
<file path=[Content_Types].xml><?xml version="1.0" encoding="utf-8"?>
<Types xmlns="http://schemas.openxmlformats.org/package/2006/content-types">
  <Default Extension="jpeg" ContentType="image/jpeg"/>
  <Default Extension="jpg" ContentType="image/jpe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theme/themeOverride1.xml" ContentType="application/vnd.openxmlformats-officedocument.themeOverride+xml"/>
  <Override PartName="/ppt/slideLayouts/slideLayout22.xml" ContentType="application/vnd.openxmlformats-officedocument.presentationml.slideLayout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sldIdLst>
    <p:sldId id="257" r:id="rId4"/>
    <p:sldId id="341" r:id="rId5"/>
    <p:sldId id="258" r:id="rId6"/>
    <p:sldId id="259" r:id="rId7"/>
    <p:sldId id="342" r:id="rId8"/>
    <p:sldId id="307" r:id="rId9"/>
    <p:sldId id="309" r:id="rId10"/>
    <p:sldId id="308" r:id="rId11"/>
    <p:sldId id="322" r:id="rId12"/>
    <p:sldId id="298" r:id="rId13"/>
    <p:sldId id="343" r:id="rId14"/>
    <p:sldId id="321" r:id="rId15"/>
    <p:sldId id="315" r:id="rId16"/>
    <p:sldId id="314" r:id="rId17"/>
    <p:sldId id="325" r:id="rId18"/>
    <p:sldId id="312" r:id="rId19"/>
    <p:sldId id="344" r:id="rId20"/>
    <p:sldId id="318" r:id="rId21"/>
    <p:sldId id="313" r:id="rId22"/>
    <p:sldId id="320" r:id="rId23"/>
    <p:sldId id="316" r:id="rId24"/>
    <p:sldId id="319" r:id="rId25"/>
    <p:sldId id="345" r:id="rId26"/>
    <p:sldId id="334" r:id="rId27"/>
    <p:sldId id="324" r:id="rId28"/>
    <p:sldId id="326" r:id="rId29"/>
    <p:sldId id="327" r:id="rId30"/>
    <p:sldId id="328" r:id="rId31"/>
    <p:sldId id="329" r:id="rId32"/>
    <p:sldId id="330" r:id="rId33"/>
    <p:sldId id="331" r:id="rId34"/>
    <p:sldId id="332" r:id="rId35"/>
    <p:sldId id="310" r:id="rId36"/>
    <p:sldId id="333" r:id="rId37"/>
    <p:sldId id="346" r:id="rId38"/>
    <p:sldId id="336" r:id="rId39"/>
    <p:sldId id="337" r:id="rId40"/>
    <p:sldId id="360" r:id="rId41"/>
    <p:sldId id="339" r:id="rId42"/>
    <p:sldId id="340" r:id="rId43"/>
    <p:sldId id="300" r:id="rId44"/>
    <p:sldId id="299" r:id="rId45"/>
    <p:sldId id="301" r:id="rId46"/>
    <p:sldId id="302" r:id="rId47"/>
    <p:sldId id="303" r:id="rId48"/>
    <p:sldId id="304" r:id="rId49"/>
    <p:sldId id="305" r:id="rId50"/>
    <p:sldId id="306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12" userDrawn="1">
          <p15:clr>
            <a:srgbClr val="A4A3A4"/>
          </p15:clr>
        </p15:guide>
        <p15:guide id="2" pos="381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360" autoAdjust="0"/>
    <p:restoredTop sz="94660"/>
  </p:normalViewPr>
  <p:slideViewPr>
    <p:cSldViewPr snapToGrid="0" showGuides="1">
      <p:cViewPr varScale="1">
        <p:scale>
          <a:sx n="86" d="100"/>
          <a:sy n="86" d="100"/>
        </p:scale>
        <p:origin x="126" y="384"/>
      </p:cViewPr>
      <p:guideLst>
        <p:guide orient="horz" pos="2112"/>
        <p:guide pos="3816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ableStyles" Target="tableStyle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BEBFBF"/>
            </a:solidFill>
          </c:spPr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3F3A-4206-BB5B-AD6EE5C4326E}"/>
              </c:ext>
            </c:extLst>
          </c:dPt>
          <c:dPt>
            <c:idx val="1"/>
            <c:bubble3D val="0"/>
            <c:spPr>
              <a:solidFill>
                <a:srgbClr val="BEBFBF">
                  <a:alpha val="30000"/>
                </a:srgbClr>
              </a:solidFill>
            </c:spPr>
            <c:extLst>
              <c:ext xmlns:c16="http://schemas.microsoft.com/office/drawing/2014/chart" uri="{C3380CC4-5D6E-409C-BE32-E72D297353CC}">
                <c16:uniqueId val="{00000003-3F3A-4206-BB5B-AD6EE5C4326E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</c:v>
                </c:pt>
                <c:pt idx="1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F3A-4206-BB5B-AD6EE5C432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BEBFBF"/>
            </a:solidFill>
          </c:spPr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0DB0-4B65-9384-FEAAECE2C225}"/>
              </c:ext>
            </c:extLst>
          </c:dPt>
          <c:dPt>
            <c:idx val="1"/>
            <c:bubble3D val="0"/>
            <c:spPr>
              <a:solidFill>
                <a:srgbClr val="BEBFBF">
                  <a:alpha val="30000"/>
                </a:srgbClr>
              </a:solidFill>
            </c:spPr>
            <c:extLst>
              <c:ext xmlns:c16="http://schemas.microsoft.com/office/drawing/2014/chart" uri="{C3380CC4-5D6E-409C-BE32-E72D297353CC}">
                <c16:uniqueId val="{00000003-0DB0-4B65-9384-FEAAECE2C225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</c:v>
                </c:pt>
                <c:pt idx="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DB0-4B65-9384-FEAAECE2C22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1E3-4997-B75B-308CE1E21233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1E3-4997-B75B-308CE1E21233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1E3-4997-B75B-308CE1E21233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1E3-4997-B75B-308CE1E21233}"/>
              </c:ext>
            </c:extLst>
          </c:dPt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40</c:v>
                </c:pt>
                <c:pt idx="1">
                  <c:v>80</c:v>
                </c:pt>
                <c:pt idx="2">
                  <c:v>60</c:v>
                </c:pt>
                <c:pt idx="3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D1E3-4997-B75B-308CE1E212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2"/>
        <c:overlap val="100"/>
        <c:axId val="528401256"/>
        <c:axId val="528396336"/>
      </c:barChart>
      <c:catAx>
        <c:axId val="52840125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528396336"/>
        <c:crosses val="autoZero"/>
        <c:auto val="1"/>
        <c:lblAlgn val="ctr"/>
        <c:lblOffset val="100"/>
        <c:noMultiLvlLbl val="0"/>
      </c:catAx>
      <c:valAx>
        <c:axId val="5283963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284012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52CB-4B04-A9A9-0CD21B3168C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52CB-4B04-A9A9-0CD21B3168C2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35</c:v>
                </c:pt>
                <c:pt idx="1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2CB-4B04-A9A9-0CD21B3168C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204C-4227-B71D-16F43B7F9E8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204C-4227-B71D-16F43B7F9E87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75</c:v>
                </c:pt>
                <c:pt idx="1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04C-4227-B71D-16F43B7F9E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FB07-482F-AFD1-3A2951C4F32F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FB07-482F-AFD1-3A2951C4F32F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68</c:v>
                </c:pt>
                <c:pt idx="1">
                  <c:v>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B07-482F-AFD1-3A2951C4F32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7BA1-470E-AA78-011FEBAAF59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7BA1-470E-AA78-011FEBAAF597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55</c:v>
                </c:pt>
                <c:pt idx="1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BA1-470E-AA78-011FEBAAF59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A3C2E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1B16-4433-90E5-B69C7650D1E4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3-1B16-4433-90E5-B69C7650D1E4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5-1B16-4433-90E5-B69C7650D1E4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7-1B16-4433-90E5-B69C7650D1E4}"/>
              </c:ext>
            </c:extLst>
          </c:dPt>
          <c:cat>
            <c:strRef>
              <c:f>Sheet1!$A$2:$A$5</c:f>
              <c:strCache>
                <c:ptCount val="4"/>
                <c:pt idx="0">
                  <c:v>A 1</c:v>
                </c:pt>
                <c:pt idx="1">
                  <c:v>A 2</c:v>
                </c:pt>
                <c:pt idx="2">
                  <c:v>A 3</c:v>
                </c:pt>
                <c:pt idx="3">
                  <c:v>A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35</c:v>
                </c:pt>
                <c:pt idx="2">
                  <c:v>68</c:v>
                </c:pt>
                <c:pt idx="3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1B16-4433-90E5-B69C7650D1E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bg1">
                <a:lumMod val="95000"/>
              </a:schemeClr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A 1</c:v>
                </c:pt>
                <c:pt idx="1">
                  <c:v>A 2</c:v>
                </c:pt>
                <c:pt idx="2">
                  <c:v>A 3</c:v>
                </c:pt>
                <c:pt idx="3">
                  <c:v>A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45</c:v>
                </c:pt>
                <c:pt idx="1">
                  <c:v>65</c:v>
                </c:pt>
                <c:pt idx="2">
                  <c:v>32</c:v>
                </c:pt>
                <c:pt idx="3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1B16-4433-90E5-B69C7650D1E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81540808"/>
        <c:axId val="326723968"/>
      </c:barChart>
      <c:catAx>
        <c:axId val="18154080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8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326723968"/>
        <c:crosses val="autoZero"/>
        <c:auto val="1"/>
        <c:lblAlgn val="ctr"/>
        <c:lblOffset val="100"/>
        <c:noMultiLvlLbl val="0"/>
      </c:catAx>
      <c:valAx>
        <c:axId val="326723968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95000"/>
                </a:schemeClr>
              </a:solidFill>
            </a:ln>
          </c:spPr>
        </c:majorGridlines>
        <c:numFmt formatCode="0%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pPr>
            <a:endParaRPr lang="en-US"/>
          </a:p>
        </c:txPr>
        <c:crossAx val="181540808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10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B14-495D-AA9D-A7F62103D49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B14-495D-AA9D-A7F62103D49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B14-495D-AA9D-A7F62103D49A}"/>
              </c:ext>
            </c:extLst>
          </c:dPt>
          <c:cat>
            <c:strRef>
              <c:f>Sheet1!$A$2:$A$4</c:f>
              <c:strCache>
                <c:ptCount val="3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60</c:v>
                </c:pt>
                <c:pt idx="1">
                  <c:v>46</c:v>
                </c:pt>
                <c:pt idx="2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3B14-495D-AA9D-A7F62103D4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285913424"/>
        <c:axId val="285915392"/>
      </c:barChart>
      <c:catAx>
        <c:axId val="285913424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85915392"/>
        <c:crosses val="autoZero"/>
        <c:auto val="1"/>
        <c:lblAlgn val="ctr"/>
        <c:lblOffset val="100"/>
        <c:noMultiLvlLbl val="0"/>
      </c:catAx>
      <c:valAx>
        <c:axId val="28591539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2859134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hemeOverride" Target="../theme/themeOverride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" name="Freeform: Shape 724">
            <a:extLst>
              <a:ext uri="{FF2B5EF4-FFF2-40B4-BE49-F238E27FC236}">
                <a16:creationId xmlns:a16="http://schemas.microsoft.com/office/drawing/2014/main" id="{C73BA33D-56B2-41E9-9BCF-6E3D68AFD740}"/>
              </a:ext>
            </a:extLst>
          </p:cNvPr>
          <p:cNvSpPr/>
          <p:nvPr/>
        </p:nvSpPr>
        <p:spPr>
          <a:xfrm>
            <a:off x="-1327347" y="-57252"/>
            <a:ext cx="10035679" cy="5893281"/>
          </a:xfrm>
          <a:custGeom>
            <a:avLst/>
            <a:gdLst>
              <a:gd name="connsiteX0" fmla="*/ 2849140 w 10035679"/>
              <a:gd name="connsiteY0" fmla="*/ 5761662 h 5893281"/>
              <a:gd name="connsiteX1" fmla="*/ 2877517 w 10035679"/>
              <a:gd name="connsiteY1" fmla="*/ 5777964 h 5893281"/>
              <a:gd name="connsiteX2" fmla="*/ 2905894 w 10035679"/>
              <a:gd name="connsiteY2" fmla="*/ 5805133 h 5893281"/>
              <a:gd name="connsiteX3" fmla="*/ 2934272 w 10035679"/>
              <a:gd name="connsiteY3" fmla="*/ 5829284 h 5893281"/>
              <a:gd name="connsiteX4" fmla="*/ 2966876 w 10035679"/>
              <a:gd name="connsiteY4" fmla="*/ 5848002 h 5893281"/>
              <a:gd name="connsiteX5" fmla="*/ 2966876 w 10035679"/>
              <a:gd name="connsiteY5" fmla="*/ 5864303 h 5893281"/>
              <a:gd name="connsiteX6" fmla="*/ 2948158 w 10035679"/>
              <a:gd name="connsiteY6" fmla="*/ 5864303 h 5893281"/>
              <a:gd name="connsiteX7" fmla="*/ 2930046 w 10035679"/>
              <a:gd name="connsiteY7" fmla="*/ 5868529 h 5893281"/>
              <a:gd name="connsiteX8" fmla="*/ 2901668 w 10035679"/>
              <a:gd name="connsiteY8" fmla="*/ 5868529 h 5893281"/>
              <a:gd name="connsiteX9" fmla="*/ 2877517 w 10035679"/>
              <a:gd name="connsiteY9" fmla="*/ 5862491 h 5893281"/>
              <a:gd name="connsiteX10" fmla="*/ 2863631 w 10035679"/>
              <a:gd name="connsiteY10" fmla="*/ 5858264 h 5893281"/>
              <a:gd name="connsiteX11" fmla="*/ 2856989 w 10035679"/>
              <a:gd name="connsiteY11" fmla="*/ 5829284 h 5893281"/>
              <a:gd name="connsiteX12" fmla="*/ 2849140 w 10035679"/>
              <a:gd name="connsiteY12" fmla="*/ 5792455 h 5893281"/>
              <a:gd name="connsiteX13" fmla="*/ 3076153 w 10035679"/>
              <a:gd name="connsiteY13" fmla="*/ 5700079 h 5893281"/>
              <a:gd name="connsiteX14" fmla="*/ 3104531 w 10035679"/>
              <a:gd name="connsiteY14" fmla="*/ 5706116 h 5893281"/>
              <a:gd name="connsiteX15" fmla="*/ 3137135 w 10035679"/>
              <a:gd name="connsiteY15" fmla="*/ 5718192 h 5893281"/>
              <a:gd name="connsiteX16" fmla="*/ 3161285 w 10035679"/>
              <a:gd name="connsiteY16" fmla="*/ 5728457 h 5893281"/>
              <a:gd name="connsiteX17" fmla="*/ 3152833 w 10035679"/>
              <a:gd name="connsiteY17" fmla="*/ 5728457 h 5893281"/>
              <a:gd name="connsiteX18" fmla="*/ 3128682 w 10035679"/>
              <a:gd name="connsiteY18" fmla="*/ 5742948 h 5893281"/>
              <a:gd name="connsiteX19" fmla="*/ 3104531 w 10035679"/>
              <a:gd name="connsiteY19" fmla="*/ 5753212 h 5893281"/>
              <a:gd name="connsiteX20" fmla="*/ 3076153 w 10035679"/>
              <a:gd name="connsiteY20" fmla="*/ 5761666 h 5893281"/>
              <a:gd name="connsiteX21" fmla="*/ 3076153 w 10035679"/>
              <a:gd name="connsiteY21" fmla="*/ 5747175 h 5893281"/>
              <a:gd name="connsiteX22" fmla="*/ 3080382 w 10035679"/>
              <a:gd name="connsiteY22" fmla="*/ 5742948 h 5893281"/>
              <a:gd name="connsiteX23" fmla="*/ 3086419 w 10035679"/>
              <a:gd name="connsiteY23" fmla="*/ 5739325 h 5893281"/>
              <a:gd name="connsiteX24" fmla="*/ 3090042 w 10035679"/>
              <a:gd name="connsiteY24" fmla="*/ 5735099 h 5893281"/>
              <a:gd name="connsiteX25" fmla="*/ 3090042 w 10035679"/>
              <a:gd name="connsiteY25" fmla="*/ 5732683 h 5893281"/>
              <a:gd name="connsiteX26" fmla="*/ 3094268 w 10035679"/>
              <a:gd name="connsiteY26" fmla="*/ 5728457 h 5893281"/>
              <a:gd name="connsiteX27" fmla="*/ 3096078 w 10035679"/>
              <a:gd name="connsiteY27" fmla="*/ 5720608 h 5893281"/>
              <a:gd name="connsiteX28" fmla="*/ 3090042 w 10035679"/>
              <a:gd name="connsiteY28" fmla="*/ 5720608 h 5893281"/>
              <a:gd name="connsiteX29" fmla="*/ 3071928 w 10035679"/>
              <a:gd name="connsiteY29" fmla="*/ 5739325 h 5893281"/>
              <a:gd name="connsiteX30" fmla="*/ 3055626 w 10035679"/>
              <a:gd name="connsiteY30" fmla="*/ 5749590 h 5893281"/>
              <a:gd name="connsiteX31" fmla="*/ 3037513 w 10035679"/>
              <a:gd name="connsiteY31" fmla="*/ 5753212 h 5893281"/>
              <a:gd name="connsiteX32" fmla="*/ 3013362 w 10035679"/>
              <a:gd name="connsiteY32" fmla="*/ 5761666 h 5893281"/>
              <a:gd name="connsiteX33" fmla="*/ 3013362 w 10035679"/>
              <a:gd name="connsiteY33" fmla="*/ 5728457 h 5893281"/>
              <a:gd name="connsiteX34" fmla="*/ 3033287 w 10035679"/>
              <a:gd name="connsiteY34" fmla="*/ 5720608 h 5893281"/>
              <a:gd name="connsiteX35" fmla="*/ 3055626 w 10035679"/>
              <a:gd name="connsiteY35" fmla="*/ 5710344 h 5893281"/>
              <a:gd name="connsiteX36" fmla="*/ 3019400 w 10035679"/>
              <a:gd name="connsiteY36" fmla="*/ 5294352 h 5893281"/>
              <a:gd name="connsiteX37" fmla="*/ 3027250 w 10035679"/>
              <a:gd name="connsiteY37" fmla="*/ 5300389 h 5893281"/>
              <a:gd name="connsiteX38" fmla="*/ 3033287 w 10035679"/>
              <a:gd name="connsiteY38" fmla="*/ 5304616 h 5893281"/>
              <a:gd name="connsiteX39" fmla="*/ 3037516 w 10035679"/>
              <a:gd name="connsiteY39" fmla="*/ 5308844 h 5893281"/>
              <a:gd name="connsiteX40" fmla="*/ 3041742 w 10035679"/>
              <a:gd name="connsiteY40" fmla="*/ 5314881 h 5893281"/>
              <a:gd name="connsiteX41" fmla="*/ 3041742 w 10035679"/>
              <a:gd name="connsiteY41" fmla="*/ 5323333 h 5893281"/>
              <a:gd name="connsiteX42" fmla="*/ 3043552 w 10035679"/>
              <a:gd name="connsiteY42" fmla="*/ 5333599 h 5893281"/>
              <a:gd name="connsiteX43" fmla="*/ 3027250 w 10035679"/>
              <a:gd name="connsiteY43" fmla="*/ 5333599 h 5893281"/>
              <a:gd name="connsiteX44" fmla="*/ 3023627 w 10035679"/>
              <a:gd name="connsiteY44" fmla="*/ 5325146 h 5893281"/>
              <a:gd name="connsiteX45" fmla="*/ 3019400 w 10035679"/>
              <a:gd name="connsiteY45" fmla="*/ 5319107 h 5893281"/>
              <a:gd name="connsiteX46" fmla="*/ 3019400 w 10035679"/>
              <a:gd name="connsiteY46" fmla="*/ 5314881 h 5893281"/>
              <a:gd name="connsiteX47" fmla="*/ 3015173 w 10035679"/>
              <a:gd name="connsiteY47" fmla="*/ 5310655 h 5893281"/>
              <a:gd name="connsiteX48" fmla="*/ 3019400 w 10035679"/>
              <a:gd name="connsiteY48" fmla="*/ 5304616 h 5893281"/>
              <a:gd name="connsiteX49" fmla="*/ 8924762 w 10035679"/>
              <a:gd name="connsiteY49" fmla="*/ 5247259 h 5893281"/>
              <a:gd name="connsiteX50" fmla="*/ 8935026 w 10035679"/>
              <a:gd name="connsiteY50" fmla="*/ 5276241 h 5893281"/>
              <a:gd name="connsiteX51" fmla="*/ 8939253 w 10035679"/>
              <a:gd name="connsiteY51" fmla="*/ 5308844 h 5893281"/>
              <a:gd name="connsiteX52" fmla="*/ 8930800 w 10035679"/>
              <a:gd name="connsiteY52" fmla="*/ 5339634 h 5893281"/>
              <a:gd name="connsiteX53" fmla="*/ 8915102 w 10035679"/>
              <a:gd name="connsiteY53" fmla="*/ 5358351 h 5893281"/>
              <a:gd name="connsiteX54" fmla="*/ 8896384 w 10035679"/>
              <a:gd name="connsiteY54" fmla="*/ 5368616 h 5893281"/>
              <a:gd name="connsiteX55" fmla="*/ 8872235 w 10035679"/>
              <a:gd name="connsiteY55" fmla="*/ 5380691 h 5893281"/>
              <a:gd name="connsiteX56" fmla="*/ 8861970 w 10035679"/>
              <a:gd name="connsiteY56" fmla="*/ 5337823 h 5893281"/>
              <a:gd name="connsiteX57" fmla="*/ 8848084 w 10035679"/>
              <a:gd name="connsiteY57" fmla="*/ 5294353 h 5893281"/>
              <a:gd name="connsiteX58" fmla="*/ 8833593 w 10035679"/>
              <a:gd name="connsiteY58" fmla="*/ 5255109 h 5893281"/>
              <a:gd name="connsiteX59" fmla="*/ 8861970 w 10035679"/>
              <a:gd name="connsiteY59" fmla="*/ 5255109 h 5893281"/>
              <a:gd name="connsiteX60" fmla="*/ 8886724 w 10035679"/>
              <a:gd name="connsiteY60" fmla="*/ 5269599 h 5893281"/>
              <a:gd name="connsiteX61" fmla="*/ 8906649 w 10035679"/>
              <a:gd name="connsiteY61" fmla="*/ 5265371 h 5893281"/>
              <a:gd name="connsiteX62" fmla="*/ 9508596 w 10035679"/>
              <a:gd name="connsiteY62" fmla="*/ 5241222 h 5893281"/>
              <a:gd name="connsiteX63" fmla="*/ 9514635 w 10035679"/>
              <a:gd name="connsiteY63" fmla="*/ 5243033 h 5893281"/>
              <a:gd name="connsiteX64" fmla="*/ 9522482 w 10035679"/>
              <a:gd name="connsiteY64" fmla="*/ 5247259 h 5893281"/>
              <a:gd name="connsiteX65" fmla="*/ 9526710 w 10035679"/>
              <a:gd name="connsiteY65" fmla="*/ 5251487 h 5893281"/>
              <a:gd name="connsiteX66" fmla="*/ 9528521 w 10035679"/>
              <a:gd name="connsiteY66" fmla="*/ 5255108 h 5893281"/>
              <a:gd name="connsiteX67" fmla="*/ 9532747 w 10035679"/>
              <a:gd name="connsiteY67" fmla="*/ 5257524 h 5893281"/>
              <a:gd name="connsiteX68" fmla="*/ 9540596 w 10035679"/>
              <a:gd name="connsiteY68" fmla="*/ 5265373 h 5893281"/>
              <a:gd name="connsiteX69" fmla="*/ 9540596 w 10035679"/>
              <a:gd name="connsiteY69" fmla="*/ 5261750 h 5893281"/>
              <a:gd name="connsiteX70" fmla="*/ 9543011 w 10035679"/>
              <a:gd name="connsiteY70" fmla="*/ 5257524 h 5893281"/>
              <a:gd name="connsiteX71" fmla="*/ 9547237 w 10035679"/>
              <a:gd name="connsiteY71" fmla="*/ 5251487 h 5893281"/>
              <a:gd name="connsiteX72" fmla="*/ 9547237 w 10035679"/>
              <a:gd name="connsiteY72" fmla="*/ 5247259 h 5893281"/>
              <a:gd name="connsiteX73" fmla="*/ 9550861 w 10035679"/>
              <a:gd name="connsiteY73" fmla="*/ 5247259 h 5893281"/>
              <a:gd name="connsiteX74" fmla="*/ 9555087 w 10035679"/>
              <a:gd name="connsiteY74" fmla="*/ 5247259 h 5893281"/>
              <a:gd name="connsiteX75" fmla="*/ 9555087 w 10035679"/>
              <a:gd name="connsiteY75" fmla="*/ 5255108 h 5893281"/>
              <a:gd name="connsiteX76" fmla="*/ 9556897 w 10035679"/>
              <a:gd name="connsiteY76" fmla="*/ 5261750 h 5893281"/>
              <a:gd name="connsiteX77" fmla="*/ 9561123 w 10035679"/>
              <a:gd name="connsiteY77" fmla="*/ 5272015 h 5893281"/>
              <a:gd name="connsiteX78" fmla="*/ 9561123 w 10035679"/>
              <a:gd name="connsiteY78" fmla="*/ 5284090 h 5893281"/>
              <a:gd name="connsiteX79" fmla="*/ 9561123 w 10035679"/>
              <a:gd name="connsiteY79" fmla="*/ 5294353 h 5893281"/>
              <a:gd name="connsiteX80" fmla="*/ 9536973 w 10035679"/>
              <a:gd name="connsiteY80" fmla="*/ 5323334 h 5893281"/>
              <a:gd name="connsiteX81" fmla="*/ 9514635 w 10035679"/>
              <a:gd name="connsiteY81" fmla="*/ 5358353 h 5893281"/>
              <a:gd name="connsiteX82" fmla="*/ 9522482 w 10035679"/>
              <a:gd name="connsiteY82" fmla="*/ 5380691 h 5893281"/>
              <a:gd name="connsiteX83" fmla="*/ 9518861 w 10035679"/>
              <a:gd name="connsiteY83" fmla="*/ 5387332 h 5893281"/>
              <a:gd name="connsiteX84" fmla="*/ 9508596 w 10035679"/>
              <a:gd name="connsiteY84" fmla="*/ 5395182 h 5893281"/>
              <a:gd name="connsiteX85" fmla="*/ 9498333 w 10035679"/>
              <a:gd name="connsiteY85" fmla="*/ 5397597 h 5893281"/>
              <a:gd name="connsiteX86" fmla="*/ 9488068 w 10035679"/>
              <a:gd name="connsiteY86" fmla="*/ 5401218 h 5893281"/>
              <a:gd name="connsiteX87" fmla="*/ 9475993 w 10035679"/>
              <a:gd name="connsiteY87" fmla="*/ 5409670 h 5893281"/>
              <a:gd name="connsiteX88" fmla="*/ 9469956 w 10035679"/>
              <a:gd name="connsiteY88" fmla="*/ 5412086 h 5893281"/>
              <a:gd name="connsiteX89" fmla="*/ 9462107 w 10035679"/>
              <a:gd name="connsiteY89" fmla="*/ 5424161 h 5893281"/>
              <a:gd name="connsiteX90" fmla="*/ 9462107 w 10035679"/>
              <a:gd name="connsiteY90" fmla="*/ 5434426 h 5893281"/>
              <a:gd name="connsiteX91" fmla="*/ 9459692 w 10035679"/>
              <a:gd name="connsiteY91" fmla="*/ 5444689 h 5893281"/>
              <a:gd name="connsiteX92" fmla="*/ 9459692 w 10035679"/>
              <a:gd name="connsiteY92" fmla="*/ 5454954 h 5893281"/>
              <a:gd name="connsiteX93" fmla="*/ 9456068 w 10035679"/>
              <a:gd name="connsiteY93" fmla="*/ 5469444 h 5893281"/>
              <a:gd name="connsiteX94" fmla="*/ 9447616 w 10035679"/>
              <a:gd name="connsiteY94" fmla="*/ 5477897 h 5893281"/>
              <a:gd name="connsiteX95" fmla="*/ 9437353 w 10035679"/>
              <a:gd name="connsiteY95" fmla="*/ 5483933 h 5893281"/>
              <a:gd name="connsiteX96" fmla="*/ 9427694 w 10035679"/>
              <a:gd name="connsiteY96" fmla="*/ 5491783 h 5893281"/>
              <a:gd name="connsiteX97" fmla="*/ 9417429 w 10035679"/>
              <a:gd name="connsiteY97" fmla="*/ 5498424 h 5893281"/>
              <a:gd name="connsiteX98" fmla="*/ 9405353 w 10035679"/>
              <a:gd name="connsiteY98" fmla="*/ 5508689 h 5893281"/>
              <a:gd name="connsiteX99" fmla="*/ 9390863 w 10035679"/>
              <a:gd name="connsiteY99" fmla="*/ 5508689 h 5893281"/>
              <a:gd name="connsiteX100" fmla="*/ 9374561 w 10035679"/>
              <a:gd name="connsiteY100" fmla="*/ 5496009 h 5893281"/>
              <a:gd name="connsiteX101" fmla="*/ 9356449 w 10035679"/>
              <a:gd name="connsiteY101" fmla="*/ 5483933 h 5893281"/>
              <a:gd name="connsiteX102" fmla="*/ 9342563 w 10035679"/>
              <a:gd name="connsiteY102" fmla="*/ 5473670 h 5893281"/>
              <a:gd name="connsiteX103" fmla="*/ 9328072 w 10035679"/>
              <a:gd name="connsiteY103" fmla="*/ 5453143 h 5893281"/>
              <a:gd name="connsiteX104" fmla="*/ 9338335 w 10035679"/>
              <a:gd name="connsiteY104" fmla="*/ 5444689 h 5893281"/>
              <a:gd name="connsiteX105" fmla="*/ 9342563 w 10035679"/>
              <a:gd name="connsiteY105" fmla="*/ 5434426 h 5893281"/>
              <a:gd name="connsiteX106" fmla="*/ 9346184 w 10035679"/>
              <a:gd name="connsiteY106" fmla="*/ 5425974 h 5893281"/>
              <a:gd name="connsiteX107" fmla="*/ 9348600 w 10035679"/>
              <a:gd name="connsiteY107" fmla="*/ 5415709 h 5893281"/>
              <a:gd name="connsiteX108" fmla="*/ 9352223 w 10035679"/>
              <a:gd name="connsiteY108" fmla="*/ 5405444 h 5893281"/>
              <a:gd name="connsiteX109" fmla="*/ 9360675 w 10035679"/>
              <a:gd name="connsiteY109" fmla="*/ 5397597 h 5893281"/>
              <a:gd name="connsiteX110" fmla="*/ 9380600 w 10035679"/>
              <a:gd name="connsiteY110" fmla="*/ 5390956 h 5893281"/>
              <a:gd name="connsiteX111" fmla="*/ 9402938 w 10035679"/>
              <a:gd name="connsiteY111" fmla="*/ 5387332 h 5893281"/>
              <a:gd name="connsiteX112" fmla="*/ 9423467 w 10035679"/>
              <a:gd name="connsiteY112" fmla="*/ 5380691 h 5893281"/>
              <a:gd name="connsiteX113" fmla="*/ 9433730 w 10035679"/>
              <a:gd name="connsiteY113" fmla="*/ 5368615 h 5893281"/>
              <a:gd name="connsiteX114" fmla="*/ 9451842 w 10035679"/>
              <a:gd name="connsiteY114" fmla="*/ 5343862 h 5893281"/>
              <a:gd name="connsiteX115" fmla="*/ 9465730 w 10035679"/>
              <a:gd name="connsiteY115" fmla="*/ 5314880 h 5893281"/>
              <a:gd name="connsiteX116" fmla="*/ 9484447 w 10035679"/>
              <a:gd name="connsiteY116" fmla="*/ 5286503 h 5893281"/>
              <a:gd name="connsiteX117" fmla="*/ 9498333 w 10035679"/>
              <a:gd name="connsiteY117" fmla="*/ 5257524 h 5893281"/>
              <a:gd name="connsiteX118" fmla="*/ 9494106 w 10035679"/>
              <a:gd name="connsiteY118" fmla="*/ 4977379 h 5893281"/>
              <a:gd name="connsiteX119" fmla="*/ 9508597 w 10035679"/>
              <a:gd name="connsiteY119" fmla="*/ 4977379 h 5893281"/>
              <a:gd name="connsiteX120" fmla="*/ 9540596 w 10035679"/>
              <a:gd name="connsiteY120" fmla="*/ 5010587 h 5893281"/>
              <a:gd name="connsiteX121" fmla="*/ 9568973 w 10035679"/>
              <a:gd name="connsiteY121" fmla="*/ 5039567 h 5893281"/>
              <a:gd name="connsiteX122" fmla="*/ 9597350 w 10035679"/>
              <a:gd name="connsiteY122" fmla="*/ 5072170 h 5893281"/>
              <a:gd name="connsiteX123" fmla="*/ 9617877 w 10035679"/>
              <a:gd name="connsiteY123" fmla="*/ 5113226 h 5893281"/>
              <a:gd name="connsiteX124" fmla="*/ 9628142 w 10035679"/>
              <a:gd name="connsiteY124" fmla="*/ 5113226 h 5893281"/>
              <a:gd name="connsiteX125" fmla="*/ 9640218 w 10035679"/>
              <a:gd name="connsiteY125" fmla="*/ 5113226 h 5893281"/>
              <a:gd name="connsiteX126" fmla="*/ 9646254 w 10035679"/>
              <a:gd name="connsiteY126" fmla="*/ 5113226 h 5893281"/>
              <a:gd name="connsiteX127" fmla="*/ 9650482 w 10035679"/>
              <a:gd name="connsiteY127" fmla="*/ 5113226 h 5893281"/>
              <a:gd name="connsiteX128" fmla="*/ 9656519 w 10035679"/>
              <a:gd name="connsiteY128" fmla="*/ 5113226 h 5893281"/>
              <a:gd name="connsiteX129" fmla="*/ 9664368 w 10035679"/>
              <a:gd name="connsiteY129" fmla="*/ 5107189 h 5893281"/>
              <a:gd name="connsiteX130" fmla="*/ 9668595 w 10035679"/>
              <a:gd name="connsiteY130" fmla="*/ 5101150 h 5893281"/>
              <a:gd name="connsiteX131" fmla="*/ 9670405 w 10035679"/>
              <a:gd name="connsiteY131" fmla="*/ 5088472 h 5893281"/>
              <a:gd name="connsiteX132" fmla="*/ 9678857 w 10035679"/>
              <a:gd name="connsiteY132" fmla="*/ 5088472 h 5893281"/>
              <a:gd name="connsiteX133" fmla="*/ 9678857 w 10035679"/>
              <a:gd name="connsiteY133" fmla="*/ 5136169 h 5893281"/>
              <a:gd name="connsiteX134" fmla="*/ 9674631 w 10035679"/>
              <a:gd name="connsiteY134" fmla="*/ 5146433 h 5893281"/>
              <a:gd name="connsiteX135" fmla="*/ 9670405 w 10035679"/>
              <a:gd name="connsiteY135" fmla="*/ 5156696 h 5893281"/>
              <a:gd name="connsiteX136" fmla="*/ 9668595 w 10035679"/>
              <a:gd name="connsiteY136" fmla="*/ 5168772 h 5893281"/>
              <a:gd name="connsiteX137" fmla="*/ 9664368 w 10035679"/>
              <a:gd name="connsiteY137" fmla="*/ 5175413 h 5893281"/>
              <a:gd name="connsiteX138" fmla="*/ 9640218 w 10035679"/>
              <a:gd name="connsiteY138" fmla="*/ 5175413 h 5893281"/>
              <a:gd name="connsiteX139" fmla="*/ 9640218 w 10035679"/>
              <a:gd name="connsiteY139" fmla="*/ 5199564 h 5893281"/>
              <a:gd name="connsiteX140" fmla="*/ 9617877 w 10035679"/>
              <a:gd name="connsiteY140" fmla="*/ 5222507 h 5893281"/>
              <a:gd name="connsiteX141" fmla="*/ 9599765 w 10035679"/>
              <a:gd name="connsiteY141" fmla="*/ 5243035 h 5893281"/>
              <a:gd name="connsiteX142" fmla="*/ 9579237 w 10035679"/>
              <a:gd name="connsiteY142" fmla="*/ 5265375 h 5893281"/>
              <a:gd name="connsiteX143" fmla="*/ 9579237 w 10035679"/>
              <a:gd name="connsiteY143" fmla="*/ 5255110 h 5893281"/>
              <a:gd name="connsiteX144" fmla="*/ 9575614 w 10035679"/>
              <a:gd name="connsiteY144" fmla="*/ 5247261 h 5893281"/>
              <a:gd name="connsiteX145" fmla="*/ 9575614 w 10035679"/>
              <a:gd name="connsiteY145" fmla="*/ 5241224 h 5893281"/>
              <a:gd name="connsiteX146" fmla="*/ 9575614 w 10035679"/>
              <a:gd name="connsiteY146" fmla="*/ 5228544 h 5893281"/>
              <a:gd name="connsiteX147" fmla="*/ 9579237 w 10035679"/>
              <a:gd name="connsiteY147" fmla="*/ 5222507 h 5893281"/>
              <a:gd name="connsiteX148" fmla="*/ 9579237 w 10035679"/>
              <a:gd name="connsiteY148" fmla="*/ 5214055 h 5893281"/>
              <a:gd name="connsiteX149" fmla="*/ 9579237 w 10035679"/>
              <a:gd name="connsiteY149" fmla="*/ 5208016 h 5893281"/>
              <a:gd name="connsiteX150" fmla="*/ 9575614 w 10035679"/>
              <a:gd name="connsiteY150" fmla="*/ 5203790 h 5893281"/>
              <a:gd name="connsiteX151" fmla="*/ 9568973 w 10035679"/>
              <a:gd name="connsiteY151" fmla="*/ 5199564 h 5893281"/>
              <a:gd name="connsiteX152" fmla="*/ 9561123 w 10035679"/>
              <a:gd name="connsiteY152" fmla="*/ 5197754 h 5893281"/>
              <a:gd name="connsiteX153" fmla="*/ 9555086 w 10035679"/>
              <a:gd name="connsiteY153" fmla="*/ 5193527 h 5893281"/>
              <a:gd name="connsiteX154" fmla="*/ 9547237 w 10035679"/>
              <a:gd name="connsiteY154" fmla="*/ 5189299 h 5893281"/>
              <a:gd name="connsiteX155" fmla="*/ 9540596 w 10035679"/>
              <a:gd name="connsiteY155" fmla="*/ 5185678 h 5893281"/>
              <a:gd name="connsiteX156" fmla="*/ 9536974 w 10035679"/>
              <a:gd name="connsiteY156" fmla="*/ 5183263 h 5893281"/>
              <a:gd name="connsiteX157" fmla="*/ 9536974 w 10035679"/>
              <a:gd name="connsiteY157" fmla="*/ 5179037 h 5893281"/>
              <a:gd name="connsiteX158" fmla="*/ 9540596 w 10035679"/>
              <a:gd name="connsiteY158" fmla="*/ 5175413 h 5893281"/>
              <a:gd name="connsiteX159" fmla="*/ 9547237 w 10035679"/>
              <a:gd name="connsiteY159" fmla="*/ 5164546 h 5893281"/>
              <a:gd name="connsiteX160" fmla="*/ 9556897 w 10035679"/>
              <a:gd name="connsiteY160" fmla="*/ 5156696 h 5893281"/>
              <a:gd name="connsiteX161" fmla="*/ 9568973 w 10035679"/>
              <a:gd name="connsiteY161" fmla="*/ 5146433 h 5893281"/>
              <a:gd name="connsiteX162" fmla="*/ 9579237 w 10035679"/>
              <a:gd name="connsiteY162" fmla="*/ 5136169 h 5893281"/>
              <a:gd name="connsiteX163" fmla="*/ 9565351 w 10035679"/>
              <a:gd name="connsiteY163" fmla="*/ 5121678 h 5893281"/>
              <a:gd name="connsiteX164" fmla="*/ 9550860 w 10035679"/>
              <a:gd name="connsiteY164" fmla="*/ 5096924 h 5893281"/>
              <a:gd name="connsiteX165" fmla="*/ 9528520 w 10035679"/>
              <a:gd name="connsiteY165" fmla="*/ 5060095 h 5893281"/>
              <a:gd name="connsiteX166" fmla="*/ 9512218 w 10035679"/>
              <a:gd name="connsiteY166" fmla="*/ 5028699 h 5893281"/>
              <a:gd name="connsiteX167" fmla="*/ 9502558 w 10035679"/>
              <a:gd name="connsiteY167" fmla="*/ 5000322 h 5893281"/>
              <a:gd name="connsiteX168" fmla="*/ 9366713 w 10035679"/>
              <a:gd name="connsiteY168" fmla="*/ 4600634 h 5893281"/>
              <a:gd name="connsiteX169" fmla="*/ 9384825 w 10035679"/>
              <a:gd name="connsiteY169" fmla="*/ 4600634 h 5893281"/>
              <a:gd name="connsiteX170" fmla="*/ 9417430 w 10035679"/>
              <a:gd name="connsiteY170" fmla="*/ 4625388 h 5893281"/>
              <a:gd name="connsiteX171" fmla="*/ 9456069 w 10035679"/>
              <a:gd name="connsiteY171" fmla="*/ 4648330 h 5893281"/>
              <a:gd name="connsiteX172" fmla="*/ 9456069 w 10035679"/>
              <a:gd name="connsiteY172" fmla="*/ 4668858 h 5893281"/>
              <a:gd name="connsiteX173" fmla="*/ 9431316 w 10035679"/>
              <a:gd name="connsiteY173" fmla="*/ 4668858 h 5893281"/>
              <a:gd name="connsiteX174" fmla="*/ 9413202 w 10035679"/>
              <a:gd name="connsiteY174" fmla="*/ 4654369 h 5893281"/>
              <a:gd name="connsiteX175" fmla="*/ 9395090 w 10035679"/>
              <a:gd name="connsiteY175" fmla="*/ 4639878 h 5893281"/>
              <a:gd name="connsiteX176" fmla="*/ 9380599 w 10035679"/>
              <a:gd name="connsiteY176" fmla="*/ 4621766 h 5893281"/>
              <a:gd name="connsiteX177" fmla="*/ 9741646 w 10035679"/>
              <a:gd name="connsiteY177" fmla="*/ 4475656 h 5893281"/>
              <a:gd name="connsiteX178" fmla="*/ 9749496 w 10035679"/>
              <a:gd name="connsiteY178" fmla="*/ 4475656 h 5893281"/>
              <a:gd name="connsiteX179" fmla="*/ 9755533 w 10035679"/>
              <a:gd name="connsiteY179" fmla="*/ 4479279 h 5893281"/>
              <a:gd name="connsiteX180" fmla="*/ 9759759 w 10035679"/>
              <a:gd name="connsiteY180" fmla="*/ 4481693 h 5893281"/>
              <a:gd name="connsiteX181" fmla="*/ 9759759 w 10035679"/>
              <a:gd name="connsiteY181" fmla="*/ 4485921 h 5893281"/>
              <a:gd name="connsiteX182" fmla="*/ 9763985 w 10035679"/>
              <a:gd name="connsiteY182" fmla="*/ 4489542 h 5893281"/>
              <a:gd name="connsiteX183" fmla="*/ 9765798 w 10035679"/>
              <a:gd name="connsiteY183" fmla="*/ 4496184 h 5893281"/>
              <a:gd name="connsiteX184" fmla="*/ 9773648 w 10035679"/>
              <a:gd name="connsiteY184" fmla="*/ 4508259 h 5893281"/>
              <a:gd name="connsiteX185" fmla="*/ 9777874 w 10035679"/>
              <a:gd name="connsiteY185" fmla="*/ 4520937 h 5893281"/>
              <a:gd name="connsiteX186" fmla="*/ 9779685 w 10035679"/>
              <a:gd name="connsiteY186" fmla="*/ 4534825 h 5893281"/>
              <a:gd name="connsiteX187" fmla="*/ 9765798 w 10035679"/>
              <a:gd name="connsiteY187" fmla="*/ 4534825 h 5893281"/>
              <a:gd name="connsiteX188" fmla="*/ 9765798 w 10035679"/>
              <a:gd name="connsiteY188" fmla="*/ 4520937 h 5893281"/>
              <a:gd name="connsiteX189" fmla="*/ 9755533 w 10035679"/>
              <a:gd name="connsiteY189" fmla="*/ 4514298 h 5893281"/>
              <a:gd name="connsiteX190" fmla="*/ 9751306 w 10035679"/>
              <a:gd name="connsiteY190" fmla="*/ 4504033 h 5893281"/>
              <a:gd name="connsiteX191" fmla="*/ 9749496 w 10035679"/>
              <a:gd name="connsiteY191" fmla="*/ 4496184 h 5893281"/>
              <a:gd name="connsiteX192" fmla="*/ 9745269 w 10035679"/>
              <a:gd name="connsiteY192" fmla="*/ 4485921 h 5893281"/>
              <a:gd name="connsiteX193" fmla="*/ 9417428 w 10035679"/>
              <a:gd name="connsiteY193" fmla="*/ 4432186 h 5893281"/>
              <a:gd name="connsiteX194" fmla="*/ 9423465 w 10035679"/>
              <a:gd name="connsiteY194" fmla="*/ 4432186 h 5893281"/>
              <a:gd name="connsiteX195" fmla="*/ 9427692 w 10035679"/>
              <a:gd name="connsiteY195" fmla="*/ 4436412 h 5893281"/>
              <a:gd name="connsiteX196" fmla="*/ 9427692 w 10035679"/>
              <a:gd name="connsiteY196" fmla="*/ 4438223 h 5893281"/>
              <a:gd name="connsiteX197" fmla="*/ 9431315 w 10035679"/>
              <a:gd name="connsiteY197" fmla="*/ 4438223 h 5893281"/>
              <a:gd name="connsiteX198" fmla="*/ 9433731 w 10035679"/>
              <a:gd name="connsiteY198" fmla="*/ 4438223 h 5893281"/>
              <a:gd name="connsiteX199" fmla="*/ 9437352 w 10035679"/>
              <a:gd name="connsiteY199" fmla="*/ 4442451 h 5893281"/>
              <a:gd name="connsiteX200" fmla="*/ 9441580 w 10035679"/>
              <a:gd name="connsiteY200" fmla="*/ 4452715 h 5893281"/>
              <a:gd name="connsiteX201" fmla="*/ 9441580 w 10035679"/>
              <a:gd name="connsiteY201" fmla="*/ 4464790 h 5893281"/>
              <a:gd name="connsiteX202" fmla="*/ 9445807 w 10035679"/>
              <a:gd name="connsiteY202" fmla="*/ 4471432 h 5893281"/>
              <a:gd name="connsiteX203" fmla="*/ 9447617 w 10035679"/>
              <a:gd name="connsiteY203" fmla="*/ 4479282 h 5893281"/>
              <a:gd name="connsiteX204" fmla="*/ 9451844 w 10035679"/>
              <a:gd name="connsiteY204" fmla="*/ 4485923 h 5893281"/>
              <a:gd name="connsiteX205" fmla="*/ 9456070 w 10035679"/>
              <a:gd name="connsiteY205" fmla="*/ 4496187 h 5893281"/>
              <a:gd name="connsiteX206" fmla="*/ 9431315 w 10035679"/>
              <a:gd name="connsiteY206" fmla="*/ 4496187 h 5893281"/>
              <a:gd name="connsiteX207" fmla="*/ 9427692 w 10035679"/>
              <a:gd name="connsiteY207" fmla="*/ 4479282 h 5893281"/>
              <a:gd name="connsiteX208" fmla="*/ 9419239 w 10035679"/>
              <a:gd name="connsiteY208" fmla="*/ 4467206 h 5893281"/>
              <a:gd name="connsiteX209" fmla="*/ 9417428 w 10035679"/>
              <a:gd name="connsiteY209" fmla="*/ 4452715 h 5893281"/>
              <a:gd name="connsiteX210" fmla="*/ 6125133 w 10035679"/>
              <a:gd name="connsiteY210" fmla="*/ 4417695 h 5893281"/>
              <a:gd name="connsiteX211" fmla="*/ 6125133 w 10035679"/>
              <a:gd name="connsiteY211" fmla="*/ 4432186 h 5893281"/>
              <a:gd name="connsiteX212" fmla="*/ 6141434 w 10035679"/>
              <a:gd name="connsiteY212" fmla="*/ 4471431 h 5893281"/>
              <a:gd name="connsiteX213" fmla="*/ 6141434 w 10035679"/>
              <a:gd name="connsiteY213" fmla="*/ 4514296 h 5893281"/>
              <a:gd name="connsiteX214" fmla="*/ 6131172 w 10035679"/>
              <a:gd name="connsiteY214" fmla="*/ 4553541 h 5893281"/>
              <a:gd name="connsiteX215" fmla="*/ 6113057 w 10035679"/>
              <a:gd name="connsiteY215" fmla="*/ 4592786 h 5893281"/>
              <a:gd name="connsiteX216" fmla="*/ 6092530 w 10035679"/>
              <a:gd name="connsiteY216" fmla="*/ 4629615 h 5893281"/>
              <a:gd name="connsiteX217" fmla="*/ 6074417 w 10035679"/>
              <a:gd name="connsiteY217" fmla="*/ 4664633 h 5893281"/>
              <a:gd name="connsiteX218" fmla="*/ 6060531 w 10035679"/>
              <a:gd name="connsiteY218" fmla="*/ 4693615 h 5893281"/>
              <a:gd name="connsiteX219" fmla="*/ 6054492 w 10035679"/>
              <a:gd name="connsiteY219" fmla="*/ 4730444 h 5893281"/>
              <a:gd name="connsiteX220" fmla="*/ 6050266 w 10035679"/>
              <a:gd name="connsiteY220" fmla="*/ 4761236 h 5893281"/>
              <a:gd name="connsiteX221" fmla="*/ 6046040 w 10035679"/>
              <a:gd name="connsiteY221" fmla="*/ 4788405 h 5893281"/>
              <a:gd name="connsiteX222" fmla="*/ 6032154 w 10035679"/>
              <a:gd name="connsiteY222" fmla="*/ 4808933 h 5893281"/>
              <a:gd name="connsiteX223" fmla="*/ 6007398 w 10035679"/>
              <a:gd name="connsiteY223" fmla="*/ 4827045 h 5893281"/>
              <a:gd name="connsiteX224" fmla="*/ 6007398 w 10035679"/>
              <a:gd name="connsiteY224" fmla="*/ 4819196 h 5893281"/>
              <a:gd name="connsiteX225" fmla="*/ 5993512 w 10035679"/>
              <a:gd name="connsiteY225" fmla="*/ 4816782 h 5893281"/>
              <a:gd name="connsiteX226" fmla="*/ 5983249 w 10035679"/>
              <a:gd name="connsiteY226" fmla="*/ 4813159 h 5893281"/>
              <a:gd name="connsiteX227" fmla="*/ 5972984 w 10035679"/>
              <a:gd name="connsiteY227" fmla="*/ 4804707 h 5893281"/>
              <a:gd name="connsiteX228" fmla="*/ 5965135 w 10035679"/>
              <a:gd name="connsiteY228" fmla="*/ 4794442 h 5893281"/>
              <a:gd name="connsiteX229" fmla="*/ 5960909 w 10035679"/>
              <a:gd name="connsiteY229" fmla="*/ 4779951 h 5893281"/>
              <a:gd name="connsiteX230" fmla="*/ 5947023 w 10035679"/>
              <a:gd name="connsiteY230" fmla="*/ 4750972 h 5893281"/>
              <a:gd name="connsiteX231" fmla="*/ 5944607 w 10035679"/>
              <a:gd name="connsiteY231" fmla="*/ 4722595 h 5893281"/>
              <a:gd name="connsiteX232" fmla="*/ 5954872 w 10035679"/>
              <a:gd name="connsiteY232" fmla="*/ 4697841 h 5893281"/>
              <a:gd name="connsiteX233" fmla="*/ 5965135 w 10035679"/>
              <a:gd name="connsiteY233" fmla="*/ 4668859 h 5893281"/>
              <a:gd name="connsiteX234" fmla="*/ 5975400 w 10035679"/>
              <a:gd name="connsiteY234" fmla="*/ 4639879 h 5893281"/>
              <a:gd name="connsiteX235" fmla="*/ 5975400 w 10035679"/>
              <a:gd name="connsiteY235" fmla="*/ 4621767 h 5893281"/>
              <a:gd name="connsiteX236" fmla="*/ 5972984 w 10035679"/>
              <a:gd name="connsiteY236" fmla="*/ 4592786 h 5893281"/>
              <a:gd name="connsiteX237" fmla="*/ 5969361 w 10035679"/>
              <a:gd name="connsiteY237" fmla="*/ 4563806 h 5893281"/>
              <a:gd name="connsiteX238" fmla="*/ 5969361 w 10035679"/>
              <a:gd name="connsiteY238" fmla="*/ 4534824 h 5893281"/>
              <a:gd name="connsiteX239" fmla="*/ 6007398 w 10035679"/>
              <a:gd name="connsiteY239" fmla="*/ 4534824 h 5893281"/>
              <a:gd name="connsiteX240" fmla="*/ 6017663 w 10035679"/>
              <a:gd name="connsiteY240" fmla="*/ 4518523 h 5893281"/>
              <a:gd name="connsiteX241" fmla="*/ 6040003 w 10035679"/>
              <a:gd name="connsiteY241" fmla="*/ 4496184 h 5893281"/>
              <a:gd name="connsiteX242" fmla="*/ 6060531 w 10035679"/>
              <a:gd name="connsiteY242" fmla="*/ 4471431 h 5893281"/>
              <a:gd name="connsiteX243" fmla="*/ 6084680 w 10035679"/>
              <a:gd name="connsiteY243" fmla="*/ 4446675 h 5893281"/>
              <a:gd name="connsiteX244" fmla="*/ 6107021 w 10035679"/>
              <a:gd name="connsiteY244" fmla="*/ 4427960 h 5893281"/>
              <a:gd name="connsiteX245" fmla="*/ 9261055 w 10035679"/>
              <a:gd name="connsiteY245" fmla="*/ 4306603 h 5893281"/>
              <a:gd name="connsiteX246" fmla="*/ 9289435 w 10035679"/>
              <a:gd name="connsiteY246" fmla="*/ 4316869 h 5893281"/>
              <a:gd name="connsiteX247" fmla="*/ 9289435 w 10035679"/>
              <a:gd name="connsiteY247" fmla="*/ 4331359 h 5893281"/>
              <a:gd name="connsiteX248" fmla="*/ 9267093 w 10035679"/>
              <a:gd name="connsiteY248" fmla="*/ 4331359 h 5893281"/>
              <a:gd name="connsiteX249" fmla="*/ 9267093 w 10035679"/>
              <a:gd name="connsiteY249" fmla="*/ 4322906 h 5893281"/>
              <a:gd name="connsiteX250" fmla="*/ 9265282 w 10035679"/>
              <a:gd name="connsiteY250" fmla="*/ 4321095 h 5893281"/>
              <a:gd name="connsiteX251" fmla="*/ 9265282 w 10035679"/>
              <a:gd name="connsiteY251" fmla="*/ 4316869 h 5893281"/>
              <a:gd name="connsiteX252" fmla="*/ 9261055 w 10035679"/>
              <a:gd name="connsiteY252" fmla="*/ 4316869 h 5893281"/>
              <a:gd name="connsiteX253" fmla="*/ 9261055 w 10035679"/>
              <a:gd name="connsiteY253" fmla="*/ 4312641 h 5893281"/>
              <a:gd name="connsiteX254" fmla="*/ 8755105 w 10035679"/>
              <a:gd name="connsiteY254" fmla="*/ 4298151 h 5893281"/>
              <a:gd name="connsiteX255" fmla="*/ 8762954 w 10035679"/>
              <a:gd name="connsiteY255" fmla="*/ 4298151 h 5893281"/>
              <a:gd name="connsiteX256" fmla="*/ 8764765 w 10035679"/>
              <a:gd name="connsiteY256" fmla="*/ 4316868 h 5893281"/>
              <a:gd name="connsiteX257" fmla="*/ 8768991 w 10035679"/>
              <a:gd name="connsiteY257" fmla="*/ 4341622 h 5893281"/>
              <a:gd name="connsiteX258" fmla="*/ 8779255 w 10035679"/>
              <a:gd name="connsiteY258" fmla="*/ 4370601 h 5893281"/>
              <a:gd name="connsiteX259" fmla="*/ 8787103 w 10035679"/>
              <a:gd name="connsiteY259" fmla="*/ 4395357 h 5893281"/>
              <a:gd name="connsiteX260" fmla="*/ 8793141 w 10035679"/>
              <a:gd name="connsiteY260" fmla="*/ 4409243 h 5893281"/>
              <a:gd name="connsiteX261" fmla="*/ 8797367 w 10035679"/>
              <a:gd name="connsiteY261" fmla="*/ 4413469 h 5893281"/>
              <a:gd name="connsiteX262" fmla="*/ 8807632 w 10035679"/>
              <a:gd name="connsiteY262" fmla="*/ 4417695 h 5893281"/>
              <a:gd name="connsiteX263" fmla="*/ 8815479 w 10035679"/>
              <a:gd name="connsiteY263" fmla="*/ 4417695 h 5893281"/>
              <a:gd name="connsiteX264" fmla="*/ 8825744 w 10035679"/>
              <a:gd name="connsiteY264" fmla="*/ 4421921 h 5893281"/>
              <a:gd name="connsiteX265" fmla="*/ 8833593 w 10035679"/>
              <a:gd name="connsiteY265" fmla="*/ 4421921 h 5893281"/>
              <a:gd name="connsiteX266" fmla="*/ 8839630 w 10035679"/>
              <a:gd name="connsiteY266" fmla="*/ 4423734 h 5893281"/>
              <a:gd name="connsiteX267" fmla="*/ 8839630 w 10035679"/>
              <a:gd name="connsiteY267" fmla="*/ 4436412 h 5893281"/>
              <a:gd name="connsiteX268" fmla="*/ 8848082 w 10035679"/>
              <a:gd name="connsiteY268" fmla="*/ 4461165 h 5893281"/>
              <a:gd name="connsiteX269" fmla="*/ 8854121 w 10035679"/>
              <a:gd name="connsiteY269" fmla="*/ 4489542 h 5893281"/>
              <a:gd name="connsiteX270" fmla="*/ 8864384 w 10035679"/>
              <a:gd name="connsiteY270" fmla="*/ 4524561 h 5893281"/>
              <a:gd name="connsiteX271" fmla="*/ 8872233 w 10035679"/>
              <a:gd name="connsiteY271" fmla="*/ 4549314 h 5893281"/>
              <a:gd name="connsiteX272" fmla="*/ 8878272 w 10035679"/>
              <a:gd name="connsiteY272" fmla="*/ 4568031 h 5893281"/>
              <a:gd name="connsiteX273" fmla="*/ 8896384 w 10035679"/>
              <a:gd name="connsiteY273" fmla="*/ 4568031 h 5893281"/>
              <a:gd name="connsiteX274" fmla="*/ 8906646 w 10035679"/>
              <a:gd name="connsiteY274" fmla="*/ 4572257 h 5893281"/>
              <a:gd name="connsiteX275" fmla="*/ 8918722 w 10035679"/>
              <a:gd name="connsiteY275" fmla="*/ 4576483 h 5893281"/>
              <a:gd name="connsiteX276" fmla="*/ 8924760 w 10035679"/>
              <a:gd name="connsiteY276" fmla="*/ 4582522 h 5893281"/>
              <a:gd name="connsiteX277" fmla="*/ 8930797 w 10035679"/>
              <a:gd name="connsiteY277" fmla="*/ 4592787 h 5893281"/>
              <a:gd name="connsiteX278" fmla="*/ 8949514 w 10035679"/>
              <a:gd name="connsiteY278" fmla="*/ 4619351 h 5893281"/>
              <a:gd name="connsiteX279" fmla="*/ 8957363 w 10035679"/>
              <a:gd name="connsiteY279" fmla="*/ 4654369 h 5893281"/>
              <a:gd name="connsiteX280" fmla="*/ 8996005 w 10035679"/>
              <a:gd name="connsiteY280" fmla="*/ 4654369 h 5893281"/>
              <a:gd name="connsiteX281" fmla="*/ 9009891 w 10035679"/>
              <a:gd name="connsiteY281" fmla="*/ 4691198 h 5893281"/>
              <a:gd name="connsiteX282" fmla="*/ 9030418 w 10035679"/>
              <a:gd name="connsiteY282" fmla="*/ 4715952 h 5893281"/>
              <a:gd name="connsiteX283" fmla="*/ 9048530 w 10035679"/>
              <a:gd name="connsiteY283" fmla="*/ 4740707 h 5893281"/>
              <a:gd name="connsiteX284" fmla="*/ 9066644 w 10035679"/>
              <a:gd name="connsiteY284" fmla="*/ 4773913 h 5893281"/>
              <a:gd name="connsiteX285" fmla="*/ 9072681 w 10035679"/>
              <a:gd name="connsiteY285" fmla="*/ 4827043 h 5893281"/>
              <a:gd name="connsiteX286" fmla="*/ 9070870 w 10035679"/>
              <a:gd name="connsiteY286" fmla="*/ 4870516 h 5893281"/>
              <a:gd name="connsiteX287" fmla="*/ 9058795 w 10035679"/>
              <a:gd name="connsiteY287" fmla="*/ 4913986 h 5893281"/>
              <a:gd name="connsiteX288" fmla="*/ 9042494 w 10035679"/>
              <a:gd name="connsiteY288" fmla="*/ 4952626 h 5893281"/>
              <a:gd name="connsiteX289" fmla="*/ 9024380 w 10035679"/>
              <a:gd name="connsiteY289" fmla="*/ 4996096 h 5893281"/>
              <a:gd name="connsiteX290" fmla="*/ 9002041 w 10035679"/>
              <a:gd name="connsiteY290" fmla="*/ 5043190 h 5893281"/>
              <a:gd name="connsiteX291" fmla="*/ 8996005 w 10035679"/>
              <a:gd name="connsiteY291" fmla="*/ 5072169 h 5893281"/>
              <a:gd name="connsiteX292" fmla="*/ 8985740 w 10035679"/>
              <a:gd name="connsiteY292" fmla="*/ 5101151 h 5893281"/>
              <a:gd name="connsiteX293" fmla="*/ 8977891 w 10035679"/>
              <a:gd name="connsiteY293" fmla="*/ 5131943 h 5893281"/>
              <a:gd name="connsiteX294" fmla="*/ 8967628 w 10035679"/>
              <a:gd name="connsiteY294" fmla="*/ 5156697 h 5893281"/>
              <a:gd name="connsiteX295" fmla="*/ 8949514 w 10035679"/>
              <a:gd name="connsiteY295" fmla="*/ 5175414 h 5893281"/>
              <a:gd name="connsiteX296" fmla="*/ 8928987 w 10035679"/>
              <a:gd name="connsiteY296" fmla="*/ 5185677 h 5893281"/>
              <a:gd name="connsiteX297" fmla="*/ 8904836 w 10035679"/>
              <a:gd name="connsiteY297" fmla="*/ 5197752 h 5893281"/>
              <a:gd name="connsiteX298" fmla="*/ 8878272 w 10035679"/>
              <a:gd name="connsiteY298" fmla="*/ 5208017 h 5893281"/>
              <a:gd name="connsiteX299" fmla="*/ 8861970 w 10035679"/>
              <a:gd name="connsiteY299" fmla="*/ 5214053 h 5893281"/>
              <a:gd name="connsiteX300" fmla="*/ 8839630 w 10035679"/>
              <a:gd name="connsiteY300" fmla="*/ 5197752 h 5893281"/>
              <a:gd name="connsiteX301" fmla="*/ 8815479 w 10035679"/>
              <a:gd name="connsiteY301" fmla="*/ 5175414 h 5893281"/>
              <a:gd name="connsiteX302" fmla="*/ 8797367 w 10035679"/>
              <a:gd name="connsiteY302" fmla="*/ 5189300 h 5893281"/>
              <a:gd name="connsiteX303" fmla="*/ 8776840 w 10035679"/>
              <a:gd name="connsiteY303" fmla="*/ 5197752 h 5893281"/>
              <a:gd name="connsiteX304" fmla="*/ 8750879 w 10035679"/>
              <a:gd name="connsiteY304" fmla="*/ 5193526 h 5893281"/>
              <a:gd name="connsiteX305" fmla="*/ 8724312 w 10035679"/>
              <a:gd name="connsiteY305" fmla="*/ 5189300 h 5893281"/>
              <a:gd name="connsiteX306" fmla="*/ 8691710 w 10035679"/>
              <a:gd name="connsiteY306" fmla="*/ 5185677 h 5893281"/>
              <a:gd name="connsiteX307" fmla="*/ 8677824 w 10035679"/>
              <a:gd name="connsiteY307" fmla="*/ 5113226 h 5893281"/>
              <a:gd name="connsiteX308" fmla="*/ 8667559 w 10035679"/>
              <a:gd name="connsiteY308" fmla="*/ 5111414 h 5893281"/>
              <a:gd name="connsiteX309" fmla="*/ 8655484 w 10035679"/>
              <a:gd name="connsiteY309" fmla="*/ 5107188 h 5893281"/>
              <a:gd name="connsiteX310" fmla="*/ 8645221 w 10035679"/>
              <a:gd name="connsiteY310" fmla="*/ 5102962 h 5893281"/>
              <a:gd name="connsiteX311" fmla="*/ 8639182 w 10035679"/>
              <a:gd name="connsiteY311" fmla="*/ 5096925 h 5893281"/>
              <a:gd name="connsiteX312" fmla="*/ 8631333 w 10035679"/>
              <a:gd name="connsiteY312" fmla="*/ 5092699 h 5893281"/>
              <a:gd name="connsiteX313" fmla="*/ 8627107 w 10035679"/>
              <a:gd name="connsiteY313" fmla="*/ 5088471 h 5893281"/>
              <a:gd name="connsiteX314" fmla="*/ 8627107 w 10035679"/>
              <a:gd name="connsiteY314" fmla="*/ 5086660 h 5893281"/>
              <a:gd name="connsiteX315" fmla="*/ 8631333 w 10035679"/>
              <a:gd name="connsiteY315" fmla="*/ 5082434 h 5893281"/>
              <a:gd name="connsiteX316" fmla="*/ 8631333 w 10035679"/>
              <a:gd name="connsiteY316" fmla="*/ 5078208 h 5893281"/>
              <a:gd name="connsiteX317" fmla="*/ 8631333 w 10035679"/>
              <a:gd name="connsiteY317" fmla="*/ 5073982 h 5893281"/>
              <a:gd name="connsiteX318" fmla="*/ 8627107 w 10035679"/>
              <a:gd name="connsiteY318" fmla="*/ 5072169 h 5893281"/>
              <a:gd name="connsiteX319" fmla="*/ 8625296 w 10035679"/>
              <a:gd name="connsiteY319" fmla="*/ 5067943 h 5893281"/>
              <a:gd name="connsiteX320" fmla="*/ 8613221 w 10035679"/>
              <a:gd name="connsiteY320" fmla="*/ 5063717 h 5893281"/>
              <a:gd name="connsiteX321" fmla="*/ 8610805 w 10035679"/>
              <a:gd name="connsiteY321" fmla="*/ 5067943 h 5893281"/>
              <a:gd name="connsiteX322" fmla="*/ 8610805 w 10035679"/>
              <a:gd name="connsiteY322" fmla="*/ 5072169 h 5893281"/>
              <a:gd name="connsiteX323" fmla="*/ 8607182 w 10035679"/>
              <a:gd name="connsiteY323" fmla="*/ 5073982 h 5893281"/>
              <a:gd name="connsiteX324" fmla="*/ 8602956 w 10035679"/>
              <a:gd name="connsiteY324" fmla="*/ 5073982 h 5893281"/>
              <a:gd name="connsiteX325" fmla="*/ 8598730 w 10035679"/>
              <a:gd name="connsiteY325" fmla="*/ 5073982 h 5893281"/>
              <a:gd name="connsiteX326" fmla="*/ 8598730 w 10035679"/>
              <a:gd name="connsiteY326" fmla="*/ 5063717 h 5893281"/>
              <a:gd name="connsiteX327" fmla="*/ 8588467 w 10035679"/>
              <a:gd name="connsiteY327" fmla="*/ 5063717 h 5893281"/>
              <a:gd name="connsiteX328" fmla="*/ 8588467 w 10035679"/>
              <a:gd name="connsiteY328" fmla="*/ 5057681 h 5893281"/>
              <a:gd name="connsiteX329" fmla="*/ 8602956 w 10035679"/>
              <a:gd name="connsiteY329" fmla="*/ 5049831 h 5893281"/>
              <a:gd name="connsiteX330" fmla="*/ 8613221 w 10035679"/>
              <a:gd name="connsiteY330" fmla="*/ 5039567 h 5893281"/>
              <a:gd name="connsiteX331" fmla="*/ 8621070 w 10035679"/>
              <a:gd name="connsiteY331" fmla="*/ 5028699 h 5893281"/>
              <a:gd name="connsiteX332" fmla="*/ 8613221 w 10035679"/>
              <a:gd name="connsiteY332" fmla="*/ 5028699 h 5893281"/>
              <a:gd name="connsiteX333" fmla="*/ 8613221 w 10035679"/>
              <a:gd name="connsiteY333" fmla="*/ 5016626 h 5893281"/>
              <a:gd name="connsiteX334" fmla="*/ 8596919 w 10035679"/>
              <a:gd name="connsiteY334" fmla="*/ 5035341 h 5893281"/>
              <a:gd name="connsiteX335" fmla="*/ 8578807 w 10035679"/>
              <a:gd name="connsiteY335" fmla="*/ 5045605 h 5893281"/>
              <a:gd name="connsiteX336" fmla="*/ 8550429 w 10035679"/>
              <a:gd name="connsiteY336" fmla="*/ 5057681 h 5893281"/>
              <a:gd name="connsiteX337" fmla="*/ 8540166 w 10035679"/>
              <a:gd name="connsiteY337" fmla="*/ 5035341 h 5893281"/>
              <a:gd name="connsiteX338" fmla="*/ 8525675 w 10035679"/>
              <a:gd name="connsiteY338" fmla="*/ 5014813 h 5893281"/>
              <a:gd name="connsiteX339" fmla="*/ 8507563 w 10035679"/>
              <a:gd name="connsiteY339" fmla="*/ 4996096 h 5893281"/>
              <a:gd name="connsiteX340" fmla="*/ 8483412 w 10035679"/>
              <a:gd name="connsiteY340" fmla="*/ 4981607 h 5893281"/>
              <a:gd name="connsiteX341" fmla="*/ 8450810 w 10035679"/>
              <a:gd name="connsiteY341" fmla="*/ 4977381 h 5893281"/>
              <a:gd name="connsiteX342" fmla="*/ 8430885 w 10035679"/>
              <a:gd name="connsiteY342" fmla="*/ 4971343 h 5893281"/>
              <a:gd name="connsiteX343" fmla="*/ 8402508 w 10035679"/>
              <a:gd name="connsiteY343" fmla="*/ 4967116 h 5893281"/>
              <a:gd name="connsiteX344" fmla="*/ 8362058 w 10035679"/>
              <a:gd name="connsiteY344" fmla="*/ 4971343 h 5893281"/>
              <a:gd name="connsiteX345" fmla="*/ 8323417 w 10035679"/>
              <a:gd name="connsiteY345" fmla="*/ 4973153 h 5893281"/>
              <a:gd name="connsiteX346" fmla="*/ 8284775 w 10035679"/>
              <a:gd name="connsiteY346" fmla="*/ 4981607 h 5893281"/>
              <a:gd name="connsiteX347" fmla="*/ 8250362 w 10035679"/>
              <a:gd name="connsiteY347" fmla="*/ 4987644 h 5893281"/>
              <a:gd name="connsiteX348" fmla="*/ 8223795 w 10035679"/>
              <a:gd name="connsiteY348" fmla="*/ 4996096 h 5893281"/>
              <a:gd name="connsiteX349" fmla="*/ 8209910 w 10035679"/>
              <a:gd name="connsiteY349" fmla="*/ 5043190 h 5893281"/>
              <a:gd name="connsiteX350" fmla="*/ 8175496 w 10035679"/>
              <a:gd name="connsiteY350" fmla="*/ 5043190 h 5893281"/>
              <a:gd name="connsiteX351" fmla="*/ 8142893 w 10035679"/>
              <a:gd name="connsiteY351" fmla="*/ 5039567 h 5893281"/>
              <a:gd name="connsiteX352" fmla="*/ 8108478 w 10035679"/>
              <a:gd name="connsiteY352" fmla="*/ 5043190 h 5893281"/>
              <a:gd name="connsiteX353" fmla="*/ 8084329 w 10035679"/>
              <a:gd name="connsiteY353" fmla="*/ 5049831 h 5893281"/>
              <a:gd name="connsiteX354" fmla="*/ 8057763 w 10035679"/>
              <a:gd name="connsiteY354" fmla="*/ 5060094 h 5893281"/>
              <a:gd name="connsiteX355" fmla="*/ 8037838 w 10035679"/>
              <a:gd name="connsiteY355" fmla="*/ 5072169 h 5893281"/>
              <a:gd name="connsiteX356" fmla="*/ 8013085 w 10035679"/>
              <a:gd name="connsiteY356" fmla="*/ 5073982 h 5893281"/>
              <a:gd name="connsiteX357" fmla="*/ 7984708 w 10035679"/>
              <a:gd name="connsiteY357" fmla="*/ 5073982 h 5893281"/>
              <a:gd name="connsiteX358" fmla="*/ 7976859 w 10035679"/>
              <a:gd name="connsiteY358" fmla="*/ 5060094 h 5893281"/>
              <a:gd name="connsiteX359" fmla="*/ 7970822 w 10035679"/>
              <a:gd name="connsiteY359" fmla="*/ 5049831 h 5893281"/>
              <a:gd name="connsiteX360" fmla="*/ 7958747 w 10035679"/>
              <a:gd name="connsiteY360" fmla="*/ 5039567 h 5893281"/>
              <a:gd name="connsiteX361" fmla="*/ 7952708 w 10035679"/>
              <a:gd name="connsiteY361" fmla="*/ 5028699 h 5893281"/>
              <a:gd name="connsiteX362" fmla="*/ 7970822 w 10035679"/>
              <a:gd name="connsiteY362" fmla="*/ 5002135 h 5893281"/>
              <a:gd name="connsiteX363" fmla="*/ 7972633 w 10035679"/>
              <a:gd name="connsiteY363" fmla="*/ 4971343 h 5893281"/>
              <a:gd name="connsiteX364" fmla="*/ 7970822 w 10035679"/>
              <a:gd name="connsiteY364" fmla="*/ 4934514 h 5893281"/>
              <a:gd name="connsiteX365" fmla="*/ 7956331 w 10035679"/>
              <a:gd name="connsiteY365" fmla="*/ 4899495 h 5893281"/>
              <a:gd name="connsiteX366" fmla="*/ 7942445 w 10035679"/>
              <a:gd name="connsiteY366" fmla="*/ 4860251 h 5893281"/>
              <a:gd name="connsiteX367" fmla="*/ 7924331 w 10035679"/>
              <a:gd name="connsiteY367" fmla="*/ 4823422 h 5893281"/>
              <a:gd name="connsiteX368" fmla="*/ 7914069 w 10035679"/>
              <a:gd name="connsiteY368" fmla="*/ 4790214 h 5893281"/>
              <a:gd name="connsiteX369" fmla="*/ 7906219 w 10035679"/>
              <a:gd name="connsiteY369" fmla="*/ 4765461 h 5893281"/>
              <a:gd name="connsiteX370" fmla="*/ 7914069 w 10035679"/>
              <a:gd name="connsiteY370" fmla="*/ 4765461 h 5893281"/>
              <a:gd name="connsiteX371" fmla="*/ 7920105 w 10035679"/>
              <a:gd name="connsiteY371" fmla="*/ 4769687 h 5893281"/>
              <a:gd name="connsiteX372" fmla="*/ 7924331 w 10035679"/>
              <a:gd name="connsiteY372" fmla="*/ 4769687 h 5893281"/>
              <a:gd name="connsiteX373" fmla="*/ 7927954 w 10035679"/>
              <a:gd name="connsiteY373" fmla="*/ 4773913 h 5893281"/>
              <a:gd name="connsiteX374" fmla="*/ 7932181 w 10035679"/>
              <a:gd name="connsiteY374" fmla="*/ 4769687 h 5893281"/>
              <a:gd name="connsiteX375" fmla="*/ 7934596 w 10035679"/>
              <a:gd name="connsiteY375" fmla="*/ 4765461 h 5893281"/>
              <a:gd name="connsiteX376" fmla="*/ 7938219 w 10035679"/>
              <a:gd name="connsiteY376" fmla="*/ 4759422 h 5893281"/>
              <a:gd name="connsiteX377" fmla="*/ 7920105 w 10035679"/>
              <a:gd name="connsiteY377" fmla="*/ 4740707 h 5893281"/>
              <a:gd name="connsiteX378" fmla="*/ 7914069 w 10035679"/>
              <a:gd name="connsiteY378" fmla="*/ 4718367 h 5893281"/>
              <a:gd name="connsiteX379" fmla="*/ 7906219 w 10035679"/>
              <a:gd name="connsiteY379" fmla="*/ 4693613 h 5893281"/>
              <a:gd name="connsiteX380" fmla="*/ 7924331 w 10035679"/>
              <a:gd name="connsiteY380" fmla="*/ 4673086 h 5893281"/>
              <a:gd name="connsiteX381" fmla="*/ 7938219 w 10035679"/>
              <a:gd name="connsiteY381" fmla="*/ 4650143 h 5893281"/>
              <a:gd name="connsiteX382" fmla="*/ 7952708 w 10035679"/>
              <a:gd name="connsiteY382" fmla="*/ 4629616 h 5893281"/>
              <a:gd name="connsiteX383" fmla="*/ 7972633 w 10035679"/>
              <a:gd name="connsiteY383" fmla="*/ 4611502 h 5893281"/>
              <a:gd name="connsiteX384" fmla="*/ 7999199 w 10035679"/>
              <a:gd name="connsiteY384" fmla="*/ 4600634 h 5893281"/>
              <a:gd name="connsiteX385" fmla="*/ 8015500 w 10035679"/>
              <a:gd name="connsiteY385" fmla="*/ 4600634 h 5893281"/>
              <a:gd name="connsiteX386" fmla="*/ 8043877 w 10035679"/>
              <a:gd name="connsiteY386" fmla="*/ 4597013 h 5893281"/>
              <a:gd name="connsiteX387" fmla="*/ 8080103 w 10035679"/>
              <a:gd name="connsiteY387" fmla="*/ 4590371 h 5893281"/>
              <a:gd name="connsiteX388" fmla="*/ 8112704 w 10035679"/>
              <a:gd name="connsiteY388" fmla="*/ 4582522 h 5893281"/>
              <a:gd name="connsiteX389" fmla="*/ 8141081 w 10035679"/>
              <a:gd name="connsiteY389" fmla="*/ 4576483 h 5893281"/>
              <a:gd name="connsiteX390" fmla="*/ 8151345 w 10035679"/>
              <a:gd name="connsiteY390" fmla="*/ 4549314 h 5893281"/>
              <a:gd name="connsiteX391" fmla="*/ 8167042 w 10035679"/>
              <a:gd name="connsiteY391" fmla="*/ 4520937 h 5893281"/>
              <a:gd name="connsiteX392" fmla="*/ 8189382 w 10035679"/>
              <a:gd name="connsiteY392" fmla="*/ 4499807 h 5893281"/>
              <a:gd name="connsiteX393" fmla="*/ 8217759 w 10035679"/>
              <a:gd name="connsiteY393" fmla="*/ 4489542 h 5893281"/>
              <a:gd name="connsiteX394" fmla="*/ 8217759 w 10035679"/>
              <a:gd name="connsiteY394" fmla="*/ 4464789 h 5893281"/>
              <a:gd name="connsiteX395" fmla="*/ 8232250 w 10035679"/>
              <a:gd name="connsiteY395" fmla="*/ 4456939 h 5893281"/>
              <a:gd name="connsiteX396" fmla="*/ 8250362 w 10035679"/>
              <a:gd name="connsiteY396" fmla="*/ 4438223 h 5893281"/>
              <a:gd name="connsiteX397" fmla="*/ 8270889 w 10035679"/>
              <a:gd name="connsiteY397" fmla="*/ 4421921 h 5893281"/>
              <a:gd name="connsiteX398" fmla="*/ 8292624 w 10035679"/>
              <a:gd name="connsiteY398" fmla="*/ 4407432 h 5893281"/>
              <a:gd name="connsiteX399" fmla="*/ 8313154 w 10035679"/>
              <a:gd name="connsiteY399" fmla="*/ 4395357 h 5893281"/>
              <a:gd name="connsiteX400" fmla="*/ 8327040 w 10035679"/>
              <a:gd name="connsiteY400" fmla="*/ 4403204 h 5893281"/>
              <a:gd name="connsiteX401" fmla="*/ 8331266 w 10035679"/>
              <a:gd name="connsiteY401" fmla="*/ 4407432 h 5893281"/>
              <a:gd name="connsiteX402" fmla="*/ 8331266 w 10035679"/>
              <a:gd name="connsiteY402" fmla="*/ 4413469 h 5893281"/>
              <a:gd name="connsiteX403" fmla="*/ 8331266 w 10035679"/>
              <a:gd name="connsiteY403" fmla="*/ 4421921 h 5893281"/>
              <a:gd name="connsiteX404" fmla="*/ 8335492 w 10035679"/>
              <a:gd name="connsiteY404" fmla="*/ 4432186 h 5893281"/>
              <a:gd name="connsiteX405" fmla="*/ 8345757 w 10035679"/>
              <a:gd name="connsiteY405" fmla="*/ 4436412 h 5893281"/>
              <a:gd name="connsiteX406" fmla="*/ 8355417 w 10035679"/>
              <a:gd name="connsiteY406" fmla="*/ 4436412 h 5893281"/>
              <a:gd name="connsiteX407" fmla="*/ 8362058 w 10035679"/>
              <a:gd name="connsiteY407" fmla="*/ 4438223 h 5893281"/>
              <a:gd name="connsiteX408" fmla="*/ 8374131 w 10035679"/>
              <a:gd name="connsiteY408" fmla="*/ 4442449 h 5893281"/>
              <a:gd name="connsiteX409" fmla="*/ 8380170 w 10035679"/>
              <a:gd name="connsiteY409" fmla="*/ 4409243 h 5893281"/>
              <a:gd name="connsiteX410" fmla="*/ 8390433 w 10035679"/>
              <a:gd name="connsiteY410" fmla="*/ 4392941 h 5893281"/>
              <a:gd name="connsiteX411" fmla="*/ 8404321 w 10035679"/>
              <a:gd name="connsiteY411" fmla="*/ 4380866 h 5893281"/>
              <a:gd name="connsiteX412" fmla="*/ 8422433 w 10035679"/>
              <a:gd name="connsiteY412" fmla="*/ 4370601 h 5893281"/>
              <a:gd name="connsiteX413" fmla="*/ 8440547 w 10035679"/>
              <a:gd name="connsiteY413" fmla="*/ 4363960 h 5893281"/>
              <a:gd name="connsiteX414" fmla="*/ 8459262 w 10035679"/>
              <a:gd name="connsiteY414" fmla="*/ 4345848 h 5893281"/>
              <a:gd name="connsiteX415" fmla="*/ 8450810 w 10035679"/>
              <a:gd name="connsiteY415" fmla="*/ 4341622 h 5893281"/>
              <a:gd name="connsiteX416" fmla="*/ 8450810 w 10035679"/>
              <a:gd name="connsiteY416" fmla="*/ 4337396 h 5893281"/>
              <a:gd name="connsiteX417" fmla="*/ 8446583 w 10035679"/>
              <a:gd name="connsiteY417" fmla="*/ 4335583 h 5893281"/>
              <a:gd name="connsiteX418" fmla="*/ 8444771 w 10035679"/>
              <a:gd name="connsiteY418" fmla="*/ 4331359 h 5893281"/>
              <a:gd name="connsiteX419" fmla="*/ 8473150 w 10035679"/>
              <a:gd name="connsiteY419" fmla="*/ 4331359 h 5893281"/>
              <a:gd name="connsiteX420" fmla="*/ 8501524 w 10035679"/>
              <a:gd name="connsiteY420" fmla="*/ 4345848 h 5893281"/>
              <a:gd name="connsiteX421" fmla="*/ 8531714 w 10035679"/>
              <a:gd name="connsiteY421" fmla="*/ 4350074 h 5893281"/>
              <a:gd name="connsiteX422" fmla="*/ 8564317 w 10035679"/>
              <a:gd name="connsiteY422" fmla="*/ 4350074 h 5893281"/>
              <a:gd name="connsiteX423" fmla="*/ 8598730 w 10035679"/>
              <a:gd name="connsiteY423" fmla="*/ 4345848 h 5893281"/>
              <a:gd name="connsiteX424" fmla="*/ 8598730 w 10035679"/>
              <a:gd name="connsiteY424" fmla="*/ 4363960 h 5893281"/>
              <a:gd name="connsiteX425" fmla="*/ 8574579 w 10035679"/>
              <a:gd name="connsiteY425" fmla="*/ 4395357 h 5893281"/>
              <a:gd name="connsiteX426" fmla="*/ 8560091 w 10035679"/>
              <a:gd name="connsiteY426" fmla="*/ 4442449 h 5893281"/>
              <a:gd name="connsiteX427" fmla="*/ 8584844 w 10035679"/>
              <a:gd name="connsiteY427" fmla="*/ 4456939 h 5893281"/>
              <a:gd name="connsiteX428" fmla="*/ 8616844 w 10035679"/>
              <a:gd name="connsiteY428" fmla="*/ 4475656 h 5893281"/>
              <a:gd name="connsiteX429" fmla="*/ 8649447 w 10035679"/>
              <a:gd name="connsiteY429" fmla="*/ 4493768 h 5893281"/>
              <a:gd name="connsiteX430" fmla="*/ 8682050 w 10035679"/>
              <a:gd name="connsiteY430" fmla="*/ 4504033 h 5893281"/>
              <a:gd name="connsiteX431" fmla="*/ 8706200 w 10035679"/>
              <a:gd name="connsiteY431" fmla="*/ 4504033 h 5893281"/>
              <a:gd name="connsiteX432" fmla="*/ 8724312 w 10035679"/>
              <a:gd name="connsiteY432" fmla="*/ 4475656 h 5893281"/>
              <a:gd name="connsiteX433" fmla="*/ 8734575 w 10035679"/>
              <a:gd name="connsiteY433" fmla="*/ 4427960 h 5893281"/>
              <a:gd name="connsiteX434" fmla="*/ 8736388 w 10035679"/>
              <a:gd name="connsiteY434" fmla="*/ 4380866 h 5893281"/>
              <a:gd name="connsiteX435" fmla="*/ 8744840 w 10035679"/>
              <a:gd name="connsiteY435" fmla="*/ 4335583 h 5893281"/>
              <a:gd name="connsiteX436" fmla="*/ 9229055 w 10035679"/>
              <a:gd name="connsiteY436" fmla="*/ 4273396 h 5893281"/>
              <a:gd name="connsiteX437" fmla="*/ 9236905 w 10035679"/>
              <a:gd name="connsiteY437" fmla="*/ 4281848 h 5893281"/>
              <a:gd name="connsiteX438" fmla="*/ 9242944 w 10035679"/>
              <a:gd name="connsiteY438" fmla="*/ 4287887 h 5893281"/>
              <a:gd name="connsiteX439" fmla="*/ 9251396 w 10035679"/>
              <a:gd name="connsiteY439" fmla="*/ 4292113 h 5893281"/>
              <a:gd name="connsiteX440" fmla="*/ 9251396 w 10035679"/>
              <a:gd name="connsiteY440" fmla="*/ 4306604 h 5893281"/>
              <a:gd name="connsiteX441" fmla="*/ 9236905 w 10035679"/>
              <a:gd name="connsiteY441" fmla="*/ 4306604 h 5893281"/>
              <a:gd name="connsiteX442" fmla="*/ 9232679 w 10035679"/>
              <a:gd name="connsiteY442" fmla="*/ 4306604 h 5893281"/>
              <a:gd name="connsiteX443" fmla="*/ 9229055 w 10035679"/>
              <a:gd name="connsiteY443" fmla="*/ 4302376 h 5893281"/>
              <a:gd name="connsiteX444" fmla="*/ 9224829 w 10035679"/>
              <a:gd name="connsiteY444" fmla="*/ 4302376 h 5893281"/>
              <a:gd name="connsiteX445" fmla="*/ 9223018 w 10035679"/>
              <a:gd name="connsiteY445" fmla="*/ 4302376 h 5893281"/>
              <a:gd name="connsiteX446" fmla="*/ 9210942 w 10035679"/>
              <a:gd name="connsiteY446" fmla="*/ 4298150 h 5893281"/>
              <a:gd name="connsiteX447" fmla="*/ 9214566 w 10035679"/>
              <a:gd name="connsiteY447" fmla="*/ 4292113 h 5893281"/>
              <a:gd name="connsiteX448" fmla="*/ 9214566 w 10035679"/>
              <a:gd name="connsiteY448" fmla="*/ 4284264 h 5893281"/>
              <a:gd name="connsiteX449" fmla="*/ 9214566 w 10035679"/>
              <a:gd name="connsiteY449" fmla="*/ 4281848 h 5893281"/>
              <a:gd name="connsiteX450" fmla="*/ 9218792 w 10035679"/>
              <a:gd name="connsiteY450" fmla="*/ 4281848 h 5893281"/>
              <a:gd name="connsiteX451" fmla="*/ 9223018 w 10035679"/>
              <a:gd name="connsiteY451" fmla="*/ 4281848 h 5893281"/>
              <a:gd name="connsiteX452" fmla="*/ 8069838 w 10035679"/>
              <a:gd name="connsiteY452" fmla="*/ 4273396 h 5893281"/>
              <a:gd name="connsiteX453" fmla="*/ 8084330 w 10035679"/>
              <a:gd name="connsiteY453" fmla="*/ 4277622 h 5893281"/>
              <a:gd name="connsiteX454" fmla="*/ 8094593 w 10035679"/>
              <a:gd name="connsiteY454" fmla="*/ 4277622 h 5893281"/>
              <a:gd name="connsiteX455" fmla="*/ 8104255 w 10035679"/>
              <a:gd name="connsiteY455" fmla="*/ 4277622 h 5893281"/>
              <a:gd name="connsiteX456" fmla="*/ 8112707 w 10035679"/>
              <a:gd name="connsiteY456" fmla="*/ 4281848 h 5893281"/>
              <a:gd name="connsiteX457" fmla="*/ 8122970 w 10035679"/>
              <a:gd name="connsiteY457" fmla="*/ 4284264 h 5893281"/>
              <a:gd name="connsiteX458" fmla="*/ 8122970 w 10035679"/>
              <a:gd name="connsiteY458" fmla="*/ 4298150 h 5893281"/>
              <a:gd name="connsiteX459" fmla="*/ 8114518 w 10035679"/>
              <a:gd name="connsiteY459" fmla="*/ 4298150 h 5893281"/>
              <a:gd name="connsiteX460" fmla="*/ 8114518 w 10035679"/>
              <a:gd name="connsiteY460" fmla="*/ 4306604 h 5893281"/>
              <a:gd name="connsiteX461" fmla="*/ 8104255 w 10035679"/>
              <a:gd name="connsiteY461" fmla="*/ 4302376 h 5893281"/>
              <a:gd name="connsiteX462" fmla="*/ 8094593 w 10035679"/>
              <a:gd name="connsiteY462" fmla="*/ 4298150 h 5893281"/>
              <a:gd name="connsiteX463" fmla="*/ 8084330 w 10035679"/>
              <a:gd name="connsiteY463" fmla="*/ 4292113 h 5893281"/>
              <a:gd name="connsiteX464" fmla="*/ 8075875 w 10035679"/>
              <a:gd name="connsiteY464" fmla="*/ 4284264 h 5893281"/>
              <a:gd name="connsiteX465" fmla="*/ 9236905 w 10035679"/>
              <a:gd name="connsiteY465" fmla="*/ 4252868 h 5893281"/>
              <a:gd name="connsiteX466" fmla="*/ 9261057 w 10035679"/>
              <a:gd name="connsiteY466" fmla="*/ 4252868 h 5893281"/>
              <a:gd name="connsiteX467" fmla="*/ 9275549 w 10035679"/>
              <a:gd name="connsiteY467" fmla="*/ 4298150 h 5893281"/>
              <a:gd name="connsiteX468" fmla="*/ 9261057 w 10035679"/>
              <a:gd name="connsiteY468" fmla="*/ 4298150 h 5893281"/>
              <a:gd name="connsiteX469" fmla="*/ 9261057 w 10035679"/>
              <a:gd name="connsiteY469" fmla="*/ 4292113 h 5893281"/>
              <a:gd name="connsiteX470" fmla="*/ 9251397 w 10035679"/>
              <a:gd name="connsiteY470" fmla="*/ 4284264 h 5893281"/>
              <a:gd name="connsiteX471" fmla="*/ 9247169 w 10035679"/>
              <a:gd name="connsiteY471" fmla="*/ 4277622 h 5893281"/>
              <a:gd name="connsiteX472" fmla="*/ 9242942 w 10035679"/>
              <a:gd name="connsiteY472" fmla="*/ 4269773 h 5893281"/>
              <a:gd name="connsiteX473" fmla="*/ 9238716 w 10035679"/>
              <a:gd name="connsiteY473" fmla="*/ 4263131 h 5893281"/>
              <a:gd name="connsiteX474" fmla="*/ 8264248 w 10035679"/>
              <a:gd name="connsiteY474" fmla="*/ 4245019 h 5893281"/>
              <a:gd name="connsiteX475" fmla="*/ 8302889 w 10035679"/>
              <a:gd name="connsiteY475" fmla="*/ 4245019 h 5893281"/>
              <a:gd name="connsiteX476" fmla="*/ 8302889 w 10035679"/>
              <a:gd name="connsiteY476" fmla="*/ 4252869 h 5893281"/>
              <a:gd name="connsiteX477" fmla="*/ 8295040 w 10035679"/>
              <a:gd name="connsiteY477" fmla="*/ 4252869 h 5893281"/>
              <a:gd name="connsiteX478" fmla="*/ 8270889 w 10035679"/>
              <a:gd name="connsiteY478" fmla="*/ 4269774 h 5893281"/>
              <a:gd name="connsiteX479" fmla="*/ 8242512 w 10035679"/>
              <a:gd name="connsiteY479" fmla="*/ 4287888 h 5893281"/>
              <a:gd name="connsiteX480" fmla="*/ 8217759 w 10035679"/>
              <a:gd name="connsiteY480" fmla="*/ 4306606 h 5893281"/>
              <a:gd name="connsiteX481" fmla="*/ 8209910 w 10035679"/>
              <a:gd name="connsiteY481" fmla="*/ 4306606 h 5893281"/>
              <a:gd name="connsiteX482" fmla="*/ 8208099 w 10035679"/>
              <a:gd name="connsiteY482" fmla="*/ 4302378 h 5893281"/>
              <a:gd name="connsiteX483" fmla="*/ 8203873 w 10035679"/>
              <a:gd name="connsiteY483" fmla="*/ 4302378 h 5893281"/>
              <a:gd name="connsiteX484" fmla="*/ 8199645 w 10035679"/>
              <a:gd name="connsiteY484" fmla="*/ 4298152 h 5893281"/>
              <a:gd name="connsiteX485" fmla="*/ 8193608 w 10035679"/>
              <a:gd name="connsiteY485" fmla="*/ 4298152 h 5893281"/>
              <a:gd name="connsiteX486" fmla="*/ 8193608 w 10035679"/>
              <a:gd name="connsiteY486" fmla="*/ 4292115 h 5893281"/>
              <a:gd name="connsiteX487" fmla="*/ 8228024 w 10035679"/>
              <a:gd name="connsiteY487" fmla="*/ 4269774 h 5893281"/>
              <a:gd name="connsiteX488" fmla="*/ 8171272 w 10035679"/>
              <a:gd name="connsiteY488" fmla="*/ 4234756 h 5893281"/>
              <a:gd name="connsiteX489" fmla="*/ 8179724 w 10035679"/>
              <a:gd name="connsiteY489" fmla="*/ 4240793 h 5893281"/>
              <a:gd name="connsiteX490" fmla="*/ 8181535 w 10035679"/>
              <a:gd name="connsiteY490" fmla="*/ 4240793 h 5893281"/>
              <a:gd name="connsiteX491" fmla="*/ 8181535 w 10035679"/>
              <a:gd name="connsiteY491" fmla="*/ 4245019 h 5893281"/>
              <a:gd name="connsiteX492" fmla="*/ 8181535 w 10035679"/>
              <a:gd name="connsiteY492" fmla="*/ 4252868 h 5893281"/>
              <a:gd name="connsiteX493" fmla="*/ 8185763 w 10035679"/>
              <a:gd name="connsiteY493" fmla="*/ 4259510 h 5893281"/>
              <a:gd name="connsiteX494" fmla="*/ 8171272 w 10035679"/>
              <a:gd name="connsiteY494" fmla="*/ 4259510 h 5893281"/>
              <a:gd name="connsiteX495" fmla="*/ 8147121 w 10035679"/>
              <a:gd name="connsiteY495" fmla="*/ 4267359 h 5893281"/>
              <a:gd name="connsiteX496" fmla="*/ 8118743 w 10035679"/>
              <a:gd name="connsiteY496" fmla="*/ 4267359 h 5893281"/>
              <a:gd name="connsiteX497" fmla="*/ 8094592 w 10035679"/>
              <a:gd name="connsiteY497" fmla="*/ 4259510 h 5893281"/>
              <a:gd name="connsiteX498" fmla="*/ 8094592 w 10035679"/>
              <a:gd name="connsiteY498" fmla="*/ 4255283 h 5893281"/>
              <a:gd name="connsiteX499" fmla="*/ 8098216 w 10035679"/>
              <a:gd name="connsiteY499" fmla="*/ 4255283 h 5893281"/>
              <a:gd name="connsiteX500" fmla="*/ 8100629 w 10035679"/>
              <a:gd name="connsiteY500" fmla="*/ 4252868 h 5893281"/>
              <a:gd name="connsiteX501" fmla="*/ 8118743 w 10035679"/>
              <a:gd name="connsiteY501" fmla="*/ 4245019 h 5893281"/>
              <a:gd name="connsiteX502" fmla="*/ 8136856 w 10035679"/>
              <a:gd name="connsiteY502" fmla="*/ 4245019 h 5893281"/>
              <a:gd name="connsiteX503" fmla="*/ 8153158 w 10035679"/>
              <a:gd name="connsiteY503" fmla="*/ 4245019 h 5893281"/>
              <a:gd name="connsiteX504" fmla="*/ 8037838 w 10035679"/>
              <a:gd name="connsiteY504" fmla="*/ 4234756 h 5893281"/>
              <a:gd name="connsiteX505" fmla="*/ 8051724 w 10035679"/>
              <a:gd name="connsiteY505" fmla="*/ 4238982 h 5893281"/>
              <a:gd name="connsiteX506" fmla="*/ 8057762 w 10035679"/>
              <a:gd name="connsiteY506" fmla="*/ 4240793 h 5893281"/>
              <a:gd name="connsiteX507" fmla="*/ 8066214 w 10035679"/>
              <a:gd name="connsiteY507" fmla="*/ 4245019 h 5893281"/>
              <a:gd name="connsiteX508" fmla="*/ 8072251 w 10035679"/>
              <a:gd name="connsiteY508" fmla="*/ 4252868 h 5893281"/>
              <a:gd name="connsiteX509" fmla="*/ 8075874 w 10035679"/>
              <a:gd name="connsiteY509" fmla="*/ 4259510 h 5893281"/>
              <a:gd name="connsiteX510" fmla="*/ 8069838 w 10035679"/>
              <a:gd name="connsiteY510" fmla="*/ 4259510 h 5893281"/>
              <a:gd name="connsiteX511" fmla="*/ 8051724 w 10035679"/>
              <a:gd name="connsiteY511" fmla="*/ 4267359 h 5893281"/>
              <a:gd name="connsiteX512" fmla="*/ 8029386 w 10035679"/>
              <a:gd name="connsiteY512" fmla="*/ 4267359 h 5893281"/>
              <a:gd name="connsiteX513" fmla="*/ 8005235 w 10035679"/>
              <a:gd name="connsiteY513" fmla="*/ 4267359 h 5893281"/>
              <a:gd name="connsiteX514" fmla="*/ 8005235 w 10035679"/>
              <a:gd name="connsiteY514" fmla="*/ 4252868 h 5893281"/>
              <a:gd name="connsiteX515" fmla="*/ 8015498 w 10035679"/>
              <a:gd name="connsiteY515" fmla="*/ 4249247 h 5893281"/>
              <a:gd name="connsiteX516" fmla="*/ 8027573 w 10035679"/>
              <a:gd name="connsiteY516" fmla="*/ 4245019 h 5893281"/>
              <a:gd name="connsiteX517" fmla="*/ 8029386 w 10035679"/>
              <a:gd name="connsiteY517" fmla="*/ 4240793 h 5893281"/>
              <a:gd name="connsiteX518" fmla="*/ 9172302 w 10035679"/>
              <a:gd name="connsiteY518" fmla="*/ 4220265 h 5893281"/>
              <a:gd name="connsiteX519" fmla="*/ 9186189 w 10035679"/>
              <a:gd name="connsiteY519" fmla="*/ 4226302 h 5893281"/>
              <a:gd name="connsiteX520" fmla="*/ 9194643 w 10035679"/>
              <a:gd name="connsiteY520" fmla="*/ 4230530 h 5893281"/>
              <a:gd name="connsiteX521" fmla="*/ 9204303 w 10035679"/>
              <a:gd name="connsiteY521" fmla="*/ 4238982 h 5893281"/>
              <a:gd name="connsiteX522" fmla="*/ 9210945 w 10035679"/>
              <a:gd name="connsiteY522" fmla="*/ 4245019 h 5893281"/>
              <a:gd name="connsiteX523" fmla="*/ 9214566 w 10035679"/>
              <a:gd name="connsiteY523" fmla="*/ 4255284 h 5893281"/>
              <a:gd name="connsiteX524" fmla="*/ 9223021 w 10035679"/>
              <a:gd name="connsiteY524" fmla="*/ 4267359 h 5893281"/>
              <a:gd name="connsiteX525" fmla="*/ 9210945 w 10035679"/>
              <a:gd name="connsiteY525" fmla="*/ 4267359 h 5893281"/>
              <a:gd name="connsiteX526" fmla="*/ 9204303 w 10035679"/>
              <a:gd name="connsiteY526" fmla="*/ 4259510 h 5893281"/>
              <a:gd name="connsiteX527" fmla="*/ 9194643 w 10035679"/>
              <a:gd name="connsiteY527" fmla="*/ 4252868 h 5893281"/>
              <a:gd name="connsiteX528" fmla="*/ 9186189 w 10035679"/>
              <a:gd name="connsiteY528" fmla="*/ 4245019 h 5893281"/>
              <a:gd name="connsiteX529" fmla="*/ 9180152 w 10035679"/>
              <a:gd name="connsiteY529" fmla="*/ 4234756 h 5893281"/>
              <a:gd name="connsiteX530" fmla="*/ 9119775 w 10035679"/>
              <a:gd name="connsiteY530" fmla="*/ 4205774 h 5893281"/>
              <a:gd name="connsiteX531" fmla="*/ 9125812 w 10035679"/>
              <a:gd name="connsiteY531" fmla="*/ 4205774 h 5893281"/>
              <a:gd name="connsiteX532" fmla="*/ 9129435 w 10035679"/>
              <a:gd name="connsiteY532" fmla="*/ 4210000 h 5893281"/>
              <a:gd name="connsiteX533" fmla="*/ 9133661 w 10035679"/>
              <a:gd name="connsiteY533" fmla="*/ 4210000 h 5893281"/>
              <a:gd name="connsiteX534" fmla="*/ 9137887 w 10035679"/>
              <a:gd name="connsiteY534" fmla="*/ 4211811 h 5893281"/>
              <a:gd name="connsiteX535" fmla="*/ 9137887 w 10035679"/>
              <a:gd name="connsiteY535" fmla="*/ 4216039 h 5893281"/>
              <a:gd name="connsiteX536" fmla="*/ 9143926 w 10035679"/>
              <a:gd name="connsiteY536" fmla="*/ 4220265 h 5893281"/>
              <a:gd name="connsiteX537" fmla="*/ 9151775 w 10035679"/>
              <a:gd name="connsiteY537" fmla="*/ 4220265 h 5893281"/>
              <a:gd name="connsiteX538" fmla="*/ 9151775 w 10035679"/>
              <a:gd name="connsiteY538" fmla="*/ 4226302 h 5893281"/>
              <a:gd name="connsiteX539" fmla="*/ 9139700 w 10035679"/>
              <a:gd name="connsiteY539" fmla="*/ 4224491 h 5893281"/>
              <a:gd name="connsiteX540" fmla="*/ 9133661 w 10035679"/>
              <a:gd name="connsiteY540" fmla="*/ 4220265 h 5893281"/>
              <a:gd name="connsiteX541" fmla="*/ 9129435 w 10035679"/>
              <a:gd name="connsiteY541" fmla="*/ 4216039 h 5893281"/>
              <a:gd name="connsiteX542" fmla="*/ 9125812 w 10035679"/>
              <a:gd name="connsiteY542" fmla="*/ 4211811 h 5893281"/>
              <a:gd name="connsiteX543" fmla="*/ 8503337 w 10035679"/>
              <a:gd name="connsiteY543" fmla="*/ 4166530 h 5893281"/>
              <a:gd name="connsiteX544" fmla="*/ 8529906 w 10035679"/>
              <a:gd name="connsiteY544" fmla="*/ 4172567 h 5893281"/>
              <a:gd name="connsiteX545" fmla="*/ 8529906 w 10035679"/>
              <a:gd name="connsiteY545" fmla="*/ 4187059 h 5893281"/>
              <a:gd name="connsiteX546" fmla="*/ 8511790 w 10035679"/>
              <a:gd name="connsiteY546" fmla="*/ 4197324 h 5893281"/>
              <a:gd name="connsiteX547" fmla="*/ 8507564 w 10035679"/>
              <a:gd name="connsiteY547" fmla="*/ 4201550 h 5893281"/>
              <a:gd name="connsiteX548" fmla="*/ 8503337 w 10035679"/>
              <a:gd name="connsiteY548" fmla="*/ 4205777 h 5893281"/>
              <a:gd name="connsiteX549" fmla="*/ 9072681 w 10035679"/>
              <a:gd name="connsiteY549" fmla="*/ 4125475 h 5893281"/>
              <a:gd name="connsiteX550" fmla="*/ 9095021 w 10035679"/>
              <a:gd name="connsiteY550" fmla="*/ 4139966 h 5893281"/>
              <a:gd name="connsiteX551" fmla="*/ 9109510 w 10035679"/>
              <a:gd name="connsiteY551" fmla="*/ 4162304 h 5893281"/>
              <a:gd name="connsiteX552" fmla="*/ 9119775 w 10035679"/>
              <a:gd name="connsiteY552" fmla="*/ 4187059 h 5893281"/>
              <a:gd name="connsiteX553" fmla="*/ 9113134 w 10035679"/>
              <a:gd name="connsiteY553" fmla="*/ 4187059 h 5893281"/>
              <a:gd name="connsiteX554" fmla="*/ 9113134 w 10035679"/>
              <a:gd name="connsiteY554" fmla="*/ 4197322 h 5893281"/>
              <a:gd name="connsiteX555" fmla="*/ 9087172 w 10035679"/>
              <a:gd name="connsiteY555" fmla="*/ 4187059 h 5893281"/>
              <a:gd name="connsiteX556" fmla="*/ 9081133 w 10035679"/>
              <a:gd name="connsiteY556" fmla="*/ 4168945 h 5893281"/>
              <a:gd name="connsiteX557" fmla="*/ 9076907 w 10035679"/>
              <a:gd name="connsiteY557" fmla="*/ 4152041 h 5893281"/>
              <a:gd name="connsiteX558" fmla="*/ 8270891 w 10035679"/>
              <a:gd name="connsiteY558" fmla="*/ 4094683 h 5893281"/>
              <a:gd name="connsiteX559" fmla="*/ 8302891 w 10035679"/>
              <a:gd name="connsiteY559" fmla="*/ 4094683 h 5893281"/>
              <a:gd name="connsiteX560" fmla="*/ 8307119 w 10035679"/>
              <a:gd name="connsiteY560" fmla="*/ 4098909 h 5893281"/>
              <a:gd name="connsiteX561" fmla="*/ 8308930 w 10035679"/>
              <a:gd name="connsiteY561" fmla="*/ 4100720 h 5893281"/>
              <a:gd name="connsiteX562" fmla="*/ 8308930 w 10035679"/>
              <a:gd name="connsiteY562" fmla="*/ 4115211 h 5893281"/>
              <a:gd name="connsiteX563" fmla="*/ 8270891 w 10035679"/>
              <a:gd name="connsiteY563" fmla="*/ 4115211 h 5893281"/>
              <a:gd name="connsiteX564" fmla="*/ 8327040 w 10035679"/>
              <a:gd name="connsiteY564" fmla="*/ 4086231 h 5893281"/>
              <a:gd name="connsiteX565" fmla="*/ 8404321 w 10035679"/>
              <a:gd name="connsiteY565" fmla="*/ 4094684 h 5893281"/>
              <a:gd name="connsiteX566" fmla="*/ 8404321 w 10035679"/>
              <a:gd name="connsiteY566" fmla="*/ 4100723 h 5893281"/>
              <a:gd name="connsiteX567" fmla="*/ 8408547 w 10035679"/>
              <a:gd name="connsiteY567" fmla="*/ 4109175 h 5893281"/>
              <a:gd name="connsiteX568" fmla="*/ 8408547 w 10035679"/>
              <a:gd name="connsiteY568" fmla="*/ 4115212 h 5893281"/>
              <a:gd name="connsiteX569" fmla="*/ 8412170 w 10035679"/>
              <a:gd name="connsiteY569" fmla="*/ 4125478 h 5893281"/>
              <a:gd name="connsiteX570" fmla="*/ 8404321 w 10035679"/>
              <a:gd name="connsiteY570" fmla="*/ 4125478 h 5893281"/>
              <a:gd name="connsiteX571" fmla="*/ 8383793 w 10035679"/>
              <a:gd name="connsiteY571" fmla="*/ 4113402 h 5893281"/>
              <a:gd name="connsiteX572" fmla="*/ 8359643 w 10035679"/>
              <a:gd name="connsiteY572" fmla="*/ 4109175 h 5893281"/>
              <a:gd name="connsiteX573" fmla="*/ 8327040 w 10035679"/>
              <a:gd name="connsiteY573" fmla="*/ 4109175 h 5893281"/>
              <a:gd name="connsiteX574" fmla="*/ 8971854 w 10035679"/>
              <a:gd name="connsiteY574" fmla="*/ 4069929 h 5893281"/>
              <a:gd name="connsiteX575" fmla="*/ 9009891 w 10035679"/>
              <a:gd name="connsiteY575" fmla="*/ 4069929 h 5893281"/>
              <a:gd name="connsiteX576" fmla="*/ 9028608 w 10035679"/>
              <a:gd name="connsiteY576" fmla="*/ 4090456 h 5893281"/>
              <a:gd name="connsiteX577" fmla="*/ 9042494 w 10035679"/>
              <a:gd name="connsiteY577" fmla="*/ 4113399 h 5893281"/>
              <a:gd name="connsiteX578" fmla="*/ 9048530 w 10035679"/>
              <a:gd name="connsiteY578" fmla="*/ 4139965 h 5893281"/>
              <a:gd name="connsiteX579" fmla="*/ 9042494 w 10035679"/>
              <a:gd name="connsiteY579" fmla="*/ 4139965 h 5893281"/>
              <a:gd name="connsiteX580" fmla="*/ 9028610 w 10035679"/>
              <a:gd name="connsiteY580" fmla="*/ 4127287 h 5893281"/>
              <a:gd name="connsiteX581" fmla="*/ 9028610 w 10035679"/>
              <a:gd name="connsiteY581" fmla="*/ 4166532 h 5893281"/>
              <a:gd name="connsiteX582" fmla="*/ 8957364 w 10035679"/>
              <a:gd name="connsiteY582" fmla="*/ 4187062 h 5893281"/>
              <a:gd name="connsiteX583" fmla="*/ 8945288 w 10035679"/>
              <a:gd name="connsiteY583" fmla="*/ 4182834 h 5893281"/>
              <a:gd name="connsiteX584" fmla="*/ 8935025 w 10035679"/>
              <a:gd name="connsiteY584" fmla="*/ 4181023 h 5893281"/>
              <a:gd name="connsiteX585" fmla="*/ 8921137 w 10035679"/>
              <a:gd name="connsiteY585" fmla="*/ 4176797 h 5893281"/>
              <a:gd name="connsiteX586" fmla="*/ 8910874 w 10035679"/>
              <a:gd name="connsiteY586" fmla="*/ 4172571 h 5893281"/>
              <a:gd name="connsiteX587" fmla="*/ 8910874 w 10035679"/>
              <a:gd name="connsiteY587" fmla="*/ 4158684 h 5893281"/>
              <a:gd name="connsiteX588" fmla="*/ 8953138 w 10035679"/>
              <a:gd name="connsiteY588" fmla="*/ 4154456 h 5893281"/>
              <a:gd name="connsiteX589" fmla="*/ 8985741 w 10035679"/>
              <a:gd name="connsiteY589" fmla="*/ 4144193 h 5893281"/>
              <a:gd name="connsiteX590" fmla="*/ 9009892 w 10035679"/>
              <a:gd name="connsiteY590" fmla="*/ 4125475 h 5893281"/>
              <a:gd name="connsiteX591" fmla="*/ 9026797 w 10035679"/>
              <a:gd name="connsiteY591" fmla="*/ 4125475 h 5893281"/>
              <a:gd name="connsiteX592" fmla="*/ 9028608 w 10035679"/>
              <a:gd name="connsiteY592" fmla="*/ 4127284 h 5893281"/>
              <a:gd name="connsiteX593" fmla="*/ 9028608 w 10035679"/>
              <a:gd name="connsiteY593" fmla="*/ 4125475 h 5893281"/>
              <a:gd name="connsiteX594" fmla="*/ 9026795 w 10035679"/>
              <a:gd name="connsiteY594" fmla="*/ 4125475 h 5893281"/>
              <a:gd name="connsiteX595" fmla="*/ 9024382 w 10035679"/>
              <a:gd name="connsiteY595" fmla="*/ 4123664 h 5893281"/>
              <a:gd name="connsiteX596" fmla="*/ 9006268 w 10035679"/>
              <a:gd name="connsiteY596" fmla="*/ 4104947 h 5893281"/>
              <a:gd name="connsiteX597" fmla="*/ 8985740 w 10035679"/>
              <a:gd name="connsiteY597" fmla="*/ 4090456 h 5893281"/>
              <a:gd name="connsiteX598" fmla="*/ 8432698 w 10035679"/>
              <a:gd name="connsiteY598" fmla="*/ 4026459 h 5893281"/>
              <a:gd name="connsiteX599" fmla="*/ 8455038 w 10035679"/>
              <a:gd name="connsiteY599" fmla="*/ 4026459 h 5893281"/>
              <a:gd name="connsiteX600" fmla="*/ 8474961 w 10035679"/>
              <a:gd name="connsiteY600" fmla="*/ 4026459 h 5893281"/>
              <a:gd name="connsiteX601" fmla="*/ 8503337 w 10035679"/>
              <a:gd name="connsiteY601" fmla="*/ 4028875 h 5893281"/>
              <a:gd name="connsiteX602" fmla="*/ 8511790 w 10035679"/>
              <a:gd name="connsiteY602" fmla="*/ 4055439 h 5893281"/>
              <a:gd name="connsiteX603" fmla="*/ 8522054 w 10035679"/>
              <a:gd name="connsiteY603" fmla="*/ 4075966 h 5893281"/>
              <a:gd name="connsiteX604" fmla="*/ 8535940 w 10035679"/>
              <a:gd name="connsiteY604" fmla="*/ 4094683 h 5893281"/>
              <a:gd name="connsiteX605" fmla="*/ 8535940 w 10035679"/>
              <a:gd name="connsiteY605" fmla="*/ 4100722 h 5893281"/>
              <a:gd name="connsiteX606" fmla="*/ 8541979 w 10035679"/>
              <a:gd name="connsiteY606" fmla="*/ 4100722 h 5893281"/>
              <a:gd name="connsiteX607" fmla="*/ 8541979 w 10035679"/>
              <a:gd name="connsiteY607" fmla="*/ 4094683 h 5893281"/>
              <a:gd name="connsiteX608" fmla="*/ 8560091 w 10035679"/>
              <a:gd name="connsiteY608" fmla="*/ 4075966 h 5893281"/>
              <a:gd name="connsiteX609" fmla="*/ 8578808 w 10035679"/>
              <a:gd name="connsiteY609" fmla="*/ 4065703 h 5893281"/>
              <a:gd name="connsiteX610" fmla="*/ 8602958 w 10035679"/>
              <a:gd name="connsiteY610" fmla="*/ 4057854 h 5893281"/>
              <a:gd name="connsiteX611" fmla="*/ 8639183 w 10035679"/>
              <a:gd name="connsiteY611" fmla="*/ 4055439 h 5893281"/>
              <a:gd name="connsiteX612" fmla="*/ 8667559 w 10035679"/>
              <a:gd name="connsiteY612" fmla="*/ 4071740 h 5893281"/>
              <a:gd name="connsiteX613" fmla="*/ 8701975 w 10035679"/>
              <a:gd name="connsiteY613" fmla="*/ 4086231 h 5893281"/>
              <a:gd name="connsiteX614" fmla="*/ 8744840 w 10035679"/>
              <a:gd name="connsiteY614" fmla="*/ 4100722 h 5893281"/>
              <a:gd name="connsiteX615" fmla="*/ 8779256 w 10035679"/>
              <a:gd name="connsiteY615" fmla="*/ 4123665 h 5893281"/>
              <a:gd name="connsiteX616" fmla="*/ 8807632 w 10035679"/>
              <a:gd name="connsiteY616" fmla="*/ 4144192 h 5893281"/>
              <a:gd name="connsiteX617" fmla="*/ 8821518 w 10035679"/>
              <a:gd name="connsiteY617" fmla="*/ 4172569 h 5893281"/>
              <a:gd name="connsiteX618" fmla="*/ 8848084 w 10035679"/>
              <a:gd name="connsiteY618" fmla="*/ 4176795 h 5893281"/>
              <a:gd name="connsiteX619" fmla="*/ 8864386 w 10035679"/>
              <a:gd name="connsiteY619" fmla="*/ 4182832 h 5893281"/>
              <a:gd name="connsiteX620" fmla="*/ 8886724 w 10035679"/>
              <a:gd name="connsiteY620" fmla="*/ 4187060 h 5893281"/>
              <a:gd name="connsiteX621" fmla="*/ 8886724 w 10035679"/>
              <a:gd name="connsiteY621" fmla="*/ 4205775 h 5893281"/>
              <a:gd name="connsiteX622" fmla="*/ 8882498 w 10035679"/>
              <a:gd name="connsiteY622" fmla="*/ 4205775 h 5893281"/>
              <a:gd name="connsiteX623" fmla="*/ 8876459 w 10035679"/>
              <a:gd name="connsiteY623" fmla="*/ 4210001 h 5893281"/>
              <a:gd name="connsiteX624" fmla="*/ 8868009 w 10035679"/>
              <a:gd name="connsiteY624" fmla="*/ 4210001 h 5893281"/>
              <a:gd name="connsiteX625" fmla="*/ 8864386 w 10035679"/>
              <a:gd name="connsiteY625" fmla="*/ 4211813 h 5893281"/>
              <a:gd name="connsiteX626" fmla="*/ 8861970 w 10035679"/>
              <a:gd name="connsiteY626" fmla="*/ 4216039 h 5893281"/>
              <a:gd name="connsiteX627" fmla="*/ 8864386 w 10035679"/>
              <a:gd name="connsiteY627" fmla="*/ 4216039 h 5893281"/>
              <a:gd name="connsiteX628" fmla="*/ 8872233 w 10035679"/>
              <a:gd name="connsiteY628" fmla="*/ 4220266 h 5893281"/>
              <a:gd name="connsiteX629" fmla="*/ 8896384 w 10035679"/>
              <a:gd name="connsiteY629" fmla="*/ 4255284 h 5893281"/>
              <a:gd name="connsiteX630" fmla="*/ 8930799 w 10035679"/>
              <a:gd name="connsiteY630" fmla="*/ 4284264 h 5893281"/>
              <a:gd name="connsiteX631" fmla="*/ 8971854 w 10035679"/>
              <a:gd name="connsiteY631" fmla="*/ 4306604 h 5893281"/>
              <a:gd name="connsiteX632" fmla="*/ 8971854 w 10035679"/>
              <a:gd name="connsiteY632" fmla="*/ 4322905 h 5893281"/>
              <a:gd name="connsiteX633" fmla="*/ 8924761 w 10035679"/>
              <a:gd name="connsiteY633" fmla="*/ 4322905 h 5893281"/>
              <a:gd name="connsiteX634" fmla="*/ 8918724 w 10035679"/>
              <a:gd name="connsiteY634" fmla="*/ 4316866 h 5893281"/>
              <a:gd name="connsiteX635" fmla="*/ 8910875 w 10035679"/>
              <a:gd name="connsiteY635" fmla="*/ 4312640 h 5893281"/>
              <a:gd name="connsiteX636" fmla="*/ 8904838 w 10035679"/>
              <a:gd name="connsiteY636" fmla="*/ 4312640 h 5893281"/>
              <a:gd name="connsiteX637" fmla="*/ 8896384 w 10035679"/>
              <a:gd name="connsiteY637" fmla="*/ 4312640 h 5893281"/>
              <a:gd name="connsiteX638" fmla="*/ 8890347 w 10035679"/>
              <a:gd name="connsiteY638" fmla="*/ 4310830 h 5893281"/>
              <a:gd name="connsiteX639" fmla="*/ 8878272 w 10035679"/>
              <a:gd name="connsiteY639" fmla="*/ 4306604 h 5893281"/>
              <a:gd name="connsiteX640" fmla="*/ 8868009 w 10035679"/>
              <a:gd name="connsiteY640" fmla="*/ 4298151 h 5893281"/>
              <a:gd name="connsiteX641" fmla="*/ 8861970 w 10035679"/>
              <a:gd name="connsiteY641" fmla="*/ 4292113 h 5893281"/>
              <a:gd name="connsiteX642" fmla="*/ 8854121 w 10035679"/>
              <a:gd name="connsiteY642" fmla="*/ 4277622 h 5893281"/>
              <a:gd name="connsiteX643" fmla="*/ 8848084 w 10035679"/>
              <a:gd name="connsiteY643" fmla="*/ 4267359 h 5893281"/>
              <a:gd name="connsiteX644" fmla="*/ 8839630 w 10035679"/>
              <a:gd name="connsiteY644" fmla="*/ 4259510 h 5893281"/>
              <a:gd name="connsiteX645" fmla="*/ 8811256 w 10035679"/>
              <a:gd name="connsiteY645" fmla="*/ 4245019 h 5893281"/>
              <a:gd name="connsiteX646" fmla="*/ 8791331 w 10035679"/>
              <a:gd name="connsiteY646" fmla="*/ 4245019 h 5893281"/>
              <a:gd name="connsiteX647" fmla="*/ 8764765 w 10035679"/>
              <a:gd name="connsiteY647" fmla="*/ 4252868 h 5893281"/>
              <a:gd name="connsiteX648" fmla="*/ 8740614 w 10035679"/>
              <a:gd name="connsiteY648" fmla="*/ 4267359 h 5893281"/>
              <a:gd name="connsiteX649" fmla="*/ 8716464 w 10035679"/>
              <a:gd name="connsiteY649" fmla="*/ 4273396 h 5893281"/>
              <a:gd name="connsiteX650" fmla="*/ 8691710 w 10035679"/>
              <a:gd name="connsiteY650" fmla="*/ 4259510 h 5893281"/>
              <a:gd name="connsiteX651" fmla="*/ 8667559 w 10035679"/>
              <a:gd name="connsiteY651" fmla="*/ 4252868 h 5893281"/>
              <a:gd name="connsiteX652" fmla="*/ 8641598 w 10035679"/>
              <a:gd name="connsiteY652" fmla="*/ 4249245 h 5893281"/>
              <a:gd name="connsiteX653" fmla="*/ 8607185 w 10035679"/>
              <a:gd name="connsiteY653" fmla="*/ 4252868 h 5893281"/>
              <a:gd name="connsiteX654" fmla="*/ 8610806 w 10035679"/>
              <a:gd name="connsiteY654" fmla="*/ 4238982 h 5893281"/>
              <a:gd name="connsiteX655" fmla="*/ 8613221 w 10035679"/>
              <a:gd name="connsiteY655" fmla="*/ 4226302 h 5893281"/>
              <a:gd name="connsiteX656" fmla="*/ 8616844 w 10035679"/>
              <a:gd name="connsiteY656" fmla="*/ 4220266 h 5893281"/>
              <a:gd name="connsiteX657" fmla="*/ 8621071 w 10035679"/>
              <a:gd name="connsiteY657" fmla="*/ 4211813 h 5893281"/>
              <a:gd name="connsiteX658" fmla="*/ 8625297 w 10035679"/>
              <a:gd name="connsiteY658" fmla="*/ 4205775 h 5893281"/>
              <a:gd name="connsiteX659" fmla="*/ 8621071 w 10035679"/>
              <a:gd name="connsiteY659" fmla="*/ 4197323 h 5893281"/>
              <a:gd name="connsiteX660" fmla="*/ 8602958 w 10035679"/>
              <a:gd name="connsiteY660" fmla="*/ 4166530 h 5893281"/>
              <a:gd name="connsiteX661" fmla="*/ 8578808 w 10035679"/>
              <a:gd name="connsiteY661" fmla="*/ 4148418 h 5893281"/>
              <a:gd name="connsiteX662" fmla="*/ 8550431 w 10035679"/>
              <a:gd name="connsiteY662" fmla="*/ 4139966 h 5893281"/>
              <a:gd name="connsiteX663" fmla="*/ 8517828 w 10035679"/>
              <a:gd name="connsiteY663" fmla="*/ 4129701 h 5893281"/>
              <a:gd name="connsiteX664" fmla="*/ 8487641 w 10035679"/>
              <a:gd name="connsiteY664" fmla="*/ 4123665 h 5893281"/>
              <a:gd name="connsiteX665" fmla="*/ 8461075 w 10035679"/>
              <a:gd name="connsiteY665" fmla="*/ 4109174 h 5893281"/>
              <a:gd name="connsiteX666" fmla="*/ 8444773 w 10035679"/>
              <a:gd name="connsiteY666" fmla="*/ 4086231 h 5893281"/>
              <a:gd name="connsiteX667" fmla="*/ 8450810 w 10035679"/>
              <a:gd name="connsiteY667" fmla="*/ 4084420 h 5893281"/>
              <a:gd name="connsiteX668" fmla="*/ 8455038 w 10035679"/>
              <a:gd name="connsiteY668" fmla="*/ 4084420 h 5893281"/>
              <a:gd name="connsiteX669" fmla="*/ 8459262 w 10035679"/>
              <a:gd name="connsiteY669" fmla="*/ 4080194 h 5893281"/>
              <a:gd name="connsiteX670" fmla="*/ 8461075 w 10035679"/>
              <a:gd name="connsiteY670" fmla="*/ 4075966 h 5893281"/>
              <a:gd name="connsiteX671" fmla="*/ 8465301 w 10035679"/>
              <a:gd name="connsiteY671" fmla="*/ 4069930 h 5893281"/>
              <a:gd name="connsiteX672" fmla="*/ 8444773 w 10035679"/>
              <a:gd name="connsiteY672" fmla="*/ 4065703 h 5893281"/>
              <a:gd name="connsiteX673" fmla="*/ 8422433 w 10035679"/>
              <a:gd name="connsiteY673" fmla="*/ 4055439 h 5893281"/>
              <a:gd name="connsiteX674" fmla="*/ 8404321 w 10035679"/>
              <a:gd name="connsiteY674" fmla="*/ 4047591 h 5893281"/>
              <a:gd name="connsiteX675" fmla="*/ 8404321 w 10035679"/>
              <a:gd name="connsiteY675" fmla="*/ 4028875 h 5893281"/>
              <a:gd name="connsiteX676" fmla="*/ 8238289 w 10035679"/>
              <a:gd name="connsiteY676" fmla="*/ 3957027 h 5893281"/>
              <a:gd name="connsiteX677" fmla="*/ 8242515 w 10035679"/>
              <a:gd name="connsiteY677" fmla="*/ 3957027 h 5893281"/>
              <a:gd name="connsiteX678" fmla="*/ 8246138 w 10035679"/>
              <a:gd name="connsiteY678" fmla="*/ 3957027 h 5893281"/>
              <a:gd name="connsiteX679" fmla="*/ 8246138 w 10035679"/>
              <a:gd name="connsiteY679" fmla="*/ 3960650 h 5893281"/>
              <a:gd name="connsiteX680" fmla="*/ 8246138 w 10035679"/>
              <a:gd name="connsiteY680" fmla="*/ 3964876 h 5893281"/>
              <a:gd name="connsiteX681" fmla="*/ 8250364 w 10035679"/>
              <a:gd name="connsiteY681" fmla="*/ 3964876 h 5893281"/>
              <a:gd name="connsiteX682" fmla="*/ 8250364 w 10035679"/>
              <a:gd name="connsiteY682" fmla="*/ 3969102 h 5893281"/>
              <a:gd name="connsiteX683" fmla="*/ 8256401 w 10035679"/>
              <a:gd name="connsiteY683" fmla="*/ 3969102 h 5893281"/>
              <a:gd name="connsiteX684" fmla="*/ 8252175 w 10035679"/>
              <a:gd name="connsiteY684" fmla="*/ 3970913 h 5893281"/>
              <a:gd name="connsiteX685" fmla="*/ 8250364 w 10035679"/>
              <a:gd name="connsiteY685" fmla="*/ 3970913 h 5893281"/>
              <a:gd name="connsiteX686" fmla="*/ 8250364 w 10035679"/>
              <a:gd name="connsiteY686" fmla="*/ 3975139 h 5893281"/>
              <a:gd name="connsiteX687" fmla="*/ 8238289 w 10035679"/>
              <a:gd name="connsiteY687" fmla="*/ 3985404 h 5893281"/>
              <a:gd name="connsiteX688" fmla="*/ 8228026 w 10035679"/>
              <a:gd name="connsiteY688" fmla="*/ 3998082 h 5893281"/>
              <a:gd name="connsiteX689" fmla="*/ 8217761 w 10035679"/>
              <a:gd name="connsiteY689" fmla="*/ 4008347 h 5893281"/>
              <a:gd name="connsiteX690" fmla="*/ 8179724 w 10035679"/>
              <a:gd name="connsiteY690" fmla="*/ 4004121 h 5893281"/>
              <a:gd name="connsiteX691" fmla="*/ 8147121 w 10035679"/>
              <a:gd name="connsiteY691" fmla="*/ 4004121 h 5893281"/>
              <a:gd name="connsiteX692" fmla="*/ 8108479 w 10035679"/>
              <a:gd name="connsiteY692" fmla="*/ 4008347 h 5893281"/>
              <a:gd name="connsiteX693" fmla="*/ 8108479 w 10035679"/>
              <a:gd name="connsiteY693" fmla="*/ 4028874 h 5893281"/>
              <a:gd name="connsiteX694" fmla="*/ 8114517 w 10035679"/>
              <a:gd name="connsiteY694" fmla="*/ 4033101 h 5893281"/>
              <a:gd name="connsiteX695" fmla="*/ 8114517 w 10035679"/>
              <a:gd name="connsiteY695" fmla="*/ 4036724 h 5893281"/>
              <a:gd name="connsiteX696" fmla="*/ 8118743 w 10035679"/>
              <a:gd name="connsiteY696" fmla="*/ 4040950 h 5893281"/>
              <a:gd name="connsiteX697" fmla="*/ 8122970 w 10035679"/>
              <a:gd name="connsiteY697" fmla="*/ 4047591 h 5893281"/>
              <a:gd name="connsiteX698" fmla="*/ 8161007 w 10035679"/>
              <a:gd name="connsiteY698" fmla="*/ 4033101 h 5893281"/>
              <a:gd name="connsiteX699" fmla="*/ 8199647 w 10035679"/>
              <a:gd name="connsiteY699" fmla="*/ 4022836 h 5893281"/>
              <a:gd name="connsiteX700" fmla="*/ 8199647 w 10035679"/>
              <a:gd name="connsiteY700" fmla="*/ 4040950 h 5893281"/>
              <a:gd name="connsiteX701" fmla="*/ 8193610 w 10035679"/>
              <a:gd name="connsiteY701" fmla="*/ 4040950 h 5893281"/>
              <a:gd name="connsiteX702" fmla="*/ 8181534 w 10035679"/>
              <a:gd name="connsiteY702" fmla="*/ 4047591 h 5893281"/>
              <a:gd name="connsiteX703" fmla="*/ 8167044 w 10035679"/>
              <a:gd name="connsiteY703" fmla="*/ 4055441 h 5893281"/>
              <a:gd name="connsiteX704" fmla="*/ 8153157 w 10035679"/>
              <a:gd name="connsiteY704" fmla="*/ 4061477 h 5893281"/>
              <a:gd name="connsiteX705" fmla="*/ 8165233 w 10035679"/>
              <a:gd name="connsiteY705" fmla="*/ 4086231 h 5893281"/>
              <a:gd name="connsiteX706" fmla="*/ 8179724 w 10035679"/>
              <a:gd name="connsiteY706" fmla="*/ 4109174 h 5893281"/>
              <a:gd name="connsiteX707" fmla="*/ 8185761 w 10035679"/>
              <a:gd name="connsiteY707" fmla="*/ 4129702 h 5893281"/>
              <a:gd name="connsiteX708" fmla="*/ 8193610 w 10035679"/>
              <a:gd name="connsiteY708" fmla="*/ 4166533 h 5893281"/>
              <a:gd name="connsiteX709" fmla="*/ 8185761 w 10035679"/>
              <a:gd name="connsiteY709" fmla="*/ 4166533 h 5893281"/>
              <a:gd name="connsiteX710" fmla="*/ 8185761 w 10035679"/>
              <a:gd name="connsiteY710" fmla="*/ 4172569 h 5893281"/>
              <a:gd name="connsiteX711" fmla="*/ 8179724 w 10035679"/>
              <a:gd name="connsiteY711" fmla="*/ 4168946 h 5893281"/>
              <a:gd name="connsiteX712" fmla="*/ 8175498 w 10035679"/>
              <a:gd name="connsiteY712" fmla="*/ 4168946 h 5893281"/>
              <a:gd name="connsiteX713" fmla="*/ 8175498 w 10035679"/>
              <a:gd name="connsiteY713" fmla="*/ 4166533 h 5893281"/>
              <a:gd name="connsiteX714" fmla="*/ 8171272 w 10035679"/>
              <a:gd name="connsiteY714" fmla="*/ 4166533 h 5893281"/>
              <a:gd name="connsiteX715" fmla="*/ 8151347 w 10035679"/>
              <a:gd name="connsiteY715" fmla="*/ 4144192 h 5893281"/>
              <a:gd name="connsiteX716" fmla="*/ 8132630 w 10035679"/>
              <a:gd name="connsiteY716" fmla="*/ 4119439 h 5893281"/>
              <a:gd name="connsiteX717" fmla="*/ 8114517 w 10035679"/>
              <a:gd name="connsiteY717" fmla="*/ 4094685 h 5893281"/>
              <a:gd name="connsiteX718" fmla="*/ 8114517 w 10035679"/>
              <a:gd name="connsiteY718" fmla="*/ 4172569 h 5893281"/>
              <a:gd name="connsiteX719" fmla="*/ 8084328 w 10035679"/>
              <a:gd name="connsiteY719" fmla="*/ 4172569 h 5893281"/>
              <a:gd name="connsiteX720" fmla="*/ 8084328 w 10035679"/>
              <a:gd name="connsiteY720" fmla="*/ 4168946 h 5893281"/>
              <a:gd name="connsiteX721" fmla="*/ 8080102 w 10035679"/>
              <a:gd name="connsiteY721" fmla="*/ 4168946 h 5893281"/>
              <a:gd name="connsiteX722" fmla="*/ 8080102 w 10035679"/>
              <a:gd name="connsiteY722" fmla="*/ 4166533 h 5893281"/>
              <a:gd name="connsiteX723" fmla="*/ 8075875 w 10035679"/>
              <a:gd name="connsiteY723" fmla="*/ 4166533 h 5893281"/>
              <a:gd name="connsiteX724" fmla="*/ 8080102 w 10035679"/>
              <a:gd name="connsiteY724" fmla="*/ 4139966 h 5893281"/>
              <a:gd name="connsiteX725" fmla="*/ 8075875 w 10035679"/>
              <a:gd name="connsiteY725" fmla="*/ 4125475 h 5893281"/>
              <a:gd name="connsiteX726" fmla="*/ 8069839 w 10035679"/>
              <a:gd name="connsiteY726" fmla="*/ 4113400 h 5893281"/>
              <a:gd name="connsiteX727" fmla="*/ 8061989 w 10035679"/>
              <a:gd name="connsiteY727" fmla="*/ 4094685 h 5893281"/>
              <a:gd name="connsiteX728" fmla="*/ 8061989 w 10035679"/>
              <a:gd name="connsiteY728" fmla="*/ 4075968 h 5893281"/>
              <a:gd name="connsiteX729" fmla="*/ 8072252 w 10035679"/>
              <a:gd name="connsiteY729" fmla="*/ 4055441 h 5893281"/>
              <a:gd name="connsiteX730" fmla="*/ 8086140 w 10035679"/>
              <a:gd name="connsiteY730" fmla="*/ 4026459 h 5893281"/>
              <a:gd name="connsiteX731" fmla="*/ 8100629 w 10035679"/>
              <a:gd name="connsiteY731" fmla="*/ 3999895 h 5893281"/>
              <a:gd name="connsiteX732" fmla="*/ 8114517 w 10035679"/>
              <a:gd name="connsiteY732" fmla="*/ 3979365 h 5893281"/>
              <a:gd name="connsiteX733" fmla="*/ 8122970 w 10035679"/>
              <a:gd name="connsiteY733" fmla="*/ 3969102 h 5893281"/>
              <a:gd name="connsiteX734" fmla="*/ 8157384 w 10035679"/>
              <a:gd name="connsiteY734" fmla="*/ 3979365 h 5893281"/>
              <a:gd name="connsiteX735" fmla="*/ 8179724 w 10035679"/>
              <a:gd name="connsiteY735" fmla="*/ 3979365 h 5893281"/>
              <a:gd name="connsiteX736" fmla="*/ 8195421 w 10035679"/>
              <a:gd name="connsiteY736" fmla="*/ 3975139 h 5893281"/>
              <a:gd name="connsiteX737" fmla="*/ 8217761 w 10035679"/>
              <a:gd name="connsiteY737" fmla="*/ 3969102 h 5893281"/>
              <a:gd name="connsiteX738" fmla="*/ 8317380 w 10035679"/>
              <a:gd name="connsiteY738" fmla="*/ 3950385 h 5893281"/>
              <a:gd name="connsiteX739" fmla="*/ 8331266 w 10035679"/>
              <a:gd name="connsiteY739" fmla="*/ 3957027 h 5893281"/>
              <a:gd name="connsiteX740" fmla="*/ 8337305 w 10035679"/>
              <a:gd name="connsiteY740" fmla="*/ 3960650 h 5893281"/>
              <a:gd name="connsiteX741" fmla="*/ 8345757 w 10035679"/>
              <a:gd name="connsiteY741" fmla="*/ 3969102 h 5893281"/>
              <a:gd name="connsiteX742" fmla="*/ 8347567 w 10035679"/>
              <a:gd name="connsiteY742" fmla="*/ 3975139 h 5893281"/>
              <a:gd name="connsiteX743" fmla="*/ 8347567 w 10035679"/>
              <a:gd name="connsiteY743" fmla="*/ 3989630 h 5893281"/>
              <a:gd name="connsiteX744" fmla="*/ 8347567 w 10035679"/>
              <a:gd name="connsiteY744" fmla="*/ 4008348 h 5893281"/>
              <a:gd name="connsiteX745" fmla="*/ 8341531 w 10035679"/>
              <a:gd name="connsiteY745" fmla="*/ 4012574 h 5893281"/>
              <a:gd name="connsiteX746" fmla="*/ 8337305 w 10035679"/>
              <a:gd name="connsiteY746" fmla="*/ 4014384 h 5893281"/>
              <a:gd name="connsiteX747" fmla="*/ 8337305 w 10035679"/>
              <a:gd name="connsiteY747" fmla="*/ 4018611 h 5893281"/>
              <a:gd name="connsiteX748" fmla="*/ 8337305 w 10035679"/>
              <a:gd name="connsiteY748" fmla="*/ 4022837 h 5893281"/>
              <a:gd name="connsiteX749" fmla="*/ 8337305 w 10035679"/>
              <a:gd name="connsiteY749" fmla="*/ 4026460 h 5893281"/>
              <a:gd name="connsiteX750" fmla="*/ 8337305 w 10035679"/>
              <a:gd name="connsiteY750" fmla="*/ 4028875 h 5893281"/>
              <a:gd name="connsiteX751" fmla="*/ 8335492 w 10035679"/>
              <a:gd name="connsiteY751" fmla="*/ 4033102 h 5893281"/>
              <a:gd name="connsiteX752" fmla="*/ 8327040 w 10035679"/>
              <a:gd name="connsiteY752" fmla="*/ 4040951 h 5893281"/>
              <a:gd name="connsiteX753" fmla="*/ 8327040 w 10035679"/>
              <a:gd name="connsiteY753" fmla="*/ 4022837 h 5893281"/>
              <a:gd name="connsiteX754" fmla="*/ 8313154 w 10035679"/>
              <a:gd name="connsiteY754" fmla="*/ 3999895 h 5893281"/>
              <a:gd name="connsiteX755" fmla="*/ 8313154 w 10035679"/>
              <a:gd name="connsiteY755" fmla="*/ 3975139 h 5893281"/>
              <a:gd name="connsiteX756" fmla="*/ 7999200 w 10035679"/>
              <a:gd name="connsiteY756" fmla="*/ 3810917 h 5893281"/>
              <a:gd name="connsiteX757" fmla="*/ 8019125 w 10035679"/>
              <a:gd name="connsiteY757" fmla="*/ 3816954 h 5893281"/>
              <a:gd name="connsiteX758" fmla="*/ 8043878 w 10035679"/>
              <a:gd name="connsiteY758" fmla="*/ 3831445 h 5893281"/>
              <a:gd name="connsiteX759" fmla="*/ 8066218 w 10035679"/>
              <a:gd name="connsiteY759" fmla="*/ 3853785 h 5893281"/>
              <a:gd name="connsiteX760" fmla="*/ 8075878 w 10035679"/>
              <a:gd name="connsiteY760" fmla="*/ 3872502 h 5893281"/>
              <a:gd name="connsiteX761" fmla="*/ 8066218 w 10035679"/>
              <a:gd name="connsiteY761" fmla="*/ 3878539 h 5893281"/>
              <a:gd name="connsiteX762" fmla="*/ 8055954 w 10035679"/>
              <a:gd name="connsiteY762" fmla="*/ 3888802 h 5893281"/>
              <a:gd name="connsiteX763" fmla="*/ 8043878 w 10035679"/>
              <a:gd name="connsiteY763" fmla="*/ 3897256 h 5893281"/>
              <a:gd name="connsiteX764" fmla="*/ 8029387 w 10035679"/>
              <a:gd name="connsiteY764" fmla="*/ 3903292 h 5893281"/>
              <a:gd name="connsiteX765" fmla="*/ 8041463 w 10035679"/>
              <a:gd name="connsiteY765" fmla="*/ 3935895 h 5893281"/>
              <a:gd name="connsiteX766" fmla="*/ 8055954 w 10035679"/>
              <a:gd name="connsiteY766" fmla="*/ 3960651 h 5893281"/>
              <a:gd name="connsiteX767" fmla="*/ 8069840 w 10035679"/>
              <a:gd name="connsiteY767" fmla="*/ 3989631 h 5893281"/>
              <a:gd name="connsiteX768" fmla="*/ 8057764 w 10035679"/>
              <a:gd name="connsiteY768" fmla="*/ 3993857 h 5893281"/>
              <a:gd name="connsiteX769" fmla="*/ 8051728 w 10035679"/>
              <a:gd name="connsiteY769" fmla="*/ 3993857 h 5893281"/>
              <a:gd name="connsiteX770" fmla="*/ 8047501 w 10035679"/>
              <a:gd name="connsiteY770" fmla="*/ 3993857 h 5893281"/>
              <a:gd name="connsiteX771" fmla="*/ 8043878 w 10035679"/>
              <a:gd name="connsiteY771" fmla="*/ 3998083 h 5893281"/>
              <a:gd name="connsiteX772" fmla="*/ 8041463 w 10035679"/>
              <a:gd name="connsiteY772" fmla="*/ 3999896 h 5893281"/>
              <a:gd name="connsiteX773" fmla="*/ 8037842 w 10035679"/>
              <a:gd name="connsiteY773" fmla="*/ 4008348 h 5893281"/>
              <a:gd name="connsiteX774" fmla="*/ 8019125 w 10035679"/>
              <a:gd name="connsiteY774" fmla="*/ 4040951 h 5893281"/>
              <a:gd name="connsiteX775" fmla="*/ 8009465 w 10035679"/>
              <a:gd name="connsiteY775" fmla="*/ 4080196 h 5893281"/>
              <a:gd name="connsiteX776" fmla="*/ 7990748 w 10035679"/>
              <a:gd name="connsiteY776" fmla="*/ 4115214 h 5893281"/>
              <a:gd name="connsiteX777" fmla="*/ 7981088 w 10035679"/>
              <a:gd name="connsiteY777" fmla="*/ 4123666 h 5893281"/>
              <a:gd name="connsiteX778" fmla="*/ 7970823 w 10035679"/>
              <a:gd name="connsiteY778" fmla="*/ 4123666 h 5893281"/>
              <a:gd name="connsiteX779" fmla="*/ 7958748 w 10035679"/>
              <a:gd name="connsiteY779" fmla="*/ 4125477 h 5893281"/>
              <a:gd name="connsiteX780" fmla="*/ 7946672 w 10035679"/>
              <a:gd name="connsiteY780" fmla="*/ 4125477 h 5893281"/>
              <a:gd name="connsiteX781" fmla="*/ 7924334 w 10035679"/>
              <a:gd name="connsiteY781" fmla="*/ 4113402 h 5893281"/>
              <a:gd name="connsiteX782" fmla="*/ 7903806 w 10035679"/>
              <a:gd name="connsiteY782" fmla="*/ 4109175 h 5893281"/>
              <a:gd name="connsiteX783" fmla="*/ 7877845 w 10035679"/>
              <a:gd name="connsiteY783" fmla="*/ 4109175 h 5893281"/>
              <a:gd name="connsiteX784" fmla="*/ 7853089 w 10035679"/>
              <a:gd name="connsiteY784" fmla="*/ 4104949 h 5893281"/>
              <a:gd name="connsiteX785" fmla="*/ 7828938 w 10035679"/>
              <a:gd name="connsiteY785" fmla="*/ 4094687 h 5893281"/>
              <a:gd name="connsiteX786" fmla="*/ 7804787 w 10035679"/>
              <a:gd name="connsiteY786" fmla="*/ 4061479 h 5893281"/>
              <a:gd name="connsiteX787" fmla="*/ 7786675 w 10035679"/>
              <a:gd name="connsiteY787" fmla="*/ 4018611 h 5893281"/>
              <a:gd name="connsiteX788" fmla="*/ 7782449 w 10035679"/>
              <a:gd name="connsiteY788" fmla="*/ 3969103 h 5893281"/>
              <a:gd name="connsiteX789" fmla="*/ 7800561 w 10035679"/>
              <a:gd name="connsiteY789" fmla="*/ 3960651 h 5893281"/>
              <a:gd name="connsiteX790" fmla="*/ 7815052 w 10035679"/>
              <a:gd name="connsiteY790" fmla="*/ 3960651 h 5893281"/>
              <a:gd name="connsiteX791" fmla="*/ 7828938 w 10035679"/>
              <a:gd name="connsiteY791" fmla="*/ 3964877 h 5893281"/>
              <a:gd name="connsiteX792" fmla="*/ 7843429 w 10035679"/>
              <a:gd name="connsiteY792" fmla="*/ 3957028 h 5893281"/>
              <a:gd name="connsiteX793" fmla="*/ 7861541 w 10035679"/>
              <a:gd name="connsiteY793" fmla="*/ 3928046 h 5893281"/>
              <a:gd name="connsiteX794" fmla="*/ 7906220 w 10035679"/>
              <a:gd name="connsiteY794" fmla="*/ 3922009 h 5893281"/>
              <a:gd name="connsiteX795" fmla="*/ 7914069 w 10035679"/>
              <a:gd name="connsiteY795" fmla="*/ 3915368 h 5893281"/>
              <a:gd name="connsiteX796" fmla="*/ 7920108 w 10035679"/>
              <a:gd name="connsiteY796" fmla="*/ 3907519 h 5893281"/>
              <a:gd name="connsiteX797" fmla="*/ 7920108 w 10035679"/>
              <a:gd name="connsiteY797" fmla="*/ 3903292 h 5893281"/>
              <a:gd name="connsiteX798" fmla="*/ 7924334 w 10035679"/>
              <a:gd name="connsiteY798" fmla="*/ 3900877 h 5893281"/>
              <a:gd name="connsiteX799" fmla="*/ 7924334 w 10035679"/>
              <a:gd name="connsiteY799" fmla="*/ 3897256 h 5893281"/>
              <a:gd name="connsiteX800" fmla="*/ 7924334 w 10035679"/>
              <a:gd name="connsiteY800" fmla="*/ 3893030 h 5893281"/>
              <a:gd name="connsiteX801" fmla="*/ 7927955 w 10035679"/>
              <a:gd name="connsiteY801" fmla="*/ 3888802 h 5893281"/>
              <a:gd name="connsiteX802" fmla="*/ 7934597 w 10035679"/>
              <a:gd name="connsiteY802" fmla="*/ 3888802 h 5893281"/>
              <a:gd name="connsiteX803" fmla="*/ 7946672 w 10035679"/>
              <a:gd name="connsiteY803" fmla="*/ 3888802 h 5893281"/>
              <a:gd name="connsiteX804" fmla="*/ 7958748 w 10035679"/>
              <a:gd name="connsiteY804" fmla="*/ 3888802 h 5893281"/>
              <a:gd name="connsiteX805" fmla="*/ 7966597 w 10035679"/>
              <a:gd name="connsiteY805" fmla="*/ 3864048 h 5893281"/>
              <a:gd name="connsiteX806" fmla="*/ 7976860 w 10035679"/>
              <a:gd name="connsiteY806" fmla="*/ 3845331 h 5893281"/>
              <a:gd name="connsiteX807" fmla="*/ 7987124 w 10035679"/>
              <a:gd name="connsiteY807" fmla="*/ 3829029 h 5893281"/>
              <a:gd name="connsiteX808" fmla="*/ 6980054 w 10035679"/>
              <a:gd name="connsiteY808" fmla="*/ 3763221 h 5893281"/>
              <a:gd name="connsiteX809" fmla="*/ 7000582 w 10035679"/>
              <a:gd name="connsiteY809" fmla="*/ 3777712 h 5893281"/>
              <a:gd name="connsiteX810" fmla="*/ 7012658 w 10035679"/>
              <a:gd name="connsiteY810" fmla="*/ 3802465 h 5893281"/>
              <a:gd name="connsiteX811" fmla="*/ 7012658 w 10035679"/>
              <a:gd name="connsiteY811" fmla="*/ 3839294 h 5893281"/>
              <a:gd name="connsiteX812" fmla="*/ 7012658 w 10035679"/>
              <a:gd name="connsiteY812" fmla="*/ 3843520 h 5893281"/>
              <a:gd name="connsiteX813" fmla="*/ 7014470 w 10035679"/>
              <a:gd name="connsiteY813" fmla="*/ 3843520 h 5893281"/>
              <a:gd name="connsiteX814" fmla="*/ 7018696 w 10035679"/>
              <a:gd name="connsiteY814" fmla="*/ 3845333 h 5893281"/>
              <a:gd name="connsiteX815" fmla="*/ 7018696 w 10035679"/>
              <a:gd name="connsiteY815" fmla="*/ 3849559 h 5893281"/>
              <a:gd name="connsiteX816" fmla="*/ 7018696 w 10035679"/>
              <a:gd name="connsiteY816" fmla="*/ 3858011 h 5893281"/>
              <a:gd name="connsiteX817" fmla="*/ 7012658 w 10035679"/>
              <a:gd name="connsiteY817" fmla="*/ 3858011 h 5893281"/>
              <a:gd name="connsiteX818" fmla="*/ 7004205 w 10035679"/>
              <a:gd name="connsiteY818" fmla="*/ 3859822 h 5893281"/>
              <a:gd name="connsiteX819" fmla="*/ 7000582 w 10035679"/>
              <a:gd name="connsiteY819" fmla="*/ 3868276 h 5893281"/>
              <a:gd name="connsiteX820" fmla="*/ 6994545 w 10035679"/>
              <a:gd name="connsiteY820" fmla="*/ 3872502 h 5893281"/>
              <a:gd name="connsiteX821" fmla="*/ 6990319 w 10035679"/>
              <a:gd name="connsiteY821" fmla="*/ 3872502 h 5893281"/>
              <a:gd name="connsiteX822" fmla="*/ 6986091 w 10035679"/>
              <a:gd name="connsiteY822" fmla="*/ 3868276 h 5893281"/>
              <a:gd name="connsiteX823" fmla="*/ 6984280 w 10035679"/>
              <a:gd name="connsiteY823" fmla="*/ 3868276 h 5893281"/>
              <a:gd name="connsiteX824" fmla="*/ 6980054 w 10035679"/>
              <a:gd name="connsiteY824" fmla="*/ 3864048 h 5893281"/>
              <a:gd name="connsiteX825" fmla="*/ 6966167 w 10035679"/>
              <a:gd name="connsiteY825" fmla="*/ 3835068 h 5893281"/>
              <a:gd name="connsiteX826" fmla="*/ 6966167 w 10035679"/>
              <a:gd name="connsiteY826" fmla="*/ 3792201 h 5893281"/>
              <a:gd name="connsiteX827" fmla="*/ 6969791 w 10035679"/>
              <a:gd name="connsiteY827" fmla="*/ 3786164 h 5893281"/>
              <a:gd name="connsiteX828" fmla="*/ 6974017 w 10035679"/>
              <a:gd name="connsiteY828" fmla="*/ 3781938 h 5893281"/>
              <a:gd name="connsiteX829" fmla="*/ 6975827 w 10035679"/>
              <a:gd name="connsiteY829" fmla="*/ 3773486 h 5893281"/>
              <a:gd name="connsiteX830" fmla="*/ 8250362 w 10035679"/>
              <a:gd name="connsiteY830" fmla="*/ 3720353 h 5893281"/>
              <a:gd name="connsiteX831" fmla="*/ 8266663 w 10035679"/>
              <a:gd name="connsiteY831" fmla="*/ 3738465 h 5893281"/>
              <a:gd name="connsiteX832" fmla="*/ 8278739 w 10035679"/>
              <a:gd name="connsiteY832" fmla="*/ 3758993 h 5893281"/>
              <a:gd name="connsiteX833" fmla="*/ 8278739 w 10035679"/>
              <a:gd name="connsiteY833" fmla="*/ 3792201 h 5893281"/>
              <a:gd name="connsiteX834" fmla="*/ 8280549 w 10035679"/>
              <a:gd name="connsiteY834" fmla="*/ 3800051 h 5893281"/>
              <a:gd name="connsiteX835" fmla="*/ 8284775 w 10035679"/>
              <a:gd name="connsiteY835" fmla="*/ 3800051 h 5893281"/>
              <a:gd name="connsiteX836" fmla="*/ 8284775 w 10035679"/>
              <a:gd name="connsiteY836" fmla="*/ 3802466 h 5893281"/>
              <a:gd name="connsiteX837" fmla="*/ 8280549 w 10035679"/>
              <a:gd name="connsiteY837" fmla="*/ 3802466 h 5893281"/>
              <a:gd name="connsiteX838" fmla="*/ 8278739 w 10035679"/>
              <a:gd name="connsiteY838" fmla="*/ 3810919 h 5893281"/>
              <a:gd name="connsiteX839" fmla="*/ 8278739 w 10035679"/>
              <a:gd name="connsiteY839" fmla="*/ 3816955 h 5893281"/>
              <a:gd name="connsiteX840" fmla="*/ 8274512 w 10035679"/>
              <a:gd name="connsiteY840" fmla="*/ 3816955 h 5893281"/>
              <a:gd name="connsiteX841" fmla="*/ 8274512 w 10035679"/>
              <a:gd name="connsiteY841" fmla="*/ 3821181 h 5893281"/>
              <a:gd name="connsiteX842" fmla="*/ 8270889 w 10035679"/>
              <a:gd name="connsiteY842" fmla="*/ 3821181 h 5893281"/>
              <a:gd name="connsiteX843" fmla="*/ 8264250 w 10035679"/>
              <a:gd name="connsiteY843" fmla="*/ 3824805 h 5893281"/>
              <a:gd name="connsiteX844" fmla="*/ 8260626 w 10035679"/>
              <a:gd name="connsiteY844" fmla="*/ 3816955 h 5893281"/>
              <a:gd name="connsiteX845" fmla="*/ 8260626 w 10035679"/>
              <a:gd name="connsiteY845" fmla="*/ 3814540 h 5893281"/>
              <a:gd name="connsiteX846" fmla="*/ 8256400 w 10035679"/>
              <a:gd name="connsiteY846" fmla="*/ 3814540 h 5893281"/>
              <a:gd name="connsiteX847" fmla="*/ 8252174 w 10035679"/>
              <a:gd name="connsiteY847" fmla="*/ 3814540 h 5893281"/>
              <a:gd name="connsiteX848" fmla="*/ 8250362 w 10035679"/>
              <a:gd name="connsiteY848" fmla="*/ 3810919 h 5893281"/>
              <a:gd name="connsiteX849" fmla="*/ 8250362 w 10035679"/>
              <a:gd name="connsiteY849" fmla="*/ 3816955 h 5893281"/>
              <a:gd name="connsiteX850" fmla="*/ 8252174 w 10035679"/>
              <a:gd name="connsiteY850" fmla="*/ 3821181 h 5893281"/>
              <a:gd name="connsiteX851" fmla="*/ 8256400 w 10035679"/>
              <a:gd name="connsiteY851" fmla="*/ 3824805 h 5893281"/>
              <a:gd name="connsiteX852" fmla="*/ 8260626 w 10035679"/>
              <a:gd name="connsiteY852" fmla="*/ 3829031 h 5893281"/>
              <a:gd name="connsiteX853" fmla="*/ 8256400 w 10035679"/>
              <a:gd name="connsiteY853" fmla="*/ 3831446 h 5893281"/>
              <a:gd name="connsiteX854" fmla="*/ 8256400 w 10035679"/>
              <a:gd name="connsiteY854" fmla="*/ 3835070 h 5893281"/>
              <a:gd name="connsiteX855" fmla="*/ 8256400 w 10035679"/>
              <a:gd name="connsiteY855" fmla="*/ 3839296 h 5893281"/>
              <a:gd name="connsiteX856" fmla="*/ 8256400 w 10035679"/>
              <a:gd name="connsiteY856" fmla="*/ 3849559 h 5893281"/>
              <a:gd name="connsiteX857" fmla="*/ 8238286 w 10035679"/>
              <a:gd name="connsiteY857" fmla="*/ 3849559 h 5893281"/>
              <a:gd name="connsiteX858" fmla="*/ 8238286 w 10035679"/>
              <a:gd name="connsiteY858" fmla="*/ 3839296 h 5893281"/>
              <a:gd name="connsiteX859" fmla="*/ 8228024 w 10035679"/>
              <a:gd name="connsiteY859" fmla="*/ 3835070 h 5893281"/>
              <a:gd name="connsiteX860" fmla="*/ 8217759 w 10035679"/>
              <a:gd name="connsiteY860" fmla="*/ 3829031 h 5893281"/>
              <a:gd name="connsiteX861" fmla="*/ 8214136 w 10035679"/>
              <a:gd name="connsiteY861" fmla="*/ 3821181 h 5893281"/>
              <a:gd name="connsiteX862" fmla="*/ 8209910 w 10035679"/>
              <a:gd name="connsiteY862" fmla="*/ 3810919 h 5893281"/>
              <a:gd name="connsiteX863" fmla="*/ 8208099 w 10035679"/>
              <a:gd name="connsiteY863" fmla="*/ 3800051 h 5893281"/>
              <a:gd name="connsiteX864" fmla="*/ 8199647 w 10035679"/>
              <a:gd name="connsiteY864" fmla="*/ 3786163 h 5893281"/>
              <a:gd name="connsiteX865" fmla="*/ 8189382 w 10035679"/>
              <a:gd name="connsiteY865" fmla="*/ 3792201 h 5893281"/>
              <a:gd name="connsiteX866" fmla="*/ 8175496 w 10035679"/>
              <a:gd name="connsiteY866" fmla="*/ 3800051 h 5893281"/>
              <a:gd name="connsiteX867" fmla="*/ 8161005 w 10035679"/>
              <a:gd name="connsiteY867" fmla="*/ 3802466 h 5893281"/>
              <a:gd name="connsiteX868" fmla="*/ 8147119 w 10035679"/>
              <a:gd name="connsiteY868" fmla="*/ 3810919 h 5893281"/>
              <a:gd name="connsiteX869" fmla="*/ 8147119 w 10035679"/>
              <a:gd name="connsiteY869" fmla="*/ 3792201 h 5893281"/>
              <a:gd name="connsiteX870" fmla="*/ 8151345 w 10035679"/>
              <a:gd name="connsiteY870" fmla="*/ 3787975 h 5893281"/>
              <a:gd name="connsiteX871" fmla="*/ 8151345 w 10035679"/>
              <a:gd name="connsiteY871" fmla="*/ 3786163 h 5893281"/>
              <a:gd name="connsiteX872" fmla="*/ 8153156 w 10035679"/>
              <a:gd name="connsiteY872" fmla="*/ 3786163 h 5893281"/>
              <a:gd name="connsiteX873" fmla="*/ 8153156 w 10035679"/>
              <a:gd name="connsiteY873" fmla="*/ 3777710 h 5893281"/>
              <a:gd name="connsiteX874" fmla="*/ 8181533 w 10035679"/>
              <a:gd name="connsiteY874" fmla="*/ 3767447 h 5893281"/>
              <a:gd name="connsiteX875" fmla="*/ 8208099 w 10035679"/>
              <a:gd name="connsiteY875" fmla="*/ 3758993 h 5893281"/>
              <a:gd name="connsiteX876" fmla="*/ 8232250 w 10035679"/>
              <a:gd name="connsiteY876" fmla="*/ 3744504 h 5893281"/>
              <a:gd name="connsiteX877" fmla="*/ 8075879 w 10035679"/>
              <a:gd name="connsiteY877" fmla="*/ 3681109 h 5893281"/>
              <a:gd name="connsiteX878" fmla="*/ 8084331 w 10035679"/>
              <a:gd name="connsiteY878" fmla="*/ 3688959 h 5893281"/>
              <a:gd name="connsiteX879" fmla="*/ 8086142 w 10035679"/>
              <a:gd name="connsiteY879" fmla="*/ 3688959 h 5893281"/>
              <a:gd name="connsiteX880" fmla="*/ 8090368 w 10035679"/>
              <a:gd name="connsiteY880" fmla="*/ 3688959 h 5893281"/>
              <a:gd name="connsiteX881" fmla="*/ 8090368 w 10035679"/>
              <a:gd name="connsiteY881" fmla="*/ 3691374 h 5893281"/>
              <a:gd name="connsiteX882" fmla="*/ 8090368 w 10035679"/>
              <a:gd name="connsiteY882" fmla="*/ 3699222 h 5893281"/>
              <a:gd name="connsiteX883" fmla="*/ 8094594 w 10035679"/>
              <a:gd name="connsiteY883" fmla="*/ 3705863 h 5893281"/>
              <a:gd name="connsiteX884" fmla="*/ 8072255 w 10035679"/>
              <a:gd name="connsiteY884" fmla="*/ 3723978 h 5893281"/>
              <a:gd name="connsiteX885" fmla="*/ 8057764 w 10035679"/>
              <a:gd name="connsiteY885" fmla="*/ 3742695 h 5893281"/>
              <a:gd name="connsiteX886" fmla="*/ 8041462 w 10035679"/>
              <a:gd name="connsiteY886" fmla="*/ 3757184 h 5893281"/>
              <a:gd name="connsiteX887" fmla="*/ 8015500 w 10035679"/>
              <a:gd name="connsiteY887" fmla="*/ 3771675 h 5893281"/>
              <a:gd name="connsiteX888" fmla="*/ 8015500 w 10035679"/>
              <a:gd name="connsiteY888" fmla="*/ 3763223 h 5893281"/>
              <a:gd name="connsiteX889" fmla="*/ 8037841 w 10035679"/>
              <a:gd name="connsiteY889" fmla="*/ 3738467 h 5893281"/>
              <a:gd name="connsiteX890" fmla="*/ 8061992 w 10035679"/>
              <a:gd name="connsiteY890" fmla="*/ 3713713 h 5893281"/>
              <a:gd name="connsiteX891" fmla="*/ 2998871 w 10035679"/>
              <a:gd name="connsiteY891" fmla="*/ 3491528 h 5893281"/>
              <a:gd name="connsiteX892" fmla="*/ 3013361 w 10035679"/>
              <a:gd name="connsiteY892" fmla="*/ 3491528 h 5893281"/>
              <a:gd name="connsiteX893" fmla="*/ 3027247 w 10035679"/>
              <a:gd name="connsiteY893" fmla="*/ 3493944 h 5893281"/>
              <a:gd name="connsiteX894" fmla="*/ 3043549 w 10035679"/>
              <a:gd name="connsiteY894" fmla="*/ 3501794 h 5893281"/>
              <a:gd name="connsiteX895" fmla="*/ 3037512 w 10035679"/>
              <a:gd name="connsiteY895" fmla="*/ 3506020 h 5893281"/>
              <a:gd name="connsiteX896" fmla="*/ 3033286 w 10035679"/>
              <a:gd name="connsiteY896" fmla="*/ 3512058 h 5893281"/>
              <a:gd name="connsiteX897" fmla="*/ 3027247 w 10035679"/>
              <a:gd name="connsiteY897" fmla="*/ 3516284 h 5893281"/>
              <a:gd name="connsiteX898" fmla="*/ 3015172 w 10035679"/>
              <a:gd name="connsiteY898" fmla="*/ 3516284 h 5893281"/>
              <a:gd name="connsiteX899" fmla="*/ 3004910 w 10035679"/>
              <a:gd name="connsiteY899" fmla="*/ 3512058 h 5893281"/>
              <a:gd name="connsiteX900" fmla="*/ 2995250 w 10035679"/>
              <a:gd name="connsiteY900" fmla="*/ 3512058 h 5893281"/>
              <a:gd name="connsiteX901" fmla="*/ 2984985 w 10035679"/>
              <a:gd name="connsiteY901" fmla="*/ 3512058 h 5893281"/>
              <a:gd name="connsiteX902" fmla="*/ 2972910 w 10035679"/>
              <a:gd name="connsiteY902" fmla="*/ 3516284 h 5893281"/>
              <a:gd name="connsiteX903" fmla="*/ 2972910 w 10035679"/>
              <a:gd name="connsiteY903" fmla="*/ 3493944 h 5893281"/>
              <a:gd name="connsiteX904" fmla="*/ 8136855 w 10035679"/>
              <a:gd name="connsiteY904" fmla="*/ 3469188 h 5893281"/>
              <a:gd name="connsiteX905" fmla="*/ 8147119 w 10035679"/>
              <a:gd name="connsiteY905" fmla="*/ 3469188 h 5893281"/>
              <a:gd name="connsiteX906" fmla="*/ 8161005 w 10035679"/>
              <a:gd name="connsiteY906" fmla="*/ 3469188 h 5893281"/>
              <a:gd name="connsiteX907" fmla="*/ 8161005 w 10035679"/>
              <a:gd name="connsiteY907" fmla="*/ 3506017 h 5893281"/>
              <a:gd name="connsiteX908" fmla="*/ 8157382 w 10035679"/>
              <a:gd name="connsiteY908" fmla="*/ 3530773 h 5893281"/>
              <a:gd name="connsiteX909" fmla="*/ 8151346 w 10035679"/>
              <a:gd name="connsiteY909" fmla="*/ 3551301 h 5893281"/>
              <a:gd name="connsiteX910" fmla="*/ 8147119 w 10035679"/>
              <a:gd name="connsiteY910" fmla="*/ 3588130 h 5893281"/>
              <a:gd name="connsiteX911" fmla="*/ 8153156 w 10035679"/>
              <a:gd name="connsiteY911" fmla="*/ 3588130 h 5893281"/>
              <a:gd name="connsiteX912" fmla="*/ 8153156 w 10035679"/>
              <a:gd name="connsiteY912" fmla="*/ 3594771 h 5893281"/>
              <a:gd name="connsiteX913" fmla="*/ 8167044 w 10035679"/>
              <a:gd name="connsiteY913" fmla="*/ 3594771 h 5893281"/>
              <a:gd name="connsiteX914" fmla="*/ 8175496 w 10035679"/>
              <a:gd name="connsiteY914" fmla="*/ 3594771 h 5893281"/>
              <a:gd name="connsiteX915" fmla="*/ 8181533 w 10035679"/>
              <a:gd name="connsiteY915" fmla="*/ 3594771 h 5893281"/>
              <a:gd name="connsiteX916" fmla="*/ 8189382 w 10035679"/>
              <a:gd name="connsiteY916" fmla="*/ 3598393 h 5893281"/>
              <a:gd name="connsiteX917" fmla="*/ 8195421 w 10035679"/>
              <a:gd name="connsiteY917" fmla="*/ 3602621 h 5893281"/>
              <a:gd name="connsiteX918" fmla="*/ 8209910 w 10035679"/>
              <a:gd name="connsiteY918" fmla="*/ 3605034 h 5893281"/>
              <a:gd name="connsiteX919" fmla="*/ 8217759 w 10035679"/>
              <a:gd name="connsiteY919" fmla="*/ 3631600 h 5893281"/>
              <a:gd name="connsiteX920" fmla="*/ 8232250 w 10035679"/>
              <a:gd name="connsiteY920" fmla="*/ 3647902 h 5893281"/>
              <a:gd name="connsiteX921" fmla="*/ 8250362 w 10035679"/>
              <a:gd name="connsiteY921" fmla="*/ 3666619 h 5893281"/>
              <a:gd name="connsiteX922" fmla="*/ 8264250 w 10035679"/>
              <a:gd name="connsiteY922" fmla="*/ 3691373 h 5893281"/>
              <a:gd name="connsiteX923" fmla="*/ 8252174 w 10035679"/>
              <a:gd name="connsiteY923" fmla="*/ 3695599 h 5893281"/>
              <a:gd name="connsiteX924" fmla="*/ 8246136 w 10035679"/>
              <a:gd name="connsiteY924" fmla="*/ 3699222 h 5893281"/>
              <a:gd name="connsiteX925" fmla="*/ 8242512 w 10035679"/>
              <a:gd name="connsiteY925" fmla="*/ 3699222 h 5893281"/>
              <a:gd name="connsiteX926" fmla="*/ 8242512 w 10035679"/>
              <a:gd name="connsiteY926" fmla="*/ 3703448 h 5893281"/>
              <a:gd name="connsiteX927" fmla="*/ 8242512 w 10035679"/>
              <a:gd name="connsiteY927" fmla="*/ 3705864 h 5893281"/>
              <a:gd name="connsiteX928" fmla="*/ 8242512 w 10035679"/>
              <a:gd name="connsiteY928" fmla="*/ 3709487 h 5893281"/>
              <a:gd name="connsiteX929" fmla="*/ 8235871 w 10035679"/>
              <a:gd name="connsiteY929" fmla="*/ 3709487 h 5893281"/>
              <a:gd name="connsiteX930" fmla="*/ 8223796 w 10035679"/>
              <a:gd name="connsiteY930" fmla="*/ 3713713 h 5893281"/>
              <a:gd name="connsiteX931" fmla="*/ 8221985 w 10035679"/>
              <a:gd name="connsiteY931" fmla="*/ 3705864 h 5893281"/>
              <a:gd name="connsiteX932" fmla="*/ 8221985 w 10035679"/>
              <a:gd name="connsiteY932" fmla="*/ 3703448 h 5893281"/>
              <a:gd name="connsiteX933" fmla="*/ 8217759 w 10035679"/>
              <a:gd name="connsiteY933" fmla="*/ 3703448 h 5893281"/>
              <a:gd name="connsiteX934" fmla="*/ 8214136 w 10035679"/>
              <a:gd name="connsiteY934" fmla="*/ 3703448 h 5893281"/>
              <a:gd name="connsiteX935" fmla="*/ 8209910 w 10035679"/>
              <a:gd name="connsiteY935" fmla="*/ 3699222 h 5893281"/>
              <a:gd name="connsiteX936" fmla="*/ 8203873 w 10035679"/>
              <a:gd name="connsiteY936" fmla="*/ 3713713 h 5893281"/>
              <a:gd name="connsiteX937" fmla="*/ 8199647 w 10035679"/>
              <a:gd name="connsiteY937" fmla="*/ 3723976 h 5893281"/>
              <a:gd name="connsiteX938" fmla="*/ 8193608 w 10035679"/>
              <a:gd name="connsiteY938" fmla="*/ 3734241 h 5893281"/>
              <a:gd name="connsiteX939" fmla="*/ 8181533 w 10035679"/>
              <a:gd name="connsiteY939" fmla="*/ 3738467 h 5893281"/>
              <a:gd name="connsiteX940" fmla="*/ 8171270 w 10035679"/>
              <a:gd name="connsiteY940" fmla="*/ 3744503 h 5893281"/>
              <a:gd name="connsiteX941" fmla="*/ 8171270 w 10035679"/>
              <a:gd name="connsiteY941" fmla="*/ 3738467 h 5893281"/>
              <a:gd name="connsiteX942" fmla="*/ 8165231 w 10035679"/>
              <a:gd name="connsiteY942" fmla="*/ 3730617 h 5893281"/>
              <a:gd name="connsiteX943" fmla="*/ 8165231 w 10035679"/>
              <a:gd name="connsiteY943" fmla="*/ 3723976 h 5893281"/>
              <a:gd name="connsiteX944" fmla="*/ 8165231 w 10035679"/>
              <a:gd name="connsiteY944" fmla="*/ 3720354 h 5893281"/>
              <a:gd name="connsiteX945" fmla="*/ 8165231 w 10035679"/>
              <a:gd name="connsiteY945" fmla="*/ 3717939 h 5893281"/>
              <a:gd name="connsiteX946" fmla="*/ 8165231 w 10035679"/>
              <a:gd name="connsiteY946" fmla="*/ 3713713 h 5893281"/>
              <a:gd name="connsiteX947" fmla="*/ 8161005 w 10035679"/>
              <a:gd name="connsiteY947" fmla="*/ 3709487 h 5893281"/>
              <a:gd name="connsiteX948" fmla="*/ 8157382 w 10035679"/>
              <a:gd name="connsiteY948" fmla="*/ 3709487 h 5893281"/>
              <a:gd name="connsiteX949" fmla="*/ 8147119 w 10035679"/>
              <a:gd name="connsiteY949" fmla="*/ 3705864 h 5893281"/>
              <a:gd name="connsiteX950" fmla="*/ 8147119 w 10035679"/>
              <a:gd name="connsiteY950" fmla="*/ 3695599 h 5893281"/>
              <a:gd name="connsiteX951" fmla="*/ 8147119 w 10035679"/>
              <a:gd name="connsiteY951" fmla="*/ 3685336 h 5893281"/>
              <a:gd name="connsiteX952" fmla="*/ 8151346 w 10035679"/>
              <a:gd name="connsiteY952" fmla="*/ 3676882 h 5893281"/>
              <a:gd name="connsiteX953" fmla="*/ 8151346 w 10035679"/>
              <a:gd name="connsiteY953" fmla="*/ 3675071 h 5893281"/>
              <a:gd name="connsiteX954" fmla="*/ 8153156 w 10035679"/>
              <a:gd name="connsiteY954" fmla="*/ 3670845 h 5893281"/>
              <a:gd name="connsiteX955" fmla="*/ 8161005 w 10035679"/>
              <a:gd name="connsiteY955" fmla="*/ 3670845 h 5893281"/>
              <a:gd name="connsiteX956" fmla="*/ 8171270 w 10035679"/>
              <a:gd name="connsiteY956" fmla="*/ 3666619 h 5893281"/>
              <a:gd name="connsiteX957" fmla="*/ 8185761 w 10035679"/>
              <a:gd name="connsiteY957" fmla="*/ 3666619 h 5893281"/>
              <a:gd name="connsiteX958" fmla="*/ 8185761 w 10035679"/>
              <a:gd name="connsiteY958" fmla="*/ 3691373 h 5893281"/>
              <a:gd name="connsiteX959" fmla="*/ 8209910 w 10035679"/>
              <a:gd name="connsiteY959" fmla="*/ 3691373 h 5893281"/>
              <a:gd name="connsiteX960" fmla="*/ 8209910 w 10035679"/>
              <a:gd name="connsiteY960" fmla="*/ 3685336 h 5893281"/>
              <a:gd name="connsiteX961" fmla="*/ 8214136 w 10035679"/>
              <a:gd name="connsiteY961" fmla="*/ 3676882 h 5893281"/>
              <a:gd name="connsiteX962" fmla="*/ 8217759 w 10035679"/>
              <a:gd name="connsiteY962" fmla="*/ 3675071 h 5893281"/>
              <a:gd name="connsiteX963" fmla="*/ 8217759 w 10035679"/>
              <a:gd name="connsiteY963" fmla="*/ 3670845 h 5893281"/>
              <a:gd name="connsiteX964" fmla="*/ 8221985 w 10035679"/>
              <a:gd name="connsiteY964" fmla="*/ 3666619 h 5893281"/>
              <a:gd name="connsiteX965" fmla="*/ 8223796 w 10035679"/>
              <a:gd name="connsiteY965" fmla="*/ 3660580 h 5893281"/>
              <a:gd name="connsiteX966" fmla="*/ 8217759 w 10035679"/>
              <a:gd name="connsiteY966" fmla="*/ 3660580 h 5893281"/>
              <a:gd name="connsiteX967" fmla="*/ 8181533 w 10035679"/>
              <a:gd name="connsiteY967" fmla="*/ 3631600 h 5893281"/>
              <a:gd name="connsiteX968" fmla="*/ 8141083 w 10035679"/>
              <a:gd name="connsiteY968" fmla="*/ 3612883 h 5893281"/>
              <a:gd name="connsiteX969" fmla="*/ 8141083 w 10035679"/>
              <a:gd name="connsiteY969" fmla="*/ 3627374 h 5893281"/>
              <a:gd name="connsiteX970" fmla="*/ 8136855 w 10035679"/>
              <a:gd name="connsiteY970" fmla="*/ 3637637 h 5893281"/>
              <a:gd name="connsiteX971" fmla="*/ 8132629 w 10035679"/>
              <a:gd name="connsiteY971" fmla="*/ 3647902 h 5893281"/>
              <a:gd name="connsiteX972" fmla="*/ 8132629 w 10035679"/>
              <a:gd name="connsiteY972" fmla="*/ 3660580 h 5893281"/>
              <a:gd name="connsiteX973" fmla="*/ 8129007 w 10035679"/>
              <a:gd name="connsiteY973" fmla="*/ 3656354 h 5893281"/>
              <a:gd name="connsiteX974" fmla="*/ 8126592 w 10035679"/>
              <a:gd name="connsiteY974" fmla="*/ 3652128 h 5893281"/>
              <a:gd name="connsiteX975" fmla="*/ 8126592 w 10035679"/>
              <a:gd name="connsiteY975" fmla="*/ 3647902 h 5893281"/>
              <a:gd name="connsiteX976" fmla="*/ 8122969 w 10035679"/>
              <a:gd name="connsiteY976" fmla="*/ 3646091 h 5893281"/>
              <a:gd name="connsiteX977" fmla="*/ 8112704 w 10035679"/>
              <a:gd name="connsiteY977" fmla="*/ 3618922 h 5893281"/>
              <a:gd name="connsiteX978" fmla="*/ 8100629 w 10035679"/>
              <a:gd name="connsiteY978" fmla="*/ 3588130 h 5893281"/>
              <a:gd name="connsiteX979" fmla="*/ 8098215 w 10035679"/>
              <a:gd name="connsiteY979" fmla="*/ 3547074 h 5893281"/>
              <a:gd name="connsiteX980" fmla="*/ 8100629 w 10035679"/>
              <a:gd name="connsiteY980" fmla="*/ 3512056 h 5893281"/>
              <a:gd name="connsiteX981" fmla="*/ 8114517 w 10035679"/>
              <a:gd name="connsiteY981" fmla="*/ 3477037 h 5893281"/>
              <a:gd name="connsiteX982" fmla="*/ 8126592 w 10035679"/>
              <a:gd name="connsiteY982" fmla="*/ 3472811 h 5893281"/>
              <a:gd name="connsiteX983" fmla="*/ 2881749 w 10035679"/>
              <a:gd name="connsiteY983" fmla="*/ 3469188 h 5893281"/>
              <a:gd name="connsiteX984" fmla="*/ 2895635 w 10035679"/>
              <a:gd name="connsiteY984" fmla="*/ 3469188 h 5893281"/>
              <a:gd name="connsiteX985" fmla="*/ 2910127 w 10035679"/>
              <a:gd name="connsiteY985" fmla="*/ 3472812 h 5893281"/>
              <a:gd name="connsiteX986" fmla="*/ 2924013 w 10035679"/>
              <a:gd name="connsiteY986" fmla="*/ 3472812 h 5893281"/>
              <a:gd name="connsiteX987" fmla="*/ 2934278 w 10035679"/>
              <a:gd name="connsiteY987" fmla="*/ 3477038 h 5893281"/>
              <a:gd name="connsiteX988" fmla="*/ 2934278 w 10035679"/>
              <a:gd name="connsiteY988" fmla="*/ 3493944 h 5893281"/>
              <a:gd name="connsiteX989" fmla="*/ 2881749 w 10035679"/>
              <a:gd name="connsiteY989" fmla="*/ 3493944 h 5893281"/>
              <a:gd name="connsiteX990" fmla="*/ 2583486 w 10035679"/>
              <a:gd name="connsiteY990" fmla="*/ 3469188 h 5893281"/>
              <a:gd name="connsiteX991" fmla="*/ 2602203 w 10035679"/>
              <a:gd name="connsiteY991" fmla="*/ 3472812 h 5893281"/>
              <a:gd name="connsiteX992" fmla="*/ 2611863 w 10035679"/>
              <a:gd name="connsiteY992" fmla="*/ 3479453 h 5893281"/>
              <a:gd name="connsiteX993" fmla="*/ 2626353 w 10035679"/>
              <a:gd name="connsiteY993" fmla="*/ 3487301 h 5893281"/>
              <a:gd name="connsiteX994" fmla="*/ 2638428 w 10035679"/>
              <a:gd name="connsiteY994" fmla="*/ 3493943 h 5893281"/>
              <a:gd name="connsiteX995" fmla="*/ 2638428 w 10035679"/>
              <a:gd name="connsiteY995" fmla="*/ 3501793 h 5893281"/>
              <a:gd name="connsiteX996" fmla="*/ 2624543 w 10035679"/>
              <a:gd name="connsiteY996" fmla="*/ 3501793 h 5893281"/>
              <a:gd name="connsiteX997" fmla="*/ 2611863 w 10035679"/>
              <a:gd name="connsiteY997" fmla="*/ 3506019 h 5893281"/>
              <a:gd name="connsiteX998" fmla="*/ 2602203 w 10035679"/>
              <a:gd name="connsiteY998" fmla="*/ 3507832 h 5893281"/>
              <a:gd name="connsiteX999" fmla="*/ 2596166 w 10035679"/>
              <a:gd name="connsiteY999" fmla="*/ 3506019 h 5893281"/>
              <a:gd name="connsiteX1000" fmla="*/ 2581675 w 10035679"/>
              <a:gd name="connsiteY1000" fmla="*/ 3506019 h 5893281"/>
              <a:gd name="connsiteX1001" fmla="*/ 2569600 w 10035679"/>
              <a:gd name="connsiteY1001" fmla="*/ 3501793 h 5893281"/>
              <a:gd name="connsiteX1002" fmla="*/ 2569600 w 10035679"/>
              <a:gd name="connsiteY1002" fmla="*/ 3477038 h 5893281"/>
              <a:gd name="connsiteX1003" fmla="*/ 2573826 w 10035679"/>
              <a:gd name="connsiteY1003" fmla="*/ 3477038 h 5893281"/>
              <a:gd name="connsiteX1004" fmla="*/ 2577449 w 10035679"/>
              <a:gd name="connsiteY1004" fmla="*/ 3472812 h 5893281"/>
              <a:gd name="connsiteX1005" fmla="*/ 2581675 w 10035679"/>
              <a:gd name="connsiteY1005" fmla="*/ 3472812 h 5893281"/>
              <a:gd name="connsiteX1006" fmla="*/ 2707255 w 10035679"/>
              <a:gd name="connsiteY1006" fmla="*/ 3435982 h 5893281"/>
              <a:gd name="connsiteX1007" fmla="*/ 2750123 w 10035679"/>
              <a:gd name="connsiteY1007" fmla="*/ 3440208 h 5893281"/>
              <a:gd name="connsiteX1008" fmla="*/ 2786349 w 10035679"/>
              <a:gd name="connsiteY1008" fmla="*/ 3448660 h 5893281"/>
              <a:gd name="connsiteX1009" fmla="*/ 2814727 w 10035679"/>
              <a:gd name="connsiteY1009" fmla="*/ 3458925 h 5893281"/>
              <a:gd name="connsiteX1010" fmla="*/ 2849140 w 10035679"/>
              <a:gd name="connsiteY1010" fmla="*/ 3469190 h 5893281"/>
              <a:gd name="connsiteX1011" fmla="*/ 2849140 w 10035679"/>
              <a:gd name="connsiteY1011" fmla="*/ 3487302 h 5893281"/>
              <a:gd name="connsiteX1012" fmla="*/ 2835254 w 10035679"/>
              <a:gd name="connsiteY1012" fmla="*/ 3487302 h 5893281"/>
              <a:gd name="connsiteX1013" fmla="*/ 2828613 w 10035679"/>
              <a:gd name="connsiteY1013" fmla="*/ 3491528 h 5893281"/>
              <a:gd name="connsiteX1014" fmla="*/ 2818952 w 10035679"/>
              <a:gd name="connsiteY1014" fmla="*/ 3493943 h 5893281"/>
              <a:gd name="connsiteX1015" fmla="*/ 2810500 w 10035679"/>
              <a:gd name="connsiteY1015" fmla="*/ 3497566 h 5893281"/>
              <a:gd name="connsiteX1016" fmla="*/ 2804461 w 10035679"/>
              <a:gd name="connsiteY1016" fmla="*/ 3501792 h 5893281"/>
              <a:gd name="connsiteX1017" fmla="*/ 2792386 w 10035679"/>
              <a:gd name="connsiteY1017" fmla="*/ 3501792 h 5893281"/>
              <a:gd name="connsiteX1018" fmla="*/ 2792386 w 10035679"/>
              <a:gd name="connsiteY1018" fmla="*/ 3497566 h 5893281"/>
              <a:gd name="connsiteX1019" fmla="*/ 2792386 w 10035679"/>
              <a:gd name="connsiteY1019" fmla="*/ 3493943 h 5893281"/>
              <a:gd name="connsiteX1020" fmla="*/ 2790575 w 10035679"/>
              <a:gd name="connsiteY1020" fmla="*/ 3491528 h 5893281"/>
              <a:gd name="connsiteX1021" fmla="*/ 2786349 w 10035679"/>
              <a:gd name="connsiteY1021" fmla="*/ 3487302 h 5893281"/>
              <a:gd name="connsiteX1022" fmla="*/ 2782123 w 10035679"/>
              <a:gd name="connsiteY1022" fmla="*/ 3483678 h 5893281"/>
              <a:gd name="connsiteX1023" fmla="*/ 2778500 w 10035679"/>
              <a:gd name="connsiteY1023" fmla="*/ 3487302 h 5893281"/>
              <a:gd name="connsiteX1024" fmla="*/ 2772461 w 10035679"/>
              <a:gd name="connsiteY1024" fmla="*/ 3507829 h 5893281"/>
              <a:gd name="connsiteX1025" fmla="*/ 2762198 w 10035679"/>
              <a:gd name="connsiteY1025" fmla="*/ 3507829 h 5893281"/>
              <a:gd name="connsiteX1026" fmla="*/ 2735632 w 10035679"/>
              <a:gd name="connsiteY1026" fmla="*/ 3506018 h 5893281"/>
              <a:gd name="connsiteX1027" fmla="*/ 2707255 w 10035679"/>
              <a:gd name="connsiteY1027" fmla="*/ 3501792 h 5893281"/>
              <a:gd name="connsiteX1028" fmla="*/ 2687332 w 10035679"/>
              <a:gd name="connsiteY1028" fmla="*/ 3501792 h 5893281"/>
              <a:gd name="connsiteX1029" fmla="*/ 2677067 w 10035679"/>
              <a:gd name="connsiteY1029" fmla="*/ 3477037 h 5893281"/>
              <a:gd name="connsiteX1030" fmla="*/ 2695179 w 10035679"/>
              <a:gd name="connsiteY1030" fmla="*/ 3477037 h 5893281"/>
              <a:gd name="connsiteX1031" fmla="*/ 2707255 w 10035679"/>
              <a:gd name="connsiteY1031" fmla="*/ 3477037 h 5893281"/>
              <a:gd name="connsiteX1032" fmla="*/ 2721745 w 10035679"/>
              <a:gd name="connsiteY1032" fmla="*/ 3472811 h 5893281"/>
              <a:gd name="connsiteX1033" fmla="*/ 2733821 w 10035679"/>
              <a:gd name="connsiteY1033" fmla="*/ 3469190 h 5893281"/>
              <a:gd name="connsiteX1034" fmla="*/ 2725369 w 10035679"/>
              <a:gd name="connsiteY1034" fmla="*/ 3464964 h 5893281"/>
              <a:gd name="connsiteX1035" fmla="*/ 2719330 w 10035679"/>
              <a:gd name="connsiteY1035" fmla="*/ 3458925 h 5893281"/>
              <a:gd name="connsiteX1036" fmla="*/ 2715709 w 10035679"/>
              <a:gd name="connsiteY1036" fmla="*/ 3454699 h 5893281"/>
              <a:gd name="connsiteX1037" fmla="*/ 2711481 w 10035679"/>
              <a:gd name="connsiteY1037" fmla="*/ 3448660 h 5893281"/>
              <a:gd name="connsiteX1038" fmla="*/ 438334 w 10035679"/>
              <a:gd name="connsiteY1038" fmla="*/ 3358099 h 5893281"/>
              <a:gd name="connsiteX1039" fmla="*/ 470937 w 10035679"/>
              <a:gd name="connsiteY1039" fmla="*/ 3368364 h 5893281"/>
              <a:gd name="connsiteX1040" fmla="*/ 495088 w 10035679"/>
              <a:gd name="connsiteY1040" fmla="*/ 3382250 h 5893281"/>
              <a:gd name="connsiteX1041" fmla="*/ 523465 w 10035679"/>
              <a:gd name="connsiteY1041" fmla="*/ 3396739 h 5893281"/>
              <a:gd name="connsiteX1042" fmla="*/ 523465 w 10035679"/>
              <a:gd name="connsiteY1042" fmla="*/ 3405193 h 5893281"/>
              <a:gd name="connsiteX1043" fmla="*/ 515011 w 10035679"/>
              <a:gd name="connsiteY1043" fmla="*/ 3405193 h 5893281"/>
              <a:gd name="connsiteX1044" fmla="*/ 490862 w 10035679"/>
              <a:gd name="connsiteY1044" fmla="*/ 3421494 h 5893281"/>
              <a:gd name="connsiteX1045" fmla="*/ 466711 w 10035679"/>
              <a:gd name="connsiteY1045" fmla="*/ 3425720 h 5893281"/>
              <a:gd name="connsiteX1046" fmla="*/ 444371 w 10035679"/>
              <a:gd name="connsiteY1046" fmla="*/ 3429946 h 5893281"/>
              <a:gd name="connsiteX1047" fmla="*/ 420221 w 10035679"/>
              <a:gd name="connsiteY1047" fmla="*/ 3435983 h 5893281"/>
              <a:gd name="connsiteX1048" fmla="*/ 420221 w 10035679"/>
              <a:gd name="connsiteY1048" fmla="*/ 3429946 h 5893281"/>
              <a:gd name="connsiteX1049" fmla="*/ 414184 w 10035679"/>
              <a:gd name="connsiteY1049" fmla="*/ 3429946 h 5893281"/>
              <a:gd name="connsiteX1050" fmla="*/ 420221 w 10035679"/>
              <a:gd name="connsiteY1050" fmla="*/ 3411229 h 5893281"/>
              <a:gd name="connsiteX1051" fmla="*/ 420221 w 10035679"/>
              <a:gd name="connsiteY1051" fmla="*/ 3393117 h 5893281"/>
              <a:gd name="connsiteX1052" fmla="*/ 420221 w 10035679"/>
              <a:gd name="connsiteY1052" fmla="*/ 3368364 h 5893281"/>
              <a:gd name="connsiteX1053" fmla="*/ 428070 w 10035679"/>
              <a:gd name="connsiteY1053" fmla="*/ 3364136 h 5893281"/>
              <a:gd name="connsiteX1054" fmla="*/ 429882 w 10035679"/>
              <a:gd name="connsiteY1054" fmla="*/ 3364136 h 5893281"/>
              <a:gd name="connsiteX1055" fmla="*/ 429882 w 10035679"/>
              <a:gd name="connsiteY1055" fmla="*/ 3361722 h 5893281"/>
              <a:gd name="connsiteX1056" fmla="*/ 434108 w 10035679"/>
              <a:gd name="connsiteY1056" fmla="*/ 3361722 h 5893281"/>
              <a:gd name="connsiteX1057" fmla="*/ 2460320 w 10035679"/>
              <a:gd name="connsiteY1057" fmla="*/ 3335156 h 5893281"/>
              <a:gd name="connsiteX1058" fmla="*/ 2517074 w 10035679"/>
              <a:gd name="connsiteY1058" fmla="*/ 3347835 h 5893281"/>
              <a:gd name="connsiteX1059" fmla="*/ 2567789 w 10035679"/>
              <a:gd name="connsiteY1059" fmla="*/ 3364136 h 5893281"/>
              <a:gd name="connsiteX1060" fmla="*/ 2605826 w 10035679"/>
              <a:gd name="connsiteY1060" fmla="*/ 3382251 h 5893281"/>
              <a:gd name="connsiteX1061" fmla="*/ 2644467 w 10035679"/>
              <a:gd name="connsiteY1061" fmla="*/ 3400966 h 5893281"/>
              <a:gd name="connsiteX1062" fmla="*/ 2687335 w 10035679"/>
              <a:gd name="connsiteY1062" fmla="*/ 3421496 h 5893281"/>
              <a:gd name="connsiteX1063" fmla="*/ 2687335 w 10035679"/>
              <a:gd name="connsiteY1063" fmla="*/ 3435985 h 5893281"/>
              <a:gd name="connsiteX1064" fmla="*/ 2668618 w 10035679"/>
              <a:gd name="connsiteY1064" fmla="*/ 3435985 h 5893281"/>
              <a:gd name="connsiteX1065" fmla="*/ 2648694 w 10035679"/>
              <a:gd name="connsiteY1065" fmla="*/ 3444439 h 5893281"/>
              <a:gd name="connsiteX1066" fmla="*/ 2624543 w 10035679"/>
              <a:gd name="connsiteY1066" fmla="*/ 3450476 h 5893281"/>
              <a:gd name="connsiteX1067" fmla="*/ 2597978 w 10035679"/>
              <a:gd name="connsiteY1067" fmla="*/ 3454702 h 5893281"/>
              <a:gd name="connsiteX1068" fmla="*/ 2602204 w 10035679"/>
              <a:gd name="connsiteY1068" fmla="*/ 3448665 h 5893281"/>
              <a:gd name="connsiteX1069" fmla="*/ 2602204 w 10035679"/>
              <a:gd name="connsiteY1069" fmla="*/ 3440211 h 5893281"/>
              <a:gd name="connsiteX1070" fmla="*/ 2602204 w 10035679"/>
              <a:gd name="connsiteY1070" fmla="*/ 3435985 h 5893281"/>
              <a:gd name="connsiteX1071" fmla="*/ 2602204 w 10035679"/>
              <a:gd name="connsiteY1071" fmla="*/ 3434174 h 5893281"/>
              <a:gd name="connsiteX1072" fmla="*/ 2602204 w 10035679"/>
              <a:gd name="connsiteY1072" fmla="*/ 3429948 h 5893281"/>
              <a:gd name="connsiteX1073" fmla="*/ 2597978 w 10035679"/>
              <a:gd name="connsiteY1073" fmla="*/ 3421496 h 5893281"/>
              <a:gd name="connsiteX1074" fmla="*/ 2545450 w 10035679"/>
              <a:gd name="connsiteY1074" fmla="*/ 3407005 h 5893281"/>
              <a:gd name="connsiteX1075" fmla="*/ 2496546 w 10035679"/>
              <a:gd name="connsiteY1075" fmla="*/ 3382251 h 5893281"/>
              <a:gd name="connsiteX1076" fmla="*/ 2444018 w 10035679"/>
              <a:gd name="connsiteY1076" fmla="*/ 3358100 h 5893281"/>
              <a:gd name="connsiteX1077" fmla="*/ 2431943 w 10035679"/>
              <a:gd name="connsiteY1077" fmla="*/ 3368364 h 5893281"/>
              <a:gd name="connsiteX1078" fmla="*/ 2425906 w 10035679"/>
              <a:gd name="connsiteY1078" fmla="*/ 3378627 h 5893281"/>
              <a:gd name="connsiteX1079" fmla="*/ 2415641 w 10035679"/>
              <a:gd name="connsiteY1079" fmla="*/ 3390703 h 5893281"/>
              <a:gd name="connsiteX1080" fmla="*/ 2403566 w 10035679"/>
              <a:gd name="connsiteY1080" fmla="*/ 3386477 h 5893281"/>
              <a:gd name="connsiteX1081" fmla="*/ 2389075 w 10035679"/>
              <a:gd name="connsiteY1081" fmla="*/ 3378627 h 5893281"/>
              <a:gd name="connsiteX1082" fmla="*/ 2383038 w 10035679"/>
              <a:gd name="connsiteY1082" fmla="*/ 3376212 h 5893281"/>
              <a:gd name="connsiteX1083" fmla="*/ 2397529 w 10035679"/>
              <a:gd name="connsiteY1083" fmla="*/ 3376212 h 5893281"/>
              <a:gd name="connsiteX1084" fmla="*/ 2407189 w 10035679"/>
              <a:gd name="connsiteY1084" fmla="*/ 3361723 h 5893281"/>
              <a:gd name="connsiteX1085" fmla="*/ 2417452 w 10035679"/>
              <a:gd name="connsiteY1085" fmla="*/ 3353873 h 5893281"/>
              <a:gd name="connsiteX1086" fmla="*/ 2429527 w 10035679"/>
              <a:gd name="connsiteY1086" fmla="*/ 3343608 h 5893281"/>
              <a:gd name="connsiteX1087" fmla="*/ 2439792 w 10035679"/>
              <a:gd name="connsiteY1087" fmla="*/ 3343608 h 5893281"/>
              <a:gd name="connsiteX1088" fmla="*/ 2445829 w 10035679"/>
              <a:gd name="connsiteY1088" fmla="*/ 3339382 h 5893281"/>
              <a:gd name="connsiteX1089" fmla="*/ 2454283 w 10035679"/>
              <a:gd name="connsiteY1089" fmla="*/ 3339382 h 5893281"/>
              <a:gd name="connsiteX1090" fmla="*/ 391847 w 10035679"/>
              <a:gd name="connsiteY1090" fmla="*/ 3318854 h 5893281"/>
              <a:gd name="connsiteX1091" fmla="*/ 420221 w 10035679"/>
              <a:gd name="connsiteY1091" fmla="*/ 3329120 h 5893281"/>
              <a:gd name="connsiteX1092" fmla="*/ 420221 w 10035679"/>
              <a:gd name="connsiteY1092" fmla="*/ 3335157 h 5893281"/>
              <a:gd name="connsiteX1093" fmla="*/ 414185 w 10035679"/>
              <a:gd name="connsiteY1093" fmla="*/ 3335157 h 5893281"/>
              <a:gd name="connsiteX1094" fmla="*/ 391847 w 10035679"/>
              <a:gd name="connsiteY1094" fmla="*/ 3343610 h 5893281"/>
              <a:gd name="connsiteX1095" fmla="*/ 371317 w 10035679"/>
              <a:gd name="connsiteY1095" fmla="*/ 3343610 h 5893281"/>
              <a:gd name="connsiteX1096" fmla="*/ 353205 w 10035679"/>
              <a:gd name="connsiteY1096" fmla="*/ 3343610 h 5893281"/>
              <a:gd name="connsiteX1097" fmla="*/ 353205 w 10035679"/>
              <a:gd name="connsiteY1097" fmla="*/ 3329120 h 5893281"/>
              <a:gd name="connsiteX1098" fmla="*/ 363470 w 10035679"/>
              <a:gd name="connsiteY1098" fmla="*/ 3324891 h 5893281"/>
              <a:gd name="connsiteX1099" fmla="*/ 373733 w 10035679"/>
              <a:gd name="connsiteY1099" fmla="*/ 3324891 h 5893281"/>
              <a:gd name="connsiteX1100" fmla="*/ 381582 w 10035679"/>
              <a:gd name="connsiteY1100" fmla="*/ 3323081 h 5893281"/>
              <a:gd name="connsiteX1101" fmla="*/ 235475 w 10035679"/>
              <a:gd name="connsiteY1101" fmla="*/ 3285646 h 5893281"/>
              <a:gd name="connsiteX1102" fmla="*/ 247550 w 10035679"/>
              <a:gd name="connsiteY1102" fmla="*/ 3289872 h 5893281"/>
              <a:gd name="connsiteX1103" fmla="*/ 262041 w 10035679"/>
              <a:gd name="connsiteY1103" fmla="*/ 3289872 h 5893281"/>
              <a:gd name="connsiteX1104" fmla="*/ 268078 w 10035679"/>
              <a:gd name="connsiteY1104" fmla="*/ 3289872 h 5893281"/>
              <a:gd name="connsiteX1105" fmla="*/ 278342 w 10035679"/>
              <a:gd name="connsiteY1105" fmla="*/ 3294098 h 5893281"/>
              <a:gd name="connsiteX1106" fmla="*/ 290418 w 10035679"/>
              <a:gd name="connsiteY1106" fmla="*/ 3295911 h 5893281"/>
              <a:gd name="connsiteX1107" fmla="*/ 290418 w 10035679"/>
              <a:gd name="connsiteY1107" fmla="*/ 3310399 h 5893281"/>
              <a:gd name="connsiteX1108" fmla="*/ 282569 w 10035679"/>
              <a:gd name="connsiteY1108" fmla="*/ 3310399 h 5893281"/>
              <a:gd name="connsiteX1109" fmla="*/ 272303 w 10035679"/>
              <a:gd name="connsiteY1109" fmla="*/ 3314625 h 5893281"/>
              <a:gd name="connsiteX1110" fmla="*/ 262041 w 10035679"/>
              <a:gd name="connsiteY1110" fmla="*/ 3318853 h 5893281"/>
              <a:gd name="connsiteX1111" fmla="*/ 249966 w 10035679"/>
              <a:gd name="connsiteY1111" fmla="*/ 3318853 h 5893281"/>
              <a:gd name="connsiteX1112" fmla="*/ 235475 w 10035679"/>
              <a:gd name="connsiteY1112" fmla="*/ 3318853 h 5893281"/>
              <a:gd name="connsiteX1113" fmla="*/ 2569600 w 10035679"/>
              <a:gd name="connsiteY1113" fmla="*/ 3279610 h 5893281"/>
              <a:gd name="connsiteX1114" fmla="*/ 2581676 w 10035679"/>
              <a:gd name="connsiteY1114" fmla="*/ 3285647 h 5893281"/>
              <a:gd name="connsiteX1115" fmla="*/ 2587714 w 10035679"/>
              <a:gd name="connsiteY1115" fmla="*/ 3294101 h 5893281"/>
              <a:gd name="connsiteX1116" fmla="*/ 2596168 w 10035679"/>
              <a:gd name="connsiteY1116" fmla="*/ 3300138 h 5893281"/>
              <a:gd name="connsiteX1117" fmla="*/ 2597979 w 10035679"/>
              <a:gd name="connsiteY1117" fmla="*/ 3310403 h 5893281"/>
              <a:gd name="connsiteX1118" fmla="*/ 2597979 w 10035679"/>
              <a:gd name="connsiteY1118" fmla="*/ 3329121 h 5893281"/>
              <a:gd name="connsiteX1119" fmla="*/ 2583487 w 10035679"/>
              <a:gd name="connsiteY1119" fmla="*/ 3329121 h 5893281"/>
              <a:gd name="connsiteX1120" fmla="*/ 2581676 w 10035679"/>
              <a:gd name="connsiteY1120" fmla="*/ 3318856 h 5893281"/>
              <a:gd name="connsiteX1121" fmla="*/ 2577450 w 10035679"/>
              <a:gd name="connsiteY1121" fmla="*/ 3314630 h 5893281"/>
              <a:gd name="connsiteX1122" fmla="*/ 2573826 w 10035679"/>
              <a:gd name="connsiteY1122" fmla="*/ 3308591 h 5893281"/>
              <a:gd name="connsiteX1123" fmla="*/ 2569600 w 10035679"/>
              <a:gd name="connsiteY1123" fmla="*/ 3300138 h 5893281"/>
              <a:gd name="connsiteX1124" fmla="*/ 2569600 w 10035679"/>
              <a:gd name="connsiteY1124" fmla="*/ 3294101 h 5893281"/>
              <a:gd name="connsiteX1125" fmla="*/ 8147123 w 10035679"/>
              <a:gd name="connsiteY1125" fmla="*/ 3265119 h 5893281"/>
              <a:gd name="connsiteX1126" fmla="*/ 8153160 w 10035679"/>
              <a:gd name="connsiteY1126" fmla="*/ 3271156 h 5893281"/>
              <a:gd name="connsiteX1127" fmla="*/ 8157386 w 10035679"/>
              <a:gd name="connsiteY1127" fmla="*/ 3279610 h 5893281"/>
              <a:gd name="connsiteX1128" fmla="*/ 8161009 w 10035679"/>
              <a:gd name="connsiteY1128" fmla="*/ 3285647 h 5893281"/>
              <a:gd name="connsiteX1129" fmla="*/ 8161009 w 10035679"/>
              <a:gd name="connsiteY1129" fmla="*/ 3295912 h 5893281"/>
              <a:gd name="connsiteX1130" fmla="*/ 8161009 w 10035679"/>
              <a:gd name="connsiteY1130" fmla="*/ 3310401 h 5893281"/>
              <a:gd name="connsiteX1131" fmla="*/ 8132632 w 10035679"/>
              <a:gd name="connsiteY1131" fmla="*/ 3382252 h 5893281"/>
              <a:gd name="connsiteX1132" fmla="*/ 8118743 w 10035679"/>
              <a:gd name="connsiteY1132" fmla="*/ 3364137 h 5893281"/>
              <a:gd name="connsiteX1133" fmla="*/ 8112706 w 10035679"/>
              <a:gd name="connsiteY1133" fmla="*/ 3347836 h 5893281"/>
              <a:gd name="connsiteX1134" fmla="*/ 8108480 w 10035679"/>
              <a:gd name="connsiteY1134" fmla="*/ 3318855 h 5893281"/>
              <a:gd name="connsiteX1135" fmla="*/ 2553298 w 10035679"/>
              <a:gd name="connsiteY1135" fmla="*/ 3232516 h 5893281"/>
              <a:gd name="connsiteX1136" fmla="*/ 2597976 w 10035679"/>
              <a:gd name="connsiteY1136" fmla="*/ 3232516 h 5893281"/>
              <a:gd name="connsiteX1137" fmla="*/ 2602202 w 10035679"/>
              <a:gd name="connsiteY1137" fmla="*/ 3238553 h 5893281"/>
              <a:gd name="connsiteX1138" fmla="*/ 2610051 w 10035679"/>
              <a:gd name="connsiteY1138" fmla="*/ 3242779 h 5893281"/>
              <a:gd name="connsiteX1139" fmla="*/ 2610051 w 10035679"/>
              <a:gd name="connsiteY1139" fmla="*/ 3247007 h 5893281"/>
              <a:gd name="connsiteX1140" fmla="*/ 2611862 w 10035679"/>
              <a:gd name="connsiteY1140" fmla="*/ 3250628 h 5893281"/>
              <a:gd name="connsiteX1141" fmla="*/ 2611862 w 10035679"/>
              <a:gd name="connsiteY1141" fmla="*/ 3253043 h 5893281"/>
              <a:gd name="connsiteX1142" fmla="*/ 2610051 w 10035679"/>
              <a:gd name="connsiteY1142" fmla="*/ 3257269 h 5893281"/>
              <a:gd name="connsiteX1143" fmla="*/ 2610051 w 10035679"/>
              <a:gd name="connsiteY1143" fmla="*/ 3265119 h 5893281"/>
              <a:gd name="connsiteX1144" fmla="*/ 2597976 w 10035679"/>
              <a:gd name="connsiteY1144" fmla="*/ 3257269 h 5893281"/>
              <a:gd name="connsiteX1145" fmla="*/ 2587711 w 10035679"/>
              <a:gd name="connsiteY1145" fmla="*/ 3253043 h 5893281"/>
              <a:gd name="connsiteX1146" fmla="*/ 2577448 w 10035679"/>
              <a:gd name="connsiteY1146" fmla="*/ 3253043 h 5893281"/>
              <a:gd name="connsiteX1147" fmla="*/ 2569599 w 10035679"/>
              <a:gd name="connsiteY1147" fmla="*/ 3250628 h 5893281"/>
              <a:gd name="connsiteX1148" fmla="*/ 2563562 w 10035679"/>
              <a:gd name="connsiteY1148" fmla="*/ 3250628 h 5893281"/>
              <a:gd name="connsiteX1149" fmla="*/ 2555108 w 10035679"/>
              <a:gd name="connsiteY1149" fmla="*/ 3247007 h 5893281"/>
              <a:gd name="connsiteX1150" fmla="*/ 2553298 w 10035679"/>
              <a:gd name="connsiteY1150" fmla="*/ 3238553 h 5893281"/>
              <a:gd name="connsiteX1151" fmla="*/ 8374133 w 10035679"/>
              <a:gd name="connsiteY1151" fmla="*/ 3098482 h 5893281"/>
              <a:gd name="connsiteX1152" fmla="*/ 8380170 w 10035679"/>
              <a:gd name="connsiteY1152" fmla="*/ 3102708 h 5893281"/>
              <a:gd name="connsiteX1153" fmla="*/ 8383793 w 10035679"/>
              <a:gd name="connsiteY1153" fmla="*/ 3102708 h 5893281"/>
              <a:gd name="connsiteX1154" fmla="*/ 8383793 w 10035679"/>
              <a:gd name="connsiteY1154" fmla="*/ 3106935 h 5893281"/>
              <a:gd name="connsiteX1155" fmla="*/ 8388019 w 10035679"/>
              <a:gd name="connsiteY1155" fmla="*/ 3112973 h 5893281"/>
              <a:gd name="connsiteX1156" fmla="*/ 8388019 w 10035679"/>
              <a:gd name="connsiteY1156" fmla="*/ 3121426 h 5893281"/>
              <a:gd name="connsiteX1157" fmla="*/ 8383793 w 10035679"/>
              <a:gd name="connsiteY1157" fmla="*/ 3131691 h 5893281"/>
              <a:gd name="connsiteX1158" fmla="*/ 8375943 w 10035679"/>
              <a:gd name="connsiteY1158" fmla="*/ 3141954 h 5893281"/>
              <a:gd name="connsiteX1159" fmla="*/ 8374133 w 10035679"/>
              <a:gd name="connsiteY1159" fmla="*/ 3152219 h 5893281"/>
              <a:gd name="connsiteX1160" fmla="*/ 8355416 w 10035679"/>
              <a:gd name="connsiteY1160" fmla="*/ 3152219 h 5893281"/>
              <a:gd name="connsiteX1161" fmla="*/ 8355416 w 10035679"/>
              <a:gd name="connsiteY1161" fmla="*/ 3127463 h 5893281"/>
              <a:gd name="connsiteX1162" fmla="*/ 8362058 w 10035679"/>
              <a:gd name="connsiteY1162" fmla="*/ 3125049 h 5893281"/>
              <a:gd name="connsiteX1163" fmla="*/ 8365679 w 10035679"/>
              <a:gd name="connsiteY1163" fmla="*/ 3117200 h 5893281"/>
              <a:gd name="connsiteX1164" fmla="*/ 8369907 w 10035679"/>
              <a:gd name="connsiteY1164" fmla="*/ 3111161 h 5893281"/>
              <a:gd name="connsiteX1165" fmla="*/ 8278740 w 10035679"/>
              <a:gd name="connsiteY1165" fmla="*/ 3001881 h 5893281"/>
              <a:gd name="connsiteX1166" fmla="*/ 8302889 w 10035679"/>
              <a:gd name="connsiteY1166" fmla="*/ 3001881 h 5893281"/>
              <a:gd name="connsiteX1167" fmla="*/ 8302889 w 10035679"/>
              <a:gd name="connsiteY1167" fmla="*/ 3026637 h 5893281"/>
              <a:gd name="connsiteX1168" fmla="*/ 8270891 w 10035679"/>
              <a:gd name="connsiteY1168" fmla="*/ 3026637 h 5893281"/>
              <a:gd name="connsiteX1169" fmla="*/ 8270891 w 10035679"/>
              <a:gd name="connsiteY1169" fmla="*/ 3010334 h 5893281"/>
              <a:gd name="connsiteX1170" fmla="*/ 8278740 w 10035679"/>
              <a:gd name="connsiteY1170" fmla="*/ 3010334 h 5893281"/>
              <a:gd name="connsiteX1171" fmla="*/ 5703707 w 10035679"/>
              <a:gd name="connsiteY1171" fmla="*/ 2933656 h 5893281"/>
              <a:gd name="connsiteX1172" fmla="*/ 5721819 w 10035679"/>
              <a:gd name="connsiteY1172" fmla="*/ 2933656 h 5893281"/>
              <a:gd name="connsiteX1173" fmla="*/ 5713970 w 10035679"/>
              <a:gd name="connsiteY1173" fmla="*/ 2943920 h 5893281"/>
              <a:gd name="connsiteX1174" fmla="*/ 5707933 w 10035679"/>
              <a:gd name="connsiteY1174" fmla="*/ 2952372 h 5893281"/>
              <a:gd name="connsiteX1175" fmla="*/ 5699481 w 10035679"/>
              <a:gd name="connsiteY1175" fmla="*/ 2958409 h 5893281"/>
              <a:gd name="connsiteX1176" fmla="*/ 5693443 w 10035679"/>
              <a:gd name="connsiteY1176" fmla="*/ 2966863 h 5893281"/>
              <a:gd name="connsiteX1177" fmla="*/ 5681367 w 10035679"/>
              <a:gd name="connsiteY1177" fmla="*/ 2972900 h 5893281"/>
              <a:gd name="connsiteX1178" fmla="*/ 5675331 w 10035679"/>
              <a:gd name="connsiteY1178" fmla="*/ 2972900 h 5893281"/>
              <a:gd name="connsiteX1179" fmla="*/ 5675331 w 10035679"/>
              <a:gd name="connsiteY1179" fmla="*/ 2977126 h 5893281"/>
              <a:gd name="connsiteX1180" fmla="*/ 5671105 w 10035679"/>
              <a:gd name="connsiteY1180" fmla="*/ 2977126 h 5893281"/>
              <a:gd name="connsiteX1181" fmla="*/ 5665066 w 10035679"/>
              <a:gd name="connsiteY1181" fmla="*/ 2977126 h 5893281"/>
              <a:gd name="connsiteX1182" fmla="*/ 5657217 w 10035679"/>
              <a:gd name="connsiteY1182" fmla="*/ 2981352 h 5893281"/>
              <a:gd name="connsiteX1183" fmla="*/ 5651180 w 10035679"/>
              <a:gd name="connsiteY1183" fmla="*/ 2954183 h 5893281"/>
              <a:gd name="connsiteX1184" fmla="*/ 5665066 w 10035679"/>
              <a:gd name="connsiteY1184" fmla="*/ 2952372 h 5893281"/>
              <a:gd name="connsiteX1185" fmla="*/ 5679557 w 10035679"/>
              <a:gd name="connsiteY1185" fmla="*/ 2943920 h 5893281"/>
              <a:gd name="connsiteX1186" fmla="*/ 5693443 w 10035679"/>
              <a:gd name="connsiteY1186" fmla="*/ 2940297 h 5893281"/>
              <a:gd name="connsiteX1187" fmla="*/ 5409677 w 10035679"/>
              <a:gd name="connsiteY1187" fmla="*/ 2923393 h 5893281"/>
              <a:gd name="connsiteX1188" fmla="*/ 5428394 w 10035679"/>
              <a:gd name="connsiteY1188" fmla="*/ 2930034 h 5893281"/>
              <a:gd name="connsiteX1189" fmla="*/ 5448318 w 10035679"/>
              <a:gd name="connsiteY1189" fmla="*/ 2937883 h 5893281"/>
              <a:gd name="connsiteX1190" fmla="*/ 5472467 w 10035679"/>
              <a:gd name="connsiteY1190" fmla="*/ 2943920 h 5893281"/>
              <a:gd name="connsiteX1191" fmla="*/ 5486958 w 10035679"/>
              <a:gd name="connsiteY1191" fmla="*/ 2954184 h 5893281"/>
              <a:gd name="connsiteX1192" fmla="*/ 5430204 w 10035679"/>
              <a:gd name="connsiteY1192" fmla="*/ 2954184 h 5893281"/>
              <a:gd name="connsiteX1193" fmla="*/ 5424168 w 10035679"/>
              <a:gd name="connsiteY1193" fmla="*/ 2952371 h 5893281"/>
              <a:gd name="connsiteX1194" fmla="*/ 5419942 w 10035679"/>
              <a:gd name="connsiteY1194" fmla="*/ 2952371 h 5893281"/>
              <a:gd name="connsiteX1195" fmla="*/ 5413903 w 10035679"/>
              <a:gd name="connsiteY1195" fmla="*/ 2948145 h 5893281"/>
              <a:gd name="connsiteX1196" fmla="*/ 5400017 w 10035679"/>
              <a:gd name="connsiteY1196" fmla="*/ 2948145 h 5893281"/>
              <a:gd name="connsiteX1197" fmla="*/ 5400017 w 10035679"/>
              <a:gd name="connsiteY1197" fmla="*/ 2940297 h 5893281"/>
              <a:gd name="connsiteX1198" fmla="*/ 5403640 w 10035679"/>
              <a:gd name="connsiteY1198" fmla="*/ 2937883 h 5893281"/>
              <a:gd name="connsiteX1199" fmla="*/ 5406054 w 10035679"/>
              <a:gd name="connsiteY1199" fmla="*/ 2933657 h 5893281"/>
              <a:gd name="connsiteX1200" fmla="*/ 5406054 w 10035679"/>
              <a:gd name="connsiteY1200" fmla="*/ 2930034 h 5893281"/>
              <a:gd name="connsiteX1201" fmla="*/ 4778163 w 10035679"/>
              <a:gd name="connsiteY1201" fmla="*/ 2783926 h 5893281"/>
              <a:gd name="connsiteX1202" fmla="*/ 4826467 w 10035679"/>
              <a:gd name="connsiteY1202" fmla="*/ 2783926 h 5893281"/>
              <a:gd name="connsiteX1203" fmla="*/ 4826467 w 10035679"/>
              <a:gd name="connsiteY1203" fmla="*/ 2789963 h 5893281"/>
              <a:gd name="connsiteX1204" fmla="*/ 4816201 w 10035679"/>
              <a:gd name="connsiteY1204" fmla="*/ 2794191 h 5893281"/>
              <a:gd name="connsiteX1205" fmla="*/ 4812578 w 10035679"/>
              <a:gd name="connsiteY1205" fmla="*/ 2797812 h 5893281"/>
              <a:gd name="connsiteX1206" fmla="*/ 4805936 w 10035679"/>
              <a:gd name="connsiteY1206" fmla="*/ 2800228 h 5893281"/>
              <a:gd name="connsiteX1207" fmla="*/ 4798089 w 10035679"/>
              <a:gd name="connsiteY1207" fmla="*/ 2804454 h 5893281"/>
              <a:gd name="connsiteX1208" fmla="*/ 4787824 w 10035679"/>
              <a:gd name="connsiteY1208" fmla="*/ 2804454 h 5893281"/>
              <a:gd name="connsiteX1209" fmla="*/ 5528015 w 10035679"/>
              <a:gd name="connsiteY1209" fmla="*/ 2742266 h 5893281"/>
              <a:gd name="connsiteX1210" fmla="*/ 5523789 w 10035679"/>
              <a:gd name="connsiteY1210" fmla="*/ 2746492 h 5893281"/>
              <a:gd name="connsiteX1211" fmla="*/ 5519561 w 10035679"/>
              <a:gd name="connsiteY1211" fmla="*/ 2750719 h 5893281"/>
              <a:gd name="connsiteX1212" fmla="*/ 5515335 w 10035679"/>
              <a:gd name="connsiteY1212" fmla="*/ 2750719 h 5893281"/>
              <a:gd name="connsiteX1213" fmla="*/ 5515335 w 10035679"/>
              <a:gd name="connsiteY1213" fmla="*/ 2754945 h 5893281"/>
              <a:gd name="connsiteX1214" fmla="*/ 5513524 w 10035679"/>
              <a:gd name="connsiteY1214" fmla="*/ 2756755 h 5893281"/>
              <a:gd name="connsiteX1215" fmla="*/ 5510506 w 10035679"/>
              <a:gd name="connsiteY1215" fmla="*/ 2765209 h 5893281"/>
              <a:gd name="connsiteX1216" fmla="*/ 5516542 w 10035679"/>
              <a:gd name="connsiteY1216" fmla="*/ 2765209 h 5893281"/>
              <a:gd name="connsiteX1217" fmla="*/ 5528618 w 10035679"/>
              <a:gd name="connsiteY1217" fmla="*/ 2760983 h 5893281"/>
              <a:gd name="connsiteX1218" fmla="*/ 5534656 w 10035679"/>
              <a:gd name="connsiteY1218" fmla="*/ 2756755 h 5893281"/>
              <a:gd name="connsiteX1219" fmla="*/ 5542504 w 10035679"/>
              <a:gd name="connsiteY1219" fmla="*/ 2754945 h 5893281"/>
              <a:gd name="connsiteX1220" fmla="*/ 5548542 w 10035679"/>
              <a:gd name="connsiteY1220" fmla="*/ 2750719 h 5893281"/>
              <a:gd name="connsiteX1221" fmla="*/ 5556392 w 10035679"/>
              <a:gd name="connsiteY1221" fmla="*/ 2742266 h 5893281"/>
              <a:gd name="connsiteX1222" fmla="*/ 4996725 w 10035679"/>
              <a:gd name="connsiteY1222" fmla="*/ 2742266 h 5893281"/>
              <a:gd name="connsiteX1223" fmla="*/ 5006990 w 10035679"/>
              <a:gd name="connsiteY1223" fmla="*/ 2742266 h 5893281"/>
              <a:gd name="connsiteX1224" fmla="*/ 5020872 w 10035679"/>
              <a:gd name="connsiteY1224" fmla="*/ 2742266 h 5893281"/>
              <a:gd name="connsiteX1225" fmla="*/ 5025097 w 10035679"/>
              <a:gd name="connsiteY1225" fmla="*/ 2775475 h 5893281"/>
              <a:gd name="connsiteX1226" fmla="*/ 5029326 w 10035679"/>
              <a:gd name="connsiteY1226" fmla="*/ 2814718 h 5893281"/>
              <a:gd name="connsiteX1227" fmla="*/ 5010613 w 10035679"/>
              <a:gd name="connsiteY1227" fmla="*/ 2814718 h 5893281"/>
              <a:gd name="connsiteX1228" fmla="*/ 5006990 w 10035679"/>
              <a:gd name="connsiteY1228" fmla="*/ 2818341 h 5893281"/>
              <a:gd name="connsiteX1229" fmla="*/ 5000952 w 10035679"/>
              <a:gd name="connsiteY1229" fmla="*/ 2818341 h 5893281"/>
              <a:gd name="connsiteX1230" fmla="*/ 4992498 w 10035679"/>
              <a:gd name="connsiteY1230" fmla="*/ 2818341 h 5893281"/>
              <a:gd name="connsiteX1231" fmla="*/ 4982234 w 10035679"/>
              <a:gd name="connsiteY1231" fmla="*/ 2822567 h 5893281"/>
              <a:gd name="connsiteX1232" fmla="*/ 4978611 w 10035679"/>
              <a:gd name="connsiteY1232" fmla="*/ 2794190 h 5893281"/>
              <a:gd name="connsiteX1233" fmla="*/ 4978611 w 10035679"/>
              <a:gd name="connsiteY1233" fmla="*/ 2765210 h 5893281"/>
              <a:gd name="connsiteX1234" fmla="*/ 4982234 w 10035679"/>
              <a:gd name="connsiteY1234" fmla="*/ 2750719 h 5893281"/>
              <a:gd name="connsiteX1235" fmla="*/ 4988271 w 10035679"/>
              <a:gd name="connsiteY1235" fmla="*/ 2746493 h 5893281"/>
              <a:gd name="connsiteX1236" fmla="*/ 5002761 w 10035679"/>
              <a:gd name="connsiteY1236" fmla="*/ 2672229 h 5893281"/>
              <a:gd name="connsiteX1237" fmla="*/ 5020872 w 10035679"/>
              <a:gd name="connsiteY1237" fmla="*/ 2672229 h 5893281"/>
              <a:gd name="connsiteX1238" fmla="*/ 5016650 w 10035679"/>
              <a:gd name="connsiteY1238" fmla="*/ 2686722 h 5893281"/>
              <a:gd name="connsiteX1239" fmla="*/ 5016650 w 10035679"/>
              <a:gd name="connsiteY1239" fmla="*/ 2696984 h 5893281"/>
              <a:gd name="connsiteX1240" fmla="*/ 5016650 w 10035679"/>
              <a:gd name="connsiteY1240" fmla="*/ 2707249 h 5893281"/>
              <a:gd name="connsiteX1241" fmla="*/ 5014837 w 10035679"/>
              <a:gd name="connsiteY1241" fmla="*/ 2715701 h 5893281"/>
              <a:gd name="connsiteX1242" fmla="*/ 5010611 w 10035679"/>
              <a:gd name="connsiteY1242" fmla="*/ 2725966 h 5893281"/>
              <a:gd name="connsiteX1243" fmla="*/ 4996723 w 10035679"/>
              <a:gd name="connsiteY1243" fmla="*/ 2725966 h 5893281"/>
              <a:gd name="connsiteX1244" fmla="*/ 4996723 w 10035679"/>
              <a:gd name="connsiteY1244" fmla="*/ 2711475 h 5893281"/>
              <a:gd name="connsiteX1245" fmla="*/ 5000950 w 10035679"/>
              <a:gd name="connsiteY1245" fmla="*/ 2696984 h 5893281"/>
              <a:gd name="connsiteX1246" fmla="*/ 5000950 w 10035679"/>
              <a:gd name="connsiteY1246" fmla="*/ 2683099 h 5893281"/>
              <a:gd name="connsiteX1247" fmla="*/ 2690868 w 10035679"/>
              <a:gd name="connsiteY1247" fmla="*/ 2573919 h 5893281"/>
              <a:gd name="connsiteX1248" fmla="*/ 2687343 w 10035679"/>
              <a:gd name="connsiteY1248" fmla="*/ 2577441 h 5893281"/>
              <a:gd name="connsiteX1249" fmla="*/ 2683191 w 10035679"/>
              <a:gd name="connsiteY1249" fmla="*/ 2581593 h 5893281"/>
              <a:gd name="connsiteX1250" fmla="*/ 2687332 w 10035679"/>
              <a:gd name="connsiteY1250" fmla="*/ 2578042 h 5893281"/>
              <a:gd name="connsiteX1251" fmla="*/ 8730353 w 10035679"/>
              <a:gd name="connsiteY1251" fmla="*/ 2573817 h 5893281"/>
              <a:gd name="connsiteX1252" fmla="*/ 8748465 w 10035679"/>
              <a:gd name="connsiteY1252" fmla="*/ 2600382 h 5893281"/>
              <a:gd name="connsiteX1253" fmla="*/ 8764766 w 10035679"/>
              <a:gd name="connsiteY1253" fmla="*/ 2614870 h 5893281"/>
              <a:gd name="connsiteX1254" fmla="*/ 8787106 w 10035679"/>
              <a:gd name="connsiteY1254" fmla="*/ 2620909 h 5893281"/>
              <a:gd name="connsiteX1255" fmla="*/ 8801597 w 10035679"/>
              <a:gd name="connsiteY1255" fmla="*/ 2629361 h 5893281"/>
              <a:gd name="connsiteX1256" fmla="*/ 8815483 w 10035679"/>
              <a:gd name="connsiteY1256" fmla="*/ 2639626 h 5893281"/>
              <a:gd name="connsiteX1257" fmla="*/ 8819709 w 10035679"/>
              <a:gd name="connsiteY1257" fmla="*/ 2645663 h 5893281"/>
              <a:gd name="connsiteX1258" fmla="*/ 8821520 w 10035679"/>
              <a:gd name="connsiteY1258" fmla="*/ 2654115 h 5893281"/>
              <a:gd name="connsiteX1259" fmla="*/ 8821520 w 10035679"/>
              <a:gd name="connsiteY1259" fmla="*/ 2660153 h 5893281"/>
              <a:gd name="connsiteX1260" fmla="*/ 8821520 w 10035679"/>
              <a:gd name="connsiteY1260" fmla="*/ 2672229 h 5893281"/>
              <a:gd name="connsiteX1261" fmla="*/ 8797369 w 10035679"/>
              <a:gd name="connsiteY1261" fmla="*/ 2678871 h 5893281"/>
              <a:gd name="connsiteX1262" fmla="*/ 8779257 w 10035679"/>
              <a:gd name="connsiteY1262" fmla="*/ 2693359 h 5893281"/>
              <a:gd name="connsiteX1263" fmla="*/ 8764766 w 10035679"/>
              <a:gd name="connsiteY1263" fmla="*/ 2707247 h 5893281"/>
              <a:gd name="connsiteX1264" fmla="*/ 8744844 w 10035679"/>
              <a:gd name="connsiteY1264" fmla="*/ 2717510 h 5893281"/>
              <a:gd name="connsiteX1265" fmla="*/ 8736389 w 10035679"/>
              <a:gd name="connsiteY1265" fmla="*/ 2707247 h 5893281"/>
              <a:gd name="connsiteX1266" fmla="*/ 8730353 w 10035679"/>
              <a:gd name="connsiteY1266" fmla="*/ 2703624 h 5893281"/>
              <a:gd name="connsiteX1267" fmla="*/ 8724316 w 10035679"/>
              <a:gd name="connsiteY1267" fmla="*/ 2701208 h 5893281"/>
              <a:gd name="connsiteX1268" fmla="*/ 8716467 w 10035679"/>
              <a:gd name="connsiteY1268" fmla="*/ 2703624 h 5893281"/>
              <a:gd name="connsiteX1269" fmla="*/ 8710428 w 10035679"/>
              <a:gd name="connsiteY1269" fmla="*/ 2707247 h 5893281"/>
              <a:gd name="connsiteX1270" fmla="*/ 8706202 w 10035679"/>
              <a:gd name="connsiteY1270" fmla="*/ 2715699 h 5893281"/>
              <a:gd name="connsiteX1271" fmla="*/ 8698353 w 10035679"/>
              <a:gd name="connsiteY1271" fmla="*/ 2717510 h 5893281"/>
              <a:gd name="connsiteX1272" fmla="*/ 8710428 w 10035679"/>
              <a:gd name="connsiteY1272" fmla="*/ 2760980 h 5893281"/>
              <a:gd name="connsiteX1273" fmla="*/ 8712241 w 10035679"/>
              <a:gd name="connsiteY1273" fmla="*/ 2794188 h 5893281"/>
              <a:gd name="connsiteX1274" fmla="*/ 8712241 w 10035679"/>
              <a:gd name="connsiteY1274" fmla="*/ 2818338 h 5893281"/>
              <a:gd name="connsiteX1275" fmla="*/ 8710428 w 10035679"/>
              <a:gd name="connsiteY1275" fmla="*/ 2843092 h 5893281"/>
              <a:gd name="connsiteX1276" fmla="*/ 8701976 w 10035679"/>
              <a:gd name="connsiteY1276" fmla="*/ 2870261 h 5893281"/>
              <a:gd name="connsiteX1277" fmla="*/ 8695939 w 10035679"/>
              <a:gd name="connsiteY1277" fmla="*/ 2905279 h 5893281"/>
              <a:gd name="connsiteX1278" fmla="*/ 8691711 w 10035679"/>
              <a:gd name="connsiteY1278" fmla="*/ 2948144 h 5893281"/>
              <a:gd name="connsiteX1279" fmla="*/ 8645222 w 10035679"/>
              <a:gd name="connsiteY1279" fmla="*/ 2972899 h 5893281"/>
              <a:gd name="connsiteX1280" fmla="*/ 8592694 w 10035679"/>
              <a:gd name="connsiteY1280" fmla="*/ 2997653 h 5893281"/>
              <a:gd name="connsiteX1281" fmla="*/ 8541979 w 10035679"/>
              <a:gd name="connsiteY1281" fmla="*/ 3020596 h 5893281"/>
              <a:gd name="connsiteX1282" fmla="*/ 8531714 w 10035679"/>
              <a:gd name="connsiteY1282" fmla="*/ 3001879 h 5893281"/>
              <a:gd name="connsiteX1283" fmla="*/ 8522054 w 10035679"/>
              <a:gd name="connsiteY1283" fmla="*/ 2987388 h 5893281"/>
              <a:gd name="connsiteX1284" fmla="*/ 8517828 w 10035679"/>
              <a:gd name="connsiteY1284" fmla="*/ 3001879 h 5893281"/>
              <a:gd name="connsiteX1285" fmla="*/ 8517828 w 10035679"/>
              <a:gd name="connsiteY1285" fmla="*/ 3010331 h 5893281"/>
              <a:gd name="connsiteX1286" fmla="*/ 8516018 w 10035679"/>
              <a:gd name="connsiteY1286" fmla="*/ 3020596 h 5893281"/>
              <a:gd name="connsiteX1287" fmla="*/ 8511792 w 10035679"/>
              <a:gd name="connsiteY1287" fmla="*/ 3026633 h 5893281"/>
              <a:gd name="connsiteX1288" fmla="*/ 8501527 w 10035679"/>
              <a:gd name="connsiteY1288" fmla="*/ 3026633 h 5893281"/>
              <a:gd name="connsiteX1289" fmla="*/ 8493678 w 10035679"/>
              <a:gd name="connsiteY1289" fmla="*/ 3026633 h 5893281"/>
              <a:gd name="connsiteX1290" fmla="*/ 8489451 w 10035679"/>
              <a:gd name="connsiteY1290" fmla="*/ 3030861 h 5893281"/>
              <a:gd name="connsiteX1291" fmla="*/ 8487641 w 10035679"/>
              <a:gd name="connsiteY1291" fmla="*/ 3030861 h 5893281"/>
              <a:gd name="connsiteX1292" fmla="*/ 8483415 w 10035679"/>
              <a:gd name="connsiteY1292" fmla="*/ 3034482 h 5893281"/>
              <a:gd name="connsiteX1293" fmla="*/ 8479189 w 10035679"/>
              <a:gd name="connsiteY1293" fmla="*/ 3038708 h 5893281"/>
              <a:gd name="connsiteX1294" fmla="*/ 8468924 w 10035679"/>
              <a:gd name="connsiteY1294" fmla="*/ 3038708 h 5893281"/>
              <a:gd name="connsiteX1295" fmla="*/ 8459264 w 10035679"/>
              <a:gd name="connsiteY1295" fmla="*/ 3041124 h 5893281"/>
              <a:gd name="connsiteX1296" fmla="*/ 8455038 w 10035679"/>
              <a:gd name="connsiteY1296" fmla="*/ 3034482 h 5893281"/>
              <a:gd name="connsiteX1297" fmla="*/ 8455038 w 10035679"/>
              <a:gd name="connsiteY1297" fmla="*/ 3024219 h 5893281"/>
              <a:gd name="connsiteX1298" fmla="*/ 8455038 w 10035679"/>
              <a:gd name="connsiteY1298" fmla="*/ 3020596 h 5893281"/>
              <a:gd name="connsiteX1299" fmla="*/ 8455038 w 10035679"/>
              <a:gd name="connsiteY1299" fmla="*/ 3012144 h 5893281"/>
              <a:gd name="connsiteX1300" fmla="*/ 8455038 w 10035679"/>
              <a:gd name="connsiteY1300" fmla="*/ 3010331 h 5893281"/>
              <a:gd name="connsiteX1301" fmla="*/ 8446584 w 10035679"/>
              <a:gd name="connsiteY1301" fmla="*/ 3010331 h 5893281"/>
              <a:gd name="connsiteX1302" fmla="*/ 8440547 w 10035679"/>
              <a:gd name="connsiteY1302" fmla="*/ 3006105 h 5893281"/>
              <a:gd name="connsiteX1303" fmla="*/ 8426661 w 10035679"/>
              <a:gd name="connsiteY1303" fmla="*/ 3001879 h 5893281"/>
              <a:gd name="connsiteX1304" fmla="*/ 8426661 w 10035679"/>
              <a:gd name="connsiteY1304" fmla="*/ 3010331 h 5893281"/>
              <a:gd name="connsiteX1305" fmla="*/ 8432698 w 10035679"/>
              <a:gd name="connsiteY1305" fmla="*/ 3020596 h 5893281"/>
              <a:gd name="connsiteX1306" fmla="*/ 8440547 w 10035679"/>
              <a:gd name="connsiteY1306" fmla="*/ 3024219 h 5893281"/>
              <a:gd name="connsiteX1307" fmla="*/ 8440547 w 10035679"/>
              <a:gd name="connsiteY1307" fmla="*/ 3030861 h 5893281"/>
              <a:gd name="connsiteX1308" fmla="*/ 8440547 w 10035679"/>
              <a:gd name="connsiteY1308" fmla="*/ 3041124 h 5893281"/>
              <a:gd name="connsiteX1309" fmla="*/ 8444773 w 10035679"/>
              <a:gd name="connsiteY1309" fmla="*/ 3059238 h 5893281"/>
              <a:gd name="connsiteX1310" fmla="*/ 8432698 w 10035679"/>
              <a:gd name="connsiteY1310" fmla="*/ 3069500 h 5893281"/>
              <a:gd name="connsiteX1311" fmla="*/ 8426661 w 10035679"/>
              <a:gd name="connsiteY1311" fmla="*/ 3083991 h 5893281"/>
              <a:gd name="connsiteX1312" fmla="*/ 8418209 w 10035679"/>
              <a:gd name="connsiteY1312" fmla="*/ 3098480 h 5893281"/>
              <a:gd name="connsiteX1313" fmla="*/ 8394058 w 10035679"/>
              <a:gd name="connsiteY1313" fmla="*/ 3098480 h 5893281"/>
              <a:gd name="connsiteX1314" fmla="*/ 8390435 w 10035679"/>
              <a:gd name="connsiteY1314" fmla="*/ 3069500 h 5893281"/>
              <a:gd name="connsiteX1315" fmla="*/ 8388019 w 10035679"/>
              <a:gd name="connsiteY1315" fmla="*/ 3055009 h 5893281"/>
              <a:gd name="connsiteX1316" fmla="*/ 8380170 w 10035679"/>
              <a:gd name="connsiteY1316" fmla="*/ 3041124 h 5893281"/>
              <a:gd name="connsiteX1317" fmla="*/ 8374133 w 10035679"/>
              <a:gd name="connsiteY1317" fmla="*/ 3020596 h 5893281"/>
              <a:gd name="connsiteX1318" fmla="*/ 8394058 w 10035679"/>
              <a:gd name="connsiteY1318" fmla="*/ 3020596 h 5893281"/>
              <a:gd name="connsiteX1319" fmla="*/ 8418209 w 10035679"/>
              <a:gd name="connsiteY1319" fmla="*/ 2987388 h 5893281"/>
              <a:gd name="connsiteX1320" fmla="*/ 8450810 w 10035679"/>
              <a:gd name="connsiteY1320" fmla="*/ 2958409 h 5893281"/>
              <a:gd name="connsiteX1321" fmla="*/ 8489451 w 10035679"/>
              <a:gd name="connsiteY1321" fmla="*/ 2940297 h 5893281"/>
              <a:gd name="connsiteX1322" fmla="*/ 8503337 w 10035679"/>
              <a:gd name="connsiteY1322" fmla="*/ 2937882 h 5893281"/>
              <a:gd name="connsiteX1323" fmla="*/ 8517828 w 10035679"/>
              <a:gd name="connsiteY1323" fmla="*/ 2937882 h 5893281"/>
              <a:gd name="connsiteX1324" fmla="*/ 8529904 w 10035679"/>
              <a:gd name="connsiteY1324" fmla="*/ 2940297 h 5893281"/>
              <a:gd name="connsiteX1325" fmla="*/ 8535942 w 10035679"/>
              <a:gd name="connsiteY1325" fmla="*/ 2940297 h 5893281"/>
              <a:gd name="connsiteX1326" fmla="*/ 8541979 w 10035679"/>
              <a:gd name="connsiteY1326" fmla="*/ 2940297 h 5893281"/>
              <a:gd name="connsiteX1327" fmla="*/ 8550431 w 10035679"/>
              <a:gd name="connsiteY1327" fmla="*/ 2930032 h 5893281"/>
              <a:gd name="connsiteX1328" fmla="*/ 8556468 w 10035679"/>
              <a:gd name="connsiteY1328" fmla="*/ 2919769 h 5893281"/>
              <a:gd name="connsiteX1329" fmla="*/ 8560091 w 10035679"/>
              <a:gd name="connsiteY1329" fmla="*/ 2908900 h 5893281"/>
              <a:gd name="connsiteX1330" fmla="*/ 8564317 w 10035679"/>
              <a:gd name="connsiteY1330" fmla="*/ 2901053 h 5893281"/>
              <a:gd name="connsiteX1331" fmla="*/ 8570356 w 10035679"/>
              <a:gd name="connsiteY1331" fmla="*/ 2890788 h 5893281"/>
              <a:gd name="connsiteX1332" fmla="*/ 8582431 w 10035679"/>
              <a:gd name="connsiteY1332" fmla="*/ 2884752 h 5893281"/>
              <a:gd name="connsiteX1333" fmla="*/ 8584847 w 10035679"/>
              <a:gd name="connsiteY1333" fmla="*/ 2890788 h 5893281"/>
              <a:gd name="connsiteX1334" fmla="*/ 8588468 w 10035679"/>
              <a:gd name="connsiteY1334" fmla="*/ 2895014 h 5893281"/>
              <a:gd name="connsiteX1335" fmla="*/ 8592694 w 10035679"/>
              <a:gd name="connsiteY1335" fmla="*/ 2895014 h 5893281"/>
              <a:gd name="connsiteX1336" fmla="*/ 8596922 w 10035679"/>
              <a:gd name="connsiteY1336" fmla="*/ 2895014 h 5893281"/>
              <a:gd name="connsiteX1337" fmla="*/ 8598733 w 10035679"/>
              <a:gd name="connsiteY1337" fmla="*/ 2890788 h 5893281"/>
              <a:gd name="connsiteX1338" fmla="*/ 8627110 w 10035679"/>
              <a:gd name="connsiteY1338" fmla="*/ 2866035 h 5893281"/>
              <a:gd name="connsiteX1339" fmla="*/ 8645222 w 10035679"/>
              <a:gd name="connsiteY1339" fmla="*/ 2843092 h 5893281"/>
              <a:gd name="connsiteX1340" fmla="*/ 8653676 w 10035679"/>
              <a:gd name="connsiteY1340" fmla="*/ 2818338 h 5893281"/>
              <a:gd name="connsiteX1341" fmla="*/ 8659713 w 10035679"/>
              <a:gd name="connsiteY1341" fmla="*/ 2789962 h 5893281"/>
              <a:gd name="connsiteX1342" fmla="*/ 8669976 w 10035679"/>
              <a:gd name="connsiteY1342" fmla="*/ 2765206 h 5893281"/>
              <a:gd name="connsiteX1343" fmla="*/ 8691711 w 10035679"/>
              <a:gd name="connsiteY1343" fmla="*/ 2732001 h 5893281"/>
              <a:gd name="connsiteX1344" fmla="*/ 8677825 w 10035679"/>
              <a:gd name="connsiteY1344" fmla="*/ 2732001 h 5893281"/>
              <a:gd name="connsiteX1345" fmla="*/ 8667562 w 10035679"/>
              <a:gd name="connsiteY1345" fmla="*/ 2725962 h 5893281"/>
              <a:gd name="connsiteX1346" fmla="*/ 8663939 w 10035679"/>
              <a:gd name="connsiteY1346" fmla="*/ 2717510 h 5893281"/>
              <a:gd name="connsiteX1347" fmla="*/ 8659713 w 10035679"/>
              <a:gd name="connsiteY1347" fmla="*/ 2711474 h 5893281"/>
              <a:gd name="connsiteX1348" fmla="*/ 8659713 w 10035679"/>
              <a:gd name="connsiteY1348" fmla="*/ 2696983 h 5893281"/>
              <a:gd name="connsiteX1349" fmla="*/ 8659713 w 10035679"/>
              <a:gd name="connsiteY1349" fmla="*/ 2678871 h 5893281"/>
              <a:gd name="connsiteX1350" fmla="*/ 8663939 w 10035679"/>
              <a:gd name="connsiteY1350" fmla="*/ 2674643 h 5893281"/>
              <a:gd name="connsiteX1351" fmla="*/ 8667562 w 10035679"/>
              <a:gd name="connsiteY1351" fmla="*/ 2672229 h 5893281"/>
              <a:gd name="connsiteX1352" fmla="*/ 8667562 w 10035679"/>
              <a:gd name="connsiteY1352" fmla="*/ 2668605 h 5893281"/>
              <a:gd name="connsiteX1353" fmla="*/ 8667562 w 10035679"/>
              <a:gd name="connsiteY1353" fmla="*/ 2664379 h 5893281"/>
              <a:gd name="connsiteX1354" fmla="*/ 8682051 w 10035679"/>
              <a:gd name="connsiteY1354" fmla="*/ 2660153 h 5893281"/>
              <a:gd name="connsiteX1355" fmla="*/ 8691711 w 10035679"/>
              <a:gd name="connsiteY1355" fmla="*/ 2660153 h 5893281"/>
              <a:gd name="connsiteX1356" fmla="*/ 8698353 w 10035679"/>
              <a:gd name="connsiteY1356" fmla="*/ 2658340 h 5893281"/>
              <a:gd name="connsiteX1357" fmla="*/ 8706202 w 10035679"/>
              <a:gd name="connsiteY1357" fmla="*/ 2658340 h 5893281"/>
              <a:gd name="connsiteX1358" fmla="*/ 8706202 w 10035679"/>
              <a:gd name="connsiteY1358" fmla="*/ 2620909 h 5893281"/>
              <a:gd name="connsiteX1359" fmla="*/ 8712241 w 10035679"/>
              <a:gd name="connsiteY1359" fmla="*/ 2592533 h 5893281"/>
              <a:gd name="connsiteX1360" fmla="*/ 5124099 w 10035679"/>
              <a:gd name="connsiteY1360" fmla="*/ 2567174 h 5893281"/>
              <a:gd name="connsiteX1361" fmla="*/ 5122288 w 10035679"/>
              <a:gd name="connsiteY1361" fmla="*/ 2571405 h 5893281"/>
              <a:gd name="connsiteX1362" fmla="*/ 5118062 w 10035679"/>
              <a:gd name="connsiteY1362" fmla="*/ 2571405 h 5893281"/>
              <a:gd name="connsiteX1363" fmla="*/ 5113836 w 10035679"/>
              <a:gd name="connsiteY1363" fmla="*/ 2571405 h 5893281"/>
              <a:gd name="connsiteX1364" fmla="*/ 5113836 w 10035679"/>
              <a:gd name="connsiteY1364" fmla="*/ 2573214 h 5893281"/>
              <a:gd name="connsiteX1365" fmla="*/ 5109610 w 10035679"/>
              <a:gd name="connsiteY1365" fmla="*/ 2573214 h 5893281"/>
              <a:gd name="connsiteX1366" fmla="*/ 5103571 w 10035679"/>
              <a:gd name="connsiteY1366" fmla="*/ 2581666 h 5893281"/>
              <a:gd name="connsiteX1367" fmla="*/ 5095722 w 10035679"/>
              <a:gd name="connsiteY1367" fmla="*/ 2585892 h 5893281"/>
              <a:gd name="connsiteX1368" fmla="*/ 5095722 w 10035679"/>
              <a:gd name="connsiteY1368" fmla="*/ 2587705 h 5893281"/>
              <a:gd name="connsiteX1369" fmla="*/ 5095722 w 10035679"/>
              <a:gd name="connsiteY1369" fmla="*/ 2596157 h 5893281"/>
              <a:gd name="connsiteX1370" fmla="*/ 5095722 w 10035679"/>
              <a:gd name="connsiteY1370" fmla="*/ 2602194 h 5893281"/>
              <a:gd name="connsiteX1371" fmla="*/ 5095722 w 10035679"/>
              <a:gd name="connsiteY1371" fmla="*/ 2614268 h 5893281"/>
              <a:gd name="connsiteX1372" fmla="*/ 5124099 w 10035679"/>
              <a:gd name="connsiteY1372" fmla="*/ 2643250 h 5893281"/>
              <a:gd name="connsiteX1373" fmla="*/ 5150665 w 10035679"/>
              <a:gd name="connsiteY1373" fmla="*/ 2674040 h 5893281"/>
              <a:gd name="connsiteX1374" fmla="*/ 5174815 w 10035679"/>
              <a:gd name="connsiteY1374" fmla="*/ 2710871 h 5893281"/>
              <a:gd name="connsiteX1375" fmla="*/ 5203192 w 10035679"/>
              <a:gd name="connsiteY1375" fmla="*/ 2710871 h 5893281"/>
              <a:gd name="connsiteX1376" fmla="*/ 5203192 w 10035679"/>
              <a:gd name="connsiteY1376" fmla="*/ 2731398 h 5893281"/>
              <a:gd name="connsiteX1377" fmla="*/ 5231569 w 10035679"/>
              <a:gd name="connsiteY1377" fmla="*/ 2741661 h 5893281"/>
              <a:gd name="connsiteX1378" fmla="*/ 5252096 w 10035679"/>
              <a:gd name="connsiteY1378" fmla="*/ 2756153 h 5893281"/>
              <a:gd name="connsiteX1379" fmla="*/ 5274434 w 10035679"/>
              <a:gd name="connsiteY1379" fmla="*/ 2774869 h 5893281"/>
              <a:gd name="connsiteX1380" fmla="*/ 5274434 w 10035679"/>
              <a:gd name="connsiteY1380" fmla="*/ 2783321 h 5893281"/>
              <a:gd name="connsiteX1381" fmla="*/ 5266587 w 10035679"/>
              <a:gd name="connsiteY1381" fmla="*/ 2783321 h 5893281"/>
              <a:gd name="connsiteX1382" fmla="*/ 5260549 w 10035679"/>
              <a:gd name="connsiteY1382" fmla="*/ 2783321 h 5893281"/>
              <a:gd name="connsiteX1383" fmla="*/ 5252699 w 10035679"/>
              <a:gd name="connsiteY1383" fmla="*/ 2783321 h 5893281"/>
              <a:gd name="connsiteX1384" fmla="*/ 5248473 w 10035679"/>
              <a:gd name="connsiteY1384" fmla="*/ 2783321 h 5893281"/>
              <a:gd name="connsiteX1385" fmla="*/ 5242436 w 10035679"/>
              <a:gd name="connsiteY1385" fmla="*/ 2779095 h 5893281"/>
              <a:gd name="connsiteX1386" fmla="*/ 5232172 w 10035679"/>
              <a:gd name="connsiteY1386" fmla="*/ 2774869 h 5893281"/>
              <a:gd name="connsiteX1387" fmla="*/ 5221909 w 10035679"/>
              <a:gd name="connsiteY1387" fmla="*/ 2774869 h 5893281"/>
              <a:gd name="connsiteX1388" fmla="*/ 5221909 w 10035679"/>
              <a:gd name="connsiteY1388" fmla="*/ 2785131 h 5893281"/>
              <a:gd name="connsiteX1389" fmla="*/ 5223720 w 10035679"/>
              <a:gd name="connsiteY1389" fmla="*/ 2793586 h 5893281"/>
              <a:gd name="connsiteX1390" fmla="*/ 5227946 w 10035679"/>
              <a:gd name="connsiteY1390" fmla="*/ 2799622 h 5893281"/>
              <a:gd name="connsiteX1391" fmla="*/ 5227946 w 10035679"/>
              <a:gd name="connsiteY1391" fmla="*/ 2803848 h 5893281"/>
              <a:gd name="connsiteX1392" fmla="*/ 5232172 w 10035679"/>
              <a:gd name="connsiteY1392" fmla="*/ 2812301 h 5893281"/>
              <a:gd name="connsiteX1393" fmla="*/ 5233984 w 10035679"/>
              <a:gd name="connsiteY1393" fmla="*/ 2822565 h 5893281"/>
              <a:gd name="connsiteX1394" fmla="*/ 5223720 w 10035679"/>
              <a:gd name="connsiteY1394" fmla="*/ 2828602 h 5893281"/>
              <a:gd name="connsiteX1395" fmla="*/ 5217683 w 10035679"/>
              <a:gd name="connsiteY1395" fmla="*/ 2837056 h 5893281"/>
              <a:gd name="connsiteX1396" fmla="*/ 5209834 w 10035679"/>
              <a:gd name="connsiteY1396" fmla="*/ 2847318 h 5893281"/>
              <a:gd name="connsiteX1397" fmla="*/ 5203795 w 10035679"/>
              <a:gd name="connsiteY1397" fmla="*/ 2861809 h 5893281"/>
              <a:gd name="connsiteX1398" fmla="*/ 5181457 w 10035679"/>
              <a:gd name="connsiteY1398" fmla="*/ 2861809 h 5893281"/>
              <a:gd name="connsiteX1399" fmla="*/ 5181457 w 10035679"/>
              <a:gd name="connsiteY1399" fmla="*/ 2909505 h 5893281"/>
              <a:gd name="connsiteX1400" fmla="*/ 5165155 w 10035679"/>
              <a:gd name="connsiteY1400" fmla="*/ 2909505 h 5893281"/>
              <a:gd name="connsiteX1401" fmla="*/ 5147041 w 10035679"/>
              <a:gd name="connsiteY1401" fmla="*/ 2895016 h 5893281"/>
              <a:gd name="connsiteX1402" fmla="*/ 5124703 w 10035679"/>
              <a:gd name="connsiteY1402" fmla="*/ 2886562 h 5893281"/>
              <a:gd name="connsiteX1403" fmla="*/ 5108402 w 10035679"/>
              <a:gd name="connsiteY1403" fmla="*/ 2876300 h 5893281"/>
              <a:gd name="connsiteX1404" fmla="*/ 5096327 w 10035679"/>
              <a:gd name="connsiteY1404" fmla="*/ 2851544 h 5893281"/>
              <a:gd name="connsiteX1405" fmla="*/ 5124703 w 10035679"/>
              <a:gd name="connsiteY1405" fmla="*/ 2855772 h 5893281"/>
              <a:gd name="connsiteX1406" fmla="*/ 5153080 w 10035679"/>
              <a:gd name="connsiteY1406" fmla="*/ 2851544 h 5893281"/>
              <a:gd name="connsiteX1407" fmla="*/ 5175418 w 10035679"/>
              <a:gd name="connsiteY1407" fmla="*/ 2843092 h 5893281"/>
              <a:gd name="connsiteX1408" fmla="*/ 5189306 w 10035679"/>
              <a:gd name="connsiteY1408" fmla="*/ 2828602 h 5893281"/>
              <a:gd name="connsiteX1409" fmla="*/ 5193532 w 10035679"/>
              <a:gd name="connsiteY1409" fmla="*/ 2826791 h 5893281"/>
              <a:gd name="connsiteX1410" fmla="*/ 5193532 w 10035679"/>
              <a:gd name="connsiteY1410" fmla="*/ 2822565 h 5893281"/>
              <a:gd name="connsiteX1411" fmla="*/ 5195343 w 10035679"/>
              <a:gd name="connsiteY1411" fmla="*/ 2818339 h 5893281"/>
              <a:gd name="connsiteX1412" fmla="*/ 5195343 w 10035679"/>
              <a:gd name="connsiteY1412" fmla="*/ 2812301 h 5893281"/>
              <a:gd name="connsiteX1413" fmla="*/ 5195343 w 10035679"/>
              <a:gd name="connsiteY1413" fmla="*/ 2803848 h 5893281"/>
              <a:gd name="connsiteX1414" fmla="*/ 5142815 w 10035679"/>
              <a:gd name="connsiteY1414" fmla="*/ 2764604 h 5893281"/>
              <a:gd name="connsiteX1415" fmla="*/ 5086062 w 10035679"/>
              <a:gd name="connsiteY1415" fmla="*/ 2725360 h 5893281"/>
              <a:gd name="connsiteX1416" fmla="*/ 5067950 w 10035679"/>
              <a:gd name="connsiteY1416" fmla="*/ 2703021 h 5893281"/>
              <a:gd name="connsiteX1417" fmla="*/ 5051662 w 10035679"/>
              <a:gd name="connsiteY1417" fmla="*/ 2682495 h 5893281"/>
              <a:gd name="connsiteX1418" fmla="*/ 5037776 w 10035679"/>
              <a:gd name="connsiteY1418" fmla="*/ 2657739 h 5893281"/>
              <a:gd name="connsiteX1419" fmla="*/ 5015441 w 10035679"/>
              <a:gd name="connsiteY1419" fmla="*/ 2635401 h 5893281"/>
              <a:gd name="connsiteX1420" fmla="*/ 4987064 w 10035679"/>
              <a:gd name="connsiteY1420" fmla="*/ 2625135 h 5893281"/>
              <a:gd name="connsiteX1421" fmla="*/ 4962913 w 10035679"/>
              <a:gd name="connsiteY1421" fmla="*/ 2645663 h 5893281"/>
              <a:gd name="connsiteX1422" fmla="*/ 4930311 w 10035679"/>
              <a:gd name="connsiteY1422" fmla="*/ 2664379 h 5893281"/>
              <a:gd name="connsiteX1423" fmla="*/ 4891671 w 10035679"/>
              <a:gd name="connsiteY1423" fmla="*/ 2672833 h 5893281"/>
              <a:gd name="connsiteX1424" fmla="*/ 4887444 w 10035679"/>
              <a:gd name="connsiteY1424" fmla="*/ 2664379 h 5893281"/>
              <a:gd name="connsiteX1425" fmla="*/ 4885632 w 10035679"/>
              <a:gd name="connsiteY1425" fmla="*/ 2658345 h 5893281"/>
              <a:gd name="connsiteX1426" fmla="*/ 4881407 w 10035679"/>
              <a:gd name="connsiteY1426" fmla="*/ 2654117 h 5893281"/>
              <a:gd name="connsiteX1427" fmla="*/ 4873557 w 10035679"/>
              <a:gd name="connsiteY1427" fmla="*/ 2654117 h 5893281"/>
              <a:gd name="connsiteX1428" fmla="*/ 4871746 w 10035679"/>
              <a:gd name="connsiteY1428" fmla="*/ 2654117 h 5893281"/>
              <a:gd name="connsiteX1429" fmla="*/ 4863898 w 10035679"/>
              <a:gd name="connsiteY1429" fmla="*/ 2658345 h 5893281"/>
              <a:gd name="connsiteX1430" fmla="*/ 4845785 w 10035679"/>
              <a:gd name="connsiteY1430" fmla="*/ 2672833 h 5893281"/>
              <a:gd name="connsiteX1431" fmla="*/ 4839746 w 10035679"/>
              <a:gd name="connsiteY1431" fmla="*/ 2693362 h 5893281"/>
              <a:gd name="connsiteX1432" fmla="*/ 4835519 w 10035679"/>
              <a:gd name="connsiteY1432" fmla="*/ 2715700 h 5893281"/>
              <a:gd name="connsiteX1433" fmla="*/ 4825258 w 10035679"/>
              <a:gd name="connsiteY1433" fmla="*/ 2732001 h 5893281"/>
              <a:gd name="connsiteX1434" fmla="*/ 4786617 w 10035679"/>
              <a:gd name="connsiteY1434" fmla="*/ 2732001 h 5893281"/>
              <a:gd name="connsiteX1435" fmla="*/ 4772730 w 10035679"/>
              <a:gd name="connsiteY1435" fmla="*/ 2750719 h 5893281"/>
              <a:gd name="connsiteX1436" fmla="*/ 4762465 w 10035679"/>
              <a:gd name="connsiteY1436" fmla="*/ 2771246 h 5893281"/>
              <a:gd name="connsiteX1437" fmla="*/ 4754618 w 10035679"/>
              <a:gd name="connsiteY1437" fmla="*/ 2797812 h 5893281"/>
              <a:gd name="connsiteX1438" fmla="*/ 4750388 w 10035679"/>
              <a:gd name="connsiteY1438" fmla="*/ 2799622 h 5893281"/>
              <a:gd name="connsiteX1439" fmla="*/ 4750388 w 10035679"/>
              <a:gd name="connsiteY1439" fmla="*/ 2808074 h 5893281"/>
              <a:gd name="connsiteX1440" fmla="*/ 4754618 w 10035679"/>
              <a:gd name="connsiteY1440" fmla="*/ 2812301 h 5893281"/>
              <a:gd name="connsiteX1441" fmla="*/ 4758844 w 10035679"/>
              <a:gd name="connsiteY1441" fmla="*/ 2814113 h 5893281"/>
              <a:gd name="connsiteX1442" fmla="*/ 4764881 w 10035679"/>
              <a:gd name="connsiteY1442" fmla="*/ 2822565 h 5893281"/>
              <a:gd name="connsiteX1443" fmla="*/ 4769107 w 10035679"/>
              <a:gd name="connsiteY1443" fmla="*/ 2828602 h 5893281"/>
              <a:gd name="connsiteX1444" fmla="*/ 4758844 w 10035679"/>
              <a:gd name="connsiteY1444" fmla="*/ 2828602 h 5893281"/>
              <a:gd name="connsiteX1445" fmla="*/ 4754618 w 10035679"/>
              <a:gd name="connsiteY1445" fmla="*/ 2832830 h 5893281"/>
              <a:gd name="connsiteX1446" fmla="*/ 4750388 w 10035679"/>
              <a:gd name="connsiteY1446" fmla="*/ 2832830 h 5893281"/>
              <a:gd name="connsiteX1447" fmla="*/ 4748579 w 10035679"/>
              <a:gd name="connsiteY1447" fmla="*/ 2837056 h 5893281"/>
              <a:gd name="connsiteX1448" fmla="*/ 4744353 w 10035679"/>
              <a:gd name="connsiteY1448" fmla="*/ 2841282 h 5893281"/>
              <a:gd name="connsiteX1449" fmla="*/ 4736503 w 10035679"/>
              <a:gd name="connsiteY1449" fmla="*/ 2843092 h 5893281"/>
              <a:gd name="connsiteX1450" fmla="*/ 4736503 w 10035679"/>
              <a:gd name="connsiteY1450" fmla="*/ 2851544 h 5893281"/>
              <a:gd name="connsiteX1451" fmla="*/ 4736503 w 10035679"/>
              <a:gd name="connsiteY1451" fmla="*/ 2855772 h 5893281"/>
              <a:gd name="connsiteX1452" fmla="*/ 4736503 w 10035679"/>
              <a:gd name="connsiteY1452" fmla="*/ 2859393 h 5893281"/>
              <a:gd name="connsiteX1453" fmla="*/ 4736503 w 10035679"/>
              <a:gd name="connsiteY1453" fmla="*/ 2871469 h 5893281"/>
              <a:gd name="connsiteX1454" fmla="*/ 4712353 w 10035679"/>
              <a:gd name="connsiteY1454" fmla="*/ 2873279 h 5893281"/>
              <a:gd name="connsiteX1455" fmla="*/ 4702090 w 10035679"/>
              <a:gd name="connsiteY1455" fmla="*/ 2881733 h 5893281"/>
              <a:gd name="connsiteX1456" fmla="*/ 4694241 w 10035679"/>
              <a:gd name="connsiteY1456" fmla="*/ 2887770 h 5893281"/>
              <a:gd name="connsiteX1457" fmla="*/ 4688204 w 10035679"/>
              <a:gd name="connsiteY1457" fmla="*/ 2899845 h 5893281"/>
              <a:gd name="connsiteX1458" fmla="*/ 4677940 w 10035679"/>
              <a:gd name="connsiteY1458" fmla="*/ 2910110 h 5893281"/>
              <a:gd name="connsiteX1459" fmla="*/ 4665864 w 10035679"/>
              <a:gd name="connsiteY1459" fmla="*/ 2914336 h 5893281"/>
              <a:gd name="connsiteX1460" fmla="*/ 4659826 w 10035679"/>
              <a:gd name="connsiteY1460" fmla="*/ 2914336 h 5893281"/>
              <a:gd name="connsiteX1461" fmla="*/ 4649563 w 10035679"/>
              <a:gd name="connsiteY1461" fmla="*/ 2910110 h 5893281"/>
              <a:gd name="connsiteX1462" fmla="*/ 4641712 w 10035679"/>
              <a:gd name="connsiteY1462" fmla="*/ 2905882 h 5893281"/>
              <a:gd name="connsiteX1463" fmla="*/ 4635677 w 10035679"/>
              <a:gd name="connsiteY1463" fmla="*/ 2901656 h 5893281"/>
              <a:gd name="connsiteX1464" fmla="*/ 4631451 w 10035679"/>
              <a:gd name="connsiteY1464" fmla="*/ 2901656 h 5893281"/>
              <a:gd name="connsiteX1465" fmla="*/ 4625411 w 10035679"/>
              <a:gd name="connsiteY1465" fmla="*/ 2905882 h 5893281"/>
              <a:gd name="connsiteX1466" fmla="*/ 4617564 w 10035679"/>
              <a:gd name="connsiteY1466" fmla="*/ 2910110 h 5893281"/>
              <a:gd name="connsiteX1467" fmla="*/ 4611526 w 10035679"/>
              <a:gd name="connsiteY1467" fmla="*/ 2914336 h 5893281"/>
              <a:gd name="connsiteX1468" fmla="*/ 4599452 w 10035679"/>
              <a:gd name="connsiteY1468" fmla="*/ 2916147 h 5893281"/>
              <a:gd name="connsiteX1469" fmla="*/ 4599452 w 10035679"/>
              <a:gd name="connsiteY1469" fmla="*/ 2934863 h 5893281"/>
              <a:gd name="connsiteX1470" fmla="*/ 4698467 w 10035679"/>
              <a:gd name="connsiteY1470" fmla="*/ 2949354 h 5893281"/>
              <a:gd name="connsiteX1471" fmla="*/ 4726843 w 10035679"/>
              <a:gd name="connsiteY1471" fmla="*/ 2934863 h 5893281"/>
              <a:gd name="connsiteX1472" fmla="*/ 4755221 w 10035679"/>
              <a:gd name="connsiteY1472" fmla="*/ 2916147 h 5893281"/>
              <a:gd name="connsiteX1473" fmla="*/ 4777562 w 10035679"/>
              <a:gd name="connsiteY1473" fmla="*/ 2901656 h 5893281"/>
              <a:gd name="connsiteX1474" fmla="*/ 4807749 w 10035679"/>
              <a:gd name="connsiteY1474" fmla="*/ 2895619 h 5893281"/>
              <a:gd name="connsiteX1475" fmla="*/ 4854237 w 10035679"/>
              <a:gd name="connsiteY1475" fmla="*/ 2887167 h 5893281"/>
              <a:gd name="connsiteX1476" fmla="*/ 4903141 w 10035679"/>
              <a:gd name="connsiteY1476" fmla="*/ 2885354 h 5893281"/>
              <a:gd name="connsiteX1477" fmla="*/ 4958084 w 10035679"/>
              <a:gd name="connsiteY1477" fmla="*/ 2885354 h 5893281"/>
              <a:gd name="connsiteX1478" fmla="*/ 5002763 w 10035679"/>
              <a:gd name="connsiteY1478" fmla="*/ 2885354 h 5893281"/>
              <a:gd name="connsiteX1479" fmla="*/ 5041398 w 10035679"/>
              <a:gd name="connsiteY1479" fmla="*/ 2887167 h 5893281"/>
              <a:gd name="connsiteX1480" fmla="*/ 5059498 w 10035679"/>
              <a:gd name="connsiteY1480" fmla="*/ 2891393 h 5893281"/>
              <a:gd name="connsiteX1481" fmla="*/ 5068553 w 10035679"/>
              <a:gd name="connsiteY1481" fmla="*/ 2891393 h 5893281"/>
              <a:gd name="connsiteX1482" fmla="*/ 5056477 w 10035679"/>
              <a:gd name="connsiteY1482" fmla="*/ 2924599 h 5893281"/>
              <a:gd name="connsiteX1483" fmla="*/ 5050454 w 10035679"/>
              <a:gd name="connsiteY1483" fmla="*/ 2959616 h 5893281"/>
              <a:gd name="connsiteX1484" fmla="*/ 5042605 w 10035679"/>
              <a:gd name="connsiteY1484" fmla="*/ 2996445 h 5893281"/>
              <a:gd name="connsiteX1485" fmla="*/ 5054680 w 10035679"/>
              <a:gd name="connsiteY1485" fmla="*/ 3002484 h 5893281"/>
              <a:gd name="connsiteX1486" fmla="*/ 5056477 w 10035679"/>
              <a:gd name="connsiteY1486" fmla="*/ 3010936 h 5893281"/>
              <a:gd name="connsiteX1487" fmla="*/ 5064327 w 10035679"/>
              <a:gd name="connsiteY1487" fmla="*/ 3016975 h 5893281"/>
              <a:gd name="connsiteX1488" fmla="*/ 5068553 w 10035679"/>
              <a:gd name="connsiteY1488" fmla="*/ 3021201 h 5893281"/>
              <a:gd name="connsiteX1489" fmla="*/ 5074591 w 10035679"/>
              <a:gd name="connsiteY1489" fmla="*/ 3027238 h 5893281"/>
              <a:gd name="connsiteX1490" fmla="*/ 5098742 w 10035679"/>
              <a:gd name="connsiteY1490" fmla="*/ 3035690 h 5893281"/>
              <a:gd name="connsiteX1491" fmla="*/ 5127119 w 10035679"/>
              <a:gd name="connsiteY1491" fmla="*/ 3035690 h 5893281"/>
              <a:gd name="connsiteX1492" fmla="*/ 5155496 w 10035679"/>
              <a:gd name="connsiteY1492" fmla="*/ 3039918 h 5893281"/>
              <a:gd name="connsiteX1493" fmla="*/ 5183870 w 10035679"/>
              <a:gd name="connsiteY1493" fmla="*/ 3054407 h 5893281"/>
              <a:gd name="connsiteX1494" fmla="*/ 5191720 w 10035679"/>
              <a:gd name="connsiteY1494" fmla="*/ 3083388 h 5893281"/>
              <a:gd name="connsiteX1495" fmla="*/ 5205608 w 10035679"/>
              <a:gd name="connsiteY1495" fmla="*/ 3089425 h 5893281"/>
              <a:gd name="connsiteX1496" fmla="*/ 5226135 w 10035679"/>
              <a:gd name="connsiteY1496" fmla="*/ 3097877 h 5893281"/>
              <a:gd name="connsiteX1497" fmla="*/ 5254512 w 10035679"/>
              <a:gd name="connsiteY1497" fmla="*/ 3103916 h 5893281"/>
              <a:gd name="connsiteX1498" fmla="*/ 5278661 w 10035679"/>
              <a:gd name="connsiteY1498" fmla="*/ 3112368 h 5893281"/>
              <a:gd name="connsiteX1499" fmla="*/ 5292548 w 10035679"/>
              <a:gd name="connsiteY1499" fmla="*/ 3114178 h 5893281"/>
              <a:gd name="connsiteX1500" fmla="*/ 5296775 w 10035679"/>
              <a:gd name="connsiteY1500" fmla="*/ 3093651 h 5893281"/>
              <a:gd name="connsiteX1501" fmla="*/ 5304624 w 10035679"/>
              <a:gd name="connsiteY1501" fmla="*/ 3074934 h 5893281"/>
              <a:gd name="connsiteX1502" fmla="*/ 5310661 w 10035679"/>
              <a:gd name="connsiteY1502" fmla="*/ 3056219 h 5893281"/>
              <a:gd name="connsiteX1503" fmla="*/ 5333001 w 10035679"/>
              <a:gd name="connsiteY1503" fmla="*/ 3041728 h 5893281"/>
              <a:gd name="connsiteX1504" fmla="*/ 5363188 w 10035679"/>
              <a:gd name="connsiteY1504" fmla="*/ 3035690 h 5893281"/>
              <a:gd name="connsiteX1505" fmla="*/ 5391565 w 10035679"/>
              <a:gd name="connsiteY1505" fmla="*/ 3041728 h 5893281"/>
              <a:gd name="connsiteX1506" fmla="*/ 5419942 w 10035679"/>
              <a:gd name="connsiteY1506" fmla="*/ 3056219 h 5893281"/>
              <a:gd name="connsiteX1507" fmla="*/ 5448318 w 10035679"/>
              <a:gd name="connsiteY1507" fmla="*/ 3068293 h 5893281"/>
              <a:gd name="connsiteX1508" fmla="*/ 5462204 w 10035679"/>
              <a:gd name="connsiteY1508" fmla="*/ 3070105 h 5893281"/>
              <a:gd name="connsiteX1509" fmla="*/ 5490581 w 10035679"/>
              <a:gd name="connsiteY1509" fmla="*/ 3074331 h 5893281"/>
              <a:gd name="connsiteX1510" fmla="*/ 5518958 w 10035679"/>
              <a:gd name="connsiteY1510" fmla="*/ 3082783 h 5893281"/>
              <a:gd name="connsiteX1511" fmla="*/ 5547335 w 10035679"/>
              <a:gd name="connsiteY1511" fmla="*/ 3084594 h 5893281"/>
              <a:gd name="connsiteX1512" fmla="*/ 5569673 w 10035679"/>
              <a:gd name="connsiteY1512" fmla="*/ 3088822 h 5893281"/>
              <a:gd name="connsiteX1513" fmla="*/ 5579937 w 10035679"/>
              <a:gd name="connsiteY1513" fmla="*/ 3093048 h 5893281"/>
              <a:gd name="connsiteX1514" fmla="*/ 5585974 w 10035679"/>
              <a:gd name="connsiteY1514" fmla="*/ 3088822 h 5893281"/>
              <a:gd name="connsiteX1515" fmla="*/ 5590202 w 10035679"/>
              <a:gd name="connsiteY1515" fmla="*/ 3082783 h 5893281"/>
              <a:gd name="connsiteX1516" fmla="*/ 5594428 w 10035679"/>
              <a:gd name="connsiteY1516" fmla="*/ 3078557 h 5893281"/>
              <a:gd name="connsiteX1517" fmla="*/ 5600465 w 10035679"/>
              <a:gd name="connsiteY1517" fmla="*/ 3070105 h 5893281"/>
              <a:gd name="connsiteX1518" fmla="*/ 5608314 w 10035679"/>
              <a:gd name="connsiteY1518" fmla="*/ 3068293 h 5893281"/>
              <a:gd name="connsiteX1519" fmla="*/ 5614351 w 10035679"/>
              <a:gd name="connsiteY1519" fmla="*/ 3068293 h 5893281"/>
              <a:gd name="connsiteX1520" fmla="*/ 5624616 w 10035679"/>
              <a:gd name="connsiteY1520" fmla="*/ 3068293 h 5893281"/>
              <a:gd name="connsiteX1521" fmla="*/ 5651182 w 10035679"/>
              <a:gd name="connsiteY1521" fmla="*/ 3074331 h 5893281"/>
              <a:gd name="connsiteX1522" fmla="*/ 5671709 w 10035679"/>
              <a:gd name="connsiteY1522" fmla="*/ 3084594 h 5893281"/>
              <a:gd name="connsiteX1523" fmla="*/ 5695860 w 10035679"/>
              <a:gd name="connsiteY1523" fmla="*/ 3082783 h 5893281"/>
              <a:gd name="connsiteX1524" fmla="*/ 5722424 w 10035679"/>
              <a:gd name="connsiteY1524" fmla="*/ 3074331 h 5893281"/>
              <a:gd name="connsiteX1525" fmla="*/ 5724235 w 10035679"/>
              <a:gd name="connsiteY1525" fmla="*/ 3045350 h 5893281"/>
              <a:gd name="connsiteX1526" fmla="*/ 5738123 w 10035679"/>
              <a:gd name="connsiteY1526" fmla="*/ 3010333 h 5893281"/>
              <a:gd name="connsiteX1527" fmla="*/ 5750198 w 10035679"/>
              <a:gd name="connsiteY1527" fmla="*/ 2977126 h 5893281"/>
              <a:gd name="connsiteX1528" fmla="*/ 5753819 w 10035679"/>
              <a:gd name="connsiteY1528" fmla="*/ 2949354 h 5893281"/>
              <a:gd name="connsiteX1529" fmla="*/ 5747782 w 10035679"/>
              <a:gd name="connsiteY1529" fmla="*/ 2924599 h 5893281"/>
              <a:gd name="connsiteX1530" fmla="*/ 5743556 w 10035679"/>
              <a:gd name="connsiteY1530" fmla="*/ 2916147 h 5893281"/>
              <a:gd name="connsiteX1531" fmla="*/ 5743556 w 10035679"/>
              <a:gd name="connsiteY1531" fmla="*/ 2910110 h 5893281"/>
              <a:gd name="connsiteX1532" fmla="*/ 5739330 w 10035679"/>
              <a:gd name="connsiteY1532" fmla="*/ 2905882 h 5893281"/>
              <a:gd name="connsiteX1533" fmla="*/ 5735104 w 10035679"/>
              <a:gd name="connsiteY1533" fmla="*/ 2901656 h 5893281"/>
              <a:gd name="connsiteX1534" fmla="*/ 5729066 w 10035679"/>
              <a:gd name="connsiteY1534" fmla="*/ 2901656 h 5893281"/>
              <a:gd name="connsiteX1535" fmla="*/ 5721216 w 10035679"/>
              <a:gd name="connsiteY1535" fmla="*/ 2901656 h 5893281"/>
              <a:gd name="connsiteX1536" fmla="*/ 5707330 w 10035679"/>
              <a:gd name="connsiteY1536" fmla="*/ 2901656 h 5893281"/>
              <a:gd name="connsiteX1537" fmla="*/ 5691029 w 10035679"/>
              <a:gd name="connsiteY1537" fmla="*/ 2916147 h 5893281"/>
              <a:gd name="connsiteX1538" fmla="*/ 5677143 w 10035679"/>
              <a:gd name="connsiteY1538" fmla="*/ 2920373 h 5893281"/>
              <a:gd name="connsiteX1539" fmla="*/ 5663255 w 10035679"/>
              <a:gd name="connsiteY1539" fmla="*/ 2916147 h 5893281"/>
              <a:gd name="connsiteX1540" fmla="*/ 5649369 w 10035679"/>
              <a:gd name="connsiteY1540" fmla="*/ 2910110 h 5893281"/>
              <a:gd name="connsiteX1541" fmla="*/ 5631257 w 10035679"/>
              <a:gd name="connsiteY1541" fmla="*/ 2901656 h 5893281"/>
              <a:gd name="connsiteX1542" fmla="*/ 5620992 w 10035679"/>
              <a:gd name="connsiteY1542" fmla="*/ 2899845 h 5893281"/>
              <a:gd name="connsiteX1543" fmla="*/ 5613145 w 10035679"/>
              <a:gd name="connsiteY1543" fmla="*/ 2901656 h 5893281"/>
              <a:gd name="connsiteX1544" fmla="*/ 5602880 w 10035679"/>
              <a:gd name="connsiteY1544" fmla="*/ 2905882 h 5893281"/>
              <a:gd name="connsiteX1545" fmla="*/ 5598654 w 10035679"/>
              <a:gd name="connsiteY1545" fmla="*/ 2914336 h 5893281"/>
              <a:gd name="connsiteX1546" fmla="*/ 5592616 w 10035679"/>
              <a:gd name="connsiteY1546" fmla="*/ 2920373 h 5893281"/>
              <a:gd name="connsiteX1547" fmla="*/ 5584768 w 10035679"/>
              <a:gd name="connsiteY1547" fmla="*/ 2924599 h 5893281"/>
              <a:gd name="connsiteX1548" fmla="*/ 5554579 w 10035679"/>
              <a:gd name="connsiteY1548" fmla="*/ 2916147 h 5893281"/>
              <a:gd name="connsiteX1549" fmla="*/ 5521976 w 10035679"/>
              <a:gd name="connsiteY1549" fmla="*/ 2895619 h 5893281"/>
              <a:gd name="connsiteX1550" fmla="*/ 5497825 w 10035679"/>
              <a:gd name="connsiteY1550" fmla="*/ 2862412 h 5893281"/>
              <a:gd name="connsiteX1551" fmla="*/ 5485750 w 10035679"/>
              <a:gd name="connsiteY1551" fmla="*/ 2829206 h 5893281"/>
              <a:gd name="connsiteX1552" fmla="*/ 5485750 w 10035679"/>
              <a:gd name="connsiteY1552" fmla="*/ 2823168 h 5893281"/>
              <a:gd name="connsiteX1553" fmla="*/ 5485750 w 10035679"/>
              <a:gd name="connsiteY1553" fmla="*/ 2814716 h 5893281"/>
              <a:gd name="connsiteX1554" fmla="*/ 5485750 w 10035679"/>
              <a:gd name="connsiteY1554" fmla="*/ 2808679 h 5893281"/>
              <a:gd name="connsiteX1555" fmla="*/ 5485750 w 10035679"/>
              <a:gd name="connsiteY1555" fmla="*/ 2800225 h 5893281"/>
              <a:gd name="connsiteX1556" fmla="*/ 5485750 w 10035679"/>
              <a:gd name="connsiteY1556" fmla="*/ 2794189 h 5893281"/>
              <a:gd name="connsiteX1557" fmla="*/ 5489978 w 10035679"/>
              <a:gd name="connsiteY1557" fmla="*/ 2785737 h 5893281"/>
              <a:gd name="connsiteX1558" fmla="*/ 5494204 w 10035679"/>
              <a:gd name="connsiteY1558" fmla="*/ 2775472 h 5893281"/>
              <a:gd name="connsiteX1559" fmla="*/ 5486355 w 10035679"/>
              <a:gd name="connsiteY1559" fmla="*/ 2769435 h 5893281"/>
              <a:gd name="connsiteX1560" fmla="*/ 5480316 w 10035679"/>
              <a:gd name="connsiteY1560" fmla="*/ 2765209 h 5893281"/>
              <a:gd name="connsiteX1561" fmla="*/ 5476090 w 10035679"/>
              <a:gd name="connsiteY1561" fmla="*/ 2760983 h 5893281"/>
              <a:gd name="connsiteX1562" fmla="*/ 5471864 w 10035679"/>
              <a:gd name="connsiteY1562" fmla="*/ 2756755 h 5893281"/>
              <a:gd name="connsiteX1563" fmla="*/ 5465827 w 10035679"/>
              <a:gd name="connsiteY1563" fmla="*/ 2754945 h 5893281"/>
              <a:gd name="connsiteX1564" fmla="*/ 5455563 w 10035679"/>
              <a:gd name="connsiteY1564" fmla="*/ 2750719 h 5893281"/>
              <a:gd name="connsiteX1565" fmla="*/ 5451337 w 10035679"/>
              <a:gd name="connsiteY1565" fmla="*/ 2746492 h 5893281"/>
              <a:gd name="connsiteX1566" fmla="*/ 5447111 w 10035679"/>
              <a:gd name="connsiteY1566" fmla="*/ 2746492 h 5893281"/>
              <a:gd name="connsiteX1567" fmla="*/ 5442884 w 10035679"/>
              <a:gd name="connsiteY1567" fmla="*/ 2742266 h 5893281"/>
              <a:gd name="connsiteX1568" fmla="*/ 5436846 w 10035679"/>
              <a:gd name="connsiteY1568" fmla="*/ 2742266 h 5893281"/>
              <a:gd name="connsiteX1569" fmla="*/ 5428999 w 10035679"/>
              <a:gd name="connsiteY1569" fmla="*/ 2742266 h 5893281"/>
              <a:gd name="connsiteX1570" fmla="*/ 5428999 w 10035679"/>
              <a:gd name="connsiteY1570" fmla="*/ 2750719 h 5893281"/>
              <a:gd name="connsiteX1571" fmla="*/ 5422960 w 10035679"/>
              <a:gd name="connsiteY1571" fmla="*/ 2750719 h 5893281"/>
              <a:gd name="connsiteX1572" fmla="*/ 5422960 w 10035679"/>
              <a:gd name="connsiteY1572" fmla="*/ 2760983 h 5893281"/>
              <a:gd name="connsiteX1573" fmla="*/ 5427186 w 10035679"/>
              <a:gd name="connsiteY1573" fmla="*/ 2769435 h 5893281"/>
              <a:gd name="connsiteX1574" fmla="*/ 5427186 w 10035679"/>
              <a:gd name="connsiteY1574" fmla="*/ 2771246 h 5893281"/>
              <a:gd name="connsiteX1575" fmla="*/ 5427186 w 10035679"/>
              <a:gd name="connsiteY1575" fmla="*/ 2775472 h 5893281"/>
              <a:gd name="connsiteX1576" fmla="*/ 5422960 w 10035679"/>
              <a:gd name="connsiteY1576" fmla="*/ 2779698 h 5893281"/>
              <a:gd name="connsiteX1577" fmla="*/ 5418734 w 10035679"/>
              <a:gd name="connsiteY1577" fmla="*/ 2779698 h 5893281"/>
              <a:gd name="connsiteX1578" fmla="*/ 5412697 w 10035679"/>
              <a:gd name="connsiteY1578" fmla="*/ 2779698 h 5893281"/>
              <a:gd name="connsiteX1579" fmla="*/ 5398809 w 10035679"/>
              <a:gd name="connsiteY1579" fmla="*/ 2783926 h 5893281"/>
              <a:gd name="connsiteX1580" fmla="*/ 5394583 w 10035679"/>
              <a:gd name="connsiteY1580" fmla="*/ 2775472 h 5893281"/>
              <a:gd name="connsiteX1581" fmla="*/ 5390357 w 10035679"/>
              <a:gd name="connsiteY1581" fmla="*/ 2771246 h 5893281"/>
              <a:gd name="connsiteX1582" fmla="*/ 5390357 w 10035679"/>
              <a:gd name="connsiteY1582" fmla="*/ 2769435 h 5893281"/>
              <a:gd name="connsiteX1583" fmla="*/ 5384320 w 10035679"/>
              <a:gd name="connsiteY1583" fmla="*/ 2765209 h 5893281"/>
              <a:gd name="connsiteX1584" fmla="*/ 5384320 w 10035679"/>
              <a:gd name="connsiteY1584" fmla="*/ 2774869 h 5893281"/>
              <a:gd name="connsiteX1585" fmla="*/ 5402432 w 10035679"/>
              <a:gd name="connsiteY1585" fmla="*/ 2797207 h 5893281"/>
              <a:gd name="connsiteX1586" fmla="*/ 5416318 w 10035679"/>
              <a:gd name="connsiteY1586" fmla="*/ 2827999 h 5893281"/>
              <a:gd name="connsiteX1587" fmla="*/ 5422357 w 10035679"/>
              <a:gd name="connsiteY1587" fmla="*/ 2861206 h 5893281"/>
              <a:gd name="connsiteX1588" fmla="*/ 5412092 w 10035679"/>
              <a:gd name="connsiteY1588" fmla="*/ 2869658 h 5893281"/>
              <a:gd name="connsiteX1589" fmla="*/ 5404243 w 10035679"/>
              <a:gd name="connsiteY1589" fmla="*/ 2871469 h 5893281"/>
              <a:gd name="connsiteX1590" fmla="*/ 5402432 w 10035679"/>
              <a:gd name="connsiteY1590" fmla="*/ 2879921 h 5893281"/>
              <a:gd name="connsiteX1591" fmla="*/ 5398206 w 10035679"/>
              <a:gd name="connsiteY1591" fmla="*/ 2885960 h 5893281"/>
              <a:gd name="connsiteX1592" fmla="*/ 5398206 w 10035679"/>
              <a:gd name="connsiteY1592" fmla="*/ 2890186 h 5893281"/>
              <a:gd name="connsiteX1593" fmla="*/ 5393980 w 10035679"/>
              <a:gd name="connsiteY1593" fmla="*/ 2898638 h 5893281"/>
              <a:gd name="connsiteX1594" fmla="*/ 5389754 w 10035679"/>
              <a:gd name="connsiteY1594" fmla="*/ 2900450 h 5893281"/>
              <a:gd name="connsiteX1595" fmla="*/ 5379489 w 10035679"/>
              <a:gd name="connsiteY1595" fmla="*/ 2904676 h 5893281"/>
              <a:gd name="connsiteX1596" fmla="*/ 5369225 w 10035679"/>
              <a:gd name="connsiteY1596" fmla="*/ 2908902 h 5893281"/>
              <a:gd name="connsiteX1597" fmla="*/ 5364999 w 10035679"/>
              <a:gd name="connsiteY1597" fmla="*/ 2904676 h 5893281"/>
              <a:gd name="connsiteX1598" fmla="*/ 5360773 w 10035679"/>
              <a:gd name="connsiteY1598" fmla="*/ 2904676 h 5893281"/>
              <a:gd name="connsiteX1599" fmla="*/ 5358962 w 10035679"/>
              <a:gd name="connsiteY1599" fmla="*/ 2900450 h 5893281"/>
              <a:gd name="connsiteX1600" fmla="*/ 5351113 w 10035679"/>
              <a:gd name="connsiteY1600" fmla="*/ 2900450 h 5893281"/>
              <a:gd name="connsiteX1601" fmla="*/ 5318510 w 10035679"/>
              <a:gd name="connsiteY1601" fmla="*/ 2803848 h 5893281"/>
              <a:gd name="connsiteX1602" fmla="*/ 5312473 w 10035679"/>
              <a:gd name="connsiteY1602" fmla="*/ 2799622 h 5893281"/>
              <a:gd name="connsiteX1603" fmla="*/ 5304624 w 10035679"/>
              <a:gd name="connsiteY1603" fmla="*/ 2793586 h 5893281"/>
              <a:gd name="connsiteX1604" fmla="*/ 5294359 w 10035679"/>
              <a:gd name="connsiteY1604" fmla="*/ 2785131 h 5893281"/>
              <a:gd name="connsiteX1605" fmla="*/ 5288322 w 10035679"/>
              <a:gd name="connsiteY1605" fmla="*/ 2783321 h 5893281"/>
              <a:gd name="connsiteX1606" fmla="*/ 5280473 w 10035679"/>
              <a:gd name="connsiteY1606" fmla="*/ 2774869 h 5893281"/>
              <a:gd name="connsiteX1607" fmla="*/ 5276247 w 10035679"/>
              <a:gd name="connsiteY1607" fmla="*/ 2754342 h 5893281"/>
              <a:gd name="connsiteX1608" fmla="*/ 5280473 w 10035679"/>
              <a:gd name="connsiteY1608" fmla="*/ 2735625 h 5893281"/>
              <a:gd name="connsiteX1609" fmla="*/ 5284699 w 10035679"/>
              <a:gd name="connsiteY1609" fmla="*/ 2721134 h 5893281"/>
              <a:gd name="connsiteX1610" fmla="*/ 5284699 w 10035679"/>
              <a:gd name="connsiteY1610" fmla="*/ 2706643 h 5893281"/>
              <a:gd name="connsiteX1611" fmla="*/ 5274434 w 10035679"/>
              <a:gd name="connsiteY1611" fmla="*/ 2696380 h 5893281"/>
              <a:gd name="connsiteX1612" fmla="*/ 5247870 w 10035679"/>
              <a:gd name="connsiteY1612" fmla="*/ 2677664 h 5893281"/>
              <a:gd name="connsiteX1613" fmla="*/ 5227343 w 10035679"/>
              <a:gd name="connsiteY1613" fmla="*/ 2667398 h 5893281"/>
              <a:gd name="connsiteX1614" fmla="*/ 5209229 w 10035679"/>
              <a:gd name="connsiteY1614" fmla="*/ 2663173 h 5893281"/>
              <a:gd name="connsiteX1615" fmla="*/ 5192927 w 10035679"/>
              <a:gd name="connsiteY1615" fmla="*/ 2652908 h 5893281"/>
              <a:gd name="connsiteX1616" fmla="*/ 5179041 w 10035679"/>
              <a:gd name="connsiteY1616" fmla="*/ 2630570 h 5893281"/>
              <a:gd name="connsiteX1617" fmla="*/ 5165155 w 10035679"/>
              <a:gd name="connsiteY1617" fmla="*/ 2591326 h 5893281"/>
              <a:gd name="connsiteX1618" fmla="*/ 5136779 w 10035679"/>
              <a:gd name="connsiteY1618" fmla="*/ 2599779 h 5893281"/>
              <a:gd name="connsiteX1619" fmla="*/ 5132553 w 10035679"/>
              <a:gd name="connsiteY1619" fmla="*/ 2587705 h 5893281"/>
              <a:gd name="connsiteX1620" fmla="*/ 5132553 w 10035679"/>
              <a:gd name="connsiteY1620" fmla="*/ 2581666 h 5893281"/>
              <a:gd name="connsiteX1621" fmla="*/ 5128327 w 10035679"/>
              <a:gd name="connsiteY1621" fmla="*/ 2573214 h 5893281"/>
              <a:gd name="connsiteX1622" fmla="*/ 2701834 w 10035679"/>
              <a:gd name="connsiteY1622" fmla="*/ 2558722 h 5893281"/>
              <a:gd name="connsiteX1623" fmla="*/ 2701532 w 10035679"/>
              <a:gd name="connsiteY1623" fmla="*/ 2559325 h 5893281"/>
              <a:gd name="connsiteX1624" fmla="*/ 2707258 w 10035679"/>
              <a:gd name="connsiteY1624" fmla="*/ 2559325 h 5893281"/>
              <a:gd name="connsiteX1625" fmla="*/ 2707264 w 10035679"/>
              <a:gd name="connsiteY1625" fmla="*/ 2559325 h 5893281"/>
              <a:gd name="connsiteX1626" fmla="*/ 2705453 w 10035679"/>
              <a:gd name="connsiteY1626" fmla="*/ 2567781 h 5893281"/>
              <a:gd name="connsiteX1627" fmla="*/ 2701225 w 10035679"/>
              <a:gd name="connsiteY1627" fmla="*/ 2571402 h 5893281"/>
              <a:gd name="connsiteX1628" fmla="*/ 2696998 w 10035679"/>
              <a:gd name="connsiteY1628" fmla="*/ 2578044 h 5893281"/>
              <a:gd name="connsiteX1629" fmla="*/ 2696998 w 10035679"/>
              <a:gd name="connsiteY1629" fmla="*/ 2581667 h 5893281"/>
              <a:gd name="connsiteX1630" fmla="*/ 2695330 w 10035679"/>
              <a:gd name="connsiteY1630" fmla="*/ 2591678 h 5893281"/>
              <a:gd name="connsiteX1631" fmla="*/ 2695797 w 10035679"/>
              <a:gd name="connsiteY1631" fmla="*/ 2591929 h 5893281"/>
              <a:gd name="connsiteX1632" fmla="*/ 2697608 w 10035679"/>
              <a:gd name="connsiteY1632" fmla="*/ 2581666 h 5893281"/>
              <a:gd name="connsiteX1633" fmla="*/ 2697608 w 10035679"/>
              <a:gd name="connsiteY1633" fmla="*/ 2577441 h 5893281"/>
              <a:gd name="connsiteX1634" fmla="*/ 2701834 w 10035679"/>
              <a:gd name="connsiteY1634" fmla="*/ 2571402 h 5893281"/>
              <a:gd name="connsiteX1635" fmla="*/ 2706060 w 10035679"/>
              <a:gd name="connsiteY1635" fmla="*/ 2567174 h 5893281"/>
              <a:gd name="connsiteX1636" fmla="*/ 2707872 w 10035679"/>
              <a:gd name="connsiteY1636" fmla="*/ 2558722 h 5893281"/>
              <a:gd name="connsiteX1637" fmla="*/ 5611937 w 10035679"/>
              <a:gd name="connsiteY1637" fmla="*/ 2529138 h 5893281"/>
              <a:gd name="connsiteX1638" fmla="*/ 5604088 w 10035679"/>
              <a:gd name="connsiteY1638" fmla="*/ 2545439 h 5893281"/>
              <a:gd name="connsiteX1639" fmla="*/ 5590202 w 10035679"/>
              <a:gd name="connsiteY1639" fmla="*/ 2572008 h 5893281"/>
              <a:gd name="connsiteX1640" fmla="*/ 5572088 w 10035679"/>
              <a:gd name="connsiteY1640" fmla="*/ 2600986 h 5893281"/>
              <a:gd name="connsiteX1641" fmla="*/ 5555787 w 10035679"/>
              <a:gd name="connsiteY1641" fmla="*/ 2629967 h 5893281"/>
              <a:gd name="connsiteX1642" fmla="*/ 5541901 w 10035679"/>
              <a:gd name="connsiteY1642" fmla="*/ 2654720 h 5893281"/>
              <a:gd name="connsiteX1643" fmla="*/ 5534051 w 10035679"/>
              <a:gd name="connsiteY1643" fmla="*/ 2675248 h 5893281"/>
              <a:gd name="connsiteX1644" fmla="*/ 5534051 w 10035679"/>
              <a:gd name="connsiteY1644" fmla="*/ 2687324 h 5893281"/>
              <a:gd name="connsiteX1645" fmla="*/ 5538278 w 10035679"/>
              <a:gd name="connsiteY1645" fmla="*/ 2701815 h 5893281"/>
              <a:gd name="connsiteX1646" fmla="*/ 5538278 w 10035679"/>
              <a:gd name="connsiteY1646" fmla="*/ 2707850 h 5893281"/>
              <a:gd name="connsiteX1647" fmla="*/ 5542504 w 10035679"/>
              <a:gd name="connsiteY1647" fmla="*/ 2716304 h 5893281"/>
              <a:gd name="connsiteX1648" fmla="*/ 5548542 w 10035679"/>
              <a:gd name="connsiteY1648" fmla="*/ 2718115 h 5893281"/>
              <a:gd name="connsiteX1649" fmla="*/ 5556392 w 10035679"/>
              <a:gd name="connsiteY1649" fmla="*/ 2722342 h 5893281"/>
              <a:gd name="connsiteX1650" fmla="*/ 5566654 w 10035679"/>
              <a:gd name="connsiteY1650" fmla="*/ 2726567 h 5893281"/>
              <a:gd name="connsiteX1651" fmla="*/ 5595031 w 10035679"/>
              <a:gd name="connsiteY1651" fmla="*/ 2736833 h 5893281"/>
              <a:gd name="connsiteX1652" fmla="*/ 5623408 w 10035679"/>
              <a:gd name="connsiteY1652" fmla="*/ 2732606 h 5893281"/>
              <a:gd name="connsiteX1653" fmla="*/ 5647559 w 10035679"/>
              <a:gd name="connsiteY1653" fmla="*/ 2722342 h 5893281"/>
              <a:gd name="connsiteX1654" fmla="*/ 5675935 w 10035679"/>
              <a:gd name="connsiteY1654" fmla="*/ 2707850 h 5893281"/>
              <a:gd name="connsiteX1655" fmla="*/ 5704312 w 10035679"/>
              <a:gd name="connsiteY1655" fmla="*/ 2703625 h 5893281"/>
              <a:gd name="connsiteX1656" fmla="*/ 5732689 w 10035679"/>
              <a:gd name="connsiteY1656" fmla="*/ 2703625 h 5893281"/>
              <a:gd name="connsiteX1657" fmla="*/ 5750801 w 10035679"/>
              <a:gd name="connsiteY1657" fmla="*/ 2715700 h 5893281"/>
              <a:gd name="connsiteX1658" fmla="*/ 5764687 w 10035679"/>
              <a:gd name="connsiteY1658" fmla="*/ 2725965 h 5893281"/>
              <a:gd name="connsiteX1659" fmla="*/ 5780988 w 10035679"/>
              <a:gd name="connsiteY1659" fmla="*/ 2732001 h 5893281"/>
              <a:gd name="connsiteX1660" fmla="*/ 5823253 w 10035679"/>
              <a:gd name="connsiteY1660" fmla="*/ 2740454 h 5893281"/>
              <a:gd name="connsiteX1661" fmla="*/ 5865516 w 10035679"/>
              <a:gd name="connsiteY1661" fmla="*/ 2736228 h 5893281"/>
              <a:gd name="connsiteX1662" fmla="*/ 5904155 w 10035679"/>
              <a:gd name="connsiteY1662" fmla="*/ 2725965 h 5893281"/>
              <a:gd name="connsiteX1663" fmla="*/ 5915023 w 10035679"/>
              <a:gd name="connsiteY1663" fmla="*/ 2704229 h 5893281"/>
              <a:gd name="connsiteX1664" fmla="*/ 5902949 w 10035679"/>
              <a:gd name="connsiteY1664" fmla="*/ 2704229 h 5893281"/>
              <a:gd name="connsiteX1665" fmla="*/ 5886646 w 10035679"/>
              <a:gd name="connsiteY1665" fmla="*/ 2675248 h 5893281"/>
              <a:gd name="connsiteX1666" fmla="*/ 5858269 w 10035679"/>
              <a:gd name="connsiteY1666" fmla="*/ 2650493 h 5893281"/>
              <a:gd name="connsiteX1667" fmla="*/ 5817819 w 10035679"/>
              <a:gd name="connsiteY1667" fmla="*/ 2625741 h 5893281"/>
              <a:gd name="connsiteX1668" fmla="*/ 5779178 w 10035679"/>
              <a:gd name="connsiteY1668" fmla="*/ 2603401 h 5893281"/>
              <a:gd name="connsiteX1669" fmla="*/ 5748990 w 10035679"/>
              <a:gd name="connsiteY1669" fmla="*/ 2593138 h 5893281"/>
              <a:gd name="connsiteX1670" fmla="*/ 5730876 w 10035679"/>
              <a:gd name="connsiteY1670" fmla="*/ 2607627 h 5893281"/>
              <a:gd name="connsiteX1671" fmla="*/ 5706727 w 10035679"/>
              <a:gd name="connsiteY1671" fmla="*/ 2617891 h 5893281"/>
              <a:gd name="connsiteX1672" fmla="*/ 5688614 w 10035679"/>
              <a:gd name="connsiteY1672" fmla="*/ 2616081 h 5893281"/>
              <a:gd name="connsiteX1673" fmla="*/ 5678351 w 10035679"/>
              <a:gd name="connsiteY1673" fmla="*/ 2601591 h 5893281"/>
              <a:gd name="connsiteX1674" fmla="*/ 5664463 w 10035679"/>
              <a:gd name="connsiteY1674" fmla="*/ 2587099 h 5893281"/>
              <a:gd name="connsiteX1675" fmla="*/ 5656616 w 10035679"/>
              <a:gd name="connsiteY1675" fmla="*/ 2568384 h 5893281"/>
              <a:gd name="connsiteX1676" fmla="*/ 5680764 w 10035679"/>
              <a:gd name="connsiteY1676" fmla="*/ 2559928 h 5893281"/>
              <a:gd name="connsiteX1677" fmla="*/ 5678954 w 10035679"/>
              <a:gd name="connsiteY1677" fmla="*/ 2558119 h 5893281"/>
              <a:gd name="connsiteX1678" fmla="*/ 5674728 w 10035679"/>
              <a:gd name="connsiteY1678" fmla="*/ 2558119 h 5893281"/>
              <a:gd name="connsiteX1679" fmla="*/ 5670501 w 10035679"/>
              <a:gd name="connsiteY1679" fmla="*/ 2558119 h 5893281"/>
              <a:gd name="connsiteX1680" fmla="*/ 5664463 w 10035679"/>
              <a:gd name="connsiteY1680" fmla="*/ 2553892 h 5893281"/>
              <a:gd name="connsiteX1681" fmla="*/ 5652389 w 10035679"/>
              <a:gd name="connsiteY1681" fmla="*/ 2543628 h 5893281"/>
              <a:gd name="connsiteX1682" fmla="*/ 5642125 w 10035679"/>
              <a:gd name="connsiteY1682" fmla="*/ 2539402 h 5893281"/>
              <a:gd name="connsiteX1683" fmla="*/ 5628239 w 10035679"/>
              <a:gd name="connsiteY1683" fmla="*/ 2533364 h 5893281"/>
              <a:gd name="connsiteX1684" fmla="*/ 6178263 w 10035679"/>
              <a:gd name="connsiteY1684" fmla="*/ 2518875 h 5893281"/>
              <a:gd name="connsiteX1685" fmla="*/ 6155923 w 10035679"/>
              <a:gd name="connsiteY1685" fmla="*/ 2537592 h 5893281"/>
              <a:gd name="connsiteX1686" fmla="*/ 6131772 w 10035679"/>
              <a:gd name="connsiteY1686" fmla="*/ 2547854 h 5893281"/>
              <a:gd name="connsiteX1687" fmla="*/ 6107621 w 10035679"/>
              <a:gd name="connsiteY1687" fmla="*/ 2558119 h 5893281"/>
              <a:gd name="connsiteX1688" fmla="*/ 6085283 w 10035679"/>
              <a:gd name="connsiteY1688" fmla="*/ 2576838 h 5893281"/>
              <a:gd name="connsiteX1689" fmla="*/ 6071397 w 10035679"/>
              <a:gd name="connsiteY1689" fmla="*/ 2599175 h 5893281"/>
              <a:gd name="connsiteX1690" fmla="*/ 6065359 w 10035679"/>
              <a:gd name="connsiteY1690" fmla="*/ 2629967 h 5893281"/>
              <a:gd name="connsiteX1691" fmla="*/ 6075623 w 10035679"/>
              <a:gd name="connsiteY1691" fmla="*/ 2663173 h 5893281"/>
              <a:gd name="connsiteX1692" fmla="*/ 6097962 w 10035679"/>
              <a:gd name="connsiteY1692" fmla="*/ 2696380 h 5893281"/>
              <a:gd name="connsiteX1693" fmla="*/ 6118491 w 10035679"/>
              <a:gd name="connsiteY1693" fmla="*/ 2729586 h 5893281"/>
              <a:gd name="connsiteX1694" fmla="*/ 6142642 w 10035679"/>
              <a:gd name="connsiteY1694" fmla="*/ 2756153 h 5893281"/>
              <a:gd name="connsiteX1695" fmla="*/ 6156528 w 10035679"/>
              <a:gd name="connsiteY1695" fmla="*/ 2782718 h 5893281"/>
              <a:gd name="connsiteX1696" fmla="*/ 6132377 w 10035679"/>
              <a:gd name="connsiteY1696" fmla="*/ 2782718 h 5893281"/>
              <a:gd name="connsiteX1697" fmla="*/ 6132377 w 10035679"/>
              <a:gd name="connsiteY1697" fmla="*/ 2827999 h 5893281"/>
              <a:gd name="connsiteX1698" fmla="*/ 6140226 w 10035679"/>
              <a:gd name="connsiteY1698" fmla="*/ 2861206 h 5893281"/>
              <a:gd name="connsiteX1699" fmla="*/ 6160754 w 10035679"/>
              <a:gd name="connsiteY1699" fmla="*/ 2879921 h 5893281"/>
              <a:gd name="connsiteX1700" fmla="*/ 6196980 w 10035679"/>
              <a:gd name="connsiteY1700" fmla="*/ 2885960 h 5893281"/>
              <a:gd name="connsiteX1701" fmla="*/ 6249505 w 10035679"/>
              <a:gd name="connsiteY1701" fmla="*/ 2884149 h 5893281"/>
              <a:gd name="connsiteX1702" fmla="*/ 6245279 w 10035679"/>
              <a:gd name="connsiteY1702" fmla="*/ 2843092 h 5893281"/>
              <a:gd name="connsiteX1703" fmla="*/ 6237430 w 10035679"/>
              <a:gd name="connsiteY1703" fmla="*/ 2818339 h 5893281"/>
              <a:gd name="connsiteX1704" fmla="*/ 6227167 w 10035679"/>
              <a:gd name="connsiteY1704" fmla="*/ 2797812 h 5893281"/>
              <a:gd name="connsiteX1705" fmla="*/ 6222941 w 10035679"/>
              <a:gd name="connsiteY1705" fmla="*/ 2775472 h 5893281"/>
              <a:gd name="connsiteX1706" fmla="*/ 6227167 w 10035679"/>
              <a:gd name="connsiteY1706" fmla="*/ 2742266 h 5893281"/>
              <a:gd name="connsiteX1707" fmla="*/ 6235014 w 10035679"/>
              <a:gd name="connsiteY1707" fmla="*/ 2746492 h 5893281"/>
              <a:gd name="connsiteX1708" fmla="*/ 6241053 w 10035679"/>
              <a:gd name="connsiteY1708" fmla="*/ 2746492 h 5893281"/>
              <a:gd name="connsiteX1709" fmla="*/ 6248902 w 10035679"/>
              <a:gd name="connsiteY1709" fmla="*/ 2746492 h 5893281"/>
              <a:gd name="connsiteX1710" fmla="*/ 6254939 w 10035679"/>
              <a:gd name="connsiteY1710" fmla="*/ 2746492 h 5893281"/>
              <a:gd name="connsiteX1711" fmla="*/ 6265204 w 10035679"/>
              <a:gd name="connsiteY1711" fmla="*/ 2741661 h 5893281"/>
              <a:gd name="connsiteX1712" fmla="*/ 6259165 w 10035679"/>
              <a:gd name="connsiteY1712" fmla="*/ 2735625 h 5893281"/>
              <a:gd name="connsiteX1713" fmla="*/ 6251318 w 10035679"/>
              <a:gd name="connsiteY1713" fmla="*/ 2731398 h 5893281"/>
              <a:gd name="connsiteX1714" fmla="*/ 6249505 w 10035679"/>
              <a:gd name="connsiteY1714" fmla="*/ 2729586 h 5893281"/>
              <a:gd name="connsiteX1715" fmla="*/ 6241658 w 10035679"/>
              <a:gd name="connsiteY1715" fmla="*/ 2721134 h 5893281"/>
              <a:gd name="connsiteX1716" fmla="*/ 6235619 w 10035679"/>
              <a:gd name="connsiteY1716" fmla="*/ 2716908 h 5893281"/>
              <a:gd name="connsiteX1717" fmla="*/ 6231393 w 10035679"/>
              <a:gd name="connsiteY1717" fmla="*/ 2721134 h 5893281"/>
              <a:gd name="connsiteX1718" fmla="*/ 6231393 w 10035679"/>
              <a:gd name="connsiteY1718" fmla="*/ 2729586 h 5893281"/>
              <a:gd name="connsiteX1719" fmla="*/ 6227167 w 10035679"/>
              <a:gd name="connsiteY1719" fmla="*/ 2735625 h 5893281"/>
              <a:gd name="connsiteX1720" fmla="*/ 6227167 w 10035679"/>
              <a:gd name="connsiteY1720" fmla="*/ 2739851 h 5893281"/>
              <a:gd name="connsiteX1721" fmla="*/ 6222941 w 10035679"/>
              <a:gd name="connsiteY1721" fmla="*/ 2741661 h 5893281"/>
              <a:gd name="connsiteX1722" fmla="*/ 6221129 w 10035679"/>
              <a:gd name="connsiteY1722" fmla="*/ 2739851 h 5893281"/>
              <a:gd name="connsiteX1723" fmla="*/ 6216902 w 10035679"/>
              <a:gd name="connsiteY1723" fmla="*/ 2731398 h 5893281"/>
              <a:gd name="connsiteX1724" fmla="*/ 6206640 w 10035679"/>
              <a:gd name="connsiteY1724" fmla="*/ 2715097 h 5893281"/>
              <a:gd name="connsiteX1725" fmla="*/ 6196375 w 10035679"/>
              <a:gd name="connsiteY1725" fmla="*/ 2696380 h 5893281"/>
              <a:gd name="connsiteX1726" fmla="*/ 6198186 w 10035679"/>
              <a:gd name="connsiteY1726" fmla="*/ 2687929 h 5893281"/>
              <a:gd name="connsiteX1727" fmla="*/ 6202414 w 10035679"/>
              <a:gd name="connsiteY1727" fmla="*/ 2687929 h 5893281"/>
              <a:gd name="connsiteX1728" fmla="*/ 6206640 w 10035679"/>
              <a:gd name="connsiteY1728" fmla="*/ 2686117 h 5893281"/>
              <a:gd name="connsiteX1729" fmla="*/ 6208450 w 10035679"/>
              <a:gd name="connsiteY1729" fmla="*/ 2677664 h 5893281"/>
              <a:gd name="connsiteX1730" fmla="*/ 6178263 w 10035679"/>
              <a:gd name="connsiteY1730" fmla="*/ 2658946 h 5893281"/>
              <a:gd name="connsiteX1731" fmla="*/ 6154112 w 10035679"/>
              <a:gd name="connsiteY1731" fmla="*/ 2629967 h 5893281"/>
              <a:gd name="connsiteX1732" fmla="*/ 6140226 w 10035679"/>
              <a:gd name="connsiteY1732" fmla="*/ 2599175 h 5893281"/>
              <a:gd name="connsiteX1733" fmla="*/ 6178866 w 10035679"/>
              <a:gd name="connsiteY1733" fmla="*/ 2594949 h 5893281"/>
              <a:gd name="connsiteX1734" fmla="*/ 6207243 w 10035679"/>
              <a:gd name="connsiteY1734" fmla="*/ 2584685 h 5893281"/>
              <a:gd name="connsiteX1735" fmla="*/ 6221129 w 10035679"/>
              <a:gd name="connsiteY1735" fmla="*/ 2558119 h 5893281"/>
              <a:gd name="connsiteX1736" fmla="*/ 6227167 w 10035679"/>
              <a:gd name="connsiteY1736" fmla="*/ 2527327 h 5893281"/>
              <a:gd name="connsiteX1737" fmla="*/ 6216902 w 10035679"/>
              <a:gd name="connsiteY1737" fmla="*/ 2523101 h 5893281"/>
              <a:gd name="connsiteX1738" fmla="*/ 6206640 w 10035679"/>
              <a:gd name="connsiteY1738" fmla="*/ 2523101 h 5893281"/>
              <a:gd name="connsiteX1739" fmla="*/ 6196375 w 10035679"/>
              <a:gd name="connsiteY1739" fmla="*/ 2518875 h 5893281"/>
              <a:gd name="connsiteX1740" fmla="*/ 5799102 w 10035679"/>
              <a:gd name="connsiteY1740" fmla="*/ 2514044 h 5893281"/>
              <a:gd name="connsiteX1741" fmla="*/ 5770725 w 10035679"/>
              <a:gd name="connsiteY1741" fmla="*/ 2528535 h 5893281"/>
              <a:gd name="connsiteX1742" fmla="*/ 5736310 w 10035679"/>
              <a:gd name="connsiteY1742" fmla="*/ 2538798 h 5893281"/>
              <a:gd name="connsiteX1743" fmla="*/ 5736310 w 10035679"/>
              <a:gd name="connsiteY1743" fmla="*/ 2567781 h 5893281"/>
              <a:gd name="connsiteX1744" fmla="*/ 5750198 w 10035679"/>
              <a:gd name="connsiteY1744" fmla="*/ 2572008 h 5893281"/>
              <a:gd name="connsiteX1745" fmla="*/ 5766499 w 10035679"/>
              <a:gd name="connsiteY1745" fmla="*/ 2573817 h 5893281"/>
              <a:gd name="connsiteX1746" fmla="*/ 5788837 w 10035679"/>
              <a:gd name="connsiteY1746" fmla="*/ 2573817 h 5893281"/>
              <a:gd name="connsiteX1747" fmla="*/ 5788837 w 10035679"/>
              <a:gd name="connsiteY1747" fmla="*/ 2559325 h 5893281"/>
              <a:gd name="connsiteX1748" fmla="*/ 5794876 w 10035679"/>
              <a:gd name="connsiteY1748" fmla="*/ 2549063 h 5893281"/>
              <a:gd name="connsiteX1749" fmla="*/ 5799102 w 10035679"/>
              <a:gd name="connsiteY1749" fmla="*/ 2538798 h 5893281"/>
              <a:gd name="connsiteX1750" fmla="*/ 5799102 w 10035679"/>
              <a:gd name="connsiteY1750" fmla="*/ 2528535 h 5893281"/>
              <a:gd name="connsiteX1751" fmla="*/ 5799102 w 10035679"/>
              <a:gd name="connsiteY1751" fmla="*/ 2520083 h 5893281"/>
              <a:gd name="connsiteX1752" fmla="*/ 3052010 w 10035679"/>
              <a:gd name="connsiteY1752" fmla="*/ 2495327 h 5893281"/>
              <a:gd name="connsiteX1753" fmla="*/ 3058048 w 10035679"/>
              <a:gd name="connsiteY1753" fmla="*/ 2514043 h 5893281"/>
              <a:gd name="connsiteX1754" fmla="*/ 3061669 w 10035679"/>
              <a:gd name="connsiteY1754" fmla="*/ 2538797 h 5893281"/>
              <a:gd name="connsiteX1755" fmla="*/ 3065898 w 10035679"/>
              <a:gd name="connsiteY1755" fmla="*/ 2559325 h 5893281"/>
              <a:gd name="connsiteX1756" fmla="*/ 3061669 w 10035679"/>
              <a:gd name="connsiteY1756" fmla="*/ 2563549 h 5893281"/>
              <a:gd name="connsiteX1757" fmla="*/ 3058048 w 10035679"/>
              <a:gd name="connsiteY1757" fmla="*/ 2563549 h 5893281"/>
              <a:gd name="connsiteX1758" fmla="*/ 3055632 w 10035679"/>
              <a:gd name="connsiteY1758" fmla="*/ 2563549 h 5893281"/>
              <a:gd name="connsiteX1759" fmla="*/ 3055632 w 10035679"/>
              <a:gd name="connsiteY1759" fmla="*/ 2567777 h 5893281"/>
              <a:gd name="connsiteX1760" fmla="*/ 3052010 w 10035679"/>
              <a:gd name="connsiteY1760" fmla="*/ 2567777 h 5893281"/>
              <a:gd name="connsiteX1761" fmla="*/ 3037519 w 10035679"/>
              <a:gd name="connsiteY1761" fmla="*/ 2567777 h 5893281"/>
              <a:gd name="connsiteX1762" fmla="*/ 3033291 w 10035679"/>
              <a:gd name="connsiteY1762" fmla="*/ 2563549 h 5893281"/>
              <a:gd name="connsiteX1763" fmla="*/ 3033291 w 10035679"/>
              <a:gd name="connsiteY1763" fmla="*/ 2559325 h 5893281"/>
              <a:gd name="connsiteX1764" fmla="*/ 3033291 w 10035679"/>
              <a:gd name="connsiteY1764" fmla="*/ 2557512 h 5893281"/>
              <a:gd name="connsiteX1765" fmla="*/ 3029670 w 10035679"/>
              <a:gd name="connsiteY1765" fmla="*/ 2557512 h 5893281"/>
              <a:gd name="connsiteX1766" fmla="*/ 3027254 w 10035679"/>
              <a:gd name="connsiteY1766" fmla="*/ 2553288 h 5893281"/>
              <a:gd name="connsiteX1767" fmla="*/ 2265920 w 10035679"/>
              <a:gd name="connsiteY1767" fmla="*/ 2427706 h 5893281"/>
              <a:gd name="connsiteX1768" fmla="*/ 2249618 w 10035679"/>
              <a:gd name="connsiteY1768" fmla="*/ 2452462 h 5893281"/>
              <a:gd name="connsiteX1769" fmla="*/ 2231506 w 10035679"/>
              <a:gd name="connsiteY1769" fmla="*/ 2474799 h 5893281"/>
              <a:gd name="connsiteX1770" fmla="*/ 2221242 w 10035679"/>
              <a:gd name="connsiteY1770" fmla="*/ 2505592 h 5893281"/>
              <a:gd name="connsiteX1771" fmla="*/ 2241769 w 10035679"/>
              <a:gd name="connsiteY1771" fmla="*/ 2503779 h 5893281"/>
              <a:gd name="connsiteX1772" fmla="*/ 2255657 w 10035679"/>
              <a:gd name="connsiteY1772" fmla="*/ 2509818 h 5893281"/>
              <a:gd name="connsiteX1773" fmla="*/ 2265920 w 10035679"/>
              <a:gd name="connsiteY1773" fmla="*/ 2520080 h 5893281"/>
              <a:gd name="connsiteX1774" fmla="*/ 2279807 w 10035679"/>
              <a:gd name="connsiteY1774" fmla="*/ 2538798 h 5893281"/>
              <a:gd name="connsiteX1775" fmla="*/ 2284033 w 10035679"/>
              <a:gd name="connsiteY1775" fmla="*/ 2524308 h 5893281"/>
              <a:gd name="connsiteX1776" fmla="*/ 2284033 w 10035679"/>
              <a:gd name="connsiteY1776" fmla="*/ 2514044 h 5893281"/>
              <a:gd name="connsiteX1777" fmla="*/ 2288260 w 10035679"/>
              <a:gd name="connsiteY1777" fmla="*/ 2505592 h 5893281"/>
              <a:gd name="connsiteX1778" fmla="*/ 2288260 w 10035679"/>
              <a:gd name="connsiteY1778" fmla="*/ 2495327 h 5893281"/>
              <a:gd name="connsiteX1779" fmla="*/ 2306372 w 10035679"/>
              <a:gd name="connsiteY1779" fmla="*/ 2495327 h 5893281"/>
              <a:gd name="connsiteX1780" fmla="*/ 2316636 w 10035679"/>
              <a:gd name="connsiteY1780" fmla="*/ 2520080 h 5893281"/>
              <a:gd name="connsiteX1781" fmla="*/ 2332938 w 10035679"/>
              <a:gd name="connsiteY1781" fmla="*/ 2528535 h 5893281"/>
              <a:gd name="connsiteX1782" fmla="*/ 2346824 w 10035679"/>
              <a:gd name="connsiteY1782" fmla="*/ 2534573 h 5893281"/>
              <a:gd name="connsiteX1783" fmla="*/ 2360710 w 10035679"/>
              <a:gd name="connsiteY1783" fmla="*/ 2543023 h 5893281"/>
              <a:gd name="connsiteX1784" fmla="*/ 2374596 w 10035679"/>
              <a:gd name="connsiteY1784" fmla="*/ 2559325 h 5893281"/>
              <a:gd name="connsiteX1785" fmla="*/ 2360710 w 10035679"/>
              <a:gd name="connsiteY1785" fmla="*/ 2581666 h 5893281"/>
              <a:gd name="connsiteX1786" fmla="*/ 2344408 w 10035679"/>
              <a:gd name="connsiteY1786" fmla="*/ 2606420 h 5893281"/>
              <a:gd name="connsiteX1787" fmla="*/ 2330522 w 10035679"/>
              <a:gd name="connsiteY1787" fmla="*/ 2639628 h 5893281"/>
              <a:gd name="connsiteX1788" fmla="*/ 2318447 w 10035679"/>
              <a:gd name="connsiteY1788" fmla="*/ 2668606 h 5893281"/>
              <a:gd name="connsiteX1789" fmla="*/ 2318447 w 10035679"/>
              <a:gd name="connsiteY1789" fmla="*/ 2686722 h 5893281"/>
              <a:gd name="connsiteX1790" fmla="*/ 2320863 w 10035679"/>
              <a:gd name="connsiteY1790" fmla="*/ 2698794 h 5893281"/>
              <a:gd name="connsiteX1791" fmla="*/ 2320863 w 10035679"/>
              <a:gd name="connsiteY1791" fmla="*/ 2704833 h 5893281"/>
              <a:gd name="connsiteX1792" fmla="*/ 2325089 w 10035679"/>
              <a:gd name="connsiteY1792" fmla="*/ 2709059 h 5893281"/>
              <a:gd name="connsiteX1793" fmla="*/ 2329315 w 10035679"/>
              <a:gd name="connsiteY1793" fmla="*/ 2713285 h 5893281"/>
              <a:gd name="connsiteX1794" fmla="*/ 2331125 w 10035679"/>
              <a:gd name="connsiteY1794" fmla="*/ 2717511 h 5893281"/>
              <a:gd name="connsiteX1795" fmla="*/ 2343200 w 10035679"/>
              <a:gd name="connsiteY1795" fmla="*/ 2719323 h 5893281"/>
              <a:gd name="connsiteX1796" fmla="*/ 2343200 w 10035679"/>
              <a:gd name="connsiteY1796" fmla="*/ 2713285 h 5893281"/>
              <a:gd name="connsiteX1797" fmla="*/ 2349239 w 10035679"/>
              <a:gd name="connsiteY1797" fmla="*/ 2698794 h 5893281"/>
              <a:gd name="connsiteX1798" fmla="*/ 2359502 w 10035679"/>
              <a:gd name="connsiteY1798" fmla="*/ 2676456 h 5893281"/>
              <a:gd name="connsiteX1799" fmla="*/ 2371577 w 10035679"/>
              <a:gd name="connsiteY1799" fmla="*/ 2647475 h 5893281"/>
              <a:gd name="connsiteX1800" fmla="*/ 2381843 w 10035679"/>
              <a:gd name="connsiteY1800" fmla="*/ 2622721 h 5893281"/>
              <a:gd name="connsiteX1801" fmla="*/ 2392106 w 10035679"/>
              <a:gd name="connsiteY1801" fmla="*/ 2602194 h 5893281"/>
              <a:gd name="connsiteX1802" fmla="*/ 2396334 w 10035679"/>
              <a:gd name="connsiteY1802" fmla="*/ 2587703 h 5893281"/>
              <a:gd name="connsiteX1803" fmla="*/ 2420482 w 10035679"/>
              <a:gd name="connsiteY1803" fmla="*/ 2587703 h 5893281"/>
              <a:gd name="connsiteX1804" fmla="*/ 2424710 w 10035679"/>
              <a:gd name="connsiteY1804" fmla="*/ 2626946 h 5893281"/>
              <a:gd name="connsiteX1805" fmla="*/ 2424710 w 10035679"/>
              <a:gd name="connsiteY1805" fmla="*/ 2661965 h 5893281"/>
              <a:gd name="connsiteX1806" fmla="*/ 2424710 w 10035679"/>
              <a:gd name="connsiteY1806" fmla="*/ 2705436 h 5893281"/>
              <a:gd name="connsiteX1807" fmla="*/ 2428937 w 10035679"/>
              <a:gd name="connsiteY1807" fmla="*/ 2752529 h 5893281"/>
              <a:gd name="connsiteX1808" fmla="*/ 2473615 w 10035679"/>
              <a:gd name="connsiteY1808" fmla="*/ 2758568 h 5893281"/>
              <a:gd name="connsiteX1809" fmla="*/ 2491727 w 10035679"/>
              <a:gd name="connsiteY1809" fmla="*/ 2732002 h 5893281"/>
              <a:gd name="connsiteX1810" fmla="*/ 2524329 w 10035679"/>
              <a:gd name="connsiteY1810" fmla="*/ 2713285 h 5893281"/>
              <a:gd name="connsiteX1811" fmla="*/ 2558743 w 10035679"/>
              <a:gd name="connsiteY1811" fmla="*/ 2694568 h 5893281"/>
              <a:gd name="connsiteX1812" fmla="*/ 2594969 w 10035679"/>
              <a:gd name="connsiteY1812" fmla="*/ 2680080 h 5893281"/>
              <a:gd name="connsiteX1813" fmla="*/ 2629384 w 10035679"/>
              <a:gd name="connsiteY1813" fmla="*/ 2665587 h 5893281"/>
              <a:gd name="connsiteX1814" fmla="*/ 2661987 w 10035679"/>
              <a:gd name="connsiteY1814" fmla="*/ 2646870 h 5893281"/>
              <a:gd name="connsiteX1815" fmla="*/ 2675873 w 10035679"/>
              <a:gd name="connsiteY1815" fmla="*/ 2626343 h 5893281"/>
              <a:gd name="connsiteX1816" fmla="*/ 2668023 w 10035679"/>
              <a:gd name="connsiteY1816" fmla="*/ 2626343 h 5893281"/>
              <a:gd name="connsiteX1817" fmla="*/ 2666213 w 10035679"/>
              <a:gd name="connsiteY1817" fmla="*/ 2617891 h 5893281"/>
              <a:gd name="connsiteX1818" fmla="*/ 2666213 w 10035679"/>
              <a:gd name="connsiteY1818" fmla="*/ 2616079 h 5893281"/>
              <a:gd name="connsiteX1819" fmla="*/ 2661987 w 10035679"/>
              <a:gd name="connsiteY1819" fmla="*/ 2611853 h 5893281"/>
              <a:gd name="connsiteX1820" fmla="*/ 2657761 w 10035679"/>
              <a:gd name="connsiteY1820" fmla="*/ 2611853 h 5893281"/>
              <a:gd name="connsiteX1821" fmla="*/ 2653533 w 10035679"/>
              <a:gd name="connsiteY1821" fmla="*/ 2611853 h 5893281"/>
              <a:gd name="connsiteX1822" fmla="*/ 2647496 w 10035679"/>
              <a:gd name="connsiteY1822" fmla="*/ 2607627 h 5893281"/>
              <a:gd name="connsiteX1823" fmla="*/ 2633610 w 10035679"/>
              <a:gd name="connsiteY1823" fmla="*/ 2617891 h 5893281"/>
              <a:gd name="connsiteX1824" fmla="*/ 2609460 w 10035679"/>
              <a:gd name="connsiteY1824" fmla="*/ 2632381 h 5893281"/>
              <a:gd name="connsiteX1825" fmla="*/ 2581083 w 10035679"/>
              <a:gd name="connsiteY1825" fmla="*/ 2654720 h 5893281"/>
              <a:gd name="connsiteX1826" fmla="*/ 2544856 w 10035679"/>
              <a:gd name="connsiteY1826" fmla="*/ 2673438 h 5893281"/>
              <a:gd name="connsiteX1827" fmla="*/ 2512254 w 10035679"/>
              <a:gd name="connsiteY1827" fmla="*/ 2693965 h 5893281"/>
              <a:gd name="connsiteX1828" fmla="*/ 2482067 w 10035679"/>
              <a:gd name="connsiteY1828" fmla="*/ 2708456 h 5893281"/>
              <a:gd name="connsiteX1829" fmla="*/ 2459726 w 10035679"/>
              <a:gd name="connsiteY1829" fmla="*/ 2716908 h 5893281"/>
              <a:gd name="connsiteX1830" fmla="*/ 2453691 w 10035679"/>
              <a:gd name="connsiteY1830" fmla="*/ 2718719 h 5893281"/>
              <a:gd name="connsiteX1831" fmla="*/ 2449464 w 10035679"/>
              <a:gd name="connsiteY1831" fmla="*/ 2716908 h 5893281"/>
              <a:gd name="connsiteX1832" fmla="*/ 2445238 w 10035679"/>
              <a:gd name="connsiteY1832" fmla="*/ 2712682 h 5893281"/>
              <a:gd name="connsiteX1833" fmla="*/ 2445238 w 10035679"/>
              <a:gd name="connsiteY1833" fmla="*/ 2708456 h 5893281"/>
              <a:gd name="connsiteX1834" fmla="*/ 2445238 w 10035679"/>
              <a:gd name="connsiteY1834" fmla="*/ 2704228 h 5893281"/>
              <a:gd name="connsiteX1835" fmla="*/ 2443425 w 10035679"/>
              <a:gd name="connsiteY1835" fmla="*/ 2698192 h 5893281"/>
              <a:gd name="connsiteX1836" fmla="*/ 2453691 w 10035679"/>
              <a:gd name="connsiteY1836" fmla="*/ 2679475 h 5893281"/>
              <a:gd name="connsiteX1837" fmla="*/ 2453691 w 10035679"/>
              <a:gd name="connsiteY1837" fmla="*/ 2664982 h 5893281"/>
              <a:gd name="connsiteX1838" fmla="*/ 2449464 w 10035679"/>
              <a:gd name="connsiteY1838" fmla="*/ 2654720 h 5893281"/>
              <a:gd name="connsiteX1839" fmla="*/ 2445238 w 10035679"/>
              <a:gd name="connsiteY1839" fmla="*/ 2636005 h 5893281"/>
              <a:gd name="connsiteX1840" fmla="*/ 2453085 w 10035679"/>
              <a:gd name="connsiteY1840" fmla="*/ 2615476 h 5893281"/>
              <a:gd name="connsiteX1841" fmla="*/ 2457314 w 10035679"/>
              <a:gd name="connsiteY1841" fmla="*/ 2611251 h 5893281"/>
              <a:gd name="connsiteX1842" fmla="*/ 2459124 w 10035679"/>
              <a:gd name="connsiteY1842" fmla="*/ 2607025 h 5893281"/>
              <a:gd name="connsiteX1843" fmla="*/ 2463350 w 10035679"/>
              <a:gd name="connsiteY1843" fmla="*/ 2602799 h 5893281"/>
              <a:gd name="connsiteX1844" fmla="*/ 2467576 w 10035679"/>
              <a:gd name="connsiteY1844" fmla="*/ 2602799 h 5893281"/>
              <a:gd name="connsiteX1845" fmla="*/ 2471802 w 10035679"/>
              <a:gd name="connsiteY1845" fmla="*/ 2602799 h 5893281"/>
              <a:gd name="connsiteX1846" fmla="*/ 2473615 w 10035679"/>
              <a:gd name="connsiteY1846" fmla="*/ 2600986 h 5893281"/>
              <a:gd name="connsiteX1847" fmla="*/ 2477841 w 10035679"/>
              <a:gd name="connsiteY1847" fmla="*/ 2596760 h 5893281"/>
              <a:gd name="connsiteX1848" fmla="*/ 2477841 w 10035679"/>
              <a:gd name="connsiteY1848" fmla="*/ 2588308 h 5893281"/>
              <a:gd name="connsiteX1849" fmla="*/ 2482067 w 10035679"/>
              <a:gd name="connsiteY1849" fmla="*/ 2578043 h 5893281"/>
              <a:gd name="connsiteX1850" fmla="*/ 2482067 w 10035679"/>
              <a:gd name="connsiteY1850" fmla="*/ 2559325 h 5893281"/>
              <a:gd name="connsiteX1851" fmla="*/ 2463955 w 10035679"/>
              <a:gd name="connsiteY1851" fmla="*/ 2549062 h 5893281"/>
              <a:gd name="connsiteX1852" fmla="*/ 2445841 w 10035679"/>
              <a:gd name="connsiteY1852" fmla="*/ 2544836 h 5893281"/>
              <a:gd name="connsiteX1853" fmla="*/ 2431956 w 10035679"/>
              <a:gd name="connsiteY1853" fmla="*/ 2544836 h 5893281"/>
              <a:gd name="connsiteX1854" fmla="*/ 2415654 w 10035679"/>
              <a:gd name="connsiteY1854" fmla="*/ 2538798 h 5893281"/>
              <a:gd name="connsiteX1855" fmla="*/ 2389087 w 10035679"/>
              <a:gd name="connsiteY1855" fmla="*/ 2520080 h 5893281"/>
              <a:gd name="connsiteX1856" fmla="*/ 2372785 w 10035679"/>
              <a:gd name="connsiteY1856" fmla="*/ 2503779 h 5893281"/>
              <a:gd name="connsiteX1857" fmla="*/ 2360710 w 10035679"/>
              <a:gd name="connsiteY1857" fmla="*/ 2481442 h 5893281"/>
              <a:gd name="connsiteX1858" fmla="*/ 2346824 w 10035679"/>
              <a:gd name="connsiteY1858" fmla="*/ 2460914 h 5893281"/>
              <a:gd name="connsiteX1859" fmla="*/ 2330522 w 10035679"/>
              <a:gd name="connsiteY1859" fmla="*/ 2446423 h 5893281"/>
              <a:gd name="connsiteX1860" fmla="*/ 2302145 w 10035679"/>
              <a:gd name="connsiteY1860" fmla="*/ 2431931 h 5893281"/>
              <a:gd name="connsiteX1861" fmla="*/ 2977132 w 10035679"/>
              <a:gd name="connsiteY1861" fmla="*/ 2395103 h 5893281"/>
              <a:gd name="connsiteX1862" fmla="*/ 3003699 w 10035679"/>
              <a:gd name="connsiteY1862" fmla="*/ 2396914 h 5893281"/>
              <a:gd name="connsiteX1863" fmla="*/ 3019397 w 10035679"/>
              <a:gd name="connsiteY1863" fmla="*/ 2401140 h 5893281"/>
              <a:gd name="connsiteX1864" fmla="*/ 3041737 w 10035679"/>
              <a:gd name="connsiteY1864" fmla="*/ 2409595 h 5893281"/>
              <a:gd name="connsiteX1865" fmla="*/ 3041737 w 10035679"/>
              <a:gd name="connsiteY1865" fmla="*/ 2425897 h 5893281"/>
              <a:gd name="connsiteX1866" fmla="*/ 3033888 w 10035679"/>
              <a:gd name="connsiteY1866" fmla="*/ 2425897 h 5893281"/>
              <a:gd name="connsiteX1867" fmla="*/ 3027849 w 10035679"/>
              <a:gd name="connsiteY1867" fmla="*/ 2430123 h 5893281"/>
              <a:gd name="connsiteX1868" fmla="*/ 3019397 w 10035679"/>
              <a:gd name="connsiteY1868" fmla="*/ 2430123 h 5893281"/>
              <a:gd name="connsiteX1869" fmla="*/ 3013360 w 10035679"/>
              <a:gd name="connsiteY1869" fmla="*/ 2430123 h 5893281"/>
              <a:gd name="connsiteX1870" fmla="*/ 3003699 w 10035679"/>
              <a:gd name="connsiteY1870" fmla="*/ 2433747 h 5893281"/>
              <a:gd name="connsiteX1871" fmla="*/ 2995245 w 10035679"/>
              <a:gd name="connsiteY1871" fmla="*/ 2423482 h 5893281"/>
              <a:gd name="connsiteX1872" fmla="*/ 2991019 w 10035679"/>
              <a:gd name="connsiteY1872" fmla="*/ 2419858 h 5893281"/>
              <a:gd name="connsiteX1873" fmla="*/ 2989208 w 10035679"/>
              <a:gd name="connsiteY1873" fmla="*/ 2411405 h 5893281"/>
              <a:gd name="connsiteX1874" fmla="*/ 2984982 w 10035679"/>
              <a:gd name="connsiteY1874" fmla="*/ 2405368 h 5893281"/>
              <a:gd name="connsiteX1875" fmla="*/ 3143170 w 10035679"/>
              <a:gd name="connsiteY1875" fmla="*/ 2354046 h 5893281"/>
              <a:gd name="connsiteX1876" fmla="*/ 3165508 w 10035679"/>
              <a:gd name="connsiteY1876" fmla="*/ 2354046 h 5893281"/>
              <a:gd name="connsiteX1877" fmla="*/ 3165508 w 10035679"/>
              <a:gd name="connsiteY1877" fmla="*/ 2383026 h 5893281"/>
              <a:gd name="connsiteX1878" fmla="*/ 3165508 w 10035679"/>
              <a:gd name="connsiteY1878" fmla="*/ 2409592 h 5893281"/>
              <a:gd name="connsiteX1879" fmla="*/ 3169734 w 10035679"/>
              <a:gd name="connsiteY1879" fmla="*/ 2430120 h 5893281"/>
              <a:gd name="connsiteX1880" fmla="*/ 3171547 w 10035679"/>
              <a:gd name="connsiteY1880" fmla="*/ 2454270 h 5893281"/>
              <a:gd name="connsiteX1881" fmla="*/ 3211998 w 10035679"/>
              <a:gd name="connsiteY1881" fmla="*/ 2454270 h 5893281"/>
              <a:gd name="connsiteX1882" fmla="*/ 3211998 w 10035679"/>
              <a:gd name="connsiteY1882" fmla="*/ 2495325 h 5893281"/>
              <a:gd name="connsiteX1883" fmla="*/ 3228301 w 10035679"/>
              <a:gd name="connsiteY1883" fmla="*/ 2495325 h 5893281"/>
              <a:gd name="connsiteX1884" fmla="*/ 3232527 w 10035679"/>
              <a:gd name="connsiteY1884" fmla="*/ 2497138 h 5893281"/>
              <a:gd name="connsiteX1885" fmla="*/ 3236753 w 10035679"/>
              <a:gd name="connsiteY1885" fmla="*/ 2497138 h 5893281"/>
              <a:gd name="connsiteX1886" fmla="*/ 3240374 w 10035679"/>
              <a:gd name="connsiteY1886" fmla="*/ 2497138 h 5893281"/>
              <a:gd name="connsiteX1887" fmla="*/ 3242790 w 10035679"/>
              <a:gd name="connsiteY1887" fmla="*/ 2497138 h 5893281"/>
              <a:gd name="connsiteX1888" fmla="*/ 3246413 w 10035679"/>
              <a:gd name="connsiteY1888" fmla="*/ 2497138 h 5893281"/>
              <a:gd name="connsiteX1889" fmla="*/ 3250639 w 10035679"/>
              <a:gd name="connsiteY1889" fmla="*/ 2501364 h 5893281"/>
              <a:gd name="connsiteX1890" fmla="*/ 3246413 w 10035679"/>
              <a:gd name="connsiteY1890" fmla="*/ 2523702 h 5893281"/>
              <a:gd name="connsiteX1891" fmla="*/ 3240374 w 10035679"/>
              <a:gd name="connsiteY1891" fmla="*/ 2548457 h 5893281"/>
              <a:gd name="connsiteX1892" fmla="*/ 3236753 w 10035679"/>
              <a:gd name="connsiteY1892" fmla="*/ 2572606 h 5893281"/>
              <a:gd name="connsiteX1893" fmla="*/ 3228301 w 10035679"/>
              <a:gd name="connsiteY1893" fmla="*/ 2572606 h 5893281"/>
              <a:gd name="connsiteX1894" fmla="*/ 3226488 w 10035679"/>
              <a:gd name="connsiteY1894" fmla="*/ 2564759 h 5893281"/>
              <a:gd name="connsiteX1895" fmla="*/ 3226488 w 10035679"/>
              <a:gd name="connsiteY1895" fmla="*/ 2562343 h 5893281"/>
              <a:gd name="connsiteX1896" fmla="*/ 3226488 w 10035679"/>
              <a:gd name="connsiteY1896" fmla="*/ 2558721 h 5893281"/>
              <a:gd name="connsiteX1897" fmla="*/ 3222262 w 10035679"/>
              <a:gd name="connsiteY1897" fmla="*/ 2554494 h 5893281"/>
              <a:gd name="connsiteX1898" fmla="*/ 3222262 w 10035679"/>
              <a:gd name="connsiteY1898" fmla="*/ 2550269 h 5893281"/>
              <a:gd name="connsiteX1899" fmla="*/ 3218036 w 10035679"/>
              <a:gd name="connsiteY1899" fmla="*/ 2558721 h 5893281"/>
              <a:gd name="connsiteX1900" fmla="*/ 3214413 w 10035679"/>
              <a:gd name="connsiteY1900" fmla="*/ 2558721 h 5893281"/>
              <a:gd name="connsiteX1901" fmla="*/ 3214413 w 10035679"/>
              <a:gd name="connsiteY1901" fmla="*/ 2562343 h 5893281"/>
              <a:gd name="connsiteX1902" fmla="*/ 3211998 w 10035679"/>
              <a:gd name="connsiteY1902" fmla="*/ 2562343 h 5893281"/>
              <a:gd name="connsiteX1903" fmla="*/ 3204150 w 10035679"/>
              <a:gd name="connsiteY1903" fmla="*/ 2564759 h 5893281"/>
              <a:gd name="connsiteX1904" fmla="*/ 3204150 w 10035679"/>
              <a:gd name="connsiteY1904" fmla="*/ 2550269 h 5893281"/>
              <a:gd name="connsiteX1905" fmla="*/ 3208376 w 10035679"/>
              <a:gd name="connsiteY1905" fmla="*/ 2548457 h 5893281"/>
              <a:gd name="connsiteX1906" fmla="*/ 3208376 w 10035679"/>
              <a:gd name="connsiteY1906" fmla="*/ 2544229 h 5893281"/>
              <a:gd name="connsiteX1907" fmla="*/ 3211998 w 10035679"/>
              <a:gd name="connsiteY1907" fmla="*/ 2540004 h 5893281"/>
              <a:gd name="connsiteX1908" fmla="*/ 3211998 w 10035679"/>
              <a:gd name="connsiteY1908" fmla="*/ 2533967 h 5893281"/>
              <a:gd name="connsiteX1909" fmla="*/ 3211998 w 10035679"/>
              <a:gd name="connsiteY1909" fmla="*/ 2526118 h 5893281"/>
              <a:gd name="connsiteX1910" fmla="*/ 3204150 w 10035679"/>
              <a:gd name="connsiteY1910" fmla="*/ 2526118 h 5893281"/>
              <a:gd name="connsiteX1911" fmla="*/ 3189659 w 10035679"/>
              <a:gd name="connsiteY1911" fmla="*/ 2540004 h 5893281"/>
              <a:gd name="connsiteX1912" fmla="*/ 3175773 w 10035679"/>
              <a:gd name="connsiteY1912" fmla="*/ 2554494 h 5893281"/>
              <a:gd name="connsiteX1913" fmla="*/ 3157658 w 10035679"/>
              <a:gd name="connsiteY1913" fmla="*/ 2564759 h 5893281"/>
              <a:gd name="connsiteX1914" fmla="*/ 3157658 w 10035679"/>
              <a:gd name="connsiteY1914" fmla="*/ 2554494 h 5893281"/>
              <a:gd name="connsiteX1915" fmla="*/ 3157658 w 10035679"/>
              <a:gd name="connsiteY1915" fmla="*/ 2544229 h 5893281"/>
              <a:gd name="connsiteX1916" fmla="*/ 3157658 w 10035679"/>
              <a:gd name="connsiteY1916" fmla="*/ 2540004 h 5893281"/>
              <a:gd name="connsiteX1917" fmla="*/ 3155243 w 10035679"/>
              <a:gd name="connsiteY1917" fmla="*/ 2538193 h 5893281"/>
              <a:gd name="connsiteX1918" fmla="*/ 3147395 w 10035679"/>
              <a:gd name="connsiteY1918" fmla="*/ 2533967 h 5893281"/>
              <a:gd name="connsiteX1919" fmla="*/ 3137131 w 10035679"/>
              <a:gd name="connsiteY1919" fmla="*/ 2533967 h 5893281"/>
              <a:gd name="connsiteX1920" fmla="*/ 3119019 w 10035679"/>
              <a:gd name="connsiteY1920" fmla="*/ 2533967 h 5893281"/>
              <a:gd name="connsiteX1921" fmla="*/ 3112980 w 10035679"/>
              <a:gd name="connsiteY1921" fmla="*/ 2533967 h 5893281"/>
              <a:gd name="connsiteX1922" fmla="*/ 3104528 w 10035679"/>
              <a:gd name="connsiteY1922" fmla="*/ 2533967 h 5893281"/>
              <a:gd name="connsiteX1923" fmla="*/ 3094868 w 10035679"/>
              <a:gd name="connsiteY1923" fmla="*/ 2529741 h 5893281"/>
              <a:gd name="connsiteX1924" fmla="*/ 3084603 w 10035679"/>
              <a:gd name="connsiteY1924" fmla="*/ 2529741 h 5893281"/>
              <a:gd name="connsiteX1925" fmla="*/ 3074340 w 10035679"/>
              <a:gd name="connsiteY1925" fmla="*/ 2526118 h 5893281"/>
              <a:gd name="connsiteX1926" fmla="*/ 3066490 w 10035679"/>
              <a:gd name="connsiteY1926" fmla="*/ 2519476 h 5893281"/>
              <a:gd name="connsiteX1927" fmla="*/ 3086415 w 10035679"/>
              <a:gd name="connsiteY1927" fmla="*/ 2491099 h 5893281"/>
              <a:gd name="connsiteX1928" fmla="*/ 3108754 w 10035679"/>
              <a:gd name="connsiteY1928" fmla="*/ 2448234 h 5893281"/>
              <a:gd name="connsiteX1929" fmla="*/ 3123245 w 10035679"/>
              <a:gd name="connsiteY1929" fmla="*/ 2401140 h 5893281"/>
              <a:gd name="connsiteX1930" fmla="*/ 2472391 w 10035679"/>
              <a:gd name="connsiteY1930" fmla="*/ 2229672 h 5893281"/>
              <a:gd name="connsiteX1931" fmla="*/ 2502578 w 10035679"/>
              <a:gd name="connsiteY1931" fmla="*/ 2229672 h 5893281"/>
              <a:gd name="connsiteX1932" fmla="*/ 2502578 w 10035679"/>
              <a:gd name="connsiteY1932" fmla="*/ 2244162 h 5893281"/>
              <a:gd name="connsiteX1933" fmla="*/ 2496542 w 10035679"/>
              <a:gd name="connsiteY1933" fmla="*/ 2244162 h 5893281"/>
              <a:gd name="connsiteX1934" fmla="*/ 2492919 w 10035679"/>
              <a:gd name="connsiteY1934" fmla="*/ 2247783 h 5893281"/>
              <a:gd name="connsiteX1935" fmla="*/ 2490503 w 10035679"/>
              <a:gd name="connsiteY1935" fmla="*/ 2247783 h 5893281"/>
              <a:gd name="connsiteX1936" fmla="*/ 2486882 w 10035679"/>
              <a:gd name="connsiteY1936" fmla="*/ 2247783 h 5893281"/>
              <a:gd name="connsiteX1937" fmla="*/ 2482656 w 10035679"/>
              <a:gd name="connsiteY1937" fmla="*/ 2252012 h 5893281"/>
              <a:gd name="connsiteX1938" fmla="*/ 2472391 w 10035679"/>
              <a:gd name="connsiteY1938" fmla="*/ 2252012 h 5893281"/>
              <a:gd name="connsiteX1939" fmla="*/ 1043899 w 10035679"/>
              <a:gd name="connsiteY1939" fmla="*/ 2213370 h 5893281"/>
              <a:gd name="connsiteX1940" fmla="*/ 1057785 w 10035679"/>
              <a:gd name="connsiteY1940" fmla="*/ 2213370 h 5893281"/>
              <a:gd name="connsiteX1941" fmla="*/ 1063823 w 10035679"/>
              <a:gd name="connsiteY1941" fmla="*/ 2215181 h 5893281"/>
              <a:gd name="connsiteX1942" fmla="*/ 1072275 w 10035679"/>
              <a:gd name="connsiteY1942" fmla="*/ 2219408 h 5893281"/>
              <a:gd name="connsiteX1943" fmla="*/ 1081935 w 10035679"/>
              <a:gd name="connsiteY1943" fmla="*/ 2219408 h 5893281"/>
              <a:gd name="connsiteX1944" fmla="*/ 1096426 w 10035679"/>
              <a:gd name="connsiteY1944" fmla="*/ 2219408 h 5893281"/>
              <a:gd name="connsiteX1945" fmla="*/ 1100652 w 10035679"/>
              <a:gd name="connsiteY1945" fmla="*/ 2247783 h 5893281"/>
              <a:gd name="connsiteX1946" fmla="*/ 1106689 w 10035679"/>
              <a:gd name="connsiteY1946" fmla="*/ 2270726 h 5893281"/>
              <a:gd name="connsiteX1947" fmla="*/ 1110312 w 10035679"/>
              <a:gd name="connsiteY1947" fmla="*/ 2299103 h 5893281"/>
              <a:gd name="connsiteX1948" fmla="*/ 1096426 w 10035679"/>
              <a:gd name="connsiteY1948" fmla="*/ 2299103 h 5893281"/>
              <a:gd name="connsiteX1949" fmla="*/ 1088577 w 10035679"/>
              <a:gd name="connsiteY1949" fmla="*/ 2287028 h 5893281"/>
              <a:gd name="connsiteX1950" fmla="*/ 1081935 w 10035679"/>
              <a:gd name="connsiteY1950" fmla="*/ 2280991 h 5893281"/>
              <a:gd name="connsiteX1951" fmla="*/ 1072275 w 10035679"/>
              <a:gd name="connsiteY1951" fmla="*/ 2272539 h 5893281"/>
              <a:gd name="connsiteX1952" fmla="*/ 1063823 w 10035679"/>
              <a:gd name="connsiteY1952" fmla="*/ 2266500 h 5893281"/>
              <a:gd name="connsiteX1953" fmla="*/ 1057785 w 10035679"/>
              <a:gd name="connsiteY1953" fmla="*/ 2256238 h 5893281"/>
              <a:gd name="connsiteX1954" fmla="*/ 1049935 w 10035679"/>
              <a:gd name="connsiteY1954" fmla="*/ 2244162 h 5893281"/>
              <a:gd name="connsiteX1955" fmla="*/ 1045709 w 10035679"/>
              <a:gd name="connsiteY1955" fmla="*/ 2238124 h 5893281"/>
              <a:gd name="connsiteX1956" fmla="*/ 1043899 w 10035679"/>
              <a:gd name="connsiteY1956" fmla="*/ 2229672 h 5893281"/>
              <a:gd name="connsiteX1957" fmla="*/ 1043899 w 10035679"/>
              <a:gd name="connsiteY1957" fmla="*/ 2223635 h 5893281"/>
              <a:gd name="connsiteX1958" fmla="*/ 8722502 w 10035679"/>
              <a:gd name="connsiteY1958" fmla="*/ 2186807 h 5893281"/>
              <a:gd name="connsiteX1959" fmla="*/ 8726728 w 10035679"/>
              <a:gd name="connsiteY1959" fmla="*/ 2191033 h 5893281"/>
              <a:gd name="connsiteX1960" fmla="*/ 8726728 w 10035679"/>
              <a:gd name="connsiteY1960" fmla="*/ 2194656 h 5893281"/>
              <a:gd name="connsiteX1961" fmla="*/ 8728538 w 10035679"/>
              <a:gd name="connsiteY1961" fmla="*/ 2194656 h 5893281"/>
              <a:gd name="connsiteX1962" fmla="*/ 8728538 w 10035679"/>
              <a:gd name="connsiteY1962" fmla="*/ 2198882 h 5893281"/>
              <a:gd name="connsiteX1963" fmla="*/ 8740614 w 10035679"/>
              <a:gd name="connsiteY1963" fmla="*/ 2223635 h 5893281"/>
              <a:gd name="connsiteX1964" fmla="*/ 8740614 w 10035679"/>
              <a:gd name="connsiteY1964" fmla="*/ 2256239 h 5893281"/>
              <a:gd name="connsiteX1965" fmla="*/ 8740614 w 10035679"/>
              <a:gd name="connsiteY1965" fmla="*/ 2287031 h 5893281"/>
              <a:gd name="connsiteX1966" fmla="*/ 8746652 w 10035679"/>
              <a:gd name="connsiteY1966" fmla="*/ 2323860 h 5893281"/>
              <a:gd name="connsiteX1967" fmla="*/ 8756915 w 10035679"/>
              <a:gd name="connsiteY1967" fmla="*/ 2358276 h 5893281"/>
              <a:gd name="connsiteX1968" fmla="*/ 8775029 w 10035679"/>
              <a:gd name="connsiteY1968" fmla="*/ 2396916 h 5893281"/>
              <a:gd name="connsiteX1969" fmla="*/ 8785292 w 10035679"/>
              <a:gd name="connsiteY1969" fmla="*/ 2439783 h 5893281"/>
              <a:gd name="connsiteX1970" fmla="*/ 8736993 w 10035679"/>
              <a:gd name="connsiteY1970" fmla="*/ 2433744 h 5893281"/>
              <a:gd name="connsiteX1971" fmla="*/ 8736993 w 10035679"/>
              <a:gd name="connsiteY1971" fmla="*/ 2466347 h 5893281"/>
              <a:gd name="connsiteX1972" fmla="*/ 8743029 w 10035679"/>
              <a:gd name="connsiteY1972" fmla="*/ 2491103 h 5893281"/>
              <a:gd name="connsiteX1973" fmla="*/ 8746652 w 10035679"/>
              <a:gd name="connsiteY1973" fmla="*/ 2515857 h 5893281"/>
              <a:gd name="connsiteX1974" fmla="*/ 8755104 w 10035679"/>
              <a:gd name="connsiteY1974" fmla="*/ 2550270 h 5893281"/>
              <a:gd name="connsiteX1975" fmla="*/ 8743029 w 10035679"/>
              <a:gd name="connsiteY1975" fmla="*/ 2550270 h 5893281"/>
              <a:gd name="connsiteX1976" fmla="*/ 8736993 w 10035679"/>
              <a:gd name="connsiteY1976" fmla="*/ 2550270 h 5893281"/>
              <a:gd name="connsiteX1977" fmla="*/ 8726728 w 10035679"/>
              <a:gd name="connsiteY1977" fmla="*/ 2554497 h 5893281"/>
              <a:gd name="connsiteX1978" fmla="*/ 8722502 w 10035679"/>
              <a:gd name="connsiteY1978" fmla="*/ 2554497 h 5893281"/>
              <a:gd name="connsiteX1979" fmla="*/ 8716463 w 10035679"/>
              <a:gd name="connsiteY1979" fmla="*/ 2558725 h 5893281"/>
              <a:gd name="connsiteX1980" fmla="*/ 8708616 w 10035679"/>
              <a:gd name="connsiteY1980" fmla="*/ 2538195 h 5893281"/>
              <a:gd name="connsiteX1981" fmla="*/ 8704388 w 10035679"/>
              <a:gd name="connsiteY1981" fmla="*/ 2497140 h 5893281"/>
              <a:gd name="connsiteX1982" fmla="*/ 8704388 w 10035679"/>
              <a:gd name="connsiteY1982" fmla="*/ 2452461 h 5893281"/>
              <a:gd name="connsiteX1983" fmla="*/ 8704388 w 10035679"/>
              <a:gd name="connsiteY1983" fmla="*/ 2401141 h 5893281"/>
              <a:gd name="connsiteX1984" fmla="*/ 8704388 w 10035679"/>
              <a:gd name="connsiteY1984" fmla="*/ 2354047 h 5893281"/>
              <a:gd name="connsiteX1985" fmla="*/ 8698351 w 10035679"/>
              <a:gd name="connsiteY1985" fmla="*/ 2323860 h 5893281"/>
              <a:gd name="connsiteX1986" fmla="*/ 8698351 w 10035679"/>
              <a:gd name="connsiteY1986" fmla="*/ 2244164 h 5893281"/>
              <a:gd name="connsiteX1987" fmla="*/ 8704388 w 10035679"/>
              <a:gd name="connsiteY1987" fmla="*/ 2233901 h 5893281"/>
              <a:gd name="connsiteX1988" fmla="*/ 8708616 w 10035679"/>
              <a:gd name="connsiteY1988" fmla="*/ 2227862 h 5893281"/>
              <a:gd name="connsiteX1989" fmla="*/ 8712237 w 10035679"/>
              <a:gd name="connsiteY1989" fmla="*/ 2219410 h 5893281"/>
              <a:gd name="connsiteX1990" fmla="*/ 8716463 w 10035679"/>
              <a:gd name="connsiteY1990" fmla="*/ 2213373 h 5893281"/>
              <a:gd name="connsiteX1991" fmla="*/ 8718276 w 10035679"/>
              <a:gd name="connsiteY1991" fmla="*/ 2201297 h 5893281"/>
              <a:gd name="connsiteX1992" fmla="*/ 4566229 w 10035679"/>
              <a:gd name="connsiteY1992" fmla="*/ 2158429 h 5893281"/>
              <a:gd name="connsiteX1993" fmla="*/ 4574077 w 10035679"/>
              <a:gd name="connsiteY1993" fmla="*/ 2201297 h 5893281"/>
              <a:gd name="connsiteX1994" fmla="*/ 4569850 w 10035679"/>
              <a:gd name="connsiteY1994" fmla="*/ 2244164 h 5893281"/>
              <a:gd name="connsiteX1995" fmla="*/ 4560191 w 10035679"/>
              <a:gd name="connsiteY1995" fmla="*/ 2290655 h 5893281"/>
              <a:gd name="connsiteX1996" fmla="*/ 4531814 w 10035679"/>
              <a:gd name="connsiteY1996" fmla="*/ 2305144 h 5893281"/>
              <a:gd name="connsiteX1997" fmla="*/ 4505249 w 10035679"/>
              <a:gd name="connsiteY1997" fmla="*/ 2313598 h 5893281"/>
              <a:gd name="connsiteX1998" fmla="*/ 4466607 w 10035679"/>
              <a:gd name="connsiteY1998" fmla="*/ 2315409 h 5893281"/>
              <a:gd name="connsiteX1999" fmla="*/ 4466607 w 10035679"/>
              <a:gd name="connsiteY1999" fmla="*/ 2299108 h 5893281"/>
              <a:gd name="connsiteX2000" fmla="*/ 4476871 w 10035679"/>
              <a:gd name="connsiteY2000" fmla="*/ 2272541 h 5893281"/>
              <a:gd name="connsiteX2001" fmla="*/ 4476871 w 10035679"/>
              <a:gd name="connsiteY2001" fmla="*/ 2241748 h 5893281"/>
              <a:gd name="connsiteX2002" fmla="*/ 4475059 w 10035679"/>
              <a:gd name="connsiteY2002" fmla="*/ 2204919 h 5893281"/>
              <a:gd name="connsiteX2003" fmla="*/ 4494984 w 10035679"/>
              <a:gd name="connsiteY2003" fmla="*/ 2186807 h 5893281"/>
              <a:gd name="connsiteX2004" fmla="*/ 4513096 w 10035679"/>
              <a:gd name="connsiteY2004" fmla="*/ 2172315 h 5893281"/>
              <a:gd name="connsiteX2005" fmla="*/ 4533626 w 10035679"/>
              <a:gd name="connsiteY2005" fmla="*/ 2162052 h 5893281"/>
              <a:gd name="connsiteX2006" fmla="*/ 5072780 w 10035679"/>
              <a:gd name="connsiteY2006" fmla="*/ 2102884 h 5893281"/>
              <a:gd name="connsiteX2007" fmla="*/ 5078819 w 10035679"/>
              <a:gd name="connsiteY2007" fmla="*/ 2108921 h 5893281"/>
              <a:gd name="connsiteX2008" fmla="*/ 5083045 w 10035679"/>
              <a:gd name="connsiteY2008" fmla="*/ 2113148 h 5893281"/>
              <a:gd name="connsiteX2009" fmla="*/ 5086666 w 10035679"/>
              <a:gd name="connsiteY2009" fmla="*/ 2117375 h 5893281"/>
              <a:gd name="connsiteX2010" fmla="*/ 5086666 w 10035679"/>
              <a:gd name="connsiteY2010" fmla="*/ 2123411 h 5893281"/>
              <a:gd name="connsiteX2011" fmla="*/ 5086666 w 10035679"/>
              <a:gd name="connsiteY2011" fmla="*/ 2131863 h 5893281"/>
              <a:gd name="connsiteX2012" fmla="*/ 5089082 w 10035679"/>
              <a:gd name="connsiteY2012" fmla="*/ 2141525 h 5893281"/>
              <a:gd name="connsiteX2013" fmla="*/ 5086666 w 10035679"/>
              <a:gd name="connsiteY2013" fmla="*/ 2148164 h 5893281"/>
              <a:gd name="connsiteX2014" fmla="*/ 5083045 w 10035679"/>
              <a:gd name="connsiteY2014" fmla="*/ 2151788 h 5893281"/>
              <a:gd name="connsiteX2015" fmla="*/ 5083045 w 10035679"/>
              <a:gd name="connsiteY2015" fmla="*/ 2156013 h 5893281"/>
              <a:gd name="connsiteX2016" fmla="*/ 5083045 w 10035679"/>
              <a:gd name="connsiteY2016" fmla="*/ 2158429 h 5893281"/>
              <a:gd name="connsiteX2017" fmla="*/ 5083045 w 10035679"/>
              <a:gd name="connsiteY2017" fmla="*/ 2162052 h 5893281"/>
              <a:gd name="connsiteX2018" fmla="*/ 5078819 w 10035679"/>
              <a:gd name="connsiteY2018" fmla="*/ 2166278 h 5893281"/>
              <a:gd name="connsiteX2019" fmla="*/ 5074591 w 10035679"/>
              <a:gd name="connsiteY2019" fmla="*/ 2170504 h 5893281"/>
              <a:gd name="connsiteX2020" fmla="*/ 5072780 w 10035679"/>
              <a:gd name="connsiteY2020" fmla="*/ 2170504 h 5893281"/>
              <a:gd name="connsiteX2021" fmla="*/ 5068554 w 10035679"/>
              <a:gd name="connsiteY2021" fmla="*/ 2170504 h 5893281"/>
              <a:gd name="connsiteX2022" fmla="*/ 5064328 w 10035679"/>
              <a:gd name="connsiteY2022" fmla="*/ 2172315 h 5893281"/>
              <a:gd name="connsiteX2023" fmla="*/ 5058289 w 10035679"/>
              <a:gd name="connsiteY2023" fmla="*/ 2172315 h 5893281"/>
              <a:gd name="connsiteX2024" fmla="*/ 5046213 w 10035679"/>
              <a:gd name="connsiteY2024" fmla="*/ 2148164 h 5893281"/>
              <a:gd name="connsiteX2025" fmla="*/ 5040176 w 10035679"/>
              <a:gd name="connsiteY2025" fmla="*/ 2137902 h 5893281"/>
              <a:gd name="connsiteX2026" fmla="*/ 5040176 w 10035679"/>
              <a:gd name="connsiteY2026" fmla="*/ 2133676 h 5893281"/>
              <a:gd name="connsiteX2027" fmla="*/ 5044402 w 10035679"/>
              <a:gd name="connsiteY2027" fmla="*/ 2131863 h 5893281"/>
              <a:gd name="connsiteX2028" fmla="*/ 5058289 w 10035679"/>
              <a:gd name="connsiteY2028" fmla="*/ 2123411 h 5893281"/>
              <a:gd name="connsiteX2029" fmla="*/ 5234588 w 10035679"/>
              <a:gd name="connsiteY2029" fmla="*/ 2023187 h 5893281"/>
              <a:gd name="connsiteX2030" fmla="*/ 5244853 w 10035679"/>
              <a:gd name="connsiteY2030" fmla="*/ 2027414 h 5893281"/>
              <a:gd name="connsiteX2031" fmla="*/ 5249079 w 10035679"/>
              <a:gd name="connsiteY2031" fmla="*/ 2027414 h 5893281"/>
              <a:gd name="connsiteX2032" fmla="*/ 5252703 w 10035679"/>
              <a:gd name="connsiteY2032" fmla="*/ 2027414 h 5893281"/>
              <a:gd name="connsiteX2033" fmla="*/ 5255116 w 10035679"/>
              <a:gd name="connsiteY2033" fmla="*/ 2031640 h 5893281"/>
              <a:gd name="connsiteX2034" fmla="*/ 5259343 w 10035679"/>
              <a:gd name="connsiteY2034" fmla="*/ 2031640 h 5893281"/>
              <a:gd name="connsiteX2035" fmla="*/ 5252703 w 10035679"/>
              <a:gd name="connsiteY2035" fmla="*/ 2041904 h 5893281"/>
              <a:gd name="connsiteX2036" fmla="*/ 5249079 w 10035679"/>
              <a:gd name="connsiteY2036" fmla="*/ 2052167 h 5893281"/>
              <a:gd name="connsiteX2037" fmla="*/ 5244853 w 10035679"/>
              <a:gd name="connsiteY2037" fmla="*/ 2062432 h 5893281"/>
              <a:gd name="connsiteX2038" fmla="*/ 5238814 w 10035679"/>
              <a:gd name="connsiteY2038" fmla="*/ 2074507 h 5893281"/>
              <a:gd name="connsiteX2039" fmla="*/ 5226738 w 10035679"/>
              <a:gd name="connsiteY2039" fmla="*/ 2080544 h 5893281"/>
              <a:gd name="connsiteX2040" fmla="*/ 5226738 w 10035679"/>
              <a:gd name="connsiteY2040" fmla="*/ 2070281 h 5893281"/>
              <a:gd name="connsiteX2041" fmla="*/ 5224325 w 10035679"/>
              <a:gd name="connsiteY2041" fmla="*/ 2070281 h 5893281"/>
              <a:gd name="connsiteX2042" fmla="*/ 5224325 w 10035679"/>
              <a:gd name="connsiteY2042" fmla="*/ 2066055 h 5893281"/>
              <a:gd name="connsiteX2043" fmla="*/ 5224325 w 10035679"/>
              <a:gd name="connsiteY2043" fmla="*/ 2062432 h 5893281"/>
              <a:gd name="connsiteX2044" fmla="*/ 5220701 w 10035679"/>
              <a:gd name="connsiteY2044" fmla="*/ 2055790 h 5893281"/>
              <a:gd name="connsiteX2045" fmla="*/ 5226738 w 10035679"/>
              <a:gd name="connsiteY2045" fmla="*/ 2047941 h 5893281"/>
              <a:gd name="connsiteX2046" fmla="*/ 5230966 w 10035679"/>
              <a:gd name="connsiteY2046" fmla="*/ 2041904 h 5893281"/>
              <a:gd name="connsiteX2047" fmla="*/ 5234588 w 10035679"/>
              <a:gd name="connsiteY2047" fmla="*/ 2033452 h 5893281"/>
              <a:gd name="connsiteX2048" fmla="*/ 498707 w 10035679"/>
              <a:gd name="connsiteY2048" fmla="*/ 2017150 h 5893281"/>
              <a:gd name="connsiteX2049" fmla="*/ 508973 w 10035679"/>
              <a:gd name="connsiteY2049" fmla="*/ 2033451 h 5893281"/>
              <a:gd name="connsiteX2050" fmla="*/ 508973 w 10035679"/>
              <a:gd name="connsiteY2050" fmla="*/ 2047942 h 5893281"/>
              <a:gd name="connsiteX2051" fmla="*/ 498707 w 10035679"/>
              <a:gd name="connsiteY2051" fmla="*/ 2066054 h 5893281"/>
              <a:gd name="connsiteX2052" fmla="*/ 484218 w 10035679"/>
              <a:gd name="connsiteY2052" fmla="*/ 2076318 h 5893281"/>
              <a:gd name="connsiteX2053" fmla="*/ 470331 w 10035679"/>
              <a:gd name="connsiteY2053" fmla="*/ 2084771 h 5893281"/>
              <a:gd name="connsiteX2054" fmla="*/ 466103 w 10035679"/>
              <a:gd name="connsiteY2054" fmla="*/ 2088996 h 5893281"/>
              <a:gd name="connsiteX2055" fmla="*/ 460066 w 10035679"/>
              <a:gd name="connsiteY2055" fmla="*/ 2080544 h 5893281"/>
              <a:gd name="connsiteX2056" fmla="*/ 455840 w 10035679"/>
              <a:gd name="connsiteY2056" fmla="*/ 2074506 h 5893281"/>
              <a:gd name="connsiteX2057" fmla="*/ 452217 w 10035679"/>
              <a:gd name="connsiteY2057" fmla="*/ 2062431 h 5893281"/>
              <a:gd name="connsiteX2058" fmla="*/ 452217 w 10035679"/>
              <a:gd name="connsiteY2058" fmla="*/ 2052168 h 5893281"/>
              <a:gd name="connsiteX2059" fmla="*/ 447991 w 10035679"/>
              <a:gd name="connsiteY2059" fmla="*/ 2041903 h 5893281"/>
              <a:gd name="connsiteX2060" fmla="*/ 473953 w 10035679"/>
              <a:gd name="connsiteY2060" fmla="*/ 2031641 h 5893281"/>
              <a:gd name="connsiteX2061" fmla="*/ 480595 w 10035679"/>
              <a:gd name="connsiteY2061" fmla="*/ 2027415 h 5893281"/>
              <a:gd name="connsiteX2062" fmla="*/ 490255 w 10035679"/>
              <a:gd name="connsiteY2062" fmla="*/ 2023187 h 5893281"/>
              <a:gd name="connsiteX2063" fmla="*/ 5362585 w 10035679"/>
              <a:gd name="connsiteY2063" fmla="*/ 1970057 h 5893281"/>
              <a:gd name="connsiteX2064" fmla="*/ 5390964 w 10035679"/>
              <a:gd name="connsiteY2064" fmla="*/ 1984548 h 5893281"/>
              <a:gd name="connsiteX2065" fmla="*/ 5390964 w 10035679"/>
              <a:gd name="connsiteY2065" fmla="*/ 1994812 h 5893281"/>
              <a:gd name="connsiteX2066" fmla="*/ 5382509 w 10035679"/>
              <a:gd name="connsiteY2066" fmla="*/ 1994812 h 5893281"/>
              <a:gd name="connsiteX2067" fmla="*/ 5380698 w 10035679"/>
              <a:gd name="connsiteY2067" fmla="*/ 1999039 h 5893281"/>
              <a:gd name="connsiteX2068" fmla="*/ 5372849 w 10035679"/>
              <a:gd name="connsiteY2068" fmla="*/ 2002661 h 5893281"/>
              <a:gd name="connsiteX2069" fmla="*/ 5368622 w 10035679"/>
              <a:gd name="connsiteY2069" fmla="*/ 2009303 h 5893281"/>
              <a:gd name="connsiteX2070" fmla="*/ 5362585 w 10035679"/>
              <a:gd name="connsiteY2070" fmla="*/ 2005077 h 5893281"/>
              <a:gd name="connsiteX2071" fmla="*/ 5358357 w 10035679"/>
              <a:gd name="connsiteY2071" fmla="*/ 2005077 h 5893281"/>
              <a:gd name="connsiteX2072" fmla="*/ 5354131 w 10035679"/>
              <a:gd name="connsiteY2072" fmla="*/ 2002661 h 5893281"/>
              <a:gd name="connsiteX2073" fmla="*/ 5352320 w 10035679"/>
              <a:gd name="connsiteY2073" fmla="*/ 2002661 h 5893281"/>
              <a:gd name="connsiteX2074" fmla="*/ 5352320 w 10035679"/>
              <a:gd name="connsiteY2074" fmla="*/ 1994812 h 5893281"/>
              <a:gd name="connsiteX2075" fmla="*/ 5352320 w 10035679"/>
              <a:gd name="connsiteY2075" fmla="*/ 1988775 h 5893281"/>
              <a:gd name="connsiteX2076" fmla="*/ 5352320 w 10035679"/>
              <a:gd name="connsiteY2076" fmla="*/ 1984548 h 5893281"/>
              <a:gd name="connsiteX2077" fmla="*/ 5354131 w 10035679"/>
              <a:gd name="connsiteY2077" fmla="*/ 1976094 h 5893281"/>
              <a:gd name="connsiteX2078" fmla="*/ 4604263 w 10035679"/>
              <a:gd name="connsiteY2078" fmla="*/ 1951943 h 5893281"/>
              <a:gd name="connsiteX2079" fmla="*/ 4641094 w 10035679"/>
              <a:gd name="connsiteY2079" fmla="*/ 1956169 h 5893281"/>
              <a:gd name="connsiteX2080" fmla="*/ 4669471 w 10035679"/>
              <a:gd name="connsiteY2080" fmla="*/ 1962208 h 5893281"/>
              <a:gd name="connsiteX2081" fmla="*/ 4661016 w 10035679"/>
              <a:gd name="connsiteY2081" fmla="*/ 1976094 h 5893281"/>
              <a:gd name="connsiteX2082" fmla="*/ 4657396 w 10035679"/>
              <a:gd name="connsiteY2082" fmla="*/ 1988772 h 5893281"/>
              <a:gd name="connsiteX2083" fmla="*/ 4651357 w 10035679"/>
              <a:gd name="connsiteY2083" fmla="*/ 1999036 h 5893281"/>
              <a:gd name="connsiteX2084" fmla="*/ 4642905 w 10035679"/>
              <a:gd name="connsiteY2084" fmla="*/ 2009299 h 5893281"/>
              <a:gd name="connsiteX2085" fmla="*/ 4661016 w 10035679"/>
              <a:gd name="connsiteY2085" fmla="*/ 2009299 h 5893281"/>
              <a:gd name="connsiteX2086" fmla="*/ 4669471 w 10035679"/>
              <a:gd name="connsiteY2086" fmla="*/ 2002659 h 5893281"/>
              <a:gd name="connsiteX2087" fmla="*/ 4671281 w 10035679"/>
              <a:gd name="connsiteY2087" fmla="*/ 1999036 h 5893281"/>
              <a:gd name="connsiteX2088" fmla="*/ 4679734 w 10035679"/>
              <a:gd name="connsiteY2088" fmla="*/ 1994810 h 5893281"/>
              <a:gd name="connsiteX2089" fmla="*/ 4689394 w 10035679"/>
              <a:gd name="connsiteY2089" fmla="*/ 1994810 h 5893281"/>
              <a:gd name="connsiteX2090" fmla="*/ 4689394 w 10035679"/>
              <a:gd name="connsiteY2090" fmla="*/ 2009299 h 5893281"/>
              <a:gd name="connsiteX2091" fmla="*/ 4699658 w 10035679"/>
              <a:gd name="connsiteY2091" fmla="*/ 2033450 h 5893281"/>
              <a:gd name="connsiteX2092" fmla="*/ 4693619 w 10035679"/>
              <a:gd name="connsiteY2092" fmla="*/ 2055790 h 5893281"/>
              <a:gd name="connsiteX2093" fmla="*/ 4683357 w 10035679"/>
              <a:gd name="connsiteY2093" fmla="*/ 2074507 h 5893281"/>
              <a:gd name="connsiteX2094" fmla="*/ 4675508 w 10035679"/>
              <a:gd name="connsiteY2094" fmla="*/ 2088996 h 5893281"/>
              <a:gd name="connsiteX2095" fmla="*/ 4693619 w 10035679"/>
              <a:gd name="connsiteY2095" fmla="*/ 2105297 h 5893281"/>
              <a:gd name="connsiteX2096" fmla="*/ 4711734 w 10035679"/>
              <a:gd name="connsiteY2096" fmla="*/ 2131863 h 5893281"/>
              <a:gd name="connsiteX2097" fmla="*/ 4736487 w 10035679"/>
              <a:gd name="connsiteY2097" fmla="*/ 2158429 h 5893281"/>
              <a:gd name="connsiteX2098" fmla="*/ 4756411 w 10035679"/>
              <a:gd name="connsiteY2098" fmla="*/ 2191032 h 5893281"/>
              <a:gd name="connsiteX2099" fmla="*/ 4774524 w 10035679"/>
              <a:gd name="connsiteY2099" fmla="*/ 2227861 h 5893281"/>
              <a:gd name="connsiteX2100" fmla="*/ 4789014 w 10035679"/>
              <a:gd name="connsiteY2100" fmla="*/ 2258048 h 5893281"/>
              <a:gd name="connsiteX2101" fmla="*/ 4793240 w 10035679"/>
              <a:gd name="connsiteY2101" fmla="*/ 2284614 h 5893281"/>
              <a:gd name="connsiteX2102" fmla="*/ 4784789 w 10035679"/>
              <a:gd name="connsiteY2102" fmla="*/ 2309367 h 5893281"/>
              <a:gd name="connsiteX2103" fmla="*/ 4768487 w 10035679"/>
              <a:gd name="connsiteY2103" fmla="*/ 2323858 h 5893281"/>
              <a:gd name="connsiteX2104" fmla="*/ 4746147 w 10035679"/>
              <a:gd name="connsiteY2104" fmla="*/ 2337744 h 5893281"/>
              <a:gd name="connsiteX2105" fmla="*/ 4711734 w 10035679"/>
              <a:gd name="connsiteY2105" fmla="*/ 2352236 h 5893281"/>
              <a:gd name="connsiteX2106" fmla="*/ 4669471 w 10035679"/>
              <a:gd name="connsiteY2106" fmla="*/ 2362498 h 5893281"/>
              <a:gd name="connsiteX2107" fmla="*/ 4630830 w 10035679"/>
              <a:gd name="connsiteY2107" fmla="*/ 2372763 h 5893281"/>
              <a:gd name="connsiteX2108" fmla="*/ 4598227 w 10035679"/>
              <a:gd name="connsiteY2108" fmla="*/ 2376989 h 5893281"/>
              <a:gd name="connsiteX2109" fmla="*/ 4598227 w 10035679"/>
              <a:gd name="connsiteY2109" fmla="*/ 2368537 h 5893281"/>
              <a:gd name="connsiteX2110" fmla="*/ 4618755 w 10035679"/>
              <a:gd name="connsiteY2110" fmla="*/ 2337744 h 5893281"/>
              <a:gd name="connsiteX2111" fmla="*/ 4636866 w 10035679"/>
              <a:gd name="connsiteY2111" fmla="*/ 2305141 h 5893281"/>
              <a:gd name="connsiteX2112" fmla="*/ 4626604 w 10035679"/>
              <a:gd name="connsiteY2112" fmla="*/ 2305141 h 5893281"/>
              <a:gd name="connsiteX2113" fmla="*/ 4618755 w 10035679"/>
              <a:gd name="connsiteY2113" fmla="*/ 2305141 h 5893281"/>
              <a:gd name="connsiteX2114" fmla="*/ 4612718 w 10035679"/>
              <a:gd name="connsiteY2114" fmla="*/ 2300916 h 5893281"/>
              <a:gd name="connsiteX2115" fmla="*/ 4612718 w 10035679"/>
              <a:gd name="connsiteY2115" fmla="*/ 2299103 h 5893281"/>
              <a:gd name="connsiteX2116" fmla="*/ 4608489 w 10035679"/>
              <a:gd name="connsiteY2116" fmla="*/ 2294877 h 5893281"/>
              <a:gd name="connsiteX2117" fmla="*/ 4608489 w 10035679"/>
              <a:gd name="connsiteY2117" fmla="*/ 2287028 h 5893281"/>
              <a:gd name="connsiteX2118" fmla="*/ 4604263 w 10035679"/>
              <a:gd name="connsiteY2118" fmla="*/ 2276765 h 5893281"/>
              <a:gd name="connsiteX2119" fmla="*/ 4630830 w 10035679"/>
              <a:gd name="connsiteY2119" fmla="*/ 2270726 h 5893281"/>
              <a:gd name="connsiteX2120" fmla="*/ 4622980 w 10035679"/>
              <a:gd name="connsiteY2120" fmla="*/ 2262274 h 5893281"/>
              <a:gd name="connsiteX2121" fmla="*/ 4622980 w 10035679"/>
              <a:gd name="connsiteY2121" fmla="*/ 2258048 h 5893281"/>
              <a:gd name="connsiteX2122" fmla="*/ 4618755 w 10035679"/>
              <a:gd name="connsiteY2122" fmla="*/ 2256237 h 5893281"/>
              <a:gd name="connsiteX2123" fmla="*/ 4618755 w 10035679"/>
              <a:gd name="connsiteY2123" fmla="*/ 2252011 h 5893281"/>
              <a:gd name="connsiteX2124" fmla="*/ 4622980 w 10035679"/>
              <a:gd name="connsiteY2124" fmla="*/ 2244162 h 5893281"/>
              <a:gd name="connsiteX2125" fmla="*/ 4626604 w 10035679"/>
              <a:gd name="connsiteY2125" fmla="*/ 2229672 h 5893281"/>
              <a:gd name="connsiteX2126" fmla="*/ 4636866 w 10035679"/>
              <a:gd name="connsiteY2126" fmla="*/ 2219409 h 5893281"/>
              <a:gd name="connsiteX2127" fmla="*/ 4642905 w 10035679"/>
              <a:gd name="connsiteY2127" fmla="*/ 2213370 h 5893281"/>
              <a:gd name="connsiteX2128" fmla="*/ 4657396 w 10035679"/>
              <a:gd name="connsiteY2128" fmla="*/ 2204918 h 5893281"/>
              <a:gd name="connsiteX2129" fmla="*/ 4669471 w 10035679"/>
              <a:gd name="connsiteY2129" fmla="*/ 2198879 h 5893281"/>
              <a:gd name="connsiteX2130" fmla="*/ 4665243 w 10035679"/>
              <a:gd name="connsiteY2130" fmla="*/ 2191032 h 5893281"/>
              <a:gd name="connsiteX2131" fmla="*/ 4665243 w 10035679"/>
              <a:gd name="connsiteY2131" fmla="*/ 2186804 h 5893281"/>
              <a:gd name="connsiteX2132" fmla="*/ 4661016 w 10035679"/>
              <a:gd name="connsiteY2132" fmla="*/ 2184993 h 5893281"/>
              <a:gd name="connsiteX2133" fmla="*/ 4661016 w 10035679"/>
              <a:gd name="connsiteY2133" fmla="*/ 2180767 h 5893281"/>
              <a:gd name="connsiteX2134" fmla="*/ 4657396 w 10035679"/>
              <a:gd name="connsiteY2134" fmla="*/ 2172315 h 5893281"/>
              <a:gd name="connsiteX2135" fmla="*/ 4654980 w 10035679"/>
              <a:gd name="connsiteY2135" fmla="*/ 2172315 h 5893281"/>
              <a:gd name="connsiteX2136" fmla="*/ 4654980 w 10035679"/>
              <a:gd name="connsiteY2136" fmla="*/ 2170502 h 5893281"/>
              <a:gd name="connsiteX2137" fmla="*/ 4651357 w 10035679"/>
              <a:gd name="connsiteY2137" fmla="*/ 2170502 h 5893281"/>
              <a:gd name="connsiteX2138" fmla="*/ 4642905 w 10035679"/>
              <a:gd name="connsiteY2138" fmla="*/ 2166276 h 5893281"/>
              <a:gd name="connsiteX2139" fmla="*/ 4636866 w 10035679"/>
              <a:gd name="connsiteY2139" fmla="*/ 2162050 h 5893281"/>
              <a:gd name="connsiteX2140" fmla="*/ 4632640 w 10035679"/>
              <a:gd name="connsiteY2140" fmla="*/ 2162050 h 5893281"/>
              <a:gd name="connsiteX2141" fmla="*/ 4626604 w 10035679"/>
              <a:gd name="connsiteY2141" fmla="*/ 2162050 h 5893281"/>
              <a:gd name="connsiteX2142" fmla="*/ 4618755 w 10035679"/>
              <a:gd name="connsiteY2142" fmla="*/ 2158429 h 5893281"/>
              <a:gd name="connsiteX2143" fmla="*/ 4612718 w 10035679"/>
              <a:gd name="connsiteY2143" fmla="*/ 2158429 h 5893281"/>
              <a:gd name="connsiteX2144" fmla="*/ 4612718 w 10035679"/>
              <a:gd name="connsiteY2144" fmla="*/ 2156013 h 5893281"/>
              <a:gd name="connsiteX2145" fmla="*/ 4608489 w 10035679"/>
              <a:gd name="connsiteY2145" fmla="*/ 2151788 h 5893281"/>
              <a:gd name="connsiteX2146" fmla="*/ 4608489 w 10035679"/>
              <a:gd name="connsiteY2146" fmla="*/ 2148165 h 5893281"/>
              <a:gd name="connsiteX2147" fmla="*/ 4608489 w 10035679"/>
              <a:gd name="connsiteY2147" fmla="*/ 2141523 h 5893281"/>
              <a:gd name="connsiteX2148" fmla="*/ 4604263 w 10035679"/>
              <a:gd name="connsiteY2148" fmla="*/ 2133674 h 5893281"/>
              <a:gd name="connsiteX2149" fmla="*/ 4608489 w 10035679"/>
              <a:gd name="connsiteY2149" fmla="*/ 2131863 h 5893281"/>
              <a:gd name="connsiteX2150" fmla="*/ 4608489 w 10035679"/>
              <a:gd name="connsiteY2150" fmla="*/ 2127637 h 5893281"/>
              <a:gd name="connsiteX2151" fmla="*/ 4612718 w 10035679"/>
              <a:gd name="connsiteY2151" fmla="*/ 2123411 h 5893281"/>
              <a:gd name="connsiteX2152" fmla="*/ 4612718 w 10035679"/>
              <a:gd name="connsiteY2152" fmla="*/ 2119185 h 5893281"/>
              <a:gd name="connsiteX2153" fmla="*/ 4612718 w 10035679"/>
              <a:gd name="connsiteY2153" fmla="*/ 2113146 h 5893281"/>
              <a:gd name="connsiteX2154" fmla="*/ 4604263 w 10035679"/>
              <a:gd name="connsiteY2154" fmla="*/ 2113146 h 5893281"/>
              <a:gd name="connsiteX2155" fmla="*/ 4602453 w 10035679"/>
              <a:gd name="connsiteY2155" fmla="*/ 2119185 h 5893281"/>
              <a:gd name="connsiteX2156" fmla="*/ 4602453 w 10035679"/>
              <a:gd name="connsiteY2156" fmla="*/ 2123411 h 5893281"/>
              <a:gd name="connsiteX2157" fmla="*/ 4602453 w 10035679"/>
              <a:gd name="connsiteY2157" fmla="*/ 2127637 h 5893281"/>
              <a:gd name="connsiteX2158" fmla="*/ 4598227 w 10035679"/>
              <a:gd name="connsiteY2158" fmla="*/ 2127637 h 5893281"/>
              <a:gd name="connsiteX2159" fmla="*/ 4594603 w 10035679"/>
              <a:gd name="connsiteY2159" fmla="*/ 2131863 h 5893281"/>
              <a:gd name="connsiteX2160" fmla="*/ 4590377 w 10035679"/>
              <a:gd name="connsiteY2160" fmla="*/ 2133674 h 5893281"/>
              <a:gd name="connsiteX2161" fmla="*/ 4584341 w 10035679"/>
              <a:gd name="connsiteY2161" fmla="*/ 2098656 h 5893281"/>
              <a:gd name="connsiteX2162" fmla="*/ 4575886 w 10035679"/>
              <a:gd name="connsiteY2162" fmla="*/ 2066053 h 5893281"/>
              <a:gd name="connsiteX2163" fmla="*/ 4574076 w 10035679"/>
              <a:gd name="connsiteY2163" fmla="*/ 2041904 h 5893281"/>
              <a:gd name="connsiteX2164" fmla="*/ 4580113 w 10035679"/>
              <a:gd name="connsiteY2164" fmla="*/ 2023187 h 5893281"/>
              <a:gd name="connsiteX2165" fmla="*/ 4590377 w 10035679"/>
              <a:gd name="connsiteY2165" fmla="*/ 2005073 h 5893281"/>
              <a:gd name="connsiteX2166" fmla="*/ 4602453 w 10035679"/>
              <a:gd name="connsiteY2166" fmla="*/ 1984546 h 5893281"/>
              <a:gd name="connsiteX2167" fmla="*/ 58565 w 10035679"/>
              <a:gd name="connsiteY2167" fmla="*/ 1878288 h 5893281"/>
              <a:gd name="connsiteX2168" fmla="*/ 99019 w 10035679"/>
              <a:gd name="connsiteY2168" fmla="*/ 1878288 h 5893281"/>
              <a:gd name="connsiteX2169" fmla="*/ 99019 w 10035679"/>
              <a:gd name="connsiteY2169" fmla="*/ 1892778 h 5893281"/>
              <a:gd name="connsiteX2170" fmla="*/ 91169 w 10035679"/>
              <a:gd name="connsiteY2170" fmla="*/ 1892778 h 5893281"/>
              <a:gd name="connsiteX2171" fmla="*/ 91169 w 10035679"/>
              <a:gd name="connsiteY2171" fmla="*/ 1898814 h 5893281"/>
              <a:gd name="connsiteX2172" fmla="*/ 80904 w 10035679"/>
              <a:gd name="connsiteY2172" fmla="*/ 1894589 h 5893281"/>
              <a:gd name="connsiteX2173" fmla="*/ 73056 w 10035679"/>
              <a:gd name="connsiteY2173" fmla="*/ 1888552 h 5893281"/>
              <a:gd name="connsiteX2174" fmla="*/ 67017 w 10035679"/>
              <a:gd name="connsiteY2174" fmla="*/ 1884324 h 5893281"/>
              <a:gd name="connsiteX2175" fmla="*/ 2511033 w 10035679"/>
              <a:gd name="connsiteY2175" fmla="*/ 1765986 h 5893281"/>
              <a:gd name="connsiteX2176" fmla="*/ 2521296 w 10035679"/>
              <a:gd name="connsiteY2176" fmla="*/ 1774438 h 5893281"/>
              <a:gd name="connsiteX2177" fmla="*/ 2530955 w 10035679"/>
              <a:gd name="connsiteY2177" fmla="*/ 1784098 h 5893281"/>
              <a:gd name="connsiteX2178" fmla="*/ 2539410 w 10035679"/>
              <a:gd name="connsiteY2178" fmla="*/ 1798589 h 5893281"/>
              <a:gd name="connsiteX2179" fmla="*/ 2543636 w 10035679"/>
              <a:gd name="connsiteY2179" fmla="*/ 1813080 h 5893281"/>
              <a:gd name="connsiteX2180" fmla="*/ 2535184 w 10035679"/>
              <a:gd name="connsiteY2180" fmla="*/ 1813080 h 5893281"/>
              <a:gd name="connsiteX2181" fmla="*/ 2529145 w 10035679"/>
              <a:gd name="connsiteY2181" fmla="*/ 1817306 h 5893281"/>
              <a:gd name="connsiteX2182" fmla="*/ 2524919 w 10035679"/>
              <a:gd name="connsiteY2182" fmla="*/ 1817306 h 5893281"/>
              <a:gd name="connsiteX2183" fmla="*/ 2515259 w 10035679"/>
              <a:gd name="connsiteY2183" fmla="*/ 1820929 h 5893281"/>
              <a:gd name="connsiteX2184" fmla="*/ 2502578 w 10035679"/>
              <a:gd name="connsiteY2184" fmla="*/ 1820929 h 5893281"/>
              <a:gd name="connsiteX2185" fmla="*/ 2502578 w 10035679"/>
              <a:gd name="connsiteY2185" fmla="*/ 1813080 h 5893281"/>
              <a:gd name="connsiteX2186" fmla="*/ 2500768 w 10035679"/>
              <a:gd name="connsiteY2186" fmla="*/ 1813080 h 5893281"/>
              <a:gd name="connsiteX2187" fmla="*/ 2500768 w 10035679"/>
              <a:gd name="connsiteY2187" fmla="*/ 1808854 h 5893281"/>
              <a:gd name="connsiteX2188" fmla="*/ 2496542 w 10035679"/>
              <a:gd name="connsiteY2188" fmla="*/ 1807041 h 5893281"/>
              <a:gd name="connsiteX2189" fmla="*/ 2500768 w 10035679"/>
              <a:gd name="connsiteY2189" fmla="*/ 1798589 h 5893281"/>
              <a:gd name="connsiteX2190" fmla="*/ 2500768 w 10035679"/>
              <a:gd name="connsiteY2190" fmla="*/ 1794363 h 5893281"/>
              <a:gd name="connsiteX2191" fmla="*/ 2500768 w 10035679"/>
              <a:gd name="connsiteY2191" fmla="*/ 1792552 h 5893281"/>
              <a:gd name="connsiteX2192" fmla="*/ 2502578 w 10035679"/>
              <a:gd name="connsiteY2192" fmla="*/ 1788326 h 5893281"/>
              <a:gd name="connsiteX2193" fmla="*/ 2450055 w 10035679"/>
              <a:gd name="connsiteY2193" fmla="*/ 1741234 h 5893281"/>
              <a:gd name="connsiteX2194" fmla="*/ 2458507 w 10035679"/>
              <a:gd name="connsiteY2194" fmla="*/ 1749686 h 5893281"/>
              <a:gd name="connsiteX2195" fmla="*/ 2462129 w 10035679"/>
              <a:gd name="connsiteY2195" fmla="*/ 1753912 h 5893281"/>
              <a:gd name="connsiteX2196" fmla="*/ 2462129 w 10035679"/>
              <a:gd name="connsiteY2196" fmla="*/ 1755725 h 5893281"/>
              <a:gd name="connsiteX2197" fmla="*/ 2464545 w 10035679"/>
              <a:gd name="connsiteY2197" fmla="*/ 1764177 h 5893281"/>
              <a:gd name="connsiteX2198" fmla="*/ 2464545 w 10035679"/>
              <a:gd name="connsiteY2198" fmla="*/ 1770214 h 5893281"/>
              <a:gd name="connsiteX2199" fmla="*/ 2464545 w 10035679"/>
              <a:gd name="connsiteY2199" fmla="*/ 1780479 h 5893281"/>
              <a:gd name="connsiteX2200" fmla="*/ 2458507 w 10035679"/>
              <a:gd name="connsiteY2200" fmla="*/ 1780479 h 5893281"/>
              <a:gd name="connsiteX2201" fmla="*/ 2458507 w 10035679"/>
              <a:gd name="connsiteY2201" fmla="*/ 1788328 h 5893281"/>
              <a:gd name="connsiteX2202" fmla="*/ 2444016 w 10035679"/>
              <a:gd name="connsiteY2202" fmla="*/ 1784102 h 5893281"/>
              <a:gd name="connsiteX2203" fmla="*/ 2430130 w 10035679"/>
              <a:gd name="connsiteY2203" fmla="*/ 1780479 h 5893281"/>
              <a:gd name="connsiteX2204" fmla="*/ 2419865 w 10035679"/>
              <a:gd name="connsiteY2204" fmla="*/ 1774442 h 5893281"/>
              <a:gd name="connsiteX2205" fmla="*/ 2411413 w 10035679"/>
              <a:gd name="connsiteY2205" fmla="*/ 1774442 h 5893281"/>
              <a:gd name="connsiteX2206" fmla="*/ 2411413 w 10035679"/>
              <a:gd name="connsiteY2206" fmla="*/ 1765987 h 5893281"/>
              <a:gd name="connsiteX2207" fmla="*/ 2425904 w 10035679"/>
              <a:gd name="connsiteY2207" fmla="*/ 1759951 h 5893281"/>
              <a:gd name="connsiteX2208" fmla="*/ 2439790 w 10035679"/>
              <a:gd name="connsiteY2208" fmla="*/ 1753912 h 5893281"/>
              <a:gd name="connsiteX2209" fmla="*/ 2606426 w 10035679"/>
              <a:gd name="connsiteY2209" fmla="*/ 1677838 h 5893281"/>
              <a:gd name="connsiteX2210" fmla="*/ 2614276 w 10035679"/>
              <a:gd name="connsiteY2210" fmla="*/ 1682064 h 5893281"/>
              <a:gd name="connsiteX2211" fmla="*/ 2616089 w 10035679"/>
              <a:gd name="connsiteY2211" fmla="*/ 1684480 h 5893281"/>
              <a:gd name="connsiteX2212" fmla="*/ 2620315 w 10035679"/>
              <a:gd name="connsiteY2212" fmla="*/ 1688103 h 5893281"/>
              <a:gd name="connsiteX2213" fmla="*/ 2628768 w 10035679"/>
              <a:gd name="connsiteY2213" fmla="*/ 1688103 h 5893281"/>
              <a:gd name="connsiteX2214" fmla="*/ 2628768 w 10035679"/>
              <a:gd name="connsiteY2214" fmla="*/ 1692329 h 5893281"/>
              <a:gd name="connsiteX2215" fmla="*/ 2628768 w 10035679"/>
              <a:gd name="connsiteY2215" fmla="*/ 1696555 h 5893281"/>
              <a:gd name="connsiteX2216" fmla="*/ 2624542 w 10035679"/>
              <a:gd name="connsiteY2216" fmla="*/ 1698366 h 5893281"/>
              <a:gd name="connsiteX2217" fmla="*/ 2620315 w 10035679"/>
              <a:gd name="connsiteY2217" fmla="*/ 1702592 h 5893281"/>
              <a:gd name="connsiteX2218" fmla="*/ 2616089 w 10035679"/>
              <a:gd name="connsiteY2218" fmla="*/ 1706818 h 5893281"/>
              <a:gd name="connsiteX2219" fmla="*/ 2614276 w 10035679"/>
              <a:gd name="connsiteY2219" fmla="*/ 1706818 h 5893281"/>
              <a:gd name="connsiteX2220" fmla="*/ 2610050 w 10035679"/>
              <a:gd name="connsiteY2220" fmla="*/ 1711045 h 5893281"/>
              <a:gd name="connsiteX2221" fmla="*/ 2606426 w 10035679"/>
              <a:gd name="connsiteY2221" fmla="*/ 1711045 h 5893281"/>
              <a:gd name="connsiteX2222" fmla="*/ 2600389 w 10035679"/>
              <a:gd name="connsiteY2222" fmla="*/ 1711045 h 5893281"/>
              <a:gd name="connsiteX2223" fmla="*/ 2600389 w 10035679"/>
              <a:gd name="connsiteY2223" fmla="*/ 1698366 h 5893281"/>
              <a:gd name="connsiteX2224" fmla="*/ 2600389 w 10035679"/>
              <a:gd name="connsiteY2224" fmla="*/ 1692329 h 5893281"/>
              <a:gd name="connsiteX2225" fmla="*/ 2602200 w 10035679"/>
              <a:gd name="connsiteY2225" fmla="*/ 1688103 h 5893281"/>
              <a:gd name="connsiteX2226" fmla="*/ 0 w 10035679"/>
              <a:gd name="connsiteY2226" fmla="*/ 1639197 h 5893281"/>
              <a:gd name="connsiteX2227" fmla="*/ 34413 w 10035679"/>
              <a:gd name="connsiteY2227" fmla="*/ 1645234 h 5893281"/>
              <a:gd name="connsiteX2228" fmla="*/ 58564 w 10035679"/>
              <a:gd name="connsiteY2228" fmla="*/ 1655498 h 5893281"/>
              <a:gd name="connsiteX2229" fmla="*/ 77281 w 10035679"/>
              <a:gd name="connsiteY2229" fmla="*/ 1677838 h 5893281"/>
              <a:gd name="connsiteX2230" fmla="*/ 70640 w 10035679"/>
              <a:gd name="connsiteY2230" fmla="*/ 1684478 h 5893281"/>
              <a:gd name="connsiteX2231" fmla="*/ 62790 w 10035679"/>
              <a:gd name="connsiteY2231" fmla="*/ 1684478 h 5893281"/>
              <a:gd name="connsiteX2232" fmla="*/ 58564 w 10035679"/>
              <a:gd name="connsiteY2232" fmla="*/ 1688101 h 5893281"/>
              <a:gd name="connsiteX2233" fmla="*/ 56753 w 10035679"/>
              <a:gd name="connsiteY2233" fmla="*/ 1692327 h 5893281"/>
              <a:gd name="connsiteX2234" fmla="*/ 44678 w 10035679"/>
              <a:gd name="connsiteY2234" fmla="*/ 1696553 h 5893281"/>
              <a:gd name="connsiteX2235" fmla="*/ 38642 w 10035679"/>
              <a:gd name="connsiteY2235" fmla="*/ 1688101 h 5893281"/>
              <a:gd name="connsiteX2236" fmla="*/ 28377 w 10035679"/>
              <a:gd name="connsiteY2236" fmla="*/ 1682064 h 5893281"/>
              <a:gd name="connsiteX2237" fmla="*/ 20528 w 10035679"/>
              <a:gd name="connsiteY2237" fmla="*/ 1674215 h 5893281"/>
              <a:gd name="connsiteX2238" fmla="*/ 10265 w 10035679"/>
              <a:gd name="connsiteY2238" fmla="*/ 1669989 h 5893281"/>
              <a:gd name="connsiteX2239" fmla="*/ 6037 w 10035679"/>
              <a:gd name="connsiteY2239" fmla="*/ 1668176 h 5893281"/>
              <a:gd name="connsiteX2240" fmla="*/ 0 w 10035679"/>
              <a:gd name="connsiteY2240" fmla="*/ 1659724 h 5893281"/>
              <a:gd name="connsiteX2241" fmla="*/ 0 w 10035679"/>
              <a:gd name="connsiteY2241" fmla="*/ 1653688 h 5893281"/>
              <a:gd name="connsiteX2242" fmla="*/ 2387262 w 10035679"/>
              <a:gd name="connsiteY2242" fmla="*/ 1553464 h 5893281"/>
              <a:gd name="connsiteX2243" fmla="*/ 2387262 w 10035679"/>
              <a:gd name="connsiteY2243" fmla="*/ 1569765 h 5893281"/>
              <a:gd name="connsiteX2244" fmla="*/ 2391488 w 10035679"/>
              <a:gd name="connsiteY2244" fmla="*/ 1578218 h 5893281"/>
              <a:gd name="connsiteX2245" fmla="*/ 2393301 w 10035679"/>
              <a:gd name="connsiteY2245" fmla="*/ 1584256 h 5893281"/>
              <a:gd name="connsiteX2246" fmla="*/ 2393301 w 10035679"/>
              <a:gd name="connsiteY2246" fmla="*/ 1596332 h 5893281"/>
              <a:gd name="connsiteX2247" fmla="*/ 2393301 w 10035679"/>
              <a:gd name="connsiteY2247" fmla="*/ 1610821 h 5893281"/>
              <a:gd name="connsiteX2248" fmla="*/ 2433751 w 10035679"/>
              <a:gd name="connsiteY2248" fmla="*/ 1610821 h 5893281"/>
              <a:gd name="connsiteX2249" fmla="*/ 2468167 w 10035679"/>
              <a:gd name="connsiteY2249" fmla="*/ 1649463 h 5893281"/>
              <a:gd name="connsiteX2250" fmla="*/ 2502581 w 10035679"/>
              <a:gd name="connsiteY2250" fmla="*/ 1688102 h 5893281"/>
              <a:gd name="connsiteX2251" fmla="*/ 2502581 w 10035679"/>
              <a:gd name="connsiteY2251" fmla="*/ 1692331 h 5893281"/>
              <a:gd name="connsiteX2252" fmla="*/ 2500770 w 10035679"/>
              <a:gd name="connsiteY2252" fmla="*/ 1696557 h 5893281"/>
              <a:gd name="connsiteX2253" fmla="*/ 2500770 w 10035679"/>
              <a:gd name="connsiteY2253" fmla="*/ 1698367 h 5893281"/>
              <a:gd name="connsiteX2254" fmla="*/ 2496544 w 10035679"/>
              <a:gd name="connsiteY2254" fmla="*/ 1702594 h 5893281"/>
              <a:gd name="connsiteX2255" fmla="*/ 2490505 w 10035679"/>
              <a:gd name="connsiteY2255" fmla="*/ 1711046 h 5893281"/>
              <a:gd name="connsiteX2256" fmla="*/ 2486884 w 10035679"/>
              <a:gd name="connsiteY2256" fmla="*/ 1712859 h 5893281"/>
              <a:gd name="connsiteX2257" fmla="*/ 2482658 w 10035679"/>
              <a:gd name="connsiteY2257" fmla="*/ 1717085 h 5893281"/>
              <a:gd name="connsiteX2258" fmla="*/ 2478430 w 10035679"/>
              <a:gd name="connsiteY2258" fmla="*/ 1717085 h 5893281"/>
              <a:gd name="connsiteX2259" fmla="*/ 2468167 w 10035679"/>
              <a:gd name="connsiteY2259" fmla="*/ 1717085 h 5893281"/>
              <a:gd name="connsiteX2260" fmla="*/ 2458507 w 10035679"/>
              <a:gd name="connsiteY2260" fmla="*/ 1721311 h 5893281"/>
              <a:gd name="connsiteX2261" fmla="*/ 2458507 w 10035679"/>
              <a:gd name="connsiteY2261" fmla="*/ 1711046 h 5893281"/>
              <a:gd name="connsiteX2262" fmla="*/ 2458507 w 10035679"/>
              <a:gd name="connsiteY2262" fmla="*/ 1698367 h 5893281"/>
              <a:gd name="connsiteX2263" fmla="*/ 2458507 w 10035679"/>
              <a:gd name="connsiteY2263" fmla="*/ 1692331 h 5893281"/>
              <a:gd name="connsiteX2264" fmla="*/ 2458507 w 10035679"/>
              <a:gd name="connsiteY2264" fmla="*/ 1688102 h 5893281"/>
              <a:gd name="connsiteX2265" fmla="*/ 2450053 w 10035679"/>
              <a:gd name="connsiteY2265" fmla="*/ 1682066 h 5893281"/>
              <a:gd name="connsiteX2266" fmla="*/ 2444016 w 10035679"/>
              <a:gd name="connsiteY2266" fmla="*/ 1677840 h 5893281"/>
              <a:gd name="connsiteX2267" fmla="*/ 2433751 w 10035679"/>
              <a:gd name="connsiteY2267" fmla="*/ 1669991 h 5893281"/>
              <a:gd name="connsiteX2268" fmla="*/ 2421677 w 10035679"/>
              <a:gd name="connsiteY2268" fmla="*/ 1698367 h 5893281"/>
              <a:gd name="connsiteX2269" fmla="*/ 2401753 w 10035679"/>
              <a:gd name="connsiteY2269" fmla="*/ 1717085 h 5893281"/>
              <a:gd name="connsiteX2270" fmla="*/ 2373376 w 10035679"/>
              <a:gd name="connsiteY2270" fmla="*/ 1727348 h 5893281"/>
              <a:gd name="connsiteX2271" fmla="*/ 2373376 w 10035679"/>
              <a:gd name="connsiteY2271" fmla="*/ 1717085 h 5893281"/>
              <a:gd name="connsiteX2272" fmla="*/ 2373376 w 10035679"/>
              <a:gd name="connsiteY2272" fmla="*/ 1711046 h 5893281"/>
              <a:gd name="connsiteX2273" fmla="*/ 2376999 w 10035679"/>
              <a:gd name="connsiteY2273" fmla="*/ 1702594 h 5893281"/>
              <a:gd name="connsiteX2274" fmla="*/ 2373376 w 10035679"/>
              <a:gd name="connsiteY2274" fmla="*/ 1696557 h 5893281"/>
              <a:gd name="connsiteX2275" fmla="*/ 2369149 w 10035679"/>
              <a:gd name="connsiteY2275" fmla="*/ 1688102 h 5893281"/>
              <a:gd name="connsiteX2276" fmla="*/ 2364923 w 10035679"/>
              <a:gd name="connsiteY2276" fmla="*/ 1677840 h 5893281"/>
              <a:gd name="connsiteX2277" fmla="*/ 2354659 w 10035679"/>
              <a:gd name="connsiteY2277" fmla="*/ 1674217 h 5893281"/>
              <a:gd name="connsiteX2278" fmla="*/ 2348622 w 10035679"/>
              <a:gd name="connsiteY2278" fmla="*/ 1669991 h 5893281"/>
              <a:gd name="connsiteX2279" fmla="*/ 2340772 w 10035679"/>
              <a:gd name="connsiteY2279" fmla="*/ 1669991 h 5893281"/>
              <a:gd name="connsiteX2280" fmla="*/ 2334734 w 10035679"/>
              <a:gd name="connsiteY2280" fmla="*/ 1668180 h 5893281"/>
              <a:gd name="connsiteX2281" fmla="*/ 2330508 w 10035679"/>
              <a:gd name="connsiteY2281" fmla="*/ 1668180 h 5893281"/>
              <a:gd name="connsiteX2282" fmla="*/ 2322658 w 10035679"/>
              <a:gd name="connsiteY2282" fmla="*/ 1663954 h 5893281"/>
              <a:gd name="connsiteX2283" fmla="*/ 2316622 w 10035679"/>
              <a:gd name="connsiteY2283" fmla="*/ 1655499 h 5893281"/>
              <a:gd name="connsiteX2284" fmla="*/ 2336546 w 10035679"/>
              <a:gd name="connsiteY2284" fmla="*/ 1631350 h 5893281"/>
              <a:gd name="connsiteX2285" fmla="*/ 2351035 w 10035679"/>
              <a:gd name="connsiteY2285" fmla="*/ 1602369 h 5893281"/>
              <a:gd name="connsiteX2286" fmla="*/ 2364923 w 10035679"/>
              <a:gd name="connsiteY2286" fmla="*/ 1573992 h 5893281"/>
              <a:gd name="connsiteX2287" fmla="*/ 4357324 w 10035679"/>
              <a:gd name="connsiteY2287" fmla="*/ 1492482 h 5893281"/>
              <a:gd name="connsiteX2288" fmla="*/ 4361550 w 10035679"/>
              <a:gd name="connsiteY2288" fmla="*/ 1500331 h 5893281"/>
              <a:gd name="connsiteX2289" fmla="*/ 4365174 w 10035679"/>
              <a:gd name="connsiteY2289" fmla="*/ 1506368 h 5893281"/>
              <a:gd name="connsiteX2290" fmla="*/ 4367589 w 10035679"/>
              <a:gd name="connsiteY2290" fmla="*/ 1510594 h 5893281"/>
              <a:gd name="connsiteX2291" fmla="*/ 4367589 w 10035679"/>
              <a:gd name="connsiteY2291" fmla="*/ 1516633 h 5893281"/>
              <a:gd name="connsiteX2292" fmla="*/ 4371210 w 10035679"/>
              <a:gd name="connsiteY2292" fmla="*/ 1525085 h 5893281"/>
              <a:gd name="connsiteX2293" fmla="*/ 4371210 w 10035679"/>
              <a:gd name="connsiteY2293" fmla="*/ 1538971 h 5893281"/>
              <a:gd name="connsiteX2294" fmla="*/ 4371210 w 10035679"/>
              <a:gd name="connsiteY2294" fmla="*/ 1549236 h 5893281"/>
              <a:gd name="connsiteX2295" fmla="*/ 4375436 w 10035679"/>
              <a:gd name="connsiteY2295" fmla="*/ 1578215 h 5893281"/>
              <a:gd name="connsiteX2296" fmla="*/ 4379664 w 10035679"/>
              <a:gd name="connsiteY2296" fmla="*/ 1610818 h 5893281"/>
              <a:gd name="connsiteX2297" fmla="*/ 4379664 w 10035679"/>
              <a:gd name="connsiteY2297" fmla="*/ 1639195 h 5893281"/>
              <a:gd name="connsiteX2298" fmla="*/ 4339212 w 10035679"/>
              <a:gd name="connsiteY2298" fmla="*/ 1659723 h 5893281"/>
              <a:gd name="connsiteX2299" fmla="*/ 4294534 w 10035679"/>
              <a:gd name="connsiteY2299" fmla="*/ 1677837 h 5893281"/>
              <a:gd name="connsiteX2300" fmla="*/ 4251666 w 10035679"/>
              <a:gd name="connsiteY2300" fmla="*/ 1698364 h 5893281"/>
              <a:gd name="connsiteX2301" fmla="*/ 4215441 w 10035679"/>
              <a:gd name="connsiteY2301" fmla="*/ 1727344 h 5893281"/>
              <a:gd name="connsiteX2302" fmla="*/ 4205178 w 10035679"/>
              <a:gd name="connsiteY2302" fmla="*/ 1721307 h 5893281"/>
              <a:gd name="connsiteX2303" fmla="*/ 4187064 w 10035679"/>
              <a:gd name="connsiteY2303" fmla="*/ 1712855 h 5893281"/>
              <a:gd name="connsiteX2304" fmla="*/ 4162913 w 10035679"/>
              <a:gd name="connsiteY2304" fmla="*/ 1698364 h 5893281"/>
              <a:gd name="connsiteX2305" fmla="*/ 4142386 w 10035679"/>
              <a:gd name="connsiteY2305" fmla="*/ 1688100 h 5893281"/>
              <a:gd name="connsiteX2306" fmla="*/ 4124274 w 10035679"/>
              <a:gd name="connsiteY2306" fmla="*/ 1677837 h 5893281"/>
              <a:gd name="connsiteX2307" fmla="*/ 4115822 w 10035679"/>
              <a:gd name="connsiteY2307" fmla="*/ 1669987 h 5893281"/>
              <a:gd name="connsiteX2308" fmla="*/ 4120048 w 10035679"/>
              <a:gd name="connsiteY2308" fmla="*/ 1668177 h 5893281"/>
              <a:gd name="connsiteX2309" fmla="*/ 4124274 w 10035679"/>
              <a:gd name="connsiteY2309" fmla="*/ 1663951 h 5893281"/>
              <a:gd name="connsiteX2310" fmla="*/ 4128500 w 10035679"/>
              <a:gd name="connsiteY2310" fmla="*/ 1659723 h 5893281"/>
              <a:gd name="connsiteX2311" fmla="*/ 4128500 w 10035679"/>
              <a:gd name="connsiteY2311" fmla="*/ 1655497 h 5893281"/>
              <a:gd name="connsiteX2312" fmla="*/ 4130310 w 10035679"/>
              <a:gd name="connsiteY2312" fmla="*/ 1649460 h 5893281"/>
              <a:gd name="connsiteX2313" fmla="*/ 4120048 w 10035679"/>
              <a:gd name="connsiteY2313" fmla="*/ 1641611 h 5893281"/>
              <a:gd name="connsiteX2314" fmla="*/ 4106160 w 10035679"/>
              <a:gd name="connsiteY2314" fmla="*/ 1639195 h 5893281"/>
              <a:gd name="connsiteX2315" fmla="*/ 4095897 w 10035679"/>
              <a:gd name="connsiteY2315" fmla="*/ 1631348 h 5893281"/>
              <a:gd name="connsiteX2316" fmla="*/ 4085632 w 10035679"/>
              <a:gd name="connsiteY2316" fmla="*/ 1625309 h 5893281"/>
              <a:gd name="connsiteX2317" fmla="*/ 4091671 w 10035679"/>
              <a:gd name="connsiteY2317" fmla="*/ 1625309 h 5893281"/>
              <a:gd name="connsiteX2318" fmla="*/ 4100123 w 10035679"/>
              <a:gd name="connsiteY2318" fmla="*/ 1616857 h 5893281"/>
              <a:gd name="connsiteX2319" fmla="*/ 4101934 w 10035679"/>
              <a:gd name="connsiteY2319" fmla="*/ 1612631 h 5893281"/>
              <a:gd name="connsiteX2320" fmla="*/ 4106160 w 10035679"/>
              <a:gd name="connsiteY2320" fmla="*/ 1612631 h 5893281"/>
              <a:gd name="connsiteX2321" fmla="*/ 4109783 w 10035679"/>
              <a:gd name="connsiteY2321" fmla="*/ 1610818 h 5893281"/>
              <a:gd name="connsiteX2322" fmla="*/ 4120048 w 10035679"/>
              <a:gd name="connsiteY2322" fmla="*/ 1610818 h 5893281"/>
              <a:gd name="connsiteX2323" fmla="*/ 4130310 w 10035679"/>
              <a:gd name="connsiteY2323" fmla="*/ 1610818 h 5893281"/>
              <a:gd name="connsiteX2324" fmla="*/ 4130310 w 10035679"/>
              <a:gd name="connsiteY2324" fmla="*/ 1584254 h 5893281"/>
              <a:gd name="connsiteX2325" fmla="*/ 4077785 w 10035679"/>
              <a:gd name="connsiteY2325" fmla="*/ 1584254 h 5893281"/>
              <a:gd name="connsiteX2326" fmla="*/ 4067520 w 10035679"/>
              <a:gd name="connsiteY2326" fmla="*/ 1563727 h 5893281"/>
              <a:gd name="connsiteX2327" fmla="*/ 4085632 w 10035679"/>
              <a:gd name="connsiteY2327" fmla="*/ 1549236 h 5893281"/>
              <a:gd name="connsiteX2328" fmla="*/ 4100123 w 10035679"/>
              <a:gd name="connsiteY2328" fmla="*/ 1535350 h 5893281"/>
              <a:gd name="connsiteX2329" fmla="*/ 4115822 w 10035679"/>
              <a:gd name="connsiteY2329" fmla="*/ 1529311 h 5893281"/>
              <a:gd name="connsiteX2330" fmla="*/ 4144198 w 10035679"/>
              <a:gd name="connsiteY2330" fmla="*/ 1520859 h 5893281"/>
              <a:gd name="connsiteX2331" fmla="*/ 4156877 w 10035679"/>
              <a:gd name="connsiteY2331" fmla="*/ 1531124 h 5893281"/>
              <a:gd name="connsiteX2332" fmla="*/ 4162913 w 10035679"/>
              <a:gd name="connsiteY2332" fmla="*/ 1543197 h 5893281"/>
              <a:gd name="connsiteX2333" fmla="*/ 4170763 w 10035679"/>
              <a:gd name="connsiteY2333" fmla="*/ 1549236 h 5893281"/>
              <a:gd name="connsiteX2334" fmla="*/ 4176801 w 10035679"/>
              <a:gd name="connsiteY2334" fmla="*/ 1563727 h 5893281"/>
              <a:gd name="connsiteX2335" fmla="*/ 4199139 w 10035679"/>
              <a:gd name="connsiteY2335" fmla="*/ 1545613 h 5893281"/>
              <a:gd name="connsiteX2336" fmla="*/ 4219667 w 10035679"/>
              <a:gd name="connsiteY2336" fmla="*/ 1531124 h 5893281"/>
              <a:gd name="connsiteX2337" fmla="*/ 4248044 w 10035679"/>
              <a:gd name="connsiteY2337" fmla="*/ 1520859 h 5893281"/>
              <a:gd name="connsiteX2338" fmla="*/ 4251666 w 10035679"/>
              <a:gd name="connsiteY2338" fmla="*/ 1531124 h 5893281"/>
              <a:gd name="connsiteX2339" fmla="*/ 4257703 w 10035679"/>
              <a:gd name="connsiteY2339" fmla="*/ 1535350 h 5893281"/>
              <a:gd name="connsiteX2340" fmla="*/ 4257703 w 10035679"/>
              <a:gd name="connsiteY2340" fmla="*/ 1538971 h 5893281"/>
              <a:gd name="connsiteX2341" fmla="*/ 4261931 w 10035679"/>
              <a:gd name="connsiteY2341" fmla="*/ 1538971 h 5893281"/>
              <a:gd name="connsiteX2342" fmla="*/ 4266157 w 10035679"/>
              <a:gd name="connsiteY2342" fmla="*/ 1538971 h 5893281"/>
              <a:gd name="connsiteX2343" fmla="*/ 4272194 w 10035679"/>
              <a:gd name="connsiteY2343" fmla="*/ 1538971 h 5893281"/>
              <a:gd name="connsiteX2344" fmla="*/ 4290306 w 10035679"/>
              <a:gd name="connsiteY2344" fmla="*/ 1529311 h 5893281"/>
              <a:gd name="connsiteX2345" fmla="*/ 4300571 w 10035679"/>
              <a:gd name="connsiteY2345" fmla="*/ 1516633 h 5893281"/>
              <a:gd name="connsiteX2346" fmla="*/ 4314457 w 10035679"/>
              <a:gd name="connsiteY2346" fmla="*/ 1506368 h 5893281"/>
              <a:gd name="connsiteX2347" fmla="*/ 4328947 w 10035679"/>
              <a:gd name="connsiteY2347" fmla="*/ 1496105 h 5893281"/>
              <a:gd name="connsiteX2348" fmla="*/ 2638425 w 10035679"/>
              <a:gd name="connsiteY2348" fmla="*/ 1363281 h 5893281"/>
              <a:gd name="connsiteX2349" fmla="*/ 2644464 w 10035679"/>
              <a:gd name="connsiteY2349" fmla="*/ 1367507 h 5893281"/>
              <a:gd name="connsiteX2350" fmla="*/ 2648690 w 10035679"/>
              <a:gd name="connsiteY2350" fmla="*/ 1371733 h 5893281"/>
              <a:gd name="connsiteX2351" fmla="*/ 2652916 w 10035679"/>
              <a:gd name="connsiteY2351" fmla="*/ 1371733 h 5893281"/>
              <a:gd name="connsiteX2352" fmla="*/ 2657142 w 10035679"/>
              <a:gd name="connsiteY2352" fmla="*/ 1373546 h 5893281"/>
              <a:gd name="connsiteX2353" fmla="*/ 2657142 w 10035679"/>
              <a:gd name="connsiteY2353" fmla="*/ 1377772 h 5893281"/>
              <a:gd name="connsiteX2354" fmla="*/ 2657142 w 10035679"/>
              <a:gd name="connsiteY2354" fmla="*/ 1381998 h 5893281"/>
              <a:gd name="connsiteX2355" fmla="*/ 2658955 w 10035679"/>
              <a:gd name="connsiteY2355" fmla="*/ 1388035 h 5893281"/>
              <a:gd name="connsiteX2356" fmla="*/ 2666802 w 10035679"/>
              <a:gd name="connsiteY2356" fmla="*/ 1400111 h 5893281"/>
              <a:gd name="connsiteX2357" fmla="*/ 2671028 w 10035679"/>
              <a:gd name="connsiteY2357" fmla="*/ 1410376 h 5893281"/>
              <a:gd name="connsiteX2358" fmla="*/ 2672841 w 10035679"/>
              <a:gd name="connsiteY2358" fmla="*/ 1420639 h 5893281"/>
              <a:gd name="connsiteX2359" fmla="*/ 2677067 w 10035679"/>
              <a:gd name="connsiteY2359" fmla="*/ 1435130 h 5893281"/>
              <a:gd name="connsiteX2360" fmla="*/ 2666802 w 10035679"/>
              <a:gd name="connsiteY2360" fmla="*/ 1439357 h 5893281"/>
              <a:gd name="connsiteX2361" fmla="*/ 2657142 w 10035679"/>
              <a:gd name="connsiteY2361" fmla="*/ 1442980 h 5893281"/>
              <a:gd name="connsiteX2362" fmla="*/ 2644464 w 10035679"/>
              <a:gd name="connsiteY2362" fmla="*/ 1442980 h 5893281"/>
              <a:gd name="connsiteX2363" fmla="*/ 2628765 w 10035679"/>
              <a:gd name="connsiteY2363" fmla="*/ 1445395 h 5893281"/>
              <a:gd name="connsiteX2364" fmla="*/ 2624539 w 10035679"/>
              <a:gd name="connsiteY2364" fmla="*/ 1429093 h 5893281"/>
              <a:gd name="connsiteX2365" fmla="*/ 2620313 w 10035679"/>
              <a:gd name="connsiteY2365" fmla="*/ 1410376 h 5893281"/>
              <a:gd name="connsiteX2366" fmla="*/ 2620313 w 10035679"/>
              <a:gd name="connsiteY2366" fmla="*/ 1388035 h 5893281"/>
              <a:gd name="connsiteX2367" fmla="*/ 2628765 w 10035679"/>
              <a:gd name="connsiteY2367" fmla="*/ 1381998 h 5893281"/>
              <a:gd name="connsiteX2368" fmla="*/ 2630578 w 10035679"/>
              <a:gd name="connsiteY2368" fmla="*/ 1373546 h 5893281"/>
              <a:gd name="connsiteX2369" fmla="*/ 3250641 w 10035679"/>
              <a:gd name="connsiteY2369" fmla="*/ 1304111 h 5893281"/>
              <a:gd name="connsiteX2370" fmla="*/ 3265130 w 10035679"/>
              <a:gd name="connsiteY2370" fmla="*/ 1310148 h 5893281"/>
              <a:gd name="connsiteX2371" fmla="*/ 3279016 w 10035679"/>
              <a:gd name="connsiteY2371" fmla="*/ 1318602 h 5893281"/>
              <a:gd name="connsiteX2372" fmla="*/ 3285055 w 10035679"/>
              <a:gd name="connsiteY2372" fmla="*/ 1324639 h 5893281"/>
              <a:gd name="connsiteX2373" fmla="*/ 3295318 w 10035679"/>
              <a:gd name="connsiteY2373" fmla="*/ 1333091 h 5893281"/>
              <a:gd name="connsiteX2374" fmla="*/ 3307393 w 10035679"/>
              <a:gd name="connsiteY2374" fmla="*/ 1343356 h 5893281"/>
              <a:gd name="connsiteX2375" fmla="*/ 3303167 w 10035679"/>
              <a:gd name="connsiteY2375" fmla="*/ 1349392 h 5893281"/>
              <a:gd name="connsiteX2376" fmla="*/ 3303167 w 10035679"/>
              <a:gd name="connsiteY2376" fmla="*/ 1353620 h 5893281"/>
              <a:gd name="connsiteX2377" fmla="*/ 3299546 w 10035679"/>
              <a:gd name="connsiteY2377" fmla="*/ 1353620 h 5893281"/>
              <a:gd name="connsiteX2378" fmla="*/ 3299546 w 10035679"/>
              <a:gd name="connsiteY2378" fmla="*/ 1357242 h 5893281"/>
              <a:gd name="connsiteX2379" fmla="*/ 3293507 w 10035679"/>
              <a:gd name="connsiteY2379" fmla="*/ 1363280 h 5893281"/>
              <a:gd name="connsiteX2380" fmla="*/ 3293507 w 10035679"/>
              <a:gd name="connsiteY2380" fmla="*/ 1367506 h 5893281"/>
              <a:gd name="connsiteX2381" fmla="*/ 3289280 w 10035679"/>
              <a:gd name="connsiteY2381" fmla="*/ 1367506 h 5893281"/>
              <a:gd name="connsiteX2382" fmla="*/ 3285055 w 10035679"/>
              <a:gd name="connsiteY2382" fmla="*/ 1367506 h 5893281"/>
              <a:gd name="connsiteX2383" fmla="*/ 3280829 w 10035679"/>
              <a:gd name="connsiteY2383" fmla="*/ 1371732 h 5893281"/>
              <a:gd name="connsiteX2384" fmla="*/ 3274790 w 10035679"/>
              <a:gd name="connsiteY2384" fmla="*/ 1373543 h 5893281"/>
              <a:gd name="connsiteX2385" fmla="*/ 3265130 w 10035679"/>
              <a:gd name="connsiteY2385" fmla="*/ 1363280 h 5893281"/>
              <a:gd name="connsiteX2386" fmla="*/ 3254866 w 10035679"/>
              <a:gd name="connsiteY2386" fmla="*/ 1353620 h 5893281"/>
              <a:gd name="connsiteX2387" fmla="*/ 3240375 w 10035679"/>
              <a:gd name="connsiteY2387" fmla="*/ 1343356 h 5893281"/>
              <a:gd name="connsiteX2388" fmla="*/ 3228300 w 10035679"/>
              <a:gd name="connsiteY2388" fmla="*/ 1334903 h 5893281"/>
              <a:gd name="connsiteX2389" fmla="*/ 3236751 w 10035679"/>
              <a:gd name="connsiteY2389" fmla="*/ 1310148 h 5893281"/>
              <a:gd name="connsiteX2390" fmla="*/ 3242790 w 10035679"/>
              <a:gd name="connsiteY2390" fmla="*/ 1310148 h 5893281"/>
              <a:gd name="connsiteX2391" fmla="*/ 3246412 w 10035679"/>
              <a:gd name="connsiteY2391" fmla="*/ 1306527 h 5893281"/>
              <a:gd name="connsiteX2392" fmla="*/ 6004982 w 10035679"/>
              <a:gd name="connsiteY2392" fmla="*/ 1290225 h 5893281"/>
              <a:gd name="connsiteX2393" fmla="*/ 6037585 w 10035679"/>
              <a:gd name="connsiteY2393" fmla="*/ 1290225 h 5893281"/>
              <a:gd name="connsiteX2394" fmla="*/ 6037585 w 10035679"/>
              <a:gd name="connsiteY2394" fmla="*/ 1304110 h 5893281"/>
              <a:gd name="connsiteX2395" fmla="*/ 6030943 w 10035679"/>
              <a:gd name="connsiteY2395" fmla="*/ 1304110 h 5893281"/>
              <a:gd name="connsiteX2396" fmla="*/ 6023094 w 10035679"/>
              <a:gd name="connsiteY2396" fmla="*/ 1310149 h 5893281"/>
              <a:gd name="connsiteX2397" fmla="*/ 6018868 w 10035679"/>
              <a:gd name="connsiteY2397" fmla="*/ 1310149 h 5893281"/>
              <a:gd name="connsiteX2398" fmla="*/ 6012831 w 10035679"/>
              <a:gd name="connsiteY2398" fmla="*/ 1310149 h 5893281"/>
              <a:gd name="connsiteX2399" fmla="*/ 6012831 w 10035679"/>
              <a:gd name="connsiteY2399" fmla="*/ 1306526 h 5893281"/>
              <a:gd name="connsiteX2400" fmla="*/ 6009208 w 10035679"/>
              <a:gd name="connsiteY2400" fmla="*/ 1300489 h 5893281"/>
              <a:gd name="connsiteX2401" fmla="*/ 6009208 w 10035679"/>
              <a:gd name="connsiteY2401" fmla="*/ 1296261 h 5893281"/>
              <a:gd name="connsiteX2402" fmla="*/ 6004982 w 10035679"/>
              <a:gd name="connsiteY2402" fmla="*/ 1292035 h 5893281"/>
              <a:gd name="connsiteX2403" fmla="*/ 2004480 w 10035679"/>
              <a:gd name="connsiteY2403" fmla="*/ 1247358 h 5893281"/>
              <a:gd name="connsiteX2404" fmla="*/ 2036480 w 10035679"/>
              <a:gd name="connsiteY2404" fmla="*/ 1267283 h 5893281"/>
              <a:gd name="connsiteX2405" fmla="*/ 2064857 w 10035679"/>
              <a:gd name="connsiteY2405" fmla="*/ 1292037 h 5893281"/>
              <a:gd name="connsiteX2406" fmla="*/ 2093233 w 10035679"/>
              <a:gd name="connsiteY2406" fmla="*/ 1318602 h 5893281"/>
              <a:gd name="connsiteX2407" fmla="*/ 2083574 w 10035679"/>
              <a:gd name="connsiteY2407" fmla="*/ 1318602 h 5893281"/>
              <a:gd name="connsiteX2408" fmla="*/ 2075120 w 10035679"/>
              <a:gd name="connsiteY2408" fmla="*/ 1328865 h 5893281"/>
              <a:gd name="connsiteX2409" fmla="*/ 2069083 w 10035679"/>
              <a:gd name="connsiteY2409" fmla="*/ 1333091 h 5893281"/>
              <a:gd name="connsiteX2410" fmla="*/ 2058818 w 10035679"/>
              <a:gd name="connsiteY2410" fmla="*/ 1333091 h 5893281"/>
              <a:gd name="connsiteX2411" fmla="*/ 2046743 w 10035679"/>
              <a:gd name="connsiteY2411" fmla="*/ 1334904 h 5893281"/>
              <a:gd name="connsiteX2412" fmla="*/ 2030441 w 10035679"/>
              <a:gd name="connsiteY2412" fmla="*/ 1334904 h 5893281"/>
              <a:gd name="connsiteX2413" fmla="*/ 2016555 w 10035679"/>
              <a:gd name="connsiteY2413" fmla="*/ 1320413 h 5893281"/>
              <a:gd name="connsiteX2414" fmla="*/ 2002065 w 10035679"/>
              <a:gd name="connsiteY2414" fmla="*/ 1310148 h 5893281"/>
              <a:gd name="connsiteX2415" fmla="*/ 1983953 w 10035679"/>
              <a:gd name="connsiteY2415" fmla="*/ 1304112 h 5893281"/>
              <a:gd name="connsiteX2416" fmla="*/ 1983953 w 10035679"/>
              <a:gd name="connsiteY2416" fmla="*/ 1296263 h 5893281"/>
              <a:gd name="connsiteX2417" fmla="*/ 2016555 w 10035679"/>
              <a:gd name="connsiteY2417" fmla="*/ 1277546 h 5893281"/>
              <a:gd name="connsiteX2418" fmla="*/ 2012329 w 10035679"/>
              <a:gd name="connsiteY2418" fmla="*/ 1271509 h 5893281"/>
              <a:gd name="connsiteX2419" fmla="*/ 2008103 w 10035679"/>
              <a:gd name="connsiteY2419" fmla="*/ 1267283 h 5893281"/>
              <a:gd name="connsiteX2420" fmla="*/ 2008103 w 10035679"/>
              <a:gd name="connsiteY2420" fmla="*/ 1261245 h 5893281"/>
              <a:gd name="connsiteX2421" fmla="*/ 9772438 w 10035679"/>
              <a:gd name="connsiteY2421" fmla="*/ 1147133 h 5893281"/>
              <a:gd name="connsiteX2422" fmla="*/ 9780288 w 10035679"/>
              <a:gd name="connsiteY2422" fmla="*/ 1157397 h 5893281"/>
              <a:gd name="connsiteX2423" fmla="*/ 9786324 w 10035679"/>
              <a:gd name="connsiteY2423" fmla="*/ 1165245 h 5893281"/>
              <a:gd name="connsiteX2424" fmla="*/ 9794778 w 10035679"/>
              <a:gd name="connsiteY2424" fmla="*/ 1165245 h 5893281"/>
              <a:gd name="connsiteX2425" fmla="*/ 9798400 w 10035679"/>
              <a:gd name="connsiteY2425" fmla="*/ 1167660 h 5893281"/>
              <a:gd name="connsiteX2426" fmla="*/ 9800815 w 10035679"/>
              <a:gd name="connsiteY2426" fmla="*/ 1167660 h 5893281"/>
              <a:gd name="connsiteX2427" fmla="*/ 9808664 w 10035679"/>
              <a:gd name="connsiteY2427" fmla="*/ 1167660 h 5893281"/>
              <a:gd name="connsiteX2428" fmla="*/ 9812890 w 10035679"/>
              <a:gd name="connsiteY2428" fmla="*/ 1167660 h 5893281"/>
              <a:gd name="connsiteX2429" fmla="*/ 9814701 w 10035679"/>
              <a:gd name="connsiteY2429" fmla="*/ 1167660 h 5893281"/>
              <a:gd name="connsiteX2430" fmla="*/ 9823155 w 10035679"/>
              <a:gd name="connsiteY2430" fmla="*/ 1171284 h 5893281"/>
              <a:gd name="connsiteX2431" fmla="*/ 9826776 w 10035679"/>
              <a:gd name="connsiteY2431" fmla="*/ 1177925 h 5893281"/>
              <a:gd name="connsiteX2432" fmla="*/ 9812890 w 10035679"/>
              <a:gd name="connsiteY2432" fmla="*/ 1190000 h 5893281"/>
              <a:gd name="connsiteX2433" fmla="*/ 9798400 w 10035679"/>
              <a:gd name="connsiteY2433" fmla="*/ 1200263 h 5893281"/>
              <a:gd name="connsiteX2434" fmla="*/ 9727760 w 10035679"/>
              <a:gd name="connsiteY2434" fmla="*/ 1206302 h 5893281"/>
              <a:gd name="connsiteX2435" fmla="*/ 9727760 w 10035679"/>
              <a:gd name="connsiteY2435" fmla="*/ 1177925 h 5893281"/>
              <a:gd name="connsiteX2436" fmla="*/ 9738025 w 10035679"/>
              <a:gd name="connsiteY2436" fmla="*/ 1167660 h 5893281"/>
              <a:gd name="connsiteX2437" fmla="*/ 9748288 w 10035679"/>
              <a:gd name="connsiteY2437" fmla="*/ 1161624 h 5893281"/>
              <a:gd name="connsiteX2438" fmla="*/ 9757947 w 10035679"/>
              <a:gd name="connsiteY2438" fmla="*/ 1153170 h 5893281"/>
              <a:gd name="connsiteX2439" fmla="*/ 2154225 w 10035679"/>
              <a:gd name="connsiteY2439" fmla="*/ 1087972 h 5893281"/>
              <a:gd name="connsiteX2440" fmla="*/ 2156036 w 10035679"/>
              <a:gd name="connsiteY2440" fmla="*/ 1102462 h 5893281"/>
              <a:gd name="connsiteX2441" fmla="*/ 2156036 w 10035679"/>
              <a:gd name="connsiteY2441" fmla="*/ 1112727 h 5893281"/>
              <a:gd name="connsiteX2442" fmla="*/ 2160262 w 10035679"/>
              <a:gd name="connsiteY2442" fmla="*/ 1116953 h 5893281"/>
              <a:gd name="connsiteX2443" fmla="*/ 2164488 w 10035679"/>
              <a:gd name="connsiteY2443" fmla="*/ 1121181 h 5893281"/>
              <a:gd name="connsiteX2444" fmla="*/ 2168716 w 10035679"/>
              <a:gd name="connsiteY2444" fmla="*/ 1122992 h 5893281"/>
              <a:gd name="connsiteX2445" fmla="*/ 2174753 w 10035679"/>
              <a:gd name="connsiteY2445" fmla="*/ 1131444 h 5893281"/>
              <a:gd name="connsiteX2446" fmla="*/ 2178979 w 10035679"/>
              <a:gd name="connsiteY2446" fmla="*/ 1137483 h 5893281"/>
              <a:gd name="connsiteX2447" fmla="*/ 2174753 w 10035679"/>
              <a:gd name="connsiteY2447" fmla="*/ 1145934 h 5893281"/>
              <a:gd name="connsiteX2448" fmla="*/ 2170527 w 10035679"/>
              <a:gd name="connsiteY2448" fmla="*/ 1156198 h 5893281"/>
              <a:gd name="connsiteX2449" fmla="*/ 2168716 w 10035679"/>
              <a:gd name="connsiteY2449" fmla="*/ 1164652 h 5893281"/>
              <a:gd name="connsiteX2450" fmla="*/ 2164488 w 10035679"/>
              <a:gd name="connsiteY2450" fmla="*/ 1170688 h 5893281"/>
              <a:gd name="connsiteX2451" fmla="*/ 2160262 w 10035679"/>
              <a:gd name="connsiteY2451" fmla="*/ 1185177 h 5893281"/>
              <a:gd name="connsiteX2452" fmla="*/ 2174150 w 10035679"/>
              <a:gd name="connsiteY2452" fmla="*/ 1189405 h 5893281"/>
              <a:gd name="connsiteX2453" fmla="*/ 2181997 w 10035679"/>
              <a:gd name="connsiteY2453" fmla="*/ 1195441 h 5893281"/>
              <a:gd name="connsiteX2454" fmla="*/ 2188036 w 10035679"/>
              <a:gd name="connsiteY2454" fmla="*/ 1203895 h 5893281"/>
              <a:gd name="connsiteX2455" fmla="*/ 2192262 w 10035679"/>
              <a:gd name="connsiteY2455" fmla="*/ 1209932 h 5893281"/>
              <a:gd name="connsiteX2456" fmla="*/ 2192262 w 10035679"/>
              <a:gd name="connsiteY2456" fmla="*/ 1224424 h 5893281"/>
              <a:gd name="connsiteX2457" fmla="*/ 2192262 w 10035679"/>
              <a:gd name="connsiteY2457" fmla="*/ 1238912 h 5893281"/>
              <a:gd name="connsiteX2458" fmla="*/ 2181997 w 10035679"/>
              <a:gd name="connsiteY2458" fmla="*/ 1247366 h 5893281"/>
              <a:gd name="connsiteX2459" fmla="*/ 2174150 w 10035679"/>
              <a:gd name="connsiteY2459" fmla="*/ 1253403 h 5893281"/>
              <a:gd name="connsiteX2460" fmla="*/ 2169922 w 10035679"/>
              <a:gd name="connsiteY2460" fmla="*/ 1263669 h 5893281"/>
              <a:gd name="connsiteX2461" fmla="*/ 2168111 w 10035679"/>
              <a:gd name="connsiteY2461" fmla="*/ 1275744 h 5893281"/>
              <a:gd name="connsiteX2462" fmla="*/ 2160262 w 10035679"/>
              <a:gd name="connsiteY2462" fmla="*/ 1290233 h 5893281"/>
              <a:gd name="connsiteX2463" fmla="*/ 2210979 w 10035679"/>
              <a:gd name="connsiteY2463" fmla="*/ 1290233 h 5893281"/>
              <a:gd name="connsiteX2464" fmla="*/ 2210979 w 10035679"/>
              <a:gd name="connsiteY2464" fmla="*/ 1321024 h 5893281"/>
              <a:gd name="connsiteX2465" fmla="*/ 2217016 w 10035679"/>
              <a:gd name="connsiteY2465" fmla="*/ 1349401 h 5893281"/>
              <a:gd name="connsiteX2466" fmla="*/ 2239355 w 10035679"/>
              <a:gd name="connsiteY2466" fmla="*/ 1349401 h 5893281"/>
              <a:gd name="connsiteX2467" fmla="*/ 2249618 w 10035679"/>
              <a:gd name="connsiteY2467" fmla="*/ 1339136 h 5893281"/>
              <a:gd name="connsiteX2468" fmla="*/ 2259883 w 10035679"/>
              <a:gd name="connsiteY2468" fmla="*/ 1328873 h 5893281"/>
              <a:gd name="connsiteX2469" fmla="*/ 2270146 w 10035679"/>
              <a:gd name="connsiteY2469" fmla="*/ 1318608 h 5893281"/>
              <a:gd name="connsiteX2470" fmla="*/ 2288260 w 10035679"/>
              <a:gd name="connsiteY2470" fmla="*/ 1310156 h 5893281"/>
              <a:gd name="connsiteX2471" fmla="*/ 2288260 w 10035679"/>
              <a:gd name="connsiteY2471" fmla="*/ 1333099 h 5893281"/>
              <a:gd name="connsiteX2472" fmla="*/ 2284033 w 10035679"/>
              <a:gd name="connsiteY2472" fmla="*/ 1361476 h 5893281"/>
              <a:gd name="connsiteX2473" fmla="*/ 2282221 w 10035679"/>
              <a:gd name="connsiteY2473" fmla="*/ 1386231 h 5893281"/>
              <a:gd name="connsiteX2474" fmla="*/ 2282221 w 10035679"/>
              <a:gd name="connsiteY2474" fmla="*/ 1402532 h 5893281"/>
              <a:gd name="connsiteX2475" fmla="*/ 2277995 w 10035679"/>
              <a:gd name="connsiteY2475" fmla="*/ 1414608 h 5893281"/>
              <a:gd name="connsiteX2476" fmla="*/ 2284033 w 10035679"/>
              <a:gd name="connsiteY2476" fmla="*/ 1420647 h 5893281"/>
              <a:gd name="connsiteX2477" fmla="*/ 2288260 w 10035679"/>
              <a:gd name="connsiteY2477" fmla="*/ 1424873 h 5893281"/>
              <a:gd name="connsiteX2478" fmla="*/ 2292486 w 10035679"/>
              <a:gd name="connsiteY2478" fmla="*/ 1429099 h 5893281"/>
              <a:gd name="connsiteX2479" fmla="*/ 2298522 w 10035679"/>
              <a:gd name="connsiteY2479" fmla="*/ 1430910 h 5893281"/>
              <a:gd name="connsiteX2480" fmla="*/ 2308787 w 10035679"/>
              <a:gd name="connsiteY2480" fmla="*/ 1435136 h 5893281"/>
              <a:gd name="connsiteX2481" fmla="*/ 2326899 w 10035679"/>
              <a:gd name="connsiteY2481" fmla="*/ 1406759 h 5893281"/>
              <a:gd name="connsiteX2482" fmla="*/ 2340787 w 10035679"/>
              <a:gd name="connsiteY2482" fmla="*/ 1374155 h 5893281"/>
              <a:gd name="connsiteX2483" fmla="*/ 2340787 w 10035679"/>
              <a:gd name="connsiteY2483" fmla="*/ 1349401 h 5893281"/>
              <a:gd name="connsiteX2484" fmla="*/ 2336559 w 10035679"/>
              <a:gd name="connsiteY2484" fmla="*/ 1324646 h 5893281"/>
              <a:gd name="connsiteX2485" fmla="*/ 2336559 w 10035679"/>
              <a:gd name="connsiteY2485" fmla="*/ 1299892 h 5893281"/>
              <a:gd name="connsiteX2486" fmla="*/ 2344408 w 10035679"/>
              <a:gd name="connsiteY2486" fmla="*/ 1275139 h 5893281"/>
              <a:gd name="connsiteX2487" fmla="*/ 2364936 w 10035679"/>
              <a:gd name="connsiteY2487" fmla="*/ 1257026 h 5893281"/>
              <a:gd name="connsiteX2488" fmla="*/ 2372785 w 10035679"/>
              <a:gd name="connsiteY2488" fmla="*/ 1248574 h 5893281"/>
              <a:gd name="connsiteX2489" fmla="*/ 2378825 w 10035679"/>
              <a:gd name="connsiteY2489" fmla="*/ 1248574 h 5893281"/>
              <a:gd name="connsiteX2490" fmla="*/ 2386672 w 10035679"/>
              <a:gd name="connsiteY2490" fmla="*/ 1252800 h 5893281"/>
              <a:gd name="connsiteX2491" fmla="*/ 2392711 w 10035679"/>
              <a:gd name="connsiteY2491" fmla="*/ 1257026 h 5893281"/>
              <a:gd name="connsiteX2492" fmla="*/ 2396936 w 10035679"/>
              <a:gd name="connsiteY2492" fmla="*/ 1263064 h 5893281"/>
              <a:gd name="connsiteX2493" fmla="*/ 2404786 w 10035679"/>
              <a:gd name="connsiteY2493" fmla="*/ 1271518 h 5893281"/>
              <a:gd name="connsiteX2494" fmla="*/ 2406597 w 10035679"/>
              <a:gd name="connsiteY2494" fmla="*/ 1277555 h 5893281"/>
              <a:gd name="connsiteX2495" fmla="*/ 2414446 w 10035679"/>
              <a:gd name="connsiteY2495" fmla="*/ 1281781 h 5893281"/>
              <a:gd name="connsiteX2496" fmla="*/ 2418672 w 10035679"/>
              <a:gd name="connsiteY2496" fmla="*/ 1290233 h 5893281"/>
              <a:gd name="connsiteX2497" fmla="*/ 2432558 w 10035679"/>
              <a:gd name="connsiteY2497" fmla="*/ 1290233 h 5893281"/>
              <a:gd name="connsiteX2498" fmla="*/ 2448859 w 10035679"/>
              <a:gd name="connsiteY2498" fmla="*/ 1281781 h 5893281"/>
              <a:gd name="connsiteX2499" fmla="*/ 2466973 w 10035679"/>
              <a:gd name="connsiteY2499" fmla="*/ 1277555 h 5893281"/>
              <a:gd name="connsiteX2500" fmla="*/ 2480859 w 10035679"/>
              <a:gd name="connsiteY2500" fmla="*/ 1289630 h 5893281"/>
              <a:gd name="connsiteX2501" fmla="*/ 2480859 w 10035679"/>
              <a:gd name="connsiteY2501" fmla="*/ 1318005 h 5893281"/>
              <a:gd name="connsiteX2502" fmla="*/ 2480859 w 10035679"/>
              <a:gd name="connsiteY2502" fmla="*/ 1332496 h 5893281"/>
              <a:gd name="connsiteX2503" fmla="*/ 2476633 w 10035679"/>
              <a:gd name="connsiteY2503" fmla="*/ 1357250 h 5893281"/>
              <a:gd name="connsiteX2504" fmla="*/ 2474821 w 10035679"/>
              <a:gd name="connsiteY2504" fmla="*/ 1388043 h 5893281"/>
              <a:gd name="connsiteX2505" fmla="*/ 2466973 w 10035679"/>
              <a:gd name="connsiteY2505" fmla="*/ 1424873 h 5893281"/>
              <a:gd name="connsiteX2506" fmla="*/ 2460934 w 10035679"/>
              <a:gd name="connsiteY2506" fmla="*/ 1453250 h 5893281"/>
              <a:gd name="connsiteX2507" fmla="*/ 2456708 w 10035679"/>
              <a:gd name="connsiteY2507" fmla="*/ 1473779 h 5893281"/>
              <a:gd name="connsiteX2508" fmla="*/ 2442823 w 10035679"/>
              <a:gd name="connsiteY2508" fmla="*/ 1473779 h 5893281"/>
              <a:gd name="connsiteX2509" fmla="*/ 2434973 w 10035679"/>
              <a:gd name="connsiteY2509" fmla="*/ 1471968 h 5893281"/>
              <a:gd name="connsiteX2510" fmla="*/ 2428937 w 10035679"/>
              <a:gd name="connsiteY2510" fmla="*/ 1467740 h 5893281"/>
              <a:gd name="connsiteX2511" fmla="*/ 2421088 w 10035679"/>
              <a:gd name="connsiteY2511" fmla="*/ 1463513 h 5893281"/>
              <a:gd name="connsiteX2512" fmla="*/ 2410823 w 10035679"/>
              <a:gd name="connsiteY2512" fmla="*/ 1459287 h 5893281"/>
              <a:gd name="connsiteX2513" fmla="*/ 2410823 w 10035679"/>
              <a:gd name="connsiteY2513" fmla="*/ 1467740 h 5893281"/>
              <a:gd name="connsiteX2514" fmla="*/ 2415048 w 10035679"/>
              <a:gd name="connsiteY2514" fmla="*/ 1471968 h 5893281"/>
              <a:gd name="connsiteX2515" fmla="*/ 2419276 w 10035679"/>
              <a:gd name="connsiteY2515" fmla="*/ 1473779 h 5893281"/>
              <a:gd name="connsiteX2516" fmla="*/ 2421088 w 10035679"/>
              <a:gd name="connsiteY2516" fmla="*/ 1478005 h 5893281"/>
              <a:gd name="connsiteX2517" fmla="*/ 2421088 w 10035679"/>
              <a:gd name="connsiteY2517" fmla="*/ 1482231 h 5893281"/>
              <a:gd name="connsiteX2518" fmla="*/ 2425313 w 10035679"/>
              <a:gd name="connsiteY2518" fmla="*/ 1488269 h 5893281"/>
              <a:gd name="connsiteX2519" fmla="*/ 2425313 w 10035679"/>
              <a:gd name="connsiteY2519" fmla="*/ 1500343 h 5893281"/>
              <a:gd name="connsiteX2520" fmla="*/ 2326296 w 10035679"/>
              <a:gd name="connsiteY2520" fmla="*/ 1506381 h 5893281"/>
              <a:gd name="connsiteX2521" fmla="*/ 2326296 w 10035679"/>
              <a:gd name="connsiteY2521" fmla="*/ 1514833 h 5893281"/>
              <a:gd name="connsiteX2522" fmla="*/ 2334146 w 10035679"/>
              <a:gd name="connsiteY2522" fmla="*/ 1535360 h 5893281"/>
              <a:gd name="connsiteX2523" fmla="*/ 2329919 w 10035679"/>
              <a:gd name="connsiteY2523" fmla="*/ 1557700 h 5893281"/>
              <a:gd name="connsiteX2524" fmla="*/ 2325691 w 10035679"/>
              <a:gd name="connsiteY2524" fmla="*/ 1592717 h 5893281"/>
              <a:gd name="connsiteX2525" fmla="*/ 2307579 w 10035679"/>
              <a:gd name="connsiteY2525" fmla="*/ 1592717 h 5893281"/>
              <a:gd name="connsiteX2526" fmla="*/ 2283428 w 10035679"/>
              <a:gd name="connsiteY2526" fmla="*/ 1578226 h 5893281"/>
              <a:gd name="connsiteX2527" fmla="*/ 2249015 w 10035679"/>
              <a:gd name="connsiteY2527" fmla="*/ 1569775 h 5893281"/>
              <a:gd name="connsiteX2528" fmla="*/ 2249015 w 10035679"/>
              <a:gd name="connsiteY2528" fmla="*/ 1577624 h 5893281"/>
              <a:gd name="connsiteX2529" fmla="*/ 2255052 w 10035679"/>
              <a:gd name="connsiteY2529" fmla="*/ 1577624 h 5893281"/>
              <a:gd name="connsiteX2530" fmla="*/ 2262901 w 10035679"/>
              <a:gd name="connsiteY2530" fmla="*/ 1583660 h 5893281"/>
              <a:gd name="connsiteX2531" fmla="*/ 2267127 w 10035679"/>
              <a:gd name="connsiteY2531" fmla="*/ 1587886 h 5893281"/>
              <a:gd name="connsiteX2532" fmla="*/ 2268938 w 10035679"/>
              <a:gd name="connsiteY2532" fmla="*/ 1592112 h 5893281"/>
              <a:gd name="connsiteX2533" fmla="*/ 2273166 w 10035679"/>
              <a:gd name="connsiteY2533" fmla="*/ 1596338 h 5893281"/>
              <a:gd name="connsiteX2534" fmla="*/ 2277392 w 10035679"/>
              <a:gd name="connsiteY2534" fmla="*/ 1606603 h 5893281"/>
              <a:gd name="connsiteX2535" fmla="*/ 2277392 w 10035679"/>
              <a:gd name="connsiteY2535" fmla="*/ 1616867 h 5893281"/>
              <a:gd name="connsiteX2536" fmla="*/ 2273166 w 10035679"/>
              <a:gd name="connsiteY2536" fmla="*/ 1625319 h 5893281"/>
              <a:gd name="connsiteX2537" fmla="*/ 2267127 w 10035679"/>
              <a:gd name="connsiteY2537" fmla="*/ 1631356 h 5893281"/>
              <a:gd name="connsiteX2538" fmla="*/ 2262901 w 10035679"/>
              <a:gd name="connsiteY2538" fmla="*/ 1639809 h 5893281"/>
              <a:gd name="connsiteX2539" fmla="*/ 2244789 w 10035679"/>
              <a:gd name="connsiteY2539" fmla="*/ 1654298 h 5893281"/>
              <a:gd name="connsiteX2540" fmla="*/ 2230901 w 10035679"/>
              <a:gd name="connsiteY2540" fmla="*/ 1668788 h 5893281"/>
              <a:gd name="connsiteX2541" fmla="*/ 2224865 w 10035679"/>
              <a:gd name="connsiteY2541" fmla="*/ 1685089 h 5893281"/>
              <a:gd name="connsiteX2542" fmla="*/ 2217016 w 10035679"/>
              <a:gd name="connsiteY2542" fmla="*/ 1711655 h 5893281"/>
              <a:gd name="connsiteX2543" fmla="*/ 2203130 w 10035679"/>
              <a:gd name="connsiteY2543" fmla="*/ 1711655 h 5893281"/>
              <a:gd name="connsiteX2544" fmla="*/ 2192865 w 10035679"/>
              <a:gd name="connsiteY2544" fmla="*/ 1707427 h 5893281"/>
              <a:gd name="connsiteX2545" fmla="*/ 2182602 w 10035679"/>
              <a:gd name="connsiteY2545" fmla="*/ 1703201 h 5893281"/>
              <a:gd name="connsiteX2546" fmla="*/ 2174753 w 10035679"/>
              <a:gd name="connsiteY2546" fmla="*/ 1698975 h 5893281"/>
              <a:gd name="connsiteX2547" fmla="*/ 2160867 w 10035679"/>
              <a:gd name="connsiteY2547" fmla="*/ 1697164 h 5893281"/>
              <a:gd name="connsiteX2548" fmla="*/ 2160867 w 10035679"/>
              <a:gd name="connsiteY2548" fmla="*/ 1703201 h 5893281"/>
              <a:gd name="connsiteX2549" fmla="*/ 2178979 w 10035679"/>
              <a:gd name="connsiteY2549" fmla="*/ 1703201 h 5893281"/>
              <a:gd name="connsiteX2550" fmla="*/ 2183205 w 10035679"/>
              <a:gd name="connsiteY2550" fmla="*/ 1711655 h 5893281"/>
              <a:gd name="connsiteX2551" fmla="*/ 2185017 w 10035679"/>
              <a:gd name="connsiteY2551" fmla="*/ 1717692 h 5893281"/>
              <a:gd name="connsiteX2552" fmla="*/ 2189244 w 10035679"/>
              <a:gd name="connsiteY2552" fmla="*/ 1721918 h 5893281"/>
              <a:gd name="connsiteX2553" fmla="*/ 2189244 w 10035679"/>
              <a:gd name="connsiteY2553" fmla="*/ 1727956 h 5893281"/>
              <a:gd name="connsiteX2554" fmla="*/ 2193469 w 10035679"/>
              <a:gd name="connsiteY2554" fmla="*/ 1740031 h 5893281"/>
              <a:gd name="connsiteX2555" fmla="*/ 2193469 w 10035679"/>
              <a:gd name="connsiteY2555" fmla="*/ 1750294 h 5893281"/>
              <a:gd name="connsiteX2556" fmla="*/ 2160867 w 10035679"/>
              <a:gd name="connsiteY2556" fmla="*/ 1760559 h 5893281"/>
              <a:gd name="connsiteX2557" fmla="*/ 2132490 w 10035679"/>
              <a:gd name="connsiteY2557" fmla="*/ 1778672 h 5893281"/>
              <a:gd name="connsiteX2558" fmla="*/ 2114376 w 10035679"/>
              <a:gd name="connsiteY2558" fmla="*/ 1799200 h 5893281"/>
              <a:gd name="connsiteX2559" fmla="*/ 2102301 w 10035679"/>
              <a:gd name="connsiteY2559" fmla="*/ 1831804 h 5893281"/>
              <a:gd name="connsiteX2560" fmla="*/ 2102301 w 10035679"/>
              <a:gd name="connsiteY2560" fmla="*/ 1878898 h 5893281"/>
              <a:gd name="connsiteX2561" fmla="*/ 2114376 w 10035679"/>
              <a:gd name="connsiteY2561" fmla="*/ 1907275 h 5893281"/>
              <a:gd name="connsiteX2562" fmla="*/ 2122225 w 10035679"/>
              <a:gd name="connsiteY2562" fmla="*/ 1945915 h 5893281"/>
              <a:gd name="connsiteX2563" fmla="*/ 2122225 w 10035679"/>
              <a:gd name="connsiteY2563" fmla="*/ 1984554 h 5893281"/>
              <a:gd name="connsiteX2564" fmla="*/ 2160867 w 10035679"/>
              <a:gd name="connsiteY2564" fmla="*/ 1984554 h 5893281"/>
              <a:gd name="connsiteX2565" fmla="*/ 2160867 w 10035679"/>
              <a:gd name="connsiteY2565" fmla="*/ 2002667 h 5893281"/>
              <a:gd name="connsiteX2566" fmla="*/ 2168716 w 10035679"/>
              <a:gd name="connsiteY2566" fmla="*/ 2008705 h 5893281"/>
              <a:gd name="connsiteX2567" fmla="*/ 2168716 w 10035679"/>
              <a:gd name="connsiteY2567" fmla="*/ 2017157 h 5893281"/>
              <a:gd name="connsiteX2568" fmla="*/ 2168716 w 10035679"/>
              <a:gd name="connsiteY2568" fmla="*/ 2023196 h 5893281"/>
              <a:gd name="connsiteX2569" fmla="*/ 2168716 w 10035679"/>
              <a:gd name="connsiteY2569" fmla="*/ 2027423 h 5893281"/>
              <a:gd name="connsiteX2570" fmla="*/ 2168716 w 10035679"/>
              <a:gd name="connsiteY2570" fmla="*/ 2031648 h 5893281"/>
              <a:gd name="connsiteX2571" fmla="*/ 2168716 w 10035679"/>
              <a:gd name="connsiteY2571" fmla="*/ 2033459 h 5893281"/>
              <a:gd name="connsiteX2572" fmla="*/ 2170527 w 10035679"/>
              <a:gd name="connsiteY2572" fmla="*/ 2037686 h 5893281"/>
              <a:gd name="connsiteX2573" fmla="*/ 2182602 w 10035679"/>
              <a:gd name="connsiteY2573" fmla="*/ 2037686 h 5893281"/>
              <a:gd name="connsiteX2574" fmla="*/ 2192865 w 10035679"/>
              <a:gd name="connsiteY2574" fmla="*/ 2041911 h 5893281"/>
              <a:gd name="connsiteX2575" fmla="*/ 2217016 w 10035679"/>
              <a:gd name="connsiteY2575" fmla="*/ 2037686 h 5893281"/>
              <a:gd name="connsiteX2576" fmla="*/ 2241166 w 10035679"/>
              <a:gd name="connsiteY2576" fmla="*/ 2047950 h 5893281"/>
              <a:gd name="connsiteX2577" fmla="*/ 2267732 w 10035679"/>
              <a:gd name="connsiteY2577" fmla="*/ 2066061 h 5893281"/>
              <a:gd name="connsiteX2578" fmla="*/ 2291881 w 10035679"/>
              <a:gd name="connsiteY2578" fmla="*/ 2090815 h 5893281"/>
              <a:gd name="connsiteX2579" fmla="*/ 2312410 w 10035679"/>
              <a:gd name="connsiteY2579" fmla="*/ 2113155 h 5893281"/>
              <a:gd name="connsiteX2580" fmla="*/ 2337767 w 10035679"/>
              <a:gd name="connsiteY2580" fmla="*/ 2125833 h 5893281"/>
              <a:gd name="connsiteX2581" fmla="*/ 2348031 w 10035679"/>
              <a:gd name="connsiteY2581" fmla="*/ 2130059 h 5893281"/>
              <a:gd name="connsiteX2582" fmla="*/ 2354068 w 10035679"/>
              <a:gd name="connsiteY2582" fmla="*/ 2131872 h 5893281"/>
              <a:gd name="connsiteX2583" fmla="*/ 2361917 w 10035679"/>
              <a:gd name="connsiteY2583" fmla="*/ 2130059 h 5893281"/>
              <a:gd name="connsiteX2584" fmla="*/ 2367956 w 10035679"/>
              <a:gd name="connsiteY2584" fmla="*/ 2130059 h 5893281"/>
              <a:gd name="connsiteX2585" fmla="*/ 2372182 w 10035679"/>
              <a:gd name="connsiteY2585" fmla="*/ 2125833 h 5893281"/>
              <a:gd name="connsiteX2586" fmla="*/ 2380032 w 10035679"/>
              <a:gd name="connsiteY2586" fmla="*/ 2121608 h 5893281"/>
              <a:gd name="connsiteX2587" fmla="*/ 2381843 w 10035679"/>
              <a:gd name="connsiteY2587" fmla="*/ 2117381 h 5893281"/>
              <a:gd name="connsiteX2588" fmla="*/ 2389692 w 10035679"/>
              <a:gd name="connsiteY2588" fmla="*/ 2117381 h 5893281"/>
              <a:gd name="connsiteX2589" fmla="*/ 2446445 w 10035679"/>
              <a:gd name="connsiteY2589" fmla="*/ 2131872 h 5893281"/>
              <a:gd name="connsiteX2590" fmla="*/ 2452482 w 10035679"/>
              <a:gd name="connsiteY2590" fmla="*/ 2170506 h 5893281"/>
              <a:gd name="connsiteX2591" fmla="*/ 2460332 w 10035679"/>
              <a:gd name="connsiteY2591" fmla="*/ 2198884 h 5893281"/>
              <a:gd name="connsiteX2592" fmla="*/ 2464558 w 10035679"/>
              <a:gd name="connsiteY2592" fmla="*/ 2221222 h 5893281"/>
              <a:gd name="connsiteX2593" fmla="*/ 2466368 w 10035679"/>
              <a:gd name="connsiteY2593" fmla="*/ 2241748 h 5893281"/>
              <a:gd name="connsiteX2594" fmla="*/ 2474217 w 10035679"/>
              <a:gd name="connsiteY2594" fmla="*/ 2264088 h 5893281"/>
              <a:gd name="connsiteX2595" fmla="*/ 2492329 w 10035679"/>
              <a:gd name="connsiteY2595" fmla="*/ 2288848 h 5893281"/>
              <a:gd name="connsiteX2596" fmla="*/ 2512859 w 10035679"/>
              <a:gd name="connsiteY2596" fmla="*/ 2321450 h 5893281"/>
              <a:gd name="connsiteX2597" fmla="*/ 2518896 w 10035679"/>
              <a:gd name="connsiteY2597" fmla="*/ 2317224 h 5893281"/>
              <a:gd name="connsiteX2598" fmla="*/ 2523122 w 10035679"/>
              <a:gd name="connsiteY2598" fmla="*/ 2317224 h 5893281"/>
              <a:gd name="connsiteX2599" fmla="*/ 2527348 w 10035679"/>
              <a:gd name="connsiteY2599" fmla="*/ 2312999 h 5893281"/>
              <a:gd name="connsiteX2600" fmla="*/ 2531574 w 10035679"/>
              <a:gd name="connsiteY2600" fmla="*/ 2312999 h 5893281"/>
              <a:gd name="connsiteX2601" fmla="*/ 2537612 w 10035679"/>
              <a:gd name="connsiteY2601" fmla="*/ 2311186 h 5893281"/>
              <a:gd name="connsiteX2602" fmla="*/ 2541839 w 10035679"/>
              <a:gd name="connsiteY2602" fmla="*/ 2311186 h 5893281"/>
              <a:gd name="connsiteX2603" fmla="*/ 2541839 w 10035679"/>
              <a:gd name="connsiteY2603" fmla="*/ 2306961 h 5893281"/>
              <a:gd name="connsiteX2604" fmla="*/ 2541839 w 10035679"/>
              <a:gd name="connsiteY2604" fmla="*/ 2302732 h 5893281"/>
              <a:gd name="connsiteX2605" fmla="*/ 2546065 w 10035679"/>
              <a:gd name="connsiteY2605" fmla="*/ 2296697 h 5893281"/>
              <a:gd name="connsiteX2606" fmla="*/ 2546065 w 10035679"/>
              <a:gd name="connsiteY2606" fmla="*/ 2274355 h 5893281"/>
              <a:gd name="connsiteX2607" fmla="*/ 2541839 w 10035679"/>
              <a:gd name="connsiteY2607" fmla="*/ 2245973 h 5893281"/>
              <a:gd name="connsiteX2608" fmla="*/ 2533989 w 10035679"/>
              <a:gd name="connsiteY2608" fmla="*/ 2210958 h 5893281"/>
              <a:gd name="connsiteX2609" fmla="*/ 2523727 w 10035679"/>
              <a:gd name="connsiteY2609" fmla="*/ 2178354 h 5893281"/>
              <a:gd name="connsiteX2610" fmla="*/ 2552103 w 10035679"/>
              <a:gd name="connsiteY2610" fmla="*/ 2163865 h 5893281"/>
              <a:gd name="connsiteX2611" fmla="*/ 2580480 w 10035679"/>
              <a:gd name="connsiteY2611" fmla="*/ 2143342 h 5893281"/>
              <a:gd name="connsiteX2612" fmla="*/ 2598592 w 10035679"/>
              <a:gd name="connsiteY2612" fmla="*/ 2114966 h 5893281"/>
              <a:gd name="connsiteX2613" fmla="*/ 2608855 w 10035679"/>
              <a:gd name="connsiteY2613" fmla="*/ 2078136 h 5893281"/>
              <a:gd name="connsiteX2614" fmla="*/ 2613082 w 10035679"/>
              <a:gd name="connsiteY2614" fmla="*/ 2057609 h 5893281"/>
              <a:gd name="connsiteX2615" fmla="*/ 2608855 w 10035679"/>
              <a:gd name="connsiteY2615" fmla="*/ 2025007 h 5893281"/>
              <a:gd name="connsiteX2616" fmla="*/ 2608855 w 10035679"/>
              <a:gd name="connsiteY2616" fmla="*/ 1992404 h 5893281"/>
              <a:gd name="connsiteX2617" fmla="*/ 2594969 w 10035679"/>
              <a:gd name="connsiteY2617" fmla="*/ 1986366 h 5893281"/>
              <a:gd name="connsiteX2618" fmla="*/ 2588932 w 10035679"/>
              <a:gd name="connsiteY2618" fmla="*/ 1982139 h 5893281"/>
              <a:gd name="connsiteX2619" fmla="*/ 2581083 w 10035679"/>
              <a:gd name="connsiteY2619" fmla="*/ 1977913 h 5893281"/>
              <a:gd name="connsiteX2620" fmla="*/ 2575046 w 10035679"/>
              <a:gd name="connsiteY2620" fmla="*/ 1971878 h 5893281"/>
              <a:gd name="connsiteX2621" fmla="*/ 2570818 w 10035679"/>
              <a:gd name="connsiteY2621" fmla="*/ 1959804 h 5893281"/>
              <a:gd name="connsiteX2622" fmla="*/ 2584706 w 10035679"/>
              <a:gd name="connsiteY2622" fmla="*/ 1935045 h 5893281"/>
              <a:gd name="connsiteX2623" fmla="*/ 2590743 w 10035679"/>
              <a:gd name="connsiteY2623" fmla="*/ 1906670 h 5893281"/>
              <a:gd name="connsiteX2624" fmla="*/ 2584706 w 10035679"/>
              <a:gd name="connsiteY2624" fmla="*/ 1875880 h 5893281"/>
              <a:gd name="connsiteX2625" fmla="*/ 2576857 w 10035679"/>
              <a:gd name="connsiteY2625" fmla="*/ 1843276 h 5893281"/>
              <a:gd name="connsiteX2626" fmla="*/ 2566592 w 10035679"/>
              <a:gd name="connsiteY2626" fmla="*/ 1806446 h 5893281"/>
              <a:gd name="connsiteX2627" fmla="*/ 2562366 w 10035679"/>
              <a:gd name="connsiteY2627" fmla="*/ 1771427 h 5893281"/>
              <a:gd name="connsiteX2628" fmla="*/ 2570215 w 10035679"/>
              <a:gd name="connsiteY2628" fmla="*/ 1771427 h 5893281"/>
              <a:gd name="connsiteX2629" fmla="*/ 2570215 w 10035679"/>
              <a:gd name="connsiteY2629" fmla="*/ 1762973 h 5893281"/>
              <a:gd name="connsiteX2630" fmla="*/ 2619119 w 10035679"/>
              <a:gd name="connsiteY2630" fmla="*/ 1771427 h 5893281"/>
              <a:gd name="connsiteX2631" fmla="*/ 2661382 w 10035679"/>
              <a:gd name="connsiteY2631" fmla="*/ 1771427 h 5893281"/>
              <a:gd name="connsiteX2632" fmla="*/ 2707872 w 10035679"/>
              <a:gd name="connsiteY2632" fmla="*/ 1762973 h 5893281"/>
              <a:gd name="connsiteX2633" fmla="*/ 2718135 w 10035679"/>
              <a:gd name="connsiteY2633" fmla="*/ 1781087 h 5893281"/>
              <a:gd name="connsiteX2634" fmla="*/ 2728400 w 10035679"/>
              <a:gd name="connsiteY2634" fmla="*/ 1805841 h 5893281"/>
              <a:gd name="connsiteX2635" fmla="*/ 2740475 w 10035679"/>
              <a:gd name="connsiteY2635" fmla="*/ 1823954 h 5893281"/>
              <a:gd name="connsiteX2636" fmla="*/ 2750738 w 10035679"/>
              <a:gd name="connsiteY2636" fmla="*/ 1832408 h 5893281"/>
              <a:gd name="connsiteX2637" fmla="*/ 2756777 w 10035679"/>
              <a:gd name="connsiteY2637" fmla="*/ 1834219 h 5893281"/>
              <a:gd name="connsiteX2638" fmla="*/ 2768852 w 10035679"/>
              <a:gd name="connsiteY2638" fmla="*/ 1834219 h 5893281"/>
              <a:gd name="connsiteX2639" fmla="*/ 2779115 w 10035679"/>
              <a:gd name="connsiteY2639" fmla="*/ 1838445 h 5893281"/>
              <a:gd name="connsiteX2640" fmla="*/ 2789380 w 10035679"/>
              <a:gd name="connsiteY2640" fmla="*/ 1842671 h 5893281"/>
              <a:gd name="connsiteX2641" fmla="*/ 2797229 w 10035679"/>
              <a:gd name="connsiteY2641" fmla="*/ 1848710 h 5893281"/>
              <a:gd name="connsiteX2642" fmla="*/ 2799040 w 10035679"/>
              <a:gd name="connsiteY2642" fmla="*/ 1866823 h 5893281"/>
              <a:gd name="connsiteX2643" fmla="*/ 2806889 w 10035679"/>
              <a:gd name="connsiteY2643" fmla="*/ 1899426 h 5893281"/>
              <a:gd name="connsiteX2644" fmla="*/ 2811115 w 10035679"/>
              <a:gd name="connsiteY2644" fmla="*/ 1927801 h 5893281"/>
              <a:gd name="connsiteX2645" fmla="*/ 2817152 w 10035679"/>
              <a:gd name="connsiteY2645" fmla="*/ 1948330 h 5893281"/>
              <a:gd name="connsiteX2646" fmla="*/ 2821378 w 10035679"/>
              <a:gd name="connsiteY2646" fmla="*/ 1952557 h 5893281"/>
              <a:gd name="connsiteX2647" fmla="*/ 2827417 w 10035679"/>
              <a:gd name="connsiteY2647" fmla="*/ 1958595 h 5893281"/>
              <a:gd name="connsiteX2648" fmla="*/ 2835266 w 10035679"/>
              <a:gd name="connsiteY2648" fmla="*/ 1962823 h 5893281"/>
              <a:gd name="connsiteX2649" fmla="*/ 2841303 w 10035679"/>
              <a:gd name="connsiteY2649" fmla="*/ 1971273 h 5893281"/>
              <a:gd name="connsiteX2650" fmla="*/ 2853379 w 10035679"/>
              <a:gd name="connsiteY2650" fmla="*/ 1973086 h 5893281"/>
              <a:gd name="connsiteX2651" fmla="*/ 2855189 w 10035679"/>
              <a:gd name="connsiteY2651" fmla="*/ 1981536 h 5893281"/>
              <a:gd name="connsiteX2652" fmla="*/ 2883567 w 10035679"/>
              <a:gd name="connsiteY2652" fmla="*/ 1959198 h 5893281"/>
              <a:gd name="connsiteX2653" fmla="*/ 2905907 w 10035679"/>
              <a:gd name="connsiteY2653" fmla="*/ 1932632 h 5893281"/>
              <a:gd name="connsiteX2654" fmla="*/ 2922208 w 10035679"/>
              <a:gd name="connsiteY2654" fmla="*/ 1904257 h 5893281"/>
              <a:gd name="connsiteX2655" fmla="*/ 2950585 w 10035679"/>
              <a:gd name="connsiteY2655" fmla="*/ 1881917 h 5893281"/>
              <a:gd name="connsiteX2656" fmla="*/ 2954810 w 10035679"/>
              <a:gd name="connsiteY2656" fmla="*/ 1906670 h 5893281"/>
              <a:gd name="connsiteX2657" fmla="*/ 2965073 w 10035679"/>
              <a:gd name="connsiteY2657" fmla="*/ 1921160 h 5893281"/>
              <a:gd name="connsiteX2658" fmla="*/ 2978962 w 10035679"/>
              <a:gd name="connsiteY2658" fmla="*/ 1935650 h 5893281"/>
              <a:gd name="connsiteX2659" fmla="*/ 2992848 w 10035679"/>
              <a:gd name="connsiteY2659" fmla="*/ 1950143 h 5893281"/>
              <a:gd name="connsiteX2660" fmla="*/ 3004923 w 10035679"/>
              <a:gd name="connsiteY2660" fmla="*/ 1968255 h 5893281"/>
              <a:gd name="connsiteX2661" fmla="*/ 3004923 w 10035679"/>
              <a:gd name="connsiteY2661" fmla="*/ 1974291 h 5893281"/>
              <a:gd name="connsiteX2662" fmla="*/ 3004923 w 10035679"/>
              <a:gd name="connsiteY2662" fmla="*/ 1982743 h 5893281"/>
              <a:gd name="connsiteX2663" fmla="*/ 3000696 w 10035679"/>
              <a:gd name="connsiteY2663" fmla="*/ 1986970 h 5893281"/>
              <a:gd name="connsiteX2664" fmla="*/ 3000696 w 10035679"/>
              <a:gd name="connsiteY2664" fmla="*/ 1993007 h 5893281"/>
              <a:gd name="connsiteX2665" fmla="*/ 2996470 w 10035679"/>
              <a:gd name="connsiteY2665" fmla="*/ 2001461 h 5893281"/>
              <a:gd name="connsiteX2666" fmla="*/ 3000696 w 10035679"/>
              <a:gd name="connsiteY2666" fmla="*/ 2007498 h 5893281"/>
              <a:gd name="connsiteX2667" fmla="*/ 3004923 w 10035679"/>
              <a:gd name="connsiteY2667" fmla="*/ 2015949 h 5893281"/>
              <a:gd name="connsiteX2668" fmla="*/ 3006733 w 10035679"/>
              <a:gd name="connsiteY2668" fmla="*/ 2017763 h 5893281"/>
              <a:gd name="connsiteX2669" fmla="*/ 3014583 w 10035679"/>
              <a:gd name="connsiteY2669" fmla="*/ 2017763 h 5893281"/>
              <a:gd name="connsiteX2670" fmla="*/ 3020620 w 10035679"/>
              <a:gd name="connsiteY2670" fmla="*/ 2017763 h 5893281"/>
              <a:gd name="connsiteX2671" fmla="*/ 3024847 w 10035679"/>
              <a:gd name="connsiteY2671" fmla="*/ 2017763 h 5893281"/>
              <a:gd name="connsiteX2672" fmla="*/ 3032695 w 10035679"/>
              <a:gd name="connsiteY2672" fmla="*/ 2017763 h 5893281"/>
              <a:gd name="connsiteX2673" fmla="*/ 3034508 w 10035679"/>
              <a:gd name="connsiteY2673" fmla="*/ 2021988 h 5893281"/>
              <a:gd name="connsiteX2674" fmla="*/ 3046583 w 10035679"/>
              <a:gd name="connsiteY2674" fmla="*/ 2050365 h 5893281"/>
              <a:gd name="connsiteX2675" fmla="*/ 3046583 w 10035679"/>
              <a:gd name="connsiteY2675" fmla="*/ 2072702 h 5893281"/>
              <a:gd name="connsiteX2676" fmla="*/ 3042357 w 10035679"/>
              <a:gd name="connsiteY2676" fmla="*/ 2093231 h 5893281"/>
              <a:gd name="connsiteX2677" fmla="*/ 3048394 w 10035679"/>
              <a:gd name="connsiteY2677" fmla="*/ 2111345 h 5893281"/>
              <a:gd name="connsiteX2678" fmla="*/ 3074960 w 10035679"/>
              <a:gd name="connsiteY2678" fmla="*/ 2131872 h 5893281"/>
              <a:gd name="connsiteX2679" fmla="*/ 3052620 w 10035679"/>
              <a:gd name="connsiteY2679" fmla="*/ 2174734 h 5893281"/>
              <a:gd name="connsiteX2680" fmla="*/ 3028469 w 10035679"/>
              <a:gd name="connsiteY2680" fmla="*/ 2211563 h 5893281"/>
              <a:gd name="connsiteX2681" fmla="*/ 3034508 w 10035679"/>
              <a:gd name="connsiteY2681" fmla="*/ 2211563 h 5893281"/>
              <a:gd name="connsiteX2682" fmla="*/ 3056846 w 10035679"/>
              <a:gd name="connsiteY2682" fmla="*/ 2189223 h 5893281"/>
              <a:gd name="connsiteX2683" fmla="*/ 3077373 w 10035679"/>
              <a:gd name="connsiteY2683" fmla="*/ 2171112 h 5893281"/>
              <a:gd name="connsiteX2684" fmla="*/ 3095487 w 10035679"/>
              <a:gd name="connsiteY2684" fmla="*/ 2150589 h 5893281"/>
              <a:gd name="connsiteX2685" fmla="*/ 3119639 w 10035679"/>
              <a:gd name="connsiteY2685" fmla="*/ 2156621 h 5893281"/>
              <a:gd name="connsiteX2686" fmla="*/ 3133525 w 10035679"/>
              <a:gd name="connsiteY2686" fmla="*/ 2171112 h 5893281"/>
              <a:gd name="connsiteX2687" fmla="*/ 3147410 w 10035679"/>
              <a:gd name="connsiteY2687" fmla="*/ 2189223 h 5893281"/>
              <a:gd name="connsiteX2688" fmla="*/ 3151637 w 10035679"/>
              <a:gd name="connsiteY2688" fmla="*/ 2217600 h 5893281"/>
              <a:gd name="connsiteX2689" fmla="*/ 3188466 w 10035679"/>
              <a:gd name="connsiteY2689" fmla="*/ 2217600 h 5893281"/>
              <a:gd name="connsiteX2690" fmla="*/ 3188466 w 10035679"/>
              <a:gd name="connsiteY2690" fmla="*/ 2227864 h 5893281"/>
              <a:gd name="connsiteX2691" fmla="*/ 3190278 w 10035679"/>
              <a:gd name="connsiteY2691" fmla="*/ 2236316 h 5893281"/>
              <a:gd name="connsiteX2692" fmla="*/ 3190278 w 10035679"/>
              <a:gd name="connsiteY2692" fmla="*/ 2246578 h 5893281"/>
              <a:gd name="connsiteX2693" fmla="*/ 3194505 w 10035679"/>
              <a:gd name="connsiteY2693" fmla="*/ 2256842 h 5893281"/>
              <a:gd name="connsiteX2694" fmla="*/ 3190278 w 10035679"/>
              <a:gd name="connsiteY2694" fmla="*/ 2268920 h 5893281"/>
              <a:gd name="connsiteX2695" fmla="*/ 3190278 w 10035679"/>
              <a:gd name="connsiteY2695" fmla="*/ 2274957 h 5893281"/>
              <a:gd name="connsiteX2696" fmla="*/ 3190278 w 10035679"/>
              <a:gd name="connsiteY2696" fmla="*/ 2283413 h 5893281"/>
              <a:gd name="connsiteX2697" fmla="*/ 3194505 w 10035679"/>
              <a:gd name="connsiteY2697" fmla="*/ 2285224 h 5893281"/>
              <a:gd name="connsiteX2698" fmla="*/ 3194505 w 10035679"/>
              <a:gd name="connsiteY2698" fmla="*/ 2293677 h 5893281"/>
              <a:gd name="connsiteX2699" fmla="*/ 3194505 w 10035679"/>
              <a:gd name="connsiteY2699" fmla="*/ 2297903 h 5893281"/>
              <a:gd name="connsiteX2700" fmla="*/ 3194505 w 10035679"/>
              <a:gd name="connsiteY2700" fmla="*/ 2303941 h 5893281"/>
              <a:gd name="connsiteX2701" fmla="*/ 3155863 w 10035679"/>
              <a:gd name="connsiteY2701" fmla="*/ 2332317 h 5893281"/>
              <a:gd name="connsiteX2702" fmla="*/ 3113600 w 10035679"/>
              <a:gd name="connsiteY2702" fmla="*/ 2350426 h 5893281"/>
              <a:gd name="connsiteX2703" fmla="*/ 3064695 w 10035679"/>
              <a:gd name="connsiteY2703" fmla="*/ 2360690 h 5893281"/>
              <a:gd name="connsiteX2704" fmla="*/ 3013980 w 10035679"/>
              <a:gd name="connsiteY2704" fmla="*/ 2366727 h 5893281"/>
              <a:gd name="connsiteX2705" fmla="*/ 2965073 w 10035679"/>
              <a:gd name="connsiteY2705" fmla="*/ 2375178 h 5893281"/>
              <a:gd name="connsiteX2706" fmla="*/ 2914358 w 10035679"/>
              <a:gd name="connsiteY2706" fmla="*/ 2381217 h 5893281"/>
              <a:gd name="connsiteX2707" fmla="*/ 2872095 w 10035679"/>
              <a:gd name="connsiteY2707" fmla="*/ 2395706 h 5893281"/>
              <a:gd name="connsiteX2708" fmla="*/ 2833453 w 10035679"/>
              <a:gd name="connsiteY2708" fmla="*/ 2413820 h 5893281"/>
              <a:gd name="connsiteX2709" fmla="*/ 2805076 w 10035679"/>
              <a:gd name="connsiteY2709" fmla="*/ 2446423 h 5893281"/>
              <a:gd name="connsiteX2710" fmla="*/ 2812925 w 10035679"/>
              <a:gd name="connsiteY2710" fmla="*/ 2446423 h 5893281"/>
              <a:gd name="connsiteX2711" fmla="*/ 2847341 w 10035679"/>
              <a:gd name="connsiteY2711" fmla="*/ 2421668 h 5893281"/>
              <a:gd name="connsiteX2712" fmla="*/ 2889605 w 10035679"/>
              <a:gd name="connsiteY2712" fmla="*/ 2403554 h 5893281"/>
              <a:gd name="connsiteX2713" fmla="*/ 2936093 w 10035679"/>
              <a:gd name="connsiteY2713" fmla="*/ 2393291 h 5893281"/>
              <a:gd name="connsiteX2714" fmla="*/ 2937904 w 10035679"/>
              <a:gd name="connsiteY2714" fmla="*/ 2399328 h 5893281"/>
              <a:gd name="connsiteX2715" fmla="*/ 2942130 w 10035679"/>
              <a:gd name="connsiteY2715" fmla="*/ 2407782 h 5893281"/>
              <a:gd name="connsiteX2716" fmla="*/ 2946358 w 10035679"/>
              <a:gd name="connsiteY2716" fmla="*/ 2409593 h 5893281"/>
              <a:gd name="connsiteX2717" fmla="*/ 2952395 w 10035679"/>
              <a:gd name="connsiteY2717" fmla="*/ 2413820 h 5893281"/>
              <a:gd name="connsiteX2718" fmla="*/ 2960244 w 10035679"/>
              <a:gd name="connsiteY2718" fmla="*/ 2418046 h 5893281"/>
              <a:gd name="connsiteX2719" fmla="*/ 2966281 w 10035679"/>
              <a:gd name="connsiteY2719" fmla="*/ 2424085 h 5893281"/>
              <a:gd name="connsiteX2720" fmla="*/ 2956018 w 10035679"/>
              <a:gd name="connsiteY2720" fmla="*/ 2442196 h 5893281"/>
              <a:gd name="connsiteX2721" fmla="*/ 2949979 w 10035679"/>
              <a:gd name="connsiteY2721" fmla="*/ 2456688 h 5893281"/>
              <a:gd name="connsiteX2722" fmla="*/ 2945754 w 10035679"/>
              <a:gd name="connsiteY2722" fmla="*/ 2471177 h 5893281"/>
              <a:gd name="connsiteX2723" fmla="*/ 2941527 w 10035679"/>
              <a:gd name="connsiteY2723" fmla="*/ 2493517 h 5893281"/>
              <a:gd name="connsiteX2724" fmla="*/ 2969904 w 10035679"/>
              <a:gd name="connsiteY2724" fmla="*/ 2508008 h 5893281"/>
              <a:gd name="connsiteX2725" fmla="*/ 2988017 w 10035679"/>
              <a:gd name="connsiteY2725" fmla="*/ 2528535 h 5893281"/>
              <a:gd name="connsiteX2726" fmla="*/ 3001905 w 10035679"/>
              <a:gd name="connsiteY2726" fmla="*/ 2549062 h 5893281"/>
              <a:gd name="connsiteX2727" fmla="*/ 3020017 w 10035679"/>
              <a:gd name="connsiteY2727" fmla="*/ 2571402 h 5893281"/>
              <a:gd name="connsiteX2728" fmla="*/ 3020017 w 10035679"/>
              <a:gd name="connsiteY2728" fmla="*/ 2577441 h 5893281"/>
              <a:gd name="connsiteX2729" fmla="*/ 3020017 w 10035679"/>
              <a:gd name="connsiteY2729" fmla="*/ 2581666 h 5893281"/>
              <a:gd name="connsiteX2730" fmla="*/ 3015790 w 10035679"/>
              <a:gd name="connsiteY2730" fmla="*/ 2581666 h 5893281"/>
              <a:gd name="connsiteX2731" fmla="*/ 3015790 w 10035679"/>
              <a:gd name="connsiteY2731" fmla="*/ 2585892 h 5893281"/>
              <a:gd name="connsiteX2732" fmla="*/ 3011564 w 10035679"/>
              <a:gd name="connsiteY2732" fmla="*/ 2590118 h 5893281"/>
              <a:gd name="connsiteX2733" fmla="*/ 2991036 w 10035679"/>
              <a:gd name="connsiteY2733" fmla="*/ 2614871 h 5893281"/>
              <a:gd name="connsiteX2734" fmla="*/ 2962660 w 10035679"/>
              <a:gd name="connsiteY2734" fmla="*/ 2635401 h 5893281"/>
              <a:gd name="connsiteX2735" fmla="*/ 2926433 w 10035679"/>
              <a:gd name="connsiteY2735" fmla="*/ 2649889 h 5893281"/>
              <a:gd name="connsiteX2736" fmla="*/ 2926433 w 10035679"/>
              <a:gd name="connsiteY2736" fmla="*/ 2619099 h 5893281"/>
              <a:gd name="connsiteX2737" fmla="*/ 2944546 w 10035679"/>
              <a:gd name="connsiteY2737" fmla="*/ 2607025 h 5893281"/>
              <a:gd name="connsiteX2738" fmla="*/ 2958434 w 10035679"/>
              <a:gd name="connsiteY2738" fmla="*/ 2596760 h 5893281"/>
              <a:gd name="connsiteX2739" fmla="*/ 2972319 w 10035679"/>
              <a:gd name="connsiteY2739" fmla="*/ 2578648 h 5893281"/>
              <a:gd name="connsiteX2740" fmla="*/ 2958434 w 10035679"/>
              <a:gd name="connsiteY2740" fmla="*/ 2572611 h 5893281"/>
              <a:gd name="connsiteX2741" fmla="*/ 2958434 w 10035679"/>
              <a:gd name="connsiteY2741" fmla="*/ 2564156 h 5893281"/>
              <a:gd name="connsiteX2742" fmla="*/ 2954206 w 10035679"/>
              <a:gd name="connsiteY2742" fmla="*/ 2564156 h 5893281"/>
              <a:gd name="connsiteX2743" fmla="*/ 2949979 w 10035679"/>
              <a:gd name="connsiteY2743" fmla="*/ 2564156 h 5893281"/>
              <a:gd name="connsiteX2744" fmla="*/ 2949979 w 10035679"/>
              <a:gd name="connsiteY2744" fmla="*/ 2568384 h 5893281"/>
              <a:gd name="connsiteX2745" fmla="*/ 2949979 w 10035679"/>
              <a:gd name="connsiteY2745" fmla="*/ 2572611 h 5893281"/>
              <a:gd name="connsiteX2746" fmla="*/ 2925831 w 10035679"/>
              <a:gd name="connsiteY2746" fmla="*/ 2590723 h 5893281"/>
              <a:gd name="connsiteX2747" fmla="*/ 2893226 w 10035679"/>
              <a:gd name="connsiteY2747" fmla="*/ 2605212 h 5893281"/>
              <a:gd name="connsiteX2748" fmla="*/ 2866661 w 10035679"/>
              <a:gd name="connsiteY2748" fmla="*/ 2615476 h 5893281"/>
              <a:gd name="connsiteX2749" fmla="*/ 2838284 w 10035679"/>
              <a:gd name="connsiteY2749" fmla="*/ 2629967 h 5893281"/>
              <a:gd name="connsiteX2750" fmla="*/ 2811718 w 10035679"/>
              <a:gd name="connsiteY2750" fmla="*/ 2648077 h 5893281"/>
              <a:gd name="connsiteX2751" fmla="*/ 2795417 w 10035679"/>
              <a:gd name="connsiteY2751" fmla="*/ 2672833 h 5893281"/>
              <a:gd name="connsiteX2752" fmla="*/ 2783341 w 10035679"/>
              <a:gd name="connsiteY2752" fmla="*/ 2707850 h 5893281"/>
              <a:gd name="connsiteX2753" fmla="*/ 2795417 w 10035679"/>
              <a:gd name="connsiteY2753" fmla="*/ 2712077 h 5893281"/>
              <a:gd name="connsiteX2754" fmla="*/ 2809303 w 10035679"/>
              <a:gd name="connsiteY2754" fmla="*/ 2716303 h 5893281"/>
              <a:gd name="connsiteX2755" fmla="*/ 2815341 w 10035679"/>
              <a:gd name="connsiteY2755" fmla="*/ 2722342 h 5893281"/>
              <a:gd name="connsiteX2756" fmla="*/ 2801456 w 10035679"/>
              <a:gd name="connsiteY2756" fmla="*/ 2722342 h 5893281"/>
              <a:gd name="connsiteX2757" fmla="*/ 2780927 w 10035679"/>
              <a:gd name="connsiteY2757" fmla="*/ 2740454 h 5893281"/>
              <a:gd name="connsiteX2758" fmla="*/ 2752551 w 10035679"/>
              <a:gd name="connsiteY2758" fmla="*/ 2746493 h 5893281"/>
              <a:gd name="connsiteX2759" fmla="*/ 2725985 w 10035679"/>
              <a:gd name="connsiteY2759" fmla="*/ 2750719 h 5893281"/>
              <a:gd name="connsiteX2760" fmla="*/ 2697608 w 10035679"/>
              <a:gd name="connsiteY2760" fmla="*/ 2754945 h 5893281"/>
              <a:gd name="connsiteX2761" fmla="*/ 2677080 w 10035679"/>
              <a:gd name="connsiteY2761" fmla="*/ 2812301 h 5893281"/>
              <a:gd name="connsiteX2762" fmla="*/ 2652930 w 10035679"/>
              <a:gd name="connsiteY2762" fmla="*/ 2873279 h 5893281"/>
              <a:gd name="connsiteX2763" fmla="*/ 2645080 w 10035679"/>
              <a:gd name="connsiteY2763" fmla="*/ 2864828 h 5893281"/>
              <a:gd name="connsiteX2764" fmla="*/ 2643270 w 10035679"/>
              <a:gd name="connsiteY2764" fmla="*/ 2860602 h 5893281"/>
              <a:gd name="connsiteX2765" fmla="*/ 2635421 w 10035679"/>
              <a:gd name="connsiteY2765" fmla="*/ 2858791 h 5893281"/>
              <a:gd name="connsiteX2766" fmla="*/ 2631195 w 10035679"/>
              <a:gd name="connsiteY2766" fmla="*/ 2854563 h 5893281"/>
              <a:gd name="connsiteX2767" fmla="*/ 2620930 w 10035679"/>
              <a:gd name="connsiteY2767" fmla="*/ 2846111 h 5893281"/>
              <a:gd name="connsiteX2768" fmla="*/ 2620930 w 10035679"/>
              <a:gd name="connsiteY2768" fmla="*/ 2864225 h 5893281"/>
              <a:gd name="connsiteX2769" fmla="*/ 2625156 w 10035679"/>
              <a:gd name="connsiteY2769" fmla="*/ 2872676 h 5893281"/>
              <a:gd name="connsiteX2770" fmla="*/ 2631195 w 10035679"/>
              <a:gd name="connsiteY2770" fmla="*/ 2893204 h 5893281"/>
              <a:gd name="connsiteX2771" fmla="*/ 2639044 w 10035679"/>
              <a:gd name="connsiteY2771" fmla="*/ 2917957 h 5893281"/>
              <a:gd name="connsiteX2772" fmla="*/ 2645080 w 10035679"/>
              <a:gd name="connsiteY2772" fmla="*/ 2940297 h 5893281"/>
              <a:gd name="connsiteX2773" fmla="*/ 2645080 w 10035679"/>
              <a:gd name="connsiteY2773" fmla="*/ 2950559 h 5893281"/>
              <a:gd name="connsiteX2774" fmla="*/ 2616704 w 10035679"/>
              <a:gd name="connsiteY2774" fmla="*/ 2968673 h 5893281"/>
              <a:gd name="connsiteX2775" fmla="*/ 2586516 w 10035679"/>
              <a:gd name="connsiteY2775" fmla="*/ 2984975 h 5893281"/>
              <a:gd name="connsiteX2776" fmla="*/ 2553914 w 10035679"/>
              <a:gd name="connsiteY2776" fmla="*/ 3007313 h 5893281"/>
              <a:gd name="connsiteX2777" fmla="*/ 2521311 w 10035679"/>
              <a:gd name="connsiteY2777" fmla="*/ 3027840 h 5893281"/>
              <a:gd name="connsiteX2778" fmla="*/ 2500784 w 10035679"/>
              <a:gd name="connsiteY2778" fmla="*/ 3056217 h 5893281"/>
              <a:gd name="connsiteX2779" fmla="*/ 2490519 w 10035679"/>
              <a:gd name="connsiteY2779" fmla="*/ 3093048 h 5893281"/>
              <a:gd name="connsiteX2780" fmla="*/ 2478444 w 10035679"/>
              <a:gd name="connsiteY2780" fmla="*/ 3121423 h 5893281"/>
              <a:gd name="connsiteX2781" fmla="*/ 2482670 w 10035679"/>
              <a:gd name="connsiteY2781" fmla="*/ 3156441 h 5893281"/>
              <a:gd name="connsiteX2782" fmla="*/ 2492934 w 10035679"/>
              <a:gd name="connsiteY2782" fmla="*/ 3195082 h 5893281"/>
              <a:gd name="connsiteX2783" fmla="*/ 2506820 w 10035679"/>
              <a:gd name="connsiteY2783" fmla="*/ 3236137 h 5893281"/>
              <a:gd name="connsiteX2784" fmla="*/ 2520706 w 10035679"/>
              <a:gd name="connsiteY2784" fmla="*/ 3274779 h 5893281"/>
              <a:gd name="connsiteX2785" fmla="*/ 2528556 w 10035679"/>
              <a:gd name="connsiteY2785" fmla="*/ 3309797 h 5893281"/>
              <a:gd name="connsiteX2786" fmla="*/ 2520706 w 10035679"/>
              <a:gd name="connsiteY2786" fmla="*/ 3309797 h 5893281"/>
              <a:gd name="connsiteX2787" fmla="*/ 2520706 w 10035679"/>
              <a:gd name="connsiteY2787" fmla="*/ 3318249 h 5893281"/>
              <a:gd name="connsiteX2788" fmla="*/ 2496557 w 10035679"/>
              <a:gd name="connsiteY2788" fmla="*/ 3309797 h 5893281"/>
              <a:gd name="connsiteX2789" fmla="*/ 2486293 w 10035679"/>
              <a:gd name="connsiteY2789" fmla="*/ 3279005 h 5893281"/>
              <a:gd name="connsiteX2790" fmla="*/ 2468181 w 10035679"/>
              <a:gd name="connsiteY2790" fmla="*/ 3237950 h 5893281"/>
              <a:gd name="connsiteX2791" fmla="*/ 2447652 w 10035679"/>
              <a:gd name="connsiteY2791" fmla="*/ 3195082 h 5893281"/>
              <a:gd name="connsiteX2792" fmla="*/ 2425313 w 10035679"/>
              <a:gd name="connsiteY2792" fmla="*/ 3164290 h 5893281"/>
              <a:gd name="connsiteX2793" fmla="*/ 2404786 w 10035679"/>
              <a:gd name="connsiteY2793" fmla="*/ 3146178 h 5893281"/>
              <a:gd name="connsiteX2794" fmla="*/ 2378219 w 10035679"/>
              <a:gd name="connsiteY2794" fmla="*/ 3141952 h 5893281"/>
              <a:gd name="connsiteX2795" fmla="*/ 2348031 w 10035679"/>
              <a:gd name="connsiteY2795" fmla="*/ 3127461 h 5893281"/>
              <a:gd name="connsiteX2796" fmla="*/ 2311805 w 10035679"/>
              <a:gd name="connsiteY2796" fmla="*/ 3112971 h 5893281"/>
              <a:gd name="connsiteX2797" fmla="*/ 2269542 w 10035679"/>
              <a:gd name="connsiteY2797" fmla="*/ 3106934 h 5893281"/>
              <a:gd name="connsiteX2798" fmla="*/ 2269542 w 10035679"/>
              <a:gd name="connsiteY2798" fmla="*/ 3112971 h 5893281"/>
              <a:gd name="connsiteX2799" fmla="*/ 2263504 w 10035679"/>
              <a:gd name="connsiteY2799" fmla="*/ 3112971 h 5893281"/>
              <a:gd name="connsiteX2800" fmla="*/ 2267732 w 10035679"/>
              <a:gd name="connsiteY2800" fmla="*/ 3125046 h 5893281"/>
              <a:gd name="connsiteX2801" fmla="*/ 2273769 w 10035679"/>
              <a:gd name="connsiteY2801" fmla="*/ 3135311 h 5893281"/>
              <a:gd name="connsiteX2802" fmla="*/ 2277995 w 10035679"/>
              <a:gd name="connsiteY2802" fmla="*/ 3141347 h 5893281"/>
              <a:gd name="connsiteX2803" fmla="*/ 2282221 w 10035679"/>
              <a:gd name="connsiteY2803" fmla="*/ 3149801 h 5893281"/>
              <a:gd name="connsiteX2804" fmla="*/ 2288260 w 10035679"/>
              <a:gd name="connsiteY2804" fmla="*/ 3160064 h 5893281"/>
              <a:gd name="connsiteX2805" fmla="*/ 2255657 w 10035679"/>
              <a:gd name="connsiteY2805" fmla="*/ 3160064 h 5893281"/>
              <a:gd name="connsiteX2806" fmla="*/ 2231506 w 10035679"/>
              <a:gd name="connsiteY2806" fmla="*/ 3149801 h 5893281"/>
              <a:gd name="connsiteX2807" fmla="*/ 2198903 w 10035679"/>
              <a:gd name="connsiteY2807" fmla="*/ 3141347 h 5893281"/>
              <a:gd name="connsiteX2808" fmla="*/ 2168716 w 10035679"/>
              <a:gd name="connsiteY2808" fmla="*/ 3141347 h 5893281"/>
              <a:gd name="connsiteX2809" fmla="*/ 2136111 w 10035679"/>
              <a:gd name="connsiteY2809" fmla="*/ 3145573 h 5893281"/>
              <a:gd name="connsiteX2810" fmla="*/ 2113773 w 10035679"/>
              <a:gd name="connsiteY2810" fmla="*/ 3151612 h 5893281"/>
              <a:gd name="connsiteX2811" fmla="*/ 2089623 w 10035679"/>
              <a:gd name="connsiteY2811" fmla="*/ 3163687 h 5893281"/>
              <a:gd name="connsiteX2812" fmla="*/ 2069095 w 10035679"/>
              <a:gd name="connsiteY2812" fmla="*/ 3178178 h 5893281"/>
              <a:gd name="connsiteX2813" fmla="*/ 2055209 w 10035679"/>
              <a:gd name="connsiteY2813" fmla="*/ 3198706 h 5893281"/>
              <a:gd name="connsiteX2814" fmla="*/ 2047360 w 10035679"/>
              <a:gd name="connsiteY2814" fmla="*/ 3216818 h 5893281"/>
              <a:gd name="connsiteX2815" fmla="*/ 2051586 w 10035679"/>
              <a:gd name="connsiteY2815" fmla="*/ 3231308 h 5893281"/>
              <a:gd name="connsiteX2816" fmla="*/ 2051586 w 10035679"/>
              <a:gd name="connsiteY2816" fmla="*/ 3249420 h 5893281"/>
              <a:gd name="connsiteX2817" fmla="*/ 2045549 w 10035679"/>
              <a:gd name="connsiteY2817" fmla="*/ 3269948 h 5893281"/>
              <a:gd name="connsiteX2818" fmla="*/ 2031661 w 10035679"/>
              <a:gd name="connsiteY2818" fmla="*/ 3317042 h 5893281"/>
              <a:gd name="connsiteX2819" fmla="*/ 2031661 w 10035679"/>
              <a:gd name="connsiteY2819" fmla="*/ 3352060 h 5893281"/>
              <a:gd name="connsiteX2820" fmla="*/ 2033474 w 10035679"/>
              <a:gd name="connsiteY2820" fmla="*/ 3388889 h 5893281"/>
              <a:gd name="connsiteX2821" fmla="*/ 2047360 w 10035679"/>
              <a:gd name="connsiteY2821" fmla="*/ 3423907 h 5893281"/>
              <a:gd name="connsiteX2822" fmla="*/ 2069698 w 10035679"/>
              <a:gd name="connsiteY2822" fmla="*/ 3466775 h 5893281"/>
              <a:gd name="connsiteX2823" fmla="*/ 2093848 w 10035679"/>
              <a:gd name="connsiteY2823" fmla="*/ 3471001 h 5893281"/>
              <a:gd name="connsiteX2824" fmla="*/ 2107735 w 10035679"/>
              <a:gd name="connsiteY2824" fmla="*/ 3475227 h 5893281"/>
              <a:gd name="connsiteX2825" fmla="*/ 2113773 w 10035679"/>
              <a:gd name="connsiteY2825" fmla="*/ 3481264 h 5893281"/>
              <a:gd name="connsiteX2826" fmla="*/ 2121622 w 10035679"/>
              <a:gd name="connsiteY2826" fmla="*/ 3485490 h 5893281"/>
              <a:gd name="connsiteX2827" fmla="*/ 2131885 w 10035679"/>
              <a:gd name="connsiteY2827" fmla="*/ 3489716 h 5893281"/>
              <a:gd name="connsiteX2828" fmla="*/ 2149999 w 10035679"/>
              <a:gd name="connsiteY2828" fmla="*/ 3481264 h 5893281"/>
              <a:gd name="connsiteX2829" fmla="*/ 2178376 w 10035679"/>
              <a:gd name="connsiteY2829" fmla="*/ 3466775 h 5893281"/>
              <a:gd name="connsiteX2830" fmla="*/ 2184413 w 10035679"/>
              <a:gd name="connsiteY2830" fmla="*/ 3462547 h 5893281"/>
              <a:gd name="connsiteX2831" fmla="*/ 2188638 w 10035679"/>
              <a:gd name="connsiteY2831" fmla="*/ 3462547 h 5893281"/>
              <a:gd name="connsiteX2832" fmla="*/ 2196488 w 10035679"/>
              <a:gd name="connsiteY2832" fmla="*/ 3462547 h 5893281"/>
              <a:gd name="connsiteX2833" fmla="*/ 2198298 w 10035679"/>
              <a:gd name="connsiteY2833" fmla="*/ 3462547 h 5893281"/>
              <a:gd name="connsiteX2834" fmla="*/ 2202525 w 10035679"/>
              <a:gd name="connsiteY2834" fmla="*/ 3462547 h 5893281"/>
              <a:gd name="connsiteX2835" fmla="*/ 2202525 w 10035679"/>
              <a:gd name="connsiteY2835" fmla="*/ 3460736 h 5893281"/>
              <a:gd name="connsiteX2836" fmla="*/ 2210374 w 10035679"/>
              <a:gd name="connsiteY2836" fmla="*/ 3452284 h 5893281"/>
              <a:gd name="connsiteX2837" fmla="*/ 2212186 w 10035679"/>
              <a:gd name="connsiteY2837" fmla="*/ 3442019 h 5893281"/>
              <a:gd name="connsiteX2838" fmla="*/ 2216413 w 10035679"/>
              <a:gd name="connsiteY2838" fmla="*/ 3431756 h 5893281"/>
              <a:gd name="connsiteX2839" fmla="*/ 2220639 w 10035679"/>
              <a:gd name="connsiteY2839" fmla="*/ 3419681 h 5893281"/>
              <a:gd name="connsiteX2840" fmla="*/ 2224865 w 10035679"/>
              <a:gd name="connsiteY2840" fmla="*/ 3413642 h 5893281"/>
              <a:gd name="connsiteX2841" fmla="*/ 2241166 w 10035679"/>
              <a:gd name="connsiteY2841" fmla="*/ 3395530 h 5893281"/>
              <a:gd name="connsiteX2842" fmla="*/ 2263504 w 10035679"/>
              <a:gd name="connsiteY2842" fmla="*/ 3385266 h 5893281"/>
              <a:gd name="connsiteX2843" fmla="*/ 2296109 w 10035679"/>
              <a:gd name="connsiteY2843" fmla="*/ 3381040 h 5893281"/>
              <a:gd name="connsiteX2844" fmla="*/ 2297920 w 10035679"/>
              <a:gd name="connsiteY2844" fmla="*/ 3389494 h 5893281"/>
              <a:gd name="connsiteX2845" fmla="*/ 2302145 w 10035679"/>
              <a:gd name="connsiteY2845" fmla="*/ 3391304 h 5893281"/>
              <a:gd name="connsiteX2846" fmla="*/ 2302145 w 10035679"/>
              <a:gd name="connsiteY2846" fmla="*/ 3395530 h 5893281"/>
              <a:gd name="connsiteX2847" fmla="*/ 2306372 w 10035679"/>
              <a:gd name="connsiteY2847" fmla="*/ 3395530 h 5893281"/>
              <a:gd name="connsiteX2848" fmla="*/ 2306372 w 10035679"/>
              <a:gd name="connsiteY2848" fmla="*/ 3391304 h 5893281"/>
              <a:gd name="connsiteX2849" fmla="*/ 2308787 w 10035679"/>
              <a:gd name="connsiteY2849" fmla="*/ 3391304 h 5893281"/>
              <a:gd name="connsiteX2850" fmla="*/ 2316636 w 10035679"/>
              <a:gd name="connsiteY2850" fmla="*/ 3391304 h 5893281"/>
              <a:gd name="connsiteX2851" fmla="*/ 2326899 w 10035679"/>
              <a:gd name="connsiteY2851" fmla="*/ 3389494 h 5893281"/>
              <a:gd name="connsiteX2852" fmla="*/ 2326899 w 10035679"/>
              <a:gd name="connsiteY2852" fmla="*/ 3420284 h 5893281"/>
              <a:gd name="connsiteX2853" fmla="*/ 2313013 w 10035679"/>
              <a:gd name="connsiteY2853" fmla="*/ 3434775 h 5893281"/>
              <a:gd name="connsiteX2854" fmla="*/ 2302749 w 10035679"/>
              <a:gd name="connsiteY2854" fmla="*/ 3461339 h 5893281"/>
              <a:gd name="connsiteX2855" fmla="*/ 2292486 w 10035679"/>
              <a:gd name="connsiteY2855" fmla="*/ 3496357 h 5893281"/>
              <a:gd name="connsiteX2856" fmla="*/ 2282221 w 10035679"/>
              <a:gd name="connsiteY2856" fmla="*/ 3528960 h 5893281"/>
              <a:gd name="connsiteX2857" fmla="*/ 2270146 w 10035679"/>
              <a:gd name="connsiteY2857" fmla="*/ 3553716 h 5893281"/>
              <a:gd name="connsiteX2858" fmla="*/ 2306372 w 10035679"/>
              <a:gd name="connsiteY2858" fmla="*/ 3553716 h 5893281"/>
              <a:gd name="connsiteX2859" fmla="*/ 2336559 w 10035679"/>
              <a:gd name="connsiteY2859" fmla="*/ 3549490 h 5893281"/>
              <a:gd name="connsiteX2860" fmla="*/ 2364936 w 10035679"/>
              <a:gd name="connsiteY2860" fmla="*/ 3549490 h 5893281"/>
              <a:gd name="connsiteX2861" fmla="*/ 2391503 w 10035679"/>
              <a:gd name="connsiteY2861" fmla="*/ 3553716 h 5893281"/>
              <a:gd name="connsiteX2862" fmla="*/ 2407804 w 10035679"/>
              <a:gd name="connsiteY2862" fmla="*/ 3563978 h 5893281"/>
              <a:gd name="connsiteX2863" fmla="*/ 2421690 w 10035679"/>
              <a:gd name="connsiteY2863" fmla="*/ 3586318 h 5893281"/>
              <a:gd name="connsiteX2864" fmla="*/ 2425916 w 10035679"/>
              <a:gd name="connsiteY2864" fmla="*/ 3617109 h 5893281"/>
              <a:gd name="connsiteX2865" fmla="*/ 2419880 w 10035679"/>
              <a:gd name="connsiteY2865" fmla="*/ 3639449 h 5893281"/>
              <a:gd name="connsiteX2866" fmla="*/ 2412031 w 10035679"/>
              <a:gd name="connsiteY2866" fmla="*/ 3667826 h 5893281"/>
              <a:gd name="connsiteX2867" fmla="*/ 2412031 w 10035679"/>
              <a:gd name="connsiteY2867" fmla="*/ 3696202 h 5893281"/>
              <a:gd name="connsiteX2868" fmla="*/ 2430144 w 10035679"/>
              <a:gd name="connsiteY2868" fmla="*/ 3714314 h 5893281"/>
              <a:gd name="connsiteX2869" fmla="*/ 2440407 w 10035679"/>
              <a:gd name="connsiteY2869" fmla="*/ 3726390 h 5893281"/>
              <a:gd name="connsiteX2870" fmla="*/ 2454293 w 10035679"/>
              <a:gd name="connsiteY2870" fmla="*/ 3740881 h 5893281"/>
              <a:gd name="connsiteX2871" fmla="*/ 2476633 w 10035679"/>
              <a:gd name="connsiteY2871" fmla="*/ 3752956 h 5893281"/>
              <a:gd name="connsiteX2872" fmla="*/ 2503197 w 10035679"/>
              <a:gd name="connsiteY2872" fmla="*/ 3758993 h 5893281"/>
              <a:gd name="connsiteX2873" fmla="*/ 2517085 w 10035679"/>
              <a:gd name="connsiteY2873" fmla="*/ 3740881 h 5893281"/>
              <a:gd name="connsiteX2874" fmla="*/ 2535198 w 10035679"/>
              <a:gd name="connsiteY2874" fmla="*/ 3734842 h 5893281"/>
              <a:gd name="connsiteX2875" fmla="*/ 2567799 w 10035679"/>
              <a:gd name="connsiteY2875" fmla="*/ 3734842 h 5893281"/>
              <a:gd name="connsiteX2876" fmla="*/ 2572026 w 10035679"/>
              <a:gd name="connsiteY2876" fmla="*/ 3740881 h 5893281"/>
              <a:gd name="connsiteX2877" fmla="*/ 2578064 w 10035679"/>
              <a:gd name="connsiteY2877" fmla="*/ 3749333 h 5893281"/>
              <a:gd name="connsiteX2878" fmla="*/ 2581686 w 10035679"/>
              <a:gd name="connsiteY2878" fmla="*/ 3753559 h 5893281"/>
              <a:gd name="connsiteX2879" fmla="*/ 2585912 w 10035679"/>
              <a:gd name="connsiteY2879" fmla="*/ 3753559 h 5893281"/>
              <a:gd name="connsiteX2880" fmla="*/ 2596176 w 10035679"/>
              <a:gd name="connsiteY2880" fmla="*/ 3755371 h 5893281"/>
              <a:gd name="connsiteX2881" fmla="*/ 2609460 w 10035679"/>
              <a:gd name="connsiteY2881" fmla="*/ 3758390 h 5893281"/>
              <a:gd name="connsiteX2882" fmla="*/ 2623346 w 10035679"/>
              <a:gd name="connsiteY2882" fmla="*/ 3730013 h 5893281"/>
              <a:gd name="connsiteX2883" fmla="*/ 2641460 w 10035679"/>
              <a:gd name="connsiteY2883" fmla="*/ 3709485 h 5893281"/>
              <a:gd name="connsiteX2884" fmla="*/ 2661987 w 10035679"/>
              <a:gd name="connsiteY2884" fmla="*/ 3691371 h 5893281"/>
              <a:gd name="connsiteX2885" fmla="*/ 2688550 w 10035679"/>
              <a:gd name="connsiteY2885" fmla="*/ 3676883 h 5893281"/>
              <a:gd name="connsiteX2886" fmla="*/ 2727192 w 10035679"/>
              <a:gd name="connsiteY2886" fmla="*/ 3670844 h 5893281"/>
              <a:gd name="connsiteX2887" fmla="*/ 2733229 w 10035679"/>
              <a:gd name="connsiteY2887" fmla="*/ 3666618 h 5893281"/>
              <a:gd name="connsiteX2888" fmla="*/ 2737455 w 10035679"/>
              <a:gd name="connsiteY2888" fmla="*/ 3666618 h 5893281"/>
              <a:gd name="connsiteX2889" fmla="*/ 2743494 w 10035679"/>
              <a:gd name="connsiteY2889" fmla="*/ 3666618 h 5893281"/>
              <a:gd name="connsiteX2890" fmla="*/ 2747720 w 10035679"/>
              <a:gd name="connsiteY2890" fmla="*/ 3666618 h 5893281"/>
              <a:gd name="connsiteX2891" fmla="*/ 2755570 w 10035679"/>
              <a:gd name="connsiteY2891" fmla="*/ 3670844 h 5893281"/>
              <a:gd name="connsiteX2892" fmla="*/ 2765832 w 10035679"/>
              <a:gd name="connsiteY2892" fmla="*/ 3670844 h 5893281"/>
              <a:gd name="connsiteX2893" fmla="*/ 2761606 w 10035679"/>
              <a:gd name="connsiteY2893" fmla="*/ 3676883 h 5893281"/>
              <a:gd name="connsiteX2894" fmla="*/ 2761606 w 10035679"/>
              <a:gd name="connsiteY2894" fmla="*/ 3685335 h 5893281"/>
              <a:gd name="connsiteX2895" fmla="*/ 2757380 w 10035679"/>
              <a:gd name="connsiteY2895" fmla="*/ 3685335 h 5893281"/>
              <a:gd name="connsiteX2896" fmla="*/ 2757380 w 10035679"/>
              <a:gd name="connsiteY2896" fmla="*/ 3687145 h 5893281"/>
              <a:gd name="connsiteX2897" fmla="*/ 2761606 w 10035679"/>
              <a:gd name="connsiteY2897" fmla="*/ 3687145 h 5893281"/>
              <a:gd name="connsiteX2898" fmla="*/ 2765832 w 10035679"/>
              <a:gd name="connsiteY2898" fmla="*/ 3691371 h 5893281"/>
              <a:gd name="connsiteX2899" fmla="*/ 2771870 w 10035679"/>
              <a:gd name="connsiteY2899" fmla="*/ 3695598 h 5893281"/>
              <a:gd name="connsiteX2900" fmla="*/ 2771870 w 10035679"/>
              <a:gd name="connsiteY2900" fmla="*/ 3687145 h 5893281"/>
              <a:gd name="connsiteX2901" fmla="*/ 2779720 w 10035679"/>
              <a:gd name="connsiteY2901" fmla="*/ 3681109 h 5893281"/>
              <a:gd name="connsiteX2902" fmla="*/ 2783946 w 10035679"/>
              <a:gd name="connsiteY2902" fmla="*/ 3676883 h 5893281"/>
              <a:gd name="connsiteX2903" fmla="*/ 2785756 w 10035679"/>
              <a:gd name="connsiteY2903" fmla="*/ 3672657 h 5893281"/>
              <a:gd name="connsiteX2904" fmla="*/ 2789983 w 10035679"/>
              <a:gd name="connsiteY2904" fmla="*/ 3670844 h 5893281"/>
              <a:gd name="connsiteX2905" fmla="*/ 2797832 w 10035679"/>
              <a:gd name="connsiteY2905" fmla="*/ 3666618 h 5893281"/>
              <a:gd name="connsiteX2906" fmla="*/ 2803869 w 10035679"/>
              <a:gd name="connsiteY2906" fmla="*/ 3662392 h 5893281"/>
              <a:gd name="connsiteX2907" fmla="*/ 2836472 w 10035679"/>
              <a:gd name="connsiteY2907" fmla="*/ 3690769 h 5893281"/>
              <a:gd name="connsiteX2908" fmla="*/ 2878737 w 10035679"/>
              <a:gd name="connsiteY2908" fmla="*/ 3705259 h 5893281"/>
              <a:gd name="connsiteX2909" fmla="*/ 2921000 w 10035679"/>
              <a:gd name="connsiteY2909" fmla="*/ 3709485 h 5893281"/>
              <a:gd name="connsiteX2910" fmla="*/ 2969904 w 10035679"/>
              <a:gd name="connsiteY2910" fmla="*/ 3705259 h 5893281"/>
              <a:gd name="connsiteX2911" fmla="*/ 3020620 w 10035679"/>
              <a:gd name="connsiteY2911" fmla="*/ 3701031 h 5893281"/>
              <a:gd name="connsiteX2912" fmla="*/ 3020620 w 10035679"/>
              <a:gd name="connsiteY2912" fmla="*/ 3709485 h 5893281"/>
              <a:gd name="connsiteX2913" fmla="*/ 3020620 w 10035679"/>
              <a:gd name="connsiteY2913" fmla="*/ 3713712 h 5893281"/>
              <a:gd name="connsiteX2914" fmla="*/ 3016393 w 10035679"/>
              <a:gd name="connsiteY2914" fmla="*/ 3715522 h 5893281"/>
              <a:gd name="connsiteX2915" fmla="*/ 3016393 w 10035679"/>
              <a:gd name="connsiteY2915" fmla="*/ 3719748 h 5893281"/>
              <a:gd name="connsiteX2916" fmla="*/ 3012167 w 10035679"/>
              <a:gd name="connsiteY2916" fmla="*/ 3725787 h 5893281"/>
              <a:gd name="connsiteX2917" fmla="*/ 3036318 w 10035679"/>
              <a:gd name="connsiteY2917" fmla="*/ 3734239 h 5893281"/>
              <a:gd name="connsiteX2918" fmla="*/ 3050204 w 10035679"/>
              <a:gd name="connsiteY2918" fmla="*/ 3744504 h 5893281"/>
              <a:gd name="connsiteX2919" fmla="*/ 3064092 w 10035679"/>
              <a:gd name="connsiteY2919" fmla="*/ 3754767 h 5893281"/>
              <a:gd name="connsiteX2920" fmla="*/ 3088241 w 10035679"/>
              <a:gd name="connsiteY2920" fmla="*/ 3766842 h 5893281"/>
              <a:gd name="connsiteX2921" fmla="*/ 3088241 w 10035679"/>
              <a:gd name="connsiteY2921" fmla="*/ 3787369 h 5893281"/>
              <a:gd name="connsiteX2922" fmla="*/ 3114807 w 10035679"/>
              <a:gd name="connsiteY2922" fmla="*/ 3795823 h 5893281"/>
              <a:gd name="connsiteX2923" fmla="*/ 3131109 w 10035679"/>
              <a:gd name="connsiteY2923" fmla="*/ 3797634 h 5893281"/>
              <a:gd name="connsiteX2924" fmla="*/ 3144995 w 10035679"/>
              <a:gd name="connsiteY2924" fmla="*/ 3812125 h 5893281"/>
              <a:gd name="connsiteX2925" fmla="*/ 3152844 w 10035679"/>
              <a:gd name="connsiteY2925" fmla="*/ 3834463 h 5893281"/>
              <a:gd name="connsiteX2926" fmla="*/ 3195108 w 10035679"/>
              <a:gd name="connsiteY2926" fmla="*/ 3838689 h 5893281"/>
              <a:gd name="connsiteX2927" fmla="*/ 3229524 w 10035679"/>
              <a:gd name="connsiteY2927" fmla="*/ 3840500 h 5893281"/>
              <a:gd name="connsiteX2928" fmla="*/ 3276013 w 10035679"/>
              <a:gd name="connsiteY2928" fmla="*/ 3844728 h 5893281"/>
              <a:gd name="connsiteX2929" fmla="*/ 3308615 w 10035679"/>
              <a:gd name="connsiteY2929" fmla="*/ 3887593 h 5893281"/>
              <a:gd name="connsiteX2930" fmla="*/ 3347257 w 10035679"/>
              <a:gd name="connsiteY2930" fmla="*/ 3926235 h 5893281"/>
              <a:gd name="connsiteX2931" fmla="*/ 3389520 w 10035679"/>
              <a:gd name="connsiteY2931" fmla="*/ 3958838 h 5893281"/>
              <a:gd name="connsiteX2932" fmla="*/ 3438426 w 10035679"/>
              <a:gd name="connsiteY2932" fmla="*/ 3983591 h 5893281"/>
              <a:gd name="connsiteX2933" fmla="*/ 3436616 w 10035679"/>
              <a:gd name="connsiteY2933" fmla="*/ 3998082 h 5893281"/>
              <a:gd name="connsiteX2934" fmla="*/ 3428765 w 10035679"/>
              <a:gd name="connsiteY2934" fmla="*/ 4006534 h 5893281"/>
              <a:gd name="connsiteX2935" fmla="*/ 3422726 w 10035679"/>
              <a:gd name="connsiteY2935" fmla="*/ 4016799 h 5893281"/>
              <a:gd name="connsiteX2936" fmla="*/ 3414877 w 10035679"/>
              <a:gd name="connsiteY2936" fmla="*/ 4022836 h 5893281"/>
              <a:gd name="connsiteX2937" fmla="*/ 3408840 w 10035679"/>
              <a:gd name="connsiteY2937" fmla="*/ 4034911 h 5893281"/>
              <a:gd name="connsiteX2938" fmla="*/ 3453518 w 10035679"/>
              <a:gd name="connsiteY2938" fmla="*/ 4034911 h 5893281"/>
              <a:gd name="connsiteX2939" fmla="*/ 3495782 w 10035679"/>
              <a:gd name="connsiteY2939" fmla="*/ 4049402 h 5893281"/>
              <a:gd name="connsiteX2940" fmla="*/ 3503632 w 10035679"/>
              <a:gd name="connsiteY2940" fmla="*/ 4074155 h 5893281"/>
              <a:gd name="connsiteX2941" fmla="*/ 3513896 w 10035679"/>
              <a:gd name="connsiteY2941" fmla="*/ 4069929 h 5893281"/>
              <a:gd name="connsiteX2942" fmla="*/ 3519933 w 10035679"/>
              <a:gd name="connsiteY2942" fmla="*/ 4065703 h 5893281"/>
              <a:gd name="connsiteX2943" fmla="*/ 3532008 w 10035679"/>
              <a:gd name="connsiteY2943" fmla="*/ 4069929 h 5893281"/>
              <a:gd name="connsiteX2944" fmla="*/ 3533819 w 10035679"/>
              <a:gd name="connsiteY2944" fmla="*/ 4069929 h 5893281"/>
              <a:gd name="connsiteX2945" fmla="*/ 3541668 w 10035679"/>
              <a:gd name="connsiteY2945" fmla="*/ 4074155 h 5893281"/>
              <a:gd name="connsiteX2946" fmla="*/ 3547707 w 10035679"/>
              <a:gd name="connsiteY2946" fmla="*/ 4078381 h 5893281"/>
              <a:gd name="connsiteX2947" fmla="*/ 3555557 w 10035679"/>
              <a:gd name="connsiteY2947" fmla="*/ 4080192 h 5893281"/>
              <a:gd name="connsiteX2948" fmla="*/ 3664837 w 10035679"/>
              <a:gd name="connsiteY2948" fmla="*/ 4088646 h 5893281"/>
              <a:gd name="connsiteX2949" fmla="*/ 3675102 w 10035679"/>
              <a:gd name="connsiteY2949" fmla="*/ 4098909 h 5893281"/>
              <a:gd name="connsiteX2950" fmla="*/ 3682950 w 10035679"/>
              <a:gd name="connsiteY2950" fmla="*/ 4119436 h 5893281"/>
              <a:gd name="connsiteX2951" fmla="*/ 3684760 w 10035679"/>
              <a:gd name="connsiteY2951" fmla="*/ 4137550 h 5893281"/>
              <a:gd name="connsiteX2952" fmla="*/ 3696837 w 10035679"/>
              <a:gd name="connsiteY2952" fmla="*/ 4152041 h 5893281"/>
              <a:gd name="connsiteX2953" fmla="*/ 3713139 w 10035679"/>
              <a:gd name="connsiteY2953" fmla="*/ 4156267 h 5893281"/>
              <a:gd name="connsiteX2954" fmla="*/ 3731250 w 10035679"/>
              <a:gd name="connsiteY2954" fmla="*/ 4156267 h 5893281"/>
              <a:gd name="connsiteX2955" fmla="*/ 3745136 w 10035679"/>
              <a:gd name="connsiteY2955" fmla="*/ 4152041 h 5893281"/>
              <a:gd name="connsiteX2956" fmla="*/ 3755401 w 10035679"/>
              <a:gd name="connsiteY2956" fmla="*/ 4166530 h 5893281"/>
              <a:gd name="connsiteX2957" fmla="*/ 3767477 w 10035679"/>
              <a:gd name="connsiteY2957" fmla="*/ 4176795 h 5893281"/>
              <a:gd name="connsiteX2958" fmla="*/ 3773514 w 10035679"/>
              <a:gd name="connsiteY2958" fmla="*/ 4188870 h 5893281"/>
              <a:gd name="connsiteX2959" fmla="*/ 3778343 w 10035679"/>
              <a:gd name="connsiteY2959" fmla="*/ 4202756 h 5893281"/>
              <a:gd name="connsiteX2960" fmla="*/ 3782571 w 10035679"/>
              <a:gd name="connsiteY2960" fmla="*/ 4219058 h 5893281"/>
              <a:gd name="connsiteX2961" fmla="*/ 3756004 w 10035679"/>
              <a:gd name="connsiteY2961" fmla="*/ 4251660 h 5893281"/>
              <a:gd name="connsiteX2962" fmla="*/ 3727630 w 10035679"/>
              <a:gd name="connsiteY2962" fmla="*/ 4290302 h 5893281"/>
              <a:gd name="connsiteX2963" fmla="*/ 3699253 w 10035679"/>
              <a:gd name="connsiteY2963" fmla="*/ 4333168 h 5893281"/>
              <a:gd name="connsiteX2964" fmla="*/ 3675102 w 10035679"/>
              <a:gd name="connsiteY2964" fmla="*/ 4376035 h 5893281"/>
              <a:gd name="connsiteX2965" fmla="*/ 3658800 w 10035679"/>
              <a:gd name="connsiteY2965" fmla="*/ 4408638 h 5893281"/>
              <a:gd name="connsiteX2966" fmla="*/ 3658800 w 10035679"/>
              <a:gd name="connsiteY2966" fmla="*/ 4429165 h 5893281"/>
              <a:gd name="connsiteX2967" fmla="*/ 3660610 w 10035679"/>
              <a:gd name="connsiteY2967" fmla="*/ 4457542 h 5893281"/>
              <a:gd name="connsiteX2968" fmla="*/ 3668459 w 10035679"/>
              <a:gd name="connsiteY2968" fmla="*/ 4490145 h 5893281"/>
              <a:gd name="connsiteX2969" fmla="*/ 3664233 w 10035679"/>
              <a:gd name="connsiteY2969" fmla="*/ 4518522 h 5893281"/>
              <a:gd name="connsiteX2970" fmla="*/ 3658194 w 10035679"/>
              <a:gd name="connsiteY2970" fmla="*/ 4536636 h 5893281"/>
              <a:gd name="connsiteX2971" fmla="*/ 3644308 w 10035679"/>
              <a:gd name="connsiteY2971" fmla="*/ 4565011 h 5893281"/>
              <a:gd name="connsiteX2972" fmla="*/ 3626196 w 10035679"/>
              <a:gd name="connsiteY2972" fmla="*/ 4595803 h 5893281"/>
              <a:gd name="connsiteX2973" fmla="*/ 3608082 w 10035679"/>
              <a:gd name="connsiteY2973" fmla="*/ 4628406 h 5893281"/>
              <a:gd name="connsiteX2974" fmla="*/ 3589969 w 10035679"/>
              <a:gd name="connsiteY2974" fmla="*/ 4653161 h 5893281"/>
              <a:gd name="connsiteX2975" fmla="*/ 3579705 w 10035679"/>
              <a:gd name="connsiteY2975" fmla="*/ 4667650 h 5893281"/>
              <a:gd name="connsiteX2976" fmla="*/ 3559178 w 10035679"/>
              <a:gd name="connsiteY2976" fmla="*/ 4676102 h 5893281"/>
              <a:gd name="connsiteX2977" fmla="*/ 3526575 w 10035679"/>
              <a:gd name="connsiteY2977" fmla="*/ 4680330 h 5893281"/>
              <a:gd name="connsiteX2978" fmla="*/ 3493971 w 10035679"/>
              <a:gd name="connsiteY2978" fmla="*/ 4682141 h 5893281"/>
              <a:gd name="connsiteX2979" fmla="*/ 3463784 w 10035679"/>
              <a:gd name="connsiteY2979" fmla="*/ 4690593 h 5893281"/>
              <a:gd name="connsiteX2980" fmla="*/ 3435408 w 10035679"/>
              <a:gd name="connsiteY2980" fmla="*/ 4700858 h 5893281"/>
              <a:gd name="connsiteX2981" fmla="*/ 3417292 w 10035679"/>
              <a:gd name="connsiteY2981" fmla="*/ 4721385 h 5893281"/>
              <a:gd name="connsiteX2982" fmla="*/ 3409445 w 10035679"/>
              <a:gd name="connsiteY2982" fmla="*/ 4733461 h 5893281"/>
              <a:gd name="connsiteX2983" fmla="*/ 3409445 w 10035679"/>
              <a:gd name="connsiteY2983" fmla="*/ 4739497 h 5893281"/>
              <a:gd name="connsiteX2984" fmla="*/ 3409445 w 10035679"/>
              <a:gd name="connsiteY2984" fmla="*/ 4747951 h 5893281"/>
              <a:gd name="connsiteX2985" fmla="*/ 3413671 w 10035679"/>
              <a:gd name="connsiteY2985" fmla="*/ 4758214 h 5893281"/>
              <a:gd name="connsiteX2986" fmla="*/ 3417897 w 10035679"/>
              <a:gd name="connsiteY2986" fmla="*/ 4768479 h 5893281"/>
              <a:gd name="connsiteX2987" fmla="*/ 3393746 w 10035679"/>
              <a:gd name="connsiteY2987" fmla="*/ 4768479 h 5893281"/>
              <a:gd name="connsiteX2988" fmla="*/ 3389520 w 10035679"/>
              <a:gd name="connsiteY2988" fmla="*/ 4815571 h 5893281"/>
              <a:gd name="connsiteX2989" fmla="*/ 3381671 w 10035679"/>
              <a:gd name="connsiteY2989" fmla="*/ 4854212 h 5893281"/>
              <a:gd name="connsiteX2990" fmla="*/ 3367785 w 10035679"/>
              <a:gd name="connsiteY2990" fmla="*/ 4886815 h 5893281"/>
              <a:gd name="connsiteX2991" fmla="*/ 3353899 w 10035679"/>
              <a:gd name="connsiteY2991" fmla="*/ 4917607 h 5893281"/>
              <a:gd name="connsiteX2992" fmla="*/ 3340011 w 10035679"/>
              <a:gd name="connsiteY2992" fmla="*/ 4958662 h 5893281"/>
              <a:gd name="connsiteX2993" fmla="*/ 3329748 w 10035679"/>
              <a:gd name="connsiteY2993" fmla="*/ 4958662 h 5893281"/>
              <a:gd name="connsiteX2994" fmla="*/ 3329748 w 10035679"/>
              <a:gd name="connsiteY2994" fmla="*/ 4944171 h 5893281"/>
              <a:gd name="connsiteX2995" fmla="*/ 3329748 w 10035679"/>
              <a:gd name="connsiteY2995" fmla="*/ 4935719 h 5893281"/>
              <a:gd name="connsiteX2996" fmla="*/ 3325521 w 10035679"/>
              <a:gd name="connsiteY2996" fmla="*/ 4925456 h 5893281"/>
              <a:gd name="connsiteX2997" fmla="*/ 3323710 w 10035679"/>
              <a:gd name="connsiteY2997" fmla="*/ 4917002 h 5893281"/>
              <a:gd name="connsiteX2998" fmla="*/ 3319484 w 10035679"/>
              <a:gd name="connsiteY2998" fmla="*/ 4921228 h 5893281"/>
              <a:gd name="connsiteX2999" fmla="*/ 3315256 w 10035679"/>
              <a:gd name="connsiteY2999" fmla="*/ 4921228 h 5893281"/>
              <a:gd name="connsiteX3000" fmla="*/ 3311030 w 10035679"/>
              <a:gd name="connsiteY3000" fmla="*/ 4925456 h 5893281"/>
              <a:gd name="connsiteX3001" fmla="*/ 3309218 w 10035679"/>
              <a:gd name="connsiteY3001" fmla="*/ 4925456 h 5893281"/>
              <a:gd name="connsiteX3002" fmla="*/ 3291106 w 10035679"/>
              <a:gd name="connsiteY3002" fmla="*/ 4968322 h 5893281"/>
              <a:gd name="connsiteX3003" fmla="*/ 3270578 w 10035679"/>
              <a:gd name="connsiteY3003" fmla="*/ 4996699 h 5893281"/>
              <a:gd name="connsiteX3004" fmla="*/ 3248240 w 10035679"/>
              <a:gd name="connsiteY3004" fmla="*/ 5021452 h 5893281"/>
              <a:gd name="connsiteX3005" fmla="*/ 3224089 w 10035679"/>
              <a:gd name="connsiteY3005" fmla="*/ 5049829 h 5893281"/>
              <a:gd name="connsiteX3006" fmla="*/ 3173372 w 10035679"/>
              <a:gd name="connsiteY3006" fmla="*/ 5039566 h 5893281"/>
              <a:gd name="connsiteX3007" fmla="*/ 3128694 w 10035679"/>
              <a:gd name="connsiteY3007" fmla="*/ 5029302 h 5893281"/>
              <a:gd name="connsiteX3008" fmla="*/ 3128694 w 10035679"/>
              <a:gd name="connsiteY3008" fmla="*/ 5043792 h 5893281"/>
              <a:gd name="connsiteX3009" fmla="*/ 3152844 w 10035679"/>
              <a:gd name="connsiteY3009" fmla="*/ 5058283 h 5893281"/>
              <a:gd name="connsiteX3010" fmla="*/ 3163109 w 10035679"/>
              <a:gd name="connsiteY3010" fmla="*/ 5078811 h 5893281"/>
              <a:gd name="connsiteX3011" fmla="*/ 3167335 w 10035679"/>
              <a:gd name="connsiteY3011" fmla="*/ 5099338 h 5893281"/>
              <a:gd name="connsiteX3012" fmla="*/ 3163109 w 10035679"/>
              <a:gd name="connsiteY3012" fmla="*/ 5125904 h 5893281"/>
              <a:gd name="connsiteX3013" fmla="*/ 3158883 w 10035679"/>
              <a:gd name="connsiteY3013" fmla="*/ 5154281 h 5893281"/>
              <a:gd name="connsiteX3014" fmla="*/ 3096090 w 10035679"/>
              <a:gd name="connsiteY3014" fmla="*/ 5156092 h 5893281"/>
              <a:gd name="connsiteX3015" fmla="*/ 3043562 w 10035679"/>
              <a:gd name="connsiteY3015" fmla="*/ 5170583 h 5893281"/>
              <a:gd name="connsiteX3016" fmla="*/ 3039337 w 10035679"/>
              <a:gd name="connsiteY3016" fmla="*/ 5179035 h 5893281"/>
              <a:gd name="connsiteX3017" fmla="*/ 3035110 w 10035679"/>
              <a:gd name="connsiteY3017" fmla="*/ 5189298 h 5893281"/>
              <a:gd name="connsiteX3018" fmla="*/ 3035110 w 10035679"/>
              <a:gd name="connsiteY3018" fmla="*/ 5203788 h 5893281"/>
              <a:gd name="connsiteX3019" fmla="*/ 3035110 w 10035679"/>
              <a:gd name="connsiteY3019" fmla="*/ 5218279 h 5893281"/>
              <a:gd name="connsiteX3020" fmla="*/ 3033300 w 10035679"/>
              <a:gd name="connsiteY3020" fmla="*/ 5226731 h 5893281"/>
              <a:gd name="connsiteX3021" fmla="*/ 3033300 w 10035679"/>
              <a:gd name="connsiteY3021" fmla="*/ 5228542 h 5893281"/>
              <a:gd name="connsiteX3022" fmla="*/ 3033300 w 10035679"/>
              <a:gd name="connsiteY3022" fmla="*/ 5235788 h 5893281"/>
              <a:gd name="connsiteX3023" fmla="*/ 3033300 w 10035679"/>
              <a:gd name="connsiteY3023" fmla="*/ 5241825 h 5893281"/>
              <a:gd name="connsiteX3024" fmla="*/ 3035110 w 10035679"/>
              <a:gd name="connsiteY3024" fmla="*/ 5256316 h 5893281"/>
              <a:gd name="connsiteX3025" fmla="*/ 3018809 w 10035679"/>
              <a:gd name="connsiteY3025" fmla="*/ 5256316 h 5893281"/>
              <a:gd name="connsiteX3026" fmla="*/ 2996470 w 10035679"/>
              <a:gd name="connsiteY3026" fmla="*/ 5260542 h 5893281"/>
              <a:gd name="connsiteX3027" fmla="*/ 2968094 w 10035679"/>
              <a:gd name="connsiteY3027" fmla="*/ 5260542 h 5893281"/>
              <a:gd name="connsiteX3028" fmla="*/ 2939716 w 10035679"/>
              <a:gd name="connsiteY3028" fmla="*/ 5264768 h 5893281"/>
              <a:gd name="connsiteX3029" fmla="*/ 2939716 w 10035679"/>
              <a:gd name="connsiteY3029" fmla="*/ 5279259 h 5893281"/>
              <a:gd name="connsiteX3030" fmla="*/ 2953603 w 10035679"/>
              <a:gd name="connsiteY3030" fmla="*/ 5285296 h 5893281"/>
              <a:gd name="connsiteX3031" fmla="*/ 2963868 w 10035679"/>
              <a:gd name="connsiteY3031" fmla="*/ 5293750 h 5893281"/>
              <a:gd name="connsiteX3032" fmla="*/ 2971715 w 10035679"/>
              <a:gd name="connsiteY3032" fmla="*/ 5295560 h 5893281"/>
              <a:gd name="connsiteX3033" fmla="*/ 2977754 w 10035679"/>
              <a:gd name="connsiteY3033" fmla="*/ 5299786 h 5893281"/>
              <a:gd name="connsiteX3034" fmla="*/ 2985603 w 10035679"/>
              <a:gd name="connsiteY3034" fmla="*/ 5308239 h 5893281"/>
              <a:gd name="connsiteX3035" fmla="*/ 2989829 w 10035679"/>
              <a:gd name="connsiteY3035" fmla="*/ 5314277 h 5893281"/>
              <a:gd name="connsiteX3036" fmla="*/ 2995866 w 10035679"/>
              <a:gd name="connsiteY3036" fmla="*/ 5324540 h 5893281"/>
              <a:gd name="connsiteX3037" fmla="*/ 2981980 w 10035679"/>
              <a:gd name="connsiteY3037" fmla="*/ 5328766 h 5893281"/>
              <a:gd name="connsiteX3038" fmla="*/ 2971715 w 10035679"/>
              <a:gd name="connsiteY3038" fmla="*/ 5332994 h 5893281"/>
              <a:gd name="connsiteX3039" fmla="*/ 2961452 w 10035679"/>
              <a:gd name="connsiteY3039" fmla="*/ 5337220 h 5893281"/>
              <a:gd name="connsiteX3040" fmla="*/ 2953603 w 10035679"/>
              <a:gd name="connsiteY3040" fmla="*/ 5339031 h 5893281"/>
              <a:gd name="connsiteX3041" fmla="*/ 2949377 w 10035679"/>
              <a:gd name="connsiteY3041" fmla="*/ 5351106 h 5893281"/>
              <a:gd name="connsiteX3042" fmla="*/ 2939112 w 10035679"/>
              <a:gd name="connsiteY3042" fmla="*/ 5371634 h 5893281"/>
              <a:gd name="connsiteX3043" fmla="*/ 2933076 w 10035679"/>
              <a:gd name="connsiteY3043" fmla="*/ 5393974 h 5893281"/>
              <a:gd name="connsiteX3044" fmla="*/ 2925226 w 10035679"/>
              <a:gd name="connsiteY3044" fmla="*/ 5414501 h 5893281"/>
              <a:gd name="connsiteX3045" fmla="*/ 2919189 w 10035679"/>
              <a:gd name="connsiteY3045" fmla="*/ 5418727 h 5893281"/>
              <a:gd name="connsiteX3046" fmla="*/ 2914961 w 10035679"/>
              <a:gd name="connsiteY3046" fmla="*/ 5418727 h 5893281"/>
              <a:gd name="connsiteX3047" fmla="*/ 2904698 w 10035679"/>
              <a:gd name="connsiteY3047" fmla="*/ 5422953 h 5893281"/>
              <a:gd name="connsiteX3048" fmla="*/ 2892623 w 10035679"/>
              <a:gd name="connsiteY3048" fmla="*/ 5422953 h 5893281"/>
              <a:gd name="connsiteX3049" fmla="*/ 2892623 w 10035679"/>
              <a:gd name="connsiteY3049" fmla="*/ 5433218 h 5893281"/>
              <a:gd name="connsiteX3050" fmla="*/ 2892623 w 10035679"/>
              <a:gd name="connsiteY3050" fmla="*/ 5439255 h 5893281"/>
              <a:gd name="connsiteX3051" fmla="*/ 2892623 w 10035679"/>
              <a:gd name="connsiteY3051" fmla="*/ 5443481 h 5893281"/>
              <a:gd name="connsiteX3052" fmla="*/ 2890812 w 10035679"/>
              <a:gd name="connsiteY3052" fmla="*/ 5447707 h 5893281"/>
              <a:gd name="connsiteX3053" fmla="*/ 2892623 w 10035679"/>
              <a:gd name="connsiteY3053" fmla="*/ 5451933 h 5893281"/>
              <a:gd name="connsiteX3054" fmla="*/ 2892623 w 10035679"/>
              <a:gd name="connsiteY3054" fmla="*/ 5453746 h 5893281"/>
              <a:gd name="connsiteX3055" fmla="*/ 2900472 w 10035679"/>
              <a:gd name="connsiteY3055" fmla="*/ 5468234 h 5893281"/>
              <a:gd name="connsiteX3056" fmla="*/ 2906508 w 10035679"/>
              <a:gd name="connsiteY3056" fmla="*/ 5480310 h 5893281"/>
              <a:gd name="connsiteX3057" fmla="*/ 2918584 w 10035679"/>
              <a:gd name="connsiteY3057" fmla="*/ 5486348 h 5893281"/>
              <a:gd name="connsiteX3058" fmla="*/ 2928849 w 10035679"/>
              <a:gd name="connsiteY3058" fmla="*/ 5492385 h 5893281"/>
              <a:gd name="connsiteX3059" fmla="*/ 2939112 w 10035679"/>
              <a:gd name="connsiteY3059" fmla="*/ 5500837 h 5893281"/>
              <a:gd name="connsiteX3060" fmla="*/ 2933076 w 10035679"/>
              <a:gd name="connsiteY3060" fmla="*/ 5525593 h 5893281"/>
              <a:gd name="connsiteX3061" fmla="*/ 2904698 w 10035679"/>
              <a:gd name="connsiteY3061" fmla="*/ 5540082 h 5893281"/>
              <a:gd name="connsiteX3062" fmla="*/ 2876321 w 10035679"/>
              <a:gd name="connsiteY3062" fmla="*/ 5568458 h 5893281"/>
              <a:gd name="connsiteX3063" fmla="*/ 2852171 w 10035679"/>
              <a:gd name="connsiteY3063" fmla="*/ 5605289 h 5893281"/>
              <a:gd name="connsiteX3064" fmla="*/ 2834058 w 10035679"/>
              <a:gd name="connsiteY3064" fmla="*/ 5640306 h 5893281"/>
              <a:gd name="connsiteX3065" fmla="*/ 2823793 w 10035679"/>
              <a:gd name="connsiteY3065" fmla="*/ 5672908 h 5893281"/>
              <a:gd name="connsiteX3066" fmla="*/ 2834058 w 10035679"/>
              <a:gd name="connsiteY3066" fmla="*/ 5683173 h 5893281"/>
              <a:gd name="connsiteX3067" fmla="*/ 2844321 w 10035679"/>
              <a:gd name="connsiteY3067" fmla="*/ 5693438 h 5893281"/>
              <a:gd name="connsiteX3068" fmla="*/ 2852171 w 10035679"/>
              <a:gd name="connsiteY3068" fmla="*/ 5703701 h 5893281"/>
              <a:gd name="connsiteX3069" fmla="*/ 2853981 w 10035679"/>
              <a:gd name="connsiteY3069" fmla="*/ 5721815 h 5893281"/>
              <a:gd name="connsiteX3070" fmla="*/ 2837679 w 10035679"/>
              <a:gd name="connsiteY3070" fmla="*/ 5726041 h 5893281"/>
              <a:gd name="connsiteX3071" fmla="*/ 2811115 w 10035679"/>
              <a:gd name="connsiteY3071" fmla="*/ 5740530 h 5893281"/>
              <a:gd name="connsiteX3072" fmla="*/ 2786964 w 10035679"/>
              <a:gd name="connsiteY3072" fmla="*/ 5761059 h 5893281"/>
              <a:gd name="connsiteX3073" fmla="*/ 2768852 w 10035679"/>
              <a:gd name="connsiteY3073" fmla="*/ 5783397 h 5893281"/>
              <a:gd name="connsiteX3074" fmla="*/ 2767040 w 10035679"/>
              <a:gd name="connsiteY3074" fmla="*/ 5789436 h 5893281"/>
              <a:gd name="connsiteX3075" fmla="*/ 2762814 w 10035679"/>
              <a:gd name="connsiteY3075" fmla="*/ 5797888 h 5893281"/>
              <a:gd name="connsiteX3076" fmla="*/ 2762814 w 10035679"/>
              <a:gd name="connsiteY3076" fmla="*/ 5803925 h 5893281"/>
              <a:gd name="connsiteX3077" fmla="*/ 2762814 w 10035679"/>
              <a:gd name="connsiteY3077" fmla="*/ 5816000 h 5893281"/>
              <a:gd name="connsiteX3078" fmla="*/ 2768852 w 10035679"/>
              <a:gd name="connsiteY3078" fmla="*/ 5816000 h 5893281"/>
              <a:gd name="connsiteX3079" fmla="*/ 2768852 w 10035679"/>
              <a:gd name="connsiteY3079" fmla="*/ 5807548 h 5893281"/>
              <a:gd name="connsiteX3080" fmla="*/ 2791190 w 10035679"/>
              <a:gd name="connsiteY3080" fmla="*/ 5782794 h 5893281"/>
              <a:gd name="connsiteX3081" fmla="*/ 2809303 w 10035679"/>
              <a:gd name="connsiteY3081" fmla="*/ 5758039 h 5893281"/>
              <a:gd name="connsiteX3082" fmla="*/ 2815341 w 10035679"/>
              <a:gd name="connsiteY3082" fmla="*/ 5759851 h 5893281"/>
              <a:gd name="connsiteX3083" fmla="*/ 2819568 w 10035679"/>
              <a:gd name="connsiteY3083" fmla="*/ 5759851 h 5893281"/>
              <a:gd name="connsiteX3084" fmla="*/ 2819568 w 10035679"/>
              <a:gd name="connsiteY3084" fmla="*/ 5764077 h 5893281"/>
              <a:gd name="connsiteX3085" fmla="*/ 2823793 w 10035679"/>
              <a:gd name="connsiteY3085" fmla="*/ 5768303 h 5893281"/>
              <a:gd name="connsiteX3086" fmla="*/ 2829833 w 10035679"/>
              <a:gd name="connsiteY3086" fmla="*/ 5786416 h 5893281"/>
              <a:gd name="connsiteX3087" fmla="*/ 2834058 w 10035679"/>
              <a:gd name="connsiteY3087" fmla="*/ 5806943 h 5893281"/>
              <a:gd name="connsiteX3088" fmla="*/ 2838284 w 10035679"/>
              <a:gd name="connsiteY3088" fmla="*/ 5831699 h 5893281"/>
              <a:gd name="connsiteX3089" fmla="*/ 2840096 w 10035679"/>
              <a:gd name="connsiteY3089" fmla="*/ 5854037 h 5893281"/>
              <a:gd name="connsiteX3090" fmla="*/ 2852171 w 10035679"/>
              <a:gd name="connsiteY3090" fmla="*/ 5854037 h 5893281"/>
              <a:gd name="connsiteX3091" fmla="*/ 2853981 w 10035679"/>
              <a:gd name="connsiteY3091" fmla="*/ 5854037 h 5893281"/>
              <a:gd name="connsiteX3092" fmla="*/ 2861830 w 10035679"/>
              <a:gd name="connsiteY3092" fmla="*/ 5854037 h 5893281"/>
              <a:gd name="connsiteX3093" fmla="*/ 2861830 w 10035679"/>
              <a:gd name="connsiteY3093" fmla="*/ 5858263 h 5893281"/>
              <a:gd name="connsiteX3094" fmla="*/ 2861830 w 10035679"/>
              <a:gd name="connsiteY3094" fmla="*/ 5860075 h 5893281"/>
              <a:gd name="connsiteX3095" fmla="*/ 2867869 w 10035679"/>
              <a:gd name="connsiteY3095" fmla="*/ 5868527 h 5893281"/>
              <a:gd name="connsiteX3096" fmla="*/ 2861830 w 10035679"/>
              <a:gd name="connsiteY3096" fmla="*/ 5872754 h 5893281"/>
              <a:gd name="connsiteX3097" fmla="*/ 2857604 w 10035679"/>
              <a:gd name="connsiteY3097" fmla="*/ 5874564 h 5893281"/>
              <a:gd name="connsiteX3098" fmla="*/ 2857604 w 10035679"/>
              <a:gd name="connsiteY3098" fmla="*/ 5878792 h 5893281"/>
              <a:gd name="connsiteX3099" fmla="*/ 2853379 w 10035679"/>
              <a:gd name="connsiteY3099" fmla="*/ 5878792 h 5893281"/>
              <a:gd name="connsiteX3100" fmla="*/ 2849152 w 10035679"/>
              <a:gd name="connsiteY3100" fmla="*/ 5883018 h 5893281"/>
              <a:gd name="connsiteX3101" fmla="*/ 2843114 w 10035679"/>
              <a:gd name="connsiteY3101" fmla="*/ 5884829 h 5893281"/>
              <a:gd name="connsiteX3102" fmla="*/ 2810510 w 10035679"/>
              <a:gd name="connsiteY3102" fmla="*/ 5893281 h 5893281"/>
              <a:gd name="connsiteX3103" fmla="*/ 2777907 w 10035679"/>
              <a:gd name="connsiteY3103" fmla="*/ 5884829 h 5893281"/>
              <a:gd name="connsiteX3104" fmla="*/ 2747720 w 10035679"/>
              <a:gd name="connsiteY3104" fmla="*/ 5868527 h 5893281"/>
              <a:gd name="connsiteX3105" fmla="*/ 2715117 w 10035679"/>
              <a:gd name="connsiteY3105" fmla="*/ 5843774 h 5893281"/>
              <a:gd name="connsiteX3106" fmla="*/ 2686740 w 10035679"/>
              <a:gd name="connsiteY3106" fmla="*/ 5815397 h 5893281"/>
              <a:gd name="connsiteX3107" fmla="*/ 2666213 w 10035679"/>
              <a:gd name="connsiteY3107" fmla="*/ 5787020 h 5893281"/>
              <a:gd name="connsiteX3108" fmla="*/ 2654138 w 10035679"/>
              <a:gd name="connsiteY3108" fmla="*/ 5758644 h 5893281"/>
              <a:gd name="connsiteX3109" fmla="*/ 2661987 w 10035679"/>
              <a:gd name="connsiteY3109" fmla="*/ 5758644 h 5893281"/>
              <a:gd name="connsiteX3110" fmla="*/ 2686137 w 10035679"/>
              <a:gd name="connsiteY3110" fmla="*/ 5783397 h 5893281"/>
              <a:gd name="connsiteX3111" fmla="*/ 2710286 w 10035679"/>
              <a:gd name="connsiteY3111" fmla="*/ 5803925 h 5893281"/>
              <a:gd name="connsiteX3112" fmla="*/ 2738663 w 10035679"/>
              <a:gd name="connsiteY3112" fmla="*/ 5822039 h 5893281"/>
              <a:gd name="connsiteX3113" fmla="*/ 2738663 w 10035679"/>
              <a:gd name="connsiteY3113" fmla="*/ 5807548 h 5893281"/>
              <a:gd name="connsiteX3114" fmla="*/ 2700023 w 10035679"/>
              <a:gd name="connsiteY3114" fmla="*/ 5787020 h 5893281"/>
              <a:gd name="connsiteX3115" fmla="*/ 2667421 w 10035679"/>
              <a:gd name="connsiteY3115" fmla="*/ 5758644 h 5893281"/>
              <a:gd name="connsiteX3116" fmla="*/ 2646893 w 10035679"/>
              <a:gd name="connsiteY3116" fmla="*/ 5717589 h 5893281"/>
              <a:gd name="connsiteX3117" fmla="*/ 2633005 w 10035679"/>
              <a:gd name="connsiteY3117" fmla="*/ 5672908 h 5893281"/>
              <a:gd name="connsiteX3118" fmla="*/ 2625156 w 10035679"/>
              <a:gd name="connsiteY3118" fmla="*/ 5625817 h 5893281"/>
              <a:gd name="connsiteX3119" fmla="*/ 2629384 w 10035679"/>
              <a:gd name="connsiteY3119" fmla="*/ 5572686 h 5893281"/>
              <a:gd name="connsiteX3120" fmla="*/ 2633610 w 10035679"/>
              <a:gd name="connsiteY3120" fmla="*/ 5521367 h 5893281"/>
              <a:gd name="connsiteX3121" fmla="*/ 2643873 w 10035679"/>
              <a:gd name="connsiteY3121" fmla="*/ 5476689 h 5893281"/>
              <a:gd name="connsiteX3122" fmla="*/ 2657761 w 10035679"/>
              <a:gd name="connsiteY3122" fmla="*/ 5433821 h 5893281"/>
              <a:gd name="connsiteX3123" fmla="*/ 2671647 w 10035679"/>
              <a:gd name="connsiteY3123" fmla="*/ 5396992 h 5893281"/>
              <a:gd name="connsiteX3124" fmla="*/ 2692174 w 10035679"/>
              <a:gd name="connsiteY3124" fmla="*/ 5396992 h 5893281"/>
              <a:gd name="connsiteX3125" fmla="*/ 2710286 w 10035679"/>
              <a:gd name="connsiteY3125" fmla="*/ 5325748 h 5893281"/>
              <a:gd name="connsiteX3126" fmla="*/ 2700023 w 10035679"/>
              <a:gd name="connsiteY3126" fmla="*/ 5325748 h 5893281"/>
              <a:gd name="connsiteX3127" fmla="*/ 2700023 w 10035679"/>
              <a:gd name="connsiteY3127" fmla="*/ 5319711 h 5893281"/>
              <a:gd name="connsiteX3128" fmla="*/ 2692174 w 10035679"/>
              <a:gd name="connsiteY3128" fmla="*/ 5325748 h 5893281"/>
              <a:gd name="connsiteX3129" fmla="*/ 2686137 w 10035679"/>
              <a:gd name="connsiteY3129" fmla="*/ 5334200 h 5893281"/>
              <a:gd name="connsiteX3130" fmla="*/ 2681910 w 10035679"/>
              <a:gd name="connsiteY3130" fmla="*/ 5340238 h 5893281"/>
              <a:gd name="connsiteX3131" fmla="*/ 2675873 w 10035679"/>
              <a:gd name="connsiteY3131" fmla="*/ 5348691 h 5893281"/>
              <a:gd name="connsiteX3132" fmla="*/ 2661987 w 10035679"/>
              <a:gd name="connsiteY3132" fmla="*/ 5352917 h 5893281"/>
              <a:gd name="connsiteX3133" fmla="*/ 2661987 w 10035679"/>
              <a:gd name="connsiteY3133" fmla="*/ 5344465 h 5893281"/>
              <a:gd name="connsiteX3134" fmla="*/ 2686137 w 10035679"/>
              <a:gd name="connsiteY3134" fmla="*/ 5195336 h 5893281"/>
              <a:gd name="connsiteX3135" fmla="*/ 2681910 w 10035679"/>
              <a:gd name="connsiteY3135" fmla="*/ 5180845 h 5893281"/>
              <a:gd name="connsiteX3136" fmla="*/ 2675873 w 10035679"/>
              <a:gd name="connsiteY3136" fmla="*/ 5156092 h 5893281"/>
              <a:gd name="connsiteX3137" fmla="*/ 2680099 w 10035679"/>
              <a:gd name="connsiteY3137" fmla="*/ 5133752 h 5893281"/>
              <a:gd name="connsiteX3138" fmla="*/ 2704250 w 10035679"/>
              <a:gd name="connsiteY3138" fmla="*/ 5048019 h 5893281"/>
              <a:gd name="connsiteX3139" fmla="*/ 2724777 w 10035679"/>
              <a:gd name="connsiteY3139" fmla="*/ 4960473 h 5893281"/>
              <a:gd name="connsiteX3140" fmla="*/ 2742889 w 10035679"/>
              <a:gd name="connsiteY3140" fmla="*/ 4864477 h 5893281"/>
              <a:gd name="connsiteX3141" fmla="*/ 2763419 w 10035679"/>
              <a:gd name="connsiteY3141" fmla="*/ 4770290 h 5893281"/>
              <a:gd name="connsiteX3142" fmla="*/ 2775494 w 10035679"/>
              <a:gd name="connsiteY3142" fmla="*/ 4708707 h 5893281"/>
              <a:gd name="connsiteX3143" fmla="*/ 2777305 w 10035679"/>
              <a:gd name="connsiteY3143" fmla="*/ 4645312 h 5893281"/>
              <a:gd name="connsiteX3144" fmla="*/ 2781531 w 10035679"/>
              <a:gd name="connsiteY3144" fmla="*/ 4583728 h 5893281"/>
              <a:gd name="connsiteX3145" fmla="*/ 2789380 w 10035679"/>
              <a:gd name="connsiteY3145" fmla="*/ 4526371 h 5893281"/>
              <a:gd name="connsiteX3146" fmla="*/ 2718740 w 10035679"/>
              <a:gd name="connsiteY3146" fmla="*/ 4499805 h 5893281"/>
              <a:gd name="connsiteX3147" fmla="*/ 2657761 w 10035679"/>
              <a:gd name="connsiteY3147" fmla="*/ 4458750 h 5893281"/>
              <a:gd name="connsiteX3148" fmla="*/ 2608855 w 10035679"/>
              <a:gd name="connsiteY3148" fmla="*/ 4405620 h 5893281"/>
              <a:gd name="connsiteX3149" fmla="*/ 2568405 w 10035679"/>
              <a:gd name="connsiteY3149" fmla="*/ 4348261 h 5893281"/>
              <a:gd name="connsiteX3150" fmla="*/ 2554517 w 10035679"/>
              <a:gd name="connsiteY3150" fmla="*/ 4315658 h 5893281"/>
              <a:gd name="connsiteX3151" fmla="*/ 2544254 w 10035679"/>
              <a:gd name="connsiteY3151" fmla="*/ 4284868 h 5893281"/>
              <a:gd name="connsiteX3152" fmla="*/ 2533989 w 10035679"/>
              <a:gd name="connsiteY3152" fmla="*/ 4248037 h 5893281"/>
              <a:gd name="connsiteX3153" fmla="*/ 2520103 w 10035679"/>
              <a:gd name="connsiteY3153" fmla="*/ 4219662 h 5893281"/>
              <a:gd name="connsiteX3154" fmla="*/ 2497763 w 10035679"/>
              <a:gd name="connsiteY3154" fmla="*/ 4199133 h 5893281"/>
              <a:gd name="connsiteX3155" fmla="*/ 2491727 w 10035679"/>
              <a:gd name="connsiteY3155" fmla="*/ 4190681 h 5893281"/>
              <a:gd name="connsiteX3156" fmla="*/ 2481462 w 10035679"/>
              <a:gd name="connsiteY3156" fmla="*/ 4190681 h 5893281"/>
              <a:gd name="connsiteX3157" fmla="*/ 2473615 w 10035679"/>
              <a:gd name="connsiteY3157" fmla="*/ 4188870 h 5893281"/>
              <a:gd name="connsiteX3158" fmla="*/ 2467576 w 10035679"/>
              <a:gd name="connsiteY3158" fmla="*/ 4180418 h 5893281"/>
              <a:gd name="connsiteX3159" fmla="*/ 2459726 w 10035679"/>
              <a:gd name="connsiteY3159" fmla="*/ 4174379 h 5893281"/>
              <a:gd name="connsiteX3160" fmla="*/ 2467576 w 10035679"/>
              <a:gd name="connsiteY3160" fmla="*/ 4159889 h 5893281"/>
              <a:gd name="connsiteX3161" fmla="*/ 2467576 w 10035679"/>
              <a:gd name="connsiteY3161" fmla="*/ 4147813 h 5893281"/>
              <a:gd name="connsiteX3162" fmla="*/ 2467576 w 10035679"/>
              <a:gd name="connsiteY3162" fmla="*/ 4133324 h 5893281"/>
              <a:gd name="connsiteX3163" fmla="*/ 2467576 w 10035679"/>
              <a:gd name="connsiteY3163" fmla="*/ 4118834 h 5893281"/>
              <a:gd name="connsiteX3164" fmla="*/ 2485690 w 10035679"/>
              <a:gd name="connsiteY3164" fmla="*/ 4108569 h 5893281"/>
              <a:gd name="connsiteX3165" fmla="*/ 2497763 w 10035679"/>
              <a:gd name="connsiteY3165" fmla="*/ 4098306 h 5893281"/>
              <a:gd name="connsiteX3166" fmla="*/ 2515877 w 10035679"/>
              <a:gd name="connsiteY3166" fmla="*/ 4088041 h 5893281"/>
              <a:gd name="connsiteX3167" fmla="*/ 2515877 w 10035679"/>
              <a:gd name="connsiteY3167" fmla="*/ 4079589 h 5893281"/>
              <a:gd name="connsiteX3168" fmla="*/ 2497763 w 10035679"/>
              <a:gd name="connsiteY3168" fmla="*/ 4079589 h 5893281"/>
              <a:gd name="connsiteX3169" fmla="*/ 2487501 w 10035679"/>
              <a:gd name="connsiteY3169" fmla="*/ 4077779 h 5893281"/>
              <a:gd name="connsiteX3170" fmla="*/ 2477236 w 10035679"/>
              <a:gd name="connsiteY3170" fmla="*/ 4077779 h 5893281"/>
              <a:gd name="connsiteX3171" fmla="*/ 2466973 w 10035679"/>
              <a:gd name="connsiteY3171" fmla="*/ 4073552 h 5893281"/>
              <a:gd name="connsiteX3172" fmla="*/ 2480859 w 10035679"/>
              <a:gd name="connsiteY3172" fmla="*/ 4040948 h 5893281"/>
              <a:gd name="connsiteX3173" fmla="*/ 2491124 w 10035679"/>
              <a:gd name="connsiteY3173" fmla="*/ 4008345 h 5893281"/>
              <a:gd name="connsiteX3174" fmla="*/ 2505010 w 10035679"/>
              <a:gd name="connsiteY3174" fmla="*/ 3977555 h 5893281"/>
              <a:gd name="connsiteX3175" fmla="*/ 2529160 w 10035679"/>
              <a:gd name="connsiteY3175" fmla="*/ 3950988 h 5893281"/>
              <a:gd name="connsiteX3176" fmla="*/ 2557537 w 10035679"/>
              <a:gd name="connsiteY3176" fmla="*/ 3926235 h 5893281"/>
              <a:gd name="connsiteX3177" fmla="*/ 2581686 w 10035679"/>
              <a:gd name="connsiteY3177" fmla="*/ 3897858 h 5893281"/>
              <a:gd name="connsiteX3178" fmla="*/ 2579875 w 10035679"/>
              <a:gd name="connsiteY3178" fmla="*/ 3877331 h 5893281"/>
              <a:gd name="connsiteX3179" fmla="*/ 2579875 w 10035679"/>
              <a:gd name="connsiteY3179" fmla="*/ 3848954 h 5893281"/>
              <a:gd name="connsiteX3180" fmla="*/ 2575649 w 10035679"/>
              <a:gd name="connsiteY3180" fmla="*/ 3820577 h 5893281"/>
              <a:gd name="connsiteX3181" fmla="*/ 2565384 w 10035679"/>
              <a:gd name="connsiteY3181" fmla="*/ 3802463 h 5893281"/>
              <a:gd name="connsiteX3182" fmla="*/ 2551499 w 10035679"/>
              <a:gd name="connsiteY3182" fmla="*/ 3781936 h 5893281"/>
              <a:gd name="connsiteX3183" fmla="*/ 2537612 w 10035679"/>
              <a:gd name="connsiteY3183" fmla="*/ 3759597 h 5893281"/>
              <a:gd name="connsiteX3184" fmla="*/ 2523727 w 10035679"/>
              <a:gd name="connsiteY3184" fmla="*/ 3759597 h 5893281"/>
              <a:gd name="connsiteX3185" fmla="*/ 2519499 w 10035679"/>
              <a:gd name="connsiteY3185" fmla="*/ 3763824 h 5893281"/>
              <a:gd name="connsiteX3186" fmla="*/ 2515273 w 10035679"/>
              <a:gd name="connsiteY3186" fmla="*/ 3768050 h 5893281"/>
              <a:gd name="connsiteX3187" fmla="*/ 2511046 w 10035679"/>
              <a:gd name="connsiteY3187" fmla="*/ 3769860 h 5893281"/>
              <a:gd name="connsiteX3188" fmla="*/ 2505010 w 10035679"/>
              <a:gd name="connsiteY3188" fmla="*/ 3774086 h 5893281"/>
              <a:gd name="connsiteX3189" fmla="*/ 2509235 w 10035679"/>
              <a:gd name="connsiteY3189" fmla="*/ 3782540 h 5893281"/>
              <a:gd name="connsiteX3190" fmla="*/ 2509235 w 10035679"/>
              <a:gd name="connsiteY3190" fmla="*/ 3788577 h 5893281"/>
              <a:gd name="connsiteX3191" fmla="*/ 2509235 w 10035679"/>
              <a:gd name="connsiteY3191" fmla="*/ 3792803 h 5893281"/>
              <a:gd name="connsiteX3192" fmla="*/ 2505010 w 10035679"/>
              <a:gd name="connsiteY3192" fmla="*/ 3798842 h 5893281"/>
              <a:gd name="connsiteX3193" fmla="*/ 2500784 w 10035679"/>
              <a:gd name="connsiteY3193" fmla="*/ 3798842 h 5893281"/>
              <a:gd name="connsiteX3194" fmla="*/ 2496557 w 10035679"/>
              <a:gd name="connsiteY3194" fmla="*/ 3803068 h 5893281"/>
              <a:gd name="connsiteX3195" fmla="*/ 2494745 w 10035679"/>
              <a:gd name="connsiteY3195" fmla="*/ 3803068 h 5893281"/>
              <a:gd name="connsiteX3196" fmla="*/ 2490519 w 10035679"/>
              <a:gd name="connsiteY3196" fmla="*/ 3803068 h 5893281"/>
              <a:gd name="connsiteX3197" fmla="*/ 2484482 w 10035679"/>
              <a:gd name="connsiteY3197" fmla="*/ 3807294 h 5893281"/>
              <a:gd name="connsiteX3198" fmla="*/ 2466368 w 10035679"/>
              <a:gd name="connsiteY3198" fmla="*/ 3792803 h 5893281"/>
              <a:gd name="connsiteX3199" fmla="*/ 2433766 w 10035679"/>
              <a:gd name="connsiteY3199" fmla="*/ 3774691 h 5893281"/>
              <a:gd name="connsiteX3200" fmla="*/ 2401163 w 10035679"/>
              <a:gd name="connsiteY3200" fmla="*/ 3756579 h 5893281"/>
              <a:gd name="connsiteX3201" fmla="*/ 2370975 w 10035679"/>
              <a:gd name="connsiteY3201" fmla="*/ 3742088 h 5893281"/>
              <a:gd name="connsiteX3202" fmla="*/ 2348634 w 10035679"/>
              <a:gd name="connsiteY3202" fmla="*/ 3736050 h 5893281"/>
              <a:gd name="connsiteX3203" fmla="*/ 2330522 w 10035679"/>
              <a:gd name="connsiteY3203" fmla="*/ 3693184 h 5893281"/>
              <a:gd name="connsiteX3204" fmla="*/ 2314221 w 10035679"/>
              <a:gd name="connsiteY3204" fmla="*/ 3668429 h 5893281"/>
              <a:gd name="connsiteX3205" fmla="*/ 2296109 w 10035679"/>
              <a:gd name="connsiteY3205" fmla="*/ 3650316 h 5893281"/>
              <a:gd name="connsiteX3206" fmla="*/ 2277995 w 10035679"/>
              <a:gd name="connsiteY3206" fmla="*/ 3644280 h 5893281"/>
              <a:gd name="connsiteX3207" fmla="*/ 2249618 w 10035679"/>
              <a:gd name="connsiteY3207" fmla="*/ 3635826 h 5893281"/>
              <a:gd name="connsiteX3208" fmla="*/ 2219431 w 10035679"/>
              <a:gd name="connsiteY3208" fmla="*/ 3625563 h 5893281"/>
              <a:gd name="connsiteX3209" fmla="*/ 2178979 w 10035679"/>
              <a:gd name="connsiteY3209" fmla="*/ 3611072 h 5893281"/>
              <a:gd name="connsiteX3210" fmla="*/ 2154828 w 10035679"/>
              <a:gd name="connsiteY3210" fmla="*/ 3592960 h 5893281"/>
              <a:gd name="connsiteX3211" fmla="*/ 2134301 w 10035679"/>
              <a:gd name="connsiteY3211" fmla="*/ 3574846 h 5893281"/>
              <a:gd name="connsiteX3212" fmla="*/ 2101698 w 10035679"/>
              <a:gd name="connsiteY3212" fmla="*/ 3560357 h 5893281"/>
              <a:gd name="connsiteX3213" fmla="*/ 2081170 w 10035679"/>
              <a:gd name="connsiteY3213" fmla="*/ 3560357 h 5893281"/>
              <a:gd name="connsiteX3214" fmla="*/ 2067284 w 10035679"/>
              <a:gd name="connsiteY3214" fmla="*/ 3568809 h 5893281"/>
              <a:gd name="connsiteX3215" fmla="*/ 2055209 w 10035679"/>
              <a:gd name="connsiteY3215" fmla="*/ 3574846 h 5893281"/>
              <a:gd name="connsiteX3216" fmla="*/ 2041321 w 10035679"/>
              <a:gd name="connsiteY3216" fmla="*/ 3583300 h 5893281"/>
              <a:gd name="connsiteX3217" fmla="*/ 2025020 w 10035679"/>
              <a:gd name="connsiteY3217" fmla="*/ 3579072 h 5893281"/>
              <a:gd name="connsiteX3218" fmla="*/ 2017172 w 10035679"/>
              <a:gd name="connsiteY3218" fmla="*/ 3574846 h 5893281"/>
              <a:gd name="connsiteX3219" fmla="*/ 2011134 w 10035679"/>
              <a:gd name="connsiteY3219" fmla="*/ 3568809 h 5893281"/>
              <a:gd name="connsiteX3220" fmla="*/ 2003285 w 10035679"/>
              <a:gd name="connsiteY3220" fmla="*/ 3560357 h 5893281"/>
              <a:gd name="connsiteX3221" fmla="*/ 1993022 w 10035679"/>
              <a:gd name="connsiteY3221" fmla="*/ 3550092 h 5893281"/>
              <a:gd name="connsiteX3222" fmla="*/ 1985172 w 10035679"/>
              <a:gd name="connsiteY3222" fmla="*/ 3544056 h 5893281"/>
              <a:gd name="connsiteX3223" fmla="*/ 1979134 w 10035679"/>
              <a:gd name="connsiteY3223" fmla="*/ 3539828 h 5893281"/>
              <a:gd name="connsiteX3224" fmla="*/ 1932645 w 10035679"/>
              <a:gd name="connsiteY3224" fmla="*/ 3531376 h 5893281"/>
              <a:gd name="connsiteX3225" fmla="*/ 1926608 w 10035679"/>
              <a:gd name="connsiteY3225" fmla="*/ 3525339 h 5893281"/>
              <a:gd name="connsiteX3226" fmla="*/ 1918759 w 10035679"/>
              <a:gd name="connsiteY3226" fmla="*/ 3519300 h 5893281"/>
              <a:gd name="connsiteX3227" fmla="*/ 1912721 w 10035679"/>
              <a:gd name="connsiteY3227" fmla="*/ 3510848 h 5893281"/>
              <a:gd name="connsiteX3228" fmla="*/ 1904873 w 10035679"/>
              <a:gd name="connsiteY3228" fmla="*/ 3504811 h 5893281"/>
              <a:gd name="connsiteX3229" fmla="*/ 1903061 w 10035679"/>
              <a:gd name="connsiteY3229" fmla="*/ 3500583 h 5893281"/>
              <a:gd name="connsiteX3230" fmla="*/ 1862609 w 10035679"/>
              <a:gd name="connsiteY3230" fmla="*/ 3506622 h 5893281"/>
              <a:gd name="connsiteX3231" fmla="*/ 1856572 w 10035679"/>
              <a:gd name="connsiteY3231" fmla="*/ 3504811 h 5893281"/>
              <a:gd name="connsiteX3232" fmla="*/ 1846307 w 10035679"/>
              <a:gd name="connsiteY3232" fmla="*/ 3490321 h 5893281"/>
              <a:gd name="connsiteX3233" fmla="*/ 1828195 w 10035679"/>
              <a:gd name="connsiteY3233" fmla="*/ 3475830 h 5893281"/>
              <a:gd name="connsiteX3234" fmla="*/ 1814309 w 10035679"/>
              <a:gd name="connsiteY3234" fmla="*/ 3457718 h 5893281"/>
              <a:gd name="connsiteX3235" fmla="*/ 1800423 w 10035679"/>
              <a:gd name="connsiteY3235" fmla="*/ 3443227 h 5893281"/>
              <a:gd name="connsiteX3236" fmla="*/ 1792574 w 10035679"/>
              <a:gd name="connsiteY3236" fmla="*/ 3434775 h 5893281"/>
              <a:gd name="connsiteX3237" fmla="*/ 1806460 w 10035679"/>
              <a:gd name="connsiteY3237" fmla="*/ 3390097 h 5893281"/>
              <a:gd name="connsiteX3238" fmla="*/ 1767818 w 10035679"/>
              <a:gd name="connsiteY3238" fmla="*/ 3347229 h 5893281"/>
              <a:gd name="connsiteX3239" fmla="*/ 1733405 w 10035679"/>
              <a:gd name="connsiteY3239" fmla="*/ 3300135 h 5893281"/>
              <a:gd name="connsiteX3240" fmla="*/ 1697179 w 10035679"/>
              <a:gd name="connsiteY3240" fmla="*/ 3251231 h 5893281"/>
              <a:gd name="connsiteX3241" fmla="*/ 1662766 w 10035679"/>
              <a:gd name="connsiteY3241" fmla="*/ 3199911 h 5893281"/>
              <a:gd name="connsiteX3242" fmla="*/ 1654916 w 10035679"/>
              <a:gd name="connsiteY3242" fmla="*/ 3195685 h 5893281"/>
              <a:gd name="connsiteX3243" fmla="*/ 1644654 w 10035679"/>
              <a:gd name="connsiteY3243" fmla="*/ 3193875 h 5893281"/>
              <a:gd name="connsiteX3244" fmla="*/ 1638615 w 10035679"/>
              <a:gd name="connsiteY3244" fmla="*/ 3193875 h 5893281"/>
              <a:gd name="connsiteX3245" fmla="*/ 1626539 w 10035679"/>
              <a:gd name="connsiteY3245" fmla="*/ 3189649 h 5893281"/>
              <a:gd name="connsiteX3246" fmla="*/ 1624729 w 10035679"/>
              <a:gd name="connsiteY3246" fmla="*/ 3185423 h 5893281"/>
              <a:gd name="connsiteX3247" fmla="*/ 1610843 w 10035679"/>
              <a:gd name="connsiteY3247" fmla="*/ 3167309 h 5893281"/>
              <a:gd name="connsiteX3248" fmla="*/ 1602994 w 10035679"/>
              <a:gd name="connsiteY3248" fmla="*/ 3146781 h 5893281"/>
              <a:gd name="connsiteX3249" fmla="*/ 1596955 w 10035679"/>
              <a:gd name="connsiteY3249" fmla="*/ 3126254 h 5893281"/>
              <a:gd name="connsiteX3250" fmla="*/ 1584880 w 10035679"/>
              <a:gd name="connsiteY3250" fmla="*/ 3103914 h 5893281"/>
              <a:gd name="connsiteX3251" fmla="*/ 1568579 w 10035679"/>
              <a:gd name="connsiteY3251" fmla="*/ 3093651 h 5893281"/>
              <a:gd name="connsiteX3252" fmla="*/ 1560731 w 10035679"/>
              <a:gd name="connsiteY3252" fmla="*/ 3085199 h 5893281"/>
              <a:gd name="connsiteX3253" fmla="*/ 1554692 w 10035679"/>
              <a:gd name="connsiteY3253" fmla="*/ 3079160 h 5893281"/>
              <a:gd name="connsiteX3254" fmla="*/ 1546843 w 10035679"/>
              <a:gd name="connsiteY3254" fmla="*/ 3074934 h 5893281"/>
              <a:gd name="connsiteX3255" fmla="*/ 1546843 w 10035679"/>
              <a:gd name="connsiteY3255" fmla="*/ 3113575 h 5893281"/>
              <a:gd name="connsiteX3256" fmla="*/ 1557108 w 10035679"/>
              <a:gd name="connsiteY3256" fmla="*/ 3128064 h 5893281"/>
              <a:gd name="connsiteX3257" fmla="*/ 1579446 w 10035679"/>
              <a:gd name="connsiteY3257" fmla="*/ 3152820 h 5893281"/>
              <a:gd name="connsiteX3258" fmla="*/ 1599975 w 10035679"/>
              <a:gd name="connsiteY3258" fmla="*/ 3181197 h 5893281"/>
              <a:gd name="connsiteX3259" fmla="*/ 1626539 w 10035679"/>
              <a:gd name="connsiteY3259" fmla="*/ 3218025 h 5893281"/>
              <a:gd name="connsiteX3260" fmla="*/ 1647067 w 10035679"/>
              <a:gd name="connsiteY3260" fmla="*/ 3253044 h 5893281"/>
              <a:gd name="connsiteX3261" fmla="*/ 1669407 w 10035679"/>
              <a:gd name="connsiteY3261" fmla="*/ 3289873 h 5893281"/>
              <a:gd name="connsiteX3262" fmla="*/ 1685709 w 10035679"/>
              <a:gd name="connsiteY3262" fmla="*/ 3322475 h 5893281"/>
              <a:gd name="connsiteX3263" fmla="*/ 1693558 w 10035679"/>
              <a:gd name="connsiteY3263" fmla="*/ 3343003 h 5893281"/>
              <a:gd name="connsiteX3264" fmla="*/ 1693558 w 10035679"/>
              <a:gd name="connsiteY3264" fmla="*/ 3357494 h 5893281"/>
              <a:gd name="connsiteX3265" fmla="*/ 1689332 w 10035679"/>
              <a:gd name="connsiteY3265" fmla="*/ 3363530 h 5893281"/>
              <a:gd name="connsiteX3266" fmla="*/ 1685104 w 10035679"/>
              <a:gd name="connsiteY3266" fmla="*/ 3367757 h 5893281"/>
              <a:gd name="connsiteX3267" fmla="*/ 1685104 w 10035679"/>
              <a:gd name="connsiteY3267" fmla="*/ 3371985 h 5893281"/>
              <a:gd name="connsiteX3268" fmla="*/ 1679067 w 10035679"/>
              <a:gd name="connsiteY3268" fmla="*/ 3376211 h 5893281"/>
              <a:gd name="connsiteX3269" fmla="*/ 1679067 w 10035679"/>
              <a:gd name="connsiteY3269" fmla="*/ 3361720 h 5893281"/>
              <a:gd name="connsiteX3270" fmla="*/ 1674841 w 10035679"/>
              <a:gd name="connsiteY3270" fmla="*/ 3349644 h 5893281"/>
              <a:gd name="connsiteX3271" fmla="*/ 1674841 w 10035679"/>
              <a:gd name="connsiteY3271" fmla="*/ 3343608 h 5893281"/>
              <a:gd name="connsiteX3272" fmla="*/ 1670615 w 10035679"/>
              <a:gd name="connsiteY3272" fmla="*/ 3335154 h 5893281"/>
              <a:gd name="connsiteX3273" fmla="*/ 1664576 w 10035679"/>
              <a:gd name="connsiteY3273" fmla="*/ 3335154 h 5893281"/>
              <a:gd name="connsiteX3274" fmla="*/ 1660350 w 10035679"/>
              <a:gd name="connsiteY3274" fmla="*/ 3335154 h 5893281"/>
              <a:gd name="connsiteX3275" fmla="*/ 1656124 w 10035679"/>
              <a:gd name="connsiteY3275" fmla="*/ 3335154 h 5893281"/>
              <a:gd name="connsiteX3276" fmla="*/ 1654314 w 10035679"/>
              <a:gd name="connsiteY3276" fmla="*/ 3335154 h 5893281"/>
              <a:gd name="connsiteX3277" fmla="*/ 1650087 w 10035679"/>
              <a:gd name="connsiteY3277" fmla="*/ 3335154 h 5893281"/>
              <a:gd name="connsiteX3278" fmla="*/ 1639823 w 10035679"/>
              <a:gd name="connsiteY3278" fmla="*/ 3335154 h 5893281"/>
              <a:gd name="connsiteX3279" fmla="*/ 1631973 w 10035679"/>
              <a:gd name="connsiteY3279" fmla="*/ 3310400 h 5893281"/>
              <a:gd name="connsiteX3280" fmla="*/ 1625937 w 10035679"/>
              <a:gd name="connsiteY3280" fmla="*/ 3285647 h 5893281"/>
              <a:gd name="connsiteX3281" fmla="*/ 1613861 w 10035679"/>
              <a:gd name="connsiteY3281" fmla="*/ 3265119 h 5893281"/>
              <a:gd name="connsiteX3282" fmla="*/ 1597560 w 10035679"/>
              <a:gd name="connsiteY3282" fmla="*/ 3247005 h 5893281"/>
              <a:gd name="connsiteX3283" fmla="*/ 1575220 w 10035679"/>
              <a:gd name="connsiteY3283" fmla="*/ 3232516 h 5893281"/>
              <a:gd name="connsiteX3284" fmla="*/ 1554692 w 10035679"/>
              <a:gd name="connsiteY3284" fmla="*/ 3218025 h 5893281"/>
              <a:gd name="connsiteX3285" fmla="*/ 1536580 w 10035679"/>
              <a:gd name="connsiteY3285" fmla="*/ 3193272 h 5893281"/>
              <a:gd name="connsiteX3286" fmla="*/ 1542617 w 10035679"/>
              <a:gd name="connsiteY3286" fmla="*/ 3189044 h 5893281"/>
              <a:gd name="connsiteX3287" fmla="*/ 1546843 w 10035679"/>
              <a:gd name="connsiteY3287" fmla="*/ 3189044 h 5893281"/>
              <a:gd name="connsiteX3288" fmla="*/ 1551069 w 10035679"/>
              <a:gd name="connsiteY3288" fmla="*/ 3189044 h 5893281"/>
              <a:gd name="connsiteX3289" fmla="*/ 1551069 w 10035679"/>
              <a:gd name="connsiteY3289" fmla="*/ 3184818 h 5893281"/>
              <a:gd name="connsiteX3290" fmla="*/ 1551069 w 10035679"/>
              <a:gd name="connsiteY3290" fmla="*/ 3180592 h 5893281"/>
              <a:gd name="connsiteX3291" fmla="*/ 1555298 w 10035679"/>
              <a:gd name="connsiteY3291" fmla="*/ 3178781 h 5893281"/>
              <a:gd name="connsiteX3292" fmla="*/ 1528731 w 10035679"/>
              <a:gd name="connsiteY3292" fmla="*/ 3160669 h 5893281"/>
              <a:gd name="connsiteX3293" fmla="*/ 1516656 w 10035679"/>
              <a:gd name="connsiteY3293" fmla="*/ 3138329 h 5893281"/>
              <a:gd name="connsiteX3294" fmla="*/ 1504580 w 10035679"/>
              <a:gd name="connsiteY3294" fmla="*/ 3113575 h 5893281"/>
              <a:gd name="connsiteX3295" fmla="*/ 1498544 w 10035679"/>
              <a:gd name="connsiteY3295" fmla="*/ 3085199 h 5893281"/>
              <a:gd name="connsiteX3296" fmla="*/ 1484656 w 10035679"/>
              <a:gd name="connsiteY3296" fmla="*/ 3060443 h 5893281"/>
              <a:gd name="connsiteX3297" fmla="*/ 1466544 w 10035679"/>
              <a:gd name="connsiteY3297" fmla="*/ 3039916 h 5893281"/>
              <a:gd name="connsiteX3298" fmla="*/ 1446016 w 10035679"/>
              <a:gd name="connsiteY3298" fmla="*/ 3027840 h 5893281"/>
              <a:gd name="connsiteX3299" fmla="*/ 1419450 w 10035679"/>
              <a:gd name="connsiteY3299" fmla="*/ 3017577 h 5893281"/>
              <a:gd name="connsiteX3300" fmla="*/ 1398923 w 10035679"/>
              <a:gd name="connsiteY3300" fmla="*/ 3003087 h 5893281"/>
              <a:gd name="connsiteX3301" fmla="*/ 1385037 w 10035679"/>
              <a:gd name="connsiteY3301" fmla="*/ 2984975 h 5893281"/>
              <a:gd name="connsiteX3302" fmla="*/ 1377188 w 10035679"/>
              <a:gd name="connsiteY3302" fmla="*/ 2964447 h 5893281"/>
              <a:gd name="connsiteX3303" fmla="*/ 1366923 w 10035679"/>
              <a:gd name="connsiteY3303" fmla="*/ 2942108 h 5893281"/>
              <a:gd name="connsiteX3304" fmla="*/ 1342774 w 10035679"/>
              <a:gd name="connsiteY3304" fmla="*/ 2907089 h 5893281"/>
              <a:gd name="connsiteX3305" fmla="*/ 1322247 w 10035679"/>
              <a:gd name="connsiteY3305" fmla="*/ 2882336 h 5893281"/>
              <a:gd name="connsiteX3306" fmla="*/ 1299907 w 10035679"/>
              <a:gd name="connsiteY3306" fmla="*/ 2859997 h 5893281"/>
              <a:gd name="connsiteX3307" fmla="*/ 1286021 w 10035679"/>
              <a:gd name="connsiteY3307" fmla="*/ 2835244 h 5893281"/>
              <a:gd name="connsiteX3308" fmla="*/ 1275756 w 10035679"/>
              <a:gd name="connsiteY3308" fmla="*/ 2802641 h 5893281"/>
              <a:gd name="connsiteX3309" fmla="*/ 1267907 w 10035679"/>
              <a:gd name="connsiteY3309" fmla="*/ 2759774 h 5893281"/>
              <a:gd name="connsiteX3310" fmla="*/ 1266096 w 10035679"/>
              <a:gd name="connsiteY3310" fmla="*/ 2700607 h 5893281"/>
              <a:gd name="connsiteX3311" fmla="*/ 1266096 w 10035679"/>
              <a:gd name="connsiteY3311" fmla="*/ 2686117 h 5893281"/>
              <a:gd name="connsiteX3312" fmla="*/ 1267907 w 10035679"/>
              <a:gd name="connsiteY3312" fmla="*/ 2657739 h 5893281"/>
              <a:gd name="connsiteX3313" fmla="*/ 1267907 w 10035679"/>
              <a:gd name="connsiteY3313" fmla="*/ 2619099 h 5893281"/>
              <a:gd name="connsiteX3314" fmla="*/ 1267907 w 10035679"/>
              <a:gd name="connsiteY3314" fmla="*/ 2572008 h 5893281"/>
              <a:gd name="connsiteX3315" fmla="*/ 1267907 w 10035679"/>
              <a:gd name="connsiteY3315" fmla="*/ 2529138 h 5893281"/>
              <a:gd name="connsiteX3316" fmla="*/ 1272135 w 10035679"/>
              <a:gd name="connsiteY3316" fmla="*/ 2494120 h 5893281"/>
              <a:gd name="connsiteX3317" fmla="*/ 1276361 w 10035679"/>
              <a:gd name="connsiteY3317" fmla="*/ 2471782 h 5893281"/>
              <a:gd name="connsiteX3318" fmla="*/ 1286624 w 10035679"/>
              <a:gd name="connsiteY3318" fmla="*/ 2467555 h 5893281"/>
              <a:gd name="connsiteX3319" fmla="*/ 1294473 w 10035679"/>
              <a:gd name="connsiteY3319" fmla="*/ 2467555 h 5893281"/>
              <a:gd name="connsiteX3320" fmla="*/ 1300510 w 10035679"/>
              <a:gd name="connsiteY3320" fmla="*/ 2467555 h 5893281"/>
              <a:gd name="connsiteX3321" fmla="*/ 1308359 w 10035679"/>
              <a:gd name="connsiteY3321" fmla="*/ 2467555 h 5893281"/>
              <a:gd name="connsiteX3322" fmla="*/ 1314398 w 10035679"/>
              <a:gd name="connsiteY3322" fmla="*/ 2471782 h 5893281"/>
              <a:gd name="connsiteX3323" fmla="*/ 1318624 w 10035679"/>
              <a:gd name="connsiteY3323" fmla="*/ 2480234 h 5893281"/>
              <a:gd name="connsiteX3324" fmla="*/ 1324660 w 10035679"/>
              <a:gd name="connsiteY3324" fmla="*/ 2486271 h 5893281"/>
              <a:gd name="connsiteX3325" fmla="*/ 1328886 w 10035679"/>
              <a:gd name="connsiteY3325" fmla="*/ 2494725 h 5893281"/>
              <a:gd name="connsiteX3326" fmla="*/ 1328886 w 10035679"/>
              <a:gd name="connsiteY3326" fmla="*/ 2453667 h 5893281"/>
              <a:gd name="connsiteX3327" fmla="*/ 1304738 w 10035679"/>
              <a:gd name="connsiteY3327" fmla="*/ 2425291 h 5893281"/>
              <a:gd name="connsiteX3328" fmla="*/ 1276361 w 10035679"/>
              <a:gd name="connsiteY3328" fmla="*/ 2396914 h 5893281"/>
              <a:gd name="connsiteX3329" fmla="*/ 1243758 w 10035679"/>
              <a:gd name="connsiteY3329" fmla="*/ 2376386 h 5893281"/>
              <a:gd name="connsiteX3330" fmla="*/ 1243758 w 10035679"/>
              <a:gd name="connsiteY3330" fmla="*/ 2394499 h 5893281"/>
              <a:gd name="connsiteX3331" fmla="*/ 1257644 w 10035679"/>
              <a:gd name="connsiteY3331" fmla="*/ 2404762 h 5893281"/>
              <a:gd name="connsiteX3332" fmla="*/ 1271530 w 10035679"/>
              <a:gd name="connsiteY3332" fmla="*/ 2415027 h 5893281"/>
              <a:gd name="connsiteX3333" fmla="*/ 1285416 w 10035679"/>
              <a:gd name="connsiteY3333" fmla="*/ 2425291 h 5893281"/>
              <a:gd name="connsiteX3334" fmla="*/ 1295681 w 10035679"/>
              <a:gd name="connsiteY3334" fmla="*/ 2439781 h 5893281"/>
              <a:gd name="connsiteX3335" fmla="*/ 1295681 w 10035679"/>
              <a:gd name="connsiteY3335" fmla="*/ 2448233 h 5893281"/>
              <a:gd name="connsiteX3336" fmla="*/ 1293870 w 10035679"/>
              <a:gd name="connsiteY3336" fmla="*/ 2448233 h 5893281"/>
              <a:gd name="connsiteX3337" fmla="*/ 1293870 w 10035679"/>
              <a:gd name="connsiteY3337" fmla="*/ 2452462 h 5893281"/>
              <a:gd name="connsiteX3338" fmla="*/ 1289642 w 10035679"/>
              <a:gd name="connsiteY3338" fmla="*/ 2454272 h 5893281"/>
              <a:gd name="connsiteX3339" fmla="*/ 1281795 w 10035679"/>
              <a:gd name="connsiteY3339" fmla="*/ 2458498 h 5893281"/>
              <a:gd name="connsiteX3340" fmla="*/ 1279982 w 10035679"/>
              <a:gd name="connsiteY3340" fmla="*/ 2462724 h 5893281"/>
              <a:gd name="connsiteX3341" fmla="*/ 1267907 w 10035679"/>
              <a:gd name="connsiteY3341" fmla="*/ 2462724 h 5893281"/>
              <a:gd name="connsiteX3342" fmla="*/ 1257644 w 10035679"/>
              <a:gd name="connsiteY3342" fmla="*/ 2462724 h 5893281"/>
              <a:gd name="connsiteX3343" fmla="*/ 1253418 w 10035679"/>
              <a:gd name="connsiteY3343" fmla="*/ 2462724 h 5893281"/>
              <a:gd name="connsiteX3344" fmla="*/ 1253418 w 10035679"/>
              <a:gd name="connsiteY3344" fmla="*/ 2458498 h 5893281"/>
              <a:gd name="connsiteX3345" fmla="*/ 1251605 w 10035679"/>
              <a:gd name="connsiteY3345" fmla="*/ 2458498 h 5893281"/>
              <a:gd name="connsiteX3346" fmla="*/ 1243758 w 10035679"/>
              <a:gd name="connsiteY3346" fmla="*/ 2454272 h 5893281"/>
              <a:gd name="connsiteX3347" fmla="*/ 1219608 w 10035679"/>
              <a:gd name="connsiteY3347" fmla="*/ 2423480 h 5893281"/>
              <a:gd name="connsiteX3348" fmla="*/ 1197267 w 10035679"/>
              <a:gd name="connsiteY3348" fmla="*/ 2390876 h 5893281"/>
              <a:gd name="connsiteX3349" fmla="*/ 1180966 w 10035679"/>
              <a:gd name="connsiteY3349" fmla="*/ 2354049 h 5893281"/>
              <a:gd name="connsiteX3350" fmla="*/ 1197267 w 10035679"/>
              <a:gd name="connsiteY3350" fmla="*/ 2354049 h 5893281"/>
              <a:gd name="connsiteX3351" fmla="*/ 1205117 w 10035679"/>
              <a:gd name="connsiteY3351" fmla="*/ 2358276 h 5893281"/>
              <a:gd name="connsiteX3352" fmla="*/ 1211155 w 10035679"/>
              <a:gd name="connsiteY3352" fmla="*/ 2358276 h 5893281"/>
              <a:gd name="connsiteX3353" fmla="*/ 1219003 w 10035679"/>
              <a:gd name="connsiteY3353" fmla="*/ 2358276 h 5893281"/>
              <a:gd name="connsiteX3354" fmla="*/ 1225041 w 10035679"/>
              <a:gd name="connsiteY3354" fmla="*/ 2354049 h 5893281"/>
              <a:gd name="connsiteX3355" fmla="*/ 1196665 w 10035679"/>
              <a:gd name="connsiteY3355" fmla="*/ 2343786 h 5893281"/>
              <a:gd name="connsiteX3356" fmla="*/ 1180363 w 10035679"/>
              <a:gd name="connsiteY3356" fmla="*/ 2327486 h 5893281"/>
              <a:gd name="connsiteX3357" fmla="*/ 1166477 w 10035679"/>
              <a:gd name="connsiteY3357" fmla="*/ 2305150 h 5893281"/>
              <a:gd name="connsiteX3358" fmla="*/ 1154402 w 10035679"/>
              <a:gd name="connsiteY3358" fmla="*/ 2280393 h 5893281"/>
              <a:gd name="connsiteX3359" fmla="*/ 1148363 w 10035679"/>
              <a:gd name="connsiteY3359" fmla="*/ 2255634 h 5893281"/>
              <a:gd name="connsiteX3360" fmla="*/ 1138100 w 10035679"/>
              <a:gd name="connsiteY3360" fmla="*/ 2233298 h 5893281"/>
              <a:gd name="connsiteX3361" fmla="*/ 1124213 w 10035679"/>
              <a:gd name="connsiteY3361" fmla="*/ 2215183 h 5893281"/>
              <a:gd name="connsiteX3362" fmla="*/ 1101874 w 10035679"/>
              <a:gd name="connsiteY3362" fmla="*/ 2204921 h 5893281"/>
              <a:gd name="connsiteX3363" fmla="*/ 1109724 w 10035679"/>
              <a:gd name="connsiteY3363" fmla="*/ 2157829 h 5893281"/>
              <a:gd name="connsiteX3364" fmla="*/ 1085573 w 10035679"/>
              <a:gd name="connsiteY3364" fmla="*/ 2131267 h 5893281"/>
              <a:gd name="connsiteX3365" fmla="*/ 1063233 w 10035679"/>
              <a:gd name="connsiteY3365" fmla="*/ 2098665 h 5893281"/>
              <a:gd name="connsiteX3366" fmla="*/ 1045121 w 10035679"/>
              <a:gd name="connsiteY3366" fmla="*/ 2066061 h 5893281"/>
              <a:gd name="connsiteX3367" fmla="*/ 1020970 w 10035679"/>
              <a:gd name="connsiteY3367" fmla="*/ 2033459 h 5893281"/>
              <a:gd name="connsiteX3368" fmla="*/ 992594 w 10035679"/>
              <a:gd name="connsiteY3368" fmla="*/ 2008705 h 5893281"/>
              <a:gd name="connsiteX3369" fmla="*/ 953954 w 10035679"/>
              <a:gd name="connsiteY3369" fmla="*/ 1990593 h 5893281"/>
              <a:gd name="connsiteX3370" fmla="*/ 907463 w 10035679"/>
              <a:gd name="connsiteY3370" fmla="*/ 1980327 h 5893281"/>
              <a:gd name="connsiteX3371" fmla="*/ 868824 w 10035679"/>
              <a:gd name="connsiteY3371" fmla="*/ 1962219 h 5893281"/>
              <a:gd name="connsiteX3372" fmla="*/ 840447 w 10035679"/>
              <a:gd name="connsiteY3372" fmla="*/ 1937461 h 5893281"/>
              <a:gd name="connsiteX3373" fmla="*/ 807845 w 10035679"/>
              <a:gd name="connsiteY3373" fmla="*/ 1909087 h 5893281"/>
              <a:gd name="connsiteX3374" fmla="*/ 777655 w 10035679"/>
              <a:gd name="connsiteY3374" fmla="*/ 1892785 h 5893281"/>
              <a:gd name="connsiteX3375" fmla="*/ 713054 w 10035679"/>
              <a:gd name="connsiteY3375" fmla="*/ 1892785 h 5893281"/>
              <a:gd name="connsiteX3376" fmla="*/ 692527 w 10035679"/>
              <a:gd name="connsiteY3376" fmla="*/ 1880709 h 5893281"/>
              <a:gd name="connsiteX3377" fmla="*/ 674413 w 10035679"/>
              <a:gd name="connsiteY3377" fmla="*/ 1866220 h 5893281"/>
              <a:gd name="connsiteX3378" fmla="*/ 653885 w 10035679"/>
              <a:gd name="connsiteY3378" fmla="*/ 1855955 h 5893281"/>
              <a:gd name="connsiteX3379" fmla="*/ 621283 w 10035679"/>
              <a:gd name="connsiteY3379" fmla="*/ 1851729 h 5893281"/>
              <a:gd name="connsiteX3380" fmla="*/ 621283 w 10035679"/>
              <a:gd name="connsiteY3380" fmla="*/ 1898823 h 5893281"/>
              <a:gd name="connsiteX3381" fmla="*/ 585057 w 10035679"/>
              <a:gd name="connsiteY3381" fmla="*/ 1916935 h 5893281"/>
              <a:gd name="connsiteX3382" fmla="*/ 554869 w 10035679"/>
              <a:gd name="connsiteY3382" fmla="*/ 1935045 h 5893281"/>
              <a:gd name="connsiteX3383" fmla="*/ 512606 w 10035679"/>
              <a:gd name="connsiteY3383" fmla="*/ 1945312 h 5893281"/>
              <a:gd name="connsiteX3384" fmla="*/ 522869 w 10035679"/>
              <a:gd name="connsiteY3384" fmla="*/ 1912708 h 5893281"/>
              <a:gd name="connsiteX3385" fmla="*/ 536757 w 10035679"/>
              <a:gd name="connsiteY3385" fmla="*/ 1880106 h 5893281"/>
              <a:gd name="connsiteX3386" fmla="*/ 557285 w 10035679"/>
              <a:gd name="connsiteY3386" fmla="*/ 1851729 h 5893281"/>
              <a:gd name="connsiteX3387" fmla="*/ 575396 w 10035679"/>
              <a:gd name="connsiteY3387" fmla="*/ 1820936 h 5893281"/>
              <a:gd name="connsiteX3388" fmla="*/ 557285 w 10035679"/>
              <a:gd name="connsiteY3388" fmla="*/ 1820936 h 5893281"/>
              <a:gd name="connsiteX3389" fmla="*/ 557285 w 10035679"/>
              <a:gd name="connsiteY3389" fmla="*/ 1826974 h 5893281"/>
              <a:gd name="connsiteX3390" fmla="*/ 530718 w 10035679"/>
              <a:gd name="connsiteY3390" fmla="*/ 1849313 h 5893281"/>
              <a:gd name="connsiteX3391" fmla="*/ 508380 w 10035679"/>
              <a:gd name="connsiteY3391" fmla="*/ 1877691 h 5893281"/>
              <a:gd name="connsiteX3392" fmla="*/ 494493 w 10035679"/>
              <a:gd name="connsiteY3392" fmla="*/ 1908482 h 5893281"/>
              <a:gd name="connsiteX3393" fmla="*/ 484230 w 10035679"/>
              <a:gd name="connsiteY3393" fmla="*/ 1941085 h 5893281"/>
              <a:gd name="connsiteX3394" fmla="*/ 470344 w 10035679"/>
              <a:gd name="connsiteY3394" fmla="*/ 1976102 h 5893281"/>
              <a:gd name="connsiteX3395" fmla="*/ 448004 w 10035679"/>
              <a:gd name="connsiteY3395" fmla="*/ 2008705 h 5893281"/>
              <a:gd name="connsiteX3396" fmla="*/ 434118 w 10035679"/>
              <a:gd name="connsiteY3396" fmla="*/ 2023196 h 5893281"/>
              <a:gd name="connsiteX3397" fmla="*/ 405741 w 10035679"/>
              <a:gd name="connsiteY3397" fmla="*/ 2045534 h 5893281"/>
              <a:gd name="connsiteX3398" fmla="*/ 371326 w 10035679"/>
              <a:gd name="connsiteY3398" fmla="*/ 2066061 h 5893281"/>
              <a:gd name="connsiteX3399" fmla="*/ 329063 w 10035679"/>
              <a:gd name="connsiteY3399" fmla="*/ 2090815 h 5893281"/>
              <a:gd name="connsiteX3400" fmla="*/ 286800 w 10035679"/>
              <a:gd name="connsiteY3400" fmla="*/ 2119192 h 5893281"/>
              <a:gd name="connsiteX3401" fmla="*/ 244537 w 10035679"/>
              <a:gd name="connsiteY3401" fmla="*/ 2145758 h 5893281"/>
              <a:gd name="connsiteX3402" fmla="*/ 202274 w 10035679"/>
              <a:gd name="connsiteY3402" fmla="*/ 2166279 h 5893281"/>
              <a:gd name="connsiteX3403" fmla="*/ 169672 w 10035679"/>
              <a:gd name="connsiteY3403" fmla="*/ 2180772 h 5893281"/>
              <a:gd name="connsiteX3404" fmla="*/ 149142 w 10035679"/>
              <a:gd name="connsiteY3404" fmla="*/ 2186807 h 5893281"/>
              <a:gd name="connsiteX3405" fmla="*/ 149142 w 10035679"/>
              <a:gd name="connsiteY3405" fmla="*/ 2180772 h 5893281"/>
              <a:gd name="connsiteX3406" fmla="*/ 156991 w 10035679"/>
              <a:gd name="connsiteY3406" fmla="*/ 2180772 h 5893281"/>
              <a:gd name="connsiteX3407" fmla="*/ 181142 w 10035679"/>
              <a:gd name="connsiteY3407" fmla="*/ 2156018 h 5893281"/>
              <a:gd name="connsiteX3408" fmla="*/ 211329 w 10035679"/>
              <a:gd name="connsiteY3408" fmla="*/ 2133682 h 5893281"/>
              <a:gd name="connsiteX3409" fmla="*/ 247555 w 10035679"/>
              <a:gd name="connsiteY3409" fmla="*/ 2113155 h 5893281"/>
              <a:gd name="connsiteX3410" fmla="*/ 281970 w 10035679"/>
              <a:gd name="connsiteY3410" fmla="*/ 2090213 h 5893281"/>
              <a:gd name="connsiteX3411" fmla="*/ 314574 w 10035679"/>
              <a:gd name="connsiteY3411" fmla="*/ 2065458 h 5893281"/>
              <a:gd name="connsiteX3412" fmla="*/ 338723 w 10035679"/>
              <a:gd name="connsiteY3412" fmla="*/ 2037082 h 5893281"/>
              <a:gd name="connsiteX3413" fmla="*/ 356837 w 10035679"/>
              <a:gd name="connsiteY3413" fmla="*/ 2004480 h 5893281"/>
              <a:gd name="connsiteX3414" fmla="*/ 362874 w 10035679"/>
              <a:gd name="connsiteY3414" fmla="*/ 1961614 h 5893281"/>
              <a:gd name="connsiteX3415" fmla="*/ 336309 w 10035679"/>
              <a:gd name="connsiteY3415" fmla="*/ 1970065 h 5893281"/>
              <a:gd name="connsiteX3416" fmla="*/ 318196 w 10035679"/>
              <a:gd name="connsiteY3416" fmla="*/ 1976102 h 5893281"/>
              <a:gd name="connsiteX3417" fmla="*/ 294045 w 10035679"/>
              <a:gd name="connsiteY3417" fmla="*/ 1984554 h 5893281"/>
              <a:gd name="connsiteX3418" fmla="*/ 294045 w 10035679"/>
              <a:gd name="connsiteY3418" fmla="*/ 1976102 h 5893281"/>
              <a:gd name="connsiteX3419" fmla="*/ 294045 w 10035679"/>
              <a:gd name="connsiteY3419" fmla="*/ 1970065 h 5893281"/>
              <a:gd name="connsiteX3420" fmla="*/ 289819 w 10035679"/>
              <a:gd name="connsiteY3420" fmla="*/ 1965841 h 5893281"/>
              <a:gd name="connsiteX3421" fmla="*/ 286197 w 10035679"/>
              <a:gd name="connsiteY3421" fmla="*/ 1965841 h 5893281"/>
              <a:gd name="connsiteX3422" fmla="*/ 280159 w 10035679"/>
              <a:gd name="connsiteY3422" fmla="*/ 1961614 h 5893281"/>
              <a:gd name="connsiteX3423" fmla="*/ 275933 w 10035679"/>
              <a:gd name="connsiteY3423" fmla="*/ 1965841 h 5893281"/>
              <a:gd name="connsiteX3424" fmla="*/ 271706 w 10035679"/>
              <a:gd name="connsiteY3424" fmla="*/ 1970065 h 5893281"/>
              <a:gd name="connsiteX3425" fmla="*/ 267480 w 10035679"/>
              <a:gd name="connsiteY3425" fmla="*/ 1974291 h 5893281"/>
              <a:gd name="connsiteX3426" fmla="*/ 265668 w 10035679"/>
              <a:gd name="connsiteY3426" fmla="*/ 1974291 h 5893281"/>
              <a:gd name="connsiteX3427" fmla="*/ 257820 w 10035679"/>
              <a:gd name="connsiteY3427" fmla="*/ 1973687 h 5893281"/>
              <a:gd name="connsiteX3428" fmla="*/ 247555 w 10035679"/>
              <a:gd name="connsiteY3428" fmla="*/ 1973687 h 5893281"/>
              <a:gd name="connsiteX3429" fmla="*/ 243329 w 10035679"/>
              <a:gd name="connsiteY3429" fmla="*/ 1953162 h 5893281"/>
              <a:gd name="connsiteX3430" fmla="*/ 233065 w 10035679"/>
              <a:gd name="connsiteY3430" fmla="*/ 1924782 h 5893281"/>
              <a:gd name="connsiteX3431" fmla="*/ 225218 w 10035679"/>
              <a:gd name="connsiteY3431" fmla="*/ 1904257 h 5893281"/>
              <a:gd name="connsiteX3432" fmla="*/ 219179 w 10035679"/>
              <a:gd name="connsiteY3432" fmla="*/ 1910293 h 5893281"/>
              <a:gd name="connsiteX3433" fmla="*/ 214953 w 10035679"/>
              <a:gd name="connsiteY3433" fmla="*/ 1914519 h 5893281"/>
              <a:gd name="connsiteX3434" fmla="*/ 210726 w 10035679"/>
              <a:gd name="connsiteY3434" fmla="*/ 1914519 h 5893281"/>
              <a:gd name="connsiteX3435" fmla="*/ 204688 w 10035679"/>
              <a:gd name="connsiteY3435" fmla="*/ 1914519 h 5893281"/>
              <a:gd name="connsiteX3436" fmla="*/ 200462 w 10035679"/>
              <a:gd name="connsiteY3436" fmla="*/ 1910293 h 5893281"/>
              <a:gd name="connsiteX3437" fmla="*/ 166048 w 10035679"/>
              <a:gd name="connsiteY3437" fmla="*/ 1885540 h 5893281"/>
              <a:gd name="connsiteX3438" fmla="*/ 137672 w 10035679"/>
              <a:gd name="connsiteY3438" fmla="*/ 1848710 h 5893281"/>
              <a:gd name="connsiteX3439" fmla="*/ 115331 w 10035679"/>
              <a:gd name="connsiteY3439" fmla="*/ 1810068 h 5893281"/>
              <a:gd name="connsiteX3440" fmla="*/ 127406 w 10035679"/>
              <a:gd name="connsiteY3440" fmla="*/ 1789540 h 5893281"/>
              <a:gd name="connsiteX3441" fmla="*/ 137672 w 10035679"/>
              <a:gd name="connsiteY3441" fmla="*/ 1762973 h 5893281"/>
              <a:gd name="connsiteX3442" fmla="*/ 147934 w 10035679"/>
              <a:gd name="connsiteY3442" fmla="*/ 1742445 h 5893281"/>
              <a:gd name="connsiteX3443" fmla="*/ 161823 w 10035679"/>
              <a:gd name="connsiteY3443" fmla="*/ 1724332 h 5893281"/>
              <a:gd name="connsiteX3444" fmla="*/ 185973 w 10035679"/>
              <a:gd name="connsiteY3444" fmla="*/ 1709842 h 5893281"/>
              <a:gd name="connsiteX3445" fmla="*/ 208311 w 10035679"/>
              <a:gd name="connsiteY3445" fmla="*/ 1703806 h 5893281"/>
              <a:gd name="connsiteX3446" fmla="*/ 228838 w 10035679"/>
              <a:gd name="connsiteY3446" fmla="*/ 1693541 h 5893281"/>
              <a:gd name="connsiteX3447" fmla="*/ 242725 w 10035679"/>
              <a:gd name="connsiteY3447" fmla="*/ 1679051 h 5893281"/>
              <a:gd name="connsiteX3448" fmla="*/ 252989 w 10035679"/>
              <a:gd name="connsiteY3448" fmla="*/ 1656713 h 5893281"/>
              <a:gd name="connsiteX3449" fmla="*/ 252989 w 10035679"/>
              <a:gd name="connsiteY3449" fmla="*/ 1621696 h 5893281"/>
              <a:gd name="connsiteX3450" fmla="*/ 257216 w 10035679"/>
              <a:gd name="connsiteY3450" fmla="*/ 1617470 h 5893281"/>
              <a:gd name="connsiteX3451" fmla="*/ 261442 w 10035679"/>
              <a:gd name="connsiteY3451" fmla="*/ 1617470 h 5893281"/>
              <a:gd name="connsiteX3452" fmla="*/ 261442 w 10035679"/>
              <a:gd name="connsiteY3452" fmla="*/ 1613244 h 5893281"/>
              <a:gd name="connsiteX3453" fmla="*/ 261442 w 10035679"/>
              <a:gd name="connsiteY3453" fmla="*/ 1609018 h 5893281"/>
              <a:gd name="connsiteX3454" fmla="*/ 265668 w 10035679"/>
              <a:gd name="connsiteY3454" fmla="*/ 1607205 h 5893281"/>
              <a:gd name="connsiteX3455" fmla="*/ 236688 w 10035679"/>
              <a:gd name="connsiteY3455" fmla="*/ 1607205 h 5893281"/>
              <a:gd name="connsiteX3456" fmla="*/ 228838 w 10035679"/>
              <a:gd name="connsiteY3456" fmla="*/ 1613244 h 5893281"/>
              <a:gd name="connsiteX3457" fmla="*/ 227028 w 10035679"/>
              <a:gd name="connsiteY3457" fmla="*/ 1617470 h 5893281"/>
              <a:gd name="connsiteX3458" fmla="*/ 222802 w 10035679"/>
              <a:gd name="connsiteY3458" fmla="*/ 1621696 h 5893281"/>
              <a:gd name="connsiteX3459" fmla="*/ 214953 w 10035679"/>
              <a:gd name="connsiteY3459" fmla="*/ 1623507 h 5893281"/>
              <a:gd name="connsiteX3460" fmla="*/ 208916 w 10035679"/>
              <a:gd name="connsiteY3460" fmla="*/ 1627735 h 5893281"/>
              <a:gd name="connsiteX3461" fmla="*/ 198651 w 10035679"/>
              <a:gd name="connsiteY3461" fmla="*/ 1627735 h 5893281"/>
              <a:gd name="connsiteX3462" fmla="*/ 176311 w 10035679"/>
              <a:gd name="connsiteY3462" fmla="*/ 1621696 h 5893281"/>
              <a:gd name="connsiteX3463" fmla="*/ 146124 w 10035679"/>
              <a:gd name="connsiteY3463" fmla="*/ 1609621 h 5893281"/>
              <a:gd name="connsiteX3464" fmla="*/ 109898 w 10035679"/>
              <a:gd name="connsiteY3464" fmla="*/ 1603584 h 5893281"/>
              <a:gd name="connsiteX3465" fmla="*/ 81521 w 10035679"/>
              <a:gd name="connsiteY3465" fmla="*/ 1589094 h 5893281"/>
              <a:gd name="connsiteX3466" fmla="*/ 75484 w 10035679"/>
              <a:gd name="connsiteY3466" fmla="*/ 1535965 h 5893281"/>
              <a:gd name="connsiteX3467" fmla="*/ 89370 w 10035679"/>
              <a:gd name="connsiteY3467" fmla="*/ 1535965 h 5893281"/>
              <a:gd name="connsiteX3468" fmla="*/ 95409 w 10035679"/>
              <a:gd name="connsiteY3468" fmla="*/ 1531739 h 5893281"/>
              <a:gd name="connsiteX3469" fmla="*/ 105672 w 10035679"/>
              <a:gd name="connsiteY3469" fmla="*/ 1527513 h 5893281"/>
              <a:gd name="connsiteX3470" fmla="*/ 113521 w 10035679"/>
              <a:gd name="connsiteY3470" fmla="*/ 1525700 h 5893281"/>
              <a:gd name="connsiteX3471" fmla="*/ 119559 w 10035679"/>
              <a:gd name="connsiteY3471" fmla="*/ 1525700 h 5893281"/>
              <a:gd name="connsiteX3472" fmla="*/ 127406 w 10035679"/>
              <a:gd name="connsiteY3472" fmla="*/ 1517248 h 5893281"/>
              <a:gd name="connsiteX3473" fmla="*/ 133445 w 10035679"/>
              <a:gd name="connsiteY3473" fmla="*/ 1511212 h 5893281"/>
              <a:gd name="connsiteX3474" fmla="*/ 131633 w 10035679"/>
              <a:gd name="connsiteY3474" fmla="*/ 1506984 h 5893281"/>
              <a:gd name="connsiteX3475" fmla="*/ 131633 w 10035679"/>
              <a:gd name="connsiteY3475" fmla="*/ 1502758 h 5893281"/>
              <a:gd name="connsiteX3476" fmla="*/ 127406 w 10035679"/>
              <a:gd name="connsiteY3476" fmla="*/ 1496722 h 5893281"/>
              <a:gd name="connsiteX3477" fmla="*/ 160010 w 10035679"/>
              <a:gd name="connsiteY3477" fmla="*/ 1496722 h 5893281"/>
              <a:gd name="connsiteX3478" fmla="*/ 161823 w 10035679"/>
              <a:gd name="connsiteY3478" fmla="*/ 1492495 h 5893281"/>
              <a:gd name="connsiteX3479" fmla="*/ 166048 w 10035679"/>
              <a:gd name="connsiteY3479" fmla="*/ 1492495 h 5893281"/>
              <a:gd name="connsiteX3480" fmla="*/ 170274 w 10035679"/>
              <a:gd name="connsiteY3480" fmla="*/ 1488269 h 5893281"/>
              <a:gd name="connsiteX3481" fmla="*/ 172084 w 10035679"/>
              <a:gd name="connsiteY3481" fmla="*/ 1488269 h 5893281"/>
              <a:gd name="connsiteX3482" fmla="*/ 179934 w 10035679"/>
              <a:gd name="connsiteY3482" fmla="*/ 1488269 h 5893281"/>
              <a:gd name="connsiteX3483" fmla="*/ 190199 w 10035679"/>
              <a:gd name="connsiteY3483" fmla="*/ 1498532 h 5893281"/>
              <a:gd name="connsiteX3484" fmla="*/ 200462 w 10035679"/>
              <a:gd name="connsiteY3484" fmla="*/ 1506984 h 5893281"/>
              <a:gd name="connsiteX3485" fmla="*/ 212537 w 10035679"/>
              <a:gd name="connsiteY3485" fmla="*/ 1517248 h 5893281"/>
              <a:gd name="connsiteX3486" fmla="*/ 218576 w 10035679"/>
              <a:gd name="connsiteY3486" fmla="*/ 1527513 h 5893281"/>
              <a:gd name="connsiteX3487" fmla="*/ 242725 w 10035679"/>
              <a:gd name="connsiteY3487" fmla="*/ 1517248 h 5893281"/>
              <a:gd name="connsiteX3488" fmla="*/ 242725 w 10035679"/>
              <a:gd name="connsiteY3488" fmla="*/ 1502758 h 5893281"/>
              <a:gd name="connsiteX3489" fmla="*/ 236688 w 10035679"/>
              <a:gd name="connsiteY3489" fmla="*/ 1492495 h 5893281"/>
              <a:gd name="connsiteX3490" fmla="*/ 232462 w 10035679"/>
              <a:gd name="connsiteY3490" fmla="*/ 1482231 h 5893281"/>
              <a:gd name="connsiteX3491" fmla="*/ 228236 w 10035679"/>
              <a:gd name="connsiteY3491" fmla="*/ 1470156 h 5893281"/>
              <a:gd name="connsiteX3492" fmla="*/ 226423 w 10035679"/>
              <a:gd name="connsiteY3492" fmla="*/ 1459892 h 5893281"/>
              <a:gd name="connsiteX3493" fmla="*/ 218576 w 10035679"/>
              <a:gd name="connsiteY3493" fmla="*/ 1449626 h 5893281"/>
              <a:gd name="connsiteX3494" fmla="*/ 194425 w 10035679"/>
              <a:gd name="connsiteY3494" fmla="*/ 1421250 h 5893281"/>
              <a:gd name="connsiteX3495" fmla="*/ 166048 w 10035679"/>
              <a:gd name="connsiteY3495" fmla="*/ 1398911 h 5893281"/>
              <a:gd name="connsiteX3496" fmla="*/ 133445 w 10035679"/>
              <a:gd name="connsiteY3496" fmla="*/ 1378381 h 5893281"/>
              <a:gd name="connsiteX3497" fmla="*/ 105068 w 10035679"/>
              <a:gd name="connsiteY3497" fmla="*/ 1357853 h 5893281"/>
              <a:gd name="connsiteX3498" fmla="*/ 88767 w 10035679"/>
              <a:gd name="connsiteY3498" fmla="*/ 1325250 h 5893281"/>
              <a:gd name="connsiteX3499" fmla="*/ 94804 w 10035679"/>
              <a:gd name="connsiteY3499" fmla="*/ 1314987 h 5893281"/>
              <a:gd name="connsiteX3500" fmla="*/ 99030 w 10035679"/>
              <a:gd name="connsiteY3500" fmla="*/ 1302912 h 5893281"/>
              <a:gd name="connsiteX3501" fmla="*/ 103258 w 10035679"/>
              <a:gd name="connsiteY3501" fmla="*/ 1292648 h 5893281"/>
              <a:gd name="connsiteX3502" fmla="*/ 145521 w 10035679"/>
              <a:gd name="connsiteY3502" fmla="*/ 1296874 h 5893281"/>
              <a:gd name="connsiteX3503" fmla="*/ 185973 w 10035679"/>
              <a:gd name="connsiteY3503" fmla="*/ 1292648 h 5893281"/>
              <a:gd name="connsiteX3504" fmla="*/ 218576 w 10035679"/>
              <a:gd name="connsiteY3504" fmla="*/ 1274537 h 5893281"/>
              <a:gd name="connsiteX3505" fmla="*/ 228838 w 10035679"/>
              <a:gd name="connsiteY3505" fmla="*/ 1249780 h 5893281"/>
              <a:gd name="connsiteX3506" fmla="*/ 236688 w 10035679"/>
              <a:gd name="connsiteY3506" fmla="*/ 1225026 h 5893281"/>
              <a:gd name="connsiteX3507" fmla="*/ 242725 w 10035679"/>
              <a:gd name="connsiteY3507" fmla="*/ 1202687 h 5893281"/>
              <a:gd name="connsiteX3508" fmla="*/ 269291 w 10035679"/>
              <a:gd name="connsiteY3508" fmla="*/ 1182159 h 5893281"/>
              <a:gd name="connsiteX3509" fmla="*/ 303705 w 10035679"/>
              <a:gd name="connsiteY3509" fmla="*/ 1164047 h 5893281"/>
              <a:gd name="connsiteX3510" fmla="*/ 342346 w 10035679"/>
              <a:gd name="connsiteY3510" fmla="*/ 1153784 h 5893281"/>
              <a:gd name="connsiteX3511" fmla="*/ 374949 w 10035679"/>
              <a:gd name="connsiteY3511" fmla="*/ 1139293 h 5893281"/>
              <a:gd name="connsiteX3512" fmla="*/ 407552 w 10035679"/>
              <a:gd name="connsiteY3512" fmla="*/ 1118766 h 5893281"/>
              <a:gd name="connsiteX3513" fmla="*/ 417816 w 10035679"/>
              <a:gd name="connsiteY3513" fmla="*/ 1124802 h 5893281"/>
              <a:gd name="connsiteX3514" fmla="*/ 423853 w 10035679"/>
              <a:gd name="connsiteY3514" fmla="*/ 1129029 h 5893281"/>
              <a:gd name="connsiteX3515" fmla="*/ 423853 w 10035679"/>
              <a:gd name="connsiteY3515" fmla="*/ 1135067 h 5893281"/>
              <a:gd name="connsiteX3516" fmla="*/ 428079 w 10035679"/>
              <a:gd name="connsiteY3516" fmla="*/ 1139293 h 5893281"/>
              <a:gd name="connsiteX3517" fmla="*/ 428079 w 10035679"/>
              <a:gd name="connsiteY3517" fmla="*/ 1147745 h 5893281"/>
              <a:gd name="connsiteX3518" fmla="*/ 432305 w 10035679"/>
              <a:gd name="connsiteY3518" fmla="*/ 1149556 h 5893281"/>
              <a:gd name="connsiteX3519" fmla="*/ 438344 w 10035679"/>
              <a:gd name="connsiteY3519" fmla="*/ 1158010 h 5893281"/>
              <a:gd name="connsiteX3520" fmla="*/ 446193 w 10035679"/>
              <a:gd name="connsiteY3520" fmla="*/ 1164047 h 5893281"/>
              <a:gd name="connsiteX3521" fmla="*/ 456456 w 10035679"/>
              <a:gd name="connsiteY3521" fmla="*/ 1164047 h 5893281"/>
              <a:gd name="connsiteX3522" fmla="*/ 464305 w 10035679"/>
              <a:gd name="connsiteY3522" fmla="*/ 1164047 h 5893281"/>
              <a:gd name="connsiteX3523" fmla="*/ 470344 w 10035679"/>
              <a:gd name="connsiteY3523" fmla="*/ 1162236 h 5893281"/>
              <a:gd name="connsiteX3524" fmla="*/ 478191 w 10035679"/>
              <a:gd name="connsiteY3524" fmla="*/ 1158010 h 5893281"/>
              <a:gd name="connsiteX3525" fmla="*/ 484230 w 10035679"/>
              <a:gd name="connsiteY3525" fmla="*/ 1158010 h 5893281"/>
              <a:gd name="connsiteX3526" fmla="*/ 492079 w 10035679"/>
              <a:gd name="connsiteY3526" fmla="*/ 1158010 h 5893281"/>
              <a:gd name="connsiteX3527" fmla="*/ 498116 w 10035679"/>
              <a:gd name="connsiteY3527" fmla="*/ 1162236 h 5893281"/>
              <a:gd name="connsiteX3528" fmla="*/ 505965 w 10035679"/>
              <a:gd name="connsiteY3528" fmla="*/ 1168273 h 5893281"/>
              <a:gd name="connsiteX3529" fmla="*/ 516228 w 10035679"/>
              <a:gd name="connsiteY3529" fmla="*/ 1178538 h 5893281"/>
              <a:gd name="connsiteX3530" fmla="*/ 522266 w 10035679"/>
              <a:gd name="connsiteY3530" fmla="*/ 1186988 h 5893281"/>
              <a:gd name="connsiteX3531" fmla="*/ 530116 w 10035679"/>
              <a:gd name="connsiteY3531" fmla="*/ 1193028 h 5893281"/>
              <a:gd name="connsiteX3532" fmla="*/ 540379 w 10035679"/>
              <a:gd name="connsiteY3532" fmla="*/ 1197254 h 5893281"/>
              <a:gd name="connsiteX3533" fmla="*/ 550643 w 10035679"/>
              <a:gd name="connsiteY3533" fmla="*/ 1201479 h 5893281"/>
              <a:gd name="connsiteX3534" fmla="*/ 560906 w 10035679"/>
              <a:gd name="connsiteY3534" fmla="*/ 1197254 h 5893281"/>
              <a:gd name="connsiteX3535" fmla="*/ 568755 w 10035679"/>
              <a:gd name="connsiteY3535" fmla="*/ 1197254 h 5893281"/>
              <a:gd name="connsiteX3536" fmla="*/ 574794 w 10035679"/>
              <a:gd name="connsiteY3536" fmla="*/ 1193028 h 5893281"/>
              <a:gd name="connsiteX3537" fmla="*/ 586869 w 10035679"/>
              <a:gd name="connsiteY3537" fmla="*/ 1188799 h 5893281"/>
              <a:gd name="connsiteX3538" fmla="*/ 592906 w 10035679"/>
              <a:gd name="connsiteY3538" fmla="*/ 1188799 h 5893281"/>
              <a:gd name="connsiteX3539" fmla="*/ 615246 w 10035679"/>
              <a:gd name="connsiteY3539" fmla="*/ 1197254 h 5893281"/>
              <a:gd name="connsiteX3540" fmla="*/ 645433 w 10035679"/>
              <a:gd name="connsiteY3540" fmla="*/ 1207517 h 5893281"/>
              <a:gd name="connsiteX3541" fmla="*/ 673810 w 10035679"/>
              <a:gd name="connsiteY3541" fmla="*/ 1222008 h 5893281"/>
              <a:gd name="connsiteX3542" fmla="*/ 702187 w 10035679"/>
              <a:gd name="connsiteY3542" fmla="*/ 1230459 h 5893281"/>
              <a:gd name="connsiteX3543" fmla="*/ 763166 w 10035679"/>
              <a:gd name="connsiteY3543" fmla="*/ 1222008 h 5893281"/>
              <a:gd name="connsiteX3544" fmla="*/ 801806 w 10035679"/>
              <a:gd name="connsiteY3544" fmla="*/ 1240119 h 5893281"/>
              <a:gd name="connsiteX3545" fmla="*/ 838032 w 10035679"/>
              <a:gd name="connsiteY3545" fmla="*/ 1264876 h 5893281"/>
              <a:gd name="connsiteX3546" fmla="*/ 872445 w 10035679"/>
              <a:gd name="connsiteY3546" fmla="*/ 1287214 h 5893281"/>
              <a:gd name="connsiteX3547" fmla="*/ 911086 w 10035679"/>
              <a:gd name="connsiteY3547" fmla="*/ 1307741 h 5893281"/>
              <a:gd name="connsiteX3548" fmla="*/ 957575 w 10035679"/>
              <a:gd name="connsiteY3548" fmla="*/ 1316194 h 5893281"/>
              <a:gd name="connsiteX3549" fmla="*/ 957575 w 10035679"/>
              <a:gd name="connsiteY3549" fmla="*/ 1301704 h 5893281"/>
              <a:gd name="connsiteX3550" fmla="*/ 947312 w 10035679"/>
              <a:gd name="connsiteY3550" fmla="*/ 1289630 h 5893281"/>
              <a:gd name="connsiteX3551" fmla="*/ 937048 w 10035679"/>
              <a:gd name="connsiteY3551" fmla="*/ 1275139 h 5893281"/>
              <a:gd name="connsiteX3552" fmla="*/ 924973 w 10035679"/>
              <a:gd name="connsiteY3552" fmla="*/ 1260650 h 5893281"/>
              <a:gd name="connsiteX3553" fmla="*/ 918936 w 10035679"/>
              <a:gd name="connsiteY3553" fmla="*/ 1244345 h 5893281"/>
              <a:gd name="connsiteX3554" fmla="*/ 961199 w 10035679"/>
              <a:gd name="connsiteY3554" fmla="*/ 1240119 h 5893281"/>
              <a:gd name="connsiteX3555" fmla="*/ 989575 w 10035679"/>
              <a:gd name="connsiteY3555" fmla="*/ 1231668 h 5893281"/>
              <a:gd name="connsiteX3556" fmla="*/ 1013726 w 10035679"/>
              <a:gd name="connsiteY3556" fmla="*/ 1217178 h 5893281"/>
              <a:gd name="connsiteX3557" fmla="*/ 1034254 w 10035679"/>
              <a:gd name="connsiteY3557" fmla="*/ 1202687 h 5893281"/>
              <a:gd name="connsiteX3558" fmla="*/ 1056592 w 10035679"/>
              <a:gd name="connsiteY3558" fmla="*/ 1186385 h 5893281"/>
              <a:gd name="connsiteX3559" fmla="*/ 1080742 w 10035679"/>
              <a:gd name="connsiteY3559" fmla="*/ 1174311 h 5893281"/>
              <a:gd name="connsiteX3560" fmla="*/ 1113345 w 10035679"/>
              <a:gd name="connsiteY3560" fmla="*/ 1168273 h 5893281"/>
              <a:gd name="connsiteX3561" fmla="*/ 1119383 w 10035679"/>
              <a:gd name="connsiteY3561" fmla="*/ 1172497 h 5893281"/>
              <a:gd name="connsiteX3562" fmla="*/ 1131459 w 10035679"/>
              <a:gd name="connsiteY3562" fmla="*/ 1174311 h 5893281"/>
              <a:gd name="connsiteX3563" fmla="*/ 1137496 w 10035679"/>
              <a:gd name="connsiteY3563" fmla="*/ 1178538 h 5893281"/>
              <a:gd name="connsiteX3564" fmla="*/ 1143534 w 10035679"/>
              <a:gd name="connsiteY3564" fmla="*/ 1182762 h 5893281"/>
              <a:gd name="connsiteX3565" fmla="*/ 1131459 w 10035679"/>
              <a:gd name="connsiteY3565" fmla="*/ 1182762 h 5893281"/>
              <a:gd name="connsiteX3566" fmla="*/ 1095233 w 10035679"/>
              <a:gd name="connsiteY3566" fmla="*/ 1211140 h 5893281"/>
              <a:gd name="connsiteX3567" fmla="*/ 1056592 w 10035679"/>
              <a:gd name="connsiteY3567" fmla="*/ 1235893 h 5893281"/>
              <a:gd name="connsiteX3568" fmla="*/ 1014329 w 10035679"/>
              <a:gd name="connsiteY3568" fmla="*/ 1254008 h 5893281"/>
              <a:gd name="connsiteX3569" fmla="*/ 1014329 w 10035679"/>
              <a:gd name="connsiteY3569" fmla="*/ 1268498 h 5893281"/>
              <a:gd name="connsiteX3570" fmla="*/ 1052970 w 10035679"/>
              <a:gd name="connsiteY3570" fmla="*/ 1274537 h 5893281"/>
              <a:gd name="connsiteX3571" fmla="*/ 1071082 w 10035679"/>
              <a:gd name="connsiteY3571" fmla="*/ 1254008 h 5893281"/>
              <a:gd name="connsiteX3572" fmla="*/ 1089194 w 10035679"/>
              <a:gd name="connsiteY3572" fmla="*/ 1243742 h 5893281"/>
              <a:gd name="connsiteX3573" fmla="*/ 1113345 w 10035679"/>
              <a:gd name="connsiteY3573" fmla="*/ 1239517 h 5893281"/>
              <a:gd name="connsiteX3574" fmla="*/ 1137496 w 10035679"/>
              <a:gd name="connsiteY3574" fmla="*/ 1239517 h 5893281"/>
              <a:gd name="connsiteX3575" fmla="*/ 1170098 w 10035679"/>
              <a:gd name="connsiteY3575" fmla="*/ 1235291 h 5893281"/>
              <a:gd name="connsiteX3576" fmla="*/ 1171911 w 10035679"/>
              <a:gd name="connsiteY3576" fmla="*/ 1225026 h 5893281"/>
              <a:gd name="connsiteX3577" fmla="*/ 1176137 w 10035679"/>
              <a:gd name="connsiteY3577" fmla="*/ 1214764 h 5893281"/>
              <a:gd name="connsiteX3578" fmla="*/ 1183984 w 10035679"/>
              <a:gd name="connsiteY3578" fmla="*/ 1202687 h 5893281"/>
              <a:gd name="connsiteX3579" fmla="*/ 1190023 w 10035679"/>
              <a:gd name="connsiteY3579" fmla="*/ 1196649 h 5893281"/>
              <a:gd name="connsiteX3580" fmla="*/ 1200286 w 10035679"/>
              <a:gd name="connsiteY3580" fmla="*/ 1221405 h 5893281"/>
              <a:gd name="connsiteX3581" fmla="*/ 1212361 w 10035679"/>
              <a:gd name="connsiteY3581" fmla="*/ 1239517 h 5893281"/>
              <a:gd name="connsiteX3582" fmla="*/ 1228663 w 10035679"/>
              <a:gd name="connsiteY3582" fmla="*/ 1254008 h 5893281"/>
              <a:gd name="connsiteX3583" fmla="*/ 1255229 w 10035679"/>
              <a:gd name="connsiteY3583" fmla="*/ 1260045 h 5893281"/>
              <a:gd name="connsiteX3584" fmla="*/ 1261265 w 10035679"/>
              <a:gd name="connsiteY3584" fmla="*/ 1254008 h 5893281"/>
              <a:gd name="connsiteX3585" fmla="*/ 1265493 w 10035679"/>
              <a:gd name="connsiteY3585" fmla="*/ 1249780 h 5893281"/>
              <a:gd name="connsiteX3586" fmla="*/ 1271530 w 10035679"/>
              <a:gd name="connsiteY3586" fmla="*/ 1245553 h 5893281"/>
              <a:gd name="connsiteX3587" fmla="*/ 1275756 w 10035679"/>
              <a:gd name="connsiteY3587" fmla="*/ 1243742 h 5893281"/>
              <a:gd name="connsiteX3588" fmla="*/ 1283605 w 10035679"/>
              <a:gd name="connsiteY3588" fmla="*/ 1243742 h 5893281"/>
              <a:gd name="connsiteX3589" fmla="*/ 1285416 w 10035679"/>
              <a:gd name="connsiteY3589" fmla="*/ 1243742 h 5893281"/>
              <a:gd name="connsiteX3590" fmla="*/ 1293265 w 10035679"/>
              <a:gd name="connsiteY3590" fmla="*/ 1254008 h 5893281"/>
              <a:gd name="connsiteX3591" fmla="*/ 1297491 w 10035679"/>
              <a:gd name="connsiteY3591" fmla="*/ 1260045 h 5893281"/>
              <a:gd name="connsiteX3592" fmla="*/ 1299304 w 10035679"/>
              <a:gd name="connsiteY3592" fmla="*/ 1268498 h 5893281"/>
              <a:gd name="connsiteX3593" fmla="*/ 1311377 w 10035679"/>
              <a:gd name="connsiteY3593" fmla="*/ 1264272 h 5893281"/>
              <a:gd name="connsiteX3594" fmla="*/ 1321642 w 10035679"/>
              <a:gd name="connsiteY3594" fmla="*/ 1258234 h 5893281"/>
              <a:gd name="connsiteX3595" fmla="*/ 1327680 w 10035679"/>
              <a:gd name="connsiteY3595" fmla="*/ 1249780 h 5893281"/>
              <a:gd name="connsiteX3596" fmla="*/ 1337943 w 10035679"/>
              <a:gd name="connsiteY3596" fmla="*/ 1245553 h 5893281"/>
              <a:gd name="connsiteX3597" fmla="*/ 1345793 w 10035679"/>
              <a:gd name="connsiteY3597" fmla="*/ 1243742 h 5893281"/>
              <a:gd name="connsiteX3598" fmla="*/ 1384432 w 10035679"/>
              <a:gd name="connsiteY3598" fmla="*/ 1254008 h 5893281"/>
              <a:gd name="connsiteX3599" fmla="*/ 1417037 w 10035679"/>
              <a:gd name="connsiteY3599" fmla="*/ 1278762 h 5893281"/>
              <a:gd name="connsiteX3600" fmla="*/ 1449640 w 10035679"/>
              <a:gd name="connsiteY3600" fmla="*/ 1303515 h 5893281"/>
              <a:gd name="connsiteX3601" fmla="*/ 1479827 w 10035679"/>
              <a:gd name="connsiteY3601" fmla="*/ 1325854 h 5893281"/>
              <a:gd name="connsiteX3602" fmla="*/ 1491902 w 10035679"/>
              <a:gd name="connsiteY3602" fmla="*/ 1325854 h 5893281"/>
              <a:gd name="connsiteX3603" fmla="*/ 1502165 w 10035679"/>
              <a:gd name="connsiteY3603" fmla="*/ 1325854 h 5893281"/>
              <a:gd name="connsiteX3604" fmla="*/ 1508204 w 10035679"/>
              <a:gd name="connsiteY3604" fmla="*/ 1321628 h 5893281"/>
              <a:gd name="connsiteX3605" fmla="*/ 1520279 w 10035679"/>
              <a:gd name="connsiteY3605" fmla="*/ 1317400 h 5893281"/>
              <a:gd name="connsiteX3606" fmla="*/ 1526316 w 10035679"/>
              <a:gd name="connsiteY3606" fmla="*/ 1315590 h 5893281"/>
              <a:gd name="connsiteX3607" fmla="*/ 1532354 w 10035679"/>
              <a:gd name="connsiteY3607" fmla="*/ 1315590 h 5893281"/>
              <a:gd name="connsiteX3608" fmla="*/ 1540202 w 10035679"/>
              <a:gd name="connsiteY3608" fmla="*/ 1321628 h 5893281"/>
              <a:gd name="connsiteX3609" fmla="*/ 1546240 w 10035679"/>
              <a:gd name="connsiteY3609" fmla="*/ 1330080 h 5893281"/>
              <a:gd name="connsiteX3610" fmla="*/ 1554090 w 10035679"/>
              <a:gd name="connsiteY3610" fmla="*/ 1340343 h 5893281"/>
              <a:gd name="connsiteX3611" fmla="*/ 1560126 w 10035679"/>
              <a:gd name="connsiteY3611" fmla="*/ 1354834 h 5893281"/>
              <a:gd name="connsiteX3612" fmla="*/ 1564352 w 10035679"/>
              <a:gd name="connsiteY3612" fmla="*/ 1360872 h 5893281"/>
              <a:gd name="connsiteX3613" fmla="*/ 1558316 w 10035679"/>
              <a:gd name="connsiteY3613" fmla="*/ 1365100 h 5893281"/>
              <a:gd name="connsiteX3614" fmla="*/ 1550466 w 10035679"/>
              <a:gd name="connsiteY3614" fmla="*/ 1369326 h 5893281"/>
              <a:gd name="connsiteX3615" fmla="*/ 1546240 w 10035679"/>
              <a:gd name="connsiteY3615" fmla="*/ 1371137 h 5893281"/>
              <a:gd name="connsiteX3616" fmla="*/ 1546240 w 10035679"/>
              <a:gd name="connsiteY3616" fmla="*/ 1375363 h 5893281"/>
              <a:gd name="connsiteX3617" fmla="*/ 1544430 w 10035679"/>
              <a:gd name="connsiteY3617" fmla="*/ 1379589 h 5893281"/>
              <a:gd name="connsiteX3618" fmla="*/ 1540202 w 10035679"/>
              <a:gd name="connsiteY3618" fmla="*/ 1385628 h 5893281"/>
              <a:gd name="connsiteX3619" fmla="*/ 1564352 w 10035679"/>
              <a:gd name="connsiteY3619" fmla="*/ 1385628 h 5893281"/>
              <a:gd name="connsiteX3620" fmla="*/ 1596955 w 10035679"/>
              <a:gd name="connsiteY3620" fmla="*/ 1389854 h 5893281"/>
              <a:gd name="connsiteX3621" fmla="*/ 1629558 w 10035679"/>
              <a:gd name="connsiteY3621" fmla="*/ 1389854 h 5893281"/>
              <a:gd name="connsiteX3622" fmla="*/ 1657935 w 10035679"/>
              <a:gd name="connsiteY3622" fmla="*/ 1389854 h 5893281"/>
              <a:gd name="connsiteX3623" fmla="*/ 1674236 w 10035679"/>
              <a:gd name="connsiteY3623" fmla="*/ 1394080 h 5893281"/>
              <a:gd name="connsiteX3624" fmla="*/ 1692350 w 10035679"/>
              <a:gd name="connsiteY3624" fmla="*/ 1414608 h 5893281"/>
              <a:gd name="connsiteX3625" fmla="*/ 1710462 w 10035679"/>
              <a:gd name="connsiteY3625" fmla="*/ 1436948 h 5893281"/>
              <a:gd name="connsiteX3626" fmla="*/ 1726763 w 10035679"/>
              <a:gd name="connsiteY3626" fmla="*/ 1457476 h 5893281"/>
              <a:gd name="connsiteX3627" fmla="*/ 1726763 w 10035679"/>
              <a:gd name="connsiteY3627" fmla="*/ 1386231 h 5893281"/>
              <a:gd name="connsiteX3628" fmla="*/ 1744878 w 10035679"/>
              <a:gd name="connsiteY3628" fmla="*/ 1386231 h 5893281"/>
              <a:gd name="connsiteX3629" fmla="*/ 1758763 w 10035679"/>
              <a:gd name="connsiteY3629" fmla="*/ 1386231 h 5893281"/>
              <a:gd name="connsiteX3630" fmla="*/ 1769026 w 10035679"/>
              <a:gd name="connsiteY3630" fmla="*/ 1384420 h 5893281"/>
              <a:gd name="connsiteX3631" fmla="*/ 1782914 w 10035679"/>
              <a:gd name="connsiteY3631" fmla="*/ 1380194 h 5893281"/>
              <a:gd name="connsiteX3632" fmla="*/ 1782914 w 10035679"/>
              <a:gd name="connsiteY3632" fmla="*/ 1371741 h 5893281"/>
              <a:gd name="connsiteX3633" fmla="*/ 1720122 w 10035679"/>
              <a:gd name="connsiteY3633" fmla="*/ 1371741 h 5893281"/>
              <a:gd name="connsiteX3634" fmla="*/ 1715896 w 10035679"/>
              <a:gd name="connsiteY3634" fmla="*/ 1361476 h 5893281"/>
              <a:gd name="connsiteX3635" fmla="*/ 1714085 w 10035679"/>
              <a:gd name="connsiteY3635" fmla="*/ 1359666 h 5893281"/>
              <a:gd name="connsiteX3636" fmla="*/ 1709859 w 10035679"/>
              <a:gd name="connsiteY3636" fmla="*/ 1351211 h 5893281"/>
              <a:gd name="connsiteX3637" fmla="*/ 1705633 w 10035679"/>
              <a:gd name="connsiteY3637" fmla="*/ 1345175 h 5893281"/>
              <a:gd name="connsiteX3638" fmla="*/ 1705633 w 10035679"/>
              <a:gd name="connsiteY3638" fmla="*/ 1333099 h 5893281"/>
              <a:gd name="connsiteX3639" fmla="*/ 1713481 w 10035679"/>
              <a:gd name="connsiteY3639" fmla="*/ 1333099 h 5893281"/>
              <a:gd name="connsiteX3640" fmla="*/ 1713481 w 10035679"/>
              <a:gd name="connsiteY3640" fmla="*/ 1327062 h 5893281"/>
              <a:gd name="connsiteX3641" fmla="*/ 1804650 w 10035679"/>
              <a:gd name="connsiteY3641" fmla="*/ 1316798 h 5893281"/>
              <a:gd name="connsiteX3642" fmla="*/ 1804650 w 10035679"/>
              <a:gd name="connsiteY3642" fmla="*/ 1341551 h 5893281"/>
              <a:gd name="connsiteX3643" fmla="*/ 1814912 w 10035679"/>
              <a:gd name="connsiteY3643" fmla="*/ 1347590 h 5893281"/>
              <a:gd name="connsiteX3644" fmla="*/ 1822761 w 10035679"/>
              <a:gd name="connsiteY3644" fmla="*/ 1359666 h 5893281"/>
              <a:gd name="connsiteX3645" fmla="*/ 1828800 w 10035679"/>
              <a:gd name="connsiteY3645" fmla="*/ 1365703 h 5893281"/>
              <a:gd name="connsiteX3646" fmla="*/ 1836647 w 10035679"/>
              <a:gd name="connsiteY3646" fmla="*/ 1380194 h 5893281"/>
              <a:gd name="connsiteX3647" fmla="*/ 1875289 w 10035679"/>
              <a:gd name="connsiteY3647" fmla="*/ 1380194 h 5893281"/>
              <a:gd name="connsiteX3648" fmla="*/ 1899439 w 10035679"/>
              <a:gd name="connsiteY3648" fmla="*/ 1386231 h 5893281"/>
              <a:gd name="connsiteX3649" fmla="*/ 1923590 w 10035679"/>
              <a:gd name="connsiteY3649" fmla="*/ 1390457 h 5893281"/>
              <a:gd name="connsiteX3650" fmla="*/ 1947739 w 10035679"/>
              <a:gd name="connsiteY3650" fmla="*/ 1394683 h 5893281"/>
              <a:gd name="connsiteX3651" fmla="*/ 1983965 w 10035679"/>
              <a:gd name="connsiteY3651" fmla="*/ 1394683 h 5893281"/>
              <a:gd name="connsiteX3652" fmla="*/ 1988191 w 10035679"/>
              <a:gd name="connsiteY3652" fmla="*/ 1390457 h 5893281"/>
              <a:gd name="connsiteX3653" fmla="*/ 1990004 w 10035679"/>
              <a:gd name="connsiteY3653" fmla="*/ 1386231 h 5893281"/>
              <a:gd name="connsiteX3654" fmla="*/ 1994229 w 10035679"/>
              <a:gd name="connsiteY3654" fmla="*/ 1384420 h 5893281"/>
              <a:gd name="connsiteX3655" fmla="*/ 1998455 w 10035679"/>
              <a:gd name="connsiteY3655" fmla="*/ 1380194 h 5893281"/>
              <a:gd name="connsiteX3656" fmla="*/ 1998455 w 10035679"/>
              <a:gd name="connsiteY3656" fmla="*/ 1355440 h 5893281"/>
              <a:gd name="connsiteX3657" fmla="*/ 2044944 w 10035679"/>
              <a:gd name="connsiteY3657" fmla="*/ 1355440 h 5893281"/>
              <a:gd name="connsiteX3658" fmla="*/ 2058830 w 10035679"/>
              <a:gd name="connsiteY3658" fmla="*/ 1386231 h 5893281"/>
              <a:gd name="connsiteX3659" fmla="*/ 2075132 w 10035679"/>
              <a:gd name="connsiteY3659" fmla="*/ 1418834 h 5893281"/>
              <a:gd name="connsiteX3660" fmla="*/ 2079358 w 10035679"/>
              <a:gd name="connsiteY3660" fmla="*/ 1404345 h 5893281"/>
              <a:gd name="connsiteX3661" fmla="*/ 2079358 w 10035679"/>
              <a:gd name="connsiteY3661" fmla="*/ 1398306 h 5893281"/>
              <a:gd name="connsiteX3662" fmla="*/ 2083586 w 10035679"/>
              <a:gd name="connsiteY3662" fmla="*/ 1386231 h 5893281"/>
              <a:gd name="connsiteX3663" fmla="*/ 2083586 w 10035679"/>
              <a:gd name="connsiteY3663" fmla="*/ 1380194 h 5893281"/>
              <a:gd name="connsiteX3664" fmla="*/ 2107735 w 10035679"/>
              <a:gd name="connsiteY3664" fmla="*/ 1380194 h 5893281"/>
              <a:gd name="connsiteX3665" fmla="*/ 2107735 w 10035679"/>
              <a:gd name="connsiteY3665" fmla="*/ 1351816 h 5893281"/>
              <a:gd name="connsiteX3666" fmla="*/ 2107735 w 10035679"/>
              <a:gd name="connsiteY3666" fmla="*/ 1319213 h 5893281"/>
              <a:gd name="connsiteX3667" fmla="*/ 2111963 w 10035679"/>
              <a:gd name="connsiteY3667" fmla="*/ 1290838 h 5893281"/>
              <a:gd name="connsiteX3668" fmla="*/ 2107735 w 10035679"/>
              <a:gd name="connsiteY3668" fmla="*/ 1276347 h 5893281"/>
              <a:gd name="connsiteX3669" fmla="*/ 2083586 w 10035679"/>
              <a:gd name="connsiteY3669" fmla="*/ 1247969 h 5893281"/>
              <a:gd name="connsiteX3670" fmla="*/ 2065472 w 10035679"/>
              <a:gd name="connsiteY3670" fmla="*/ 1217178 h 5893281"/>
              <a:gd name="connsiteX3671" fmla="*/ 2061246 w 10035679"/>
              <a:gd name="connsiteY3671" fmla="*/ 1180348 h 5893281"/>
              <a:gd name="connsiteX3672" fmla="*/ 2069095 w 10035679"/>
              <a:gd name="connsiteY3672" fmla="*/ 1145330 h 5893281"/>
              <a:gd name="connsiteX3673" fmla="*/ 2093246 w 10035679"/>
              <a:gd name="connsiteY3673" fmla="*/ 1106690 h 5893281"/>
              <a:gd name="connsiteX3674" fmla="*/ 2111358 w 10035679"/>
              <a:gd name="connsiteY3674" fmla="*/ 1098237 h 5893281"/>
              <a:gd name="connsiteX3675" fmla="*/ 2131885 w 10035679"/>
              <a:gd name="connsiteY3675" fmla="*/ 1092198 h 5893281"/>
              <a:gd name="connsiteX3676" fmla="*/ 1724940 w 10035679"/>
              <a:gd name="connsiteY3676" fmla="*/ 989554 h 5893281"/>
              <a:gd name="connsiteX3677" fmla="*/ 1767202 w 10035679"/>
              <a:gd name="connsiteY3677" fmla="*/ 1018533 h 5893281"/>
              <a:gd name="connsiteX3678" fmla="*/ 1793768 w 10035679"/>
              <a:gd name="connsiteY3678" fmla="*/ 1052949 h 5893281"/>
              <a:gd name="connsiteX3679" fmla="*/ 1807654 w 10035679"/>
              <a:gd name="connsiteY3679" fmla="*/ 1095814 h 5893281"/>
              <a:gd name="connsiteX3680" fmla="*/ 1817917 w 10035679"/>
              <a:gd name="connsiteY3680" fmla="*/ 1151360 h 5893281"/>
              <a:gd name="connsiteX3681" fmla="*/ 1828182 w 10035679"/>
              <a:gd name="connsiteY3681" fmla="*/ 1206303 h 5893281"/>
              <a:gd name="connsiteX3682" fmla="*/ 1860182 w 10035679"/>
              <a:gd name="connsiteY3682" fmla="*/ 1210529 h 5893281"/>
              <a:gd name="connsiteX3683" fmla="*/ 1880709 w 10035679"/>
              <a:gd name="connsiteY3683" fmla="*/ 1214153 h 5893281"/>
              <a:gd name="connsiteX3684" fmla="*/ 1898821 w 10035679"/>
              <a:gd name="connsiteY3684" fmla="*/ 1228643 h 5893281"/>
              <a:gd name="connsiteX3685" fmla="*/ 1909086 w 10035679"/>
              <a:gd name="connsiteY3685" fmla="*/ 1247358 h 5893281"/>
              <a:gd name="connsiteX3686" fmla="*/ 1913312 w 10035679"/>
              <a:gd name="connsiteY3686" fmla="*/ 1277548 h 5893281"/>
              <a:gd name="connsiteX3687" fmla="*/ 1907273 w 10035679"/>
              <a:gd name="connsiteY3687" fmla="*/ 1277548 h 5893281"/>
              <a:gd name="connsiteX3688" fmla="*/ 1903047 w 10035679"/>
              <a:gd name="connsiteY3688" fmla="*/ 1275735 h 5893281"/>
              <a:gd name="connsiteX3689" fmla="*/ 1898821 w 10035679"/>
              <a:gd name="connsiteY3689" fmla="*/ 1271509 h 5893281"/>
              <a:gd name="connsiteX3690" fmla="*/ 1894595 w 10035679"/>
              <a:gd name="connsiteY3690" fmla="*/ 1267283 h 5893281"/>
              <a:gd name="connsiteX3691" fmla="*/ 1888559 w 10035679"/>
              <a:gd name="connsiteY3691" fmla="*/ 1263660 h 5893281"/>
              <a:gd name="connsiteX3692" fmla="*/ 1888559 w 10035679"/>
              <a:gd name="connsiteY3692" fmla="*/ 1277548 h 5893281"/>
              <a:gd name="connsiteX3693" fmla="*/ 1894595 w 10035679"/>
              <a:gd name="connsiteY3693" fmla="*/ 1286000 h 5893281"/>
              <a:gd name="connsiteX3694" fmla="*/ 1898821 w 10035679"/>
              <a:gd name="connsiteY3694" fmla="*/ 1290226 h 5893281"/>
              <a:gd name="connsiteX3695" fmla="*/ 1903047 w 10035679"/>
              <a:gd name="connsiteY3695" fmla="*/ 1290226 h 5893281"/>
              <a:gd name="connsiteX3696" fmla="*/ 1903047 w 10035679"/>
              <a:gd name="connsiteY3696" fmla="*/ 1296263 h 5893281"/>
              <a:gd name="connsiteX3697" fmla="*/ 1903047 w 10035679"/>
              <a:gd name="connsiteY3697" fmla="*/ 1300491 h 5893281"/>
              <a:gd name="connsiteX3698" fmla="*/ 1907273 w 10035679"/>
              <a:gd name="connsiteY3698" fmla="*/ 1310150 h 5893281"/>
              <a:gd name="connsiteX3699" fmla="*/ 1888559 w 10035679"/>
              <a:gd name="connsiteY3699" fmla="*/ 1314376 h 5893281"/>
              <a:gd name="connsiteX3700" fmla="*/ 1870445 w 10035679"/>
              <a:gd name="connsiteY3700" fmla="*/ 1318602 h 5893281"/>
              <a:gd name="connsiteX3701" fmla="*/ 1850520 w 10035679"/>
              <a:gd name="connsiteY3701" fmla="*/ 1318602 h 5893281"/>
              <a:gd name="connsiteX3702" fmla="*/ 1813691 w 10035679"/>
              <a:gd name="connsiteY3702" fmla="*/ 1304112 h 5893281"/>
              <a:gd name="connsiteX3703" fmla="*/ 1779278 w 10035679"/>
              <a:gd name="connsiteY3703" fmla="*/ 1300491 h 5893281"/>
              <a:gd name="connsiteX3704" fmla="*/ 1738826 w 10035679"/>
              <a:gd name="connsiteY3704" fmla="*/ 1306527 h 5893281"/>
              <a:gd name="connsiteX3705" fmla="*/ 1700184 w 10035679"/>
              <a:gd name="connsiteY3705" fmla="*/ 1318602 h 5893281"/>
              <a:gd name="connsiteX3706" fmla="*/ 1661545 w 10035679"/>
              <a:gd name="connsiteY3706" fmla="*/ 1324639 h 5893281"/>
              <a:gd name="connsiteX3707" fmla="*/ 1619282 w 10035679"/>
              <a:gd name="connsiteY3707" fmla="*/ 1324639 h 5893281"/>
              <a:gd name="connsiteX3708" fmla="*/ 1570378 w 10035679"/>
              <a:gd name="connsiteY3708" fmla="*/ 1310150 h 5893281"/>
              <a:gd name="connsiteX3709" fmla="*/ 1544415 w 10035679"/>
              <a:gd name="connsiteY3709" fmla="*/ 1304112 h 5893281"/>
              <a:gd name="connsiteX3710" fmla="*/ 1523887 w 10035679"/>
              <a:gd name="connsiteY3710" fmla="*/ 1300491 h 5893281"/>
              <a:gd name="connsiteX3711" fmla="*/ 1505775 w 10035679"/>
              <a:gd name="connsiteY3711" fmla="*/ 1296263 h 5893281"/>
              <a:gd name="connsiteX3712" fmla="*/ 1489474 w 10035679"/>
              <a:gd name="connsiteY3712" fmla="*/ 1286000 h 5893281"/>
              <a:gd name="connsiteX3713" fmla="*/ 1477398 w 10035679"/>
              <a:gd name="connsiteY3713" fmla="*/ 1263660 h 5893281"/>
              <a:gd name="connsiteX3714" fmla="*/ 1485248 w 10035679"/>
              <a:gd name="connsiteY3714" fmla="*/ 1263660 h 5893281"/>
              <a:gd name="connsiteX3715" fmla="*/ 1503964 w 10035679"/>
              <a:gd name="connsiteY3715" fmla="*/ 1247358 h 5893281"/>
              <a:gd name="connsiteX3716" fmla="*/ 1529926 w 10035679"/>
              <a:gd name="connsiteY3716" fmla="*/ 1238906 h 5893281"/>
              <a:gd name="connsiteX3717" fmla="*/ 1562528 w 10035679"/>
              <a:gd name="connsiteY3717" fmla="*/ 1234680 h 5893281"/>
              <a:gd name="connsiteX3718" fmla="*/ 1595131 w 10035679"/>
              <a:gd name="connsiteY3718" fmla="*/ 1232870 h 5893281"/>
              <a:gd name="connsiteX3719" fmla="*/ 1595131 w 10035679"/>
              <a:gd name="connsiteY3719" fmla="*/ 1224415 h 5893281"/>
              <a:gd name="connsiteX3720" fmla="*/ 1580641 w 10035679"/>
              <a:gd name="connsiteY3720" fmla="*/ 1214153 h 5893281"/>
              <a:gd name="connsiteX3721" fmla="*/ 1570378 w 10035679"/>
              <a:gd name="connsiteY3721" fmla="*/ 1206303 h 5893281"/>
              <a:gd name="connsiteX3722" fmla="*/ 1556490 w 10035679"/>
              <a:gd name="connsiteY3722" fmla="*/ 1204492 h 5893281"/>
              <a:gd name="connsiteX3723" fmla="*/ 1529926 w 10035679"/>
              <a:gd name="connsiteY3723" fmla="*/ 1200267 h 5893281"/>
              <a:gd name="connsiteX3724" fmla="*/ 1517850 w 10035679"/>
              <a:gd name="connsiteY3724" fmla="*/ 1200267 h 5893281"/>
              <a:gd name="connsiteX3725" fmla="*/ 1491889 w 10035679"/>
              <a:gd name="connsiteY3725" fmla="*/ 1200267 h 5893281"/>
              <a:gd name="connsiteX3726" fmla="*/ 1461097 w 10035679"/>
              <a:gd name="connsiteY3726" fmla="*/ 1200267 h 5893281"/>
              <a:gd name="connsiteX3727" fmla="*/ 1456871 w 10035679"/>
              <a:gd name="connsiteY3727" fmla="*/ 1177926 h 5893281"/>
              <a:gd name="connsiteX3728" fmla="*/ 1447211 w 10035679"/>
              <a:gd name="connsiteY3728" fmla="*/ 1157399 h 5893281"/>
              <a:gd name="connsiteX3729" fmla="*/ 1438757 w 10035679"/>
              <a:gd name="connsiteY3729" fmla="*/ 1138682 h 5893281"/>
              <a:gd name="connsiteX3730" fmla="*/ 1432720 w 10035679"/>
              <a:gd name="connsiteY3730" fmla="*/ 1118155 h 5893281"/>
              <a:gd name="connsiteX3731" fmla="*/ 1432720 w 10035679"/>
              <a:gd name="connsiteY3731" fmla="*/ 1081928 h 5893281"/>
              <a:gd name="connsiteX3732" fmla="*/ 1447211 w 10035679"/>
              <a:gd name="connsiteY3732" fmla="*/ 1061401 h 5893281"/>
              <a:gd name="connsiteX3733" fmla="*/ 1461097 w 10035679"/>
              <a:gd name="connsiteY3733" fmla="*/ 1036647 h 5893281"/>
              <a:gd name="connsiteX3734" fmla="*/ 1477398 w 10035679"/>
              <a:gd name="connsiteY3734" fmla="*/ 1014307 h 5893281"/>
              <a:gd name="connsiteX3735" fmla="*/ 1499736 w 10035679"/>
              <a:gd name="connsiteY3735" fmla="*/ 999818 h 5893281"/>
              <a:gd name="connsiteX3736" fmla="*/ 1523887 w 10035679"/>
              <a:gd name="connsiteY3736" fmla="*/ 1004044 h 5893281"/>
              <a:gd name="connsiteX3737" fmla="*/ 1529926 w 10035679"/>
              <a:gd name="connsiteY3737" fmla="*/ 1004044 h 5893281"/>
              <a:gd name="connsiteX3738" fmla="*/ 1529926 w 10035679"/>
              <a:gd name="connsiteY3738" fmla="*/ 1010081 h 5893281"/>
              <a:gd name="connsiteX3739" fmla="*/ 1529926 w 10035679"/>
              <a:gd name="connsiteY3739" fmla="*/ 1014307 h 5893281"/>
              <a:gd name="connsiteX3740" fmla="*/ 1528113 w 10035679"/>
              <a:gd name="connsiteY3740" fmla="*/ 1014307 h 5893281"/>
              <a:gd name="connsiteX3741" fmla="*/ 1528113 w 10035679"/>
              <a:gd name="connsiteY3741" fmla="*/ 1018533 h 5893281"/>
              <a:gd name="connsiteX3742" fmla="*/ 1529926 w 10035679"/>
              <a:gd name="connsiteY3742" fmla="*/ 1022156 h 5893281"/>
              <a:gd name="connsiteX3743" fmla="*/ 1529926 w 10035679"/>
              <a:gd name="connsiteY3743" fmla="*/ 1028798 h 5893281"/>
              <a:gd name="connsiteX3744" fmla="*/ 1548038 w 10035679"/>
              <a:gd name="connsiteY3744" fmla="*/ 1028798 h 5893281"/>
              <a:gd name="connsiteX3745" fmla="*/ 1572791 w 10035679"/>
              <a:gd name="connsiteY3745" fmla="*/ 1028798 h 5893281"/>
              <a:gd name="connsiteX3746" fmla="*/ 1595131 w 10035679"/>
              <a:gd name="connsiteY3746" fmla="*/ 1028798 h 5893281"/>
              <a:gd name="connsiteX3747" fmla="*/ 1609017 w 10035679"/>
              <a:gd name="connsiteY3747" fmla="*/ 1028798 h 5893281"/>
              <a:gd name="connsiteX3748" fmla="*/ 1615056 w 10035679"/>
              <a:gd name="connsiteY3748" fmla="*/ 1032421 h 5893281"/>
              <a:gd name="connsiteX3749" fmla="*/ 1619282 w 10035679"/>
              <a:gd name="connsiteY3749" fmla="*/ 1036647 h 5893281"/>
              <a:gd name="connsiteX3750" fmla="*/ 1623508 w 10035679"/>
              <a:gd name="connsiteY3750" fmla="*/ 1042684 h 5893281"/>
              <a:gd name="connsiteX3751" fmla="*/ 1627131 w 10035679"/>
              <a:gd name="connsiteY3751" fmla="*/ 1051138 h 5893281"/>
              <a:gd name="connsiteX3752" fmla="*/ 1633168 w 10035679"/>
              <a:gd name="connsiteY3752" fmla="*/ 1052949 h 5893281"/>
              <a:gd name="connsiteX3753" fmla="*/ 1641620 w 10035679"/>
              <a:gd name="connsiteY3753" fmla="*/ 1061401 h 5893281"/>
              <a:gd name="connsiteX3754" fmla="*/ 1643433 w 10035679"/>
              <a:gd name="connsiteY3754" fmla="*/ 1051138 h 5893281"/>
              <a:gd name="connsiteX3755" fmla="*/ 1647659 w 10035679"/>
              <a:gd name="connsiteY3755" fmla="*/ 1046910 h 5893281"/>
              <a:gd name="connsiteX3756" fmla="*/ 1655508 w 10035679"/>
              <a:gd name="connsiteY3756" fmla="*/ 1042684 h 5893281"/>
              <a:gd name="connsiteX3757" fmla="*/ 1657921 w 10035679"/>
              <a:gd name="connsiteY3757" fmla="*/ 1039063 h 5893281"/>
              <a:gd name="connsiteX3758" fmla="*/ 1669997 w 10035679"/>
              <a:gd name="connsiteY3758" fmla="*/ 1039063 h 5893281"/>
              <a:gd name="connsiteX3759" fmla="*/ 1680262 w 10035679"/>
              <a:gd name="connsiteY3759" fmla="*/ 1036647 h 5893281"/>
              <a:gd name="connsiteX3760" fmla="*/ 1694147 w 10035679"/>
              <a:gd name="connsiteY3760" fmla="*/ 1065024 h 5893281"/>
              <a:gd name="connsiteX3761" fmla="*/ 1708638 w 10035679"/>
              <a:gd name="connsiteY3761" fmla="*/ 1085551 h 5893281"/>
              <a:gd name="connsiteX3762" fmla="*/ 1718298 w 10035679"/>
              <a:gd name="connsiteY3762" fmla="*/ 1100042 h 5893281"/>
              <a:gd name="connsiteX3763" fmla="*/ 1722524 w 10035679"/>
              <a:gd name="connsiteY3763" fmla="*/ 1089778 h 5893281"/>
              <a:gd name="connsiteX3764" fmla="*/ 1724940 w 10035679"/>
              <a:gd name="connsiteY3764" fmla="*/ 1079513 h 5893281"/>
              <a:gd name="connsiteX3765" fmla="*/ 1724940 w 10035679"/>
              <a:gd name="connsiteY3765" fmla="*/ 1067439 h 5893281"/>
              <a:gd name="connsiteX3766" fmla="*/ 1724940 w 10035679"/>
              <a:gd name="connsiteY3766" fmla="*/ 1052949 h 5893281"/>
              <a:gd name="connsiteX3767" fmla="*/ 1712260 w 10035679"/>
              <a:gd name="connsiteY3767" fmla="*/ 1032421 h 5893281"/>
              <a:gd name="connsiteX3768" fmla="*/ 1714675 w 10035679"/>
              <a:gd name="connsiteY3768" fmla="*/ 1010081 h 5893281"/>
              <a:gd name="connsiteX3769" fmla="*/ 1765392 w 10035679"/>
              <a:gd name="connsiteY3769" fmla="*/ 956951 h 5893281"/>
              <a:gd name="connsiteX3770" fmla="*/ 1781694 w 10035679"/>
              <a:gd name="connsiteY3770" fmla="*/ 956951 h 5893281"/>
              <a:gd name="connsiteX3771" fmla="*/ 1795580 w 10035679"/>
              <a:gd name="connsiteY3771" fmla="*/ 961177 h 5893281"/>
              <a:gd name="connsiteX3772" fmla="*/ 1810070 w 10035679"/>
              <a:gd name="connsiteY3772" fmla="*/ 965403 h 5893281"/>
              <a:gd name="connsiteX3773" fmla="*/ 1822146 w 10035679"/>
              <a:gd name="connsiteY3773" fmla="*/ 971442 h 5893281"/>
              <a:gd name="connsiteX3774" fmla="*/ 1823956 w 10035679"/>
              <a:gd name="connsiteY3774" fmla="*/ 981705 h 5893281"/>
              <a:gd name="connsiteX3775" fmla="*/ 1823956 w 10035679"/>
              <a:gd name="connsiteY3775" fmla="*/ 989555 h 5893281"/>
              <a:gd name="connsiteX3776" fmla="*/ 1828182 w 10035679"/>
              <a:gd name="connsiteY3776" fmla="*/ 999820 h 5893281"/>
              <a:gd name="connsiteX3777" fmla="*/ 1828182 w 10035679"/>
              <a:gd name="connsiteY3777" fmla="*/ 1014309 h 5893281"/>
              <a:gd name="connsiteX3778" fmla="*/ 1817920 w 10035679"/>
              <a:gd name="connsiteY3778" fmla="*/ 1014309 h 5893281"/>
              <a:gd name="connsiteX3779" fmla="*/ 1810070 w 10035679"/>
              <a:gd name="connsiteY3779" fmla="*/ 1018536 h 5893281"/>
              <a:gd name="connsiteX3780" fmla="*/ 1799806 w 10035679"/>
              <a:gd name="connsiteY3780" fmla="*/ 1018536 h 5893281"/>
              <a:gd name="connsiteX3781" fmla="*/ 1789543 w 10035679"/>
              <a:gd name="connsiteY3781" fmla="*/ 1022159 h 5893281"/>
              <a:gd name="connsiteX3782" fmla="*/ 1771429 w 10035679"/>
              <a:gd name="connsiteY3782" fmla="*/ 1004046 h 5893281"/>
              <a:gd name="connsiteX3783" fmla="*/ 1750902 w 10035679"/>
              <a:gd name="connsiteY3783" fmla="*/ 989555 h 5893281"/>
              <a:gd name="connsiteX3784" fmla="*/ 8645824 w 10035679"/>
              <a:gd name="connsiteY3784" fmla="*/ 942458 h 5893281"/>
              <a:gd name="connsiteX3785" fmla="*/ 8683861 w 10035679"/>
              <a:gd name="connsiteY3785" fmla="*/ 942458 h 5893281"/>
              <a:gd name="connsiteX3786" fmla="*/ 8716464 w 10035679"/>
              <a:gd name="connsiteY3786" fmla="*/ 950911 h 5893281"/>
              <a:gd name="connsiteX3787" fmla="*/ 8746651 w 10035679"/>
              <a:gd name="connsiteY3787" fmla="*/ 956949 h 5893281"/>
              <a:gd name="connsiteX3788" fmla="*/ 8755105 w 10035679"/>
              <a:gd name="connsiteY3788" fmla="*/ 989552 h 5893281"/>
              <a:gd name="connsiteX3789" fmla="*/ 8651861 w 10035679"/>
              <a:gd name="connsiteY3789" fmla="*/ 989552 h 5893281"/>
              <a:gd name="connsiteX3790" fmla="*/ 8647635 w 10035679"/>
              <a:gd name="connsiteY3790" fmla="*/ 979287 h 5893281"/>
              <a:gd name="connsiteX3791" fmla="*/ 8647635 w 10035679"/>
              <a:gd name="connsiteY3791" fmla="*/ 969025 h 5893281"/>
              <a:gd name="connsiteX3792" fmla="*/ 8645824 w 10035679"/>
              <a:gd name="connsiteY3792" fmla="*/ 956949 h 5893281"/>
              <a:gd name="connsiteX3793" fmla="*/ 6687231 w 10035679"/>
              <a:gd name="connsiteY3793" fmla="*/ 929787 h 5893281"/>
              <a:gd name="connsiteX3794" fmla="*/ 6709573 w 10035679"/>
              <a:gd name="connsiteY3794" fmla="*/ 938240 h 5893281"/>
              <a:gd name="connsiteX3795" fmla="*/ 6709573 w 10035679"/>
              <a:gd name="connsiteY3795" fmla="*/ 952732 h 5893281"/>
              <a:gd name="connsiteX3796" fmla="*/ 6701723 w 10035679"/>
              <a:gd name="connsiteY3796" fmla="*/ 952732 h 5893281"/>
              <a:gd name="connsiteX3797" fmla="*/ 6697496 w 10035679"/>
              <a:gd name="connsiteY3797" fmla="*/ 956959 h 5893281"/>
              <a:gd name="connsiteX3798" fmla="*/ 6695685 w 10035679"/>
              <a:gd name="connsiteY3798" fmla="*/ 958770 h 5893281"/>
              <a:gd name="connsiteX3799" fmla="*/ 6691459 w 10035679"/>
              <a:gd name="connsiteY3799" fmla="*/ 958770 h 5893281"/>
              <a:gd name="connsiteX3800" fmla="*/ 6687231 w 10035679"/>
              <a:gd name="connsiteY3800" fmla="*/ 958770 h 5893281"/>
              <a:gd name="connsiteX3801" fmla="*/ 6681193 w 10035679"/>
              <a:gd name="connsiteY3801" fmla="*/ 958770 h 5893281"/>
              <a:gd name="connsiteX3802" fmla="*/ 6681193 w 10035679"/>
              <a:gd name="connsiteY3802" fmla="*/ 948506 h 5893281"/>
              <a:gd name="connsiteX3803" fmla="*/ 6681193 w 10035679"/>
              <a:gd name="connsiteY3803" fmla="*/ 942467 h 5893281"/>
              <a:gd name="connsiteX3804" fmla="*/ 6683609 w 10035679"/>
              <a:gd name="connsiteY3804" fmla="*/ 938240 h 5893281"/>
              <a:gd name="connsiteX3805" fmla="*/ 2363725 w 10035679"/>
              <a:gd name="connsiteY3805" fmla="*/ 913485 h 5893281"/>
              <a:gd name="connsiteX3806" fmla="*/ 2363725 w 10035679"/>
              <a:gd name="connsiteY3806" fmla="*/ 919522 h 5893281"/>
              <a:gd name="connsiteX3807" fmla="*/ 2371574 w 10035679"/>
              <a:gd name="connsiteY3807" fmla="*/ 919522 h 5893281"/>
              <a:gd name="connsiteX3808" fmla="*/ 2367951 w 10035679"/>
              <a:gd name="connsiteY3808" fmla="*/ 956955 h 5893281"/>
              <a:gd name="connsiteX3809" fmla="*/ 2371574 w 10035679"/>
              <a:gd name="connsiteY3809" fmla="*/ 987748 h 5893281"/>
              <a:gd name="connsiteX3810" fmla="*/ 2386064 w 10035679"/>
              <a:gd name="connsiteY3810" fmla="*/ 1016125 h 5893281"/>
              <a:gd name="connsiteX3811" fmla="*/ 2392102 w 10035679"/>
              <a:gd name="connsiteY3811" fmla="*/ 1020351 h 5893281"/>
              <a:gd name="connsiteX3812" fmla="*/ 2399952 w 10035679"/>
              <a:gd name="connsiteY3812" fmla="*/ 1020351 h 5893281"/>
              <a:gd name="connsiteX3813" fmla="*/ 2405989 w 10035679"/>
              <a:gd name="connsiteY3813" fmla="*/ 1024577 h 5893281"/>
              <a:gd name="connsiteX3814" fmla="*/ 2418064 w 10035679"/>
              <a:gd name="connsiteY3814" fmla="*/ 1024577 h 5893281"/>
              <a:gd name="connsiteX3815" fmla="*/ 2418064 w 10035679"/>
              <a:gd name="connsiteY3815" fmla="*/ 938239 h 5893281"/>
              <a:gd name="connsiteX3816" fmla="*/ 2471194 w 10035679"/>
              <a:gd name="connsiteY3816" fmla="*/ 938239 h 5893281"/>
              <a:gd name="connsiteX3817" fmla="*/ 2480854 w 10035679"/>
              <a:gd name="connsiteY3817" fmla="*/ 962994 h 5893281"/>
              <a:gd name="connsiteX3818" fmla="*/ 2495345 w 10035679"/>
              <a:gd name="connsiteY3818" fmla="*/ 987748 h 5893281"/>
              <a:gd name="connsiteX3819" fmla="*/ 2509231 w 10035679"/>
              <a:gd name="connsiteY3819" fmla="*/ 1010086 h 5893281"/>
              <a:gd name="connsiteX3820" fmla="*/ 2533986 w 10035679"/>
              <a:gd name="connsiteY3820" fmla="*/ 1016125 h 5893281"/>
              <a:gd name="connsiteX3821" fmla="*/ 2533986 w 10035679"/>
              <a:gd name="connsiteY3821" fmla="*/ 1026388 h 5893281"/>
              <a:gd name="connsiteX3822" fmla="*/ 2537608 w 10035679"/>
              <a:gd name="connsiteY3822" fmla="*/ 1049330 h 5893281"/>
              <a:gd name="connsiteX3823" fmla="*/ 2541834 w 10035679"/>
              <a:gd name="connsiteY3823" fmla="*/ 1074086 h 5893281"/>
              <a:gd name="connsiteX3824" fmla="*/ 2541834 w 10035679"/>
              <a:gd name="connsiteY3824" fmla="*/ 1088576 h 5893281"/>
              <a:gd name="connsiteX3825" fmla="*/ 2547872 w 10035679"/>
              <a:gd name="connsiteY3825" fmla="*/ 1084349 h 5893281"/>
              <a:gd name="connsiteX3826" fmla="*/ 2552098 w 10035679"/>
              <a:gd name="connsiteY3826" fmla="*/ 1084349 h 5893281"/>
              <a:gd name="connsiteX3827" fmla="*/ 2555721 w 10035679"/>
              <a:gd name="connsiteY3827" fmla="*/ 1081934 h 5893281"/>
              <a:gd name="connsiteX3828" fmla="*/ 2558135 w 10035679"/>
              <a:gd name="connsiteY3828" fmla="*/ 1078312 h 5893281"/>
              <a:gd name="connsiteX3829" fmla="*/ 2562361 w 10035679"/>
              <a:gd name="connsiteY3829" fmla="*/ 1069858 h 5893281"/>
              <a:gd name="connsiteX3830" fmla="*/ 2565984 w 10035679"/>
              <a:gd name="connsiteY3830" fmla="*/ 1059595 h 5893281"/>
              <a:gd name="connsiteX3831" fmla="*/ 2570211 w 10035679"/>
              <a:gd name="connsiteY3831" fmla="*/ 1049330 h 5893281"/>
              <a:gd name="connsiteX3832" fmla="*/ 2572023 w 10035679"/>
              <a:gd name="connsiteY3832" fmla="*/ 1040878 h 5893281"/>
              <a:gd name="connsiteX3833" fmla="*/ 2580475 w 10035679"/>
              <a:gd name="connsiteY3833" fmla="*/ 1034842 h 5893281"/>
              <a:gd name="connsiteX3834" fmla="*/ 2586512 w 10035679"/>
              <a:gd name="connsiteY3834" fmla="*/ 1030614 h 5893281"/>
              <a:gd name="connsiteX3835" fmla="*/ 2598587 w 10035679"/>
              <a:gd name="connsiteY3835" fmla="*/ 1026388 h 5893281"/>
              <a:gd name="connsiteX3836" fmla="*/ 2604626 w 10035679"/>
              <a:gd name="connsiteY3836" fmla="*/ 1020351 h 5893281"/>
              <a:gd name="connsiteX3837" fmla="*/ 2612475 w 10035679"/>
              <a:gd name="connsiteY3837" fmla="*/ 1016125 h 5893281"/>
              <a:gd name="connsiteX3838" fmla="*/ 2604626 w 10035679"/>
              <a:gd name="connsiteY3838" fmla="*/ 1016125 h 5893281"/>
              <a:gd name="connsiteX3839" fmla="*/ 2604626 w 10035679"/>
              <a:gd name="connsiteY3839" fmla="*/ 1010086 h 5893281"/>
              <a:gd name="connsiteX3840" fmla="*/ 2586512 w 10035679"/>
              <a:gd name="connsiteY3840" fmla="*/ 1016125 h 5893281"/>
              <a:gd name="connsiteX3841" fmla="*/ 2576249 w 10035679"/>
              <a:gd name="connsiteY3841" fmla="*/ 1024577 h 5893281"/>
              <a:gd name="connsiteX3842" fmla="*/ 2562361 w 10035679"/>
              <a:gd name="connsiteY3842" fmla="*/ 1034842 h 5893281"/>
              <a:gd name="connsiteX3843" fmla="*/ 2541834 w 10035679"/>
              <a:gd name="connsiteY3843" fmla="*/ 1040878 h 5893281"/>
              <a:gd name="connsiteX3844" fmla="*/ 2537608 w 10035679"/>
              <a:gd name="connsiteY3844" fmla="*/ 1010086 h 5893281"/>
              <a:gd name="connsiteX3845" fmla="*/ 2533986 w 10035679"/>
              <a:gd name="connsiteY3845" fmla="*/ 987748 h 5893281"/>
              <a:gd name="connsiteX3846" fmla="*/ 2527948 w 10035679"/>
              <a:gd name="connsiteY3846" fmla="*/ 969031 h 5893281"/>
              <a:gd name="connsiteX3847" fmla="*/ 2519495 w 10035679"/>
              <a:gd name="connsiteY3847" fmla="*/ 944277 h 5893281"/>
              <a:gd name="connsiteX3848" fmla="*/ 2527948 w 10035679"/>
              <a:gd name="connsiteY3848" fmla="*/ 942465 h 5893281"/>
              <a:gd name="connsiteX3849" fmla="*/ 2529758 w 10035679"/>
              <a:gd name="connsiteY3849" fmla="*/ 942465 h 5893281"/>
              <a:gd name="connsiteX3850" fmla="*/ 2537608 w 10035679"/>
              <a:gd name="connsiteY3850" fmla="*/ 938239 h 5893281"/>
              <a:gd name="connsiteX3851" fmla="*/ 2547872 w 10035679"/>
              <a:gd name="connsiteY3851" fmla="*/ 938239 h 5893281"/>
              <a:gd name="connsiteX3852" fmla="*/ 2558135 w 10035679"/>
              <a:gd name="connsiteY3852" fmla="*/ 944277 h 5893281"/>
              <a:gd name="connsiteX3853" fmla="*/ 2565984 w 10035679"/>
              <a:gd name="connsiteY3853" fmla="*/ 948503 h 5893281"/>
              <a:gd name="connsiteX3854" fmla="*/ 2576249 w 10035679"/>
              <a:gd name="connsiteY3854" fmla="*/ 952729 h 5893281"/>
              <a:gd name="connsiteX3855" fmla="*/ 2586512 w 10035679"/>
              <a:gd name="connsiteY3855" fmla="*/ 956955 h 5893281"/>
              <a:gd name="connsiteX3856" fmla="*/ 2598587 w 10035679"/>
              <a:gd name="connsiteY3856" fmla="*/ 958766 h 5893281"/>
              <a:gd name="connsiteX3857" fmla="*/ 2612475 w 10035679"/>
              <a:gd name="connsiteY3857" fmla="*/ 983522 h 5893281"/>
              <a:gd name="connsiteX3858" fmla="*/ 2626964 w 10035679"/>
              <a:gd name="connsiteY3858" fmla="*/ 1012502 h 5893281"/>
              <a:gd name="connsiteX3859" fmla="*/ 2637229 w 10035679"/>
              <a:gd name="connsiteY3859" fmla="*/ 1039068 h 5893281"/>
              <a:gd name="connsiteX3860" fmla="*/ 2651115 w 10035679"/>
              <a:gd name="connsiteY3860" fmla="*/ 1055369 h 5893281"/>
              <a:gd name="connsiteX3861" fmla="*/ 2657153 w 10035679"/>
              <a:gd name="connsiteY3861" fmla="*/ 1059595 h 5893281"/>
              <a:gd name="connsiteX3862" fmla="*/ 2669226 w 10035679"/>
              <a:gd name="connsiteY3862" fmla="*/ 1059595 h 5893281"/>
              <a:gd name="connsiteX3863" fmla="*/ 2679491 w 10035679"/>
              <a:gd name="connsiteY3863" fmla="*/ 1059595 h 5893281"/>
              <a:gd name="connsiteX3864" fmla="*/ 2689756 w 10035679"/>
              <a:gd name="connsiteY3864" fmla="*/ 1059595 h 5893281"/>
              <a:gd name="connsiteX3865" fmla="*/ 2695793 w 10035679"/>
              <a:gd name="connsiteY3865" fmla="*/ 1059595 h 5893281"/>
              <a:gd name="connsiteX3866" fmla="*/ 2703642 w 10035679"/>
              <a:gd name="connsiteY3866" fmla="*/ 1063821 h 5893281"/>
              <a:gd name="connsiteX3867" fmla="*/ 2738056 w 10035679"/>
              <a:gd name="connsiteY3867" fmla="*/ 1088576 h 5893281"/>
              <a:gd name="connsiteX3868" fmla="*/ 2766432 w 10035679"/>
              <a:gd name="connsiteY3868" fmla="*/ 1121180 h 5893281"/>
              <a:gd name="connsiteX3869" fmla="*/ 2799035 w 10035679"/>
              <a:gd name="connsiteY3869" fmla="*/ 1150161 h 5893281"/>
              <a:gd name="connsiteX3870" fmla="*/ 2799035 w 10035679"/>
              <a:gd name="connsiteY3870" fmla="*/ 1174914 h 5893281"/>
              <a:gd name="connsiteX3871" fmla="*/ 2827412 w 10035679"/>
              <a:gd name="connsiteY3871" fmla="*/ 1185179 h 5893281"/>
              <a:gd name="connsiteX3872" fmla="*/ 2851563 w 10035679"/>
              <a:gd name="connsiteY3872" fmla="*/ 1199667 h 5893281"/>
              <a:gd name="connsiteX3873" fmla="*/ 2866054 w 10035679"/>
              <a:gd name="connsiteY3873" fmla="*/ 1222009 h 5893281"/>
              <a:gd name="connsiteX3874" fmla="*/ 2884166 w 10035679"/>
              <a:gd name="connsiteY3874" fmla="*/ 1246762 h 5893281"/>
              <a:gd name="connsiteX3875" fmla="*/ 2898053 w 10035679"/>
              <a:gd name="connsiteY3875" fmla="*/ 1271517 h 5893281"/>
              <a:gd name="connsiteX3876" fmla="*/ 2916769 w 10035679"/>
              <a:gd name="connsiteY3876" fmla="*/ 1293856 h 5893281"/>
              <a:gd name="connsiteX3877" fmla="*/ 2904091 w 10035679"/>
              <a:gd name="connsiteY3877" fmla="*/ 1308347 h 5893281"/>
              <a:gd name="connsiteX3878" fmla="*/ 2898053 w 10035679"/>
              <a:gd name="connsiteY3878" fmla="*/ 1314986 h 5893281"/>
              <a:gd name="connsiteX3879" fmla="*/ 2894430 w 10035679"/>
              <a:gd name="connsiteY3879" fmla="*/ 1325251 h 5893281"/>
              <a:gd name="connsiteX3880" fmla="*/ 2890205 w 10035679"/>
              <a:gd name="connsiteY3880" fmla="*/ 1333100 h 5893281"/>
              <a:gd name="connsiteX3881" fmla="*/ 2904091 w 10035679"/>
              <a:gd name="connsiteY3881" fmla="*/ 1357854 h 5893281"/>
              <a:gd name="connsiteX3882" fmla="*/ 2926430 w 10035679"/>
              <a:gd name="connsiteY3882" fmla="*/ 1376571 h 5893281"/>
              <a:gd name="connsiteX3883" fmla="*/ 2954806 w 10035679"/>
              <a:gd name="connsiteY3883" fmla="*/ 1386834 h 5893281"/>
              <a:gd name="connsiteX3884" fmla="*/ 2954806 w 10035679"/>
              <a:gd name="connsiteY3884" fmla="*/ 1397099 h 5893281"/>
              <a:gd name="connsiteX3885" fmla="*/ 2954806 w 10035679"/>
              <a:gd name="connsiteY3885" fmla="*/ 1401326 h 5893281"/>
              <a:gd name="connsiteX3886" fmla="*/ 2959032 w 10035679"/>
              <a:gd name="connsiteY3886" fmla="*/ 1404949 h 5893281"/>
              <a:gd name="connsiteX3887" fmla="*/ 2959032 w 10035679"/>
              <a:gd name="connsiteY3887" fmla="*/ 1407365 h 5893281"/>
              <a:gd name="connsiteX3888" fmla="*/ 2960845 w 10035679"/>
              <a:gd name="connsiteY3888" fmla="*/ 1411591 h 5893281"/>
              <a:gd name="connsiteX3889" fmla="*/ 2969297 w 10035679"/>
              <a:gd name="connsiteY3889" fmla="*/ 1415817 h 5893281"/>
              <a:gd name="connsiteX3890" fmla="*/ 2975334 w 10035679"/>
              <a:gd name="connsiteY3890" fmla="*/ 1421853 h 5893281"/>
              <a:gd name="connsiteX3891" fmla="*/ 2987410 w 10035679"/>
              <a:gd name="connsiteY3891" fmla="*/ 1426080 h 5893281"/>
              <a:gd name="connsiteX3892" fmla="*/ 2993448 w 10035679"/>
              <a:gd name="connsiteY3892" fmla="*/ 1429703 h 5893281"/>
              <a:gd name="connsiteX3893" fmla="*/ 3001297 w 10035679"/>
              <a:gd name="connsiteY3893" fmla="*/ 1436344 h 5893281"/>
              <a:gd name="connsiteX3894" fmla="*/ 3003711 w 10035679"/>
              <a:gd name="connsiteY3894" fmla="*/ 1439967 h 5893281"/>
              <a:gd name="connsiteX3895" fmla="*/ 3007939 w 10035679"/>
              <a:gd name="connsiteY3895" fmla="*/ 1448419 h 5893281"/>
              <a:gd name="connsiteX3896" fmla="*/ 3003711 w 10035679"/>
              <a:gd name="connsiteY3896" fmla="*/ 1450231 h 5893281"/>
              <a:gd name="connsiteX3897" fmla="*/ 3003711 w 10035679"/>
              <a:gd name="connsiteY3897" fmla="*/ 1454456 h 5893281"/>
              <a:gd name="connsiteX3898" fmla="*/ 3003711 w 10035679"/>
              <a:gd name="connsiteY3898" fmla="*/ 1458685 h 5893281"/>
              <a:gd name="connsiteX3899" fmla="*/ 3007939 w 10035679"/>
              <a:gd name="connsiteY3899" fmla="*/ 1462911 h 5893281"/>
              <a:gd name="connsiteX3900" fmla="*/ 3015786 w 10035679"/>
              <a:gd name="connsiteY3900" fmla="*/ 1464722 h 5893281"/>
              <a:gd name="connsiteX3901" fmla="*/ 3026051 w 10035679"/>
              <a:gd name="connsiteY3901" fmla="*/ 1468948 h 5893281"/>
              <a:gd name="connsiteX3902" fmla="*/ 3032088 w 10035679"/>
              <a:gd name="connsiteY3902" fmla="*/ 1473174 h 5893281"/>
              <a:gd name="connsiteX3903" fmla="*/ 3044163 w 10035679"/>
              <a:gd name="connsiteY3903" fmla="*/ 1473174 h 5893281"/>
              <a:gd name="connsiteX3904" fmla="*/ 3054428 w 10035679"/>
              <a:gd name="connsiteY3904" fmla="*/ 1473174 h 5893281"/>
              <a:gd name="connsiteX3905" fmla="*/ 3039938 w 10035679"/>
              <a:gd name="connsiteY3905" fmla="*/ 1569776 h 5893281"/>
              <a:gd name="connsiteX3906" fmla="*/ 3029675 w 10035679"/>
              <a:gd name="connsiteY3906" fmla="*/ 1574002 h 5893281"/>
              <a:gd name="connsiteX3907" fmla="*/ 3017599 w 10035679"/>
              <a:gd name="connsiteY3907" fmla="*/ 1574002 h 5893281"/>
              <a:gd name="connsiteX3908" fmla="*/ 3007939 w 10035679"/>
              <a:gd name="connsiteY3908" fmla="*/ 1575813 h 5893281"/>
              <a:gd name="connsiteX3909" fmla="*/ 2993448 w 10035679"/>
              <a:gd name="connsiteY3909" fmla="*/ 1575813 h 5893281"/>
              <a:gd name="connsiteX3910" fmla="*/ 2979562 w 10035679"/>
              <a:gd name="connsiteY3910" fmla="*/ 1559511 h 5893281"/>
              <a:gd name="connsiteX3911" fmla="*/ 2960845 w 10035679"/>
              <a:gd name="connsiteY3911" fmla="*/ 1540795 h 5893281"/>
              <a:gd name="connsiteX3912" fmla="*/ 2946957 w 10035679"/>
              <a:gd name="connsiteY3912" fmla="*/ 1522683 h 5893281"/>
              <a:gd name="connsiteX3913" fmla="*/ 2936694 w 10035679"/>
              <a:gd name="connsiteY3913" fmla="*/ 1497930 h 5893281"/>
              <a:gd name="connsiteX3914" fmla="*/ 2922808 w 10035679"/>
              <a:gd name="connsiteY3914" fmla="*/ 1497930 h 5893281"/>
              <a:gd name="connsiteX3915" fmla="*/ 2912543 w 10035679"/>
              <a:gd name="connsiteY3915" fmla="*/ 1502156 h 5893281"/>
              <a:gd name="connsiteX3916" fmla="*/ 2902281 w 10035679"/>
              <a:gd name="connsiteY3916" fmla="*/ 1502156 h 5893281"/>
              <a:gd name="connsiteX3917" fmla="*/ 2890205 w 10035679"/>
              <a:gd name="connsiteY3917" fmla="*/ 1505777 h 5893281"/>
              <a:gd name="connsiteX3918" fmla="*/ 2908317 w 10035679"/>
              <a:gd name="connsiteY3918" fmla="*/ 1561322 h 5893281"/>
              <a:gd name="connsiteX3919" fmla="*/ 2922808 w 10035679"/>
              <a:gd name="connsiteY3919" fmla="*/ 1623508 h 5893281"/>
              <a:gd name="connsiteX3920" fmla="*/ 2946957 w 10035679"/>
              <a:gd name="connsiteY3920" fmla="*/ 1623508 h 5893281"/>
              <a:gd name="connsiteX3921" fmla="*/ 2960845 w 10035679"/>
              <a:gd name="connsiteY3921" fmla="*/ 1651884 h 5893281"/>
              <a:gd name="connsiteX3922" fmla="*/ 2972920 w 10035679"/>
              <a:gd name="connsiteY3922" fmla="*/ 1680865 h 5893281"/>
              <a:gd name="connsiteX3923" fmla="*/ 2975334 w 10035679"/>
              <a:gd name="connsiteY3923" fmla="*/ 1720109 h 5893281"/>
              <a:gd name="connsiteX3924" fmla="*/ 2972920 w 10035679"/>
              <a:gd name="connsiteY3924" fmla="*/ 1724335 h 5893281"/>
              <a:gd name="connsiteX3925" fmla="*/ 2969297 w 10035679"/>
              <a:gd name="connsiteY3925" fmla="*/ 1727956 h 5893281"/>
              <a:gd name="connsiteX3926" fmla="*/ 2969297 w 10035679"/>
              <a:gd name="connsiteY3926" fmla="*/ 1732182 h 5893281"/>
              <a:gd name="connsiteX3927" fmla="*/ 2965071 w 10035679"/>
              <a:gd name="connsiteY3927" fmla="*/ 1734598 h 5893281"/>
              <a:gd name="connsiteX3928" fmla="*/ 2960845 w 10035679"/>
              <a:gd name="connsiteY3928" fmla="*/ 1738823 h 5893281"/>
              <a:gd name="connsiteX3929" fmla="*/ 2954806 w 10035679"/>
              <a:gd name="connsiteY3929" fmla="*/ 1742447 h 5893281"/>
              <a:gd name="connsiteX3930" fmla="*/ 2940920 w 10035679"/>
              <a:gd name="connsiteY3930" fmla="*/ 1734598 h 5893281"/>
              <a:gd name="connsiteX3931" fmla="*/ 2922808 w 10035679"/>
              <a:gd name="connsiteY3931" fmla="*/ 1724335 h 5893281"/>
              <a:gd name="connsiteX3932" fmla="*/ 2904091 w 10035679"/>
              <a:gd name="connsiteY3932" fmla="*/ 1714070 h 5893281"/>
              <a:gd name="connsiteX3933" fmla="*/ 2890205 w 10035679"/>
              <a:gd name="connsiteY3933" fmla="*/ 1705618 h 5893281"/>
              <a:gd name="connsiteX3934" fmla="*/ 2884166 w 10035679"/>
              <a:gd name="connsiteY3934" fmla="*/ 1703808 h 5893281"/>
              <a:gd name="connsiteX3935" fmla="*/ 2878129 w 10035679"/>
              <a:gd name="connsiteY3935" fmla="*/ 1703808 h 5893281"/>
              <a:gd name="connsiteX3936" fmla="*/ 2898053 w 10035679"/>
              <a:gd name="connsiteY3936" fmla="*/ 1732182 h 5893281"/>
              <a:gd name="connsiteX3937" fmla="*/ 2916769 w 10035679"/>
              <a:gd name="connsiteY3937" fmla="*/ 1756938 h 5893281"/>
              <a:gd name="connsiteX3938" fmla="*/ 2930655 w 10035679"/>
              <a:gd name="connsiteY3938" fmla="*/ 1787731 h 5893281"/>
              <a:gd name="connsiteX3939" fmla="*/ 2922808 w 10035679"/>
              <a:gd name="connsiteY3939" fmla="*/ 1787731 h 5893281"/>
              <a:gd name="connsiteX3940" fmla="*/ 2898053 w 10035679"/>
              <a:gd name="connsiteY3940" fmla="*/ 1777466 h 5893281"/>
              <a:gd name="connsiteX3941" fmla="*/ 2866054 w 10035679"/>
              <a:gd name="connsiteY3941" fmla="*/ 1771427 h 5893281"/>
              <a:gd name="connsiteX3942" fmla="*/ 2831639 w 10035679"/>
              <a:gd name="connsiteY3942" fmla="*/ 1762975 h 5893281"/>
              <a:gd name="connsiteX3943" fmla="*/ 2806885 w 10035679"/>
              <a:gd name="connsiteY3943" fmla="*/ 1749088 h 5893281"/>
              <a:gd name="connsiteX3944" fmla="*/ 2785149 w 10035679"/>
              <a:gd name="connsiteY3944" fmla="*/ 1727956 h 5893281"/>
              <a:gd name="connsiteX3945" fmla="*/ 2770659 w 10035679"/>
              <a:gd name="connsiteY3945" fmla="*/ 1695354 h 5893281"/>
              <a:gd name="connsiteX3946" fmla="*/ 2756772 w 10035679"/>
              <a:gd name="connsiteY3946" fmla="*/ 1666375 h 5893281"/>
              <a:gd name="connsiteX3947" fmla="*/ 2736245 w 10035679"/>
              <a:gd name="connsiteY3947" fmla="*/ 1637999 h 5893281"/>
              <a:gd name="connsiteX3948" fmla="*/ 2713905 w 10035679"/>
              <a:gd name="connsiteY3948" fmla="*/ 1616867 h 5893281"/>
              <a:gd name="connsiteX3949" fmla="*/ 2683717 w 10035679"/>
              <a:gd name="connsiteY3949" fmla="*/ 1633773 h 5893281"/>
              <a:gd name="connsiteX3950" fmla="*/ 2646888 w 10035679"/>
              <a:gd name="connsiteY3950" fmla="*/ 1645848 h 5893281"/>
              <a:gd name="connsiteX3951" fmla="*/ 2604626 w 10035679"/>
              <a:gd name="connsiteY3951" fmla="*/ 1648263 h 5893281"/>
              <a:gd name="connsiteX3952" fmla="*/ 2600399 w 10035679"/>
              <a:gd name="connsiteY3952" fmla="*/ 1637999 h 5893281"/>
              <a:gd name="connsiteX3953" fmla="*/ 2598587 w 10035679"/>
              <a:gd name="connsiteY3953" fmla="*/ 1627734 h 5893281"/>
              <a:gd name="connsiteX3954" fmla="*/ 2598587 w 10035679"/>
              <a:gd name="connsiteY3954" fmla="*/ 1616867 h 5893281"/>
              <a:gd name="connsiteX3955" fmla="*/ 2598587 w 10035679"/>
              <a:gd name="connsiteY3955" fmla="*/ 1602981 h 5893281"/>
              <a:gd name="connsiteX3956" fmla="*/ 2628776 w 10035679"/>
              <a:gd name="connsiteY3956" fmla="*/ 1590303 h 5893281"/>
              <a:gd name="connsiteX3957" fmla="*/ 2669226 w 10035679"/>
              <a:gd name="connsiteY3957" fmla="*/ 1580038 h 5893281"/>
              <a:gd name="connsiteX3958" fmla="*/ 2703642 w 10035679"/>
              <a:gd name="connsiteY3958" fmla="*/ 1569776 h 5893281"/>
              <a:gd name="connsiteX3959" fmla="*/ 2713905 w 10035679"/>
              <a:gd name="connsiteY3959" fmla="*/ 1549247 h 5893281"/>
              <a:gd name="connsiteX3960" fmla="*/ 2724169 w 10035679"/>
              <a:gd name="connsiteY3960" fmla="*/ 1520268 h 5893281"/>
              <a:gd name="connsiteX3961" fmla="*/ 2736245 w 10035679"/>
              <a:gd name="connsiteY3961" fmla="*/ 1487665 h 5893281"/>
              <a:gd name="connsiteX3962" fmla="*/ 2742282 w 10035679"/>
              <a:gd name="connsiteY3962" fmla="*/ 1454456 h 5893281"/>
              <a:gd name="connsiteX3963" fmla="*/ 2746508 w 10035679"/>
              <a:gd name="connsiteY3963" fmla="*/ 1429703 h 5893281"/>
              <a:gd name="connsiteX3964" fmla="*/ 2742282 w 10035679"/>
              <a:gd name="connsiteY3964" fmla="*/ 1411591 h 5893281"/>
              <a:gd name="connsiteX3965" fmla="*/ 2728395 w 10035679"/>
              <a:gd name="connsiteY3965" fmla="*/ 1386834 h 5893281"/>
              <a:gd name="connsiteX3966" fmla="*/ 2709679 w 10035679"/>
              <a:gd name="connsiteY3966" fmla="*/ 1372345 h 5893281"/>
              <a:gd name="connsiteX3967" fmla="*/ 2689756 w 10035679"/>
              <a:gd name="connsiteY3967" fmla="*/ 1357854 h 5893281"/>
              <a:gd name="connsiteX3968" fmla="*/ 2675265 w 10035679"/>
              <a:gd name="connsiteY3968" fmla="*/ 1339137 h 5893281"/>
              <a:gd name="connsiteX3969" fmla="*/ 2657153 w 10035679"/>
              <a:gd name="connsiteY3969" fmla="*/ 1252801 h 5893281"/>
              <a:gd name="connsiteX3970" fmla="*/ 2628776 w 10035679"/>
              <a:gd name="connsiteY3970" fmla="*/ 1246762 h 5893281"/>
              <a:gd name="connsiteX3971" fmla="*/ 2608852 w 10035679"/>
              <a:gd name="connsiteY3971" fmla="*/ 1232271 h 5893281"/>
              <a:gd name="connsiteX3972" fmla="*/ 2590738 w 10035679"/>
              <a:gd name="connsiteY3972" fmla="*/ 1217783 h 5893281"/>
              <a:gd name="connsiteX3973" fmla="*/ 2572023 w 10035679"/>
              <a:gd name="connsiteY3973" fmla="*/ 1214160 h 5893281"/>
              <a:gd name="connsiteX3974" fmla="*/ 2555721 w 10035679"/>
              <a:gd name="connsiteY3974" fmla="*/ 1222009 h 5893281"/>
              <a:gd name="connsiteX3975" fmla="*/ 2543646 w 10035679"/>
              <a:gd name="connsiteY3975" fmla="*/ 1232271 h 5893281"/>
              <a:gd name="connsiteX3976" fmla="*/ 2533986 w 10035679"/>
              <a:gd name="connsiteY3976" fmla="*/ 1242535 h 5893281"/>
              <a:gd name="connsiteX3977" fmla="*/ 2519495 w 10035679"/>
              <a:gd name="connsiteY3977" fmla="*/ 1252801 h 5893281"/>
              <a:gd name="connsiteX3978" fmla="*/ 2495345 w 10035679"/>
              <a:gd name="connsiteY3978" fmla="*/ 1261253 h 5893281"/>
              <a:gd name="connsiteX3979" fmla="*/ 2471194 w 10035679"/>
              <a:gd name="connsiteY3979" fmla="*/ 1246762 h 5893281"/>
              <a:gd name="connsiteX3980" fmla="*/ 2438591 w 10035679"/>
              <a:gd name="connsiteY3980" fmla="*/ 1236499 h 5893281"/>
              <a:gd name="connsiteX3981" fmla="*/ 2404178 w 10035679"/>
              <a:gd name="connsiteY3981" fmla="*/ 1228045 h 5893281"/>
              <a:gd name="connsiteX3982" fmla="*/ 2371574 w 10035679"/>
              <a:gd name="connsiteY3982" fmla="*/ 1217783 h 5893281"/>
              <a:gd name="connsiteX3983" fmla="*/ 2343197 w 10035679"/>
              <a:gd name="connsiteY3983" fmla="*/ 1207517 h 5893281"/>
              <a:gd name="connsiteX3984" fmla="*/ 2320858 w 10035679"/>
              <a:gd name="connsiteY3984" fmla="*/ 1189405 h 5893281"/>
              <a:gd name="connsiteX3985" fmla="*/ 2306971 w 10035679"/>
              <a:gd name="connsiteY3985" fmla="*/ 1160424 h 5893281"/>
              <a:gd name="connsiteX3986" fmla="*/ 2311198 w 10035679"/>
              <a:gd name="connsiteY3986" fmla="*/ 1156198 h 5893281"/>
              <a:gd name="connsiteX3987" fmla="*/ 2311198 w 10035679"/>
              <a:gd name="connsiteY3987" fmla="*/ 1154387 h 5893281"/>
              <a:gd name="connsiteX3988" fmla="*/ 2314821 w 10035679"/>
              <a:gd name="connsiteY3988" fmla="*/ 1154387 h 5893281"/>
              <a:gd name="connsiteX3989" fmla="*/ 2314821 w 10035679"/>
              <a:gd name="connsiteY3989" fmla="*/ 1150161 h 5893281"/>
              <a:gd name="connsiteX3990" fmla="*/ 2314821 w 10035679"/>
              <a:gd name="connsiteY3990" fmla="*/ 1141709 h 5893281"/>
              <a:gd name="connsiteX3991" fmla="*/ 2300935 w 10035679"/>
              <a:gd name="connsiteY3991" fmla="*/ 1139896 h 5893281"/>
              <a:gd name="connsiteX3992" fmla="*/ 2286444 w 10035679"/>
              <a:gd name="connsiteY3992" fmla="*/ 1135671 h 5893281"/>
              <a:gd name="connsiteX3993" fmla="*/ 2276784 w 10035679"/>
              <a:gd name="connsiteY3993" fmla="*/ 1127218 h 5893281"/>
              <a:gd name="connsiteX3994" fmla="*/ 2268330 w 10035679"/>
              <a:gd name="connsiteY3994" fmla="*/ 1116953 h 5893281"/>
              <a:gd name="connsiteX3995" fmla="*/ 2262293 w 10035679"/>
              <a:gd name="connsiteY3995" fmla="*/ 1103066 h 5893281"/>
              <a:gd name="connsiteX3996" fmla="*/ 2280405 w 10035679"/>
              <a:gd name="connsiteY3996" fmla="*/ 1068048 h 5893281"/>
              <a:gd name="connsiteX3997" fmla="*/ 2294896 w 10035679"/>
              <a:gd name="connsiteY3997" fmla="*/ 1020351 h 5893281"/>
              <a:gd name="connsiteX3998" fmla="*/ 2300935 w 10035679"/>
              <a:gd name="connsiteY3998" fmla="*/ 969031 h 5893281"/>
              <a:gd name="connsiteX3999" fmla="*/ 2306971 w 10035679"/>
              <a:gd name="connsiteY3999" fmla="*/ 919522 h 5893281"/>
              <a:gd name="connsiteX4000" fmla="*/ 2035279 w 10035679"/>
              <a:gd name="connsiteY4000" fmla="*/ 905030 h 5893281"/>
              <a:gd name="connsiteX4001" fmla="*/ 2067883 w 10035679"/>
              <a:gd name="connsiteY4001" fmla="*/ 905030 h 5893281"/>
              <a:gd name="connsiteX4002" fmla="*/ 2085997 w 10035679"/>
              <a:gd name="connsiteY4002" fmla="*/ 977482 h 5893281"/>
              <a:gd name="connsiteX4003" fmla="*/ 2100488 w 10035679"/>
              <a:gd name="connsiteY4003" fmla="*/ 1055368 h 5893281"/>
              <a:gd name="connsiteX4004" fmla="*/ 2092034 w 10035679"/>
              <a:gd name="connsiteY4004" fmla="*/ 1055368 h 5893281"/>
              <a:gd name="connsiteX4005" fmla="*/ 2082373 w 10035679"/>
              <a:gd name="connsiteY4005" fmla="*/ 1069860 h 5893281"/>
              <a:gd name="connsiteX4006" fmla="*/ 2060035 w 10035679"/>
              <a:gd name="connsiteY4006" fmla="*/ 1063821 h 5893281"/>
              <a:gd name="connsiteX4007" fmla="*/ 2053997 w 10035679"/>
              <a:gd name="connsiteY4007" fmla="*/ 1069860 h 5893281"/>
              <a:gd name="connsiteX4008" fmla="*/ 2053997 w 10035679"/>
              <a:gd name="connsiteY4008" fmla="*/ 1078312 h 5893281"/>
              <a:gd name="connsiteX4009" fmla="*/ 2053997 w 10035679"/>
              <a:gd name="connsiteY4009" fmla="*/ 1084349 h 5893281"/>
              <a:gd name="connsiteX4010" fmla="*/ 2053997 w 10035679"/>
              <a:gd name="connsiteY4010" fmla="*/ 1088577 h 5893281"/>
              <a:gd name="connsiteX4011" fmla="*/ 2049770 w 10035679"/>
              <a:gd name="connsiteY4011" fmla="*/ 1092803 h 5893281"/>
              <a:gd name="connsiteX4012" fmla="*/ 2045544 w 10035679"/>
              <a:gd name="connsiteY4012" fmla="*/ 1098840 h 5893281"/>
              <a:gd name="connsiteX4013" fmla="*/ 2035279 w 10035679"/>
              <a:gd name="connsiteY4013" fmla="*/ 1103066 h 5893281"/>
              <a:gd name="connsiteX4014" fmla="*/ 2025619 w 10035679"/>
              <a:gd name="connsiteY4014" fmla="*/ 1096424 h 5893281"/>
              <a:gd name="connsiteX4015" fmla="*/ 2011130 w 10035679"/>
              <a:gd name="connsiteY4015" fmla="*/ 1084349 h 5893281"/>
              <a:gd name="connsiteX4016" fmla="*/ 1997242 w 10035679"/>
              <a:gd name="connsiteY4016" fmla="*/ 1078312 h 5893281"/>
              <a:gd name="connsiteX4017" fmla="*/ 1997242 w 10035679"/>
              <a:gd name="connsiteY4017" fmla="*/ 1055368 h 5893281"/>
              <a:gd name="connsiteX4018" fmla="*/ 1950753 w 10035679"/>
              <a:gd name="connsiteY4018" fmla="*/ 1049331 h 5893281"/>
              <a:gd name="connsiteX4019" fmla="*/ 1958602 w 10035679"/>
              <a:gd name="connsiteY4019" fmla="*/ 983520 h 5893281"/>
              <a:gd name="connsiteX4020" fmla="*/ 1972489 w 10035679"/>
              <a:gd name="connsiteY4020" fmla="*/ 977482 h 5893281"/>
              <a:gd name="connsiteX4021" fmla="*/ 1986979 w 10035679"/>
              <a:gd name="connsiteY4021" fmla="*/ 967219 h 5893281"/>
              <a:gd name="connsiteX4022" fmla="*/ 1997242 w 10035679"/>
              <a:gd name="connsiteY4022" fmla="*/ 952728 h 5893281"/>
              <a:gd name="connsiteX4023" fmla="*/ 1986979 w 10035679"/>
              <a:gd name="connsiteY4023" fmla="*/ 948501 h 5893281"/>
              <a:gd name="connsiteX4024" fmla="*/ 1978527 w 10035679"/>
              <a:gd name="connsiteY4024" fmla="*/ 944276 h 5893281"/>
              <a:gd name="connsiteX4025" fmla="*/ 1972489 w 10035679"/>
              <a:gd name="connsiteY4025" fmla="*/ 942465 h 5893281"/>
              <a:gd name="connsiteX4026" fmla="*/ 1964639 w 10035679"/>
              <a:gd name="connsiteY4026" fmla="*/ 934011 h 5893281"/>
              <a:gd name="connsiteX4027" fmla="*/ 1960413 w 10035679"/>
              <a:gd name="connsiteY4027" fmla="*/ 927974 h 5893281"/>
              <a:gd name="connsiteX4028" fmla="*/ 1958602 w 10035679"/>
              <a:gd name="connsiteY4028" fmla="*/ 913483 h 5893281"/>
              <a:gd name="connsiteX4029" fmla="*/ 1997242 w 10035679"/>
              <a:gd name="connsiteY4029" fmla="*/ 909257 h 5893281"/>
              <a:gd name="connsiteX4030" fmla="*/ 8639787 w 10035679"/>
              <a:gd name="connsiteY4030" fmla="*/ 872429 h 5893281"/>
              <a:gd name="connsiteX4031" fmla="*/ 8663938 w 10035679"/>
              <a:gd name="connsiteY4031" fmla="*/ 884505 h 5893281"/>
              <a:gd name="connsiteX4032" fmla="*/ 8663938 w 10035679"/>
              <a:gd name="connsiteY4032" fmla="*/ 898997 h 5893281"/>
              <a:gd name="connsiteX4033" fmla="*/ 8631938 w 10035679"/>
              <a:gd name="connsiteY4033" fmla="*/ 898997 h 5893281"/>
              <a:gd name="connsiteX4034" fmla="*/ 2112559 w 10035679"/>
              <a:gd name="connsiteY4034" fmla="*/ 872427 h 5893281"/>
              <a:gd name="connsiteX4035" fmla="*/ 2138522 w 10035679"/>
              <a:gd name="connsiteY4035" fmla="*/ 876653 h 5893281"/>
              <a:gd name="connsiteX4036" fmla="*/ 2166899 w 10035679"/>
              <a:gd name="connsiteY4036" fmla="*/ 880879 h 5893281"/>
              <a:gd name="connsiteX4037" fmla="*/ 2191653 w 10035679"/>
              <a:gd name="connsiteY4037" fmla="*/ 884503 h 5893281"/>
              <a:gd name="connsiteX4038" fmla="*/ 2209765 w 10035679"/>
              <a:gd name="connsiteY4038" fmla="*/ 891144 h 5893281"/>
              <a:gd name="connsiteX4039" fmla="*/ 2211577 w 10035679"/>
              <a:gd name="connsiteY4039" fmla="*/ 898993 h 5893281"/>
              <a:gd name="connsiteX4040" fmla="*/ 2211577 w 10035679"/>
              <a:gd name="connsiteY4040" fmla="*/ 909256 h 5893281"/>
              <a:gd name="connsiteX4041" fmla="*/ 2215803 w 10035679"/>
              <a:gd name="connsiteY4041" fmla="*/ 923747 h 5893281"/>
              <a:gd name="connsiteX4042" fmla="*/ 2215803 w 10035679"/>
              <a:gd name="connsiteY4042" fmla="*/ 938238 h 5893281"/>
              <a:gd name="connsiteX4043" fmla="*/ 2211577 w 10035679"/>
              <a:gd name="connsiteY4043" fmla="*/ 944274 h 5893281"/>
              <a:gd name="connsiteX4044" fmla="*/ 2209765 w 10035679"/>
              <a:gd name="connsiteY4044" fmla="*/ 952727 h 5893281"/>
              <a:gd name="connsiteX4045" fmla="*/ 2205538 w 10035679"/>
              <a:gd name="connsiteY4045" fmla="*/ 962991 h 5893281"/>
              <a:gd name="connsiteX4046" fmla="*/ 2197689 w 10035679"/>
              <a:gd name="connsiteY4046" fmla="*/ 969028 h 5893281"/>
              <a:gd name="connsiteX4047" fmla="*/ 2191653 w 10035679"/>
              <a:gd name="connsiteY4047" fmla="*/ 973254 h 5893281"/>
              <a:gd name="connsiteX4048" fmla="*/ 2183200 w 10035679"/>
              <a:gd name="connsiteY4048" fmla="*/ 977482 h 5893281"/>
              <a:gd name="connsiteX4049" fmla="*/ 2181388 w 10035679"/>
              <a:gd name="connsiteY4049" fmla="*/ 981708 h 5893281"/>
              <a:gd name="connsiteX4050" fmla="*/ 2173541 w 10035679"/>
              <a:gd name="connsiteY4050" fmla="*/ 983519 h 5893281"/>
              <a:gd name="connsiteX4051" fmla="*/ 2169312 w 10035679"/>
              <a:gd name="connsiteY4051" fmla="*/ 991971 h 5893281"/>
              <a:gd name="connsiteX4052" fmla="*/ 2173541 w 10035679"/>
              <a:gd name="connsiteY4052" fmla="*/ 1010085 h 5893281"/>
              <a:gd name="connsiteX4053" fmla="*/ 2169312 w 10035679"/>
              <a:gd name="connsiteY4053" fmla="*/ 1030613 h 5893281"/>
              <a:gd name="connsiteX4054" fmla="*/ 2166899 w 10035679"/>
              <a:gd name="connsiteY4054" fmla="*/ 1045103 h 5893281"/>
              <a:gd name="connsiteX4055" fmla="*/ 2159050 w 10035679"/>
              <a:gd name="connsiteY4055" fmla="*/ 1055366 h 5893281"/>
              <a:gd name="connsiteX4056" fmla="*/ 2153011 w 10035679"/>
              <a:gd name="connsiteY4056" fmla="*/ 1059592 h 5893281"/>
              <a:gd name="connsiteX4057" fmla="*/ 2145164 w 10035679"/>
              <a:gd name="connsiteY4057" fmla="*/ 1063818 h 5893281"/>
              <a:gd name="connsiteX4058" fmla="*/ 2134899 w 10035679"/>
              <a:gd name="connsiteY4058" fmla="*/ 1063818 h 5893281"/>
              <a:gd name="connsiteX4059" fmla="*/ 2120408 w 10035679"/>
              <a:gd name="connsiteY4059" fmla="*/ 1063818 h 5893281"/>
              <a:gd name="connsiteX4060" fmla="*/ 2112559 w 10035679"/>
              <a:gd name="connsiteY4060" fmla="*/ 1040875 h 5893281"/>
              <a:gd name="connsiteX4061" fmla="*/ 2120408 w 10035679"/>
              <a:gd name="connsiteY4061" fmla="*/ 1020348 h 5893281"/>
              <a:gd name="connsiteX4062" fmla="*/ 2120408 w 10035679"/>
              <a:gd name="connsiteY4062" fmla="*/ 995594 h 5893281"/>
              <a:gd name="connsiteX4063" fmla="*/ 2112559 w 10035679"/>
              <a:gd name="connsiteY4063" fmla="*/ 967218 h 5893281"/>
              <a:gd name="connsiteX4064" fmla="*/ 2110748 w 10035679"/>
              <a:gd name="connsiteY4064" fmla="*/ 934010 h 5893281"/>
              <a:gd name="connsiteX4065" fmla="*/ 2106523 w 10035679"/>
              <a:gd name="connsiteY4065" fmla="*/ 905030 h 5893281"/>
              <a:gd name="connsiteX4066" fmla="*/ 1347000 w 10035679"/>
              <a:gd name="connsiteY4066" fmla="*/ 870619 h 5893281"/>
              <a:gd name="connsiteX4067" fmla="*/ 1375377 w 10035679"/>
              <a:gd name="connsiteY4067" fmla="*/ 872430 h 5893281"/>
              <a:gd name="connsiteX4068" fmla="*/ 1375377 w 10035679"/>
              <a:gd name="connsiteY4068" fmla="*/ 898996 h 5893281"/>
              <a:gd name="connsiteX4069" fmla="*/ 1409791 w 10035679"/>
              <a:gd name="connsiteY4069" fmla="*/ 898996 h 5893281"/>
              <a:gd name="connsiteX4070" fmla="*/ 1438168 w 10035679"/>
              <a:gd name="connsiteY4070" fmla="*/ 898996 h 5893281"/>
              <a:gd name="connsiteX4071" fmla="*/ 1470771 w 10035679"/>
              <a:gd name="connsiteY4071" fmla="*/ 898996 h 5893281"/>
              <a:gd name="connsiteX4072" fmla="*/ 1476807 w 10035679"/>
              <a:gd name="connsiteY4072" fmla="*/ 913486 h 5893281"/>
              <a:gd name="connsiteX4073" fmla="*/ 1484657 w 10035679"/>
              <a:gd name="connsiteY4073" fmla="*/ 929788 h 5893281"/>
              <a:gd name="connsiteX4074" fmla="*/ 1490696 w 10035679"/>
              <a:gd name="connsiteY4074" fmla="*/ 948505 h 5893281"/>
              <a:gd name="connsiteX4075" fmla="*/ 1499148 w 10035679"/>
              <a:gd name="connsiteY4075" fmla="*/ 962994 h 5893281"/>
              <a:gd name="connsiteX4076" fmla="*/ 1499148 w 10035679"/>
              <a:gd name="connsiteY4076" fmla="*/ 969033 h 5893281"/>
              <a:gd name="connsiteX4077" fmla="*/ 1476807 w 10035679"/>
              <a:gd name="connsiteY4077" fmla="*/ 995597 h 5893281"/>
              <a:gd name="connsiteX4078" fmla="*/ 1448430 w 10035679"/>
              <a:gd name="connsiteY4078" fmla="*/ 1005862 h 5893281"/>
              <a:gd name="connsiteX4079" fmla="*/ 1420056 w 10035679"/>
              <a:gd name="connsiteY4079" fmla="*/ 1016124 h 5893281"/>
              <a:gd name="connsiteX4080" fmla="*/ 1403754 w 10035679"/>
              <a:gd name="connsiteY4080" fmla="*/ 1049332 h 5893281"/>
              <a:gd name="connsiteX4081" fmla="*/ 1389263 w 10035679"/>
              <a:gd name="connsiteY4081" fmla="*/ 1078312 h 5893281"/>
              <a:gd name="connsiteX4082" fmla="*/ 1385640 w 10035679"/>
              <a:gd name="connsiteY4082" fmla="*/ 1110916 h 5893281"/>
              <a:gd name="connsiteX4083" fmla="*/ 1391679 w 10035679"/>
              <a:gd name="connsiteY4083" fmla="*/ 1141708 h 5893281"/>
              <a:gd name="connsiteX4084" fmla="*/ 1360886 w 10035679"/>
              <a:gd name="connsiteY4084" fmla="*/ 1145934 h 5893281"/>
              <a:gd name="connsiteX4085" fmla="*/ 1332510 w 10035679"/>
              <a:gd name="connsiteY4085" fmla="*/ 1156199 h 5893281"/>
              <a:gd name="connsiteX4086" fmla="*/ 1296283 w 10035679"/>
              <a:gd name="connsiteY4086" fmla="*/ 1166462 h 5893281"/>
              <a:gd name="connsiteX4087" fmla="*/ 1294473 w 10035679"/>
              <a:gd name="connsiteY4087" fmla="*/ 1160425 h 5893281"/>
              <a:gd name="connsiteX4088" fmla="*/ 1290247 w 10035679"/>
              <a:gd name="connsiteY4088" fmla="*/ 1154389 h 5893281"/>
              <a:gd name="connsiteX4089" fmla="*/ 1286020 w 10035679"/>
              <a:gd name="connsiteY4089" fmla="*/ 1150161 h 5893281"/>
              <a:gd name="connsiteX4090" fmla="*/ 1286020 w 10035679"/>
              <a:gd name="connsiteY4090" fmla="*/ 1141708 h 5893281"/>
              <a:gd name="connsiteX4091" fmla="*/ 1282397 w 10035679"/>
              <a:gd name="connsiteY4091" fmla="*/ 1135671 h 5893281"/>
              <a:gd name="connsiteX4092" fmla="*/ 1286020 w 10035679"/>
              <a:gd name="connsiteY4092" fmla="*/ 1131445 h 5893281"/>
              <a:gd name="connsiteX4093" fmla="*/ 1286020 w 10035679"/>
              <a:gd name="connsiteY4093" fmla="*/ 1127217 h 5893281"/>
              <a:gd name="connsiteX4094" fmla="*/ 1286020 w 10035679"/>
              <a:gd name="connsiteY4094" fmla="*/ 1125407 h 5893281"/>
              <a:gd name="connsiteX4095" fmla="*/ 1290247 w 10035679"/>
              <a:gd name="connsiteY4095" fmla="*/ 1116955 h 5893281"/>
              <a:gd name="connsiteX4096" fmla="*/ 1290247 w 10035679"/>
              <a:gd name="connsiteY4096" fmla="*/ 1110916 h 5893281"/>
              <a:gd name="connsiteX4097" fmla="*/ 1266096 w 10035679"/>
              <a:gd name="connsiteY4097" fmla="*/ 1110916 h 5893281"/>
              <a:gd name="connsiteX4098" fmla="*/ 1266096 w 10035679"/>
              <a:gd name="connsiteY4098" fmla="*/ 1098841 h 5893281"/>
              <a:gd name="connsiteX4099" fmla="*/ 1266096 w 10035679"/>
              <a:gd name="connsiteY4099" fmla="*/ 1096426 h 5893281"/>
              <a:gd name="connsiteX4100" fmla="*/ 1261870 w 10035679"/>
              <a:gd name="connsiteY4100" fmla="*/ 1092803 h 5893281"/>
              <a:gd name="connsiteX4101" fmla="*/ 1261870 w 10035679"/>
              <a:gd name="connsiteY4101" fmla="*/ 1088577 h 5893281"/>
              <a:gd name="connsiteX4102" fmla="*/ 1257643 w 10035679"/>
              <a:gd name="connsiteY4102" fmla="*/ 1084351 h 5893281"/>
              <a:gd name="connsiteX4103" fmla="*/ 1251605 w 10035679"/>
              <a:gd name="connsiteY4103" fmla="*/ 1078312 h 5893281"/>
              <a:gd name="connsiteX4104" fmla="*/ 1247982 w 10035679"/>
              <a:gd name="connsiteY4104" fmla="*/ 1078312 h 5893281"/>
              <a:gd name="connsiteX4105" fmla="*/ 1243756 w 10035679"/>
              <a:gd name="connsiteY4105" fmla="*/ 1078312 h 5893281"/>
              <a:gd name="connsiteX4106" fmla="*/ 1239529 w 10035679"/>
              <a:gd name="connsiteY4106" fmla="*/ 1078312 h 5893281"/>
              <a:gd name="connsiteX4107" fmla="*/ 1237719 w 10035679"/>
              <a:gd name="connsiteY4107" fmla="*/ 1078312 h 5893281"/>
              <a:gd name="connsiteX4108" fmla="*/ 1225643 w 10035679"/>
              <a:gd name="connsiteY4108" fmla="*/ 1078312 h 5893281"/>
              <a:gd name="connsiteX4109" fmla="*/ 1225643 w 10035679"/>
              <a:gd name="connsiteY4109" fmla="*/ 1055368 h 5893281"/>
              <a:gd name="connsiteX4110" fmla="*/ 1251605 w 10035679"/>
              <a:gd name="connsiteY4110" fmla="*/ 1026389 h 5893281"/>
              <a:gd name="connsiteX4111" fmla="*/ 1267906 w 10035679"/>
              <a:gd name="connsiteY4111" fmla="*/ 987749 h 5893281"/>
              <a:gd name="connsiteX4112" fmla="*/ 1282397 w 10035679"/>
              <a:gd name="connsiteY4112" fmla="*/ 944277 h 5893281"/>
              <a:gd name="connsiteX4113" fmla="*/ 1272132 w 10035679"/>
              <a:gd name="connsiteY4113" fmla="*/ 938240 h 5893281"/>
              <a:gd name="connsiteX4114" fmla="*/ 1267906 w 10035679"/>
              <a:gd name="connsiteY4114" fmla="*/ 927976 h 5893281"/>
              <a:gd name="connsiteX4115" fmla="*/ 1266096 w 10035679"/>
              <a:gd name="connsiteY4115" fmla="*/ 919524 h 5893281"/>
              <a:gd name="connsiteX4116" fmla="*/ 1261870 w 10035679"/>
              <a:gd name="connsiteY4116" fmla="*/ 905032 h 5893281"/>
              <a:gd name="connsiteX4117" fmla="*/ 1257643 w 10035679"/>
              <a:gd name="connsiteY4117" fmla="*/ 891147 h 5893281"/>
              <a:gd name="connsiteX4118" fmla="*/ 1286020 w 10035679"/>
              <a:gd name="connsiteY4118" fmla="*/ 884505 h 5893281"/>
              <a:gd name="connsiteX4119" fmla="*/ 1308359 w 10035679"/>
              <a:gd name="connsiteY4119" fmla="*/ 880884 h 5893281"/>
              <a:gd name="connsiteX4120" fmla="*/ 1324660 w 10035679"/>
              <a:gd name="connsiteY4120" fmla="*/ 872430 h 5893281"/>
              <a:gd name="connsiteX4121" fmla="*/ 4376665 w 10035679"/>
              <a:gd name="connsiteY4121" fmla="*/ 786090 h 5893281"/>
              <a:gd name="connsiteX4122" fmla="*/ 4406853 w 10035679"/>
              <a:gd name="connsiteY4122" fmla="*/ 786090 h 5893281"/>
              <a:gd name="connsiteX4123" fmla="*/ 4406853 w 10035679"/>
              <a:gd name="connsiteY4123" fmla="*/ 793940 h 5893281"/>
              <a:gd name="connsiteX4124" fmla="*/ 4400815 w 10035679"/>
              <a:gd name="connsiteY4124" fmla="*/ 793940 h 5893281"/>
              <a:gd name="connsiteX4125" fmla="*/ 4392967 w 10035679"/>
              <a:gd name="connsiteY4125" fmla="*/ 798167 h 5893281"/>
              <a:gd name="connsiteX4126" fmla="*/ 4391155 w 10035679"/>
              <a:gd name="connsiteY4126" fmla="*/ 798167 h 5893281"/>
              <a:gd name="connsiteX4127" fmla="*/ 4386928 w 10035679"/>
              <a:gd name="connsiteY4127" fmla="*/ 798167 h 5893281"/>
              <a:gd name="connsiteX4128" fmla="*/ 4382702 w 10035679"/>
              <a:gd name="connsiteY4128" fmla="*/ 793940 h 5893281"/>
              <a:gd name="connsiteX4129" fmla="*/ 2145166 w 10035679"/>
              <a:gd name="connsiteY4129" fmla="*/ 786089 h 5893281"/>
              <a:gd name="connsiteX4130" fmla="*/ 2153013 w 10035679"/>
              <a:gd name="connsiteY4130" fmla="*/ 833183 h 5893281"/>
              <a:gd name="connsiteX4131" fmla="*/ 2140940 w 10035679"/>
              <a:gd name="connsiteY4131" fmla="*/ 841635 h 5893281"/>
              <a:gd name="connsiteX4132" fmla="*/ 2134901 w 10035679"/>
              <a:gd name="connsiteY4132" fmla="*/ 843445 h 5893281"/>
              <a:gd name="connsiteX4133" fmla="*/ 2126449 w 10035679"/>
              <a:gd name="connsiteY4133" fmla="*/ 847672 h 5893281"/>
              <a:gd name="connsiteX4134" fmla="*/ 2116788 w 10035679"/>
              <a:gd name="connsiteY4134" fmla="*/ 856126 h 5893281"/>
              <a:gd name="connsiteX4135" fmla="*/ 2106523 w 10035679"/>
              <a:gd name="connsiteY4135" fmla="*/ 857936 h 5893281"/>
              <a:gd name="connsiteX4136" fmla="*/ 2102297 w 10035679"/>
              <a:gd name="connsiteY4136" fmla="*/ 856126 h 5893281"/>
              <a:gd name="connsiteX4137" fmla="*/ 2100486 w 10035679"/>
              <a:gd name="connsiteY4137" fmla="*/ 856126 h 5893281"/>
              <a:gd name="connsiteX4138" fmla="*/ 2096260 w 10035679"/>
              <a:gd name="connsiteY4138" fmla="*/ 851900 h 5893281"/>
              <a:gd name="connsiteX4139" fmla="*/ 2092032 w 10035679"/>
              <a:gd name="connsiteY4139" fmla="*/ 851900 h 5893281"/>
              <a:gd name="connsiteX4140" fmla="*/ 2082372 w 10035679"/>
              <a:gd name="connsiteY4140" fmla="*/ 851900 h 5893281"/>
              <a:gd name="connsiteX4141" fmla="*/ 2082372 w 10035679"/>
              <a:gd name="connsiteY4141" fmla="*/ 843445 h 5893281"/>
              <a:gd name="connsiteX4142" fmla="*/ 2082372 w 10035679"/>
              <a:gd name="connsiteY4142" fmla="*/ 841635 h 5893281"/>
              <a:gd name="connsiteX4143" fmla="*/ 2078146 w 10035679"/>
              <a:gd name="connsiteY4143" fmla="*/ 841635 h 5893281"/>
              <a:gd name="connsiteX4144" fmla="*/ 2078146 w 10035679"/>
              <a:gd name="connsiteY4144" fmla="*/ 837409 h 5893281"/>
              <a:gd name="connsiteX4145" fmla="*/ 2073920 w 10035679"/>
              <a:gd name="connsiteY4145" fmla="*/ 833183 h 5893281"/>
              <a:gd name="connsiteX4146" fmla="*/ 2073920 w 10035679"/>
              <a:gd name="connsiteY4146" fmla="*/ 818692 h 5893281"/>
              <a:gd name="connsiteX4147" fmla="*/ 2092032 w 10035679"/>
              <a:gd name="connsiteY4147" fmla="*/ 808428 h 5893281"/>
              <a:gd name="connsiteX4148" fmla="*/ 2106523 w 10035679"/>
              <a:gd name="connsiteY4148" fmla="*/ 798165 h 5893281"/>
              <a:gd name="connsiteX4149" fmla="*/ 2120410 w 10035679"/>
              <a:gd name="connsiteY4149" fmla="*/ 790316 h 5893281"/>
              <a:gd name="connsiteX4150" fmla="*/ 1446015 w 10035679"/>
              <a:gd name="connsiteY4150" fmla="*/ 780055 h 5893281"/>
              <a:gd name="connsiteX4151" fmla="*/ 1452052 w 10035679"/>
              <a:gd name="connsiteY4151" fmla="*/ 780055 h 5893281"/>
              <a:gd name="connsiteX4152" fmla="*/ 1460507 w 10035679"/>
              <a:gd name="connsiteY4152" fmla="*/ 783679 h 5893281"/>
              <a:gd name="connsiteX4153" fmla="*/ 1462318 w 10035679"/>
              <a:gd name="connsiteY4153" fmla="*/ 783679 h 5893281"/>
              <a:gd name="connsiteX4154" fmla="*/ 1466544 w 10035679"/>
              <a:gd name="connsiteY4154" fmla="*/ 786092 h 5893281"/>
              <a:gd name="connsiteX4155" fmla="*/ 1470771 w 10035679"/>
              <a:gd name="connsiteY4155" fmla="*/ 793943 h 5893281"/>
              <a:gd name="connsiteX4156" fmla="*/ 1446015 w 10035679"/>
              <a:gd name="connsiteY4156" fmla="*/ 793943 h 5893281"/>
              <a:gd name="connsiteX4157" fmla="*/ 8807630 w 10035679"/>
              <a:gd name="connsiteY4157" fmla="*/ 755301 h 5893281"/>
              <a:gd name="connsiteX4158" fmla="*/ 8840233 w 10035679"/>
              <a:gd name="connsiteY4158" fmla="*/ 759527 h 5893281"/>
              <a:gd name="connsiteX4159" fmla="*/ 8872836 w 10035679"/>
              <a:gd name="connsiteY4159" fmla="*/ 765565 h 5893281"/>
              <a:gd name="connsiteX4160" fmla="*/ 8901215 w 10035679"/>
              <a:gd name="connsiteY4160" fmla="*/ 775828 h 5893281"/>
              <a:gd name="connsiteX4161" fmla="*/ 8921138 w 10035679"/>
              <a:gd name="connsiteY4161" fmla="*/ 793942 h 5893281"/>
              <a:gd name="connsiteX4162" fmla="*/ 8935629 w 10035679"/>
              <a:gd name="connsiteY4162" fmla="*/ 818696 h 5893281"/>
              <a:gd name="connsiteX4163" fmla="*/ 8943479 w 10035679"/>
              <a:gd name="connsiteY4163" fmla="*/ 851901 h 5893281"/>
              <a:gd name="connsiteX4164" fmla="*/ 8896987 w 10035679"/>
              <a:gd name="connsiteY4164" fmla="*/ 843449 h 5893281"/>
              <a:gd name="connsiteX4165" fmla="*/ 8854121 w 10035679"/>
              <a:gd name="connsiteY4165" fmla="*/ 828958 h 5893281"/>
              <a:gd name="connsiteX4166" fmla="*/ 8822121 w 10035679"/>
              <a:gd name="connsiteY4166" fmla="*/ 808431 h 5893281"/>
              <a:gd name="connsiteX4167" fmla="*/ 8801593 w 10035679"/>
              <a:gd name="connsiteY4167" fmla="*/ 780054 h 5893281"/>
              <a:gd name="connsiteX4168" fmla="*/ 8805819 w 10035679"/>
              <a:gd name="connsiteY4168" fmla="*/ 775828 h 5893281"/>
              <a:gd name="connsiteX4169" fmla="*/ 8805819 w 10035679"/>
              <a:gd name="connsiteY4169" fmla="*/ 771602 h 5893281"/>
              <a:gd name="connsiteX4170" fmla="*/ 8807630 w 10035679"/>
              <a:gd name="connsiteY4170" fmla="*/ 769791 h 5893281"/>
              <a:gd name="connsiteX4171" fmla="*/ 8807630 w 10035679"/>
              <a:gd name="connsiteY4171" fmla="*/ 761337 h 5893281"/>
              <a:gd name="connsiteX4172" fmla="*/ 2003282 w 10035679"/>
              <a:gd name="connsiteY4172" fmla="*/ 732356 h 5893281"/>
              <a:gd name="connsiteX4173" fmla="*/ 2015357 w 10035679"/>
              <a:gd name="connsiteY4173" fmla="*/ 732356 h 5893281"/>
              <a:gd name="connsiteX4174" fmla="*/ 2017168 w 10035679"/>
              <a:gd name="connsiteY4174" fmla="*/ 732356 h 5893281"/>
              <a:gd name="connsiteX4175" fmla="*/ 2021394 w 10035679"/>
              <a:gd name="connsiteY4175" fmla="*/ 736582 h 5893281"/>
              <a:gd name="connsiteX4176" fmla="*/ 2025620 w 10035679"/>
              <a:gd name="connsiteY4176" fmla="*/ 736582 h 5893281"/>
              <a:gd name="connsiteX4177" fmla="*/ 2029243 w 10035679"/>
              <a:gd name="connsiteY4177" fmla="*/ 740809 h 5893281"/>
              <a:gd name="connsiteX4178" fmla="*/ 2031659 w 10035679"/>
              <a:gd name="connsiteY4178" fmla="*/ 746847 h 5893281"/>
              <a:gd name="connsiteX4179" fmla="*/ 2035280 w 10035679"/>
              <a:gd name="connsiteY4179" fmla="*/ 751073 h 5893281"/>
              <a:gd name="connsiteX4180" fmla="*/ 2035280 w 10035679"/>
              <a:gd name="connsiteY4180" fmla="*/ 761336 h 5893281"/>
              <a:gd name="connsiteX4181" fmla="*/ 2035280 w 10035679"/>
              <a:gd name="connsiteY4181" fmla="*/ 771601 h 5893281"/>
              <a:gd name="connsiteX4182" fmla="*/ 2029243 w 10035679"/>
              <a:gd name="connsiteY4182" fmla="*/ 793939 h 5893281"/>
              <a:gd name="connsiteX4183" fmla="*/ 2025620 w 10035679"/>
              <a:gd name="connsiteY4183" fmla="*/ 827147 h 5893281"/>
              <a:gd name="connsiteX4184" fmla="*/ 2021394 w 10035679"/>
              <a:gd name="connsiteY4184" fmla="*/ 851900 h 5893281"/>
              <a:gd name="connsiteX4185" fmla="*/ 2011129 w 10035679"/>
              <a:gd name="connsiteY4185" fmla="*/ 856126 h 5893281"/>
              <a:gd name="connsiteX4186" fmla="*/ 2003282 w 10035679"/>
              <a:gd name="connsiteY4186" fmla="*/ 857939 h 5893281"/>
              <a:gd name="connsiteX4187" fmla="*/ 1997243 w 10035679"/>
              <a:gd name="connsiteY4187" fmla="*/ 866391 h 5893281"/>
              <a:gd name="connsiteX4188" fmla="*/ 1988791 w 10035679"/>
              <a:gd name="connsiteY4188" fmla="*/ 866391 h 5893281"/>
              <a:gd name="connsiteX4189" fmla="*/ 1988791 w 10035679"/>
              <a:gd name="connsiteY4189" fmla="*/ 862165 h 5893281"/>
              <a:gd name="connsiteX4190" fmla="*/ 1986980 w 10035679"/>
              <a:gd name="connsiteY4190" fmla="*/ 862165 h 5893281"/>
              <a:gd name="connsiteX4191" fmla="*/ 1982752 w 10035679"/>
              <a:gd name="connsiteY4191" fmla="*/ 857939 h 5893281"/>
              <a:gd name="connsiteX4192" fmla="*/ 1974905 w 10035679"/>
              <a:gd name="connsiteY4192" fmla="*/ 851900 h 5893281"/>
              <a:gd name="connsiteX4193" fmla="*/ 1972489 w 10035679"/>
              <a:gd name="connsiteY4193" fmla="*/ 843448 h 5893281"/>
              <a:gd name="connsiteX4194" fmla="*/ 1972489 w 10035679"/>
              <a:gd name="connsiteY4194" fmla="*/ 833183 h 5893281"/>
              <a:gd name="connsiteX4195" fmla="*/ 1972489 w 10035679"/>
              <a:gd name="connsiteY4195" fmla="*/ 827147 h 5893281"/>
              <a:gd name="connsiteX4196" fmla="*/ 1964640 w 10035679"/>
              <a:gd name="connsiteY4196" fmla="*/ 818694 h 5893281"/>
              <a:gd name="connsiteX4197" fmla="*/ 1950754 w 10035679"/>
              <a:gd name="connsiteY4197" fmla="*/ 808430 h 5893281"/>
              <a:gd name="connsiteX4198" fmla="*/ 1932037 w 10035679"/>
              <a:gd name="connsiteY4198" fmla="*/ 804204 h 5893281"/>
              <a:gd name="connsiteX4199" fmla="*/ 1916338 w 10035679"/>
              <a:gd name="connsiteY4199" fmla="*/ 808430 h 5893281"/>
              <a:gd name="connsiteX4200" fmla="*/ 1897623 w 10035679"/>
              <a:gd name="connsiteY4200" fmla="*/ 804204 h 5893281"/>
              <a:gd name="connsiteX4201" fmla="*/ 1879509 w 10035679"/>
              <a:gd name="connsiteY4201" fmla="*/ 793939 h 5893281"/>
              <a:gd name="connsiteX4202" fmla="*/ 1865623 w 10035679"/>
              <a:gd name="connsiteY4202" fmla="*/ 771601 h 5893281"/>
              <a:gd name="connsiteX4203" fmla="*/ 1873472 w 10035679"/>
              <a:gd name="connsiteY4203" fmla="*/ 771601 h 5893281"/>
              <a:gd name="connsiteX4204" fmla="*/ 1877698 w 10035679"/>
              <a:gd name="connsiteY4204" fmla="*/ 765564 h 5893281"/>
              <a:gd name="connsiteX4205" fmla="*/ 1879509 w 10035679"/>
              <a:gd name="connsiteY4205" fmla="*/ 761336 h 5893281"/>
              <a:gd name="connsiteX4206" fmla="*/ 1879509 w 10035679"/>
              <a:gd name="connsiteY4206" fmla="*/ 759525 h 5893281"/>
              <a:gd name="connsiteX4207" fmla="*/ 1883735 w 10035679"/>
              <a:gd name="connsiteY4207" fmla="*/ 759525 h 5893281"/>
              <a:gd name="connsiteX4208" fmla="*/ 1887963 w 10035679"/>
              <a:gd name="connsiteY4208" fmla="*/ 759525 h 5893281"/>
              <a:gd name="connsiteX4209" fmla="*/ 1894000 w 10035679"/>
              <a:gd name="connsiteY4209" fmla="*/ 759525 h 5893281"/>
              <a:gd name="connsiteX4210" fmla="*/ 1906075 w 10035679"/>
              <a:gd name="connsiteY4210" fmla="*/ 755299 h 5893281"/>
              <a:gd name="connsiteX4211" fmla="*/ 1926000 w 10035679"/>
              <a:gd name="connsiteY4211" fmla="*/ 761336 h 5893281"/>
              <a:gd name="connsiteX4212" fmla="*/ 1950754 w 10035679"/>
              <a:gd name="connsiteY4212" fmla="*/ 759525 h 5893281"/>
              <a:gd name="connsiteX4213" fmla="*/ 1978526 w 10035679"/>
              <a:gd name="connsiteY4213" fmla="*/ 755299 h 5893281"/>
              <a:gd name="connsiteX4214" fmla="*/ 2003282 w 10035679"/>
              <a:gd name="connsiteY4214" fmla="*/ 755299 h 5893281"/>
              <a:gd name="connsiteX4215" fmla="*/ 1717706 w 10035679"/>
              <a:gd name="connsiteY4215" fmla="*/ 726320 h 5893281"/>
              <a:gd name="connsiteX4216" fmla="*/ 1727970 w 10035679"/>
              <a:gd name="connsiteY4216" fmla="*/ 726320 h 5893281"/>
              <a:gd name="connsiteX4217" fmla="*/ 1741856 w 10035679"/>
              <a:gd name="connsiteY4217" fmla="*/ 726320 h 5893281"/>
              <a:gd name="connsiteX4218" fmla="*/ 1746083 w 10035679"/>
              <a:gd name="connsiteY4218" fmla="*/ 732357 h 5893281"/>
              <a:gd name="connsiteX4219" fmla="*/ 1749706 w 10035679"/>
              <a:gd name="connsiteY4219" fmla="*/ 736585 h 5893281"/>
              <a:gd name="connsiteX4220" fmla="*/ 1752121 w 10035679"/>
              <a:gd name="connsiteY4220" fmla="*/ 745037 h 5893281"/>
              <a:gd name="connsiteX4221" fmla="*/ 1752121 w 10035679"/>
              <a:gd name="connsiteY4221" fmla="*/ 751074 h 5893281"/>
              <a:gd name="connsiteX4222" fmla="*/ 1756347 w 10035679"/>
              <a:gd name="connsiteY4222" fmla="*/ 759528 h 5893281"/>
              <a:gd name="connsiteX4223" fmla="*/ 1756347 w 10035679"/>
              <a:gd name="connsiteY4223" fmla="*/ 771601 h 5893281"/>
              <a:gd name="connsiteX4224" fmla="*/ 1749706 w 10035679"/>
              <a:gd name="connsiteY4224" fmla="*/ 771601 h 5893281"/>
              <a:gd name="connsiteX4225" fmla="*/ 1749706 w 10035679"/>
              <a:gd name="connsiteY4225" fmla="*/ 780056 h 5893281"/>
              <a:gd name="connsiteX4226" fmla="*/ 1756347 w 10035679"/>
              <a:gd name="connsiteY4226" fmla="*/ 780056 h 5893281"/>
              <a:gd name="connsiteX4227" fmla="*/ 1766007 w 10035679"/>
              <a:gd name="connsiteY4227" fmla="*/ 783677 h 5893281"/>
              <a:gd name="connsiteX4228" fmla="*/ 1778082 w 10035679"/>
              <a:gd name="connsiteY4228" fmla="*/ 786092 h 5893281"/>
              <a:gd name="connsiteX4229" fmla="*/ 1788347 w 10035679"/>
              <a:gd name="connsiteY4229" fmla="*/ 786092 h 5893281"/>
              <a:gd name="connsiteX4230" fmla="*/ 1802836 w 10035679"/>
              <a:gd name="connsiteY4230" fmla="*/ 786092 h 5893281"/>
              <a:gd name="connsiteX4231" fmla="*/ 1808874 w 10035679"/>
              <a:gd name="connsiteY4231" fmla="*/ 780056 h 5893281"/>
              <a:gd name="connsiteX4232" fmla="*/ 1812496 w 10035679"/>
              <a:gd name="connsiteY4232" fmla="*/ 775829 h 5893281"/>
              <a:gd name="connsiteX4233" fmla="*/ 1816722 w 10035679"/>
              <a:gd name="connsiteY4233" fmla="*/ 775829 h 5893281"/>
              <a:gd name="connsiteX4234" fmla="*/ 1820950 w 10035679"/>
              <a:gd name="connsiteY4234" fmla="*/ 775829 h 5893281"/>
              <a:gd name="connsiteX4235" fmla="*/ 1826987 w 10035679"/>
              <a:gd name="connsiteY4235" fmla="*/ 780056 h 5893281"/>
              <a:gd name="connsiteX4236" fmla="*/ 1831213 w 10035679"/>
              <a:gd name="connsiteY4236" fmla="*/ 783677 h 5893281"/>
              <a:gd name="connsiteX4237" fmla="*/ 1831213 w 10035679"/>
              <a:gd name="connsiteY4237" fmla="*/ 786092 h 5893281"/>
              <a:gd name="connsiteX4238" fmla="*/ 1831213 w 10035679"/>
              <a:gd name="connsiteY4238" fmla="*/ 790318 h 5893281"/>
              <a:gd name="connsiteX4239" fmla="*/ 1834836 w 10035679"/>
              <a:gd name="connsiteY4239" fmla="*/ 793942 h 5893281"/>
              <a:gd name="connsiteX4240" fmla="*/ 1834836 w 10035679"/>
              <a:gd name="connsiteY4240" fmla="*/ 800583 h 5893281"/>
              <a:gd name="connsiteX4241" fmla="*/ 1831213 w 10035679"/>
              <a:gd name="connsiteY4241" fmla="*/ 808432 h 5893281"/>
              <a:gd name="connsiteX4242" fmla="*/ 1831213 w 10035679"/>
              <a:gd name="connsiteY4242" fmla="*/ 812658 h 5893281"/>
              <a:gd name="connsiteX4243" fmla="*/ 1831213 w 10035679"/>
              <a:gd name="connsiteY4243" fmla="*/ 815074 h 5893281"/>
              <a:gd name="connsiteX4244" fmla="*/ 1831213 w 10035679"/>
              <a:gd name="connsiteY4244" fmla="*/ 818695 h 5893281"/>
              <a:gd name="connsiteX4245" fmla="*/ 1826987 w 10035679"/>
              <a:gd name="connsiteY4245" fmla="*/ 827147 h 5893281"/>
              <a:gd name="connsiteX4246" fmla="*/ 1806459 w 10035679"/>
              <a:gd name="connsiteY4246" fmla="*/ 837412 h 5893281"/>
              <a:gd name="connsiteX4247" fmla="*/ 1780498 w 10035679"/>
              <a:gd name="connsiteY4247" fmla="*/ 837412 h 5893281"/>
              <a:gd name="connsiteX4248" fmla="*/ 1752121 w 10035679"/>
              <a:gd name="connsiteY4248" fmla="*/ 837412 h 5893281"/>
              <a:gd name="connsiteX4249" fmla="*/ 1723744 w 10035679"/>
              <a:gd name="connsiteY4249" fmla="*/ 843449 h 5893281"/>
              <a:gd name="connsiteX4250" fmla="*/ 1703217 w 10035679"/>
              <a:gd name="connsiteY4250" fmla="*/ 857940 h 5893281"/>
              <a:gd name="connsiteX4251" fmla="*/ 1679066 w 10035679"/>
              <a:gd name="connsiteY4251" fmla="*/ 876656 h 5893281"/>
              <a:gd name="connsiteX4252" fmla="*/ 1656726 w 10035679"/>
              <a:gd name="connsiteY4252" fmla="*/ 894768 h 5893281"/>
              <a:gd name="connsiteX4253" fmla="*/ 1626539 w 10035679"/>
              <a:gd name="connsiteY4253" fmla="*/ 905033 h 5893281"/>
              <a:gd name="connsiteX4254" fmla="*/ 1622313 w 10035679"/>
              <a:gd name="connsiteY4254" fmla="*/ 898995 h 5893281"/>
              <a:gd name="connsiteX4255" fmla="*/ 1618087 w 10035679"/>
              <a:gd name="connsiteY4255" fmla="*/ 891147 h 5893281"/>
              <a:gd name="connsiteX4256" fmla="*/ 1618087 w 10035679"/>
              <a:gd name="connsiteY4256" fmla="*/ 884506 h 5893281"/>
              <a:gd name="connsiteX4257" fmla="*/ 1614464 w 10035679"/>
              <a:gd name="connsiteY4257" fmla="*/ 872430 h 5893281"/>
              <a:gd name="connsiteX4258" fmla="*/ 1626539 w 10035679"/>
              <a:gd name="connsiteY4258" fmla="*/ 866392 h 5893281"/>
              <a:gd name="connsiteX4259" fmla="*/ 1636804 w 10035679"/>
              <a:gd name="connsiteY4259" fmla="*/ 857940 h 5893281"/>
              <a:gd name="connsiteX4260" fmla="*/ 1642840 w 10035679"/>
              <a:gd name="connsiteY4260" fmla="*/ 847677 h 5893281"/>
              <a:gd name="connsiteX4261" fmla="*/ 1650690 w 10035679"/>
              <a:gd name="connsiteY4261" fmla="*/ 837412 h 5893281"/>
              <a:gd name="connsiteX4262" fmla="*/ 1654916 w 10035679"/>
              <a:gd name="connsiteY4262" fmla="*/ 827147 h 5893281"/>
              <a:gd name="connsiteX4263" fmla="*/ 1614464 w 10035679"/>
              <a:gd name="connsiteY4263" fmla="*/ 827147 h 5893281"/>
              <a:gd name="connsiteX4264" fmla="*/ 1589710 w 10035679"/>
              <a:gd name="connsiteY4264" fmla="*/ 837412 h 5893281"/>
              <a:gd name="connsiteX4265" fmla="*/ 1561936 w 10035679"/>
              <a:gd name="connsiteY4265" fmla="*/ 841638 h 5893281"/>
              <a:gd name="connsiteX4266" fmla="*/ 1529334 w 10035679"/>
              <a:gd name="connsiteY4266" fmla="*/ 837412 h 5893281"/>
              <a:gd name="connsiteX4267" fmla="*/ 1508806 w 10035679"/>
              <a:gd name="connsiteY4267" fmla="*/ 827147 h 5893281"/>
              <a:gd name="connsiteX4268" fmla="*/ 1499146 w 10035679"/>
              <a:gd name="connsiteY4268" fmla="*/ 827147 h 5893281"/>
              <a:gd name="connsiteX4269" fmla="*/ 1499146 w 10035679"/>
              <a:gd name="connsiteY4269" fmla="*/ 818695 h 5893281"/>
              <a:gd name="connsiteX4270" fmla="*/ 1508806 w 10035679"/>
              <a:gd name="connsiteY4270" fmla="*/ 815074 h 5893281"/>
              <a:gd name="connsiteX4271" fmla="*/ 1517258 w 10035679"/>
              <a:gd name="connsiteY4271" fmla="*/ 812658 h 5893281"/>
              <a:gd name="connsiteX4272" fmla="*/ 1519071 w 10035679"/>
              <a:gd name="connsiteY4272" fmla="*/ 808432 h 5893281"/>
              <a:gd name="connsiteX4273" fmla="*/ 1526918 w 10035679"/>
              <a:gd name="connsiteY4273" fmla="*/ 804204 h 5893281"/>
              <a:gd name="connsiteX4274" fmla="*/ 1529334 w 10035679"/>
              <a:gd name="connsiteY4274" fmla="*/ 793942 h 5893281"/>
              <a:gd name="connsiteX4275" fmla="*/ 1523297 w 10035679"/>
              <a:gd name="connsiteY4275" fmla="*/ 793942 h 5893281"/>
              <a:gd name="connsiteX4276" fmla="*/ 1523297 w 10035679"/>
              <a:gd name="connsiteY4276" fmla="*/ 786092 h 5893281"/>
              <a:gd name="connsiteX4277" fmla="*/ 1533560 w 10035679"/>
              <a:gd name="connsiteY4277" fmla="*/ 786092 h 5893281"/>
              <a:gd name="connsiteX4278" fmla="*/ 1541409 w 10035679"/>
              <a:gd name="connsiteY4278" fmla="*/ 783677 h 5893281"/>
              <a:gd name="connsiteX4279" fmla="*/ 1547447 w 10035679"/>
              <a:gd name="connsiteY4279" fmla="*/ 783677 h 5893281"/>
              <a:gd name="connsiteX4280" fmla="*/ 1555295 w 10035679"/>
              <a:gd name="connsiteY4280" fmla="*/ 780056 h 5893281"/>
              <a:gd name="connsiteX4281" fmla="*/ 1551673 w 10035679"/>
              <a:gd name="connsiteY4281" fmla="*/ 775829 h 5893281"/>
              <a:gd name="connsiteX4282" fmla="*/ 1547447 w 10035679"/>
              <a:gd name="connsiteY4282" fmla="*/ 771601 h 5893281"/>
              <a:gd name="connsiteX4283" fmla="*/ 1543222 w 10035679"/>
              <a:gd name="connsiteY4283" fmla="*/ 769791 h 5893281"/>
              <a:gd name="connsiteX4284" fmla="*/ 1543222 w 10035679"/>
              <a:gd name="connsiteY4284" fmla="*/ 765565 h 5893281"/>
              <a:gd name="connsiteX4285" fmla="*/ 1541409 w 10035679"/>
              <a:gd name="connsiteY4285" fmla="*/ 761339 h 5893281"/>
              <a:gd name="connsiteX4286" fmla="*/ 1537183 w 10035679"/>
              <a:gd name="connsiteY4286" fmla="*/ 755300 h 5893281"/>
              <a:gd name="connsiteX4287" fmla="*/ 1543222 w 10035679"/>
              <a:gd name="connsiteY4287" fmla="*/ 755300 h 5893281"/>
              <a:gd name="connsiteX4288" fmla="*/ 1547447 w 10035679"/>
              <a:gd name="connsiteY4288" fmla="*/ 751074 h 5893281"/>
              <a:gd name="connsiteX4289" fmla="*/ 1551673 w 10035679"/>
              <a:gd name="connsiteY4289" fmla="*/ 751074 h 5893281"/>
              <a:gd name="connsiteX4290" fmla="*/ 1555295 w 10035679"/>
              <a:gd name="connsiteY4290" fmla="*/ 746848 h 5893281"/>
              <a:gd name="connsiteX4291" fmla="*/ 1593936 w 10035679"/>
              <a:gd name="connsiteY4291" fmla="*/ 759528 h 5893281"/>
              <a:gd name="connsiteX4292" fmla="*/ 1626539 w 10035679"/>
              <a:gd name="connsiteY4292" fmla="*/ 771601 h 5893281"/>
              <a:gd name="connsiteX4293" fmla="*/ 1654916 w 10035679"/>
              <a:gd name="connsiteY4293" fmla="*/ 786092 h 5893281"/>
              <a:gd name="connsiteX4294" fmla="*/ 1685103 w 10035679"/>
              <a:gd name="connsiteY4294" fmla="*/ 798168 h 5893281"/>
              <a:gd name="connsiteX4295" fmla="*/ 1723744 w 10035679"/>
              <a:gd name="connsiteY4295" fmla="*/ 800583 h 5893281"/>
              <a:gd name="connsiteX4296" fmla="*/ 1717706 w 10035679"/>
              <a:gd name="connsiteY4296" fmla="*/ 783677 h 5893281"/>
              <a:gd name="connsiteX4297" fmla="*/ 1711669 w 10035679"/>
              <a:gd name="connsiteY4297" fmla="*/ 769791 h 5893281"/>
              <a:gd name="connsiteX4298" fmla="*/ 1707443 w 10035679"/>
              <a:gd name="connsiteY4298" fmla="*/ 759528 h 5893281"/>
              <a:gd name="connsiteX4299" fmla="*/ 1703217 w 10035679"/>
              <a:gd name="connsiteY4299" fmla="*/ 732357 h 5893281"/>
              <a:gd name="connsiteX4300" fmla="*/ 1711669 w 10035679"/>
              <a:gd name="connsiteY4300" fmla="*/ 730546 h 5893281"/>
              <a:gd name="connsiteX4301" fmla="*/ 1508805 w 10035679"/>
              <a:gd name="connsiteY4301" fmla="*/ 682849 h 5893281"/>
              <a:gd name="connsiteX4302" fmla="*/ 1508805 w 10035679"/>
              <a:gd name="connsiteY4302" fmla="*/ 697340 h 5893281"/>
              <a:gd name="connsiteX4303" fmla="*/ 1508805 w 10035679"/>
              <a:gd name="connsiteY4303" fmla="*/ 707603 h 5893281"/>
              <a:gd name="connsiteX4304" fmla="*/ 1513031 w 10035679"/>
              <a:gd name="connsiteY4304" fmla="*/ 717868 h 5893281"/>
              <a:gd name="connsiteX4305" fmla="*/ 1508805 w 10035679"/>
              <a:gd name="connsiteY4305" fmla="*/ 726320 h 5893281"/>
              <a:gd name="connsiteX4306" fmla="*/ 1508805 w 10035679"/>
              <a:gd name="connsiteY4306" fmla="*/ 732359 h 5893281"/>
              <a:gd name="connsiteX4307" fmla="*/ 1499145 w 10035679"/>
              <a:gd name="connsiteY4307" fmla="*/ 740811 h 5893281"/>
              <a:gd name="connsiteX4308" fmla="*/ 1488882 w 10035679"/>
              <a:gd name="connsiteY4308" fmla="*/ 746848 h 5893281"/>
              <a:gd name="connsiteX4309" fmla="*/ 1476807 w 10035679"/>
              <a:gd name="connsiteY4309" fmla="*/ 755300 h 5893281"/>
              <a:gd name="connsiteX4310" fmla="*/ 1470768 w 10035679"/>
              <a:gd name="connsiteY4310" fmla="*/ 765565 h 5893281"/>
              <a:gd name="connsiteX4311" fmla="*/ 1456278 w 10035679"/>
              <a:gd name="connsiteY4311" fmla="*/ 759529 h 5893281"/>
              <a:gd name="connsiteX4312" fmla="*/ 1448430 w 10035679"/>
              <a:gd name="connsiteY4312" fmla="*/ 755300 h 5893281"/>
              <a:gd name="connsiteX4313" fmla="*/ 1442392 w 10035679"/>
              <a:gd name="connsiteY4313" fmla="*/ 751074 h 5893281"/>
              <a:gd name="connsiteX4314" fmla="*/ 1438166 w 10035679"/>
              <a:gd name="connsiteY4314" fmla="*/ 746848 h 5893281"/>
              <a:gd name="connsiteX4315" fmla="*/ 1432129 w 10035679"/>
              <a:gd name="connsiteY4315" fmla="*/ 740811 h 5893281"/>
              <a:gd name="connsiteX4316" fmla="*/ 1427903 w 10035679"/>
              <a:gd name="connsiteY4316" fmla="*/ 775830 h 5893281"/>
              <a:gd name="connsiteX4317" fmla="*/ 1417638 w 10035679"/>
              <a:gd name="connsiteY4317" fmla="*/ 793943 h 5893281"/>
              <a:gd name="connsiteX4318" fmla="*/ 1391677 w 10035679"/>
              <a:gd name="connsiteY4318" fmla="*/ 800584 h 5893281"/>
              <a:gd name="connsiteX4319" fmla="*/ 1371149 w 10035679"/>
              <a:gd name="connsiteY4319" fmla="*/ 800584 h 5893281"/>
              <a:gd name="connsiteX4320" fmla="*/ 1348809 w 10035679"/>
              <a:gd name="connsiteY4320" fmla="*/ 800584 h 5893281"/>
              <a:gd name="connsiteX4321" fmla="*/ 1322848 w 10035679"/>
              <a:gd name="connsiteY4321" fmla="*/ 800584 h 5893281"/>
              <a:gd name="connsiteX4322" fmla="*/ 1322848 w 10035679"/>
              <a:gd name="connsiteY4322" fmla="*/ 771604 h 5893281"/>
              <a:gd name="connsiteX4323" fmla="*/ 1360885 w 10035679"/>
              <a:gd name="connsiteY4323" fmla="*/ 745037 h 5893281"/>
              <a:gd name="connsiteX4324" fmla="*/ 1403752 w 10035679"/>
              <a:gd name="connsiteY4324" fmla="*/ 717868 h 5893281"/>
              <a:gd name="connsiteX4325" fmla="*/ 1452051 w 10035679"/>
              <a:gd name="connsiteY4325" fmla="*/ 697340 h 5893281"/>
              <a:gd name="connsiteX4326" fmla="*/ 8659712 w 10035679"/>
              <a:gd name="connsiteY4326" fmla="*/ 682849 h 5893281"/>
              <a:gd name="connsiteX4327" fmla="*/ 8678427 w 10035679"/>
              <a:gd name="connsiteY4327" fmla="*/ 682849 h 5893281"/>
              <a:gd name="connsiteX4328" fmla="*/ 8684466 w 10035679"/>
              <a:gd name="connsiteY4328" fmla="*/ 701566 h 5893281"/>
              <a:gd name="connsiteX4329" fmla="*/ 8684466 w 10035679"/>
              <a:gd name="connsiteY4329" fmla="*/ 722093 h 5893281"/>
              <a:gd name="connsiteX4330" fmla="*/ 8684466 w 10035679"/>
              <a:gd name="connsiteY4330" fmla="*/ 746847 h 5893281"/>
              <a:gd name="connsiteX4331" fmla="*/ 8716464 w 10035679"/>
              <a:gd name="connsiteY4331" fmla="*/ 736584 h 5893281"/>
              <a:gd name="connsiteX4332" fmla="*/ 8741220 w 10035679"/>
              <a:gd name="connsiteY4332" fmla="*/ 722093 h 5893281"/>
              <a:gd name="connsiteX4333" fmla="*/ 8769596 w 10035679"/>
              <a:gd name="connsiteY4333" fmla="*/ 707602 h 5893281"/>
              <a:gd name="connsiteX4334" fmla="*/ 8769596 w 10035679"/>
              <a:gd name="connsiteY4334" fmla="*/ 818696 h 5893281"/>
              <a:gd name="connsiteX4335" fmla="*/ 8769596 w 10035679"/>
              <a:gd name="connsiteY4335" fmla="*/ 822922 h 5893281"/>
              <a:gd name="connsiteX4336" fmla="*/ 8765370 w 10035679"/>
              <a:gd name="connsiteY4336" fmla="*/ 822922 h 5893281"/>
              <a:gd name="connsiteX4337" fmla="*/ 8763558 w 10035679"/>
              <a:gd name="connsiteY4337" fmla="*/ 827150 h 5893281"/>
              <a:gd name="connsiteX4338" fmla="*/ 8736992 w 10035679"/>
              <a:gd name="connsiteY4338" fmla="*/ 827150 h 5893281"/>
              <a:gd name="connsiteX4339" fmla="*/ 8702578 w 10035679"/>
              <a:gd name="connsiteY4339" fmla="*/ 828960 h 5893281"/>
              <a:gd name="connsiteX4340" fmla="*/ 8668165 w 10035679"/>
              <a:gd name="connsiteY4340" fmla="*/ 833187 h 5893281"/>
              <a:gd name="connsiteX4341" fmla="*/ 8639788 w 10035679"/>
              <a:gd name="connsiteY4341" fmla="*/ 837413 h 5893281"/>
              <a:gd name="connsiteX4342" fmla="*/ 8617448 w 10035679"/>
              <a:gd name="connsiteY4342" fmla="*/ 841639 h 5893281"/>
              <a:gd name="connsiteX4343" fmla="*/ 8607185 w 10035679"/>
              <a:gd name="connsiteY4343" fmla="*/ 843452 h 5893281"/>
              <a:gd name="connsiteX4344" fmla="*/ 8583034 w 10035679"/>
              <a:gd name="connsiteY4344" fmla="*/ 822922 h 5893281"/>
              <a:gd name="connsiteX4345" fmla="*/ 8564920 w 10035679"/>
              <a:gd name="connsiteY4345" fmla="*/ 793942 h 5893281"/>
              <a:gd name="connsiteX4346" fmla="*/ 8554657 w 10035679"/>
              <a:gd name="connsiteY4346" fmla="*/ 755300 h 5893281"/>
              <a:gd name="connsiteX4347" fmla="*/ 8556468 w 10035679"/>
              <a:gd name="connsiteY4347" fmla="*/ 745037 h 5893281"/>
              <a:gd name="connsiteX4348" fmla="*/ 8560694 w 10035679"/>
              <a:gd name="connsiteY4348" fmla="*/ 736584 h 5893281"/>
              <a:gd name="connsiteX4349" fmla="*/ 8564920 w 10035679"/>
              <a:gd name="connsiteY4349" fmla="*/ 730546 h 5893281"/>
              <a:gd name="connsiteX4350" fmla="*/ 8569148 w 10035679"/>
              <a:gd name="connsiteY4350" fmla="*/ 722093 h 5893281"/>
              <a:gd name="connsiteX4351" fmla="*/ 8570959 w 10035679"/>
              <a:gd name="connsiteY4351" fmla="*/ 716057 h 5893281"/>
              <a:gd name="connsiteX4352" fmla="*/ 8584845 w 10035679"/>
              <a:gd name="connsiteY4352" fmla="*/ 707602 h 5893281"/>
              <a:gd name="connsiteX4353" fmla="*/ 8603562 w 10035679"/>
              <a:gd name="connsiteY4353" fmla="*/ 697340 h 5893281"/>
              <a:gd name="connsiteX4354" fmla="*/ 8631938 w 10035679"/>
              <a:gd name="connsiteY4354" fmla="*/ 687075 h 5893281"/>
              <a:gd name="connsiteX4355" fmla="*/ 2728395 w 10035679"/>
              <a:gd name="connsiteY4355" fmla="*/ 682849 h 5893281"/>
              <a:gd name="connsiteX4356" fmla="*/ 2752548 w 10035679"/>
              <a:gd name="connsiteY4356" fmla="*/ 693113 h 5893281"/>
              <a:gd name="connsiteX4357" fmla="*/ 2752548 w 10035679"/>
              <a:gd name="connsiteY4357" fmla="*/ 701565 h 5893281"/>
              <a:gd name="connsiteX4358" fmla="*/ 2742283 w 10035679"/>
              <a:gd name="connsiteY4358" fmla="*/ 701565 h 5893281"/>
              <a:gd name="connsiteX4359" fmla="*/ 2736245 w 10035679"/>
              <a:gd name="connsiteY4359" fmla="*/ 701565 h 5893281"/>
              <a:gd name="connsiteX4360" fmla="*/ 2732019 w 10035679"/>
              <a:gd name="connsiteY4360" fmla="*/ 701565 h 5893281"/>
              <a:gd name="connsiteX4361" fmla="*/ 2728395 w 10035679"/>
              <a:gd name="connsiteY4361" fmla="*/ 697339 h 5893281"/>
              <a:gd name="connsiteX4362" fmla="*/ 2728395 w 10035679"/>
              <a:gd name="connsiteY4362" fmla="*/ 693113 h 5893281"/>
              <a:gd name="connsiteX4363" fmla="*/ 1988793 w 10035679"/>
              <a:gd name="connsiteY4363" fmla="*/ 668964 h 5893281"/>
              <a:gd name="connsiteX4364" fmla="*/ 2053998 w 10035679"/>
              <a:gd name="connsiteY4364" fmla="*/ 668964 h 5893281"/>
              <a:gd name="connsiteX4365" fmla="*/ 2053998 w 10035679"/>
              <a:gd name="connsiteY4365" fmla="*/ 675000 h 5893281"/>
              <a:gd name="connsiteX4366" fmla="*/ 2057621 w 10035679"/>
              <a:gd name="connsiteY4366" fmla="*/ 682849 h 5893281"/>
              <a:gd name="connsiteX4367" fmla="*/ 2057621 w 10035679"/>
              <a:gd name="connsiteY4367" fmla="*/ 689491 h 5893281"/>
              <a:gd name="connsiteX4368" fmla="*/ 2060037 w 10035679"/>
              <a:gd name="connsiteY4368" fmla="*/ 701566 h 5893281"/>
              <a:gd name="connsiteX4369" fmla="*/ 2043735 w 10035679"/>
              <a:gd name="connsiteY4369" fmla="*/ 701566 h 5893281"/>
              <a:gd name="connsiteX4370" fmla="*/ 2035281 w 10035679"/>
              <a:gd name="connsiteY4370" fmla="*/ 701566 h 5893281"/>
              <a:gd name="connsiteX4371" fmla="*/ 2029245 w 10035679"/>
              <a:gd name="connsiteY4371" fmla="*/ 701566 h 5893281"/>
              <a:gd name="connsiteX4372" fmla="*/ 2015359 w 10035679"/>
              <a:gd name="connsiteY4372" fmla="*/ 697340 h 5893281"/>
              <a:gd name="connsiteX4373" fmla="*/ 2003283 w 10035679"/>
              <a:gd name="connsiteY4373" fmla="*/ 697340 h 5893281"/>
              <a:gd name="connsiteX4374" fmla="*/ 1988793 w 10035679"/>
              <a:gd name="connsiteY4374" fmla="*/ 693114 h 5893281"/>
              <a:gd name="connsiteX4375" fmla="*/ 2140938 w 10035679"/>
              <a:gd name="connsiteY4375" fmla="*/ 668961 h 5893281"/>
              <a:gd name="connsiteX4376" fmla="*/ 2153014 w 10035679"/>
              <a:gd name="connsiteY4376" fmla="*/ 668961 h 5893281"/>
              <a:gd name="connsiteX4377" fmla="*/ 2159050 w 10035679"/>
              <a:gd name="connsiteY4377" fmla="*/ 689489 h 5893281"/>
              <a:gd name="connsiteX4378" fmla="*/ 2173541 w 10035679"/>
              <a:gd name="connsiteY4378" fmla="*/ 697338 h 5893281"/>
              <a:gd name="connsiteX4379" fmla="*/ 2195276 w 10035679"/>
              <a:gd name="connsiteY4379" fmla="*/ 697338 h 5893281"/>
              <a:gd name="connsiteX4380" fmla="*/ 2229690 w 10035679"/>
              <a:gd name="connsiteY4380" fmla="*/ 693112 h 5893281"/>
              <a:gd name="connsiteX4381" fmla="*/ 2229690 w 10035679"/>
              <a:gd name="connsiteY4381" fmla="*/ 701564 h 5893281"/>
              <a:gd name="connsiteX4382" fmla="*/ 2233918 w 10035679"/>
              <a:gd name="connsiteY4382" fmla="*/ 711829 h 5893281"/>
              <a:gd name="connsiteX4383" fmla="*/ 2238144 w 10035679"/>
              <a:gd name="connsiteY4383" fmla="*/ 722092 h 5893281"/>
              <a:gd name="connsiteX4384" fmla="*/ 2238144 w 10035679"/>
              <a:gd name="connsiteY4384" fmla="*/ 730544 h 5893281"/>
              <a:gd name="connsiteX4385" fmla="*/ 2238144 w 10035679"/>
              <a:gd name="connsiteY4385" fmla="*/ 740808 h 5893281"/>
              <a:gd name="connsiteX4386" fmla="*/ 2238144 w 10035679"/>
              <a:gd name="connsiteY4386" fmla="*/ 746845 h 5893281"/>
              <a:gd name="connsiteX4387" fmla="*/ 2276784 w 10035679"/>
              <a:gd name="connsiteY4387" fmla="*/ 769788 h 5893281"/>
              <a:gd name="connsiteX4388" fmla="*/ 2320859 w 10035679"/>
              <a:gd name="connsiteY4388" fmla="*/ 780053 h 5893281"/>
              <a:gd name="connsiteX4389" fmla="*/ 2371574 w 10035679"/>
              <a:gd name="connsiteY4389" fmla="*/ 780053 h 5893281"/>
              <a:gd name="connsiteX4390" fmla="*/ 2420479 w 10035679"/>
              <a:gd name="connsiteY4390" fmla="*/ 780053 h 5893281"/>
              <a:gd name="connsiteX4391" fmla="*/ 2474817 w 10035679"/>
              <a:gd name="connsiteY4391" fmla="*/ 775827 h 5893281"/>
              <a:gd name="connsiteX4392" fmla="*/ 2519496 w 10035679"/>
              <a:gd name="connsiteY4392" fmla="*/ 780053 h 5893281"/>
              <a:gd name="connsiteX4393" fmla="*/ 2519496 w 10035679"/>
              <a:gd name="connsiteY4393" fmla="*/ 790317 h 5893281"/>
              <a:gd name="connsiteX4394" fmla="*/ 2523724 w 10035679"/>
              <a:gd name="connsiteY4394" fmla="*/ 800580 h 5893281"/>
              <a:gd name="connsiteX4395" fmla="*/ 2527950 w 10035679"/>
              <a:gd name="connsiteY4395" fmla="*/ 808429 h 5893281"/>
              <a:gd name="connsiteX4396" fmla="*/ 2527950 w 10035679"/>
              <a:gd name="connsiteY4396" fmla="*/ 812655 h 5893281"/>
              <a:gd name="connsiteX4397" fmla="*/ 2527950 w 10035679"/>
              <a:gd name="connsiteY4397" fmla="*/ 818694 h 5893281"/>
              <a:gd name="connsiteX4398" fmla="*/ 2527950 w 10035679"/>
              <a:gd name="connsiteY4398" fmla="*/ 827146 h 5893281"/>
              <a:gd name="connsiteX4399" fmla="*/ 2519496 w 10035679"/>
              <a:gd name="connsiteY4399" fmla="*/ 851900 h 5893281"/>
              <a:gd name="connsiteX4400" fmla="*/ 2499573 w 10035679"/>
              <a:gd name="connsiteY4400" fmla="*/ 851900 h 5893281"/>
              <a:gd name="connsiteX4401" fmla="*/ 2474817 w 10035679"/>
              <a:gd name="connsiteY4401" fmla="*/ 847674 h 5893281"/>
              <a:gd name="connsiteX4402" fmla="*/ 2456705 w 10035679"/>
              <a:gd name="connsiteY4402" fmla="*/ 843448 h 5893281"/>
              <a:gd name="connsiteX4403" fmla="*/ 2448856 w 10035679"/>
              <a:gd name="connsiteY4403" fmla="*/ 843448 h 5893281"/>
              <a:gd name="connsiteX4404" fmla="*/ 2442819 w 10035679"/>
              <a:gd name="connsiteY4404" fmla="*/ 847674 h 5893281"/>
              <a:gd name="connsiteX4405" fmla="*/ 2438593 w 10035679"/>
              <a:gd name="connsiteY4405" fmla="*/ 856126 h 5893281"/>
              <a:gd name="connsiteX4406" fmla="*/ 2434367 w 10035679"/>
              <a:gd name="connsiteY4406" fmla="*/ 857938 h 5893281"/>
              <a:gd name="connsiteX4407" fmla="*/ 2428328 w 10035679"/>
              <a:gd name="connsiteY4407" fmla="*/ 857938 h 5893281"/>
              <a:gd name="connsiteX4408" fmla="*/ 2424102 w 10035679"/>
              <a:gd name="connsiteY4408" fmla="*/ 862164 h 5893281"/>
              <a:gd name="connsiteX4409" fmla="*/ 2414442 w 10035679"/>
              <a:gd name="connsiteY4409" fmla="*/ 866391 h 5893281"/>
              <a:gd name="connsiteX4410" fmla="*/ 2404178 w 10035679"/>
              <a:gd name="connsiteY4410" fmla="*/ 866391 h 5893281"/>
              <a:gd name="connsiteX4411" fmla="*/ 2392102 w 10035679"/>
              <a:gd name="connsiteY4411" fmla="*/ 870617 h 5893281"/>
              <a:gd name="connsiteX4412" fmla="*/ 2386066 w 10035679"/>
              <a:gd name="connsiteY4412" fmla="*/ 872427 h 5893281"/>
              <a:gd name="connsiteX4413" fmla="*/ 2375800 w 10035679"/>
              <a:gd name="connsiteY4413" fmla="*/ 872427 h 5893281"/>
              <a:gd name="connsiteX4414" fmla="*/ 2363725 w 10035679"/>
              <a:gd name="connsiteY4414" fmla="*/ 872427 h 5893281"/>
              <a:gd name="connsiteX4415" fmla="*/ 2357688 w 10035679"/>
              <a:gd name="connsiteY4415" fmla="*/ 862164 h 5893281"/>
              <a:gd name="connsiteX4416" fmla="*/ 2353462 w 10035679"/>
              <a:gd name="connsiteY4416" fmla="*/ 851900 h 5893281"/>
              <a:gd name="connsiteX4417" fmla="*/ 2347423 w 10035679"/>
              <a:gd name="connsiteY4417" fmla="*/ 843448 h 5893281"/>
              <a:gd name="connsiteX4418" fmla="*/ 2347423 w 10035679"/>
              <a:gd name="connsiteY4418" fmla="*/ 851900 h 5893281"/>
              <a:gd name="connsiteX4419" fmla="*/ 2339576 w 10035679"/>
              <a:gd name="connsiteY4419" fmla="*/ 857938 h 5893281"/>
              <a:gd name="connsiteX4420" fmla="*/ 2335348 w 10035679"/>
              <a:gd name="connsiteY4420" fmla="*/ 866391 h 5893281"/>
              <a:gd name="connsiteX4421" fmla="*/ 2333537 w 10035679"/>
              <a:gd name="connsiteY4421" fmla="*/ 872427 h 5893281"/>
              <a:gd name="connsiteX4422" fmla="*/ 2314821 w 10035679"/>
              <a:gd name="connsiteY4422" fmla="*/ 872427 h 5893281"/>
              <a:gd name="connsiteX4423" fmla="*/ 2306973 w 10035679"/>
              <a:gd name="connsiteY4423" fmla="*/ 862164 h 5893281"/>
              <a:gd name="connsiteX4424" fmla="*/ 2300935 w 10035679"/>
              <a:gd name="connsiteY4424" fmla="*/ 847674 h 5893281"/>
              <a:gd name="connsiteX4425" fmla="*/ 2294898 w 10035679"/>
              <a:gd name="connsiteY4425" fmla="*/ 833183 h 5893281"/>
              <a:gd name="connsiteX4426" fmla="*/ 2290670 w 10035679"/>
              <a:gd name="connsiteY4426" fmla="*/ 843448 h 5893281"/>
              <a:gd name="connsiteX4427" fmla="*/ 2286444 w 10035679"/>
              <a:gd name="connsiteY4427" fmla="*/ 851900 h 5893281"/>
              <a:gd name="connsiteX4428" fmla="*/ 2282822 w 10035679"/>
              <a:gd name="connsiteY4428" fmla="*/ 856126 h 5893281"/>
              <a:gd name="connsiteX4429" fmla="*/ 2276784 w 10035679"/>
              <a:gd name="connsiteY4429" fmla="*/ 856126 h 5893281"/>
              <a:gd name="connsiteX4430" fmla="*/ 2268332 w 10035679"/>
              <a:gd name="connsiteY4430" fmla="*/ 851900 h 5893281"/>
              <a:gd name="connsiteX4431" fmla="*/ 2262295 w 10035679"/>
              <a:gd name="connsiteY4431" fmla="*/ 847674 h 5893281"/>
              <a:gd name="connsiteX4432" fmla="*/ 2258067 w 10035679"/>
              <a:gd name="connsiteY4432" fmla="*/ 843448 h 5893281"/>
              <a:gd name="connsiteX4433" fmla="*/ 2258067 w 10035679"/>
              <a:gd name="connsiteY4433" fmla="*/ 841635 h 5893281"/>
              <a:gd name="connsiteX4434" fmla="*/ 2258067 w 10035679"/>
              <a:gd name="connsiteY4434" fmla="*/ 837409 h 5893281"/>
              <a:gd name="connsiteX4435" fmla="*/ 2258067 w 10035679"/>
              <a:gd name="connsiteY4435" fmla="*/ 833183 h 5893281"/>
              <a:gd name="connsiteX4436" fmla="*/ 2258067 w 10035679"/>
              <a:gd name="connsiteY4436" fmla="*/ 828957 h 5893281"/>
              <a:gd name="connsiteX4437" fmla="*/ 2254446 w 10035679"/>
              <a:gd name="connsiteY4437" fmla="*/ 827146 h 5893281"/>
              <a:gd name="connsiteX4438" fmla="*/ 2252030 w 10035679"/>
              <a:gd name="connsiteY4438" fmla="*/ 827146 h 5893281"/>
              <a:gd name="connsiteX4439" fmla="*/ 2248407 w 10035679"/>
              <a:gd name="connsiteY4439" fmla="*/ 828957 h 5893281"/>
              <a:gd name="connsiteX4440" fmla="*/ 2239955 w 10035679"/>
              <a:gd name="connsiteY4440" fmla="*/ 828957 h 5893281"/>
              <a:gd name="connsiteX4441" fmla="*/ 2229690 w 10035679"/>
              <a:gd name="connsiteY4441" fmla="*/ 833183 h 5893281"/>
              <a:gd name="connsiteX4442" fmla="*/ 2223653 w 10035679"/>
              <a:gd name="connsiteY4442" fmla="*/ 833183 h 5893281"/>
              <a:gd name="connsiteX4443" fmla="*/ 2211578 w 10035679"/>
              <a:gd name="connsiteY4443" fmla="*/ 837409 h 5893281"/>
              <a:gd name="connsiteX4444" fmla="*/ 2209767 w 10035679"/>
              <a:gd name="connsiteY4444" fmla="*/ 833183 h 5893281"/>
              <a:gd name="connsiteX4445" fmla="*/ 2205541 w 10035679"/>
              <a:gd name="connsiteY4445" fmla="*/ 833183 h 5893281"/>
              <a:gd name="connsiteX4446" fmla="*/ 2197692 w 10035679"/>
              <a:gd name="connsiteY4446" fmla="*/ 828957 h 5893281"/>
              <a:gd name="connsiteX4447" fmla="*/ 2195276 w 10035679"/>
              <a:gd name="connsiteY4447" fmla="*/ 827146 h 5893281"/>
              <a:gd name="connsiteX4448" fmla="*/ 2187427 w 10035679"/>
              <a:gd name="connsiteY4448" fmla="*/ 822920 h 5893281"/>
              <a:gd name="connsiteX4449" fmla="*/ 2183201 w 10035679"/>
              <a:gd name="connsiteY4449" fmla="*/ 818694 h 5893281"/>
              <a:gd name="connsiteX4450" fmla="*/ 2187427 w 10035679"/>
              <a:gd name="connsiteY4450" fmla="*/ 798165 h 5893281"/>
              <a:gd name="connsiteX4451" fmla="*/ 2183201 w 10035679"/>
              <a:gd name="connsiteY4451" fmla="*/ 783676 h 5893281"/>
              <a:gd name="connsiteX4452" fmla="*/ 2177164 w 10035679"/>
              <a:gd name="connsiteY4452" fmla="*/ 771601 h 5893281"/>
              <a:gd name="connsiteX4453" fmla="*/ 2169315 w 10035679"/>
              <a:gd name="connsiteY4453" fmla="*/ 755299 h 5893281"/>
              <a:gd name="connsiteX4454" fmla="*/ 2169315 w 10035679"/>
              <a:gd name="connsiteY4454" fmla="*/ 732356 h 5893281"/>
              <a:gd name="connsiteX4455" fmla="*/ 2134901 w 10035679"/>
              <a:gd name="connsiteY4455" fmla="*/ 730544 h 5893281"/>
              <a:gd name="connsiteX4456" fmla="*/ 2102297 w 10035679"/>
              <a:gd name="connsiteY4456" fmla="*/ 717865 h 5893281"/>
              <a:gd name="connsiteX4457" fmla="*/ 2073920 w 10035679"/>
              <a:gd name="connsiteY4457" fmla="*/ 707603 h 5893281"/>
              <a:gd name="connsiteX4458" fmla="*/ 2072109 w 10035679"/>
              <a:gd name="connsiteY4458" fmla="*/ 703980 h 5893281"/>
              <a:gd name="connsiteX4459" fmla="*/ 2072109 w 10035679"/>
              <a:gd name="connsiteY4459" fmla="*/ 701564 h 5893281"/>
              <a:gd name="connsiteX4460" fmla="*/ 2072109 w 10035679"/>
              <a:gd name="connsiteY4460" fmla="*/ 697338 h 5893281"/>
              <a:gd name="connsiteX4461" fmla="*/ 2067883 w 10035679"/>
              <a:gd name="connsiteY4461" fmla="*/ 693112 h 5893281"/>
              <a:gd name="connsiteX4462" fmla="*/ 2067883 w 10035679"/>
              <a:gd name="connsiteY4462" fmla="*/ 682847 h 5893281"/>
              <a:gd name="connsiteX4463" fmla="*/ 2082374 w 10035679"/>
              <a:gd name="connsiteY4463" fmla="*/ 679226 h 5893281"/>
              <a:gd name="connsiteX4464" fmla="*/ 2100486 w 10035679"/>
              <a:gd name="connsiteY4464" fmla="*/ 679226 h 5893281"/>
              <a:gd name="connsiteX4465" fmla="*/ 2120411 w 10035679"/>
              <a:gd name="connsiteY4465" fmla="*/ 674998 h 5893281"/>
              <a:gd name="connsiteX4466" fmla="*/ 2126447 w 10035679"/>
              <a:gd name="connsiteY4466" fmla="*/ 672585 h 5893281"/>
              <a:gd name="connsiteX4467" fmla="*/ 2134901 w 10035679"/>
              <a:gd name="connsiteY4467" fmla="*/ 672585 h 5893281"/>
              <a:gd name="connsiteX4468" fmla="*/ 1834833 w 10035679"/>
              <a:gd name="connsiteY4468" fmla="*/ 660510 h 5893281"/>
              <a:gd name="connsiteX4469" fmla="*/ 1849323 w 10035679"/>
              <a:gd name="connsiteY4469" fmla="*/ 668962 h 5893281"/>
              <a:gd name="connsiteX4470" fmla="*/ 1863210 w 10035679"/>
              <a:gd name="connsiteY4470" fmla="*/ 675000 h 5893281"/>
              <a:gd name="connsiteX4471" fmla="*/ 1869246 w 10035679"/>
              <a:gd name="connsiteY4471" fmla="*/ 687076 h 5893281"/>
              <a:gd name="connsiteX4472" fmla="*/ 1877701 w 10035679"/>
              <a:gd name="connsiteY4472" fmla="*/ 701564 h 5893281"/>
              <a:gd name="connsiteX4473" fmla="*/ 1879511 w 10035679"/>
              <a:gd name="connsiteY4473" fmla="*/ 716055 h 5893281"/>
              <a:gd name="connsiteX4474" fmla="*/ 1859586 w 10035679"/>
              <a:gd name="connsiteY4474" fmla="*/ 716055 h 5893281"/>
              <a:gd name="connsiteX4475" fmla="*/ 1859586 w 10035679"/>
              <a:gd name="connsiteY4475" fmla="*/ 707603 h 5893281"/>
              <a:gd name="connsiteX4476" fmla="*/ 1849323 w 10035679"/>
              <a:gd name="connsiteY4476" fmla="*/ 701564 h 5893281"/>
              <a:gd name="connsiteX4477" fmla="*/ 1845097 w 10035679"/>
              <a:gd name="connsiteY4477" fmla="*/ 693112 h 5893281"/>
              <a:gd name="connsiteX4478" fmla="*/ 1840869 w 10035679"/>
              <a:gd name="connsiteY4478" fmla="*/ 687076 h 5893281"/>
              <a:gd name="connsiteX4479" fmla="*/ 1837248 w 10035679"/>
              <a:gd name="connsiteY4479" fmla="*/ 675000 h 5893281"/>
              <a:gd name="connsiteX4480" fmla="*/ 1614463 w 10035679"/>
              <a:gd name="connsiteY4480" fmla="*/ 644210 h 5893281"/>
              <a:gd name="connsiteX4481" fmla="*/ 1632575 w 10035679"/>
              <a:gd name="connsiteY4481" fmla="*/ 646021 h 5893281"/>
              <a:gd name="connsiteX4482" fmla="*/ 1646463 w 10035679"/>
              <a:gd name="connsiteY4482" fmla="*/ 646021 h 5893281"/>
              <a:gd name="connsiteX4483" fmla="*/ 1660951 w 10035679"/>
              <a:gd name="connsiteY4483" fmla="*/ 650247 h 5893281"/>
              <a:gd name="connsiteX4484" fmla="*/ 1671216 w 10035679"/>
              <a:gd name="connsiteY4484" fmla="*/ 654475 h 5893281"/>
              <a:gd name="connsiteX4485" fmla="*/ 1665178 w 10035679"/>
              <a:gd name="connsiteY4485" fmla="*/ 664737 h 5893281"/>
              <a:gd name="connsiteX4486" fmla="*/ 1656725 w 10035679"/>
              <a:gd name="connsiteY4486" fmla="*/ 675002 h 5893281"/>
              <a:gd name="connsiteX4487" fmla="*/ 1650689 w 10035679"/>
              <a:gd name="connsiteY4487" fmla="*/ 682851 h 5893281"/>
              <a:gd name="connsiteX4488" fmla="*/ 1640424 w 10035679"/>
              <a:gd name="connsiteY4488" fmla="*/ 693114 h 5893281"/>
              <a:gd name="connsiteX4489" fmla="*/ 1628349 w 10035679"/>
              <a:gd name="connsiteY4489" fmla="*/ 701566 h 5893281"/>
              <a:gd name="connsiteX4490" fmla="*/ 1618086 w 10035679"/>
              <a:gd name="connsiteY4490" fmla="*/ 703982 h 5893281"/>
              <a:gd name="connsiteX4491" fmla="*/ 1612048 w 10035679"/>
              <a:gd name="connsiteY4491" fmla="*/ 703982 h 5893281"/>
              <a:gd name="connsiteX4492" fmla="*/ 1599972 w 10035679"/>
              <a:gd name="connsiteY4492" fmla="*/ 701566 h 5893281"/>
              <a:gd name="connsiteX4493" fmla="*/ 1593936 w 10035679"/>
              <a:gd name="connsiteY4493" fmla="*/ 693114 h 5893281"/>
              <a:gd name="connsiteX4494" fmla="*/ 1589710 w 10035679"/>
              <a:gd name="connsiteY4494" fmla="*/ 687077 h 5893281"/>
              <a:gd name="connsiteX4495" fmla="*/ 1586086 w 10035679"/>
              <a:gd name="connsiteY4495" fmla="*/ 679228 h 5893281"/>
              <a:gd name="connsiteX4496" fmla="*/ 1586086 w 10035679"/>
              <a:gd name="connsiteY4496" fmla="*/ 668964 h 5893281"/>
              <a:gd name="connsiteX4497" fmla="*/ 1599972 w 10035679"/>
              <a:gd name="connsiteY4497" fmla="*/ 658701 h 5893281"/>
              <a:gd name="connsiteX4498" fmla="*/ 2215805 w 10035679"/>
              <a:gd name="connsiteY4498" fmla="*/ 644210 h 5893281"/>
              <a:gd name="connsiteX4499" fmla="*/ 2248408 w 10035679"/>
              <a:gd name="connsiteY4499" fmla="*/ 644210 h 5893281"/>
              <a:gd name="connsiteX4500" fmla="*/ 2248408 w 10035679"/>
              <a:gd name="connsiteY4500" fmla="*/ 660513 h 5893281"/>
              <a:gd name="connsiteX4501" fmla="*/ 2215805 w 10035679"/>
              <a:gd name="connsiteY4501" fmla="*/ 660513 h 5893281"/>
              <a:gd name="connsiteX4502" fmla="*/ 2106525 w 10035679"/>
              <a:gd name="connsiteY4502" fmla="*/ 629719 h 5893281"/>
              <a:gd name="connsiteX4503" fmla="*/ 2116790 w 10035679"/>
              <a:gd name="connsiteY4503" fmla="*/ 629719 h 5893281"/>
              <a:gd name="connsiteX4504" fmla="*/ 2124638 w 10035679"/>
              <a:gd name="connsiteY4504" fmla="*/ 629719 h 5893281"/>
              <a:gd name="connsiteX4505" fmla="*/ 2130676 w 10035679"/>
              <a:gd name="connsiteY4505" fmla="*/ 629719 h 5893281"/>
              <a:gd name="connsiteX4506" fmla="*/ 2134903 w 10035679"/>
              <a:gd name="connsiteY4506" fmla="*/ 629719 h 5893281"/>
              <a:gd name="connsiteX4507" fmla="*/ 2140940 w 10035679"/>
              <a:gd name="connsiteY4507" fmla="*/ 629719 h 5893281"/>
              <a:gd name="connsiteX4508" fmla="*/ 2148789 w 10035679"/>
              <a:gd name="connsiteY4508" fmla="*/ 629719 h 5893281"/>
              <a:gd name="connsiteX4509" fmla="*/ 2159054 w 10035679"/>
              <a:gd name="connsiteY4509" fmla="*/ 629719 h 5893281"/>
              <a:gd name="connsiteX4510" fmla="*/ 2159054 w 10035679"/>
              <a:gd name="connsiteY4510" fmla="*/ 644211 h 5893281"/>
              <a:gd name="connsiteX4511" fmla="*/ 2112562 w 10035679"/>
              <a:gd name="connsiteY4511" fmla="*/ 654475 h 5893281"/>
              <a:gd name="connsiteX4512" fmla="*/ 1671217 w 10035679"/>
              <a:gd name="connsiteY4512" fmla="*/ 606777 h 5893281"/>
              <a:gd name="connsiteX4513" fmla="*/ 1685103 w 10035679"/>
              <a:gd name="connsiteY4513" fmla="*/ 611003 h 5893281"/>
              <a:gd name="connsiteX4514" fmla="*/ 1699594 w 10035679"/>
              <a:gd name="connsiteY4514" fmla="*/ 615229 h 5893281"/>
              <a:gd name="connsiteX4515" fmla="*/ 1711669 w 10035679"/>
              <a:gd name="connsiteY4515" fmla="*/ 621267 h 5893281"/>
              <a:gd name="connsiteX4516" fmla="*/ 1703215 w 10035679"/>
              <a:gd name="connsiteY4516" fmla="*/ 621267 h 5893281"/>
              <a:gd name="connsiteX4517" fmla="*/ 1685103 w 10035679"/>
              <a:gd name="connsiteY4517" fmla="*/ 629720 h 5893281"/>
              <a:gd name="connsiteX4518" fmla="*/ 1665179 w 10035679"/>
              <a:gd name="connsiteY4518" fmla="*/ 629720 h 5893281"/>
              <a:gd name="connsiteX4519" fmla="*/ 1640425 w 10035679"/>
              <a:gd name="connsiteY4519" fmla="*/ 629720 h 5893281"/>
              <a:gd name="connsiteX4520" fmla="*/ 1640425 w 10035679"/>
              <a:gd name="connsiteY4520" fmla="*/ 621267 h 5893281"/>
              <a:gd name="connsiteX4521" fmla="*/ 1646462 w 10035679"/>
              <a:gd name="connsiteY4521" fmla="*/ 621267 h 5893281"/>
              <a:gd name="connsiteX4522" fmla="*/ 1654916 w 10035679"/>
              <a:gd name="connsiteY4522" fmla="*/ 615229 h 5893281"/>
              <a:gd name="connsiteX4523" fmla="*/ 1665179 w 10035679"/>
              <a:gd name="connsiteY4523" fmla="*/ 611003 h 5893281"/>
              <a:gd name="connsiteX4524" fmla="*/ 6634703 w 10035679"/>
              <a:gd name="connsiteY4524" fmla="*/ 603153 h 5893281"/>
              <a:gd name="connsiteX4525" fmla="*/ 6669118 w 10035679"/>
              <a:gd name="connsiteY4525" fmla="*/ 606776 h 5893281"/>
              <a:gd name="connsiteX4526" fmla="*/ 6677570 w 10035679"/>
              <a:gd name="connsiteY4526" fmla="*/ 615228 h 5893281"/>
              <a:gd name="connsiteX4527" fmla="*/ 6681193 w 10035679"/>
              <a:gd name="connsiteY4527" fmla="*/ 621265 h 5893281"/>
              <a:gd name="connsiteX4528" fmla="*/ 6687230 w 10035679"/>
              <a:gd name="connsiteY4528" fmla="*/ 629719 h 5893281"/>
              <a:gd name="connsiteX4529" fmla="*/ 6683607 w 10035679"/>
              <a:gd name="connsiteY4529" fmla="*/ 635756 h 5893281"/>
              <a:gd name="connsiteX4530" fmla="*/ 6683607 w 10035679"/>
              <a:gd name="connsiteY4530" fmla="*/ 639982 h 5893281"/>
              <a:gd name="connsiteX4531" fmla="*/ 6681193 w 10035679"/>
              <a:gd name="connsiteY4531" fmla="*/ 644208 h 5893281"/>
              <a:gd name="connsiteX4532" fmla="*/ 6658853 w 10035679"/>
              <a:gd name="connsiteY4532" fmla="*/ 672585 h 5893281"/>
              <a:gd name="connsiteX4533" fmla="*/ 6630477 w 10035679"/>
              <a:gd name="connsiteY4533" fmla="*/ 693112 h 5893281"/>
              <a:gd name="connsiteX4534" fmla="*/ 6598479 w 10035679"/>
              <a:gd name="connsiteY4534" fmla="*/ 711829 h 5893281"/>
              <a:gd name="connsiteX4535" fmla="*/ 6559837 w 10035679"/>
              <a:gd name="connsiteY4535" fmla="*/ 726320 h 5893281"/>
              <a:gd name="connsiteX4536" fmla="*/ 6525424 w 10035679"/>
              <a:gd name="connsiteY4536" fmla="*/ 740811 h 5893281"/>
              <a:gd name="connsiteX4537" fmla="*/ 6492821 w 10035679"/>
              <a:gd name="connsiteY4537" fmla="*/ 755300 h 5893281"/>
              <a:gd name="connsiteX4538" fmla="*/ 6458405 w 10035679"/>
              <a:gd name="connsiteY4538" fmla="*/ 783677 h 5893281"/>
              <a:gd name="connsiteX4539" fmla="*/ 6417953 w 10035679"/>
              <a:gd name="connsiteY4539" fmla="*/ 827147 h 5893281"/>
              <a:gd name="connsiteX4540" fmla="*/ 6377503 w 10035679"/>
              <a:gd name="connsiteY4540" fmla="*/ 876656 h 5893281"/>
              <a:gd name="connsiteX4541" fmla="*/ 6337049 w 10035679"/>
              <a:gd name="connsiteY4541" fmla="*/ 934013 h 5893281"/>
              <a:gd name="connsiteX4542" fmla="*/ 6306861 w 10035679"/>
              <a:gd name="connsiteY4542" fmla="*/ 991974 h 5893281"/>
              <a:gd name="connsiteX4543" fmla="*/ 6284523 w 10035679"/>
              <a:gd name="connsiteY4543" fmla="*/ 1049331 h 5893281"/>
              <a:gd name="connsiteX4544" fmla="*/ 6274259 w 10035679"/>
              <a:gd name="connsiteY4544" fmla="*/ 1103066 h 5893281"/>
              <a:gd name="connsiteX4545" fmla="*/ 6278485 w 10035679"/>
              <a:gd name="connsiteY4545" fmla="*/ 1121180 h 5893281"/>
              <a:gd name="connsiteX4546" fmla="*/ 6292371 w 10035679"/>
              <a:gd name="connsiteY4546" fmla="*/ 1141709 h 5893281"/>
              <a:gd name="connsiteX4547" fmla="*/ 6308674 w 10035679"/>
              <a:gd name="connsiteY4547" fmla="*/ 1164653 h 5893281"/>
              <a:gd name="connsiteX4548" fmla="*/ 6331012 w 10035679"/>
              <a:gd name="connsiteY4548" fmla="*/ 1180952 h 5893281"/>
              <a:gd name="connsiteX4549" fmla="*/ 6331012 w 10035679"/>
              <a:gd name="connsiteY4549" fmla="*/ 1189406 h 5893281"/>
              <a:gd name="connsiteX4550" fmla="*/ 6320749 w 10035679"/>
              <a:gd name="connsiteY4550" fmla="*/ 1189406 h 5893281"/>
              <a:gd name="connsiteX4551" fmla="*/ 6312900 w 10035679"/>
              <a:gd name="connsiteY4551" fmla="*/ 1207518 h 5893281"/>
              <a:gd name="connsiteX4552" fmla="*/ 6284523 w 10035679"/>
              <a:gd name="connsiteY4552" fmla="*/ 1195443 h 5893281"/>
              <a:gd name="connsiteX4553" fmla="*/ 6251920 w 10035679"/>
              <a:gd name="connsiteY4553" fmla="*/ 1189406 h 5893281"/>
              <a:gd name="connsiteX4554" fmla="*/ 6241656 w 10035679"/>
              <a:gd name="connsiteY4554" fmla="*/ 1160424 h 5893281"/>
              <a:gd name="connsiteX4555" fmla="*/ 6223544 w 10035679"/>
              <a:gd name="connsiteY4555" fmla="*/ 1135671 h 5893281"/>
              <a:gd name="connsiteX4556" fmla="*/ 6207242 w 10035679"/>
              <a:gd name="connsiteY4556" fmla="*/ 1116954 h 5893281"/>
              <a:gd name="connsiteX4557" fmla="*/ 6189128 w 10035679"/>
              <a:gd name="connsiteY4557" fmla="*/ 1098840 h 5893281"/>
              <a:gd name="connsiteX4558" fmla="*/ 6175242 w 10035679"/>
              <a:gd name="connsiteY4558" fmla="*/ 1069861 h 5893281"/>
              <a:gd name="connsiteX4559" fmla="*/ 6195167 w 10035679"/>
              <a:gd name="connsiteY4559" fmla="*/ 1055369 h 5893281"/>
              <a:gd name="connsiteX4560" fmla="*/ 6207242 w 10035679"/>
              <a:gd name="connsiteY4560" fmla="*/ 1049331 h 5893281"/>
              <a:gd name="connsiteX4561" fmla="*/ 6207242 w 10035679"/>
              <a:gd name="connsiteY4561" fmla="*/ 1039068 h 5893281"/>
              <a:gd name="connsiteX4562" fmla="*/ 6203619 w 10035679"/>
              <a:gd name="connsiteY4562" fmla="*/ 1030616 h 5893281"/>
              <a:gd name="connsiteX4563" fmla="*/ 6199393 w 10035679"/>
              <a:gd name="connsiteY4563" fmla="*/ 1016125 h 5893281"/>
              <a:gd name="connsiteX4564" fmla="*/ 6203619 w 10035679"/>
              <a:gd name="connsiteY4564" fmla="*/ 1002239 h 5893281"/>
              <a:gd name="connsiteX4565" fmla="*/ 6213279 w 10035679"/>
              <a:gd name="connsiteY4565" fmla="*/ 983522 h 5893281"/>
              <a:gd name="connsiteX4566" fmla="*/ 6227770 w 10035679"/>
              <a:gd name="connsiteY4566" fmla="*/ 973257 h 5893281"/>
              <a:gd name="connsiteX4567" fmla="*/ 6241656 w 10035679"/>
              <a:gd name="connsiteY4567" fmla="*/ 958768 h 5893281"/>
              <a:gd name="connsiteX4568" fmla="*/ 6251920 w 10035679"/>
              <a:gd name="connsiteY4568" fmla="*/ 938239 h 5893281"/>
              <a:gd name="connsiteX4569" fmla="*/ 6245882 w 10035679"/>
              <a:gd name="connsiteY4569" fmla="*/ 934013 h 5893281"/>
              <a:gd name="connsiteX4570" fmla="*/ 6238033 w 10035679"/>
              <a:gd name="connsiteY4570" fmla="*/ 929787 h 5893281"/>
              <a:gd name="connsiteX4571" fmla="*/ 6238033 w 10035679"/>
              <a:gd name="connsiteY4571" fmla="*/ 927976 h 5893281"/>
              <a:gd name="connsiteX4572" fmla="*/ 6235619 w 10035679"/>
              <a:gd name="connsiteY4572" fmla="*/ 927976 h 5893281"/>
              <a:gd name="connsiteX4573" fmla="*/ 6235619 w 10035679"/>
              <a:gd name="connsiteY4573" fmla="*/ 923750 h 5893281"/>
              <a:gd name="connsiteX4574" fmla="*/ 6235619 w 10035679"/>
              <a:gd name="connsiteY4574" fmla="*/ 919524 h 5893281"/>
              <a:gd name="connsiteX4575" fmla="*/ 6251920 w 10035679"/>
              <a:gd name="connsiteY4575" fmla="*/ 901410 h 5893281"/>
              <a:gd name="connsiteX4576" fmla="*/ 6270032 w 10035679"/>
              <a:gd name="connsiteY4576" fmla="*/ 884505 h 5893281"/>
              <a:gd name="connsiteX4577" fmla="*/ 6280295 w 10035679"/>
              <a:gd name="connsiteY4577" fmla="*/ 857939 h 5893281"/>
              <a:gd name="connsiteX4578" fmla="*/ 6284523 w 10035679"/>
              <a:gd name="connsiteY4578" fmla="*/ 851903 h 5893281"/>
              <a:gd name="connsiteX4579" fmla="*/ 6280295 w 10035679"/>
              <a:gd name="connsiteY4579" fmla="*/ 841638 h 5893281"/>
              <a:gd name="connsiteX4580" fmla="*/ 6280295 w 10035679"/>
              <a:gd name="connsiteY4580" fmla="*/ 833186 h 5893281"/>
              <a:gd name="connsiteX4581" fmla="*/ 6278485 w 10035679"/>
              <a:gd name="connsiteY4581" fmla="*/ 828960 h 5893281"/>
              <a:gd name="connsiteX4582" fmla="*/ 6278485 w 10035679"/>
              <a:gd name="connsiteY4582" fmla="*/ 818695 h 5893281"/>
              <a:gd name="connsiteX4583" fmla="*/ 6278485 w 10035679"/>
              <a:gd name="connsiteY4583" fmla="*/ 812658 h 5893281"/>
              <a:gd name="connsiteX4584" fmla="*/ 6280295 w 10035679"/>
              <a:gd name="connsiteY4584" fmla="*/ 800583 h 5893281"/>
              <a:gd name="connsiteX4585" fmla="*/ 6308674 w 10035679"/>
              <a:gd name="connsiteY4585" fmla="*/ 769791 h 5893281"/>
              <a:gd name="connsiteX4586" fmla="*/ 6344898 w 10035679"/>
              <a:gd name="connsiteY4586" fmla="*/ 736585 h 5893281"/>
              <a:gd name="connsiteX4587" fmla="*/ 6389576 w 10035679"/>
              <a:gd name="connsiteY4587" fmla="*/ 703980 h 5893281"/>
              <a:gd name="connsiteX4588" fmla="*/ 6436067 w 10035679"/>
              <a:gd name="connsiteY4588" fmla="*/ 679226 h 5893281"/>
              <a:gd name="connsiteX4589" fmla="*/ 6474707 w 10035679"/>
              <a:gd name="connsiteY4589" fmla="*/ 660509 h 5893281"/>
              <a:gd name="connsiteX4590" fmla="*/ 6539310 w 10035679"/>
              <a:gd name="connsiteY4590" fmla="*/ 660509 h 5893281"/>
              <a:gd name="connsiteX4591" fmla="*/ 6559837 w 10035679"/>
              <a:gd name="connsiteY4591" fmla="*/ 650247 h 5893281"/>
              <a:gd name="connsiteX4592" fmla="*/ 6574328 w 10035679"/>
              <a:gd name="connsiteY4592" fmla="*/ 639982 h 5893281"/>
              <a:gd name="connsiteX4593" fmla="*/ 6583988 w 10035679"/>
              <a:gd name="connsiteY4593" fmla="*/ 625491 h 5893281"/>
              <a:gd name="connsiteX4594" fmla="*/ 6596063 w 10035679"/>
              <a:gd name="connsiteY4594" fmla="*/ 617039 h 5893281"/>
              <a:gd name="connsiteX4595" fmla="*/ 6610554 w 10035679"/>
              <a:gd name="connsiteY4595" fmla="*/ 611002 h 5893281"/>
              <a:gd name="connsiteX4596" fmla="*/ 2035281 w 10035679"/>
              <a:gd name="connsiteY4596" fmla="*/ 549420 h 5893281"/>
              <a:gd name="connsiteX4597" fmla="*/ 2067886 w 10035679"/>
              <a:gd name="connsiteY4597" fmla="*/ 549420 h 5893281"/>
              <a:gd name="connsiteX4598" fmla="*/ 2078149 w 10035679"/>
              <a:gd name="connsiteY4598" fmla="*/ 563911 h 5893281"/>
              <a:gd name="connsiteX4599" fmla="*/ 2092034 w 10035679"/>
              <a:gd name="connsiteY4599" fmla="*/ 578400 h 5893281"/>
              <a:gd name="connsiteX4600" fmla="*/ 2106525 w 10035679"/>
              <a:gd name="connsiteY4600" fmla="*/ 588665 h 5893281"/>
              <a:gd name="connsiteX4601" fmla="*/ 2100489 w 10035679"/>
              <a:gd name="connsiteY4601" fmla="*/ 596515 h 5893281"/>
              <a:gd name="connsiteX4602" fmla="*/ 2096263 w 10035679"/>
              <a:gd name="connsiteY4602" fmla="*/ 600741 h 5893281"/>
              <a:gd name="connsiteX4603" fmla="*/ 2092034 w 10035679"/>
              <a:gd name="connsiteY4603" fmla="*/ 603156 h 5893281"/>
              <a:gd name="connsiteX4604" fmla="*/ 2088413 w 10035679"/>
              <a:gd name="connsiteY4604" fmla="*/ 611004 h 5893281"/>
              <a:gd name="connsiteX4605" fmla="*/ 2085998 w 10035679"/>
              <a:gd name="connsiteY4605" fmla="*/ 617043 h 5893281"/>
              <a:gd name="connsiteX4606" fmla="*/ 2082375 w 10035679"/>
              <a:gd name="connsiteY4606" fmla="*/ 629721 h 5893281"/>
              <a:gd name="connsiteX4607" fmla="*/ 2072112 w 10035679"/>
              <a:gd name="connsiteY4607" fmla="*/ 629721 h 5893281"/>
              <a:gd name="connsiteX4608" fmla="*/ 2057621 w 10035679"/>
              <a:gd name="connsiteY4608" fmla="*/ 629721 h 5893281"/>
              <a:gd name="connsiteX4609" fmla="*/ 2049772 w 10035679"/>
              <a:gd name="connsiteY4609" fmla="*/ 625495 h 5893281"/>
              <a:gd name="connsiteX4610" fmla="*/ 2039509 w 10035679"/>
              <a:gd name="connsiteY4610" fmla="*/ 625495 h 5893281"/>
              <a:gd name="connsiteX4611" fmla="*/ 2029244 w 10035679"/>
              <a:gd name="connsiteY4611" fmla="*/ 621269 h 5893281"/>
              <a:gd name="connsiteX4612" fmla="*/ 2029244 w 10035679"/>
              <a:gd name="connsiteY4612" fmla="*/ 606778 h 5893281"/>
              <a:gd name="connsiteX4613" fmla="*/ 2031660 w 10035679"/>
              <a:gd name="connsiteY4613" fmla="*/ 596515 h 5893281"/>
              <a:gd name="connsiteX4614" fmla="*/ 2035281 w 10035679"/>
              <a:gd name="connsiteY4614" fmla="*/ 582023 h 5893281"/>
              <a:gd name="connsiteX4615" fmla="*/ 2035281 w 10035679"/>
              <a:gd name="connsiteY4615" fmla="*/ 568137 h 5893281"/>
              <a:gd name="connsiteX4616" fmla="*/ 7636340 w 10035679"/>
              <a:gd name="connsiteY4616" fmla="*/ 516211 h 5893281"/>
              <a:gd name="connsiteX4617" fmla="*/ 7674981 w 10035679"/>
              <a:gd name="connsiteY4617" fmla="*/ 516211 h 5893281"/>
              <a:gd name="connsiteX4618" fmla="*/ 7682830 w 10035679"/>
              <a:gd name="connsiteY4618" fmla="*/ 526476 h 5893281"/>
              <a:gd name="connsiteX4619" fmla="*/ 7684641 w 10035679"/>
              <a:gd name="connsiteY4619" fmla="*/ 530702 h 5893281"/>
              <a:gd name="connsiteX4620" fmla="*/ 7688867 w 10035679"/>
              <a:gd name="connsiteY4620" fmla="*/ 536738 h 5893281"/>
              <a:gd name="connsiteX4621" fmla="*/ 7696716 w 10035679"/>
              <a:gd name="connsiteY4621" fmla="*/ 545191 h 5893281"/>
              <a:gd name="connsiteX4622" fmla="*/ 7698527 w 10035679"/>
              <a:gd name="connsiteY4622" fmla="*/ 555455 h 5893281"/>
              <a:gd name="connsiteX4623" fmla="*/ 7688264 w 10035679"/>
              <a:gd name="connsiteY4623" fmla="*/ 559681 h 5893281"/>
              <a:gd name="connsiteX4624" fmla="*/ 7684036 w 10035679"/>
              <a:gd name="connsiteY4624" fmla="*/ 561492 h 5893281"/>
              <a:gd name="connsiteX4625" fmla="*/ 7677999 w 10035679"/>
              <a:gd name="connsiteY4625" fmla="*/ 565720 h 5893281"/>
              <a:gd name="connsiteX4626" fmla="*/ 7673773 w 10035679"/>
              <a:gd name="connsiteY4626" fmla="*/ 571757 h 5893281"/>
              <a:gd name="connsiteX4627" fmla="*/ 7669547 w 10035679"/>
              <a:gd name="connsiteY4627" fmla="*/ 575983 h 5893281"/>
              <a:gd name="connsiteX4628" fmla="*/ 7667735 w 10035679"/>
              <a:gd name="connsiteY4628" fmla="*/ 586248 h 5893281"/>
              <a:gd name="connsiteX4629" fmla="*/ 7696111 w 10035679"/>
              <a:gd name="connsiteY4629" fmla="*/ 594700 h 5893281"/>
              <a:gd name="connsiteX4630" fmla="*/ 7709999 w 10035679"/>
              <a:gd name="connsiteY4630" fmla="*/ 600736 h 5893281"/>
              <a:gd name="connsiteX4631" fmla="*/ 7723885 w 10035679"/>
              <a:gd name="connsiteY4631" fmla="*/ 615227 h 5893281"/>
              <a:gd name="connsiteX4632" fmla="*/ 7737771 w 10035679"/>
              <a:gd name="connsiteY4632" fmla="*/ 633944 h 5893281"/>
              <a:gd name="connsiteX4633" fmla="*/ 7761922 w 10035679"/>
              <a:gd name="connsiteY4633" fmla="*/ 623679 h 5893281"/>
              <a:gd name="connsiteX4634" fmla="*/ 7786073 w 10035679"/>
              <a:gd name="connsiteY4634" fmla="*/ 619453 h 5893281"/>
              <a:gd name="connsiteX4635" fmla="*/ 7814449 w 10035679"/>
              <a:gd name="connsiteY4635" fmla="*/ 615227 h 5893281"/>
              <a:gd name="connsiteX4636" fmla="*/ 7847052 w 10035679"/>
              <a:gd name="connsiteY4636" fmla="*/ 604964 h 5893281"/>
              <a:gd name="connsiteX4637" fmla="*/ 7848863 w 10035679"/>
              <a:gd name="connsiteY4637" fmla="*/ 600736 h 5893281"/>
              <a:gd name="connsiteX4638" fmla="*/ 7853089 w 10035679"/>
              <a:gd name="connsiteY4638" fmla="*/ 604964 h 5893281"/>
              <a:gd name="connsiteX4639" fmla="*/ 7853089 w 10035679"/>
              <a:gd name="connsiteY4639" fmla="*/ 609190 h 5893281"/>
              <a:gd name="connsiteX4640" fmla="*/ 7853089 w 10035679"/>
              <a:gd name="connsiteY4640" fmla="*/ 613417 h 5893281"/>
              <a:gd name="connsiteX4641" fmla="*/ 7881466 w 10035679"/>
              <a:gd name="connsiteY4641" fmla="*/ 627905 h 5893281"/>
              <a:gd name="connsiteX4642" fmla="*/ 7903806 w 10035679"/>
              <a:gd name="connsiteY4642" fmla="*/ 644209 h 5893281"/>
              <a:gd name="connsiteX4643" fmla="*/ 7920107 w 10035679"/>
              <a:gd name="connsiteY4643" fmla="*/ 666547 h 5893281"/>
              <a:gd name="connsiteX4644" fmla="*/ 7938219 w 10035679"/>
              <a:gd name="connsiteY4644" fmla="*/ 691300 h 5893281"/>
              <a:gd name="connsiteX4645" fmla="*/ 7938219 w 10035679"/>
              <a:gd name="connsiteY4645" fmla="*/ 738394 h 5893281"/>
              <a:gd name="connsiteX4646" fmla="*/ 7914069 w 10035679"/>
              <a:gd name="connsiteY4646" fmla="*/ 757111 h 5893281"/>
              <a:gd name="connsiteX4647" fmla="*/ 7903806 w 10035679"/>
              <a:gd name="connsiteY4647" fmla="*/ 773412 h 5893281"/>
              <a:gd name="connsiteX4648" fmla="*/ 7895957 w 10035679"/>
              <a:gd name="connsiteY4648" fmla="*/ 792129 h 5893281"/>
              <a:gd name="connsiteX4649" fmla="*/ 7885692 w 10035679"/>
              <a:gd name="connsiteY4649" fmla="*/ 810846 h 5893281"/>
              <a:gd name="connsiteX4650" fmla="*/ 7857315 w 10035679"/>
              <a:gd name="connsiteY4650" fmla="*/ 827147 h 5893281"/>
              <a:gd name="connsiteX4651" fmla="*/ 7824712 w 10035679"/>
              <a:gd name="connsiteY4651" fmla="*/ 845862 h 5893281"/>
              <a:gd name="connsiteX4652" fmla="*/ 7792109 w 10035679"/>
              <a:gd name="connsiteY4652" fmla="*/ 868202 h 5893281"/>
              <a:gd name="connsiteX4653" fmla="*/ 7767959 w 10035679"/>
              <a:gd name="connsiteY4653" fmla="*/ 897182 h 5893281"/>
              <a:gd name="connsiteX4654" fmla="*/ 7775808 w 10035679"/>
              <a:gd name="connsiteY4654" fmla="*/ 897182 h 5893281"/>
              <a:gd name="connsiteX4655" fmla="*/ 7799959 w 10035679"/>
              <a:gd name="connsiteY4655" fmla="*/ 882693 h 5893281"/>
              <a:gd name="connsiteX4656" fmla="*/ 7828335 w 10035679"/>
              <a:gd name="connsiteY4656" fmla="*/ 878465 h 5893281"/>
              <a:gd name="connsiteX4657" fmla="*/ 7860938 w 10035679"/>
              <a:gd name="connsiteY4657" fmla="*/ 882693 h 5893281"/>
              <a:gd name="connsiteX4658" fmla="*/ 7860938 w 10035679"/>
              <a:gd name="connsiteY4658" fmla="*/ 888730 h 5893281"/>
              <a:gd name="connsiteX4659" fmla="*/ 7856712 w 10035679"/>
              <a:gd name="connsiteY4659" fmla="*/ 897182 h 5893281"/>
              <a:gd name="connsiteX4660" fmla="*/ 7856712 w 10035679"/>
              <a:gd name="connsiteY4660" fmla="*/ 898994 h 5893281"/>
              <a:gd name="connsiteX4661" fmla="*/ 7856712 w 10035679"/>
              <a:gd name="connsiteY4661" fmla="*/ 903221 h 5893281"/>
              <a:gd name="connsiteX4662" fmla="*/ 7856712 w 10035679"/>
              <a:gd name="connsiteY4662" fmla="*/ 907447 h 5893281"/>
              <a:gd name="connsiteX4663" fmla="*/ 7860938 w 10035679"/>
              <a:gd name="connsiteY4663" fmla="*/ 907447 h 5893281"/>
              <a:gd name="connsiteX4664" fmla="*/ 7866977 w 10035679"/>
              <a:gd name="connsiteY4664" fmla="*/ 911673 h 5893281"/>
              <a:gd name="connsiteX4665" fmla="*/ 7877240 w 10035679"/>
              <a:gd name="connsiteY4665" fmla="*/ 899597 h 5893281"/>
              <a:gd name="connsiteX4666" fmla="*/ 7891126 w 10035679"/>
              <a:gd name="connsiteY4666" fmla="*/ 889335 h 5893281"/>
              <a:gd name="connsiteX4667" fmla="*/ 7905013 w 10035679"/>
              <a:gd name="connsiteY4667" fmla="*/ 879070 h 5893281"/>
              <a:gd name="connsiteX4668" fmla="*/ 7923126 w 10035679"/>
              <a:gd name="connsiteY4668" fmla="*/ 870618 h 5893281"/>
              <a:gd name="connsiteX4669" fmla="*/ 7923126 w 10035679"/>
              <a:gd name="connsiteY4669" fmla="*/ 882693 h 5893281"/>
              <a:gd name="connsiteX4670" fmla="*/ 7917089 w 10035679"/>
              <a:gd name="connsiteY4670" fmla="*/ 892956 h 5893281"/>
              <a:gd name="connsiteX4671" fmla="*/ 7912861 w 10035679"/>
              <a:gd name="connsiteY4671" fmla="*/ 903221 h 5893281"/>
              <a:gd name="connsiteX4672" fmla="*/ 7908635 w 10035679"/>
              <a:gd name="connsiteY4672" fmla="*/ 917709 h 5893281"/>
              <a:gd name="connsiteX4673" fmla="*/ 7904409 w 10035679"/>
              <a:gd name="connsiteY4673" fmla="*/ 936426 h 5893281"/>
              <a:gd name="connsiteX4674" fmla="*/ 7908635 w 10035679"/>
              <a:gd name="connsiteY4674" fmla="*/ 940652 h 5893281"/>
              <a:gd name="connsiteX4675" fmla="*/ 7912861 w 10035679"/>
              <a:gd name="connsiteY4675" fmla="*/ 940652 h 5893281"/>
              <a:gd name="connsiteX4676" fmla="*/ 7912861 w 10035679"/>
              <a:gd name="connsiteY4676" fmla="*/ 942465 h 5893281"/>
              <a:gd name="connsiteX4677" fmla="*/ 7930975 w 10035679"/>
              <a:gd name="connsiteY4677" fmla="*/ 942465 h 5893281"/>
              <a:gd name="connsiteX4678" fmla="*/ 7930975 w 10035679"/>
              <a:gd name="connsiteY4678" fmla="*/ 917709 h 5893281"/>
              <a:gd name="connsiteX4679" fmla="*/ 7965388 w 10035679"/>
              <a:gd name="connsiteY4679" fmla="*/ 913483 h 5893281"/>
              <a:gd name="connsiteX4680" fmla="*/ 7997991 w 10035679"/>
              <a:gd name="connsiteY4680" fmla="*/ 913483 h 5893281"/>
              <a:gd name="connsiteX4681" fmla="*/ 8022142 w 10035679"/>
              <a:gd name="connsiteY4681" fmla="*/ 917709 h 5893281"/>
              <a:gd name="connsiteX4682" fmla="*/ 8046292 w 10035679"/>
              <a:gd name="connsiteY4682" fmla="*/ 936426 h 5893281"/>
              <a:gd name="connsiteX4683" fmla="*/ 8046292 w 10035679"/>
              <a:gd name="connsiteY4683" fmla="*/ 940652 h 5893281"/>
              <a:gd name="connsiteX4684" fmla="*/ 8046292 w 10035679"/>
              <a:gd name="connsiteY4684" fmla="*/ 950917 h 5893281"/>
              <a:gd name="connsiteX4685" fmla="*/ 8050519 w 10035679"/>
              <a:gd name="connsiteY4685" fmla="*/ 961182 h 5893281"/>
              <a:gd name="connsiteX4686" fmla="*/ 8050519 w 10035679"/>
              <a:gd name="connsiteY4686" fmla="*/ 971445 h 5893281"/>
              <a:gd name="connsiteX4687" fmla="*/ 8054745 w 10035679"/>
              <a:gd name="connsiteY4687" fmla="*/ 981709 h 5893281"/>
              <a:gd name="connsiteX4688" fmla="*/ 8156176 w 10035679"/>
              <a:gd name="connsiteY4688" fmla="*/ 990162 h 5893281"/>
              <a:gd name="connsiteX4689" fmla="*/ 8164026 w 10035679"/>
              <a:gd name="connsiteY4689" fmla="*/ 967821 h 5893281"/>
              <a:gd name="connsiteX4690" fmla="*/ 8164026 w 10035679"/>
              <a:gd name="connsiteY4690" fmla="*/ 961785 h 5893281"/>
              <a:gd name="connsiteX4691" fmla="*/ 8164026 w 10035679"/>
              <a:gd name="connsiteY4691" fmla="*/ 957559 h 5893281"/>
              <a:gd name="connsiteX4692" fmla="*/ 8164026 w 10035679"/>
              <a:gd name="connsiteY4692" fmla="*/ 951520 h 5893281"/>
              <a:gd name="connsiteX4693" fmla="*/ 8164026 w 10035679"/>
              <a:gd name="connsiteY4693" fmla="*/ 941257 h 5893281"/>
              <a:gd name="connsiteX4694" fmla="*/ 8164026 w 10035679"/>
              <a:gd name="connsiteY4694" fmla="*/ 929182 h 5893281"/>
              <a:gd name="connsiteX4695" fmla="*/ 8170062 w 10035679"/>
              <a:gd name="connsiteY4695" fmla="*/ 927371 h 5893281"/>
              <a:gd name="connsiteX4696" fmla="*/ 8174290 w 10035679"/>
              <a:gd name="connsiteY4696" fmla="*/ 927371 h 5893281"/>
              <a:gd name="connsiteX4697" fmla="*/ 8174290 w 10035679"/>
              <a:gd name="connsiteY4697" fmla="*/ 923143 h 5893281"/>
              <a:gd name="connsiteX4698" fmla="*/ 8178514 w 10035679"/>
              <a:gd name="connsiteY4698" fmla="*/ 918917 h 5893281"/>
              <a:gd name="connsiteX4699" fmla="*/ 8199044 w 10035679"/>
              <a:gd name="connsiteY4699" fmla="*/ 929182 h 5893281"/>
              <a:gd name="connsiteX4700" fmla="*/ 8221382 w 10035679"/>
              <a:gd name="connsiteY4700" fmla="*/ 941257 h 5893281"/>
              <a:gd name="connsiteX4701" fmla="*/ 8241910 w 10035679"/>
              <a:gd name="connsiteY4701" fmla="*/ 951520 h 5893281"/>
              <a:gd name="connsiteX4702" fmla="*/ 8264250 w 10035679"/>
              <a:gd name="connsiteY4702" fmla="*/ 932805 h 5893281"/>
              <a:gd name="connsiteX4703" fmla="*/ 8288400 w 10035679"/>
              <a:gd name="connsiteY4703" fmla="*/ 922540 h 5893281"/>
              <a:gd name="connsiteX4704" fmla="*/ 8327040 w 10035679"/>
              <a:gd name="connsiteY4704" fmla="*/ 918314 h 5893281"/>
              <a:gd name="connsiteX4705" fmla="*/ 8327040 w 10035679"/>
              <a:gd name="connsiteY4705" fmla="*/ 928577 h 5893281"/>
              <a:gd name="connsiteX4706" fmla="*/ 8333078 w 10035679"/>
              <a:gd name="connsiteY4706" fmla="*/ 928577 h 5893281"/>
              <a:gd name="connsiteX4707" fmla="*/ 8351190 w 10035679"/>
              <a:gd name="connsiteY4707" fmla="*/ 1000426 h 5893281"/>
              <a:gd name="connsiteX4708" fmla="*/ 8327040 w 10035679"/>
              <a:gd name="connsiteY4708" fmla="*/ 1025180 h 5893281"/>
              <a:gd name="connsiteX4709" fmla="*/ 8313154 w 10035679"/>
              <a:gd name="connsiteY4709" fmla="*/ 1062009 h 5893281"/>
              <a:gd name="connsiteX4710" fmla="*/ 8317380 w 10035679"/>
              <a:gd name="connsiteY4710" fmla="*/ 1068046 h 5893281"/>
              <a:gd name="connsiteX4711" fmla="*/ 8321606 w 10035679"/>
              <a:gd name="connsiteY4711" fmla="*/ 1076500 h 5893281"/>
              <a:gd name="connsiteX4712" fmla="*/ 8321606 w 10035679"/>
              <a:gd name="connsiteY4712" fmla="*/ 1082537 h 5893281"/>
              <a:gd name="connsiteX4713" fmla="*/ 8323417 w 10035679"/>
              <a:gd name="connsiteY4713" fmla="*/ 1090989 h 5893281"/>
              <a:gd name="connsiteX4714" fmla="*/ 8327645 w 10035679"/>
              <a:gd name="connsiteY4714" fmla="*/ 1101253 h 5893281"/>
              <a:gd name="connsiteX4715" fmla="*/ 8345757 w 10035679"/>
              <a:gd name="connsiteY4715" fmla="*/ 1119972 h 5893281"/>
              <a:gd name="connsiteX4716" fmla="*/ 8369907 w 10035679"/>
              <a:gd name="connsiteY4716" fmla="*/ 1134460 h 5893281"/>
              <a:gd name="connsiteX4717" fmla="*/ 8390435 w 10035679"/>
              <a:gd name="connsiteY4717" fmla="*/ 1148951 h 5893281"/>
              <a:gd name="connsiteX4718" fmla="*/ 8394661 w 10035679"/>
              <a:gd name="connsiteY4718" fmla="*/ 1144725 h 5893281"/>
              <a:gd name="connsiteX4719" fmla="*/ 8398887 w 10035679"/>
              <a:gd name="connsiteY4719" fmla="*/ 1140499 h 5893281"/>
              <a:gd name="connsiteX4720" fmla="*/ 8409152 w 10035679"/>
              <a:gd name="connsiteY4720" fmla="*/ 1124198 h 5893281"/>
              <a:gd name="connsiteX4721" fmla="*/ 8417001 w 10035679"/>
              <a:gd name="connsiteY4721" fmla="*/ 1101856 h 5893281"/>
              <a:gd name="connsiteX4722" fmla="*/ 8423038 w 10035679"/>
              <a:gd name="connsiteY4722" fmla="*/ 1081329 h 5893281"/>
              <a:gd name="connsiteX4723" fmla="*/ 8436924 w 10035679"/>
              <a:gd name="connsiteY4723" fmla="*/ 1062612 h 5893281"/>
              <a:gd name="connsiteX4724" fmla="*/ 8436924 w 10035679"/>
              <a:gd name="connsiteY4724" fmla="*/ 1081329 h 5893281"/>
              <a:gd name="connsiteX4725" fmla="*/ 8441150 w 10035679"/>
              <a:gd name="connsiteY4725" fmla="*/ 1095819 h 5893281"/>
              <a:gd name="connsiteX4726" fmla="*/ 8447188 w 10035679"/>
              <a:gd name="connsiteY4726" fmla="*/ 1106086 h 5893281"/>
              <a:gd name="connsiteX4727" fmla="*/ 8459264 w 10035679"/>
              <a:gd name="connsiteY4727" fmla="*/ 1112122 h 5893281"/>
              <a:gd name="connsiteX4728" fmla="*/ 8473150 w 10035679"/>
              <a:gd name="connsiteY4728" fmla="*/ 1116348 h 5893281"/>
              <a:gd name="connsiteX4729" fmla="*/ 8489451 w 10035679"/>
              <a:gd name="connsiteY4729" fmla="*/ 1120574 h 5893281"/>
              <a:gd name="connsiteX4730" fmla="*/ 8516017 w 10035679"/>
              <a:gd name="connsiteY4730" fmla="*/ 1077103 h 5893281"/>
              <a:gd name="connsiteX4731" fmla="*/ 8526280 w 10035679"/>
              <a:gd name="connsiteY4731" fmla="*/ 1087367 h 5893281"/>
              <a:gd name="connsiteX4732" fmla="*/ 8536545 w 10035679"/>
              <a:gd name="connsiteY4732" fmla="*/ 1095819 h 5893281"/>
              <a:gd name="connsiteX4733" fmla="*/ 8542582 w 10035679"/>
              <a:gd name="connsiteY4733" fmla="*/ 1106086 h 5893281"/>
              <a:gd name="connsiteX4734" fmla="*/ 8554657 w 10035679"/>
              <a:gd name="connsiteY4734" fmla="*/ 1112122 h 5893281"/>
              <a:gd name="connsiteX4735" fmla="*/ 8568543 w 10035679"/>
              <a:gd name="connsiteY4735" fmla="*/ 1120574 h 5893281"/>
              <a:gd name="connsiteX4736" fmla="*/ 8574582 w 10035679"/>
              <a:gd name="connsiteY4736" fmla="*/ 1112122 h 5893281"/>
              <a:gd name="connsiteX4737" fmla="*/ 8582431 w 10035679"/>
              <a:gd name="connsiteY4737" fmla="*/ 1106086 h 5893281"/>
              <a:gd name="connsiteX4738" fmla="*/ 8588468 w 10035679"/>
              <a:gd name="connsiteY4738" fmla="*/ 1106086 h 5893281"/>
              <a:gd name="connsiteX4739" fmla="*/ 8592694 w 10035679"/>
              <a:gd name="connsiteY4739" fmla="*/ 1106086 h 5893281"/>
              <a:gd name="connsiteX4740" fmla="*/ 8602958 w 10035679"/>
              <a:gd name="connsiteY4740" fmla="*/ 1106086 h 5893281"/>
              <a:gd name="connsiteX4741" fmla="*/ 8610808 w 10035679"/>
              <a:gd name="connsiteY4741" fmla="*/ 1110312 h 5893281"/>
              <a:gd name="connsiteX4742" fmla="*/ 8624694 w 10035679"/>
              <a:gd name="connsiteY4742" fmla="*/ 1110312 h 5893281"/>
              <a:gd name="connsiteX4743" fmla="*/ 8620467 w 10035679"/>
              <a:gd name="connsiteY4743" fmla="*/ 1073479 h 5893281"/>
              <a:gd name="connsiteX4744" fmla="*/ 8612618 w 10035679"/>
              <a:gd name="connsiteY4744" fmla="*/ 1048725 h 5893281"/>
              <a:gd name="connsiteX4745" fmla="*/ 8606581 w 10035679"/>
              <a:gd name="connsiteY4745" fmla="*/ 1015520 h 5893281"/>
              <a:gd name="connsiteX4746" fmla="*/ 8630732 w 10035679"/>
              <a:gd name="connsiteY4746" fmla="*/ 1009481 h 5893281"/>
              <a:gd name="connsiteX4747" fmla="*/ 8653070 w 10035679"/>
              <a:gd name="connsiteY4747" fmla="*/ 1001029 h 5893281"/>
              <a:gd name="connsiteX4748" fmla="*/ 8687484 w 10035679"/>
              <a:gd name="connsiteY4748" fmla="*/ 1001029 h 5893281"/>
              <a:gd name="connsiteX4749" fmla="*/ 8726125 w 10035679"/>
              <a:gd name="connsiteY4749" fmla="*/ 1005255 h 5893281"/>
              <a:gd name="connsiteX4750" fmla="*/ 8764765 w 10035679"/>
              <a:gd name="connsiteY4750" fmla="*/ 1015520 h 5893281"/>
              <a:gd name="connsiteX4751" fmla="*/ 8800991 w 10035679"/>
              <a:gd name="connsiteY4751" fmla="*/ 1025783 h 5893281"/>
              <a:gd name="connsiteX4752" fmla="*/ 8833594 w 10035679"/>
              <a:gd name="connsiteY4752" fmla="*/ 1037858 h 5893281"/>
              <a:gd name="connsiteX4753" fmla="*/ 8847482 w 10035679"/>
              <a:gd name="connsiteY4753" fmla="*/ 1048123 h 5893281"/>
              <a:gd name="connsiteX4754" fmla="*/ 8853518 w 10035679"/>
              <a:gd name="connsiteY4754" fmla="*/ 1054159 h 5893281"/>
              <a:gd name="connsiteX4755" fmla="*/ 8857744 w 10035679"/>
              <a:gd name="connsiteY4755" fmla="*/ 1066235 h 5893281"/>
              <a:gd name="connsiteX4756" fmla="*/ 8857744 w 10035679"/>
              <a:gd name="connsiteY4756" fmla="*/ 1072274 h 5893281"/>
              <a:gd name="connsiteX4757" fmla="*/ 8861970 w 10035679"/>
              <a:gd name="connsiteY4757" fmla="*/ 1076500 h 5893281"/>
              <a:gd name="connsiteX4758" fmla="*/ 8861970 w 10035679"/>
              <a:gd name="connsiteY4758" fmla="*/ 1082537 h 5893281"/>
              <a:gd name="connsiteX4759" fmla="*/ 8868009 w 10035679"/>
              <a:gd name="connsiteY4759" fmla="*/ 1086762 h 5893281"/>
              <a:gd name="connsiteX4760" fmla="*/ 8875856 w 10035679"/>
              <a:gd name="connsiteY4760" fmla="*/ 1090989 h 5893281"/>
              <a:gd name="connsiteX4761" fmla="*/ 8886121 w 10035679"/>
              <a:gd name="connsiteY4761" fmla="*/ 1095217 h 5893281"/>
              <a:gd name="connsiteX4762" fmla="*/ 8906649 w 10035679"/>
              <a:gd name="connsiteY4762" fmla="*/ 1086762 h 5893281"/>
              <a:gd name="connsiteX4763" fmla="*/ 8930799 w 10035679"/>
              <a:gd name="connsiteY4763" fmla="*/ 1086762 h 5893281"/>
              <a:gd name="connsiteX4764" fmla="*/ 8957365 w 10035679"/>
              <a:gd name="connsiteY4764" fmla="*/ 1086762 h 5893281"/>
              <a:gd name="connsiteX4765" fmla="*/ 8967628 w 10035679"/>
              <a:gd name="connsiteY4765" fmla="*/ 1109104 h 5893281"/>
              <a:gd name="connsiteX4766" fmla="*/ 8981514 w 10035679"/>
              <a:gd name="connsiteY4766" fmla="*/ 1129632 h 5893281"/>
              <a:gd name="connsiteX4767" fmla="*/ 9002044 w 10035679"/>
              <a:gd name="connsiteY4767" fmla="*/ 1148348 h 5893281"/>
              <a:gd name="connsiteX4768" fmla="*/ 9028608 w 10035679"/>
              <a:gd name="connsiteY4768" fmla="*/ 1158611 h 5893281"/>
              <a:gd name="connsiteX4769" fmla="*/ 9052758 w 10035679"/>
              <a:gd name="connsiteY4769" fmla="*/ 1148348 h 5893281"/>
              <a:gd name="connsiteX4770" fmla="*/ 9087172 w 10035679"/>
              <a:gd name="connsiteY4770" fmla="*/ 1148348 h 5893281"/>
              <a:gd name="connsiteX4771" fmla="*/ 9119777 w 10035679"/>
              <a:gd name="connsiteY4771" fmla="*/ 1152575 h 5893281"/>
              <a:gd name="connsiteX4772" fmla="*/ 9152380 w 10035679"/>
              <a:gd name="connsiteY4772" fmla="*/ 1158611 h 5893281"/>
              <a:gd name="connsiteX4773" fmla="*/ 9176530 w 10035679"/>
              <a:gd name="connsiteY4773" fmla="*/ 1164650 h 5893281"/>
              <a:gd name="connsiteX4774" fmla="*/ 9186793 w 10035679"/>
              <a:gd name="connsiteY4774" fmla="*/ 1197855 h 5893281"/>
              <a:gd name="connsiteX4775" fmla="*/ 9191019 w 10035679"/>
              <a:gd name="connsiteY4775" fmla="*/ 1226837 h 5893281"/>
              <a:gd name="connsiteX4776" fmla="*/ 9197058 w 10035679"/>
              <a:gd name="connsiteY4776" fmla="*/ 1251591 h 5893281"/>
              <a:gd name="connsiteX4777" fmla="*/ 9204905 w 10035679"/>
              <a:gd name="connsiteY4777" fmla="*/ 1255817 h 5893281"/>
              <a:gd name="connsiteX4778" fmla="*/ 9209133 w 10035679"/>
              <a:gd name="connsiteY4778" fmla="*/ 1264270 h 5893281"/>
              <a:gd name="connsiteX4779" fmla="*/ 9215170 w 10035679"/>
              <a:gd name="connsiteY4779" fmla="*/ 1266082 h 5893281"/>
              <a:gd name="connsiteX4780" fmla="*/ 9282188 w 10035679"/>
              <a:gd name="connsiteY4780" fmla="*/ 1260043 h 5893281"/>
              <a:gd name="connsiteX4781" fmla="*/ 9349204 w 10035679"/>
              <a:gd name="connsiteY4781" fmla="*/ 1260043 h 5893281"/>
              <a:gd name="connsiteX4782" fmla="*/ 9418033 w 10035679"/>
              <a:gd name="connsiteY4782" fmla="*/ 1260043 h 5893281"/>
              <a:gd name="connsiteX4783" fmla="*/ 9424070 w 10035679"/>
              <a:gd name="connsiteY4783" fmla="*/ 1274535 h 5893281"/>
              <a:gd name="connsiteX4784" fmla="*/ 9434335 w 10035679"/>
              <a:gd name="connsiteY4784" fmla="*/ 1284799 h 5893281"/>
              <a:gd name="connsiteX4785" fmla="*/ 9446410 w 10035679"/>
              <a:gd name="connsiteY4785" fmla="*/ 1299288 h 5893281"/>
              <a:gd name="connsiteX4786" fmla="*/ 9456673 w 10035679"/>
              <a:gd name="connsiteY4786" fmla="*/ 1307739 h 5893281"/>
              <a:gd name="connsiteX4787" fmla="*/ 9470559 w 10035679"/>
              <a:gd name="connsiteY4787" fmla="*/ 1318004 h 5893281"/>
              <a:gd name="connsiteX4788" fmla="*/ 9470559 w 10035679"/>
              <a:gd name="connsiteY4788" fmla="*/ 1307739 h 5893281"/>
              <a:gd name="connsiteX4789" fmla="*/ 9474787 w 10035679"/>
              <a:gd name="connsiteY4789" fmla="*/ 1303513 h 5893281"/>
              <a:gd name="connsiteX4790" fmla="*/ 9476597 w 10035679"/>
              <a:gd name="connsiteY4790" fmla="*/ 1295061 h 5893281"/>
              <a:gd name="connsiteX4791" fmla="*/ 9476597 w 10035679"/>
              <a:gd name="connsiteY4791" fmla="*/ 1289025 h 5893281"/>
              <a:gd name="connsiteX4792" fmla="*/ 9480823 w 10035679"/>
              <a:gd name="connsiteY4792" fmla="*/ 1278760 h 5893281"/>
              <a:gd name="connsiteX4793" fmla="*/ 9474787 w 10035679"/>
              <a:gd name="connsiteY4793" fmla="*/ 1266685 h 5893281"/>
              <a:gd name="connsiteX4794" fmla="*/ 9470559 w 10035679"/>
              <a:gd name="connsiteY4794" fmla="*/ 1260648 h 5893281"/>
              <a:gd name="connsiteX4795" fmla="*/ 9466335 w 10035679"/>
              <a:gd name="connsiteY4795" fmla="*/ 1256422 h 5893281"/>
              <a:gd name="connsiteX4796" fmla="*/ 9466335 w 10035679"/>
              <a:gd name="connsiteY4796" fmla="*/ 1250383 h 5893281"/>
              <a:gd name="connsiteX4797" fmla="*/ 9470559 w 10035679"/>
              <a:gd name="connsiteY4797" fmla="*/ 1241930 h 5893281"/>
              <a:gd name="connsiteX4798" fmla="*/ 9470559 w 10035679"/>
              <a:gd name="connsiteY4798" fmla="*/ 1231666 h 5893281"/>
              <a:gd name="connsiteX4799" fmla="*/ 9470559 w 10035679"/>
              <a:gd name="connsiteY4799" fmla="*/ 1221404 h 5893281"/>
              <a:gd name="connsiteX4800" fmla="*/ 9504974 w 10035679"/>
              <a:gd name="connsiteY4800" fmla="*/ 1227440 h 5893281"/>
              <a:gd name="connsiteX4801" fmla="*/ 9529125 w 10035679"/>
              <a:gd name="connsiteY4801" fmla="*/ 1241930 h 5893281"/>
              <a:gd name="connsiteX4802" fmla="*/ 9557502 w 10035679"/>
              <a:gd name="connsiteY4802" fmla="*/ 1252194 h 5893281"/>
              <a:gd name="connsiteX4803" fmla="*/ 9569577 w 10035679"/>
              <a:gd name="connsiteY4803" fmla="*/ 1252194 h 5893281"/>
              <a:gd name="connsiteX4804" fmla="*/ 9579840 w 10035679"/>
              <a:gd name="connsiteY4804" fmla="*/ 1252194 h 5893281"/>
              <a:gd name="connsiteX4805" fmla="*/ 9590104 w 10035679"/>
              <a:gd name="connsiteY4805" fmla="*/ 1250383 h 5893281"/>
              <a:gd name="connsiteX4806" fmla="*/ 9597952 w 10035679"/>
              <a:gd name="connsiteY4806" fmla="*/ 1241930 h 5893281"/>
              <a:gd name="connsiteX4807" fmla="*/ 9603990 w 10035679"/>
              <a:gd name="connsiteY4807" fmla="*/ 1237704 h 5893281"/>
              <a:gd name="connsiteX4808" fmla="*/ 9611840 w 10035679"/>
              <a:gd name="connsiteY4808" fmla="*/ 1235891 h 5893281"/>
              <a:gd name="connsiteX4809" fmla="*/ 9727157 w 10035679"/>
              <a:gd name="connsiteY4809" fmla="*/ 1285402 h 5893281"/>
              <a:gd name="connsiteX4810" fmla="*/ 9791760 w 10035679"/>
              <a:gd name="connsiteY4810" fmla="*/ 1353022 h 5893281"/>
              <a:gd name="connsiteX4811" fmla="*/ 9802023 w 10035679"/>
              <a:gd name="connsiteY4811" fmla="*/ 1361474 h 5893281"/>
              <a:gd name="connsiteX4812" fmla="*/ 9812287 w 10035679"/>
              <a:gd name="connsiteY4812" fmla="*/ 1361474 h 5893281"/>
              <a:gd name="connsiteX4813" fmla="*/ 9822552 w 10035679"/>
              <a:gd name="connsiteY4813" fmla="*/ 1363285 h 5893281"/>
              <a:gd name="connsiteX4814" fmla="*/ 9834625 w 10035679"/>
              <a:gd name="connsiteY4814" fmla="*/ 1363285 h 5893281"/>
              <a:gd name="connsiteX4815" fmla="*/ 9844890 w 10035679"/>
              <a:gd name="connsiteY4815" fmla="*/ 1371739 h 5893281"/>
              <a:gd name="connsiteX4816" fmla="*/ 9865417 w 10035679"/>
              <a:gd name="connsiteY4816" fmla="*/ 1390457 h 5893281"/>
              <a:gd name="connsiteX4817" fmla="*/ 9879303 w 10035679"/>
              <a:gd name="connsiteY4817" fmla="*/ 1410985 h 5893281"/>
              <a:gd name="connsiteX4818" fmla="*/ 9893191 w 10035679"/>
              <a:gd name="connsiteY4818" fmla="*/ 1429702 h 5893281"/>
              <a:gd name="connsiteX4819" fmla="*/ 9911303 w 10035679"/>
              <a:gd name="connsiteY4819" fmla="*/ 1444191 h 5893281"/>
              <a:gd name="connsiteX4820" fmla="*/ 9945719 w 10035679"/>
              <a:gd name="connsiteY4820" fmla="*/ 1450228 h 5893281"/>
              <a:gd name="connsiteX4821" fmla="*/ 9949943 w 10035679"/>
              <a:gd name="connsiteY4821" fmla="*/ 1448416 h 5893281"/>
              <a:gd name="connsiteX4822" fmla="*/ 9954169 w 10035679"/>
              <a:gd name="connsiteY4822" fmla="*/ 1448416 h 5893281"/>
              <a:gd name="connsiteX4823" fmla="*/ 9958397 w 10035679"/>
              <a:gd name="connsiteY4823" fmla="*/ 1444191 h 5893281"/>
              <a:gd name="connsiteX4824" fmla="*/ 9960208 w 10035679"/>
              <a:gd name="connsiteY4824" fmla="*/ 1444191 h 5893281"/>
              <a:gd name="connsiteX4825" fmla="*/ 9968057 w 10035679"/>
              <a:gd name="connsiteY4825" fmla="*/ 1444191 h 5893281"/>
              <a:gd name="connsiteX4826" fmla="*/ 9988585 w 10035679"/>
              <a:gd name="connsiteY4826" fmla="*/ 1468945 h 5893281"/>
              <a:gd name="connsiteX4827" fmla="*/ 10010923 w 10035679"/>
              <a:gd name="connsiteY4827" fmla="*/ 1493701 h 5893281"/>
              <a:gd name="connsiteX4828" fmla="*/ 10029037 w 10035679"/>
              <a:gd name="connsiteY4828" fmla="*/ 1520264 h 5893281"/>
              <a:gd name="connsiteX4829" fmla="*/ 10035679 w 10035679"/>
              <a:gd name="connsiteY4829" fmla="*/ 1551661 h 5893281"/>
              <a:gd name="connsiteX4830" fmla="*/ 9965039 w 10035679"/>
              <a:gd name="connsiteY4830" fmla="*/ 1551661 h 5893281"/>
              <a:gd name="connsiteX4831" fmla="*/ 9960813 w 10035679"/>
              <a:gd name="connsiteY4831" fmla="*/ 1557697 h 5893281"/>
              <a:gd name="connsiteX4832" fmla="*/ 9954774 w 10035679"/>
              <a:gd name="connsiteY4832" fmla="*/ 1566150 h 5893281"/>
              <a:gd name="connsiteX4833" fmla="*/ 9950548 w 10035679"/>
              <a:gd name="connsiteY4833" fmla="*/ 1570376 h 5893281"/>
              <a:gd name="connsiteX4834" fmla="*/ 9946322 w 10035679"/>
              <a:gd name="connsiteY4834" fmla="*/ 1580640 h 5893281"/>
              <a:gd name="connsiteX4835" fmla="*/ 9942096 w 10035679"/>
              <a:gd name="connsiteY4835" fmla="*/ 1590904 h 5893281"/>
              <a:gd name="connsiteX4836" fmla="*/ 9949943 w 10035679"/>
              <a:gd name="connsiteY4836" fmla="*/ 1595130 h 5893281"/>
              <a:gd name="connsiteX4837" fmla="*/ 9954169 w 10035679"/>
              <a:gd name="connsiteY4837" fmla="*/ 1599356 h 5893281"/>
              <a:gd name="connsiteX4838" fmla="*/ 9955982 w 10035679"/>
              <a:gd name="connsiteY4838" fmla="*/ 1601167 h 5893281"/>
              <a:gd name="connsiteX4839" fmla="*/ 9960208 w 10035679"/>
              <a:gd name="connsiteY4839" fmla="*/ 1609619 h 5893281"/>
              <a:gd name="connsiteX4840" fmla="*/ 9960208 w 10035679"/>
              <a:gd name="connsiteY4840" fmla="*/ 1613845 h 5893281"/>
              <a:gd name="connsiteX4841" fmla="*/ 9955982 w 10035679"/>
              <a:gd name="connsiteY4841" fmla="*/ 1619884 h 5893281"/>
              <a:gd name="connsiteX4842" fmla="*/ 9949943 w 10035679"/>
              <a:gd name="connsiteY4842" fmla="*/ 1630148 h 5893281"/>
              <a:gd name="connsiteX4843" fmla="*/ 9945719 w 10035679"/>
              <a:gd name="connsiteY4843" fmla="*/ 1634374 h 5893281"/>
              <a:gd name="connsiteX4844" fmla="*/ 9939681 w 10035679"/>
              <a:gd name="connsiteY4844" fmla="*/ 1638600 h 5893281"/>
              <a:gd name="connsiteX4845" fmla="*/ 9931831 w 10035679"/>
              <a:gd name="connsiteY4845" fmla="*/ 1638600 h 5893281"/>
              <a:gd name="connsiteX4846" fmla="*/ 9925795 w 10035679"/>
              <a:gd name="connsiteY4846" fmla="*/ 1638600 h 5893281"/>
              <a:gd name="connsiteX4847" fmla="*/ 9911907 w 10035679"/>
              <a:gd name="connsiteY4847" fmla="*/ 1638600 h 5893281"/>
              <a:gd name="connsiteX4848" fmla="*/ 9898021 w 10035679"/>
              <a:gd name="connsiteY4848" fmla="*/ 1616261 h 5893281"/>
              <a:gd name="connsiteX4849" fmla="*/ 9875683 w 10035679"/>
              <a:gd name="connsiteY4849" fmla="*/ 1605998 h 5893281"/>
              <a:gd name="connsiteX4850" fmla="*/ 9847305 w 10035679"/>
              <a:gd name="connsiteY4850" fmla="*/ 1599959 h 5893281"/>
              <a:gd name="connsiteX4851" fmla="*/ 9847305 w 10035679"/>
              <a:gd name="connsiteY4851" fmla="*/ 1573396 h 5893281"/>
              <a:gd name="connsiteX4852" fmla="*/ 9841267 w 10035679"/>
              <a:gd name="connsiteY4852" fmla="*/ 1571583 h 5893281"/>
              <a:gd name="connsiteX4853" fmla="*/ 9833418 w 10035679"/>
              <a:gd name="connsiteY4853" fmla="*/ 1567357 h 5893281"/>
              <a:gd name="connsiteX4854" fmla="*/ 9831607 w 10035679"/>
              <a:gd name="connsiteY4854" fmla="*/ 1563131 h 5893281"/>
              <a:gd name="connsiteX4855" fmla="*/ 9823758 w 10035679"/>
              <a:gd name="connsiteY4855" fmla="*/ 1558905 h 5893281"/>
              <a:gd name="connsiteX4856" fmla="*/ 9809872 w 10035679"/>
              <a:gd name="connsiteY4856" fmla="*/ 1558905 h 5893281"/>
              <a:gd name="connsiteX4857" fmla="*/ 9805646 w 10035679"/>
              <a:gd name="connsiteY4857" fmla="*/ 1558905 h 5893281"/>
              <a:gd name="connsiteX4858" fmla="*/ 9803835 w 10035679"/>
              <a:gd name="connsiteY4858" fmla="*/ 1563131 h 5893281"/>
              <a:gd name="connsiteX4859" fmla="*/ 9799607 w 10035679"/>
              <a:gd name="connsiteY4859" fmla="*/ 1563131 h 5893281"/>
              <a:gd name="connsiteX4860" fmla="*/ 9795381 w 10035679"/>
              <a:gd name="connsiteY4860" fmla="*/ 1563131 h 5893281"/>
              <a:gd name="connsiteX4861" fmla="*/ 9789345 w 10035679"/>
              <a:gd name="connsiteY4861" fmla="*/ 1567357 h 5893281"/>
              <a:gd name="connsiteX4862" fmla="*/ 9781495 w 10035679"/>
              <a:gd name="connsiteY4862" fmla="*/ 1552869 h 5893281"/>
              <a:gd name="connsiteX4863" fmla="*/ 9771233 w 10035679"/>
              <a:gd name="connsiteY4863" fmla="*/ 1538378 h 5893281"/>
              <a:gd name="connsiteX4864" fmla="*/ 9763383 w 10035679"/>
              <a:gd name="connsiteY4864" fmla="*/ 1528113 h 5893281"/>
              <a:gd name="connsiteX4865" fmla="*/ 9763383 w 10035679"/>
              <a:gd name="connsiteY4865" fmla="*/ 1552869 h 5893281"/>
              <a:gd name="connsiteX4866" fmla="*/ 9757345 w 10035679"/>
              <a:gd name="connsiteY4866" fmla="*/ 1581848 h 5893281"/>
              <a:gd name="connsiteX4867" fmla="*/ 9749497 w 10035679"/>
              <a:gd name="connsiteY4867" fmla="*/ 1606601 h 5893281"/>
              <a:gd name="connsiteX4868" fmla="*/ 9733194 w 10035679"/>
              <a:gd name="connsiteY4868" fmla="*/ 1621091 h 5893281"/>
              <a:gd name="connsiteX4869" fmla="*/ 9725347 w 10035679"/>
              <a:gd name="connsiteY4869" fmla="*/ 1625317 h 5893281"/>
              <a:gd name="connsiteX4870" fmla="*/ 9719308 w 10035679"/>
              <a:gd name="connsiteY4870" fmla="*/ 1625317 h 5893281"/>
              <a:gd name="connsiteX4871" fmla="*/ 9715082 w 10035679"/>
              <a:gd name="connsiteY4871" fmla="*/ 1625317 h 5893281"/>
              <a:gd name="connsiteX4872" fmla="*/ 9710856 w 10035679"/>
              <a:gd name="connsiteY4872" fmla="*/ 1625317 h 5893281"/>
              <a:gd name="connsiteX4873" fmla="*/ 9706630 w 10035679"/>
              <a:gd name="connsiteY4873" fmla="*/ 1621091 h 5893281"/>
              <a:gd name="connsiteX4874" fmla="*/ 9704819 w 10035679"/>
              <a:gd name="connsiteY4874" fmla="*/ 1621091 h 5893281"/>
              <a:gd name="connsiteX4875" fmla="*/ 9700591 w 10035679"/>
              <a:gd name="connsiteY4875" fmla="*/ 1621091 h 5893281"/>
              <a:gd name="connsiteX4876" fmla="*/ 9696365 w 10035679"/>
              <a:gd name="connsiteY4876" fmla="*/ 1625317 h 5893281"/>
              <a:gd name="connsiteX4877" fmla="*/ 9692139 w 10035679"/>
              <a:gd name="connsiteY4877" fmla="*/ 1629543 h 5893281"/>
              <a:gd name="connsiteX4878" fmla="*/ 9686102 w 10035679"/>
              <a:gd name="connsiteY4878" fmla="*/ 1639808 h 5893281"/>
              <a:gd name="connsiteX4879" fmla="*/ 9706630 w 10035679"/>
              <a:gd name="connsiteY4879" fmla="*/ 1664561 h 5893281"/>
              <a:gd name="connsiteX4880" fmla="*/ 9728967 w 10035679"/>
              <a:gd name="connsiteY4880" fmla="*/ 1708030 h 5893281"/>
              <a:gd name="connsiteX4881" fmla="*/ 9739233 w 10035679"/>
              <a:gd name="connsiteY4881" fmla="*/ 1757539 h 5893281"/>
              <a:gd name="connsiteX4882" fmla="*/ 9733194 w 10035679"/>
              <a:gd name="connsiteY4882" fmla="*/ 1757539 h 5893281"/>
              <a:gd name="connsiteX4883" fmla="*/ 9728967 w 10035679"/>
              <a:gd name="connsiteY4883" fmla="*/ 1761765 h 5893281"/>
              <a:gd name="connsiteX4884" fmla="*/ 9721119 w 10035679"/>
              <a:gd name="connsiteY4884" fmla="*/ 1761765 h 5893281"/>
              <a:gd name="connsiteX4885" fmla="*/ 9710856 w 10035679"/>
              <a:gd name="connsiteY4885" fmla="*/ 1765992 h 5893281"/>
              <a:gd name="connsiteX4886" fmla="*/ 9696970 w 10035679"/>
              <a:gd name="connsiteY4886" fmla="*/ 1755727 h 5893281"/>
              <a:gd name="connsiteX4887" fmla="*/ 9686705 w 10035679"/>
              <a:gd name="connsiteY4887" fmla="*/ 1747275 h 5893281"/>
              <a:gd name="connsiteX4888" fmla="*/ 9672819 w 10035679"/>
              <a:gd name="connsiteY4888" fmla="*/ 1745464 h 5893281"/>
              <a:gd name="connsiteX4889" fmla="*/ 9654705 w 10035679"/>
              <a:gd name="connsiteY4889" fmla="*/ 1741238 h 5893281"/>
              <a:gd name="connsiteX4890" fmla="*/ 9644443 w 10035679"/>
              <a:gd name="connsiteY4890" fmla="*/ 1770218 h 5893281"/>
              <a:gd name="connsiteX4891" fmla="*/ 9623915 w 10035679"/>
              <a:gd name="connsiteY4891" fmla="*/ 1784709 h 5893281"/>
              <a:gd name="connsiteX4892" fmla="*/ 9597349 w 10035679"/>
              <a:gd name="connsiteY4892" fmla="*/ 1794972 h 5893281"/>
              <a:gd name="connsiteX4893" fmla="*/ 9568972 w 10035679"/>
              <a:gd name="connsiteY4893" fmla="*/ 1805237 h 5893281"/>
              <a:gd name="connsiteX4894" fmla="*/ 9567161 w 10035679"/>
              <a:gd name="connsiteY4894" fmla="*/ 1834217 h 5893281"/>
              <a:gd name="connsiteX4895" fmla="*/ 9559312 w 10035679"/>
              <a:gd name="connsiteY4895" fmla="*/ 1856558 h 5893281"/>
              <a:gd name="connsiteX4896" fmla="*/ 9545426 w 10035679"/>
              <a:gd name="connsiteY4896" fmla="*/ 1877086 h 5893281"/>
              <a:gd name="connsiteX4897" fmla="*/ 9517049 w 10035679"/>
              <a:gd name="connsiteY4897" fmla="*/ 1881312 h 5893281"/>
              <a:gd name="connsiteX4898" fmla="*/ 9496522 w 10035679"/>
              <a:gd name="connsiteY4898" fmla="*/ 1887349 h 5893281"/>
              <a:gd name="connsiteX4899" fmla="*/ 9482634 w 10035679"/>
              <a:gd name="connsiteY4899" fmla="*/ 1895802 h 5893281"/>
              <a:gd name="connsiteX4900" fmla="*/ 9468748 w 10035679"/>
              <a:gd name="connsiteY4900" fmla="*/ 1900029 h 5893281"/>
              <a:gd name="connsiteX4901" fmla="*/ 9458485 w 10035679"/>
              <a:gd name="connsiteY4901" fmla="*/ 1891577 h 5893281"/>
              <a:gd name="connsiteX4902" fmla="*/ 9446410 w 10035679"/>
              <a:gd name="connsiteY4902" fmla="*/ 1881312 h 5893281"/>
              <a:gd name="connsiteX4903" fmla="*/ 9440371 w 10035679"/>
              <a:gd name="connsiteY4903" fmla="*/ 1871047 h 5893281"/>
              <a:gd name="connsiteX4904" fmla="*/ 9426485 w 10035679"/>
              <a:gd name="connsiteY4904" fmla="*/ 1872860 h 5893281"/>
              <a:gd name="connsiteX4905" fmla="*/ 9408373 w 10035679"/>
              <a:gd name="connsiteY4905" fmla="*/ 1877086 h 5893281"/>
              <a:gd name="connsiteX4906" fmla="*/ 9394485 w 10035679"/>
              <a:gd name="connsiteY4906" fmla="*/ 1885538 h 5893281"/>
              <a:gd name="connsiteX4907" fmla="*/ 9384223 w 10035679"/>
              <a:gd name="connsiteY4907" fmla="*/ 1891577 h 5893281"/>
              <a:gd name="connsiteX4908" fmla="*/ 9384223 w 10035679"/>
              <a:gd name="connsiteY4908" fmla="*/ 1906065 h 5893281"/>
              <a:gd name="connsiteX4909" fmla="*/ 9373958 w 10035679"/>
              <a:gd name="connsiteY4909" fmla="*/ 1910292 h 5893281"/>
              <a:gd name="connsiteX4910" fmla="*/ 9355846 w 10035679"/>
              <a:gd name="connsiteY4910" fmla="*/ 1910292 h 5893281"/>
              <a:gd name="connsiteX4911" fmla="*/ 9331695 w 10035679"/>
              <a:gd name="connsiteY4911" fmla="*/ 1910292 h 5893281"/>
              <a:gd name="connsiteX4912" fmla="*/ 9309357 w 10035679"/>
              <a:gd name="connsiteY4912" fmla="*/ 1914519 h 5893281"/>
              <a:gd name="connsiteX4913" fmla="*/ 9299092 w 10035679"/>
              <a:gd name="connsiteY4913" fmla="*/ 1916330 h 5893281"/>
              <a:gd name="connsiteX4914" fmla="*/ 9280978 w 10035679"/>
              <a:gd name="connsiteY4914" fmla="*/ 1959802 h 5893281"/>
              <a:gd name="connsiteX4915" fmla="*/ 9279168 w 10035679"/>
              <a:gd name="connsiteY4915" fmla="*/ 2006893 h 5893281"/>
              <a:gd name="connsiteX4916" fmla="*/ 9279168 w 10035679"/>
              <a:gd name="connsiteY4916" fmla="*/ 2060626 h 5893281"/>
              <a:gd name="connsiteX4917" fmla="*/ 9285206 w 10035679"/>
              <a:gd name="connsiteY4917" fmla="*/ 2107721 h 5893281"/>
              <a:gd name="connsiteX4918" fmla="*/ 9274942 w 10035679"/>
              <a:gd name="connsiteY4918" fmla="*/ 2107721 h 5893281"/>
              <a:gd name="connsiteX4919" fmla="*/ 9270716 w 10035679"/>
              <a:gd name="connsiteY4919" fmla="*/ 2107721 h 5893281"/>
              <a:gd name="connsiteX4920" fmla="*/ 9266490 w 10035679"/>
              <a:gd name="connsiteY4920" fmla="*/ 2107721 h 5893281"/>
              <a:gd name="connsiteX4921" fmla="*/ 9264679 w 10035679"/>
              <a:gd name="connsiteY4921" fmla="*/ 2111946 h 5893281"/>
              <a:gd name="connsiteX4922" fmla="*/ 9260453 w 10035679"/>
              <a:gd name="connsiteY4922" fmla="*/ 2113758 h 5893281"/>
              <a:gd name="connsiteX4923" fmla="*/ 9256225 w 10035679"/>
              <a:gd name="connsiteY4923" fmla="*/ 2125834 h 5893281"/>
              <a:gd name="connsiteX4924" fmla="*/ 9251999 w 10035679"/>
              <a:gd name="connsiteY4924" fmla="*/ 2136096 h 5893281"/>
              <a:gd name="connsiteX4925" fmla="*/ 9251999 w 10035679"/>
              <a:gd name="connsiteY4925" fmla="*/ 2150587 h 5893281"/>
              <a:gd name="connsiteX4926" fmla="*/ 9251999 w 10035679"/>
              <a:gd name="connsiteY4926" fmla="*/ 2166885 h 5893281"/>
              <a:gd name="connsiteX4927" fmla="*/ 9227848 w 10035679"/>
              <a:gd name="connsiteY4927" fmla="*/ 2166885 h 5893281"/>
              <a:gd name="connsiteX4928" fmla="*/ 9213962 w 10035679"/>
              <a:gd name="connsiteY4928" fmla="*/ 2189223 h 5893281"/>
              <a:gd name="connsiteX4929" fmla="*/ 9203699 w 10035679"/>
              <a:gd name="connsiteY4929" fmla="*/ 2203714 h 5893281"/>
              <a:gd name="connsiteX4930" fmla="*/ 9199471 w 10035679"/>
              <a:gd name="connsiteY4930" fmla="*/ 2218204 h 5893281"/>
              <a:gd name="connsiteX4931" fmla="*/ 9195245 w 10035679"/>
              <a:gd name="connsiteY4931" fmla="*/ 2247182 h 5893281"/>
              <a:gd name="connsiteX4932" fmla="*/ 9189209 w 10035679"/>
              <a:gd name="connsiteY4932" fmla="*/ 2247182 h 5893281"/>
              <a:gd name="connsiteX4933" fmla="*/ 9181359 w 10035679"/>
              <a:gd name="connsiteY4933" fmla="*/ 2247182 h 5893281"/>
              <a:gd name="connsiteX4934" fmla="*/ 9179549 w 10035679"/>
              <a:gd name="connsiteY4934" fmla="*/ 2247182 h 5893281"/>
              <a:gd name="connsiteX4935" fmla="*/ 9175321 w 10035679"/>
              <a:gd name="connsiteY4935" fmla="*/ 2247182 h 5893281"/>
              <a:gd name="connsiteX4936" fmla="*/ 9167473 w 10035679"/>
              <a:gd name="connsiteY4936" fmla="*/ 2247182 h 5893281"/>
              <a:gd name="connsiteX4937" fmla="*/ 9153585 w 10035679"/>
              <a:gd name="connsiteY4937" fmla="*/ 2276167 h 5893281"/>
              <a:gd name="connsiteX4938" fmla="*/ 9143323 w 10035679"/>
              <a:gd name="connsiteY4938" fmla="*/ 2311185 h 5893281"/>
              <a:gd name="connsiteX4939" fmla="*/ 9119172 w 10035679"/>
              <a:gd name="connsiteY4939" fmla="*/ 2311185 h 5893281"/>
              <a:gd name="connsiteX4940" fmla="*/ 9111323 w 10035679"/>
              <a:gd name="connsiteY4940" fmla="*/ 2350426 h 5893281"/>
              <a:gd name="connsiteX4941" fmla="*/ 9099247 w 10035679"/>
              <a:gd name="connsiteY4941" fmla="*/ 2350426 h 5893281"/>
              <a:gd name="connsiteX4942" fmla="*/ 9099247 w 10035679"/>
              <a:gd name="connsiteY4942" fmla="*/ 2340164 h 5893281"/>
              <a:gd name="connsiteX4943" fmla="*/ 9070872 w 10035679"/>
              <a:gd name="connsiteY4943" fmla="*/ 2300923 h 5893281"/>
              <a:gd name="connsiteX4944" fmla="*/ 9052758 w 10035679"/>
              <a:gd name="connsiteY4944" fmla="*/ 2253824 h 5893281"/>
              <a:gd name="connsiteX4945" fmla="*/ 9048532 w 10035679"/>
              <a:gd name="connsiteY4945" fmla="*/ 2200090 h 5893281"/>
              <a:gd name="connsiteX4946" fmla="*/ 9052758 w 10035679"/>
              <a:gd name="connsiteY4946" fmla="*/ 2136096 h 5893281"/>
              <a:gd name="connsiteX4947" fmla="*/ 9063023 w 10035679"/>
              <a:gd name="connsiteY4947" fmla="*/ 2127644 h 5893281"/>
              <a:gd name="connsiteX4948" fmla="*/ 9070872 w 10035679"/>
              <a:gd name="connsiteY4948" fmla="*/ 2121605 h 5893281"/>
              <a:gd name="connsiteX4949" fmla="*/ 9081135 w 10035679"/>
              <a:gd name="connsiteY4949" fmla="*/ 2113153 h 5893281"/>
              <a:gd name="connsiteX4950" fmla="*/ 9085361 w 10035679"/>
              <a:gd name="connsiteY4950" fmla="*/ 2102891 h 5893281"/>
              <a:gd name="connsiteX4951" fmla="*/ 9091400 w 10035679"/>
              <a:gd name="connsiteY4951" fmla="*/ 2088400 h 5893281"/>
              <a:gd name="connsiteX4952" fmla="*/ 9081135 w 10035679"/>
              <a:gd name="connsiteY4952" fmla="*/ 2069683 h 5893281"/>
              <a:gd name="connsiteX4953" fmla="*/ 9076909 w 10035679"/>
              <a:gd name="connsiteY4953" fmla="*/ 2044930 h 5893281"/>
              <a:gd name="connsiteX4954" fmla="*/ 9090795 w 10035679"/>
              <a:gd name="connsiteY4954" fmla="*/ 2015948 h 5893281"/>
              <a:gd name="connsiteX4955" fmla="*/ 9104681 w 10035679"/>
              <a:gd name="connsiteY4955" fmla="*/ 2005685 h 5893281"/>
              <a:gd name="connsiteX4956" fmla="*/ 9122795 w 10035679"/>
              <a:gd name="connsiteY4956" fmla="*/ 1997233 h 5893281"/>
              <a:gd name="connsiteX4957" fmla="*/ 9143323 w 10035679"/>
              <a:gd name="connsiteY4957" fmla="*/ 1991194 h 5893281"/>
              <a:gd name="connsiteX4958" fmla="*/ 9157209 w 10035679"/>
              <a:gd name="connsiteY4958" fmla="*/ 1976703 h 5893281"/>
              <a:gd name="connsiteX4959" fmla="*/ 9185585 w 10035679"/>
              <a:gd name="connsiteY4959" fmla="*/ 1933234 h 5893281"/>
              <a:gd name="connsiteX4960" fmla="*/ 9213962 w 10035679"/>
              <a:gd name="connsiteY4960" fmla="*/ 1889763 h 5893281"/>
              <a:gd name="connsiteX4961" fmla="*/ 9236302 w 10035679"/>
              <a:gd name="connsiteY4961" fmla="*/ 1871047 h 5893281"/>
              <a:gd name="connsiteX4962" fmla="*/ 9260453 w 10035679"/>
              <a:gd name="connsiteY4962" fmla="*/ 1854745 h 5893281"/>
              <a:gd name="connsiteX4963" fmla="*/ 9284602 w 10035679"/>
              <a:gd name="connsiteY4963" fmla="*/ 1836030 h 5893281"/>
              <a:gd name="connsiteX4964" fmla="*/ 9294866 w 10035679"/>
              <a:gd name="connsiteY4964" fmla="*/ 1811274 h 5893281"/>
              <a:gd name="connsiteX4965" fmla="*/ 9302716 w 10035679"/>
              <a:gd name="connsiteY4965" fmla="*/ 1782293 h 5893281"/>
              <a:gd name="connsiteX4966" fmla="*/ 9312978 w 10035679"/>
              <a:gd name="connsiteY4966" fmla="*/ 1755727 h 5893281"/>
              <a:gd name="connsiteX4967" fmla="*/ 9312978 w 10035679"/>
              <a:gd name="connsiteY4967" fmla="*/ 1753916 h 5893281"/>
              <a:gd name="connsiteX4968" fmla="*/ 9308752 w 10035679"/>
              <a:gd name="connsiteY4968" fmla="*/ 1753916 h 5893281"/>
              <a:gd name="connsiteX4969" fmla="*/ 9308752 w 10035679"/>
              <a:gd name="connsiteY4969" fmla="*/ 1749690 h 5893281"/>
              <a:gd name="connsiteX4970" fmla="*/ 9304526 w 10035679"/>
              <a:gd name="connsiteY4970" fmla="*/ 1745464 h 5893281"/>
              <a:gd name="connsiteX4971" fmla="*/ 9298488 w 10035679"/>
              <a:gd name="connsiteY4971" fmla="*/ 1749690 h 5893281"/>
              <a:gd name="connsiteX4972" fmla="*/ 9294261 w 10035679"/>
              <a:gd name="connsiteY4972" fmla="*/ 1753916 h 5893281"/>
              <a:gd name="connsiteX4973" fmla="*/ 9292451 w 10035679"/>
              <a:gd name="connsiteY4973" fmla="*/ 1755727 h 5893281"/>
              <a:gd name="connsiteX4974" fmla="*/ 9274339 w 10035679"/>
              <a:gd name="connsiteY4974" fmla="*/ 1782293 h 5893281"/>
              <a:gd name="connsiteX4975" fmla="*/ 9256225 w 10035679"/>
              <a:gd name="connsiteY4975" fmla="*/ 1811274 h 5893281"/>
              <a:gd name="connsiteX4976" fmla="*/ 9238113 w 10035679"/>
              <a:gd name="connsiteY4976" fmla="*/ 1836030 h 5893281"/>
              <a:gd name="connsiteX4977" fmla="*/ 9213962 w 10035679"/>
              <a:gd name="connsiteY4977" fmla="*/ 1854745 h 5893281"/>
              <a:gd name="connsiteX4978" fmla="*/ 9181359 w 10035679"/>
              <a:gd name="connsiteY4978" fmla="*/ 1869236 h 5893281"/>
              <a:gd name="connsiteX4979" fmla="*/ 9179549 w 10035679"/>
              <a:gd name="connsiteY4979" fmla="*/ 1857161 h 5893281"/>
              <a:gd name="connsiteX4980" fmla="*/ 9179549 w 10035679"/>
              <a:gd name="connsiteY4980" fmla="*/ 1855350 h 5893281"/>
              <a:gd name="connsiteX4981" fmla="*/ 9175321 w 10035679"/>
              <a:gd name="connsiteY4981" fmla="*/ 1846898 h 5893281"/>
              <a:gd name="connsiteX4982" fmla="*/ 9175321 w 10035679"/>
              <a:gd name="connsiteY4982" fmla="*/ 1836633 h 5893281"/>
              <a:gd name="connsiteX4983" fmla="*/ 9179549 w 10035679"/>
              <a:gd name="connsiteY4983" fmla="*/ 1832407 h 5893281"/>
              <a:gd name="connsiteX4984" fmla="*/ 9179549 w 10035679"/>
              <a:gd name="connsiteY4984" fmla="*/ 1828181 h 5893281"/>
              <a:gd name="connsiteX4985" fmla="*/ 9179549 w 10035679"/>
              <a:gd name="connsiteY4985" fmla="*/ 1826368 h 5893281"/>
              <a:gd name="connsiteX4986" fmla="*/ 9181359 w 10035679"/>
              <a:gd name="connsiteY4986" fmla="*/ 1817915 h 5893281"/>
              <a:gd name="connsiteX4987" fmla="*/ 9181359 w 10035679"/>
              <a:gd name="connsiteY4987" fmla="*/ 1811879 h 5893281"/>
              <a:gd name="connsiteX4988" fmla="*/ 9171095 w 10035679"/>
              <a:gd name="connsiteY4988" fmla="*/ 1803426 h 5893281"/>
              <a:gd name="connsiteX4989" fmla="*/ 9160832 w 10035679"/>
              <a:gd name="connsiteY4989" fmla="*/ 1799198 h 5893281"/>
              <a:gd name="connsiteX4990" fmla="*/ 9152982 w 10035679"/>
              <a:gd name="connsiteY4990" fmla="*/ 1797388 h 5893281"/>
              <a:gd name="connsiteX4991" fmla="*/ 9142720 w 10035679"/>
              <a:gd name="connsiteY4991" fmla="*/ 1793161 h 5893281"/>
              <a:gd name="connsiteX4992" fmla="*/ 9136681 w 10035679"/>
              <a:gd name="connsiteY4992" fmla="*/ 1797388 h 5893281"/>
              <a:gd name="connsiteX4993" fmla="*/ 9118569 w 10035679"/>
              <a:gd name="connsiteY4993" fmla="*/ 1807652 h 5893281"/>
              <a:gd name="connsiteX4994" fmla="*/ 9094418 w 10035679"/>
              <a:gd name="connsiteY4994" fmla="*/ 1828181 h 5893281"/>
              <a:gd name="connsiteX4995" fmla="*/ 9072078 w 10035679"/>
              <a:gd name="connsiteY4995" fmla="*/ 1854745 h 5893281"/>
              <a:gd name="connsiteX4996" fmla="*/ 9051551 w 10035679"/>
              <a:gd name="connsiteY4996" fmla="*/ 1879501 h 5893281"/>
              <a:gd name="connsiteX4997" fmla="*/ 9041288 w 10035679"/>
              <a:gd name="connsiteY4997" fmla="*/ 1898217 h 5893281"/>
              <a:gd name="connsiteX4998" fmla="*/ 9041288 w 10035679"/>
              <a:gd name="connsiteY4998" fmla="*/ 1904255 h 5893281"/>
              <a:gd name="connsiteX4999" fmla="*/ 9041288 w 10035679"/>
              <a:gd name="connsiteY4999" fmla="*/ 1912707 h 5893281"/>
              <a:gd name="connsiteX5000" fmla="*/ 9043099 w 10035679"/>
              <a:gd name="connsiteY5000" fmla="*/ 1918747 h 5893281"/>
              <a:gd name="connsiteX5001" fmla="*/ 9047325 w 10035679"/>
              <a:gd name="connsiteY5001" fmla="*/ 1929007 h 5893281"/>
              <a:gd name="connsiteX5002" fmla="*/ 9051551 w 10035679"/>
              <a:gd name="connsiteY5002" fmla="*/ 1937460 h 5893281"/>
              <a:gd name="connsiteX5003" fmla="*/ 9051551 w 10035679"/>
              <a:gd name="connsiteY5003" fmla="*/ 1943499 h 5893281"/>
              <a:gd name="connsiteX5004" fmla="*/ 9029213 w 10035679"/>
              <a:gd name="connsiteY5004" fmla="*/ 1953762 h 5893281"/>
              <a:gd name="connsiteX5005" fmla="*/ 9005062 w 10035679"/>
              <a:gd name="connsiteY5005" fmla="*/ 1957991 h 5893281"/>
              <a:gd name="connsiteX5006" fmla="*/ 8972459 w 10035679"/>
              <a:gd name="connsiteY5006" fmla="*/ 1962217 h 5893281"/>
              <a:gd name="connsiteX5007" fmla="*/ 8942270 w 10035679"/>
              <a:gd name="connsiteY5007" fmla="*/ 1962217 h 5893281"/>
              <a:gd name="connsiteX5008" fmla="*/ 8942270 w 10035679"/>
              <a:gd name="connsiteY5008" fmla="*/ 1922972 h 5893281"/>
              <a:gd name="connsiteX5009" fmla="*/ 8909667 w 10035679"/>
              <a:gd name="connsiteY5009" fmla="*/ 1929007 h 5893281"/>
              <a:gd name="connsiteX5010" fmla="*/ 8881290 w 10035679"/>
              <a:gd name="connsiteY5010" fmla="*/ 1941083 h 5893281"/>
              <a:gd name="connsiteX5011" fmla="*/ 8857141 w 10035679"/>
              <a:gd name="connsiteY5011" fmla="*/ 1936857 h 5893281"/>
              <a:gd name="connsiteX5012" fmla="*/ 8839027 w 10035679"/>
              <a:gd name="connsiteY5012" fmla="*/ 1914519 h 5893281"/>
              <a:gd name="connsiteX5013" fmla="*/ 8768388 w 10035679"/>
              <a:gd name="connsiteY5013" fmla="*/ 1904255 h 5893281"/>
              <a:gd name="connsiteX5014" fmla="*/ 8744237 w 10035679"/>
              <a:gd name="connsiteY5014" fmla="*/ 1929007 h 5893281"/>
              <a:gd name="connsiteX5015" fmla="*/ 8715861 w 10035679"/>
              <a:gd name="connsiteY5015" fmla="*/ 1947725 h 5893281"/>
              <a:gd name="connsiteX5016" fmla="*/ 8691710 w 10035679"/>
              <a:gd name="connsiteY5016" fmla="*/ 1968254 h 5893281"/>
              <a:gd name="connsiteX5017" fmla="*/ 8677824 w 10035679"/>
              <a:gd name="connsiteY5017" fmla="*/ 1994818 h 5893281"/>
              <a:gd name="connsiteX5018" fmla="*/ 8663938 w 10035679"/>
              <a:gd name="connsiteY5018" fmla="*/ 2019571 h 5893281"/>
              <a:gd name="connsiteX5019" fmla="*/ 8650052 w 10035679"/>
              <a:gd name="connsiteY5019" fmla="*/ 2044325 h 5893281"/>
              <a:gd name="connsiteX5020" fmla="*/ 8631938 w 10035679"/>
              <a:gd name="connsiteY5020" fmla="*/ 2063041 h 5893281"/>
              <a:gd name="connsiteX5021" fmla="*/ 8575186 w 10035679"/>
              <a:gd name="connsiteY5021" fmla="*/ 2081758 h 5893281"/>
              <a:gd name="connsiteX5022" fmla="*/ 8561298 w 10035679"/>
              <a:gd name="connsiteY5022" fmla="*/ 2096249 h 5893281"/>
              <a:gd name="connsiteX5023" fmla="*/ 8551036 w 10035679"/>
              <a:gd name="connsiteY5023" fmla="*/ 2112551 h 5893281"/>
              <a:gd name="connsiteX5024" fmla="*/ 8540771 w 10035679"/>
              <a:gd name="connsiteY5024" fmla="*/ 2127039 h 5893281"/>
              <a:gd name="connsiteX5025" fmla="*/ 8516620 w 10035679"/>
              <a:gd name="connsiteY5025" fmla="*/ 2145756 h 5893281"/>
              <a:gd name="connsiteX5026" fmla="*/ 8516620 w 10035679"/>
              <a:gd name="connsiteY5026" fmla="*/ 2166279 h 5893281"/>
              <a:gd name="connsiteX5027" fmla="*/ 8546808 w 10035679"/>
              <a:gd name="connsiteY5027" fmla="*/ 2166279 h 5893281"/>
              <a:gd name="connsiteX5028" fmla="*/ 8551036 w 10035679"/>
              <a:gd name="connsiteY5028" fmla="*/ 2178354 h 5893281"/>
              <a:gd name="connsiteX5029" fmla="*/ 8555262 w 10035679"/>
              <a:gd name="connsiteY5029" fmla="*/ 2184393 h 5893281"/>
              <a:gd name="connsiteX5030" fmla="*/ 8557072 w 10035679"/>
              <a:gd name="connsiteY5030" fmla="*/ 2192846 h 5893281"/>
              <a:gd name="connsiteX5031" fmla="*/ 8564922 w 10035679"/>
              <a:gd name="connsiteY5031" fmla="*/ 2198885 h 5893281"/>
              <a:gd name="connsiteX5032" fmla="*/ 8570958 w 10035679"/>
              <a:gd name="connsiteY5032" fmla="*/ 2203111 h 5893281"/>
              <a:gd name="connsiteX5033" fmla="*/ 8584846 w 10035679"/>
              <a:gd name="connsiteY5033" fmla="*/ 2207336 h 5893281"/>
              <a:gd name="connsiteX5034" fmla="*/ 8592694 w 10035679"/>
              <a:gd name="connsiteY5034" fmla="*/ 2198885 h 5893281"/>
              <a:gd name="connsiteX5035" fmla="*/ 8598732 w 10035679"/>
              <a:gd name="connsiteY5035" fmla="*/ 2194656 h 5893281"/>
              <a:gd name="connsiteX5036" fmla="*/ 8610808 w 10035679"/>
              <a:gd name="connsiteY5036" fmla="*/ 2192846 h 5893281"/>
              <a:gd name="connsiteX5037" fmla="*/ 8621070 w 10035679"/>
              <a:gd name="connsiteY5037" fmla="*/ 2192846 h 5893281"/>
              <a:gd name="connsiteX5038" fmla="*/ 8639184 w 10035679"/>
              <a:gd name="connsiteY5038" fmla="*/ 2192846 h 5893281"/>
              <a:gd name="connsiteX5039" fmla="*/ 8653070 w 10035679"/>
              <a:gd name="connsiteY5039" fmla="*/ 2209148 h 5893281"/>
              <a:gd name="connsiteX5040" fmla="*/ 8663335 w 10035679"/>
              <a:gd name="connsiteY5040" fmla="*/ 2223638 h 5893281"/>
              <a:gd name="connsiteX5041" fmla="*/ 8669372 w 10035679"/>
              <a:gd name="connsiteY5041" fmla="*/ 2242353 h 5893281"/>
              <a:gd name="connsiteX5042" fmla="*/ 8677221 w 10035679"/>
              <a:gd name="connsiteY5042" fmla="*/ 2271335 h 5893281"/>
              <a:gd name="connsiteX5043" fmla="*/ 8681447 w 10035679"/>
              <a:gd name="connsiteY5043" fmla="*/ 2290054 h 5893281"/>
              <a:gd name="connsiteX5044" fmla="*/ 8677221 w 10035679"/>
              <a:gd name="connsiteY5044" fmla="*/ 2300318 h 5893281"/>
              <a:gd name="connsiteX5045" fmla="*/ 8666956 w 10035679"/>
              <a:gd name="connsiteY5045" fmla="*/ 2310581 h 5893281"/>
              <a:gd name="connsiteX5046" fmla="*/ 8662730 w 10035679"/>
              <a:gd name="connsiteY5046" fmla="*/ 2329297 h 5893281"/>
              <a:gd name="connsiteX5047" fmla="*/ 8662730 w 10035679"/>
              <a:gd name="connsiteY5047" fmla="*/ 2349823 h 5893281"/>
              <a:gd name="connsiteX5048" fmla="*/ 8668769 w 10035679"/>
              <a:gd name="connsiteY5048" fmla="*/ 2368539 h 5893281"/>
              <a:gd name="connsiteX5049" fmla="*/ 8676616 w 10035679"/>
              <a:gd name="connsiteY5049" fmla="*/ 2387255 h 5893281"/>
              <a:gd name="connsiteX5050" fmla="*/ 8682655 w 10035679"/>
              <a:gd name="connsiteY5050" fmla="*/ 2412009 h 5893281"/>
              <a:gd name="connsiteX5051" fmla="*/ 8662127 w 10035679"/>
              <a:gd name="connsiteY5051" fmla="*/ 2434347 h 5893281"/>
              <a:gd name="connsiteX5052" fmla="*/ 8648241 w 10035679"/>
              <a:gd name="connsiteY5052" fmla="*/ 2459103 h 5893281"/>
              <a:gd name="connsiteX5053" fmla="*/ 8637977 w 10035679"/>
              <a:gd name="connsiteY5053" fmla="*/ 2483857 h 5893281"/>
              <a:gd name="connsiteX5054" fmla="*/ 8624091 w 10035679"/>
              <a:gd name="connsiteY5054" fmla="*/ 2517063 h 5893281"/>
              <a:gd name="connsiteX5055" fmla="*/ 8616241 w 10035679"/>
              <a:gd name="connsiteY5055" fmla="*/ 2523101 h 5893281"/>
              <a:gd name="connsiteX5056" fmla="*/ 8598127 w 10035679"/>
              <a:gd name="connsiteY5056" fmla="*/ 2545439 h 5893281"/>
              <a:gd name="connsiteX5057" fmla="*/ 8577600 w 10035679"/>
              <a:gd name="connsiteY5057" fmla="*/ 2570196 h 5893281"/>
              <a:gd name="connsiteX5058" fmla="*/ 8555262 w 10035679"/>
              <a:gd name="connsiteY5058" fmla="*/ 2599175 h 5893281"/>
              <a:gd name="connsiteX5059" fmla="*/ 8531111 w 10035679"/>
              <a:gd name="connsiteY5059" fmla="*/ 2623928 h 5893281"/>
              <a:gd name="connsiteX5060" fmla="*/ 8510584 w 10035679"/>
              <a:gd name="connsiteY5060" fmla="*/ 2648682 h 5893281"/>
              <a:gd name="connsiteX5061" fmla="*/ 8496698 w 10035679"/>
              <a:gd name="connsiteY5061" fmla="*/ 2667398 h 5893281"/>
              <a:gd name="connsiteX5062" fmla="*/ 8488848 w 10035679"/>
              <a:gd name="connsiteY5062" fmla="*/ 2675853 h 5893281"/>
              <a:gd name="connsiteX5063" fmla="*/ 8464698 w 10035679"/>
              <a:gd name="connsiteY5063" fmla="*/ 2681890 h 5893281"/>
              <a:gd name="connsiteX5064" fmla="*/ 8440547 w 10035679"/>
              <a:gd name="connsiteY5064" fmla="*/ 2677664 h 5893281"/>
              <a:gd name="connsiteX5065" fmla="*/ 8418209 w 10035679"/>
              <a:gd name="connsiteY5065" fmla="*/ 2677664 h 5893281"/>
              <a:gd name="connsiteX5066" fmla="*/ 8397681 w 10035679"/>
              <a:gd name="connsiteY5066" fmla="*/ 2681890 h 5893281"/>
              <a:gd name="connsiteX5067" fmla="*/ 8379567 w 10035679"/>
              <a:gd name="connsiteY5067" fmla="*/ 2700607 h 5893281"/>
              <a:gd name="connsiteX5068" fmla="*/ 8365681 w 10035679"/>
              <a:gd name="connsiteY5068" fmla="*/ 2721134 h 5893281"/>
              <a:gd name="connsiteX5069" fmla="*/ 8355417 w 10035679"/>
              <a:gd name="connsiteY5069" fmla="*/ 2743474 h 5893281"/>
              <a:gd name="connsiteX5070" fmla="*/ 8341531 w 10035679"/>
              <a:gd name="connsiteY5070" fmla="*/ 2764001 h 5893281"/>
              <a:gd name="connsiteX5071" fmla="*/ 8321003 w 10035679"/>
              <a:gd name="connsiteY5071" fmla="*/ 2778492 h 5893281"/>
              <a:gd name="connsiteX5072" fmla="*/ 8316777 w 10035679"/>
              <a:gd name="connsiteY5072" fmla="*/ 2778492 h 5893281"/>
              <a:gd name="connsiteX5073" fmla="*/ 8312551 w 10035679"/>
              <a:gd name="connsiteY5073" fmla="*/ 2782718 h 5893281"/>
              <a:gd name="connsiteX5074" fmla="*/ 8308323 w 10035679"/>
              <a:gd name="connsiteY5074" fmla="*/ 2782718 h 5893281"/>
              <a:gd name="connsiteX5075" fmla="*/ 8302286 w 10035679"/>
              <a:gd name="connsiteY5075" fmla="*/ 2782718 h 5893281"/>
              <a:gd name="connsiteX5076" fmla="*/ 8294437 w 10035679"/>
              <a:gd name="connsiteY5076" fmla="*/ 2786944 h 5893281"/>
              <a:gd name="connsiteX5077" fmla="*/ 8302286 w 10035679"/>
              <a:gd name="connsiteY5077" fmla="*/ 2807472 h 5893281"/>
              <a:gd name="connsiteX5078" fmla="*/ 8316172 w 10035679"/>
              <a:gd name="connsiteY5078" fmla="*/ 2829809 h 5893281"/>
              <a:gd name="connsiteX5079" fmla="*/ 8326437 w 10035679"/>
              <a:gd name="connsiteY5079" fmla="*/ 2854565 h 5893281"/>
              <a:gd name="connsiteX5080" fmla="*/ 8340323 w 10035679"/>
              <a:gd name="connsiteY5080" fmla="*/ 2879318 h 5893281"/>
              <a:gd name="connsiteX5081" fmla="*/ 8346362 w 10035679"/>
              <a:gd name="connsiteY5081" fmla="*/ 2901656 h 5893281"/>
              <a:gd name="connsiteX5082" fmla="*/ 8350588 w 10035679"/>
              <a:gd name="connsiteY5082" fmla="*/ 2926411 h 5893281"/>
              <a:gd name="connsiteX5083" fmla="*/ 8344549 w 10035679"/>
              <a:gd name="connsiteY5083" fmla="*/ 2942712 h 5893281"/>
              <a:gd name="connsiteX5084" fmla="*/ 8330663 w 10035679"/>
              <a:gd name="connsiteY5084" fmla="*/ 2957201 h 5893281"/>
              <a:gd name="connsiteX5085" fmla="*/ 8302286 w 10035679"/>
              <a:gd name="connsiteY5085" fmla="*/ 2969276 h 5893281"/>
              <a:gd name="connsiteX5086" fmla="*/ 8255797 w 10035679"/>
              <a:gd name="connsiteY5086" fmla="*/ 2975315 h 5893281"/>
              <a:gd name="connsiteX5087" fmla="*/ 8255797 w 10035679"/>
              <a:gd name="connsiteY5087" fmla="*/ 2956598 h 5893281"/>
              <a:gd name="connsiteX5088" fmla="*/ 8251569 w 10035679"/>
              <a:gd name="connsiteY5088" fmla="*/ 2940297 h 5893281"/>
              <a:gd name="connsiteX5089" fmla="*/ 8251569 w 10035679"/>
              <a:gd name="connsiteY5089" fmla="*/ 2915544 h 5893281"/>
              <a:gd name="connsiteX5090" fmla="*/ 8255797 w 10035679"/>
              <a:gd name="connsiteY5090" fmla="*/ 2886562 h 5893281"/>
              <a:gd name="connsiteX5091" fmla="*/ 8255797 w 10035679"/>
              <a:gd name="connsiteY5091" fmla="*/ 2864225 h 5893281"/>
              <a:gd name="connsiteX5092" fmla="*/ 8245533 w 10035679"/>
              <a:gd name="connsiteY5092" fmla="*/ 2864225 h 5893281"/>
              <a:gd name="connsiteX5093" fmla="*/ 8237683 w 10035679"/>
              <a:gd name="connsiteY5093" fmla="*/ 2864225 h 5893281"/>
              <a:gd name="connsiteX5094" fmla="*/ 8231647 w 10035679"/>
              <a:gd name="connsiteY5094" fmla="*/ 2864225 h 5893281"/>
              <a:gd name="connsiteX5095" fmla="*/ 8227421 w 10035679"/>
              <a:gd name="connsiteY5095" fmla="*/ 2864225 h 5893281"/>
              <a:gd name="connsiteX5096" fmla="*/ 8223195 w 10035679"/>
              <a:gd name="connsiteY5096" fmla="*/ 2859998 h 5893281"/>
              <a:gd name="connsiteX5097" fmla="*/ 8217156 w 10035679"/>
              <a:gd name="connsiteY5097" fmla="*/ 2858186 h 5893281"/>
              <a:gd name="connsiteX5098" fmla="*/ 8209307 w 10035679"/>
              <a:gd name="connsiteY5098" fmla="*/ 2846111 h 5893281"/>
              <a:gd name="connsiteX5099" fmla="*/ 8217156 w 10035679"/>
              <a:gd name="connsiteY5099" fmla="*/ 2835848 h 5893281"/>
              <a:gd name="connsiteX5100" fmla="*/ 8223195 w 10035679"/>
              <a:gd name="connsiteY5100" fmla="*/ 2825583 h 5893281"/>
              <a:gd name="connsiteX5101" fmla="*/ 8227421 w 10035679"/>
              <a:gd name="connsiteY5101" fmla="*/ 2815321 h 5893281"/>
              <a:gd name="connsiteX5102" fmla="*/ 8235268 w 10035679"/>
              <a:gd name="connsiteY5102" fmla="*/ 2800830 h 5893281"/>
              <a:gd name="connsiteX5103" fmla="*/ 8217156 w 10035679"/>
              <a:gd name="connsiteY5103" fmla="*/ 2800830 h 5893281"/>
              <a:gd name="connsiteX5104" fmla="*/ 8194818 w 10035679"/>
              <a:gd name="connsiteY5104" fmla="*/ 2796604 h 5893281"/>
              <a:gd name="connsiteX5105" fmla="*/ 8170667 w 10035679"/>
              <a:gd name="connsiteY5105" fmla="*/ 2802641 h 5893281"/>
              <a:gd name="connsiteX5106" fmla="*/ 8142290 w 10035679"/>
              <a:gd name="connsiteY5106" fmla="*/ 2814716 h 5893281"/>
              <a:gd name="connsiteX5107" fmla="*/ 8118140 w 10035679"/>
              <a:gd name="connsiteY5107" fmla="*/ 2824980 h 5893281"/>
              <a:gd name="connsiteX5108" fmla="*/ 8118140 w 10035679"/>
              <a:gd name="connsiteY5108" fmla="*/ 2816529 h 5893281"/>
              <a:gd name="connsiteX5109" fmla="*/ 8122366 w 10035679"/>
              <a:gd name="connsiteY5109" fmla="*/ 2806264 h 5893281"/>
              <a:gd name="connsiteX5110" fmla="*/ 8126592 w 10035679"/>
              <a:gd name="connsiteY5110" fmla="*/ 2800225 h 5893281"/>
              <a:gd name="connsiteX5111" fmla="*/ 8128404 w 10035679"/>
              <a:gd name="connsiteY5111" fmla="*/ 2788152 h 5893281"/>
              <a:gd name="connsiteX5112" fmla="*/ 8132630 w 10035679"/>
              <a:gd name="connsiteY5112" fmla="*/ 2782114 h 5893281"/>
              <a:gd name="connsiteX5113" fmla="*/ 8138667 w 10035679"/>
              <a:gd name="connsiteY5113" fmla="*/ 2767623 h 5893281"/>
              <a:gd name="connsiteX5114" fmla="*/ 8132630 w 10035679"/>
              <a:gd name="connsiteY5114" fmla="*/ 2767623 h 5893281"/>
              <a:gd name="connsiteX5115" fmla="*/ 8126592 w 10035679"/>
              <a:gd name="connsiteY5115" fmla="*/ 2763396 h 5893281"/>
              <a:gd name="connsiteX5116" fmla="*/ 8118743 w 10035679"/>
              <a:gd name="connsiteY5116" fmla="*/ 2763396 h 5893281"/>
              <a:gd name="connsiteX5117" fmla="*/ 8108480 w 10035679"/>
              <a:gd name="connsiteY5117" fmla="*/ 2759171 h 5893281"/>
              <a:gd name="connsiteX5118" fmla="*/ 8086142 w 10035679"/>
              <a:gd name="connsiteY5118" fmla="*/ 2781511 h 5893281"/>
              <a:gd name="connsiteX5119" fmla="*/ 8061991 w 10035679"/>
              <a:gd name="connsiteY5119" fmla="*/ 2800225 h 5893281"/>
              <a:gd name="connsiteX5120" fmla="*/ 8037840 w 10035679"/>
              <a:gd name="connsiteY5120" fmla="*/ 2820754 h 5893281"/>
              <a:gd name="connsiteX5121" fmla="*/ 8023952 w 10035679"/>
              <a:gd name="connsiteY5121" fmla="*/ 2845508 h 5893281"/>
              <a:gd name="connsiteX5122" fmla="*/ 8037840 w 10035679"/>
              <a:gd name="connsiteY5122" fmla="*/ 2853960 h 5893281"/>
              <a:gd name="connsiteX5123" fmla="*/ 8048103 w 10035679"/>
              <a:gd name="connsiteY5123" fmla="*/ 2859998 h 5893281"/>
              <a:gd name="connsiteX5124" fmla="*/ 8055952 w 10035679"/>
              <a:gd name="connsiteY5124" fmla="*/ 2868450 h 5893281"/>
              <a:gd name="connsiteX5125" fmla="*/ 8061991 w 10035679"/>
              <a:gd name="connsiteY5125" fmla="*/ 2874487 h 5893281"/>
              <a:gd name="connsiteX5126" fmla="*/ 8069838 w 10035679"/>
              <a:gd name="connsiteY5126" fmla="*/ 2886562 h 5893281"/>
              <a:gd name="connsiteX5127" fmla="*/ 8090366 w 10035679"/>
              <a:gd name="connsiteY5127" fmla="*/ 2874487 h 5893281"/>
              <a:gd name="connsiteX5128" fmla="*/ 8108480 w 10035679"/>
              <a:gd name="connsiteY5128" fmla="*/ 2868450 h 5893281"/>
              <a:gd name="connsiteX5129" fmla="*/ 8126592 w 10035679"/>
              <a:gd name="connsiteY5129" fmla="*/ 2868450 h 5893281"/>
              <a:gd name="connsiteX5130" fmla="*/ 8147119 w 10035679"/>
              <a:gd name="connsiteY5130" fmla="*/ 2878713 h 5893281"/>
              <a:gd name="connsiteX5131" fmla="*/ 8157384 w 10035679"/>
              <a:gd name="connsiteY5131" fmla="*/ 2878713 h 5893281"/>
              <a:gd name="connsiteX5132" fmla="*/ 8157384 w 10035679"/>
              <a:gd name="connsiteY5132" fmla="*/ 2903468 h 5893281"/>
              <a:gd name="connsiteX5133" fmla="*/ 8118743 w 10035679"/>
              <a:gd name="connsiteY5133" fmla="*/ 2903468 h 5893281"/>
              <a:gd name="connsiteX5134" fmla="*/ 8104857 w 10035679"/>
              <a:gd name="connsiteY5134" fmla="*/ 2922185 h 5893281"/>
              <a:gd name="connsiteX5135" fmla="*/ 8090971 w 10035679"/>
              <a:gd name="connsiteY5135" fmla="*/ 2936674 h 5893281"/>
              <a:gd name="connsiteX5136" fmla="*/ 8080706 w 10035679"/>
              <a:gd name="connsiteY5136" fmla="*/ 2951164 h 5893281"/>
              <a:gd name="connsiteX5137" fmla="*/ 8070443 w 10035679"/>
              <a:gd name="connsiteY5137" fmla="*/ 2975918 h 5893281"/>
              <a:gd name="connsiteX5138" fmla="*/ 8098820 w 10035679"/>
              <a:gd name="connsiteY5138" fmla="*/ 2994635 h 5893281"/>
              <a:gd name="connsiteX5139" fmla="*/ 8115121 w 10035679"/>
              <a:gd name="connsiteY5139" fmla="*/ 3023614 h 5893281"/>
              <a:gd name="connsiteX5140" fmla="*/ 8129007 w 10035679"/>
              <a:gd name="connsiteY5140" fmla="*/ 3062859 h 5893281"/>
              <a:gd name="connsiteX5141" fmla="*/ 8136857 w 10035679"/>
              <a:gd name="connsiteY5141" fmla="*/ 3102103 h 5893281"/>
              <a:gd name="connsiteX5142" fmla="*/ 8138667 w 10035679"/>
              <a:gd name="connsiteY5142" fmla="*/ 3145575 h 5893281"/>
              <a:gd name="connsiteX5143" fmla="*/ 8138667 w 10035679"/>
              <a:gd name="connsiteY5143" fmla="*/ 3183612 h 5893281"/>
              <a:gd name="connsiteX5144" fmla="*/ 8114517 w 10035679"/>
              <a:gd name="connsiteY5144" fmla="*/ 3199914 h 5893281"/>
              <a:gd name="connsiteX5145" fmla="*/ 8100631 w 10035679"/>
              <a:gd name="connsiteY5145" fmla="*/ 3228893 h 5893281"/>
              <a:gd name="connsiteX5146" fmla="*/ 8086745 w 10035679"/>
              <a:gd name="connsiteY5146" fmla="*/ 3255459 h 5893281"/>
              <a:gd name="connsiteX5147" fmla="*/ 8070443 w 10035679"/>
              <a:gd name="connsiteY5147" fmla="*/ 3284439 h 5893281"/>
              <a:gd name="connsiteX5148" fmla="*/ 8034217 w 10035679"/>
              <a:gd name="connsiteY5148" fmla="*/ 3323683 h 5893281"/>
              <a:gd name="connsiteX5149" fmla="*/ 7987728 w 10035679"/>
              <a:gd name="connsiteY5149" fmla="*/ 3352663 h 5893281"/>
              <a:gd name="connsiteX5150" fmla="*/ 7938824 w 10035679"/>
              <a:gd name="connsiteY5150" fmla="*/ 3373193 h 5893281"/>
              <a:gd name="connsiteX5151" fmla="*/ 7882071 w 10035679"/>
              <a:gd name="connsiteY5151" fmla="*/ 3391907 h 5893281"/>
              <a:gd name="connsiteX5152" fmla="*/ 7829543 w 10035679"/>
              <a:gd name="connsiteY5152" fmla="*/ 3402172 h 5893281"/>
              <a:gd name="connsiteX5153" fmla="*/ 7829543 w 10035679"/>
              <a:gd name="connsiteY5153" fmla="*/ 3416663 h 5893281"/>
              <a:gd name="connsiteX5154" fmla="*/ 7829543 w 10035679"/>
              <a:gd name="connsiteY5154" fmla="*/ 3425115 h 5893281"/>
              <a:gd name="connsiteX5155" fmla="*/ 7829543 w 10035679"/>
              <a:gd name="connsiteY5155" fmla="*/ 3431152 h 5893281"/>
              <a:gd name="connsiteX5156" fmla="*/ 7829543 w 10035679"/>
              <a:gd name="connsiteY5156" fmla="*/ 3435380 h 5893281"/>
              <a:gd name="connsiteX5157" fmla="*/ 7833769 w 10035679"/>
              <a:gd name="connsiteY5157" fmla="*/ 3439606 h 5893281"/>
              <a:gd name="connsiteX5158" fmla="*/ 7833769 w 10035679"/>
              <a:gd name="connsiteY5158" fmla="*/ 3449869 h 5893281"/>
              <a:gd name="connsiteX5159" fmla="*/ 7835582 w 10035679"/>
              <a:gd name="connsiteY5159" fmla="*/ 3460133 h 5893281"/>
              <a:gd name="connsiteX5160" fmla="*/ 7829543 w 10035679"/>
              <a:gd name="connsiteY5160" fmla="*/ 3468586 h 5893281"/>
              <a:gd name="connsiteX5161" fmla="*/ 7821694 w 10035679"/>
              <a:gd name="connsiteY5161" fmla="*/ 3474622 h 5893281"/>
              <a:gd name="connsiteX5162" fmla="*/ 7819883 w 10035679"/>
              <a:gd name="connsiteY5162" fmla="*/ 3478850 h 5893281"/>
              <a:gd name="connsiteX5163" fmla="*/ 7812034 w 10035679"/>
              <a:gd name="connsiteY5163" fmla="*/ 3484887 h 5893281"/>
              <a:gd name="connsiteX5164" fmla="*/ 7798148 w 10035679"/>
              <a:gd name="connsiteY5164" fmla="*/ 3493339 h 5893281"/>
              <a:gd name="connsiteX5165" fmla="*/ 7793922 w 10035679"/>
              <a:gd name="connsiteY5165" fmla="*/ 3493339 h 5893281"/>
              <a:gd name="connsiteX5166" fmla="*/ 7792109 w 10035679"/>
              <a:gd name="connsiteY5166" fmla="*/ 3497565 h 5893281"/>
              <a:gd name="connsiteX5167" fmla="*/ 7787883 w 10035679"/>
              <a:gd name="connsiteY5167" fmla="*/ 3497565 h 5893281"/>
              <a:gd name="connsiteX5168" fmla="*/ 7783657 w 10035679"/>
              <a:gd name="connsiteY5168" fmla="*/ 3497565 h 5893281"/>
              <a:gd name="connsiteX5169" fmla="*/ 7777619 w 10035679"/>
              <a:gd name="connsiteY5169" fmla="*/ 3499378 h 5893281"/>
              <a:gd name="connsiteX5170" fmla="*/ 7773392 w 10035679"/>
              <a:gd name="connsiteY5170" fmla="*/ 3489113 h 5893281"/>
              <a:gd name="connsiteX5171" fmla="*/ 7769166 w 10035679"/>
              <a:gd name="connsiteY5171" fmla="*/ 3478850 h 5893281"/>
              <a:gd name="connsiteX5172" fmla="*/ 7769166 w 10035679"/>
              <a:gd name="connsiteY5172" fmla="*/ 3468586 h 5893281"/>
              <a:gd name="connsiteX5173" fmla="*/ 7769166 w 10035679"/>
              <a:gd name="connsiteY5173" fmla="*/ 3449869 h 5893281"/>
              <a:gd name="connsiteX5174" fmla="*/ 7777016 w 10035679"/>
              <a:gd name="connsiteY5174" fmla="*/ 3445643 h 5893281"/>
              <a:gd name="connsiteX5175" fmla="*/ 7783054 w 10035679"/>
              <a:gd name="connsiteY5175" fmla="*/ 3445643 h 5893281"/>
              <a:gd name="connsiteX5176" fmla="*/ 7790902 w 10035679"/>
              <a:gd name="connsiteY5176" fmla="*/ 3441417 h 5893281"/>
              <a:gd name="connsiteX5177" fmla="*/ 7792714 w 10035679"/>
              <a:gd name="connsiteY5177" fmla="*/ 3435380 h 5893281"/>
              <a:gd name="connsiteX5178" fmla="*/ 7796940 w 10035679"/>
              <a:gd name="connsiteY5178" fmla="*/ 3426926 h 5893281"/>
              <a:gd name="connsiteX5179" fmla="*/ 7792714 w 10035679"/>
              <a:gd name="connsiteY5179" fmla="*/ 3420889 h 5893281"/>
              <a:gd name="connsiteX5180" fmla="*/ 7786676 w 10035679"/>
              <a:gd name="connsiteY5180" fmla="*/ 3410624 h 5893281"/>
              <a:gd name="connsiteX5181" fmla="*/ 7782449 w 10035679"/>
              <a:gd name="connsiteY5181" fmla="*/ 3402172 h 5893281"/>
              <a:gd name="connsiteX5182" fmla="*/ 7776413 w 10035679"/>
              <a:gd name="connsiteY5182" fmla="*/ 3397946 h 5893281"/>
              <a:gd name="connsiteX5183" fmla="*/ 7772187 w 10035679"/>
              <a:gd name="connsiteY5183" fmla="*/ 3397946 h 5893281"/>
              <a:gd name="connsiteX5184" fmla="*/ 7761922 w 10035679"/>
              <a:gd name="connsiteY5184" fmla="*/ 3396135 h 5893281"/>
              <a:gd name="connsiteX5185" fmla="*/ 7749847 w 10035679"/>
              <a:gd name="connsiteY5185" fmla="*/ 3396135 h 5893281"/>
              <a:gd name="connsiteX5186" fmla="*/ 7737771 w 10035679"/>
              <a:gd name="connsiteY5186" fmla="*/ 3412437 h 5893281"/>
              <a:gd name="connsiteX5187" fmla="*/ 7723885 w 10035679"/>
              <a:gd name="connsiteY5187" fmla="*/ 3424512 h 5893281"/>
              <a:gd name="connsiteX5188" fmla="*/ 7711810 w 10035679"/>
              <a:gd name="connsiteY5188" fmla="*/ 3434775 h 5893281"/>
              <a:gd name="connsiteX5189" fmla="*/ 7701545 w 10035679"/>
              <a:gd name="connsiteY5189" fmla="*/ 3453492 h 5893281"/>
              <a:gd name="connsiteX5190" fmla="*/ 7697319 w 10035679"/>
              <a:gd name="connsiteY5190" fmla="*/ 3482472 h 5893281"/>
              <a:gd name="connsiteX5191" fmla="*/ 7729924 w 10035679"/>
              <a:gd name="connsiteY5191" fmla="*/ 3513264 h 5893281"/>
              <a:gd name="connsiteX5192" fmla="*/ 7754073 w 10035679"/>
              <a:gd name="connsiteY5192" fmla="*/ 3546471 h 5893281"/>
              <a:gd name="connsiteX5193" fmla="*/ 7776413 w 10035679"/>
              <a:gd name="connsiteY5193" fmla="*/ 3581488 h 5893281"/>
              <a:gd name="connsiteX5194" fmla="*/ 7786676 w 10035679"/>
              <a:gd name="connsiteY5194" fmla="*/ 3628581 h 5893281"/>
              <a:gd name="connsiteX5195" fmla="*/ 7790902 w 10035679"/>
              <a:gd name="connsiteY5195" fmla="*/ 3685940 h 5893281"/>
              <a:gd name="connsiteX5196" fmla="*/ 7673170 w 10035679"/>
              <a:gd name="connsiteY5196" fmla="*/ 3782541 h 5893281"/>
              <a:gd name="connsiteX5197" fmla="*/ 7659283 w 10035679"/>
              <a:gd name="connsiteY5197" fmla="*/ 3782541 h 5893281"/>
              <a:gd name="connsiteX5198" fmla="*/ 7649020 w 10035679"/>
              <a:gd name="connsiteY5198" fmla="*/ 3743296 h 5893281"/>
              <a:gd name="connsiteX5199" fmla="*/ 7626680 w 10035679"/>
              <a:gd name="connsiteY5199" fmla="*/ 3714315 h 5893281"/>
              <a:gd name="connsiteX5200" fmla="*/ 7598303 w 10035679"/>
              <a:gd name="connsiteY5200" fmla="*/ 3689561 h 5893281"/>
              <a:gd name="connsiteX5201" fmla="*/ 7568116 w 10035679"/>
              <a:gd name="connsiteY5201" fmla="*/ 3664807 h 5893281"/>
              <a:gd name="connsiteX5202" fmla="*/ 7535513 w 10035679"/>
              <a:gd name="connsiteY5202" fmla="*/ 3638241 h 5893281"/>
              <a:gd name="connsiteX5203" fmla="*/ 7521627 w 10035679"/>
              <a:gd name="connsiteY5203" fmla="*/ 3695600 h 5893281"/>
              <a:gd name="connsiteX5204" fmla="*/ 7503513 w 10035679"/>
              <a:gd name="connsiteY5204" fmla="*/ 3742691 h 5893281"/>
              <a:gd name="connsiteX5205" fmla="*/ 7521627 w 10035679"/>
              <a:gd name="connsiteY5205" fmla="*/ 3752956 h 5893281"/>
              <a:gd name="connsiteX5206" fmla="*/ 7529474 w 10035679"/>
              <a:gd name="connsiteY5206" fmla="*/ 3767447 h 5893281"/>
              <a:gd name="connsiteX5207" fmla="*/ 7531287 w 10035679"/>
              <a:gd name="connsiteY5207" fmla="*/ 3786162 h 5893281"/>
              <a:gd name="connsiteX5208" fmla="*/ 7543362 w 10035679"/>
              <a:gd name="connsiteY5208" fmla="*/ 3806691 h 5893281"/>
              <a:gd name="connsiteX5209" fmla="*/ 7545173 w 10035679"/>
              <a:gd name="connsiteY5209" fmla="*/ 3810917 h 5893281"/>
              <a:gd name="connsiteX5210" fmla="*/ 7553022 w 10035679"/>
              <a:gd name="connsiteY5210" fmla="*/ 3810917 h 5893281"/>
              <a:gd name="connsiteX5211" fmla="*/ 7559059 w 10035679"/>
              <a:gd name="connsiteY5211" fmla="*/ 3810917 h 5893281"/>
              <a:gd name="connsiteX5212" fmla="*/ 7566908 w 10035679"/>
              <a:gd name="connsiteY5212" fmla="*/ 3810917 h 5893281"/>
              <a:gd name="connsiteX5213" fmla="*/ 7572946 w 10035679"/>
              <a:gd name="connsiteY5213" fmla="*/ 3815143 h 5893281"/>
              <a:gd name="connsiteX5214" fmla="*/ 7601321 w 10035679"/>
              <a:gd name="connsiteY5214" fmla="*/ 3844123 h 5893281"/>
              <a:gd name="connsiteX5215" fmla="*/ 7623661 w 10035679"/>
              <a:gd name="connsiteY5215" fmla="*/ 3887594 h 5893281"/>
              <a:gd name="connsiteX5216" fmla="*/ 7637547 w 10035679"/>
              <a:gd name="connsiteY5216" fmla="*/ 3937103 h 5893281"/>
              <a:gd name="connsiteX5217" fmla="*/ 7639360 w 10035679"/>
              <a:gd name="connsiteY5217" fmla="*/ 3988422 h 5893281"/>
              <a:gd name="connsiteX5218" fmla="*/ 7622253 w 10035679"/>
              <a:gd name="connsiteY5218" fmla="*/ 3988422 h 5893281"/>
              <a:gd name="connsiteX5219" fmla="*/ 7630303 w 10035679"/>
              <a:gd name="connsiteY5219" fmla="*/ 3998083 h 5893281"/>
              <a:gd name="connsiteX5220" fmla="*/ 7652641 w 10035679"/>
              <a:gd name="connsiteY5220" fmla="*/ 4028874 h 5893281"/>
              <a:gd name="connsiteX5221" fmla="*/ 7676792 w 10035679"/>
              <a:gd name="connsiteY5221" fmla="*/ 4065705 h 5893281"/>
              <a:gd name="connsiteX5222" fmla="*/ 7711205 w 10035679"/>
              <a:gd name="connsiteY5222" fmla="*/ 4094684 h 5893281"/>
              <a:gd name="connsiteX5223" fmla="*/ 7705169 w 10035679"/>
              <a:gd name="connsiteY5223" fmla="*/ 4129703 h 5893281"/>
              <a:gd name="connsiteX5224" fmla="*/ 7705169 w 10035679"/>
              <a:gd name="connsiteY5224" fmla="*/ 4172571 h 5893281"/>
              <a:gd name="connsiteX5225" fmla="*/ 7733545 w 10035679"/>
              <a:gd name="connsiteY5225" fmla="*/ 4176797 h 5893281"/>
              <a:gd name="connsiteX5226" fmla="*/ 7751657 w 10035679"/>
              <a:gd name="connsiteY5226" fmla="*/ 4182833 h 5893281"/>
              <a:gd name="connsiteX5227" fmla="*/ 7764338 w 10035679"/>
              <a:gd name="connsiteY5227" fmla="*/ 4195514 h 5893281"/>
              <a:gd name="connsiteX5228" fmla="*/ 7782450 w 10035679"/>
              <a:gd name="connsiteY5228" fmla="*/ 4205776 h 5893281"/>
              <a:gd name="connsiteX5229" fmla="*/ 7804788 w 10035679"/>
              <a:gd name="connsiteY5229" fmla="*/ 4205776 h 5893281"/>
              <a:gd name="connsiteX5230" fmla="*/ 7821091 w 10035679"/>
              <a:gd name="connsiteY5230" fmla="*/ 4197324 h 5893281"/>
              <a:gd name="connsiteX5231" fmla="*/ 7834977 w 10035679"/>
              <a:gd name="connsiteY5231" fmla="*/ 4191286 h 5893281"/>
              <a:gd name="connsiteX5232" fmla="*/ 7849468 w 10035679"/>
              <a:gd name="connsiteY5232" fmla="*/ 4187060 h 5893281"/>
              <a:gd name="connsiteX5233" fmla="*/ 7881466 w 10035679"/>
              <a:gd name="connsiteY5233" fmla="*/ 4197324 h 5893281"/>
              <a:gd name="connsiteX5234" fmla="*/ 7918295 w 10035679"/>
              <a:gd name="connsiteY5234" fmla="*/ 4211813 h 5893281"/>
              <a:gd name="connsiteX5235" fmla="*/ 7952710 w 10035679"/>
              <a:gd name="connsiteY5235" fmla="*/ 4230530 h 5893281"/>
              <a:gd name="connsiteX5236" fmla="*/ 7984708 w 10035679"/>
              <a:gd name="connsiteY5236" fmla="*/ 4245021 h 5893281"/>
              <a:gd name="connsiteX5237" fmla="*/ 7981087 w 10035679"/>
              <a:gd name="connsiteY5237" fmla="*/ 4245021 h 5893281"/>
              <a:gd name="connsiteX5238" fmla="*/ 7976861 w 10035679"/>
              <a:gd name="connsiteY5238" fmla="*/ 4249247 h 5893281"/>
              <a:gd name="connsiteX5239" fmla="*/ 7972635 w 10035679"/>
              <a:gd name="connsiteY5239" fmla="*/ 4249247 h 5893281"/>
              <a:gd name="connsiteX5240" fmla="*/ 7966596 w 10035679"/>
              <a:gd name="connsiteY5240" fmla="*/ 4252870 h 5893281"/>
              <a:gd name="connsiteX5241" fmla="*/ 7946671 w 10035679"/>
              <a:gd name="connsiteY5241" fmla="*/ 4259512 h 5893281"/>
              <a:gd name="connsiteX5242" fmla="*/ 7906221 w 10035679"/>
              <a:gd name="connsiteY5242" fmla="*/ 4259512 h 5893281"/>
              <a:gd name="connsiteX5243" fmla="*/ 7861541 w 10035679"/>
              <a:gd name="connsiteY5243" fmla="*/ 4252870 h 5893281"/>
              <a:gd name="connsiteX5244" fmla="*/ 7815052 w 10035679"/>
              <a:gd name="connsiteY5244" fmla="*/ 4240795 h 5893281"/>
              <a:gd name="connsiteX5245" fmla="*/ 7764338 w 10035679"/>
              <a:gd name="connsiteY5245" fmla="*/ 4230530 h 5893281"/>
              <a:gd name="connsiteX5246" fmla="*/ 7725696 w 10035679"/>
              <a:gd name="connsiteY5246" fmla="*/ 4220267 h 5893281"/>
              <a:gd name="connsiteX5247" fmla="*/ 7695509 w 10035679"/>
              <a:gd name="connsiteY5247" fmla="*/ 4205776 h 5893281"/>
              <a:gd name="connsiteX5248" fmla="*/ 7681018 w 10035679"/>
              <a:gd name="connsiteY5248" fmla="*/ 4197324 h 5893281"/>
              <a:gd name="connsiteX5249" fmla="*/ 7687057 w 10035679"/>
              <a:gd name="connsiteY5249" fmla="*/ 4191286 h 5893281"/>
              <a:gd name="connsiteX5250" fmla="*/ 7691283 w 10035679"/>
              <a:gd name="connsiteY5250" fmla="*/ 4187060 h 5893281"/>
              <a:gd name="connsiteX5251" fmla="*/ 7695509 w 10035679"/>
              <a:gd name="connsiteY5251" fmla="*/ 4181023 h 5893281"/>
              <a:gd name="connsiteX5252" fmla="*/ 7652641 w 10035679"/>
              <a:gd name="connsiteY5252" fmla="*/ 4168947 h 5893281"/>
              <a:gd name="connsiteX5253" fmla="*/ 7616417 w 10035679"/>
              <a:gd name="connsiteY5253" fmla="*/ 4148420 h 5893281"/>
              <a:gd name="connsiteX5254" fmla="*/ 7583812 w 10035679"/>
              <a:gd name="connsiteY5254" fmla="*/ 4115212 h 5893281"/>
              <a:gd name="connsiteX5255" fmla="*/ 7559664 w 10035679"/>
              <a:gd name="connsiteY5255" fmla="*/ 4080194 h 5893281"/>
              <a:gd name="connsiteX5256" fmla="*/ 7534908 w 10035679"/>
              <a:gd name="connsiteY5256" fmla="*/ 4040949 h 5893281"/>
              <a:gd name="connsiteX5257" fmla="*/ 7514985 w 10035679"/>
              <a:gd name="connsiteY5257" fmla="*/ 3999894 h 5893281"/>
              <a:gd name="connsiteX5258" fmla="*/ 7492645 w 10035679"/>
              <a:gd name="connsiteY5258" fmla="*/ 3969101 h 5893281"/>
              <a:gd name="connsiteX5259" fmla="*/ 7472118 w 10035679"/>
              <a:gd name="connsiteY5259" fmla="*/ 3942537 h 5893281"/>
              <a:gd name="connsiteX5260" fmla="*/ 7450383 w 10035679"/>
              <a:gd name="connsiteY5260" fmla="*/ 3925631 h 5893281"/>
              <a:gd name="connsiteX5261" fmla="*/ 7425629 w 10035679"/>
              <a:gd name="connsiteY5261" fmla="*/ 3903293 h 5893281"/>
              <a:gd name="connsiteX5262" fmla="*/ 7403289 w 10035679"/>
              <a:gd name="connsiteY5262" fmla="*/ 3882765 h 5893281"/>
              <a:gd name="connsiteX5263" fmla="*/ 7393629 w 10035679"/>
              <a:gd name="connsiteY5263" fmla="*/ 3849557 h 5893281"/>
              <a:gd name="connsiteX5264" fmla="*/ 7460043 w 10035679"/>
              <a:gd name="connsiteY5264" fmla="*/ 3858009 h 5893281"/>
              <a:gd name="connsiteX5265" fmla="*/ 7486609 w 10035679"/>
              <a:gd name="connsiteY5265" fmla="*/ 3888802 h 5893281"/>
              <a:gd name="connsiteX5266" fmla="*/ 7514985 w 10035679"/>
              <a:gd name="connsiteY5266" fmla="*/ 3907519 h 5893281"/>
              <a:gd name="connsiteX5267" fmla="*/ 7543362 w 10035679"/>
              <a:gd name="connsiteY5267" fmla="*/ 3925631 h 5893281"/>
              <a:gd name="connsiteX5268" fmla="*/ 7548358 w 10035679"/>
              <a:gd name="connsiteY5268" fmla="*/ 3928085 h 5893281"/>
              <a:gd name="connsiteX5269" fmla="*/ 7541549 w 10035679"/>
              <a:gd name="connsiteY5269" fmla="*/ 3911744 h 5893281"/>
              <a:gd name="connsiteX5270" fmla="*/ 7533702 w 10035679"/>
              <a:gd name="connsiteY5270" fmla="*/ 3878538 h 5893281"/>
              <a:gd name="connsiteX5271" fmla="*/ 7523437 w 10035679"/>
              <a:gd name="connsiteY5271" fmla="*/ 3849557 h 5893281"/>
              <a:gd name="connsiteX5272" fmla="*/ 7513173 w 10035679"/>
              <a:gd name="connsiteY5272" fmla="*/ 3820577 h 5893281"/>
              <a:gd name="connsiteX5273" fmla="*/ 7495061 w 10035679"/>
              <a:gd name="connsiteY5273" fmla="*/ 3795824 h 5893281"/>
              <a:gd name="connsiteX5274" fmla="*/ 7495061 w 10035679"/>
              <a:gd name="connsiteY5274" fmla="*/ 3789785 h 5893281"/>
              <a:gd name="connsiteX5275" fmla="*/ 7476949 w 10035679"/>
              <a:gd name="connsiteY5275" fmla="*/ 3795824 h 5893281"/>
              <a:gd name="connsiteX5276" fmla="*/ 7476949 w 10035679"/>
              <a:gd name="connsiteY5276" fmla="*/ 3789785 h 5893281"/>
              <a:gd name="connsiteX5277" fmla="*/ 7470910 w 10035679"/>
              <a:gd name="connsiteY5277" fmla="*/ 3760805 h 5893281"/>
              <a:gd name="connsiteX5278" fmla="*/ 7470910 w 10035679"/>
              <a:gd name="connsiteY5278" fmla="*/ 3723976 h 5893281"/>
              <a:gd name="connsiteX5279" fmla="*/ 7470910 w 10035679"/>
              <a:gd name="connsiteY5279" fmla="*/ 3684732 h 5893281"/>
              <a:gd name="connsiteX5280" fmla="*/ 7470910 w 10035679"/>
              <a:gd name="connsiteY5280" fmla="*/ 3641260 h 5893281"/>
              <a:gd name="connsiteX5281" fmla="*/ 7466684 w 10035679"/>
              <a:gd name="connsiteY5281" fmla="*/ 3602015 h 5893281"/>
              <a:gd name="connsiteX5282" fmla="*/ 7452798 w 10035679"/>
              <a:gd name="connsiteY5282" fmla="*/ 3568810 h 5893281"/>
              <a:gd name="connsiteX5283" fmla="*/ 7430458 w 10035679"/>
              <a:gd name="connsiteY5283" fmla="*/ 3544056 h 5893281"/>
              <a:gd name="connsiteX5284" fmla="*/ 7424421 w 10035679"/>
              <a:gd name="connsiteY5284" fmla="*/ 3550093 h 5893281"/>
              <a:gd name="connsiteX5285" fmla="*/ 7414156 w 10035679"/>
              <a:gd name="connsiteY5285" fmla="*/ 3558547 h 5893281"/>
              <a:gd name="connsiteX5286" fmla="*/ 7406307 w 10035679"/>
              <a:gd name="connsiteY5286" fmla="*/ 3562771 h 5893281"/>
              <a:gd name="connsiteX5287" fmla="*/ 7392421 w 10035679"/>
              <a:gd name="connsiteY5287" fmla="*/ 3564583 h 5893281"/>
              <a:gd name="connsiteX5288" fmla="*/ 7378535 w 10035679"/>
              <a:gd name="connsiteY5288" fmla="*/ 3564583 h 5893281"/>
              <a:gd name="connsiteX5289" fmla="*/ 7374309 w 10035679"/>
              <a:gd name="connsiteY5289" fmla="*/ 3564583 h 5893281"/>
              <a:gd name="connsiteX5290" fmla="*/ 7374309 w 10035679"/>
              <a:gd name="connsiteY5290" fmla="*/ 3562771 h 5893281"/>
              <a:gd name="connsiteX5291" fmla="*/ 7372497 w 10035679"/>
              <a:gd name="connsiteY5291" fmla="*/ 3562771 h 5893281"/>
              <a:gd name="connsiteX5292" fmla="*/ 7368270 w 10035679"/>
              <a:gd name="connsiteY5292" fmla="*/ 3558547 h 5893281"/>
              <a:gd name="connsiteX5293" fmla="*/ 7368270 w 10035679"/>
              <a:gd name="connsiteY5293" fmla="*/ 3515074 h 5893281"/>
              <a:gd name="connsiteX5294" fmla="*/ 7358008 w 10035679"/>
              <a:gd name="connsiteY5294" fmla="*/ 3480058 h 5893281"/>
              <a:gd name="connsiteX5295" fmla="*/ 7344122 w 10035679"/>
              <a:gd name="connsiteY5295" fmla="*/ 3451076 h 5893281"/>
              <a:gd name="connsiteX5296" fmla="*/ 7321782 w 10035679"/>
              <a:gd name="connsiteY5296" fmla="*/ 3424512 h 5893281"/>
              <a:gd name="connsiteX5297" fmla="*/ 7305480 w 10035679"/>
              <a:gd name="connsiteY5297" fmla="*/ 3395531 h 5893281"/>
              <a:gd name="connsiteX5298" fmla="*/ 7283142 w 10035679"/>
              <a:gd name="connsiteY5298" fmla="*/ 3360512 h 5893281"/>
              <a:gd name="connsiteX5299" fmla="*/ 7277103 w 10035679"/>
              <a:gd name="connsiteY5299" fmla="*/ 3366551 h 5893281"/>
              <a:gd name="connsiteX5300" fmla="*/ 7272877 w 10035679"/>
              <a:gd name="connsiteY5300" fmla="*/ 3370777 h 5893281"/>
              <a:gd name="connsiteX5301" fmla="*/ 7268651 w 10035679"/>
              <a:gd name="connsiteY5301" fmla="*/ 3379229 h 5893281"/>
              <a:gd name="connsiteX5302" fmla="*/ 7264425 w 10035679"/>
              <a:gd name="connsiteY5302" fmla="*/ 3381040 h 5893281"/>
              <a:gd name="connsiteX5303" fmla="*/ 7262613 w 10035679"/>
              <a:gd name="connsiteY5303" fmla="*/ 3385268 h 5893281"/>
              <a:gd name="connsiteX5304" fmla="*/ 7230010 w 10035679"/>
              <a:gd name="connsiteY5304" fmla="*/ 3389494 h 5893281"/>
              <a:gd name="connsiteX5305" fmla="*/ 7201633 w 10035679"/>
              <a:gd name="connsiteY5305" fmla="*/ 3385268 h 5893281"/>
              <a:gd name="connsiteX5306" fmla="*/ 7173256 w 10035679"/>
              <a:gd name="connsiteY5306" fmla="*/ 3385268 h 5893281"/>
              <a:gd name="connsiteX5307" fmla="*/ 7165409 w 10035679"/>
              <a:gd name="connsiteY5307" fmla="*/ 3414247 h 5893281"/>
              <a:gd name="connsiteX5308" fmla="*/ 7155144 w 10035679"/>
              <a:gd name="connsiteY5308" fmla="*/ 3428738 h 5893281"/>
              <a:gd name="connsiteX5309" fmla="*/ 7149106 w 10035679"/>
              <a:gd name="connsiteY5309" fmla="*/ 3432964 h 5893281"/>
              <a:gd name="connsiteX5310" fmla="*/ 7135220 w 10035679"/>
              <a:gd name="connsiteY5310" fmla="*/ 3432964 h 5893281"/>
              <a:gd name="connsiteX5311" fmla="*/ 7121334 w 10035679"/>
              <a:gd name="connsiteY5311" fmla="*/ 3437190 h 5893281"/>
              <a:gd name="connsiteX5312" fmla="*/ 7107448 w 10035679"/>
              <a:gd name="connsiteY5312" fmla="*/ 3447453 h 5893281"/>
              <a:gd name="connsiteX5313" fmla="*/ 7083297 w 10035679"/>
              <a:gd name="connsiteY5313" fmla="*/ 3511453 h 5893281"/>
              <a:gd name="connsiteX5314" fmla="*/ 7050694 w 10035679"/>
              <a:gd name="connsiteY5314" fmla="*/ 3511453 h 5893281"/>
              <a:gd name="connsiteX5315" fmla="*/ 7032582 w 10035679"/>
              <a:gd name="connsiteY5315" fmla="*/ 3525942 h 5893281"/>
              <a:gd name="connsiteX5316" fmla="*/ 7014468 w 10035679"/>
              <a:gd name="connsiteY5316" fmla="*/ 3544659 h 5893281"/>
              <a:gd name="connsiteX5317" fmla="*/ 6990317 w 10035679"/>
              <a:gd name="connsiteY5317" fmla="*/ 3559150 h 5893281"/>
              <a:gd name="connsiteX5318" fmla="*/ 6984281 w 10035679"/>
              <a:gd name="connsiteY5318" fmla="*/ 3630997 h 5893281"/>
              <a:gd name="connsiteX5319" fmla="*/ 6966169 w 10035679"/>
              <a:gd name="connsiteY5319" fmla="*/ 3692579 h 5893281"/>
              <a:gd name="connsiteX5320" fmla="*/ 6942018 w 10035679"/>
              <a:gd name="connsiteY5320" fmla="*/ 3742088 h 5893281"/>
              <a:gd name="connsiteX5321" fmla="*/ 6903377 w 10035679"/>
              <a:gd name="connsiteY5321" fmla="*/ 3789182 h 5893281"/>
              <a:gd name="connsiteX5322" fmla="*/ 6899150 w 10035679"/>
              <a:gd name="connsiteY5322" fmla="*/ 3789182 h 5893281"/>
              <a:gd name="connsiteX5323" fmla="*/ 6894924 w 10035679"/>
              <a:gd name="connsiteY5323" fmla="*/ 3784956 h 5893281"/>
              <a:gd name="connsiteX5324" fmla="*/ 6890698 w 10035679"/>
              <a:gd name="connsiteY5324" fmla="*/ 3784956 h 5893281"/>
              <a:gd name="connsiteX5325" fmla="*/ 6888886 w 10035679"/>
              <a:gd name="connsiteY5325" fmla="*/ 3780730 h 5893281"/>
              <a:gd name="connsiteX5326" fmla="*/ 6866548 w 10035679"/>
              <a:gd name="connsiteY5326" fmla="*/ 3755974 h 5893281"/>
              <a:gd name="connsiteX5327" fmla="*/ 6846020 w 10035679"/>
              <a:gd name="connsiteY5327" fmla="*/ 3716730 h 5893281"/>
              <a:gd name="connsiteX5328" fmla="*/ 6833945 w 10035679"/>
              <a:gd name="connsiteY5328" fmla="*/ 3683524 h 5893281"/>
              <a:gd name="connsiteX5329" fmla="*/ 6832132 w 10035679"/>
              <a:gd name="connsiteY5329" fmla="*/ 3677486 h 5893281"/>
              <a:gd name="connsiteX5330" fmla="*/ 6833945 w 10035679"/>
              <a:gd name="connsiteY5330" fmla="*/ 3669034 h 5893281"/>
              <a:gd name="connsiteX5331" fmla="*/ 6838171 w 10035679"/>
              <a:gd name="connsiteY5331" fmla="*/ 3662997 h 5893281"/>
              <a:gd name="connsiteX5332" fmla="*/ 6842397 w 10035679"/>
              <a:gd name="connsiteY5332" fmla="*/ 3658769 h 5893281"/>
              <a:gd name="connsiteX5333" fmla="*/ 6842397 w 10035679"/>
              <a:gd name="connsiteY5333" fmla="*/ 3654543 h 5893281"/>
              <a:gd name="connsiteX5334" fmla="*/ 6806173 w 10035679"/>
              <a:gd name="connsiteY5334" fmla="*/ 3600810 h 5893281"/>
              <a:gd name="connsiteX5335" fmla="*/ 6782022 w 10035679"/>
              <a:gd name="connsiteY5335" fmla="*/ 3543451 h 5893281"/>
              <a:gd name="connsiteX5336" fmla="*/ 6765719 w 10035679"/>
              <a:gd name="connsiteY5336" fmla="*/ 3481869 h 5893281"/>
              <a:gd name="connsiteX5337" fmla="*/ 6757872 w 10035679"/>
              <a:gd name="connsiteY5337" fmla="*/ 3407606 h 5893281"/>
              <a:gd name="connsiteX5338" fmla="*/ 6733721 w 10035679"/>
              <a:gd name="connsiteY5338" fmla="*/ 3409417 h 5893281"/>
              <a:gd name="connsiteX5339" fmla="*/ 6715609 w 10035679"/>
              <a:gd name="connsiteY5339" fmla="*/ 3409417 h 5893281"/>
              <a:gd name="connsiteX5340" fmla="*/ 6695079 w 10035679"/>
              <a:gd name="connsiteY5340" fmla="*/ 3407606 h 5893281"/>
              <a:gd name="connsiteX5341" fmla="*/ 6687230 w 10035679"/>
              <a:gd name="connsiteY5341" fmla="*/ 3399154 h 5893281"/>
              <a:gd name="connsiteX5342" fmla="*/ 6676967 w 10035679"/>
              <a:gd name="connsiteY5342" fmla="*/ 3393115 h 5893281"/>
              <a:gd name="connsiteX5343" fmla="*/ 6669118 w 10035679"/>
              <a:gd name="connsiteY5343" fmla="*/ 3384663 h 5893281"/>
              <a:gd name="connsiteX5344" fmla="*/ 6663081 w 10035679"/>
              <a:gd name="connsiteY5344" fmla="*/ 3378626 h 5893281"/>
              <a:gd name="connsiteX5345" fmla="*/ 6669118 w 10035679"/>
              <a:gd name="connsiteY5345" fmla="*/ 3352060 h 5893281"/>
              <a:gd name="connsiteX5346" fmla="*/ 6655232 w 10035679"/>
              <a:gd name="connsiteY5346" fmla="*/ 3331533 h 5893281"/>
              <a:gd name="connsiteX5347" fmla="*/ 6631081 w 10035679"/>
              <a:gd name="connsiteY5347" fmla="*/ 3312816 h 5893281"/>
              <a:gd name="connsiteX5348" fmla="*/ 6606931 w 10035679"/>
              <a:gd name="connsiteY5348" fmla="*/ 3296514 h 5893281"/>
              <a:gd name="connsiteX5349" fmla="*/ 6584593 w 10035679"/>
              <a:gd name="connsiteY5349" fmla="*/ 3274174 h 5893281"/>
              <a:gd name="connsiteX5350" fmla="*/ 6526028 w 10035679"/>
              <a:gd name="connsiteY5350" fmla="*/ 3282628 h 5893281"/>
              <a:gd name="connsiteX5351" fmla="*/ 6465049 w 10035679"/>
              <a:gd name="connsiteY5351" fmla="*/ 3282628 h 5893281"/>
              <a:gd name="connsiteX5352" fmla="*/ 6404067 w 10035679"/>
              <a:gd name="connsiteY5352" fmla="*/ 3278402 h 5893281"/>
              <a:gd name="connsiteX5353" fmla="*/ 6345503 w 10035679"/>
              <a:gd name="connsiteY5353" fmla="*/ 3274174 h 5893281"/>
              <a:gd name="connsiteX5354" fmla="*/ 6335240 w 10035679"/>
              <a:gd name="connsiteY5354" fmla="*/ 3253647 h 5893281"/>
              <a:gd name="connsiteX5355" fmla="*/ 6321353 w 10035679"/>
              <a:gd name="connsiteY5355" fmla="*/ 3227083 h 5893281"/>
              <a:gd name="connsiteX5356" fmla="*/ 6299014 w 10035679"/>
              <a:gd name="connsiteY5356" fmla="*/ 3235535 h 5893281"/>
              <a:gd name="connsiteX5357" fmla="*/ 6285128 w 10035679"/>
              <a:gd name="connsiteY5357" fmla="*/ 3239761 h 5893281"/>
              <a:gd name="connsiteX5358" fmla="*/ 6267014 w 10035679"/>
              <a:gd name="connsiteY5358" fmla="*/ 3241571 h 5893281"/>
              <a:gd name="connsiteX5359" fmla="*/ 6242864 w 10035679"/>
              <a:gd name="connsiteY5359" fmla="*/ 3241571 h 5893281"/>
              <a:gd name="connsiteX5360" fmla="*/ 6222336 w 10035679"/>
              <a:gd name="connsiteY5360" fmla="*/ 3227083 h 5893281"/>
              <a:gd name="connsiteX5361" fmla="*/ 6199998 w 10035679"/>
              <a:gd name="connsiteY5361" fmla="*/ 3216818 h 5893281"/>
              <a:gd name="connsiteX5362" fmla="*/ 6175847 w 10035679"/>
              <a:gd name="connsiteY5362" fmla="*/ 3202327 h 5893281"/>
              <a:gd name="connsiteX5363" fmla="*/ 6157735 w 10035679"/>
              <a:gd name="connsiteY5363" fmla="*/ 3187838 h 5893281"/>
              <a:gd name="connsiteX5364" fmla="*/ 6151697 w 10035679"/>
              <a:gd name="connsiteY5364" fmla="*/ 3167309 h 5893281"/>
              <a:gd name="connsiteX5365" fmla="*/ 6141434 w 10035679"/>
              <a:gd name="connsiteY5365" fmla="*/ 3148594 h 5893281"/>
              <a:gd name="connsiteX5366" fmla="*/ 6119094 w 10035679"/>
              <a:gd name="connsiteY5366" fmla="*/ 3129877 h 5893281"/>
              <a:gd name="connsiteX5367" fmla="*/ 6114868 w 10035679"/>
              <a:gd name="connsiteY5367" fmla="*/ 3129877 h 5893281"/>
              <a:gd name="connsiteX5368" fmla="*/ 6113057 w 10035679"/>
              <a:gd name="connsiteY5368" fmla="*/ 3129877 h 5893281"/>
              <a:gd name="connsiteX5369" fmla="*/ 6108829 w 10035679"/>
              <a:gd name="connsiteY5369" fmla="*/ 3129877 h 5893281"/>
              <a:gd name="connsiteX5370" fmla="*/ 6100982 w 10035679"/>
              <a:gd name="connsiteY5370" fmla="*/ 3129877 h 5893281"/>
              <a:gd name="connsiteX5371" fmla="*/ 6087094 w 10035679"/>
              <a:gd name="connsiteY5371" fmla="*/ 3129877 h 5893281"/>
              <a:gd name="connsiteX5372" fmla="*/ 6094943 w 10035679"/>
              <a:gd name="connsiteY5372" fmla="*/ 3158857 h 5893281"/>
              <a:gd name="connsiteX5373" fmla="*/ 6105208 w 10035679"/>
              <a:gd name="connsiteY5373" fmla="*/ 3192064 h 5893281"/>
              <a:gd name="connsiteX5374" fmla="*/ 6123320 w 10035679"/>
              <a:gd name="connsiteY5374" fmla="*/ 3225270 h 5893281"/>
              <a:gd name="connsiteX5375" fmla="*/ 6137206 w 10035679"/>
              <a:gd name="connsiteY5375" fmla="*/ 3254252 h 5893281"/>
              <a:gd name="connsiteX5376" fmla="*/ 6151094 w 10035679"/>
              <a:gd name="connsiteY5376" fmla="*/ 3274779 h 5893281"/>
              <a:gd name="connsiteX5377" fmla="*/ 6155320 w 10035679"/>
              <a:gd name="connsiteY5377" fmla="*/ 3264514 h 5893281"/>
              <a:gd name="connsiteX5378" fmla="*/ 6157131 w 10035679"/>
              <a:gd name="connsiteY5378" fmla="*/ 3260288 h 5893281"/>
              <a:gd name="connsiteX5379" fmla="*/ 6157131 w 10035679"/>
              <a:gd name="connsiteY5379" fmla="*/ 3256062 h 5893281"/>
              <a:gd name="connsiteX5380" fmla="*/ 6161357 w 10035679"/>
              <a:gd name="connsiteY5380" fmla="*/ 3256062 h 5893281"/>
              <a:gd name="connsiteX5381" fmla="*/ 6165583 w 10035679"/>
              <a:gd name="connsiteY5381" fmla="*/ 3256062 h 5893281"/>
              <a:gd name="connsiteX5382" fmla="*/ 6175847 w 10035679"/>
              <a:gd name="connsiteY5382" fmla="*/ 3260288 h 5893281"/>
              <a:gd name="connsiteX5383" fmla="*/ 6180074 w 10035679"/>
              <a:gd name="connsiteY5383" fmla="*/ 3270553 h 5893281"/>
              <a:gd name="connsiteX5384" fmla="*/ 6184300 w 10035679"/>
              <a:gd name="connsiteY5384" fmla="*/ 3282628 h 5893281"/>
              <a:gd name="connsiteX5385" fmla="*/ 6184300 w 10035679"/>
              <a:gd name="connsiteY5385" fmla="*/ 3292891 h 5893281"/>
              <a:gd name="connsiteX5386" fmla="*/ 6186110 w 10035679"/>
              <a:gd name="connsiteY5386" fmla="*/ 3303156 h 5893281"/>
              <a:gd name="connsiteX5387" fmla="*/ 6190338 w 10035679"/>
              <a:gd name="connsiteY5387" fmla="*/ 3313419 h 5893281"/>
              <a:gd name="connsiteX5388" fmla="*/ 6204224 w 10035679"/>
              <a:gd name="connsiteY5388" fmla="*/ 3311608 h 5893281"/>
              <a:gd name="connsiteX5389" fmla="*/ 6222336 w 10035679"/>
              <a:gd name="connsiteY5389" fmla="*/ 3307382 h 5893281"/>
              <a:gd name="connsiteX5390" fmla="*/ 6242864 w 10035679"/>
              <a:gd name="connsiteY5390" fmla="*/ 3307382 h 5893281"/>
              <a:gd name="connsiteX5391" fmla="*/ 6275469 w 10035679"/>
              <a:gd name="connsiteY5391" fmla="*/ 3270553 h 5893281"/>
              <a:gd name="connsiteX5392" fmla="*/ 6314108 w 10035679"/>
              <a:gd name="connsiteY5392" fmla="*/ 3241571 h 5893281"/>
              <a:gd name="connsiteX5393" fmla="*/ 6318334 w 10035679"/>
              <a:gd name="connsiteY5393" fmla="*/ 3278402 h 5893281"/>
              <a:gd name="connsiteX5394" fmla="*/ 6322560 w 10035679"/>
              <a:gd name="connsiteY5394" fmla="*/ 3307382 h 5893281"/>
              <a:gd name="connsiteX5395" fmla="*/ 6375088 w 10035679"/>
              <a:gd name="connsiteY5395" fmla="*/ 3336362 h 5893281"/>
              <a:gd name="connsiteX5396" fmla="*/ 6417350 w 10035679"/>
              <a:gd name="connsiteY5396" fmla="*/ 3371380 h 5893281"/>
              <a:gd name="connsiteX5397" fmla="*/ 6403464 w 10035679"/>
              <a:gd name="connsiteY5397" fmla="*/ 3390097 h 5893281"/>
              <a:gd name="connsiteX5398" fmla="*/ 6391389 w 10035679"/>
              <a:gd name="connsiteY5398" fmla="*/ 3408814 h 5893281"/>
              <a:gd name="connsiteX5399" fmla="*/ 6379314 w 10035679"/>
              <a:gd name="connsiteY5399" fmla="*/ 3423304 h 5893281"/>
              <a:gd name="connsiteX5400" fmla="*/ 6352748 w 10035679"/>
              <a:gd name="connsiteY5400" fmla="*/ 3433567 h 5893281"/>
              <a:gd name="connsiteX5401" fmla="*/ 6352748 w 10035679"/>
              <a:gd name="connsiteY5401" fmla="*/ 3472812 h 5893281"/>
              <a:gd name="connsiteX5402" fmla="*/ 6318334 w 10035679"/>
              <a:gd name="connsiteY5402" fmla="*/ 3495152 h 5893281"/>
              <a:gd name="connsiteX5403" fmla="*/ 6282108 w 10035679"/>
              <a:gd name="connsiteY5403" fmla="*/ 3519905 h 5893281"/>
              <a:gd name="connsiteX5404" fmla="*/ 6282108 w 10035679"/>
              <a:gd name="connsiteY5404" fmla="*/ 3537414 h 5893281"/>
              <a:gd name="connsiteX5405" fmla="*/ 6237430 w 10035679"/>
              <a:gd name="connsiteY5405" fmla="*/ 3537414 h 5893281"/>
              <a:gd name="connsiteX5406" fmla="*/ 6210866 w 10035679"/>
              <a:gd name="connsiteY5406" fmla="*/ 3551905 h 5893281"/>
              <a:gd name="connsiteX5407" fmla="*/ 6190338 w 10035679"/>
              <a:gd name="connsiteY5407" fmla="*/ 3574243 h 5893281"/>
              <a:gd name="connsiteX5408" fmla="*/ 6166188 w 10035679"/>
              <a:gd name="connsiteY5408" fmla="*/ 3592960 h 5893281"/>
              <a:gd name="connsiteX5409" fmla="*/ 6133585 w 10035679"/>
              <a:gd name="connsiteY5409" fmla="*/ 3607451 h 5893281"/>
              <a:gd name="connsiteX5410" fmla="*/ 6100982 w 10035679"/>
              <a:gd name="connsiteY5410" fmla="*/ 3613488 h 5893281"/>
              <a:gd name="connsiteX5411" fmla="*/ 6066566 w 10035679"/>
              <a:gd name="connsiteY5411" fmla="*/ 3623752 h 5893281"/>
              <a:gd name="connsiteX5412" fmla="*/ 6038190 w 10035679"/>
              <a:gd name="connsiteY5412" fmla="*/ 3635828 h 5893281"/>
              <a:gd name="connsiteX5413" fmla="*/ 6014039 w 10035679"/>
              <a:gd name="connsiteY5413" fmla="*/ 3650317 h 5893281"/>
              <a:gd name="connsiteX5414" fmla="*/ 5989890 w 10035679"/>
              <a:gd name="connsiteY5414" fmla="*/ 3656355 h 5893281"/>
              <a:gd name="connsiteX5415" fmla="*/ 5971776 w 10035679"/>
              <a:gd name="connsiteY5415" fmla="*/ 3656355 h 5893281"/>
              <a:gd name="connsiteX5416" fmla="*/ 5963927 w 10035679"/>
              <a:gd name="connsiteY5416" fmla="*/ 3652129 h 5893281"/>
              <a:gd name="connsiteX5417" fmla="*/ 5962116 w 10035679"/>
              <a:gd name="connsiteY5417" fmla="*/ 3652129 h 5893281"/>
              <a:gd name="connsiteX5418" fmla="*/ 5957890 w 10035679"/>
              <a:gd name="connsiteY5418" fmla="*/ 3650317 h 5893281"/>
              <a:gd name="connsiteX5419" fmla="*/ 5953664 w 10035679"/>
              <a:gd name="connsiteY5419" fmla="*/ 3646091 h 5893281"/>
              <a:gd name="connsiteX5420" fmla="*/ 5949438 w 10035679"/>
              <a:gd name="connsiteY5420" fmla="*/ 3637638 h 5893281"/>
              <a:gd name="connsiteX5421" fmla="*/ 5939173 w 10035679"/>
              <a:gd name="connsiteY5421" fmla="*/ 3617111 h 5893281"/>
              <a:gd name="connsiteX5422" fmla="*/ 5934947 w 10035679"/>
              <a:gd name="connsiteY5422" fmla="*/ 3594771 h 5893281"/>
              <a:gd name="connsiteX5423" fmla="*/ 5934947 w 10035679"/>
              <a:gd name="connsiteY5423" fmla="*/ 3574243 h 5893281"/>
              <a:gd name="connsiteX5424" fmla="*/ 5933137 w 10035679"/>
              <a:gd name="connsiteY5424" fmla="*/ 3551905 h 5893281"/>
              <a:gd name="connsiteX5425" fmla="*/ 5915023 w 10035679"/>
              <a:gd name="connsiteY5425" fmla="*/ 3516887 h 5893281"/>
              <a:gd name="connsiteX5426" fmla="*/ 5890874 w 10035679"/>
              <a:gd name="connsiteY5426" fmla="*/ 3483679 h 5893281"/>
              <a:gd name="connsiteX5427" fmla="*/ 5864308 w 10035679"/>
              <a:gd name="connsiteY5427" fmla="*/ 3454700 h 5893281"/>
              <a:gd name="connsiteX5428" fmla="*/ 5840157 w 10035679"/>
              <a:gd name="connsiteY5428" fmla="*/ 3425718 h 5893281"/>
              <a:gd name="connsiteX5429" fmla="*/ 5834121 w 10035679"/>
              <a:gd name="connsiteY5429" fmla="*/ 3405191 h 5893281"/>
              <a:gd name="connsiteX5430" fmla="*/ 5829892 w 10035679"/>
              <a:gd name="connsiteY5430" fmla="*/ 3380437 h 5893281"/>
              <a:gd name="connsiteX5431" fmla="*/ 5825666 w 10035679"/>
              <a:gd name="connsiteY5431" fmla="*/ 3353871 h 5893281"/>
              <a:gd name="connsiteX5432" fmla="*/ 5815404 w 10035679"/>
              <a:gd name="connsiteY5432" fmla="*/ 3333343 h 5893281"/>
              <a:gd name="connsiteX5433" fmla="*/ 5776762 w 10035679"/>
              <a:gd name="connsiteY5433" fmla="*/ 3308590 h 5893281"/>
              <a:gd name="connsiteX5434" fmla="*/ 5766499 w 10035679"/>
              <a:gd name="connsiteY5434" fmla="*/ 3283836 h 5893281"/>
              <a:gd name="connsiteX5435" fmla="*/ 5754424 w 10035679"/>
              <a:gd name="connsiteY5435" fmla="*/ 3257270 h 5893281"/>
              <a:gd name="connsiteX5436" fmla="*/ 5744159 w 10035679"/>
              <a:gd name="connsiteY5436" fmla="*/ 3232516 h 5893281"/>
              <a:gd name="connsiteX5437" fmla="*/ 5730273 w 10035679"/>
              <a:gd name="connsiteY5437" fmla="*/ 3211989 h 5893281"/>
              <a:gd name="connsiteX5438" fmla="*/ 5709746 w 10035679"/>
              <a:gd name="connsiteY5438" fmla="*/ 3197498 h 5893281"/>
              <a:gd name="connsiteX5439" fmla="*/ 5697671 w 10035679"/>
              <a:gd name="connsiteY5439" fmla="*/ 3193272 h 5893281"/>
              <a:gd name="connsiteX5440" fmla="*/ 5695860 w 10035679"/>
              <a:gd name="connsiteY5440" fmla="*/ 3184818 h 5893281"/>
              <a:gd name="connsiteX5441" fmla="*/ 5688011 w 10035679"/>
              <a:gd name="connsiteY5441" fmla="*/ 3183007 h 5893281"/>
              <a:gd name="connsiteX5442" fmla="*/ 5681972 w 10035679"/>
              <a:gd name="connsiteY5442" fmla="*/ 3178781 h 5893281"/>
              <a:gd name="connsiteX5443" fmla="*/ 5674123 w 10035679"/>
              <a:gd name="connsiteY5443" fmla="*/ 3174555 h 5893281"/>
              <a:gd name="connsiteX5444" fmla="*/ 5668086 w 10035679"/>
              <a:gd name="connsiteY5444" fmla="*/ 3168517 h 5893281"/>
              <a:gd name="connsiteX5445" fmla="*/ 5660237 w 10035679"/>
              <a:gd name="connsiteY5445" fmla="*/ 3156443 h 5893281"/>
              <a:gd name="connsiteX5446" fmla="*/ 5654200 w 10035679"/>
              <a:gd name="connsiteY5446" fmla="*/ 3141952 h 5893281"/>
              <a:gd name="connsiteX5447" fmla="*/ 5646351 w 10035679"/>
              <a:gd name="connsiteY5447" fmla="*/ 3141952 h 5893281"/>
              <a:gd name="connsiteX5448" fmla="*/ 5646351 w 10035679"/>
              <a:gd name="connsiteY5448" fmla="*/ 3156443 h 5893281"/>
              <a:gd name="connsiteX5449" fmla="*/ 5670501 w 10035679"/>
              <a:gd name="connsiteY5449" fmla="*/ 3189649 h 5893281"/>
              <a:gd name="connsiteX5450" fmla="*/ 5692840 w 10035679"/>
              <a:gd name="connsiteY5450" fmla="*/ 3226478 h 5893281"/>
              <a:gd name="connsiteX5451" fmla="*/ 5706727 w 10035679"/>
              <a:gd name="connsiteY5451" fmla="*/ 3269948 h 5893281"/>
              <a:gd name="connsiteX5452" fmla="*/ 5720613 w 10035679"/>
              <a:gd name="connsiteY5452" fmla="*/ 3309193 h 5893281"/>
              <a:gd name="connsiteX5453" fmla="*/ 5738726 w 10035679"/>
              <a:gd name="connsiteY5453" fmla="*/ 3348437 h 5893281"/>
              <a:gd name="connsiteX5454" fmla="*/ 5744764 w 10035679"/>
              <a:gd name="connsiteY5454" fmla="*/ 3354476 h 5893281"/>
              <a:gd name="connsiteX5455" fmla="*/ 5755027 w 10035679"/>
              <a:gd name="connsiteY5455" fmla="*/ 3362928 h 5893281"/>
              <a:gd name="connsiteX5456" fmla="*/ 5762876 w 10035679"/>
              <a:gd name="connsiteY5456" fmla="*/ 3368964 h 5893281"/>
              <a:gd name="connsiteX5457" fmla="*/ 5773141 w 10035679"/>
              <a:gd name="connsiteY5457" fmla="*/ 3377419 h 5893281"/>
              <a:gd name="connsiteX5458" fmla="*/ 5777367 w 10035679"/>
              <a:gd name="connsiteY5458" fmla="*/ 3387681 h 5893281"/>
              <a:gd name="connsiteX5459" fmla="*/ 5777367 w 10035679"/>
              <a:gd name="connsiteY5459" fmla="*/ 3459529 h 5893281"/>
              <a:gd name="connsiteX5460" fmla="*/ 5783404 w 10035679"/>
              <a:gd name="connsiteY5460" fmla="*/ 3467983 h 5893281"/>
              <a:gd name="connsiteX5461" fmla="*/ 5791253 w 10035679"/>
              <a:gd name="connsiteY5461" fmla="*/ 3478245 h 5893281"/>
              <a:gd name="connsiteX5462" fmla="*/ 5801518 w 10035679"/>
              <a:gd name="connsiteY5462" fmla="*/ 3484284 h 5893281"/>
              <a:gd name="connsiteX5463" fmla="*/ 5811780 w 10035679"/>
              <a:gd name="connsiteY5463" fmla="*/ 3492736 h 5893281"/>
              <a:gd name="connsiteX5464" fmla="*/ 5816007 w 10035679"/>
              <a:gd name="connsiteY5464" fmla="*/ 3498773 h 5893281"/>
              <a:gd name="connsiteX5465" fmla="*/ 5822045 w 10035679"/>
              <a:gd name="connsiteY5465" fmla="*/ 3521113 h 5893281"/>
              <a:gd name="connsiteX5466" fmla="*/ 5826271 w 10035679"/>
              <a:gd name="connsiteY5466" fmla="*/ 3537414 h 5893281"/>
              <a:gd name="connsiteX5467" fmla="*/ 5834121 w 10035679"/>
              <a:gd name="connsiteY5467" fmla="*/ 3559753 h 5893281"/>
              <a:gd name="connsiteX5468" fmla="*/ 5854648 w 10035679"/>
              <a:gd name="connsiteY5468" fmla="*/ 3584508 h 5893281"/>
              <a:gd name="connsiteX5469" fmla="*/ 5887251 w 10035679"/>
              <a:gd name="connsiteY5469" fmla="*/ 3606846 h 5893281"/>
              <a:gd name="connsiteX5470" fmla="*/ 5921664 w 10035679"/>
              <a:gd name="connsiteY5470" fmla="*/ 3627374 h 5893281"/>
              <a:gd name="connsiteX5471" fmla="*/ 5950041 w 10035679"/>
              <a:gd name="connsiteY5471" fmla="*/ 3649714 h 5893281"/>
              <a:gd name="connsiteX5472" fmla="*/ 5957890 w 10035679"/>
              <a:gd name="connsiteY5472" fmla="*/ 3659977 h 5893281"/>
              <a:gd name="connsiteX5473" fmla="*/ 5957890 w 10035679"/>
              <a:gd name="connsiteY5473" fmla="*/ 3674467 h 5893281"/>
              <a:gd name="connsiteX5474" fmla="*/ 5957890 w 10035679"/>
              <a:gd name="connsiteY5474" fmla="*/ 3684732 h 5893281"/>
              <a:gd name="connsiteX5475" fmla="*/ 5962116 w 10035679"/>
              <a:gd name="connsiteY5475" fmla="*/ 3694995 h 5893281"/>
              <a:gd name="connsiteX5476" fmla="*/ 5972381 w 10035679"/>
              <a:gd name="connsiteY5476" fmla="*/ 3707070 h 5893281"/>
              <a:gd name="connsiteX5477" fmla="*/ 6002569 w 10035679"/>
              <a:gd name="connsiteY5477" fmla="*/ 3708881 h 5893281"/>
              <a:gd name="connsiteX5478" fmla="*/ 6038795 w 10035679"/>
              <a:gd name="connsiteY5478" fmla="*/ 3692579 h 5893281"/>
              <a:gd name="connsiteX5479" fmla="*/ 6087699 w 10035679"/>
              <a:gd name="connsiteY5479" fmla="*/ 3680504 h 5893281"/>
              <a:gd name="connsiteX5480" fmla="*/ 6134188 w 10035679"/>
              <a:gd name="connsiteY5480" fmla="*/ 3670241 h 5893281"/>
              <a:gd name="connsiteX5481" fmla="*/ 6176450 w 10035679"/>
              <a:gd name="connsiteY5481" fmla="*/ 3664205 h 5893281"/>
              <a:gd name="connsiteX5482" fmla="*/ 6176450 w 10035679"/>
              <a:gd name="connsiteY5482" fmla="*/ 3670241 h 5893281"/>
              <a:gd name="connsiteX5483" fmla="*/ 6166188 w 10035679"/>
              <a:gd name="connsiteY5483" fmla="*/ 3688958 h 5893281"/>
              <a:gd name="connsiteX5484" fmla="*/ 6166188 w 10035679"/>
              <a:gd name="connsiteY5484" fmla="*/ 3710693 h 5893281"/>
              <a:gd name="connsiteX5485" fmla="*/ 6158338 w 10035679"/>
              <a:gd name="connsiteY5485" fmla="*/ 3735447 h 5893281"/>
              <a:gd name="connsiteX5486" fmla="*/ 6144452 w 10035679"/>
              <a:gd name="connsiteY5486" fmla="*/ 3772276 h 5893281"/>
              <a:gd name="connsiteX5487" fmla="*/ 6123925 w 10035679"/>
              <a:gd name="connsiteY5487" fmla="*/ 3815746 h 5893281"/>
              <a:gd name="connsiteX5488" fmla="*/ 6099774 w 10035679"/>
              <a:gd name="connsiteY5488" fmla="*/ 3859217 h 5893281"/>
              <a:gd name="connsiteX5489" fmla="*/ 6073208 w 10035679"/>
              <a:gd name="connsiteY5489" fmla="*/ 3894235 h 5893281"/>
              <a:gd name="connsiteX5490" fmla="*/ 6034568 w 10035679"/>
              <a:gd name="connsiteY5490" fmla="*/ 3933479 h 5893281"/>
              <a:gd name="connsiteX5491" fmla="*/ 5992304 w 10035679"/>
              <a:gd name="connsiteY5491" fmla="*/ 3970308 h 5893281"/>
              <a:gd name="connsiteX5492" fmla="*/ 5947626 w 10035679"/>
              <a:gd name="connsiteY5492" fmla="*/ 4005327 h 5893281"/>
              <a:gd name="connsiteX5493" fmla="*/ 5905363 w 10035679"/>
              <a:gd name="connsiteY5493" fmla="*/ 4046384 h 5893281"/>
              <a:gd name="connsiteX5494" fmla="*/ 5869137 w 10035679"/>
              <a:gd name="connsiteY5494" fmla="*/ 4089854 h 5893281"/>
              <a:gd name="connsiteX5495" fmla="*/ 5840762 w 10035679"/>
              <a:gd name="connsiteY5495" fmla="*/ 4139361 h 5893281"/>
              <a:gd name="connsiteX5496" fmla="*/ 5830497 w 10035679"/>
              <a:gd name="connsiteY5496" fmla="*/ 4186455 h 5893281"/>
              <a:gd name="connsiteX5497" fmla="*/ 5836534 w 10035679"/>
              <a:gd name="connsiteY5497" fmla="*/ 4229925 h 5893281"/>
              <a:gd name="connsiteX5498" fmla="*/ 5850422 w 10035679"/>
              <a:gd name="connsiteY5498" fmla="*/ 4273396 h 5893281"/>
              <a:gd name="connsiteX5499" fmla="*/ 5864308 w 10035679"/>
              <a:gd name="connsiteY5499" fmla="*/ 4312640 h 5893281"/>
              <a:gd name="connsiteX5500" fmla="*/ 5878194 w 10035679"/>
              <a:gd name="connsiteY5500" fmla="*/ 4356111 h 5893281"/>
              <a:gd name="connsiteX5501" fmla="*/ 5890269 w 10035679"/>
              <a:gd name="connsiteY5501" fmla="*/ 4399581 h 5893281"/>
              <a:gd name="connsiteX5502" fmla="*/ 5886043 w 10035679"/>
              <a:gd name="connsiteY5502" fmla="*/ 4443053 h 5893281"/>
              <a:gd name="connsiteX5503" fmla="*/ 5863705 w 10035679"/>
              <a:gd name="connsiteY5503" fmla="*/ 4488335 h 5893281"/>
              <a:gd name="connsiteX5504" fmla="*/ 5833516 w 10035679"/>
              <a:gd name="connsiteY5504" fmla="*/ 4510673 h 5893281"/>
              <a:gd name="connsiteX5505" fmla="*/ 5797290 w 10035679"/>
              <a:gd name="connsiteY5505" fmla="*/ 4526974 h 5893281"/>
              <a:gd name="connsiteX5506" fmla="*/ 5762876 w 10035679"/>
              <a:gd name="connsiteY5506" fmla="*/ 4545691 h 5893281"/>
              <a:gd name="connsiteX5507" fmla="*/ 5734499 w 10035679"/>
              <a:gd name="connsiteY5507" fmla="*/ 4570447 h 5893281"/>
              <a:gd name="connsiteX5508" fmla="*/ 5716387 w 10035679"/>
              <a:gd name="connsiteY5508" fmla="*/ 4607275 h 5893281"/>
              <a:gd name="connsiteX5509" fmla="*/ 5734499 w 10035679"/>
              <a:gd name="connsiteY5509" fmla="*/ 4627803 h 5893281"/>
              <a:gd name="connsiteX5510" fmla="*/ 5748385 w 10035679"/>
              <a:gd name="connsiteY5510" fmla="*/ 4661011 h 5893281"/>
              <a:gd name="connsiteX5511" fmla="*/ 5754424 w 10035679"/>
              <a:gd name="connsiteY5511" fmla="*/ 4700255 h 5893281"/>
              <a:gd name="connsiteX5512" fmla="*/ 5744159 w 10035679"/>
              <a:gd name="connsiteY5512" fmla="*/ 4708707 h 5893281"/>
              <a:gd name="connsiteX5513" fmla="*/ 5738123 w 10035679"/>
              <a:gd name="connsiteY5513" fmla="*/ 4714744 h 5893281"/>
              <a:gd name="connsiteX5514" fmla="*/ 5733897 w 10035679"/>
              <a:gd name="connsiteY5514" fmla="*/ 4718970 h 5893281"/>
              <a:gd name="connsiteX5515" fmla="*/ 5726047 w 10035679"/>
              <a:gd name="connsiteY5515" fmla="*/ 4725009 h 5893281"/>
              <a:gd name="connsiteX5516" fmla="*/ 5724235 w 10035679"/>
              <a:gd name="connsiteY5516" fmla="*/ 4733461 h 5893281"/>
              <a:gd name="connsiteX5517" fmla="*/ 5716387 w 10035679"/>
              <a:gd name="connsiteY5517" fmla="*/ 4739498 h 5893281"/>
              <a:gd name="connsiteX5518" fmla="*/ 5677746 w 10035679"/>
              <a:gd name="connsiteY5518" fmla="*/ 4747952 h 5893281"/>
              <a:gd name="connsiteX5519" fmla="*/ 5667483 w 10035679"/>
              <a:gd name="connsiteY5519" fmla="*/ 4772705 h 5893281"/>
              <a:gd name="connsiteX5520" fmla="*/ 5663255 w 10035679"/>
              <a:gd name="connsiteY5520" fmla="*/ 4801685 h 5893281"/>
              <a:gd name="connsiteX5521" fmla="*/ 5659029 w 10035679"/>
              <a:gd name="connsiteY5521" fmla="*/ 4830666 h 5893281"/>
              <a:gd name="connsiteX5522" fmla="*/ 5652992 w 10035679"/>
              <a:gd name="connsiteY5522" fmla="*/ 4859646 h 5893281"/>
              <a:gd name="connsiteX5523" fmla="*/ 5606504 w 10035679"/>
              <a:gd name="connsiteY5523" fmla="*/ 4898891 h 5893281"/>
              <a:gd name="connsiteX5524" fmla="*/ 5592616 w 10035679"/>
              <a:gd name="connsiteY5524" fmla="*/ 4932098 h 5893281"/>
              <a:gd name="connsiteX5525" fmla="*/ 5574504 w 10035679"/>
              <a:gd name="connsiteY5525" fmla="*/ 4965304 h 5893281"/>
              <a:gd name="connsiteX5526" fmla="*/ 5540088 w 10035679"/>
              <a:gd name="connsiteY5526" fmla="*/ 4996096 h 5893281"/>
              <a:gd name="connsiteX5527" fmla="*/ 5497825 w 10035679"/>
              <a:gd name="connsiteY5527" fmla="*/ 5022662 h 5893281"/>
              <a:gd name="connsiteX5528" fmla="*/ 5445300 w 10035679"/>
              <a:gd name="connsiteY5528" fmla="*/ 5037151 h 5893281"/>
              <a:gd name="connsiteX5529" fmla="*/ 5392772 w 10035679"/>
              <a:gd name="connsiteY5529" fmla="*/ 5051642 h 5893281"/>
              <a:gd name="connsiteX5530" fmla="*/ 5337830 w 10035679"/>
              <a:gd name="connsiteY5530" fmla="*/ 5061907 h 5893281"/>
              <a:gd name="connsiteX5531" fmla="*/ 5288925 w 10035679"/>
              <a:gd name="connsiteY5531" fmla="*/ 5072169 h 5893281"/>
              <a:gd name="connsiteX5532" fmla="*/ 5278661 w 10035679"/>
              <a:gd name="connsiteY5532" fmla="*/ 5066133 h 5893281"/>
              <a:gd name="connsiteX5533" fmla="*/ 5270813 w 10035679"/>
              <a:gd name="connsiteY5533" fmla="*/ 5057679 h 5893281"/>
              <a:gd name="connsiteX5534" fmla="*/ 5264775 w 10035679"/>
              <a:gd name="connsiteY5534" fmla="*/ 5053453 h 5893281"/>
              <a:gd name="connsiteX5535" fmla="*/ 5256927 w 10035679"/>
              <a:gd name="connsiteY5535" fmla="*/ 5043190 h 5893281"/>
              <a:gd name="connsiteX5536" fmla="*/ 5250889 w 10035679"/>
              <a:gd name="connsiteY5536" fmla="*/ 5037151 h 5893281"/>
              <a:gd name="connsiteX5537" fmla="*/ 5246663 w 10035679"/>
              <a:gd name="connsiteY5537" fmla="*/ 5018434 h 5893281"/>
              <a:gd name="connsiteX5538" fmla="*/ 5246663 w 10035679"/>
              <a:gd name="connsiteY5538" fmla="*/ 4996096 h 5893281"/>
              <a:gd name="connsiteX5539" fmla="*/ 5246663 w 10035679"/>
              <a:gd name="connsiteY5539" fmla="*/ 4971343 h 5893281"/>
              <a:gd name="connsiteX5540" fmla="*/ 5242436 w 10035679"/>
              <a:gd name="connsiteY5540" fmla="*/ 4946587 h 5893281"/>
              <a:gd name="connsiteX5541" fmla="*/ 5221909 w 10035679"/>
              <a:gd name="connsiteY5541" fmla="*/ 4911571 h 5893281"/>
              <a:gd name="connsiteX5542" fmla="*/ 5193532 w 10035679"/>
              <a:gd name="connsiteY5542" fmla="*/ 4878363 h 5893281"/>
              <a:gd name="connsiteX5543" fmla="*/ 5165155 w 10035679"/>
              <a:gd name="connsiteY5543" fmla="*/ 4841534 h 5893281"/>
              <a:gd name="connsiteX5544" fmla="*/ 5147041 w 10035679"/>
              <a:gd name="connsiteY5544" fmla="*/ 4806516 h 5893281"/>
              <a:gd name="connsiteX5545" fmla="*/ 5154891 w 10035679"/>
              <a:gd name="connsiteY5545" fmla="*/ 4781762 h 5893281"/>
              <a:gd name="connsiteX5546" fmla="*/ 5154891 w 10035679"/>
              <a:gd name="connsiteY5546" fmla="*/ 4777536 h 5893281"/>
              <a:gd name="connsiteX5547" fmla="*/ 5147041 w 10035679"/>
              <a:gd name="connsiteY5547" fmla="*/ 4769082 h 5893281"/>
              <a:gd name="connsiteX5548" fmla="*/ 5141005 w 10035679"/>
              <a:gd name="connsiteY5548" fmla="*/ 4767271 h 5893281"/>
              <a:gd name="connsiteX5549" fmla="*/ 5136779 w 10035679"/>
              <a:gd name="connsiteY5549" fmla="*/ 4758819 h 5893281"/>
              <a:gd name="connsiteX5550" fmla="*/ 5132553 w 10035679"/>
              <a:gd name="connsiteY5550" fmla="*/ 4758819 h 5893281"/>
              <a:gd name="connsiteX5551" fmla="*/ 5128327 w 10035679"/>
              <a:gd name="connsiteY5551" fmla="*/ 4748555 h 5893281"/>
              <a:gd name="connsiteX5552" fmla="*/ 5132553 w 10035679"/>
              <a:gd name="connsiteY5552" fmla="*/ 4738292 h 5893281"/>
              <a:gd name="connsiteX5553" fmla="*/ 5132553 w 10035679"/>
              <a:gd name="connsiteY5553" fmla="*/ 4729838 h 5893281"/>
              <a:gd name="connsiteX5554" fmla="*/ 5136779 w 10035679"/>
              <a:gd name="connsiteY5554" fmla="*/ 4723801 h 5893281"/>
              <a:gd name="connsiteX5555" fmla="*/ 5141005 w 10035679"/>
              <a:gd name="connsiteY5555" fmla="*/ 4715349 h 5893281"/>
              <a:gd name="connsiteX5556" fmla="*/ 5127119 w 10035679"/>
              <a:gd name="connsiteY5556" fmla="*/ 4709310 h 5893281"/>
              <a:gd name="connsiteX5557" fmla="*/ 5127119 w 10035679"/>
              <a:gd name="connsiteY5557" fmla="*/ 4700858 h 5893281"/>
              <a:gd name="connsiteX5558" fmla="*/ 5127119 w 10035679"/>
              <a:gd name="connsiteY5558" fmla="*/ 4694819 h 5893281"/>
              <a:gd name="connsiteX5559" fmla="*/ 5128929 w 10035679"/>
              <a:gd name="connsiteY5559" fmla="*/ 4684556 h 5893281"/>
              <a:gd name="connsiteX5560" fmla="*/ 5133156 w 10035679"/>
              <a:gd name="connsiteY5560" fmla="*/ 4676104 h 5893281"/>
              <a:gd name="connsiteX5561" fmla="*/ 5133156 w 10035679"/>
              <a:gd name="connsiteY5561" fmla="*/ 4665840 h 5893281"/>
              <a:gd name="connsiteX5562" fmla="*/ 5133156 w 10035679"/>
              <a:gd name="connsiteY5562" fmla="*/ 4655575 h 5893281"/>
              <a:gd name="connsiteX5563" fmla="*/ 5119270 w 10035679"/>
              <a:gd name="connsiteY5563" fmla="*/ 4626595 h 5893281"/>
              <a:gd name="connsiteX5564" fmla="*/ 5098742 w 10035679"/>
              <a:gd name="connsiteY5564" fmla="*/ 4593389 h 5893281"/>
              <a:gd name="connsiteX5565" fmla="*/ 5076402 w 10035679"/>
              <a:gd name="connsiteY5565" fmla="*/ 4564408 h 5893281"/>
              <a:gd name="connsiteX5566" fmla="*/ 5062516 w 10035679"/>
              <a:gd name="connsiteY5566" fmla="*/ 4535428 h 5893281"/>
              <a:gd name="connsiteX5567" fmla="*/ 5058290 w 10035679"/>
              <a:gd name="connsiteY5567" fmla="*/ 4500410 h 5893281"/>
              <a:gd name="connsiteX5568" fmla="*/ 5066139 w 10035679"/>
              <a:gd name="connsiteY5568" fmla="*/ 4459355 h 5893281"/>
              <a:gd name="connsiteX5569" fmla="*/ 5080025 w 10035679"/>
              <a:gd name="connsiteY5569" fmla="*/ 4424337 h 5893281"/>
              <a:gd name="connsiteX5570" fmla="*/ 5100553 w 10035679"/>
              <a:gd name="connsiteY5570" fmla="*/ 4385092 h 5893281"/>
              <a:gd name="connsiteX5571" fmla="*/ 5114439 w 10035679"/>
              <a:gd name="connsiteY5571" fmla="*/ 4351885 h 5893281"/>
              <a:gd name="connsiteX5572" fmla="*/ 5126514 w 10035679"/>
              <a:gd name="connsiteY5572" fmla="*/ 4322905 h 5893281"/>
              <a:gd name="connsiteX5573" fmla="*/ 5112628 w 10035679"/>
              <a:gd name="connsiteY5573" fmla="*/ 4293923 h 5893281"/>
              <a:gd name="connsiteX5574" fmla="*/ 5108402 w 10035679"/>
              <a:gd name="connsiteY5574" fmla="*/ 4269170 h 5893281"/>
              <a:gd name="connsiteX5575" fmla="*/ 5108402 w 10035679"/>
              <a:gd name="connsiteY5575" fmla="*/ 4244416 h 5893281"/>
              <a:gd name="connsiteX5576" fmla="*/ 5100553 w 10035679"/>
              <a:gd name="connsiteY5576" fmla="*/ 4211208 h 5893281"/>
              <a:gd name="connsiteX5577" fmla="*/ 5080025 w 10035679"/>
              <a:gd name="connsiteY5577" fmla="*/ 4167738 h 5893281"/>
              <a:gd name="connsiteX5578" fmla="*/ 5047436 w 10035679"/>
              <a:gd name="connsiteY5578" fmla="*/ 4124268 h 5893281"/>
              <a:gd name="connsiteX5579" fmla="*/ 5017253 w 10035679"/>
              <a:gd name="connsiteY5579" fmla="*/ 4085023 h 5893281"/>
              <a:gd name="connsiteX5580" fmla="*/ 4984649 w 10035679"/>
              <a:gd name="connsiteY5580" fmla="*/ 4051817 h 5893281"/>
              <a:gd name="connsiteX5581" fmla="*/ 4994914 w 10035679"/>
              <a:gd name="connsiteY5581" fmla="*/ 4008347 h 5893281"/>
              <a:gd name="connsiteX5582" fmla="*/ 5005179 w 10035679"/>
              <a:gd name="connsiteY5582" fmla="*/ 3969103 h 5893281"/>
              <a:gd name="connsiteX5583" fmla="*/ 5017253 w 10035679"/>
              <a:gd name="connsiteY5583" fmla="*/ 3925632 h 5893281"/>
              <a:gd name="connsiteX5584" fmla="*/ 5005179 w 10035679"/>
              <a:gd name="connsiteY5584" fmla="*/ 3919593 h 5893281"/>
              <a:gd name="connsiteX5585" fmla="*/ 4999138 w 10035679"/>
              <a:gd name="connsiteY5585" fmla="*/ 3915367 h 5893281"/>
              <a:gd name="connsiteX5586" fmla="*/ 4991290 w 10035679"/>
              <a:gd name="connsiteY5586" fmla="*/ 3906915 h 5893281"/>
              <a:gd name="connsiteX5587" fmla="*/ 4985253 w 10035679"/>
              <a:gd name="connsiteY5587" fmla="*/ 3905103 h 5893281"/>
              <a:gd name="connsiteX5588" fmla="*/ 4974988 w 10035679"/>
              <a:gd name="connsiteY5588" fmla="*/ 3905103 h 5893281"/>
              <a:gd name="connsiteX5589" fmla="*/ 4961103 w 10035679"/>
              <a:gd name="connsiteY5589" fmla="*/ 3900877 h 5893281"/>
              <a:gd name="connsiteX5590" fmla="*/ 4953254 w 10035679"/>
              <a:gd name="connsiteY5590" fmla="*/ 3906915 h 5893281"/>
              <a:gd name="connsiteX5591" fmla="*/ 4949028 w 10035679"/>
              <a:gd name="connsiteY5591" fmla="*/ 3911141 h 5893281"/>
              <a:gd name="connsiteX5592" fmla="*/ 4938764 w 10035679"/>
              <a:gd name="connsiteY5592" fmla="*/ 3915367 h 5893281"/>
              <a:gd name="connsiteX5593" fmla="*/ 4928500 w 10035679"/>
              <a:gd name="connsiteY5593" fmla="*/ 3915367 h 5893281"/>
              <a:gd name="connsiteX5594" fmla="*/ 4914614 w 10035679"/>
              <a:gd name="connsiteY5594" fmla="*/ 3915367 h 5893281"/>
              <a:gd name="connsiteX5595" fmla="*/ 4875973 w 10035679"/>
              <a:gd name="connsiteY5595" fmla="*/ 3853783 h 5893281"/>
              <a:gd name="connsiteX5596" fmla="*/ 4849408 w 10035679"/>
              <a:gd name="connsiteY5596" fmla="*/ 3849557 h 5893281"/>
              <a:gd name="connsiteX5597" fmla="*/ 4825258 w 10035679"/>
              <a:gd name="connsiteY5597" fmla="*/ 3847746 h 5893281"/>
              <a:gd name="connsiteX5598" fmla="*/ 4796881 w 10035679"/>
              <a:gd name="connsiteY5598" fmla="*/ 3843520 h 5893281"/>
              <a:gd name="connsiteX5599" fmla="*/ 4762465 w 10035679"/>
              <a:gd name="connsiteY5599" fmla="*/ 3858011 h 5893281"/>
              <a:gd name="connsiteX5600" fmla="*/ 4726239 w 10035679"/>
              <a:gd name="connsiteY5600" fmla="*/ 3872500 h 5893281"/>
              <a:gd name="connsiteX5601" fmla="*/ 4697864 w 10035679"/>
              <a:gd name="connsiteY5601" fmla="*/ 3882765 h 5893281"/>
              <a:gd name="connsiteX5602" fmla="*/ 4629033 w 10035679"/>
              <a:gd name="connsiteY5602" fmla="*/ 3868274 h 5893281"/>
              <a:gd name="connsiteX5603" fmla="*/ 4621186 w 10035679"/>
              <a:gd name="connsiteY5603" fmla="*/ 3893027 h 5893281"/>
              <a:gd name="connsiteX5604" fmla="*/ 4597035 w 10035679"/>
              <a:gd name="connsiteY5604" fmla="*/ 3893027 h 5893281"/>
              <a:gd name="connsiteX5605" fmla="*/ 4574697 w 10035679"/>
              <a:gd name="connsiteY5605" fmla="*/ 3886991 h 5893281"/>
              <a:gd name="connsiteX5606" fmla="*/ 4558396 w 10035679"/>
              <a:gd name="connsiteY5606" fmla="*/ 3882765 h 5893281"/>
              <a:gd name="connsiteX5607" fmla="*/ 4550547 w 10035679"/>
              <a:gd name="connsiteY5607" fmla="*/ 3886991 h 5893281"/>
              <a:gd name="connsiteX5608" fmla="*/ 4544509 w 10035679"/>
              <a:gd name="connsiteY5608" fmla="*/ 3893027 h 5893281"/>
              <a:gd name="connsiteX5609" fmla="*/ 4532435 w 10035679"/>
              <a:gd name="connsiteY5609" fmla="*/ 3897255 h 5893281"/>
              <a:gd name="connsiteX5610" fmla="*/ 4518548 w 10035679"/>
              <a:gd name="connsiteY5610" fmla="*/ 3901481 h 5893281"/>
              <a:gd name="connsiteX5611" fmla="*/ 4498019 w 10035679"/>
              <a:gd name="connsiteY5611" fmla="*/ 3876726 h 5893281"/>
              <a:gd name="connsiteX5612" fmla="*/ 4469643 w 10035679"/>
              <a:gd name="connsiteY5612" fmla="*/ 3862237 h 5893281"/>
              <a:gd name="connsiteX5613" fmla="*/ 4441267 w 10035679"/>
              <a:gd name="connsiteY5613" fmla="*/ 3847746 h 5893281"/>
              <a:gd name="connsiteX5614" fmla="*/ 4412890 w 10035679"/>
              <a:gd name="connsiteY5614" fmla="*/ 3833255 h 5893281"/>
              <a:gd name="connsiteX5615" fmla="*/ 4388741 w 10035679"/>
              <a:gd name="connsiteY5615" fmla="*/ 3814539 h 5893281"/>
              <a:gd name="connsiteX5616" fmla="*/ 4370627 w 10035679"/>
              <a:gd name="connsiteY5616" fmla="*/ 3767447 h 5893281"/>
              <a:gd name="connsiteX5617" fmla="*/ 4350099 w 10035679"/>
              <a:gd name="connsiteY5617" fmla="*/ 3742691 h 5893281"/>
              <a:gd name="connsiteX5618" fmla="*/ 4317498 w 10035679"/>
              <a:gd name="connsiteY5618" fmla="*/ 3717938 h 5893281"/>
              <a:gd name="connsiteX5619" fmla="*/ 4289121 w 10035679"/>
              <a:gd name="connsiteY5619" fmla="*/ 3693184 h 5893281"/>
              <a:gd name="connsiteX5620" fmla="*/ 4271009 w 10035679"/>
              <a:gd name="connsiteY5620" fmla="*/ 3670844 h 5893281"/>
              <a:gd name="connsiteX5621" fmla="*/ 4271009 w 10035679"/>
              <a:gd name="connsiteY5621" fmla="*/ 3623752 h 5893281"/>
              <a:gd name="connsiteX5622" fmla="*/ 4264970 w 10035679"/>
              <a:gd name="connsiteY5622" fmla="*/ 3603223 h 5893281"/>
              <a:gd name="connsiteX5623" fmla="*/ 4266782 w 10035679"/>
              <a:gd name="connsiteY5623" fmla="*/ 3570017 h 5893281"/>
              <a:gd name="connsiteX5624" fmla="*/ 4274631 w 10035679"/>
              <a:gd name="connsiteY5624" fmla="*/ 3541038 h 5893281"/>
              <a:gd name="connsiteX5625" fmla="*/ 4280668 w 10035679"/>
              <a:gd name="connsiteY5625" fmla="*/ 3516282 h 5893281"/>
              <a:gd name="connsiteX5626" fmla="*/ 4284895 w 10035679"/>
              <a:gd name="connsiteY5626" fmla="*/ 3497565 h 5893281"/>
              <a:gd name="connsiteX5627" fmla="*/ 4284895 w 10035679"/>
              <a:gd name="connsiteY5627" fmla="*/ 3468586 h 5893281"/>
              <a:gd name="connsiteX5628" fmla="*/ 4278856 w 10035679"/>
              <a:gd name="connsiteY5628" fmla="*/ 3452284 h 5893281"/>
              <a:gd name="connsiteX5629" fmla="*/ 4266782 w 10035679"/>
              <a:gd name="connsiteY5629" fmla="*/ 3433567 h 5893281"/>
              <a:gd name="connsiteX5630" fmla="*/ 4260744 w 10035679"/>
              <a:gd name="connsiteY5630" fmla="*/ 3419076 h 5893281"/>
              <a:gd name="connsiteX5631" fmla="*/ 4260744 w 10035679"/>
              <a:gd name="connsiteY5631" fmla="*/ 3396738 h 5893281"/>
              <a:gd name="connsiteX5632" fmla="*/ 4266782 w 10035679"/>
              <a:gd name="connsiteY5632" fmla="*/ 3367759 h 5893281"/>
              <a:gd name="connsiteX5633" fmla="*/ 4280668 w 10035679"/>
              <a:gd name="connsiteY5633" fmla="*/ 3336966 h 5893281"/>
              <a:gd name="connsiteX5634" fmla="*/ 4294555 w 10035679"/>
              <a:gd name="connsiteY5634" fmla="*/ 3300138 h 5893281"/>
              <a:gd name="connsiteX5635" fmla="*/ 4308441 w 10035679"/>
              <a:gd name="connsiteY5635" fmla="*/ 3269345 h 5893281"/>
              <a:gd name="connsiteX5636" fmla="*/ 4322329 w 10035679"/>
              <a:gd name="connsiteY5636" fmla="*/ 3242779 h 5893281"/>
              <a:gd name="connsiteX5637" fmla="*/ 4330176 w 10035679"/>
              <a:gd name="connsiteY5637" fmla="*/ 3228290 h 5893281"/>
              <a:gd name="connsiteX5638" fmla="*/ 4354326 w 10035679"/>
              <a:gd name="connsiteY5638" fmla="*/ 3207761 h 5893281"/>
              <a:gd name="connsiteX5639" fmla="*/ 4382702 w 10035679"/>
              <a:gd name="connsiteY5639" fmla="*/ 3189046 h 5893281"/>
              <a:gd name="connsiteX5640" fmla="*/ 4411079 w 10035679"/>
              <a:gd name="connsiteY5640" fmla="*/ 3174555 h 5893281"/>
              <a:gd name="connsiteX5641" fmla="*/ 4439455 w 10035679"/>
              <a:gd name="connsiteY5641" fmla="*/ 3155838 h 5893281"/>
              <a:gd name="connsiteX5642" fmla="*/ 4445492 w 10035679"/>
              <a:gd name="connsiteY5642" fmla="*/ 3139537 h 5893281"/>
              <a:gd name="connsiteX5643" fmla="*/ 4445492 w 10035679"/>
              <a:gd name="connsiteY5643" fmla="*/ 3117199 h 5893281"/>
              <a:gd name="connsiteX5644" fmla="*/ 4443682 w 10035679"/>
              <a:gd name="connsiteY5644" fmla="*/ 3092443 h 5893281"/>
              <a:gd name="connsiteX5645" fmla="*/ 4445492 w 10035679"/>
              <a:gd name="connsiteY5645" fmla="*/ 3071916 h 5893281"/>
              <a:gd name="connsiteX5646" fmla="*/ 4463607 w 10035679"/>
              <a:gd name="connsiteY5646" fmla="*/ 3042936 h 5893281"/>
              <a:gd name="connsiteX5647" fmla="*/ 4487756 w 10035679"/>
              <a:gd name="connsiteY5647" fmla="*/ 3020596 h 5893281"/>
              <a:gd name="connsiteX5648" fmla="*/ 4514322 w 10035679"/>
              <a:gd name="connsiteY5648" fmla="*/ 3000068 h 5893281"/>
              <a:gd name="connsiteX5649" fmla="*/ 4538472 w 10035679"/>
              <a:gd name="connsiteY5649" fmla="*/ 2977730 h 5893281"/>
              <a:gd name="connsiteX5650" fmla="*/ 4558999 w 10035679"/>
              <a:gd name="connsiteY5650" fmla="*/ 2952975 h 5893281"/>
              <a:gd name="connsiteX5651" fmla="*/ 4571074 w 10035679"/>
              <a:gd name="connsiteY5651" fmla="*/ 2919770 h 5893281"/>
              <a:gd name="connsiteX5652" fmla="*/ 4571074 w 10035679"/>
              <a:gd name="connsiteY5652" fmla="*/ 2917957 h 5893281"/>
              <a:gd name="connsiteX5653" fmla="*/ 4566849 w 10035679"/>
              <a:gd name="connsiteY5653" fmla="*/ 2917957 h 5893281"/>
              <a:gd name="connsiteX5654" fmla="*/ 4566849 w 10035679"/>
              <a:gd name="connsiteY5654" fmla="*/ 2913731 h 5893281"/>
              <a:gd name="connsiteX5655" fmla="*/ 4566849 w 10035679"/>
              <a:gd name="connsiteY5655" fmla="*/ 2909505 h 5893281"/>
              <a:gd name="connsiteX5656" fmla="*/ 4562622 w 10035679"/>
              <a:gd name="connsiteY5656" fmla="*/ 2905279 h 5893281"/>
              <a:gd name="connsiteX5657" fmla="*/ 4556584 w 10035679"/>
              <a:gd name="connsiteY5657" fmla="*/ 2903468 h 5893281"/>
              <a:gd name="connsiteX5658" fmla="*/ 4548737 w 10035679"/>
              <a:gd name="connsiteY5658" fmla="*/ 2899242 h 5893281"/>
              <a:gd name="connsiteX5659" fmla="*/ 4542697 w 10035679"/>
              <a:gd name="connsiteY5659" fmla="*/ 2899242 h 5893281"/>
              <a:gd name="connsiteX5660" fmla="*/ 4530622 w 10035679"/>
              <a:gd name="connsiteY5660" fmla="*/ 2895016 h 5893281"/>
              <a:gd name="connsiteX5661" fmla="*/ 4524584 w 10035679"/>
              <a:gd name="connsiteY5661" fmla="*/ 2903468 h 5893281"/>
              <a:gd name="connsiteX5662" fmla="*/ 4516736 w 10035679"/>
              <a:gd name="connsiteY5662" fmla="*/ 2903468 h 5893281"/>
              <a:gd name="connsiteX5663" fmla="*/ 4506471 w 10035679"/>
              <a:gd name="connsiteY5663" fmla="*/ 2905279 h 5893281"/>
              <a:gd name="connsiteX5664" fmla="*/ 4492586 w 10035679"/>
              <a:gd name="connsiteY5664" fmla="*/ 2905279 h 5893281"/>
              <a:gd name="connsiteX5665" fmla="*/ 4492586 w 10035679"/>
              <a:gd name="connsiteY5665" fmla="*/ 2895016 h 5893281"/>
              <a:gd name="connsiteX5666" fmla="*/ 4486550 w 10035679"/>
              <a:gd name="connsiteY5666" fmla="*/ 2895016 h 5893281"/>
              <a:gd name="connsiteX5667" fmla="*/ 4486550 w 10035679"/>
              <a:gd name="connsiteY5667" fmla="*/ 2866035 h 5893281"/>
              <a:gd name="connsiteX5668" fmla="*/ 4482323 w 10035679"/>
              <a:gd name="connsiteY5668" fmla="*/ 2826791 h 5893281"/>
              <a:gd name="connsiteX5669" fmla="*/ 4478094 w 10035679"/>
              <a:gd name="connsiteY5669" fmla="*/ 2779698 h 5893281"/>
              <a:gd name="connsiteX5670" fmla="*/ 4478094 w 10035679"/>
              <a:gd name="connsiteY5670" fmla="*/ 2734417 h 5893281"/>
              <a:gd name="connsiteX5671" fmla="*/ 4478094 w 10035679"/>
              <a:gd name="connsiteY5671" fmla="*/ 2693362 h 5893281"/>
              <a:gd name="connsiteX5672" fmla="*/ 4485945 w 10035679"/>
              <a:gd name="connsiteY5672" fmla="*/ 2668606 h 5893281"/>
              <a:gd name="connsiteX5673" fmla="*/ 4487152 w 10035679"/>
              <a:gd name="connsiteY5673" fmla="*/ 2661362 h 5893281"/>
              <a:gd name="connsiteX5674" fmla="*/ 4491378 w 10035679"/>
              <a:gd name="connsiteY5674" fmla="*/ 2652908 h 5893281"/>
              <a:gd name="connsiteX5675" fmla="*/ 4495605 w 10035679"/>
              <a:gd name="connsiteY5675" fmla="*/ 2651095 h 5893281"/>
              <a:gd name="connsiteX5676" fmla="*/ 4499831 w 10035679"/>
              <a:gd name="connsiteY5676" fmla="*/ 2651095 h 5893281"/>
              <a:gd name="connsiteX5677" fmla="*/ 4505870 w 10035679"/>
              <a:gd name="connsiteY5677" fmla="*/ 2651095 h 5893281"/>
              <a:gd name="connsiteX5678" fmla="*/ 4513719 w 10035679"/>
              <a:gd name="connsiteY5678" fmla="*/ 2646870 h 5893281"/>
              <a:gd name="connsiteX5679" fmla="*/ 4523980 w 10035679"/>
              <a:gd name="connsiteY5679" fmla="*/ 2646870 h 5893281"/>
              <a:gd name="connsiteX5680" fmla="*/ 4552358 w 10035679"/>
              <a:gd name="connsiteY5680" fmla="*/ 2657135 h 5893281"/>
              <a:gd name="connsiteX5681" fmla="*/ 4584960 w 10035679"/>
              <a:gd name="connsiteY5681" fmla="*/ 2665587 h 5893281"/>
              <a:gd name="connsiteX5682" fmla="*/ 4619374 w 10035679"/>
              <a:gd name="connsiteY5682" fmla="*/ 2665587 h 5893281"/>
              <a:gd name="connsiteX5683" fmla="*/ 4653790 w 10035679"/>
              <a:gd name="connsiteY5683" fmla="*/ 2657135 h 5893281"/>
              <a:gd name="connsiteX5684" fmla="*/ 4680355 w 10035679"/>
              <a:gd name="connsiteY5684" fmla="*/ 2646870 h 5893281"/>
              <a:gd name="connsiteX5685" fmla="*/ 4682166 w 10035679"/>
              <a:gd name="connsiteY5685" fmla="*/ 2642645 h 5893281"/>
              <a:gd name="connsiteX5686" fmla="*/ 4682166 w 10035679"/>
              <a:gd name="connsiteY5686" fmla="*/ 2638419 h 5893281"/>
              <a:gd name="connsiteX5687" fmla="*/ 4686391 w 10035679"/>
              <a:gd name="connsiteY5687" fmla="*/ 2638419 h 5893281"/>
              <a:gd name="connsiteX5688" fmla="*/ 4686391 w 10035679"/>
              <a:gd name="connsiteY5688" fmla="*/ 2636609 h 5893281"/>
              <a:gd name="connsiteX5689" fmla="*/ 4686391 w 10035679"/>
              <a:gd name="connsiteY5689" fmla="*/ 2632382 h 5893281"/>
              <a:gd name="connsiteX5690" fmla="*/ 4694241 w 10035679"/>
              <a:gd name="connsiteY5690" fmla="*/ 2603401 h 5893281"/>
              <a:gd name="connsiteX5691" fmla="*/ 4694241 w 10035679"/>
              <a:gd name="connsiteY5691" fmla="*/ 2570196 h 5893281"/>
              <a:gd name="connsiteX5692" fmla="*/ 4690015 w 10035679"/>
              <a:gd name="connsiteY5692" fmla="*/ 2539402 h 5893281"/>
              <a:gd name="connsiteX5693" fmla="*/ 4685790 w 10035679"/>
              <a:gd name="connsiteY5693" fmla="*/ 2502574 h 5893281"/>
              <a:gd name="connsiteX5694" fmla="*/ 4661637 w 10035679"/>
              <a:gd name="connsiteY5694" fmla="*/ 2496535 h 5893281"/>
              <a:gd name="connsiteX5695" fmla="*/ 4637486 w 10035679"/>
              <a:gd name="connsiteY5695" fmla="*/ 2488083 h 5893281"/>
              <a:gd name="connsiteX5696" fmla="*/ 4613337 w 10035679"/>
              <a:gd name="connsiteY5696" fmla="*/ 2473592 h 5893281"/>
              <a:gd name="connsiteX5697" fmla="*/ 4595224 w 10035679"/>
              <a:gd name="connsiteY5697" fmla="*/ 2454877 h 5893281"/>
              <a:gd name="connsiteX5698" fmla="*/ 4601262 w 10035679"/>
              <a:gd name="connsiteY5698" fmla="*/ 2453064 h 5893281"/>
              <a:gd name="connsiteX5699" fmla="*/ 4609111 w 10035679"/>
              <a:gd name="connsiteY5699" fmla="*/ 2448838 h 5893281"/>
              <a:gd name="connsiteX5700" fmla="*/ 4613337 w 10035679"/>
              <a:gd name="connsiteY5700" fmla="*/ 2444612 h 5893281"/>
              <a:gd name="connsiteX5701" fmla="*/ 4619374 w 10035679"/>
              <a:gd name="connsiteY5701" fmla="*/ 2444612 h 5893281"/>
              <a:gd name="connsiteX5702" fmla="*/ 4627225 w 10035679"/>
              <a:gd name="connsiteY5702" fmla="*/ 2440386 h 5893281"/>
              <a:gd name="connsiteX5703" fmla="*/ 4639299 w 10035679"/>
              <a:gd name="connsiteY5703" fmla="*/ 2440386 h 5893281"/>
              <a:gd name="connsiteX5704" fmla="*/ 4647146 w 10035679"/>
              <a:gd name="connsiteY5704" fmla="*/ 2438573 h 5893281"/>
              <a:gd name="connsiteX5705" fmla="*/ 4657412 w 10035679"/>
              <a:gd name="connsiteY5705" fmla="*/ 2434347 h 5893281"/>
              <a:gd name="connsiteX5706" fmla="*/ 4667675 w 10035679"/>
              <a:gd name="connsiteY5706" fmla="*/ 2434347 h 5893281"/>
              <a:gd name="connsiteX5707" fmla="*/ 4679750 w 10035679"/>
              <a:gd name="connsiteY5707" fmla="*/ 2434347 h 5893281"/>
              <a:gd name="connsiteX5708" fmla="*/ 4679750 w 10035679"/>
              <a:gd name="connsiteY5708" fmla="*/ 2395102 h 5893281"/>
              <a:gd name="connsiteX5709" fmla="*/ 4690015 w 10035679"/>
              <a:gd name="connsiteY5709" fmla="*/ 2395102 h 5893281"/>
              <a:gd name="connsiteX5710" fmla="*/ 4700279 w 10035679"/>
              <a:gd name="connsiteY5710" fmla="*/ 2396915 h 5893281"/>
              <a:gd name="connsiteX5711" fmla="*/ 4704506 w 10035679"/>
              <a:gd name="connsiteY5711" fmla="*/ 2401141 h 5893281"/>
              <a:gd name="connsiteX5712" fmla="*/ 4710542 w 10035679"/>
              <a:gd name="connsiteY5712" fmla="*/ 2401141 h 5893281"/>
              <a:gd name="connsiteX5713" fmla="*/ 4718393 w 10035679"/>
              <a:gd name="connsiteY5713" fmla="*/ 2405367 h 5893281"/>
              <a:gd name="connsiteX5714" fmla="*/ 4724429 w 10035679"/>
              <a:gd name="connsiteY5714" fmla="*/ 2409593 h 5893281"/>
              <a:gd name="connsiteX5715" fmla="*/ 4732278 w 10035679"/>
              <a:gd name="connsiteY5715" fmla="*/ 2401141 h 5893281"/>
              <a:gd name="connsiteX5716" fmla="*/ 4742542 w 10035679"/>
              <a:gd name="connsiteY5716" fmla="*/ 2396915 h 5893281"/>
              <a:gd name="connsiteX5717" fmla="*/ 4750388 w 10035679"/>
              <a:gd name="connsiteY5717" fmla="*/ 2395102 h 5893281"/>
              <a:gd name="connsiteX5718" fmla="*/ 4760656 w 10035679"/>
              <a:gd name="connsiteY5718" fmla="*/ 2390876 h 5893281"/>
              <a:gd name="connsiteX5719" fmla="*/ 4764881 w 10035679"/>
              <a:gd name="connsiteY5719" fmla="*/ 2386649 h 5893281"/>
              <a:gd name="connsiteX5720" fmla="*/ 4766692 w 10035679"/>
              <a:gd name="connsiteY5720" fmla="*/ 2380613 h 5893281"/>
              <a:gd name="connsiteX5721" fmla="*/ 4766692 w 10035679"/>
              <a:gd name="connsiteY5721" fmla="*/ 2372160 h 5893281"/>
              <a:gd name="connsiteX5722" fmla="*/ 4766692 w 10035679"/>
              <a:gd name="connsiteY5722" fmla="*/ 2366123 h 5893281"/>
              <a:gd name="connsiteX5723" fmla="*/ 4766692 w 10035679"/>
              <a:gd name="connsiteY5723" fmla="*/ 2357673 h 5893281"/>
              <a:gd name="connsiteX5724" fmla="*/ 4770919 w 10035679"/>
              <a:gd name="connsiteY5724" fmla="*/ 2351634 h 5893281"/>
              <a:gd name="connsiteX5725" fmla="*/ 4775145 w 10035679"/>
              <a:gd name="connsiteY5725" fmla="*/ 2343182 h 5893281"/>
              <a:gd name="connsiteX5726" fmla="*/ 4842162 w 10035679"/>
              <a:gd name="connsiteY5726" fmla="*/ 2322656 h 5893281"/>
              <a:gd name="connsiteX5727" fmla="*/ 4856048 w 10035679"/>
              <a:gd name="connsiteY5727" fmla="*/ 2300318 h 5893281"/>
              <a:gd name="connsiteX5728" fmla="*/ 4860276 w 10035679"/>
              <a:gd name="connsiteY5728" fmla="*/ 2279788 h 5893281"/>
              <a:gd name="connsiteX5729" fmla="*/ 4870539 w 10035679"/>
              <a:gd name="connsiteY5729" fmla="*/ 2257447 h 5893281"/>
              <a:gd name="connsiteX5730" fmla="*/ 4891066 w 10035679"/>
              <a:gd name="connsiteY5730" fmla="*/ 2242955 h 5893281"/>
              <a:gd name="connsiteX5731" fmla="*/ 4917632 w 10035679"/>
              <a:gd name="connsiteY5731" fmla="*/ 2232692 h 5893281"/>
              <a:gd name="connsiteX5732" fmla="*/ 4947819 w 10035679"/>
              <a:gd name="connsiteY5732" fmla="*/ 2222429 h 5893281"/>
              <a:gd name="connsiteX5733" fmla="*/ 4976196 w 10035679"/>
              <a:gd name="connsiteY5733" fmla="*/ 2212165 h 5893281"/>
              <a:gd name="connsiteX5734" fmla="*/ 4980423 w 10035679"/>
              <a:gd name="connsiteY5734" fmla="*/ 2207940 h 5893281"/>
              <a:gd name="connsiteX5735" fmla="*/ 4980423 w 10035679"/>
              <a:gd name="connsiteY5735" fmla="*/ 2203714 h 5893281"/>
              <a:gd name="connsiteX5736" fmla="*/ 4980423 w 10035679"/>
              <a:gd name="connsiteY5736" fmla="*/ 2199488 h 5893281"/>
              <a:gd name="connsiteX5737" fmla="*/ 4984649 w 10035679"/>
              <a:gd name="connsiteY5737" fmla="*/ 2197677 h 5893281"/>
              <a:gd name="connsiteX5738" fmla="*/ 4970762 w 10035679"/>
              <a:gd name="connsiteY5738" fmla="*/ 2160847 h 5893281"/>
              <a:gd name="connsiteX5739" fmla="*/ 4962913 w 10035679"/>
              <a:gd name="connsiteY5739" fmla="*/ 2117379 h 5893281"/>
              <a:gd name="connsiteX5740" fmla="*/ 4962913 w 10035679"/>
              <a:gd name="connsiteY5740" fmla="*/ 2078135 h 5893281"/>
              <a:gd name="connsiteX5741" fmla="*/ 4961103 w 10035679"/>
              <a:gd name="connsiteY5741" fmla="*/ 2044930 h 5893281"/>
              <a:gd name="connsiteX5742" fmla="*/ 4991290 w 10035679"/>
              <a:gd name="connsiteY5742" fmla="*/ 2043117 h 5893281"/>
              <a:gd name="connsiteX5743" fmla="*/ 5013630 w 10035679"/>
              <a:gd name="connsiteY5743" fmla="*/ 2034665 h 5893281"/>
              <a:gd name="connsiteX5744" fmla="*/ 5037776 w 10035679"/>
              <a:gd name="connsiteY5744" fmla="*/ 2028629 h 5893281"/>
              <a:gd name="connsiteX5745" fmla="*/ 5037776 w 10035679"/>
              <a:gd name="connsiteY5745" fmla="*/ 2044930 h 5893281"/>
              <a:gd name="connsiteX5746" fmla="*/ 5033550 w 10035679"/>
              <a:gd name="connsiteY5746" fmla="*/ 2059420 h 5893281"/>
              <a:gd name="connsiteX5747" fmla="*/ 5029322 w 10035679"/>
              <a:gd name="connsiteY5747" fmla="*/ 2085984 h 5893281"/>
              <a:gd name="connsiteX5748" fmla="*/ 5027512 w 10035679"/>
              <a:gd name="connsiteY5748" fmla="*/ 2121003 h 5893281"/>
              <a:gd name="connsiteX5749" fmla="*/ 5023286 w 10035679"/>
              <a:gd name="connsiteY5749" fmla="*/ 2154208 h 5893281"/>
              <a:gd name="connsiteX5750" fmla="*/ 5023286 w 10035679"/>
              <a:gd name="connsiteY5750" fmla="*/ 2178960 h 5893281"/>
              <a:gd name="connsiteX5751" fmla="*/ 5033550 w 10035679"/>
              <a:gd name="connsiteY5751" fmla="*/ 2184996 h 5893281"/>
              <a:gd name="connsiteX5752" fmla="*/ 5041398 w 10035679"/>
              <a:gd name="connsiteY5752" fmla="*/ 2189223 h 5893281"/>
              <a:gd name="connsiteX5753" fmla="*/ 5043210 w 10035679"/>
              <a:gd name="connsiteY5753" fmla="*/ 2193449 h 5893281"/>
              <a:gd name="connsiteX5754" fmla="*/ 5051057 w 10035679"/>
              <a:gd name="connsiteY5754" fmla="*/ 2197677 h 5893281"/>
              <a:gd name="connsiteX5755" fmla="*/ 5061308 w 10035679"/>
              <a:gd name="connsiteY5755" fmla="*/ 2203714 h 5893281"/>
              <a:gd name="connsiteX5756" fmla="*/ 5083648 w 10035679"/>
              <a:gd name="connsiteY5756" fmla="*/ 2193449 h 5893281"/>
              <a:gd name="connsiteX5757" fmla="*/ 5099345 w 10035679"/>
              <a:gd name="connsiteY5757" fmla="*/ 2193449 h 5893281"/>
              <a:gd name="connsiteX5758" fmla="*/ 5109610 w 10035679"/>
              <a:gd name="connsiteY5758" fmla="*/ 2199488 h 5893281"/>
              <a:gd name="connsiteX5759" fmla="*/ 5123496 w 10035679"/>
              <a:gd name="connsiteY5759" fmla="*/ 2211562 h 5893281"/>
              <a:gd name="connsiteX5760" fmla="*/ 5141608 w 10035679"/>
              <a:gd name="connsiteY5760" fmla="*/ 2211562 h 5893281"/>
              <a:gd name="connsiteX5761" fmla="*/ 5162135 w 10035679"/>
              <a:gd name="connsiteY5761" fmla="*/ 2203111 h 5893281"/>
              <a:gd name="connsiteX5762" fmla="*/ 5180249 w 10035679"/>
              <a:gd name="connsiteY5762" fmla="*/ 2192846 h 5893281"/>
              <a:gd name="connsiteX5763" fmla="*/ 5190512 w 10035679"/>
              <a:gd name="connsiteY5763" fmla="*/ 2182580 h 5893281"/>
              <a:gd name="connsiteX5764" fmla="*/ 5204400 w 10035679"/>
              <a:gd name="connsiteY5764" fmla="*/ 2174128 h 5893281"/>
              <a:gd name="connsiteX5765" fmla="*/ 5222512 w 10035679"/>
              <a:gd name="connsiteY5765" fmla="*/ 2168092 h 5893281"/>
              <a:gd name="connsiteX5766" fmla="*/ 5250889 w 10035679"/>
              <a:gd name="connsiteY5766" fmla="*/ 2169902 h 5893281"/>
              <a:gd name="connsiteX5767" fmla="*/ 5289528 w 10035679"/>
              <a:gd name="connsiteY5767" fmla="*/ 2178354 h 5893281"/>
              <a:gd name="connsiteX5768" fmla="*/ 5293756 w 10035679"/>
              <a:gd name="connsiteY5768" fmla="*/ 2168092 h 5893281"/>
              <a:gd name="connsiteX5769" fmla="*/ 5295567 w 10035679"/>
              <a:gd name="connsiteY5769" fmla="*/ 2163866 h 5893281"/>
              <a:gd name="connsiteX5770" fmla="*/ 5303416 w 10035679"/>
              <a:gd name="connsiteY5770" fmla="*/ 2155413 h 5893281"/>
              <a:gd name="connsiteX5771" fmla="*/ 5309453 w 10035679"/>
              <a:gd name="connsiteY5771" fmla="*/ 2153605 h 5893281"/>
              <a:gd name="connsiteX5772" fmla="*/ 5317302 w 10035679"/>
              <a:gd name="connsiteY5772" fmla="*/ 2153605 h 5893281"/>
              <a:gd name="connsiteX5773" fmla="*/ 5327567 w 10035679"/>
              <a:gd name="connsiteY5773" fmla="*/ 2149379 h 5893281"/>
              <a:gd name="connsiteX5774" fmla="*/ 5327567 w 10035679"/>
              <a:gd name="connsiteY5774" fmla="*/ 2087796 h 5893281"/>
              <a:gd name="connsiteX5775" fmla="*/ 5335414 w 10035679"/>
              <a:gd name="connsiteY5775" fmla="*/ 2038288 h 5893281"/>
              <a:gd name="connsiteX5776" fmla="*/ 5341453 w 10035679"/>
              <a:gd name="connsiteY5776" fmla="*/ 2029837 h 5893281"/>
              <a:gd name="connsiteX5777" fmla="*/ 5349302 w 10035679"/>
              <a:gd name="connsiteY5777" fmla="*/ 2028024 h 5893281"/>
              <a:gd name="connsiteX5778" fmla="*/ 5355339 w 10035679"/>
              <a:gd name="connsiteY5778" fmla="*/ 2019571 h 5893281"/>
              <a:gd name="connsiteX5779" fmla="*/ 5363188 w 10035679"/>
              <a:gd name="connsiteY5779" fmla="*/ 2015345 h 5893281"/>
              <a:gd name="connsiteX5780" fmla="*/ 5373453 w 10035679"/>
              <a:gd name="connsiteY5780" fmla="*/ 2013534 h 5893281"/>
              <a:gd name="connsiteX5781" fmla="*/ 5373453 w 10035679"/>
              <a:gd name="connsiteY5781" fmla="*/ 2019571 h 5893281"/>
              <a:gd name="connsiteX5782" fmla="*/ 5379489 w 10035679"/>
              <a:gd name="connsiteY5782" fmla="*/ 2028024 h 5893281"/>
              <a:gd name="connsiteX5783" fmla="*/ 5383715 w 10035679"/>
              <a:gd name="connsiteY5783" fmla="*/ 2034062 h 5893281"/>
              <a:gd name="connsiteX5784" fmla="*/ 5387942 w 10035679"/>
              <a:gd name="connsiteY5784" fmla="*/ 2042514 h 5893281"/>
              <a:gd name="connsiteX5785" fmla="*/ 5392168 w 10035679"/>
              <a:gd name="connsiteY5785" fmla="*/ 2044325 h 5893281"/>
              <a:gd name="connsiteX5786" fmla="*/ 5402432 w 10035679"/>
              <a:gd name="connsiteY5786" fmla="*/ 2048551 h 5893281"/>
              <a:gd name="connsiteX5787" fmla="*/ 5412697 w 10035679"/>
              <a:gd name="connsiteY5787" fmla="*/ 2052779 h 5893281"/>
              <a:gd name="connsiteX5788" fmla="*/ 5408469 w 10035679"/>
              <a:gd name="connsiteY5788" fmla="*/ 2019571 h 5893281"/>
              <a:gd name="connsiteX5789" fmla="*/ 5406658 w 10035679"/>
              <a:gd name="connsiteY5789" fmla="*/ 1999044 h 5893281"/>
              <a:gd name="connsiteX5790" fmla="*/ 5398809 w 10035679"/>
              <a:gd name="connsiteY5790" fmla="*/ 1984553 h 5893281"/>
              <a:gd name="connsiteX5791" fmla="*/ 5394583 w 10035679"/>
              <a:gd name="connsiteY5791" fmla="*/ 1965838 h 5893281"/>
              <a:gd name="connsiteX5792" fmla="*/ 5388546 w 10035679"/>
              <a:gd name="connsiteY5792" fmla="*/ 1932630 h 5893281"/>
              <a:gd name="connsiteX5793" fmla="*/ 5406658 w 10035679"/>
              <a:gd name="connsiteY5793" fmla="*/ 1930820 h 5893281"/>
              <a:gd name="connsiteX5794" fmla="*/ 5418734 w 10035679"/>
              <a:gd name="connsiteY5794" fmla="*/ 1922366 h 5893281"/>
              <a:gd name="connsiteX5795" fmla="*/ 5430809 w 10035679"/>
              <a:gd name="connsiteY5795" fmla="*/ 1916330 h 5893281"/>
              <a:gd name="connsiteX5796" fmla="*/ 5444695 w 10035679"/>
              <a:gd name="connsiteY5796" fmla="*/ 1907877 h 5893281"/>
              <a:gd name="connsiteX5797" fmla="*/ 5468846 w 10035679"/>
              <a:gd name="connsiteY5797" fmla="*/ 1907877 h 5893281"/>
              <a:gd name="connsiteX5798" fmla="*/ 5492996 w 10035679"/>
              <a:gd name="connsiteY5798" fmla="*/ 1912104 h 5893281"/>
              <a:gd name="connsiteX5799" fmla="*/ 5511109 w 10035679"/>
              <a:gd name="connsiteY5799" fmla="*/ 1916330 h 5893281"/>
              <a:gd name="connsiteX5800" fmla="*/ 5529221 w 10035679"/>
              <a:gd name="connsiteY5800" fmla="*/ 1907877 h 5893281"/>
              <a:gd name="connsiteX5801" fmla="*/ 5543108 w 10035679"/>
              <a:gd name="connsiteY5801" fmla="*/ 1887349 h 5893281"/>
              <a:gd name="connsiteX5802" fmla="*/ 5531033 w 10035679"/>
              <a:gd name="connsiteY5802" fmla="*/ 1883123 h 5893281"/>
              <a:gd name="connsiteX5803" fmla="*/ 5520768 w 10035679"/>
              <a:gd name="connsiteY5803" fmla="*/ 1878896 h 5893281"/>
              <a:gd name="connsiteX5804" fmla="*/ 5514732 w 10035679"/>
              <a:gd name="connsiteY5804" fmla="*/ 1874670 h 5893281"/>
              <a:gd name="connsiteX5805" fmla="*/ 5502656 w 10035679"/>
              <a:gd name="connsiteY5805" fmla="*/ 1872860 h 5893281"/>
              <a:gd name="connsiteX5806" fmla="*/ 5488770 w 10035679"/>
              <a:gd name="connsiteY5806" fmla="*/ 1872860 h 5893281"/>
              <a:gd name="connsiteX5807" fmla="*/ 5454355 w 10035679"/>
              <a:gd name="connsiteY5807" fmla="*/ 1889161 h 5893281"/>
              <a:gd name="connsiteX5808" fmla="*/ 5415715 w 10035679"/>
              <a:gd name="connsiteY5808" fmla="*/ 1901236 h 5893281"/>
              <a:gd name="connsiteX5809" fmla="*/ 5373453 w 10035679"/>
              <a:gd name="connsiteY5809" fmla="*/ 1907273 h 5893281"/>
              <a:gd name="connsiteX5810" fmla="*/ 5365603 w 10035679"/>
              <a:gd name="connsiteY5810" fmla="*/ 1888556 h 5893281"/>
              <a:gd name="connsiteX5811" fmla="*/ 5355339 w 10035679"/>
              <a:gd name="connsiteY5811" fmla="*/ 1874067 h 5893281"/>
              <a:gd name="connsiteX5812" fmla="*/ 5345076 w 10035679"/>
              <a:gd name="connsiteY5812" fmla="*/ 1859576 h 5893281"/>
              <a:gd name="connsiteX5813" fmla="*/ 5337227 w 10035679"/>
              <a:gd name="connsiteY5813" fmla="*/ 1843274 h 5893281"/>
              <a:gd name="connsiteX5814" fmla="*/ 5335414 w 10035679"/>
              <a:gd name="connsiteY5814" fmla="*/ 1814292 h 5893281"/>
              <a:gd name="connsiteX5815" fmla="*/ 5337227 w 10035679"/>
              <a:gd name="connsiteY5815" fmla="*/ 1791953 h 5893281"/>
              <a:gd name="connsiteX5816" fmla="*/ 5335414 w 10035679"/>
              <a:gd name="connsiteY5816" fmla="*/ 1767199 h 5893281"/>
              <a:gd name="connsiteX5817" fmla="*/ 5331188 w 10035679"/>
              <a:gd name="connsiteY5817" fmla="*/ 1738217 h 5893281"/>
              <a:gd name="connsiteX5818" fmla="*/ 5335414 w 10035679"/>
              <a:gd name="connsiteY5818" fmla="*/ 1713464 h 5893281"/>
              <a:gd name="connsiteX5819" fmla="*/ 5351717 w 10035679"/>
              <a:gd name="connsiteY5819" fmla="*/ 1676636 h 5893281"/>
              <a:gd name="connsiteX5820" fmla="*/ 5380092 w 10035679"/>
              <a:gd name="connsiteY5820" fmla="*/ 1651883 h 5893281"/>
              <a:gd name="connsiteX5821" fmla="*/ 5408469 w 10035679"/>
              <a:gd name="connsiteY5821" fmla="*/ 1622902 h 5893281"/>
              <a:gd name="connsiteX5822" fmla="*/ 5432620 w 10035679"/>
              <a:gd name="connsiteY5822" fmla="*/ 1593923 h 5893281"/>
              <a:gd name="connsiteX5823" fmla="*/ 5450734 w 10035679"/>
              <a:gd name="connsiteY5823" fmla="*/ 1560716 h 5893281"/>
              <a:gd name="connsiteX5824" fmla="*/ 5440469 w 10035679"/>
              <a:gd name="connsiteY5824" fmla="*/ 1550453 h 5893281"/>
              <a:gd name="connsiteX5825" fmla="*/ 5430206 w 10035679"/>
              <a:gd name="connsiteY5825" fmla="*/ 1540189 h 5893281"/>
              <a:gd name="connsiteX5826" fmla="*/ 5418131 w 10035679"/>
              <a:gd name="connsiteY5826" fmla="*/ 1529924 h 5893281"/>
              <a:gd name="connsiteX5827" fmla="*/ 5391565 w 10035679"/>
              <a:gd name="connsiteY5827" fmla="*/ 1534152 h 5893281"/>
              <a:gd name="connsiteX5828" fmla="*/ 5358962 w 10035679"/>
              <a:gd name="connsiteY5828" fmla="*/ 1535962 h 5893281"/>
              <a:gd name="connsiteX5829" fmla="*/ 5348697 w 10035679"/>
              <a:gd name="connsiteY5829" fmla="*/ 1587281 h 5893281"/>
              <a:gd name="connsiteX5830" fmla="*/ 5330585 w 10035679"/>
              <a:gd name="connsiteY5830" fmla="*/ 1626525 h 5893281"/>
              <a:gd name="connsiteX5831" fmla="*/ 5306434 w 10035679"/>
              <a:gd name="connsiteY5831" fmla="*/ 1659730 h 5893281"/>
              <a:gd name="connsiteX5832" fmla="*/ 5278058 w 10035679"/>
              <a:gd name="connsiteY5832" fmla="*/ 1690521 h 5893281"/>
              <a:gd name="connsiteX5833" fmla="*/ 5251492 w 10035679"/>
              <a:gd name="connsiteY5833" fmla="*/ 1727350 h 5893281"/>
              <a:gd name="connsiteX5834" fmla="*/ 5235190 w 10035679"/>
              <a:gd name="connsiteY5834" fmla="*/ 1770821 h 5893281"/>
              <a:gd name="connsiteX5835" fmla="*/ 5223115 w 10035679"/>
              <a:gd name="connsiteY5835" fmla="*/ 1820331 h 5893281"/>
              <a:gd name="connsiteX5836" fmla="*/ 5245455 w 10035679"/>
              <a:gd name="connsiteY5836" fmla="*/ 1839048 h 5893281"/>
              <a:gd name="connsiteX5837" fmla="*/ 5265982 w 10035679"/>
              <a:gd name="connsiteY5837" fmla="*/ 1859576 h 5893281"/>
              <a:gd name="connsiteX5838" fmla="*/ 5279868 w 10035679"/>
              <a:gd name="connsiteY5838" fmla="*/ 1886143 h 5893281"/>
              <a:gd name="connsiteX5839" fmla="*/ 5287718 w 10035679"/>
              <a:gd name="connsiteY5839" fmla="*/ 1916933 h 5893281"/>
              <a:gd name="connsiteX5840" fmla="*/ 5277455 w 10035679"/>
              <a:gd name="connsiteY5840" fmla="*/ 1921159 h 5893281"/>
              <a:gd name="connsiteX5841" fmla="*/ 5273229 w 10035679"/>
              <a:gd name="connsiteY5841" fmla="*/ 1925385 h 5893281"/>
              <a:gd name="connsiteX5842" fmla="*/ 5269001 w 10035679"/>
              <a:gd name="connsiteY5842" fmla="*/ 1929612 h 5893281"/>
              <a:gd name="connsiteX5843" fmla="*/ 5269001 w 10035679"/>
              <a:gd name="connsiteY5843" fmla="*/ 1931422 h 5893281"/>
              <a:gd name="connsiteX5844" fmla="*/ 5264775 w 10035679"/>
              <a:gd name="connsiteY5844" fmla="*/ 1935649 h 5893281"/>
              <a:gd name="connsiteX5845" fmla="*/ 5264775 w 10035679"/>
              <a:gd name="connsiteY5845" fmla="*/ 1944102 h 5893281"/>
              <a:gd name="connsiteX5846" fmla="*/ 5262964 w 10035679"/>
              <a:gd name="connsiteY5846" fmla="*/ 1945915 h 5893281"/>
              <a:gd name="connsiteX5847" fmla="*/ 5216475 w 10035679"/>
              <a:gd name="connsiteY5847" fmla="*/ 1964631 h 5893281"/>
              <a:gd name="connsiteX5848" fmla="*/ 5210437 w 10035679"/>
              <a:gd name="connsiteY5848" fmla="*/ 2008101 h 5893281"/>
              <a:gd name="connsiteX5849" fmla="*/ 5196551 w 10035679"/>
              <a:gd name="connsiteY5849" fmla="*/ 2041306 h 5893281"/>
              <a:gd name="connsiteX5850" fmla="*/ 5182665 w 10035679"/>
              <a:gd name="connsiteY5850" fmla="*/ 2066060 h 5893281"/>
              <a:gd name="connsiteX5851" fmla="*/ 5160325 w 10035679"/>
              <a:gd name="connsiteY5851" fmla="*/ 2086589 h 5893281"/>
              <a:gd name="connsiteX5852" fmla="*/ 5142212 w 10035679"/>
              <a:gd name="connsiteY5852" fmla="*/ 2108928 h 5893281"/>
              <a:gd name="connsiteX5853" fmla="*/ 5125911 w 10035679"/>
              <a:gd name="connsiteY5853" fmla="*/ 2137907 h 5893281"/>
              <a:gd name="connsiteX5854" fmla="*/ 5113836 w 10035679"/>
              <a:gd name="connsiteY5854" fmla="*/ 2137907 h 5893281"/>
              <a:gd name="connsiteX5855" fmla="*/ 5113836 w 10035679"/>
              <a:gd name="connsiteY5855" fmla="*/ 2129455 h 5893281"/>
              <a:gd name="connsiteX5856" fmla="*/ 5085459 w 10035679"/>
              <a:gd name="connsiteY5856" fmla="*/ 2090210 h 5893281"/>
              <a:gd name="connsiteX5857" fmla="*/ 5069158 w 10035679"/>
              <a:gd name="connsiteY5857" fmla="*/ 2046740 h 5893281"/>
              <a:gd name="connsiteX5858" fmla="*/ 5057082 w 10035679"/>
              <a:gd name="connsiteY5858" fmla="*/ 1999647 h 5893281"/>
              <a:gd name="connsiteX5859" fmla="*/ 5036569 w 10035679"/>
              <a:gd name="connsiteY5859" fmla="*/ 1945915 h 5893281"/>
              <a:gd name="connsiteX5860" fmla="*/ 5008196 w 10035679"/>
              <a:gd name="connsiteY5860" fmla="*/ 1960405 h 5893281"/>
              <a:gd name="connsiteX5861" fmla="*/ 4990082 w 10035679"/>
              <a:gd name="connsiteY5861" fmla="*/ 1979118 h 5893281"/>
              <a:gd name="connsiteX5862" fmla="*/ 4969555 w 10035679"/>
              <a:gd name="connsiteY5862" fmla="*/ 1993610 h 5893281"/>
              <a:gd name="connsiteX5863" fmla="*/ 4947216 w 10035679"/>
              <a:gd name="connsiteY5863" fmla="*/ 2003873 h 5893281"/>
              <a:gd name="connsiteX5864" fmla="*/ 4912801 w 10035679"/>
              <a:gd name="connsiteY5864" fmla="*/ 2012327 h 5893281"/>
              <a:gd name="connsiteX5865" fmla="*/ 4908576 w 10035679"/>
              <a:gd name="connsiteY5865" fmla="*/ 2008101 h 5893281"/>
              <a:gd name="connsiteX5866" fmla="*/ 4904349 w 10035679"/>
              <a:gd name="connsiteY5866" fmla="*/ 2008101 h 5893281"/>
              <a:gd name="connsiteX5867" fmla="*/ 4902538 w 10035679"/>
              <a:gd name="connsiteY5867" fmla="*/ 2008101 h 5893281"/>
              <a:gd name="connsiteX5868" fmla="*/ 4898313 w 10035679"/>
              <a:gd name="connsiteY5868" fmla="*/ 2003873 h 5893281"/>
              <a:gd name="connsiteX5869" fmla="*/ 4890463 w 10035679"/>
              <a:gd name="connsiteY5869" fmla="*/ 2003873 h 5893281"/>
              <a:gd name="connsiteX5870" fmla="*/ 4888652 w 10035679"/>
              <a:gd name="connsiteY5870" fmla="*/ 1960405 h 5893281"/>
              <a:gd name="connsiteX5871" fmla="*/ 4884425 w 10035679"/>
              <a:gd name="connsiteY5871" fmla="*/ 1925385 h 5893281"/>
              <a:gd name="connsiteX5872" fmla="*/ 4876577 w 10035679"/>
              <a:gd name="connsiteY5872" fmla="*/ 1896405 h 5893281"/>
              <a:gd name="connsiteX5873" fmla="*/ 4870539 w 10035679"/>
              <a:gd name="connsiteY5873" fmla="*/ 1863200 h 5893281"/>
              <a:gd name="connsiteX5874" fmla="*/ 4866313 w 10035679"/>
              <a:gd name="connsiteY5874" fmla="*/ 1819726 h 5893281"/>
              <a:gd name="connsiteX5875" fmla="*/ 4884425 w 10035679"/>
              <a:gd name="connsiteY5875" fmla="*/ 1801011 h 5893281"/>
              <a:gd name="connsiteX5876" fmla="*/ 4890463 w 10035679"/>
              <a:gd name="connsiteY5876" fmla="*/ 1784709 h 5893281"/>
              <a:gd name="connsiteX5877" fmla="*/ 4894689 w 10035679"/>
              <a:gd name="connsiteY5877" fmla="*/ 1762368 h 5893281"/>
              <a:gd name="connsiteX5878" fmla="*/ 4904954 w 10035679"/>
              <a:gd name="connsiteY5878" fmla="*/ 1733388 h 5893281"/>
              <a:gd name="connsiteX5879" fmla="*/ 4912801 w 10035679"/>
              <a:gd name="connsiteY5879" fmla="*/ 1727350 h 5893281"/>
              <a:gd name="connsiteX5880" fmla="*/ 4923066 w 10035679"/>
              <a:gd name="connsiteY5880" fmla="*/ 1717087 h 5893281"/>
              <a:gd name="connsiteX5881" fmla="*/ 4933329 w 10035679"/>
              <a:gd name="connsiteY5881" fmla="*/ 1705012 h 5893281"/>
              <a:gd name="connsiteX5882" fmla="*/ 4945404 w 10035679"/>
              <a:gd name="connsiteY5882" fmla="*/ 1694748 h 5893281"/>
              <a:gd name="connsiteX5883" fmla="*/ 4951443 w 10035679"/>
              <a:gd name="connsiteY5883" fmla="*/ 1698974 h 5893281"/>
              <a:gd name="connsiteX5884" fmla="*/ 4955669 w 10035679"/>
              <a:gd name="connsiteY5884" fmla="*/ 1703200 h 5893281"/>
              <a:gd name="connsiteX5885" fmla="*/ 4959895 w 10035679"/>
              <a:gd name="connsiteY5885" fmla="*/ 1705012 h 5893281"/>
              <a:gd name="connsiteX5886" fmla="*/ 4961706 w 10035679"/>
              <a:gd name="connsiteY5886" fmla="*/ 1709238 h 5893281"/>
              <a:gd name="connsiteX5887" fmla="*/ 4969555 w 10035679"/>
              <a:gd name="connsiteY5887" fmla="*/ 1703200 h 5893281"/>
              <a:gd name="connsiteX5888" fmla="*/ 4973781 w 10035679"/>
              <a:gd name="connsiteY5888" fmla="*/ 1694748 h 5893281"/>
              <a:gd name="connsiteX5889" fmla="*/ 4975593 w 10035679"/>
              <a:gd name="connsiteY5889" fmla="*/ 1688711 h 5893281"/>
              <a:gd name="connsiteX5890" fmla="*/ 4979820 w 10035679"/>
              <a:gd name="connsiteY5890" fmla="*/ 1676636 h 5893281"/>
              <a:gd name="connsiteX5891" fmla="*/ 4984046 w 10035679"/>
              <a:gd name="connsiteY5891" fmla="*/ 1670597 h 5893281"/>
              <a:gd name="connsiteX5892" fmla="*/ 5008196 w 10035679"/>
              <a:gd name="connsiteY5892" fmla="*/ 1656109 h 5893281"/>
              <a:gd name="connsiteX5893" fmla="*/ 5028719 w 10035679"/>
              <a:gd name="connsiteY5893" fmla="*/ 1647655 h 5893281"/>
              <a:gd name="connsiteX5894" fmla="*/ 5046832 w 10035679"/>
              <a:gd name="connsiteY5894" fmla="*/ 1631354 h 5893281"/>
              <a:gd name="connsiteX5895" fmla="*/ 5040795 w 10035679"/>
              <a:gd name="connsiteY5895" fmla="*/ 1627128 h 5893281"/>
              <a:gd name="connsiteX5896" fmla="*/ 5036569 w 10035679"/>
              <a:gd name="connsiteY5896" fmla="*/ 1627128 h 5893281"/>
              <a:gd name="connsiteX5897" fmla="*/ 5032343 w 10035679"/>
              <a:gd name="connsiteY5897" fmla="*/ 1627128 h 5893281"/>
              <a:gd name="connsiteX5898" fmla="*/ 5032343 w 10035679"/>
              <a:gd name="connsiteY5898" fmla="*/ 1622902 h 5893281"/>
              <a:gd name="connsiteX5899" fmla="*/ 5032343 w 10035679"/>
              <a:gd name="connsiteY5899" fmla="*/ 1616865 h 5893281"/>
              <a:gd name="connsiteX5900" fmla="*/ 5028116 w 10035679"/>
              <a:gd name="connsiteY5900" fmla="*/ 1608411 h 5893281"/>
              <a:gd name="connsiteX5901" fmla="*/ 5054680 w 10035679"/>
              <a:gd name="connsiteY5901" fmla="*/ 1575206 h 5893281"/>
              <a:gd name="connsiteX5902" fmla="*/ 5078817 w 10035679"/>
              <a:gd name="connsiteY5902" fmla="*/ 1535962 h 5893281"/>
              <a:gd name="connsiteX5903" fmla="*/ 5099345 w 10035679"/>
              <a:gd name="connsiteY5903" fmla="*/ 1490682 h 5893281"/>
              <a:gd name="connsiteX5904" fmla="*/ 5121685 w 10035679"/>
              <a:gd name="connsiteY5904" fmla="*/ 1443587 h 5893281"/>
              <a:gd name="connsiteX5905" fmla="*/ 5142212 w 10035679"/>
              <a:gd name="connsiteY5905" fmla="*/ 1396493 h 5893281"/>
              <a:gd name="connsiteX5906" fmla="*/ 5168777 w 10035679"/>
              <a:gd name="connsiteY5906" fmla="*/ 1353022 h 5893281"/>
              <a:gd name="connsiteX5907" fmla="*/ 5192927 w 10035679"/>
              <a:gd name="connsiteY5907" fmla="*/ 1324042 h 5893281"/>
              <a:gd name="connsiteX5908" fmla="*/ 5223115 w 10035679"/>
              <a:gd name="connsiteY5908" fmla="*/ 1307739 h 5893281"/>
              <a:gd name="connsiteX5909" fmla="*/ 5223115 w 10035679"/>
              <a:gd name="connsiteY5909" fmla="*/ 1278760 h 5893281"/>
              <a:gd name="connsiteX5910" fmla="*/ 5255720 w 10035679"/>
              <a:gd name="connsiteY5910" fmla="*/ 1278760 h 5893281"/>
              <a:gd name="connsiteX5911" fmla="*/ 5273832 w 10035679"/>
              <a:gd name="connsiteY5911" fmla="*/ 1245553 h 5893281"/>
              <a:gd name="connsiteX5912" fmla="*/ 5302208 w 10035679"/>
              <a:gd name="connsiteY5912" fmla="*/ 1223214 h 5893281"/>
              <a:gd name="connsiteX5913" fmla="*/ 5340848 w 10035679"/>
              <a:gd name="connsiteY5913" fmla="*/ 1212949 h 5893281"/>
              <a:gd name="connsiteX5914" fmla="*/ 5345076 w 10035679"/>
              <a:gd name="connsiteY5914" fmla="*/ 1217178 h 5893281"/>
              <a:gd name="connsiteX5915" fmla="*/ 5349302 w 10035679"/>
              <a:gd name="connsiteY5915" fmla="*/ 1217178 h 5893281"/>
              <a:gd name="connsiteX5916" fmla="*/ 5351113 w 10035679"/>
              <a:gd name="connsiteY5916" fmla="*/ 1217178 h 5893281"/>
              <a:gd name="connsiteX5917" fmla="*/ 5358962 w 10035679"/>
              <a:gd name="connsiteY5917" fmla="*/ 1221404 h 5893281"/>
              <a:gd name="connsiteX5918" fmla="*/ 5358962 w 10035679"/>
              <a:gd name="connsiteY5918" fmla="*/ 1194837 h 5893281"/>
              <a:gd name="connsiteX5919" fmla="*/ 5369225 w 10035679"/>
              <a:gd name="connsiteY5919" fmla="*/ 1194837 h 5893281"/>
              <a:gd name="connsiteX5920" fmla="*/ 5377074 w 10035679"/>
              <a:gd name="connsiteY5920" fmla="*/ 1194837 h 5893281"/>
              <a:gd name="connsiteX5921" fmla="*/ 5383113 w 10035679"/>
              <a:gd name="connsiteY5921" fmla="*/ 1194837 h 5893281"/>
              <a:gd name="connsiteX5922" fmla="*/ 5387339 w 10035679"/>
              <a:gd name="connsiteY5922" fmla="*/ 1194837 h 5893281"/>
              <a:gd name="connsiteX5923" fmla="*/ 5391565 w 10035679"/>
              <a:gd name="connsiteY5923" fmla="*/ 1199063 h 5893281"/>
              <a:gd name="connsiteX5924" fmla="*/ 5395188 w 10035679"/>
              <a:gd name="connsiteY5924" fmla="*/ 1199063 h 5893281"/>
              <a:gd name="connsiteX5925" fmla="*/ 5407261 w 10035679"/>
              <a:gd name="connsiteY5925" fmla="*/ 1207515 h 5893281"/>
              <a:gd name="connsiteX5926" fmla="*/ 5419337 w 10035679"/>
              <a:gd name="connsiteY5926" fmla="*/ 1178532 h 5893281"/>
              <a:gd name="connsiteX5927" fmla="*/ 5441677 w 10035679"/>
              <a:gd name="connsiteY5927" fmla="*/ 1159819 h 5893281"/>
              <a:gd name="connsiteX5928" fmla="*/ 5465827 w 10035679"/>
              <a:gd name="connsiteY5928" fmla="*/ 1153782 h 5893281"/>
              <a:gd name="connsiteX5929" fmla="*/ 5498430 w 10035679"/>
              <a:gd name="connsiteY5929" fmla="*/ 1145330 h 5893281"/>
              <a:gd name="connsiteX5930" fmla="*/ 5531033 w 10035679"/>
              <a:gd name="connsiteY5930" fmla="*/ 1141102 h 5893281"/>
              <a:gd name="connsiteX5931" fmla="*/ 5544919 w 10035679"/>
              <a:gd name="connsiteY5931" fmla="*/ 1155593 h 5893281"/>
              <a:gd name="connsiteX5932" fmla="*/ 5561220 w 10035679"/>
              <a:gd name="connsiteY5932" fmla="*/ 1164045 h 5893281"/>
              <a:gd name="connsiteX5933" fmla="*/ 5575106 w 10035679"/>
              <a:gd name="connsiteY5933" fmla="*/ 1165857 h 5893281"/>
              <a:gd name="connsiteX5934" fmla="*/ 5588994 w 10035679"/>
              <a:gd name="connsiteY5934" fmla="*/ 1170083 h 5893281"/>
              <a:gd name="connsiteX5935" fmla="*/ 5601070 w 10035679"/>
              <a:gd name="connsiteY5935" fmla="*/ 1184573 h 5893281"/>
              <a:gd name="connsiteX5936" fmla="*/ 5607106 w 10035679"/>
              <a:gd name="connsiteY5936" fmla="*/ 1213554 h 5893281"/>
              <a:gd name="connsiteX5937" fmla="*/ 5602880 w 10035679"/>
              <a:gd name="connsiteY5937" fmla="*/ 1217781 h 5893281"/>
              <a:gd name="connsiteX5938" fmla="*/ 5601070 w 10035679"/>
              <a:gd name="connsiteY5938" fmla="*/ 1222006 h 5893281"/>
              <a:gd name="connsiteX5939" fmla="*/ 5596842 w 10035679"/>
              <a:gd name="connsiteY5939" fmla="*/ 1222006 h 5893281"/>
              <a:gd name="connsiteX5940" fmla="*/ 5596842 w 10035679"/>
              <a:gd name="connsiteY5940" fmla="*/ 1223816 h 5893281"/>
              <a:gd name="connsiteX5941" fmla="*/ 5592616 w 10035679"/>
              <a:gd name="connsiteY5941" fmla="*/ 1228044 h 5893281"/>
              <a:gd name="connsiteX5942" fmla="*/ 5592616 w 10035679"/>
              <a:gd name="connsiteY5942" fmla="*/ 1236497 h 5893281"/>
              <a:gd name="connsiteX5943" fmla="*/ 5596842 w 10035679"/>
              <a:gd name="connsiteY5943" fmla="*/ 1242533 h 5893281"/>
              <a:gd name="connsiteX5944" fmla="*/ 5601070 w 10035679"/>
              <a:gd name="connsiteY5944" fmla="*/ 1242533 h 5893281"/>
              <a:gd name="connsiteX5945" fmla="*/ 5602880 w 10035679"/>
              <a:gd name="connsiteY5945" fmla="*/ 1246759 h 5893281"/>
              <a:gd name="connsiteX5946" fmla="*/ 5607106 w 10035679"/>
              <a:gd name="connsiteY5946" fmla="*/ 1252799 h 5893281"/>
              <a:gd name="connsiteX5947" fmla="*/ 5631257 w 10035679"/>
              <a:gd name="connsiteY5947" fmla="*/ 1242533 h 5893281"/>
              <a:gd name="connsiteX5948" fmla="*/ 5645143 w 10035679"/>
              <a:gd name="connsiteY5948" fmla="*/ 1238307 h 5893281"/>
              <a:gd name="connsiteX5949" fmla="*/ 5655408 w 10035679"/>
              <a:gd name="connsiteY5949" fmla="*/ 1238307 h 5893281"/>
              <a:gd name="connsiteX5950" fmla="*/ 5659634 w 10035679"/>
              <a:gd name="connsiteY5950" fmla="*/ 1246759 h 5893281"/>
              <a:gd name="connsiteX5951" fmla="*/ 5663860 w 10035679"/>
              <a:gd name="connsiteY5951" fmla="*/ 1257025 h 5893281"/>
              <a:gd name="connsiteX5952" fmla="*/ 5674123 w 10035679"/>
              <a:gd name="connsiteY5952" fmla="*/ 1267290 h 5893281"/>
              <a:gd name="connsiteX5953" fmla="*/ 5684387 w 10035679"/>
              <a:gd name="connsiteY5953" fmla="*/ 1279363 h 5893281"/>
              <a:gd name="connsiteX5954" fmla="*/ 5748990 w 10035679"/>
              <a:gd name="connsiteY5954" fmla="*/ 1285402 h 5893281"/>
              <a:gd name="connsiteX5955" fmla="*/ 5773141 w 10035679"/>
              <a:gd name="connsiteY5955" fmla="*/ 1299892 h 5893281"/>
              <a:gd name="connsiteX5956" fmla="*/ 5801518 w 10035679"/>
              <a:gd name="connsiteY5956" fmla="*/ 1322230 h 5893281"/>
              <a:gd name="connsiteX5957" fmla="*/ 5829892 w 10035679"/>
              <a:gd name="connsiteY5957" fmla="*/ 1351211 h 5893281"/>
              <a:gd name="connsiteX5958" fmla="*/ 5854043 w 10035679"/>
              <a:gd name="connsiteY5958" fmla="*/ 1382002 h 5893281"/>
              <a:gd name="connsiteX5959" fmla="*/ 5876383 w 10035679"/>
              <a:gd name="connsiteY5959" fmla="*/ 1415211 h 5893281"/>
              <a:gd name="connsiteX5960" fmla="*/ 5882420 w 10035679"/>
              <a:gd name="connsiteY5960" fmla="*/ 1448416 h 5893281"/>
              <a:gd name="connsiteX5961" fmla="*/ 5878194 w 10035679"/>
              <a:gd name="connsiteY5961" fmla="*/ 1479210 h 5893281"/>
              <a:gd name="connsiteX5962" fmla="*/ 5854043 w 10035679"/>
              <a:gd name="connsiteY5962" fmla="*/ 1505776 h 5893281"/>
              <a:gd name="connsiteX5963" fmla="*/ 5821440 w 10035679"/>
              <a:gd name="connsiteY5963" fmla="*/ 1522077 h 5893281"/>
              <a:gd name="connsiteX5964" fmla="*/ 5787027 w 10035679"/>
              <a:gd name="connsiteY5964" fmla="*/ 1522077 h 5893281"/>
              <a:gd name="connsiteX5965" fmla="*/ 5754424 w 10035679"/>
              <a:gd name="connsiteY5965" fmla="*/ 1507586 h 5893281"/>
              <a:gd name="connsiteX5966" fmla="*/ 5726047 w 10035679"/>
              <a:gd name="connsiteY5966" fmla="*/ 1493096 h 5893281"/>
              <a:gd name="connsiteX5967" fmla="*/ 5697671 w 10035679"/>
              <a:gd name="connsiteY5967" fmla="*/ 1482833 h 5893281"/>
              <a:gd name="connsiteX5968" fmla="*/ 5701897 w 10035679"/>
              <a:gd name="connsiteY5968" fmla="*/ 1507586 h 5893281"/>
              <a:gd name="connsiteX5969" fmla="*/ 5706123 w 10035679"/>
              <a:gd name="connsiteY5969" fmla="*/ 1540794 h 5893281"/>
              <a:gd name="connsiteX5970" fmla="*/ 5710349 w 10035679"/>
              <a:gd name="connsiteY5970" fmla="*/ 1575809 h 5893281"/>
              <a:gd name="connsiteX5971" fmla="*/ 5716387 w 10035679"/>
              <a:gd name="connsiteY5971" fmla="*/ 1604790 h 5893281"/>
              <a:gd name="connsiteX5972" fmla="*/ 5724235 w 10035679"/>
              <a:gd name="connsiteY5972" fmla="*/ 1623507 h 5893281"/>
              <a:gd name="connsiteX5973" fmla="*/ 5730273 w 10035679"/>
              <a:gd name="connsiteY5973" fmla="*/ 1633769 h 5893281"/>
              <a:gd name="connsiteX5974" fmla="*/ 5740538 w 10035679"/>
              <a:gd name="connsiteY5974" fmla="*/ 1637995 h 5893281"/>
              <a:gd name="connsiteX5975" fmla="*/ 5748385 w 10035679"/>
              <a:gd name="connsiteY5975" fmla="*/ 1646449 h 5893281"/>
              <a:gd name="connsiteX5976" fmla="*/ 5762273 w 10035679"/>
              <a:gd name="connsiteY5976" fmla="*/ 1648260 h 5893281"/>
              <a:gd name="connsiteX5977" fmla="*/ 5758047 w 10035679"/>
              <a:gd name="connsiteY5977" fmla="*/ 1623507 h 5893281"/>
              <a:gd name="connsiteX5978" fmla="*/ 5753819 w 10035679"/>
              <a:gd name="connsiteY5978" fmla="*/ 1604790 h 5893281"/>
              <a:gd name="connsiteX5979" fmla="*/ 5753819 w 10035679"/>
              <a:gd name="connsiteY5979" fmla="*/ 1584263 h 5893281"/>
              <a:gd name="connsiteX5980" fmla="*/ 5766499 w 10035679"/>
              <a:gd name="connsiteY5980" fmla="*/ 1584263 h 5893281"/>
              <a:gd name="connsiteX5981" fmla="*/ 5766499 w 10035679"/>
              <a:gd name="connsiteY5981" fmla="*/ 1575809 h 5893281"/>
              <a:gd name="connsiteX5982" fmla="*/ 5790648 w 10035679"/>
              <a:gd name="connsiteY5982" fmla="*/ 1590300 h 5893281"/>
              <a:gd name="connsiteX5983" fmla="*/ 5814799 w 10035679"/>
              <a:gd name="connsiteY5983" fmla="*/ 1604790 h 5893281"/>
              <a:gd name="connsiteX5984" fmla="*/ 5843176 w 10035679"/>
              <a:gd name="connsiteY5984" fmla="*/ 1616865 h 5893281"/>
              <a:gd name="connsiteX5985" fmla="*/ 5847402 w 10035679"/>
              <a:gd name="connsiteY5985" fmla="*/ 1608411 h 5893281"/>
              <a:gd name="connsiteX5986" fmla="*/ 5851630 w 10035679"/>
              <a:gd name="connsiteY5986" fmla="*/ 1602375 h 5893281"/>
              <a:gd name="connsiteX5987" fmla="*/ 5853440 w 10035679"/>
              <a:gd name="connsiteY5987" fmla="*/ 1598149 h 5893281"/>
              <a:gd name="connsiteX5988" fmla="*/ 5857666 w 10035679"/>
              <a:gd name="connsiteY5988" fmla="*/ 1587884 h 5893281"/>
              <a:gd name="connsiteX5989" fmla="*/ 5857666 w 10035679"/>
              <a:gd name="connsiteY5989" fmla="*/ 1575809 h 5893281"/>
              <a:gd name="connsiteX5990" fmla="*/ 5853440 w 10035679"/>
              <a:gd name="connsiteY5990" fmla="*/ 1573999 h 5893281"/>
              <a:gd name="connsiteX5991" fmla="*/ 5851630 w 10035679"/>
              <a:gd name="connsiteY5991" fmla="*/ 1569772 h 5893281"/>
              <a:gd name="connsiteX5992" fmla="*/ 5847402 w 10035679"/>
              <a:gd name="connsiteY5992" fmla="*/ 1565546 h 5893281"/>
              <a:gd name="connsiteX5993" fmla="*/ 5847402 w 10035679"/>
              <a:gd name="connsiteY5993" fmla="*/ 1561320 h 5893281"/>
              <a:gd name="connsiteX5994" fmla="*/ 5847402 w 10035679"/>
              <a:gd name="connsiteY5994" fmla="*/ 1555282 h 5893281"/>
              <a:gd name="connsiteX5995" fmla="*/ 5843176 w 10035679"/>
              <a:gd name="connsiteY5995" fmla="*/ 1545020 h 5893281"/>
              <a:gd name="connsiteX5996" fmla="*/ 5875778 w 10035679"/>
              <a:gd name="connsiteY5996" fmla="*/ 1530529 h 5893281"/>
              <a:gd name="connsiteX5997" fmla="*/ 5896306 w 10035679"/>
              <a:gd name="connsiteY5997" fmla="*/ 1508189 h 5893281"/>
              <a:gd name="connsiteX5998" fmla="*/ 5914420 w 10035679"/>
              <a:gd name="connsiteY5998" fmla="*/ 1483436 h 5893281"/>
              <a:gd name="connsiteX5999" fmla="*/ 5924683 w 10035679"/>
              <a:gd name="connsiteY5999" fmla="*/ 1487662 h 5893281"/>
              <a:gd name="connsiteX6000" fmla="*/ 5938571 w 10035679"/>
              <a:gd name="connsiteY6000" fmla="*/ 1491888 h 5893281"/>
              <a:gd name="connsiteX6001" fmla="*/ 5952457 w 10035679"/>
              <a:gd name="connsiteY6001" fmla="*/ 1493701 h 5893281"/>
              <a:gd name="connsiteX6002" fmla="*/ 5966342 w 10035679"/>
              <a:gd name="connsiteY6002" fmla="*/ 1497926 h 5893281"/>
              <a:gd name="connsiteX6003" fmla="*/ 5960306 w 10035679"/>
              <a:gd name="connsiteY6003" fmla="*/ 1420040 h 5893281"/>
              <a:gd name="connsiteX6004" fmla="*/ 5946420 w 10035679"/>
              <a:gd name="connsiteY6004" fmla="*/ 1333702 h 5893281"/>
              <a:gd name="connsiteX6005" fmla="*/ 6004984 w 10035679"/>
              <a:gd name="connsiteY6005" fmla="*/ 1333702 h 5893281"/>
              <a:gd name="connsiteX6006" fmla="*/ 6018870 w 10035679"/>
              <a:gd name="connsiteY6006" fmla="*/ 1348191 h 5893281"/>
              <a:gd name="connsiteX6007" fmla="*/ 6032756 w 10035679"/>
              <a:gd name="connsiteY6007" fmla="*/ 1368719 h 5893281"/>
              <a:gd name="connsiteX6008" fmla="*/ 6044831 w 10035679"/>
              <a:gd name="connsiteY6008" fmla="*/ 1387436 h 5893281"/>
              <a:gd name="connsiteX6009" fmla="*/ 6044831 w 10035679"/>
              <a:gd name="connsiteY6009" fmla="*/ 1406154 h 5893281"/>
              <a:gd name="connsiteX6010" fmla="*/ 6036982 w 10035679"/>
              <a:gd name="connsiteY6010" fmla="*/ 1407964 h 5893281"/>
              <a:gd name="connsiteX6011" fmla="*/ 6032756 w 10035679"/>
              <a:gd name="connsiteY6011" fmla="*/ 1407964 h 5893281"/>
              <a:gd name="connsiteX6012" fmla="*/ 6026719 w 10035679"/>
              <a:gd name="connsiteY6012" fmla="*/ 1412193 h 5893281"/>
              <a:gd name="connsiteX6013" fmla="*/ 6012833 w 10035679"/>
              <a:gd name="connsiteY6013" fmla="*/ 1412193 h 5893281"/>
              <a:gd name="connsiteX6014" fmla="*/ 6012833 w 10035679"/>
              <a:gd name="connsiteY6014" fmla="*/ 1451436 h 5893281"/>
              <a:gd name="connsiteX6015" fmla="*/ 6023096 w 10035679"/>
              <a:gd name="connsiteY6015" fmla="*/ 1455663 h 5893281"/>
              <a:gd name="connsiteX6016" fmla="*/ 6027322 w 10035679"/>
              <a:gd name="connsiteY6016" fmla="*/ 1459889 h 5893281"/>
              <a:gd name="connsiteX6017" fmla="*/ 6033361 w 10035679"/>
              <a:gd name="connsiteY6017" fmla="*/ 1464116 h 5893281"/>
              <a:gd name="connsiteX6018" fmla="*/ 6041208 w 10035679"/>
              <a:gd name="connsiteY6018" fmla="*/ 1465926 h 5893281"/>
              <a:gd name="connsiteX6019" fmla="*/ 6051473 w 10035679"/>
              <a:gd name="connsiteY6019" fmla="*/ 1465926 h 5893281"/>
              <a:gd name="connsiteX6020" fmla="*/ 6055699 w 10035679"/>
              <a:gd name="connsiteY6020" fmla="*/ 1465926 h 5893281"/>
              <a:gd name="connsiteX6021" fmla="*/ 6059925 w 10035679"/>
              <a:gd name="connsiteY6021" fmla="*/ 1464116 h 5893281"/>
              <a:gd name="connsiteX6022" fmla="*/ 6061738 w 10035679"/>
              <a:gd name="connsiteY6022" fmla="*/ 1464116 h 5893281"/>
              <a:gd name="connsiteX6023" fmla="*/ 6069585 w 10035679"/>
              <a:gd name="connsiteY6023" fmla="*/ 1459889 h 5893281"/>
              <a:gd name="connsiteX6024" fmla="*/ 6073813 w 10035679"/>
              <a:gd name="connsiteY6024" fmla="*/ 1449624 h 5893281"/>
              <a:gd name="connsiteX6025" fmla="*/ 6073813 w 10035679"/>
              <a:gd name="connsiteY6025" fmla="*/ 1441172 h 5893281"/>
              <a:gd name="connsiteX6026" fmla="*/ 6073813 w 10035679"/>
              <a:gd name="connsiteY6026" fmla="*/ 1430908 h 5893281"/>
              <a:gd name="connsiteX6027" fmla="*/ 6073813 w 10035679"/>
              <a:gd name="connsiteY6027" fmla="*/ 1422456 h 5893281"/>
              <a:gd name="connsiteX6028" fmla="*/ 6069585 w 10035679"/>
              <a:gd name="connsiteY6028" fmla="*/ 1412193 h 5893281"/>
              <a:gd name="connsiteX6029" fmla="*/ 6093736 w 10035679"/>
              <a:gd name="connsiteY6029" fmla="*/ 1378984 h 5893281"/>
              <a:gd name="connsiteX6030" fmla="*/ 6122112 w 10035679"/>
              <a:gd name="connsiteY6030" fmla="*/ 1352417 h 5893281"/>
              <a:gd name="connsiteX6031" fmla="*/ 6146263 w 10035679"/>
              <a:gd name="connsiteY6031" fmla="*/ 1319211 h 5893281"/>
              <a:gd name="connsiteX6032" fmla="*/ 6158338 w 10035679"/>
              <a:gd name="connsiteY6032" fmla="*/ 1314985 h 5893281"/>
              <a:gd name="connsiteX6033" fmla="*/ 6168603 w 10035679"/>
              <a:gd name="connsiteY6033" fmla="*/ 1314985 h 5893281"/>
              <a:gd name="connsiteX6034" fmla="*/ 6172829 w 10035679"/>
              <a:gd name="connsiteY6034" fmla="*/ 1310759 h 5893281"/>
              <a:gd name="connsiteX6035" fmla="*/ 6178866 w 10035679"/>
              <a:gd name="connsiteY6035" fmla="*/ 1314985 h 5893281"/>
              <a:gd name="connsiteX6036" fmla="*/ 6186715 w 10035679"/>
              <a:gd name="connsiteY6036" fmla="*/ 1319211 h 5893281"/>
              <a:gd name="connsiteX6037" fmla="*/ 6188526 w 10035679"/>
              <a:gd name="connsiteY6037" fmla="*/ 1325248 h 5893281"/>
              <a:gd name="connsiteX6038" fmla="*/ 6192752 w 10035679"/>
              <a:gd name="connsiteY6038" fmla="*/ 1333702 h 5893281"/>
              <a:gd name="connsiteX6039" fmla="*/ 6196980 w 10035679"/>
              <a:gd name="connsiteY6039" fmla="*/ 1337928 h 5893281"/>
              <a:gd name="connsiteX6040" fmla="*/ 6198790 w 10035679"/>
              <a:gd name="connsiteY6040" fmla="*/ 1343965 h 5893281"/>
              <a:gd name="connsiteX6041" fmla="*/ 6206640 w 10035679"/>
              <a:gd name="connsiteY6041" fmla="*/ 1348191 h 5893281"/>
              <a:gd name="connsiteX6042" fmla="*/ 6206640 w 10035679"/>
              <a:gd name="connsiteY6042" fmla="*/ 1339739 h 5893281"/>
              <a:gd name="connsiteX6043" fmla="*/ 6212676 w 10035679"/>
              <a:gd name="connsiteY6043" fmla="*/ 1333702 h 5893281"/>
              <a:gd name="connsiteX6044" fmla="*/ 6216902 w 10035679"/>
              <a:gd name="connsiteY6044" fmla="*/ 1325248 h 5893281"/>
              <a:gd name="connsiteX6045" fmla="*/ 6221129 w 10035679"/>
              <a:gd name="connsiteY6045" fmla="*/ 1319211 h 5893281"/>
              <a:gd name="connsiteX6046" fmla="*/ 6221129 w 10035679"/>
              <a:gd name="connsiteY6046" fmla="*/ 1308947 h 5893281"/>
              <a:gd name="connsiteX6047" fmla="*/ 6225355 w 10035679"/>
              <a:gd name="connsiteY6047" fmla="*/ 1294459 h 5893281"/>
              <a:gd name="connsiteX6048" fmla="*/ 6255544 w 10035679"/>
              <a:gd name="connsiteY6048" fmla="*/ 1294459 h 5893281"/>
              <a:gd name="connsiteX6049" fmla="*/ 6283921 w 10035679"/>
              <a:gd name="connsiteY6049" fmla="*/ 1300495 h 5893281"/>
              <a:gd name="connsiteX6050" fmla="*/ 6310485 w 10035679"/>
              <a:gd name="connsiteY6050" fmla="*/ 1308947 h 5893281"/>
              <a:gd name="connsiteX6051" fmla="*/ 6292373 w 10035679"/>
              <a:gd name="connsiteY6051" fmla="*/ 1323437 h 5893281"/>
              <a:gd name="connsiteX6052" fmla="*/ 6274259 w 10035679"/>
              <a:gd name="connsiteY6052" fmla="*/ 1333702 h 5893281"/>
              <a:gd name="connsiteX6053" fmla="*/ 6260373 w 10035679"/>
              <a:gd name="connsiteY6053" fmla="*/ 1343965 h 5893281"/>
              <a:gd name="connsiteX6054" fmla="*/ 6246487 w 10035679"/>
              <a:gd name="connsiteY6054" fmla="*/ 1364493 h 5893281"/>
              <a:gd name="connsiteX6055" fmla="*/ 6264599 w 10035679"/>
              <a:gd name="connsiteY6055" fmla="*/ 1364493 h 5893281"/>
              <a:gd name="connsiteX6056" fmla="*/ 6274864 w 10035679"/>
              <a:gd name="connsiteY6056" fmla="*/ 1354230 h 5893281"/>
              <a:gd name="connsiteX6057" fmla="*/ 6299014 w 10035679"/>
              <a:gd name="connsiteY6057" fmla="*/ 1343965 h 5893281"/>
              <a:gd name="connsiteX6058" fmla="*/ 6325579 w 10035679"/>
              <a:gd name="connsiteY6058" fmla="*/ 1333702 h 5893281"/>
              <a:gd name="connsiteX6059" fmla="*/ 6346108 w 10035679"/>
              <a:gd name="connsiteY6059" fmla="*/ 1325248 h 5893281"/>
              <a:gd name="connsiteX6060" fmla="*/ 6368446 w 10035679"/>
              <a:gd name="connsiteY6060" fmla="*/ 1319211 h 5893281"/>
              <a:gd name="connsiteX6061" fmla="*/ 6374485 w 10035679"/>
              <a:gd name="connsiteY6061" fmla="*/ 1319211 h 5893281"/>
              <a:gd name="connsiteX6062" fmla="*/ 6378711 w 10035679"/>
              <a:gd name="connsiteY6062" fmla="*/ 1323437 h 5893281"/>
              <a:gd name="connsiteX6063" fmla="*/ 6384748 w 10035679"/>
              <a:gd name="connsiteY6063" fmla="*/ 1329474 h 5893281"/>
              <a:gd name="connsiteX6064" fmla="*/ 6388974 w 10035679"/>
              <a:gd name="connsiteY6064" fmla="*/ 1333702 h 5893281"/>
              <a:gd name="connsiteX6065" fmla="*/ 6393202 w 10035679"/>
              <a:gd name="connsiteY6065" fmla="*/ 1337928 h 5893281"/>
              <a:gd name="connsiteX6066" fmla="*/ 6399238 w 10035679"/>
              <a:gd name="connsiteY6066" fmla="*/ 1337928 h 5893281"/>
              <a:gd name="connsiteX6067" fmla="*/ 6413124 w 10035679"/>
              <a:gd name="connsiteY6067" fmla="*/ 1339739 h 5893281"/>
              <a:gd name="connsiteX6068" fmla="*/ 6417350 w 10035679"/>
              <a:gd name="connsiteY6068" fmla="*/ 1333702 h 5893281"/>
              <a:gd name="connsiteX6069" fmla="*/ 6421576 w 10035679"/>
              <a:gd name="connsiteY6069" fmla="*/ 1325248 h 5893281"/>
              <a:gd name="connsiteX6070" fmla="*/ 6423389 w 10035679"/>
              <a:gd name="connsiteY6070" fmla="*/ 1323437 h 5893281"/>
              <a:gd name="connsiteX6071" fmla="*/ 6423389 w 10035679"/>
              <a:gd name="connsiteY6071" fmla="*/ 1314985 h 5893281"/>
              <a:gd name="connsiteX6072" fmla="*/ 6427615 w 10035679"/>
              <a:gd name="connsiteY6072" fmla="*/ 1304721 h 5893281"/>
              <a:gd name="connsiteX6073" fmla="*/ 6427615 w 10035679"/>
              <a:gd name="connsiteY6073" fmla="*/ 1294459 h 5893281"/>
              <a:gd name="connsiteX6074" fmla="*/ 6421576 w 10035679"/>
              <a:gd name="connsiteY6074" fmla="*/ 1286005 h 5893281"/>
              <a:gd name="connsiteX6075" fmla="*/ 6417350 w 10035679"/>
              <a:gd name="connsiteY6075" fmla="*/ 1279968 h 5893281"/>
              <a:gd name="connsiteX6076" fmla="*/ 6413124 w 10035679"/>
              <a:gd name="connsiteY6076" fmla="*/ 1271516 h 5893281"/>
              <a:gd name="connsiteX6077" fmla="*/ 6413124 w 10035679"/>
              <a:gd name="connsiteY6077" fmla="*/ 1261251 h 5893281"/>
              <a:gd name="connsiteX6078" fmla="*/ 6413124 w 10035679"/>
              <a:gd name="connsiteY6078" fmla="*/ 1246759 h 5893281"/>
              <a:gd name="connsiteX6079" fmla="*/ 6423389 w 10035679"/>
              <a:gd name="connsiteY6079" fmla="*/ 1238307 h 5893281"/>
              <a:gd name="connsiteX6080" fmla="*/ 6431236 w 10035679"/>
              <a:gd name="connsiteY6080" fmla="*/ 1232271 h 5893281"/>
              <a:gd name="connsiteX6081" fmla="*/ 6437275 w 10035679"/>
              <a:gd name="connsiteY6081" fmla="*/ 1228044 h 5893281"/>
              <a:gd name="connsiteX6082" fmla="*/ 6451161 w 10035679"/>
              <a:gd name="connsiteY6082" fmla="*/ 1222006 h 5893281"/>
              <a:gd name="connsiteX6083" fmla="*/ 6459010 w 10035679"/>
              <a:gd name="connsiteY6083" fmla="*/ 1223816 h 5893281"/>
              <a:gd name="connsiteX6084" fmla="*/ 6469275 w 10035679"/>
              <a:gd name="connsiteY6084" fmla="*/ 1228044 h 5893281"/>
              <a:gd name="connsiteX6085" fmla="*/ 6483161 w 10035679"/>
              <a:gd name="connsiteY6085" fmla="*/ 1228044 h 5893281"/>
              <a:gd name="connsiteX6086" fmla="*/ 6497047 w 10035679"/>
              <a:gd name="connsiteY6086" fmla="*/ 1228044 h 5893281"/>
              <a:gd name="connsiteX6087" fmla="*/ 6515159 w 10035679"/>
              <a:gd name="connsiteY6087" fmla="*/ 1250383 h 5893281"/>
              <a:gd name="connsiteX6088" fmla="*/ 6539310 w 10035679"/>
              <a:gd name="connsiteY6088" fmla="*/ 1275138 h 5893281"/>
              <a:gd name="connsiteX6089" fmla="*/ 6575536 w 10035679"/>
              <a:gd name="connsiteY6089" fmla="*/ 1299892 h 5893281"/>
              <a:gd name="connsiteX6090" fmla="*/ 6605723 w 10035679"/>
              <a:gd name="connsiteY6090" fmla="*/ 1324645 h 5893281"/>
              <a:gd name="connsiteX6091" fmla="*/ 6634100 w 10035679"/>
              <a:gd name="connsiteY6091" fmla="*/ 1339136 h 5893281"/>
              <a:gd name="connsiteX6092" fmla="*/ 6652214 w 10035679"/>
              <a:gd name="connsiteY6092" fmla="*/ 1347588 h 5893281"/>
              <a:gd name="connsiteX6093" fmla="*/ 6656440 w 10035679"/>
              <a:gd name="connsiteY6093" fmla="*/ 1343362 h 5893281"/>
              <a:gd name="connsiteX6094" fmla="*/ 6656440 w 10035679"/>
              <a:gd name="connsiteY6094" fmla="*/ 1339136 h 5893281"/>
              <a:gd name="connsiteX6095" fmla="*/ 6658250 w 10035679"/>
              <a:gd name="connsiteY6095" fmla="*/ 1333097 h 5893281"/>
              <a:gd name="connsiteX6096" fmla="*/ 6647986 w 10035679"/>
              <a:gd name="connsiteY6096" fmla="*/ 1322834 h 5893281"/>
              <a:gd name="connsiteX6097" fmla="*/ 6641949 w 10035679"/>
              <a:gd name="connsiteY6097" fmla="*/ 1314380 h 5893281"/>
              <a:gd name="connsiteX6098" fmla="*/ 6637723 w 10035679"/>
              <a:gd name="connsiteY6098" fmla="*/ 1304118 h 5893281"/>
              <a:gd name="connsiteX6099" fmla="*/ 6629874 w 10035679"/>
              <a:gd name="connsiteY6099" fmla="*/ 1293854 h 5893281"/>
              <a:gd name="connsiteX6100" fmla="*/ 6628063 w 10035679"/>
              <a:gd name="connsiteY6100" fmla="*/ 1279363 h 5893281"/>
              <a:gd name="connsiteX6101" fmla="*/ 6595460 w 10035679"/>
              <a:gd name="connsiteY6101" fmla="*/ 1279363 h 5893281"/>
              <a:gd name="connsiteX6102" fmla="*/ 6599686 w 10035679"/>
              <a:gd name="connsiteY6102" fmla="*/ 1235891 h 5893281"/>
              <a:gd name="connsiteX6103" fmla="*/ 6591837 w 10035679"/>
              <a:gd name="connsiteY6103" fmla="*/ 1202686 h 5893281"/>
              <a:gd name="connsiteX6104" fmla="*/ 6587611 w 10035679"/>
              <a:gd name="connsiteY6104" fmla="*/ 1173704 h 5893281"/>
              <a:gd name="connsiteX6105" fmla="*/ 6581572 w 10035679"/>
              <a:gd name="connsiteY6105" fmla="*/ 1134460 h 5893281"/>
              <a:gd name="connsiteX6106" fmla="*/ 6602102 w 10035679"/>
              <a:gd name="connsiteY6106" fmla="*/ 1119972 h 5893281"/>
              <a:gd name="connsiteX6107" fmla="*/ 6615988 w 10035679"/>
              <a:gd name="connsiteY6107" fmla="*/ 1101253 h 5893281"/>
              <a:gd name="connsiteX6108" fmla="*/ 6623837 w 10035679"/>
              <a:gd name="connsiteY6108" fmla="*/ 1080726 h 5893281"/>
              <a:gd name="connsiteX6109" fmla="*/ 6629874 w 10035679"/>
              <a:gd name="connsiteY6109" fmla="*/ 1054159 h 5893281"/>
              <a:gd name="connsiteX6110" fmla="*/ 6637723 w 10035679"/>
              <a:gd name="connsiteY6110" fmla="*/ 1033632 h 5893281"/>
              <a:gd name="connsiteX6111" fmla="*/ 6647986 w 10035679"/>
              <a:gd name="connsiteY6111" fmla="*/ 1011294 h 5893281"/>
              <a:gd name="connsiteX6112" fmla="*/ 6661874 w 10035679"/>
              <a:gd name="connsiteY6112" fmla="*/ 994992 h 5893281"/>
              <a:gd name="connsiteX6113" fmla="*/ 6679986 w 10035679"/>
              <a:gd name="connsiteY6113" fmla="*/ 982917 h 5893281"/>
              <a:gd name="connsiteX6114" fmla="*/ 6712588 w 10035679"/>
              <a:gd name="connsiteY6114" fmla="*/ 981104 h 5893281"/>
              <a:gd name="connsiteX6115" fmla="*/ 6751230 w 10035679"/>
              <a:gd name="connsiteY6115" fmla="*/ 982917 h 5893281"/>
              <a:gd name="connsiteX6116" fmla="*/ 6761493 w 10035679"/>
              <a:gd name="connsiteY6116" fmla="*/ 1001632 h 5893281"/>
              <a:gd name="connsiteX6117" fmla="*/ 6775379 w 10035679"/>
              <a:gd name="connsiteY6117" fmla="*/ 1016123 h 5893281"/>
              <a:gd name="connsiteX6118" fmla="*/ 6771153 w 10035679"/>
              <a:gd name="connsiteY6118" fmla="*/ 1045104 h 5893281"/>
              <a:gd name="connsiteX6119" fmla="*/ 6765116 w 10035679"/>
              <a:gd name="connsiteY6119" fmla="*/ 1074084 h 5893281"/>
              <a:gd name="connsiteX6120" fmla="*/ 6757267 w 10035679"/>
              <a:gd name="connsiteY6120" fmla="*/ 1098838 h 5893281"/>
              <a:gd name="connsiteX6121" fmla="*/ 6755456 w 10035679"/>
              <a:gd name="connsiteY6121" fmla="*/ 1121179 h 5893281"/>
              <a:gd name="connsiteX6122" fmla="*/ 6751230 w 10035679"/>
              <a:gd name="connsiteY6122" fmla="*/ 1135668 h 5893281"/>
              <a:gd name="connsiteX6123" fmla="*/ 6757267 w 10035679"/>
              <a:gd name="connsiteY6123" fmla="*/ 1154385 h 5893281"/>
              <a:gd name="connsiteX6124" fmla="*/ 6769342 w 10035679"/>
              <a:gd name="connsiteY6124" fmla="*/ 1179137 h 5893281"/>
              <a:gd name="connsiteX6125" fmla="*/ 6775379 w 10035679"/>
              <a:gd name="connsiteY6125" fmla="*/ 1208120 h 5893281"/>
              <a:gd name="connsiteX6126" fmla="*/ 6781417 w 10035679"/>
              <a:gd name="connsiteY6126" fmla="*/ 1228648 h 5893281"/>
              <a:gd name="connsiteX6127" fmla="*/ 6781417 w 10035679"/>
              <a:gd name="connsiteY6127" fmla="*/ 1253401 h 5893281"/>
              <a:gd name="connsiteX6128" fmla="*/ 6775379 w 10035679"/>
              <a:gd name="connsiteY6128" fmla="*/ 1275742 h 5893281"/>
              <a:gd name="connsiteX6129" fmla="*/ 6769342 w 10035679"/>
              <a:gd name="connsiteY6129" fmla="*/ 1294459 h 5893281"/>
              <a:gd name="connsiteX6130" fmla="*/ 6769342 w 10035679"/>
              <a:gd name="connsiteY6130" fmla="*/ 1308947 h 5893281"/>
              <a:gd name="connsiteX6131" fmla="*/ 6771153 w 10035679"/>
              <a:gd name="connsiteY6131" fmla="*/ 1319211 h 5893281"/>
              <a:gd name="connsiteX6132" fmla="*/ 6775379 w 10035679"/>
              <a:gd name="connsiteY6132" fmla="*/ 1325248 h 5893281"/>
              <a:gd name="connsiteX6133" fmla="*/ 6781417 w 10035679"/>
              <a:gd name="connsiteY6133" fmla="*/ 1333702 h 5893281"/>
              <a:gd name="connsiteX6134" fmla="*/ 6789267 w 10035679"/>
              <a:gd name="connsiteY6134" fmla="*/ 1339739 h 5893281"/>
              <a:gd name="connsiteX6135" fmla="*/ 6793493 w 10035679"/>
              <a:gd name="connsiteY6135" fmla="*/ 1351815 h 5893281"/>
              <a:gd name="connsiteX6136" fmla="*/ 6799529 w 10035679"/>
              <a:gd name="connsiteY6136" fmla="*/ 1363890 h 5893281"/>
              <a:gd name="connsiteX6137" fmla="*/ 6789267 w 10035679"/>
              <a:gd name="connsiteY6137" fmla="*/ 1386229 h 5893281"/>
              <a:gd name="connsiteX6138" fmla="*/ 6781417 w 10035679"/>
              <a:gd name="connsiteY6138" fmla="*/ 1410985 h 5893281"/>
              <a:gd name="connsiteX6139" fmla="*/ 6781417 w 10035679"/>
              <a:gd name="connsiteY6139" fmla="*/ 1444191 h 5893281"/>
              <a:gd name="connsiteX6140" fmla="*/ 6771153 w 10035679"/>
              <a:gd name="connsiteY6140" fmla="*/ 1450228 h 5893281"/>
              <a:gd name="connsiteX6141" fmla="*/ 6765116 w 10035679"/>
              <a:gd name="connsiteY6141" fmla="*/ 1458682 h 5893281"/>
              <a:gd name="connsiteX6142" fmla="*/ 6754853 w 10035679"/>
              <a:gd name="connsiteY6142" fmla="*/ 1462908 h 5893281"/>
              <a:gd name="connsiteX6143" fmla="*/ 6742778 w 10035679"/>
              <a:gd name="connsiteY6143" fmla="*/ 1468945 h 5893281"/>
              <a:gd name="connsiteX6144" fmla="*/ 6728890 w 10035679"/>
              <a:gd name="connsiteY6144" fmla="*/ 1473173 h 5893281"/>
              <a:gd name="connsiteX6145" fmla="*/ 6728890 w 10035679"/>
              <a:gd name="connsiteY6145" fmla="*/ 1484041 h 5893281"/>
              <a:gd name="connsiteX6146" fmla="*/ 6769342 w 10035679"/>
              <a:gd name="connsiteY6146" fmla="*/ 1484041 h 5893281"/>
              <a:gd name="connsiteX6147" fmla="*/ 6771153 w 10035679"/>
              <a:gd name="connsiteY6147" fmla="*/ 1479815 h 5893281"/>
              <a:gd name="connsiteX6148" fmla="*/ 6775379 w 10035679"/>
              <a:gd name="connsiteY6148" fmla="*/ 1478003 h 5893281"/>
              <a:gd name="connsiteX6149" fmla="*/ 6781417 w 10035679"/>
              <a:gd name="connsiteY6149" fmla="*/ 1473776 h 5893281"/>
              <a:gd name="connsiteX6150" fmla="*/ 6795303 w 10035679"/>
              <a:gd name="connsiteY6150" fmla="*/ 1449021 h 5893281"/>
              <a:gd name="connsiteX6151" fmla="*/ 6809191 w 10035679"/>
              <a:gd name="connsiteY6151" fmla="*/ 1420040 h 5893281"/>
              <a:gd name="connsiteX6152" fmla="*/ 6821267 w 10035679"/>
              <a:gd name="connsiteY6152" fmla="*/ 1397701 h 5893281"/>
              <a:gd name="connsiteX6153" fmla="*/ 6827303 w 10035679"/>
              <a:gd name="connsiteY6153" fmla="*/ 1362682 h 5893281"/>
              <a:gd name="connsiteX6154" fmla="*/ 6821267 w 10035679"/>
              <a:gd name="connsiteY6154" fmla="*/ 1329474 h 5893281"/>
              <a:gd name="connsiteX6155" fmla="*/ 6817039 w 10035679"/>
              <a:gd name="connsiteY6155" fmla="*/ 1296269 h 5893281"/>
              <a:gd name="connsiteX6156" fmla="*/ 6812812 w 10035679"/>
              <a:gd name="connsiteY6156" fmla="*/ 1267290 h 5893281"/>
              <a:gd name="connsiteX6157" fmla="*/ 6851454 w 10035679"/>
              <a:gd name="connsiteY6157" fmla="*/ 1267290 h 5893281"/>
              <a:gd name="connsiteX6158" fmla="*/ 6887680 w 10035679"/>
              <a:gd name="connsiteY6158" fmla="*/ 1267290 h 5893281"/>
              <a:gd name="connsiteX6159" fmla="*/ 6922093 w 10035679"/>
              <a:gd name="connsiteY6159" fmla="*/ 1279363 h 5893281"/>
              <a:gd name="connsiteX6160" fmla="*/ 6922093 w 10035679"/>
              <a:gd name="connsiteY6160" fmla="*/ 1267290 h 5893281"/>
              <a:gd name="connsiteX6161" fmla="*/ 6887680 w 10035679"/>
              <a:gd name="connsiteY6161" fmla="*/ 1252799 h 5893281"/>
              <a:gd name="connsiteX6162" fmla="*/ 6845415 w 10035679"/>
              <a:gd name="connsiteY6162" fmla="*/ 1236497 h 5893281"/>
              <a:gd name="connsiteX6163" fmla="*/ 6806776 w 10035679"/>
              <a:gd name="connsiteY6163" fmla="*/ 1222006 h 5893281"/>
              <a:gd name="connsiteX6164" fmla="*/ 6798927 w 10035679"/>
              <a:gd name="connsiteY6164" fmla="*/ 1185177 h 5893281"/>
              <a:gd name="connsiteX6165" fmla="*/ 6788664 w 10035679"/>
              <a:gd name="connsiteY6165" fmla="*/ 1160423 h 5893281"/>
              <a:gd name="connsiteX6166" fmla="*/ 6778399 w 10035679"/>
              <a:gd name="connsiteY6166" fmla="*/ 1139896 h 5893281"/>
              <a:gd name="connsiteX6167" fmla="*/ 6768134 w 10035679"/>
              <a:gd name="connsiteY6167" fmla="*/ 1110915 h 5893281"/>
              <a:gd name="connsiteX6168" fmla="*/ 6812812 w 10035679"/>
              <a:gd name="connsiteY6168" fmla="*/ 1069858 h 5893281"/>
              <a:gd name="connsiteX6169" fmla="*/ 6812812 w 10035679"/>
              <a:gd name="connsiteY6169" fmla="*/ 1002237 h 5893281"/>
              <a:gd name="connsiteX6170" fmla="*/ 6820662 w 10035679"/>
              <a:gd name="connsiteY6170" fmla="*/ 1002237 h 5893281"/>
              <a:gd name="connsiteX6171" fmla="*/ 6826698 w 10035679"/>
              <a:gd name="connsiteY6171" fmla="*/ 1002237 h 5893281"/>
              <a:gd name="connsiteX6172" fmla="*/ 6830926 w 10035679"/>
              <a:gd name="connsiteY6172" fmla="*/ 1002237 h 5893281"/>
              <a:gd name="connsiteX6173" fmla="*/ 6830926 w 10035679"/>
              <a:gd name="connsiteY6173" fmla="*/ 1003445 h 5893281"/>
              <a:gd name="connsiteX6174" fmla="*/ 6836963 w 10035679"/>
              <a:gd name="connsiteY6174" fmla="*/ 1007671 h 5893281"/>
              <a:gd name="connsiteX6175" fmla="*/ 6844812 w 10035679"/>
              <a:gd name="connsiteY6175" fmla="*/ 1028198 h 5893281"/>
              <a:gd name="connsiteX6176" fmla="*/ 6850849 w 10035679"/>
              <a:gd name="connsiteY6176" fmla="*/ 1050538 h 5893281"/>
              <a:gd name="connsiteX6177" fmla="*/ 6864737 w 10035679"/>
              <a:gd name="connsiteY6177" fmla="*/ 1066840 h 5893281"/>
              <a:gd name="connsiteX6178" fmla="*/ 6891301 w 10035679"/>
              <a:gd name="connsiteY6178" fmla="*/ 1052349 h 5893281"/>
              <a:gd name="connsiteX6179" fmla="*/ 6921491 w 10035679"/>
              <a:gd name="connsiteY6179" fmla="*/ 1046310 h 5893281"/>
              <a:gd name="connsiteX6180" fmla="*/ 6961941 w 10035679"/>
              <a:gd name="connsiteY6180" fmla="*/ 1046310 h 5893281"/>
              <a:gd name="connsiteX6181" fmla="*/ 6982470 w 10035679"/>
              <a:gd name="connsiteY6181" fmla="*/ 1075292 h 5893281"/>
              <a:gd name="connsiteX6182" fmla="*/ 7015073 w 10035679"/>
              <a:gd name="connsiteY6182" fmla="*/ 1104271 h 5893281"/>
              <a:gd name="connsiteX6183" fmla="*/ 7045260 w 10035679"/>
              <a:gd name="connsiteY6183" fmla="*/ 1124800 h 5893281"/>
              <a:gd name="connsiteX6184" fmla="*/ 7045260 w 10035679"/>
              <a:gd name="connsiteY6184" fmla="*/ 1108499 h 5893281"/>
              <a:gd name="connsiteX6185" fmla="*/ 7021110 w 10035679"/>
              <a:gd name="connsiteY6185" fmla="*/ 1081934 h 5893281"/>
              <a:gd name="connsiteX6186" fmla="*/ 7002998 w 10035679"/>
              <a:gd name="connsiteY6186" fmla="*/ 1051141 h 5893281"/>
              <a:gd name="connsiteX6187" fmla="*/ 6992733 w 10035679"/>
              <a:gd name="connsiteY6187" fmla="*/ 1010086 h 5893281"/>
              <a:gd name="connsiteX6188" fmla="*/ 6982470 w 10035679"/>
              <a:gd name="connsiteY6188" fmla="*/ 970842 h 5893281"/>
              <a:gd name="connsiteX6189" fmla="*/ 6974621 w 10035679"/>
              <a:gd name="connsiteY6189" fmla="*/ 927371 h 5893281"/>
              <a:gd name="connsiteX6190" fmla="*/ 7021110 w 10035679"/>
              <a:gd name="connsiteY6190" fmla="*/ 912880 h 5893281"/>
              <a:gd name="connsiteX6191" fmla="*/ 7071827 w 10035679"/>
              <a:gd name="connsiteY6191" fmla="*/ 902616 h 5893281"/>
              <a:gd name="connsiteX6192" fmla="*/ 7085712 w 10035679"/>
              <a:gd name="connsiteY6192" fmla="*/ 935823 h 5893281"/>
              <a:gd name="connsiteX6193" fmla="*/ 7091749 w 10035679"/>
              <a:gd name="connsiteY6193" fmla="*/ 935823 h 5893281"/>
              <a:gd name="connsiteX6194" fmla="*/ 7099598 w 10035679"/>
              <a:gd name="connsiteY6194" fmla="*/ 902616 h 5893281"/>
              <a:gd name="connsiteX6195" fmla="*/ 7105637 w 10035679"/>
              <a:gd name="connsiteY6195" fmla="*/ 867597 h 5893281"/>
              <a:gd name="connsiteX6196" fmla="*/ 7115900 w 10035679"/>
              <a:gd name="connsiteY6196" fmla="*/ 830768 h 5893281"/>
              <a:gd name="connsiteX6197" fmla="*/ 7148503 w 10035679"/>
              <a:gd name="connsiteY6197" fmla="*/ 812052 h 5893281"/>
              <a:gd name="connsiteX6198" fmla="*/ 7172653 w 10035679"/>
              <a:gd name="connsiteY6198" fmla="*/ 791524 h 5893281"/>
              <a:gd name="connsiteX6199" fmla="*/ 7201030 w 10035679"/>
              <a:gd name="connsiteY6199" fmla="*/ 769186 h 5893281"/>
              <a:gd name="connsiteX6200" fmla="*/ 7229407 w 10035679"/>
              <a:gd name="connsiteY6200" fmla="*/ 757111 h 5893281"/>
              <a:gd name="connsiteX6201" fmla="*/ 7262010 w 10035679"/>
              <a:gd name="connsiteY6201" fmla="*/ 745035 h 5893281"/>
              <a:gd name="connsiteX6202" fmla="*/ 7304272 w 10035679"/>
              <a:gd name="connsiteY6202" fmla="*/ 745035 h 5893281"/>
              <a:gd name="connsiteX6203" fmla="*/ 7308499 w 10035679"/>
              <a:gd name="connsiteY6203" fmla="*/ 730545 h 5893281"/>
              <a:gd name="connsiteX6204" fmla="*/ 7314537 w 10035679"/>
              <a:gd name="connsiteY6204" fmla="*/ 720282 h 5893281"/>
              <a:gd name="connsiteX6205" fmla="*/ 7318763 w 10035679"/>
              <a:gd name="connsiteY6205" fmla="*/ 710017 h 5893281"/>
              <a:gd name="connsiteX6206" fmla="*/ 7324800 w 10035679"/>
              <a:gd name="connsiteY6206" fmla="*/ 699754 h 5893281"/>
              <a:gd name="connsiteX6207" fmla="*/ 7347140 w 10035679"/>
              <a:gd name="connsiteY6207" fmla="*/ 699754 h 5893281"/>
              <a:gd name="connsiteX6208" fmla="*/ 7375517 w 10035679"/>
              <a:gd name="connsiteY6208" fmla="*/ 699754 h 5893281"/>
              <a:gd name="connsiteX6209" fmla="*/ 7403894 w 10035679"/>
              <a:gd name="connsiteY6209" fmla="*/ 699754 h 5893281"/>
              <a:gd name="connsiteX6210" fmla="*/ 7424421 w 10035679"/>
              <a:gd name="connsiteY6210" fmla="*/ 699754 h 5893281"/>
              <a:gd name="connsiteX6211" fmla="*/ 7434684 w 10035679"/>
              <a:gd name="connsiteY6211" fmla="*/ 699754 h 5893281"/>
              <a:gd name="connsiteX6212" fmla="*/ 7448570 w 10035679"/>
              <a:gd name="connsiteY6212" fmla="*/ 687679 h 5893281"/>
              <a:gd name="connsiteX6213" fmla="*/ 7462458 w 10035679"/>
              <a:gd name="connsiteY6213" fmla="*/ 677414 h 5893281"/>
              <a:gd name="connsiteX6214" fmla="*/ 7476344 w 10035679"/>
              <a:gd name="connsiteY6214" fmla="*/ 662924 h 5893281"/>
              <a:gd name="connsiteX6215" fmla="*/ 7488419 w 10035679"/>
              <a:gd name="connsiteY6215" fmla="*/ 652661 h 5893281"/>
              <a:gd name="connsiteX6216" fmla="*/ 7498684 w 10035679"/>
              <a:gd name="connsiteY6216" fmla="*/ 656887 h 5893281"/>
              <a:gd name="connsiteX6217" fmla="*/ 7504720 w 10035679"/>
              <a:gd name="connsiteY6217" fmla="*/ 656887 h 5893281"/>
              <a:gd name="connsiteX6218" fmla="*/ 7516796 w 10035679"/>
              <a:gd name="connsiteY6218" fmla="*/ 658698 h 5893281"/>
              <a:gd name="connsiteX6219" fmla="*/ 7527059 w 10035679"/>
              <a:gd name="connsiteY6219" fmla="*/ 658698 h 5893281"/>
              <a:gd name="connsiteX6220" fmla="*/ 7527059 w 10035679"/>
              <a:gd name="connsiteY6220" fmla="*/ 619453 h 5893281"/>
              <a:gd name="connsiteX6221" fmla="*/ 7557248 w 10035679"/>
              <a:gd name="connsiteY6221" fmla="*/ 604964 h 5893281"/>
              <a:gd name="connsiteX6222" fmla="*/ 7583812 w 10035679"/>
              <a:gd name="connsiteY6222" fmla="*/ 590474 h 5893281"/>
              <a:gd name="connsiteX6223" fmla="*/ 7607963 w 10035679"/>
              <a:gd name="connsiteY6223" fmla="*/ 571757 h 5893281"/>
              <a:gd name="connsiteX6224" fmla="*/ 7628490 w 10035679"/>
              <a:gd name="connsiteY6224" fmla="*/ 551229 h 5893281"/>
              <a:gd name="connsiteX6225" fmla="*/ 1875891 w 10035679"/>
              <a:gd name="connsiteY6225" fmla="*/ 498704 h 5893281"/>
              <a:gd name="connsiteX6226" fmla="*/ 1912720 w 10035679"/>
              <a:gd name="connsiteY6226" fmla="*/ 508968 h 5893281"/>
              <a:gd name="connsiteX6227" fmla="*/ 1936870 w 10035679"/>
              <a:gd name="connsiteY6227" fmla="*/ 527685 h 5893281"/>
              <a:gd name="connsiteX6228" fmla="*/ 1957398 w 10035679"/>
              <a:gd name="connsiteY6228" fmla="*/ 543987 h 5893281"/>
              <a:gd name="connsiteX6229" fmla="*/ 1979738 w 10035679"/>
              <a:gd name="connsiteY6229" fmla="*/ 566325 h 5893281"/>
              <a:gd name="connsiteX6230" fmla="*/ 2000266 w 10035679"/>
              <a:gd name="connsiteY6230" fmla="*/ 582626 h 5893281"/>
              <a:gd name="connsiteX6231" fmla="*/ 2000266 w 10035679"/>
              <a:gd name="connsiteY6231" fmla="*/ 576589 h 5893281"/>
              <a:gd name="connsiteX6232" fmla="*/ 2012341 w 10035679"/>
              <a:gd name="connsiteY6232" fmla="*/ 576589 h 5893281"/>
              <a:gd name="connsiteX6233" fmla="*/ 2012341 w 10035679"/>
              <a:gd name="connsiteY6233" fmla="*/ 582626 h 5893281"/>
              <a:gd name="connsiteX6234" fmla="*/ 2014151 w 10035679"/>
              <a:gd name="connsiteY6234" fmla="*/ 591078 h 5893281"/>
              <a:gd name="connsiteX6235" fmla="*/ 2022000 w 10035679"/>
              <a:gd name="connsiteY6235" fmla="*/ 601343 h 5893281"/>
              <a:gd name="connsiteX6236" fmla="*/ 2026227 w 10035679"/>
              <a:gd name="connsiteY6236" fmla="*/ 615834 h 5893281"/>
              <a:gd name="connsiteX6237" fmla="*/ 2011738 w 10035679"/>
              <a:gd name="connsiteY6237" fmla="*/ 615834 h 5893281"/>
              <a:gd name="connsiteX6238" fmla="*/ 2003889 w 10035679"/>
              <a:gd name="connsiteY6238" fmla="*/ 615834 h 5893281"/>
              <a:gd name="connsiteX6239" fmla="*/ 2003889 w 10035679"/>
              <a:gd name="connsiteY6239" fmla="*/ 620060 h 5893281"/>
              <a:gd name="connsiteX6240" fmla="*/ 1999663 w 10035679"/>
              <a:gd name="connsiteY6240" fmla="*/ 620060 h 5893281"/>
              <a:gd name="connsiteX6241" fmla="*/ 1993624 w 10035679"/>
              <a:gd name="connsiteY6241" fmla="*/ 620060 h 5893281"/>
              <a:gd name="connsiteX6242" fmla="*/ 1985775 w 10035679"/>
              <a:gd name="connsiteY6242" fmla="*/ 624286 h 5893281"/>
              <a:gd name="connsiteX6243" fmla="*/ 1957398 w 10035679"/>
              <a:gd name="connsiteY6243" fmla="*/ 601946 h 5893281"/>
              <a:gd name="connsiteX6244" fmla="*/ 1929023 w 10035679"/>
              <a:gd name="connsiteY6244" fmla="*/ 591683 h 5893281"/>
              <a:gd name="connsiteX6245" fmla="*/ 1894608 w 10035679"/>
              <a:gd name="connsiteY6245" fmla="*/ 583231 h 5893281"/>
              <a:gd name="connsiteX6246" fmla="*/ 1862005 w 10035679"/>
              <a:gd name="connsiteY6246" fmla="*/ 566929 h 5893281"/>
              <a:gd name="connsiteX6247" fmla="*/ 1874080 w 10035679"/>
              <a:gd name="connsiteY6247" fmla="*/ 556665 h 5893281"/>
              <a:gd name="connsiteX6248" fmla="*/ 1875891 w 10035679"/>
              <a:gd name="connsiteY6248" fmla="*/ 544589 h 5893281"/>
              <a:gd name="connsiteX6249" fmla="*/ 1874080 w 10035679"/>
              <a:gd name="connsiteY6249" fmla="*/ 534327 h 5893281"/>
              <a:gd name="connsiteX6250" fmla="*/ 1874080 w 10035679"/>
              <a:gd name="connsiteY6250" fmla="*/ 519231 h 5893281"/>
              <a:gd name="connsiteX6251" fmla="*/ 4341650 w 10035679"/>
              <a:gd name="connsiteY6251" fmla="*/ 484215 h 5893281"/>
              <a:gd name="connsiteX6252" fmla="*/ 4349498 w 10035679"/>
              <a:gd name="connsiteY6252" fmla="*/ 484215 h 5893281"/>
              <a:gd name="connsiteX6253" fmla="*/ 4355535 w 10035679"/>
              <a:gd name="connsiteY6253" fmla="*/ 486025 h 5893281"/>
              <a:gd name="connsiteX6254" fmla="*/ 4359762 w 10035679"/>
              <a:gd name="connsiteY6254" fmla="*/ 490251 h 5893281"/>
              <a:gd name="connsiteX6255" fmla="*/ 4363988 w 10035679"/>
              <a:gd name="connsiteY6255" fmla="*/ 494477 h 5893281"/>
              <a:gd name="connsiteX6256" fmla="*/ 4365800 w 10035679"/>
              <a:gd name="connsiteY6256" fmla="*/ 498704 h 5893281"/>
              <a:gd name="connsiteX6257" fmla="*/ 4365800 w 10035679"/>
              <a:gd name="connsiteY6257" fmla="*/ 501119 h 5893281"/>
              <a:gd name="connsiteX6258" fmla="*/ 4365800 w 10035679"/>
              <a:gd name="connsiteY6258" fmla="*/ 505345 h 5893281"/>
              <a:gd name="connsiteX6259" fmla="*/ 4370026 w 10035679"/>
              <a:gd name="connsiteY6259" fmla="*/ 513797 h 5893281"/>
              <a:gd name="connsiteX6260" fmla="*/ 4355535 w 10035679"/>
              <a:gd name="connsiteY6260" fmla="*/ 513797 h 5893281"/>
              <a:gd name="connsiteX6261" fmla="*/ 4349498 w 10035679"/>
              <a:gd name="connsiteY6261" fmla="*/ 515610 h 5893281"/>
              <a:gd name="connsiteX6262" fmla="*/ 4341650 w 10035679"/>
              <a:gd name="connsiteY6262" fmla="*/ 515610 h 5893281"/>
              <a:gd name="connsiteX6263" fmla="*/ 4335612 w 10035679"/>
              <a:gd name="connsiteY6263" fmla="*/ 519836 h 5893281"/>
              <a:gd name="connsiteX6264" fmla="*/ 4323536 w 10035679"/>
              <a:gd name="connsiteY6264" fmla="*/ 519836 h 5893281"/>
              <a:gd name="connsiteX6265" fmla="*/ 4323536 w 10035679"/>
              <a:gd name="connsiteY6265" fmla="*/ 513797 h 5893281"/>
              <a:gd name="connsiteX6266" fmla="*/ 4317500 w 10035679"/>
              <a:gd name="connsiteY6266" fmla="*/ 513797 h 5893281"/>
              <a:gd name="connsiteX6267" fmla="*/ 4317500 w 10035679"/>
              <a:gd name="connsiteY6267" fmla="*/ 487233 h 5893281"/>
              <a:gd name="connsiteX6268" fmla="*/ 4327764 w 10035679"/>
              <a:gd name="connsiteY6268" fmla="*/ 487233 h 5893281"/>
              <a:gd name="connsiteX6269" fmla="*/ 4338027 w 10035679"/>
              <a:gd name="connsiteY6269" fmla="*/ 485420 h 5893281"/>
              <a:gd name="connsiteX6270" fmla="*/ 4341650 w 10035679"/>
              <a:gd name="connsiteY6270" fmla="*/ 485420 h 5893281"/>
              <a:gd name="connsiteX6271" fmla="*/ 1985775 w 10035679"/>
              <a:gd name="connsiteY6271" fmla="*/ 466101 h 5893281"/>
              <a:gd name="connsiteX6272" fmla="*/ 2018378 w 10035679"/>
              <a:gd name="connsiteY6272" fmla="*/ 466101 h 5893281"/>
              <a:gd name="connsiteX6273" fmla="*/ 2018378 w 10035679"/>
              <a:gd name="connsiteY6273" fmla="*/ 472139 h 5893281"/>
              <a:gd name="connsiteX6274" fmla="*/ 2012341 w 10035679"/>
              <a:gd name="connsiteY6274" fmla="*/ 472139 h 5893281"/>
              <a:gd name="connsiteX6275" fmla="*/ 2004491 w 10035679"/>
              <a:gd name="connsiteY6275" fmla="*/ 472139 h 5893281"/>
              <a:gd name="connsiteX6276" fmla="*/ 2000266 w 10035679"/>
              <a:gd name="connsiteY6276" fmla="*/ 476365 h 5893281"/>
              <a:gd name="connsiteX6277" fmla="*/ 1998455 w 10035679"/>
              <a:gd name="connsiteY6277" fmla="*/ 476365 h 5893281"/>
              <a:gd name="connsiteX6278" fmla="*/ 1994229 w 10035679"/>
              <a:gd name="connsiteY6278" fmla="*/ 476365 h 5893281"/>
              <a:gd name="connsiteX6279" fmla="*/ 1990003 w 10035679"/>
              <a:gd name="connsiteY6279" fmla="*/ 472139 h 5893281"/>
              <a:gd name="connsiteX6280" fmla="*/ 5344471 w 10035679"/>
              <a:gd name="connsiteY6280" fmla="*/ 414781 h 5893281"/>
              <a:gd name="connsiteX6281" fmla="*/ 5368622 w 10035679"/>
              <a:gd name="connsiteY6281" fmla="*/ 414781 h 5893281"/>
              <a:gd name="connsiteX6282" fmla="*/ 5376471 w 10035679"/>
              <a:gd name="connsiteY6282" fmla="*/ 443763 h 5893281"/>
              <a:gd name="connsiteX6283" fmla="*/ 5382507 w 10035679"/>
              <a:gd name="connsiteY6283" fmla="*/ 462478 h 5893281"/>
              <a:gd name="connsiteX6284" fmla="*/ 5396998 w 10035679"/>
              <a:gd name="connsiteY6284" fmla="*/ 470932 h 5893281"/>
              <a:gd name="connsiteX6285" fmla="*/ 5421149 w 10035679"/>
              <a:gd name="connsiteY6285" fmla="*/ 481194 h 5893281"/>
              <a:gd name="connsiteX6286" fmla="*/ 5410884 w 10035679"/>
              <a:gd name="connsiteY6286" fmla="*/ 524062 h 5893281"/>
              <a:gd name="connsiteX6287" fmla="*/ 5396395 w 10035679"/>
              <a:gd name="connsiteY6287" fmla="*/ 566929 h 5893281"/>
              <a:gd name="connsiteX6288" fmla="*/ 5375866 w 10035679"/>
              <a:gd name="connsiteY6288" fmla="*/ 597720 h 5893281"/>
              <a:gd name="connsiteX6289" fmla="*/ 5375866 w 10035679"/>
              <a:gd name="connsiteY6289" fmla="*/ 558475 h 5893281"/>
              <a:gd name="connsiteX6290" fmla="*/ 5329377 w 10035679"/>
              <a:gd name="connsiteY6290" fmla="*/ 558475 h 5893281"/>
              <a:gd name="connsiteX6291" fmla="*/ 5333603 w 10035679"/>
              <a:gd name="connsiteY6291" fmla="*/ 513194 h 5893281"/>
              <a:gd name="connsiteX6292" fmla="*/ 5337829 w 10035679"/>
              <a:gd name="connsiteY6292" fmla="*/ 470327 h 5893281"/>
              <a:gd name="connsiteX6293" fmla="*/ 7582001 w 10035679"/>
              <a:gd name="connsiteY6293" fmla="*/ 322407 h 5893281"/>
              <a:gd name="connsiteX6294" fmla="*/ 7583209 w 10035679"/>
              <a:gd name="connsiteY6294" fmla="*/ 322407 h 5893281"/>
              <a:gd name="connsiteX6295" fmla="*/ 7591058 w 10035679"/>
              <a:gd name="connsiteY6295" fmla="*/ 322407 h 5893281"/>
              <a:gd name="connsiteX6296" fmla="*/ 7591058 w 10035679"/>
              <a:gd name="connsiteY6296" fmla="*/ 330859 h 5893281"/>
              <a:gd name="connsiteX6297" fmla="*/ 7592869 w 10035679"/>
              <a:gd name="connsiteY6297" fmla="*/ 341123 h 5893281"/>
              <a:gd name="connsiteX6298" fmla="*/ 7597097 w 10035679"/>
              <a:gd name="connsiteY6298" fmla="*/ 345349 h 5893281"/>
              <a:gd name="connsiteX6299" fmla="*/ 7601323 w 10035679"/>
              <a:gd name="connsiteY6299" fmla="*/ 351386 h 5893281"/>
              <a:gd name="connsiteX6300" fmla="*/ 7605549 w 10035679"/>
              <a:gd name="connsiteY6300" fmla="*/ 355614 h 5893281"/>
              <a:gd name="connsiteX6301" fmla="*/ 7611586 w 10035679"/>
              <a:gd name="connsiteY6301" fmla="*/ 361651 h 5893281"/>
              <a:gd name="connsiteX6302" fmla="*/ 7619435 w 10035679"/>
              <a:gd name="connsiteY6302" fmla="*/ 355614 h 5893281"/>
              <a:gd name="connsiteX6303" fmla="*/ 7621246 w 10035679"/>
              <a:gd name="connsiteY6303" fmla="*/ 347160 h 5893281"/>
              <a:gd name="connsiteX6304" fmla="*/ 7625472 w 10035679"/>
              <a:gd name="connsiteY6304" fmla="*/ 345349 h 5893281"/>
              <a:gd name="connsiteX6305" fmla="*/ 7633321 w 10035679"/>
              <a:gd name="connsiteY6305" fmla="*/ 345349 h 5893281"/>
              <a:gd name="connsiteX6306" fmla="*/ 7643586 w 10035679"/>
              <a:gd name="connsiteY6306" fmla="*/ 341123 h 5893281"/>
              <a:gd name="connsiteX6307" fmla="*/ 7649622 w 10035679"/>
              <a:gd name="connsiteY6307" fmla="*/ 361651 h 5893281"/>
              <a:gd name="connsiteX6308" fmla="*/ 7661698 w 10035679"/>
              <a:gd name="connsiteY6308" fmla="*/ 376142 h 5893281"/>
              <a:gd name="connsiteX6309" fmla="*/ 7671962 w 10035679"/>
              <a:gd name="connsiteY6309" fmla="*/ 390630 h 5893281"/>
              <a:gd name="connsiteX6310" fmla="*/ 7677999 w 10035679"/>
              <a:gd name="connsiteY6310" fmla="*/ 409347 h 5893281"/>
              <a:gd name="connsiteX6311" fmla="*/ 7682225 w 10035679"/>
              <a:gd name="connsiteY6311" fmla="*/ 434103 h 5893281"/>
              <a:gd name="connsiteX6312" fmla="*/ 7682225 w 10035679"/>
              <a:gd name="connsiteY6312" fmla="*/ 438329 h 5893281"/>
              <a:gd name="connsiteX6313" fmla="*/ 7677999 w 10035679"/>
              <a:gd name="connsiteY6313" fmla="*/ 442555 h 5893281"/>
              <a:gd name="connsiteX6314" fmla="*/ 7677999 w 10035679"/>
              <a:gd name="connsiteY6314" fmla="*/ 444366 h 5893281"/>
              <a:gd name="connsiteX6315" fmla="*/ 7677999 w 10035679"/>
              <a:gd name="connsiteY6315" fmla="*/ 448592 h 5893281"/>
              <a:gd name="connsiteX6316" fmla="*/ 7677999 w 10035679"/>
              <a:gd name="connsiteY6316" fmla="*/ 452818 h 5893281"/>
              <a:gd name="connsiteX6317" fmla="*/ 7676189 w 10035679"/>
              <a:gd name="connsiteY6317" fmla="*/ 458856 h 5893281"/>
              <a:gd name="connsiteX6318" fmla="*/ 7653848 w 10035679"/>
              <a:gd name="connsiteY6318" fmla="*/ 473347 h 5893281"/>
              <a:gd name="connsiteX6319" fmla="*/ 7621246 w 10035679"/>
              <a:gd name="connsiteY6319" fmla="*/ 487836 h 5893281"/>
              <a:gd name="connsiteX6320" fmla="*/ 7582606 w 10035679"/>
              <a:gd name="connsiteY6320" fmla="*/ 496288 h 5893281"/>
              <a:gd name="connsiteX6321" fmla="*/ 7543965 w 10035679"/>
              <a:gd name="connsiteY6321" fmla="*/ 502327 h 5893281"/>
              <a:gd name="connsiteX6322" fmla="*/ 7511362 w 10035679"/>
              <a:gd name="connsiteY6322" fmla="*/ 506553 h 5893281"/>
              <a:gd name="connsiteX6323" fmla="*/ 7515588 w 10035679"/>
              <a:gd name="connsiteY6323" fmla="*/ 487836 h 5893281"/>
              <a:gd name="connsiteX6324" fmla="*/ 7519814 w 10035679"/>
              <a:gd name="connsiteY6324" fmla="*/ 481799 h 5893281"/>
              <a:gd name="connsiteX6325" fmla="*/ 7524040 w 10035679"/>
              <a:gd name="connsiteY6325" fmla="*/ 473347 h 5893281"/>
              <a:gd name="connsiteX6326" fmla="*/ 7525853 w 10035679"/>
              <a:gd name="connsiteY6326" fmla="*/ 471535 h 5893281"/>
              <a:gd name="connsiteX6327" fmla="*/ 7530079 w 10035679"/>
              <a:gd name="connsiteY6327" fmla="*/ 471535 h 5893281"/>
              <a:gd name="connsiteX6328" fmla="*/ 7537928 w 10035679"/>
              <a:gd name="connsiteY6328" fmla="*/ 467309 h 5893281"/>
              <a:gd name="connsiteX6329" fmla="*/ 7539739 w 10035679"/>
              <a:gd name="connsiteY6329" fmla="*/ 467309 h 5893281"/>
              <a:gd name="connsiteX6330" fmla="*/ 7543965 w 10035679"/>
              <a:gd name="connsiteY6330" fmla="*/ 463082 h 5893281"/>
              <a:gd name="connsiteX6331" fmla="*/ 7551814 w 10035679"/>
              <a:gd name="connsiteY6331" fmla="*/ 458856 h 5893281"/>
              <a:gd name="connsiteX6332" fmla="*/ 7562079 w 10035679"/>
              <a:gd name="connsiteY6332" fmla="*/ 429875 h 5893281"/>
              <a:gd name="connsiteX6333" fmla="*/ 7562079 w 10035679"/>
              <a:gd name="connsiteY6333" fmla="*/ 400895 h 5893281"/>
              <a:gd name="connsiteX6334" fmla="*/ 7557853 w 10035679"/>
              <a:gd name="connsiteY6334" fmla="*/ 374329 h 5893281"/>
              <a:gd name="connsiteX6335" fmla="*/ 7563889 w 10035679"/>
              <a:gd name="connsiteY6335" fmla="*/ 351991 h 5893281"/>
              <a:gd name="connsiteX6336" fmla="*/ 7582001 w 10035679"/>
              <a:gd name="connsiteY6336" fmla="*/ 331464 h 5893281"/>
              <a:gd name="connsiteX6337" fmla="*/ 2138526 w 10035679"/>
              <a:gd name="connsiteY6337" fmla="*/ 307916 h 5893281"/>
              <a:gd name="connsiteX6338" fmla="*/ 2142752 w 10035679"/>
              <a:gd name="connsiteY6338" fmla="*/ 307916 h 5893281"/>
              <a:gd name="connsiteX6339" fmla="*/ 2149998 w 10035679"/>
              <a:gd name="connsiteY6339" fmla="*/ 307916 h 5893281"/>
              <a:gd name="connsiteX6340" fmla="*/ 2188638 w 10035679"/>
              <a:gd name="connsiteY6340" fmla="*/ 350783 h 5893281"/>
              <a:gd name="connsiteX6341" fmla="*/ 2237542 w 10035679"/>
              <a:gd name="connsiteY6341" fmla="*/ 383386 h 5893281"/>
              <a:gd name="connsiteX6342" fmla="*/ 2298522 w 10035679"/>
              <a:gd name="connsiteY6342" fmla="*/ 408140 h 5893281"/>
              <a:gd name="connsiteX6343" fmla="*/ 2302747 w 10035679"/>
              <a:gd name="connsiteY6343" fmla="*/ 443158 h 5893281"/>
              <a:gd name="connsiteX6344" fmla="*/ 2313012 w 10035679"/>
              <a:gd name="connsiteY6344" fmla="*/ 469724 h 5893281"/>
              <a:gd name="connsiteX6345" fmla="*/ 2323277 w 10035679"/>
              <a:gd name="connsiteY6345" fmla="*/ 484215 h 5893281"/>
              <a:gd name="connsiteX6346" fmla="*/ 2337766 w 10035679"/>
              <a:gd name="connsiteY6346" fmla="*/ 498704 h 5893281"/>
              <a:gd name="connsiteX6347" fmla="*/ 2352256 w 10035679"/>
              <a:gd name="connsiteY6347" fmla="*/ 519231 h 5893281"/>
              <a:gd name="connsiteX6348" fmla="*/ 2328106 w 10035679"/>
              <a:gd name="connsiteY6348" fmla="*/ 523459 h 5893281"/>
              <a:gd name="connsiteX6349" fmla="*/ 2303955 w 10035679"/>
              <a:gd name="connsiteY6349" fmla="*/ 527685 h 5893281"/>
              <a:gd name="connsiteX6350" fmla="*/ 2281617 w 10035679"/>
              <a:gd name="connsiteY6350" fmla="*/ 537948 h 5893281"/>
              <a:gd name="connsiteX6351" fmla="*/ 2267126 w 10035679"/>
              <a:gd name="connsiteY6351" fmla="*/ 552439 h 5893281"/>
              <a:gd name="connsiteX6352" fmla="*/ 2265316 w 10035679"/>
              <a:gd name="connsiteY6352" fmla="*/ 558475 h 5893281"/>
              <a:gd name="connsiteX6353" fmla="*/ 2261090 w 10035679"/>
              <a:gd name="connsiteY6353" fmla="*/ 566929 h 5893281"/>
              <a:gd name="connsiteX6354" fmla="*/ 2256864 w 10035679"/>
              <a:gd name="connsiteY6354" fmla="*/ 572966 h 5893281"/>
              <a:gd name="connsiteX6355" fmla="*/ 2252636 w 10035679"/>
              <a:gd name="connsiteY6355" fmla="*/ 577192 h 5893281"/>
              <a:gd name="connsiteX6356" fmla="*/ 2246599 w 10035679"/>
              <a:gd name="connsiteY6356" fmla="*/ 583231 h 5893281"/>
              <a:gd name="connsiteX6357" fmla="*/ 2224259 w 10035679"/>
              <a:gd name="connsiteY6357" fmla="*/ 587457 h 5893281"/>
              <a:gd name="connsiteX6358" fmla="*/ 2194072 w 10035679"/>
              <a:gd name="connsiteY6358" fmla="*/ 591683 h 5893281"/>
              <a:gd name="connsiteX6359" fmla="*/ 2157243 w 10035679"/>
              <a:gd name="connsiteY6359" fmla="*/ 587457 h 5893281"/>
              <a:gd name="connsiteX6360" fmla="*/ 2128866 w 10035679"/>
              <a:gd name="connsiteY6360" fmla="*/ 583231 h 5893281"/>
              <a:gd name="connsiteX6361" fmla="*/ 2122829 w 10035679"/>
              <a:gd name="connsiteY6361" fmla="*/ 562701 h 5893281"/>
              <a:gd name="connsiteX6362" fmla="*/ 2118601 w 10035679"/>
              <a:gd name="connsiteY6362" fmla="*/ 548213 h 5893281"/>
              <a:gd name="connsiteX6363" fmla="*/ 2114375 w 10035679"/>
              <a:gd name="connsiteY6363" fmla="*/ 537948 h 5893281"/>
              <a:gd name="connsiteX6364" fmla="*/ 2104112 w 10035679"/>
              <a:gd name="connsiteY6364" fmla="*/ 519231 h 5893281"/>
              <a:gd name="connsiteX6365" fmla="*/ 2150601 w 10035679"/>
              <a:gd name="connsiteY6365" fmla="*/ 504742 h 5893281"/>
              <a:gd name="connsiteX6366" fmla="*/ 2150601 w 10035679"/>
              <a:gd name="connsiteY6366" fmla="*/ 498704 h 5893281"/>
              <a:gd name="connsiteX6367" fmla="*/ 2113772 w 10035679"/>
              <a:gd name="connsiteY6367" fmla="*/ 494477 h 5893281"/>
              <a:gd name="connsiteX6368" fmla="*/ 2089622 w 10035679"/>
              <a:gd name="connsiteY6368" fmla="*/ 486025 h 5893281"/>
              <a:gd name="connsiteX6369" fmla="*/ 2071509 w 10035679"/>
              <a:gd name="connsiteY6369" fmla="*/ 471535 h 5893281"/>
              <a:gd name="connsiteX6370" fmla="*/ 2069697 w 10035679"/>
              <a:gd name="connsiteY6370" fmla="*/ 461272 h 5893281"/>
              <a:gd name="connsiteX6371" fmla="*/ 2061850 w 10035679"/>
              <a:gd name="connsiteY6371" fmla="*/ 451007 h 5893281"/>
              <a:gd name="connsiteX6372" fmla="*/ 2057622 w 10035679"/>
              <a:gd name="connsiteY6372" fmla="*/ 440742 h 5893281"/>
              <a:gd name="connsiteX6373" fmla="*/ 2057622 w 10035679"/>
              <a:gd name="connsiteY6373" fmla="*/ 428669 h 5893281"/>
              <a:gd name="connsiteX6374" fmla="*/ 2057622 w 10035679"/>
              <a:gd name="connsiteY6374" fmla="*/ 422630 h 5893281"/>
              <a:gd name="connsiteX6375" fmla="*/ 2057622 w 10035679"/>
              <a:gd name="connsiteY6375" fmla="*/ 414178 h 5893281"/>
              <a:gd name="connsiteX6376" fmla="*/ 2061850 w 10035679"/>
              <a:gd name="connsiteY6376" fmla="*/ 414178 h 5893281"/>
              <a:gd name="connsiteX6377" fmla="*/ 2066076 w 10035679"/>
              <a:gd name="connsiteY6377" fmla="*/ 412366 h 5893281"/>
              <a:gd name="connsiteX6378" fmla="*/ 2070302 w 10035679"/>
              <a:gd name="connsiteY6378" fmla="*/ 412366 h 5893281"/>
              <a:gd name="connsiteX6379" fmla="*/ 2072113 w 10035679"/>
              <a:gd name="connsiteY6379" fmla="*/ 412366 h 5893281"/>
              <a:gd name="connsiteX6380" fmla="*/ 2079962 w 10035679"/>
              <a:gd name="connsiteY6380" fmla="*/ 408140 h 5893281"/>
              <a:gd name="connsiteX6381" fmla="*/ 2082980 w 10035679"/>
              <a:gd name="connsiteY6381" fmla="*/ 398480 h 5893281"/>
              <a:gd name="connsiteX6382" fmla="*/ 2082980 w 10035679"/>
              <a:gd name="connsiteY6382" fmla="*/ 386404 h 5893281"/>
              <a:gd name="connsiteX6383" fmla="*/ 2082980 w 10035679"/>
              <a:gd name="connsiteY6383" fmla="*/ 380368 h 5893281"/>
              <a:gd name="connsiteX6384" fmla="*/ 2084791 w 10035679"/>
              <a:gd name="connsiteY6384" fmla="*/ 376142 h 5893281"/>
              <a:gd name="connsiteX6385" fmla="*/ 2089019 w 10035679"/>
              <a:gd name="connsiteY6385" fmla="*/ 370103 h 5893281"/>
              <a:gd name="connsiteX6386" fmla="*/ 2093245 w 10035679"/>
              <a:gd name="connsiteY6386" fmla="*/ 370103 h 5893281"/>
              <a:gd name="connsiteX6387" fmla="*/ 2097471 w 10035679"/>
              <a:gd name="connsiteY6387" fmla="*/ 365877 h 5893281"/>
              <a:gd name="connsiteX6388" fmla="*/ 2099282 w 10035679"/>
              <a:gd name="connsiteY6388" fmla="*/ 365877 h 5893281"/>
              <a:gd name="connsiteX6389" fmla="*/ 2103508 w 10035679"/>
              <a:gd name="connsiteY6389" fmla="*/ 365877 h 5893281"/>
              <a:gd name="connsiteX6390" fmla="*/ 2109546 w 10035679"/>
              <a:gd name="connsiteY6390" fmla="*/ 361651 h 5893281"/>
              <a:gd name="connsiteX6391" fmla="*/ 2113772 w 10035679"/>
              <a:gd name="connsiteY6391" fmla="*/ 347160 h 5893281"/>
              <a:gd name="connsiteX6392" fmla="*/ 2117999 w 10035679"/>
              <a:gd name="connsiteY6392" fmla="*/ 336897 h 5893281"/>
              <a:gd name="connsiteX6393" fmla="*/ 2122224 w 10035679"/>
              <a:gd name="connsiteY6393" fmla="*/ 326633 h 5893281"/>
              <a:gd name="connsiteX6394" fmla="*/ 2128263 w 10035679"/>
              <a:gd name="connsiteY6394" fmla="*/ 316370 h 5893281"/>
              <a:gd name="connsiteX6395" fmla="*/ 2132489 w 10035679"/>
              <a:gd name="connsiteY6395" fmla="*/ 312142 h 5893281"/>
              <a:gd name="connsiteX6396" fmla="*/ 2136715 w 10035679"/>
              <a:gd name="connsiteY6396" fmla="*/ 312142 h 5893281"/>
              <a:gd name="connsiteX6397" fmla="*/ 4240220 w 10035679"/>
              <a:gd name="connsiteY6397" fmla="*/ 268671 h 5893281"/>
              <a:gd name="connsiteX6398" fmla="*/ 4250484 w 10035679"/>
              <a:gd name="connsiteY6398" fmla="*/ 272899 h 5893281"/>
              <a:gd name="connsiteX6399" fmla="*/ 4260746 w 10035679"/>
              <a:gd name="connsiteY6399" fmla="*/ 274710 h 5893281"/>
              <a:gd name="connsiteX6400" fmla="*/ 4266785 w 10035679"/>
              <a:gd name="connsiteY6400" fmla="*/ 278936 h 5893281"/>
              <a:gd name="connsiteX6401" fmla="*/ 4278858 w 10035679"/>
              <a:gd name="connsiteY6401" fmla="*/ 283162 h 5893281"/>
              <a:gd name="connsiteX6402" fmla="*/ 4278858 w 10035679"/>
              <a:gd name="connsiteY6402" fmla="*/ 293427 h 5893281"/>
              <a:gd name="connsiteX6403" fmla="*/ 4280671 w 10035679"/>
              <a:gd name="connsiteY6403" fmla="*/ 301879 h 5893281"/>
              <a:gd name="connsiteX6404" fmla="*/ 4280671 w 10035679"/>
              <a:gd name="connsiteY6404" fmla="*/ 307916 h 5893281"/>
              <a:gd name="connsiteX6405" fmla="*/ 4284896 w 10035679"/>
              <a:gd name="connsiteY6405" fmla="*/ 316370 h 5893281"/>
              <a:gd name="connsiteX6406" fmla="*/ 4260746 w 10035679"/>
              <a:gd name="connsiteY6406" fmla="*/ 316370 h 5893281"/>
              <a:gd name="connsiteX6407" fmla="*/ 4256519 w 10035679"/>
              <a:gd name="connsiteY6407" fmla="*/ 307916 h 5893281"/>
              <a:gd name="connsiteX6408" fmla="*/ 4252295 w 10035679"/>
              <a:gd name="connsiteY6408" fmla="*/ 301879 h 5893281"/>
              <a:gd name="connsiteX6409" fmla="*/ 4246256 w 10035679"/>
              <a:gd name="connsiteY6409" fmla="*/ 293427 h 5893281"/>
              <a:gd name="connsiteX6410" fmla="*/ 4242029 w 10035679"/>
              <a:gd name="connsiteY6410" fmla="*/ 289201 h 5893281"/>
              <a:gd name="connsiteX6411" fmla="*/ 4242029 w 10035679"/>
              <a:gd name="connsiteY6411" fmla="*/ 278936 h 5893281"/>
              <a:gd name="connsiteX6412" fmla="*/ 5226738 w 10035679"/>
              <a:gd name="connsiteY6412" fmla="*/ 221580 h 5893281"/>
              <a:gd name="connsiteX6413" fmla="*/ 5238813 w 10035679"/>
              <a:gd name="connsiteY6413" fmla="*/ 240295 h 5893281"/>
              <a:gd name="connsiteX6414" fmla="*/ 5249078 w 10035679"/>
              <a:gd name="connsiteY6414" fmla="*/ 275313 h 5893281"/>
              <a:gd name="connsiteX6415" fmla="*/ 5263567 w 10035679"/>
              <a:gd name="connsiteY6415" fmla="*/ 307916 h 5893281"/>
              <a:gd name="connsiteX6416" fmla="*/ 5281681 w 10035679"/>
              <a:gd name="connsiteY6416" fmla="*/ 340519 h 5893281"/>
              <a:gd name="connsiteX6417" fmla="*/ 5291943 w 10035679"/>
              <a:gd name="connsiteY6417" fmla="*/ 355009 h 5893281"/>
              <a:gd name="connsiteX6418" fmla="*/ 5297982 w 10035679"/>
              <a:gd name="connsiteY6418" fmla="*/ 346557 h 5893281"/>
              <a:gd name="connsiteX6419" fmla="*/ 5302208 w 10035679"/>
              <a:gd name="connsiteY6419" fmla="*/ 344747 h 5893281"/>
              <a:gd name="connsiteX6420" fmla="*/ 5310057 w 10035679"/>
              <a:gd name="connsiteY6420" fmla="*/ 344747 h 5893281"/>
              <a:gd name="connsiteX6421" fmla="*/ 5316094 w 10035679"/>
              <a:gd name="connsiteY6421" fmla="*/ 340519 h 5893281"/>
              <a:gd name="connsiteX6422" fmla="*/ 5330585 w 10035679"/>
              <a:gd name="connsiteY6422" fmla="*/ 340519 h 5893281"/>
              <a:gd name="connsiteX6423" fmla="*/ 5330585 w 10035679"/>
              <a:gd name="connsiteY6423" fmla="*/ 346557 h 5893281"/>
              <a:gd name="connsiteX6424" fmla="*/ 5338434 w 10035679"/>
              <a:gd name="connsiteY6424" fmla="*/ 346557 h 5893281"/>
              <a:gd name="connsiteX6425" fmla="*/ 5338434 w 10035679"/>
              <a:gd name="connsiteY6425" fmla="*/ 368895 h 5893281"/>
              <a:gd name="connsiteX6426" fmla="*/ 5283491 w 10035679"/>
              <a:gd name="connsiteY6426" fmla="*/ 374934 h 5893281"/>
              <a:gd name="connsiteX6427" fmla="*/ 5277455 w 10035679"/>
              <a:gd name="connsiteY6427" fmla="*/ 432290 h 5893281"/>
              <a:gd name="connsiteX6428" fmla="*/ 5259341 w 10035679"/>
              <a:gd name="connsiteY6428" fmla="*/ 479384 h 5893281"/>
              <a:gd name="connsiteX6429" fmla="*/ 5244852 w 10035679"/>
              <a:gd name="connsiteY6429" fmla="*/ 526477 h 5893281"/>
              <a:gd name="connsiteX6430" fmla="*/ 5238813 w 10035679"/>
              <a:gd name="connsiteY6430" fmla="*/ 565722 h 5893281"/>
              <a:gd name="connsiteX6431" fmla="*/ 5234587 w 10035679"/>
              <a:gd name="connsiteY6431" fmla="*/ 604966 h 5893281"/>
              <a:gd name="connsiteX6432" fmla="*/ 5234587 w 10035679"/>
              <a:gd name="connsiteY6432" fmla="*/ 637569 h 5893281"/>
              <a:gd name="connsiteX6433" fmla="*/ 5226738 w 10035679"/>
              <a:gd name="connsiteY6433" fmla="*/ 668361 h 5893281"/>
              <a:gd name="connsiteX6434" fmla="*/ 5220701 w 10035679"/>
              <a:gd name="connsiteY6434" fmla="*/ 668361 h 5893281"/>
              <a:gd name="connsiteX6435" fmla="*/ 5220701 w 10035679"/>
              <a:gd name="connsiteY6435" fmla="*/ 662322 h 5893281"/>
              <a:gd name="connsiteX6436" fmla="*/ 5210436 w 10035679"/>
              <a:gd name="connsiteY6436" fmla="*/ 647832 h 5893281"/>
              <a:gd name="connsiteX6437" fmla="*/ 5192324 w 10035679"/>
              <a:gd name="connsiteY6437" fmla="*/ 629117 h 5893281"/>
              <a:gd name="connsiteX6438" fmla="*/ 5171797 w 10035679"/>
              <a:gd name="connsiteY6438" fmla="*/ 604361 h 5893281"/>
              <a:gd name="connsiteX6439" fmla="*/ 5153683 w 10035679"/>
              <a:gd name="connsiteY6439" fmla="*/ 579608 h 5893281"/>
              <a:gd name="connsiteX6440" fmla="*/ 5139194 w 10035679"/>
              <a:gd name="connsiteY6440" fmla="*/ 554854 h 5893281"/>
              <a:gd name="connsiteX6441" fmla="*/ 5131345 w 10035679"/>
              <a:gd name="connsiteY6441" fmla="*/ 532514 h 5893281"/>
              <a:gd name="connsiteX6442" fmla="*/ 5135571 w 10035679"/>
              <a:gd name="connsiteY6442" fmla="*/ 518025 h 5893281"/>
              <a:gd name="connsiteX6443" fmla="*/ 5143420 w 10035679"/>
              <a:gd name="connsiteY6443" fmla="*/ 513797 h 5893281"/>
              <a:gd name="connsiteX6444" fmla="*/ 5149457 w 10035679"/>
              <a:gd name="connsiteY6444" fmla="*/ 513797 h 5893281"/>
              <a:gd name="connsiteX6445" fmla="*/ 5153683 w 10035679"/>
              <a:gd name="connsiteY6445" fmla="*/ 513797 h 5893281"/>
              <a:gd name="connsiteX6446" fmla="*/ 5157909 w 10035679"/>
              <a:gd name="connsiteY6446" fmla="*/ 513797 h 5893281"/>
              <a:gd name="connsiteX6447" fmla="*/ 5159721 w 10035679"/>
              <a:gd name="connsiteY6447" fmla="*/ 513797 h 5893281"/>
              <a:gd name="connsiteX6448" fmla="*/ 5163948 w 10035679"/>
              <a:gd name="connsiteY6448" fmla="*/ 513797 h 5893281"/>
              <a:gd name="connsiteX6449" fmla="*/ 5168174 w 10035679"/>
              <a:gd name="connsiteY6449" fmla="*/ 513194 h 5893281"/>
              <a:gd name="connsiteX6450" fmla="*/ 5174212 w 10035679"/>
              <a:gd name="connsiteY6450" fmla="*/ 504742 h 5893281"/>
              <a:gd name="connsiteX6451" fmla="*/ 5168174 w 10035679"/>
              <a:gd name="connsiteY6451" fmla="*/ 504742 h 5893281"/>
              <a:gd name="connsiteX6452" fmla="*/ 5168174 w 10035679"/>
              <a:gd name="connsiteY6452" fmla="*/ 498704 h 5893281"/>
              <a:gd name="connsiteX6453" fmla="*/ 5135571 w 10035679"/>
              <a:gd name="connsiteY6453" fmla="*/ 494477 h 5893281"/>
              <a:gd name="connsiteX6454" fmla="*/ 5117459 w 10035679"/>
              <a:gd name="connsiteY6454" fmla="*/ 484215 h 5893281"/>
              <a:gd name="connsiteX6455" fmla="*/ 5102968 w 10035679"/>
              <a:gd name="connsiteY6455" fmla="*/ 465498 h 5893281"/>
              <a:gd name="connsiteX6456" fmla="*/ 5117459 w 10035679"/>
              <a:gd name="connsiteY6456" fmla="*/ 461272 h 5893281"/>
              <a:gd name="connsiteX6457" fmla="*/ 5129532 w 10035679"/>
              <a:gd name="connsiteY6457" fmla="*/ 457044 h 5893281"/>
              <a:gd name="connsiteX6458" fmla="*/ 5135571 w 10035679"/>
              <a:gd name="connsiteY6458" fmla="*/ 455233 h 5893281"/>
              <a:gd name="connsiteX6459" fmla="*/ 5143420 w 10035679"/>
              <a:gd name="connsiteY6459" fmla="*/ 451007 h 5893281"/>
              <a:gd name="connsiteX6460" fmla="*/ 5149457 w 10035679"/>
              <a:gd name="connsiteY6460" fmla="*/ 446781 h 5893281"/>
              <a:gd name="connsiteX6461" fmla="*/ 5157306 w 10035679"/>
              <a:gd name="connsiteY6461" fmla="*/ 440742 h 5893281"/>
              <a:gd name="connsiteX6462" fmla="*/ 5157306 w 10035679"/>
              <a:gd name="connsiteY6462" fmla="*/ 432290 h 5893281"/>
              <a:gd name="connsiteX6463" fmla="*/ 5128929 w 10035679"/>
              <a:gd name="connsiteY6463" fmla="*/ 432290 h 5893281"/>
              <a:gd name="connsiteX6464" fmla="*/ 5121080 w 10035679"/>
              <a:gd name="connsiteY6464" fmla="*/ 436516 h 5893281"/>
              <a:gd name="connsiteX6465" fmla="*/ 5115043 w 10035679"/>
              <a:gd name="connsiteY6465" fmla="*/ 436516 h 5893281"/>
              <a:gd name="connsiteX6466" fmla="*/ 5107194 w 10035679"/>
              <a:gd name="connsiteY6466" fmla="*/ 440742 h 5893281"/>
              <a:gd name="connsiteX6467" fmla="*/ 5096931 w 10035679"/>
              <a:gd name="connsiteY6467" fmla="*/ 440742 h 5893281"/>
              <a:gd name="connsiteX6468" fmla="*/ 5078817 w 10035679"/>
              <a:gd name="connsiteY6468" fmla="*/ 408140 h 5893281"/>
              <a:gd name="connsiteX6469" fmla="*/ 5058290 w 10035679"/>
              <a:gd name="connsiteY6469" fmla="*/ 375537 h 5893281"/>
              <a:gd name="connsiteX6470" fmla="*/ 5060100 w 10035679"/>
              <a:gd name="connsiteY6470" fmla="*/ 365274 h 5893281"/>
              <a:gd name="connsiteX6471" fmla="*/ 5060100 w 10035679"/>
              <a:gd name="connsiteY6471" fmla="*/ 359235 h 5893281"/>
              <a:gd name="connsiteX6472" fmla="*/ 5064326 w 10035679"/>
              <a:gd name="connsiteY6472" fmla="*/ 355009 h 5893281"/>
              <a:gd name="connsiteX6473" fmla="*/ 5068554 w 10035679"/>
              <a:gd name="connsiteY6473" fmla="*/ 346557 h 5893281"/>
              <a:gd name="connsiteX6474" fmla="*/ 5068554 w 10035679"/>
              <a:gd name="connsiteY6474" fmla="*/ 340519 h 5893281"/>
              <a:gd name="connsiteX6475" fmla="*/ 5072781 w 10035679"/>
              <a:gd name="connsiteY6475" fmla="*/ 330256 h 5893281"/>
              <a:gd name="connsiteX6476" fmla="*/ 5064931 w 10035679"/>
              <a:gd name="connsiteY6476" fmla="*/ 330256 h 5893281"/>
              <a:gd name="connsiteX6477" fmla="*/ 5064931 w 10035679"/>
              <a:gd name="connsiteY6477" fmla="*/ 321804 h 5893281"/>
              <a:gd name="connsiteX6478" fmla="*/ 5058893 w 10035679"/>
              <a:gd name="connsiteY6478" fmla="*/ 326030 h 5893281"/>
              <a:gd name="connsiteX6479" fmla="*/ 5054680 w 10035679"/>
              <a:gd name="connsiteY6479" fmla="*/ 326030 h 5893281"/>
              <a:gd name="connsiteX6480" fmla="*/ 5050454 w 10035679"/>
              <a:gd name="connsiteY6480" fmla="*/ 326030 h 5893281"/>
              <a:gd name="connsiteX6481" fmla="*/ 5046228 w 10035679"/>
              <a:gd name="connsiteY6481" fmla="*/ 326030 h 5893281"/>
              <a:gd name="connsiteX6482" fmla="*/ 5046228 w 10035679"/>
              <a:gd name="connsiteY6482" fmla="*/ 321804 h 5893281"/>
              <a:gd name="connsiteX6483" fmla="*/ 5040192 w 10035679"/>
              <a:gd name="connsiteY6483" fmla="*/ 315765 h 5893281"/>
              <a:gd name="connsiteX6484" fmla="*/ 5035964 w 10035679"/>
              <a:gd name="connsiteY6484" fmla="*/ 307313 h 5893281"/>
              <a:gd name="connsiteX6485" fmla="*/ 5031737 w 10035679"/>
              <a:gd name="connsiteY6485" fmla="*/ 301274 h 5893281"/>
              <a:gd name="connsiteX6486" fmla="*/ 5029927 w 10035679"/>
              <a:gd name="connsiteY6486" fmla="*/ 297048 h 5893281"/>
              <a:gd name="connsiteX6487" fmla="*/ 5029927 w 10035679"/>
              <a:gd name="connsiteY6487" fmla="*/ 286785 h 5893281"/>
              <a:gd name="connsiteX6488" fmla="*/ 5025701 w 10035679"/>
              <a:gd name="connsiteY6488" fmla="*/ 274710 h 5893281"/>
              <a:gd name="connsiteX6489" fmla="*/ 5064326 w 10035679"/>
              <a:gd name="connsiteY6489" fmla="*/ 249957 h 5893281"/>
              <a:gd name="connsiteX6490" fmla="*/ 5102968 w 10035679"/>
              <a:gd name="connsiteY6490" fmla="*/ 229427 h 5893281"/>
              <a:gd name="connsiteX6491" fmla="*/ 5107194 w 10035679"/>
              <a:gd name="connsiteY6491" fmla="*/ 239692 h 5893281"/>
              <a:gd name="connsiteX6492" fmla="*/ 5111420 w 10035679"/>
              <a:gd name="connsiteY6492" fmla="*/ 249957 h 5893281"/>
              <a:gd name="connsiteX6493" fmla="*/ 5115646 w 10035679"/>
              <a:gd name="connsiteY6493" fmla="*/ 254183 h 5893281"/>
              <a:gd name="connsiteX6494" fmla="*/ 5121685 w 10035679"/>
              <a:gd name="connsiteY6494" fmla="*/ 258409 h 5893281"/>
              <a:gd name="connsiteX6495" fmla="*/ 5125911 w 10035679"/>
              <a:gd name="connsiteY6495" fmla="*/ 258409 h 5893281"/>
              <a:gd name="connsiteX6496" fmla="*/ 5130137 w 10035679"/>
              <a:gd name="connsiteY6496" fmla="*/ 260219 h 5893281"/>
              <a:gd name="connsiteX6497" fmla="*/ 5136174 w 10035679"/>
              <a:gd name="connsiteY6497" fmla="*/ 264445 h 5893281"/>
              <a:gd name="connsiteX6498" fmla="*/ 5144023 w 10035679"/>
              <a:gd name="connsiteY6498" fmla="*/ 268671 h 5893281"/>
              <a:gd name="connsiteX6499" fmla="*/ 5150062 w 10035679"/>
              <a:gd name="connsiteY6499" fmla="*/ 289201 h 5893281"/>
              <a:gd name="connsiteX6500" fmla="*/ 5154288 w 10035679"/>
              <a:gd name="connsiteY6500" fmla="*/ 315765 h 5893281"/>
              <a:gd name="connsiteX6501" fmla="*/ 5158514 w 10035679"/>
              <a:gd name="connsiteY6501" fmla="*/ 340519 h 5893281"/>
              <a:gd name="connsiteX6502" fmla="*/ 5174815 w 10035679"/>
              <a:gd name="connsiteY6502" fmla="*/ 340519 h 5893281"/>
              <a:gd name="connsiteX6503" fmla="*/ 5174815 w 10035679"/>
              <a:gd name="connsiteY6503" fmla="*/ 321804 h 5893281"/>
              <a:gd name="connsiteX6504" fmla="*/ 5168776 w 10035679"/>
              <a:gd name="connsiteY6504" fmla="*/ 301274 h 5893281"/>
              <a:gd name="connsiteX6505" fmla="*/ 5168776 w 10035679"/>
              <a:gd name="connsiteY6505" fmla="*/ 274710 h 5893281"/>
              <a:gd name="connsiteX6506" fmla="*/ 5174815 w 10035679"/>
              <a:gd name="connsiteY6506" fmla="*/ 249957 h 5893281"/>
              <a:gd name="connsiteX6507" fmla="*/ 5182664 w 10035679"/>
              <a:gd name="connsiteY6507" fmla="*/ 229427 h 5893281"/>
              <a:gd name="connsiteX6508" fmla="*/ 7221557 w 10035679"/>
              <a:gd name="connsiteY6508" fmla="*/ 203466 h 5893281"/>
              <a:gd name="connsiteX6509" fmla="*/ 7231822 w 10035679"/>
              <a:gd name="connsiteY6509" fmla="*/ 211918 h 5893281"/>
              <a:gd name="connsiteX6510" fmla="*/ 7239670 w 10035679"/>
              <a:gd name="connsiteY6510" fmla="*/ 217957 h 5893281"/>
              <a:gd name="connsiteX6511" fmla="*/ 7249934 w 10035679"/>
              <a:gd name="connsiteY6511" fmla="*/ 217957 h 5893281"/>
              <a:gd name="connsiteX6512" fmla="*/ 7260199 w 10035679"/>
              <a:gd name="connsiteY6512" fmla="*/ 217957 h 5893281"/>
              <a:gd name="connsiteX6513" fmla="*/ 7278311 w 10035679"/>
              <a:gd name="connsiteY6513" fmla="*/ 222183 h 5893281"/>
              <a:gd name="connsiteX6514" fmla="*/ 7274085 w 10035679"/>
              <a:gd name="connsiteY6514" fmla="*/ 230635 h 5893281"/>
              <a:gd name="connsiteX6515" fmla="*/ 7274085 w 10035679"/>
              <a:gd name="connsiteY6515" fmla="*/ 232447 h 5893281"/>
              <a:gd name="connsiteX6516" fmla="*/ 7274085 w 10035679"/>
              <a:gd name="connsiteY6516" fmla="*/ 236673 h 5893281"/>
              <a:gd name="connsiteX6517" fmla="*/ 7272274 w 10035679"/>
              <a:gd name="connsiteY6517" fmla="*/ 240900 h 5893281"/>
              <a:gd name="connsiteX6518" fmla="*/ 7272274 w 10035679"/>
              <a:gd name="connsiteY6518" fmla="*/ 245126 h 5893281"/>
              <a:gd name="connsiteX6519" fmla="*/ 7245708 w 10035679"/>
              <a:gd name="connsiteY6519" fmla="*/ 259616 h 5893281"/>
              <a:gd name="connsiteX6520" fmla="*/ 7211295 w 10035679"/>
              <a:gd name="connsiteY6520" fmla="*/ 265653 h 5893281"/>
              <a:gd name="connsiteX6521" fmla="*/ 7174466 w 10035679"/>
              <a:gd name="connsiteY6521" fmla="*/ 269879 h 5893281"/>
              <a:gd name="connsiteX6522" fmla="*/ 7172653 w 10035679"/>
              <a:gd name="connsiteY6522" fmla="*/ 261427 h 5893281"/>
              <a:gd name="connsiteX6523" fmla="*/ 7172653 w 10035679"/>
              <a:gd name="connsiteY6523" fmla="*/ 255390 h 5893281"/>
              <a:gd name="connsiteX6524" fmla="*/ 7168427 w 10035679"/>
              <a:gd name="connsiteY6524" fmla="*/ 246936 h 5893281"/>
              <a:gd name="connsiteX6525" fmla="*/ 7168427 w 10035679"/>
              <a:gd name="connsiteY6525" fmla="*/ 236673 h 5893281"/>
              <a:gd name="connsiteX6526" fmla="*/ 7178692 w 10035679"/>
              <a:gd name="connsiteY6526" fmla="*/ 230635 h 5893281"/>
              <a:gd name="connsiteX6527" fmla="*/ 7186539 w 10035679"/>
              <a:gd name="connsiteY6527" fmla="*/ 222183 h 5893281"/>
              <a:gd name="connsiteX6528" fmla="*/ 7192578 w 10035679"/>
              <a:gd name="connsiteY6528" fmla="*/ 217957 h 5893281"/>
              <a:gd name="connsiteX6529" fmla="*/ 7200425 w 10035679"/>
              <a:gd name="connsiteY6529" fmla="*/ 211918 h 5893281"/>
              <a:gd name="connsiteX6530" fmla="*/ 7206464 w 10035679"/>
              <a:gd name="connsiteY6530" fmla="*/ 207692 h 5893281"/>
              <a:gd name="connsiteX6531" fmla="*/ 6131772 w 10035679"/>
              <a:gd name="connsiteY6531" fmla="*/ 203466 h 5893281"/>
              <a:gd name="connsiteX6532" fmla="*/ 6160149 w 10035679"/>
              <a:gd name="connsiteY6532" fmla="*/ 207692 h 5893281"/>
              <a:gd name="connsiteX6533" fmla="*/ 6180678 w 10035679"/>
              <a:gd name="connsiteY6533" fmla="*/ 217957 h 5893281"/>
              <a:gd name="connsiteX6534" fmla="*/ 6201206 w 10035679"/>
              <a:gd name="connsiteY6534" fmla="*/ 230032 h 5893281"/>
              <a:gd name="connsiteX6535" fmla="*/ 6195167 w 10035679"/>
              <a:gd name="connsiteY6535" fmla="*/ 236069 h 5893281"/>
              <a:gd name="connsiteX6536" fmla="*/ 6190941 w 10035679"/>
              <a:gd name="connsiteY6536" fmla="*/ 246333 h 5893281"/>
              <a:gd name="connsiteX6537" fmla="*/ 6184904 w 10035679"/>
              <a:gd name="connsiteY6537" fmla="*/ 250559 h 5893281"/>
              <a:gd name="connsiteX6538" fmla="*/ 6174640 w 10035679"/>
              <a:gd name="connsiteY6538" fmla="*/ 254785 h 5893281"/>
              <a:gd name="connsiteX6539" fmla="*/ 6162564 w 10035679"/>
              <a:gd name="connsiteY6539" fmla="*/ 259012 h 5893281"/>
              <a:gd name="connsiteX6540" fmla="*/ 6148075 w 10035679"/>
              <a:gd name="connsiteY6540" fmla="*/ 259012 h 5893281"/>
              <a:gd name="connsiteX6541" fmla="*/ 6137811 w 10035679"/>
              <a:gd name="connsiteY6541" fmla="*/ 265050 h 5893281"/>
              <a:gd name="connsiteX6542" fmla="*/ 6127548 w 10035679"/>
              <a:gd name="connsiteY6542" fmla="*/ 265050 h 5893281"/>
              <a:gd name="connsiteX6543" fmla="*/ 6117283 w 10035679"/>
              <a:gd name="connsiteY6543" fmla="*/ 269276 h 5893281"/>
              <a:gd name="connsiteX6544" fmla="*/ 6102792 w 10035679"/>
              <a:gd name="connsiteY6544" fmla="*/ 269276 h 5893281"/>
              <a:gd name="connsiteX6545" fmla="*/ 6102792 w 10035679"/>
              <a:gd name="connsiteY6545" fmla="*/ 246936 h 5893281"/>
              <a:gd name="connsiteX6546" fmla="*/ 6104603 w 10035679"/>
              <a:gd name="connsiteY6546" fmla="*/ 232447 h 5893281"/>
              <a:gd name="connsiteX6547" fmla="*/ 6119094 w 10035679"/>
              <a:gd name="connsiteY6547" fmla="*/ 222183 h 5893281"/>
              <a:gd name="connsiteX6548" fmla="*/ 3413670 w 10035679"/>
              <a:gd name="connsiteY6548" fmla="*/ 203466 h 5893281"/>
              <a:gd name="connsiteX6549" fmla="*/ 3414272 w 10035679"/>
              <a:gd name="connsiteY6549" fmla="*/ 203466 h 5893281"/>
              <a:gd name="connsiteX6550" fmla="*/ 3442650 w 10035679"/>
              <a:gd name="connsiteY6550" fmla="*/ 203466 h 5893281"/>
              <a:gd name="connsiteX6551" fmla="*/ 3448688 w 10035679"/>
              <a:gd name="connsiteY6551" fmla="*/ 222183 h 5893281"/>
              <a:gd name="connsiteX6552" fmla="*/ 3456536 w 10035679"/>
              <a:gd name="connsiteY6552" fmla="*/ 232447 h 5893281"/>
              <a:gd name="connsiteX6553" fmla="*/ 3462575 w 10035679"/>
              <a:gd name="connsiteY6553" fmla="*/ 246936 h 5893281"/>
              <a:gd name="connsiteX6554" fmla="*/ 3466800 w 10035679"/>
              <a:gd name="connsiteY6554" fmla="*/ 269276 h 5893281"/>
              <a:gd name="connsiteX6555" fmla="*/ 3460762 w 10035679"/>
              <a:gd name="connsiteY6555" fmla="*/ 269276 h 5893281"/>
              <a:gd name="connsiteX6556" fmla="*/ 3438424 w 10035679"/>
              <a:gd name="connsiteY6556" fmla="*/ 254785 h 5893281"/>
              <a:gd name="connsiteX6557" fmla="*/ 3423932 w 10035679"/>
              <a:gd name="connsiteY6557" fmla="*/ 240295 h 5893281"/>
              <a:gd name="connsiteX6558" fmla="*/ 3413670 w 10035679"/>
              <a:gd name="connsiteY6558" fmla="*/ 225806 h 5893281"/>
              <a:gd name="connsiteX6559" fmla="*/ 7410535 w 10035679"/>
              <a:gd name="connsiteY6559" fmla="*/ 158185 h 5893281"/>
              <a:gd name="connsiteX6560" fmla="*/ 7416572 w 10035679"/>
              <a:gd name="connsiteY6560" fmla="*/ 158185 h 5893281"/>
              <a:gd name="connsiteX6561" fmla="*/ 7424421 w 10035679"/>
              <a:gd name="connsiteY6561" fmla="*/ 162411 h 5893281"/>
              <a:gd name="connsiteX6562" fmla="*/ 7426232 w 10035679"/>
              <a:gd name="connsiteY6562" fmla="*/ 162411 h 5893281"/>
              <a:gd name="connsiteX6563" fmla="*/ 7430458 w 10035679"/>
              <a:gd name="connsiteY6563" fmla="*/ 162411 h 5893281"/>
              <a:gd name="connsiteX6564" fmla="*/ 7434686 w 10035679"/>
              <a:gd name="connsiteY6564" fmla="*/ 164222 h 5893281"/>
              <a:gd name="connsiteX6565" fmla="*/ 7426836 w 10035679"/>
              <a:gd name="connsiteY6565" fmla="*/ 172676 h 5893281"/>
              <a:gd name="connsiteX6566" fmla="*/ 7420798 w 10035679"/>
              <a:gd name="connsiteY6566" fmla="*/ 178712 h 5893281"/>
              <a:gd name="connsiteX6567" fmla="*/ 7416572 w 10035679"/>
              <a:gd name="connsiteY6567" fmla="*/ 188977 h 5893281"/>
              <a:gd name="connsiteX6568" fmla="*/ 7412346 w 10035679"/>
              <a:gd name="connsiteY6568" fmla="*/ 197429 h 5893281"/>
              <a:gd name="connsiteX6569" fmla="*/ 7410535 w 10035679"/>
              <a:gd name="connsiteY6569" fmla="*/ 211918 h 5893281"/>
              <a:gd name="connsiteX6570" fmla="*/ 7416572 w 10035679"/>
              <a:gd name="connsiteY6570" fmla="*/ 211918 h 5893281"/>
              <a:gd name="connsiteX6571" fmla="*/ 7424421 w 10035679"/>
              <a:gd name="connsiteY6571" fmla="*/ 201655 h 5893281"/>
              <a:gd name="connsiteX6572" fmla="*/ 7430458 w 10035679"/>
              <a:gd name="connsiteY6572" fmla="*/ 193203 h 5893281"/>
              <a:gd name="connsiteX6573" fmla="*/ 7438307 w 10035679"/>
              <a:gd name="connsiteY6573" fmla="*/ 187164 h 5893281"/>
              <a:gd name="connsiteX6574" fmla="*/ 7448572 w 10035679"/>
              <a:gd name="connsiteY6574" fmla="*/ 182938 h 5893281"/>
              <a:gd name="connsiteX6575" fmla="*/ 7469099 w 10035679"/>
              <a:gd name="connsiteY6575" fmla="*/ 203466 h 5893281"/>
              <a:gd name="connsiteX6576" fmla="*/ 7495665 w 10035679"/>
              <a:gd name="connsiteY6576" fmla="*/ 222183 h 5893281"/>
              <a:gd name="connsiteX6577" fmla="*/ 7511965 w 10035679"/>
              <a:gd name="connsiteY6577" fmla="*/ 236673 h 5893281"/>
              <a:gd name="connsiteX6578" fmla="*/ 7511965 w 10035679"/>
              <a:gd name="connsiteY6578" fmla="*/ 283767 h 5893281"/>
              <a:gd name="connsiteX6579" fmla="*/ 7524040 w 10035679"/>
              <a:gd name="connsiteY6579" fmla="*/ 294030 h 5893281"/>
              <a:gd name="connsiteX6580" fmla="*/ 7534305 w 10035679"/>
              <a:gd name="connsiteY6580" fmla="*/ 302482 h 5893281"/>
              <a:gd name="connsiteX6581" fmla="*/ 7544569 w 10035679"/>
              <a:gd name="connsiteY6581" fmla="*/ 304295 h 5893281"/>
              <a:gd name="connsiteX6582" fmla="*/ 7552419 w 10035679"/>
              <a:gd name="connsiteY6582" fmla="*/ 318783 h 5893281"/>
              <a:gd name="connsiteX6583" fmla="*/ 7558455 w 10035679"/>
              <a:gd name="connsiteY6583" fmla="*/ 347765 h 5893281"/>
              <a:gd name="connsiteX6584" fmla="*/ 7543965 w 10035679"/>
              <a:gd name="connsiteY6584" fmla="*/ 366482 h 5893281"/>
              <a:gd name="connsiteX6585" fmla="*/ 7537928 w 10035679"/>
              <a:gd name="connsiteY6585" fmla="*/ 385197 h 5893281"/>
              <a:gd name="connsiteX6586" fmla="*/ 7523437 w 10035679"/>
              <a:gd name="connsiteY6586" fmla="*/ 395461 h 5893281"/>
              <a:gd name="connsiteX6587" fmla="*/ 7505325 w 10035679"/>
              <a:gd name="connsiteY6587" fmla="*/ 399687 h 5893281"/>
              <a:gd name="connsiteX6588" fmla="*/ 7472720 w 10035679"/>
              <a:gd name="connsiteY6588" fmla="*/ 401498 h 5893281"/>
              <a:gd name="connsiteX6589" fmla="*/ 7448572 w 10035679"/>
              <a:gd name="connsiteY6589" fmla="*/ 380971 h 5893281"/>
              <a:gd name="connsiteX6590" fmla="*/ 7411743 w 10035679"/>
              <a:gd name="connsiteY6590" fmla="*/ 362254 h 5893281"/>
              <a:gd name="connsiteX6591" fmla="*/ 7373101 w 10035679"/>
              <a:gd name="connsiteY6591" fmla="*/ 351991 h 5893281"/>
              <a:gd name="connsiteX6592" fmla="*/ 7334462 w 10035679"/>
              <a:gd name="connsiteY6592" fmla="*/ 337500 h 5893281"/>
              <a:gd name="connsiteX6593" fmla="*/ 7300046 w 10035679"/>
              <a:gd name="connsiteY6593" fmla="*/ 323011 h 5893281"/>
              <a:gd name="connsiteX6594" fmla="*/ 7277708 w 10035679"/>
              <a:gd name="connsiteY6594" fmla="*/ 302482 h 5893281"/>
              <a:gd name="connsiteX6595" fmla="*/ 7292197 w 10035679"/>
              <a:gd name="connsiteY6595" fmla="*/ 294030 h 5893281"/>
              <a:gd name="connsiteX6596" fmla="*/ 7302462 w 10035679"/>
              <a:gd name="connsiteY6596" fmla="*/ 287993 h 5893281"/>
              <a:gd name="connsiteX6597" fmla="*/ 7310311 w 10035679"/>
              <a:gd name="connsiteY6597" fmla="*/ 279539 h 5893281"/>
              <a:gd name="connsiteX6598" fmla="*/ 7314537 w 10035679"/>
              <a:gd name="connsiteY6598" fmla="*/ 269276 h 5893281"/>
              <a:gd name="connsiteX6599" fmla="*/ 7316348 w 10035679"/>
              <a:gd name="connsiteY6599" fmla="*/ 250559 h 5893281"/>
              <a:gd name="connsiteX6600" fmla="*/ 7314537 w 10035679"/>
              <a:gd name="connsiteY6600" fmla="*/ 244523 h 5893281"/>
              <a:gd name="connsiteX6601" fmla="*/ 7310311 w 10035679"/>
              <a:gd name="connsiteY6601" fmla="*/ 232447 h 5893281"/>
              <a:gd name="connsiteX6602" fmla="*/ 7310311 w 10035679"/>
              <a:gd name="connsiteY6602" fmla="*/ 217352 h 5893281"/>
              <a:gd name="connsiteX6603" fmla="*/ 7310311 w 10035679"/>
              <a:gd name="connsiteY6603" fmla="*/ 202863 h 5893281"/>
              <a:gd name="connsiteX6604" fmla="*/ 7310311 w 10035679"/>
              <a:gd name="connsiteY6604" fmla="*/ 201050 h 5893281"/>
              <a:gd name="connsiteX6605" fmla="*/ 7314537 w 10035679"/>
              <a:gd name="connsiteY6605" fmla="*/ 201050 h 5893281"/>
              <a:gd name="connsiteX6606" fmla="*/ 7316348 w 10035679"/>
              <a:gd name="connsiteY6606" fmla="*/ 196824 h 5893281"/>
              <a:gd name="connsiteX6607" fmla="*/ 7348950 w 10035679"/>
              <a:gd name="connsiteY6607" fmla="*/ 188372 h 5893281"/>
              <a:gd name="connsiteX6608" fmla="*/ 7383366 w 10035679"/>
              <a:gd name="connsiteY6608" fmla="*/ 172071 h 5893281"/>
              <a:gd name="connsiteX6609" fmla="*/ 6960130 w 10035679"/>
              <a:gd name="connsiteY6609" fmla="*/ 149733 h 5893281"/>
              <a:gd name="connsiteX6610" fmla="*/ 6980657 w 10035679"/>
              <a:gd name="connsiteY6610" fmla="*/ 149733 h 5893281"/>
              <a:gd name="connsiteX6611" fmla="*/ 7009034 w 10035679"/>
              <a:gd name="connsiteY6611" fmla="*/ 178712 h 5893281"/>
              <a:gd name="connsiteX6612" fmla="*/ 7045863 w 10035679"/>
              <a:gd name="connsiteY6612" fmla="*/ 203466 h 5893281"/>
              <a:gd name="connsiteX6613" fmla="*/ 7045863 w 10035679"/>
              <a:gd name="connsiteY6613" fmla="*/ 211315 h 5893281"/>
              <a:gd name="connsiteX6614" fmla="*/ 7038014 w 10035679"/>
              <a:gd name="connsiteY6614" fmla="*/ 211315 h 5893281"/>
              <a:gd name="connsiteX6615" fmla="*/ 7038014 w 10035679"/>
              <a:gd name="connsiteY6615" fmla="*/ 221580 h 5893281"/>
              <a:gd name="connsiteX6616" fmla="*/ 7003600 w 10035679"/>
              <a:gd name="connsiteY6616" fmla="*/ 202863 h 5893281"/>
              <a:gd name="connsiteX6617" fmla="*/ 6979450 w 10035679"/>
              <a:gd name="connsiteY6617" fmla="*/ 178109 h 5893281"/>
              <a:gd name="connsiteX6618" fmla="*/ 6247694 w 10035679"/>
              <a:gd name="connsiteY6618" fmla="*/ 139468 h 5893281"/>
              <a:gd name="connsiteX6619" fmla="*/ 6276071 w 10035679"/>
              <a:gd name="connsiteY6619" fmla="*/ 147920 h 5893281"/>
              <a:gd name="connsiteX6620" fmla="*/ 6298409 w 10035679"/>
              <a:gd name="connsiteY6620" fmla="*/ 153959 h 5893281"/>
              <a:gd name="connsiteX6621" fmla="*/ 6318939 w 10035679"/>
              <a:gd name="connsiteY6621" fmla="*/ 164222 h 5893281"/>
              <a:gd name="connsiteX6622" fmla="*/ 6318939 w 10035679"/>
              <a:gd name="connsiteY6622" fmla="*/ 182938 h 5893281"/>
              <a:gd name="connsiteX6623" fmla="*/ 6300825 w 10035679"/>
              <a:gd name="connsiteY6623" fmla="*/ 187164 h 5893281"/>
              <a:gd name="connsiteX6624" fmla="*/ 6284523 w 10035679"/>
              <a:gd name="connsiteY6624" fmla="*/ 193203 h 5893281"/>
              <a:gd name="connsiteX6625" fmla="*/ 6257959 w 10035679"/>
              <a:gd name="connsiteY6625" fmla="*/ 197429 h 5893281"/>
              <a:gd name="connsiteX6626" fmla="*/ 6247694 w 10035679"/>
              <a:gd name="connsiteY6626" fmla="*/ 201655 h 5893281"/>
              <a:gd name="connsiteX6627" fmla="*/ 6241658 w 10035679"/>
              <a:gd name="connsiteY6627" fmla="*/ 203466 h 5893281"/>
              <a:gd name="connsiteX6628" fmla="*/ 6229582 w 10035679"/>
              <a:gd name="connsiteY6628" fmla="*/ 203466 h 5893281"/>
              <a:gd name="connsiteX6629" fmla="*/ 6219318 w 10035679"/>
              <a:gd name="connsiteY6629" fmla="*/ 203466 h 5893281"/>
              <a:gd name="connsiteX6630" fmla="*/ 6219318 w 10035679"/>
              <a:gd name="connsiteY6630" fmla="*/ 182938 h 5893281"/>
              <a:gd name="connsiteX6631" fmla="*/ 6227167 w 10035679"/>
              <a:gd name="connsiteY6631" fmla="*/ 172676 h 5893281"/>
              <a:gd name="connsiteX6632" fmla="*/ 6237430 w 10035679"/>
              <a:gd name="connsiteY6632" fmla="*/ 158185 h 5893281"/>
              <a:gd name="connsiteX6633" fmla="*/ 5383112 w 10035679"/>
              <a:gd name="connsiteY6633" fmla="*/ 118941 h 5893281"/>
              <a:gd name="connsiteX6634" fmla="*/ 5383112 w 10035679"/>
              <a:gd name="connsiteY6634" fmla="*/ 158185 h 5893281"/>
              <a:gd name="connsiteX6635" fmla="*/ 5397601 w 10035679"/>
              <a:gd name="connsiteY6635" fmla="*/ 158185 h 5893281"/>
              <a:gd name="connsiteX6636" fmla="*/ 5405450 w 10035679"/>
              <a:gd name="connsiteY6636" fmla="*/ 153959 h 5893281"/>
              <a:gd name="connsiteX6637" fmla="*/ 5411489 w 10035679"/>
              <a:gd name="connsiteY6637" fmla="*/ 153959 h 5893281"/>
              <a:gd name="connsiteX6638" fmla="*/ 5419336 w 10035679"/>
              <a:gd name="connsiteY6638" fmla="*/ 153959 h 5893281"/>
              <a:gd name="connsiteX6639" fmla="*/ 5421149 w 10035679"/>
              <a:gd name="connsiteY6639" fmla="*/ 153959 h 5893281"/>
              <a:gd name="connsiteX6640" fmla="*/ 5428998 w 10035679"/>
              <a:gd name="connsiteY6640" fmla="*/ 158185 h 5893281"/>
              <a:gd name="connsiteX6641" fmla="*/ 5439261 w 10035679"/>
              <a:gd name="connsiteY6641" fmla="*/ 164222 h 5893281"/>
              <a:gd name="connsiteX6642" fmla="*/ 5439261 w 10035679"/>
              <a:gd name="connsiteY6642" fmla="*/ 182938 h 5893281"/>
              <a:gd name="connsiteX6643" fmla="*/ 5447110 w 10035679"/>
              <a:gd name="connsiteY6643" fmla="*/ 187164 h 5893281"/>
              <a:gd name="connsiteX6644" fmla="*/ 5457375 w 10035679"/>
              <a:gd name="connsiteY6644" fmla="*/ 187164 h 5893281"/>
              <a:gd name="connsiteX6645" fmla="*/ 5463412 w 10035679"/>
              <a:gd name="connsiteY6645" fmla="*/ 182938 h 5893281"/>
              <a:gd name="connsiteX6646" fmla="*/ 5475487 w 10035679"/>
              <a:gd name="connsiteY6646" fmla="*/ 182938 h 5893281"/>
              <a:gd name="connsiteX6647" fmla="*/ 5477298 w 10035679"/>
              <a:gd name="connsiteY6647" fmla="*/ 178712 h 5893281"/>
              <a:gd name="connsiteX6648" fmla="*/ 5485147 w 10035679"/>
              <a:gd name="connsiteY6648" fmla="*/ 182938 h 5893281"/>
              <a:gd name="connsiteX6649" fmla="*/ 5491186 w 10035679"/>
              <a:gd name="connsiteY6649" fmla="*/ 188977 h 5893281"/>
              <a:gd name="connsiteX6650" fmla="*/ 5499033 w 10035679"/>
              <a:gd name="connsiteY6650" fmla="*/ 201050 h 5893281"/>
              <a:gd name="connsiteX6651" fmla="*/ 5505072 w 10035679"/>
              <a:gd name="connsiteY6651" fmla="*/ 211315 h 5893281"/>
              <a:gd name="connsiteX6652" fmla="*/ 5494807 w 10035679"/>
              <a:gd name="connsiteY6652" fmla="*/ 236069 h 5893281"/>
              <a:gd name="connsiteX6653" fmla="*/ 5484544 w 10035679"/>
              <a:gd name="connsiteY6653" fmla="*/ 260824 h 5893281"/>
              <a:gd name="connsiteX6654" fmla="*/ 5476695 w 10035679"/>
              <a:gd name="connsiteY6654" fmla="*/ 289804 h 5893281"/>
              <a:gd name="connsiteX6655" fmla="*/ 5452544 w 10035679"/>
              <a:gd name="connsiteY6655" fmla="*/ 289804 h 5893281"/>
              <a:gd name="connsiteX6656" fmla="*/ 5434432 w 10035679"/>
              <a:gd name="connsiteY6656" fmla="*/ 298256 h 5893281"/>
              <a:gd name="connsiteX6657" fmla="*/ 5418131 w 10035679"/>
              <a:gd name="connsiteY6657" fmla="*/ 308521 h 5893281"/>
              <a:gd name="connsiteX6658" fmla="*/ 5389754 w 10035679"/>
              <a:gd name="connsiteY6658" fmla="*/ 316973 h 5893281"/>
              <a:gd name="connsiteX6659" fmla="*/ 5371640 w 10035679"/>
              <a:gd name="connsiteY6659" fmla="*/ 302482 h 5893281"/>
              <a:gd name="connsiteX6660" fmla="*/ 5347489 w 10035679"/>
              <a:gd name="connsiteY6660" fmla="*/ 294030 h 5893281"/>
              <a:gd name="connsiteX6661" fmla="*/ 5323340 w 10035679"/>
              <a:gd name="connsiteY6661" fmla="*/ 283767 h 5893281"/>
              <a:gd name="connsiteX6662" fmla="*/ 5319114 w 10035679"/>
              <a:gd name="connsiteY6662" fmla="*/ 275313 h 5893281"/>
              <a:gd name="connsiteX6663" fmla="*/ 5319114 w 10035679"/>
              <a:gd name="connsiteY6663" fmla="*/ 269276 h 5893281"/>
              <a:gd name="connsiteX6664" fmla="*/ 5314886 w 10035679"/>
              <a:gd name="connsiteY6664" fmla="*/ 260824 h 5893281"/>
              <a:gd name="connsiteX6665" fmla="*/ 5310660 w 10035679"/>
              <a:gd name="connsiteY6665" fmla="*/ 250559 h 5893281"/>
              <a:gd name="connsiteX6666" fmla="*/ 5300398 w 10035679"/>
              <a:gd name="connsiteY6666" fmla="*/ 240295 h 5893281"/>
              <a:gd name="connsiteX6667" fmla="*/ 5290133 w 10035679"/>
              <a:gd name="connsiteY6667" fmla="*/ 230032 h 5893281"/>
              <a:gd name="connsiteX6668" fmla="*/ 5282284 w 10035679"/>
              <a:gd name="connsiteY6668" fmla="*/ 221580 h 5893281"/>
              <a:gd name="connsiteX6669" fmla="*/ 5276247 w 10035679"/>
              <a:gd name="connsiteY6669" fmla="*/ 207089 h 5893281"/>
              <a:gd name="connsiteX6670" fmla="*/ 5272021 w 10035679"/>
              <a:gd name="connsiteY6670" fmla="*/ 182336 h 5893281"/>
              <a:gd name="connsiteX6671" fmla="*/ 5286510 w 10035679"/>
              <a:gd name="connsiteY6671" fmla="*/ 163619 h 5893281"/>
              <a:gd name="connsiteX6672" fmla="*/ 5296774 w 10035679"/>
              <a:gd name="connsiteY6672" fmla="*/ 149128 h 5893281"/>
              <a:gd name="connsiteX6673" fmla="*/ 5311265 w 10035679"/>
              <a:gd name="connsiteY6673" fmla="*/ 149128 h 5893281"/>
              <a:gd name="connsiteX6674" fmla="*/ 5323340 w 10035679"/>
              <a:gd name="connsiteY6674" fmla="*/ 153354 h 5893281"/>
              <a:gd name="connsiteX6675" fmla="*/ 5337829 w 10035679"/>
              <a:gd name="connsiteY6675" fmla="*/ 157580 h 5893281"/>
              <a:gd name="connsiteX6676" fmla="*/ 5352320 w 10035679"/>
              <a:gd name="connsiteY6676" fmla="*/ 157580 h 5893281"/>
              <a:gd name="connsiteX6677" fmla="*/ 5352320 w 10035679"/>
              <a:gd name="connsiteY6677" fmla="*/ 132826 h 5893281"/>
              <a:gd name="connsiteX6678" fmla="*/ 5358357 w 10035679"/>
              <a:gd name="connsiteY6678" fmla="*/ 128600 h 5893281"/>
              <a:gd name="connsiteX6679" fmla="*/ 5366206 w 10035679"/>
              <a:gd name="connsiteY6679" fmla="*/ 124374 h 5893281"/>
              <a:gd name="connsiteX6680" fmla="*/ 5368019 w 10035679"/>
              <a:gd name="connsiteY6680" fmla="*/ 124374 h 5893281"/>
              <a:gd name="connsiteX6681" fmla="*/ 5375866 w 10035679"/>
              <a:gd name="connsiteY6681" fmla="*/ 120148 h 5893281"/>
              <a:gd name="connsiteX6682" fmla="*/ 6298409 w 10035679"/>
              <a:gd name="connsiteY6682" fmla="*/ 92374 h 5893281"/>
              <a:gd name="connsiteX6683" fmla="*/ 6326788 w 10035679"/>
              <a:gd name="connsiteY6683" fmla="*/ 92374 h 5893281"/>
              <a:gd name="connsiteX6684" fmla="*/ 6343089 w 10035679"/>
              <a:gd name="connsiteY6684" fmla="*/ 111091 h 5893281"/>
              <a:gd name="connsiteX6685" fmla="*/ 6361202 w 10035679"/>
              <a:gd name="connsiteY6685" fmla="*/ 121356 h 5893281"/>
              <a:gd name="connsiteX6686" fmla="*/ 6375692 w 10035679"/>
              <a:gd name="connsiteY6686" fmla="*/ 135845 h 5893281"/>
              <a:gd name="connsiteX6687" fmla="*/ 6390181 w 10035679"/>
              <a:gd name="connsiteY6687" fmla="*/ 158185 h 5893281"/>
              <a:gd name="connsiteX6688" fmla="*/ 6357578 w 10035679"/>
              <a:gd name="connsiteY6688" fmla="*/ 158185 h 5893281"/>
              <a:gd name="connsiteX6689" fmla="*/ 6337051 w 10035679"/>
              <a:gd name="connsiteY6689" fmla="*/ 135845 h 5893281"/>
              <a:gd name="connsiteX6690" fmla="*/ 6314713 w 10035679"/>
              <a:gd name="connsiteY6690" fmla="*/ 119543 h 5893281"/>
              <a:gd name="connsiteX6691" fmla="*/ 2716324 w 10035679"/>
              <a:gd name="connsiteY6691" fmla="*/ 92374 h 5893281"/>
              <a:gd name="connsiteX6692" fmla="*/ 2740474 w 10035679"/>
              <a:gd name="connsiteY6692" fmla="*/ 92374 h 5893281"/>
              <a:gd name="connsiteX6693" fmla="*/ 2750737 w 10035679"/>
              <a:gd name="connsiteY6693" fmla="*/ 100827 h 5893281"/>
              <a:gd name="connsiteX6694" fmla="*/ 2758586 w 10035679"/>
              <a:gd name="connsiteY6694" fmla="*/ 106865 h 5893281"/>
              <a:gd name="connsiteX6695" fmla="*/ 2762813 w 10035679"/>
              <a:gd name="connsiteY6695" fmla="*/ 115317 h 5893281"/>
              <a:gd name="connsiteX6696" fmla="*/ 2768851 w 10035679"/>
              <a:gd name="connsiteY6696" fmla="*/ 125582 h 5893281"/>
              <a:gd name="connsiteX6697" fmla="*/ 2773077 w 10035679"/>
              <a:gd name="connsiteY6697" fmla="*/ 134034 h 5893281"/>
              <a:gd name="connsiteX6698" fmla="*/ 2791188 w 10035679"/>
              <a:gd name="connsiteY6698" fmla="*/ 115317 h 5893281"/>
              <a:gd name="connsiteX6699" fmla="*/ 2811717 w 10035679"/>
              <a:gd name="connsiteY6699" fmla="*/ 106865 h 5893281"/>
              <a:gd name="connsiteX6700" fmla="*/ 2844320 w 10035679"/>
              <a:gd name="connsiteY6700" fmla="*/ 111091 h 5893281"/>
              <a:gd name="connsiteX6701" fmla="*/ 2844320 w 10035679"/>
              <a:gd name="connsiteY6701" fmla="*/ 140071 h 5893281"/>
              <a:gd name="connsiteX6702" fmla="*/ 2888998 w 10035679"/>
              <a:gd name="connsiteY6702" fmla="*/ 144299 h 5893281"/>
              <a:gd name="connsiteX6703" fmla="*/ 2929450 w 10035679"/>
              <a:gd name="connsiteY6703" fmla="*/ 150336 h 5893281"/>
              <a:gd name="connsiteX6704" fmla="*/ 2963866 w 10035679"/>
              <a:gd name="connsiteY6704" fmla="*/ 158788 h 5893281"/>
              <a:gd name="connsiteX6705" fmla="*/ 3002506 w 10035679"/>
              <a:gd name="connsiteY6705" fmla="*/ 163014 h 5893281"/>
              <a:gd name="connsiteX6706" fmla="*/ 3045374 w 10035679"/>
              <a:gd name="connsiteY6706" fmla="*/ 158788 h 5893281"/>
              <a:gd name="connsiteX6707" fmla="*/ 3045374 w 10035679"/>
              <a:gd name="connsiteY6707" fmla="*/ 183543 h 5893281"/>
              <a:gd name="connsiteX6708" fmla="*/ 3053223 w 10035679"/>
              <a:gd name="connsiteY6708" fmla="*/ 183543 h 5893281"/>
              <a:gd name="connsiteX6709" fmla="*/ 3059259 w 10035679"/>
              <a:gd name="connsiteY6709" fmla="*/ 183543 h 5893281"/>
              <a:gd name="connsiteX6710" fmla="*/ 3063486 w 10035679"/>
              <a:gd name="connsiteY6710" fmla="*/ 183543 h 5893281"/>
              <a:gd name="connsiteX6711" fmla="*/ 3067712 w 10035679"/>
              <a:gd name="connsiteY6711" fmla="*/ 187769 h 5893281"/>
              <a:gd name="connsiteX6712" fmla="*/ 3071938 w 10035679"/>
              <a:gd name="connsiteY6712" fmla="*/ 189580 h 5893281"/>
              <a:gd name="connsiteX6713" fmla="*/ 3064090 w 10035679"/>
              <a:gd name="connsiteY6713" fmla="*/ 189580 h 5893281"/>
              <a:gd name="connsiteX6714" fmla="*/ 3030883 w 10035679"/>
              <a:gd name="connsiteY6714" fmla="*/ 211315 h 5893281"/>
              <a:gd name="connsiteX6715" fmla="*/ 2992243 w 10035679"/>
              <a:gd name="connsiteY6715" fmla="*/ 236069 h 5893281"/>
              <a:gd name="connsiteX6716" fmla="*/ 2945752 w 10035679"/>
              <a:gd name="connsiteY6716" fmla="*/ 258409 h 5893281"/>
              <a:gd name="connsiteX6717" fmla="*/ 2902886 w 10035679"/>
              <a:gd name="connsiteY6717" fmla="*/ 283162 h 5893281"/>
              <a:gd name="connsiteX6718" fmla="*/ 2872697 w 10035679"/>
              <a:gd name="connsiteY6718" fmla="*/ 303690 h 5893281"/>
              <a:gd name="connsiteX6719" fmla="*/ 2850359 w 10035679"/>
              <a:gd name="connsiteY6719" fmla="*/ 322407 h 5893281"/>
              <a:gd name="connsiteX6720" fmla="*/ 2882961 w 10035679"/>
              <a:gd name="connsiteY6720" fmla="*/ 322407 h 5893281"/>
              <a:gd name="connsiteX6721" fmla="*/ 2893225 w 10035679"/>
              <a:gd name="connsiteY6721" fmla="*/ 316370 h 5893281"/>
              <a:gd name="connsiteX6722" fmla="*/ 2903490 w 10035679"/>
              <a:gd name="connsiteY6722" fmla="*/ 312142 h 5893281"/>
              <a:gd name="connsiteX6723" fmla="*/ 2915564 w 10035679"/>
              <a:gd name="connsiteY6723" fmla="*/ 307916 h 5893281"/>
              <a:gd name="connsiteX6724" fmla="*/ 2930056 w 10035679"/>
              <a:gd name="connsiteY6724" fmla="*/ 307916 h 5893281"/>
              <a:gd name="connsiteX6725" fmla="*/ 2930056 w 10035679"/>
              <a:gd name="connsiteY6725" fmla="*/ 316370 h 5893281"/>
              <a:gd name="connsiteX6726" fmla="*/ 2887187 w 10035679"/>
              <a:gd name="connsiteY6726" fmla="*/ 347160 h 5893281"/>
              <a:gd name="connsiteX6727" fmla="*/ 2850359 w 10035679"/>
              <a:gd name="connsiteY6727" fmla="*/ 379763 h 5893281"/>
              <a:gd name="connsiteX6728" fmla="*/ 2820169 w 10035679"/>
              <a:gd name="connsiteY6728" fmla="*/ 412366 h 5893281"/>
              <a:gd name="connsiteX6729" fmla="*/ 2783340 w 10035679"/>
              <a:gd name="connsiteY6729" fmla="*/ 441347 h 5893281"/>
              <a:gd name="connsiteX6730" fmla="*/ 2744700 w 10035679"/>
              <a:gd name="connsiteY6730" fmla="*/ 466101 h 5893281"/>
              <a:gd name="connsiteX6731" fmla="*/ 2693984 w 10035679"/>
              <a:gd name="connsiteY6731" fmla="*/ 480592 h 5893281"/>
              <a:gd name="connsiteX6732" fmla="*/ 2693984 w 10035679"/>
              <a:gd name="connsiteY6732" fmla="*/ 505345 h 5893281"/>
              <a:gd name="connsiteX6733" fmla="*/ 2669834 w 10035679"/>
              <a:gd name="connsiteY6733" fmla="*/ 509571 h 5893281"/>
              <a:gd name="connsiteX6734" fmla="*/ 2641459 w 10035679"/>
              <a:gd name="connsiteY6734" fmla="*/ 519836 h 5893281"/>
              <a:gd name="connsiteX6735" fmla="*/ 2625155 w 10035679"/>
              <a:gd name="connsiteY6735" fmla="*/ 534327 h 5893281"/>
              <a:gd name="connsiteX6736" fmla="*/ 2635420 w 10035679"/>
              <a:gd name="connsiteY6736" fmla="*/ 542779 h 5893281"/>
              <a:gd name="connsiteX6737" fmla="*/ 2641459 w 10035679"/>
              <a:gd name="connsiteY6737" fmla="*/ 548815 h 5893281"/>
              <a:gd name="connsiteX6738" fmla="*/ 2645684 w 10035679"/>
              <a:gd name="connsiteY6738" fmla="*/ 553042 h 5893281"/>
              <a:gd name="connsiteX6739" fmla="*/ 2645684 w 10035679"/>
              <a:gd name="connsiteY6739" fmla="*/ 559080 h 5893281"/>
              <a:gd name="connsiteX6740" fmla="*/ 2645684 w 10035679"/>
              <a:gd name="connsiteY6740" fmla="*/ 567532 h 5893281"/>
              <a:gd name="connsiteX6741" fmla="*/ 2641459 w 10035679"/>
              <a:gd name="connsiteY6741" fmla="*/ 577797 h 5893281"/>
              <a:gd name="connsiteX6742" fmla="*/ 2641459 w 10035679"/>
              <a:gd name="connsiteY6742" fmla="*/ 592286 h 5893281"/>
              <a:gd name="connsiteX6743" fmla="*/ 2564176 w 10035679"/>
              <a:gd name="connsiteY6743" fmla="*/ 598324 h 5893281"/>
              <a:gd name="connsiteX6744" fmla="*/ 2564176 w 10035679"/>
              <a:gd name="connsiteY6744" fmla="*/ 606777 h 5893281"/>
              <a:gd name="connsiteX6745" fmla="*/ 2574440 w 10035679"/>
              <a:gd name="connsiteY6745" fmla="*/ 611003 h 5893281"/>
              <a:gd name="connsiteX6746" fmla="*/ 2578666 w 10035679"/>
              <a:gd name="connsiteY6746" fmla="*/ 611003 h 5893281"/>
              <a:gd name="connsiteX6747" fmla="*/ 2584705 w 10035679"/>
              <a:gd name="connsiteY6747" fmla="*/ 611003 h 5893281"/>
              <a:gd name="connsiteX6748" fmla="*/ 2588931 w 10035679"/>
              <a:gd name="connsiteY6748" fmla="*/ 612815 h 5893281"/>
              <a:gd name="connsiteX6749" fmla="*/ 2588931 w 10035679"/>
              <a:gd name="connsiteY6749" fmla="*/ 617041 h 5893281"/>
              <a:gd name="connsiteX6750" fmla="*/ 2596780 w 10035679"/>
              <a:gd name="connsiteY6750" fmla="*/ 625494 h 5893281"/>
              <a:gd name="connsiteX6751" fmla="*/ 2584705 w 10035679"/>
              <a:gd name="connsiteY6751" fmla="*/ 625494 h 5893281"/>
              <a:gd name="connsiteX6752" fmla="*/ 2568404 w 10035679"/>
              <a:gd name="connsiteY6752" fmla="*/ 631530 h 5893281"/>
              <a:gd name="connsiteX6753" fmla="*/ 2546063 w 10035679"/>
              <a:gd name="connsiteY6753" fmla="*/ 639984 h 5893281"/>
              <a:gd name="connsiteX6754" fmla="*/ 2525536 w 10035679"/>
              <a:gd name="connsiteY6754" fmla="*/ 646021 h 5893281"/>
              <a:gd name="connsiteX6755" fmla="*/ 2531573 w 10035679"/>
              <a:gd name="connsiteY6755" fmla="*/ 650247 h 5893281"/>
              <a:gd name="connsiteX6756" fmla="*/ 2535801 w 10035679"/>
              <a:gd name="connsiteY6756" fmla="*/ 650247 h 5893281"/>
              <a:gd name="connsiteX6757" fmla="*/ 2540027 w 10035679"/>
              <a:gd name="connsiteY6757" fmla="*/ 650247 h 5893281"/>
              <a:gd name="connsiteX6758" fmla="*/ 2541837 w 10035679"/>
              <a:gd name="connsiteY6758" fmla="*/ 654473 h 5893281"/>
              <a:gd name="connsiteX6759" fmla="*/ 2546063 w 10035679"/>
              <a:gd name="connsiteY6759" fmla="*/ 654473 h 5893281"/>
              <a:gd name="connsiteX6760" fmla="*/ 2541837 w 10035679"/>
              <a:gd name="connsiteY6760" fmla="*/ 660512 h 5893281"/>
              <a:gd name="connsiteX6761" fmla="*/ 2540027 w 10035679"/>
              <a:gd name="connsiteY6761" fmla="*/ 668964 h 5893281"/>
              <a:gd name="connsiteX6762" fmla="*/ 2535801 w 10035679"/>
              <a:gd name="connsiteY6762" fmla="*/ 670774 h 5893281"/>
              <a:gd name="connsiteX6763" fmla="*/ 2540027 w 10035679"/>
              <a:gd name="connsiteY6763" fmla="*/ 675001 h 5893281"/>
              <a:gd name="connsiteX6764" fmla="*/ 2540027 w 10035679"/>
              <a:gd name="connsiteY6764" fmla="*/ 679229 h 5893281"/>
              <a:gd name="connsiteX6765" fmla="*/ 2541837 w 10035679"/>
              <a:gd name="connsiteY6765" fmla="*/ 685265 h 5893281"/>
              <a:gd name="connsiteX6766" fmla="*/ 2546063 w 10035679"/>
              <a:gd name="connsiteY6766" fmla="*/ 693717 h 5893281"/>
              <a:gd name="connsiteX6767" fmla="*/ 2531573 w 10035679"/>
              <a:gd name="connsiteY6767" fmla="*/ 697943 h 5893281"/>
              <a:gd name="connsiteX6768" fmla="*/ 2521310 w 10035679"/>
              <a:gd name="connsiteY6768" fmla="*/ 697943 h 5893281"/>
              <a:gd name="connsiteX6769" fmla="*/ 2511045 w 10035679"/>
              <a:gd name="connsiteY6769" fmla="*/ 697943 h 5893281"/>
              <a:gd name="connsiteX6770" fmla="*/ 2498970 w 10035679"/>
              <a:gd name="connsiteY6770" fmla="*/ 703982 h 5893281"/>
              <a:gd name="connsiteX6771" fmla="*/ 2535801 w 10035679"/>
              <a:gd name="connsiteY6771" fmla="*/ 703982 h 5893281"/>
              <a:gd name="connsiteX6772" fmla="*/ 2564176 w 10035679"/>
              <a:gd name="connsiteY6772" fmla="*/ 712434 h 5893281"/>
              <a:gd name="connsiteX6773" fmla="*/ 2564176 w 10035679"/>
              <a:gd name="connsiteY6773" fmla="*/ 726925 h 5893281"/>
              <a:gd name="connsiteX6774" fmla="*/ 2517687 w 10035679"/>
              <a:gd name="connsiteY6774" fmla="*/ 726925 h 5893281"/>
              <a:gd name="connsiteX6775" fmla="*/ 2513461 w 10035679"/>
              <a:gd name="connsiteY6775" fmla="*/ 737188 h 5893281"/>
              <a:gd name="connsiteX6776" fmla="*/ 2513461 w 10035679"/>
              <a:gd name="connsiteY6776" fmla="*/ 741414 h 5893281"/>
              <a:gd name="connsiteX6777" fmla="*/ 2513461 w 10035679"/>
              <a:gd name="connsiteY6777" fmla="*/ 743226 h 5893281"/>
              <a:gd name="connsiteX6778" fmla="*/ 2511650 w 10035679"/>
              <a:gd name="connsiteY6778" fmla="*/ 747453 h 5893281"/>
              <a:gd name="connsiteX6779" fmla="*/ 2507424 w 10035679"/>
              <a:gd name="connsiteY6779" fmla="*/ 751679 h 5893281"/>
              <a:gd name="connsiteX6780" fmla="*/ 2489310 w 10035679"/>
              <a:gd name="connsiteY6780" fmla="*/ 757715 h 5893281"/>
              <a:gd name="connsiteX6781" fmla="*/ 2465159 w 10035679"/>
              <a:gd name="connsiteY6781" fmla="*/ 757715 h 5893281"/>
              <a:gd name="connsiteX6782" fmla="*/ 2441009 w 10035679"/>
              <a:gd name="connsiteY6782" fmla="*/ 757715 h 5893281"/>
              <a:gd name="connsiteX6783" fmla="*/ 2416861 w 10035679"/>
              <a:gd name="connsiteY6783" fmla="*/ 743226 h 5893281"/>
              <a:gd name="connsiteX6784" fmla="*/ 2384258 w 10035679"/>
              <a:gd name="connsiteY6784" fmla="*/ 743226 h 5893281"/>
              <a:gd name="connsiteX6785" fmla="*/ 2351654 w 10035679"/>
              <a:gd name="connsiteY6785" fmla="*/ 747453 h 5893281"/>
              <a:gd name="connsiteX6786" fmla="*/ 2317238 w 10035679"/>
              <a:gd name="connsiteY6786" fmla="*/ 751679 h 5893281"/>
              <a:gd name="connsiteX6787" fmla="*/ 2284636 w 10035679"/>
              <a:gd name="connsiteY6787" fmla="*/ 747453 h 5893281"/>
              <a:gd name="connsiteX6788" fmla="*/ 2252033 w 10035679"/>
              <a:gd name="connsiteY6788" fmla="*/ 737188 h 5893281"/>
              <a:gd name="connsiteX6789" fmla="*/ 2250222 w 10035679"/>
              <a:gd name="connsiteY6789" fmla="*/ 732962 h 5893281"/>
              <a:gd name="connsiteX6790" fmla="*/ 2250222 w 10035679"/>
              <a:gd name="connsiteY6790" fmla="*/ 728736 h 5893281"/>
              <a:gd name="connsiteX6791" fmla="*/ 2245996 w 10035679"/>
              <a:gd name="connsiteY6791" fmla="*/ 728736 h 5893281"/>
              <a:gd name="connsiteX6792" fmla="*/ 2245996 w 10035679"/>
              <a:gd name="connsiteY6792" fmla="*/ 724510 h 5893281"/>
              <a:gd name="connsiteX6793" fmla="*/ 2245996 w 10035679"/>
              <a:gd name="connsiteY6793" fmla="*/ 716057 h 5893281"/>
              <a:gd name="connsiteX6794" fmla="*/ 2252033 w 10035679"/>
              <a:gd name="connsiteY6794" fmla="*/ 716057 h 5893281"/>
              <a:gd name="connsiteX6795" fmla="*/ 2256259 w 10035679"/>
              <a:gd name="connsiteY6795" fmla="*/ 710019 h 5893281"/>
              <a:gd name="connsiteX6796" fmla="*/ 2264108 w 10035679"/>
              <a:gd name="connsiteY6796" fmla="*/ 701567 h 5893281"/>
              <a:gd name="connsiteX6797" fmla="*/ 2265919 w 10035679"/>
              <a:gd name="connsiteY6797" fmla="*/ 697341 h 5893281"/>
              <a:gd name="connsiteX6798" fmla="*/ 2273768 w 10035679"/>
              <a:gd name="connsiteY6798" fmla="*/ 695530 h 5893281"/>
              <a:gd name="connsiteX6799" fmla="*/ 2277994 w 10035679"/>
              <a:gd name="connsiteY6799" fmla="*/ 687076 h 5893281"/>
              <a:gd name="connsiteX6800" fmla="*/ 2284033 w 10035679"/>
              <a:gd name="connsiteY6800" fmla="*/ 676813 h 5893281"/>
              <a:gd name="connsiteX6801" fmla="*/ 2269542 w 10035679"/>
              <a:gd name="connsiteY6801" fmla="*/ 672587 h 5893281"/>
              <a:gd name="connsiteX6802" fmla="*/ 2259277 w 10035679"/>
              <a:gd name="connsiteY6802" fmla="*/ 666548 h 5893281"/>
              <a:gd name="connsiteX6803" fmla="*/ 2251430 w 10035679"/>
              <a:gd name="connsiteY6803" fmla="*/ 654473 h 5893281"/>
              <a:gd name="connsiteX6804" fmla="*/ 2249617 w 10035679"/>
              <a:gd name="connsiteY6804" fmla="*/ 644210 h 5893281"/>
              <a:gd name="connsiteX6805" fmla="*/ 2245391 w 10035679"/>
              <a:gd name="connsiteY6805" fmla="*/ 629720 h 5893281"/>
              <a:gd name="connsiteX6806" fmla="*/ 2259882 w 10035679"/>
              <a:gd name="connsiteY6806" fmla="*/ 629720 h 5893281"/>
              <a:gd name="connsiteX6807" fmla="*/ 2284033 w 10035679"/>
              <a:gd name="connsiteY6807" fmla="*/ 623683 h 5893281"/>
              <a:gd name="connsiteX6808" fmla="*/ 2312409 w 10035679"/>
              <a:gd name="connsiteY6808" fmla="*/ 629720 h 5893281"/>
              <a:gd name="connsiteX6809" fmla="*/ 2336558 w 10035679"/>
              <a:gd name="connsiteY6809" fmla="*/ 639984 h 5893281"/>
              <a:gd name="connsiteX6810" fmla="*/ 2360709 w 10035679"/>
              <a:gd name="connsiteY6810" fmla="*/ 652058 h 5893281"/>
              <a:gd name="connsiteX6811" fmla="*/ 2360709 w 10035679"/>
              <a:gd name="connsiteY6811" fmla="*/ 637569 h 5893281"/>
              <a:gd name="connsiteX6812" fmla="*/ 2336558 w 10035679"/>
              <a:gd name="connsiteY6812" fmla="*/ 625494 h 5893281"/>
              <a:gd name="connsiteX6813" fmla="*/ 2316031 w 10035679"/>
              <a:gd name="connsiteY6813" fmla="*/ 615229 h 5893281"/>
              <a:gd name="connsiteX6814" fmla="*/ 2297918 w 10035679"/>
              <a:gd name="connsiteY6814" fmla="*/ 596512 h 5893281"/>
              <a:gd name="connsiteX6815" fmla="*/ 2303955 w 10035679"/>
              <a:gd name="connsiteY6815" fmla="*/ 596512 h 5893281"/>
              <a:gd name="connsiteX6816" fmla="*/ 2322069 w 10035679"/>
              <a:gd name="connsiteY6816" fmla="*/ 569948 h 5893281"/>
              <a:gd name="connsiteX6817" fmla="*/ 2344407 w 10035679"/>
              <a:gd name="connsiteY6817" fmla="*/ 551231 h 5893281"/>
              <a:gd name="connsiteX6818" fmla="*/ 2372784 w 10035679"/>
              <a:gd name="connsiteY6818" fmla="*/ 536740 h 5893281"/>
              <a:gd name="connsiteX6819" fmla="*/ 2407201 w 10035679"/>
              <a:gd name="connsiteY6819" fmla="*/ 526477 h 5893281"/>
              <a:gd name="connsiteX6820" fmla="*/ 2407201 w 10035679"/>
              <a:gd name="connsiteY6820" fmla="*/ 519231 h 5893281"/>
              <a:gd name="connsiteX6821" fmla="*/ 2374595 w 10035679"/>
              <a:gd name="connsiteY6821" fmla="*/ 508968 h 5893281"/>
              <a:gd name="connsiteX6822" fmla="*/ 2350446 w 10035679"/>
              <a:gd name="connsiteY6822" fmla="*/ 490251 h 5893281"/>
              <a:gd name="connsiteX6823" fmla="*/ 2329916 w 10035679"/>
              <a:gd name="connsiteY6823" fmla="*/ 465498 h 5893281"/>
              <a:gd name="connsiteX6824" fmla="*/ 2311804 w 10035679"/>
              <a:gd name="connsiteY6824" fmla="*/ 440742 h 5893281"/>
              <a:gd name="connsiteX6825" fmla="*/ 2322069 w 10035679"/>
              <a:gd name="connsiteY6825" fmla="*/ 436516 h 5893281"/>
              <a:gd name="connsiteX6826" fmla="*/ 2329916 w 10035679"/>
              <a:gd name="connsiteY6826" fmla="*/ 436516 h 5893281"/>
              <a:gd name="connsiteX6827" fmla="*/ 2340181 w 10035679"/>
              <a:gd name="connsiteY6827" fmla="*/ 432290 h 5893281"/>
              <a:gd name="connsiteX6828" fmla="*/ 2350446 w 10035679"/>
              <a:gd name="connsiteY6828" fmla="*/ 432290 h 5893281"/>
              <a:gd name="connsiteX6829" fmla="*/ 2364935 w 10035679"/>
              <a:gd name="connsiteY6829" fmla="*/ 442555 h 5893281"/>
              <a:gd name="connsiteX6830" fmla="*/ 2375200 w 10035679"/>
              <a:gd name="connsiteY6830" fmla="*/ 454630 h 5893281"/>
              <a:gd name="connsiteX6831" fmla="*/ 2389692 w 10035679"/>
              <a:gd name="connsiteY6831" fmla="*/ 464893 h 5893281"/>
              <a:gd name="connsiteX6832" fmla="*/ 2389692 w 10035679"/>
              <a:gd name="connsiteY6832" fmla="*/ 456441 h 5893281"/>
              <a:gd name="connsiteX6833" fmla="*/ 2387879 w 10035679"/>
              <a:gd name="connsiteY6833" fmla="*/ 450404 h 5893281"/>
              <a:gd name="connsiteX6834" fmla="*/ 2383652 w 10035679"/>
              <a:gd name="connsiteY6834" fmla="*/ 450404 h 5893281"/>
              <a:gd name="connsiteX6835" fmla="*/ 2383652 w 10035679"/>
              <a:gd name="connsiteY6835" fmla="*/ 446176 h 5893281"/>
              <a:gd name="connsiteX6836" fmla="*/ 2379426 w 10035679"/>
              <a:gd name="connsiteY6836" fmla="*/ 441950 h 5893281"/>
              <a:gd name="connsiteX6837" fmla="*/ 2379426 w 10035679"/>
              <a:gd name="connsiteY6837" fmla="*/ 440139 h 5893281"/>
              <a:gd name="connsiteX6838" fmla="*/ 2375200 w 10035679"/>
              <a:gd name="connsiteY6838" fmla="*/ 431687 h 5893281"/>
              <a:gd name="connsiteX6839" fmla="*/ 2383049 w 10035679"/>
              <a:gd name="connsiteY6839" fmla="*/ 431687 h 5893281"/>
              <a:gd name="connsiteX6840" fmla="*/ 2383049 w 10035679"/>
              <a:gd name="connsiteY6840" fmla="*/ 425649 h 5893281"/>
              <a:gd name="connsiteX6841" fmla="*/ 2415653 w 10035679"/>
              <a:gd name="connsiteY6841" fmla="*/ 413573 h 5893281"/>
              <a:gd name="connsiteX6842" fmla="*/ 2445840 w 10035679"/>
              <a:gd name="connsiteY6842" fmla="*/ 407537 h 5893281"/>
              <a:gd name="connsiteX6843" fmla="*/ 2478443 w 10035679"/>
              <a:gd name="connsiteY6843" fmla="*/ 403311 h 5893281"/>
              <a:gd name="connsiteX6844" fmla="*/ 2517084 w 10035679"/>
              <a:gd name="connsiteY6844" fmla="*/ 407537 h 5893281"/>
              <a:gd name="connsiteX6845" fmla="*/ 2498970 w 10035679"/>
              <a:gd name="connsiteY6845" fmla="*/ 385197 h 5893281"/>
              <a:gd name="connsiteX6846" fmla="*/ 2521310 w 10035679"/>
              <a:gd name="connsiteY6846" fmla="*/ 379160 h 5893281"/>
              <a:gd name="connsiteX6847" fmla="*/ 2545460 w 10035679"/>
              <a:gd name="connsiteY6847" fmla="*/ 368895 h 5893281"/>
              <a:gd name="connsiteX6848" fmla="*/ 2569610 w 10035679"/>
              <a:gd name="connsiteY6848" fmla="*/ 358633 h 5893281"/>
              <a:gd name="connsiteX6849" fmla="*/ 2584100 w 10035679"/>
              <a:gd name="connsiteY6849" fmla="*/ 346557 h 5893281"/>
              <a:gd name="connsiteX6850" fmla="*/ 2596175 w 10035679"/>
              <a:gd name="connsiteY6850" fmla="*/ 346557 h 5893281"/>
              <a:gd name="connsiteX6851" fmla="*/ 2596175 w 10035679"/>
              <a:gd name="connsiteY6851" fmla="*/ 340519 h 5893281"/>
              <a:gd name="connsiteX6852" fmla="*/ 2578063 w 10035679"/>
              <a:gd name="connsiteY6852" fmla="*/ 340519 h 5893281"/>
              <a:gd name="connsiteX6853" fmla="*/ 2570214 w 10035679"/>
              <a:gd name="connsiteY6853" fmla="*/ 344747 h 5893281"/>
              <a:gd name="connsiteX6854" fmla="*/ 2564176 w 10035679"/>
              <a:gd name="connsiteY6854" fmla="*/ 346557 h 5893281"/>
              <a:gd name="connsiteX6855" fmla="*/ 2559949 w 10035679"/>
              <a:gd name="connsiteY6855" fmla="*/ 346557 h 5893281"/>
              <a:gd name="connsiteX6856" fmla="*/ 2555724 w 10035679"/>
              <a:gd name="connsiteY6856" fmla="*/ 346557 h 5893281"/>
              <a:gd name="connsiteX6857" fmla="*/ 2553913 w 10035679"/>
              <a:gd name="connsiteY6857" fmla="*/ 346557 h 5893281"/>
              <a:gd name="connsiteX6858" fmla="*/ 2549687 w 10035679"/>
              <a:gd name="connsiteY6858" fmla="*/ 344747 h 5893281"/>
              <a:gd name="connsiteX6859" fmla="*/ 2545460 w 10035679"/>
              <a:gd name="connsiteY6859" fmla="*/ 340519 h 5893281"/>
              <a:gd name="connsiteX6860" fmla="*/ 2539422 w 10035679"/>
              <a:gd name="connsiteY6860" fmla="*/ 340519 h 5893281"/>
              <a:gd name="connsiteX6861" fmla="*/ 2531573 w 10035679"/>
              <a:gd name="connsiteY6861" fmla="*/ 346557 h 5893281"/>
              <a:gd name="connsiteX6862" fmla="*/ 2521310 w 10035679"/>
              <a:gd name="connsiteY6862" fmla="*/ 358633 h 5893281"/>
              <a:gd name="connsiteX6863" fmla="*/ 2511045 w 10035679"/>
              <a:gd name="connsiteY6863" fmla="*/ 368895 h 5893281"/>
              <a:gd name="connsiteX6864" fmla="*/ 2503196 w 10035679"/>
              <a:gd name="connsiteY6864" fmla="*/ 379160 h 5893281"/>
              <a:gd name="connsiteX6865" fmla="*/ 2492933 w 10035679"/>
              <a:gd name="connsiteY6865" fmla="*/ 385197 h 5893281"/>
              <a:gd name="connsiteX6866" fmla="*/ 2454292 w 10035679"/>
              <a:gd name="connsiteY6866" fmla="*/ 397272 h 5893281"/>
              <a:gd name="connsiteX6867" fmla="*/ 2417463 w 10035679"/>
              <a:gd name="connsiteY6867" fmla="*/ 397272 h 5893281"/>
              <a:gd name="connsiteX6868" fmla="*/ 2383049 w 10035679"/>
              <a:gd name="connsiteY6868" fmla="*/ 388820 h 5893281"/>
              <a:gd name="connsiteX6869" fmla="*/ 2350446 w 10035679"/>
              <a:gd name="connsiteY6869" fmla="*/ 374329 h 5893281"/>
              <a:gd name="connsiteX6870" fmla="*/ 2346220 w 10035679"/>
              <a:gd name="connsiteY6870" fmla="*/ 374329 h 5893281"/>
              <a:gd name="connsiteX6871" fmla="*/ 2340181 w 10035679"/>
              <a:gd name="connsiteY6871" fmla="*/ 378557 h 5893281"/>
              <a:gd name="connsiteX6872" fmla="*/ 2329916 w 10035679"/>
              <a:gd name="connsiteY6872" fmla="*/ 382783 h 5893281"/>
              <a:gd name="connsiteX6873" fmla="*/ 2322069 w 10035679"/>
              <a:gd name="connsiteY6873" fmla="*/ 384594 h 5893281"/>
              <a:gd name="connsiteX6874" fmla="*/ 2316031 w 10035679"/>
              <a:gd name="connsiteY6874" fmla="*/ 388820 h 5893281"/>
              <a:gd name="connsiteX6875" fmla="*/ 2303955 w 10035679"/>
              <a:gd name="connsiteY6875" fmla="*/ 393046 h 5893281"/>
              <a:gd name="connsiteX6876" fmla="*/ 2297918 w 10035679"/>
              <a:gd name="connsiteY6876" fmla="*/ 374329 h 5893281"/>
              <a:gd name="connsiteX6877" fmla="*/ 2303955 w 10035679"/>
              <a:gd name="connsiteY6877" fmla="*/ 372518 h 5893281"/>
              <a:gd name="connsiteX6878" fmla="*/ 2308181 w 10035679"/>
              <a:gd name="connsiteY6878" fmla="*/ 368292 h 5893281"/>
              <a:gd name="connsiteX6879" fmla="*/ 2312409 w 10035679"/>
              <a:gd name="connsiteY6879" fmla="*/ 359840 h 5893281"/>
              <a:gd name="connsiteX6880" fmla="*/ 2291880 w 10035679"/>
              <a:gd name="connsiteY6880" fmla="*/ 359840 h 5893281"/>
              <a:gd name="connsiteX6881" fmla="*/ 2284033 w 10035679"/>
              <a:gd name="connsiteY6881" fmla="*/ 364066 h 5893281"/>
              <a:gd name="connsiteX6882" fmla="*/ 2273768 w 10035679"/>
              <a:gd name="connsiteY6882" fmla="*/ 368292 h 5893281"/>
              <a:gd name="connsiteX6883" fmla="*/ 2263503 w 10035679"/>
              <a:gd name="connsiteY6883" fmla="*/ 368292 h 5893281"/>
              <a:gd name="connsiteX6884" fmla="*/ 2251430 w 10035679"/>
              <a:gd name="connsiteY6884" fmla="*/ 368292 h 5893281"/>
              <a:gd name="connsiteX6885" fmla="*/ 2245391 w 10035679"/>
              <a:gd name="connsiteY6885" fmla="*/ 345952 h 5893281"/>
              <a:gd name="connsiteX6886" fmla="*/ 2251430 w 10035679"/>
              <a:gd name="connsiteY6886" fmla="*/ 344142 h 5893281"/>
              <a:gd name="connsiteX6887" fmla="*/ 2255656 w 10035679"/>
              <a:gd name="connsiteY6887" fmla="*/ 344142 h 5893281"/>
              <a:gd name="connsiteX6888" fmla="*/ 2259882 w 10035679"/>
              <a:gd name="connsiteY6888" fmla="*/ 344142 h 5893281"/>
              <a:gd name="connsiteX6889" fmla="*/ 2263825 w 10035679"/>
              <a:gd name="connsiteY6889" fmla="*/ 340198 h 5893281"/>
              <a:gd name="connsiteX6890" fmla="*/ 2265919 w 10035679"/>
              <a:gd name="connsiteY6890" fmla="*/ 339916 h 5893281"/>
              <a:gd name="connsiteX6891" fmla="*/ 2264108 w 10035679"/>
              <a:gd name="connsiteY6891" fmla="*/ 339916 h 5893281"/>
              <a:gd name="connsiteX6892" fmla="*/ 2263825 w 10035679"/>
              <a:gd name="connsiteY6892" fmla="*/ 340198 h 5893281"/>
              <a:gd name="connsiteX6893" fmla="*/ 2221241 w 10035679"/>
              <a:gd name="connsiteY6893" fmla="*/ 345952 h 5893281"/>
              <a:gd name="connsiteX6894" fmla="*/ 2217015 w 10035679"/>
              <a:gd name="connsiteY6894" fmla="*/ 335690 h 5893281"/>
              <a:gd name="connsiteX6895" fmla="*/ 2209165 w 10035679"/>
              <a:gd name="connsiteY6895" fmla="*/ 329651 h 5893281"/>
              <a:gd name="connsiteX6896" fmla="*/ 2207354 w 10035679"/>
              <a:gd name="connsiteY6896" fmla="*/ 325425 h 5893281"/>
              <a:gd name="connsiteX6897" fmla="*/ 2203129 w 10035679"/>
              <a:gd name="connsiteY6897" fmla="*/ 316973 h 5893281"/>
              <a:gd name="connsiteX6898" fmla="*/ 2195279 w 10035679"/>
              <a:gd name="connsiteY6898" fmla="*/ 306708 h 5893281"/>
              <a:gd name="connsiteX6899" fmla="*/ 2207354 w 10035679"/>
              <a:gd name="connsiteY6899" fmla="*/ 302482 h 5893281"/>
              <a:gd name="connsiteX6900" fmla="*/ 2213391 w 10035679"/>
              <a:gd name="connsiteY6900" fmla="*/ 302482 h 5893281"/>
              <a:gd name="connsiteX6901" fmla="*/ 2217619 w 10035679"/>
              <a:gd name="connsiteY6901" fmla="*/ 302482 h 5893281"/>
              <a:gd name="connsiteX6902" fmla="*/ 2221845 w 10035679"/>
              <a:gd name="connsiteY6902" fmla="*/ 302482 h 5893281"/>
              <a:gd name="connsiteX6903" fmla="*/ 2221845 w 10035679"/>
              <a:gd name="connsiteY6903" fmla="*/ 301879 h 5893281"/>
              <a:gd name="connsiteX6904" fmla="*/ 2223656 w 10035679"/>
              <a:gd name="connsiteY6904" fmla="*/ 297653 h 5893281"/>
              <a:gd name="connsiteX6905" fmla="*/ 2227882 w 10035679"/>
              <a:gd name="connsiteY6905" fmla="*/ 289201 h 5893281"/>
              <a:gd name="connsiteX6906" fmla="*/ 2213391 w 10035679"/>
              <a:gd name="connsiteY6906" fmla="*/ 287388 h 5893281"/>
              <a:gd name="connsiteX6907" fmla="*/ 2198902 w 10035679"/>
              <a:gd name="connsiteY6907" fmla="*/ 283162 h 5893281"/>
              <a:gd name="connsiteX6908" fmla="*/ 2192864 w 10035679"/>
              <a:gd name="connsiteY6908" fmla="*/ 274710 h 5893281"/>
              <a:gd name="connsiteX6909" fmla="*/ 2180789 w 10035679"/>
              <a:gd name="connsiteY6909" fmla="*/ 268671 h 5893281"/>
              <a:gd name="connsiteX6910" fmla="*/ 2188638 w 10035679"/>
              <a:gd name="connsiteY6910" fmla="*/ 268671 h 5893281"/>
              <a:gd name="connsiteX6911" fmla="*/ 2188638 w 10035679"/>
              <a:gd name="connsiteY6911" fmla="*/ 258409 h 5893281"/>
              <a:gd name="connsiteX6912" fmla="*/ 2223053 w 10035679"/>
              <a:gd name="connsiteY6912" fmla="*/ 264445 h 5893281"/>
              <a:gd name="connsiteX6913" fmla="*/ 2241165 w 10035679"/>
              <a:gd name="connsiteY6913" fmla="*/ 260219 h 5893281"/>
              <a:gd name="connsiteX6914" fmla="*/ 2255656 w 10035679"/>
              <a:gd name="connsiteY6914" fmla="*/ 254183 h 5893281"/>
              <a:gd name="connsiteX6915" fmla="*/ 2263503 w 10035679"/>
              <a:gd name="connsiteY6915" fmla="*/ 243918 h 5893281"/>
              <a:gd name="connsiteX6916" fmla="*/ 2273768 w 10035679"/>
              <a:gd name="connsiteY6916" fmla="*/ 229427 h 5893281"/>
              <a:gd name="connsiteX6917" fmla="*/ 2291880 w 10035679"/>
              <a:gd name="connsiteY6917" fmla="*/ 220975 h 5893281"/>
              <a:gd name="connsiteX6918" fmla="*/ 2312409 w 10035679"/>
              <a:gd name="connsiteY6918" fmla="*/ 214938 h 5893281"/>
              <a:gd name="connsiteX6919" fmla="*/ 2326898 w 10035679"/>
              <a:gd name="connsiteY6919" fmla="*/ 220975 h 5893281"/>
              <a:gd name="connsiteX6920" fmla="*/ 2345012 w 10035679"/>
              <a:gd name="connsiteY6920" fmla="*/ 229427 h 5893281"/>
              <a:gd name="connsiteX6921" fmla="*/ 2359501 w 10035679"/>
              <a:gd name="connsiteY6921" fmla="*/ 231240 h 5893281"/>
              <a:gd name="connsiteX6922" fmla="*/ 2375802 w 10035679"/>
              <a:gd name="connsiteY6922" fmla="*/ 229427 h 5893281"/>
              <a:gd name="connsiteX6923" fmla="*/ 2369765 w 10035679"/>
              <a:gd name="connsiteY6923" fmla="*/ 225201 h 5893281"/>
              <a:gd name="connsiteX6924" fmla="*/ 2361916 w 10035679"/>
              <a:gd name="connsiteY6924" fmla="*/ 220975 h 5893281"/>
              <a:gd name="connsiteX6925" fmla="*/ 2360106 w 10035679"/>
              <a:gd name="connsiteY6925" fmla="*/ 220975 h 5893281"/>
              <a:gd name="connsiteX6926" fmla="*/ 2360106 w 10035679"/>
              <a:gd name="connsiteY6926" fmla="*/ 217352 h 5893281"/>
              <a:gd name="connsiteX6927" fmla="*/ 2355879 w 10035679"/>
              <a:gd name="connsiteY6927" fmla="*/ 215541 h 5893281"/>
              <a:gd name="connsiteX6928" fmla="*/ 2355879 w 10035679"/>
              <a:gd name="connsiteY6928" fmla="*/ 207089 h 5893281"/>
              <a:gd name="connsiteX6929" fmla="*/ 2351654 w 10035679"/>
              <a:gd name="connsiteY6929" fmla="*/ 196824 h 5893281"/>
              <a:gd name="connsiteX6930" fmla="*/ 2361916 w 10035679"/>
              <a:gd name="connsiteY6930" fmla="*/ 192598 h 5893281"/>
              <a:gd name="connsiteX6931" fmla="*/ 2369765 w 10035679"/>
              <a:gd name="connsiteY6931" fmla="*/ 188372 h 5893281"/>
              <a:gd name="connsiteX6932" fmla="*/ 2375802 w 10035679"/>
              <a:gd name="connsiteY6932" fmla="*/ 188372 h 5893281"/>
              <a:gd name="connsiteX6933" fmla="*/ 2380031 w 10035679"/>
              <a:gd name="connsiteY6933" fmla="*/ 186562 h 5893281"/>
              <a:gd name="connsiteX6934" fmla="*/ 2387879 w 10035679"/>
              <a:gd name="connsiteY6934" fmla="*/ 182336 h 5893281"/>
              <a:gd name="connsiteX6935" fmla="*/ 2402370 w 10035679"/>
              <a:gd name="connsiteY6935" fmla="*/ 182336 h 5893281"/>
              <a:gd name="connsiteX6936" fmla="*/ 2408406 w 10035679"/>
              <a:gd name="connsiteY6936" fmla="*/ 186562 h 5893281"/>
              <a:gd name="connsiteX6937" fmla="*/ 2416256 w 10035679"/>
              <a:gd name="connsiteY6937" fmla="*/ 192598 h 5893281"/>
              <a:gd name="connsiteX6938" fmla="*/ 2422295 w 10035679"/>
              <a:gd name="connsiteY6938" fmla="*/ 196824 h 5893281"/>
              <a:gd name="connsiteX6939" fmla="*/ 2422295 w 10035679"/>
              <a:gd name="connsiteY6939" fmla="*/ 188372 h 5893281"/>
              <a:gd name="connsiteX6940" fmla="*/ 2418068 w 10035679"/>
              <a:gd name="connsiteY6940" fmla="*/ 186562 h 5893281"/>
              <a:gd name="connsiteX6941" fmla="*/ 2418068 w 10035679"/>
              <a:gd name="connsiteY6941" fmla="*/ 182336 h 5893281"/>
              <a:gd name="connsiteX6942" fmla="*/ 2418068 w 10035679"/>
              <a:gd name="connsiteY6942" fmla="*/ 178109 h 5893281"/>
              <a:gd name="connsiteX6943" fmla="*/ 2416256 w 10035679"/>
              <a:gd name="connsiteY6943" fmla="*/ 172071 h 5893281"/>
              <a:gd name="connsiteX6944" fmla="*/ 2426520 w 10035679"/>
              <a:gd name="connsiteY6944" fmla="*/ 167845 h 5893281"/>
              <a:gd name="connsiteX6945" fmla="*/ 2432557 w 10035679"/>
              <a:gd name="connsiteY6945" fmla="*/ 163619 h 5893281"/>
              <a:gd name="connsiteX6946" fmla="*/ 2444632 w 10035679"/>
              <a:gd name="connsiteY6946" fmla="*/ 157580 h 5893281"/>
              <a:gd name="connsiteX6947" fmla="*/ 2450671 w 10035679"/>
              <a:gd name="connsiteY6947" fmla="*/ 149128 h 5893281"/>
              <a:gd name="connsiteX6948" fmla="*/ 2454897 w 10035679"/>
              <a:gd name="connsiteY6948" fmla="*/ 149128 h 5893281"/>
              <a:gd name="connsiteX6949" fmla="*/ 2469386 w 10035679"/>
              <a:gd name="connsiteY6949" fmla="*/ 149128 h 5893281"/>
              <a:gd name="connsiteX6950" fmla="*/ 2479650 w 10035679"/>
              <a:gd name="connsiteY6950" fmla="*/ 153354 h 5893281"/>
              <a:gd name="connsiteX6951" fmla="*/ 2487500 w 10035679"/>
              <a:gd name="connsiteY6951" fmla="*/ 161806 h 5893281"/>
              <a:gd name="connsiteX6952" fmla="*/ 2499575 w 10035679"/>
              <a:gd name="connsiteY6952" fmla="*/ 161806 h 5893281"/>
              <a:gd name="connsiteX6953" fmla="*/ 2517687 w 10035679"/>
              <a:gd name="connsiteY6953" fmla="*/ 157580 h 5893281"/>
              <a:gd name="connsiteX6954" fmla="*/ 2525536 w 10035679"/>
              <a:gd name="connsiteY6954" fmla="*/ 132826 h 5893281"/>
              <a:gd name="connsiteX6955" fmla="*/ 2535801 w 10035679"/>
              <a:gd name="connsiteY6955" fmla="*/ 128600 h 5893281"/>
              <a:gd name="connsiteX6956" fmla="*/ 2546063 w 10035679"/>
              <a:gd name="connsiteY6956" fmla="*/ 128600 h 5893281"/>
              <a:gd name="connsiteX6957" fmla="*/ 2556328 w 10035679"/>
              <a:gd name="connsiteY6957" fmla="*/ 128600 h 5893281"/>
              <a:gd name="connsiteX6958" fmla="*/ 2564176 w 10035679"/>
              <a:gd name="connsiteY6958" fmla="*/ 132826 h 5893281"/>
              <a:gd name="connsiteX6959" fmla="*/ 2570214 w 10035679"/>
              <a:gd name="connsiteY6959" fmla="*/ 132826 h 5893281"/>
              <a:gd name="connsiteX6960" fmla="*/ 2584705 w 10035679"/>
              <a:gd name="connsiteY6960" fmla="*/ 110488 h 5893281"/>
              <a:gd name="connsiteX6961" fmla="*/ 2607043 w 10035679"/>
              <a:gd name="connsiteY6961" fmla="*/ 106260 h 5893281"/>
              <a:gd name="connsiteX6962" fmla="*/ 2621534 w 10035679"/>
              <a:gd name="connsiteY6962" fmla="*/ 114714 h 5893281"/>
              <a:gd name="connsiteX6963" fmla="*/ 2636025 w 10035679"/>
              <a:gd name="connsiteY6963" fmla="*/ 120751 h 5893281"/>
              <a:gd name="connsiteX6964" fmla="*/ 2650513 w 10035679"/>
              <a:gd name="connsiteY6964" fmla="*/ 124977 h 5893281"/>
              <a:gd name="connsiteX6965" fmla="*/ 2668627 w 10035679"/>
              <a:gd name="connsiteY6965" fmla="*/ 118941 h 5893281"/>
              <a:gd name="connsiteX6966" fmla="*/ 2692776 w 10035679"/>
              <a:gd name="connsiteY6966" fmla="*/ 104450 h 5893281"/>
              <a:gd name="connsiteX6967" fmla="*/ 6131772 w 10035679"/>
              <a:gd name="connsiteY6967" fmla="*/ 86338 h 5893281"/>
              <a:gd name="connsiteX6968" fmla="*/ 6146263 w 10035679"/>
              <a:gd name="connsiteY6968" fmla="*/ 90564 h 5893281"/>
              <a:gd name="connsiteX6969" fmla="*/ 6160754 w 10035679"/>
              <a:gd name="connsiteY6969" fmla="*/ 96600 h 5893281"/>
              <a:gd name="connsiteX6970" fmla="*/ 6166790 w 10035679"/>
              <a:gd name="connsiteY6970" fmla="*/ 105055 h 5893281"/>
              <a:gd name="connsiteX6971" fmla="*/ 6177055 w 10035679"/>
              <a:gd name="connsiteY6971" fmla="*/ 111091 h 5893281"/>
              <a:gd name="connsiteX6972" fmla="*/ 6189130 w 10035679"/>
              <a:gd name="connsiteY6972" fmla="*/ 119543 h 5893281"/>
              <a:gd name="connsiteX6973" fmla="*/ 6181281 w 10035679"/>
              <a:gd name="connsiteY6973" fmla="*/ 140071 h 5893281"/>
              <a:gd name="connsiteX6974" fmla="*/ 6138415 w 10035679"/>
              <a:gd name="connsiteY6974" fmla="*/ 164826 h 5893281"/>
              <a:gd name="connsiteX6975" fmla="*/ 6105811 w 10035679"/>
              <a:gd name="connsiteY6975" fmla="*/ 193806 h 5893281"/>
              <a:gd name="connsiteX6976" fmla="*/ 6077434 w 10035679"/>
              <a:gd name="connsiteY6976" fmla="*/ 230635 h 5893281"/>
              <a:gd name="connsiteX6977" fmla="*/ 6071397 w 10035679"/>
              <a:gd name="connsiteY6977" fmla="*/ 230635 h 5893281"/>
              <a:gd name="connsiteX6978" fmla="*/ 6071397 w 10035679"/>
              <a:gd name="connsiteY6978" fmla="*/ 222183 h 5893281"/>
              <a:gd name="connsiteX6979" fmla="*/ 6061132 w 10035679"/>
              <a:gd name="connsiteY6979" fmla="*/ 216146 h 5893281"/>
              <a:gd name="connsiteX6980" fmla="*/ 6053285 w 10035679"/>
              <a:gd name="connsiteY6980" fmla="*/ 207692 h 5893281"/>
              <a:gd name="connsiteX6981" fmla="*/ 6049059 w 10035679"/>
              <a:gd name="connsiteY6981" fmla="*/ 201655 h 5893281"/>
              <a:gd name="connsiteX6982" fmla="*/ 6043020 w 10035679"/>
              <a:gd name="connsiteY6982" fmla="*/ 193203 h 5893281"/>
              <a:gd name="connsiteX6983" fmla="*/ 6038794 w 10035679"/>
              <a:gd name="connsiteY6983" fmla="*/ 182938 h 5893281"/>
              <a:gd name="connsiteX6984" fmla="*/ 6046644 w 10035679"/>
              <a:gd name="connsiteY6984" fmla="*/ 168448 h 5893281"/>
              <a:gd name="connsiteX6985" fmla="*/ 6048454 w 10035679"/>
              <a:gd name="connsiteY6985" fmla="*/ 158185 h 5893281"/>
              <a:gd name="connsiteX6986" fmla="*/ 6052680 w 10035679"/>
              <a:gd name="connsiteY6986" fmla="*/ 139468 h 5893281"/>
              <a:gd name="connsiteX6987" fmla="*/ 6000153 w 10035679"/>
              <a:gd name="connsiteY6987" fmla="*/ 139468 h 5893281"/>
              <a:gd name="connsiteX6988" fmla="*/ 6000153 w 10035679"/>
              <a:gd name="connsiteY6988" fmla="*/ 124977 h 5893281"/>
              <a:gd name="connsiteX6989" fmla="*/ 6028530 w 10035679"/>
              <a:gd name="connsiteY6989" fmla="*/ 114714 h 5893281"/>
              <a:gd name="connsiteX6990" fmla="*/ 6056906 w 10035679"/>
              <a:gd name="connsiteY6990" fmla="*/ 106260 h 5893281"/>
              <a:gd name="connsiteX6991" fmla="*/ 6091322 w 10035679"/>
              <a:gd name="connsiteY6991" fmla="*/ 100224 h 5893281"/>
              <a:gd name="connsiteX6992" fmla="*/ 6095548 w 10035679"/>
              <a:gd name="connsiteY6992" fmla="*/ 110488 h 5893281"/>
              <a:gd name="connsiteX6993" fmla="*/ 6099774 w 10035679"/>
              <a:gd name="connsiteY6993" fmla="*/ 114714 h 5893281"/>
              <a:gd name="connsiteX6994" fmla="*/ 6099774 w 10035679"/>
              <a:gd name="connsiteY6994" fmla="*/ 118941 h 5893281"/>
              <a:gd name="connsiteX6995" fmla="*/ 6104000 w 10035679"/>
              <a:gd name="connsiteY6995" fmla="*/ 118941 h 5893281"/>
              <a:gd name="connsiteX6996" fmla="*/ 6104000 w 10035679"/>
              <a:gd name="connsiteY6996" fmla="*/ 120751 h 5893281"/>
              <a:gd name="connsiteX6997" fmla="*/ 6110039 w 10035679"/>
              <a:gd name="connsiteY6997" fmla="*/ 124977 h 5893281"/>
              <a:gd name="connsiteX6998" fmla="*/ 6114265 w 10035679"/>
              <a:gd name="connsiteY6998" fmla="*/ 114714 h 5893281"/>
              <a:gd name="connsiteX6999" fmla="*/ 6118491 w 10035679"/>
              <a:gd name="connsiteY6999" fmla="*/ 106260 h 5893281"/>
              <a:gd name="connsiteX7000" fmla="*/ 6120301 w 10035679"/>
              <a:gd name="connsiteY7000" fmla="*/ 100224 h 5893281"/>
              <a:gd name="connsiteX7001" fmla="*/ 6128151 w 10035679"/>
              <a:gd name="connsiteY7001" fmla="*/ 91772 h 5893281"/>
              <a:gd name="connsiteX7002" fmla="*/ 6218715 w 10035679"/>
              <a:gd name="connsiteY7002" fmla="*/ 47093 h 5893281"/>
              <a:gd name="connsiteX7003" fmla="*/ 6219318 w 10035679"/>
              <a:gd name="connsiteY7003" fmla="*/ 47093 h 5893281"/>
              <a:gd name="connsiteX7004" fmla="*/ 6227167 w 10035679"/>
              <a:gd name="connsiteY7004" fmla="*/ 48904 h 5893281"/>
              <a:gd name="connsiteX7005" fmla="*/ 6228978 w 10035679"/>
              <a:gd name="connsiteY7005" fmla="*/ 48904 h 5893281"/>
              <a:gd name="connsiteX7006" fmla="*/ 6233206 w 10035679"/>
              <a:gd name="connsiteY7006" fmla="*/ 53130 h 5893281"/>
              <a:gd name="connsiteX7007" fmla="*/ 6237430 w 10035679"/>
              <a:gd name="connsiteY7007" fmla="*/ 57356 h 5893281"/>
              <a:gd name="connsiteX7008" fmla="*/ 6241658 w 10035679"/>
              <a:gd name="connsiteY7008" fmla="*/ 63395 h 5893281"/>
              <a:gd name="connsiteX7009" fmla="*/ 6247694 w 10035679"/>
              <a:gd name="connsiteY7009" fmla="*/ 75470 h 5893281"/>
              <a:gd name="connsiteX7010" fmla="*/ 6255544 w 10035679"/>
              <a:gd name="connsiteY7010" fmla="*/ 85733 h 5893281"/>
              <a:gd name="connsiteX7011" fmla="*/ 6257354 w 10035679"/>
              <a:gd name="connsiteY7011" fmla="*/ 100224 h 5893281"/>
              <a:gd name="connsiteX7012" fmla="*/ 6241053 w 10035679"/>
              <a:gd name="connsiteY7012" fmla="*/ 100224 h 5893281"/>
              <a:gd name="connsiteX7013" fmla="*/ 6241053 w 10035679"/>
              <a:gd name="connsiteY7013" fmla="*/ 91772 h 5893281"/>
              <a:gd name="connsiteX7014" fmla="*/ 6233206 w 10035679"/>
              <a:gd name="connsiteY7014" fmla="*/ 85733 h 5893281"/>
              <a:gd name="connsiteX7015" fmla="*/ 6227167 w 10035679"/>
              <a:gd name="connsiteY7015" fmla="*/ 77281 h 5893281"/>
              <a:gd name="connsiteX7016" fmla="*/ 6222941 w 10035679"/>
              <a:gd name="connsiteY7016" fmla="*/ 71244 h 5893281"/>
              <a:gd name="connsiteX7017" fmla="*/ 6218715 w 10035679"/>
              <a:gd name="connsiteY7017" fmla="*/ 60979 h 5893281"/>
              <a:gd name="connsiteX7018" fmla="*/ 3775927 w 10035679"/>
              <a:gd name="connsiteY7018" fmla="*/ 39244 h 5893281"/>
              <a:gd name="connsiteX7019" fmla="*/ 3824832 w 10035679"/>
              <a:gd name="connsiteY7019" fmla="*/ 39244 h 5893281"/>
              <a:gd name="connsiteX7020" fmla="*/ 3875549 w 10035679"/>
              <a:gd name="connsiteY7020" fmla="*/ 47696 h 5893281"/>
              <a:gd name="connsiteX7021" fmla="*/ 3920226 w 10035679"/>
              <a:gd name="connsiteY7021" fmla="*/ 53735 h 5893281"/>
              <a:gd name="connsiteX7022" fmla="*/ 3960678 w 10035679"/>
              <a:gd name="connsiteY7022" fmla="*/ 63998 h 5893281"/>
              <a:gd name="connsiteX7023" fmla="*/ 4019242 w 10035679"/>
              <a:gd name="connsiteY7023" fmla="*/ 53735 h 5893281"/>
              <a:gd name="connsiteX7024" fmla="*/ 4027093 w 10035679"/>
              <a:gd name="connsiteY7024" fmla="*/ 62187 h 5893281"/>
              <a:gd name="connsiteX7025" fmla="*/ 4033129 w 10035679"/>
              <a:gd name="connsiteY7025" fmla="*/ 63998 h 5893281"/>
              <a:gd name="connsiteX7026" fmla="*/ 4040978 w 10035679"/>
              <a:gd name="connsiteY7026" fmla="*/ 76073 h 5893281"/>
              <a:gd name="connsiteX7027" fmla="*/ 4045205 w 10035679"/>
              <a:gd name="connsiteY7027" fmla="*/ 82112 h 5893281"/>
              <a:gd name="connsiteX7028" fmla="*/ 4051241 w 10035679"/>
              <a:gd name="connsiteY7028" fmla="*/ 86338 h 5893281"/>
              <a:gd name="connsiteX7029" fmla="*/ 4085657 w 10035679"/>
              <a:gd name="connsiteY7029" fmla="*/ 100827 h 5893281"/>
              <a:gd name="connsiteX7030" fmla="*/ 4126109 w 10035679"/>
              <a:gd name="connsiteY7030" fmla="*/ 111091 h 5893281"/>
              <a:gd name="connsiteX7031" fmla="*/ 4160523 w 10035679"/>
              <a:gd name="connsiteY7031" fmla="*/ 119543 h 5893281"/>
              <a:gd name="connsiteX7032" fmla="*/ 4160523 w 10035679"/>
              <a:gd name="connsiteY7032" fmla="*/ 134034 h 5893281"/>
              <a:gd name="connsiteX7033" fmla="*/ 4103770 w 10035679"/>
              <a:gd name="connsiteY7033" fmla="*/ 134034 h 5893281"/>
              <a:gd name="connsiteX7034" fmla="*/ 4079618 w 10035679"/>
              <a:gd name="connsiteY7034" fmla="*/ 121959 h 5893281"/>
              <a:gd name="connsiteX7035" fmla="*/ 4051241 w 10035679"/>
              <a:gd name="connsiteY7035" fmla="*/ 121959 h 5893281"/>
              <a:gd name="connsiteX7036" fmla="*/ 4018639 w 10035679"/>
              <a:gd name="connsiteY7036" fmla="*/ 126185 h 5893281"/>
              <a:gd name="connsiteX7037" fmla="*/ 3988451 w 10035679"/>
              <a:gd name="connsiteY7037" fmla="*/ 134637 h 5893281"/>
              <a:gd name="connsiteX7038" fmla="*/ 3988451 w 10035679"/>
              <a:gd name="connsiteY7038" fmla="*/ 150938 h 5893281"/>
              <a:gd name="connsiteX7039" fmla="*/ 4027093 w 10035679"/>
              <a:gd name="connsiteY7039" fmla="*/ 150938 h 5893281"/>
              <a:gd name="connsiteX7040" fmla="*/ 4055469 w 10035679"/>
              <a:gd name="connsiteY7040" fmla="*/ 144902 h 5893281"/>
              <a:gd name="connsiteX7041" fmla="*/ 4089883 w 10035679"/>
              <a:gd name="connsiteY7041" fmla="*/ 140676 h 5893281"/>
              <a:gd name="connsiteX7042" fmla="*/ 4132751 w 10035679"/>
              <a:gd name="connsiteY7042" fmla="*/ 140676 h 5893281"/>
              <a:gd name="connsiteX7043" fmla="*/ 4175617 w 10035679"/>
              <a:gd name="connsiteY7043" fmla="*/ 140676 h 5893281"/>
              <a:gd name="connsiteX7044" fmla="*/ 4208219 w 10035679"/>
              <a:gd name="connsiteY7044" fmla="*/ 140676 h 5893281"/>
              <a:gd name="connsiteX7045" fmla="*/ 4236595 w 10035679"/>
              <a:gd name="connsiteY7045" fmla="*/ 169655 h 5893281"/>
              <a:gd name="connsiteX7046" fmla="*/ 4271010 w 10035679"/>
              <a:gd name="connsiteY7046" fmla="*/ 190183 h 5893281"/>
              <a:gd name="connsiteX7047" fmla="*/ 4260746 w 10035679"/>
              <a:gd name="connsiteY7047" fmla="*/ 212523 h 5893281"/>
              <a:gd name="connsiteX7048" fmla="*/ 4240220 w 10035679"/>
              <a:gd name="connsiteY7048" fmla="*/ 227014 h 5893281"/>
              <a:gd name="connsiteX7049" fmla="*/ 4222107 w 10035679"/>
              <a:gd name="connsiteY7049" fmla="*/ 237276 h 5893281"/>
              <a:gd name="connsiteX7050" fmla="*/ 4197957 w 10035679"/>
              <a:gd name="connsiteY7050" fmla="*/ 245728 h 5893281"/>
              <a:gd name="connsiteX7051" fmla="*/ 4161127 w 10035679"/>
              <a:gd name="connsiteY7051" fmla="*/ 245728 h 5893281"/>
              <a:gd name="connsiteX7052" fmla="*/ 4128522 w 10035679"/>
              <a:gd name="connsiteY7052" fmla="*/ 255993 h 5893281"/>
              <a:gd name="connsiteX7053" fmla="*/ 4094109 w 10035679"/>
              <a:gd name="connsiteY7053" fmla="*/ 255993 h 5893281"/>
              <a:gd name="connsiteX7054" fmla="*/ 4055469 w 10035679"/>
              <a:gd name="connsiteY7054" fmla="*/ 251767 h 5893281"/>
              <a:gd name="connsiteX7055" fmla="*/ 4018639 w 10035679"/>
              <a:gd name="connsiteY7055" fmla="*/ 247541 h 5893281"/>
              <a:gd name="connsiteX7056" fmla="*/ 3984827 w 10035679"/>
              <a:gd name="connsiteY7056" fmla="*/ 247541 h 5893281"/>
              <a:gd name="connsiteX7057" fmla="*/ 3956450 w 10035679"/>
              <a:gd name="connsiteY7057" fmla="*/ 255993 h 5893281"/>
              <a:gd name="connsiteX7058" fmla="*/ 3934111 w 10035679"/>
              <a:gd name="connsiteY7058" fmla="*/ 276521 h 5893281"/>
              <a:gd name="connsiteX7059" fmla="*/ 4019242 w 10035679"/>
              <a:gd name="connsiteY7059" fmla="*/ 276521 h 5893281"/>
              <a:gd name="connsiteX7060" fmla="*/ 4045808 w 10035679"/>
              <a:gd name="connsiteY7060" fmla="*/ 270484 h 5893281"/>
              <a:gd name="connsiteX7061" fmla="*/ 4075997 w 10035679"/>
              <a:gd name="connsiteY7061" fmla="*/ 266258 h 5893281"/>
              <a:gd name="connsiteX7062" fmla="*/ 4112826 w 10035679"/>
              <a:gd name="connsiteY7062" fmla="*/ 270484 h 5893281"/>
              <a:gd name="connsiteX7063" fmla="*/ 4136976 w 10035679"/>
              <a:gd name="connsiteY7063" fmla="*/ 276521 h 5893281"/>
              <a:gd name="connsiteX7064" fmla="*/ 4143014 w 10035679"/>
              <a:gd name="connsiteY7064" fmla="*/ 303087 h 5893281"/>
              <a:gd name="connsiteX7065" fmla="*/ 4155088 w 10035679"/>
              <a:gd name="connsiteY7065" fmla="*/ 298861 h 5893281"/>
              <a:gd name="connsiteX7066" fmla="*/ 4171390 w 10035679"/>
              <a:gd name="connsiteY7066" fmla="*/ 288596 h 5893281"/>
              <a:gd name="connsiteX7067" fmla="*/ 4193731 w 10035679"/>
              <a:gd name="connsiteY7067" fmla="*/ 280144 h 5893281"/>
              <a:gd name="connsiteX7068" fmla="*/ 4214258 w 10035679"/>
              <a:gd name="connsiteY7068" fmla="*/ 275918 h 5893281"/>
              <a:gd name="connsiteX7069" fmla="*/ 4218483 w 10035679"/>
              <a:gd name="connsiteY7069" fmla="*/ 287993 h 5893281"/>
              <a:gd name="connsiteX7070" fmla="*/ 4222709 w 10035679"/>
              <a:gd name="connsiteY7070" fmla="*/ 294030 h 5893281"/>
              <a:gd name="connsiteX7071" fmla="*/ 4226936 w 10035679"/>
              <a:gd name="connsiteY7071" fmla="*/ 298256 h 5893281"/>
              <a:gd name="connsiteX7072" fmla="*/ 4232974 w 10035679"/>
              <a:gd name="connsiteY7072" fmla="*/ 302482 h 5893281"/>
              <a:gd name="connsiteX7073" fmla="*/ 4240821 w 10035679"/>
              <a:gd name="connsiteY7073" fmla="*/ 308521 h 5893281"/>
              <a:gd name="connsiteX7074" fmla="*/ 4208219 w 10035679"/>
              <a:gd name="connsiteY7074" fmla="*/ 369500 h 5893281"/>
              <a:gd name="connsiteX7075" fmla="*/ 4222709 w 10035679"/>
              <a:gd name="connsiteY7075" fmla="*/ 369500 h 5893281"/>
              <a:gd name="connsiteX7076" fmla="*/ 4246860 w 10035679"/>
              <a:gd name="connsiteY7076" fmla="*/ 355009 h 5893281"/>
              <a:gd name="connsiteX7077" fmla="*/ 4279463 w 10035679"/>
              <a:gd name="connsiteY7077" fmla="*/ 336292 h 5893281"/>
              <a:gd name="connsiteX7078" fmla="*/ 4318102 w 10035679"/>
              <a:gd name="connsiteY7078" fmla="*/ 321804 h 5893281"/>
              <a:gd name="connsiteX7079" fmla="*/ 4360969 w 10035679"/>
              <a:gd name="connsiteY7079" fmla="*/ 307313 h 5893281"/>
              <a:gd name="connsiteX7080" fmla="*/ 4407458 w 10035679"/>
              <a:gd name="connsiteY7080" fmla="*/ 297048 h 5893281"/>
              <a:gd name="connsiteX7081" fmla="*/ 4447909 w 10035679"/>
              <a:gd name="connsiteY7081" fmla="*/ 297048 h 5893281"/>
              <a:gd name="connsiteX7082" fmla="*/ 4488361 w 10035679"/>
              <a:gd name="connsiteY7082" fmla="*/ 301274 h 5893281"/>
              <a:gd name="connsiteX7083" fmla="*/ 4516736 w 10035679"/>
              <a:gd name="connsiteY7083" fmla="*/ 317576 h 5893281"/>
              <a:gd name="connsiteX7084" fmla="*/ 4533038 w 10035679"/>
              <a:gd name="connsiteY7084" fmla="*/ 346557 h 5893281"/>
              <a:gd name="connsiteX7085" fmla="*/ 4545113 w 10035679"/>
              <a:gd name="connsiteY7085" fmla="*/ 346557 h 5893281"/>
              <a:gd name="connsiteX7086" fmla="*/ 4545113 w 10035679"/>
              <a:gd name="connsiteY7086" fmla="*/ 350783 h 5893281"/>
              <a:gd name="connsiteX7087" fmla="*/ 4540886 w 10035679"/>
              <a:gd name="connsiteY7087" fmla="*/ 355009 h 5893281"/>
              <a:gd name="connsiteX7088" fmla="*/ 4536661 w 10035679"/>
              <a:gd name="connsiteY7088" fmla="*/ 355009 h 5893281"/>
              <a:gd name="connsiteX7089" fmla="*/ 4532435 w 10035679"/>
              <a:gd name="connsiteY7089" fmla="*/ 355009 h 5893281"/>
              <a:gd name="connsiteX7090" fmla="*/ 4526396 w 10035679"/>
              <a:gd name="connsiteY7090" fmla="*/ 361048 h 5893281"/>
              <a:gd name="connsiteX7091" fmla="*/ 4516134 w 10035679"/>
              <a:gd name="connsiteY7091" fmla="*/ 365274 h 5893281"/>
              <a:gd name="connsiteX7092" fmla="*/ 4504061 w 10035679"/>
              <a:gd name="connsiteY7092" fmla="*/ 369500 h 5893281"/>
              <a:gd name="connsiteX7093" fmla="*/ 4489570 w 10035679"/>
              <a:gd name="connsiteY7093" fmla="*/ 373726 h 5893281"/>
              <a:gd name="connsiteX7094" fmla="*/ 4479305 w 10035679"/>
              <a:gd name="connsiteY7094" fmla="*/ 375537 h 5893281"/>
              <a:gd name="connsiteX7095" fmla="*/ 4455155 w 10035679"/>
              <a:gd name="connsiteY7095" fmla="*/ 414781 h 5893281"/>
              <a:gd name="connsiteX7096" fmla="*/ 4408666 w 10035679"/>
              <a:gd name="connsiteY7096" fmla="*/ 443763 h 5893281"/>
              <a:gd name="connsiteX7097" fmla="*/ 4356141 w 10035679"/>
              <a:gd name="connsiteY7097" fmla="*/ 462478 h 5893281"/>
              <a:gd name="connsiteX7098" fmla="*/ 4293349 w 10035679"/>
              <a:gd name="connsiteY7098" fmla="*/ 472742 h 5893281"/>
              <a:gd name="connsiteX7099" fmla="*/ 4293349 w 10035679"/>
              <a:gd name="connsiteY7099" fmla="*/ 484818 h 5893281"/>
              <a:gd name="connsiteX7100" fmla="*/ 4293349 w 10035679"/>
              <a:gd name="connsiteY7100" fmla="*/ 490854 h 5893281"/>
              <a:gd name="connsiteX7101" fmla="*/ 4293349 w 10035679"/>
              <a:gd name="connsiteY7101" fmla="*/ 495082 h 5893281"/>
              <a:gd name="connsiteX7102" fmla="*/ 4289123 w 10035679"/>
              <a:gd name="connsiteY7102" fmla="*/ 499308 h 5893281"/>
              <a:gd name="connsiteX7103" fmla="*/ 4293349 w 10035679"/>
              <a:gd name="connsiteY7103" fmla="*/ 501119 h 5893281"/>
              <a:gd name="connsiteX7104" fmla="*/ 4293349 w 10035679"/>
              <a:gd name="connsiteY7104" fmla="*/ 505345 h 5893281"/>
              <a:gd name="connsiteX7105" fmla="*/ 4299388 w 10035679"/>
              <a:gd name="connsiteY7105" fmla="*/ 513797 h 5893281"/>
              <a:gd name="connsiteX7106" fmla="*/ 4309651 w 10035679"/>
              <a:gd name="connsiteY7106" fmla="*/ 519836 h 5893281"/>
              <a:gd name="connsiteX7107" fmla="*/ 4317500 w 10035679"/>
              <a:gd name="connsiteY7107" fmla="*/ 524062 h 5893281"/>
              <a:gd name="connsiteX7108" fmla="*/ 4323536 w 10035679"/>
              <a:gd name="connsiteY7108" fmla="*/ 530099 h 5893281"/>
              <a:gd name="connsiteX7109" fmla="*/ 4331384 w 10035679"/>
              <a:gd name="connsiteY7109" fmla="*/ 534327 h 5893281"/>
              <a:gd name="connsiteX7110" fmla="*/ 4337423 w 10035679"/>
              <a:gd name="connsiteY7110" fmla="*/ 544589 h 5893281"/>
              <a:gd name="connsiteX7111" fmla="*/ 4331384 w 10035679"/>
              <a:gd name="connsiteY7111" fmla="*/ 559080 h 5893281"/>
              <a:gd name="connsiteX7112" fmla="*/ 4323536 w 10035679"/>
              <a:gd name="connsiteY7112" fmla="*/ 591683 h 5893281"/>
              <a:gd name="connsiteX7113" fmla="*/ 4317500 w 10035679"/>
              <a:gd name="connsiteY7113" fmla="*/ 630927 h 5893281"/>
              <a:gd name="connsiteX7114" fmla="*/ 4309651 w 10035679"/>
              <a:gd name="connsiteY7114" fmla="*/ 670172 h 5893281"/>
              <a:gd name="connsiteX7115" fmla="*/ 4309651 w 10035679"/>
              <a:gd name="connsiteY7115" fmla="*/ 702774 h 5893281"/>
              <a:gd name="connsiteX7116" fmla="*/ 4317500 w 10035679"/>
              <a:gd name="connsiteY7116" fmla="*/ 698548 h 5893281"/>
              <a:gd name="connsiteX7117" fmla="*/ 4323536 w 10035679"/>
              <a:gd name="connsiteY7117" fmla="*/ 698548 h 5893281"/>
              <a:gd name="connsiteX7118" fmla="*/ 4327764 w 10035679"/>
              <a:gd name="connsiteY7118" fmla="*/ 698548 h 5893281"/>
              <a:gd name="connsiteX7119" fmla="*/ 4335612 w 10035679"/>
              <a:gd name="connsiteY7119" fmla="*/ 698548 h 5893281"/>
              <a:gd name="connsiteX7120" fmla="*/ 4337423 w 10035679"/>
              <a:gd name="connsiteY7120" fmla="*/ 698548 h 5893281"/>
              <a:gd name="connsiteX7121" fmla="*/ 4349498 w 10035679"/>
              <a:gd name="connsiteY7121" fmla="*/ 702774 h 5893281"/>
              <a:gd name="connsiteX7122" fmla="*/ 4345274 w 10035679"/>
              <a:gd name="connsiteY7122" fmla="*/ 713037 h 5893281"/>
              <a:gd name="connsiteX7123" fmla="*/ 4345274 w 10035679"/>
              <a:gd name="connsiteY7123" fmla="*/ 717265 h 5893281"/>
              <a:gd name="connsiteX7124" fmla="*/ 4345274 w 10035679"/>
              <a:gd name="connsiteY7124" fmla="*/ 725717 h 5893281"/>
              <a:gd name="connsiteX7125" fmla="*/ 4345274 w 10035679"/>
              <a:gd name="connsiteY7125" fmla="*/ 727528 h 5893281"/>
              <a:gd name="connsiteX7126" fmla="*/ 4345274 w 10035679"/>
              <a:gd name="connsiteY7126" fmla="*/ 735980 h 5893281"/>
              <a:gd name="connsiteX7127" fmla="*/ 4349498 w 10035679"/>
              <a:gd name="connsiteY7127" fmla="*/ 750471 h 5893281"/>
              <a:gd name="connsiteX7128" fmla="*/ 4337423 w 10035679"/>
              <a:gd name="connsiteY7128" fmla="*/ 750471 h 5893281"/>
              <a:gd name="connsiteX7129" fmla="*/ 4337423 w 10035679"/>
              <a:gd name="connsiteY7129" fmla="*/ 756509 h 5893281"/>
              <a:gd name="connsiteX7130" fmla="*/ 4331384 w 10035679"/>
              <a:gd name="connsiteY7130" fmla="*/ 754697 h 5893281"/>
              <a:gd name="connsiteX7131" fmla="*/ 4323536 w 10035679"/>
              <a:gd name="connsiteY7131" fmla="*/ 746245 h 5893281"/>
              <a:gd name="connsiteX7132" fmla="*/ 4321726 w 10035679"/>
              <a:gd name="connsiteY7132" fmla="*/ 742019 h 5893281"/>
              <a:gd name="connsiteX7133" fmla="*/ 4313876 w 10035679"/>
              <a:gd name="connsiteY7133" fmla="*/ 740208 h 5893281"/>
              <a:gd name="connsiteX7134" fmla="*/ 4307839 w 10035679"/>
              <a:gd name="connsiteY7134" fmla="*/ 735980 h 5893281"/>
              <a:gd name="connsiteX7135" fmla="*/ 4293349 w 10035679"/>
              <a:gd name="connsiteY7135" fmla="*/ 735980 h 5893281"/>
              <a:gd name="connsiteX7136" fmla="*/ 4285500 w 10035679"/>
              <a:gd name="connsiteY7136" fmla="*/ 740208 h 5893281"/>
              <a:gd name="connsiteX7137" fmla="*/ 4279463 w 10035679"/>
              <a:gd name="connsiteY7137" fmla="*/ 742019 h 5893281"/>
              <a:gd name="connsiteX7138" fmla="*/ 4271614 w 10035679"/>
              <a:gd name="connsiteY7138" fmla="*/ 746245 h 5893281"/>
              <a:gd name="connsiteX7139" fmla="*/ 4267388 w 10035679"/>
              <a:gd name="connsiteY7139" fmla="*/ 750471 h 5893281"/>
              <a:gd name="connsiteX7140" fmla="*/ 4261349 w 10035679"/>
              <a:gd name="connsiteY7140" fmla="*/ 754697 h 5893281"/>
              <a:gd name="connsiteX7141" fmla="*/ 4257124 w 10035679"/>
              <a:gd name="connsiteY7141" fmla="*/ 760736 h 5893281"/>
              <a:gd name="connsiteX7142" fmla="*/ 4252897 w 10035679"/>
              <a:gd name="connsiteY7142" fmla="*/ 775224 h 5893281"/>
              <a:gd name="connsiteX7143" fmla="*/ 4299388 w 10035679"/>
              <a:gd name="connsiteY7143" fmla="*/ 789715 h 5893281"/>
              <a:gd name="connsiteX7144" fmla="*/ 4309651 w 10035679"/>
              <a:gd name="connsiteY7144" fmla="*/ 853110 h 5893281"/>
              <a:gd name="connsiteX7145" fmla="*/ 4299388 w 10035679"/>
              <a:gd name="connsiteY7145" fmla="*/ 853110 h 5893281"/>
              <a:gd name="connsiteX7146" fmla="*/ 4293349 w 10035679"/>
              <a:gd name="connsiteY7146" fmla="*/ 853110 h 5893281"/>
              <a:gd name="connsiteX7147" fmla="*/ 4285500 w 10035679"/>
              <a:gd name="connsiteY7147" fmla="*/ 857336 h 5893281"/>
              <a:gd name="connsiteX7148" fmla="*/ 4279463 w 10035679"/>
              <a:gd name="connsiteY7148" fmla="*/ 861562 h 5893281"/>
              <a:gd name="connsiteX7149" fmla="*/ 4279463 w 10035679"/>
              <a:gd name="connsiteY7149" fmla="*/ 876053 h 5893281"/>
              <a:gd name="connsiteX7150" fmla="*/ 4295764 w 10035679"/>
              <a:gd name="connsiteY7150" fmla="*/ 886316 h 5893281"/>
              <a:gd name="connsiteX7151" fmla="*/ 4307839 w 10035679"/>
              <a:gd name="connsiteY7151" fmla="*/ 900807 h 5893281"/>
              <a:gd name="connsiteX7152" fmla="*/ 4313876 w 10035679"/>
              <a:gd name="connsiteY7152" fmla="*/ 919524 h 5893281"/>
              <a:gd name="connsiteX7153" fmla="*/ 4318102 w 10035679"/>
              <a:gd name="connsiteY7153" fmla="*/ 948503 h 5893281"/>
              <a:gd name="connsiteX7154" fmla="*/ 4299991 w 10035679"/>
              <a:gd name="connsiteY7154" fmla="*/ 948503 h 5893281"/>
              <a:gd name="connsiteX7155" fmla="*/ 4295764 w 10035679"/>
              <a:gd name="connsiteY7155" fmla="*/ 948503 h 5893281"/>
              <a:gd name="connsiteX7156" fmla="*/ 4285500 w 10035679"/>
              <a:gd name="connsiteY7156" fmla="*/ 944277 h 5893281"/>
              <a:gd name="connsiteX7157" fmla="*/ 4279463 w 10035679"/>
              <a:gd name="connsiteY7157" fmla="*/ 948503 h 5893281"/>
              <a:gd name="connsiteX7158" fmla="*/ 4267388 w 10035679"/>
              <a:gd name="connsiteY7158" fmla="*/ 948503 h 5893281"/>
              <a:gd name="connsiteX7159" fmla="*/ 4261349 w 10035679"/>
              <a:gd name="connsiteY7159" fmla="*/ 954542 h 5893281"/>
              <a:gd name="connsiteX7160" fmla="*/ 4253502 w 10035679"/>
              <a:gd name="connsiteY7160" fmla="*/ 962994 h 5893281"/>
              <a:gd name="connsiteX7161" fmla="*/ 4265577 w 10035679"/>
              <a:gd name="connsiteY7161" fmla="*/ 969033 h 5893281"/>
              <a:gd name="connsiteX7162" fmla="*/ 4271614 w 10035679"/>
              <a:gd name="connsiteY7162" fmla="*/ 973259 h 5893281"/>
              <a:gd name="connsiteX7163" fmla="*/ 4275840 w 10035679"/>
              <a:gd name="connsiteY7163" fmla="*/ 977485 h 5893281"/>
              <a:gd name="connsiteX7164" fmla="*/ 4280067 w 10035679"/>
              <a:gd name="connsiteY7164" fmla="*/ 979296 h 5893281"/>
              <a:gd name="connsiteX7165" fmla="*/ 4281878 w 10035679"/>
              <a:gd name="connsiteY7165" fmla="*/ 991371 h 5893281"/>
              <a:gd name="connsiteX7166" fmla="*/ 4286105 w 10035679"/>
              <a:gd name="connsiteY7166" fmla="*/ 1001635 h 5893281"/>
              <a:gd name="connsiteX7167" fmla="*/ 4281878 w 10035679"/>
              <a:gd name="connsiteY7167" fmla="*/ 1005862 h 5893281"/>
              <a:gd name="connsiteX7168" fmla="*/ 4281878 w 10035679"/>
              <a:gd name="connsiteY7168" fmla="*/ 1007672 h 5893281"/>
              <a:gd name="connsiteX7169" fmla="*/ 4280067 w 10035679"/>
              <a:gd name="connsiteY7169" fmla="*/ 1011898 h 5893281"/>
              <a:gd name="connsiteX7170" fmla="*/ 4280067 w 10035679"/>
              <a:gd name="connsiteY7170" fmla="*/ 1020351 h 5893281"/>
              <a:gd name="connsiteX7171" fmla="*/ 4250484 w 10035679"/>
              <a:gd name="connsiteY7171" fmla="*/ 1020351 h 5893281"/>
              <a:gd name="connsiteX7172" fmla="*/ 4222107 w 10035679"/>
              <a:gd name="connsiteY7172" fmla="*/ 1026389 h 5893281"/>
              <a:gd name="connsiteX7173" fmla="*/ 4199767 w 10035679"/>
              <a:gd name="connsiteY7173" fmla="*/ 1034841 h 5893281"/>
              <a:gd name="connsiteX7174" fmla="*/ 4207616 w 10035679"/>
              <a:gd name="connsiteY7174" fmla="*/ 1034841 h 5893281"/>
              <a:gd name="connsiteX7175" fmla="*/ 4217879 w 10035679"/>
              <a:gd name="connsiteY7175" fmla="*/ 1040880 h 5893281"/>
              <a:gd name="connsiteX7176" fmla="*/ 4225728 w 10035679"/>
              <a:gd name="connsiteY7176" fmla="*/ 1045106 h 5893281"/>
              <a:gd name="connsiteX7177" fmla="*/ 4231766 w 10035679"/>
              <a:gd name="connsiteY7177" fmla="*/ 1045106 h 5893281"/>
              <a:gd name="connsiteX7178" fmla="*/ 4239616 w 10035679"/>
              <a:gd name="connsiteY7178" fmla="*/ 1049332 h 5893281"/>
              <a:gd name="connsiteX7179" fmla="*/ 4245653 w 10035679"/>
              <a:gd name="connsiteY7179" fmla="*/ 1055369 h 5893281"/>
              <a:gd name="connsiteX7180" fmla="*/ 4251691 w 10035679"/>
              <a:gd name="connsiteY7180" fmla="*/ 1065634 h 5893281"/>
              <a:gd name="connsiteX7181" fmla="*/ 4239616 w 10035679"/>
              <a:gd name="connsiteY7181" fmla="*/ 1084351 h 5893281"/>
              <a:gd name="connsiteX7182" fmla="*/ 4231766 w 10035679"/>
              <a:gd name="connsiteY7182" fmla="*/ 1106691 h 5893281"/>
              <a:gd name="connsiteX7183" fmla="*/ 4221502 w 10035679"/>
              <a:gd name="connsiteY7183" fmla="*/ 1131444 h 5893281"/>
              <a:gd name="connsiteX7184" fmla="*/ 4217276 w 10035679"/>
              <a:gd name="connsiteY7184" fmla="*/ 1121181 h 5893281"/>
              <a:gd name="connsiteX7185" fmla="*/ 4211240 w 10035679"/>
              <a:gd name="connsiteY7185" fmla="*/ 1112729 h 5893281"/>
              <a:gd name="connsiteX7186" fmla="*/ 4207012 w 10035679"/>
              <a:gd name="connsiteY7186" fmla="*/ 1108503 h 5893281"/>
              <a:gd name="connsiteX7187" fmla="*/ 4199164 w 10035679"/>
              <a:gd name="connsiteY7187" fmla="*/ 1108503 h 5893281"/>
              <a:gd name="connsiteX7188" fmla="*/ 4188899 w 10035679"/>
              <a:gd name="connsiteY7188" fmla="*/ 1106691 h 5893281"/>
              <a:gd name="connsiteX7189" fmla="*/ 4174409 w 10035679"/>
              <a:gd name="connsiteY7189" fmla="*/ 1106691 h 5893281"/>
              <a:gd name="connsiteX7190" fmla="*/ 4174409 w 10035679"/>
              <a:gd name="connsiteY7190" fmla="*/ 1112729 h 5893281"/>
              <a:gd name="connsiteX7191" fmla="*/ 4182258 w 10035679"/>
              <a:gd name="connsiteY7191" fmla="*/ 1112729 h 5893281"/>
              <a:gd name="connsiteX7192" fmla="*/ 4206408 w 10035679"/>
              <a:gd name="connsiteY7192" fmla="*/ 1137483 h 5893281"/>
              <a:gd name="connsiteX7193" fmla="*/ 4226936 w 10035679"/>
              <a:gd name="connsiteY7193" fmla="*/ 1166462 h 5893281"/>
              <a:gd name="connsiteX7194" fmla="*/ 4239012 w 10035679"/>
              <a:gd name="connsiteY7194" fmla="*/ 1203293 h 5893281"/>
              <a:gd name="connsiteX7195" fmla="*/ 4245048 w 10035679"/>
              <a:gd name="connsiteY7195" fmla="*/ 1246158 h 5893281"/>
              <a:gd name="connsiteX7196" fmla="*/ 4239012 w 10035679"/>
              <a:gd name="connsiteY7196" fmla="*/ 1246158 h 5893281"/>
              <a:gd name="connsiteX7197" fmla="*/ 4239012 w 10035679"/>
              <a:gd name="connsiteY7197" fmla="*/ 1256424 h 5893281"/>
              <a:gd name="connsiteX7198" fmla="*/ 4182258 w 10035679"/>
              <a:gd name="connsiteY7198" fmla="*/ 1262461 h 5893281"/>
              <a:gd name="connsiteX7199" fmla="*/ 4182258 w 10035679"/>
              <a:gd name="connsiteY7199" fmla="*/ 1223216 h 5893281"/>
              <a:gd name="connsiteX7200" fmla="*/ 4174409 w 10035679"/>
              <a:gd name="connsiteY7200" fmla="*/ 1217180 h 5893281"/>
              <a:gd name="connsiteX7201" fmla="*/ 4168373 w 10035679"/>
              <a:gd name="connsiteY7201" fmla="*/ 1212953 h 5893281"/>
              <a:gd name="connsiteX7202" fmla="*/ 4164145 w 10035679"/>
              <a:gd name="connsiteY7202" fmla="*/ 1208727 h 5893281"/>
              <a:gd name="connsiteX7203" fmla="*/ 4153881 w 10035679"/>
              <a:gd name="connsiteY7203" fmla="*/ 1202687 h 5893281"/>
              <a:gd name="connsiteX7204" fmla="*/ 4141806 w 10035679"/>
              <a:gd name="connsiteY7204" fmla="*/ 1198461 h 5893281"/>
              <a:gd name="connsiteX7205" fmla="*/ 4125504 w 10035679"/>
              <a:gd name="connsiteY7205" fmla="*/ 1208727 h 5893281"/>
              <a:gd name="connsiteX7206" fmla="*/ 4103167 w 10035679"/>
              <a:gd name="connsiteY7206" fmla="*/ 1217180 h 5893281"/>
              <a:gd name="connsiteX7207" fmla="*/ 4079015 w 10035679"/>
              <a:gd name="connsiteY7207" fmla="*/ 1218991 h 5893281"/>
              <a:gd name="connsiteX7208" fmla="*/ 4056675 w 10035679"/>
              <a:gd name="connsiteY7208" fmla="*/ 1227442 h 5893281"/>
              <a:gd name="connsiteX7209" fmla="*/ 4044601 w 10035679"/>
              <a:gd name="connsiteY7209" fmla="*/ 1237705 h 5893281"/>
              <a:gd name="connsiteX7210" fmla="*/ 4056675 w 10035679"/>
              <a:gd name="connsiteY7210" fmla="*/ 1237705 h 5893281"/>
              <a:gd name="connsiteX7211" fmla="*/ 4074789 w 10035679"/>
              <a:gd name="connsiteY7211" fmla="*/ 1237705 h 5893281"/>
              <a:gd name="connsiteX7212" fmla="*/ 4103167 w 10035679"/>
              <a:gd name="connsiteY7212" fmla="*/ 1233480 h 5893281"/>
              <a:gd name="connsiteX7213" fmla="*/ 4135769 w 10035679"/>
              <a:gd name="connsiteY7213" fmla="*/ 1231668 h 5893281"/>
              <a:gd name="connsiteX7214" fmla="*/ 4135769 w 10035679"/>
              <a:gd name="connsiteY7214" fmla="*/ 1246158 h 5893281"/>
              <a:gd name="connsiteX7215" fmla="*/ 4064524 w 10035679"/>
              <a:gd name="connsiteY7215" fmla="*/ 1270914 h 5893281"/>
              <a:gd name="connsiteX7216" fmla="*/ 4064524 w 10035679"/>
              <a:gd name="connsiteY7216" fmla="*/ 1276952 h 5893281"/>
              <a:gd name="connsiteX7217" fmla="*/ 4082638 w 10035679"/>
              <a:gd name="connsiteY7217" fmla="*/ 1276952 h 5893281"/>
              <a:gd name="connsiteX7218" fmla="*/ 4092901 w 10035679"/>
              <a:gd name="connsiteY7218" fmla="*/ 1275142 h 5893281"/>
              <a:gd name="connsiteX7219" fmla="*/ 4107391 w 10035679"/>
              <a:gd name="connsiteY7219" fmla="*/ 1270914 h 5893281"/>
              <a:gd name="connsiteX7220" fmla="*/ 4121882 w 10035679"/>
              <a:gd name="connsiteY7220" fmla="*/ 1266688 h 5893281"/>
              <a:gd name="connsiteX7221" fmla="*/ 4136373 w 10035679"/>
              <a:gd name="connsiteY7221" fmla="*/ 1262461 h 5893281"/>
              <a:gd name="connsiteX7222" fmla="*/ 4140598 w 10035679"/>
              <a:gd name="connsiteY7222" fmla="*/ 1281178 h 5893281"/>
              <a:gd name="connsiteX7223" fmla="*/ 4155088 w 10035679"/>
              <a:gd name="connsiteY7223" fmla="*/ 1289630 h 5893281"/>
              <a:gd name="connsiteX7224" fmla="*/ 4169580 w 10035679"/>
              <a:gd name="connsiteY7224" fmla="*/ 1291443 h 5893281"/>
              <a:gd name="connsiteX7225" fmla="*/ 4193731 w 10035679"/>
              <a:gd name="connsiteY7225" fmla="*/ 1289630 h 5893281"/>
              <a:gd name="connsiteX7226" fmla="*/ 4222107 w 10035679"/>
              <a:gd name="connsiteY7226" fmla="*/ 1289630 h 5893281"/>
              <a:gd name="connsiteX7227" fmla="*/ 4222107 w 10035679"/>
              <a:gd name="connsiteY7227" fmla="*/ 1295668 h 5893281"/>
              <a:gd name="connsiteX7228" fmla="*/ 4214258 w 10035679"/>
              <a:gd name="connsiteY7228" fmla="*/ 1295668 h 5893281"/>
              <a:gd name="connsiteX7229" fmla="*/ 4175617 w 10035679"/>
              <a:gd name="connsiteY7229" fmla="*/ 1332497 h 5893281"/>
              <a:gd name="connsiteX7230" fmla="*/ 4132751 w 10035679"/>
              <a:gd name="connsiteY7230" fmla="*/ 1367515 h 5893281"/>
              <a:gd name="connsiteX7231" fmla="*/ 4089883 w 10035679"/>
              <a:gd name="connsiteY7231" fmla="*/ 1396496 h 5893281"/>
              <a:gd name="connsiteX7232" fmla="*/ 4040978 w 10035679"/>
              <a:gd name="connsiteY7232" fmla="*/ 1421250 h 5893281"/>
              <a:gd name="connsiteX7233" fmla="*/ 3988451 w 10035679"/>
              <a:gd name="connsiteY7233" fmla="*/ 1431515 h 5893281"/>
              <a:gd name="connsiteX7234" fmla="*/ 3927471 w 10035679"/>
              <a:gd name="connsiteY7234" fmla="*/ 1429704 h 5893281"/>
              <a:gd name="connsiteX7235" fmla="*/ 3927471 w 10035679"/>
              <a:gd name="connsiteY7235" fmla="*/ 1439967 h 5893281"/>
              <a:gd name="connsiteX7236" fmla="*/ 3927471 w 10035679"/>
              <a:gd name="connsiteY7236" fmla="*/ 1450231 h 5893281"/>
              <a:gd name="connsiteX7237" fmla="*/ 3923244 w 10035679"/>
              <a:gd name="connsiteY7237" fmla="*/ 1458684 h 5893281"/>
              <a:gd name="connsiteX7238" fmla="*/ 3919019 w 10035679"/>
              <a:gd name="connsiteY7238" fmla="*/ 1460495 h 5893281"/>
              <a:gd name="connsiteX7239" fmla="*/ 3917206 w 10035679"/>
              <a:gd name="connsiteY7239" fmla="*/ 1460495 h 5893281"/>
              <a:gd name="connsiteX7240" fmla="*/ 3912980 w 10035679"/>
              <a:gd name="connsiteY7240" fmla="*/ 1464723 h 5893281"/>
              <a:gd name="connsiteX7241" fmla="*/ 3905130 w 10035679"/>
              <a:gd name="connsiteY7241" fmla="*/ 1468950 h 5893281"/>
              <a:gd name="connsiteX7242" fmla="*/ 3899094 w 10035679"/>
              <a:gd name="connsiteY7242" fmla="*/ 1473176 h 5893281"/>
              <a:gd name="connsiteX7243" fmla="*/ 3894867 w 10035679"/>
              <a:gd name="connsiteY7243" fmla="*/ 1474987 h 5893281"/>
              <a:gd name="connsiteX7244" fmla="*/ 3888828 w 10035679"/>
              <a:gd name="connsiteY7244" fmla="*/ 1483439 h 5893281"/>
              <a:gd name="connsiteX7245" fmla="*/ 3880982 w 10035679"/>
              <a:gd name="connsiteY7245" fmla="*/ 1503968 h 5893281"/>
              <a:gd name="connsiteX7246" fmla="*/ 3876755 w 10035679"/>
              <a:gd name="connsiteY7246" fmla="*/ 1530532 h 5893281"/>
              <a:gd name="connsiteX7247" fmla="*/ 3870718 w 10035679"/>
              <a:gd name="connsiteY7247" fmla="*/ 1546833 h 5893281"/>
              <a:gd name="connsiteX7248" fmla="*/ 3852605 w 10035679"/>
              <a:gd name="connsiteY7248" fmla="*/ 1565549 h 5893281"/>
              <a:gd name="connsiteX7249" fmla="*/ 3822417 w 10035679"/>
              <a:gd name="connsiteY7249" fmla="*/ 1586076 h 5893281"/>
              <a:gd name="connsiteX7250" fmla="*/ 3781966 w 10035679"/>
              <a:gd name="connsiteY7250" fmla="*/ 1604792 h 5893281"/>
              <a:gd name="connsiteX7251" fmla="*/ 3747551 w 10035679"/>
              <a:gd name="connsiteY7251" fmla="*/ 1619283 h 5893281"/>
              <a:gd name="connsiteX7252" fmla="*/ 3714947 w 10035679"/>
              <a:gd name="connsiteY7252" fmla="*/ 1627735 h 5893281"/>
              <a:gd name="connsiteX7253" fmla="*/ 3714947 w 10035679"/>
              <a:gd name="connsiteY7253" fmla="*/ 1619283 h 5893281"/>
              <a:gd name="connsiteX7254" fmla="*/ 3714947 w 10035679"/>
              <a:gd name="connsiteY7254" fmla="*/ 1613244 h 5893281"/>
              <a:gd name="connsiteX7255" fmla="*/ 3710720 w 10035679"/>
              <a:gd name="connsiteY7255" fmla="*/ 1613244 h 5893281"/>
              <a:gd name="connsiteX7256" fmla="*/ 3710720 w 10035679"/>
              <a:gd name="connsiteY7256" fmla="*/ 1609018 h 5893281"/>
              <a:gd name="connsiteX7257" fmla="*/ 3708910 w 10035679"/>
              <a:gd name="connsiteY7257" fmla="*/ 1604792 h 5893281"/>
              <a:gd name="connsiteX7258" fmla="*/ 3704683 w 10035679"/>
              <a:gd name="connsiteY7258" fmla="*/ 1633771 h 5893281"/>
              <a:gd name="connsiteX7259" fmla="*/ 3694419 w 10035679"/>
              <a:gd name="connsiteY7259" fmla="*/ 1658526 h 5893281"/>
              <a:gd name="connsiteX7260" fmla="*/ 3686571 w 10035679"/>
              <a:gd name="connsiteY7260" fmla="*/ 1680864 h 5893281"/>
              <a:gd name="connsiteX7261" fmla="*/ 3676307 w 10035679"/>
              <a:gd name="connsiteY7261" fmla="*/ 1701390 h 5893281"/>
              <a:gd name="connsiteX7262" fmla="*/ 3668458 w 10035679"/>
              <a:gd name="connsiteY7262" fmla="*/ 1730372 h 5893281"/>
              <a:gd name="connsiteX7263" fmla="*/ 3676307 w 10035679"/>
              <a:gd name="connsiteY7263" fmla="*/ 1734597 h 5893281"/>
              <a:gd name="connsiteX7264" fmla="*/ 3676307 w 10035679"/>
              <a:gd name="connsiteY7264" fmla="*/ 1738823 h 5893281"/>
              <a:gd name="connsiteX7265" fmla="*/ 3680533 w 10035679"/>
              <a:gd name="connsiteY7265" fmla="*/ 1738823 h 5893281"/>
              <a:gd name="connsiteX7266" fmla="*/ 3680533 w 10035679"/>
              <a:gd name="connsiteY7266" fmla="*/ 1743049 h 5893281"/>
              <a:gd name="connsiteX7267" fmla="*/ 3676307 w 10035679"/>
              <a:gd name="connsiteY7267" fmla="*/ 1744860 h 5893281"/>
              <a:gd name="connsiteX7268" fmla="*/ 3668458 w 10035679"/>
              <a:gd name="connsiteY7268" fmla="*/ 1753315 h 5893281"/>
              <a:gd name="connsiteX7269" fmla="*/ 3662419 w 10035679"/>
              <a:gd name="connsiteY7269" fmla="*/ 1757540 h 5893281"/>
              <a:gd name="connsiteX7270" fmla="*/ 3656382 w 10035679"/>
              <a:gd name="connsiteY7270" fmla="*/ 1763578 h 5893281"/>
              <a:gd name="connsiteX7271" fmla="*/ 3648533 w 10035679"/>
              <a:gd name="connsiteY7271" fmla="*/ 1767804 h 5893281"/>
              <a:gd name="connsiteX7272" fmla="*/ 3644307 w 10035679"/>
              <a:gd name="connsiteY7272" fmla="*/ 1773843 h 5893281"/>
              <a:gd name="connsiteX7273" fmla="*/ 3638269 w 10035679"/>
              <a:gd name="connsiteY7273" fmla="*/ 1784106 h 5893281"/>
              <a:gd name="connsiteX7274" fmla="*/ 3623778 w 10035679"/>
              <a:gd name="connsiteY7274" fmla="*/ 1825164 h 5893281"/>
              <a:gd name="connsiteX7275" fmla="*/ 3613513 w 10035679"/>
              <a:gd name="connsiteY7275" fmla="*/ 1868031 h 5893281"/>
              <a:gd name="connsiteX7276" fmla="*/ 3609289 w 10035679"/>
              <a:gd name="connsiteY7276" fmla="*/ 1917539 h 5893281"/>
              <a:gd name="connsiteX7277" fmla="*/ 3601439 w 10035679"/>
              <a:gd name="connsiteY7277" fmla="*/ 1964636 h 5893281"/>
              <a:gd name="connsiteX7278" fmla="*/ 3591176 w 10035679"/>
              <a:gd name="connsiteY7278" fmla="*/ 2007498 h 5893281"/>
              <a:gd name="connsiteX7279" fmla="*/ 3585138 w 10035679"/>
              <a:gd name="connsiteY7279" fmla="*/ 2003272 h 5893281"/>
              <a:gd name="connsiteX7280" fmla="*/ 3580912 w 10035679"/>
              <a:gd name="connsiteY7280" fmla="*/ 2003272 h 5893281"/>
              <a:gd name="connsiteX7281" fmla="*/ 3580912 w 10035679"/>
              <a:gd name="connsiteY7281" fmla="*/ 1999046 h 5893281"/>
              <a:gd name="connsiteX7282" fmla="*/ 3576685 w 10035679"/>
              <a:gd name="connsiteY7282" fmla="*/ 1999046 h 5893281"/>
              <a:gd name="connsiteX7283" fmla="*/ 3566420 w 10035679"/>
              <a:gd name="connsiteY7283" fmla="*/ 1993009 h 5893281"/>
              <a:gd name="connsiteX7284" fmla="*/ 3548308 w 10035679"/>
              <a:gd name="connsiteY7284" fmla="*/ 1978517 h 5893281"/>
              <a:gd name="connsiteX7285" fmla="*/ 3519931 w 10035679"/>
              <a:gd name="connsiteY7285" fmla="*/ 1956180 h 5893281"/>
              <a:gd name="connsiteX7286" fmla="*/ 3487328 w 10035679"/>
              <a:gd name="connsiteY7286" fmla="*/ 1937464 h 5893281"/>
              <a:gd name="connsiteX7287" fmla="*/ 3457141 w 10035679"/>
              <a:gd name="connsiteY7287" fmla="*/ 1916935 h 5893281"/>
              <a:gd name="connsiteX7288" fmla="*/ 3432990 w 10035679"/>
              <a:gd name="connsiteY7288" fmla="*/ 1898220 h 5893281"/>
              <a:gd name="connsiteX7289" fmla="*/ 3410651 w 10035679"/>
              <a:gd name="connsiteY7289" fmla="*/ 1887956 h 5893281"/>
              <a:gd name="connsiteX7290" fmla="*/ 3404613 w 10035679"/>
              <a:gd name="connsiteY7290" fmla="*/ 1883729 h 5893281"/>
              <a:gd name="connsiteX7291" fmla="*/ 3396762 w 10035679"/>
              <a:gd name="connsiteY7291" fmla="*/ 1805842 h 5893281"/>
              <a:gd name="connsiteX7292" fmla="*/ 3392537 w 10035679"/>
              <a:gd name="connsiteY7292" fmla="*/ 1797389 h 5893281"/>
              <a:gd name="connsiteX7293" fmla="*/ 3382275 w 10035679"/>
              <a:gd name="connsiteY7293" fmla="*/ 1791352 h 5893281"/>
              <a:gd name="connsiteX7294" fmla="*/ 3376236 w 10035679"/>
              <a:gd name="connsiteY7294" fmla="*/ 1787126 h 5893281"/>
              <a:gd name="connsiteX7295" fmla="*/ 3364160 w 10035679"/>
              <a:gd name="connsiteY7295" fmla="*/ 1778672 h 5893281"/>
              <a:gd name="connsiteX7296" fmla="*/ 3358123 w 10035679"/>
              <a:gd name="connsiteY7296" fmla="*/ 1772635 h 5893281"/>
              <a:gd name="connsiteX7297" fmla="*/ 3364160 w 10035679"/>
              <a:gd name="connsiteY7297" fmla="*/ 1768409 h 5893281"/>
              <a:gd name="connsiteX7298" fmla="*/ 3364160 w 10035679"/>
              <a:gd name="connsiteY7298" fmla="*/ 1764183 h 5893281"/>
              <a:gd name="connsiteX7299" fmla="*/ 3368386 w 10035679"/>
              <a:gd name="connsiteY7299" fmla="*/ 1762370 h 5893281"/>
              <a:gd name="connsiteX7300" fmla="*/ 3372612 w 10035679"/>
              <a:gd name="connsiteY7300" fmla="*/ 1753917 h 5893281"/>
              <a:gd name="connsiteX7301" fmla="*/ 3376838 w 10035679"/>
              <a:gd name="connsiteY7301" fmla="*/ 1747881 h 5893281"/>
              <a:gd name="connsiteX7302" fmla="*/ 3358726 w 10035679"/>
              <a:gd name="connsiteY7302" fmla="*/ 1747881 h 5893281"/>
              <a:gd name="connsiteX7303" fmla="*/ 3348461 w 10035679"/>
              <a:gd name="connsiteY7303" fmla="*/ 1747881 h 5893281"/>
              <a:gd name="connsiteX7304" fmla="*/ 3340613 w 10035679"/>
              <a:gd name="connsiteY7304" fmla="*/ 1747881 h 5893281"/>
              <a:gd name="connsiteX7305" fmla="*/ 3336389 w 10035679"/>
              <a:gd name="connsiteY7305" fmla="*/ 1743653 h 5893281"/>
              <a:gd name="connsiteX7306" fmla="*/ 3334574 w 10035679"/>
              <a:gd name="connsiteY7306" fmla="*/ 1737616 h 5893281"/>
              <a:gd name="connsiteX7307" fmla="*/ 3326726 w 10035679"/>
              <a:gd name="connsiteY7307" fmla="*/ 1725541 h 5893281"/>
              <a:gd name="connsiteX7308" fmla="*/ 3322500 w 10035679"/>
              <a:gd name="connsiteY7308" fmla="*/ 1719504 h 5893281"/>
              <a:gd name="connsiteX7309" fmla="*/ 3322500 w 10035679"/>
              <a:gd name="connsiteY7309" fmla="*/ 1711050 h 5893281"/>
              <a:gd name="connsiteX7310" fmla="*/ 3322500 w 10035679"/>
              <a:gd name="connsiteY7310" fmla="*/ 1709239 h 5893281"/>
              <a:gd name="connsiteX7311" fmla="*/ 3322500 w 10035679"/>
              <a:gd name="connsiteY7311" fmla="*/ 1700788 h 5893281"/>
              <a:gd name="connsiteX7312" fmla="*/ 3326726 w 10035679"/>
              <a:gd name="connsiteY7312" fmla="*/ 1694749 h 5893281"/>
              <a:gd name="connsiteX7313" fmla="*/ 3326726 w 10035679"/>
              <a:gd name="connsiteY7313" fmla="*/ 1686297 h 5893281"/>
              <a:gd name="connsiteX7314" fmla="*/ 3306198 w 10035679"/>
              <a:gd name="connsiteY7314" fmla="*/ 1686297 h 5893281"/>
              <a:gd name="connsiteX7315" fmla="*/ 3306198 w 10035679"/>
              <a:gd name="connsiteY7315" fmla="*/ 1676035 h 5893281"/>
              <a:gd name="connsiteX7316" fmla="*/ 3308010 w 10035679"/>
              <a:gd name="connsiteY7316" fmla="*/ 1665771 h 5893281"/>
              <a:gd name="connsiteX7317" fmla="*/ 3312237 w 10035679"/>
              <a:gd name="connsiteY7317" fmla="*/ 1661544 h 5893281"/>
              <a:gd name="connsiteX7318" fmla="*/ 3312237 w 10035679"/>
              <a:gd name="connsiteY7318" fmla="*/ 1654300 h 5893281"/>
              <a:gd name="connsiteX7319" fmla="*/ 3316462 w 10035679"/>
              <a:gd name="connsiteY7319" fmla="*/ 1648262 h 5893281"/>
              <a:gd name="connsiteX7320" fmla="*/ 3320689 w 10035679"/>
              <a:gd name="connsiteY7320" fmla="*/ 1637997 h 5893281"/>
              <a:gd name="connsiteX7321" fmla="*/ 3308614 w 10035679"/>
              <a:gd name="connsiteY7321" fmla="*/ 1637997 h 5893281"/>
              <a:gd name="connsiteX7322" fmla="*/ 3296539 w 10035679"/>
              <a:gd name="connsiteY7322" fmla="*/ 1637997 h 5893281"/>
              <a:gd name="connsiteX7323" fmla="*/ 3290501 w 10035679"/>
              <a:gd name="connsiteY7323" fmla="*/ 1633771 h 5893281"/>
              <a:gd name="connsiteX7324" fmla="*/ 3278426 w 10035679"/>
              <a:gd name="connsiteY7324" fmla="*/ 1629545 h 5893281"/>
              <a:gd name="connsiteX7325" fmla="*/ 3276615 w 10035679"/>
              <a:gd name="connsiteY7325" fmla="*/ 1576416 h 5893281"/>
              <a:gd name="connsiteX7326" fmla="*/ 3272387 w 10035679"/>
              <a:gd name="connsiteY7326" fmla="*/ 1526908 h 5893281"/>
              <a:gd name="connsiteX7327" fmla="*/ 3272387 w 10035679"/>
              <a:gd name="connsiteY7327" fmla="*/ 1479818 h 5893281"/>
              <a:gd name="connsiteX7328" fmla="*/ 3286878 w 10035679"/>
              <a:gd name="connsiteY7328" fmla="*/ 1432723 h 5893281"/>
              <a:gd name="connsiteX7329" fmla="*/ 3301369 w 10035679"/>
              <a:gd name="connsiteY7329" fmla="*/ 1412195 h 5893281"/>
              <a:gd name="connsiteX7330" fmla="*/ 3319480 w 10035679"/>
              <a:gd name="connsiteY7330" fmla="*/ 1397704 h 5893281"/>
              <a:gd name="connsiteX7331" fmla="*/ 3333972 w 10035679"/>
              <a:gd name="connsiteY7331" fmla="*/ 1385628 h 5893281"/>
              <a:gd name="connsiteX7332" fmla="*/ 3344235 w 10035679"/>
              <a:gd name="connsiteY7332" fmla="*/ 1369326 h 5893281"/>
              <a:gd name="connsiteX7333" fmla="*/ 3354500 w 10035679"/>
              <a:gd name="connsiteY7333" fmla="*/ 1346987 h 5893281"/>
              <a:gd name="connsiteX7334" fmla="*/ 3358726 w 10035679"/>
              <a:gd name="connsiteY7334" fmla="*/ 1307743 h 5893281"/>
              <a:gd name="connsiteX7335" fmla="*/ 3350876 w 10035679"/>
              <a:gd name="connsiteY7335" fmla="*/ 1307743 h 5893281"/>
              <a:gd name="connsiteX7336" fmla="*/ 3344840 w 10035679"/>
              <a:gd name="connsiteY7336" fmla="*/ 1316195 h 5893281"/>
              <a:gd name="connsiteX7337" fmla="*/ 3336990 w 10035679"/>
              <a:gd name="connsiteY7337" fmla="*/ 1318006 h 5893281"/>
              <a:gd name="connsiteX7338" fmla="*/ 3335180 w 10035679"/>
              <a:gd name="connsiteY7338" fmla="*/ 1318006 h 5893281"/>
              <a:gd name="connsiteX7339" fmla="*/ 3327331 w 10035679"/>
              <a:gd name="connsiteY7339" fmla="*/ 1318006 h 5893281"/>
              <a:gd name="connsiteX7340" fmla="*/ 3321292 w 10035679"/>
              <a:gd name="connsiteY7340" fmla="*/ 1316195 h 5893281"/>
              <a:gd name="connsiteX7341" fmla="*/ 3292916 w 10035679"/>
              <a:gd name="connsiteY7341" fmla="*/ 1307743 h 5893281"/>
              <a:gd name="connsiteX7342" fmla="*/ 3270577 w 10035679"/>
              <a:gd name="connsiteY7342" fmla="*/ 1293253 h 5893281"/>
              <a:gd name="connsiteX7343" fmla="*/ 3256086 w 10035679"/>
              <a:gd name="connsiteY7343" fmla="*/ 1272726 h 5893281"/>
              <a:gd name="connsiteX7344" fmla="*/ 3250049 w 10035679"/>
              <a:gd name="connsiteY7344" fmla="*/ 1235895 h 5893281"/>
              <a:gd name="connsiteX7345" fmla="*/ 3260312 w 10035679"/>
              <a:gd name="connsiteY7345" fmla="*/ 1235895 h 5893281"/>
              <a:gd name="connsiteX7346" fmla="*/ 3260312 w 10035679"/>
              <a:gd name="connsiteY7346" fmla="*/ 1229857 h 5893281"/>
              <a:gd name="connsiteX7347" fmla="*/ 3278426 w 10035679"/>
              <a:gd name="connsiteY7347" fmla="*/ 1240121 h 5893281"/>
              <a:gd name="connsiteX7348" fmla="*/ 3298953 w 10035679"/>
              <a:gd name="connsiteY7348" fmla="*/ 1254611 h 5893281"/>
              <a:gd name="connsiteX7349" fmla="*/ 3317065 w 10035679"/>
              <a:gd name="connsiteY7349" fmla="*/ 1260650 h 5893281"/>
              <a:gd name="connsiteX7350" fmla="*/ 3337594 w 10035679"/>
              <a:gd name="connsiteY7350" fmla="*/ 1260650 h 5893281"/>
              <a:gd name="connsiteX7351" fmla="*/ 3337594 w 10035679"/>
              <a:gd name="connsiteY7351" fmla="*/ 1258839 h 5893281"/>
              <a:gd name="connsiteX7352" fmla="*/ 3341822 w 10035679"/>
              <a:gd name="connsiteY7352" fmla="*/ 1254611 h 5893281"/>
              <a:gd name="connsiteX7353" fmla="*/ 3341822 w 10035679"/>
              <a:gd name="connsiteY7353" fmla="*/ 1249781 h 5893281"/>
              <a:gd name="connsiteX7354" fmla="*/ 3346048 w 10035679"/>
              <a:gd name="connsiteY7354" fmla="*/ 1243743 h 5893281"/>
              <a:gd name="connsiteX7355" fmla="*/ 3307406 w 10035679"/>
              <a:gd name="connsiteY7355" fmla="*/ 1214764 h 5893281"/>
              <a:gd name="connsiteX7356" fmla="*/ 3274802 w 10035679"/>
              <a:gd name="connsiteY7356" fmla="*/ 1173708 h 5893281"/>
              <a:gd name="connsiteX7357" fmla="*/ 3264540 w 10035679"/>
              <a:gd name="connsiteY7357" fmla="*/ 1177935 h 5893281"/>
              <a:gd name="connsiteX7358" fmla="*/ 3256690 w 10035679"/>
              <a:gd name="connsiteY7358" fmla="*/ 1182160 h 5893281"/>
              <a:gd name="connsiteX7359" fmla="*/ 3246426 w 10035679"/>
              <a:gd name="connsiteY7359" fmla="*/ 1186385 h 5893281"/>
              <a:gd name="connsiteX7360" fmla="*/ 3236163 w 10035679"/>
              <a:gd name="connsiteY7360" fmla="*/ 1188196 h 5893281"/>
              <a:gd name="connsiteX7361" fmla="*/ 3228313 w 10035679"/>
              <a:gd name="connsiteY7361" fmla="*/ 1182160 h 5893281"/>
              <a:gd name="connsiteX7362" fmla="*/ 3226504 w 10035679"/>
              <a:gd name="connsiteY7362" fmla="*/ 1177935 h 5893281"/>
              <a:gd name="connsiteX7363" fmla="*/ 3222275 w 10035679"/>
              <a:gd name="connsiteY7363" fmla="*/ 1171895 h 5893281"/>
              <a:gd name="connsiteX7364" fmla="*/ 3218050 w 10035679"/>
              <a:gd name="connsiteY7364" fmla="*/ 1167671 h 5893281"/>
              <a:gd name="connsiteX7365" fmla="*/ 3212013 w 10035679"/>
              <a:gd name="connsiteY7365" fmla="*/ 1157407 h 5893281"/>
              <a:gd name="connsiteX7366" fmla="*/ 3232540 w 10035679"/>
              <a:gd name="connsiteY7366" fmla="*/ 1135067 h 5893281"/>
              <a:gd name="connsiteX7367" fmla="*/ 3236766 w 10035679"/>
              <a:gd name="connsiteY7367" fmla="*/ 1104273 h 5893281"/>
              <a:gd name="connsiteX7368" fmla="*/ 3232540 w 10035679"/>
              <a:gd name="connsiteY7368" fmla="*/ 1063218 h 5893281"/>
              <a:gd name="connsiteX7369" fmla="*/ 3222275 w 10035679"/>
              <a:gd name="connsiteY7369" fmla="*/ 1020351 h 5893281"/>
              <a:gd name="connsiteX7370" fmla="*/ 3204163 w 10035679"/>
              <a:gd name="connsiteY7370" fmla="*/ 975069 h 5893281"/>
              <a:gd name="connsiteX7371" fmla="*/ 3183635 w 10035679"/>
              <a:gd name="connsiteY7371" fmla="*/ 932202 h 5893281"/>
              <a:gd name="connsiteX7372" fmla="*/ 3157069 w 10035679"/>
              <a:gd name="connsiteY7372" fmla="*/ 892957 h 5893281"/>
              <a:gd name="connsiteX7373" fmla="*/ 3136541 w 10035679"/>
              <a:gd name="connsiteY7373" fmla="*/ 856128 h 5893281"/>
              <a:gd name="connsiteX7374" fmla="*/ 3118429 w 10035679"/>
              <a:gd name="connsiteY7374" fmla="*/ 827149 h 5893281"/>
              <a:gd name="connsiteX7375" fmla="*/ 3075561 w 10035679"/>
              <a:gd name="connsiteY7375" fmla="*/ 798167 h 5893281"/>
              <a:gd name="connsiteX7376" fmla="*/ 3026656 w 10035679"/>
              <a:gd name="connsiteY7376" fmla="*/ 787905 h 5893281"/>
              <a:gd name="connsiteX7377" fmla="*/ 2975940 w 10035679"/>
              <a:gd name="connsiteY7377" fmla="*/ 787905 h 5893281"/>
              <a:gd name="connsiteX7378" fmla="*/ 2919187 w 10035679"/>
              <a:gd name="connsiteY7378" fmla="*/ 787905 h 5893281"/>
              <a:gd name="connsiteX7379" fmla="*/ 2864244 w 10035679"/>
              <a:gd name="connsiteY7379" fmla="*/ 792131 h 5893281"/>
              <a:gd name="connsiteX7380" fmla="*/ 2807491 w 10035679"/>
              <a:gd name="connsiteY7380" fmla="*/ 787905 h 5893281"/>
              <a:gd name="connsiteX7381" fmla="*/ 2807491 w 10035679"/>
              <a:gd name="connsiteY7381" fmla="*/ 777640 h 5893281"/>
              <a:gd name="connsiteX7382" fmla="*/ 2807491 w 10035679"/>
              <a:gd name="connsiteY7382" fmla="*/ 769188 h 5893281"/>
              <a:gd name="connsiteX7383" fmla="*/ 2809301 w 10035679"/>
              <a:gd name="connsiteY7383" fmla="*/ 767377 h 5893281"/>
              <a:gd name="connsiteX7384" fmla="*/ 2809301 w 10035679"/>
              <a:gd name="connsiteY7384" fmla="*/ 763151 h 5893281"/>
              <a:gd name="connsiteX7385" fmla="*/ 2809301 w 10035679"/>
              <a:gd name="connsiteY7385" fmla="*/ 758923 h 5893281"/>
              <a:gd name="connsiteX7386" fmla="*/ 2807491 w 10035679"/>
              <a:gd name="connsiteY7386" fmla="*/ 754697 h 5893281"/>
              <a:gd name="connsiteX7387" fmla="*/ 2785152 w 10035679"/>
              <a:gd name="connsiteY7387" fmla="*/ 744434 h 5893281"/>
              <a:gd name="connsiteX7388" fmla="*/ 2764623 w 10035679"/>
              <a:gd name="connsiteY7388" fmla="*/ 738396 h 5893281"/>
              <a:gd name="connsiteX7389" fmla="*/ 2742285 w 10035679"/>
              <a:gd name="connsiteY7389" fmla="*/ 723907 h 5893281"/>
              <a:gd name="connsiteX7390" fmla="*/ 2760396 w 10035679"/>
              <a:gd name="connsiteY7390" fmla="*/ 723907 h 5893281"/>
              <a:gd name="connsiteX7391" fmla="*/ 2780926 w 10035679"/>
              <a:gd name="connsiteY7391" fmla="*/ 715453 h 5893281"/>
              <a:gd name="connsiteX7392" fmla="*/ 2809301 w 10035679"/>
              <a:gd name="connsiteY7392" fmla="*/ 709416 h 5893281"/>
              <a:gd name="connsiteX7393" fmla="*/ 2841906 w 10035679"/>
              <a:gd name="connsiteY7393" fmla="*/ 705190 h 5893281"/>
              <a:gd name="connsiteX7394" fmla="*/ 2866055 w 10035679"/>
              <a:gd name="connsiteY7394" fmla="*/ 696736 h 5893281"/>
              <a:gd name="connsiteX7395" fmla="*/ 2884169 w 10035679"/>
              <a:gd name="connsiteY7395" fmla="*/ 682247 h 5893281"/>
              <a:gd name="connsiteX7396" fmla="*/ 2799038 w 10035679"/>
              <a:gd name="connsiteY7396" fmla="*/ 682247 h 5893281"/>
              <a:gd name="connsiteX7397" fmla="*/ 2778511 w 10035679"/>
              <a:gd name="connsiteY7397" fmla="*/ 676208 h 5893281"/>
              <a:gd name="connsiteX7398" fmla="*/ 2760396 w 10035679"/>
              <a:gd name="connsiteY7398" fmla="*/ 676208 h 5893281"/>
              <a:gd name="connsiteX7399" fmla="*/ 2738059 w 10035679"/>
              <a:gd name="connsiteY7399" fmla="*/ 671982 h 5893281"/>
              <a:gd name="connsiteX7400" fmla="*/ 2721757 w 10035679"/>
              <a:gd name="connsiteY7400" fmla="*/ 667756 h 5893281"/>
              <a:gd name="connsiteX7401" fmla="*/ 2703643 w 10035679"/>
              <a:gd name="connsiteY7401" fmla="*/ 661719 h 5893281"/>
              <a:gd name="connsiteX7402" fmla="*/ 2693380 w 10035679"/>
              <a:gd name="connsiteY7402" fmla="*/ 643003 h 5893281"/>
              <a:gd name="connsiteX7403" fmla="*/ 2689155 w 10035679"/>
              <a:gd name="connsiteY7403" fmla="*/ 614021 h 5893281"/>
              <a:gd name="connsiteX7404" fmla="*/ 2732020 w 10035679"/>
              <a:gd name="connsiteY7404" fmla="*/ 607984 h 5893281"/>
              <a:gd name="connsiteX7405" fmla="*/ 2770662 w 10035679"/>
              <a:gd name="connsiteY7405" fmla="*/ 593494 h 5893281"/>
              <a:gd name="connsiteX7406" fmla="*/ 2803264 w 10035679"/>
              <a:gd name="connsiteY7406" fmla="*/ 579005 h 5893281"/>
              <a:gd name="connsiteX7407" fmla="*/ 2837679 w 10035679"/>
              <a:gd name="connsiteY7407" fmla="*/ 564514 h 5893281"/>
              <a:gd name="connsiteX7408" fmla="*/ 2908923 w 10035679"/>
              <a:gd name="connsiteY7408" fmla="*/ 564514 h 5893281"/>
              <a:gd name="connsiteX7409" fmla="*/ 2937300 w 10035679"/>
              <a:gd name="connsiteY7409" fmla="*/ 470327 h 5893281"/>
              <a:gd name="connsiteX7410" fmla="*/ 2870281 w 10035679"/>
              <a:gd name="connsiteY7410" fmla="*/ 470327 h 5893281"/>
              <a:gd name="connsiteX7411" fmla="*/ 2852169 w 10035679"/>
              <a:gd name="connsiteY7411" fmla="*/ 445573 h 5893281"/>
              <a:gd name="connsiteX7412" fmla="*/ 2874509 w 10035679"/>
              <a:gd name="connsiteY7412" fmla="*/ 431082 h 5893281"/>
              <a:gd name="connsiteX7413" fmla="*/ 2890811 w 10035679"/>
              <a:gd name="connsiteY7413" fmla="*/ 416594 h 5893281"/>
              <a:gd name="connsiteX7414" fmla="*/ 2913149 w 10035679"/>
              <a:gd name="connsiteY7414" fmla="*/ 406329 h 5893281"/>
              <a:gd name="connsiteX7415" fmla="*/ 2937300 w 10035679"/>
              <a:gd name="connsiteY7415" fmla="*/ 397877 h 5893281"/>
              <a:gd name="connsiteX7416" fmla="*/ 2937300 w 10035679"/>
              <a:gd name="connsiteY7416" fmla="*/ 373123 h 5893281"/>
              <a:gd name="connsiteX7417" fmla="*/ 2965677 w 10035679"/>
              <a:gd name="connsiteY7417" fmla="*/ 358633 h 5893281"/>
              <a:gd name="connsiteX7418" fmla="*/ 2980167 w 10035679"/>
              <a:gd name="connsiteY7418" fmla="*/ 342331 h 5893281"/>
              <a:gd name="connsiteX7419" fmla="*/ 2994656 w 10035679"/>
              <a:gd name="connsiteY7419" fmla="*/ 319991 h 5893281"/>
              <a:gd name="connsiteX7420" fmla="*/ 3016996 w 10035679"/>
              <a:gd name="connsiteY7420" fmla="*/ 305502 h 5893281"/>
              <a:gd name="connsiteX7421" fmla="*/ 3041147 w 10035679"/>
              <a:gd name="connsiteY7421" fmla="*/ 295238 h 5893281"/>
              <a:gd name="connsiteX7422" fmla="*/ 3061675 w 10035679"/>
              <a:gd name="connsiteY7422" fmla="*/ 295238 h 5893281"/>
              <a:gd name="connsiteX7423" fmla="*/ 3079788 w 10035679"/>
              <a:gd name="connsiteY7423" fmla="*/ 301274 h 5893281"/>
              <a:gd name="connsiteX7424" fmla="*/ 3103939 w 10035679"/>
              <a:gd name="connsiteY7424" fmla="*/ 299464 h 5893281"/>
              <a:gd name="connsiteX7425" fmla="*/ 3085826 w 10035679"/>
              <a:gd name="connsiteY7425" fmla="*/ 291011 h 5893281"/>
              <a:gd name="connsiteX7426" fmla="*/ 3075561 w 10035679"/>
              <a:gd name="connsiteY7426" fmla="*/ 286785 h 5893281"/>
              <a:gd name="connsiteX7427" fmla="*/ 3065296 w 10035679"/>
              <a:gd name="connsiteY7427" fmla="*/ 284973 h 5893281"/>
              <a:gd name="connsiteX7428" fmla="*/ 3055034 w 10035679"/>
              <a:gd name="connsiteY7428" fmla="*/ 272899 h 5893281"/>
              <a:gd name="connsiteX7429" fmla="*/ 3089447 w 10035679"/>
              <a:gd name="connsiteY7429" fmla="*/ 266861 h 5893281"/>
              <a:gd name="connsiteX7430" fmla="*/ 3122050 w 10035679"/>
              <a:gd name="connsiteY7430" fmla="*/ 256596 h 5893281"/>
              <a:gd name="connsiteX7431" fmla="*/ 3150427 w 10035679"/>
              <a:gd name="connsiteY7431" fmla="*/ 248144 h 5893281"/>
              <a:gd name="connsiteX7432" fmla="*/ 3183030 w 10035679"/>
              <a:gd name="connsiteY7432" fmla="*/ 242107 h 5893281"/>
              <a:gd name="connsiteX7433" fmla="*/ 3184842 w 10035679"/>
              <a:gd name="connsiteY7433" fmla="*/ 256596 h 5893281"/>
              <a:gd name="connsiteX7434" fmla="*/ 3189070 w 10035679"/>
              <a:gd name="connsiteY7434" fmla="*/ 262635 h 5893281"/>
              <a:gd name="connsiteX7435" fmla="*/ 3193296 w 10035679"/>
              <a:gd name="connsiteY7435" fmla="*/ 272899 h 5893281"/>
              <a:gd name="connsiteX7436" fmla="*/ 3197521 w 10035679"/>
              <a:gd name="connsiteY7436" fmla="*/ 281352 h 5893281"/>
              <a:gd name="connsiteX7437" fmla="*/ 3207786 w 10035679"/>
              <a:gd name="connsiteY7437" fmla="*/ 285578 h 5893281"/>
              <a:gd name="connsiteX7438" fmla="*/ 3222275 w 10035679"/>
              <a:gd name="connsiteY7438" fmla="*/ 287388 h 5893281"/>
              <a:gd name="connsiteX7439" fmla="*/ 3222275 w 10035679"/>
              <a:gd name="connsiteY7439" fmla="*/ 277126 h 5893281"/>
              <a:gd name="connsiteX7440" fmla="*/ 3228313 w 10035679"/>
              <a:gd name="connsiteY7440" fmla="*/ 266861 h 5893281"/>
              <a:gd name="connsiteX7441" fmla="*/ 3232540 w 10035679"/>
              <a:gd name="connsiteY7441" fmla="*/ 252370 h 5893281"/>
              <a:gd name="connsiteX7442" fmla="*/ 3236766 w 10035679"/>
              <a:gd name="connsiteY7442" fmla="*/ 242107 h 5893281"/>
              <a:gd name="connsiteX7443" fmla="*/ 3242803 w 10035679"/>
              <a:gd name="connsiteY7443" fmla="*/ 252370 h 5893281"/>
              <a:gd name="connsiteX7444" fmla="*/ 3254878 w 10035679"/>
              <a:gd name="connsiteY7444" fmla="*/ 262635 h 5893281"/>
              <a:gd name="connsiteX7445" fmla="*/ 3260917 w 10035679"/>
              <a:gd name="connsiteY7445" fmla="*/ 271087 h 5893281"/>
              <a:gd name="connsiteX7446" fmla="*/ 3275408 w 10035679"/>
              <a:gd name="connsiteY7446" fmla="*/ 277126 h 5893281"/>
              <a:gd name="connsiteX7447" fmla="*/ 3289896 w 10035679"/>
              <a:gd name="connsiteY7447" fmla="*/ 281352 h 5893281"/>
              <a:gd name="connsiteX7448" fmla="*/ 3282048 w 10035679"/>
              <a:gd name="connsiteY7448" fmla="*/ 234258 h 5893281"/>
              <a:gd name="connsiteX7449" fmla="*/ 3308614 w 10035679"/>
              <a:gd name="connsiteY7449" fmla="*/ 228221 h 5893281"/>
              <a:gd name="connsiteX7450" fmla="*/ 3329141 w 10035679"/>
              <a:gd name="connsiteY7450" fmla="*/ 219767 h 5893281"/>
              <a:gd name="connsiteX7451" fmla="*/ 3361744 w 10035679"/>
              <a:gd name="connsiteY7451" fmla="*/ 228221 h 5893281"/>
              <a:gd name="connsiteX7452" fmla="*/ 3396161 w 10035679"/>
              <a:gd name="connsiteY7452" fmla="*/ 242710 h 5893281"/>
              <a:gd name="connsiteX7453" fmla="*/ 3432990 w 10035679"/>
              <a:gd name="connsiteY7453" fmla="*/ 263238 h 5893281"/>
              <a:gd name="connsiteX7454" fmla="*/ 3471628 w 10035679"/>
              <a:gd name="connsiteY7454" fmla="*/ 281954 h 5893281"/>
              <a:gd name="connsiteX7455" fmla="*/ 3504235 w 10035679"/>
              <a:gd name="connsiteY7455" fmla="*/ 296445 h 5893281"/>
              <a:gd name="connsiteX7456" fmla="*/ 3534423 w 10035679"/>
              <a:gd name="connsiteY7456" fmla="*/ 306708 h 5893281"/>
              <a:gd name="connsiteX7457" fmla="*/ 3534423 w 10035679"/>
              <a:gd name="connsiteY7457" fmla="*/ 300671 h 5893281"/>
              <a:gd name="connsiteX7458" fmla="*/ 3513894 w 10035679"/>
              <a:gd name="connsiteY7458" fmla="*/ 281954 h 5893281"/>
              <a:gd name="connsiteX7459" fmla="*/ 3499404 w 10035679"/>
              <a:gd name="connsiteY7459" fmla="*/ 267464 h 5893281"/>
              <a:gd name="connsiteX7460" fmla="*/ 3491554 w 10035679"/>
              <a:gd name="connsiteY7460" fmla="*/ 248749 h 5893281"/>
              <a:gd name="connsiteX7461" fmla="*/ 3503630 w 10035679"/>
              <a:gd name="connsiteY7461" fmla="*/ 228221 h 5893281"/>
              <a:gd name="connsiteX7462" fmla="*/ 3495780 w 10035679"/>
              <a:gd name="connsiteY7462" fmla="*/ 219767 h 5893281"/>
              <a:gd name="connsiteX7463" fmla="*/ 3485518 w 10035679"/>
              <a:gd name="connsiteY7463" fmla="*/ 209505 h 5893281"/>
              <a:gd name="connsiteX7464" fmla="*/ 3475253 w 10035679"/>
              <a:gd name="connsiteY7464" fmla="*/ 201050 h 5893281"/>
              <a:gd name="connsiteX7465" fmla="*/ 3464990 w 10035679"/>
              <a:gd name="connsiteY7465" fmla="*/ 195014 h 5893281"/>
              <a:gd name="connsiteX7466" fmla="*/ 3457141 w 10035679"/>
              <a:gd name="connsiteY7466" fmla="*/ 186562 h 5893281"/>
              <a:gd name="connsiteX7467" fmla="*/ 3464990 w 10035679"/>
              <a:gd name="connsiteY7467" fmla="*/ 170260 h 5893281"/>
              <a:gd name="connsiteX7468" fmla="*/ 3485518 w 10035679"/>
              <a:gd name="connsiteY7468" fmla="*/ 176297 h 5893281"/>
              <a:gd name="connsiteX7469" fmla="*/ 3513894 w 10035679"/>
              <a:gd name="connsiteY7469" fmla="*/ 180523 h 5893281"/>
              <a:gd name="connsiteX7470" fmla="*/ 3538043 w 10035679"/>
              <a:gd name="connsiteY7470" fmla="*/ 176297 h 5893281"/>
              <a:gd name="connsiteX7471" fmla="*/ 3556157 w 10035679"/>
              <a:gd name="connsiteY7471" fmla="*/ 161806 h 5893281"/>
              <a:gd name="connsiteX7472" fmla="*/ 3471027 w 10035679"/>
              <a:gd name="connsiteY7472" fmla="*/ 161806 h 5893281"/>
              <a:gd name="connsiteX7473" fmla="*/ 3471027 w 10035679"/>
              <a:gd name="connsiteY7473" fmla="*/ 155769 h 5893281"/>
              <a:gd name="connsiteX7474" fmla="*/ 3464990 w 10035679"/>
              <a:gd name="connsiteY7474" fmla="*/ 155769 h 5893281"/>
              <a:gd name="connsiteX7475" fmla="*/ 3464990 w 10035679"/>
              <a:gd name="connsiteY7475" fmla="*/ 147317 h 5893281"/>
              <a:gd name="connsiteX7476" fmla="*/ 3475253 w 10035679"/>
              <a:gd name="connsiteY7476" fmla="*/ 141279 h 5893281"/>
              <a:gd name="connsiteX7477" fmla="*/ 3485518 w 10035679"/>
              <a:gd name="connsiteY7477" fmla="*/ 132826 h 5893281"/>
              <a:gd name="connsiteX7478" fmla="*/ 3495780 w 10035679"/>
              <a:gd name="connsiteY7478" fmla="*/ 126790 h 5893281"/>
              <a:gd name="connsiteX7479" fmla="*/ 3506044 w 10035679"/>
              <a:gd name="connsiteY7479" fmla="*/ 118336 h 5893281"/>
              <a:gd name="connsiteX7480" fmla="*/ 3518121 w 10035679"/>
              <a:gd name="connsiteY7480" fmla="*/ 116525 h 5893281"/>
              <a:gd name="connsiteX7481" fmla="*/ 3562799 w 10035679"/>
              <a:gd name="connsiteY7481" fmla="*/ 122562 h 5893281"/>
              <a:gd name="connsiteX7482" fmla="*/ 3574875 w 10035679"/>
              <a:gd name="connsiteY7482" fmla="*/ 89959 h 5893281"/>
              <a:gd name="connsiteX7483" fmla="*/ 3627401 w 10035679"/>
              <a:gd name="connsiteY7483" fmla="*/ 98413 h 5893281"/>
              <a:gd name="connsiteX7484" fmla="*/ 3631629 w 10035679"/>
              <a:gd name="connsiteY7484" fmla="*/ 98413 h 5893281"/>
              <a:gd name="connsiteX7485" fmla="*/ 3633440 w 10035679"/>
              <a:gd name="connsiteY7485" fmla="*/ 89959 h 5893281"/>
              <a:gd name="connsiteX7486" fmla="*/ 3637665 w 10035679"/>
              <a:gd name="connsiteY7486" fmla="*/ 88148 h 5893281"/>
              <a:gd name="connsiteX7487" fmla="*/ 3641890 w 10035679"/>
              <a:gd name="connsiteY7487" fmla="*/ 79696 h 5893281"/>
              <a:gd name="connsiteX7488" fmla="*/ 3652155 w 10035679"/>
              <a:gd name="connsiteY7488" fmla="*/ 75470 h 5893281"/>
              <a:gd name="connsiteX7489" fmla="*/ 3660005 w 10035679"/>
              <a:gd name="connsiteY7489" fmla="*/ 87545 h 5893281"/>
              <a:gd name="connsiteX7490" fmla="*/ 3670268 w 10035679"/>
              <a:gd name="connsiteY7490" fmla="*/ 97808 h 5893281"/>
              <a:gd name="connsiteX7491" fmla="*/ 3680533 w 10035679"/>
              <a:gd name="connsiteY7491" fmla="*/ 108073 h 5893281"/>
              <a:gd name="connsiteX7492" fmla="*/ 3680533 w 10035679"/>
              <a:gd name="connsiteY7492" fmla="*/ 89356 h 5893281"/>
              <a:gd name="connsiteX7493" fmla="*/ 3684759 w 10035679"/>
              <a:gd name="connsiteY7493" fmla="*/ 87545 h 5893281"/>
              <a:gd name="connsiteX7494" fmla="*/ 3684759 w 10035679"/>
              <a:gd name="connsiteY7494" fmla="*/ 83319 h 5893281"/>
              <a:gd name="connsiteX7495" fmla="*/ 3684759 w 10035679"/>
              <a:gd name="connsiteY7495" fmla="*/ 79091 h 5893281"/>
              <a:gd name="connsiteX7496" fmla="*/ 3684759 w 10035679"/>
              <a:gd name="connsiteY7496" fmla="*/ 74865 h 5893281"/>
              <a:gd name="connsiteX7497" fmla="*/ 3686571 w 10035679"/>
              <a:gd name="connsiteY7497" fmla="*/ 68829 h 5893281"/>
              <a:gd name="connsiteX7498" fmla="*/ 3690795 w 10035679"/>
              <a:gd name="connsiteY7498" fmla="*/ 64603 h 5893281"/>
              <a:gd name="connsiteX7499" fmla="*/ 3698645 w 10035679"/>
              <a:gd name="connsiteY7499" fmla="*/ 60376 h 5893281"/>
              <a:gd name="connsiteX7500" fmla="*/ 3733059 w 10035679"/>
              <a:gd name="connsiteY7500" fmla="*/ 44075 h 5893281"/>
              <a:gd name="connsiteX7501" fmla="*/ 6337051 w 10035679"/>
              <a:gd name="connsiteY7501" fmla="*/ 32603 h 5893281"/>
              <a:gd name="connsiteX7502" fmla="*/ 6357578 w 10035679"/>
              <a:gd name="connsiteY7502" fmla="*/ 38641 h 5893281"/>
              <a:gd name="connsiteX7503" fmla="*/ 6357578 w 10035679"/>
              <a:gd name="connsiteY7503" fmla="*/ 53130 h 5893281"/>
              <a:gd name="connsiteX7504" fmla="*/ 6327391 w 10035679"/>
              <a:gd name="connsiteY7504" fmla="*/ 53130 h 5893281"/>
              <a:gd name="connsiteX7505" fmla="*/ 7045863 w 10035679"/>
              <a:gd name="connsiteY7505" fmla="*/ 623 h 5893281"/>
              <a:gd name="connsiteX7506" fmla="*/ 7063372 w 10035679"/>
              <a:gd name="connsiteY7506" fmla="*/ 18717 h 5893281"/>
              <a:gd name="connsiteX7507" fmla="*/ 7073637 w 10035679"/>
              <a:gd name="connsiteY7507" fmla="*/ 39244 h 5893281"/>
              <a:gd name="connsiteX7508" fmla="*/ 7083902 w 10035679"/>
              <a:gd name="connsiteY7508" fmla="*/ 63998 h 5893281"/>
              <a:gd name="connsiteX7509" fmla="*/ 7065788 w 10035679"/>
              <a:gd name="connsiteY7509" fmla="*/ 63998 h 5893281"/>
              <a:gd name="connsiteX7510" fmla="*/ 7065788 w 10035679"/>
              <a:gd name="connsiteY7510" fmla="*/ 53130 h 5893281"/>
              <a:gd name="connsiteX7511" fmla="*/ 7059751 w 10035679"/>
              <a:gd name="connsiteY7511" fmla="*/ 47093 h 5893281"/>
              <a:gd name="connsiteX7512" fmla="*/ 7051902 w 10035679"/>
              <a:gd name="connsiteY7512" fmla="*/ 38641 h 5893281"/>
              <a:gd name="connsiteX7513" fmla="*/ 7050089 w 10035679"/>
              <a:gd name="connsiteY7513" fmla="*/ 28377 h 5893281"/>
              <a:gd name="connsiteX7514" fmla="*/ 7045863 w 10035679"/>
              <a:gd name="connsiteY7514" fmla="*/ 18112 h 5893281"/>
              <a:gd name="connsiteX7515" fmla="*/ 7292802 w 10035679"/>
              <a:gd name="connsiteY7515" fmla="*/ 0 h 5893281"/>
              <a:gd name="connsiteX7516" fmla="*/ 7303065 w 10035679"/>
              <a:gd name="connsiteY7516" fmla="*/ 6036 h 5893281"/>
              <a:gd name="connsiteX7517" fmla="*/ 7310914 w 10035679"/>
              <a:gd name="connsiteY7517" fmla="*/ 14491 h 5893281"/>
              <a:gd name="connsiteX7518" fmla="*/ 7315140 w 10035679"/>
              <a:gd name="connsiteY7518" fmla="*/ 20527 h 5893281"/>
              <a:gd name="connsiteX7519" fmla="*/ 7316952 w 10035679"/>
              <a:gd name="connsiteY7519" fmla="*/ 32603 h 5893281"/>
              <a:gd name="connsiteX7520" fmla="*/ 7321179 w 10035679"/>
              <a:gd name="connsiteY7520" fmla="*/ 38641 h 5893281"/>
              <a:gd name="connsiteX7521" fmla="*/ 7325405 w 10035679"/>
              <a:gd name="connsiteY7521" fmla="*/ 48904 h 5893281"/>
              <a:gd name="connsiteX7522" fmla="*/ 7331441 w 10035679"/>
              <a:gd name="connsiteY7522" fmla="*/ 53130 h 5893281"/>
              <a:gd name="connsiteX7523" fmla="*/ 7353781 w 10035679"/>
              <a:gd name="connsiteY7523" fmla="*/ 63395 h 5893281"/>
              <a:gd name="connsiteX7524" fmla="*/ 7374309 w 10035679"/>
              <a:gd name="connsiteY7524" fmla="*/ 67621 h 5893281"/>
              <a:gd name="connsiteX7525" fmla="*/ 7388800 w 10035679"/>
              <a:gd name="connsiteY7525" fmla="*/ 67621 h 5893281"/>
              <a:gd name="connsiteX7526" fmla="*/ 7399062 w 10035679"/>
              <a:gd name="connsiteY7526" fmla="*/ 76073 h 5893281"/>
              <a:gd name="connsiteX7527" fmla="*/ 7406912 w 10035679"/>
              <a:gd name="connsiteY7527" fmla="*/ 90564 h 5893281"/>
              <a:gd name="connsiteX7528" fmla="*/ 7411138 w 10035679"/>
              <a:gd name="connsiteY7528" fmla="*/ 119543 h 5893281"/>
              <a:gd name="connsiteX7529" fmla="*/ 7406912 w 10035679"/>
              <a:gd name="connsiteY7529" fmla="*/ 121356 h 5893281"/>
              <a:gd name="connsiteX7530" fmla="*/ 7406912 w 10035679"/>
              <a:gd name="connsiteY7530" fmla="*/ 125582 h 5893281"/>
              <a:gd name="connsiteX7531" fmla="*/ 7406912 w 10035679"/>
              <a:gd name="connsiteY7531" fmla="*/ 129808 h 5893281"/>
              <a:gd name="connsiteX7532" fmla="*/ 7402686 w 10035679"/>
              <a:gd name="connsiteY7532" fmla="*/ 134034 h 5893281"/>
              <a:gd name="connsiteX7533" fmla="*/ 7358007 w 10035679"/>
              <a:gd name="connsiteY7533" fmla="*/ 134034 h 5893281"/>
              <a:gd name="connsiteX7534" fmla="*/ 7311519 w 10035679"/>
              <a:gd name="connsiteY7534" fmla="*/ 134034 h 5893281"/>
              <a:gd name="connsiteX7535" fmla="*/ 7272877 w 10035679"/>
              <a:gd name="connsiteY7535" fmla="*/ 150336 h 5893281"/>
              <a:gd name="connsiteX7536" fmla="*/ 7265028 w 10035679"/>
              <a:gd name="connsiteY7536" fmla="*/ 154562 h 5893281"/>
              <a:gd name="connsiteX7537" fmla="*/ 7260802 w 10035679"/>
              <a:gd name="connsiteY7537" fmla="*/ 163014 h 5893281"/>
              <a:gd name="connsiteX7538" fmla="*/ 7258991 w 10035679"/>
              <a:gd name="connsiteY7538" fmla="*/ 164826 h 5893281"/>
              <a:gd name="connsiteX7539" fmla="*/ 7254765 w 10035679"/>
              <a:gd name="connsiteY7539" fmla="*/ 169052 h 5893281"/>
              <a:gd name="connsiteX7540" fmla="*/ 7250539 w 10035679"/>
              <a:gd name="connsiteY7540" fmla="*/ 173279 h 5893281"/>
              <a:gd name="connsiteX7541" fmla="*/ 7244500 w 10035679"/>
              <a:gd name="connsiteY7541" fmla="*/ 177505 h 5893281"/>
              <a:gd name="connsiteX7542" fmla="*/ 7232425 w 10035679"/>
              <a:gd name="connsiteY7542" fmla="*/ 183543 h 5893281"/>
              <a:gd name="connsiteX7543" fmla="*/ 7226388 w 10035679"/>
              <a:gd name="connsiteY7543" fmla="*/ 173279 h 5893281"/>
              <a:gd name="connsiteX7544" fmla="*/ 7222160 w 10035679"/>
              <a:gd name="connsiteY7544" fmla="*/ 164826 h 5893281"/>
              <a:gd name="connsiteX7545" fmla="*/ 7216124 w 10035679"/>
              <a:gd name="connsiteY7545" fmla="*/ 158788 h 5893281"/>
              <a:gd name="connsiteX7546" fmla="*/ 7240274 w 10035679"/>
              <a:gd name="connsiteY7546" fmla="*/ 97205 h 5893281"/>
              <a:gd name="connsiteX7547" fmla="*/ 7264425 w 10035679"/>
              <a:gd name="connsiteY7547" fmla="*/ 47696 h 5893281"/>
              <a:gd name="connsiteX7548" fmla="*/ 7045260 w 10035679"/>
              <a:gd name="connsiteY7548" fmla="*/ 0 h 5893281"/>
              <a:gd name="connsiteX7549" fmla="*/ 7045863 w 10035679"/>
              <a:gd name="connsiteY7549" fmla="*/ 0 h 5893281"/>
              <a:gd name="connsiteX7550" fmla="*/ 7045863 w 10035679"/>
              <a:gd name="connsiteY7550" fmla="*/ 623 h 5893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</a:cxnLst>
            <a:rect l="l" t="t" r="r" b="b"/>
            <a:pathLst>
              <a:path w="10035679" h="5893281">
                <a:moveTo>
                  <a:pt x="2849140" y="5761662"/>
                </a:moveTo>
                <a:lnTo>
                  <a:pt x="2877517" y="5777964"/>
                </a:lnTo>
                <a:lnTo>
                  <a:pt x="2905894" y="5805133"/>
                </a:lnTo>
                <a:lnTo>
                  <a:pt x="2934272" y="5829284"/>
                </a:lnTo>
                <a:lnTo>
                  <a:pt x="2966876" y="5848002"/>
                </a:lnTo>
                <a:lnTo>
                  <a:pt x="2966876" y="5864303"/>
                </a:lnTo>
                <a:lnTo>
                  <a:pt x="2948158" y="5864303"/>
                </a:lnTo>
                <a:lnTo>
                  <a:pt x="2930046" y="5868529"/>
                </a:lnTo>
                <a:lnTo>
                  <a:pt x="2901668" y="5868529"/>
                </a:lnTo>
                <a:lnTo>
                  <a:pt x="2877517" y="5862491"/>
                </a:lnTo>
                <a:lnTo>
                  <a:pt x="2863631" y="5858264"/>
                </a:lnTo>
                <a:lnTo>
                  <a:pt x="2856989" y="5829284"/>
                </a:lnTo>
                <a:lnTo>
                  <a:pt x="2849140" y="5792455"/>
                </a:lnTo>
                <a:close/>
                <a:moveTo>
                  <a:pt x="3076153" y="5700079"/>
                </a:moveTo>
                <a:lnTo>
                  <a:pt x="3104531" y="5706116"/>
                </a:lnTo>
                <a:lnTo>
                  <a:pt x="3137135" y="5718192"/>
                </a:lnTo>
                <a:lnTo>
                  <a:pt x="3161285" y="5728457"/>
                </a:lnTo>
                <a:lnTo>
                  <a:pt x="3152833" y="5728457"/>
                </a:lnTo>
                <a:lnTo>
                  <a:pt x="3128682" y="5742948"/>
                </a:lnTo>
                <a:lnTo>
                  <a:pt x="3104531" y="5753212"/>
                </a:lnTo>
                <a:lnTo>
                  <a:pt x="3076153" y="5761666"/>
                </a:lnTo>
                <a:lnTo>
                  <a:pt x="3076153" y="5747175"/>
                </a:lnTo>
                <a:lnTo>
                  <a:pt x="3080382" y="5742948"/>
                </a:lnTo>
                <a:lnTo>
                  <a:pt x="3086419" y="5739325"/>
                </a:lnTo>
                <a:lnTo>
                  <a:pt x="3090042" y="5735099"/>
                </a:lnTo>
                <a:lnTo>
                  <a:pt x="3090042" y="5732683"/>
                </a:lnTo>
                <a:lnTo>
                  <a:pt x="3094268" y="5728457"/>
                </a:lnTo>
                <a:lnTo>
                  <a:pt x="3096078" y="5720608"/>
                </a:lnTo>
                <a:lnTo>
                  <a:pt x="3090042" y="5720608"/>
                </a:lnTo>
                <a:lnTo>
                  <a:pt x="3071928" y="5739325"/>
                </a:lnTo>
                <a:lnTo>
                  <a:pt x="3055626" y="5749590"/>
                </a:lnTo>
                <a:lnTo>
                  <a:pt x="3037513" y="5753212"/>
                </a:lnTo>
                <a:lnTo>
                  <a:pt x="3013362" y="5761666"/>
                </a:lnTo>
                <a:lnTo>
                  <a:pt x="3013362" y="5728457"/>
                </a:lnTo>
                <a:lnTo>
                  <a:pt x="3033287" y="5720608"/>
                </a:lnTo>
                <a:lnTo>
                  <a:pt x="3055626" y="5710344"/>
                </a:lnTo>
                <a:close/>
                <a:moveTo>
                  <a:pt x="3019400" y="5294352"/>
                </a:moveTo>
                <a:lnTo>
                  <a:pt x="3027250" y="5300389"/>
                </a:lnTo>
                <a:lnTo>
                  <a:pt x="3033287" y="5304616"/>
                </a:lnTo>
                <a:lnTo>
                  <a:pt x="3037516" y="5308844"/>
                </a:lnTo>
                <a:lnTo>
                  <a:pt x="3041742" y="5314881"/>
                </a:lnTo>
                <a:lnTo>
                  <a:pt x="3041742" y="5323333"/>
                </a:lnTo>
                <a:lnTo>
                  <a:pt x="3043552" y="5333599"/>
                </a:lnTo>
                <a:lnTo>
                  <a:pt x="3027250" y="5333599"/>
                </a:lnTo>
                <a:lnTo>
                  <a:pt x="3023627" y="5325146"/>
                </a:lnTo>
                <a:lnTo>
                  <a:pt x="3019400" y="5319107"/>
                </a:lnTo>
                <a:lnTo>
                  <a:pt x="3019400" y="5314881"/>
                </a:lnTo>
                <a:lnTo>
                  <a:pt x="3015173" y="5310655"/>
                </a:lnTo>
                <a:lnTo>
                  <a:pt x="3019400" y="5304616"/>
                </a:lnTo>
                <a:close/>
                <a:moveTo>
                  <a:pt x="8924762" y="5247259"/>
                </a:moveTo>
                <a:lnTo>
                  <a:pt x="8935026" y="5276241"/>
                </a:lnTo>
                <a:lnTo>
                  <a:pt x="8939253" y="5308844"/>
                </a:lnTo>
                <a:lnTo>
                  <a:pt x="8930800" y="5339634"/>
                </a:lnTo>
                <a:lnTo>
                  <a:pt x="8915102" y="5358351"/>
                </a:lnTo>
                <a:lnTo>
                  <a:pt x="8896384" y="5368616"/>
                </a:lnTo>
                <a:lnTo>
                  <a:pt x="8872235" y="5380691"/>
                </a:lnTo>
                <a:lnTo>
                  <a:pt x="8861970" y="5337823"/>
                </a:lnTo>
                <a:lnTo>
                  <a:pt x="8848084" y="5294353"/>
                </a:lnTo>
                <a:lnTo>
                  <a:pt x="8833593" y="5255109"/>
                </a:lnTo>
                <a:lnTo>
                  <a:pt x="8861970" y="5255109"/>
                </a:lnTo>
                <a:lnTo>
                  <a:pt x="8886724" y="5269599"/>
                </a:lnTo>
                <a:lnTo>
                  <a:pt x="8906649" y="5265371"/>
                </a:lnTo>
                <a:close/>
                <a:moveTo>
                  <a:pt x="9508596" y="5241222"/>
                </a:moveTo>
                <a:lnTo>
                  <a:pt x="9514635" y="5243033"/>
                </a:lnTo>
                <a:lnTo>
                  <a:pt x="9522482" y="5247259"/>
                </a:lnTo>
                <a:lnTo>
                  <a:pt x="9526710" y="5251487"/>
                </a:lnTo>
                <a:lnTo>
                  <a:pt x="9528521" y="5255108"/>
                </a:lnTo>
                <a:lnTo>
                  <a:pt x="9532747" y="5257524"/>
                </a:lnTo>
                <a:lnTo>
                  <a:pt x="9540596" y="5265373"/>
                </a:lnTo>
                <a:lnTo>
                  <a:pt x="9540596" y="5261750"/>
                </a:lnTo>
                <a:lnTo>
                  <a:pt x="9543011" y="5257524"/>
                </a:lnTo>
                <a:lnTo>
                  <a:pt x="9547237" y="5251487"/>
                </a:lnTo>
                <a:lnTo>
                  <a:pt x="9547237" y="5247259"/>
                </a:lnTo>
                <a:lnTo>
                  <a:pt x="9550861" y="5247259"/>
                </a:lnTo>
                <a:lnTo>
                  <a:pt x="9555087" y="5247259"/>
                </a:lnTo>
                <a:lnTo>
                  <a:pt x="9555087" y="5255108"/>
                </a:lnTo>
                <a:lnTo>
                  <a:pt x="9556897" y="5261750"/>
                </a:lnTo>
                <a:lnTo>
                  <a:pt x="9561123" y="5272015"/>
                </a:lnTo>
                <a:lnTo>
                  <a:pt x="9561123" y="5284090"/>
                </a:lnTo>
                <a:lnTo>
                  <a:pt x="9561123" y="5294353"/>
                </a:lnTo>
                <a:lnTo>
                  <a:pt x="9536973" y="5323334"/>
                </a:lnTo>
                <a:lnTo>
                  <a:pt x="9514635" y="5358353"/>
                </a:lnTo>
                <a:lnTo>
                  <a:pt x="9522482" y="5380691"/>
                </a:lnTo>
                <a:lnTo>
                  <a:pt x="9518861" y="5387332"/>
                </a:lnTo>
                <a:lnTo>
                  <a:pt x="9508596" y="5395182"/>
                </a:lnTo>
                <a:lnTo>
                  <a:pt x="9498333" y="5397597"/>
                </a:lnTo>
                <a:lnTo>
                  <a:pt x="9488068" y="5401218"/>
                </a:lnTo>
                <a:lnTo>
                  <a:pt x="9475993" y="5409670"/>
                </a:lnTo>
                <a:lnTo>
                  <a:pt x="9469956" y="5412086"/>
                </a:lnTo>
                <a:lnTo>
                  <a:pt x="9462107" y="5424161"/>
                </a:lnTo>
                <a:lnTo>
                  <a:pt x="9462107" y="5434426"/>
                </a:lnTo>
                <a:lnTo>
                  <a:pt x="9459692" y="5444689"/>
                </a:lnTo>
                <a:lnTo>
                  <a:pt x="9459692" y="5454954"/>
                </a:lnTo>
                <a:lnTo>
                  <a:pt x="9456068" y="5469444"/>
                </a:lnTo>
                <a:lnTo>
                  <a:pt x="9447616" y="5477897"/>
                </a:lnTo>
                <a:lnTo>
                  <a:pt x="9437353" y="5483933"/>
                </a:lnTo>
                <a:lnTo>
                  <a:pt x="9427694" y="5491783"/>
                </a:lnTo>
                <a:lnTo>
                  <a:pt x="9417429" y="5498424"/>
                </a:lnTo>
                <a:lnTo>
                  <a:pt x="9405353" y="5508689"/>
                </a:lnTo>
                <a:lnTo>
                  <a:pt x="9390863" y="5508689"/>
                </a:lnTo>
                <a:lnTo>
                  <a:pt x="9374561" y="5496009"/>
                </a:lnTo>
                <a:lnTo>
                  <a:pt x="9356449" y="5483933"/>
                </a:lnTo>
                <a:lnTo>
                  <a:pt x="9342563" y="5473670"/>
                </a:lnTo>
                <a:lnTo>
                  <a:pt x="9328072" y="5453143"/>
                </a:lnTo>
                <a:lnTo>
                  <a:pt x="9338335" y="5444689"/>
                </a:lnTo>
                <a:lnTo>
                  <a:pt x="9342563" y="5434426"/>
                </a:lnTo>
                <a:lnTo>
                  <a:pt x="9346184" y="5425974"/>
                </a:lnTo>
                <a:lnTo>
                  <a:pt x="9348600" y="5415709"/>
                </a:lnTo>
                <a:lnTo>
                  <a:pt x="9352223" y="5405444"/>
                </a:lnTo>
                <a:lnTo>
                  <a:pt x="9360675" y="5397597"/>
                </a:lnTo>
                <a:lnTo>
                  <a:pt x="9380600" y="5390956"/>
                </a:lnTo>
                <a:lnTo>
                  <a:pt x="9402938" y="5387332"/>
                </a:lnTo>
                <a:lnTo>
                  <a:pt x="9423467" y="5380691"/>
                </a:lnTo>
                <a:lnTo>
                  <a:pt x="9433730" y="5368615"/>
                </a:lnTo>
                <a:lnTo>
                  <a:pt x="9451842" y="5343862"/>
                </a:lnTo>
                <a:lnTo>
                  <a:pt x="9465730" y="5314880"/>
                </a:lnTo>
                <a:lnTo>
                  <a:pt x="9484447" y="5286503"/>
                </a:lnTo>
                <a:lnTo>
                  <a:pt x="9498333" y="5257524"/>
                </a:lnTo>
                <a:close/>
                <a:moveTo>
                  <a:pt x="9494106" y="4977379"/>
                </a:moveTo>
                <a:lnTo>
                  <a:pt x="9508597" y="4977379"/>
                </a:lnTo>
                <a:lnTo>
                  <a:pt x="9540596" y="5010587"/>
                </a:lnTo>
                <a:lnTo>
                  <a:pt x="9568973" y="5039567"/>
                </a:lnTo>
                <a:lnTo>
                  <a:pt x="9597350" y="5072170"/>
                </a:lnTo>
                <a:lnTo>
                  <a:pt x="9617877" y="5113226"/>
                </a:lnTo>
                <a:lnTo>
                  <a:pt x="9628142" y="5113226"/>
                </a:lnTo>
                <a:lnTo>
                  <a:pt x="9640218" y="5113226"/>
                </a:lnTo>
                <a:lnTo>
                  <a:pt x="9646254" y="5113226"/>
                </a:lnTo>
                <a:lnTo>
                  <a:pt x="9650482" y="5113226"/>
                </a:lnTo>
                <a:lnTo>
                  <a:pt x="9656519" y="5113226"/>
                </a:lnTo>
                <a:lnTo>
                  <a:pt x="9664368" y="5107189"/>
                </a:lnTo>
                <a:lnTo>
                  <a:pt x="9668595" y="5101150"/>
                </a:lnTo>
                <a:lnTo>
                  <a:pt x="9670405" y="5088472"/>
                </a:lnTo>
                <a:lnTo>
                  <a:pt x="9678857" y="5088472"/>
                </a:lnTo>
                <a:lnTo>
                  <a:pt x="9678857" y="5136169"/>
                </a:lnTo>
                <a:lnTo>
                  <a:pt x="9674631" y="5146433"/>
                </a:lnTo>
                <a:lnTo>
                  <a:pt x="9670405" y="5156696"/>
                </a:lnTo>
                <a:lnTo>
                  <a:pt x="9668595" y="5168772"/>
                </a:lnTo>
                <a:lnTo>
                  <a:pt x="9664368" y="5175413"/>
                </a:lnTo>
                <a:lnTo>
                  <a:pt x="9640218" y="5175413"/>
                </a:lnTo>
                <a:lnTo>
                  <a:pt x="9640218" y="5199564"/>
                </a:lnTo>
                <a:lnTo>
                  <a:pt x="9617877" y="5222507"/>
                </a:lnTo>
                <a:lnTo>
                  <a:pt x="9599765" y="5243035"/>
                </a:lnTo>
                <a:lnTo>
                  <a:pt x="9579237" y="5265375"/>
                </a:lnTo>
                <a:lnTo>
                  <a:pt x="9579237" y="5255110"/>
                </a:lnTo>
                <a:lnTo>
                  <a:pt x="9575614" y="5247261"/>
                </a:lnTo>
                <a:lnTo>
                  <a:pt x="9575614" y="5241224"/>
                </a:lnTo>
                <a:lnTo>
                  <a:pt x="9575614" y="5228544"/>
                </a:lnTo>
                <a:lnTo>
                  <a:pt x="9579237" y="5222507"/>
                </a:lnTo>
                <a:lnTo>
                  <a:pt x="9579237" y="5214055"/>
                </a:lnTo>
                <a:lnTo>
                  <a:pt x="9579237" y="5208016"/>
                </a:lnTo>
                <a:lnTo>
                  <a:pt x="9575614" y="5203790"/>
                </a:lnTo>
                <a:lnTo>
                  <a:pt x="9568973" y="5199564"/>
                </a:lnTo>
                <a:lnTo>
                  <a:pt x="9561123" y="5197754"/>
                </a:lnTo>
                <a:lnTo>
                  <a:pt x="9555086" y="5193527"/>
                </a:lnTo>
                <a:lnTo>
                  <a:pt x="9547237" y="5189299"/>
                </a:lnTo>
                <a:lnTo>
                  <a:pt x="9540596" y="5185678"/>
                </a:lnTo>
                <a:lnTo>
                  <a:pt x="9536974" y="5183263"/>
                </a:lnTo>
                <a:lnTo>
                  <a:pt x="9536974" y="5179037"/>
                </a:lnTo>
                <a:lnTo>
                  <a:pt x="9540596" y="5175413"/>
                </a:lnTo>
                <a:lnTo>
                  <a:pt x="9547237" y="5164546"/>
                </a:lnTo>
                <a:lnTo>
                  <a:pt x="9556897" y="5156696"/>
                </a:lnTo>
                <a:lnTo>
                  <a:pt x="9568973" y="5146433"/>
                </a:lnTo>
                <a:lnTo>
                  <a:pt x="9579237" y="5136169"/>
                </a:lnTo>
                <a:lnTo>
                  <a:pt x="9565351" y="5121678"/>
                </a:lnTo>
                <a:lnTo>
                  <a:pt x="9550860" y="5096924"/>
                </a:lnTo>
                <a:lnTo>
                  <a:pt x="9528520" y="5060095"/>
                </a:lnTo>
                <a:lnTo>
                  <a:pt x="9512218" y="5028699"/>
                </a:lnTo>
                <a:lnTo>
                  <a:pt x="9502558" y="5000322"/>
                </a:lnTo>
                <a:close/>
                <a:moveTo>
                  <a:pt x="9366713" y="4600634"/>
                </a:moveTo>
                <a:lnTo>
                  <a:pt x="9384825" y="4600634"/>
                </a:lnTo>
                <a:lnTo>
                  <a:pt x="9417430" y="4625388"/>
                </a:lnTo>
                <a:lnTo>
                  <a:pt x="9456069" y="4648330"/>
                </a:lnTo>
                <a:lnTo>
                  <a:pt x="9456069" y="4668858"/>
                </a:lnTo>
                <a:lnTo>
                  <a:pt x="9431316" y="4668858"/>
                </a:lnTo>
                <a:lnTo>
                  <a:pt x="9413202" y="4654369"/>
                </a:lnTo>
                <a:lnTo>
                  <a:pt x="9395090" y="4639878"/>
                </a:lnTo>
                <a:lnTo>
                  <a:pt x="9380599" y="4621766"/>
                </a:lnTo>
                <a:close/>
                <a:moveTo>
                  <a:pt x="9741646" y="4475656"/>
                </a:moveTo>
                <a:lnTo>
                  <a:pt x="9749496" y="4475656"/>
                </a:lnTo>
                <a:lnTo>
                  <a:pt x="9755533" y="4479279"/>
                </a:lnTo>
                <a:lnTo>
                  <a:pt x="9759759" y="4481693"/>
                </a:lnTo>
                <a:lnTo>
                  <a:pt x="9759759" y="4485921"/>
                </a:lnTo>
                <a:lnTo>
                  <a:pt x="9763985" y="4489542"/>
                </a:lnTo>
                <a:lnTo>
                  <a:pt x="9765798" y="4496184"/>
                </a:lnTo>
                <a:lnTo>
                  <a:pt x="9773648" y="4508259"/>
                </a:lnTo>
                <a:lnTo>
                  <a:pt x="9777874" y="4520937"/>
                </a:lnTo>
                <a:lnTo>
                  <a:pt x="9779685" y="4534825"/>
                </a:lnTo>
                <a:lnTo>
                  <a:pt x="9765798" y="4534825"/>
                </a:lnTo>
                <a:lnTo>
                  <a:pt x="9765798" y="4520937"/>
                </a:lnTo>
                <a:lnTo>
                  <a:pt x="9755533" y="4514298"/>
                </a:lnTo>
                <a:lnTo>
                  <a:pt x="9751306" y="4504033"/>
                </a:lnTo>
                <a:lnTo>
                  <a:pt x="9749496" y="4496184"/>
                </a:lnTo>
                <a:lnTo>
                  <a:pt x="9745269" y="4485921"/>
                </a:lnTo>
                <a:close/>
                <a:moveTo>
                  <a:pt x="9417428" y="4432186"/>
                </a:moveTo>
                <a:lnTo>
                  <a:pt x="9423465" y="4432186"/>
                </a:lnTo>
                <a:lnTo>
                  <a:pt x="9427692" y="4436412"/>
                </a:lnTo>
                <a:lnTo>
                  <a:pt x="9427692" y="4438223"/>
                </a:lnTo>
                <a:lnTo>
                  <a:pt x="9431315" y="4438223"/>
                </a:lnTo>
                <a:lnTo>
                  <a:pt x="9433731" y="4438223"/>
                </a:lnTo>
                <a:lnTo>
                  <a:pt x="9437352" y="4442451"/>
                </a:lnTo>
                <a:lnTo>
                  <a:pt x="9441580" y="4452715"/>
                </a:lnTo>
                <a:lnTo>
                  <a:pt x="9441580" y="4464790"/>
                </a:lnTo>
                <a:lnTo>
                  <a:pt x="9445807" y="4471432"/>
                </a:lnTo>
                <a:lnTo>
                  <a:pt x="9447617" y="4479282"/>
                </a:lnTo>
                <a:lnTo>
                  <a:pt x="9451844" y="4485923"/>
                </a:lnTo>
                <a:lnTo>
                  <a:pt x="9456070" y="4496187"/>
                </a:lnTo>
                <a:lnTo>
                  <a:pt x="9431315" y="4496187"/>
                </a:lnTo>
                <a:lnTo>
                  <a:pt x="9427692" y="4479282"/>
                </a:lnTo>
                <a:lnTo>
                  <a:pt x="9419239" y="4467206"/>
                </a:lnTo>
                <a:lnTo>
                  <a:pt x="9417428" y="4452715"/>
                </a:lnTo>
                <a:close/>
                <a:moveTo>
                  <a:pt x="6125133" y="4417695"/>
                </a:moveTo>
                <a:lnTo>
                  <a:pt x="6125133" y="4432186"/>
                </a:lnTo>
                <a:lnTo>
                  <a:pt x="6141434" y="4471431"/>
                </a:lnTo>
                <a:lnTo>
                  <a:pt x="6141434" y="4514296"/>
                </a:lnTo>
                <a:lnTo>
                  <a:pt x="6131172" y="4553541"/>
                </a:lnTo>
                <a:lnTo>
                  <a:pt x="6113057" y="4592786"/>
                </a:lnTo>
                <a:lnTo>
                  <a:pt x="6092530" y="4629615"/>
                </a:lnTo>
                <a:lnTo>
                  <a:pt x="6074417" y="4664633"/>
                </a:lnTo>
                <a:lnTo>
                  <a:pt x="6060531" y="4693615"/>
                </a:lnTo>
                <a:lnTo>
                  <a:pt x="6054492" y="4730444"/>
                </a:lnTo>
                <a:lnTo>
                  <a:pt x="6050266" y="4761236"/>
                </a:lnTo>
                <a:lnTo>
                  <a:pt x="6046040" y="4788405"/>
                </a:lnTo>
                <a:lnTo>
                  <a:pt x="6032154" y="4808933"/>
                </a:lnTo>
                <a:lnTo>
                  <a:pt x="6007398" y="4827045"/>
                </a:lnTo>
                <a:lnTo>
                  <a:pt x="6007398" y="4819196"/>
                </a:lnTo>
                <a:lnTo>
                  <a:pt x="5993512" y="4816782"/>
                </a:lnTo>
                <a:lnTo>
                  <a:pt x="5983249" y="4813159"/>
                </a:lnTo>
                <a:lnTo>
                  <a:pt x="5972984" y="4804707"/>
                </a:lnTo>
                <a:lnTo>
                  <a:pt x="5965135" y="4794442"/>
                </a:lnTo>
                <a:lnTo>
                  <a:pt x="5960909" y="4779951"/>
                </a:lnTo>
                <a:lnTo>
                  <a:pt x="5947023" y="4750972"/>
                </a:lnTo>
                <a:lnTo>
                  <a:pt x="5944607" y="4722595"/>
                </a:lnTo>
                <a:lnTo>
                  <a:pt x="5954872" y="4697841"/>
                </a:lnTo>
                <a:lnTo>
                  <a:pt x="5965135" y="4668859"/>
                </a:lnTo>
                <a:lnTo>
                  <a:pt x="5975400" y="4639879"/>
                </a:lnTo>
                <a:lnTo>
                  <a:pt x="5975400" y="4621767"/>
                </a:lnTo>
                <a:lnTo>
                  <a:pt x="5972984" y="4592786"/>
                </a:lnTo>
                <a:lnTo>
                  <a:pt x="5969361" y="4563806"/>
                </a:lnTo>
                <a:lnTo>
                  <a:pt x="5969361" y="4534824"/>
                </a:lnTo>
                <a:lnTo>
                  <a:pt x="6007398" y="4534824"/>
                </a:lnTo>
                <a:lnTo>
                  <a:pt x="6017663" y="4518523"/>
                </a:lnTo>
                <a:lnTo>
                  <a:pt x="6040003" y="4496184"/>
                </a:lnTo>
                <a:lnTo>
                  <a:pt x="6060531" y="4471431"/>
                </a:lnTo>
                <a:lnTo>
                  <a:pt x="6084680" y="4446675"/>
                </a:lnTo>
                <a:lnTo>
                  <a:pt x="6107021" y="4427960"/>
                </a:lnTo>
                <a:close/>
                <a:moveTo>
                  <a:pt x="9261055" y="4306603"/>
                </a:moveTo>
                <a:lnTo>
                  <a:pt x="9289435" y="4316869"/>
                </a:lnTo>
                <a:lnTo>
                  <a:pt x="9289435" y="4331359"/>
                </a:lnTo>
                <a:lnTo>
                  <a:pt x="9267093" y="4331359"/>
                </a:lnTo>
                <a:lnTo>
                  <a:pt x="9267093" y="4322906"/>
                </a:lnTo>
                <a:lnTo>
                  <a:pt x="9265282" y="4321095"/>
                </a:lnTo>
                <a:lnTo>
                  <a:pt x="9265282" y="4316869"/>
                </a:lnTo>
                <a:lnTo>
                  <a:pt x="9261055" y="4316869"/>
                </a:lnTo>
                <a:lnTo>
                  <a:pt x="9261055" y="4312641"/>
                </a:lnTo>
                <a:close/>
                <a:moveTo>
                  <a:pt x="8755105" y="4298151"/>
                </a:moveTo>
                <a:lnTo>
                  <a:pt x="8762954" y="4298151"/>
                </a:lnTo>
                <a:lnTo>
                  <a:pt x="8764765" y="4316868"/>
                </a:lnTo>
                <a:lnTo>
                  <a:pt x="8768991" y="4341622"/>
                </a:lnTo>
                <a:lnTo>
                  <a:pt x="8779255" y="4370601"/>
                </a:lnTo>
                <a:lnTo>
                  <a:pt x="8787103" y="4395357"/>
                </a:lnTo>
                <a:lnTo>
                  <a:pt x="8793141" y="4409243"/>
                </a:lnTo>
                <a:lnTo>
                  <a:pt x="8797367" y="4413469"/>
                </a:lnTo>
                <a:lnTo>
                  <a:pt x="8807632" y="4417695"/>
                </a:lnTo>
                <a:lnTo>
                  <a:pt x="8815479" y="4417695"/>
                </a:lnTo>
                <a:lnTo>
                  <a:pt x="8825744" y="4421921"/>
                </a:lnTo>
                <a:lnTo>
                  <a:pt x="8833593" y="4421921"/>
                </a:lnTo>
                <a:lnTo>
                  <a:pt x="8839630" y="4423734"/>
                </a:lnTo>
                <a:lnTo>
                  <a:pt x="8839630" y="4436412"/>
                </a:lnTo>
                <a:lnTo>
                  <a:pt x="8848082" y="4461165"/>
                </a:lnTo>
                <a:lnTo>
                  <a:pt x="8854121" y="4489542"/>
                </a:lnTo>
                <a:lnTo>
                  <a:pt x="8864384" y="4524561"/>
                </a:lnTo>
                <a:lnTo>
                  <a:pt x="8872233" y="4549314"/>
                </a:lnTo>
                <a:lnTo>
                  <a:pt x="8878272" y="4568031"/>
                </a:lnTo>
                <a:lnTo>
                  <a:pt x="8896384" y="4568031"/>
                </a:lnTo>
                <a:lnTo>
                  <a:pt x="8906646" y="4572257"/>
                </a:lnTo>
                <a:lnTo>
                  <a:pt x="8918722" y="4576483"/>
                </a:lnTo>
                <a:lnTo>
                  <a:pt x="8924760" y="4582522"/>
                </a:lnTo>
                <a:lnTo>
                  <a:pt x="8930797" y="4592787"/>
                </a:lnTo>
                <a:lnTo>
                  <a:pt x="8949514" y="4619351"/>
                </a:lnTo>
                <a:lnTo>
                  <a:pt x="8957363" y="4654369"/>
                </a:lnTo>
                <a:lnTo>
                  <a:pt x="8996005" y="4654369"/>
                </a:lnTo>
                <a:lnTo>
                  <a:pt x="9009891" y="4691198"/>
                </a:lnTo>
                <a:lnTo>
                  <a:pt x="9030418" y="4715952"/>
                </a:lnTo>
                <a:lnTo>
                  <a:pt x="9048530" y="4740707"/>
                </a:lnTo>
                <a:lnTo>
                  <a:pt x="9066644" y="4773913"/>
                </a:lnTo>
                <a:lnTo>
                  <a:pt x="9072681" y="4827043"/>
                </a:lnTo>
                <a:lnTo>
                  <a:pt x="9070870" y="4870516"/>
                </a:lnTo>
                <a:lnTo>
                  <a:pt x="9058795" y="4913986"/>
                </a:lnTo>
                <a:lnTo>
                  <a:pt x="9042494" y="4952626"/>
                </a:lnTo>
                <a:lnTo>
                  <a:pt x="9024380" y="4996096"/>
                </a:lnTo>
                <a:lnTo>
                  <a:pt x="9002041" y="5043190"/>
                </a:lnTo>
                <a:lnTo>
                  <a:pt x="8996005" y="5072169"/>
                </a:lnTo>
                <a:lnTo>
                  <a:pt x="8985740" y="5101151"/>
                </a:lnTo>
                <a:lnTo>
                  <a:pt x="8977891" y="5131943"/>
                </a:lnTo>
                <a:lnTo>
                  <a:pt x="8967628" y="5156697"/>
                </a:lnTo>
                <a:lnTo>
                  <a:pt x="8949514" y="5175414"/>
                </a:lnTo>
                <a:lnTo>
                  <a:pt x="8928987" y="5185677"/>
                </a:lnTo>
                <a:lnTo>
                  <a:pt x="8904836" y="5197752"/>
                </a:lnTo>
                <a:lnTo>
                  <a:pt x="8878272" y="5208017"/>
                </a:lnTo>
                <a:lnTo>
                  <a:pt x="8861970" y="5214053"/>
                </a:lnTo>
                <a:lnTo>
                  <a:pt x="8839630" y="5197752"/>
                </a:lnTo>
                <a:lnTo>
                  <a:pt x="8815479" y="5175414"/>
                </a:lnTo>
                <a:lnTo>
                  <a:pt x="8797367" y="5189300"/>
                </a:lnTo>
                <a:lnTo>
                  <a:pt x="8776840" y="5197752"/>
                </a:lnTo>
                <a:lnTo>
                  <a:pt x="8750879" y="5193526"/>
                </a:lnTo>
                <a:lnTo>
                  <a:pt x="8724312" y="5189300"/>
                </a:lnTo>
                <a:lnTo>
                  <a:pt x="8691710" y="5185677"/>
                </a:lnTo>
                <a:lnTo>
                  <a:pt x="8677824" y="5113226"/>
                </a:lnTo>
                <a:lnTo>
                  <a:pt x="8667559" y="5111414"/>
                </a:lnTo>
                <a:lnTo>
                  <a:pt x="8655484" y="5107188"/>
                </a:lnTo>
                <a:lnTo>
                  <a:pt x="8645221" y="5102962"/>
                </a:lnTo>
                <a:lnTo>
                  <a:pt x="8639182" y="5096925"/>
                </a:lnTo>
                <a:lnTo>
                  <a:pt x="8631333" y="5092699"/>
                </a:lnTo>
                <a:lnTo>
                  <a:pt x="8627107" y="5088471"/>
                </a:lnTo>
                <a:lnTo>
                  <a:pt x="8627107" y="5086660"/>
                </a:lnTo>
                <a:lnTo>
                  <a:pt x="8631333" y="5082434"/>
                </a:lnTo>
                <a:lnTo>
                  <a:pt x="8631333" y="5078208"/>
                </a:lnTo>
                <a:lnTo>
                  <a:pt x="8631333" y="5073982"/>
                </a:lnTo>
                <a:lnTo>
                  <a:pt x="8627107" y="5072169"/>
                </a:lnTo>
                <a:lnTo>
                  <a:pt x="8625296" y="5067943"/>
                </a:lnTo>
                <a:lnTo>
                  <a:pt x="8613221" y="5063717"/>
                </a:lnTo>
                <a:lnTo>
                  <a:pt x="8610805" y="5067943"/>
                </a:lnTo>
                <a:lnTo>
                  <a:pt x="8610805" y="5072169"/>
                </a:lnTo>
                <a:lnTo>
                  <a:pt x="8607182" y="5073982"/>
                </a:lnTo>
                <a:lnTo>
                  <a:pt x="8602956" y="5073982"/>
                </a:lnTo>
                <a:lnTo>
                  <a:pt x="8598730" y="5073982"/>
                </a:lnTo>
                <a:lnTo>
                  <a:pt x="8598730" y="5063717"/>
                </a:lnTo>
                <a:lnTo>
                  <a:pt x="8588467" y="5063717"/>
                </a:lnTo>
                <a:lnTo>
                  <a:pt x="8588467" y="5057681"/>
                </a:lnTo>
                <a:lnTo>
                  <a:pt x="8602956" y="5049831"/>
                </a:lnTo>
                <a:lnTo>
                  <a:pt x="8613221" y="5039567"/>
                </a:lnTo>
                <a:lnTo>
                  <a:pt x="8621070" y="5028699"/>
                </a:lnTo>
                <a:lnTo>
                  <a:pt x="8613221" y="5028699"/>
                </a:lnTo>
                <a:lnTo>
                  <a:pt x="8613221" y="5016626"/>
                </a:lnTo>
                <a:lnTo>
                  <a:pt x="8596919" y="5035341"/>
                </a:lnTo>
                <a:lnTo>
                  <a:pt x="8578807" y="5045605"/>
                </a:lnTo>
                <a:lnTo>
                  <a:pt x="8550429" y="5057681"/>
                </a:lnTo>
                <a:lnTo>
                  <a:pt x="8540166" y="5035341"/>
                </a:lnTo>
                <a:lnTo>
                  <a:pt x="8525675" y="5014813"/>
                </a:lnTo>
                <a:lnTo>
                  <a:pt x="8507563" y="4996096"/>
                </a:lnTo>
                <a:lnTo>
                  <a:pt x="8483412" y="4981607"/>
                </a:lnTo>
                <a:lnTo>
                  <a:pt x="8450810" y="4977381"/>
                </a:lnTo>
                <a:lnTo>
                  <a:pt x="8430885" y="4971343"/>
                </a:lnTo>
                <a:lnTo>
                  <a:pt x="8402508" y="4967116"/>
                </a:lnTo>
                <a:lnTo>
                  <a:pt x="8362058" y="4971343"/>
                </a:lnTo>
                <a:lnTo>
                  <a:pt x="8323417" y="4973153"/>
                </a:lnTo>
                <a:lnTo>
                  <a:pt x="8284775" y="4981607"/>
                </a:lnTo>
                <a:lnTo>
                  <a:pt x="8250362" y="4987644"/>
                </a:lnTo>
                <a:lnTo>
                  <a:pt x="8223795" y="4996096"/>
                </a:lnTo>
                <a:lnTo>
                  <a:pt x="8209910" y="5043190"/>
                </a:lnTo>
                <a:lnTo>
                  <a:pt x="8175496" y="5043190"/>
                </a:lnTo>
                <a:lnTo>
                  <a:pt x="8142893" y="5039567"/>
                </a:lnTo>
                <a:lnTo>
                  <a:pt x="8108478" y="5043190"/>
                </a:lnTo>
                <a:lnTo>
                  <a:pt x="8084329" y="5049831"/>
                </a:lnTo>
                <a:lnTo>
                  <a:pt x="8057763" y="5060094"/>
                </a:lnTo>
                <a:lnTo>
                  <a:pt x="8037838" y="5072169"/>
                </a:lnTo>
                <a:lnTo>
                  <a:pt x="8013085" y="5073982"/>
                </a:lnTo>
                <a:lnTo>
                  <a:pt x="7984708" y="5073982"/>
                </a:lnTo>
                <a:lnTo>
                  <a:pt x="7976859" y="5060094"/>
                </a:lnTo>
                <a:lnTo>
                  <a:pt x="7970822" y="5049831"/>
                </a:lnTo>
                <a:lnTo>
                  <a:pt x="7958747" y="5039567"/>
                </a:lnTo>
                <a:lnTo>
                  <a:pt x="7952708" y="5028699"/>
                </a:lnTo>
                <a:lnTo>
                  <a:pt x="7970822" y="5002135"/>
                </a:lnTo>
                <a:lnTo>
                  <a:pt x="7972633" y="4971343"/>
                </a:lnTo>
                <a:lnTo>
                  <a:pt x="7970822" y="4934514"/>
                </a:lnTo>
                <a:lnTo>
                  <a:pt x="7956331" y="4899495"/>
                </a:lnTo>
                <a:lnTo>
                  <a:pt x="7942445" y="4860251"/>
                </a:lnTo>
                <a:lnTo>
                  <a:pt x="7924331" y="4823422"/>
                </a:lnTo>
                <a:lnTo>
                  <a:pt x="7914069" y="4790214"/>
                </a:lnTo>
                <a:lnTo>
                  <a:pt x="7906219" y="4765461"/>
                </a:lnTo>
                <a:lnTo>
                  <a:pt x="7914069" y="4765461"/>
                </a:lnTo>
                <a:lnTo>
                  <a:pt x="7920105" y="4769687"/>
                </a:lnTo>
                <a:lnTo>
                  <a:pt x="7924331" y="4769687"/>
                </a:lnTo>
                <a:lnTo>
                  <a:pt x="7927954" y="4773913"/>
                </a:lnTo>
                <a:lnTo>
                  <a:pt x="7932181" y="4769687"/>
                </a:lnTo>
                <a:lnTo>
                  <a:pt x="7934596" y="4765461"/>
                </a:lnTo>
                <a:lnTo>
                  <a:pt x="7938219" y="4759422"/>
                </a:lnTo>
                <a:lnTo>
                  <a:pt x="7920105" y="4740707"/>
                </a:lnTo>
                <a:lnTo>
                  <a:pt x="7914069" y="4718367"/>
                </a:lnTo>
                <a:lnTo>
                  <a:pt x="7906219" y="4693613"/>
                </a:lnTo>
                <a:lnTo>
                  <a:pt x="7924331" y="4673086"/>
                </a:lnTo>
                <a:lnTo>
                  <a:pt x="7938219" y="4650143"/>
                </a:lnTo>
                <a:lnTo>
                  <a:pt x="7952708" y="4629616"/>
                </a:lnTo>
                <a:lnTo>
                  <a:pt x="7972633" y="4611502"/>
                </a:lnTo>
                <a:lnTo>
                  <a:pt x="7999199" y="4600634"/>
                </a:lnTo>
                <a:lnTo>
                  <a:pt x="8015500" y="4600634"/>
                </a:lnTo>
                <a:lnTo>
                  <a:pt x="8043877" y="4597013"/>
                </a:lnTo>
                <a:lnTo>
                  <a:pt x="8080103" y="4590371"/>
                </a:lnTo>
                <a:lnTo>
                  <a:pt x="8112704" y="4582522"/>
                </a:lnTo>
                <a:lnTo>
                  <a:pt x="8141081" y="4576483"/>
                </a:lnTo>
                <a:lnTo>
                  <a:pt x="8151345" y="4549314"/>
                </a:lnTo>
                <a:lnTo>
                  <a:pt x="8167042" y="4520937"/>
                </a:lnTo>
                <a:lnTo>
                  <a:pt x="8189382" y="4499807"/>
                </a:lnTo>
                <a:lnTo>
                  <a:pt x="8217759" y="4489542"/>
                </a:lnTo>
                <a:lnTo>
                  <a:pt x="8217759" y="4464789"/>
                </a:lnTo>
                <a:lnTo>
                  <a:pt x="8232250" y="4456939"/>
                </a:lnTo>
                <a:lnTo>
                  <a:pt x="8250362" y="4438223"/>
                </a:lnTo>
                <a:lnTo>
                  <a:pt x="8270889" y="4421921"/>
                </a:lnTo>
                <a:lnTo>
                  <a:pt x="8292624" y="4407432"/>
                </a:lnTo>
                <a:lnTo>
                  <a:pt x="8313154" y="4395357"/>
                </a:lnTo>
                <a:lnTo>
                  <a:pt x="8327040" y="4403204"/>
                </a:lnTo>
                <a:lnTo>
                  <a:pt x="8331266" y="4407432"/>
                </a:lnTo>
                <a:lnTo>
                  <a:pt x="8331266" y="4413469"/>
                </a:lnTo>
                <a:lnTo>
                  <a:pt x="8331266" y="4421921"/>
                </a:lnTo>
                <a:lnTo>
                  <a:pt x="8335492" y="4432186"/>
                </a:lnTo>
                <a:lnTo>
                  <a:pt x="8345757" y="4436412"/>
                </a:lnTo>
                <a:lnTo>
                  <a:pt x="8355417" y="4436412"/>
                </a:lnTo>
                <a:lnTo>
                  <a:pt x="8362058" y="4438223"/>
                </a:lnTo>
                <a:lnTo>
                  <a:pt x="8374131" y="4442449"/>
                </a:lnTo>
                <a:lnTo>
                  <a:pt x="8380170" y="4409243"/>
                </a:lnTo>
                <a:lnTo>
                  <a:pt x="8390433" y="4392941"/>
                </a:lnTo>
                <a:lnTo>
                  <a:pt x="8404321" y="4380866"/>
                </a:lnTo>
                <a:lnTo>
                  <a:pt x="8422433" y="4370601"/>
                </a:lnTo>
                <a:lnTo>
                  <a:pt x="8440547" y="4363960"/>
                </a:lnTo>
                <a:lnTo>
                  <a:pt x="8459262" y="4345848"/>
                </a:lnTo>
                <a:lnTo>
                  <a:pt x="8450810" y="4341622"/>
                </a:lnTo>
                <a:lnTo>
                  <a:pt x="8450810" y="4337396"/>
                </a:lnTo>
                <a:lnTo>
                  <a:pt x="8446583" y="4335583"/>
                </a:lnTo>
                <a:lnTo>
                  <a:pt x="8444771" y="4331359"/>
                </a:lnTo>
                <a:lnTo>
                  <a:pt x="8473150" y="4331359"/>
                </a:lnTo>
                <a:lnTo>
                  <a:pt x="8501524" y="4345848"/>
                </a:lnTo>
                <a:lnTo>
                  <a:pt x="8531714" y="4350074"/>
                </a:lnTo>
                <a:lnTo>
                  <a:pt x="8564317" y="4350074"/>
                </a:lnTo>
                <a:lnTo>
                  <a:pt x="8598730" y="4345848"/>
                </a:lnTo>
                <a:lnTo>
                  <a:pt x="8598730" y="4363960"/>
                </a:lnTo>
                <a:lnTo>
                  <a:pt x="8574579" y="4395357"/>
                </a:lnTo>
                <a:lnTo>
                  <a:pt x="8560091" y="4442449"/>
                </a:lnTo>
                <a:lnTo>
                  <a:pt x="8584844" y="4456939"/>
                </a:lnTo>
                <a:lnTo>
                  <a:pt x="8616844" y="4475656"/>
                </a:lnTo>
                <a:lnTo>
                  <a:pt x="8649447" y="4493768"/>
                </a:lnTo>
                <a:lnTo>
                  <a:pt x="8682050" y="4504033"/>
                </a:lnTo>
                <a:lnTo>
                  <a:pt x="8706200" y="4504033"/>
                </a:lnTo>
                <a:lnTo>
                  <a:pt x="8724312" y="4475656"/>
                </a:lnTo>
                <a:lnTo>
                  <a:pt x="8734575" y="4427960"/>
                </a:lnTo>
                <a:lnTo>
                  <a:pt x="8736388" y="4380866"/>
                </a:lnTo>
                <a:lnTo>
                  <a:pt x="8744840" y="4335583"/>
                </a:lnTo>
                <a:close/>
                <a:moveTo>
                  <a:pt x="9229055" y="4273396"/>
                </a:moveTo>
                <a:lnTo>
                  <a:pt x="9236905" y="4281848"/>
                </a:lnTo>
                <a:lnTo>
                  <a:pt x="9242944" y="4287887"/>
                </a:lnTo>
                <a:lnTo>
                  <a:pt x="9251396" y="4292113"/>
                </a:lnTo>
                <a:lnTo>
                  <a:pt x="9251396" y="4306604"/>
                </a:lnTo>
                <a:lnTo>
                  <a:pt x="9236905" y="4306604"/>
                </a:lnTo>
                <a:lnTo>
                  <a:pt x="9232679" y="4306604"/>
                </a:lnTo>
                <a:lnTo>
                  <a:pt x="9229055" y="4302376"/>
                </a:lnTo>
                <a:lnTo>
                  <a:pt x="9224829" y="4302376"/>
                </a:lnTo>
                <a:lnTo>
                  <a:pt x="9223018" y="4302376"/>
                </a:lnTo>
                <a:lnTo>
                  <a:pt x="9210942" y="4298150"/>
                </a:lnTo>
                <a:lnTo>
                  <a:pt x="9214566" y="4292113"/>
                </a:lnTo>
                <a:lnTo>
                  <a:pt x="9214566" y="4284264"/>
                </a:lnTo>
                <a:lnTo>
                  <a:pt x="9214566" y="4281848"/>
                </a:lnTo>
                <a:lnTo>
                  <a:pt x="9218792" y="4281848"/>
                </a:lnTo>
                <a:lnTo>
                  <a:pt x="9223018" y="4281848"/>
                </a:lnTo>
                <a:close/>
                <a:moveTo>
                  <a:pt x="8069838" y="4273396"/>
                </a:moveTo>
                <a:lnTo>
                  <a:pt x="8084330" y="4277622"/>
                </a:lnTo>
                <a:lnTo>
                  <a:pt x="8094593" y="4277622"/>
                </a:lnTo>
                <a:lnTo>
                  <a:pt x="8104255" y="4277622"/>
                </a:lnTo>
                <a:lnTo>
                  <a:pt x="8112707" y="4281848"/>
                </a:lnTo>
                <a:lnTo>
                  <a:pt x="8122970" y="4284264"/>
                </a:lnTo>
                <a:lnTo>
                  <a:pt x="8122970" y="4298150"/>
                </a:lnTo>
                <a:lnTo>
                  <a:pt x="8114518" y="4298150"/>
                </a:lnTo>
                <a:lnTo>
                  <a:pt x="8114518" y="4306604"/>
                </a:lnTo>
                <a:lnTo>
                  <a:pt x="8104255" y="4302376"/>
                </a:lnTo>
                <a:lnTo>
                  <a:pt x="8094593" y="4298150"/>
                </a:lnTo>
                <a:lnTo>
                  <a:pt x="8084330" y="4292113"/>
                </a:lnTo>
                <a:lnTo>
                  <a:pt x="8075875" y="4284264"/>
                </a:lnTo>
                <a:close/>
                <a:moveTo>
                  <a:pt x="9236905" y="4252868"/>
                </a:moveTo>
                <a:lnTo>
                  <a:pt x="9261057" y="4252868"/>
                </a:lnTo>
                <a:lnTo>
                  <a:pt x="9275549" y="4298150"/>
                </a:lnTo>
                <a:lnTo>
                  <a:pt x="9261057" y="4298150"/>
                </a:lnTo>
                <a:lnTo>
                  <a:pt x="9261057" y="4292113"/>
                </a:lnTo>
                <a:lnTo>
                  <a:pt x="9251397" y="4284264"/>
                </a:lnTo>
                <a:lnTo>
                  <a:pt x="9247169" y="4277622"/>
                </a:lnTo>
                <a:lnTo>
                  <a:pt x="9242942" y="4269773"/>
                </a:lnTo>
                <a:lnTo>
                  <a:pt x="9238716" y="4263131"/>
                </a:lnTo>
                <a:close/>
                <a:moveTo>
                  <a:pt x="8264248" y="4245019"/>
                </a:moveTo>
                <a:lnTo>
                  <a:pt x="8302889" y="4245019"/>
                </a:lnTo>
                <a:lnTo>
                  <a:pt x="8302889" y="4252869"/>
                </a:lnTo>
                <a:lnTo>
                  <a:pt x="8295040" y="4252869"/>
                </a:lnTo>
                <a:lnTo>
                  <a:pt x="8270889" y="4269774"/>
                </a:lnTo>
                <a:lnTo>
                  <a:pt x="8242512" y="4287888"/>
                </a:lnTo>
                <a:lnTo>
                  <a:pt x="8217759" y="4306606"/>
                </a:lnTo>
                <a:lnTo>
                  <a:pt x="8209910" y="4306606"/>
                </a:lnTo>
                <a:lnTo>
                  <a:pt x="8208099" y="4302378"/>
                </a:lnTo>
                <a:lnTo>
                  <a:pt x="8203873" y="4302378"/>
                </a:lnTo>
                <a:lnTo>
                  <a:pt x="8199645" y="4298152"/>
                </a:lnTo>
                <a:lnTo>
                  <a:pt x="8193608" y="4298152"/>
                </a:lnTo>
                <a:lnTo>
                  <a:pt x="8193608" y="4292115"/>
                </a:lnTo>
                <a:lnTo>
                  <a:pt x="8228024" y="4269774"/>
                </a:lnTo>
                <a:close/>
                <a:moveTo>
                  <a:pt x="8171272" y="4234756"/>
                </a:moveTo>
                <a:lnTo>
                  <a:pt x="8179724" y="4240793"/>
                </a:lnTo>
                <a:lnTo>
                  <a:pt x="8181535" y="4240793"/>
                </a:lnTo>
                <a:lnTo>
                  <a:pt x="8181535" y="4245019"/>
                </a:lnTo>
                <a:lnTo>
                  <a:pt x="8181535" y="4252868"/>
                </a:lnTo>
                <a:lnTo>
                  <a:pt x="8185763" y="4259510"/>
                </a:lnTo>
                <a:lnTo>
                  <a:pt x="8171272" y="4259510"/>
                </a:lnTo>
                <a:lnTo>
                  <a:pt x="8147121" y="4267359"/>
                </a:lnTo>
                <a:lnTo>
                  <a:pt x="8118743" y="4267359"/>
                </a:lnTo>
                <a:lnTo>
                  <a:pt x="8094592" y="4259510"/>
                </a:lnTo>
                <a:lnTo>
                  <a:pt x="8094592" y="4255283"/>
                </a:lnTo>
                <a:lnTo>
                  <a:pt x="8098216" y="4255283"/>
                </a:lnTo>
                <a:lnTo>
                  <a:pt x="8100629" y="4252868"/>
                </a:lnTo>
                <a:lnTo>
                  <a:pt x="8118743" y="4245019"/>
                </a:lnTo>
                <a:lnTo>
                  <a:pt x="8136856" y="4245019"/>
                </a:lnTo>
                <a:lnTo>
                  <a:pt x="8153158" y="4245019"/>
                </a:lnTo>
                <a:close/>
                <a:moveTo>
                  <a:pt x="8037838" y="4234756"/>
                </a:moveTo>
                <a:lnTo>
                  <a:pt x="8051724" y="4238982"/>
                </a:lnTo>
                <a:lnTo>
                  <a:pt x="8057762" y="4240793"/>
                </a:lnTo>
                <a:lnTo>
                  <a:pt x="8066214" y="4245019"/>
                </a:lnTo>
                <a:lnTo>
                  <a:pt x="8072251" y="4252868"/>
                </a:lnTo>
                <a:lnTo>
                  <a:pt x="8075874" y="4259510"/>
                </a:lnTo>
                <a:lnTo>
                  <a:pt x="8069838" y="4259510"/>
                </a:lnTo>
                <a:lnTo>
                  <a:pt x="8051724" y="4267359"/>
                </a:lnTo>
                <a:lnTo>
                  <a:pt x="8029386" y="4267359"/>
                </a:lnTo>
                <a:lnTo>
                  <a:pt x="8005235" y="4267359"/>
                </a:lnTo>
                <a:lnTo>
                  <a:pt x="8005235" y="4252868"/>
                </a:lnTo>
                <a:lnTo>
                  <a:pt x="8015498" y="4249247"/>
                </a:lnTo>
                <a:lnTo>
                  <a:pt x="8027573" y="4245019"/>
                </a:lnTo>
                <a:lnTo>
                  <a:pt x="8029386" y="4240793"/>
                </a:lnTo>
                <a:close/>
                <a:moveTo>
                  <a:pt x="9172302" y="4220265"/>
                </a:moveTo>
                <a:lnTo>
                  <a:pt x="9186189" y="4226302"/>
                </a:lnTo>
                <a:lnTo>
                  <a:pt x="9194643" y="4230530"/>
                </a:lnTo>
                <a:lnTo>
                  <a:pt x="9204303" y="4238982"/>
                </a:lnTo>
                <a:lnTo>
                  <a:pt x="9210945" y="4245019"/>
                </a:lnTo>
                <a:lnTo>
                  <a:pt x="9214566" y="4255284"/>
                </a:lnTo>
                <a:lnTo>
                  <a:pt x="9223021" y="4267359"/>
                </a:lnTo>
                <a:lnTo>
                  <a:pt x="9210945" y="4267359"/>
                </a:lnTo>
                <a:lnTo>
                  <a:pt x="9204303" y="4259510"/>
                </a:lnTo>
                <a:lnTo>
                  <a:pt x="9194643" y="4252868"/>
                </a:lnTo>
                <a:lnTo>
                  <a:pt x="9186189" y="4245019"/>
                </a:lnTo>
                <a:lnTo>
                  <a:pt x="9180152" y="4234756"/>
                </a:lnTo>
                <a:close/>
                <a:moveTo>
                  <a:pt x="9119775" y="4205774"/>
                </a:moveTo>
                <a:lnTo>
                  <a:pt x="9125812" y="4205774"/>
                </a:lnTo>
                <a:lnTo>
                  <a:pt x="9129435" y="4210000"/>
                </a:lnTo>
                <a:lnTo>
                  <a:pt x="9133661" y="4210000"/>
                </a:lnTo>
                <a:lnTo>
                  <a:pt x="9137887" y="4211811"/>
                </a:lnTo>
                <a:lnTo>
                  <a:pt x="9137887" y="4216039"/>
                </a:lnTo>
                <a:lnTo>
                  <a:pt x="9143926" y="4220265"/>
                </a:lnTo>
                <a:lnTo>
                  <a:pt x="9151775" y="4220265"/>
                </a:lnTo>
                <a:lnTo>
                  <a:pt x="9151775" y="4226302"/>
                </a:lnTo>
                <a:lnTo>
                  <a:pt x="9139700" y="4224491"/>
                </a:lnTo>
                <a:lnTo>
                  <a:pt x="9133661" y="4220265"/>
                </a:lnTo>
                <a:lnTo>
                  <a:pt x="9129435" y="4216039"/>
                </a:lnTo>
                <a:lnTo>
                  <a:pt x="9125812" y="4211811"/>
                </a:lnTo>
                <a:close/>
                <a:moveTo>
                  <a:pt x="8503337" y="4166530"/>
                </a:moveTo>
                <a:lnTo>
                  <a:pt x="8529906" y="4172567"/>
                </a:lnTo>
                <a:lnTo>
                  <a:pt x="8529906" y="4187059"/>
                </a:lnTo>
                <a:lnTo>
                  <a:pt x="8511790" y="4197324"/>
                </a:lnTo>
                <a:lnTo>
                  <a:pt x="8507564" y="4201550"/>
                </a:lnTo>
                <a:lnTo>
                  <a:pt x="8503337" y="4205777"/>
                </a:lnTo>
                <a:close/>
                <a:moveTo>
                  <a:pt x="9072681" y="4125475"/>
                </a:moveTo>
                <a:lnTo>
                  <a:pt x="9095021" y="4139966"/>
                </a:lnTo>
                <a:lnTo>
                  <a:pt x="9109510" y="4162304"/>
                </a:lnTo>
                <a:lnTo>
                  <a:pt x="9119775" y="4187059"/>
                </a:lnTo>
                <a:lnTo>
                  <a:pt x="9113134" y="4187059"/>
                </a:lnTo>
                <a:lnTo>
                  <a:pt x="9113134" y="4197322"/>
                </a:lnTo>
                <a:lnTo>
                  <a:pt x="9087172" y="4187059"/>
                </a:lnTo>
                <a:lnTo>
                  <a:pt x="9081133" y="4168945"/>
                </a:lnTo>
                <a:lnTo>
                  <a:pt x="9076907" y="4152041"/>
                </a:lnTo>
                <a:close/>
                <a:moveTo>
                  <a:pt x="8270891" y="4094683"/>
                </a:moveTo>
                <a:lnTo>
                  <a:pt x="8302891" y="4094683"/>
                </a:lnTo>
                <a:lnTo>
                  <a:pt x="8307119" y="4098909"/>
                </a:lnTo>
                <a:lnTo>
                  <a:pt x="8308930" y="4100720"/>
                </a:lnTo>
                <a:lnTo>
                  <a:pt x="8308930" y="4115211"/>
                </a:lnTo>
                <a:lnTo>
                  <a:pt x="8270891" y="4115211"/>
                </a:lnTo>
                <a:close/>
                <a:moveTo>
                  <a:pt x="8327040" y="4086231"/>
                </a:moveTo>
                <a:lnTo>
                  <a:pt x="8404321" y="4094684"/>
                </a:lnTo>
                <a:lnTo>
                  <a:pt x="8404321" y="4100723"/>
                </a:lnTo>
                <a:lnTo>
                  <a:pt x="8408547" y="4109175"/>
                </a:lnTo>
                <a:lnTo>
                  <a:pt x="8408547" y="4115212"/>
                </a:lnTo>
                <a:lnTo>
                  <a:pt x="8412170" y="4125478"/>
                </a:lnTo>
                <a:lnTo>
                  <a:pt x="8404321" y="4125478"/>
                </a:lnTo>
                <a:lnTo>
                  <a:pt x="8383793" y="4113402"/>
                </a:lnTo>
                <a:lnTo>
                  <a:pt x="8359643" y="4109175"/>
                </a:lnTo>
                <a:lnTo>
                  <a:pt x="8327040" y="4109175"/>
                </a:lnTo>
                <a:close/>
                <a:moveTo>
                  <a:pt x="8971854" y="4069929"/>
                </a:moveTo>
                <a:lnTo>
                  <a:pt x="9009891" y="4069929"/>
                </a:lnTo>
                <a:lnTo>
                  <a:pt x="9028608" y="4090456"/>
                </a:lnTo>
                <a:lnTo>
                  <a:pt x="9042494" y="4113399"/>
                </a:lnTo>
                <a:lnTo>
                  <a:pt x="9048530" y="4139965"/>
                </a:lnTo>
                <a:lnTo>
                  <a:pt x="9042494" y="4139965"/>
                </a:lnTo>
                <a:lnTo>
                  <a:pt x="9028610" y="4127287"/>
                </a:lnTo>
                <a:lnTo>
                  <a:pt x="9028610" y="4166532"/>
                </a:lnTo>
                <a:lnTo>
                  <a:pt x="8957364" y="4187062"/>
                </a:lnTo>
                <a:lnTo>
                  <a:pt x="8945288" y="4182834"/>
                </a:lnTo>
                <a:lnTo>
                  <a:pt x="8935025" y="4181023"/>
                </a:lnTo>
                <a:lnTo>
                  <a:pt x="8921137" y="4176797"/>
                </a:lnTo>
                <a:lnTo>
                  <a:pt x="8910874" y="4172571"/>
                </a:lnTo>
                <a:lnTo>
                  <a:pt x="8910874" y="4158684"/>
                </a:lnTo>
                <a:lnTo>
                  <a:pt x="8953138" y="4154456"/>
                </a:lnTo>
                <a:lnTo>
                  <a:pt x="8985741" y="4144193"/>
                </a:lnTo>
                <a:lnTo>
                  <a:pt x="9009892" y="4125475"/>
                </a:lnTo>
                <a:lnTo>
                  <a:pt x="9026797" y="4125475"/>
                </a:lnTo>
                <a:lnTo>
                  <a:pt x="9028608" y="4127284"/>
                </a:lnTo>
                <a:lnTo>
                  <a:pt x="9028608" y="4125475"/>
                </a:lnTo>
                <a:lnTo>
                  <a:pt x="9026795" y="4125475"/>
                </a:lnTo>
                <a:lnTo>
                  <a:pt x="9024382" y="4123664"/>
                </a:lnTo>
                <a:lnTo>
                  <a:pt x="9006268" y="4104947"/>
                </a:lnTo>
                <a:lnTo>
                  <a:pt x="8985740" y="4090456"/>
                </a:lnTo>
                <a:close/>
                <a:moveTo>
                  <a:pt x="8432698" y="4026459"/>
                </a:moveTo>
                <a:lnTo>
                  <a:pt x="8455038" y="4026459"/>
                </a:lnTo>
                <a:lnTo>
                  <a:pt x="8474961" y="4026459"/>
                </a:lnTo>
                <a:lnTo>
                  <a:pt x="8503337" y="4028875"/>
                </a:lnTo>
                <a:lnTo>
                  <a:pt x="8511790" y="4055439"/>
                </a:lnTo>
                <a:lnTo>
                  <a:pt x="8522054" y="4075966"/>
                </a:lnTo>
                <a:lnTo>
                  <a:pt x="8535940" y="4094683"/>
                </a:lnTo>
                <a:lnTo>
                  <a:pt x="8535940" y="4100722"/>
                </a:lnTo>
                <a:lnTo>
                  <a:pt x="8541979" y="4100722"/>
                </a:lnTo>
                <a:lnTo>
                  <a:pt x="8541979" y="4094683"/>
                </a:lnTo>
                <a:lnTo>
                  <a:pt x="8560091" y="4075966"/>
                </a:lnTo>
                <a:lnTo>
                  <a:pt x="8578808" y="4065703"/>
                </a:lnTo>
                <a:lnTo>
                  <a:pt x="8602958" y="4057854"/>
                </a:lnTo>
                <a:lnTo>
                  <a:pt x="8639183" y="4055439"/>
                </a:lnTo>
                <a:lnTo>
                  <a:pt x="8667559" y="4071740"/>
                </a:lnTo>
                <a:lnTo>
                  <a:pt x="8701975" y="4086231"/>
                </a:lnTo>
                <a:lnTo>
                  <a:pt x="8744840" y="4100722"/>
                </a:lnTo>
                <a:lnTo>
                  <a:pt x="8779256" y="4123665"/>
                </a:lnTo>
                <a:lnTo>
                  <a:pt x="8807632" y="4144192"/>
                </a:lnTo>
                <a:lnTo>
                  <a:pt x="8821518" y="4172569"/>
                </a:lnTo>
                <a:lnTo>
                  <a:pt x="8848084" y="4176795"/>
                </a:lnTo>
                <a:lnTo>
                  <a:pt x="8864386" y="4182832"/>
                </a:lnTo>
                <a:lnTo>
                  <a:pt x="8886724" y="4187060"/>
                </a:lnTo>
                <a:lnTo>
                  <a:pt x="8886724" y="4205775"/>
                </a:lnTo>
                <a:lnTo>
                  <a:pt x="8882498" y="4205775"/>
                </a:lnTo>
                <a:lnTo>
                  <a:pt x="8876459" y="4210001"/>
                </a:lnTo>
                <a:lnTo>
                  <a:pt x="8868009" y="4210001"/>
                </a:lnTo>
                <a:lnTo>
                  <a:pt x="8864386" y="4211813"/>
                </a:lnTo>
                <a:lnTo>
                  <a:pt x="8861970" y="4216039"/>
                </a:lnTo>
                <a:lnTo>
                  <a:pt x="8864386" y="4216039"/>
                </a:lnTo>
                <a:lnTo>
                  <a:pt x="8872233" y="4220266"/>
                </a:lnTo>
                <a:lnTo>
                  <a:pt x="8896384" y="4255284"/>
                </a:lnTo>
                <a:lnTo>
                  <a:pt x="8930799" y="4284264"/>
                </a:lnTo>
                <a:lnTo>
                  <a:pt x="8971854" y="4306604"/>
                </a:lnTo>
                <a:lnTo>
                  <a:pt x="8971854" y="4322905"/>
                </a:lnTo>
                <a:lnTo>
                  <a:pt x="8924761" y="4322905"/>
                </a:lnTo>
                <a:lnTo>
                  <a:pt x="8918724" y="4316866"/>
                </a:lnTo>
                <a:lnTo>
                  <a:pt x="8910875" y="4312640"/>
                </a:lnTo>
                <a:lnTo>
                  <a:pt x="8904838" y="4312640"/>
                </a:lnTo>
                <a:lnTo>
                  <a:pt x="8896384" y="4312640"/>
                </a:lnTo>
                <a:lnTo>
                  <a:pt x="8890347" y="4310830"/>
                </a:lnTo>
                <a:lnTo>
                  <a:pt x="8878272" y="4306604"/>
                </a:lnTo>
                <a:lnTo>
                  <a:pt x="8868009" y="4298151"/>
                </a:lnTo>
                <a:lnTo>
                  <a:pt x="8861970" y="4292113"/>
                </a:lnTo>
                <a:lnTo>
                  <a:pt x="8854121" y="4277622"/>
                </a:lnTo>
                <a:lnTo>
                  <a:pt x="8848084" y="4267359"/>
                </a:lnTo>
                <a:lnTo>
                  <a:pt x="8839630" y="4259510"/>
                </a:lnTo>
                <a:lnTo>
                  <a:pt x="8811256" y="4245019"/>
                </a:lnTo>
                <a:lnTo>
                  <a:pt x="8791331" y="4245019"/>
                </a:lnTo>
                <a:lnTo>
                  <a:pt x="8764765" y="4252868"/>
                </a:lnTo>
                <a:lnTo>
                  <a:pt x="8740614" y="4267359"/>
                </a:lnTo>
                <a:lnTo>
                  <a:pt x="8716464" y="4273396"/>
                </a:lnTo>
                <a:lnTo>
                  <a:pt x="8691710" y="4259510"/>
                </a:lnTo>
                <a:lnTo>
                  <a:pt x="8667559" y="4252868"/>
                </a:lnTo>
                <a:lnTo>
                  <a:pt x="8641598" y="4249245"/>
                </a:lnTo>
                <a:lnTo>
                  <a:pt x="8607185" y="4252868"/>
                </a:lnTo>
                <a:lnTo>
                  <a:pt x="8610806" y="4238982"/>
                </a:lnTo>
                <a:lnTo>
                  <a:pt x="8613221" y="4226302"/>
                </a:lnTo>
                <a:lnTo>
                  <a:pt x="8616844" y="4220266"/>
                </a:lnTo>
                <a:lnTo>
                  <a:pt x="8621071" y="4211813"/>
                </a:lnTo>
                <a:lnTo>
                  <a:pt x="8625297" y="4205775"/>
                </a:lnTo>
                <a:lnTo>
                  <a:pt x="8621071" y="4197323"/>
                </a:lnTo>
                <a:lnTo>
                  <a:pt x="8602958" y="4166530"/>
                </a:lnTo>
                <a:lnTo>
                  <a:pt x="8578808" y="4148418"/>
                </a:lnTo>
                <a:lnTo>
                  <a:pt x="8550431" y="4139966"/>
                </a:lnTo>
                <a:lnTo>
                  <a:pt x="8517828" y="4129701"/>
                </a:lnTo>
                <a:lnTo>
                  <a:pt x="8487641" y="4123665"/>
                </a:lnTo>
                <a:lnTo>
                  <a:pt x="8461075" y="4109174"/>
                </a:lnTo>
                <a:lnTo>
                  <a:pt x="8444773" y="4086231"/>
                </a:lnTo>
                <a:lnTo>
                  <a:pt x="8450810" y="4084420"/>
                </a:lnTo>
                <a:lnTo>
                  <a:pt x="8455038" y="4084420"/>
                </a:lnTo>
                <a:lnTo>
                  <a:pt x="8459262" y="4080194"/>
                </a:lnTo>
                <a:lnTo>
                  <a:pt x="8461075" y="4075966"/>
                </a:lnTo>
                <a:lnTo>
                  <a:pt x="8465301" y="4069930"/>
                </a:lnTo>
                <a:lnTo>
                  <a:pt x="8444773" y="4065703"/>
                </a:lnTo>
                <a:lnTo>
                  <a:pt x="8422433" y="4055439"/>
                </a:lnTo>
                <a:lnTo>
                  <a:pt x="8404321" y="4047591"/>
                </a:lnTo>
                <a:lnTo>
                  <a:pt x="8404321" y="4028875"/>
                </a:lnTo>
                <a:close/>
                <a:moveTo>
                  <a:pt x="8238289" y="3957027"/>
                </a:moveTo>
                <a:lnTo>
                  <a:pt x="8242515" y="3957027"/>
                </a:lnTo>
                <a:lnTo>
                  <a:pt x="8246138" y="3957027"/>
                </a:lnTo>
                <a:lnTo>
                  <a:pt x="8246138" y="3960650"/>
                </a:lnTo>
                <a:lnTo>
                  <a:pt x="8246138" y="3964876"/>
                </a:lnTo>
                <a:lnTo>
                  <a:pt x="8250364" y="3964876"/>
                </a:lnTo>
                <a:lnTo>
                  <a:pt x="8250364" y="3969102"/>
                </a:lnTo>
                <a:lnTo>
                  <a:pt x="8256401" y="3969102"/>
                </a:lnTo>
                <a:lnTo>
                  <a:pt x="8252175" y="3970913"/>
                </a:lnTo>
                <a:lnTo>
                  <a:pt x="8250364" y="3970913"/>
                </a:lnTo>
                <a:lnTo>
                  <a:pt x="8250364" y="3975139"/>
                </a:lnTo>
                <a:lnTo>
                  <a:pt x="8238289" y="3985404"/>
                </a:lnTo>
                <a:lnTo>
                  <a:pt x="8228026" y="3998082"/>
                </a:lnTo>
                <a:lnTo>
                  <a:pt x="8217761" y="4008347"/>
                </a:lnTo>
                <a:lnTo>
                  <a:pt x="8179724" y="4004121"/>
                </a:lnTo>
                <a:lnTo>
                  <a:pt x="8147121" y="4004121"/>
                </a:lnTo>
                <a:lnTo>
                  <a:pt x="8108479" y="4008347"/>
                </a:lnTo>
                <a:lnTo>
                  <a:pt x="8108479" y="4028874"/>
                </a:lnTo>
                <a:lnTo>
                  <a:pt x="8114517" y="4033101"/>
                </a:lnTo>
                <a:lnTo>
                  <a:pt x="8114517" y="4036724"/>
                </a:lnTo>
                <a:lnTo>
                  <a:pt x="8118743" y="4040950"/>
                </a:lnTo>
                <a:lnTo>
                  <a:pt x="8122970" y="4047591"/>
                </a:lnTo>
                <a:lnTo>
                  <a:pt x="8161007" y="4033101"/>
                </a:lnTo>
                <a:lnTo>
                  <a:pt x="8199647" y="4022836"/>
                </a:lnTo>
                <a:lnTo>
                  <a:pt x="8199647" y="4040950"/>
                </a:lnTo>
                <a:lnTo>
                  <a:pt x="8193610" y="4040950"/>
                </a:lnTo>
                <a:lnTo>
                  <a:pt x="8181534" y="4047591"/>
                </a:lnTo>
                <a:lnTo>
                  <a:pt x="8167044" y="4055441"/>
                </a:lnTo>
                <a:lnTo>
                  <a:pt x="8153157" y="4061477"/>
                </a:lnTo>
                <a:lnTo>
                  <a:pt x="8165233" y="4086231"/>
                </a:lnTo>
                <a:lnTo>
                  <a:pt x="8179724" y="4109174"/>
                </a:lnTo>
                <a:lnTo>
                  <a:pt x="8185761" y="4129702"/>
                </a:lnTo>
                <a:lnTo>
                  <a:pt x="8193610" y="4166533"/>
                </a:lnTo>
                <a:lnTo>
                  <a:pt x="8185761" y="4166533"/>
                </a:lnTo>
                <a:lnTo>
                  <a:pt x="8185761" y="4172569"/>
                </a:lnTo>
                <a:lnTo>
                  <a:pt x="8179724" y="4168946"/>
                </a:lnTo>
                <a:lnTo>
                  <a:pt x="8175498" y="4168946"/>
                </a:lnTo>
                <a:lnTo>
                  <a:pt x="8175498" y="4166533"/>
                </a:lnTo>
                <a:lnTo>
                  <a:pt x="8171272" y="4166533"/>
                </a:lnTo>
                <a:lnTo>
                  <a:pt x="8151347" y="4144192"/>
                </a:lnTo>
                <a:lnTo>
                  <a:pt x="8132630" y="4119439"/>
                </a:lnTo>
                <a:lnTo>
                  <a:pt x="8114517" y="4094685"/>
                </a:lnTo>
                <a:lnTo>
                  <a:pt x="8114517" y="4172569"/>
                </a:lnTo>
                <a:lnTo>
                  <a:pt x="8084328" y="4172569"/>
                </a:lnTo>
                <a:lnTo>
                  <a:pt x="8084328" y="4168946"/>
                </a:lnTo>
                <a:lnTo>
                  <a:pt x="8080102" y="4168946"/>
                </a:lnTo>
                <a:lnTo>
                  <a:pt x="8080102" y="4166533"/>
                </a:lnTo>
                <a:lnTo>
                  <a:pt x="8075875" y="4166533"/>
                </a:lnTo>
                <a:lnTo>
                  <a:pt x="8080102" y="4139966"/>
                </a:lnTo>
                <a:lnTo>
                  <a:pt x="8075875" y="4125475"/>
                </a:lnTo>
                <a:lnTo>
                  <a:pt x="8069839" y="4113400"/>
                </a:lnTo>
                <a:lnTo>
                  <a:pt x="8061989" y="4094685"/>
                </a:lnTo>
                <a:lnTo>
                  <a:pt x="8061989" y="4075968"/>
                </a:lnTo>
                <a:lnTo>
                  <a:pt x="8072252" y="4055441"/>
                </a:lnTo>
                <a:lnTo>
                  <a:pt x="8086140" y="4026459"/>
                </a:lnTo>
                <a:lnTo>
                  <a:pt x="8100629" y="3999895"/>
                </a:lnTo>
                <a:lnTo>
                  <a:pt x="8114517" y="3979365"/>
                </a:lnTo>
                <a:lnTo>
                  <a:pt x="8122970" y="3969102"/>
                </a:lnTo>
                <a:lnTo>
                  <a:pt x="8157384" y="3979365"/>
                </a:lnTo>
                <a:lnTo>
                  <a:pt x="8179724" y="3979365"/>
                </a:lnTo>
                <a:lnTo>
                  <a:pt x="8195421" y="3975139"/>
                </a:lnTo>
                <a:lnTo>
                  <a:pt x="8217761" y="3969102"/>
                </a:lnTo>
                <a:close/>
                <a:moveTo>
                  <a:pt x="8317380" y="3950385"/>
                </a:moveTo>
                <a:lnTo>
                  <a:pt x="8331266" y="3957027"/>
                </a:lnTo>
                <a:lnTo>
                  <a:pt x="8337305" y="3960650"/>
                </a:lnTo>
                <a:lnTo>
                  <a:pt x="8345757" y="3969102"/>
                </a:lnTo>
                <a:lnTo>
                  <a:pt x="8347567" y="3975139"/>
                </a:lnTo>
                <a:lnTo>
                  <a:pt x="8347567" y="3989630"/>
                </a:lnTo>
                <a:lnTo>
                  <a:pt x="8347567" y="4008348"/>
                </a:lnTo>
                <a:lnTo>
                  <a:pt x="8341531" y="4012574"/>
                </a:lnTo>
                <a:lnTo>
                  <a:pt x="8337305" y="4014384"/>
                </a:lnTo>
                <a:lnTo>
                  <a:pt x="8337305" y="4018611"/>
                </a:lnTo>
                <a:lnTo>
                  <a:pt x="8337305" y="4022837"/>
                </a:lnTo>
                <a:lnTo>
                  <a:pt x="8337305" y="4026460"/>
                </a:lnTo>
                <a:lnTo>
                  <a:pt x="8337305" y="4028875"/>
                </a:lnTo>
                <a:lnTo>
                  <a:pt x="8335492" y="4033102"/>
                </a:lnTo>
                <a:lnTo>
                  <a:pt x="8327040" y="4040951"/>
                </a:lnTo>
                <a:lnTo>
                  <a:pt x="8327040" y="4022837"/>
                </a:lnTo>
                <a:lnTo>
                  <a:pt x="8313154" y="3999895"/>
                </a:lnTo>
                <a:lnTo>
                  <a:pt x="8313154" y="3975139"/>
                </a:lnTo>
                <a:close/>
                <a:moveTo>
                  <a:pt x="7999200" y="3810917"/>
                </a:moveTo>
                <a:lnTo>
                  <a:pt x="8019125" y="3816954"/>
                </a:lnTo>
                <a:lnTo>
                  <a:pt x="8043878" y="3831445"/>
                </a:lnTo>
                <a:lnTo>
                  <a:pt x="8066218" y="3853785"/>
                </a:lnTo>
                <a:lnTo>
                  <a:pt x="8075878" y="3872502"/>
                </a:lnTo>
                <a:lnTo>
                  <a:pt x="8066218" y="3878539"/>
                </a:lnTo>
                <a:lnTo>
                  <a:pt x="8055954" y="3888802"/>
                </a:lnTo>
                <a:lnTo>
                  <a:pt x="8043878" y="3897256"/>
                </a:lnTo>
                <a:lnTo>
                  <a:pt x="8029387" y="3903292"/>
                </a:lnTo>
                <a:lnTo>
                  <a:pt x="8041463" y="3935895"/>
                </a:lnTo>
                <a:lnTo>
                  <a:pt x="8055954" y="3960651"/>
                </a:lnTo>
                <a:lnTo>
                  <a:pt x="8069840" y="3989631"/>
                </a:lnTo>
                <a:lnTo>
                  <a:pt x="8057764" y="3993857"/>
                </a:lnTo>
                <a:lnTo>
                  <a:pt x="8051728" y="3993857"/>
                </a:lnTo>
                <a:lnTo>
                  <a:pt x="8047501" y="3993857"/>
                </a:lnTo>
                <a:lnTo>
                  <a:pt x="8043878" y="3998083"/>
                </a:lnTo>
                <a:lnTo>
                  <a:pt x="8041463" y="3999896"/>
                </a:lnTo>
                <a:lnTo>
                  <a:pt x="8037842" y="4008348"/>
                </a:lnTo>
                <a:lnTo>
                  <a:pt x="8019125" y="4040951"/>
                </a:lnTo>
                <a:lnTo>
                  <a:pt x="8009465" y="4080196"/>
                </a:lnTo>
                <a:lnTo>
                  <a:pt x="7990748" y="4115214"/>
                </a:lnTo>
                <a:lnTo>
                  <a:pt x="7981088" y="4123666"/>
                </a:lnTo>
                <a:lnTo>
                  <a:pt x="7970823" y="4123666"/>
                </a:lnTo>
                <a:lnTo>
                  <a:pt x="7958748" y="4125477"/>
                </a:lnTo>
                <a:lnTo>
                  <a:pt x="7946672" y="4125477"/>
                </a:lnTo>
                <a:lnTo>
                  <a:pt x="7924334" y="4113402"/>
                </a:lnTo>
                <a:lnTo>
                  <a:pt x="7903806" y="4109175"/>
                </a:lnTo>
                <a:lnTo>
                  <a:pt x="7877845" y="4109175"/>
                </a:lnTo>
                <a:lnTo>
                  <a:pt x="7853089" y="4104949"/>
                </a:lnTo>
                <a:lnTo>
                  <a:pt x="7828938" y="4094687"/>
                </a:lnTo>
                <a:lnTo>
                  <a:pt x="7804787" y="4061479"/>
                </a:lnTo>
                <a:lnTo>
                  <a:pt x="7786675" y="4018611"/>
                </a:lnTo>
                <a:lnTo>
                  <a:pt x="7782449" y="3969103"/>
                </a:lnTo>
                <a:lnTo>
                  <a:pt x="7800561" y="3960651"/>
                </a:lnTo>
                <a:lnTo>
                  <a:pt x="7815052" y="3960651"/>
                </a:lnTo>
                <a:lnTo>
                  <a:pt x="7828938" y="3964877"/>
                </a:lnTo>
                <a:lnTo>
                  <a:pt x="7843429" y="3957028"/>
                </a:lnTo>
                <a:lnTo>
                  <a:pt x="7861541" y="3928046"/>
                </a:lnTo>
                <a:lnTo>
                  <a:pt x="7906220" y="3922009"/>
                </a:lnTo>
                <a:lnTo>
                  <a:pt x="7914069" y="3915368"/>
                </a:lnTo>
                <a:lnTo>
                  <a:pt x="7920108" y="3907519"/>
                </a:lnTo>
                <a:lnTo>
                  <a:pt x="7920108" y="3903292"/>
                </a:lnTo>
                <a:lnTo>
                  <a:pt x="7924334" y="3900877"/>
                </a:lnTo>
                <a:lnTo>
                  <a:pt x="7924334" y="3897256"/>
                </a:lnTo>
                <a:lnTo>
                  <a:pt x="7924334" y="3893030"/>
                </a:lnTo>
                <a:lnTo>
                  <a:pt x="7927955" y="3888802"/>
                </a:lnTo>
                <a:lnTo>
                  <a:pt x="7934597" y="3888802"/>
                </a:lnTo>
                <a:lnTo>
                  <a:pt x="7946672" y="3888802"/>
                </a:lnTo>
                <a:lnTo>
                  <a:pt x="7958748" y="3888802"/>
                </a:lnTo>
                <a:lnTo>
                  <a:pt x="7966597" y="3864048"/>
                </a:lnTo>
                <a:lnTo>
                  <a:pt x="7976860" y="3845331"/>
                </a:lnTo>
                <a:lnTo>
                  <a:pt x="7987124" y="3829029"/>
                </a:lnTo>
                <a:close/>
                <a:moveTo>
                  <a:pt x="6980054" y="3763221"/>
                </a:moveTo>
                <a:lnTo>
                  <a:pt x="7000582" y="3777712"/>
                </a:lnTo>
                <a:lnTo>
                  <a:pt x="7012658" y="3802465"/>
                </a:lnTo>
                <a:lnTo>
                  <a:pt x="7012658" y="3839294"/>
                </a:lnTo>
                <a:lnTo>
                  <a:pt x="7012658" y="3843520"/>
                </a:lnTo>
                <a:lnTo>
                  <a:pt x="7014470" y="3843520"/>
                </a:lnTo>
                <a:lnTo>
                  <a:pt x="7018696" y="3845333"/>
                </a:lnTo>
                <a:lnTo>
                  <a:pt x="7018696" y="3849559"/>
                </a:lnTo>
                <a:lnTo>
                  <a:pt x="7018696" y="3858011"/>
                </a:lnTo>
                <a:lnTo>
                  <a:pt x="7012658" y="3858011"/>
                </a:lnTo>
                <a:lnTo>
                  <a:pt x="7004205" y="3859822"/>
                </a:lnTo>
                <a:lnTo>
                  <a:pt x="7000582" y="3868276"/>
                </a:lnTo>
                <a:lnTo>
                  <a:pt x="6994545" y="3872502"/>
                </a:lnTo>
                <a:lnTo>
                  <a:pt x="6990319" y="3872502"/>
                </a:lnTo>
                <a:lnTo>
                  <a:pt x="6986091" y="3868276"/>
                </a:lnTo>
                <a:lnTo>
                  <a:pt x="6984280" y="3868276"/>
                </a:lnTo>
                <a:lnTo>
                  <a:pt x="6980054" y="3864048"/>
                </a:lnTo>
                <a:lnTo>
                  <a:pt x="6966167" y="3835068"/>
                </a:lnTo>
                <a:lnTo>
                  <a:pt x="6966167" y="3792201"/>
                </a:lnTo>
                <a:lnTo>
                  <a:pt x="6969791" y="3786164"/>
                </a:lnTo>
                <a:lnTo>
                  <a:pt x="6974017" y="3781938"/>
                </a:lnTo>
                <a:lnTo>
                  <a:pt x="6975827" y="3773486"/>
                </a:lnTo>
                <a:close/>
                <a:moveTo>
                  <a:pt x="8250362" y="3720353"/>
                </a:moveTo>
                <a:lnTo>
                  <a:pt x="8266663" y="3738465"/>
                </a:lnTo>
                <a:lnTo>
                  <a:pt x="8278739" y="3758993"/>
                </a:lnTo>
                <a:lnTo>
                  <a:pt x="8278739" y="3792201"/>
                </a:lnTo>
                <a:lnTo>
                  <a:pt x="8280549" y="3800051"/>
                </a:lnTo>
                <a:lnTo>
                  <a:pt x="8284775" y="3800051"/>
                </a:lnTo>
                <a:lnTo>
                  <a:pt x="8284775" y="3802466"/>
                </a:lnTo>
                <a:lnTo>
                  <a:pt x="8280549" y="3802466"/>
                </a:lnTo>
                <a:lnTo>
                  <a:pt x="8278739" y="3810919"/>
                </a:lnTo>
                <a:lnTo>
                  <a:pt x="8278739" y="3816955"/>
                </a:lnTo>
                <a:lnTo>
                  <a:pt x="8274512" y="3816955"/>
                </a:lnTo>
                <a:lnTo>
                  <a:pt x="8274512" y="3821181"/>
                </a:lnTo>
                <a:lnTo>
                  <a:pt x="8270889" y="3821181"/>
                </a:lnTo>
                <a:lnTo>
                  <a:pt x="8264250" y="3824805"/>
                </a:lnTo>
                <a:lnTo>
                  <a:pt x="8260626" y="3816955"/>
                </a:lnTo>
                <a:lnTo>
                  <a:pt x="8260626" y="3814540"/>
                </a:lnTo>
                <a:lnTo>
                  <a:pt x="8256400" y="3814540"/>
                </a:lnTo>
                <a:lnTo>
                  <a:pt x="8252174" y="3814540"/>
                </a:lnTo>
                <a:lnTo>
                  <a:pt x="8250362" y="3810919"/>
                </a:lnTo>
                <a:lnTo>
                  <a:pt x="8250362" y="3816955"/>
                </a:lnTo>
                <a:lnTo>
                  <a:pt x="8252174" y="3821181"/>
                </a:lnTo>
                <a:lnTo>
                  <a:pt x="8256400" y="3824805"/>
                </a:lnTo>
                <a:lnTo>
                  <a:pt x="8260626" y="3829031"/>
                </a:lnTo>
                <a:lnTo>
                  <a:pt x="8256400" y="3831446"/>
                </a:lnTo>
                <a:lnTo>
                  <a:pt x="8256400" y="3835070"/>
                </a:lnTo>
                <a:lnTo>
                  <a:pt x="8256400" y="3839296"/>
                </a:lnTo>
                <a:lnTo>
                  <a:pt x="8256400" y="3849559"/>
                </a:lnTo>
                <a:lnTo>
                  <a:pt x="8238286" y="3849559"/>
                </a:lnTo>
                <a:lnTo>
                  <a:pt x="8238286" y="3839296"/>
                </a:lnTo>
                <a:lnTo>
                  <a:pt x="8228024" y="3835070"/>
                </a:lnTo>
                <a:lnTo>
                  <a:pt x="8217759" y="3829031"/>
                </a:lnTo>
                <a:lnTo>
                  <a:pt x="8214136" y="3821181"/>
                </a:lnTo>
                <a:lnTo>
                  <a:pt x="8209910" y="3810919"/>
                </a:lnTo>
                <a:lnTo>
                  <a:pt x="8208099" y="3800051"/>
                </a:lnTo>
                <a:lnTo>
                  <a:pt x="8199647" y="3786163"/>
                </a:lnTo>
                <a:lnTo>
                  <a:pt x="8189382" y="3792201"/>
                </a:lnTo>
                <a:lnTo>
                  <a:pt x="8175496" y="3800051"/>
                </a:lnTo>
                <a:lnTo>
                  <a:pt x="8161005" y="3802466"/>
                </a:lnTo>
                <a:lnTo>
                  <a:pt x="8147119" y="3810919"/>
                </a:lnTo>
                <a:lnTo>
                  <a:pt x="8147119" y="3792201"/>
                </a:lnTo>
                <a:lnTo>
                  <a:pt x="8151345" y="3787975"/>
                </a:lnTo>
                <a:lnTo>
                  <a:pt x="8151345" y="3786163"/>
                </a:lnTo>
                <a:lnTo>
                  <a:pt x="8153156" y="3786163"/>
                </a:lnTo>
                <a:lnTo>
                  <a:pt x="8153156" y="3777710"/>
                </a:lnTo>
                <a:lnTo>
                  <a:pt x="8181533" y="3767447"/>
                </a:lnTo>
                <a:lnTo>
                  <a:pt x="8208099" y="3758993"/>
                </a:lnTo>
                <a:lnTo>
                  <a:pt x="8232250" y="3744504"/>
                </a:lnTo>
                <a:close/>
                <a:moveTo>
                  <a:pt x="8075879" y="3681109"/>
                </a:moveTo>
                <a:lnTo>
                  <a:pt x="8084331" y="3688959"/>
                </a:lnTo>
                <a:lnTo>
                  <a:pt x="8086142" y="3688959"/>
                </a:lnTo>
                <a:lnTo>
                  <a:pt x="8090368" y="3688959"/>
                </a:lnTo>
                <a:lnTo>
                  <a:pt x="8090368" y="3691374"/>
                </a:lnTo>
                <a:lnTo>
                  <a:pt x="8090368" y="3699222"/>
                </a:lnTo>
                <a:lnTo>
                  <a:pt x="8094594" y="3705863"/>
                </a:lnTo>
                <a:lnTo>
                  <a:pt x="8072255" y="3723978"/>
                </a:lnTo>
                <a:lnTo>
                  <a:pt x="8057764" y="3742695"/>
                </a:lnTo>
                <a:lnTo>
                  <a:pt x="8041462" y="3757184"/>
                </a:lnTo>
                <a:lnTo>
                  <a:pt x="8015500" y="3771675"/>
                </a:lnTo>
                <a:lnTo>
                  <a:pt x="8015500" y="3763223"/>
                </a:lnTo>
                <a:lnTo>
                  <a:pt x="8037841" y="3738467"/>
                </a:lnTo>
                <a:lnTo>
                  <a:pt x="8061992" y="3713713"/>
                </a:lnTo>
                <a:close/>
                <a:moveTo>
                  <a:pt x="2998871" y="3491528"/>
                </a:moveTo>
                <a:lnTo>
                  <a:pt x="3013361" y="3491528"/>
                </a:lnTo>
                <a:lnTo>
                  <a:pt x="3027247" y="3493944"/>
                </a:lnTo>
                <a:lnTo>
                  <a:pt x="3043549" y="3501794"/>
                </a:lnTo>
                <a:lnTo>
                  <a:pt x="3037512" y="3506020"/>
                </a:lnTo>
                <a:lnTo>
                  <a:pt x="3033286" y="3512058"/>
                </a:lnTo>
                <a:lnTo>
                  <a:pt x="3027247" y="3516284"/>
                </a:lnTo>
                <a:lnTo>
                  <a:pt x="3015172" y="3516284"/>
                </a:lnTo>
                <a:lnTo>
                  <a:pt x="3004910" y="3512058"/>
                </a:lnTo>
                <a:lnTo>
                  <a:pt x="2995250" y="3512058"/>
                </a:lnTo>
                <a:lnTo>
                  <a:pt x="2984985" y="3512058"/>
                </a:lnTo>
                <a:lnTo>
                  <a:pt x="2972910" y="3516284"/>
                </a:lnTo>
                <a:lnTo>
                  <a:pt x="2972910" y="3493944"/>
                </a:lnTo>
                <a:close/>
                <a:moveTo>
                  <a:pt x="8136855" y="3469188"/>
                </a:moveTo>
                <a:lnTo>
                  <a:pt x="8147119" y="3469188"/>
                </a:lnTo>
                <a:lnTo>
                  <a:pt x="8161005" y="3469188"/>
                </a:lnTo>
                <a:lnTo>
                  <a:pt x="8161005" y="3506017"/>
                </a:lnTo>
                <a:lnTo>
                  <a:pt x="8157382" y="3530773"/>
                </a:lnTo>
                <a:lnTo>
                  <a:pt x="8151346" y="3551301"/>
                </a:lnTo>
                <a:lnTo>
                  <a:pt x="8147119" y="3588130"/>
                </a:lnTo>
                <a:lnTo>
                  <a:pt x="8153156" y="3588130"/>
                </a:lnTo>
                <a:lnTo>
                  <a:pt x="8153156" y="3594771"/>
                </a:lnTo>
                <a:lnTo>
                  <a:pt x="8167044" y="3594771"/>
                </a:lnTo>
                <a:lnTo>
                  <a:pt x="8175496" y="3594771"/>
                </a:lnTo>
                <a:lnTo>
                  <a:pt x="8181533" y="3594771"/>
                </a:lnTo>
                <a:lnTo>
                  <a:pt x="8189382" y="3598393"/>
                </a:lnTo>
                <a:lnTo>
                  <a:pt x="8195421" y="3602621"/>
                </a:lnTo>
                <a:lnTo>
                  <a:pt x="8209910" y="3605034"/>
                </a:lnTo>
                <a:lnTo>
                  <a:pt x="8217759" y="3631600"/>
                </a:lnTo>
                <a:lnTo>
                  <a:pt x="8232250" y="3647902"/>
                </a:lnTo>
                <a:lnTo>
                  <a:pt x="8250362" y="3666619"/>
                </a:lnTo>
                <a:lnTo>
                  <a:pt x="8264250" y="3691373"/>
                </a:lnTo>
                <a:lnTo>
                  <a:pt x="8252174" y="3695599"/>
                </a:lnTo>
                <a:lnTo>
                  <a:pt x="8246136" y="3699222"/>
                </a:lnTo>
                <a:lnTo>
                  <a:pt x="8242512" y="3699222"/>
                </a:lnTo>
                <a:lnTo>
                  <a:pt x="8242512" y="3703448"/>
                </a:lnTo>
                <a:lnTo>
                  <a:pt x="8242512" y="3705864"/>
                </a:lnTo>
                <a:lnTo>
                  <a:pt x="8242512" y="3709487"/>
                </a:lnTo>
                <a:lnTo>
                  <a:pt x="8235871" y="3709487"/>
                </a:lnTo>
                <a:lnTo>
                  <a:pt x="8223796" y="3713713"/>
                </a:lnTo>
                <a:lnTo>
                  <a:pt x="8221985" y="3705864"/>
                </a:lnTo>
                <a:lnTo>
                  <a:pt x="8221985" y="3703448"/>
                </a:lnTo>
                <a:lnTo>
                  <a:pt x="8217759" y="3703448"/>
                </a:lnTo>
                <a:lnTo>
                  <a:pt x="8214136" y="3703448"/>
                </a:lnTo>
                <a:lnTo>
                  <a:pt x="8209910" y="3699222"/>
                </a:lnTo>
                <a:lnTo>
                  <a:pt x="8203873" y="3713713"/>
                </a:lnTo>
                <a:lnTo>
                  <a:pt x="8199647" y="3723976"/>
                </a:lnTo>
                <a:lnTo>
                  <a:pt x="8193608" y="3734241"/>
                </a:lnTo>
                <a:lnTo>
                  <a:pt x="8181533" y="3738467"/>
                </a:lnTo>
                <a:lnTo>
                  <a:pt x="8171270" y="3744503"/>
                </a:lnTo>
                <a:lnTo>
                  <a:pt x="8171270" y="3738467"/>
                </a:lnTo>
                <a:lnTo>
                  <a:pt x="8165231" y="3730617"/>
                </a:lnTo>
                <a:lnTo>
                  <a:pt x="8165231" y="3723976"/>
                </a:lnTo>
                <a:lnTo>
                  <a:pt x="8165231" y="3720354"/>
                </a:lnTo>
                <a:lnTo>
                  <a:pt x="8165231" y="3717939"/>
                </a:lnTo>
                <a:lnTo>
                  <a:pt x="8165231" y="3713713"/>
                </a:lnTo>
                <a:lnTo>
                  <a:pt x="8161005" y="3709487"/>
                </a:lnTo>
                <a:lnTo>
                  <a:pt x="8157382" y="3709487"/>
                </a:lnTo>
                <a:lnTo>
                  <a:pt x="8147119" y="3705864"/>
                </a:lnTo>
                <a:lnTo>
                  <a:pt x="8147119" y="3695599"/>
                </a:lnTo>
                <a:lnTo>
                  <a:pt x="8147119" y="3685336"/>
                </a:lnTo>
                <a:lnTo>
                  <a:pt x="8151346" y="3676882"/>
                </a:lnTo>
                <a:lnTo>
                  <a:pt x="8151346" y="3675071"/>
                </a:lnTo>
                <a:lnTo>
                  <a:pt x="8153156" y="3670845"/>
                </a:lnTo>
                <a:lnTo>
                  <a:pt x="8161005" y="3670845"/>
                </a:lnTo>
                <a:lnTo>
                  <a:pt x="8171270" y="3666619"/>
                </a:lnTo>
                <a:lnTo>
                  <a:pt x="8185761" y="3666619"/>
                </a:lnTo>
                <a:lnTo>
                  <a:pt x="8185761" y="3691373"/>
                </a:lnTo>
                <a:lnTo>
                  <a:pt x="8209910" y="3691373"/>
                </a:lnTo>
                <a:lnTo>
                  <a:pt x="8209910" y="3685336"/>
                </a:lnTo>
                <a:lnTo>
                  <a:pt x="8214136" y="3676882"/>
                </a:lnTo>
                <a:lnTo>
                  <a:pt x="8217759" y="3675071"/>
                </a:lnTo>
                <a:lnTo>
                  <a:pt x="8217759" y="3670845"/>
                </a:lnTo>
                <a:lnTo>
                  <a:pt x="8221985" y="3666619"/>
                </a:lnTo>
                <a:lnTo>
                  <a:pt x="8223796" y="3660580"/>
                </a:lnTo>
                <a:lnTo>
                  <a:pt x="8217759" y="3660580"/>
                </a:lnTo>
                <a:lnTo>
                  <a:pt x="8181533" y="3631600"/>
                </a:lnTo>
                <a:lnTo>
                  <a:pt x="8141083" y="3612883"/>
                </a:lnTo>
                <a:lnTo>
                  <a:pt x="8141083" y="3627374"/>
                </a:lnTo>
                <a:lnTo>
                  <a:pt x="8136855" y="3637637"/>
                </a:lnTo>
                <a:lnTo>
                  <a:pt x="8132629" y="3647902"/>
                </a:lnTo>
                <a:lnTo>
                  <a:pt x="8132629" y="3660580"/>
                </a:lnTo>
                <a:lnTo>
                  <a:pt x="8129007" y="3656354"/>
                </a:lnTo>
                <a:lnTo>
                  <a:pt x="8126592" y="3652128"/>
                </a:lnTo>
                <a:lnTo>
                  <a:pt x="8126592" y="3647902"/>
                </a:lnTo>
                <a:lnTo>
                  <a:pt x="8122969" y="3646091"/>
                </a:lnTo>
                <a:lnTo>
                  <a:pt x="8112704" y="3618922"/>
                </a:lnTo>
                <a:lnTo>
                  <a:pt x="8100629" y="3588130"/>
                </a:lnTo>
                <a:lnTo>
                  <a:pt x="8098215" y="3547074"/>
                </a:lnTo>
                <a:lnTo>
                  <a:pt x="8100629" y="3512056"/>
                </a:lnTo>
                <a:lnTo>
                  <a:pt x="8114517" y="3477037"/>
                </a:lnTo>
                <a:lnTo>
                  <a:pt x="8126592" y="3472811"/>
                </a:lnTo>
                <a:close/>
                <a:moveTo>
                  <a:pt x="2881749" y="3469188"/>
                </a:moveTo>
                <a:lnTo>
                  <a:pt x="2895635" y="3469188"/>
                </a:lnTo>
                <a:lnTo>
                  <a:pt x="2910127" y="3472812"/>
                </a:lnTo>
                <a:lnTo>
                  <a:pt x="2924013" y="3472812"/>
                </a:lnTo>
                <a:lnTo>
                  <a:pt x="2934278" y="3477038"/>
                </a:lnTo>
                <a:lnTo>
                  <a:pt x="2934278" y="3493944"/>
                </a:lnTo>
                <a:lnTo>
                  <a:pt x="2881749" y="3493944"/>
                </a:lnTo>
                <a:close/>
                <a:moveTo>
                  <a:pt x="2583486" y="3469188"/>
                </a:moveTo>
                <a:lnTo>
                  <a:pt x="2602203" y="3472812"/>
                </a:lnTo>
                <a:lnTo>
                  <a:pt x="2611863" y="3479453"/>
                </a:lnTo>
                <a:lnTo>
                  <a:pt x="2626353" y="3487301"/>
                </a:lnTo>
                <a:lnTo>
                  <a:pt x="2638428" y="3493943"/>
                </a:lnTo>
                <a:lnTo>
                  <a:pt x="2638428" y="3501793"/>
                </a:lnTo>
                <a:lnTo>
                  <a:pt x="2624543" y="3501793"/>
                </a:lnTo>
                <a:lnTo>
                  <a:pt x="2611863" y="3506019"/>
                </a:lnTo>
                <a:lnTo>
                  <a:pt x="2602203" y="3507832"/>
                </a:lnTo>
                <a:lnTo>
                  <a:pt x="2596166" y="3506019"/>
                </a:lnTo>
                <a:lnTo>
                  <a:pt x="2581675" y="3506019"/>
                </a:lnTo>
                <a:lnTo>
                  <a:pt x="2569600" y="3501793"/>
                </a:lnTo>
                <a:lnTo>
                  <a:pt x="2569600" y="3477038"/>
                </a:lnTo>
                <a:lnTo>
                  <a:pt x="2573826" y="3477038"/>
                </a:lnTo>
                <a:lnTo>
                  <a:pt x="2577449" y="3472812"/>
                </a:lnTo>
                <a:lnTo>
                  <a:pt x="2581675" y="3472812"/>
                </a:lnTo>
                <a:close/>
                <a:moveTo>
                  <a:pt x="2707255" y="3435982"/>
                </a:moveTo>
                <a:lnTo>
                  <a:pt x="2750123" y="3440208"/>
                </a:lnTo>
                <a:lnTo>
                  <a:pt x="2786349" y="3448660"/>
                </a:lnTo>
                <a:lnTo>
                  <a:pt x="2814727" y="3458925"/>
                </a:lnTo>
                <a:lnTo>
                  <a:pt x="2849140" y="3469190"/>
                </a:lnTo>
                <a:lnTo>
                  <a:pt x="2849140" y="3487302"/>
                </a:lnTo>
                <a:lnTo>
                  <a:pt x="2835254" y="3487302"/>
                </a:lnTo>
                <a:lnTo>
                  <a:pt x="2828613" y="3491528"/>
                </a:lnTo>
                <a:lnTo>
                  <a:pt x="2818952" y="3493943"/>
                </a:lnTo>
                <a:lnTo>
                  <a:pt x="2810500" y="3497566"/>
                </a:lnTo>
                <a:lnTo>
                  <a:pt x="2804461" y="3501792"/>
                </a:lnTo>
                <a:lnTo>
                  <a:pt x="2792386" y="3501792"/>
                </a:lnTo>
                <a:lnTo>
                  <a:pt x="2792386" y="3497566"/>
                </a:lnTo>
                <a:lnTo>
                  <a:pt x="2792386" y="3493943"/>
                </a:lnTo>
                <a:lnTo>
                  <a:pt x="2790575" y="3491528"/>
                </a:lnTo>
                <a:lnTo>
                  <a:pt x="2786349" y="3487302"/>
                </a:lnTo>
                <a:lnTo>
                  <a:pt x="2782123" y="3483678"/>
                </a:lnTo>
                <a:lnTo>
                  <a:pt x="2778500" y="3487302"/>
                </a:lnTo>
                <a:lnTo>
                  <a:pt x="2772461" y="3507829"/>
                </a:lnTo>
                <a:lnTo>
                  <a:pt x="2762198" y="3507829"/>
                </a:lnTo>
                <a:lnTo>
                  <a:pt x="2735632" y="3506018"/>
                </a:lnTo>
                <a:lnTo>
                  <a:pt x="2707255" y="3501792"/>
                </a:lnTo>
                <a:lnTo>
                  <a:pt x="2687332" y="3501792"/>
                </a:lnTo>
                <a:lnTo>
                  <a:pt x="2677067" y="3477037"/>
                </a:lnTo>
                <a:lnTo>
                  <a:pt x="2695179" y="3477037"/>
                </a:lnTo>
                <a:lnTo>
                  <a:pt x="2707255" y="3477037"/>
                </a:lnTo>
                <a:lnTo>
                  <a:pt x="2721745" y="3472811"/>
                </a:lnTo>
                <a:lnTo>
                  <a:pt x="2733821" y="3469190"/>
                </a:lnTo>
                <a:lnTo>
                  <a:pt x="2725369" y="3464964"/>
                </a:lnTo>
                <a:lnTo>
                  <a:pt x="2719330" y="3458925"/>
                </a:lnTo>
                <a:lnTo>
                  <a:pt x="2715709" y="3454699"/>
                </a:lnTo>
                <a:lnTo>
                  <a:pt x="2711481" y="3448660"/>
                </a:lnTo>
                <a:close/>
                <a:moveTo>
                  <a:pt x="438334" y="3358099"/>
                </a:moveTo>
                <a:lnTo>
                  <a:pt x="470937" y="3368364"/>
                </a:lnTo>
                <a:lnTo>
                  <a:pt x="495088" y="3382250"/>
                </a:lnTo>
                <a:lnTo>
                  <a:pt x="523465" y="3396739"/>
                </a:lnTo>
                <a:lnTo>
                  <a:pt x="523465" y="3405193"/>
                </a:lnTo>
                <a:lnTo>
                  <a:pt x="515011" y="3405193"/>
                </a:lnTo>
                <a:lnTo>
                  <a:pt x="490862" y="3421494"/>
                </a:lnTo>
                <a:lnTo>
                  <a:pt x="466711" y="3425720"/>
                </a:lnTo>
                <a:lnTo>
                  <a:pt x="444371" y="3429946"/>
                </a:lnTo>
                <a:lnTo>
                  <a:pt x="420221" y="3435983"/>
                </a:lnTo>
                <a:lnTo>
                  <a:pt x="420221" y="3429946"/>
                </a:lnTo>
                <a:lnTo>
                  <a:pt x="414184" y="3429946"/>
                </a:lnTo>
                <a:lnTo>
                  <a:pt x="420221" y="3411229"/>
                </a:lnTo>
                <a:lnTo>
                  <a:pt x="420221" y="3393117"/>
                </a:lnTo>
                <a:lnTo>
                  <a:pt x="420221" y="3368364"/>
                </a:lnTo>
                <a:lnTo>
                  <a:pt x="428070" y="3364136"/>
                </a:lnTo>
                <a:lnTo>
                  <a:pt x="429882" y="3364136"/>
                </a:lnTo>
                <a:lnTo>
                  <a:pt x="429882" y="3361722"/>
                </a:lnTo>
                <a:lnTo>
                  <a:pt x="434108" y="3361722"/>
                </a:lnTo>
                <a:close/>
                <a:moveTo>
                  <a:pt x="2460320" y="3335156"/>
                </a:moveTo>
                <a:lnTo>
                  <a:pt x="2517074" y="3347835"/>
                </a:lnTo>
                <a:lnTo>
                  <a:pt x="2567789" y="3364136"/>
                </a:lnTo>
                <a:lnTo>
                  <a:pt x="2605826" y="3382251"/>
                </a:lnTo>
                <a:lnTo>
                  <a:pt x="2644467" y="3400966"/>
                </a:lnTo>
                <a:lnTo>
                  <a:pt x="2687335" y="3421496"/>
                </a:lnTo>
                <a:lnTo>
                  <a:pt x="2687335" y="3435985"/>
                </a:lnTo>
                <a:lnTo>
                  <a:pt x="2668618" y="3435985"/>
                </a:lnTo>
                <a:lnTo>
                  <a:pt x="2648694" y="3444439"/>
                </a:lnTo>
                <a:lnTo>
                  <a:pt x="2624543" y="3450476"/>
                </a:lnTo>
                <a:lnTo>
                  <a:pt x="2597978" y="3454702"/>
                </a:lnTo>
                <a:lnTo>
                  <a:pt x="2602204" y="3448665"/>
                </a:lnTo>
                <a:lnTo>
                  <a:pt x="2602204" y="3440211"/>
                </a:lnTo>
                <a:lnTo>
                  <a:pt x="2602204" y="3435985"/>
                </a:lnTo>
                <a:lnTo>
                  <a:pt x="2602204" y="3434174"/>
                </a:lnTo>
                <a:lnTo>
                  <a:pt x="2602204" y="3429948"/>
                </a:lnTo>
                <a:lnTo>
                  <a:pt x="2597978" y="3421496"/>
                </a:lnTo>
                <a:lnTo>
                  <a:pt x="2545450" y="3407005"/>
                </a:lnTo>
                <a:lnTo>
                  <a:pt x="2496546" y="3382251"/>
                </a:lnTo>
                <a:lnTo>
                  <a:pt x="2444018" y="3358100"/>
                </a:lnTo>
                <a:lnTo>
                  <a:pt x="2431943" y="3368364"/>
                </a:lnTo>
                <a:lnTo>
                  <a:pt x="2425906" y="3378627"/>
                </a:lnTo>
                <a:lnTo>
                  <a:pt x="2415641" y="3390703"/>
                </a:lnTo>
                <a:lnTo>
                  <a:pt x="2403566" y="3386477"/>
                </a:lnTo>
                <a:lnTo>
                  <a:pt x="2389075" y="3378627"/>
                </a:lnTo>
                <a:lnTo>
                  <a:pt x="2383038" y="3376212"/>
                </a:lnTo>
                <a:lnTo>
                  <a:pt x="2397529" y="3376212"/>
                </a:lnTo>
                <a:lnTo>
                  <a:pt x="2407189" y="3361723"/>
                </a:lnTo>
                <a:lnTo>
                  <a:pt x="2417452" y="3353873"/>
                </a:lnTo>
                <a:lnTo>
                  <a:pt x="2429527" y="3343608"/>
                </a:lnTo>
                <a:lnTo>
                  <a:pt x="2439792" y="3343608"/>
                </a:lnTo>
                <a:lnTo>
                  <a:pt x="2445829" y="3339382"/>
                </a:lnTo>
                <a:lnTo>
                  <a:pt x="2454283" y="3339382"/>
                </a:lnTo>
                <a:close/>
                <a:moveTo>
                  <a:pt x="391847" y="3318854"/>
                </a:moveTo>
                <a:lnTo>
                  <a:pt x="420221" y="3329120"/>
                </a:lnTo>
                <a:lnTo>
                  <a:pt x="420221" y="3335157"/>
                </a:lnTo>
                <a:lnTo>
                  <a:pt x="414185" y="3335157"/>
                </a:lnTo>
                <a:lnTo>
                  <a:pt x="391847" y="3343610"/>
                </a:lnTo>
                <a:lnTo>
                  <a:pt x="371317" y="3343610"/>
                </a:lnTo>
                <a:lnTo>
                  <a:pt x="353205" y="3343610"/>
                </a:lnTo>
                <a:lnTo>
                  <a:pt x="353205" y="3329120"/>
                </a:lnTo>
                <a:lnTo>
                  <a:pt x="363470" y="3324891"/>
                </a:lnTo>
                <a:lnTo>
                  <a:pt x="373733" y="3324891"/>
                </a:lnTo>
                <a:lnTo>
                  <a:pt x="381582" y="3323081"/>
                </a:lnTo>
                <a:close/>
                <a:moveTo>
                  <a:pt x="235475" y="3285646"/>
                </a:moveTo>
                <a:lnTo>
                  <a:pt x="247550" y="3289872"/>
                </a:lnTo>
                <a:lnTo>
                  <a:pt x="262041" y="3289872"/>
                </a:lnTo>
                <a:lnTo>
                  <a:pt x="268078" y="3289872"/>
                </a:lnTo>
                <a:lnTo>
                  <a:pt x="278342" y="3294098"/>
                </a:lnTo>
                <a:lnTo>
                  <a:pt x="290418" y="3295911"/>
                </a:lnTo>
                <a:lnTo>
                  <a:pt x="290418" y="3310399"/>
                </a:lnTo>
                <a:lnTo>
                  <a:pt x="282569" y="3310399"/>
                </a:lnTo>
                <a:lnTo>
                  <a:pt x="272303" y="3314625"/>
                </a:lnTo>
                <a:lnTo>
                  <a:pt x="262041" y="3318853"/>
                </a:lnTo>
                <a:lnTo>
                  <a:pt x="249966" y="3318853"/>
                </a:lnTo>
                <a:lnTo>
                  <a:pt x="235475" y="3318853"/>
                </a:lnTo>
                <a:close/>
                <a:moveTo>
                  <a:pt x="2569600" y="3279610"/>
                </a:moveTo>
                <a:lnTo>
                  <a:pt x="2581676" y="3285647"/>
                </a:lnTo>
                <a:lnTo>
                  <a:pt x="2587714" y="3294101"/>
                </a:lnTo>
                <a:lnTo>
                  <a:pt x="2596168" y="3300138"/>
                </a:lnTo>
                <a:lnTo>
                  <a:pt x="2597979" y="3310403"/>
                </a:lnTo>
                <a:lnTo>
                  <a:pt x="2597979" y="3329121"/>
                </a:lnTo>
                <a:lnTo>
                  <a:pt x="2583487" y="3329121"/>
                </a:lnTo>
                <a:lnTo>
                  <a:pt x="2581676" y="3318856"/>
                </a:lnTo>
                <a:lnTo>
                  <a:pt x="2577450" y="3314630"/>
                </a:lnTo>
                <a:lnTo>
                  <a:pt x="2573826" y="3308591"/>
                </a:lnTo>
                <a:lnTo>
                  <a:pt x="2569600" y="3300138"/>
                </a:lnTo>
                <a:lnTo>
                  <a:pt x="2569600" y="3294101"/>
                </a:lnTo>
                <a:close/>
                <a:moveTo>
                  <a:pt x="8147123" y="3265119"/>
                </a:moveTo>
                <a:lnTo>
                  <a:pt x="8153160" y="3271156"/>
                </a:lnTo>
                <a:lnTo>
                  <a:pt x="8157386" y="3279610"/>
                </a:lnTo>
                <a:lnTo>
                  <a:pt x="8161009" y="3285647"/>
                </a:lnTo>
                <a:lnTo>
                  <a:pt x="8161009" y="3295912"/>
                </a:lnTo>
                <a:lnTo>
                  <a:pt x="8161009" y="3310401"/>
                </a:lnTo>
                <a:lnTo>
                  <a:pt x="8132632" y="3382252"/>
                </a:lnTo>
                <a:lnTo>
                  <a:pt x="8118743" y="3364137"/>
                </a:lnTo>
                <a:lnTo>
                  <a:pt x="8112706" y="3347836"/>
                </a:lnTo>
                <a:lnTo>
                  <a:pt x="8108480" y="3318855"/>
                </a:lnTo>
                <a:close/>
                <a:moveTo>
                  <a:pt x="2553298" y="3232516"/>
                </a:moveTo>
                <a:lnTo>
                  <a:pt x="2597976" y="3232516"/>
                </a:lnTo>
                <a:lnTo>
                  <a:pt x="2602202" y="3238553"/>
                </a:lnTo>
                <a:lnTo>
                  <a:pt x="2610051" y="3242779"/>
                </a:lnTo>
                <a:lnTo>
                  <a:pt x="2610051" y="3247007"/>
                </a:lnTo>
                <a:lnTo>
                  <a:pt x="2611862" y="3250628"/>
                </a:lnTo>
                <a:lnTo>
                  <a:pt x="2611862" y="3253043"/>
                </a:lnTo>
                <a:lnTo>
                  <a:pt x="2610051" y="3257269"/>
                </a:lnTo>
                <a:lnTo>
                  <a:pt x="2610051" y="3265119"/>
                </a:lnTo>
                <a:lnTo>
                  <a:pt x="2597976" y="3257269"/>
                </a:lnTo>
                <a:lnTo>
                  <a:pt x="2587711" y="3253043"/>
                </a:lnTo>
                <a:lnTo>
                  <a:pt x="2577448" y="3253043"/>
                </a:lnTo>
                <a:lnTo>
                  <a:pt x="2569599" y="3250628"/>
                </a:lnTo>
                <a:lnTo>
                  <a:pt x="2563562" y="3250628"/>
                </a:lnTo>
                <a:lnTo>
                  <a:pt x="2555108" y="3247007"/>
                </a:lnTo>
                <a:lnTo>
                  <a:pt x="2553298" y="3238553"/>
                </a:lnTo>
                <a:close/>
                <a:moveTo>
                  <a:pt x="8374133" y="3098482"/>
                </a:moveTo>
                <a:lnTo>
                  <a:pt x="8380170" y="3102708"/>
                </a:lnTo>
                <a:lnTo>
                  <a:pt x="8383793" y="3102708"/>
                </a:lnTo>
                <a:lnTo>
                  <a:pt x="8383793" y="3106935"/>
                </a:lnTo>
                <a:lnTo>
                  <a:pt x="8388019" y="3112973"/>
                </a:lnTo>
                <a:lnTo>
                  <a:pt x="8388019" y="3121426"/>
                </a:lnTo>
                <a:lnTo>
                  <a:pt x="8383793" y="3131691"/>
                </a:lnTo>
                <a:lnTo>
                  <a:pt x="8375943" y="3141954"/>
                </a:lnTo>
                <a:lnTo>
                  <a:pt x="8374133" y="3152219"/>
                </a:lnTo>
                <a:lnTo>
                  <a:pt x="8355416" y="3152219"/>
                </a:lnTo>
                <a:lnTo>
                  <a:pt x="8355416" y="3127463"/>
                </a:lnTo>
                <a:lnTo>
                  <a:pt x="8362058" y="3125049"/>
                </a:lnTo>
                <a:lnTo>
                  <a:pt x="8365679" y="3117200"/>
                </a:lnTo>
                <a:lnTo>
                  <a:pt x="8369907" y="3111161"/>
                </a:lnTo>
                <a:close/>
                <a:moveTo>
                  <a:pt x="8278740" y="3001881"/>
                </a:moveTo>
                <a:lnTo>
                  <a:pt x="8302889" y="3001881"/>
                </a:lnTo>
                <a:lnTo>
                  <a:pt x="8302889" y="3026637"/>
                </a:lnTo>
                <a:lnTo>
                  <a:pt x="8270891" y="3026637"/>
                </a:lnTo>
                <a:lnTo>
                  <a:pt x="8270891" y="3010334"/>
                </a:lnTo>
                <a:lnTo>
                  <a:pt x="8278740" y="3010334"/>
                </a:lnTo>
                <a:close/>
                <a:moveTo>
                  <a:pt x="5703707" y="2933656"/>
                </a:moveTo>
                <a:lnTo>
                  <a:pt x="5721819" y="2933656"/>
                </a:lnTo>
                <a:lnTo>
                  <a:pt x="5713970" y="2943920"/>
                </a:lnTo>
                <a:lnTo>
                  <a:pt x="5707933" y="2952372"/>
                </a:lnTo>
                <a:lnTo>
                  <a:pt x="5699481" y="2958409"/>
                </a:lnTo>
                <a:lnTo>
                  <a:pt x="5693443" y="2966863"/>
                </a:lnTo>
                <a:lnTo>
                  <a:pt x="5681367" y="2972900"/>
                </a:lnTo>
                <a:lnTo>
                  <a:pt x="5675331" y="2972900"/>
                </a:lnTo>
                <a:lnTo>
                  <a:pt x="5675331" y="2977126"/>
                </a:lnTo>
                <a:lnTo>
                  <a:pt x="5671105" y="2977126"/>
                </a:lnTo>
                <a:lnTo>
                  <a:pt x="5665066" y="2977126"/>
                </a:lnTo>
                <a:lnTo>
                  <a:pt x="5657217" y="2981352"/>
                </a:lnTo>
                <a:lnTo>
                  <a:pt x="5651180" y="2954183"/>
                </a:lnTo>
                <a:lnTo>
                  <a:pt x="5665066" y="2952372"/>
                </a:lnTo>
                <a:lnTo>
                  <a:pt x="5679557" y="2943920"/>
                </a:lnTo>
                <a:lnTo>
                  <a:pt x="5693443" y="2940297"/>
                </a:lnTo>
                <a:close/>
                <a:moveTo>
                  <a:pt x="5409677" y="2923393"/>
                </a:moveTo>
                <a:lnTo>
                  <a:pt x="5428394" y="2930034"/>
                </a:lnTo>
                <a:lnTo>
                  <a:pt x="5448318" y="2937883"/>
                </a:lnTo>
                <a:lnTo>
                  <a:pt x="5472467" y="2943920"/>
                </a:lnTo>
                <a:lnTo>
                  <a:pt x="5486958" y="2954184"/>
                </a:lnTo>
                <a:lnTo>
                  <a:pt x="5430204" y="2954184"/>
                </a:lnTo>
                <a:lnTo>
                  <a:pt x="5424168" y="2952371"/>
                </a:lnTo>
                <a:lnTo>
                  <a:pt x="5419942" y="2952371"/>
                </a:lnTo>
                <a:lnTo>
                  <a:pt x="5413903" y="2948145"/>
                </a:lnTo>
                <a:lnTo>
                  <a:pt x="5400017" y="2948145"/>
                </a:lnTo>
                <a:lnTo>
                  <a:pt x="5400017" y="2940297"/>
                </a:lnTo>
                <a:lnTo>
                  <a:pt x="5403640" y="2937883"/>
                </a:lnTo>
                <a:lnTo>
                  <a:pt x="5406054" y="2933657"/>
                </a:lnTo>
                <a:lnTo>
                  <a:pt x="5406054" y="2930034"/>
                </a:lnTo>
                <a:close/>
                <a:moveTo>
                  <a:pt x="4778163" y="2783926"/>
                </a:moveTo>
                <a:lnTo>
                  <a:pt x="4826467" y="2783926"/>
                </a:lnTo>
                <a:lnTo>
                  <a:pt x="4826467" y="2789963"/>
                </a:lnTo>
                <a:lnTo>
                  <a:pt x="4816201" y="2794191"/>
                </a:lnTo>
                <a:lnTo>
                  <a:pt x="4812578" y="2797812"/>
                </a:lnTo>
                <a:lnTo>
                  <a:pt x="4805936" y="2800228"/>
                </a:lnTo>
                <a:lnTo>
                  <a:pt x="4798089" y="2804454"/>
                </a:lnTo>
                <a:lnTo>
                  <a:pt x="4787824" y="2804454"/>
                </a:lnTo>
                <a:close/>
                <a:moveTo>
                  <a:pt x="5528015" y="2742266"/>
                </a:moveTo>
                <a:lnTo>
                  <a:pt x="5523789" y="2746492"/>
                </a:lnTo>
                <a:lnTo>
                  <a:pt x="5519561" y="2750719"/>
                </a:lnTo>
                <a:lnTo>
                  <a:pt x="5515335" y="2750719"/>
                </a:lnTo>
                <a:lnTo>
                  <a:pt x="5515335" y="2754945"/>
                </a:lnTo>
                <a:lnTo>
                  <a:pt x="5513524" y="2756755"/>
                </a:lnTo>
                <a:lnTo>
                  <a:pt x="5510506" y="2765209"/>
                </a:lnTo>
                <a:lnTo>
                  <a:pt x="5516542" y="2765209"/>
                </a:lnTo>
                <a:lnTo>
                  <a:pt x="5528618" y="2760983"/>
                </a:lnTo>
                <a:lnTo>
                  <a:pt x="5534656" y="2756755"/>
                </a:lnTo>
                <a:lnTo>
                  <a:pt x="5542504" y="2754945"/>
                </a:lnTo>
                <a:lnTo>
                  <a:pt x="5548542" y="2750719"/>
                </a:lnTo>
                <a:lnTo>
                  <a:pt x="5556392" y="2742266"/>
                </a:lnTo>
                <a:close/>
                <a:moveTo>
                  <a:pt x="4996725" y="2742266"/>
                </a:moveTo>
                <a:lnTo>
                  <a:pt x="5006990" y="2742266"/>
                </a:lnTo>
                <a:lnTo>
                  <a:pt x="5020872" y="2742266"/>
                </a:lnTo>
                <a:lnTo>
                  <a:pt x="5025097" y="2775475"/>
                </a:lnTo>
                <a:lnTo>
                  <a:pt x="5029326" y="2814718"/>
                </a:lnTo>
                <a:lnTo>
                  <a:pt x="5010613" y="2814718"/>
                </a:lnTo>
                <a:lnTo>
                  <a:pt x="5006990" y="2818341"/>
                </a:lnTo>
                <a:lnTo>
                  <a:pt x="5000952" y="2818341"/>
                </a:lnTo>
                <a:lnTo>
                  <a:pt x="4992498" y="2818341"/>
                </a:lnTo>
                <a:lnTo>
                  <a:pt x="4982234" y="2822567"/>
                </a:lnTo>
                <a:lnTo>
                  <a:pt x="4978611" y="2794190"/>
                </a:lnTo>
                <a:lnTo>
                  <a:pt x="4978611" y="2765210"/>
                </a:lnTo>
                <a:lnTo>
                  <a:pt x="4982234" y="2750719"/>
                </a:lnTo>
                <a:lnTo>
                  <a:pt x="4988271" y="2746493"/>
                </a:lnTo>
                <a:close/>
                <a:moveTo>
                  <a:pt x="5002761" y="2672229"/>
                </a:moveTo>
                <a:lnTo>
                  <a:pt x="5020872" y="2672229"/>
                </a:lnTo>
                <a:lnTo>
                  <a:pt x="5016650" y="2686722"/>
                </a:lnTo>
                <a:lnTo>
                  <a:pt x="5016650" y="2696984"/>
                </a:lnTo>
                <a:lnTo>
                  <a:pt x="5016650" y="2707249"/>
                </a:lnTo>
                <a:lnTo>
                  <a:pt x="5014837" y="2715701"/>
                </a:lnTo>
                <a:lnTo>
                  <a:pt x="5010611" y="2725966"/>
                </a:lnTo>
                <a:lnTo>
                  <a:pt x="4996723" y="2725966"/>
                </a:lnTo>
                <a:lnTo>
                  <a:pt x="4996723" y="2711475"/>
                </a:lnTo>
                <a:lnTo>
                  <a:pt x="5000950" y="2696984"/>
                </a:lnTo>
                <a:lnTo>
                  <a:pt x="5000950" y="2683099"/>
                </a:lnTo>
                <a:close/>
                <a:moveTo>
                  <a:pt x="2690868" y="2573919"/>
                </a:moveTo>
                <a:lnTo>
                  <a:pt x="2687343" y="2577441"/>
                </a:lnTo>
                <a:lnTo>
                  <a:pt x="2683191" y="2581593"/>
                </a:lnTo>
                <a:lnTo>
                  <a:pt x="2687332" y="2578042"/>
                </a:lnTo>
                <a:close/>
                <a:moveTo>
                  <a:pt x="8730353" y="2573817"/>
                </a:moveTo>
                <a:lnTo>
                  <a:pt x="8748465" y="2600382"/>
                </a:lnTo>
                <a:lnTo>
                  <a:pt x="8764766" y="2614870"/>
                </a:lnTo>
                <a:lnTo>
                  <a:pt x="8787106" y="2620909"/>
                </a:lnTo>
                <a:lnTo>
                  <a:pt x="8801597" y="2629361"/>
                </a:lnTo>
                <a:lnTo>
                  <a:pt x="8815483" y="2639626"/>
                </a:lnTo>
                <a:lnTo>
                  <a:pt x="8819709" y="2645663"/>
                </a:lnTo>
                <a:lnTo>
                  <a:pt x="8821520" y="2654115"/>
                </a:lnTo>
                <a:lnTo>
                  <a:pt x="8821520" y="2660153"/>
                </a:lnTo>
                <a:lnTo>
                  <a:pt x="8821520" y="2672229"/>
                </a:lnTo>
                <a:lnTo>
                  <a:pt x="8797369" y="2678871"/>
                </a:lnTo>
                <a:lnTo>
                  <a:pt x="8779257" y="2693359"/>
                </a:lnTo>
                <a:lnTo>
                  <a:pt x="8764766" y="2707247"/>
                </a:lnTo>
                <a:lnTo>
                  <a:pt x="8744844" y="2717510"/>
                </a:lnTo>
                <a:lnTo>
                  <a:pt x="8736389" y="2707247"/>
                </a:lnTo>
                <a:lnTo>
                  <a:pt x="8730353" y="2703624"/>
                </a:lnTo>
                <a:lnTo>
                  <a:pt x="8724316" y="2701208"/>
                </a:lnTo>
                <a:lnTo>
                  <a:pt x="8716467" y="2703624"/>
                </a:lnTo>
                <a:lnTo>
                  <a:pt x="8710428" y="2707247"/>
                </a:lnTo>
                <a:lnTo>
                  <a:pt x="8706202" y="2715699"/>
                </a:lnTo>
                <a:lnTo>
                  <a:pt x="8698353" y="2717510"/>
                </a:lnTo>
                <a:lnTo>
                  <a:pt x="8710428" y="2760980"/>
                </a:lnTo>
                <a:lnTo>
                  <a:pt x="8712241" y="2794188"/>
                </a:lnTo>
                <a:lnTo>
                  <a:pt x="8712241" y="2818338"/>
                </a:lnTo>
                <a:lnTo>
                  <a:pt x="8710428" y="2843092"/>
                </a:lnTo>
                <a:lnTo>
                  <a:pt x="8701976" y="2870261"/>
                </a:lnTo>
                <a:lnTo>
                  <a:pt x="8695939" y="2905279"/>
                </a:lnTo>
                <a:lnTo>
                  <a:pt x="8691711" y="2948144"/>
                </a:lnTo>
                <a:lnTo>
                  <a:pt x="8645222" y="2972899"/>
                </a:lnTo>
                <a:lnTo>
                  <a:pt x="8592694" y="2997653"/>
                </a:lnTo>
                <a:lnTo>
                  <a:pt x="8541979" y="3020596"/>
                </a:lnTo>
                <a:lnTo>
                  <a:pt x="8531714" y="3001879"/>
                </a:lnTo>
                <a:lnTo>
                  <a:pt x="8522054" y="2987388"/>
                </a:lnTo>
                <a:lnTo>
                  <a:pt x="8517828" y="3001879"/>
                </a:lnTo>
                <a:lnTo>
                  <a:pt x="8517828" y="3010331"/>
                </a:lnTo>
                <a:lnTo>
                  <a:pt x="8516018" y="3020596"/>
                </a:lnTo>
                <a:lnTo>
                  <a:pt x="8511792" y="3026633"/>
                </a:lnTo>
                <a:lnTo>
                  <a:pt x="8501527" y="3026633"/>
                </a:lnTo>
                <a:lnTo>
                  <a:pt x="8493678" y="3026633"/>
                </a:lnTo>
                <a:lnTo>
                  <a:pt x="8489451" y="3030861"/>
                </a:lnTo>
                <a:lnTo>
                  <a:pt x="8487641" y="3030861"/>
                </a:lnTo>
                <a:lnTo>
                  <a:pt x="8483415" y="3034482"/>
                </a:lnTo>
                <a:lnTo>
                  <a:pt x="8479189" y="3038708"/>
                </a:lnTo>
                <a:lnTo>
                  <a:pt x="8468924" y="3038708"/>
                </a:lnTo>
                <a:lnTo>
                  <a:pt x="8459264" y="3041124"/>
                </a:lnTo>
                <a:lnTo>
                  <a:pt x="8455038" y="3034482"/>
                </a:lnTo>
                <a:lnTo>
                  <a:pt x="8455038" y="3024219"/>
                </a:lnTo>
                <a:lnTo>
                  <a:pt x="8455038" y="3020596"/>
                </a:lnTo>
                <a:lnTo>
                  <a:pt x="8455038" y="3012144"/>
                </a:lnTo>
                <a:lnTo>
                  <a:pt x="8455038" y="3010331"/>
                </a:lnTo>
                <a:lnTo>
                  <a:pt x="8446584" y="3010331"/>
                </a:lnTo>
                <a:lnTo>
                  <a:pt x="8440547" y="3006105"/>
                </a:lnTo>
                <a:lnTo>
                  <a:pt x="8426661" y="3001879"/>
                </a:lnTo>
                <a:lnTo>
                  <a:pt x="8426661" y="3010331"/>
                </a:lnTo>
                <a:lnTo>
                  <a:pt x="8432698" y="3020596"/>
                </a:lnTo>
                <a:lnTo>
                  <a:pt x="8440547" y="3024219"/>
                </a:lnTo>
                <a:lnTo>
                  <a:pt x="8440547" y="3030861"/>
                </a:lnTo>
                <a:lnTo>
                  <a:pt x="8440547" y="3041124"/>
                </a:lnTo>
                <a:lnTo>
                  <a:pt x="8444773" y="3059238"/>
                </a:lnTo>
                <a:lnTo>
                  <a:pt x="8432698" y="3069500"/>
                </a:lnTo>
                <a:lnTo>
                  <a:pt x="8426661" y="3083991"/>
                </a:lnTo>
                <a:lnTo>
                  <a:pt x="8418209" y="3098480"/>
                </a:lnTo>
                <a:lnTo>
                  <a:pt x="8394058" y="3098480"/>
                </a:lnTo>
                <a:lnTo>
                  <a:pt x="8390435" y="3069500"/>
                </a:lnTo>
                <a:lnTo>
                  <a:pt x="8388019" y="3055009"/>
                </a:lnTo>
                <a:lnTo>
                  <a:pt x="8380170" y="3041124"/>
                </a:lnTo>
                <a:lnTo>
                  <a:pt x="8374133" y="3020596"/>
                </a:lnTo>
                <a:lnTo>
                  <a:pt x="8394058" y="3020596"/>
                </a:lnTo>
                <a:lnTo>
                  <a:pt x="8418209" y="2987388"/>
                </a:lnTo>
                <a:lnTo>
                  <a:pt x="8450810" y="2958409"/>
                </a:lnTo>
                <a:lnTo>
                  <a:pt x="8489451" y="2940297"/>
                </a:lnTo>
                <a:lnTo>
                  <a:pt x="8503337" y="2937882"/>
                </a:lnTo>
                <a:lnTo>
                  <a:pt x="8517828" y="2937882"/>
                </a:lnTo>
                <a:lnTo>
                  <a:pt x="8529904" y="2940297"/>
                </a:lnTo>
                <a:lnTo>
                  <a:pt x="8535942" y="2940297"/>
                </a:lnTo>
                <a:lnTo>
                  <a:pt x="8541979" y="2940297"/>
                </a:lnTo>
                <a:lnTo>
                  <a:pt x="8550431" y="2930032"/>
                </a:lnTo>
                <a:lnTo>
                  <a:pt x="8556468" y="2919769"/>
                </a:lnTo>
                <a:lnTo>
                  <a:pt x="8560091" y="2908900"/>
                </a:lnTo>
                <a:lnTo>
                  <a:pt x="8564317" y="2901053"/>
                </a:lnTo>
                <a:lnTo>
                  <a:pt x="8570356" y="2890788"/>
                </a:lnTo>
                <a:lnTo>
                  <a:pt x="8582431" y="2884752"/>
                </a:lnTo>
                <a:lnTo>
                  <a:pt x="8584847" y="2890788"/>
                </a:lnTo>
                <a:lnTo>
                  <a:pt x="8588468" y="2895014"/>
                </a:lnTo>
                <a:lnTo>
                  <a:pt x="8592694" y="2895014"/>
                </a:lnTo>
                <a:lnTo>
                  <a:pt x="8596922" y="2895014"/>
                </a:lnTo>
                <a:lnTo>
                  <a:pt x="8598733" y="2890788"/>
                </a:lnTo>
                <a:lnTo>
                  <a:pt x="8627110" y="2866035"/>
                </a:lnTo>
                <a:lnTo>
                  <a:pt x="8645222" y="2843092"/>
                </a:lnTo>
                <a:lnTo>
                  <a:pt x="8653676" y="2818338"/>
                </a:lnTo>
                <a:lnTo>
                  <a:pt x="8659713" y="2789962"/>
                </a:lnTo>
                <a:lnTo>
                  <a:pt x="8669976" y="2765206"/>
                </a:lnTo>
                <a:lnTo>
                  <a:pt x="8691711" y="2732001"/>
                </a:lnTo>
                <a:lnTo>
                  <a:pt x="8677825" y="2732001"/>
                </a:lnTo>
                <a:lnTo>
                  <a:pt x="8667562" y="2725962"/>
                </a:lnTo>
                <a:lnTo>
                  <a:pt x="8663939" y="2717510"/>
                </a:lnTo>
                <a:lnTo>
                  <a:pt x="8659713" y="2711474"/>
                </a:lnTo>
                <a:lnTo>
                  <a:pt x="8659713" y="2696983"/>
                </a:lnTo>
                <a:lnTo>
                  <a:pt x="8659713" y="2678871"/>
                </a:lnTo>
                <a:lnTo>
                  <a:pt x="8663939" y="2674643"/>
                </a:lnTo>
                <a:lnTo>
                  <a:pt x="8667562" y="2672229"/>
                </a:lnTo>
                <a:lnTo>
                  <a:pt x="8667562" y="2668605"/>
                </a:lnTo>
                <a:lnTo>
                  <a:pt x="8667562" y="2664379"/>
                </a:lnTo>
                <a:lnTo>
                  <a:pt x="8682051" y="2660153"/>
                </a:lnTo>
                <a:lnTo>
                  <a:pt x="8691711" y="2660153"/>
                </a:lnTo>
                <a:lnTo>
                  <a:pt x="8698353" y="2658340"/>
                </a:lnTo>
                <a:lnTo>
                  <a:pt x="8706202" y="2658340"/>
                </a:lnTo>
                <a:lnTo>
                  <a:pt x="8706202" y="2620909"/>
                </a:lnTo>
                <a:lnTo>
                  <a:pt x="8712241" y="2592533"/>
                </a:lnTo>
                <a:close/>
                <a:moveTo>
                  <a:pt x="5124099" y="2567174"/>
                </a:moveTo>
                <a:lnTo>
                  <a:pt x="5122288" y="2571405"/>
                </a:lnTo>
                <a:lnTo>
                  <a:pt x="5118062" y="2571405"/>
                </a:lnTo>
                <a:lnTo>
                  <a:pt x="5113836" y="2571405"/>
                </a:lnTo>
                <a:lnTo>
                  <a:pt x="5113836" y="2573214"/>
                </a:lnTo>
                <a:lnTo>
                  <a:pt x="5109610" y="2573214"/>
                </a:lnTo>
                <a:lnTo>
                  <a:pt x="5103571" y="2581666"/>
                </a:lnTo>
                <a:lnTo>
                  <a:pt x="5095722" y="2585892"/>
                </a:lnTo>
                <a:lnTo>
                  <a:pt x="5095722" y="2587705"/>
                </a:lnTo>
                <a:lnTo>
                  <a:pt x="5095722" y="2596157"/>
                </a:lnTo>
                <a:lnTo>
                  <a:pt x="5095722" y="2602194"/>
                </a:lnTo>
                <a:lnTo>
                  <a:pt x="5095722" y="2614268"/>
                </a:lnTo>
                <a:lnTo>
                  <a:pt x="5124099" y="2643250"/>
                </a:lnTo>
                <a:lnTo>
                  <a:pt x="5150665" y="2674040"/>
                </a:lnTo>
                <a:lnTo>
                  <a:pt x="5174815" y="2710871"/>
                </a:lnTo>
                <a:lnTo>
                  <a:pt x="5203192" y="2710871"/>
                </a:lnTo>
                <a:lnTo>
                  <a:pt x="5203192" y="2731398"/>
                </a:lnTo>
                <a:lnTo>
                  <a:pt x="5231569" y="2741661"/>
                </a:lnTo>
                <a:lnTo>
                  <a:pt x="5252096" y="2756153"/>
                </a:lnTo>
                <a:lnTo>
                  <a:pt x="5274434" y="2774869"/>
                </a:lnTo>
                <a:lnTo>
                  <a:pt x="5274434" y="2783321"/>
                </a:lnTo>
                <a:lnTo>
                  <a:pt x="5266587" y="2783321"/>
                </a:lnTo>
                <a:lnTo>
                  <a:pt x="5260549" y="2783321"/>
                </a:lnTo>
                <a:lnTo>
                  <a:pt x="5252699" y="2783321"/>
                </a:lnTo>
                <a:lnTo>
                  <a:pt x="5248473" y="2783321"/>
                </a:lnTo>
                <a:lnTo>
                  <a:pt x="5242436" y="2779095"/>
                </a:lnTo>
                <a:lnTo>
                  <a:pt x="5232172" y="2774869"/>
                </a:lnTo>
                <a:lnTo>
                  <a:pt x="5221909" y="2774869"/>
                </a:lnTo>
                <a:lnTo>
                  <a:pt x="5221909" y="2785131"/>
                </a:lnTo>
                <a:lnTo>
                  <a:pt x="5223720" y="2793586"/>
                </a:lnTo>
                <a:lnTo>
                  <a:pt x="5227946" y="2799622"/>
                </a:lnTo>
                <a:lnTo>
                  <a:pt x="5227946" y="2803848"/>
                </a:lnTo>
                <a:lnTo>
                  <a:pt x="5232172" y="2812301"/>
                </a:lnTo>
                <a:lnTo>
                  <a:pt x="5233984" y="2822565"/>
                </a:lnTo>
                <a:lnTo>
                  <a:pt x="5223720" y="2828602"/>
                </a:lnTo>
                <a:lnTo>
                  <a:pt x="5217683" y="2837056"/>
                </a:lnTo>
                <a:lnTo>
                  <a:pt x="5209834" y="2847318"/>
                </a:lnTo>
                <a:lnTo>
                  <a:pt x="5203795" y="2861809"/>
                </a:lnTo>
                <a:lnTo>
                  <a:pt x="5181457" y="2861809"/>
                </a:lnTo>
                <a:lnTo>
                  <a:pt x="5181457" y="2909505"/>
                </a:lnTo>
                <a:lnTo>
                  <a:pt x="5165155" y="2909505"/>
                </a:lnTo>
                <a:lnTo>
                  <a:pt x="5147041" y="2895016"/>
                </a:lnTo>
                <a:lnTo>
                  <a:pt x="5124703" y="2886562"/>
                </a:lnTo>
                <a:lnTo>
                  <a:pt x="5108402" y="2876300"/>
                </a:lnTo>
                <a:lnTo>
                  <a:pt x="5096327" y="2851544"/>
                </a:lnTo>
                <a:lnTo>
                  <a:pt x="5124703" y="2855772"/>
                </a:lnTo>
                <a:lnTo>
                  <a:pt x="5153080" y="2851544"/>
                </a:lnTo>
                <a:lnTo>
                  <a:pt x="5175418" y="2843092"/>
                </a:lnTo>
                <a:lnTo>
                  <a:pt x="5189306" y="2828602"/>
                </a:lnTo>
                <a:lnTo>
                  <a:pt x="5193532" y="2826791"/>
                </a:lnTo>
                <a:lnTo>
                  <a:pt x="5193532" y="2822565"/>
                </a:lnTo>
                <a:lnTo>
                  <a:pt x="5195343" y="2818339"/>
                </a:lnTo>
                <a:lnTo>
                  <a:pt x="5195343" y="2812301"/>
                </a:lnTo>
                <a:lnTo>
                  <a:pt x="5195343" y="2803848"/>
                </a:lnTo>
                <a:lnTo>
                  <a:pt x="5142815" y="2764604"/>
                </a:lnTo>
                <a:lnTo>
                  <a:pt x="5086062" y="2725360"/>
                </a:lnTo>
                <a:lnTo>
                  <a:pt x="5067950" y="2703021"/>
                </a:lnTo>
                <a:lnTo>
                  <a:pt x="5051662" y="2682495"/>
                </a:lnTo>
                <a:lnTo>
                  <a:pt x="5037776" y="2657739"/>
                </a:lnTo>
                <a:lnTo>
                  <a:pt x="5015441" y="2635401"/>
                </a:lnTo>
                <a:lnTo>
                  <a:pt x="4987064" y="2625135"/>
                </a:lnTo>
                <a:lnTo>
                  <a:pt x="4962913" y="2645663"/>
                </a:lnTo>
                <a:lnTo>
                  <a:pt x="4930311" y="2664379"/>
                </a:lnTo>
                <a:lnTo>
                  <a:pt x="4891671" y="2672833"/>
                </a:lnTo>
                <a:lnTo>
                  <a:pt x="4887444" y="2664379"/>
                </a:lnTo>
                <a:lnTo>
                  <a:pt x="4885632" y="2658345"/>
                </a:lnTo>
                <a:lnTo>
                  <a:pt x="4881407" y="2654117"/>
                </a:lnTo>
                <a:lnTo>
                  <a:pt x="4873557" y="2654117"/>
                </a:lnTo>
                <a:lnTo>
                  <a:pt x="4871746" y="2654117"/>
                </a:lnTo>
                <a:lnTo>
                  <a:pt x="4863898" y="2658345"/>
                </a:lnTo>
                <a:lnTo>
                  <a:pt x="4845785" y="2672833"/>
                </a:lnTo>
                <a:lnTo>
                  <a:pt x="4839746" y="2693362"/>
                </a:lnTo>
                <a:lnTo>
                  <a:pt x="4835519" y="2715700"/>
                </a:lnTo>
                <a:lnTo>
                  <a:pt x="4825258" y="2732001"/>
                </a:lnTo>
                <a:lnTo>
                  <a:pt x="4786617" y="2732001"/>
                </a:lnTo>
                <a:lnTo>
                  <a:pt x="4772730" y="2750719"/>
                </a:lnTo>
                <a:lnTo>
                  <a:pt x="4762465" y="2771246"/>
                </a:lnTo>
                <a:lnTo>
                  <a:pt x="4754618" y="2797812"/>
                </a:lnTo>
                <a:lnTo>
                  <a:pt x="4750388" y="2799622"/>
                </a:lnTo>
                <a:lnTo>
                  <a:pt x="4750388" y="2808074"/>
                </a:lnTo>
                <a:lnTo>
                  <a:pt x="4754618" y="2812301"/>
                </a:lnTo>
                <a:lnTo>
                  <a:pt x="4758844" y="2814113"/>
                </a:lnTo>
                <a:lnTo>
                  <a:pt x="4764881" y="2822565"/>
                </a:lnTo>
                <a:lnTo>
                  <a:pt x="4769107" y="2828602"/>
                </a:lnTo>
                <a:lnTo>
                  <a:pt x="4758844" y="2828602"/>
                </a:lnTo>
                <a:lnTo>
                  <a:pt x="4754618" y="2832830"/>
                </a:lnTo>
                <a:lnTo>
                  <a:pt x="4750388" y="2832830"/>
                </a:lnTo>
                <a:lnTo>
                  <a:pt x="4748579" y="2837056"/>
                </a:lnTo>
                <a:lnTo>
                  <a:pt x="4744353" y="2841282"/>
                </a:lnTo>
                <a:lnTo>
                  <a:pt x="4736503" y="2843092"/>
                </a:lnTo>
                <a:lnTo>
                  <a:pt x="4736503" y="2851544"/>
                </a:lnTo>
                <a:lnTo>
                  <a:pt x="4736503" y="2855772"/>
                </a:lnTo>
                <a:lnTo>
                  <a:pt x="4736503" y="2859393"/>
                </a:lnTo>
                <a:lnTo>
                  <a:pt x="4736503" y="2871469"/>
                </a:lnTo>
                <a:lnTo>
                  <a:pt x="4712353" y="2873279"/>
                </a:lnTo>
                <a:lnTo>
                  <a:pt x="4702090" y="2881733"/>
                </a:lnTo>
                <a:lnTo>
                  <a:pt x="4694241" y="2887770"/>
                </a:lnTo>
                <a:lnTo>
                  <a:pt x="4688204" y="2899845"/>
                </a:lnTo>
                <a:lnTo>
                  <a:pt x="4677940" y="2910110"/>
                </a:lnTo>
                <a:lnTo>
                  <a:pt x="4665864" y="2914336"/>
                </a:lnTo>
                <a:lnTo>
                  <a:pt x="4659826" y="2914336"/>
                </a:lnTo>
                <a:lnTo>
                  <a:pt x="4649563" y="2910110"/>
                </a:lnTo>
                <a:lnTo>
                  <a:pt x="4641712" y="2905882"/>
                </a:lnTo>
                <a:lnTo>
                  <a:pt x="4635677" y="2901656"/>
                </a:lnTo>
                <a:lnTo>
                  <a:pt x="4631451" y="2901656"/>
                </a:lnTo>
                <a:lnTo>
                  <a:pt x="4625411" y="2905882"/>
                </a:lnTo>
                <a:lnTo>
                  <a:pt x="4617564" y="2910110"/>
                </a:lnTo>
                <a:lnTo>
                  <a:pt x="4611526" y="2914336"/>
                </a:lnTo>
                <a:lnTo>
                  <a:pt x="4599452" y="2916147"/>
                </a:lnTo>
                <a:lnTo>
                  <a:pt x="4599452" y="2934863"/>
                </a:lnTo>
                <a:lnTo>
                  <a:pt x="4698467" y="2949354"/>
                </a:lnTo>
                <a:lnTo>
                  <a:pt x="4726843" y="2934863"/>
                </a:lnTo>
                <a:lnTo>
                  <a:pt x="4755221" y="2916147"/>
                </a:lnTo>
                <a:lnTo>
                  <a:pt x="4777562" y="2901656"/>
                </a:lnTo>
                <a:lnTo>
                  <a:pt x="4807749" y="2895619"/>
                </a:lnTo>
                <a:lnTo>
                  <a:pt x="4854237" y="2887167"/>
                </a:lnTo>
                <a:lnTo>
                  <a:pt x="4903141" y="2885354"/>
                </a:lnTo>
                <a:lnTo>
                  <a:pt x="4958084" y="2885354"/>
                </a:lnTo>
                <a:lnTo>
                  <a:pt x="5002763" y="2885354"/>
                </a:lnTo>
                <a:lnTo>
                  <a:pt x="5041398" y="2887167"/>
                </a:lnTo>
                <a:lnTo>
                  <a:pt x="5059498" y="2891393"/>
                </a:lnTo>
                <a:lnTo>
                  <a:pt x="5068553" y="2891393"/>
                </a:lnTo>
                <a:lnTo>
                  <a:pt x="5056477" y="2924599"/>
                </a:lnTo>
                <a:lnTo>
                  <a:pt x="5050454" y="2959616"/>
                </a:lnTo>
                <a:lnTo>
                  <a:pt x="5042605" y="2996445"/>
                </a:lnTo>
                <a:lnTo>
                  <a:pt x="5054680" y="3002484"/>
                </a:lnTo>
                <a:lnTo>
                  <a:pt x="5056477" y="3010936"/>
                </a:lnTo>
                <a:lnTo>
                  <a:pt x="5064327" y="3016975"/>
                </a:lnTo>
                <a:lnTo>
                  <a:pt x="5068553" y="3021201"/>
                </a:lnTo>
                <a:lnTo>
                  <a:pt x="5074591" y="3027238"/>
                </a:lnTo>
                <a:lnTo>
                  <a:pt x="5098742" y="3035690"/>
                </a:lnTo>
                <a:lnTo>
                  <a:pt x="5127119" y="3035690"/>
                </a:lnTo>
                <a:lnTo>
                  <a:pt x="5155496" y="3039918"/>
                </a:lnTo>
                <a:lnTo>
                  <a:pt x="5183870" y="3054407"/>
                </a:lnTo>
                <a:lnTo>
                  <a:pt x="5191720" y="3083388"/>
                </a:lnTo>
                <a:lnTo>
                  <a:pt x="5205608" y="3089425"/>
                </a:lnTo>
                <a:lnTo>
                  <a:pt x="5226135" y="3097877"/>
                </a:lnTo>
                <a:lnTo>
                  <a:pt x="5254512" y="3103916"/>
                </a:lnTo>
                <a:lnTo>
                  <a:pt x="5278661" y="3112368"/>
                </a:lnTo>
                <a:lnTo>
                  <a:pt x="5292548" y="3114178"/>
                </a:lnTo>
                <a:lnTo>
                  <a:pt x="5296775" y="3093651"/>
                </a:lnTo>
                <a:lnTo>
                  <a:pt x="5304624" y="3074934"/>
                </a:lnTo>
                <a:lnTo>
                  <a:pt x="5310661" y="3056219"/>
                </a:lnTo>
                <a:lnTo>
                  <a:pt x="5333001" y="3041728"/>
                </a:lnTo>
                <a:lnTo>
                  <a:pt x="5363188" y="3035690"/>
                </a:lnTo>
                <a:lnTo>
                  <a:pt x="5391565" y="3041728"/>
                </a:lnTo>
                <a:lnTo>
                  <a:pt x="5419942" y="3056219"/>
                </a:lnTo>
                <a:lnTo>
                  <a:pt x="5448318" y="3068293"/>
                </a:lnTo>
                <a:lnTo>
                  <a:pt x="5462204" y="3070105"/>
                </a:lnTo>
                <a:lnTo>
                  <a:pt x="5490581" y="3074331"/>
                </a:lnTo>
                <a:lnTo>
                  <a:pt x="5518958" y="3082783"/>
                </a:lnTo>
                <a:lnTo>
                  <a:pt x="5547335" y="3084594"/>
                </a:lnTo>
                <a:lnTo>
                  <a:pt x="5569673" y="3088822"/>
                </a:lnTo>
                <a:lnTo>
                  <a:pt x="5579937" y="3093048"/>
                </a:lnTo>
                <a:lnTo>
                  <a:pt x="5585974" y="3088822"/>
                </a:lnTo>
                <a:lnTo>
                  <a:pt x="5590202" y="3082783"/>
                </a:lnTo>
                <a:lnTo>
                  <a:pt x="5594428" y="3078557"/>
                </a:lnTo>
                <a:lnTo>
                  <a:pt x="5600465" y="3070105"/>
                </a:lnTo>
                <a:lnTo>
                  <a:pt x="5608314" y="3068293"/>
                </a:lnTo>
                <a:lnTo>
                  <a:pt x="5614351" y="3068293"/>
                </a:lnTo>
                <a:lnTo>
                  <a:pt x="5624616" y="3068293"/>
                </a:lnTo>
                <a:lnTo>
                  <a:pt x="5651182" y="3074331"/>
                </a:lnTo>
                <a:lnTo>
                  <a:pt x="5671709" y="3084594"/>
                </a:lnTo>
                <a:lnTo>
                  <a:pt x="5695860" y="3082783"/>
                </a:lnTo>
                <a:lnTo>
                  <a:pt x="5722424" y="3074331"/>
                </a:lnTo>
                <a:lnTo>
                  <a:pt x="5724235" y="3045350"/>
                </a:lnTo>
                <a:lnTo>
                  <a:pt x="5738123" y="3010333"/>
                </a:lnTo>
                <a:lnTo>
                  <a:pt x="5750198" y="2977126"/>
                </a:lnTo>
                <a:lnTo>
                  <a:pt x="5753819" y="2949354"/>
                </a:lnTo>
                <a:lnTo>
                  <a:pt x="5747782" y="2924599"/>
                </a:lnTo>
                <a:lnTo>
                  <a:pt x="5743556" y="2916147"/>
                </a:lnTo>
                <a:lnTo>
                  <a:pt x="5743556" y="2910110"/>
                </a:lnTo>
                <a:lnTo>
                  <a:pt x="5739330" y="2905882"/>
                </a:lnTo>
                <a:lnTo>
                  <a:pt x="5735104" y="2901656"/>
                </a:lnTo>
                <a:lnTo>
                  <a:pt x="5729066" y="2901656"/>
                </a:lnTo>
                <a:lnTo>
                  <a:pt x="5721216" y="2901656"/>
                </a:lnTo>
                <a:lnTo>
                  <a:pt x="5707330" y="2901656"/>
                </a:lnTo>
                <a:lnTo>
                  <a:pt x="5691029" y="2916147"/>
                </a:lnTo>
                <a:lnTo>
                  <a:pt x="5677143" y="2920373"/>
                </a:lnTo>
                <a:lnTo>
                  <a:pt x="5663255" y="2916147"/>
                </a:lnTo>
                <a:lnTo>
                  <a:pt x="5649369" y="2910110"/>
                </a:lnTo>
                <a:lnTo>
                  <a:pt x="5631257" y="2901656"/>
                </a:lnTo>
                <a:lnTo>
                  <a:pt x="5620992" y="2899845"/>
                </a:lnTo>
                <a:lnTo>
                  <a:pt x="5613145" y="2901656"/>
                </a:lnTo>
                <a:lnTo>
                  <a:pt x="5602880" y="2905882"/>
                </a:lnTo>
                <a:lnTo>
                  <a:pt x="5598654" y="2914336"/>
                </a:lnTo>
                <a:lnTo>
                  <a:pt x="5592616" y="2920373"/>
                </a:lnTo>
                <a:lnTo>
                  <a:pt x="5584768" y="2924599"/>
                </a:lnTo>
                <a:lnTo>
                  <a:pt x="5554579" y="2916147"/>
                </a:lnTo>
                <a:lnTo>
                  <a:pt x="5521976" y="2895619"/>
                </a:lnTo>
                <a:lnTo>
                  <a:pt x="5497825" y="2862412"/>
                </a:lnTo>
                <a:lnTo>
                  <a:pt x="5485750" y="2829206"/>
                </a:lnTo>
                <a:lnTo>
                  <a:pt x="5485750" y="2823168"/>
                </a:lnTo>
                <a:lnTo>
                  <a:pt x="5485750" y="2814716"/>
                </a:lnTo>
                <a:lnTo>
                  <a:pt x="5485750" y="2808679"/>
                </a:lnTo>
                <a:lnTo>
                  <a:pt x="5485750" y="2800225"/>
                </a:lnTo>
                <a:lnTo>
                  <a:pt x="5485750" y="2794189"/>
                </a:lnTo>
                <a:lnTo>
                  <a:pt x="5489978" y="2785737"/>
                </a:lnTo>
                <a:lnTo>
                  <a:pt x="5494204" y="2775472"/>
                </a:lnTo>
                <a:lnTo>
                  <a:pt x="5486355" y="2769435"/>
                </a:lnTo>
                <a:lnTo>
                  <a:pt x="5480316" y="2765209"/>
                </a:lnTo>
                <a:lnTo>
                  <a:pt x="5476090" y="2760983"/>
                </a:lnTo>
                <a:lnTo>
                  <a:pt x="5471864" y="2756755"/>
                </a:lnTo>
                <a:lnTo>
                  <a:pt x="5465827" y="2754945"/>
                </a:lnTo>
                <a:lnTo>
                  <a:pt x="5455563" y="2750719"/>
                </a:lnTo>
                <a:lnTo>
                  <a:pt x="5451337" y="2746492"/>
                </a:lnTo>
                <a:lnTo>
                  <a:pt x="5447111" y="2746492"/>
                </a:lnTo>
                <a:lnTo>
                  <a:pt x="5442884" y="2742266"/>
                </a:lnTo>
                <a:lnTo>
                  <a:pt x="5436846" y="2742266"/>
                </a:lnTo>
                <a:lnTo>
                  <a:pt x="5428999" y="2742266"/>
                </a:lnTo>
                <a:lnTo>
                  <a:pt x="5428999" y="2750719"/>
                </a:lnTo>
                <a:lnTo>
                  <a:pt x="5422960" y="2750719"/>
                </a:lnTo>
                <a:lnTo>
                  <a:pt x="5422960" y="2760983"/>
                </a:lnTo>
                <a:lnTo>
                  <a:pt x="5427186" y="2769435"/>
                </a:lnTo>
                <a:lnTo>
                  <a:pt x="5427186" y="2771246"/>
                </a:lnTo>
                <a:lnTo>
                  <a:pt x="5427186" y="2775472"/>
                </a:lnTo>
                <a:lnTo>
                  <a:pt x="5422960" y="2779698"/>
                </a:lnTo>
                <a:lnTo>
                  <a:pt x="5418734" y="2779698"/>
                </a:lnTo>
                <a:lnTo>
                  <a:pt x="5412697" y="2779698"/>
                </a:lnTo>
                <a:lnTo>
                  <a:pt x="5398809" y="2783926"/>
                </a:lnTo>
                <a:lnTo>
                  <a:pt x="5394583" y="2775472"/>
                </a:lnTo>
                <a:lnTo>
                  <a:pt x="5390357" y="2771246"/>
                </a:lnTo>
                <a:lnTo>
                  <a:pt x="5390357" y="2769435"/>
                </a:lnTo>
                <a:lnTo>
                  <a:pt x="5384320" y="2765209"/>
                </a:lnTo>
                <a:lnTo>
                  <a:pt x="5384320" y="2774869"/>
                </a:lnTo>
                <a:lnTo>
                  <a:pt x="5402432" y="2797207"/>
                </a:lnTo>
                <a:lnTo>
                  <a:pt x="5416318" y="2827999"/>
                </a:lnTo>
                <a:lnTo>
                  <a:pt x="5422357" y="2861206"/>
                </a:lnTo>
                <a:lnTo>
                  <a:pt x="5412092" y="2869658"/>
                </a:lnTo>
                <a:lnTo>
                  <a:pt x="5404243" y="2871469"/>
                </a:lnTo>
                <a:lnTo>
                  <a:pt x="5402432" y="2879921"/>
                </a:lnTo>
                <a:lnTo>
                  <a:pt x="5398206" y="2885960"/>
                </a:lnTo>
                <a:lnTo>
                  <a:pt x="5398206" y="2890186"/>
                </a:lnTo>
                <a:lnTo>
                  <a:pt x="5393980" y="2898638"/>
                </a:lnTo>
                <a:lnTo>
                  <a:pt x="5389754" y="2900450"/>
                </a:lnTo>
                <a:lnTo>
                  <a:pt x="5379489" y="2904676"/>
                </a:lnTo>
                <a:lnTo>
                  <a:pt x="5369225" y="2908902"/>
                </a:lnTo>
                <a:lnTo>
                  <a:pt x="5364999" y="2904676"/>
                </a:lnTo>
                <a:lnTo>
                  <a:pt x="5360773" y="2904676"/>
                </a:lnTo>
                <a:lnTo>
                  <a:pt x="5358962" y="2900450"/>
                </a:lnTo>
                <a:lnTo>
                  <a:pt x="5351113" y="2900450"/>
                </a:lnTo>
                <a:lnTo>
                  <a:pt x="5318510" y="2803848"/>
                </a:lnTo>
                <a:lnTo>
                  <a:pt x="5312473" y="2799622"/>
                </a:lnTo>
                <a:lnTo>
                  <a:pt x="5304624" y="2793586"/>
                </a:lnTo>
                <a:lnTo>
                  <a:pt x="5294359" y="2785131"/>
                </a:lnTo>
                <a:lnTo>
                  <a:pt x="5288322" y="2783321"/>
                </a:lnTo>
                <a:lnTo>
                  <a:pt x="5280473" y="2774869"/>
                </a:lnTo>
                <a:lnTo>
                  <a:pt x="5276247" y="2754342"/>
                </a:lnTo>
                <a:lnTo>
                  <a:pt x="5280473" y="2735625"/>
                </a:lnTo>
                <a:lnTo>
                  <a:pt x="5284699" y="2721134"/>
                </a:lnTo>
                <a:lnTo>
                  <a:pt x="5284699" y="2706643"/>
                </a:lnTo>
                <a:lnTo>
                  <a:pt x="5274434" y="2696380"/>
                </a:lnTo>
                <a:lnTo>
                  <a:pt x="5247870" y="2677664"/>
                </a:lnTo>
                <a:lnTo>
                  <a:pt x="5227343" y="2667398"/>
                </a:lnTo>
                <a:lnTo>
                  <a:pt x="5209229" y="2663173"/>
                </a:lnTo>
                <a:lnTo>
                  <a:pt x="5192927" y="2652908"/>
                </a:lnTo>
                <a:lnTo>
                  <a:pt x="5179041" y="2630570"/>
                </a:lnTo>
                <a:lnTo>
                  <a:pt x="5165155" y="2591326"/>
                </a:lnTo>
                <a:lnTo>
                  <a:pt x="5136779" y="2599779"/>
                </a:lnTo>
                <a:lnTo>
                  <a:pt x="5132553" y="2587705"/>
                </a:lnTo>
                <a:lnTo>
                  <a:pt x="5132553" y="2581666"/>
                </a:lnTo>
                <a:lnTo>
                  <a:pt x="5128327" y="2573214"/>
                </a:lnTo>
                <a:close/>
                <a:moveTo>
                  <a:pt x="2701834" y="2558722"/>
                </a:moveTo>
                <a:lnTo>
                  <a:pt x="2701532" y="2559325"/>
                </a:lnTo>
                <a:lnTo>
                  <a:pt x="2707258" y="2559325"/>
                </a:lnTo>
                <a:lnTo>
                  <a:pt x="2707264" y="2559325"/>
                </a:lnTo>
                <a:lnTo>
                  <a:pt x="2705453" y="2567781"/>
                </a:lnTo>
                <a:lnTo>
                  <a:pt x="2701225" y="2571402"/>
                </a:lnTo>
                <a:lnTo>
                  <a:pt x="2696998" y="2578044"/>
                </a:lnTo>
                <a:lnTo>
                  <a:pt x="2696998" y="2581667"/>
                </a:lnTo>
                <a:lnTo>
                  <a:pt x="2695330" y="2591678"/>
                </a:lnTo>
                <a:lnTo>
                  <a:pt x="2695797" y="2591929"/>
                </a:lnTo>
                <a:lnTo>
                  <a:pt x="2697608" y="2581666"/>
                </a:lnTo>
                <a:lnTo>
                  <a:pt x="2697608" y="2577441"/>
                </a:lnTo>
                <a:lnTo>
                  <a:pt x="2701834" y="2571402"/>
                </a:lnTo>
                <a:lnTo>
                  <a:pt x="2706060" y="2567174"/>
                </a:lnTo>
                <a:lnTo>
                  <a:pt x="2707872" y="2558722"/>
                </a:lnTo>
                <a:close/>
                <a:moveTo>
                  <a:pt x="5611937" y="2529138"/>
                </a:moveTo>
                <a:lnTo>
                  <a:pt x="5604088" y="2545439"/>
                </a:lnTo>
                <a:lnTo>
                  <a:pt x="5590202" y="2572008"/>
                </a:lnTo>
                <a:lnTo>
                  <a:pt x="5572088" y="2600986"/>
                </a:lnTo>
                <a:lnTo>
                  <a:pt x="5555787" y="2629967"/>
                </a:lnTo>
                <a:lnTo>
                  <a:pt x="5541901" y="2654720"/>
                </a:lnTo>
                <a:lnTo>
                  <a:pt x="5534051" y="2675248"/>
                </a:lnTo>
                <a:lnTo>
                  <a:pt x="5534051" y="2687324"/>
                </a:lnTo>
                <a:lnTo>
                  <a:pt x="5538278" y="2701815"/>
                </a:lnTo>
                <a:lnTo>
                  <a:pt x="5538278" y="2707850"/>
                </a:lnTo>
                <a:lnTo>
                  <a:pt x="5542504" y="2716304"/>
                </a:lnTo>
                <a:lnTo>
                  <a:pt x="5548542" y="2718115"/>
                </a:lnTo>
                <a:lnTo>
                  <a:pt x="5556392" y="2722342"/>
                </a:lnTo>
                <a:lnTo>
                  <a:pt x="5566654" y="2726567"/>
                </a:lnTo>
                <a:lnTo>
                  <a:pt x="5595031" y="2736833"/>
                </a:lnTo>
                <a:lnTo>
                  <a:pt x="5623408" y="2732606"/>
                </a:lnTo>
                <a:lnTo>
                  <a:pt x="5647559" y="2722342"/>
                </a:lnTo>
                <a:lnTo>
                  <a:pt x="5675935" y="2707850"/>
                </a:lnTo>
                <a:lnTo>
                  <a:pt x="5704312" y="2703625"/>
                </a:lnTo>
                <a:lnTo>
                  <a:pt x="5732689" y="2703625"/>
                </a:lnTo>
                <a:lnTo>
                  <a:pt x="5750801" y="2715700"/>
                </a:lnTo>
                <a:lnTo>
                  <a:pt x="5764687" y="2725965"/>
                </a:lnTo>
                <a:lnTo>
                  <a:pt x="5780988" y="2732001"/>
                </a:lnTo>
                <a:lnTo>
                  <a:pt x="5823253" y="2740454"/>
                </a:lnTo>
                <a:lnTo>
                  <a:pt x="5865516" y="2736228"/>
                </a:lnTo>
                <a:lnTo>
                  <a:pt x="5904155" y="2725965"/>
                </a:lnTo>
                <a:lnTo>
                  <a:pt x="5915023" y="2704229"/>
                </a:lnTo>
                <a:lnTo>
                  <a:pt x="5902949" y="2704229"/>
                </a:lnTo>
                <a:lnTo>
                  <a:pt x="5886646" y="2675248"/>
                </a:lnTo>
                <a:lnTo>
                  <a:pt x="5858269" y="2650493"/>
                </a:lnTo>
                <a:lnTo>
                  <a:pt x="5817819" y="2625741"/>
                </a:lnTo>
                <a:lnTo>
                  <a:pt x="5779178" y="2603401"/>
                </a:lnTo>
                <a:lnTo>
                  <a:pt x="5748990" y="2593138"/>
                </a:lnTo>
                <a:lnTo>
                  <a:pt x="5730876" y="2607627"/>
                </a:lnTo>
                <a:lnTo>
                  <a:pt x="5706727" y="2617891"/>
                </a:lnTo>
                <a:lnTo>
                  <a:pt x="5688614" y="2616081"/>
                </a:lnTo>
                <a:lnTo>
                  <a:pt x="5678351" y="2601591"/>
                </a:lnTo>
                <a:lnTo>
                  <a:pt x="5664463" y="2587099"/>
                </a:lnTo>
                <a:lnTo>
                  <a:pt x="5656616" y="2568384"/>
                </a:lnTo>
                <a:lnTo>
                  <a:pt x="5680764" y="2559928"/>
                </a:lnTo>
                <a:lnTo>
                  <a:pt x="5678954" y="2558119"/>
                </a:lnTo>
                <a:lnTo>
                  <a:pt x="5674728" y="2558119"/>
                </a:lnTo>
                <a:lnTo>
                  <a:pt x="5670501" y="2558119"/>
                </a:lnTo>
                <a:lnTo>
                  <a:pt x="5664463" y="2553892"/>
                </a:lnTo>
                <a:lnTo>
                  <a:pt x="5652389" y="2543628"/>
                </a:lnTo>
                <a:lnTo>
                  <a:pt x="5642125" y="2539402"/>
                </a:lnTo>
                <a:lnTo>
                  <a:pt x="5628239" y="2533364"/>
                </a:lnTo>
                <a:close/>
                <a:moveTo>
                  <a:pt x="6178263" y="2518875"/>
                </a:moveTo>
                <a:lnTo>
                  <a:pt x="6155923" y="2537592"/>
                </a:lnTo>
                <a:lnTo>
                  <a:pt x="6131772" y="2547854"/>
                </a:lnTo>
                <a:lnTo>
                  <a:pt x="6107621" y="2558119"/>
                </a:lnTo>
                <a:lnTo>
                  <a:pt x="6085283" y="2576838"/>
                </a:lnTo>
                <a:lnTo>
                  <a:pt x="6071397" y="2599175"/>
                </a:lnTo>
                <a:lnTo>
                  <a:pt x="6065359" y="2629967"/>
                </a:lnTo>
                <a:lnTo>
                  <a:pt x="6075623" y="2663173"/>
                </a:lnTo>
                <a:lnTo>
                  <a:pt x="6097962" y="2696380"/>
                </a:lnTo>
                <a:lnTo>
                  <a:pt x="6118491" y="2729586"/>
                </a:lnTo>
                <a:lnTo>
                  <a:pt x="6142642" y="2756153"/>
                </a:lnTo>
                <a:lnTo>
                  <a:pt x="6156528" y="2782718"/>
                </a:lnTo>
                <a:lnTo>
                  <a:pt x="6132377" y="2782718"/>
                </a:lnTo>
                <a:lnTo>
                  <a:pt x="6132377" y="2827999"/>
                </a:lnTo>
                <a:lnTo>
                  <a:pt x="6140226" y="2861206"/>
                </a:lnTo>
                <a:lnTo>
                  <a:pt x="6160754" y="2879921"/>
                </a:lnTo>
                <a:lnTo>
                  <a:pt x="6196980" y="2885960"/>
                </a:lnTo>
                <a:lnTo>
                  <a:pt x="6249505" y="2884149"/>
                </a:lnTo>
                <a:lnTo>
                  <a:pt x="6245279" y="2843092"/>
                </a:lnTo>
                <a:lnTo>
                  <a:pt x="6237430" y="2818339"/>
                </a:lnTo>
                <a:lnTo>
                  <a:pt x="6227167" y="2797812"/>
                </a:lnTo>
                <a:lnTo>
                  <a:pt x="6222941" y="2775472"/>
                </a:lnTo>
                <a:lnTo>
                  <a:pt x="6227167" y="2742266"/>
                </a:lnTo>
                <a:lnTo>
                  <a:pt x="6235014" y="2746492"/>
                </a:lnTo>
                <a:lnTo>
                  <a:pt x="6241053" y="2746492"/>
                </a:lnTo>
                <a:lnTo>
                  <a:pt x="6248902" y="2746492"/>
                </a:lnTo>
                <a:lnTo>
                  <a:pt x="6254939" y="2746492"/>
                </a:lnTo>
                <a:lnTo>
                  <a:pt x="6265204" y="2741661"/>
                </a:lnTo>
                <a:lnTo>
                  <a:pt x="6259165" y="2735625"/>
                </a:lnTo>
                <a:lnTo>
                  <a:pt x="6251318" y="2731398"/>
                </a:lnTo>
                <a:lnTo>
                  <a:pt x="6249505" y="2729586"/>
                </a:lnTo>
                <a:lnTo>
                  <a:pt x="6241658" y="2721134"/>
                </a:lnTo>
                <a:lnTo>
                  <a:pt x="6235619" y="2716908"/>
                </a:lnTo>
                <a:lnTo>
                  <a:pt x="6231393" y="2721134"/>
                </a:lnTo>
                <a:lnTo>
                  <a:pt x="6231393" y="2729586"/>
                </a:lnTo>
                <a:lnTo>
                  <a:pt x="6227167" y="2735625"/>
                </a:lnTo>
                <a:lnTo>
                  <a:pt x="6227167" y="2739851"/>
                </a:lnTo>
                <a:lnTo>
                  <a:pt x="6222941" y="2741661"/>
                </a:lnTo>
                <a:lnTo>
                  <a:pt x="6221129" y="2739851"/>
                </a:lnTo>
                <a:lnTo>
                  <a:pt x="6216902" y="2731398"/>
                </a:lnTo>
                <a:lnTo>
                  <a:pt x="6206640" y="2715097"/>
                </a:lnTo>
                <a:lnTo>
                  <a:pt x="6196375" y="2696380"/>
                </a:lnTo>
                <a:lnTo>
                  <a:pt x="6198186" y="2687929"/>
                </a:lnTo>
                <a:lnTo>
                  <a:pt x="6202414" y="2687929"/>
                </a:lnTo>
                <a:lnTo>
                  <a:pt x="6206640" y="2686117"/>
                </a:lnTo>
                <a:lnTo>
                  <a:pt x="6208450" y="2677664"/>
                </a:lnTo>
                <a:lnTo>
                  <a:pt x="6178263" y="2658946"/>
                </a:lnTo>
                <a:lnTo>
                  <a:pt x="6154112" y="2629967"/>
                </a:lnTo>
                <a:lnTo>
                  <a:pt x="6140226" y="2599175"/>
                </a:lnTo>
                <a:lnTo>
                  <a:pt x="6178866" y="2594949"/>
                </a:lnTo>
                <a:lnTo>
                  <a:pt x="6207243" y="2584685"/>
                </a:lnTo>
                <a:lnTo>
                  <a:pt x="6221129" y="2558119"/>
                </a:lnTo>
                <a:lnTo>
                  <a:pt x="6227167" y="2527327"/>
                </a:lnTo>
                <a:lnTo>
                  <a:pt x="6216902" y="2523101"/>
                </a:lnTo>
                <a:lnTo>
                  <a:pt x="6206640" y="2523101"/>
                </a:lnTo>
                <a:lnTo>
                  <a:pt x="6196375" y="2518875"/>
                </a:lnTo>
                <a:close/>
                <a:moveTo>
                  <a:pt x="5799102" y="2514044"/>
                </a:moveTo>
                <a:lnTo>
                  <a:pt x="5770725" y="2528535"/>
                </a:lnTo>
                <a:lnTo>
                  <a:pt x="5736310" y="2538798"/>
                </a:lnTo>
                <a:lnTo>
                  <a:pt x="5736310" y="2567781"/>
                </a:lnTo>
                <a:lnTo>
                  <a:pt x="5750198" y="2572008"/>
                </a:lnTo>
                <a:lnTo>
                  <a:pt x="5766499" y="2573817"/>
                </a:lnTo>
                <a:lnTo>
                  <a:pt x="5788837" y="2573817"/>
                </a:lnTo>
                <a:lnTo>
                  <a:pt x="5788837" y="2559325"/>
                </a:lnTo>
                <a:lnTo>
                  <a:pt x="5794876" y="2549063"/>
                </a:lnTo>
                <a:lnTo>
                  <a:pt x="5799102" y="2538798"/>
                </a:lnTo>
                <a:lnTo>
                  <a:pt x="5799102" y="2528535"/>
                </a:lnTo>
                <a:lnTo>
                  <a:pt x="5799102" y="2520083"/>
                </a:lnTo>
                <a:close/>
                <a:moveTo>
                  <a:pt x="3052010" y="2495327"/>
                </a:moveTo>
                <a:lnTo>
                  <a:pt x="3058048" y="2514043"/>
                </a:lnTo>
                <a:lnTo>
                  <a:pt x="3061669" y="2538797"/>
                </a:lnTo>
                <a:lnTo>
                  <a:pt x="3065898" y="2559325"/>
                </a:lnTo>
                <a:lnTo>
                  <a:pt x="3061669" y="2563549"/>
                </a:lnTo>
                <a:lnTo>
                  <a:pt x="3058048" y="2563549"/>
                </a:lnTo>
                <a:lnTo>
                  <a:pt x="3055632" y="2563549"/>
                </a:lnTo>
                <a:lnTo>
                  <a:pt x="3055632" y="2567777"/>
                </a:lnTo>
                <a:lnTo>
                  <a:pt x="3052010" y="2567777"/>
                </a:lnTo>
                <a:lnTo>
                  <a:pt x="3037519" y="2567777"/>
                </a:lnTo>
                <a:lnTo>
                  <a:pt x="3033291" y="2563549"/>
                </a:lnTo>
                <a:lnTo>
                  <a:pt x="3033291" y="2559325"/>
                </a:lnTo>
                <a:lnTo>
                  <a:pt x="3033291" y="2557512"/>
                </a:lnTo>
                <a:lnTo>
                  <a:pt x="3029670" y="2557512"/>
                </a:lnTo>
                <a:lnTo>
                  <a:pt x="3027254" y="2553288"/>
                </a:lnTo>
                <a:close/>
                <a:moveTo>
                  <a:pt x="2265920" y="2427706"/>
                </a:moveTo>
                <a:lnTo>
                  <a:pt x="2249618" y="2452462"/>
                </a:lnTo>
                <a:lnTo>
                  <a:pt x="2231506" y="2474799"/>
                </a:lnTo>
                <a:lnTo>
                  <a:pt x="2221242" y="2505592"/>
                </a:lnTo>
                <a:lnTo>
                  <a:pt x="2241769" y="2503779"/>
                </a:lnTo>
                <a:lnTo>
                  <a:pt x="2255657" y="2509818"/>
                </a:lnTo>
                <a:lnTo>
                  <a:pt x="2265920" y="2520080"/>
                </a:lnTo>
                <a:lnTo>
                  <a:pt x="2279807" y="2538798"/>
                </a:lnTo>
                <a:lnTo>
                  <a:pt x="2284033" y="2524308"/>
                </a:lnTo>
                <a:lnTo>
                  <a:pt x="2284033" y="2514044"/>
                </a:lnTo>
                <a:lnTo>
                  <a:pt x="2288260" y="2505592"/>
                </a:lnTo>
                <a:lnTo>
                  <a:pt x="2288260" y="2495327"/>
                </a:lnTo>
                <a:lnTo>
                  <a:pt x="2306372" y="2495327"/>
                </a:lnTo>
                <a:lnTo>
                  <a:pt x="2316636" y="2520080"/>
                </a:lnTo>
                <a:lnTo>
                  <a:pt x="2332938" y="2528535"/>
                </a:lnTo>
                <a:lnTo>
                  <a:pt x="2346824" y="2534573"/>
                </a:lnTo>
                <a:lnTo>
                  <a:pt x="2360710" y="2543023"/>
                </a:lnTo>
                <a:lnTo>
                  <a:pt x="2374596" y="2559325"/>
                </a:lnTo>
                <a:lnTo>
                  <a:pt x="2360710" y="2581666"/>
                </a:lnTo>
                <a:lnTo>
                  <a:pt x="2344408" y="2606420"/>
                </a:lnTo>
                <a:lnTo>
                  <a:pt x="2330522" y="2639628"/>
                </a:lnTo>
                <a:lnTo>
                  <a:pt x="2318447" y="2668606"/>
                </a:lnTo>
                <a:lnTo>
                  <a:pt x="2318447" y="2686722"/>
                </a:lnTo>
                <a:lnTo>
                  <a:pt x="2320863" y="2698794"/>
                </a:lnTo>
                <a:lnTo>
                  <a:pt x="2320863" y="2704833"/>
                </a:lnTo>
                <a:lnTo>
                  <a:pt x="2325089" y="2709059"/>
                </a:lnTo>
                <a:lnTo>
                  <a:pt x="2329315" y="2713285"/>
                </a:lnTo>
                <a:lnTo>
                  <a:pt x="2331125" y="2717511"/>
                </a:lnTo>
                <a:lnTo>
                  <a:pt x="2343200" y="2719323"/>
                </a:lnTo>
                <a:lnTo>
                  <a:pt x="2343200" y="2713285"/>
                </a:lnTo>
                <a:lnTo>
                  <a:pt x="2349239" y="2698794"/>
                </a:lnTo>
                <a:lnTo>
                  <a:pt x="2359502" y="2676456"/>
                </a:lnTo>
                <a:lnTo>
                  <a:pt x="2371577" y="2647475"/>
                </a:lnTo>
                <a:lnTo>
                  <a:pt x="2381843" y="2622721"/>
                </a:lnTo>
                <a:lnTo>
                  <a:pt x="2392106" y="2602194"/>
                </a:lnTo>
                <a:lnTo>
                  <a:pt x="2396334" y="2587703"/>
                </a:lnTo>
                <a:lnTo>
                  <a:pt x="2420482" y="2587703"/>
                </a:lnTo>
                <a:lnTo>
                  <a:pt x="2424710" y="2626946"/>
                </a:lnTo>
                <a:lnTo>
                  <a:pt x="2424710" y="2661965"/>
                </a:lnTo>
                <a:lnTo>
                  <a:pt x="2424710" y="2705436"/>
                </a:lnTo>
                <a:lnTo>
                  <a:pt x="2428937" y="2752529"/>
                </a:lnTo>
                <a:lnTo>
                  <a:pt x="2473615" y="2758568"/>
                </a:lnTo>
                <a:lnTo>
                  <a:pt x="2491727" y="2732002"/>
                </a:lnTo>
                <a:lnTo>
                  <a:pt x="2524329" y="2713285"/>
                </a:lnTo>
                <a:lnTo>
                  <a:pt x="2558743" y="2694568"/>
                </a:lnTo>
                <a:lnTo>
                  <a:pt x="2594969" y="2680080"/>
                </a:lnTo>
                <a:lnTo>
                  <a:pt x="2629384" y="2665587"/>
                </a:lnTo>
                <a:lnTo>
                  <a:pt x="2661987" y="2646870"/>
                </a:lnTo>
                <a:lnTo>
                  <a:pt x="2675873" y="2626343"/>
                </a:lnTo>
                <a:lnTo>
                  <a:pt x="2668023" y="2626343"/>
                </a:lnTo>
                <a:lnTo>
                  <a:pt x="2666213" y="2617891"/>
                </a:lnTo>
                <a:lnTo>
                  <a:pt x="2666213" y="2616079"/>
                </a:lnTo>
                <a:lnTo>
                  <a:pt x="2661987" y="2611853"/>
                </a:lnTo>
                <a:lnTo>
                  <a:pt x="2657761" y="2611853"/>
                </a:lnTo>
                <a:lnTo>
                  <a:pt x="2653533" y="2611853"/>
                </a:lnTo>
                <a:lnTo>
                  <a:pt x="2647496" y="2607627"/>
                </a:lnTo>
                <a:lnTo>
                  <a:pt x="2633610" y="2617891"/>
                </a:lnTo>
                <a:lnTo>
                  <a:pt x="2609460" y="2632381"/>
                </a:lnTo>
                <a:lnTo>
                  <a:pt x="2581083" y="2654720"/>
                </a:lnTo>
                <a:lnTo>
                  <a:pt x="2544856" y="2673438"/>
                </a:lnTo>
                <a:lnTo>
                  <a:pt x="2512254" y="2693965"/>
                </a:lnTo>
                <a:lnTo>
                  <a:pt x="2482067" y="2708456"/>
                </a:lnTo>
                <a:lnTo>
                  <a:pt x="2459726" y="2716908"/>
                </a:lnTo>
                <a:lnTo>
                  <a:pt x="2453691" y="2718719"/>
                </a:lnTo>
                <a:lnTo>
                  <a:pt x="2449464" y="2716908"/>
                </a:lnTo>
                <a:lnTo>
                  <a:pt x="2445238" y="2712682"/>
                </a:lnTo>
                <a:lnTo>
                  <a:pt x="2445238" y="2708456"/>
                </a:lnTo>
                <a:lnTo>
                  <a:pt x="2445238" y="2704228"/>
                </a:lnTo>
                <a:lnTo>
                  <a:pt x="2443425" y="2698192"/>
                </a:lnTo>
                <a:lnTo>
                  <a:pt x="2453691" y="2679475"/>
                </a:lnTo>
                <a:lnTo>
                  <a:pt x="2453691" y="2664982"/>
                </a:lnTo>
                <a:lnTo>
                  <a:pt x="2449464" y="2654720"/>
                </a:lnTo>
                <a:lnTo>
                  <a:pt x="2445238" y="2636005"/>
                </a:lnTo>
                <a:lnTo>
                  <a:pt x="2453085" y="2615476"/>
                </a:lnTo>
                <a:lnTo>
                  <a:pt x="2457314" y="2611251"/>
                </a:lnTo>
                <a:lnTo>
                  <a:pt x="2459124" y="2607025"/>
                </a:lnTo>
                <a:lnTo>
                  <a:pt x="2463350" y="2602799"/>
                </a:lnTo>
                <a:lnTo>
                  <a:pt x="2467576" y="2602799"/>
                </a:lnTo>
                <a:lnTo>
                  <a:pt x="2471802" y="2602799"/>
                </a:lnTo>
                <a:lnTo>
                  <a:pt x="2473615" y="2600986"/>
                </a:lnTo>
                <a:lnTo>
                  <a:pt x="2477841" y="2596760"/>
                </a:lnTo>
                <a:lnTo>
                  <a:pt x="2477841" y="2588308"/>
                </a:lnTo>
                <a:lnTo>
                  <a:pt x="2482067" y="2578043"/>
                </a:lnTo>
                <a:lnTo>
                  <a:pt x="2482067" y="2559325"/>
                </a:lnTo>
                <a:lnTo>
                  <a:pt x="2463955" y="2549062"/>
                </a:lnTo>
                <a:lnTo>
                  <a:pt x="2445841" y="2544836"/>
                </a:lnTo>
                <a:lnTo>
                  <a:pt x="2431956" y="2544836"/>
                </a:lnTo>
                <a:lnTo>
                  <a:pt x="2415654" y="2538798"/>
                </a:lnTo>
                <a:lnTo>
                  <a:pt x="2389087" y="2520080"/>
                </a:lnTo>
                <a:lnTo>
                  <a:pt x="2372785" y="2503779"/>
                </a:lnTo>
                <a:lnTo>
                  <a:pt x="2360710" y="2481442"/>
                </a:lnTo>
                <a:lnTo>
                  <a:pt x="2346824" y="2460914"/>
                </a:lnTo>
                <a:lnTo>
                  <a:pt x="2330522" y="2446423"/>
                </a:lnTo>
                <a:lnTo>
                  <a:pt x="2302145" y="2431931"/>
                </a:lnTo>
                <a:close/>
                <a:moveTo>
                  <a:pt x="2977132" y="2395103"/>
                </a:moveTo>
                <a:lnTo>
                  <a:pt x="3003699" y="2396914"/>
                </a:lnTo>
                <a:lnTo>
                  <a:pt x="3019397" y="2401140"/>
                </a:lnTo>
                <a:lnTo>
                  <a:pt x="3041737" y="2409595"/>
                </a:lnTo>
                <a:lnTo>
                  <a:pt x="3041737" y="2425897"/>
                </a:lnTo>
                <a:lnTo>
                  <a:pt x="3033888" y="2425897"/>
                </a:lnTo>
                <a:lnTo>
                  <a:pt x="3027849" y="2430123"/>
                </a:lnTo>
                <a:lnTo>
                  <a:pt x="3019397" y="2430123"/>
                </a:lnTo>
                <a:lnTo>
                  <a:pt x="3013360" y="2430123"/>
                </a:lnTo>
                <a:lnTo>
                  <a:pt x="3003699" y="2433747"/>
                </a:lnTo>
                <a:lnTo>
                  <a:pt x="2995245" y="2423482"/>
                </a:lnTo>
                <a:lnTo>
                  <a:pt x="2991019" y="2419858"/>
                </a:lnTo>
                <a:lnTo>
                  <a:pt x="2989208" y="2411405"/>
                </a:lnTo>
                <a:lnTo>
                  <a:pt x="2984982" y="2405368"/>
                </a:lnTo>
                <a:close/>
                <a:moveTo>
                  <a:pt x="3143170" y="2354046"/>
                </a:moveTo>
                <a:lnTo>
                  <a:pt x="3165508" y="2354046"/>
                </a:lnTo>
                <a:lnTo>
                  <a:pt x="3165508" y="2383026"/>
                </a:lnTo>
                <a:lnTo>
                  <a:pt x="3165508" y="2409592"/>
                </a:lnTo>
                <a:lnTo>
                  <a:pt x="3169734" y="2430120"/>
                </a:lnTo>
                <a:lnTo>
                  <a:pt x="3171547" y="2454270"/>
                </a:lnTo>
                <a:lnTo>
                  <a:pt x="3211998" y="2454270"/>
                </a:lnTo>
                <a:lnTo>
                  <a:pt x="3211998" y="2495325"/>
                </a:lnTo>
                <a:lnTo>
                  <a:pt x="3228301" y="2495325"/>
                </a:lnTo>
                <a:lnTo>
                  <a:pt x="3232527" y="2497138"/>
                </a:lnTo>
                <a:lnTo>
                  <a:pt x="3236753" y="2497138"/>
                </a:lnTo>
                <a:lnTo>
                  <a:pt x="3240374" y="2497138"/>
                </a:lnTo>
                <a:lnTo>
                  <a:pt x="3242790" y="2497138"/>
                </a:lnTo>
                <a:lnTo>
                  <a:pt x="3246413" y="2497138"/>
                </a:lnTo>
                <a:lnTo>
                  <a:pt x="3250639" y="2501364"/>
                </a:lnTo>
                <a:lnTo>
                  <a:pt x="3246413" y="2523702"/>
                </a:lnTo>
                <a:lnTo>
                  <a:pt x="3240374" y="2548457"/>
                </a:lnTo>
                <a:lnTo>
                  <a:pt x="3236753" y="2572606"/>
                </a:lnTo>
                <a:lnTo>
                  <a:pt x="3228301" y="2572606"/>
                </a:lnTo>
                <a:lnTo>
                  <a:pt x="3226488" y="2564759"/>
                </a:lnTo>
                <a:lnTo>
                  <a:pt x="3226488" y="2562343"/>
                </a:lnTo>
                <a:lnTo>
                  <a:pt x="3226488" y="2558721"/>
                </a:lnTo>
                <a:lnTo>
                  <a:pt x="3222262" y="2554494"/>
                </a:lnTo>
                <a:lnTo>
                  <a:pt x="3222262" y="2550269"/>
                </a:lnTo>
                <a:lnTo>
                  <a:pt x="3218036" y="2558721"/>
                </a:lnTo>
                <a:lnTo>
                  <a:pt x="3214413" y="2558721"/>
                </a:lnTo>
                <a:lnTo>
                  <a:pt x="3214413" y="2562343"/>
                </a:lnTo>
                <a:lnTo>
                  <a:pt x="3211998" y="2562343"/>
                </a:lnTo>
                <a:lnTo>
                  <a:pt x="3204150" y="2564759"/>
                </a:lnTo>
                <a:lnTo>
                  <a:pt x="3204150" y="2550269"/>
                </a:lnTo>
                <a:lnTo>
                  <a:pt x="3208376" y="2548457"/>
                </a:lnTo>
                <a:lnTo>
                  <a:pt x="3208376" y="2544229"/>
                </a:lnTo>
                <a:lnTo>
                  <a:pt x="3211998" y="2540004"/>
                </a:lnTo>
                <a:lnTo>
                  <a:pt x="3211998" y="2533967"/>
                </a:lnTo>
                <a:lnTo>
                  <a:pt x="3211998" y="2526118"/>
                </a:lnTo>
                <a:lnTo>
                  <a:pt x="3204150" y="2526118"/>
                </a:lnTo>
                <a:lnTo>
                  <a:pt x="3189659" y="2540004"/>
                </a:lnTo>
                <a:lnTo>
                  <a:pt x="3175773" y="2554494"/>
                </a:lnTo>
                <a:lnTo>
                  <a:pt x="3157658" y="2564759"/>
                </a:lnTo>
                <a:lnTo>
                  <a:pt x="3157658" y="2554494"/>
                </a:lnTo>
                <a:lnTo>
                  <a:pt x="3157658" y="2544229"/>
                </a:lnTo>
                <a:lnTo>
                  <a:pt x="3157658" y="2540004"/>
                </a:lnTo>
                <a:lnTo>
                  <a:pt x="3155243" y="2538193"/>
                </a:lnTo>
                <a:lnTo>
                  <a:pt x="3147395" y="2533967"/>
                </a:lnTo>
                <a:lnTo>
                  <a:pt x="3137131" y="2533967"/>
                </a:lnTo>
                <a:lnTo>
                  <a:pt x="3119019" y="2533967"/>
                </a:lnTo>
                <a:lnTo>
                  <a:pt x="3112980" y="2533967"/>
                </a:lnTo>
                <a:lnTo>
                  <a:pt x="3104528" y="2533967"/>
                </a:lnTo>
                <a:lnTo>
                  <a:pt x="3094868" y="2529741"/>
                </a:lnTo>
                <a:lnTo>
                  <a:pt x="3084603" y="2529741"/>
                </a:lnTo>
                <a:lnTo>
                  <a:pt x="3074340" y="2526118"/>
                </a:lnTo>
                <a:lnTo>
                  <a:pt x="3066490" y="2519476"/>
                </a:lnTo>
                <a:lnTo>
                  <a:pt x="3086415" y="2491099"/>
                </a:lnTo>
                <a:lnTo>
                  <a:pt x="3108754" y="2448234"/>
                </a:lnTo>
                <a:lnTo>
                  <a:pt x="3123245" y="2401140"/>
                </a:lnTo>
                <a:close/>
                <a:moveTo>
                  <a:pt x="2472391" y="2229672"/>
                </a:moveTo>
                <a:lnTo>
                  <a:pt x="2502578" y="2229672"/>
                </a:lnTo>
                <a:lnTo>
                  <a:pt x="2502578" y="2244162"/>
                </a:lnTo>
                <a:lnTo>
                  <a:pt x="2496542" y="2244162"/>
                </a:lnTo>
                <a:lnTo>
                  <a:pt x="2492919" y="2247783"/>
                </a:lnTo>
                <a:lnTo>
                  <a:pt x="2490503" y="2247783"/>
                </a:lnTo>
                <a:lnTo>
                  <a:pt x="2486882" y="2247783"/>
                </a:lnTo>
                <a:lnTo>
                  <a:pt x="2482656" y="2252012"/>
                </a:lnTo>
                <a:lnTo>
                  <a:pt x="2472391" y="2252012"/>
                </a:lnTo>
                <a:close/>
                <a:moveTo>
                  <a:pt x="1043899" y="2213370"/>
                </a:moveTo>
                <a:lnTo>
                  <a:pt x="1057785" y="2213370"/>
                </a:lnTo>
                <a:lnTo>
                  <a:pt x="1063823" y="2215181"/>
                </a:lnTo>
                <a:lnTo>
                  <a:pt x="1072275" y="2219408"/>
                </a:lnTo>
                <a:lnTo>
                  <a:pt x="1081935" y="2219408"/>
                </a:lnTo>
                <a:lnTo>
                  <a:pt x="1096426" y="2219408"/>
                </a:lnTo>
                <a:lnTo>
                  <a:pt x="1100652" y="2247783"/>
                </a:lnTo>
                <a:lnTo>
                  <a:pt x="1106689" y="2270726"/>
                </a:lnTo>
                <a:lnTo>
                  <a:pt x="1110312" y="2299103"/>
                </a:lnTo>
                <a:lnTo>
                  <a:pt x="1096426" y="2299103"/>
                </a:lnTo>
                <a:lnTo>
                  <a:pt x="1088577" y="2287028"/>
                </a:lnTo>
                <a:lnTo>
                  <a:pt x="1081935" y="2280991"/>
                </a:lnTo>
                <a:lnTo>
                  <a:pt x="1072275" y="2272539"/>
                </a:lnTo>
                <a:lnTo>
                  <a:pt x="1063823" y="2266500"/>
                </a:lnTo>
                <a:lnTo>
                  <a:pt x="1057785" y="2256238"/>
                </a:lnTo>
                <a:lnTo>
                  <a:pt x="1049935" y="2244162"/>
                </a:lnTo>
                <a:lnTo>
                  <a:pt x="1045709" y="2238124"/>
                </a:lnTo>
                <a:lnTo>
                  <a:pt x="1043899" y="2229672"/>
                </a:lnTo>
                <a:lnTo>
                  <a:pt x="1043899" y="2223635"/>
                </a:lnTo>
                <a:close/>
                <a:moveTo>
                  <a:pt x="8722502" y="2186807"/>
                </a:moveTo>
                <a:lnTo>
                  <a:pt x="8726728" y="2191033"/>
                </a:lnTo>
                <a:lnTo>
                  <a:pt x="8726728" y="2194656"/>
                </a:lnTo>
                <a:lnTo>
                  <a:pt x="8728538" y="2194656"/>
                </a:lnTo>
                <a:lnTo>
                  <a:pt x="8728538" y="2198882"/>
                </a:lnTo>
                <a:lnTo>
                  <a:pt x="8740614" y="2223635"/>
                </a:lnTo>
                <a:lnTo>
                  <a:pt x="8740614" y="2256239"/>
                </a:lnTo>
                <a:lnTo>
                  <a:pt x="8740614" y="2287031"/>
                </a:lnTo>
                <a:lnTo>
                  <a:pt x="8746652" y="2323860"/>
                </a:lnTo>
                <a:lnTo>
                  <a:pt x="8756915" y="2358276"/>
                </a:lnTo>
                <a:lnTo>
                  <a:pt x="8775029" y="2396916"/>
                </a:lnTo>
                <a:lnTo>
                  <a:pt x="8785292" y="2439783"/>
                </a:lnTo>
                <a:lnTo>
                  <a:pt x="8736993" y="2433744"/>
                </a:lnTo>
                <a:lnTo>
                  <a:pt x="8736993" y="2466347"/>
                </a:lnTo>
                <a:lnTo>
                  <a:pt x="8743029" y="2491103"/>
                </a:lnTo>
                <a:lnTo>
                  <a:pt x="8746652" y="2515857"/>
                </a:lnTo>
                <a:lnTo>
                  <a:pt x="8755104" y="2550270"/>
                </a:lnTo>
                <a:lnTo>
                  <a:pt x="8743029" y="2550270"/>
                </a:lnTo>
                <a:lnTo>
                  <a:pt x="8736993" y="2550270"/>
                </a:lnTo>
                <a:lnTo>
                  <a:pt x="8726728" y="2554497"/>
                </a:lnTo>
                <a:lnTo>
                  <a:pt x="8722502" y="2554497"/>
                </a:lnTo>
                <a:lnTo>
                  <a:pt x="8716463" y="2558725"/>
                </a:lnTo>
                <a:lnTo>
                  <a:pt x="8708616" y="2538195"/>
                </a:lnTo>
                <a:lnTo>
                  <a:pt x="8704388" y="2497140"/>
                </a:lnTo>
                <a:lnTo>
                  <a:pt x="8704388" y="2452461"/>
                </a:lnTo>
                <a:lnTo>
                  <a:pt x="8704388" y="2401141"/>
                </a:lnTo>
                <a:lnTo>
                  <a:pt x="8704388" y="2354047"/>
                </a:lnTo>
                <a:lnTo>
                  <a:pt x="8698351" y="2323860"/>
                </a:lnTo>
                <a:lnTo>
                  <a:pt x="8698351" y="2244164"/>
                </a:lnTo>
                <a:lnTo>
                  <a:pt x="8704388" y="2233901"/>
                </a:lnTo>
                <a:lnTo>
                  <a:pt x="8708616" y="2227862"/>
                </a:lnTo>
                <a:lnTo>
                  <a:pt x="8712237" y="2219410"/>
                </a:lnTo>
                <a:lnTo>
                  <a:pt x="8716463" y="2213373"/>
                </a:lnTo>
                <a:lnTo>
                  <a:pt x="8718276" y="2201297"/>
                </a:lnTo>
                <a:close/>
                <a:moveTo>
                  <a:pt x="4566229" y="2158429"/>
                </a:moveTo>
                <a:lnTo>
                  <a:pt x="4574077" y="2201297"/>
                </a:lnTo>
                <a:lnTo>
                  <a:pt x="4569850" y="2244164"/>
                </a:lnTo>
                <a:lnTo>
                  <a:pt x="4560191" y="2290655"/>
                </a:lnTo>
                <a:lnTo>
                  <a:pt x="4531814" y="2305144"/>
                </a:lnTo>
                <a:lnTo>
                  <a:pt x="4505249" y="2313598"/>
                </a:lnTo>
                <a:lnTo>
                  <a:pt x="4466607" y="2315409"/>
                </a:lnTo>
                <a:lnTo>
                  <a:pt x="4466607" y="2299108"/>
                </a:lnTo>
                <a:lnTo>
                  <a:pt x="4476871" y="2272541"/>
                </a:lnTo>
                <a:lnTo>
                  <a:pt x="4476871" y="2241748"/>
                </a:lnTo>
                <a:lnTo>
                  <a:pt x="4475059" y="2204919"/>
                </a:lnTo>
                <a:lnTo>
                  <a:pt x="4494984" y="2186807"/>
                </a:lnTo>
                <a:lnTo>
                  <a:pt x="4513096" y="2172315"/>
                </a:lnTo>
                <a:lnTo>
                  <a:pt x="4533626" y="2162052"/>
                </a:lnTo>
                <a:close/>
                <a:moveTo>
                  <a:pt x="5072780" y="2102884"/>
                </a:moveTo>
                <a:lnTo>
                  <a:pt x="5078819" y="2108921"/>
                </a:lnTo>
                <a:lnTo>
                  <a:pt x="5083045" y="2113148"/>
                </a:lnTo>
                <a:lnTo>
                  <a:pt x="5086666" y="2117375"/>
                </a:lnTo>
                <a:lnTo>
                  <a:pt x="5086666" y="2123411"/>
                </a:lnTo>
                <a:lnTo>
                  <a:pt x="5086666" y="2131863"/>
                </a:lnTo>
                <a:lnTo>
                  <a:pt x="5089082" y="2141525"/>
                </a:lnTo>
                <a:lnTo>
                  <a:pt x="5086666" y="2148164"/>
                </a:lnTo>
                <a:lnTo>
                  <a:pt x="5083045" y="2151788"/>
                </a:lnTo>
                <a:lnTo>
                  <a:pt x="5083045" y="2156013"/>
                </a:lnTo>
                <a:lnTo>
                  <a:pt x="5083045" y="2158429"/>
                </a:lnTo>
                <a:lnTo>
                  <a:pt x="5083045" y="2162052"/>
                </a:lnTo>
                <a:lnTo>
                  <a:pt x="5078819" y="2166278"/>
                </a:lnTo>
                <a:lnTo>
                  <a:pt x="5074591" y="2170504"/>
                </a:lnTo>
                <a:lnTo>
                  <a:pt x="5072780" y="2170504"/>
                </a:lnTo>
                <a:lnTo>
                  <a:pt x="5068554" y="2170504"/>
                </a:lnTo>
                <a:lnTo>
                  <a:pt x="5064328" y="2172315"/>
                </a:lnTo>
                <a:lnTo>
                  <a:pt x="5058289" y="2172315"/>
                </a:lnTo>
                <a:lnTo>
                  <a:pt x="5046213" y="2148164"/>
                </a:lnTo>
                <a:lnTo>
                  <a:pt x="5040176" y="2137902"/>
                </a:lnTo>
                <a:lnTo>
                  <a:pt x="5040176" y="2133676"/>
                </a:lnTo>
                <a:lnTo>
                  <a:pt x="5044402" y="2131863"/>
                </a:lnTo>
                <a:lnTo>
                  <a:pt x="5058289" y="2123411"/>
                </a:lnTo>
                <a:close/>
                <a:moveTo>
                  <a:pt x="5234588" y="2023187"/>
                </a:moveTo>
                <a:lnTo>
                  <a:pt x="5244853" y="2027414"/>
                </a:lnTo>
                <a:lnTo>
                  <a:pt x="5249079" y="2027414"/>
                </a:lnTo>
                <a:lnTo>
                  <a:pt x="5252703" y="2027414"/>
                </a:lnTo>
                <a:lnTo>
                  <a:pt x="5255116" y="2031640"/>
                </a:lnTo>
                <a:lnTo>
                  <a:pt x="5259343" y="2031640"/>
                </a:lnTo>
                <a:lnTo>
                  <a:pt x="5252703" y="2041904"/>
                </a:lnTo>
                <a:lnTo>
                  <a:pt x="5249079" y="2052167"/>
                </a:lnTo>
                <a:lnTo>
                  <a:pt x="5244853" y="2062432"/>
                </a:lnTo>
                <a:lnTo>
                  <a:pt x="5238814" y="2074507"/>
                </a:lnTo>
                <a:lnTo>
                  <a:pt x="5226738" y="2080544"/>
                </a:lnTo>
                <a:lnTo>
                  <a:pt x="5226738" y="2070281"/>
                </a:lnTo>
                <a:lnTo>
                  <a:pt x="5224325" y="2070281"/>
                </a:lnTo>
                <a:lnTo>
                  <a:pt x="5224325" y="2066055"/>
                </a:lnTo>
                <a:lnTo>
                  <a:pt x="5224325" y="2062432"/>
                </a:lnTo>
                <a:lnTo>
                  <a:pt x="5220701" y="2055790"/>
                </a:lnTo>
                <a:lnTo>
                  <a:pt x="5226738" y="2047941"/>
                </a:lnTo>
                <a:lnTo>
                  <a:pt x="5230966" y="2041904"/>
                </a:lnTo>
                <a:lnTo>
                  <a:pt x="5234588" y="2033452"/>
                </a:lnTo>
                <a:close/>
                <a:moveTo>
                  <a:pt x="498707" y="2017150"/>
                </a:moveTo>
                <a:lnTo>
                  <a:pt x="508973" y="2033451"/>
                </a:lnTo>
                <a:lnTo>
                  <a:pt x="508973" y="2047942"/>
                </a:lnTo>
                <a:lnTo>
                  <a:pt x="498707" y="2066054"/>
                </a:lnTo>
                <a:lnTo>
                  <a:pt x="484218" y="2076318"/>
                </a:lnTo>
                <a:lnTo>
                  <a:pt x="470331" y="2084771"/>
                </a:lnTo>
                <a:lnTo>
                  <a:pt x="466103" y="2088996"/>
                </a:lnTo>
                <a:lnTo>
                  <a:pt x="460066" y="2080544"/>
                </a:lnTo>
                <a:lnTo>
                  <a:pt x="455840" y="2074506"/>
                </a:lnTo>
                <a:lnTo>
                  <a:pt x="452217" y="2062431"/>
                </a:lnTo>
                <a:lnTo>
                  <a:pt x="452217" y="2052168"/>
                </a:lnTo>
                <a:lnTo>
                  <a:pt x="447991" y="2041903"/>
                </a:lnTo>
                <a:lnTo>
                  <a:pt x="473953" y="2031641"/>
                </a:lnTo>
                <a:lnTo>
                  <a:pt x="480595" y="2027415"/>
                </a:lnTo>
                <a:lnTo>
                  <a:pt x="490255" y="2023187"/>
                </a:lnTo>
                <a:close/>
                <a:moveTo>
                  <a:pt x="5362585" y="1970057"/>
                </a:moveTo>
                <a:lnTo>
                  <a:pt x="5390964" y="1984548"/>
                </a:lnTo>
                <a:lnTo>
                  <a:pt x="5390964" y="1994812"/>
                </a:lnTo>
                <a:lnTo>
                  <a:pt x="5382509" y="1994812"/>
                </a:lnTo>
                <a:lnTo>
                  <a:pt x="5380698" y="1999039"/>
                </a:lnTo>
                <a:lnTo>
                  <a:pt x="5372849" y="2002661"/>
                </a:lnTo>
                <a:lnTo>
                  <a:pt x="5368622" y="2009303"/>
                </a:lnTo>
                <a:lnTo>
                  <a:pt x="5362585" y="2005077"/>
                </a:lnTo>
                <a:lnTo>
                  <a:pt x="5358357" y="2005077"/>
                </a:lnTo>
                <a:lnTo>
                  <a:pt x="5354131" y="2002661"/>
                </a:lnTo>
                <a:lnTo>
                  <a:pt x="5352320" y="2002661"/>
                </a:lnTo>
                <a:lnTo>
                  <a:pt x="5352320" y="1994812"/>
                </a:lnTo>
                <a:lnTo>
                  <a:pt x="5352320" y="1988775"/>
                </a:lnTo>
                <a:lnTo>
                  <a:pt x="5352320" y="1984548"/>
                </a:lnTo>
                <a:lnTo>
                  <a:pt x="5354131" y="1976094"/>
                </a:lnTo>
                <a:close/>
                <a:moveTo>
                  <a:pt x="4604263" y="1951943"/>
                </a:moveTo>
                <a:lnTo>
                  <a:pt x="4641094" y="1956169"/>
                </a:lnTo>
                <a:lnTo>
                  <a:pt x="4669471" y="1962208"/>
                </a:lnTo>
                <a:lnTo>
                  <a:pt x="4661016" y="1976094"/>
                </a:lnTo>
                <a:lnTo>
                  <a:pt x="4657396" y="1988772"/>
                </a:lnTo>
                <a:lnTo>
                  <a:pt x="4651357" y="1999036"/>
                </a:lnTo>
                <a:lnTo>
                  <a:pt x="4642905" y="2009299"/>
                </a:lnTo>
                <a:lnTo>
                  <a:pt x="4661016" y="2009299"/>
                </a:lnTo>
                <a:lnTo>
                  <a:pt x="4669471" y="2002659"/>
                </a:lnTo>
                <a:lnTo>
                  <a:pt x="4671281" y="1999036"/>
                </a:lnTo>
                <a:lnTo>
                  <a:pt x="4679734" y="1994810"/>
                </a:lnTo>
                <a:lnTo>
                  <a:pt x="4689394" y="1994810"/>
                </a:lnTo>
                <a:lnTo>
                  <a:pt x="4689394" y="2009299"/>
                </a:lnTo>
                <a:lnTo>
                  <a:pt x="4699658" y="2033450"/>
                </a:lnTo>
                <a:lnTo>
                  <a:pt x="4693619" y="2055790"/>
                </a:lnTo>
                <a:lnTo>
                  <a:pt x="4683357" y="2074507"/>
                </a:lnTo>
                <a:lnTo>
                  <a:pt x="4675508" y="2088996"/>
                </a:lnTo>
                <a:lnTo>
                  <a:pt x="4693619" y="2105297"/>
                </a:lnTo>
                <a:lnTo>
                  <a:pt x="4711734" y="2131863"/>
                </a:lnTo>
                <a:lnTo>
                  <a:pt x="4736487" y="2158429"/>
                </a:lnTo>
                <a:lnTo>
                  <a:pt x="4756411" y="2191032"/>
                </a:lnTo>
                <a:lnTo>
                  <a:pt x="4774524" y="2227861"/>
                </a:lnTo>
                <a:lnTo>
                  <a:pt x="4789014" y="2258048"/>
                </a:lnTo>
                <a:lnTo>
                  <a:pt x="4793240" y="2284614"/>
                </a:lnTo>
                <a:lnTo>
                  <a:pt x="4784789" y="2309367"/>
                </a:lnTo>
                <a:lnTo>
                  <a:pt x="4768487" y="2323858"/>
                </a:lnTo>
                <a:lnTo>
                  <a:pt x="4746147" y="2337744"/>
                </a:lnTo>
                <a:lnTo>
                  <a:pt x="4711734" y="2352236"/>
                </a:lnTo>
                <a:lnTo>
                  <a:pt x="4669471" y="2362498"/>
                </a:lnTo>
                <a:lnTo>
                  <a:pt x="4630830" y="2372763"/>
                </a:lnTo>
                <a:lnTo>
                  <a:pt x="4598227" y="2376989"/>
                </a:lnTo>
                <a:lnTo>
                  <a:pt x="4598227" y="2368537"/>
                </a:lnTo>
                <a:lnTo>
                  <a:pt x="4618755" y="2337744"/>
                </a:lnTo>
                <a:lnTo>
                  <a:pt x="4636866" y="2305141"/>
                </a:lnTo>
                <a:lnTo>
                  <a:pt x="4626604" y="2305141"/>
                </a:lnTo>
                <a:lnTo>
                  <a:pt x="4618755" y="2305141"/>
                </a:lnTo>
                <a:lnTo>
                  <a:pt x="4612718" y="2300916"/>
                </a:lnTo>
                <a:lnTo>
                  <a:pt x="4612718" y="2299103"/>
                </a:lnTo>
                <a:lnTo>
                  <a:pt x="4608489" y="2294877"/>
                </a:lnTo>
                <a:lnTo>
                  <a:pt x="4608489" y="2287028"/>
                </a:lnTo>
                <a:lnTo>
                  <a:pt x="4604263" y="2276765"/>
                </a:lnTo>
                <a:lnTo>
                  <a:pt x="4630830" y="2270726"/>
                </a:lnTo>
                <a:lnTo>
                  <a:pt x="4622980" y="2262274"/>
                </a:lnTo>
                <a:lnTo>
                  <a:pt x="4622980" y="2258048"/>
                </a:lnTo>
                <a:lnTo>
                  <a:pt x="4618755" y="2256237"/>
                </a:lnTo>
                <a:lnTo>
                  <a:pt x="4618755" y="2252011"/>
                </a:lnTo>
                <a:lnTo>
                  <a:pt x="4622980" y="2244162"/>
                </a:lnTo>
                <a:lnTo>
                  <a:pt x="4626604" y="2229672"/>
                </a:lnTo>
                <a:lnTo>
                  <a:pt x="4636866" y="2219409"/>
                </a:lnTo>
                <a:lnTo>
                  <a:pt x="4642905" y="2213370"/>
                </a:lnTo>
                <a:lnTo>
                  <a:pt x="4657396" y="2204918"/>
                </a:lnTo>
                <a:lnTo>
                  <a:pt x="4669471" y="2198879"/>
                </a:lnTo>
                <a:lnTo>
                  <a:pt x="4665243" y="2191032"/>
                </a:lnTo>
                <a:lnTo>
                  <a:pt x="4665243" y="2186804"/>
                </a:lnTo>
                <a:lnTo>
                  <a:pt x="4661016" y="2184993"/>
                </a:lnTo>
                <a:lnTo>
                  <a:pt x="4661016" y="2180767"/>
                </a:lnTo>
                <a:lnTo>
                  <a:pt x="4657396" y="2172315"/>
                </a:lnTo>
                <a:lnTo>
                  <a:pt x="4654980" y="2172315"/>
                </a:lnTo>
                <a:lnTo>
                  <a:pt x="4654980" y="2170502"/>
                </a:lnTo>
                <a:lnTo>
                  <a:pt x="4651357" y="2170502"/>
                </a:lnTo>
                <a:lnTo>
                  <a:pt x="4642905" y="2166276"/>
                </a:lnTo>
                <a:lnTo>
                  <a:pt x="4636866" y="2162050"/>
                </a:lnTo>
                <a:lnTo>
                  <a:pt x="4632640" y="2162050"/>
                </a:lnTo>
                <a:lnTo>
                  <a:pt x="4626604" y="2162050"/>
                </a:lnTo>
                <a:lnTo>
                  <a:pt x="4618755" y="2158429"/>
                </a:lnTo>
                <a:lnTo>
                  <a:pt x="4612718" y="2158429"/>
                </a:lnTo>
                <a:lnTo>
                  <a:pt x="4612718" y="2156013"/>
                </a:lnTo>
                <a:lnTo>
                  <a:pt x="4608489" y="2151788"/>
                </a:lnTo>
                <a:lnTo>
                  <a:pt x="4608489" y="2148165"/>
                </a:lnTo>
                <a:lnTo>
                  <a:pt x="4608489" y="2141523"/>
                </a:lnTo>
                <a:lnTo>
                  <a:pt x="4604263" y="2133674"/>
                </a:lnTo>
                <a:lnTo>
                  <a:pt x="4608489" y="2131863"/>
                </a:lnTo>
                <a:lnTo>
                  <a:pt x="4608489" y="2127637"/>
                </a:lnTo>
                <a:lnTo>
                  <a:pt x="4612718" y="2123411"/>
                </a:lnTo>
                <a:lnTo>
                  <a:pt x="4612718" y="2119185"/>
                </a:lnTo>
                <a:lnTo>
                  <a:pt x="4612718" y="2113146"/>
                </a:lnTo>
                <a:lnTo>
                  <a:pt x="4604263" y="2113146"/>
                </a:lnTo>
                <a:lnTo>
                  <a:pt x="4602453" y="2119185"/>
                </a:lnTo>
                <a:lnTo>
                  <a:pt x="4602453" y="2123411"/>
                </a:lnTo>
                <a:lnTo>
                  <a:pt x="4602453" y="2127637"/>
                </a:lnTo>
                <a:lnTo>
                  <a:pt x="4598227" y="2127637"/>
                </a:lnTo>
                <a:lnTo>
                  <a:pt x="4594603" y="2131863"/>
                </a:lnTo>
                <a:lnTo>
                  <a:pt x="4590377" y="2133674"/>
                </a:lnTo>
                <a:lnTo>
                  <a:pt x="4584341" y="2098656"/>
                </a:lnTo>
                <a:lnTo>
                  <a:pt x="4575886" y="2066053"/>
                </a:lnTo>
                <a:lnTo>
                  <a:pt x="4574076" y="2041904"/>
                </a:lnTo>
                <a:lnTo>
                  <a:pt x="4580113" y="2023187"/>
                </a:lnTo>
                <a:lnTo>
                  <a:pt x="4590377" y="2005073"/>
                </a:lnTo>
                <a:lnTo>
                  <a:pt x="4602453" y="1984546"/>
                </a:lnTo>
                <a:close/>
                <a:moveTo>
                  <a:pt x="58565" y="1878288"/>
                </a:moveTo>
                <a:lnTo>
                  <a:pt x="99019" y="1878288"/>
                </a:lnTo>
                <a:lnTo>
                  <a:pt x="99019" y="1892778"/>
                </a:lnTo>
                <a:lnTo>
                  <a:pt x="91169" y="1892778"/>
                </a:lnTo>
                <a:lnTo>
                  <a:pt x="91169" y="1898814"/>
                </a:lnTo>
                <a:lnTo>
                  <a:pt x="80904" y="1894589"/>
                </a:lnTo>
                <a:lnTo>
                  <a:pt x="73056" y="1888552"/>
                </a:lnTo>
                <a:lnTo>
                  <a:pt x="67017" y="1884324"/>
                </a:lnTo>
                <a:close/>
                <a:moveTo>
                  <a:pt x="2511033" y="1765986"/>
                </a:moveTo>
                <a:lnTo>
                  <a:pt x="2521296" y="1774438"/>
                </a:lnTo>
                <a:lnTo>
                  <a:pt x="2530955" y="1784098"/>
                </a:lnTo>
                <a:lnTo>
                  <a:pt x="2539410" y="1798589"/>
                </a:lnTo>
                <a:lnTo>
                  <a:pt x="2543636" y="1813080"/>
                </a:lnTo>
                <a:lnTo>
                  <a:pt x="2535184" y="1813080"/>
                </a:lnTo>
                <a:lnTo>
                  <a:pt x="2529145" y="1817306"/>
                </a:lnTo>
                <a:lnTo>
                  <a:pt x="2524919" y="1817306"/>
                </a:lnTo>
                <a:lnTo>
                  <a:pt x="2515259" y="1820929"/>
                </a:lnTo>
                <a:lnTo>
                  <a:pt x="2502578" y="1820929"/>
                </a:lnTo>
                <a:lnTo>
                  <a:pt x="2502578" y="1813080"/>
                </a:lnTo>
                <a:lnTo>
                  <a:pt x="2500768" y="1813080"/>
                </a:lnTo>
                <a:lnTo>
                  <a:pt x="2500768" y="1808854"/>
                </a:lnTo>
                <a:lnTo>
                  <a:pt x="2496542" y="1807041"/>
                </a:lnTo>
                <a:lnTo>
                  <a:pt x="2500768" y="1798589"/>
                </a:lnTo>
                <a:lnTo>
                  <a:pt x="2500768" y="1794363"/>
                </a:lnTo>
                <a:lnTo>
                  <a:pt x="2500768" y="1792552"/>
                </a:lnTo>
                <a:lnTo>
                  <a:pt x="2502578" y="1788326"/>
                </a:lnTo>
                <a:close/>
                <a:moveTo>
                  <a:pt x="2450055" y="1741234"/>
                </a:moveTo>
                <a:lnTo>
                  <a:pt x="2458507" y="1749686"/>
                </a:lnTo>
                <a:lnTo>
                  <a:pt x="2462129" y="1753912"/>
                </a:lnTo>
                <a:lnTo>
                  <a:pt x="2462129" y="1755725"/>
                </a:lnTo>
                <a:lnTo>
                  <a:pt x="2464545" y="1764177"/>
                </a:lnTo>
                <a:lnTo>
                  <a:pt x="2464545" y="1770214"/>
                </a:lnTo>
                <a:lnTo>
                  <a:pt x="2464545" y="1780479"/>
                </a:lnTo>
                <a:lnTo>
                  <a:pt x="2458507" y="1780479"/>
                </a:lnTo>
                <a:lnTo>
                  <a:pt x="2458507" y="1788328"/>
                </a:lnTo>
                <a:lnTo>
                  <a:pt x="2444016" y="1784102"/>
                </a:lnTo>
                <a:lnTo>
                  <a:pt x="2430130" y="1780479"/>
                </a:lnTo>
                <a:lnTo>
                  <a:pt x="2419865" y="1774442"/>
                </a:lnTo>
                <a:lnTo>
                  <a:pt x="2411413" y="1774442"/>
                </a:lnTo>
                <a:lnTo>
                  <a:pt x="2411413" y="1765987"/>
                </a:lnTo>
                <a:lnTo>
                  <a:pt x="2425904" y="1759951"/>
                </a:lnTo>
                <a:lnTo>
                  <a:pt x="2439790" y="1753912"/>
                </a:lnTo>
                <a:close/>
                <a:moveTo>
                  <a:pt x="2606426" y="1677838"/>
                </a:moveTo>
                <a:lnTo>
                  <a:pt x="2614276" y="1682064"/>
                </a:lnTo>
                <a:lnTo>
                  <a:pt x="2616089" y="1684480"/>
                </a:lnTo>
                <a:lnTo>
                  <a:pt x="2620315" y="1688103"/>
                </a:lnTo>
                <a:lnTo>
                  <a:pt x="2628768" y="1688103"/>
                </a:lnTo>
                <a:lnTo>
                  <a:pt x="2628768" y="1692329"/>
                </a:lnTo>
                <a:lnTo>
                  <a:pt x="2628768" y="1696555"/>
                </a:lnTo>
                <a:lnTo>
                  <a:pt x="2624542" y="1698366"/>
                </a:lnTo>
                <a:lnTo>
                  <a:pt x="2620315" y="1702592"/>
                </a:lnTo>
                <a:lnTo>
                  <a:pt x="2616089" y="1706818"/>
                </a:lnTo>
                <a:lnTo>
                  <a:pt x="2614276" y="1706818"/>
                </a:lnTo>
                <a:lnTo>
                  <a:pt x="2610050" y="1711045"/>
                </a:lnTo>
                <a:lnTo>
                  <a:pt x="2606426" y="1711045"/>
                </a:lnTo>
                <a:lnTo>
                  <a:pt x="2600389" y="1711045"/>
                </a:lnTo>
                <a:lnTo>
                  <a:pt x="2600389" y="1698366"/>
                </a:lnTo>
                <a:lnTo>
                  <a:pt x="2600389" y="1692329"/>
                </a:lnTo>
                <a:lnTo>
                  <a:pt x="2602200" y="1688103"/>
                </a:lnTo>
                <a:close/>
                <a:moveTo>
                  <a:pt x="0" y="1639197"/>
                </a:moveTo>
                <a:lnTo>
                  <a:pt x="34413" y="1645234"/>
                </a:lnTo>
                <a:lnTo>
                  <a:pt x="58564" y="1655498"/>
                </a:lnTo>
                <a:lnTo>
                  <a:pt x="77281" y="1677838"/>
                </a:lnTo>
                <a:lnTo>
                  <a:pt x="70640" y="1684478"/>
                </a:lnTo>
                <a:lnTo>
                  <a:pt x="62790" y="1684478"/>
                </a:lnTo>
                <a:lnTo>
                  <a:pt x="58564" y="1688101"/>
                </a:lnTo>
                <a:lnTo>
                  <a:pt x="56753" y="1692327"/>
                </a:lnTo>
                <a:lnTo>
                  <a:pt x="44678" y="1696553"/>
                </a:lnTo>
                <a:lnTo>
                  <a:pt x="38642" y="1688101"/>
                </a:lnTo>
                <a:lnTo>
                  <a:pt x="28377" y="1682064"/>
                </a:lnTo>
                <a:lnTo>
                  <a:pt x="20528" y="1674215"/>
                </a:lnTo>
                <a:lnTo>
                  <a:pt x="10265" y="1669989"/>
                </a:lnTo>
                <a:lnTo>
                  <a:pt x="6037" y="1668176"/>
                </a:lnTo>
                <a:lnTo>
                  <a:pt x="0" y="1659724"/>
                </a:lnTo>
                <a:lnTo>
                  <a:pt x="0" y="1653688"/>
                </a:lnTo>
                <a:close/>
                <a:moveTo>
                  <a:pt x="2387262" y="1553464"/>
                </a:moveTo>
                <a:lnTo>
                  <a:pt x="2387262" y="1569765"/>
                </a:lnTo>
                <a:lnTo>
                  <a:pt x="2391488" y="1578218"/>
                </a:lnTo>
                <a:lnTo>
                  <a:pt x="2393301" y="1584256"/>
                </a:lnTo>
                <a:lnTo>
                  <a:pt x="2393301" y="1596332"/>
                </a:lnTo>
                <a:lnTo>
                  <a:pt x="2393301" y="1610821"/>
                </a:lnTo>
                <a:lnTo>
                  <a:pt x="2433751" y="1610821"/>
                </a:lnTo>
                <a:lnTo>
                  <a:pt x="2468167" y="1649463"/>
                </a:lnTo>
                <a:lnTo>
                  <a:pt x="2502581" y="1688102"/>
                </a:lnTo>
                <a:lnTo>
                  <a:pt x="2502581" y="1692331"/>
                </a:lnTo>
                <a:lnTo>
                  <a:pt x="2500770" y="1696557"/>
                </a:lnTo>
                <a:lnTo>
                  <a:pt x="2500770" y="1698367"/>
                </a:lnTo>
                <a:lnTo>
                  <a:pt x="2496544" y="1702594"/>
                </a:lnTo>
                <a:lnTo>
                  <a:pt x="2490505" y="1711046"/>
                </a:lnTo>
                <a:lnTo>
                  <a:pt x="2486884" y="1712859"/>
                </a:lnTo>
                <a:lnTo>
                  <a:pt x="2482658" y="1717085"/>
                </a:lnTo>
                <a:lnTo>
                  <a:pt x="2478430" y="1717085"/>
                </a:lnTo>
                <a:lnTo>
                  <a:pt x="2468167" y="1717085"/>
                </a:lnTo>
                <a:lnTo>
                  <a:pt x="2458507" y="1721311"/>
                </a:lnTo>
                <a:lnTo>
                  <a:pt x="2458507" y="1711046"/>
                </a:lnTo>
                <a:lnTo>
                  <a:pt x="2458507" y="1698367"/>
                </a:lnTo>
                <a:lnTo>
                  <a:pt x="2458507" y="1692331"/>
                </a:lnTo>
                <a:lnTo>
                  <a:pt x="2458507" y="1688102"/>
                </a:lnTo>
                <a:lnTo>
                  <a:pt x="2450053" y="1682066"/>
                </a:lnTo>
                <a:lnTo>
                  <a:pt x="2444016" y="1677840"/>
                </a:lnTo>
                <a:lnTo>
                  <a:pt x="2433751" y="1669991"/>
                </a:lnTo>
                <a:lnTo>
                  <a:pt x="2421677" y="1698367"/>
                </a:lnTo>
                <a:lnTo>
                  <a:pt x="2401753" y="1717085"/>
                </a:lnTo>
                <a:lnTo>
                  <a:pt x="2373376" y="1727348"/>
                </a:lnTo>
                <a:lnTo>
                  <a:pt x="2373376" y="1717085"/>
                </a:lnTo>
                <a:lnTo>
                  <a:pt x="2373376" y="1711046"/>
                </a:lnTo>
                <a:lnTo>
                  <a:pt x="2376999" y="1702594"/>
                </a:lnTo>
                <a:lnTo>
                  <a:pt x="2373376" y="1696557"/>
                </a:lnTo>
                <a:lnTo>
                  <a:pt x="2369149" y="1688102"/>
                </a:lnTo>
                <a:lnTo>
                  <a:pt x="2364923" y="1677840"/>
                </a:lnTo>
                <a:lnTo>
                  <a:pt x="2354659" y="1674217"/>
                </a:lnTo>
                <a:lnTo>
                  <a:pt x="2348622" y="1669991"/>
                </a:lnTo>
                <a:lnTo>
                  <a:pt x="2340772" y="1669991"/>
                </a:lnTo>
                <a:lnTo>
                  <a:pt x="2334734" y="1668180"/>
                </a:lnTo>
                <a:lnTo>
                  <a:pt x="2330508" y="1668180"/>
                </a:lnTo>
                <a:lnTo>
                  <a:pt x="2322658" y="1663954"/>
                </a:lnTo>
                <a:lnTo>
                  <a:pt x="2316622" y="1655499"/>
                </a:lnTo>
                <a:lnTo>
                  <a:pt x="2336546" y="1631350"/>
                </a:lnTo>
                <a:lnTo>
                  <a:pt x="2351035" y="1602369"/>
                </a:lnTo>
                <a:lnTo>
                  <a:pt x="2364923" y="1573992"/>
                </a:lnTo>
                <a:close/>
                <a:moveTo>
                  <a:pt x="4357324" y="1492482"/>
                </a:moveTo>
                <a:lnTo>
                  <a:pt x="4361550" y="1500331"/>
                </a:lnTo>
                <a:lnTo>
                  <a:pt x="4365174" y="1506368"/>
                </a:lnTo>
                <a:lnTo>
                  <a:pt x="4367589" y="1510594"/>
                </a:lnTo>
                <a:lnTo>
                  <a:pt x="4367589" y="1516633"/>
                </a:lnTo>
                <a:lnTo>
                  <a:pt x="4371210" y="1525085"/>
                </a:lnTo>
                <a:lnTo>
                  <a:pt x="4371210" y="1538971"/>
                </a:lnTo>
                <a:lnTo>
                  <a:pt x="4371210" y="1549236"/>
                </a:lnTo>
                <a:lnTo>
                  <a:pt x="4375436" y="1578215"/>
                </a:lnTo>
                <a:lnTo>
                  <a:pt x="4379664" y="1610818"/>
                </a:lnTo>
                <a:lnTo>
                  <a:pt x="4379664" y="1639195"/>
                </a:lnTo>
                <a:lnTo>
                  <a:pt x="4339212" y="1659723"/>
                </a:lnTo>
                <a:lnTo>
                  <a:pt x="4294534" y="1677837"/>
                </a:lnTo>
                <a:lnTo>
                  <a:pt x="4251666" y="1698364"/>
                </a:lnTo>
                <a:lnTo>
                  <a:pt x="4215441" y="1727344"/>
                </a:lnTo>
                <a:lnTo>
                  <a:pt x="4205178" y="1721307"/>
                </a:lnTo>
                <a:lnTo>
                  <a:pt x="4187064" y="1712855"/>
                </a:lnTo>
                <a:lnTo>
                  <a:pt x="4162913" y="1698364"/>
                </a:lnTo>
                <a:lnTo>
                  <a:pt x="4142386" y="1688100"/>
                </a:lnTo>
                <a:lnTo>
                  <a:pt x="4124274" y="1677837"/>
                </a:lnTo>
                <a:lnTo>
                  <a:pt x="4115822" y="1669987"/>
                </a:lnTo>
                <a:lnTo>
                  <a:pt x="4120048" y="1668177"/>
                </a:lnTo>
                <a:lnTo>
                  <a:pt x="4124274" y="1663951"/>
                </a:lnTo>
                <a:lnTo>
                  <a:pt x="4128500" y="1659723"/>
                </a:lnTo>
                <a:lnTo>
                  <a:pt x="4128500" y="1655497"/>
                </a:lnTo>
                <a:lnTo>
                  <a:pt x="4130310" y="1649460"/>
                </a:lnTo>
                <a:lnTo>
                  <a:pt x="4120048" y="1641611"/>
                </a:lnTo>
                <a:lnTo>
                  <a:pt x="4106160" y="1639195"/>
                </a:lnTo>
                <a:lnTo>
                  <a:pt x="4095897" y="1631348"/>
                </a:lnTo>
                <a:lnTo>
                  <a:pt x="4085632" y="1625309"/>
                </a:lnTo>
                <a:lnTo>
                  <a:pt x="4091671" y="1625309"/>
                </a:lnTo>
                <a:lnTo>
                  <a:pt x="4100123" y="1616857"/>
                </a:lnTo>
                <a:lnTo>
                  <a:pt x="4101934" y="1612631"/>
                </a:lnTo>
                <a:lnTo>
                  <a:pt x="4106160" y="1612631"/>
                </a:lnTo>
                <a:lnTo>
                  <a:pt x="4109783" y="1610818"/>
                </a:lnTo>
                <a:lnTo>
                  <a:pt x="4120048" y="1610818"/>
                </a:lnTo>
                <a:lnTo>
                  <a:pt x="4130310" y="1610818"/>
                </a:lnTo>
                <a:lnTo>
                  <a:pt x="4130310" y="1584254"/>
                </a:lnTo>
                <a:lnTo>
                  <a:pt x="4077785" y="1584254"/>
                </a:lnTo>
                <a:lnTo>
                  <a:pt x="4067520" y="1563727"/>
                </a:lnTo>
                <a:lnTo>
                  <a:pt x="4085632" y="1549236"/>
                </a:lnTo>
                <a:lnTo>
                  <a:pt x="4100123" y="1535350"/>
                </a:lnTo>
                <a:lnTo>
                  <a:pt x="4115822" y="1529311"/>
                </a:lnTo>
                <a:lnTo>
                  <a:pt x="4144198" y="1520859"/>
                </a:lnTo>
                <a:lnTo>
                  <a:pt x="4156877" y="1531124"/>
                </a:lnTo>
                <a:lnTo>
                  <a:pt x="4162913" y="1543197"/>
                </a:lnTo>
                <a:lnTo>
                  <a:pt x="4170763" y="1549236"/>
                </a:lnTo>
                <a:lnTo>
                  <a:pt x="4176801" y="1563727"/>
                </a:lnTo>
                <a:lnTo>
                  <a:pt x="4199139" y="1545613"/>
                </a:lnTo>
                <a:lnTo>
                  <a:pt x="4219667" y="1531124"/>
                </a:lnTo>
                <a:lnTo>
                  <a:pt x="4248044" y="1520859"/>
                </a:lnTo>
                <a:lnTo>
                  <a:pt x="4251666" y="1531124"/>
                </a:lnTo>
                <a:lnTo>
                  <a:pt x="4257703" y="1535350"/>
                </a:lnTo>
                <a:lnTo>
                  <a:pt x="4257703" y="1538971"/>
                </a:lnTo>
                <a:lnTo>
                  <a:pt x="4261931" y="1538971"/>
                </a:lnTo>
                <a:lnTo>
                  <a:pt x="4266157" y="1538971"/>
                </a:lnTo>
                <a:lnTo>
                  <a:pt x="4272194" y="1538971"/>
                </a:lnTo>
                <a:lnTo>
                  <a:pt x="4290306" y="1529311"/>
                </a:lnTo>
                <a:lnTo>
                  <a:pt x="4300571" y="1516633"/>
                </a:lnTo>
                <a:lnTo>
                  <a:pt x="4314457" y="1506368"/>
                </a:lnTo>
                <a:lnTo>
                  <a:pt x="4328947" y="1496105"/>
                </a:lnTo>
                <a:close/>
                <a:moveTo>
                  <a:pt x="2638425" y="1363281"/>
                </a:moveTo>
                <a:lnTo>
                  <a:pt x="2644464" y="1367507"/>
                </a:lnTo>
                <a:lnTo>
                  <a:pt x="2648690" y="1371733"/>
                </a:lnTo>
                <a:lnTo>
                  <a:pt x="2652916" y="1371733"/>
                </a:lnTo>
                <a:lnTo>
                  <a:pt x="2657142" y="1373546"/>
                </a:lnTo>
                <a:lnTo>
                  <a:pt x="2657142" y="1377772"/>
                </a:lnTo>
                <a:lnTo>
                  <a:pt x="2657142" y="1381998"/>
                </a:lnTo>
                <a:lnTo>
                  <a:pt x="2658955" y="1388035"/>
                </a:lnTo>
                <a:lnTo>
                  <a:pt x="2666802" y="1400111"/>
                </a:lnTo>
                <a:lnTo>
                  <a:pt x="2671028" y="1410376"/>
                </a:lnTo>
                <a:lnTo>
                  <a:pt x="2672841" y="1420639"/>
                </a:lnTo>
                <a:lnTo>
                  <a:pt x="2677067" y="1435130"/>
                </a:lnTo>
                <a:lnTo>
                  <a:pt x="2666802" y="1439357"/>
                </a:lnTo>
                <a:lnTo>
                  <a:pt x="2657142" y="1442980"/>
                </a:lnTo>
                <a:lnTo>
                  <a:pt x="2644464" y="1442980"/>
                </a:lnTo>
                <a:lnTo>
                  <a:pt x="2628765" y="1445395"/>
                </a:lnTo>
                <a:lnTo>
                  <a:pt x="2624539" y="1429093"/>
                </a:lnTo>
                <a:lnTo>
                  <a:pt x="2620313" y="1410376"/>
                </a:lnTo>
                <a:lnTo>
                  <a:pt x="2620313" y="1388035"/>
                </a:lnTo>
                <a:lnTo>
                  <a:pt x="2628765" y="1381998"/>
                </a:lnTo>
                <a:lnTo>
                  <a:pt x="2630578" y="1373546"/>
                </a:lnTo>
                <a:close/>
                <a:moveTo>
                  <a:pt x="3250641" y="1304111"/>
                </a:moveTo>
                <a:lnTo>
                  <a:pt x="3265130" y="1310148"/>
                </a:lnTo>
                <a:lnTo>
                  <a:pt x="3279016" y="1318602"/>
                </a:lnTo>
                <a:lnTo>
                  <a:pt x="3285055" y="1324639"/>
                </a:lnTo>
                <a:lnTo>
                  <a:pt x="3295318" y="1333091"/>
                </a:lnTo>
                <a:lnTo>
                  <a:pt x="3307393" y="1343356"/>
                </a:lnTo>
                <a:lnTo>
                  <a:pt x="3303167" y="1349392"/>
                </a:lnTo>
                <a:lnTo>
                  <a:pt x="3303167" y="1353620"/>
                </a:lnTo>
                <a:lnTo>
                  <a:pt x="3299546" y="1353620"/>
                </a:lnTo>
                <a:lnTo>
                  <a:pt x="3299546" y="1357242"/>
                </a:lnTo>
                <a:lnTo>
                  <a:pt x="3293507" y="1363280"/>
                </a:lnTo>
                <a:lnTo>
                  <a:pt x="3293507" y="1367506"/>
                </a:lnTo>
                <a:lnTo>
                  <a:pt x="3289280" y="1367506"/>
                </a:lnTo>
                <a:lnTo>
                  <a:pt x="3285055" y="1367506"/>
                </a:lnTo>
                <a:lnTo>
                  <a:pt x="3280829" y="1371732"/>
                </a:lnTo>
                <a:lnTo>
                  <a:pt x="3274790" y="1373543"/>
                </a:lnTo>
                <a:lnTo>
                  <a:pt x="3265130" y="1363280"/>
                </a:lnTo>
                <a:lnTo>
                  <a:pt x="3254866" y="1353620"/>
                </a:lnTo>
                <a:lnTo>
                  <a:pt x="3240375" y="1343356"/>
                </a:lnTo>
                <a:lnTo>
                  <a:pt x="3228300" y="1334903"/>
                </a:lnTo>
                <a:lnTo>
                  <a:pt x="3236751" y="1310148"/>
                </a:lnTo>
                <a:lnTo>
                  <a:pt x="3242790" y="1310148"/>
                </a:lnTo>
                <a:lnTo>
                  <a:pt x="3246412" y="1306527"/>
                </a:lnTo>
                <a:close/>
                <a:moveTo>
                  <a:pt x="6004982" y="1290225"/>
                </a:moveTo>
                <a:lnTo>
                  <a:pt x="6037585" y="1290225"/>
                </a:lnTo>
                <a:lnTo>
                  <a:pt x="6037585" y="1304110"/>
                </a:lnTo>
                <a:lnTo>
                  <a:pt x="6030943" y="1304110"/>
                </a:lnTo>
                <a:lnTo>
                  <a:pt x="6023094" y="1310149"/>
                </a:lnTo>
                <a:lnTo>
                  <a:pt x="6018868" y="1310149"/>
                </a:lnTo>
                <a:lnTo>
                  <a:pt x="6012831" y="1310149"/>
                </a:lnTo>
                <a:lnTo>
                  <a:pt x="6012831" y="1306526"/>
                </a:lnTo>
                <a:lnTo>
                  <a:pt x="6009208" y="1300489"/>
                </a:lnTo>
                <a:lnTo>
                  <a:pt x="6009208" y="1296261"/>
                </a:lnTo>
                <a:lnTo>
                  <a:pt x="6004982" y="1292035"/>
                </a:lnTo>
                <a:close/>
                <a:moveTo>
                  <a:pt x="2004480" y="1247358"/>
                </a:moveTo>
                <a:lnTo>
                  <a:pt x="2036480" y="1267283"/>
                </a:lnTo>
                <a:lnTo>
                  <a:pt x="2064857" y="1292037"/>
                </a:lnTo>
                <a:lnTo>
                  <a:pt x="2093233" y="1318602"/>
                </a:lnTo>
                <a:lnTo>
                  <a:pt x="2083574" y="1318602"/>
                </a:lnTo>
                <a:lnTo>
                  <a:pt x="2075120" y="1328865"/>
                </a:lnTo>
                <a:lnTo>
                  <a:pt x="2069083" y="1333091"/>
                </a:lnTo>
                <a:lnTo>
                  <a:pt x="2058818" y="1333091"/>
                </a:lnTo>
                <a:lnTo>
                  <a:pt x="2046743" y="1334904"/>
                </a:lnTo>
                <a:lnTo>
                  <a:pt x="2030441" y="1334904"/>
                </a:lnTo>
                <a:lnTo>
                  <a:pt x="2016555" y="1320413"/>
                </a:lnTo>
                <a:lnTo>
                  <a:pt x="2002065" y="1310148"/>
                </a:lnTo>
                <a:lnTo>
                  <a:pt x="1983953" y="1304112"/>
                </a:lnTo>
                <a:lnTo>
                  <a:pt x="1983953" y="1296263"/>
                </a:lnTo>
                <a:lnTo>
                  <a:pt x="2016555" y="1277546"/>
                </a:lnTo>
                <a:lnTo>
                  <a:pt x="2012329" y="1271509"/>
                </a:lnTo>
                <a:lnTo>
                  <a:pt x="2008103" y="1267283"/>
                </a:lnTo>
                <a:lnTo>
                  <a:pt x="2008103" y="1261245"/>
                </a:lnTo>
                <a:close/>
                <a:moveTo>
                  <a:pt x="9772438" y="1147133"/>
                </a:moveTo>
                <a:lnTo>
                  <a:pt x="9780288" y="1157397"/>
                </a:lnTo>
                <a:lnTo>
                  <a:pt x="9786324" y="1165245"/>
                </a:lnTo>
                <a:lnTo>
                  <a:pt x="9794778" y="1165245"/>
                </a:lnTo>
                <a:lnTo>
                  <a:pt x="9798400" y="1167660"/>
                </a:lnTo>
                <a:lnTo>
                  <a:pt x="9800815" y="1167660"/>
                </a:lnTo>
                <a:lnTo>
                  <a:pt x="9808664" y="1167660"/>
                </a:lnTo>
                <a:lnTo>
                  <a:pt x="9812890" y="1167660"/>
                </a:lnTo>
                <a:lnTo>
                  <a:pt x="9814701" y="1167660"/>
                </a:lnTo>
                <a:lnTo>
                  <a:pt x="9823155" y="1171284"/>
                </a:lnTo>
                <a:lnTo>
                  <a:pt x="9826776" y="1177925"/>
                </a:lnTo>
                <a:lnTo>
                  <a:pt x="9812890" y="1190000"/>
                </a:lnTo>
                <a:lnTo>
                  <a:pt x="9798400" y="1200263"/>
                </a:lnTo>
                <a:lnTo>
                  <a:pt x="9727760" y="1206302"/>
                </a:lnTo>
                <a:lnTo>
                  <a:pt x="9727760" y="1177925"/>
                </a:lnTo>
                <a:lnTo>
                  <a:pt x="9738025" y="1167660"/>
                </a:lnTo>
                <a:lnTo>
                  <a:pt x="9748288" y="1161624"/>
                </a:lnTo>
                <a:lnTo>
                  <a:pt x="9757947" y="1153170"/>
                </a:lnTo>
                <a:close/>
                <a:moveTo>
                  <a:pt x="2154225" y="1087972"/>
                </a:moveTo>
                <a:lnTo>
                  <a:pt x="2156036" y="1102462"/>
                </a:lnTo>
                <a:lnTo>
                  <a:pt x="2156036" y="1112727"/>
                </a:lnTo>
                <a:lnTo>
                  <a:pt x="2160262" y="1116953"/>
                </a:lnTo>
                <a:lnTo>
                  <a:pt x="2164488" y="1121181"/>
                </a:lnTo>
                <a:lnTo>
                  <a:pt x="2168716" y="1122992"/>
                </a:lnTo>
                <a:lnTo>
                  <a:pt x="2174753" y="1131444"/>
                </a:lnTo>
                <a:lnTo>
                  <a:pt x="2178979" y="1137483"/>
                </a:lnTo>
                <a:lnTo>
                  <a:pt x="2174753" y="1145934"/>
                </a:lnTo>
                <a:lnTo>
                  <a:pt x="2170527" y="1156198"/>
                </a:lnTo>
                <a:lnTo>
                  <a:pt x="2168716" y="1164652"/>
                </a:lnTo>
                <a:lnTo>
                  <a:pt x="2164488" y="1170688"/>
                </a:lnTo>
                <a:lnTo>
                  <a:pt x="2160262" y="1185177"/>
                </a:lnTo>
                <a:lnTo>
                  <a:pt x="2174150" y="1189405"/>
                </a:lnTo>
                <a:lnTo>
                  <a:pt x="2181997" y="1195441"/>
                </a:lnTo>
                <a:lnTo>
                  <a:pt x="2188036" y="1203895"/>
                </a:lnTo>
                <a:lnTo>
                  <a:pt x="2192262" y="1209932"/>
                </a:lnTo>
                <a:lnTo>
                  <a:pt x="2192262" y="1224424"/>
                </a:lnTo>
                <a:lnTo>
                  <a:pt x="2192262" y="1238912"/>
                </a:lnTo>
                <a:lnTo>
                  <a:pt x="2181997" y="1247366"/>
                </a:lnTo>
                <a:lnTo>
                  <a:pt x="2174150" y="1253403"/>
                </a:lnTo>
                <a:lnTo>
                  <a:pt x="2169922" y="1263669"/>
                </a:lnTo>
                <a:lnTo>
                  <a:pt x="2168111" y="1275744"/>
                </a:lnTo>
                <a:lnTo>
                  <a:pt x="2160262" y="1290233"/>
                </a:lnTo>
                <a:lnTo>
                  <a:pt x="2210979" y="1290233"/>
                </a:lnTo>
                <a:lnTo>
                  <a:pt x="2210979" y="1321024"/>
                </a:lnTo>
                <a:lnTo>
                  <a:pt x="2217016" y="1349401"/>
                </a:lnTo>
                <a:lnTo>
                  <a:pt x="2239355" y="1349401"/>
                </a:lnTo>
                <a:lnTo>
                  <a:pt x="2249618" y="1339136"/>
                </a:lnTo>
                <a:lnTo>
                  <a:pt x="2259883" y="1328873"/>
                </a:lnTo>
                <a:lnTo>
                  <a:pt x="2270146" y="1318608"/>
                </a:lnTo>
                <a:lnTo>
                  <a:pt x="2288260" y="1310156"/>
                </a:lnTo>
                <a:lnTo>
                  <a:pt x="2288260" y="1333099"/>
                </a:lnTo>
                <a:lnTo>
                  <a:pt x="2284033" y="1361476"/>
                </a:lnTo>
                <a:lnTo>
                  <a:pt x="2282221" y="1386231"/>
                </a:lnTo>
                <a:lnTo>
                  <a:pt x="2282221" y="1402532"/>
                </a:lnTo>
                <a:lnTo>
                  <a:pt x="2277995" y="1414608"/>
                </a:lnTo>
                <a:lnTo>
                  <a:pt x="2284033" y="1420647"/>
                </a:lnTo>
                <a:lnTo>
                  <a:pt x="2288260" y="1424873"/>
                </a:lnTo>
                <a:lnTo>
                  <a:pt x="2292486" y="1429099"/>
                </a:lnTo>
                <a:lnTo>
                  <a:pt x="2298522" y="1430910"/>
                </a:lnTo>
                <a:lnTo>
                  <a:pt x="2308787" y="1435136"/>
                </a:lnTo>
                <a:lnTo>
                  <a:pt x="2326899" y="1406759"/>
                </a:lnTo>
                <a:lnTo>
                  <a:pt x="2340787" y="1374155"/>
                </a:lnTo>
                <a:lnTo>
                  <a:pt x="2340787" y="1349401"/>
                </a:lnTo>
                <a:lnTo>
                  <a:pt x="2336559" y="1324646"/>
                </a:lnTo>
                <a:lnTo>
                  <a:pt x="2336559" y="1299892"/>
                </a:lnTo>
                <a:lnTo>
                  <a:pt x="2344408" y="1275139"/>
                </a:lnTo>
                <a:lnTo>
                  <a:pt x="2364936" y="1257026"/>
                </a:lnTo>
                <a:lnTo>
                  <a:pt x="2372785" y="1248574"/>
                </a:lnTo>
                <a:lnTo>
                  <a:pt x="2378825" y="1248574"/>
                </a:lnTo>
                <a:lnTo>
                  <a:pt x="2386672" y="1252800"/>
                </a:lnTo>
                <a:lnTo>
                  <a:pt x="2392711" y="1257026"/>
                </a:lnTo>
                <a:lnTo>
                  <a:pt x="2396936" y="1263064"/>
                </a:lnTo>
                <a:lnTo>
                  <a:pt x="2404786" y="1271518"/>
                </a:lnTo>
                <a:lnTo>
                  <a:pt x="2406597" y="1277555"/>
                </a:lnTo>
                <a:lnTo>
                  <a:pt x="2414446" y="1281781"/>
                </a:lnTo>
                <a:lnTo>
                  <a:pt x="2418672" y="1290233"/>
                </a:lnTo>
                <a:lnTo>
                  <a:pt x="2432558" y="1290233"/>
                </a:lnTo>
                <a:lnTo>
                  <a:pt x="2448859" y="1281781"/>
                </a:lnTo>
                <a:lnTo>
                  <a:pt x="2466973" y="1277555"/>
                </a:lnTo>
                <a:lnTo>
                  <a:pt x="2480859" y="1289630"/>
                </a:lnTo>
                <a:lnTo>
                  <a:pt x="2480859" y="1318005"/>
                </a:lnTo>
                <a:lnTo>
                  <a:pt x="2480859" y="1332496"/>
                </a:lnTo>
                <a:lnTo>
                  <a:pt x="2476633" y="1357250"/>
                </a:lnTo>
                <a:lnTo>
                  <a:pt x="2474821" y="1388043"/>
                </a:lnTo>
                <a:lnTo>
                  <a:pt x="2466973" y="1424873"/>
                </a:lnTo>
                <a:lnTo>
                  <a:pt x="2460934" y="1453250"/>
                </a:lnTo>
                <a:lnTo>
                  <a:pt x="2456708" y="1473779"/>
                </a:lnTo>
                <a:lnTo>
                  <a:pt x="2442823" y="1473779"/>
                </a:lnTo>
                <a:lnTo>
                  <a:pt x="2434973" y="1471968"/>
                </a:lnTo>
                <a:lnTo>
                  <a:pt x="2428937" y="1467740"/>
                </a:lnTo>
                <a:lnTo>
                  <a:pt x="2421088" y="1463513"/>
                </a:lnTo>
                <a:lnTo>
                  <a:pt x="2410823" y="1459287"/>
                </a:lnTo>
                <a:lnTo>
                  <a:pt x="2410823" y="1467740"/>
                </a:lnTo>
                <a:lnTo>
                  <a:pt x="2415048" y="1471968"/>
                </a:lnTo>
                <a:lnTo>
                  <a:pt x="2419276" y="1473779"/>
                </a:lnTo>
                <a:lnTo>
                  <a:pt x="2421088" y="1478005"/>
                </a:lnTo>
                <a:lnTo>
                  <a:pt x="2421088" y="1482231"/>
                </a:lnTo>
                <a:lnTo>
                  <a:pt x="2425313" y="1488269"/>
                </a:lnTo>
                <a:lnTo>
                  <a:pt x="2425313" y="1500343"/>
                </a:lnTo>
                <a:lnTo>
                  <a:pt x="2326296" y="1506381"/>
                </a:lnTo>
                <a:lnTo>
                  <a:pt x="2326296" y="1514833"/>
                </a:lnTo>
                <a:lnTo>
                  <a:pt x="2334146" y="1535360"/>
                </a:lnTo>
                <a:lnTo>
                  <a:pt x="2329919" y="1557700"/>
                </a:lnTo>
                <a:lnTo>
                  <a:pt x="2325691" y="1592717"/>
                </a:lnTo>
                <a:lnTo>
                  <a:pt x="2307579" y="1592717"/>
                </a:lnTo>
                <a:lnTo>
                  <a:pt x="2283428" y="1578226"/>
                </a:lnTo>
                <a:lnTo>
                  <a:pt x="2249015" y="1569775"/>
                </a:lnTo>
                <a:lnTo>
                  <a:pt x="2249015" y="1577624"/>
                </a:lnTo>
                <a:lnTo>
                  <a:pt x="2255052" y="1577624"/>
                </a:lnTo>
                <a:lnTo>
                  <a:pt x="2262901" y="1583660"/>
                </a:lnTo>
                <a:lnTo>
                  <a:pt x="2267127" y="1587886"/>
                </a:lnTo>
                <a:lnTo>
                  <a:pt x="2268938" y="1592112"/>
                </a:lnTo>
                <a:lnTo>
                  <a:pt x="2273166" y="1596338"/>
                </a:lnTo>
                <a:lnTo>
                  <a:pt x="2277392" y="1606603"/>
                </a:lnTo>
                <a:lnTo>
                  <a:pt x="2277392" y="1616867"/>
                </a:lnTo>
                <a:lnTo>
                  <a:pt x="2273166" y="1625319"/>
                </a:lnTo>
                <a:lnTo>
                  <a:pt x="2267127" y="1631356"/>
                </a:lnTo>
                <a:lnTo>
                  <a:pt x="2262901" y="1639809"/>
                </a:lnTo>
                <a:lnTo>
                  <a:pt x="2244789" y="1654298"/>
                </a:lnTo>
                <a:lnTo>
                  <a:pt x="2230901" y="1668788"/>
                </a:lnTo>
                <a:lnTo>
                  <a:pt x="2224865" y="1685089"/>
                </a:lnTo>
                <a:lnTo>
                  <a:pt x="2217016" y="1711655"/>
                </a:lnTo>
                <a:lnTo>
                  <a:pt x="2203130" y="1711655"/>
                </a:lnTo>
                <a:lnTo>
                  <a:pt x="2192865" y="1707427"/>
                </a:lnTo>
                <a:lnTo>
                  <a:pt x="2182602" y="1703201"/>
                </a:lnTo>
                <a:lnTo>
                  <a:pt x="2174753" y="1698975"/>
                </a:lnTo>
                <a:lnTo>
                  <a:pt x="2160867" y="1697164"/>
                </a:lnTo>
                <a:lnTo>
                  <a:pt x="2160867" y="1703201"/>
                </a:lnTo>
                <a:lnTo>
                  <a:pt x="2178979" y="1703201"/>
                </a:lnTo>
                <a:lnTo>
                  <a:pt x="2183205" y="1711655"/>
                </a:lnTo>
                <a:lnTo>
                  <a:pt x="2185017" y="1717692"/>
                </a:lnTo>
                <a:lnTo>
                  <a:pt x="2189244" y="1721918"/>
                </a:lnTo>
                <a:lnTo>
                  <a:pt x="2189244" y="1727956"/>
                </a:lnTo>
                <a:lnTo>
                  <a:pt x="2193469" y="1740031"/>
                </a:lnTo>
                <a:lnTo>
                  <a:pt x="2193469" y="1750294"/>
                </a:lnTo>
                <a:lnTo>
                  <a:pt x="2160867" y="1760559"/>
                </a:lnTo>
                <a:lnTo>
                  <a:pt x="2132490" y="1778672"/>
                </a:lnTo>
                <a:lnTo>
                  <a:pt x="2114376" y="1799200"/>
                </a:lnTo>
                <a:lnTo>
                  <a:pt x="2102301" y="1831804"/>
                </a:lnTo>
                <a:lnTo>
                  <a:pt x="2102301" y="1878898"/>
                </a:lnTo>
                <a:lnTo>
                  <a:pt x="2114376" y="1907275"/>
                </a:lnTo>
                <a:lnTo>
                  <a:pt x="2122225" y="1945915"/>
                </a:lnTo>
                <a:lnTo>
                  <a:pt x="2122225" y="1984554"/>
                </a:lnTo>
                <a:lnTo>
                  <a:pt x="2160867" y="1984554"/>
                </a:lnTo>
                <a:lnTo>
                  <a:pt x="2160867" y="2002667"/>
                </a:lnTo>
                <a:lnTo>
                  <a:pt x="2168716" y="2008705"/>
                </a:lnTo>
                <a:lnTo>
                  <a:pt x="2168716" y="2017157"/>
                </a:lnTo>
                <a:lnTo>
                  <a:pt x="2168716" y="2023196"/>
                </a:lnTo>
                <a:lnTo>
                  <a:pt x="2168716" y="2027423"/>
                </a:lnTo>
                <a:lnTo>
                  <a:pt x="2168716" y="2031648"/>
                </a:lnTo>
                <a:lnTo>
                  <a:pt x="2168716" y="2033459"/>
                </a:lnTo>
                <a:lnTo>
                  <a:pt x="2170527" y="2037686"/>
                </a:lnTo>
                <a:lnTo>
                  <a:pt x="2182602" y="2037686"/>
                </a:lnTo>
                <a:lnTo>
                  <a:pt x="2192865" y="2041911"/>
                </a:lnTo>
                <a:lnTo>
                  <a:pt x="2217016" y="2037686"/>
                </a:lnTo>
                <a:lnTo>
                  <a:pt x="2241166" y="2047950"/>
                </a:lnTo>
                <a:lnTo>
                  <a:pt x="2267732" y="2066061"/>
                </a:lnTo>
                <a:lnTo>
                  <a:pt x="2291881" y="2090815"/>
                </a:lnTo>
                <a:lnTo>
                  <a:pt x="2312410" y="2113155"/>
                </a:lnTo>
                <a:lnTo>
                  <a:pt x="2337767" y="2125833"/>
                </a:lnTo>
                <a:lnTo>
                  <a:pt x="2348031" y="2130059"/>
                </a:lnTo>
                <a:lnTo>
                  <a:pt x="2354068" y="2131872"/>
                </a:lnTo>
                <a:lnTo>
                  <a:pt x="2361917" y="2130059"/>
                </a:lnTo>
                <a:lnTo>
                  <a:pt x="2367956" y="2130059"/>
                </a:lnTo>
                <a:lnTo>
                  <a:pt x="2372182" y="2125833"/>
                </a:lnTo>
                <a:lnTo>
                  <a:pt x="2380032" y="2121608"/>
                </a:lnTo>
                <a:lnTo>
                  <a:pt x="2381843" y="2117381"/>
                </a:lnTo>
                <a:lnTo>
                  <a:pt x="2389692" y="2117381"/>
                </a:lnTo>
                <a:lnTo>
                  <a:pt x="2446445" y="2131872"/>
                </a:lnTo>
                <a:lnTo>
                  <a:pt x="2452482" y="2170506"/>
                </a:lnTo>
                <a:lnTo>
                  <a:pt x="2460332" y="2198884"/>
                </a:lnTo>
                <a:lnTo>
                  <a:pt x="2464558" y="2221222"/>
                </a:lnTo>
                <a:lnTo>
                  <a:pt x="2466368" y="2241748"/>
                </a:lnTo>
                <a:lnTo>
                  <a:pt x="2474217" y="2264088"/>
                </a:lnTo>
                <a:lnTo>
                  <a:pt x="2492329" y="2288848"/>
                </a:lnTo>
                <a:lnTo>
                  <a:pt x="2512859" y="2321450"/>
                </a:lnTo>
                <a:lnTo>
                  <a:pt x="2518896" y="2317224"/>
                </a:lnTo>
                <a:lnTo>
                  <a:pt x="2523122" y="2317224"/>
                </a:lnTo>
                <a:lnTo>
                  <a:pt x="2527348" y="2312999"/>
                </a:lnTo>
                <a:lnTo>
                  <a:pt x="2531574" y="2312999"/>
                </a:lnTo>
                <a:lnTo>
                  <a:pt x="2537612" y="2311186"/>
                </a:lnTo>
                <a:lnTo>
                  <a:pt x="2541839" y="2311186"/>
                </a:lnTo>
                <a:lnTo>
                  <a:pt x="2541839" y="2306961"/>
                </a:lnTo>
                <a:lnTo>
                  <a:pt x="2541839" y="2302732"/>
                </a:lnTo>
                <a:lnTo>
                  <a:pt x="2546065" y="2296697"/>
                </a:lnTo>
                <a:lnTo>
                  <a:pt x="2546065" y="2274355"/>
                </a:lnTo>
                <a:lnTo>
                  <a:pt x="2541839" y="2245973"/>
                </a:lnTo>
                <a:lnTo>
                  <a:pt x="2533989" y="2210958"/>
                </a:lnTo>
                <a:lnTo>
                  <a:pt x="2523727" y="2178354"/>
                </a:lnTo>
                <a:lnTo>
                  <a:pt x="2552103" y="2163865"/>
                </a:lnTo>
                <a:lnTo>
                  <a:pt x="2580480" y="2143342"/>
                </a:lnTo>
                <a:lnTo>
                  <a:pt x="2598592" y="2114966"/>
                </a:lnTo>
                <a:lnTo>
                  <a:pt x="2608855" y="2078136"/>
                </a:lnTo>
                <a:lnTo>
                  <a:pt x="2613082" y="2057609"/>
                </a:lnTo>
                <a:lnTo>
                  <a:pt x="2608855" y="2025007"/>
                </a:lnTo>
                <a:lnTo>
                  <a:pt x="2608855" y="1992404"/>
                </a:lnTo>
                <a:lnTo>
                  <a:pt x="2594969" y="1986366"/>
                </a:lnTo>
                <a:lnTo>
                  <a:pt x="2588932" y="1982139"/>
                </a:lnTo>
                <a:lnTo>
                  <a:pt x="2581083" y="1977913"/>
                </a:lnTo>
                <a:lnTo>
                  <a:pt x="2575046" y="1971878"/>
                </a:lnTo>
                <a:lnTo>
                  <a:pt x="2570818" y="1959804"/>
                </a:lnTo>
                <a:lnTo>
                  <a:pt x="2584706" y="1935045"/>
                </a:lnTo>
                <a:lnTo>
                  <a:pt x="2590743" y="1906670"/>
                </a:lnTo>
                <a:lnTo>
                  <a:pt x="2584706" y="1875880"/>
                </a:lnTo>
                <a:lnTo>
                  <a:pt x="2576857" y="1843276"/>
                </a:lnTo>
                <a:lnTo>
                  <a:pt x="2566592" y="1806446"/>
                </a:lnTo>
                <a:lnTo>
                  <a:pt x="2562366" y="1771427"/>
                </a:lnTo>
                <a:lnTo>
                  <a:pt x="2570215" y="1771427"/>
                </a:lnTo>
                <a:lnTo>
                  <a:pt x="2570215" y="1762973"/>
                </a:lnTo>
                <a:lnTo>
                  <a:pt x="2619119" y="1771427"/>
                </a:lnTo>
                <a:lnTo>
                  <a:pt x="2661382" y="1771427"/>
                </a:lnTo>
                <a:lnTo>
                  <a:pt x="2707872" y="1762973"/>
                </a:lnTo>
                <a:lnTo>
                  <a:pt x="2718135" y="1781087"/>
                </a:lnTo>
                <a:lnTo>
                  <a:pt x="2728400" y="1805841"/>
                </a:lnTo>
                <a:lnTo>
                  <a:pt x="2740475" y="1823954"/>
                </a:lnTo>
                <a:lnTo>
                  <a:pt x="2750738" y="1832408"/>
                </a:lnTo>
                <a:lnTo>
                  <a:pt x="2756777" y="1834219"/>
                </a:lnTo>
                <a:lnTo>
                  <a:pt x="2768852" y="1834219"/>
                </a:lnTo>
                <a:lnTo>
                  <a:pt x="2779115" y="1838445"/>
                </a:lnTo>
                <a:lnTo>
                  <a:pt x="2789380" y="1842671"/>
                </a:lnTo>
                <a:lnTo>
                  <a:pt x="2797229" y="1848710"/>
                </a:lnTo>
                <a:lnTo>
                  <a:pt x="2799040" y="1866823"/>
                </a:lnTo>
                <a:lnTo>
                  <a:pt x="2806889" y="1899426"/>
                </a:lnTo>
                <a:lnTo>
                  <a:pt x="2811115" y="1927801"/>
                </a:lnTo>
                <a:lnTo>
                  <a:pt x="2817152" y="1948330"/>
                </a:lnTo>
                <a:lnTo>
                  <a:pt x="2821378" y="1952557"/>
                </a:lnTo>
                <a:lnTo>
                  <a:pt x="2827417" y="1958595"/>
                </a:lnTo>
                <a:lnTo>
                  <a:pt x="2835266" y="1962823"/>
                </a:lnTo>
                <a:lnTo>
                  <a:pt x="2841303" y="1971273"/>
                </a:lnTo>
                <a:lnTo>
                  <a:pt x="2853379" y="1973086"/>
                </a:lnTo>
                <a:lnTo>
                  <a:pt x="2855189" y="1981536"/>
                </a:lnTo>
                <a:lnTo>
                  <a:pt x="2883567" y="1959198"/>
                </a:lnTo>
                <a:lnTo>
                  <a:pt x="2905907" y="1932632"/>
                </a:lnTo>
                <a:lnTo>
                  <a:pt x="2922208" y="1904257"/>
                </a:lnTo>
                <a:lnTo>
                  <a:pt x="2950585" y="1881917"/>
                </a:lnTo>
                <a:lnTo>
                  <a:pt x="2954810" y="1906670"/>
                </a:lnTo>
                <a:lnTo>
                  <a:pt x="2965073" y="1921160"/>
                </a:lnTo>
                <a:lnTo>
                  <a:pt x="2978962" y="1935650"/>
                </a:lnTo>
                <a:lnTo>
                  <a:pt x="2992848" y="1950143"/>
                </a:lnTo>
                <a:lnTo>
                  <a:pt x="3004923" y="1968255"/>
                </a:lnTo>
                <a:lnTo>
                  <a:pt x="3004923" y="1974291"/>
                </a:lnTo>
                <a:lnTo>
                  <a:pt x="3004923" y="1982743"/>
                </a:lnTo>
                <a:lnTo>
                  <a:pt x="3000696" y="1986970"/>
                </a:lnTo>
                <a:lnTo>
                  <a:pt x="3000696" y="1993007"/>
                </a:lnTo>
                <a:lnTo>
                  <a:pt x="2996470" y="2001461"/>
                </a:lnTo>
                <a:lnTo>
                  <a:pt x="3000696" y="2007498"/>
                </a:lnTo>
                <a:lnTo>
                  <a:pt x="3004923" y="2015949"/>
                </a:lnTo>
                <a:lnTo>
                  <a:pt x="3006733" y="2017763"/>
                </a:lnTo>
                <a:lnTo>
                  <a:pt x="3014583" y="2017763"/>
                </a:lnTo>
                <a:lnTo>
                  <a:pt x="3020620" y="2017763"/>
                </a:lnTo>
                <a:lnTo>
                  <a:pt x="3024847" y="2017763"/>
                </a:lnTo>
                <a:lnTo>
                  <a:pt x="3032695" y="2017763"/>
                </a:lnTo>
                <a:lnTo>
                  <a:pt x="3034508" y="2021988"/>
                </a:lnTo>
                <a:lnTo>
                  <a:pt x="3046583" y="2050365"/>
                </a:lnTo>
                <a:lnTo>
                  <a:pt x="3046583" y="2072702"/>
                </a:lnTo>
                <a:lnTo>
                  <a:pt x="3042357" y="2093231"/>
                </a:lnTo>
                <a:lnTo>
                  <a:pt x="3048394" y="2111345"/>
                </a:lnTo>
                <a:lnTo>
                  <a:pt x="3074960" y="2131872"/>
                </a:lnTo>
                <a:lnTo>
                  <a:pt x="3052620" y="2174734"/>
                </a:lnTo>
                <a:lnTo>
                  <a:pt x="3028469" y="2211563"/>
                </a:lnTo>
                <a:lnTo>
                  <a:pt x="3034508" y="2211563"/>
                </a:lnTo>
                <a:lnTo>
                  <a:pt x="3056846" y="2189223"/>
                </a:lnTo>
                <a:lnTo>
                  <a:pt x="3077373" y="2171112"/>
                </a:lnTo>
                <a:lnTo>
                  <a:pt x="3095487" y="2150589"/>
                </a:lnTo>
                <a:lnTo>
                  <a:pt x="3119639" y="2156621"/>
                </a:lnTo>
                <a:lnTo>
                  <a:pt x="3133525" y="2171112"/>
                </a:lnTo>
                <a:lnTo>
                  <a:pt x="3147410" y="2189223"/>
                </a:lnTo>
                <a:lnTo>
                  <a:pt x="3151637" y="2217600"/>
                </a:lnTo>
                <a:lnTo>
                  <a:pt x="3188466" y="2217600"/>
                </a:lnTo>
                <a:lnTo>
                  <a:pt x="3188466" y="2227864"/>
                </a:lnTo>
                <a:lnTo>
                  <a:pt x="3190278" y="2236316"/>
                </a:lnTo>
                <a:lnTo>
                  <a:pt x="3190278" y="2246578"/>
                </a:lnTo>
                <a:lnTo>
                  <a:pt x="3194505" y="2256842"/>
                </a:lnTo>
                <a:lnTo>
                  <a:pt x="3190278" y="2268920"/>
                </a:lnTo>
                <a:lnTo>
                  <a:pt x="3190278" y="2274957"/>
                </a:lnTo>
                <a:lnTo>
                  <a:pt x="3190278" y="2283413"/>
                </a:lnTo>
                <a:lnTo>
                  <a:pt x="3194505" y="2285224"/>
                </a:lnTo>
                <a:lnTo>
                  <a:pt x="3194505" y="2293677"/>
                </a:lnTo>
                <a:lnTo>
                  <a:pt x="3194505" y="2297903"/>
                </a:lnTo>
                <a:lnTo>
                  <a:pt x="3194505" y="2303941"/>
                </a:lnTo>
                <a:lnTo>
                  <a:pt x="3155863" y="2332317"/>
                </a:lnTo>
                <a:lnTo>
                  <a:pt x="3113600" y="2350426"/>
                </a:lnTo>
                <a:lnTo>
                  <a:pt x="3064695" y="2360690"/>
                </a:lnTo>
                <a:lnTo>
                  <a:pt x="3013980" y="2366727"/>
                </a:lnTo>
                <a:lnTo>
                  <a:pt x="2965073" y="2375178"/>
                </a:lnTo>
                <a:lnTo>
                  <a:pt x="2914358" y="2381217"/>
                </a:lnTo>
                <a:lnTo>
                  <a:pt x="2872095" y="2395706"/>
                </a:lnTo>
                <a:lnTo>
                  <a:pt x="2833453" y="2413820"/>
                </a:lnTo>
                <a:lnTo>
                  <a:pt x="2805076" y="2446423"/>
                </a:lnTo>
                <a:lnTo>
                  <a:pt x="2812925" y="2446423"/>
                </a:lnTo>
                <a:lnTo>
                  <a:pt x="2847341" y="2421668"/>
                </a:lnTo>
                <a:lnTo>
                  <a:pt x="2889605" y="2403554"/>
                </a:lnTo>
                <a:lnTo>
                  <a:pt x="2936093" y="2393291"/>
                </a:lnTo>
                <a:lnTo>
                  <a:pt x="2937904" y="2399328"/>
                </a:lnTo>
                <a:lnTo>
                  <a:pt x="2942130" y="2407782"/>
                </a:lnTo>
                <a:lnTo>
                  <a:pt x="2946358" y="2409593"/>
                </a:lnTo>
                <a:lnTo>
                  <a:pt x="2952395" y="2413820"/>
                </a:lnTo>
                <a:lnTo>
                  <a:pt x="2960244" y="2418046"/>
                </a:lnTo>
                <a:lnTo>
                  <a:pt x="2966281" y="2424085"/>
                </a:lnTo>
                <a:lnTo>
                  <a:pt x="2956018" y="2442196"/>
                </a:lnTo>
                <a:lnTo>
                  <a:pt x="2949979" y="2456688"/>
                </a:lnTo>
                <a:lnTo>
                  <a:pt x="2945754" y="2471177"/>
                </a:lnTo>
                <a:lnTo>
                  <a:pt x="2941527" y="2493517"/>
                </a:lnTo>
                <a:lnTo>
                  <a:pt x="2969904" y="2508008"/>
                </a:lnTo>
                <a:lnTo>
                  <a:pt x="2988017" y="2528535"/>
                </a:lnTo>
                <a:lnTo>
                  <a:pt x="3001905" y="2549062"/>
                </a:lnTo>
                <a:lnTo>
                  <a:pt x="3020017" y="2571402"/>
                </a:lnTo>
                <a:lnTo>
                  <a:pt x="3020017" y="2577441"/>
                </a:lnTo>
                <a:lnTo>
                  <a:pt x="3020017" y="2581666"/>
                </a:lnTo>
                <a:lnTo>
                  <a:pt x="3015790" y="2581666"/>
                </a:lnTo>
                <a:lnTo>
                  <a:pt x="3015790" y="2585892"/>
                </a:lnTo>
                <a:lnTo>
                  <a:pt x="3011564" y="2590118"/>
                </a:lnTo>
                <a:lnTo>
                  <a:pt x="2991036" y="2614871"/>
                </a:lnTo>
                <a:lnTo>
                  <a:pt x="2962660" y="2635401"/>
                </a:lnTo>
                <a:lnTo>
                  <a:pt x="2926433" y="2649889"/>
                </a:lnTo>
                <a:lnTo>
                  <a:pt x="2926433" y="2619099"/>
                </a:lnTo>
                <a:lnTo>
                  <a:pt x="2944546" y="2607025"/>
                </a:lnTo>
                <a:lnTo>
                  <a:pt x="2958434" y="2596760"/>
                </a:lnTo>
                <a:lnTo>
                  <a:pt x="2972319" y="2578648"/>
                </a:lnTo>
                <a:lnTo>
                  <a:pt x="2958434" y="2572611"/>
                </a:lnTo>
                <a:lnTo>
                  <a:pt x="2958434" y="2564156"/>
                </a:lnTo>
                <a:lnTo>
                  <a:pt x="2954206" y="2564156"/>
                </a:lnTo>
                <a:lnTo>
                  <a:pt x="2949979" y="2564156"/>
                </a:lnTo>
                <a:lnTo>
                  <a:pt x="2949979" y="2568384"/>
                </a:lnTo>
                <a:lnTo>
                  <a:pt x="2949979" y="2572611"/>
                </a:lnTo>
                <a:lnTo>
                  <a:pt x="2925831" y="2590723"/>
                </a:lnTo>
                <a:lnTo>
                  <a:pt x="2893226" y="2605212"/>
                </a:lnTo>
                <a:lnTo>
                  <a:pt x="2866661" y="2615476"/>
                </a:lnTo>
                <a:lnTo>
                  <a:pt x="2838284" y="2629967"/>
                </a:lnTo>
                <a:lnTo>
                  <a:pt x="2811718" y="2648077"/>
                </a:lnTo>
                <a:lnTo>
                  <a:pt x="2795417" y="2672833"/>
                </a:lnTo>
                <a:lnTo>
                  <a:pt x="2783341" y="2707850"/>
                </a:lnTo>
                <a:lnTo>
                  <a:pt x="2795417" y="2712077"/>
                </a:lnTo>
                <a:lnTo>
                  <a:pt x="2809303" y="2716303"/>
                </a:lnTo>
                <a:lnTo>
                  <a:pt x="2815341" y="2722342"/>
                </a:lnTo>
                <a:lnTo>
                  <a:pt x="2801456" y="2722342"/>
                </a:lnTo>
                <a:lnTo>
                  <a:pt x="2780927" y="2740454"/>
                </a:lnTo>
                <a:lnTo>
                  <a:pt x="2752551" y="2746493"/>
                </a:lnTo>
                <a:lnTo>
                  <a:pt x="2725985" y="2750719"/>
                </a:lnTo>
                <a:lnTo>
                  <a:pt x="2697608" y="2754945"/>
                </a:lnTo>
                <a:lnTo>
                  <a:pt x="2677080" y="2812301"/>
                </a:lnTo>
                <a:lnTo>
                  <a:pt x="2652930" y="2873279"/>
                </a:lnTo>
                <a:lnTo>
                  <a:pt x="2645080" y="2864828"/>
                </a:lnTo>
                <a:lnTo>
                  <a:pt x="2643270" y="2860602"/>
                </a:lnTo>
                <a:lnTo>
                  <a:pt x="2635421" y="2858791"/>
                </a:lnTo>
                <a:lnTo>
                  <a:pt x="2631195" y="2854563"/>
                </a:lnTo>
                <a:lnTo>
                  <a:pt x="2620930" y="2846111"/>
                </a:lnTo>
                <a:lnTo>
                  <a:pt x="2620930" y="2864225"/>
                </a:lnTo>
                <a:lnTo>
                  <a:pt x="2625156" y="2872676"/>
                </a:lnTo>
                <a:lnTo>
                  <a:pt x="2631195" y="2893204"/>
                </a:lnTo>
                <a:lnTo>
                  <a:pt x="2639044" y="2917957"/>
                </a:lnTo>
                <a:lnTo>
                  <a:pt x="2645080" y="2940297"/>
                </a:lnTo>
                <a:lnTo>
                  <a:pt x="2645080" y="2950559"/>
                </a:lnTo>
                <a:lnTo>
                  <a:pt x="2616704" y="2968673"/>
                </a:lnTo>
                <a:lnTo>
                  <a:pt x="2586516" y="2984975"/>
                </a:lnTo>
                <a:lnTo>
                  <a:pt x="2553914" y="3007313"/>
                </a:lnTo>
                <a:lnTo>
                  <a:pt x="2521311" y="3027840"/>
                </a:lnTo>
                <a:lnTo>
                  <a:pt x="2500784" y="3056217"/>
                </a:lnTo>
                <a:lnTo>
                  <a:pt x="2490519" y="3093048"/>
                </a:lnTo>
                <a:lnTo>
                  <a:pt x="2478444" y="3121423"/>
                </a:lnTo>
                <a:lnTo>
                  <a:pt x="2482670" y="3156441"/>
                </a:lnTo>
                <a:lnTo>
                  <a:pt x="2492934" y="3195082"/>
                </a:lnTo>
                <a:lnTo>
                  <a:pt x="2506820" y="3236137"/>
                </a:lnTo>
                <a:lnTo>
                  <a:pt x="2520706" y="3274779"/>
                </a:lnTo>
                <a:lnTo>
                  <a:pt x="2528556" y="3309797"/>
                </a:lnTo>
                <a:lnTo>
                  <a:pt x="2520706" y="3309797"/>
                </a:lnTo>
                <a:lnTo>
                  <a:pt x="2520706" y="3318249"/>
                </a:lnTo>
                <a:lnTo>
                  <a:pt x="2496557" y="3309797"/>
                </a:lnTo>
                <a:lnTo>
                  <a:pt x="2486293" y="3279005"/>
                </a:lnTo>
                <a:lnTo>
                  <a:pt x="2468181" y="3237950"/>
                </a:lnTo>
                <a:lnTo>
                  <a:pt x="2447652" y="3195082"/>
                </a:lnTo>
                <a:lnTo>
                  <a:pt x="2425313" y="3164290"/>
                </a:lnTo>
                <a:lnTo>
                  <a:pt x="2404786" y="3146178"/>
                </a:lnTo>
                <a:lnTo>
                  <a:pt x="2378219" y="3141952"/>
                </a:lnTo>
                <a:lnTo>
                  <a:pt x="2348031" y="3127461"/>
                </a:lnTo>
                <a:lnTo>
                  <a:pt x="2311805" y="3112971"/>
                </a:lnTo>
                <a:lnTo>
                  <a:pt x="2269542" y="3106934"/>
                </a:lnTo>
                <a:lnTo>
                  <a:pt x="2269542" y="3112971"/>
                </a:lnTo>
                <a:lnTo>
                  <a:pt x="2263504" y="3112971"/>
                </a:lnTo>
                <a:lnTo>
                  <a:pt x="2267732" y="3125046"/>
                </a:lnTo>
                <a:lnTo>
                  <a:pt x="2273769" y="3135311"/>
                </a:lnTo>
                <a:lnTo>
                  <a:pt x="2277995" y="3141347"/>
                </a:lnTo>
                <a:lnTo>
                  <a:pt x="2282221" y="3149801"/>
                </a:lnTo>
                <a:lnTo>
                  <a:pt x="2288260" y="3160064"/>
                </a:lnTo>
                <a:lnTo>
                  <a:pt x="2255657" y="3160064"/>
                </a:lnTo>
                <a:lnTo>
                  <a:pt x="2231506" y="3149801"/>
                </a:lnTo>
                <a:lnTo>
                  <a:pt x="2198903" y="3141347"/>
                </a:lnTo>
                <a:lnTo>
                  <a:pt x="2168716" y="3141347"/>
                </a:lnTo>
                <a:lnTo>
                  <a:pt x="2136111" y="3145573"/>
                </a:lnTo>
                <a:lnTo>
                  <a:pt x="2113773" y="3151612"/>
                </a:lnTo>
                <a:lnTo>
                  <a:pt x="2089623" y="3163687"/>
                </a:lnTo>
                <a:lnTo>
                  <a:pt x="2069095" y="3178178"/>
                </a:lnTo>
                <a:lnTo>
                  <a:pt x="2055209" y="3198706"/>
                </a:lnTo>
                <a:lnTo>
                  <a:pt x="2047360" y="3216818"/>
                </a:lnTo>
                <a:lnTo>
                  <a:pt x="2051586" y="3231308"/>
                </a:lnTo>
                <a:lnTo>
                  <a:pt x="2051586" y="3249420"/>
                </a:lnTo>
                <a:lnTo>
                  <a:pt x="2045549" y="3269948"/>
                </a:lnTo>
                <a:lnTo>
                  <a:pt x="2031661" y="3317042"/>
                </a:lnTo>
                <a:lnTo>
                  <a:pt x="2031661" y="3352060"/>
                </a:lnTo>
                <a:lnTo>
                  <a:pt x="2033474" y="3388889"/>
                </a:lnTo>
                <a:lnTo>
                  <a:pt x="2047360" y="3423907"/>
                </a:lnTo>
                <a:lnTo>
                  <a:pt x="2069698" y="3466775"/>
                </a:lnTo>
                <a:lnTo>
                  <a:pt x="2093848" y="3471001"/>
                </a:lnTo>
                <a:lnTo>
                  <a:pt x="2107735" y="3475227"/>
                </a:lnTo>
                <a:lnTo>
                  <a:pt x="2113773" y="3481264"/>
                </a:lnTo>
                <a:lnTo>
                  <a:pt x="2121622" y="3485490"/>
                </a:lnTo>
                <a:lnTo>
                  <a:pt x="2131885" y="3489716"/>
                </a:lnTo>
                <a:lnTo>
                  <a:pt x="2149999" y="3481264"/>
                </a:lnTo>
                <a:lnTo>
                  <a:pt x="2178376" y="3466775"/>
                </a:lnTo>
                <a:lnTo>
                  <a:pt x="2184413" y="3462547"/>
                </a:lnTo>
                <a:lnTo>
                  <a:pt x="2188638" y="3462547"/>
                </a:lnTo>
                <a:lnTo>
                  <a:pt x="2196488" y="3462547"/>
                </a:lnTo>
                <a:lnTo>
                  <a:pt x="2198298" y="3462547"/>
                </a:lnTo>
                <a:lnTo>
                  <a:pt x="2202525" y="3462547"/>
                </a:lnTo>
                <a:lnTo>
                  <a:pt x="2202525" y="3460736"/>
                </a:lnTo>
                <a:lnTo>
                  <a:pt x="2210374" y="3452284"/>
                </a:lnTo>
                <a:lnTo>
                  <a:pt x="2212186" y="3442019"/>
                </a:lnTo>
                <a:lnTo>
                  <a:pt x="2216413" y="3431756"/>
                </a:lnTo>
                <a:lnTo>
                  <a:pt x="2220639" y="3419681"/>
                </a:lnTo>
                <a:lnTo>
                  <a:pt x="2224865" y="3413642"/>
                </a:lnTo>
                <a:lnTo>
                  <a:pt x="2241166" y="3395530"/>
                </a:lnTo>
                <a:lnTo>
                  <a:pt x="2263504" y="3385266"/>
                </a:lnTo>
                <a:lnTo>
                  <a:pt x="2296109" y="3381040"/>
                </a:lnTo>
                <a:lnTo>
                  <a:pt x="2297920" y="3389494"/>
                </a:lnTo>
                <a:lnTo>
                  <a:pt x="2302145" y="3391304"/>
                </a:lnTo>
                <a:lnTo>
                  <a:pt x="2302145" y="3395530"/>
                </a:lnTo>
                <a:lnTo>
                  <a:pt x="2306372" y="3395530"/>
                </a:lnTo>
                <a:lnTo>
                  <a:pt x="2306372" y="3391304"/>
                </a:lnTo>
                <a:lnTo>
                  <a:pt x="2308787" y="3391304"/>
                </a:lnTo>
                <a:lnTo>
                  <a:pt x="2316636" y="3391304"/>
                </a:lnTo>
                <a:lnTo>
                  <a:pt x="2326899" y="3389494"/>
                </a:lnTo>
                <a:lnTo>
                  <a:pt x="2326899" y="3420284"/>
                </a:lnTo>
                <a:lnTo>
                  <a:pt x="2313013" y="3434775"/>
                </a:lnTo>
                <a:lnTo>
                  <a:pt x="2302749" y="3461339"/>
                </a:lnTo>
                <a:lnTo>
                  <a:pt x="2292486" y="3496357"/>
                </a:lnTo>
                <a:lnTo>
                  <a:pt x="2282221" y="3528960"/>
                </a:lnTo>
                <a:lnTo>
                  <a:pt x="2270146" y="3553716"/>
                </a:lnTo>
                <a:lnTo>
                  <a:pt x="2306372" y="3553716"/>
                </a:lnTo>
                <a:lnTo>
                  <a:pt x="2336559" y="3549490"/>
                </a:lnTo>
                <a:lnTo>
                  <a:pt x="2364936" y="3549490"/>
                </a:lnTo>
                <a:lnTo>
                  <a:pt x="2391503" y="3553716"/>
                </a:lnTo>
                <a:lnTo>
                  <a:pt x="2407804" y="3563978"/>
                </a:lnTo>
                <a:lnTo>
                  <a:pt x="2421690" y="3586318"/>
                </a:lnTo>
                <a:lnTo>
                  <a:pt x="2425916" y="3617109"/>
                </a:lnTo>
                <a:lnTo>
                  <a:pt x="2419880" y="3639449"/>
                </a:lnTo>
                <a:lnTo>
                  <a:pt x="2412031" y="3667826"/>
                </a:lnTo>
                <a:lnTo>
                  <a:pt x="2412031" y="3696202"/>
                </a:lnTo>
                <a:lnTo>
                  <a:pt x="2430144" y="3714314"/>
                </a:lnTo>
                <a:lnTo>
                  <a:pt x="2440407" y="3726390"/>
                </a:lnTo>
                <a:lnTo>
                  <a:pt x="2454293" y="3740881"/>
                </a:lnTo>
                <a:lnTo>
                  <a:pt x="2476633" y="3752956"/>
                </a:lnTo>
                <a:lnTo>
                  <a:pt x="2503197" y="3758993"/>
                </a:lnTo>
                <a:lnTo>
                  <a:pt x="2517085" y="3740881"/>
                </a:lnTo>
                <a:lnTo>
                  <a:pt x="2535198" y="3734842"/>
                </a:lnTo>
                <a:lnTo>
                  <a:pt x="2567799" y="3734842"/>
                </a:lnTo>
                <a:lnTo>
                  <a:pt x="2572026" y="3740881"/>
                </a:lnTo>
                <a:lnTo>
                  <a:pt x="2578064" y="3749333"/>
                </a:lnTo>
                <a:lnTo>
                  <a:pt x="2581686" y="3753559"/>
                </a:lnTo>
                <a:lnTo>
                  <a:pt x="2585912" y="3753559"/>
                </a:lnTo>
                <a:lnTo>
                  <a:pt x="2596176" y="3755371"/>
                </a:lnTo>
                <a:lnTo>
                  <a:pt x="2609460" y="3758390"/>
                </a:lnTo>
                <a:lnTo>
                  <a:pt x="2623346" y="3730013"/>
                </a:lnTo>
                <a:lnTo>
                  <a:pt x="2641460" y="3709485"/>
                </a:lnTo>
                <a:lnTo>
                  <a:pt x="2661987" y="3691371"/>
                </a:lnTo>
                <a:lnTo>
                  <a:pt x="2688550" y="3676883"/>
                </a:lnTo>
                <a:lnTo>
                  <a:pt x="2727192" y="3670844"/>
                </a:lnTo>
                <a:lnTo>
                  <a:pt x="2733229" y="3666618"/>
                </a:lnTo>
                <a:lnTo>
                  <a:pt x="2737455" y="3666618"/>
                </a:lnTo>
                <a:lnTo>
                  <a:pt x="2743494" y="3666618"/>
                </a:lnTo>
                <a:lnTo>
                  <a:pt x="2747720" y="3666618"/>
                </a:lnTo>
                <a:lnTo>
                  <a:pt x="2755570" y="3670844"/>
                </a:lnTo>
                <a:lnTo>
                  <a:pt x="2765832" y="3670844"/>
                </a:lnTo>
                <a:lnTo>
                  <a:pt x="2761606" y="3676883"/>
                </a:lnTo>
                <a:lnTo>
                  <a:pt x="2761606" y="3685335"/>
                </a:lnTo>
                <a:lnTo>
                  <a:pt x="2757380" y="3685335"/>
                </a:lnTo>
                <a:lnTo>
                  <a:pt x="2757380" y="3687145"/>
                </a:lnTo>
                <a:lnTo>
                  <a:pt x="2761606" y="3687145"/>
                </a:lnTo>
                <a:lnTo>
                  <a:pt x="2765832" y="3691371"/>
                </a:lnTo>
                <a:lnTo>
                  <a:pt x="2771870" y="3695598"/>
                </a:lnTo>
                <a:lnTo>
                  <a:pt x="2771870" y="3687145"/>
                </a:lnTo>
                <a:lnTo>
                  <a:pt x="2779720" y="3681109"/>
                </a:lnTo>
                <a:lnTo>
                  <a:pt x="2783946" y="3676883"/>
                </a:lnTo>
                <a:lnTo>
                  <a:pt x="2785756" y="3672657"/>
                </a:lnTo>
                <a:lnTo>
                  <a:pt x="2789983" y="3670844"/>
                </a:lnTo>
                <a:lnTo>
                  <a:pt x="2797832" y="3666618"/>
                </a:lnTo>
                <a:lnTo>
                  <a:pt x="2803869" y="3662392"/>
                </a:lnTo>
                <a:lnTo>
                  <a:pt x="2836472" y="3690769"/>
                </a:lnTo>
                <a:lnTo>
                  <a:pt x="2878737" y="3705259"/>
                </a:lnTo>
                <a:lnTo>
                  <a:pt x="2921000" y="3709485"/>
                </a:lnTo>
                <a:lnTo>
                  <a:pt x="2969904" y="3705259"/>
                </a:lnTo>
                <a:lnTo>
                  <a:pt x="3020620" y="3701031"/>
                </a:lnTo>
                <a:lnTo>
                  <a:pt x="3020620" y="3709485"/>
                </a:lnTo>
                <a:lnTo>
                  <a:pt x="3020620" y="3713712"/>
                </a:lnTo>
                <a:lnTo>
                  <a:pt x="3016393" y="3715522"/>
                </a:lnTo>
                <a:lnTo>
                  <a:pt x="3016393" y="3719748"/>
                </a:lnTo>
                <a:lnTo>
                  <a:pt x="3012167" y="3725787"/>
                </a:lnTo>
                <a:lnTo>
                  <a:pt x="3036318" y="3734239"/>
                </a:lnTo>
                <a:lnTo>
                  <a:pt x="3050204" y="3744504"/>
                </a:lnTo>
                <a:lnTo>
                  <a:pt x="3064092" y="3754767"/>
                </a:lnTo>
                <a:lnTo>
                  <a:pt x="3088241" y="3766842"/>
                </a:lnTo>
                <a:lnTo>
                  <a:pt x="3088241" y="3787369"/>
                </a:lnTo>
                <a:lnTo>
                  <a:pt x="3114807" y="3795823"/>
                </a:lnTo>
                <a:lnTo>
                  <a:pt x="3131109" y="3797634"/>
                </a:lnTo>
                <a:lnTo>
                  <a:pt x="3144995" y="3812125"/>
                </a:lnTo>
                <a:lnTo>
                  <a:pt x="3152844" y="3834463"/>
                </a:lnTo>
                <a:lnTo>
                  <a:pt x="3195108" y="3838689"/>
                </a:lnTo>
                <a:lnTo>
                  <a:pt x="3229524" y="3840500"/>
                </a:lnTo>
                <a:lnTo>
                  <a:pt x="3276013" y="3844728"/>
                </a:lnTo>
                <a:lnTo>
                  <a:pt x="3308615" y="3887593"/>
                </a:lnTo>
                <a:lnTo>
                  <a:pt x="3347257" y="3926235"/>
                </a:lnTo>
                <a:lnTo>
                  <a:pt x="3389520" y="3958838"/>
                </a:lnTo>
                <a:lnTo>
                  <a:pt x="3438426" y="3983591"/>
                </a:lnTo>
                <a:lnTo>
                  <a:pt x="3436616" y="3998082"/>
                </a:lnTo>
                <a:lnTo>
                  <a:pt x="3428765" y="4006534"/>
                </a:lnTo>
                <a:lnTo>
                  <a:pt x="3422726" y="4016799"/>
                </a:lnTo>
                <a:lnTo>
                  <a:pt x="3414877" y="4022836"/>
                </a:lnTo>
                <a:lnTo>
                  <a:pt x="3408840" y="4034911"/>
                </a:lnTo>
                <a:lnTo>
                  <a:pt x="3453518" y="4034911"/>
                </a:lnTo>
                <a:lnTo>
                  <a:pt x="3495782" y="4049402"/>
                </a:lnTo>
                <a:lnTo>
                  <a:pt x="3503632" y="4074155"/>
                </a:lnTo>
                <a:lnTo>
                  <a:pt x="3513896" y="4069929"/>
                </a:lnTo>
                <a:lnTo>
                  <a:pt x="3519933" y="4065703"/>
                </a:lnTo>
                <a:lnTo>
                  <a:pt x="3532008" y="4069929"/>
                </a:lnTo>
                <a:lnTo>
                  <a:pt x="3533819" y="4069929"/>
                </a:lnTo>
                <a:lnTo>
                  <a:pt x="3541668" y="4074155"/>
                </a:lnTo>
                <a:lnTo>
                  <a:pt x="3547707" y="4078381"/>
                </a:lnTo>
                <a:lnTo>
                  <a:pt x="3555557" y="4080192"/>
                </a:lnTo>
                <a:lnTo>
                  <a:pt x="3664837" y="4088646"/>
                </a:lnTo>
                <a:lnTo>
                  <a:pt x="3675102" y="4098909"/>
                </a:lnTo>
                <a:lnTo>
                  <a:pt x="3682950" y="4119436"/>
                </a:lnTo>
                <a:lnTo>
                  <a:pt x="3684760" y="4137550"/>
                </a:lnTo>
                <a:lnTo>
                  <a:pt x="3696837" y="4152041"/>
                </a:lnTo>
                <a:lnTo>
                  <a:pt x="3713139" y="4156267"/>
                </a:lnTo>
                <a:lnTo>
                  <a:pt x="3731250" y="4156267"/>
                </a:lnTo>
                <a:lnTo>
                  <a:pt x="3745136" y="4152041"/>
                </a:lnTo>
                <a:lnTo>
                  <a:pt x="3755401" y="4166530"/>
                </a:lnTo>
                <a:lnTo>
                  <a:pt x="3767477" y="4176795"/>
                </a:lnTo>
                <a:lnTo>
                  <a:pt x="3773514" y="4188870"/>
                </a:lnTo>
                <a:lnTo>
                  <a:pt x="3778343" y="4202756"/>
                </a:lnTo>
                <a:lnTo>
                  <a:pt x="3782571" y="4219058"/>
                </a:lnTo>
                <a:lnTo>
                  <a:pt x="3756004" y="4251660"/>
                </a:lnTo>
                <a:lnTo>
                  <a:pt x="3727630" y="4290302"/>
                </a:lnTo>
                <a:lnTo>
                  <a:pt x="3699253" y="4333168"/>
                </a:lnTo>
                <a:lnTo>
                  <a:pt x="3675102" y="4376035"/>
                </a:lnTo>
                <a:lnTo>
                  <a:pt x="3658800" y="4408638"/>
                </a:lnTo>
                <a:lnTo>
                  <a:pt x="3658800" y="4429165"/>
                </a:lnTo>
                <a:lnTo>
                  <a:pt x="3660610" y="4457542"/>
                </a:lnTo>
                <a:lnTo>
                  <a:pt x="3668459" y="4490145"/>
                </a:lnTo>
                <a:lnTo>
                  <a:pt x="3664233" y="4518522"/>
                </a:lnTo>
                <a:lnTo>
                  <a:pt x="3658194" y="4536636"/>
                </a:lnTo>
                <a:lnTo>
                  <a:pt x="3644308" y="4565011"/>
                </a:lnTo>
                <a:lnTo>
                  <a:pt x="3626196" y="4595803"/>
                </a:lnTo>
                <a:lnTo>
                  <a:pt x="3608082" y="4628406"/>
                </a:lnTo>
                <a:lnTo>
                  <a:pt x="3589969" y="4653161"/>
                </a:lnTo>
                <a:lnTo>
                  <a:pt x="3579705" y="4667650"/>
                </a:lnTo>
                <a:lnTo>
                  <a:pt x="3559178" y="4676102"/>
                </a:lnTo>
                <a:lnTo>
                  <a:pt x="3526575" y="4680330"/>
                </a:lnTo>
                <a:lnTo>
                  <a:pt x="3493971" y="4682141"/>
                </a:lnTo>
                <a:lnTo>
                  <a:pt x="3463784" y="4690593"/>
                </a:lnTo>
                <a:lnTo>
                  <a:pt x="3435408" y="4700858"/>
                </a:lnTo>
                <a:lnTo>
                  <a:pt x="3417292" y="4721385"/>
                </a:lnTo>
                <a:lnTo>
                  <a:pt x="3409445" y="4733461"/>
                </a:lnTo>
                <a:lnTo>
                  <a:pt x="3409445" y="4739497"/>
                </a:lnTo>
                <a:lnTo>
                  <a:pt x="3409445" y="4747951"/>
                </a:lnTo>
                <a:lnTo>
                  <a:pt x="3413671" y="4758214"/>
                </a:lnTo>
                <a:lnTo>
                  <a:pt x="3417897" y="4768479"/>
                </a:lnTo>
                <a:lnTo>
                  <a:pt x="3393746" y="4768479"/>
                </a:lnTo>
                <a:lnTo>
                  <a:pt x="3389520" y="4815571"/>
                </a:lnTo>
                <a:lnTo>
                  <a:pt x="3381671" y="4854212"/>
                </a:lnTo>
                <a:lnTo>
                  <a:pt x="3367785" y="4886815"/>
                </a:lnTo>
                <a:lnTo>
                  <a:pt x="3353899" y="4917607"/>
                </a:lnTo>
                <a:lnTo>
                  <a:pt x="3340011" y="4958662"/>
                </a:lnTo>
                <a:lnTo>
                  <a:pt x="3329748" y="4958662"/>
                </a:lnTo>
                <a:lnTo>
                  <a:pt x="3329748" y="4944171"/>
                </a:lnTo>
                <a:lnTo>
                  <a:pt x="3329748" y="4935719"/>
                </a:lnTo>
                <a:lnTo>
                  <a:pt x="3325521" y="4925456"/>
                </a:lnTo>
                <a:lnTo>
                  <a:pt x="3323710" y="4917002"/>
                </a:lnTo>
                <a:lnTo>
                  <a:pt x="3319484" y="4921228"/>
                </a:lnTo>
                <a:lnTo>
                  <a:pt x="3315256" y="4921228"/>
                </a:lnTo>
                <a:lnTo>
                  <a:pt x="3311030" y="4925456"/>
                </a:lnTo>
                <a:lnTo>
                  <a:pt x="3309218" y="4925456"/>
                </a:lnTo>
                <a:lnTo>
                  <a:pt x="3291106" y="4968322"/>
                </a:lnTo>
                <a:lnTo>
                  <a:pt x="3270578" y="4996699"/>
                </a:lnTo>
                <a:lnTo>
                  <a:pt x="3248240" y="5021452"/>
                </a:lnTo>
                <a:lnTo>
                  <a:pt x="3224089" y="5049829"/>
                </a:lnTo>
                <a:lnTo>
                  <a:pt x="3173372" y="5039566"/>
                </a:lnTo>
                <a:lnTo>
                  <a:pt x="3128694" y="5029302"/>
                </a:lnTo>
                <a:lnTo>
                  <a:pt x="3128694" y="5043792"/>
                </a:lnTo>
                <a:lnTo>
                  <a:pt x="3152844" y="5058283"/>
                </a:lnTo>
                <a:lnTo>
                  <a:pt x="3163109" y="5078811"/>
                </a:lnTo>
                <a:lnTo>
                  <a:pt x="3167335" y="5099338"/>
                </a:lnTo>
                <a:lnTo>
                  <a:pt x="3163109" y="5125904"/>
                </a:lnTo>
                <a:lnTo>
                  <a:pt x="3158883" y="5154281"/>
                </a:lnTo>
                <a:lnTo>
                  <a:pt x="3096090" y="5156092"/>
                </a:lnTo>
                <a:lnTo>
                  <a:pt x="3043562" y="5170583"/>
                </a:lnTo>
                <a:lnTo>
                  <a:pt x="3039337" y="5179035"/>
                </a:lnTo>
                <a:lnTo>
                  <a:pt x="3035110" y="5189298"/>
                </a:lnTo>
                <a:lnTo>
                  <a:pt x="3035110" y="5203788"/>
                </a:lnTo>
                <a:lnTo>
                  <a:pt x="3035110" y="5218279"/>
                </a:lnTo>
                <a:lnTo>
                  <a:pt x="3033300" y="5226731"/>
                </a:lnTo>
                <a:lnTo>
                  <a:pt x="3033300" y="5228542"/>
                </a:lnTo>
                <a:lnTo>
                  <a:pt x="3033300" y="5235788"/>
                </a:lnTo>
                <a:lnTo>
                  <a:pt x="3033300" y="5241825"/>
                </a:lnTo>
                <a:lnTo>
                  <a:pt x="3035110" y="5256316"/>
                </a:lnTo>
                <a:lnTo>
                  <a:pt x="3018809" y="5256316"/>
                </a:lnTo>
                <a:lnTo>
                  <a:pt x="2996470" y="5260542"/>
                </a:lnTo>
                <a:lnTo>
                  <a:pt x="2968094" y="5260542"/>
                </a:lnTo>
                <a:lnTo>
                  <a:pt x="2939716" y="5264768"/>
                </a:lnTo>
                <a:lnTo>
                  <a:pt x="2939716" y="5279259"/>
                </a:lnTo>
                <a:lnTo>
                  <a:pt x="2953603" y="5285296"/>
                </a:lnTo>
                <a:lnTo>
                  <a:pt x="2963868" y="5293750"/>
                </a:lnTo>
                <a:lnTo>
                  <a:pt x="2971715" y="5295560"/>
                </a:lnTo>
                <a:lnTo>
                  <a:pt x="2977754" y="5299786"/>
                </a:lnTo>
                <a:lnTo>
                  <a:pt x="2985603" y="5308239"/>
                </a:lnTo>
                <a:lnTo>
                  <a:pt x="2989829" y="5314277"/>
                </a:lnTo>
                <a:lnTo>
                  <a:pt x="2995866" y="5324540"/>
                </a:lnTo>
                <a:lnTo>
                  <a:pt x="2981980" y="5328766"/>
                </a:lnTo>
                <a:lnTo>
                  <a:pt x="2971715" y="5332994"/>
                </a:lnTo>
                <a:lnTo>
                  <a:pt x="2961452" y="5337220"/>
                </a:lnTo>
                <a:lnTo>
                  <a:pt x="2953603" y="5339031"/>
                </a:lnTo>
                <a:lnTo>
                  <a:pt x="2949377" y="5351106"/>
                </a:lnTo>
                <a:lnTo>
                  <a:pt x="2939112" y="5371634"/>
                </a:lnTo>
                <a:lnTo>
                  <a:pt x="2933076" y="5393974"/>
                </a:lnTo>
                <a:lnTo>
                  <a:pt x="2925226" y="5414501"/>
                </a:lnTo>
                <a:lnTo>
                  <a:pt x="2919189" y="5418727"/>
                </a:lnTo>
                <a:lnTo>
                  <a:pt x="2914961" y="5418727"/>
                </a:lnTo>
                <a:lnTo>
                  <a:pt x="2904698" y="5422953"/>
                </a:lnTo>
                <a:lnTo>
                  <a:pt x="2892623" y="5422953"/>
                </a:lnTo>
                <a:lnTo>
                  <a:pt x="2892623" y="5433218"/>
                </a:lnTo>
                <a:lnTo>
                  <a:pt x="2892623" y="5439255"/>
                </a:lnTo>
                <a:lnTo>
                  <a:pt x="2892623" y="5443481"/>
                </a:lnTo>
                <a:lnTo>
                  <a:pt x="2890812" y="5447707"/>
                </a:lnTo>
                <a:lnTo>
                  <a:pt x="2892623" y="5451933"/>
                </a:lnTo>
                <a:lnTo>
                  <a:pt x="2892623" y="5453746"/>
                </a:lnTo>
                <a:lnTo>
                  <a:pt x="2900472" y="5468234"/>
                </a:lnTo>
                <a:lnTo>
                  <a:pt x="2906508" y="5480310"/>
                </a:lnTo>
                <a:lnTo>
                  <a:pt x="2918584" y="5486348"/>
                </a:lnTo>
                <a:lnTo>
                  <a:pt x="2928849" y="5492385"/>
                </a:lnTo>
                <a:lnTo>
                  <a:pt x="2939112" y="5500837"/>
                </a:lnTo>
                <a:lnTo>
                  <a:pt x="2933076" y="5525593"/>
                </a:lnTo>
                <a:lnTo>
                  <a:pt x="2904698" y="5540082"/>
                </a:lnTo>
                <a:lnTo>
                  <a:pt x="2876321" y="5568458"/>
                </a:lnTo>
                <a:lnTo>
                  <a:pt x="2852171" y="5605289"/>
                </a:lnTo>
                <a:lnTo>
                  <a:pt x="2834058" y="5640306"/>
                </a:lnTo>
                <a:lnTo>
                  <a:pt x="2823793" y="5672908"/>
                </a:lnTo>
                <a:lnTo>
                  <a:pt x="2834058" y="5683173"/>
                </a:lnTo>
                <a:lnTo>
                  <a:pt x="2844321" y="5693438"/>
                </a:lnTo>
                <a:lnTo>
                  <a:pt x="2852171" y="5703701"/>
                </a:lnTo>
                <a:lnTo>
                  <a:pt x="2853981" y="5721815"/>
                </a:lnTo>
                <a:lnTo>
                  <a:pt x="2837679" y="5726041"/>
                </a:lnTo>
                <a:lnTo>
                  <a:pt x="2811115" y="5740530"/>
                </a:lnTo>
                <a:lnTo>
                  <a:pt x="2786964" y="5761059"/>
                </a:lnTo>
                <a:lnTo>
                  <a:pt x="2768852" y="5783397"/>
                </a:lnTo>
                <a:lnTo>
                  <a:pt x="2767040" y="5789436"/>
                </a:lnTo>
                <a:lnTo>
                  <a:pt x="2762814" y="5797888"/>
                </a:lnTo>
                <a:lnTo>
                  <a:pt x="2762814" y="5803925"/>
                </a:lnTo>
                <a:lnTo>
                  <a:pt x="2762814" y="5816000"/>
                </a:lnTo>
                <a:lnTo>
                  <a:pt x="2768852" y="5816000"/>
                </a:lnTo>
                <a:lnTo>
                  <a:pt x="2768852" y="5807548"/>
                </a:lnTo>
                <a:lnTo>
                  <a:pt x="2791190" y="5782794"/>
                </a:lnTo>
                <a:lnTo>
                  <a:pt x="2809303" y="5758039"/>
                </a:lnTo>
                <a:lnTo>
                  <a:pt x="2815341" y="5759851"/>
                </a:lnTo>
                <a:lnTo>
                  <a:pt x="2819568" y="5759851"/>
                </a:lnTo>
                <a:lnTo>
                  <a:pt x="2819568" y="5764077"/>
                </a:lnTo>
                <a:lnTo>
                  <a:pt x="2823793" y="5768303"/>
                </a:lnTo>
                <a:lnTo>
                  <a:pt x="2829833" y="5786416"/>
                </a:lnTo>
                <a:lnTo>
                  <a:pt x="2834058" y="5806943"/>
                </a:lnTo>
                <a:lnTo>
                  <a:pt x="2838284" y="5831699"/>
                </a:lnTo>
                <a:lnTo>
                  <a:pt x="2840096" y="5854037"/>
                </a:lnTo>
                <a:lnTo>
                  <a:pt x="2852171" y="5854037"/>
                </a:lnTo>
                <a:lnTo>
                  <a:pt x="2853981" y="5854037"/>
                </a:lnTo>
                <a:lnTo>
                  <a:pt x="2861830" y="5854037"/>
                </a:lnTo>
                <a:lnTo>
                  <a:pt x="2861830" y="5858263"/>
                </a:lnTo>
                <a:lnTo>
                  <a:pt x="2861830" y="5860075"/>
                </a:lnTo>
                <a:lnTo>
                  <a:pt x="2867869" y="5868527"/>
                </a:lnTo>
                <a:lnTo>
                  <a:pt x="2861830" y="5872754"/>
                </a:lnTo>
                <a:lnTo>
                  <a:pt x="2857604" y="5874564"/>
                </a:lnTo>
                <a:lnTo>
                  <a:pt x="2857604" y="5878792"/>
                </a:lnTo>
                <a:lnTo>
                  <a:pt x="2853379" y="5878792"/>
                </a:lnTo>
                <a:lnTo>
                  <a:pt x="2849152" y="5883018"/>
                </a:lnTo>
                <a:lnTo>
                  <a:pt x="2843114" y="5884829"/>
                </a:lnTo>
                <a:lnTo>
                  <a:pt x="2810510" y="5893281"/>
                </a:lnTo>
                <a:lnTo>
                  <a:pt x="2777907" y="5884829"/>
                </a:lnTo>
                <a:lnTo>
                  <a:pt x="2747720" y="5868527"/>
                </a:lnTo>
                <a:lnTo>
                  <a:pt x="2715117" y="5843774"/>
                </a:lnTo>
                <a:lnTo>
                  <a:pt x="2686740" y="5815397"/>
                </a:lnTo>
                <a:lnTo>
                  <a:pt x="2666213" y="5787020"/>
                </a:lnTo>
                <a:lnTo>
                  <a:pt x="2654138" y="5758644"/>
                </a:lnTo>
                <a:lnTo>
                  <a:pt x="2661987" y="5758644"/>
                </a:lnTo>
                <a:lnTo>
                  <a:pt x="2686137" y="5783397"/>
                </a:lnTo>
                <a:lnTo>
                  <a:pt x="2710286" y="5803925"/>
                </a:lnTo>
                <a:lnTo>
                  <a:pt x="2738663" y="5822039"/>
                </a:lnTo>
                <a:lnTo>
                  <a:pt x="2738663" y="5807548"/>
                </a:lnTo>
                <a:lnTo>
                  <a:pt x="2700023" y="5787020"/>
                </a:lnTo>
                <a:lnTo>
                  <a:pt x="2667421" y="5758644"/>
                </a:lnTo>
                <a:lnTo>
                  <a:pt x="2646893" y="5717589"/>
                </a:lnTo>
                <a:lnTo>
                  <a:pt x="2633005" y="5672908"/>
                </a:lnTo>
                <a:lnTo>
                  <a:pt x="2625156" y="5625817"/>
                </a:lnTo>
                <a:lnTo>
                  <a:pt x="2629384" y="5572686"/>
                </a:lnTo>
                <a:lnTo>
                  <a:pt x="2633610" y="5521367"/>
                </a:lnTo>
                <a:lnTo>
                  <a:pt x="2643873" y="5476689"/>
                </a:lnTo>
                <a:lnTo>
                  <a:pt x="2657761" y="5433821"/>
                </a:lnTo>
                <a:lnTo>
                  <a:pt x="2671647" y="5396992"/>
                </a:lnTo>
                <a:lnTo>
                  <a:pt x="2692174" y="5396992"/>
                </a:lnTo>
                <a:lnTo>
                  <a:pt x="2710286" y="5325748"/>
                </a:lnTo>
                <a:lnTo>
                  <a:pt x="2700023" y="5325748"/>
                </a:lnTo>
                <a:lnTo>
                  <a:pt x="2700023" y="5319711"/>
                </a:lnTo>
                <a:lnTo>
                  <a:pt x="2692174" y="5325748"/>
                </a:lnTo>
                <a:lnTo>
                  <a:pt x="2686137" y="5334200"/>
                </a:lnTo>
                <a:lnTo>
                  <a:pt x="2681910" y="5340238"/>
                </a:lnTo>
                <a:lnTo>
                  <a:pt x="2675873" y="5348691"/>
                </a:lnTo>
                <a:lnTo>
                  <a:pt x="2661987" y="5352917"/>
                </a:lnTo>
                <a:lnTo>
                  <a:pt x="2661987" y="5344465"/>
                </a:lnTo>
                <a:lnTo>
                  <a:pt x="2686137" y="5195336"/>
                </a:lnTo>
                <a:lnTo>
                  <a:pt x="2681910" y="5180845"/>
                </a:lnTo>
                <a:lnTo>
                  <a:pt x="2675873" y="5156092"/>
                </a:lnTo>
                <a:lnTo>
                  <a:pt x="2680099" y="5133752"/>
                </a:lnTo>
                <a:lnTo>
                  <a:pt x="2704250" y="5048019"/>
                </a:lnTo>
                <a:lnTo>
                  <a:pt x="2724777" y="4960473"/>
                </a:lnTo>
                <a:lnTo>
                  <a:pt x="2742889" y="4864477"/>
                </a:lnTo>
                <a:lnTo>
                  <a:pt x="2763419" y="4770290"/>
                </a:lnTo>
                <a:lnTo>
                  <a:pt x="2775494" y="4708707"/>
                </a:lnTo>
                <a:lnTo>
                  <a:pt x="2777305" y="4645312"/>
                </a:lnTo>
                <a:lnTo>
                  <a:pt x="2781531" y="4583728"/>
                </a:lnTo>
                <a:lnTo>
                  <a:pt x="2789380" y="4526371"/>
                </a:lnTo>
                <a:lnTo>
                  <a:pt x="2718740" y="4499805"/>
                </a:lnTo>
                <a:lnTo>
                  <a:pt x="2657761" y="4458750"/>
                </a:lnTo>
                <a:lnTo>
                  <a:pt x="2608855" y="4405620"/>
                </a:lnTo>
                <a:lnTo>
                  <a:pt x="2568405" y="4348261"/>
                </a:lnTo>
                <a:lnTo>
                  <a:pt x="2554517" y="4315658"/>
                </a:lnTo>
                <a:lnTo>
                  <a:pt x="2544254" y="4284868"/>
                </a:lnTo>
                <a:lnTo>
                  <a:pt x="2533989" y="4248037"/>
                </a:lnTo>
                <a:lnTo>
                  <a:pt x="2520103" y="4219662"/>
                </a:lnTo>
                <a:lnTo>
                  <a:pt x="2497763" y="4199133"/>
                </a:lnTo>
                <a:lnTo>
                  <a:pt x="2491727" y="4190681"/>
                </a:lnTo>
                <a:lnTo>
                  <a:pt x="2481462" y="4190681"/>
                </a:lnTo>
                <a:lnTo>
                  <a:pt x="2473615" y="4188870"/>
                </a:lnTo>
                <a:lnTo>
                  <a:pt x="2467576" y="4180418"/>
                </a:lnTo>
                <a:lnTo>
                  <a:pt x="2459726" y="4174379"/>
                </a:lnTo>
                <a:lnTo>
                  <a:pt x="2467576" y="4159889"/>
                </a:lnTo>
                <a:lnTo>
                  <a:pt x="2467576" y="4147813"/>
                </a:lnTo>
                <a:lnTo>
                  <a:pt x="2467576" y="4133324"/>
                </a:lnTo>
                <a:lnTo>
                  <a:pt x="2467576" y="4118834"/>
                </a:lnTo>
                <a:lnTo>
                  <a:pt x="2485690" y="4108569"/>
                </a:lnTo>
                <a:lnTo>
                  <a:pt x="2497763" y="4098306"/>
                </a:lnTo>
                <a:lnTo>
                  <a:pt x="2515877" y="4088041"/>
                </a:lnTo>
                <a:lnTo>
                  <a:pt x="2515877" y="4079589"/>
                </a:lnTo>
                <a:lnTo>
                  <a:pt x="2497763" y="4079589"/>
                </a:lnTo>
                <a:lnTo>
                  <a:pt x="2487501" y="4077779"/>
                </a:lnTo>
                <a:lnTo>
                  <a:pt x="2477236" y="4077779"/>
                </a:lnTo>
                <a:lnTo>
                  <a:pt x="2466973" y="4073552"/>
                </a:lnTo>
                <a:lnTo>
                  <a:pt x="2480859" y="4040948"/>
                </a:lnTo>
                <a:lnTo>
                  <a:pt x="2491124" y="4008345"/>
                </a:lnTo>
                <a:lnTo>
                  <a:pt x="2505010" y="3977555"/>
                </a:lnTo>
                <a:lnTo>
                  <a:pt x="2529160" y="3950988"/>
                </a:lnTo>
                <a:lnTo>
                  <a:pt x="2557537" y="3926235"/>
                </a:lnTo>
                <a:lnTo>
                  <a:pt x="2581686" y="3897858"/>
                </a:lnTo>
                <a:lnTo>
                  <a:pt x="2579875" y="3877331"/>
                </a:lnTo>
                <a:lnTo>
                  <a:pt x="2579875" y="3848954"/>
                </a:lnTo>
                <a:lnTo>
                  <a:pt x="2575649" y="3820577"/>
                </a:lnTo>
                <a:lnTo>
                  <a:pt x="2565384" y="3802463"/>
                </a:lnTo>
                <a:lnTo>
                  <a:pt x="2551499" y="3781936"/>
                </a:lnTo>
                <a:lnTo>
                  <a:pt x="2537612" y="3759597"/>
                </a:lnTo>
                <a:lnTo>
                  <a:pt x="2523727" y="3759597"/>
                </a:lnTo>
                <a:lnTo>
                  <a:pt x="2519499" y="3763824"/>
                </a:lnTo>
                <a:lnTo>
                  <a:pt x="2515273" y="3768050"/>
                </a:lnTo>
                <a:lnTo>
                  <a:pt x="2511046" y="3769860"/>
                </a:lnTo>
                <a:lnTo>
                  <a:pt x="2505010" y="3774086"/>
                </a:lnTo>
                <a:lnTo>
                  <a:pt x="2509235" y="3782540"/>
                </a:lnTo>
                <a:lnTo>
                  <a:pt x="2509235" y="3788577"/>
                </a:lnTo>
                <a:lnTo>
                  <a:pt x="2509235" y="3792803"/>
                </a:lnTo>
                <a:lnTo>
                  <a:pt x="2505010" y="3798842"/>
                </a:lnTo>
                <a:lnTo>
                  <a:pt x="2500784" y="3798842"/>
                </a:lnTo>
                <a:lnTo>
                  <a:pt x="2496557" y="3803068"/>
                </a:lnTo>
                <a:lnTo>
                  <a:pt x="2494745" y="3803068"/>
                </a:lnTo>
                <a:lnTo>
                  <a:pt x="2490519" y="3803068"/>
                </a:lnTo>
                <a:lnTo>
                  <a:pt x="2484482" y="3807294"/>
                </a:lnTo>
                <a:lnTo>
                  <a:pt x="2466368" y="3792803"/>
                </a:lnTo>
                <a:lnTo>
                  <a:pt x="2433766" y="3774691"/>
                </a:lnTo>
                <a:lnTo>
                  <a:pt x="2401163" y="3756579"/>
                </a:lnTo>
                <a:lnTo>
                  <a:pt x="2370975" y="3742088"/>
                </a:lnTo>
                <a:lnTo>
                  <a:pt x="2348634" y="3736050"/>
                </a:lnTo>
                <a:lnTo>
                  <a:pt x="2330522" y="3693184"/>
                </a:lnTo>
                <a:lnTo>
                  <a:pt x="2314221" y="3668429"/>
                </a:lnTo>
                <a:lnTo>
                  <a:pt x="2296109" y="3650316"/>
                </a:lnTo>
                <a:lnTo>
                  <a:pt x="2277995" y="3644280"/>
                </a:lnTo>
                <a:lnTo>
                  <a:pt x="2249618" y="3635826"/>
                </a:lnTo>
                <a:lnTo>
                  <a:pt x="2219431" y="3625563"/>
                </a:lnTo>
                <a:lnTo>
                  <a:pt x="2178979" y="3611072"/>
                </a:lnTo>
                <a:lnTo>
                  <a:pt x="2154828" y="3592960"/>
                </a:lnTo>
                <a:lnTo>
                  <a:pt x="2134301" y="3574846"/>
                </a:lnTo>
                <a:lnTo>
                  <a:pt x="2101698" y="3560357"/>
                </a:lnTo>
                <a:lnTo>
                  <a:pt x="2081170" y="3560357"/>
                </a:lnTo>
                <a:lnTo>
                  <a:pt x="2067284" y="3568809"/>
                </a:lnTo>
                <a:lnTo>
                  <a:pt x="2055209" y="3574846"/>
                </a:lnTo>
                <a:lnTo>
                  <a:pt x="2041321" y="3583300"/>
                </a:lnTo>
                <a:lnTo>
                  <a:pt x="2025020" y="3579072"/>
                </a:lnTo>
                <a:lnTo>
                  <a:pt x="2017172" y="3574846"/>
                </a:lnTo>
                <a:lnTo>
                  <a:pt x="2011134" y="3568809"/>
                </a:lnTo>
                <a:lnTo>
                  <a:pt x="2003285" y="3560357"/>
                </a:lnTo>
                <a:lnTo>
                  <a:pt x="1993022" y="3550092"/>
                </a:lnTo>
                <a:lnTo>
                  <a:pt x="1985172" y="3544056"/>
                </a:lnTo>
                <a:lnTo>
                  <a:pt x="1979134" y="3539828"/>
                </a:lnTo>
                <a:lnTo>
                  <a:pt x="1932645" y="3531376"/>
                </a:lnTo>
                <a:lnTo>
                  <a:pt x="1926608" y="3525339"/>
                </a:lnTo>
                <a:lnTo>
                  <a:pt x="1918759" y="3519300"/>
                </a:lnTo>
                <a:lnTo>
                  <a:pt x="1912721" y="3510848"/>
                </a:lnTo>
                <a:lnTo>
                  <a:pt x="1904873" y="3504811"/>
                </a:lnTo>
                <a:lnTo>
                  <a:pt x="1903061" y="3500583"/>
                </a:lnTo>
                <a:lnTo>
                  <a:pt x="1862609" y="3506622"/>
                </a:lnTo>
                <a:lnTo>
                  <a:pt x="1856572" y="3504811"/>
                </a:lnTo>
                <a:lnTo>
                  <a:pt x="1846307" y="3490321"/>
                </a:lnTo>
                <a:lnTo>
                  <a:pt x="1828195" y="3475830"/>
                </a:lnTo>
                <a:lnTo>
                  <a:pt x="1814309" y="3457718"/>
                </a:lnTo>
                <a:lnTo>
                  <a:pt x="1800423" y="3443227"/>
                </a:lnTo>
                <a:lnTo>
                  <a:pt x="1792574" y="3434775"/>
                </a:lnTo>
                <a:lnTo>
                  <a:pt x="1806460" y="3390097"/>
                </a:lnTo>
                <a:lnTo>
                  <a:pt x="1767818" y="3347229"/>
                </a:lnTo>
                <a:lnTo>
                  <a:pt x="1733405" y="3300135"/>
                </a:lnTo>
                <a:lnTo>
                  <a:pt x="1697179" y="3251231"/>
                </a:lnTo>
                <a:lnTo>
                  <a:pt x="1662766" y="3199911"/>
                </a:lnTo>
                <a:lnTo>
                  <a:pt x="1654916" y="3195685"/>
                </a:lnTo>
                <a:lnTo>
                  <a:pt x="1644654" y="3193875"/>
                </a:lnTo>
                <a:lnTo>
                  <a:pt x="1638615" y="3193875"/>
                </a:lnTo>
                <a:lnTo>
                  <a:pt x="1626539" y="3189649"/>
                </a:lnTo>
                <a:lnTo>
                  <a:pt x="1624729" y="3185423"/>
                </a:lnTo>
                <a:lnTo>
                  <a:pt x="1610843" y="3167309"/>
                </a:lnTo>
                <a:lnTo>
                  <a:pt x="1602994" y="3146781"/>
                </a:lnTo>
                <a:lnTo>
                  <a:pt x="1596955" y="3126254"/>
                </a:lnTo>
                <a:lnTo>
                  <a:pt x="1584880" y="3103914"/>
                </a:lnTo>
                <a:lnTo>
                  <a:pt x="1568579" y="3093651"/>
                </a:lnTo>
                <a:lnTo>
                  <a:pt x="1560731" y="3085199"/>
                </a:lnTo>
                <a:lnTo>
                  <a:pt x="1554692" y="3079160"/>
                </a:lnTo>
                <a:lnTo>
                  <a:pt x="1546843" y="3074934"/>
                </a:lnTo>
                <a:lnTo>
                  <a:pt x="1546843" y="3113575"/>
                </a:lnTo>
                <a:lnTo>
                  <a:pt x="1557108" y="3128064"/>
                </a:lnTo>
                <a:lnTo>
                  <a:pt x="1579446" y="3152820"/>
                </a:lnTo>
                <a:lnTo>
                  <a:pt x="1599975" y="3181197"/>
                </a:lnTo>
                <a:lnTo>
                  <a:pt x="1626539" y="3218025"/>
                </a:lnTo>
                <a:lnTo>
                  <a:pt x="1647067" y="3253044"/>
                </a:lnTo>
                <a:lnTo>
                  <a:pt x="1669407" y="3289873"/>
                </a:lnTo>
                <a:lnTo>
                  <a:pt x="1685709" y="3322475"/>
                </a:lnTo>
                <a:lnTo>
                  <a:pt x="1693558" y="3343003"/>
                </a:lnTo>
                <a:lnTo>
                  <a:pt x="1693558" y="3357494"/>
                </a:lnTo>
                <a:lnTo>
                  <a:pt x="1689332" y="3363530"/>
                </a:lnTo>
                <a:lnTo>
                  <a:pt x="1685104" y="3367757"/>
                </a:lnTo>
                <a:lnTo>
                  <a:pt x="1685104" y="3371985"/>
                </a:lnTo>
                <a:lnTo>
                  <a:pt x="1679067" y="3376211"/>
                </a:lnTo>
                <a:lnTo>
                  <a:pt x="1679067" y="3361720"/>
                </a:lnTo>
                <a:lnTo>
                  <a:pt x="1674841" y="3349644"/>
                </a:lnTo>
                <a:lnTo>
                  <a:pt x="1674841" y="3343608"/>
                </a:lnTo>
                <a:lnTo>
                  <a:pt x="1670615" y="3335154"/>
                </a:lnTo>
                <a:lnTo>
                  <a:pt x="1664576" y="3335154"/>
                </a:lnTo>
                <a:lnTo>
                  <a:pt x="1660350" y="3335154"/>
                </a:lnTo>
                <a:lnTo>
                  <a:pt x="1656124" y="3335154"/>
                </a:lnTo>
                <a:lnTo>
                  <a:pt x="1654314" y="3335154"/>
                </a:lnTo>
                <a:lnTo>
                  <a:pt x="1650087" y="3335154"/>
                </a:lnTo>
                <a:lnTo>
                  <a:pt x="1639823" y="3335154"/>
                </a:lnTo>
                <a:lnTo>
                  <a:pt x="1631973" y="3310400"/>
                </a:lnTo>
                <a:lnTo>
                  <a:pt x="1625937" y="3285647"/>
                </a:lnTo>
                <a:lnTo>
                  <a:pt x="1613861" y="3265119"/>
                </a:lnTo>
                <a:lnTo>
                  <a:pt x="1597560" y="3247005"/>
                </a:lnTo>
                <a:lnTo>
                  <a:pt x="1575220" y="3232516"/>
                </a:lnTo>
                <a:lnTo>
                  <a:pt x="1554692" y="3218025"/>
                </a:lnTo>
                <a:lnTo>
                  <a:pt x="1536580" y="3193272"/>
                </a:lnTo>
                <a:lnTo>
                  <a:pt x="1542617" y="3189044"/>
                </a:lnTo>
                <a:lnTo>
                  <a:pt x="1546843" y="3189044"/>
                </a:lnTo>
                <a:lnTo>
                  <a:pt x="1551069" y="3189044"/>
                </a:lnTo>
                <a:lnTo>
                  <a:pt x="1551069" y="3184818"/>
                </a:lnTo>
                <a:lnTo>
                  <a:pt x="1551069" y="3180592"/>
                </a:lnTo>
                <a:lnTo>
                  <a:pt x="1555298" y="3178781"/>
                </a:lnTo>
                <a:lnTo>
                  <a:pt x="1528731" y="3160669"/>
                </a:lnTo>
                <a:lnTo>
                  <a:pt x="1516656" y="3138329"/>
                </a:lnTo>
                <a:lnTo>
                  <a:pt x="1504580" y="3113575"/>
                </a:lnTo>
                <a:lnTo>
                  <a:pt x="1498544" y="3085199"/>
                </a:lnTo>
                <a:lnTo>
                  <a:pt x="1484656" y="3060443"/>
                </a:lnTo>
                <a:lnTo>
                  <a:pt x="1466544" y="3039916"/>
                </a:lnTo>
                <a:lnTo>
                  <a:pt x="1446016" y="3027840"/>
                </a:lnTo>
                <a:lnTo>
                  <a:pt x="1419450" y="3017577"/>
                </a:lnTo>
                <a:lnTo>
                  <a:pt x="1398923" y="3003087"/>
                </a:lnTo>
                <a:lnTo>
                  <a:pt x="1385037" y="2984975"/>
                </a:lnTo>
                <a:lnTo>
                  <a:pt x="1377188" y="2964447"/>
                </a:lnTo>
                <a:lnTo>
                  <a:pt x="1366923" y="2942108"/>
                </a:lnTo>
                <a:lnTo>
                  <a:pt x="1342774" y="2907089"/>
                </a:lnTo>
                <a:lnTo>
                  <a:pt x="1322247" y="2882336"/>
                </a:lnTo>
                <a:lnTo>
                  <a:pt x="1299907" y="2859997"/>
                </a:lnTo>
                <a:lnTo>
                  <a:pt x="1286021" y="2835244"/>
                </a:lnTo>
                <a:lnTo>
                  <a:pt x="1275756" y="2802641"/>
                </a:lnTo>
                <a:lnTo>
                  <a:pt x="1267907" y="2759774"/>
                </a:lnTo>
                <a:lnTo>
                  <a:pt x="1266096" y="2700607"/>
                </a:lnTo>
                <a:lnTo>
                  <a:pt x="1266096" y="2686117"/>
                </a:lnTo>
                <a:lnTo>
                  <a:pt x="1267907" y="2657739"/>
                </a:lnTo>
                <a:lnTo>
                  <a:pt x="1267907" y="2619099"/>
                </a:lnTo>
                <a:lnTo>
                  <a:pt x="1267907" y="2572008"/>
                </a:lnTo>
                <a:lnTo>
                  <a:pt x="1267907" y="2529138"/>
                </a:lnTo>
                <a:lnTo>
                  <a:pt x="1272135" y="2494120"/>
                </a:lnTo>
                <a:lnTo>
                  <a:pt x="1276361" y="2471782"/>
                </a:lnTo>
                <a:lnTo>
                  <a:pt x="1286624" y="2467555"/>
                </a:lnTo>
                <a:lnTo>
                  <a:pt x="1294473" y="2467555"/>
                </a:lnTo>
                <a:lnTo>
                  <a:pt x="1300510" y="2467555"/>
                </a:lnTo>
                <a:lnTo>
                  <a:pt x="1308359" y="2467555"/>
                </a:lnTo>
                <a:lnTo>
                  <a:pt x="1314398" y="2471782"/>
                </a:lnTo>
                <a:lnTo>
                  <a:pt x="1318624" y="2480234"/>
                </a:lnTo>
                <a:lnTo>
                  <a:pt x="1324660" y="2486271"/>
                </a:lnTo>
                <a:lnTo>
                  <a:pt x="1328886" y="2494725"/>
                </a:lnTo>
                <a:lnTo>
                  <a:pt x="1328886" y="2453667"/>
                </a:lnTo>
                <a:lnTo>
                  <a:pt x="1304738" y="2425291"/>
                </a:lnTo>
                <a:lnTo>
                  <a:pt x="1276361" y="2396914"/>
                </a:lnTo>
                <a:lnTo>
                  <a:pt x="1243758" y="2376386"/>
                </a:lnTo>
                <a:lnTo>
                  <a:pt x="1243758" y="2394499"/>
                </a:lnTo>
                <a:lnTo>
                  <a:pt x="1257644" y="2404762"/>
                </a:lnTo>
                <a:lnTo>
                  <a:pt x="1271530" y="2415027"/>
                </a:lnTo>
                <a:lnTo>
                  <a:pt x="1285416" y="2425291"/>
                </a:lnTo>
                <a:lnTo>
                  <a:pt x="1295681" y="2439781"/>
                </a:lnTo>
                <a:lnTo>
                  <a:pt x="1295681" y="2448233"/>
                </a:lnTo>
                <a:lnTo>
                  <a:pt x="1293870" y="2448233"/>
                </a:lnTo>
                <a:lnTo>
                  <a:pt x="1293870" y="2452462"/>
                </a:lnTo>
                <a:lnTo>
                  <a:pt x="1289642" y="2454272"/>
                </a:lnTo>
                <a:lnTo>
                  <a:pt x="1281795" y="2458498"/>
                </a:lnTo>
                <a:lnTo>
                  <a:pt x="1279982" y="2462724"/>
                </a:lnTo>
                <a:lnTo>
                  <a:pt x="1267907" y="2462724"/>
                </a:lnTo>
                <a:lnTo>
                  <a:pt x="1257644" y="2462724"/>
                </a:lnTo>
                <a:lnTo>
                  <a:pt x="1253418" y="2462724"/>
                </a:lnTo>
                <a:lnTo>
                  <a:pt x="1253418" y="2458498"/>
                </a:lnTo>
                <a:lnTo>
                  <a:pt x="1251605" y="2458498"/>
                </a:lnTo>
                <a:lnTo>
                  <a:pt x="1243758" y="2454272"/>
                </a:lnTo>
                <a:lnTo>
                  <a:pt x="1219608" y="2423480"/>
                </a:lnTo>
                <a:lnTo>
                  <a:pt x="1197267" y="2390876"/>
                </a:lnTo>
                <a:lnTo>
                  <a:pt x="1180966" y="2354049"/>
                </a:lnTo>
                <a:lnTo>
                  <a:pt x="1197267" y="2354049"/>
                </a:lnTo>
                <a:lnTo>
                  <a:pt x="1205117" y="2358276"/>
                </a:lnTo>
                <a:lnTo>
                  <a:pt x="1211155" y="2358276"/>
                </a:lnTo>
                <a:lnTo>
                  <a:pt x="1219003" y="2358276"/>
                </a:lnTo>
                <a:lnTo>
                  <a:pt x="1225041" y="2354049"/>
                </a:lnTo>
                <a:lnTo>
                  <a:pt x="1196665" y="2343786"/>
                </a:lnTo>
                <a:lnTo>
                  <a:pt x="1180363" y="2327486"/>
                </a:lnTo>
                <a:lnTo>
                  <a:pt x="1166477" y="2305150"/>
                </a:lnTo>
                <a:lnTo>
                  <a:pt x="1154402" y="2280393"/>
                </a:lnTo>
                <a:lnTo>
                  <a:pt x="1148363" y="2255634"/>
                </a:lnTo>
                <a:lnTo>
                  <a:pt x="1138100" y="2233298"/>
                </a:lnTo>
                <a:lnTo>
                  <a:pt x="1124213" y="2215183"/>
                </a:lnTo>
                <a:lnTo>
                  <a:pt x="1101874" y="2204921"/>
                </a:lnTo>
                <a:lnTo>
                  <a:pt x="1109724" y="2157829"/>
                </a:lnTo>
                <a:lnTo>
                  <a:pt x="1085573" y="2131267"/>
                </a:lnTo>
                <a:lnTo>
                  <a:pt x="1063233" y="2098665"/>
                </a:lnTo>
                <a:lnTo>
                  <a:pt x="1045121" y="2066061"/>
                </a:lnTo>
                <a:lnTo>
                  <a:pt x="1020970" y="2033459"/>
                </a:lnTo>
                <a:lnTo>
                  <a:pt x="992594" y="2008705"/>
                </a:lnTo>
                <a:lnTo>
                  <a:pt x="953954" y="1990593"/>
                </a:lnTo>
                <a:lnTo>
                  <a:pt x="907463" y="1980327"/>
                </a:lnTo>
                <a:lnTo>
                  <a:pt x="868824" y="1962219"/>
                </a:lnTo>
                <a:lnTo>
                  <a:pt x="840447" y="1937461"/>
                </a:lnTo>
                <a:lnTo>
                  <a:pt x="807845" y="1909087"/>
                </a:lnTo>
                <a:lnTo>
                  <a:pt x="777655" y="1892785"/>
                </a:lnTo>
                <a:lnTo>
                  <a:pt x="713054" y="1892785"/>
                </a:lnTo>
                <a:lnTo>
                  <a:pt x="692527" y="1880709"/>
                </a:lnTo>
                <a:lnTo>
                  <a:pt x="674413" y="1866220"/>
                </a:lnTo>
                <a:lnTo>
                  <a:pt x="653885" y="1855955"/>
                </a:lnTo>
                <a:lnTo>
                  <a:pt x="621283" y="1851729"/>
                </a:lnTo>
                <a:lnTo>
                  <a:pt x="621283" y="1898823"/>
                </a:lnTo>
                <a:lnTo>
                  <a:pt x="585057" y="1916935"/>
                </a:lnTo>
                <a:lnTo>
                  <a:pt x="554869" y="1935045"/>
                </a:lnTo>
                <a:lnTo>
                  <a:pt x="512606" y="1945312"/>
                </a:lnTo>
                <a:lnTo>
                  <a:pt x="522869" y="1912708"/>
                </a:lnTo>
                <a:lnTo>
                  <a:pt x="536757" y="1880106"/>
                </a:lnTo>
                <a:lnTo>
                  <a:pt x="557285" y="1851729"/>
                </a:lnTo>
                <a:lnTo>
                  <a:pt x="575396" y="1820936"/>
                </a:lnTo>
                <a:lnTo>
                  <a:pt x="557285" y="1820936"/>
                </a:lnTo>
                <a:lnTo>
                  <a:pt x="557285" y="1826974"/>
                </a:lnTo>
                <a:lnTo>
                  <a:pt x="530718" y="1849313"/>
                </a:lnTo>
                <a:lnTo>
                  <a:pt x="508380" y="1877691"/>
                </a:lnTo>
                <a:lnTo>
                  <a:pt x="494493" y="1908482"/>
                </a:lnTo>
                <a:lnTo>
                  <a:pt x="484230" y="1941085"/>
                </a:lnTo>
                <a:lnTo>
                  <a:pt x="470344" y="1976102"/>
                </a:lnTo>
                <a:lnTo>
                  <a:pt x="448004" y="2008705"/>
                </a:lnTo>
                <a:lnTo>
                  <a:pt x="434118" y="2023196"/>
                </a:lnTo>
                <a:lnTo>
                  <a:pt x="405741" y="2045534"/>
                </a:lnTo>
                <a:lnTo>
                  <a:pt x="371326" y="2066061"/>
                </a:lnTo>
                <a:lnTo>
                  <a:pt x="329063" y="2090815"/>
                </a:lnTo>
                <a:lnTo>
                  <a:pt x="286800" y="2119192"/>
                </a:lnTo>
                <a:lnTo>
                  <a:pt x="244537" y="2145758"/>
                </a:lnTo>
                <a:lnTo>
                  <a:pt x="202274" y="2166279"/>
                </a:lnTo>
                <a:lnTo>
                  <a:pt x="169672" y="2180772"/>
                </a:lnTo>
                <a:lnTo>
                  <a:pt x="149142" y="2186807"/>
                </a:lnTo>
                <a:lnTo>
                  <a:pt x="149142" y="2180772"/>
                </a:lnTo>
                <a:lnTo>
                  <a:pt x="156991" y="2180772"/>
                </a:lnTo>
                <a:lnTo>
                  <a:pt x="181142" y="2156018"/>
                </a:lnTo>
                <a:lnTo>
                  <a:pt x="211329" y="2133682"/>
                </a:lnTo>
                <a:lnTo>
                  <a:pt x="247555" y="2113155"/>
                </a:lnTo>
                <a:lnTo>
                  <a:pt x="281970" y="2090213"/>
                </a:lnTo>
                <a:lnTo>
                  <a:pt x="314574" y="2065458"/>
                </a:lnTo>
                <a:lnTo>
                  <a:pt x="338723" y="2037082"/>
                </a:lnTo>
                <a:lnTo>
                  <a:pt x="356837" y="2004480"/>
                </a:lnTo>
                <a:lnTo>
                  <a:pt x="362874" y="1961614"/>
                </a:lnTo>
                <a:lnTo>
                  <a:pt x="336309" y="1970065"/>
                </a:lnTo>
                <a:lnTo>
                  <a:pt x="318196" y="1976102"/>
                </a:lnTo>
                <a:lnTo>
                  <a:pt x="294045" y="1984554"/>
                </a:lnTo>
                <a:lnTo>
                  <a:pt x="294045" y="1976102"/>
                </a:lnTo>
                <a:lnTo>
                  <a:pt x="294045" y="1970065"/>
                </a:lnTo>
                <a:lnTo>
                  <a:pt x="289819" y="1965841"/>
                </a:lnTo>
                <a:lnTo>
                  <a:pt x="286197" y="1965841"/>
                </a:lnTo>
                <a:lnTo>
                  <a:pt x="280159" y="1961614"/>
                </a:lnTo>
                <a:lnTo>
                  <a:pt x="275933" y="1965841"/>
                </a:lnTo>
                <a:lnTo>
                  <a:pt x="271706" y="1970065"/>
                </a:lnTo>
                <a:lnTo>
                  <a:pt x="267480" y="1974291"/>
                </a:lnTo>
                <a:lnTo>
                  <a:pt x="265668" y="1974291"/>
                </a:lnTo>
                <a:lnTo>
                  <a:pt x="257820" y="1973687"/>
                </a:lnTo>
                <a:lnTo>
                  <a:pt x="247555" y="1973687"/>
                </a:lnTo>
                <a:lnTo>
                  <a:pt x="243329" y="1953162"/>
                </a:lnTo>
                <a:lnTo>
                  <a:pt x="233065" y="1924782"/>
                </a:lnTo>
                <a:lnTo>
                  <a:pt x="225218" y="1904257"/>
                </a:lnTo>
                <a:lnTo>
                  <a:pt x="219179" y="1910293"/>
                </a:lnTo>
                <a:lnTo>
                  <a:pt x="214953" y="1914519"/>
                </a:lnTo>
                <a:lnTo>
                  <a:pt x="210726" y="1914519"/>
                </a:lnTo>
                <a:lnTo>
                  <a:pt x="204688" y="1914519"/>
                </a:lnTo>
                <a:lnTo>
                  <a:pt x="200462" y="1910293"/>
                </a:lnTo>
                <a:lnTo>
                  <a:pt x="166048" y="1885540"/>
                </a:lnTo>
                <a:lnTo>
                  <a:pt x="137672" y="1848710"/>
                </a:lnTo>
                <a:lnTo>
                  <a:pt x="115331" y="1810068"/>
                </a:lnTo>
                <a:lnTo>
                  <a:pt x="127406" y="1789540"/>
                </a:lnTo>
                <a:lnTo>
                  <a:pt x="137672" y="1762973"/>
                </a:lnTo>
                <a:lnTo>
                  <a:pt x="147934" y="1742445"/>
                </a:lnTo>
                <a:lnTo>
                  <a:pt x="161823" y="1724332"/>
                </a:lnTo>
                <a:lnTo>
                  <a:pt x="185973" y="1709842"/>
                </a:lnTo>
                <a:lnTo>
                  <a:pt x="208311" y="1703806"/>
                </a:lnTo>
                <a:lnTo>
                  <a:pt x="228838" y="1693541"/>
                </a:lnTo>
                <a:lnTo>
                  <a:pt x="242725" y="1679051"/>
                </a:lnTo>
                <a:lnTo>
                  <a:pt x="252989" y="1656713"/>
                </a:lnTo>
                <a:lnTo>
                  <a:pt x="252989" y="1621696"/>
                </a:lnTo>
                <a:lnTo>
                  <a:pt x="257216" y="1617470"/>
                </a:lnTo>
                <a:lnTo>
                  <a:pt x="261442" y="1617470"/>
                </a:lnTo>
                <a:lnTo>
                  <a:pt x="261442" y="1613244"/>
                </a:lnTo>
                <a:lnTo>
                  <a:pt x="261442" y="1609018"/>
                </a:lnTo>
                <a:lnTo>
                  <a:pt x="265668" y="1607205"/>
                </a:lnTo>
                <a:lnTo>
                  <a:pt x="236688" y="1607205"/>
                </a:lnTo>
                <a:lnTo>
                  <a:pt x="228838" y="1613244"/>
                </a:lnTo>
                <a:lnTo>
                  <a:pt x="227028" y="1617470"/>
                </a:lnTo>
                <a:lnTo>
                  <a:pt x="222802" y="1621696"/>
                </a:lnTo>
                <a:lnTo>
                  <a:pt x="214953" y="1623507"/>
                </a:lnTo>
                <a:lnTo>
                  <a:pt x="208916" y="1627735"/>
                </a:lnTo>
                <a:lnTo>
                  <a:pt x="198651" y="1627735"/>
                </a:lnTo>
                <a:lnTo>
                  <a:pt x="176311" y="1621696"/>
                </a:lnTo>
                <a:lnTo>
                  <a:pt x="146124" y="1609621"/>
                </a:lnTo>
                <a:lnTo>
                  <a:pt x="109898" y="1603584"/>
                </a:lnTo>
                <a:lnTo>
                  <a:pt x="81521" y="1589094"/>
                </a:lnTo>
                <a:lnTo>
                  <a:pt x="75484" y="1535965"/>
                </a:lnTo>
                <a:lnTo>
                  <a:pt x="89370" y="1535965"/>
                </a:lnTo>
                <a:lnTo>
                  <a:pt x="95409" y="1531739"/>
                </a:lnTo>
                <a:lnTo>
                  <a:pt x="105672" y="1527513"/>
                </a:lnTo>
                <a:lnTo>
                  <a:pt x="113521" y="1525700"/>
                </a:lnTo>
                <a:lnTo>
                  <a:pt x="119559" y="1525700"/>
                </a:lnTo>
                <a:lnTo>
                  <a:pt x="127406" y="1517248"/>
                </a:lnTo>
                <a:lnTo>
                  <a:pt x="133445" y="1511212"/>
                </a:lnTo>
                <a:lnTo>
                  <a:pt x="131633" y="1506984"/>
                </a:lnTo>
                <a:lnTo>
                  <a:pt x="131633" y="1502758"/>
                </a:lnTo>
                <a:lnTo>
                  <a:pt x="127406" y="1496722"/>
                </a:lnTo>
                <a:lnTo>
                  <a:pt x="160010" y="1496722"/>
                </a:lnTo>
                <a:lnTo>
                  <a:pt x="161823" y="1492495"/>
                </a:lnTo>
                <a:lnTo>
                  <a:pt x="166048" y="1492495"/>
                </a:lnTo>
                <a:lnTo>
                  <a:pt x="170274" y="1488269"/>
                </a:lnTo>
                <a:lnTo>
                  <a:pt x="172084" y="1488269"/>
                </a:lnTo>
                <a:lnTo>
                  <a:pt x="179934" y="1488269"/>
                </a:lnTo>
                <a:lnTo>
                  <a:pt x="190199" y="1498532"/>
                </a:lnTo>
                <a:lnTo>
                  <a:pt x="200462" y="1506984"/>
                </a:lnTo>
                <a:lnTo>
                  <a:pt x="212537" y="1517248"/>
                </a:lnTo>
                <a:lnTo>
                  <a:pt x="218576" y="1527513"/>
                </a:lnTo>
                <a:lnTo>
                  <a:pt x="242725" y="1517248"/>
                </a:lnTo>
                <a:lnTo>
                  <a:pt x="242725" y="1502758"/>
                </a:lnTo>
                <a:lnTo>
                  <a:pt x="236688" y="1492495"/>
                </a:lnTo>
                <a:lnTo>
                  <a:pt x="232462" y="1482231"/>
                </a:lnTo>
                <a:lnTo>
                  <a:pt x="228236" y="1470156"/>
                </a:lnTo>
                <a:lnTo>
                  <a:pt x="226423" y="1459892"/>
                </a:lnTo>
                <a:lnTo>
                  <a:pt x="218576" y="1449626"/>
                </a:lnTo>
                <a:lnTo>
                  <a:pt x="194425" y="1421250"/>
                </a:lnTo>
                <a:lnTo>
                  <a:pt x="166048" y="1398911"/>
                </a:lnTo>
                <a:lnTo>
                  <a:pt x="133445" y="1378381"/>
                </a:lnTo>
                <a:lnTo>
                  <a:pt x="105068" y="1357853"/>
                </a:lnTo>
                <a:lnTo>
                  <a:pt x="88767" y="1325250"/>
                </a:lnTo>
                <a:lnTo>
                  <a:pt x="94804" y="1314987"/>
                </a:lnTo>
                <a:lnTo>
                  <a:pt x="99030" y="1302912"/>
                </a:lnTo>
                <a:lnTo>
                  <a:pt x="103258" y="1292648"/>
                </a:lnTo>
                <a:lnTo>
                  <a:pt x="145521" y="1296874"/>
                </a:lnTo>
                <a:lnTo>
                  <a:pt x="185973" y="1292648"/>
                </a:lnTo>
                <a:lnTo>
                  <a:pt x="218576" y="1274537"/>
                </a:lnTo>
                <a:lnTo>
                  <a:pt x="228838" y="1249780"/>
                </a:lnTo>
                <a:lnTo>
                  <a:pt x="236688" y="1225026"/>
                </a:lnTo>
                <a:lnTo>
                  <a:pt x="242725" y="1202687"/>
                </a:lnTo>
                <a:lnTo>
                  <a:pt x="269291" y="1182159"/>
                </a:lnTo>
                <a:lnTo>
                  <a:pt x="303705" y="1164047"/>
                </a:lnTo>
                <a:lnTo>
                  <a:pt x="342346" y="1153784"/>
                </a:lnTo>
                <a:lnTo>
                  <a:pt x="374949" y="1139293"/>
                </a:lnTo>
                <a:lnTo>
                  <a:pt x="407552" y="1118766"/>
                </a:lnTo>
                <a:lnTo>
                  <a:pt x="417816" y="1124802"/>
                </a:lnTo>
                <a:lnTo>
                  <a:pt x="423853" y="1129029"/>
                </a:lnTo>
                <a:lnTo>
                  <a:pt x="423853" y="1135067"/>
                </a:lnTo>
                <a:lnTo>
                  <a:pt x="428079" y="1139293"/>
                </a:lnTo>
                <a:lnTo>
                  <a:pt x="428079" y="1147745"/>
                </a:lnTo>
                <a:lnTo>
                  <a:pt x="432305" y="1149556"/>
                </a:lnTo>
                <a:lnTo>
                  <a:pt x="438344" y="1158010"/>
                </a:lnTo>
                <a:lnTo>
                  <a:pt x="446193" y="1164047"/>
                </a:lnTo>
                <a:lnTo>
                  <a:pt x="456456" y="1164047"/>
                </a:lnTo>
                <a:lnTo>
                  <a:pt x="464305" y="1164047"/>
                </a:lnTo>
                <a:lnTo>
                  <a:pt x="470344" y="1162236"/>
                </a:lnTo>
                <a:lnTo>
                  <a:pt x="478191" y="1158010"/>
                </a:lnTo>
                <a:lnTo>
                  <a:pt x="484230" y="1158010"/>
                </a:lnTo>
                <a:lnTo>
                  <a:pt x="492079" y="1158010"/>
                </a:lnTo>
                <a:lnTo>
                  <a:pt x="498116" y="1162236"/>
                </a:lnTo>
                <a:lnTo>
                  <a:pt x="505965" y="1168273"/>
                </a:lnTo>
                <a:lnTo>
                  <a:pt x="516228" y="1178538"/>
                </a:lnTo>
                <a:lnTo>
                  <a:pt x="522266" y="1186988"/>
                </a:lnTo>
                <a:lnTo>
                  <a:pt x="530116" y="1193028"/>
                </a:lnTo>
                <a:lnTo>
                  <a:pt x="540379" y="1197254"/>
                </a:lnTo>
                <a:lnTo>
                  <a:pt x="550643" y="1201479"/>
                </a:lnTo>
                <a:lnTo>
                  <a:pt x="560906" y="1197254"/>
                </a:lnTo>
                <a:lnTo>
                  <a:pt x="568755" y="1197254"/>
                </a:lnTo>
                <a:lnTo>
                  <a:pt x="574794" y="1193028"/>
                </a:lnTo>
                <a:lnTo>
                  <a:pt x="586869" y="1188799"/>
                </a:lnTo>
                <a:lnTo>
                  <a:pt x="592906" y="1188799"/>
                </a:lnTo>
                <a:lnTo>
                  <a:pt x="615246" y="1197254"/>
                </a:lnTo>
                <a:lnTo>
                  <a:pt x="645433" y="1207517"/>
                </a:lnTo>
                <a:lnTo>
                  <a:pt x="673810" y="1222008"/>
                </a:lnTo>
                <a:lnTo>
                  <a:pt x="702187" y="1230459"/>
                </a:lnTo>
                <a:lnTo>
                  <a:pt x="763166" y="1222008"/>
                </a:lnTo>
                <a:lnTo>
                  <a:pt x="801806" y="1240119"/>
                </a:lnTo>
                <a:lnTo>
                  <a:pt x="838032" y="1264876"/>
                </a:lnTo>
                <a:lnTo>
                  <a:pt x="872445" y="1287214"/>
                </a:lnTo>
                <a:lnTo>
                  <a:pt x="911086" y="1307741"/>
                </a:lnTo>
                <a:lnTo>
                  <a:pt x="957575" y="1316194"/>
                </a:lnTo>
                <a:lnTo>
                  <a:pt x="957575" y="1301704"/>
                </a:lnTo>
                <a:lnTo>
                  <a:pt x="947312" y="1289630"/>
                </a:lnTo>
                <a:lnTo>
                  <a:pt x="937048" y="1275139"/>
                </a:lnTo>
                <a:lnTo>
                  <a:pt x="924973" y="1260650"/>
                </a:lnTo>
                <a:lnTo>
                  <a:pt x="918936" y="1244345"/>
                </a:lnTo>
                <a:lnTo>
                  <a:pt x="961199" y="1240119"/>
                </a:lnTo>
                <a:lnTo>
                  <a:pt x="989575" y="1231668"/>
                </a:lnTo>
                <a:lnTo>
                  <a:pt x="1013726" y="1217178"/>
                </a:lnTo>
                <a:lnTo>
                  <a:pt x="1034254" y="1202687"/>
                </a:lnTo>
                <a:lnTo>
                  <a:pt x="1056592" y="1186385"/>
                </a:lnTo>
                <a:lnTo>
                  <a:pt x="1080742" y="1174311"/>
                </a:lnTo>
                <a:lnTo>
                  <a:pt x="1113345" y="1168273"/>
                </a:lnTo>
                <a:lnTo>
                  <a:pt x="1119383" y="1172497"/>
                </a:lnTo>
                <a:lnTo>
                  <a:pt x="1131459" y="1174311"/>
                </a:lnTo>
                <a:lnTo>
                  <a:pt x="1137496" y="1178538"/>
                </a:lnTo>
                <a:lnTo>
                  <a:pt x="1143534" y="1182762"/>
                </a:lnTo>
                <a:lnTo>
                  <a:pt x="1131459" y="1182762"/>
                </a:lnTo>
                <a:lnTo>
                  <a:pt x="1095233" y="1211140"/>
                </a:lnTo>
                <a:lnTo>
                  <a:pt x="1056592" y="1235893"/>
                </a:lnTo>
                <a:lnTo>
                  <a:pt x="1014329" y="1254008"/>
                </a:lnTo>
                <a:lnTo>
                  <a:pt x="1014329" y="1268498"/>
                </a:lnTo>
                <a:lnTo>
                  <a:pt x="1052970" y="1274537"/>
                </a:lnTo>
                <a:lnTo>
                  <a:pt x="1071082" y="1254008"/>
                </a:lnTo>
                <a:lnTo>
                  <a:pt x="1089194" y="1243742"/>
                </a:lnTo>
                <a:lnTo>
                  <a:pt x="1113345" y="1239517"/>
                </a:lnTo>
                <a:lnTo>
                  <a:pt x="1137496" y="1239517"/>
                </a:lnTo>
                <a:lnTo>
                  <a:pt x="1170098" y="1235291"/>
                </a:lnTo>
                <a:lnTo>
                  <a:pt x="1171911" y="1225026"/>
                </a:lnTo>
                <a:lnTo>
                  <a:pt x="1176137" y="1214764"/>
                </a:lnTo>
                <a:lnTo>
                  <a:pt x="1183984" y="1202687"/>
                </a:lnTo>
                <a:lnTo>
                  <a:pt x="1190023" y="1196649"/>
                </a:lnTo>
                <a:lnTo>
                  <a:pt x="1200286" y="1221405"/>
                </a:lnTo>
                <a:lnTo>
                  <a:pt x="1212361" y="1239517"/>
                </a:lnTo>
                <a:lnTo>
                  <a:pt x="1228663" y="1254008"/>
                </a:lnTo>
                <a:lnTo>
                  <a:pt x="1255229" y="1260045"/>
                </a:lnTo>
                <a:lnTo>
                  <a:pt x="1261265" y="1254008"/>
                </a:lnTo>
                <a:lnTo>
                  <a:pt x="1265493" y="1249780"/>
                </a:lnTo>
                <a:lnTo>
                  <a:pt x="1271530" y="1245553"/>
                </a:lnTo>
                <a:lnTo>
                  <a:pt x="1275756" y="1243742"/>
                </a:lnTo>
                <a:lnTo>
                  <a:pt x="1283605" y="1243742"/>
                </a:lnTo>
                <a:lnTo>
                  <a:pt x="1285416" y="1243742"/>
                </a:lnTo>
                <a:lnTo>
                  <a:pt x="1293265" y="1254008"/>
                </a:lnTo>
                <a:lnTo>
                  <a:pt x="1297491" y="1260045"/>
                </a:lnTo>
                <a:lnTo>
                  <a:pt x="1299304" y="1268498"/>
                </a:lnTo>
                <a:lnTo>
                  <a:pt x="1311377" y="1264272"/>
                </a:lnTo>
                <a:lnTo>
                  <a:pt x="1321642" y="1258234"/>
                </a:lnTo>
                <a:lnTo>
                  <a:pt x="1327680" y="1249780"/>
                </a:lnTo>
                <a:lnTo>
                  <a:pt x="1337943" y="1245553"/>
                </a:lnTo>
                <a:lnTo>
                  <a:pt x="1345793" y="1243742"/>
                </a:lnTo>
                <a:lnTo>
                  <a:pt x="1384432" y="1254008"/>
                </a:lnTo>
                <a:lnTo>
                  <a:pt x="1417037" y="1278762"/>
                </a:lnTo>
                <a:lnTo>
                  <a:pt x="1449640" y="1303515"/>
                </a:lnTo>
                <a:lnTo>
                  <a:pt x="1479827" y="1325854"/>
                </a:lnTo>
                <a:lnTo>
                  <a:pt x="1491902" y="1325854"/>
                </a:lnTo>
                <a:lnTo>
                  <a:pt x="1502165" y="1325854"/>
                </a:lnTo>
                <a:lnTo>
                  <a:pt x="1508204" y="1321628"/>
                </a:lnTo>
                <a:lnTo>
                  <a:pt x="1520279" y="1317400"/>
                </a:lnTo>
                <a:lnTo>
                  <a:pt x="1526316" y="1315590"/>
                </a:lnTo>
                <a:lnTo>
                  <a:pt x="1532354" y="1315590"/>
                </a:lnTo>
                <a:lnTo>
                  <a:pt x="1540202" y="1321628"/>
                </a:lnTo>
                <a:lnTo>
                  <a:pt x="1546240" y="1330080"/>
                </a:lnTo>
                <a:lnTo>
                  <a:pt x="1554090" y="1340343"/>
                </a:lnTo>
                <a:lnTo>
                  <a:pt x="1560126" y="1354834"/>
                </a:lnTo>
                <a:lnTo>
                  <a:pt x="1564352" y="1360872"/>
                </a:lnTo>
                <a:lnTo>
                  <a:pt x="1558316" y="1365100"/>
                </a:lnTo>
                <a:lnTo>
                  <a:pt x="1550466" y="1369326"/>
                </a:lnTo>
                <a:lnTo>
                  <a:pt x="1546240" y="1371137"/>
                </a:lnTo>
                <a:lnTo>
                  <a:pt x="1546240" y="1375363"/>
                </a:lnTo>
                <a:lnTo>
                  <a:pt x="1544430" y="1379589"/>
                </a:lnTo>
                <a:lnTo>
                  <a:pt x="1540202" y="1385628"/>
                </a:lnTo>
                <a:lnTo>
                  <a:pt x="1564352" y="1385628"/>
                </a:lnTo>
                <a:lnTo>
                  <a:pt x="1596955" y="1389854"/>
                </a:lnTo>
                <a:lnTo>
                  <a:pt x="1629558" y="1389854"/>
                </a:lnTo>
                <a:lnTo>
                  <a:pt x="1657935" y="1389854"/>
                </a:lnTo>
                <a:lnTo>
                  <a:pt x="1674236" y="1394080"/>
                </a:lnTo>
                <a:lnTo>
                  <a:pt x="1692350" y="1414608"/>
                </a:lnTo>
                <a:lnTo>
                  <a:pt x="1710462" y="1436948"/>
                </a:lnTo>
                <a:lnTo>
                  <a:pt x="1726763" y="1457476"/>
                </a:lnTo>
                <a:lnTo>
                  <a:pt x="1726763" y="1386231"/>
                </a:lnTo>
                <a:lnTo>
                  <a:pt x="1744878" y="1386231"/>
                </a:lnTo>
                <a:lnTo>
                  <a:pt x="1758763" y="1386231"/>
                </a:lnTo>
                <a:lnTo>
                  <a:pt x="1769026" y="1384420"/>
                </a:lnTo>
                <a:lnTo>
                  <a:pt x="1782914" y="1380194"/>
                </a:lnTo>
                <a:lnTo>
                  <a:pt x="1782914" y="1371741"/>
                </a:lnTo>
                <a:lnTo>
                  <a:pt x="1720122" y="1371741"/>
                </a:lnTo>
                <a:lnTo>
                  <a:pt x="1715896" y="1361476"/>
                </a:lnTo>
                <a:lnTo>
                  <a:pt x="1714085" y="1359666"/>
                </a:lnTo>
                <a:lnTo>
                  <a:pt x="1709859" y="1351211"/>
                </a:lnTo>
                <a:lnTo>
                  <a:pt x="1705633" y="1345175"/>
                </a:lnTo>
                <a:lnTo>
                  <a:pt x="1705633" y="1333099"/>
                </a:lnTo>
                <a:lnTo>
                  <a:pt x="1713481" y="1333099"/>
                </a:lnTo>
                <a:lnTo>
                  <a:pt x="1713481" y="1327062"/>
                </a:lnTo>
                <a:lnTo>
                  <a:pt x="1804650" y="1316798"/>
                </a:lnTo>
                <a:lnTo>
                  <a:pt x="1804650" y="1341551"/>
                </a:lnTo>
                <a:lnTo>
                  <a:pt x="1814912" y="1347590"/>
                </a:lnTo>
                <a:lnTo>
                  <a:pt x="1822761" y="1359666"/>
                </a:lnTo>
                <a:lnTo>
                  <a:pt x="1828800" y="1365703"/>
                </a:lnTo>
                <a:lnTo>
                  <a:pt x="1836647" y="1380194"/>
                </a:lnTo>
                <a:lnTo>
                  <a:pt x="1875289" y="1380194"/>
                </a:lnTo>
                <a:lnTo>
                  <a:pt x="1899439" y="1386231"/>
                </a:lnTo>
                <a:lnTo>
                  <a:pt x="1923590" y="1390457"/>
                </a:lnTo>
                <a:lnTo>
                  <a:pt x="1947739" y="1394683"/>
                </a:lnTo>
                <a:lnTo>
                  <a:pt x="1983965" y="1394683"/>
                </a:lnTo>
                <a:lnTo>
                  <a:pt x="1988191" y="1390457"/>
                </a:lnTo>
                <a:lnTo>
                  <a:pt x="1990004" y="1386231"/>
                </a:lnTo>
                <a:lnTo>
                  <a:pt x="1994229" y="1384420"/>
                </a:lnTo>
                <a:lnTo>
                  <a:pt x="1998455" y="1380194"/>
                </a:lnTo>
                <a:lnTo>
                  <a:pt x="1998455" y="1355440"/>
                </a:lnTo>
                <a:lnTo>
                  <a:pt x="2044944" y="1355440"/>
                </a:lnTo>
                <a:lnTo>
                  <a:pt x="2058830" y="1386231"/>
                </a:lnTo>
                <a:lnTo>
                  <a:pt x="2075132" y="1418834"/>
                </a:lnTo>
                <a:lnTo>
                  <a:pt x="2079358" y="1404345"/>
                </a:lnTo>
                <a:lnTo>
                  <a:pt x="2079358" y="1398306"/>
                </a:lnTo>
                <a:lnTo>
                  <a:pt x="2083586" y="1386231"/>
                </a:lnTo>
                <a:lnTo>
                  <a:pt x="2083586" y="1380194"/>
                </a:lnTo>
                <a:lnTo>
                  <a:pt x="2107735" y="1380194"/>
                </a:lnTo>
                <a:lnTo>
                  <a:pt x="2107735" y="1351816"/>
                </a:lnTo>
                <a:lnTo>
                  <a:pt x="2107735" y="1319213"/>
                </a:lnTo>
                <a:lnTo>
                  <a:pt x="2111963" y="1290838"/>
                </a:lnTo>
                <a:lnTo>
                  <a:pt x="2107735" y="1276347"/>
                </a:lnTo>
                <a:lnTo>
                  <a:pt x="2083586" y="1247969"/>
                </a:lnTo>
                <a:lnTo>
                  <a:pt x="2065472" y="1217178"/>
                </a:lnTo>
                <a:lnTo>
                  <a:pt x="2061246" y="1180348"/>
                </a:lnTo>
                <a:lnTo>
                  <a:pt x="2069095" y="1145330"/>
                </a:lnTo>
                <a:lnTo>
                  <a:pt x="2093246" y="1106690"/>
                </a:lnTo>
                <a:lnTo>
                  <a:pt x="2111358" y="1098237"/>
                </a:lnTo>
                <a:lnTo>
                  <a:pt x="2131885" y="1092198"/>
                </a:lnTo>
                <a:close/>
                <a:moveTo>
                  <a:pt x="1724940" y="989554"/>
                </a:moveTo>
                <a:lnTo>
                  <a:pt x="1767202" y="1018533"/>
                </a:lnTo>
                <a:lnTo>
                  <a:pt x="1793768" y="1052949"/>
                </a:lnTo>
                <a:lnTo>
                  <a:pt x="1807654" y="1095814"/>
                </a:lnTo>
                <a:lnTo>
                  <a:pt x="1817917" y="1151360"/>
                </a:lnTo>
                <a:lnTo>
                  <a:pt x="1828182" y="1206303"/>
                </a:lnTo>
                <a:lnTo>
                  <a:pt x="1860182" y="1210529"/>
                </a:lnTo>
                <a:lnTo>
                  <a:pt x="1880709" y="1214153"/>
                </a:lnTo>
                <a:lnTo>
                  <a:pt x="1898821" y="1228643"/>
                </a:lnTo>
                <a:lnTo>
                  <a:pt x="1909086" y="1247358"/>
                </a:lnTo>
                <a:lnTo>
                  <a:pt x="1913312" y="1277548"/>
                </a:lnTo>
                <a:lnTo>
                  <a:pt x="1907273" y="1277548"/>
                </a:lnTo>
                <a:lnTo>
                  <a:pt x="1903047" y="1275735"/>
                </a:lnTo>
                <a:lnTo>
                  <a:pt x="1898821" y="1271509"/>
                </a:lnTo>
                <a:lnTo>
                  <a:pt x="1894595" y="1267283"/>
                </a:lnTo>
                <a:lnTo>
                  <a:pt x="1888559" y="1263660"/>
                </a:lnTo>
                <a:lnTo>
                  <a:pt x="1888559" y="1277548"/>
                </a:lnTo>
                <a:lnTo>
                  <a:pt x="1894595" y="1286000"/>
                </a:lnTo>
                <a:lnTo>
                  <a:pt x="1898821" y="1290226"/>
                </a:lnTo>
                <a:lnTo>
                  <a:pt x="1903047" y="1290226"/>
                </a:lnTo>
                <a:lnTo>
                  <a:pt x="1903047" y="1296263"/>
                </a:lnTo>
                <a:lnTo>
                  <a:pt x="1903047" y="1300491"/>
                </a:lnTo>
                <a:lnTo>
                  <a:pt x="1907273" y="1310150"/>
                </a:lnTo>
                <a:lnTo>
                  <a:pt x="1888559" y="1314376"/>
                </a:lnTo>
                <a:lnTo>
                  <a:pt x="1870445" y="1318602"/>
                </a:lnTo>
                <a:lnTo>
                  <a:pt x="1850520" y="1318602"/>
                </a:lnTo>
                <a:lnTo>
                  <a:pt x="1813691" y="1304112"/>
                </a:lnTo>
                <a:lnTo>
                  <a:pt x="1779278" y="1300491"/>
                </a:lnTo>
                <a:lnTo>
                  <a:pt x="1738826" y="1306527"/>
                </a:lnTo>
                <a:lnTo>
                  <a:pt x="1700184" y="1318602"/>
                </a:lnTo>
                <a:lnTo>
                  <a:pt x="1661545" y="1324639"/>
                </a:lnTo>
                <a:lnTo>
                  <a:pt x="1619282" y="1324639"/>
                </a:lnTo>
                <a:lnTo>
                  <a:pt x="1570378" y="1310150"/>
                </a:lnTo>
                <a:lnTo>
                  <a:pt x="1544415" y="1304112"/>
                </a:lnTo>
                <a:lnTo>
                  <a:pt x="1523887" y="1300491"/>
                </a:lnTo>
                <a:lnTo>
                  <a:pt x="1505775" y="1296263"/>
                </a:lnTo>
                <a:lnTo>
                  <a:pt x="1489474" y="1286000"/>
                </a:lnTo>
                <a:lnTo>
                  <a:pt x="1477398" y="1263660"/>
                </a:lnTo>
                <a:lnTo>
                  <a:pt x="1485248" y="1263660"/>
                </a:lnTo>
                <a:lnTo>
                  <a:pt x="1503964" y="1247358"/>
                </a:lnTo>
                <a:lnTo>
                  <a:pt x="1529926" y="1238906"/>
                </a:lnTo>
                <a:lnTo>
                  <a:pt x="1562528" y="1234680"/>
                </a:lnTo>
                <a:lnTo>
                  <a:pt x="1595131" y="1232870"/>
                </a:lnTo>
                <a:lnTo>
                  <a:pt x="1595131" y="1224415"/>
                </a:lnTo>
                <a:lnTo>
                  <a:pt x="1580641" y="1214153"/>
                </a:lnTo>
                <a:lnTo>
                  <a:pt x="1570378" y="1206303"/>
                </a:lnTo>
                <a:lnTo>
                  <a:pt x="1556490" y="1204492"/>
                </a:lnTo>
                <a:lnTo>
                  <a:pt x="1529926" y="1200267"/>
                </a:lnTo>
                <a:lnTo>
                  <a:pt x="1517850" y="1200267"/>
                </a:lnTo>
                <a:lnTo>
                  <a:pt x="1491889" y="1200267"/>
                </a:lnTo>
                <a:lnTo>
                  <a:pt x="1461097" y="1200267"/>
                </a:lnTo>
                <a:lnTo>
                  <a:pt x="1456871" y="1177926"/>
                </a:lnTo>
                <a:lnTo>
                  <a:pt x="1447211" y="1157399"/>
                </a:lnTo>
                <a:lnTo>
                  <a:pt x="1438757" y="1138682"/>
                </a:lnTo>
                <a:lnTo>
                  <a:pt x="1432720" y="1118155"/>
                </a:lnTo>
                <a:lnTo>
                  <a:pt x="1432720" y="1081928"/>
                </a:lnTo>
                <a:lnTo>
                  <a:pt x="1447211" y="1061401"/>
                </a:lnTo>
                <a:lnTo>
                  <a:pt x="1461097" y="1036647"/>
                </a:lnTo>
                <a:lnTo>
                  <a:pt x="1477398" y="1014307"/>
                </a:lnTo>
                <a:lnTo>
                  <a:pt x="1499736" y="999818"/>
                </a:lnTo>
                <a:lnTo>
                  <a:pt x="1523887" y="1004044"/>
                </a:lnTo>
                <a:lnTo>
                  <a:pt x="1529926" y="1004044"/>
                </a:lnTo>
                <a:lnTo>
                  <a:pt x="1529926" y="1010081"/>
                </a:lnTo>
                <a:lnTo>
                  <a:pt x="1529926" y="1014307"/>
                </a:lnTo>
                <a:lnTo>
                  <a:pt x="1528113" y="1014307"/>
                </a:lnTo>
                <a:lnTo>
                  <a:pt x="1528113" y="1018533"/>
                </a:lnTo>
                <a:lnTo>
                  <a:pt x="1529926" y="1022156"/>
                </a:lnTo>
                <a:lnTo>
                  <a:pt x="1529926" y="1028798"/>
                </a:lnTo>
                <a:lnTo>
                  <a:pt x="1548038" y="1028798"/>
                </a:lnTo>
                <a:lnTo>
                  <a:pt x="1572791" y="1028798"/>
                </a:lnTo>
                <a:lnTo>
                  <a:pt x="1595131" y="1028798"/>
                </a:lnTo>
                <a:lnTo>
                  <a:pt x="1609017" y="1028798"/>
                </a:lnTo>
                <a:lnTo>
                  <a:pt x="1615056" y="1032421"/>
                </a:lnTo>
                <a:lnTo>
                  <a:pt x="1619282" y="1036647"/>
                </a:lnTo>
                <a:lnTo>
                  <a:pt x="1623508" y="1042684"/>
                </a:lnTo>
                <a:lnTo>
                  <a:pt x="1627131" y="1051138"/>
                </a:lnTo>
                <a:lnTo>
                  <a:pt x="1633168" y="1052949"/>
                </a:lnTo>
                <a:lnTo>
                  <a:pt x="1641620" y="1061401"/>
                </a:lnTo>
                <a:lnTo>
                  <a:pt x="1643433" y="1051138"/>
                </a:lnTo>
                <a:lnTo>
                  <a:pt x="1647659" y="1046910"/>
                </a:lnTo>
                <a:lnTo>
                  <a:pt x="1655508" y="1042684"/>
                </a:lnTo>
                <a:lnTo>
                  <a:pt x="1657921" y="1039063"/>
                </a:lnTo>
                <a:lnTo>
                  <a:pt x="1669997" y="1039063"/>
                </a:lnTo>
                <a:lnTo>
                  <a:pt x="1680262" y="1036647"/>
                </a:lnTo>
                <a:lnTo>
                  <a:pt x="1694147" y="1065024"/>
                </a:lnTo>
                <a:lnTo>
                  <a:pt x="1708638" y="1085551"/>
                </a:lnTo>
                <a:lnTo>
                  <a:pt x="1718298" y="1100042"/>
                </a:lnTo>
                <a:lnTo>
                  <a:pt x="1722524" y="1089778"/>
                </a:lnTo>
                <a:lnTo>
                  <a:pt x="1724940" y="1079513"/>
                </a:lnTo>
                <a:lnTo>
                  <a:pt x="1724940" y="1067439"/>
                </a:lnTo>
                <a:lnTo>
                  <a:pt x="1724940" y="1052949"/>
                </a:lnTo>
                <a:lnTo>
                  <a:pt x="1712260" y="1032421"/>
                </a:lnTo>
                <a:lnTo>
                  <a:pt x="1714675" y="1010081"/>
                </a:lnTo>
                <a:close/>
                <a:moveTo>
                  <a:pt x="1765392" y="956951"/>
                </a:moveTo>
                <a:lnTo>
                  <a:pt x="1781694" y="956951"/>
                </a:lnTo>
                <a:lnTo>
                  <a:pt x="1795580" y="961177"/>
                </a:lnTo>
                <a:lnTo>
                  <a:pt x="1810070" y="965403"/>
                </a:lnTo>
                <a:lnTo>
                  <a:pt x="1822146" y="971442"/>
                </a:lnTo>
                <a:lnTo>
                  <a:pt x="1823956" y="981705"/>
                </a:lnTo>
                <a:lnTo>
                  <a:pt x="1823956" y="989555"/>
                </a:lnTo>
                <a:lnTo>
                  <a:pt x="1828182" y="999820"/>
                </a:lnTo>
                <a:lnTo>
                  <a:pt x="1828182" y="1014309"/>
                </a:lnTo>
                <a:lnTo>
                  <a:pt x="1817920" y="1014309"/>
                </a:lnTo>
                <a:lnTo>
                  <a:pt x="1810070" y="1018536"/>
                </a:lnTo>
                <a:lnTo>
                  <a:pt x="1799806" y="1018536"/>
                </a:lnTo>
                <a:lnTo>
                  <a:pt x="1789543" y="1022159"/>
                </a:lnTo>
                <a:lnTo>
                  <a:pt x="1771429" y="1004046"/>
                </a:lnTo>
                <a:lnTo>
                  <a:pt x="1750902" y="989555"/>
                </a:lnTo>
                <a:close/>
                <a:moveTo>
                  <a:pt x="8645824" y="942458"/>
                </a:moveTo>
                <a:lnTo>
                  <a:pt x="8683861" y="942458"/>
                </a:lnTo>
                <a:lnTo>
                  <a:pt x="8716464" y="950911"/>
                </a:lnTo>
                <a:lnTo>
                  <a:pt x="8746651" y="956949"/>
                </a:lnTo>
                <a:lnTo>
                  <a:pt x="8755105" y="989552"/>
                </a:lnTo>
                <a:lnTo>
                  <a:pt x="8651861" y="989552"/>
                </a:lnTo>
                <a:lnTo>
                  <a:pt x="8647635" y="979287"/>
                </a:lnTo>
                <a:lnTo>
                  <a:pt x="8647635" y="969025"/>
                </a:lnTo>
                <a:lnTo>
                  <a:pt x="8645824" y="956949"/>
                </a:lnTo>
                <a:close/>
                <a:moveTo>
                  <a:pt x="6687231" y="929787"/>
                </a:moveTo>
                <a:lnTo>
                  <a:pt x="6709573" y="938240"/>
                </a:lnTo>
                <a:lnTo>
                  <a:pt x="6709573" y="952732"/>
                </a:lnTo>
                <a:lnTo>
                  <a:pt x="6701723" y="952732"/>
                </a:lnTo>
                <a:lnTo>
                  <a:pt x="6697496" y="956959"/>
                </a:lnTo>
                <a:lnTo>
                  <a:pt x="6695685" y="958770"/>
                </a:lnTo>
                <a:lnTo>
                  <a:pt x="6691459" y="958770"/>
                </a:lnTo>
                <a:lnTo>
                  <a:pt x="6687231" y="958770"/>
                </a:lnTo>
                <a:lnTo>
                  <a:pt x="6681193" y="958770"/>
                </a:lnTo>
                <a:lnTo>
                  <a:pt x="6681193" y="948506"/>
                </a:lnTo>
                <a:lnTo>
                  <a:pt x="6681193" y="942467"/>
                </a:lnTo>
                <a:lnTo>
                  <a:pt x="6683609" y="938240"/>
                </a:lnTo>
                <a:close/>
                <a:moveTo>
                  <a:pt x="2363725" y="913485"/>
                </a:moveTo>
                <a:lnTo>
                  <a:pt x="2363725" y="919522"/>
                </a:lnTo>
                <a:lnTo>
                  <a:pt x="2371574" y="919522"/>
                </a:lnTo>
                <a:lnTo>
                  <a:pt x="2367951" y="956955"/>
                </a:lnTo>
                <a:lnTo>
                  <a:pt x="2371574" y="987748"/>
                </a:lnTo>
                <a:lnTo>
                  <a:pt x="2386064" y="1016125"/>
                </a:lnTo>
                <a:lnTo>
                  <a:pt x="2392102" y="1020351"/>
                </a:lnTo>
                <a:lnTo>
                  <a:pt x="2399952" y="1020351"/>
                </a:lnTo>
                <a:lnTo>
                  <a:pt x="2405989" y="1024577"/>
                </a:lnTo>
                <a:lnTo>
                  <a:pt x="2418064" y="1024577"/>
                </a:lnTo>
                <a:lnTo>
                  <a:pt x="2418064" y="938239"/>
                </a:lnTo>
                <a:lnTo>
                  <a:pt x="2471194" y="938239"/>
                </a:lnTo>
                <a:lnTo>
                  <a:pt x="2480854" y="962994"/>
                </a:lnTo>
                <a:lnTo>
                  <a:pt x="2495345" y="987748"/>
                </a:lnTo>
                <a:lnTo>
                  <a:pt x="2509231" y="1010086"/>
                </a:lnTo>
                <a:lnTo>
                  <a:pt x="2533986" y="1016125"/>
                </a:lnTo>
                <a:lnTo>
                  <a:pt x="2533986" y="1026388"/>
                </a:lnTo>
                <a:lnTo>
                  <a:pt x="2537608" y="1049330"/>
                </a:lnTo>
                <a:lnTo>
                  <a:pt x="2541834" y="1074086"/>
                </a:lnTo>
                <a:lnTo>
                  <a:pt x="2541834" y="1088576"/>
                </a:lnTo>
                <a:lnTo>
                  <a:pt x="2547872" y="1084349"/>
                </a:lnTo>
                <a:lnTo>
                  <a:pt x="2552098" y="1084349"/>
                </a:lnTo>
                <a:lnTo>
                  <a:pt x="2555721" y="1081934"/>
                </a:lnTo>
                <a:lnTo>
                  <a:pt x="2558135" y="1078312"/>
                </a:lnTo>
                <a:lnTo>
                  <a:pt x="2562361" y="1069858"/>
                </a:lnTo>
                <a:lnTo>
                  <a:pt x="2565984" y="1059595"/>
                </a:lnTo>
                <a:lnTo>
                  <a:pt x="2570211" y="1049330"/>
                </a:lnTo>
                <a:lnTo>
                  <a:pt x="2572023" y="1040878"/>
                </a:lnTo>
                <a:lnTo>
                  <a:pt x="2580475" y="1034842"/>
                </a:lnTo>
                <a:lnTo>
                  <a:pt x="2586512" y="1030614"/>
                </a:lnTo>
                <a:lnTo>
                  <a:pt x="2598587" y="1026388"/>
                </a:lnTo>
                <a:lnTo>
                  <a:pt x="2604626" y="1020351"/>
                </a:lnTo>
                <a:lnTo>
                  <a:pt x="2612475" y="1016125"/>
                </a:lnTo>
                <a:lnTo>
                  <a:pt x="2604626" y="1016125"/>
                </a:lnTo>
                <a:lnTo>
                  <a:pt x="2604626" y="1010086"/>
                </a:lnTo>
                <a:lnTo>
                  <a:pt x="2586512" y="1016125"/>
                </a:lnTo>
                <a:lnTo>
                  <a:pt x="2576249" y="1024577"/>
                </a:lnTo>
                <a:lnTo>
                  <a:pt x="2562361" y="1034842"/>
                </a:lnTo>
                <a:lnTo>
                  <a:pt x="2541834" y="1040878"/>
                </a:lnTo>
                <a:lnTo>
                  <a:pt x="2537608" y="1010086"/>
                </a:lnTo>
                <a:lnTo>
                  <a:pt x="2533986" y="987748"/>
                </a:lnTo>
                <a:lnTo>
                  <a:pt x="2527948" y="969031"/>
                </a:lnTo>
                <a:lnTo>
                  <a:pt x="2519495" y="944277"/>
                </a:lnTo>
                <a:lnTo>
                  <a:pt x="2527948" y="942465"/>
                </a:lnTo>
                <a:lnTo>
                  <a:pt x="2529758" y="942465"/>
                </a:lnTo>
                <a:lnTo>
                  <a:pt x="2537608" y="938239"/>
                </a:lnTo>
                <a:lnTo>
                  <a:pt x="2547872" y="938239"/>
                </a:lnTo>
                <a:lnTo>
                  <a:pt x="2558135" y="944277"/>
                </a:lnTo>
                <a:lnTo>
                  <a:pt x="2565984" y="948503"/>
                </a:lnTo>
                <a:lnTo>
                  <a:pt x="2576249" y="952729"/>
                </a:lnTo>
                <a:lnTo>
                  <a:pt x="2586512" y="956955"/>
                </a:lnTo>
                <a:lnTo>
                  <a:pt x="2598587" y="958766"/>
                </a:lnTo>
                <a:lnTo>
                  <a:pt x="2612475" y="983522"/>
                </a:lnTo>
                <a:lnTo>
                  <a:pt x="2626964" y="1012502"/>
                </a:lnTo>
                <a:lnTo>
                  <a:pt x="2637229" y="1039068"/>
                </a:lnTo>
                <a:lnTo>
                  <a:pt x="2651115" y="1055369"/>
                </a:lnTo>
                <a:lnTo>
                  <a:pt x="2657153" y="1059595"/>
                </a:lnTo>
                <a:lnTo>
                  <a:pt x="2669226" y="1059595"/>
                </a:lnTo>
                <a:lnTo>
                  <a:pt x="2679491" y="1059595"/>
                </a:lnTo>
                <a:lnTo>
                  <a:pt x="2689756" y="1059595"/>
                </a:lnTo>
                <a:lnTo>
                  <a:pt x="2695793" y="1059595"/>
                </a:lnTo>
                <a:lnTo>
                  <a:pt x="2703642" y="1063821"/>
                </a:lnTo>
                <a:lnTo>
                  <a:pt x="2738056" y="1088576"/>
                </a:lnTo>
                <a:lnTo>
                  <a:pt x="2766432" y="1121180"/>
                </a:lnTo>
                <a:lnTo>
                  <a:pt x="2799035" y="1150161"/>
                </a:lnTo>
                <a:lnTo>
                  <a:pt x="2799035" y="1174914"/>
                </a:lnTo>
                <a:lnTo>
                  <a:pt x="2827412" y="1185179"/>
                </a:lnTo>
                <a:lnTo>
                  <a:pt x="2851563" y="1199667"/>
                </a:lnTo>
                <a:lnTo>
                  <a:pt x="2866054" y="1222009"/>
                </a:lnTo>
                <a:lnTo>
                  <a:pt x="2884166" y="1246762"/>
                </a:lnTo>
                <a:lnTo>
                  <a:pt x="2898053" y="1271517"/>
                </a:lnTo>
                <a:lnTo>
                  <a:pt x="2916769" y="1293856"/>
                </a:lnTo>
                <a:lnTo>
                  <a:pt x="2904091" y="1308347"/>
                </a:lnTo>
                <a:lnTo>
                  <a:pt x="2898053" y="1314986"/>
                </a:lnTo>
                <a:lnTo>
                  <a:pt x="2894430" y="1325251"/>
                </a:lnTo>
                <a:lnTo>
                  <a:pt x="2890205" y="1333100"/>
                </a:lnTo>
                <a:lnTo>
                  <a:pt x="2904091" y="1357854"/>
                </a:lnTo>
                <a:lnTo>
                  <a:pt x="2926430" y="1376571"/>
                </a:lnTo>
                <a:lnTo>
                  <a:pt x="2954806" y="1386834"/>
                </a:lnTo>
                <a:lnTo>
                  <a:pt x="2954806" y="1397099"/>
                </a:lnTo>
                <a:lnTo>
                  <a:pt x="2954806" y="1401326"/>
                </a:lnTo>
                <a:lnTo>
                  <a:pt x="2959032" y="1404949"/>
                </a:lnTo>
                <a:lnTo>
                  <a:pt x="2959032" y="1407365"/>
                </a:lnTo>
                <a:lnTo>
                  <a:pt x="2960845" y="1411591"/>
                </a:lnTo>
                <a:lnTo>
                  <a:pt x="2969297" y="1415817"/>
                </a:lnTo>
                <a:lnTo>
                  <a:pt x="2975334" y="1421853"/>
                </a:lnTo>
                <a:lnTo>
                  <a:pt x="2987410" y="1426080"/>
                </a:lnTo>
                <a:lnTo>
                  <a:pt x="2993448" y="1429703"/>
                </a:lnTo>
                <a:lnTo>
                  <a:pt x="3001297" y="1436344"/>
                </a:lnTo>
                <a:lnTo>
                  <a:pt x="3003711" y="1439967"/>
                </a:lnTo>
                <a:lnTo>
                  <a:pt x="3007939" y="1448419"/>
                </a:lnTo>
                <a:lnTo>
                  <a:pt x="3003711" y="1450231"/>
                </a:lnTo>
                <a:lnTo>
                  <a:pt x="3003711" y="1454456"/>
                </a:lnTo>
                <a:lnTo>
                  <a:pt x="3003711" y="1458685"/>
                </a:lnTo>
                <a:lnTo>
                  <a:pt x="3007939" y="1462911"/>
                </a:lnTo>
                <a:lnTo>
                  <a:pt x="3015786" y="1464722"/>
                </a:lnTo>
                <a:lnTo>
                  <a:pt x="3026051" y="1468948"/>
                </a:lnTo>
                <a:lnTo>
                  <a:pt x="3032088" y="1473174"/>
                </a:lnTo>
                <a:lnTo>
                  <a:pt x="3044163" y="1473174"/>
                </a:lnTo>
                <a:lnTo>
                  <a:pt x="3054428" y="1473174"/>
                </a:lnTo>
                <a:lnTo>
                  <a:pt x="3039938" y="1569776"/>
                </a:lnTo>
                <a:lnTo>
                  <a:pt x="3029675" y="1574002"/>
                </a:lnTo>
                <a:lnTo>
                  <a:pt x="3017599" y="1574002"/>
                </a:lnTo>
                <a:lnTo>
                  <a:pt x="3007939" y="1575813"/>
                </a:lnTo>
                <a:lnTo>
                  <a:pt x="2993448" y="1575813"/>
                </a:lnTo>
                <a:lnTo>
                  <a:pt x="2979562" y="1559511"/>
                </a:lnTo>
                <a:lnTo>
                  <a:pt x="2960845" y="1540795"/>
                </a:lnTo>
                <a:lnTo>
                  <a:pt x="2946957" y="1522683"/>
                </a:lnTo>
                <a:lnTo>
                  <a:pt x="2936694" y="1497930"/>
                </a:lnTo>
                <a:lnTo>
                  <a:pt x="2922808" y="1497930"/>
                </a:lnTo>
                <a:lnTo>
                  <a:pt x="2912543" y="1502156"/>
                </a:lnTo>
                <a:lnTo>
                  <a:pt x="2902281" y="1502156"/>
                </a:lnTo>
                <a:lnTo>
                  <a:pt x="2890205" y="1505777"/>
                </a:lnTo>
                <a:lnTo>
                  <a:pt x="2908317" y="1561322"/>
                </a:lnTo>
                <a:lnTo>
                  <a:pt x="2922808" y="1623508"/>
                </a:lnTo>
                <a:lnTo>
                  <a:pt x="2946957" y="1623508"/>
                </a:lnTo>
                <a:lnTo>
                  <a:pt x="2960845" y="1651884"/>
                </a:lnTo>
                <a:lnTo>
                  <a:pt x="2972920" y="1680865"/>
                </a:lnTo>
                <a:lnTo>
                  <a:pt x="2975334" y="1720109"/>
                </a:lnTo>
                <a:lnTo>
                  <a:pt x="2972920" y="1724335"/>
                </a:lnTo>
                <a:lnTo>
                  <a:pt x="2969297" y="1727956"/>
                </a:lnTo>
                <a:lnTo>
                  <a:pt x="2969297" y="1732182"/>
                </a:lnTo>
                <a:lnTo>
                  <a:pt x="2965071" y="1734598"/>
                </a:lnTo>
                <a:lnTo>
                  <a:pt x="2960845" y="1738823"/>
                </a:lnTo>
                <a:lnTo>
                  <a:pt x="2954806" y="1742447"/>
                </a:lnTo>
                <a:lnTo>
                  <a:pt x="2940920" y="1734598"/>
                </a:lnTo>
                <a:lnTo>
                  <a:pt x="2922808" y="1724335"/>
                </a:lnTo>
                <a:lnTo>
                  <a:pt x="2904091" y="1714070"/>
                </a:lnTo>
                <a:lnTo>
                  <a:pt x="2890205" y="1705618"/>
                </a:lnTo>
                <a:lnTo>
                  <a:pt x="2884166" y="1703808"/>
                </a:lnTo>
                <a:lnTo>
                  <a:pt x="2878129" y="1703808"/>
                </a:lnTo>
                <a:lnTo>
                  <a:pt x="2898053" y="1732182"/>
                </a:lnTo>
                <a:lnTo>
                  <a:pt x="2916769" y="1756938"/>
                </a:lnTo>
                <a:lnTo>
                  <a:pt x="2930655" y="1787731"/>
                </a:lnTo>
                <a:lnTo>
                  <a:pt x="2922808" y="1787731"/>
                </a:lnTo>
                <a:lnTo>
                  <a:pt x="2898053" y="1777466"/>
                </a:lnTo>
                <a:lnTo>
                  <a:pt x="2866054" y="1771427"/>
                </a:lnTo>
                <a:lnTo>
                  <a:pt x="2831639" y="1762975"/>
                </a:lnTo>
                <a:lnTo>
                  <a:pt x="2806885" y="1749088"/>
                </a:lnTo>
                <a:lnTo>
                  <a:pt x="2785149" y="1727956"/>
                </a:lnTo>
                <a:lnTo>
                  <a:pt x="2770659" y="1695354"/>
                </a:lnTo>
                <a:lnTo>
                  <a:pt x="2756772" y="1666375"/>
                </a:lnTo>
                <a:lnTo>
                  <a:pt x="2736245" y="1637999"/>
                </a:lnTo>
                <a:lnTo>
                  <a:pt x="2713905" y="1616867"/>
                </a:lnTo>
                <a:lnTo>
                  <a:pt x="2683717" y="1633773"/>
                </a:lnTo>
                <a:lnTo>
                  <a:pt x="2646888" y="1645848"/>
                </a:lnTo>
                <a:lnTo>
                  <a:pt x="2604626" y="1648263"/>
                </a:lnTo>
                <a:lnTo>
                  <a:pt x="2600399" y="1637999"/>
                </a:lnTo>
                <a:lnTo>
                  <a:pt x="2598587" y="1627734"/>
                </a:lnTo>
                <a:lnTo>
                  <a:pt x="2598587" y="1616867"/>
                </a:lnTo>
                <a:lnTo>
                  <a:pt x="2598587" y="1602981"/>
                </a:lnTo>
                <a:lnTo>
                  <a:pt x="2628776" y="1590303"/>
                </a:lnTo>
                <a:lnTo>
                  <a:pt x="2669226" y="1580038"/>
                </a:lnTo>
                <a:lnTo>
                  <a:pt x="2703642" y="1569776"/>
                </a:lnTo>
                <a:lnTo>
                  <a:pt x="2713905" y="1549247"/>
                </a:lnTo>
                <a:lnTo>
                  <a:pt x="2724169" y="1520268"/>
                </a:lnTo>
                <a:lnTo>
                  <a:pt x="2736245" y="1487665"/>
                </a:lnTo>
                <a:lnTo>
                  <a:pt x="2742282" y="1454456"/>
                </a:lnTo>
                <a:lnTo>
                  <a:pt x="2746508" y="1429703"/>
                </a:lnTo>
                <a:lnTo>
                  <a:pt x="2742282" y="1411591"/>
                </a:lnTo>
                <a:lnTo>
                  <a:pt x="2728395" y="1386834"/>
                </a:lnTo>
                <a:lnTo>
                  <a:pt x="2709679" y="1372345"/>
                </a:lnTo>
                <a:lnTo>
                  <a:pt x="2689756" y="1357854"/>
                </a:lnTo>
                <a:lnTo>
                  <a:pt x="2675265" y="1339137"/>
                </a:lnTo>
                <a:lnTo>
                  <a:pt x="2657153" y="1252801"/>
                </a:lnTo>
                <a:lnTo>
                  <a:pt x="2628776" y="1246762"/>
                </a:lnTo>
                <a:lnTo>
                  <a:pt x="2608852" y="1232271"/>
                </a:lnTo>
                <a:lnTo>
                  <a:pt x="2590738" y="1217783"/>
                </a:lnTo>
                <a:lnTo>
                  <a:pt x="2572023" y="1214160"/>
                </a:lnTo>
                <a:lnTo>
                  <a:pt x="2555721" y="1222009"/>
                </a:lnTo>
                <a:lnTo>
                  <a:pt x="2543646" y="1232271"/>
                </a:lnTo>
                <a:lnTo>
                  <a:pt x="2533986" y="1242535"/>
                </a:lnTo>
                <a:lnTo>
                  <a:pt x="2519495" y="1252801"/>
                </a:lnTo>
                <a:lnTo>
                  <a:pt x="2495345" y="1261253"/>
                </a:lnTo>
                <a:lnTo>
                  <a:pt x="2471194" y="1246762"/>
                </a:lnTo>
                <a:lnTo>
                  <a:pt x="2438591" y="1236499"/>
                </a:lnTo>
                <a:lnTo>
                  <a:pt x="2404178" y="1228045"/>
                </a:lnTo>
                <a:lnTo>
                  <a:pt x="2371574" y="1217783"/>
                </a:lnTo>
                <a:lnTo>
                  <a:pt x="2343197" y="1207517"/>
                </a:lnTo>
                <a:lnTo>
                  <a:pt x="2320858" y="1189405"/>
                </a:lnTo>
                <a:lnTo>
                  <a:pt x="2306971" y="1160424"/>
                </a:lnTo>
                <a:lnTo>
                  <a:pt x="2311198" y="1156198"/>
                </a:lnTo>
                <a:lnTo>
                  <a:pt x="2311198" y="1154387"/>
                </a:lnTo>
                <a:lnTo>
                  <a:pt x="2314821" y="1154387"/>
                </a:lnTo>
                <a:lnTo>
                  <a:pt x="2314821" y="1150161"/>
                </a:lnTo>
                <a:lnTo>
                  <a:pt x="2314821" y="1141709"/>
                </a:lnTo>
                <a:lnTo>
                  <a:pt x="2300935" y="1139896"/>
                </a:lnTo>
                <a:lnTo>
                  <a:pt x="2286444" y="1135671"/>
                </a:lnTo>
                <a:lnTo>
                  <a:pt x="2276784" y="1127218"/>
                </a:lnTo>
                <a:lnTo>
                  <a:pt x="2268330" y="1116953"/>
                </a:lnTo>
                <a:lnTo>
                  <a:pt x="2262293" y="1103066"/>
                </a:lnTo>
                <a:lnTo>
                  <a:pt x="2280405" y="1068048"/>
                </a:lnTo>
                <a:lnTo>
                  <a:pt x="2294896" y="1020351"/>
                </a:lnTo>
                <a:lnTo>
                  <a:pt x="2300935" y="969031"/>
                </a:lnTo>
                <a:lnTo>
                  <a:pt x="2306971" y="919522"/>
                </a:lnTo>
                <a:close/>
                <a:moveTo>
                  <a:pt x="2035279" y="905030"/>
                </a:moveTo>
                <a:lnTo>
                  <a:pt x="2067883" y="905030"/>
                </a:lnTo>
                <a:lnTo>
                  <a:pt x="2085997" y="977482"/>
                </a:lnTo>
                <a:lnTo>
                  <a:pt x="2100488" y="1055368"/>
                </a:lnTo>
                <a:lnTo>
                  <a:pt x="2092034" y="1055368"/>
                </a:lnTo>
                <a:lnTo>
                  <a:pt x="2082373" y="1069860"/>
                </a:lnTo>
                <a:lnTo>
                  <a:pt x="2060035" y="1063821"/>
                </a:lnTo>
                <a:lnTo>
                  <a:pt x="2053997" y="1069860"/>
                </a:lnTo>
                <a:lnTo>
                  <a:pt x="2053997" y="1078312"/>
                </a:lnTo>
                <a:lnTo>
                  <a:pt x="2053997" y="1084349"/>
                </a:lnTo>
                <a:lnTo>
                  <a:pt x="2053997" y="1088577"/>
                </a:lnTo>
                <a:lnTo>
                  <a:pt x="2049770" y="1092803"/>
                </a:lnTo>
                <a:lnTo>
                  <a:pt x="2045544" y="1098840"/>
                </a:lnTo>
                <a:lnTo>
                  <a:pt x="2035279" y="1103066"/>
                </a:lnTo>
                <a:lnTo>
                  <a:pt x="2025619" y="1096424"/>
                </a:lnTo>
                <a:lnTo>
                  <a:pt x="2011130" y="1084349"/>
                </a:lnTo>
                <a:lnTo>
                  <a:pt x="1997242" y="1078312"/>
                </a:lnTo>
                <a:lnTo>
                  <a:pt x="1997242" y="1055368"/>
                </a:lnTo>
                <a:lnTo>
                  <a:pt x="1950753" y="1049331"/>
                </a:lnTo>
                <a:lnTo>
                  <a:pt x="1958602" y="983520"/>
                </a:lnTo>
                <a:lnTo>
                  <a:pt x="1972489" y="977482"/>
                </a:lnTo>
                <a:lnTo>
                  <a:pt x="1986979" y="967219"/>
                </a:lnTo>
                <a:lnTo>
                  <a:pt x="1997242" y="952728"/>
                </a:lnTo>
                <a:lnTo>
                  <a:pt x="1986979" y="948501"/>
                </a:lnTo>
                <a:lnTo>
                  <a:pt x="1978527" y="944276"/>
                </a:lnTo>
                <a:lnTo>
                  <a:pt x="1972489" y="942465"/>
                </a:lnTo>
                <a:lnTo>
                  <a:pt x="1964639" y="934011"/>
                </a:lnTo>
                <a:lnTo>
                  <a:pt x="1960413" y="927974"/>
                </a:lnTo>
                <a:lnTo>
                  <a:pt x="1958602" y="913483"/>
                </a:lnTo>
                <a:lnTo>
                  <a:pt x="1997242" y="909257"/>
                </a:lnTo>
                <a:close/>
                <a:moveTo>
                  <a:pt x="8639787" y="872429"/>
                </a:moveTo>
                <a:lnTo>
                  <a:pt x="8663938" y="884505"/>
                </a:lnTo>
                <a:lnTo>
                  <a:pt x="8663938" y="898997"/>
                </a:lnTo>
                <a:lnTo>
                  <a:pt x="8631938" y="898997"/>
                </a:lnTo>
                <a:close/>
                <a:moveTo>
                  <a:pt x="2112559" y="872427"/>
                </a:moveTo>
                <a:lnTo>
                  <a:pt x="2138522" y="876653"/>
                </a:lnTo>
                <a:lnTo>
                  <a:pt x="2166899" y="880879"/>
                </a:lnTo>
                <a:lnTo>
                  <a:pt x="2191653" y="884503"/>
                </a:lnTo>
                <a:lnTo>
                  <a:pt x="2209765" y="891144"/>
                </a:lnTo>
                <a:lnTo>
                  <a:pt x="2211577" y="898993"/>
                </a:lnTo>
                <a:lnTo>
                  <a:pt x="2211577" y="909256"/>
                </a:lnTo>
                <a:lnTo>
                  <a:pt x="2215803" y="923747"/>
                </a:lnTo>
                <a:lnTo>
                  <a:pt x="2215803" y="938238"/>
                </a:lnTo>
                <a:lnTo>
                  <a:pt x="2211577" y="944274"/>
                </a:lnTo>
                <a:lnTo>
                  <a:pt x="2209765" y="952727"/>
                </a:lnTo>
                <a:lnTo>
                  <a:pt x="2205538" y="962991"/>
                </a:lnTo>
                <a:lnTo>
                  <a:pt x="2197689" y="969028"/>
                </a:lnTo>
                <a:lnTo>
                  <a:pt x="2191653" y="973254"/>
                </a:lnTo>
                <a:lnTo>
                  <a:pt x="2183200" y="977482"/>
                </a:lnTo>
                <a:lnTo>
                  <a:pt x="2181388" y="981708"/>
                </a:lnTo>
                <a:lnTo>
                  <a:pt x="2173541" y="983519"/>
                </a:lnTo>
                <a:lnTo>
                  <a:pt x="2169312" y="991971"/>
                </a:lnTo>
                <a:lnTo>
                  <a:pt x="2173541" y="1010085"/>
                </a:lnTo>
                <a:lnTo>
                  <a:pt x="2169312" y="1030613"/>
                </a:lnTo>
                <a:lnTo>
                  <a:pt x="2166899" y="1045103"/>
                </a:lnTo>
                <a:lnTo>
                  <a:pt x="2159050" y="1055366"/>
                </a:lnTo>
                <a:lnTo>
                  <a:pt x="2153011" y="1059592"/>
                </a:lnTo>
                <a:lnTo>
                  <a:pt x="2145164" y="1063818"/>
                </a:lnTo>
                <a:lnTo>
                  <a:pt x="2134899" y="1063818"/>
                </a:lnTo>
                <a:lnTo>
                  <a:pt x="2120408" y="1063818"/>
                </a:lnTo>
                <a:lnTo>
                  <a:pt x="2112559" y="1040875"/>
                </a:lnTo>
                <a:lnTo>
                  <a:pt x="2120408" y="1020348"/>
                </a:lnTo>
                <a:lnTo>
                  <a:pt x="2120408" y="995594"/>
                </a:lnTo>
                <a:lnTo>
                  <a:pt x="2112559" y="967218"/>
                </a:lnTo>
                <a:lnTo>
                  <a:pt x="2110748" y="934010"/>
                </a:lnTo>
                <a:lnTo>
                  <a:pt x="2106523" y="905030"/>
                </a:lnTo>
                <a:close/>
                <a:moveTo>
                  <a:pt x="1347000" y="870619"/>
                </a:moveTo>
                <a:lnTo>
                  <a:pt x="1375377" y="872430"/>
                </a:lnTo>
                <a:lnTo>
                  <a:pt x="1375377" y="898996"/>
                </a:lnTo>
                <a:lnTo>
                  <a:pt x="1409791" y="898996"/>
                </a:lnTo>
                <a:lnTo>
                  <a:pt x="1438168" y="898996"/>
                </a:lnTo>
                <a:lnTo>
                  <a:pt x="1470771" y="898996"/>
                </a:lnTo>
                <a:lnTo>
                  <a:pt x="1476807" y="913486"/>
                </a:lnTo>
                <a:lnTo>
                  <a:pt x="1484657" y="929788"/>
                </a:lnTo>
                <a:lnTo>
                  <a:pt x="1490696" y="948505"/>
                </a:lnTo>
                <a:lnTo>
                  <a:pt x="1499148" y="962994"/>
                </a:lnTo>
                <a:lnTo>
                  <a:pt x="1499148" y="969033"/>
                </a:lnTo>
                <a:lnTo>
                  <a:pt x="1476807" y="995597"/>
                </a:lnTo>
                <a:lnTo>
                  <a:pt x="1448430" y="1005862"/>
                </a:lnTo>
                <a:lnTo>
                  <a:pt x="1420056" y="1016124"/>
                </a:lnTo>
                <a:lnTo>
                  <a:pt x="1403754" y="1049332"/>
                </a:lnTo>
                <a:lnTo>
                  <a:pt x="1389263" y="1078312"/>
                </a:lnTo>
                <a:lnTo>
                  <a:pt x="1385640" y="1110916"/>
                </a:lnTo>
                <a:lnTo>
                  <a:pt x="1391679" y="1141708"/>
                </a:lnTo>
                <a:lnTo>
                  <a:pt x="1360886" y="1145934"/>
                </a:lnTo>
                <a:lnTo>
                  <a:pt x="1332510" y="1156199"/>
                </a:lnTo>
                <a:lnTo>
                  <a:pt x="1296283" y="1166462"/>
                </a:lnTo>
                <a:lnTo>
                  <a:pt x="1294473" y="1160425"/>
                </a:lnTo>
                <a:lnTo>
                  <a:pt x="1290247" y="1154389"/>
                </a:lnTo>
                <a:lnTo>
                  <a:pt x="1286020" y="1150161"/>
                </a:lnTo>
                <a:lnTo>
                  <a:pt x="1286020" y="1141708"/>
                </a:lnTo>
                <a:lnTo>
                  <a:pt x="1282397" y="1135671"/>
                </a:lnTo>
                <a:lnTo>
                  <a:pt x="1286020" y="1131445"/>
                </a:lnTo>
                <a:lnTo>
                  <a:pt x="1286020" y="1127217"/>
                </a:lnTo>
                <a:lnTo>
                  <a:pt x="1286020" y="1125407"/>
                </a:lnTo>
                <a:lnTo>
                  <a:pt x="1290247" y="1116955"/>
                </a:lnTo>
                <a:lnTo>
                  <a:pt x="1290247" y="1110916"/>
                </a:lnTo>
                <a:lnTo>
                  <a:pt x="1266096" y="1110916"/>
                </a:lnTo>
                <a:lnTo>
                  <a:pt x="1266096" y="1098841"/>
                </a:lnTo>
                <a:lnTo>
                  <a:pt x="1266096" y="1096426"/>
                </a:lnTo>
                <a:lnTo>
                  <a:pt x="1261870" y="1092803"/>
                </a:lnTo>
                <a:lnTo>
                  <a:pt x="1261870" y="1088577"/>
                </a:lnTo>
                <a:lnTo>
                  <a:pt x="1257643" y="1084351"/>
                </a:lnTo>
                <a:lnTo>
                  <a:pt x="1251605" y="1078312"/>
                </a:lnTo>
                <a:lnTo>
                  <a:pt x="1247982" y="1078312"/>
                </a:lnTo>
                <a:lnTo>
                  <a:pt x="1243756" y="1078312"/>
                </a:lnTo>
                <a:lnTo>
                  <a:pt x="1239529" y="1078312"/>
                </a:lnTo>
                <a:lnTo>
                  <a:pt x="1237719" y="1078312"/>
                </a:lnTo>
                <a:lnTo>
                  <a:pt x="1225643" y="1078312"/>
                </a:lnTo>
                <a:lnTo>
                  <a:pt x="1225643" y="1055368"/>
                </a:lnTo>
                <a:lnTo>
                  <a:pt x="1251605" y="1026389"/>
                </a:lnTo>
                <a:lnTo>
                  <a:pt x="1267906" y="987749"/>
                </a:lnTo>
                <a:lnTo>
                  <a:pt x="1282397" y="944277"/>
                </a:lnTo>
                <a:lnTo>
                  <a:pt x="1272132" y="938240"/>
                </a:lnTo>
                <a:lnTo>
                  <a:pt x="1267906" y="927976"/>
                </a:lnTo>
                <a:lnTo>
                  <a:pt x="1266096" y="919524"/>
                </a:lnTo>
                <a:lnTo>
                  <a:pt x="1261870" y="905032"/>
                </a:lnTo>
                <a:lnTo>
                  <a:pt x="1257643" y="891147"/>
                </a:lnTo>
                <a:lnTo>
                  <a:pt x="1286020" y="884505"/>
                </a:lnTo>
                <a:lnTo>
                  <a:pt x="1308359" y="880884"/>
                </a:lnTo>
                <a:lnTo>
                  <a:pt x="1324660" y="872430"/>
                </a:lnTo>
                <a:close/>
                <a:moveTo>
                  <a:pt x="4376665" y="786090"/>
                </a:moveTo>
                <a:lnTo>
                  <a:pt x="4406853" y="786090"/>
                </a:lnTo>
                <a:lnTo>
                  <a:pt x="4406853" y="793940"/>
                </a:lnTo>
                <a:lnTo>
                  <a:pt x="4400815" y="793940"/>
                </a:lnTo>
                <a:lnTo>
                  <a:pt x="4392967" y="798167"/>
                </a:lnTo>
                <a:lnTo>
                  <a:pt x="4391155" y="798167"/>
                </a:lnTo>
                <a:lnTo>
                  <a:pt x="4386928" y="798167"/>
                </a:lnTo>
                <a:lnTo>
                  <a:pt x="4382702" y="793940"/>
                </a:lnTo>
                <a:close/>
                <a:moveTo>
                  <a:pt x="2145166" y="786089"/>
                </a:moveTo>
                <a:lnTo>
                  <a:pt x="2153013" y="833183"/>
                </a:lnTo>
                <a:lnTo>
                  <a:pt x="2140940" y="841635"/>
                </a:lnTo>
                <a:lnTo>
                  <a:pt x="2134901" y="843445"/>
                </a:lnTo>
                <a:lnTo>
                  <a:pt x="2126449" y="847672"/>
                </a:lnTo>
                <a:lnTo>
                  <a:pt x="2116788" y="856126"/>
                </a:lnTo>
                <a:lnTo>
                  <a:pt x="2106523" y="857936"/>
                </a:lnTo>
                <a:lnTo>
                  <a:pt x="2102297" y="856126"/>
                </a:lnTo>
                <a:lnTo>
                  <a:pt x="2100486" y="856126"/>
                </a:lnTo>
                <a:lnTo>
                  <a:pt x="2096260" y="851900"/>
                </a:lnTo>
                <a:lnTo>
                  <a:pt x="2092032" y="851900"/>
                </a:lnTo>
                <a:lnTo>
                  <a:pt x="2082372" y="851900"/>
                </a:lnTo>
                <a:lnTo>
                  <a:pt x="2082372" y="843445"/>
                </a:lnTo>
                <a:lnTo>
                  <a:pt x="2082372" y="841635"/>
                </a:lnTo>
                <a:lnTo>
                  <a:pt x="2078146" y="841635"/>
                </a:lnTo>
                <a:lnTo>
                  <a:pt x="2078146" y="837409"/>
                </a:lnTo>
                <a:lnTo>
                  <a:pt x="2073920" y="833183"/>
                </a:lnTo>
                <a:lnTo>
                  <a:pt x="2073920" y="818692"/>
                </a:lnTo>
                <a:lnTo>
                  <a:pt x="2092032" y="808428"/>
                </a:lnTo>
                <a:lnTo>
                  <a:pt x="2106523" y="798165"/>
                </a:lnTo>
                <a:lnTo>
                  <a:pt x="2120410" y="790316"/>
                </a:lnTo>
                <a:close/>
                <a:moveTo>
                  <a:pt x="1446015" y="780055"/>
                </a:moveTo>
                <a:lnTo>
                  <a:pt x="1452052" y="780055"/>
                </a:lnTo>
                <a:lnTo>
                  <a:pt x="1460507" y="783679"/>
                </a:lnTo>
                <a:lnTo>
                  <a:pt x="1462318" y="783679"/>
                </a:lnTo>
                <a:lnTo>
                  <a:pt x="1466544" y="786092"/>
                </a:lnTo>
                <a:lnTo>
                  <a:pt x="1470771" y="793943"/>
                </a:lnTo>
                <a:lnTo>
                  <a:pt x="1446015" y="793943"/>
                </a:lnTo>
                <a:close/>
                <a:moveTo>
                  <a:pt x="8807630" y="755301"/>
                </a:moveTo>
                <a:lnTo>
                  <a:pt x="8840233" y="759527"/>
                </a:lnTo>
                <a:lnTo>
                  <a:pt x="8872836" y="765565"/>
                </a:lnTo>
                <a:lnTo>
                  <a:pt x="8901215" y="775828"/>
                </a:lnTo>
                <a:lnTo>
                  <a:pt x="8921138" y="793942"/>
                </a:lnTo>
                <a:lnTo>
                  <a:pt x="8935629" y="818696"/>
                </a:lnTo>
                <a:lnTo>
                  <a:pt x="8943479" y="851901"/>
                </a:lnTo>
                <a:lnTo>
                  <a:pt x="8896987" y="843449"/>
                </a:lnTo>
                <a:lnTo>
                  <a:pt x="8854121" y="828958"/>
                </a:lnTo>
                <a:lnTo>
                  <a:pt x="8822121" y="808431"/>
                </a:lnTo>
                <a:lnTo>
                  <a:pt x="8801593" y="780054"/>
                </a:lnTo>
                <a:lnTo>
                  <a:pt x="8805819" y="775828"/>
                </a:lnTo>
                <a:lnTo>
                  <a:pt x="8805819" y="771602"/>
                </a:lnTo>
                <a:lnTo>
                  <a:pt x="8807630" y="769791"/>
                </a:lnTo>
                <a:lnTo>
                  <a:pt x="8807630" y="761337"/>
                </a:lnTo>
                <a:close/>
                <a:moveTo>
                  <a:pt x="2003282" y="732356"/>
                </a:moveTo>
                <a:lnTo>
                  <a:pt x="2015357" y="732356"/>
                </a:lnTo>
                <a:lnTo>
                  <a:pt x="2017168" y="732356"/>
                </a:lnTo>
                <a:lnTo>
                  <a:pt x="2021394" y="736582"/>
                </a:lnTo>
                <a:lnTo>
                  <a:pt x="2025620" y="736582"/>
                </a:lnTo>
                <a:lnTo>
                  <a:pt x="2029243" y="740809"/>
                </a:lnTo>
                <a:lnTo>
                  <a:pt x="2031659" y="746847"/>
                </a:lnTo>
                <a:lnTo>
                  <a:pt x="2035280" y="751073"/>
                </a:lnTo>
                <a:lnTo>
                  <a:pt x="2035280" y="761336"/>
                </a:lnTo>
                <a:lnTo>
                  <a:pt x="2035280" y="771601"/>
                </a:lnTo>
                <a:lnTo>
                  <a:pt x="2029243" y="793939"/>
                </a:lnTo>
                <a:lnTo>
                  <a:pt x="2025620" y="827147"/>
                </a:lnTo>
                <a:lnTo>
                  <a:pt x="2021394" y="851900"/>
                </a:lnTo>
                <a:lnTo>
                  <a:pt x="2011129" y="856126"/>
                </a:lnTo>
                <a:lnTo>
                  <a:pt x="2003282" y="857939"/>
                </a:lnTo>
                <a:lnTo>
                  <a:pt x="1997243" y="866391"/>
                </a:lnTo>
                <a:lnTo>
                  <a:pt x="1988791" y="866391"/>
                </a:lnTo>
                <a:lnTo>
                  <a:pt x="1988791" y="862165"/>
                </a:lnTo>
                <a:lnTo>
                  <a:pt x="1986980" y="862165"/>
                </a:lnTo>
                <a:lnTo>
                  <a:pt x="1982752" y="857939"/>
                </a:lnTo>
                <a:lnTo>
                  <a:pt x="1974905" y="851900"/>
                </a:lnTo>
                <a:lnTo>
                  <a:pt x="1972489" y="843448"/>
                </a:lnTo>
                <a:lnTo>
                  <a:pt x="1972489" y="833183"/>
                </a:lnTo>
                <a:lnTo>
                  <a:pt x="1972489" y="827147"/>
                </a:lnTo>
                <a:lnTo>
                  <a:pt x="1964640" y="818694"/>
                </a:lnTo>
                <a:lnTo>
                  <a:pt x="1950754" y="808430"/>
                </a:lnTo>
                <a:lnTo>
                  <a:pt x="1932037" y="804204"/>
                </a:lnTo>
                <a:lnTo>
                  <a:pt x="1916338" y="808430"/>
                </a:lnTo>
                <a:lnTo>
                  <a:pt x="1897623" y="804204"/>
                </a:lnTo>
                <a:lnTo>
                  <a:pt x="1879509" y="793939"/>
                </a:lnTo>
                <a:lnTo>
                  <a:pt x="1865623" y="771601"/>
                </a:lnTo>
                <a:lnTo>
                  <a:pt x="1873472" y="771601"/>
                </a:lnTo>
                <a:lnTo>
                  <a:pt x="1877698" y="765564"/>
                </a:lnTo>
                <a:lnTo>
                  <a:pt x="1879509" y="761336"/>
                </a:lnTo>
                <a:lnTo>
                  <a:pt x="1879509" y="759525"/>
                </a:lnTo>
                <a:lnTo>
                  <a:pt x="1883735" y="759525"/>
                </a:lnTo>
                <a:lnTo>
                  <a:pt x="1887963" y="759525"/>
                </a:lnTo>
                <a:lnTo>
                  <a:pt x="1894000" y="759525"/>
                </a:lnTo>
                <a:lnTo>
                  <a:pt x="1906075" y="755299"/>
                </a:lnTo>
                <a:lnTo>
                  <a:pt x="1926000" y="761336"/>
                </a:lnTo>
                <a:lnTo>
                  <a:pt x="1950754" y="759525"/>
                </a:lnTo>
                <a:lnTo>
                  <a:pt x="1978526" y="755299"/>
                </a:lnTo>
                <a:lnTo>
                  <a:pt x="2003282" y="755299"/>
                </a:lnTo>
                <a:close/>
                <a:moveTo>
                  <a:pt x="1717706" y="726320"/>
                </a:moveTo>
                <a:lnTo>
                  <a:pt x="1727970" y="726320"/>
                </a:lnTo>
                <a:lnTo>
                  <a:pt x="1741856" y="726320"/>
                </a:lnTo>
                <a:lnTo>
                  <a:pt x="1746083" y="732357"/>
                </a:lnTo>
                <a:lnTo>
                  <a:pt x="1749706" y="736585"/>
                </a:lnTo>
                <a:lnTo>
                  <a:pt x="1752121" y="745037"/>
                </a:lnTo>
                <a:lnTo>
                  <a:pt x="1752121" y="751074"/>
                </a:lnTo>
                <a:lnTo>
                  <a:pt x="1756347" y="759528"/>
                </a:lnTo>
                <a:lnTo>
                  <a:pt x="1756347" y="771601"/>
                </a:lnTo>
                <a:lnTo>
                  <a:pt x="1749706" y="771601"/>
                </a:lnTo>
                <a:lnTo>
                  <a:pt x="1749706" y="780056"/>
                </a:lnTo>
                <a:lnTo>
                  <a:pt x="1756347" y="780056"/>
                </a:lnTo>
                <a:lnTo>
                  <a:pt x="1766007" y="783677"/>
                </a:lnTo>
                <a:lnTo>
                  <a:pt x="1778082" y="786092"/>
                </a:lnTo>
                <a:lnTo>
                  <a:pt x="1788347" y="786092"/>
                </a:lnTo>
                <a:lnTo>
                  <a:pt x="1802836" y="786092"/>
                </a:lnTo>
                <a:lnTo>
                  <a:pt x="1808874" y="780056"/>
                </a:lnTo>
                <a:lnTo>
                  <a:pt x="1812496" y="775829"/>
                </a:lnTo>
                <a:lnTo>
                  <a:pt x="1816722" y="775829"/>
                </a:lnTo>
                <a:lnTo>
                  <a:pt x="1820950" y="775829"/>
                </a:lnTo>
                <a:lnTo>
                  <a:pt x="1826987" y="780056"/>
                </a:lnTo>
                <a:lnTo>
                  <a:pt x="1831213" y="783677"/>
                </a:lnTo>
                <a:lnTo>
                  <a:pt x="1831213" y="786092"/>
                </a:lnTo>
                <a:lnTo>
                  <a:pt x="1831213" y="790318"/>
                </a:lnTo>
                <a:lnTo>
                  <a:pt x="1834836" y="793942"/>
                </a:lnTo>
                <a:lnTo>
                  <a:pt x="1834836" y="800583"/>
                </a:lnTo>
                <a:lnTo>
                  <a:pt x="1831213" y="808432"/>
                </a:lnTo>
                <a:lnTo>
                  <a:pt x="1831213" y="812658"/>
                </a:lnTo>
                <a:lnTo>
                  <a:pt x="1831213" y="815074"/>
                </a:lnTo>
                <a:lnTo>
                  <a:pt x="1831213" y="818695"/>
                </a:lnTo>
                <a:lnTo>
                  <a:pt x="1826987" y="827147"/>
                </a:lnTo>
                <a:lnTo>
                  <a:pt x="1806459" y="837412"/>
                </a:lnTo>
                <a:lnTo>
                  <a:pt x="1780498" y="837412"/>
                </a:lnTo>
                <a:lnTo>
                  <a:pt x="1752121" y="837412"/>
                </a:lnTo>
                <a:lnTo>
                  <a:pt x="1723744" y="843449"/>
                </a:lnTo>
                <a:lnTo>
                  <a:pt x="1703217" y="857940"/>
                </a:lnTo>
                <a:lnTo>
                  <a:pt x="1679066" y="876656"/>
                </a:lnTo>
                <a:lnTo>
                  <a:pt x="1656726" y="894768"/>
                </a:lnTo>
                <a:lnTo>
                  <a:pt x="1626539" y="905033"/>
                </a:lnTo>
                <a:lnTo>
                  <a:pt x="1622313" y="898995"/>
                </a:lnTo>
                <a:lnTo>
                  <a:pt x="1618087" y="891147"/>
                </a:lnTo>
                <a:lnTo>
                  <a:pt x="1618087" y="884506"/>
                </a:lnTo>
                <a:lnTo>
                  <a:pt x="1614464" y="872430"/>
                </a:lnTo>
                <a:lnTo>
                  <a:pt x="1626539" y="866392"/>
                </a:lnTo>
                <a:lnTo>
                  <a:pt x="1636804" y="857940"/>
                </a:lnTo>
                <a:lnTo>
                  <a:pt x="1642840" y="847677"/>
                </a:lnTo>
                <a:lnTo>
                  <a:pt x="1650690" y="837412"/>
                </a:lnTo>
                <a:lnTo>
                  <a:pt x="1654916" y="827147"/>
                </a:lnTo>
                <a:lnTo>
                  <a:pt x="1614464" y="827147"/>
                </a:lnTo>
                <a:lnTo>
                  <a:pt x="1589710" y="837412"/>
                </a:lnTo>
                <a:lnTo>
                  <a:pt x="1561936" y="841638"/>
                </a:lnTo>
                <a:lnTo>
                  <a:pt x="1529334" y="837412"/>
                </a:lnTo>
                <a:lnTo>
                  <a:pt x="1508806" y="827147"/>
                </a:lnTo>
                <a:lnTo>
                  <a:pt x="1499146" y="827147"/>
                </a:lnTo>
                <a:lnTo>
                  <a:pt x="1499146" y="818695"/>
                </a:lnTo>
                <a:lnTo>
                  <a:pt x="1508806" y="815074"/>
                </a:lnTo>
                <a:lnTo>
                  <a:pt x="1517258" y="812658"/>
                </a:lnTo>
                <a:lnTo>
                  <a:pt x="1519071" y="808432"/>
                </a:lnTo>
                <a:lnTo>
                  <a:pt x="1526918" y="804204"/>
                </a:lnTo>
                <a:lnTo>
                  <a:pt x="1529334" y="793942"/>
                </a:lnTo>
                <a:lnTo>
                  <a:pt x="1523297" y="793942"/>
                </a:lnTo>
                <a:lnTo>
                  <a:pt x="1523297" y="786092"/>
                </a:lnTo>
                <a:lnTo>
                  <a:pt x="1533560" y="786092"/>
                </a:lnTo>
                <a:lnTo>
                  <a:pt x="1541409" y="783677"/>
                </a:lnTo>
                <a:lnTo>
                  <a:pt x="1547447" y="783677"/>
                </a:lnTo>
                <a:lnTo>
                  <a:pt x="1555295" y="780056"/>
                </a:lnTo>
                <a:lnTo>
                  <a:pt x="1551673" y="775829"/>
                </a:lnTo>
                <a:lnTo>
                  <a:pt x="1547447" y="771601"/>
                </a:lnTo>
                <a:lnTo>
                  <a:pt x="1543222" y="769791"/>
                </a:lnTo>
                <a:lnTo>
                  <a:pt x="1543222" y="765565"/>
                </a:lnTo>
                <a:lnTo>
                  <a:pt x="1541409" y="761339"/>
                </a:lnTo>
                <a:lnTo>
                  <a:pt x="1537183" y="755300"/>
                </a:lnTo>
                <a:lnTo>
                  <a:pt x="1543222" y="755300"/>
                </a:lnTo>
                <a:lnTo>
                  <a:pt x="1547447" y="751074"/>
                </a:lnTo>
                <a:lnTo>
                  <a:pt x="1551673" y="751074"/>
                </a:lnTo>
                <a:lnTo>
                  <a:pt x="1555295" y="746848"/>
                </a:lnTo>
                <a:lnTo>
                  <a:pt x="1593936" y="759528"/>
                </a:lnTo>
                <a:lnTo>
                  <a:pt x="1626539" y="771601"/>
                </a:lnTo>
                <a:lnTo>
                  <a:pt x="1654916" y="786092"/>
                </a:lnTo>
                <a:lnTo>
                  <a:pt x="1685103" y="798168"/>
                </a:lnTo>
                <a:lnTo>
                  <a:pt x="1723744" y="800583"/>
                </a:lnTo>
                <a:lnTo>
                  <a:pt x="1717706" y="783677"/>
                </a:lnTo>
                <a:lnTo>
                  <a:pt x="1711669" y="769791"/>
                </a:lnTo>
                <a:lnTo>
                  <a:pt x="1707443" y="759528"/>
                </a:lnTo>
                <a:lnTo>
                  <a:pt x="1703217" y="732357"/>
                </a:lnTo>
                <a:lnTo>
                  <a:pt x="1711669" y="730546"/>
                </a:lnTo>
                <a:close/>
                <a:moveTo>
                  <a:pt x="1508805" y="682849"/>
                </a:moveTo>
                <a:lnTo>
                  <a:pt x="1508805" y="697340"/>
                </a:lnTo>
                <a:lnTo>
                  <a:pt x="1508805" y="707603"/>
                </a:lnTo>
                <a:lnTo>
                  <a:pt x="1513031" y="717868"/>
                </a:lnTo>
                <a:lnTo>
                  <a:pt x="1508805" y="726320"/>
                </a:lnTo>
                <a:lnTo>
                  <a:pt x="1508805" y="732359"/>
                </a:lnTo>
                <a:lnTo>
                  <a:pt x="1499145" y="740811"/>
                </a:lnTo>
                <a:lnTo>
                  <a:pt x="1488882" y="746848"/>
                </a:lnTo>
                <a:lnTo>
                  <a:pt x="1476807" y="755300"/>
                </a:lnTo>
                <a:lnTo>
                  <a:pt x="1470768" y="765565"/>
                </a:lnTo>
                <a:lnTo>
                  <a:pt x="1456278" y="759529"/>
                </a:lnTo>
                <a:lnTo>
                  <a:pt x="1448430" y="755300"/>
                </a:lnTo>
                <a:lnTo>
                  <a:pt x="1442392" y="751074"/>
                </a:lnTo>
                <a:lnTo>
                  <a:pt x="1438166" y="746848"/>
                </a:lnTo>
                <a:lnTo>
                  <a:pt x="1432129" y="740811"/>
                </a:lnTo>
                <a:lnTo>
                  <a:pt x="1427903" y="775830"/>
                </a:lnTo>
                <a:lnTo>
                  <a:pt x="1417638" y="793943"/>
                </a:lnTo>
                <a:lnTo>
                  <a:pt x="1391677" y="800584"/>
                </a:lnTo>
                <a:lnTo>
                  <a:pt x="1371149" y="800584"/>
                </a:lnTo>
                <a:lnTo>
                  <a:pt x="1348809" y="800584"/>
                </a:lnTo>
                <a:lnTo>
                  <a:pt x="1322848" y="800584"/>
                </a:lnTo>
                <a:lnTo>
                  <a:pt x="1322848" y="771604"/>
                </a:lnTo>
                <a:lnTo>
                  <a:pt x="1360885" y="745037"/>
                </a:lnTo>
                <a:lnTo>
                  <a:pt x="1403752" y="717868"/>
                </a:lnTo>
                <a:lnTo>
                  <a:pt x="1452051" y="697340"/>
                </a:lnTo>
                <a:close/>
                <a:moveTo>
                  <a:pt x="8659712" y="682849"/>
                </a:moveTo>
                <a:lnTo>
                  <a:pt x="8678427" y="682849"/>
                </a:lnTo>
                <a:lnTo>
                  <a:pt x="8684466" y="701566"/>
                </a:lnTo>
                <a:lnTo>
                  <a:pt x="8684466" y="722093"/>
                </a:lnTo>
                <a:lnTo>
                  <a:pt x="8684466" y="746847"/>
                </a:lnTo>
                <a:lnTo>
                  <a:pt x="8716464" y="736584"/>
                </a:lnTo>
                <a:lnTo>
                  <a:pt x="8741220" y="722093"/>
                </a:lnTo>
                <a:lnTo>
                  <a:pt x="8769596" y="707602"/>
                </a:lnTo>
                <a:lnTo>
                  <a:pt x="8769596" y="818696"/>
                </a:lnTo>
                <a:lnTo>
                  <a:pt x="8769596" y="822922"/>
                </a:lnTo>
                <a:lnTo>
                  <a:pt x="8765370" y="822922"/>
                </a:lnTo>
                <a:lnTo>
                  <a:pt x="8763558" y="827150"/>
                </a:lnTo>
                <a:lnTo>
                  <a:pt x="8736992" y="827150"/>
                </a:lnTo>
                <a:lnTo>
                  <a:pt x="8702578" y="828960"/>
                </a:lnTo>
                <a:lnTo>
                  <a:pt x="8668165" y="833187"/>
                </a:lnTo>
                <a:lnTo>
                  <a:pt x="8639788" y="837413"/>
                </a:lnTo>
                <a:lnTo>
                  <a:pt x="8617448" y="841639"/>
                </a:lnTo>
                <a:lnTo>
                  <a:pt x="8607185" y="843452"/>
                </a:lnTo>
                <a:lnTo>
                  <a:pt x="8583034" y="822922"/>
                </a:lnTo>
                <a:lnTo>
                  <a:pt x="8564920" y="793942"/>
                </a:lnTo>
                <a:lnTo>
                  <a:pt x="8554657" y="755300"/>
                </a:lnTo>
                <a:lnTo>
                  <a:pt x="8556468" y="745037"/>
                </a:lnTo>
                <a:lnTo>
                  <a:pt x="8560694" y="736584"/>
                </a:lnTo>
                <a:lnTo>
                  <a:pt x="8564920" y="730546"/>
                </a:lnTo>
                <a:lnTo>
                  <a:pt x="8569148" y="722093"/>
                </a:lnTo>
                <a:lnTo>
                  <a:pt x="8570959" y="716057"/>
                </a:lnTo>
                <a:lnTo>
                  <a:pt x="8584845" y="707602"/>
                </a:lnTo>
                <a:lnTo>
                  <a:pt x="8603562" y="697340"/>
                </a:lnTo>
                <a:lnTo>
                  <a:pt x="8631938" y="687075"/>
                </a:lnTo>
                <a:close/>
                <a:moveTo>
                  <a:pt x="2728395" y="682849"/>
                </a:moveTo>
                <a:lnTo>
                  <a:pt x="2752548" y="693113"/>
                </a:lnTo>
                <a:lnTo>
                  <a:pt x="2752548" y="701565"/>
                </a:lnTo>
                <a:lnTo>
                  <a:pt x="2742283" y="701565"/>
                </a:lnTo>
                <a:lnTo>
                  <a:pt x="2736245" y="701565"/>
                </a:lnTo>
                <a:lnTo>
                  <a:pt x="2732019" y="701565"/>
                </a:lnTo>
                <a:lnTo>
                  <a:pt x="2728395" y="697339"/>
                </a:lnTo>
                <a:lnTo>
                  <a:pt x="2728395" y="693113"/>
                </a:lnTo>
                <a:close/>
                <a:moveTo>
                  <a:pt x="1988793" y="668964"/>
                </a:moveTo>
                <a:lnTo>
                  <a:pt x="2053998" y="668964"/>
                </a:lnTo>
                <a:lnTo>
                  <a:pt x="2053998" y="675000"/>
                </a:lnTo>
                <a:lnTo>
                  <a:pt x="2057621" y="682849"/>
                </a:lnTo>
                <a:lnTo>
                  <a:pt x="2057621" y="689491"/>
                </a:lnTo>
                <a:lnTo>
                  <a:pt x="2060037" y="701566"/>
                </a:lnTo>
                <a:lnTo>
                  <a:pt x="2043735" y="701566"/>
                </a:lnTo>
                <a:lnTo>
                  <a:pt x="2035281" y="701566"/>
                </a:lnTo>
                <a:lnTo>
                  <a:pt x="2029245" y="701566"/>
                </a:lnTo>
                <a:lnTo>
                  <a:pt x="2015359" y="697340"/>
                </a:lnTo>
                <a:lnTo>
                  <a:pt x="2003283" y="697340"/>
                </a:lnTo>
                <a:lnTo>
                  <a:pt x="1988793" y="693114"/>
                </a:lnTo>
                <a:close/>
                <a:moveTo>
                  <a:pt x="2140938" y="668961"/>
                </a:moveTo>
                <a:lnTo>
                  <a:pt x="2153014" y="668961"/>
                </a:lnTo>
                <a:lnTo>
                  <a:pt x="2159050" y="689489"/>
                </a:lnTo>
                <a:lnTo>
                  <a:pt x="2173541" y="697338"/>
                </a:lnTo>
                <a:lnTo>
                  <a:pt x="2195276" y="697338"/>
                </a:lnTo>
                <a:lnTo>
                  <a:pt x="2229690" y="693112"/>
                </a:lnTo>
                <a:lnTo>
                  <a:pt x="2229690" y="701564"/>
                </a:lnTo>
                <a:lnTo>
                  <a:pt x="2233918" y="711829"/>
                </a:lnTo>
                <a:lnTo>
                  <a:pt x="2238144" y="722092"/>
                </a:lnTo>
                <a:lnTo>
                  <a:pt x="2238144" y="730544"/>
                </a:lnTo>
                <a:lnTo>
                  <a:pt x="2238144" y="740808"/>
                </a:lnTo>
                <a:lnTo>
                  <a:pt x="2238144" y="746845"/>
                </a:lnTo>
                <a:lnTo>
                  <a:pt x="2276784" y="769788"/>
                </a:lnTo>
                <a:lnTo>
                  <a:pt x="2320859" y="780053"/>
                </a:lnTo>
                <a:lnTo>
                  <a:pt x="2371574" y="780053"/>
                </a:lnTo>
                <a:lnTo>
                  <a:pt x="2420479" y="780053"/>
                </a:lnTo>
                <a:lnTo>
                  <a:pt x="2474817" y="775827"/>
                </a:lnTo>
                <a:lnTo>
                  <a:pt x="2519496" y="780053"/>
                </a:lnTo>
                <a:lnTo>
                  <a:pt x="2519496" y="790317"/>
                </a:lnTo>
                <a:lnTo>
                  <a:pt x="2523724" y="800580"/>
                </a:lnTo>
                <a:lnTo>
                  <a:pt x="2527950" y="808429"/>
                </a:lnTo>
                <a:lnTo>
                  <a:pt x="2527950" y="812655"/>
                </a:lnTo>
                <a:lnTo>
                  <a:pt x="2527950" y="818694"/>
                </a:lnTo>
                <a:lnTo>
                  <a:pt x="2527950" y="827146"/>
                </a:lnTo>
                <a:lnTo>
                  <a:pt x="2519496" y="851900"/>
                </a:lnTo>
                <a:lnTo>
                  <a:pt x="2499573" y="851900"/>
                </a:lnTo>
                <a:lnTo>
                  <a:pt x="2474817" y="847674"/>
                </a:lnTo>
                <a:lnTo>
                  <a:pt x="2456705" y="843448"/>
                </a:lnTo>
                <a:lnTo>
                  <a:pt x="2448856" y="843448"/>
                </a:lnTo>
                <a:lnTo>
                  <a:pt x="2442819" y="847674"/>
                </a:lnTo>
                <a:lnTo>
                  <a:pt x="2438593" y="856126"/>
                </a:lnTo>
                <a:lnTo>
                  <a:pt x="2434367" y="857938"/>
                </a:lnTo>
                <a:lnTo>
                  <a:pt x="2428328" y="857938"/>
                </a:lnTo>
                <a:lnTo>
                  <a:pt x="2424102" y="862164"/>
                </a:lnTo>
                <a:lnTo>
                  <a:pt x="2414442" y="866391"/>
                </a:lnTo>
                <a:lnTo>
                  <a:pt x="2404178" y="866391"/>
                </a:lnTo>
                <a:lnTo>
                  <a:pt x="2392102" y="870617"/>
                </a:lnTo>
                <a:lnTo>
                  <a:pt x="2386066" y="872427"/>
                </a:lnTo>
                <a:lnTo>
                  <a:pt x="2375800" y="872427"/>
                </a:lnTo>
                <a:lnTo>
                  <a:pt x="2363725" y="872427"/>
                </a:lnTo>
                <a:lnTo>
                  <a:pt x="2357688" y="862164"/>
                </a:lnTo>
                <a:lnTo>
                  <a:pt x="2353462" y="851900"/>
                </a:lnTo>
                <a:lnTo>
                  <a:pt x="2347423" y="843448"/>
                </a:lnTo>
                <a:lnTo>
                  <a:pt x="2347423" y="851900"/>
                </a:lnTo>
                <a:lnTo>
                  <a:pt x="2339576" y="857938"/>
                </a:lnTo>
                <a:lnTo>
                  <a:pt x="2335348" y="866391"/>
                </a:lnTo>
                <a:lnTo>
                  <a:pt x="2333537" y="872427"/>
                </a:lnTo>
                <a:lnTo>
                  <a:pt x="2314821" y="872427"/>
                </a:lnTo>
                <a:lnTo>
                  <a:pt x="2306973" y="862164"/>
                </a:lnTo>
                <a:lnTo>
                  <a:pt x="2300935" y="847674"/>
                </a:lnTo>
                <a:lnTo>
                  <a:pt x="2294898" y="833183"/>
                </a:lnTo>
                <a:lnTo>
                  <a:pt x="2290670" y="843448"/>
                </a:lnTo>
                <a:lnTo>
                  <a:pt x="2286444" y="851900"/>
                </a:lnTo>
                <a:lnTo>
                  <a:pt x="2282822" y="856126"/>
                </a:lnTo>
                <a:lnTo>
                  <a:pt x="2276784" y="856126"/>
                </a:lnTo>
                <a:lnTo>
                  <a:pt x="2268332" y="851900"/>
                </a:lnTo>
                <a:lnTo>
                  <a:pt x="2262295" y="847674"/>
                </a:lnTo>
                <a:lnTo>
                  <a:pt x="2258067" y="843448"/>
                </a:lnTo>
                <a:lnTo>
                  <a:pt x="2258067" y="841635"/>
                </a:lnTo>
                <a:lnTo>
                  <a:pt x="2258067" y="837409"/>
                </a:lnTo>
                <a:lnTo>
                  <a:pt x="2258067" y="833183"/>
                </a:lnTo>
                <a:lnTo>
                  <a:pt x="2258067" y="828957"/>
                </a:lnTo>
                <a:lnTo>
                  <a:pt x="2254446" y="827146"/>
                </a:lnTo>
                <a:lnTo>
                  <a:pt x="2252030" y="827146"/>
                </a:lnTo>
                <a:lnTo>
                  <a:pt x="2248407" y="828957"/>
                </a:lnTo>
                <a:lnTo>
                  <a:pt x="2239955" y="828957"/>
                </a:lnTo>
                <a:lnTo>
                  <a:pt x="2229690" y="833183"/>
                </a:lnTo>
                <a:lnTo>
                  <a:pt x="2223653" y="833183"/>
                </a:lnTo>
                <a:lnTo>
                  <a:pt x="2211578" y="837409"/>
                </a:lnTo>
                <a:lnTo>
                  <a:pt x="2209767" y="833183"/>
                </a:lnTo>
                <a:lnTo>
                  <a:pt x="2205541" y="833183"/>
                </a:lnTo>
                <a:lnTo>
                  <a:pt x="2197692" y="828957"/>
                </a:lnTo>
                <a:lnTo>
                  <a:pt x="2195276" y="827146"/>
                </a:lnTo>
                <a:lnTo>
                  <a:pt x="2187427" y="822920"/>
                </a:lnTo>
                <a:lnTo>
                  <a:pt x="2183201" y="818694"/>
                </a:lnTo>
                <a:lnTo>
                  <a:pt x="2187427" y="798165"/>
                </a:lnTo>
                <a:lnTo>
                  <a:pt x="2183201" y="783676"/>
                </a:lnTo>
                <a:lnTo>
                  <a:pt x="2177164" y="771601"/>
                </a:lnTo>
                <a:lnTo>
                  <a:pt x="2169315" y="755299"/>
                </a:lnTo>
                <a:lnTo>
                  <a:pt x="2169315" y="732356"/>
                </a:lnTo>
                <a:lnTo>
                  <a:pt x="2134901" y="730544"/>
                </a:lnTo>
                <a:lnTo>
                  <a:pt x="2102297" y="717865"/>
                </a:lnTo>
                <a:lnTo>
                  <a:pt x="2073920" y="707603"/>
                </a:lnTo>
                <a:lnTo>
                  <a:pt x="2072109" y="703980"/>
                </a:lnTo>
                <a:lnTo>
                  <a:pt x="2072109" y="701564"/>
                </a:lnTo>
                <a:lnTo>
                  <a:pt x="2072109" y="697338"/>
                </a:lnTo>
                <a:lnTo>
                  <a:pt x="2067883" y="693112"/>
                </a:lnTo>
                <a:lnTo>
                  <a:pt x="2067883" y="682847"/>
                </a:lnTo>
                <a:lnTo>
                  <a:pt x="2082374" y="679226"/>
                </a:lnTo>
                <a:lnTo>
                  <a:pt x="2100486" y="679226"/>
                </a:lnTo>
                <a:lnTo>
                  <a:pt x="2120411" y="674998"/>
                </a:lnTo>
                <a:lnTo>
                  <a:pt x="2126447" y="672585"/>
                </a:lnTo>
                <a:lnTo>
                  <a:pt x="2134901" y="672585"/>
                </a:lnTo>
                <a:close/>
                <a:moveTo>
                  <a:pt x="1834833" y="660510"/>
                </a:moveTo>
                <a:lnTo>
                  <a:pt x="1849323" y="668962"/>
                </a:lnTo>
                <a:lnTo>
                  <a:pt x="1863210" y="675000"/>
                </a:lnTo>
                <a:lnTo>
                  <a:pt x="1869246" y="687076"/>
                </a:lnTo>
                <a:lnTo>
                  <a:pt x="1877701" y="701564"/>
                </a:lnTo>
                <a:lnTo>
                  <a:pt x="1879511" y="716055"/>
                </a:lnTo>
                <a:lnTo>
                  <a:pt x="1859586" y="716055"/>
                </a:lnTo>
                <a:lnTo>
                  <a:pt x="1859586" y="707603"/>
                </a:lnTo>
                <a:lnTo>
                  <a:pt x="1849323" y="701564"/>
                </a:lnTo>
                <a:lnTo>
                  <a:pt x="1845097" y="693112"/>
                </a:lnTo>
                <a:lnTo>
                  <a:pt x="1840869" y="687076"/>
                </a:lnTo>
                <a:lnTo>
                  <a:pt x="1837248" y="675000"/>
                </a:lnTo>
                <a:close/>
                <a:moveTo>
                  <a:pt x="1614463" y="644210"/>
                </a:moveTo>
                <a:lnTo>
                  <a:pt x="1632575" y="646021"/>
                </a:lnTo>
                <a:lnTo>
                  <a:pt x="1646463" y="646021"/>
                </a:lnTo>
                <a:lnTo>
                  <a:pt x="1660951" y="650247"/>
                </a:lnTo>
                <a:lnTo>
                  <a:pt x="1671216" y="654475"/>
                </a:lnTo>
                <a:lnTo>
                  <a:pt x="1665178" y="664737"/>
                </a:lnTo>
                <a:lnTo>
                  <a:pt x="1656725" y="675002"/>
                </a:lnTo>
                <a:lnTo>
                  <a:pt x="1650689" y="682851"/>
                </a:lnTo>
                <a:lnTo>
                  <a:pt x="1640424" y="693114"/>
                </a:lnTo>
                <a:lnTo>
                  <a:pt x="1628349" y="701566"/>
                </a:lnTo>
                <a:lnTo>
                  <a:pt x="1618086" y="703982"/>
                </a:lnTo>
                <a:lnTo>
                  <a:pt x="1612048" y="703982"/>
                </a:lnTo>
                <a:lnTo>
                  <a:pt x="1599972" y="701566"/>
                </a:lnTo>
                <a:lnTo>
                  <a:pt x="1593936" y="693114"/>
                </a:lnTo>
                <a:lnTo>
                  <a:pt x="1589710" y="687077"/>
                </a:lnTo>
                <a:lnTo>
                  <a:pt x="1586086" y="679228"/>
                </a:lnTo>
                <a:lnTo>
                  <a:pt x="1586086" y="668964"/>
                </a:lnTo>
                <a:lnTo>
                  <a:pt x="1599972" y="658701"/>
                </a:lnTo>
                <a:close/>
                <a:moveTo>
                  <a:pt x="2215805" y="644210"/>
                </a:moveTo>
                <a:lnTo>
                  <a:pt x="2248408" y="644210"/>
                </a:lnTo>
                <a:lnTo>
                  <a:pt x="2248408" y="660513"/>
                </a:lnTo>
                <a:lnTo>
                  <a:pt x="2215805" y="660513"/>
                </a:lnTo>
                <a:close/>
                <a:moveTo>
                  <a:pt x="2106525" y="629719"/>
                </a:moveTo>
                <a:lnTo>
                  <a:pt x="2116790" y="629719"/>
                </a:lnTo>
                <a:lnTo>
                  <a:pt x="2124638" y="629719"/>
                </a:lnTo>
                <a:lnTo>
                  <a:pt x="2130676" y="629719"/>
                </a:lnTo>
                <a:lnTo>
                  <a:pt x="2134903" y="629719"/>
                </a:lnTo>
                <a:lnTo>
                  <a:pt x="2140940" y="629719"/>
                </a:lnTo>
                <a:lnTo>
                  <a:pt x="2148789" y="629719"/>
                </a:lnTo>
                <a:lnTo>
                  <a:pt x="2159054" y="629719"/>
                </a:lnTo>
                <a:lnTo>
                  <a:pt x="2159054" y="644211"/>
                </a:lnTo>
                <a:lnTo>
                  <a:pt x="2112562" y="654475"/>
                </a:lnTo>
                <a:close/>
                <a:moveTo>
                  <a:pt x="1671217" y="606777"/>
                </a:moveTo>
                <a:lnTo>
                  <a:pt x="1685103" y="611003"/>
                </a:lnTo>
                <a:lnTo>
                  <a:pt x="1699594" y="615229"/>
                </a:lnTo>
                <a:lnTo>
                  <a:pt x="1711669" y="621267"/>
                </a:lnTo>
                <a:lnTo>
                  <a:pt x="1703215" y="621267"/>
                </a:lnTo>
                <a:lnTo>
                  <a:pt x="1685103" y="629720"/>
                </a:lnTo>
                <a:lnTo>
                  <a:pt x="1665179" y="629720"/>
                </a:lnTo>
                <a:lnTo>
                  <a:pt x="1640425" y="629720"/>
                </a:lnTo>
                <a:lnTo>
                  <a:pt x="1640425" y="621267"/>
                </a:lnTo>
                <a:lnTo>
                  <a:pt x="1646462" y="621267"/>
                </a:lnTo>
                <a:lnTo>
                  <a:pt x="1654916" y="615229"/>
                </a:lnTo>
                <a:lnTo>
                  <a:pt x="1665179" y="611003"/>
                </a:lnTo>
                <a:close/>
                <a:moveTo>
                  <a:pt x="6634703" y="603153"/>
                </a:moveTo>
                <a:lnTo>
                  <a:pt x="6669118" y="606776"/>
                </a:lnTo>
                <a:lnTo>
                  <a:pt x="6677570" y="615228"/>
                </a:lnTo>
                <a:lnTo>
                  <a:pt x="6681193" y="621265"/>
                </a:lnTo>
                <a:lnTo>
                  <a:pt x="6687230" y="629719"/>
                </a:lnTo>
                <a:lnTo>
                  <a:pt x="6683607" y="635756"/>
                </a:lnTo>
                <a:lnTo>
                  <a:pt x="6683607" y="639982"/>
                </a:lnTo>
                <a:lnTo>
                  <a:pt x="6681193" y="644208"/>
                </a:lnTo>
                <a:lnTo>
                  <a:pt x="6658853" y="672585"/>
                </a:lnTo>
                <a:lnTo>
                  <a:pt x="6630477" y="693112"/>
                </a:lnTo>
                <a:lnTo>
                  <a:pt x="6598479" y="711829"/>
                </a:lnTo>
                <a:lnTo>
                  <a:pt x="6559837" y="726320"/>
                </a:lnTo>
                <a:lnTo>
                  <a:pt x="6525424" y="740811"/>
                </a:lnTo>
                <a:lnTo>
                  <a:pt x="6492821" y="755300"/>
                </a:lnTo>
                <a:lnTo>
                  <a:pt x="6458405" y="783677"/>
                </a:lnTo>
                <a:lnTo>
                  <a:pt x="6417953" y="827147"/>
                </a:lnTo>
                <a:lnTo>
                  <a:pt x="6377503" y="876656"/>
                </a:lnTo>
                <a:lnTo>
                  <a:pt x="6337049" y="934013"/>
                </a:lnTo>
                <a:lnTo>
                  <a:pt x="6306861" y="991974"/>
                </a:lnTo>
                <a:lnTo>
                  <a:pt x="6284523" y="1049331"/>
                </a:lnTo>
                <a:lnTo>
                  <a:pt x="6274259" y="1103066"/>
                </a:lnTo>
                <a:lnTo>
                  <a:pt x="6278485" y="1121180"/>
                </a:lnTo>
                <a:lnTo>
                  <a:pt x="6292371" y="1141709"/>
                </a:lnTo>
                <a:lnTo>
                  <a:pt x="6308674" y="1164653"/>
                </a:lnTo>
                <a:lnTo>
                  <a:pt x="6331012" y="1180952"/>
                </a:lnTo>
                <a:lnTo>
                  <a:pt x="6331012" y="1189406"/>
                </a:lnTo>
                <a:lnTo>
                  <a:pt x="6320749" y="1189406"/>
                </a:lnTo>
                <a:lnTo>
                  <a:pt x="6312900" y="1207518"/>
                </a:lnTo>
                <a:lnTo>
                  <a:pt x="6284523" y="1195443"/>
                </a:lnTo>
                <a:lnTo>
                  <a:pt x="6251920" y="1189406"/>
                </a:lnTo>
                <a:lnTo>
                  <a:pt x="6241656" y="1160424"/>
                </a:lnTo>
                <a:lnTo>
                  <a:pt x="6223544" y="1135671"/>
                </a:lnTo>
                <a:lnTo>
                  <a:pt x="6207242" y="1116954"/>
                </a:lnTo>
                <a:lnTo>
                  <a:pt x="6189128" y="1098840"/>
                </a:lnTo>
                <a:lnTo>
                  <a:pt x="6175242" y="1069861"/>
                </a:lnTo>
                <a:lnTo>
                  <a:pt x="6195167" y="1055369"/>
                </a:lnTo>
                <a:lnTo>
                  <a:pt x="6207242" y="1049331"/>
                </a:lnTo>
                <a:lnTo>
                  <a:pt x="6207242" y="1039068"/>
                </a:lnTo>
                <a:lnTo>
                  <a:pt x="6203619" y="1030616"/>
                </a:lnTo>
                <a:lnTo>
                  <a:pt x="6199393" y="1016125"/>
                </a:lnTo>
                <a:lnTo>
                  <a:pt x="6203619" y="1002239"/>
                </a:lnTo>
                <a:lnTo>
                  <a:pt x="6213279" y="983522"/>
                </a:lnTo>
                <a:lnTo>
                  <a:pt x="6227770" y="973257"/>
                </a:lnTo>
                <a:lnTo>
                  <a:pt x="6241656" y="958768"/>
                </a:lnTo>
                <a:lnTo>
                  <a:pt x="6251920" y="938239"/>
                </a:lnTo>
                <a:lnTo>
                  <a:pt x="6245882" y="934013"/>
                </a:lnTo>
                <a:lnTo>
                  <a:pt x="6238033" y="929787"/>
                </a:lnTo>
                <a:lnTo>
                  <a:pt x="6238033" y="927976"/>
                </a:lnTo>
                <a:lnTo>
                  <a:pt x="6235619" y="927976"/>
                </a:lnTo>
                <a:lnTo>
                  <a:pt x="6235619" y="923750"/>
                </a:lnTo>
                <a:lnTo>
                  <a:pt x="6235619" y="919524"/>
                </a:lnTo>
                <a:lnTo>
                  <a:pt x="6251920" y="901410"/>
                </a:lnTo>
                <a:lnTo>
                  <a:pt x="6270032" y="884505"/>
                </a:lnTo>
                <a:lnTo>
                  <a:pt x="6280295" y="857939"/>
                </a:lnTo>
                <a:lnTo>
                  <a:pt x="6284523" y="851903"/>
                </a:lnTo>
                <a:lnTo>
                  <a:pt x="6280295" y="841638"/>
                </a:lnTo>
                <a:lnTo>
                  <a:pt x="6280295" y="833186"/>
                </a:lnTo>
                <a:lnTo>
                  <a:pt x="6278485" y="828960"/>
                </a:lnTo>
                <a:lnTo>
                  <a:pt x="6278485" y="818695"/>
                </a:lnTo>
                <a:lnTo>
                  <a:pt x="6278485" y="812658"/>
                </a:lnTo>
                <a:lnTo>
                  <a:pt x="6280295" y="800583"/>
                </a:lnTo>
                <a:lnTo>
                  <a:pt x="6308674" y="769791"/>
                </a:lnTo>
                <a:lnTo>
                  <a:pt x="6344898" y="736585"/>
                </a:lnTo>
                <a:lnTo>
                  <a:pt x="6389576" y="703980"/>
                </a:lnTo>
                <a:lnTo>
                  <a:pt x="6436067" y="679226"/>
                </a:lnTo>
                <a:lnTo>
                  <a:pt x="6474707" y="660509"/>
                </a:lnTo>
                <a:lnTo>
                  <a:pt x="6539310" y="660509"/>
                </a:lnTo>
                <a:lnTo>
                  <a:pt x="6559837" y="650247"/>
                </a:lnTo>
                <a:lnTo>
                  <a:pt x="6574328" y="639982"/>
                </a:lnTo>
                <a:lnTo>
                  <a:pt x="6583988" y="625491"/>
                </a:lnTo>
                <a:lnTo>
                  <a:pt x="6596063" y="617039"/>
                </a:lnTo>
                <a:lnTo>
                  <a:pt x="6610554" y="611002"/>
                </a:lnTo>
                <a:close/>
                <a:moveTo>
                  <a:pt x="2035281" y="549420"/>
                </a:moveTo>
                <a:lnTo>
                  <a:pt x="2067886" y="549420"/>
                </a:lnTo>
                <a:lnTo>
                  <a:pt x="2078149" y="563911"/>
                </a:lnTo>
                <a:lnTo>
                  <a:pt x="2092034" y="578400"/>
                </a:lnTo>
                <a:lnTo>
                  <a:pt x="2106525" y="588665"/>
                </a:lnTo>
                <a:lnTo>
                  <a:pt x="2100489" y="596515"/>
                </a:lnTo>
                <a:lnTo>
                  <a:pt x="2096263" y="600741"/>
                </a:lnTo>
                <a:lnTo>
                  <a:pt x="2092034" y="603156"/>
                </a:lnTo>
                <a:lnTo>
                  <a:pt x="2088413" y="611004"/>
                </a:lnTo>
                <a:lnTo>
                  <a:pt x="2085998" y="617043"/>
                </a:lnTo>
                <a:lnTo>
                  <a:pt x="2082375" y="629721"/>
                </a:lnTo>
                <a:lnTo>
                  <a:pt x="2072112" y="629721"/>
                </a:lnTo>
                <a:lnTo>
                  <a:pt x="2057621" y="629721"/>
                </a:lnTo>
                <a:lnTo>
                  <a:pt x="2049772" y="625495"/>
                </a:lnTo>
                <a:lnTo>
                  <a:pt x="2039509" y="625495"/>
                </a:lnTo>
                <a:lnTo>
                  <a:pt x="2029244" y="621269"/>
                </a:lnTo>
                <a:lnTo>
                  <a:pt x="2029244" y="606778"/>
                </a:lnTo>
                <a:lnTo>
                  <a:pt x="2031660" y="596515"/>
                </a:lnTo>
                <a:lnTo>
                  <a:pt x="2035281" y="582023"/>
                </a:lnTo>
                <a:lnTo>
                  <a:pt x="2035281" y="568137"/>
                </a:lnTo>
                <a:close/>
                <a:moveTo>
                  <a:pt x="7636340" y="516211"/>
                </a:moveTo>
                <a:lnTo>
                  <a:pt x="7674981" y="516211"/>
                </a:lnTo>
                <a:lnTo>
                  <a:pt x="7682830" y="526476"/>
                </a:lnTo>
                <a:lnTo>
                  <a:pt x="7684641" y="530702"/>
                </a:lnTo>
                <a:lnTo>
                  <a:pt x="7688867" y="536738"/>
                </a:lnTo>
                <a:lnTo>
                  <a:pt x="7696716" y="545191"/>
                </a:lnTo>
                <a:lnTo>
                  <a:pt x="7698527" y="555455"/>
                </a:lnTo>
                <a:lnTo>
                  <a:pt x="7688264" y="559681"/>
                </a:lnTo>
                <a:lnTo>
                  <a:pt x="7684036" y="561492"/>
                </a:lnTo>
                <a:lnTo>
                  <a:pt x="7677999" y="565720"/>
                </a:lnTo>
                <a:lnTo>
                  <a:pt x="7673773" y="571757"/>
                </a:lnTo>
                <a:lnTo>
                  <a:pt x="7669547" y="575983"/>
                </a:lnTo>
                <a:lnTo>
                  <a:pt x="7667735" y="586248"/>
                </a:lnTo>
                <a:lnTo>
                  <a:pt x="7696111" y="594700"/>
                </a:lnTo>
                <a:lnTo>
                  <a:pt x="7709999" y="600736"/>
                </a:lnTo>
                <a:lnTo>
                  <a:pt x="7723885" y="615227"/>
                </a:lnTo>
                <a:lnTo>
                  <a:pt x="7737771" y="633944"/>
                </a:lnTo>
                <a:lnTo>
                  <a:pt x="7761922" y="623679"/>
                </a:lnTo>
                <a:lnTo>
                  <a:pt x="7786073" y="619453"/>
                </a:lnTo>
                <a:lnTo>
                  <a:pt x="7814449" y="615227"/>
                </a:lnTo>
                <a:lnTo>
                  <a:pt x="7847052" y="604964"/>
                </a:lnTo>
                <a:lnTo>
                  <a:pt x="7848863" y="600736"/>
                </a:lnTo>
                <a:lnTo>
                  <a:pt x="7853089" y="604964"/>
                </a:lnTo>
                <a:lnTo>
                  <a:pt x="7853089" y="609190"/>
                </a:lnTo>
                <a:lnTo>
                  <a:pt x="7853089" y="613417"/>
                </a:lnTo>
                <a:lnTo>
                  <a:pt x="7881466" y="627905"/>
                </a:lnTo>
                <a:lnTo>
                  <a:pt x="7903806" y="644209"/>
                </a:lnTo>
                <a:lnTo>
                  <a:pt x="7920107" y="666547"/>
                </a:lnTo>
                <a:lnTo>
                  <a:pt x="7938219" y="691300"/>
                </a:lnTo>
                <a:lnTo>
                  <a:pt x="7938219" y="738394"/>
                </a:lnTo>
                <a:lnTo>
                  <a:pt x="7914069" y="757111"/>
                </a:lnTo>
                <a:lnTo>
                  <a:pt x="7903806" y="773412"/>
                </a:lnTo>
                <a:lnTo>
                  <a:pt x="7895957" y="792129"/>
                </a:lnTo>
                <a:lnTo>
                  <a:pt x="7885692" y="810846"/>
                </a:lnTo>
                <a:lnTo>
                  <a:pt x="7857315" y="827147"/>
                </a:lnTo>
                <a:lnTo>
                  <a:pt x="7824712" y="845862"/>
                </a:lnTo>
                <a:lnTo>
                  <a:pt x="7792109" y="868202"/>
                </a:lnTo>
                <a:lnTo>
                  <a:pt x="7767959" y="897182"/>
                </a:lnTo>
                <a:lnTo>
                  <a:pt x="7775808" y="897182"/>
                </a:lnTo>
                <a:lnTo>
                  <a:pt x="7799959" y="882693"/>
                </a:lnTo>
                <a:lnTo>
                  <a:pt x="7828335" y="878465"/>
                </a:lnTo>
                <a:lnTo>
                  <a:pt x="7860938" y="882693"/>
                </a:lnTo>
                <a:lnTo>
                  <a:pt x="7860938" y="888730"/>
                </a:lnTo>
                <a:lnTo>
                  <a:pt x="7856712" y="897182"/>
                </a:lnTo>
                <a:lnTo>
                  <a:pt x="7856712" y="898994"/>
                </a:lnTo>
                <a:lnTo>
                  <a:pt x="7856712" y="903221"/>
                </a:lnTo>
                <a:lnTo>
                  <a:pt x="7856712" y="907447"/>
                </a:lnTo>
                <a:lnTo>
                  <a:pt x="7860938" y="907447"/>
                </a:lnTo>
                <a:lnTo>
                  <a:pt x="7866977" y="911673"/>
                </a:lnTo>
                <a:lnTo>
                  <a:pt x="7877240" y="899597"/>
                </a:lnTo>
                <a:lnTo>
                  <a:pt x="7891126" y="889335"/>
                </a:lnTo>
                <a:lnTo>
                  <a:pt x="7905013" y="879070"/>
                </a:lnTo>
                <a:lnTo>
                  <a:pt x="7923126" y="870618"/>
                </a:lnTo>
                <a:lnTo>
                  <a:pt x="7923126" y="882693"/>
                </a:lnTo>
                <a:lnTo>
                  <a:pt x="7917089" y="892956"/>
                </a:lnTo>
                <a:lnTo>
                  <a:pt x="7912861" y="903221"/>
                </a:lnTo>
                <a:lnTo>
                  <a:pt x="7908635" y="917709"/>
                </a:lnTo>
                <a:lnTo>
                  <a:pt x="7904409" y="936426"/>
                </a:lnTo>
                <a:lnTo>
                  <a:pt x="7908635" y="940652"/>
                </a:lnTo>
                <a:lnTo>
                  <a:pt x="7912861" y="940652"/>
                </a:lnTo>
                <a:lnTo>
                  <a:pt x="7912861" y="942465"/>
                </a:lnTo>
                <a:lnTo>
                  <a:pt x="7930975" y="942465"/>
                </a:lnTo>
                <a:lnTo>
                  <a:pt x="7930975" y="917709"/>
                </a:lnTo>
                <a:lnTo>
                  <a:pt x="7965388" y="913483"/>
                </a:lnTo>
                <a:lnTo>
                  <a:pt x="7997991" y="913483"/>
                </a:lnTo>
                <a:lnTo>
                  <a:pt x="8022142" y="917709"/>
                </a:lnTo>
                <a:lnTo>
                  <a:pt x="8046292" y="936426"/>
                </a:lnTo>
                <a:lnTo>
                  <a:pt x="8046292" y="940652"/>
                </a:lnTo>
                <a:lnTo>
                  <a:pt x="8046292" y="950917"/>
                </a:lnTo>
                <a:lnTo>
                  <a:pt x="8050519" y="961182"/>
                </a:lnTo>
                <a:lnTo>
                  <a:pt x="8050519" y="971445"/>
                </a:lnTo>
                <a:lnTo>
                  <a:pt x="8054745" y="981709"/>
                </a:lnTo>
                <a:lnTo>
                  <a:pt x="8156176" y="990162"/>
                </a:lnTo>
                <a:lnTo>
                  <a:pt x="8164026" y="967821"/>
                </a:lnTo>
                <a:lnTo>
                  <a:pt x="8164026" y="961785"/>
                </a:lnTo>
                <a:lnTo>
                  <a:pt x="8164026" y="957559"/>
                </a:lnTo>
                <a:lnTo>
                  <a:pt x="8164026" y="951520"/>
                </a:lnTo>
                <a:lnTo>
                  <a:pt x="8164026" y="941257"/>
                </a:lnTo>
                <a:lnTo>
                  <a:pt x="8164026" y="929182"/>
                </a:lnTo>
                <a:lnTo>
                  <a:pt x="8170062" y="927371"/>
                </a:lnTo>
                <a:lnTo>
                  <a:pt x="8174290" y="927371"/>
                </a:lnTo>
                <a:lnTo>
                  <a:pt x="8174290" y="923143"/>
                </a:lnTo>
                <a:lnTo>
                  <a:pt x="8178514" y="918917"/>
                </a:lnTo>
                <a:lnTo>
                  <a:pt x="8199044" y="929182"/>
                </a:lnTo>
                <a:lnTo>
                  <a:pt x="8221382" y="941257"/>
                </a:lnTo>
                <a:lnTo>
                  <a:pt x="8241910" y="951520"/>
                </a:lnTo>
                <a:lnTo>
                  <a:pt x="8264250" y="932805"/>
                </a:lnTo>
                <a:lnTo>
                  <a:pt x="8288400" y="922540"/>
                </a:lnTo>
                <a:lnTo>
                  <a:pt x="8327040" y="918314"/>
                </a:lnTo>
                <a:lnTo>
                  <a:pt x="8327040" y="928577"/>
                </a:lnTo>
                <a:lnTo>
                  <a:pt x="8333078" y="928577"/>
                </a:lnTo>
                <a:lnTo>
                  <a:pt x="8351190" y="1000426"/>
                </a:lnTo>
                <a:lnTo>
                  <a:pt x="8327040" y="1025180"/>
                </a:lnTo>
                <a:lnTo>
                  <a:pt x="8313154" y="1062009"/>
                </a:lnTo>
                <a:lnTo>
                  <a:pt x="8317380" y="1068046"/>
                </a:lnTo>
                <a:lnTo>
                  <a:pt x="8321606" y="1076500"/>
                </a:lnTo>
                <a:lnTo>
                  <a:pt x="8321606" y="1082537"/>
                </a:lnTo>
                <a:lnTo>
                  <a:pt x="8323417" y="1090989"/>
                </a:lnTo>
                <a:lnTo>
                  <a:pt x="8327645" y="1101253"/>
                </a:lnTo>
                <a:lnTo>
                  <a:pt x="8345757" y="1119972"/>
                </a:lnTo>
                <a:lnTo>
                  <a:pt x="8369907" y="1134460"/>
                </a:lnTo>
                <a:lnTo>
                  <a:pt x="8390435" y="1148951"/>
                </a:lnTo>
                <a:lnTo>
                  <a:pt x="8394661" y="1144725"/>
                </a:lnTo>
                <a:lnTo>
                  <a:pt x="8398887" y="1140499"/>
                </a:lnTo>
                <a:lnTo>
                  <a:pt x="8409152" y="1124198"/>
                </a:lnTo>
                <a:lnTo>
                  <a:pt x="8417001" y="1101856"/>
                </a:lnTo>
                <a:lnTo>
                  <a:pt x="8423038" y="1081329"/>
                </a:lnTo>
                <a:lnTo>
                  <a:pt x="8436924" y="1062612"/>
                </a:lnTo>
                <a:lnTo>
                  <a:pt x="8436924" y="1081329"/>
                </a:lnTo>
                <a:lnTo>
                  <a:pt x="8441150" y="1095819"/>
                </a:lnTo>
                <a:lnTo>
                  <a:pt x="8447188" y="1106086"/>
                </a:lnTo>
                <a:lnTo>
                  <a:pt x="8459264" y="1112122"/>
                </a:lnTo>
                <a:lnTo>
                  <a:pt x="8473150" y="1116348"/>
                </a:lnTo>
                <a:lnTo>
                  <a:pt x="8489451" y="1120574"/>
                </a:lnTo>
                <a:lnTo>
                  <a:pt x="8516017" y="1077103"/>
                </a:lnTo>
                <a:lnTo>
                  <a:pt x="8526280" y="1087367"/>
                </a:lnTo>
                <a:lnTo>
                  <a:pt x="8536545" y="1095819"/>
                </a:lnTo>
                <a:lnTo>
                  <a:pt x="8542582" y="1106086"/>
                </a:lnTo>
                <a:lnTo>
                  <a:pt x="8554657" y="1112122"/>
                </a:lnTo>
                <a:lnTo>
                  <a:pt x="8568543" y="1120574"/>
                </a:lnTo>
                <a:lnTo>
                  <a:pt x="8574582" y="1112122"/>
                </a:lnTo>
                <a:lnTo>
                  <a:pt x="8582431" y="1106086"/>
                </a:lnTo>
                <a:lnTo>
                  <a:pt x="8588468" y="1106086"/>
                </a:lnTo>
                <a:lnTo>
                  <a:pt x="8592694" y="1106086"/>
                </a:lnTo>
                <a:lnTo>
                  <a:pt x="8602958" y="1106086"/>
                </a:lnTo>
                <a:lnTo>
                  <a:pt x="8610808" y="1110312"/>
                </a:lnTo>
                <a:lnTo>
                  <a:pt x="8624694" y="1110312"/>
                </a:lnTo>
                <a:lnTo>
                  <a:pt x="8620467" y="1073479"/>
                </a:lnTo>
                <a:lnTo>
                  <a:pt x="8612618" y="1048725"/>
                </a:lnTo>
                <a:lnTo>
                  <a:pt x="8606581" y="1015520"/>
                </a:lnTo>
                <a:lnTo>
                  <a:pt x="8630732" y="1009481"/>
                </a:lnTo>
                <a:lnTo>
                  <a:pt x="8653070" y="1001029"/>
                </a:lnTo>
                <a:lnTo>
                  <a:pt x="8687484" y="1001029"/>
                </a:lnTo>
                <a:lnTo>
                  <a:pt x="8726125" y="1005255"/>
                </a:lnTo>
                <a:lnTo>
                  <a:pt x="8764765" y="1015520"/>
                </a:lnTo>
                <a:lnTo>
                  <a:pt x="8800991" y="1025783"/>
                </a:lnTo>
                <a:lnTo>
                  <a:pt x="8833594" y="1037858"/>
                </a:lnTo>
                <a:lnTo>
                  <a:pt x="8847482" y="1048123"/>
                </a:lnTo>
                <a:lnTo>
                  <a:pt x="8853518" y="1054159"/>
                </a:lnTo>
                <a:lnTo>
                  <a:pt x="8857744" y="1066235"/>
                </a:lnTo>
                <a:lnTo>
                  <a:pt x="8857744" y="1072274"/>
                </a:lnTo>
                <a:lnTo>
                  <a:pt x="8861970" y="1076500"/>
                </a:lnTo>
                <a:lnTo>
                  <a:pt x="8861970" y="1082537"/>
                </a:lnTo>
                <a:lnTo>
                  <a:pt x="8868009" y="1086762"/>
                </a:lnTo>
                <a:lnTo>
                  <a:pt x="8875856" y="1090989"/>
                </a:lnTo>
                <a:lnTo>
                  <a:pt x="8886121" y="1095217"/>
                </a:lnTo>
                <a:lnTo>
                  <a:pt x="8906649" y="1086762"/>
                </a:lnTo>
                <a:lnTo>
                  <a:pt x="8930799" y="1086762"/>
                </a:lnTo>
                <a:lnTo>
                  <a:pt x="8957365" y="1086762"/>
                </a:lnTo>
                <a:lnTo>
                  <a:pt x="8967628" y="1109104"/>
                </a:lnTo>
                <a:lnTo>
                  <a:pt x="8981514" y="1129632"/>
                </a:lnTo>
                <a:lnTo>
                  <a:pt x="9002044" y="1148348"/>
                </a:lnTo>
                <a:lnTo>
                  <a:pt x="9028608" y="1158611"/>
                </a:lnTo>
                <a:lnTo>
                  <a:pt x="9052758" y="1148348"/>
                </a:lnTo>
                <a:lnTo>
                  <a:pt x="9087172" y="1148348"/>
                </a:lnTo>
                <a:lnTo>
                  <a:pt x="9119777" y="1152575"/>
                </a:lnTo>
                <a:lnTo>
                  <a:pt x="9152380" y="1158611"/>
                </a:lnTo>
                <a:lnTo>
                  <a:pt x="9176530" y="1164650"/>
                </a:lnTo>
                <a:lnTo>
                  <a:pt x="9186793" y="1197855"/>
                </a:lnTo>
                <a:lnTo>
                  <a:pt x="9191019" y="1226837"/>
                </a:lnTo>
                <a:lnTo>
                  <a:pt x="9197058" y="1251591"/>
                </a:lnTo>
                <a:lnTo>
                  <a:pt x="9204905" y="1255817"/>
                </a:lnTo>
                <a:lnTo>
                  <a:pt x="9209133" y="1264270"/>
                </a:lnTo>
                <a:lnTo>
                  <a:pt x="9215170" y="1266082"/>
                </a:lnTo>
                <a:lnTo>
                  <a:pt x="9282188" y="1260043"/>
                </a:lnTo>
                <a:lnTo>
                  <a:pt x="9349204" y="1260043"/>
                </a:lnTo>
                <a:lnTo>
                  <a:pt x="9418033" y="1260043"/>
                </a:lnTo>
                <a:lnTo>
                  <a:pt x="9424070" y="1274535"/>
                </a:lnTo>
                <a:lnTo>
                  <a:pt x="9434335" y="1284799"/>
                </a:lnTo>
                <a:lnTo>
                  <a:pt x="9446410" y="1299288"/>
                </a:lnTo>
                <a:lnTo>
                  <a:pt x="9456673" y="1307739"/>
                </a:lnTo>
                <a:lnTo>
                  <a:pt x="9470559" y="1318004"/>
                </a:lnTo>
                <a:lnTo>
                  <a:pt x="9470559" y="1307739"/>
                </a:lnTo>
                <a:lnTo>
                  <a:pt x="9474787" y="1303513"/>
                </a:lnTo>
                <a:lnTo>
                  <a:pt x="9476597" y="1295061"/>
                </a:lnTo>
                <a:lnTo>
                  <a:pt x="9476597" y="1289025"/>
                </a:lnTo>
                <a:lnTo>
                  <a:pt x="9480823" y="1278760"/>
                </a:lnTo>
                <a:lnTo>
                  <a:pt x="9474787" y="1266685"/>
                </a:lnTo>
                <a:lnTo>
                  <a:pt x="9470559" y="1260648"/>
                </a:lnTo>
                <a:lnTo>
                  <a:pt x="9466335" y="1256422"/>
                </a:lnTo>
                <a:lnTo>
                  <a:pt x="9466335" y="1250383"/>
                </a:lnTo>
                <a:lnTo>
                  <a:pt x="9470559" y="1241930"/>
                </a:lnTo>
                <a:lnTo>
                  <a:pt x="9470559" y="1231666"/>
                </a:lnTo>
                <a:lnTo>
                  <a:pt x="9470559" y="1221404"/>
                </a:lnTo>
                <a:lnTo>
                  <a:pt x="9504974" y="1227440"/>
                </a:lnTo>
                <a:lnTo>
                  <a:pt x="9529125" y="1241930"/>
                </a:lnTo>
                <a:lnTo>
                  <a:pt x="9557502" y="1252194"/>
                </a:lnTo>
                <a:lnTo>
                  <a:pt x="9569577" y="1252194"/>
                </a:lnTo>
                <a:lnTo>
                  <a:pt x="9579840" y="1252194"/>
                </a:lnTo>
                <a:lnTo>
                  <a:pt x="9590104" y="1250383"/>
                </a:lnTo>
                <a:lnTo>
                  <a:pt x="9597952" y="1241930"/>
                </a:lnTo>
                <a:lnTo>
                  <a:pt x="9603990" y="1237704"/>
                </a:lnTo>
                <a:lnTo>
                  <a:pt x="9611840" y="1235891"/>
                </a:lnTo>
                <a:lnTo>
                  <a:pt x="9727157" y="1285402"/>
                </a:lnTo>
                <a:lnTo>
                  <a:pt x="9791760" y="1353022"/>
                </a:lnTo>
                <a:lnTo>
                  <a:pt x="9802023" y="1361474"/>
                </a:lnTo>
                <a:lnTo>
                  <a:pt x="9812287" y="1361474"/>
                </a:lnTo>
                <a:lnTo>
                  <a:pt x="9822552" y="1363285"/>
                </a:lnTo>
                <a:lnTo>
                  <a:pt x="9834625" y="1363285"/>
                </a:lnTo>
                <a:lnTo>
                  <a:pt x="9844890" y="1371739"/>
                </a:lnTo>
                <a:lnTo>
                  <a:pt x="9865417" y="1390457"/>
                </a:lnTo>
                <a:lnTo>
                  <a:pt x="9879303" y="1410985"/>
                </a:lnTo>
                <a:lnTo>
                  <a:pt x="9893191" y="1429702"/>
                </a:lnTo>
                <a:lnTo>
                  <a:pt x="9911303" y="1444191"/>
                </a:lnTo>
                <a:lnTo>
                  <a:pt x="9945719" y="1450228"/>
                </a:lnTo>
                <a:lnTo>
                  <a:pt x="9949943" y="1448416"/>
                </a:lnTo>
                <a:lnTo>
                  <a:pt x="9954169" y="1448416"/>
                </a:lnTo>
                <a:lnTo>
                  <a:pt x="9958397" y="1444191"/>
                </a:lnTo>
                <a:lnTo>
                  <a:pt x="9960208" y="1444191"/>
                </a:lnTo>
                <a:lnTo>
                  <a:pt x="9968057" y="1444191"/>
                </a:lnTo>
                <a:lnTo>
                  <a:pt x="9988585" y="1468945"/>
                </a:lnTo>
                <a:lnTo>
                  <a:pt x="10010923" y="1493701"/>
                </a:lnTo>
                <a:lnTo>
                  <a:pt x="10029037" y="1520264"/>
                </a:lnTo>
                <a:lnTo>
                  <a:pt x="10035679" y="1551661"/>
                </a:lnTo>
                <a:lnTo>
                  <a:pt x="9965039" y="1551661"/>
                </a:lnTo>
                <a:lnTo>
                  <a:pt x="9960813" y="1557697"/>
                </a:lnTo>
                <a:lnTo>
                  <a:pt x="9954774" y="1566150"/>
                </a:lnTo>
                <a:lnTo>
                  <a:pt x="9950548" y="1570376"/>
                </a:lnTo>
                <a:lnTo>
                  <a:pt x="9946322" y="1580640"/>
                </a:lnTo>
                <a:lnTo>
                  <a:pt x="9942096" y="1590904"/>
                </a:lnTo>
                <a:lnTo>
                  <a:pt x="9949943" y="1595130"/>
                </a:lnTo>
                <a:lnTo>
                  <a:pt x="9954169" y="1599356"/>
                </a:lnTo>
                <a:lnTo>
                  <a:pt x="9955982" y="1601167"/>
                </a:lnTo>
                <a:lnTo>
                  <a:pt x="9960208" y="1609619"/>
                </a:lnTo>
                <a:lnTo>
                  <a:pt x="9960208" y="1613845"/>
                </a:lnTo>
                <a:lnTo>
                  <a:pt x="9955982" y="1619884"/>
                </a:lnTo>
                <a:lnTo>
                  <a:pt x="9949943" y="1630148"/>
                </a:lnTo>
                <a:lnTo>
                  <a:pt x="9945719" y="1634374"/>
                </a:lnTo>
                <a:lnTo>
                  <a:pt x="9939681" y="1638600"/>
                </a:lnTo>
                <a:lnTo>
                  <a:pt x="9931831" y="1638600"/>
                </a:lnTo>
                <a:lnTo>
                  <a:pt x="9925795" y="1638600"/>
                </a:lnTo>
                <a:lnTo>
                  <a:pt x="9911907" y="1638600"/>
                </a:lnTo>
                <a:lnTo>
                  <a:pt x="9898021" y="1616261"/>
                </a:lnTo>
                <a:lnTo>
                  <a:pt x="9875683" y="1605998"/>
                </a:lnTo>
                <a:lnTo>
                  <a:pt x="9847305" y="1599959"/>
                </a:lnTo>
                <a:lnTo>
                  <a:pt x="9847305" y="1573396"/>
                </a:lnTo>
                <a:lnTo>
                  <a:pt x="9841267" y="1571583"/>
                </a:lnTo>
                <a:lnTo>
                  <a:pt x="9833418" y="1567357"/>
                </a:lnTo>
                <a:lnTo>
                  <a:pt x="9831607" y="1563131"/>
                </a:lnTo>
                <a:lnTo>
                  <a:pt x="9823758" y="1558905"/>
                </a:lnTo>
                <a:lnTo>
                  <a:pt x="9809872" y="1558905"/>
                </a:lnTo>
                <a:lnTo>
                  <a:pt x="9805646" y="1558905"/>
                </a:lnTo>
                <a:lnTo>
                  <a:pt x="9803835" y="1563131"/>
                </a:lnTo>
                <a:lnTo>
                  <a:pt x="9799607" y="1563131"/>
                </a:lnTo>
                <a:lnTo>
                  <a:pt x="9795381" y="1563131"/>
                </a:lnTo>
                <a:lnTo>
                  <a:pt x="9789345" y="1567357"/>
                </a:lnTo>
                <a:lnTo>
                  <a:pt x="9781495" y="1552869"/>
                </a:lnTo>
                <a:lnTo>
                  <a:pt x="9771233" y="1538378"/>
                </a:lnTo>
                <a:lnTo>
                  <a:pt x="9763383" y="1528113"/>
                </a:lnTo>
                <a:lnTo>
                  <a:pt x="9763383" y="1552869"/>
                </a:lnTo>
                <a:lnTo>
                  <a:pt x="9757345" y="1581848"/>
                </a:lnTo>
                <a:lnTo>
                  <a:pt x="9749497" y="1606601"/>
                </a:lnTo>
                <a:lnTo>
                  <a:pt x="9733194" y="1621091"/>
                </a:lnTo>
                <a:lnTo>
                  <a:pt x="9725347" y="1625317"/>
                </a:lnTo>
                <a:lnTo>
                  <a:pt x="9719308" y="1625317"/>
                </a:lnTo>
                <a:lnTo>
                  <a:pt x="9715082" y="1625317"/>
                </a:lnTo>
                <a:lnTo>
                  <a:pt x="9710856" y="1625317"/>
                </a:lnTo>
                <a:lnTo>
                  <a:pt x="9706630" y="1621091"/>
                </a:lnTo>
                <a:lnTo>
                  <a:pt x="9704819" y="1621091"/>
                </a:lnTo>
                <a:lnTo>
                  <a:pt x="9700591" y="1621091"/>
                </a:lnTo>
                <a:lnTo>
                  <a:pt x="9696365" y="1625317"/>
                </a:lnTo>
                <a:lnTo>
                  <a:pt x="9692139" y="1629543"/>
                </a:lnTo>
                <a:lnTo>
                  <a:pt x="9686102" y="1639808"/>
                </a:lnTo>
                <a:lnTo>
                  <a:pt x="9706630" y="1664561"/>
                </a:lnTo>
                <a:lnTo>
                  <a:pt x="9728967" y="1708030"/>
                </a:lnTo>
                <a:lnTo>
                  <a:pt x="9739233" y="1757539"/>
                </a:lnTo>
                <a:lnTo>
                  <a:pt x="9733194" y="1757539"/>
                </a:lnTo>
                <a:lnTo>
                  <a:pt x="9728967" y="1761765"/>
                </a:lnTo>
                <a:lnTo>
                  <a:pt x="9721119" y="1761765"/>
                </a:lnTo>
                <a:lnTo>
                  <a:pt x="9710856" y="1765992"/>
                </a:lnTo>
                <a:lnTo>
                  <a:pt x="9696970" y="1755727"/>
                </a:lnTo>
                <a:lnTo>
                  <a:pt x="9686705" y="1747275"/>
                </a:lnTo>
                <a:lnTo>
                  <a:pt x="9672819" y="1745464"/>
                </a:lnTo>
                <a:lnTo>
                  <a:pt x="9654705" y="1741238"/>
                </a:lnTo>
                <a:lnTo>
                  <a:pt x="9644443" y="1770218"/>
                </a:lnTo>
                <a:lnTo>
                  <a:pt x="9623915" y="1784709"/>
                </a:lnTo>
                <a:lnTo>
                  <a:pt x="9597349" y="1794972"/>
                </a:lnTo>
                <a:lnTo>
                  <a:pt x="9568972" y="1805237"/>
                </a:lnTo>
                <a:lnTo>
                  <a:pt x="9567161" y="1834217"/>
                </a:lnTo>
                <a:lnTo>
                  <a:pt x="9559312" y="1856558"/>
                </a:lnTo>
                <a:lnTo>
                  <a:pt x="9545426" y="1877086"/>
                </a:lnTo>
                <a:lnTo>
                  <a:pt x="9517049" y="1881312"/>
                </a:lnTo>
                <a:lnTo>
                  <a:pt x="9496522" y="1887349"/>
                </a:lnTo>
                <a:lnTo>
                  <a:pt x="9482634" y="1895802"/>
                </a:lnTo>
                <a:lnTo>
                  <a:pt x="9468748" y="1900029"/>
                </a:lnTo>
                <a:lnTo>
                  <a:pt x="9458485" y="1891577"/>
                </a:lnTo>
                <a:lnTo>
                  <a:pt x="9446410" y="1881312"/>
                </a:lnTo>
                <a:lnTo>
                  <a:pt x="9440371" y="1871047"/>
                </a:lnTo>
                <a:lnTo>
                  <a:pt x="9426485" y="1872860"/>
                </a:lnTo>
                <a:lnTo>
                  <a:pt x="9408373" y="1877086"/>
                </a:lnTo>
                <a:lnTo>
                  <a:pt x="9394485" y="1885538"/>
                </a:lnTo>
                <a:lnTo>
                  <a:pt x="9384223" y="1891577"/>
                </a:lnTo>
                <a:lnTo>
                  <a:pt x="9384223" y="1906065"/>
                </a:lnTo>
                <a:lnTo>
                  <a:pt x="9373958" y="1910292"/>
                </a:lnTo>
                <a:lnTo>
                  <a:pt x="9355846" y="1910292"/>
                </a:lnTo>
                <a:lnTo>
                  <a:pt x="9331695" y="1910292"/>
                </a:lnTo>
                <a:lnTo>
                  <a:pt x="9309357" y="1914519"/>
                </a:lnTo>
                <a:lnTo>
                  <a:pt x="9299092" y="1916330"/>
                </a:lnTo>
                <a:lnTo>
                  <a:pt x="9280978" y="1959802"/>
                </a:lnTo>
                <a:lnTo>
                  <a:pt x="9279168" y="2006893"/>
                </a:lnTo>
                <a:lnTo>
                  <a:pt x="9279168" y="2060626"/>
                </a:lnTo>
                <a:lnTo>
                  <a:pt x="9285206" y="2107721"/>
                </a:lnTo>
                <a:lnTo>
                  <a:pt x="9274942" y="2107721"/>
                </a:lnTo>
                <a:lnTo>
                  <a:pt x="9270716" y="2107721"/>
                </a:lnTo>
                <a:lnTo>
                  <a:pt x="9266490" y="2107721"/>
                </a:lnTo>
                <a:lnTo>
                  <a:pt x="9264679" y="2111946"/>
                </a:lnTo>
                <a:lnTo>
                  <a:pt x="9260453" y="2113758"/>
                </a:lnTo>
                <a:lnTo>
                  <a:pt x="9256225" y="2125834"/>
                </a:lnTo>
                <a:lnTo>
                  <a:pt x="9251999" y="2136096"/>
                </a:lnTo>
                <a:lnTo>
                  <a:pt x="9251999" y="2150587"/>
                </a:lnTo>
                <a:lnTo>
                  <a:pt x="9251999" y="2166885"/>
                </a:lnTo>
                <a:lnTo>
                  <a:pt x="9227848" y="2166885"/>
                </a:lnTo>
                <a:lnTo>
                  <a:pt x="9213962" y="2189223"/>
                </a:lnTo>
                <a:lnTo>
                  <a:pt x="9203699" y="2203714"/>
                </a:lnTo>
                <a:lnTo>
                  <a:pt x="9199471" y="2218204"/>
                </a:lnTo>
                <a:lnTo>
                  <a:pt x="9195245" y="2247182"/>
                </a:lnTo>
                <a:lnTo>
                  <a:pt x="9189209" y="2247182"/>
                </a:lnTo>
                <a:lnTo>
                  <a:pt x="9181359" y="2247182"/>
                </a:lnTo>
                <a:lnTo>
                  <a:pt x="9179549" y="2247182"/>
                </a:lnTo>
                <a:lnTo>
                  <a:pt x="9175321" y="2247182"/>
                </a:lnTo>
                <a:lnTo>
                  <a:pt x="9167473" y="2247182"/>
                </a:lnTo>
                <a:lnTo>
                  <a:pt x="9153585" y="2276167"/>
                </a:lnTo>
                <a:lnTo>
                  <a:pt x="9143323" y="2311185"/>
                </a:lnTo>
                <a:lnTo>
                  <a:pt x="9119172" y="2311185"/>
                </a:lnTo>
                <a:lnTo>
                  <a:pt x="9111323" y="2350426"/>
                </a:lnTo>
                <a:lnTo>
                  <a:pt x="9099247" y="2350426"/>
                </a:lnTo>
                <a:lnTo>
                  <a:pt x="9099247" y="2340164"/>
                </a:lnTo>
                <a:lnTo>
                  <a:pt x="9070872" y="2300923"/>
                </a:lnTo>
                <a:lnTo>
                  <a:pt x="9052758" y="2253824"/>
                </a:lnTo>
                <a:lnTo>
                  <a:pt x="9048532" y="2200090"/>
                </a:lnTo>
                <a:lnTo>
                  <a:pt x="9052758" y="2136096"/>
                </a:lnTo>
                <a:lnTo>
                  <a:pt x="9063023" y="2127644"/>
                </a:lnTo>
                <a:lnTo>
                  <a:pt x="9070872" y="2121605"/>
                </a:lnTo>
                <a:lnTo>
                  <a:pt x="9081135" y="2113153"/>
                </a:lnTo>
                <a:lnTo>
                  <a:pt x="9085361" y="2102891"/>
                </a:lnTo>
                <a:lnTo>
                  <a:pt x="9091400" y="2088400"/>
                </a:lnTo>
                <a:lnTo>
                  <a:pt x="9081135" y="2069683"/>
                </a:lnTo>
                <a:lnTo>
                  <a:pt x="9076909" y="2044930"/>
                </a:lnTo>
                <a:lnTo>
                  <a:pt x="9090795" y="2015948"/>
                </a:lnTo>
                <a:lnTo>
                  <a:pt x="9104681" y="2005685"/>
                </a:lnTo>
                <a:lnTo>
                  <a:pt x="9122795" y="1997233"/>
                </a:lnTo>
                <a:lnTo>
                  <a:pt x="9143323" y="1991194"/>
                </a:lnTo>
                <a:lnTo>
                  <a:pt x="9157209" y="1976703"/>
                </a:lnTo>
                <a:lnTo>
                  <a:pt x="9185585" y="1933234"/>
                </a:lnTo>
                <a:lnTo>
                  <a:pt x="9213962" y="1889763"/>
                </a:lnTo>
                <a:lnTo>
                  <a:pt x="9236302" y="1871047"/>
                </a:lnTo>
                <a:lnTo>
                  <a:pt x="9260453" y="1854745"/>
                </a:lnTo>
                <a:lnTo>
                  <a:pt x="9284602" y="1836030"/>
                </a:lnTo>
                <a:lnTo>
                  <a:pt x="9294866" y="1811274"/>
                </a:lnTo>
                <a:lnTo>
                  <a:pt x="9302716" y="1782293"/>
                </a:lnTo>
                <a:lnTo>
                  <a:pt x="9312978" y="1755727"/>
                </a:lnTo>
                <a:lnTo>
                  <a:pt x="9312978" y="1753916"/>
                </a:lnTo>
                <a:lnTo>
                  <a:pt x="9308752" y="1753916"/>
                </a:lnTo>
                <a:lnTo>
                  <a:pt x="9308752" y="1749690"/>
                </a:lnTo>
                <a:lnTo>
                  <a:pt x="9304526" y="1745464"/>
                </a:lnTo>
                <a:lnTo>
                  <a:pt x="9298488" y="1749690"/>
                </a:lnTo>
                <a:lnTo>
                  <a:pt x="9294261" y="1753916"/>
                </a:lnTo>
                <a:lnTo>
                  <a:pt x="9292451" y="1755727"/>
                </a:lnTo>
                <a:lnTo>
                  <a:pt x="9274339" y="1782293"/>
                </a:lnTo>
                <a:lnTo>
                  <a:pt x="9256225" y="1811274"/>
                </a:lnTo>
                <a:lnTo>
                  <a:pt x="9238113" y="1836030"/>
                </a:lnTo>
                <a:lnTo>
                  <a:pt x="9213962" y="1854745"/>
                </a:lnTo>
                <a:lnTo>
                  <a:pt x="9181359" y="1869236"/>
                </a:lnTo>
                <a:lnTo>
                  <a:pt x="9179549" y="1857161"/>
                </a:lnTo>
                <a:lnTo>
                  <a:pt x="9179549" y="1855350"/>
                </a:lnTo>
                <a:lnTo>
                  <a:pt x="9175321" y="1846898"/>
                </a:lnTo>
                <a:lnTo>
                  <a:pt x="9175321" y="1836633"/>
                </a:lnTo>
                <a:lnTo>
                  <a:pt x="9179549" y="1832407"/>
                </a:lnTo>
                <a:lnTo>
                  <a:pt x="9179549" y="1828181"/>
                </a:lnTo>
                <a:lnTo>
                  <a:pt x="9179549" y="1826368"/>
                </a:lnTo>
                <a:lnTo>
                  <a:pt x="9181359" y="1817915"/>
                </a:lnTo>
                <a:lnTo>
                  <a:pt x="9181359" y="1811879"/>
                </a:lnTo>
                <a:lnTo>
                  <a:pt x="9171095" y="1803426"/>
                </a:lnTo>
                <a:lnTo>
                  <a:pt x="9160832" y="1799198"/>
                </a:lnTo>
                <a:lnTo>
                  <a:pt x="9152982" y="1797388"/>
                </a:lnTo>
                <a:lnTo>
                  <a:pt x="9142720" y="1793161"/>
                </a:lnTo>
                <a:lnTo>
                  <a:pt x="9136681" y="1797388"/>
                </a:lnTo>
                <a:lnTo>
                  <a:pt x="9118569" y="1807652"/>
                </a:lnTo>
                <a:lnTo>
                  <a:pt x="9094418" y="1828181"/>
                </a:lnTo>
                <a:lnTo>
                  <a:pt x="9072078" y="1854745"/>
                </a:lnTo>
                <a:lnTo>
                  <a:pt x="9051551" y="1879501"/>
                </a:lnTo>
                <a:lnTo>
                  <a:pt x="9041288" y="1898217"/>
                </a:lnTo>
                <a:lnTo>
                  <a:pt x="9041288" y="1904255"/>
                </a:lnTo>
                <a:lnTo>
                  <a:pt x="9041288" y="1912707"/>
                </a:lnTo>
                <a:lnTo>
                  <a:pt x="9043099" y="1918747"/>
                </a:lnTo>
                <a:lnTo>
                  <a:pt x="9047325" y="1929007"/>
                </a:lnTo>
                <a:lnTo>
                  <a:pt x="9051551" y="1937460"/>
                </a:lnTo>
                <a:lnTo>
                  <a:pt x="9051551" y="1943499"/>
                </a:lnTo>
                <a:lnTo>
                  <a:pt x="9029213" y="1953762"/>
                </a:lnTo>
                <a:lnTo>
                  <a:pt x="9005062" y="1957991"/>
                </a:lnTo>
                <a:lnTo>
                  <a:pt x="8972459" y="1962217"/>
                </a:lnTo>
                <a:lnTo>
                  <a:pt x="8942270" y="1962217"/>
                </a:lnTo>
                <a:lnTo>
                  <a:pt x="8942270" y="1922972"/>
                </a:lnTo>
                <a:lnTo>
                  <a:pt x="8909667" y="1929007"/>
                </a:lnTo>
                <a:lnTo>
                  <a:pt x="8881290" y="1941083"/>
                </a:lnTo>
                <a:lnTo>
                  <a:pt x="8857141" y="1936857"/>
                </a:lnTo>
                <a:lnTo>
                  <a:pt x="8839027" y="1914519"/>
                </a:lnTo>
                <a:lnTo>
                  <a:pt x="8768388" y="1904255"/>
                </a:lnTo>
                <a:lnTo>
                  <a:pt x="8744237" y="1929007"/>
                </a:lnTo>
                <a:lnTo>
                  <a:pt x="8715861" y="1947725"/>
                </a:lnTo>
                <a:lnTo>
                  <a:pt x="8691710" y="1968254"/>
                </a:lnTo>
                <a:lnTo>
                  <a:pt x="8677824" y="1994818"/>
                </a:lnTo>
                <a:lnTo>
                  <a:pt x="8663938" y="2019571"/>
                </a:lnTo>
                <a:lnTo>
                  <a:pt x="8650052" y="2044325"/>
                </a:lnTo>
                <a:lnTo>
                  <a:pt x="8631938" y="2063041"/>
                </a:lnTo>
                <a:lnTo>
                  <a:pt x="8575186" y="2081758"/>
                </a:lnTo>
                <a:lnTo>
                  <a:pt x="8561298" y="2096249"/>
                </a:lnTo>
                <a:lnTo>
                  <a:pt x="8551036" y="2112551"/>
                </a:lnTo>
                <a:lnTo>
                  <a:pt x="8540771" y="2127039"/>
                </a:lnTo>
                <a:lnTo>
                  <a:pt x="8516620" y="2145756"/>
                </a:lnTo>
                <a:lnTo>
                  <a:pt x="8516620" y="2166279"/>
                </a:lnTo>
                <a:lnTo>
                  <a:pt x="8546808" y="2166279"/>
                </a:lnTo>
                <a:lnTo>
                  <a:pt x="8551036" y="2178354"/>
                </a:lnTo>
                <a:lnTo>
                  <a:pt x="8555262" y="2184393"/>
                </a:lnTo>
                <a:lnTo>
                  <a:pt x="8557072" y="2192846"/>
                </a:lnTo>
                <a:lnTo>
                  <a:pt x="8564922" y="2198885"/>
                </a:lnTo>
                <a:lnTo>
                  <a:pt x="8570958" y="2203111"/>
                </a:lnTo>
                <a:lnTo>
                  <a:pt x="8584846" y="2207336"/>
                </a:lnTo>
                <a:lnTo>
                  <a:pt x="8592694" y="2198885"/>
                </a:lnTo>
                <a:lnTo>
                  <a:pt x="8598732" y="2194656"/>
                </a:lnTo>
                <a:lnTo>
                  <a:pt x="8610808" y="2192846"/>
                </a:lnTo>
                <a:lnTo>
                  <a:pt x="8621070" y="2192846"/>
                </a:lnTo>
                <a:lnTo>
                  <a:pt x="8639184" y="2192846"/>
                </a:lnTo>
                <a:lnTo>
                  <a:pt x="8653070" y="2209148"/>
                </a:lnTo>
                <a:lnTo>
                  <a:pt x="8663335" y="2223638"/>
                </a:lnTo>
                <a:lnTo>
                  <a:pt x="8669372" y="2242353"/>
                </a:lnTo>
                <a:lnTo>
                  <a:pt x="8677221" y="2271335"/>
                </a:lnTo>
                <a:lnTo>
                  <a:pt x="8681447" y="2290054"/>
                </a:lnTo>
                <a:lnTo>
                  <a:pt x="8677221" y="2300318"/>
                </a:lnTo>
                <a:lnTo>
                  <a:pt x="8666956" y="2310581"/>
                </a:lnTo>
                <a:lnTo>
                  <a:pt x="8662730" y="2329297"/>
                </a:lnTo>
                <a:lnTo>
                  <a:pt x="8662730" y="2349823"/>
                </a:lnTo>
                <a:lnTo>
                  <a:pt x="8668769" y="2368539"/>
                </a:lnTo>
                <a:lnTo>
                  <a:pt x="8676616" y="2387255"/>
                </a:lnTo>
                <a:lnTo>
                  <a:pt x="8682655" y="2412009"/>
                </a:lnTo>
                <a:lnTo>
                  <a:pt x="8662127" y="2434347"/>
                </a:lnTo>
                <a:lnTo>
                  <a:pt x="8648241" y="2459103"/>
                </a:lnTo>
                <a:lnTo>
                  <a:pt x="8637977" y="2483857"/>
                </a:lnTo>
                <a:lnTo>
                  <a:pt x="8624091" y="2517063"/>
                </a:lnTo>
                <a:lnTo>
                  <a:pt x="8616241" y="2523101"/>
                </a:lnTo>
                <a:lnTo>
                  <a:pt x="8598127" y="2545439"/>
                </a:lnTo>
                <a:lnTo>
                  <a:pt x="8577600" y="2570196"/>
                </a:lnTo>
                <a:lnTo>
                  <a:pt x="8555262" y="2599175"/>
                </a:lnTo>
                <a:lnTo>
                  <a:pt x="8531111" y="2623928"/>
                </a:lnTo>
                <a:lnTo>
                  <a:pt x="8510584" y="2648682"/>
                </a:lnTo>
                <a:lnTo>
                  <a:pt x="8496698" y="2667398"/>
                </a:lnTo>
                <a:lnTo>
                  <a:pt x="8488848" y="2675853"/>
                </a:lnTo>
                <a:lnTo>
                  <a:pt x="8464698" y="2681890"/>
                </a:lnTo>
                <a:lnTo>
                  <a:pt x="8440547" y="2677664"/>
                </a:lnTo>
                <a:lnTo>
                  <a:pt x="8418209" y="2677664"/>
                </a:lnTo>
                <a:lnTo>
                  <a:pt x="8397681" y="2681890"/>
                </a:lnTo>
                <a:lnTo>
                  <a:pt x="8379567" y="2700607"/>
                </a:lnTo>
                <a:lnTo>
                  <a:pt x="8365681" y="2721134"/>
                </a:lnTo>
                <a:lnTo>
                  <a:pt x="8355417" y="2743474"/>
                </a:lnTo>
                <a:lnTo>
                  <a:pt x="8341531" y="2764001"/>
                </a:lnTo>
                <a:lnTo>
                  <a:pt x="8321003" y="2778492"/>
                </a:lnTo>
                <a:lnTo>
                  <a:pt x="8316777" y="2778492"/>
                </a:lnTo>
                <a:lnTo>
                  <a:pt x="8312551" y="2782718"/>
                </a:lnTo>
                <a:lnTo>
                  <a:pt x="8308323" y="2782718"/>
                </a:lnTo>
                <a:lnTo>
                  <a:pt x="8302286" y="2782718"/>
                </a:lnTo>
                <a:lnTo>
                  <a:pt x="8294437" y="2786944"/>
                </a:lnTo>
                <a:lnTo>
                  <a:pt x="8302286" y="2807472"/>
                </a:lnTo>
                <a:lnTo>
                  <a:pt x="8316172" y="2829809"/>
                </a:lnTo>
                <a:lnTo>
                  <a:pt x="8326437" y="2854565"/>
                </a:lnTo>
                <a:lnTo>
                  <a:pt x="8340323" y="2879318"/>
                </a:lnTo>
                <a:lnTo>
                  <a:pt x="8346362" y="2901656"/>
                </a:lnTo>
                <a:lnTo>
                  <a:pt x="8350588" y="2926411"/>
                </a:lnTo>
                <a:lnTo>
                  <a:pt x="8344549" y="2942712"/>
                </a:lnTo>
                <a:lnTo>
                  <a:pt x="8330663" y="2957201"/>
                </a:lnTo>
                <a:lnTo>
                  <a:pt x="8302286" y="2969276"/>
                </a:lnTo>
                <a:lnTo>
                  <a:pt x="8255797" y="2975315"/>
                </a:lnTo>
                <a:lnTo>
                  <a:pt x="8255797" y="2956598"/>
                </a:lnTo>
                <a:lnTo>
                  <a:pt x="8251569" y="2940297"/>
                </a:lnTo>
                <a:lnTo>
                  <a:pt x="8251569" y="2915544"/>
                </a:lnTo>
                <a:lnTo>
                  <a:pt x="8255797" y="2886562"/>
                </a:lnTo>
                <a:lnTo>
                  <a:pt x="8255797" y="2864225"/>
                </a:lnTo>
                <a:lnTo>
                  <a:pt x="8245533" y="2864225"/>
                </a:lnTo>
                <a:lnTo>
                  <a:pt x="8237683" y="2864225"/>
                </a:lnTo>
                <a:lnTo>
                  <a:pt x="8231647" y="2864225"/>
                </a:lnTo>
                <a:lnTo>
                  <a:pt x="8227421" y="2864225"/>
                </a:lnTo>
                <a:lnTo>
                  <a:pt x="8223195" y="2859998"/>
                </a:lnTo>
                <a:lnTo>
                  <a:pt x="8217156" y="2858186"/>
                </a:lnTo>
                <a:lnTo>
                  <a:pt x="8209307" y="2846111"/>
                </a:lnTo>
                <a:lnTo>
                  <a:pt x="8217156" y="2835848"/>
                </a:lnTo>
                <a:lnTo>
                  <a:pt x="8223195" y="2825583"/>
                </a:lnTo>
                <a:lnTo>
                  <a:pt x="8227421" y="2815321"/>
                </a:lnTo>
                <a:lnTo>
                  <a:pt x="8235268" y="2800830"/>
                </a:lnTo>
                <a:lnTo>
                  <a:pt x="8217156" y="2800830"/>
                </a:lnTo>
                <a:lnTo>
                  <a:pt x="8194818" y="2796604"/>
                </a:lnTo>
                <a:lnTo>
                  <a:pt x="8170667" y="2802641"/>
                </a:lnTo>
                <a:lnTo>
                  <a:pt x="8142290" y="2814716"/>
                </a:lnTo>
                <a:lnTo>
                  <a:pt x="8118140" y="2824980"/>
                </a:lnTo>
                <a:lnTo>
                  <a:pt x="8118140" y="2816529"/>
                </a:lnTo>
                <a:lnTo>
                  <a:pt x="8122366" y="2806264"/>
                </a:lnTo>
                <a:lnTo>
                  <a:pt x="8126592" y="2800225"/>
                </a:lnTo>
                <a:lnTo>
                  <a:pt x="8128404" y="2788152"/>
                </a:lnTo>
                <a:lnTo>
                  <a:pt x="8132630" y="2782114"/>
                </a:lnTo>
                <a:lnTo>
                  <a:pt x="8138667" y="2767623"/>
                </a:lnTo>
                <a:lnTo>
                  <a:pt x="8132630" y="2767623"/>
                </a:lnTo>
                <a:lnTo>
                  <a:pt x="8126592" y="2763396"/>
                </a:lnTo>
                <a:lnTo>
                  <a:pt x="8118743" y="2763396"/>
                </a:lnTo>
                <a:lnTo>
                  <a:pt x="8108480" y="2759171"/>
                </a:lnTo>
                <a:lnTo>
                  <a:pt x="8086142" y="2781511"/>
                </a:lnTo>
                <a:lnTo>
                  <a:pt x="8061991" y="2800225"/>
                </a:lnTo>
                <a:lnTo>
                  <a:pt x="8037840" y="2820754"/>
                </a:lnTo>
                <a:lnTo>
                  <a:pt x="8023952" y="2845508"/>
                </a:lnTo>
                <a:lnTo>
                  <a:pt x="8037840" y="2853960"/>
                </a:lnTo>
                <a:lnTo>
                  <a:pt x="8048103" y="2859998"/>
                </a:lnTo>
                <a:lnTo>
                  <a:pt x="8055952" y="2868450"/>
                </a:lnTo>
                <a:lnTo>
                  <a:pt x="8061991" y="2874487"/>
                </a:lnTo>
                <a:lnTo>
                  <a:pt x="8069838" y="2886562"/>
                </a:lnTo>
                <a:lnTo>
                  <a:pt x="8090366" y="2874487"/>
                </a:lnTo>
                <a:lnTo>
                  <a:pt x="8108480" y="2868450"/>
                </a:lnTo>
                <a:lnTo>
                  <a:pt x="8126592" y="2868450"/>
                </a:lnTo>
                <a:lnTo>
                  <a:pt x="8147119" y="2878713"/>
                </a:lnTo>
                <a:lnTo>
                  <a:pt x="8157384" y="2878713"/>
                </a:lnTo>
                <a:lnTo>
                  <a:pt x="8157384" y="2903468"/>
                </a:lnTo>
                <a:lnTo>
                  <a:pt x="8118743" y="2903468"/>
                </a:lnTo>
                <a:lnTo>
                  <a:pt x="8104857" y="2922185"/>
                </a:lnTo>
                <a:lnTo>
                  <a:pt x="8090971" y="2936674"/>
                </a:lnTo>
                <a:lnTo>
                  <a:pt x="8080706" y="2951164"/>
                </a:lnTo>
                <a:lnTo>
                  <a:pt x="8070443" y="2975918"/>
                </a:lnTo>
                <a:lnTo>
                  <a:pt x="8098820" y="2994635"/>
                </a:lnTo>
                <a:lnTo>
                  <a:pt x="8115121" y="3023614"/>
                </a:lnTo>
                <a:lnTo>
                  <a:pt x="8129007" y="3062859"/>
                </a:lnTo>
                <a:lnTo>
                  <a:pt x="8136857" y="3102103"/>
                </a:lnTo>
                <a:lnTo>
                  <a:pt x="8138667" y="3145575"/>
                </a:lnTo>
                <a:lnTo>
                  <a:pt x="8138667" y="3183612"/>
                </a:lnTo>
                <a:lnTo>
                  <a:pt x="8114517" y="3199914"/>
                </a:lnTo>
                <a:lnTo>
                  <a:pt x="8100631" y="3228893"/>
                </a:lnTo>
                <a:lnTo>
                  <a:pt x="8086745" y="3255459"/>
                </a:lnTo>
                <a:lnTo>
                  <a:pt x="8070443" y="3284439"/>
                </a:lnTo>
                <a:lnTo>
                  <a:pt x="8034217" y="3323683"/>
                </a:lnTo>
                <a:lnTo>
                  <a:pt x="7987728" y="3352663"/>
                </a:lnTo>
                <a:lnTo>
                  <a:pt x="7938824" y="3373193"/>
                </a:lnTo>
                <a:lnTo>
                  <a:pt x="7882071" y="3391907"/>
                </a:lnTo>
                <a:lnTo>
                  <a:pt x="7829543" y="3402172"/>
                </a:lnTo>
                <a:lnTo>
                  <a:pt x="7829543" y="3416663"/>
                </a:lnTo>
                <a:lnTo>
                  <a:pt x="7829543" y="3425115"/>
                </a:lnTo>
                <a:lnTo>
                  <a:pt x="7829543" y="3431152"/>
                </a:lnTo>
                <a:lnTo>
                  <a:pt x="7829543" y="3435380"/>
                </a:lnTo>
                <a:lnTo>
                  <a:pt x="7833769" y="3439606"/>
                </a:lnTo>
                <a:lnTo>
                  <a:pt x="7833769" y="3449869"/>
                </a:lnTo>
                <a:lnTo>
                  <a:pt x="7835582" y="3460133"/>
                </a:lnTo>
                <a:lnTo>
                  <a:pt x="7829543" y="3468586"/>
                </a:lnTo>
                <a:lnTo>
                  <a:pt x="7821694" y="3474622"/>
                </a:lnTo>
                <a:lnTo>
                  <a:pt x="7819883" y="3478850"/>
                </a:lnTo>
                <a:lnTo>
                  <a:pt x="7812034" y="3484887"/>
                </a:lnTo>
                <a:lnTo>
                  <a:pt x="7798148" y="3493339"/>
                </a:lnTo>
                <a:lnTo>
                  <a:pt x="7793922" y="3493339"/>
                </a:lnTo>
                <a:lnTo>
                  <a:pt x="7792109" y="3497565"/>
                </a:lnTo>
                <a:lnTo>
                  <a:pt x="7787883" y="3497565"/>
                </a:lnTo>
                <a:lnTo>
                  <a:pt x="7783657" y="3497565"/>
                </a:lnTo>
                <a:lnTo>
                  <a:pt x="7777619" y="3499378"/>
                </a:lnTo>
                <a:lnTo>
                  <a:pt x="7773392" y="3489113"/>
                </a:lnTo>
                <a:lnTo>
                  <a:pt x="7769166" y="3478850"/>
                </a:lnTo>
                <a:lnTo>
                  <a:pt x="7769166" y="3468586"/>
                </a:lnTo>
                <a:lnTo>
                  <a:pt x="7769166" y="3449869"/>
                </a:lnTo>
                <a:lnTo>
                  <a:pt x="7777016" y="3445643"/>
                </a:lnTo>
                <a:lnTo>
                  <a:pt x="7783054" y="3445643"/>
                </a:lnTo>
                <a:lnTo>
                  <a:pt x="7790902" y="3441417"/>
                </a:lnTo>
                <a:lnTo>
                  <a:pt x="7792714" y="3435380"/>
                </a:lnTo>
                <a:lnTo>
                  <a:pt x="7796940" y="3426926"/>
                </a:lnTo>
                <a:lnTo>
                  <a:pt x="7792714" y="3420889"/>
                </a:lnTo>
                <a:lnTo>
                  <a:pt x="7786676" y="3410624"/>
                </a:lnTo>
                <a:lnTo>
                  <a:pt x="7782449" y="3402172"/>
                </a:lnTo>
                <a:lnTo>
                  <a:pt x="7776413" y="3397946"/>
                </a:lnTo>
                <a:lnTo>
                  <a:pt x="7772187" y="3397946"/>
                </a:lnTo>
                <a:lnTo>
                  <a:pt x="7761922" y="3396135"/>
                </a:lnTo>
                <a:lnTo>
                  <a:pt x="7749847" y="3396135"/>
                </a:lnTo>
                <a:lnTo>
                  <a:pt x="7737771" y="3412437"/>
                </a:lnTo>
                <a:lnTo>
                  <a:pt x="7723885" y="3424512"/>
                </a:lnTo>
                <a:lnTo>
                  <a:pt x="7711810" y="3434775"/>
                </a:lnTo>
                <a:lnTo>
                  <a:pt x="7701545" y="3453492"/>
                </a:lnTo>
                <a:lnTo>
                  <a:pt x="7697319" y="3482472"/>
                </a:lnTo>
                <a:lnTo>
                  <a:pt x="7729924" y="3513264"/>
                </a:lnTo>
                <a:lnTo>
                  <a:pt x="7754073" y="3546471"/>
                </a:lnTo>
                <a:lnTo>
                  <a:pt x="7776413" y="3581488"/>
                </a:lnTo>
                <a:lnTo>
                  <a:pt x="7786676" y="3628581"/>
                </a:lnTo>
                <a:lnTo>
                  <a:pt x="7790902" y="3685940"/>
                </a:lnTo>
                <a:lnTo>
                  <a:pt x="7673170" y="3782541"/>
                </a:lnTo>
                <a:lnTo>
                  <a:pt x="7659283" y="3782541"/>
                </a:lnTo>
                <a:lnTo>
                  <a:pt x="7649020" y="3743296"/>
                </a:lnTo>
                <a:lnTo>
                  <a:pt x="7626680" y="3714315"/>
                </a:lnTo>
                <a:lnTo>
                  <a:pt x="7598303" y="3689561"/>
                </a:lnTo>
                <a:lnTo>
                  <a:pt x="7568116" y="3664807"/>
                </a:lnTo>
                <a:lnTo>
                  <a:pt x="7535513" y="3638241"/>
                </a:lnTo>
                <a:lnTo>
                  <a:pt x="7521627" y="3695600"/>
                </a:lnTo>
                <a:lnTo>
                  <a:pt x="7503513" y="3742691"/>
                </a:lnTo>
                <a:lnTo>
                  <a:pt x="7521627" y="3752956"/>
                </a:lnTo>
                <a:lnTo>
                  <a:pt x="7529474" y="3767447"/>
                </a:lnTo>
                <a:lnTo>
                  <a:pt x="7531287" y="3786162"/>
                </a:lnTo>
                <a:lnTo>
                  <a:pt x="7543362" y="3806691"/>
                </a:lnTo>
                <a:lnTo>
                  <a:pt x="7545173" y="3810917"/>
                </a:lnTo>
                <a:lnTo>
                  <a:pt x="7553022" y="3810917"/>
                </a:lnTo>
                <a:lnTo>
                  <a:pt x="7559059" y="3810917"/>
                </a:lnTo>
                <a:lnTo>
                  <a:pt x="7566908" y="3810917"/>
                </a:lnTo>
                <a:lnTo>
                  <a:pt x="7572946" y="3815143"/>
                </a:lnTo>
                <a:lnTo>
                  <a:pt x="7601321" y="3844123"/>
                </a:lnTo>
                <a:lnTo>
                  <a:pt x="7623661" y="3887594"/>
                </a:lnTo>
                <a:lnTo>
                  <a:pt x="7637547" y="3937103"/>
                </a:lnTo>
                <a:lnTo>
                  <a:pt x="7639360" y="3988422"/>
                </a:lnTo>
                <a:lnTo>
                  <a:pt x="7622253" y="3988422"/>
                </a:lnTo>
                <a:lnTo>
                  <a:pt x="7630303" y="3998083"/>
                </a:lnTo>
                <a:lnTo>
                  <a:pt x="7652641" y="4028874"/>
                </a:lnTo>
                <a:lnTo>
                  <a:pt x="7676792" y="4065705"/>
                </a:lnTo>
                <a:lnTo>
                  <a:pt x="7711205" y="4094684"/>
                </a:lnTo>
                <a:lnTo>
                  <a:pt x="7705169" y="4129703"/>
                </a:lnTo>
                <a:lnTo>
                  <a:pt x="7705169" y="4172571"/>
                </a:lnTo>
                <a:lnTo>
                  <a:pt x="7733545" y="4176797"/>
                </a:lnTo>
                <a:lnTo>
                  <a:pt x="7751657" y="4182833"/>
                </a:lnTo>
                <a:lnTo>
                  <a:pt x="7764338" y="4195514"/>
                </a:lnTo>
                <a:lnTo>
                  <a:pt x="7782450" y="4205776"/>
                </a:lnTo>
                <a:lnTo>
                  <a:pt x="7804788" y="4205776"/>
                </a:lnTo>
                <a:lnTo>
                  <a:pt x="7821091" y="4197324"/>
                </a:lnTo>
                <a:lnTo>
                  <a:pt x="7834977" y="4191286"/>
                </a:lnTo>
                <a:lnTo>
                  <a:pt x="7849468" y="4187060"/>
                </a:lnTo>
                <a:lnTo>
                  <a:pt x="7881466" y="4197324"/>
                </a:lnTo>
                <a:lnTo>
                  <a:pt x="7918295" y="4211813"/>
                </a:lnTo>
                <a:lnTo>
                  <a:pt x="7952710" y="4230530"/>
                </a:lnTo>
                <a:lnTo>
                  <a:pt x="7984708" y="4245021"/>
                </a:lnTo>
                <a:lnTo>
                  <a:pt x="7981087" y="4245021"/>
                </a:lnTo>
                <a:lnTo>
                  <a:pt x="7976861" y="4249247"/>
                </a:lnTo>
                <a:lnTo>
                  <a:pt x="7972635" y="4249247"/>
                </a:lnTo>
                <a:lnTo>
                  <a:pt x="7966596" y="4252870"/>
                </a:lnTo>
                <a:lnTo>
                  <a:pt x="7946671" y="4259512"/>
                </a:lnTo>
                <a:lnTo>
                  <a:pt x="7906221" y="4259512"/>
                </a:lnTo>
                <a:lnTo>
                  <a:pt x="7861541" y="4252870"/>
                </a:lnTo>
                <a:lnTo>
                  <a:pt x="7815052" y="4240795"/>
                </a:lnTo>
                <a:lnTo>
                  <a:pt x="7764338" y="4230530"/>
                </a:lnTo>
                <a:lnTo>
                  <a:pt x="7725696" y="4220267"/>
                </a:lnTo>
                <a:lnTo>
                  <a:pt x="7695509" y="4205776"/>
                </a:lnTo>
                <a:lnTo>
                  <a:pt x="7681018" y="4197324"/>
                </a:lnTo>
                <a:lnTo>
                  <a:pt x="7687057" y="4191286"/>
                </a:lnTo>
                <a:lnTo>
                  <a:pt x="7691283" y="4187060"/>
                </a:lnTo>
                <a:lnTo>
                  <a:pt x="7695509" y="4181023"/>
                </a:lnTo>
                <a:lnTo>
                  <a:pt x="7652641" y="4168947"/>
                </a:lnTo>
                <a:lnTo>
                  <a:pt x="7616417" y="4148420"/>
                </a:lnTo>
                <a:lnTo>
                  <a:pt x="7583812" y="4115212"/>
                </a:lnTo>
                <a:lnTo>
                  <a:pt x="7559664" y="4080194"/>
                </a:lnTo>
                <a:lnTo>
                  <a:pt x="7534908" y="4040949"/>
                </a:lnTo>
                <a:lnTo>
                  <a:pt x="7514985" y="3999894"/>
                </a:lnTo>
                <a:lnTo>
                  <a:pt x="7492645" y="3969101"/>
                </a:lnTo>
                <a:lnTo>
                  <a:pt x="7472118" y="3942537"/>
                </a:lnTo>
                <a:lnTo>
                  <a:pt x="7450383" y="3925631"/>
                </a:lnTo>
                <a:lnTo>
                  <a:pt x="7425629" y="3903293"/>
                </a:lnTo>
                <a:lnTo>
                  <a:pt x="7403289" y="3882765"/>
                </a:lnTo>
                <a:lnTo>
                  <a:pt x="7393629" y="3849557"/>
                </a:lnTo>
                <a:lnTo>
                  <a:pt x="7460043" y="3858009"/>
                </a:lnTo>
                <a:lnTo>
                  <a:pt x="7486609" y="3888802"/>
                </a:lnTo>
                <a:lnTo>
                  <a:pt x="7514985" y="3907519"/>
                </a:lnTo>
                <a:lnTo>
                  <a:pt x="7543362" y="3925631"/>
                </a:lnTo>
                <a:lnTo>
                  <a:pt x="7548358" y="3928085"/>
                </a:lnTo>
                <a:lnTo>
                  <a:pt x="7541549" y="3911744"/>
                </a:lnTo>
                <a:lnTo>
                  <a:pt x="7533702" y="3878538"/>
                </a:lnTo>
                <a:lnTo>
                  <a:pt x="7523437" y="3849557"/>
                </a:lnTo>
                <a:lnTo>
                  <a:pt x="7513173" y="3820577"/>
                </a:lnTo>
                <a:lnTo>
                  <a:pt x="7495061" y="3795824"/>
                </a:lnTo>
                <a:lnTo>
                  <a:pt x="7495061" y="3789785"/>
                </a:lnTo>
                <a:lnTo>
                  <a:pt x="7476949" y="3795824"/>
                </a:lnTo>
                <a:lnTo>
                  <a:pt x="7476949" y="3789785"/>
                </a:lnTo>
                <a:lnTo>
                  <a:pt x="7470910" y="3760805"/>
                </a:lnTo>
                <a:lnTo>
                  <a:pt x="7470910" y="3723976"/>
                </a:lnTo>
                <a:lnTo>
                  <a:pt x="7470910" y="3684732"/>
                </a:lnTo>
                <a:lnTo>
                  <a:pt x="7470910" y="3641260"/>
                </a:lnTo>
                <a:lnTo>
                  <a:pt x="7466684" y="3602015"/>
                </a:lnTo>
                <a:lnTo>
                  <a:pt x="7452798" y="3568810"/>
                </a:lnTo>
                <a:lnTo>
                  <a:pt x="7430458" y="3544056"/>
                </a:lnTo>
                <a:lnTo>
                  <a:pt x="7424421" y="3550093"/>
                </a:lnTo>
                <a:lnTo>
                  <a:pt x="7414156" y="3558547"/>
                </a:lnTo>
                <a:lnTo>
                  <a:pt x="7406307" y="3562771"/>
                </a:lnTo>
                <a:lnTo>
                  <a:pt x="7392421" y="3564583"/>
                </a:lnTo>
                <a:lnTo>
                  <a:pt x="7378535" y="3564583"/>
                </a:lnTo>
                <a:lnTo>
                  <a:pt x="7374309" y="3564583"/>
                </a:lnTo>
                <a:lnTo>
                  <a:pt x="7374309" y="3562771"/>
                </a:lnTo>
                <a:lnTo>
                  <a:pt x="7372497" y="3562771"/>
                </a:lnTo>
                <a:lnTo>
                  <a:pt x="7368270" y="3558547"/>
                </a:lnTo>
                <a:lnTo>
                  <a:pt x="7368270" y="3515074"/>
                </a:lnTo>
                <a:lnTo>
                  <a:pt x="7358008" y="3480058"/>
                </a:lnTo>
                <a:lnTo>
                  <a:pt x="7344122" y="3451076"/>
                </a:lnTo>
                <a:lnTo>
                  <a:pt x="7321782" y="3424512"/>
                </a:lnTo>
                <a:lnTo>
                  <a:pt x="7305480" y="3395531"/>
                </a:lnTo>
                <a:lnTo>
                  <a:pt x="7283142" y="3360512"/>
                </a:lnTo>
                <a:lnTo>
                  <a:pt x="7277103" y="3366551"/>
                </a:lnTo>
                <a:lnTo>
                  <a:pt x="7272877" y="3370777"/>
                </a:lnTo>
                <a:lnTo>
                  <a:pt x="7268651" y="3379229"/>
                </a:lnTo>
                <a:lnTo>
                  <a:pt x="7264425" y="3381040"/>
                </a:lnTo>
                <a:lnTo>
                  <a:pt x="7262613" y="3385268"/>
                </a:lnTo>
                <a:lnTo>
                  <a:pt x="7230010" y="3389494"/>
                </a:lnTo>
                <a:lnTo>
                  <a:pt x="7201633" y="3385268"/>
                </a:lnTo>
                <a:lnTo>
                  <a:pt x="7173256" y="3385268"/>
                </a:lnTo>
                <a:lnTo>
                  <a:pt x="7165409" y="3414247"/>
                </a:lnTo>
                <a:lnTo>
                  <a:pt x="7155144" y="3428738"/>
                </a:lnTo>
                <a:lnTo>
                  <a:pt x="7149106" y="3432964"/>
                </a:lnTo>
                <a:lnTo>
                  <a:pt x="7135220" y="3432964"/>
                </a:lnTo>
                <a:lnTo>
                  <a:pt x="7121334" y="3437190"/>
                </a:lnTo>
                <a:lnTo>
                  <a:pt x="7107448" y="3447453"/>
                </a:lnTo>
                <a:lnTo>
                  <a:pt x="7083297" y="3511453"/>
                </a:lnTo>
                <a:lnTo>
                  <a:pt x="7050694" y="3511453"/>
                </a:lnTo>
                <a:lnTo>
                  <a:pt x="7032582" y="3525942"/>
                </a:lnTo>
                <a:lnTo>
                  <a:pt x="7014468" y="3544659"/>
                </a:lnTo>
                <a:lnTo>
                  <a:pt x="6990317" y="3559150"/>
                </a:lnTo>
                <a:lnTo>
                  <a:pt x="6984281" y="3630997"/>
                </a:lnTo>
                <a:lnTo>
                  <a:pt x="6966169" y="3692579"/>
                </a:lnTo>
                <a:lnTo>
                  <a:pt x="6942018" y="3742088"/>
                </a:lnTo>
                <a:lnTo>
                  <a:pt x="6903377" y="3789182"/>
                </a:lnTo>
                <a:lnTo>
                  <a:pt x="6899150" y="3789182"/>
                </a:lnTo>
                <a:lnTo>
                  <a:pt x="6894924" y="3784956"/>
                </a:lnTo>
                <a:lnTo>
                  <a:pt x="6890698" y="3784956"/>
                </a:lnTo>
                <a:lnTo>
                  <a:pt x="6888886" y="3780730"/>
                </a:lnTo>
                <a:lnTo>
                  <a:pt x="6866548" y="3755974"/>
                </a:lnTo>
                <a:lnTo>
                  <a:pt x="6846020" y="3716730"/>
                </a:lnTo>
                <a:lnTo>
                  <a:pt x="6833945" y="3683524"/>
                </a:lnTo>
                <a:lnTo>
                  <a:pt x="6832132" y="3677486"/>
                </a:lnTo>
                <a:lnTo>
                  <a:pt x="6833945" y="3669034"/>
                </a:lnTo>
                <a:lnTo>
                  <a:pt x="6838171" y="3662997"/>
                </a:lnTo>
                <a:lnTo>
                  <a:pt x="6842397" y="3658769"/>
                </a:lnTo>
                <a:lnTo>
                  <a:pt x="6842397" y="3654543"/>
                </a:lnTo>
                <a:lnTo>
                  <a:pt x="6806173" y="3600810"/>
                </a:lnTo>
                <a:lnTo>
                  <a:pt x="6782022" y="3543451"/>
                </a:lnTo>
                <a:lnTo>
                  <a:pt x="6765719" y="3481869"/>
                </a:lnTo>
                <a:lnTo>
                  <a:pt x="6757872" y="3407606"/>
                </a:lnTo>
                <a:lnTo>
                  <a:pt x="6733721" y="3409417"/>
                </a:lnTo>
                <a:lnTo>
                  <a:pt x="6715609" y="3409417"/>
                </a:lnTo>
                <a:lnTo>
                  <a:pt x="6695079" y="3407606"/>
                </a:lnTo>
                <a:lnTo>
                  <a:pt x="6687230" y="3399154"/>
                </a:lnTo>
                <a:lnTo>
                  <a:pt x="6676967" y="3393115"/>
                </a:lnTo>
                <a:lnTo>
                  <a:pt x="6669118" y="3384663"/>
                </a:lnTo>
                <a:lnTo>
                  <a:pt x="6663081" y="3378626"/>
                </a:lnTo>
                <a:lnTo>
                  <a:pt x="6669118" y="3352060"/>
                </a:lnTo>
                <a:lnTo>
                  <a:pt x="6655232" y="3331533"/>
                </a:lnTo>
                <a:lnTo>
                  <a:pt x="6631081" y="3312816"/>
                </a:lnTo>
                <a:lnTo>
                  <a:pt x="6606931" y="3296514"/>
                </a:lnTo>
                <a:lnTo>
                  <a:pt x="6584593" y="3274174"/>
                </a:lnTo>
                <a:lnTo>
                  <a:pt x="6526028" y="3282628"/>
                </a:lnTo>
                <a:lnTo>
                  <a:pt x="6465049" y="3282628"/>
                </a:lnTo>
                <a:lnTo>
                  <a:pt x="6404067" y="3278402"/>
                </a:lnTo>
                <a:lnTo>
                  <a:pt x="6345503" y="3274174"/>
                </a:lnTo>
                <a:lnTo>
                  <a:pt x="6335240" y="3253647"/>
                </a:lnTo>
                <a:lnTo>
                  <a:pt x="6321353" y="3227083"/>
                </a:lnTo>
                <a:lnTo>
                  <a:pt x="6299014" y="3235535"/>
                </a:lnTo>
                <a:lnTo>
                  <a:pt x="6285128" y="3239761"/>
                </a:lnTo>
                <a:lnTo>
                  <a:pt x="6267014" y="3241571"/>
                </a:lnTo>
                <a:lnTo>
                  <a:pt x="6242864" y="3241571"/>
                </a:lnTo>
                <a:lnTo>
                  <a:pt x="6222336" y="3227083"/>
                </a:lnTo>
                <a:lnTo>
                  <a:pt x="6199998" y="3216818"/>
                </a:lnTo>
                <a:lnTo>
                  <a:pt x="6175847" y="3202327"/>
                </a:lnTo>
                <a:lnTo>
                  <a:pt x="6157735" y="3187838"/>
                </a:lnTo>
                <a:lnTo>
                  <a:pt x="6151697" y="3167309"/>
                </a:lnTo>
                <a:lnTo>
                  <a:pt x="6141434" y="3148594"/>
                </a:lnTo>
                <a:lnTo>
                  <a:pt x="6119094" y="3129877"/>
                </a:lnTo>
                <a:lnTo>
                  <a:pt x="6114868" y="3129877"/>
                </a:lnTo>
                <a:lnTo>
                  <a:pt x="6113057" y="3129877"/>
                </a:lnTo>
                <a:lnTo>
                  <a:pt x="6108829" y="3129877"/>
                </a:lnTo>
                <a:lnTo>
                  <a:pt x="6100982" y="3129877"/>
                </a:lnTo>
                <a:lnTo>
                  <a:pt x="6087094" y="3129877"/>
                </a:lnTo>
                <a:lnTo>
                  <a:pt x="6094943" y="3158857"/>
                </a:lnTo>
                <a:lnTo>
                  <a:pt x="6105208" y="3192064"/>
                </a:lnTo>
                <a:lnTo>
                  <a:pt x="6123320" y="3225270"/>
                </a:lnTo>
                <a:lnTo>
                  <a:pt x="6137206" y="3254252"/>
                </a:lnTo>
                <a:lnTo>
                  <a:pt x="6151094" y="3274779"/>
                </a:lnTo>
                <a:lnTo>
                  <a:pt x="6155320" y="3264514"/>
                </a:lnTo>
                <a:lnTo>
                  <a:pt x="6157131" y="3260288"/>
                </a:lnTo>
                <a:lnTo>
                  <a:pt x="6157131" y="3256062"/>
                </a:lnTo>
                <a:lnTo>
                  <a:pt x="6161357" y="3256062"/>
                </a:lnTo>
                <a:lnTo>
                  <a:pt x="6165583" y="3256062"/>
                </a:lnTo>
                <a:lnTo>
                  <a:pt x="6175847" y="3260288"/>
                </a:lnTo>
                <a:lnTo>
                  <a:pt x="6180074" y="3270553"/>
                </a:lnTo>
                <a:lnTo>
                  <a:pt x="6184300" y="3282628"/>
                </a:lnTo>
                <a:lnTo>
                  <a:pt x="6184300" y="3292891"/>
                </a:lnTo>
                <a:lnTo>
                  <a:pt x="6186110" y="3303156"/>
                </a:lnTo>
                <a:lnTo>
                  <a:pt x="6190338" y="3313419"/>
                </a:lnTo>
                <a:lnTo>
                  <a:pt x="6204224" y="3311608"/>
                </a:lnTo>
                <a:lnTo>
                  <a:pt x="6222336" y="3307382"/>
                </a:lnTo>
                <a:lnTo>
                  <a:pt x="6242864" y="3307382"/>
                </a:lnTo>
                <a:lnTo>
                  <a:pt x="6275469" y="3270553"/>
                </a:lnTo>
                <a:lnTo>
                  <a:pt x="6314108" y="3241571"/>
                </a:lnTo>
                <a:lnTo>
                  <a:pt x="6318334" y="3278402"/>
                </a:lnTo>
                <a:lnTo>
                  <a:pt x="6322560" y="3307382"/>
                </a:lnTo>
                <a:lnTo>
                  <a:pt x="6375088" y="3336362"/>
                </a:lnTo>
                <a:lnTo>
                  <a:pt x="6417350" y="3371380"/>
                </a:lnTo>
                <a:lnTo>
                  <a:pt x="6403464" y="3390097"/>
                </a:lnTo>
                <a:lnTo>
                  <a:pt x="6391389" y="3408814"/>
                </a:lnTo>
                <a:lnTo>
                  <a:pt x="6379314" y="3423304"/>
                </a:lnTo>
                <a:lnTo>
                  <a:pt x="6352748" y="3433567"/>
                </a:lnTo>
                <a:lnTo>
                  <a:pt x="6352748" y="3472812"/>
                </a:lnTo>
                <a:lnTo>
                  <a:pt x="6318334" y="3495152"/>
                </a:lnTo>
                <a:lnTo>
                  <a:pt x="6282108" y="3519905"/>
                </a:lnTo>
                <a:lnTo>
                  <a:pt x="6282108" y="3537414"/>
                </a:lnTo>
                <a:lnTo>
                  <a:pt x="6237430" y="3537414"/>
                </a:lnTo>
                <a:lnTo>
                  <a:pt x="6210866" y="3551905"/>
                </a:lnTo>
                <a:lnTo>
                  <a:pt x="6190338" y="3574243"/>
                </a:lnTo>
                <a:lnTo>
                  <a:pt x="6166188" y="3592960"/>
                </a:lnTo>
                <a:lnTo>
                  <a:pt x="6133585" y="3607451"/>
                </a:lnTo>
                <a:lnTo>
                  <a:pt x="6100982" y="3613488"/>
                </a:lnTo>
                <a:lnTo>
                  <a:pt x="6066566" y="3623752"/>
                </a:lnTo>
                <a:lnTo>
                  <a:pt x="6038190" y="3635828"/>
                </a:lnTo>
                <a:lnTo>
                  <a:pt x="6014039" y="3650317"/>
                </a:lnTo>
                <a:lnTo>
                  <a:pt x="5989890" y="3656355"/>
                </a:lnTo>
                <a:lnTo>
                  <a:pt x="5971776" y="3656355"/>
                </a:lnTo>
                <a:lnTo>
                  <a:pt x="5963927" y="3652129"/>
                </a:lnTo>
                <a:lnTo>
                  <a:pt x="5962116" y="3652129"/>
                </a:lnTo>
                <a:lnTo>
                  <a:pt x="5957890" y="3650317"/>
                </a:lnTo>
                <a:lnTo>
                  <a:pt x="5953664" y="3646091"/>
                </a:lnTo>
                <a:lnTo>
                  <a:pt x="5949438" y="3637638"/>
                </a:lnTo>
                <a:lnTo>
                  <a:pt x="5939173" y="3617111"/>
                </a:lnTo>
                <a:lnTo>
                  <a:pt x="5934947" y="3594771"/>
                </a:lnTo>
                <a:lnTo>
                  <a:pt x="5934947" y="3574243"/>
                </a:lnTo>
                <a:lnTo>
                  <a:pt x="5933137" y="3551905"/>
                </a:lnTo>
                <a:lnTo>
                  <a:pt x="5915023" y="3516887"/>
                </a:lnTo>
                <a:lnTo>
                  <a:pt x="5890874" y="3483679"/>
                </a:lnTo>
                <a:lnTo>
                  <a:pt x="5864308" y="3454700"/>
                </a:lnTo>
                <a:lnTo>
                  <a:pt x="5840157" y="3425718"/>
                </a:lnTo>
                <a:lnTo>
                  <a:pt x="5834121" y="3405191"/>
                </a:lnTo>
                <a:lnTo>
                  <a:pt x="5829892" y="3380437"/>
                </a:lnTo>
                <a:lnTo>
                  <a:pt x="5825666" y="3353871"/>
                </a:lnTo>
                <a:lnTo>
                  <a:pt x="5815404" y="3333343"/>
                </a:lnTo>
                <a:lnTo>
                  <a:pt x="5776762" y="3308590"/>
                </a:lnTo>
                <a:lnTo>
                  <a:pt x="5766499" y="3283836"/>
                </a:lnTo>
                <a:lnTo>
                  <a:pt x="5754424" y="3257270"/>
                </a:lnTo>
                <a:lnTo>
                  <a:pt x="5744159" y="3232516"/>
                </a:lnTo>
                <a:lnTo>
                  <a:pt x="5730273" y="3211989"/>
                </a:lnTo>
                <a:lnTo>
                  <a:pt x="5709746" y="3197498"/>
                </a:lnTo>
                <a:lnTo>
                  <a:pt x="5697671" y="3193272"/>
                </a:lnTo>
                <a:lnTo>
                  <a:pt x="5695860" y="3184818"/>
                </a:lnTo>
                <a:lnTo>
                  <a:pt x="5688011" y="3183007"/>
                </a:lnTo>
                <a:lnTo>
                  <a:pt x="5681972" y="3178781"/>
                </a:lnTo>
                <a:lnTo>
                  <a:pt x="5674123" y="3174555"/>
                </a:lnTo>
                <a:lnTo>
                  <a:pt x="5668086" y="3168517"/>
                </a:lnTo>
                <a:lnTo>
                  <a:pt x="5660237" y="3156443"/>
                </a:lnTo>
                <a:lnTo>
                  <a:pt x="5654200" y="3141952"/>
                </a:lnTo>
                <a:lnTo>
                  <a:pt x="5646351" y="3141952"/>
                </a:lnTo>
                <a:lnTo>
                  <a:pt x="5646351" y="3156443"/>
                </a:lnTo>
                <a:lnTo>
                  <a:pt x="5670501" y="3189649"/>
                </a:lnTo>
                <a:lnTo>
                  <a:pt x="5692840" y="3226478"/>
                </a:lnTo>
                <a:lnTo>
                  <a:pt x="5706727" y="3269948"/>
                </a:lnTo>
                <a:lnTo>
                  <a:pt x="5720613" y="3309193"/>
                </a:lnTo>
                <a:lnTo>
                  <a:pt x="5738726" y="3348437"/>
                </a:lnTo>
                <a:lnTo>
                  <a:pt x="5744764" y="3354476"/>
                </a:lnTo>
                <a:lnTo>
                  <a:pt x="5755027" y="3362928"/>
                </a:lnTo>
                <a:lnTo>
                  <a:pt x="5762876" y="3368964"/>
                </a:lnTo>
                <a:lnTo>
                  <a:pt x="5773141" y="3377419"/>
                </a:lnTo>
                <a:lnTo>
                  <a:pt x="5777367" y="3387681"/>
                </a:lnTo>
                <a:lnTo>
                  <a:pt x="5777367" y="3459529"/>
                </a:lnTo>
                <a:lnTo>
                  <a:pt x="5783404" y="3467983"/>
                </a:lnTo>
                <a:lnTo>
                  <a:pt x="5791253" y="3478245"/>
                </a:lnTo>
                <a:lnTo>
                  <a:pt x="5801518" y="3484284"/>
                </a:lnTo>
                <a:lnTo>
                  <a:pt x="5811780" y="3492736"/>
                </a:lnTo>
                <a:lnTo>
                  <a:pt x="5816007" y="3498773"/>
                </a:lnTo>
                <a:lnTo>
                  <a:pt x="5822045" y="3521113"/>
                </a:lnTo>
                <a:lnTo>
                  <a:pt x="5826271" y="3537414"/>
                </a:lnTo>
                <a:lnTo>
                  <a:pt x="5834121" y="3559753"/>
                </a:lnTo>
                <a:lnTo>
                  <a:pt x="5854648" y="3584508"/>
                </a:lnTo>
                <a:lnTo>
                  <a:pt x="5887251" y="3606846"/>
                </a:lnTo>
                <a:lnTo>
                  <a:pt x="5921664" y="3627374"/>
                </a:lnTo>
                <a:lnTo>
                  <a:pt x="5950041" y="3649714"/>
                </a:lnTo>
                <a:lnTo>
                  <a:pt x="5957890" y="3659977"/>
                </a:lnTo>
                <a:lnTo>
                  <a:pt x="5957890" y="3674467"/>
                </a:lnTo>
                <a:lnTo>
                  <a:pt x="5957890" y="3684732"/>
                </a:lnTo>
                <a:lnTo>
                  <a:pt x="5962116" y="3694995"/>
                </a:lnTo>
                <a:lnTo>
                  <a:pt x="5972381" y="3707070"/>
                </a:lnTo>
                <a:lnTo>
                  <a:pt x="6002569" y="3708881"/>
                </a:lnTo>
                <a:lnTo>
                  <a:pt x="6038795" y="3692579"/>
                </a:lnTo>
                <a:lnTo>
                  <a:pt x="6087699" y="3680504"/>
                </a:lnTo>
                <a:lnTo>
                  <a:pt x="6134188" y="3670241"/>
                </a:lnTo>
                <a:lnTo>
                  <a:pt x="6176450" y="3664205"/>
                </a:lnTo>
                <a:lnTo>
                  <a:pt x="6176450" y="3670241"/>
                </a:lnTo>
                <a:lnTo>
                  <a:pt x="6166188" y="3688958"/>
                </a:lnTo>
                <a:lnTo>
                  <a:pt x="6166188" y="3710693"/>
                </a:lnTo>
                <a:lnTo>
                  <a:pt x="6158338" y="3735447"/>
                </a:lnTo>
                <a:lnTo>
                  <a:pt x="6144452" y="3772276"/>
                </a:lnTo>
                <a:lnTo>
                  <a:pt x="6123925" y="3815746"/>
                </a:lnTo>
                <a:lnTo>
                  <a:pt x="6099774" y="3859217"/>
                </a:lnTo>
                <a:lnTo>
                  <a:pt x="6073208" y="3894235"/>
                </a:lnTo>
                <a:lnTo>
                  <a:pt x="6034568" y="3933479"/>
                </a:lnTo>
                <a:lnTo>
                  <a:pt x="5992304" y="3970308"/>
                </a:lnTo>
                <a:lnTo>
                  <a:pt x="5947626" y="4005327"/>
                </a:lnTo>
                <a:lnTo>
                  <a:pt x="5905363" y="4046384"/>
                </a:lnTo>
                <a:lnTo>
                  <a:pt x="5869137" y="4089854"/>
                </a:lnTo>
                <a:lnTo>
                  <a:pt x="5840762" y="4139361"/>
                </a:lnTo>
                <a:lnTo>
                  <a:pt x="5830497" y="4186455"/>
                </a:lnTo>
                <a:lnTo>
                  <a:pt x="5836534" y="4229925"/>
                </a:lnTo>
                <a:lnTo>
                  <a:pt x="5850422" y="4273396"/>
                </a:lnTo>
                <a:lnTo>
                  <a:pt x="5864308" y="4312640"/>
                </a:lnTo>
                <a:lnTo>
                  <a:pt x="5878194" y="4356111"/>
                </a:lnTo>
                <a:lnTo>
                  <a:pt x="5890269" y="4399581"/>
                </a:lnTo>
                <a:lnTo>
                  <a:pt x="5886043" y="4443053"/>
                </a:lnTo>
                <a:lnTo>
                  <a:pt x="5863705" y="4488335"/>
                </a:lnTo>
                <a:lnTo>
                  <a:pt x="5833516" y="4510673"/>
                </a:lnTo>
                <a:lnTo>
                  <a:pt x="5797290" y="4526974"/>
                </a:lnTo>
                <a:lnTo>
                  <a:pt x="5762876" y="4545691"/>
                </a:lnTo>
                <a:lnTo>
                  <a:pt x="5734499" y="4570447"/>
                </a:lnTo>
                <a:lnTo>
                  <a:pt x="5716387" y="4607275"/>
                </a:lnTo>
                <a:lnTo>
                  <a:pt x="5734499" y="4627803"/>
                </a:lnTo>
                <a:lnTo>
                  <a:pt x="5748385" y="4661011"/>
                </a:lnTo>
                <a:lnTo>
                  <a:pt x="5754424" y="4700255"/>
                </a:lnTo>
                <a:lnTo>
                  <a:pt x="5744159" y="4708707"/>
                </a:lnTo>
                <a:lnTo>
                  <a:pt x="5738123" y="4714744"/>
                </a:lnTo>
                <a:lnTo>
                  <a:pt x="5733897" y="4718970"/>
                </a:lnTo>
                <a:lnTo>
                  <a:pt x="5726047" y="4725009"/>
                </a:lnTo>
                <a:lnTo>
                  <a:pt x="5724235" y="4733461"/>
                </a:lnTo>
                <a:lnTo>
                  <a:pt x="5716387" y="4739498"/>
                </a:lnTo>
                <a:lnTo>
                  <a:pt x="5677746" y="4747952"/>
                </a:lnTo>
                <a:lnTo>
                  <a:pt x="5667483" y="4772705"/>
                </a:lnTo>
                <a:lnTo>
                  <a:pt x="5663255" y="4801685"/>
                </a:lnTo>
                <a:lnTo>
                  <a:pt x="5659029" y="4830666"/>
                </a:lnTo>
                <a:lnTo>
                  <a:pt x="5652992" y="4859646"/>
                </a:lnTo>
                <a:lnTo>
                  <a:pt x="5606504" y="4898891"/>
                </a:lnTo>
                <a:lnTo>
                  <a:pt x="5592616" y="4932098"/>
                </a:lnTo>
                <a:lnTo>
                  <a:pt x="5574504" y="4965304"/>
                </a:lnTo>
                <a:lnTo>
                  <a:pt x="5540088" y="4996096"/>
                </a:lnTo>
                <a:lnTo>
                  <a:pt x="5497825" y="5022662"/>
                </a:lnTo>
                <a:lnTo>
                  <a:pt x="5445300" y="5037151"/>
                </a:lnTo>
                <a:lnTo>
                  <a:pt x="5392772" y="5051642"/>
                </a:lnTo>
                <a:lnTo>
                  <a:pt x="5337830" y="5061907"/>
                </a:lnTo>
                <a:lnTo>
                  <a:pt x="5288925" y="5072169"/>
                </a:lnTo>
                <a:lnTo>
                  <a:pt x="5278661" y="5066133"/>
                </a:lnTo>
                <a:lnTo>
                  <a:pt x="5270813" y="5057679"/>
                </a:lnTo>
                <a:lnTo>
                  <a:pt x="5264775" y="5053453"/>
                </a:lnTo>
                <a:lnTo>
                  <a:pt x="5256927" y="5043190"/>
                </a:lnTo>
                <a:lnTo>
                  <a:pt x="5250889" y="5037151"/>
                </a:lnTo>
                <a:lnTo>
                  <a:pt x="5246663" y="5018434"/>
                </a:lnTo>
                <a:lnTo>
                  <a:pt x="5246663" y="4996096"/>
                </a:lnTo>
                <a:lnTo>
                  <a:pt x="5246663" y="4971343"/>
                </a:lnTo>
                <a:lnTo>
                  <a:pt x="5242436" y="4946587"/>
                </a:lnTo>
                <a:lnTo>
                  <a:pt x="5221909" y="4911571"/>
                </a:lnTo>
                <a:lnTo>
                  <a:pt x="5193532" y="4878363"/>
                </a:lnTo>
                <a:lnTo>
                  <a:pt x="5165155" y="4841534"/>
                </a:lnTo>
                <a:lnTo>
                  <a:pt x="5147041" y="4806516"/>
                </a:lnTo>
                <a:lnTo>
                  <a:pt x="5154891" y="4781762"/>
                </a:lnTo>
                <a:lnTo>
                  <a:pt x="5154891" y="4777536"/>
                </a:lnTo>
                <a:lnTo>
                  <a:pt x="5147041" y="4769082"/>
                </a:lnTo>
                <a:lnTo>
                  <a:pt x="5141005" y="4767271"/>
                </a:lnTo>
                <a:lnTo>
                  <a:pt x="5136779" y="4758819"/>
                </a:lnTo>
                <a:lnTo>
                  <a:pt x="5132553" y="4758819"/>
                </a:lnTo>
                <a:lnTo>
                  <a:pt x="5128327" y="4748555"/>
                </a:lnTo>
                <a:lnTo>
                  <a:pt x="5132553" y="4738292"/>
                </a:lnTo>
                <a:lnTo>
                  <a:pt x="5132553" y="4729838"/>
                </a:lnTo>
                <a:lnTo>
                  <a:pt x="5136779" y="4723801"/>
                </a:lnTo>
                <a:lnTo>
                  <a:pt x="5141005" y="4715349"/>
                </a:lnTo>
                <a:lnTo>
                  <a:pt x="5127119" y="4709310"/>
                </a:lnTo>
                <a:lnTo>
                  <a:pt x="5127119" y="4700858"/>
                </a:lnTo>
                <a:lnTo>
                  <a:pt x="5127119" y="4694819"/>
                </a:lnTo>
                <a:lnTo>
                  <a:pt x="5128929" y="4684556"/>
                </a:lnTo>
                <a:lnTo>
                  <a:pt x="5133156" y="4676104"/>
                </a:lnTo>
                <a:lnTo>
                  <a:pt x="5133156" y="4665840"/>
                </a:lnTo>
                <a:lnTo>
                  <a:pt x="5133156" y="4655575"/>
                </a:lnTo>
                <a:lnTo>
                  <a:pt x="5119270" y="4626595"/>
                </a:lnTo>
                <a:lnTo>
                  <a:pt x="5098742" y="4593389"/>
                </a:lnTo>
                <a:lnTo>
                  <a:pt x="5076402" y="4564408"/>
                </a:lnTo>
                <a:lnTo>
                  <a:pt x="5062516" y="4535428"/>
                </a:lnTo>
                <a:lnTo>
                  <a:pt x="5058290" y="4500410"/>
                </a:lnTo>
                <a:lnTo>
                  <a:pt x="5066139" y="4459355"/>
                </a:lnTo>
                <a:lnTo>
                  <a:pt x="5080025" y="4424337"/>
                </a:lnTo>
                <a:lnTo>
                  <a:pt x="5100553" y="4385092"/>
                </a:lnTo>
                <a:lnTo>
                  <a:pt x="5114439" y="4351885"/>
                </a:lnTo>
                <a:lnTo>
                  <a:pt x="5126514" y="4322905"/>
                </a:lnTo>
                <a:lnTo>
                  <a:pt x="5112628" y="4293923"/>
                </a:lnTo>
                <a:lnTo>
                  <a:pt x="5108402" y="4269170"/>
                </a:lnTo>
                <a:lnTo>
                  <a:pt x="5108402" y="4244416"/>
                </a:lnTo>
                <a:lnTo>
                  <a:pt x="5100553" y="4211208"/>
                </a:lnTo>
                <a:lnTo>
                  <a:pt x="5080025" y="4167738"/>
                </a:lnTo>
                <a:lnTo>
                  <a:pt x="5047436" y="4124268"/>
                </a:lnTo>
                <a:lnTo>
                  <a:pt x="5017253" y="4085023"/>
                </a:lnTo>
                <a:lnTo>
                  <a:pt x="4984649" y="4051817"/>
                </a:lnTo>
                <a:lnTo>
                  <a:pt x="4994914" y="4008347"/>
                </a:lnTo>
                <a:lnTo>
                  <a:pt x="5005179" y="3969103"/>
                </a:lnTo>
                <a:lnTo>
                  <a:pt x="5017253" y="3925632"/>
                </a:lnTo>
                <a:lnTo>
                  <a:pt x="5005179" y="3919593"/>
                </a:lnTo>
                <a:lnTo>
                  <a:pt x="4999138" y="3915367"/>
                </a:lnTo>
                <a:lnTo>
                  <a:pt x="4991290" y="3906915"/>
                </a:lnTo>
                <a:lnTo>
                  <a:pt x="4985253" y="3905103"/>
                </a:lnTo>
                <a:lnTo>
                  <a:pt x="4974988" y="3905103"/>
                </a:lnTo>
                <a:lnTo>
                  <a:pt x="4961103" y="3900877"/>
                </a:lnTo>
                <a:lnTo>
                  <a:pt x="4953254" y="3906915"/>
                </a:lnTo>
                <a:lnTo>
                  <a:pt x="4949028" y="3911141"/>
                </a:lnTo>
                <a:lnTo>
                  <a:pt x="4938764" y="3915367"/>
                </a:lnTo>
                <a:lnTo>
                  <a:pt x="4928500" y="3915367"/>
                </a:lnTo>
                <a:lnTo>
                  <a:pt x="4914614" y="3915367"/>
                </a:lnTo>
                <a:lnTo>
                  <a:pt x="4875973" y="3853783"/>
                </a:lnTo>
                <a:lnTo>
                  <a:pt x="4849408" y="3849557"/>
                </a:lnTo>
                <a:lnTo>
                  <a:pt x="4825258" y="3847746"/>
                </a:lnTo>
                <a:lnTo>
                  <a:pt x="4796881" y="3843520"/>
                </a:lnTo>
                <a:lnTo>
                  <a:pt x="4762465" y="3858011"/>
                </a:lnTo>
                <a:lnTo>
                  <a:pt x="4726239" y="3872500"/>
                </a:lnTo>
                <a:lnTo>
                  <a:pt x="4697864" y="3882765"/>
                </a:lnTo>
                <a:lnTo>
                  <a:pt x="4629033" y="3868274"/>
                </a:lnTo>
                <a:lnTo>
                  <a:pt x="4621186" y="3893027"/>
                </a:lnTo>
                <a:lnTo>
                  <a:pt x="4597035" y="3893027"/>
                </a:lnTo>
                <a:lnTo>
                  <a:pt x="4574697" y="3886991"/>
                </a:lnTo>
                <a:lnTo>
                  <a:pt x="4558396" y="3882765"/>
                </a:lnTo>
                <a:lnTo>
                  <a:pt x="4550547" y="3886991"/>
                </a:lnTo>
                <a:lnTo>
                  <a:pt x="4544509" y="3893027"/>
                </a:lnTo>
                <a:lnTo>
                  <a:pt x="4532435" y="3897255"/>
                </a:lnTo>
                <a:lnTo>
                  <a:pt x="4518548" y="3901481"/>
                </a:lnTo>
                <a:lnTo>
                  <a:pt x="4498019" y="3876726"/>
                </a:lnTo>
                <a:lnTo>
                  <a:pt x="4469643" y="3862237"/>
                </a:lnTo>
                <a:lnTo>
                  <a:pt x="4441267" y="3847746"/>
                </a:lnTo>
                <a:lnTo>
                  <a:pt x="4412890" y="3833255"/>
                </a:lnTo>
                <a:lnTo>
                  <a:pt x="4388741" y="3814539"/>
                </a:lnTo>
                <a:lnTo>
                  <a:pt x="4370627" y="3767447"/>
                </a:lnTo>
                <a:lnTo>
                  <a:pt x="4350099" y="3742691"/>
                </a:lnTo>
                <a:lnTo>
                  <a:pt x="4317498" y="3717938"/>
                </a:lnTo>
                <a:lnTo>
                  <a:pt x="4289121" y="3693184"/>
                </a:lnTo>
                <a:lnTo>
                  <a:pt x="4271009" y="3670844"/>
                </a:lnTo>
                <a:lnTo>
                  <a:pt x="4271009" y="3623752"/>
                </a:lnTo>
                <a:lnTo>
                  <a:pt x="4264970" y="3603223"/>
                </a:lnTo>
                <a:lnTo>
                  <a:pt x="4266782" y="3570017"/>
                </a:lnTo>
                <a:lnTo>
                  <a:pt x="4274631" y="3541038"/>
                </a:lnTo>
                <a:lnTo>
                  <a:pt x="4280668" y="3516282"/>
                </a:lnTo>
                <a:lnTo>
                  <a:pt x="4284895" y="3497565"/>
                </a:lnTo>
                <a:lnTo>
                  <a:pt x="4284895" y="3468586"/>
                </a:lnTo>
                <a:lnTo>
                  <a:pt x="4278856" y="3452284"/>
                </a:lnTo>
                <a:lnTo>
                  <a:pt x="4266782" y="3433567"/>
                </a:lnTo>
                <a:lnTo>
                  <a:pt x="4260744" y="3419076"/>
                </a:lnTo>
                <a:lnTo>
                  <a:pt x="4260744" y="3396738"/>
                </a:lnTo>
                <a:lnTo>
                  <a:pt x="4266782" y="3367759"/>
                </a:lnTo>
                <a:lnTo>
                  <a:pt x="4280668" y="3336966"/>
                </a:lnTo>
                <a:lnTo>
                  <a:pt x="4294555" y="3300138"/>
                </a:lnTo>
                <a:lnTo>
                  <a:pt x="4308441" y="3269345"/>
                </a:lnTo>
                <a:lnTo>
                  <a:pt x="4322329" y="3242779"/>
                </a:lnTo>
                <a:lnTo>
                  <a:pt x="4330176" y="3228290"/>
                </a:lnTo>
                <a:lnTo>
                  <a:pt x="4354326" y="3207761"/>
                </a:lnTo>
                <a:lnTo>
                  <a:pt x="4382702" y="3189046"/>
                </a:lnTo>
                <a:lnTo>
                  <a:pt x="4411079" y="3174555"/>
                </a:lnTo>
                <a:lnTo>
                  <a:pt x="4439455" y="3155838"/>
                </a:lnTo>
                <a:lnTo>
                  <a:pt x="4445492" y="3139537"/>
                </a:lnTo>
                <a:lnTo>
                  <a:pt x="4445492" y="3117199"/>
                </a:lnTo>
                <a:lnTo>
                  <a:pt x="4443682" y="3092443"/>
                </a:lnTo>
                <a:lnTo>
                  <a:pt x="4445492" y="3071916"/>
                </a:lnTo>
                <a:lnTo>
                  <a:pt x="4463607" y="3042936"/>
                </a:lnTo>
                <a:lnTo>
                  <a:pt x="4487756" y="3020596"/>
                </a:lnTo>
                <a:lnTo>
                  <a:pt x="4514322" y="3000068"/>
                </a:lnTo>
                <a:lnTo>
                  <a:pt x="4538472" y="2977730"/>
                </a:lnTo>
                <a:lnTo>
                  <a:pt x="4558999" y="2952975"/>
                </a:lnTo>
                <a:lnTo>
                  <a:pt x="4571074" y="2919770"/>
                </a:lnTo>
                <a:lnTo>
                  <a:pt x="4571074" y="2917957"/>
                </a:lnTo>
                <a:lnTo>
                  <a:pt x="4566849" y="2917957"/>
                </a:lnTo>
                <a:lnTo>
                  <a:pt x="4566849" y="2913731"/>
                </a:lnTo>
                <a:lnTo>
                  <a:pt x="4566849" y="2909505"/>
                </a:lnTo>
                <a:lnTo>
                  <a:pt x="4562622" y="2905279"/>
                </a:lnTo>
                <a:lnTo>
                  <a:pt x="4556584" y="2903468"/>
                </a:lnTo>
                <a:lnTo>
                  <a:pt x="4548737" y="2899242"/>
                </a:lnTo>
                <a:lnTo>
                  <a:pt x="4542697" y="2899242"/>
                </a:lnTo>
                <a:lnTo>
                  <a:pt x="4530622" y="2895016"/>
                </a:lnTo>
                <a:lnTo>
                  <a:pt x="4524584" y="2903468"/>
                </a:lnTo>
                <a:lnTo>
                  <a:pt x="4516736" y="2903468"/>
                </a:lnTo>
                <a:lnTo>
                  <a:pt x="4506471" y="2905279"/>
                </a:lnTo>
                <a:lnTo>
                  <a:pt x="4492586" y="2905279"/>
                </a:lnTo>
                <a:lnTo>
                  <a:pt x="4492586" y="2895016"/>
                </a:lnTo>
                <a:lnTo>
                  <a:pt x="4486550" y="2895016"/>
                </a:lnTo>
                <a:lnTo>
                  <a:pt x="4486550" y="2866035"/>
                </a:lnTo>
                <a:lnTo>
                  <a:pt x="4482323" y="2826791"/>
                </a:lnTo>
                <a:lnTo>
                  <a:pt x="4478094" y="2779698"/>
                </a:lnTo>
                <a:lnTo>
                  <a:pt x="4478094" y="2734417"/>
                </a:lnTo>
                <a:lnTo>
                  <a:pt x="4478094" y="2693362"/>
                </a:lnTo>
                <a:lnTo>
                  <a:pt x="4485945" y="2668606"/>
                </a:lnTo>
                <a:lnTo>
                  <a:pt x="4487152" y="2661362"/>
                </a:lnTo>
                <a:lnTo>
                  <a:pt x="4491378" y="2652908"/>
                </a:lnTo>
                <a:lnTo>
                  <a:pt x="4495605" y="2651095"/>
                </a:lnTo>
                <a:lnTo>
                  <a:pt x="4499831" y="2651095"/>
                </a:lnTo>
                <a:lnTo>
                  <a:pt x="4505870" y="2651095"/>
                </a:lnTo>
                <a:lnTo>
                  <a:pt x="4513719" y="2646870"/>
                </a:lnTo>
                <a:lnTo>
                  <a:pt x="4523980" y="2646870"/>
                </a:lnTo>
                <a:lnTo>
                  <a:pt x="4552358" y="2657135"/>
                </a:lnTo>
                <a:lnTo>
                  <a:pt x="4584960" y="2665587"/>
                </a:lnTo>
                <a:lnTo>
                  <a:pt x="4619374" y="2665587"/>
                </a:lnTo>
                <a:lnTo>
                  <a:pt x="4653790" y="2657135"/>
                </a:lnTo>
                <a:lnTo>
                  <a:pt x="4680355" y="2646870"/>
                </a:lnTo>
                <a:lnTo>
                  <a:pt x="4682166" y="2642645"/>
                </a:lnTo>
                <a:lnTo>
                  <a:pt x="4682166" y="2638419"/>
                </a:lnTo>
                <a:lnTo>
                  <a:pt x="4686391" y="2638419"/>
                </a:lnTo>
                <a:lnTo>
                  <a:pt x="4686391" y="2636609"/>
                </a:lnTo>
                <a:lnTo>
                  <a:pt x="4686391" y="2632382"/>
                </a:lnTo>
                <a:lnTo>
                  <a:pt x="4694241" y="2603401"/>
                </a:lnTo>
                <a:lnTo>
                  <a:pt x="4694241" y="2570196"/>
                </a:lnTo>
                <a:lnTo>
                  <a:pt x="4690015" y="2539402"/>
                </a:lnTo>
                <a:lnTo>
                  <a:pt x="4685790" y="2502574"/>
                </a:lnTo>
                <a:lnTo>
                  <a:pt x="4661637" y="2496535"/>
                </a:lnTo>
                <a:lnTo>
                  <a:pt x="4637486" y="2488083"/>
                </a:lnTo>
                <a:lnTo>
                  <a:pt x="4613337" y="2473592"/>
                </a:lnTo>
                <a:lnTo>
                  <a:pt x="4595224" y="2454877"/>
                </a:lnTo>
                <a:lnTo>
                  <a:pt x="4601262" y="2453064"/>
                </a:lnTo>
                <a:lnTo>
                  <a:pt x="4609111" y="2448838"/>
                </a:lnTo>
                <a:lnTo>
                  <a:pt x="4613337" y="2444612"/>
                </a:lnTo>
                <a:lnTo>
                  <a:pt x="4619374" y="2444612"/>
                </a:lnTo>
                <a:lnTo>
                  <a:pt x="4627225" y="2440386"/>
                </a:lnTo>
                <a:lnTo>
                  <a:pt x="4639299" y="2440386"/>
                </a:lnTo>
                <a:lnTo>
                  <a:pt x="4647146" y="2438573"/>
                </a:lnTo>
                <a:lnTo>
                  <a:pt x="4657412" y="2434347"/>
                </a:lnTo>
                <a:lnTo>
                  <a:pt x="4667675" y="2434347"/>
                </a:lnTo>
                <a:lnTo>
                  <a:pt x="4679750" y="2434347"/>
                </a:lnTo>
                <a:lnTo>
                  <a:pt x="4679750" y="2395102"/>
                </a:lnTo>
                <a:lnTo>
                  <a:pt x="4690015" y="2395102"/>
                </a:lnTo>
                <a:lnTo>
                  <a:pt x="4700279" y="2396915"/>
                </a:lnTo>
                <a:lnTo>
                  <a:pt x="4704506" y="2401141"/>
                </a:lnTo>
                <a:lnTo>
                  <a:pt x="4710542" y="2401141"/>
                </a:lnTo>
                <a:lnTo>
                  <a:pt x="4718393" y="2405367"/>
                </a:lnTo>
                <a:lnTo>
                  <a:pt x="4724429" y="2409593"/>
                </a:lnTo>
                <a:lnTo>
                  <a:pt x="4732278" y="2401141"/>
                </a:lnTo>
                <a:lnTo>
                  <a:pt x="4742542" y="2396915"/>
                </a:lnTo>
                <a:lnTo>
                  <a:pt x="4750388" y="2395102"/>
                </a:lnTo>
                <a:lnTo>
                  <a:pt x="4760656" y="2390876"/>
                </a:lnTo>
                <a:lnTo>
                  <a:pt x="4764881" y="2386649"/>
                </a:lnTo>
                <a:lnTo>
                  <a:pt x="4766692" y="2380613"/>
                </a:lnTo>
                <a:lnTo>
                  <a:pt x="4766692" y="2372160"/>
                </a:lnTo>
                <a:lnTo>
                  <a:pt x="4766692" y="2366123"/>
                </a:lnTo>
                <a:lnTo>
                  <a:pt x="4766692" y="2357673"/>
                </a:lnTo>
                <a:lnTo>
                  <a:pt x="4770919" y="2351634"/>
                </a:lnTo>
                <a:lnTo>
                  <a:pt x="4775145" y="2343182"/>
                </a:lnTo>
                <a:lnTo>
                  <a:pt x="4842162" y="2322656"/>
                </a:lnTo>
                <a:lnTo>
                  <a:pt x="4856048" y="2300318"/>
                </a:lnTo>
                <a:lnTo>
                  <a:pt x="4860276" y="2279788"/>
                </a:lnTo>
                <a:lnTo>
                  <a:pt x="4870539" y="2257447"/>
                </a:lnTo>
                <a:lnTo>
                  <a:pt x="4891066" y="2242955"/>
                </a:lnTo>
                <a:lnTo>
                  <a:pt x="4917632" y="2232692"/>
                </a:lnTo>
                <a:lnTo>
                  <a:pt x="4947819" y="2222429"/>
                </a:lnTo>
                <a:lnTo>
                  <a:pt x="4976196" y="2212165"/>
                </a:lnTo>
                <a:lnTo>
                  <a:pt x="4980423" y="2207940"/>
                </a:lnTo>
                <a:lnTo>
                  <a:pt x="4980423" y="2203714"/>
                </a:lnTo>
                <a:lnTo>
                  <a:pt x="4980423" y="2199488"/>
                </a:lnTo>
                <a:lnTo>
                  <a:pt x="4984649" y="2197677"/>
                </a:lnTo>
                <a:lnTo>
                  <a:pt x="4970762" y="2160847"/>
                </a:lnTo>
                <a:lnTo>
                  <a:pt x="4962913" y="2117379"/>
                </a:lnTo>
                <a:lnTo>
                  <a:pt x="4962913" y="2078135"/>
                </a:lnTo>
                <a:lnTo>
                  <a:pt x="4961103" y="2044930"/>
                </a:lnTo>
                <a:lnTo>
                  <a:pt x="4991290" y="2043117"/>
                </a:lnTo>
                <a:lnTo>
                  <a:pt x="5013630" y="2034665"/>
                </a:lnTo>
                <a:lnTo>
                  <a:pt x="5037776" y="2028629"/>
                </a:lnTo>
                <a:lnTo>
                  <a:pt x="5037776" y="2044930"/>
                </a:lnTo>
                <a:lnTo>
                  <a:pt x="5033550" y="2059420"/>
                </a:lnTo>
                <a:lnTo>
                  <a:pt x="5029322" y="2085984"/>
                </a:lnTo>
                <a:lnTo>
                  <a:pt x="5027512" y="2121003"/>
                </a:lnTo>
                <a:lnTo>
                  <a:pt x="5023286" y="2154208"/>
                </a:lnTo>
                <a:lnTo>
                  <a:pt x="5023286" y="2178960"/>
                </a:lnTo>
                <a:lnTo>
                  <a:pt x="5033550" y="2184996"/>
                </a:lnTo>
                <a:lnTo>
                  <a:pt x="5041398" y="2189223"/>
                </a:lnTo>
                <a:lnTo>
                  <a:pt x="5043210" y="2193449"/>
                </a:lnTo>
                <a:lnTo>
                  <a:pt x="5051057" y="2197677"/>
                </a:lnTo>
                <a:lnTo>
                  <a:pt x="5061308" y="2203714"/>
                </a:lnTo>
                <a:lnTo>
                  <a:pt x="5083648" y="2193449"/>
                </a:lnTo>
                <a:lnTo>
                  <a:pt x="5099345" y="2193449"/>
                </a:lnTo>
                <a:lnTo>
                  <a:pt x="5109610" y="2199488"/>
                </a:lnTo>
                <a:lnTo>
                  <a:pt x="5123496" y="2211562"/>
                </a:lnTo>
                <a:lnTo>
                  <a:pt x="5141608" y="2211562"/>
                </a:lnTo>
                <a:lnTo>
                  <a:pt x="5162135" y="2203111"/>
                </a:lnTo>
                <a:lnTo>
                  <a:pt x="5180249" y="2192846"/>
                </a:lnTo>
                <a:lnTo>
                  <a:pt x="5190512" y="2182580"/>
                </a:lnTo>
                <a:lnTo>
                  <a:pt x="5204400" y="2174128"/>
                </a:lnTo>
                <a:lnTo>
                  <a:pt x="5222512" y="2168092"/>
                </a:lnTo>
                <a:lnTo>
                  <a:pt x="5250889" y="2169902"/>
                </a:lnTo>
                <a:lnTo>
                  <a:pt x="5289528" y="2178354"/>
                </a:lnTo>
                <a:lnTo>
                  <a:pt x="5293756" y="2168092"/>
                </a:lnTo>
                <a:lnTo>
                  <a:pt x="5295567" y="2163866"/>
                </a:lnTo>
                <a:lnTo>
                  <a:pt x="5303416" y="2155413"/>
                </a:lnTo>
                <a:lnTo>
                  <a:pt x="5309453" y="2153605"/>
                </a:lnTo>
                <a:lnTo>
                  <a:pt x="5317302" y="2153605"/>
                </a:lnTo>
                <a:lnTo>
                  <a:pt x="5327567" y="2149379"/>
                </a:lnTo>
                <a:lnTo>
                  <a:pt x="5327567" y="2087796"/>
                </a:lnTo>
                <a:lnTo>
                  <a:pt x="5335414" y="2038288"/>
                </a:lnTo>
                <a:lnTo>
                  <a:pt x="5341453" y="2029837"/>
                </a:lnTo>
                <a:lnTo>
                  <a:pt x="5349302" y="2028024"/>
                </a:lnTo>
                <a:lnTo>
                  <a:pt x="5355339" y="2019571"/>
                </a:lnTo>
                <a:lnTo>
                  <a:pt x="5363188" y="2015345"/>
                </a:lnTo>
                <a:lnTo>
                  <a:pt x="5373453" y="2013534"/>
                </a:lnTo>
                <a:lnTo>
                  <a:pt x="5373453" y="2019571"/>
                </a:lnTo>
                <a:lnTo>
                  <a:pt x="5379489" y="2028024"/>
                </a:lnTo>
                <a:lnTo>
                  <a:pt x="5383715" y="2034062"/>
                </a:lnTo>
                <a:lnTo>
                  <a:pt x="5387942" y="2042514"/>
                </a:lnTo>
                <a:lnTo>
                  <a:pt x="5392168" y="2044325"/>
                </a:lnTo>
                <a:lnTo>
                  <a:pt x="5402432" y="2048551"/>
                </a:lnTo>
                <a:lnTo>
                  <a:pt x="5412697" y="2052779"/>
                </a:lnTo>
                <a:lnTo>
                  <a:pt x="5408469" y="2019571"/>
                </a:lnTo>
                <a:lnTo>
                  <a:pt x="5406658" y="1999044"/>
                </a:lnTo>
                <a:lnTo>
                  <a:pt x="5398809" y="1984553"/>
                </a:lnTo>
                <a:lnTo>
                  <a:pt x="5394583" y="1965838"/>
                </a:lnTo>
                <a:lnTo>
                  <a:pt x="5388546" y="1932630"/>
                </a:lnTo>
                <a:lnTo>
                  <a:pt x="5406658" y="1930820"/>
                </a:lnTo>
                <a:lnTo>
                  <a:pt x="5418734" y="1922366"/>
                </a:lnTo>
                <a:lnTo>
                  <a:pt x="5430809" y="1916330"/>
                </a:lnTo>
                <a:lnTo>
                  <a:pt x="5444695" y="1907877"/>
                </a:lnTo>
                <a:lnTo>
                  <a:pt x="5468846" y="1907877"/>
                </a:lnTo>
                <a:lnTo>
                  <a:pt x="5492996" y="1912104"/>
                </a:lnTo>
                <a:lnTo>
                  <a:pt x="5511109" y="1916330"/>
                </a:lnTo>
                <a:lnTo>
                  <a:pt x="5529221" y="1907877"/>
                </a:lnTo>
                <a:lnTo>
                  <a:pt x="5543108" y="1887349"/>
                </a:lnTo>
                <a:lnTo>
                  <a:pt x="5531033" y="1883123"/>
                </a:lnTo>
                <a:lnTo>
                  <a:pt x="5520768" y="1878896"/>
                </a:lnTo>
                <a:lnTo>
                  <a:pt x="5514732" y="1874670"/>
                </a:lnTo>
                <a:lnTo>
                  <a:pt x="5502656" y="1872860"/>
                </a:lnTo>
                <a:lnTo>
                  <a:pt x="5488770" y="1872860"/>
                </a:lnTo>
                <a:lnTo>
                  <a:pt x="5454355" y="1889161"/>
                </a:lnTo>
                <a:lnTo>
                  <a:pt x="5415715" y="1901236"/>
                </a:lnTo>
                <a:lnTo>
                  <a:pt x="5373453" y="1907273"/>
                </a:lnTo>
                <a:lnTo>
                  <a:pt x="5365603" y="1888556"/>
                </a:lnTo>
                <a:lnTo>
                  <a:pt x="5355339" y="1874067"/>
                </a:lnTo>
                <a:lnTo>
                  <a:pt x="5345076" y="1859576"/>
                </a:lnTo>
                <a:lnTo>
                  <a:pt x="5337227" y="1843274"/>
                </a:lnTo>
                <a:lnTo>
                  <a:pt x="5335414" y="1814292"/>
                </a:lnTo>
                <a:lnTo>
                  <a:pt x="5337227" y="1791953"/>
                </a:lnTo>
                <a:lnTo>
                  <a:pt x="5335414" y="1767199"/>
                </a:lnTo>
                <a:lnTo>
                  <a:pt x="5331188" y="1738217"/>
                </a:lnTo>
                <a:lnTo>
                  <a:pt x="5335414" y="1713464"/>
                </a:lnTo>
                <a:lnTo>
                  <a:pt x="5351717" y="1676636"/>
                </a:lnTo>
                <a:lnTo>
                  <a:pt x="5380092" y="1651883"/>
                </a:lnTo>
                <a:lnTo>
                  <a:pt x="5408469" y="1622902"/>
                </a:lnTo>
                <a:lnTo>
                  <a:pt x="5432620" y="1593923"/>
                </a:lnTo>
                <a:lnTo>
                  <a:pt x="5450734" y="1560716"/>
                </a:lnTo>
                <a:lnTo>
                  <a:pt x="5440469" y="1550453"/>
                </a:lnTo>
                <a:lnTo>
                  <a:pt x="5430206" y="1540189"/>
                </a:lnTo>
                <a:lnTo>
                  <a:pt x="5418131" y="1529924"/>
                </a:lnTo>
                <a:lnTo>
                  <a:pt x="5391565" y="1534152"/>
                </a:lnTo>
                <a:lnTo>
                  <a:pt x="5358962" y="1535962"/>
                </a:lnTo>
                <a:lnTo>
                  <a:pt x="5348697" y="1587281"/>
                </a:lnTo>
                <a:lnTo>
                  <a:pt x="5330585" y="1626525"/>
                </a:lnTo>
                <a:lnTo>
                  <a:pt x="5306434" y="1659730"/>
                </a:lnTo>
                <a:lnTo>
                  <a:pt x="5278058" y="1690521"/>
                </a:lnTo>
                <a:lnTo>
                  <a:pt x="5251492" y="1727350"/>
                </a:lnTo>
                <a:lnTo>
                  <a:pt x="5235190" y="1770821"/>
                </a:lnTo>
                <a:lnTo>
                  <a:pt x="5223115" y="1820331"/>
                </a:lnTo>
                <a:lnTo>
                  <a:pt x="5245455" y="1839048"/>
                </a:lnTo>
                <a:lnTo>
                  <a:pt x="5265982" y="1859576"/>
                </a:lnTo>
                <a:lnTo>
                  <a:pt x="5279868" y="1886143"/>
                </a:lnTo>
                <a:lnTo>
                  <a:pt x="5287718" y="1916933"/>
                </a:lnTo>
                <a:lnTo>
                  <a:pt x="5277455" y="1921159"/>
                </a:lnTo>
                <a:lnTo>
                  <a:pt x="5273229" y="1925385"/>
                </a:lnTo>
                <a:lnTo>
                  <a:pt x="5269001" y="1929612"/>
                </a:lnTo>
                <a:lnTo>
                  <a:pt x="5269001" y="1931422"/>
                </a:lnTo>
                <a:lnTo>
                  <a:pt x="5264775" y="1935649"/>
                </a:lnTo>
                <a:lnTo>
                  <a:pt x="5264775" y="1944102"/>
                </a:lnTo>
                <a:lnTo>
                  <a:pt x="5262964" y="1945915"/>
                </a:lnTo>
                <a:lnTo>
                  <a:pt x="5216475" y="1964631"/>
                </a:lnTo>
                <a:lnTo>
                  <a:pt x="5210437" y="2008101"/>
                </a:lnTo>
                <a:lnTo>
                  <a:pt x="5196551" y="2041306"/>
                </a:lnTo>
                <a:lnTo>
                  <a:pt x="5182665" y="2066060"/>
                </a:lnTo>
                <a:lnTo>
                  <a:pt x="5160325" y="2086589"/>
                </a:lnTo>
                <a:lnTo>
                  <a:pt x="5142212" y="2108928"/>
                </a:lnTo>
                <a:lnTo>
                  <a:pt x="5125911" y="2137907"/>
                </a:lnTo>
                <a:lnTo>
                  <a:pt x="5113836" y="2137907"/>
                </a:lnTo>
                <a:lnTo>
                  <a:pt x="5113836" y="2129455"/>
                </a:lnTo>
                <a:lnTo>
                  <a:pt x="5085459" y="2090210"/>
                </a:lnTo>
                <a:lnTo>
                  <a:pt x="5069158" y="2046740"/>
                </a:lnTo>
                <a:lnTo>
                  <a:pt x="5057082" y="1999647"/>
                </a:lnTo>
                <a:lnTo>
                  <a:pt x="5036569" y="1945915"/>
                </a:lnTo>
                <a:lnTo>
                  <a:pt x="5008196" y="1960405"/>
                </a:lnTo>
                <a:lnTo>
                  <a:pt x="4990082" y="1979118"/>
                </a:lnTo>
                <a:lnTo>
                  <a:pt x="4969555" y="1993610"/>
                </a:lnTo>
                <a:lnTo>
                  <a:pt x="4947216" y="2003873"/>
                </a:lnTo>
                <a:lnTo>
                  <a:pt x="4912801" y="2012327"/>
                </a:lnTo>
                <a:lnTo>
                  <a:pt x="4908576" y="2008101"/>
                </a:lnTo>
                <a:lnTo>
                  <a:pt x="4904349" y="2008101"/>
                </a:lnTo>
                <a:lnTo>
                  <a:pt x="4902538" y="2008101"/>
                </a:lnTo>
                <a:lnTo>
                  <a:pt x="4898313" y="2003873"/>
                </a:lnTo>
                <a:lnTo>
                  <a:pt x="4890463" y="2003873"/>
                </a:lnTo>
                <a:lnTo>
                  <a:pt x="4888652" y="1960405"/>
                </a:lnTo>
                <a:lnTo>
                  <a:pt x="4884425" y="1925385"/>
                </a:lnTo>
                <a:lnTo>
                  <a:pt x="4876577" y="1896405"/>
                </a:lnTo>
                <a:lnTo>
                  <a:pt x="4870539" y="1863200"/>
                </a:lnTo>
                <a:lnTo>
                  <a:pt x="4866313" y="1819726"/>
                </a:lnTo>
                <a:lnTo>
                  <a:pt x="4884425" y="1801011"/>
                </a:lnTo>
                <a:lnTo>
                  <a:pt x="4890463" y="1784709"/>
                </a:lnTo>
                <a:lnTo>
                  <a:pt x="4894689" y="1762368"/>
                </a:lnTo>
                <a:lnTo>
                  <a:pt x="4904954" y="1733388"/>
                </a:lnTo>
                <a:lnTo>
                  <a:pt x="4912801" y="1727350"/>
                </a:lnTo>
                <a:lnTo>
                  <a:pt x="4923066" y="1717087"/>
                </a:lnTo>
                <a:lnTo>
                  <a:pt x="4933329" y="1705012"/>
                </a:lnTo>
                <a:lnTo>
                  <a:pt x="4945404" y="1694748"/>
                </a:lnTo>
                <a:lnTo>
                  <a:pt x="4951443" y="1698974"/>
                </a:lnTo>
                <a:lnTo>
                  <a:pt x="4955669" y="1703200"/>
                </a:lnTo>
                <a:lnTo>
                  <a:pt x="4959895" y="1705012"/>
                </a:lnTo>
                <a:lnTo>
                  <a:pt x="4961706" y="1709238"/>
                </a:lnTo>
                <a:lnTo>
                  <a:pt x="4969555" y="1703200"/>
                </a:lnTo>
                <a:lnTo>
                  <a:pt x="4973781" y="1694748"/>
                </a:lnTo>
                <a:lnTo>
                  <a:pt x="4975593" y="1688711"/>
                </a:lnTo>
                <a:lnTo>
                  <a:pt x="4979820" y="1676636"/>
                </a:lnTo>
                <a:lnTo>
                  <a:pt x="4984046" y="1670597"/>
                </a:lnTo>
                <a:lnTo>
                  <a:pt x="5008196" y="1656109"/>
                </a:lnTo>
                <a:lnTo>
                  <a:pt x="5028719" y="1647655"/>
                </a:lnTo>
                <a:lnTo>
                  <a:pt x="5046832" y="1631354"/>
                </a:lnTo>
                <a:lnTo>
                  <a:pt x="5040795" y="1627128"/>
                </a:lnTo>
                <a:lnTo>
                  <a:pt x="5036569" y="1627128"/>
                </a:lnTo>
                <a:lnTo>
                  <a:pt x="5032343" y="1627128"/>
                </a:lnTo>
                <a:lnTo>
                  <a:pt x="5032343" y="1622902"/>
                </a:lnTo>
                <a:lnTo>
                  <a:pt x="5032343" y="1616865"/>
                </a:lnTo>
                <a:lnTo>
                  <a:pt x="5028116" y="1608411"/>
                </a:lnTo>
                <a:lnTo>
                  <a:pt x="5054680" y="1575206"/>
                </a:lnTo>
                <a:lnTo>
                  <a:pt x="5078817" y="1535962"/>
                </a:lnTo>
                <a:lnTo>
                  <a:pt x="5099345" y="1490682"/>
                </a:lnTo>
                <a:lnTo>
                  <a:pt x="5121685" y="1443587"/>
                </a:lnTo>
                <a:lnTo>
                  <a:pt x="5142212" y="1396493"/>
                </a:lnTo>
                <a:lnTo>
                  <a:pt x="5168777" y="1353022"/>
                </a:lnTo>
                <a:lnTo>
                  <a:pt x="5192927" y="1324042"/>
                </a:lnTo>
                <a:lnTo>
                  <a:pt x="5223115" y="1307739"/>
                </a:lnTo>
                <a:lnTo>
                  <a:pt x="5223115" y="1278760"/>
                </a:lnTo>
                <a:lnTo>
                  <a:pt x="5255720" y="1278760"/>
                </a:lnTo>
                <a:lnTo>
                  <a:pt x="5273832" y="1245553"/>
                </a:lnTo>
                <a:lnTo>
                  <a:pt x="5302208" y="1223214"/>
                </a:lnTo>
                <a:lnTo>
                  <a:pt x="5340848" y="1212949"/>
                </a:lnTo>
                <a:lnTo>
                  <a:pt x="5345076" y="1217178"/>
                </a:lnTo>
                <a:lnTo>
                  <a:pt x="5349302" y="1217178"/>
                </a:lnTo>
                <a:lnTo>
                  <a:pt x="5351113" y="1217178"/>
                </a:lnTo>
                <a:lnTo>
                  <a:pt x="5358962" y="1221404"/>
                </a:lnTo>
                <a:lnTo>
                  <a:pt x="5358962" y="1194837"/>
                </a:lnTo>
                <a:lnTo>
                  <a:pt x="5369225" y="1194837"/>
                </a:lnTo>
                <a:lnTo>
                  <a:pt x="5377074" y="1194837"/>
                </a:lnTo>
                <a:lnTo>
                  <a:pt x="5383113" y="1194837"/>
                </a:lnTo>
                <a:lnTo>
                  <a:pt x="5387339" y="1194837"/>
                </a:lnTo>
                <a:lnTo>
                  <a:pt x="5391565" y="1199063"/>
                </a:lnTo>
                <a:lnTo>
                  <a:pt x="5395188" y="1199063"/>
                </a:lnTo>
                <a:lnTo>
                  <a:pt x="5407261" y="1207515"/>
                </a:lnTo>
                <a:lnTo>
                  <a:pt x="5419337" y="1178532"/>
                </a:lnTo>
                <a:lnTo>
                  <a:pt x="5441677" y="1159819"/>
                </a:lnTo>
                <a:lnTo>
                  <a:pt x="5465827" y="1153782"/>
                </a:lnTo>
                <a:lnTo>
                  <a:pt x="5498430" y="1145330"/>
                </a:lnTo>
                <a:lnTo>
                  <a:pt x="5531033" y="1141102"/>
                </a:lnTo>
                <a:lnTo>
                  <a:pt x="5544919" y="1155593"/>
                </a:lnTo>
                <a:lnTo>
                  <a:pt x="5561220" y="1164045"/>
                </a:lnTo>
                <a:lnTo>
                  <a:pt x="5575106" y="1165857"/>
                </a:lnTo>
                <a:lnTo>
                  <a:pt x="5588994" y="1170083"/>
                </a:lnTo>
                <a:lnTo>
                  <a:pt x="5601070" y="1184573"/>
                </a:lnTo>
                <a:lnTo>
                  <a:pt x="5607106" y="1213554"/>
                </a:lnTo>
                <a:lnTo>
                  <a:pt x="5602880" y="1217781"/>
                </a:lnTo>
                <a:lnTo>
                  <a:pt x="5601070" y="1222006"/>
                </a:lnTo>
                <a:lnTo>
                  <a:pt x="5596842" y="1222006"/>
                </a:lnTo>
                <a:lnTo>
                  <a:pt x="5596842" y="1223816"/>
                </a:lnTo>
                <a:lnTo>
                  <a:pt x="5592616" y="1228044"/>
                </a:lnTo>
                <a:lnTo>
                  <a:pt x="5592616" y="1236497"/>
                </a:lnTo>
                <a:lnTo>
                  <a:pt x="5596842" y="1242533"/>
                </a:lnTo>
                <a:lnTo>
                  <a:pt x="5601070" y="1242533"/>
                </a:lnTo>
                <a:lnTo>
                  <a:pt x="5602880" y="1246759"/>
                </a:lnTo>
                <a:lnTo>
                  <a:pt x="5607106" y="1252799"/>
                </a:lnTo>
                <a:lnTo>
                  <a:pt x="5631257" y="1242533"/>
                </a:lnTo>
                <a:lnTo>
                  <a:pt x="5645143" y="1238307"/>
                </a:lnTo>
                <a:lnTo>
                  <a:pt x="5655408" y="1238307"/>
                </a:lnTo>
                <a:lnTo>
                  <a:pt x="5659634" y="1246759"/>
                </a:lnTo>
                <a:lnTo>
                  <a:pt x="5663860" y="1257025"/>
                </a:lnTo>
                <a:lnTo>
                  <a:pt x="5674123" y="1267290"/>
                </a:lnTo>
                <a:lnTo>
                  <a:pt x="5684387" y="1279363"/>
                </a:lnTo>
                <a:lnTo>
                  <a:pt x="5748990" y="1285402"/>
                </a:lnTo>
                <a:lnTo>
                  <a:pt x="5773141" y="1299892"/>
                </a:lnTo>
                <a:lnTo>
                  <a:pt x="5801518" y="1322230"/>
                </a:lnTo>
                <a:lnTo>
                  <a:pt x="5829892" y="1351211"/>
                </a:lnTo>
                <a:lnTo>
                  <a:pt x="5854043" y="1382002"/>
                </a:lnTo>
                <a:lnTo>
                  <a:pt x="5876383" y="1415211"/>
                </a:lnTo>
                <a:lnTo>
                  <a:pt x="5882420" y="1448416"/>
                </a:lnTo>
                <a:lnTo>
                  <a:pt x="5878194" y="1479210"/>
                </a:lnTo>
                <a:lnTo>
                  <a:pt x="5854043" y="1505776"/>
                </a:lnTo>
                <a:lnTo>
                  <a:pt x="5821440" y="1522077"/>
                </a:lnTo>
                <a:lnTo>
                  <a:pt x="5787027" y="1522077"/>
                </a:lnTo>
                <a:lnTo>
                  <a:pt x="5754424" y="1507586"/>
                </a:lnTo>
                <a:lnTo>
                  <a:pt x="5726047" y="1493096"/>
                </a:lnTo>
                <a:lnTo>
                  <a:pt x="5697671" y="1482833"/>
                </a:lnTo>
                <a:lnTo>
                  <a:pt x="5701897" y="1507586"/>
                </a:lnTo>
                <a:lnTo>
                  <a:pt x="5706123" y="1540794"/>
                </a:lnTo>
                <a:lnTo>
                  <a:pt x="5710349" y="1575809"/>
                </a:lnTo>
                <a:lnTo>
                  <a:pt x="5716387" y="1604790"/>
                </a:lnTo>
                <a:lnTo>
                  <a:pt x="5724235" y="1623507"/>
                </a:lnTo>
                <a:lnTo>
                  <a:pt x="5730273" y="1633769"/>
                </a:lnTo>
                <a:lnTo>
                  <a:pt x="5740538" y="1637995"/>
                </a:lnTo>
                <a:lnTo>
                  <a:pt x="5748385" y="1646449"/>
                </a:lnTo>
                <a:lnTo>
                  <a:pt x="5762273" y="1648260"/>
                </a:lnTo>
                <a:lnTo>
                  <a:pt x="5758047" y="1623507"/>
                </a:lnTo>
                <a:lnTo>
                  <a:pt x="5753819" y="1604790"/>
                </a:lnTo>
                <a:lnTo>
                  <a:pt x="5753819" y="1584263"/>
                </a:lnTo>
                <a:lnTo>
                  <a:pt x="5766499" y="1584263"/>
                </a:lnTo>
                <a:lnTo>
                  <a:pt x="5766499" y="1575809"/>
                </a:lnTo>
                <a:lnTo>
                  <a:pt x="5790648" y="1590300"/>
                </a:lnTo>
                <a:lnTo>
                  <a:pt x="5814799" y="1604790"/>
                </a:lnTo>
                <a:lnTo>
                  <a:pt x="5843176" y="1616865"/>
                </a:lnTo>
                <a:lnTo>
                  <a:pt x="5847402" y="1608411"/>
                </a:lnTo>
                <a:lnTo>
                  <a:pt x="5851630" y="1602375"/>
                </a:lnTo>
                <a:lnTo>
                  <a:pt x="5853440" y="1598149"/>
                </a:lnTo>
                <a:lnTo>
                  <a:pt x="5857666" y="1587884"/>
                </a:lnTo>
                <a:lnTo>
                  <a:pt x="5857666" y="1575809"/>
                </a:lnTo>
                <a:lnTo>
                  <a:pt x="5853440" y="1573999"/>
                </a:lnTo>
                <a:lnTo>
                  <a:pt x="5851630" y="1569772"/>
                </a:lnTo>
                <a:lnTo>
                  <a:pt x="5847402" y="1565546"/>
                </a:lnTo>
                <a:lnTo>
                  <a:pt x="5847402" y="1561320"/>
                </a:lnTo>
                <a:lnTo>
                  <a:pt x="5847402" y="1555282"/>
                </a:lnTo>
                <a:lnTo>
                  <a:pt x="5843176" y="1545020"/>
                </a:lnTo>
                <a:lnTo>
                  <a:pt x="5875778" y="1530529"/>
                </a:lnTo>
                <a:lnTo>
                  <a:pt x="5896306" y="1508189"/>
                </a:lnTo>
                <a:lnTo>
                  <a:pt x="5914420" y="1483436"/>
                </a:lnTo>
                <a:lnTo>
                  <a:pt x="5924683" y="1487662"/>
                </a:lnTo>
                <a:lnTo>
                  <a:pt x="5938571" y="1491888"/>
                </a:lnTo>
                <a:lnTo>
                  <a:pt x="5952457" y="1493701"/>
                </a:lnTo>
                <a:lnTo>
                  <a:pt x="5966342" y="1497926"/>
                </a:lnTo>
                <a:lnTo>
                  <a:pt x="5960306" y="1420040"/>
                </a:lnTo>
                <a:lnTo>
                  <a:pt x="5946420" y="1333702"/>
                </a:lnTo>
                <a:lnTo>
                  <a:pt x="6004984" y="1333702"/>
                </a:lnTo>
                <a:lnTo>
                  <a:pt x="6018870" y="1348191"/>
                </a:lnTo>
                <a:lnTo>
                  <a:pt x="6032756" y="1368719"/>
                </a:lnTo>
                <a:lnTo>
                  <a:pt x="6044831" y="1387436"/>
                </a:lnTo>
                <a:lnTo>
                  <a:pt x="6044831" y="1406154"/>
                </a:lnTo>
                <a:lnTo>
                  <a:pt x="6036982" y="1407964"/>
                </a:lnTo>
                <a:lnTo>
                  <a:pt x="6032756" y="1407964"/>
                </a:lnTo>
                <a:lnTo>
                  <a:pt x="6026719" y="1412193"/>
                </a:lnTo>
                <a:lnTo>
                  <a:pt x="6012833" y="1412193"/>
                </a:lnTo>
                <a:lnTo>
                  <a:pt x="6012833" y="1451436"/>
                </a:lnTo>
                <a:lnTo>
                  <a:pt x="6023096" y="1455663"/>
                </a:lnTo>
                <a:lnTo>
                  <a:pt x="6027322" y="1459889"/>
                </a:lnTo>
                <a:lnTo>
                  <a:pt x="6033361" y="1464116"/>
                </a:lnTo>
                <a:lnTo>
                  <a:pt x="6041208" y="1465926"/>
                </a:lnTo>
                <a:lnTo>
                  <a:pt x="6051473" y="1465926"/>
                </a:lnTo>
                <a:lnTo>
                  <a:pt x="6055699" y="1465926"/>
                </a:lnTo>
                <a:lnTo>
                  <a:pt x="6059925" y="1464116"/>
                </a:lnTo>
                <a:lnTo>
                  <a:pt x="6061738" y="1464116"/>
                </a:lnTo>
                <a:lnTo>
                  <a:pt x="6069585" y="1459889"/>
                </a:lnTo>
                <a:lnTo>
                  <a:pt x="6073813" y="1449624"/>
                </a:lnTo>
                <a:lnTo>
                  <a:pt x="6073813" y="1441172"/>
                </a:lnTo>
                <a:lnTo>
                  <a:pt x="6073813" y="1430908"/>
                </a:lnTo>
                <a:lnTo>
                  <a:pt x="6073813" y="1422456"/>
                </a:lnTo>
                <a:lnTo>
                  <a:pt x="6069585" y="1412193"/>
                </a:lnTo>
                <a:lnTo>
                  <a:pt x="6093736" y="1378984"/>
                </a:lnTo>
                <a:lnTo>
                  <a:pt x="6122112" y="1352417"/>
                </a:lnTo>
                <a:lnTo>
                  <a:pt x="6146263" y="1319211"/>
                </a:lnTo>
                <a:lnTo>
                  <a:pt x="6158338" y="1314985"/>
                </a:lnTo>
                <a:lnTo>
                  <a:pt x="6168603" y="1314985"/>
                </a:lnTo>
                <a:lnTo>
                  <a:pt x="6172829" y="1310759"/>
                </a:lnTo>
                <a:lnTo>
                  <a:pt x="6178866" y="1314985"/>
                </a:lnTo>
                <a:lnTo>
                  <a:pt x="6186715" y="1319211"/>
                </a:lnTo>
                <a:lnTo>
                  <a:pt x="6188526" y="1325248"/>
                </a:lnTo>
                <a:lnTo>
                  <a:pt x="6192752" y="1333702"/>
                </a:lnTo>
                <a:lnTo>
                  <a:pt x="6196980" y="1337928"/>
                </a:lnTo>
                <a:lnTo>
                  <a:pt x="6198790" y="1343965"/>
                </a:lnTo>
                <a:lnTo>
                  <a:pt x="6206640" y="1348191"/>
                </a:lnTo>
                <a:lnTo>
                  <a:pt x="6206640" y="1339739"/>
                </a:lnTo>
                <a:lnTo>
                  <a:pt x="6212676" y="1333702"/>
                </a:lnTo>
                <a:lnTo>
                  <a:pt x="6216902" y="1325248"/>
                </a:lnTo>
                <a:lnTo>
                  <a:pt x="6221129" y="1319211"/>
                </a:lnTo>
                <a:lnTo>
                  <a:pt x="6221129" y="1308947"/>
                </a:lnTo>
                <a:lnTo>
                  <a:pt x="6225355" y="1294459"/>
                </a:lnTo>
                <a:lnTo>
                  <a:pt x="6255544" y="1294459"/>
                </a:lnTo>
                <a:lnTo>
                  <a:pt x="6283921" y="1300495"/>
                </a:lnTo>
                <a:lnTo>
                  <a:pt x="6310485" y="1308947"/>
                </a:lnTo>
                <a:lnTo>
                  <a:pt x="6292373" y="1323437"/>
                </a:lnTo>
                <a:lnTo>
                  <a:pt x="6274259" y="1333702"/>
                </a:lnTo>
                <a:lnTo>
                  <a:pt x="6260373" y="1343965"/>
                </a:lnTo>
                <a:lnTo>
                  <a:pt x="6246487" y="1364493"/>
                </a:lnTo>
                <a:lnTo>
                  <a:pt x="6264599" y="1364493"/>
                </a:lnTo>
                <a:lnTo>
                  <a:pt x="6274864" y="1354230"/>
                </a:lnTo>
                <a:lnTo>
                  <a:pt x="6299014" y="1343965"/>
                </a:lnTo>
                <a:lnTo>
                  <a:pt x="6325579" y="1333702"/>
                </a:lnTo>
                <a:lnTo>
                  <a:pt x="6346108" y="1325248"/>
                </a:lnTo>
                <a:lnTo>
                  <a:pt x="6368446" y="1319211"/>
                </a:lnTo>
                <a:lnTo>
                  <a:pt x="6374485" y="1319211"/>
                </a:lnTo>
                <a:lnTo>
                  <a:pt x="6378711" y="1323437"/>
                </a:lnTo>
                <a:lnTo>
                  <a:pt x="6384748" y="1329474"/>
                </a:lnTo>
                <a:lnTo>
                  <a:pt x="6388974" y="1333702"/>
                </a:lnTo>
                <a:lnTo>
                  <a:pt x="6393202" y="1337928"/>
                </a:lnTo>
                <a:lnTo>
                  <a:pt x="6399238" y="1337928"/>
                </a:lnTo>
                <a:lnTo>
                  <a:pt x="6413124" y="1339739"/>
                </a:lnTo>
                <a:lnTo>
                  <a:pt x="6417350" y="1333702"/>
                </a:lnTo>
                <a:lnTo>
                  <a:pt x="6421576" y="1325248"/>
                </a:lnTo>
                <a:lnTo>
                  <a:pt x="6423389" y="1323437"/>
                </a:lnTo>
                <a:lnTo>
                  <a:pt x="6423389" y="1314985"/>
                </a:lnTo>
                <a:lnTo>
                  <a:pt x="6427615" y="1304721"/>
                </a:lnTo>
                <a:lnTo>
                  <a:pt x="6427615" y="1294459"/>
                </a:lnTo>
                <a:lnTo>
                  <a:pt x="6421576" y="1286005"/>
                </a:lnTo>
                <a:lnTo>
                  <a:pt x="6417350" y="1279968"/>
                </a:lnTo>
                <a:lnTo>
                  <a:pt x="6413124" y="1271516"/>
                </a:lnTo>
                <a:lnTo>
                  <a:pt x="6413124" y="1261251"/>
                </a:lnTo>
                <a:lnTo>
                  <a:pt x="6413124" y="1246759"/>
                </a:lnTo>
                <a:lnTo>
                  <a:pt x="6423389" y="1238307"/>
                </a:lnTo>
                <a:lnTo>
                  <a:pt x="6431236" y="1232271"/>
                </a:lnTo>
                <a:lnTo>
                  <a:pt x="6437275" y="1228044"/>
                </a:lnTo>
                <a:lnTo>
                  <a:pt x="6451161" y="1222006"/>
                </a:lnTo>
                <a:lnTo>
                  <a:pt x="6459010" y="1223816"/>
                </a:lnTo>
                <a:lnTo>
                  <a:pt x="6469275" y="1228044"/>
                </a:lnTo>
                <a:lnTo>
                  <a:pt x="6483161" y="1228044"/>
                </a:lnTo>
                <a:lnTo>
                  <a:pt x="6497047" y="1228044"/>
                </a:lnTo>
                <a:lnTo>
                  <a:pt x="6515159" y="1250383"/>
                </a:lnTo>
                <a:lnTo>
                  <a:pt x="6539310" y="1275138"/>
                </a:lnTo>
                <a:lnTo>
                  <a:pt x="6575536" y="1299892"/>
                </a:lnTo>
                <a:lnTo>
                  <a:pt x="6605723" y="1324645"/>
                </a:lnTo>
                <a:lnTo>
                  <a:pt x="6634100" y="1339136"/>
                </a:lnTo>
                <a:lnTo>
                  <a:pt x="6652214" y="1347588"/>
                </a:lnTo>
                <a:lnTo>
                  <a:pt x="6656440" y="1343362"/>
                </a:lnTo>
                <a:lnTo>
                  <a:pt x="6656440" y="1339136"/>
                </a:lnTo>
                <a:lnTo>
                  <a:pt x="6658250" y="1333097"/>
                </a:lnTo>
                <a:lnTo>
                  <a:pt x="6647986" y="1322834"/>
                </a:lnTo>
                <a:lnTo>
                  <a:pt x="6641949" y="1314380"/>
                </a:lnTo>
                <a:lnTo>
                  <a:pt x="6637723" y="1304118"/>
                </a:lnTo>
                <a:lnTo>
                  <a:pt x="6629874" y="1293854"/>
                </a:lnTo>
                <a:lnTo>
                  <a:pt x="6628063" y="1279363"/>
                </a:lnTo>
                <a:lnTo>
                  <a:pt x="6595460" y="1279363"/>
                </a:lnTo>
                <a:lnTo>
                  <a:pt x="6599686" y="1235891"/>
                </a:lnTo>
                <a:lnTo>
                  <a:pt x="6591837" y="1202686"/>
                </a:lnTo>
                <a:lnTo>
                  <a:pt x="6587611" y="1173704"/>
                </a:lnTo>
                <a:lnTo>
                  <a:pt x="6581572" y="1134460"/>
                </a:lnTo>
                <a:lnTo>
                  <a:pt x="6602102" y="1119972"/>
                </a:lnTo>
                <a:lnTo>
                  <a:pt x="6615988" y="1101253"/>
                </a:lnTo>
                <a:lnTo>
                  <a:pt x="6623837" y="1080726"/>
                </a:lnTo>
                <a:lnTo>
                  <a:pt x="6629874" y="1054159"/>
                </a:lnTo>
                <a:lnTo>
                  <a:pt x="6637723" y="1033632"/>
                </a:lnTo>
                <a:lnTo>
                  <a:pt x="6647986" y="1011294"/>
                </a:lnTo>
                <a:lnTo>
                  <a:pt x="6661874" y="994992"/>
                </a:lnTo>
                <a:lnTo>
                  <a:pt x="6679986" y="982917"/>
                </a:lnTo>
                <a:lnTo>
                  <a:pt x="6712588" y="981104"/>
                </a:lnTo>
                <a:lnTo>
                  <a:pt x="6751230" y="982917"/>
                </a:lnTo>
                <a:lnTo>
                  <a:pt x="6761493" y="1001632"/>
                </a:lnTo>
                <a:lnTo>
                  <a:pt x="6775379" y="1016123"/>
                </a:lnTo>
                <a:lnTo>
                  <a:pt x="6771153" y="1045104"/>
                </a:lnTo>
                <a:lnTo>
                  <a:pt x="6765116" y="1074084"/>
                </a:lnTo>
                <a:lnTo>
                  <a:pt x="6757267" y="1098838"/>
                </a:lnTo>
                <a:lnTo>
                  <a:pt x="6755456" y="1121179"/>
                </a:lnTo>
                <a:lnTo>
                  <a:pt x="6751230" y="1135668"/>
                </a:lnTo>
                <a:lnTo>
                  <a:pt x="6757267" y="1154385"/>
                </a:lnTo>
                <a:lnTo>
                  <a:pt x="6769342" y="1179137"/>
                </a:lnTo>
                <a:lnTo>
                  <a:pt x="6775379" y="1208120"/>
                </a:lnTo>
                <a:lnTo>
                  <a:pt x="6781417" y="1228648"/>
                </a:lnTo>
                <a:lnTo>
                  <a:pt x="6781417" y="1253401"/>
                </a:lnTo>
                <a:lnTo>
                  <a:pt x="6775379" y="1275742"/>
                </a:lnTo>
                <a:lnTo>
                  <a:pt x="6769342" y="1294459"/>
                </a:lnTo>
                <a:lnTo>
                  <a:pt x="6769342" y="1308947"/>
                </a:lnTo>
                <a:lnTo>
                  <a:pt x="6771153" y="1319211"/>
                </a:lnTo>
                <a:lnTo>
                  <a:pt x="6775379" y="1325248"/>
                </a:lnTo>
                <a:lnTo>
                  <a:pt x="6781417" y="1333702"/>
                </a:lnTo>
                <a:lnTo>
                  <a:pt x="6789267" y="1339739"/>
                </a:lnTo>
                <a:lnTo>
                  <a:pt x="6793493" y="1351815"/>
                </a:lnTo>
                <a:lnTo>
                  <a:pt x="6799529" y="1363890"/>
                </a:lnTo>
                <a:lnTo>
                  <a:pt x="6789267" y="1386229"/>
                </a:lnTo>
                <a:lnTo>
                  <a:pt x="6781417" y="1410985"/>
                </a:lnTo>
                <a:lnTo>
                  <a:pt x="6781417" y="1444191"/>
                </a:lnTo>
                <a:lnTo>
                  <a:pt x="6771153" y="1450228"/>
                </a:lnTo>
                <a:lnTo>
                  <a:pt x="6765116" y="1458682"/>
                </a:lnTo>
                <a:lnTo>
                  <a:pt x="6754853" y="1462908"/>
                </a:lnTo>
                <a:lnTo>
                  <a:pt x="6742778" y="1468945"/>
                </a:lnTo>
                <a:lnTo>
                  <a:pt x="6728890" y="1473173"/>
                </a:lnTo>
                <a:lnTo>
                  <a:pt x="6728890" y="1484041"/>
                </a:lnTo>
                <a:lnTo>
                  <a:pt x="6769342" y="1484041"/>
                </a:lnTo>
                <a:lnTo>
                  <a:pt x="6771153" y="1479815"/>
                </a:lnTo>
                <a:lnTo>
                  <a:pt x="6775379" y="1478003"/>
                </a:lnTo>
                <a:lnTo>
                  <a:pt x="6781417" y="1473776"/>
                </a:lnTo>
                <a:lnTo>
                  <a:pt x="6795303" y="1449021"/>
                </a:lnTo>
                <a:lnTo>
                  <a:pt x="6809191" y="1420040"/>
                </a:lnTo>
                <a:lnTo>
                  <a:pt x="6821267" y="1397701"/>
                </a:lnTo>
                <a:lnTo>
                  <a:pt x="6827303" y="1362682"/>
                </a:lnTo>
                <a:lnTo>
                  <a:pt x="6821267" y="1329474"/>
                </a:lnTo>
                <a:lnTo>
                  <a:pt x="6817039" y="1296269"/>
                </a:lnTo>
                <a:lnTo>
                  <a:pt x="6812812" y="1267290"/>
                </a:lnTo>
                <a:lnTo>
                  <a:pt x="6851454" y="1267290"/>
                </a:lnTo>
                <a:lnTo>
                  <a:pt x="6887680" y="1267290"/>
                </a:lnTo>
                <a:lnTo>
                  <a:pt x="6922093" y="1279363"/>
                </a:lnTo>
                <a:lnTo>
                  <a:pt x="6922093" y="1267290"/>
                </a:lnTo>
                <a:lnTo>
                  <a:pt x="6887680" y="1252799"/>
                </a:lnTo>
                <a:lnTo>
                  <a:pt x="6845415" y="1236497"/>
                </a:lnTo>
                <a:lnTo>
                  <a:pt x="6806776" y="1222006"/>
                </a:lnTo>
                <a:lnTo>
                  <a:pt x="6798927" y="1185177"/>
                </a:lnTo>
                <a:lnTo>
                  <a:pt x="6788664" y="1160423"/>
                </a:lnTo>
                <a:lnTo>
                  <a:pt x="6778399" y="1139896"/>
                </a:lnTo>
                <a:lnTo>
                  <a:pt x="6768134" y="1110915"/>
                </a:lnTo>
                <a:lnTo>
                  <a:pt x="6812812" y="1069858"/>
                </a:lnTo>
                <a:lnTo>
                  <a:pt x="6812812" y="1002237"/>
                </a:lnTo>
                <a:lnTo>
                  <a:pt x="6820662" y="1002237"/>
                </a:lnTo>
                <a:lnTo>
                  <a:pt x="6826698" y="1002237"/>
                </a:lnTo>
                <a:lnTo>
                  <a:pt x="6830926" y="1002237"/>
                </a:lnTo>
                <a:lnTo>
                  <a:pt x="6830926" y="1003445"/>
                </a:lnTo>
                <a:lnTo>
                  <a:pt x="6836963" y="1007671"/>
                </a:lnTo>
                <a:lnTo>
                  <a:pt x="6844812" y="1028198"/>
                </a:lnTo>
                <a:lnTo>
                  <a:pt x="6850849" y="1050538"/>
                </a:lnTo>
                <a:lnTo>
                  <a:pt x="6864737" y="1066840"/>
                </a:lnTo>
                <a:lnTo>
                  <a:pt x="6891301" y="1052349"/>
                </a:lnTo>
                <a:lnTo>
                  <a:pt x="6921491" y="1046310"/>
                </a:lnTo>
                <a:lnTo>
                  <a:pt x="6961941" y="1046310"/>
                </a:lnTo>
                <a:lnTo>
                  <a:pt x="6982470" y="1075292"/>
                </a:lnTo>
                <a:lnTo>
                  <a:pt x="7015073" y="1104271"/>
                </a:lnTo>
                <a:lnTo>
                  <a:pt x="7045260" y="1124800"/>
                </a:lnTo>
                <a:lnTo>
                  <a:pt x="7045260" y="1108499"/>
                </a:lnTo>
                <a:lnTo>
                  <a:pt x="7021110" y="1081934"/>
                </a:lnTo>
                <a:lnTo>
                  <a:pt x="7002998" y="1051141"/>
                </a:lnTo>
                <a:lnTo>
                  <a:pt x="6992733" y="1010086"/>
                </a:lnTo>
                <a:lnTo>
                  <a:pt x="6982470" y="970842"/>
                </a:lnTo>
                <a:lnTo>
                  <a:pt x="6974621" y="927371"/>
                </a:lnTo>
                <a:lnTo>
                  <a:pt x="7021110" y="912880"/>
                </a:lnTo>
                <a:lnTo>
                  <a:pt x="7071827" y="902616"/>
                </a:lnTo>
                <a:lnTo>
                  <a:pt x="7085712" y="935823"/>
                </a:lnTo>
                <a:lnTo>
                  <a:pt x="7091749" y="935823"/>
                </a:lnTo>
                <a:lnTo>
                  <a:pt x="7099598" y="902616"/>
                </a:lnTo>
                <a:lnTo>
                  <a:pt x="7105637" y="867597"/>
                </a:lnTo>
                <a:lnTo>
                  <a:pt x="7115900" y="830768"/>
                </a:lnTo>
                <a:lnTo>
                  <a:pt x="7148503" y="812052"/>
                </a:lnTo>
                <a:lnTo>
                  <a:pt x="7172653" y="791524"/>
                </a:lnTo>
                <a:lnTo>
                  <a:pt x="7201030" y="769186"/>
                </a:lnTo>
                <a:lnTo>
                  <a:pt x="7229407" y="757111"/>
                </a:lnTo>
                <a:lnTo>
                  <a:pt x="7262010" y="745035"/>
                </a:lnTo>
                <a:lnTo>
                  <a:pt x="7304272" y="745035"/>
                </a:lnTo>
                <a:lnTo>
                  <a:pt x="7308499" y="730545"/>
                </a:lnTo>
                <a:lnTo>
                  <a:pt x="7314537" y="720282"/>
                </a:lnTo>
                <a:lnTo>
                  <a:pt x="7318763" y="710017"/>
                </a:lnTo>
                <a:lnTo>
                  <a:pt x="7324800" y="699754"/>
                </a:lnTo>
                <a:lnTo>
                  <a:pt x="7347140" y="699754"/>
                </a:lnTo>
                <a:lnTo>
                  <a:pt x="7375517" y="699754"/>
                </a:lnTo>
                <a:lnTo>
                  <a:pt x="7403894" y="699754"/>
                </a:lnTo>
                <a:lnTo>
                  <a:pt x="7424421" y="699754"/>
                </a:lnTo>
                <a:lnTo>
                  <a:pt x="7434684" y="699754"/>
                </a:lnTo>
                <a:lnTo>
                  <a:pt x="7448570" y="687679"/>
                </a:lnTo>
                <a:lnTo>
                  <a:pt x="7462458" y="677414"/>
                </a:lnTo>
                <a:lnTo>
                  <a:pt x="7476344" y="662924"/>
                </a:lnTo>
                <a:lnTo>
                  <a:pt x="7488419" y="652661"/>
                </a:lnTo>
                <a:lnTo>
                  <a:pt x="7498684" y="656887"/>
                </a:lnTo>
                <a:lnTo>
                  <a:pt x="7504720" y="656887"/>
                </a:lnTo>
                <a:lnTo>
                  <a:pt x="7516796" y="658698"/>
                </a:lnTo>
                <a:lnTo>
                  <a:pt x="7527059" y="658698"/>
                </a:lnTo>
                <a:lnTo>
                  <a:pt x="7527059" y="619453"/>
                </a:lnTo>
                <a:lnTo>
                  <a:pt x="7557248" y="604964"/>
                </a:lnTo>
                <a:lnTo>
                  <a:pt x="7583812" y="590474"/>
                </a:lnTo>
                <a:lnTo>
                  <a:pt x="7607963" y="571757"/>
                </a:lnTo>
                <a:lnTo>
                  <a:pt x="7628490" y="551229"/>
                </a:lnTo>
                <a:close/>
                <a:moveTo>
                  <a:pt x="1875891" y="498704"/>
                </a:moveTo>
                <a:lnTo>
                  <a:pt x="1912720" y="508968"/>
                </a:lnTo>
                <a:lnTo>
                  <a:pt x="1936870" y="527685"/>
                </a:lnTo>
                <a:lnTo>
                  <a:pt x="1957398" y="543987"/>
                </a:lnTo>
                <a:lnTo>
                  <a:pt x="1979738" y="566325"/>
                </a:lnTo>
                <a:lnTo>
                  <a:pt x="2000266" y="582626"/>
                </a:lnTo>
                <a:lnTo>
                  <a:pt x="2000266" y="576589"/>
                </a:lnTo>
                <a:lnTo>
                  <a:pt x="2012341" y="576589"/>
                </a:lnTo>
                <a:lnTo>
                  <a:pt x="2012341" y="582626"/>
                </a:lnTo>
                <a:lnTo>
                  <a:pt x="2014151" y="591078"/>
                </a:lnTo>
                <a:lnTo>
                  <a:pt x="2022000" y="601343"/>
                </a:lnTo>
                <a:lnTo>
                  <a:pt x="2026227" y="615834"/>
                </a:lnTo>
                <a:lnTo>
                  <a:pt x="2011738" y="615834"/>
                </a:lnTo>
                <a:lnTo>
                  <a:pt x="2003889" y="615834"/>
                </a:lnTo>
                <a:lnTo>
                  <a:pt x="2003889" y="620060"/>
                </a:lnTo>
                <a:lnTo>
                  <a:pt x="1999663" y="620060"/>
                </a:lnTo>
                <a:lnTo>
                  <a:pt x="1993624" y="620060"/>
                </a:lnTo>
                <a:lnTo>
                  <a:pt x="1985775" y="624286"/>
                </a:lnTo>
                <a:lnTo>
                  <a:pt x="1957398" y="601946"/>
                </a:lnTo>
                <a:lnTo>
                  <a:pt x="1929023" y="591683"/>
                </a:lnTo>
                <a:lnTo>
                  <a:pt x="1894608" y="583231"/>
                </a:lnTo>
                <a:lnTo>
                  <a:pt x="1862005" y="566929"/>
                </a:lnTo>
                <a:lnTo>
                  <a:pt x="1874080" y="556665"/>
                </a:lnTo>
                <a:lnTo>
                  <a:pt x="1875891" y="544589"/>
                </a:lnTo>
                <a:lnTo>
                  <a:pt x="1874080" y="534327"/>
                </a:lnTo>
                <a:lnTo>
                  <a:pt x="1874080" y="519231"/>
                </a:lnTo>
                <a:close/>
                <a:moveTo>
                  <a:pt x="4341650" y="484215"/>
                </a:moveTo>
                <a:lnTo>
                  <a:pt x="4349498" y="484215"/>
                </a:lnTo>
                <a:lnTo>
                  <a:pt x="4355535" y="486025"/>
                </a:lnTo>
                <a:lnTo>
                  <a:pt x="4359762" y="490251"/>
                </a:lnTo>
                <a:lnTo>
                  <a:pt x="4363988" y="494477"/>
                </a:lnTo>
                <a:lnTo>
                  <a:pt x="4365800" y="498704"/>
                </a:lnTo>
                <a:lnTo>
                  <a:pt x="4365800" y="501119"/>
                </a:lnTo>
                <a:lnTo>
                  <a:pt x="4365800" y="505345"/>
                </a:lnTo>
                <a:lnTo>
                  <a:pt x="4370026" y="513797"/>
                </a:lnTo>
                <a:lnTo>
                  <a:pt x="4355535" y="513797"/>
                </a:lnTo>
                <a:lnTo>
                  <a:pt x="4349498" y="515610"/>
                </a:lnTo>
                <a:lnTo>
                  <a:pt x="4341650" y="515610"/>
                </a:lnTo>
                <a:lnTo>
                  <a:pt x="4335612" y="519836"/>
                </a:lnTo>
                <a:lnTo>
                  <a:pt x="4323536" y="519836"/>
                </a:lnTo>
                <a:lnTo>
                  <a:pt x="4323536" y="513797"/>
                </a:lnTo>
                <a:lnTo>
                  <a:pt x="4317500" y="513797"/>
                </a:lnTo>
                <a:lnTo>
                  <a:pt x="4317500" y="487233"/>
                </a:lnTo>
                <a:lnTo>
                  <a:pt x="4327764" y="487233"/>
                </a:lnTo>
                <a:lnTo>
                  <a:pt x="4338027" y="485420"/>
                </a:lnTo>
                <a:lnTo>
                  <a:pt x="4341650" y="485420"/>
                </a:lnTo>
                <a:close/>
                <a:moveTo>
                  <a:pt x="1985775" y="466101"/>
                </a:moveTo>
                <a:lnTo>
                  <a:pt x="2018378" y="466101"/>
                </a:lnTo>
                <a:lnTo>
                  <a:pt x="2018378" y="472139"/>
                </a:lnTo>
                <a:lnTo>
                  <a:pt x="2012341" y="472139"/>
                </a:lnTo>
                <a:lnTo>
                  <a:pt x="2004491" y="472139"/>
                </a:lnTo>
                <a:lnTo>
                  <a:pt x="2000266" y="476365"/>
                </a:lnTo>
                <a:lnTo>
                  <a:pt x="1998455" y="476365"/>
                </a:lnTo>
                <a:lnTo>
                  <a:pt x="1994229" y="476365"/>
                </a:lnTo>
                <a:lnTo>
                  <a:pt x="1990003" y="472139"/>
                </a:lnTo>
                <a:close/>
                <a:moveTo>
                  <a:pt x="5344471" y="414781"/>
                </a:moveTo>
                <a:lnTo>
                  <a:pt x="5368622" y="414781"/>
                </a:lnTo>
                <a:lnTo>
                  <a:pt x="5376471" y="443763"/>
                </a:lnTo>
                <a:lnTo>
                  <a:pt x="5382507" y="462478"/>
                </a:lnTo>
                <a:lnTo>
                  <a:pt x="5396998" y="470932"/>
                </a:lnTo>
                <a:lnTo>
                  <a:pt x="5421149" y="481194"/>
                </a:lnTo>
                <a:lnTo>
                  <a:pt x="5410884" y="524062"/>
                </a:lnTo>
                <a:lnTo>
                  <a:pt x="5396395" y="566929"/>
                </a:lnTo>
                <a:lnTo>
                  <a:pt x="5375866" y="597720"/>
                </a:lnTo>
                <a:lnTo>
                  <a:pt x="5375866" y="558475"/>
                </a:lnTo>
                <a:lnTo>
                  <a:pt x="5329377" y="558475"/>
                </a:lnTo>
                <a:lnTo>
                  <a:pt x="5333603" y="513194"/>
                </a:lnTo>
                <a:lnTo>
                  <a:pt x="5337829" y="470327"/>
                </a:lnTo>
                <a:close/>
                <a:moveTo>
                  <a:pt x="7582001" y="322407"/>
                </a:moveTo>
                <a:lnTo>
                  <a:pt x="7583209" y="322407"/>
                </a:lnTo>
                <a:lnTo>
                  <a:pt x="7591058" y="322407"/>
                </a:lnTo>
                <a:lnTo>
                  <a:pt x="7591058" y="330859"/>
                </a:lnTo>
                <a:lnTo>
                  <a:pt x="7592869" y="341123"/>
                </a:lnTo>
                <a:lnTo>
                  <a:pt x="7597097" y="345349"/>
                </a:lnTo>
                <a:lnTo>
                  <a:pt x="7601323" y="351386"/>
                </a:lnTo>
                <a:lnTo>
                  <a:pt x="7605549" y="355614"/>
                </a:lnTo>
                <a:lnTo>
                  <a:pt x="7611586" y="361651"/>
                </a:lnTo>
                <a:lnTo>
                  <a:pt x="7619435" y="355614"/>
                </a:lnTo>
                <a:lnTo>
                  <a:pt x="7621246" y="347160"/>
                </a:lnTo>
                <a:lnTo>
                  <a:pt x="7625472" y="345349"/>
                </a:lnTo>
                <a:lnTo>
                  <a:pt x="7633321" y="345349"/>
                </a:lnTo>
                <a:lnTo>
                  <a:pt x="7643586" y="341123"/>
                </a:lnTo>
                <a:lnTo>
                  <a:pt x="7649622" y="361651"/>
                </a:lnTo>
                <a:lnTo>
                  <a:pt x="7661698" y="376142"/>
                </a:lnTo>
                <a:lnTo>
                  <a:pt x="7671962" y="390630"/>
                </a:lnTo>
                <a:lnTo>
                  <a:pt x="7677999" y="409347"/>
                </a:lnTo>
                <a:lnTo>
                  <a:pt x="7682225" y="434103"/>
                </a:lnTo>
                <a:lnTo>
                  <a:pt x="7682225" y="438329"/>
                </a:lnTo>
                <a:lnTo>
                  <a:pt x="7677999" y="442555"/>
                </a:lnTo>
                <a:lnTo>
                  <a:pt x="7677999" y="444366"/>
                </a:lnTo>
                <a:lnTo>
                  <a:pt x="7677999" y="448592"/>
                </a:lnTo>
                <a:lnTo>
                  <a:pt x="7677999" y="452818"/>
                </a:lnTo>
                <a:lnTo>
                  <a:pt x="7676189" y="458856"/>
                </a:lnTo>
                <a:lnTo>
                  <a:pt x="7653848" y="473347"/>
                </a:lnTo>
                <a:lnTo>
                  <a:pt x="7621246" y="487836"/>
                </a:lnTo>
                <a:lnTo>
                  <a:pt x="7582606" y="496288"/>
                </a:lnTo>
                <a:lnTo>
                  <a:pt x="7543965" y="502327"/>
                </a:lnTo>
                <a:lnTo>
                  <a:pt x="7511362" y="506553"/>
                </a:lnTo>
                <a:lnTo>
                  <a:pt x="7515588" y="487836"/>
                </a:lnTo>
                <a:lnTo>
                  <a:pt x="7519814" y="481799"/>
                </a:lnTo>
                <a:lnTo>
                  <a:pt x="7524040" y="473347"/>
                </a:lnTo>
                <a:lnTo>
                  <a:pt x="7525853" y="471535"/>
                </a:lnTo>
                <a:lnTo>
                  <a:pt x="7530079" y="471535"/>
                </a:lnTo>
                <a:lnTo>
                  <a:pt x="7537928" y="467309"/>
                </a:lnTo>
                <a:lnTo>
                  <a:pt x="7539739" y="467309"/>
                </a:lnTo>
                <a:lnTo>
                  <a:pt x="7543965" y="463082"/>
                </a:lnTo>
                <a:lnTo>
                  <a:pt x="7551814" y="458856"/>
                </a:lnTo>
                <a:lnTo>
                  <a:pt x="7562079" y="429875"/>
                </a:lnTo>
                <a:lnTo>
                  <a:pt x="7562079" y="400895"/>
                </a:lnTo>
                <a:lnTo>
                  <a:pt x="7557853" y="374329"/>
                </a:lnTo>
                <a:lnTo>
                  <a:pt x="7563889" y="351991"/>
                </a:lnTo>
                <a:lnTo>
                  <a:pt x="7582001" y="331464"/>
                </a:lnTo>
                <a:close/>
                <a:moveTo>
                  <a:pt x="2138526" y="307916"/>
                </a:moveTo>
                <a:lnTo>
                  <a:pt x="2142752" y="307916"/>
                </a:lnTo>
                <a:lnTo>
                  <a:pt x="2149998" y="307916"/>
                </a:lnTo>
                <a:lnTo>
                  <a:pt x="2188638" y="350783"/>
                </a:lnTo>
                <a:lnTo>
                  <a:pt x="2237542" y="383386"/>
                </a:lnTo>
                <a:lnTo>
                  <a:pt x="2298522" y="408140"/>
                </a:lnTo>
                <a:lnTo>
                  <a:pt x="2302747" y="443158"/>
                </a:lnTo>
                <a:lnTo>
                  <a:pt x="2313012" y="469724"/>
                </a:lnTo>
                <a:lnTo>
                  <a:pt x="2323277" y="484215"/>
                </a:lnTo>
                <a:lnTo>
                  <a:pt x="2337766" y="498704"/>
                </a:lnTo>
                <a:lnTo>
                  <a:pt x="2352256" y="519231"/>
                </a:lnTo>
                <a:lnTo>
                  <a:pt x="2328106" y="523459"/>
                </a:lnTo>
                <a:lnTo>
                  <a:pt x="2303955" y="527685"/>
                </a:lnTo>
                <a:lnTo>
                  <a:pt x="2281617" y="537948"/>
                </a:lnTo>
                <a:lnTo>
                  <a:pt x="2267126" y="552439"/>
                </a:lnTo>
                <a:lnTo>
                  <a:pt x="2265316" y="558475"/>
                </a:lnTo>
                <a:lnTo>
                  <a:pt x="2261090" y="566929"/>
                </a:lnTo>
                <a:lnTo>
                  <a:pt x="2256864" y="572966"/>
                </a:lnTo>
                <a:lnTo>
                  <a:pt x="2252636" y="577192"/>
                </a:lnTo>
                <a:lnTo>
                  <a:pt x="2246599" y="583231"/>
                </a:lnTo>
                <a:lnTo>
                  <a:pt x="2224259" y="587457"/>
                </a:lnTo>
                <a:lnTo>
                  <a:pt x="2194072" y="591683"/>
                </a:lnTo>
                <a:lnTo>
                  <a:pt x="2157243" y="587457"/>
                </a:lnTo>
                <a:lnTo>
                  <a:pt x="2128866" y="583231"/>
                </a:lnTo>
                <a:lnTo>
                  <a:pt x="2122829" y="562701"/>
                </a:lnTo>
                <a:lnTo>
                  <a:pt x="2118601" y="548213"/>
                </a:lnTo>
                <a:lnTo>
                  <a:pt x="2114375" y="537948"/>
                </a:lnTo>
                <a:lnTo>
                  <a:pt x="2104112" y="519231"/>
                </a:lnTo>
                <a:lnTo>
                  <a:pt x="2150601" y="504742"/>
                </a:lnTo>
                <a:lnTo>
                  <a:pt x="2150601" y="498704"/>
                </a:lnTo>
                <a:lnTo>
                  <a:pt x="2113772" y="494477"/>
                </a:lnTo>
                <a:lnTo>
                  <a:pt x="2089622" y="486025"/>
                </a:lnTo>
                <a:lnTo>
                  <a:pt x="2071509" y="471535"/>
                </a:lnTo>
                <a:lnTo>
                  <a:pt x="2069697" y="461272"/>
                </a:lnTo>
                <a:lnTo>
                  <a:pt x="2061850" y="451007"/>
                </a:lnTo>
                <a:lnTo>
                  <a:pt x="2057622" y="440742"/>
                </a:lnTo>
                <a:lnTo>
                  <a:pt x="2057622" y="428669"/>
                </a:lnTo>
                <a:lnTo>
                  <a:pt x="2057622" y="422630"/>
                </a:lnTo>
                <a:lnTo>
                  <a:pt x="2057622" y="414178"/>
                </a:lnTo>
                <a:lnTo>
                  <a:pt x="2061850" y="414178"/>
                </a:lnTo>
                <a:lnTo>
                  <a:pt x="2066076" y="412366"/>
                </a:lnTo>
                <a:lnTo>
                  <a:pt x="2070302" y="412366"/>
                </a:lnTo>
                <a:lnTo>
                  <a:pt x="2072113" y="412366"/>
                </a:lnTo>
                <a:lnTo>
                  <a:pt x="2079962" y="408140"/>
                </a:lnTo>
                <a:lnTo>
                  <a:pt x="2082980" y="398480"/>
                </a:lnTo>
                <a:lnTo>
                  <a:pt x="2082980" y="386404"/>
                </a:lnTo>
                <a:lnTo>
                  <a:pt x="2082980" y="380368"/>
                </a:lnTo>
                <a:lnTo>
                  <a:pt x="2084791" y="376142"/>
                </a:lnTo>
                <a:lnTo>
                  <a:pt x="2089019" y="370103"/>
                </a:lnTo>
                <a:lnTo>
                  <a:pt x="2093245" y="370103"/>
                </a:lnTo>
                <a:lnTo>
                  <a:pt x="2097471" y="365877"/>
                </a:lnTo>
                <a:lnTo>
                  <a:pt x="2099282" y="365877"/>
                </a:lnTo>
                <a:lnTo>
                  <a:pt x="2103508" y="365877"/>
                </a:lnTo>
                <a:lnTo>
                  <a:pt x="2109546" y="361651"/>
                </a:lnTo>
                <a:lnTo>
                  <a:pt x="2113772" y="347160"/>
                </a:lnTo>
                <a:lnTo>
                  <a:pt x="2117999" y="336897"/>
                </a:lnTo>
                <a:lnTo>
                  <a:pt x="2122224" y="326633"/>
                </a:lnTo>
                <a:lnTo>
                  <a:pt x="2128263" y="316370"/>
                </a:lnTo>
                <a:lnTo>
                  <a:pt x="2132489" y="312142"/>
                </a:lnTo>
                <a:lnTo>
                  <a:pt x="2136715" y="312142"/>
                </a:lnTo>
                <a:close/>
                <a:moveTo>
                  <a:pt x="4240220" y="268671"/>
                </a:moveTo>
                <a:lnTo>
                  <a:pt x="4250484" y="272899"/>
                </a:lnTo>
                <a:lnTo>
                  <a:pt x="4260746" y="274710"/>
                </a:lnTo>
                <a:lnTo>
                  <a:pt x="4266785" y="278936"/>
                </a:lnTo>
                <a:lnTo>
                  <a:pt x="4278858" y="283162"/>
                </a:lnTo>
                <a:lnTo>
                  <a:pt x="4278858" y="293427"/>
                </a:lnTo>
                <a:lnTo>
                  <a:pt x="4280671" y="301879"/>
                </a:lnTo>
                <a:lnTo>
                  <a:pt x="4280671" y="307916"/>
                </a:lnTo>
                <a:lnTo>
                  <a:pt x="4284896" y="316370"/>
                </a:lnTo>
                <a:lnTo>
                  <a:pt x="4260746" y="316370"/>
                </a:lnTo>
                <a:lnTo>
                  <a:pt x="4256519" y="307916"/>
                </a:lnTo>
                <a:lnTo>
                  <a:pt x="4252295" y="301879"/>
                </a:lnTo>
                <a:lnTo>
                  <a:pt x="4246256" y="293427"/>
                </a:lnTo>
                <a:lnTo>
                  <a:pt x="4242029" y="289201"/>
                </a:lnTo>
                <a:lnTo>
                  <a:pt x="4242029" y="278936"/>
                </a:lnTo>
                <a:close/>
                <a:moveTo>
                  <a:pt x="5226738" y="221580"/>
                </a:moveTo>
                <a:lnTo>
                  <a:pt x="5238813" y="240295"/>
                </a:lnTo>
                <a:lnTo>
                  <a:pt x="5249078" y="275313"/>
                </a:lnTo>
                <a:lnTo>
                  <a:pt x="5263567" y="307916"/>
                </a:lnTo>
                <a:lnTo>
                  <a:pt x="5281681" y="340519"/>
                </a:lnTo>
                <a:lnTo>
                  <a:pt x="5291943" y="355009"/>
                </a:lnTo>
                <a:lnTo>
                  <a:pt x="5297982" y="346557"/>
                </a:lnTo>
                <a:lnTo>
                  <a:pt x="5302208" y="344747"/>
                </a:lnTo>
                <a:lnTo>
                  <a:pt x="5310057" y="344747"/>
                </a:lnTo>
                <a:lnTo>
                  <a:pt x="5316094" y="340519"/>
                </a:lnTo>
                <a:lnTo>
                  <a:pt x="5330585" y="340519"/>
                </a:lnTo>
                <a:lnTo>
                  <a:pt x="5330585" y="346557"/>
                </a:lnTo>
                <a:lnTo>
                  <a:pt x="5338434" y="346557"/>
                </a:lnTo>
                <a:lnTo>
                  <a:pt x="5338434" y="368895"/>
                </a:lnTo>
                <a:lnTo>
                  <a:pt x="5283491" y="374934"/>
                </a:lnTo>
                <a:lnTo>
                  <a:pt x="5277455" y="432290"/>
                </a:lnTo>
                <a:lnTo>
                  <a:pt x="5259341" y="479384"/>
                </a:lnTo>
                <a:lnTo>
                  <a:pt x="5244852" y="526477"/>
                </a:lnTo>
                <a:lnTo>
                  <a:pt x="5238813" y="565722"/>
                </a:lnTo>
                <a:lnTo>
                  <a:pt x="5234587" y="604966"/>
                </a:lnTo>
                <a:lnTo>
                  <a:pt x="5234587" y="637569"/>
                </a:lnTo>
                <a:lnTo>
                  <a:pt x="5226738" y="668361"/>
                </a:lnTo>
                <a:lnTo>
                  <a:pt x="5220701" y="668361"/>
                </a:lnTo>
                <a:lnTo>
                  <a:pt x="5220701" y="662322"/>
                </a:lnTo>
                <a:lnTo>
                  <a:pt x="5210436" y="647832"/>
                </a:lnTo>
                <a:lnTo>
                  <a:pt x="5192324" y="629117"/>
                </a:lnTo>
                <a:lnTo>
                  <a:pt x="5171797" y="604361"/>
                </a:lnTo>
                <a:lnTo>
                  <a:pt x="5153683" y="579608"/>
                </a:lnTo>
                <a:lnTo>
                  <a:pt x="5139194" y="554854"/>
                </a:lnTo>
                <a:lnTo>
                  <a:pt x="5131345" y="532514"/>
                </a:lnTo>
                <a:lnTo>
                  <a:pt x="5135571" y="518025"/>
                </a:lnTo>
                <a:lnTo>
                  <a:pt x="5143420" y="513797"/>
                </a:lnTo>
                <a:lnTo>
                  <a:pt x="5149457" y="513797"/>
                </a:lnTo>
                <a:lnTo>
                  <a:pt x="5153683" y="513797"/>
                </a:lnTo>
                <a:lnTo>
                  <a:pt x="5157909" y="513797"/>
                </a:lnTo>
                <a:lnTo>
                  <a:pt x="5159721" y="513797"/>
                </a:lnTo>
                <a:lnTo>
                  <a:pt x="5163948" y="513797"/>
                </a:lnTo>
                <a:lnTo>
                  <a:pt x="5168174" y="513194"/>
                </a:lnTo>
                <a:lnTo>
                  <a:pt x="5174212" y="504742"/>
                </a:lnTo>
                <a:lnTo>
                  <a:pt x="5168174" y="504742"/>
                </a:lnTo>
                <a:lnTo>
                  <a:pt x="5168174" y="498704"/>
                </a:lnTo>
                <a:lnTo>
                  <a:pt x="5135571" y="494477"/>
                </a:lnTo>
                <a:lnTo>
                  <a:pt x="5117459" y="484215"/>
                </a:lnTo>
                <a:lnTo>
                  <a:pt x="5102968" y="465498"/>
                </a:lnTo>
                <a:lnTo>
                  <a:pt x="5117459" y="461272"/>
                </a:lnTo>
                <a:lnTo>
                  <a:pt x="5129532" y="457044"/>
                </a:lnTo>
                <a:lnTo>
                  <a:pt x="5135571" y="455233"/>
                </a:lnTo>
                <a:lnTo>
                  <a:pt x="5143420" y="451007"/>
                </a:lnTo>
                <a:lnTo>
                  <a:pt x="5149457" y="446781"/>
                </a:lnTo>
                <a:lnTo>
                  <a:pt x="5157306" y="440742"/>
                </a:lnTo>
                <a:lnTo>
                  <a:pt x="5157306" y="432290"/>
                </a:lnTo>
                <a:lnTo>
                  <a:pt x="5128929" y="432290"/>
                </a:lnTo>
                <a:lnTo>
                  <a:pt x="5121080" y="436516"/>
                </a:lnTo>
                <a:lnTo>
                  <a:pt x="5115043" y="436516"/>
                </a:lnTo>
                <a:lnTo>
                  <a:pt x="5107194" y="440742"/>
                </a:lnTo>
                <a:lnTo>
                  <a:pt x="5096931" y="440742"/>
                </a:lnTo>
                <a:lnTo>
                  <a:pt x="5078817" y="408140"/>
                </a:lnTo>
                <a:lnTo>
                  <a:pt x="5058290" y="375537"/>
                </a:lnTo>
                <a:lnTo>
                  <a:pt x="5060100" y="365274"/>
                </a:lnTo>
                <a:lnTo>
                  <a:pt x="5060100" y="359235"/>
                </a:lnTo>
                <a:lnTo>
                  <a:pt x="5064326" y="355009"/>
                </a:lnTo>
                <a:lnTo>
                  <a:pt x="5068554" y="346557"/>
                </a:lnTo>
                <a:lnTo>
                  <a:pt x="5068554" y="340519"/>
                </a:lnTo>
                <a:lnTo>
                  <a:pt x="5072781" y="330256"/>
                </a:lnTo>
                <a:lnTo>
                  <a:pt x="5064931" y="330256"/>
                </a:lnTo>
                <a:lnTo>
                  <a:pt x="5064931" y="321804"/>
                </a:lnTo>
                <a:lnTo>
                  <a:pt x="5058893" y="326030"/>
                </a:lnTo>
                <a:lnTo>
                  <a:pt x="5054680" y="326030"/>
                </a:lnTo>
                <a:lnTo>
                  <a:pt x="5050454" y="326030"/>
                </a:lnTo>
                <a:lnTo>
                  <a:pt x="5046228" y="326030"/>
                </a:lnTo>
                <a:lnTo>
                  <a:pt x="5046228" y="321804"/>
                </a:lnTo>
                <a:lnTo>
                  <a:pt x="5040192" y="315765"/>
                </a:lnTo>
                <a:lnTo>
                  <a:pt x="5035964" y="307313"/>
                </a:lnTo>
                <a:lnTo>
                  <a:pt x="5031737" y="301274"/>
                </a:lnTo>
                <a:lnTo>
                  <a:pt x="5029927" y="297048"/>
                </a:lnTo>
                <a:lnTo>
                  <a:pt x="5029927" y="286785"/>
                </a:lnTo>
                <a:lnTo>
                  <a:pt x="5025701" y="274710"/>
                </a:lnTo>
                <a:lnTo>
                  <a:pt x="5064326" y="249957"/>
                </a:lnTo>
                <a:lnTo>
                  <a:pt x="5102968" y="229427"/>
                </a:lnTo>
                <a:lnTo>
                  <a:pt x="5107194" y="239692"/>
                </a:lnTo>
                <a:lnTo>
                  <a:pt x="5111420" y="249957"/>
                </a:lnTo>
                <a:lnTo>
                  <a:pt x="5115646" y="254183"/>
                </a:lnTo>
                <a:lnTo>
                  <a:pt x="5121685" y="258409"/>
                </a:lnTo>
                <a:lnTo>
                  <a:pt x="5125911" y="258409"/>
                </a:lnTo>
                <a:lnTo>
                  <a:pt x="5130137" y="260219"/>
                </a:lnTo>
                <a:lnTo>
                  <a:pt x="5136174" y="264445"/>
                </a:lnTo>
                <a:lnTo>
                  <a:pt x="5144023" y="268671"/>
                </a:lnTo>
                <a:lnTo>
                  <a:pt x="5150062" y="289201"/>
                </a:lnTo>
                <a:lnTo>
                  <a:pt x="5154288" y="315765"/>
                </a:lnTo>
                <a:lnTo>
                  <a:pt x="5158514" y="340519"/>
                </a:lnTo>
                <a:lnTo>
                  <a:pt x="5174815" y="340519"/>
                </a:lnTo>
                <a:lnTo>
                  <a:pt x="5174815" y="321804"/>
                </a:lnTo>
                <a:lnTo>
                  <a:pt x="5168776" y="301274"/>
                </a:lnTo>
                <a:lnTo>
                  <a:pt x="5168776" y="274710"/>
                </a:lnTo>
                <a:lnTo>
                  <a:pt x="5174815" y="249957"/>
                </a:lnTo>
                <a:lnTo>
                  <a:pt x="5182664" y="229427"/>
                </a:lnTo>
                <a:close/>
                <a:moveTo>
                  <a:pt x="7221557" y="203466"/>
                </a:moveTo>
                <a:lnTo>
                  <a:pt x="7231822" y="211918"/>
                </a:lnTo>
                <a:lnTo>
                  <a:pt x="7239670" y="217957"/>
                </a:lnTo>
                <a:lnTo>
                  <a:pt x="7249934" y="217957"/>
                </a:lnTo>
                <a:lnTo>
                  <a:pt x="7260199" y="217957"/>
                </a:lnTo>
                <a:lnTo>
                  <a:pt x="7278311" y="222183"/>
                </a:lnTo>
                <a:lnTo>
                  <a:pt x="7274085" y="230635"/>
                </a:lnTo>
                <a:lnTo>
                  <a:pt x="7274085" y="232447"/>
                </a:lnTo>
                <a:lnTo>
                  <a:pt x="7274085" y="236673"/>
                </a:lnTo>
                <a:lnTo>
                  <a:pt x="7272274" y="240900"/>
                </a:lnTo>
                <a:lnTo>
                  <a:pt x="7272274" y="245126"/>
                </a:lnTo>
                <a:lnTo>
                  <a:pt x="7245708" y="259616"/>
                </a:lnTo>
                <a:lnTo>
                  <a:pt x="7211295" y="265653"/>
                </a:lnTo>
                <a:lnTo>
                  <a:pt x="7174466" y="269879"/>
                </a:lnTo>
                <a:lnTo>
                  <a:pt x="7172653" y="261427"/>
                </a:lnTo>
                <a:lnTo>
                  <a:pt x="7172653" y="255390"/>
                </a:lnTo>
                <a:lnTo>
                  <a:pt x="7168427" y="246936"/>
                </a:lnTo>
                <a:lnTo>
                  <a:pt x="7168427" y="236673"/>
                </a:lnTo>
                <a:lnTo>
                  <a:pt x="7178692" y="230635"/>
                </a:lnTo>
                <a:lnTo>
                  <a:pt x="7186539" y="222183"/>
                </a:lnTo>
                <a:lnTo>
                  <a:pt x="7192578" y="217957"/>
                </a:lnTo>
                <a:lnTo>
                  <a:pt x="7200425" y="211918"/>
                </a:lnTo>
                <a:lnTo>
                  <a:pt x="7206464" y="207692"/>
                </a:lnTo>
                <a:close/>
                <a:moveTo>
                  <a:pt x="6131772" y="203466"/>
                </a:moveTo>
                <a:lnTo>
                  <a:pt x="6160149" y="207692"/>
                </a:lnTo>
                <a:lnTo>
                  <a:pt x="6180678" y="217957"/>
                </a:lnTo>
                <a:lnTo>
                  <a:pt x="6201206" y="230032"/>
                </a:lnTo>
                <a:lnTo>
                  <a:pt x="6195167" y="236069"/>
                </a:lnTo>
                <a:lnTo>
                  <a:pt x="6190941" y="246333"/>
                </a:lnTo>
                <a:lnTo>
                  <a:pt x="6184904" y="250559"/>
                </a:lnTo>
                <a:lnTo>
                  <a:pt x="6174640" y="254785"/>
                </a:lnTo>
                <a:lnTo>
                  <a:pt x="6162564" y="259012"/>
                </a:lnTo>
                <a:lnTo>
                  <a:pt x="6148075" y="259012"/>
                </a:lnTo>
                <a:lnTo>
                  <a:pt x="6137811" y="265050"/>
                </a:lnTo>
                <a:lnTo>
                  <a:pt x="6127548" y="265050"/>
                </a:lnTo>
                <a:lnTo>
                  <a:pt x="6117283" y="269276"/>
                </a:lnTo>
                <a:lnTo>
                  <a:pt x="6102792" y="269276"/>
                </a:lnTo>
                <a:lnTo>
                  <a:pt x="6102792" y="246936"/>
                </a:lnTo>
                <a:lnTo>
                  <a:pt x="6104603" y="232447"/>
                </a:lnTo>
                <a:lnTo>
                  <a:pt x="6119094" y="222183"/>
                </a:lnTo>
                <a:close/>
                <a:moveTo>
                  <a:pt x="3413670" y="203466"/>
                </a:moveTo>
                <a:lnTo>
                  <a:pt x="3414272" y="203466"/>
                </a:lnTo>
                <a:lnTo>
                  <a:pt x="3442650" y="203466"/>
                </a:lnTo>
                <a:lnTo>
                  <a:pt x="3448688" y="222183"/>
                </a:lnTo>
                <a:lnTo>
                  <a:pt x="3456536" y="232447"/>
                </a:lnTo>
                <a:lnTo>
                  <a:pt x="3462575" y="246936"/>
                </a:lnTo>
                <a:lnTo>
                  <a:pt x="3466800" y="269276"/>
                </a:lnTo>
                <a:lnTo>
                  <a:pt x="3460762" y="269276"/>
                </a:lnTo>
                <a:lnTo>
                  <a:pt x="3438424" y="254785"/>
                </a:lnTo>
                <a:lnTo>
                  <a:pt x="3423932" y="240295"/>
                </a:lnTo>
                <a:lnTo>
                  <a:pt x="3413670" y="225806"/>
                </a:lnTo>
                <a:close/>
                <a:moveTo>
                  <a:pt x="7410535" y="158185"/>
                </a:moveTo>
                <a:lnTo>
                  <a:pt x="7416572" y="158185"/>
                </a:lnTo>
                <a:lnTo>
                  <a:pt x="7424421" y="162411"/>
                </a:lnTo>
                <a:lnTo>
                  <a:pt x="7426232" y="162411"/>
                </a:lnTo>
                <a:lnTo>
                  <a:pt x="7430458" y="162411"/>
                </a:lnTo>
                <a:lnTo>
                  <a:pt x="7434686" y="164222"/>
                </a:lnTo>
                <a:lnTo>
                  <a:pt x="7426836" y="172676"/>
                </a:lnTo>
                <a:lnTo>
                  <a:pt x="7420798" y="178712"/>
                </a:lnTo>
                <a:lnTo>
                  <a:pt x="7416572" y="188977"/>
                </a:lnTo>
                <a:lnTo>
                  <a:pt x="7412346" y="197429"/>
                </a:lnTo>
                <a:lnTo>
                  <a:pt x="7410535" y="211918"/>
                </a:lnTo>
                <a:lnTo>
                  <a:pt x="7416572" y="211918"/>
                </a:lnTo>
                <a:lnTo>
                  <a:pt x="7424421" y="201655"/>
                </a:lnTo>
                <a:lnTo>
                  <a:pt x="7430458" y="193203"/>
                </a:lnTo>
                <a:lnTo>
                  <a:pt x="7438307" y="187164"/>
                </a:lnTo>
                <a:lnTo>
                  <a:pt x="7448572" y="182938"/>
                </a:lnTo>
                <a:lnTo>
                  <a:pt x="7469099" y="203466"/>
                </a:lnTo>
                <a:lnTo>
                  <a:pt x="7495665" y="222183"/>
                </a:lnTo>
                <a:lnTo>
                  <a:pt x="7511965" y="236673"/>
                </a:lnTo>
                <a:lnTo>
                  <a:pt x="7511965" y="283767"/>
                </a:lnTo>
                <a:lnTo>
                  <a:pt x="7524040" y="294030"/>
                </a:lnTo>
                <a:lnTo>
                  <a:pt x="7534305" y="302482"/>
                </a:lnTo>
                <a:lnTo>
                  <a:pt x="7544569" y="304295"/>
                </a:lnTo>
                <a:lnTo>
                  <a:pt x="7552419" y="318783"/>
                </a:lnTo>
                <a:lnTo>
                  <a:pt x="7558455" y="347765"/>
                </a:lnTo>
                <a:lnTo>
                  <a:pt x="7543965" y="366482"/>
                </a:lnTo>
                <a:lnTo>
                  <a:pt x="7537928" y="385197"/>
                </a:lnTo>
                <a:lnTo>
                  <a:pt x="7523437" y="395461"/>
                </a:lnTo>
                <a:lnTo>
                  <a:pt x="7505325" y="399687"/>
                </a:lnTo>
                <a:lnTo>
                  <a:pt x="7472720" y="401498"/>
                </a:lnTo>
                <a:lnTo>
                  <a:pt x="7448572" y="380971"/>
                </a:lnTo>
                <a:lnTo>
                  <a:pt x="7411743" y="362254"/>
                </a:lnTo>
                <a:lnTo>
                  <a:pt x="7373101" y="351991"/>
                </a:lnTo>
                <a:lnTo>
                  <a:pt x="7334462" y="337500"/>
                </a:lnTo>
                <a:lnTo>
                  <a:pt x="7300046" y="323011"/>
                </a:lnTo>
                <a:lnTo>
                  <a:pt x="7277708" y="302482"/>
                </a:lnTo>
                <a:lnTo>
                  <a:pt x="7292197" y="294030"/>
                </a:lnTo>
                <a:lnTo>
                  <a:pt x="7302462" y="287993"/>
                </a:lnTo>
                <a:lnTo>
                  <a:pt x="7310311" y="279539"/>
                </a:lnTo>
                <a:lnTo>
                  <a:pt x="7314537" y="269276"/>
                </a:lnTo>
                <a:lnTo>
                  <a:pt x="7316348" y="250559"/>
                </a:lnTo>
                <a:lnTo>
                  <a:pt x="7314537" y="244523"/>
                </a:lnTo>
                <a:lnTo>
                  <a:pt x="7310311" y="232447"/>
                </a:lnTo>
                <a:lnTo>
                  <a:pt x="7310311" y="217352"/>
                </a:lnTo>
                <a:lnTo>
                  <a:pt x="7310311" y="202863"/>
                </a:lnTo>
                <a:lnTo>
                  <a:pt x="7310311" y="201050"/>
                </a:lnTo>
                <a:lnTo>
                  <a:pt x="7314537" y="201050"/>
                </a:lnTo>
                <a:lnTo>
                  <a:pt x="7316348" y="196824"/>
                </a:lnTo>
                <a:lnTo>
                  <a:pt x="7348950" y="188372"/>
                </a:lnTo>
                <a:lnTo>
                  <a:pt x="7383366" y="172071"/>
                </a:lnTo>
                <a:close/>
                <a:moveTo>
                  <a:pt x="6960130" y="149733"/>
                </a:moveTo>
                <a:lnTo>
                  <a:pt x="6980657" y="149733"/>
                </a:lnTo>
                <a:lnTo>
                  <a:pt x="7009034" y="178712"/>
                </a:lnTo>
                <a:lnTo>
                  <a:pt x="7045863" y="203466"/>
                </a:lnTo>
                <a:lnTo>
                  <a:pt x="7045863" y="211315"/>
                </a:lnTo>
                <a:lnTo>
                  <a:pt x="7038014" y="211315"/>
                </a:lnTo>
                <a:lnTo>
                  <a:pt x="7038014" y="221580"/>
                </a:lnTo>
                <a:lnTo>
                  <a:pt x="7003600" y="202863"/>
                </a:lnTo>
                <a:lnTo>
                  <a:pt x="6979450" y="178109"/>
                </a:lnTo>
                <a:close/>
                <a:moveTo>
                  <a:pt x="6247694" y="139468"/>
                </a:moveTo>
                <a:lnTo>
                  <a:pt x="6276071" y="147920"/>
                </a:lnTo>
                <a:lnTo>
                  <a:pt x="6298409" y="153959"/>
                </a:lnTo>
                <a:lnTo>
                  <a:pt x="6318939" y="164222"/>
                </a:lnTo>
                <a:lnTo>
                  <a:pt x="6318939" y="182938"/>
                </a:lnTo>
                <a:lnTo>
                  <a:pt x="6300825" y="187164"/>
                </a:lnTo>
                <a:lnTo>
                  <a:pt x="6284523" y="193203"/>
                </a:lnTo>
                <a:lnTo>
                  <a:pt x="6257959" y="197429"/>
                </a:lnTo>
                <a:lnTo>
                  <a:pt x="6247694" y="201655"/>
                </a:lnTo>
                <a:lnTo>
                  <a:pt x="6241658" y="203466"/>
                </a:lnTo>
                <a:lnTo>
                  <a:pt x="6229582" y="203466"/>
                </a:lnTo>
                <a:lnTo>
                  <a:pt x="6219318" y="203466"/>
                </a:lnTo>
                <a:lnTo>
                  <a:pt x="6219318" y="182938"/>
                </a:lnTo>
                <a:lnTo>
                  <a:pt x="6227167" y="172676"/>
                </a:lnTo>
                <a:lnTo>
                  <a:pt x="6237430" y="158185"/>
                </a:lnTo>
                <a:close/>
                <a:moveTo>
                  <a:pt x="5383112" y="118941"/>
                </a:moveTo>
                <a:lnTo>
                  <a:pt x="5383112" y="158185"/>
                </a:lnTo>
                <a:lnTo>
                  <a:pt x="5397601" y="158185"/>
                </a:lnTo>
                <a:lnTo>
                  <a:pt x="5405450" y="153959"/>
                </a:lnTo>
                <a:lnTo>
                  <a:pt x="5411489" y="153959"/>
                </a:lnTo>
                <a:lnTo>
                  <a:pt x="5419336" y="153959"/>
                </a:lnTo>
                <a:lnTo>
                  <a:pt x="5421149" y="153959"/>
                </a:lnTo>
                <a:lnTo>
                  <a:pt x="5428998" y="158185"/>
                </a:lnTo>
                <a:lnTo>
                  <a:pt x="5439261" y="164222"/>
                </a:lnTo>
                <a:lnTo>
                  <a:pt x="5439261" y="182938"/>
                </a:lnTo>
                <a:lnTo>
                  <a:pt x="5447110" y="187164"/>
                </a:lnTo>
                <a:lnTo>
                  <a:pt x="5457375" y="187164"/>
                </a:lnTo>
                <a:lnTo>
                  <a:pt x="5463412" y="182938"/>
                </a:lnTo>
                <a:lnTo>
                  <a:pt x="5475487" y="182938"/>
                </a:lnTo>
                <a:lnTo>
                  <a:pt x="5477298" y="178712"/>
                </a:lnTo>
                <a:lnTo>
                  <a:pt x="5485147" y="182938"/>
                </a:lnTo>
                <a:lnTo>
                  <a:pt x="5491186" y="188977"/>
                </a:lnTo>
                <a:lnTo>
                  <a:pt x="5499033" y="201050"/>
                </a:lnTo>
                <a:lnTo>
                  <a:pt x="5505072" y="211315"/>
                </a:lnTo>
                <a:lnTo>
                  <a:pt x="5494807" y="236069"/>
                </a:lnTo>
                <a:lnTo>
                  <a:pt x="5484544" y="260824"/>
                </a:lnTo>
                <a:lnTo>
                  <a:pt x="5476695" y="289804"/>
                </a:lnTo>
                <a:lnTo>
                  <a:pt x="5452544" y="289804"/>
                </a:lnTo>
                <a:lnTo>
                  <a:pt x="5434432" y="298256"/>
                </a:lnTo>
                <a:lnTo>
                  <a:pt x="5418131" y="308521"/>
                </a:lnTo>
                <a:lnTo>
                  <a:pt x="5389754" y="316973"/>
                </a:lnTo>
                <a:lnTo>
                  <a:pt x="5371640" y="302482"/>
                </a:lnTo>
                <a:lnTo>
                  <a:pt x="5347489" y="294030"/>
                </a:lnTo>
                <a:lnTo>
                  <a:pt x="5323340" y="283767"/>
                </a:lnTo>
                <a:lnTo>
                  <a:pt x="5319114" y="275313"/>
                </a:lnTo>
                <a:lnTo>
                  <a:pt x="5319114" y="269276"/>
                </a:lnTo>
                <a:lnTo>
                  <a:pt x="5314886" y="260824"/>
                </a:lnTo>
                <a:lnTo>
                  <a:pt x="5310660" y="250559"/>
                </a:lnTo>
                <a:lnTo>
                  <a:pt x="5300398" y="240295"/>
                </a:lnTo>
                <a:lnTo>
                  <a:pt x="5290133" y="230032"/>
                </a:lnTo>
                <a:lnTo>
                  <a:pt x="5282284" y="221580"/>
                </a:lnTo>
                <a:lnTo>
                  <a:pt x="5276247" y="207089"/>
                </a:lnTo>
                <a:lnTo>
                  <a:pt x="5272021" y="182336"/>
                </a:lnTo>
                <a:lnTo>
                  <a:pt x="5286510" y="163619"/>
                </a:lnTo>
                <a:lnTo>
                  <a:pt x="5296774" y="149128"/>
                </a:lnTo>
                <a:lnTo>
                  <a:pt x="5311265" y="149128"/>
                </a:lnTo>
                <a:lnTo>
                  <a:pt x="5323340" y="153354"/>
                </a:lnTo>
                <a:lnTo>
                  <a:pt x="5337829" y="157580"/>
                </a:lnTo>
                <a:lnTo>
                  <a:pt x="5352320" y="157580"/>
                </a:lnTo>
                <a:lnTo>
                  <a:pt x="5352320" y="132826"/>
                </a:lnTo>
                <a:lnTo>
                  <a:pt x="5358357" y="128600"/>
                </a:lnTo>
                <a:lnTo>
                  <a:pt x="5366206" y="124374"/>
                </a:lnTo>
                <a:lnTo>
                  <a:pt x="5368019" y="124374"/>
                </a:lnTo>
                <a:lnTo>
                  <a:pt x="5375866" y="120148"/>
                </a:lnTo>
                <a:close/>
                <a:moveTo>
                  <a:pt x="6298409" y="92374"/>
                </a:moveTo>
                <a:lnTo>
                  <a:pt x="6326788" y="92374"/>
                </a:lnTo>
                <a:lnTo>
                  <a:pt x="6343089" y="111091"/>
                </a:lnTo>
                <a:lnTo>
                  <a:pt x="6361202" y="121356"/>
                </a:lnTo>
                <a:lnTo>
                  <a:pt x="6375692" y="135845"/>
                </a:lnTo>
                <a:lnTo>
                  <a:pt x="6390181" y="158185"/>
                </a:lnTo>
                <a:lnTo>
                  <a:pt x="6357578" y="158185"/>
                </a:lnTo>
                <a:lnTo>
                  <a:pt x="6337051" y="135845"/>
                </a:lnTo>
                <a:lnTo>
                  <a:pt x="6314713" y="119543"/>
                </a:lnTo>
                <a:close/>
                <a:moveTo>
                  <a:pt x="2716324" y="92374"/>
                </a:moveTo>
                <a:lnTo>
                  <a:pt x="2740474" y="92374"/>
                </a:lnTo>
                <a:lnTo>
                  <a:pt x="2750737" y="100827"/>
                </a:lnTo>
                <a:lnTo>
                  <a:pt x="2758586" y="106865"/>
                </a:lnTo>
                <a:lnTo>
                  <a:pt x="2762813" y="115317"/>
                </a:lnTo>
                <a:lnTo>
                  <a:pt x="2768851" y="125582"/>
                </a:lnTo>
                <a:lnTo>
                  <a:pt x="2773077" y="134034"/>
                </a:lnTo>
                <a:lnTo>
                  <a:pt x="2791188" y="115317"/>
                </a:lnTo>
                <a:lnTo>
                  <a:pt x="2811717" y="106865"/>
                </a:lnTo>
                <a:lnTo>
                  <a:pt x="2844320" y="111091"/>
                </a:lnTo>
                <a:lnTo>
                  <a:pt x="2844320" y="140071"/>
                </a:lnTo>
                <a:lnTo>
                  <a:pt x="2888998" y="144299"/>
                </a:lnTo>
                <a:lnTo>
                  <a:pt x="2929450" y="150336"/>
                </a:lnTo>
                <a:lnTo>
                  <a:pt x="2963866" y="158788"/>
                </a:lnTo>
                <a:lnTo>
                  <a:pt x="3002506" y="163014"/>
                </a:lnTo>
                <a:lnTo>
                  <a:pt x="3045374" y="158788"/>
                </a:lnTo>
                <a:lnTo>
                  <a:pt x="3045374" y="183543"/>
                </a:lnTo>
                <a:lnTo>
                  <a:pt x="3053223" y="183543"/>
                </a:lnTo>
                <a:lnTo>
                  <a:pt x="3059259" y="183543"/>
                </a:lnTo>
                <a:lnTo>
                  <a:pt x="3063486" y="183543"/>
                </a:lnTo>
                <a:lnTo>
                  <a:pt x="3067712" y="187769"/>
                </a:lnTo>
                <a:lnTo>
                  <a:pt x="3071938" y="189580"/>
                </a:lnTo>
                <a:lnTo>
                  <a:pt x="3064090" y="189580"/>
                </a:lnTo>
                <a:lnTo>
                  <a:pt x="3030883" y="211315"/>
                </a:lnTo>
                <a:lnTo>
                  <a:pt x="2992243" y="236069"/>
                </a:lnTo>
                <a:lnTo>
                  <a:pt x="2945752" y="258409"/>
                </a:lnTo>
                <a:lnTo>
                  <a:pt x="2902886" y="283162"/>
                </a:lnTo>
                <a:lnTo>
                  <a:pt x="2872697" y="303690"/>
                </a:lnTo>
                <a:lnTo>
                  <a:pt x="2850359" y="322407"/>
                </a:lnTo>
                <a:lnTo>
                  <a:pt x="2882961" y="322407"/>
                </a:lnTo>
                <a:lnTo>
                  <a:pt x="2893225" y="316370"/>
                </a:lnTo>
                <a:lnTo>
                  <a:pt x="2903490" y="312142"/>
                </a:lnTo>
                <a:lnTo>
                  <a:pt x="2915564" y="307916"/>
                </a:lnTo>
                <a:lnTo>
                  <a:pt x="2930056" y="307916"/>
                </a:lnTo>
                <a:lnTo>
                  <a:pt x="2930056" y="316370"/>
                </a:lnTo>
                <a:lnTo>
                  <a:pt x="2887187" y="347160"/>
                </a:lnTo>
                <a:lnTo>
                  <a:pt x="2850359" y="379763"/>
                </a:lnTo>
                <a:lnTo>
                  <a:pt x="2820169" y="412366"/>
                </a:lnTo>
                <a:lnTo>
                  <a:pt x="2783340" y="441347"/>
                </a:lnTo>
                <a:lnTo>
                  <a:pt x="2744700" y="466101"/>
                </a:lnTo>
                <a:lnTo>
                  <a:pt x="2693984" y="480592"/>
                </a:lnTo>
                <a:lnTo>
                  <a:pt x="2693984" y="505345"/>
                </a:lnTo>
                <a:lnTo>
                  <a:pt x="2669834" y="509571"/>
                </a:lnTo>
                <a:lnTo>
                  <a:pt x="2641459" y="519836"/>
                </a:lnTo>
                <a:lnTo>
                  <a:pt x="2625155" y="534327"/>
                </a:lnTo>
                <a:lnTo>
                  <a:pt x="2635420" y="542779"/>
                </a:lnTo>
                <a:lnTo>
                  <a:pt x="2641459" y="548815"/>
                </a:lnTo>
                <a:lnTo>
                  <a:pt x="2645684" y="553042"/>
                </a:lnTo>
                <a:lnTo>
                  <a:pt x="2645684" y="559080"/>
                </a:lnTo>
                <a:lnTo>
                  <a:pt x="2645684" y="567532"/>
                </a:lnTo>
                <a:lnTo>
                  <a:pt x="2641459" y="577797"/>
                </a:lnTo>
                <a:lnTo>
                  <a:pt x="2641459" y="592286"/>
                </a:lnTo>
                <a:lnTo>
                  <a:pt x="2564176" y="598324"/>
                </a:lnTo>
                <a:lnTo>
                  <a:pt x="2564176" y="606777"/>
                </a:lnTo>
                <a:lnTo>
                  <a:pt x="2574440" y="611003"/>
                </a:lnTo>
                <a:lnTo>
                  <a:pt x="2578666" y="611003"/>
                </a:lnTo>
                <a:lnTo>
                  <a:pt x="2584705" y="611003"/>
                </a:lnTo>
                <a:lnTo>
                  <a:pt x="2588931" y="612815"/>
                </a:lnTo>
                <a:lnTo>
                  <a:pt x="2588931" y="617041"/>
                </a:lnTo>
                <a:lnTo>
                  <a:pt x="2596780" y="625494"/>
                </a:lnTo>
                <a:lnTo>
                  <a:pt x="2584705" y="625494"/>
                </a:lnTo>
                <a:lnTo>
                  <a:pt x="2568404" y="631530"/>
                </a:lnTo>
                <a:lnTo>
                  <a:pt x="2546063" y="639984"/>
                </a:lnTo>
                <a:lnTo>
                  <a:pt x="2525536" y="646021"/>
                </a:lnTo>
                <a:lnTo>
                  <a:pt x="2531573" y="650247"/>
                </a:lnTo>
                <a:lnTo>
                  <a:pt x="2535801" y="650247"/>
                </a:lnTo>
                <a:lnTo>
                  <a:pt x="2540027" y="650247"/>
                </a:lnTo>
                <a:lnTo>
                  <a:pt x="2541837" y="654473"/>
                </a:lnTo>
                <a:lnTo>
                  <a:pt x="2546063" y="654473"/>
                </a:lnTo>
                <a:lnTo>
                  <a:pt x="2541837" y="660512"/>
                </a:lnTo>
                <a:lnTo>
                  <a:pt x="2540027" y="668964"/>
                </a:lnTo>
                <a:lnTo>
                  <a:pt x="2535801" y="670774"/>
                </a:lnTo>
                <a:lnTo>
                  <a:pt x="2540027" y="675001"/>
                </a:lnTo>
                <a:lnTo>
                  <a:pt x="2540027" y="679229"/>
                </a:lnTo>
                <a:lnTo>
                  <a:pt x="2541837" y="685265"/>
                </a:lnTo>
                <a:lnTo>
                  <a:pt x="2546063" y="693717"/>
                </a:lnTo>
                <a:lnTo>
                  <a:pt x="2531573" y="697943"/>
                </a:lnTo>
                <a:lnTo>
                  <a:pt x="2521310" y="697943"/>
                </a:lnTo>
                <a:lnTo>
                  <a:pt x="2511045" y="697943"/>
                </a:lnTo>
                <a:lnTo>
                  <a:pt x="2498970" y="703982"/>
                </a:lnTo>
                <a:lnTo>
                  <a:pt x="2535801" y="703982"/>
                </a:lnTo>
                <a:lnTo>
                  <a:pt x="2564176" y="712434"/>
                </a:lnTo>
                <a:lnTo>
                  <a:pt x="2564176" y="726925"/>
                </a:lnTo>
                <a:lnTo>
                  <a:pt x="2517687" y="726925"/>
                </a:lnTo>
                <a:lnTo>
                  <a:pt x="2513461" y="737188"/>
                </a:lnTo>
                <a:lnTo>
                  <a:pt x="2513461" y="741414"/>
                </a:lnTo>
                <a:lnTo>
                  <a:pt x="2513461" y="743226"/>
                </a:lnTo>
                <a:lnTo>
                  <a:pt x="2511650" y="747453"/>
                </a:lnTo>
                <a:lnTo>
                  <a:pt x="2507424" y="751679"/>
                </a:lnTo>
                <a:lnTo>
                  <a:pt x="2489310" y="757715"/>
                </a:lnTo>
                <a:lnTo>
                  <a:pt x="2465159" y="757715"/>
                </a:lnTo>
                <a:lnTo>
                  <a:pt x="2441009" y="757715"/>
                </a:lnTo>
                <a:lnTo>
                  <a:pt x="2416861" y="743226"/>
                </a:lnTo>
                <a:lnTo>
                  <a:pt x="2384258" y="743226"/>
                </a:lnTo>
                <a:lnTo>
                  <a:pt x="2351654" y="747453"/>
                </a:lnTo>
                <a:lnTo>
                  <a:pt x="2317238" y="751679"/>
                </a:lnTo>
                <a:lnTo>
                  <a:pt x="2284636" y="747453"/>
                </a:lnTo>
                <a:lnTo>
                  <a:pt x="2252033" y="737188"/>
                </a:lnTo>
                <a:lnTo>
                  <a:pt x="2250222" y="732962"/>
                </a:lnTo>
                <a:lnTo>
                  <a:pt x="2250222" y="728736"/>
                </a:lnTo>
                <a:lnTo>
                  <a:pt x="2245996" y="728736"/>
                </a:lnTo>
                <a:lnTo>
                  <a:pt x="2245996" y="724510"/>
                </a:lnTo>
                <a:lnTo>
                  <a:pt x="2245996" y="716057"/>
                </a:lnTo>
                <a:lnTo>
                  <a:pt x="2252033" y="716057"/>
                </a:lnTo>
                <a:lnTo>
                  <a:pt x="2256259" y="710019"/>
                </a:lnTo>
                <a:lnTo>
                  <a:pt x="2264108" y="701567"/>
                </a:lnTo>
                <a:lnTo>
                  <a:pt x="2265919" y="697341"/>
                </a:lnTo>
                <a:lnTo>
                  <a:pt x="2273768" y="695530"/>
                </a:lnTo>
                <a:lnTo>
                  <a:pt x="2277994" y="687076"/>
                </a:lnTo>
                <a:lnTo>
                  <a:pt x="2284033" y="676813"/>
                </a:lnTo>
                <a:lnTo>
                  <a:pt x="2269542" y="672587"/>
                </a:lnTo>
                <a:lnTo>
                  <a:pt x="2259277" y="666548"/>
                </a:lnTo>
                <a:lnTo>
                  <a:pt x="2251430" y="654473"/>
                </a:lnTo>
                <a:lnTo>
                  <a:pt x="2249617" y="644210"/>
                </a:lnTo>
                <a:lnTo>
                  <a:pt x="2245391" y="629720"/>
                </a:lnTo>
                <a:lnTo>
                  <a:pt x="2259882" y="629720"/>
                </a:lnTo>
                <a:lnTo>
                  <a:pt x="2284033" y="623683"/>
                </a:lnTo>
                <a:lnTo>
                  <a:pt x="2312409" y="629720"/>
                </a:lnTo>
                <a:lnTo>
                  <a:pt x="2336558" y="639984"/>
                </a:lnTo>
                <a:lnTo>
                  <a:pt x="2360709" y="652058"/>
                </a:lnTo>
                <a:lnTo>
                  <a:pt x="2360709" y="637569"/>
                </a:lnTo>
                <a:lnTo>
                  <a:pt x="2336558" y="625494"/>
                </a:lnTo>
                <a:lnTo>
                  <a:pt x="2316031" y="615229"/>
                </a:lnTo>
                <a:lnTo>
                  <a:pt x="2297918" y="596512"/>
                </a:lnTo>
                <a:lnTo>
                  <a:pt x="2303955" y="596512"/>
                </a:lnTo>
                <a:lnTo>
                  <a:pt x="2322069" y="569948"/>
                </a:lnTo>
                <a:lnTo>
                  <a:pt x="2344407" y="551231"/>
                </a:lnTo>
                <a:lnTo>
                  <a:pt x="2372784" y="536740"/>
                </a:lnTo>
                <a:lnTo>
                  <a:pt x="2407201" y="526477"/>
                </a:lnTo>
                <a:lnTo>
                  <a:pt x="2407201" y="519231"/>
                </a:lnTo>
                <a:lnTo>
                  <a:pt x="2374595" y="508968"/>
                </a:lnTo>
                <a:lnTo>
                  <a:pt x="2350446" y="490251"/>
                </a:lnTo>
                <a:lnTo>
                  <a:pt x="2329916" y="465498"/>
                </a:lnTo>
                <a:lnTo>
                  <a:pt x="2311804" y="440742"/>
                </a:lnTo>
                <a:lnTo>
                  <a:pt x="2322069" y="436516"/>
                </a:lnTo>
                <a:lnTo>
                  <a:pt x="2329916" y="436516"/>
                </a:lnTo>
                <a:lnTo>
                  <a:pt x="2340181" y="432290"/>
                </a:lnTo>
                <a:lnTo>
                  <a:pt x="2350446" y="432290"/>
                </a:lnTo>
                <a:lnTo>
                  <a:pt x="2364935" y="442555"/>
                </a:lnTo>
                <a:lnTo>
                  <a:pt x="2375200" y="454630"/>
                </a:lnTo>
                <a:lnTo>
                  <a:pt x="2389692" y="464893"/>
                </a:lnTo>
                <a:lnTo>
                  <a:pt x="2389692" y="456441"/>
                </a:lnTo>
                <a:lnTo>
                  <a:pt x="2387879" y="450404"/>
                </a:lnTo>
                <a:lnTo>
                  <a:pt x="2383652" y="450404"/>
                </a:lnTo>
                <a:lnTo>
                  <a:pt x="2383652" y="446176"/>
                </a:lnTo>
                <a:lnTo>
                  <a:pt x="2379426" y="441950"/>
                </a:lnTo>
                <a:lnTo>
                  <a:pt x="2379426" y="440139"/>
                </a:lnTo>
                <a:lnTo>
                  <a:pt x="2375200" y="431687"/>
                </a:lnTo>
                <a:lnTo>
                  <a:pt x="2383049" y="431687"/>
                </a:lnTo>
                <a:lnTo>
                  <a:pt x="2383049" y="425649"/>
                </a:lnTo>
                <a:lnTo>
                  <a:pt x="2415653" y="413573"/>
                </a:lnTo>
                <a:lnTo>
                  <a:pt x="2445840" y="407537"/>
                </a:lnTo>
                <a:lnTo>
                  <a:pt x="2478443" y="403311"/>
                </a:lnTo>
                <a:lnTo>
                  <a:pt x="2517084" y="407537"/>
                </a:lnTo>
                <a:lnTo>
                  <a:pt x="2498970" y="385197"/>
                </a:lnTo>
                <a:lnTo>
                  <a:pt x="2521310" y="379160"/>
                </a:lnTo>
                <a:lnTo>
                  <a:pt x="2545460" y="368895"/>
                </a:lnTo>
                <a:lnTo>
                  <a:pt x="2569610" y="358633"/>
                </a:lnTo>
                <a:lnTo>
                  <a:pt x="2584100" y="346557"/>
                </a:lnTo>
                <a:lnTo>
                  <a:pt x="2596175" y="346557"/>
                </a:lnTo>
                <a:lnTo>
                  <a:pt x="2596175" y="340519"/>
                </a:lnTo>
                <a:lnTo>
                  <a:pt x="2578063" y="340519"/>
                </a:lnTo>
                <a:lnTo>
                  <a:pt x="2570214" y="344747"/>
                </a:lnTo>
                <a:lnTo>
                  <a:pt x="2564176" y="346557"/>
                </a:lnTo>
                <a:lnTo>
                  <a:pt x="2559949" y="346557"/>
                </a:lnTo>
                <a:lnTo>
                  <a:pt x="2555724" y="346557"/>
                </a:lnTo>
                <a:lnTo>
                  <a:pt x="2553913" y="346557"/>
                </a:lnTo>
                <a:lnTo>
                  <a:pt x="2549687" y="344747"/>
                </a:lnTo>
                <a:lnTo>
                  <a:pt x="2545460" y="340519"/>
                </a:lnTo>
                <a:lnTo>
                  <a:pt x="2539422" y="340519"/>
                </a:lnTo>
                <a:lnTo>
                  <a:pt x="2531573" y="346557"/>
                </a:lnTo>
                <a:lnTo>
                  <a:pt x="2521310" y="358633"/>
                </a:lnTo>
                <a:lnTo>
                  <a:pt x="2511045" y="368895"/>
                </a:lnTo>
                <a:lnTo>
                  <a:pt x="2503196" y="379160"/>
                </a:lnTo>
                <a:lnTo>
                  <a:pt x="2492933" y="385197"/>
                </a:lnTo>
                <a:lnTo>
                  <a:pt x="2454292" y="397272"/>
                </a:lnTo>
                <a:lnTo>
                  <a:pt x="2417463" y="397272"/>
                </a:lnTo>
                <a:lnTo>
                  <a:pt x="2383049" y="388820"/>
                </a:lnTo>
                <a:lnTo>
                  <a:pt x="2350446" y="374329"/>
                </a:lnTo>
                <a:lnTo>
                  <a:pt x="2346220" y="374329"/>
                </a:lnTo>
                <a:lnTo>
                  <a:pt x="2340181" y="378557"/>
                </a:lnTo>
                <a:lnTo>
                  <a:pt x="2329916" y="382783"/>
                </a:lnTo>
                <a:lnTo>
                  <a:pt x="2322069" y="384594"/>
                </a:lnTo>
                <a:lnTo>
                  <a:pt x="2316031" y="388820"/>
                </a:lnTo>
                <a:lnTo>
                  <a:pt x="2303955" y="393046"/>
                </a:lnTo>
                <a:lnTo>
                  <a:pt x="2297918" y="374329"/>
                </a:lnTo>
                <a:lnTo>
                  <a:pt x="2303955" y="372518"/>
                </a:lnTo>
                <a:lnTo>
                  <a:pt x="2308181" y="368292"/>
                </a:lnTo>
                <a:lnTo>
                  <a:pt x="2312409" y="359840"/>
                </a:lnTo>
                <a:lnTo>
                  <a:pt x="2291880" y="359840"/>
                </a:lnTo>
                <a:lnTo>
                  <a:pt x="2284033" y="364066"/>
                </a:lnTo>
                <a:lnTo>
                  <a:pt x="2273768" y="368292"/>
                </a:lnTo>
                <a:lnTo>
                  <a:pt x="2263503" y="368292"/>
                </a:lnTo>
                <a:lnTo>
                  <a:pt x="2251430" y="368292"/>
                </a:lnTo>
                <a:lnTo>
                  <a:pt x="2245391" y="345952"/>
                </a:lnTo>
                <a:lnTo>
                  <a:pt x="2251430" y="344142"/>
                </a:lnTo>
                <a:lnTo>
                  <a:pt x="2255656" y="344142"/>
                </a:lnTo>
                <a:lnTo>
                  <a:pt x="2259882" y="344142"/>
                </a:lnTo>
                <a:lnTo>
                  <a:pt x="2263825" y="340198"/>
                </a:lnTo>
                <a:lnTo>
                  <a:pt x="2265919" y="339916"/>
                </a:lnTo>
                <a:lnTo>
                  <a:pt x="2264108" y="339916"/>
                </a:lnTo>
                <a:lnTo>
                  <a:pt x="2263825" y="340198"/>
                </a:lnTo>
                <a:lnTo>
                  <a:pt x="2221241" y="345952"/>
                </a:lnTo>
                <a:lnTo>
                  <a:pt x="2217015" y="335690"/>
                </a:lnTo>
                <a:lnTo>
                  <a:pt x="2209165" y="329651"/>
                </a:lnTo>
                <a:lnTo>
                  <a:pt x="2207354" y="325425"/>
                </a:lnTo>
                <a:lnTo>
                  <a:pt x="2203129" y="316973"/>
                </a:lnTo>
                <a:lnTo>
                  <a:pt x="2195279" y="306708"/>
                </a:lnTo>
                <a:lnTo>
                  <a:pt x="2207354" y="302482"/>
                </a:lnTo>
                <a:lnTo>
                  <a:pt x="2213391" y="302482"/>
                </a:lnTo>
                <a:lnTo>
                  <a:pt x="2217619" y="302482"/>
                </a:lnTo>
                <a:lnTo>
                  <a:pt x="2221845" y="302482"/>
                </a:lnTo>
                <a:lnTo>
                  <a:pt x="2221845" y="301879"/>
                </a:lnTo>
                <a:lnTo>
                  <a:pt x="2223656" y="297653"/>
                </a:lnTo>
                <a:lnTo>
                  <a:pt x="2227882" y="289201"/>
                </a:lnTo>
                <a:lnTo>
                  <a:pt x="2213391" y="287388"/>
                </a:lnTo>
                <a:lnTo>
                  <a:pt x="2198902" y="283162"/>
                </a:lnTo>
                <a:lnTo>
                  <a:pt x="2192864" y="274710"/>
                </a:lnTo>
                <a:lnTo>
                  <a:pt x="2180789" y="268671"/>
                </a:lnTo>
                <a:lnTo>
                  <a:pt x="2188638" y="268671"/>
                </a:lnTo>
                <a:lnTo>
                  <a:pt x="2188638" y="258409"/>
                </a:lnTo>
                <a:lnTo>
                  <a:pt x="2223053" y="264445"/>
                </a:lnTo>
                <a:lnTo>
                  <a:pt x="2241165" y="260219"/>
                </a:lnTo>
                <a:lnTo>
                  <a:pt x="2255656" y="254183"/>
                </a:lnTo>
                <a:lnTo>
                  <a:pt x="2263503" y="243918"/>
                </a:lnTo>
                <a:lnTo>
                  <a:pt x="2273768" y="229427"/>
                </a:lnTo>
                <a:lnTo>
                  <a:pt x="2291880" y="220975"/>
                </a:lnTo>
                <a:lnTo>
                  <a:pt x="2312409" y="214938"/>
                </a:lnTo>
                <a:lnTo>
                  <a:pt x="2326898" y="220975"/>
                </a:lnTo>
                <a:lnTo>
                  <a:pt x="2345012" y="229427"/>
                </a:lnTo>
                <a:lnTo>
                  <a:pt x="2359501" y="231240"/>
                </a:lnTo>
                <a:lnTo>
                  <a:pt x="2375802" y="229427"/>
                </a:lnTo>
                <a:lnTo>
                  <a:pt x="2369765" y="225201"/>
                </a:lnTo>
                <a:lnTo>
                  <a:pt x="2361916" y="220975"/>
                </a:lnTo>
                <a:lnTo>
                  <a:pt x="2360106" y="220975"/>
                </a:lnTo>
                <a:lnTo>
                  <a:pt x="2360106" y="217352"/>
                </a:lnTo>
                <a:lnTo>
                  <a:pt x="2355879" y="215541"/>
                </a:lnTo>
                <a:lnTo>
                  <a:pt x="2355879" y="207089"/>
                </a:lnTo>
                <a:lnTo>
                  <a:pt x="2351654" y="196824"/>
                </a:lnTo>
                <a:lnTo>
                  <a:pt x="2361916" y="192598"/>
                </a:lnTo>
                <a:lnTo>
                  <a:pt x="2369765" y="188372"/>
                </a:lnTo>
                <a:lnTo>
                  <a:pt x="2375802" y="188372"/>
                </a:lnTo>
                <a:lnTo>
                  <a:pt x="2380031" y="186562"/>
                </a:lnTo>
                <a:lnTo>
                  <a:pt x="2387879" y="182336"/>
                </a:lnTo>
                <a:lnTo>
                  <a:pt x="2402370" y="182336"/>
                </a:lnTo>
                <a:lnTo>
                  <a:pt x="2408406" y="186562"/>
                </a:lnTo>
                <a:lnTo>
                  <a:pt x="2416256" y="192598"/>
                </a:lnTo>
                <a:lnTo>
                  <a:pt x="2422295" y="196824"/>
                </a:lnTo>
                <a:lnTo>
                  <a:pt x="2422295" y="188372"/>
                </a:lnTo>
                <a:lnTo>
                  <a:pt x="2418068" y="186562"/>
                </a:lnTo>
                <a:lnTo>
                  <a:pt x="2418068" y="182336"/>
                </a:lnTo>
                <a:lnTo>
                  <a:pt x="2418068" y="178109"/>
                </a:lnTo>
                <a:lnTo>
                  <a:pt x="2416256" y="172071"/>
                </a:lnTo>
                <a:lnTo>
                  <a:pt x="2426520" y="167845"/>
                </a:lnTo>
                <a:lnTo>
                  <a:pt x="2432557" y="163619"/>
                </a:lnTo>
                <a:lnTo>
                  <a:pt x="2444632" y="157580"/>
                </a:lnTo>
                <a:lnTo>
                  <a:pt x="2450671" y="149128"/>
                </a:lnTo>
                <a:lnTo>
                  <a:pt x="2454897" y="149128"/>
                </a:lnTo>
                <a:lnTo>
                  <a:pt x="2469386" y="149128"/>
                </a:lnTo>
                <a:lnTo>
                  <a:pt x="2479650" y="153354"/>
                </a:lnTo>
                <a:lnTo>
                  <a:pt x="2487500" y="161806"/>
                </a:lnTo>
                <a:lnTo>
                  <a:pt x="2499575" y="161806"/>
                </a:lnTo>
                <a:lnTo>
                  <a:pt x="2517687" y="157580"/>
                </a:lnTo>
                <a:lnTo>
                  <a:pt x="2525536" y="132826"/>
                </a:lnTo>
                <a:lnTo>
                  <a:pt x="2535801" y="128600"/>
                </a:lnTo>
                <a:lnTo>
                  <a:pt x="2546063" y="128600"/>
                </a:lnTo>
                <a:lnTo>
                  <a:pt x="2556328" y="128600"/>
                </a:lnTo>
                <a:lnTo>
                  <a:pt x="2564176" y="132826"/>
                </a:lnTo>
                <a:lnTo>
                  <a:pt x="2570214" y="132826"/>
                </a:lnTo>
                <a:lnTo>
                  <a:pt x="2584705" y="110488"/>
                </a:lnTo>
                <a:lnTo>
                  <a:pt x="2607043" y="106260"/>
                </a:lnTo>
                <a:lnTo>
                  <a:pt x="2621534" y="114714"/>
                </a:lnTo>
                <a:lnTo>
                  <a:pt x="2636025" y="120751"/>
                </a:lnTo>
                <a:lnTo>
                  <a:pt x="2650513" y="124977"/>
                </a:lnTo>
                <a:lnTo>
                  <a:pt x="2668627" y="118941"/>
                </a:lnTo>
                <a:lnTo>
                  <a:pt x="2692776" y="104450"/>
                </a:lnTo>
                <a:close/>
                <a:moveTo>
                  <a:pt x="6131772" y="86338"/>
                </a:moveTo>
                <a:lnTo>
                  <a:pt x="6146263" y="90564"/>
                </a:lnTo>
                <a:lnTo>
                  <a:pt x="6160754" y="96600"/>
                </a:lnTo>
                <a:lnTo>
                  <a:pt x="6166790" y="105055"/>
                </a:lnTo>
                <a:lnTo>
                  <a:pt x="6177055" y="111091"/>
                </a:lnTo>
                <a:lnTo>
                  <a:pt x="6189130" y="119543"/>
                </a:lnTo>
                <a:lnTo>
                  <a:pt x="6181281" y="140071"/>
                </a:lnTo>
                <a:lnTo>
                  <a:pt x="6138415" y="164826"/>
                </a:lnTo>
                <a:lnTo>
                  <a:pt x="6105811" y="193806"/>
                </a:lnTo>
                <a:lnTo>
                  <a:pt x="6077434" y="230635"/>
                </a:lnTo>
                <a:lnTo>
                  <a:pt x="6071397" y="230635"/>
                </a:lnTo>
                <a:lnTo>
                  <a:pt x="6071397" y="222183"/>
                </a:lnTo>
                <a:lnTo>
                  <a:pt x="6061132" y="216146"/>
                </a:lnTo>
                <a:lnTo>
                  <a:pt x="6053285" y="207692"/>
                </a:lnTo>
                <a:lnTo>
                  <a:pt x="6049059" y="201655"/>
                </a:lnTo>
                <a:lnTo>
                  <a:pt x="6043020" y="193203"/>
                </a:lnTo>
                <a:lnTo>
                  <a:pt x="6038794" y="182938"/>
                </a:lnTo>
                <a:lnTo>
                  <a:pt x="6046644" y="168448"/>
                </a:lnTo>
                <a:lnTo>
                  <a:pt x="6048454" y="158185"/>
                </a:lnTo>
                <a:lnTo>
                  <a:pt x="6052680" y="139468"/>
                </a:lnTo>
                <a:lnTo>
                  <a:pt x="6000153" y="139468"/>
                </a:lnTo>
                <a:lnTo>
                  <a:pt x="6000153" y="124977"/>
                </a:lnTo>
                <a:lnTo>
                  <a:pt x="6028530" y="114714"/>
                </a:lnTo>
                <a:lnTo>
                  <a:pt x="6056906" y="106260"/>
                </a:lnTo>
                <a:lnTo>
                  <a:pt x="6091322" y="100224"/>
                </a:lnTo>
                <a:lnTo>
                  <a:pt x="6095548" y="110488"/>
                </a:lnTo>
                <a:lnTo>
                  <a:pt x="6099774" y="114714"/>
                </a:lnTo>
                <a:lnTo>
                  <a:pt x="6099774" y="118941"/>
                </a:lnTo>
                <a:lnTo>
                  <a:pt x="6104000" y="118941"/>
                </a:lnTo>
                <a:lnTo>
                  <a:pt x="6104000" y="120751"/>
                </a:lnTo>
                <a:lnTo>
                  <a:pt x="6110039" y="124977"/>
                </a:lnTo>
                <a:lnTo>
                  <a:pt x="6114265" y="114714"/>
                </a:lnTo>
                <a:lnTo>
                  <a:pt x="6118491" y="106260"/>
                </a:lnTo>
                <a:lnTo>
                  <a:pt x="6120301" y="100224"/>
                </a:lnTo>
                <a:lnTo>
                  <a:pt x="6128151" y="91772"/>
                </a:lnTo>
                <a:close/>
                <a:moveTo>
                  <a:pt x="6218715" y="47093"/>
                </a:moveTo>
                <a:lnTo>
                  <a:pt x="6219318" y="47093"/>
                </a:lnTo>
                <a:lnTo>
                  <a:pt x="6227167" y="48904"/>
                </a:lnTo>
                <a:lnTo>
                  <a:pt x="6228978" y="48904"/>
                </a:lnTo>
                <a:lnTo>
                  <a:pt x="6233206" y="53130"/>
                </a:lnTo>
                <a:lnTo>
                  <a:pt x="6237430" y="57356"/>
                </a:lnTo>
                <a:lnTo>
                  <a:pt x="6241658" y="63395"/>
                </a:lnTo>
                <a:lnTo>
                  <a:pt x="6247694" y="75470"/>
                </a:lnTo>
                <a:lnTo>
                  <a:pt x="6255544" y="85733"/>
                </a:lnTo>
                <a:lnTo>
                  <a:pt x="6257354" y="100224"/>
                </a:lnTo>
                <a:lnTo>
                  <a:pt x="6241053" y="100224"/>
                </a:lnTo>
                <a:lnTo>
                  <a:pt x="6241053" y="91772"/>
                </a:lnTo>
                <a:lnTo>
                  <a:pt x="6233206" y="85733"/>
                </a:lnTo>
                <a:lnTo>
                  <a:pt x="6227167" y="77281"/>
                </a:lnTo>
                <a:lnTo>
                  <a:pt x="6222941" y="71244"/>
                </a:lnTo>
                <a:lnTo>
                  <a:pt x="6218715" y="60979"/>
                </a:lnTo>
                <a:close/>
                <a:moveTo>
                  <a:pt x="3775927" y="39244"/>
                </a:moveTo>
                <a:lnTo>
                  <a:pt x="3824832" y="39244"/>
                </a:lnTo>
                <a:lnTo>
                  <a:pt x="3875549" y="47696"/>
                </a:lnTo>
                <a:lnTo>
                  <a:pt x="3920226" y="53735"/>
                </a:lnTo>
                <a:lnTo>
                  <a:pt x="3960678" y="63998"/>
                </a:lnTo>
                <a:lnTo>
                  <a:pt x="4019242" y="53735"/>
                </a:lnTo>
                <a:lnTo>
                  <a:pt x="4027093" y="62187"/>
                </a:lnTo>
                <a:lnTo>
                  <a:pt x="4033129" y="63998"/>
                </a:lnTo>
                <a:lnTo>
                  <a:pt x="4040978" y="76073"/>
                </a:lnTo>
                <a:lnTo>
                  <a:pt x="4045205" y="82112"/>
                </a:lnTo>
                <a:lnTo>
                  <a:pt x="4051241" y="86338"/>
                </a:lnTo>
                <a:lnTo>
                  <a:pt x="4085657" y="100827"/>
                </a:lnTo>
                <a:lnTo>
                  <a:pt x="4126109" y="111091"/>
                </a:lnTo>
                <a:lnTo>
                  <a:pt x="4160523" y="119543"/>
                </a:lnTo>
                <a:lnTo>
                  <a:pt x="4160523" y="134034"/>
                </a:lnTo>
                <a:lnTo>
                  <a:pt x="4103770" y="134034"/>
                </a:lnTo>
                <a:lnTo>
                  <a:pt x="4079618" y="121959"/>
                </a:lnTo>
                <a:lnTo>
                  <a:pt x="4051241" y="121959"/>
                </a:lnTo>
                <a:lnTo>
                  <a:pt x="4018639" y="126185"/>
                </a:lnTo>
                <a:lnTo>
                  <a:pt x="3988451" y="134637"/>
                </a:lnTo>
                <a:lnTo>
                  <a:pt x="3988451" y="150938"/>
                </a:lnTo>
                <a:lnTo>
                  <a:pt x="4027093" y="150938"/>
                </a:lnTo>
                <a:lnTo>
                  <a:pt x="4055469" y="144902"/>
                </a:lnTo>
                <a:lnTo>
                  <a:pt x="4089883" y="140676"/>
                </a:lnTo>
                <a:lnTo>
                  <a:pt x="4132751" y="140676"/>
                </a:lnTo>
                <a:lnTo>
                  <a:pt x="4175617" y="140676"/>
                </a:lnTo>
                <a:lnTo>
                  <a:pt x="4208219" y="140676"/>
                </a:lnTo>
                <a:lnTo>
                  <a:pt x="4236595" y="169655"/>
                </a:lnTo>
                <a:lnTo>
                  <a:pt x="4271010" y="190183"/>
                </a:lnTo>
                <a:lnTo>
                  <a:pt x="4260746" y="212523"/>
                </a:lnTo>
                <a:lnTo>
                  <a:pt x="4240220" y="227014"/>
                </a:lnTo>
                <a:lnTo>
                  <a:pt x="4222107" y="237276"/>
                </a:lnTo>
                <a:lnTo>
                  <a:pt x="4197957" y="245728"/>
                </a:lnTo>
                <a:lnTo>
                  <a:pt x="4161127" y="245728"/>
                </a:lnTo>
                <a:lnTo>
                  <a:pt x="4128522" y="255993"/>
                </a:lnTo>
                <a:lnTo>
                  <a:pt x="4094109" y="255993"/>
                </a:lnTo>
                <a:lnTo>
                  <a:pt x="4055469" y="251767"/>
                </a:lnTo>
                <a:lnTo>
                  <a:pt x="4018639" y="247541"/>
                </a:lnTo>
                <a:lnTo>
                  <a:pt x="3984827" y="247541"/>
                </a:lnTo>
                <a:lnTo>
                  <a:pt x="3956450" y="255993"/>
                </a:lnTo>
                <a:lnTo>
                  <a:pt x="3934111" y="276521"/>
                </a:lnTo>
                <a:lnTo>
                  <a:pt x="4019242" y="276521"/>
                </a:lnTo>
                <a:lnTo>
                  <a:pt x="4045808" y="270484"/>
                </a:lnTo>
                <a:lnTo>
                  <a:pt x="4075997" y="266258"/>
                </a:lnTo>
                <a:lnTo>
                  <a:pt x="4112826" y="270484"/>
                </a:lnTo>
                <a:lnTo>
                  <a:pt x="4136976" y="276521"/>
                </a:lnTo>
                <a:lnTo>
                  <a:pt x="4143014" y="303087"/>
                </a:lnTo>
                <a:lnTo>
                  <a:pt x="4155088" y="298861"/>
                </a:lnTo>
                <a:lnTo>
                  <a:pt x="4171390" y="288596"/>
                </a:lnTo>
                <a:lnTo>
                  <a:pt x="4193731" y="280144"/>
                </a:lnTo>
                <a:lnTo>
                  <a:pt x="4214258" y="275918"/>
                </a:lnTo>
                <a:lnTo>
                  <a:pt x="4218483" y="287993"/>
                </a:lnTo>
                <a:lnTo>
                  <a:pt x="4222709" y="294030"/>
                </a:lnTo>
                <a:lnTo>
                  <a:pt x="4226936" y="298256"/>
                </a:lnTo>
                <a:lnTo>
                  <a:pt x="4232974" y="302482"/>
                </a:lnTo>
                <a:lnTo>
                  <a:pt x="4240821" y="308521"/>
                </a:lnTo>
                <a:lnTo>
                  <a:pt x="4208219" y="369500"/>
                </a:lnTo>
                <a:lnTo>
                  <a:pt x="4222709" y="369500"/>
                </a:lnTo>
                <a:lnTo>
                  <a:pt x="4246860" y="355009"/>
                </a:lnTo>
                <a:lnTo>
                  <a:pt x="4279463" y="336292"/>
                </a:lnTo>
                <a:lnTo>
                  <a:pt x="4318102" y="321804"/>
                </a:lnTo>
                <a:lnTo>
                  <a:pt x="4360969" y="307313"/>
                </a:lnTo>
                <a:lnTo>
                  <a:pt x="4407458" y="297048"/>
                </a:lnTo>
                <a:lnTo>
                  <a:pt x="4447909" y="297048"/>
                </a:lnTo>
                <a:lnTo>
                  <a:pt x="4488361" y="301274"/>
                </a:lnTo>
                <a:lnTo>
                  <a:pt x="4516736" y="317576"/>
                </a:lnTo>
                <a:lnTo>
                  <a:pt x="4533038" y="346557"/>
                </a:lnTo>
                <a:lnTo>
                  <a:pt x="4545113" y="346557"/>
                </a:lnTo>
                <a:lnTo>
                  <a:pt x="4545113" y="350783"/>
                </a:lnTo>
                <a:lnTo>
                  <a:pt x="4540886" y="355009"/>
                </a:lnTo>
                <a:lnTo>
                  <a:pt x="4536661" y="355009"/>
                </a:lnTo>
                <a:lnTo>
                  <a:pt x="4532435" y="355009"/>
                </a:lnTo>
                <a:lnTo>
                  <a:pt x="4526396" y="361048"/>
                </a:lnTo>
                <a:lnTo>
                  <a:pt x="4516134" y="365274"/>
                </a:lnTo>
                <a:lnTo>
                  <a:pt x="4504061" y="369500"/>
                </a:lnTo>
                <a:lnTo>
                  <a:pt x="4489570" y="373726"/>
                </a:lnTo>
                <a:lnTo>
                  <a:pt x="4479305" y="375537"/>
                </a:lnTo>
                <a:lnTo>
                  <a:pt x="4455155" y="414781"/>
                </a:lnTo>
                <a:lnTo>
                  <a:pt x="4408666" y="443763"/>
                </a:lnTo>
                <a:lnTo>
                  <a:pt x="4356141" y="462478"/>
                </a:lnTo>
                <a:lnTo>
                  <a:pt x="4293349" y="472742"/>
                </a:lnTo>
                <a:lnTo>
                  <a:pt x="4293349" y="484818"/>
                </a:lnTo>
                <a:lnTo>
                  <a:pt x="4293349" y="490854"/>
                </a:lnTo>
                <a:lnTo>
                  <a:pt x="4293349" y="495082"/>
                </a:lnTo>
                <a:lnTo>
                  <a:pt x="4289123" y="499308"/>
                </a:lnTo>
                <a:lnTo>
                  <a:pt x="4293349" y="501119"/>
                </a:lnTo>
                <a:lnTo>
                  <a:pt x="4293349" y="505345"/>
                </a:lnTo>
                <a:lnTo>
                  <a:pt x="4299388" y="513797"/>
                </a:lnTo>
                <a:lnTo>
                  <a:pt x="4309651" y="519836"/>
                </a:lnTo>
                <a:lnTo>
                  <a:pt x="4317500" y="524062"/>
                </a:lnTo>
                <a:lnTo>
                  <a:pt x="4323536" y="530099"/>
                </a:lnTo>
                <a:lnTo>
                  <a:pt x="4331384" y="534327"/>
                </a:lnTo>
                <a:lnTo>
                  <a:pt x="4337423" y="544589"/>
                </a:lnTo>
                <a:lnTo>
                  <a:pt x="4331384" y="559080"/>
                </a:lnTo>
                <a:lnTo>
                  <a:pt x="4323536" y="591683"/>
                </a:lnTo>
                <a:lnTo>
                  <a:pt x="4317500" y="630927"/>
                </a:lnTo>
                <a:lnTo>
                  <a:pt x="4309651" y="670172"/>
                </a:lnTo>
                <a:lnTo>
                  <a:pt x="4309651" y="702774"/>
                </a:lnTo>
                <a:lnTo>
                  <a:pt x="4317500" y="698548"/>
                </a:lnTo>
                <a:lnTo>
                  <a:pt x="4323536" y="698548"/>
                </a:lnTo>
                <a:lnTo>
                  <a:pt x="4327764" y="698548"/>
                </a:lnTo>
                <a:lnTo>
                  <a:pt x="4335612" y="698548"/>
                </a:lnTo>
                <a:lnTo>
                  <a:pt x="4337423" y="698548"/>
                </a:lnTo>
                <a:lnTo>
                  <a:pt x="4349498" y="702774"/>
                </a:lnTo>
                <a:lnTo>
                  <a:pt x="4345274" y="713037"/>
                </a:lnTo>
                <a:lnTo>
                  <a:pt x="4345274" y="717265"/>
                </a:lnTo>
                <a:lnTo>
                  <a:pt x="4345274" y="725717"/>
                </a:lnTo>
                <a:lnTo>
                  <a:pt x="4345274" y="727528"/>
                </a:lnTo>
                <a:lnTo>
                  <a:pt x="4345274" y="735980"/>
                </a:lnTo>
                <a:lnTo>
                  <a:pt x="4349498" y="750471"/>
                </a:lnTo>
                <a:lnTo>
                  <a:pt x="4337423" y="750471"/>
                </a:lnTo>
                <a:lnTo>
                  <a:pt x="4337423" y="756509"/>
                </a:lnTo>
                <a:lnTo>
                  <a:pt x="4331384" y="754697"/>
                </a:lnTo>
                <a:lnTo>
                  <a:pt x="4323536" y="746245"/>
                </a:lnTo>
                <a:lnTo>
                  <a:pt x="4321726" y="742019"/>
                </a:lnTo>
                <a:lnTo>
                  <a:pt x="4313876" y="740208"/>
                </a:lnTo>
                <a:lnTo>
                  <a:pt x="4307839" y="735980"/>
                </a:lnTo>
                <a:lnTo>
                  <a:pt x="4293349" y="735980"/>
                </a:lnTo>
                <a:lnTo>
                  <a:pt x="4285500" y="740208"/>
                </a:lnTo>
                <a:lnTo>
                  <a:pt x="4279463" y="742019"/>
                </a:lnTo>
                <a:lnTo>
                  <a:pt x="4271614" y="746245"/>
                </a:lnTo>
                <a:lnTo>
                  <a:pt x="4267388" y="750471"/>
                </a:lnTo>
                <a:lnTo>
                  <a:pt x="4261349" y="754697"/>
                </a:lnTo>
                <a:lnTo>
                  <a:pt x="4257124" y="760736"/>
                </a:lnTo>
                <a:lnTo>
                  <a:pt x="4252897" y="775224"/>
                </a:lnTo>
                <a:lnTo>
                  <a:pt x="4299388" y="789715"/>
                </a:lnTo>
                <a:lnTo>
                  <a:pt x="4309651" y="853110"/>
                </a:lnTo>
                <a:lnTo>
                  <a:pt x="4299388" y="853110"/>
                </a:lnTo>
                <a:lnTo>
                  <a:pt x="4293349" y="853110"/>
                </a:lnTo>
                <a:lnTo>
                  <a:pt x="4285500" y="857336"/>
                </a:lnTo>
                <a:lnTo>
                  <a:pt x="4279463" y="861562"/>
                </a:lnTo>
                <a:lnTo>
                  <a:pt x="4279463" y="876053"/>
                </a:lnTo>
                <a:lnTo>
                  <a:pt x="4295764" y="886316"/>
                </a:lnTo>
                <a:lnTo>
                  <a:pt x="4307839" y="900807"/>
                </a:lnTo>
                <a:lnTo>
                  <a:pt x="4313876" y="919524"/>
                </a:lnTo>
                <a:lnTo>
                  <a:pt x="4318102" y="948503"/>
                </a:lnTo>
                <a:lnTo>
                  <a:pt x="4299991" y="948503"/>
                </a:lnTo>
                <a:lnTo>
                  <a:pt x="4295764" y="948503"/>
                </a:lnTo>
                <a:lnTo>
                  <a:pt x="4285500" y="944277"/>
                </a:lnTo>
                <a:lnTo>
                  <a:pt x="4279463" y="948503"/>
                </a:lnTo>
                <a:lnTo>
                  <a:pt x="4267388" y="948503"/>
                </a:lnTo>
                <a:lnTo>
                  <a:pt x="4261349" y="954542"/>
                </a:lnTo>
                <a:lnTo>
                  <a:pt x="4253502" y="962994"/>
                </a:lnTo>
                <a:lnTo>
                  <a:pt x="4265577" y="969033"/>
                </a:lnTo>
                <a:lnTo>
                  <a:pt x="4271614" y="973259"/>
                </a:lnTo>
                <a:lnTo>
                  <a:pt x="4275840" y="977485"/>
                </a:lnTo>
                <a:lnTo>
                  <a:pt x="4280067" y="979296"/>
                </a:lnTo>
                <a:lnTo>
                  <a:pt x="4281878" y="991371"/>
                </a:lnTo>
                <a:lnTo>
                  <a:pt x="4286105" y="1001635"/>
                </a:lnTo>
                <a:lnTo>
                  <a:pt x="4281878" y="1005862"/>
                </a:lnTo>
                <a:lnTo>
                  <a:pt x="4281878" y="1007672"/>
                </a:lnTo>
                <a:lnTo>
                  <a:pt x="4280067" y="1011898"/>
                </a:lnTo>
                <a:lnTo>
                  <a:pt x="4280067" y="1020351"/>
                </a:lnTo>
                <a:lnTo>
                  <a:pt x="4250484" y="1020351"/>
                </a:lnTo>
                <a:lnTo>
                  <a:pt x="4222107" y="1026389"/>
                </a:lnTo>
                <a:lnTo>
                  <a:pt x="4199767" y="1034841"/>
                </a:lnTo>
                <a:lnTo>
                  <a:pt x="4207616" y="1034841"/>
                </a:lnTo>
                <a:lnTo>
                  <a:pt x="4217879" y="1040880"/>
                </a:lnTo>
                <a:lnTo>
                  <a:pt x="4225728" y="1045106"/>
                </a:lnTo>
                <a:lnTo>
                  <a:pt x="4231766" y="1045106"/>
                </a:lnTo>
                <a:lnTo>
                  <a:pt x="4239616" y="1049332"/>
                </a:lnTo>
                <a:lnTo>
                  <a:pt x="4245653" y="1055369"/>
                </a:lnTo>
                <a:lnTo>
                  <a:pt x="4251691" y="1065634"/>
                </a:lnTo>
                <a:lnTo>
                  <a:pt x="4239616" y="1084351"/>
                </a:lnTo>
                <a:lnTo>
                  <a:pt x="4231766" y="1106691"/>
                </a:lnTo>
                <a:lnTo>
                  <a:pt x="4221502" y="1131444"/>
                </a:lnTo>
                <a:lnTo>
                  <a:pt x="4217276" y="1121181"/>
                </a:lnTo>
                <a:lnTo>
                  <a:pt x="4211240" y="1112729"/>
                </a:lnTo>
                <a:lnTo>
                  <a:pt x="4207012" y="1108503"/>
                </a:lnTo>
                <a:lnTo>
                  <a:pt x="4199164" y="1108503"/>
                </a:lnTo>
                <a:lnTo>
                  <a:pt x="4188899" y="1106691"/>
                </a:lnTo>
                <a:lnTo>
                  <a:pt x="4174409" y="1106691"/>
                </a:lnTo>
                <a:lnTo>
                  <a:pt x="4174409" y="1112729"/>
                </a:lnTo>
                <a:lnTo>
                  <a:pt x="4182258" y="1112729"/>
                </a:lnTo>
                <a:lnTo>
                  <a:pt x="4206408" y="1137483"/>
                </a:lnTo>
                <a:lnTo>
                  <a:pt x="4226936" y="1166462"/>
                </a:lnTo>
                <a:lnTo>
                  <a:pt x="4239012" y="1203293"/>
                </a:lnTo>
                <a:lnTo>
                  <a:pt x="4245048" y="1246158"/>
                </a:lnTo>
                <a:lnTo>
                  <a:pt x="4239012" y="1246158"/>
                </a:lnTo>
                <a:lnTo>
                  <a:pt x="4239012" y="1256424"/>
                </a:lnTo>
                <a:lnTo>
                  <a:pt x="4182258" y="1262461"/>
                </a:lnTo>
                <a:lnTo>
                  <a:pt x="4182258" y="1223216"/>
                </a:lnTo>
                <a:lnTo>
                  <a:pt x="4174409" y="1217180"/>
                </a:lnTo>
                <a:lnTo>
                  <a:pt x="4168373" y="1212953"/>
                </a:lnTo>
                <a:lnTo>
                  <a:pt x="4164145" y="1208727"/>
                </a:lnTo>
                <a:lnTo>
                  <a:pt x="4153881" y="1202687"/>
                </a:lnTo>
                <a:lnTo>
                  <a:pt x="4141806" y="1198461"/>
                </a:lnTo>
                <a:lnTo>
                  <a:pt x="4125504" y="1208727"/>
                </a:lnTo>
                <a:lnTo>
                  <a:pt x="4103167" y="1217180"/>
                </a:lnTo>
                <a:lnTo>
                  <a:pt x="4079015" y="1218991"/>
                </a:lnTo>
                <a:lnTo>
                  <a:pt x="4056675" y="1227442"/>
                </a:lnTo>
                <a:lnTo>
                  <a:pt x="4044601" y="1237705"/>
                </a:lnTo>
                <a:lnTo>
                  <a:pt x="4056675" y="1237705"/>
                </a:lnTo>
                <a:lnTo>
                  <a:pt x="4074789" y="1237705"/>
                </a:lnTo>
                <a:lnTo>
                  <a:pt x="4103167" y="1233480"/>
                </a:lnTo>
                <a:lnTo>
                  <a:pt x="4135769" y="1231668"/>
                </a:lnTo>
                <a:lnTo>
                  <a:pt x="4135769" y="1246158"/>
                </a:lnTo>
                <a:lnTo>
                  <a:pt x="4064524" y="1270914"/>
                </a:lnTo>
                <a:lnTo>
                  <a:pt x="4064524" y="1276952"/>
                </a:lnTo>
                <a:lnTo>
                  <a:pt x="4082638" y="1276952"/>
                </a:lnTo>
                <a:lnTo>
                  <a:pt x="4092901" y="1275142"/>
                </a:lnTo>
                <a:lnTo>
                  <a:pt x="4107391" y="1270914"/>
                </a:lnTo>
                <a:lnTo>
                  <a:pt x="4121882" y="1266688"/>
                </a:lnTo>
                <a:lnTo>
                  <a:pt x="4136373" y="1262461"/>
                </a:lnTo>
                <a:lnTo>
                  <a:pt x="4140598" y="1281178"/>
                </a:lnTo>
                <a:lnTo>
                  <a:pt x="4155088" y="1289630"/>
                </a:lnTo>
                <a:lnTo>
                  <a:pt x="4169580" y="1291443"/>
                </a:lnTo>
                <a:lnTo>
                  <a:pt x="4193731" y="1289630"/>
                </a:lnTo>
                <a:lnTo>
                  <a:pt x="4222107" y="1289630"/>
                </a:lnTo>
                <a:lnTo>
                  <a:pt x="4222107" y="1295668"/>
                </a:lnTo>
                <a:lnTo>
                  <a:pt x="4214258" y="1295668"/>
                </a:lnTo>
                <a:lnTo>
                  <a:pt x="4175617" y="1332497"/>
                </a:lnTo>
                <a:lnTo>
                  <a:pt x="4132751" y="1367515"/>
                </a:lnTo>
                <a:lnTo>
                  <a:pt x="4089883" y="1396496"/>
                </a:lnTo>
                <a:lnTo>
                  <a:pt x="4040978" y="1421250"/>
                </a:lnTo>
                <a:lnTo>
                  <a:pt x="3988451" y="1431515"/>
                </a:lnTo>
                <a:lnTo>
                  <a:pt x="3927471" y="1429704"/>
                </a:lnTo>
                <a:lnTo>
                  <a:pt x="3927471" y="1439967"/>
                </a:lnTo>
                <a:lnTo>
                  <a:pt x="3927471" y="1450231"/>
                </a:lnTo>
                <a:lnTo>
                  <a:pt x="3923244" y="1458684"/>
                </a:lnTo>
                <a:lnTo>
                  <a:pt x="3919019" y="1460495"/>
                </a:lnTo>
                <a:lnTo>
                  <a:pt x="3917206" y="1460495"/>
                </a:lnTo>
                <a:lnTo>
                  <a:pt x="3912980" y="1464723"/>
                </a:lnTo>
                <a:lnTo>
                  <a:pt x="3905130" y="1468950"/>
                </a:lnTo>
                <a:lnTo>
                  <a:pt x="3899094" y="1473176"/>
                </a:lnTo>
                <a:lnTo>
                  <a:pt x="3894867" y="1474987"/>
                </a:lnTo>
                <a:lnTo>
                  <a:pt x="3888828" y="1483439"/>
                </a:lnTo>
                <a:lnTo>
                  <a:pt x="3880982" y="1503968"/>
                </a:lnTo>
                <a:lnTo>
                  <a:pt x="3876755" y="1530532"/>
                </a:lnTo>
                <a:lnTo>
                  <a:pt x="3870718" y="1546833"/>
                </a:lnTo>
                <a:lnTo>
                  <a:pt x="3852605" y="1565549"/>
                </a:lnTo>
                <a:lnTo>
                  <a:pt x="3822417" y="1586076"/>
                </a:lnTo>
                <a:lnTo>
                  <a:pt x="3781966" y="1604792"/>
                </a:lnTo>
                <a:lnTo>
                  <a:pt x="3747551" y="1619283"/>
                </a:lnTo>
                <a:lnTo>
                  <a:pt x="3714947" y="1627735"/>
                </a:lnTo>
                <a:lnTo>
                  <a:pt x="3714947" y="1619283"/>
                </a:lnTo>
                <a:lnTo>
                  <a:pt x="3714947" y="1613244"/>
                </a:lnTo>
                <a:lnTo>
                  <a:pt x="3710720" y="1613244"/>
                </a:lnTo>
                <a:lnTo>
                  <a:pt x="3710720" y="1609018"/>
                </a:lnTo>
                <a:lnTo>
                  <a:pt x="3708910" y="1604792"/>
                </a:lnTo>
                <a:lnTo>
                  <a:pt x="3704683" y="1633771"/>
                </a:lnTo>
                <a:lnTo>
                  <a:pt x="3694419" y="1658526"/>
                </a:lnTo>
                <a:lnTo>
                  <a:pt x="3686571" y="1680864"/>
                </a:lnTo>
                <a:lnTo>
                  <a:pt x="3676307" y="1701390"/>
                </a:lnTo>
                <a:lnTo>
                  <a:pt x="3668458" y="1730372"/>
                </a:lnTo>
                <a:lnTo>
                  <a:pt x="3676307" y="1734597"/>
                </a:lnTo>
                <a:lnTo>
                  <a:pt x="3676307" y="1738823"/>
                </a:lnTo>
                <a:lnTo>
                  <a:pt x="3680533" y="1738823"/>
                </a:lnTo>
                <a:lnTo>
                  <a:pt x="3680533" y="1743049"/>
                </a:lnTo>
                <a:lnTo>
                  <a:pt x="3676307" y="1744860"/>
                </a:lnTo>
                <a:lnTo>
                  <a:pt x="3668458" y="1753315"/>
                </a:lnTo>
                <a:lnTo>
                  <a:pt x="3662419" y="1757540"/>
                </a:lnTo>
                <a:lnTo>
                  <a:pt x="3656382" y="1763578"/>
                </a:lnTo>
                <a:lnTo>
                  <a:pt x="3648533" y="1767804"/>
                </a:lnTo>
                <a:lnTo>
                  <a:pt x="3644307" y="1773843"/>
                </a:lnTo>
                <a:lnTo>
                  <a:pt x="3638269" y="1784106"/>
                </a:lnTo>
                <a:lnTo>
                  <a:pt x="3623778" y="1825164"/>
                </a:lnTo>
                <a:lnTo>
                  <a:pt x="3613513" y="1868031"/>
                </a:lnTo>
                <a:lnTo>
                  <a:pt x="3609289" y="1917539"/>
                </a:lnTo>
                <a:lnTo>
                  <a:pt x="3601439" y="1964636"/>
                </a:lnTo>
                <a:lnTo>
                  <a:pt x="3591176" y="2007498"/>
                </a:lnTo>
                <a:lnTo>
                  <a:pt x="3585138" y="2003272"/>
                </a:lnTo>
                <a:lnTo>
                  <a:pt x="3580912" y="2003272"/>
                </a:lnTo>
                <a:lnTo>
                  <a:pt x="3580912" y="1999046"/>
                </a:lnTo>
                <a:lnTo>
                  <a:pt x="3576685" y="1999046"/>
                </a:lnTo>
                <a:lnTo>
                  <a:pt x="3566420" y="1993009"/>
                </a:lnTo>
                <a:lnTo>
                  <a:pt x="3548308" y="1978517"/>
                </a:lnTo>
                <a:lnTo>
                  <a:pt x="3519931" y="1956180"/>
                </a:lnTo>
                <a:lnTo>
                  <a:pt x="3487328" y="1937464"/>
                </a:lnTo>
                <a:lnTo>
                  <a:pt x="3457141" y="1916935"/>
                </a:lnTo>
                <a:lnTo>
                  <a:pt x="3432990" y="1898220"/>
                </a:lnTo>
                <a:lnTo>
                  <a:pt x="3410651" y="1887956"/>
                </a:lnTo>
                <a:lnTo>
                  <a:pt x="3404613" y="1883729"/>
                </a:lnTo>
                <a:lnTo>
                  <a:pt x="3396762" y="1805842"/>
                </a:lnTo>
                <a:lnTo>
                  <a:pt x="3392537" y="1797389"/>
                </a:lnTo>
                <a:lnTo>
                  <a:pt x="3382275" y="1791352"/>
                </a:lnTo>
                <a:lnTo>
                  <a:pt x="3376236" y="1787126"/>
                </a:lnTo>
                <a:lnTo>
                  <a:pt x="3364160" y="1778672"/>
                </a:lnTo>
                <a:lnTo>
                  <a:pt x="3358123" y="1772635"/>
                </a:lnTo>
                <a:lnTo>
                  <a:pt x="3364160" y="1768409"/>
                </a:lnTo>
                <a:lnTo>
                  <a:pt x="3364160" y="1764183"/>
                </a:lnTo>
                <a:lnTo>
                  <a:pt x="3368386" y="1762370"/>
                </a:lnTo>
                <a:lnTo>
                  <a:pt x="3372612" y="1753917"/>
                </a:lnTo>
                <a:lnTo>
                  <a:pt x="3376838" y="1747881"/>
                </a:lnTo>
                <a:lnTo>
                  <a:pt x="3358726" y="1747881"/>
                </a:lnTo>
                <a:lnTo>
                  <a:pt x="3348461" y="1747881"/>
                </a:lnTo>
                <a:lnTo>
                  <a:pt x="3340613" y="1747881"/>
                </a:lnTo>
                <a:lnTo>
                  <a:pt x="3336389" y="1743653"/>
                </a:lnTo>
                <a:lnTo>
                  <a:pt x="3334574" y="1737616"/>
                </a:lnTo>
                <a:lnTo>
                  <a:pt x="3326726" y="1725541"/>
                </a:lnTo>
                <a:lnTo>
                  <a:pt x="3322500" y="1719504"/>
                </a:lnTo>
                <a:lnTo>
                  <a:pt x="3322500" y="1711050"/>
                </a:lnTo>
                <a:lnTo>
                  <a:pt x="3322500" y="1709239"/>
                </a:lnTo>
                <a:lnTo>
                  <a:pt x="3322500" y="1700788"/>
                </a:lnTo>
                <a:lnTo>
                  <a:pt x="3326726" y="1694749"/>
                </a:lnTo>
                <a:lnTo>
                  <a:pt x="3326726" y="1686297"/>
                </a:lnTo>
                <a:lnTo>
                  <a:pt x="3306198" y="1686297"/>
                </a:lnTo>
                <a:lnTo>
                  <a:pt x="3306198" y="1676035"/>
                </a:lnTo>
                <a:lnTo>
                  <a:pt x="3308010" y="1665771"/>
                </a:lnTo>
                <a:lnTo>
                  <a:pt x="3312237" y="1661544"/>
                </a:lnTo>
                <a:lnTo>
                  <a:pt x="3312237" y="1654300"/>
                </a:lnTo>
                <a:lnTo>
                  <a:pt x="3316462" y="1648262"/>
                </a:lnTo>
                <a:lnTo>
                  <a:pt x="3320689" y="1637997"/>
                </a:lnTo>
                <a:lnTo>
                  <a:pt x="3308614" y="1637997"/>
                </a:lnTo>
                <a:lnTo>
                  <a:pt x="3296539" y="1637997"/>
                </a:lnTo>
                <a:lnTo>
                  <a:pt x="3290501" y="1633771"/>
                </a:lnTo>
                <a:lnTo>
                  <a:pt x="3278426" y="1629545"/>
                </a:lnTo>
                <a:lnTo>
                  <a:pt x="3276615" y="1576416"/>
                </a:lnTo>
                <a:lnTo>
                  <a:pt x="3272387" y="1526908"/>
                </a:lnTo>
                <a:lnTo>
                  <a:pt x="3272387" y="1479818"/>
                </a:lnTo>
                <a:lnTo>
                  <a:pt x="3286878" y="1432723"/>
                </a:lnTo>
                <a:lnTo>
                  <a:pt x="3301369" y="1412195"/>
                </a:lnTo>
                <a:lnTo>
                  <a:pt x="3319480" y="1397704"/>
                </a:lnTo>
                <a:lnTo>
                  <a:pt x="3333972" y="1385628"/>
                </a:lnTo>
                <a:lnTo>
                  <a:pt x="3344235" y="1369326"/>
                </a:lnTo>
                <a:lnTo>
                  <a:pt x="3354500" y="1346987"/>
                </a:lnTo>
                <a:lnTo>
                  <a:pt x="3358726" y="1307743"/>
                </a:lnTo>
                <a:lnTo>
                  <a:pt x="3350876" y="1307743"/>
                </a:lnTo>
                <a:lnTo>
                  <a:pt x="3344840" y="1316195"/>
                </a:lnTo>
                <a:lnTo>
                  <a:pt x="3336990" y="1318006"/>
                </a:lnTo>
                <a:lnTo>
                  <a:pt x="3335180" y="1318006"/>
                </a:lnTo>
                <a:lnTo>
                  <a:pt x="3327331" y="1318006"/>
                </a:lnTo>
                <a:lnTo>
                  <a:pt x="3321292" y="1316195"/>
                </a:lnTo>
                <a:lnTo>
                  <a:pt x="3292916" y="1307743"/>
                </a:lnTo>
                <a:lnTo>
                  <a:pt x="3270577" y="1293253"/>
                </a:lnTo>
                <a:lnTo>
                  <a:pt x="3256086" y="1272726"/>
                </a:lnTo>
                <a:lnTo>
                  <a:pt x="3250049" y="1235895"/>
                </a:lnTo>
                <a:lnTo>
                  <a:pt x="3260312" y="1235895"/>
                </a:lnTo>
                <a:lnTo>
                  <a:pt x="3260312" y="1229857"/>
                </a:lnTo>
                <a:lnTo>
                  <a:pt x="3278426" y="1240121"/>
                </a:lnTo>
                <a:lnTo>
                  <a:pt x="3298953" y="1254611"/>
                </a:lnTo>
                <a:lnTo>
                  <a:pt x="3317065" y="1260650"/>
                </a:lnTo>
                <a:lnTo>
                  <a:pt x="3337594" y="1260650"/>
                </a:lnTo>
                <a:lnTo>
                  <a:pt x="3337594" y="1258839"/>
                </a:lnTo>
                <a:lnTo>
                  <a:pt x="3341822" y="1254611"/>
                </a:lnTo>
                <a:lnTo>
                  <a:pt x="3341822" y="1249781"/>
                </a:lnTo>
                <a:lnTo>
                  <a:pt x="3346048" y="1243743"/>
                </a:lnTo>
                <a:lnTo>
                  <a:pt x="3307406" y="1214764"/>
                </a:lnTo>
                <a:lnTo>
                  <a:pt x="3274802" y="1173708"/>
                </a:lnTo>
                <a:lnTo>
                  <a:pt x="3264540" y="1177935"/>
                </a:lnTo>
                <a:lnTo>
                  <a:pt x="3256690" y="1182160"/>
                </a:lnTo>
                <a:lnTo>
                  <a:pt x="3246426" y="1186385"/>
                </a:lnTo>
                <a:lnTo>
                  <a:pt x="3236163" y="1188196"/>
                </a:lnTo>
                <a:lnTo>
                  <a:pt x="3228313" y="1182160"/>
                </a:lnTo>
                <a:lnTo>
                  <a:pt x="3226504" y="1177935"/>
                </a:lnTo>
                <a:lnTo>
                  <a:pt x="3222275" y="1171895"/>
                </a:lnTo>
                <a:lnTo>
                  <a:pt x="3218050" y="1167671"/>
                </a:lnTo>
                <a:lnTo>
                  <a:pt x="3212013" y="1157407"/>
                </a:lnTo>
                <a:lnTo>
                  <a:pt x="3232540" y="1135067"/>
                </a:lnTo>
                <a:lnTo>
                  <a:pt x="3236766" y="1104273"/>
                </a:lnTo>
                <a:lnTo>
                  <a:pt x="3232540" y="1063218"/>
                </a:lnTo>
                <a:lnTo>
                  <a:pt x="3222275" y="1020351"/>
                </a:lnTo>
                <a:lnTo>
                  <a:pt x="3204163" y="975069"/>
                </a:lnTo>
                <a:lnTo>
                  <a:pt x="3183635" y="932202"/>
                </a:lnTo>
                <a:lnTo>
                  <a:pt x="3157069" y="892957"/>
                </a:lnTo>
                <a:lnTo>
                  <a:pt x="3136541" y="856128"/>
                </a:lnTo>
                <a:lnTo>
                  <a:pt x="3118429" y="827149"/>
                </a:lnTo>
                <a:lnTo>
                  <a:pt x="3075561" y="798167"/>
                </a:lnTo>
                <a:lnTo>
                  <a:pt x="3026656" y="787905"/>
                </a:lnTo>
                <a:lnTo>
                  <a:pt x="2975940" y="787905"/>
                </a:lnTo>
                <a:lnTo>
                  <a:pt x="2919187" y="787905"/>
                </a:lnTo>
                <a:lnTo>
                  <a:pt x="2864244" y="792131"/>
                </a:lnTo>
                <a:lnTo>
                  <a:pt x="2807491" y="787905"/>
                </a:lnTo>
                <a:lnTo>
                  <a:pt x="2807491" y="777640"/>
                </a:lnTo>
                <a:lnTo>
                  <a:pt x="2807491" y="769188"/>
                </a:lnTo>
                <a:lnTo>
                  <a:pt x="2809301" y="767377"/>
                </a:lnTo>
                <a:lnTo>
                  <a:pt x="2809301" y="763151"/>
                </a:lnTo>
                <a:lnTo>
                  <a:pt x="2809301" y="758923"/>
                </a:lnTo>
                <a:lnTo>
                  <a:pt x="2807491" y="754697"/>
                </a:lnTo>
                <a:lnTo>
                  <a:pt x="2785152" y="744434"/>
                </a:lnTo>
                <a:lnTo>
                  <a:pt x="2764623" y="738396"/>
                </a:lnTo>
                <a:lnTo>
                  <a:pt x="2742285" y="723907"/>
                </a:lnTo>
                <a:lnTo>
                  <a:pt x="2760396" y="723907"/>
                </a:lnTo>
                <a:lnTo>
                  <a:pt x="2780926" y="715453"/>
                </a:lnTo>
                <a:lnTo>
                  <a:pt x="2809301" y="709416"/>
                </a:lnTo>
                <a:lnTo>
                  <a:pt x="2841906" y="705190"/>
                </a:lnTo>
                <a:lnTo>
                  <a:pt x="2866055" y="696736"/>
                </a:lnTo>
                <a:lnTo>
                  <a:pt x="2884169" y="682247"/>
                </a:lnTo>
                <a:lnTo>
                  <a:pt x="2799038" y="682247"/>
                </a:lnTo>
                <a:lnTo>
                  <a:pt x="2778511" y="676208"/>
                </a:lnTo>
                <a:lnTo>
                  <a:pt x="2760396" y="676208"/>
                </a:lnTo>
                <a:lnTo>
                  <a:pt x="2738059" y="671982"/>
                </a:lnTo>
                <a:lnTo>
                  <a:pt x="2721757" y="667756"/>
                </a:lnTo>
                <a:lnTo>
                  <a:pt x="2703643" y="661719"/>
                </a:lnTo>
                <a:lnTo>
                  <a:pt x="2693380" y="643003"/>
                </a:lnTo>
                <a:lnTo>
                  <a:pt x="2689155" y="614021"/>
                </a:lnTo>
                <a:lnTo>
                  <a:pt x="2732020" y="607984"/>
                </a:lnTo>
                <a:lnTo>
                  <a:pt x="2770662" y="593494"/>
                </a:lnTo>
                <a:lnTo>
                  <a:pt x="2803264" y="579005"/>
                </a:lnTo>
                <a:lnTo>
                  <a:pt x="2837679" y="564514"/>
                </a:lnTo>
                <a:lnTo>
                  <a:pt x="2908923" y="564514"/>
                </a:lnTo>
                <a:lnTo>
                  <a:pt x="2937300" y="470327"/>
                </a:lnTo>
                <a:lnTo>
                  <a:pt x="2870281" y="470327"/>
                </a:lnTo>
                <a:lnTo>
                  <a:pt x="2852169" y="445573"/>
                </a:lnTo>
                <a:lnTo>
                  <a:pt x="2874509" y="431082"/>
                </a:lnTo>
                <a:lnTo>
                  <a:pt x="2890811" y="416594"/>
                </a:lnTo>
                <a:lnTo>
                  <a:pt x="2913149" y="406329"/>
                </a:lnTo>
                <a:lnTo>
                  <a:pt x="2937300" y="397877"/>
                </a:lnTo>
                <a:lnTo>
                  <a:pt x="2937300" y="373123"/>
                </a:lnTo>
                <a:lnTo>
                  <a:pt x="2965677" y="358633"/>
                </a:lnTo>
                <a:lnTo>
                  <a:pt x="2980167" y="342331"/>
                </a:lnTo>
                <a:lnTo>
                  <a:pt x="2994656" y="319991"/>
                </a:lnTo>
                <a:lnTo>
                  <a:pt x="3016996" y="305502"/>
                </a:lnTo>
                <a:lnTo>
                  <a:pt x="3041147" y="295238"/>
                </a:lnTo>
                <a:lnTo>
                  <a:pt x="3061675" y="295238"/>
                </a:lnTo>
                <a:lnTo>
                  <a:pt x="3079788" y="301274"/>
                </a:lnTo>
                <a:lnTo>
                  <a:pt x="3103939" y="299464"/>
                </a:lnTo>
                <a:lnTo>
                  <a:pt x="3085826" y="291011"/>
                </a:lnTo>
                <a:lnTo>
                  <a:pt x="3075561" y="286785"/>
                </a:lnTo>
                <a:lnTo>
                  <a:pt x="3065296" y="284973"/>
                </a:lnTo>
                <a:lnTo>
                  <a:pt x="3055034" y="272899"/>
                </a:lnTo>
                <a:lnTo>
                  <a:pt x="3089447" y="266861"/>
                </a:lnTo>
                <a:lnTo>
                  <a:pt x="3122050" y="256596"/>
                </a:lnTo>
                <a:lnTo>
                  <a:pt x="3150427" y="248144"/>
                </a:lnTo>
                <a:lnTo>
                  <a:pt x="3183030" y="242107"/>
                </a:lnTo>
                <a:lnTo>
                  <a:pt x="3184842" y="256596"/>
                </a:lnTo>
                <a:lnTo>
                  <a:pt x="3189070" y="262635"/>
                </a:lnTo>
                <a:lnTo>
                  <a:pt x="3193296" y="272899"/>
                </a:lnTo>
                <a:lnTo>
                  <a:pt x="3197521" y="281352"/>
                </a:lnTo>
                <a:lnTo>
                  <a:pt x="3207786" y="285578"/>
                </a:lnTo>
                <a:lnTo>
                  <a:pt x="3222275" y="287388"/>
                </a:lnTo>
                <a:lnTo>
                  <a:pt x="3222275" y="277126"/>
                </a:lnTo>
                <a:lnTo>
                  <a:pt x="3228313" y="266861"/>
                </a:lnTo>
                <a:lnTo>
                  <a:pt x="3232540" y="252370"/>
                </a:lnTo>
                <a:lnTo>
                  <a:pt x="3236766" y="242107"/>
                </a:lnTo>
                <a:lnTo>
                  <a:pt x="3242803" y="252370"/>
                </a:lnTo>
                <a:lnTo>
                  <a:pt x="3254878" y="262635"/>
                </a:lnTo>
                <a:lnTo>
                  <a:pt x="3260917" y="271087"/>
                </a:lnTo>
                <a:lnTo>
                  <a:pt x="3275408" y="277126"/>
                </a:lnTo>
                <a:lnTo>
                  <a:pt x="3289896" y="281352"/>
                </a:lnTo>
                <a:lnTo>
                  <a:pt x="3282048" y="234258"/>
                </a:lnTo>
                <a:lnTo>
                  <a:pt x="3308614" y="228221"/>
                </a:lnTo>
                <a:lnTo>
                  <a:pt x="3329141" y="219767"/>
                </a:lnTo>
                <a:lnTo>
                  <a:pt x="3361744" y="228221"/>
                </a:lnTo>
                <a:lnTo>
                  <a:pt x="3396161" y="242710"/>
                </a:lnTo>
                <a:lnTo>
                  <a:pt x="3432990" y="263238"/>
                </a:lnTo>
                <a:lnTo>
                  <a:pt x="3471628" y="281954"/>
                </a:lnTo>
                <a:lnTo>
                  <a:pt x="3504235" y="296445"/>
                </a:lnTo>
                <a:lnTo>
                  <a:pt x="3534423" y="306708"/>
                </a:lnTo>
                <a:lnTo>
                  <a:pt x="3534423" y="300671"/>
                </a:lnTo>
                <a:lnTo>
                  <a:pt x="3513894" y="281954"/>
                </a:lnTo>
                <a:lnTo>
                  <a:pt x="3499404" y="267464"/>
                </a:lnTo>
                <a:lnTo>
                  <a:pt x="3491554" y="248749"/>
                </a:lnTo>
                <a:lnTo>
                  <a:pt x="3503630" y="228221"/>
                </a:lnTo>
                <a:lnTo>
                  <a:pt x="3495780" y="219767"/>
                </a:lnTo>
                <a:lnTo>
                  <a:pt x="3485518" y="209505"/>
                </a:lnTo>
                <a:lnTo>
                  <a:pt x="3475253" y="201050"/>
                </a:lnTo>
                <a:lnTo>
                  <a:pt x="3464990" y="195014"/>
                </a:lnTo>
                <a:lnTo>
                  <a:pt x="3457141" y="186562"/>
                </a:lnTo>
                <a:lnTo>
                  <a:pt x="3464990" y="170260"/>
                </a:lnTo>
                <a:lnTo>
                  <a:pt x="3485518" y="176297"/>
                </a:lnTo>
                <a:lnTo>
                  <a:pt x="3513894" y="180523"/>
                </a:lnTo>
                <a:lnTo>
                  <a:pt x="3538043" y="176297"/>
                </a:lnTo>
                <a:lnTo>
                  <a:pt x="3556157" y="161806"/>
                </a:lnTo>
                <a:lnTo>
                  <a:pt x="3471027" y="161806"/>
                </a:lnTo>
                <a:lnTo>
                  <a:pt x="3471027" y="155769"/>
                </a:lnTo>
                <a:lnTo>
                  <a:pt x="3464990" y="155769"/>
                </a:lnTo>
                <a:lnTo>
                  <a:pt x="3464990" y="147317"/>
                </a:lnTo>
                <a:lnTo>
                  <a:pt x="3475253" y="141279"/>
                </a:lnTo>
                <a:lnTo>
                  <a:pt x="3485518" y="132826"/>
                </a:lnTo>
                <a:lnTo>
                  <a:pt x="3495780" y="126790"/>
                </a:lnTo>
                <a:lnTo>
                  <a:pt x="3506044" y="118336"/>
                </a:lnTo>
                <a:lnTo>
                  <a:pt x="3518121" y="116525"/>
                </a:lnTo>
                <a:lnTo>
                  <a:pt x="3562799" y="122562"/>
                </a:lnTo>
                <a:lnTo>
                  <a:pt x="3574875" y="89959"/>
                </a:lnTo>
                <a:lnTo>
                  <a:pt x="3627401" y="98413"/>
                </a:lnTo>
                <a:lnTo>
                  <a:pt x="3631629" y="98413"/>
                </a:lnTo>
                <a:lnTo>
                  <a:pt x="3633440" y="89959"/>
                </a:lnTo>
                <a:lnTo>
                  <a:pt x="3637665" y="88148"/>
                </a:lnTo>
                <a:lnTo>
                  <a:pt x="3641890" y="79696"/>
                </a:lnTo>
                <a:lnTo>
                  <a:pt x="3652155" y="75470"/>
                </a:lnTo>
                <a:lnTo>
                  <a:pt x="3660005" y="87545"/>
                </a:lnTo>
                <a:lnTo>
                  <a:pt x="3670268" y="97808"/>
                </a:lnTo>
                <a:lnTo>
                  <a:pt x="3680533" y="108073"/>
                </a:lnTo>
                <a:lnTo>
                  <a:pt x="3680533" y="89356"/>
                </a:lnTo>
                <a:lnTo>
                  <a:pt x="3684759" y="87545"/>
                </a:lnTo>
                <a:lnTo>
                  <a:pt x="3684759" y="83319"/>
                </a:lnTo>
                <a:lnTo>
                  <a:pt x="3684759" y="79091"/>
                </a:lnTo>
                <a:lnTo>
                  <a:pt x="3684759" y="74865"/>
                </a:lnTo>
                <a:lnTo>
                  <a:pt x="3686571" y="68829"/>
                </a:lnTo>
                <a:lnTo>
                  <a:pt x="3690795" y="64603"/>
                </a:lnTo>
                <a:lnTo>
                  <a:pt x="3698645" y="60376"/>
                </a:lnTo>
                <a:lnTo>
                  <a:pt x="3733059" y="44075"/>
                </a:lnTo>
                <a:close/>
                <a:moveTo>
                  <a:pt x="6337051" y="32603"/>
                </a:moveTo>
                <a:lnTo>
                  <a:pt x="6357578" y="38641"/>
                </a:lnTo>
                <a:lnTo>
                  <a:pt x="6357578" y="53130"/>
                </a:lnTo>
                <a:lnTo>
                  <a:pt x="6327391" y="53130"/>
                </a:lnTo>
                <a:close/>
                <a:moveTo>
                  <a:pt x="7045863" y="623"/>
                </a:moveTo>
                <a:lnTo>
                  <a:pt x="7063372" y="18717"/>
                </a:lnTo>
                <a:lnTo>
                  <a:pt x="7073637" y="39244"/>
                </a:lnTo>
                <a:lnTo>
                  <a:pt x="7083902" y="63998"/>
                </a:lnTo>
                <a:lnTo>
                  <a:pt x="7065788" y="63998"/>
                </a:lnTo>
                <a:lnTo>
                  <a:pt x="7065788" y="53130"/>
                </a:lnTo>
                <a:lnTo>
                  <a:pt x="7059751" y="47093"/>
                </a:lnTo>
                <a:lnTo>
                  <a:pt x="7051902" y="38641"/>
                </a:lnTo>
                <a:lnTo>
                  <a:pt x="7050089" y="28377"/>
                </a:lnTo>
                <a:lnTo>
                  <a:pt x="7045863" y="18112"/>
                </a:lnTo>
                <a:close/>
                <a:moveTo>
                  <a:pt x="7292802" y="0"/>
                </a:moveTo>
                <a:lnTo>
                  <a:pt x="7303065" y="6036"/>
                </a:lnTo>
                <a:lnTo>
                  <a:pt x="7310914" y="14491"/>
                </a:lnTo>
                <a:lnTo>
                  <a:pt x="7315140" y="20527"/>
                </a:lnTo>
                <a:lnTo>
                  <a:pt x="7316952" y="32603"/>
                </a:lnTo>
                <a:lnTo>
                  <a:pt x="7321179" y="38641"/>
                </a:lnTo>
                <a:lnTo>
                  <a:pt x="7325405" y="48904"/>
                </a:lnTo>
                <a:lnTo>
                  <a:pt x="7331441" y="53130"/>
                </a:lnTo>
                <a:lnTo>
                  <a:pt x="7353781" y="63395"/>
                </a:lnTo>
                <a:lnTo>
                  <a:pt x="7374309" y="67621"/>
                </a:lnTo>
                <a:lnTo>
                  <a:pt x="7388800" y="67621"/>
                </a:lnTo>
                <a:lnTo>
                  <a:pt x="7399062" y="76073"/>
                </a:lnTo>
                <a:lnTo>
                  <a:pt x="7406912" y="90564"/>
                </a:lnTo>
                <a:lnTo>
                  <a:pt x="7411138" y="119543"/>
                </a:lnTo>
                <a:lnTo>
                  <a:pt x="7406912" y="121356"/>
                </a:lnTo>
                <a:lnTo>
                  <a:pt x="7406912" y="125582"/>
                </a:lnTo>
                <a:lnTo>
                  <a:pt x="7406912" y="129808"/>
                </a:lnTo>
                <a:lnTo>
                  <a:pt x="7402686" y="134034"/>
                </a:lnTo>
                <a:lnTo>
                  <a:pt x="7358007" y="134034"/>
                </a:lnTo>
                <a:lnTo>
                  <a:pt x="7311519" y="134034"/>
                </a:lnTo>
                <a:lnTo>
                  <a:pt x="7272877" y="150336"/>
                </a:lnTo>
                <a:lnTo>
                  <a:pt x="7265028" y="154562"/>
                </a:lnTo>
                <a:lnTo>
                  <a:pt x="7260802" y="163014"/>
                </a:lnTo>
                <a:lnTo>
                  <a:pt x="7258991" y="164826"/>
                </a:lnTo>
                <a:lnTo>
                  <a:pt x="7254765" y="169052"/>
                </a:lnTo>
                <a:lnTo>
                  <a:pt x="7250539" y="173279"/>
                </a:lnTo>
                <a:lnTo>
                  <a:pt x="7244500" y="177505"/>
                </a:lnTo>
                <a:lnTo>
                  <a:pt x="7232425" y="183543"/>
                </a:lnTo>
                <a:lnTo>
                  <a:pt x="7226388" y="173279"/>
                </a:lnTo>
                <a:lnTo>
                  <a:pt x="7222160" y="164826"/>
                </a:lnTo>
                <a:lnTo>
                  <a:pt x="7216124" y="158788"/>
                </a:lnTo>
                <a:lnTo>
                  <a:pt x="7240274" y="97205"/>
                </a:lnTo>
                <a:lnTo>
                  <a:pt x="7264425" y="47696"/>
                </a:lnTo>
                <a:close/>
                <a:moveTo>
                  <a:pt x="7045260" y="0"/>
                </a:moveTo>
                <a:lnTo>
                  <a:pt x="7045863" y="0"/>
                </a:lnTo>
                <a:lnTo>
                  <a:pt x="7045863" y="623"/>
                </a:lnTo>
                <a:close/>
              </a:path>
            </a:pathLst>
          </a:custGeom>
          <a:solidFill>
            <a:schemeClr val="bg1">
              <a:alpha val="15000"/>
            </a:schemeClr>
          </a:solidFill>
          <a:ln w="310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9C80EADB-A598-45BD-A43A-CCFED9DFD5D1}"/>
              </a:ext>
            </a:extLst>
          </p:cNvPr>
          <p:cNvGrpSpPr/>
          <p:nvPr userDrawn="1"/>
        </p:nvGrpSpPr>
        <p:grpSpPr>
          <a:xfrm>
            <a:off x="-29184" y="-126464"/>
            <a:ext cx="8286624" cy="5159548"/>
            <a:chOff x="-28777" y="-72822"/>
            <a:chExt cx="2634356" cy="1640244"/>
          </a:xfrm>
          <a:solidFill>
            <a:schemeClr val="bg1">
              <a:alpha val="15000"/>
            </a:schemeClr>
          </a:solidFill>
        </p:grpSpPr>
        <p:cxnSp>
          <p:nvCxnSpPr>
            <p:cNvPr id="663" name="Straight Connector 662">
              <a:extLst>
                <a:ext uri="{FF2B5EF4-FFF2-40B4-BE49-F238E27FC236}">
                  <a16:creationId xmlns:a16="http://schemas.microsoft.com/office/drawing/2014/main" id="{CE738184-8102-48A8-B824-688E788762FC}"/>
                </a:ext>
              </a:extLst>
            </p:cNvPr>
            <p:cNvCxnSpPr>
              <a:cxnSpLocks/>
              <a:stCxn id="698" idx="7"/>
              <a:endCxn id="696" idx="2"/>
            </p:cNvCxnSpPr>
            <p:nvPr userDrawn="1"/>
          </p:nvCxnSpPr>
          <p:spPr>
            <a:xfrm rot="9888766" flipV="1">
              <a:off x="1208367" y="574276"/>
              <a:ext cx="600723" cy="59146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Straight Connector 663">
              <a:extLst>
                <a:ext uri="{FF2B5EF4-FFF2-40B4-BE49-F238E27FC236}">
                  <a16:creationId xmlns:a16="http://schemas.microsoft.com/office/drawing/2014/main" id="{48071157-E9D1-4A04-953B-5636EEF530BF}"/>
                </a:ext>
              </a:extLst>
            </p:cNvPr>
            <p:cNvCxnSpPr>
              <a:cxnSpLocks/>
              <a:stCxn id="696" idx="4"/>
              <a:endCxn id="708" idx="1"/>
            </p:cNvCxnSpPr>
            <p:nvPr userDrawn="1"/>
          </p:nvCxnSpPr>
          <p:spPr>
            <a:xfrm rot="9888766">
              <a:off x="993831" y="798494"/>
              <a:ext cx="190127" cy="45603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Straight Connector 664">
              <a:extLst>
                <a:ext uri="{FF2B5EF4-FFF2-40B4-BE49-F238E27FC236}">
                  <a16:creationId xmlns:a16="http://schemas.microsoft.com/office/drawing/2014/main" id="{98D852BE-EC35-423F-AF8F-ADC3115984F8}"/>
                </a:ext>
              </a:extLst>
            </p:cNvPr>
            <p:cNvCxnSpPr>
              <a:cxnSpLocks/>
              <a:stCxn id="701" idx="2"/>
              <a:endCxn id="706" idx="6"/>
            </p:cNvCxnSpPr>
            <p:nvPr userDrawn="1"/>
          </p:nvCxnSpPr>
          <p:spPr>
            <a:xfrm>
              <a:off x="356983" y="366234"/>
              <a:ext cx="472728" cy="19735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Straight Connector 665">
              <a:extLst>
                <a:ext uri="{FF2B5EF4-FFF2-40B4-BE49-F238E27FC236}">
                  <a16:creationId xmlns:a16="http://schemas.microsoft.com/office/drawing/2014/main" id="{AFCCA4B1-160D-4A49-B39B-94177D238A98}"/>
                </a:ext>
              </a:extLst>
            </p:cNvPr>
            <p:cNvCxnSpPr>
              <a:cxnSpLocks/>
              <a:stCxn id="708" idx="5"/>
              <a:endCxn id="701" idx="1"/>
            </p:cNvCxnSpPr>
            <p:nvPr userDrawn="1"/>
          </p:nvCxnSpPr>
          <p:spPr>
            <a:xfrm flipH="1" flipV="1">
              <a:off x="352822" y="398664"/>
              <a:ext cx="537699" cy="40582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Straight Connector 666">
              <a:extLst>
                <a:ext uri="{FF2B5EF4-FFF2-40B4-BE49-F238E27FC236}">
                  <a16:creationId xmlns:a16="http://schemas.microsoft.com/office/drawing/2014/main" id="{2BF8ED60-C817-4449-959C-90B4D0066D1B}"/>
                </a:ext>
              </a:extLst>
            </p:cNvPr>
            <p:cNvCxnSpPr>
              <a:cxnSpLocks/>
              <a:stCxn id="696" idx="5"/>
              <a:endCxn id="707" idx="1"/>
            </p:cNvCxnSpPr>
            <p:nvPr userDrawn="1"/>
          </p:nvCxnSpPr>
          <p:spPr>
            <a:xfrm rot="9888766">
              <a:off x="625773" y="865810"/>
              <a:ext cx="545961" cy="46081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Straight Connector 667">
              <a:extLst>
                <a:ext uri="{FF2B5EF4-FFF2-40B4-BE49-F238E27FC236}">
                  <a16:creationId xmlns:a16="http://schemas.microsoft.com/office/drawing/2014/main" id="{9A5D60E2-2BB7-4370-A8F0-C9356795AE17}"/>
                </a:ext>
              </a:extLst>
            </p:cNvPr>
            <p:cNvCxnSpPr>
              <a:cxnSpLocks/>
              <a:stCxn id="701" idx="0"/>
              <a:endCxn id="707" idx="4"/>
            </p:cNvCxnSpPr>
            <p:nvPr userDrawn="1"/>
          </p:nvCxnSpPr>
          <p:spPr>
            <a:xfrm>
              <a:off x="326946" y="418653"/>
              <a:ext cx="217472" cy="48720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Straight Connector 668">
              <a:extLst>
                <a:ext uri="{FF2B5EF4-FFF2-40B4-BE49-F238E27FC236}">
                  <a16:creationId xmlns:a16="http://schemas.microsoft.com/office/drawing/2014/main" id="{139F8519-337F-4DB4-B4D7-DEC5333543EE}"/>
                </a:ext>
              </a:extLst>
            </p:cNvPr>
            <p:cNvCxnSpPr>
              <a:cxnSpLocks/>
              <a:stCxn id="708" idx="3"/>
              <a:endCxn id="706" idx="0"/>
            </p:cNvCxnSpPr>
            <p:nvPr userDrawn="1"/>
          </p:nvCxnSpPr>
          <p:spPr>
            <a:xfrm rot="9888766" flipH="1">
              <a:off x="900057" y="589344"/>
              <a:ext cx="6741" cy="20788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Straight Connector 669">
              <a:extLst>
                <a:ext uri="{FF2B5EF4-FFF2-40B4-BE49-F238E27FC236}">
                  <a16:creationId xmlns:a16="http://schemas.microsoft.com/office/drawing/2014/main" id="{55143721-ED69-4D79-B6AD-B60C4F3DE595}"/>
                </a:ext>
              </a:extLst>
            </p:cNvPr>
            <p:cNvCxnSpPr>
              <a:cxnSpLocks/>
              <a:stCxn id="696" idx="6"/>
              <a:endCxn id="705" idx="2"/>
            </p:cNvCxnSpPr>
            <p:nvPr userDrawn="1"/>
          </p:nvCxnSpPr>
          <p:spPr>
            <a:xfrm flipH="1" flipV="1">
              <a:off x="694963" y="1213621"/>
              <a:ext cx="532965" cy="6399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Straight Connector 670">
              <a:extLst>
                <a:ext uri="{FF2B5EF4-FFF2-40B4-BE49-F238E27FC236}">
                  <a16:creationId xmlns:a16="http://schemas.microsoft.com/office/drawing/2014/main" id="{7903D5F5-C359-4B68-B5A5-5F779C1CF53E}"/>
                </a:ext>
              </a:extLst>
            </p:cNvPr>
            <p:cNvCxnSpPr>
              <a:cxnSpLocks/>
              <a:stCxn id="701" idx="7"/>
              <a:endCxn id="703" idx="3"/>
            </p:cNvCxnSpPr>
            <p:nvPr userDrawn="1"/>
          </p:nvCxnSpPr>
          <p:spPr>
            <a:xfrm flipH="1">
              <a:off x="199571" y="414492"/>
              <a:ext cx="94946" cy="71437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Straight Connector 671">
              <a:extLst>
                <a:ext uri="{FF2B5EF4-FFF2-40B4-BE49-F238E27FC236}">
                  <a16:creationId xmlns:a16="http://schemas.microsoft.com/office/drawing/2014/main" id="{BC2F77A0-32C4-47F0-A728-BF9267A6A663}"/>
                </a:ext>
              </a:extLst>
            </p:cNvPr>
            <p:cNvCxnSpPr>
              <a:cxnSpLocks/>
              <a:stCxn id="708" idx="6"/>
              <a:endCxn id="707" idx="2"/>
            </p:cNvCxnSpPr>
            <p:nvPr userDrawn="1"/>
          </p:nvCxnSpPr>
          <p:spPr>
            <a:xfrm rot="9888766" flipV="1">
              <a:off x="569919" y="867396"/>
              <a:ext cx="325630" cy="15069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Straight Connector 672">
              <a:extLst>
                <a:ext uri="{FF2B5EF4-FFF2-40B4-BE49-F238E27FC236}">
                  <a16:creationId xmlns:a16="http://schemas.microsoft.com/office/drawing/2014/main" id="{4B6A6D0B-A10C-4E9A-AFDE-45540D1D83B3}"/>
                </a:ext>
              </a:extLst>
            </p:cNvPr>
            <p:cNvCxnSpPr>
              <a:cxnSpLocks/>
              <a:stCxn id="700" idx="0"/>
              <a:endCxn id="706" idx="4"/>
            </p:cNvCxnSpPr>
            <p:nvPr userDrawn="1"/>
          </p:nvCxnSpPr>
          <p:spPr>
            <a:xfrm>
              <a:off x="809265" y="86803"/>
              <a:ext cx="48947" cy="42704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Straight Connector 673">
              <a:extLst>
                <a:ext uri="{FF2B5EF4-FFF2-40B4-BE49-F238E27FC236}">
                  <a16:creationId xmlns:a16="http://schemas.microsoft.com/office/drawing/2014/main" id="{21CE1A20-0206-40A0-A31D-147BB0AF5C2C}"/>
                </a:ext>
              </a:extLst>
            </p:cNvPr>
            <p:cNvCxnSpPr>
              <a:cxnSpLocks/>
              <a:stCxn id="707" idx="6"/>
              <a:endCxn id="703" idx="2"/>
            </p:cNvCxnSpPr>
            <p:nvPr userDrawn="1"/>
          </p:nvCxnSpPr>
          <p:spPr>
            <a:xfrm rot="9888766" flipV="1">
              <a:off x="195812" y="982956"/>
              <a:ext cx="352331" cy="12652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Straight Connector 674">
              <a:extLst>
                <a:ext uri="{FF2B5EF4-FFF2-40B4-BE49-F238E27FC236}">
                  <a16:creationId xmlns:a16="http://schemas.microsoft.com/office/drawing/2014/main" id="{190DBAB9-4CD0-4A52-8779-7C06A041A086}"/>
                </a:ext>
              </a:extLst>
            </p:cNvPr>
            <p:cNvCxnSpPr>
              <a:cxnSpLocks/>
              <a:stCxn id="702" idx="0"/>
              <a:endCxn id="703" idx="4"/>
            </p:cNvCxnSpPr>
            <p:nvPr userDrawn="1"/>
          </p:nvCxnSpPr>
          <p:spPr>
            <a:xfrm>
              <a:off x="19075" y="733170"/>
              <a:ext cx="149723" cy="39175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Straight Connector 675">
              <a:extLst>
                <a:ext uri="{FF2B5EF4-FFF2-40B4-BE49-F238E27FC236}">
                  <a16:creationId xmlns:a16="http://schemas.microsoft.com/office/drawing/2014/main" id="{FA33EE37-D27A-46DE-AEE7-83363CFEB85E}"/>
                </a:ext>
              </a:extLst>
            </p:cNvPr>
            <p:cNvCxnSpPr>
              <a:cxnSpLocks/>
              <a:stCxn id="705" idx="1"/>
              <a:endCxn id="703" idx="5"/>
            </p:cNvCxnSpPr>
            <p:nvPr userDrawn="1"/>
          </p:nvCxnSpPr>
          <p:spPr>
            <a:xfrm flipH="1" flipV="1">
              <a:off x="144246" y="1143887"/>
              <a:ext cx="548085" cy="9025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Straight Connector 676">
              <a:extLst>
                <a:ext uri="{FF2B5EF4-FFF2-40B4-BE49-F238E27FC236}">
                  <a16:creationId xmlns:a16="http://schemas.microsoft.com/office/drawing/2014/main" id="{0CF602F6-7BF8-4756-A253-385E859D5C85}"/>
                </a:ext>
              </a:extLst>
            </p:cNvPr>
            <p:cNvCxnSpPr>
              <a:cxnSpLocks/>
              <a:stCxn id="705" idx="7"/>
              <a:endCxn id="704" idx="3"/>
            </p:cNvCxnSpPr>
            <p:nvPr userDrawn="1"/>
          </p:nvCxnSpPr>
          <p:spPr>
            <a:xfrm flipH="1">
              <a:off x="408479" y="1244149"/>
              <a:ext cx="246968" cy="24756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Straight Connector 677">
              <a:extLst>
                <a:ext uri="{FF2B5EF4-FFF2-40B4-BE49-F238E27FC236}">
                  <a16:creationId xmlns:a16="http://schemas.microsoft.com/office/drawing/2014/main" id="{E4B2190B-B02E-4C7A-84FF-BE44DEFE2D1F}"/>
                </a:ext>
              </a:extLst>
            </p:cNvPr>
            <p:cNvCxnSpPr>
              <a:cxnSpLocks/>
              <a:stCxn id="704" idx="5"/>
              <a:endCxn id="703" idx="1"/>
            </p:cNvCxnSpPr>
            <p:nvPr userDrawn="1"/>
          </p:nvCxnSpPr>
          <p:spPr>
            <a:xfrm flipH="1" flipV="1">
              <a:off x="214589" y="1184194"/>
              <a:ext cx="138565" cy="32253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Straight Connector 678">
              <a:extLst>
                <a:ext uri="{FF2B5EF4-FFF2-40B4-BE49-F238E27FC236}">
                  <a16:creationId xmlns:a16="http://schemas.microsoft.com/office/drawing/2014/main" id="{05D06022-46E6-4C4B-9D72-3CD541060A0D}"/>
                </a:ext>
              </a:extLst>
            </p:cNvPr>
            <p:cNvCxnSpPr>
              <a:cxnSpLocks/>
              <a:stCxn id="704" idx="6"/>
            </p:cNvCxnSpPr>
            <p:nvPr userDrawn="1"/>
          </p:nvCxnSpPr>
          <p:spPr>
            <a:xfrm flipH="1" flipV="1">
              <a:off x="-21567" y="1483634"/>
              <a:ext cx="370772" cy="5387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Straight Connector 679">
              <a:extLst>
                <a:ext uri="{FF2B5EF4-FFF2-40B4-BE49-F238E27FC236}">
                  <a16:creationId xmlns:a16="http://schemas.microsoft.com/office/drawing/2014/main" id="{64B4B026-AE7F-40D4-8AAB-D63B6575BEC6}"/>
                </a:ext>
              </a:extLst>
            </p:cNvPr>
            <p:cNvCxnSpPr>
              <a:cxnSpLocks/>
              <a:stCxn id="697" idx="0"/>
              <a:endCxn id="696" idx="3"/>
            </p:cNvCxnSpPr>
            <p:nvPr userDrawn="1"/>
          </p:nvCxnSpPr>
          <p:spPr>
            <a:xfrm rot="9888766" flipV="1">
              <a:off x="1186271" y="581266"/>
              <a:ext cx="157054" cy="62537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Straight Connector 680">
              <a:extLst>
                <a:ext uri="{FF2B5EF4-FFF2-40B4-BE49-F238E27FC236}">
                  <a16:creationId xmlns:a16="http://schemas.microsoft.com/office/drawing/2014/main" id="{2E9CC5D5-319D-4D62-996E-DD63168D0738}"/>
                </a:ext>
              </a:extLst>
            </p:cNvPr>
            <p:cNvCxnSpPr>
              <a:cxnSpLocks/>
              <a:stCxn id="706" idx="2"/>
              <a:endCxn id="697" idx="6"/>
            </p:cNvCxnSpPr>
            <p:nvPr userDrawn="1"/>
          </p:nvCxnSpPr>
          <p:spPr>
            <a:xfrm rot="9888766" flipH="1" flipV="1">
              <a:off x="913060" y="503264"/>
              <a:ext cx="288080" cy="7740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Straight Connector 681">
              <a:extLst>
                <a:ext uri="{FF2B5EF4-FFF2-40B4-BE49-F238E27FC236}">
                  <a16:creationId xmlns:a16="http://schemas.microsoft.com/office/drawing/2014/main" id="{36B58680-4DB1-49D6-BC34-D2CF1881D6B7}"/>
                </a:ext>
              </a:extLst>
            </p:cNvPr>
            <p:cNvCxnSpPr>
              <a:cxnSpLocks/>
              <a:stCxn id="700" idx="1"/>
              <a:endCxn id="697" idx="5"/>
            </p:cNvCxnSpPr>
            <p:nvPr userDrawn="1"/>
          </p:nvCxnSpPr>
          <p:spPr>
            <a:xfrm>
              <a:off x="833817" y="67836"/>
              <a:ext cx="376592" cy="44131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Straight Connector 682">
              <a:extLst>
                <a:ext uri="{FF2B5EF4-FFF2-40B4-BE49-F238E27FC236}">
                  <a16:creationId xmlns:a16="http://schemas.microsoft.com/office/drawing/2014/main" id="{9F18D6C2-7672-4D32-8558-EB60D5FD2BFE}"/>
                </a:ext>
              </a:extLst>
            </p:cNvPr>
            <p:cNvCxnSpPr>
              <a:cxnSpLocks/>
              <a:stCxn id="699" idx="7"/>
              <a:endCxn id="697" idx="3"/>
            </p:cNvCxnSpPr>
            <p:nvPr userDrawn="1"/>
          </p:nvCxnSpPr>
          <p:spPr>
            <a:xfrm flipH="1">
              <a:off x="1268714" y="-22350"/>
              <a:ext cx="275423" cy="51567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Straight Connector 683">
              <a:extLst>
                <a:ext uri="{FF2B5EF4-FFF2-40B4-BE49-F238E27FC236}">
                  <a16:creationId xmlns:a16="http://schemas.microsoft.com/office/drawing/2014/main" id="{5F5C9772-3EED-4DD7-BEDD-1A5855D7501E}"/>
                </a:ext>
              </a:extLst>
            </p:cNvPr>
            <p:cNvCxnSpPr>
              <a:cxnSpLocks/>
              <a:stCxn id="698" idx="6"/>
              <a:endCxn id="697" idx="2"/>
            </p:cNvCxnSpPr>
            <p:nvPr userDrawn="1"/>
          </p:nvCxnSpPr>
          <p:spPr>
            <a:xfrm rot="9888766">
              <a:off x="1290967" y="464377"/>
              <a:ext cx="408926" cy="7180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Straight Connector 684">
              <a:extLst>
                <a:ext uri="{FF2B5EF4-FFF2-40B4-BE49-F238E27FC236}">
                  <a16:creationId xmlns:a16="http://schemas.microsoft.com/office/drawing/2014/main" id="{FAE759A0-6AFF-4482-BAC7-736AF909D315}"/>
                </a:ext>
              </a:extLst>
            </p:cNvPr>
            <p:cNvCxnSpPr>
              <a:cxnSpLocks/>
              <a:stCxn id="711" idx="7"/>
              <a:endCxn id="698" idx="3"/>
            </p:cNvCxnSpPr>
            <p:nvPr userDrawn="1"/>
          </p:nvCxnSpPr>
          <p:spPr>
            <a:xfrm flipH="1">
              <a:off x="1761433" y="90002"/>
              <a:ext cx="398513" cy="34557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Straight Connector 685">
              <a:extLst>
                <a:ext uri="{FF2B5EF4-FFF2-40B4-BE49-F238E27FC236}">
                  <a16:creationId xmlns:a16="http://schemas.microsoft.com/office/drawing/2014/main" id="{B46DCA1C-52E1-4C8B-AEC4-850E90A51FB1}"/>
                </a:ext>
              </a:extLst>
            </p:cNvPr>
            <p:cNvCxnSpPr>
              <a:cxnSpLocks/>
              <a:stCxn id="711" idx="6"/>
              <a:endCxn id="699" idx="2"/>
            </p:cNvCxnSpPr>
            <p:nvPr userDrawn="1"/>
          </p:nvCxnSpPr>
          <p:spPr>
            <a:xfrm flipH="1" flipV="1">
              <a:off x="1583653" y="-52878"/>
              <a:ext cx="563649" cy="12651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Straight Connector 686">
              <a:extLst>
                <a:ext uri="{FF2B5EF4-FFF2-40B4-BE49-F238E27FC236}">
                  <a16:creationId xmlns:a16="http://schemas.microsoft.com/office/drawing/2014/main" id="{9335D895-EE3A-4997-87DC-3CDE29E5E5C6}"/>
                </a:ext>
              </a:extLst>
            </p:cNvPr>
            <p:cNvCxnSpPr>
              <a:cxnSpLocks/>
              <a:stCxn id="711" idx="4"/>
            </p:cNvCxnSpPr>
            <p:nvPr userDrawn="1"/>
          </p:nvCxnSpPr>
          <p:spPr>
            <a:xfrm flipH="1" flipV="1">
              <a:off x="2122026" y="-9110"/>
              <a:ext cx="44276" cy="4958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Straight Connector 687">
              <a:extLst>
                <a:ext uri="{FF2B5EF4-FFF2-40B4-BE49-F238E27FC236}">
                  <a16:creationId xmlns:a16="http://schemas.microsoft.com/office/drawing/2014/main" id="{1531557D-B24A-497A-9BA0-24DAC83F71D7}"/>
                </a:ext>
              </a:extLst>
            </p:cNvPr>
            <p:cNvCxnSpPr>
              <a:cxnSpLocks/>
              <a:stCxn id="699" idx="6"/>
              <a:endCxn id="700" idx="2"/>
            </p:cNvCxnSpPr>
            <p:nvPr userDrawn="1"/>
          </p:nvCxnSpPr>
          <p:spPr>
            <a:xfrm flipH="1">
              <a:off x="837766" y="-38718"/>
              <a:ext cx="693727" cy="7578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Straight Connector 688">
              <a:extLst>
                <a:ext uri="{FF2B5EF4-FFF2-40B4-BE49-F238E27FC236}">
                  <a16:creationId xmlns:a16="http://schemas.microsoft.com/office/drawing/2014/main" id="{AFB8C433-58FC-48AA-87A0-0997C2C41AEE}"/>
                </a:ext>
              </a:extLst>
            </p:cNvPr>
            <p:cNvCxnSpPr>
              <a:cxnSpLocks/>
              <a:stCxn id="700" idx="6"/>
              <a:endCxn id="701" idx="3"/>
            </p:cNvCxnSpPr>
            <p:nvPr userDrawn="1"/>
          </p:nvCxnSpPr>
          <p:spPr>
            <a:xfrm flipH="1">
              <a:off x="336994" y="58302"/>
              <a:ext cx="422531" cy="28205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Straight Connector 689">
              <a:extLst>
                <a:ext uri="{FF2B5EF4-FFF2-40B4-BE49-F238E27FC236}">
                  <a16:creationId xmlns:a16="http://schemas.microsoft.com/office/drawing/2014/main" id="{1E04B6E0-BFA7-46D1-A017-D217331CF5A7}"/>
                </a:ext>
              </a:extLst>
            </p:cNvPr>
            <p:cNvCxnSpPr>
              <a:cxnSpLocks/>
              <a:stCxn id="702" idx="2"/>
              <a:endCxn id="701" idx="6"/>
            </p:cNvCxnSpPr>
            <p:nvPr userDrawn="1"/>
          </p:nvCxnSpPr>
          <p:spPr>
            <a:xfrm flipV="1">
              <a:off x="38075" y="388616"/>
              <a:ext cx="236453" cy="31139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Straight Connector 690">
              <a:extLst>
                <a:ext uri="{FF2B5EF4-FFF2-40B4-BE49-F238E27FC236}">
                  <a16:creationId xmlns:a16="http://schemas.microsoft.com/office/drawing/2014/main" id="{5513875D-C2A4-4385-AF0D-41D84094773B}"/>
                </a:ext>
              </a:extLst>
            </p:cNvPr>
            <p:cNvCxnSpPr>
              <a:cxnSpLocks/>
              <a:endCxn id="701" idx="5"/>
            </p:cNvCxnSpPr>
            <p:nvPr userDrawn="1"/>
          </p:nvCxnSpPr>
          <p:spPr>
            <a:xfrm>
              <a:off x="-6090" y="281927"/>
              <a:ext cx="284779" cy="7426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Straight Connector 691">
              <a:extLst>
                <a:ext uri="{FF2B5EF4-FFF2-40B4-BE49-F238E27FC236}">
                  <a16:creationId xmlns:a16="http://schemas.microsoft.com/office/drawing/2014/main" id="{BDE6637C-1A99-42FA-BECD-64A95B26016A}"/>
                </a:ext>
              </a:extLst>
            </p:cNvPr>
            <p:cNvCxnSpPr>
              <a:cxnSpLocks/>
              <a:endCxn id="701" idx="3"/>
            </p:cNvCxnSpPr>
            <p:nvPr userDrawn="1"/>
          </p:nvCxnSpPr>
          <p:spPr>
            <a:xfrm flipH="1">
              <a:off x="336994" y="-23344"/>
              <a:ext cx="68920" cy="36370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Straight Connector 692">
              <a:extLst>
                <a:ext uri="{FF2B5EF4-FFF2-40B4-BE49-F238E27FC236}">
                  <a16:creationId xmlns:a16="http://schemas.microsoft.com/office/drawing/2014/main" id="{5298785D-F50E-422E-AF68-1303C3F470A1}"/>
                </a:ext>
              </a:extLst>
            </p:cNvPr>
            <p:cNvCxnSpPr>
              <a:cxnSpLocks/>
              <a:stCxn id="705" idx="4"/>
              <a:endCxn id="707" idx="0"/>
            </p:cNvCxnSpPr>
            <p:nvPr userDrawn="1"/>
          </p:nvCxnSpPr>
          <p:spPr>
            <a:xfrm flipH="1" flipV="1">
              <a:off x="558578" y="958015"/>
              <a:ext cx="103225" cy="23660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Straight Connector 693">
              <a:extLst>
                <a:ext uri="{FF2B5EF4-FFF2-40B4-BE49-F238E27FC236}">
                  <a16:creationId xmlns:a16="http://schemas.microsoft.com/office/drawing/2014/main" id="{983A5302-F84C-4E92-8541-92AFFF9A743E}"/>
                </a:ext>
              </a:extLst>
            </p:cNvPr>
            <p:cNvCxnSpPr>
              <a:cxnSpLocks/>
              <a:endCxn id="703" idx="6"/>
            </p:cNvCxnSpPr>
            <p:nvPr userDrawn="1"/>
          </p:nvCxnSpPr>
          <p:spPr>
            <a:xfrm>
              <a:off x="-16940" y="1146159"/>
              <a:ext cx="157237" cy="2850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Straight Connector 694">
              <a:extLst>
                <a:ext uri="{FF2B5EF4-FFF2-40B4-BE49-F238E27FC236}">
                  <a16:creationId xmlns:a16="http://schemas.microsoft.com/office/drawing/2014/main" id="{2736FAE8-C718-496A-AF56-5A16F24C660D}"/>
                </a:ext>
              </a:extLst>
            </p:cNvPr>
            <p:cNvCxnSpPr>
              <a:cxnSpLocks/>
              <a:stCxn id="703" idx="7"/>
            </p:cNvCxnSpPr>
            <p:nvPr userDrawn="1"/>
          </p:nvCxnSpPr>
          <p:spPr>
            <a:xfrm flipH="1">
              <a:off x="-28777" y="1199212"/>
              <a:ext cx="188041" cy="21202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6" name="Oval 695">
              <a:extLst>
                <a:ext uri="{FF2B5EF4-FFF2-40B4-BE49-F238E27FC236}">
                  <a16:creationId xmlns:a16="http://schemas.microsoft.com/office/drawing/2014/main" id="{2DEAB4CF-024E-4C15-84CE-FD932117FB65}"/>
                </a:ext>
              </a:extLst>
            </p:cNvPr>
            <p:cNvSpPr/>
            <p:nvPr userDrawn="1"/>
          </p:nvSpPr>
          <p:spPr>
            <a:xfrm rot="8852236">
              <a:off x="1221594" y="1215323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7" name="Oval 696">
              <a:extLst>
                <a:ext uri="{FF2B5EF4-FFF2-40B4-BE49-F238E27FC236}">
                  <a16:creationId xmlns:a16="http://schemas.microsoft.com/office/drawing/2014/main" id="{5027336B-B4C0-4574-B9C7-50F161C5C936}"/>
                </a:ext>
              </a:extLst>
            </p:cNvPr>
            <p:cNvSpPr/>
            <p:nvPr userDrawn="1"/>
          </p:nvSpPr>
          <p:spPr>
            <a:xfrm rot="9888766">
              <a:off x="1204756" y="487667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8" name="Oval 697">
              <a:extLst>
                <a:ext uri="{FF2B5EF4-FFF2-40B4-BE49-F238E27FC236}">
                  <a16:creationId xmlns:a16="http://schemas.microsoft.com/office/drawing/2014/main" id="{B77B02AE-4E5A-4A11-8858-F9F4E59C2AEE}"/>
                </a:ext>
              </a:extLst>
            </p:cNvPr>
            <p:cNvSpPr/>
            <p:nvPr userDrawn="1"/>
          </p:nvSpPr>
          <p:spPr>
            <a:xfrm rot="9888766">
              <a:off x="1700743" y="430210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9" name="Oval 698">
              <a:extLst>
                <a:ext uri="{FF2B5EF4-FFF2-40B4-BE49-F238E27FC236}">
                  <a16:creationId xmlns:a16="http://schemas.microsoft.com/office/drawing/2014/main" id="{4BE9F461-FC7C-47E5-AA3E-3DEA6BF7F01C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530549" y="-72822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05AB88B5-AF52-445D-A228-4C4B6340E699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758109" y="7146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Oval 700">
              <a:extLst>
                <a:ext uri="{FF2B5EF4-FFF2-40B4-BE49-F238E27FC236}">
                  <a16:creationId xmlns:a16="http://schemas.microsoft.com/office/drawing/2014/main" id="{DA6C8F1B-CF42-4EF5-84AC-3359CE63448B}"/>
                </a:ext>
              </a:extLst>
            </p:cNvPr>
            <p:cNvSpPr/>
            <p:nvPr userDrawn="1"/>
          </p:nvSpPr>
          <p:spPr>
            <a:xfrm rot="9888766">
              <a:off x="273036" y="334706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Oval 701">
              <a:extLst>
                <a:ext uri="{FF2B5EF4-FFF2-40B4-BE49-F238E27FC236}">
                  <a16:creationId xmlns:a16="http://schemas.microsoft.com/office/drawing/2014/main" id="{26E0DD05-B038-4DE6-97E2-2D80D128F3D5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-15029" y="680066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3" name="Oval 702">
              <a:extLst>
                <a:ext uri="{FF2B5EF4-FFF2-40B4-BE49-F238E27FC236}">
                  <a16:creationId xmlns:a16="http://schemas.microsoft.com/office/drawing/2014/main" id="{19FB58D5-9B51-401E-B212-FFEA23296EDF}"/>
                </a:ext>
              </a:extLst>
            </p:cNvPr>
            <p:cNvSpPr/>
            <p:nvPr userDrawn="1"/>
          </p:nvSpPr>
          <p:spPr>
            <a:xfrm rot="9888766">
              <a:off x="138881" y="1123504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4" name="Oval 703">
              <a:extLst>
                <a:ext uri="{FF2B5EF4-FFF2-40B4-BE49-F238E27FC236}">
                  <a16:creationId xmlns:a16="http://schemas.microsoft.com/office/drawing/2014/main" id="{BD689294-FF24-47E8-BE67-C30BF992E02C}"/>
                </a:ext>
              </a:extLst>
            </p:cNvPr>
            <p:cNvSpPr/>
            <p:nvPr userDrawn="1"/>
          </p:nvSpPr>
          <p:spPr>
            <a:xfrm rot="9888766">
              <a:off x="347789" y="1486349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5" name="Oval 704">
              <a:extLst>
                <a:ext uri="{FF2B5EF4-FFF2-40B4-BE49-F238E27FC236}">
                  <a16:creationId xmlns:a16="http://schemas.microsoft.com/office/drawing/2014/main" id="{891F3367-E9A8-4D4A-8AFE-812B03557E67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641859" y="1193677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6" name="Oval 705">
              <a:extLst>
                <a:ext uri="{FF2B5EF4-FFF2-40B4-BE49-F238E27FC236}">
                  <a16:creationId xmlns:a16="http://schemas.microsoft.com/office/drawing/2014/main" id="{CB944D24-80B4-4F37-AB5E-3CC9513983CB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28295" y="512434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Oval 706">
              <a:extLst>
                <a:ext uri="{FF2B5EF4-FFF2-40B4-BE49-F238E27FC236}">
                  <a16:creationId xmlns:a16="http://schemas.microsoft.com/office/drawing/2014/main" id="{F5E284D9-8781-4CF7-A7AE-9DC461193EF5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524474" y="904911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Oval 707">
              <a:extLst>
                <a:ext uri="{FF2B5EF4-FFF2-40B4-BE49-F238E27FC236}">
                  <a16:creationId xmlns:a16="http://schemas.microsoft.com/office/drawing/2014/main" id="{3294A0BB-5F08-4E81-AE2E-300A1A182FDA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86945" y="790902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09" name="Straight Connector 708">
              <a:extLst>
                <a:ext uri="{FF2B5EF4-FFF2-40B4-BE49-F238E27FC236}">
                  <a16:creationId xmlns:a16="http://schemas.microsoft.com/office/drawing/2014/main" id="{9B2287F5-8279-4125-BBAB-F4713CE57048}"/>
                </a:ext>
              </a:extLst>
            </p:cNvPr>
            <p:cNvCxnSpPr>
              <a:cxnSpLocks/>
              <a:stCxn id="708" idx="2"/>
              <a:endCxn id="697" idx="7"/>
            </p:cNvCxnSpPr>
            <p:nvPr userDrawn="1"/>
          </p:nvCxnSpPr>
          <p:spPr>
            <a:xfrm rot="9888766" flipH="1">
              <a:off x="913165" y="609190"/>
              <a:ext cx="339955" cy="15992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Straight Connector 709">
              <a:extLst>
                <a:ext uri="{FF2B5EF4-FFF2-40B4-BE49-F238E27FC236}">
                  <a16:creationId xmlns:a16="http://schemas.microsoft.com/office/drawing/2014/main" id="{75A2CEF3-4CFA-4FC3-83BD-F76DD231CE49}"/>
                </a:ext>
              </a:extLst>
            </p:cNvPr>
            <p:cNvCxnSpPr>
              <a:cxnSpLocks/>
              <a:stCxn id="698" idx="4"/>
              <a:endCxn id="699" idx="1"/>
            </p:cNvCxnSpPr>
            <p:nvPr userDrawn="1"/>
          </p:nvCxnSpPr>
          <p:spPr>
            <a:xfrm flipH="1" flipV="1">
              <a:off x="1581021" y="-32362"/>
              <a:ext cx="149639" cy="46398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1" name="Oval 710">
              <a:extLst>
                <a:ext uri="{FF2B5EF4-FFF2-40B4-BE49-F238E27FC236}">
                  <a16:creationId xmlns:a16="http://schemas.microsoft.com/office/drawing/2014/main" id="{595A11A3-495F-40A2-8CE0-5B907B8FFAAF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2146358" y="39530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B11E1E8-24A6-4E6B-85FA-68D8F351E03C}"/>
                </a:ext>
              </a:extLst>
            </p:cNvPr>
            <p:cNvCxnSpPr>
              <a:cxnSpLocks/>
              <a:stCxn id="711" idx="3"/>
            </p:cNvCxnSpPr>
            <p:nvPr userDrawn="1"/>
          </p:nvCxnSpPr>
          <p:spPr>
            <a:xfrm rot="9888766" flipH="1">
              <a:off x="2174347" y="-50442"/>
              <a:ext cx="62078" cy="8693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Straight Connector 712">
              <a:extLst>
                <a:ext uri="{FF2B5EF4-FFF2-40B4-BE49-F238E27FC236}">
                  <a16:creationId xmlns:a16="http://schemas.microsoft.com/office/drawing/2014/main" id="{F62FDE05-41C4-43F1-96AD-0669BFC8AB87}"/>
                </a:ext>
              </a:extLst>
            </p:cNvPr>
            <p:cNvCxnSpPr>
              <a:cxnSpLocks/>
              <a:stCxn id="711" idx="1"/>
              <a:endCxn id="720" idx="2"/>
            </p:cNvCxnSpPr>
            <p:nvPr userDrawn="1"/>
          </p:nvCxnSpPr>
          <p:spPr>
            <a:xfrm>
              <a:off x="2196830" y="79990"/>
              <a:ext cx="166170" cy="19780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Straight Connector 713">
              <a:extLst>
                <a:ext uri="{FF2B5EF4-FFF2-40B4-BE49-F238E27FC236}">
                  <a16:creationId xmlns:a16="http://schemas.microsoft.com/office/drawing/2014/main" id="{8C6DC7C1-B5E4-471C-A22B-40A1563C894E}"/>
                </a:ext>
              </a:extLst>
            </p:cNvPr>
            <p:cNvCxnSpPr>
              <a:cxnSpLocks/>
              <a:stCxn id="720" idx="3"/>
              <a:endCxn id="698" idx="2"/>
            </p:cNvCxnSpPr>
            <p:nvPr userDrawn="1"/>
          </p:nvCxnSpPr>
          <p:spPr>
            <a:xfrm flipH="1">
              <a:off x="1780400" y="299945"/>
              <a:ext cx="577138" cy="16018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1BCFCA73-68BB-4990-BA1A-7BDF1343C8E4}"/>
                </a:ext>
              </a:extLst>
            </p:cNvPr>
            <p:cNvCxnSpPr>
              <a:cxnSpLocks/>
              <a:stCxn id="696" idx="7"/>
              <a:endCxn id="704" idx="2"/>
            </p:cNvCxnSpPr>
            <p:nvPr userDrawn="1"/>
          </p:nvCxnSpPr>
          <p:spPr>
            <a:xfrm flipH="1">
              <a:off x="427446" y="1295429"/>
              <a:ext cx="825885" cy="22083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Straight Connector 715">
              <a:extLst>
                <a:ext uri="{FF2B5EF4-FFF2-40B4-BE49-F238E27FC236}">
                  <a16:creationId xmlns:a16="http://schemas.microsoft.com/office/drawing/2014/main" id="{7E6704FE-8688-42B0-818C-107A1AEF5F34}"/>
                </a:ext>
              </a:extLst>
            </p:cNvPr>
            <p:cNvCxnSpPr>
              <a:cxnSpLocks/>
              <a:stCxn id="698" idx="1"/>
              <a:endCxn id="717" idx="4"/>
            </p:cNvCxnSpPr>
            <p:nvPr/>
          </p:nvCxnSpPr>
          <p:spPr>
            <a:xfrm>
              <a:off x="1776451" y="490900"/>
              <a:ext cx="440756" cy="28194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7" name="Oval 716">
              <a:extLst>
                <a:ext uri="{FF2B5EF4-FFF2-40B4-BE49-F238E27FC236}">
                  <a16:creationId xmlns:a16="http://schemas.microsoft.com/office/drawing/2014/main" id="{8ECAD86E-6B1C-4581-8D5A-F4609C8D78A5}"/>
                </a:ext>
              </a:extLst>
            </p:cNvPr>
            <p:cNvSpPr/>
            <p:nvPr/>
          </p:nvSpPr>
          <p:spPr>
            <a:xfrm rot="8852236">
              <a:off x="2203401" y="768190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18" name="Straight Connector 717">
              <a:extLst>
                <a:ext uri="{FF2B5EF4-FFF2-40B4-BE49-F238E27FC236}">
                  <a16:creationId xmlns:a16="http://schemas.microsoft.com/office/drawing/2014/main" id="{3CB7E470-0011-4F06-A24A-E13EEBFF432E}"/>
                </a:ext>
              </a:extLst>
            </p:cNvPr>
            <p:cNvCxnSpPr>
              <a:cxnSpLocks/>
              <a:stCxn id="717" idx="6"/>
              <a:endCxn id="696" idx="1"/>
            </p:cNvCxnSpPr>
            <p:nvPr/>
          </p:nvCxnSpPr>
          <p:spPr>
            <a:xfrm flipH="1">
              <a:off x="1301700" y="813990"/>
              <a:ext cx="906358" cy="450669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Straight Connector 718">
              <a:extLst>
                <a:ext uri="{FF2B5EF4-FFF2-40B4-BE49-F238E27FC236}">
                  <a16:creationId xmlns:a16="http://schemas.microsoft.com/office/drawing/2014/main" id="{CDFF3F64-3EA0-4EDF-AE26-77A15578E1A0}"/>
                </a:ext>
              </a:extLst>
            </p:cNvPr>
            <p:cNvCxnSpPr>
              <a:cxnSpLocks/>
              <a:stCxn id="720" idx="4"/>
              <a:endCxn id="717" idx="2"/>
            </p:cNvCxnSpPr>
            <p:nvPr/>
          </p:nvCxnSpPr>
          <p:spPr>
            <a:xfrm flipH="1">
              <a:off x="2258351" y="319468"/>
              <a:ext cx="110986" cy="46252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0" name="Oval 719">
              <a:extLst>
                <a:ext uri="{FF2B5EF4-FFF2-40B4-BE49-F238E27FC236}">
                  <a16:creationId xmlns:a16="http://schemas.microsoft.com/office/drawing/2014/main" id="{E99AFB83-68E5-49D3-9092-C81BB64D54B4}"/>
                </a:ext>
              </a:extLst>
            </p:cNvPr>
            <p:cNvSpPr/>
            <p:nvPr userDrawn="1"/>
          </p:nvSpPr>
          <p:spPr>
            <a:xfrm rot="2181221">
              <a:off x="2357200" y="265661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21" name="Straight Connector 720">
              <a:extLst>
                <a:ext uri="{FF2B5EF4-FFF2-40B4-BE49-F238E27FC236}">
                  <a16:creationId xmlns:a16="http://schemas.microsoft.com/office/drawing/2014/main" id="{6101369B-8E23-410E-A01A-E3D77B02C695}"/>
                </a:ext>
              </a:extLst>
            </p:cNvPr>
            <p:cNvCxnSpPr>
              <a:cxnSpLocks/>
              <a:endCxn id="701" idx="4"/>
            </p:cNvCxnSpPr>
            <p:nvPr userDrawn="1"/>
          </p:nvCxnSpPr>
          <p:spPr>
            <a:xfrm>
              <a:off x="61339" y="-8698"/>
              <a:ext cx="243225" cy="34489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2" name="Oval 721">
              <a:extLst>
                <a:ext uri="{FF2B5EF4-FFF2-40B4-BE49-F238E27FC236}">
                  <a16:creationId xmlns:a16="http://schemas.microsoft.com/office/drawing/2014/main" id="{AE5978D6-C0CE-444C-AFBA-1CD7B8591904}"/>
                </a:ext>
              </a:extLst>
            </p:cNvPr>
            <p:cNvSpPr/>
            <p:nvPr userDrawn="1"/>
          </p:nvSpPr>
          <p:spPr>
            <a:xfrm rot="8852236">
              <a:off x="2545972" y="-969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23" name="Straight Connector 722">
              <a:extLst>
                <a:ext uri="{FF2B5EF4-FFF2-40B4-BE49-F238E27FC236}">
                  <a16:creationId xmlns:a16="http://schemas.microsoft.com/office/drawing/2014/main" id="{13E1B2D6-C827-4F65-88D1-63CC5A7CCE2F}"/>
                </a:ext>
              </a:extLst>
            </p:cNvPr>
            <p:cNvCxnSpPr>
              <a:cxnSpLocks/>
              <a:stCxn id="722" idx="7"/>
              <a:endCxn id="720" idx="0"/>
            </p:cNvCxnSpPr>
            <p:nvPr userDrawn="1"/>
          </p:nvCxnSpPr>
          <p:spPr>
            <a:xfrm flipH="1">
              <a:off x="2404670" y="57928"/>
              <a:ext cx="164636" cy="21353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Straight Connector 723">
              <a:extLst>
                <a:ext uri="{FF2B5EF4-FFF2-40B4-BE49-F238E27FC236}">
                  <a16:creationId xmlns:a16="http://schemas.microsoft.com/office/drawing/2014/main" id="{EE0569AA-5869-4C5E-9253-677825DFCDB0}"/>
                </a:ext>
              </a:extLst>
            </p:cNvPr>
            <p:cNvCxnSpPr>
              <a:cxnSpLocks/>
              <a:stCxn id="722" idx="5"/>
              <a:endCxn id="711" idx="1"/>
            </p:cNvCxnSpPr>
            <p:nvPr userDrawn="1"/>
          </p:nvCxnSpPr>
          <p:spPr>
            <a:xfrm flipH="1">
              <a:off x="2196830" y="22365"/>
              <a:ext cx="349852" cy="5762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5791640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1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"/>
          <p:cNvSpPr/>
          <p:nvPr userDrawn="1"/>
        </p:nvSpPr>
        <p:spPr>
          <a:xfrm>
            <a:off x="5065779" y="0"/>
            <a:ext cx="7126221" cy="6858000"/>
          </a:xfrm>
          <a:custGeom>
            <a:avLst/>
            <a:gdLst>
              <a:gd name="connsiteX0" fmla="*/ 0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0 w 4716016"/>
              <a:gd name="connsiteY4" fmla="*/ 0 h 6858000"/>
              <a:gd name="connsiteX0" fmla="*/ 2238375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2238375 w 4716016"/>
              <a:gd name="connsiteY4" fmla="*/ 0 h 6858000"/>
              <a:gd name="connsiteX0" fmla="*/ 2867025 w 5344666"/>
              <a:gd name="connsiteY0" fmla="*/ 0 h 6858000"/>
              <a:gd name="connsiteX1" fmla="*/ 5344666 w 5344666"/>
              <a:gd name="connsiteY1" fmla="*/ 0 h 6858000"/>
              <a:gd name="connsiteX2" fmla="*/ 5344666 w 5344666"/>
              <a:gd name="connsiteY2" fmla="*/ 6858000 h 6858000"/>
              <a:gd name="connsiteX3" fmla="*/ 0 w 5344666"/>
              <a:gd name="connsiteY3" fmla="*/ 6858000 h 6858000"/>
              <a:gd name="connsiteX4" fmla="*/ 2867025 w 5344666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44666" h="6858000">
                <a:moveTo>
                  <a:pt x="2867025" y="0"/>
                </a:moveTo>
                <a:lnTo>
                  <a:pt x="5344666" y="0"/>
                </a:lnTo>
                <a:lnTo>
                  <a:pt x="5344666" y="6858000"/>
                </a:lnTo>
                <a:lnTo>
                  <a:pt x="0" y="6858000"/>
                </a:lnTo>
                <a:lnTo>
                  <a:pt x="2867025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그림 개체 틀 2"/>
          <p:cNvSpPr>
            <a:spLocks noGrp="1"/>
          </p:cNvSpPr>
          <p:nvPr>
            <p:ph type="pic" sz="quarter" idx="42" hasCustomPrompt="1"/>
          </p:nvPr>
        </p:nvSpPr>
        <p:spPr>
          <a:xfrm>
            <a:off x="724117" y="1565176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/>
          <p:cNvSpPr>
            <a:spLocks noGrp="1"/>
          </p:cNvSpPr>
          <p:nvPr>
            <p:ph type="pic" sz="quarter" idx="43" hasCustomPrompt="1"/>
          </p:nvPr>
        </p:nvSpPr>
        <p:spPr>
          <a:xfrm>
            <a:off x="724117" y="4051548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grpSp>
        <p:nvGrpSpPr>
          <p:cNvPr id="7" name="Graphic 182">
            <a:extLst>
              <a:ext uri="{FF2B5EF4-FFF2-40B4-BE49-F238E27FC236}">
                <a16:creationId xmlns:a16="http://schemas.microsoft.com/office/drawing/2014/main" id="{5C0F8F04-EC3C-4360-8539-3ACFB7115A12}"/>
              </a:ext>
            </a:extLst>
          </p:cNvPr>
          <p:cNvGrpSpPr/>
          <p:nvPr userDrawn="1"/>
        </p:nvGrpSpPr>
        <p:grpSpPr>
          <a:xfrm>
            <a:off x="10336284" y="130241"/>
            <a:ext cx="1753147" cy="1774479"/>
            <a:chOff x="6152501" y="2521949"/>
            <a:chExt cx="2444813" cy="2474562"/>
          </a:xfrm>
          <a:solidFill>
            <a:schemeClr val="bg1">
              <a:alpha val="10000"/>
            </a:schemeClr>
          </a:solidFill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2E70FAF-C682-4E3E-97DD-648D1AB2E56F}"/>
                </a:ext>
              </a:extLst>
            </p:cNvPr>
            <p:cNvSpPr/>
            <p:nvPr/>
          </p:nvSpPr>
          <p:spPr>
            <a:xfrm>
              <a:off x="6151959" y="2521949"/>
              <a:ext cx="2444235" cy="2472838"/>
            </a:xfrm>
            <a:custGeom>
              <a:avLst/>
              <a:gdLst>
                <a:gd name="connsiteX0" fmla="*/ 1200231 w 2444235"/>
                <a:gd name="connsiteY0" fmla="*/ 2430209 h 2472838"/>
                <a:gd name="connsiteX1" fmla="*/ 1200231 w 2444235"/>
                <a:gd name="connsiteY1" fmla="*/ 2087557 h 2472838"/>
                <a:gd name="connsiteX2" fmla="*/ 1026065 w 2444235"/>
                <a:gd name="connsiteY2" fmla="*/ 2065110 h 2472838"/>
                <a:gd name="connsiteX3" fmla="*/ 991719 w 2444235"/>
                <a:gd name="connsiteY3" fmla="*/ 2194923 h 2472838"/>
                <a:gd name="connsiteX4" fmla="*/ 1021738 w 2444235"/>
                <a:gd name="connsiteY4" fmla="*/ 2211150 h 2472838"/>
                <a:gd name="connsiteX5" fmla="*/ 1061764 w 2444235"/>
                <a:gd name="connsiteY5" fmla="*/ 2250364 h 2472838"/>
                <a:gd name="connsiteX6" fmla="*/ 1046348 w 2444235"/>
                <a:gd name="connsiteY6" fmla="*/ 2306346 h 2472838"/>
                <a:gd name="connsiteX7" fmla="*/ 993612 w 2444235"/>
                <a:gd name="connsiteY7" fmla="*/ 2320139 h 2472838"/>
                <a:gd name="connsiteX8" fmla="*/ 875428 w 2444235"/>
                <a:gd name="connsiteY8" fmla="*/ 2284981 h 2472838"/>
                <a:gd name="connsiteX9" fmla="*/ 850547 w 2444235"/>
                <a:gd name="connsiteY9" fmla="*/ 2260641 h 2472838"/>
                <a:gd name="connsiteX10" fmla="*/ 868126 w 2444235"/>
                <a:gd name="connsiteY10" fmla="*/ 2193030 h 2472838"/>
                <a:gd name="connsiteX11" fmla="*/ 907070 w 2444235"/>
                <a:gd name="connsiteY11" fmla="*/ 2183565 h 2472838"/>
                <a:gd name="connsiteX12" fmla="*/ 949259 w 2444235"/>
                <a:gd name="connsiteY12" fmla="*/ 2183294 h 2472838"/>
                <a:gd name="connsiteX13" fmla="*/ 983605 w 2444235"/>
                <a:gd name="connsiteY13" fmla="*/ 2054292 h 2472838"/>
                <a:gd name="connsiteX14" fmla="*/ 815930 w 2444235"/>
                <a:gd name="connsiteY14" fmla="*/ 1985059 h 2472838"/>
                <a:gd name="connsiteX15" fmla="*/ 645010 w 2444235"/>
                <a:gd name="connsiteY15" fmla="*/ 2281195 h 2472838"/>
                <a:gd name="connsiteX16" fmla="*/ 673947 w 2444235"/>
                <a:gd name="connsiteY16" fmla="*/ 2312025 h 2472838"/>
                <a:gd name="connsiteX17" fmla="*/ 676652 w 2444235"/>
                <a:gd name="connsiteY17" fmla="*/ 2325277 h 2472838"/>
                <a:gd name="connsiteX18" fmla="*/ 663941 w 2444235"/>
                <a:gd name="connsiteY18" fmla="*/ 2329875 h 2472838"/>
                <a:gd name="connsiteX19" fmla="*/ 635274 w 2444235"/>
                <a:gd name="connsiteY19" fmla="*/ 2323384 h 2472838"/>
                <a:gd name="connsiteX20" fmla="*/ 559549 w 2444235"/>
                <a:gd name="connsiteY20" fmla="*/ 2273081 h 2472838"/>
                <a:gd name="connsiteX21" fmla="*/ 552518 w 2444235"/>
                <a:gd name="connsiteY21" fmla="*/ 2253880 h 2472838"/>
                <a:gd name="connsiteX22" fmla="*/ 572260 w 2444235"/>
                <a:gd name="connsiteY22" fmla="*/ 2250364 h 2472838"/>
                <a:gd name="connsiteX23" fmla="*/ 606607 w 2444235"/>
                <a:gd name="connsiteY23" fmla="*/ 2259559 h 2472838"/>
                <a:gd name="connsiteX24" fmla="*/ 778609 w 2444235"/>
                <a:gd name="connsiteY24" fmla="*/ 1961800 h 2472838"/>
                <a:gd name="connsiteX25" fmla="*/ 664752 w 2444235"/>
                <a:gd name="connsiteY25" fmla="*/ 1878233 h 2472838"/>
                <a:gd name="connsiteX26" fmla="*/ 573612 w 2444235"/>
                <a:gd name="connsiteY26" fmla="*/ 1977486 h 2472838"/>
                <a:gd name="connsiteX27" fmla="*/ 600927 w 2444235"/>
                <a:gd name="connsiteY27" fmla="*/ 2024814 h 2472838"/>
                <a:gd name="connsiteX28" fmla="*/ 608500 w 2444235"/>
                <a:gd name="connsiteY28" fmla="*/ 2067814 h 2472838"/>
                <a:gd name="connsiteX29" fmla="*/ 574694 w 2444235"/>
                <a:gd name="connsiteY29" fmla="*/ 2101890 h 2472838"/>
                <a:gd name="connsiteX30" fmla="*/ 540077 w 2444235"/>
                <a:gd name="connsiteY30" fmla="*/ 2098915 h 2472838"/>
                <a:gd name="connsiteX31" fmla="*/ 418648 w 2444235"/>
                <a:gd name="connsiteY31" fmla="*/ 1977216 h 2472838"/>
                <a:gd name="connsiteX32" fmla="*/ 472196 w 2444235"/>
                <a:gd name="connsiteY32" fmla="*/ 1920422 h 2472838"/>
                <a:gd name="connsiteX33" fmla="*/ 542782 w 2444235"/>
                <a:gd name="connsiteY33" fmla="*/ 1945844 h 2472838"/>
                <a:gd name="connsiteX34" fmla="*/ 632028 w 2444235"/>
                <a:gd name="connsiteY34" fmla="*/ 1848484 h 2472838"/>
                <a:gd name="connsiteX35" fmla="*/ 538725 w 2444235"/>
                <a:gd name="connsiteY35" fmla="*/ 1742200 h 2472838"/>
                <a:gd name="connsiteX36" fmla="*/ 257193 w 2444235"/>
                <a:gd name="connsiteY36" fmla="*/ 1939353 h 2472838"/>
                <a:gd name="connsiteX37" fmla="*/ 269904 w 2444235"/>
                <a:gd name="connsiteY37" fmla="*/ 1976404 h 2472838"/>
                <a:gd name="connsiteX38" fmla="*/ 267470 w 2444235"/>
                <a:gd name="connsiteY38" fmla="*/ 1992901 h 2472838"/>
                <a:gd name="connsiteX39" fmla="*/ 250162 w 2444235"/>
                <a:gd name="connsiteY39" fmla="*/ 1989386 h 2472838"/>
                <a:gd name="connsiteX40" fmla="*/ 181739 w 2444235"/>
                <a:gd name="connsiteY40" fmla="*/ 1890403 h 2472838"/>
                <a:gd name="connsiteX41" fmla="*/ 184985 w 2444235"/>
                <a:gd name="connsiteY41" fmla="*/ 1876070 h 2472838"/>
                <a:gd name="connsiteX42" fmla="*/ 199589 w 2444235"/>
                <a:gd name="connsiteY42" fmla="*/ 1877692 h 2472838"/>
                <a:gd name="connsiteX43" fmla="*/ 231771 w 2444235"/>
                <a:gd name="connsiteY43" fmla="*/ 1903384 h 2472838"/>
                <a:gd name="connsiteX44" fmla="*/ 513303 w 2444235"/>
                <a:gd name="connsiteY44" fmla="*/ 1706231 h 2472838"/>
                <a:gd name="connsiteX45" fmla="*/ 445422 w 2444235"/>
                <a:gd name="connsiteY45" fmla="*/ 1582638 h 2472838"/>
                <a:gd name="connsiteX46" fmla="*/ 323181 w 2444235"/>
                <a:gd name="connsiteY46" fmla="*/ 1633211 h 2472838"/>
                <a:gd name="connsiteX47" fmla="*/ 323993 w 2444235"/>
                <a:gd name="connsiteY47" fmla="*/ 1705690 h 2472838"/>
                <a:gd name="connsiteX48" fmla="*/ 249080 w 2444235"/>
                <a:gd name="connsiteY48" fmla="*/ 1737873 h 2472838"/>
                <a:gd name="connsiteX49" fmla="*/ 181469 w 2444235"/>
                <a:gd name="connsiteY49" fmla="*/ 1625098 h 2472838"/>
                <a:gd name="connsiteX50" fmla="*/ 181739 w 2444235"/>
                <a:gd name="connsiteY50" fmla="*/ 1565059 h 2472838"/>
                <a:gd name="connsiteX51" fmla="*/ 248539 w 2444235"/>
                <a:gd name="connsiteY51" fmla="*/ 1536933 h 2472838"/>
                <a:gd name="connsiteX52" fmla="*/ 293703 w 2444235"/>
                <a:gd name="connsiteY52" fmla="*/ 1580745 h 2472838"/>
                <a:gd name="connsiteX53" fmla="*/ 302628 w 2444235"/>
                <a:gd name="connsiteY53" fmla="*/ 1594537 h 2472838"/>
                <a:gd name="connsiteX54" fmla="*/ 428655 w 2444235"/>
                <a:gd name="connsiteY54" fmla="*/ 1542342 h 2472838"/>
                <a:gd name="connsiteX55" fmla="*/ 388899 w 2444235"/>
                <a:gd name="connsiteY55" fmla="*/ 1406579 h 2472838"/>
                <a:gd name="connsiteX56" fmla="*/ 50303 w 2444235"/>
                <a:gd name="connsiteY56" fmla="*/ 1466347 h 2472838"/>
                <a:gd name="connsiteX57" fmla="*/ 45706 w 2444235"/>
                <a:gd name="connsiteY57" fmla="*/ 1507995 h 2472838"/>
                <a:gd name="connsiteX58" fmla="*/ 37322 w 2444235"/>
                <a:gd name="connsiteY58" fmla="*/ 1518543 h 2472838"/>
                <a:gd name="connsiteX59" fmla="*/ 24341 w 2444235"/>
                <a:gd name="connsiteY59" fmla="*/ 1511241 h 2472838"/>
                <a:gd name="connsiteX60" fmla="*/ 2976 w 2444235"/>
                <a:gd name="connsiteY60" fmla="*/ 1389000 h 2472838"/>
                <a:gd name="connsiteX61" fmla="*/ 11630 w 2444235"/>
                <a:gd name="connsiteY61" fmla="*/ 1378453 h 2472838"/>
                <a:gd name="connsiteX62" fmla="*/ 24341 w 2444235"/>
                <a:gd name="connsiteY62" fmla="*/ 1385755 h 2472838"/>
                <a:gd name="connsiteX63" fmla="*/ 42731 w 2444235"/>
                <a:gd name="connsiteY63" fmla="*/ 1422806 h 2472838"/>
                <a:gd name="connsiteX64" fmla="*/ 381056 w 2444235"/>
                <a:gd name="connsiteY64" fmla="*/ 1363308 h 2472838"/>
                <a:gd name="connsiteX65" fmla="*/ 371861 w 2444235"/>
                <a:gd name="connsiteY65" fmla="*/ 1222407 h 2472838"/>
                <a:gd name="connsiteX66" fmla="*/ 235828 w 2444235"/>
                <a:gd name="connsiteY66" fmla="*/ 1216457 h 2472838"/>
                <a:gd name="connsiteX67" fmla="*/ 229067 w 2444235"/>
                <a:gd name="connsiteY67" fmla="*/ 1241608 h 2472838"/>
                <a:gd name="connsiteX68" fmla="*/ 207431 w 2444235"/>
                <a:gd name="connsiteY68" fmla="*/ 1285961 h 2472838"/>
                <a:gd name="connsiteX69" fmla="*/ 130084 w 2444235"/>
                <a:gd name="connsiteY69" fmla="*/ 1283257 h 2472838"/>
                <a:gd name="connsiteX70" fmla="*/ 108449 w 2444235"/>
                <a:gd name="connsiteY70" fmla="*/ 1207532 h 2472838"/>
                <a:gd name="connsiteX71" fmla="*/ 123594 w 2444235"/>
                <a:gd name="connsiteY71" fmla="*/ 1122072 h 2472838"/>
                <a:gd name="connsiteX72" fmla="*/ 141173 w 2444235"/>
                <a:gd name="connsiteY72" fmla="*/ 1093405 h 2472838"/>
                <a:gd name="connsiteX73" fmla="*/ 213111 w 2444235"/>
                <a:gd name="connsiteY73" fmla="*/ 1097462 h 2472838"/>
                <a:gd name="connsiteX74" fmla="*/ 234746 w 2444235"/>
                <a:gd name="connsiteY74" fmla="*/ 1153443 h 2472838"/>
                <a:gd name="connsiteX75" fmla="*/ 237721 w 2444235"/>
                <a:gd name="connsiteY75" fmla="*/ 1172104 h 2472838"/>
                <a:gd name="connsiteX76" fmla="*/ 373754 w 2444235"/>
                <a:gd name="connsiteY76" fmla="*/ 1178324 h 2472838"/>
                <a:gd name="connsiteX77" fmla="*/ 395390 w 2444235"/>
                <a:gd name="connsiteY77" fmla="*/ 1038505 h 2472838"/>
                <a:gd name="connsiteX78" fmla="*/ 63555 w 2444235"/>
                <a:gd name="connsiteY78" fmla="*/ 949529 h 2472838"/>
                <a:gd name="connsiteX79" fmla="*/ 42461 w 2444235"/>
                <a:gd name="connsiteY79" fmla="*/ 984416 h 2472838"/>
                <a:gd name="connsiteX80" fmla="*/ 29479 w 2444235"/>
                <a:gd name="connsiteY80" fmla="*/ 991448 h 2472838"/>
                <a:gd name="connsiteX81" fmla="*/ 21366 w 2444235"/>
                <a:gd name="connsiteY81" fmla="*/ 979548 h 2472838"/>
                <a:gd name="connsiteX82" fmla="*/ 52467 w 2444235"/>
                <a:gd name="connsiteY82" fmla="*/ 861094 h 2472838"/>
                <a:gd name="connsiteX83" fmla="*/ 66801 w 2444235"/>
                <a:gd name="connsiteY83" fmla="*/ 854332 h 2472838"/>
                <a:gd name="connsiteX84" fmla="*/ 74373 w 2444235"/>
                <a:gd name="connsiteY84" fmla="*/ 867043 h 2472838"/>
                <a:gd name="connsiteX85" fmla="*/ 74643 w 2444235"/>
                <a:gd name="connsiteY85" fmla="*/ 907069 h 2472838"/>
                <a:gd name="connsiteX86" fmla="*/ 407019 w 2444235"/>
                <a:gd name="connsiteY86" fmla="*/ 995234 h 2472838"/>
                <a:gd name="connsiteX87" fmla="*/ 458133 w 2444235"/>
                <a:gd name="connsiteY87" fmla="*/ 863527 h 2472838"/>
                <a:gd name="connsiteX88" fmla="*/ 339949 w 2444235"/>
                <a:gd name="connsiteY88" fmla="*/ 801866 h 2472838"/>
                <a:gd name="connsiteX89" fmla="*/ 292892 w 2444235"/>
                <a:gd name="connsiteY89" fmla="*/ 845678 h 2472838"/>
                <a:gd name="connsiteX90" fmla="*/ 255570 w 2444235"/>
                <a:gd name="connsiteY90" fmla="*/ 859471 h 2472838"/>
                <a:gd name="connsiteX91" fmla="*/ 213652 w 2444235"/>
                <a:gd name="connsiteY91" fmla="*/ 815659 h 2472838"/>
                <a:gd name="connsiteX92" fmla="*/ 287212 w 2444235"/>
                <a:gd name="connsiteY92" fmla="*/ 658801 h 2472838"/>
                <a:gd name="connsiteX93" fmla="*/ 346169 w 2444235"/>
                <a:gd name="connsiteY93" fmla="*/ 649065 h 2472838"/>
                <a:gd name="connsiteX94" fmla="*/ 369157 w 2444235"/>
                <a:gd name="connsiteY94" fmla="*/ 706129 h 2472838"/>
                <a:gd name="connsiteX95" fmla="*/ 359421 w 2444235"/>
                <a:gd name="connsiteY95" fmla="*/ 762381 h 2472838"/>
                <a:gd name="connsiteX96" fmla="*/ 478416 w 2444235"/>
                <a:gd name="connsiteY96" fmla="*/ 824584 h 2472838"/>
                <a:gd name="connsiteX97" fmla="*/ 557115 w 2444235"/>
                <a:gd name="connsiteY97" fmla="*/ 706940 h 2472838"/>
                <a:gd name="connsiteX98" fmla="*/ 293703 w 2444235"/>
                <a:gd name="connsiteY98" fmla="*/ 485988 h 2472838"/>
                <a:gd name="connsiteX99" fmla="*/ 263143 w 2444235"/>
                <a:gd name="connsiteY99" fmla="*/ 507353 h 2472838"/>
                <a:gd name="connsiteX100" fmla="*/ 244212 w 2444235"/>
                <a:gd name="connsiteY100" fmla="*/ 509787 h 2472838"/>
                <a:gd name="connsiteX101" fmla="*/ 243671 w 2444235"/>
                <a:gd name="connsiteY101" fmla="*/ 491938 h 2472838"/>
                <a:gd name="connsiteX102" fmla="*/ 319666 w 2444235"/>
                <a:gd name="connsiteY102" fmla="*/ 401880 h 2472838"/>
                <a:gd name="connsiteX103" fmla="*/ 337244 w 2444235"/>
                <a:gd name="connsiteY103" fmla="*/ 399987 h 2472838"/>
                <a:gd name="connsiteX104" fmla="*/ 337515 w 2444235"/>
                <a:gd name="connsiteY104" fmla="*/ 417565 h 2472838"/>
                <a:gd name="connsiteX105" fmla="*/ 321829 w 2444235"/>
                <a:gd name="connsiteY105" fmla="*/ 452182 h 2472838"/>
                <a:gd name="connsiteX106" fmla="*/ 585242 w 2444235"/>
                <a:gd name="connsiteY106" fmla="*/ 673135 h 2472838"/>
                <a:gd name="connsiteX107" fmla="*/ 687199 w 2444235"/>
                <a:gd name="connsiteY107" fmla="*/ 575505 h 2472838"/>
                <a:gd name="connsiteX108" fmla="*/ 605525 w 2444235"/>
                <a:gd name="connsiteY108" fmla="*/ 468950 h 2472838"/>
                <a:gd name="connsiteX109" fmla="*/ 552788 w 2444235"/>
                <a:gd name="connsiteY109" fmla="*/ 487881 h 2472838"/>
                <a:gd name="connsiteX110" fmla="*/ 516549 w 2444235"/>
                <a:gd name="connsiteY110" fmla="*/ 489504 h 2472838"/>
                <a:gd name="connsiteX111" fmla="*/ 482202 w 2444235"/>
                <a:gd name="connsiteY111" fmla="*/ 444069 h 2472838"/>
                <a:gd name="connsiteX112" fmla="*/ 506542 w 2444235"/>
                <a:gd name="connsiteY112" fmla="*/ 389169 h 2472838"/>
                <a:gd name="connsiteX113" fmla="*/ 629594 w 2444235"/>
                <a:gd name="connsiteY113" fmla="*/ 316419 h 2472838"/>
                <a:gd name="connsiteX114" fmla="*/ 678274 w 2444235"/>
                <a:gd name="connsiteY114" fmla="*/ 381326 h 2472838"/>
                <a:gd name="connsiteX115" fmla="*/ 641494 w 2444235"/>
                <a:gd name="connsiteY115" fmla="*/ 443528 h 2472838"/>
                <a:gd name="connsiteX116" fmla="*/ 721816 w 2444235"/>
                <a:gd name="connsiteY116" fmla="*/ 548460 h 2472838"/>
                <a:gd name="connsiteX117" fmla="*/ 842434 w 2444235"/>
                <a:gd name="connsiteY117" fmla="*/ 474900 h 2472838"/>
                <a:gd name="connsiteX118" fmla="*/ 697205 w 2444235"/>
                <a:gd name="connsiteY118" fmla="*/ 163619 h 2472838"/>
                <a:gd name="connsiteX119" fmla="*/ 657991 w 2444235"/>
                <a:gd name="connsiteY119" fmla="*/ 170380 h 2472838"/>
                <a:gd name="connsiteX120" fmla="*/ 643387 w 2444235"/>
                <a:gd name="connsiteY120" fmla="*/ 164430 h 2472838"/>
                <a:gd name="connsiteX121" fmla="*/ 648255 w 2444235"/>
                <a:gd name="connsiteY121" fmla="*/ 149285 h 2472838"/>
                <a:gd name="connsiteX122" fmla="*/ 739935 w 2444235"/>
                <a:gd name="connsiteY122" fmla="*/ 100605 h 2472838"/>
                <a:gd name="connsiteX123" fmla="*/ 761301 w 2444235"/>
                <a:gd name="connsiteY123" fmla="*/ 98171 h 2472838"/>
                <a:gd name="connsiteX124" fmla="*/ 769414 w 2444235"/>
                <a:gd name="connsiteY124" fmla="*/ 116020 h 2472838"/>
                <a:gd name="connsiteX125" fmla="*/ 737231 w 2444235"/>
                <a:gd name="connsiteY125" fmla="*/ 145499 h 2472838"/>
                <a:gd name="connsiteX126" fmla="*/ 882189 w 2444235"/>
                <a:gd name="connsiteY126" fmla="*/ 456239 h 2472838"/>
                <a:gd name="connsiteX127" fmla="*/ 1016059 w 2444235"/>
                <a:gd name="connsiteY127" fmla="*/ 410804 h 2472838"/>
                <a:gd name="connsiteX128" fmla="*/ 987121 w 2444235"/>
                <a:gd name="connsiteY128" fmla="*/ 280721 h 2472838"/>
                <a:gd name="connsiteX129" fmla="*/ 926271 w 2444235"/>
                <a:gd name="connsiteY129" fmla="*/ 273960 h 2472838"/>
                <a:gd name="connsiteX130" fmla="*/ 914642 w 2444235"/>
                <a:gd name="connsiteY130" fmla="*/ 270444 h 2472838"/>
                <a:gd name="connsiteX131" fmla="*/ 897063 w 2444235"/>
                <a:gd name="connsiteY131" fmla="*/ 190933 h 2472838"/>
                <a:gd name="connsiteX132" fmla="*/ 990367 w 2444235"/>
                <a:gd name="connsiteY132" fmla="*/ 146310 h 2472838"/>
                <a:gd name="connsiteX133" fmla="*/ 1071770 w 2444235"/>
                <a:gd name="connsiteY133" fmla="*/ 150908 h 2472838"/>
                <a:gd name="connsiteX134" fmla="*/ 1089620 w 2444235"/>
                <a:gd name="connsiteY134" fmla="*/ 232041 h 2472838"/>
                <a:gd name="connsiteX135" fmla="*/ 1030392 w 2444235"/>
                <a:gd name="connsiteY135" fmla="*/ 272067 h 2472838"/>
                <a:gd name="connsiteX136" fmla="*/ 1059059 w 2444235"/>
                <a:gd name="connsiteY136" fmla="*/ 401068 h 2472838"/>
                <a:gd name="connsiteX137" fmla="*/ 1199149 w 2444235"/>
                <a:gd name="connsiteY137" fmla="*/ 385924 h 2472838"/>
                <a:gd name="connsiteX138" fmla="*/ 1199149 w 2444235"/>
                <a:gd name="connsiteY138" fmla="*/ 42189 h 2472838"/>
                <a:gd name="connsiteX139" fmla="*/ 1160746 w 2444235"/>
                <a:gd name="connsiteY139" fmla="*/ 31371 h 2472838"/>
                <a:gd name="connsiteX140" fmla="*/ 1149928 w 2444235"/>
                <a:gd name="connsiteY140" fmla="*/ 19472 h 2472838"/>
                <a:gd name="connsiteX141" fmla="*/ 1160476 w 2444235"/>
                <a:gd name="connsiteY141" fmla="*/ 9195 h 2472838"/>
                <a:gd name="connsiteX142" fmla="*/ 1216728 w 2444235"/>
                <a:gd name="connsiteY142" fmla="*/ 0 h 2472838"/>
                <a:gd name="connsiteX143" fmla="*/ 1281635 w 2444235"/>
                <a:gd name="connsiteY143" fmla="*/ 8925 h 2472838"/>
                <a:gd name="connsiteX144" fmla="*/ 1294886 w 2444235"/>
                <a:gd name="connsiteY144" fmla="*/ 20554 h 2472838"/>
                <a:gd name="connsiteX145" fmla="*/ 1281635 w 2444235"/>
                <a:gd name="connsiteY145" fmla="*/ 32724 h 2472838"/>
                <a:gd name="connsiteX146" fmla="*/ 1245666 w 2444235"/>
                <a:gd name="connsiteY146" fmla="*/ 42730 h 2472838"/>
                <a:gd name="connsiteX147" fmla="*/ 1245666 w 2444235"/>
                <a:gd name="connsiteY147" fmla="*/ 385653 h 2472838"/>
                <a:gd name="connsiteX148" fmla="*/ 1417938 w 2444235"/>
                <a:gd name="connsiteY148" fmla="*/ 407829 h 2472838"/>
                <a:gd name="connsiteX149" fmla="*/ 1452555 w 2444235"/>
                <a:gd name="connsiteY149" fmla="*/ 277475 h 2472838"/>
                <a:gd name="connsiteX150" fmla="*/ 1440926 w 2444235"/>
                <a:gd name="connsiteY150" fmla="*/ 271526 h 2472838"/>
                <a:gd name="connsiteX151" fmla="*/ 1389001 w 2444235"/>
                <a:gd name="connsiteY151" fmla="*/ 232041 h 2472838"/>
                <a:gd name="connsiteX152" fmla="*/ 1408202 w 2444235"/>
                <a:gd name="connsiteY152" fmla="*/ 161455 h 2472838"/>
                <a:gd name="connsiteX153" fmla="*/ 1471757 w 2444235"/>
                <a:gd name="connsiteY153" fmla="*/ 153342 h 2472838"/>
                <a:gd name="connsiteX154" fmla="*/ 1558299 w 2444235"/>
                <a:gd name="connsiteY154" fmla="*/ 180657 h 2472838"/>
                <a:gd name="connsiteX155" fmla="*/ 1585614 w 2444235"/>
                <a:gd name="connsiteY155" fmla="*/ 202292 h 2472838"/>
                <a:gd name="connsiteX156" fmla="*/ 1563167 w 2444235"/>
                <a:gd name="connsiteY156" fmla="*/ 284507 h 2472838"/>
                <a:gd name="connsiteX157" fmla="*/ 1494474 w 2444235"/>
                <a:gd name="connsiteY157" fmla="*/ 292079 h 2472838"/>
                <a:gd name="connsiteX158" fmla="*/ 1460128 w 2444235"/>
                <a:gd name="connsiteY158" fmla="*/ 420811 h 2472838"/>
                <a:gd name="connsiteX159" fmla="*/ 1544236 w 2444235"/>
                <a:gd name="connsiteY159" fmla="*/ 451912 h 2472838"/>
                <a:gd name="connsiteX160" fmla="*/ 1627803 w 2444235"/>
                <a:gd name="connsiteY160" fmla="*/ 489774 h 2472838"/>
                <a:gd name="connsiteX161" fmla="*/ 1798453 w 2444235"/>
                <a:gd name="connsiteY161" fmla="*/ 194449 h 2472838"/>
                <a:gd name="connsiteX162" fmla="*/ 1772490 w 2444235"/>
                <a:gd name="connsiteY162" fmla="*/ 164159 h 2472838"/>
                <a:gd name="connsiteX163" fmla="*/ 1767352 w 2444235"/>
                <a:gd name="connsiteY163" fmla="*/ 148474 h 2472838"/>
                <a:gd name="connsiteX164" fmla="*/ 1783038 w 2444235"/>
                <a:gd name="connsiteY164" fmla="*/ 143876 h 2472838"/>
                <a:gd name="connsiteX165" fmla="*/ 1889322 w 2444235"/>
                <a:gd name="connsiteY165" fmla="*/ 205267 h 2472838"/>
                <a:gd name="connsiteX166" fmla="*/ 1891756 w 2444235"/>
                <a:gd name="connsiteY166" fmla="*/ 219871 h 2472838"/>
                <a:gd name="connsiteX167" fmla="*/ 1877423 w 2444235"/>
                <a:gd name="connsiteY167" fmla="*/ 224198 h 2472838"/>
                <a:gd name="connsiteX168" fmla="*/ 1838208 w 2444235"/>
                <a:gd name="connsiteY168" fmla="*/ 213921 h 2472838"/>
                <a:gd name="connsiteX169" fmla="*/ 1666476 w 2444235"/>
                <a:gd name="connsiteY169" fmla="*/ 511139 h 2472838"/>
                <a:gd name="connsiteX170" fmla="*/ 1780604 w 2444235"/>
                <a:gd name="connsiteY170" fmla="*/ 594706 h 2472838"/>
                <a:gd name="connsiteX171" fmla="*/ 1871202 w 2444235"/>
                <a:gd name="connsiteY171" fmla="*/ 495994 h 2472838"/>
                <a:gd name="connsiteX172" fmla="*/ 1844158 w 2444235"/>
                <a:gd name="connsiteY172" fmla="*/ 448396 h 2472838"/>
                <a:gd name="connsiteX173" fmla="*/ 1836315 w 2444235"/>
                <a:gd name="connsiteY173" fmla="*/ 407829 h 2472838"/>
                <a:gd name="connsiteX174" fmla="*/ 1871743 w 2444235"/>
                <a:gd name="connsiteY174" fmla="*/ 371049 h 2472838"/>
                <a:gd name="connsiteX175" fmla="*/ 1903656 w 2444235"/>
                <a:gd name="connsiteY175" fmla="*/ 373754 h 2472838"/>
                <a:gd name="connsiteX176" fmla="*/ 2026167 w 2444235"/>
                <a:gd name="connsiteY176" fmla="*/ 495994 h 2472838"/>
                <a:gd name="connsiteX177" fmla="*/ 1970996 w 2444235"/>
                <a:gd name="connsiteY177" fmla="*/ 553328 h 2472838"/>
                <a:gd name="connsiteX178" fmla="*/ 1936379 w 2444235"/>
                <a:gd name="connsiteY178" fmla="*/ 542240 h 2472838"/>
                <a:gd name="connsiteX179" fmla="*/ 1904467 w 2444235"/>
                <a:gd name="connsiteY179" fmla="*/ 524391 h 2472838"/>
                <a:gd name="connsiteX180" fmla="*/ 1813057 w 2444235"/>
                <a:gd name="connsiteY180" fmla="*/ 624185 h 2472838"/>
                <a:gd name="connsiteX181" fmla="*/ 1906360 w 2444235"/>
                <a:gd name="connsiteY181" fmla="*/ 730199 h 2472838"/>
                <a:gd name="connsiteX182" fmla="*/ 2187892 w 2444235"/>
                <a:gd name="connsiteY182" fmla="*/ 533045 h 2472838"/>
                <a:gd name="connsiteX183" fmla="*/ 2175452 w 2444235"/>
                <a:gd name="connsiteY183" fmla="*/ 500592 h 2472838"/>
                <a:gd name="connsiteX184" fmla="*/ 2176804 w 2444235"/>
                <a:gd name="connsiteY184" fmla="*/ 480038 h 2472838"/>
                <a:gd name="connsiteX185" fmla="*/ 2197628 w 2444235"/>
                <a:gd name="connsiteY185" fmla="*/ 485447 h 2472838"/>
                <a:gd name="connsiteX186" fmla="*/ 2261723 w 2444235"/>
                <a:gd name="connsiteY186" fmla="*/ 578209 h 2472838"/>
                <a:gd name="connsiteX187" fmla="*/ 2260371 w 2444235"/>
                <a:gd name="connsiteY187" fmla="*/ 597140 h 2472838"/>
                <a:gd name="connsiteX188" fmla="*/ 2240629 w 2444235"/>
                <a:gd name="connsiteY188" fmla="*/ 592272 h 2472838"/>
                <a:gd name="connsiteX189" fmla="*/ 2213314 w 2444235"/>
                <a:gd name="connsiteY189" fmla="*/ 569014 h 2472838"/>
                <a:gd name="connsiteX190" fmla="*/ 1931782 w 2444235"/>
                <a:gd name="connsiteY190" fmla="*/ 766168 h 2472838"/>
                <a:gd name="connsiteX191" fmla="*/ 1999934 w 2444235"/>
                <a:gd name="connsiteY191" fmla="*/ 890031 h 2472838"/>
                <a:gd name="connsiteX192" fmla="*/ 2121634 w 2444235"/>
                <a:gd name="connsiteY192" fmla="*/ 839728 h 2472838"/>
                <a:gd name="connsiteX193" fmla="*/ 2120822 w 2444235"/>
                <a:gd name="connsiteY193" fmla="*/ 766979 h 2472838"/>
                <a:gd name="connsiteX194" fmla="*/ 2193842 w 2444235"/>
                <a:gd name="connsiteY194" fmla="*/ 734255 h 2472838"/>
                <a:gd name="connsiteX195" fmla="*/ 2263076 w 2444235"/>
                <a:gd name="connsiteY195" fmla="*/ 847571 h 2472838"/>
                <a:gd name="connsiteX196" fmla="*/ 2262805 w 2444235"/>
                <a:gd name="connsiteY196" fmla="*/ 908962 h 2472838"/>
                <a:gd name="connsiteX197" fmla="*/ 2196276 w 2444235"/>
                <a:gd name="connsiteY197" fmla="*/ 937900 h 2472838"/>
                <a:gd name="connsiteX198" fmla="*/ 2141917 w 2444235"/>
                <a:gd name="connsiteY198" fmla="*/ 879213 h 2472838"/>
                <a:gd name="connsiteX199" fmla="*/ 2016701 w 2444235"/>
                <a:gd name="connsiteY199" fmla="*/ 931138 h 2472838"/>
                <a:gd name="connsiteX200" fmla="*/ 2056186 w 2444235"/>
                <a:gd name="connsiteY200" fmla="*/ 1066901 h 2472838"/>
                <a:gd name="connsiteX201" fmla="*/ 2394782 w 2444235"/>
                <a:gd name="connsiteY201" fmla="*/ 1007133 h 2472838"/>
                <a:gd name="connsiteX202" fmla="*/ 2397216 w 2444235"/>
                <a:gd name="connsiteY202" fmla="*/ 970353 h 2472838"/>
                <a:gd name="connsiteX203" fmla="*/ 2407222 w 2444235"/>
                <a:gd name="connsiteY203" fmla="*/ 954397 h 2472838"/>
                <a:gd name="connsiteX204" fmla="*/ 2422097 w 2444235"/>
                <a:gd name="connsiteY204" fmla="*/ 966296 h 2472838"/>
                <a:gd name="connsiteX205" fmla="*/ 2441839 w 2444235"/>
                <a:gd name="connsiteY205" fmla="*/ 1081235 h 2472838"/>
                <a:gd name="connsiteX206" fmla="*/ 2432374 w 2444235"/>
                <a:gd name="connsiteY206" fmla="*/ 1096109 h 2472838"/>
                <a:gd name="connsiteX207" fmla="*/ 2418040 w 2444235"/>
                <a:gd name="connsiteY207" fmla="*/ 1085562 h 2472838"/>
                <a:gd name="connsiteX208" fmla="*/ 2401814 w 2444235"/>
                <a:gd name="connsiteY208" fmla="*/ 1050945 h 2472838"/>
                <a:gd name="connsiteX209" fmla="*/ 2063759 w 2444235"/>
                <a:gd name="connsiteY209" fmla="*/ 1110443 h 2472838"/>
                <a:gd name="connsiteX210" fmla="*/ 2072954 w 2444235"/>
                <a:gd name="connsiteY210" fmla="*/ 1251615 h 2472838"/>
                <a:gd name="connsiteX211" fmla="*/ 2207905 w 2444235"/>
                <a:gd name="connsiteY211" fmla="*/ 1257564 h 2472838"/>
                <a:gd name="connsiteX212" fmla="*/ 2217641 w 2444235"/>
                <a:gd name="connsiteY212" fmla="*/ 1224570 h 2472838"/>
                <a:gd name="connsiteX213" fmla="*/ 2240358 w 2444235"/>
                <a:gd name="connsiteY213" fmla="*/ 1183733 h 2472838"/>
                <a:gd name="connsiteX214" fmla="*/ 2310944 w 2444235"/>
                <a:gd name="connsiteY214" fmla="*/ 1186708 h 2472838"/>
                <a:gd name="connsiteX215" fmla="*/ 2335555 w 2444235"/>
                <a:gd name="connsiteY215" fmla="*/ 1274873 h 2472838"/>
                <a:gd name="connsiteX216" fmla="*/ 2317435 w 2444235"/>
                <a:gd name="connsiteY216" fmla="*/ 1358440 h 2472838"/>
                <a:gd name="connsiteX217" fmla="*/ 2302561 w 2444235"/>
                <a:gd name="connsiteY217" fmla="*/ 1380887 h 2472838"/>
                <a:gd name="connsiteX218" fmla="*/ 2231434 w 2444235"/>
                <a:gd name="connsiteY218" fmla="*/ 1377371 h 2472838"/>
                <a:gd name="connsiteX219" fmla="*/ 2209257 w 2444235"/>
                <a:gd name="connsiteY219" fmla="*/ 1320307 h 2472838"/>
                <a:gd name="connsiteX220" fmla="*/ 2206282 w 2444235"/>
                <a:gd name="connsiteY220" fmla="*/ 1301647 h 2472838"/>
                <a:gd name="connsiteX221" fmla="*/ 2070520 w 2444235"/>
                <a:gd name="connsiteY221" fmla="*/ 1295427 h 2472838"/>
                <a:gd name="connsiteX222" fmla="*/ 2049155 w 2444235"/>
                <a:gd name="connsiteY222" fmla="*/ 1434976 h 2472838"/>
                <a:gd name="connsiteX223" fmla="*/ 2121093 w 2444235"/>
                <a:gd name="connsiteY223" fmla="*/ 1454448 h 2472838"/>
                <a:gd name="connsiteX224" fmla="*/ 2368549 w 2444235"/>
                <a:gd name="connsiteY224" fmla="*/ 1520706 h 2472838"/>
                <a:gd name="connsiteX225" fmla="*/ 2387750 w 2444235"/>
                <a:gd name="connsiteY225" fmla="*/ 1512052 h 2472838"/>
                <a:gd name="connsiteX226" fmla="*/ 2402354 w 2444235"/>
                <a:gd name="connsiteY226" fmla="*/ 1487983 h 2472838"/>
                <a:gd name="connsiteX227" fmla="*/ 2415876 w 2444235"/>
                <a:gd name="connsiteY227" fmla="*/ 1482033 h 2472838"/>
                <a:gd name="connsiteX228" fmla="*/ 2422908 w 2444235"/>
                <a:gd name="connsiteY228" fmla="*/ 1493392 h 2472838"/>
                <a:gd name="connsiteX229" fmla="*/ 2417770 w 2444235"/>
                <a:gd name="connsiteY229" fmla="*/ 1552078 h 2472838"/>
                <a:gd name="connsiteX230" fmla="*/ 2394511 w 2444235"/>
                <a:gd name="connsiteY230" fmla="*/ 1608871 h 2472838"/>
                <a:gd name="connsiteX231" fmla="*/ 2377744 w 2444235"/>
                <a:gd name="connsiteY231" fmla="*/ 1619959 h 2472838"/>
                <a:gd name="connsiteX232" fmla="*/ 2369631 w 2444235"/>
                <a:gd name="connsiteY232" fmla="*/ 1601299 h 2472838"/>
                <a:gd name="connsiteX233" fmla="*/ 2369360 w 2444235"/>
                <a:gd name="connsiteY233" fmla="*/ 1566141 h 2472838"/>
                <a:gd name="connsiteX234" fmla="*/ 2038607 w 2444235"/>
                <a:gd name="connsiteY234" fmla="*/ 1477435 h 2472838"/>
                <a:gd name="connsiteX235" fmla="*/ 1987223 w 2444235"/>
                <a:gd name="connsiteY235" fmla="*/ 1609141 h 2472838"/>
                <a:gd name="connsiteX236" fmla="*/ 2106218 w 2444235"/>
                <a:gd name="connsiteY236" fmla="*/ 1671073 h 2472838"/>
                <a:gd name="connsiteX237" fmla="*/ 2143810 w 2444235"/>
                <a:gd name="connsiteY237" fmla="*/ 1632941 h 2472838"/>
                <a:gd name="connsiteX238" fmla="*/ 2167880 w 2444235"/>
                <a:gd name="connsiteY238" fmla="*/ 1618066 h 2472838"/>
                <a:gd name="connsiteX239" fmla="*/ 2231434 w 2444235"/>
                <a:gd name="connsiteY239" fmla="*/ 1653494 h 2472838"/>
                <a:gd name="connsiteX240" fmla="*/ 2148408 w 2444235"/>
                <a:gd name="connsiteY240" fmla="*/ 1820088 h 2472838"/>
                <a:gd name="connsiteX241" fmla="*/ 2076740 w 2444235"/>
                <a:gd name="connsiteY241" fmla="*/ 1783578 h 2472838"/>
                <a:gd name="connsiteX242" fmla="*/ 2077822 w 2444235"/>
                <a:gd name="connsiteY242" fmla="*/ 1747338 h 2472838"/>
                <a:gd name="connsiteX243" fmla="*/ 2087017 w 2444235"/>
                <a:gd name="connsiteY243" fmla="*/ 1710828 h 2472838"/>
                <a:gd name="connsiteX244" fmla="*/ 1966669 w 2444235"/>
                <a:gd name="connsiteY244" fmla="*/ 1648085 h 2472838"/>
                <a:gd name="connsiteX245" fmla="*/ 1888240 w 2444235"/>
                <a:gd name="connsiteY245" fmla="*/ 1765458 h 2472838"/>
                <a:gd name="connsiteX246" fmla="*/ 2151112 w 2444235"/>
                <a:gd name="connsiteY246" fmla="*/ 1986140 h 2472838"/>
                <a:gd name="connsiteX247" fmla="*/ 2184106 w 2444235"/>
                <a:gd name="connsiteY247" fmla="*/ 1963693 h 2472838"/>
                <a:gd name="connsiteX248" fmla="*/ 2200062 w 2444235"/>
                <a:gd name="connsiteY248" fmla="*/ 1963153 h 2472838"/>
                <a:gd name="connsiteX249" fmla="*/ 2201414 w 2444235"/>
                <a:gd name="connsiteY249" fmla="*/ 1977757 h 2472838"/>
                <a:gd name="connsiteX250" fmla="*/ 2122445 w 2444235"/>
                <a:gd name="connsiteY250" fmla="*/ 2071601 h 2472838"/>
                <a:gd name="connsiteX251" fmla="*/ 2107841 w 2444235"/>
                <a:gd name="connsiteY251" fmla="*/ 2071871 h 2472838"/>
                <a:gd name="connsiteX252" fmla="*/ 2105948 w 2444235"/>
                <a:gd name="connsiteY252" fmla="*/ 2057267 h 2472838"/>
                <a:gd name="connsiteX253" fmla="*/ 2122445 w 2444235"/>
                <a:gd name="connsiteY253" fmla="*/ 2019675 h 2472838"/>
                <a:gd name="connsiteX254" fmla="*/ 1859573 w 2444235"/>
                <a:gd name="connsiteY254" fmla="*/ 1798993 h 2472838"/>
                <a:gd name="connsiteX255" fmla="*/ 1757616 w 2444235"/>
                <a:gd name="connsiteY255" fmla="*/ 1896623 h 2472838"/>
                <a:gd name="connsiteX256" fmla="*/ 1839831 w 2444235"/>
                <a:gd name="connsiteY256" fmla="*/ 2003719 h 2472838"/>
                <a:gd name="connsiteX257" fmla="*/ 1881750 w 2444235"/>
                <a:gd name="connsiteY257" fmla="*/ 1986952 h 2472838"/>
                <a:gd name="connsiteX258" fmla="*/ 1924209 w 2444235"/>
                <a:gd name="connsiteY258" fmla="*/ 1982084 h 2472838"/>
                <a:gd name="connsiteX259" fmla="*/ 1962072 w 2444235"/>
                <a:gd name="connsiteY259" fmla="*/ 2029141 h 2472838"/>
                <a:gd name="connsiteX260" fmla="*/ 1956663 w 2444235"/>
                <a:gd name="connsiteY260" fmla="*/ 2049965 h 2472838"/>
                <a:gd name="connsiteX261" fmla="*/ 1816032 w 2444235"/>
                <a:gd name="connsiteY261" fmla="*/ 2155168 h 2472838"/>
                <a:gd name="connsiteX262" fmla="*/ 1766000 w 2444235"/>
                <a:gd name="connsiteY262" fmla="*/ 2090261 h 2472838"/>
                <a:gd name="connsiteX263" fmla="*/ 1802780 w 2444235"/>
                <a:gd name="connsiteY263" fmla="*/ 2028059 h 2472838"/>
                <a:gd name="connsiteX264" fmla="*/ 1722458 w 2444235"/>
                <a:gd name="connsiteY264" fmla="*/ 1923127 h 2472838"/>
                <a:gd name="connsiteX265" fmla="*/ 1601840 w 2444235"/>
                <a:gd name="connsiteY265" fmla="*/ 1996417 h 2472838"/>
                <a:gd name="connsiteX266" fmla="*/ 1747069 w 2444235"/>
                <a:gd name="connsiteY266" fmla="*/ 2307698 h 2472838"/>
                <a:gd name="connsiteX267" fmla="*/ 1786013 w 2444235"/>
                <a:gd name="connsiteY267" fmla="*/ 2300937 h 2472838"/>
                <a:gd name="connsiteX268" fmla="*/ 1800616 w 2444235"/>
                <a:gd name="connsiteY268" fmla="*/ 2306887 h 2472838"/>
                <a:gd name="connsiteX269" fmla="*/ 1795749 w 2444235"/>
                <a:gd name="connsiteY269" fmla="*/ 2322032 h 2472838"/>
                <a:gd name="connsiteX270" fmla="*/ 1704068 w 2444235"/>
                <a:gd name="connsiteY270" fmla="*/ 2370712 h 2472838"/>
                <a:gd name="connsiteX271" fmla="*/ 1682703 w 2444235"/>
                <a:gd name="connsiteY271" fmla="*/ 2373146 h 2472838"/>
                <a:gd name="connsiteX272" fmla="*/ 1674319 w 2444235"/>
                <a:gd name="connsiteY272" fmla="*/ 2355296 h 2472838"/>
                <a:gd name="connsiteX273" fmla="*/ 1706773 w 2444235"/>
                <a:gd name="connsiteY273" fmla="*/ 2325548 h 2472838"/>
                <a:gd name="connsiteX274" fmla="*/ 1561815 w 2444235"/>
                <a:gd name="connsiteY274" fmla="*/ 2014807 h 2472838"/>
                <a:gd name="connsiteX275" fmla="*/ 1427945 w 2444235"/>
                <a:gd name="connsiteY275" fmla="*/ 2060242 h 2472838"/>
                <a:gd name="connsiteX276" fmla="*/ 1456612 w 2444235"/>
                <a:gd name="connsiteY276" fmla="*/ 2190326 h 2472838"/>
                <a:gd name="connsiteX277" fmla="*/ 1518003 w 2444235"/>
                <a:gd name="connsiteY277" fmla="*/ 2197627 h 2472838"/>
                <a:gd name="connsiteX278" fmla="*/ 1530713 w 2444235"/>
                <a:gd name="connsiteY278" fmla="*/ 2201684 h 2472838"/>
                <a:gd name="connsiteX279" fmla="*/ 1547751 w 2444235"/>
                <a:gd name="connsiteY279" fmla="*/ 2278761 h 2472838"/>
                <a:gd name="connsiteX280" fmla="*/ 1433624 w 2444235"/>
                <a:gd name="connsiteY280" fmla="*/ 2326900 h 2472838"/>
                <a:gd name="connsiteX281" fmla="*/ 1370070 w 2444235"/>
                <a:gd name="connsiteY281" fmla="*/ 2319057 h 2472838"/>
                <a:gd name="connsiteX282" fmla="*/ 1352491 w 2444235"/>
                <a:gd name="connsiteY282" fmla="*/ 2240628 h 2472838"/>
                <a:gd name="connsiteX283" fmla="*/ 1413070 w 2444235"/>
                <a:gd name="connsiteY283" fmla="*/ 2198980 h 2472838"/>
                <a:gd name="connsiteX284" fmla="*/ 1384403 w 2444235"/>
                <a:gd name="connsiteY284" fmla="*/ 2069978 h 2472838"/>
                <a:gd name="connsiteX285" fmla="*/ 1245395 w 2444235"/>
                <a:gd name="connsiteY285" fmla="*/ 2084852 h 2472838"/>
                <a:gd name="connsiteX286" fmla="*/ 1245395 w 2444235"/>
                <a:gd name="connsiteY286" fmla="*/ 2428857 h 2472838"/>
                <a:gd name="connsiteX287" fmla="*/ 1282716 w 2444235"/>
                <a:gd name="connsiteY287" fmla="*/ 2439404 h 2472838"/>
                <a:gd name="connsiteX288" fmla="*/ 1294886 w 2444235"/>
                <a:gd name="connsiteY288" fmla="*/ 2450763 h 2472838"/>
                <a:gd name="connsiteX289" fmla="*/ 1282987 w 2444235"/>
                <a:gd name="connsiteY289" fmla="*/ 2462392 h 2472838"/>
                <a:gd name="connsiteX290" fmla="*/ 1161287 w 2444235"/>
                <a:gd name="connsiteY290" fmla="*/ 2462392 h 2472838"/>
                <a:gd name="connsiteX291" fmla="*/ 1150469 w 2444235"/>
                <a:gd name="connsiteY291" fmla="*/ 2450493 h 2472838"/>
                <a:gd name="connsiteX292" fmla="*/ 1161017 w 2444235"/>
                <a:gd name="connsiteY292" fmla="*/ 2439945 h 2472838"/>
                <a:gd name="connsiteX293" fmla="*/ 1200231 w 2444235"/>
                <a:gd name="connsiteY293" fmla="*/ 2430209 h 2472838"/>
                <a:gd name="connsiteX294" fmla="*/ 2028871 w 2444235"/>
                <a:gd name="connsiteY294" fmla="*/ 1236740 h 2472838"/>
                <a:gd name="connsiteX295" fmla="*/ 1224301 w 2444235"/>
                <a:gd name="connsiteY295" fmla="*/ 430006 h 2472838"/>
                <a:gd name="connsiteX296" fmla="*/ 415944 w 2444235"/>
                <a:gd name="connsiteY296" fmla="*/ 1236199 h 2472838"/>
                <a:gd name="connsiteX297" fmla="*/ 1220785 w 2444235"/>
                <a:gd name="connsiteY297" fmla="*/ 2042934 h 2472838"/>
                <a:gd name="connsiteX298" fmla="*/ 2028871 w 2444235"/>
                <a:gd name="connsiteY298" fmla="*/ 1236740 h 2472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2444235" h="2472838">
                  <a:moveTo>
                    <a:pt x="1200231" y="2430209"/>
                  </a:moveTo>
                  <a:cubicBezTo>
                    <a:pt x="1200231" y="2315541"/>
                    <a:pt x="1200231" y="2200873"/>
                    <a:pt x="1200231" y="2087557"/>
                  </a:cubicBezTo>
                  <a:cubicBezTo>
                    <a:pt x="1142086" y="2079984"/>
                    <a:pt x="1084751" y="2072682"/>
                    <a:pt x="1026065" y="2065110"/>
                  </a:cubicBezTo>
                  <a:cubicBezTo>
                    <a:pt x="1014977" y="2107029"/>
                    <a:pt x="1003348" y="2150841"/>
                    <a:pt x="991719" y="2194923"/>
                  </a:cubicBezTo>
                  <a:cubicBezTo>
                    <a:pt x="1002266" y="2200332"/>
                    <a:pt x="1013354" y="2204118"/>
                    <a:pt x="1021738" y="2211150"/>
                  </a:cubicBezTo>
                  <a:cubicBezTo>
                    <a:pt x="1036072" y="2223049"/>
                    <a:pt x="1051216" y="2235219"/>
                    <a:pt x="1061764" y="2250364"/>
                  </a:cubicBezTo>
                  <a:cubicBezTo>
                    <a:pt x="1075827" y="2270918"/>
                    <a:pt x="1069066" y="2295528"/>
                    <a:pt x="1046348" y="2306346"/>
                  </a:cubicBezTo>
                  <a:cubicBezTo>
                    <a:pt x="1030122" y="2314189"/>
                    <a:pt x="1011461" y="2319327"/>
                    <a:pt x="993612" y="2320139"/>
                  </a:cubicBezTo>
                  <a:cubicBezTo>
                    <a:pt x="950611" y="2322032"/>
                    <a:pt x="910586" y="2310132"/>
                    <a:pt x="875428" y="2284981"/>
                  </a:cubicBezTo>
                  <a:cubicBezTo>
                    <a:pt x="865962" y="2278220"/>
                    <a:pt x="857308" y="2269836"/>
                    <a:pt x="850547" y="2260641"/>
                  </a:cubicBezTo>
                  <a:cubicBezTo>
                    <a:pt x="830805" y="2233867"/>
                    <a:pt x="837836" y="2206282"/>
                    <a:pt x="868126" y="2193030"/>
                  </a:cubicBezTo>
                  <a:cubicBezTo>
                    <a:pt x="880296" y="2187621"/>
                    <a:pt x="893818" y="2185187"/>
                    <a:pt x="907070" y="2183565"/>
                  </a:cubicBezTo>
                  <a:cubicBezTo>
                    <a:pt x="920322" y="2181942"/>
                    <a:pt x="933844" y="2183294"/>
                    <a:pt x="949259" y="2183294"/>
                  </a:cubicBezTo>
                  <a:cubicBezTo>
                    <a:pt x="960618" y="2140293"/>
                    <a:pt x="972247" y="2096481"/>
                    <a:pt x="983605" y="2054292"/>
                  </a:cubicBezTo>
                  <a:cubicBezTo>
                    <a:pt x="928164" y="2031304"/>
                    <a:pt x="872994" y="2008858"/>
                    <a:pt x="815930" y="1985059"/>
                  </a:cubicBezTo>
                  <a:cubicBezTo>
                    <a:pt x="759678" y="2082418"/>
                    <a:pt x="702073" y="2182212"/>
                    <a:pt x="645010" y="2281195"/>
                  </a:cubicBezTo>
                  <a:cubicBezTo>
                    <a:pt x="655016" y="2291742"/>
                    <a:pt x="665023" y="2301478"/>
                    <a:pt x="673947" y="2312025"/>
                  </a:cubicBezTo>
                  <a:cubicBezTo>
                    <a:pt x="676652" y="2315271"/>
                    <a:pt x="678274" y="2322032"/>
                    <a:pt x="676652" y="2325277"/>
                  </a:cubicBezTo>
                  <a:cubicBezTo>
                    <a:pt x="675029" y="2328252"/>
                    <a:pt x="668268" y="2330416"/>
                    <a:pt x="663941" y="2329875"/>
                  </a:cubicBezTo>
                  <a:cubicBezTo>
                    <a:pt x="654205" y="2328793"/>
                    <a:pt x="644198" y="2326900"/>
                    <a:pt x="635274" y="2323384"/>
                  </a:cubicBezTo>
                  <a:cubicBezTo>
                    <a:pt x="606607" y="2312025"/>
                    <a:pt x="579833" y="2296880"/>
                    <a:pt x="559549" y="2273081"/>
                  </a:cubicBezTo>
                  <a:cubicBezTo>
                    <a:pt x="555493" y="2268213"/>
                    <a:pt x="554681" y="2260370"/>
                    <a:pt x="552518" y="2253880"/>
                  </a:cubicBezTo>
                  <a:cubicBezTo>
                    <a:pt x="559009" y="2252528"/>
                    <a:pt x="566040" y="2249553"/>
                    <a:pt x="572260" y="2250364"/>
                  </a:cubicBezTo>
                  <a:cubicBezTo>
                    <a:pt x="583348" y="2251987"/>
                    <a:pt x="593896" y="2256043"/>
                    <a:pt x="606607" y="2259559"/>
                  </a:cubicBezTo>
                  <a:cubicBezTo>
                    <a:pt x="663670" y="2160577"/>
                    <a:pt x="721545" y="2060783"/>
                    <a:pt x="778609" y="1961800"/>
                  </a:cubicBezTo>
                  <a:cubicBezTo>
                    <a:pt x="740747" y="1933945"/>
                    <a:pt x="703426" y="1906630"/>
                    <a:pt x="664752" y="1878233"/>
                  </a:cubicBezTo>
                  <a:cubicBezTo>
                    <a:pt x="634733" y="1910957"/>
                    <a:pt x="603902" y="1944492"/>
                    <a:pt x="573612" y="1977486"/>
                  </a:cubicBezTo>
                  <a:cubicBezTo>
                    <a:pt x="583348" y="1993983"/>
                    <a:pt x="594166" y="2008587"/>
                    <a:pt x="600927" y="2024814"/>
                  </a:cubicBezTo>
                  <a:cubicBezTo>
                    <a:pt x="606336" y="2038065"/>
                    <a:pt x="608500" y="2053481"/>
                    <a:pt x="608500" y="2067814"/>
                  </a:cubicBezTo>
                  <a:cubicBezTo>
                    <a:pt x="608229" y="2086745"/>
                    <a:pt x="593625" y="2100538"/>
                    <a:pt x="574694" y="2101890"/>
                  </a:cubicBezTo>
                  <a:cubicBezTo>
                    <a:pt x="563336" y="2102702"/>
                    <a:pt x="550625" y="2102702"/>
                    <a:pt x="540077" y="2098915"/>
                  </a:cubicBezTo>
                  <a:cubicBezTo>
                    <a:pt x="479768" y="2078362"/>
                    <a:pt x="436497" y="2039688"/>
                    <a:pt x="418648" y="1977216"/>
                  </a:cubicBezTo>
                  <a:cubicBezTo>
                    <a:pt x="407830" y="1938813"/>
                    <a:pt x="433523" y="1911498"/>
                    <a:pt x="472196" y="1920422"/>
                  </a:cubicBezTo>
                  <a:cubicBezTo>
                    <a:pt x="495454" y="1925561"/>
                    <a:pt x="517360" y="1936379"/>
                    <a:pt x="542782" y="1945844"/>
                  </a:cubicBezTo>
                  <a:cubicBezTo>
                    <a:pt x="570638" y="1915284"/>
                    <a:pt x="601739" y="1881749"/>
                    <a:pt x="632028" y="1848484"/>
                  </a:cubicBezTo>
                  <a:cubicBezTo>
                    <a:pt x="600927" y="1813056"/>
                    <a:pt x="570367" y="1778439"/>
                    <a:pt x="538725" y="1742200"/>
                  </a:cubicBezTo>
                  <a:cubicBezTo>
                    <a:pt x="445693" y="1807377"/>
                    <a:pt x="351308" y="1873365"/>
                    <a:pt x="257193" y="1939353"/>
                  </a:cubicBezTo>
                  <a:cubicBezTo>
                    <a:pt x="261791" y="1952064"/>
                    <a:pt x="266929" y="1963964"/>
                    <a:pt x="269904" y="1976404"/>
                  </a:cubicBezTo>
                  <a:cubicBezTo>
                    <a:pt x="271256" y="1981272"/>
                    <a:pt x="268552" y="1987493"/>
                    <a:pt x="267470" y="1992901"/>
                  </a:cubicBezTo>
                  <a:cubicBezTo>
                    <a:pt x="261520" y="1991820"/>
                    <a:pt x="254489" y="1992631"/>
                    <a:pt x="250162" y="1989386"/>
                  </a:cubicBezTo>
                  <a:cubicBezTo>
                    <a:pt x="216086" y="1964234"/>
                    <a:pt x="193098" y="1930970"/>
                    <a:pt x="181739" y="1890403"/>
                  </a:cubicBezTo>
                  <a:cubicBezTo>
                    <a:pt x="180387" y="1886076"/>
                    <a:pt x="182010" y="1878233"/>
                    <a:pt x="184985" y="1876070"/>
                  </a:cubicBezTo>
                  <a:cubicBezTo>
                    <a:pt x="187959" y="1873906"/>
                    <a:pt x="195802" y="1874988"/>
                    <a:pt x="199589" y="1877692"/>
                  </a:cubicBezTo>
                  <a:cubicBezTo>
                    <a:pt x="210677" y="1885265"/>
                    <a:pt x="220683" y="1894460"/>
                    <a:pt x="231771" y="1903384"/>
                  </a:cubicBezTo>
                  <a:cubicBezTo>
                    <a:pt x="325345" y="1837937"/>
                    <a:pt x="419730" y="1771949"/>
                    <a:pt x="513303" y="1706231"/>
                  </a:cubicBezTo>
                  <a:cubicBezTo>
                    <a:pt x="490586" y="1664853"/>
                    <a:pt x="468410" y="1624286"/>
                    <a:pt x="445422" y="1582638"/>
                  </a:cubicBezTo>
                  <a:cubicBezTo>
                    <a:pt x="404585" y="1599676"/>
                    <a:pt x="362396" y="1616984"/>
                    <a:pt x="323181" y="1633211"/>
                  </a:cubicBezTo>
                  <a:cubicBezTo>
                    <a:pt x="323722" y="1658633"/>
                    <a:pt x="326968" y="1682432"/>
                    <a:pt x="323993" y="1705690"/>
                  </a:cubicBezTo>
                  <a:cubicBezTo>
                    <a:pt x="318854" y="1748150"/>
                    <a:pt x="284237" y="1762483"/>
                    <a:pt x="249080" y="1737873"/>
                  </a:cubicBezTo>
                  <a:cubicBezTo>
                    <a:pt x="210136" y="1710558"/>
                    <a:pt x="189853" y="1670532"/>
                    <a:pt x="181469" y="1625098"/>
                  </a:cubicBezTo>
                  <a:cubicBezTo>
                    <a:pt x="177953" y="1605626"/>
                    <a:pt x="177953" y="1584531"/>
                    <a:pt x="181739" y="1565059"/>
                  </a:cubicBezTo>
                  <a:cubicBezTo>
                    <a:pt x="188500" y="1530442"/>
                    <a:pt x="218790" y="1517461"/>
                    <a:pt x="248539" y="1536933"/>
                  </a:cubicBezTo>
                  <a:cubicBezTo>
                    <a:pt x="265847" y="1548292"/>
                    <a:pt x="278829" y="1565600"/>
                    <a:pt x="293703" y="1580745"/>
                  </a:cubicBezTo>
                  <a:cubicBezTo>
                    <a:pt x="297219" y="1584531"/>
                    <a:pt x="299653" y="1589669"/>
                    <a:pt x="302628" y="1594537"/>
                  </a:cubicBezTo>
                  <a:cubicBezTo>
                    <a:pt x="345358" y="1576688"/>
                    <a:pt x="387547" y="1559380"/>
                    <a:pt x="428655" y="1542342"/>
                  </a:cubicBezTo>
                  <a:cubicBezTo>
                    <a:pt x="415403" y="1496907"/>
                    <a:pt x="402421" y="1452554"/>
                    <a:pt x="388899" y="1406579"/>
                  </a:cubicBezTo>
                  <a:cubicBezTo>
                    <a:pt x="276395" y="1426321"/>
                    <a:pt x="162808" y="1446334"/>
                    <a:pt x="50303" y="1466347"/>
                  </a:cubicBezTo>
                  <a:cubicBezTo>
                    <a:pt x="48681" y="1481222"/>
                    <a:pt x="48140" y="1494744"/>
                    <a:pt x="45706" y="1507995"/>
                  </a:cubicBezTo>
                  <a:cubicBezTo>
                    <a:pt x="44895" y="1512052"/>
                    <a:pt x="40297" y="1518272"/>
                    <a:pt x="37322" y="1518543"/>
                  </a:cubicBezTo>
                  <a:cubicBezTo>
                    <a:pt x="32995" y="1518813"/>
                    <a:pt x="26504" y="1515297"/>
                    <a:pt x="24341" y="1511241"/>
                  </a:cubicBezTo>
                  <a:cubicBezTo>
                    <a:pt x="2976" y="1473108"/>
                    <a:pt x="-4867" y="1432271"/>
                    <a:pt x="2976" y="1389000"/>
                  </a:cubicBezTo>
                  <a:cubicBezTo>
                    <a:pt x="3787" y="1384943"/>
                    <a:pt x="8385" y="1378723"/>
                    <a:pt x="11630" y="1378453"/>
                  </a:cubicBezTo>
                  <a:cubicBezTo>
                    <a:pt x="15957" y="1378182"/>
                    <a:pt x="22177" y="1381969"/>
                    <a:pt x="24341" y="1385755"/>
                  </a:cubicBezTo>
                  <a:cubicBezTo>
                    <a:pt x="31102" y="1397113"/>
                    <a:pt x="36240" y="1409554"/>
                    <a:pt x="42731" y="1422806"/>
                  </a:cubicBezTo>
                  <a:cubicBezTo>
                    <a:pt x="155236" y="1403063"/>
                    <a:pt x="268281" y="1383050"/>
                    <a:pt x="381056" y="1363308"/>
                  </a:cubicBezTo>
                  <a:cubicBezTo>
                    <a:pt x="378082" y="1316521"/>
                    <a:pt x="375107" y="1270546"/>
                    <a:pt x="371861" y="1222407"/>
                  </a:cubicBezTo>
                  <a:cubicBezTo>
                    <a:pt x="327779" y="1220514"/>
                    <a:pt x="282615" y="1218620"/>
                    <a:pt x="235828" y="1216457"/>
                  </a:cubicBezTo>
                  <a:cubicBezTo>
                    <a:pt x="233664" y="1224841"/>
                    <a:pt x="232583" y="1233765"/>
                    <a:pt x="229067" y="1241608"/>
                  </a:cubicBezTo>
                  <a:cubicBezTo>
                    <a:pt x="222576" y="1256753"/>
                    <a:pt x="216897" y="1272980"/>
                    <a:pt x="207431" y="1285961"/>
                  </a:cubicBezTo>
                  <a:cubicBezTo>
                    <a:pt x="184714" y="1317332"/>
                    <a:pt x="151179" y="1315439"/>
                    <a:pt x="130084" y="1283257"/>
                  </a:cubicBezTo>
                  <a:cubicBezTo>
                    <a:pt x="114940" y="1260269"/>
                    <a:pt x="109801" y="1234306"/>
                    <a:pt x="108449" y="1207532"/>
                  </a:cubicBezTo>
                  <a:cubicBezTo>
                    <a:pt x="106826" y="1178054"/>
                    <a:pt x="110883" y="1149116"/>
                    <a:pt x="123594" y="1122072"/>
                  </a:cubicBezTo>
                  <a:cubicBezTo>
                    <a:pt x="128191" y="1112066"/>
                    <a:pt x="134141" y="1102059"/>
                    <a:pt x="141173" y="1093405"/>
                  </a:cubicBezTo>
                  <a:cubicBezTo>
                    <a:pt x="163619" y="1066901"/>
                    <a:pt x="194721" y="1067713"/>
                    <a:pt x="213111" y="1097462"/>
                  </a:cubicBezTo>
                  <a:cubicBezTo>
                    <a:pt x="223388" y="1114229"/>
                    <a:pt x="228256" y="1134512"/>
                    <a:pt x="234746" y="1153443"/>
                  </a:cubicBezTo>
                  <a:cubicBezTo>
                    <a:pt x="236639" y="1158852"/>
                    <a:pt x="236639" y="1165072"/>
                    <a:pt x="237721" y="1172104"/>
                  </a:cubicBezTo>
                  <a:cubicBezTo>
                    <a:pt x="283426" y="1174268"/>
                    <a:pt x="328861" y="1176161"/>
                    <a:pt x="373754" y="1178324"/>
                  </a:cubicBezTo>
                  <a:cubicBezTo>
                    <a:pt x="381056" y="1130997"/>
                    <a:pt x="388088" y="1085562"/>
                    <a:pt x="395390" y="1038505"/>
                  </a:cubicBezTo>
                  <a:cubicBezTo>
                    <a:pt x="285319" y="1009026"/>
                    <a:pt x="173896" y="979278"/>
                    <a:pt x="63555" y="949529"/>
                  </a:cubicBezTo>
                  <a:cubicBezTo>
                    <a:pt x="55983" y="962240"/>
                    <a:pt x="50033" y="973869"/>
                    <a:pt x="42461" y="984416"/>
                  </a:cubicBezTo>
                  <a:cubicBezTo>
                    <a:pt x="39756" y="988202"/>
                    <a:pt x="33266" y="992259"/>
                    <a:pt x="29479" y="991448"/>
                  </a:cubicBezTo>
                  <a:cubicBezTo>
                    <a:pt x="25964" y="990636"/>
                    <a:pt x="21907" y="983875"/>
                    <a:pt x="21366" y="979548"/>
                  </a:cubicBezTo>
                  <a:cubicBezTo>
                    <a:pt x="17039" y="936277"/>
                    <a:pt x="28127" y="896792"/>
                    <a:pt x="52467" y="861094"/>
                  </a:cubicBezTo>
                  <a:cubicBezTo>
                    <a:pt x="55171" y="857037"/>
                    <a:pt x="62203" y="853792"/>
                    <a:pt x="66801" y="854332"/>
                  </a:cubicBezTo>
                  <a:cubicBezTo>
                    <a:pt x="70046" y="854873"/>
                    <a:pt x="73832" y="862446"/>
                    <a:pt x="74373" y="867043"/>
                  </a:cubicBezTo>
                  <a:cubicBezTo>
                    <a:pt x="75455" y="879484"/>
                    <a:pt x="74643" y="892195"/>
                    <a:pt x="74643" y="907069"/>
                  </a:cubicBezTo>
                  <a:cubicBezTo>
                    <a:pt x="184714" y="935736"/>
                    <a:pt x="295867" y="965485"/>
                    <a:pt x="407019" y="995234"/>
                  </a:cubicBezTo>
                  <a:cubicBezTo>
                    <a:pt x="424057" y="951422"/>
                    <a:pt x="440825" y="908151"/>
                    <a:pt x="458133" y="863527"/>
                  </a:cubicBezTo>
                  <a:cubicBezTo>
                    <a:pt x="418919" y="843244"/>
                    <a:pt x="378352" y="821879"/>
                    <a:pt x="339949" y="801866"/>
                  </a:cubicBezTo>
                  <a:cubicBezTo>
                    <a:pt x="323722" y="817282"/>
                    <a:pt x="309659" y="833238"/>
                    <a:pt x="292892" y="845678"/>
                  </a:cubicBezTo>
                  <a:cubicBezTo>
                    <a:pt x="282615" y="853251"/>
                    <a:pt x="268552" y="858119"/>
                    <a:pt x="255570" y="859471"/>
                  </a:cubicBezTo>
                  <a:cubicBezTo>
                    <a:pt x="233664" y="861905"/>
                    <a:pt x="215274" y="842433"/>
                    <a:pt x="213652" y="815659"/>
                  </a:cubicBezTo>
                  <a:cubicBezTo>
                    <a:pt x="209865" y="750211"/>
                    <a:pt x="236639" y="698557"/>
                    <a:pt x="287212" y="658801"/>
                  </a:cubicBezTo>
                  <a:cubicBezTo>
                    <a:pt x="304250" y="645279"/>
                    <a:pt x="324804" y="636895"/>
                    <a:pt x="346169" y="649065"/>
                  </a:cubicBezTo>
                  <a:cubicBezTo>
                    <a:pt x="367805" y="661506"/>
                    <a:pt x="370239" y="684223"/>
                    <a:pt x="369157" y="706129"/>
                  </a:cubicBezTo>
                  <a:cubicBezTo>
                    <a:pt x="368075" y="724249"/>
                    <a:pt x="363207" y="742369"/>
                    <a:pt x="359421" y="762381"/>
                  </a:cubicBezTo>
                  <a:cubicBezTo>
                    <a:pt x="397824" y="782394"/>
                    <a:pt x="438390" y="803759"/>
                    <a:pt x="478416" y="824584"/>
                  </a:cubicBezTo>
                  <a:cubicBezTo>
                    <a:pt x="504649" y="785369"/>
                    <a:pt x="530341" y="746696"/>
                    <a:pt x="557115" y="706940"/>
                  </a:cubicBezTo>
                  <a:cubicBezTo>
                    <a:pt x="470032" y="633650"/>
                    <a:pt x="382138" y="560089"/>
                    <a:pt x="293703" y="485988"/>
                  </a:cubicBezTo>
                  <a:cubicBezTo>
                    <a:pt x="283426" y="493290"/>
                    <a:pt x="273690" y="501403"/>
                    <a:pt x="263143" y="507353"/>
                  </a:cubicBezTo>
                  <a:cubicBezTo>
                    <a:pt x="258004" y="510328"/>
                    <a:pt x="250702" y="508975"/>
                    <a:pt x="244212" y="509787"/>
                  </a:cubicBezTo>
                  <a:cubicBezTo>
                    <a:pt x="243941" y="503837"/>
                    <a:pt x="241778" y="497076"/>
                    <a:pt x="243671" y="491938"/>
                  </a:cubicBezTo>
                  <a:cubicBezTo>
                    <a:pt x="259086" y="453534"/>
                    <a:pt x="284508" y="423245"/>
                    <a:pt x="319666" y="401880"/>
                  </a:cubicBezTo>
                  <a:cubicBezTo>
                    <a:pt x="324263" y="399175"/>
                    <a:pt x="331295" y="400527"/>
                    <a:pt x="337244" y="399987"/>
                  </a:cubicBezTo>
                  <a:cubicBezTo>
                    <a:pt x="337515" y="405936"/>
                    <a:pt x="339408" y="412427"/>
                    <a:pt x="337515" y="417565"/>
                  </a:cubicBezTo>
                  <a:cubicBezTo>
                    <a:pt x="333458" y="428924"/>
                    <a:pt x="327779" y="439471"/>
                    <a:pt x="321829" y="452182"/>
                  </a:cubicBezTo>
                  <a:cubicBezTo>
                    <a:pt x="409183" y="525473"/>
                    <a:pt x="497347" y="599574"/>
                    <a:pt x="585242" y="673135"/>
                  </a:cubicBezTo>
                  <a:cubicBezTo>
                    <a:pt x="618777" y="640952"/>
                    <a:pt x="652312" y="608769"/>
                    <a:pt x="687199" y="575505"/>
                  </a:cubicBezTo>
                  <a:cubicBezTo>
                    <a:pt x="660425" y="540617"/>
                    <a:pt x="632569" y="504107"/>
                    <a:pt x="605525" y="468950"/>
                  </a:cubicBezTo>
                  <a:cubicBezTo>
                    <a:pt x="587135" y="475711"/>
                    <a:pt x="570367" y="483283"/>
                    <a:pt x="552788" y="487881"/>
                  </a:cubicBezTo>
                  <a:cubicBezTo>
                    <a:pt x="541430" y="490856"/>
                    <a:pt x="528448" y="490856"/>
                    <a:pt x="516549" y="489504"/>
                  </a:cubicBezTo>
                  <a:cubicBezTo>
                    <a:pt x="493561" y="486799"/>
                    <a:pt x="479768" y="467327"/>
                    <a:pt x="482202" y="444069"/>
                  </a:cubicBezTo>
                  <a:cubicBezTo>
                    <a:pt x="484636" y="423245"/>
                    <a:pt x="493561" y="405125"/>
                    <a:pt x="506542" y="389169"/>
                  </a:cubicBezTo>
                  <a:cubicBezTo>
                    <a:pt x="538455" y="349684"/>
                    <a:pt x="577399" y="321017"/>
                    <a:pt x="629594" y="316419"/>
                  </a:cubicBezTo>
                  <a:cubicBezTo>
                    <a:pt x="673136" y="312633"/>
                    <a:pt x="694771" y="340759"/>
                    <a:pt x="678274" y="381326"/>
                  </a:cubicBezTo>
                  <a:cubicBezTo>
                    <a:pt x="669620" y="402421"/>
                    <a:pt x="655016" y="421352"/>
                    <a:pt x="641494" y="443528"/>
                  </a:cubicBezTo>
                  <a:cubicBezTo>
                    <a:pt x="666916" y="476793"/>
                    <a:pt x="694771" y="513032"/>
                    <a:pt x="721816" y="548460"/>
                  </a:cubicBezTo>
                  <a:cubicBezTo>
                    <a:pt x="762112" y="523850"/>
                    <a:pt x="801597" y="499780"/>
                    <a:pt x="842434" y="474900"/>
                  </a:cubicBezTo>
                  <a:cubicBezTo>
                    <a:pt x="794295" y="371860"/>
                    <a:pt x="745615" y="267469"/>
                    <a:pt x="697205" y="163619"/>
                  </a:cubicBezTo>
                  <a:cubicBezTo>
                    <a:pt x="683413" y="166053"/>
                    <a:pt x="670972" y="169298"/>
                    <a:pt x="657991" y="170380"/>
                  </a:cubicBezTo>
                  <a:cubicBezTo>
                    <a:pt x="653123" y="170921"/>
                    <a:pt x="645010" y="167946"/>
                    <a:pt x="643387" y="164430"/>
                  </a:cubicBezTo>
                  <a:cubicBezTo>
                    <a:pt x="641764" y="160644"/>
                    <a:pt x="644739" y="152801"/>
                    <a:pt x="648255" y="149285"/>
                  </a:cubicBezTo>
                  <a:cubicBezTo>
                    <a:pt x="673677" y="123322"/>
                    <a:pt x="705319" y="109259"/>
                    <a:pt x="739935" y="100605"/>
                  </a:cubicBezTo>
                  <a:cubicBezTo>
                    <a:pt x="746967" y="98982"/>
                    <a:pt x="754269" y="97901"/>
                    <a:pt x="761301" y="98171"/>
                  </a:cubicBezTo>
                  <a:cubicBezTo>
                    <a:pt x="773741" y="98982"/>
                    <a:pt x="777798" y="106825"/>
                    <a:pt x="769414" y="116020"/>
                  </a:cubicBezTo>
                  <a:cubicBezTo>
                    <a:pt x="760219" y="126297"/>
                    <a:pt x="749131" y="134952"/>
                    <a:pt x="737231" y="145499"/>
                  </a:cubicBezTo>
                  <a:cubicBezTo>
                    <a:pt x="785100" y="248268"/>
                    <a:pt x="833780" y="352659"/>
                    <a:pt x="882189" y="456239"/>
                  </a:cubicBezTo>
                  <a:cubicBezTo>
                    <a:pt x="927083" y="441094"/>
                    <a:pt x="970624" y="426220"/>
                    <a:pt x="1016059" y="410804"/>
                  </a:cubicBezTo>
                  <a:cubicBezTo>
                    <a:pt x="1006593" y="367804"/>
                    <a:pt x="996587" y="323181"/>
                    <a:pt x="987121" y="280721"/>
                  </a:cubicBezTo>
                  <a:cubicBezTo>
                    <a:pt x="965486" y="278287"/>
                    <a:pt x="945743" y="276394"/>
                    <a:pt x="926271" y="273960"/>
                  </a:cubicBezTo>
                  <a:cubicBezTo>
                    <a:pt x="922215" y="273419"/>
                    <a:pt x="918428" y="272067"/>
                    <a:pt x="914642" y="270444"/>
                  </a:cubicBezTo>
                  <a:cubicBezTo>
                    <a:pt x="875157" y="255029"/>
                    <a:pt x="867315" y="221223"/>
                    <a:pt x="897063" y="190933"/>
                  </a:cubicBezTo>
                  <a:cubicBezTo>
                    <a:pt x="922485" y="164700"/>
                    <a:pt x="955209" y="152530"/>
                    <a:pt x="990367" y="146310"/>
                  </a:cubicBezTo>
                  <a:cubicBezTo>
                    <a:pt x="1017681" y="141442"/>
                    <a:pt x="1044996" y="141442"/>
                    <a:pt x="1071770" y="150908"/>
                  </a:cubicBezTo>
                  <a:cubicBezTo>
                    <a:pt x="1113689" y="166323"/>
                    <a:pt x="1122614" y="201751"/>
                    <a:pt x="1089620" y="232041"/>
                  </a:cubicBezTo>
                  <a:cubicBezTo>
                    <a:pt x="1072852" y="247456"/>
                    <a:pt x="1051487" y="258004"/>
                    <a:pt x="1030392" y="272067"/>
                  </a:cubicBezTo>
                  <a:cubicBezTo>
                    <a:pt x="1039587" y="313445"/>
                    <a:pt x="1049323" y="357797"/>
                    <a:pt x="1059059" y="401068"/>
                  </a:cubicBezTo>
                  <a:cubicBezTo>
                    <a:pt x="1106387" y="395930"/>
                    <a:pt x="1152362" y="391062"/>
                    <a:pt x="1199149" y="385924"/>
                  </a:cubicBezTo>
                  <a:cubicBezTo>
                    <a:pt x="1199149" y="272067"/>
                    <a:pt x="1199149" y="157128"/>
                    <a:pt x="1199149" y="42189"/>
                  </a:cubicBezTo>
                  <a:cubicBezTo>
                    <a:pt x="1186438" y="38673"/>
                    <a:pt x="1173187" y="35969"/>
                    <a:pt x="1160746" y="31371"/>
                  </a:cubicBezTo>
                  <a:cubicBezTo>
                    <a:pt x="1156149" y="29749"/>
                    <a:pt x="1150740" y="24070"/>
                    <a:pt x="1149928" y="19472"/>
                  </a:cubicBezTo>
                  <a:cubicBezTo>
                    <a:pt x="1149388" y="16497"/>
                    <a:pt x="1156149" y="10006"/>
                    <a:pt x="1160476" y="9195"/>
                  </a:cubicBezTo>
                  <a:cubicBezTo>
                    <a:pt x="1179677" y="5409"/>
                    <a:pt x="1198338" y="0"/>
                    <a:pt x="1216728" y="0"/>
                  </a:cubicBezTo>
                  <a:cubicBezTo>
                    <a:pt x="1238364" y="0"/>
                    <a:pt x="1260270" y="4868"/>
                    <a:pt x="1281635" y="8925"/>
                  </a:cubicBezTo>
                  <a:cubicBezTo>
                    <a:pt x="1286773" y="10006"/>
                    <a:pt x="1290559" y="16497"/>
                    <a:pt x="1294886" y="20554"/>
                  </a:cubicBezTo>
                  <a:cubicBezTo>
                    <a:pt x="1290559" y="24610"/>
                    <a:pt x="1287044" y="30560"/>
                    <a:pt x="1281635" y="32724"/>
                  </a:cubicBezTo>
                  <a:cubicBezTo>
                    <a:pt x="1270276" y="37051"/>
                    <a:pt x="1258377" y="39485"/>
                    <a:pt x="1245666" y="42730"/>
                  </a:cubicBezTo>
                  <a:cubicBezTo>
                    <a:pt x="1245666" y="156587"/>
                    <a:pt x="1245666" y="271255"/>
                    <a:pt x="1245666" y="385653"/>
                  </a:cubicBezTo>
                  <a:cubicBezTo>
                    <a:pt x="1302188" y="392955"/>
                    <a:pt x="1358982" y="400257"/>
                    <a:pt x="1417938" y="407829"/>
                  </a:cubicBezTo>
                  <a:cubicBezTo>
                    <a:pt x="1429027" y="365911"/>
                    <a:pt x="1440656" y="322369"/>
                    <a:pt x="1452555" y="277475"/>
                  </a:cubicBezTo>
                  <a:cubicBezTo>
                    <a:pt x="1448499" y="275582"/>
                    <a:pt x="1444171" y="274230"/>
                    <a:pt x="1440926" y="271526"/>
                  </a:cubicBezTo>
                  <a:cubicBezTo>
                    <a:pt x="1423347" y="258544"/>
                    <a:pt x="1403064" y="247997"/>
                    <a:pt x="1389001" y="232041"/>
                  </a:cubicBezTo>
                  <a:cubicBezTo>
                    <a:pt x="1364931" y="204997"/>
                    <a:pt x="1373856" y="172814"/>
                    <a:pt x="1408202" y="161455"/>
                  </a:cubicBezTo>
                  <a:cubicBezTo>
                    <a:pt x="1428215" y="154964"/>
                    <a:pt x="1450662" y="152530"/>
                    <a:pt x="1471757" y="153342"/>
                  </a:cubicBezTo>
                  <a:cubicBezTo>
                    <a:pt x="1502587" y="154423"/>
                    <a:pt x="1531795" y="164159"/>
                    <a:pt x="1558299" y="180657"/>
                  </a:cubicBezTo>
                  <a:cubicBezTo>
                    <a:pt x="1568035" y="186877"/>
                    <a:pt x="1577771" y="194179"/>
                    <a:pt x="1585614" y="202292"/>
                  </a:cubicBezTo>
                  <a:cubicBezTo>
                    <a:pt x="1618067" y="235827"/>
                    <a:pt x="1608601" y="272878"/>
                    <a:pt x="1563167" y="284507"/>
                  </a:cubicBezTo>
                  <a:cubicBezTo>
                    <a:pt x="1542343" y="289916"/>
                    <a:pt x="1519896" y="289375"/>
                    <a:pt x="1494474" y="292079"/>
                  </a:cubicBezTo>
                  <a:cubicBezTo>
                    <a:pt x="1483927" y="331835"/>
                    <a:pt x="1472298" y="375917"/>
                    <a:pt x="1460128" y="420811"/>
                  </a:cubicBezTo>
                  <a:cubicBezTo>
                    <a:pt x="1488254" y="431088"/>
                    <a:pt x="1516650" y="440553"/>
                    <a:pt x="1544236" y="451912"/>
                  </a:cubicBezTo>
                  <a:cubicBezTo>
                    <a:pt x="1572091" y="463270"/>
                    <a:pt x="1599136" y="476793"/>
                    <a:pt x="1627803" y="489774"/>
                  </a:cubicBezTo>
                  <a:cubicBezTo>
                    <a:pt x="1684867" y="391062"/>
                    <a:pt x="1742471" y="291539"/>
                    <a:pt x="1798453" y="194449"/>
                  </a:cubicBezTo>
                  <a:cubicBezTo>
                    <a:pt x="1789258" y="183902"/>
                    <a:pt x="1780333" y="174707"/>
                    <a:pt x="1772490" y="164159"/>
                  </a:cubicBezTo>
                  <a:cubicBezTo>
                    <a:pt x="1769245" y="159832"/>
                    <a:pt x="1768975" y="153612"/>
                    <a:pt x="1767352" y="148474"/>
                  </a:cubicBezTo>
                  <a:cubicBezTo>
                    <a:pt x="1772490" y="146851"/>
                    <a:pt x="1778170" y="143065"/>
                    <a:pt x="1783038" y="143876"/>
                  </a:cubicBezTo>
                  <a:cubicBezTo>
                    <a:pt x="1825768" y="151178"/>
                    <a:pt x="1861196" y="172273"/>
                    <a:pt x="1889322" y="205267"/>
                  </a:cubicBezTo>
                  <a:cubicBezTo>
                    <a:pt x="1892297" y="208783"/>
                    <a:pt x="1893649" y="216626"/>
                    <a:pt x="1891756" y="219871"/>
                  </a:cubicBezTo>
                  <a:cubicBezTo>
                    <a:pt x="1889593" y="223116"/>
                    <a:pt x="1882020" y="225009"/>
                    <a:pt x="1877423" y="224198"/>
                  </a:cubicBezTo>
                  <a:cubicBezTo>
                    <a:pt x="1864712" y="221764"/>
                    <a:pt x="1852271" y="217707"/>
                    <a:pt x="1838208" y="213921"/>
                  </a:cubicBezTo>
                  <a:cubicBezTo>
                    <a:pt x="1781145" y="312904"/>
                    <a:pt x="1723540" y="412427"/>
                    <a:pt x="1666476" y="511139"/>
                  </a:cubicBezTo>
                  <a:cubicBezTo>
                    <a:pt x="1704339" y="538995"/>
                    <a:pt x="1741660" y="566310"/>
                    <a:pt x="1780604" y="594706"/>
                  </a:cubicBezTo>
                  <a:cubicBezTo>
                    <a:pt x="1810353" y="562523"/>
                    <a:pt x="1841183" y="528718"/>
                    <a:pt x="1871202" y="495994"/>
                  </a:cubicBezTo>
                  <a:cubicBezTo>
                    <a:pt x="1861466" y="479497"/>
                    <a:pt x="1850919" y="464893"/>
                    <a:pt x="1844158" y="448396"/>
                  </a:cubicBezTo>
                  <a:cubicBezTo>
                    <a:pt x="1839020" y="435956"/>
                    <a:pt x="1836586" y="421622"/>
                    <a:pt x="1836315" y="407829"/>
                  </a:cubicBezTo>
                  <a:cubicBezTo>
                    <a:pt x="1836045" y="387005"/>
                    <a:pt x="1850919" y="372131"/>
                    <a:pt x="1871743" y="371049"/>
                  </a:cubicBezTo>
                  <a:cubicBezTo>
                    <a:pt x="1882291" y="370508"/>
                    <a:pt x="1893920" y="370508"/>
                    <a:pt x="1903656" y="373754"/>
                  </a:cubicBezTo>
                  <a:cubicBezTo>
                    <a:pt x="1964506" y="394037"/>
                    <a:pt x="2008318" y="432981"/>
                    <a:pt x="2026167" y="495994"/>
                  </a:cubicBezTo>
                  <a:cubicBezTo>
                    <a:pt x="2036985" y="534668"/>
                    <a:pt x="2010751" y="561171"/>
                    <a:pt x="1970996" y="553328"/>
                  </a:cubicBezTo>
                  <a:cubicBezTo>
                    <a:pt x="1959097" y="550894"/>
                    <a:pt x="1947468" y="547108"/>
                    <a:pt x="1936379" y="542240"/>
                  </a:cubicBezTo>
                  <a:cubicBezTo>
                    <a:pt x="1925832" y="537643"/>
                    <a:pt x="1915826" y="531152"/>
                    <a:pt x="1904467" y="524391"/>
                  </a:cubicBezTo>
                  <a:cubicBezTo>
                    <a:pt x="1873907" y="557655"/>
                    <a:pt x="1843076" y="591461"/>
                    <a:pt x="1813057" y="624185"/>
                  </a:cubicBezTo>
                  <a:cubicBezTo>
                    <a:pt x="1844428" y="659883"/>
                    <a:pt x="1874989" y="694500"/>
                    <a:pt x="1906360" y="730199"/>
                  </a:cubicBezTo>
                  <a:cubicBezTo>
                    <a:pt x="1999393" y="665022"/>
                    <a:pt x="2093237" y="599304"/>
                    <a:pt x="2187892" y="533045"/>
                  </a:cubicBezTo>
                  <a:cubicBezTo>
                    <a:pt x="2183565" y="521957"/>
                    <a:pt x="2178156" y="511680"/>
                    <a:pt x="2175452" y="500592"/>
                  </a:cubicBezTo>
                  <a:cubicBezTo>
                    <a:pt x="2173829" y="494372"/>
                    <a:pt x="2176263" y="486799"/>
                    <a:pt x="2176804" y="480038"/>
                  </a:cubicBezTo>
                  <a:cubicBezTo>
                    <a:pt x="2183836" y="481661"/>
                    <a:pt x="2192490" y="481390"/>
                    <a:pt x="2197628" y="485447"/>
                  </a:cubicBezTo>
                  <a:cubicBezTo>
                    <a:pt x="2228459" y="509787"/>
                    <a:pt x="2250365" y="540617"/>
                    <a:pt x="2261723" y="578209"/>
                  </a:cubicBezTo>
                  <a:cubicBezTo>
                    <a:pt x="2263346" y="583888"/>
                    <a:pt x="2260912" y="590920"/>
                    <a:pt x="2260371" y="597140"/>
                  </a:cubicBezTo>
                  <a:cubicBezTo>
                    <a:pt x="2253881" y="595788"/>
                    <a:pt x="2246038" y="595788"/>
                    <a:pt x="2240629" y="592272"/>
                  </a:cubicBezTo>
                  <a:cubicBezTo>
                    <a:pt x="2230893" y="585782"/>
                    <a:pt x="2222780" y="577398"/>
                    <a:pt x="2213314" y="569014"/>
                  </a:cubicBezTo>
                  <a:cubicBezTo>
                    <a:pt x="2119470" y="634732"/>
                    <a:pt x="2025085" y="700720"/>
                    <a:pt x="1931782" y="766168"/>
                  </a:cubicBezTo>
                  <a:cubicBezTo>
                    <a:pt x="1954499" y="807546"/>
                    <a:pt x="1976676" y="848112"/>
                    <a:pt x="1999934" y="890031"/>
                  </a:cubicBezTo>
                  <a:cubicBezTo>
                    <a:pt x="2040771" y="873263"/>
                    <a:pt x="2082960" y="855685"/>
                    <a:pt x="2121634" y="839728"/>
                  </a:cubicBezTo>
                  <a:cubicBezTo>
                    <a:pt x="2121093" y="814036"/>
                    <a:pt x="2118118" y="789967"/>
                    <a:pt x="2120822" y="766979"/>
                  </a:cubicBezTo>
                  <a:cubicBezTo>
                    <a:pt x="2125690" y="725872"/>
                    <a:pt x="2159496" y="710997"/>
                    <a:pt x="2193842" y="734255"/>
                  </a:cubicBezTo>
                  <a:cubicBezTo>
                    <a:pt x="2233868" y="761300"/>
                    <a:pt x="2254422" y="801596"/>
                    <a:pt x="2263076" y="847571"/>
                  </a:cubicBezTo>
                  <a:cubicBezTo>
                    <a:pt x="2266862" y="867314"/>
                    <a:pt x="2266592" y="889220"/>
                    <a:pt x="2262805" y="908962"/>
                  </a:cubicBezTo>
                  <a:cubicBezTo>
                    <a:pt x="2256044" y="942768"/>
                    <a:pt x="2227107" y="954126"/>
                    <a:pt x="2196276" y="937900"/>
                  </a:cubicBezTo>
                  <a:cubicBezTo>
                    <a:pt x="2178697" y="928434"/>
                    <a:pt x="2164905" y="913830"/>
                    <a:pt x="2141917" y="879213"/>
                  </a:cubicBezTo>
                  <a:cubicBezTo>
                    <a:pt x="2099998" y="896522"/>
                    <a:pt x="2057809" y="914101"/>
                    <a:pt x="2016701" y="931138"/>
                  </a:cubicBezTo>
                  <a:cubicBezTo>
                    <a:pt x="2029953" y="976303"/>
                    <a:pt x="2042664" y="1020655"/>
                    <a:pt x="2056186" y="1066901"/>
                  </a:cubicBezTo>
                  <a:cubicBezTo>
                    <a:pt x="2168150" y="1047159"/>
                    <a:pt x="2281466" y="1027146"/>
                    <a:pt x="2394782" y="1007133"/>
                  </a:cubicBezTo>
                  <a:cubicBezTo>
                    <a:pt x="2395593" y="994422"/>
                    <a:pt x="2395052" y="982252"/>
                    <a:pt x="2397216" y="970353"/>
                  </a:cubicBezTo>
                  <a:cubicBezTo>
                    <a:pt x="2398298" y="964674"/>
                    <a:pt x="2403706" y="959535"/>
                    <a:pt x="2407222" y="954397"/>
                  </a:cubicBezTo>
                  <a:cubicBezTo>
                    <a:pt x="2412361" y="958183"/>
                    <a:pt x="2419392" y="961158"/>
                    <a:pt x="2422097" y="966296"/>
                  </a:cubicBezTo>
                  <a:cubicBezTo>
                    <a:pt x="2440757" y="1002265"/>
                    <a:pt x="2448600" y="1040668"/>
                    <a:pt x="2441839" y="1081235"/>
                  </a:cubicBezTo>
                  <a:cubicBezTo>
                    <a:pt x="2441028" y="1086644"/>
                    <a:pt x="2435619" y="1091241"/>
                    <a:pt x="2432374" y="1096109"/>
                  </a:cubicBezTo>
                  <a:cubicBezTo>
                    <a:pt x="2427506" y="1092594"/>
                    <a:pt x="2421015" y="1090160"/>
                    <a:pt x="2418040" y="1085562"/>
                  </a:cubicBezTo>
                  <a:cubicBezTo>
                    <a:pt x="2411820" y="1074744"/>
                    <a:pt x="2407222" y="1063115"/>
                    <a:pt x="2401814" y="1050945"/>
                  </a:cubicBezTo>
                  <a:cubicBezTo>
                    <a:pt x="2289309" y="1070688"/>
                    <a:pt x="2176534" y="1090700"/>
                    <a:pt x="2063759" y="1110443"/>
                  </a:cubicBezTo>
                  <a:cubicBezTo>
                    <a:pt x="2066733" y="1157500"/>
                    <a:pt x="2069979" y="1204016"/>
                    <a:pt x="2072954" y="1251615"/>
                  </a:cubicBezTo>
                  <a:cubicBezTo>
                    <a:pt x="2117306" y="1253508"/>
                    <a:pt x="2162200" y="1255671"/>
                    <a:pt x="2207905" y="1257564"/>
                  </a:cubicBezTo>
                  <a:cubicBezTo>
                    <a:pt x="2211151" y="1246476"/>
                    <a:pt x="2213044" y="1234847"/>
                    <a:pt x="2217641" y="1224570"/>
                  </a:cubicBezTo>
                  <a:cubicBezTo>
                    <a:pt x="2224132" y="1210237"/>
                    <a:pt x="2230622" y="1195633"/>
                    <a:pt x="2240358" y="1183733"/>
                  </a:cubicBezTo>
                  <a:cubicBezTo>
                    <a:pt x="2261453" y="1158041"/>
                    <a:pt x="2291472" y="1159934"/>
                    <a:pt x="2310944" y="1186708"/>
                  </a:cubicBezTo>
                  <a:cubicBezTo>
                    <a:pt x="2330146" y="1212941"/>
                    <a:pt x="2335284" y="1243501"/>
                    <a:pt x="2335555" y="1274873"/>
                  </a:cubicBezTo>
                  <a:cubicBezTo>
                    <a:pt x="2335825" y="1303810"/>
                    <a:pt x="2330957" y="1332207"/>
                    <a:pt x="2317435" y="1358440"/>
                  </a:cubicBezTo>
                  <a:cubicBezTo>
                    <a:pt x="2313378" y="1366283"/>
                    <a:pt x="2308510" y="1374126"/>
                    <a:pt x="2302561" y="1380887"/>
                  </a:cubicBezTo>
                  <a:cubicBezTo>
                    <a:pt x="2280384" y="1406579"/>
                    <a:pt x="2249283" y="1406309"/>
                    <a:pt x="2231434" y="1377371"/>
                  </a:cubicBezTo>
                  <a:cubicBezTo>
                    <a:pt x="2220886" y="1360333"/>
                    <a:pt x="2216019" y="1339509"/>
                    <a:pt x="2209257" y="1320307"/>
                  </a:cubicBezTo>
                  <a:cubicBezTo>
                    <a:pt x="2207364" y="1314899"/>
                    <a:pt x="2207364" y="1308678"/>
                    <a:pt x="2206282" y="1301647"/>
                  </a:cubicBezTo>
                  <a:cubicBezTo>
                    <a:pt x="2160848" y="1299483"/>
                    <a:pt x="2115684" y="1297590"/>
                    <a:pt x="2070520" y="1295427"/>
                  </a:cubicBezTo>
                  <a:cubicBezTo>
                    <a:pt x="2063488" y="1341943"/>
                    <a:pt x="2056457" y="1387648"/>
                    <a:pt x="2049155" y="1434976"/>
                  </a:cubicBezTo>
                  <a:cubicBezTo>
                    <a:pt x="2072142" y="1441196"/>
                    <a:pt x="2096482" y="1447957"/>
                    <a:pt x="2121093" y="1454448"/>
                  </a:cubicBezTo>
                  <a:cubicBezTo>
                    <a:pt x="2203578" y="1476624"/>
                    <a:pt x="2286063" y="1498259"/>
                    <a:pt x="2368549" y="1520706"/>
                  </a:cubicBezTo>
                  <a:cubicBezTo>
                    <a:pt x="2378826" y="1523411"/>
                    <a:pt x="2383694" y="1522870"/>
                    <a:pt x="2387750" y="1512052"/>
                  </a:cubicBezTo>
                  <a:cubicBezTo>
                    <a:pt x="2390996" y="1503398"/>
                    <a:pt x="2396405" y="1495285"/>
                    <a:pt x="2402354" y="1487983"/>
                  </a:cubicBezTo>
                  <a:cubicBezTo>
                    <a:pt x="2405329" y="1484467"/>
                    <a:pt x="2411549" y="1481492"/>
                    <a:pt x="2415876" y="1482033"/>
                  </a:cubicBezTo>
                  <a:cubicBezTo>
                    <a:pt x="2418851" y="1482574"/>
                    <a:pt x="2422908" y="1489605"/>
                    <a:pt x="2422908" y="1493392"/>
                  </a:cubicBezTo>
                  <a:cubicBezTo>
                    <a:pt x="2422097" y="1512863"/>
                    <a:pt x="2422367" y="1533147"/>
                    <a:pt x="2417770" y="1552078"/>
                  </a:cubicBezTo>
                  <a:cubicBezTo>
                    <a:pt x="2412902" y="1571820"/>
                    <a:pt x="2403436" y="1590481"/>
                    <a:pt x="2394511" y="1608871"/>
                  </a:cubicBezTo>
                  <a:cubicBezTo>
                    <a:pt x="2392077" y="1614009"/>
                    <a:pt x="2383423" y="1616173"/>
                    <a:pt x="2377744" y="1619959"/>
                  </a:cubicBezTo>
                  <a:cubicBezTo>
                    <a:pt x="2375040" y="1613739"/>
                    <a:pt x="2370442" y="1607789"/>
                    <a:pt x="2369631" y="1601299"/>
                  </a:cubicBezTo>
                  <a:cubicBezTo>
                    <a:pt x="2368278" y="1590210"/>
                    <a:pt x="2369360" y="1579122"/>
                    <a:pt x="2369360" y="1566141"/>
                  </a:cubicBezTo>
                  <a:cubicBezTo>
                    <a:pt x="2260101" y="1536933"/>
                    <a:pt x="2149219" y="1507184"/>
                    <a:pt x="2038607" y="1477435"/>
                  </a:cubicBezTo>
                  <a:cubicBezTo>
                    <a:pt x="2021569" y="1521247"/>
                    <a:pt x="2004531" y="1564789"/>
                    <a:pt x="1987223" y="1609141"/>
                  </a:cubicBezTo>
                  <a:cubicBezTo>
                    <a:pt x="2026437" y="1629425"/>
                    <a:pt x="2067004" y="1650790"/>
                    <a:pt x="2106218" y="1671073"/>
                  </a:cubicBezTo>
                  <a:cubicBezTo>
                    <a:pt x="2119200" y="1657821"/>
                    <a:pt x="2130829" y="1644570"/>
                    <a:pt x="2143810" y="1632941"/>
                  </a:cubicBezTo>
                  <a:cubicBezTo>
                    <a:pt x="2150571" y="1626720"/>
                    <a:pt x="2159225" y="1621852"/>
                    <a:pt x="2167880" y="1618066"/>
                  </a:cubicBezTo>
                  <a:cubicBezTo>
                    <a:pt x="2199521" y="1604274"/>
                    <a:pt x="2226025" y="1619418"/>
                    <a:pt x="2231434" y="1653494"/>
                  </a:cubicBezTo>
                  <a:cubicBezTo>
                    <a:pt x="2240358" y="1711369"/>
                    <a:pt x="2200062" y="1792232"/>
                    <a:pt x="2148408" y="1820088"/>
                  </a:cubicBezTo>
                  <a:cubicBezTo>
                    <a:pt x="2111357" y="1840101"/>
                    <a:pt x="2082149" y="1825497"/>
                    <a:pt x="2076740" y="1783578"/>
                  </a:cubicBezTo>
                  <a:cubicBezTo>
                    <a:pt x="2075117" y="1771678"/>
                    <a:pt x="2075929" y="1759238"/>
                    <a:pt x="2077822" y="1747338"/>
                  </a:cubicBezTo>
                  <a:cubicBezTo>
                    <a:pt x="2079444" y="1735439"/>
                    <a:pt x="2083771" y="1723810"/>
                    <a:pt x="2087017" y="1710828"/>
                  </a:cubicBezTo>
                  <a:cubicBezTo>
                    <a:pt x="2046991" y="1690004"/>
                    <a:pt x="2006424" y="1668910"/>
                    <a:pt x="1966669" y="1648085"/>
                  </a:cubicBezTo>
                  <a:cubicBezTo>
                    <a:pt x="1940436" y="1687300"/>
                    <a:pt x="1914744" y="1725703"/>
                    <a:pt x="1888240" y="1765458"/>
                  </a:cubicBezTo>
                  <a:cubicBezTo>
                    <a:pt x="1975323" y="1838748"/>
                    <a:pt x="2063488" y="1912580"/>
                    <a:pt x="2151112" y="1986140"/>
                  </a:cubicBezTo>
                  <a:cubicBezTo>
                    <a:pt x="2162741" y="1978027"/>
                    <a:pt x="2173018" y="1970184"/>
                    <a:pt x="2184106" y="1963693"/>
                  </a:cubicBezTo>
                  <a:cubicBezTo>
                    <a:pt x="2188433" y="1961260"/>
                    <a:pt x="2196006" y="1960989"/>
                    <a:pt x="2200062" y="1963153"/>
                  </a:cubicBezTo>
                  <a:cubicBezTo>
                    <a:pt x="2202496" y="1964505"/>
                    <a:pt x="2203037" y="1973429"/>
                    <a:pt x="2201414" y="1977757"/>
                  </a:cubicBezTo>
                  <a:cubicBezTo>
                    <a:pt x="2186540" y="2018594"/>
                    <a:pt x="2160037" y="2049965"/>
                    <a:pt x="2122445" y="2071601"/>
                  </a:cubicBezTo>
                  <a:cubicBezTo>
                    <a:pt x="2118388" y="2073764"/>
                    <a:pt x="2110545" y="2074305"/>
                    <a:pt x="2107841" y="2071871"/>
                  </a:cubicBezTo>
                  <a:cubicBezTo>
                    <a:pt x="2105137" y="2069437"/>
                    <a:pt x="2104596" y="2061594"/>
                    <a:pt x="2105948" y="2057267"/>
                  </a:cubicBezTo>
                  <a:cubicBezTo>
                    <a:pt x="2110275" y="2045097"/>
                    <a:pt x="2116225" y="2033468"/>
                    <a:pt x="2122445" y="2019675"/>
                  </a:cubicBezTo>
                  <a:cubicBezTo>
                    <a:pt x="2035362" y="1946655"/>
                    <a:pt x="1947197" y="1872554"/>
                    <a:pt x="1859573" y="1798993"/>
                  </a:cubicBezTo>
                  <a:cubicBezTo>
                    <a:pt x="1825768" y="1831176"/>
                    <a:pt x="1792503" y="1863359"/>
                    <a:pt x="1757616" y="1896623"/>
                  </a:cubicBezTo>
                  <a:cubicBezTo>
                    <a:pt x="1784390" y="1931511"/>
                    <a:pt x="1812246" y="1967750"/>
                    <a:pt x="1839831" y="2003719"/>
                  </a:cubicBezTo>
                  <a:cubicBezTo>
                    <a:pt x="1854435" y="1997769"/>
                    <a:pt x="1867687" y="1990738"/>
                    <a:pt x="1881750" y="1986952"/>
                  </a:cubicBezTo>
                  <a:cubicBezTo>
                    <a:pt x="1895542" y="1983436"/>
                    <a:pt x="1910146" y="1981543"/>
                    <a:pt x="1924209" y="1982084"/>
                  </a:cubicBezTo>
                  <a:cubicBezTo>
                    <a:pt x="1949902" y="1983165"/>
                    <a:pt x="1965858" y="2003719"/>
                    <a:pt x="1962072" y="2029141"/>
                  </a:cubicBezTo>
                  <a:cubicBezTo>
                    <a:pt x="1960990" y="2036173"/>
                    <a:pt x="1959908" y="2043745"/>
                    <a:pt x="1956663" y="2049965"/>
                  </a:cubicBezTo>
                  <a:cubicBezTo>
                    <a:pt x="1927725" y="2108922"/>
                    <a:pt x="1881750" y="2146243"/>
                    <a:pt x="1816032" y="2155168"/>
                  </a:cubicBezTo>
                  <a:cubicBezTo>
                    <a:pt x="1772761" y="2161118"/>
                    <a:pt x="1749503" y="2131098"/>
                    <a:pt x="1766000" y="2090261"/>
                  </a:cubicBezTo>
                  <a:cubicBezTo>
                    <a:pt x="1774654" y="2069167"/>
                    <a:pt x="1789258" y="2050235"/>
                    <a:pt x="1802780" y="2028059"/>
                  </a:cubicBezTo>
                  <a:cubicBezTo>
                    <a:pt x="1777358" y="1994794"/>
                    <a:pt x="1749503" y="1958555"/>
                    <a:pt x="1722458" y="1923127"/>
                  </a:cubicBezTo>
                  <a:cubicBezTo>
                    <a:pt x="1681892" y="1947737"/>
                    <a:pt x="1642136" y="1972077"/>
                    <a:pt x="1601840" y="1996417"/>
                  </a:cubicBezTo>
                  <a:cubicBezTo>
                    <a:pt x="1649979" y="2099997"/>
                    <a:pt x="1698659" y="2204118"/>
                    <a:pt x="1747069" y="2307698"/>
                  </a:cubicBezTo>
                  <a:cubicBezTo>
                    <a:pt x="1760591" y="2305264"/>
                    <a:pt x="1773302" y="2302019"/>
                    <a:pt x="1786013" y="2300937"/>
                  </a:cubicBezTo>
                  <a:cubicBezTo>
                    <a:pt x="1790881" y="2300396"/>
                    <a:pt x="1798994" y="2303371"/>
                    <a:pt x="1800616" y="2306887"/>
                  </a:cubicBezTo>
                  <a:cubicBezTo>
                    <a:pt x="1802239" y="2310673"/>
                    <a:pt x="1799264" y="2318516"/>
                    <a:pt x="1795749" y="2322032"/>
                  </a:cubicBezTo>
                  <a:cubicBezTo>
                    <a:pt x="1770327" y="2347994"/>
                    <a:pt x="1738685" y="2362058"/>
                    <a:pt x="1704068" y="2370712"/>
                  </a:cubicBezTo>
                  <a:cubicBezTo>
                    <a:pt x="1697037" y="2372334"/>
                    <a:pt x="1689734" y="2373416"/>
                    <a:pt x="1682703" y="2373146"/>
                  </a:cubicBezTo>
                  <a:cubicBezTo>
                    <a:pt x="1670263" y="2372334"/>
                    <a:pt x="1666206" y="2364491"/>
                    <a:pt x="1674319" y="2355296"/>
                  </a:cubicBezTo>
                  <a:cubicBezTo>
                    <a:pt x="1683514" y="2345019"/>
                    <a:pt x="1694603" y="2336365"/>
                    <a:pt x="1706773" y="2325548"/>
                  </a:cubicBezTo>
                  <a:cubicBezTo>
                    <a:pt x="1658904" y="2222779"/>
                    <a:pt x="1610224" y="2118387"/>
                    <a:pt x="1561815" y="2014807"/>
                  </a:cubicBezTo>
                  <a:cubicBezTo>
                    <a:pt x="1516921" y="2029952"/>
                    <a:pt x="1473379" y="2044827"/>
                    <a:pt x="1427945" y="2060242"/>
                  </a:cubicBezTo>
                  <a:cubicBezTo>
                    <a:pt x="1437410" y="2103243"/>
                    <a:pt x="1447417" y="2147866"/>
                    <a:pt x="1456612" y="2190326"/>
                  </a:cubicBezTo>
                  <a:cubicBezTo>
                    <a:pt x="1478247" y="2192760"/>
                    <a:pt x="1498260" y="2194923"/>
                    <a:pt x="1518003" y="2197627"/>
                  </a:cubicBezTo>
                  <a:cubicBezTo>
                    <a:pt x="1522330" y="2198168"/>
                    <a:pt x="1526657" y="2200062"/>
                    <a:pt x="1530713" y="2201684"/>
                  </a:cubicBezTo>
                  <a:cubicBezTo>
                    <a:pt x="1568035" y="2217099"/>
                    <a:pt x="1575607" y="2249553"/>
                    <a:pt x="1547751" y="2278761"/>
                  </a:cubicBezTo>
                  <a:cubicBezTo>
                    <a:pt x="1516921" y="2311214"/>
                    <a:pt x="1476625" y="2324466"/>
                    <a:pt x="1433624" y="2326900"/>
                  </a:cubicBezTo>
                  <a:cubicBezTo>
                    <a:pt x="1412529" y="2327981"/>
                    <a:pt x="1390083" y="2325548"/>
                    <a:pt x="1370070" y="2319057"/>
                  </a:cubicBezTo>
                  <a:cubicBezTo>
                    <a:pt x="1329774" y="2305805"/>
                    <a:pt x="1321660" y="2269566"/>
                    <a:pt x="1352491" y="2240628"/>
                  </a:cubicBezTo>
                  <a:cubicBezTo>
                    <a:pt x="1369529" y="2224672"/>
                    <a:pt x="1391165" y="2213854"/>
                    <a:pt x="1413070" y="2198980"/>
                  </a:cubicBezTo>
                  <a:cubicBezTo>
                    <a:pt x="1404146" y="2158413"/>
                    <a:pt x="1394139" y="2113790"/>
                    <a:pt x="1384403" y="2069978"/>
                  </a:cubicBezTo>
                  <a:cubicBezTo>
                    <a:pt x="1337617" y="2075116"/>
                    <a:pt x="1291912" y="2079984"/>
                    <a:pt x="1245395" y="2084852"/>
                  </a:cubicBezTo>
                  <a:cubicBezTo>
                    <a:pt x="1245395" y="2199250"/>
                    <a:pt x="1245395" y="2313918"/>
                    <a:pt x="1245395" y="2428857"/>
                  </a:cubicBezTo>
                  <a:cubicBezTo>
                    <a:pt x="1257836" y="2432373"/>
                    <a:pt x="1270547" y="2435077"/>
                    <a:pt x="1282716" y="2439404"/>
                  </a:cubicBezTo>
                  <a:cubicBezTo>
                    <a:pt x="1287584" y="2441298"/>
                    <a:pt x="1290830" y="2446977"/>
                    <a:pt x="1294886" y="2450763"/>
                  </a:cubicBezTo>
                  <a:cubicBezTo>
                    <a:pt x="1290830" y="2454820"/>
                    <a:pt x="1287855" y="2460770"/>
                    <a:pt x="1282987" y="2462392"/>
                  </a:cubicBezTo>
                  <a:cubicBezTo>
                    <a:pt x="1242420" y="2476185"/>
                    <a:pt x="1201854" y="2476455"/>
                    <a:pt x="1161287" y="2462392"/>
                  </a:cubicBezTo>
                  <a:cubicBezTo>
                    <a:pt x="1156690" y="2460770"/>
                    <a:pt x="1151281" y="2455090"/>
                    <a:pt x="1150469" y="2450493"/>
                  </a:cubicBezTo>
                  <a:cubicBezTo>
                    <a:pt x="1149928" y="2447788"/>
                    <a:pt x="1156419" y="2441568"/>
                    <a:pt x="1161017" y="2439945"/>
                  </a:cubicBezTo>
                  <a:cubicBezTo>
                    <a:pt x="1173457" y="2436970"/>
                    <a:pt x="1186438" y="2433996"/>
                    <a:pt x="1200231" y="2430209"/>
                  </a:cubicBezTo>
                  <a:close/>
                  <a:moveTo>
                    <a:pt x="2028871" y="1236740"/>
                  </a:moveTo>
                  <a:cubicBezTo>
                    <a:pt x="2028871" y="791049"/>
                    <a:pt x="1669181" y="430276"/>
                    <a:pt x="1224301" y="430006"/>
                  </a:cubicBezTo>
                  <a:cubicBezTo>
                    <a:pt x="777257" y="429735"/>
                    <a:pt x="415944" y="790237"/>
                    <a:pt x="415944" y="1236199"/>
                  </a:cubicBezTo>
                  <a:cubicBezTo>
                    <a:pt x="416214" y="1681891"/>
                    <a:pt x="776175" y="2042934"/>
                    <a:pt x="1220785" y="2042934"/>
                  </a:cubicBezTo>
                  <a:cubicBezTo>
                    <a:pt x="1668640" y="2042934"/>
                    <a:pt x="2028871" y="1683514"/>
                    <a:pt x="2028871" y="1236740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674761E-DE3C-43D3-A67A-C542B060EA40}"/>
                </a:ext>
              </a:extLst>
            </p:cNvPr>
            <p:cNvSpPr/>
            <p:nvPr/>
          </p:nvSpPr>
          <p:spPr>
            <a:xfrm>
              <a:off x="7509318" y="3706222"/>
              <a:ext cx="292079" cy="291810"/>
            </a:xfrm>
            <a:custGeom>
              <a:avLst/>
              <a:gdLst>
                <a:gd name="connsiteX0" fmla="*/ 146040 w 292079"/>
                <a:gd name="connsiteY0" fmla="*/ 1 h 291810"/>
                <a:gd name="connsiteX1" fmla="*/ 292079 w 292079"/>
                <a:gd name="connsiteY1" fmla="*/ 146311 h 291810"/>
                <a:gd name="connsiteX2" fmla="*/ 145499 w 292079"/>
                <a:gd name="connsiteY2" fmla="*/ 291810 h 291810"/>
                <a:gd name="connsiteX3" fmla="*/ 0 w 292079"/>
                <a:gd name="connsiteY3" fmla="*/ 145500 h 291810"/>
                <a:gd name="connsiteX4" fmla="*/ 146040 w 292079"/>
                <a:gd name="connsiteY4" fmla="*/ 1 h 291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9" h="291810">
                  <a:moveTo>
                    <a:pt x="146040" y="1"/>
                  </a:moveTo>
                  <a:cubicBezTo>
                    <a:pt x="226902" y="271"/>
                    <a:pt x="292079" y="65719"/>
                    <a:pt x="292079" y="146311"/>
                  </a:cubicBezTo>
                  <a:cubicBezTo>
                    <a:pt x="291809" y="226633"/>
                    <a:pt x="225821" y="292080"/>
                    <a:pt x="145499" y="291810"/>
                  </a:cubicBezTo>
                  <a:cubicBezTo>
                    <a:pt x="64636" y="291539"/>
                    <a:pt x="0" y="226633"/>
                    <a:pt x="0" y="145500"/>
                  </a:cubicBezTo>
                  <a:cubicBezTo>
                    <a:pt x="0" y="64367"/>
                    <a:pt x="64907" y="-270"/>
                    <a:pt x="146040" y="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D6BEB21-3446-42EB-9102-C088C1276B30}"/>
                </a:ext>
              </a:extLst>
            </p:cNvPr>
            <p:cNvSpPr/>
            <p:nvPr/>
          </p:nvSpPr>
          <p:spPr>
            <a:xfrm>
              <a:off x="6920800" y="3231852"/>
              <a:ext cx="187798" cy="187461"/>
            </a:xfrm>
            <a:custGeom>
              <a:avLst/>
              <a:gdLst>
                <a:gd name="connsiteX0" fmla="*/ 92253 w 187798"/>
                <a:gd name="connsiteY0" fmla="*/ 187429 h 187461"/>
                <a:gd name="connsiteX1" fmla="*/ 32 w 187798"/>
                <a:gd name="connsiteY1" fmla="*/ 92504 h 187461"/>
                <a:gd name="connsiteX2" fmla="*/ 94958 w 187798"/>
                <a:gd name="connsiteY2" fmla="*/ 12 h 187461"/>
                <a:gd name="connsiteX3" fmla="*/ 187720 w 187798"/>
                <a:gd name="connsiteY3" fmla="*/ 96019 h 187461"/>
                <a:gd name="connsiteX4" fmla="*/ 92253 w 187798"/>
                <a:gd name="connsiteY4" fmla="*/ 187429 h 1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798" h="187461">
                  <a:moveTo>
                    <a:pt x="92253" y="187429"/>
                  </a:moveTo>
                  <a:cubicBezTo>
                    <a:pt x="40328" y="186077"/>
                    <a:pt x="-1320" y="142806"/>
                    <a:pt x="32" y="92504"/>
                  </a:cubicBezTo>
                  <a:cubicBezTo>
                    <a:pt x="1655" y="40578"/>
                    <a:pt x="44114" y="-800"/>
                    <a:pt x="94958" y="12"/>
                  </a:cubicBezTo>
                  <a:cubicBezTo>
                    <a:pt x="146883" y="823"/>
                    <a:pt x="189884" y="45446"/>
                    <a:pt x="187720" y="96019"/>
                  </a:cubicBezTo>
                  <a:cubicBezTo>
                    <a:pt x="185827" y="147945"/>
                    <a:pt x="143097" y="188782"/>
                    <a:pt x="92253" y="18742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EC6268F-827A-4B92-AB99-A208D65C005D}"/>
                </a:ext>
              </a:extLst>
            </p:cNvPr>
            <p:cNvSpPr/>
            <p:nvPr/>
          </p:nvSpPr>
          <p:spPr>
            <a:xfrm>
              <a:off x="7152867" y="3851720"/>
              <a:ext cx="187693" cy="187690"/>
            </a:xfrm>
            <a:custGeom>
              <a:avLst/>
              <a:gdLst>
                <a:gd name="connsiteX0" fmla="*/ 187693 w 187693"/>
                <a:gd name="connsiteY0" fmla="*/ 93845 h 187690"/>
                <a:gd name="connsiteX1" fmla="*/ 94390 w 187693"/>
                <a:gd name="connsiteY1" fmla="*/ 187689 h 187690"/>
                <a:gd name="connsiteX2" fmla="*/ 5 w 187693"/>
                <a:gd name="connsiteY2" fmla="*/ 94386 h 187690"/>
                <a:gd name="connsiteX3" fmla="*/ 94390 w 187693"/>
                <a:gd name="connsiteY3" fmla="*/ 1 h 187690"/>
                <a:gd name="connsiteX4" fmla="*/ 187693 w 187693"/>
                <a:gd name="connsiteY4" fmla="*/ 93845 h 18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693" h="187690">
                  <a:moveTo>
                    <a:pt x="187693" y="93845"/>
                  </a:moveTo>
                  <a:cubicBezTo>
                    <a:pt x="187693" y="145230"/>
                    <a:pt x="145774" y="187419"/>
                    <a:pt x="94390" y="187689"/>
                  </a:cubicBezTo>
                  <a:cubicBezTo>
                    <a:pt x="43547" y="187960"/>
                    <a:pt x="546" y="145500"/>
                    <a:pt x="5" y="94386"/>
                  </a:cubicBezTo>
                  <a:cubicBezTo>
                    <a:pt x="-536" y="42731"/>
                    <a:pt x="42465" y="-269"/>
                    <a:pt x="94390" y="1"/>
                  </a:cubicBezTo>
                  <a:cubicBezTo>
                    <a:pt x="146045" y="272"/>
                    <a:pt x="187423" y="42190"/>
                    <a:pt x="187693" y="9384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853B539-B8C3-455F-AADC-C44370F22810}"/>
                </a:ext>
              </a:extLst>
            </p:cNvPr>
            <p:cNvSpPr/>
            <p:nvPr/>
          </p:nvSpPr>
          <p:spPr>
            <a:xfrm>
              <a:off x="7851147" y="3481733"/>
              <a:ext cx="182583" cy="182051"/>
            </a:xfrm>
            <a:custGeom>
              <a:avLst/>
              <a:gdLst>
                <a:gd name="connsiteX0" fmla="*/ 93315 w 182583"/>
                <a:gd name="connsiteY0" fmla="*/ 21 h 182051"/>
                <a:gd name="connsiteX1" fmla="*/ 182562 w 182583"/>
                <a:gd name="connsiteY1" fmla="*/ 92513 h 182051"/>
                <a:gd name="connsiteX2" fmla="*/ 88718 w 182583"/>
                <a:gd name="connsiteY2" fmla="*/ 182030 h 182051"/>
                <a:gd name="connsiteX3" fmla="*/ 12 w 182583"/>
                <a:gd name="connsiteY3" fmla="*/ 89809 h 182051"/>
                <a:gd name="connsiteX4" fmla="*/ 93315 w 182583"/>
                <a:gd name="connsiteY4" fmla="*/ 21 h 182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583" h="182051">
                  <a:moveTo>
                    <a:pt x="93315" y="21"/>
                  </a:moveTo>
                  <a:cubicBezTo>
                    <a:pt x="143888" y="1103"/>
                    <a:pt x="183643" y="42481"/>
                    <a:pt x="182562" y="92513"/>
                  </a:cubicBezTo>
                  <a:cubicBezTo>
                    <a:pt x="181750" y="143086"/>
                    <a:pt x="139561" y="183112"/>
                    <a:pt x="88718" y="182030"/>
                  </a:cubicBezTo>
                  <a:cubicBezTo>
                    <a:pt x="39767" y="180948"/>
                    <a:pt x="-799" y="139030"/>
                    <a:pt x="12" y="89809"/>
                  </a:cubicBezTo>
                  <a:cubicBezTo>
                    <a:pt x="1094" y="38965"/>
                    <a:pt x="42472" y="-1060"/>
                    <a:pt x="93315" y="2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FCD8D21-099E-4C8C-879B-0DC118C6385C}"/>
                </a:ext>
              </a:extLst>
            </p:cNvPr>
            <p:cNvSpPr/>
            <p:nvPr/>
          </p:nvSpPr>
          <p:spPr>
            <a:xfrm>
              <a:off x="7339207" y="3011722"/>
              <a:ext cx="181741" cy="181739"/>
            </a:xfrm>
            <a:custGeom>
              <a:avLst/>
              <a:gdLst>
                <a:gd name="connsiteX0" fmla="*/ 181740 w 181741"/>
                <a:gd name="connsiteY0" fmla="*/ 90599 h 181739"/>
                <a:gd name="connsiteX1" fmla="*/ 91682 w 181741"/>
                <a:gd name="connsiteY1" fmla="*/ 181738 h 181739"/>
                <a:gd name="connsiteX2" fmla="*/ 1 w 181741"/>
                <a:gd name="connsiteY2" fmla="*/ 91951 h 181739"/>
                <a:gd name="connsiteX3" fmla="*/ 90871 w 181741"/>
                <a:gd name="connsiteY3" fmla="*/ 0 h 181739"/>
                <a:gd name="connsiteX4" fmla="*/ 181740 w 181741"/>
                <a:gd name="connsiteY4" fmla="*/ 90599 h 181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741" h="181739">
                  <a:moveTo>
                    <a:pt x="181740" y="90599"/>
                  </a:moveTo>
                  <a:cubicBezTo>
                    <a:pt x="182010" y="141442"/>
                    <a:pt x="142255" y="181738"/>
                    <a:pt x="91682" y="181738"/>
                  </a:cubicBezTo>
                  <a:cubicBezTo>
                    <a:pt x="40838" y="182009"/>
                    <a:pt x="272" y="142253"/>
                    <a:pt x="1" y="91951"/>
                  </a:cubicBezTo>
                  <a:cubicBezTo>
                    <a:pt x="-269" y="40296"/>
                    <a:pt x="39757" y="0"/>
                    <a:pt x="90871" y="0"/>
                  </a:cubicBezTo>
                  <a:cubicBezTo>
                    <a:pt x="141444" y="270"/>
                    <a:pt x="181469" y="40026"/>
                    <a:pt x="181740" y="9059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30A26BB-C3F3-4FEC-BEFE-9E42EC08D5A1}"/>
                </a:ext>
              </a:extLst>
            </p:cNvPr>
            <p:cNvSpPr/>
            <p:nvPr/>
          </p:nvSpPr>
          <p:spPr>
            <a:xfrm>
              <a:off x="6952744" y="4243054"/>
              <a:ext cx="130083" cy="130083"/>
            </a:xfrm>
            <a:custGeom>
              <a:avLst/>
              <a:gdLst>
                <a:gd name="connsiteX0" fmla="*/ 130084 w 130083"/>
                <a:gd name="connsiteY0" fmla="*/ 65177 h 130083"/>
                <a:gd name="connsiteX1" fmla="*/ 65447 w 130083"/>
                <a:gd name="connsiteY1" fmla="*/ 130083 h 130083"/>
                <a:gd name="connsiteX2" fmla="*/ 0 w 130083"/>
                <a:gd name="connsiteY2" fmla="*/ 65447 h 130083"/>
                <a:gd name="connsiteX3" fmla="*/ 65177 w 130083"/>
                <a:gd name="connsiteY3" fmla="*/ 0 h 130083"/>
                <a:gd name="connsiteX4" fmla="*/ 130084 w 130083"/>
                <a:gd name="connsiteY4" fmla="*/ 65177 h 1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83" h="130083">
                  <a:moveTo>
                    <a:pt x="130084" y="65177"/>
                  </a:moveTo>
                  <a:cubicBezTo>
                    <a:pt x="130084" y="101957"/>
                    <a:pt x="101957" y="130083"/>
                    <a:pt x="65447" y="130083"/>
                  </a:cubicBezTo>
                  <a:cubicBezTo>
                    <a:pt x="29208" y="130083"/>
                    <a:pt x="0" y="101416"/>
                    <a:pt x="0" y="65447"/>
                  </a:cubicBezTo>
                  <a:cubicBezTo>
                    <a:pt x="0" y="30019"/>
                    <a:pt x="29478" y="0"/>
                    <a:pt x="65177" y="0"/>
                  </a:cubicBezTo>
                  <a:cubicBezTo>
                    <a:pt x="100605" y="0"/>
                    <a:pt x="129813" y="29208"/>
                    <a:pt x="130084" y="65177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749ECD3B-8A63-49FC-A3AC-446BE7AD9F9C}"/>
                </a:ext>
              </a:extLst>
            </p:cNvPr>
            <p:cNvSpPr/>
            <p:nvPr/>
          </p:nvSpPr>
          <p:spPr>
            <a:xfrm>
              <a:off x="7503638" y="3416034"/>
              <a:ext cx="113859" cy="114942"/>
            </a:xfrm>
            <a:custGeom>
              <a:avLst/>
              <a:gdLst>
                <a:gd name="connsiteX0" fmla="*/ 0 w 113859"/>
                <a:gd name="connsiteY0" fmla="*/ 57336 h 114942"/>
                <a:gd name="connsiteX1" fmla="*/ 57064 w 113859"/>
                <a:gd name="connsiteY1" fmla="*/ 2 h 114942"/>
                <a:gd name="connsiteX2" fmla="*/ 113857 w 113859"/>
                <a:gd name="connsiteY2" fmla="*/ 58148 h 114942"/>
                <a:gd name="connsiteX3" fmla="*/ 57064 w 113859"/>
                <a:gd name="connsiteY3" fmla="*/ 114941 h 114942"/>
                <a:gd name="connsiteX4" fmla="*/ 0 w 113859"/>
                <a:gd name="connsiteY4" fmla="*/ 57336 h 11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859" h="114942">
                  <a:moveTo>
                    <a:pt x="0" y="57336"/>
                  </a:moveTo>
                  <a:cubicBezTo>
                    <a:pt x="0" y="25424"/>
                    <a:pt x="25692" y="-268"/>
                    <a:pt x="57064" y="2"/>
                  </a:cubicBezTo>
                  <a:cubicBezTo>
                    <a:pt x="88706" y="273"/>
                    <a:pt x="114127" y="26235"/>
                    <a:pt x="113857" y="58148"/>
                  </a:cubicBezTo>
                  <a:cubicBezTo>
                    <a:pt x="113586" y="88978"/>
                    <a:pt x="88165" y="114670"/>
                    <a:pt x="57064" y="114941"/>
                  </a:cubicBezTo>
                  <a:cubicBezTo>
                    <a:pt x="25963" y="115211"/>
                    <a:pt x="0" y="89249"/>
                    <a:pt x="0" y="57336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EFCD2A05-6835-446E-B0F9-D09D5E34F019}"/>
                </a:ext>
              </a:extLst>
            </p:cNvPr>
            <p:cNvSpPr/>
            <p:nvPr/>
          </p:nvSpPr>
          <p:spPr>
            <a:xfrm>
              <a:off x="7706742" y="4277941"/>
              <a:ext cx="113859" cy="114129"/>
            </a:xfrm>
            <a:custGeom>
              <a:avLst/>
              <a:gdLst>
                <a:gd name="connsiteX0" fmla="*/ 57334 w 113859"/>
                <a:gd name="connsiteY0" fmla="*/ 114127 h 114129"/>
                <a:gd name="connsiteX1" fmla="*/ 0 w 113859"/>
                <a:gd name="connsiteY1" fmla="*/ 57334 h 114129"/>
                <a:gd name="connsiteX2" fmla="*/ 57064 w 113859"/>
                <a:gd name="connsiteY2" fmla="*/ 0 h 114129"/>
                <a:gd name="connsiteX3" fmla="*/ 113857 w 113859"/>
                <a:gd name="connsiteY3" fmla="*/ 56523 h 114129"/>
                <a:gd name="connsiteX4" fmla="*/ 57334 w 113859"/>
                <a:gd name="connsiteY4" fmla="*/ 114127 h 1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859" h="114129">
                  <a:moveTo>
                    <a:pt x="57334" y="114127"/>
                  </a:moveTo>
                  <a:cubicBezTo>
                    <a:pt x="24881" y="114398"/>
                    <a:pt x="0" y="89787"/>
                    <a:pt x="0" y="57334"/>
                  </a:cubicBezTo>
                  <a:cubicBezTo>
                    <a:pt x="0" y="25151"/>
                    <a:pt x="25151" y="0"/>
                    <a:pt x="57064" y="0"/>
                  </a:cubicBezTo>
                  <a:cubicBezTo>
                    <a:pt x="88165" y="0"/>
                    <a:pt x="113586" y="25151"/>
                    <a:pt x="113857" y="56523"/>
                  </a:cubicBezTo>
                  <a:cubicBezTo>
                    <a:pt x="114127" y="88706"/>
                    <a:pt x="89246" y="113857"/>
                    <a:pt x="57334" y="114127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4BF474E-E394-470A-86FF-2EB3215D4BFA}"/>
                </a:ext>
              </a:extLst>
            </p:cNvPr>
            <p:cNvSpPr/>
            <p:nvPr/>
          </p:nvSpPr>
          <p:spPr>
            <a:xfrm>
              <a:off x="6870529" y="3831436"/>
              <a:ext cx="114129" cy="113858"/>
            </a:xfrm>
            <a:custGeom>
              <a:avLst/>
              <a:gdLst>
                <a:gd name="connsiteX0" fmla="*/ 57064 w 114129"/>
                <a:gd name="connsiteY0" fmla="*/ 113859 h 113858"/>
                <a:gd name="connsiteX1" fmla="*/ 0 w 114129"/>
                <a:gd name="connsiteY1" fmla="*/ 56795 h 113858"/>
                <a:gd name="connsiteX2" fmla="*/ 55982 w 114129"/>
                <a:gd name="connsiteY2" fmla="*/ 2 h 113858"/>
                <a:gd name="connsiteX3" fmla="*/ 114127 w 114129"/>
                <a:gd name="connsiteY3" fmla="*/ 56525 h 113858"/>
                <a:gd name="connsiteX4" fmla="*/ 57064 w 114129"/>
                <a:gd name="connsiteY4" fmla="*/ 113859 h 1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129" h="113858">
                  <a:moveTo>
                    <a:pt x="57064" y="113859"/>
                  </a:moveTo>
                  <a:cubicBezTo>
                    <a:pt x="24610" y="113859"/>
                    <a:pt x="0" y="89249"/>
                    <a:pt x="0" y="56795"/>
                  </a:cubicBezTo>
                  <a:cubicBezTo>
                    <a:pt x="0" y="25153"/>
                    <a:pt x="24610" y="273"/>
                    <a:pt x="55982" y="2"/>
                  </a:cubicBezTo>
                  <a:cubicBezTo>
                    <a:pt x="88165" y="-268"/>
                    <a:pt x="113857" y="24883"/>
                    <a:pt x="114127" y="56525"/>
                  </a:cubicBezTo>
                  <a:cubicBezTo>
                    <a:pt x="114398" y="88437"/>
                    <a:pt x="88976" y="113859"/>
                    <a:pt x="57064" y="11385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89591A1-FDFB-48E8-807B-7C0AC4EE62A0}"/>
                </a:ext>
              </a:extLst>
            </p:cNvPr>
            <p:cNvSpPr/>
            <p:nvPr/>
          </p:nvSpPr>
          <p:spPr>
            <a:xfrm>
              <a:off x="7885232" y="3982067"/>
              <a:ext cx="114131" cy="114406"/>
            </a:xfrm>
            <a:custGeom>
              <a:avLst/>
              <a:gdLst>
                <a:gd name="connsiteX0" fmla="*/ 114130 w 114131"/>
                <a:gd name="connsiteY0" fmla="*/ 56531 h 114406"/>
                <a:gd name="connsiteX1" fmla="*/ 57336 w 114131"/>
                <a:gd name="connsiteY1" fmla="*/ 114406 h 114406"/>
                <a:gd name="connsiteX2" fmla="*/ 2 w 114131"/>
                <a:gd name="connsiteY2" fmla="*/ 58154 h 114406"/>
                <a:gd name="connsiteX3" fmla="*/ 56255 w 114131"/>
                <a:gd name="connsiteY3" fmla="*/ 9 h 114406"/>
                <a:gd name="connsiteX4" fmla="*/ 114130 w 114131"/>
                <a:gd name="connsiteY4" fmla="*/ 56531 h 11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131" h="114406">
                  <a:moveTo>
                    <a:pt x="114130" y="56531"/>
                  </a:moveTo>
                  <a:cubicBezTo>
                    <a:pt x="114400" y="88444"/>
                    <a:pt x="88978" y="114406"/>
                    <a:pt x="57336" y="114406"/>
                  </a:cubicBezTo>
                  <a:cubicBezTo>
                    <a:pt x="26506" y="114406"/>
                    <a:pt x="543" y="88985"/>
                    <a:pt x="2" y="58154"/>
                  </a:cubicBezTo>
                  <a:cubicBezTo>
                    <a:pt x="-268" y="25971"/>
                    <a:pt x="24072" y="549"/>
                    <a:pt x="56255" y="9"/>
                  </a:cubicBezTo>
                  <a:cubicBezTo>
                    <a:pt x="88708" y="-532"/>
                    <a:pt x="114130" y="24349"/>
                    <a:pt x="114130" y="5653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582100E-4461-496A-B2B9-D76675A13A81}"/>
                </a:ext>
              </a:extLst>
            </p:cNvPr>
            <p:cNvSpPr/>
            <p:nvPr/>
          </p:nvSpPr>
          <p:spPr>
            <a:xfrm>
              <a:off x="7173967" y="3473357"/>
              <a:ext cx="73023" cy="73303"/>
            </a:xfrm>
            <a:custGeom>
              <a:avLst/>
              <a:gdLst>
                <a:gd name="connsiteX0" fmla="*/ 0 w 73023"/>
                <a:gd name="connsiteY0" fmla="*/ 36253 h 73303"/>
                <a:gd name="connsiteX1" fmla="*/ 37051 w 73023"/>
                <a:gd name="connsiteY1" fmla="*/ 13 h 73303"/>
                <a:gd name="connsiteX2" fmla="*/ 73020 w 73023"/>
                <a:gd name="connsiteY2" fmla="*/ 36253 h 73303"/>
                <a:gd name="connsiteX3" fmla="*/ 36510 w 73023"/>
                <a:gd name="connsiteY3" fmla="*/ 73303 h 73303"/>
                <a:gd name="connsiteX4" fmla="*/ 0 w 73023"/>
                <a:gd name="connsiteY4" fmla="*/ 36253 h 7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23" h="73303">
                  <a:moveTo>
                    <a:pt x="0" y="36253"/>
                  </a:moveTo>
                  <a:cubicBezTo>
                    <a:pt x="0" y="15699"/>
                    <a:pt x="16497" y="-528"/>
                    <a:pt x="37051" y="13"/>
                  </a:cubicBezTo>
                  <a:cubicBezTo>
                    <a:pt x="56793" y="284"/>
                    <a:pt x="73020" y="16510"/>
                    <a:pt x="73020" y="36253"/>
                  </a:cubicBezTo>
                  <a:cubicBezTo>
                    <a:pt x="73290" y="56266"/>
                    <a:pt x="56523" y="73303"/>
                    <a:pt x="36510" y="73303"/>
                  </a:cubicBezTo>
                  <a:cubicBezTo>
                    <a:pt x="16497" y="73303"/>
                    <a:pt x="0" y="56806"/>
                    <a:pt x="0" y="3625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DCF4040-E87F-4C71-B880-C9ED70BEE984}"/>
                </a:ext>
              </a:extLst>
            </p:cNvPr>
            <p:cNvSpPr/>
            <p:nvPr/>
          </p:nvSpPr>
          <p:spPr>
            <a:xfrm>
              <a:off x="7484974" y="4150288"/>
              <a:ext cx="73026" cy="73023"/>
            </a:xfrm>
            <a:custGeom>
              <a:avLst/>
              <a:gdLst>
                <a:gd name="connsiteX0" fmla="*/ 3 w 73026"/>
                <a:gd name="connsiteY0" fmla="*/ 35973 h 73023"/>
                <a:gd name="connsiteX1" fmla="*/ 37054 w 73026"/>
                <a:gd name="connsiteY1" fmla="*/ 4 h 73023"/>
                <a:gd name="connsiteX2" fmla="*/ 73023 w 73026"/>
                <a:gd name="connsiteY2" fmla="*/ 35973 h 73023"/>
                <a:gd name="connsiteX3" fmla="*/ 36243 w 73026"/>
                <a:gd name="connsiteY3" fmla="*/ 73023 h 73023"/>
                <a:gd name="connsiteX4" fmla="*/ 3 w 73026"/>
                <a:gd name="connsiteY4" fmla="*/ 35973 h 7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26" h="73023">
                  <a:moveTo>
                    <a:pt x="3" y="35973"/>
                  </a:moveTo>
                  <a:cubicBezTo>
                    <a:pt x="3" y="15148"/>
                    <a:pt x="15960" y="-267"/>
                    <a:pt x="37054" y="4"/>
                  </a:cubicBezTo>
                  <a:cubicBezTo>
                    <a:pt x="57067" y="274"/>
                    <a:pt x="73023" y="16230"/>
                    <a:pt x="73023" y="35973"/>
                  </a:cubicBezTo>
                  <a:cubicBezTo>
                    <a:pt x="73294" y="55985"/>
                    <a:pt x="56256" y="73023"/>
                    <a:pt x="36243" y="73023"/>
                  </a:cubicBezTo>
                  <a:cubicBezTo>
                    <a:pt x="15689" y="73023"/>
                    <a:pt x="-267" y="56526"/>
                    <a:pt x="3" y="3597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CD361B5-EEE7-4B3D-8594-A10958E3C64A}"/>
                </a:ext>
              </a:extLst>
            </p:cNvPr>
            <p:cNvSpPr/>
            <p:nvPr/>
          </p:nvSpPr>
          <p:spPr>
            <a:xfrm>
              <a:off x="6658768" y="3549352"/>
              <a:ext cx="72752" cy="73303"/>
            </a:xfrm>
            <a:custGeom>
              <a:avLst/>
              <a:gdLst>
                <a:gd name="connsiteX0" fmla="*/ 72753 w 72752"/>
                <a:gd name="connsiteY0" fmla="*/ 36253 h 73303"/>
                <a:gd name="connsiteX1" fmla="*/ 36513 w 72752"/>
                <a:gd name="connsiteY1" fmla="*/ 73304 h 73303"/>
                <a:gd name="connsiteX2" fmla="*/ 3 w 72752"/>
                <a:gd name="connsiteY2" fmla="*/ 35982 h 73303"/>
                <a:gd name="connsiteX3" fmla="*/ 35972 w 72752"/>
                <a:gd name="connsiteY3" fmla="*/ 13 h 73303"/>
                <a:gd name="connsiteX4" fmla="*/ 72753 w 72752"/>
                <a:gd name="connsiteY4" fmla="*/ 36253 h 7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52" h="73303">
                  <a:moveTo>
                    <a:pt x="72753" y="36253"/>
                  </a:moveTo>
                  <a:cubicBezTo>
                    <a:pt x="72753" y="56807"/>
                    <a:pt x="56796" y="73304"/>
                    <a:pt x="36513" y="73304"/>
                  </a:cubicBezTo>
                  <a:cubicBezTo>
                    <a:pt x="16500" y="73304"/>
                    <a:pt x="-267" y="55995"/>
                    <a:pt x="3" y="35982"/>
                  </a:cubicBezTo>
                  <a:cubicBezTo>
                    <a:pt x="274" y="16240"/>
                    <a:pt x="16230" y="284"/>
                    <a:pt x="35972" y="13"/>
                  </a:cubicBezTo>
                  <a:cubicBezTo>
                    <a:pt x="56526" y="-527"/>
                    <a:pt x="72753" y="15429"/>
                    <a:pt x="72753" y="3625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CE7DB07-DC67-47B8-86CB-515BC6FD0ED0}"/>
                </a:ext>
              </a:extLst>
            </p:cNvPr>
            <p:cNvSpPr/>
            <p:nvPr/>
          </p:nvSpPr>
          <p:spPr>
            <a:xfrm>
              <a:off x="8048289" y="3740022"/>
              <a:ext cx="37097" cy="37057"/>
            </a:xfrm>
            <a:custGeom>
              <a:avLst/>
              <a:gdLst>
                <a:gd name="connsiteX0" fmla="*/ 18684 w 37097"/>
                <a:gd name="connsiteY0" fmla="*/ 6 h 37057"/>
                <a:gd name="connsiteX1" fmla="*/ 37074 w 37097"/>
                <a:gd name="connsiteY1" fmla="*/ 19208 h 37057"/>
                <a:gd name="connsiteX2" fmla="*/ 18414 w 37097"/>
                <a:gd name="connsiteY2" fmla="*/ 37057 h 37057"/>
                <a:gd name="connsiteX3" fmla="*/ 23 w 37097"/>
                <a:gd name="connsiteY3" fmla="*/ 17856 h 37057"/>
                <a:gd name="connsiteX4" fmla="*/ 18684 w 37097"/>
                <a:gd name="connsiteY4" fmla="*/ 6 h 37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97" h="37057">
                  <a:moveTo>
                    <a:pt x="18684" y="6"/>
                  </a:moveTo>
                  <a:cubicBezTo>
                    <a:pt x="28690" y="6"/>
                    <a:pt x="37615" y="9472"/>
                    <a:pt x="37074" y="19208"/>
                  </a:cubicBezTo>
                  <a:cubicBezTo>
                    <a:pt x="36533" y="28673"/>
                    <a:pt x="27879" y="37057"/>
                    <a:pt x="18414" y="37057"/>
                  </a:cubicBezTo>
                  <a:cubicBezTo>
                    <a:pt x="8407" y="37057"/>
                    <a:pt x="-518" y="27592"/>
                    <a:pt x="23" y="17856"/>
                  </a:cubicBezTo>
                  <a:cubicBezTo>
                    <a:pt x="564" y="8120"/>
                    <a:pt x="9489" y="-264"/>
                    <a:pt x="18684" y="6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7A6C6E2-1855-4C2C-A5CC-185AA0279814}"/>
                </a:ext>
              </a:extLst>
            </p:cNvPr>
            <p:cNvSpPr/>
            <p:nvPr/>
          </p:nvSpPr>
          <p:spPr>
            <a:xfrm>
              <a:off x="7726484" y="3289414"/>
              <a:ext cx="37057" cy="36588"/>
            </a:xfrm>
            <a:custGeom>
              <a:avLst/>
              <a:gdLst>
                <a:gd name="connsiteX0" fmla="*/ 37051 w 37057"/>
                <a:gd name="connsiteY0" fmla="*/ 18445 h 36588"/>
                <a:gd name="connsiteX1" fmla="*/ 17579 w 37057"/>
                <a:gd name="connsiteY1" fmla="*/ 36564 h 36588"/>
                <a:gd name="connsiteX2" fmla="*/ 0 w 37057"/>
                <a:gd name="connsiteY2" fmla="*/ 17904 h 36588"/>
                <a:gd name="connsiteX3" fmla="*/ 19472 w 37057"/>
                <a:gd name="connsiteY3" fmla="*/ 54 h 36588"/>
                <a:gd name="connsiteX4" fmla="*/ 37051 w 37057"/>
                <a:gd name="connsiteY4" fmla="*/ 18445 h 36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57" h="36588">
                  <a:moveTo>
                    <a:pt x="37051" y="18445"/>
                  </a:moveTo>
                  <a:cubicBezTo>
                    <a:pt x="36780" y="28451"/>
                    <a:pt x="27585" y="37105"/>
                    <a:pt x="17579" y="36564"/>
                  </a:cubicBezTo>
                  <a:cubicBezTo>
                    <a:pt x="8113" y="36023"/>
                    <a:pt x="0" y="27369"/>
                    <a:pt x="0" y="17904"/>
                  </a:cubicBezTo>
                  <a:cubicBezTo>
                    <a:pt x="270" y="7627"/>
                    <a:pt x="9466" y="-757"/>
                    <a:pt x="19472" y="54"/>
                  </a:cubicBezTo>
                  <a:cubicBezTo>
                    <a:pt x="29478" y="325"/>
                    <a:pt x="37321" y="8709"/>
                    <a:pt x="37051" y="1844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CF0DAD1-93BA-4D63-9CFC-2958881BF9E2}"/>
                </a:ext>
              </a:extLst>
            </p:cNvPr>
            <p:cNvSpPr/>
            <p:nvPr/>
          </p:nvSpPr>
          <p:spPr>
            <a:xfrm>
              <a:off x="6947606" y="3473615"/>
              <a:ext cx="37050" cy="36271"/>
            </a:xfrm>
            <a:custGeom>
              <a:avLst/>
              <a:gdLst>
                <a:gd name="connsiteX0" fmla="*/ 37051 w 37050"/>
                <a:gd name="connsiteY0" fmla="*/ 17875 h 36271"/>
                <a:gd name="connsiteX1" fmla="*/ 18120 w 37050"/>
                <a:gd name="connsiteY1" fmla="*/ 36265 h 36271"/>
                <a:gd name="connsiteX2" fmla="*/ 0 w 37050"/>
                <a:gd name="connsiteY2" fmla="*/ 18416 h 36271"/>
                <a:gd name="connsiteX3" fmla="*/ 17579 w 37050"/>
                <a:gd name="connsiteY3" fmla="*/ 26 h 36271"/>
                <a:gd name="connsiteX4" fmla="*/ 37051 w 37050"/>
                <a:gd name="connsiteY4" fmla="*/ 17875 h 3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50" h="36271">
                  <a:moveTo>
                    <a:pt x="37051" y="17875"/>
                  </a:moveTo>
                  <a:cubicBezTo>
                    <a:pt x="37051" y="28152"/>
                    <a:pt x="28397" y="36535"/>
                    <a:pt x="18120" y="36265"/>
                  </a:cubicBezTo>
                  <a:cubicBezTo>
                    <a:pt x="8384" y="35995"/>
                    <a:pt x="270" y="27881"/>
                    <a:pt x="0" y="18416"/>
                  </a:cubicBezTo>
                  <a:cubicBezTo>
                    <a:pt x="0" y="8950"/>
                    <a:pt x="7843" y="566"/>
                    <a:pt x="17579" y="26"/>
                  </a:cubicBezTo>
                  <a:cubicBezTo>
                    <a:pt x="28397" y="-515"/>
                    <a:pt x="37051" y="7598"/>
                    <a:pt x="37051" y="1787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3C56E95-957D-467D-AAAE-83BA4EE3DE51}"/>
                </a:ext>
              </a:extLst>
            </p:cNvPr>
            <p:cNvSpPr/>
            <p:nvPr/>
          </p:nvSpPr>
          <p:spPr>
            <a:xfrm>
              <a:off x="6776144" y="4074026"/>
              <a:ext cx="35976" cy="36266"/>
            </a:xfrm>
            <a:custGeom>
              <a:avLst/>
              <a:gdLst>
                <a:gd name="connsiteX0" fmla="*/ 35969 w 35976"/>
                <a:gd name="connsiteY0" fmla="*/ 17579 h 36266"/>
                <a:gd name="connsiteX1" fmla="*/ 18931 w 35976"/>
                <a:gd name="connsiteY1" fmla="*/ 36239 h 36266"/>
                <a:gd name="connsiteX2" fmla="*/ 0 w 35976"/>
                <a:gd name="connsiteY2" fmla="*/ 18120 h 36266"/>
                <a:gd name="connsiteX3" fmla="*/ 17579 w 35976"/>
                <a:gd name="connsiteY3" fmla="*/ 0 h 36266"/>
                <a:gd name="connsiteX4" fmla="*/ 35969 w 35976"/>
                <a:gd name="connsiteY4" fmla="*/ 17579 h 3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976" h="36266">
                  <a:moveTo>
                    <a:pt x="35969" y="17579"/>
                  </a:moveTo>
                  <a:cubicBezTo>
                    <a:pt x="36239" y="28126"/>
                    <a:pt x="29208" y="35698"/>
                    <a:pt x="18931" y="36239"/>
                  </a:cubicBezTo>
                  <a:cubicBezTo>
                    <a:pt x="8113" y="36780"/>
                    <a:pt x="0" y="29208"/>
                    <a:pt x="0" y="18120"/>
                  </a:cubicBezTo>
                  <a:cubicBezTo>
                    <a:pt x="0" y="7843"/>
                    <a:pt x="7572" y="270"/>
                    <a:pt x="17579" y="0"/>
                  </a:cubicBezTo>
                  <a:cubicBezTo>
                    <a:pt x="27856" y="0"/>
                    <a:pt x="35699" y="7302"/>
                    <a:pt x="35969" y="1757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03DE213-7814-4C4C-8EC5-DBD4123A288A}"/>
                </a:ext>
              </a:extLst>
            </p:cNvPr>
            <p:cNvSpPr/>
            <p:nvPr/>
          </p:nvSpPr>
          <p:spPr>
            <a:xfrm>
              <a:off x="7322434" y="4373949"/>
              <a:ext cx="35975" cy="36246"/>
            </a:xfrm>
            <a:custGeom>
              <a:avLst/>
              <a:gdLst>
                <a:gd name="connsiteX0" fmla="*/ 35976 w 35975"/>
                <a:gd name="connsiteY0" fmla="*/ 17849 h 36246"/>
                <a:gd name="connsiteX1" fmla="*/ 18667 w 35975"/>
                <a:gd name="connsiteY1" fmla="*/ 36240 h 36246"/>
                <a:gd name="connsiteX2" fmla="*/ 7 w 35975"/>
                <a:gd name="connsiteY2" fmla="*/ 17849 h 36246"/>
                <a:gd name="connsiteX3" fmla="*/ 18126 w 35975"/>
                <a:gd name="connsiteY3" fmla="*/ 0 h 36246"/>
                <a:gd name="connsiteX4" fmla="*/ 35976 w 35975"/>
                <a:gd name="connsiteY4" fmla="*/ 17849 h 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975" h="36246">
                  <a:moveTo>
                    <a:pt x="35976" y="17849"/>
                  </a:moveTo>
                  <a:cubicBezTo>
                    <a:pt x="35976" y="28126"/>
                    <a:pt x="28944" y="35969"/>
                    <a:pt x="18667" y="36240"/>
                  </a:cubicBezTo>
                  <a:cubicBezTo>
                    <a:pt x="7849" y="36510"/>
                    <a:pt x="-264" y="28667"/>
                    <a:pt x="7" y="17849"/>
                  </a:cubicBezTo>
                  <a:cubicBezTo>
                    <a:pt x="277" y="7572"/>
                    <a:pt x="7849" y="0"/>
                    <a:pt x="18126" y="0"/>
                  </a:cubicBezTo>
                  <a:cubicBezTo>
                    <a:pt x="28133" y="0"/>
                    <a:pt x="35705" y="7843"/>
                    <a:pt x="35976" y="1784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" name="Graphic 182">
            <a:extLst>
              <a:ext uri="{FF2B5EF4-FFF2-40B4-BE49-F238E27FC236}">
                <a16:creationId xmlns:a16="http://schemas.microsoft.com/office/drawing/2014/main" id="{12E97F53-4D66-4DFE-8741-ACAFB895DF83}"/>
              </a:ext>
            </a:extLst>
          </p:cNvPr>
          <p:cNvGrpSpPr/>
          <p:nvPr userDrawn="1"/>
        </p:nvGrpSpPr>
        <p:grpSpPr>
          <a:xfrm>
            <a:off x="9449088" y="1044598"/>
            <a:ext cx="712948" cy="721623"/>
            <a:chOff x="6152501" y="2521949"/>
            <a:chExt cx="2444813" cy="2474562"/>
          </a:xfrm>
          <a:solidFill>
            <a:schemeClr val="bg1">
              <a:alpha val="10000"/>
            </a:schemeClr>
          </a:solidFill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C3132F7-A8B2-45BF-8D22-0B45E4596106}"/>
                </a:ext>
              </a:extLst>
            </p:cNvPr>
            <p:cNvSpPr/>
            <p:nvPr/>
          </p:nvSpPr>
          <p:spPr>
            <a:xfrm>
              <a:off x="6151959" y="2521949"/>
              <a:ext cx="2444235" cy="2472838"/>
            </a:xfrm>
            <a:custGeom>
              <a:avLst/>
              <a:gdLst>
                <a:gd name="connsiteX0" fmla="*/ 1200231 w 2444235"/>
                <a:gd name="connsiteY0" fmla="*/ 2430209 h 2472838"/>
                <a:gd name="connsiteX1" fmla="*/ 1200231 w 2444235"/>
                <a:gd name="connsiteY1" fmla="*/ 2087557 h 2472838"/>
                <a:gd name="connsiteX2" fmla="*/ 1026065 w 2444235"/>
                <a:gd name="connsiteY2" fmla="*/ 2065110 h 2472838"/>
                <a:gd name="connsiteX3" fmla="*/ 991719 w 2444235"/>
                <a:gd name="connsiteY3" fmla="*/ 2194923 h 2472838"/>
                <a:gd name="connsiteX4" fmla="*/ 1021738 w 2444235"/>
                <a:gd name="connsiteY4" fmla="*/ 2211150 h 2472838"/>
                <a:gd name="connsiteX5" fmla="*/ 1061764 w 2444235"/>
                <a:gd name="connsiteY5" fmla="*/ 2250364 h 2472838"/>
                <a:gd name="connsiteX6" fmla="*/ 1046348 w 2444235"/>
                <a:gd name="connsiteY6" fmla="*/ 2306346 h 2472838"/>
                <a:gd name="connsiteX7" fmla="*/ 993612 w 2444235"/>
                <a:gd name="connsiteY7" fmla="*/ 2320139 h 2472838"/>
                <a:gd name="connsiteX8" fmla="*/ 875428 w 2444235"/>
                <a:gd name="connsiteY8" fmla="*/ 2284981 h 2472838"/>
                <a:gd name="connsiteX9" fmla="*/ 850547 w 2444235"/>
                <a:gd name="connsiteY9" fmla="*/ 2260641 h 2472838"/>
                <a:gd name="connsiteX10" fmla="*/ 868126 w 2444235"/>
                <a:gd name="connsiteY10" fmla="*/ 2193030 h 2472838"/>
                <a:gd name="connsiteX11" fmla="*/ 907070 w 2444235"/>
                <a:gd name="connsiteY11" fmla="*/ 2183565 h 2472838"/>
                <a:gd name="connsiteX12" fmla="*/ 949259 w 2444235"/>
                <a:gd name="connsiteY12" fmla="*/ 2183294 h 2472838"/>
                <a:gd name="connsiteX13" fmla="*/ 983605 w 2444235"/>
                <a:gd name="connsiteY13" fmla="*/ 2054292 h 2472838"/>
                <a:gd name="connsiteX14" fmla="*/ 815930 w 2444235"/>
                <a:gd name="connsiteY14" fmla="*/ 1985059 h 2472838"/>
                <a:gd name="connsiteX15" fmla="*/ 645010 w 2444235"/>
                <a:gd name="connsiteY15" fmla="*/ 2281195 h 2472838"/>
                <a:gd name="connsiteX16" fmla="*/ 673947 w 2444235"/>
                <a:gd name="connsiteY16" fmla="*/ 2312025 h 2472838"/>
                <a:gd name="connsiteX17" fmla="*/ 676652 w 2444235"/>
                <a:gd name="connsiteY17" fmla="*/ 2325277 h 2472838"/>
                <a:gd name="connsiteX18" fmla="*/ 663941 w 2444235"/>
                <a:gd name="connsiteY18" fmla="*/ 2329875 h 2472838"/>
                <a:gd name="connsiteX19" fmla="*/ 635274 w 2444235"/>
                <a:gd name="connsiteY19" fmla="*/ 2323384 h 2472838"/>
                <a:gd name="connsiteX20" fmla="*/ 559549 w 2444235"/>
                <a:gd name="connsiteY20" fmla="*/ 2273081 h 2472838"/>
                <a:gd name="connsiteX21" fmla="*/ 552518 w 2444235"/>
                <a:gd name="connsiteY21" fmla="*/ 2253880 h 2472838"/>
                <a:gd name="connsiteX22" fmla="*/ 572260 w 2444235"/>
                <a:gd name="connsiteY22" fmla="*/ 2250364 h 2472838"/>
                <a:gd name="connsiteX23" fmla="*/ 606607 w 2444235"/>
                <a:gd name="connsiteY23" fmla="*/ 2259559 h 2472838"/>
                <a:gd name="connsiteX24" fmla="*/ 778609 w 2444235"/>
                <a:gd name="connsiteY24" fmla="*/ 1961800 h 2472838"/>
                <a:gd name="connsiteX25" fmla="*/ 664752 w 2444235"/>
                <a:gd name="connsiteY25" fmla="*/ 1878233 h 2472838"/>
                <a:gd name="connsiteX26" fmla="*/ 573612 w 2444235"/>
                <a:gd name="connsiteY26" fmla="*/ 1977486 h 2472838"/>
                <a:gd name="connsiteX27" fmla="*/ 600927 w 2444235"/>
                <a:gd name="connsiteY27" fmla="*/ 2024814 h 2472838"/>
                <a:gd name="connsiteX28" fmla="*/ 608500 w 2444235"/>
                <a:gd name="connsiteY28" fmla="*/ 2067814 h 2472838"/>
                <a:gd name="connsiteX29" fmla="*/ 574694 w 2444235"/>
                <a:gd name="connsiteY29" fmla="*/ 2101890 h 2472838"/>
                <a:gd name="connsiteX30" fmla="*/ 540077 w 2444235"/>
                <a:gd name="connsiteY30" fmla="*/ 2098915 h 2472838"/>
                <a:gd name="connsiteX31" fmla="*/ 418648 w 2444235"/>
                <a:gd name="connsiteY31" fmla="*/ 1977216 h 2472838"/>
                <a:gd name="connsiteX32" fmla="*/ 472196 w 2444235"/>
                <a:gd name="connsiteY32" fmla="*/ 1920422 h 2472838"/>
                <a:gd name="connsiteX33" fmla="*/ 542782 w 2444235"/>
                <a:gd name="connsiteY33" fmla="*/ 1945844 h 2472838"/>
                <a:gd name="connsiteX34" fmla="*/ 632028 w 2444235"/>
                <a:gd name="connsiteY34" fmla="*/ 1848484 h 2472838"/>
                <a:gd name="connsiteX35" fmla="*/ 538725 w 2444235"/>
                <a:gd name="connsiteY35" fmla="*/ 1742200 h 2472838"/>
                <a:gd name="connsiteX36" fmla="*/ 257193 w 2444235"/>
                <a:gd name="connsiteY36" fmla="*/ 1939353 h 2472838"/>
                <a:gd name="connsiteX37" fmla="*/ 269904 w 2444235"/>
                <a:gd name="connsiteY37" fmla="*/ 1976404 h 2472838"/>
                <a:gd name="connsiteX38" fmla="*/ 267470 w 2444235"/>
                <a:gd name="connsiteY38" fmla="*/ 1992901 h 2472838"/>
                <a:gd name="connsiteX39" fmla="*/ 250162 w 2444235"/>
                <a:gd name="connsiteY39" fmla="*/ 1989386 h 2472838"/>
                <a:gd name="connsiteX40" fmla="*/ 181739 w 2444235"/>
                <a:gd name="connsiteY40" fmla="*/ 1890403 h 2472838"/>
                <a:gd name="connsiteX41" fmla="*/ 184985 w 2444235"/>
                <a:gd name="connsiteY41" fmla="*/ 1876070 h 2472838"/>
                <a:gd name="connsiteX42" fmla="*/ 199589 w 2444235"/>
                <a:gd name="connsiteY42" fmla="*/ 1877692 h 2472838"/>
                <a:gd name="connsiteX43" fmla="*/ 231771 w 2444235"/>
                <a:gd name="connsiteY43" fmla="*/ 1903384 h 2472838"/>
                <a:gd name="connsiteX44" fmla="*/ 513303 w 2444235"/>
                <a:gd name="connsiteY44" fmla="*/ 1706231 h 2472838"/>
                <a:gd name="connsiteX45" fmla="*/ 445422 w 2444235"/>
                <a:gd name="connsiteY45" fmla="*/ 1582638 h 2472838"/>
                <a:gd name="connsiteX46" fmla="*/ 323181 w 2444235"/>
                <a:gd name="connsiteY46" fmla="*/ 1633211 h 2472838"/>
                <a:gd name="connsiteX47" fmla="*/ 323993 w 2444235"/>
                <a:gd name="connsiteY47" fmla="*/ 1705690 h 2472838"/>
                <a:gd name="connsiteX48" fmla="*/ 249080 w 2444235"/>
                <a:gd name="connsiteY48" fmla="*/ 1737873 h 2472838"/>
                <a:gd name="connsiteX49" fmla="*/ 181469 w 2444235"/>
                <a:gd name="connsiteY49" fmla="*/ 1625098 h 2472838"/>
                <a:gd name="connsiteX50" fmla="*/ 181739 w 2444235"/>
                <a:gd name="connsiteY50" fmla="*/ 1565059 h 2472838"/>
                <a:gd name="connsiteX51" fmla="*/ 248539 w 2444235"/>
                <a:gd name="connsiteY51" fmla="*/ 1536933 h 2472838"/>
                <a:gd name="connsiteX52" fmla="*/ 293703 w 2444235"/>
                <a:gd name="connsiteY52" fmla="*/ 1580745 h 2472838"/>
                <a:gd name="connsiteX53" fmla="*/ 302628 w 2444235"/>
                <a:gd name="connsiteY53" fmla="*/ 1594537 h 2472838"/>
                <a:gd name="connsiteX54" fmla="*/ 428655 w 2444235"/>
                <a:gd name="connsiteY54" fmla="*/ 1542342 h 2472838"/>
                <a:gd name="connsiteX55" fmla="*/ 388899 w 2444235"/>
                <a:gd name="connsiteY55" fmla="*/ 1406579 h 2472838"/>
                <a:gd name="connsiteX56" fmla="*/ 50303 w 2444235"/>
                <a:gd name="connsiteY56" fmla="*/ 1466347 h 2472838"/>
                <a:gd name="connsiteX57" fmla="*/ 45706 w 2444235"/>
                <a:gd name="connsiteY57" fmla="*/ 1507995 h 2472838"/>
                <a:gd name="connsiteX58" fmla="*/ 37322 w 2444235"/>
                <a:gd name="connsiteY58" fmla="*/ 1518543 h 2472838"/>
                <a:gd name="connsiteX59" fmla="*/ 24341 w 2444235"/>
                <a:gd name="connsiteY59" fmla="*/ 1511241 h 2472838"/>
                <a:gd name="connsiteX60" fmla="*/ 2976 w 2444235"/>
                <a:gd name="connsiteY60" fmla="*/ 1389000 h 2472838"/>
                <a:gd name="connsiteX61" fmla="*/ 11630 w 2444235"/>
                <a:gd name="connsiteY61" fmla="*/ 1378453 h 2472838"/>
                <a:gd name="connsiteX62" fmla="*/ 24341 w 2444235"/>
                <a:gd name="connsiteY62" fmla="*/ 1385755 h 2472838"/>
                <a:gd name="connsiteX63" fmla="*/ 42731 w 2444235"/>
                <a:gd name="connsiteY63" fmla="*/ 1422806 h 2472838"/>
                <a:gd name="connsiteX64" fmla="*/ 381056 w 2444235"/>
                <a:gd name="connsiteY64" fmla="*/ 1363308 h 2472838"/>
                <a:gd name="connsiteX65" fmla="*/ 371861 w 2444235"/>
                <a:gd name="connsiteY65" fmla="*/ 1222407 h 2472838"/>
                <a:gd name="connsiteX66" fmla="*/ 235828 w 2444235"/>
                <a:gd name="connsiteY66" fmla="*/ 1216457 h 2472838"/>
                <a:gd name="connsiteX67" fmla="*/ 229067 w 2444235"/>
                <a:gd name="connsiteY67" fmla="*/ 1241608 h 2472838"/>
                <a:gd name="connsiteX68" fmla="*/ 207431 w 2444235"/>
                <a:gd name="connsiteY68" fmla="*/ 1285961 h 2472838"/>
                <a:gd name="connsiteX69" fmla="*/ 130084 w 2444235"/>
                <a:gd name="connsiteY69" fmla="*/ 1283257 h 2472838"/>
                <a:gd name="connsiteX70" fmla="*/ 108449 w 2444235"/>
                <a:gd name="connsiteY70" fmla="*/ 1207532 h 2472838"/>
                <a:gd name="connsiteX71" fmla="*/ 123594 w 2444235"/>
                <a:gd name="connsiteY71" fmla="*/ 1122072 h 2472838"/>
                <a:gd name="connsiteX72" fmla="*/ 141173 w 2444235"/>
                <a:gd name="connsiteY72" fmla="*/ 1093405 h 2472838"/>
                <a:gd name="connsiteX73" fmla="*/ 213111 w 2444235"/>
                <a:gd name="connsiteY73" fmla="*/ 1097462 h 2472838"/>
                <a:gd name="connsiteX74" fmla="*/ 234746 w 2444235"/>
                <a:gd name="connsiteY74" fmla="*/ 1153443 h 2472838"/>
                <a:gd name="connsiteX75" fmla="*/ 237721 w 2444235"/>
                <a:gd name="connsiteY75" fmla="*/ 1172104 h 2472838"/>
                <a:gd name="connsiteX76" fmla="*/ 373754 w 2444235"/>
                <a:gd name="connsiteY76" fmla="*/ 1178324 h 2472838"/>
                <a:gd name="connsiteX77" fmla="*/ 395390 w 2444235"/>
                <a:gd name="connsiteY77" fmla="*/ 1038505 h 2472838"/>
                <a:gd name="connsiteX78" fmla="*/ 63555 w 2444235"/>
                <a:gd name="connsiteY78" fmla="*/ 949529 h 2472838"/>
                <a:gd name="connsiteX79" fmla="*/ 42461 w 2444235"/>
                <a:gd name="connsiteY79" fmla="*/ 984416 h 2472838"/>
                <a:gd name="connsiteX80" fmla="*/ 29479 w 2444235"/>
                <a:gd name="connsiteY80" fmla="*/ 991448 h 2472838"/>
                <a:gd name="connsiteX81" fmla="*/ 21366 w 2444235"/>
                <a:gd name="connsiteY81" fmla="*/ 979548 h 2472838"/>
                <a:gd name="connsiteX82" fmla="*/ 52467 w 2444235"/>
                <a:gd name="connsiteY82" fmla="*/ 861094 h 2472838"/>
                <a:gd name="connsiteX83" fmla="*/ 66801 w 2444235"/>
                <a:gd name="connsiteY83" fmla="*/ 854332 h 2472838"/>
                <a:gd name="connsiteX84" fmla="*/ 74373 w 2444235"/>
                <a:gd name="connsiteY84" fmla="*/ 867043 h 2472838"/>
                <a:gd name="connsiteX85" fmla="*/ 74643 w 2444235"/>
                <a:gd name="connsiteY85" fmla="*/ 907069 h 2472838"/>
                <a:gd name="connsiteX86" fmla="*/ 407019 w 2444235"/>
                <a:gd name="connsiteY86" fmla="*/ 995234 h 2472838"/>
                <a:gd name="connsiteX87" fmla="*/ 458133 w 2444235"/>
                <a:gd name="connsiteY87" fmla="*/ 863527 h 2472838"/>
                <a:gd name="connsiteX88" fmla="*/ 339949 w 2444235"/>
                <a:gd name="connsiteY88" fmla="*/ 801866 h 2472838"/>
                <a:gd name="connsiteX89" fmla="*/ 292892 w 2444235"/>
                <a:gd name="connsiteY89" fmla="*/ 845678 h 2472838"/>
                <a:gd name="connsiteX90" fmla="*/ 255570 w 2444235"/>
                <a:gd name="connsiteY90" fmla="*/ 859471 h 2472838"/>
                <a:gd name="connsiteX91" fmla="*/ 213652 w 2444235"/>
                <a:gd name="connsiteY91" fmla="*/ 815659 h 2472838"/>
                <a:gd name="connsiteX92" fmla="*/ 287212 w 2444235"/>
                <a:gd name="connsiteY92" fmla="*/ 658801 h 2472838"/>
                <a:gd name="connsiteX93" fmla="*/ 346169 w 2444235"/>
                <a:gd name="connsiteY93" fmla="*/ 649065 h 2472838"/>
                <a:gd name="connsiteX94" fmla="*/ 369157 w 2444235"/>
                <a:gd name="connsiteY94" fmla="*/ 706129 h 2472838"/>
                <a:gd name="connsiteX95" fmla="*/ 359421 w 2444235"/>
                <a:gd name="connsiteY95" fmla="*/ 762381 h 2472838"/>
                <a:gd name="connsiteX96" fmla="*/ 478416 w 2444235"/>
                <a:gd name="connsiteY96" fmla="*/ 824584 h 2472838"/>
                <a:gd name="connsiteX97" fmla="*/ 557115 w 2444235"/>
                <a:gd name="connsiteY97" fmla="*/ 706940 h 2472838"/>
                <a:gd name="connsiteX98" fmla="*/ 293703 w 2444235"/>
                <a:gd name="connsiteY98" fmla="*/ 485988 h 2472838"/>
                <a:gd name="connsiteX99" fmla="*/ 263143 w 2444235"/>
                <a:gd name="connsiteY99" fmla="*/ 507353 h 2472838"/>
                <a:gd name="connsiteX100" fmla="*/ 244212 w 2444235"/>
                <a:gd name="connsiteY100" fmla="*/ 509787 h 2472838"/>
                <a:gd name="connsiteX101" fmla="*/ 243671 w 2444235"/>
                <a:gd name="connsiteY101" fmla="*/ 491938 h 2472838"/>
                <a:gd name="connsiteX102" fmla="*/ 319666 w 2444235"/>
                <a:gd name="connsiteY102" fmla="*/ 401880 h 2472838"/>
                <a:gd name="connsiteX103" fmla="*/ 337244 w 2444235"/>
                <a:gd name="connsiteY103" fmla="*/ 399987 h 2472838"/>
                <a:gd name="connsiteX104" fmla="*/ 337515 w 2444235"/>
                <a:gd name="connsiteY104" fmla="*/ 417565 h 2472838"/>
                <a:gd name="connsiteX105" fmla="*/ 321829 w 2444235"/>
                <a:gd name="connsiteY105" fmla="*/ 452182 h 2472838"/>
                <a:gd name="connsiteX106" fmla="*/ 585242 w 2444235"/>
                <a:gd name="connsiteY106" fmla="*/ 673135 h 2472838"/>
                <a:gd name="connsiteX107" fmla="*/ 687199 w 2444235"/>
                <a:gd name="connsiteY107" fmla="*/ 575505 h 2472838"/>
                <a:gd name="connsiteX108" fmla="*/ 605525 w 2444235"/>
                <a:gd name="connsiteY108" fmla="*/ 468950 h 2472838"/>
                <a:gd name="connsiteX109" fmla="*/ 552788 w 2444235"/>
                <a:gd name="connsiteY109" fmla="*/ 487881 h 2472838"/>
                <a:gd name="connsiteX110" fmla="*/ 516549 w 2444235"/>
                <a:gd name="connsiteY110" fmla="*/ 489504 h 2472838"/>
                <a:gd name="connsiteX111" fmla="*/ 482202 w 2444235"/>
                <a:gd name="connsiteY111" fmla="*/ 444069 h 2472838"/>
                <a:gd name="connsiteX112" fmla="*/ 506542 w 2444235"/>
                <a:gd name="connsiteY112" fmla="*/ 389169 h 2472838"/>
                <a:gd name="connsiteX113" fmla="*/ 629594 w 2444235"/>
                <a:gd name="connsiteY113" fmla="*/ 316419 h 2472838"/>
                <a:gd name="connsiteX114" fmla="*/ 678274 w 2444235"/>
                <a:gd name="connsiteY114" fmla="*/ 381326 h 2472838"/>
                <a:gd name="connsiteX115" fmla="*/ 641494 w 2444235"/>
                <a:gd name="connsiteY115" fmla="*/ 443528 h 2472838"/>
                <a:gd name="connsiteX116" fmla="*/ 721816 w 2444235"/>
                <a:gd name="connsiteY116" fmla="*/ 548460 h 2472838"/>
                <a:gd name="connsiteX117" fmla="*/ 842434 w 2444235"/>
                <a:gd name="connsiteY117" fmla="*/ 474900 h 2472838"/>
                <a:gd name="connsiteX118" fmla="*/ 697205 w 2444235"/>
                <a:gd name="connsiteY118" fmla="*/ 163619 h 2472838"/>
                <a:gd name="connsiteX119" fmla="*/ 657991 w 2444235"/>
                <a:gd name="connsiteY119" fmla="*/ 170380 h 2472838"/>
                <a:gd name="connsiteX120" fmla="*/ 643387 w 2444235"/>
                <a:gd name="connsiteY120" fmla="*/ 164430 h 2472838"/>
                <a:gd name="connsiteX121" fmla="*/ 648255 w 2444235"/>
                <a:gd name="connsiteY121" fmla="*/ 149285 h 2472838"/>
                <a:gd name="connsiteX122" fmla="*/ 739935 w 2444235"/>
                <a:gd name="connsiteY122" fmla="*/ 100605 h 2472838"/>
                <a:gd name="connsiteX123" fmla="*/ 761301 w 2444235"/>
                <a:gd name="connsiteY123" fmla="*/ 98171 h 2472838"/>
                <a:gd name="connsiteX124" fmla="*/ 769414 w 2444235"/>
                <a:gd name="connsiteY124" fmla="*/ 116020 h 2472838"/>
                <a:gd name="connsiteX125" fmla="*/ 737231 w 2444235"/>
                <a:gd name="connsiteY125" fmla="*/ 145499 h 2472838"/>
                <a:gd name="connsiteX126" fmla="*/ 882189 w 2444235"/>
                <a:gd name="connsiteY126" fmla="*/ 456239 h 2472838"/>
                <a:gd name="connsiteX127" fmla="*/ 1016059 w 2444235"/>
                <a:gd name="connsiteY127" fmla="*/ 410804 h 2472838"/>
                <a:gd name="connsiteX128" fmla="*/ 987121 w 2444235"/>
                <a:gd name="connsiteY128" fmla="*/ 280721 h 2472838"/>
                <a:gd name="connsiteX129" fmla="*/ 926271 w 2444235"/>
                <a:gd name="connsiteY129" fmla="*/ 273960 h 2472838"/>
                <a:gd name="connsiteX130" fmla="*/ 914642 w 2444235"/>
                <a:gd name="connsiteY130" fmla="*/ 270444 h 2472838"/>
                <a:gd name="connsiteX131" fmla="*/ 897063 w 2444235"/>
                <a:gd name="connsiteY131" fmla="*/ 190933 h 2472838"/>
                <a:gd name="connsiteX132" fmla="*/ 990367 w 2444235"/>
                <a:gd name="connsiteY132" fmla="*/ 146310 h 2472838"/>
                <a:gd name="connsiteX133" fmla="*/ 1071770 w 2444235"/>
                <a:gd name="connsiteY133" fmla="*/ 150908 h 2472838"/>
                <a:gd name="connsiteX134" fmla="*/ 1089620 w 2444235"/>
                <a:gd name="connsiteY134" fmla="*/ 232041 h 2472838"/>
                <a:gd name="connsiteX135" fmla="*/ 1030392 w 2444235"/>
                <a:gd name="connsiteY135" fmla="*/ 272067 h 2472838"/>
                <a:gd name="connsiteX136" fmla="*/ 1059059 w 2444235"/>
                <a:gd name="connsiteY136" fmla="*/ 401068 h 2472838"/>
                <a:gd name="connsiteX137" fmla="*/ 1199149 w 2444235"/>
                <a:gd name="connsiteY137" fmla="*/ 385924 h 2472838"/>
                <a:gd name="connsiteX138" fmla="*/ 1199149 w 2444235"/>
                <a:gd name="connsiteY138" fmla="*/ 42189 h 2472838"/>
                <a:gd name="connsiteX139" fmla="*/ 1160746 w 2444235"/>
                <a:gd name="connsiteY139" fmla="*/ 31371 h 2472838"/>
                <a:gd name="connsiteX140" fmla="*/ 1149928 w 2444235"/>
                <a:gd name="connsiteY140" fmla="*/ 19472 h 2472838"/>
                <a:gd name="connsiteX141" fmla="*/ 1160476 w 2444235"/>
                <a:gd name="connsiteY141" fmla="*/ 9195 h 2472838"/>
                <a:gd name="connsiteX142" fmla="*/ 1216728 w 2444235"/>
                <a:gd name="connsiteY142" fmla="*/ 0 h 2472838"/>
                <a:gd name="connsiteX143" fmla="*/ 1281635 w 2444235"/>
                <a:gd name="connsiteY143" fmla="*/ 8925 h 2472838"/>
                <a:gd name="connsiteX144" fmla="*/ 1294886 w 2444235"/>
                <a:gd name="connsiteY144" fmla="*/ 20554 h 2472838"/>
                <a:gd name="connsiteX145" fmla="*/ 1281635 w 2444235"/>
                <a:gd name="connsiteY145" fmla="*/ 32724 h 2472838"/>
                <a:gd name="connsiteX146" fmla="*/ 1245666 w 2444235"/>
                <a:gd name="connsiteY146" fmla="*/ 42730 h 2472838"/>
                <a:gd name="connsiteX147" fmla="*/ 1245666 w 2444235"/>
                <a:gd name="connsiteY147" fmla="*/ 385653 h 2472838"/>
                <a:gd name="connsiteX148" fmla="*/ 1417938 w 2444235"/>
                <a:gd name="connsiteY148" fmla="*/ 407829 h 2472838"/>
                <a:gd name="connsiteX149" fmla="*/ 1452555 w 2444235"/>
                <a:gd name="connsiteY149" fmla="*/ 277475 h 2472838"/>
                <a:gd name="connsiteX150" fmla="*/ 1440926 w 2444235"/>
                <a:gd name="connsiteY150" fmla="*/ 271526 h 2472838"/>
                <a:gd name="connsiteX151" fmla="*/ 1389001 w 2444235"/>
                <a:gd name="connsiteY151" fmla="*/ 232041 h 2472838"/>
                <a:gd name="connsiteX152" fmla="*/ 1408202 w 2444235"/>
                <a:gd name="connsiteY152" fmla="*/ 161455 h 2472838"/>
                <a:gd name="connsiteX153" fmla="*/ 1471757 w 2444235"/>
                <a:gd name="connsiteY153" fmla="*/ 153342 h 2472838"/>
                <a:gd name="connsiteX154" fmla="*/ 1558299 w 2444235"/>
                <a:gd name="connsiteY154" fmla="*/ 180657 h 2472838"/>
                <a:gd name="connsiteX155" fmla="*/ 1585614 w 2444235"/>
                <a:gd name="connsiteY155" fmla="*/ 202292 h 2472838"/>
                <a:gd name="connsiteX156" fmla="*/ 1563167 w 2444235"/>
                <a:gd name="connsiteY156" fmla="*/ 284507 h 2472838"/>
                <a:gd name="connsiteX157" fmla="*/ 1494474 w 2444235"/>
                <a:gd name="connsiteY157" fmla="*/ 292079 h 2472838"/>
                <a:gd name="connsiteX158" fmla="*/ 1460128 w 2444235"/>
                <a:gd name="connsiteY158" fmla="*/ 420811 h 2472838"/>
                <a:gd name="connsiteX159" fmla="*/ 1544236 w 2444235"/>
                <a:gd name="connsiteY159" fmla="*/ 451912 h 2472838"/>
                <a:gd name="connsiteX160" fmla="*/ 1627803 w 2444235"/>
                <a:gd name="connsiteY160" fmla="*/ 489774 h 2472838"/>
                <a:gd name="connsiteX161" fmla="*/ 1798453 w 2444235"/>
                <a:gd name="connsiteY161" fmla="*/ 194449 h 2472838"/>
                <a:gd name="connsiteX162" fmla="*/ 1772490 w 2444235"/>
                <a:gd name="connsiteY162" fmla="*/ 164159 h 2472838"/>
                <a:gd name="connsiteX163" fmla="*/ 1767352 w 2444235"/>
                <a:gd name="connsiteY163" fmla="*/ 148474 h 2472838"/>
                <a:gd name="connsiteX164" fmla="*/ 1783038 w 2444235"/>
                <a:gd name="connsiteY164" fmla="*/ 143876 h 2472838"/>
                <a:gd name="connsiteX165" fmla="*/ 1889322 w 2444235"/>
                <a:gd name="connsiteY165" fmla="*/ 205267 h 2472838"/>
                <a:gd name="connsiteX166" fmla="*/ 1891756 w 2444235"/>
                <a:gd name="connsiteY166" fmla="*/ 219871 h 2472838"/>
                <a:gd name="connsiteX167" fmla="*/ 1877423 w 2444235"/>
                <a:gd name="connsiteY167" fmla="*/ 224198 h 2472838"/>
                <a:gd name="connsiteX168" fmla="*/ 1838208 w 2444235"/>
                <a:gd name="connsiteY168" fmla="*/ 213921 h 2472838"/>
                <a:gd name="connsiteX169" fmla="*/ 1666476 w 2444235"/>
                <a:gd name="connsiteY169" fmla="*/ 511139 h 2472838"/>
                <a:gd name="connsiteX170" fmla="*/ 1780604 w 2444235"/>
                <a:gd name="connsiteY170" fmla="*/ 594706 h 2472838"/>
                <a:gd name="connsiteX171" fmla="*/ 1871202 w 2444235"/>
                <a:gd name="connsiteY171" fmla="*/ 495994 h 2472838"/>
                <a:gd name="connsiteX172" fmla="*/ 1844158 w 2444235"/>
                <a:gd name="connsiteY172" fmla="*/ 448396 h 2472838"/>
                <a:gd name="connsiteX173" fmla="*/ 1836315 w 2444235"/>
                <a:gd name="connsiteY173" fmla="*/ 407829 h 2472838"/>
                <a:gd name="connsiteX174" fmla="*/ 1871743 w 2444235"/>
                <a:gd name="connsiteY174" fmla="*/ 371049 h 2472838"/>
                <a:gd name="connsiteX175" fmla="*/ 1903656 w 2444235"/>
                <a:gd name="connsiteY175" fmla="*/ 373754 h 2472838"/>
                <a:gd name="connsiteX176" fmla="*/ 2026167 w 2444235"/>
                <a:gd name="connsiteY176" fmla="*/ 495994 h 2472838"/>
                <a:gd name="connsiteX177" fmla="*/ 1970996 w 2444235"/>
                <a:gd name="connsiteY177" fmla="*/ 553328 h 2472838"/>
                <a:gd name="connsiteX178" fmla="*/ 1936379 w 2444235"/>
                <a:gd name="connsiteY178" fmla="*/ 542240 h 2472838"/>
                <a:gd name="connsiteX179" fmla="*/ 1904467 w 2444235"/>
                <a:gd name="connsiteY179" fmla="*/ 524391 h 2472838"/>
                <a:gd name="connsiteX180" fmla="*/ 1813057 w 2444235"/>
                <a:gd name="connsiteY180" fmla="*/ 624185 h 2472838"/>
                <a:gd name="connsiteX181" fmla="*/ 1906360 w 2444235"/>
                <a:gd name="connsiteY181" fmla="*/ 730199 h 2472838"/>
                <a:gd name="connsiteX182" fmla="*/ 2187892 w 2444235"/>
                <a:gd name="connsiteY182" fmla="*/ 533045 h 2472838"/>
                <a:gd name="connsiteX183" fmla="*/ 2175452 w 2444235"/>
                <a:gd name="connsiteY183" fmla="*/ 500592 h 2472838"/>
                <a:gd name="connsiteX184" fmla="*/ 2176804 w 2444235"/>
                <a:gd name="connsiteY184" fmla="*/ 480038 h 2472838"/>
                <a:gd name="connsiteX185" fmla="*/ 2197628 w 2444235"/>
                <a:gd name="connsiteY185" fmla="*/ 485447 h 2472838"/>
                <a:gd name="connsiteX186" fmla="*/ 2261723 w 2444235"/>
                <a:gd name="connsiteY186" fmla="*/ 578209 h 2472838"/>
                <a:gd name="connsiteX187" fmla="*/ 2260371 w 2444235"/>
                <a:gd name="connsiteY187" fmla="*/ 597140 h 2472838"/>
                <a:gd name="connsiteX188" fmla="*/ 2240629 w 2444235"/>
                <a:gd name="connsiteY188" fmla="*/ 592272 h 2472838"/>
                <a:gd name="connsiteX189" fmla="*/ 2213314 w 2444235"/>
                <a:gd name="connsiteY189" fmla="*/ 569014 h 2472838"/>
                <a:gd name="connsiteX190" fmla="*/ 1931782 w 2444235"/>
                <a:gd name="connsiteY190" fmla="*/ 766168 h 2472838"/>
                <a:gd name="connsiteX191" fmla="*/ 1999934 w 2444235"/>
                <a:gd name="connsiteY191" fmla="*/ 890031 h 2472838"/>
                <a:gd name="connsiteX192" fmla="*/ 2121634 w 2444235"/>
                <a:gd name="connsiteY192" fmla="*/ 839728 h 2472838"/>
                <a:gd name="connsiteX193" fmla="*/ 2120822 w 2444235"/>
                <a:gd name="connsiteY193" fmla="*/ 766979 h 2472838"/>
                <a:gd name="connsiteX194" fmla="*/ 2193842 w 2444235"/>
                <a:gd name="connsiteY194" fmla="*/ 734255 h 2472838"/>
                <a:gd name="connsiteX195" fmla="*/ 2263076 w 2444235"/>
                <a:gd name="connsiteY195" fmla="*/ 847571 h 2472838"/>
                <a:gd name="connsiteX196" fmla="*/ 2262805 w 2444235"/>
                <a:gd name="connsiteY196" fmla="*/ 908962 h 2472838"/>
                <a:gd name="connsiteX197" fmla="*/ 2196276 w 2444235"/>
                <a:gd name="connsiteY197" fmla="*/ 937900 h 2472838"/>
                <a:gd name="connsiteX198" fmla="*/ 2141917 w 2444235"/>
                <a:gd name="connsiteY198" fmla="*/ 879213 h 2472838"/>
                <a:gd name="connsiteX199" fmla="*/ 2016701 w 2444235"/>
                <a:gd name="connsiteY199" fmla="*/ 931138 h 2472838"/>
                <a:gd name="connsiteX200" fmla="*/ 2056186 w 2444235"/>
                <a:gd name="connsiteY200" fmla="*/ 1066901 h 2472838"/>
                <a:gd name="connsiteX201" fmla="*/ 2394782 w 2444235"/>
                <a:gd name="connsiteY201" fmla="*/ 1007133 h 2472838"/>
                <a:gd name="connsiteX202" fmla="*/ 2397216 w 2444235"/>
                <a:gd name="connsiteY202" fmla="*/ 970353 h 2472838"/>
                <a:gd name="connsiteX203" fmla="*/ 2407222 w 2444235"/>
                <a:gd name="connsiteY203" fmla="*/ 954397 h 2472838"/>
                <a:gd name="connsiteX204" fmla="*/ 2422097 w 2444235"/>
                <a:gd name="connsiteY204" fmla="*/ 966296 h 2472838"/>
                <a:gd name="connsiteX205" fmla="*/ 2441839 w 2444235"/>
                <a:gd name="connsiteY205" fmla="*/ 1081235 h 2472838"/>
                <a:gd name="connsiteX206" fmla="*/ 2432374 w 2444235"/>
                <a:gd name="connsiteY206" fmla="*/ 1096109 h 2472838"/>
                <a:gd name="connsiteX207" fmla="*/ 2418040 w 2444235"/>
                <a:gd name="connsiteY207" fmla="*/ 1085562 h 2472838"/>
                <a:gd name="connsiteX208" fmla="*/ 2401814 w 2444235"/>
                <a:gd name="connsiteY208" fmla="*/ 1050945 h 2472838"/>
                <a:gd name="connsiteX209" fmla="*/ 2063759 w 2444235"/>
                <a:gd name="connsiteY209" fmla="*/ 1110443 h 2472838"/>
                <a:gd name="connsiteX210" fmla="*/ 2072954 w 2444235"/>
                <a:gd name="connsiteY210" fmla="*/ 1251615 h 2472838"/>
                <a:gd name="connsiteX211" fmla="*/ 2207905 w 2444235"/>
                <a:gd name="connsiteY211" fmla="*/ 1257564 h 2472838"/>
                <a:gd name="connsiteX212" fmla="*/ 2217641 w 2444235"/>
                <a:gd name="connsiteY212" fmla="*/ 1224570 h 2472838"/>
                <a:gd name="connsiteX213" fmla="*/ 2240358 w 2444235"/>
                <a:gd name="connsiteY213" fmla="*/ 1183733 h 2472838"/>
                <a:gd name="connsiteX214" fmla="*/ 2310944 w 2444235"/>
                <a:gd name="connsiteY214" fmla="*/ 1186708 h 2472838"/>
                <a:gd name="connsiteX215" fmla="*/ 2335555 w 2444235"/>
                <a:gd name="connsiteY215" fmla="*/ 1274873 h 2472838"/>
                <a:gd name="connsiteX216" fmla="*/ 2317435 w 2444235"/>
                <a:gd name="connsiteY216" fmla="*/ 1358440 h 2472838"/>
                <a:gd name="connsiteX217" fmla="*/ 2302561 w 2444235"/>
                <a:gd name="connsiteY217" fmla="*/ 1380887 h 2472838"/>
                <a:gd name="connsiteX218" fmla="*/ 2231434 w 2444235"/>
                <a:gd name="connsiteY218" fmla="*/ 1377371 h 2472838"/>
                <a:gd name="connsiteX219" fmla="*/ 2209257 w 2444235"/>
                <a:gd name="connsiteY219" fmla="*/ 1320307 h 2472838"/>
                <a:gd name="connsiteX220" fmla="*/ 2206282 w 2444235"/>
                <a:gd name="connsiteY220" fmla="*/ 1301647 h 2472838"/>
                <a:gd name="connsiteX221" fmla="*/ 2070520 w 2444235"/>
                <a:gd name="connsiteY221" fmla="*/ 1295427 h 2472838"/>
                <a:gd name="connsiteX222" fmla="*/ 2049155 w 2444235"/>
                <a:gd name="connsiteY222" fmla="*/ 1434976 h 2472838"/>
                <a:gd name="connsiteX223" fmla="*/ 2121093 w 2444235"/>
                <a:gd name="connsiteY223" fmla="*/ 1454448 h 2472838"/>
                <a:gd name="connsiteX224" fmla="*/ 2368549 w 2444235"/>
                <a:gd name="connsiteY224" fmla="*/ 1520706 h 2472838"/>
                <a:gd name="connsiteX225" fmla="*/ 2387750 w 2444235"/>
                <a:gd name="connsiteY225" fmla="*/ 1512052 h 2472838"/>
                <a:gd name="connsiteX226" fmla="*/ 2402354 w 2444235"/>
                <a:gd name="connsiteY226" fmla="*/ 1487983 h 2472838"/>
                <a:gd name="connsiteX227" fmla="*/ 2415876 w 2444235"/>
                <a:gd name="connsiteY227" fmla="*/ 1482033 h 2472838"/>
                <a:gd name="connsiteX228" fmla="*/ 2422908 w 2444235"/>
                <a:gd name="connsiteY228" fmla="*/ 1493392 h 2472838"/>
                <a:gd name="connsiteX229" fmla="*/ 2417770 w 2444235"/>
                <a:gd name="connsiteY229" fmla="*/ 1552078 h 2472838"/>
                <a:gd name="connsiteX230" fmla="*/ 2394511 w 2444235"/>
                <a:gd name="connsiteY230" fmla="*/ 1608871 h 2472838"/>
                <a:gd name="connsiteX231" fmla="*/ 2377744 w 2444235"/>
                <a:gd name="connsiteY231" fmla="*/ 1619959 h 2472838"/>
                <a:gd name="connsiteX232" fmla="*/ 2369631 w 2444235"/>
                <a:gd name="connsiteY232" fmla="*/ 1601299 h 2472838"/>
                <a:gd name="connsiteX233" fmla="*/ 2369360 w 2444235"/>
                <a:gd name="connsiteY233" fmla="*/ 1566141 h 2472838"/>
                <a:gd name="connsiteX234" fmla="*/ 2038607 w 2444235"/>
                <a:gd name="connsiteY234" fmla="*/ 1477435 h 2472838"/>
                <a:gd name="connsiteX235" fmla="*/ 1987223 w 2444235"/>
                <a:gd name="connsiteY235" fmla="*/ 1609141 h 2472838"/>
                <a:gd name="connsiteX236" fmla="*/ 2106218 w 2444235"/>
                <a:gd name="connsiteY236" fmla="*/ 1671073 h 2472838"/>
                <a:gd name="connsiteX237" fmla="*/ 2143810 w 2444235"/>
                <a:gd name="connsiteY237" fmla="*/ 1632941 h 2472838"/>
                <a:gd name="connsiteX238" fmla="*/ 2167880 w 2444235"/>
                <a:gd name="connsiteY238" fmla="*/ 1618066 h 2472838"/>
                <a:gd name="connsiteX239" fmla="*/ 2231434 w 2444235"/>
                <a:gd name="connsiteY239" fmla="*/ 1653494 h 2472838"/>
                <a:gd name="connsiteX240" fmla="*/ 2148408 w 2444235"/>
                <a:gd name="connsiteY240" fmla="*/ 1820088 h 2472838"/>
                <a:gd name="connsiteX241" fmla="*/ 2076740 w 2444235"/>
                <a:gd name="connsiteY241" fmla="*/ 1783578 h 2472838"/>
                <a:gd name="connsiteX242" fmla="*/ 2077822 w 2444235"/>
                <a:gd name="connsiteY242" fmla="*/ 1747338 h 2472838"/>
                <a:gd name="connsiteX243" fmla="*/ 2087017 w 2444235"/>
                <a:gd name="connsiteY243" fmla="*/ 1710828 h 2472838"/>
                <a:gd name="connsiteX244" fmla="*/ 1966669 w 2444235"/>
                <a:gd name="connsiteY244" fmla="*/ 1648085 h 2472838"/>
                <a:gd name="connsiteX245" fmla="*/ 1888240 w 2444235"/>
                <a:gd name="connsiteY245" fmla="*/ 1765458 h 2472838"/>
                <a:gd name="connsiteX246" fmla="*/ 2151112 w 2444235"/>
                <a:gd name="connsiteY246" fmla="*/ 1986140 h 2472838"/>
                <a:gd name="connsiteX247" fmla="*/ 2184106 w 2444235"/>
                <a:gd name="connsiteY247" fmla="*/ 1963693 h 2472838"/>
                <a:gd name="connsiteX248" fmla="*/ 2200062 w 2444235"/>
                <a:gd name="connsiteY248" fmla="*/ 1963153 h 2472838"/>
                <a:gd name="connsiteX249" fmla="*/ 2201414 w 2444235"/>
                <a:gd name="connsiteY249" fmla="*/ 1977757 h 2472838"/>
                <a:gd name="connsiteX250" fmla="*/ 2122445 w 2444235"/>
                <a:gd name="connsiteY250" fmla="*/ 2071601 h 2472838"/>
                <a:gd name="connsiteX251" fmla="*/ 2107841 w 2444235"/>
                <a:gd name="connsiteY251" fmla="*/ 2071871 h 2472838"/>
                <a:gd name="connsiteX252" fmla="*/ 2105948 w 2444235"/>
                <a:gd name="connsiteY252" fmla="*/ 2057267 h 2472838"/>
                <a:gd name="connsiteX253" fmla="*/ 2122445 w 2444235"/>
                <a:gd name="connsiteY253" fmla="*/ 2019675 h 2472838"/>
                <a:gd name="connsiteX254" fmla="*/ 1859573 w 2444235"/>
                <a:gd name="connsiteY254" fmla="*/ 1798993 h 2472838"/>
                <a:gd name="connsiteX255" fmla="*/ 1757616 w 2444235"/>
                <a:gd name="connsiteY255" fmla="*/ 1896623 h 2472838"/>
                <a:gd name="connsiteX256" fmla="*/ 1839831 w 2444235"/>
                <a:gd name="connsiteY256" fmla="*/ 2003719 h 2472838"/>
                <a:gd name="connsiteX257" fmla="*/ 1881750 w 2444235"/>
                <a:gd name="connsiteY257" fmla="*/ 1986952 h 2472838"/>
                <a:gd name="connsiteX258" fmla="*/ 1924209 w 2444235"/>
                <a:gd name="connsiteY258" fmla="*/ 1982084 h 2472838"/>
                <a:gd name="connsiteX259" fmla="*/ 1962072 w 2444235"/>
                <a:gd name="connsiteY259" fmla="*/ 2029141 h 2472838"/>
                <a:gd name="connsiteX260" fmla="*/ 1956663 w 2444235"/>
                <a:gd name="connsiteY260" fmla="*/ 2049965 h 2472838"/>
                <a:gd name="connsiteX261" fmla="*/ 1816032 w 2444235"/>
                <a:gd name="connsiteY261" fmla="*/ 2155168 h 2472838"/>
                <a:gd name="connsiteX262" fmla="*/ 1766000 w 2444235"/>
                <a:gd name="connsiteY262" fmla="*/ 2090261 h 2472838"/>
                <a:gd name="connsiteX263" fmla="*/ 1802780 w 2444235"/>
                <a:gd name="connsiteY263" fmla="*/ 2028059 h 2472838"/>
                <a:gd name="connsiteX264" fmla="*/ 1722458 w 2444235"/>
                <a:gd name="connsiteY264" fmla="*/ 1923127 h 2472838"/>
                <a:gd name="connsiteX265" fmla="*/ 1601840 w 2444235"/>
                <a:gd name="connsiteY265" fmla="*/ 1996417 h 2472838"/>
                <a:gd name="connsiteX266" fmla="*/ 1747069 w 2444235"/>
                <a:gd name="connsiteY266" fmla="*/ 2307698 h 2472838"/>
                <a:gd name="connsiteX267" fmla="*/ 1786013 w 2444235"/>
                <a:gd name="connsiteY267" fmla="*/ 2300937 h 2472838"/>
                <a:gd name="connsiteX268" fmla="*/ 1800616 w 2444235"/>
                <a:gd name="connsiteY268" fmla="*/ 2306887 h 2472838"/>
                <a:gd name="connsiteX269" fmla="*/ 1795749 w 2444235"/>
                <a:gd name="connsiteY269" fmla="*/ 2322032 h 2472838"/>
                <a:gd name="connsiteX270" fmla="*/ 1704068 w 2444235"/>
                <a:gd name="connsiteY270" fmla="*/ 2370712 h 2472838"/>
                <a:gd name="connsiteX271" fmla="*/ 1682703 w 2444235"/>
                <a:gd name="connsiteY271" fmla="*/ 2373146 h 2472838"/>
                <a:gd name="connsiteX272" fmla="*/ 1674319 w 2444235"/>
                <a:gd name="connsiteY272" fmla="*/ 2355296 h 2472838"/>
                <a:gd name="connsiteX273" fmla="*/ 1706773 w 2444235"/>
                <a:gd name="connsiteY273" fmla="*/ 2325548 h 2472838"/>
                <a:gd name="connsiteX274" fmla="*/ 1561815 w 2444235"/>
                <a:gd name="connsiteY274" fmla="*/ 2014807 h 2472838"/>
                <a:gd name="connsiteX275" fmla="*/ 1427945 w 2444235"/>
                <a:gd name="connsiteY275" fmla="*/ 2060242 h 2472838"/>
                <a:gd name="connsiteX276" fmla="*/ 1456612 w 2444235"/>
                <a:gd name="connsiteY276" fmla="*/ 2190326 h 2472838"/>
                <a:gd name="connsiteX277" fmla="*/ 1518003 w 2444235"/>
                <a:gd name="connsiteY277" fmla="*/ 2197627 h 2472838"/>
                <a:gd name="connsiteX278" fmla="*/ 1530713 w 2444235"/>
                <a:gd name="connsiteY278" fmla="*/ 2201684 h 2472838"/>
                <a:gd name="connsiteX279" fmla="*/ 1547751 w 2444235"/>
                <a:gd name="connsiteY279" fmla="*/ 2278761 h 2472838"/>
                <a:gd name="connsiteX280" fmla="*/ 1433624 w 2444235"/>
                <a:gd name="connsiteY280" fmla="*/ 2326900 h 2472838"/>
                <a:gd name="connsiteX281" fmla="*/ 1370070 w 2444235"/>
                <a:gd name="connsiteY281" fmla="*/ 2319057 h 2472838"/>
                <a:gd name="connsiteX282" fmla="*/ 1352491 w 2444235"/>
                <a:gd name="connsiteY282" fmla="*/ 2240628 h 2472838"/>
                <a:gd name="connsiteX283" fmla="*/ 1413070 w 2444235"/>
                <a:gd name="connsiteY283" fmla="*/ 2198980 h 2472838"/>
                <a:gd name="connsiteX284" fmla="*/ 1384403 w 2444235"/>
                <a:gd name="connsiteY284" fmla="*/ 2069978 h 2472838"/>
                <a:gd name="connsiteX285" fmla="*/ 1245395 w 2444235"/>
                <a:gd name="connsiteY285" fmla="*/ 2084852 h 2472838"/>
                <a:gd name="connsiteX286" fmla="*/ 1245395 w 2444235"/>
                <a:gd name="connsiteY286" fmla="*/ 2428857 h 2472838"/>
                <a:gd name="connsiteX287" fmla="*/ 1282716 w 2444235"/>
                <a:gd name="connsiteY287" fmla="*/ 2439404 h 2472838"/>
                <a:gd name="connsiteX288" fmla="*/ 1294886 w 2444235"/>
                <a:gd name="connsiteY288" fmla="*/ 2450763 h 2472838"/>
                <a:gd name="connsiteX289" fmla="*/ 1282987 w 2444235"/>
                <a:gd name="connsiteY289" fmla="*/ 2462392 h 2472838"/>
                <a:gd name="connsiteX290" fmla="*/ 1161287 w 2444235"/>
                <a:gd name="connsiteY290" fmla="*/ 2462392 h 2472838"/>
                <a:gd name="connsiteX291" fmla="*/ 1150469 w 2444235"/>
                <a:gd name="connsiteY291" fmla="*/ 2450493 h 2472838"/>
                <a:gd name="connsiteX292" fmla="*/ 1161017 w 2444235"/>
                <a:gd name="connsiteY292" fmla="*/ 2439945 h 2472838"/>
                <a:gd name="connsiteX293" fmla="*/ 1200231 w 2444235"/>
                <a:gd name="connsiteY293" fmla="*/ 2430209 h 2472838"/>
                <a:gd name="connsiteX294" fmla="*/ 2028871 w 2444235"/>
                <a:gd name="connsiteY294" fmla="*/ 1236740 h 2472838"/>
                <a:gd name="connsiteX295" fmla="*/ 1224301 w 2444235"/>
                <a:gd name="connsiteY295" fmla="*/ 430006 h 2472838"/>
                <a:gd name="connsiteX296" fmla="*/ 415944 w 2444235"/>
                <a:gd name="connsiteY296" fmla="*/ 1236199 h 2472838"/>
                <a:gd name="connsiteX297" fmla="*/ 1220785 w 2444235"/>
                <a:gd name="connsiteY297" fmla="*/ 2042934 h 2472838"/>
                <a:gd name="connsiteX298" fmla="*/ 2028871 w 2444235"/>
                <a:gd name="connsiteY298" fmla="*/ 1236740 h 2472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2444235" h="2472838">
                  <a:moveTo>
                    <a:pt x="1200231" y="2430209"/>
                  </a:moveTo>
                  <a:cubicBezTo>
                    <a:pt x="1200231" y="2315541"/>
                    <a:pt x="1200231" y="2200873"/>
                    <a:pt x="1200231" y="2087557"/>
                  </a:cubicBezTo>
                  <a:cubicBezTo>
                    <a:pt x="1142086" y="2079984"/>
                    <a:pt x="1084751" y="2072682"/>
                    <a:pt x="1026065" y="2065110"/>
                  </a:cubicBezTo>
                  <a:cubicBezTo>
                    <a:pt x="1014977" y="2107029"/>
                    <a:pt x="1003348" y="2150841"/>
                    <a:pt x="991719" y="2194923"/>
                  </a:cubicBezTo>
                  <a:cubicBezTo>
                    <a:pt x="1002266" y="2200332"/>
                    <a:pt x="1013354" y="2204118"/>
                    <a:pt x="1021738" y="2211150"/>
                  </a:cubicBezTo>
                  <a:cubicBezTo>
                    <a:pt x="1036072" y="2223049"/>
                    <a:pt x="1051216" y="2235219"/>
                    <a:pt x="1061764" y="2250364"/>
                  </a:cubicBezTo>
                  <a:cubicBezTo>
                    <a:pt x="1075827" y="2270918"/>
                    <a:pt x="1069066" y="2295528"/>
                    <a:pt x="1046348" y="2306346"/>
                  </a:cubicBezTo>
                  <a:cubicBezTo>
                    <a:pt x="1030122" y="2314189"/>
                    <a:pt x="1011461" y="2319327"/>
                    <a:pt x="993612" y="2320139"/>
                  </a:cubicBezTo>
                  <a:cubicBezTo>
                    <a:pt x="950611" y="2322032"/>
                    <a:pt x="910586" y="2310132"/>
                    <a:pt x="875428" y="2284981"/>
                  </a:cubicBezTo>
                  <a:cubicBezTo>
                    <a:pt x="865962" y="2278220"/>
                    <a:pt x="857308" y="2269836"/>
                    <a:pt x="850547" y="2260641"/>
                  </a:cubicBezTo>
                  <a:cubicBezTo>
                    <a:pt x="830805" y="2233867"/>
                    <a:pt x="837836" y="2206282"/>
                    <a:pt x="868126" y="2193030"/>
                  </a:cubicBezTo>
                  <a:cubicBezTo>
                    <a:pt x="880296" y="2187621"/>
                    <a:pt x="893818" y="2185187"/>
                    <a:pt x="907070" y="2183565"/>
                  </a:cubicBezTo>
                  <a:cubicBezTo>
                    <a:pt x="920322" y="2181942"/>
                    <a:pt x="933844" y="2183294"/>
                    <a:pt x="949259" y="2183294"/>
                  </a:cubicBezTo>
                  <a:cubicBezTo>
                    <a:pt x="960618" y="2140293"/>
                    <a:pt x="972247" y="2096481"/>
                    <a:pt x="983605" y="2054292"/>
                  </a:cubicBezTo>
                  <a:cubicBezTo>
                    <a:pt x="928164" y="2031304"/>
                    <a:pt x="872994" y="2008858"/>
                    <a:pt x="815930" y="1985059"/>
                  </a:cubicBezTo>
                  <a:cubicBezTo>
                    <a:pt x="759678" y="2082418"/>
                    <a:pt x="702073" y="2182212"/>
                    <a:pt x="645010" y="2281195"/>
                  </a:cubicBezTo>
                  <a:cubicBezTo>
                    <a:pt x="655016" y="2291742"/>
                    <a:pt x="665023" y="2301478"/>
                    <a:pt x="673947" y="2312025"/>
                  </a:cubicBezTo>
                  <a:cubicBezTo>
                    <a:pt x="676652" y="2315271"/>
                    <a:pt x="678274" y="2322032"/>
                    <a:pt x="676652" y="2325277"/>
                  </a:cubicBezTo>
                  <a:cubicBezTo>
                    <a:pt x="675029" y="2328252"/>
                    <a:pt x="668268" y="2330416"/>
                    <a:pt x="663941" y="2329875"/>
                  </a:cubicBezTo>
                  <a:cubicBezTo>
                    <a:pt x="654205" y="2328793"/>
                    <a:pt x="644198" y="2326900"/>
                    <a:pt x="635274" y="2323384"/>
                  </a:cubicBezTo>
                  <a:cubicBezTo>
                    <a:pt x="606607" y="2312025"/>
                    <a:pt x="579833" y="2296880"/>
                    <a:pt x="559549" y="2273081"/>
                  </a:cubicBezTo>
                  <a:cubicBezTo>
                    <a:pt x="555493" y="2268213"/>
                    <a:pt x="554681" y="2260370"/>
                    <a:pt x="552518" y="2253880"/>
                  </a:cubicBezTo>
                  <a:cubicBezTo>
                    <a:pt x="559009" y="2252528"/>
                    <a:pt x="566040" y="2249553"/>
                    <a:pt x="572260" y="2250364"/>
                  </a:cubicBezTo>
                  <a:cubicBezTo>
                    <a:pt x="583348" y="2251987"/>
                    <a:pt x="593896" y="2256043"/>
                    <a:pt x="606607" y="2259559"/>
                  </a:cubicBezTo>
                  <a:cubicBezTo>
                    <a:pt x="663670" y="2160577"/>
                    <a:pt x="721545" y="2060783"/>
                    <a:pt x="778609" y="1961800"/>
                  </a:cubicBezTo>
                  <a:cubicBezTo>
                    <a:pt x="740747" y="1933945"/>
                    <a:pt x="703426" y="1906630"/>
                    <a:pt x="664752" y="1878233"/>
                  </a:cubicBezTo>
                  <a:cubicBezTo>
                    <a:pt x="634733" y="1910957"/>
                    <a:pt x="603902" y="1944492"/>
                    <a:pt x="573612" y="1977486"/>
                  </a:cubicBezTo>
                  <a:cubicBezTo>
                    <a:pt x="583348" y="1993983"/>
                    <a:pt x="594166" y="2008587"/>
                    <a:pt x="600927" y="2024814"/>
                  </a:cubicBezTo>
                  <a:cubicBezTo>
                    <a:pt x="606336" y="2038065"/>
                    <a:pt x="608500" y="2053481"/>
                    <a:pt x="608500" y="2067814"/>
                  </a:cubicBezTo>
                  <a:cubicBezTo>
                    <a:pt x="608229" y="2086745"/>
                    <a:pt x="593625" y="2100538"/>
                    <a:pt x="574694" y="2101890"/>
                  </a:cubicBezTo>
                  <a:cubicBezTo>
                    <a:pt x="563336" y="2102702"/>
                    <a:pt x="550625" y="2102702"/>
                    <a:pt x="540077" y="2098915"/>
                  </a:cubicBezTo>
                  <a:cubicBezTo>
                    <a:pt x="479768" y="2078362"/>
                    <a:pt x="436497" y="2039688"/>
                    <a:pt x="418648" y="1977216"/>
                  </a:cubicBezTo>
                  <a:cubicBezTo>
                    <a:pt x="407830" y="1938813"/>
                    <a:pt x="433523" y="1911498"/>
                    <a:pt x="472196" y="1920422"/>
                  </a:cubicBezTo>
                  <a:cubicBezTo>
                    <a:pt x="495454" y="1925561"/>
                    <a:pt x="517360" y="1936379"/>
                    <a:pt x="542782" y="1945844"/>
                  </a:cubicBezTo>
                  <a:cubicBezTo>
                    <a:pt x="570638" y="1915284"/>
                    <a:pt x="601739" y="1881749"/>
                    <a:pt x="632028" y="1848484"/>
                  </a:cubicBezTo>
                  <a:cubicBezTo>
                    <a:pt x="600927" y="1813056"/>
                    <a:pt x="570367" y="1778439"/>
                    <a:pt x="538725" y="1742200"/>
                  </a:cubicBezTo>
                  <a:cubicBezTo>
                    <a:pt x="445693" y="1807377"/>
                    <a:pt x="351308" y="1873365"/>
                    <a:pt x="257193" y="1939353"/>
                  </a:cubicBezTo>
                  <a:cubicBezTo>
                    <a:pt x="261791" y="1952064"/>
                    <a:pt x="266929" y="1963964"/>
                    <a:pt x="269904" y="1976404"/>
                  </a:cubicBezTo>
                  <a:cubicBezTo>
                    <a:pt x="271256" y="1981272"/>
                    <a:pt x="268552" y="1987493"/>
                    <a:pt x="267470" y="1992901"/>
                  </a:cubicBezTo>
                  <a:cubicBezTo>
                    <a:pt x="261520" y="1991820"/>
                    <a:pt x="254489" y="1992631"/>
                    <a:pt x="250162" y="1989386"/>
                  </a:cubicBezTo>
                  <a:cubicBezTo>
                    <a:pt x="216086" y="1964234"/>
                    <a:pt x="193098" y="1930970"/>
                    <a:pt x="181739" y="1890403"/>
                  </a:cubicBezTo>
                  <a:cubicBezTo>
                    <a:pt x="180387" y="1886076"/>
                    <a:pt x="182010" y="1878233"/>
                    <a:pt x="184985" y="1876070"/>
                  </a:cubicBezTo>
                  <a:cubicBezTo>
                    <a:pt x="187959" y="1873906"/>
                    <a:pt x="195802" y="1874988"/>
                    <a:pt x="199589" y="1877692"/>
                  </a:cubicBezTo>
                  <a:cubicBezTo>
                    <a:pt x="210677" y="1885265"/>
                    <a:pt x="220683" y="1894460"/>
                    <a:pt x="231771" y="1903384"/>
                  </a:cubicBezTo>
                  <a:cubicBezTo>
                    <a:pt x="325345" y="1837937"/>
                    <a:pt x="419730" y="1771949"/>
                    <a:pt x="513303" y="1706231"/>
                  </a:cubicBezTo>
                  <a:cubicBezTo>
                    <a:pt x="490586" y="1664853"/>
                    <a:pt x="468410" y="1624286"/>
                    <a:pt x="445422" y="1582638"/>
                  </a:cubicBezTo>
                  <a:cubicBezTo>
                    <a:pt x="404585" y="1599676"/>
                    <a:pt x="362396" y="1616984"/>
                    <a:pt x="323181" y="1633211"/>
                  </a:cubicBezTo>
                  <a:cubicBezTo>
                    <a:pt x="323722" y="1658633"/>
                    <a:pt x="326968" y="1682432"/>
                    <a:pt x="323993" y="1705690"/>
                  </a:cubicBezTo>
                  <a:cubicBezTo>
                    <a:pt x="318854" y="1748150"/>
                    <a:pt x="284237" y="1762483"/>
                    <a:pt x="249080" y="1737873"/>
                  </a:cubicBezTo>
                  <a:cubicBezTo>
                    <a:pt x="210136" y="1710558"/>
                    <a:pt x="189853" y="1670532"/>
                    <a:pt x="181469" y="1625098"/>
                  </a:cubicBezTo>
                  <a:cubicBezTo>
                    <a:pt x="177953" y="1605626"/>
                    <a:pt x="177953" y="1584531"/>
                    <a:pt x="181739" y="1565059"/>
                  </a:cubicBezTo>
                  <a:cubicBezTo>
                    <a:pt x="188500" y="1530442"/>
                    <a:pt x="218790" y="1517461"/>
                    <a:pt x="248539" y="1536933"/>
                  </a:cubicBezTo>
                  <a:cubicBezTo>
                    <a:pt x="265847" y="1548292"/>
                    <a:pt x="278829" y="1565600"/>
                    <a:pt x="293703" y="1580745"/>
                  </a:cubicBezTo>
                  <a:cubicBezTo>
                    <a:pt x="297219" y="1584531"/>
                    <a:pt x="299653" y="1589669"/>
                    <a:pt x="302628" y="1594537"/>
                  </a:cubicBezTo>
                  <a:cubicBezTo>
                    <a:pt x="345358" y="1576688"/>
                    <a:pt x="387547" y="1559380"/>
                    <a:pt x="428655" y="1542342"/>
                  </a:cubicBezTo>
                  <a:cubicBezTo>
                    <a:pt x="415403" y="1496907"/>
                    <a:pt x="402421" y="1452554"/>
                    <a:pt x="388899" y="1406579"/>
                  </a:cubicBezTo>
                  <a:cubicBezTo>
                    <a:pt x="276395" y="1426321"/>
                    <a:pt x="162808" y="1446334"/>
                    <a:pt x="50303" y="1466347"/>
                  </a:cubicBezTo>
                  <a:cubicBezTo>
                    <a:pt x="48681" y="1481222"/>
                    <a:pt x="48140" y="1494744"/>
                    <a:pt x="45706" y="1507995"/>
                  </a:cubicBezTo>
                  <a:cubicBezTo>
                    <a:pt x="44895" y="1512052"/>
                    <a:pt x="40297" y="1518272"/>
                    <a:pt x="37322" y="1518543"/>
                  </a:cubicBezTo>
                  <a:cubicBezTo>
                    <a:pt x="32995" y="1518813"/>
                    <a:pt x="26504" y="1515297"/>
                    <a:pt x="24341" y="1511241"/>
                  </a:cubicBezTo>
                  <a:cubicBezTo>
                    <a:pt x="2976" y="1473108"/>
                    <a:pt x="-4867" y="1432271"/>
                    <a:pt x="2976" y="1389000"/>
                  </a:cubicBezTo>
                  <a:cubicBezTo>
                    <a:pt x="3787" y="1384943"/>
                    <a:pt x="8385" y="1378723"/>
                    <a:pt x="11630" y="1378453"/>
                  </a:cubicBezTo>
                  <a:cubicBezTo>
                    <a:pt x="15957" y="1378182"/>
                    <a:pt x="22177" y="1381969"/>
                    <a:pt x="24341" y="1385755"/>
                  </a:cubicBezTo>
                  <a:cubicBezTo>
                    <a:pt x="31102" y="1397113"/>
                    <a:pt x="36240" y="1409554"/>
                    <a:pt x="42731" y="1422806"/>
                  </a:cubicBezTo>
                  <a:cubicBezTo>
                    <a:pt x="155236" y="1403063"/>
                    <a:pt x="268281" y="1383050"/>
                    <a:pt x="381056" y="1363308"/>
                  </a:cubicBezTo>
                  <a:cubicBezTo>
                    <a:pt x="378082" y="1316521"/>
                    <a:pt x="375107" y="1270546"/>
                    <a:pt x="371861" y="1222407"/>
                  </a:cubicBezTo>
                  <a:cubicBezTo>
                    <a:pt x="327779" y="1220514"/>
                    <a:pt x="282615" y="1218620"/>
                    <a:pt x="235828" y="1216457"/>
                  </a:cubicBezTo>
                  <a:cubicBezTo>
                    <a:pt x="233664" y="1224841"/>
                    <a:pt x="232583" y="1233765"/>
                    <a:pt x="229067" y="1241608"/>
                  </a:cubicBezTo>
                  <a:cubicBezTo>
                    <a:pt x="222576" y="1256753"/>
                    <a:pt x="216897" y="1272980"/>
                    <a:pt x="207431" y="1285961"/>
                  </a:cubicBezTo>
                  <a:cubicBezTo>
                    <a:pt x="184714" y="1317332"/>
                    <a:pt x="151179" y="1315439"/>
                    <a:pt x="130084" y="1283257"/>
                  </a:cubicBezTo>
                  <a:cubicBezTo>
                    <a:pt x="114940" y="1260269"/>
                    <a:pt x="109801" y="1234306"/>
                    <a:pt x="108449" y="1207532"/>
                  </a:cubicBezTo>
                  <a:cubicBezTo>
                    <a:pt x="106826" y="1178054"/>
                    <a:pt x="110883" y="1149116"/>
                    <a:pt x="123594" y="1122072"/>
                  </a:cubicBezTo>
                  <a:cubicBezTo>
                    <a:pt x="128191" y="1112066"/>
                    <a:pt x="134141" y="1102059"/>
                    <a:pt x="141173" y="1093405"/>
                  </a:cubicBezTo>
                  <a:cubicBezTo>
                    <a:pt x="163619" y="1066901"/>
                    <a:pt x="194721" y="1067713"/>
                    <a:pt x="213111" y="1097462"/>
                  </a:cubicBezTo>
                  <a:cubicBezTo>
                    <a:pt x="223388" y="1114229"/>
                    <a:pt x="228256" y="1134512"/>
                    <a:pt x="234746" y="1153443"/>
                  </a:cubicBezTo>
                  <a:cubicBezTo>
                    <a:pt x="236639" y="1158852"/>
                    <a:pt x="236639" y="1165072"/>
                    <a:pt x="237721" y="1172104"/>
                  </a:cubicBezTo>
                  <a:cubicBezTo>
                    <a:pt x="283426" y="1174268"/>
                    <a:pt x="328861" y="1176161"/>
                    <a:pt x="373754" y="1178324"/>
                  </a:cubicBezTo>
                  <a:cubicBezTo>
                    <a:pt x="381056" y="1130997"/>
                    <a:pt x="388088" y="1085562"/>
                    <a:pt x="395390" y="1038505"/>
                  </a:cubicBezTo>
                  <a:cubicBezTo>
                    <a:pt x="285319" y="1009026"/>
                    <a:pt x="173896" y="979278"/>
                    <a:pt x="63555" y="949529"/>
                  </a:cubicBezTo>
                  <a:cubicBezTo>
                    <a:pt x="55983" y="962240"/>
                    <a:pt x="50033" y="973869"/>
                    <a:pt x="42461" y="984416"/>
                  </a:cubicBezTo>
                  <a:cubicBezTo>
                    <a:pt x="39756" y="988202"/>
                    <a:pt x="33266" y="992259"/>
                    <a:pt x="29479" y="991448"/>
                  </a:cubicBezTo>
                  <a:cubicBezTo>
                    <a:pt x="25964" y="990636"/>
                    <a:pt x="21907" y="983875"/>
                    <a:pt x="21366" y="979548"/>
                  </a:cubicBezTo>
                  <a:cubicBezTo>
                    <a:pt x="17039" y="936277"/>
                    <a:pt x="28127" y="896792"/>
                    <a:pt x="52467" y="861094"/>
                  </a:cubicBezTo>
                  <a:cubicBezTo>
                    <a:pt x="55171" y="857037"/>
                    <a:pt x="62203" y="853792"/>
                    <a:pt x="66801" y="854332"/>
                  </a:cubicBezTo>
                  <a:cubicBezTo>
                    <a:pt x="70046" y="854873"/>
                    <a:pt x="73832" y="862446"/>
                    <a:pt x="74373" y="867043"/>
                  </a:cubicBezTo>
                  <a:cubicBezTo>
                    <a:pt x="75455" y="879484"/>
                    <a:pt x="74643" y="892195"/>
                    <a:pt x="74643" y="907069"/>
                  </a:cubicBezTo>
                  <a:cubicBezTo>
                    <a:pt x="184714" y="935736"/>
                    <a:pt x="295867" y="965485"/>
                    <a:pt x="407019" y="995234"/>
                  </a:cubicBezTo>
                  <a:cubicBezTo>
                    <a:pt x="424057" y="951422"/>
                    <a:pt x="440825" y="908151"/>
                    <a:pt x="458133" y="863527"/>
                  </a:cubicBezTo>
                  <a:cubicBezTo>
                    <a:pt x="418919" y="843244"/>
                    <a:pt x="378352" y="821879"/>
                    <a:pt x="339949" y="801866"/>
                  </a:cubicBezTo>
                  <a:cubicBezTo>
                    <a:pt x="323722" y="817282"/>
                    <a:pt x="309659" y="833238"/>
                    <a:pt x="292892" y="845678"/>
                  </a:cubicBezTo>
                  <a:cubicBezTo>
                    <a:pt x="282615" y="853251"/>
                    <a:pt x="268552" y="858119"/>
                    <a:pt x="255570" y="859471"/>
                  </a:cubicBezTo>
                  <a:cubicBezTo>
                    <a:pt x="233664" y="861905"/>
                    <a:pt x="215274" y="842433"/>
                    <a:pt x="213652" y="815659"/>
                  </a:cubicBezTo>
                  <a:cubicBezTo>
                    <a:pt x="209865" y="750211"/>
                    <a:pt x="236639" y="698557"/>
                    <a:pt x="287212" y="658801"/>
                  </a:cubicBezTo>
                  <a:cubicBezTo>
                    <a:pt x="304250" y="645279"/>
                    <a:pt x="324804" y="636895"/>
                    <a:pt x="346169" y="649065"/>
                  </a:cubicBezTo>
                  <a:cubicBezTo>
                    <a:pt x="367805" y="661506"/>
                    <a:pt x="370239" y="684223"/>
                    <a:pt x="369157" y="706129"/>
                  </a:cubicBezTo>
                  <a:cubicBezTo>
                    <a:pt x="368075" y="724249"/>
                    <a:pt x="363207" y="742369"/>
                    <a:pt x="359421" y="762381"/>
                  </a:cubicBezTo>
                  <a:cubicBezTo>
                    <a:pt x="397824" y="782394"/>
                    <a:pt x="438390" y="803759"/>
                    <a:pt x="478416" y="824584"/>
                  </a:cubicBezTo>
                  <a:cubicBezTo>
                    <a:pt x="504649" y="785369"/>
                    <a:pt x="530341" y="746696"/>
                    <a:pt x="557115" y="706940"/>
                  </a:cubicBezTo>
                  <a:cubicBezTo>
                    <a:pt x="470032" y="633650"/>
                    <a:pt x="382138" y="560089"/>
                    <a:pt x="293703" y="485988"/>
                  </a:cubicBezTo>
                  <a:cubicBezTo>
                    <a:pt x="283426" y="493290"/>
                    <a:pt x="273690" y="501403"/>
                    <a:pt x="263143" y="507353"/>
                  </a:cubicBezTo>
                  <a:cubicBezTo>
                    <a:pt x="258004" y="510328"/>
                    <a:pt x="250702" y="508975"/>
                    <a:pt x="244212" y="509787"/>
                  </a:cubicBezTo>
                  <a:cubicBezTo>
                    <a:pt x="243941" y="503837"/>
                    <a:pt x="241778" y="497076"/>
                    <a:pt x="243671" y="491938"/>
                  </a:cubicBezTo>
                  <a:cubicBezTo>
                    <a:pt x="259086" y="453534"/>
                    <a:pt x="284508" y="423245"/>
                    <a:pt x="319666" y="401880"/>
                  </a:cubicBezTo>
                  <a:cubicBezTo>
                    <a:pt x="324263" y="399175"/>
                    <a:pt x="331295" y="400527"/>
                    <a:pt x="337244" y="399987"/>
                  </a:cubicBezTo>
                  <a:cubicBezTo>
                    <a:pt x="337515" y="405936"/>
                    <a:pt x="339408" y="412427"/>
                    <a:pt x="337515" y="417565"/>
                  </a:cubicBezTo>
                  <a:cubicBezTo>
                    <a:pt x="333458" y="428924"/>
                    <a:pt x="327779" y="439471"/>
                    <a:pt x="321829" y="452182"/>
                  </a:cubicBezTo>
                  <a:cubicBezTo>
                    <a:pt x="409183" y="525473"/>
                    <a:pt x="497347" y="599574"/>
                    <a:pt x="585242" y="673135"/>
                  </a:cubicBezTo>
                  <a:cubicBezTo>
                    <a:pt x="618777" y="640952"/>
                    <a:pt x="652312" y="608769"/>
                    <a:pt x="687199" y="575505"/>
                  </a:cubicBezTo>
                  <a:cubicBezTo>
                    <a:pt x="660425" y="540617"/>
                    <a:pt x="632569" y="504107"/>
                    <a:pt x="605525" y="468950"/>
                  </a:cubicBezTo>
                  <a:cubicBezTo>
                    <a:pt x="587135" y="475711"/>
                    <a:pt x="570367" y="483283"/>
                    <a:pt x="552788" y="487881"/>
                  </a:cubicBezTo>
                  <a:cubicBezTo>
                    <a:pt x="541430" y="490856"/>
                    <a:pt x="528448" y="490856"/>
                    <a:pt x="516549" y="489504"/>
                  </a:cubicBezTo>
                  <a:cubicBezTo>
                    <a:pt x="493561" y="486799"/>
                    <a:pt x="479768" y="467327"/>
                    <a:pt x="482202" y="444069"/>
                  </a:cubicBezTo>
                  <a:cubicBezTo>
                    <a:pt x="484636" y="423245"/>
                    <a:pt x="493561" y="405125"/>
                    <a:pt x="506542" y="389169"/>
                  </a:cubicBezTo>
                  <a:cubicBezTo>
                    <a:pt x="538455" y="349684"/>
                    <a:pt x="577399" y="321017"/>
                    <a:pt x="629594" y="316419"/>
                  </a:cubicBezTo>
                  <a:cubicBezTo>
                    <a:pt x="673136" y="312633"/>
                    <a:pt x="694771" y="340759"/>
                    <a:pt x="678274" y="381326"/>
                  </a:cubicBezTo>
                  <a:cubicBezTo>
                    <a:pt x="669620" y="402421"/>
                    <a:pt x="655016" y="421352"/>
                    <a:pt x="641494" y="443528"/>
                  </a:cubicBezTo>
                  <a:cubicBezTo>
                    <a:pt x="666916" y="476793"/>
                    <a:pt x="694771" y="513032"/>
                    <a:pt x="721816" y="548460"/>
                  </a:cubicBezTo>
                  <a:cubicBezTo>
                    <a:pt x="762112" y="523850"/>
                    <a:pt x="801597" y="499780"/>
                    <a:pt x="842434" y="474900"/>
                  </a:cubicBezTo>
                  <a:cubicBezTo>
                    <a:pt x="794295" y="371860"/>
                    <a:pt x="745615" y="267469"/>
                    <a:pt x="697205" y="163619"/>
                  </a:cubicBezTo>
                  <a:cubicBezTo>
                    <a:pt x="683413" y="166053"/>
                    <a:pt x="670972" y="169298"/>
                    <a:pt x="657991" y="170380"/>
                  </a:cubicBezTo>
                  <a:cubicBezTo>
                    <a:pt x="653123" y="170921"/>
                    <a:pt x="645010" y="167946"/>
                    <a:pt x="643387" y="164430"/>
                  </a:cubicBezTo>
                  <a:cubicBezTo>
                    <a:pt x="641764" y="160644"/>
                    <a:pt x="644739" y="152801"/>
                    <a:pt x="648255" y="149285"/>
                  </a:cubicBezTo>
                  <a:cubicBezTo>
                    <a:pt x="673677" y="123322"/>
                    <a:pt x="705319" y="109259"/>
                    <a:pt x="739935" y="100605"/>
                  </a:cubicBezTo>
                  <a:cubicBezTo>
                    <a:pt x="746967" y="98982"/>
                    <a:pt x="754269" y="97901"/>
                    <a:pt x="761301" y="98171"/>
                  </a:cubicBezTo>
                  <a:cubicBezTo>
                    <a:pt x="773741" y="98982"/>
                    <a:pt x="777798" y="106825"/>
                    <a:pt x="769414" y="116020"/>
                  </a:cubicBezTo>
                  <a:cubicBezTo>
                    <a:pt x="760219" y="126297"/>
                    <a:pt x="749131" y="134952"/>
                    <a:pt x="737231" y="145499"/>
                  </a:cubicBezTo>
                  <a:cubicBezTo>
                    <a:pt x="785100" y="248268"/>
                    <a:pt x="833780" y="352659"/>
                    <a:pt x="882189" y="456239"/>
                  </a:cubicBezTo>
                  <a:cubicBezTo>
                    <a:pt x="927083" y="441094"/>
                    <a:pt x="970624" y="426220"/>
                    <a:pt x="1016059" y="410804"/>
                  </a:cubicBezTo>
                  <a:cubicBezTo>
                    <a:pt x="1006593" y="367804"/>
                    <a:pt x="996587" y="323181"/>
                    <a:pt x="987121" y="280721"/>
                  </a:cubicBezTo>
                  <a:cubicBezTo>
                    <a:pt x="965486" y="278287"/>
                    <a:pt x="945743" y="276394"/>
                    <a:pt x="926271" y="273960"/>
                  </a:cubicBezTo>
                  <a:cubicBezTo>
                    <a:pt x="922215" y="273419"/>
                    <a:pt x="918428" y="272067"/>
                    <a:pt x="914642" y="270444"/>
                  </a:cubicBezTo>
                  <a:cubicBezTo>
                    <a:pt x="875157" y="255029"/>
                    <a:pt x="867315" y="221223"/>
                    <a:pt x="897063" y="190933"/>
                  </a:cubicBezTo>
                  <a:cubicBezTo>
                    <a:pt x="922485" y="164700"/>
                    <a:pt x="955209" y="152530"/>
                    <a:pt x="990367" y="146310"/>
                  </a:cubicBezTo>
                  <a:cubicBezTo>
                    <a:pt x="1017681" y="141442"/>
                    <a:pt x="1044996" y="141442"/>
                    <a:pt x="1071770" y="150908"/>
                  </a:cubicBezTo>
                  <a:cubicBezTo>
                    <a:pt x="1113689" y="166323"/>
                    <a:pt x="1122614" y="201751"/>
                    <a:pt x="1089620" y="232041"/>
                  </a:cubicBezTo>
                  <a:cubicBezTo>
                    <a:pt x="1072852" y="247456"/>
                    <a:pt x="1051487" y="258004"/>
                    <a:pt x="1030392" y="272067"/>
                  </a:cubicBezTo>
                  <a:cubicBezTo>
                    <a:pt x="1039587" y="313445"/>
                    <a:pt x="1049323" y="357797"/>
                    <a:pt x="1059059" y="401068"/>
                  </a:cubicBezTo>
                  <a:cubicBezTo>
                    <a:pt x="1106387" y="395930"/>
                    <a:pt x="1152362" y="391062"/>
                    <a:pt x="1199149" y="385924"/>
                  </a:cubicBezTo>
                  <a:cubicBezTo>
                    <a:pt x="1199149" y="272067"/>
                    <a:pt x="1199149" y="157128"/>
                    <a:pt x="1199149" y="42189"/>
                  </a:cubicBezTo>
                  <a:cubicBezTo>
                    <a:pt x="1186438" y="38673"/>
                    <a:pt x="1173187" y="35969"/>
                    <a:pt x="1160746" y="31371"/>
                  </a:cubicBezTo>
                  <a:cubicBezTo>
                    <a:pt x="1156149" y="29749"/>
                    <a:pt x="1150740" y="24070"/>
                    <a:pt x="1149928" y="19472"/>
                  </a:cubicBezTo>
                  <a:cubicBezTo>
                    <a:pt x="1149388" y="16497"/>
                    <a:pt x="1156149" y="10006"/>
                    <a:pt x="1160476" y="9195"/>
                  </a:cubicBezTo>
                  <a:cubicBezTo>
                    <a:pt x="1179677" y="5409"/>
                    <a:pt x="1198338" y="0"/>
                    <a:pt x="1216728" y="0"/>
                  </a:cubicBezTo>
                  <a:cubicBezTo>
                    <a:pt x="1238364" y="0"/>
                    <a:pt x="1260270" y="4868"/>
                    <a:pt x="1281635" y="8925"/>
                  </a:cubicBezTo>
                  <a:cubicBezTo>
                    <a:pt x="1286773" y="10006"/>
                    <a:pt x="1290559" y="16497"/>
                    <a:pt x="1294886" y="20554"/>
                  </a:cubicBezTo>
                  <a:cubicBezTo>
                    <a:pt x="1290559" y="24610"/>
                    <a:pt x="1287044" y="30560"/>
                    <a:pt x="1281635" y="32724"/>
                  </a:cubicBezTo>
                  <a:cubicBezTo>
                    <a:pt x="1270276" y="37051"/>
                    <a:pt x="1258377" y="39485"/>
                    <a:pt x="1245666" y="42730"/>
                  </a:cubicBezTo>
                  <a:cubicBezTo>
                    <a:pt x="1245666" y="156587"/>
                    <a:pt x="1245666" y="271255"/>
                    <a:pt x="1245666" y="385653"/>
                  </a:cubicBezTo>
                  <a:cubicBezTo>
                    <a:pt x="1302188" y="392955"/>
                    <a:pt x="1358982" y="400257"/>
                    <a:pt x="1417938" y="407829"/>
                  </a:cubicBezTo>
                  <a:cubicBezTo>
                    <a:pt x="1429027" y="365911"/>
                    <a:pt x="1440656" y="322369"/>
                    <a:pt x="1452555" y="277475"/>
                  </a:cubicBezTo>
                  <a:cubicBezTo>
                    <a:pt x="1448499" y="275582"/>
                    <a:pt x="1444171" y="274230"/>
                    <a:pt x="1440926" y="271526"/>
                  </a:cubicBezTo>
                  <a:cubicBezTo>
                    <a:pt x="1423347" y="258544"/>
                    <a:pt x="1403064" y="247997"/>
                    <a:pt x="1389001" y="232041"/>
                  </a:cubicBezTo>
                  <a:cubicBezTo>
                    <a:pt x="1364931" y="204997"/>
                    <a:pt x="1373856" y="172814"/>
                    <a:pt x="1408202" y="161455"/>
                  </a:cubicBezTo>
                  <a:cubicBezTo>
                    <a:pt x="1428215" y="154964"/>
                    <a:pt x="1450662" y="152530"/>
                    <a:pt x="1471757" y="153342"/>
                  </a:cubicBezTo>
                  <a:cubicBezTo>
                    <a:pt x="1502587" y="154423"/>
                    <a:pt x="1531795" y="164159"/>
                    <a:pt x="1558299" y="180657"/>
                  </a:cubicBezTo>
                  <a:cubicBezTo>
                    <a:pt x="1568035" y="186877"/>
                    <a:pt x="1577771" y="194179"/>
                    <a:pt x="1585614" y="202292"/>
                  </a:cubicBezTo>
                  <a:cubicBezTo>
                    <a:pt x="1618067" y="235827"/>
                    <a:pt x="1608601" y="272878"/>
                    <a:pt x="1563167" y="284507"/>
                  </a:cubicBezTo>
                  <a:cubicBezTo>
                    <a:pt x="1542343" y="289916"/>
                    <a:pt x="1519896" y="289375"/>
                    <a:pt x="1494474" y="292079"/>
                  </a:cubicBezTo>
                  <a:cubicBezTo>
                    <a:pt x="1483927" y="331835"/>
                    <a:pt x="1472298" y="375917"/>
                    <a:pt x="1460128" y="420811"/>
                  </a:cubicBezTo>
                  <a:cubicBezTo>
                    <a:pt x="1488254" y="431088"/>
                    <a:pt x="1516650" y="440553"/>
                    <a:pt x="1544236" y="451912"/>
                  </a:cubicBezTo>
                  <a:cubicBezTo>
                    <a:pt x="1572091" y="463270"/>
                    <a:pt x="1599136" y="476793"/>
                    <a:pt x="1627803" y="489774"/>
                  </a:cubicBezTo>
                  <a:cubicBezTo>
                    <a:pt x="1684867" y="391062"/>
                    <a:pt x="1742471" y="291539"/>
                    <a:pt x="1798453" y="194449"/>
                  </a:cubicBezTo>
                  <a:cubicBezTo>
                    <a:pt x="1789258" y="183902"/>
                    <a:pt x="1780333" y="174707"/>
                    <a:pt x="1772490" y="164159"/>
                  </a:cubicBezTo>
                  <a:cubicBezTo>
                    <a:pt x="1769245" y="159832"/>
                    <a:pt x="1768975" y="153612"/>
                    <a:pt x="1767352" y="148474"/>
                  </a:cubicBezTo>
                  <a:cubicBezTo>
                    <a:pt x="1772490" y="146851"/>
                    <a:pt x="1778170" y="143065"/>
                    <a:pt x="1783038" y="143876"/>
                  </a:cubicBezTo>
                  <a:cubicBezTo>
                    <a:pt x="1825768" y="151178"/>
                    <a:pt x="1861196" y="172273"/>
                    <a:pt x="1889322" y="205267"/>
                  </a:cubicBezTo>
                  <a:cubicBezTo>
                    <a:pt x="1892297" y="208783"/>
                    <a:pt x="1893649" y="216626"/>
                    <a:pt x="1891756" y="219871"/>
                  </a:cubicBezTo>
                  <a:cubicBezTo>
                    <a:pt x="1889593" y="223116"/>
                    <a:pt x="1882020" y="225009"/>
                    <a:pt x="1877423" y="224198"/>
                  </a:cubicBezTo>
                  <a:cubicBezTo>
                    <a:pt x="1864712" y="221764"/>
                    <a:pt x="1852271" y="217707"/>
                    <a:pt x="1838208" y="213921"/>
                  </a:cubicBezTo>
                  <a:cubicBezTo>
                    <a:pt x="1781145" y="312904"/>
                    <a:pt x="1723540" y="412427"/>
                    <a:pt x="1666476" y="511139"/>
                  </a:cubicBezTo>
                  <a:cubicBezTo>
                    <a:pt x="1704339" y="538995"/>
                    <a:pt x="1741660" y="566310"/>
                    <a:pt x="1780604" y="594706"/>
                  </a:cubicBezTo>
                  <a:cubicBezTo>
                    <a:pt x="1810353" y="562523"/>
                    <a:pt x="1841183" y="528718"/>
                    <a:pt x="1871202" y="495994"/>
                  </a:cubicBezTo>
                  <a:cubicBezTo>
                    <a:pt x="1861466" y="479497"/>
                    <a:pt x="1850919" y="464893"/>
                    <a:pt x="1844158" y="448396"/>
                  </a:cubicBezTo>
                  <a:cubicBezTo>
                    <a:pt x="1839020" y="435956"/>
                    <a:pt x="1836586" y="421622"/>
                    <a:pt x="1836315" y="407829"/>
                  </a:cubicBezTo>
                  <a:cubicBezTo>
                    <a:pt x="1836045" y="387005"/>
                    <a:pt x="1850919" y="372131"/>
                    <a:pt x="1871743" y="371049"/>
                  </a:cubicBezTo>
                  <a:cubicBezTo>
                    <a:pt x="1882291" y="370508"/>
                    <a:pt x="1893920" y="370508"/>
                    <a:pt x="1903656" y="373754"/>
                  </a:cubicBezTo>
                  <a:cubicBezTo>
                    <a:pt x="1964506" y="394037"/>
                    <a:pt x="2008318" y="432981"/>
                    <a:pt x="2026167" y="495994"/>
                  </a:cubicBezTo>
                  <a:cubicBezTo>
                    <a:pt x="2036985" y="534668"/>
                    <a:pt x="2010751" y="561171"/>
                    <a:pt x="1970996" y="553328"/>
                  </a:cubicBezTo>
                  <a:cubicBezTo>
                    <a:pt x="1959097" y="550894"/>
                    <a:pt x="1947468" y="547108"/>
                    <a:pt x="1936379" y="542240"/>
                  </a:cubicBezTo>
                  <a:cubicBezTo>
                    <a:pt x="1925832" y="537643"/>
                    <a:pt x="1915826" y="531152"/>
                    <a:pt x="1904467" y="524391"/>
                  </a:cubicBezTo>
                  <a:cubicBezTo>
                    <a:pt x="1873907" y="557655"/>
                    <a:pt x="1843076" y="591461"/>
                    <a:pt x="1813057" y="624185"/>
                  </a:cubicBezTo>
                  <a:cubicBezTo>
                    <a:pt x="1844428" y="659883"/>
                    <a:pt x="1874989" y="694500"/>
                    <a:pt x="1906360" y="730199"/>
                  </a:cubicBezTo>
                  <a:cubicBezTo>
                    <a:pt x="1999393" y="665022"/>
                    <a:pt x="2093237" y="599304"/>
                    <a:pt x="2187892" y="533045"/>
                  </a:cubicBezTo>
                  <a:cubicBezTo>
                    <a:pt x="2183565" y="521957"/>
                    <a:pt x="2178156" y="511680"/>
                    <a:pt x="2175452" y="500592"/>
                  </a:cubicBezTo>
                  <a:cubicBezTo>
                    <a:pt x="2173829" y="494372"/>
                    <a:pt x="2176263" y="486799"/>
                    <a:pt x="2176804" y="480038"/>
                  </a:cubicBezTo>
                  <a:cubicBezTo>
                    <a:pt x="2183836" y="481661"/>
                    <a:pt x="2192490" y="481390"/>
                    <a:pt x="2197628" y="485447"/>
                  </a:cubicBezTo>
                  <a:cubicBezTo>
                    <a:pt x="2228459" y="509787"/>
                    <a:pt x="2250365" y="540617"/>
                    <a:pt x="2261723" y="578209"/>
                  </a:cubicBezTo>
                  <a:cubicBezTo>
                    <a:pt x="2263346" y="583888"/>
                    <a:pt x="2260912" y="590920"/>
                    <a:pt x="2260371" y="597140"/>
                  </a:cubicBezTo>
                  <a:cubicBezTo>
                    <a:pt x="2253881" y="595788"/>
                    <a:pt x="2246038" y="595788"/>
                    <a:pt x="2240629" y="592272"/>
                  </a:cubicBezTo>
                  <a:cubicBezTo>
                    <a:pt x="2230893" y="585782"/>
                    <a:pt x="2222780" y="577398"/>
                    <a:pt x="2213314" y="569014"/>
                  </a:cubicBezTo>
                  <a:cubicBezTo>
                    <a:pt x="2119470" y="634732"/>
                    <a:pt x="2025085" y="700720"/>
                    <a:pt x="1931782" y="766168"/>
                  </a:cubicBezTo>
                  <a:cubicBezTo>
                    <a:pt x="1954499" y="807546"/>
                    <a:pt x="1976676" y="848112"/>
                    <a:pt x="1999934" y="890031"/>
                  </a:cubicBezTo>
                  <a:cubicBezTo>
                    <a:pt x="2040771" y="873263"/>
                    <a:pt x="2082960" y="855685"/>
                    <a:pt x="2121634" y="839728"/>
                  </a:cubicBezTo>
                  <a:cubicBezTo>
                    <a:pt x="2121093" y="814036"/>
                    <a:pt x="2118118" y="789967"/>
                    <a:pt x="2120822" y="766979"/>
                  </a:cubicBezTo>
                  <a:cubicBezTo>
                    <a:pt x="2125690" y="725872"/>
                    <a:pt x="2159496" y="710997"/>
                    <a:pt x="2193842" y="734255"/>
                  </a:cubicBezTo>
                  <a:cubicBezTo>
                    <a:pt x="2233868" y="761300"/>
                    <a:pt x="2254422" y="801596"/>
                    <a:pt x="2263076" y="847571"/>
                  </a:cubicBezTo>
                  <a:cubicBezTo>
                    <a:pt x="2266862" y="867314"/>
                    <a:pt x="2266592" y="889220"/>
                    <a:pt x="2262805" y="908962"/>
                  </a:cubicBezTo>
                  <a:cubicBezTo>
                    <a:pt x="2256044" y="942768"/>
                    <a:pt x="2227107" y="954126"/>
                    <a:pt x="2196276" y="937900"/>
                  </a:cubicBezTo>
                  <a:cubicBezTo>
                    <a:pt x="2178697" y="928434"/>
                    <a:pt x="2164905" y="913830"/>
                    <a:pt x="2141917" y="879213"/>
                  </a:cubicBezTo>
                  <a:cubicBezTo>
                    <a:pt x="2099998" y="896522"/>
                    <a:pt x="2057809" y="914101"/>
                    <a:pt x="2016701" y="931138"/>
                  </a:cubicBezTo>
                  <a:cubicBezTo>
                    <a:pt x="2029953" y="976303"/>
                    <a:pt x="2042664" y="1020655"/>
                    <a:pt x="2056186" y="1066901"/>
                  </a:cubicBezTo>
                  <a:cubicBezTo>
                    <a:pt x="2168150" y="1047159"/>
                    <a:pt x="2281466" y="1027146"/>
                    <a:pt x="2394782" y="1007133"/>
                  </a:cubicBezTo>
                  <a:cubicBezTo>
                    <a:pt x="2395593" y="994422"/>
                    <a:pt x="2395052" y="982252"/>
                    <a:pt x="2397216" y="970353"/>
                  </a:cubicBezTo>
                  <a:cubicBezTo>
                    <a:pt x="2398298" y="964674"/>
                    <a:pt x="2403706" y="959535"/>
                    <a:pt x="2407222" y="954397"/>
                  </a:cubicBezTo>
                  <a:cubicBezTo>
                    <a:pt x="2412361" y="958183"/>
                    <a:pt x="2419392" y="961158"/>
                    <a:pt x="2422097" y="966296"/>
                  </a:cubicBezTo>
                  <a:cubicBezTo>
                    <a:pt x="2440757" y="1002265"/>
                    <a:pt x="2448600" y="1040668"/>
                    <a:pt x="2441839" y="1081235"/>
                  </a:cubicBezTo>
                  <a:cubicBezTo>
                    <a:pt x="2441028" y="1086644"/>
                    <a:pt x="2435619" y="1091241"/>
                    <a:pt x="2432374" y="1096109"/>
                  </a:cubicBezTo>
                  <a:cubicBezTo>
                    <a:pt x="2427506" y="1092594"/>
                    <a:pt x="2421015" y="1090160"/>
                    <a:pt x="2418040" y="1085562"/>
                  </a:cubicBezTo>
                  <a:cubicBezTo>
                    <a:pt x="2411820" y="1074744"/>
                    <a:pt x="2407222" y="1063115"/>
                    <a:pt x="2401814" y="1050945"/>
                  </a:cubicBezTo>
                  <a:cubicBezTo>
                    <a:pt x="2289309" y="1070688"/>
                    <a:pt x="2176534" y="1090700"/>
                    <a:pt x="2063759" y="1110443"/>
                  </a:cubicBezTo>
                  <a:cubicBezTo>
                    <a:pt x="2066733" y="1157500"/>
                    <a:pt x="2069979" y="1204016"/>
                    <a:pt x="2072954" y="1251615"/>
                  </a:cubicBezTo>
                  <a:cubicBezTo>
                    <a:pt x="2117306" y="1253508"/>
                    <a:pt x="2162200" y="1255671"/>
                    <a:pt x="2207905" y="1257564"/>
                  </a:cubicBezTo>
                  <a:cubicBezTo>
                    <a:pt x="2211151" y="1246476"/>
                    <a:pt x="2213044" y="1234847"/>
                    <a:pt x="2217641" y="1224570"/>
                  </a:cubicBezTo>
                  <a:cubicBezTo>
                    <a:pt x="2224132" y="1210237"/>
                    <a:pt x="2230622" y="1195633"/>
                    <a:pt x="2240358" y="1183733"/>
                  </a:cubicBezTo>
                  <a:cubicBezTo>
                    <a:pt x="2261453" y="1158041"/>
                    <a:pt x="2291472" y="1159934"/>
                    <a:pt x="2310944" y="1186708"/>
                  </a:cubicBezTo>
                  <a:cubicBezTo>
                    <a:pt x="2330146" y="1212941"/>
                    <a:pt x="2335284" y="1243501"/>
                    <a:pt x="2335555" y="1274873"/>
                  </a:cubicBezTo>
                  <a:cubicBezTo>
                    <a:pt x="2335825" y="1303810"/>
                    <a:pt x="2330957" y="1332207"/>
                    <a:pt x="2317435" y="1358440"/>
                  </a:cubicBezTo>
                  <a:cubicBezTo>
                    <a:pt x="2313378" y="1366283"/>
                    <a:pt x="2308510" y="1374126"/>
                    <a:pt x="2302561" y="1380887"/>
                  </a:cubicBezTo>
                  <a:cubicBezTo>
                    <a:pt x="2280384" y="1406579"/>
                    <a:pt x="2249283" y="1406309"/>
                    <a:pt x="2231434" y="1377371"/>
                  </a:cubicBezTo>
                  <a:cubicBezTo>
                    <a:pt x="2220886" y="1360333"/>
                    <a:pt x="2216019" y="1339509"/>
                    <a:pt x="2209257" y="1320307"/>
                  </a:cubicBezTo>
                  <a:cubicBezTo>
                    <a:pt x="2207364" y="1314899"/>
                    <a:pt x="2207364" y="1308678"/>
                    <a:pt x="2206282" y="1301647"/>
                  </a:cubicBezTo>
                  <a:cubicBezTo>
                    <a:pt x="2160848" y="1299483"/>
                    <a:pt x="2115684" y="1297590"/>
                    <a:pt x="2070520" y="1295427"/>
                  </a:cubicBezTo>
                  <a:cubicBezTo>
                    <a:pt x="2063488" y="1341943"/>
                    <a:pt x="2056457" y="1387648"/>
                    <a:pt x="2049155" y="1434976"/>
                  </a:cubicBezTo>
                  <a:cubicBezTo>
                    <a:pt x="2072142" y="1441196"/>
                    <a:pt x="2096482" y="1447957"/>
                    <a:pt x="2121093" y="1454448"/>
                  </a:cubicBezTo>
                  <a:cubicBezTo>
                    <a:pt x="2203578" y="1476624"/>
                    <a:pt x="2286063" y="1498259"/>
                    <a:pt x="2368549" y="1520706"/>
                  </a:cubicBezTo>
                  <a:cubicBezTo>
                    <a:pt x="2378826" y="1523411"/>
                    <a:pt x="2383694" y="1522870"/>
                    <a:pt x="2387750" y="1512052"/>
                  </a:cubicBezTo>
                  <a:cubicBezTo>
                    <a:pt x="2390996" y="1503398"/>
                    <a:pt x="2396405" y="1495285"/>
                    <a:pt x="2402354" y="1487983"/>
                  </a:cubicBezTo>
                  <a:cubicBezTo>
                    <a:pt x="2405329" y="1484467"/>
                    <a:pt x="2411549" y="1481492"/>
                    <a:pt x="2415876" y="1482033"/>
                  </a:cubicBezTo>
                  <a:cubicBezTo>
                    <a:pt x="2418851" y="1482574"/>
                    <a:pt x="2422908" y="1489605"/>
                    <a:pt x="2422908" y="1493392"/>
                  </a:cubicBezTo>
                  <a:cubicBezTo>
                    <a:pt x="2422097" y="1512863"/>
                    <a:pt x="2422367" y="1533147"/>
                    <a:pt x="2417770" y="1552078"/>
                  </a:cubicBezTo>
                  <a:cubicBezTo>
                    <a:pt x="2412902" y="1571820"/>
                    <a:pt x="2403436" y="1590481"/>
                    <a:pt x="2394511" y="1608871"/>
                  </a:cubicBezTo>
                  <a:cubicBezTo>
                    <a:pt x="2392077" y="1614009"/>
                    <a:pt x="2383423" y="1616173"/>
                    <a:pt x="2377744" y="1619959"/>
                  </a:cubicBezTo>
                  <a:cubicBezTo>
                    <a:pt x="2375040" y="1613739"/>
                    <a:pt x="2370442" y="1607789"/>
                    <a:pt x="2369631" y="1601299"/>
                  </a:cubicBezTo>
                  <a:cubicBezTo>
                    <a:pt x="2368278" y="1590210"/>
                    <a:pt x="2369360" y="1579122"/>
                    <a:pt x="2369360" y="1566141"/>
                  </a:cubicBezTo>
                  <a:cubicBezTo>
                    <a:pt x="2260101" y="1536933"/>
                    <a:pt x="2149219" y="1507184"/>
                    <a:pt x="2038607" y="1477435"/>
                  </a:cubicBezTo>
                  <a:cubicBezTo>
                    <a:pt x="2021569" y="1521247"/>
                    <a:pt x="2004531" y="1564789"/>
                    <a:pt x="1987223" y="1609141"/>
                  </a:cubicBezTo>
                  <a:cubicBezTo>
                    <a:pt x="2026437" y="1629425"/>
                    <a:pt x="2067004" y="1650790"/>
                    <a:pt x="2106218" y="1671073"/>
                  </a:cubicBezTo>
                  <a:cubicBezTo>
                    <a:pt x="2119200" y="1657821"/>
                    <a:pt x="2130829" y="1644570"/>
                    <a:pt x="2143810" y="1632941"/>
                  </a:cubicBezTo>
                  <a:cubicBezTo>
                    <a:pt x="2150571" y="1626720"/>
                    <a:pt x="2159225" y="1621852"/>
                    <a:pt x="2167880" y="1618066"/>
                  </a:cubicBezTo>
                  <a:cubicBezTo>
                    <a:pt x="2199521" y="1604274"/>
                    <a:pt x="2226025" y="1619418"/>
                    <a:pt x="2231434" y="1653494"/>
                  </a:cubicBezTo>
                  <a:cubicBezTo>
                    <a:pt x="2240358" y="1711369"/>
                    <a:pt x="2200062" y="1792232"/>
                    <a:pt x="2148408" y="1820088"/>
                  </a:cubicBezTo>
                  <a:cubicBezTo>
                    <a:pt x="2111357" y="1840101"/>
                    <a:pt x="2082149" y="1825497"/>
                    <a:pt x="2076740" y="1783578"/>
                  </a:cubicBezTo>
                  <a:cubicBezTo>
                    <a:pt x="2075117" y="1771678"/>
                    <a:pt x="2075929" y="1759238"/>
                    <a:pt x="2077822" y="1747338"/>
                  </a:cubicBezTo>
                  <a:cubicBezTo>
                    <a:pt x="2079444" y="1735439"/>
                    <a:pt x="2083771" y="1723810"/>
                    <a:pt x="2087017" y="1710828"/>
                  </a:cubicBezTo>
                  <a:cubicBezTo>
                    <a:pt x="2046991" y="1690004"/>
                    <a:pt x="2006424" y="1668910"/>
                    <a:pt x="1966669" y="1648085"/>
                  </a:cubicBezTo>
                  <a:cubicBezTo>
                    <a:pt x="1940436" y="1687300"/>
                    <a:pt x="1914744" y="1725703"/>
                    <a:pt x="1888240" y="1765458"/>
                  </a:cubicBezTo>
                  <a:cubicBezTo>
                    <a:pt x="1975323" y="1838748"/>
                    <a:pt x="2063488" y="1912580"/>
                    <a:pt x="2151112" y="1986140"/>
                  </a:cubicBezTo>
                  <a:cubicBezTo>
                    <a:pt x="2162741" y="1978027"/>
                    <a:pt x="2173018" y="1970184"/>
                    <a:pt x="2184106" y="1963693"/>
                  </a:cubicBezTo>
                  <a:cubicBezTo>
                    <a:pt x="2188433" y="1961260"/>
                    <a:pt x="2196006" y="1960989"/>
                    <a:pt x="2200062" y="1963153"/>
                  </a:cubicBezTo>
                  <a:cubicBezTo>
                    <a:pt x="2202496" y="1964505"/>
                    <a:pt x="2203037" y="1973429"/>
                    <a:pt x="2201414" y="1977757"/>
                  </a:cubicBezTo>
                  <a:cubicBezTo>
                    <a:pt x="2186540" y="2018594"/>
                    <a:pt x="2160037" y="2049965"/>
                    <a:pt x="2122445" y="2071601"/>
                  </a:cubicBezTo>
                  <a:cubicBezTo>
                    <a:pt x="2118388" y="2073764"/>
                    <a:pt x="2110545" y="2074305"/>
                    <a:pt x="2107841" y="2071871"/>
                  </a:cubicBezTo>
                  <a:cubicBezTo>
                    <a:pt x="2105137" y="2069437"/>
                    <a:pt x="2104596" y="2061594"/>
                    <a:pt x="2105948" y="2057267"/>
                  </a:cubicBezTo>
                  <a:cubicBezTo>
                    <a:pt x="2110275" y="2045097"/>
                    <a:pt x="2116225" y="2033468"/>
                    <a:pt x="2122445" y="2019675"/>
                  </a:cubicBezTo>
                  <a:cubicBezTo>
                    <a:pt x="2035362" y="1946655"/>
                    <a:pt x="1947197" y="1872554"/>
                    <a:pt x="1859573" y="1798993"/>
                  </a:cubicBezTo>
                  <a:cubicBezTo>
                    <a:pt x="1825768" y="1831176"/>
                    <a:pt x="1792503" y="1863359"/>
                    <a:pt x="1757616" y="1896623"/>
                  </a:cubicBezTo>
                  <a:cubicBezTo>
                    <a:pt x="1784390" y="1931511"/>
                    <a:pt x="1812246" y="1967750"/>
                    <a:pt x="1839831" y="2003719"/>
                  </a:cubicBezTo>
                  <a:cubicBezTo>
                    <a:pt x="1854435" y="1997769"/>
                    <a:pt x="1867687" y="1990738"/>
                    <a:pt x="1881750" y="1986952"/>
                  </a:cubicBezTo>
                  <a:cubicBezTo>
                    <a:pt x="1895542" y="1983436"/>
                    <a:pt x="1910146" y="1981543"/>
                    <a:pt x="1924209" y="1982084"/>
                  </a:cubicBezTo>
                  <a:cubicBezTo>
                    <a:pt x="1949902" y="1983165"/>
                    <a:pt x="1965858" y="2003719"/>
                    <a:pt x="1962072" y="2029141"/>
                  </a:cubicBezTo>
                  <a:cubicBezTo>
                    <a:pt x="1960990" y="2036173"/>
                    <a:pt x="1959908" y="2043745"/>
                    <a:pt x="1956663" y="2049965"/>
                  </a:cubicBezTo>
                  <a:cubicBezTo>
                    <a:pt x="1927725" y="2108922"/>
                    <a:pt x="1881750" y="2146243"/>
                    <a:pt x="1816032" y="2155168"/>
                  </a:cubicBezTo>
                  <a:cubicBezTo>
                    <a:pt x="1772761" y="2161118"/>
                    <a:pt x="1749503" y="2131098"/>
                    <a:pt x="1766000" y="2090261"/>
                  </a:cubicBezTo>
                  <a:cubicBezTo>
                    <a:pt x="1774654" y="2069167"/>
                    <a:pt x="1789258" y="2050235"/>
                    <a:pt x="1802780" y="2028059"/>
                  </a:cubicBezTo>
                  <a:cubicBezTo>
                    <a:pt x="1777358" y="1994794"/>
                    <a:pt x="1749503" y="1958555"/>
                    <a:pt x="1722458" y="1923127"/>
                  </a:cubicBezTo>
                  <a:cubicBezTo>
                    <a:pt x="1681892" y="1947737"/>
                    <a:pt x="1642136" y="1972077"/>
                    <a:pt x="1601840" y="1996417"/>
                  </a:cubicBezTo>
                  <a:cubicBezTo>
                    <a:pt x="1649979" y="2099997"/>
                    <a:pt x="1698659" y="2204118"/>
                    <a:pt x="1747069" y="2307698"/>
                  </a:cubicBezTo>
                  <a:cubicBezTo>
                    <a:pt x="1760591" y="2305264"/>
                    <a:pt x="1773302" y="2302019"/>
                    <a:pt x="1786013" y="2300937"/>
                  </a:cubicBezTo>
                  <a:cubicBezTo>
                    <a:pt x="1790881" y="2300396"/>
                    <a:pt x="1798994" y="2303371"/>
                    <a:pt x="1800616" y="2306887"/>
                  </a:cubicBezTo>
                  <a:cubicBezTo>
                    <a:pt x="1802239" y="2310673"/>
                    <a:pt x="1799264" y="2318516"/>
                    <a:pt x="1795749" y="2322032"/>
                  </a:cubicBezTo>
                  <a:cubicBezTo>
                    <a:pt x="1770327" y="2347994"/>
                    <a:pt x="1738685" y="2362058"/>
                    <a:pt x="1704068" y="2370712"/>
                  </a:cubicBezTo>
                  <a:cubicBezTo>
                    <a:pt x="1697037" y="2372334"/>
                    <a:pt x="1689734" y="2373416"/>
                    <a:pt x="1682703" y="2373146"/>
                  </a:cubicBezTo>
                  <a:cubicBezTo>
                    <a:pt x="1670263" y="2372334"/>
                    <a:pt x="1666206" y="2364491"/>
                    <a:pt x="1674319" y="2355296"/>
                  </a:cubicBezTo>
                  <a:cubicBezTo>
                    <a:pt x="1683514" y="2345019"/>
                    <a:pt x="1694603" y="2336365"/>
                    <a:pt x="1706773" y="2325548"/>
                  </a:cubicBezTo>
                  <a:cubicBezTo>
                    <a:pt x="1658904" y="2222779"/>
                    <a:pt x="1610224" y="2118387"/>
                    <a:pt x="1561815" y="2014807"/>
                  </a:cubicBezTo>
                  <a:cubicBezTo>
                    <a:pt x="1516921" y="2029952"/>
                    <a:pt x="1473379" y="2044827"/>
                    <a:pt x="1427945" y="2060242"/>
                  </a:cubicBezTo>
                  <a:cubicBezTo>
                    <a:pt x="1437410" y="2103243"/>
                    <a:pt x="1447417" y="2147866"/>
                    <a:pt x="1456612" y="2190326"/>
                  </a:cubicBezTo>
                  <a:cubicBezTo>
                    <a:pt x="1478247" y="2192760"/>
                    <a:pt x="1498260" y="2194923"/>
                    <a:pt x="1518003" y="2197627"/>
                  </a:cubicBezTo>
                  <a:cubicBezTo>
                    <a:pt x="1522330" y="2198168"/>
                    <a:pt x="1526657" y="2200062"/>
                    <a:pt x="1530713" y="2201684"/>
                  </a:cubicBezTo>
                  <a:cubicBezTo>
                    <a:pt x="1568035" y="2217099"/>
                    <a:pt x="1575607" y="2249553"/>
                    <a:pt x="1547751" y="2278761"/>
                  </a:cubicBezTo>
                  <a:cubicBezTo>
                    <a:pt x="1516921" y="2311214"/>
                    <a:pt x="1476625" y="2324466"/>
                    <a:pt x="1433624" y="2326900"/>
                  </a:cubicBezTo>
                  <a:cubicBezTo>
                    <a:pt x="1412529" y="2327981"/>
                    <a:pt x="1390083" y="2325548"/>
                    <a:pt x="1370070" y="2319057"/>
                  </a:cubicBezTo>
                  <a:cubicBezTo>
                    <a:pt x="1329774" y="2305805"/>
                    <a:pt x="1321660" y="2269566"/>
                    <a:pt x="1352491" y="2240628"/>
                  </a:cubicBezTo>
                  <a:cubicBezTo>
                    <a:pt x="1369529" y="2224672"/>
                    <a:pt x="1391165" y="2213854"/>
                    <a:pt x="1413070" y="2198980"/>
                  </a:cubicBezTo>
                  <a:cubicBezTo>
                    <a:pt x="1404146" y="2158413"/>
                    <a:pt x="1394139" y="2113790"/>
                    <a:pt x="1384403" y="2069978"/>
                  </a:cubicBezTo>
                  <a:cubicBezTo>
                    <a:pt x="1337617" y="2075116"/>
                    <a:pt x="1291912" y="2079984"/>
                    <a:pt x="1245395" y="2084852"/>
                  </a:cubicBezTo>
                  <a:cubicBezTo>
                    <a:pt x="1245395" y="2199250"/>
                    <a:pt x="1245395" y="2313918"/>
                    <a:pt x="1245395" y="2428857"/>
                  </a:cubicBezTo>
                  <a:cubicBezTo>
                    <a:pt x="1257836" y="2432373"/>
                    <a:pt x="1270547" y="2435077"/>
                    <a:pt x="1282716" y="2439404"/>
                  </a:cubicBezTo>
                  <a:cubicBezTo>
                    <a:pt x="1287584" y="2441298"/>
                    <a:pt x="1290830" y="2446977"/>
                    <a:pt x="1294886" y="2450763"/>
                  </a:cubicBezTo>
                  <a:cubicBezTo>
                    <a:pt x="1290830" y="2454820"/>
                    <a:pt x="1287855" y="2460770"/>
                    <a:pt x="1282987" y="2462392"/>
                  </a:cubicBezTo>
                  <a:cubicBezTo>
                    <a:pt x="1242420" y="2476185"/>
                    <a:pt x="1201854" y="2476455"/>
                    <a:pt x="1161287" y="2462392"/>
                  </a:cubicBezTo>
                  <a:cubicBezTo>
                    <a:pt x="1156690" y="2460770"/>
                    <a:pt x="1151281" y="2455090"/>
                    <a:pt x="1150469" y="2450493"/>
                  </a:cubicBezTo>
                  <a:cubicBezTo>
                    <a:pt x="1149928" y="2447788"/>
                    <a:pt x="1156419" y="2441568"/>
                    <a:pt x="1161017" y="2439945"/>
                  </a:cubicBezTo>
                  <a:cubicBezTo>
                    <a:pt x="1173457" y="2436970"/>
                    <a:pt x="1186438" y="2433996"/>
                    <a:pt x="1200231" y="2430209"/>
                  </a:cubicBezTo>
                  <a:close/>
                  <a:moveTo>
                    <a:pt x="2028871" y="1236740"/>
                  </a:moveTo>
                  <a:cubicBezTo>
                    <a:pt x="2028871" y="791049"/>
                    <a:pt x="1669181" y="430276"/>
                    <a:pt x="1224301" y="430006"/>
                  </a:cubicBezTo>
                  <a:cubicBezTo>
                    <a:pt x="777257" y="429735"/>
                    <a:pt x="415944" y="790237"/>
                    <a:pt x="415944" y="1236199"/>
                  </a:cubicBezTo>
                  <a:cubicBezTo>
                    <a:pt x="416214" y="1681891"/>
                    <a:pt x="776175" y="2042934"/>
                    <a:pt x="1220785" y="2042934"/>
                  </a:cubicBezTo>
                  <a:cubicBezTo>
                    <a:pt x="1668640" y="2042934"/>
                    <a:pt x="2028871" y="1683514"/>
                    <a:pt x="2028871" y="1236740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8CA180E-8483-449D-8516-92C929B66C92}"/>
                </a:ext>
              </a:extLst>
            </p:cNvPr>
            <p:cNvSpPr/>
            <p:nvPr/>
          </p:nvSpPr>
          <p:spPr>
            <a:xfrm>
              <a:off x="7509318" y="3706222"/>
              <a:ext cx="292079" cy="291810"/>
            </a:xfrm>
            <a:custGeom>
              <a:avLst/>
              <a:gdLst>
                <a:gd name="connsiteX0" fmla="*/ 146040 w 292079"/>
                <a:gd name="connsiteY0" fmla="*/ 1 h 291810"/>
                <a:gd name="connsiteX1" fmla="*/ 292079 w 292079"/>
                <a:gd name="connsiteY1" fmla="*/ 146311 h 291810"/>
                <a:gd name="connsiteX2" fmla="*/ 145499 w 292079"/>
                <a:gd name="connsiteY2" fmla="*/ 291810 h 291810"/>
                <a:gd name="connsiteX3" fmla="*/ 0 w 292079"/>
                <a:gd name="connsiteY3" fmla="*/ 145500 h 291810"/>
                <a:gd name="connsiteX4" fmla="*/ 146040 w 292079"/>
                <a:gd name="connsiteY4" fmla="*/ 1 h 291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9" h="291810">
                  <a:moveTo>
                    <a:pt x="146040" y="1"/>
                  </a:moveTo>
                  <a:cubicBezTo>
                    <a:pt x="226902" y="271"/>
                    <a:pt x="292079" y="65719"/>
                    <a:pt x="292079" y="146311"/>
                  </a:cubicBezTo>
                  <a:cubicBezTo>
                    <a:pt x="291809" y="226633"/>
                    <a:pt x="225821" y="292080"/>
                    <a:pt x="145499" y="291810"/>
                  </a:cubicBezTo>
                  <a:cubicBezTo>
                    <a:pt x="64636" y="291539"/>
                    <a:pt x="0" y="226633"/>
                    <a:pt x="0" y="145500"/>
                  </a:cubicBezTo>
                  <a:cubicBezTo>
                    <a:pt x="0" y="64367"/>
                    <a:pt x="64907" y="-270"/>
                    <a:pt x="146040" y="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019DBD6-C42D-4D2E-8D8A-1A13882DC43C}"/>
                </a:ext>
              </a:extLst>
            </p:cNvPr>
            <p:cNvSpPr/>
            <p:nvPr/>
          </p:nvSpPr>
          <p:spPr>
            <a:xfrm>
              <a:off x="6920800" y="3231852"/>
              <a:ext cx="187798" cy="187461"/>
            </a:xfrm>
            <a:custGeom>
              <a:avLst/>
              <a:gdLst>
                <a:gd name="connsiteX0" fmla="*/ 92253 w 187798"/>
                <a:gd name="connsiteY0" fmla="*/ 187429 h 187461"/>
                <a:gd name="connsiteX1" fmla="*/ 32 w 187798"/>
                <a:gd name="connsiteY1" fmla="*/ 92504 h 187461"/>
                <a:gd name="connsiteX2" fmla="*/ 94958 w 187798"/>
                <a:gd name="connsiteY2" fmla="*/ 12 h 187461"/>
                <a:gd name="connsiteX3" fmla="*/ 187720 w 187798"/>
                <a:gd name="connsiteY3" fmla="*/ 96019 h 187461"/>
                <a:gd name="connsiteX4" fmla="*/ 92253 w 187798"/>
                <a:gd name="connsiteY4" fmla="*/ 187429 h 1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798" h="187461">
                  <a:moveTo>
                    <a:pt x="92253" y="187429"/>
                  </a:moveTo>
                  <a:cubicBezTo>
                    <a:pt x="40328" y="186077"/>
                    <a:pt x="-1320" y="142806"/>
                    <a:pt x="32" y="92504"/>
                  </a:cubicBezTo>
                  <a:cubicBezTo>
                    <a:pt x="1655" y="40578"/>
                    <a:pt x="44114" y="-800"/>
                    <a:pt x="94958" y="12"/>
                  </a:cubicBezTo>
                  <a:cubicBezTo>
                    <a:pt x="146883" y="823"/>
                    <a:pt x="189884" y="45446"/>
                    <a:pt x="187720" y="96019"/>
                  </a:cubicBezTo>
                  <a:cubicBezTo>
                    <a:pt x="185827" y="147945"/>
                    <a:pt x="143097" y="188782"/>
                    <a:pt x="92253" y="18742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99A6FF8-1400-4D31-9769-379F52FFABD0}"/>
                </a:ext>
              </a:extLst>
            </p:cNvPr>
            <p:cNvSpPr/>
            <p:nvPr/>
          </p:nvSpPr>
          <p:spPr>
            <a:xfrm>
              <a:off x="7152867" y="3851720"/>
              <a:ext cx="187693" cy="187690"/>
            </a:xfrm>
            <a:custGeom>
              <a:avLst/>
              <a:gdLst>
                <a:gd name="connsiteX0" fmla="*/ 187693 w 187693"/>
                <a:gd name="connsiteY0" fmla="*/ 93845 h 187690"/>
                <a:gd name="connsiteX1" fmla="*/ 94390 w 187693"/>
                <a:gd name="connsiteY1" fmla="*/ 187689 h 187690"/>
                <a:gd name="connsiteX2" fmla="*/ 5 w 187693"/>
                <a:gd name="connsiteY2" fmla="*/ 94386 h 187690"/>
                <a:gd name="connsiteX3" fmla="*/ 94390 w 187693"/>
                <a:gd name="connsiteY3" fmla="*/ 1 h 187690"/>
                <a:gd name="connsiteX4" fmla="*/ 187693 w 187693"/>
                <a:gd name="connsiteY4" fmla="*/ 93845 h 18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693" h="187690">
                  <a:moveTo>
                    <a:pt x="187693" y="93845"/>
                  </a:moveTo>
                  <a:cubicBezTo>
                    <a:pt x="187693" y="145230"/>
                    <a:pt x="145774" y="187419"/>
                    <a:pt x="94390" y="187689"/>
                  </a:cubicBezTo>
                  <a:cubicBezTo>
                    <a:pt x="43547" y="187960"/>
                    <a:pt x="546" y="145500"/>
                    <a:pt x="5" y="94386"/>
                  </a:cubicBezTo>
                  <a:cubicBezTo>
                    <a:pt x="-536" y="42731"/>
                    <a:pt x="42465" y="-269"/>
                    <a:pt x="94390" y="1"/>
                  </a:cubicBezTo>
                  <a:cubicBezTo>
                    <a:pt x="146045" y="272"/>
                    <a:pt x="187423" y="42190"/>
                    <a:pt x="187693" y="9384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64EC0A74-7635-4E22-BC26-C9FE3A1D7FBE}"/>
                </a:ext>
              </a:extLst>
            </p:cNvPr>
            <p:cNvSpPr/>
            <p:nvPr/>
          </p:nvSpPr>
          <p:spPr>
            <a:xfrm>
              <a:off x="7851147" y="3481733"/>
              <a:ext cx="182583" cy="182051"/>
            </a:xfrm>
            <a:custGeom>
              <a:avLst/>
              <a:gdLst>
                <a:gd name="connsiteX0" fmla="*/ 93315 w 182583"/>
                <a:gd name="connsiteY0" fmla="*/ 21 h 182051"/>
                <a:gd name="connsiteX1" fmla="*/ 182562 w 182583"/>
                <a:gd name="connsiteY1" fmla="*/ 92513 h 182051"/>
                <a:gd name="connsiteX2" fmla="*/ 88718 w 182583"/>
                <a:gd name="connsiteY2" fmla="*/ 182030 h 182051"/>
                <a:gd name="connsiteX3" fmla="*/ 12 w 182583"/>
                <a:gd name="connsiteY3" fmla="*/ 89809 h 182051"/>
                <a:gd name="connsiteX4" fmla="*/ 93315 w 182583"/>
                <a:gd name="connsiteY4" fmla="*/ 21 h 182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583" h="182051">
                  <a:moveTo>
                    <a:pt x="93315" y="21"/>
                  </a:moveTo>
                  <a:cubicBezTo>
                    <a:pt x="143888" y="1103"/>
                    <a:pt x="183643" y="42481"/>
                    <a:pt x="182562" y="92513"/>
                  </a:cubicBezTo>
                  <a:cubicBezTo>
                    <a:pt x="181750" y="143086"/>
                    <a:pt x="139561" y="183112"/>
                    <a:pt x="88718" y="182030"/>
                  </a:cubicBezTo>
                  <a:cubicBezTo>
                    <a:pt x="39767" y="180948"/>
                    <a:pt x="-799" y="139030"/>
                    <a:pt x="12" y="89809"/>
                  </a:cubicBezTo>
                  <a:cubicBezTo>
                    <a:pt x="1094" y="38965"/>
                    <a:pt x="42472" y="-1060"/>
                    <a:pt x="93315" y="2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F4A9D4B-1961-474B-91E8-7DFBFFDD86C8}"/>
                </a:ext>
              </a:extLst>
            </p:cNvPr>
            <p:cNvSpPr/>
            <p:nvPr/>
          </p:nvSpPr>
          <p:spPr>
            <a:xfrm>
              <a:off x="7339207" y="3011722"/>
              <a:ext cx="181741" cy="181739"/>
            </a:xfrm>
            <a:custGeom>
              <a:avLst/>
              <a:gdLst>
                <a:gd name="connsiteX0" fmla="*/ 181740 w 181741"/>
                <a:gd name="connsiteY0" fmla="*/ 90599 h 181739"/>
                <a:gd name="connsiteX1" fmla="*/ 91682 w 181741"/>
                <a:gd name="connsiteY1" fmla="*/ 181738 h 181739"/>
                <a:gd name="connsiteX2" fmla="*/ 1 w 181741"/>
                <a:gd name="connsiteY2" fmla="*/ 91951 h 181739"/>
                <a:gd name="connsiteX3" fmla="*/ 90871 w 181741"/>
                <a:gd name="connsiteY3" fmla="*/ 0 h 181739"/>
                <a:gd name="connsiteX4" fmla="*/ 181740 w 181741"/>
                <a:gd name="connsiteY4" fmla="*/ 90599 h 181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741" h="181739">
                  <a:moveTo>
                    <a:pt x="181740" y="90599"/>
                  </a:moveTo>
                  <a:cubicBezTo>
                    <a:pt x="182010" y="141442"/>
                    <a:pt x="142255" y="181738"/>
                    <a:pt x="91682" y="181738"/>
                  </a:cubicBezTo>
                  <a:cubicBezTo>
                    <a:pt x="40838" y="182009"/>
                    <a:pt x="272" y="142253"/>
                    <a:pt x="1" y="91951"/>
                  </a:cubicBezTo>
                  <a:cubicBezTo>
                    <a:pt x="-269" y="40296"/>
                    <a:pt x="39757" y="0"/>
                    <a:pt x="90871" y="0"/>
                  </a:cubicBezTo>
                  <a:cubicBezTo>
                    <a:pt x="141444" y="270"/>
                    <a:pt x="181469" y="40026"/>
                    <a:pt x="181740" y="9059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C5BBC62-9527-4693-A2FF-296079F7CA89}"/>
                </a:ext>
              </a:extLst>
            </p:cNvPr>
            <p:cNvSpPr/>
            <p:nvPr/>
          </p:nvSpPr>
          <p:spPr>
            <a:xfrm>
              <a:off x="6952744" y="4243054"/>
              <a:ext cx="130083" cy="130083"/>
            </a:xfrm>
            <a:custGeom>
              <a:avLst/>
              <a:gdLst>
                <a:gd name="connsiteX0" fmla="*/ 130084 w 130083"/>
                <a:gd name="connsiteY0" fmla="*/ 65177 h 130083"/>
                <a:gd name="connsiteX1" fmla="*/ 65447 w 130083"/>
                <a:gd name="connsiteY1" fmla="*/ 130083 h 130083"/>
                <a:gd name="connsiteX2" fmla="*/ 0 w 130083"/>
                <a:gd name="connsiteY2" fmla="*/ 65447 h 130083"/>
                <a:gd name="connsiteX3" fmla="*/ 65177 w 130083"/>
                <a:gd name="connsiteY3" fmla="*/ 0 h 130083"/>
                <a:gd name="connsiteX4" fmla="*/ 130084 w 130083"/>
                <a:gd name="connsiteY4" fmla="*/ 65177 h 1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83" h="130083">
                  <a:moveTo>
                    <a:pt x="130084" y="65177"/>
                  </a:moveTo>
                  <a:cubicBezTo>
                    <a:pt x="130084" y="101957"/>
                    <a:pt x="101957" y="130083"/>
                    <a:pt x="65447" y="130083"/>
                  </a:cubicBezTo>
                  <a:cubicBezTo>
                    <a:pt x="29208" y="130083"/>
                    <a:pt x="0" y="101416"/>
                    <a:pt x="0" y="65447"/>
                  </a:cubicBezTo>
                  <a:cubicBezTo>
                    <a:pt x="0" y="30019"/>
                    <a:pt x="29478" y="0"/>
                    <a:pt x="65177" y="0"/>
                  </a:cubicBezTo>
                  <a:cubicBezTo>
                    <a:pt x="100605" y="0"/>
                    <a:pt x="129813" y="29208"/>
                    <a:pt x="130084" y="65177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0C44990-7B47-4052-A5DB-FCDCF8A57D2D}"/>
                </a:ext>
              </a:extLst>
            </p:cNvPr>
            <p:cNvSpPr/>
            <p:nvPr/>
          </p:nvSpPr>
          <p:spPr>
            <a:xfrm>
              <a:off x="7503638" y="3416034"/>
              <a:ext cx="113859" cy="114942"/>
            </a:xfrm>
            <a:custGeom>
              <a:avLst/>
              <a:gdLst>
                <a:gd name="connsiteX0" fmla="*/ 0 w 113859"/>
                <a:gd name="connsiteY0" fmla="*/ 57336 h 114942"/>
                <a:gd name="connsiteX1" fmla="*/ 57064 w 113859"/>
                <a:gd name="connsiteY1" fmla="*/ 2 h 114942"/>
                <a:gd name="connsiteX2" fmla="*/ 113857 w 113859"/>
                <a:gd name="connsiteY2" fmla="*/ 58148 h 114942"/>
                <a:gd name="connsiteX3" fmla="*/ 57064 w 113859"/>
                <a:gd name="connsiteY3" fmla="*/ 114941 h 114942"/>
                <a:gd name="connsiteX4" fmla="*/ 0 w 113859"/>
                <a:gd name="connsiteY4" fmla="*/ 57336 h 11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859" h="114942">
                  <a:moveTo>
                    <a:pt x="0" y="57336"/>
                  </a:moveTo>
                  <a:cubicBezTo>
                    <a:pt x="0" y="25424"/>
                    <a:pt x="25692" y="-268"/>
                    <a:pt x="57064" y="2"/>
                  </a:cubicBezTo>
                  <a:cubicBezTo>
                    <a:pt x="88706" y="273"/>
                    <a:pt x="114127" y="26235"/>
                    <a:pt x="113857" y="58148"/>
                  </a:cubicBezTo>
                  <a:cubicBezTo>
                    <a:pt x="113586" y="88978"/>
                    <a:pt x="88165" y="114670"/>
                    <a:pt x="57064" y="114941"/>
                  </a:cubicBezTo>
                  <a:cubicBezTo>
                    <a:pt x="25963" y="115211"/>
                    <a:pt x="0" y="89249"/>
                    <a:pt x="0" y="57336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EDDD26A-C8E4-4650-AF00-BE74132E7CB6}"/>
                </a:ext>
              </a:extLst>
            </p:cNvPr>
            <p:cNvSpPr/>
            <p:nvPr/>
          </p:nvSpPr>
          <p:spPr>
            <a:xfrm>
              <a:off x="7706742" y="4277941"/>
              <a:ext cx="113859" cy="114129"/>
            </a:xfrm>
            <a:custGeom>
              <a:avLst/>
              <a:gdLst>
                <a:gd name="connsiteX0" fmla="*/ 57334 w 113859"/>
                <a:gd name="connsiteY0" fmla="*/ 114127 h 114129"/>
                <a:gd name="connsiteX1" fmla="*/ 0 w 113859"/>
                <a:gd name="connsiteY1" fmla="*/ 57334 h 114129"/>
                <a:gd name="connsiteX2" fmla="*/ 57064 w 113859"/>
                <a:gd name="connsiteY2" fmla="*/ 0 h 114129"/>
                <a:gd name="connsiteX3" fmla="*/ 113857 w 113859"/>
                <a:gd name="connsiteY3" fmla="*/ 56523 h 114129"/>
                <a:gd name="connsiteX4" fmla="*/ 57334 w 113859"/>
                <a:gd name="connsiteY4" fmla="*/ 114127 h 1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859" h="114129">
                  <a:moveTo>
                    <a:pt x="57334" y="114127"/>
                  </a:moveTo>
                  <a:cubicBezTo>
                    <a:pt x="24881" y="114398"/>
                    <a:pt x="0" y="89787"/>
                    <a:pt x="0" y="57334"/>
                  </a:cubicBezTo>
                  <a:cubicBezTo>
                    <a:pt x="0" y="25151"/>
                    <a:pt x="25151" y="0"/>
                    <a:pt x="57064" y="0"/>
                  </a:cubicBezTo>
                  <a:cubicBezTo>
                    <a:pt x="88165" y="0"/>
                    <a:pt x="113586" y="25151"/>
                    <a:pt x="113857" y="56523"/>
                  </a:cubicBezTo>
                  <a:cubicBezTo>
                    <a:pt x="114127" y="88706"/>
                    <a:pt x="89246" y="113857"/>
                    <a:pt x="57334" y="114127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7D9390A-FB1F-44D2-A02E-1451898ED931}"/>
                </a:ext>
              </a:extLst>
            </p:cNvPr>
            <p:cNvSpPr/>
            <p:nvPr/>
          </p:nvSpPr>
          <p:spPr>
            <a:xfrm>
              <a:off x="6870529" y="3831436"/>
              <a:ext cx="114129" cy="113858"/>
            </a:xfrm>
            <a:custGeom>
              <a:avLst/>
              <a:gdLst>
                <a:gd name="connsiteX0" fmla="*/ 57064 w 114129"/>
                <a:gd name="connsiteY0" fmla="*/ 113859 h 113858"/>
                <a:gd name="connsiteX1" fmla="*/ 0 w 114129"/>
                <a:gd name="connsiteY1" fmla="*/ 56795 h 113858"/>
                <a:gd name="connsiteX2" fmla="*/ 55982 w 114129"/>
                <a:gd name="connsiteY2" fmla="*/ 2 h 113858"/>
                <a:gd name="connsiteX3" fmla="*/ 114127 w 114129"/>
                <a:gd name="connsiteY3" fmla="*/ 56525 h 113858"/>
                <a:gd name="connsiteX4" fmla="*/ 57064 w 114129"/>
                <a:gd name="connsiteY4" fmla="*/ 113859 h 1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129" h="113858">
                  <a:moveTo>
                    <a:pt x="57064" y="113859"/>
                  </a:moveTo>
                  <a:cubicBezTo>
                    <a:pt x="24610" y="113859"/>
                    <a:pt x="0" y="89249"/>
                    <a:pt x="0" y="56795"/>
                  </a:cubicBezTo>
                  <a:cubicBezTo>
                    <a:pt x="0" y="25153"/>
                    <a:pt x="24610" y="273"/>
                    <a:pt x="55982" y="2"/>
                  </a:cubicBezTo>
                  <a:cubicBezTo>
                    <a:pt x="88165" y="-268"/>
                    <a:pt x="113857" y="24883"/>
                    <a:pt x="114127" y="56525"/>
                  </a:cubicBezTo>
                  <a:cubicBezTo>
                    <a:pt x="114398" y="88437"/>
                    <a:pt x="88976" y="113859"/>
                    <a:pt x="57064" y="11385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65BA77C-DF6B-42C3-9FFC-D9510C81BD77}"/>
                </a:ext>
              </a:extLst>
            </p:cNvPr>
            <p:cNvSpPr/>
            <p:nvPr/>
          </p:nvSpPr>
          <p:spPr>
            <a:xfrm>
              <a:off x="7885232" y="3982067"/>
              <a:ext cx="114131" cy="114406"/>
            </a:xfrm>
            <a:custGeom>
              <a:avLst/>
              <a:gdLst>
                <a:gd name="connsiteX0" fmla="*/ 114130 w 114131"/>
                <a:gd name="connsiteY0" fmla="*/ 56531 h 114406"/>
                <a:gd name="connsiteX1" fmla="*/ 57336 w 114131"/>
                <a:gd name="connsiteY1" fmla="*/ 114406 h 114406"/>
                <a:gd name="connsiteX2" fmla="*/ 2 w 114131"/>
                <a:gd name="connsiteY2" fmla="*/ 58154 h 114406"/>
                <a:gd name="connsiteX3" fmla="*/ 56255 w 114131"/>
                <a:gd name="connsiteY3" fmla="*/ 9 h 114406"/>
                <a:gd name="connsiteX4" fmla="*/ 114130 w 114131"/>
                <a:gd name="connsiteY4" fmla="*/ 56531 h 11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131" h="114406">
                  <a:moveTo>
                    <a:pt x="114130" y="56531"/>
                  </a:moveTo>
                  <a:cubicBezTo>
                    <a:pt x="114400" y="88444"/>
                    <a:pt x="88978" y="114406"/>
                    <a:pt x="57336" y="114406"/>
                  </a:cubicBezTo>
                  <a:cubicBezTo>
                    <a:pt x="26506" y="114406"/>
                    <a:pt x="543" y="88985"/>
                    <a:pt x="2" y="58154"/>
                  </a:cubicBezTo>
                  <a:cubicBezTo>
                    <a:pt x="-268" y="25971"/>
                    <a:pt x="24072" y="549"/>
                    <a:pt x="56255" y="9"/>
                  </a:cubicBezTo>
                  <a:cubicBezTo>
                    <a:pt x="88708" y="-532"/>
                    <a:pt x="114130" y="24349"/>
                    <a:pt x="114130" y="5653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43FA48-A5F1-4F30-B107-8966FF47DB97}"/>
                </a:ext>
              </a:extLst>
            </p:cNvPr>
            <p:cNvSpPr/>
            <p:nvPr/>
          </p:nvSpPr>
          <p:spPr>
            <a:xfrm>
              <a:off x="7173967" y="3473357"/>
              <a:ext cx="73023" cy="73303"/>
            </a:xfrm>
            <a:custGeom>
              <a:avLst/>
              <a:gdLst>
                <a:gd name="connsiteX0" fmla="*/ 0 w 73023"/>
                <a:gd name="connsiteY0" fmla="*/ 36253 h 73303"/>
                <a:gd name="connsiteX1" fmla="*/ 37051 w 73023"/>
                <a:gd name="connsiteY1" fmla="*/ 13 h 73303"/>
                <a:gd name="connsiteX2" fmla="*/ 73020 w 73023"/>
                <a:gd name="connsiteY2" fmla="*/ 36253 h 73303"/>
                <a:gd name="connsiteX3" fmla="*/ 36510 w 73023"/>
                <a:gd name="connsiteY3" fmla="*/ 73303 h 73303"/>
                <a:gd name="connsiteX4" fmla="*/ 0 w 73023"/>
                <a:gd name="connsiteY4" fmla="*/ 36253 h 7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23" h="73303">
                  <a:moveTo>
                    <a:pt x="0" y="36253"/>
                  </a:moveTo>
                  <a:cubicBezTo>
                    <a:pt x="0" y="15699"/>
                    <a:pt x="16497" y="-528"/>
                    <a:pt x="37051" y="13"/>
                  </a:cubicBezTo>
                  <a:cubicBezTo>
                    <a:pt x="56793" y="284"/>
                    <a:pt x="73020" y="16510"/>
                    <a:pt x="73020" y="36253"/>
                  </a:cubicBezTo>
                  <a:cubicBezTo>
                    <a:pt x="73290" y="56266"/>
                    <a:pt x="56523" y="73303"/>
                    <a:pt x="36510" y="73303"/>
                  </a:cubicBezTo>
                  <a:cubicBezTo>
                    <a:pt x="16497" y="73303"/>
                    <a:pt x="0" y="56806"/>
                    <a:pt x="0" y="3625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491B60A-5954-468B-B17F-E9476B42934D}"/>
                </a:ext>
              </a:extLst>
            </p:cNvPr>
            <p:cNvSpPr/>
            <p:nvPr/>
          </p:nvSpPr>
          <p:spPr>
            <a:xfrm>
              <a:off x="7484974" y="4150288"/>
              <a:ext cx="73026" cy="73023"/>
            </a:xfrm>
            <a:custGeom>
              <a:avLst/>
              <a:gdLst>
                <a:gd name="connsiteX0" fmla="*/ 3 w 73026"/>
                <a:gd name="connsiteY0" fmla="*/ 35973 h 73023"/>
                <a:gd name="connsiteX1" fmla="*/ 37054 w 73026"/>
                <a:gd name="connsiteY1" fmla="*/ 4 h 73023"/>
                <a:gd name="connsiteX2" fmla="*/ 73023 w 73026"/>
                <a:gd name="connsiteY2" fmla="*/ 35973 h 73023"/>
                <a:gd name="connsiteX3" fmla="*/ 36243 w 73026"/>
                <a:gd name="connsiteY3" fmla="*/ 73023 h 73023"/>
                <a:gd name="connsiteX4" fmla="*/ 3 w 73026"/>
                <a:gd name="connsiteY4" fmla="*/ 35973 h 7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26" h="73023">
                  <a:moveTo>
                    <a:pt x="3" y="35973"/>
                  </a:moveTo>
                  <a:cubicBezTo>
                    <a:pt x="3" y="15148"/>
                    <a:pt x="15960" y="-267"/>
                    <a:pt x="37054" y="4"/>
                  </a:cubicBezTo>
                  <a:cubicBezTo>
                    <a:pt x="57067" y="274"/>
                    <a:pt x="73023" y="16230"/>
                    <a:pt x="73023" y="35973"/>
                  </a:cubicBezTo>
                  <a:cubicBezTo>
                    <a:pt x="73294" y="55985"/>
                    <a:pt x="56256" y="73023"/>
                    <a:pt x="36243" y="73023"/>
                  </a:cubicBezTo>
                  <a:cubicBezTo>
                    <a:pt x="15689" y="73023"/>
                    <a:pt x="-267" y="56526"/>
                    <a:pt x="3" y="3597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E066E19-7666-4E2B-8FEE-06F7B76C9346}"/>
                </a:ext>
              </a:extLst>
            </p:cNvPr>
            <p:cNvSpPr/>
            <p:nvPr/>
          </p:nvSpPr>
          <p:spPr>
            <a:xfrm>
              <a:off x="6658768" y="3549352"/>
              <a:ext cx="72752" cy="73303"/>
            </a:xfrm>
            <a:custGeom>
              <a:avLst/>
              <a:gdLst>
                <a:gd name="connsiteX0" fmla="*/ 72753 w 72752"/>
                <a:gd name="connsiteY0" fmla="*/ 36253 h 73303"/>
                <a:gd name="connsiteX1" fmla="*/ 36513 w 72752"/>
                <a:gd name="connsiteY1" fmla="*/ 73304 h 73303"/>
                <a:gd name="connsiteX2" fmla="*/ 3 w 72752"/>
                <a:gd name="connsiteY2" fmla="*/ 35982 h 73303"/>
                <a:gd name="connsiteX3" fmla="*/ 35972 w 72752"/>
                <a:gd name="connsiteY3" fmla="*/ 13 h 73303"/>
                <a:gd name="connsiteX4" fmla="*/ 72753 w 72752"/>
                <a:gd name="connsiteY4" fmla="*/ 36253 h 7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52" h="73303">
                  <a:moveTo>
                    <a:pt x="72753" y="36253"/>
                  </a:moveTo>
                  <a:cubicBezTo>
                    <a:pt x="72753" y="56807"/>
                    <a:pt x="56796" y="73304"/>
                    <a:pt x="36513" y="73304"/>
                  </a:cubicBezTo>
                  <a:cubicBezTo>
                    <a:pt x="16500" y="73304"/>
                    <a:pt x="-267" y="55995"/>
                    <a:pt x="3" y="35982"/>
                  </a:cubicBezTo>
                  <a:cubicBezTo>
                    <a:pt x="274" y="16240"/>
                    <a:pt x="16230" y="284"/>
                    <a:pt x="35972" y="13"/>
                  </a:cubicBezTo>
                  <a:cubicBezTo>
                    <a:pt x="56526" y="-527"/>
                    <a:pt x="72753" y="15429"/>
                    <a:pt x="72753" y="3625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A749EC5-5853-4A01-9C0F-ECE05569D157}"/>
                </a:ext>
              </a:extLst>
            </p:cNvPr>
            <p:cNvSpPr/>
            <p:nvPr/>
          </p:nvSpPr>
          <p:spPr>
            <a:xfrm>
              <a:off x="8048289" y="3740022"/>
              <a:ext cx="37097" cy="37057"/>
            </a:xfrm>
            <a:custGeom>
              <a:avLst/>
              <a:gdLst>
                <a:gd name="connsiteX0" fmla="*/ 18684 w 37097"/>
                <a:gd name="connsiteY0" fmla="*/ 6 h 37057"/>
                <a:gd name="connsiteX1" fmla="*/ 37074 w 37097"/>
                <a:gd name="connsiteY1" fmla="*/ 19208 h 37057"/>
                <a:gd name="connsiteX2" fmla="*/ 18414 w 37097"/>
                <a:gd name="connsiteY2" fmla="*/ 37057 h 37057"/>
                <a:gd name="connsiteX3" fmla="*/ 23 w 37097"/>
                <a:gd name="connsiteY3" fmla="*/ 17856 h 37057"/>
                <a:gd name="connsiteX4" fmla="*/ 18684 w 37097"/>
                <a:gd name="connsiteY4" fmla="*/ 6 h 37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97" h="37057">
                  <a:moveTo>
                    <a:pt x="18684" y="6"/>
                  </a:moveTo>
                  <a:cubicBezTo>
                    <a:pt x="28690" y="6"/>
                    <a:pt x="37615" y="9472"/>
                    <a:pt x="37074" y="19208"/>
                  </a:cubicBezTo>
                  <a:cubicBezTo>
                    <a:pt x="36533" y="28673"/>
                    <a:pt x="27879" y="37057"/>
                    <a:pt x="18414" y="37057"/>
                  </a:cubicBezTo>
                  <a:cubicBezTo>
                    <a:pt x="8407" y="37057"/>
                    <a:pt x="-518" y="27592"/>
                    <a:pt x="23" y="17856"/>
                  </a:cubicBezTo>
                  <a:cubicBezTo>
                    <a:pt x="564" y="8120"/>
                    <a:pt x="9489" y="-264"/>
                    <a:pt x="18684" y="6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835F12E-9909-4C52-9249-D2D5B7E1E10C}"/>
                </a:ext>
              </a:extLst>
            </p:cNvPr>
            <p:cNvSpPr/>
            <p:nvPr/>
          </p:nvSpPr>
          <p:spPr>
            <a:xfrm>
              <a:off x="7726484" y="3289414"/>
              <a:ext cx="37057" cy="36588"/>
            </a:xfrm>
            <a:custGeom>
              <a:avLst/>
              <a:gdLst>
                <a:gd name="connsiteX0" fmla="*/ 37051 w 37057"/>
                <a:gd name="connsiteY0" fmla="*/ 18445 h 36588"/>
                <a:gd name="connsiteX1" fmla="*/ 17579 w 37057"/>
                <a:gd name="connsiteY1" fmla="*/ 36564 h 36588"/>
                <a:gd name="connsiteX2" fmla="*/ 0 w 37057"/>
                <a:gd name="connsiteY2" fmla="*/ 17904 h 36588"/>
                <a:gd name="connsiteX3" fmla="*/ 19472 w 37057"/>
                <a:gd name="connsiteY3" fmla="*/ 54 h 36588"/>
                <a:gd name="connsiteX4" fmla="*/ 37051 w 37057"/>
                <a:gd name="connsiteY4" fmla="*/ 18445 h 36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57" h="36588">
                  <a:moveTo>
                    <a:pt x="37051" y="18445"/>
                  </a:moveTo>
                  <a:cubicBezTo>
                    <a:pt x="36780" y="28451"/>
                    <a:pt x="27585" y="37105"/>
                    <a:pt x="17579" y="36564"/>
                  </a:cubicBezTo>
                  <a:cubicBezTo>
                    <a:pt x="8113" y="36023"/>
                    <a:pt x="0" y="27369"/>
                    <a:pt x="0" y="17904"/>
                  </a:cubicBezTo>
                  <a:cubicBezTo>
                    <a:pt x="270" y="7627"/>
                    <a:pt x="9466" y="-757"/>
                    <a:pt x="19472" y="54"/>
                  </a:cubicBezTo>
                  <a:cubicBezTo>
                    <a:pt x="29478" y="325"/>
                    <a:pt x="37321" y="8709"/>
                    <a:pt x="37051" y="1844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3E280FA-C6F3-4644-A933-FFF963BA8BF0}"/>
                </a:ext>
              </a:extLst>
            </p:cNvPr>
            <p:cNvSpPr/>
            <p:nvPr/>
          </p:nvSpPr>
          <p:spPr>
            <a:xfrm>
              <a:off x="6947606" y="3473615"/>
              <a:ext cx="37050" cy="36271"/>
            </a:xfrm>
            <a:custGeom>
              <a:avLst/>
              <a:gdLst>
                <a:gd name="connsiteX0" fmla="*/ 37051 w 37050"/>
                <a:gd name="connsiteY0" fmla="*/ 17875 h 36271"/>
                <a:gd name="connsiteX1" fmla="*/ 18120 w 37050"/>
                <a:gd name="connsiteY1" fmla="*/ 36265 h 36271"/>
                <a:gd name="connsiteX2" fmla="*/ 0 w 37050"/>
                <a:gd name="connsiteY2" fmla="*/ 18416 h 36271"/>
                <a:gd name="connsiteX3" fmla="*/ 17579 w 37050"/>
                <a:gd name="connsiteY3" fmla="*/ 26 h 36271"/>
                <a:gd name="connsiteX4" fmla="*/ 37051 w 37050"/>
                <a:gd name="connsiteY4" fmla="*/ 17875 h 3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50" h="36271">
                  <a:moveTo>
                    <a:pt x="37051" y="17875"/>
                  </a:moveTo>
                  <a:cubicBezTo>
                    <a:pt x="37051" y="28152"/>
                    <a:pt x="28397" y="36535"/>
                    <a:pt x="18120" y="36265"/>
                  </a:cubicBezTo>
                  <a:cubicBezTo>
                    <a:pt x="8384" y="35995"/>
                    <a:pt x="270" y="27881"/>
                    <a:pt x="0" y="18416"/>
                  </a:cubicBezTo>
                  <a:cubicBezTo>
                    <a:pt x="0" y="8950"/>
                    <a:pt x="7843" y="566"/>
                    <a:pt x="17579" y="26"/>
                  </a:cubicBezTo>
                  <a:cubicBezTo>
                    <a:pt x="28397" y="-515"/>
                    <a:pt x="37051" y="7598"/>
                    <a:pt x="37051" y="1787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28E1CCB-1F73-49BA-A48B-E544684CD798}"/>
                </a:ext>
              </a:extLst>
            </p:cNvPr>
            <p:cNvSpPr/>
            <p:nvPr/>
          </p:nvSpPr>
          <p:spPr>
            <a:xfrm>
              <a:off x="6776144" y="4074026"/>
              <a:ext cx="35976" cy="36266"/>
            </a:xfrm>
            <a:custGeom>
              <a:avLst/>
              <a:gdLst>
                <a:gd name="connsiteX0" fmla="*/ 35969 w 35976"/>
                <a:gd name="connsiteY0" fmla="*/ 17579 h 36266"/>
                <a:gd name="connsiteX1" fmla="*/ 18931 w 35976"/>
                <a:gd name="connsiteY1" fmla="*/ 36239 h 36266"/>
                <a:gd name="connsiteX2" fmla="*/ 0 w 35976"/>
                <a:gd name="connsiteY2" fmla="*/ 18120 h 36266"/>
                <a:gd name="connsiteX3" fmla="*/ 17579 w 35976"/>
                <a:gd name="connsiteY3" fmla="*/ 0 h 36266"/>
                <a:gd name="connsiteX4" fmla="*/ 35969 w 35976"/>
                <a:gd name="connsiteY4" fmla="*/ 17579 h 3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976" h="36266">
                  <a:moveTo>
                    <a:pt x="35969" y="17579"/>
                  </a:moveTo>
                  <a:cubicBezTo>
                    <a:pt x="36239" y="28126"/>
                    <a:pt x="29208" y="35698"/>
                    <a:pt x="18931" y="36239"/>
                  </a:cubicBezTo>
                  <a:cubicBezTo>
                    <a:pt x="8113" y="36780"/>
                    <a:pt x="0" y="29208"/>
                    <a:pt x="0" y="18120"/>
                  </a:cubicBezTo>
                  <a:cubicBezTo>
                    <a:pt x="0" y="7843"/>
                    <a:pt x="7572" y="270"/>
                    <a:pt x="17579" y="0"/>
                  </a:cubicBezTo>
                  <a:cubicBezTo>
                    <a:pt x="27856" y="0"/>
                    <a:pt x="35699" y="7302"/>
                    <a:pt x="35969" y="1757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11ED59E-988E-4CB1-88CB-8B4AD6F99ED9}"/>
                </a:ext>
              </a:extLst>
            </p:cNvPr>
            <p:cNvSpPr/>
            <p:nvPr/>
          </p:nvSpPr>
          <p:spPr>
            <a:xfrm>
              <a:off x="7322434" y="4373949"/>
              <a:ext cx="35975" cy="36246"/>
            </a:xfrm>
            <a:custGeom>
              <a:avLst/>
              <a:gdLst>
                <a:gd name="connsiteX0" fmla="*/ 35976 w 35975"/>
                <a:gd name="connsiteY0" fmla="*/ 17849 h 36246"/>
                <a:gd name="connsiteX1" fmla="*/ 18667 w 35975"/>
                <a:gd name="connsiteY1" fmla="*/ 36240 h 36246"/>
                <a:gd name="connsiteX2" fmla="*/ 7 w 35975"/>
                <a:gd name="connsiteY2" fmla="*/ 17849 h 36246"/>
                <a:gd name="connsiteX3" fmla="*/ 18126 w 35975"/>
                <a:gd name="connsiteY3" fmla="*/ 0 h 36246"/>
                <a:gd name="connsiteX4" fmla="*/ 35976 w 35975"/>
                <a:gd name="connsiteY4" fmla="*/ 17849 h 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975" h="36246">
                  <a:moveTo>
                    <a:pt x="35976" y="17849"/>
                  </a:moveTo>
                  <a:cubicBezTo>
                    <a:pt x="35976" y="28126"/>
                    <a:pt x="28944" y="35969"/>
                    <a:pt x="18667" y="36240"/>
                  </a:cubicBezTo>
                  <a:cubicBezTo>
                    <a:pt x="7849" y="36510"/>
                    <a:pt x="-264" y="28667"/>
                    <a:pt x="7" y="17849"/>
                  </a:cubicBezTo>
                  <a:cubicBezTo>
                    <a:pt x="277" y="7572"/>
                    <a:pt x="7849" y="0"/>
                    <a:pt x="18126" y="0"/>
                  </a:cubicBezTo>
                  <a:cubicBezTo>
                    <a:pt x="28133" y="0"/>
                    <a:pt x="35705" y="7843"/>
                    <a:pt x="35976" y="1784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8BB4F036-2032-4E6C-BF43-BD34142A39C8}"/>
              </a:ext>
            </a:extLst>
          </p:cNvPr>
          <p:cNvSpPr/>
          <p:nvPr userDrawn="1"/>
        </p:nvSpPr>
        <p:spPr>
          <a:xfrm rot="3963644">
            <a:off x="10083774" y="3995841"/>
            <a:ext cx="1317649" cy="3606942"/>
          </a:xfrm>
          <a:custGeom>
            <a:avLst/>
            <a:gdLst>
              <a:gd name="connsiteX0" fmla="*/ 488293 w 489702"/>
              <a:gd name="connsiteY0" fmla="*/ 1294624 h 1340514"/>
              <a:gd name="connsiteX1" fmla="*/ 451980 w 489702"/>
              <a:gd name="connsiteY1" fmla="*/ 1202961 h 1340514"/>
              <a:gd name="connsiteX2" fmla="*/ 353971 w 489702"/>
              <a:gd name="connsiteY2" fmla="*/ 1119759 h 1340514"/>
              <a:gd name="connsiteX3" fmla="*/ 227053 w 489702"/>
              <a:gd name="connsiteY3" fmla="*/ 1050659 h 1340514"/>
              <a:gd name="connsiteX4" fmla="*/ 105423 w 489702"/>
              <a:gd name="connsiteY4" fmla="*/ 969572 h 1340514"/>
              <a:gd name="connsiteX5" fmla="*/ 101192 w 489702"/>
              <a:gd name="connsiteY5" fmla="*/ 961816 h 1340514"/>
              <a:gd name="connsiteX6" fmla="*/ 368778 w 489702"/>
              <a:gd name="connsiteY6" fmla="*/ 962169 h 1340514"/>
              <a:gd name="connsiteX7" fmla="*/ 410379 w 489702"/>
              <a:gd name="connsiteY7" fmla="*/ 960406 h 1340514"/>
              <a:gd name="connsiteX8" fmla="*/ 411437 w 489702"/>
              <a:gd name="connsiteY8" fmla="*/ 925856 h 1340514"/>
              <a:gd name="connsiteX9" fmla="*/ 410026 w 489702"/>
              <a:gd name="connsiteY9" fmla="*/ 915280 h 1340514"/>
              <a:gd name="connsiteX10" fmla="*/ 70168 w 489702"/>
              <a:gd name="connsiteY10" fmla="*/ 910344 h 1340514"/>
              <a:gd name="connsiteX11" fmla="*/ 67347 w 489702"/>
              <a:gd name="connsiteY11" fmla="*/ 889543 h 1340514"/>
              <a:gd name="connsiteX12" fmla="*/ 70520 w 489702"/>
              <a:gd name="connsiteY12" fmla="*/ 887076 h 1340514"/>
              <a:gd name="connsiteX13" fmla="*/ 372656 w 489702"/>
              <a:gd name="connsiteY13" fmla="*/ 886370 h 1340514"/>
              <a:gd name="connsiteX14" fmla="*/ 408264 w 489702"/>
              <a:gd name="connsiteY14" fmla="*/ 884608 h 1340514"/>
              <a:gd name="connsiteX15" fmla="*/ 408969 w 489702"/>
              <a:gd name="connsiteY15" fmla="*/ 850058 h 1340514"/>
              <a:gd name="connsiteX16" fmla="*/ 407911 w 489702"/>
              <a:gd name="connsiteY16" fmla="*/ 839481 h 1340514"/>
              <a:gd name="connsiteX17" fmla="*/ 81802 w 489702"/>
              <a:gd name="connsiteY17" fmla="*/ 833841 h 1340514"/>
              <a:gd name="connsiteX18" fmla="*/ 97314 w 489702"/>
              <a:gd name="connsiteY18" fmla="*/ 808104 h 1340514"/>
              <a:gd name="connsiteX19" fmla="*/ 103660 w 489702"/>
              <a:gd name="connsiteY19" fmla="*/ 805284 h 1340514"/>
              <a:gd name="connsiteX20" fmla="*/ 334933 w 489702"/>
              <a:gd name="connsiteY20" fmla="*/ 805284 h 1340514"/>
              <a:gd name="connsiteX21" fmla="*/ 406501 w 489702"/>
              <a:gd name="connsiteY21" fmla="*/ 803521 h 1340514"/>
              <a:gd name="connsiteX22" fmla="*/ 411789 w 489702"/>
              <a:gd name="connsiteY22" fmla="*/ 772497 h 1340514"/>
              <a:gd name="connsiteX23" fmla="*/ 411437 w 489702"/>
              <a:gd name="connsiteY23" fmla="*/ 757690 h 1340514"/>
              <a:gd name="connsiteX24" fmla="*/ 395924 w 489702"/>
              <a:gd name="connsiteY24" fmla="*/ 755927 h 1340514"/>
              <a:gd name="connsiteX25" fmla="*/ 177343 w 489702"/>
              <a:gd name="connsiteY25" fmla="*/ 755574 h 1340514"/>
              <a:gd name="connsiteX26" fmla="*/ 163946 w 489702"/>
              <a:gd name="connsiteY26" fmla="*/ 750639 h 1340514"/>
              <a:gd name="connsiteX27" fmla="*/ 180868 w 489702"/>
              <a:gd name="connsiteY27" fmla="*/ 739709 h 1340514"/>
              <a:gd name="connsiteX28" fmla="*/ 294390 w 489702"/>
              <a:gd name="connsiteY28" fmla="*/ 678366 h 1340514"/>
              <a:gd name="connsiteX29" fmla="*/ 441756 w 489702"/>
              <a:gd name="connsiteY29" fmla="*/ 574363 h 1340514"/>
              <a:gd name="connsiteX30" fmla="*/ 452332 w 489702"/>
              <a:gd name="connsiteY30" fmla="*/ 352609 h 1340514"/>
              <a:gd name="connsiteX31" fmla="*/ 388168 w 489702"/>
              <a:gd name="connsiteY31" fmla="*/ 292323 h 1340514"/>
              <a:gd name="connsiteX32" fmla="*/ 222822 w 489702"/>
              <a:gd name="connsiteY32" fmla="*/ 196429 h 1340514"/>
              <a:gd name="connsiteX33" fmla="*/ 132217 w 489702"/>
              <a:gd name="connsiteY33" fmla="*/ 139316 h 1340514"/>
              <a:gd name="connsiteX34" fmla="*/ 145261 w 489702"/>
              <a:gd name="connsiteY34" fmla="*/ 134028 h 1340514"/>
              <a:gd name="connsiteX35" fmla="*/ 404386 w 489702"/>
              <a:gd name="connsiteY35" fmla="*/ 132617 h 1340514"/>
              <a:gd name="connsiteX36" fmla="*/ 434705 w 489702"/>
              <a:gd name="connsiteY36" fmla="*/ 108644 h 1340514"/>
              <a:gd name="connsiteX37" fmla="*/ 420250 w 489702"/>
              <a:gd name="connsiteY37" fmla="*/ 87491 h 1340514"/>
              <a:gd name="connsiteX38" fmla="*/ 94141 w 489702"/>
              <a:gd name="connsiteY38" fmla="*/ 86786 h 1340514"/>
              <a:gd name="connsiteX39" fmla="*/ 72636 w 489702"/>
              <a:gd name="connsiteY39" fmla="*/ 72684 h 1340514"/>
              <a:gd name="connsiteX40" fmla="*/ 64174 w 489702"/>
              <a:gd name="connsiteY40" fmla="*/ 31788 h 1340514"/>
              <a:gd name="connsiteX41" fmla="*/ 31740 w 489702"/>
              <a:gd name="connsiteY41" fmla="*/ 58 h 1340514"/>
              <a:gd name="connsiteX42" fmla="*/ 1773 w 489702"/>
              <a:gd name="connsiteY42" fmla="*/ 34608 h 1340514"/>
              <a:gd name="connsiteX43" fmla="*/ 2125 w 489702"/>
              <a:gd name="connsiteY43" fmla="*/ 44832 h 1340514"/>
              <a:gd name="connsiteX44" fmla="*/ 38438 w 489702"/>
              <a:gd name="connsiteY44" fmla="*/ 136495 h 1340514"/>
              <a:gd name="connsiteX45" fmla="*/ 136447 w 489702"/>
              <a:gd name="connsiteY45" fmla="*/ 219697 h 1340514"/>
              <a:gd name="connsiteX46" fmla="*/ 288396 w 489702"/>
              <a:gd name="connsiteY46" fmla="*/ 303957 h 1340514"/>
              <a:gd name="connsiteX47" fmla="*/ 379707 w 489702"/>
              <a:gd name="connsiteY47" fmla="*/ 367416 h 1340514"/>
              <a:gd name="connsiteX48" fmla="*/ 366310 w 489702"/>
              <a:gd name="connsiteY48" fmla="*/ 372352 h 1340514"/>
              <a:gd name="connsiteX49" fmla="*/ 76514 w 489702"/>
              <a:gd name="connsiteY49" fmla="*/ 373409 h 1340514"/>
              <a:gd name="connsiteX50" fmla="*/ 74046 w 489702"/>
              <a:gd name="connsiteY50" fmla="*/ 415716 h 1340514"/>
              <a:gd name="connsiteX51" fmla="*/ 417430 w 489702"/>
              <a:gd name="connsiteY51" fmla="*/ 420651 h 1340514"/>
              <a:gd name="connsiteX52" fmla="*/ 425539 w 489702"/>
              <a:gd name="connsiteY52" fmla="*/ 452381 h 1340514"/>
              <a:gd name="connsiteX53" fmla="*/ 408969 w 489702"/>
              <a:gd name="connsiteY53" fmla="*/ 455201 h 1340514"/>
              <a:gd name="connsiteX54" fmla="*/ 84975 w 489702"/>
              <a:gd name="connsiteY54" fmla="*/ 454144 h 1340514"/>
              <a:gd name="connsiteX55" fmla="*/ 71578 w 489702"/>
              <a:gd name="connsiteY55" fmla="*/ 456611 h 1340514"/>
              <a:gd name="connsiteX56" fmla="*/ 71578 w 489702"/>
              <a:gd name="connsiteY56" fmla="*/ 501033 h 1340514"/>
              <a:gd name="connsiteX57" fmla="*/ 85327 w 489702"/>
              <a:gd name="connsiteY57" fmla="*/ 503148 h 1340514"/>
              <a:gd name="connsiteX58" fmla="*/ 396982 w 489702"/>
              <a:gd name="connsiteY58" fmla="*/ 503501 h 1340514"/>
              <a:gd name="connsiteX59" fmla="*/ 411084 w 489702"/>
              <a:gd name="connsiteY59" fmla="*/ 510552 h 1340514"/>
              <a:gd name="connsiteX60" fmla="*/ 391341 w 489702"/>
              <a:gd name="connsiteY60" fmla="*/ 536288 h 1340514"/>
              <a:gd name="connsiteX61" fmla="*/ 83917 w 489702"/>
              <a:gd name="connsiteY61" fmla="*/ 535583 h 1340514"/>
              <a:gd name="connsiteX62" fmla="*/ 69463 w 489702"/>
              <a:gd name="connsiteY62" fmla="*/ 537346 h 1340514"/>
              <a:gd name="connsiteX63" fmla="*/ 69815 w 489702"/>
              <a:gd name="connsiteY63" fmla="*/ 583177 h 1340514"/>
              <a:gd name="connsiteX64" fmla="*/ 70873 w 489702"/>
              <a:gd name="connsiteY64" fmla="*/ 582824 h 1340514"/>
              <a:gd name="connsiteX65" fmla="*/ 71578 w 489702"/>
              <a:gd name="connsiteY65" fmla="*/ 583530 h 1340514"/>
              <a:gd name="connsiteX66" fmla="*/ 85680 w 489702"/>
              <a:gd name="connsiteY66" fmla="*/ 584587 h 1340514"/>
              <a:gd name="connsiteX67" fmla="*/ 310607 w 489702"/>
              <a:gd name="connsiteY67" fmla="*/ 584940 h 1340514"/>
              <a:gd name="connsiteX68" fmla="*/ 321889 w 489702"/>
              <a:gd name="connsiteY68" fmla="*/ 590581 h 1340514"/>
              <a:gd name="connsiteX69" fmla="*/ 246443 w 489702"/>
              <a:gd name="connsiteY69" fmla="*/ 633592 h 1340514"/>
              <a:gd name="connsiteX70" fmla="*/ 84975 w 489702"/>
              <a:gd name="connsiteY70" fmla="*/ 729838 h 1340514"/>
              <a:gd name="connsiteX71" fmla="*/ 16932 w 489702"/>
              <a:gd name="connsiteY71" fmla="*/ 809867 h 1340514"/>
              <a:gd name="connsiteX72" fmla="*/ 19400 w 489702"/>
              <a:gd name="connsiteY72" fmla="*/ 962169 h 1340514"/>
              <a:gd name="connsiteX73" fmla="*/ 34913 w 489702"/>
              <a:gd name="connsiteY73" fmla="*/ 984732 h 1340514"/>
              <a:gd name="connsiteX74" fmla="*/ 166766 w 489702"/>
              <a:gd name="connsiteY74" fmla="*/ 1089440 h 1340514"/>
              <a:gd name="connsiteX75" fmla="*/ 307787 w 489702"/>
              <a:gd name="connsiteY75" fmla="*/ 1165238 h 1340514"/>
              <a:gd name="connsiteX76" fmla="*/ 359612 w 489702"/>
              <a:gd name="connsiteY76" fmla="*/ 1200846 h 1340514"/>
              <a:gd name="connsiteX77" fmla="*/ 346567 w 489702"/>
              <a:gd name="connsiteY77" fmla="*/ 1206134 h 1340514"/>
              <a:gd name="connsiteX78" fmla="*/ 69463 w 489702"/>
              <a:gd name="connsiteY78" fmla="*/ 1208602 h 1340514"/>
              <a:gd name="connsiteX79" fmla="*/ 56771 w 489702"/>
              <a:gd name="connsiteY79" fmla="*/ 1227992 h 1340514"/>
              <a:gd name="connsiteX80" fmla="*/ 71225 w 489702"/>
              <a:gd name="connsiteY80" fmla="*/ 1253023 h 1340514"/>
              <a:gd name="connsiteX81" fmla="*/ 397335 w 489702"/>
              <a:gd name="connsiteY81" fmla="*/ 1253728 h 1340514"/>
              <a:gd name="connsiteX82" fmla="*/ 418840 w 489702"/>
              <a:gd name="connsiteY82" fmla="*/ 1267830 h 1340514"/>
              <a:gd name="connsiteX83" fmla="*/ 427301 w 489702"/>
              <a:gd name="connsiteY83" fmla="*/ 1308726 h 1340514"/>
              <a:gd name="connsiteX84" fmla="*/ 459736 w 489702"/>
              <a:gd name="connsiteY84" fmla="*/ 1340456 h 1340514"/>
              <a:gd name="connsiteX85" fmla="*/ 489703 w 489702"/>
              <a:gd name="connsiteY85" fmla="*/ 1305906 h 1340514"/>
              <a:gd name="connsiteX86" fmla="*/ 488293 w 489702"/>
              <a:gd name="connsiteY86" fmla="*/ 1294624 h 1340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489702" h="1340514">
                <a:moveTo>
                  <a:pt x="488293" y="1294624"/>
                </a:moveTo>
                <a:cubicBezTo>
                  <a:pt x="485120" y="1260427"/>
                  <a:pt x="472780" y="1230107"/>
                  <a:pt x="451980" y="1202961"/>
                </a:cubicBezTo>
                <a:cubicBezTo>
                  <a:pt x="425186" y="1168058"/>
                  <a:pt x="390636" y="1142675"/>
                  <a:pt x="353971" y="1119759"/>
                </a:cubicBezTo>
                <a:cubicBezTo>
                  <a:pt x="327882" y="1103542"/>
                  <a:pt x="241860" y="1058768"/>
                  <a:pt x="227053" y="1050659"/>
                </a:cubicBezTo>
                <a:cubicBezTo>
                  <a:pt x="184042" y="1027038"/>
                  <a:pt x="141030" y="1004122"/>
                  <a:pt x="105423" y="969572"/>
                </a:cubicBezTo>
                <a:cubicBezTo>
                  <a:pt x="96961" y="964284"/>
                  <a:pt x="95199" y="961464"/>
                  <a:pt x="101192" y="961816"/>
                </a:cubicBezTo>
                <a:cubicBezTo>
                  <a:pt x="149492" y="961464"/>
                  <a:pt x="343394" y="962521"/>
                  <a:pt x="368778" y="962169"/>
                </a:cubicBezTo>
                <a:cubicBezTo>
                  <a:pt x="382527" y="961816"/>
                  <a:pt x="394867" y="962874"/>
                  <a:pt x="410379" y="960406"/>
                </a:cubicBezTo>
                <a:cubicBezTo>
                  <a:pt x="410731" y="948772"/>
                  <a:pt x="411084" y="937138"/>
                  <a:pt x="411437" y="925856"/>
                </a:cubicBezTo>
                <a:cubicBezTo>
                  <a:pt x="412847" y="924093"/>
                  <a:pt x="412494" y="916337"/>
                  <a:pt x="410026" y="915280"/>
                </a:cubicBezTo>
                <a:cubicBezTo>
                  <a:pt x="397687" y="914927"/>
                  <a:pt x="106128" y="910696"/>
                  <a:pt x="70168" y="910344"/>
                </a:cubicBezTo>
                <a:cubicBezTo>
                  <a:pt x="68052" y="903645"/>
                  <a:pt x="65937" y="896947"/>
                  <a:pt x="67347" y="889543"/>
                </a:cubicBezTo>
                <a:cubicBezTo>
                  <a:pt x="68052" y="888486"/>
                  <a:pt x="69463" y="887428"/>
                  <a:pt x="70520" y="887076"/>
                </a:cubicBezTo>
                <a:cubicBezTo>
                  <a:pt x="136095" y="886723"/>
                  <a:pt x="350798" y="887076"/>
                  <a:pt x="372656" y="886370"/>
                </a:cubicBezTo>
                <a:cubicBezTo>
                  <a:pt x="384643" y="886018"/>
                  <a:pt x="408264" y="884608"/>
                  <a:pt x="408264" y="884608"/>
                </a:cubicBezTo>
                <a:cubicBezTo>
                  <a:pt x="408616" y="872974"/>
                  <a:pt x="408616" y="861339"/>
                  <a:pt x="408969" y="850058"/>
                </a:cubicBezTo>
                <a:cubicBezTo>
                  <a:pt x="409321" y="843712"/>
                  <a:pt x="409674" y="840539"/>
                  <a:pt x="407911" y="839481"/>
                </a:cubicBezTo>
                <a:cubicBezTo>
                  <a:pt x="397335" y="839129"/>
                  <a:pt x="124460" y="835603"/>
                  <a:pt x="81802" y="833841"/>
                </a:cubicBezTo>
                <a:cubicBezTo>
                  <a:pt x="81097" y="821854"/>
                  <a:pt x="89910" y="815508"/>
                  <a:pt x="97314" y="808104"/>
                </a:cubicBezTo>
                <a:cubicBezTo>
                  <a:pt x="99077" y="807047"/>
                  <a:pt x="101192" y="805636"/>
                  <a:pt x="103660" y="805284"/>
                </a:cubicBezTo>
                <a:cubicBezTo>
                  <a:pt x="180868" y="804226"/>
                  <a:pt x="258077" y="804931"/>
                  <a:pt x="334933" y="805284"/>
                </a:cubicBezTo>
                <a:cubicBezTo>
                  <a:pt x="349035" y="805284"/>
                  <a:pt x="390284" y="804931"/>
                  <a:pt x="406501" y="803521"/>
                </a:cubicBezTo>
                <a:cubicBezTo>
                  <a:pt x="415315" y="802816"/>
                  <a:pt x="411437" y="783778"/>
                  <a:pt x="411789" y="772497"/>
                </a:cubicBezTo>
                <a:cubicBezTo>
                  <a:pt x="411789" y="769676"/>
                  <a:pt x="411437" y="760510"/>
                  <a:pt x="411437" y="757690"/>
                </a:cubicBezTo>
                <a:cubicBezTo>
                  <a:pt x="406501" y="754164"/>
                  <a:pt x="401213" y="755927"/>
                  <a:pt x="395924" y="755927"/>
                </a:cubicBezTo>
                <a:cubicBezTo>
                  <a:pt x="322946" y="755927"/>
                  <a:pt x="249968" y="755927"/>
                  <a:pt x="177343" y="755574"/>
                </a:cubicBezTo>
                <a:cubicBezTo>
                  <a:pt x="173112" y="755574"/>
                  <a:pt x="154075" y="757690"/>
                  <a:pt x="163946" y="750639"/>
                </a:cubicBezTo>
                <a:cubicBezTo>
                  <a:pt x="169587" y="747113"/>
                  <a:pt x="174875" y="742882"/>
                  <a:pt x="180868" y="739709"/>
                </a:cubicBezTo>
                <a:cubicBezTo>
                  <a:pt x="218591" y="719262"/>
                  <a:pt x="256667" y="698814"/>
                  <a:pt x="294390" y="678366"/>
                </a:cubicBezTo>
                <a:cubicBezTo>
                  <a:pt x="347625" y="649457"/>
                  <a:pt x="400507" y="619842"/>
                  <a:pt x="441756" y="574363"/>
                </a:cubicBezTo>
                <a:cubicBezTo>
                  <a:pt x="500632" y="509494"/>
                  <a:pt x="504863" y="421356"/>
                  <a:pt x="452332" y="352609"/>
                </a:cubicBezTo>
                <a:cubicBezTo>
                  <a:pt x="434352" y="328988"/>
                  <a:pt x="412142" y="309598"/>
                  <a:pt x="388168" y="292323"/>
                </a:cubicBezTo>
                <a:cubicBezTo>
                  <a:pt x="336343" y="254952"/>
                  <a:pt x="278525" y="227454"/>
                  <a:pt x="222822" y="196429"/>
                </a:cubicBezTo>
                <a:cubicBezTo>
                  <a:pt x="191445" y="179154"/>
                  <a:pt x="160068" y="162584"/>
                  <a:pt x="132217" y="139316"/>
                </a:cubicBezTo>
                <a:cubicBezTo>
                  <a:pt x="122698" y="131912"/>
                  <a:pt x="135389" y="133675"/>
                  <a:pt x="145261" y="134028"/>
                </a:cubicBezTo>
                <a:cubicBezTo>
                  <a:pt x="203784" y="135790"/>
                  <a:pt x="402270" y="132617"/>
                  <a:pt x="404386" y="132617"/>
                </a:cubicBezTo>
                <a:cubicBezTo>
                  <a:pt x="439993" y="133675"/>
                  <a:pt x="436468" y="128387"/>
                  <a:pt x="434705" y="108644"/>
                </a:cubicBezTo>
                <a:cubicBezTo>
                  <a:pt x="432942" y="87491"/>
                  <a:pt x="432942" y="87491"/>
                  <a:pt x="420250" y="87491"/>
                </a:cubicBezTo>
                <a:cubicBezTo>
                  <a:pt x="311665" y="87491"/>
                  <a:pt x="202727" y="84318"/>
                  <a:pt x="94141" y="86786"/>
                </a:cubicBezTo>
                <a:cubicBezTo>
                  <a:pt x="71930" y="87138"/>
                  <a:pt x="77571" y="88901"/>
                  <a:pt x="72636" y="72684"/>
                </a:cubicBezTo>
                <a:cubicBezTo>
                  <a:pt x="68757" y="58934"/>
                  <a:pt x="64879" y="45890"/>
                  <a:pt x="64174" y="31788"/>
                </a:cubicBezTo>
                <a:cubicBezTo>
                  <a:pt x="63117" y="12398"/>
                  <a:pt x="48662" y="-999"/>
                  <a:pt x="31740" y="58"/>
                </a:cubicBezTo>
                <a:cubicBezTo>
                  <a:pt x="14465" y="1116"/>
                  <a:pt x="2125" y="15571"/>
                  <a:pt x="1773" y="34608"/>
                </a:cubicBezTo>
                <a:cubicBezTo>
                  <a:pt x="1773" y="38134"/>
                  <a:pt x="1773" y="41307"/>
                  <a:pt x="2125" y="44832"/>
                </a:cubicBezTo>
                <a:cubicBezTo>
                  <a:pt x="5298" y="79030"/>
                  <a:pt x="17638" y="109349"/>
                  <a:pt x="38438" y="136495"/>
                </a:cubicBezTo>
                <a:cubicBezTo>
                  <a:pt x="65232" y="171398"/>
                  <a:pt x="99782" y="196782"/>
                  <a:pt x="136447" y="219697"/>
                </a:cubicBezTo>
                <a:cubicBezTo>
                  <a:pt x="185804" y="250369"/>
                  <a:pt x="237982" y="275400"/>
                  <a:pt x="288396" y="303957"/>
                </a:cubicBezTo>
                <a:cubicBezTo>
                  <a:pt x="320831" y="322290"/>
                  <a:pt x="352913" y="340975"/>
                  <a:pt x="379707" y="367416"/>
                </a:cubicBezTo>
                <a:cubicBezTo>
                  <a:pt x="389931" y="375525"/>
                  <a:pt x="370541" y="372352"/>
                  <a:pt x="366310" y="372352"/>
                </a:cubicBezTo>
                <a:cubicBezTo>
                  <a:pt x="276057" y="372704"/>
                  <a:pt x="96256" y="372704"/>
                  <a:pt x="76514" y="373409"/>
                </a:cubicBezTo>
                <a:cubicBezTo>
                  <a:pt x="74046" y="388569"/>
                  <a:pt x="72283" y="400908"/>
                  <a:pt x="74046" y="415716"/>
                </a:cubicBezTo>
                <a:cubicBezTo>
                  <a:pt x="108596" y="419241"/>
                  <a:pt x="403680" y="421004"/>
                  <a:pt x="417430" y="420651"/>
                </a:cubicBezTo>
                <a:cubicBezTo>
                  <a:pt x="423776" y="433696"/>
                  <a:pt x="425539" y="441099"/>
                  <a:pt x="425539" y="452381"/>
                </a:cubicBezTo>
                <a:cubicBezTo>
                  <a:pt x="426596" y="456964"/>
                  <a:pt x="414609" y="455201"/>
                  <a:pt x="408969" y="455201"/>
                </a:cubicBezTo>
                <a:cubicBezTo>
                  <a:pt x="365958" y="454849"/>
                  <a:pt x="149844" y="453791"/>
                  <a:pt x="84975" y="454144"/>
                </a:cubicBezTo>
                <a:cubicBezTo>
                  <a:pt x="80392" y="454144"/>
                  <a:pt x="75456" y="451676"/>
                  <a:pt x="71578" y="456611"/>
                </a:cubicBezTo>
                <a:cubicBezTo>
                  <a:pt x="71578" y="471418"/>
                  <a:pt x="71578" y="486226"/>
                  <a:pt x="71578" y="501033"/>
                </a:cubicBezTo>
                <a:cubicBezTo>
                  <a:pt x="75456" y="505263"/>
                  <a:pt x="80744" y="503148"/>
                  <a:pt x="85327" y="503148"/>
                </a:cubicBezTo>
                <a:cubicBezTo>
                  <a:pt x="139620" y="503148"/>
                  <a:pt x="347272" y="504911"/>
                  <a:pt x="396982" y="503501"/>
                </a:cubicBezTo>
                <a:cubicBezTo>
                  <a:pt x="405091" y="503148"/>
                  <a:pt x="418135" y="501033"/>
                  <a:pt x="411084" y="510552"/>
                </a:cubicBezTo>
                <a:cubicBezTo>
                  <a:pt x="406148" y="520423"/>
                  <a:pt x="399450" y="528884"/>
                  <a:pt x="391341" y="536288"/>
                </a:cubicBezTo>
                <a:cubicBezTo>
                  <a:pt x="384995" y="536993"/>
                  <a:pt x="180163" y="536640"/>
                  <a:pt x="83917" y="535583"/>
                </a:cubicBezTo>
                <a:cubicBezTo>
                  <a:pt x="79334" y="535583"/>
                  <a:pt x="73693" y="533115"/>
                  <a:pt x="69463" y="537346"/>
                </a:cubicBezTo>
                <a:cubicBezTo>
                  <a:pt x="65937" y="552505"/>
                  <a:pt x="65585" y="568017"/>
                  <a:pt x="69815" y="583177"/>
                </a:cubicBezTo>
                <a:lnTo>
                  <a:pt x="70873" y="582824"/>
                </a:lnTo>
                <a:lnTo>
                  <a:pt x="71578" y="583530"/>
                </a:lnTo>
                <a:cubicBezTo>
                  <a:pt x="76161" y="585997"/>
                  <a:pt x="81097" y="584587"/>
                  <a:pt x="85680" y="584587"/>
                </a:cubicBezTo>
                <a:cubicBezTo>
                  <a:pt x="121993" y="584587"/>
                  <a:pt x="271827" y="584587"/>
                  <a:pt x="310607" y="584940"/>
                </a:cubicBezTo>
                <a:cubicBezTo>
                  <a:pt x="314485" y="584940"/>
                  <a:pt x="336343" y="583882"/>
                  <a:pt x="321889" y="590581"/>
                </a:cubicBezTo>
                <a:cubicBezTo>
                  <a:pt x="297915" y="606798"/>
                  <a:pt x="271827" y="619842"/>
                  <a:pt x="246443" y="633592"/>
                </a:cubicBezTo>
                <a:cubicBezTo>
                  <a:pt x="191093" y="663206"/>
                  <a:pt x="134332" y="690705"/>
                  <a:pt x="84975" y="729838"/>
                </a:cubicBezTo>
                <a:cubicBezTo>
                  <a:pt x="57123" y="752049"/>
                  <a:pt x="32445" y="777080"/>
                  <a:pt x="16932" y="809867"/>
                </a:cubicBezTo>
                <a:cubicBezTo>
                  <a:pt x="-7393" y="860634"/>
                  <a:pt x="-4573" y="911754"/>
                  <a:pt x="19400" y="962169"/>
                </a:cubicBezTo>
                <a:cubicBezTo>
                  <a:pt x="24689" y="969572"/>
                  <a:pt x="29272" y="977681"/>
                  <a:pt x="34913" y="984732"/>
                </a:cubicBezTo>
                <a:cubicBezTo>
                  <a:pt x="69815" y="1030916"/>
                  <a:pt x="117762" y="1061236"/>
                  <a:pt x="166766" y="1089440"/>
                </a:cubicBezTo>
                <a:cubicBezTo>
                  <a:pt x="212246" y="1115528"/>
                  <a:pt x="306729" y="1165238"/>
                  <a:pt x="307787" y="1165238"/>
                </a:cubicBezTo>
                <a:cubicBezTo>
                  <a:pt x="325767" y="1175815"/>
                  <a:pt x="343394" y="1187096"/>
                  <a:pt x="359612" y="1200846"/>
                </a:cubicBezTo>
                <a:cubicBezTo>
                  <a:pt x="366310" y="1206134"/>
                  <a:pt x="350798" y="1206134"/>
                  <a:pt x="346567" y="1206134"/>
                </a:cubicBezTo>
                <a:cubicBezTo>
                  <a:pt x="288044" y="1206487"/>
                  <a:pt x="95199" y="1207544"/>
                  <a:pt x="69463" y="1208602"/>
                </a:cubicBezTo>
                <a:cubicBezTo>
                  <a:pt x="60649" y="1208954"/>
                  <a:pt x="55008" y="1201551"/>
                  <a:pt x="56771" y="1227992"/>
                </a:cubicBezTo>
                <a:cubicBezTo>
                  <a:pt x="58534" y="1253023"/>
                  <a:pt x="58534" y="1253023"/>
                  <a:pt x="71225" y="1253023"/>
                </a:cubicBezTo>
                <a:cubicBezTo>
                  <a:pt x="179811" y="1253023"/>
                  <a:pt x="288749" y="1253728"/>
                  <a:pt x="397335" y="1253728"/>
                </a:cubicBezTo>
                <a:cubicBezTo>
                  <a:pt x="408969" y="1253728"/>
                  <a:pt x="414609" y="1257606"/>
                  <a:pt x="418840" y="1267830"/>
                </a:cubicBezTo>
                <a:cubicBezTo>
                  <a:pt x="424128" y="1281227"/>
                  <a:pt x="426596" y="1294624"/>
                  <a:pt x="427301" y="1308726"/>
                </a:cubicBezTo>
                <a:cubicBezTo>
                  <a:pt x="428359" y="1328116"/>
                  <a:pt x="442813" y="1341513"/>
                  <a:pt x="459736" y="1340456"/>
                </a:cubicBezTo>
                <a:cubicBezTo>
                  <a:pt x="477011" y="1339398"/>
                  <a:pt x="489350" y="1324943"/>
                  <a:pt x="489703" y="1305906"/>
                </a:cubicBezTo>
                <a:cubicBezTo>
                  <a:pt x="488645" y="1301322"/>
                  <a:pt x="488645" y="1297797"/>
                  <a:pt x="488293" y="1294624"/>
                </a:cubicBezTo>
                <a:close/>
              </a:path>
            </a:pathLst>
          </a:custGeom>
          <a:solidFill>
            <a:schemeClr val="bg1">
              <a:alpha val="10000"/>
            </a:schemeClr>
          </a:solidFill>
          <a:ln w="351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750308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528347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Images and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211516" y="216000"/>
            <a:ext cx="5228944" cy="642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589C8AA-2D4C-4994-980A-55755859B752}"/>
              </a:ext>
            </a:extLst>
          </p:cNvPr>
          <p:cNvSpPr/>
          <p:nvPr userDrawn="1"/>
        </p:nvSpPr>
        <p:spPr>
          <a:xfrm>
            <a:off x="0" y="0"/>
            <a:ext cx="216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449903D-1884-4F36-ADC7-5E445863E767}"/>
              </a:ext>
            </a:extLst>
          </p:cNvPr>
          <p:cNvSpPr/>
          <p:nvPr userDrawn="1"/>
        </p:nvSpPr>
        <p:spPr>
          <a:xfrm>
            <a:off x="11976000" y="0"/>
            <a:ext cx="216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3353408-014E-40E6-91DD-CB316B4EA769}"/>
              </a:ext>
            </a:extLst>
          </p:cNvPr>
          <p:cNvSpPr/>
          <p:nvPr userDrawn="1"/>
        </p:nvSpPr>
        <p:spPr>
          <a:xfrm>
            <a:off x="0" y="0"/>
            <a:ext cx="12192000" cy="216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3769F56-512B-47D6-9A36-7436DFABFE7B}"/>
              </a:ext>
            </a:extLst>
          </p:cNvPr>
          <p:cNvSpPr/>
          <p:nvPr userDrawn="1"/>
        </p:nvSpPr>
        <p:spPr>
          <a:xfrm>
            <a:off x="0" y="6642000"/>
            <a:ext cx="12192000" cy="216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5567294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9">
            <a:extLst>
              <a:ext uri="{FF2B5EF4-FFF2-40B4-BE49-F238E27FC236}">
                <a16:creationId xmlns:a16="http://schemas.microsoft.com/office/drawing/2014/main" id="{9711BFE8-7B35-49CA-8783-02B6A4074FC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24276" y="1714872"/>
            <a:ext cx="3570781" cy="431425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0" tIns="1080000"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3855CF1-6552-4077-8058-C210017E1C51}"/>
              </a:ext>
            </a:extLst>
          </p:cNvPr>
          <p:cNvSpPr/>
          <p:nvPr userDrawn="1"/>
        </p:nvSpPr>
        <p:spPr>
          <a:xfrm>
            <a:off x="0" y="0"/>
            <a:ext cx="12192000" cy="1063756"/>
          </a:xfrm>
          <a:prstGeom prst="rect">
            <a:avLst/>
          </a:prstGeom>
          <a:gradFill>
            <a:gsLst>
              <a:gs pos="38000">
                <a:schemeClr val="accent2">
                  <a:lumMod val="85000"/>
                  <a:lumOff val="15000"/>
                </a:schemeClr>
              </a:gs>
              <a:gs pos="100000">
                <a:schemeClr val="accent2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4" name="Text Placeholder 9">
            <a:extLst>
              <a:ext uri="{FF2B5EF4-FFF2-40B4-BE49-F238E27FC236}">
                <a16:creationId xmlns:a16="http://schemas.microsoft.com/office/drawing/2014/main" id="{7D89FE69-2981-49E0-980C-38654D86008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09402" y="169755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Images &amp; Contents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-6671" y="0"/>
            <a:ext cx="12192000" cy="407707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AF36F9-5106-4D3F-A52B-E8DC0C164540}"/>
              </a:ext>
            </a:extLst>
          </p:cNvPr>
          <p:cNvGrpSpPr/>
          <p:nvPr userDrawn="1"/>
        </p:nvGrpSpPr>
        <p:grpSpPr>
          <a:xfrm>
            <a:off x="7405924" y="434687"/>
            <a:ext cx="3829033" cy="4683742"/>
            <a:chOff x="6446339" y="1280897"/>
            <a:chExt cx="4320717" cy="528517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12AA5A8-B1E7-4CBC-9098-E4B7658DCD2F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AAABB09-F75C-456F-A7E1-75D90CAAA921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4DE43C0-02B8-4D9C-B59A-99BD125F6C8F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A2C9199-427D-48D2-9153-A68262912E9F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A614102F-BE77-44F6-A863-05DAF7844326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AC8441E-9890-4E69-9EEC-1F8F1A579FDB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C1C8B18-D00B-43AA-8F4B-0168588E115D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2" name="제목 1"/>
          <p:cNvSpPr>
            <a:spLocks noGrp="1"/>
          </p:cNvSpPr>
          <p:nvPr>
            <p:ph type="title" hasCustomPrompt="1"/>
          </p:nvPr>
        </p:nvSpPr>
        <p:spPr>
          <a:xfrm>
            <a:off x="527381" y="243072"/>
            <a:ext cx="8352928" cy="710877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4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7" name="그림 개체 틀 2">
            <a:extLst>
              <a:ext uri="{FF2B5EF4-FFF2-40B4-BE49-F238E27FC236}">
                <a16:creationId xmlns:a16="http://schemas.microsoft.com/office/drawing/2014/main" id="{047F23E5-8B4D-418C-B537-E74418615CD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517367" y="650539"/>
            <a:ext cx="3557712" cy="3107963"/>
          </a:xfrm>
          <a:custGeom>
            <a:avLst/>
            <a:gdLst>
              <a:gd name="connsiteX0" fmla="*/ 0 w 4495800"/>
              <a:gd name="connsiteY0" fmla="*/ 0 h 2593057"/>
              <a:gd name="connsiteX1" fmla="*/ 4495800 w 4495800"/>
              <a:gd name="connsiteY1" fmla="*/ 0 h 2593057"/>
              <a:gd name="connsiteX2" fmla="*/ 4495800 w 4495800"/>
              <a:gd name="connsiteY2" fmla="*/ 2593057 h 2593057"/>
              <a:gd name="connsiteX3" fmla="*/ 0 w 4495800"/>
              <a:gd name="connsiteY3" fmla="*/ 2593057 h 2593057"/>
              <a:gd name="connsiteX4" fmla="*/ 0 w 4495800"/>
              <a:gd name="connsiteY4" fmla="*/ 0 h 2593057"/>
              <a:gd name="connsiteX0" fmla="*/ 0 w 4495800"/>
              <a:gd name="connsiteY0" fmla="*/ 656948 h 3250005"/>
              <a:gd name="connsiteX1" fmla="*/ 2951085 w 4495800"/>
              <a:gd name="connsiteY1" fmla="*/ 0 h 3250005"/>
              <a:gd name="connsiteX2" fmla="*/ 4495800 w 4495800"/>
              <a:gd name="connsiteY2" fmla="*/ 3250005 h 3250005"/>
              <a:gd name="connsiteX3" fmla="*/ 0 w 4495800"/>
              <a:gd name="connsiteY3" fmla="*/ 3250005 h 3250005"/>
              <a:gd name="connsiteX4" fmla="*/ 0 w 4495800"/>
              <a:gd name="connsiteY4" fmla="*/ 656948 h 3250005"/>
              <a:gd name="connsiteX0" fmla="*/ 106532 w 4602332"/>
              <a:gd name="connsiteY0" fmla="*/ 656948 h 3250005"/>
              <a:gd name="connsiteX1" fmla="*/ 3057617 w 4602332"/>
              <a:gd name="connsiteY1" fmla="*/ 0 h 3250005"/>
              <a:gd name="connsiteX2" fmla="*/ 4602332 w 4602332"/>
              <a:gd name="connsiteY2" fmla="*/ 3250005 h 3250005"/>
              <a:gd name="connsiteX3" fmla="*/ 0 w 4602332"/>
              <a:gd name="connsiteY3" fmla="*/ 2584180 h 3250005"/>
              <a:gd name="connsiteX4" fmla="*/ 106532 w 4602332"/>
              <a:gd name="connsiteY4" fmla="*/ 656948 h 3250005"/>
              <a:gd name="connsiteX0" fmla="*/ 106532 w 3057617"/>
              <a:gd name="connsiteY0" fmla="*/ 656948 h 2584180"/>
              <a:gd name="connsiteX1" fmla="*/ 3057617 w 3057617"/>
              <a:gd name="connsiteY1" fmla="*/ 0 h 2584180"/>
              <a:gd name="connsiteX2" fmla="*/ 2196483 w 3057617"/>
              <a:gd name="connsiteY2" fmla="*/ 2122541 h 2584180"/>
              <a:gd name="connsiteX3" fmla="*/ 0 w 3057617"/>
              <a:gd name="connsiteY3" fmla="*/ 2584180 h 2584180"/>
              <a:gd name="connsiteX4" fmla="*/ 106532 w 3057617"/>
              <a:gd name="connsiteY4" fmla="*/ 656948 h 2584180"/>
              <a:gd name="connsiteX0" fmla="*/ 106532 w 3057617"/>
              <a:gd name="connsiteY0" fmla="*/ 656948 h 2681834"/>
              <a:gd name="connsiteX1" fmla="*/ 3057617 w 3057617"/>
              <a:gd name="connsiteY1" fmla="*/ 0 h 2681834"/>
              <a:gd name="connsiteX2" fmla="*/ 2897819 w 3057617"/>
              <a:gd name="connsiteY2" fmla="*/ 2681834 h 2681834"/>
              <a:gd name="connsiteX3" fmla="*/ 0 w 3057617"/>
              <a:gd name="connsiteY3" fmla="*/ 2584180 h 2681834"/>
              <a:gd name="connsiteX4" fmla="*/ 106532 w 3057617"/>
              <a:gd name="connsiteY4" fmla="*/ 656948 h 2681834"/>
              <a:gd name="connsiteX0" fmla="*/ 0 w 2951085"/>
              <a:gd name="connsiteY0" fmla="*/ 656948 h 2681834"/>
              <a:gd name="connsiteX1" fmla="*/ 2951085 w 2951085"/>
              <a:gd name="connsiteY1" fmla="*/ 0 h 2681834"/>
              <a:gd name="connsiteX2" fmla="*/ 2791287 w 2951085"/>
              <a:gd name="connsiteY2" fmla="*/ 2681834 h 2681834"/>
              <a:gd name="connsiteX3" fmla="*/ 594804 w 2951085"/>
              <a:gd name="connsiteY3" fmla="*/ 2335605 h 2681834"/>
              <a:gd name="connsiteX4" fmla="*/ 0 w 2951085"/>
              <a:gd name="connsiteY4" fmla="*/ 656948 h 2681834"/>
              <a:gd name="connsiteX0" fmla="*/ 115409 w 3066494"/>
              <a:gd name="connsiteY0" fmla="*/ 656948 h 2681834"/>
              <a:gd name="connsiteX1" fmla="*/ 3066494 w 3066494"/>
              <a:gd name="connsiteY1" fmla="*/ 0 h 2681834"/>
              <a:gd name="connsiteX2" fmla="*/ 2906696 w 3066494"/>
              <a:gd name="connsiteY2" fmla="*/ 2681834 h 2681834"/>
              <a:gd name="connsiteX3" fmla="*/ 0 w 3066494"/>
              <a:gd name="connsiteY3" fmla="*/ 2557547 h 2681834"/>
              <a:gd name="connsiteX4" fmla="*/ 115409 w 3066494"/>
              <a:gd name="connsiteY4" fmla="*/ 656948 h 2681834"/>
              <a:gd name="connsiteX0" fmla="*/ 115409 w 2906696"/>
              <a:gd name="connsiteY0" fmla="*/ 292964 h 2317850"/>
              <a:gd name="connsiteX1" fmla="*/ 2853430 w 2906696"/>
              <a:gd name="connsiteY1" fmla="*/ 0 h 2317850"/>
              <a:gd name="connsiteX2" fmla="*/ 2906696 w 2906696"/>
              <a:gd name="connsiteY2" fmla="*/ 2317850 h 2317850"/>
              <a:gd name="connsiteX3" fmla="*/ 0 w 2906696"/>
              <a:gd name="connsiteY3" fmla="*/ 2193563 h 2317850"/>
              <a:gd name="connsiteX4" fmla="*/ 115409 w 2906696"/>
              <a:gd name="connsiteY4" fmla="*/ 292964 h 2317850"/>
              <a:gd name="connsiteX0" fmla="*/ 115409 w 3057617"/>
              <a:gd name="connsiteY0" fmla="*/ 648071 h 2672957"/>
              <a:gd name="connsiteX1" fmla="*/ 3057617 w 3057617"/>
              <a:gd name="connsiteY1" fmla="*/ 0 h 2672957"/>
              <a:gd name="connsiteX2" fmla="*/ 2906696 w 3057617"/>
              <a:gd name="connsiteY2" fmla="*/ 2672957 h 2672957"/>
              <a:gd name="connsiteX3" fmla="*/ 0 w 3057617"/>
              <a:gd name="connsiteY3" fmla="*/ 2548670 h 2672957"/>
              <a:gd name="connsiteX4" fmla="*/ 115409 w 3057617"/>
              <a:gd name="connsiteY4" fmla="*/ 648071 h 2672957"/>
              <a:gd name="connsiteX0" fmla="*/ 115409 w 2971257"/>
              <a:gd name="connsiteY0" fmla="*/ 510911 h 2535797"/>
              <a:gd name="connsiteX1" fmla="*/ 2971257 w 2971257"/>
              <a:gd name="connsiteY1" fmla="*/ 0 h 2535797"/>
              <a:gd name="connsiteX2" fmla="*/ 2906696 w 2971257"/>
              <a:gd name="connsiteY2" fmla="*/ 2535797 h 2535797"/>
              <a:gd name="connsiteX3" fmla="*/ 0 w 2971257"/>
              <a:gd name="connsiteY3" fmla="*/ 2411510 h 2535797"/>
              <a:gd name="connsiteX4" fmla="*/ 115409 w 2971257"/>
              <a:gd name="connsiteY4" fmla="*/ 510911 h 2535797"/>
              <a:gd name="connsiteX0" fmla="*/ 115409 w 3077937"/>
              <a:gd name="connsiteY0" fmla="*/ 668391 h 2693277"/>
              <a:gd name="connsiteX1" fmla="*/ 3077937 w 3077937"/>
              <a:gd name="connsiteY1" fmla="*/ 0 h 2693277"/>
              <a:gd name="connsiteX2" fmla="*/ 2906696 w 3077937"/>
              <a:gd name="connsiteY2" fmla="*/ 2693277 h 2693277"/>
              <a:gd name="connsiteX3" fmla="*/ 0 w 3077937"/>
              <a:gd name="connsiteY3" fmla="*/ 2568990 h 2693277"/>
              <a:gd name="connsiteX4" fmla="*/ 115409 w 3077937"/>
              <a:gd name="connsiteY4" fmla="*/ 668391 h 2693277"/>
              <a:gd name="connsiteX0" fmla="*/ 115409 w 3077937"/>
              <a:gd name="connsiteY0" fmla="*/ 668391 h 2568990"/>
              <a:gd name="connsiteX1" fmla="*/ 3077937 w 3077937"/>
              <a:gd name="connsiteY1" fmla="*/ 0 h 2568990"/>
              <a:gd name="connsiteX2" fmla="*/ 2769536 w 3077937"/>
              <a:gd name="connsiteY2" fmla="*/ 2535797 h 2568990"/>
              <a:gd name="connsiteX3" fmla="*/ 0 w 3077937"/>
              <a:gd name="connsiteY3" fmla="*/ 2568990 h 2568990"/>
              <a:gd name="connsiteX4" fmla="*/ 115409 w 3077937"/>
              <a:gd name="connsiteY4" fmla="*/ 668391 h 2568990"/>
              <a:gd name="connsiteX0" fmla="*/ 115409 w 3077937"/>
              <a:gd name="connsiteY0" fmla="*/ 668391 h 2693277"/>
              <a:gd name="connsiteX1" fmla="*/ 3077937 w 3077937"/>
              <a:gd name="connsiteY1" fmla="*/ 0 h 2693277"/>
              <a:gd name="connsiteX2" fmla="*/ 2916856 w 3077937"/>
              <a:gd name="connsiteY2" fmla="*/ 2693277 h 2693277"/>
              <a:gd name="connsiteX3" fmla="*/ 0 w 3077937"/>
              <a:gd name="connsiteY3" fmla="*/ 2568990 h 2693277"/>
              <a:gd name="connsiteX4" fmla="*/ 115409 w 3077937"/>
              <a:gd name="connsiteY4" fmla="*/ 668391 h 2693277"/>
              <a:gd name="connsiteX0" fmla="*/ 0 w 2962528"/>
              <a:gd name="connsiteY0" fmla="*/ 668391 h 2693277"/>
              <a:gd name="connsiteX1" fmla="*/ 2962528 w 2962528"/>
              <a:gd name="connsiteY1" fmla="*/ 0 h 2693277"/>
              <a:gd name="connsiteX2" fmla="*/ 2801447 w 2962528"/>
              <a:gd name="connsiteY2" fmla="*/ 2693277 h 2693277"/>
              <a:gd name="connsiteX3" fmla="*/ 331631 w 2962528"/>
              <a:gd name="connsiteY3" fmla="*/ 2289590 h 2693277"/>
              <a:gd name="connsiteX4" fmla="*/ 0 w 2962528"/>
              <a:gd name="connsiteY4" fmla="*/ 668391 h 2693277"/>
              <a:gd name="connsiteX0" fmla="*/ 120489 w 3083017"/>
              <a:gd name="connsiteY0" fmla="*/ 66839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120489 w 3083017"/>
              <a:gd name="connsiteY4" fmla="*/ 668391 h 2693277"/>
              <a:gd name="connsiteX0" fmla="*/ 262729 w 3083017"/>
              <a:gd name="connsiteY0" fmla="*/ 84111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262729 w 3083017"/>
              <a:gd name="connsiteY4" fmla="*/ 841111 h 2693277"/>
              <a:gd name="connsiteX0" fmla="*/ 105249 w 3083017"/>
              <a:gd name="connsiteY0" fmla="*/ 70903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105249 w 3083017"/>
              <a:gd name="connsiteY4" fmla="*/ 709031 h 2693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83017" h="2693277">
                <a:moveTo>
                  <a:pt x="105249" y="709031"/>
                </a:moveTo>
                <a:lnTo>
                  <a:pt x="3083017" y="0"/>
                </a:lnTo>
                <a:lnTo>
                  <a:pt x="2921936" y="2693277"/>
                </a:lnTo>
                <a:lnTo>
                  <a:pt x="0" y="2574070"/>
                </a:lnTo>
                <a:lnTo>
                  <a:pt x="105249" y="70903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6421820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Picture Placeholder 20">
            <a:extLst>
              <a:ext uri="{FF2B5EF4-FFF2-40B4-BE49-F238E27FC236}">
                <a16:creationId xmlns:a16="http://schemas.microsoft.com/office/drawing/2014/main" id="{6FE311F5-A9A3-4147-874B-14B212E901EC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6587381" y="3577044"/>
            <a:ext cx="3100540" cy="3100540"/>
          </a:xfrm>
          <a:custGeom>
            <a:avLst/>
            <a:gdLst>
              <a:gd name="connsiteX0" fmla="*/ 1550270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10 h 3100540"/>
              <a:gd name="connsiteX5" fmla="*/ 1422726 w 3100540"/>
              <a:gd name="connsiteY5" fmla="*/ 3047710 h 3100540"/>
              <a:gd name="connsiteX6" fmla="*/ 52831 w 3100540"/>
              <a:gd name="connsiteY6" fmla="*/ 1677815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70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70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10"/>
                </a:lnTo>
                <a:cubicBezTo>
                  <a:pt x="1607375" y="3118151"/>
                  <a:pt x="1493167" y="3118151"/>
                  <a:pt x="1422726" y="3047710"/>
                </a:cubicBezTo>
                <a:lnTo>
                  <a:pt x="52831" y="1677815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7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1" name="Picture Placeholder 18">
            <a:extLst>
              <a:ext uri="{FF2B5EF4-FFF2-40B4-BE49-F238E27FC236}">
                <a16:creationId xmlns:a16="http://schemas.microsoft.com/office/drawing/2014/main" id="{11224CB0-F9E0-437C-86B4-895C27988953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6587381" y="204021"/>
            <a:ext cx="3100540" cy="3100540"/>
          </a:xfrm>
          <a:custGeom>
            <a:avLst/>
            <a:gdLst>
              <a:gd name="connsiteX0" fmla="*/ 1550269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09 h 3100540"/>
              <a:gd name="connsiteX5" fmla="*/ 1422726 w 3100540"/>
              <a:gd name="connsiteY5" fmla="*/ 3047709 h 3100540"/>
              <a:gd name="connsiteX6" fmla="*/ 52831 w 3100540"/>
              <a:gd name="connsiteY6" fmla="*/ 1677814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69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69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09"/>
                </a:lnTo>
                <a:cubicBezTo>
                  <a:pt x="1607375" y="3118151"/>
                  <a:pt x="1493167" y="3118151"/>
                  <a:pt x="1422726" y="3047709"/>
                </a:cubicBezTo>
                <a:lnTo>
                  <a:pt x="52831" y="1677814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6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2" name="Picture Placeholder 19">
            <a:extLst>
              <a:ext uri="{FF2B5EF4-FFF2-40B4-BE49-F238E27FC236}">
                <a16:creationId xmlns:a16="http://schemas.microsoft.com/office/drawing/2014/main" id="{90C4F28F-E0C5-4C6F-9778-5071266AA6DB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8420748" y="1890533"/>
            <a:ext cx="3100541" cy="3100540"/>
          </a:xfrm>
          <a:custGeom>
            <a:avLst/>
            <a:gdLst>
              <a:gd name="connsiteX0" fmla="*/ 1550270 w 3100541"/>
              <a:gd name="connsiteY0" fmla="*/ 0 h 3100540"/>
              <a:gd name="connsiteX1" fmla="*/ 1677815 w 3100541"/>
              <a:gd name="connsiteY1" fmla="*/ 52831 h 3100540"/>
              <a:gd name="connsiteX2" fmla="*/ 3047710 w 3100541"/>
              <a:gd name="connsiteY2" fmla="*/ 1422726 h 3100540"/>
              <a:gd name="connsiteX3" fmla="*/ 3047710 w 3100541"/>
              <a:gd name="connsiteY3" fmla="*/ 1677816 h 3100540"/>
              <a:gd name="connsiteX4" fmla="*/ 1677817 w 3100541"/>
              <a:gd name="connsiteY4" fmla="*/ 3047710 h 3100540"/>
              <a:gd name="connsiteX5" fmla="*/ 1422727 w 3100541"/>
              <a:gd name="connsiteY5" fmla="*/ 3047710 h 3100540"/>
              <a:gd name="connsiteX6" fmla="*/ 52832 w 3100541"/>
              <a:gd name="connsiteY6" fmla="*/ 1677815 h 3100540"/>
              <a:gd name="connsiteX7" fmla="*/ 52832 w 3100541"/>
              <a:gd name="connsiteY7" fmla="*/ 1422724 h 3100540"/>
              <a:gd name="connsiteX8" fmla="*/ 1422725 w 3100541"/>
              <a:gd name="connsiteY8" fmla="*/ 52831 h 3100540"/>
              <a:gd name="connsiteX9" fmla="*/ 1550270 w 3100541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1" h="3100540">
                <a:moveTo>
                  <a:pt x="1550270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10" y="1422726"/>
                </a:lnTo>
                <a:cubicBezTo>
                  <a:pt x="3118152" y="1493167"/>
                  <a:pt x="3118152" y="1607375"/>
                  <a:pt x="3047710" y="1677816"/>
                </a:cubicBezTo>
                <a:lnTo>
                  <a:pt x="1677817" y="3047710"/>
                </a:lnTo>
                <a:cubicBezTo>
                  <a:pt x="1607376" y="3118151"/>
                  <a:pt x="1493168" y="3118151"/>
                  <a:pt x="1422727" y="3047710"/>
                </a:cubicBezTo>
                <a:lnTo>
                  <a:pt x="52832" y="1677815"/>
                </a:lnTo>
                <a:cubicBezTo>
                  <a:pt x="-17610" y="1607373"/>
                  <a:pt x="-17610" y="1493166"/>
                  <a:pt x="52832" y="1422724"/>
                </a:cubicBezTo>
                <a:lnTo>
                  <a:pt x="1422725" y="52831"/>
                </a:lnTo>
                <a:cubicBezTo>
                  <a:pt x="1457946" y="17610"/>
                  <a:pt x="1504108" y="0"/>
                  <a:pt x="155027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4587164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aphic 2">
            <a:extLst>
              <a:ext uri="{FF2B5EF4-FFF2-40B4-BE49-F238E27FC236}">
                <a16:creationId xmlns:a16="http://schemas.microsoft.com/office/drawing/2014/main" id="{EF9857A9-EE37-45A5-8CC1-0DE5682310A9}"/>
              </a:ext>
            </a:extLst>
          </p:cNvPr>
          <p:cNvGrpSpPr/>
          <p:nvPr userDrawn="1"/>
        </p:nvGrpSpPr>
        <p:grpSpPr>
          <a:xfrm>
            <a:off x="-571500" y="0"/>
            <a:ext cx="5475613" cy="6984745"/>
            <a:chOff x="5963369" y="2553156"/>
            <a:chExt cx="3093526" cy="3946132"/>
          </a:xfrm>
        </p:grpSpPr>
        <p:grpSp>
          <p:nvGrpSpPr>
            <p:cNvPr id="24" name="Graphic 2">
              <a:extLst>
                <a:ext uri="{FF2B5EF4-FFF2-40B4-BE49-F238E27FC236}">
                  <a16:creationId xmlns:a16="http://schemas.microsoft.com/office/drawing/2014/main" id="{794CBD54-2AF2-476F-A3A8-B9C5B7472208}"/>
                </a:ext>
              </a:extLst>
            </p:cNvPr>
            <p:cNvGrpSpPr/>
            <p:nvPr/>
          </p:nvGrpSpPr>
          <p:grpSpPr>
            <a:xfrm>
              <a:off x="5963610" y="2557954"/>
              <a:ext cx="3093060" cy="3908889"/>
              <a:chOff x="5963610" y="2557954"/>
              <a:chExt cx="3093060" cy="3908889"/>
            </a:xfrm>
            <a:solidFill>
              <a:srgbClr val="CCCCCC"/>
            </a:solidFill>
          </p:grpSpPr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6757B2EB-D61A-418C-B72D-BD1864C1E5A0}"/>
                  </a:ext>
                </a:extLst>
              </p:cNvPr>
              <p:cNvSpPr/>
              <p:nvPr/>
            </p:nvSpPr>
            <p:spPr>
              <a:xfrm>
                <a:off x="5963610" y="2557954"/>
                <a:ext cx="3093060" cy="3878708"/>
              </a:xfrm>
              <a:custGeom>
                <a:avLst/>
                <a:gdLst>
                  <a:gd name="connsiteX0" fmla="*/ 3064613 w 3093060"/>
                  <a:gd name="connsiteY0" fmla="*/ 3739877 h 3878708"/>
                  <a:gd name="connsiteX1" fmla="*/ 3081967 w 3093060"/>
                  <a:gd name="connsiteY1" fmla="*/ 3582183 h 3878708"/>
                  <a:gd name="connsiteX2" fmla="*/ 3053295 w 3093060"/>
                  <a:gd name="connsiteY2" fmla="*/ 3491640 h 3878708"/>
                  <a:gd name="connsiteX3" fmla="*/ 2998970 w 3093060"/>
                  <a:gd name="connsiteY3" fmla="*/ 3355827 h 3878708"/>
                  <a:gd name="connsiteX4" fmla="*/ 2969543 w 3093060"/>
                  <a:gd name="connsiteY4" fmla="*/ 3113626 h 3878708"/>
                  <a:gd name="connsiteX5" fmla="*/ 2934836 w 3093060"/>
                  <a:gd name="connsiteY5" fmla="*/ 2863126 h 3878708"/>
                  <a:gd name="connsiteX6" fmla="*/ 2882019 w 3093060"/>
                  <a:gd name="connsiteY6" fmla="*/ 2657897 h 3878708"/>
                  <a:gd name="connsiteX7" fmla="*/ 2808077 w 3093060"/>
                  <a:gd name="connsiteY7" fmla="*/ 2417960 h 3878708"/>
                  <a:gd name="connsiteX8" fmla="*/ 2673772 w 3093060"/>
                  <a:gd name="connsiteY8" fmla="*/ 1979585 h 3878708"/>
                  <a:gd name="connsiteX9" fmla="*/ 2561349 w 3093060"/>
                  <a:gd name="connsiteY9" fmla="*/ 1855090 h 3878708"/>
                  <a:gd name="connsiteX10" fmla="*/ 1983388 w 3093060"/>
                  <a:gd name="connsiteY10" fmla="*/ 1675514 h 3878708"/>
                  <a:gd name="connsiteX11" fmla="*/ 1983388 w 3093060"/>
                  <a:gd name="connsiteY11" fmla="*/ 1675514 h 3878708"/>
                  <a:gd name="connsiteX12" fmla="*/ 1991687 w 3093060"/>
                  <a:gd name="connsiteY12" fmla="*/ 1418978 h 3878708"/>
                  <a:gd name="connsiteX13" fmla="*/ 2148627 w 3093060"/>
                  <a:gd name="connsiteY13" fmla="*/ 1157160 h 3878708"/>
                  <a:gd name="connsiteX14" fmla="*/ 2209743 w 3093060"/>
                  <a:gd name="connsiteY14" fmla="*/ 1003993 h 3878708"/>
                  <a:gd name="connsiteX15" fmla="*/ 2217288 w 3093060"/>
                  <a:gd name="connsiteY15" fmla="*/ 798764 h 3878708"/>
                  <a:gd name="connsiteX16" fmla="*/ 2176544 w 3093060"/>
                  <a:gd name="connsiteY16" fmla="*/ 582217 h 3878708"/>
                  <a:gd name="connsiteX17" fmla="*/ 2077702 w 3093060"/>
                  <a:gd name="connsiteY17" fmla="*/ 274373 h 3878708"/>
                  <a:gd name="connsiteX18" fmla="*/ 1936608 w 3093060"/>
                  <a:gd name="connsiteY18" fmla="*/ 90271 h 3878708"/>
                  <a:gd name="connsiteX19" fmla="*/ 1649890 w 3093060"/>
                  <a:gd name="connsiteY19" fmla="*/ 6519 h 3878708"/>
                  <a:gd name="connsiteX20" fmla="*/ 1424289 w 3093060"/>
                  <a:gd name="connsiteY20" fmla="*/ 3501 h 3878708"/>
                  <a:gd name="connsiteX21" fmla="*/ 1182843 w 3093060"/>
                  <a:gd name="connsiteY21" fmla="*/ 68390 h 3878708"/>
                  <a:gd name="connsiteX22" fmla="*/ 1009304 w 3093060"/>
                  <a:gd name="connsiteY22" fmla="*/ 216275 h 3878708"/>
                  <a:gd name="connsiteX23" fmla="*/ 879527 w 3093060"/>
                  <a:gd name="connsiteY23" fmla="*/ 676532 h 3878708"/>
                  <a:gd name="connsiteX24" fmla="*/ 867455 w 3093060"/>
                  <a:gd name="connsiteY24" fmla="*/ 1023610 h 3878708"/>
                  <a:gd name="connsiteX25" fmla="*/ 940643 w 3093060"/>
                  <a:gd name="connsiteY25" fmla="*/ 1203186 h 3878708"/>
                  <a:gd name="connsiteX26" fmla="*/ 1081738 w 3093060"/>
                  <a:gd name="connsiteY26" fmla="*/ 1452931 h 3878708"/>
                  <a:gd name="connsiteX27" fmla="*/ 1127764 w 3093060"/>
                  <a:gd name="connsiteY27" fmla="*/ 1626470 h 3878708"/>
                  <a:gd name="connsiteX28" fmla="*/ 1057593 w 3093060"/>
                  <a:gd name="connsiteY28" fmla="*/ 1684568 h 3878708"/>
                  <a:gd name="connsiteX29" fmla="*/ 659208 w 3093060"/>
                  <a:gd name="connsiteY29" fmla="*/ 1791710 h 3878708"/>
                  <a:gd name="connsiteX30" fmla="*/ 524903 w 3093060"/>
                  <a:gd name="connsiteY30" fmla="*/ 1875462 h 3878708"/>
                  <a:gd name="connsiteX31" fmla="*/ 370227 w 3093060"/>
                  <a:gd name="connsiteY31" fmla="*/ 2074654 h 3878708"/>
                  <a:gd name="connsiteX32" fmla="*/ 236677 w 3093060"/>
                  <a:gd name="connsiteY32" fmla="*/ 2436069 h 3878708"/>
                  <a:gd name="connsiteX33" fmla="*/ 147644 w 3093060"/>
                  <a:gd name="connsiteY33" fmla="*/ 2869917 h 3878708"/>
                  <a:gd name="connsiteX34" fmla="*/ 94828 w 3093060"/>
                  <a:gd name="connsiteY34" fmla="*/ 3214732 h 3878708"/>
                  <a:gd name="connsiteX35" fmla="*/ 60120 w 3093060"/>
                  <a:gd name="connsiteY35" fmla="*/ 3400343 h 3878708"/>
                  <a:gd name="connsiteX36" fmla="*/ 18621 w 3093060"/>
                  <a:gd name="connsiteY36" fmla="*/ 3582183 h 3878708"/>
                  <a:gd name="connsiteX37" fmla="*/ 28430 w 3093060"/>
                  <a:gd name="connsiteY37" fmla="*/ 3745159 h 3878708"/>
                  <a:gd name="connsiteX38" fmla="*/ 26166 w 3093060"/>
                  <a:gd name="connsiteY38" fmla="*/ 3797975 h 3878708"/>
                  <a:gd name="connsiteX39" fmla="*/ 21639 w 3093060"/>
                  <a:gd name="connsiteY39" fmla="*/ 3878708 h 3878708"/>
                  <a:gd name="connsiteX40" fmla="*/ 562629 w 3093060"/>
                  <a:gd name="connsiteY40" fmla="*/ 3878708 h 3878708"/>
                  <a:gd name="connsiteX41" fmla="*/ 556593 w 3093060"/>
                  <a:gd name="connsiteY41" fmla="*/ 3563320 h 3878708"/>
                  <a:gd name="connsiteX42" fmla="*/ 599601 w 3093060"/>
                  <a:gd name="connsiteY42" fmla="*/ 3260758 h 3878708"/>
                  <a:gd name="connsiteX43" fmla="*/ 662226 w 3093060"/>
                  <a:gd name="connsiteY43" fmla="*/ 3671970 h 3878708"/>
                  <a:gd name="connsiteX44" fmla="*/ 644117 w 3093060"/>
                  <a:gd name="connsiteY44" fmla="*/ 3878708 h 3878708"/>
                  <a:gd name="connsiteX45" fmla="*/ 2429308 w 3093060"/>
                  <a:gd name="connsiteY45" fmla="*/ 3878708 h 3878708"/>
                  <a:gd name="connsiteX46" fmla="*/ 2420254 w 3093060"/>
                  <a:gd name="connsiteY46" fmla="*/ 3515785 h 3878708"/>
                  <a:gd name="connsiteX47" fmla="*/ 2474579 w 3093060"/>
                  <a:gd name="connsiteY47" fmla="*/ 3232841 h 3878708"/>
                  <a:gd name="connsiteX48" fmla="*/ 2547768 w 3093060"/>
                  <a:gd name="connsiteY48" fmla="*/ 3878708 h 3878708"/>
                  <a:gd name="connsiteX49" fmla="*/ 3026132 w 3093060"/>
                  <a:gd name="connsiteY49" fmla="*/ 3878708 h 3878708"/>
                  <a:gd name="connsiteX50" fmla="*/ 3041977 w 3093060"/>
                  <a:gd name="connsiteY50" fmla="*/ 3858336 h 3878708"/>
                  <a:gd name="connsiteX51" fmla="*/ 3064613 w 3093060"/>
                  <a:gd name="connsiteY51" fmla="*/ 3739877 h 387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3093060" h="3878708">
                    <a:moveTo>
                      <a:pt x="3064613" y="3739877"/>
                    </a:moveTo>
                    <a:cubicBezTo>
                      <a:pt x="3088003" y="3690079"/>
                      <a:pt x="3105357" y="3638771"/>
                      <a:pt x="3081967" y="3582183"/>
                    </a:cubicBezTo>
                    <a:cubicBezTo>
                      <a:pt x="3072912" y="3559547"/>
                      <a:pt x="3054049" y="3519558"/>
                      <a:pt x="3053295" y="3491640"/>
                    </a:cubicBezTo>
                    <a:cubicBezTo>
                      <a:pt x="3052540" y="3445615"/>
                      <a:pt x="3010287" y="3399589"/>
                      <a:pt x="2998970" y="3355827"/>
                    </a:cubicBezTo>
                    <a:cubicBezTo>
                      <a:pt x="2974825" y="3260758"/>
                      <a:pt x="2988406" y="3208696"/>
                      <a:pt x="2969543" y="3113626"/>
                    </a:cubicBezTo>
                    <a:cubicBezTo>
                      <a:pt x="2952944" y="3031384"/>
                      <a:pt x="2960489" y="2944614"/>
                      <a:pt x="2934836" y="2863126"/>
                    </a:cubicBezTo>
                    <a:cubicBezTo>
                      <a:pt x="2913709" y="2795220"/>
                      <a:pt x="2903900" y="2725804"/>
                      <a:pt x="2882019" y="2657897"/>
                    </a:cubicBezTo>
                    <a:cubicBezTo>
                      <a:pt x="2856366" y="2578673"/>
                      <a:pt x="2832221" y="2497939"/>
                      <a:pt x="2808077" y="2417960"/>
                    </a:cubicBezTo>
                    <a:cubicBezTo>
                      <a:pt x="2761296" y="2265548"/>
                      <a:pt x="2731870" y="2127471"/>
                      <a:pt x="2673772" y="1979585"/>
                    </a:cubicBezTo>
                    <a:cubicBezTo>
                      <a:pt x="2655664" y="1933559"/>
                      <a:pt x="2599075" y="1886779"/>
                      <a:pt x="2561349" y="1855090"/>
                    </a:cubicBezTo>
                    <a:cubicBezTo>
                      <a:pt x="2438362" y="1752475"/>
                      <a:pt x="2017341" y="1689095"/>
                      <a:pt x="1983388" y="1675514"/>
                    </a:cubicBezTo>
                    <a:lnTo>
                      <a:pt x="1983388" y="1675514"/>
                    </a:lnTo>
                    <a:cubicBezTo>
                      <a:pt x="1923026" y="1643070"/>
                      <a:pt x="1956225" y="1491412"/>
                      <a:pt x="1991687" y="1418978"/>
                    </a:cubicBezTo>
                    <a:cubicBezTo>
                      <a:pt x="2035449" y="1329945"/>
                      <a:pt x="2103356" y="1241666"/>
                      <a:pt x="2148627" y="1157160"/>
                    </a:cubicBezTo>
                    <a:cubicBezTo>
                      <a:pt x="2184844" y="1096798"/>
                      <a:pt x="2202953" y="1036437"/>
                      <a:pt x="2209743" y="1003993"/>
                    </a:cubicBezTo>
                    <a:cubicBezTo>
                      <a:pt x="2226343" y="926277"/>
                      <a:pt x="2233133" y="855352"/>
                      <a:pt x="2217288" y="798764"/>
                    </a:cubicBezTo>
                    <a:cubicBezTo>
                      <a:pt x="2199180" y="702185"/>
                      <a:pt x="2192389" y="649369"/>
                      <a:pt x="2176544" y="582217"/>
                    </a:cubicBezTo>
                    <a:cubicBezTo>
                      <a:pt x="2150891" y="470548"/>
                      <a:pt x="2109392" y="384533"/>
                      <a:pt x="2077702" y="274373"/>
                    </a:cubicBezTo>
                    <a:cubicBezTo>
                      <a:pt x="2055821" y="198921"/>
                      <a:pt x="2012814" y="124978"/>
                      <a:pt x="1936608" y="90271"/>
                    </a:cubicBezTo>
                    <a:cubicBezTo>
                      <a:pt x="1840029" y="45754"/>
                      <a:pt x="1755523" y="17837"/>
                      <a:pt x="1649890" y="6519"/>
                    </a:cubicBezTo>
                    <a:cubicBezTo>
                      <a:pt x="1589529" y="-272"/>
                      <a:pt x="1468051" y="-2535"/>
                      <a:pt x="1424289" y="3501"/>
                    </a:cubicBezTo>
                    <a:cubicBezTo>
                      <a:pt x="1342801" y="14819"/>
                      <a:pt x="1259804" y="38209"/>
                      <a:pt x="1182843" y="68390"/>
                    </a:cubicBezTo>
                    <a:cubicBezTo>
                      <a:pt x="1106637" y="98570"/>
                      <a:pt x="1044767" y="129506"/>
                      <a:pt x="1009304" y="216275"/>
                    </a:cubicBezTo>
                    <a:cubicBezTo>
                      <a:pt x="948943" y="365670"/>
                      <a:pt x="918762" y="521101"/>
                      <a:pt x="879527" y="676532"/>
                    </a:cubicBezTo>
                    <a:cubicBezTo>
                      <a:pt x="850101" y="790464"/>
                      <a:pt x="845574" y="969285"/>
                      <a:pt x="867455" y="1023610"/>
                    </a:cubicBezTo>
                    <a:cubicBezTo>
                      <a:pt x="891599" y="1083217"/>
                      <a:pt x="932343" y="1187341"/>
                      <a:pt x="940643" y="1203186"/>
                    </a:cubicBezTo>
                    <a:cubicBezTo>
                      <a:pt x="984405" y="1286183"/>
                      <a:pt x="1039485" y="1368425"/>
                      <a:pt x="1081738" y="1452931"/>
                    </a:cubicBezTo>
                    <a:cubicBezTo>
                      <a:pt x="1102864" y="1495184"/>
                      <a:pt x="1151154" y="1578936"/>
                      <a:pt x="1127764" y="1626470"/>
                    </a:cubicBezTo>
                    <a:cubicBezTo>
                      <a:pt x="1111164" y="1659669"/>
                      <a:pt x="1082492" y="1674005"/>
                      <a:pt x="1057593" y="1684568"/>
                    </a:cubicBezTo>
                    <a:cubicBezTo>
                      <a:pt x="1029676" y="1696641"/>
                      <a:pt x="742205" y="1749457"/>
                      <a:pt x="659208" y="1791710"/>
                    </a:cubicBezTo>
                    <a:cubicBezTo>
                      <a:pt x="611673" y="1815855"/>
                      <a:pt x="564138" y="1835472"/>
                      <a:pt x="524903" y="1875462"/>
                    </a:cubicBezTo>
                    <a:cubicBezTo>
                      <a:pt x="467560" y="1934314"/>
                      <a:pt x="402671" y="1997694"/>
                      <a:pt x="370227" y="2074654"/>
                    </a:cubicBezTo>
                    <a:cubicBezTo>
                      <a:pt x="316656" y="2202923"/>
                      <a:pt x="284212" y="2305537"/>
                      <a:pt x="236677" y="2436069"/>
                    </a:cubicBezTo>
                    <a:cubicBezTo>
                      <a:pt x="185370" y="2577164"/>
                      <a:pt x="178579" y="2722786"/>
                      <a:pt x="147644" y="2869917"/>
                    </a:cubicBezTo>
                    <a:cubicBezTo>
                      <a:pt x="123499" y="2983849"/>
                      <a:pt x="106900" y="3099291"/>
                      <a:pt x="94828" y="3214732"/>
                    </a:cubicBezTo>
                    <a:cubicBezTo>
                      <a:pt x="88037" y="3277357"/>
                      <a:pt x="78983" y="3343755"/>
                      <a:pt x="60120" y="3400343"/>
                    </a:cubicBezTo>
                    <a:cubicBezTo>
                      <a:pt x="38993" y="3465232"/>
                      <a:pt x="41257" y="3518048"/>
                      <a:pt x="18621" y="3582183"/>
                    </a:cubicBezTo>
                    <a:cubicBezTo>
                      <a:pt x="-242" y="3634244"/>
                      <a:pt x="-15332" y="3693097"/>
                      <a:pt x="28430" y="3745159"/>
                    </a:cubicBezTo>
                    <a:cubicBezTo>
                      <a:pt x="36730" y="3754967"/>
                      <a:pt x="23903" y="3785148"/>
                      <a:pt x="26166" y="3797975"/>
                    </a:cubicBezTo>
                    <a:cubicBezTo>
                      <a:pt x="32957" y="3829665"/>
                      <a:pt x="39748" y="3858336"/>
                      <a:pt x="21639" y="3878708"/>
                    </a:cubicBezTo>
                    <a:lnTo>
                      <a:pt x="562629" y="3878708"/>
                    </a:lnTo>
                    <a:cubicBezTo>
                      <a:pt x="549802" y="3773830"/>
                      <a:pt x="557348" y="3668952"/>
                      <a:pt x="556593" y="3563320"/>
                    </a:cubicBezTo>
                    <a:cubicBezTo>
                      <a:pt x="555838" y="3469759"/>
                      <a:pt x="560366" y="3353563"/>
                      <a:pt x="599601" y="3260758"/>
                    </a:cubicBezTo>
                    <a:cubicBezTo>
                      <a:pt x="628272" y="3392044"/>
                      <a:pt x="650908" y="3546720"/>
                      <a:pt x="662226" y="3671970"/>
                    </a:cubicBezTo>
                    <a:cubicBezTo>
                      <a:pt x="668262" y="3742141"/>
                      <a:pt x="653171" y="3810047"/>
                      <a:pt x="644117" y="3878708"/>
                    </a:cubicBezTo>
                    <a:lnTo>
                      <a:pt x="2429308" y="3878708"/>
                    </a:lnTo>
                    <a:cubicBezTo>
                      <a:pt x="2428554" y="3875690"/>
                      <a:pt x="2403655" y="3631226"/>
                      <a:pt x="2420254" y="3515785"/>
                    </a:cubicBezTo>
                    <a:cubicBezTo>
                      <a:pt x="2430817" y="3439579"/>
                      <a:pt x="2456471" y="3317346"/>
                      <a:pt x="2474579" y="3232841"/>
                    </a:cubicBezTo>
                    <a:cubicBezTo>
                      <a:pt x="2552295" y="3432788"/>
                      <a:pt x="2547768" y="3877199"/>
                      <a:pt x="2547768" y="3878708"/>
                    </a:cubicBezTo>
                    <a:lnTo>
                      <a:pt x="3026132" y="3878708"/>
                    </a:lnTo>
                    <a:cubicBezTo>
                      <a:pt x="3036696" y="3878708"/>
                      <a:pt x="3044995" y="3868900"/>
                      <a:pt x="3041977" y="3858336"/>
                    </a:cubicBezTo>
                    <a:cubicBezTo>
                      <a:pt x="3035186" y="3831928"/>
                      <a:pt x="3048768" y="3775339"/>
                      <a:pt x="3064613" y="3739877"/>
                    </a:cubicBezTo>
                    <a:close/>
                  </a:path>
                </a:pathLst>
              </a:custGeom>
              <a:solidFill>
                <a:schemeClr val="bg1">
                  <a:alpha val="20000"/>
                </a:schemeClr>
              </a:solidFill>
              <a:ln w="75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96F8A62B-26FD-41A2-9AEC-7DE217C1136A}"/>
                  </a:ext>
                </a:extLst>
              </p:cNvPr>
              <p:cNvSpPr/>
              <p:nvPr/>
            </p:nvSpPr>
            <p:spPr>
              <a:xfrm>
                <a:off x="8403481" y="6466088"/>
                <a:ext cx="21880" cy="754"/>
              </a:xfrm>
              <a:custGeom>
                <a:avLst/>
                <a:gdLst>
                  <a:gd name="connsiteX0" fmla="*/ 10563 w 21880"/>
                  <a:gd name="connsiteY0" fmla="*/ 755 h 754"/>
                  <a:gd name="connsiteX1" fmla="*/ 21881 w 21880"/>
                  <a:gd name="connsiteY1" fmla="*/ 0 h 754"/>
                  <a:gd name="connsiteX2" fmla="*/ 0 w 21880"/>
                  <a:gd name="connsiteY2" fmla="*/ 0 h 754"/>
                  <a:gd name="connsiteX3" fmla="*/ 10563 w 21880"/>
                  <a:gd name="connsiteY3" fmla="*/ 755 h 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80" h="754">
                    <a:moveTo>
                      <a:pt x="10563" y="755"/>
                    </a:moveTo>
                    <a:cubicBezTo>
                      <a:pt x="14336" y="755"/>
                      <a:pt x="18108" y="755"/>
                      <a:pt x="21881" y="0"/>
                    </a:cubicBezTo>
                    <a:cubicBezTo>
                      <a:pt x="14336" y="0"/>
                      <a:pt x="7545" y="0"/>
                      <a:pt x="0" y="0"/>
                    </a:cubicBezTo>
                    <a:cubicBezTo>
                      <a:pt x="3018" y="755"/>
                      <a:pt x="6791" y="755"/>
                      <a:pt x="10563" y="755"/>
                    </a:cubicBezTo>
                    <a:close/>
                  </a:path>
                </a:pathLst>
              </a:custGeom>
              <a:solidFill>
                <a:srgbClr val="CCCCCC"/>
              </a:solidFill>
              <a:ln w="75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D48CCAE-0F2D-4FEC-ACF8-FD12DCA95D33}"/>
                </a:ext>
              </a:extLst>
            </p:cNvPr>
            <p:cNvSpPr/>
            <p:nvPr/>
          </p:nvSpPr>
          <p:spPr>
            <a:xfrm>
              <a:off x="7048970" y="3337100"/>
              <a:ext cx="928620" cy="958241"/>
            </a:xfrm>
            <a:custGeom>
              <a:avLst/>
              <a:gdLst>
                <a:gd name="connsiteX0" fmla="*/ 15241 w 928620"/>
                <a:gd name="connsiteY0" fmla="*/ 388577 h 958241"/>
                <a:gd name="connsiteX1" fmla="*/ 212925 w 928620"/>
                <a:gd name="connsiteY1" fmla="*/ 33953 h 958241"/>
                <a:gd name="connsiteX2" fmla="*/ 432490 w 928620"/>
                <a:gd name="connsiteY2" fmla="*/ 0 h 958241"/>
                <a:gd name="connsiteX3" fmla="*/ 700344 w 928620"/>
                <a:gd name="connsiteY3" fmla="*/ 31690 h 958241"/>
                <a:gd name="connsiteX4" fmla="*/ 916890 w 928620"/>
                <a:gd name="connsiteY4" fmla="*/ 378014 h 958241"/>
                <a:gd name="connsiteX5" fmla="*/ 817294 w 928620"/>
                <a:gd name="connsiteY5" fmla="*/ 679067 h 958241"/>
                <a:gd name="connsiteX6" fmla="*/ 461916 w 928620"/>
                <a:gd name="connsiteY6" fmla="*/ 958239 h 958241"/>
                <a:gd name="connsiteX7" fmla="*/ 138227 w 928620"/>
                <a:gd name="connsiteY7" fmla="*/ 714529 h 958241"/>
                <a:gd name="connsiteX8" fmla="*/ 15241 w 928620"/>
                <a:gd name="connsiteY8" fmla="*/ 388577 h 95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8620" h="958241">
                  <a:moveTo>
                    <a:pt x="15241" y="388577"/>
                  </a:moveTo>
                  <a:cubicBezTo>
                    <a:pt x="-38330" y="235410"/>
                    <a:pt x="54476" y="69416"/>
                    <a:pt x="212925" y="33953"/>
                  </a:cubicBezTo>
                  <a:cubicBezTo>
                    <a:pt x="297431" y="15090"/>
                    <a:pt x="381182" y="0"/>
                    <a:pt x="432490" y="0"/>
                  </a:cubicBezTo>
                  <a:cubicBezTo>
                    <a:pt x="489078" y="0"/>
                    <a:pt x="594711" y="14336"/>
                    <a:pt x="700344" y="31690"/>
                  </a:cubicBezTo>
                  <a:cubicBezTo>
                    <a:pt x="862565" y="58098"/>
                    <a:pt x="964425" y="221074"/>
                    <a:pt x="916890" y="378014"/>
                  </a:cubicBezTo>
                  <a:cubicBezTo>
                    <a:pt x="879919" y="501000"/>
                    <a:pt x="839930" y="627005"/>
                    <a:pt x="817294" y="679067"/>
                  </a:cubicBezTo>
                  <a:cubicBezTo>
                    <a:pt x="760705" y="810353"/>
                    <a:pt x="579621" y="958993"/>
                    <a:pt x="461916" y="958239"/>
                  </a:cubicBezTo>
                  <a:cubicBezTo>
                    <a:pt x="344211" y="957484"/>
                    <a:pt x="198589" y="848833"/>
                    <a:pt x="138227" y="714529"/>
                  </a:cubicBezTo>
                  <a:cubicBezTo>
                    <a:pt x="107292" y="647377"/>
                    <a:pt x="59003" y="513827"/>
                    <a:pt x="15241" y="388577"/>
                  </a:cubicBezTo>
                  <a:close/>
                </a:path>
              </a:pathLst>
            </a:custGeom>
            <a:solidFill>
              <a:schemeClr val="bg1">
                <a:lumMod val="95000"/>
                <a:alpha val="20000"/>
              </a:schemeClr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8BE8FA-1FEC-42B0-8FD2-11D95C267006}"/>
                </a:ext>
              </a:extLst>
            </p:cNvPr>
            <p:cNvSpPr/>
            <p:nvPr/>
          </p:nvSpPr>
          <p:spPr>
            <a:xfrm>
              <a:off x="6918589" y="4231205"/>
              <a:ext cx="1166485" cy="2206212"/>
            </a:xfrm>
            <a:custGeom>
              <a:avLst/>
              <a:gdLst>
                <a:gd name="connsiteX0" fmla="*/ 1069153 w 1166485"/>
                <a:gd name="connsiteY0" fmla="*/ 0 h 2206212"/>
                <a:gd name="connsiteX1" fmla="*/ 691139 w 1166485"/>
                <a:gd name="connsiteY1" fmla="*/ 237673 h 2206212"/>
                <a:gd name="connsiteX2" fmla="*/ 691139 w 1166485"/>
                <a:gd name="connsiteY2" fmla="*/ 237673 h 2206212"/>
                <a:gd name="connsiteX3" fmla="*/ 630778 w 1166485"/>
                <a:gd name="connsiteY3" fmla="*/ 201457 h 2206212"/>
                <a:gd name="connsiteX4" fmla="*/ 631532 w 1166485"/>
                <a:gd name="connsiteY4" fmla="*/ 132795 h 2206212"/>
                <a:gd name="connsiteX5" fmla="*/ 587015 w 1166485"/>
                <a:gd name="connsiteY5" fmla="*/ 87524 h 2206212"/>
                <a:gd name="connsiteX6" fmla="*/ 537972 w 1166485"/>
                <a:gd name="connsiteY6" fmla="*/ 138077 h 2206212"/>
                <a:gd name="connsiteX7" fmla="*/ 537972 w 1166485"/>
                <a:gd name="connsiteY7" fmla="*/ 196929 h 2206212"/>
                <a:gd name="connsiteX8" fmla="*/ 477610 w 1166485"/>
                <a:gd name="connsiteY8" fmla="*/ 237673 h 2206212"/>
                <a:gd name="connsiteX9" fmla="*/ 477610 w 1166485"/>
                <a:gd name="connsiteY9" fmla="*/ 237673 h 2206212"/>
                <a:gd name="connsiteX10" fmla="*/ 129023 w 1166485"/>
                <a:gd name="connsiteY10" fmla="*/ 40744 h 2206212"/>
                <a:gd name="connsiteX11" fmla="*/ 129023 w 1166485"/>
                <a:gd name="connsiteY11" fmla="*/ 40744 h 2206212"/>
                <a:gd name="connsiteX12" fmla="*/ 81488 w 1166485"/>
                <a:gd name="connsiteY12" fmla="*/ 8300 h 2206212"/>
                <a:gd name="connsiteX13" fmla="*/ 0 w 1166485"/>
                <a:gd name="connsiteY13" fmla="*/ 49798 h 2206212"/>
                <a:gd name="connsiteX14" fmla="*/ 0 w 1166485"/>
                <a:gd name="connsiteY14" fmla="*/ 49798 h 2206212"/>
                <a:gd name="connsiteX15" fmla="*/ 36217 w 1166485"/>
                <a:gd name="connsiteY15" fmla="*/ 89788 h 2206212"/>
                <a:gd name="connsiteX16" fmla="*/ 485910 w 1166485"/>
                <a:gd name="connsiteY16" fmla="*/ 338779 h 2206212"/>
                <a:gd name="connsiteX17" fmla="*/ 537217 w 1166485"/>
                <a:gd name="connsiteY17" fmla="*/ 403667 h 2206212"/>
                <a:gd name="connsiteX18" fmla="*/ 536463 w 1166485"/>
                <a:gd name="connsiteY18" fmla="*/ 2189613 h 2206212"/>
                <a:gd name="connsiteX19" fmla="*/ 537217 w 1166485"/>
                <a:gd name="connsiteY19" fmla="*/ 2206212 h 2206212"/>
                <a:gd name="connsiteX20" fmla="*/ 565134 w 1166485"/>
                <a:gd name="connsiteY20" fmla="*/ 2206212 h 2206212"/>
                <a:gd name="connsiteX21" fmla="*/ 603615 w 1166485"/>
                <a:gd name="connsiteY21" fmla="*/ 2206212 h 2206212"/>
                <a:gd name="connsiteX22" fmla="*/ 633041 w 1166485"/>
                <a:gd name="connsiteY22" fmla="*/ 2206212 h 2206212"/>
                <a:gd name="connsiteX23" fmla="*/ 633796 w 1166485"/>
                <a:gd name="connsiteY23" fmla="*/ 2191877 h 2206212"/>
                <a:gd name="connsiteX24" fmla="*/ 635305 w 1166485"/>
                <a:gd name="connsiteY24" fmla="*/ 1921004 h 2206212"/>
                <a:gd name="connsiteX25" fmla="*/ 635305 w 1166485"/>
                <a:gd name="connsiteY25" fmla="*/ 410458 h 2206212"/>
                <a:gd name="connsiteX26" fmla="*/ 703966 w 1166485"/>
                <a:gd name="connsiteY26" fmla="*/ 335761 h 2206212"/>
                <a:gd name="connsiteX27" fmla="*/ 1166486 w 1166485"/>
                <a:gd name="connsiteY27" fmla="*/ 48289 h 2206212"/>
                <a:gd name="connsiteX28" fmla="*/ 1069153 w 1166485"/>
                <a:gd name="connsiteY28" fmla="*/ 0 h 2206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66485" h="2206212">
                  <a:moveTo>
                    <a:pt x="1069153" y="0"/>
                  </a:moveTo>
                  <a:cubicBezTo>
                    <a:pt x="978610" y="134304"/>
                    <a:pt x="849588" y="209002"/>
                    <a:pt x="691139" y="237673"/>
                  </a:cubicBezTo>
                  <a:cubicBezTo>
                    <a:pt x="691139" y="237673"/>
                    <a:pt x="691139" y="237673"/>
                    <a:pt x="691139" y="237673"/>
                  </a:cubicBezTo>
                  <a:cubicBezTo>
                    <a:pt x="637568" y="255027"/>
                    <a:pt x="631532" y="252009"/>
                    <a:pt x="630778" y="201457"/>
                  </a:cubicBezTo>
                  <a:cubicBezTo>
                    <a:pt x="630778" y="178821"/>
                    <a:pt x="629269" y="155431"/>
                    <a:pt x="631532" y="132795"/>
                  </a:cubicBezTo>
                  <a:cubicBezTo>
                    <a:pt x="634550" y="98842"/>
                    <a:pt x="621723" y="89033"/>
                    <a:pt x="587015" y="87524"/>
                  </a:cubicBezTo>
                  <a:cubicBezTo>
                    <a:pt x="544762" y="85261"/>
                    <a:pt x="534199" y="100351"/>
                    <a:pt x="537972" y="138077"/>
                  </a:cubicBezTo>
                  <a:cubicBezTo>
                    <a:pt x="540235" y="157694"/>
                    <a:pt x="538726" y="177312"/>
                    <a:pt x="537972" y="196929"/>
                  </a:cubicBezTo>
                  <a:cubicBezTo>
                    <a:pt x="537217" y="252764"/>
                    <a:pt x="533445" y="255782"/>
                    <a:pt x="477610" y="237673"/>
                  </a:cubicBezTo>
                  <a:cubicBezTo>
                    <a:pt x="477610" y="237673"/>
                    <a:pt x="477610" y="237673"/>
                    <a:pt x="477610" y="237673"/>
                  </a:cubicBezTo>
                  <a:cubicBezTo>
                    <a:pt x="335761" y="216547"/>
                    <a:pt x="221828" y="145622"/>
                    <a:pt x="129023" y="40744"/>
                  </a:cubicBezTo>
                  <a:cubicBezTo>
                    <a:pt x="129023" y="40744"/>
                    <a:pt x="129023" y="40744"/>
                    <a:pt x="129023" y="40744"/>
                  </a:cubicBezTo>
                  <a:cubicBezTo>
                    <a:pt x="109405" y="33953"/>
                    <a:pt x="106387" y="-2263"/>
                    <a:pt x="81488" y="8300"/>
                  </a:cubicBezTo>
                  <a:cubicBezTo>
                    <a:pt x="53571" y="20372"/>
                    <a:pt x="19617" y="21881"/>
                    <a:pt x="0" y="49798"/>
                  </a:cubicBezTo>
                  <a:lnTo>
                    <a:pt x="0" y="49798"/>
                  </a:lnTo>
                  <a:cubicBezTo>
                    <a:pt x="12072" y="63380"/>
                    <a:pt x="24145" y="76206"/>
                    <a:pt x="36217" y="89788"/>
                  </a:cubicBezTo>
                  <a:cubicBezTo>
                    <a:pt x="156940" y="224092"/>
                    <a:pt x="300298" y="319161"/>
                    <a:pt x="485910" y="338779"/>
                  </a:cubicBezTo>
                  <a:cubicBezTo>
                    <a:pt x="529672" y="343306"/>
                    <a:pt x="537972" y="363678"/>
                    <a:pt x="537217" y="403667"/>
                  </a:cubicBezTo>
                  <a:cubicBezTo>
                    <a:pt x="536463" y="998983"/>
                    <a:pt x="537217" y="1594298"/>
                    <a:pt x="536463" y="2189613"/>
                  </a:cubicBezTo>
                  <a:cubicBezTo>
                    <a:pt x="536463" y="2195649"/>
                    <a:pt x="537217" y="2200931"/>
                    <a:pt x="537217" y="2206212"/>
                  </a:cubicBezTo>
                  <a:lnTo>
                    <a:pt x="565134" y="2206212"/>
                  </a:lnTo>
                  <a:lnTo>
                    <a:pt x="603615" y="2206212"/>
                  </a:lnTo>
                  <a:lnTo>
                    <a:pt x="633041" y="2206212"/>
                  </a:lnTo>
                  <a:cubicBezTo>
                    <a:pt x="633796" y="2202440"/>
                    <a:pt x="633796" y="2197158"/>
                    <a:pt x="633796" y="2191877"/>
                  </a:cubicBezTo>
                  <a:cubicBezTo>
                    <a:pt x="631532" y="2102089"/>
                    <a:pt x="635305" y="2011547"/>
                    <a:pt x="635305" y="1921004"/>
                  </a:cubicBezTo>
                  <a:cubicBezTo>
                    <a:pt x="636059" y="1417740"/>
                    <a:pt x="636814" y="913722"/>
                    <a:pt x="635305" y="410458"/>
                  </a:cubicBezTo>
                  <a:cubicBezTo>
                    <a:pt x="635305" y="356887"/>
                    <a:pt x="654168" y="343306"/>
                    <a:pt x="703966" y="335761"/>
                  </a:cubicBezTo>
                  <a:cubicBezTo>
                    <a:pt x="900141" y="307089"/>
                    <a:pt x="1050290" y="202966"/>
                    <a:pt x="1166486" y="48289"/>
                  </a:cubicBezTo>
                  <a:cubicBezTo>
                    <a:pt x="1138569" y="21127"/>
                    <a:pt x="1102352" y="13581"/>
                    <a:pt x="1069153" y="0"/>
                  </a:cubicBezTo>
                  <a:close/>
                </a:path>
              </a:pathLst>
            </a:custGeom>
            <a:solidFill>
              <a:schemeClr val="accent4">
                <a:alpha val="20000"/>
              </a:schemeClr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4EE43E4-96AC-4BA1-9644-D65493F6A6A2}"/>
                </a:ext>
              </a:extLst>
            </p:cNvPr>
            <p:cNvSpPr/>
            <p:nvPr/>
          </p:nvSpPr>
          <p:spPr>
            <a:xfrm>
              <a:off x="7483723" y="6471370"/>
              <a:ext cx="38480" cy="8396"/>
            </a:xfrm>
            <a:custGeom>
              <a:avLst/>
              <a:gdLst>
                <a:gd name="connsiteX0" fmla="*/ 20372 w 38480"/>
                <a:gd name="connsiteY0" fmla="*/ 8300 h 8396"/>
                <a:gd name="connsiteX1" fmla="*/ 38480 w 38480"/>
                <a:gd name="connsiteY1" fmla="*/ 0 h 8396"/>
                <a:gd name="connsiteX2" fmla="*/ 0 w 38480"/>
                <a:gd name="connsiteY2" fmla="*/ 0 h 8396"/>
                <a:gd name="connsiteX3" fmla="*/ 20372 w 38480"/>
                <a:gd name="connsiteY3" fmla="*/ 8300 h 8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480" h="8396">
                  <a:moveTo>
                    <a:pt x="20372" y="8300"/>
                  </a:moveTo>
                  <a:cubicBezTo>
                    <a:pt x="28672" y="8300"/>
                    <a:pt x="34708" y="4527"/>
                    <a:pt x="38480" y="0"/>
                  </a:cubicBezTo>
                  <a:lnTo>
                    <a:pt x="0" y="0"/>
                  </a:lnTo>
                  <a:cubicBezTo>
                    <a:pt x="3773" y="5282"/>
                    <a:pt x="9809" y="9054"/>
                    <a:pt x="20372" y="8300"/>
                  </a:cubicBezTo>
                  <a:close/>
                </a:path>
              </a:pathLst>
            </a:custGeom>
            <a:solidFill>
              <a:srgbClr val="CCCCCC"/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59E67FF-0E14-4B17-944B-09479E6D419E}"/>
                </a:ext>
              </a:extLst>
            </p:cNvPr>
            <p:cNvSpPr/>
            <p:nvPr/>
          </p:nvSpPr>
          <p:spPr>
            <a:xfrm>
              <a:off x="6585846" y="6501551"/>
              <a:ext cx="6036" cy="7545"/>
            </a:xfrm>
            <a:custGeom>
              <a:avLst/>
              <a:gdLst>
                <a:gd name="connsiteX0" fmla="*/ 6036 w 6036"/>
                <a:gd name="connsiteY0" fmla="*/ 0 h 7545"/>
                <a:gd name="connsiteX1" fmla="*/ 0 w 6036"/>
                <a:gd name="connsiteY1" fmla="*/ 0 h 7545"/>
                <a:gd name="connsiteX2" fmla="*/ 6036 w 6036"/>
                <a:gd name="connsiteY2" fmla="*/ 0 h 7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36" h="7545">
                  <a:moveTo>
                    <a:pt x="6036" y="0"/>
                  </a:moveTo>
                  <a:cubicBezTo>
                    <a:pt x="3773" y="0"/>
                    <a:pt x="1509" y="0"/>
                    <a:pt x="0" y="0"/>
                  </a:cubicBezTo>
                  <a:cubicBezTo>
                    <a:pt x="2264" y="0"/>
                    <a:pt x="3773" y="0"/>
                    <a:pt x="6036" y="0"/>
                  </a:cubicBezTo>
                  <a:close/>
                </a:path>
              </a:pathLst>
            </a:custGeom>
            <a:solidFill>
              <a:srgbClr val="CCCCCC"/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D62DA49-AEE8-4049-9FDF-3FD84E789405}"/>
                </a:ext>
              </a:extLst>
            </p:cNvPr>
            <p:cNvSpPr/>
            <p:nvPr/>
          </p:nvSpPr>
          <p:spPr>
            <a:xfrm>
              <a:off x="8412536" y="6501551"/>
              <a:ext cx="21880" cy="754"/>
            </a:xfrm>
            <a:custGeom>
              <a:avLst/>
              <a:gdLst>
                <a:gd name="connsiteX0" fmla="*/ 10563 w 21880"/>
                <a:gd name="connsiteY0" fmla="*/ 755 h 754"/>
                <a:gd name="connsiteX1" fmla="*/ 21881 w 21880"/>
                <a:gd name="connsiteY1" fmla="*/ 0 h 754"/>
                <a:gd name="connsiteX2" fmla="*/ 0 w 21880"/>
                <a:gd name="connsiteY2" fmla="*/ 0 h 754"/>
                <a:gd name="connsiteX3" fmla="*/ 10563 w 21880"/>
                <a:gd name="connsiteY3" fmla="*/ 755 h 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80" h="754">
                  <a:moveTo>
                    <a:pt x="10563" y="755"/>
                  </a:moveTo>
                  <a:cubicBezTo>
                    <a:pt x="14336" y="755"/>
                    <a:pt x="18108" y="755"/>
                    <a:pt x="21881" y="0"/>
                  </a:cubicBezTo>
                  <a:cubicBezTo>
                    <a:pt x="14336" y="0"/>
                    <a:pt x="7545" y="0"/>
                    <a:pt x="0" y="0"/>
                  </a:cubicBezTo>
                  <a:cubicBezTo>
                    <a:pt x="3018" y="755"/>
                    <a:pt x="6791" y="755"/>
                    <a:pt x="10563" y="755"/>
                  </a:cubicBezTo>
                  <a:close/>
                </a:path>
              </a:pathLst>
            </a:custGeom>
            <a:solidFill>
              <a:srgbClr val="CCCCCC"/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42E8636-8408-44EC-A98D-84BEFFF09217}"/>
                </a:ext>
              </a:extLst>
            </p:cNvPr>
            <p:cNvSpPr/>
            <p:nvPr/>
          </p:nvSpPr>
          <p:spPr>
            <a:xfrm>
              <a:off x="7105710" y="3719624"/>
              <a:ext cx="820916" cy="584014"/>
            </a:xfrm>
            <a:custGeom>
              <a:avLst/>
              <a:gdLst>
                <a:gd name="connsiteX0" fmla="*/ 217301 w 820916"/>
                <a:gd name="connsiteY0" fmla="*/ 111686 h 584014"/>
                <a:gd name="connsiteX1" fmla="*/ 25654 w 820916"/>
                <a:gd name="connsiteY1" fmla="*/ 128285 h 584014"/>
                <a:gd name="connsiteX2" fmla="*/ 0 w 820916"/>
                <a:gd name="connsiteY2" fmla="*/ 122249 h 584014"/>
                <a:gd name="connsiteX3" fmla="*/ 28672 w 820916"/>
                <a:gd name="connsiteY3" fmla="*/ 224109 h 584014"/>
                <a:gd name="connsiteX4" fmla="*/ 181839 w 820916"/>
                <a:gd name="connsiteY4" fmla="*/ 470836 h 584014"/>
                <a:gd name="connsiteX5" fmla="*/ 402913 w 820916"/>
                <a:gd name="connsiteY5" fmla="*/ 584014 h 584014"/>
                <a:gd name="connsiteX6" fmla="*/ 585506 w 820916"/>
                <a:gd name="connsiteY6" fmla="*/ 506299 h 584014"/>
                <a:gd name="connsiteX7" fmla="*/ 786963 w 820916"/>
                <a:gd name="connsiteY7" fmla="*/ 227881 h 584014"/>
                <a:gd name="connsiteX8" fmla="*/ 820916 w 820916"/>
                <a:gd name="connsiteY8" fmla="*/ 123758 h 584014"/>
                <a:gd name="connsiteX9" fmla="*/ 785454 w 820916"/>
                <a:gd name="connsiteY9" fmla="*/ 141112 h 584014"/>
                <a:gd name="connsiteX10" fmla="*/ 596824 w 820916"/>
                <a:gd name="connsiteY10" fmla="*/ 114704 h 584014"/>
                <a:gd name="connsiteX11" fmla="*/ 405177 w 820916"/>
                <a:gd name="connsiteY11" fmla="*/ 17 h 584014"/>
                <a:gd name="connsiteX12" fmla="*/ 217301 w 820916"/>
                <a:gd name="connsiteY12" fmla="*/ 111686 h 58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0916" h="584014">
                  <a:moveTo>
                    <a:pt x="217301" y="111686"/>
                  </a:moveTo>
                  <a:cubicBezTo>
                    <a:pt x="156185" y="162238"/>
                    <a:pt x="95069" y="177329"/>
                    <a:pt x="25654" y="128285"/>
                  </a:cubicBezTo>
                  <a:cubicBezTo>
                    <a:pt x="24899" y="127530"/>
                    <a:pt x="0" y="122249"/>
                    <a:pt x="0" y="122249"/>
                  </a:cubicBezTo>
                  <a:cubicBezTo>
                    <a:pt x="6036" y="160729"/>
                    <a:pt x="13581" y="187892"/>
                    <a:pt x="28672" y="224109"/>
                  </a:cubicBezTo>
                  <a:cubicBezTo>
                    <a:pt x="72434" y="331250"/>
                    <a:pt x="107896" y="398403"/>
                    <a:pt x="181839" y="470836"/>
                  </a:cubicBezTo>
                  <a:cubicBezTo>
                    <a:pt x="216547" y="504790"/>
                    <a:pt x="332743" y="584014"/>
                    <a:pt x="402913" y="584014"/>
                  </a:cubicBezTo>
                  <a:cubicBezTo>
                    <a:pt x="468556" y="584014"/>
                    <a:pt x="543253" y="537989"/>
                    <a:pt x="585506" y="506299"/>
                  </a:cubicBezTo>
                  <a:cubicBezTo>
                    <a:pt x="721320" y="404439"/>
                    <a:pt x="769609" y="289752"/>
                    <a:pt x="786963" y="227881"/>
                  </a:cubicBezTo>
                  <a:cubicBezTo>
                    <a:pt x="797526" y="187892"/>
                    <a:pt x="810353" y="161484"/>
                    <a:pt x="820916" y="123758"/>
                  </a:cubicBezTo>
                  <a:cubicBezTo>
                    <a:pt x="820916" y="123758"/>
                    <a:pt x="785454" y="140357"/>
                    <a:pt x="785454" y="141112"/>
                  </a:cubicBezTo>
                  <a:cubicBezTo>
                    <a:pt x="715284" y="175065"/>
                    <a:pt x="657186" y="168274"/>
                    <a:pt x="596824" y="114704"/>
                  </a:cubicBezTo>
                  <a:cubicBezTo>
                    <a:pt x="565134" y="86032"/>
                    <a:pt x="494210" y="17"/>
                    <a:pt x="405177" y="17"/>
                  </a:cubicBezTo>
                  <a:cubicBezTo>
                    <a:pt x="301807" y="-1492"/>
                    <a:pt x="233146" y="98859"/>
                    <a:pt x="217301" y="111686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  <a:alpha val="20000"/>
              </a:schemeClr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AFDA568-2087-47FB-AC5E-0D2176AC166F}"/>
                </a:ext>
              </a:extLst>
            </p:cNvPr>
            <p:cNvSpPr/>
            <p:nvPr/>
          </p:nvSpPr>
          <p:spPr>
            <a:xfrm>
              <a:off x="7215863" y="2553306"/>
              <a:ext cx="135223" cy="802656"/>
            </a:xfrm>
            <a:custGeom>
              <a:avLst/>
              <a:gdLst>
                <a:gd name="connsiteX0" fmla="*/ 79231 w 135223"/>
                <a:gd name="connsiteY0" fmla="*/ 802657 h 802656"/>
                <a:gd name="connsiteX1" fmla="*/ 65650 w 135223"/>
                <a:gd name="connsiteY1" fmla="*/ 790585 h 802656"/>
                <a:gd name="connsiteX2" fmla="*/ 7 w 135223"/>
                <a:gd name="connsiteY2" fmla="*/ 434452 h 802656"/>
                <a:gd name="connsiteX3" fmla="*/ 107903 w 135223"/>
                <a:gd name="connsiteY3" fmla="*/ 8149 h 802656"/>
                <a:gd name="connsiteX4" fmla="*/ 129029 w 135223"/>
                <a:gd name="connsiteY4" fmla="*/ 3622 h 802656"/>
                <a:gd name="connsiteX5" fmla="*/ 132047 w 135223"/>
                <a:gd name="connsiteY5" fmla="*/ 31539 h 802656"/>
                <a:gd name="connsiteX6" fmla="*/ 30187 w 135223"/>
                <a:gd name="connsiteY6" fmla="*/ 434452 h 802656"/>
                <a:gd name="connsiteX7" fmla="*/ 93567 w 135223"/>
                <a:gd name="connsiteY7" fmla="*/ 774740 h 802656"/>
                <a:gd name="connsiteX8" fmla="*/ 85267 w 135223"/>
                <a:gd name="connsiteY8" fmla="*/ 801148 h 802656"/>
                <a:gd name="connsiteX9" fmla="*/ 79231 w 135223"/>
                <a:gd name="connsiteY9" fmla="*/ 802657 h 80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5223" h="802656">
                  <a:moveTo>
                    <a:pt x="79231" y="802657"/>
                  </a:moveTo>
                  <a:cubicBezTo>
                    <a:pt x="73195" y="802657"/>
                    <a:pt x="67913" y="798130"/>
                    <a:pt x="65650" y="790585"/>
                  </a:cubicBezTo>
                  <a:cubicBezTo>
                    <a:pt x="62632" y="782285"/>
                    <a:pt x="-748" y="583092"/>
                    <a:pt x="7" y="434452"/>
                  </a:cubicBezTo>
                  <a:cubicBezTo>
                    <a:pt x="761" y="204324"/>
                    <a:pt x="103376" y="15694"/>
                    <a:pt x="107903" y="8149"/>
                  </a:cubicBezTo>
                  <a:cubicBezTo>
                    <a:pt x="113184" y="-905"/>
                    <a:pt x="122239" y="-2414"/>
                    <a:pt x="129029" y="3622"/>
                  </a:cubicBezTo>
                  <a:cubicBezTo>
                    <a:pt x="135820" y="10412"/>
                    <a:pt x="137329" y="22485"/>
                    <a:pt x="132047" y="31539"/>
                  </a:cubicBezTo>
                  <a:cubicBezTo>
                    <a:pt x="131293" y="33048"/>
                    <a:pt x="30942" y="217905"/>
                    <a:pt x="30187" y="434452"/>
                  </a:cubicBezTo>
                  <a:cubicBezTo>
                    <a:pt x="29433" y="574792"/>
                    <a:pt x="92812" y="772476"/>
                    <a:pt x="93567" y="774740"/>
                  </a:cubicBezTo>
                  <a:cubicBezTo>
                    <a:pt x="96585" y="784548"/>
                    <a:pt x="93567" y="796621"/>
                    <a:pt x="85267" y="801148"/>
                  </a:cubicBezTo>
                  <a:cubicBezTo>
                    <a:pt x="83004" y="801902"/>
                    <a:pt x="81495" y="802657"/>
                    <a:pt x="79231" y="802657"/>
                  </a:cubicBezTo>
                  <a:close/>
                </a:path>
              </a:pathLst>
            </a:custGeom>
            <a:solidFill>
              <a:schemeClr val="accent4">
                <a:alpha val="20000"/>
              </a:schemeClr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48F4250-419F-47A6-8F36-E75EEA8A0DD8}"/>
                </a:ext>
              </a:extLst>
            </p:cNvPr>
            <p:cNvSpPr/>
            <p:nvPr/>
          </p:nvSpPr>
          <p:spPr>
            <a:xfrm>
              <a:off x="7620133" y="2552980"/>
              <a:ext cx="135223" cy="802983"/>
            </a:xfrm>
            <a:custGeom>
              <a:avLst/>
              <a:gdLst>
                <a:gd name="connsiteX0" fmla="*/ 55238 w 135223"/>
                <a:gd name="connsiteY0" fmla="*/ 802984 h 802983"/>
                <a:gd name="connsiteX1" fmla="*/ 49202 w 135223"/>
                <a:gd name="connsiteY1" fmla="*/ 801475 h 802983"/>
                <a:gd name="connsiteX2" fmla="*/ 40902 w 135223"/>
                <a:gd name="connsiteY2" fmla="*/ 775066 h 802983"/>
                <a:gd name="connsiteX3" fmla="*/ 104281 w 135223"/>
                <a:gd name="connsiteY3" fmla="*/ 434778 h 802983"/>
                <a:gd name="connsiteX4" fmla="*/ 3176 w 135223"/>
                <a:gd name="connsiteY4" fmla="*/ 31866 h 802983"/>
                <a:gd name="connsiteX5" fmla="*/ 6194 w 135223"/>
                <a:gd name="connsiteY5" fmla="*/ 3948 h 802983"/>
                <a:gd name="connsiteX6" fmla="*/ 27321 w 135223"/>
                <a:gd name="connsiteY6" fmla="*/ 8476 h 802983"/>
                <a:gd name="connsiteX7" fmla="*/ 135217 w 135223"/>
                <a:gd name="connsiteY7" fmla="*/ 434778 h 802983"/>
                <a:gd name="connsiteX8" fmla="*/ 69574 w 135223"/>
                <a:gd name="connsiteY8" fmla="*/ 790911 h 802983"/>
                <a:gd name="connsiteX9" fmla="*/ 55238 w 135223"/>
                <a:gd name="connsiteY9" fmla="*/ 802984 h 802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5223" h="802983">
                  <a:moveTo>
                    <a:pt x="55238" y="802984"/>
                  </a:moveTo>
                  <a:cubicBezTo>
                    <a:pt x="52974" y="802984"/>
                    <a:pt x="51465" y="802229"/>
                    <a:pt x="49202" y="801475"/>
                  </a:cubicBezTo>
                  <a:cubicBezTo>
                    <a:pt x="41656" y="796947"/>
                    <a:pt x="37884" y="785630"/>
                    <a:pt x="40902" y="775066"/>
                  </a:cubicBezTo>
                  <a:cubicBezTo>
                    <a:pt x="41656" y="772803"/>
                    <a:pt x="105036" y="575119"/>
                    <a:pt x="104281" y="434778"/>
                  </a:cubicBezTo>
                  <a:cubicBezTo>
                    <a:pt x="104281" y="218232"/>
                    <a:pt x="4685" y="34129"/>
                    <a:pt x="3176" y="31866"/>
                  </a:cubicBezTo>
                  <a:cubicBezTo>
                    <a:pt x="-2106" y="22811"/>
                    <a:pt x="-597" y="10739"/>
                    <a:pt x="6194" y="3948"/>
                  </a:cubicBezTo>
                  <a:cubicBezTo>
                    <a:pt x="12985" y="-2842"/>
                    <a:pt x="22039" y="-579"/>
                    <a:pt x="27321" y="8476"/>
                  </a:cubicBezTo>
                  <a:cubicBezTo>
                    <a:pt x="31848" y="16021"/>
                    <a:pt x="134462" y="204650"/>
                    <a:pt x="135217" y="434778"/>
                  </a:cubicBezTo>
                  <a:cubicBezTo>
                    <a:pt x="135971" y="583419"/>
                    <a:pt x="71837" y="782612"/>
                    <a:pt x="69574" y="790911"/>
                  </a:cubicBezTo>
                  <a:cubicBezTo>
                    <a:pt x="67310" y="798456"/>
                    <a:pt x="61274" y="802984"/>
                    <a:pt x="55238" y="802984"/>
                  </a:cubicBezTo>
                  <a:close/>
                </a:path>
              </a:pathLst>
            </a:custGeom>
            <a:solidFill>
              <a:schemeClr val="accent4">
                <a:alpha val="20000"/>
              </a:schemeClr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roup 69">
            <a:extLst>
              <a:ext uri="{FF2B5EF4-FFF2-40B4-BE49-F238E27FC236}">
                <a16:creationId xmlns:a16="http://schemas.microsoft.com/office/drawing/2014/main" id="{AA1977E1-8EBA-4FB3-BD81-F99F9B436483}"/>
              </a:ext>
            </a:extLst>
          </p:cNvPr>
          <p:cNvGrpSpPr/>
          <p:nvPr userDrawn="1"/>
        </p:nvGrpSpPr>
        <p:grpSpPr>
          <a:xfrm>
            <a:off x="5621646" y="2868700"/>
            <a:ext cx="6563763" cy="3854458"/>
            <a:chOff x="2778815" y="839035"/>
            <a:chExt cx="6634370" cy="3895921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417CFA83-917B-495D-82DB-930217515177}"/>
                </a:ext>
              </a:extLst>
            </p:cNvPr>
            <p:cNvSpPr/>
            <p:nvPr userDrawn="1"/>
          </p:nvSpPr>
          <p:spPr>
            <a:xfrm>
              <a:off x="2778815" y="839035"/>
              <a:ext cx="6634370" cy="3895921"/>
            </a:xfrm>
            <a:custGeom>
              <a:avLst/>
              <a:gdLst>
                <a:gd name="connsiteX0" fmla="*/ 2849140 w 10035679"/>
                <a:gd name="connsiteY0" fmla="*/ 5761662 h 5893281"/>
                <a:gd name="connsiteX1" fmla="*/ 2877517 w 10035679"/>
                <a:gd name="connsiteY1" fmla="*/ 5777964 h 5893281"/>
                <a:gd name="connsiteX2" fmla="*/ 2905894 w 10035679"/>
                <a:gd name="connsiteY2" fmla="*/ 5805133 h 5893281"/>
                <a:gd name="connsiteX3" fmla="*/ 2934272 w 10035679"/>
                <a:gd name="connsiteY3" fmla="*/ 5829284 h 5893281"/>
                <a:gd name="connsiteX4" fmla="*/ 2966876 w 10035679"/>
                <a:gd name="connsiteY4" fmla="*/ 5848002 h 5893281"/>
                <a:gd name="connsiteX5" fmla="*/ 2966876 w 10035679"/>
                <a:gd name="connsiteY5" fmla="*/ 5864303 h 5893281"/>
                <a:gd name="connsiteX6" fmla="*/ 2948158 w 10035679"/>
                <a:gd name="connsiteY6" fmla="*/ 5864303 h 5893281"/>
                <a:gd name="connsiteX7" fmla="*/ 2930046 w 10035679"/>
                <a:gd name="connsiteY7" fmla="*/ 5868529 h 5893281"/>
                <a:gd name="connsiteX8" fmla="*/ 2901668 w 10035679"/>
                <a:gd name="connsiteY8" fmla="*/ 5868529 h 5893281"/>
                <a:gd name="connsiteX9" fmla="*/ 2877517 w 10035679"/>
                <a:gd name="connsiteY9" fmla="*/ 5862491 h 5893281"/>
                <a:gd name="connsiteX10" fmla="*/ 2863631 w 10035679"/>
                <a:gd name="connsiteY10" fmla="*/ 5858264 h 5893281"/>
                <a:gd name="connsiteX11" fmla="*/ 2856989 w 10035679"/>
                <a:gd name="connsiteY11" fmla="*/ 5829284 h 5893281"/>
                <a:gd name="connsiteX12" fmla="*/ 2849140 w 10035679"/>
                <a:gd name="connsiteY12" fmla="*/ 5792455 h 5893281"/>
                <a:gd name="connsiteX13" fmla="*/ 3076153 w 10035679"/>
                <a:gd name="connsiteY13" fmla="*/ 5700079 h 5893281"/>
                <a:gd name="connsiteX14" fmla="*/ 3104531 w 10035679"/>
                <a:gd name="connsiteY14" fmla="*/ 5706116 h 5893281"/>
                <a:gd name="connsiteX15" fmla="*/ 3137135 w 10035679"/>
                <a:gd name="connsiteY15" fmla="*/ 5718192 h 5893281"/>
                <a:gd name="connsiteX16" fmla="*/ 3161285 w 10035679"/>
                <a:gd name="connsiteY16" fmla="*/ 5728457 h 5893281"/>
                <a:gd name="connsiteX17" fmla="*/ 3152833 w 10035679"/>
                <a:gd name="connsiteY17" fmla="*/ 5728457 h 5893281"/>
                <a:gd name="connsiteX18" fmla="*/ 3128682 w 10035679"/>
                <a:gd name="connsiteY18" fmla="*/ 5742948 h 5893281"/>
                <a:gd name="connsiteX19" fmla="*/ 3104531 w 10035679"/>
                <a:gd name="connsiteY19" fmla="*/ 5753212 h 5893281"/>
                <a:gd name="connsiteX20" fmla="*/ 3076153 w 10035679"/>
                <a:gd name="connsiteY20" fmla="*/ 5761666 h 5893281"/>
                <a:gd name="connsiteX21" fmla="*/ 3076153 w 10035679"/>
                <a:gd name="connsiteY21" fmla="*/ 5747175 h 5893281"/>
                <a:gd name="connsiteX22" fmla="*/ 3080382 w 10035679"/>
                <a:gd name="connsiteY22" fmla="*/ 5742948 h 5893281"/>
                <a:gd name="connsiteX23" fmla="*/ 3086419 w 10035679"/>
                <a:gd name="connsiteY23" fmla="*/ 5739325 h 5893281"/>
                <a:gd name="connsiteX24" fmla="*/ 3090042 w 10035679"/>
                <a:gd name="connsiteY24" fmla="*/ 5735099 h 5893281"/>
                <a:gd name="connsiteX25" fmla="*/ 3090042 w 10035679"/>
                <a:gd name="connsiteY25" fmla="*/ 5732683 h 5893281"/>
                <a:gd name="connsiteX26" fmla="*/ 3094268 w 10035679"/>
                <a:gd name="connsiteY26" fmla="*/ 5728457 h 5893281"/>
                <a:gd name="connsiteX27" fmla="*/ 3096078 w 10035679"/>
                <a:gd name="connsiteY27" fmla="*/ 5720608 h 5893281"/>
                <a:gd name="connsiteX28" fmla="*/ 3090042 w 10035679"/>
                <a:gd name="connsiteY28" fmla="*/ 5720608 h 5893281"/>
                <a:gd name="connsiteX29" fmla="*/ 3071928 w 10035679"/>
                <a:gd name="connsiteY29" fmla="*/ 5739325 h 5893281"/>
                <a:gd name="connsiteX30" fmla="*/ 3055626 w 10035679"/>
                <a:gd name="connsiteY30" fmla="*/ 5749590 h 5893281"/>
                <a:gd name="connsiteX31" fmla="*/ 3037513 w 10035679"/>
                <a:gd name="connsiteY31" fmla="*/ 5753212 h 5893281"/>
                <a:gd name="connsiteX32" fmla="*/ 3013362 w 10035679"/>
                <a:gd name="connsiteY32" fmla="*/ 5761666 h 5893281"/>
                <a:gd name="connsiteX33" fmla="*/ 3013362 w 10035679"/>
                <a:gd name="connsiteY33" fmla="*/ 5728457 h 5893281"/>
                <a:gd name="connsiteX34" fmla="*/ 3033287 w 10035679"/>
                <a:gd name="connsiteY34" fmla="*/ 5720608 h 5893281"/>
                <a:gd name="connsiteX35" fmla="*/ 3055626 w 10035679"/>
                <a:gd name="connsiteY35" fmla="*/ 5710344 h 5893281"/>
                <a:gd name="connsiteX36" fmla="*/ 3019400 w 10035679"/>
                <a:gd name="connsiteY36" fmla="*/ 5294352 h 5893281"/>
                <a:gd name="connsiteX37" fmla="*/ 3027250 w 10035679"/>
                <a:gd name="connsiteY37" fmla="*/ 5300389 h 5893281"/>
                <a:gd name="connsiteX38" fmla="*/ 3033287 w 10035679"/>
                <a:gd name="connsiteY38" fmla="*/ 5304616 h 5893281"/>
                <a:gd name="connsiteX39" fmla="*/ 3037516 w 10035679"/>
                <a:gd name="connsiteY39" fmla="*/ 5308844 h 5893281"/>
                <a:gd name="connsiteX40" fmla="*/ 3041742 w 10035679"/>
                <a:gd name="connsiteY40" fmla="*/ 5314881 h 5893281"/>
                <a:gd name="connsiteX41" fmla="*/ 3041742 w 10035679"/>
                <a:gd name="connsiteY41" fmla="*/ 5323333 h 5893281"/>
                <a:gd name="connsiteX42" fmla="*/ 3043552 w 10035679"/>
                <a:gd name="connsiteY42" fmla="*/ 5333599 h 5893281"/>
                <a:gd name="connsiteX43" fmla="*/ 3027250 w 10035679"/>
                <a:gd name="connsiteY43" fmla="*/ 5333599 h 5893281"/>
                <a:gd name="connsiteX44" fmla="*/ 3023627 w 10035679"/>
                <a:gd name="connsiteY44" fmla="*/ 5325146 h 5893281"/>
                <a:gd name="connsiteX45" fmla="*/ 3019400 w 10035679"/>
                <a:gd name="connsiteY45" fmla="*/ 5319107 h 5893281"/>
                <a:gd name="connsiteX46" fmla="*/ 3019400 w 10035679"/>
                <a:gd name="connsiteY46" fmla="*/ 5314881 h 5893281"/>
                <a:gd name="connsiteX47" fmla="*/ 3015173 w 10035679"/>
                <a:gd name="connsiteY47" fmla="*/ 5310655 h 5893281"/>
                <a:gd name="connsiteX48" fmla="*/ 3019400 w 10035679"/>
                <a:gd name="connsiteY48" fmla="*/ 5304616 h 5893281"/>
                <a:gd name="connsiteX49" fmla="*/ 8924762 w 10035679"/>
                <a:gd name="connsiteY49" fmla="*/ 5247259 h 5893281"/>
                <a:gd name="connsiteX50" fmla="*/ 8935026 w 10035679"/>
                <a:gd name="connsiteY50" fmla="*/ 5276241 h 5893281"/>
                <a:gd name="connsiteX51" fmla="*/ 8939253 w 10035679"/>
                <a:gd name="connsiteY51" fmla="*/ 5308844 h 5893281"/>
                <a:gd name="connsiteX52" fmla="*/ 8930800 w 10035679"/>
                <a:gd name="connsiteY52" fmla="*/ 5339634 h 5893281"/>
                <a:gd name="connsiteX53" fmla="*/ 8915102 w 10035679"/>
                <a:gd name="connsiteY53" fmla="*/ 5358351 h 5893281"/>
                <a:gd name="connsiteX54" fmla="*/ 8896384 w 10035679"/>
                <a:gd name="connsiteY54" fmla="*/ 5368616 h 5893281"/>
                <a:gd name="connsiteX55" fmla="*/ 8872235 w 10035679"/>
                <a:gd name="connsiteY55" fmla="*/ 5380691 h 5893281"/>
                <a:gd name="connsiteX56" fmla="*/ 8861970 w 10035679"/>
                <a:gd name="connsiteY56" fmla="*/ 5337823 h 5893281"/>
                <a:gd name="connsiteX57" fmla="*/ 8848084 w 10035679"/>
                <a:gd name="connsiteY57" fmla="*/ 5294353 h 5893281"/>
                <a:gd name="connsiteX58" fmla="*/ 8833593 w 10035679"/>
                <a:gd name="connsiteY58" fmla="*/ 5255109 h 5893281"/>
                <a:gd name="connsiteX59" fmla="*/ 8861970 w 10035679"/>
                <a:gd name="connsiteY59" fmla="*/ 5255109 h 5893281"/>
                <a:gd name="connsiteX60" fmla="*/ 8886724 w 10035679"/>
                <a:gd name="connsiteY60" fmla="*/ 5269599 h 5893281"/>
                <a:gd name="connsiteX61" fmla="*/ 8906649 w 10035679"/>
                <a:gd name="connsiteY61" fmla="*/ 5265371 h 5893281"/>
                <a:gd name="connsiteX62" fmla="*/ 9508596 w 10035679"/>
                <a:gd name="connsiteY62" fmla="*/ 5241222 h 5893281"/>
                <a:gd name="connsiteX63" fmla="*/ 9514635 w 10035679"/>
                <a:gd name="connsiteY63" fmla="*/ 5243033 h 5893281"/>
                <a:gd name="connsiteX64" fmla="*/ 9522482 w 10035679"/>
                <a:gd name="connsiteY64" fmla="*/ 5247259 h 5893281"/>
                <a:gd name="connsiteX65" fmla="*/ 9526710 w 10035679"/>
                <a:gd name="connsiteY65" fmla="*/ 5251487 h 5893281"/>
                <a:gd name="connsiteX66" fmla="*/ 9528521 w 10035679"/>
                <a:gd name="connsiteY66" fmla="*/ 5255108 h 5893281"/>
                <a:gd name="connsiteX67" fmla="*/ 9532747 w 10035679"/>
                <a:gd name="connsiteY67" fmla="*/ 5257524 h 5893281"/>
                <a:gd name="connsiteX68" fmla="*/ 9540596 w 10035679"/>
                <a:gd name="connsiteY68" fmla="*/ 5265373 h 5893281"/>
                <a:gd name="connsiteX69" fmla="*/ 9540596 w 10035679"/>
                <a:gd name="connsiteY69" fmla="*/ 5261750 h 5893281"/>
                <a:gd name="connsiteX70" fmla="*/ 9543011 w 10035679"/>
                <a:gd name="connsiteY70" fmla="*/ 5257524 h 5893281"/>
                <a:gd name="connsiteX71" fmla="*/ 9547237 w 10035679"/>
                <a:gd name="connsiteY71" fmla="*/ 5251487 h 5893281"/>
                <a:gd name="connsiteX72" fmla="*/ 9547237 w 10035679"/>
                <a:gd name="connsiteY72" fmla="*/ 5247259 h 5893281"/>
                <a:gd name="connsiteX73" fmla="*/ 9550861 w 10035679"/>
                <a:gd name="connsiteY73" fmla="*/ 5247259 h 5893281"/>
                <a:gd name="connsiteX74" fmla="*/ 9555087 w 10035679"/>
                <a:gd name="connsiteY74" fmla="*/ 5247259 h 5893281"/>
                <a:gd name="connsiteX75" fmla="*/ 9555087 w 10035679"/>
                <a:gd name="connsiteY75" fmla="*/ 5255108 h 5893281"/>
                <a:gd name="connsiteX76" fmla="*/ 9556897 w 10035679"/>
                <a:gd name="connsiteY76" fmla="*/ 5261750 h 5893281"/>
                <a:gd name="connsiteX77" fmla="*/ 9561123 w 10035679"/>
                <a:gd name="connsiteY77" fmla="*/ 5272015 h 5893281"/>
                <a:gd name="connsiteX78" fmla="*/ 9561123 w 10035679"/>
                <a:gd name="connsiteY78" fmla="*/ 5284090 h 5893281"/>
                <a:gd name="connsiteX79" fmla="*/ 9561123 w 10035679"/>
                <a:gd name="connsiteY79" fmla="*/ 5294353 h 5893281"/>
                <a:gd name="connsiteX80" fmla="*/ 9536973 w 10035679"/>
                <a:gd name="connsiteY80" fmla="*/ 5323334 h 5893281"/>
                <a:gd name="connsiteX81" fmla="*/ 9514635 w 10035679"/>
                <a:gd name="connsiteY81" fmla="*/ 5358353 h 5893281"/>
                <a:gd name="connsiteX82" fmla="*/ 9522482 w 10035679"/>
                <a:gd name="connsiteY82" fmla="*/ 5380691 h 5893281"/>
                <a:gd name="connsiteX83" fmla="*/ 9518861 w 10035679"/>
                <a:gd name="connsiteY83" fmla="*/ 5387332 h 5893281"/>
                <a:gd name="connsiteX84" fmla="*/ 9508596 w 10035679"/>
                <a:gd name="connsiteY84" fmla="*/ 5395182 h 5893281"/>
                <a:gd name="connsiteX85" fmla="*/ 9498333 w 10035679"/>
                <a:gd name="connsiteY85" fmla="*/ 5397597 h 5893281"/>
                <a:gd name="connsiteX86" fmla="*/ 9488068 w 10035679"/>
                <a:gd name="connsiteY86" fmla="*/ 5401218 h 5893281"/>
                <a:gd name="connsiteX87" fmla="*/ 9475993 w 10035679"/>
                <a:gd name="connsiteY87" fmla="*/ 5409670 h 5893281"/>
                <a:gd name="connsiteX88" fmla="*/ 9469956 w 10035679"/>
                <a:gd name="connsiteY88" fmla="*/ 5412086 h 5893281"/>
                <a:gd name="connsiteX89" fmla="*/ 9462107 w 10035679"/>
                <a:gd name="connsiteY89" fmla="*/ 5424161 h 5893281"/>
                <a:gd name="connsiteX90" fmla="*/ 9462107 w 10035679"/>
                <a:gd name="connsiteY90" fmla="*/ 5434426 h 5893281"/>
                <a:gd name="connsiteX91" fmla="*/ 9459692 w 10035679"/>
                <a:gd name="connsiteY91" fmla="*/ 5444689 h 5893281"/>
                <a:gd name="connsiteX92" fmla="*/ 9459692 w 10035679"/>
                <a:gd name="connsiteY92" fmla="*/ 5454954 h 5893281"/>
                <a:gd name="connsiteX93" fmla="*/ 9456068 w 10035679"/>
                <a:gd name="connsiteY93" fmla="*/ 5469444 h 5893281"/>
                <a:gd name="connsiteX94" fmla="*/ 9447616 w 10035679"/>
                <a:gd name="connsiteY94" fmla="*/ 5477897 h 5893281"/>
                <a:gd name="connsiteX95" fmla="*/ 9437353 w 10035679"/>
                <a:gd name="connsiteY95" fmla="*/ 5483933 h 5893281"/>
                <a:gd name="connsiteX96" fmla="*/ 9427694 w 10035679"/>
                <a:gd name="connsiteY96" fmla="*/ 5491783 h 5893281"/>
                <a:gd name="connsiteX97" fmla="*/ 9417429 w 10035679"/>
                <a:gd name="connsiteY97" fmla="*/ 5498424 h 5893281"/>
                <a:gd name="connsiteX98" fmla="*/ 9405353 w 10035679"/>
                <a:gd name="connsiteY98" fmla="*/ 5508689 h 5893281"/>
                <a:gd name="connsiteX99" fmla="*/ 9390863 w 10035679"/>
                <a:gd name="connsiteY99" fmla="*/ 5508689 h 5893281"/>
                <a:gd name="connsiteX100" fmla="*/ 9374561 w 10035679"/>
                <a:gd name="connsiteY100" fmla="*/ 5496009 h 5893281"/>
                <a:gd name="connsiteX101" fmla="*/ 9356449 w 10035679"/>
                <a:gd name="connsiteY101" fmla="*/ 5483933 h 5893281"/>
                <a:gd name="connsiteX102" fmla="*/ 9342563 w 10035679"/>
                <a:gd name="connsiteY102" fmla="*/ 5473670 h 5893281"/>
                <a:gd name="connsiteX103" fmla="*/ 9328072 w 10035679"/>
                <a:gd name="connsiteY103" fmla="*/ 5453143 h 5893281"/>
                <a:gd name="connsiteX104" fmla="*/ 9338335 w 10035679"/>
                <a:gd name="connsiteY104" fmla="*/ 5444689 h 5893281"/>
                <a:gd name="connsiteX105" fmla="*/ 9342563 w 10035679"/>
                <a:gd name="connsiteY105" fmla="*/ 5434426 h 5893281"/>
                <a:gd name="connsiteX106" fmla="*/ 9346184 w 10035679"/>
                <a:gd name="connsiteY106" fmla="*/ 5425974 h 5893281"/>
                <a:gd name="connsiteX107" fmla="*/ 9348600 w 10035679"/>
                <a:gd name="connsiteY107" fmla="*/ 5415709 h 5893281"/>
                <a:gd name="connsiteX108" fmla="*/ 9352223 w 10035679"/>
                <a:gd name="connsiteY108" fmla="*/ 5405444 h 5893281"/>
                <a:gd name="connsiteX109" fmla="*/ 9360675 w 10035679"/>
                <a:gd name="connsiteY109" fmla="*/ 5397597 h 5893281"/>
                <a:gd name="connsiteX110" fmla="*/ 9380600 w 10035679"/>
                <a:gd name="connsiteY110" fmla="*/ 5390956 h 5893281"/>
                <a:gd name="connsiteX111" fmla="*/ 9402938 w 10035679"/>
                <a:gd name="connsiteY111" fmla="*/ 5387332 h 5893281"/>
                <a:gd name="connsiteX112" fmla="*/ 9423467 w 10035679"/>
                <a:gd name="connsiteY112" fmla="*/ 5380691 h 5893281"/>
                <a:gd name="connsiteX113" fmla="*/ 9433730 w 10035679"/>
                <a:gd name="connsiteY113" fmla="*/ 5368615 h 5893281"/>
                <a:gd name="connsiteX114" fmla="*/ 9451842 w 10035679"/>
                <a:gd name="connsiteY114" fmla="*/ 5343862 h 5893281"/>
                <a:gd name="connsiteX115" fmla="*/ 9465730 w 10035679"/>
                <a:gd name="connsiteY115" fmla="*/ 5314880 h 5893281"/>
                <a:gd name="connsiteX116" fmla="*/ 9484447 w 10035679"/>
                <a:gd name="connsiteY116" fmla="*/ 5286503 h 5893281"/>
                <a:gd name="connsiteX117" fmla="*/ 9498333 w 10035679"/>
                <a:gd name="connsiteY117" fmla="*/ 5257524 h 5893281"/>
                <a:gd name="connsiteX118" fmla="*/ 9494106 w 10035679"/>
                <a:gd name="connsiteY118" fmla="*/ 4977379 h 5893281"/>
                <a:gd name="connsiteX119" fmla="*/ 9508597 w 10035679"/>
                <a:gd name="connsiteY119" fmla="*/ 4977379 h 5893281"/>
                <a:gd name="connsiteX120" fmla="*/ 9540596 w 10035679"/>
                <a:gd name="connsiteY120" fmla="*/ 5010587 h 5893281"/>
                <a:gd name="connsiteX121" fmla="*/ 9568973 w 10035679"/>
                <a:gd name="connsiteY121" fmla="*/ 5039567 h 5893281"/>
                <a:gd name="connsiteX122" fmla="*/ 9597350 w 10035679"/>
                <a:gd name="connsiteY122" fmla="*/ 5072170 h 5893281"/>
                <a:gd name="connsiteX123" fmla="*/ 9617877 w 10035679"/>
                <a:gd name="connsiteY123" fmla="*/ 5113226 h 5893281"/>
                <a:gd name="connsiteX124" fmla="*/ 9628142 w 10035679"/>
                <a:gd name="connsiteY124" fmla="*/ 5113226 h 5893281"/>
                <a:gd name="connsiteX125" fmla="*/ 9640218 w 10035679"/>
                <a:gd name="connsiteY125" fmla="*/ 5113226 h 5893281"/>
                <a:gd name="connsiteX126" fmla="*/ 9646254 w 10035679"/>
                <a:gd name="connsiteY126" fmla="*/ 5113226 h 5893281"/>
                <a:gd name="connsiteX127" fmla="*/ 9650482 w 10035679"/>
                <a:gd name="connsiteY127" fmla="*/ 5113226 h 5893281"/>
                <a:gd name="connsiteX128" fmla="*/ 9656519 w 10035679"/>
                <a:gd name="connsiteY128" fmla="*/ 5113226 h 5893281"/>
                <a:gd name="connsiteX129" fmla="*/ 9664368 w 10035679"/>
                <a:gd name="connsiteY129" fmla="*/ 5107189 h 5893281"/>
                <a:gd name="connsiteX130" fmla="*/ 9668595 w 10035679"/>
                <a:gd name="connsiteY130" fmla="*/ 5101150 h 5893281"/>
                <a:gd name="connsiteX131" fmla="*/ 9670405 w 10035679"/>
                <a:gd name="connsiteY131" fmla="*/ 5088472 h 5893281"/>
                <a:gd name="connsiteX132" fmla="*/ 9678857 w 10035679"/>
                <a:gd name="connsiteY132" fmla="*/ 5088472 h 5893281"/>
                <a:gd name="connsiteX133" fmla="*/ 9678857 w 10035679"/>
                <a:gd name="connsiteY133" fmla="*/ 5136169 h 5893281"/>
                <a:gd name="connsiteX134" fmla="*/ 9674631 w 10035679"/>
                <a:gd name="connsiteY134" fmla="*/ 5146433 h 5893281"/>
                <a:gd name="connsiteX135" fmla="*/ 9670405 w 10035679"/>
                <a:gd name="connsiteY135" fmla="*/ 5156696 h 5893281"/>
                <a:gd name="connsiteX136" fmla="*/ 9668595 w 10035679"/>
                <a:gd name="connsiteY136" fmla="*/ 5168772 h 5893281"/>
                <a:gd name="connsiteX137" fmla="*/ 9664368 w 10035679"/>
                <a:gd name="connsiteY137" fmla="*/ 5175413 h 5893281"/>
                <a:gd name="connsiteX138" fmla="*/ 9640218 w 10035679"/>
                <a:gd name="connsiteY138" fmla="*/ 5175413 h 5893281"/>
                <a:gd name="connsiteX139" fmla="*/ 9640218 w 10035679"/>
                <a:gd name="connsiteY139" fmla="*/ 5199564 h 5893281"/>
                <a:gd name="connsiteX140" fmla="*/ 9617877 w 10035679"/>
                <a:gd name="connsiteY140" fmla="*/ 5222507 h 5893281"/>
                <a:gd name="connsiteX141" fmla="*/ 9599765 w 10035679"/>
                <a:gd name="connsiteY141" fmla="*/ 5243035 h 5893281"/>
                <a:gd name="connsiteX142" fmla="*/ 9579237 w 10035679"/>
                <a:gd name="connsiteY142" fmla="*/ 5265375 h 5893281"/>
                <a:gd name="connsiteX143" fmla="*/ 9579237 w 10035679"/>
                <a:gd name="connsiteY143" fmla="*/ 5255110 h 5893281"/>
                <a:gd name="connsiteX144" fmla="*/ 9575614 w 10035679"/>
                <a:gd name="connsiteY144" fmla="*/ 5247261 h 5893281"/>
                <a:gd name="connsiteX145" fmla="*/ 9575614 w 10035679"/>
                <a:gd name="connsiteY145" fmla="*/ 5241224 h 5893281"/>
                <a:gd name="connsiteX146" fmla="*/ 9575614 w 10035679"/>
                <a:gd name="connsiteY146" fmla="*/ 5228544 h 5893281"/>
                <a:gd name="connsiteX147" fmla="*/ 9579237 w 10035679"/>
                <a:gd name="connsiteY147" fmla="*/ 5222507 h 5893281"/>
                <a:gd name="connsiteX148" fmla="*/ 9579237 w 10035679"/>
                <a:gd name="connsiteY148" fmla="*/ 5214055 h 5893281"/>
                <a:gd name="connsiteX149" fmla="*/ 9579237 w 10035679"/>
                <a:gd name="connsiteY149" fmla="*/ 5208016 h 5893281"/>
                <a:gd name="connsiteX150" fmla="*/ 9575614 w 10035679"/>
                <a:gd name="connsiteY150" fmla="*/ 5203790 h 5893281"/>
                <a:gd name="connsiteX151" fmla="*/ 9568973 w 10035679"/>
                <a:gd name="connsiteY151" fmla="*/ 5199564 h 5893281"/>
                <a:gd name="connsiteX152" fmla="*/ 9561123 w 10035679"/>
                <a:gd name="connsiteY152" fmla="*/ 5197754 h 5893281"/>
                <a:gd name="connsiteX153" fmla="*/ 9555086 w 10035679"/>
                <a:gd name="connsiteY153" fmla="*/ 5193527 h 5893281"/>
                <a:gd name="connsiteX154" fmla="*/ 9547237 w 10035679"/>
                <a:gd name="connsiteY154" fmla="*/ 5189299 h 5893281"/>
                <a:gd name="connsiteX155" fmla="*/ 9540596 w 10035679"/>
                <a:gd name="connsiteY155" fmla="*/ 5185678 h 5893281"/>
                <a:gd name="connsiteX156" fmla="*/ 9536974 w 10035679"/>
                <a:gd name="connsiteY156" fmla="*/ 5183263 h 5893281"/>
                <a:gd name="connsiteX157" fmla="*/ 9536974 w 10035679"/>
                <a:gd name="connsiteY157" fmla="*/ 5179037 h 5893281"/>
                <a:gd name="connsiteX158" fmla="*/ 9540596 w 10035679"/>
                <a:gd name="connsiteY158" fmla="*/ 5175413 h 5893281"/>
                <a:gd name="connsiteX159" fmla="*/ 9547237 w 10035679"/>
                <a:gd name="connsiteY159" fmla="*/ 5164546 h 5893281"/>
                <a:gd name="connsiteX160" fmla="*/ 9556897 w 10035679"/>
                <a:gd name="connsiteY160" fmla="*/ 5156696 h 5893281"/>
                <a:gd name="connsiteX161" fmla="*/ 9568973 w 10035679"/>
                <a:gd name="connsiteY161" fmla="*/ 5146433 h 5893281"/>
                <a:gd name="connsiteX162" fmla="*/ 9579237 w 10035679"/>
                <a:gd name="connsiteY162" fmla="*/ 5136169 h 5893281"/>
                <a:gd name="connsiteX163" fmla="*/ 9565351 w 10035679"/>
                <a:gd name="connsiteY163" fmla="*/ 5121678 h 5893281"/>
                <a:gd name="connsiteX164" fmla="*/ 9550860 w 10035679"/>
                <a:gd name="connsiteY164" fmla="*/ 5096924 h 5893281"/>
                <a:gd name="connsiteX165" fmla="*/ 9528520 w 10035679"/>
                <a:gd name="connsiteY165" fmla="*/ 5060095 h 5893281"/>
                <a:gd name="connsiteX166" fmla="*/ 9512218 w 10035679"/>
                <a:gd name="connsiteY166" fmla="*/ 5028699 h 5893281"/>
                <a:gd name="connsiteX167" fmla="*/ 9502558 w 10035679"/>
                <a:gd name="connsiteY167" fmla="*/ 5000322 h 5893281"/>
                <a:gd name="connsiteX168" fmla="*/ 9366713 w 10035679"/>
                <a:gd name="connsiteY168" fmla="*/ 4600634 h 5893281"/>
                <a:gd name="connsiteX169" fmla="*/ 9384825 w 10035679"/>
                <a:gd name="connsiteY169" fmla="*/ 4600634 h 5893281"/>
                <a:gd name="connsiteX170" fmla="*/ 9417430 w 10035679"/>
                <a:gd name="connsiteY170" fmla="*/ 4625388 h 5893281"/>
                <a:gd name="connsiteX171" fmla="*/ 9456069 w 10035679"/>
                <a:gd name="connsiteY171" fmla="*/ 4648330 h 5893281"/>
                <a:gd name="connsiteX172" fmla="*/ 9456069 w 10035679"/>
                <a:gd name="connsiteY172" fmla="*/ 4668858 h 5893281"/>
                <a:gd name="connsiteX173" fmla="*/ 9431316 w 10035679"/>
                <a:gd name="connsiteY173" fmla="*/ 4668858 h 5893281"/>
                <a:gd name="connsiteX174" fmla="*/ 9413202 w 10035679"/>
                <a:gd name="connsiteY174" fmla="*/ 4654369 h 5893281"/>
                <a:gd name="connsiteX175" fmla="*/ 9395090 w 10035679"/>
                <a:gd name="connsiteY175" fmla="*/ 4639878 h 5893281"/>
                <a:gd name="connsiteX176" fmla="*/ 9380599 w 10035679"/>
                <a:gd name="connsiteY176" fmla="*/ 4621766 h 5893281"/>
                <a:gd name="connsiteX177" fmla="*/ 9741646 w 10035679"/>
                <a:gd name="connsiteY177" fmla="*/ 4475656 h 5893281"/>
                <a:gd name="connsiteX178" fmla="*/ 9749496 w 10035679"/>
                <a:gd name="connsiteY178" fmla="*/ 4475656 h 5893281"/>
                <a:gd name="connsiteX179" fmla="*/ 9755533 w 10035679"/>
                <a:gd name="connsiteY179" fmla="*/ 4479279 h 5893281"/>
                <a:gd name="connsiteX180" fmla="*/ 9759759 w 10035679"/>
                <a:gd name="connsiteY180" fmla="*/ 4481693 h 5893281"/>
                <a:gd name="connsiteX181" fmla="*/ 9759759 w 10035679"/>
                <a:gd name="connsiteY181" fmla="*/ 4485921 h 5893281"/>
                <a:gd name="connsiteX182" fmla="*/ 9763985 w 10035679"/>
                <a:gd name="connsiteY182" fmla="*/ 4489542 h 5893281"/>
                <a:gd name="connsiteX183" fmla="*/ 9765798 w 10035679"/>
                <a:gd name="connsiteY183" fmla="*/ 4496184 h 5893281"/>
                <a:gd name="connsiteX184" fmla="*/ 9773648 w 10035679"/>
                <a:gd name="connsiteY184" fmla="*/ 4508259 h 5893281"/>
                <a:gd name="connsiteX185" fmla="*/ 9777874 w 10035679"/>
                <a:gd name="connsiteY185" fmla="*/ 4520937 h 5893281"/>
                <a:gd name="connsiteX186" fmla="*/ 9779685 w 10035679"/>
                <a:gd name="connsiteY186" fmla="*/ 4534825 h 5893281"/>
                <a:gd name="connsiteX187" fmla="*/ 9765798 w 10035679"/>
                <a:gd name="connsiteY187" fmla="*/ 4534825 h 5893281"/>
                <a:gd name="connsiteX188" fmla="*/ 9765798 w 10035679"/>
                <a:gd name="connsiteY188" fmla="*/ 4520937 h 5893281"/>
                <a:gd name="connsiteX189" fmla="*/ 9755533 w 10035679"/>
                <a:gd name="connsiteY189" fmla="*/ 4514298 h 5893281"/>
                <a:gd name="connsiteX190" fmla="*/ 9751306 w 10035679"/>
                <a:gd name="connsiteY190" fmla="*/ 4504033 h 5893281"/>
                <a:gd name="connsiteX191" fmla="*/ 9749496 w 10035679"/>
                <a:gd name="connsiteY191" fmla="*/ 4496184 h 5893281"/>
                <a:gd name="connsiteX192" fmla="*/ 9745269 w 10035679"/>
                <a:gd name="connsiteY192" fmla="*/ 4485921 h 5893281"/>
                <a:gd name="connsiteX193" fmla="*/ 9417428 w 10035679"/>
                <a:gd name="connsiteY193" fmla="*/ 4432186 h 5893281"/>
                <a:gd name="connsiteX194" fmla="*/ 9423465 w 10035679"/>
                <a:gd name="connsiteY194" fmla="*/ 4432186 h 5893281"/>
                <a:gd name="connsiteX195" fmla="*/ 9427692 w 10035679"/>
                <a:gd name="connsiteY195" fmla="*/ 4436412 h 5893281"/>
                <a:gd name="connsiteX196" fmla="*/ 9427692 w 10035679"/>
                <a:gd name="connsiteY196" fmla="*/ 4438223 h 5893281"/>
                <a:gd name="connsiteX197" fmla="*/ 9431315 w 10035679"/>
                <a:gd name="connsiteY197" fmla="*/ 4438223 h 5893281"/>
                <a:gd name="connsiteX198" fmla="*/ 9433731 w 10035679"/>
                <a:gd name="connsiteY198" fmla="*/ 4438223 h 5893281"/>
                <a:gd name="connsiteX199" fmla="*/ 9437352 w 10035679"/>
                <a:gd name="connsiteY199" fmla="*/ 4442451 h 5893281"/>
                <a:gd name="connsiteX200" fmla="*/ 9441580 w 10035679"/>
                <a:gd name="connsiteY200" fmla="*/ 4452715 h 5893281"/>
                <a:gd name="connsiteX201" fmla="*/ 9441580 w 10035679"/>
                <a:gd name="connsiteY201" fmla="*/ 4464790 h 5893281"/>
                <a:gd name="connsiteX202" fmla="*/ 9445807 w 10035679"/>
                <a:gd name="connsiteY202" fmla="*/ 4471432 h 5893281"/>
                <a:gd name="connsiteX203" fmla="*/ 9447617 w 10035679"/>
                <a:gd name="connsiteY203" fmla="*/ 4479282 h 5893281"/>
                <a:gd name="connsiteX204" fmla="*/ 9451844 w 10035679"/>
                <a:gd name="connsiteY204" fmla="*/ 4485923 h 5893281"/>
                <a:gd name="connsiteX205" fmla="*/ 9456070 w 10035679"/>
                <a:gd name="connsiteY205" fmla="*/ 4496187 h 5893281"/>
                <a:gd name="connsiteX206" fmla="*/ 9431315 w 10035679"/>
                <a:gd name="connsiteY206" fmla="*/ 4496187 h 5893281"/>
                <a:gd name="connsiteX207" fmla="*/ 9427692 w 10035679"/>
                <a:gd name="connsiteY207" fmla="*/ 4479282 h 5893281"/>
                <a:gd name="connsiteX208" fmla="*/ 9419239 w 10035679"/>
                <a:gd name="connsiteY208" fmla="*/ 4467206 h 5893281"/>
                <a:gd name="connsiteX209" fmla="*/ 9417428 w 10035679"/>
                <a:gd name="connsiteY209" fmla="*/ 4452715 h 5893281"/>
                <a:gd name="connsiteX210" fmla="*/ 6125133 w 10035679"/>
                <a:gd name="connsiteY210" fmla="*/ 4417695 h 5893281"/>
                <a:gd name="connsiteX211" fmla="*/ 6125133 w 10035679"/>
                <a:gd name="connsiteY211" fmla="*/ 4432186 h 5893281"/>
                <a:gd name="connsiteX212" fmla="*/ 6141434 w 10035679"/>
                <a:gd name="connsiteY212" fmla="*/ 4471431 h 5893281"/>
                <a:gd name="connsiteX213" fmla="*/ 6141434 w 10035679"/>
                <a:gd name="connsiteY213" fmla="*/ 4514296 h 5893281"/>
                <a:gd name="connsiteX214" fmla="*/ 6131172 w 10035679"/>
                <a:gd name="connsiteY214" fmla="*/ 4553541 h 5893281"/>
                <a:gd name="connsiteX215" fmla="*/ 6113057 w 10035679"/>
                <a:gd name="connsiteY215" fmla="*/ 4592786 h 5893281"/>
                <a:gd name="connsiteX216" fmla="*/ 6092530 w 10035679"/>
                <a:gd name="connsiteY216" fmla="*/ 4629615 h 5893281"/>
                <a:gd name="connsiteX217" fmla="*/ 6074417 w 10035679"/>
                <a:gd name="connsiteY217" fmla="*/ 4664633 h 5893281"/>
                <a:gd name="connsiteX218" fmla="*/ 6060531 w 10035679"/>
                <a:gd name="connsiteY218" fmla="*/ 4693615 h 5893281"/>
                <a:gd name="connsiteX219" fmla="*/ 6054492 w 10035679"/>
                <a:gd name="connsiteY219" fmla="*/ 4730444 h 5893281"/>
                <a:gd name="connsiteX220" fmla="*/ 6050266 w 10035679"/>
                <a:gd name="connsiteY220" fmla="*/ 4761236 h 5893281"/>
                <a:gd name="connsiteX221" fmla="*/ 6046040 w 10035679"/>
                <a:gd name="connsiteY221" fmla="*/ 4788405 h 5893281"/>
                <a:gd name="connsiteX222" fmla="*/ 6032154 w 10035679"/>
                <a:gd name="connsiteY222" fmla="*/ 4808933 h 5893281"/>
                <a:gd name="connsiteX223" fmla="*/ 6007398 w 10035679"/>
                <a:gd name="connsiteY223" fmla="*/ 4827045 h 5893281"/>
                <a:gd name="connsiteX224" fmla="*/ 6007398 w 10035679"/>
                <a:gd name="connsiteY224" fmla="*/ 4819196 h 5893281"/>
                <a:gd name="connsiteX225" fmla="*/ 5993512 w 10035679"/>
                <a:gd name="connsiteY225" fmla="*/ 4816782 h 5893281"/>
                <a:gd name="connsiteX226" fmla="*/ 5983249 w 10035679"/>
                <a:gd name="connsiteY226" fmla="*/ 4813159 h 5893281"/>
                <a:gd name="connsiteX227" fmla="*/ 5972984 w 10035679"/>
                <a:gd name="connsiteY227" fmla="*/ 4804707 h 5893281"/>
                <a:gd name="connsiteX228" fmla="*/ 5965135 w 10035679"/>
                <a:gd name="connsiteY228" fmla="*/ 4794442 h 5893281"/>
                <a:gd name="connsiteX229" fmla="*/ 5960909 w 10035679"/>
                <a:gd name="connsiteY229" fmla="*/ 4779951 h 5893281"/>
                <a:gd name="connsiteX230" fmla="*/ 5947023 w 10035679"/>
                <a:gd name="connsiteY230" fmla="*/ 4750972 h 5893281"/>
                <a:gd name="connsiteX231" fmla="*/ 5944607 w 10035679"/>
                <a:gd name="connsiteY231" fmla="*/ 4722595 h 5893281"/>
                <a:gd name="connsiteX232" fmla="*/ 5954872 w 10035679"/>
                <a:gd name="connsiteY232" fmla="*/ 4697841 h 5893281"/>
                <a:gd name="connsiteX233" fmla="*/ 5965135 w 10035679"/>
                <a:gd name="connsiteY233" fmla="*/ 4668859 h 5893281"/>
                <a:gd name="connsiteX234" fmla="*/ 5975400 w 10035679"/>
                <a:gd name="connsiteY234" fmla="*/ 4639879 h 5893281"/>
                <a:gd name="connsiteX235" fmla="*/ 5975400 w 10035679"/>
                <a:gd name="connsiteY235" fmla="*/ 4621767 h 5893281"/>
                <a:gd name="connsiteX236" fmla="*/ 5972984 w 10035679"/>
                <a:gd name="connsiteY236" fmla="*/ 4592786 h 5893281"/>
                <a:gd name="connsiteX237" fmla="*/ 5969361 w 10035679"/>
                <a:gd name="connsiteY237" fmla="*/ 4563806 h 5893281"/>
                <a:gd name="connsiteX238" fmla="*/ 5969361 w 10035679"/>
                <a:gd name="connsiteY238" fmla="*/ 4534824 h 5893281"/>
                <a:gd name="connsiteX239" fmla="*/ 6007398 w 10035679"/>
                <a:gd name="connsiteY239" fmla="*/ 4534824 h 5893281"/>
                <a:gd name="connsiteX240" fmla="*/ 6017663 w 10035679"/>
                <a:gd name="connsiteY240" fmla="*/ 4518523 h 5893281"/>
                <a:gd name="connsiteX241" fmla="*/ 6040003 w 10035679"/>
                <a:gd name="connsiteY241" fmla="*/ 4496184 h 5893281"/>
                <a:gd name="connsiteX242" fmla="*/ 6060531 w 10035679"/>
                <a:gd name="connsiteY242" fmla="*/ 4471431 h 5893281"/>
                <a:gd name="connsiteX243" fmla="*/ 6084680 w 10035679"/>
                <a:gd name="connsiteY243" fmla="*/ 4446675 h 5893281"/>
                <a:gd name="connsiteX244" fmla="*/ 6107021 w 10035679"/>
                <a:gd name="connsiteY244" fmla="*/ 4427960 h 5893281"/>
                <a:gd name="connsiteX245" fmla="*/ 9261055 w 10035679"/>
                <a:gd name="connsiteY245" fmla="*/ 4306603 h 5893281"/>
                <a:gd name="connsiteX246" fmla="*/ 9289435 w 10035679"/>
                <a:gd name="connsiteY246" fmla="*/ 4316869 h 5893281"/>
                <a:gd name="connsiteX247" fmla="*/ 9289435 w 10035679"/>
                <a:gd name="connsiteY247" fmla="*/ 4331359 h 5893281"/>
                <a:gd name="connsiteX248" fmla="*/ 9267093 w 10035679"/>
                <a:gd name="connsiteY248" fmla="*/ 4331359 h 5893281"/>
                <a:gd name="connsiteX249" fmla="*/ 9267093 w 10035679"/>
                <a:gd name="connsiteY249" fmla="*/ 4322906 h 5893281"/>
                <a:gd name="connsiteX250" fmla="*/ 9265282 w 10035679"/>
                <a:gd name="connsiteY250" fmla="*/ 4321095 h 5893281"/>
                <a:gd name="connsiteX251" fmla="*/ 9265282 w 10035679"/>
                <a:gd name="connsiteY251" fmla="*/ 4316869 h 5893281"/>
                <a:gd name="connsiteX252" fmla="*/ 9261055 w 10035679"/>
                <a:gd name="connsiteY252" fmla="*/ 4316869 h 5893281"/>
                <a:gd name="connsiteX253" fmla="*/ 9261055 w 10035679"/>
                <a:gd name="connsiteY253" fmla="*/ 4312641 h 5893281"/>
                <a:gd name="connsiteX254" fmla="*/ 8755105 w 10035679"/>
                <a:gd name="connsiteY254" fmla="*/ 4298151 h 5893281"/>
                <a:gd name="connsiteX255" fmla="*/ 8762954 w 10035679"/>
                <a:gd name="connsiteY255" fmla="*/ 4298151 h 5893281"/>
                <a:gd name="connsiteX256" fmla="*/ 8764765 w 10035679"/>
                <a:gd name="connsiteY256" fmla="*/ 4316868 h 5893281"/>
                <a:gd name="connsiteX257" fmla="*/ 8768991 w 10035679"/>
                <a:gd name="connsiteY257" fmla="*/ 4341622 h 5893281"/>
                <a:gd name="connsiteX258" fmla="*/ 8779255 w 10035679"/>
                <a:gd name="connsiteY258" fmla="*/ 4370601 h 5893281"/>
                <a:gd name="connsiteX259" fmla="*/ 8787103 w 10035679"/>
                <a:gd name="connsiteY259" fmla="*/ 4395357 h 5893281"/>
                <a:gd name="connsiteX260" fmla="*/ 8793141 w 10035679"/>
                <a:gd name="connsiteY260" fmla="*/ 4409243 h 5893281"/>
                <a:gd name="connsiteX261" fmla="*/ 8797367 w 10035679"/>
                <a:gd name="connsiteY261" fmla="*/ 4413469 h 5893281"/>
                <a:gd name="connsiteX262" fmla="*/ 8807632 w 10035679"/>
                <a:gd name="connsiteY262" fmla="*/ 4417695 h 5893281"/>
                <a:gd name="connsiteX263" fmla="*/ 8815479 w 10035679"/>
                <a:gd name="connsiteY263" fmla="*/ 4417695 h 5893281"/>
                <a:gd name="connsiteX264" fmla="*/ 8825744 w 10035679"/>
                <a:gd name="connsiteY264" fmla="*/ 4421921 h 5893281"/>
                <a:gd name="connsiteX265" fmla="*/ 8833593 w 10035679"/>
                <a:gd name="connsiteY265" fmla="*/ 4421921 h 5893281"/>
                <a:gd name="connsiteX266" fmla="*/ 8839630 w 10035679"/>
                <a:gd name="connsiteY266" fmla="*/ 4423734 h 5893281"/>
                <a:gd name="connsiteX267" fmla="*/ 8839630 w 10035679"/>
                <a:gd name="connsiteY267" fmla="*/ 4436412 h 5893281"/>
                <a:gd name="connsiteX268" fmla="*/ 8848082 w 10035679"/>
                <a:gd name="connsiteY268" fmla="*/ 4461165 h 5893281"/>
                <a:gd name="connsiteX269" fmla="*/ 8854121 w 10035679"/>
                <a:gd name="connsiteY269" fmla="*/ 4489542 h 5893281"/>
                <a:gd name="connsiteX270" fmla="*/ 8864384 w 10035679"/>
                <a:gd name="connsiteY270" fmla="*/ 4524561 h 5893281"/>
                <a:gd name="connsiteX271" fmla="*/ 8872233 w 10035679"/>
                <a:gd name="connsiteY271" fmla="*/ 4549314 h 5893281"/>
                <a:gd name="connsiteX272" fmla="*/ 8878272 w 10035679"/>
                <a:gd name="connsiteY272" fmla="*/ 4568031 h 5893281"/>
                <a:gd name="connsiteX273" fmla="*/ 8896384 w 10035679"/>
                <a:gd name="connsiteY273" fmla="*/ 4568031 h 5893281"/>
                <a:gd name="connsiteX274" fmla="*/ 8906646 w 10035679"/>
                <a:gd name="connsiteY274" fmla="*/ 4572257 h 5893281"/>
                <a:gd name="connsiteX275" fmla="*/ 8918722 w 10035679"/>
                <a:gd name="connsiteY275" fmla="*/ 4576483 h 5893281"/>
                <a:gd name="connsiteX276" fmla="*/ 8924760 w 10035679"/>
                <a:gd name="connsiteY276" fmla="*/ 4582522 h 5893281"/>
                <a:gd name="connsiteX277" fmla="*/ 8930797 w 10035679"/>
                <a:gd name="connsiteY277" fmla="*/ 4592787 h 5893281"/>
                <a:gd name="connsiteX278" fmla="*/ 8949514 w 10035679"/>
                <a:gd name="connsiteY278" fmla="*/ 4619351 h 5893281"/>
                <a:gd name="connsiteX279" fmla="*/ 8957363 w 10035679"/>
                <a:gd name="connsiteY279" fmla="*/ 4654369 h 5893281"/>
                <a:gd name="connsiteX280" fmla="*/ 8996005 w 10035679"/>
                <a:gd name="connsiteY280" fmla="*/ 4654369 h 5893281"/>
                <a:gd name="connsiteX281" fmla="*/ 9009891 w 10035679"/>
                <a:gd name="connsiteY281" fmla="*/ 4691198 h 5893281"/>
                <a:gd name="connsiteX282" fmla="*/ 9030418 w 10035679"/>
                <a:gd name="connsiteY282" fmla="*/ 4715952 h 5893281"/>
                <a:gd name="connsiteX283" fmla="*/ 9048530 w 10035679"/>
                <a:gd name="connsiteY283" fmla="*/ 4740707 h 5893281"/>
                <a:gd name="connsiteX284" fmla="*/ 9066644 w 10035679"/>
                <a:gd name="connsiteY284" fmla="*/ 4773913 h 5893281"/>
                <a:gd name="connsiteX285" fmla="*/ 9072681 w 10035679"/>
                <a:gd name="connsiteY285" fmla="*/ 4827043 h 5893281"/>
                <a:gd name="connsiteX286" fmla="*/ 9070870 w 10035679"/>
                <a:gd name="connsiteY286" fmla="*/ 4870516 h 5893281"/>
                <a:gd name="connsiteX287" fmla="*/ 9058795 w 10035679"/>
                <a:gd name="connsiteY287" fmla="*/ 4913986 h 5893281"/>
                <a:gd name="connsiteX288" fmla="*/ 9042494 w 10035679"/>
                <a:gd name="connsiteY288" fmla="*/ 4952626 h 5893281"/>
                <a:gd name="connsiteX289" fmla="*/ 9024380 w 10035679"/>
                <a:gd name="connsiteY289" fmla="*/ 4996096 h 5893281"/>
                <a:gd name="connsiteX290" fmla="*/ 9002041 w 10035679"/>
                <a:gd name="connsiteY290" fmla="*/ 5043190 h 5893281"/>
                <a:gd name="connsiteX291" fmla="*/ 8996005 w 10035679"/>
                <a:gd name="connsiteY291" fmla="*/ 5072169 h 5893281"/>
                <a:gd name="connsiteX292" fmla="*/ 8985740 w 10035679"/>
                <a:gd name="connsiteY292" fmla="*/ 5101151 h 5893281"/>
                <a:gd name="connsiteX293" fmla="*/ 8977891 w 10035679"/>
                <a:gd name="connsiteY293" fmla="*/ 5131943 h 5893281"/>
                <a:gd name="connsiteX294" fmla="*/ 8967628 w 10035679"/>
                <a:gd name="connsiteY294" fmla="*/ 5156697 h 5893281"/>
                <a:gd name="connsiteX295" fmla="*/ 8949514 w 10035679"/>
                <a:gd name="connsiteY295" fmla="*/ 5175414 h 5893281"/>
                <a:gd name="connsiteX296" fmla="*/ 8928987 w 10035679"/>
                <a:gd name="connsiteY296" fmla="*/ 5185677 h 5893281"/>
                <a:gd name="connsiteX297" fmla="*/ 8904836 w 10035679"/>
                <a:gd name="connsiteY297" fmla="*/ 5197752 h 5893281"/>
                <a:gd name="connsiteX298" fmla="*/ 8878272 w 10035679"/>
                <a:gd name="connsiteY298" fmla="*/ 5208017 h 5893281"/>
                <a:gd name="connsiteX299" fmla="*/ 8861970 w 10035679"/>
                <a:gd name="connsiteY299" fmla="*/ 5214053 h 5893281"/>
                <a:gd name="connsiteX300" fmla="*/ 8839630 w 10035679"/>
                <a:gd name="connsiteY300" fmla="*/ 5197752 h 5893281"/>
                <a:gd name="connsiteX301" fmla="*/ 8815479 w 10035679"/>
                <a:gd name="connsiteY301" fmla="*/ 5175414 h 5893281"/>
                <a:gd name="connsiteX302" fmla="*/ 8797367 w 10035679"/>
                <a:gd name="connsiteY302" fmla="*/ 5189300 h 5893281"/>
                <a:gd name="connsiteX303" fmla="*/ 8776840 w 10035679"/>
                <a:gd name="connsiteY303" fmla="*/ 5197752 h 5893281"/>
                <a:gd name="connsiteX304" fmla="*/ 8750879 w 10035679"/>
                <a:gd name="connsiteY304" fmla="*/ 5193526 h 5893281"/>
                <a:gd name="connsiteX305" fmla="*/ 8724312 w 10035679"/>
                <a:gd name="connsiteY305" fmla="*/ 5189300 h 5893281"/>
                <a:gd name="connsiteX306" fmla="*/ 8691710 w 10035679"/>
                <a:gd name="connsiteY306" fmla="*/ 5185677 h 5893281"/>
                <a:gd name="connsiteX307" fmla="*/ 8677824 w 10035679"/>
                <a:gd name="connsiteY307" fmla="*/ 5113226 h 5893281"/>
                <a:gd name="connsiteX308" fmla="*/ 8667559 w 10035679"/>
                <a:gd name="connsiteY308" fmla="*/ 5111414 h 5893281"/>
                <a:gd name="connsiteX309" fmla="*/ 8655484 w 10035679"/>
                <a:gd name="connsiteY309" fmla="*/ 5107188 h 5893281"/>
                <a:gd name="connsiteX310" fmla="*/ 8645221 w 10035679"/>
                <a:gd name="connsiteY310" fmla="*/ 5102962 h 5893281"/>
                <a:gd name="connsiteX311" fmla="*/ 8639182 w 10035679"/>
                <a:gd name="connsiteY311" fmla="*/ 5096925 h 5893281"/>
                <a:gd name="connsiteX312" fmla="*/ 8631333 w 10035679"/>
                <a:gd name="connsiteY312" fmla="*/ 5092699 h 5893281"/>
                <a:gd name="connsiteX313" fmla="*/ 8627107 w 10035679"/>
                <a:gd name="connsiteY313" fmla="*/ 5088471 h 5893281"/>
                <a:gd name="connsiteX314" fmla="*/ 8627107 w 10035679"/>
                <a:gd name="connsiteY314" fmla="*/ 5086660 h 5893281"/>
                <a:gd name="connsiteX315" fmla="*/ 8631333 w 10035679"/>
                <a:gd name="connsiteY315" fmla="*/ 5082434 h 5893281"/>
                <a:gd name="connsiteX316" fmla="*/ 8631333 w 10035679"/>
                <a:gd name="connsiteY316" fmla="*/ 5078208 h 5893281"/>
                <a:gd name="connsiteX317" fmla="*/ 8631333 w 10035679"/>
                <a:gd name="connsiteY317" fmla="*/ 5073982 h 5893281"/>
                <a:gd name="connsiteX318" fmla="*/ 8627107 w 10035679"/>
                <a:gd name="connsiteY318" fmla="*/ 5072169 h 5893281"/>
                <a:gd name="connsiteX319" fmla="*/ 8625296 w 10035679"/>
                <a:gd name="connsiteY319" fmla="*/ 5067943 h 5893281"/>
                <a:gd name="connsiteX320" fmla="*/ 8613221 w 10035679"/>
                <a:gd name="connsiteY320" fmla="*/ 5063717 h 5893281"/>
                <a:gd name="connsiteX321" fmla="*/ 8610805 w 10035679"/>
                <a:gd name="connsiteY321" fmla="*/ 5067943 h 5893281"/>
                <a:gd name="connsiteX322" fmla="*/ 8610805 w 10035679"/>
                <a:gd name="connsiteY322" fmla="*/ 5072169 h 5893281"/>
                <a:gd name="connsiteX323" fmla="*/ 8607182 w 10035679"/>
                <a:gd name="connsiteY323" fmla="*/ 5073982 h 5893281"/>
                <a:gd name="connsiteX324" fmla="*/ 8602956 w 10035679"/>
                <a:gd name="connsiteY324" fmla="*/ 5073982 h 5893281"/>
                <a:gd name="connsiteX325" fmla="*/ 8598730 w 10035679"/>
                <a:gd name="connsiteY325" fmla="*/ 5073982 h 5893281"/>
                <a:gd name="connsiteX326" fmla="*/ 8598730 w 10035679"/>
                <a:gd name="connsiteY326" fmla="*/ 5063717 h 5893281"/>
                <a:gd name="connsiteX327" fmla="*/ 8588467 w 10035679"/>
                <a:gd name="connsiteY327" fmla="*/ 5063717 h 5893281"/>
                <a:gd name="connsiteX328" fmla="*/ 8588467 w 10035679"/>
                <a:gd name="connsiteY328" fmla="*/ 5057681 h 5893281"/>
                <a:gd name="connsiteX329" fmla="*/ 8602956 w 10035679"/>
                <a:gd name="connsiteY329" fmla="*/ 5049831 h 5893281"/>
                <a:gd name="connsiteX330" fmla="*/ 8613221 w 10035679"/>
                <a:gd name="connsiteY330" fmla="*/ 5039567 h 5893281"/>
                <a:gd name="connsiteX331" fmla="*/ 8621070 w 10035679"/>
                <a:gd name="connsiteY331" fmla="*/ 5028699 h 5893281"/>
                <a:gd name="connsiteX332" fmla="*/ 8613221 w 10035679"/>
                <a:gd name="connsiteY332" fmla="*/ 5028699 h 5893281"/>
                <a:gd name="connsiteX333" fmla="*/ 8613221 w 10035679"/>
                <a:gd name="connsiteY333" fmla="*/ 5016626 h 5893281"/>
                <a:gd name="connsiteX334" fmla="*/ 8596919 w 10035679"/>
                <a:gd name="connsiteY334" fmla="*/ 5035341 h 5893281"/>
                <a:gd name="connsiteX335" fmla="*/ 8578807 w 10035679"/>
                <a:gd name="connsiteY335" fmla="*/ 5045605 h 5893281"/>
                <a:gd name="connsiteX336" fmla="*/ 8550429 w 10035679"/>
                <a:gd name="connsiteY336" fmla="*/ 5057681 h 5893281"/>
                <a:gd name="connsiteX337" fmla="*/ 8540166 w 10035679"/>
                <a:gd name="connsiteY337" fmla="*/ 5035341 h 5893281"/>
                <a:gd name="connsiteX338" fmla="*/ 8525675 w 10035679"/>
                <a:gd name="connsiteY338" fmla="*/ 5014813 h 5893281"/>
                <a:gd name="connsiteX339" fmla="*/ 8507563 w 10035679"/>
                <a:gd name="connsiteY339" fmla="*/ 4996096 h 5893281"/>
                <a:gd name="connsiteX340" fmla="*/ 8483412 w 10035679"/>
                <a:gd name="connsiteY340" fmla="*/ 4981607 h 5893281"/>
                <a:gd name="connsiteX341" fmla="*/ 8450810 w 10035679"/>
                <a:gd name="connsiteY341" fmla="*/ 4977381 h 5893281"/>
                <a:gd name="connsiteX342" fmla="*/ 8430885 w 10035679"/>
                <a:gd name="connsiteY342" fmla="*/ 4971343 h 5893281"/>
                <a:gd name="connsiteX343" fmla="*/ 8402508 w 10035679"/>
                <a:gd name="connsiteY343" fmla="*/ 4967116 h 5893281"/>
                <a:gd name="connsiteX344" fmla="*/ 8362058 w 10035679"/>
                <a:gd name="connsiteY344" fmla="*/ 4971343 h 5893281"/>
                <a:gd name="connsiteX345" fmla="*/ 8323417 w 10035679"/>
                <a:gd name="connsiteY345" fmla="*/ 4973153 h 5893281"/>
                <a:gd name="connsiteX346" fmla="*/ 8284775 w 10035679"/>
                <a:gd name="connsiteY346" fmla="*/ 4981607 h 5893281"/>
                <a:gd name="connsiteX347" fmla="*/ 8250362 w 10035679"/>
                <a:gd name="connsiteY347" fmla="*/ 4987644 h 5893281"/>
                <a:gd name="connsiteX348" fmla="*/ 8223795 w 10035679"/>
                <a:gd name="connsiteY348" fmla="*/ 4996096 h 5893281"/>
                <a:gd name="connsiteX349" fmla="*/ 8209910 w 10035679"/>
                <a:gd name="connsiteY349" fmla="*/ 5043190 h 5893281"/>
                <a:gd name="connsiteX350" fmla="*/ 8175496 w 10035679"/>
                <a:gd name="connsiteY350" fmla="*/ 5043190 h 5893281"/>
                <a:gd name="connsiteX351" fmla="*/ 8142893 w 10035679"/>
                <a:gd name="connsiteY351" fmla="*/ 5039567 h 5893281"/>
                <a:gd name="connsiteX352" fmla="*/ 8108478 w 10035679"/>
                <a:gd name="connsiteY352" fmla="*/ 5043190 h 5893281"/>
                <a:gd name="connsiteX353" fmla="*/ 8084329 w 10035679"/>
                <a:gd name="connsiteY353" fmla="*/ 5049831 h 5893281"/>
                <a:gd name="connsiteX354" fmla="*/ 8057763 w 10035679"/>
                <a:gd name="connsiteY354" fmla="*/ 5060094 h 5893281"/>
                <a:gd name="connsiteX355" fmla="*/ 8037838 w 10035679"/>
                <a:gd name="connsiteY355" fmla="*/ 5072169 h 5893281"/>
                <a:gd name="connsiteX356" fmla="*/ 8013085 w 10035679"/>
                <a:gd name="connsiteY356" fmla="*/ 5073982 h 5893281"/>
                <a:gd name="connsiteX357" fmla="*/ 7984708 w 10035679"/>
                <a:gd name="connsiteY357" fmla="*/ 5073982 h 5893281"/>
                <a:gd name="connsiteX358" fmla="*/ 7976859 w 10035679"/>
                <a:gd name="connsiteY358" fmla="*/ 5060094 h 5893281"/>
                <a:gd name="connsiteX359" fmla="*/ 7970822 w 10035679"/>
                <a:gd name="connsiteY359" fmla="*/ 5049831 h 5893281"/>
                <a:gd name="connsiteX360" fmla="*/ 7958747 w 10035679"/>
                <a:gd name="connsiteY360" fmla="*/ 5039567 h 5893281"/>
                <a:gd name="connsiteX361" fmla="*/ 7952708 w 10035679"/>
                <a:gd name="connsiteY361" fmla="*/ 5028699 h 5893281"/>
                <a:gd name="connsiteX362" fmla="*/ 7970822 w 10035679"/>
                <a:gd name="connsiteY362" fmla="*/ 5002135 h 5893281"/>
                <a:gd name="connsiteX363" fmla="*/ 7972633 w 10035679"/>
                <a:gd name="connsiteY363" fmla="*/ 4971343 h 5893281"/>
                <a:gd name="connsiteX364" fmla="*/ 7970822 w 10035679"/>
                <a:gd name="connsiteY364" fmla="*/ 4934514 h 5893281"/>
                <a:gd name="connsiteX365" fmla="*/ 7956331 w 10035679"/>
                <a:gd name="connsiteY365" fmla="*/ 4899495 h 5893281"/>
                <a:gd name="connsiteX366" fmla="*/ 7942445 w 10035679"/>
                <a:gd name="connsiteY366" fmla="*/ 4860251 h 5893281"/>
                <a:gd name="connsiteX367" fmla="*/ 7924331 w 10035679"/>
                <a:gd name="connsiteY367" fmla="*/ 4823422 h 5893281"/>
                <a:gd name="connsiteX368" fmla="*/ 7914069 w 10035679"/>
                <a:gd name="connsiteY368" fmla="*/ 4790214 h 5893281"/>
                <a:gd name="connsiteX369" fmla="*/ 7906219 w 10035679"/>
                <a:gd name="connsiteY369" fmla="*/ 4765461 h 5893281"/>
                <a:gd name="connsiteX370" fmla="*/ 7914069 w 10035679"/>
                <a:gd name="connsiteY370" fmla="*/ 4765461 h 5893281"/>
                <a:gd name="connsiteX371" fmla="*/ 7920105 w 10035679"/>
                <a:gd name="connsiteY371" fmla="*/ 4769687 h 5893281"/>
                <a:gd name="connsiteX372" fmla="*/ 7924331 w 10035679"/>
                <a:gd name="connsiteY372" fmla="*/ 4769687 h 5893281"/>
                <a:gd name="connsiteX373" fmla="*/ 7927954 w 10035679"/>
                <a:gd name="connsiteY373" fmla="*/ 4773913 h 5893281"/>
                <a:gd name="connsiteX374" fmla="*/ 7932181 w 10035679"/>
                <a:gd name="connsiteY374" fmla="*/ 4769687 h 5893281"/>
                <a:gd name="connsiteX375" fmla="*/ 7934596 w 10035679"/>
                <a:gd name="connsiteY375" fmla="*/ 4765461 h 5893281"/>
                <a:gd name="connsiteX376" fmla="*/ 7938219 w 10035679"/>
                <a:gd name="connsiteY376" fmla="*/ 4759422 h 5893281"/>
                <a:gd name="connsiteX377" fmla="*/ 7920105 w 10035679"/>
                <a:gd name="connsiteY377" fmla="*/ 4740707 h 5893281"/>
                <a:gd name="connsiteX378" fmla="*/ 7914069 w 10035679"/>
                <a:gd name="connsiteY378" fmla="*/ 4718367 h 5893281"/>
                <a:gd name="connsiteX379" fmla="*/ 7906219 w 10035679"/>
                <a:gd name="connsiteY379" fmla="*/ 4693613 h 5893281"/>
                <a:gd name="connsiteX380" fmla="*/ 7924331 w 10035679"/>
                <a:gd name="connsiteY380" fmla="*/ 4673086 h 5893281"/>
                <a:gd name="connsiteX381" fmla="*/ 7938219 w 10035679"/>
                <a:gd name="connsiteY381" fmla="*/ 4650143 h 5893281"/>
                <a:gd name="connsiteX382" fmla="*/ 7952708 w 10035679"/>
                <a:gd name="connsiteY382" fmla="*/ 4629616 h 5893281"/>
                <a:gd name="connsiteX383" fmla="*/ 7972633 w 10035679"/>
                <a:gd name="connsiteY383" fmla="*/ 4611502 h 5893281"/>
                <a:gd name="connsiteX384" fmla="*/ 7999199 w 10035679"/>
                <a:gd name="connsiteY384" fmla="*/ 4600634 h 5893281"/>
                <a:gd name="connsiteX385" fmla="*/ 8015500 w 10035679"/>
                <a:gd name="connsiteY385" fmla="*/ 4600634 h 5893281"/>
                <a:gd name="connsiteX386" fmla="*/ 8043877 w 10035679"/>
                <a:gd name="connsiteY386" fmla="*/ 4597013 h 5893281"/>
                <a:gd name="connsiteX387" fmla="*/ 8080103 w 10035679"/>
                <a:gd name="connsiteY387" fmla="*/ 4590371 h 5893281"/>
                <a:gd name="connsiteX388" fmla="*/ 8112704 w 10035679"/>
                <a:gd name="connsiteY388" fmla="*/ 4582522 h 5893281"/>
                <a:gd name="connsiteX389" fmla="*/ 8141081 w 10035679"/>
                <a:gd name="connsiteY389" fmla="*/ 4576483 h 5893281"/>
                <a:gd name="connsiteX390" fmla="*/ 8151345 w 10035679"/>
                <a:gd name="connsiteY390" fmla="*/ 4549314 h 5893281"/>
                <a:gd name="connsiteX391" fmla="*/ 8167042 w 10035679"/>
                <a:gd name="connsiteY391" fmla="*/ 4520937 h 5893281"/>
                <a:gd name="connsiteX392" fmla="*/ 8189382 w 10035679"/>
                <a:gd name="connsiteY392" fmla="*/ 4499807 h 5893281"/>
                <a:gd name="connsiteX393" fmla="*/ 8217759 w 10035679"/>
                <a:gd name="connsiteY393" fmla="*/ 4489542 h 5893281"/>
                <a:gd name="connsiteX394" fmla="*/ 8217759 w 10035679"/>
                <a:gd name="connsiteY394" fmla="*/ 4464789 h 5893281"/>
                <a:gd name="connsiteX395" fmla="*/ 8232250 w 10035679"/>
                <a:gd name="connsiteY395" fmla="*/ 4456939 h 5893281"/>
                <a:gd name="connsiteX396" fmla="*/ 8250362 w 10035679"/>
                <a:gd name="connsiteY396" fmla="*/ 4438223 h 5893281"/>
                <a:gd name="connsiteX397" fmla="*/ 8270889 w 10035679"/>
                <a:gd name="connsiteY397" fmla="*/ 4421921 h 5893281"/>
                <a:gd name="connsiteX398" fmla="*/ 8292624 w 10035679"/>
                <a:gd name="connsiteY398" fmla="*/ 4407432 h 5893281"/>
                <a:gd name="connsiteX399" fmla="*/ 8313154 w 10035679"/>
                <a:gd name="connsiteY399" fmla="*/ 4395357 h 5893281"/>
                <a:gd name="connsiteX400" fmla="*/ 8327040 w 10035679"/>
                <a:gd name="connsiteY400" fmla="*/ 4403204 h 5893281"/>
                <a:gd name="connsiteX401" fmla="*/ 8331266 w 10035679"/>
                <a:gd name="connsiteY401" fmla="*/ 4407432 h 5893281"/>
                <a:gd name="connsiteX402" fmla="*/ 8331266 w 10035679"/>
                <a:gd name="connsiteY402" fmla="*/ 4413469 h 5893281"/>
                <a:gd name="connsiteX403" fmla="*/ 8331266 w 10035679"/>
                <a:gd name="connsiteY403" fmla="*/ 4421921 h 5893281"/>
                <a:gd name="connsiteX404" fmla="*/ 8335492 w 10035679"/>
                <a:gd name="connsiteY404" fmla="*/ 4432186 h 5893281"/>
                <a:gd name="connsiteX405" fmla="*/ 8345757 w 10035679"/>
                <a:gd name="connsiteY405" fmla="*/ 4436412 h 5893281"/>
                <a:gd name="connsiteX406" fmla="*/ 8355417 w 10035679"/>
                <a:gd name="connsiteY406" fmla="*/ 4436412 h 5893281"/>
                <a:gd name="connsiteX407" fmla="*/ 8362058 w 10035679"/>
                <a:gd name="connsiteY407" fmla="*/ 4438223 h 5893281"/>
                <a:gd name="connsiteX408" fmla="*/ 8374131 w 10035679"/>
                <a:gd name="connsiteY408" fmla="*/ 4442449 h 5893281"/>
                <a:gd name="connsiteX409" fmla="*/ 8380170 w 10035679"/>
                <a:gd name="connsiteY409" fmla="*/ 4409243 h 5893281"/>
                <a:gd name="connsiteX410" fmla="*/ 8390433 w 10035679"/>
                <a:gd name="connsiteY410" fmla="*/ 4392941 h 5893281"/>
                <a:gd name="connsiteX411" fmla="*/ 8404321 w 10035679"/>
                <a:gd name="connsiteY411" fmla="*/ 4380866 h 5893281"/>
                <a:gd name="connsiteX412" fmla="*/ 8422433 w 10035679"/>
                <a:gd name="connsiteY412" fmla="*/ 4370601 h 5893281"/>
                <a:gd name="connsiteX413" fmla="*/ 8440547 w 10035679"/>
                <a:gd name="connsiteY413" fmla="*/ 4363960 h 5893281"/>
                <a:gd name="connsiteX414" fmla="*/ 8459262 w 10035679"/>
                <a:gd name="connsiteY414" fmla="*/ 4345848 h 5893281"/>
                <a:gd name="connsiteX415" fmla="*/ 8450810 w 10035679"/>
                <a:gd name="connsiteY415" fmla="*/ 4341622 h 5893281"/>
                <a:gd name="connsiteX416" fmla="*/ 8450810 w 10035679"/>
                <a:gd name="connsiteY416" fmla="*/ 4337396 h 5893281"/>
                <a:gd name="connsiteX417" fmla="*/ 8446583 w 10035679"/>
                <a:gd name="connsiteY417" fmla="*/ 4335583 h 5893281"/>
                <a:gd name="connsiteX418" fmla="*/ 8444771 w 10035679"/>
                <a:gd name="connsiteY418" fmla="*/ 4331359 h 5893281"/>
                <a:gd name="connsiteX419" fmla="*/ 8473150 w 10035679"/>
                <a:gd name="connsiteY419" fmla="*/ 4331359 h 5893281"/>
                <a:gd name="connsiteX420" fmla="*/ 8501524 w 10035679"/>
                <a:gd name="connsiteY420" fmla="*/ 4345848 h 5893281"/>
                <a:gd name="connsiteX421" fmla="*/ 8531714 w 10035679"/>
                <a:gd name="connsiteY421" fmla="*/ 4350074 h 5893281"/>
                <a:gd name="connsiteX422" fmla="*/ 8564317 w 10035679"/>
                <a:gd name="connsiteY422" fmla="*/ 4350074 h 5893281"/>
                <a:gd name="connsiteX423" fmla="*/ 8598730 w 10035679"/>
                <a:gd name="connsiteY423" fmla="*/ 4345848 h 5893281"/>
                <a:gd name="connsiteX424" fmla="*/ 8598730 w 10035679"/>
                <a:gd name="connsiteY424" fmla="*/ 4363960 h 5893281"/>
                <a:gd name="connsiteX425" fmla="*/ 8574579 w 10035679"/>
                <a:gd name="connsiteY425" fmla="*/ 4395357 h 5893281"/>
                <a:gd name="connsiteX426" fmla="*/ 8560091 w 10035679"/>
                <a:gd name="connsiteY426" fmla="*/ 4442449 h 5893281"/>
                <a:gd name="connsiteX427" fmla="*/ 8584844 w 10035679"/>
                <a:gd name="connsiteY427" fmla="*/ 4456939 h 5893281"/>
                <a:gd name="connsiteX428" fmla="*/ 8616844 w 10035679"/>
                <a:gd name="connsiteY428" fmla="*/ 4475656 h 5893281"/>
                <a:gd name="connsiteX429" fmla="*/ 8649447 w 10035679"/>
                <a:gd name="connsiteY429" fmla="*/ 4493768 h 5893281"/>
                <a:gd name="connsiteX430" fmla="*/ 8682050 w 10035679"/>
                <a:gd name="connsiteY430" fmla="*/ 4504033 h 5893281"/>
                <a:gd name="connsiteX431" fmla="*/ 8706200 w 10035679"/>
                <a:gd name="connsiteY431" fmla="*/ 4504033 h 5893281"/>
                <a:gd name="connsiteX432" fmla="*/ 8724312 w 10035679"/>
                <a:gd name="connsiteY432" fmla="*/ 4475656 h 5893281"/>
                <a:gd name="connsiteX433" fmla="*/ 8734575 w 10035679"/>
                <a:gd name="connsiteY433" fmla="*/ 4427960 h 5893281"/>
                <a:gd name="connsiteX434" fmla="*/ 8736388 w 10035679"/>
                <a:gd name="connsiteY434" fmla="*/ 4380866 h 5893281"/>
                <a:gd name="connsiteX435" fmla="*/ 8744840 w 10035679"/>
                <a:gd name="connsiteY435" fmla="*/ 4335583 h 5893281"/>
                <a:gd name="connsiteX436" fmla="*/ 9229055 w 10035679"/>
                <a:gd name="connsiteY436" fmla="*/ 4273396 h 5893281"/>
                <a:gd name="connsiteX437" fmla="*/ 9236905 w 10035679"/>
                <a:gd name="connsiteY437" fmla="*/ 4281848 h 5893281"/>
                <a:gd name="connsiteX438" fmla="*/ 9242944 w 10035679"/>
                <a:gd name="connsiteY438" fmla="*/ 4287887 h 5893281"/>
                <a:gd name="connsiteX439" fmla="*/ 9251396 w 10035679"/>
                <a:gd name="connsiteY439" fmla="*/ 4292113 h 5893281"/>
                <a:gd name="connsiteX440" fmla="*/ 9251396 w 10035679"/>
                <a:gd name="connsiteY440" fmla="*/ 4306604 h 5893281"/>
                <a:gd name="connsiteX441" fmla="*/ 9236905 w 10035679"/>
                <a:gd name="connsiteY441" fmla="*/ 4306604 h 5893281"/>
                <a:gd name="connsiteX442" fmla="*/ 9232679 w 10035679"/>
                <a:gd name="connsiteY442" fmla="*/ 4306604 h 5893281"/>
                <a:gd name="connsiteX443" fmla="*/ 9229055 w 10035679"/>
                <a:gd name="connsiteY443" fmla="*/ 4302376 h 5893281"/>
                <a:gd name="connsiteX444" fmla="*/ 9224829 w 10035679"/>
                <a:gd name="connsiteY444" fmla="*/ 4302376 h 5893281"/>
                <a:gd name="connsiteX445" fmla="*/ 9223018 w 10035679"/>
                <a:gd name="connsiteY445" fmla="*/ 4302376 h 5893281"/>
                <a:gd name="connsiteX446" fmla="*/ 9210942 w 10035679"/>
                <a:gd name="connsiteY446" fmla="*/ 4298150 h 5893281"/>
                <a:gd name="connsiteX447" fmla="*/ 9214566 w 10035679"/>
                <a:gd name="connsiteY447" fmla="*/ 4292113 h 5893281"/>
                <a:gd name="connsiteX448" fmla="*/ 9214566 w 10035679"/>
                <a:gd name="connsiteY448" fmla="*/ 4284264 h 5893281"/>
                <a:gd name="connsiteX449" fmla="*/ 9214566 w 10035679"/>
                <a:gd name="connsiteY449" fmla="*/ 4281848 h 5893281"/>
                <a:gd name="connsiteX450" fmla="*/ 9218792 w 10035679"/>
                <a:gd name="connsiteY450" fmla="*/ 4281848 h 5893281"/>
                <a:gd name="connsiteX451" fmla="*/ 9223018 w 10035679"/>
                <a:gd name="connsiteY451" fmla="*/ 4281848 h 5893281"/>
                <a:gd name="connsiteX452" fmla="*/ 8069838 w 10035679"/>
                <a:gd name="connsiteY452" fmla="*/ 4273396 h 5893281"/>
                <a:gd name="connsiteX453" fmla="*/ 8084330 w 10035679"/>
                <a:gd name="connsiteY453" fmla="*/ 4277622 h 5893281"/>
                <a:gd name="connsiteX454" fmla="*/ 8094593 w 10035679"/>
                <a:gd name="connsiteY454" fmla="*/ 4277622 h 5893281"/>
                <a:gd name="connsiteX455" fmla="*/ 8104255 w 10035679"/>
                <a:gd name="connsiteY455" fmla="*/ 4277622 h 5893281"/>
                <a:gd name="connsiteX456" fmla="*/ 8112707 w 10035679"/>
                <a:gd name="connsiteY456" fmla="*/ 4281848 h 5893281"/>
                <a:gd name="connsiteX457" fmla="*/ 8122970 w 10035679"/>
                <a:gd name="connsiteY457" fmla="*/ 4284264 h 5893281"/>
                <a:gd name="connsiteX458" fmla="*/ 8122970 w 10035679"/>
                <a:gd name="connsiteY458" fmla="*/ 4298150 h 5893281"/>
                <a:gd name="connsiteX459" fmla="*/ 8114518 w 10035679"/>
                <a:gd name="connsiteY459" fmla="*/ 4298150 h 5893281"/>
                <a:gd name="connsiteX460" fmla="*/ 8114518 w 10035679"/>
                <a:gd name="connsiteY460" fmla="*/ 4306604 h 5893281"/>
                <a:gd name="connsiteX461" fmla="*/ 8104255 w 10035679"/>
                <a:gd name="connsiteY461" fmla="*/ 4302376 h 5893281"/>
                <a:gd name="connsiteX462" fmla="*/ 8094593 w 10035679"/>
                <a:gd name="connsiteY462" fmla="*/ 4298150 h 5893281"/>
                <a:gd name="connsiteX463" fmla="*/ 8084330 w 10035679"/>
                <a:gd name="connsiteY463" fmla="*/ 4292113 h 5893281"/>
                <a:gd name="connsiteX464" fmla="*/ 8075875 w 10035679"/>
                <a:gd name="connsiteY464" fmla="*/ 4284264 h 5893281"/>
                <a:gd name="connsiteX465" fmla="*/ 9236905 w 10035679"/>
                <a:gd name="connsiteY465" fmla="*/ 4252868 h 5893281"/>
                <a:gd name="connsiteX466" fmla="*/ 9261057 w 10035679"/>
                <a:gd name="connsiteY466" fmla="*/ 4252868 h 5893281"/>
                <a:gd name="connsiteX467" fmla="*/ 9275549 w 10035679"/>
                <a:gd name="connsiteY467" fmla="*/ 4298150 h 5893281"/>
                <a:gd name="connsiteX468" fmla="*/ 9261057 w 10035679"/>
                <a:gd name="connsiteY468" fmla="*/ 4298150 h 5893281"/>
                <a:gd name="connsiteX469" fmla="*/ 9261057 w 10035679"/>
                <a:gd name="connsiteY469" fmla="*/ 4292113 h 5893281"/>
                <a:gd name="connsiteX470" fmla="*/ 9251397 w 10035679"/>
                <a:gd name="connsiteY470" fmla="*/ 4284264 h 5893281"/>
                <a:gd name="connsiteX471" fmla="*/ 9247169 w 10035679"/>
                <a:gd name="connsiteY471" fmla="*/ 4277622 h 5893281"/>
                <a:gd name="connsiteX472" fmla="*/ 9242942 w 10035679"/>
                <a:gd name="connsiteY472" fmla="*/ 4269773 h 5893281"/>
                <a:gd name="connsiteX473" fmla="*/ 9238716 w 10035679"/>
                <a:gd name="connsiteY473" fmla="*/ 4263131 h 5893281"/>
                <a:gd name="connsiteX474" fmla="*/ 8264248 w 10035679"/>
                <a:gd name="connsiteY474" fmla="*/ 4245019 h 5893281"/>
                <a:gd name="connsiteX475" fmla="*/ 8302889 w 10035679"/>
                <a:gd name="connsiteY475" fmla="*/ 4245019 h 5893281"/>
                <a:gd name="connsiteX476" fmla="*/ 8302889 w 10035679"/>
                <a:gd name="connsiteY476" fmla="*/ 4252869 h 5893281"/>
                <a:gd name="connsiteX477" fmla="*/ 8295040 w 10035679"/>
                <a:gd name="connsiteY477" fmla="*/ 4252869 h 5893281"/>
                <a:gd name="connsiteX478" fmla="*/ 8270889 w 10035679"/>
                <a:gd name="connsiteY478" fmla="*/ 4269774 h 5893281"/>
                <a:gd name="connsiteX479" fmla="*/ 8242512 w 10035679"/>
                <a:gd name="connsiteY479" fmla="*/ 4287888 h 5893281"/>
                <a:gd name="connsiteX480" fmla="*/ 8217759 w 10035679"/>
                <a:gd name="connsiteY480" fmla="*/ 4306606 h 5893281"/>
                <a:gd name="connsiteX481" fmla="*/ 8209910 w 10035679"/>
                <a:gd name="connsiteY481" fmla="*/ 4306606 h 5893281"/>
                <a:gd name="connsiteX482" fmla="*/ 8208099 w 10035679"/>
                <a:gd name="connsiteY482" fmla="*/ 4302378 h 5893281"/>
                <a:gd name="connsiteX483" fmla="*/ 8203873 w 10035679"/>
                <a:gd name="connsiteY483" fmla="*/ 4302378 h 5893281"/>
                <a:gd name="connsiteX484" fmla="*/ 8199645 w 10035679"/>
                <a:gd name="connsiteY484" fmla="*/ 4298152 h 5893281"/>
                <a:gd name="connsiteX485" fmla="*/ 8193608 w 10035679"/>
                <a:gd name="connsiteY485" fmla="*/ 4298152 h 5893281"/>
                <a:gd name="connsiteX486" fmla="*/ 8193608 w 10035679"/>
                <a:gd name="connsiteY486" fmla="*/ 4292115 h 5893281"/>
                <a:gd name="connsiteX487" fmla="*/ 8228024 w 10035679"/>
                <a:gd name="connsiteY487" fmla="*/ 4269774 h 5893281"/>
                <a:gd name="connsiteX488" fmla="*/ 8171272 w 10035679"/>
                <a:gd name="connsiteY488" fmla="*/ 4234756 h 5893281"/>
                <a:gd name="connsiteX489" fmla="*/ 8179724 w 10035679"/>
                <a:gd name="connsiteY489" fmla="*/ 4240793 h 5893281"/>
                <a:gd name="connsiteX490" fmla="*/ 8181535 w 10035679"/>
                <a:gd name="connsiteY490" fmla="*/ 4240793 h 5893281"/>
                <a:gd name="connsiteX491" fmla="*/ 8181535 w 10035679"/>
                <a:gd name="connsiteY491" fmla="*/ 4245019 h 5893281"/>
                <a:gd name="connsiteX492" fmla="*/ 8181535 w 10035679"/>
                <a:gd name="connsiteY492" fmla="*/ 4252868 h 5893281"/>
                <a:gd name="connsiteX493" fmla="*/ 8185763 w 10035679"/>
                <a:gd name="connsiteY493" fmla="*/ 4259510 h 5893281"/>
                <a:gd name="connsiteX494" fmla="*/ 8171272 w 10035679"/>
                <a:gd name="connsiteY494" fmla="*/ 4259510 h 5893281"/>
                <a:gd name="connsiteX495" fmla="*/ 8147121 w 10035679"/>
                <a:gd name="connsiteY495" fmla="*/ 4267359 h 5893281"/>
                <a:gd name="connsiteX496" fmla="*/ 8118743 w 10035679"/>
                <a:gd name="connsiteY496" fmla="*/ 4267359 h 5893281"/>
                <a:gd name="connsiteX497" fmla="*/ 8094592 w 10035679"/>
                <a:gd name="connsiteY497" fmla="*/ 4259510 h 5893281"/>
                <a:gd name="connsiteX498" fmla="*/ 8094592 w 10035679"/>
                <a:gd name="connsiteY498" fmla="*/ 4255283 h 5893281"/>
                <a:gd name="connsiteX499" fmla="*/ 8098216 w 10035679"/>
                <a:gd name="connsiteY499" fmla="*/ 4255283 h 5893281"/>
                <a:gd name="connsiteX500" fmla="*/ 8100629 w 10035679"/>
                <a:gd name="connsiteY500" fmla="*/ 4252868 h 5893281"/>
                <a:gd name="connsiteX501" fmla="*/ 8118743 w 10035679"/>
                <a:gd name="connsiteY501" fmla="*/ 4245019 h 5893281"/>
                <a:gd name="connsiteX502" fmla="*/ 8136856 w 10035679"/>
                <a:gd name="connsiteY502" fmla="*/ 4245019 h 5893281"/>
                <a:gd name="connsiteX503" fmla="*/ 8153158 w 10035679"/>
                <a:gd name="connsiteY503" fmla="*/ 4245019 h 5893281"/>
                <a:gd name="connsiteX504" fmla="*/ 8037838 w 10035679"/>
                <a:gd name="connsiteY504" fmla="*/ 4234756 h 5893281"/>
                <a:gd name="connsiteX505" fmla="*/ 8051724 w 10035679"/>
                <a:gd name="connsiteY505" fmla="*/ 4238982 h 5893281"/>
                <a:gd name="connsiteX506" fmla="*/ 8057762 w 10035679"/>
                <a:gd name="connsiteY506" fmla="*/ 4240793 h 5893281"/>
                <a:gd name="connsiteX507" fmla="*/ 8066214 w 10035679"/>
                <a:gd name="connsiteY507" fmla="*/ 4245019 h 5893281"/>
                <a:gd name="connsiteX508" fmla="*/ 8072251 w 10035679"/>
                <a:gd name="connsiteY508" fmla="*/ 4252868 h 5893281"/>
                <a:gd name="connsiteX509" fmla="*/ 8075874 w 10035679"/>
                <a:gd name="connsiteY509" fmla="*/ 4259510 h 5893281"/>
                <a:gd name="connsiteX510" fmla="*/ 8069838 w 10035679"/>
                <a:gd name="connsiteY510" fmla="*/ 4259510 h 5893281"/>
                <a:gd name="connsiteX511" fmla="*/ 8051724 w 10035679"/>
                <a:gd name="connsiteY511" fmla="*/ 4267359 h 5893281"/>
                <a:gd name="connsiteX512" fmla="*/ 8029386 w 10035679"/>
                <a:gd name="connsiteY512" fmla="*/ 4267359 h 5893281"/>
                <a:gd name="connsiteX513" fmla="*/ 8005235 w 10035679"/>
                <a:gd name="connsiteY513" fmla="*/ 4267359 h 5893281"/>
                <a:gd name="connsiteX514" fmla="*/ 8005235 w 10035679"/>
                <a:gd name="connsiteY514" fmla="*/ 4252868 h 5893281"/>
                <a:gd name="connsiteX515" fmla="*/ 8015498 w 10035679"/>
                <a:gd name="connsiteY515" fmla="*/ 4249247 h 5893281"/>
                <a:gd name="connsiteX516" fmla="*/ 8027573 w 10035679"/>
                <a:gd name="connsiteY516" fmla="*/ 4245019 h 5893281"/>
                <a:gd name="connsiteX517" fmla="*/ 8029386 w 10035679"/>
                <a:gd name="connsiteY517" fmla="*/ 4240793 h 5893281"/>
                <a:gd name="connsiteX518" fmla="*/ 9172302 w 10035679"/>
                <a:gd name="connsiteY518" fmla="*/ 4220265 h 5893281"/>
                <a:gd name="connsiteX519" fmla="*/ 9186189 w 10035679"/>
                <a:gd name="connsiteY519" fmla="*/ 4226302 h 5893281"/>
                <a:gd name="connsiteX520" fmla="*/ 9194643 w 10035679"/>
                <a:gd name="connsiteY520" fmla="*/ 4230530 h 5893281"/>
                <a:gd name="connsiteX521" fmla="*/ 9204303 w 10035679"/>
                <a:gd name="connsiteY521" fmla="*/ 4238982 h 5893281"/>
                <a:gd name="connsiteX522" fmla="*/ 9210945 w 10035679"/>
                <a:gd name="connsiteY522" fmla="*/ 4245019 h 5893281"/>
                <a:gd name="connsiteX523" fmla="*/ 9214566 w 10035679"/>
                <a:gd name="connsiteY523" fmla="*/ 4255284 h 5893281"/>
                <a:gd name="connsiteX524" fmla="*/ 9223021 w 10035679"/>
                <a:gd name="connsiteY524" fmla="*/ 4267359 h 5893281"/>
                <a:gd name="connsiteX525" fmla="*/ 9210945 w 10035679"/>
                <a:gd name="connsiteY525" fmla="*/ 4267359 h 5893281"/>
                <a:gd name="connsiteX526" fmla="*/ 9204303 w 10035679"/>
                <a:gd name="connsiteY526" fmla="*/ 4259510 h 5893281"/>
                <a:gd name="connsiteX527" fmla="*/ 9194643 w 10035679"/>
                <a:gd name="connsiteY527" fmla="*/ 4252868 h 5893281"/>
                <a:gd name="connsiteX528" fmla="*/ 9186189 w 10035679"/>
                <a:gd name="connsiteY528" fmla="*/ 4245019 h 5893281"/>
                <a:gd name="connsiteX529" fmla="*/ 9180152 w 10035679"/>
                <a:gd name="connsiteY529" fmla="*/ 4234756 h 5893281"/>
                <a:gd name="connsiteX530" fmla="*/ 9119775 w 10035679"/>
                <a:gd name="connsiteY530" fmla="*/ 4205774 h 5893281"/>
                <a:gd name="connsiteX531" fmla="*/ 9125812 w 10035679"/>
                <a:gd name="connsiteY531" fmla="*/ 4205774 h 5893281"/>
                <a:gd name="connsiteX532" fmla="*/ 9129435 w 10035679"/>
                <a:gd name="connsiteY532" fmla="*/ 4210000 h 5893281"/>
                <a:gd name="connsiteX533" fmla="*/ 9133661 w 10035679"/>
                <a:gd name="connsiteY533" fmla="*/ 4210000 h 5893281"/>
                <a:gd name="connsiteX534" fmla="*/ 9137887 w 10035679"/>
                <a:gd name="connsiteY534" fmla="*/ 4211811 h 5893281"/>
                <a:gd name="connsiteX535" fmla="*/ 9137887 w 10035679"/>
                <a:gd name="connsiteY535" fmla="*/ 4216039 h 5893281"/>
                <a:gd name="connsiteX536" fmla="*/ 9143926 w 10035679"/>
                <a:gd name="connsiteY536" fmla="*/ 4220265 h 5893281"/>
                <a:gd name="connsiteX537" fmla="*/ 9151775 w 10035679"/>
                <a:gd name="connsiteY537" fmla="*/ 4220265 h 5893281"/>
                <a:gd name="connsiteX538" fmla="*/ 9151775 w 10035679"/>
                <a:gd name="connsiteY538" fmla="*/ 4226302 h 5893281"/>
                <a:gd name="connsiteX539" fmla="*/ 9139700 w 10035679"/>
                <a:gd name="connsiteY539" fmla="*/ 4224491 h 5893281"/>
                <a:gd name="connsiteX540" fmla="*/ 9133661 w 10035679"/>
                <a:gd name="connsiteY540" fmla="*/ 4220265 h 5893281"/>
                <a:gd name="connsiteX541" fmla="*/ 9129435 w 10035679"/>
                <a:gd name="connsiteY541" fmla="*/ 4216039 h 5893281"/>
                <a:gd name="connsiteX542" fmla="*/ 9125812 w 10035679"/>
                <a:gd name="connsiteY542" fmla="*/ 4211811 h 5893281"/>
                <a:gd name="connsiteX543" fmla="*/ 8503337 w 10035679"/>
                <a:gd name="connsiteY543" fmla="*/ 4166530 h 5893281"/>
                <a:gd name="connsiteX544" fmla="*/ 8529906 w 10035679"/>
                <a:gd name="connsiteY544" fmla="*/ 4172567 h 5893281"/>
                <a:gd name="connsiteX545" fmla="*/ 8529906 w 10035679"/>
                <a:gd name="connsiteY545" fmla="*/ 4187059 h 5893281"/>
                <a:gd name="connsiteX546" fmla="*/ 8511790 w 10035679"/>
                <a:gd name="connsiteY546" fmla="*/ 4197324 h 5893281"/>
                <a:gd name="connsiteX547" fmla="*/ 8507564 w 10035679"/>
                <a:gd name="connsiteY547" fmla="*/ 4201550 h 5893281"/>
                <a:gd name="connsiteX548" fmla="*/ 8503337 w 10035679"/>
                <a:gd name="connsiteY548" fmla="*/ 4205777 h 5893281"/>
                <a:gd name="connsiteX549" fmla="*/ 9072681 w 10035679"/>
                <a:gd name="connsiteY549" fmla="*/ 4125475 h 5893281"/>
                <a:gd name="connsiteX550" fmla="*/ 9095021 w 10035679"/>
                <a:gd name="connsiteY550" fmla="*/ 4139966 h 5893281"/>
                <a:gd name="connsiteX551" fmla="*/ 9109510 w 10035679"/>
                <a:gd name="connsiteY551" fmla="*/ 4162304 h 5893281"/>
                <a:gd name="connsiteX552" fmla="*/ 9119775 w 10035679"/>
                <a:gd name="connsiteY552" fmla="*/ 4187059 h 5893281"/>
                <a:gd name="connsiteX553" fmla="*/ 9113134 w 10035679"/>
                <a:gd name="connsiteY553" fmla="*/ 4187059 h 5893281"/>
                <a:gd name="connsiteX554" fmla="*/ 9113134 w 10035679"/>
                <a:gd name="connsiteY554" fmla="*/ 4197322 h 5893281"/>
                <a:gd name="connsiteX555" fmla="*/ 9087172 w 10035679"/>
                <a:gd name="connsiteY555" fmla="*/ 4187059 h 5893281"/>
                <a:gd name="connsiteX556" fmla="*/ 9081133 w 10035679"/>
                <a:gd name="connsiteY556" fmla="*/ 4168945 h 5893281"/>
                <a:gd name="connsiteX557" fmla="*/ 9076907 w 10035679"/>
                <a:gd name="connsiteY557" fmla="*/ 4152041 h 5893281"/>
                <a:gd name="connsiteX558" fmla="*/ 8270891 w 10035679"/>
                <a:gd name="connsiteY558" fmla="*/ 4094683 h 5893281"/>
                <a:gd name="connsiteX559" fmla="*/ 8302891 w 10035679"/>
                <a:gd name="connsiteY559" fmla="*/ 4094683 h 5893281"/>
                <a:gd name="connsiteX560" fmla="*/ 8307119 w 10035679"/>
                <a:gd name="connsiteY560" fmla="*/ 4098909 h 5893281"/>
                <a:gd name="connsiteX561" fmla="*/ 8308930 w 10035679"/>
                <a:gd name="connsiteY561" fmla="*/ 4100720 h 5893281"/>
                <a:gd name="connsiteX562" fmla="*/ 8308930 w 10035679"/>
                <a:gd name="connsiteY562" fmla="*/ 4115211 h 5893281"/>
                <a:gd name="connsiteX563" fmla="*/ 8270891 w 10035679"/>
                <a:gd name="connsiteY563" fmla="*/ 4115211 h 5893281"/>
                <a:gd name="connsiteX564" fmla="*/ 8327040 w 10035679"/>
                <a:gd name="connsiteY564" fmla="*/ 4086231 h 5893281"/>
                <a:gd name="connsiteX565" fmla="*/ 8404321 w 10035679"/>
                <a:gd name="connsiteY565" fmla="*/ 4094684 h 5893281"/>
                <a:gd name="connsiteX566" fmla="*/ 8404321 w 10035679"/>
                <a:gd name="connsiteY566" fmla="*/ 4100723 h 5893281"/>
                <a:gd name="connsiteX567" fmla="*/ 8408547 w 10035679"/>
                <a:gd name="connsiteY567" fmla="*/ 4109175 h 5893281"/>
                <a:gd name="connsiteX568" fmla="*/ 8408547 w 10035679"/>
                <a:gd name="connsiteY568" fmla="*/ 4115212 h 5893281"/>
                <a:gd name="connsiteX569" fmla="*/ 8412170 w 10035679"/>
                <a:gd name="connsiteY569" fmla="*/ 4125478 h 5893281"/>
                <a:gd name="connsiteX570" fmla="*/ 8404321 w 10035679"/>
                <a:gd name="connsiteY570" fmla="*/ 4125478 h 5893281"/>
                <a:gd name="connsiteX571" fmla="*/ 8383793 w 10035679"/>
                <a:gd name="connsiteY571" fmla="*/ 4113402 h 5893281"/>
                <a:gd name="connsiteX572" fmla="*/ 8359643 w 10035679"/>
                <a:gd name="connsiteY572" fmla="*/ 4109175 h 5893281"/>
                <a:gd name="connsiteX573" fmla="*/ 8327040 w 10035679"/>
                <a:gd name="connsiteY573" fmla="*/ 4109175 h 5893281"/>
                <a:gd name="connsiteX574" fmla="*/ 8971854 w 10035679"/>
                <a:gd name="connsiteY574" fmla="*/ 4069929 h 5893281"/>
                <a:gd name="connsiteX575" fmla="*/ 9009891 w 10035679"/>
                <a:gd name="connsiteY575" fmla="*/ 4069929 h 5893281"/>
                <a:gd name="connsiteX576" fmla="*/ 9028608 w 10035679"/>
                <a:gd name="connsiteY576" fmla="*/ 4090456 h 5893281"/>
                <a:gd name="connsiteX577" fmla="*/ 9042494 w 10035679"/>
                <a:gd name="connsiteY577" fmla="*/ 4113399 h 5893281"/>
                <a:gd name="connsiteX578" fmla="*/ 9048530 w 10035679"/>
                <a:gd name="connsiteY578" fmla="*/ 4139965 h 5893281"/>
                <a:gd name="connsiteX579" fmla="*/ 9042494 w 10035679"/>
                <a:gd name="connsiteY579" fmla="*/ 4139965 h 5893281"/>
                <a:gd name="connsiteX580" fmla="*/ 9028610 w 10035679"/>
                <a:gd name="connsiteY580" fmla="*/ 4127287 h 5893281"/>
                <a:gd name="connsiteX581" fmla="*/ 9028610 w 10035679"/>
                <a:gd name="connsiteY581" fmla="*/ 4166532 h 5893281"/>
                <a:gd name="connsiteX582" fmla="*/ 8957364 w 10035679"/>
                <a:gd name="connsiteY582" fmla="*/ 4187062 h 5893281"/>
                <a:gd name="connsiteX583" fmla="*/ 8945288 w 10035679"/>
                <a:gd name="connsiteY583" fmla="*/ 4182834 h 5893281"/>
                <a:gd name="connsiteX584" fmla="*/ 8935025 w 10035679"/>
                <a:gd name="connsiteY584" fmla="*/ 4181023 h 5893281"/>
                <a:gd name="connsiteX585" fmla="*/ 8921137 w 10035679"/>
                <a:gd name="connsiteY585" fmla="*/ 4176797 h 5893281"/>
                <a:gd name="connsiteX586" fmla="*/ 8910874 w 10035679"/>
                <a:gd name="connsiteY586" fmla="*/ 4172571 h 5893281"/>
                <a:gd name="connsiteX587" fmla="*/ 8910874 w 10035679"/>
                <a:gd name="connsiteY587" fmla="*/ 4158684 h 5893281"/>
                <a:gd name="connsiteX588" fmla="*/ 8953138 w 10035679"/>
                <a:gd name="connsiteY588" fmla="*/ 4154456 h 5893281"/>
                <a:gd name="connsiteX589" fmla="*/ 8985741 w 10035679"/>
                <a:gd name="connsiteY589" fmla="*/ 4144193 h 5893281"/>
                <a:gd name="connsiteX590" fmla="*/ 9009892 w 10035679"/>
                <a:gd name="connsiteY590" fmla="*/ 4125475 h 5893281"/>
                <a:gd name="connsiteX591" fmla="*/ 9026797 w 10035679"/>
                <a:gd name="connsiteY591" fmla="*/ 4125475 h 5893281"/>
                <a:gd name="connsiteX592" fmla="*/ 9028608 w 10035679"/>
                <a:gd name="connsiteY592" fmla="*/ 4127284 h 5893281"/>
                <a:gd name="connsiteX593" fmla="*/ 9028608 w 10035679"/>
                <a:gd name="connsiteY593" fmla="*/ 4125475 h 5893281"/>
                <a:gd name="connsiteX594" fmla="*/ 9026795 w 10035679"/>
                <a:gd name="connsiteY594" fmla="*/ 4125475 h 5893281"/>
                <a:gd name="connsiteX595" fmla="*/ 9024382 w 10035679"/>
                <a:gd name="connsiteY595" fmla="*/ 4123664 h 5893281"/>
                <a:gd name="connsiteX596" fmla="*/ 9006268 w 10035679"/>
                <a:gd name="connsiteY596" fmla="*/ 4104947 h 5893281"/>
                <a:gd name="connsiteX597" fmla="*/ 8985740 w 10035679"/>
                <a:gd name="connsiteY597" fmla="*/ 4090456 h 5893281"/>
                <a:gd name="connsiteX598" fmla="*/ 8432698 w 10035679"/>
                <a:gd name="connsiteY598" fmla="*/ 4026459 h 5893281"/>
                <a:gd name="connsiteX599" fmla="*/ 8455038 w 10035679"/>
                <a:gd name="connsiteY599" fmla="*/ 4026459 h 5893281"/>
                <a:gd name="connsiteX600" fmla="*/ 8474961 w 10035679"/>
                <a:gd name="connsiteY600" fmla="*/ 4026459 h 5893281"/>
                <a:gd name="connsiteX601" fmla="*/ 8503337 w 10035679"/>
                <a:gd name="connsiteY601" fmla="*/ 4028875 h 5893281"/>
                <a:gd name="connsiteX602" fmla="*/ 8511790 w 10035679"/>
                <a:gd name="connsiteY602" fmla="*/ 4055439 h 5893281"/>
                <a:gd name="connsiteX603" fmla="*/ 8522054 w 10035679"/>
                <a:gd name="connsiteY603" fmla="*/ 4075966 h 5893281"/>
                <a:gd name="connsiteX604" fmla="*/ 8535940 w 10035679"/>
                <a:gd name="connsiteY604" fmla="*/ 4094683 h 5893281"/>
                <a:gd name="connsiteX605" fmla="*/ 8535940 w 10035679"/>
                <a:gd name="connsiteY605" fmla="*/ 4100722 h 5893281"/>
                <a:gd name="connsiteX606" fmla="*/ 8541979 w 10035679"/>
                <a:gd name="connsiteY606" fmla="*/ 4100722 h 5893281"/>
                <a:gd name="connsiteX607" fmla="*/ 8541979 w 10035679"/>
                <a:gd name="connsiteY607" fmla="*/ 4094683 h 5893281"/>
                <a:gd name="connsiteX608" fmla="*/ 8560091 w 10035679"/>
                <a:gd name="connsiteY608" fmla="*/ 4075966 h 5893281"/>
                <a:gd name="connsiteX609" fmla="*/ 8578808 w 10035679"/>
                <a:gd name="connsiteY609" fmla="*/ 4065703 h 5893281"/>
                <a:gd name="connsiteX610" fmla="*/ 8602958 w 10035679"/>
                <a:gd name="connsiteY610" fmla="*/ 4057854 h 5893281"/>
                <a:gd name="connsiteX611" fmla="*/ 8639183 w 10035679"/>
                <a:gd name="connsiteY611" fmla="*/ 4055439 h 5893281"/>
                <a:gd name="connsiteX612" fmla="*/ 8667559 w 10035679"/>
                <a:gd name="connsiteY612" fmla="*/ 4071740 h 5893281"/>
                <a:gd name="connsiteX613" fmla="*/ 8701975 w 10035679"/>
                <a:gd name="connsiteY613" fmla="*/ 4086231 h 5893281"/>
                <a:gd name="connsiteX614" fmla="*/ 8744840 w 10035679"/>
                <a:gd name="connsiteY614" fmla="*/ 4100722 h 5893281"/>
                <a:gd name="connsiteX615" fmla="*/ 8779256 w 10035679"/>
                <a:gd name="connsiteY615" fmla="*/ 4123665 h 5893281"/>
                <a:gd name="connsiteX616" fmla="*/ 8807632 w 10035679"/>
                <a:gd name="connsiteY616" fmla="*/ 4144192 h 5893281"/>
                <a:gd name="connsiteX617" fmla="*/ 8821518 w 10035679"/>
                <a:gd name="connsiteY617" fmla="*/ 4172569 h 5893281"/>
                <a:gd name="connsiteX618" fmla="*/ 8848084 w 10035679"/>
                <a:gd name="connsiteY618" fmla="*/ 4176795 h 5893281"/>
                <a:gd name="connsiteX619" fmla="*/ 8864386 w 10035679"/>
                <a:gd name="connsiteY619" fmla="*/ 4182832 h 5893281"/>
                <a:gd name="connsiteX620" fmla="*/ 8886724 w 10035679"/>
                <a:gd name="connsiteY620" fmla="*/ 4187060 h 5893281"/>
                <a:gd name="connsiteX621" fmla="*/ 8886724 w 10035679"/>
                <a:gd name="connsiteY621" fmla="*/ 4205775 h 5893281"/>
                <a:gd name="connsiteX622" fmla="*/ 8882498 w 10035679"/>
                <a:gd name="connsiteY622" fmla="*/ 4205775 h 5893281"/>
                <a:gd name="connsiteX623" fmla="*/ 8876459 w 10035679"/>
                <a:gd name="connsiteY623" fmla="*/ 4210001 h 5893281"/>
                <a:gd name="connsiteX624" fmla="*/ 8868009 w 10035679"/>
                <a:gd name="connsiteY624" fmla="*/ 4210001 h 5893281"/>
                <a:gd name="connsiteX625" fmla="*/ 8864386 w 10035679"/>
                <a:gd name="connsiteY625" fmla="*/ 4211813 h 5893281"/>
                <a:gd name="connsiteX626" fmla="*/ 8861970 w 10035679"/>
                <a:gd name="connsiteY626" fmla="*/ 4216039 h 5893281"/>
                <a:gd name="connsiteX627" fmla="*/ 8864386 w 10035679"/>
                <a:gd name="connsiteY627" fmla="*/ 4216039 h 5893281"/>
                <a:gd name="connsiteX628" fmla="*/ 8872233 w 10035679"/>
                <a:gd name="connsiteY628" fmla="*/ 4220266 h 5893281"/>
                <a:gd name="connsiteX629" fmla="*/ 8896384 w 10035679"/>
                <a:gd name="connsiteY629" fmla="*/ 4255284 h 5893281"/>
                <a:gd name="connsiteX630" fmla="*/ 8930799 w 10035679"/>
                <a:gd name="connsiteY630" fmla="*/ 4284264 h 5893281"/>
                <a:gd name="connsiteX631" fmla="*/ 8971854 w 10035679"/>
                <a:gd name="connsiteY631" fmla="*/ 4306604 h 5893281"/>
                <a:gd name="connsiteX632" fmla="*/ 8971854 w 10035679"/>
                <a:gd name="connsiteY632" fmla="*/ 4322905 h 5893281"/>
                <a:gd name="connsiteX633" fmla="*/ 8924761 w 10035679"/>
                <a:gd name="connsiteY633" fmla="*/ 4322905 h 5893281"/>
                <a:gd name="connsiteX634" fmla="*/ 8918724 w 10035679"/>
                <a:gd name="connsiteY634" fmla="*/ 4316866 h 5893281"/>
                <a:gd name="connsiteX635" fmla="*/ 8910875 w 10035679"/>
                <a:gd name="connsiteY635" fmla="*/ 4312640 h 5893281"/>
                <a:gd name="connsiteX636" fmla="*/ 8904838 w 10035679"/>
                <a:gd name="connsiteY636" fmla="*/ 4312640 h 5893281"/>
                <a:gd name="connsiteX637" fmla="*/ 8896384 w 10035679"/>
                <a:gd name="connsiteY637" fmla="*/ 4312640 h 5893281"/>
                <a:gd name="connsiteX638" fmla="*/ 8890347 w 10035679"/>
                <a:gd name="connsiteY638" fmla="*/ 4310830 h 5893281"/>
                <a:gd name="connsiteX639" fmla="*/ 8878272 w 10035679"/>
                <a:gd name="connsiteY639" fmla="*/ 4306604 h 5893281"/>
                <a:gd name="connsiteX640" fmla="*/ 8868009 w 10035679"/>
                <a:gd name="connsiteY640" fmla="*/ 4298151 h 5893281"/>
                <a:gd name="connsiteX641" fmla="*/ 8861970 w 10035679"/>
                <a:gd name="connsiteY641" fmla="*/ 4292113 h 5893281"/>
                <a:gd name="connsiteX642" fmla="*/ 8854121 w 10035679"/>
                <a:gd name="connsiteY642" fmla="*/ 4277622 h 5893281"/>
                <a:gd name="connsiteX643" fmla="*/ 8848084 w 10035679"/>
                <a:gd name="connsiteY643" fmla="*/ 4267359 h 5893281"/>
                <a:gd name="connsiteX644" fmla="*/ 8839630 w 10035679"/>
                <a:gd name="connsiteY644" fmla="*/ 4259510 h 5893281"/>
                <a:gd name="connsiteX645" fmla="*/ 8811256 w 10035679"/>
                <a:gd name="connsiteY645" fmla="*/ 4245019 h 5893281"/>
                <a:gd name="connsiteX646" fmla="*/ 8791331 w 10035679"/>
                <a:gd name="connsiteY646" fmla="*/ 4245019 h 5893281"/>
                <a:gd name="connsiteX647" fmla="*/ 8764765 w 10035679"/>
                <a:gd name="connsiteY647" fmla="*/ 4252868 h 5893281"/>
                <a:gd name="connsiteX648" fmla="*/ 8740614 w 10035679"/>
                <a:gd name="connsiteY648" fmla="*/ 4267359 h 5893281"/>
                <a:gd name="connsiteX649" fmla="*/ 8716464 w 10035679"/>
                <a:gd name="connsiteY649" fmla="*/ 4273396 h 5893281"/>
                <a:gd name="connsiteX650" fmla="*/ 8691710 w 10035679"/>
                <a:gd name="connsiteY650" fmla="*/ 4259510 h 5893281"/>
                <a:gd name="connsiteX651" fmla="*/ 8667559 w 10035679"/>
                <a:gd name="connsiteY651" fmla="*/ 4252868 h 5893281"/>
                <a:gd name="connsiteX652" fmla="*/ 8641598 w 10035679"/>
                <a:gd name="connsiteY652" fmla="*/ 4249245 h 5893281"/>
                <a:gd name="connsiteX653" fmla="*/ 8607185 w 10035679"/>
                <a:gd name="connsiteY653" fmla="*/ 4252868 h 5893281"/>
                <a:gd name="connsiteX654" fmla="*/ 8610806 w 10035679"/>
                <a:gd name="connsiteY654" fmla="*/ 4238982 h 5893281"/>
                <a:gd name="connsiteX655" fmla="*/ 8613221 w 10035679"/>
                <a:gd name="connsiteY655" fmla="*/ 4226302 h 5893281"/>
                <a:gd name="connsiteX656" fmla="*/ 8616844 w 10035679"/>
                <a:gd name="connsiteY656" fmla="*/ 4220266 h 5893281"/>
                <a:gd name="connsiteX657" fmla="*/ 8621071 w 10035679"/>
                <a:gd name="connsiteY657" fmla="*/ 4211813 h 5893281"/>
                <a:gd name="connsiteX658" fmla="*/ 8625297 w 10035679"/>
                <a:gd name="connsiteY658" fmla="*/ 4205775 h 5893281"/>
                <a:gd name="connsiteX659" fmla="*/ 8621071 w 10035679"/>
                <a:gd name="connsiteY659" fmla="*/ 4197323 h 5893281"/>
                <a:gd name="connsiteX660" fmla="*/ 8602958 w 10035679"/>
                <a:gd name="connsiteY660" fmla="*/ 4166530 h 5893281"/>
                <a:gd name="connsiteX661" fmla="*/ 8578808 w 10035679"/>
                <a:gd name="connsiteY661" fmla="*/ 4148418 h 5893281"/>
                <a:gd name="connsiteX662" fmla="*/ 8550431 w 10035679"/>
                <a:gd name="connsiteY662" fmla="*/ 4139966 h 5893281"/>
                <a:gd name="connsiteX663" fmla="*/ 8517828 w 10035679"/>
                <a:gd name="connsiteY663" fmla="*/ 4129701 h 5893281"/>
                <a:gd name="connsiteX664" fmla="*/ 8487641 w 10035679"/>
                <a:gd name="connsiteY664" fmla="*/ 4123665 h 5893281"/>
                <a:gd name="connsiteX665" fmla="*/ 8461075 w 10035679"/>
                <a:gd name="connsiteY665" fmla="*/ 4109174 h 5893281"/>
                <a:gd name="connsiteX666" fmla="*/ 8444773 w 10035679"/>
                <a:gd name="connsiteY666" fmla="*/ 4086231 h 5893281"/>
                <a:gd name="connsiteX667" fmla="*/ 8450810 w 10035679"/>
                <a:gd name="connsiteY667" fmla="*/ 4084420 h 5893281"/>
                <a:gd name="connsiteX668" fmla="*/ 8455038 w 10035679"/>
                <a:gd name="connsiteY668" fmla="*/ 4084420 h 5893281"/>
                <a:gd name="connsiteX669" fmla="*/ 8459262 w 10035679"/>
                <a:gd name="connsiteY669" fmla="*/ 4080194 h 5893281"/>
                <a:gd name="connsiteX670" fmla="*/ 8461075 w 10035679"/>
                <a:gd name="connsiteY670" fmla="*/ 4075966 h 5893281"/>
                <a:gd name="connsiteX671" fmla="*/ 8465301 w 10035679"/>
                <a:gd name="connsiteY671" fmla="*/ 4069930 h 5893281"/>
                <a:gd name="connsiteX672" fmla="*/ 8444773 w 10035679"/>
                <a:gd name="connsiteY672" fmla="*/ 4065703 h 5893281"/>
                <a:gd name="connsiteX673" fmla="*/ 8422433 w 10035679"/>
                <a:gd name="connsiteY673" fmla="*/ 4055439 h 5893281"/>
                <a:gd name="connsiteX674" fmla="*/ 8404321 w 10035679"/>
                <a:gd name="connsiteY674" fmla="*/ 4047591 h 5893281"/>
                <a:gd name="connsiteX675" fmla="*/ 8404321 w 10035679"/>
                <a:gd name="connsiteY675" fmla="*/ 4028875 h 5893281"/>
                <a:gd name="connsiteX676" fmla="*/ 8238289 w 10035679"/>
                <a:gd name="connsiteY676" fmla="*/ 3957027 h 5893281"/>
                <a:gd name="connsiteX677" fmla="*/ 8242515 w 10035679"/>
                <a:gd name="connsiteY677" fmla="*/ 3957027 h 5893281"/>
                <a:gd name="connsiteX678" fmla="*/ 8246138 w 10035679"/>
                <a:gd name="connsiteY678" fmla="*/ 3957027 h 5893281"/>
                <a:gd name="connsiteX679" fmla="*/ 8246138 w 10035679"/>
                <a:gd name="connsiteY679" fmla="*/ 3960650 h 5893281"/>
                <a:gd name="connsiteX680" fmla="*/ 8246138 w 10035679"/>
                <a:gd name="connsiteY680" fmla="*/ 3964876 h 5893281"/>
                <a:gd name="connsiteX681" fmla="*/ 8250364 w 10035679"/>
                <a:gd name="connsiteY681" fmla="*/ 3964876 h 5893281"/>
                <a:gd name="connsiteX682" fmla="*/ 8250364 w 10035679"/>
                <a:gd name="connsiteY682" fmla="*/ 3969102 h 5893281"/>
                <a:gd name="connsiteX683" fmla="*/ 8256401 w 10035679"/>
                <a:gd name="connsiteY683" fmla="*/ 3969102 h 5893281"/>
                <a:gd name="connsiteX684" fmla="*/ 8252175 w 10035679"/>
                <a:gd name="connsiteY684" fmla="*/ 3970913 h 5893281"/>
                <a:gd name="connsiteX685" fmla="*/ 8250364 w 10035679"/>
                <a:gd name="connsiteY685" fmla="*/ 3970913 h 5893281"/>
                <a:gd name="connsiteX686" fmla="*/ 8250364 w 10035679"/>
                <a:gd name="connsiteY686" fmla="*/ 3975139 h 5893281"/>
                <a:gd name="connsiteX687" fmla="*/ 8238289 w 10035679"/>
                <a:gd name="connsiteY687" fmla="*/ 3985404 h 5893281"/>
                <a:gd name="connsiteX688" fmla="*/ 8228026 w 10035679"/>
                <a:gd name="connsiteY688" fmla="*/ 3998082 h 5893281"/>
                <a:gd name="connsiteX689" fmla="*/ 8217761 w 10035679"/>
                <a:gd name="connsiteY689" fmla="*/ 4008347 h 5893281"/>
                <a:gd name="connsiteX690" fmla="*/ 8179724 w 10035679"/>
                <a:gd name="connsiteY690" fmla="*/ 4004121 h 5893281"/>
                <a:gd name="connsiteX691" fmla="*/ 8147121 w 10035679"/>
                <a:gd name="connsiteY691" fmla="*/ 4004121 h 5893281"/>
                <a:gd name="connsiteX692" fmla="*/ 8108479 w 10035679"/>
                <a:gd name="connsiteY692" fmla="*/ 4008347 h 5893281"/>
                <a:gd name="connsiteX693" fmla="*/ 8108479 w 10035679"/>
                <a:gd name="connsiteY693" fmla="*/ 4028874 h 5893281"/>
                <a:gd name="connsiteX694" fmla="*/ 8114517 w 10035679"/>
                <a:gd name="connsiteY694" fmla="*/ 4033101 h 5893281"/>
                <a:gd name="connsiteX695" fmla="*/ 8114517 w 10035679"/>
                <a:gd name="connsiteY695" fmla="*/ 4036724 h 5893281"/>
                <a:gd name="connsiteX696" fmla="*/ 8118743 w 10035679"/>
                <a:gd name="connsiteY696" fmla="*/ 4040950 h 5893281"/>
                <a:gd name="connsiteX697" fmla="*/ 8122970 w 10035679"/>
                <a:gd name="connsiteY697" fmla="*/ 4047591 h 5893281"/>
                <a:gd name="connsiteX698" fmla="*/ 8161007 w 10035679"/>
                <a:gd name="connsiteY698" fmla="*/ 4033101 h 5893281"/>
                <a:gd name="connsiteX699" fmla="*/ 8199647 w 10035679"/>
                <a:gd name="connsiteY699" fmla="*/ 4022836 h 5893281"/>
                <a:gd name="connsiteX700" fmla="*/ 8199647 w 10035679"/>
                <a:gd name="connsiteY700" fmla="*/ 4040950 h 5893281"/>
                <a:gd name="connsiteX701" fmla="*/ 8193610 w 10035679"/>
                <a:gd name="connsiteY701" fmla="*/ 4040950 h 5893281"/>
                <a:gd name="connsiteX702" fmla="*/ 8181534 w 10035679"/>
                <a:gd name="connsiteY702" fmla="*/ 4047591 h 5893281"/>
                <a:gd name="connsiteX703" fmla="*/ 8167044 w 10035679"/>
                <a:gd name="connsiteY703" fmla="*/ 4055441 h 5893281"/>
                <a:gd name="connsiteX704" fmla="*/ 8153157 w 10035679"/>
                <a:gd name="connsiteY704" fmla="*/ 4061477 h 5893281"/>
                <a:gd name="connsiteX705" fmla="*/ 8165233 w 10035679"/>
                <a:gd name="connsiteY705" fmla="*/ 4086231 h 5893281"/>
                <a:gd name="connsiteX706" fmla="*/ 8179724 w 10035679"/>
                <a:gd name="connsiteY706" fmla="*/ 4109174 h 5893281"/>
                <a:gd name="connsiteX707" fmla="*/ 8185761 w 10035679"/>
                <a:gd name="connsiteY707" fmla="*/ 4129702 h 5893281"/>
                <a:gd name="connsiteX708" fmla="*/ 8193610 w 10035679"/>
                <a:gd name="connsiteY708" fmla="*/ 4166533 h 5893281"/>
                <a:gd name="connsiteX709" fmla="*/ 8185761 w 10035679"/>
                <a:gd name="connsiteY709" fmla="*/ 4166533 h 5893281"/>
                <a:gd name="connsiteX710" fmla="*/ 8185761 w 10035679"/>
                <a:gd name="connsiteY710" fmla="*/ 4172569 h 5893281"/>
                <a:gd name="connsiteX711" fmla="*/ 8179724 w 10035679"/>
                <a:gd name="connsiteY711" fmla="*/ 4168946 h 5893281"/>
                <a:gd name="connsiteX712" fmla="*/ 8175498 w 10035679"/>
                <a:gd name="connsiteY712" fmla="*/ 4168946 h 5893281"/>
                <a:gd name="connsiteX713" fmla="*/ 8175498 w 10035679"/>
                <a:gd name="connsiteY713" fmla="*/ 4166533 h 5893281"/>
                <a:gd name="connsiteX714" fmla="*/ 8171272 w 10035679"/>
                <a:gd name="connsiteY714" fmla="*/ 4166533 h 5893281"/>
                <a:gd name="connsiteX715" fmla="*/ 8151347 w 10035679"/>
                <a:gd name="connsiteY715" fmla="*/ 4144192 h 5893281"/>
                <a:gd name="connsiteX716" fmla="*/ 8132630 w 10035679"/>
                <a:gd name="connsiteY716" fmla="*/ 4119439 h 5893281"/>
                <a:gd name="connsiteX717" fmla="*/ 8114517 w 10035679"/>
                <a:gd name="connsiteY717" fmla="*/ 4094685 h 5893281"/>
                <a:gd name="connsiteX718" fmla="*/ 8114517 w 10035679"/>
                <a:gd name="connsiteY718" fmla="*/ 4172569 h 5893281"/>
                <a:gd name="connsiteX719" fmla="*/ 8084328 w 10035679"/>
                <a:gd name="connsiteY719" fmla="*/ 4172569 h 5893281"/>
                <a:gd name="connsiteX720" fmla="*/ 8084328 w 10035679"/>
                <a:gd name="connsiteY720" fmla="*/ 4168946 h 5893281"/>
                <a:gd name="connsiteX721" fmla="*/ 8080102 w 10035679"/>
                <a:gd name="connsiteY721" fmla="*/ 4168946 h 5893281"/>
                <a:gd name="connsiteX722" fmla="*/ 8080102 w 10035679"/>
                <a:gd name="connsiteY722" fmla="*/ 4166533 h 5893281"/>
                <a:gd name="connsiteX723" fmla="*/ 8075875 w 10035679"/>
                <a:gd name="connsiteY723" fmla="*/ 4166533 h 5893281"/>
                <a:gd name="connsiteX724" fmla="*/ 8080102 w 10035679"/>
                <a:gd name="connsiteY724" fmla="*/ 4139966 h 5893281"/>
                <a:gd name="connsiteX725" fmla="*/ 8075875 w 10035679"/>
                <a:gd name="connsiteY725" fmla="*/ 4125475 h 5893281"/>
                <a:gd name="connsiteX726" fmla="*/ 8069839 w 10035679"/>
                <a:gd name="connsiteY726" fmla="*/ 4113400 h 5893281"/>
                <a:gd name="connsiteX727" fmla="*/ 8061989 w 10035679"/>
                <a:gd name="connsiteY727" fmla="*/ 4094685 h 5893281"/>
                <a:gd name="connsiteX728" fmla="*/ 8061989 w 10035679"/>
                <a:gd name="connsiteY728" fmla="*/ 4075968 h 5893281"/>
                <a:gd name="connsiteX729" fmla="*/ 8072252 w 10035679"/>
                <a:gd name="connsiteY729" fmla="*/ 4055441 h 5893281"/>
                <a:gd name="connsiteX730" fmla="*/ 8086140 w 10035679"/>
                <a:gd name="connsiteY730" fmla="*/ 4026459 h 5893281"/>
                <a:gd name="connsiteX731" fmla="*/ 8100629 w 10035679"/>
                <a:gd name="connsiteY731" fmla="*/ 3999895 h 5893281"/>
                <a:gd name="connsiteX732" fmla="*/ 8114517 w 10035679"/>
                <a:gd name="connsiteY732" fmla="*/ 3979365 h 5893281"/>
                <a:gd name="connsiteX733" fmla="*/ 8122970 w 10035679"/>
                <a:gd name="connsiteY733" fmla="*/ 3969102 h 5893281"/>
                <a:gd name="connsiteX734" fmla="*/ 8157384 w 10035679"/>
                <a:gd name="connsiteY734" fmla="*/ 3979365 h 5893281"/>
                <a:gd name="connsiteX735" fmla="*/ 8179724 w 10035679"/>
                <a:gd name="connsiteY735" fmla="*/ 3979365 h 5893281"/>
                <a:gd name="connsiteX736" fmla="*/ 8195421 w 10035679"/>
                <a:gd name="connsiteY736" fmla="*/ 3975139 h 5893281"/>
                <a:gd name="connsiteX737" fmla="*/ 8217761 w 10035679"/>
                <a:gd name="connsiteY737" fmla="*/ 3969102 h 5893281"/>
                <a:gd name="connsiteX738" fmla="*/ 8317380 w 10035679"/>
                <a:gd name="connsiteY738" fmla="*/ 3950385 h 5893281"/>
                <a:gd name="connsiteX739" fmla="*/ 8331266 w 10035679"/>
                <a:gd name="connsiteY739" fmla="*/ 3957027 h 5893281"/>
                <a:gd name="connsiteX740" fmla="*/ 8337305 w 10035679"/>
                <a:gd name="connsiteY740" fmla="*/ 3960650 h 5893281"/>
                <a:gd name="connsiteX741" fmla="*/ 8345757 w 10035679"/>
                <a:gd name="connsiteY741" fmla="*/ 3969102 h 5893281"/>
                <a:gd name="connsiteX742" fmla="*/ 8347567 w 10035679"/>
                <a:gd name="connsiteY742" fmla="*/ 3975139 h 5893281"/>
                <a:gd name="connsiteX743" fmla="*/ 8347567 w 10035679"/>
                <a:gd name="connsiteY743" fmla="*/ 3989630 h 5893281"/>
                <a:gd name="connsiteX744" fmla="*/ 8347567 w 10035679"/>
                <a:gd name="connsiteY744" fmla="*/ 4008348 h 5893281"/>
                <a:gd name="connsiteX745" fmla="*/ 8341531 w 10035679"/>
                <a:gd name="connsiteY745" fmla="*/ 4012574 h 5893281"/>
                <a:gd name="connsiteX746" fmla="*/ 8337305 w 10035679"/>
                <a:gd name="connsiteY746" fmla="*/ 4014384 h 5893281"/>
                <a:gd name="connsiteX747" fmla="*/ 8337305 w 10035679"/>
                <a:gd name="connsiteY747" fmla="*/ 4018611 h 5893281"/>
                <a:gd name="connsiteX748" fmla="*/ 8337305 w 10035679"/>
                <a:gd name="connsiteY748" fmla="*/ 4022837 h 5893281"/>
                <a:gd name="connsiteX749" fmla="*/ 8337305 w 10035679"/>
                <a:gd name="connsiteY749" fmla="*/ 4026460 h 5893281"/>
                <a:gd name="connsiteX750" fmla="*/ 8337305 w 10035679"/>
                <a:gd name="connsiteY750" fmla="*/ 4028875 h 5893281"/>
                <a:gd name="connsiteX751" fmla="*/ 8335492 w 10035679"/>
                <a:gd name="connsiteY751" fmla="*/ 4033102 h 5893281"/>
                <a:gd name="connsiteX752" fmla="*/ 8327040 w 10035679"/>
                <a:gd name="connsiteY752" fmla="*/ 4040951 h 5893281"/>
                <a:gd name="connsiteX753" fmla="*/ 8327040 w 10035679"/>
                <a:gd name="connsiteY753" fmla="*/ 4022837 h 5893281"/>
                <a:gd name="connsiteX754" fmla="*/ 8313154 w 10035679"/>
                <a:gd name="connsiteY754" fmla="*/ 3999895 h 5893281"/>
                <a:gd name="connsiteX755" fmla="*/ 8313154 w 10035679"/>
                <a:gd name="connsiteY755" fmla="*/ 3975139 h 5893281"/>
                <a:gd name="connsiteX756" fmla="*/ 7999200 w 10035679"/>
                <a:gd name="connsiteY756" fmla="*/ 3810917 h 5893281"/>
                <a:gd name="connsiteX757" fmla="*/ 8019125 w 10035679"/>
                <a:gd name="connsiteY757" fmla="*/ 3816954 h 5893281"/>
                <a:gd name="connsiteX758" fmla="*/ 8043878 w 10035679"/>
                <a:gd name="connsiteY758" fmla="*/ 3831445 h 5893281"/>
                <a:gd name="connsiteX759" fmla="*/ 8066218 w 10035679"/>
                <a:gd name="connsiteY759" fmla="*/ 3853785 h 5893281"/>
                <a:gd name="connsiteX760" fmla="*/ 8075878 w 10035679"/>
                <a:gd name="connsiteY760" fmla="*/ 3872502 h 5893281"/>
                <a:gd name="connsiteX761" fmla="*/ 8066218 w 10035679"/>
                <a:gd name="connsiteY761" fmla="*/ 3878539 h 5893281"/>
                <a:gd name="connsiteX762" fmla="*/ 8055954 w 10035679"/>
                <a:gd name="connsiteY762" fmla="*/ 3888802 h 5893281"/>
                <a:gd name="connsiteX763" fmla="*/ 8043878 w 10035679"/>
                <a:gd name="connsiteY763" fmla="*/ 3897256 h 5893281"/>
                <a:gd name="connsiteX764" fmla="*/ 8029387 w 10035679"/>
                <a:gd name="connsiteY764" fmla="*/ 3903292 h 5893281"/>
                <a:gd name="connsiteX765" fmla="*/ 8041463 w 10035679"/>
                <a:gd name="connsiteY765" fmla="*/ 3935895 h 5893281"/>
                <a:gd name="connsiteX766" fmla="*/ 8055954 w 10035679"/>
                <a:gd name="connsiteY766" fmla="*/ 3960651 h 5893281"/>
                <a:gd name="connsiteX767" fmla="*/ 8069840 w 10035679"/>
                <a:gd name="connsiteY767" fmla="*/ 3989631 h 5893281"/>
                <a:gd name="connsiteX768" fmla="*/ 8057764 w 10035679"/>
                <a:gd name="connsiteY768" fmla="*/ 3993857 h 5893281"/>
                <a:gd name="connsiteX769" fmla="*/ 8051728 w 10035679"/>
                <a:gd name="connsiteY769" fmla="*/ 3993857 h 5893281"/>
                <a:gd name="connsiteX770" fmla="*/ 8047501 w 10035679"/>
                <a:gd name="connsiteY770" fmla="*/ 3993857 h 5893281"/>
                <a:gd name="connsiteX771" fmla="*/ 8043878 w 10035679"/>
                <a:gd name="connsiteY771" fmla="*/ 3998083 h 5893281"/>
                <a:gd name="connsiteX772" fmla="*/ 8041463 w 10035679"/>
                <a:gd name="connsiteY772" fmla="*/ 3999896 h 5893281"/>
                <a:gd name="connsiteX773" fmla="*/ 8037842 w 10035679"/>
                <a:gd name="connsiteY773" fmla="*/ 4008348 h 5893281"/>
                <a:gd name="connsiteX774" fmla="*/ 8019125 w 10035679"/>
                <a:gd name="connsiteY774" fmla="*/ 4040951 h 5893281"/>
                <a:gd name="connsiteX775" fmla="*/ 8009465 w 10035679"/>
                <a:gd name="connsiteY775" fmla="*/ 4080196 h 5893281"/>
                <a:gd name="connsiteX776" fmla="*/ 7990748 w 10035679"/>
                <a:gd name="connsiteY776" fmla="*/ 4115214 h 5893281"/>
                <a:gd name="connsiteX777" fmla="*/ 7981088 w 10035679"/>
                <a:gd name="connsiteY777" fmla="*/ 4123666 h 5893281"/>
                <a:gd name="connsiteX778" fmla="*/ 7970823 w 10035679"/>
                <a:gd name="connsiteY778" fmla="*/ 4123666 h 5893281"/>
                <a:gd name="connsiteX779" fmla="*/ 7958748 w 10035679"/>
                <a:gd name="connsiteY779" fmla="*/ 4125477 h 5893281"/>
                <a:gd name="connsiteX780" fmla="*/ 7946672 w 10035679"/>
                <a:gd name="connsiteY780" fmla="*/ 4125477 h 5893281"/>
                <a:gd name="connsiteX781" fmla="*/ 7924334 w 10035679"/>
                <a:gd name="connsiteY781" fmla="*/ 4113402 h 5893281"/>
                <a:gd name="connsiteX782" fmla="*/ 7903806 w 10035679"/>
                <a:gd name="connsiteY782" fmla="*/ 4109175 h 5893281"/>
                <a:gd name="connsiteX783" fmla="*/ 7877845 w 10035679"/>
                <a:gd name="connsiteY783" fmla="*/ 4109175 h 5893281"/>
                <a:gd name="connsiteX784" fmla="*/ 7853089 w 10035679"/>
                <a:gd name="connsiteY784" fmla="*/ 4104949 h 5893281"/>
                <a:gd name="connsiteX785" fmla="*/ 7828938 w 10035679"/>
                <a:gd name="connsiteY785" fmla="*/ 4094687 h 5893281"/>
                <a:gd name="connsiteX786" fmla="*/ 7804787 w 10035679"/>
                <a:gd name="connsiteY786" fmla="*/ 4061479 h 5893281"/>
                <a:gd name="connsiteX787" fmla="*/ 7786675 w 10035679"/>
                <a:gd name="connsiteY787" fmla="*/ 4018611 h 5893281"/>
                <a:gd name="connsiteX788" fmla="*/ 7782449 w 10035679"/>
                <a:gd name="connsiteY788" fmla="*/ 3969103 h 5893281"/>
                <a:gd name="connsiteX789" fmla="*/ 7800561 w 10035679"/>
                <a:gd name="connsiteY789" fmla="*/ 3960651 h 5893281"/>
                <a:gd name="connsiteX790" fmla="*/ 7815052 w 10035679"/>
                <a:gd name="connsiteY790" fmla="*/ 3960651 h 5893281"/>
                <a:gd name="connsiteX791" fmla="*/ 7828938 w 10035679"/>
                <a:gd name="connsiteY791" fmla="*/ 3964877 h 5893281"/>
                <a:gd name="connsiteX792" fmla="*/ 7843429 w 10035679"/>
                <a:gd name="connsiteY792" fmla="*/ 3957028 h 5893281"/>
                <a:gd name="connsiteX793" fmla="*/ 7861541 w 10035679"/>
                <a:gd name="connsiteY793" fmla="*/ 3928046 h 5893281"/>
                <a:gd name="connsiteX794" fmla="*/ 7906220 w 10035679"/>
                <a:gd name="connsiteY794" fmla="*/ 3922009 h 5893281"/>
                <a:gd name="connsiteX795" fmla="*/ 7914069 w 10035679"/>
                <a:gd name="connsiteY795" fmla="*/ 3915368 h 5893281"/>
                <a:gd name="connsiteX796" fmla="*/ 7920108 w 10035679"/>
                <a:gd name="connsiteY796" fmla="*/ 3907519 h 5893281"/>
                <a:gd name="connsiteX797" fmla="*/ 7920108 w 10035679"/>
                <a:gd name="connsiteY797" fmla="*/ 3903292 h 5893281"/>
                <a:gd name="connsiteX798" fmla="*/ 7924334 w 10035679"/>
                <a:gd name="connsiteY798" fmla="*/ 3900877 h 5893281"/>
                <a:gd name="connsiteX799" fmla="*/ 7924334 w 10035679"/>
                <a:gd name="connsiteY799" fmla="*/ 3897256 h 5893281"/>
                <a:gd name="connsiteX800" fmla="*/ 7924334 w 10035679"/>
                <a:gd name="connsiteY800" fmla="*/ 3893030 h 5893281"/>
                <a:gd name="connsiteX801" fmla="*/ 7927955 w 10035679"/>
                <a:gd name="connsiteY801" fmla="*/ 3888802 h 5893281"/>
                <a:gd name="connsiteX802" fmla="*/ 7934597 w 10035679"/>
                <a:gd name="connsiteY802" fmla="*/ 3888802 h 5893281"/>
                <a:gd name="connsiteX803" fmla="*/ 7946672 w 10035679"/>
                <a:gd name="connsiteY803" fmla="*/ 3888802 h 5893281"/>
                <a:gd name="connsiteX804" fmla="*/ 7958748 w 10035679"/>
                <a:gd name="connsiteY804" fmla="*/ 3888802 h 5893281"/>
                <a:gd name="connsiteX805" fmla="*/ 7966597 w 10035679"/>
                <a:gd name="connsiteY805" fmla="*/ 3864048 h 5893281"/>
                <a:gd name="connsiteX806" fmla="*/ 7976860 w 10035679"/>
                <a:gd name="connsiteY806" fmla="*/ 3845331 h 5893281"/>
                <a:gd name="connsiteX807" fmla="*/ 7987124 w 10035679"/>
                <a:gd name="connsiteY807" fmla="*/ 3829029 h 5893281"/>
                <a:gd name="connsiteX808" fmla="*/ 6980054 w 10035679"/>
                <a:gd name="connsiteY808" fmla="*/ 3763221 h 5893281"/>
                <a:gd name="connsiteX809" fmla="*/ 7000582 w 10035679"/>
                <a:gd name="connsiteY809" fmla="*/ 3777712 h 5893281"/>
                <a:gd name="connsiteX810" fmla="*/ 7012658 w 10035679"/>
                <a:gd name="connsiteY810" fmla="*/ 3802465 h 5893281"/>
                <a:gd name="connsiteX811" fmla="*/ 7012658 w 10035679"/>
                <a:gd name="connsiteY811" fmla="*/ 3839294 h 5893281"/>
                <a:gd name="connsiteX812" fmla="*/ 7012658 w 10035679"/>
                <a:gd name="connsiteY812" fmla="*/ 3843520 h 5893281"/>
                <a:gd name="connsiteX813" fmla="*/ 7014470 w 10035679"/>
                <a:gd name="connsiteY813" fmla="*/ 3843520 h 5893281"/>
                <a:gd name="connsiteX814" fmla="*/ 7018696 w 10035679"/>
                <a:gd name="connsiteY814" fmla="*/ 3845333 h 5893281"/>
                <a:gd name="connsiteX815" fmla="*/ 7018696 w 10035679"/>
                <a:gd name="connsiteY815" fmla="*/ 3849559 h 5893281"/>
                <a:gd name="connsiteX816" fmla="*/ 7018696 w 10035679"/>
                <a:gd name="connsiteY816" fmla="*/ 3858011 h 5893281"/>
                <a:gd name="connsiteX817" fmla="*/ 7012658 w 10035679"/>
                <a:gd name="connsiteY817" fmla="*/ 3858011 h 5893281"/>
                <a:gd name="connsiteX818" fmla="*/ 7004205 w 10035679"/>
                <a:gd name="connsiteY818" fmla="*/ 3859822 h 5893281"/>
                <a:gd name="connsiteX819" fmla="*/ 7000582 w 10035679"/>
                <a:gd name="connsiteY819" fmla="*/ 3868276 h 5893281"/>
                <a:gd name="connsiteX820" fmla="*/ 6994545 w 10035679"/>
                <a:gd name="connsiteY820" fmla="*/ 3872502 h 5893281"/>
                <a:gd name="connsiteX821" fmla="*/ 6990319 w 10035679"/>
                <a:gd name="connsiteY821" fmla="*/ 3872502 h 5893281"/>
                <a:gd name="connsiteX822" fmla="*/ 6986091 w 10035679"/>
                <a:gd name="connsiteY822" fmla="*/ 3868276 h 5893281"/>
                <a:gd name="connsiteX823" fmla="*/ 6984280 w 10035679"/>
                <a:gd name="connsiteY823" fmla="*/ 3868276 h 5893281"/>
                <a:gd name="connsiteX824" fmla="*/ 6980054 w 10035679"/>
                <a:gd name="connsiteY824" fmla="*/ 3864048 h 5893281"/>
                <a:gd name="connsiteX825" fmla="*/ 6966167 w 10035679"/>
                <a:gd name="connsiteY825" fmla="*/ 3835068 h 5893281"/>
                <a:gd name="connsiteX826" fmla="*/ 6966167 w 10035679"/>
                <a:gd name="connsiteY826" fmla="*/ 3792201 h 5893281"/>
                <a:gd name="connsiteX827" fmla="*/ 6969791 w 10035679"/>
                <a:gd name="connsiteY827" fmla="*/ 3786164 h 5893281"/>
                <a:gd name="connsiteX828" fmla="*/ 6974017 w 10035679"/>
                <a:gd name="connsiteY828" fmla="*/ 3781938 h 5893281"/>
                <a:gd name="connsiteX829" fmla="*/ 6975827 w 10035679"/>
                <a:gd name="connsiteY829" fmla="*/ 3773486 h 5893281"/>
                <a:gd name="connsiteX830" fmla="*/ 8250362 w 10035679"/>
                <a:gd name="connsiteY830" fmla="*/ 3720353 h 5893281"/>
                <a:gd name="connsiteX831" fmla="*/ 8266663 w 10035679"/>
                <a:gd name="connsiteY831" fmla="*/ 3738465 h 5893281"/>
                <a:gd name="connsiteX832" fmla="*/ 8278739 w 10035679"/>
                <a:gd name="connsiteY832" fmla="*/ 3758993 h 5893281"/>
                <a:gd name="connsiteX833" fmla="*/ 8278739 w 10035679"/>
                <a:gd name="connsiteY833" fmla="*/ 3792201 h 5893281"/>
                <a:gd name="connsiteX834" fmla="*/ 8280549 w 10035679"/>
                <a:gd name="connsiteY834" fmla="*/ 3800051 h 5893281"/>
                <a:gd name="connsiteX835" fmla="*/ 8284775 w 10035679"/>
                <a:gd name="connsiteY835" fmla="*/ 3800051 h 5893281"/>
                <a:gd name="connsiteX836" fmla="*/ 8284775 w 10035679"/>
                <a:gd name="connsiteY836" fmla="*/ 3802466 h 5893281"/>
                <a:gd name="connsiteX837" fmla="*/ 8280549 w 10035679"/>
                <a:gd name="connsiteY837" fmla="*/ 3802466 h 5893281"/>
                <a:gd name="connsiteX838" fmla="*/ 8278739 w 10035679"/>
                <a:gd name="connsiteY838" fmla="*/ 3810919 h 5893281"/>
                <a:gd name="connsiteX839" fmla="*/ 8278739 w 10035679"/>
                <a:gd name="connsiteY839" fmla="*/ 3816955 h 5893281"/>
                <a:gd name="connsiteX840" fmla="*/ 8274512 w 10035679"/>
                <a:gd name="connsiteY840" fmla="*/ 3816955 h 5893281"/>
                <a:gd name="connsiteX841" fmla="*/ 8274512 w 10035679"/>
                <a:gd name="connsiteY841" fmla="*/ 3821181 h 5893281"/>
                <a:gd name="connsiteX842" fmla="*/ 8270889 w 10035679"/>
                <a:gd name="connsiteY842" fmla="*/ 3821181 h 5893281"/>
                <a:gd name="connsiteX843" fmla="*/ 8264250 w 10035679"/>
                <a:gd name="connsiteY843" fmla="*/ 3824805 h 5893281"/>
                <a:gd name="connsiteX844" fmla="*/ 8260626 w 10035679"/>
                <a:gd name="connsiteY844" fmla="*/ 3816955 h 5893281"/>
                <a:gd name="connsiteX845" fmla="*/ 8260626 w 10035679"/>
                <a:gd name="connsiteY845" fmla="*/ 3814540 h 5893281"/>
                <a:gd name="connsiteX846" fmla="*/ 8256400 w 10035679"/>
                <a:gd name="connsiteY846" fmla="*/ 3814540 h 5893281"/>
                <a:gd name="connsiteX847" fmla="*/ 8252174 w 10035679"/>
                <a:gd name="connsiteY847" fmla="*/ 3814540 h 5893281"/>
                <a:gd name="connsiteX848" fmla="*/ 8250362 w 10035679"/>
                <a:gd name="connsiteY848" fmla="*/ 3810919 h 5893281"/>
                <a:gd name="connsiteX849" fmla="*/ 8250362 w 10035679"/>
                <a:gd name="connsiteY849" fmla="*/ 3816955 h 5893281"/>
                <a:gd name="connsiteX850" fmla="*/ 8252174 w 10035679"/>
                <a:gd name="connsiteY850" fmla="*/ 3821181 h 5893281"/>
                <a:gd name="connsiteX851" fmla="*/ 8256400 w 10035679"/>
                <a:gd name="connsiteY851" fmla="*/ 3824805 h 5893281"/>
                <a:gd name="connsiteX852" fmla="*/ 8260626 w 10035679"/>
                <a:gd name="connsiteY852" fmla="*/ 3829031 h 5893281"/>
                <a:gd name="connsiteX853" fmla="*/ 8256400 w 10035679"/>
                <a:gd name="connsiteY853" fmla="*/ 3831446 h 5893281"/>
                <a:gd name="connsiteX854" fmla="*/ 8256400 w 10035679"/>
                <a:gd name="connsiteY854" fmla="*/ 3835070 h 5893281"/>
                <a:gd name="connsiteX855" fmla="*/ 8256400 w 10035679"/>
                <a:gd name="connsiteY855" fmla="*/ 3839296 h 5893281"/>
                <a:gd name="connsiteX856" fmla="*/ 8256400 w 10035679"/>
                <a:gd name="connsiteY856" fmla="*/ 3849559 h 5893281"/>
                <a:gd name="connsiteX857" fmla="*/ 8238286 w 10035679"/>
                <a:gd name="connsiteY857" fmla="*/ 3849559 h 5893281"/>
                <a:gd name="connsiteX858" fmla="*/ 8238286 w 10035679"/>
                <a:gd name="connsiteY858" fmla="*/ 3839296 h 5893281"/>
                <a:gd name="connsiteX859" fmla="*/ 8228024 w 10035679"/>
                <a:gd name="connsiteY859" fmla="*/ 3835070 h 5893281"/>
                <a:gd name="connsiteX860" fmla="*/ 8217759 w 10035679"/>
                <a:gd name="connsiteY860" fmla="*/ 3829031 h 5893281"/>
                <a:gd name="connsiteX861" fmla="*/ 8214136 w 10035679"/>
                <a:gd name="connsiteY861" fmla="*/ 3821181 h 5893281"/>
                <a:gd name="connsiteX862" fmla="*/ 8209910 w 10035679"/>
                <a:gd name="connsiteY862" fmla="*/ 3810919 h 5893281"/>
                <a:gd name="connsiteX863" fmla="*/ 8208099 w 10035679"/>
                <a:gd name="connsiteY863" fmla="*/ 3800051 h 5893281"/>
                <a:gd name="connsiteX864" fmla="*/ 8199647 w 10035679"/>
                <a:gd name="connsiteY864" fmla="*/ 3786163 h 5893281"/>
                <a:gd name="connsiteX865" fmla="*/ 8189382 w 10035679"/>
                <a:gd name="connsiteY865" fmla="*/ 3792201 h 5893281"/>
                <a:gd name="connsiteX866" fmla="*/ 8175496 w 10035679"/>
                <a:gd name="connsiteY866" fmla="*/ 3800051 h 5893281"/>
                <a:gd name="connsiteX867" fmla="*/ 8161005 w 10035679"/>
                <a:gd name="connsiteY867" fmla="*/ 3802466 h 5893281"/>
                <a:gd name="connsiteX868" fmla="*/ 8147119 w 10035679"/>
                <a:gd name="connsiteY868" fmla="*/ 3810919 h 5893281"/>
                <a:gd name="connsiteX869" fmla="*/ 8147119 w 10035679"/>
                <a:gd name="connsiteY869" fmla="*/ 3792201 h 5893281"/>
                <a:gd name="connsiteX870" fmla="*/ 8151345 w 10035679"/>
                <a:gd name="connsiteY870" fmla="*/ 3787975 h 5893281"/>
                <a:gd name="connsiteX871" fmla="*/ 8151345 w 10035679"/>
                <a:gd name="connsiteY871" fmla="*/ 3786163 h 5893281"/>
                <a:gd name="connsiteX872" fmla="*/ 8153156 w 10035679"/>
                <a:gd name="connsiteY872" fmla="*/ 3786163 h 5893281"/>
                <a:gd name="connsiteX873" fmla="*/ 8153156 w 10035679"/>
                <a:gd name="connsiteY873" fmla="*/ 3777710 h 5893281"/>
                <a:gd name="connsiteX874" fmla="*/ 8181533 w 10035679"/>
                <a:gd name="connsiteY874" fmla="*/ 3767447 h 5893281"/>
                <a:gd name="connsiteX875" fmla="*/ 8208099 w 10035679"/>
                <a:gd name="connsiteY875" fmla="*/ 3758993 h 5893281"/>
                <a:gd name="connsiteX876" fmla="*/ 8232250 w 10035679"/>
                <a:gd name="connsiteY876" fmla="*/ 3744504 h 5893281"/>
                <a:gd name="connsiteX877" fmla="*/ 8075879 w 10035679"/>
                <a:gd name="connsiteY877" fmla="*/ 3681109 h 5893281"/>
                <a:gd name="connsiteX878" fmla="*/ 8084331 w 10035679"/>
                <a:gd name="connsiteY878" fmla="*/ 3688959 h 5893281"/>
                <a:gd name="connsiteX879" fmla="*/ 8086142 w 10035679"/>
                <a:gd name="connsiteY879" fmla="*/ 3688959 h 5893281"/>
                <a:gd name="connsiteX880" fmla="*/ 8090368 w 10035679"/>
                <a:gd name="connsiteY880" fmla="*/ 3688959 h 5893281"/>
                <a:gd name="connsiteX881" fmla="*/ 8090368 w 10035679"/>
                <a:gd name="connsiteY881" fmla="*/ 3691374 h 5893281"/>
                <a:gd name="connsiteX882" fmla="*/ 8090368 w 10035679"/>
                <a:gd name="connsiteY882" fmla="*/ 3699222 h 5893281"/>
                <a:gd name="connsiteX883" fmla="*/ 8094594 w 10035679"/>
                <a:gd name="connsiteY883" fmla="*/ 3705863 h 5893281"/>
                <a:gd name="connsiteX884" fmla="*/ 8072255 w 10035679"/>
                <a:gd name="connsiteY884" fmla="*/ 3723978 h 5893281"/>
                <a:gd name="connsiteX885" fmla="*/ 8057764 w 10035679"/>
                <a:gd name="connsiteY885" fmla="*/ 3742695 h 5893281"/>
                <a:gd name="connsiteX886" fmla="*/ 8041462 w 10035679"/>
                <a:gd name="connsiteY886" fmla="*/ 3757184 h 5893281"/>
                <a:gd name="connsiteX887" fmla="*/ 8015500 w 10035679"/>
                <a:gd name="connsiteY887" fmla="*/ 3771675 h 5893281"/>
                <a:gd name="connsiteX888" fmla="*/ 8015500 w 10035679"/>
                <a:gd name="connsiteY888" fmla="*/ 3763223 h 5893281"/>
                <a:gd name="connsiteX889" fmla="*/ 8037841 w 10035679"/>
                <a:gd name="connsiteY889" fmla="*/ 3738467 h 5893281"/>
                <a:gd name="connsiteX890" fmla="*/ 8061992 w 10035679"/>
                <a:gd name="connsiteY890" fmla="*/ 3713713 h 5893281"/>
                <a:gd name="connsiteX891" fmla="*/ 2998871 w 10035679"/>
                <a:gd name="connsiteY891" fmla="*/ 3491528 h 5893281"/>
                <a:gd name="connsiteX892" fmla="*/ 3013361 w 10035679"/>
                <a:gd name="connsiteY892" fmla="*/ 3491528 h 5893281"/>
                <a:gd name="connsiteX893" fmla="*/ 3027247 w 10035679"/>
                <a:gd name="connsiteY893" fmla="*/ 3493944 h 5893281"/>
                <a:gd name="connsiteX894" fmla="*/ 3043549 w 10035679"/>
                <a:gd name="connsiteY894" fmla="*/ 3501794 h 5893281"/>
                <a:gd name="connsiteX895" fmla="*/ 3037512 w 10035679"/>
                <a:gd name="connsiteY895" fmla="*/ 3506020 h 5893281"/>
                <a:gd name="connsiteX896" fmla="*/ 3033286 w 10035679"/>
                <a:gd name="connsiteY896" fmla="*/ 3512058 h 5893281"/>
                <a:gd name="connsiteX897" fmla="*/ 3027247 w 10035679"/>
                <a:gd name="connsiteY897" fmla="*/ 3516284 h 5893281"/>
                <a:gd name="connsiteX898" fmla="*/ 3015172 w 10035679"/>
                <a:gd name="connsiteY898" fmla="*/ 3516284 h 5893281"/>
                <a:gd name="connsiteX899" fmla="*/ 3004910 w 10035679"/>
                <a:gd name="connsiteY899" fmla="*/ 3512058 h 5893281"/>
                <a:gd name="connsiteX900" fmla="*/ 2995250 w 10035679"/>
                <a:gd name="connsiteY900" fmla="*/ 3512058 h 5893281"/>
                <a:gd name="connsiteX901" fmla="*/ 2984985 w 10035679"/>
                <a:gd name="connsiteY901" fmla="*/ 3512058 h 5893281"/>
                <a:gd name="connsiteX902" fmla="*/ 2972910 w 10035679"/>
                <a:gd name="connsiteY902" fmla="*/ 3516284 h 5893281"/>
                <a:gd name="connsiteX903" fmla="*/ 2972910 w 10035679"/>
                <a:gd name="connsiteY903" fmla="*/ 3493944 h 5893281"/>
                <a:gd name="connsiteX904" fmla="*/ 8136855 w 10035679"/>
                <a:gd name="connsiteY904" fmla="*/ 3469188 h 5893281"/>
                <a:gd name="connsiteX905" fmla="*/ 8147119 w 10035679"/>
                <a:gd name="connsiteY905" fmla="*/ 3469188 h 5893281"/>
                <a:gd name="connsiteX906" fmla="*/ 8161005 w 10035679"/>
                <a:gd name="connsiteY906" fmla="*/ 3469188 h 5893281"/>
                <a:gd name="connsiteX907" fmla="*/ 8161005 w 10035679"/>
                <a:gd name="connsiteY907" fmla="*/ 3506017 h 5893281"/>
                <a:gd name="connsiteX908" fmla="*/ 8157382 w 10035679"/>
                <a:gd name="connsiteY908" fmla="*/ 3530773 h 5893281"/>
                <a:gd name="connsiteX909" fmla="*/ 8151346 w 10035679"/>
                <a:gd name="connsiteY909" fmla="*/ 3551301 h 5893281"/>
                <a:gd name="connsiteX910" fmla="*/ 8147119 w 10035679"/>
                <a:gd name="connsiteY910" fmla="*/ 3588130 h 5893281"/>
                <a:gd name="connsiteX911" fmla="*/ 8153156 w 10035679"/>
                <a:gd name="connsiteY911" fmla="*/ 3588130 h 5893281"/>
                <a:gd name="connsiteX912" fmla="*/ 8153156 w 10035679"/>
                <a:gd name="connsiteY912" fmla="*/ 3594771 h 5893281"/>
                <a:gd name="connsiteX913" fmla="*/ 8167044 w 10035679"/>
                <a:gd name="connsiteY913" fmla="*/ 3594771 h 5893281"/>
                <a:gd name="connsiteX914" fmla="*/ 8175496 w 10035679"/>
                <a:gd name="connsiteY914" fmla="*/ 3594771 h 5893281"/>
                <a:gd name="connsiteX915" fmla="*/ 8181533 w 10035679"/>
                <a:gd name="connsiteY915" fmla="*/ 3594771 h 5893281"/>
                <a:gd name="connsiteX916" fmla="*/ 8189382 w 10035679"/>
                <a:gd name="connsiteY916" fmla="*/ 3598393 h 5893281"/>
                <a:gd name="connsiteX917" fmla="*/ 8195421 w 10035679"/>
                <a:gd name="connsiteY917" fmla="*/ 3602621 h 5893281"/>
                <a:gd name="connsiteX918" fmla="*/ 8209910 w 10035679"/>
                <a:gd name="connsiteY918" fmla="*/ 3605034 h 5893281"/>
                <a:gd name="connsiteX919" fmla="*/ 8217759 w 10035679"/>
                <a:gd name="connsiteY919" fmla="*/ 3631600 h 5893281"/>
                <a:gd name="connsiteX920" fmla="*/ 8232250 w 10035679"/>
                <a:gd name="connsiteY920" fmla="*/ 3647902 h 5893281"/>
                <a:gd name="connsiteX921" fmla="*/ 8250362 w 10035679"/>
                <a:gd name="connsiteY921" fmla="*/ 3666619 h 5893281"/>
                <a:gd name="connsiteX922" fmla="*/ 8264250 w 10035679"/>
                <a:gd name="connsiteY922" fmla="*/ 3691373 h 5893281"/>
                <a:gd name="connsiteX923" fmla="*/ 8252174 w 10035679"/>
                <a:gd name="connsiteY923" fmla="*/ 3695599 h 5893281"/>
                <a:gd name="connsiteX924" fmla="*/ 8246136 w 10035679"/>
                <a:gd name="connsiteY924" fmla="*/ 3699222 h 5893281"/>
                <a:gd name="connsiteX925" fmla="*/ 8242512 w 10035679"/>
                <a:gd name="connsiteY925" fmla="*/ 3699222 h 5893281"/>
                <a:gd name="connsiteX926" fmla="*/ 8242512 w 10035679"/>
                <a:gd name="connsiteY926" fmla="*/ 3703448 h 5893281"/>
                <a:gd name="connsiteX927" fmla="*/ 8242512 w 10035679"/>
                <a:gd name="connsiteY927" fmla="*/ 3705864 h 5893281"/>
                <a:gd name="connsiteX928" fmla="*/ 8242512 w 10035679"/>
                <a:gd name="connsiteY928" fmla="*/ 3709487 h 5893281"/>
                <a:gd name="connsiteX929" fmla="*/ 8235871 w 10035679"/>
                <a:gd name="connsiteY929" fmla="*/ 3709487 h 5893281"/>
                <a:gd name="connsiteX930" fmla="*/ 8223796 w 10035679"/>
                <a:gd name="connsiteY930" fmla="*/ 3713713 h 5893281"/>
                <a:gd name="connsiteX931" fmla="*/ 8221985 w 10035679"/>
                <a:gd name="connsiteY931" fmla="*/ 3705864 h 5893281"/>
                <a:gd name="connsiteX932" fmla="*/ 8221985 w 10035679"/>
                <a:gd name="connsiteY932" fmla="*/ 3703448 h 5893281"/>
                <a:gd name="connsiteX933" fmla="*/ 8217759 w 10035679"/>
                <a:gd name="connsiteY933" fmla="*/ 3703448 h 5893281"/>
                <a:gd name="connsiteX934" fmla="*/ 8214136 w 10035679"/>
                <a:gd name="connsiteY934" fmla="*/ 3703448 h 5893281"/>
                <a:gd name="connsiteX935" fmla="*/ 8209910 w 10035679"/>
                <a:gd name="connsiteY935" fmla="*/ 3699222 h 5893281"/>
                <a:gd name="connsiteX936" fmla="*/ 8203873 w 10035679"/>
                <a:gd name="connsiteY936" fmla="*/ 3713713 h 5893281"/>
                <a:gd name="connsiteX937" fmla="*/ 8199647 w 10035679"/>
                <a:gd name="connsiteY937" fmla="*/ 3723976 h 5893281"/>
                <a:gd name="connsiteX938" fmla="*/ 8193608 w 10035679"/>
                <a:gd name="connsiteY938" fmla="*/ 3734241 h 5893281"/>
                <a:gd name="connsiteX939" fmla="*/ 8181533 w 10035679"/>
                <a:gd name="connsiteY939" fmla="*/ 3738467 h 5893281"/>
                <a:gd name="connsiteX940" fmla="*/ 8171270 w 10035679"/>
                <a:gd name="connsiteY940" fmla="*/ 3744503 h 5893281"/>
                <a:gd name="connsiteX941" fmla="*/ 8171270 w 10035679"/>
                <a:gd name="connsiteY941" fmla="*/ 3738467 h 5893281"/>
                <a:gd name="connsiteX942" fmla="*/ 8165231 w 10035679"/>
                <a:gd name="connsiteY942" fmla="*/ 3730617 h 5893281"/>
                <a:gd name="connsiteX943" fmla="*/ 8165231 w 10035679"/>
                <a:gd name="connsiteY943" fmla="*/ 3723976 h 5893281"/>
                <a:gd name="connsiteX944" fmla="*/ 8165231 w 10035679"/>
                <a:gd name="connsiteY944" fmla="*/ 3720354 h 5893281"/>
                <a:gd name="connsiteX945" fmla="*/ 8165231 w 10035679"/>
                <a:gd name="connsiteY945" fmla="*/ 3717939 h 5893281"/>
                <a:gd name="connsiteX946" fmla="*/ 8165231 w 10035679"/>
                <a:gd name="connsiteY946" fmla="*/ 3713713 h 5893281"/>
                <a:gd name="connsiteX947" fmla="*/ 8161005 w 10035679"/>
                <a:gd name="connsiteY947" fmla="*/ 3709487 h 5893281"/>
                <a:gd name="connsiteX948" fmla="*/ 8157382 w 10035679"/>
                <a:gd name="connsiteY948" fmla="*/ 3709487 h 5893281"/>
                <a:gd name="connsiteX949" fmla="*/ 8147119 w 10035679"/>
                <a:gd name="connsiteY949" fmla="*/ 3705864 h 5893281"/>
                <a:gd name="connsiteX950" fmla="*/ 8147119 w 10035679"/>
                <a:gd name="connsiteY950" fmla="*/ 3695599 h 5893281"/>
                <a:gd name="connsiteX951" fmla="*/ 8147119 w 10035679"/>
                <a:gd name="connsiteY951" fmla="*/ 3685336 h 5893281"/>
                <a:gd name="connsiteX952" fmla="*/ 8151346 w 10035679"/>
                <a:gd name="connsiteY952" fmla="*/ 3676882 h 5893281"/>
                <a:gd name="connsiteX953" fmla="*/ 8151346 w 10035679"/>
                <a:gd name="connsiteY953" fmla="*/ 3675071 h 5893281"/>
                <a:gd name="connsiteX954" fmla="*/ 8153156 w 10035679"/>
                <a:gd name="connsiteY954" fmla="*/ 3670845 h 5893281"/>
                <a:gd name="connsiteX955" fmla="*/ 8161005 w 10035679"/>
                <a:gd name="connsiteY955" fmla="*/ 3670845 h 5893281"/>
                <a:gd name="connsiteX956" fmla="*/ 8171270 w 10035679"/>
                <a:gd name="connsiteY956" fmla="*/ 3666619 h 5893281"/>
                <a:gd name="connsiteX957" fmla="*/ 8185761 w 10035679"/>
                <a:gd name="connsiteY957" fmla="*/ 3666619 h 5893281"/>
                <a:gd name="connsiteX958" fmla="*/ 8185761 w 10035679"/>
                <a:gd name="connsiteY958" fmla="*/ 3691373 h 5893281"/>
                <a:gd name="connsiteX959" fmla="*/ 8209910 w 10035679"/>
                <a:gd name="connsiteY959" fmla="*/ 3691373 h 5893281"/>
                <a:gd name="connsiteX960" fmla="*/ 8209910 w 10035679"/>
                <a:gd name="connsiteY960" fmla="*/ 3685336 h 5893281"/>
                <a:gd name="connsiteX961" fmla="*/ 8214136 w 10035679"/>
                <a:gd name="connsiteY961" fmla="*/ 3676882 h 5893281"/>
                <a:gd name="connsiteX962" fmla="*/ 8217759 w 10035679"/>
                <a:gd name="connsiteY962" fmla="*/ 3675071 h 5893281"/>
                <a:gd name="connsiteX963" fmla="*/ 8217759 w 10035679"/>
                <a:gd name="connsiteY963" fmla="*/ 3670845 h 5893281"/>
                <a:gd name="connsiteX964" fmla="*/ 8221985 w 10035679"/>
                <a:gd name="connsiteY964" fmla="*/ 3666619 h 5893281"/>
                <a:gd name="connsiteX965" fmla="*/ 8223796 w 10035679"/>
                <a:gd name="connsiteY965" fmla="*/ 3660580 h 5893281"/>
                <a:gd name="connsiteX966" fmla="*/ 8217759 w 10035679"/>
                <a:gd name="connsiteY966" fmla="*/ 3660580 h 5893281"/>
                <a:gd name="connsiteX967" fmla="*/ 8181533 w 10035679"/>
                <a:gd name="connsiteY967" fmla="*/ 3631600 h 5893281"/>
                <a:gd name="connsiteX968" fmla="*/ 8141083 w 10035679"/>
                <a:gd name="connsiteY968" fmla="*/ 3612883 h 5893281"/>
                <a:gd name="connsiteX969" fmla="*/ 8141083 w 10035679"/>
                <a:gd name="connsiteY969" fmla="*/ 3627374 h 5893281"/>
                <a:gd name="connsiteX970" fmla="*/ 8136855 w 10035679"/>
                <a:gd name="connsiteY970" fmla="*/ 3637637 h 5893281"/>
                <a:gd name="connsiteX971" fmla="*/ 8132629 w 10035679"/>
                <a:gd name="connsiteY971" fmla="*/ 3647902 h 5893281"/>
                <a:gd name="connsiteX972" fmla="*/ 8132629 w 10035679"/>
                <a:gd name="connsiteY972" fmla="*/ 3660580 h 5893281"/>
                <a:gd name="connsiteX973" fmla="*/ 8129007 w 10035679"/>
                <a:gd name="connsiteY973" fmla="*/ 3656354 h 5893281"/>
                <a:gd name="connsiteX974" fmla="*/ 8126592 w 10035679"/>
                <a:gd name="connsiteY974" fmla="*/ 3652128 h 5893281"/>
                <a:gd name="connsiteX975" fmla="*/ 8126592 w 10035679"/>
                <a:gd name="connsiteY975" fmla="*/ 3647902 h 5893281"/>
                <a:gd name="connsiteX976" fmla="*/ 8122969 w 10035679"/>
                <a:gd name="connsiteY976" fmla="*/ 3646091 h 5893281"/>
                <a:gd name="connsiteX977" fmla="*/ 8112704 w 10035679"/>
                <a:gd name="connsiteY977" fmla="*/ 3618922 h 5893281"/>
                <a:gd name="connsiteX978" fmla="*/ 8100629 w 10035679"/>
                <a:gd name="connsiteY978" fmla="*/ 3588130 h 5893281"/>
                <a:gd name="connsiteX979" fmla="*/ 8098215 w 10035679"/>
                <a:gd name="connsiteY979" fmla="*/ 3547074 h 5893281"/>
                <a:gd name="connsiteX980" fmla="*/ 8100629 w 10035679"/>
                <a:gd name="connsiteY980" fmla="*/ 3512056 h 5893281"/>
                <a:gd name="connsiteX981" fmla="*/ 8114517 w 10035679"/>
                <a:gd name="connsiteY981" fmla="*/ 3477037 h 5893281"/>
                <a:gd name="connsiteX982" fmla="*/ 8126592 w 10035679"/>
                <a:gd name="connsiteY982" fmla="*/ 3472811 h 5893281"/>
                <a:gd name="connsiteX983" fmla="*/ 2881749 w 10035679"/>
                <a:gd name="connsiteY983" fmla="*/ 3469188 h 5893281"/>
                <a:gd name="connsiteX984" fmla="*/ 2895635 w 10035679"/>
                <a:gd name="connsiteY984" fmla="*/ 3469188 h 5893281"/>
                <a:gd name="connsiteX985" fmla="*/ 2910127 w 10035679"/>
                <a:gd name="connsiteY985" fmla="*/ 3472812 h 5893281"/>
                <a:gd name="connsiteX986" fmla="*/ 2924013 w 10035679"/>
                <a:gd name="connsiteY986" fmla="*/ 3472812 h 5893281"/>
                <a:gd name="connsiteX987" fmla="*/ 2934278 w 10035679"/>
                <a:gd name="connsiteY987" fmla="*/ 3477038 h 5893281"/>
                <a:gd name="connsiteX988" fmla="*/ 2934278 w 10035679"/>
                <a:gd name="connsiteY988" fmla="*/ 3493944 h 5893281"/>
                <a:gd name="connsiteX989" fmla="*/ 2881749 w 10035679"/>
                <a:gd name="connsiteY989" fmla="*/ 3493944 h 5893281"/>
                <a:gd name="connsiteX990" fmla="*/ 2583486 w 10035679"/>
                <a:gd name="connsiteY990" fmla="*/ 3469188 h 5893281"/>
                <a:gd name="connsiteX991" fmla="*/ 2602203 w 10035679"/>
                <a:gd name="connsiteY991" fmla="*/ 3472812 h 5893281"/>
                <a:gd name="connsiteX992" fmla="*/ 2611863 w 10035679"/>
                <a:gd name="connsiteY992" fmla="*/ 3479453 h 5893281"/>
                <a:gd name="connsiteX993" fmla="*/ 2626353 w 10035679"/>
                <a:gd name="connsiteY993" fmla="*/ 3487301 h 5893281"/>
                <a:gd name="connsiteX994" fmla="*/ 2638428 w 10035679"/>
                <a:gd name="connsiteY994" fmla="*/ 3493943 h 5893281"/>
                <a:gd name="connsiteX995" fmla="*/ 2638428 w 10035679"/>
                <a:gd name="connsiteY995" fmla="*/ 3501793 h 5893281"/>
                <a:gd name="connsiteX996" fmla="*/ 2624543 w 10035679"/>
                <a:gd name="connsiteY996" fmla="*/ 3501793 h 5893281"/>
                <a:gd name="connsiteX997" fmla="*/ 2611863 w 10035679"/>
                <a:gd name="connsiteY997" fmla="*/ 3506019 h 5893281"/>
                <a:gd name="connsiteX998" fmla="*/ 2602203 w 10035679"/>
                <a:gd name="connsiteY998" fmla="*/ 3507832 h 5893281"/>
                <a:gd name="connsiteX999" fmla="*/ 2596166 w 10035679"/>
                <a:gd name="connsiteY999" fmla="*/ 3506019 h 5893281"/>
                <a:gd name="connsiteX1000" fmla="*/ 2581675 w 10035679"/>
                <a:gd name="connsiteY1000" fmla="*/ 3506019 h 5893281"/>
                <a:gd name="connsiteX1001" fmla="*/ 2569600 w 10035679"/>
                <a:gd name="connsiteY1001" fmla="*/ 3501793 h 5893281"/>
                <a:gd name="connsiteX1002" fmla="*/ 2569600 w 10035679"/>
                <a:gd name="connsiteY1002" fmla="*/ 3477038 h 5893281"/>
                <a:gd name="connsiteX1003" fmla="*/ 2573826 w 10035679"/>
                <a:gd name="connsiteY1003" fmla="*/ 3477038 h 5893281"/>
                <a:gd name="connsiteX1004" fmla="*/ 2577449 w 10035679"/>
                <a:gd name="connsiteY1004" fmla="*/ 3472812 h 5893281"/>
                <a:gd name="connsiteX1005" fmla="*/ 2581675 w 10035679"/>
                <a:gd name="connsiteY1005" fmla="*/ 3472812 h 5893281"/>
                <a:gd name="connsiteX1006" fmla="*/ 2707255 w 10035679"/>
                <a:gd name="connsiteY1006" fmla="*/ 3435982 h 5893281"/>
                <a:gd name="connsiteX1007" fmla="*/ 2750123 w 10035679"/>
                <a:gd name="connsiteY1007" fmla="*/ 3440208 h 5893281"/>
                <a:gd name="connsiteX1008" fmla="*/ 2786349 w 10035679"/>
                <a:gd name="connsiteY1008" fmla="*/ 3448660 h 5893281"/>
                <a:gd name="connsiteX1009" fmla="*/ 2814727 w 10035679"/>
                <a:gd name="connsiteY1009" fmla="*/ 3458925 h 5893281"/>
                <a:gd name="connsiteX1010" fmla="*/ 2849140 w 10035679"/>
                <a:gd name="connsiteY1010" fmla="*/ 3469190 h 5893281"/>
                <a:gd name="connsiteX1011" fmla="*/ 2849140 w 10035679"/>
                <a:gd name="connsiteY1011" fmla="*/ 3487302 h 5893281"/>
                <a:gd name="connsiteX1012" fmla="*/ 2835254 w 10035679"/>
                <a:gd name="connsiteY1012" fmla="*/ 3487302 h 5893281"/>
                <a:gd name="connsiteX1013" fmla="*/ 2828613 w 10035679"/>
                <a:gd name="connsiteY1013" fmla="*/ 3491528 h 5893281"/>
                <a:gd name="connsiteX1014" fmla="*/ 2818952 w 10035679"/>
                <a:gd name="connsiteY1014" fmla="*/ 3493943 h 5893281"/>
                <a:gd name="connsiteX1015" fmla="*/ 2810500 w 10035679"/>
                <a:gd name="connsiteY1015" fmla="*/ 3497566 h 5893281"/>
                <a:gd name="connsiteX1016" fmla="*/ 2804461 w 10035679"/>
                <a:gd name="connsiteY1016" fmla="*/ 3501792 h 5893281"/>
                <a:gd name="connsiteX1017" fmla="*/ 2792386 w 10035679"/>
                <a:gd name="connsiteY1017" fmla="*/ 3501792 h 5893281"/>
                <a:gd name="connsiteX1018" fmla="*/ 2792386 w 10035679"/>
                <a:gd name="connsiteY1018" fmla="*/ 3497566 h 5893281"/>
                <a:gd name="connsiteX1019" fmla="*/ 2792386 w 10035679"/>
                <a:gd name="connsiteY1019" fmla="*/ 3493943 h 5893281"/>
                <a:gd name="connsiteX1020" fmla="*/ 2790575 w 10035679"/>
                <a:gd name="connsiteY1020" fmla="*/ 3491528 h 5893281"/>
                <a:gd name="connsiteX1021" fmla="*/ 2786349 w 10035679"/>
                <a:gd name="connsiteY1021" fmla="*/ 3487302 h 5893281"/>
                <a:gd name="connsiteX1022" fmla="*/ 2782123 w 10035679"/>
                <a:gd name="connsiteY1022" fmla="*/ 3483678 h 5893281"/>
                <a:gd name="connsiteX1023" fmla="*/ 2778500 w 10035679"/>
                <a:gd name="connsiteY1023" fmla="*/ 3487302 h 5893281"/>
                <a:gd name="connsiteX1024" fmla="*/ 2772461 w 10035679"/>
                <a:gd name="connsiteY1024" fmla="*/ 3507829 h 5893281"/>
                <a:gd name="connsiteX1025" fmla="*/ 2762198 w 10035679"/>
                <a:gd name="connsiteY1025" fmla="*/ 3507829 h 5893281"/>
                <a:gd name="connsiteX1026" fmla="*/ 2735632 w 10035679"/>
                <a:gd name="connsiteY1026" fmla="*/ 3506018 h 5893281"/>
                <a:gd name="connsiteX1027" fmla="*/ 2707255 w 10035679"/>
                <a:gd name="connsiteY1027" fmla="*/ 3501792 h 5893281"/>
                <a:gd name="connsiteX1028" fmla="*/ 2687332 w 10035679"/>
                <a:gd name="connsiteY1028" fmla="*/ 3501792 h 5893281"/>
                <a:gd name="connsiteX1029" fmla="*/ 2677067 w 10035679"/>
                <a:gd name="connsiteY1029" fmla="*/ 3477037 h 5893281"/>
                <a:gd name="connsiteX1030" fmla="*/ 2695179 w 10035679"/>
                <a:gd name="connsiteY1030" fmla="*/ 3477037 h 5893281"/>
                <a:gd name="connsiteX1031" fmla="*/ 2707255 w 10035679"/>
                <a:gd name="connsiteY1031" fmla="*/ 3477037 h 5893281"/>
                <a:gd name="connsiteX1032" fmla="*/ 2721745 w 10035679"/>
                <a:gd name="connsiteY1032" fmla="*/ 3472811 h 5893281"/>
                <a:gd name="connsiteX1033" fmla="*/ 2733821 w 10035679"/>
                <a:gd name="connsiteY1033" fmla="*/ 3469190 h 5893281"/>
                <a:gd name="connsiteX1034" fmla="*/ 2725369 w 10035679"/>
                <a:gd name="connsiteY1034" fmla="*/ 3464964 h 5893281"/>
                <a:gd name="connsiteX1035" fmla="*/ 2719330 w 10035679"/>
                <a:gd name="connsiteY1035" fmla="*/ 3458925 h 5893281"/>
                <a:gd name="connsiteX1036" fmla="*/ 2715709 w 10035679"/>
                <a:gd name="connsiteY1036" fmla="*/ 3454699 h 5893281"/>
                <a:gd name="connsiteX1037" fmla="*/ 2711481 w 10035679"/>
                <a:gd name="connsiteY1037" fmla="*/ 3448660 h 5893281"/>
                <a:gd name="connsiteX1038" fmla="*/ 438334 w 10035679"/>
                <a:gd name="connsiteY1038" fmla="*/ 3358099 h 5893281"/>
                <a:gd name="connsiteX1039" fmla="*/ 470937 w 10035679"/>
                <a:gd name="connsiteY1039" fmla="*/ 3368364 h 5893281"/>
                <a:gd name="connsiteX1040" fmla="*/ 495088 w 10035679"/>
                <a:gd name="connsiteY1040" fmla="*/ 3382250 h 5893281"/>
                <a:gd name="connsiteX1041" fmla="*/ 523465 w 10035679"/>
                <a:gd name="connsiteY1041" fmla="*/ 3396739 h 5893281"/>
                <a:gd name="connsiteX1042" fmla="*/ 523465 w 10035679"/>
                <a:gd name="connsiteY1042" fmla="*/ 3405193 h 5893281"/>
                <a:gd name="connsiteX1043" fmla="*/ 515011 w 10035679"/>
                <a:gd name="connsiteY1043" fmla="*/ 3405193 h 5893281"/>
                <a:gd name="connsiteX1044" fmla="*/ 490862 w 10035679"/>
                <a:gd name="connsiteY1044" fmla="*/ 3421494 h 5893281"/>
                <a:gd name="connsiteX1045" fmla="*/ 466711 w 10035679"/>
                <a:gd name="connsiteY1045" fmla="*/ 3425720 h 5893281"/>
                <a:gd name="connsiteX1046" fmla="*/ 444371 w 10035679"/>
                <a:gd name="connsiteY1046" fmla="*/ 3429946 h 5893281"/>
                <a:gd name="connsiteX1047" fmla="*/ 420221 w 10035679"/>
                <a:gd name="connsiteY1047" fmla="*/ 3435983 h 5893281"/>
                <a:gd name="connsiteX1048" fmla="*/ 420221 w 10035679"/>
                <a:gd name="connsiteY1048" fmla="*/ 3429946 h 5893281"/>
                <a:gd name="connsiteX1049" fmla="*/ 414184 w 10035679"/>
                <a:gd name="connsiteY1049" fmla="*/ 3429946 h 5893281"/>
                <a:gd name="connsiteX1050" fmla="*/ 420221 w 10035679"/>
                <a:gd name="connsiteY1050" fmla="*/ 3411229 h 5893281"/>
                <a:gd name="connsiteX1051" fmla="*/ 420221 w 10035679"/>
                <a:gd name="connsiteY1051" fmla="*/ 3393117 h 5893281"/>
                <a:gd name="connsiteX1052" fmla="*/ 420221 w 10035679"/>
                <a:gd name="connsiteY1052" fmla="*/ 3368364 h 5893281"/>
                <a:gd name="connsiteX1053" fmla="*/ 428070 w 10035679"/>
                <a:gd name="connsiteY1053" fmla="*/ 3364136 h 5893281"/>
                <a:gd name="connsiteX1054" fmla="*/ 429882 w 10035679"/>
                <a:gd name="connsiteY1054" fmla="*/ 3364136 h 5893281"/>
                <a:gd name="connsiteX1055" fmla="*/ 429882 w 10035679"/>
                <a:gd name="connsiteY1055" fmla="*/ 3361722 h 5893281"/>
                <a:gd name="connsiteX1056" fmla="*/ 434108 w 10035679"/>
                <a:gd name="connsiteY1056" fmla="*/ 3361722 h 5893281"/>
                <a:gd name="connsiteX1057" fmla="*/ 2460320 w 10035679"/>
                <a:gd name="connsiteY1057" fmla="*/ 3335156 h 5893281"/>
                <a:gd name="connsiteX1058" fmla="*/ 2517074 w 10035679"/>
                <a:gd name="connsiteY1058" fmla="*/ 3347835 h 5893281"/>
                <a:gd name="connsiteX1059" fmla="*/ 2567789 w 10035679"/>
                <a:gd name="connsiteY1059" fmla="*/ 3364136 h 5893281"/>
                <a:gd name="connsiteX1060" fmla="*/ 2605826 w 10035679"/>
                <a:gd name="connsiteY1060" fmla="*/ 3382251 h 5893281"/>
                <a:gd name="connsiteX1061" fmla="*/ 2644467 w 10035679"/>
                <a:gd name="connsiteY1061" fmla="*/ 3400966 h 5893281"/>
                <a:gd name="connsiteX1062" fmla="*/ 2687335 w 10035679"/>
                <a:gd name="connsiteY1062" fmla="*/ 3421496 h 5893281"/>
                <a:gd name="connsiteX1063" fmla="*/ 2687335 w 10035679"/>
                <a:gd name="connsiteY1063" fmla="*/ 3435985 h 5893281"/>
                <a:gd name="connsiteX1064" fmla="*/ 2668618 w 10035679"/>
                <a:gd name="connsiteY1064" fmla="*/ 3435985 h 5893281"/>
                <a:gd name="connsiteX1065" fmla="*/ 2648694 w 10035679"/>
                <a:gd name="connsiteY1065" fmla="*/ 3444439 h 5893281"/>
                <a:gd name="connsiteX1066" fmla="*/ 2624543 w 10035679"/>
                <a:gd name="connsiteY1066" fmla="*/ 3450476 h 5893281"/>
                <a:gd name="connsiteX1067" fmla="*/ 2597978 w 10035679"/>
                <a:gd name="connsiteY1067" fmla="*/ 3454702 h 5893281"/>
                <a:gd name="connsiteX1068" fmla="*/ 2602204 w 10035679"/>
                <a:gd name="connsiteY1068" fmla="*/ 3448665 h 5893281"/>
                <a:gd name="connsiteX1069" fmla="*/ 2602204 w 10035679"/>
                <a:gd name="connsiteY1069" fmla="*/ 3440211 h 5893281"/>
                <a:gd name="connsiteX1070" fmla="*/ 2602204 w 10035679"/>
                <a:gd name="connsiteY1070" fmla="*/ 3435985 h 5893281"/>
                <a:gd name="connsiteX1071" fmla="*/ 2602204 w 10035679"/>
                <a:gd name="connsiteY1071" fmla="*/ 3434174 h 5893281"/>
                <a:gd name="connsiteX1072" fmla="*/ 2602204 w 10035679"/>
                <a:gd name="connsiteY1072" fmla="*/ 3429948 h 5893281"/>
                <a:gd name="connsiteX1073" fmla="*/ 2597978 w 10035679"/>
                <a:gd name="connsiteY1073" fmla="*/ 3421496 h 5893281"/>
                <a:gd name="connsiteX1074" fmla="*/ 2545450 w 10035679"/>
                <a:gd name="connsiteY1074" fmla="*/ 3407005 h 5893281"/>
                <a:gd name="connsiteX1075" fmla="*/ 2496546 w 10035679"/>
                <a:gd name="connsiteY1075" fmla="*/ 3382251 h 5893281"/>
                <a:gd name="connsiteX1076" fmla="*/ 2444018 w 10035679"/>
                <a:gd name="connsiteY1076" fmla="*/ 3358100 h 5893281"/>
                <a:gd name="connsiteX1077" fmla="*/ 2431943 w 10035679"/>
                <a:gd name="connsiteY1077" fmla="*/ 3368364 h 5893281"/>
                <a:gd name="connsiteX1078" fmla="*/ 2425906 w 10035679"/>
                <a:gd name="connsiteY1078" fmla="*/ 3378627 h 5893281"/>
                <a:gd name="connsiteX1079" fmla="*/ 2415641 w 10035679"/>
                <a:gd name="connsiteY1079" fmla="*/ 3390703 h 5893281"/>
                <a:gd name="connsiteX1080" fmla="*/ 2403566 w 10035679"/>
                <a:gd name="connsiteY1080" fmla="*/ 3386477 h 5893281"/>
                <a:gd name="connsiteX1081" fmla="*/ 2389075 w 10035679"/>
                <a:gd name="connsiteY1081" fmla="*/ 3378627 h 5893281"/>
                <a:gd name="connsiteX1082" fmla="*/ 2383038 w 10035679"/>
                <a:gd name="connsiteY1082" fmla="*/ 3376212 h 5893281"/>
                <a:gd name="connsiteX1083" fmla="*/ 2397529 w 10035679"/>
                <a:gd name="connsiteY1083" fmla="*/ 3376212 h 5893281"/>
                <a:gd name="connsiteX1084" fmla="*/ 2407189 w 10035679"/>
                <a:gd name="connsiteY1084" fmla="*/ 3361723 h 5893281"/>
                <a:gd name="connsiteX1085" fmla="*/ 2417452 w 10035679"/>
                <a:gd name="connsiteY1085" fmla="*/ 3353873 h 5893281"/>
                <a:gd name="connsiteX1086" fmla="*/ 2429527 w 10035679"/>
                <a:gd name="connsiteY1086" fmla="*/ 3343608 h 5893281"/>
                <a:gd name="connsiteX1087" fmla="*/ 2439792 w 10035679"/>
                <a:gd name="connsiteY1087" fmla="*/ 3343608 h 5893281"/>
                <a:gd name="connsiteX1088" fmla="*/ 2445829 w 10035679"/>
                <a:gd name="connsiteY1088" fmla="*/ 3339382 h 5893281"/>
                <a:gd name="connsiteX1089" fmla="*/ 2454283 w 10035679"/>
                <a:gd name="connsiteY1089" fmla="*/ 3339382 h 5893281"/>
                <a:gd name="connsiteX1090" fmla="*/ 391847 w 10035679"/>
                <a:gd name="connsiteY1090" fmla="*/ 3318854 h 5893281"/>
                <a:gd name="connsiteX1091" fmla="*/ 420221 w 10035679"/>
                <a:gd name="connsiteY1091" fmla="*/ 3329120 h 5893281"/>
                <a:gd name="connsiteX1092" fmla="*/ 420221 w 10035679"/>
                <a:gd name="connsiteY1092" fmla="*/ 3335157 h 5893281"/>
                <a:gd name="connsiteX1093" fmla="*/ 414185 w 10035679"/>
                <a:gd name="connsiteY1093" fmla="*/ 3335157 h 5893281"/>
                <a:gd name="connsiteX1094" fmla="*/ 391847 w 10035679"/>
                <a:gd name="connsiteY1094" fmla="*/ 3343610 h 5893281"/>
                <a:gd name="connsiteX1095" fmla="*/ 371317 w 10035679"/>
                <a:gd name="connsiteY1095" fmla="*/ 3343610 h 5893281"/>
                <a:gd name="connsiteX1096" fmla="*/ 353205 w 10035679"/>
                <a:gd name="connsiteY1096" fmla="*/ 3343610 h 5893281"/>
                <a:gd name="connsiteX1097" fmla="*/ 353205 w 10035679"/>
                <a:gd name="connsiteY1097" fmla="*/ 3329120 h 5893281"/>
                <a:gd name="connsiteX1098" fmla="*/ 363470 w 10035679"/>
                <a:gd name="connsiteY1098" fmla="*/ 3324891 h 5893281"/>
                <a:gd name="connsiteX1099" fmla="*/ 373733 w 10035679"/>
                <a:gd name="connsiteY1099" fmla="*/ 3324891 h 5893281"/>
                <a:gd name="connsiteX1100" fmla="*/ 381582 w 10035679"/>
                <a:gd name="connsiteY1100" fmla="*/ 3323081 h 5893281"/>
                <a:gd name="connsiteX1101" fmla="*/ 235475 w 10035679"/>
                <a:gd name="connsiteY1101" fmla="*/ 3285646 h 5893281"/>
                <a:gd name="connsiteX1102" fmla="*/ 247550 w 10035679"/>
                <a:gd name="connsiteY1102" fmla="*/ 3289872 h 5893281"/>
                <a:gd name="connsiteX1103" fmla="*/ 262041 w 10035679"/>
                <a:gd name="connsiteY1103" fmla="*/ 3289872 h 5893281"/>
                <a:gd name="connsiteX1104" fmla="*/ 268078 w 10035679"/>
                <a:gd name="connsiteY1104" fmla="*/ 3289872 h 5893281"/>
                <a:gd name="connsiteX1105" fmla="*/ 278342 w 10035679"/>
                <a:gd name="connsiteY1105" fmla="*/ 3294098 h 5893281"/>
                <a:gd name="connsiteX1106" fmla="*/ 290418 w 10035679"/>
                <a:gd name="connsiteY1106" fmla="*/ 3295911 h 5893281"/>
                <a:gd name="connsiteX1107" fmla="*/ 290418 w 10035679"/>
                <a:gd name="connsiteY1107" fmla="*/ 3310399 h 5893281"/>
                <a:gd name="connsiteX1108" fmla="*/ 282569 w 10035679"/>
                <a:gd name="connsiteY1108" fmla="*/ 3310399 h 5893281"/>
                <a:gd name="connsiteX1109" fmla="*/ 272303 w 10035679"/>
                <a:gd name="connsiteY1109" fmla="*/ 3314625 h 5893281"/>
                <a:gd name="connsiteX1110" fmla="*/ 262041 w 10035679"/>
                <a:gd name="connsiteY1110" fmla="*/ 3318853 h 5893281"/>
                <a:gd name="connsiteX1111" fmla="*/ 249966 w 10035679"/>
                <a:gd name="connsiteY1111" fmla="*/ 3318853 h 5893281"/>
                <a:gd name="connsiteX1112" fmla="*/ 235475 w 10035679"/>
                <a:gd name="connsiteY1112" fmla="*/ 3318853 h 5893281"/>
                <a:gd name="connsiteX1113" fmla="*/ 2569600 w 10035679"/>
                <a:gd name="connsiteY1113" fmla="*/ 3279610 h 5893281"/>
                <a:gd name="connsiteX1114" fmla="*/ 2581676 w 10035679"/>
                <a:gd name="connsiteY1114" fmla="*/ 3285647 h 5893281"/>
                <a:gd name="connsiteX1115" fmla="*/ 2587714 w 10035679"/>
                <a:gd name="connsiteY1115" fmla="*/ 3294101 h 5893281"/>
                <a:gd name="connsiteX1116" fmla="*/ 2596168 w 10035679"/>
                <a:gd name="connsiteY1116" fmla="*/ 3300138 h 5893281"/>
                <a:gd name="connsiteX1117" fmla="*/ 2597979 w 10035679"/>
                <a:gd name="connsiteY1117" fmla="*/ 3310403 h 5893281"/>
                <a:gd name="connsiteX1118" fmla="*/ 2597979 w 10035679"/>
                <a:gd name="connsiteY1118" fmla="*/ 3329121 h 5893281"/>
                <a:gd name="connsiteX1119" fmla="*/ 2583487 w 10035679"/>
                <a:gd name="connsiteY1119" fmla="*/ 3329121 h 5893281"/>
                <a:gd name="connsiteX1120" fmla="*/ 2581676 w 10035679"/>
                <a:gd name="connsiteY1120" fmla="*/ 3318856 h 5893281"/>
                <a:gd name="connsiteX1121" fmla="*/ 2577450 w 10035679"/>
                <a:gd name="connsiteY1121" fmla="*/ 3314630 h 5893281"/>
                <a:gd name="connsiteX1122" fmla="*/ 2573826 w 10035679"/>
                <a:gd name="connsiteY1122" fmla="*/ 3308591 h 5893281"/>
                <a:gd name="connsiteX1123" fmla="*/ 2569600 w 10035679"/>
                <a:gd name="connsiteY1123" fmla="*/ 3300138 h 5893281"/>
                <a:gd name="connsiteX1124" fmla="*/ 2569600 w 10035679"/>
                <a:gd name="connsiteY1124" fmla="*/ 3294101 h 5893281"/>
                <a:gd name="connsiteX1125" fmla="*/ 8147123 w 10035679"/>
                <a:gd name="connsiteY1125" fmla="*/ 3265119 h 5893281"/>
                <a:gd name="connsiteX1126" fmla="*/ 8153160 w 10035679"/>
                <a:gd name="connsiteY1126" fmla="*/ 3271156 h 5893281"/>
                <a:gd name="connsiteX1127" fmla="*/ 8157386 w 10035679"/>
                <a:gd name="connsiteY1127" fmla="*/ 3279610 h 5893281"/>
                <a:gd name="connsiteX1128" fmla="*/ 8161009 w 10035679"/>
                <a:gd name="connsiteY1128" fmla="*/ 3285647 h 5893281"/>
                <a:gd name="connsiteX1129" fmla="*/ 8161009 w 10035679"/>
                <a:gd name="connsiteY1129" fmla="*/ 3295912 h 5893281"/>
                <a:gd name="connsiteX1130" fmla="*/ 8161009 w 10035679"/>
                <a:gd name="connsiteY1130" fmla="*/ 3310401 h 5893281"/>
                <a:gd name="connsiteX1131" fmla="*/ 8132632 w 10035679"/>
                <a:gd name="connsiteY1131" fmla="*/ 3382252 h 5893281"/>
                <a:gd name="connsiteX1132" fmla="*/ 8118743 w 10035679"/>
                <a:gd name="connsiteY1132" fmla="*/ 3364137 h 5893281"/>
                <a:gd name="connsiteX1133" fmla="*/ 8112706 w 10035679"/>
                <a:gd name="connsiteY1133" fmla="*/ 3347836 h 5893281"/>
                <a:gd name="connsiteX1134" fmla="*/ 8108480 w 10035679"/>
                <a:gd name="connsiteY1134" fmla="*/ 3318855 h 5893281"/>
                <a:gd name="connsiteX1135" fmla="*/ 2553298 w 10035679"/>
                <a:gd name="connsiteY1135" fmla="*/ 3232516 h 5893281"/>
                <a:gd name="connsiteX1136" fmla="*/ 2597976 w 10035679"/>
                <a:gd name="connsiteY1136" fmla="*/ 3232516 h 5893281"/>
                <a:gd name="connsiteX1137" fmla="*/ 2602202 w 10035679"/>
                <a:gd name="connsiteY1137" fmla="*/ 3238553 h 5893281"/>
                <a:gd name="connsiteX1138" fmla="*/ 2610051 w 10035679"/>
                <a:gd name="connsiteY1138" fmla="*/ 3242779 h 5893281"/>
                <a:gd name="connsiteX1139" fmla="*/ 2610051 w 10035679"/>
                <a:gd name="connsiteY1139" fmla="*/ 3247007 h 5893281"/>
                <a:gd name="connsiteX1140" fmla="*/ 2611862 w 10035679"/>
                <a:gd name="connsiteY1140" fmla="*/ 3250628 h 5893281"/>
                <a:gd name="connsiteX1141" fmla="*/ 2611862 w 10035679"/>
                <a:gd name="connsiteY1141" fmla="*/ 3253043 h 5893281"/>
                <a:gd name="connsiteX1142" fmla="*/ 2610051 w 10035679"/>
                <a:gd name="connsiteY1142" fmla="*/ 3257269 h 5893281"/>
                <a:gd name="connsiteX1143" fmla="*/ 2610051 w 10035679"/>
                <a:gd name="connsiteY1143" fmla="*/ 3265119 h 5893281"/>
                <a:gd name="connsiteX1144" fmla="*/ 2597976 w 10035679"/>
                <a:gd name="connsiteY1144" fmla="*/ 3257269 h 5893281"/>
                <a:gd name="connsiteX1145" fmla="*/ 2587711 w 10035679"/>
                <a:gd name="connsiteY1145" fmla="*/ 3253043 h 5893281"/>
                <a:gd name="connsiteX1146" fmla="*/ 2577448 w 10035679"/>
                <a:gd name="connsiteY1146" fmla="*/ 3253043 h 5893281"/>
                <a:gd name="connsiteX1147" fmla="*/ 2569599 w 10035679"/>
                <a:gd name="connsiteY1147" fmla="*/ 3250628 h 5893281"/>
                <a:gd name="connsiteX1148" fmla="*/ 2563562 w 10035679"/>
                <a:gd name="connsiteY1148" fmla="*/ 3250628 h 5893281"/>
                <a:gd name="connsiteX1149" fmla="*/ 2555108 w 10035679"/>
                <a:gd name="connsiteY1149" fmla="*/ 3247007 h 5893281"/>
                <a:gd name="connsiteX1150" fmla="*/ 2553298 w 10035679"/>
                <a:gd name="connsiteY1150" fmla="*/ 3238553 h 5893281"/>
                <a:gd name="connsiteX1151" fmla="*/ 8374133 w 10035679"/>
                <a:gd name="connsiteY1151" fmla="*/ 3098482 h 5893281"/>
                <a:gd name="connsiteX1152" fmla="*/ 8380170 w 10035679"/>
                <a:gd name="connsiteY1152" fmla="*/ 3102708 h 5893281"/>
                <a:gd name="connsiteX1153" fmla="*/ 8383793 w 10035679"/>
                <a:gd name="connsiteY1153" fmla="*/ 3102708 h 5893281"/>
                <a:gd name="connsiteX1154" fmla="*/ 8383793 w 10035679"/>
                <a:gd name="connsiteY1154" fmla="*/ 3106935 h 5893281"/>
                <a:gd name="connsiteX1155" fmla="*/ 8388019 w 10035679"/>
                <a:gd name="connsiteY1155" fmla="*/ 3112973 h 5893281"/>
                <a:gd name="connsiteX1156" fmla="*/ 8388019 w 10035679"/>
                <a:gd name="connsiteY1156" fmla="*/ 3121426 h 5893281"/>
                <a:gd name="connsiteX1157" fmla="*/ 8383793 w 10035679"/>
                <a:gd name="connsiteY1157" fmla="*/ 3131691 h 5893281"/>
                <a:gd name="connsiteX1158" fmla="*/ 8375943 w 10035679"/>
                <a:gd name="connsiteY1158" fmla="*/ 3141954 h 5893281"/>
                <a:gd name="connsiteX1159" fmla="*/ 8374133 w 10035679"/>
                <a:gd name="connsiteY1159" fmla="*/ 3152219 h 5893281"/>
                <a:gd name="connsiteX1160" fmla="*/ 8355416 w 10035679"/>
                <a:gd name="connsiteY1160" fmla="*/ 3152219 h 5893281"/>
                <a:gd name="connsiteX1161" fmla="*/ 8355416 w 10035679"/>
                <a:gd name="connsiteY1161" fmla="*/ 3127463 h 5893281"/>
                <a:gd name="connsiteX1162" fmla="*/ 8362058 w 10035679"/>
                <a:gd name="connsiteY1162" fmla="*/ 3125049 h 5893281"/>
                <a:gd name="connsiteX1163" fmla="*/ 8365679 w 10035679"/>
                <a:gd name="connsiteY1163" fmla="*/ 3117200 h 5893281"/>
                <a:gd name="connsiteX1164" fmla="*/ 8369907 w 10035679"/>
                <a:gd name="connsiteY1164" fmla="*/ 3111161 h 5893281"/>
                <a:gd name="connsiteX1165" fmla="*/ 8278740 w 10035679"/>
                <a:gd name="connsiteY1165" fmla="*/ 3001881 h 5893281"/>
                <a:gd name="connsiteX1166" fmla="*/ 8302889 w 10035679"/>
                <a:gd name="connsiteY1166" fmla="*/ 3001881 h 5893281"/>
                <a:gd name="connsiteX1167" fmla="*/ 8302889 w 10035679"/>
                <a:gd name="connsiteY1167" fmla="*/ 3026637 h 5893281"/>
                <a:gd name="connsiteX1168" fmla="*/ 8270891 w 10035679"/>
                <a:gd name="connsiteY1168" fmla="*/ 3026637 h 5893281"/>
                <a:gd name="connsiteX1169" fmla="*/ 8270891 w 10035679"/>
                <a:gd name="connsiteY1169" fmla="*/ 3010334 h 5893281"/>
                <a:gd name="connsiteX1170" fmla="*/ 8278740 w 10035679"/>
                <a:gd name="connsiteY1170" fmla="*/ 3010334 h 5893281"/>
                <a:gd name="connsiteX1171" fmla="*/ 5703707 w 10035679"/>
                <a:gd name="connsiteY1171" fmla="*/ 2933656 h 5893281"/>
                <a:gd name="connsiteX1172" fmla="*/ 5721819 w 10035679"/>
                <a:gd name="connsiteY1172" fmla="*/ 2933656 h 5893281"/>
                <a:gd name="connsiteX1173" fmla="*/ 5713970 w 10035679"/>
                <a:gd name="connsiteY1173" fmla="*/ 2943920 h 5893281"/>
                <a:gd name="connsiteX1174" fmla="*/ 5707933 w 10035679"/>
                <a:gd name="connsiteY1174" fmla="*/ 2952372 h 5893281"/>
                <a:gd name="connsiteX1175" fmla="*/ 5699481 w 10035679"/>
                <a:gd name="connsiteY1175" fmla="*/ 2958409 h 5893281"/>
                <a:gd name="connsiteX1176" fmla="*/ 5693443 w 10035679"/>
                <a:gd name="connsiteY1176" fmla="*/ 2966863 h 5893281"/>
                <a:gd name="connsiteX1177" fmla="*/ 5681367 w 10035679"/>
                <a:gd name="connsiteY1177" fmla="*/ 2972900 h 5893281"/>
                <a:gd name="connsiteX1178" fmla="*/ 5675331 w 10035679"/>
                <a:gd name="connsiteY1178" fmla="*/ 2972900 h 5893281"/>
                <a:gd name="connsiteX1179" fmla="*/ 5675331 w 10035679"/>
                <a:gd name="connsiteY1179" fmla="*/ 2977126 h 5893281"/>
                <a:gd name="connsiteX1180" fmla="*/ 5671105 w 10035679"/>
                <a:gd name="connsiteY1180" fmla="*/ 2977126 h 5893281"/>
                <a:gd name="connsiteX1181" fmla="*/ 5665066 w 10035679"/>
                <a:gd name="connsiteY1181" fmla="*/ 2977126 h 5893281"/>
                <a:gd name="connsiteX1182" fmla="*/ 5657217 w 10035679"/>
                <a:gd name="connsiteY1182" fmla="*/ 2981352 h 5893281"/>
                <a:gd name="connsiteX1183" fmla="*/ 5651180 w 10035679"/>
                <a:gd name="connsiteY1183" fmla="*/ 2954183 h 5893281"/>
                <a:gd name="connsiteX1184" fmla="*/ 5665066 w 10035679"/>
                <a:gd name="connsiteY1184" fmla="*/ 2952372 h 5893281"/>
                <a:gd name="connsiteX1185" fmla="*/ 5679557 w 10035679"/>
                <a:gd name="connsiteY1185" fmla="*/ 2943920 h 5893281"/>
                <a:gd name="connsiteX1186" fmla="*/ 5693443 w 10035679"/>
                <a:gd name="connsiteY1186" fmla="*/ 2940297 h 5893281"/>
                <a:gd name="connsiteX1187" fmla="*/ 5409677 w 10035679"/>
                <a:gd name="connsiteY1187" fmla="*/ 2923393 h 5893281"/>
                <a:gd name="connsiteX1188" fmla="*/ 5428394 w 10035679"/>
                <a:gd name="connsiteY1188" fmla="*/ 2930034 h 5893281"/>
                <a:gd name="connsiteX1189" fmla="*/ 5448318 w 10035679"/>
                <a:gd name="connsiteY1189" fmla="*/ 2937883 h 5893281"/>
                <a:gd name="connsiteX1190" fmla="*/ 5472467 w 10035679"/>
                <a:gd name="connsiteY1190" fmla="*/ 2943920 h 5893281"/>
                <a:gd name="connsiteX1191" fmla="*/ 5486958 w 10035679"/>
                <a:gd name="connsiteY1191" fmla="*/ 2954184 h 5893281"/>
                <a:gd name="connsiteX1192" fmla="*/ 5430204 w 10035679"/>
                <a:gd name="connsiteY1192" fmla="*/ 2954184 h 5893281"/>
                <a:gd name="connsiteX1193" fmla="*/ 5424168 w 10035679"/>
                <a:gd name="connsiteY1193" fmla="*/ 2952371 h 5893281"/>
                <a:gd name="connsiteX1194" fmla="*/ 5419942 w 10035679"/>
                <a:gd name="connsiteY1194" fmla="*/ 2952371 h 5893281"/>
                <a:gd name="connsiteX1195" fmla="*/ 5413903 w 10035679"/>
                <a:gd name="connsiteY1195" fmla="*/ 2948145 h 5893281"/>
                <a:gd name="connsiteX1196" fmla="*/ 5400017 w 10035679"/>
                <a:gd name="connsiteY1196" fmla="*/ 2948145 h 5893281"/>
                <a:gd name="connsiteX1197" fmla="*/ 5400017 w 10035679"/>
                <a:gd name="connsiteY1197" fmla="*/ 2940297 h 5893281"/>
                <a:gd name="connsiteX1198" fmla="*/ 5403640 w 10035679"/>
                <a:gd name="connsiteY1198" fmla="*/ 2937883 h 5893281"/>
                <a:gd name="connsiteX1199" fmla="*/ 5406054 w 10035679"/>
                <a:gd name="connsiteY1199" fmla="*/ 2933657 h 5893281"/>
                <a:gd name="connsiteX1200" fmla="*/ 5406054 w 10035679"/>
                <a:gd name="connsiteY1200" fmla="*/ 2930034 h 5893281"/>
                <a:gd name="connsiteX1201" fmla="*/ 4778163 w 10035679"/>
                <a:gd name="connsiteY1201" fmla="*/ 2783926 h 5893281"/>
                <a:gd name="connsiteX1202" fmla="*/ 4826467 w 10035679"/>
                <a:gd name="connsiteY1202" fmla="*/ 2783926 h 5893281"/>
                <a:gd name="connsiteX1203" fmla="*/ 4826467 w 10035679"/>
                <a:gd name="connsiteY1203" fmla="*/ 2789963 h 5893281"/>
                <a:gd name="connsiteX1204" fmla="*/ 4816201 w 10035679"/>
                <a:gd name="connsiteY1204" fmla="*/ 2794191 h 5893281"/>
                <a:gd name="connsiteX1205" fmla="*/ 4812578 w 10035679"/>
                <a:gd name="connsiteY1205" fmla="*/ 2797812 h 5893281"/>
                <a:gd name="connsiteX1206" fmla="*/ 4805936 w 10035679"/>
                <a:gd name="connsiteY1206" fmla="*/ 2800228 h 5893281"/>
                <a:gd name="connsiteX1207" fmla="*/ 4798089 w 10035679"/>
                <a:gd name="connsiteY1207" fmla="*/ 2804454 h 5893281"/>
                <a:gd name="connsiteX1208" fmla="*/ 4787824 w 10035679"/>
                <a:gd name="connsiteY1208" fmla="*/ 2804454 h 5893281"/>
                <a:gd name="connsiteX1209" fmla="*/ 5528015 w 10035679"/>
                <a:gd name="connsiteY1209" fmla="*/ 2742266 h 5893281"/>
                <a:gd name="connsiteX1210" fmla="*/ 5523789 w 10035679"/>
                <a:gd name="connsiteY1210" fmla="*/ 2746492 h 5893281"/>
                <a:gd name="connsiteX1211" fmla="*/ 5519561 w 10035679"/>
                <a:gd name="connsiteY1211" fmla="*/ 2750719 h 5893281"/>
                <a:gd name="connsiteX1212" fmla="*/ 5515335 w 10035679"/>
                <a:gd name="connsiteY1212" fmla="*/ 2750719 h 5893281"/>
                <a:gd name="connsiteX1213" fmla="*/ 5515335 w 10035679"/>
                <a:gd name="connsiteY1213" fmla="*/ 2754945 h 5893281"/>
                <a:gd name="connsiteX1214" fmla="*/ 5513524 w 10035679"/>
                <a:gd name="connsiteY1214" fmla="*/ 2756755 h 5893281"/>
                <a:gd name="connsiteX1215" fmla="*/ 5510506 w 10035679"/>
                <a:gd name="connsiteY1215" fmla="*/ 2765209 h 5893281"/>
                <a:gd name="connsiteX1216" fmla="*/ 5516542 w 10035679"/>
                <a:gd name="connsiteY1216" fmla="*/ 2765209 h 5893281"/>
                <a:gd name="connsiteX1217" fmla="*/ 5528618 w 10035679"/>
                <a:gd name="connsiteY1217" fmla="*/ 2760983 h 5893281"/>
                <a:gd name="connsiteX1218" fmla="*/ 5534656 w 10035679"/>
                <a:gd name="connsiteY1218" fmla="*/ 2756755 h 5893281"/>
                <a:gd name="connsiteX1219" fmla="*/ 5542504 w 10035679"/>
                <a:gd name="connsiteY1219" fmla="*/ 2754945 h 5893281"/>
                <a:gd name="connsiteX1220" fmla="*/ 5548542 w 10035679"/>
                <a:gd name="connsiteY1220" fmla="*/ 2750719 h 5893281"/>
                <a:gd name="connsiteX1221" fmla="*/ 5556392 w 10035679"/>
                <a:gd name="connsiteY1221" fmla="*/ 2742266 h 5893281"/>
                <a:gd name="connsiteX1222" fmla="*/ 4996725 w 10035679"/>
                <a:gd name="connsiteY1222" fmla="*/ 2742266 h 5893281"/>
                <a:gd name="connsiteX1223" fmla="*/ 5006990 w 10035679"/>
                <a:gd name="connsiteY1223" fmla="*/ 2742266 h 5893281"/>
                <a:gd name="connsiteX1224" fmla="*/ 5020872 w 10035679"/>
                <a:gd name="connsiteY1224" fmla="*/ 2742266 h 5893281"/>
                <a:gd name="connsiteX1225" fmla="*/ 5025097 w 10035679"/>
                <a:gd name="connsiteY1225" fmla="*/ 2775475 h 5893281"/>
                <a:gd name="connsiteX1226" fmla="*/ 5029326 w 10035679"/>
                <a:gd name="connsiteY1226" fmla="*/ 2814718 h 5893281"/>
                <a:gd name="connsiteX1227" fmla="*/ 5010613 w 10035679"/>
                <a:gd name="connsiteY1227" fmla="*/ 2814718 h 5893281"/>
                <a:gd name="connsiteX1228" fmla="*/ 5006990 w 10035679"/>
                <a:gd name="connsiteY1228" fmla="*/ 2818341 h 5893281"/>
                <a:gd name="connsiteX1229" fmla="*/ 5000952 w 10035679"/>
                <a:gd name="connsiteY1229" fmla="*/ 2818341 h 5893281"/>
                <a:gd name="connsiteX1230" fmla="*/ 4992498 w 10035679"/>
                <a:gd name="connsiteY1230" fmla="*/ 2818341 h 5893281"/>
                <a:gd name="connsiteX1231" fmla="*/ 4982234 w 10035679"/>
                <a:gd name="connsiteY1231" fmla="*/ 2822567 h 5893281"/>
                <a:gd name="connsiteX1232" fmla="*/ 4978611 w 10035679"/>
                <a:gd name="connsiteY1232" fmla="*/ 2794190 h 5893281"/>
                <a:gd name="connsiteX1233" fmla="*/ 4978611 w 10035679"/>
                <a:gd name="connsiteY1233" fmla="*/ 2765210 h 5893281"/>
                <a:gd name="connsiteX1234" fmla="*/ 4982234 w 10035679"/>
                <a:gd name="connsiteY1234" fmla="*/ 2750719 h 5893281"/>
                <a:gd name="connsiteX1235" fmla="*/ 4988271 w 10035679"/>
                <a:gd name="connsiteY1235" fmla="*/ 2746493 h 5893281"/>
                <a:gd name="connsiteX1236" fmla="*/ 5002761 w 10035679"/>
                <a:gd name="connsiteY1236" fmla="*/ 2672229 h 5893281"/>
                <a:gd name="connsiteX1237" fmla="*/ 5020872 w 10035679"/>
                <a:gd name="connsiteY1237" fmla="*/ 2672229 h 5893281"/>
                <a:gd name="connsiteX1238" fmla="*/ 5016650 w 10035679"/>
                <a:gd name="connsiteY1238" fmla="*/ 2686722 h 5893281"/>
                <a:gd name="connsiteX1239" fmla="*/ 5016650 w 10035679"/>
                <a:gd name="connsiteY1239" fmla="*/ 2696984 h 5893281"/>
                <a:gd name="connsiteX1240" fmla="*/ 5016650 w 10035679"/>
                <a:gd name="connsiteY1240" fmla="*/ 2707249 h 5893281"/>
                <a:gd name="connsiteX1241" fmla="*/ 5014837 w 10035679"/>
                <a:gd name="connsiteY1241" fmla="*/ 2715701 h 5893281"/>
                <a:gd name="connsiteX1242" fmla="*/ 5010611 w 10035679"/>
                <a:gd name="connsiteY1242" fmla="*/ 2725966 h 5893281"/>
                <a:gd name="connsiteX1243" fmla="*/ 4996723 w 10035679"/>
                <a:gd name="connsiteY1243" fmla="*/ 2725966 h 5893281"/>
                <a:gd name="connsiteX1244" fmla="*/ 4996723 w 10035679"/>
                <a:gd name="connsiteY1244" fmla="*/ 2711475 h 5893281"/>
                <a:gd name="connsiteX1245" fmla="*/ 5000950 w 10035679"/>
                <a:gd name="connsiteY1245" fmla="*/ 2696984 h 5893281"/>
                <a:gd name="connsiteX1246" fmla="*/ 5000950 w 10035679"/>
                <a:gd name="connsiteY1246" fmla="*/ 2683099 h 5893281"/>
                <a:gd name="connsiteX1247" fmla="*/ 2690868 w 10035679"/>
                <a:gd name="connsiteY1247" fmla="*/ 2573919 h 5893281"/>
                <a:gd name="connsiteX1248" fmla="*/ 2687343 w 10035679"/>
                <a:gd name="connsiteY1248" fmla="*/ 2577441 h 5893281"/>
                <a:gd name="connsiteX1249" fmla="*/ 2683191 w 10035679"/>
                <a:gd name="connsiteY1249" fmla="*/ 2581593 h 5893281"/>
                <a:gd name="connsiteX1250" fmla="*/ 2687332 w 10035679"/>
                <a:gd name="connsiteY1250" fmla="*/ 2578042 h 5893281"/>
                <a:gd name="connsiteX1251" fmla="*/ 8730353 w 10035679"/>
                <a:gd name="connsiteY1251" fmla="*/ 2573817 h 5893281"/>
                <a:gd name="connsiteX1252" fmla="*/ 8748465 w 10035679"/>
                <a:gd name="connsiteY1252" fmla="*/ 2600382 h 5893281"/>
                <a:gd name="connsiteX1253" fmla="*/ 8764766 w 10035679"/>
                <a:gd name="connsiteY1253" fmla="*/ 2614870 h 5893281"/>
                <a:gd name="connsiteX1254" fmla="*/ 8787106 w 10035679"/>
                <a:gd name="connsiteY1254" fmla="*/ 2620909 h 5893281"/>
                <a:gd name="connsiteX1255" fmla="*/ 8801597 w 10035679"/>
                <a:gd name="connsiteY1255" fmla="*/ 2629361 h 5893281"/>
                <a:gd name="connsiteX1256" fmla="*/ 8815483 w 10035679"/>
                <a:gd name="connsiteY1256" fmla="*/ 2639626 h 5893281"/>
                <a:gd name="connsiteX1257" fmla="*/ 8819709 w 10035679"/>
                <a:gd name="connsiteY1257" fmla="*/ 2645663 h 5893281"/>
                <a:gd name="connsiteX1258" fmla="*/ 8821520 w 10035679"/>
                <a:gd name="connsiteY1258" fmla="*/ 2654115 h 5893281"/>
                <a:gd name="connsiteX1259" fmla="*/ 8821520 w 10035679"/>
                <a:gd name="connsiteY1259" fmla="*/ 2660153 h 5893281"/>
                <a:gd name="connsiteX1260" fmla="*/ 8821520 w 10035679"/>
                <a:gd name="connsiteY1260" fmla="*/ 2672229 h 5893281"/>
                <a:gd name="connsiteX1261" fmla="*/ 8797369 w 10035679"/>
                <a:gd name="connsiteY1261" fmla="*/ 2678871 h 5893281"/>
                <a:gd name="connsiteX1262" fmla="*/ 8779257 w 10035679"/>
                <a:gd name="connsiteY1262" fmla="*/ 2693359 h 5893281"/>
                <a:gd name="connsiteX1263" fmla="*/ 8764766 w 10035679"/>
                <a:gd name="connsiteY1263" fmla="*/ 2707247 h 5893281"/>
                <a:gd name="connsiteX1264" fmla="*/ 8744844 w 10035679"/>
                <a:gd name="connsiteY1264" fmla="*/ 2717510 h 5893281"/>
                <a:gd name="connsiteX1265" fmla="*/ 8736389 w 10035679"/>
                <a:gd name="connsiteY1265" fmla="*/ 2707247 h 5893281"/>
                <a:gd name="connsiteX1266" fmla="*/ 8730353 w 10035679"/>
                <a:gd name="connsiteY1266" fmla="*/ 2703624 h 5893281"/>
                <a:gd name="connsiteX1267" fmla="*/ 8724316 w 10035679"/>
                <a:gd name="connsiteY1267" fmla="*/ 2701208 h 5893281"/>
                <a:gd name="connsiteX1268" fmla="*/ 8716467 w 10035679"/>
                <a:gd name="connsiteY1268" fmla="*/ 2703624 h 5893281"/>
                <a:gd name="connsiteX1269" fmla="*/ 8710428 w 10035679"/>
                <a:gd name="connsiteY1269" fmla="*/ 2707247 h 5893281"/>
                <a:gd name="connsiteX1270" fmla="*/ 8706202 w 10035679"/>
                <a:gd name="connsiteY1270" fmla="*/ 2715699 h 5893281"/>
                <a:gd name="connsiteX1271" fmla="*/ 8698353 w 10035679"/>
                <a:gd name="connsiteY1271" fmla="*/ 2717510 h 5893281"/>
                <a:gd name="connsiteX1272" fmla="*/ 8710428 w 10035679"/>
                <a:gd name="connsiteY1272" fmla="*/ 2760980 h 5893281"/>
                <a:gd name="connsiteX1273" fmla="*/ 8712241 w 10035679"/>
                <a:gd name="connsiteY1273" fmla="*/ 2794188 h 5893281"/>
                <a:gd name="connsiteX1274" fmla="*/ 8712241 w 10035679"/>
                <a:gd name="connsiteY1274" fmla="*/ 2818338 h 5893281"/>
                <a:gd name="connsiteX1275" fmla="*/ 8710428 w 10035679"/>
                <a:gd name="connsiteY1275" fmla="*/ 2843092 h 5893281"/>
                <a:gd name="connsiteX1276" fmla="*/ 8701976 w 10035679"/>
                <a:gd name="connsiteY1276" fmla="*/ 2870261 h 5893281"/>
                <a:gd name="connsiteX1277" fmla="*/ 8695939 w 10035679"/>
                <a:gd name="connsiteY1277" fmla="*/ 2905279 h 5893281"/>
                <a:gd name="connsiteX1278" fmla="*/ 8691711 w 10035679"/>
                <a:gd name="connsiteY1278" fmla="*/ 2948144 h 5893281"/>
                <a:gd name="connsiteX1279" fmla="*/ 8645222 w 10035679"/>
                <a:gd name="connsiteY1279" fmla="*/ 2972899 h 5893281"/>
                <a:gd name="connsiteX1280" fmla="*/ 8592694 w 10035679"/>
                <a:gd name="connsiteY1280" fmla="*/ 2997653 h 5893281"/>
                <a:gd name="connsiteX1281" fmla="*/ 8541979 w 10035679"/>
                <a:gd name="connsiteY1281" fmla="*/ 3020596 h 5893281"/>
                <a:gd name="connsiteX1282" fmla="*/ 8531714 w 10035679"/>
                <a:gd name="connsiteY1282" fmla="*/ 3001879 h 5893281"/>
                <a:gd name="connsiteX1283" fmla="*/ 8522054 w 10035679"/>
                <a:gd name="connsiteY1283" fmla="*/ 2987388 h 5893281"/>
                <a:gd name="connsiteX1284" fmla="*/ 8517828 w 10035679"/>
                <a:gd name="connsiteY1284" fmla="*/ 3001879 h 5893281"/>
                <a:gd name="connsiteX1285" fmla="*/ 8517828 w 10035679"/>
                <a:gd name="connsiteY1285" fmla="*/ 3010331 h 5893281"/>
                <a:gd name="connsiteX1286" fmla="*/ 8516018 w 10035679"/>
                <a:gd name="connsiteY1286" fmla="*/ 3020596 h 5893281"/>
                <a:gd name="connsiteX1287" fmla="*/ 8511792 w 10035679"/>
                <a:gd name="connsiteY1287" fmla="*/ 3026633 h 5893281"/>
                <a:gd name="connsiteX1288" fmla="*/ 8501527 w 10035679"/>
                <a:gd name="connsiteY1288" fmla="*/ 3026633 h 5893281"/>
                <a:gd name="connsiteX1289" fmla="*/ 8493678 w 10035679"/>
                <a:gd name="connsiteY1289" fmla="*/ 3026633 h 5893281"/>
                <a:gd name="connsiteX1290" fmla="*/ 8489451 w 10035679"/>
                <a:gd name="connsiteY1290" fmla="*/ 3030861 h 5893281"/>
                <a:gd name="connsiteX1291" fmla="*/ 8487641 w 10035679"/>
                <a:gd name="connsiteY1291" fmla="*/ 3030861 h 5893281"/>
                <a:gd name="connsiteX1292" fmla="*/ 8483415 w 10035679"/>
                <a:gd name="connsiteY1292" fmla="*/ 3034482 h 5893281"/>
                <a:gd name="connsiteX1293" fmla="*/ 8479189 w 10035679"/>
                <a:gd name="connsiteY1293" fmla="*/ 3038708 h 5893281"/>
                <a:gd name="connsiteX1294" fmla="*/ 8468924 w 10035679"/>
                <a:gd name="connsiteY1294" fmla="*/ 3038708 h 5893281"/>
                <a:gd name="connsiteX1295" fmla="*/ 8459264 w 10035679"/>
                <a:gd name="connsiteY1295" fmla="*/ 3041124 h 5893281"/>
                <a:gd name="connsiteX1296" fmla="*/ 8455038 w 10035679"/>
                <a:gd name="connsiteY1296" fmla="*/ 3034482 h 5893281"/>
                <a:gd name="connsiteX1297" fmla="*/ 8455038 w 10035679"/>
                <a:gd name="connsiteY1297" fmla="*/ 3024219 h 5893281"/>
                <a:gd name="connsiteX1298" fmla="*/ 8455038 w 10035679"/>
                <a:gd name="connsiteY1298" fmla="*/ 3020596 h 5893281"/>
                <a:gd name="connsiteX1299" fmla="*/ 8455038 w 10035679"/>
                <a:gd name="connsiteY1299" fmla="*/ 3012144 h 5893281"/>
                <a:gd name="connsiteX1300" fmla="*/ 8455038 w 10035679"/>
                <a:gd name="connsiteY1300" fmla="*/ 3010331 h 5893281"/>
                <a:gd name="connsiteX1301" fmla="*/ 8446584 w 10035679"/>
                <a:gd name="connsiteY1301" fmla="*/ 3010331 h 5893281"/>
                <a:gd name="connsiteX1302" fmla="*/ 8440547 w 10035679"/>
                <a:gd name="connsiteY1302" fmla="*/ 3006105 h 5893281"/>
                <a:gd name="connsiteX1303" fmla="*/ 8426661 w 10035679"/>
                <a:gd name="connsiteY1303" fmla="*/ 3001879 h 5893281"/>
                <a:gd name="connsiteX1304" fmla="*/ 8426661 w 10035679"/>
                <a:gd name="connsiteY1304" fmla="*/ 3010331 h 5893281"/>
                <a:gd name="connsiteX1305" fmla="*/ 8432698 w 10035679"/>
                <a:gd name="connsiteY1305" fmla="*/ 3020596 h 5893281"/>
                <a:gd name="connsiteX1306" fmla="*/ 8440547 w 10035679"/>
                <a:gd name="connsiteY1306" fmla="*/ 3024219 h 5893281"/>
                <a:gd name="connsiteX1307" fmla="*/ 8440547 w 10035679"/>
                <a:gd name="connsiteY1307" fmla="*/ 3030861 h 5893281"/>
                <a:gd name="connsiteX1308" fmla="*/ 8440547 w 10035679"/>
                <a:gd name="connsiteY1308" fmla="*/ 3041124 h 5893281"/>
                <a:gd name="connsiteX1309" fmla="*/ 8444773 w 10035679"/>
                <a:gd name="connsiteY1309" fmla="*/ 3059238 h 5893281"/>
                <a:gd name="connsiteX1310" fmla="*/ 8432698 w 10035679"/>
                <a:gd name="connsiteY1310" fmla="*/ 3069500 h 5893281"/>
                <a:gd name="connsiteX1311" fmla="*/ 8426661 w 10035679"/>
                <a:gd name="connsiteY1311" fmla="*/ 3083991 h 5893281"/>
                <a:gd name="connsiteX1312" fmla="*/ 8418209 w 10035679"/>
                <a:gd name="connsiteY1312" fmla="*/ 3098480 h 5893281"/>
                <a:gd name="connsiteX1313" fmla="*/ 8394058 w 10035679"/>
                <a:gd name="connsiteY1313" fmla="*/ 3098480 h 5893281"/>
                <a:gd name="connsiteX1314" fmla="*/ 8390435 w 10035679"/>
                <a:gd name="connsiteY1314" fmla="*/ 3069500 h 5893281"/>
                <a:gd name="connsiteX1315" fmla="*/ 8388019 w 10035679"/>
                <a:gd name="connsiteY1315" fmla="*/ 3055009 h 5893281"/>
                <a:gd name="connsiteX1316" fmla="*/ 8380170 w 10035679"/>
                <a:gd name="connsiteY1316" fmla="*/ 3041124 h 5893281"/>
                <a:gd name="connsiteX1317" fmla="*/ 8374133 w 10035679"/>
                <a:gd name="connsiteY1317" fmla="*/ 3020596 h 5893281"/>
                <a:gd name="connsiteX1318" fmla="*/ 8394058 w 10035679"/>
                <a:gd name="connsiteY1318" fmla="*/ 3020596 h 5893281"/>
                <a:gd name="connsiteX1319" fmla="*/ 8418209 w 10035679"/>
                <a:gd name="connsiteY1319" fmla="*/ 2987388 h 5893281"/>
                <a:gd name="connsiteX1320" fmla="*/ 8450810 w 10035679"/>
                <a:gd name="connsiteY1320" fmla="*/ 2958409 h 5893281"/>
                <a:gd name="connsiteX1321" fmla="*/ 8489451 w 10035679"/>
                <a:gd name="connsiteY1321" fmla="*/ 2940297 h 5893281"/>
                <a:gd name="connsiteX1322" fmla="*/ 8503337 w 10035679"/>
                <a:gd name="connsiteY1322" fmla="*/ 2937882 h 5893281"/>
                <a:gd name="connsiteX1323" fmla="*/ 8517828 w 10035679"/>
                <a:gd name="connsiteY1323" fmla="*/ 2937882 h 5893281"/>
                <a:gd name="connsiteX1324" fmla="*/ 8529904 w 10035679"/>
                <a:gd name="connsiteY1324" fmla="*/ 2940297 h 5893281"/>
                <a:gd name="connsiteX1325" fmla="*/ 8535942 w 10035679"/>
                <a:gd name="connsiteY1325" fmla="*/ 2940297 h 5893281"/>
                <a:gd name="connsiteX1326" fmla="*/ 8541979 w 10035679"/>
                <a:gd name="connsiteY1326" fmla="*/ 2940297 h 5893281"/>
                <a:gd name="connsiteX1327" fmla="*/ 8550431 w 10035679"/>
                <a:gd name="connsiteY1327" fmla="*/ 2930032 h 5893281"/>
                <a:gd name="connsiteX1328" fmla="*/ 8556468 w 10035679"/>
                <a:gd name="connsiteY1328" fmla="*/ 2919769 h 5893281"/>
                <a:gd name="connsiteX1329" fmla="*/ 8560091 w 10035679"/>
                <a:gd name="connsiteY1329" fmla="*/ 2908900 h 5893281"/>
                <a:gd name="connsiteX1330" fmla="*/ 8564317 w 10035679"/>
                <a:gd name="connsiteY1330" fmla="*/ 2901053 h 5893281"/>
                <a:gd name="connsiteX1331" fmla="*/ 8570356 w 10035679"/>
                <a:gd name="connsiteY1331" fmla="*/ 2890788 h 5893281"/>
                <a:gd name="connsiteX1332" fmla="*/ 8582431 w 10035679"/>
                <a:gd name="connsiteY1332" fmla="*/ 2884752 h 5893281"/>
                <a:gd name="connsiteX1333" fmla="*/ 8584847 w 10035679"/>
                <a:gd name="connsiteY1333" fmla="*/ 2890788 h 5893281"/>
                <a:gd name="connsiteX1334" fmla="*/ 8588468 w 10035679"/>
                <a:gd name="connsiteY1334" fmla="*/ 2895014 h 5893281"/>
                <a:gd name="connsiteX1335" fmla="*/ 8592694 w 10035679"/>
                <a:gd name="connsiteY1335" fmla="*/ 2895014 h 5893281"/>
                <a:gd name="connsiteX1336" fmla="*/ 8596922 w 10035679"/>
                <a:gd name="connsiteY1336" fmla="*/ 2895014 h 5893281"/>
                <a:gd name="connsiteX1337" fmla="*/ 8598733 w 10035679"/>
                <a:gd name="connsiteY1337" fmla="*/ 2890788 h 5893281"/>
                <a:gd name="connsiteX1338" fmla="*/ 8627110 w 10035679"/>
                <a:gd name="connsiteY1338" fmla="*/ 2866035 h 5893281"/>
                <a:gd name="connsiteX1339" fmla="*/ 8645222 w 10035679"/>
                <a:gd name="connsiteY1339" fmla="*/ 2843092 h 5893281"/>
                <a:gd name="connsiteX1340" fmla="*/ 8653676 w 10035679"/>
                <a:gd name="connsiteY1340" fmla="*/ 2818338 h 5893281"/>
                <a:gd name="connsiteX1341" fmla="*/ 8659713 w 10035679"/>
                <a:gd name="connsiteY1341" fmla="*/ 2789962 h 5893281"/>
                <a:gd name="connsiteX1342" fmla="*/ 8669976 w 10035679"/>
                <a:gd name="connsiteY1342" fmla="*/ 2765206 h 5893281"/>
                <a:gd name="connsiteX1343" fmla="*/ 8691711 w 10035679"/>
                <a:gd name="connsiteY1343" fmla="*/ 2732001 h 5893281"/>
                <a:gd name="connsiteX1344" fmla="*/ 8677825 w 10035679"/>
                <a:gd name="connsiteY1344" fmla="*/ 2732001 h 5893281"/>
                <a:gd name="connsiteX1345" fmla="*/ 8667562 w 10035679"/>
                <a:gd name="connsiteY1345" fmla="*/ 2725962 h 5893281"/>
                <a:gd name="connsiteX1346" fmla="*/ 8663939 w 10035679"/>
                <a:gd name="connsiteY1346" fmla="*/ 2717510 h 5893281"/>
                <a:gd name="connsiteX1347" fmla="*/ 8659713 w 10035679"/>
                <a:gd name="connsiteY1347" fmla="*/ 2711474 h 5893281"/>
                <a:gd name="connsiteX1348" fmla="*/ 8659713 w 10035679"/>
                <a:gd name="connsiteY1348" fmla="*/ 2696983 h 5893281"/>
                <a:gd name="connsiteX1349" fmla="*/ 8659713 w 10035679"/>
                <a:gd name="connsiteY1349" fmla="*/ 2678871 h 5893281"/>
                <a:gd name="connsiteX1350" fmla="*/ 8663939 w 10035679"/>
                <a:gd name="connsiteY1350" fmla="*/ 2674643 h 5893281"/>
                <a:gd name="connsiteX1351" fmla="*/ 8667562 w 10035679"/>
                <a:gd name="connsiteY1351" fmla="*/ 2672229 h 5893281"/>
                <a:gd name="connsiteX1352" fmla="*/ 8667562 w 10035679"/>
                <a:gd name="connsiteY1352" fmla="*/ 2668605 h 5893281"/>
                <a:gd name="connsiteX1353" fmla="*/ 8667562 w 10035679"/>
                <a:gd name="connsiteY1353" fmla="*/ 2664379 h 5893281"/>
                <a:gd name="connsiteX1354" fmla="*/ 8682051 w 10035679"/>
                <a:gd name="connsiteY1354" fmla="*/ 2660153 h 5893281"/>
                <a:gd name="connsiteX1355" fmla="*/ 8691711 w 10035679"/>
                <a:gd name="connsiteY1355" fmla="*/ 2660153 h 5893281"/>
                <a:gd name="connsiteX1356" fmla="*/ 8698353 w 10035679"/>
                <a:gd name="connsiteY1356" fmla="*/ 2658340 h 5893281"/>
                <a:gd name="connsiteX1357" fmla="*/ 8706202 w 10035679"/>
                <a:gd name="connsiteY1357" fmla="*/ 2658340 h 5893281"/>
                <a:gd name="connsiteX1358" fmla="*/ 8706202 w 10035679"/>
                <a:gd name="connsiteY1358" fmla="*/ 2620909 h 5893281"/>
                <a:gd name="connsiteX1359" fmla="*/ 8712241 w 10035679"/>
                <a:gd name="connsiteY1359" fmla="*/ 2592533 h 5893281"/>
                <a:gd name="connsiteX1360" fmla="*/ 5124099 w 10035679"/>
                <a:gd name="connsiteY1360" fmla="*/ 2567174 h 5893281"/>
                <a:gd name="connsiteX1361" fmla="*/ 5122288 w 10035679"/>
                <a:gd name="connsiteY1361" fmla="*/ 2571405 h 5893281"/>
                <a:gd name="connsiteX1362" fmla="*/ 5118062 w 10035679"/>
                <a:gd name="connsiteY1362" fmla="*/ 2571405 h 5893281"/>
                <a:gd name="connsiteX1363" fmla="*/ 5113836 w 10035679"/>
                <a:gd name="connsiteY1363" fmla="*/ 2571405 h 5893281"/>
                <a:gd name="connsiteX1364" fmla="*/ 5113836 w 10035679"/>
                <a:gd name="connsiteY1364" fmla="*/ 2573214 h 5893281"/>
                <a:gd name="connsiteX1365" fmla="*/ 5109610 w 10035679"/>
                <a:gd name="connsiteY1365" fmla="*/ 2573214 h 5893281"/>
                <a:gd name="connsiteX1366" fmla="*/ 5103571 w 10035679"/>
                <a:gd name="connsiteY1366" fmla="*/ 2581666 h 5893281"/>
                <a:gd name="connsiteX1367" fmla="*/ 5095722 w 10035679"/>
                <a:gd name="connsiteY1367" fmla="*/ 2585892 h 5893281"/>
                <a:gd name="connsiteX1368" fmla="*/ 5095722 w 10035679"/>
                <a:gd name="connsiteY1368" fmla="*/ 2587705 h 5893281"/>
                <a:gd name="connsiteX1369" fmla="*/ 5095722 w 10035679"/>
                <a:gd name="connsiteY1369" fmla="*/ 2596157 h 5893281"/>
                <a:gd name="connsiteX1370" fmla="*/ 5095722 w 10035679"/>
                <a:gd name="connsiteY1370" fmla="*/ 2602194 h 5893281"/>
                <a:gd name="connsiteX1371" fmla="*/ 5095722 w 10035679"/>
                <a:gd name="connsiteY1371" fmla="*/ 2614268 h 5893281"/>
                <a:gd name="connsiteX1372" fmla="*/ 5124099 w 10035679"/>
                <a:gd name="connsiteY1372" fmla="*/ 2643250 h 5893281"/>
                <a:gd name="connsiteX1373" fmla="*/ 5150665 w 10035679"/>
                <a:gd name="connsiteY1373" fmla="*/ 2674040 h 5893281"/>
                <a:gd name="connsiteX1374" fmla="*/ 5174815 w 10035679"/>
                <a:gd name="connsiteY1374" fmla="*/ 2710871 h 5893281"/>
                <a:gd name="connsiteX1375" fmla="*/ 5203192 w 10035679"/>
                <a:gd name="connsiteY1375" fmla="*/ 2710871 h 5893281"/>
                <a:gd name="connsiteX1376" fmla="*/ 5203192 w 10035679"/>
                <a:gd name="connsiteY1376" fmla="*/ 2731398 h 5893281"/>
                <a:gd name="connsiteX1377" fmla="*/ 5231569 w 10035679"/>
                <a:gd name="connsiteY1377" fmla="*/ 2741661 h 5893281"/>
                <a:gd name="connsiteX1378" fmla="*/ 5252096 w 10035679"/>
                <a:gd name="connsiteY1378" fmla="*/ 2756153 h 5893281"/>
                <a:gd name="connsiteX1379" fmla="*/ 5274434 w 10035679"/>
                <a:gd name="connsiteY1379" fmla="*/ 2774869 h 5893281"/>
                <a:gd name="connsiteX1380" fmla="*/ 5274434 w 10035679"/>
                <a:gd name="connsiteY1380" fmla="*/ 2783321 h 5893281"/>
                <a:gd name="connsiteX1381" fmla="*/ 5266587 w 10035679"/>
                <a:gd name="connsiteY1381" fmla="*/ 2783321 h 5893281"/>
                <a:gd name="connsiteX1382" fmla="*/ 5260549 w 10035679"/>
                <a:gd name="connsiteY1382" fmla="*/ 2783321 h 5893281"/>
                <a:gd name="connsiteX1383" fmla="*/ 5252699 w 10035679"/>
                <a:gd name="connsiteY1383" fmla="*/ 2783321 h 5893281"/>
                <a:gd name="connsiteX1384" fmla="*/ 5248473 w 10035679"/>
                <a:gd name="connsiteY1384" fmla="*/ 2783321 h 5893281"/>
                <a:gd name="connsiteX1385" fmla="*/ 5242436 w 10035679"/>
                <a:gd name="connsiteY1385" fmla="*/ 2779095 h 5893281"/>
                <a:gd name="connsiteX1386" fmla="*/ 5232172 w 10035679"/>
                <a:gd name="connsiteY1386" fmla="*/ 2774869 h 5893281"/>
                <a:gd name="connsiteX1387" fmla="*/ 5221909 w 10035679"/>
                <a:gd name="connsiteY1387" fmla="*/ 2774869 h 5893281"/>
                <a:gd name="connsiteX1388" fmla="*/ 5221909 w 10035679"/>
                <a:gd name="connsiteY1388" fmla="*/ 2785131 h 5893281"/>
                <a:gd name="connsiteX1389" fmla="*/ 5223720 w 10035679"/>
                <a:gd name="connsiteY1389" fmla="*/ 2793586 h 5893281"/>
                <a:gd name="connsiteX1390" fmla="*/ 5227946 w 10035679"/>
                <a:gd name="connsiteY1390" fmla="*/ 2799622 h 5893281"/>
                <a:gd name="connsiteX1391" fmla="*/ 5227946 w 10035679"/>
                <a:gd name="connsiteY1391" fmla="*/ 2803848 h 5893281"/>
                <a:gd name="connsiteX1392" fmla="*/ 5232172 w 10035679"/>
                <a:gd name="connsiteY1392" fmla="*/ 2812301 h 5893281"/>
                <a:gd name="connsiteX1393" fmla="*/ 5233984 w 10035679"/>
                <a:gd name="connsiteY1393" fmla="*/ 2822565 h 5893281"/>
                <a:gd name="connsiteX1394" fmla="*/ 5223720 w 10035679"/>
                <a:gd name="connsiteY1394" fmla="*/ 2828602 h 5893281"/>
                <a:gd name="connsiteX1395" fmla="*/ 5217683 w 10035679"/>
                <a:gd name="connsiteY1395" fmla="*/ 2837056 h 5893281"/>
                <a:gd name="connsiteX1396" fmla="*/ 5209834 w 10035679"/>
                <a:gd name="connsiteY1396" fmla="*/ 2847318 h 5893281"/>
                <a:gd name="connsiteX1397" fmla="*/ 5203795 w 10035679"/>
                <a:gd name="connsiteY1397" fmla="*/ 2861809 h 5893281"/>
                <a:gd name="connsiteX1398" fmla="*/ 5181457 w 10035679"/>
                <a:gd name="connsiteY1398" fmla="*/ 2861809 h 5893281"/>
                <a:gd name="connsiteX1399" fmla="*/ 5181457 w 10035679"/>
                <a:gd name="connsiteY1399" fmla="*/ 2909505 h 5893281"/>
                <a:gd name="connsiteX1400" fmla="*/ 5165155 w 10035679"/>
                <a:gd name="connsiteY1400" fmla="*/ 2909505 h 5893281"/>
                <a:gd name="connsiteX1401" fmla="*/ 5147041 w 10035679"/>
                <a:gd name="connsiteY1401" fmla="*/ 2895016 h 5893281"/>
                <a:gd name="connsiteX1402" fmla="*/ 5124703 w 10035679"/>
                <a:gd name="connsiteY1402" fmla="*/ 2886562 h 5893281"/>
                <a:gd name="connsiteX1403" fmla="*/ 5108402 w 10035679"/>
                <a:gd name="connsiteY1403" fmla="*/ 2876300 h 5893281"/>
                <a:gd name="connsiteX1404" fmla="*/ 5096327 w 10035679"/>
                <a:gd name="connsiteY1404" fmla="*/ 2851544 h 5893281"/>
                <a:gd name="connsiteX1405" fmla="*/ 5124703 w 10035679"/>
                <a:gd name="connsiteY1405" fmla="*/ 2855772 h 5893281"/>
                <a:gd name="connsiteX1406" fmla="*/ 5153080 w 10035679"/>
                <a:gd name="connsiteY1406" fmla="*/ 2851544 h 5893281"/>
                <a:gd name="connsiteX1407" fmla="*/ 5175418 w 10035679"/>
                <a:gd name="connsiteY1407" fmla="*/ 2843092 h 5893281"/>
                <a:gd name="connsiteX1408" fmla="*/ 5189306 w 10035679"/>
                <a:gd name="connsiteY1408" fmla="*/ 2828602 h 5893281"/>
                <a:gd name="connsiteX1409" fmla="*/ 5193532 w 10035679"/>
                <a:gd name="connsiteY1409" fmla="*/ 2826791 h 5893281"/>
                <a:gd name="connsiteX1410" fmla="*/ 5193532 w 10035679"/>
                <a:gd name="connsiteY1410" fmla="*/ 2822565 h 5893281"/>
                <a:gd name="connsiteX1411" fmla="*/ 5195343 w 10035679"/>
                <a:gd name="connsiteY1411" fmla="*/ 2818339 h 5893281"/>
                <a:gd name="connsiteX1412" fmla="*/ 5195343 w 10035679"/>
                <a:gd name="connsiteY1412" fmla="*/ 2812301 h 5893281"/>
                <a:gd name="connsiteX1413" fmla="*/ 5195343 w 10035679"/>
                <a:gd name="connsiteY1413" fmla="*/ 2803848 h 5893281"/>
                <a:gd name="connsiteX1414" fmla="*/ 5142815 w 10035679"/>
                <a:gd name="connsiteY1414" fmla="*/ 2764604 h 5893281"/>
                <a:gd name="connsiteX1415" fmla="*/ 5086062 w 10035679"/>
                <a:gd name="connsiteY1415" fmla="*/ 2725360 h 5893281"/>
                <a:gd name="connsiteX1416" fmla="*/ 5067950 w 10035679"/>
                <a:gd name="connsiteY1416" fmla="*/ 2703021 h 5893281"/>
                <a:gd name="connsiteX1417" fmla="*/ 5051662 w 10035679"/>
                <a:gd name="connsiteY1417" fmla="*/ 2682495 h 5893281"/>
                <a:gd name="connsiteX1418" fmla="*/ 5037776 w 10035679"/>
                <a:gd name="connsiteY1418" fmla="*/ 2657739 h 5893281"/>
                <a:gd name="connsiteX1419" fmla="*/ 5015441 w 10035679"/>
                <a:gd name="connsiteY1419" fmla="*/ 2635401 h 5893281"/>
                <a:gd name="connsiteX1420" fmla="*/ 4987064 w 10035679"/>
                <a:gd name="connsiteY1420" fmla="*/ 2625135 h 5893281"/>
                <a:gd name="connsiteX1421" fmla="*/ 4962913 w 10035679"/>
                <a:gd name="connsiteY1421" fmla="*/ 2645663 h 5893281"/>
                <a:gd name="connsiteX1422" fmla="*/ 4930311 w 10035679"/>
                <a:gd name="connsiteY1422" fmla="*/ 2664379 h 5893281"/>
                <a:gd name="connsiteX1423" fmla="*/ 4891671 w 10035679"/>
                <a:gd name="connsiteY1423" fmla="*/ 2672833 h 5893281"/>
                <a:gd name="connsiteX1424" fmla="*/ 4887444 w 10035679"/>
                <a:gd name="connsiteY1424" fmla="*/ 2664379 h 5893281"/>
                <a:gd name="connsiteX1425" fmla="*/ 4885632 w 10035679"/>
                <a:gd name="connsiteY1425" fmla="*/ 2658345 h 5893281"/>
                <a:gd name="connsiteX1426" fmla="*/ 4881407 w 10035679"/>
                <a:gd name="connsiteY1426" fmla="*/ 2654117 h 5893281"/>
                <a:gd name="connsiteX1427" fmla="*/ 4873557 w 10035679"/>
                <a:gd name="connsiteY1427" fmla="*/ 2654117 h 5893281"/>
                <a:gd name="connsiteX1428" fmla="*/ 4871746 w 10035679"/>
                <a:gd name="connsiteY1428" fmla="*/ 2654117 h 5893281"/>
                <a:gd name="connsiteX1429" fmla="*/ 4863898 w 10035679"/>
                <a:gd name="connsiteY1429" fmla="*/ 2658345 h 5893281"/>
                <a:gd name="connsiteX1430" fmla="*/ 4845785 w 10035679"/>
                <a:gd name="connsiteY1430" fmla="*/ 2672833 h 5893281"/>
                <a:gd name="connsiteX1431" fmla="*/ 4839746 w 10035679"/>
                <a:gd name="connsiteY1431" fmla="*/ 2693362 h 5893281"/>
                <a:gd name="connsiteX1432" fmla="*/ 4835519 w 10035679"/>
                <a:gd name="connsiteY1432" fmla="*/ 2715700 h 5893281"/>
                <a:gd name="connsiteX1433" fmla="*/ 4825258 w 10035679"/>
                <a:gd name="connsiteY1433" fmla="*/ 2732001 h 5893281"/>
                <a:gd name="connsiteX1434" fmla="*/ 4786617 w 10035679"/>
                <a:gd name="connsiteY1434" fmla="*/ 2732001 h 5893281"/>
                <a:gd name="connsiteX1435" fmla="*/ 4772730 w 10035679"/>
                <a:gd name="connsiteY1435" fmla="*/ 2750719 h 5893281"/>
                <a:gd name="connsiteX1436" fmla="*/ 4762465 w 10035679"/>
                <a:gd name="connsiteY1436" fmla="*/ 2771246 h 5893281"/>
                <a:gd name="connsiteX1437" fmla="*/ 4754618 w 10035679"/>
                <a:gd name="connsiteY1437" fmla="*/ 2797812 h 5893281"/>
                <a:gd name="connsiteX1438" fmla="*/ 4750388 w 10035679"/>
                <a:gd name="connsiteY1438" fmla="*/ 2799622 h 5893281"/>
                <a:gd name="connsiteX1439" fmla="*/ 4750388 w 10035679"/>
                <a:gd name="connsiteY1439" fmla="*/ 2808074 h 5893281"/>
                <a:gd name="connsiteX1440" fmla="*/ 4754618 w 10035679"/>
                <a:gd name="connsiteY1440" fmla="*/ 2812301 h 5893281"/>
                <a:gd name="connsiteX1441" fmla="*/ 4758844 w 10035679"/>
                <a:gd name="connsiteY1441" fmla="*/ 2814113 h 5893281"/>
                <a:gd name="connsiteX1442" fmla="*/ 4764881 w 10035679"/>
                <a:gd name="connsiteY1442" fmla="*/ 2822565 h 5893281"/>
                <a:gd name="connsiteX1443" fmla="*/ 4769107 w 10035679"/>
                <a:gd name="connsiteY1443" fmla="*/ 2828602 h 5893281"/>
                <a:gd name="connsiteX1444" fmla="*/ 4758844 w 10035679"/>
                <a:gd name="connsiteY1444" fmla="*/ 2828602 h 5893281"/>
                <a:gd name="connsiteX1445" fmla="*/ 4754618 w 10035679"/>
                <a:gd name="connsiteY1445" fmla="*/ 2832830 h 5893281"/>
                <a:gd name="connsiteX1446" fmla="*/ 4750388 w 10035679"/>
                <a:gd name="connsiteY1446" fmla="*/ 2832830 h 5893281"/>
                <a:gd name="connsiteX1447" fmla="*/ 4748579 w 10035679"/>
                <a:gd name="connsiteY1447" fmla="*/ 2837056 h 5893281"/>
                <a:gd name="connsiteX1448" fmla="*/ 4744353 w 10035679"/>
                <a:gd name="connsiteY1448" fmla="*/ 2841282 h 5893281"/>
                <a:gd name="connsiteX1449" fmla="*/ 4736503 w 10035679"/>
                <a:gd name="connsiteY1449" fmla="*/ 2843092 h 5893281"/>
                <a:gd name="connsiteX1450" fmla="*/ 4736503 w 10035679"/>
                <a:gd name="connsiteY1450" fmla="*/ 2851544 h 5893281"/>
                <a:gd name="connsiteX1451" fmla="*/ 4736503 w 10035679"/>
                <a:gd name="connsiteY1451" fmla="*/ 2855772 h 5893281"/>
                <a:gd name="connsiteX1452" fmla="*/ 4736503 w 10035679"/>
                <a:gd name="connsiteY1452" fmla="*/ 2859393 h 5893281"/>
                <a:gd name="connsiteX1453" fmla="*/ 4736503 w 10035679"/>
                <a:gd name="connsiteY1453" fmla="*/ 2871469 h 5893281"/>
                <a:gd name="connsiteX1454" fmla="*/ 4712353 w 10035679"/>
                <a:gd name="connsiteY1454" fmla="*/ 2873279 h 5893281"/>
                <a:gd name="connsiteX1455" fmla="*/ 4702090 w 10035679"/>
                <a:gd name="connsiteY1455" fmla="*/ 2881733 h 5893281"/>
                <a:gd name="connsiteX1456" fmla="*/ 4694241 w 10035679"/>
                <a:gd name="connsiteY1456" fmla="*/ 2887770 h 5893281"/>
                <a:gd name="connsiteX1457" fmla="*/ 4688204 w 10035679"/>
                <a:gd name="connsiteY1457" fmla="*/ 2899845 h 5893281"/>
                <a:gd name="connsiteX1458" fmla="*/ 4677940 w 10035679"/>
                <a:gd name="connsiteY1458" fmla="*/ 2910110 h 5893281"/>
                <a:gd name="connsiteX1459" fmla="*/ 4665864 w 10035679"/>
                <a:gd name="connsiteY1459" fmla="*/ 2914336 h 5893281"/>
                <a:gd name="connsiteX1460" fmla="*/ 4659826 w 10035679"/>
                <a:gd name="connsiteY1460" fmla="*/ 2914336 h 5893281"/>
                <a:gd name="connsiteX1461" fmla="*/ 4649563 w 10035679"/>
                <a:gd name="connsiteY1461" fmla="*/ 2910110 h 5893281"/>
                <a:gd name="connsiteX1462" fmla="*/ 4641712 w 10035679"/>
                <a:gd name="connsiteY1462" fmla="*/ 2905882 h 5893281"/>
                <a:gd name="connsiteX1463" fmla="*/ 4635677 w 10035679"/>
                <a:gd name="connsiteY1463" fmla="*/ 2901656 h 5893281"/>
                <a:gd name="connsiteX1464" fmla="*/ 4631451 w 10035679"/>
                <a:gd name="connsiteY1464" fmla="*/ 2901656 h 5893281"/>
                <a:gd name="connsiteX1465" fmla="*/ 4625411 w 10035679"/>
                <a:gd name="connsiteY1465" fmla="*/ 2905882 h 5893281"/>
                <a:gd name="connsiteX1466" fmla="*/ 4617564 w 10035679"/>
                <a:gd name="connsiteY1466" fmla="*/ 2910110 h 5893281"/>
                <a:gd name="connsiteX1467" fmla="*/ 4611526 w 10035679"/>
                <a:gd name="connsiteY1467" fmla="*/ 2914336 h 5893281"/>
                <a:gd name="connsiteX1468" fmla="*/ 4599452 w 10035679"/>
                <a:gd name="connsiteY1468" fmla="*/ 2916147 h 5893281"/>
                <a:gd name="connsiteX1469" fmla="*/ 4599452 w 10035679"/>
                <a:gd name="connsiteY1469" fmla="*/ 2934863 h 5893281"/>
                <a:gd name="connsiteX1470" fmla="*/ 4698467 w 10035679"/>
                <a:gd name="connsiteY1470" fmla="*/ 2949354 h 5893281"/>
                <a:gd name="connsiteX1471" fmla="*/ 4726843 w 10035679"/>
                <a:gd name="connsiteY1471" fmla="*/ 2934863 h 5893281"/>
                <a:gd name="connsiteX1472" fmla="*/ 4755221 w 10035679"/>
                <a:gd name="connsiteY1472" fmla="*/ 2916147 h 5893281"/>
                <a:gd name="connsiteX1473" fmla="*/ 4777562 w 10035679"/>
                <a:gd name="connsiteY1473" fmla="*/ 2901656 h 5893281"/>
                <a:gd name="connsiteX1474" fmla="*/ 4807749 w 10035679"/>
                <a:gd name="connsiteY1474" fmla="*/ 2895619 h 5893281"/>
                <a:gd name="connsiteX1475" fmla="*/ 4854237 w 10035679"/>
                <a:gd name="connsiteY1475" fmla="*/ 2887167 h 5893281"/>
                <a:gd name="connsiteX1476" fmla="*/ 4903141 w 10035679"/>
                <a:gd name="connsiteY1476" fmla="*/ 2885354 h 5893281"/>
                <a:gd name="connsiteX1477" fmla="*/ 4958084 w 10035679"/>
                <a:gd name="connsiteY1477" fmla="*/ 2885354 h 5893281"/>
                <a:gd name="connsiteX1478" fmla="*/ 5002763 w 10035679"/>
                <a:gd name="connsiteY1478" fmla="*/ 2885354 h 5893281"/>
                <a:gd name="connsiteX1479" fmla="*/ 5041398 w 10035679"/>
                <a:gd name="connsiteY1479" fmla="*/ 2887167 h 5893281"/>
                <a:gd name="connsiteX1480" fmla="*/ 5059498 w 10035679"/>
                <a:gd name="connsiteY1480" fmla="*/ 2891393 h 5893281"/>
                <a:gd name="connsiteX1481" fmla="*/ 5068553 w 10035679"/>
                <a:gd name="connsiteY1481" fmla="*/ 2891393 h 5893281"/>
                <a:gd name="connsiteX1482" fmla="*/ 5056477 w 10035679"/>
                <a:gd name="connsiteY1482" fmla="*/ 2924599 h 5893281"/>
                <a:gd name="connsiteX1483" fmla="*/ 5050454 w 10035679"/>
                <a:gd name="connsiteY1483" fmla="*/ 2959616 h 5893281"/>
                <a:gd name="connsiteX1484" fmla="*/ 5042605 w 10035679"/>
                <a:gd name="connsiteY1484" fmla="*/ 2996445 h 5893281"/>
                <a:gd name="connsiteX1485" fmla="*/ 5054680 w 10035679"/>
                <a:gd name="connsiteY1485" fmla="*/ 3002484 h 5893281"/>
                <a:gd name="connsiteX1486" fmla="*/ 5056477 w 10035679"/>
                <a:gd name="connsiteY1486" fmla="*/ 3010936 h 5893281"/>
                <a:gd name="connsiteX1487" fmla="*/ 5064327 w 10035679"/>
                <a:gd name="connsiteY1487" fmla="*/ 3016975 h 5893281"/>
                <a:gd name="connsiteX1488" fmla="*/ 5068553 w 10035679"/>
                <a:gd name="connsiteY1488" fmla="*/ 3021201 h 5893281"/>
                <a:gd name="connsiteX1489" fmla="*/ 5074591 w 10035679"/>
                <a:gd name="connsiteY1489" fmla="*/ 3027238 h 5893281"/>
                <a:gd name="connsiteX1490" fmla="*/ 5098742 w 10035679"/>
                <a:gd name="connsiteY1490" fmla="*/ 3035690 h 5893281"/>
                <a:gd name="connsiteX1491" fmla="*/ 5127119 w 10035679"/>
                <a:gd name="connsiteY1491" fmla="*/ 3035690 h 5893281"/>
                <a:gd name="connsiteX1492" fmla="*/ 5155496 w 10035679"/>
                <a:gd name="connsiteY1492" fmla="*/ 3039918 h 5893281"/>
                <a:gd name="connsiteX1493" fmla="*/ 5183870 w 10035679"/>
                <a:gd name="connsiteY1493" fmla="*/ 3054407 h 5893281"/>
                <a:gd name="connsiteX1494" fmla="*/ 5191720 w 10035679"/>
                <a:gd name="connsiteY1494" fmla="*/ 3083388 h 5893281"/>
                <a:gd name="connsiteX1495" fmla="*/ 5205608 w 10035679"/>
                <a:gd name="connsiteY1495" fmla="*/ 3089425 h 5893281"/>
                <a:gd name="connsiteX1496" fmla="*/ 5226135 w 10035679"/>
                <a:gd name="connsiteY1496" fmla="*/ 3097877 h 5893281"/>
                <a:gd name="connsiteX1497" fmla="*/ 5254512 w 10035679"/>
                <a:gd name="connsiteY1497" fmla="*/ 3103916 h 5893281"/>
                <a:gd name="connsiteX1498" fmla="*/ 5278661 w 10035679"/>
                <a:gd name="connsiteY1498" fmla="*/ 3112368 h 5893281"/>
                <a:gd name="connsiteX1499" fmla="*/ 5292548 w 10035679"/>
                <a:gd name="connsiteY1499" fmla="*/ 3114178 h 5893281"/>
                <a:gd name="connsiteX1500" fmla="*/ 5296775 w 10035679"/>
                <a:gd name="connsiteY1500" fmla="*/ 3093651 h 5893281"/>
                <a:gd name="connsiteX1501" fmla="*/ 5304624 w 10035679"/>
                <a:gd name="connsiteY1501" fmla="*/ 3074934 h 5893281"/>
                <a:gd name="connsiteX1502" fmla="*/ 5310661 w 10035679"/>
                <a:gd name="connsiteY1502" fmla="*/ 3056219 h 5893281"/>
                <a:gd name="connsiteX1503" fmla="*/ 5333001 w 10035679"/>
                <a:gd name="connsiteY1503" fmla="*/ 3041728 h 5893281"/>
                <a:gd name="connsiteX1504" fmla="*/ 5363188 w 10035679"/>
                <a:gd name="connsiteY1504" fmla="*/ 3035690 h 5893281"/>
                <a:gd name="connsiteX1505" fmla="*/ 5391565 w 10035679"/>
                <a:gd name="connsiteY1505" fmla="*/ 3041728 h 5893281"/>
                <a:gd name="connsiteX1506" fmla="*/ 5419942 w 10035679"/>
                <a:gd name="connsiteY1506" fmla="*/ 3056219 h 5893281"/>
                <a:gd name="connsiteX1507" fmla="*/ 5448318 w 10035679"/>
                <a:gd name="connsiteY1507" fmla="*/ 3068293 h 5893281"/>
                <a:gd name="connsiteX1508" fmla="*/ 5462204 w 10035679"/>
                <a:gd name="connsiteY1508" fmla="*/ 3070105 h 5893281"/>
                <a:gd name="connsiteX1509" fmla="*/ 5490581 w 10035679"/>
                <a:gd name="connsiteY1509" fmla="*/ 3074331 h 5893281"/>
                <a:gd name="connsiteX1510" fmla="*/ 5518958 w 10035679"/>
                <a:gd name="connsiteY1510" fmla="*/ 3082783 h 5893281"/>
                <a:gd name="connsiteX1511" fmla="*/ 5547335 w 10035679"/>
                <a:gd name="connsiteY1511" fmla="*/ 3084594 h 5893281"/>
                <a:gd name="connsiteX1512" fmla="*/ 5569673 w 10035679"/>
                <a:gd name="connsiteY1512" fmla="*/ 3088822 h 5893281"/>
                <a:gd name="connsiteX1513" fmla="*/ 5579937 w 10035679"/>
                <a:gd name="connsiteY1513" fmla="*/ 3093048 h 5893281"/>
                <a:gd name="connsiteX1514" fmla="*/ 5585974 w 10035679"/>
                <a:gd name="connsiteY1514" fmla="*/ 3088822 h 5893281"/>
                <a:gd name="connsiteX1515" fmla="*/ 5590202 w 10035679"/>
                <a:gd name="connsiteY1515" fmla="*/ 3082783 h 5893281"/>
                <a:gd name="connsiteX1516" fmla="*/ 5594428 w 10035679"/>
                <a:gd name="connsiteY1516" fmla="*/ 3078557 h 5893281"/>
                <a:gd name="connsiteX1517" fmla="*/ 5600465 w 10035679"/>
                <a:gd name="connsiteY1517" fmla="*/ 3070105 h 5893281"/>
                <a:gd name="connsiteX1518" fmla="*/ 5608314 w 10035679"/>
                <a:gd name="connsiteY1518" fmla="*/ 3068293 h 5893281"/>
                <a:gd name="connsiteX1519" fmla="*/ 5614351 w 10035679"/>
                <a:gd name="connsiteY1519" fmla="*/ 3068293 h 5893281"/>
                <a:gd name="connsiteX1520" fmla="*/ 5624616 w 10035679"/>
                <a:gd name="connsiteY1520" fmla="*/ 3068293 h 5893281"/>
                <a:gd name="connsiteX1521" fmla="*/ 5651182 w 10035679"/>
                <a:gd name="connsiteY1521" fmla="*/ 3074331 h 5893281"/>
                <a:gd name="connsiteX1522" fmla="*/ 5671709 w 10035679"/>
                <a:gd name="connsiteY1522" fmla="*/ 3084594 h 5893281"/>
                <a:gd name="connsiteX1523" fmla="*/ 5695860 w 10035679"/>
                <a:gd name="connsiteY1523" fmla="*/ 3082783 h 5893281"/>
                <a:gd name="connsiteX1524" fmla="*/ 5722424 w 10035679"/>
                <a:gd name="connsiteY1524" fmla="*/ 3074331 h 5893281"/>
                <a:gd name="connsiteX1525" fmla="*/ 5724235 w 10035679"/>
                <a:gd name="connsiteY1525" fmla="*/ 3045350 h 5893281"/>
                <a:gd name="connsiteX1526" fmla="*/ 5738123 w 10035679"/>
                <a:gd name="connsiteY1526" fmla="*/ 3010333 h 5893281"/>
                <a:gd name="connsiteX1527" fmla="*/ 5750198 w 10035679"/>
                <a:gd name="connsiteY1527" fmla="*/ 2977126 h 5893281"/>
                <a:gd name="connsiteX1528" fmla="*/ 5753819 w 10035679"/>
                <a:gd name="connsiteY1528" fmla="*/ 2949354 h 5893281"/>
                <a:gd name="connsiteX1529" fmla="*/ 5747782 w 10035679"/>
                <a:gd name="connsiteY1529" fmla="*/ 2924599 h 5893281"/>
                <a:gd name="connsiteX1530" fmla="*/ 5743556 w 10035679"/>
                <a:gd name="connsiteY1530" fmla="*/ 2916147 h 5893281"/>
                <a:gd name="connsiteX1531" fmla="*/ 5743556 w 10035679"/>
                <a:gd name="connsiteY1531" fmla="*/ 2910110 h 5893281"/>
                <a:gd name="connsiteX1532" fmla="*/ 5739330 w 10035679"/>
                <a:gd name="connsiteY1532" fmla="*/ 2905882 h 5893281"/>
                <a:gd name="connsiteX1533" fmla="*/ 5735104 w 10035679"/>
                <a:gd name="connsiteY1533" fmla="*/ 2901656 h 5893281"/>
                <a:gd name="connsiteX1534" fmla="*/ 5729066 w 10035679"/>
                <a:gd name="connsiteY1534" fmla="*/ 2901656 h 5893281"/>
                <a:gd name="connsiteX1535" fmla="*/ 5721216 w 10035679"/>
                <a:gd name="connsiteY1535" fmla="*/ 2901656 h 5893281"/>
                <a:gd name="connsiteX1536" fmla="*/ 5707330 w 10035679"/>
                <a:gd name="connsiteY1536" fmla="*/ 2901656 h 5893281"/>
                <a:gd name="connsiteX1537" fmla="*/ 5691029 w 10035679"/>
                <a:gd name="connsiteY1537" fmla="*/ 2916147 h 5893281"/>
                <a:gd name="connsiteX1538" fmla="*/ 5677143 w 10035679"/>
                <a:gd name="connsiteY1538" fmla="*/ 2920373 h 5893281"/>
                <a:gd name="connsiteX1539" fmla="*/ 5663255 w 10035679"/>
                <a:gd name="connsiteY1539" fmla="*/ 2916147 h 5893281"/>
                <a:gd name="connsiteX1540" fmla="*/ 5649369 w 10035679"/>
                <a:gd name="connsiteY1540" fmla="*/ 2910110 h 5893281"/>
                <a:gd name="connsiteX1541" fmla="*/ 5631257 w 10035679"/>
                <a:gd name="connsiteY1541" fmla="*/ 2901656 h 5893281"/>
                <a:gd name="connsiteX1542" fmla="*/ 5620992 w 10035679"/>
                <a:gd name="connsiteY1542" fmla="*/ 2899845 h 5893281"/>
                <a:gd name="connsiteX1543" fmla="*/ 5613145 w 10035679"/>
                <a:gd name="connsiteY1543" fmla="*/ 2901656 h 5893281"/>
                <a:gd name="connsiteX1544" fmla="*/ 5602880 w 10035679"/>
                <a:gd name="connsiteY1544" fmla="*/ 2905882 h 5893281"/>
                <a:gd name="connsiteX1545" fmla="*/ 5598654 w 10035679"/>
                <a:gd name="connsiteY1545" fmla="*/ 2914336 h 5893281"/>
                <a:gd name="connsiteX1546" fmla="*/ 5592616 w 10035679"/>
                <a:gd name="connsiteY1546" fmla="*/ 2920373 h 5893281"/>
                <a:gd name="connsiteX1547" fmla="*/ 5584768 w 10035679"/>
                <a:gd name="connsiteY1547" fmla="*/ 2924599 h 5893281"/>
                <a:gd name="connsiteX1548" fmla="*/ 5554579 w 10035679"/>
                <a:gd name="connsiteY1548" fmla="*/ 2916147 h 5893281"/>
                <a:gd name="connsiteX1549" fmla="*/ 5521976 w 10035679"/>
                <a:gd name="connsiteY1549" fmla="*/ 2895619 h 5893281"/>
                <a:gd name="connsiteX1550" fmla="*/ 5497825 w 10035679"/>
                <a:gd name="connsiteY1550" fmla="*/ 2862412 h 5893281"/>
                <a:gd name="connsiteX1551" fmla="*/ 5485750 w 10035679"/>
                <a:gd name="connsiteY1551" fmla="*/ 2829206 h 5893281"/>
                <a:gd name="connsiteX1552" fmla="*/ 5485750 w 10035679"/>
                <a:gd name="connsiteY1552" fmla="*/ 2823168 h 5893281"/>
                <a:gd name="connsiteX1553" fmla="*/ 5485750 w 10035679"/>
                <a:gd name="connsiteY1553" fmla="*/ 2814716 h 5893281"/>
                <a:gd name="connsiteX1554" fmla="*/ 5485750 w 10035679"/>
                <a:gd name="connsiteY1554" fmla="*/ 2808679 h 5893281"/>
                <a:gd name="connsiteX1555" fmla="*/ 5485750 w 10035679"/>
                <a:gd name="connsiteY1555" fmla="*/ 2800225 h 5893281"/>
                <a:gd name="connsiteX1556" fmla="*/ 5485750 w 10035679"/>
                <a:gd name="connsiteY1556" fmla="*/ 2794189 h 5893281"/>
                <a:gd name="connsiteX1557" fmla="*/ 5489978 w 10035679"/>
                <a:gd name="connsiteY1557" fmla="*/ 2785737 h 5893281"/>
                <a:gd name="connsiteX1558" fmla="*/ 5494204 w 10035679"/>
                <a:gd name="connsiteY1558" fmla="*/ 2775472 h 5893281"/>
                <a:gd name="connsiteX1559" fmla="*/ 5486355 w 10035679"/>
                <a:gd name="connsiteY1559" fmla="*/ 2769435 h 5893281"/>
                <a:gd name="connsiteX1560" fmla="*/ 5480316 w 10035679"/>
                <a:gd name="connsiteY1560" fmla="*/ 2765209 h 5893281"/>
                <a:gd name="connsiteX1561" fmla="*/ 5476090 w 10035679"/>
                <a:gd name="connsiteY1561" fmla="*/ 2760983 h 5893281"/>
                <a:gd name="connsiteX1562" fmla="*/ 5471864 w 10035679"/>
                <a:gd name="connsiteY1562" fmla="*/ 2756755 h 5893281"/>
                <a:gd name="connsiteX1563" fmla="*/ 5465827 w 10035679"/>
                <a:gd name="connsiteY1563" fmla="*/ 2754945 h 5893281"/>
                <a:gd name="connsiteX1564" fmla="*/ 5455563 w 10035679"/>
                <a:gd name="connsiteY1564" fmla="*/ 2750719 h 5893281"/>
                <a:gd name="connsiteX1565" fmla="*/ 5451337 w 10035679"/>
                <a:gd name="connsiteY1565" fmla="*/ 2746492 h 5893281"/>
                <a:gd name="connsiteX1566" fmla="*/ 5447111 w 10035679"/>
                <a:gd name="connsiteY1566" fmla="*/ 2746492 h 5893281"/>
                <a:gd name="connsiteX1567" fmla="*/ 5442884 w 10035679"/>
                <a:gd name="connsiteY1567" fmla="*/ 2742266 h 5893281"/>
                <a:gd name="connsiteX1568" fmla="*/ 5436846 w 10035679"/>
                <a:gd name="connsiteY1568" fmla="*/ 2742266 h 5893281"/>
                <a:gd name="connsiteX1569" fmla="*/ 5428999 w 10035679"/>
                <a:gd name="connsiteY1569" fmla="*/ 2742266 h 5893281"/>
                <a:gd name="connsiteX1570" fmla="*/ 5428999 w 10035679"/>
                <a:gd name="connsiteY1570" fmla="*/ 2750719 h 5893281"/>
                <a:gd name="connsiteX1571" fmla="*/ 5422960 w 10035679"/>
                <a:gd name="connsiteY1571" fmla="*/ 2750719 h 5893281"/>
                <a:gd name="connsiteX1572" fmla="*/ 5422960 w 10035679"/>
                <a:gd name="connsiteY1572" fmla="*/ 2760983 h 5893281"/>
                <a:gd name="connsiteX1573" fmla="*/ 5427186 w 10035679"/>
                <a:gd name="connsiteY1573" fmla="*/ 2769435 h 5893281"/>
                <a:gd name="connsiteX1574" fmla="*/ 5427186 w 10035679"/>
                <a:gd name="connsiteY1574" fmla="*/ 2771246 h 5893281"/>
                <a:gd name="connsiteX1575" fmla="*/ 5427186 w 10035679"/>
                <a:gd name="connsiteY1575" fmla="*/ 2775472 h 5893281"/>
                <a:gd name="connsiteX1576" fmla="*/ 5422960 w 10035679"/>
                <a:gd name="connsiteY1576" fmla="*/ 2779698 h 5893281"/>
                <a:gd name="connsiteX1577" fmla="*/ 5418734 w 10035679"/>
                <a:gd name="connsiteY1577" fmla="*/ 2779698 h 5893281"/>
                <a:gd name="connsiteX1578" fmla="*/ 5412697 w 10035679"/>
                <a:gd name="connsiteY1578" fmla="*/ 2779698 h 5893281"/>
                <a:gd name="connsiteX1579" fmla="*/ 5398809 w 10035679"/>
                <a:gd name="connsiteY1579" fmla="*/ 2783926 h 5893281"/>
                <a:gd name="connsiteX1580" fmla="*/ 5394583 w 10035679"/>
                <a:gd name="connsiteY1580" fmla="*/ 2775472 h 5893281"/>
                <a:gd name="connsiteX1581" fmla="*/ 5390357 w 10035679"/>
                <a:gd name="connsiteY1581" fmla="*/ 2771246 h 5893281"/>
                <a:gd name="connsiteX1582" fmla="*/ 5390357 w 10035679"/>
                <a:gd name="connsiteY1582" fmla="*/ 2769435 h 5893281"/>
                <a:gd name="connsiteX1583" fmla="*/ 5384320 w 10035679"/>
                <a:gd name="connsiteY1583" fmla="*/ 2765209 h 5893281"/>
                <a:gd name="connsiteX1584" fmla="*/ 5384320 w 10035679"/>
                <a:gd name="connsiteY1584" fmla="*/ 2774869 h 5893281"/>
                <a:gd name="connsiteX1585" fmla="*/ 5402432 w 10035679"/>
                <a:gd name="connsiteY1585" fmla="*/ 2797207 h 5893281"/>
                <a:gd name="connsiteX1586" fmla="*/ 5416318 w 10035679"/>
                <a:gd name="connsiteY1586" fmla="*/ 2827999 h 5893281"/>
                <a:gd name="connsiteX1587" fmla="*/ 5422357 w 10035679"/>
                <a:gd name="connsiteY1587" fmla="*/ 2861206 h 5893281"/>
                <a:gd name="connsiteX1588" fmla="*/ 5412092 w 10035679"/>
                <a:gd name="connsiteY1588" fmla="*/ 2869658 h 5893281"/>
                <a:gd name="connsiteX1589" fmla="*/ 5404243 w 10035679"/>
                <a:gd name="connsiteY1589" fmla="*/ 2871469 h 5893281"/>
                <a:gd name="connsiteX1590" fmla="*/ 5402432 w 10035679"/>
                <a:gd name="connsiteY1590" fmla="*/ 2879921 h 5893281"/>
                <a:gd name="connsiteX1591" fmla="*/ 5398206 w 10035679"/>
                <a:gd name="connsiteY1591" fmla="*/ 2885960 h 5893281"/>
                <a:gd name="connsiteX1592" fmla="*/ 5398206 w 10035679"/>
                <a:gd name="connsiteY1592" fmla="*/ 2890186 h 5893281"/>
                <a:gd name="connsiteX1593" fmla="*/ 5393980 w 10035679"/>
                <a:gd name="connsiteY1593" fmla="*/ 2898638 h 5893281"/>
                <a:gd name="connsiteX1594" fmla="*/ 5389754 w 10035679"/>
                <a:gd name="connsiteY1594" fmla="*/ 2900450 h 5893281"/>
                <a:gd name="connsiteX1595" fmla="*/ 5379489 w 10035679"/>
                <a:gd name="connsiteY1595" fmla="*/ 2904676 h 5893281"/>
                <a:gd name="connsiteX1596" fmla="*/ 5369225 w 10035679"/>
                <a:gd name="connsiteY1596" fmla="*/ 2908902 h 5893281"/>
                <a:gd name="connsiteX1597" fmla="*/ 5364999 w 10035679"/>
                <a:gd name="connsiteY1597" fmla="*/ 2904676 h 5893281"/>
                <a:gd name="connsiteX1598" fmla="*/ 5360773 w 10035679"/>
                <a:gd name="connsiteY1598" fmla="*/ 2904676 h 5893281"/>
                <a:gd name="connsiteX1599" fmla="*/ 5358962 w 10035679"/>
                <a:gd name="connsiteY1599" fmla="*/ 2900450 h 5893281"/>
                <a:gd name="connsiteX1600" fmla="*/ 5351113 w 10035679"/>
                <a:gd name="connsiteY1600" fmla="*/ 2900450 h 5893281"/>
                <a:gd name="connsiteX1601" fmla="*/ 5318510 w 10035679"/>
                <a:gd name="connsiteY1601" fmla="*/ 2803848 h 5893281"/>
                <a:gd name="connsiteX1602" fmla="*/ 5312473 w 10035679"/>
                <a:gd name="connsiteY1602" fmla="*/ 2799622 h 5893281"/>
                <a:gd name="connsiteX1603" fmla="*/ 5304624 w 10035679"/>
                <a:gd name="connsiteY1603" fmla="*/ 2793586 h 5893281"/>
                <a:gd name="connsiteX1604" fmla="*/ 5294359 w 10035679"/>
                <a:gd name="connsiteY1604" fmla="*/ 2785131 h 5893281"/>
                <a:gd name="connsiteX1605" fmla="*/ 5288322 w 10035679"/>
                <a:gd name="connsiteY1605" fmla="*/ 2783321 h 5893281"/>
                <a:gd name="connsiteX1606" fmla="*/ 5280473 w 10035679"/>
                <a:gd name="connsiteY1606" fmla="*/ 2774869 h 5893281"/>
                <a:gd name="connsiteX1607" fmla="*/ 5276247 w 10035679"/>
                <a:gd name="connsiteY1607" fmla="*/ 2754342 h 5893281"/>
                <a:gd name="connsiteX1608" fmla="*/ 5280473 w 10035679"/>
                <a:gd name="connsiteY1608" fmla="*/ 2735625 h 5893281"/>
                <a:gd name="connsiteX1609" fmla="*/ 5284699 w 10035679"/>
                <a:gd name="connsiteY1609" fmla="*/ 2721134 h 5893281"/>
                <a:gd name="connsiteX1610" fmla="*/ 5284699 w 10035679"/>
                <a:gd name="connsiteY1610" fmla="*/ 2706643 h 5893281"/>
                <a:gd name="connsiteX1611" fmla="*/ 5274434 w 10035679"/>
                <a:gd name="connsiteY1611" fmla="*/ 2696380 h 5893281"/>
                <a:gd name="connsiteX1612" fmla="*/ 5247870 w 10035679"/>
                <a:gd name="connsiteY1612" fmla="*/ 2677664 h 5893281"/>
                <a:gd name="connsiteX1613" fmla="*/ 5227343 w 10035679"/>
                <a:gd name="connsiteY1613" fmla="*/ 2667398 h 5893281"/>
                <a:gd name="connsiteX1614" fmla="*/ 5209229 w 10035679"/>
                <a:gd name="connsiteY1614" fmla="*/ 2663173 h 5893281"/>
                <a:gd name="connsiteX1615" fmla="*/ 5192927 w 10035679"/>
                <a:gd name="connsiteY1615" fmla="*/ 2652908 h 5893281"/>
                <a:gd name="connsiteX1616" fmla="*/ 5179041 w 10035679"/>
                <a:gd name="connsiteY1616" fmla="*/ 2630570 h 5893281"/>
                <a:gd name="connsiteX1617" fmla="*/ 5165155 w 10035679"/>
                <a:gd name="connsiteY1617" fmla="*/ 2591326 h 5893281"/>
                <a:gd name="connsiteX1618" fmla="*/ 5136779 w 10035679"/>
                <a:gd name="connsiteY1618" fmla="*/ 2599779 h 5893281"/>
                <a:gd name="connsiteX1619" fmla="*/ 5132553 w 10035679"/>
                <a:gd name="connsiteY1619" fmla="*/ 2587705 h 5893281"/>
                <a:gd name="connsiteX1620" fmla="*/ 5132553 w 10035679"/>
                <a:gd name="connsiteY1620" fmla="*/ 2581666 h 5893281"/>
                <a:gd name="connsiteX1621" fmla="*/ 5128327 w 10035679"/>
                <a:gd name="connsiteY1621" fmla="*/ 2573214 h 5893281"/>
                <a:gd name="connsiteX1622" fmla="*/ 2701834 w 10035679"/>
                <a:gd name="connsiteY1622" fmla="*/ 2558722 h 5893281"/>
                <a:gd name="connsiteX1623" fmla="*/ 2701532 w 10035679"/>
                <a:gd name="connsiteY1623" fmla="*/ 2559325 h 5893281"/>
                <a:gd name="connsiteX1624" fmla="*/ 2707258 w 10035679"/>
                <a:gd name="connsiteY1624" fmla="*/ 2559325 h 5893281"/>
                <a:gd name="connsiteX1625" fmla="*/ 2707264 w 10035679"/>
                <a:gd name="connsiteY1625" fmla="*/ 2559325 h 5893281"/>
                <a:gd name="connsiteX1626" fmla="*/ 2705453 w 10035679"/>
                <a:gd name="connsiteY1626" fmla="*/ 2567781 h 5893281"/>
                <a:gd name="connsiteX1627" fmla="*/ 2701225 w 10035679"/>
                <a:gd name="connsiteY1627" fmla="*/ 2571402 h 5893281"/>
                <a:gd name="connsiteX1628" fmla="*/ 2696998 w 10035679"/>
                <a:gd name="connsiteY1628" fmla="*/ 2578044 h 5893281"/>
                <a:gd name="connsiteX1629" fmla="*/ 2696998 w 10035679"/>
                <a:gd name="connsiteY1629" fmla="*/ 2581667 h 5893281"/>
                <a:gd name="connsiteX1630" fmla="*/ 2695330 w 10035679"/>
                <a:gd name="connsiteY1630" fmla="*/ 2591678 h 5893281"/>
                <a:gd name="connsiteX1631" fmla="*/ 2695797 w 10035679"/>
                <a:gd name="connsiteY1631" fmla="*/ 2591929 h 5893281"/>
                <a:gd name="connsiteX1632" fmla="*/ 2697608 w 10035679"/>
                <a:gd name="connsiteY1632" fmla="*/ 2581666 h 5893281"/>
                <a:gd name="connsiteX1633" fmla="*/ 2697608 w 10035679"/>
                <a:gd name="connsiteY1633" fmla="*/ 2577441 h 5893281"/>
                <a:gd name="connsiteX1634" fmla="*/ 2701834 w 10035679"/>
                <a:gd name="connsiteY1634" fmla="*/ 2571402 h 5893281"/>
                <a:gd name="connsiteX1635" fmla="*/ 2706060 w 10035679"/>
                <a:gd name="connsiteY1635" fmla="*/ 2567174 h 5893281"/>
                <a:gd name="connsiteX1636" fmla="*/ 2707872 w 10035679"/>
                <a:gd name="connsiteY1636" fmla="*/ 2558722 h 5893281"/>
                <a:gd name="connsiteX1637" fmla="*/ 5611937 w 10035679"/>
                <a:gd name="connsiteY1637" fmla="*/ 2529138 h 5893281"/>
                <a:gd name="connsiteX1638" fmla="*/ 5604088 w 10035679"/>
                <a:gd name="connsiteY1638" fmla="*/ 2545439 h 5893281"/>
                <a:gd name="connsiteX1639" fmla="*/ 5590202 w 10035679"/>
                <a:gd name="connsiteY1639" fmla="*/ 2572008 h 5893281"/>
                <a:gd name="connsiteX1640" fmla="*/ 5572088 w 10035679"/>
                <a:gd name="connsiteY1640" fmla="*/ 2600986 h 5893281"/>
                <a:gd name="connsiteX1641" fmla="*/ 5555787 w 10035679"/>
                <a:gd name="connsiteY1641" fmla="*/ 2629967 h 5893281"/>
                <a:gd name="connsiteX1642" fmla="*/ 5541901 w 10035679"/>
                <a:gd name="connsiteY1642" fmla="*/ 2654720 h 5893281"/>
                <a:gd name="connsiteX1643" fmla="*/ 5534051 w 10035679"/>
                <a:gd name="connsiteY1643" fmla="*/ 2675248 h 5893281"/>
                <a:gd name="connsiteX1644" fmla="*/ 5534051 w 10035679"/>
                <a:gd name="connsiteY1644" fmla="*/ 2687324 h 5893281"/>
                <a:gd name="connsiteX1645" fmla="*/ 5538278 w 10035679"/>
                <a:gd name="connsiteY1645" fmla="*/ 2701815 h 5893281"/>
                <a:gd name="connsiteX1646" fmla="*/ 5538278 w 10035679"/>
                <a:gd name="connsiteY1646" fmla="*/ 2707850 h 5893281"/>
                <a:gd name="connsiteX1647" fmla="*/ 5542504 w 10035679"/>
                <a:gd name="connsiteY1647" fmla="*/ 2716304 h 5893281"/>
                <a:gd name="connsiteX1648" fmla="*/ 5548542 w 10035679"/>
                <a:gd name="connsiteY1648" fmla="*/ 2718115 h 5893281"/>
                <a:gd name="connsiteX1649" fmla="*/ 5556392 w 10035679"/>
                <a:gd name="connsiteY1649" fmla="*/ 2722342 h 5893281"/>
                <a:gd name="connsiteX1650" fmla="*/ 5566654 w 10035679"/>
                <a:gd name="connsiteY1650" fmla="*/ 2726567 h 5893281"/>
                <a:gd name="connsiteX1651" fmla="*/ 5595031 w 10035679"/>
                <a:gd name="connsiteY1651" fmla="*/ 2736833 h 5893281"/>
                <a:gd name="connsiteX1652" fmla="*/ 5623408 w 10035679"/>
                <a:gd name="connsiteY1652" fmla="*/ 2732606 h 5893281"/>
                <a:gd name="connsiteX1653" fmla="*/ 5647559 w 10035679"/>
                <a:gd name="connsiteY1653" fmla="*/ 2722342 h 5893281"/>
                <a:gd name="connsiteX1654" fmla="*/ 5675935 w 10035679"/>
                <a:gd name="connsiteY1654" fmla="*/ 2707850 h 5893281"/>
                <a:gd name="connsiteX1655" fmla="*/ 5704312 w 10035679"/>
                <a:gd name="connsiteY1655" fmla="*/ 2703625 h 5893281"/>
                <a:gd name="connsiteX1656" fmla="*/ 5732689 w 10035679"/>
                <a:gd name="connsiteY1656" fmla="*/ 2703625 h 5893281"/>
                <a:gd name="connsiteX1657" fmla="*/ 5750801 w 10035679"/>
                <a:gd name="connsiteY1657" fmla="*/ 2715700 h 5893281"/>
                <a:gd name="connsiteX1658" fmla="*/ 5764687 w 10035679"/>
                <a:gd name="connsiteY1658" fmla="*/ 2725965 h 5893281"/>
                <a:gd name="connsiteX1659" fmla="*/ 5780988 w 10035679"/>
                <a:gd name="connsiteY1659" fmla="*/ 2732001 h 5893281"/>
                <a:gd name="connsiteX1660" fmla="*/ 5823253 w 10035679"/>
                <a:gd name="connsiteY1660" fmla="*/ 2740454 h 5893281"/>
                <a:gd name="connsiteX1661" fmla="*/ 5865516 w 10035679"/>
                <a:gd name="connsiteY1661" fmla="*/ 2736228 h 5893281"/>
                <a:gd name="connsiteX1662" fmla="*/ 5904155 w 10035679"/>
                <a:gd name="connsiteY1662" fmla="*/ 2725965 h 5893281"/>
                <a:gd name="connsiteX1663" fmla="*/ 5915023 w 10035679"/>
                <a:gd name="connsiteY1663" fmla="*/ 2704229 h 5893281"/>
                <a:gd name="connsiteX1664" fmla="*/ 5902949 w 10035679"/>
                <a:gd name="connsiteY1664" fmla="*/ 2704229 h 5893281"/>
                <a:gd name="connsiteX1665" fmla="*/ 5886646 w 10035679"/>
                <a:gd name="connsiteY1665" fmla="*/ 2675248 h 5893281"/>
                <a:gd name="connsiteX1666" fmla="*/ 5858269 w 10035679"/>
                <a:gd name="connsiteY1666" fmla="*/ 2650493 h 5893281"/>
                <a:gd name="connsiteX1667" fmla="*/ 5817819 w 10035679"/>
                <a:gd name="connsiteY1667" fmla="*/ 2625741 h 5893281"/>
                <a:gd name="connsiteX1668" fmla="*/ 5779178 w 10035679"/>
                <a:gd name="connsiteY1668" fmla="*/ 2603401 h 5893281"/>
                <a:gd name="connsiteX1669" fmla="*/ 5748990 w 10035679"/>
                <a:gd name="connsiteY1669" fmla="*/ 2593138 h 5893281"/>
                <a:gd name="connsiteX1670" fmla="*/ 5730876 w 10035679"/>
                <a:gd name="connsiteY1670" fmla="*/ 2607627 h 5893281"/>
                <a:gd name="connsiteX1671" fmla="*/ 5706727 w 10035679"/>
                <a:gd name="connsiteY1671" fmla="*/ 2617891 h 5893281"/>
                <a:gd name="connsiteX1672" fmla="*/ 5688614 w 10035679"/>
                <a:gd name="connsiteY1672" fmla="*/ 2616081 h 5893281"/>
                <a:gd name="connsiteX1673" fmla="*/ 5678351 w 10035679"/>
                <a:gd name="connsiteY1673" fmla="*/ 2601591 h 5893281"/>
                <a:gd name="connsiteX1674" fmla="*/ 5664463 w 10035679"/>
                <a:gd name="connsiteY1674" fmla="*/ 2587099 h 5893281"/>
                <a:gd name="connsiteX1675" fmla="*/ 5656616 w 10035679"/>
                <a:gd name="connsiteY1675" fmla="*/ 2568384 h 5893281"/>
                <a:gd name="connsiteX1676" fmla="*/ 5680764 w 10035679"/>
                <a:gd name="connsiteY1676" fmla="*/ 2559928 h 5893281"/>
                <a:gd name="connsiteX1677" fmla="*/ 5678954 w 10035679"/>
                <a:gd name="connsiteY1677" fmla="*/ 2558119 h 5893281"/>
                <a:gd name="connsiteX1678" fmla="*/ 5674728 w 10035679"/>
                <a:gd name="connsiteY1678" fmla="*/ 2558119 h 5893281"/>
                <a:gd name="connsiteX1679" fmla="*/ 5670501 w 10035679"/>
                <a:gd name="connsiteY1679" fmla="*/ 2558119 h 5893281"/>
                <a:gd name="connsiteX1680" fmla="*/ 5664463 w 10035679"/>
                <a:gd name="connsiteY1680" fmla="*/ 2553892 h 5893281"/>
                <a:gd name="connsiteX1681" fmla="*/ 5652389 w 10035679"/>
                <a:gd name="connsiteY1681" fmla="*/ 2543628 h 5893281"/>
                <a:gd name="connsiteX1682" fmla="*/ 5642125 w 10035679"/>
                <a:gd name="connsiteY1682" fmla="*/ 2539402 h 5893281"/>
                <a:gd name="connsiteX1683" fmla="*/ 5628239 w 10035679"/>
                <a:gd name="connsiteY1683" fmla="*/ 2533364 h 5893281"/>
                <a:gd name="connsiteX1684" fmla="*/ 6178263 w 10035679"/>
                <a:gd name="connsiteY1684" fmla="*/ 2518875 h 5893281"/>
                <a:gd name="connsiteX1685" fmla="*/ 6155923 w 10035679"/>
                <a:gd name="connsiteY1685" fmla="*/ 2537592 h 5893281"/>
                <a:gd name="connsiteX1686" fmla="*/ 6131772 w 10035679"/>
                <a:gd name="connsiteY1686" fmla="*/ 2547854 h 5893281"/>
                <a:gd name="connsiteX1687" fmla="*/ 6107621 w 10035679"/>
                <a:gd name="connsiteY1687" fmla="*/ 2558119 h 5893281"/>
                <a:gd name="connsiteX1688" fmla="*/ 6085283 w 10035679"/>
                <a:gd name="connsiteY1688" fmla="*/ 2576838 h 5893281"/>
                <a:gd name="connsiteX1689" fmla="*/ 6071397 w 10035679"/>
                <a:gd name="connsiteY1689" fmla="*/ 2599175 h 5893281"/>
                <a:gd name="connsiteX1690" fmla="*/ 6065359 w 10035679"/>
                <a:gd name="connsiteY1690" fmla="*/ 2629967 h 5893281"/>
                <a:gd name="connsiteX1691" fmla="*/ 6075623 w 10035679"/>
                <a:gd name="connsiteY1691" fmla="*/ 2663173 h 5893281"/>
                <a:gd name="connsiteX1692" fmla="*/ 6097962 w 10035679"/>
                <a:gd name="connsiteY1692" fmla="*/ 2696380 h 5893281"/>
                <a:gd name="connsiteX1693" fmla="*/ 6118491 w 10035679"/>
                <a:gd name="connsiteY1693" fmla="*/ 2729586 h 5893281"/>
                <a:gd name="connsiteX1694" fmla="*/ 6142642 w 10035679"/>
                <a:gd name="connsiteY1694" fmla="*/ 2756153 h 5893281"/>
                <a:gd name="connsiteX1695" fmla="*/ 6156528 w 10035679"/>
                <a:gd name="connsiteY1695" fmla="*/ 2782718 h 5893281"/>
                <a:gd name="connsiteX1696" fmla="*/ 6132377 w 10035679"/>
                <a:gd name="connsiteY1696" fmla="*/ 2782718 h 5893281"/>
                <a:gd name="connsiteX1697" fmla="*/ 6132377 w 10035679"/>
                <a:gd name="connsiteY1697" fmla="*/ 2827999 h 5893281"/>
                <a:gd name="connsiteX1698" fmla="*/ 6140226 w 10035679"/>
                <a:gd name="connsiteY1698" fmla="*/ 2861206 h 5893281"/>
                <a:gd name="connsiteX1699" fmla="*/ 6160754 w 10035679"/>
                <a:gd name="connsiteY1699" fmla="*/ 2879921 h 5893281"/>
                <a:gd name="connsiteX1700" fmla="*/ 6196980 w 10035679"/>
                <a:gd name="connsiteY1700" fmla="*/ 2885960 h 5893281"/>
                <a:gd name="connsiteX1701" fmla="*/ 6249505 w 10035679"/>
                <a:gd name="connsiteY1701" fmla="*/ 2884149 h 5893281"/>
                <a:gd name="connsiteX1702" fmla="*/ 6245279 w 10035679"/>
                <a:gd name="connsiteY1702" fmla="*/ 2843092 h 5893281"/>
                <a:gd name="connsiteX1703" fmla="*/ 6237430 w 10035679"/>
                <a:gd name="connsiteY1703" fmla="*/ 2818339 h 5893281"/>
                <a:gd name="connsiteX1704" fmla="*/ 6227167 w 10035679"/>
                <a:gd name="connsiteY1704" fmla="*/ 2797812 h 5893281"/>
                <a:gd name="connsiteX1705" fmla="*/ 6222941 w 10035679"/>
                <a:gd name="connsiteY1705" fmla="*/ 2775472 h 5893281"/>
                <a:gd name="connsiteX1706" fmla="*/ 6227167 w 10035679"/>
                <a:gd name="connsiteY1706" fmla="*/ 2742266 h 5893281"/>
                <a:gd name="connsiteX1707" fmla="*/ 6235014 w 10035679"/>
                <a:gd name="connsiteY1707" fmla="*/ 2746492 h 5893281"/>
                <a:gd name="connsiteX1708" fmla="*/ 6241053 w 10035679"/>
                <a:gd name="connsiteY1708" fmla="*/ 2746492 h 5893281"/>
                <a:gd name="connsiteX1709" fmla="*/ 6248902 w 10035679"/>
                <a:gd name="connsiteY1709" fmla="*/ 2746492 h 5893281"/>
                <a:gd name="connsiteX1710" fmla="*/ 6254939 w 10035679"/>
                <a:gd name="connsiteY1710" fmla="*/ 2746492 h 5893281"/>
                <a:gd name="connsiteX1711" fmla="*/ 6265204 w 10035679"/>
                <a:gd name="connsiteY1711" fmla="*/ 2741661 h 5893281"/>
                <a:gd name="connsiteX1712" fmla="*/ 6259165 w 10035679"/>
                <a:gd name="connsiteY1712" fmla="*/ 2735625 h 5893281"/>
                <a:gd name="connsiteX1713" fmla="*/ 6251318 w 10035679"/>
                <a:gd name="connsiteY1713" fmla="*/ 2731398 h 5893281"/>
                <a:gd name="connsiteX1714" fmla="*/ 6249505 w 10035679"/>
                <a:gd name="connsiteY1714" fmla="*/ 2729586 h 5893281"/>
                <a:gd name="connsiteX1715" fmla="*/ 6241658 w 10035679"/>
                <a:gd name="connsiteY1715" fmla="*/ 2721134 h 5893281"/>
                <a:gd name="connsiteX1716" fmla="*/ 6235619 w 10035679"/>
                <a:gd name="connsiteY1716" fmla="*/ 2716908 h 5893281"/>
                <a:gd name="connsiteX1717" fmla="*/ 6231393 w 10035679"/>
                <a:gd name="connsiteY1717" fmla="*/ 2721134 h 5893281"/>
                <a:gd name="connsiteX1718" fmla="*/ 6231393 w 10035679"/>
                <a:gd name="connsiteY1718" fmla="*/ 2729586 h 5893281"/>
                <a:gd name="connsiteX1719" fmla="*/ 6227167 w 10035679"/>
                <a:gd name="connsiteY1719" fmla="*/ 2735625 h 5893281"/>
                <a:gd name="connsiteX1720" fmla="*/ 6227167 w 10035679"/>
                <a:gd name="connsiteY1720" fmla="*/ 2739851 h 5893281"/>
                <a:gd name="connsiteX1721" fmla="*/ 6222941 w 10035679"/>
                <a:gd name="connsiteY1721" fmla="*/ 2741661 h 5893281"/>
                <a:gd name="connsiteX1722" fmla="*/ 6221129 w 10035679"/>
                <a:gd name="connsiteY1722" fmla="*/ 2739851 h 5893281"/>
                <a:gd name="connsiteX1723" fmla="*/ 6216902 w 10035679"/>
                <a:gd name="connsiteY1723" fmla="*/ 2731398 h 5893281"/>
                <a:gd name="connsiteX1724" fmla="*/ 6206640 w 10035679"/>
                <a:gd name="connsiteY1724" fmla="*/ 2715097 h 5893281"/>
                <a:gd name="connsiteX1725" fmla="*/ 6196375 w 10035679"/>
                <a:gd name="connsiteY1725" fmla="*/ 2696380 h 5893281"/>
                <a:gd name="connsiteX1726" fmla="*/ 6198186 w 10035679"/>
                <a:gd name="connsiteY1726" fmla="*/ 2687929 h 5893281"/>
                <a:gd name="connsiteX1727" fmla="*/ 6202414 w 10035679"/>
                <a:gd name="connsiteY1727" fmla="*/ 2687929 h 5893281"/>
                <a:gd name="connsiteX1728" fmla="*/ 6206640 w 10035679"/>
                <a:gd name="connsiteY1728" fmla="*/ 2686117 h 5893281"/>
                <a:gd name="connsiteX1729" fmla="*/ 6208450 w 10035679"/>
                <a:gd name="connsiteY1729" fmla="*/ 2677664 h 5893281"/>
                <a:gd name="connsiteX1730" fmla="*/ 6178263 w 10035679"/>
                <a:gd name="connsiteY1730" fmla="*/ 2658946 h 5893281"/>
                <a:gd name="connsiteX1731" fmla="*/ 6154112 w 10035679"/>
                <a:gd name="connsiteY1731" fmla="*/ 2629967 h 5893281"/>
                <a:gd name="connsiteX1732" fmla="*/ 6140226 w 10035679"/>
                <a:gd name="connsiteY1732" fmla="*/ 2599175 h 5893281"/>
                <a:gd name="connsiteX1733" fmla="*/ 6178866 w 10035679"/>
                <a:gd name="connsiteY1733" fmla="*/ 2594949 h 5893281"/>
                <a:gd name="connsiteX1734" fmla="*/ 6207243 w 10035679"/>
                <a:gd name="connsiteY1734" fmla="*/ 2584685 h 5893281"/>
                <a:gd name="connsiteX1735" fmla="*/ 6221129 w 10035679"/>
                <a:gd name="connsiteY1735" fmla="*/ 2558119 h 5893281"/>
                <a:gd name="connsiteX1736" fmla="*/ 6227167 w 10035679"/>
                <a:gd name="connsiteY1736" fmla="*/ 2527327 h 5893281"/>
                <a:gd name="connsiteX1737" fmla="*/ 6216902 w 10035679"/>
                <a:gd name="connsiteY1737" fmla="*/ 2523101 h 5893281"/>
                <a:gd name="connsiteX1738" fmla="*/ 6206640 w 10035679"/>
                <a:gd name="connsiteY1738" fmla="*/ 2523101 h 5893281"/>
                <a:gd name="connsiteX1739" fmla="*/ 6196375 w 10035679"/>
                <a:gd name="connsiteY1739" fmla="*/ 2518875 h 5893281"/>
                <a:gd name="connsiteX1740" fmla="*/ 5799102 w 10035679"/>
                <a:gd name="connsiteY1740" fmla="*/ 2514044 h 5893281"/>
                <a:gd name="connsiteX1741" fmla="*/ 5770725 w 10035679"/>
                <a:gd name="connsiteY1741" fmla="*/ 2528535 h 5893281"/>
                <a:gd name="connsiteX1742" fmla="*/ 5736310 w 10035679"/>
                <a:gd name="connsiteY1742" fmla="*/ 2538798 h 5893281"/>
                <a:gd name="connsiteX1743" fmla="*/ 5736310 w 10035679"/>
                <a:gd name="connsiteY1743" fmla="*/ 2567781 h 5893281"/>
                <a:gd name="connsiteX1744" fmla="*/ 5750198 w 10035679"/>
                <a:gd name="connsiteY1744" fmla="*/ 2572008 h 5893281"/>
                <a:gd name="connsiteX1745" fmla="*/ 5766499 w 10035679"/>
                <a:gd name="connsiteY1745" fmla="*/ 2573817 h 5893281"/>
                <a:gd name="connsiteX1746" fmla="*/ 5788837 w 10035679"/>
                <a:gd name="connsiteY1746" fmla="*/ 2573817 h 5893281"/>
                <a:gd name="connsiteX1747" fmla="*/ 5788837 w 10035679"/>
                <a:gd name="connsiteY1747" fmla="*/ 2559325 h 5893281"/>
                <a:gd name="connsiteX1748" fmla="*/ 5794876 w 10035679"/>
                <a:gd name="connsiteY1748" fmla="*/ 2549063 h 5893281"/>
                <a:gd name="connsiteX1749" fmla="*/ 5799102 w 10035679"/>
                <a:gd name="connsiteY1749" fmla="*/ 2538798 h 5893281"/>
                <a:gd name="connsiteX1750" fmla="*/ 5799102 w 10035679"/>
                <a:gd name="connsiteY1750" fmla="*/ 2528535 h 5893281"/>
                <a:gd name="connsiteX1751" fmla="*/ 5799102 w 10035679"/>
                <a:gd name="connsiteY1751" fmla="*/ 2520083 h 5893281"/>
                <a:gd name="connsiteX1752" fmla="*/ 3052010 w 10035679"/>
                <a:gd name="connsiteY1752" fmla="*/ 2495327 h 5893281"/>
                <a:gd name="connsiteX1753" fmla="*/ 3058048 w 10035679"/>
                <a:gd name="connsiteY1753" fmla="*/ 2514043 h 5893281"/>
                <a:gd name="connsiteX1754" fmla="*/ 3061669 w 10035679"/>
                <a:gd name="connsiteY1754" fmla="*/ 2538797 h 5893281"/>
                <a:gd name="connsiteX1755" fmla="*/ 3065898 w 10035679"/>
                <a:gd name="connsiteY1755" fmla="*/ 2559325 h 5893281"/>
                <a:gd name="connsiteX1756" fmla="*/ 3061669 w 10035679"/>
                <a:gd name="connsiteY1756" fmla="*/ 2563549 h 5893281"/>
                <a:gd name="connsiteX1757" fmla="*/ 3058048 w 10035679"/>
                <a:gd name="connsiteY1757" fmla="*/ 2563549 h 5893281"/>
                <a:gd name="connsiteX1758" fmla="*/ 3055632 w 10035679"/>
                <a:gd name="connsiteY1758" fmla="*/ 2563549 h 5893281"/>
                <a:gd name="connsiteX1759" fmla="*/ 3055632 w 10035679"/>
                <a:gd name="connsiteY1759" fmla="*/ 2567777 h 5893281"/>
                <a:gd name="connsiteX1760" fmla="*/ 3052010 w 10035679"/>
                <a:gd name="connsiteY1760" fmla="*/ 2567777 h 5893281"/>
                <a:gd name="connsiteX1761" fmla="*/ 3037519 w 10035679"/>
                <a:gd name="connsiteY1761" fmla="*/ 2567777 h 5893281"/>
                <a:gd name="connsiteX1762" fmla="*/ 3033291 w 10035679"/>
                <a:gd name="connsiteY1762" fmla="*/ 2563549 h 5893281"/>
                <a:gd name="connsiteX1763" fmla="*/ 3033291 w 10035679"/>
                <a:gd name="connsiteY1763" fmla="*/ 2559325 h 5893281"/>
                <a:gd name="connsiteX1764" fmla="*/ 3033291 w 10035679"/>
                <a:gd name="connsiteY1764" fmla="*/ 2557512 h 5893281"/>
                <a:gd name="connsiteX1765" fmla="*/ 3029670 w 10035679"/>
                <a:gd name="connsiteY1765" fmla="*/ 2557512 h 5893281"/>
                <a:gd name="connsiteX1766" fmla="*/ 3027254 w 10035679"/>
                <a:gd name="connsiteY1766" fmla="*/ 2553288 h 5893281"/>
                <a:gd name="connsiteX1767" fmla="*/ 2265920 w 10035679"/>
                <a:gd name="connsiteY1767" fmla="*/ 2427706 h 5893281"/>
                <a:gd name="connsiteX1768" fmla="*/ 2249618 w 10035679"/>
                <a:gd name="connsiteY1768" fmla="*/ 2452462 h 5893281"/>
                <a:gd name="connsiteX1769" fmla="*/ 2231506 w 10035679"/>
                <a:gd name="connsiteY1769" fmla="*/ 2474799 h 5893281"/>
                <a:gd name="connsiteX1770" fmla="*/ 2221242 w 10035679"/>
                <a:gd name="connsiteY1770" fmla="*/ 2505592 h 5893281"/>
                <a:gd name="connsiteX1771" fmla="*/ 2241769 w 10035679"/>
                <a:gd name="connsiteY1771" fmla="*/ 2503779 h 5893281"/>
                <a:gd name="connsiteX1772" fmla="*/ 2255657 w 10035679"/>
                <a:gd name="connsiteY1772" fmla="*/ 2509818 h 5893281"/>
                <a:gd name="connsiteX1773" fmla="*/ 2265920 w 10035679"/>
                <a:gd name="connsiteY1773" fmla="*/ 2520080 h 5893281"/>
                <a:gd name="connsiteX1774" fmla="*/ 2279807 w 10035679"/>
                <a:gd name="connsiteY1774" fmla="*/ 2538798 h 5893281"/>
                <a:gd name="connsiteX1775" fmla="*/ 2284033 w 10035679"/>
                <a:gd name="connsiteY1775" fmla="*/ 2524308 h 5893281"/>
                <a:gd name="connsiteX1776" fmla="*/ 2284033 w 10035679"/>
                <a:gd name="connsiteY1776" fmla="*/ 2514044 h 5893281"/>
                <a:gd name="connsiteX1777" fmla="*/ 2288260 w 10035679"/>
                <a:gd name="connsiteY1777" fmla="*/ 2505592 h 5893281"/>
                <a:gd name="connsiteX1778" fmla="*/ 2288260 w 10035679"/>
                <a:gd name="connsiteY1778" fmla="*/ 2495327 h 5893281"/>
                <a:gd name="connsiteX1779" fmla="*/ 2306372 w 10035679"/>
                <a:gd name="connsiteY1779" fmla="*/ 2495327 h 5893281"/>
                <a:gd name="connsiteX1780" fmla="*/ 2316636 w 10035679"/>
                <a:gd name="connsiteY1780" fmla="*/ 2520080 h 5893281"/>
                <a:gd name="connsiteX1781" fmla="*/ 2332938 w 10035679"/>
                <a:gd name="connsiteY1781" fmla="*/ 2528535 h 5893281"/>
                <a:gd name="connsiteX1782" fmla="*/ 2346824 w 10035679"/>
                <a:gd name="connsiteY1782" fmla="*/ 2534573 h 5893281"/>
                <a:gd name="connsiteX1783" fmla="*/ 2360710 w 10035679"/>
                <a:gd name="connsiteY1783" fmla="*/ 2543023 h 5893281"/>
                <a:gd name="connsiteX1784" fmla="*/ 2374596 w 10035679"/>
                <a:gd name="connsiteY1784" fmla="*/ 2559325 h 5893281"/>
                <a:gd name="connsiteX1785" fmla="*/ 2360710 w 10035679"/>
                <a:gd name="connsiteY1785" fmla="*/ 2581666 h 5893281"/>
                <a:gd name="connsiteX1786" fmla="*/ 2344408 w 10035679"/>
                <a:gd name="connsiteY1786" fmla="*/ 2606420 h 5893281"/>
                <a:gd name="connsiteX1787" fmla="*/ 2330522 w 10035679"/>
                <a:gd name="connsiteY1787" fmla="*/ 2639628 h 5893281"/>
                <a:gd name="connsiteX1788" fmla="*/ 2318447 w 10035679"/>
                <a:gd name="connsiteY1788" fmla="*/ 2668606 h 5893281"/>
                <a:gd name="connsiteX1789" fmla="*/ 2318447 w 10035679"/>
                <a:gd name="connsiteY1789" fmla="*/ 2686722 h 5893281"/>
                <a:gd name="connsiteX1790" fmla="*/ 2320863 w 10035679"/>
                <a:gd name="connsiteY1790" fmla="*/ 2698794 h 5893281"/>
                <a:gd name="connsiteX1791" fmla="*/ 2320863 w 10035679"/>
                <a:gd name="connsiteY1791" fmla="*/ 2704833 h 5893281"/>
                <a:gd name="connsiteX1792" fmla="*/ 2325089 w 10035679"/>
                <a:gd name="connsiteY1792" fmla="*/ 2709059 h 5893281"/>
                <a:gd name="connsiteX1793" fmla="*/ 2329315 w 10035679"/>
                <a:gd name="connsiteY1793" fmla="*/ 2713285 h 5893281"/>
                <a:gd name="connsiteX1794" fmla="*/ 2331125 w 10035679"/>
                <a:gd name="connsiteY1794" fmla="*/ 2717511 h 5893281"/>
                <a:gd name="connsiteX1795" fmla="*/ 2343200 w 10035679"/>
                <a:gd name="connsiteY1795" fmla="*/ 2719323 h 5893281"/>
                <a:gd name="connsiteX1796" fmla="*/ 2343200 w 10035679"/>
                <a:gd name="connsiteY1796" fmla="*/ 2713285 h 5893281"/>
                <a:gd name="connsiteX1797" fmla="*/ 2349239 w 10035679"/>
                <a:gd name="connsiteY1797" fmla="*/ 2698794 h 5893281"/>
                <a:gd name="connsiteX1798" fmla="*/ 2359502 w 10035679"/>
                <a:gd name="connsiteY1798" fmla="*/ 2676456 h 5893281"/>
                <a:gd name="connsiteX1799" fmla="*/ 2371577 w 10035679"/>
                <a:gd name="connsiteY1799" fmla="*/ 2647475 h 5893281"/>
                <a:gd name="connsiteX1800" fmla="*/ 2381843 w 10035679"/>
                <a:gd name="connsiteY1800" fmla="*/ 2622721 h 5893281"/>
                <a:gd name="connsiteX1801" fmla="*/ 2392106 w 10035679"/>
                <a:gd name="connsiteY1801" fmla="*/ 2602194 h 5893281"/>
                <a:gd name="connsiteX1802" fmla="*/ 2396334 w 10035679"/>
                <a:gd name="connsiteY1802" fmla="*/ 2587703 h 5893281"/>
                <a:gd name="connsiteX1803" fmla="*/ 2420482 w 10035679"/>
                <a:gd name="connsiteY1803" fmla="*/ 2587703 h 5893281"/>
                <a:gd name="connsiteX1804" fmla="*/ 2424710 w 10035679"/>
                <a:gd name="connsiteY1804" fmla="*/ 2626946 h 5893281"/>
                <a:gd name="connsiteX1805" fmla="*/ 2424710 w 10035679"/>
                <a:gd name="connsiteY1805" fmla="*/ 2661965 h 5893281"/>
                <a:gd name="connsiteX1806" fmla="*/ 2424710 w 10035679"/>
                <a:gd name="connsiteY1806" fmla="*/ 2705436 h 5893281"/>
                <a:gd name="connsiteX1807" fmla="*/ 2428937 w 10035679"/>
                <a:gd name="connsiteY1807" fmla="*/ 2752529 h 5893281"/>
                <a:gd name="connsiteX1808" fmla="*/ 2473615 w 10035679"/>
                <a:gd name="connsiteY1808" fmla="*/ 2758568 h 5893281"/>
                <a:gd name="connsiteX1809" fmla="*/ 2491727 w 10035679"/>
                <a:gd name="connsiteY1809" fmla="*/ 2732002 h 5893281"/>
                <a:gd name="connsiteX1810" fmla="*/ 2524329 w 10035679"/>
                <a:gd name="connsiteY1810" fmla="*/ 2713285 h 5893281"/>
                <a:gd name="connsiteX1811" fmla="*/ 2558743 w 10035679"/>
                <a:gd name="connsiteY1811" fmla="*/ 2694568 h 5893281"/>
                <a:gd name="connsiteX1812" fmla="*/ 2594969 w 10035679"/>
                <a:gd name="connsiteY1812" fmla="*/ 2680080 h 5893281"/>
                <a:gd name="connsiteX1813" fmla="*/ 2629384 w 10035679"/>
                <a:gd name="connsiteY1813" fmla="*/ 2665587 h 5893281"/>
                <a:gd name="connsiteX1814" fmla="*/ 2661987 w 10035679"/>
                <a:gd name="connsiteY1814" fmla="*/ 2646870 h 5893281"/>
                <a:gd name="connsiteX1815" fmla="*/ 2675873 w 10035679"/>
                <a:gd name="connsiteY1815" fmla="*/ 2626343 h 5893281"/>
                <a:gd name="connsiteX1816" fmla="*/ 2668023 w 10035679"/>
                <a:gd name="connsiteY1816" fmla="*/ 2626343 h 5893281"/>
                <a:gd name="connsiteX1817" fmla="*/ 2666213 w 10035679"/>
                <a:gd name="connsiteY1817" fmla="*/ 2617891 h 5893281"/>
                <a:gd name="connsiteX1818" fmla="*/ 2666213 w 10035679"/>
                <a:gd name="connsiteY1818" fmla="*/ 2616079 h 5893281"/>
                <a:gd name="connsiteX1819" fmla="*/ 2661987 w 10035679"/>
                <a:gd name="connsiteY1819" fmla="*/ 2611853 h 5893281"/>
                <a:gd name="connsiteX1820" fmla="*/ 2657761 w 10035679"/>
                <a:gd name="connsiteY1820" fmla="*/ 2611853 h 5893281"/>
                <a:gd name="connsiteX1821" fmla="*/ 2653533 w 10035679"/>
                <a:gd name="connsiteY1821" fmla="*/ 2611853 h 5893281"/>
                <a:gd name="connsiteX1822" fmla="*/ 2647496 w 10035679"/>
                <a:gd name="connsiteY1822" fmla="*/ 2607627 h 5893281"/>
                <a:gd name="connsiteX1823" fmla="*/ 2633610 w 10035679"/>
                <a:gd name="connsiteY1823" fmla="*/ 2617891 h 5893281"/>
                <a:gd name="connsiteX1824" fmla="*/ 2609460 w 10035679"/>
                <a:gd name="connsiteY1824" fmla="*/ 2632381 h 5893281"/>
                <a:gd name="connsiteX1825" fmla="*/ 2581083 w 10035679"/>
                <a:gd name="connsiteY1825" fmla="*/ 2654720 h 5893281"/>
                <a:gd name="connsiteX1826" fmla="*/ 2544856 w 10035679"/>
                <a:gd name="connsiteY1826" fmla="*/ 2673438 h 5893281"/>
                <a:gd name="connsiteX1827" fmla="*/ 2512254 w 10035679"/>
                <a:gd name="connsiteY1827" fmla="*/ 2693965 h 5893281"/>
                <a:gd name="connsiteX1828" fmla="*/ 2482067 w 10035679"/>
                <a:gd name="connsiteY1828" fmla="*/ 2708456 h 5893281"/>
                <a:gd name="connsiteX1829" fmla="*/ 2459726 w 10035679"/>
                <a:gd name="connsiteY1829" fmla="*/ 2716908 h 5893281"/>
                <a:gd name="connsiteX1830" fmla="*/ 2453691 w 10035679"/>
                <a:gd name="connsiteY1830" fmla="*/ 2718719 h 5893281"/>
                <a:gd name="connsiteX1831" fmla="*/ 2449464 w 10035679"/>
                <a:gd name="connsiteY1831" fmla="*/ 2716908 h 5893281"/>
                <a:gd name="connsiteX1832" fmla="*/ 2445238 w 10035679"/>
                <a:gd name="connsiteY1832" fmla="*/ 2712682 h 5893281"/>
                <a:gd name="connsiteX1833" fmla="*/ 2445238 w 10035679"/>
                <a:gd name="connsiteY1833" fmla="*/ 2708456 h 5893281"/>
                <a:gd name="connsiteX1834" fmla="*/ 2445238 w 10035679"/>
                <a:gd name="connsiteY1834" fmla="*/ 2704228 h 5893281"/>
                <a:gd name="connsiteX1835" fmla="*/ 2443425 w 10035679"/>
                <a:gd name="connsiteY1835" fmla="*/ 2698192 h 5893281"/>
                <a:gd name="connsiteX1836" fmla="*/ 2453691 w 10035679"/>
                <a:gd name="connsiteY1836" fmla="*/ 2679475 h 5893281"/>
                <a:gd name="connsiteX1837" fmla="*/ 2453691 w 10035679"/>
                <a:gd name="connsiteY1837" fmla="*/ 2664982 h 5893281"/>
                <a:gd name="connsiteX1838" fmla="*/ 2449464 w 10035679"/>
                <a:gd name="connsiteY1838" fmla="*/ 2654720 h 5893281"/>
                <a:gd name="connsiteX1839" fmla="*/ 2445238 w 10035679"/>
                <a:gd name="connsiteY1839" fmla="*/ 2636005 h 5893281"/>
                <a:gd name="connsiteX1840" fmla="*/ 2453085 w 10035679"/>
                <a:gd name="connsiteY1840" fmla="*/ 2615476 h 5893281"/>
                <a:gd name="connsiteX1841" fmla="*/ 2457314 w 10035679"/>
                <a:gd name="connsiteY1841" fmla="*/ 2611251 h 5893281"/>
                <a:gd name="connsiteX1842" fmla="*/ 2459124 w 10035679"/>
                <a:gd name="connsiteY1842" fmla="*/ 2607025 h 5893281"/>
                <a:gd name="connsiteX1843" fmla="*/ 2463350 w 10035679"/>
                <a:gd name="connsiteY1843" fmla="*/ 2602799 h 5893281"/>
                <a:gd name="connsiteX1844" fmla="*/ 2467576 w 10035679"/>
                <a:gd name="connsiteY1844" fmla="*/ 2602799 h 5893281"/>
                <a:gd name="connsiteX1845" fmla="*/ 2471802 w 10035679"/>
                <a:gd name="connsiteY1845" fmla="*/ 2602799 h 5893281"/>
                <a:gd name="connsiteX1846" fmla="*/ 2473615 w 10035679"/>
                <a:gd name="connsiteY1846" fmla="*/ 2600986 h 5893281"/>
                <a:gd name="connsiteX1847" fmla="*/ 2477841 w 10035679"/>
                <a:gd name="connsiteY1847" fmla="*/ 2596760 h 5893281"/>
                <a:gd name="connsiteX1848" fmla="*/ 2477841 w 10035679"/>
                <a:gd name="connsiteY1848" fmla="*/ 2588308 h 5893281"/>
                <a:gd name="connsiteX1849" fmla="*/ 2482067 w 10035679"/>
                <a:gd name="connsiteY1849" fmla="*/ 2578043 h 5893281"/>
                <a:gd name="connsiteX1850" fmla="*/ 2482067 w 10035679"/>
                <a:gd name="connsiteY1850" fmla="*/ 2559325 h 5893281"/>
                <a:gd name="connsiteX1851" fmla="*/ 2463955 w 10035679"/>
                <a:gd name="connsiteY1851" fmla="*/ 2549062 h 5893281"/>
                <a:gd name="connsiteX1852" fmla="*/ 2445841 w 10035679"/>
                <a:gd name="connsiteY1852" fmla="*/ 2544836 h 5893281"/>
                <a:gd name="connsiteX1853" fmla="*/ 2431956 w 10035679"/>
                <a:gd name="connsiteY1853" fmla="*/ 2544836 h 5893281"/>
                <a:gd name="connsiteX1854" fmla="*/ 2415654 w 10035679"/>
                <a:gd name="connsiteY1854" fmla="*/ 2538798 h 5893281"/>
                <a:gd name="connsiteX1855" fmla="*/ 2389087 w 10035679"/>
                <a:gd name="connsiteY1855" fmla="*/ 2520080 h 5893281"/>
                <a:gd name="connsiteX1856" fmla="*/ 2372785 w 10035679"/>
                <a:gd name="connsiteY1856" fmla="*/ 2503779 h 5893281"/>
                <a:gd name="connsiteX1857" fmla="*/ 2360710 w 10035679"/>
                <a:gd name="connsiteY1857" fmla="*/ 2481442 h 5893281"/>
                <a:gd name="connsiteX1858" fmla="*/ 2346824 w 10035679"/>
                <a:gd name="connsiteY1858" fmla="*/ 2460914 h 5893281"/>
                <a:gd name="connsiteX1859" fmla="*/ 2330522 w 10035679"/>
                <a:gd name="connsiteY1859" fmla="*/ 2446423 h 5893281"/>
                <a:gd name="connsiteX1860" fmla="*/ 2302145 w 10035679"/>
                <a:gd name="connsiteY1860" fmla="*/ 2431931 h 5893281"/>
                <a:gd name="connsiteX1861" fmla="*/ 2977132 w 10035679"/>
                <a:gd name="connsiteY1861" fmla="*/ 2395103 h 5893281"/>
                <a:gd name="connsiteX1862" fmla="*/ 3003699 w 10035679"/>
                <a:gd name="connsiteY1862" fmla="*/ 2396914 h 5893281"/>
                <a:gd name="connsiteX1863" fmla="*/ 3019397 w 10035679"/>
                <a:gd name="connsiteY1863" fmla="*/ 2401140 h 5893281"/>
                <a:gd name="connsiteX1864" fmla="*/ 3041737 w 10035679"/>
                <a:gd name="connsiteY1864" fmla="*/ 2409595 h 5893281"/>
                <a:gd name="connsiteX1865" fmla="*/ 3041737 w 10035679"/>
                <a:gd name="connsiteY1865" fmla="*/ 2425897 h 5893281"/>
                <a:gd name="connsiteX1866" fmla="*/ 3033888 w 10035679"/>
                <a:gd name="connsiteY1866" fmla="*/ 2425897 h 5893281"/>
                <a:gd name="connsiteX1867" fmla="*/ 3027849 w 10035679"/>
                <a:gd name="connsiteY1867" fmla="*/ 2430123 h 5893281"/>
                <a:gd name="connsiteX1868" fmla="*/ 3019397 w 10035679"/>
                <a:gd name="connsiteY1868" fmla="*/ 2430123 h 5893281"/>
                <a:gd name="connsiteX1869" fmla="*/ 3013360 w 10035679"/>
                <a:gd name="connsiteY1869" fmla="*/ 2430123 h 5893281"/>
                <a:gd name="connsiteX1870" fmla="*/ 3003699 w 10035679"/>
                <a:gd name="connsiteY1870" fmla="*/ 2433747 h 5893281"/>
                <a:gd name="connsiteX1871" fmla="*/ 2995245 w 10035679"/>
                <a:gd name="connsiteY1871" fmla="*/ 2423482 h 5893281"/>
                <a:gd name="connsiteX1872" fmla="*/ 2991019 w 10035679"/>
                <a:gd name="connsiteY1872" fmla="*/ 2419858 h 5893281"/>
                <a:gd name="connsiteX1873" fmla="*/ 2989208 w 10035679"/>
                <a:gd name="connsiteY1873" fmla="*/ 2411405 h 5893281"/>
                <a:gd name="connsiteX1874" fmla="*/ 2984982 w 10035679"/>
                <a:gd name="connsiteY1874" fmla="*/ 2405368 h 5893281"/>
                <a:gd name="connsiteX1875" fmla="*/ 3143170 w 10035679"/>
                <a:gd name="connsiteY1875" fmla="*/ 2354046 h 5893281"/>
                <a:gd name="connsiteX1876" fmla="*/ 3165508 w 10035679"/>
                <a:gd name="connsiteY1876" fmla="*/ 2354046 h 5893281"/>
                <a:gd name="connsiteX1877" fmla="*/ 3165508 w 10035679"/>
                <a:gd name="connsiteY1877" fmla="*/ 2383026 h 5893281"/>
                <a:gd name="connsiteX1878" fmla="*/ 3165508 w 10035679"/>
                <a:gd name="connsiteY1878" fmla="*/ 2409592 h 5893281"/>
                <a:gd name="connsiteX1879" fmla="*/ 3169734 w 10035679"/>
                <a:gd name="connsiteY1879" fmla="*/ 2430120 h 5893281"/>
                <a:gd name="connsiteX1880" fmla="*/ 3171547 w 10035679"/>
                <a:gd name="connsiteY1880" fmla="*/ 2454270 h 5893281"/>
                <a:gd name="connsiteX1881" fmla="*/ 3211998 w 10035679"/>
                <a:gd name="connsiteY1881" fmla="*/ 2454270 h 5893281"/>
                <a:gd name="connsiteX1882" fmla="*/ 3211998 w 10035679"/>
                <a:gd name="connsiteY1882" fmla="*/ 2495325 h 5893281"/>
                <a:gd name="connsiteX1883" fmla="*/ 3228301 w 10035679"/>
                <a:gd name="connsiteY1883" fmla="*/ 2495325 h 5893281"/>
                <a:gd name="connsiteX1884" fmla="*/ 3232527 w 10035679"/>
                <a:gd name="connsiteY1884" fmla="*/ 2497138 h 5893281"/>
                <a:gd name="connsiteX1885" fmla="*/ 3236753 w 10035679"/>
                <a:gd name="connsiteY1885" fmla="*/ 2497138 h 5893281"/>
                <a:gd name="connsiteX1886" fmla="*/ 3240374 w 10035679"/>
                <a:gd name="connsiteY1886" fmla="*/ 2497138 h 5893281"/>
                <a:gd name="connsiteX1887" fmla="*/ 3242790 w 10035679"/>
                <a:gd name="connsiteY1887" fmla="*/ 2497138 h 5893281"/>
                <a:gd name="connsiteX1888" fmla="*/ 3246413 w 10035679"/>
                <a:gd name="connsiteY1888" fmla="*/ 2497138 h 5893281"/>
                <a:gd name="connsiteX1889" fmla="*/ 3250639 w 10035679"/>
                <a:gd name="connsiteY1889" fmla="*/ 2501364 h 5893281"/>
                <a:gd name="connsiteX1890" fmla="*/ 3246413 w 10035679"/>
                <a:gd name="connsiteY1890" fmla="*/ 2523702 h 5893281"/>
                <a:gd name="connsiteX1891" fmla="*/ 3240374 w 10035679"/>
                <a:gd name="connsiteY1891" fmla="*/ 2548457 h 5893281"/>
                <a:gd name="connsiteX1892" fmla="*/ 3236753 w 10035679"/>
                <a:gd name="connsiteY1892" fmla="*/ 2572606 h 5893281"/>
                <a:gd name="connsiteX1893" fmla="*/ 3228301 w 10035679"/>
                <a:gd name="connsiteY1893" fmla="*/ 2572606 h 5893281"/>
                <a:gd name="connsiteX1894" fmla="*/ 3226488 w 10035679"/>
                <a:gd name="connsiteY1894" fmla="*/ 2564759 h 5893281"/>
                <a:gd name="connsiteX1895" fmla="*/ 3226488 w 10035679"/>
                <a:gd name="connsiteY1895" fmla="*/ 2562343 h 5893281"/>
                <a:gd name="connsiteX1896" fmla="*/ 3226488 w 10035679"/>
                <a:gd name="connsiteY1896" fmla="*/ 2558721 h 5893281"/>
                <a:gd name="connsiteX1897" fmla="*/ 3222262 w 10035679"/>
                <a:gd name="connsiteY1897" fmla="*/ 2554494 h 5893281"/>
                <a:gd name="connsiteX1898" fmla="*/ 3222262 w 10035679"/>
                <a:gd name="connsiteY1898" fmla="*/ 2550269 h 5893281"/>
                <a:gd name="connsiteX1899" fmla="*/ 3218036 w 10035679"/>
                <a:gd name="connsiteY1899" fmla="*/ 2558721 h 5893281"/>
                <a:gd name="connsiteX1900" fmla="*/ 3214413 w 10035679"/>
                <a:gd name="connsiteY1900" fmla="*/ 2558721 h 5893281"/>
                <a:gd name="connsiteX1901" fmla="*/ 3214413 w 10035679"/>
                <a:gd name="connsiteY1901" fmla="*/ 2562343 h 5893281"/>
                <a:gd name="connsiteX1902" fmla="*/ 3211998 w 10035679"/>
                <a:gd name="connsiteY1902" fmla="*/ 2562343 h 5893281"/>
                <a:gd name="connsiteX1903" fmla="*/ 3204150 w 10035679"/>
                <a:gd name="connsiteY1903" fmla="*/ 2564759 h 5893281"/>
                <a:gd name="connsiteX1904" fmla="*/ 3204150 w 10035679"/>
                <a:gd name="connsiteY1904" fmla="*/ 2550269 h 5893281"/>
                <a:gd name="connsiteX1905" fmla="*/ 3208376 w 10035679"/>
                <a:gd name="connsiteY1905" fmla="*/ 2548457 h 5893281"/>
                <a:gd name="connsiteX1906" fmla="*/ 3208376 w 10035679"/>
                <a:gd name="connsiteY1906" fmla="*/ 2544229 h 5893281"/>
                <a:gd name="connsiteX1907" fmla="*/ 3211998 w 10035679"/>
                <a:gd name="connsiteY1907" fmla="*/ 2540004 h 5893281"/>
                <a:gd name="connsiteX1908" fmla="*/ 3211998 w 10035679"/>
                <a:gd name="connsiteY1908" fmla="*/ 2533967 h 5893281"/>
                <a:gd name="connsiteX1909" fmla="*/ 3211998 w 10035679"/>
                <a:gd name="connsiteY1909" fmla="*/ 2526118 h 5893281"/>
                <a:gd name="connsiteX1910" fmla="*/ 3204150 w 10035679"/>
                <a:gd name="connsiteY1910" fmla="*/ 2526118 h 5893281"/>
                <a:gd name="connsiteX1911" fmla="*/ 3189659 w 10035679"/>
                <a:gd name="connsiteY1911" fmla="*/ 2540004 h 5893281"/>
                <a:gd name="connsiteX1912" fmla="*/ 3175773 w 10035679"/>
                <a:gd name="connsiteY1912" fmla="*/ 2554494 h 5893281"/>
                <a:gd name="connsiteX1913" fmla="*/ 3157658 w 10035679"/>
                <a:gd name="connsiteY1913" fmla="*/ 2564759 h 5893281"/>
                <a:gd name="connsiteX1914" fmla="*/ 3157658 w 10035679"/>
                <a:gd name="connsiteY1914" fmla="*/ 2554494 h 5893281"/>
                <a:gd name="connsiteX1915" fmla="*/ 3157658 w 10035679"/>
                <a:gd name="connsiteY1915" fmla="*/ 2544229 h 5893281"/>
                <a:gd name="connsiteX1916" fmla="*/ 3157658 w 10035679"/>
                <a:gd name="connsiteY1916" fmla="*/ 2540004 h 5893281"/>
                <a:gd name="connsiteX1917" fmla="*/ 3155243 w 10035679"/>
                <a:gd name="connsiteY1917" fmla="*/ 2538193 h 5893281"/>
                <a:gd name="connsiteX1918" fmla="*/ 3147395 w 10035679"/>
                <a:gd name="connsiteY1918" fmla="*/ 2533967 h 5893281"/>
                <a:gd name="connsiteX1919" fmla="*/ 3137131 w 10035679"/>
                <a:gd name="connsiteY1919" fmla="*/ 2533967 h 5893281"/>
                <a:gd name="connsiteX1920" fmla="*/ 3119019 w 10035679"/>
                <a:gd name="connsiteY1920" fmla="*/ 2533967 h 5893281"/>
                <a:gd name="connsiteX1921" fmla="*/ 3112980 w 10035679"/>
                <a:gd name="connsiteY1921" fmla="*/ 2533967 h 5893281"/>
                <a:gd name="connsiteX1922" fmla="*/ 3104528 w 10035679"/>
                <a:gd name="connsiteY1922" fmla="*/ 2533967 h 5893281"/>
                <a:gd name="connsiteX1923" fmla="*/ 3094868 w 10035679"/>
                <a:gd name="connsiteY1923" fmla="*/ 2529741 h 5893281"/>
                <a:gd name="connsiteX1924" fmla="*/ 3084603 w 10035679"/>
                <a:gd name="connsiteY1924" fmla="*/ 2529741 h 5893281"/>
                <a:gd name="connsiteX1925" fmla="*/ 3074340 w 10035679"/>
                <a:gd name="connsiteY1925" fmla="*/ 2526118 h 5893281"/>
                <a:gd name="connsiteX1926" fmla="*/ 3066490 w 10035679"/>
                <a:gd name="connsiteY1926" fmla="*/ 2519476 h 5893281"/>
                <a:gd name="connsiteX1927" fmla="*/ 3086415 w 10035679"/>
                <a:gd name="connsiteY1927" fmla="*/ 2491099 h 5893281"/>
                <a:gd name="connsiteX1928" fmla="*/ 3108754 w 10035679"/>
                <a:gd name="connsiteY1928" fmla="*/ 2448234 h 5893281"/>
                <a:gd name="connsiteX1929" fmla="*/ 3123245 w 10035679"/>
                <a:gd name="connsiteY1929" fmla="*/ 2401140 h 5893281"/>
                <a:gd name="connsiteX1930" fmla="*/ 2472391 w 10035679"/>
                <a:gd name="connsiteY1930" fmla="*/ 2229672 h 5893281"/>
                <a:gd name="connsiteX1931" fmla="*/ 2502578 w 10035679"/>
                <a:gd name="connsiteY1931" fmla="*/ 2229672 h 5893281"/>
                <a:gd name="connsiteX1932" fmla="*/ 2502578 w 10035679"/>
                <a:gd name="connsiteY1932" fmla="*/ 2244162 h 5893281"/>
                <a:gd name="connsiteX1933" fmla="*/ 2496542 w 10035679"/>
                <a:gd name="connsiteY1933" fmla="*/ 2244162 h 5893281"/>
                <a:gd name="connsiteX1934" fmla="*/ 2492919 w 10035679"/>
                <a:gd name="connsiteY1934" fmla="*/ 2247783 h 5893281"/>
                <a:gd name="connsiteX1935" fmla="*/ 2490503 w 10035679"/>
                <a:gd name="connsiteY1935" fmla="*/ 2247783 h 5893281"/>
                <a:gd name="connsiteX1936" fmla="*/ 2486882 w 10035679"/>
                <a:gd name="connsiteY1936" fmla="*/ 2247783 h 5893281"/>
                <a:gd name="connsiteX1937" fmla="*/ 2482656 w 10035679"/>
                <a:gd name="connsiteY1937" fmla="*/ 2252012 h 5893281"/>
                <a:gd name="connsiteX1938" fmla="*/ 2472391 w 10035679"/>
                <a:gd name="connsiteY1938" fmla="*/ 2252012 h 5893281"/>
                <a:gd name="connsiteX1939" fmla="*/ 1043899 w 10035679"/>
                <a:gd name="connsiteY1939" fmla="*/ 2213370 h 5893281"/>
                <a:gd name="connsiteX1940" fmla="*/ 1057785 w 10035679"/>
                <a:gd name="connsiteY1940" fmla="*/ 2213370 h 5893281"/>
                <a:gd name="connsiteX1941" fmla="*/ 1063823 w 10035679"/>
                <a:gd name="connsiteY1941" fmla="*/ 2215181 h 5893281"/>
                <a:gd name="connsiteX1942" fmla="*/ 1072275 w 10035679"/>
                <a:gd name="connsiteY1942" fmla="*/ 2219408 h 5893281"/>
                <a:gd name="connsiteX1943" fmla="*/ 1081935 w 10035679"/>
                <a:gd name="connsiteY1943" fmla="*/ 2219408 h 5893281"/>
                <a:gd name="connsiteX1944" fmla="*/ 1096426 w 10035679"/>
                <a:gd name="connsiteY1944" fmla="*/ 2219408 h 5893281"/>
                <a:gd name="connsiteX1945" fmla="*/ 1100652 w 10035679"/>
                <a:gd name="connsiteY1945" fmla="*/ 2247783 h 5893281"/>
                <a:gd name="connsiteX1946" fmla="*/ 1106689 w 10035679"/>
                <a:gd name="connsiteY1946" fmla="*/ 2270726 h 5893281"/>
                <a:gd name="connsiteX1947" fmla="*/ 1110312 w 10035679"/>
                <a:gd name="connsiteY1947" fmla="*/ 2299103 h 5893281"/>
                <a:gd name="connsiteX1948" fmla="*/ 1096426 w 10035679"/>
                <a:gd name="connsiteY1948" fmla="*/ 2299103 h 5893281"/>
                <a:gd name="connsiteX1949" fmla="*/ 1088577 w 10035679"/>
                <a:gd name="connsiteY1949" fmla="*/ 2287028 h 5893281"/>
                <a:gd name="connsiteX1950" fmla="*/ 1081935 w 10035679"/>
                <a:gd name="connsiteY1950" fmla="*/ 2280991 h 5893281"/>
                <a:gd name="connsiteX1951" fmla="*/ 1072275 w 10035679"/>
                <a:gd name="connsiteY1951" fmla="*/ 2272539 h 5893281"/>
                <a:gd name="connsiteX1952" fmla="*/ 1063823 w 10035679"/>
                <a:gd name="connsiteY1952" fmla="*/ 2266500 h 5893281"/>
                <a:gd name="connsiteX1953" fmla="*/ 1057785 w 10035679"/>
                <a:gd name="connsiteY1953" fmla="*/ 2256238 h 5893281"/>
                <a:gd name="connsiteX1954" fmla="*/ 1049935 w 10035679"/>
                <a:gd name="connsiteY1954" fmla="*/ 2244162 h 5893281"/>
                <a:gd name="connsiteX1955" fmla="*/ 1045709 w 10035679"/>
                <a:gd name="connsiteY1955" fmla="*/ 2238124 h 5893281"/>
                <a:gd name="connsiteX1956" fmla="*/ 1043899 w 10035679"/>
                <a:gd name="connsiteY1956" fmla="*/ 2229672 h 5893281"/>
                <a:gd name="connsiteX1957" fmla="*/ 1043899 w 10035679"/>
                <a:gd name="connsiteY1957" fmla="*/ 2223635 h 5893281"/>
                <a:gd name="connsiteX1958" fmla="*/ 8722502 w 10035679"/>
                <a:gd name="connsiteY1958" fmla="*/ 2186807 h 5893281"/>
                <a:gd name="connsiteX1959" fmla="*/ 8726728 w 10035679"/>
                <a:gd name="connsiteY1959" fmla="*/ 2191033 h 5893281"/>
                <a:gd name="connsiteX1960" fmla="*/ 8726728 w 10035679"/>
                <a:gd name="connsiteY1960" fmla="*/ 2194656 h 5893281"/>
                <a:gd name="connsiteX1961" fmla="*/ 8728538 w 10035679"/>
                <a:gd name="connsiteY1961" fmla="*/ 2194656 h 5893281"/>
                <a:gd name="connsiteX1962" fmla="*/ 8728538 w 10035679"/>
                <a:gd name="connsiteY1962" fmla="*/ 2198882 h 5893281"/>
                <a:gd name="connsiteX1963" fmla="*/ 8740614 w 10035679"/>
                <a:gd name="connsiteY1963" fmla="*/ 2223635 h 5893281"/>
                <a:gd name="connsiteX1964" fmla="*/ 8740614 w 10035679"/>
                <a:gd name="connsiteY1964" fmla="*/ 2256239 h 5893281"/>
                <a:gd name="connsiteX1965" fmla="*/ 8740614 w 10035679"/>
                <a:gd name="connsiteY1965" fmla="*/ 2287031 h 5893281"/>
                <a:gd name="connsiteX1966" fmla="*/ 8746652 w 10035679"/>
                <a:gd name="connsiteY1966" fmla="*/ 2323860 h 5893281"/>
                <a:gd name="connsiteX1967" fmla="*/ 8756915 w 10035679"/>
                <a:gd name="connsiteY1967" fmla="*/ 2358276 h 5893281"/>
                <a:gd name="connsiteX1968" fmla="*/ 8775029 w 10035679"/>
                <a:gd name="connsiteY1968" fmla="*/ 2396916 h 5893281"/>
                <a:gd name="connsiteX1969" fmla="*/ 8785292 w 10035679"/>
                <a:gd name="connsiteY1969" fmla="*/ 2439783 h 5893281"/>
                <a:gd name="connsiteX1970" fmla="*/ 8736993 w 10035679"/>
                <a:gd name="connsiteY1970" fmla="*/ 2433744 h 5893281"/>
                <a:gd name="connsiteX1971" fmla="*/ 8736993 w 10035679"/>
                <a:gd name="connsiteY1971" fmla="*/ 2466347 h 5893281"/>
                <a:gd name="connsiteX1972" fmla="*/ 8743029 w 10035679"/>
                <a:gd name="connsiteY1972" fmla="*/ 2491103 h 5893281"/>
                <a:gd name="connsiteX1973" fmla="*/ 8746652 w 10035679"/>
                <a:gd name="connsiteY1973" fmla="*/ 2515857 h 5893281"/>
                <a:gd name="connsiteX1974" fmla="*/ 8755104 w 10035679"/>
                <a:gd name="connsiteY1974" fmla="*/ 2550270 h 5893281"/>
                <a:gd name="connsiteX1975" fmla="*/ 8743029 w 10035679"/>
                <a:gd name="connsiteY1975" fmla="*/ 2550270 h 5893281"/>
                <a:gd name="connsiteX1976" fmla="*/ 8736993 w 10035679"/>
                <a:gd name="connsiteY1976" fmla="*/ 2550270 h 5893281"/>
                <a:gd name="connsiteX1977" fmla="*/ 8726728 w 10035679"/>
                <a:gd name="connsiteY1977" fmla="*/ 2554497 h 5893281"/>
                <a:gd name="connsiteX1978" fmla="*/ 8722502 w 10035679"/>
                <a:gd name="connsiteY1978" fmla="*/ 2554497 h 5893281"/>
                <a:gd name="connsiteX1979" fmla="*/ 8716463 w 10035679"/>
                <a:gd name="connsiteY1979" fmla="*/ 2558725 h 5893281"/>
                <a:gd name="connsiteX1980" fmla="*/ 8708616 w 10035679"/>
                <a:gd name="connsiteY1980" fmla="*/ 2538195 h 5893281"/>
                <a:gd name="connsiteX1981" fmla="*/ 8704388 w 10035679"/>
                <a:gd name="connsiteY1981" fmla="*/ 2497140 h 5893281"/>
                <a:gd name="connsiteX1982" fmla="*/ 8704388 w 10035679"/>
                <a:gd name="connsiteY1982" fmla="*/ 2452461 h 5893281"/>
                <a:gd name="connsiteX1983" fmla="*/ 8704388 w 10035679"/>
                <a:gd name="connsiteY1983" fmla="*/ 2401141 h 5893281"/>
                <a:gd name="connsiteX1984" fmla="*/ 8704388 w 10035679"/>
                <a:gd name="connsiteY1984" fmla="*/ 2354047 h 5893281"/>
                <a:gd name="connsiteX1985" fmla="*/ 8698351 w 10035679"/>
                <a:gd name="connsiteY1985" fmla="*/ 2323860 h 5893281"/>
                <a:gd name="connsiteX1986" fmla="*/ 8698351 w 10035679"/>
                <a:gd name="connsiteY1986" fmla="*/ 2244164 h 5893281"/>
                <a:gd name="connsiteX1987" fmla="*/ 8704388 w 10035679"/>
                <a:gd name="connsiteY1987" fmla="*/ 2233901 h 5893281"/>
                <a:gd name="connsiteX1988" fmla="*/ 8708616 w 10035679"/>
                <a:gd name="connsiteY1988" fmla="*/ 2227862 h 5893281"/>
                <a:gd name="connsiteX1989" fmla="*/ 8712237 w 10035679"/>
                <a:gd name="connsiteY1989" fmla="*/ 2219410 h 5893281"/>
                <a:gd name="connsiteX1990" fmla="*/ 8716463 w 10035679"/>
                <a:gd name="connsiteY1990" fmla="*/ 2213373 h 5893281"/>
                <a:gd name="connsiteX1991" fmla="*/ 8718276 w 10035679"/>
                <a:gd name="connsiteY1991" fmla="*/ 2201297 h 5893281"/>
                <a:gd name="connsiteX1992" fmla="*/ 4566229 w 10035679"/>
                <a:gd name="connsiteY1992" fmla="*/ 2158429 h 5893281"/>
                <a:gd name="connsiteX1993" fmla="*/ 4574077 w 10035679"/>
                <a:gd name="connsiteY1993" fmla="*/ 2201297 h 5893281"/>
                <a:gd name="connsiteX1994" fmla="*/ 4569850 w 10035679"/>
                <a:gd name="connsiteY1994" fmla="*/ 2244164 h 5893281"/>
                <a:gd name="connsiteX1995" fmla="*/ 4560191 w 10035679"/>
                <a:gd name="connsiteY1995" fmla="*/ 2290655 h 5893281"/>
                <a:gd name="connsiteX1996" fmla="*/ 4531814 w 10035679"/>
                <a:gd name="connsiteY1996" fmla="*/ 2305144 h 5893281"/>
                <a:gd name="connsiteX1997" fmla="*/ 4505249 w 10035679"/>
                <a:gd name="connsiteY1997" fmla="*/ 2313598 h 5893281"/>
                <a:gd name="connsiteX1998" fmla="*/ 4466607 w 10035679"/>
                <a:gd name="connsiteY1998" fmla="*/ 2315409 h 5893281"/>
                <a:gd name="connsiteX1999" fmla="*/ 4466607 w 10035679"/>
                <a:gd name="connsiteY1999" fmla="*/ 2299108 h 5893281"/>
                <a:gd name="connsiteX2000" fmla="*/ 4476871 w 10035679"/>
                <a:gd name="connsiteY2000" fmla="*/ 2272541 h 5893281"/>
                <a:gd name="connsiteX2001" fmla="*/ 4476871 w 10035679"/>
                <a:gd name="connsiteY2001" fmla="*/ 2241748 h 5893281"/>
                <a:gd name="connsiteX2002" fmla="*/ 4475059 w 10035679"/>
                <a:gd name="connsiteY2002" fmla="*/ 2204919 h 5893281"/>
                <a:gd name="connsiteX2003" fmla="*/ 4494984 w 10035679"/>
                <a:gd name="connsiteY2003" fmla="*/ 2186807 h 5893281"/>
                <a:gd name="connsiteX2004" fmla="*/ 4513096 w 10035679"/>
                <a:gd name="connsiteY2004" fmla="*/ 2172315 h 5893281"/>
                <a:gd name="connsiteX2005" fmla="*/ 4533626 w 10035679"/>
                <a:gd name="connsiteY2005" fmla="*/ 2162052 h 5893281"/>
                <a:gd name="connsiteX2006" fmla="*/ 5072780 w 10035679"/>
                <a:gd name="connsiteY2006" fmla="*/ 2102884 h 5893281"/>
                <a:gd name="connsiteX2007" fmla="*/ 5078819 w 10035679"/>
                <a:gd name="connsiteY2007" fmla="*/ 2108921 h 5893281"/>
                <a:gd name="connsiteX2008" fmla="*/ 5083045 w 10035679"/>
                <a:gd name="connsiteY2008" fmla="*/ 2113148 h 5893281"/>
                <a:gd name="connsiteX2009" fmla="*/ 5086666 w 10035679"/>
                <a:gd name="connsiteY2009" fmla="*/ 2117375 h 5893281"/>
                <a:gd name="connsiteX2010" fmla="*/ 5086666 w 10035679"/>
                <a:gd name="connsiteY2010" fmla="*/ 2123411 h 5893281"/>
                <a:gd name="connsiteX2011" fmla="*/ 5086666 w 10035679"/>
                <a:gd name="connsiteY2011" fmla="*/ 2131863 h 5893281"/>
                <a:gd name="connsiteX2012" fmla="*/ 5089082 w 10035679"/>
                <a:gd name="connsiteY2012" fmla="*/ 2141525 h 5893281"/>
                <a:gd name="connsiteX2013" fmla="*/ 5086666 w 10035679"/>
                <a:gd name="connsiteY2013" fmla="*/ 2148164 h 5893281"/>
                <a:gd name="connsiteX2014" fmla="*/ 5083045 w 10035679"/>
                <a:gd name="connsiteY2014" fmla="*/ 2151788 h 5893281"/>
                <a:gd name="connsiteX2015" fmla="*/ 5083045 w 10035679"/>
                <a:gd name="connsiteY2015" fmla="*/ 2156013 h 5893281"/>
                <a:gd name="connsiteX2016" fmla="*/ 5083045 w 10035679"/>
                <a:gd name="connsiteY2016" fmla="*/ 2158429 h 5893281"/>
                <a:gd name="connsiteX2017" fmla="*/ 5083045 w 10035679"/>
                <a:gd name="connsiteY2017" fmla="*/ 2162052 h 5893281"/>
                <a:gd name="connsiteX2018" fmla="*/ 5078819 w 10035679"/>
                <a:gd name="connsiteY2018" fmla="*/ 2166278 h 5893281"/>
                <a:gd name="connsiteX2019" fmla="*/ 5074591 w 10035679"/>
                <a:gd name="connsiteY2019" fmla="*/ 2170504 h 5893281"/>
                <a:gd name="connsiteX2020" fmla="*/ 5072780 w 10035679"/>
                <a:gd name="connsiteY2020" fmla="*/ 2170504 h 5893281"/>
                <a:gd name="connsiteX2021" fmla="*/ 5068554 w 10035679"/>
                <a:gd name="connsiteY2021" fmla="*/ 2170504 h 5893281"/>
                <a:gd name="connsiteX2022" fmla="*/ 5064328 w 10035679"/>
                <a:gd name="connsiteY2022" fmla="*/ 2172315 h 5893281"/>
                <a:gd name="connsiteX2023" fmla="*/ 5058289 w 10035679"/>
                <a:gd name="connsiteY2023" fmla="*/ 2172315 h 5893281"/>
                <a:gd name="connsiteX2024" fmla="*/ 5046213 w 10035679"/>
                <a:gd name="connsiteY2024" fmla="*/ 2148164 h 5893281"/>
                <a:gd name="connsiteX2025" fmla="*/ 5040176 w 10035679"/>
                <a:gd name="connsiteY2025" fmla="*/ 2137902 h 5893281"/>
                <a:gd name="connsiteX2026" fmla="*/ 5040176 w 10035679"/>
                <a:gd name="connsiteY2026" fmla="*/ 2133676 h 5893281"/>
                <a:gd name="connsiteX2027" fmla="*/ 5044402 w 10035679"/>
                <a:gd name="connsiteY2027" fmla="*/ 2131863 h 5893281"/>
                <a:gd name="connsiteX2028" fmla="*/ 5058289 w 10035679"/>
                <a:gd name="connsiteY2028" fmla="*/ 2123411 h 5893281"/>
                <a:gd name="connsiteX2029" fmla="*/ 5234588 w 10035679"/>
                <a:gd name="connsiteY2029" fmla="*/ 2023187 h 5893281"/>
                <a:gd name="connsiteX2030" fmla="*/ 5244853 w 10035679"/>
                <a:gd name="connsiteY2030" fmla="*/ 2027414 h 5893281"/>
                <a:gd name="connsiteX2031" fmla="*/ 5249079 w 10035679"/>
                <a:gd name="connsiteY2031" fmla="*/ 2027414 h 5893281"/>
                <a:gd name="connsiteX2032" fmla="*/ 5252703 w 10035679"/>
                <a:gd name="connsiteY2032" fmla="*/ 2027414 h 5893281"/>
                <a:gd name="connsiteX2033" fmla="*/ 5255116 w 10035679"/>
                <a:gd name="connsiteY2033" fmla="*/ 2031640 h 5893281"/>
                <a:gd name="connsiteX2034" fmla="*/ 5259343 w 10035679"/>
                <a:gd name="connsiteY2034" fmla="*/ 2031640 h 5893281"/>
                <a:gd name="connsiteX2035" fmla="*/ 5252703 w 10035679"/>
                <a:gd name="connsiteY2035" fmla="*/ 2041904 h 5893281"/>
                <a:gd name="connsiteX2036" fmla="*/ 5249079 w 10035679"/>
                <a:gd name="connsiteY2036" fmla="*/ 2052167 h 5893281"/>
                <a:gd name="connsiteX2037" fmla="*/ 5244853 w 10035679"/>
                <a:gd name="connsiteY2037" fmla="*/ 2062432 h 5893281"/>
                <a:gd name="connsiteX2038" fmla="*/ 5238814 w 10035679"/>
                <a:gd name="connsiteY2038" fmla="*/ 2074507 h 5893281"/>
                <a:gd name="connsiteX2039" fmla="*/ 5226738 w 10035679"/>
                <a:gd name="connsiteY2039" fmla="*/ 2080544 h 5893281"/>
                <a:gd name="connsiteX2040" fmla="*/ 5226738 w 10035679"/>
                <a:gd name="connsiteY2040" fmla="*/ 2070281 h 5893281"/>
                <a:gd name="connsiteX2041" fmla="*/ 5224325 w 10035679"/>
                <a:gd name="connsiteY2041" fmla="*/ 2070281 h 5893281"/>
                <a:gd name="connsiteX2042" fmla="*/ 5224325 w 10035679"/>
                <a:gd name="connsiteY2042" fmla="*/ 2066055 h 5893281"/>
                <a:gd name="connsiteX2043" fmla="*/ 5224325 w 10035679"/>
                <a:gd name="connsiteY2043" fmla="*/ 2062432 h 5893281"/>
                <a:gd name="connsiteX2044" fmla="*/ 5220701 w 10035679"/>
                <a:gd name="connsiteY2044" fmla="*/ 2055790 h 5893281"/>
                <a:gd name="connsiteX2045" fmla="*/ 5226738 w 10035679"/>
                <a:gd name="connsiteY2045" fmla="*/ 2047941 h 5893281"/>
                <a:gd name="connsiteX2046" fmla="*/ 5230966 w 10035679"/>
                <a:gd name="connsiteY2046" fmla="*/ 2041904 h 5893281"/>
                <a:gd name="connsiteX2047" fmla="*/ 5234588 w 10035679"/>
                <a:gd name="connsiteY2047" fmla="*/ 2033452 h 5893281"/>
                <a:gd name="connsiteX2048" fmla="*/ 498707 w 10035679"/>
                <a:gd name="connsiteY2048" fmla="*/ 2017150 h 5893281"/>
                <a:gd name="connsiteX2049" fmla="*/ 508973 w 10035679"/>
                <a:gd name="connsiteY2049" fmla="*/ 2033451 h 5893281"/>
                <a:gd name="connsiteX2050" fmla="*/ 508973 w 10035679"/>
                <a:gd name="connsiteY2050" fmla="*/ 2047942 h 5893281"/>
                <a:gd name="connsiteX2051" fmla="*/ 498707 w 10035679"/>
                <a:gd name="connsiteY2051" fmla="*/ 2066054 h 5893281"/>
                <a:gd name="connsiteX2052" fmla="*/ 484218 w 10035679"/>
                <a:gd name="connsiteY2052" fmla="*/ 2076318 h 5893281"/>
                <a:gd name="connsiteX2053" fmla="*/ 470331 w 10035679"/>
                <a:gd name="connsiteY2053" fmla="*/ 2084771 h 5893281"/>
                <a:gd name="connsiteX2054" fmla="*/ 466103 w 10035679"/>
                <a:gd name="connsiteY2054" fmla="*/ 2088996 h 5893281"/>
                <a:gd name="connsiteX2055" fmla="*/ 460066 w 10035679"/>
                <a:gd name="connsiteY2055" fmla="*/ 2080544 h 5893281"/>
                <a:gd name="connsiteX2056" fmla="*/ 455840 w 10035679"/>
                <a:gd name="connsiteY2056" fmla="*/ 2074506 h 5893281"/>
                <a:gd name="connsiteX2057" fmla="*/ 452217 w 10035679"/>
                <a:gd name="connsiteY2057" fmla="*/ 2062431 h 5893281"/>
                <a:gd name="connsiteX2058" fmla="*/ 452217 w 10035679"/>
                <a:gd name="connsiteY2058" fmla="*/ 2052168 h 5893281"/>
                <a:gd name="connsiteX2059" fmla="*/ 447991 w 10035679"/>
                <a:gd name="connsiteY2059" fmla="*/ 2041903 h 5893281"/>
                <a:gd name="connsiteX2060" fmla="*/ 473953 w 10035679"/>
                <a:gd name="connsiteY2060" fmla="*/ 2031641 h 5893281"/>
                <a:gd name="connsiteX2061" fmla="*/ 480595 w 10035679"/>
                <a:gd name="connsiteY2061" fmla="*/ 2027415 h 5893281"/>
                <a:gd name="connsiteX2062" fmla="*/ 490255 w 10035679"/>
                <a:gd name="connsiteY2062" fmla="*/ 2023187 h 5893281"/>
                <a:gd name="connsiteX2063" fmla="*/ 5362585 w 10035679"/>
                <a:gd name="connsiteY2063" fmla="*/ 1970057 h 5893281"/>
                <a:gd name="connsiteX2064" fmla="*/ 5390964 w 10035679"/>
                <a:gd name="connsiteY2064" fmla="*/ 1984548 h 5893281"/>
                <a:gd name="connsiteX2065" fmla="*/ 5390964 w 10035679"/>
                <a:gd name="connsiteY2065" fmla="*/ 1994812 h 5893281"/>
                <a:gd name="connsiteX2066" fmla="*/ 5382509 w 10035679"/>
                <a:gd name="connsiteY2066" fmla="*/ 1994812 h 5893281"/>
                <a:gd name="connsiteX2067" fmla="*/ 5380698 w 10035679"/>
                <a:gd name="connsiteY2067" fmla="*/ 1999039 h 5893281"/>
                <a:gd name="connsiteX2068" fmla="*/ 5372849 w 10035679"/>
                <a:gd name="connsiteY2068" fmla="*/ 2002661 h 5893281"/>
                <a:gd name="connsiteX2069" fmla="*/ 5368622 w 10035679"/>
                <a:gd name="connsiteY2069" fmla="*/ 2009303 h 5893281"/>
                <a:gd name="connsiteX2070" fmla="*/ 5362585 w 10035679"/>
                <a:gd name="connsiteY2070" fmla="*/ 2005077 h 5893281"/>
                <a:gd name="connsiteX2071" fmla="*/ 5358357 w 10035679"/>
                <a:gd name="connsiteY2071" fmla="*/ 2005077 h 5893281"/>
                <a:gd name="connsiteX2072" fmla="*/ 5354131 w 10035679"/>
                <a:gd name="connsiteY2072" fmla="*/ 2002661 h 5893281"/>
                <a:gd name="connsiteX2073" fmla="*/ 5352320 w 10035679"/>
                <a:gd name="connsiteY2073" fmla="*/ 2002661 h 5893281"/>
                <a:gd name="connsiteX2074" fmla="*/ 5352320 w 10035679"/>
                <a:gd name="connsiteY2074" fmla="*/ 1994812 h 5893281"/>
                <a:gd name="connsiteX2075" fmla="*/ 5352320 w 10035679"/>
                <a:gd name="connsiteY2075" fmla="*/ 1988775 h 5893281"/>
                <a:gd name="connsiteX2076" fmla="*/ 5352320 w 10035679"/>
                <a:gd name="connsiteY2076" fmla="*/ 1984548 h 5893281"/>
                <a:gd name="connsiteX2077" fmla="*/ 5354131 w 10035679"/>
                <a:gd name="connsiteY2077" fmla="*/ 1976094 h 5893281"/>
                <a:gd name="connsiteX2078" fmla="*/ 4604263 w 10035679"/>
                <a:gd name="connsiteY2078" fmla="*/ 1951943 h 5893281"/>
                <a:gd name="connsiteX2079" fmla="*/ 4641094 w 10035679"/>
                <a:gd name="connsiteY2079" fmla="*/ 1956169 h 5893281"/>
                <a:gd name="connsiteX2080" fmla="*/ 4669471 w 10035679"/>
                <a:gd name="connsiteY2080" fmla="*/ 1962208 h 5893281"/>
                <a:gd name="connsiteX2081" fmla="*/ 4661016 w 10035679"/>
                <a:gd name="connsiteY2081" fmla="*/ 1976094 h 5893281"/>
                <a:gd name="connsiteX2082" fmla="*/ 4657396 w 10035679"/>
                <a:gd name="connsiteY2082" fmla="*/ 1988772 h 5893281"/>
                <a:gd name="connsiteX2083" fmla="*/ 4651357 w 10035679"/>
                <a:gd name="connsiteY2083" fmla="*/ 1999036 h 5893281"/>
                <a:gd name="connsiteX2084" fmla="*/ 4642905 w 10035679"/>
                <a:gd name="connsiteY2084" fmla="*/ 2009299 h 5893281"/>
                <a:gd name="connsiteX2085" fmla="*/ 4661016 w 10035679"/>
                <a:gd name="connsiteY2085" fmla="*/ 2009299 h 5893281"/>
                <a:gd name="connsiteX2086" fmla="*/ 4669471 w 10035679"/>
                <a:gd name="connsiteY2086" fmla="*/ 2002659 h 5893281"/>
                <a:gd name="connsiteX2087" fmla="*/ 4671281 w 10035679"/>
                <a:gd name="connsiteY2087" fmla="*/ 1999036 h 5893281"/>
                <a:gd name="connsiteX2088" fmla="*/ 4679734 w 10035679"/>
                <a:gd name="connsiteY2088" fmla="*/ 1994810 h 5893281"/>
                <a:gd name="connsiteX2089" fmla="*/ 4689394 w 10035679"/>
                <a:gd name="connsiteY2089" fmla="*/ 1994810 h 5893281"/>
                <a:gd name="connsiteX2090" fmla="*/ 4689394 w 10035679"/>
                <a:gd name="connsiteY2090" fmla="*/ 2009299 h 5893281"/>
                <a:gd name="connsiteX2091" fmla="*/ 4699658 w 10035679"/>
                <a:gd name="connsiteY2091" fmla="*/ 2033450 h 5893281"/>
                <a:gd name="connsiteX2092" fmla="*/ 4693619 w 10035679"/>
                <a:gd name="connsiteY2092" fmla="*/ 2055790 h 5893281"/>
                <a:gd name="connsiteX2093" fmla="*/ 4683357 w 10035679"/>
                <a:gd name="connsiteY2093" fmla="*/ 2074507 h 5893281"/>
                <a:gd name="connsiteX2094" fmla="*/ 4675508 w 10035679"/>
                <a:gd name="connsiteY2094" fmla="*/ 2088996 h 5893281"/>
                <a:gd name="connsiteX2095" fmla="*/ 4693619 w 10035679"/>
                <a:gd name="connsiteY2095" fmla="*/ 2105297 h 5893281"/>
                <a:gd name="connsiteX2096" fmla="*/ 4711734 w 10035679"/>
                <a:gd name="connsiteY2096" fmla="*/ 2131863 h 5893281"/>
                <a:gd name="connsiteX2097" fmla="*/ 4736487 w 10035679"/>
                <a:gd name="connsiteY2097" fmla="*/ 2158429 h 5893281"/>
                <a:gd name="connsiteX2098" fmla="*/ 4756411 w 10035679"/>
                <a:gd name="connsiteY2098" fmla="*/ 2191032 h 5893281"/>
                <a:gd name="connsiteX2099" fmla="*/ 4774524 w 10035679"/>
                <a:gd name="connsiteY2099" fmla="*/ 2227861 h 5893281"/>
                <a:gd name="connsiteX2100" fmla="*/ 4789014 w 10035679"/>
                <a:gd name="connsiteY2100" fmla="*/ 2258048 h 5893281"/>
                <a:gd name="connsiteX2101" fmla="*/ 4793240 w 10035679"/>
                <a:gd name="connsiteY2101" fmla="*/ 2284614 h 5893281"/>
                <a:gd name="connsiteX2102" fmla="*/ 4784789 w 10035679"/>
                <a:gd name="connsiteY2102" fmla="*/ 2309367 h 5893281"/>
                <a:gd name="connsiteX2103" fmla="*/ 4768487 w 10035679"/>
                <a:gd name="connsiteY2103" fmla="*/ 2323858 h 5893281"/>
                <a:gd name="connsiteX2104" fmla="*/ 4746147 w 10035679"/>
                <a:gd name="connsiteY2104" fmla="*/ 2337744 h 5893281"/>
                <a:gd name="connsiteX2105" fmla="*/ 4711734 w 10035679"/>
                <a:gd name="connsiteY2105" fmla="*/ 2352236 h 5893281"/>
                <a:gd name="connsiteX2106" fmla="*/ 4669471 w 10035679"/>
                <a:gd name="connsiteY2106" fmla="*/ 2362498 h 5893281"/>
                <a:gd name="connsiteX2107" fmla="*/ 4630830 w 10035679"/>
                <a:gd name="connsiteY2107" fmla="*/ 2372763 h 5893281"/>
                <a:gd name="connsiteX2108" fmla="*/ 4598227 w 10035679"/>
                <a:gd name="connsiteY2108" fmla="*/ 2376989 h 5893281"/>
                <a:gd name="connsiteX2109" fmla="*/ 4598227 w 10035679"/>
                <a:gd name="connsiteY2109" fmla="*/ 2368537 h 5893281"/>
                <a:gd name="connsiteX2110" fmla="*/ 4618755 w 10035679"/>
                <a:gd name="connsiteY2110" fmla="*/ 2337744 h 5893281"/>
                <a:gd name="connsiteX2111" fmla="*/ 4636866 w 10035679"/>
                <a:gd name="connsiteY2111" fmla="*/ 2305141 h 5893281"/>
                <a:gd name="connsiteX2112" fmla="*/ 4626604 w 10035679"/>
                <a:gd name="connsiteY2112" fmla="*/ 2305141 h 5893281"/>
                <a:gd name="connsiteX2113" fmla="*/ 4618755 w 10035679"/>
                <a:gd name="connsiteY2113" fmla="*/ 2305141 h 5893281"/>
                <a:gd name="connsiteX2114" fmla="*/ 4612718 w 10035679"/>
                <a:gd name="connsiteY2114" fmla="*/ 2300916 h 5893281"/>
                <a:gd name="connsiteX2115" fmla="*/ 4612718 w 10035679"/>
                <a:gd name="connsiteY2115" fmla="*/ 2299103 h 5893281"/>
                <a:gd name="connsiteX2116" fmla="*/ 4608489 w 10035679"/>
                <a:gd name="connsiteY2116" fmla="*/ 2294877 h 5893281"/>
                <a:gd name="connsiteX2117" fmla="*/ 4608489 w 10035679"/>
                <a:gd name="connsiteY2117" fmla="*/ 2287028 h 5893281"/>
                <a:gd name="connsiteX2118" fmla="*/ 4604263 w 10035679"/>
                <a:gd name="connsiteY2118" fmla="*/ 2276765 h 5893281"/>
                <a:gd name="connsiteX2119" fmla="*/ 4630830 w 10035679"/>
                <a:gd name="connsiteY2119" fmla="*/ 2270726 h 5893281"/>
                <a:gd name="connsiteX2120" fmla="*/ 4622980 w 10035679"/>
                <a:gd name="connsiteY2120" fmla="*/ 2262274 h 5893281"/>
                <a:gd name="connsiteX2121" fmla="*/ 4622980 w 10035679"/>
                <a:gd name="connsiteY2121" fmla="*/ 2258048 h 5893281"/>
                <a:gd name="connsiteX2122" fmla="*/ 4618755 w 10035679"/>
                <a:gd name="connsiteY2122" fmla="*/ 2256237 h 5893281"/>
                <a:gd name="connsiteX2123" fmla="*/ 4618755 w 10035679"/>
                <a:gd name="connsiteY2123" fmla="*/ 2252011 h 5893281"/>
                <a:gd name="connsiteX2124" fmla="*/ 4622980 w 10035679"/>
                <a:gd name="connsiteY2124" fmla="*/ 2244162 h 5893281"/>
                <a:gd name="connsiteX2125" fmla="*/ 4626604 w 10035679"/>
                <a:gd name="connsiteY2125" fmla="*/ 2229672 h 5893281"/>
                <a:gd name="connsiteX2126" fmla="*/ 4636866 w 10035679"/>
                <a:gd name="connsiteY2126" fmla="*/ 2219409 h 5893281"/>
                <a:gd name="connsiteX2127" fmla="*/ 4642905 w 10035679"/>
                <a:gd name="connsiteY2127" fmla="*/ 2213370 h 5893281"/>
                <a:gd name="connsiteX2128" fmla="*/ 4657396 w 10035679"/>
                <a:gd name="connsiteY2128" fmla="*/ 2204918 h 5893281"/>
                <a:gd name="connsiteX2129" fmla="*/ 4669471 w 10035679"/>
                <a:gd name="connsiteY2129" fmla="*/ 2198879 h 5893281"/>
                <a:gd name="connsiteX2130" fmla="*/ 4665243 w 10035679"/>
                <a:gd name="connsiteY2130" fmla="*/ 2191032 h 5893281"/>
                <a:gd name="connsiteX2131" fmla="*/ 4665243 w 10035679"/>
                <a:gd name="connsiteY2131" fmla="*/ 2186804 h 5893281"/>
                <a:gd name="connsiteX2132" fmla="*/ 4661016 w 10035679"/>
                <a:gd name="connsiteY2132" fmla="*/ 2184993 h 5893281"/>
                <a:gd name="connsiteX2133" fmla="*/ 4661016 w 10035679"/>
                <a:gd name="connsiteY2133" fmla="*/ 2180767 h 5893281"/>
                <a:gd name="connsiteX2134" fmla="*/ 4657396 w 10035679"/>
                <a:gd name="connsiteY2134" fmla="*/ 2172315 h 5893281"/>
                <a:gd name="connsiteX2135" fmla="*/ 4654980 w 10035679"/>
                <a:gd name="connsiteY2135" fmla="*/ 2172315 h 5893281"/>
                <a:gd name="connsiteX2136" fmla="*/ 4654980 w 10035679"/>
                <a:gd name="connsiteY2136" fmla="*/ 2170502 h 5893281"/>
                <a:gd name="connsiteX2137" fmla="*/ 4651357 w 10035679"/>
                <a:gd name="connsiteY2137" fmla="*/ 2170502 h 5893281"/>
                <a:gd name="connsiteX2138" fmla="*/ 4642905 w 10035679"/>
                <a:gd name="connsiteY2138" fmla="*/ 2166276 h 5893281"/>
                <a:gd name="connsiteX2139" fmla="*/ 4636866 w 10035679"/>
                <a:gd name="connsiteY2139" fmla="*/ 2162050 h 5893281"/>
                <a:gd name="connsiteX2140" fmla="*/ 4632640 w 10035679"/>
                <a:gd name="connsiteY2140" fmla="*/ 2162050 h 5893281"/>
                <a:gd name="connsiteX2141" fmla="*/ 4626604 w 10035679"/>
                <a:gd name="connsiteY2141" fmla="*/ 2162050 h 5893281"/>
                <a:gd name="connsiteX2142" fmla="*/ 4618755 w 10035679"/>
                <a:gd name="connsiteY2142" fmla="*/ 2158429 h 5893281"/>
                <a:gd name="connsiteX2143" fmla="*/ 4612718 w 10035679"/>
                <a:gd name="connsiteY2143" fmla="*/ 2158429 h 5893281"/>
                <a:gd name="connsiteX2144" fmla="*/ 4612718 w 10035679"/>
                <a:gd name="connsiteY2144" fmla="*/ 2156013 h 5893281"/>
                <a:gd name="connsiteX2145" fmla="*/ 4608489 w 10035679"/>
                <a:gd name="connsiteY2145" fmla="*/ 2151788 h 5893281"/>
                <a:gd name="connsiteX2146" fmla="*/ 4608489 w 10035679"/>
                <a:gd name="connsiteY2146" fmla="*/ 2148165 h 5893281"/>
                <a:gd name="connsiteX2147" fmla="*/ 4608489 w 10035679"/>
                <a:gd name="connsiteY2147" fmla="*/ 2141523 h 5893281"/>
                <a:gd name="connsiteX2148" fmla="*/ 4604263 w 10035679"/>
                <a:gd name="connsiteY2148" fmla="*/ 2133674 h 5893281"/>
                <a:gd name="connsiteX2149" fmla="*/ 4608489 w 10035679"/>
                <a:gd name="connsiteY2149" fmla="*/ 2131863 h 5893281"/>
                <a:gd name="connsiteX2150" fmla="*/ 4608489 w 10035679"/>
                <a:gd name="connsiteY2150" fmla="*/ 2127637 h 5893281"/>
                <a:gd name="connsiteX2151" fmla="*/ 4612718 w 10035679"/>
                <a:gd name="connsiteY2151" fmla="*/ 2123411 h 5893281"/>
                <a:gd name="connsiteX2152" fmla="*/ 4612718 w 10035679"/>
                <a:gd name="connsiteY2152" fmla="*/ 2119185 h 5893281"/>
                <a:gd name="connsiteX2153" fmla="*/ 4612718 w 10035679"/>
                <a:gd name="connsiteY2153" fmla="*/ 2113146 h 5893281"/>
                <a:gd name="connsiteX2154" fmla="*/ 4604263 w 10035679"/>
                <a:gd name="connsiteY2154" fmla="*/ 2113146 h 5893281"/>
                <a:gd name="connsiteX2155" fmla="*/ 4602453 w 10035679"/>
                <a:gd name="connsiteY2155" fmla="*/ 2119185 h 5893281"/>
                <a:gd name="connsiteX2156" fmla="*/ 4602453 w 10035679"/>
                <a:gd name="connsiteY2156" fmla="*/ 2123411 h 5893281"/>
                <a:gd name="connsiteX2157" fmla="*/ 4602453 w 10035679"/>
                <a:gd name="connsiteY2157" fmla="*/ 2127637 h 5893281"/>
                <a:gd name="connsiteX2158" fmla="*/ 4598227 w 10035679"/>
                <a:gd name="connsiteY2158" fmla="*/ 2127637 h 5893281"/>
                <a:gd name="connsiteX2159" fmla="*/ 4594603 w 10035679"/>
                <a:gd name="connsiteY2159" fmla="*/ 2131863 h 5893281"/>
                <a:gd name="connsiteX2160" fmla="*/ 4590377 w 10035679"/>
                <a:gd name="connsiteY2160" fmla="*/ 2133674 h 5893281"/>
                <a:gd name="connsiteX2161" fmla="*/ 4584341 w 10035679"/>
                <a:gd name="connsiteY2161" fmla="*/ 2098656 h 5893281"/>
                <a:gd name="connsiteX2162" fmla="*/ 4575886 w 10035679"/>
                <a:gd name="connsiteY2162" fmla="*/ 2066053 h 5893281"/>
                <a:gd name="connsiteX2163" fmla="*/ 4574076 w 10035679"/>
                <a:gd name="connsiteY2163" fmla="*/ 2041904 h 5893281"/>
                <a:gd name="connsiteX2164" fmla="*/ 4580113 w 10035679"/>
                <a:gd name="connsiteY2164" fmla="*/ 2023187 h 5893281"/>
                <a:gd name="connsiteX2165" fmla="*/ 4590377 w 10035679"/>
                <a:gd name="connsiteY2165" fmla="*/ 2005073 h 5893281"/>
                <a:gd name="connsiteX2166" fmla="*/ 4602453 w 10035679"/>
                <a:gd name="connsiteY2166" fmla="*/ 1984546 h 5893281"/>
                <a:gd name="connsiteX2167" fmla="*/ 58565 w 10035679"/>
                <a:gd name="connsiteY2167" fmla="*/ 1878288 h 5893281"/>
                <a:gd name="connsiteX2168" fmla="*/ 99019 w 10035679"/>
                <a:gd name="connsiteY2168" fmla="*/ 1878288 h 5893281"/>
                <a:gd name="connsiteX2169" fmla="*/ 99019 w 10035679"/>
                <a:gd name="connsiteY2169" fmla="*/ 1892778 h 5893281"/>
                <a:gd name="connsiteX2170" fmla="*/ 91169 w 10035679"/>
                <a:gd name="connsiteY2170" fmla="*/ 1892778 h 5893281"/>
                <a:gd name="connsiteX2171" fmla="*/ 91169 w 10035679"/>
                <a:gd name="connsiteY2171" fmla="*/ 1898814 h 5893281"/>
                <a:gd name="connsiteX2172" fmla="*/ 80904 w 10035679"/>
                <a:gd name="connsiteY2172" fmla="*/ 1894589 h 5893281"/>
                <a:gd name="connsiteX2173" fmla="*/ 73056 w 10035679"/>
                <a:gd name="connsiteY2173" fmla="*/ 1888552 h 5893281"/>
                <a:gd name="connsiteX2174" fmla="*/ 67017 w 10035679"/>
                <a:gd name="connsiteY2174" fmla="*/ 1884324 h 5893281"/>
                <a:gd name="connsiteX2175" fmla="*/ 2511033 w 10035679"/>
                <a:gd name="connsiteY2175" fmla="*/ 1765986 h 5893281"/>
                <a:gd name="connsiteX2176" fmla="*/ 2521296 w 10035679"/>
                <a:gd name="connsiteY2176" fmla="*/ 1774438 h 5893281"/>
                <a:gd name="connsiteX2177" fmla="*/ 2530955 w 10035679"/>
                <a:gd name="connsiteY2177" fmla="*/ 1784098 h 5893281"/>
                <a:gd name="connsiteX2178" fmla="*/ 2539410 w 10035679"/>
                <a:gd name="connsiteY2178" fmla="*/ 1798589 h 5893281"/>
                <a:gd name="connsiteX2179" fmla="*/ 2543636 w 10035679"/>
                <a:gd name="connsiteY2179" fmla="*/ 1813080 h 5893281"/>
                <a:gd name="connsiteX2180" fmla="*/ 2535184 w 10035679"/>
                <a:gd name="connsiteY2180" fmla="*/ 1813080 h 5893281"/>
                <a:gd name="connsiteX2181" fmla="*/ 2529145 w 10035679"/>
                <a:gd name="connsiteY2181" fmla="*/ 1817306 h 5893281"/>
                <a:gd name="connsiteX2182" fmla="*/ 2524919 w 10035679"/>
                <a:gd name="connsiteY2182" fmla="*/ 1817306 h 5893281"/>
                <a:gd name="connsiteX2183" fmla="*/ 2515259 w 10035679"/>
                <a:gd name="connsiteY2183" fmla="*/ 1820929 h 5893281"/>
                <a:gd name="connsiteX2184" fmla="*/ 2502578 w 10035679"/>
                <a:gd name="connsiteY2184" fmla="*/ 1820929 h 5893281"/>
                <a:gd name="connsiteX2185" fmla="*/ 2502578 w 10035679"/>
                <a:gd name="connsiteY2185" fmla="*/ 1813080 h 5893281"/>
                <a:gd name="connsiteX2186" fmla="*/ 2500768 w 10035679"/>
                <a:gd name="connsiteY2186" fmla="*/ 1813080 h 5893281"/>
                <a:gd name="connsiteX2187" fmla="*/ 2500768 w 10035679"/>
                <a:gd name="connsiteY2187" fmla="*/ 1808854 h 5893281"/>
                <a:gd name="connsiteX2188" fmla="*/ 2496542 w 10035679"/>
                <a:gd name="connsiteY2188" fmla="*/ 1807041 h 5893281"/>
                <a:gd name="connsiteX2189" fmla="*/ 2500768 w 10035679"/>
                <a:gd name="connsiteY2189" fmla="*/ 1798589 h 5893281"/>
                <a:gd name="connsiteX2190" fmla="*/ 2500768 w 10035679"/>
                <a:gd name="connsiteY2190" fmla="*/ 1794363 h 5893281"/>
                <a:gd name="connsiteX2191" fmla="*/ 2500768 w 10035679"/>
                <a:gd name="connsiteY2191" fmla="*/ 1792552 h 5893281"/>
                <a:gd name="connsiteX2192" fmla="*/ 2502578 w 10035679"/>
                <a:gd name="connsiteY2192" fmla="*/ 1788326 h 5893281"/>
                <a:gd name="connsiteX2193" fmla="*/ 2450055 w 10035679"/>
                <a:gd name="connsiteY2193" fmla="*/ 1741234 h 5893281"/>
                <a:gd name="connsiteX2194" fmla="*/ 2458507 w 10035679"/>
                <a:gd name="connsiteY2194" fmla="*/ 1749686 h 5893281"/>
                <a:gd name="connsiteX2195" fmla="*/ 2462129 w 10035679"/>
                <a:gd name="connsiteY2195" fmla="*/ 1753912 h 5893281"/>
                <a:gd name="connsiteX2196" fmla="*/ 2462129 w 10035679"/>
                <a:gd name="connsiteY2196" fmla="*/ 1755725 h 5893281"/>
                <a:gd name="connsiteX2197" fmla="*/ 2464545 w 10035679"/>
                <a:gd name="connsiteY2197" fmla="*/ 1764177 h 5893281"/>
                <a:gd name="connsiteX2198" fmla="*/ 2464545 w 10035679"/>
                <a:gd name="connsiteY2198" fmla="*/ 1770214 h 5893281"/>
                <a:gd name="connsiteX2199" fmla="*/ 2464545 w 10035679"/>
                <a:gd name="connsiteY2199" fmla="*/ 1780479 h 5893281"/>
                <a:gd name="connsiteX2200" fmla="*/ 2458507 w 10035679"/>
                <a:gd name="connsiteY2200" fmla="*/ 1780479 h 5893281"/>
                <a:gd name="connsiteX2201" fmla="*/ 2458507 w 10035679"/>
                <a:gd name="connsiteY2201" fmla="*/ 1788328 h 5893281"/>
                <a:gd name="connsiteX2202" fmla="*/ 2444016 w 10035679"/>
                <a:gd name="connsiteY2202" fmla="*/ 1784102 h 5893281"/>
                <a:gd name="connsiteX2203" fmla="*/ 2430130 w 10035679"/>
                <a:gd name="connsiteY2203" fmla="*/ 1780479 h 5893281"/>
                <a:gd name="connsiteX2204" fmla="*/ 2419865 w 10035679"/>
                <a:gd name="connsiteY2204" fmla="*/ 1774442 h 5893281"/>
                <a:gd name="connsiteX2205" fmla="*/ 2411413 w 10035679"/>
                <a:gd name="connsiteY2205" fmla="*/ 1774442 h 5893281"/>
                <a:gd name="connsiteX2206" fmla="*/ 2411413 w 10035679"/>
                <a:gd name="connsiteY2206" fmla="*/ 1765987 h 5893281"/>
                <a:gd name="connsiteX2207" fmla="*/ 2425904 w 10035679"/>
                <a:gd name="connsiteY2207" fmla="*/ 1759951 h 5893281"/>
                <a:gd name="connsiteX2208" fmla="*/ 2439790 w 10035679"/>
                <a:gd name="connsiteY2208" fmla="*/ 1753912 h 5893281"/>
                <a:gd name="connsiteX2209" fmla="*/ 2606426 w 10035679"/>
                <a:gd name="connsiteY2209" fmla="*/ 1677838 h 5893281"/>
                <a:gd name="connsiteX2210" fmla="*/ 2614276 w 10035679"/>
                <a:gd name="connsiteY2210" fmla="*/ 1682064 h 5893281"/>
                <a:gd name="connsiteX2211" fmla="*/ 2616089 w 10035679"/>
                <a:gd name="connsiteY2211" fmla="*/ 1684480 h 5893281"/>
                <a:gd name="connsiteX2212" fmla="*/ 2620315 w 10035679"/>
                <a:gd name="connsiteY2212" fmla="*/ 1688103 h 5893281"/>
                <a:gd name="connsiteX2213" fmla="*/ 2628768 w 10035679"/>
                <a:gd name="connsiteY2213" fmla="*/ 1688103 h 5893281"/>
                <a:gd name="connsiteX2214" fmla="*/ 2628768 w 10035679"/>
                <a:gd name="connsiteY2214" fmla="*/ 1692329 h 5893281"/>
                <a:gd name="connsiteX2215" fmla="*/ 2628768 w 10035679"/>
                <a:gd name="connsiteY2215" fmla="*/ 1696555 h 5893281"/>
                <a:gd name="connsiteX2216" fmla="*/ 2624542 w 10035679"/>
                <a:gd name="connsiteY2216" fmla="*/ 1698366 h 5893281"/>
                <a:gd name="connsiteX2217" fmla="*/ 2620315 w 10035679"/>
                <a:gd name="connsiteY2217" fmla="*/ 1702592 h 5893281"/>
                <a:gd name="connsiteX2218" fmla="*/ 2616089 w 10035679"/>
                <a:gd name="connsiteY2218" fmla="*/ 1706818 h 5893281"/>
                <a:gd name="connsiteX2219" fmla="*/ 2614276 w 10035679"/>
                <a:gd name="connsiteY2219" fmla="*/ 1706818 h 5893281"/>
                <a:gd name="connsiteX2220" fmla="*/ 2610050 w 10035679"/>
                <a:gd name="connsiteY2220" fmla="*/ 1711045 h 5893281"/>
                <a:gd name="connsiteX2221" fmla="*/ 2606426 w 10035679"/>
                <a:gd name="connsiteY2221" fmla="*/ 1711045 h 5893281"/>
                <a:gd name="connsiteX2222" fmla="*/ 2600389 w 10035679"/>
                <a:gd name="connsiteY2222" fmla="*/ 1711045 h 5893281"/>
                <a:gd name="connsiteX2223" fmla="*/ 2600389 w 10035679"/>
                <a:gd name="connsiteY2223" fmla="*/ 1698366 h 5893281"/>
                <a:gd name="connsiteX2224" fmla="*/ 2600389 w 10035679"/>
                <a:gd name="connsiteY2224" fmla="*/ 1692329 h 5893281"/>
                <a:gd name="connsiteX2225" fmla="*/ 2602200 w 10035679"/>
                <a:gd name="connsiteY2225" fmla="*/ 1688103 h 5893281"/>
                <a:gd name="connsiteX2226" fmla="*/ 0 w 10035679"/>
                <a:gd name="connsiteY2226" fmla="*/ 1639197 h 5893281"/>
                <a:gd name="connsiteX2227" fmla="*/ 34413 w 10035679"/>
                <a:gd name="connsiteY2227" fmla="*/ 1645234 h 5893281"/>
                <a:gd name="connsiteX2228" fmla="*/ 58564 w 10035679"/>
                <a:gd name="connsiteY2228" fmla="*/ 1655498 h 5893281"/>
                <a:gd name="connsiteX2229" fmla="*/ 77281 w 10035679"/>
                <a:gd name="connsiteY2229" fmla="*/ 1677838 h 5893281"/>
                <a:gd name="connsiteX2230" fmla="*/ 70640 w 10035679"/>
                <a:gd name="connsiteY2230" fmla="*/ 1684478 h 5893281"/>
                <a:gd name="connsiteX2231" fmla="*/ 62790 w 10035679"/>
                <a:gd name="connsiteY2231" fmla="*/ 1684478 h 5893281"/>
                <a:gd name="connsiteX2232" fmla="*/ 58564 w 10035679"/>
                <a:gd name="connsiteY2232" fmla="*/ 1688101 h 5893281"/>
                <a:gd name="connsiteX2233" fmla="*/ 56753 w 10035679"/>
                <a:gd name="connsiteY2233" fmla="*/ 1692327 h 5893281"/>
                <a:gd name="connsiteX2234" fmla="*/ 44678 w 10035679"/>
                <a:gd name="connsiteY2234" fmla="*/ 1696553 h 5893281"/>
                <a:gd name="connsiteX2235" fmla="*/ 38642 w 10035679"/>
                <a:gd name="connsiteY2235" fmla="*/ 1688101 h 5893281"/>
                <a:gd name="connsiteX2236" fmla="*/ 28377 w 10035679"/>
                <a:gd name="connsiteY2236" fmla="*/ 1682064 h 5893281"/>
                <a:gd name="connsiteX2237" fmla="*/ 20528 w 10035679"/>
                <a:gd name="connsiteY2237" fmla="*/ 1674215 h 5893281"/>
                <a:gd name="connsiteX2238" fmla="*/ 10265 w 10035679"/>
                <a:gd name="connsiteY2238" fmla="*/ 1669989 h 5893281"/>
                <a:gd name="connsiteX2239" fmla="*/ 6037 w 10035679"/>
                <a:gd name="connsiteY2239" fmla="*/ 1668176 h 5893281"/>
                <a:gd name="connsiteX2240" fmla="*/ 0 w 10035679"/>
                <a:gd name="connsiteY2240" fmla="*/ 1659724 h 5893281"/>
                <a:gd name="connsiteX2241" fmla="*/ 0 w 10035679"/>
                <a:gd name="connsiteY2241" fmla="*/ 1653688 h 5893281"/>
                <a:gd name="connsiteX2242" fmla="*/ 2387262 w 10035679"/>
                <a:gd name="connsiteY2242" fmla="*/ 1553464 h 5893281"/>
                <a:gd name="connsiteX2243" fmla="*/ 2387262 w 10035679"/>
                <a:gd name="connsiteY2243" fmla="*/ 1569765 h 5893281"/>
                <a:gd name="connsiteX2244" fmla="*/ 2391488 w 10035679"/>
                <a:gd name="connsiteY2244" fmla="*/ 1578218 h 5893281"/>
                <a:gd name="connsiteX2245" fmla="*/ 2393301 w 10035679"/>
                <a:gd name="connsiteY2245" fmla="*/ 1584256 h 5893281"/>
                <a:gd name="connsiteX2246" fmla="*/ 2393301 w 10035679"/>
                <a:gd name="connsiteY2246" fmla="*/ 1596332 h 5893281"/>
                <a:gd name="connsiteX2247" fmla="*/ 2393301 w 10035679"/>
                <a:gd name="connsiteY2247" fmla="*/ 1610821 h 5893281"/>
                <a:gd name="connsiteX2248" fmla="*/ 2433751 w 10035679"/>
                <a:gd name="connsiteY2248" fmla="*/ 1610821 h 5893281"/>
                <a:gd name="connsiteX2249" fmla="*/ 2468167 w 10035679"/>
                <a:gd name="connsiteY2249" fmla="*/ 1649463 h 5893281"/>
                <a:gd name="connsiteX2250" fmla="*/ 2502581 w 10035679"/>
                <a:gd name="connsiteY2250" fmla="*/ 1688102 h 5893281"/>
                <a:gd name="connsiteX2251" fmla="*/ 2502581 w 10035679"/>
                <a:gd name="connsiteY2251" fmla="*/ 1692331 h 5893281"/>
                <a:gd name="connsiteX2252" fmla="*/ 2500770 w 10035679"/>
                <a:gd name="connsiteY2252" fmla="*/ 1696557 h 5893281"/>
                <a:gd name="connsiteX2253" fmla="*/ 2500770 w 10035679"/>
                <a:gd name="connsiteY2253" fmla="*/ 1698367 h 5893281"/>
                <a:gd name="connsiteX2254" fmla="*/ 2496544 w 10035679"/>
                <a:gd name="connsiteY2254" fmla="*/ 1702594 h 5893281"/>
                <a:gd name="connsiteX2255" fmla="*/ 2490505 w 10035679"/>
                <a:gd name="connsiteY2255" fmla="*/ 1711046 h 5893281"/>
                <a:gd name="connsiteX2256" fmla="*/ 2486884 w 10035679"/>
                <a:gd name="connsiteY2256" fmla="*/ 1712859 h 5893281"/>
                <a:gd name="connsiteX2257" fmla="*/ 2482658 w 10035679"/>
                <a:gd name="connsiteY2257" fmla="*/ 1717085 h 5893281"/>
                <a:gd name="connsiteX2258" fmla="*/ 2478430 w 10035679"/>
                <a:gd name="connsiteY2258" fmla="*/ 1717085 h 5893281"/>
                <a:gd name="connsiteX2259" fmla="*/ 2468167 w 10035679"/>
                <a:gd name="connsiteY2259" fmla="*/ 1717085 h 5893281"/>
                <a:gd name="connsiteX2260" fmla="*/ 2458507 w 10035679"/>
                <a:gd name="connsiteY2260" fmla="*/ 1721311 h 5893281"/>
                <a:gd name="connsiteX2261" fmla="*/ 2458507 w 10035679"/>
                <a:gd name="connsiteY2261" fmla="*/ 1711046 h 5893281"/>
                <a:gd name="connsiteX2262" fmla="*/ 2458507 w 10035679"/>
                <a:gd name="connsiteY2262" fmla="*/ 1698367 h 5893281"/>
                <a:gd name="connsiteX2263" fmla="*/ 2458507 w 10035679"/>
                <a:gd name="connsiteY2263" fmla="*/ 1692331 h 5893281"/>
                <a:gd name="connsiteX2264" fmla="*/ 2458507 w 10035679"/>
                <a:gd name="connsiteY2264" fmla="*/ 1688102 h 5893281"/>
                <a:gd name="connsiteX2265" fmla="*/ 2450053 w 10035679"/>
                <a:gd name="connsiteY2265" fmla="*/ 1682066 h 5893281"/>
                <a:gd name="connsiteX2266" fmla="*/ 2444016 w 10035679"/>
                <a:gd name="connsiteY2266" fmla="*/ 1677840 h 5893281"/>
                <a:gd name="connsiteX2267" fmla="*/ 2433751 w 10035679"/>
                <a:gd name="connsiteY2267" fmla="*/ 1669991 h 5893281"/>
                <a:gd name="connsiteX2268" fmla="*/ 2421677 w 10035679"/>
                <a:gd name="connsiteY2268" fmla="*/ 1698367 h 5893281"/>
                <a:gd name="connsiteX2269" fmla="*/ 2401753 w 10035679"/>
                <a:gd name="connsiteY2269" fmla="*/ 1717085 h 5893281"/>
                <a:gd name="connsiteX2270" fmla="*/ 2373376 w 10035679"/>
                <a:gd name="connsiteY2270" fmla="*/ 1727348 h 5893281"/>
                <a:gd name="connsiteX2271" fmla="*/ 2373376 w 10035679"/>
                <a:gd name="connsiteY2271" fmla="*/ 1717085 h 5893281"/>
                <a:gd name="connsiteX2272" fmla="*/ 2373376 w 10035679"/>
                <a:gd name="connsiteY2272" fmla="*/ 1711046 h 5893281"/>
                <a:gd name="connsiteX2273" fmla="*/ 2376999 w 10035679"/>
                <a:gd name="connsiteY2273" fmla="*/ 1702594 h 5893281"/>
                <a:gd name="connsiteX2274" fmla="*/ 2373376 w 10035679"/>
                <a:gd name="connsiteY2274" fmla="*/ 1696557 h 5893281"/>
                <a:gd name="connsiteX2275" fmla="*/ 2369149 w 10035679"/>
                <a:gd name="connsiteY2275" fmla="*/ 1688102 h 5893281"/>
                <a:gd name="connsiteX2276" fmla="*/ 2364923 w 10035679"/>
                <a:gd name="connsiteY2276" fmla="*/ 1677840 h 5893281"/>
                <a:gd name="connsiteX2277" fmla="*/ 2354659 w 10035679"/>
                <a:gd name="connsiteY2277" fmla="*/ 1674217 h 5893281"/>
                <a:gd name="connsiteX2278" fmla="*/ 2348622 w 10035679"/>
                <a:gd name="connsiteY2278" fmla="*/ 1669991 h 5893281"/>
                <a:gd name="connsiteX2279" fmla="*/ 2340772 w 10035679"/>
                <a:gd name="connsiteY2279" fmla="*/ 1669991 h 5893281"/>
                <a:gd name="connsiteX2280" fmla="*/ 2334734 w 10035679"/>
                <a:gd name="connsiteY2280" fmla="*/ 1668180 h 5893281"/>
                <a:gd name="connsiteX2281" fmla="*/ 2330508 w 10035679"/>
                <a:gd name="connsiteY2281" fmla="*/ 1668180 h 5893281"/>
                <a:gd name="connsiteX2282" fmla="*/ 2322658 w 10035679"/>
                <a:gd name="connsiteY2282" fmla="*/ 1663954 h 5893281"/>
                <a:gd name="connsiteX2283" fmla="*/ 2316622 w 10035679"/>
                <a:gd name="connsiteY2283" fmla="*/ 1655499 h 5893281"/>
                <a:gd name="connsiteX2284" fmla="*/ 2336546 w 10035679"/>
                <a:gd name="connsiteY2284" fmla="*/ 1631350 h 5893281"/>
                <a:gd name="connsiteX2285" fmla="*/ 2351035 w 10035679"/>
                <a:gd name="connsiteY2285" fmla="*/ 1602369 h 5893281"/>
                <a:gd name="connsiteX2286" fmla="*/ 2364923 w 10035679"/>
                <a:gd name="connsiteY2286" fmla="*/ 1573992 h 5893281"/>
                <a:gd name="connsiteX2287" fmla="*/ 4357324 w 10035679"/>
                <a:gd name="connsiteY2287" fmla="*/ 1492482 h 5893281"/>
                <a:gd name="connsiteX2288" fmla="*/ 4361550 w 10035679"/>
                <a:gd name="connsiteY2288" fmla="*/ 1500331 h 5893281"/>
                <a:gd name="connsiteX2289" fmla="*/ 4365174 w 10035679"/>
                <a:gd name="connsiteY2289" fmla="*/ 1506368 h 5893281"/>
                <a:gd name="connsiteX2290" fmla="*/ 4367589 w 10035679"/>
                <a:gd name="connsiteY2290" fmla="*/ 1510594 h 5893281"/>
                <a:gd name="connsiteX2291" fmla="*/ 4367589 w 10035679"/>
                <a:gd name="connsiteY2291" fmla="*/ 1516633 h 5893281"/>
                <a:gd name="connsiteX2292" fmla="*/ 4371210 w 10035679"/>
                <a:gd name="connsiteY2292" fmla="*/ 1525085 h 5893281"/>
                <a:gd name="connsiteX2293" fmla="*/ 4371210 w 10035679"/>
                <a:gd name="connsiteY2293" fmla="*/ 1538971 h 5893281"/>
                <a:gd name="connsiteX2294" fmla="*/ 4371210 w 10035679"/>
                <a:gd name="connsiteY2294" fmla="*/ 1549236 h 5893281"/>
                <a:gd name="connsiteX2295" fmla="*/ 4375436 w 10035679"/>
                <a:gd name="connsiteY2295" fmla="*/ 1578215 h 5893281"/>
                <a:gd name="connsiteX2296" fmla="*/ 4379664 w 10035679"/>
                <a:gd name="connsiteY2296" fmla="*/ 1610818 h 5893281"/>
                <a:gd name="connsiteX2297" fmla="*/ 4379664 w 10035679"/>
                <a:gd name="connsiteY2297" fmla="*/ 1639195 h 5893281"/>
                <a:gd name="connsiteX2298" fmla="*/ 4339212 w 10035679"/>
                <a:gd name="connsiteY2298" fmla="*/ 1659723 h 5893281"/>
                <a:gd name="connsiteX2299" fmla="*/ 4294534 w 10035679"/>
                <a:gd name="connsiteY2299" fmla="*/ 1677837 h 5893281"/>
                <a:gd name="connsiteX2300" fmla="*/ 4251666 w 10035679"/>
                <a:gd name="connsiteY2300" fmla="*/ 1698364 h 5893281"/>
                <a:gd name="connsiteX2301" fmla="*/ 4215441 w 10035679"/>
                <a:gd name="connsiteY2301" fmla="*/ 1727344 h 5893281"/>
                <a:gd name="connsiteX2302" fmla="*/ 4205178 w 10035679"/>
                <a:gd name="connsiteY2302" fmla="*/ 1721307 h 5893281"/>
                <a:gd name="connsiteX2303" fmla="*/ 4187064 w 10035679"/>
                <a:gd name="connsiteY2303" fmla="*/ 1712855 h 5893281"/>
                <a:gd name="connsiteX2304" fmla="*/ 4162913 w 10035679"/>
                <a:gd name="connsiteY2304" fmla="*/ 1698364 h 5893281"/>
                <a:gd name="connsiteX2305" fmla="*/ 4142386 w 10035679"/>
                <a:gd name="connsiteY2305" fmla="*/ 1688100 h 5893281"/>
                <a:gd name="connsiteX2306" fmla="*/ 4124274 w 10035679"/>
                <a:gd name="connsiteY2306" fmla="*/ 1677837 h 5893281"/>
                <a:gd name="connsiteX2307" fmla="*/ 4115822 w 10035679"/>
                <a:gd name="connsiteY2307" fmla="*/ 1669987 h 5893281"/>
                <a:gd name="connsiteX2308" fmla="*/ 4120048 w 10035679"/>
                <a:gd name="connsiteY2308" fmla="*/ 1668177 h 5893281"/>
                <a:gd name="connsiteX2309" fmla="*/ 4124274 w 10035679"/>
                <a:gd name="connsiteY2309" fmla="*/ 1663951 h 5893281"/>
                <a:gd name="connsiteX2310" fmla="*/ 4128500 w 10035679"/>
                <a:gd name="connsiteY2310" fmla="*/ 1659723 h 5893281"/>
                <a:gd name="connsiteX2311" fmla="*/ 4128500 w 10035679"/>
                <a:gd name="connsiteY2311" fmla="*/ 1655497 h 5893281"/>
                <a:gd name="connsiteX2312" fmla="*/ 4130310 w 10035679"/>
                <a:gd name="connsiteY2312" fmla="*/ 1649460 h 5893281"/>
                <a:gd name="connsiteX2313" fmla="*/ 4120048 w 10035679"/>
                <a:gd name="connsiteY2313" fmla="*/ 1641611 h 5893281"/>
                <a:gd name="connsiteX2314" fmla="*/ 4106160 w 10035679"/>
                <a:gd name="connsiteY2314" fmla="*/ 1639195 h 5893281"/>
                <a:gd name="connsiteX2315" fmla="*/ 4095897 w 10035679"/>
                <a:gd name="connsiteY2315" fmla="*/ 1631348 h 5893281"/>
                <a:gd name="connsiteX2316" fmla="*/ 4085632 w 10035679"/>
                <a:gd name="connsiteY2316" fmla="*/ 1625309 h 5893281"/>
                <a:gd name="connsiteX2317" fmla="*/ 4091671 w 10035679"/>
                <a:gd name="connsiteY2317" fmla="*/ 1625309 h 5893281"/>
                <a:gd name="connsiteX2318" fmla="*/ 4100123 w 10035679"/>
                <a:gd name="connsiteY2318" fmla="*/ 1616857 h 5893281"/>
                <a:gd name="connsiteX2319" fmla="*/ 4101934 w 10035679"/>
                <a:gd name="connsiteY2319" fmla="*/ 1612631 h 5893281"/>
                <a:gd name="connsiteX2320" fmla="*/ 4106160 w 10035679"/>
                <a:gd name="connsiteY2320" fmla="*/ 1612631 h 5893281"/>
                <a:gd name="connsiteX2321" fmla="*/ 4109783 w 10035679"/>
                <a:gd name="connsiteY2321" fmla="*/ 1610818 h 5893281"/>
                <a:gd name="connsiteX2322" fmla="*/ 4120048 w 10035679"/>
                <a:gd name="connsiteY2322" fmla="*/ 1610818 h 5893281"/>
                <a:gd name="connsiteX2323" fmla="*/ 4130310 w 10035679"/>
                <a:gd name="connsiteY2323" fmla="*/ 1610818 h 5893281"/>
                <a:gd name="connsiteX2324" fmla="*/ 4130310 w 10035679"/>
                <a:gd name="connsiteY2324" fmla="*/ 1584254 h 5893281"/>
                <a:gd name="connsiteX2325" fmla="*/ 4077785 w 10035679"/>
                <a:gd name="connsiteY2325" fmla="*/ 1584254 h 5893281"/>
                <a:gd name="connsiteX2326" fmla="*/ 4067520 w 10035679"/>
                <a:gd name="connsiteY2326" fmla="*/ 1563727 h 5893281"/>
                <a:gd name="connsiteX2327" fmla="*/ 4085632 w 10035679"/>
                <a:gd name="connsiteY2327" fmla="*/ 1549236 h 5893281"/>
                <a:gd name="connsiteX2328" fmla="*/ 4100123 w 10035679"/>
                <a:gd name="connsiteY2328" fmla="*/ 1535350 h 5893281"/>
                <a:gd name="connsiteX2329" fmla="*/ 4115822 w 10035679"/>
                <a:gd name="connsiteY2329" fmla="*/ 1529311 h 5893281"/>
                <a:gd name="connsiteX2330" fmla="*/ 4144198 w 10035679"/>
                <a:gd name="connsiteY2330" fmla="*/ 1520859 h 5893281"/>
                <a:gd name="connsiteX2331" fmla="*/ 4156877 w 10035679"/>
                <a:gd name="connsiteY2331" fmla="*/ 1531124 h 5893281"/>
                <a:gd name="connsiteX2332" fmla="*/ 4162913 w 10035679"/>
                <a:gd name="connsiteY2332" fmla="*/ 1543197 h 5893281"/>
                <a:gd name="connsiteX2333" fmla="*/ 4170763 w 10035679"/>
                <a:gd name="connsiteY2333" fmla="*/ 1549236 h 5893281"/>
                <a:gd name="connsiteX2334" fmla="*/ 4176801 w 10035679"/>
                <a:gd name="connsiteY2334" fmla="*/ 1563727 h 5893281"/>
                <a:gd name="connsiteX2335" fmla="*/ 4199139 w 10035679"/>
                <a:gd name="connsiteY2335" fmla="*/ 1545613 h 5893281"/>
                <a:gd name="connsiteX2336" fmla="*/ 4219667 w 10035679"/>
                <a:gd name="connsiteY2336" fmla="*/ 1531124 h 5893281"/>
                <a:gd name="connsiteX2337" fmla="*/ 4248044 w 10035679"/>
                <a:gd name="connsiteY2337" fmla="*/ 1520859 h 5893281"/>
                <a:gd name="connsiteX2338" fmla="*/ 4251666 w 10035679"/>
                <a:gd name="connsiteY2338" fmla="*/ 1531124 h 5893281"/>
                <a:gd name="connsiteX2339" fmla="*/ 4257703 w 10035679"/>
                <a:gd name="connsiteY2339" fmla="*/ 1535350 h 5893281"/>
                <a:gd name="connsiteX2340" fmla="*/ 4257703 w 10035679"/>
                <a:gd name="connsiteY2340" fmla="*/ 1538971 h 5893281"/>
                <a:gd name="connsiteX2341" fmla="*/ 4261931 w 10035679"/>
                <a:gd name="connsiteY2341" fmla="*/ 1538971 h 5893281"/>
                <a:gd name="connsiteX2342" fmla="*/ 4266157 w 10035679"/>
                <a:gd name="connsiteY2342" fmla="*/ 1538971 h 5893281"/>
                <a:gd name="connsiteX2343" fmla="*/ 4272194 w 10035679"/>
                <a:gd name="connsiteY2343" fmla="*/ 1538971 h 5893281"/>
                <a:gd name="connsiteX2344" fmla="*/ 4290306 w 10035679"/>
                <a:gd name="connsiteY2344" fmla="*/ 1529311 h 5893281"/>
                <a:gd name="connsiteX2345" fmla="*/ 4300571 w 10035679"/>
                <a:gd name="connsiteY2345" fmla="*/ 1516633 h 5893281"/>
                <a:gd name="connsiteX2346" fmla="*/ 4314457 w 10035679"/>
                <a:gd name="connsiteY2346" fmla="*/ 1506368 h 5893281"/>
                <a:gd name="connsiteX2347" fmla="*/ 4328947 w 10035679"/>
                <a:gd name="connsiteY2347" fmla="*/ 1496105 h 5893281"/>
                <a:gd name="connsiteX2348" fmla="*/ 2638425 w 10035679"/>
                <a:gd name="connsiteY2348" fmla="*/ 1363281 h 5893281"/>
                <a:gd name="connsiteX2349" fmla="*/ 2644464 w 10035679"/>
                <a:gd name="connsiteY2349" fmla="*/ 1367507 h 5893281"/>
                <a:gd name="connsiteX2350" fmla="*/ 2648690 w 10035679"/>
                <a:gd name="connsiteY2350" fmla="*/ 1371733 h 5893281"/>
                <a:gd name="connsiteX2351" fmla="*/ 2652916 w 10035679"/>
                <a:gd name="connsiteY2351" fmla="*/ 1371733 h 5893281"/>
                <a:gd name="connsiteX2352" fmla="*/ 2657142 w 10035679"/>
                <a:gd name="connsiteY2352" fmla="*/ 1373546 h 5893281"/>
                <a:gd name="connsiteX2353" fmla="*/ 2657142 w 10035679"/>
                <a:gd name="connsiteY2353" fmla="*/ 1377772 h 5893281"/>
                <a:gd name="connsiteX2354" fmla="*/ 2657142 w 10035679"/>
                <a:gd name="connsiteY2354" fmla="*/ 1381998 h 5893281"/>
                <a:gd name="connsiteX2355" fmla="*/ 2658955 w 10035679"/>
                <a:gd name="connsiteY2355" fmla="*/ 1388035 h 5893281"/>
                <a:gd name="connsiteX2356" fmla="*/ 2666802 w 10035679"/>
                <a:gd name="connsiteY2356" fmla="*/ 1400111 h 5893281"/>
                <a:gd name="connsiteX2357" fmla="*/ 2671028 w 10035679"/>
                <a:gd name="connsiteY2357" fmla="*/ 1410376 h 5893281"/>
                <a:gd name="connsiteX2358" fmla="*/ 2672841 w 10035679"/>
                <a:gd name="connsiteY2358" fmla="*/ 1420639 h 5893281"/>
                <a:gd name="connsiteX2359" fmla="*/ 2677067 w 10035679"/>
                <a:gd name="connsiteY2359" fmla="*/ 1435130 h 5893281"/>
                <a:gd name="connsiteX2360" fmla="*/ 2666802 w 10035679"/>
                <a:gd name="connsiteY2360" fmla="*/ 1439357 h 5893281"/>
                <a:gd name="connsiteX2361" fmla="*/ 2657142 w 10035679"/>
                <a:gd name="connsiteY2361" fmla="*/ 1442980 h 5893281"/>
                <a:gd name="connsiteX2362" fmla="*/ 2644464 w 10035679"/>
                <a:gd name="connsiteY2362" fmla="*/ 1442980 h 5893281"/>
                <a:gd name="connsiteX2363" fmla="*/ 2628765 w 10035679"/>
                <a:gd name="connsiteY2363" fmla="*/ 1445395 h 5893281"/>
                <a:gd name="connsiteX2364" fmla="*/ 2624539 w 10035679"/>
                <a:gd name="connsiteY2364" fmla="*/ 1429093 h 5893281"/>
                <a:gd name="connsiteX2365" fmla="*/ 2620313 w 10035679"/>
                <a:gd name="connsiteY2365" fmla="*/ 1410376 h 5893281"/>
                <a:gd name="connsiteX2366" fmla="*/ 2620313 w 10035679"/>
                <a:gd name="connsiteY2366" fmla="*/ 1388035 h 5893281"/>
                <a:gd name="connsiteX2367" fmla="*/ 2628765 w 10035679"/>
                <a:gd name="connsiteY2367" fmla="*/ 1381998 h 5893281"/>
                <a:gd name="connsiteX2368" fmla="*/ 2630578 w 10035679"/>
                <a:gd name="connsiteY2368" fmla="*/ 1373546 h 5893281"/>
                <a:gd name="connsiteX2369" fmla="*/ 3250641 w 10035679"/>
                <a:gd name="connsiteY2369" fmla="*/ 1304111 h 5893281"/>
                <a:gd name="connsiteX2370" fmla="*/ 3265130 w 10035679"/>
                <a:gd name="connsiteY2370" fmla="*/ 1310148 h 5893281"/>
                <a:gd name="connsiteX2371" fmla="*/ 3279016 w 10035679"/>
                <a:gd name="connsiteY2371" fmla="*/ 1318602 h 5893281"/>
                <a:gd name="connsiteX2372" fmla="*/ 3285055 w 10035679"/>
                <a:gd name="connsiteY2372" fmla="*/ 1324639 h 5893281"/>
                <a:gd name="connsiteX2373" fmla="*/ 3295318 w 10035679"/>
                <a:gd name="connsiteY2373" fmla="*/ 1333091 h 5893281"/>
                <a:gd name="connsiteX2374" fmla="*/ 3307393 w 10035679"/>
                <a:gd name="connsiteY2374" fmla="*/ 1343356 h 5893281"/>
                <a:gd name="connsiteX2375" fmla="*/ 3303167 w 10035679"/>
                <a:gd name="connsiteY2375" fmla="*/ 1349392 h 5893281"/>
                <a:gd name="connsiteX2376" fmla="*/ 3303167 w 10035679"/>
                <a:gd name="connsiteY2376" fmla="*/ 1353620 h 5893281"/>
                <a:gd name="connsiteX2377" fmla="*/ 3299546 w 10035679"/>
                <a:gd name="connsiteY2377" fmla="*/ 1353620 h 5893281"/>
                <a:gd name="connsiteX2378" fmla="*/ 3299546 w 10035679"/>
                <a:gd name="connsiteY2378" fmla="*/ 1357242 h 5893281"/>
                <a:gd name="connsiteX2379" fmla="*/ 3293507 w 10035679"/>
                <a:gd name="connsiteY2379" fmla="*/ 1363280 h 5893281"/>
                <a:gd name="connsiteX2380" fmla="*/ 3293507 w 10035679"/>
                <a:gd name="connsiteY2380" fmla="*/ 1367506 h 5893281"/>
                <a:gd name="connsiteX2381" fmla="*/ 3289280 w 10035679"/>
                <a:gd name="connsiteY2381" fmla="*/ 1367506 h 5893281"/>
                <a:gd name="connsiteX2382" fmla="*/ 3285055 w 10035679"/>
                <a:gd name="connsiteY2382" fmla="*/ 1367506 h 5893281"/>
                <a:gd name="connsiteX2383" fmla="*/ 3280829 w 10035679"/>
                <a:gd name="connsiteY2383" fmla="*/ 1371732 h 5893281"/>
                <a:gd name="connsiteX2384" fmla="*/ 3274790 w 10035679"/>
                <a:gd name="connsiteY2384" fmla="*/ 1373543 h 5893281"/>
                <a:gd name="connsiteX2385" fmla="*/ 3265130 w 10035679"/>
                <a:gd name="connsiteY2385" fmla="*/ 1363280 h 5893281"/>
                <a:gd name="connsiteX2386" fmla="*/ 3254866 w 10035679"/>
                <a:gd name="connsiteY2386" fmla="*/ 1353620 h 5893281"/>
                <a:gd name="connsiteX2387" fmla="*/ 3240375 w 10035679"/>
                <a:gd name="connsiteY2387" fmla="*/ 1343356 h 5893281"/>
                <a:gd name="connsiteX2388" fmla="*/ 3228300 w 10035679"/>
                <a:gd name="connsiteY2388" fmla="*/ 1334903 h 5893281"/>
                <a:gd name="connsiteX2389" fmla="*/ 3236751 w 10035679"/>
                <a:gd name="connsiteY2389" fmla="*/ 1310148 h 5893281"/>
                <a:gd name="connsiteX2390" fmla="*/ 3242790 w 10035679"/>
                <a:gd name="connsiteY2390" fmla="*/ 1310148 h 5893281"/>
                <a:gd name="connsiteX2391" fmla="*/ 3246412 w 10035679"/>
                <a:gd name="connsiteY2391" fmla="*/ 1306527 h 5893281"/>
                <a:gd name="connsiteX2392" fmla="*/ 6004982 w 10035679"/>
                <a:gd name="connsiteY2392" fmla="*/ 1290225 h 5893281"/>
                <a:gd name="connsiteX2393" fmla="*/ 6037585 w 10035679"/>
                <a:gd name="connsiteY2393" fmla="*/ 1290225 h 5893281"/>
                <a:gd name="connsiteX2394" fmla="*/ 6037585 w 10035679"/>
                <a:gd name="connsiteY2394" fmla="*/ 1304110 h 5893281"/>
                <a:gd name="connsiteX2395" fmla="*/ 6030943 w 10035679"/>
                <a:gd name="connsiteY2395" fmla="*/ 1304110 h 5893281"/>
                <a:gd name="connsiteX2396" fmla="*/ 6023094 w 10035679"/>
                <a:gd name="connsiteY2396" fmla="*/ 1310149 h 5893281"/>
                <a:gd name="connsiteX2397" fmla="*/ 6018868 w 10035679"/>
                <a:gd name="connsiteY2397" fmla="*/ 1310149 h 5893281"/>
                <a:gd name="connsiteX2398" fmla="*/ 6012831 w 10035679"/>
                <a:gd name="connsiteY2398" fmla="*/ 1310149 h 5893281"/>
                <a:gd name="connsiteX2399" fmla="*/ 6012831 w 10035679"/>
                <a:gd name="connsiteY2399" fmla="*/ 1306526 h 5893281"/>
                <a:gd name="connsiteX2400" fmla="*/ 6009208 w 10035679"/>
                <a:gd name="connsiteY2400" fmla="*/ 1300489 h 5893281"/>
                <a:gd name="connsiteX2401" fmla="*/ 6009208 w 10035679"/>
                <a:gd name="connsiteY2401" fmla="*/ 1296261 h 5893281"/>
                <a:gd name="connsiteX2402" fmla="*/ 6004982 w 10035679"/>
                <a:gd name="connsiteY2402" fmla="*/ 1292035 h 5893281"/>
                <a:gd name="connsiteX2403" fmla="*/ 2004480 w 10035679"/>
                <a:gd name="connsiteY2403" fmla="*/ 1247358 h 5893281"/>
                <a:gd name="connsiteX2404" fmla="*/ 2036480 w 10035679"/>
                <a:gd name="connsiteY2404" fmla="*/ 1267283 h 5893281"/>
                <a:gd name="connsiteX2405" fmla="*/ 2064857 w 10035679"/>
                <a:gd name="connsiteY2405" fmla="*/ 1292037 h 5893281"/>
                <a:gd name="connsiteX2406" fmla="*/ 2093233 w 10035679"/>
                <a:gd name="connsiteY2406" fmla="*/ 1318602 h 5893281"/>
                <a:gd name="connsiteX2407" fmla="*/ 2083574 w 10035679"/>
                <a:gd name="connsiteY2407" fmla="*/ 1318602 h 5893281"/>
                <a:gd name="connsiteX2408" fmla="*/ 2075120 w 10035679"/>
                <a:gd name="connsiteY2408" fmla="*/ 1328865 h 5893281"/>
                <a:gd name="connsiteX2409" fmla="*/ 2069083 w 10035679"/>
                <a:gd name="connsiteY2409" fmla="*/ 1333091 h 5893281"/>
                <a:gd name="connsiteX2410" fmla="*/ 2058818 w 10035679"/>
                <a:gd name="connsiteY2410" fmla="*/ 1333091 h 5893281"/>
                <a:gd name="connsiteX2411" fmla="*/ 2046743 w 10035679"/>
                <a:gd name="connsiteY2411" fmla="*/ 1334904 h 5893281"/>
                <a:gd name="connsiteX2412" fmla="*/ 2030441 w 10035679"/>
                <a:gd name="connsiteY2412" fmla="*/ 1334904 h 5893281"/>
                <a:gd name="connsiteX2413" fmla="*/ 2016555 w 10035679"/>
                <a:gd name="connsiteY2413" fmla="*/ 1320413 h 5893281"/>
                <a:gd name="connsiteX2414" fmla="*/ 2002065 w 10035679"/>
                <a:gd name="connsiteY2414" fmla="*/ 1310148 h 5893281"/>
                <a:gd name="connsiteX2415" fmla="*/ 1983953 w 10035679"/>
                <a:gd name="connsiteY2415" fmla="*/ 1304112 h 5893281"/>
                <a:gd name="connsiteX2416" fmla="*/ 1983953 w 10035679"/>
                <a:gd name="connsiteY2416" fmla="*/ 1296263 h 5893281"/>
                <a:gd name="connsiteX2417" fmla="*/ 2016555 w 10035679"/>
                <a:gd name="connsiteY2417" fmla="*/ 1277546 h 5893281"/>
                <a:gd name="connsiteX2418" fmla="*/ 2012329 w 10035679"/>
                <a:gd name="connsiteY2418" fmla="*/ 1271509 h 5893281"/>
                <a:gd name="connsiteX2419" fmla="*/ 2008103 w 10035679"/>
                <a:gd name="connsiteY2419" fmla="*/ 1267283 h 5893281"/>
                <a:gd name="connsiteX2420" fmla="*/ 2008103 w 10035679"/>
                <a:gd name="connsiteY2420" fmla="*/ 1261245 h 5893281"/>
                <a:gd name="connsiteX2421" fmla="*/ 9772438 w 10035679"/>
                <a:gd name="connsiteY2421" fmla="*/ 1147133 h 5893281"/>
                <a:gd name="connsiteX2422" fmla="*/ 9780288 w 10035679"/>
                <a:gd name="connsiteY2422" fmla="*/ 1157397 h 5893281"/>
                <a:gd name="connsiteX2423" fmla="*/ 9786324 w 10035679"/>
                <a:gd name="connsiteY2423" fmla="*/ 1165245 h 5893281"/>
                <a:gd name="connsiteX2424" fmla="*/ 9794778 w 10035679"/>
                <a:gd name="connsiteY2424" fmla="*/ 1165245 h 5893281"/>
                <a:gd name="connsiteX2425" fmla="*/ 9798400 w 10035679"/>
                <a:gd name="connsiteY2425" fmla="*/ 1167660 h 5893281"/>
                <a:gd name="connsiteX2426" fmla="*/ 9800815 w 10035679"/>
                <a:gd name="connsiteY2426" fmla="*/ 1167660 h 5893281"/>
                <a:gd name="connsiteX2427" fmla="*/ 9808664 w 10035679"/>
                <a:gd name="connsiteY2427" fmla="*/ 1167660 h 5893281"/>
                <a:gd name="connsiteX2428" fmla="*/ 9812890 w 10035679"/>
                <a:gd name="connsiteY2428" fmla="*/ 1167660 h 5893281"/>
                <a:gd name="connsiteX2429" fmla="*/ 9814701 w 10035679"/>
                <a:gd name="connsiteY2429" fmla="*/ 1167660 h 5893281"/>
                <a:gd name="connsiteX2430" fmla="*/ 9823155 w 10035679"/>
                <a:gd name="connsiteY2430" fmla="*/ 1171284 h 5893281"/>
                <a:gd name="connsiteX2431" fmla="*/ 9826776 w 10035679"/>
                <a:gd name="connsiteY2431" fmla="*/ 1177925 h 5893281"/>
                <a:gd name="connsiteX2432" fmla="*/ 9812890 w 10035679"/>
                <a:gd name="connsiteY2432" fmla="*/ 1190000 h 5893281"/>
                <a:gd name="connsiteX2433" fmla="*/ 9798400 w 10035679"/>
                <a:gd name="connsiteY2433" fmla="*/ 1200263 h 5893281"/>
                <a:gd name="connsiteX2434" fmla="*/ 9727760 w 10035679"/>
                <a:gd name="connsiteY2434" fmla="*/ 1206302 h 5893281"/>
                <a:gd name="connsiteX2435" fmla="*/ 9727760 w 10035679"/>
                <a:gd name="connsiteY2435" fmla="*/ 1177925 h 5893281"/>
                <a:gd name="connsiteX2436" fmla="*/ 9738025 w 10035679"/>
                <a:gd name="connsiteY2436" fmla="*/ 1167660 h 5893281"/>
                <a:gd name="connsiteX2437" fmla="*/ 9748288 w 10035679"/>
                <a:gd name="connsiteY2437" fmla="*/ 1161624 h 5893281"/>
                <a:gd name="connsiteX2438" fmla="*/ 9757947 w 10035679"/>
                <a:gd name="connsiteY2438" fmla="*/ 1153170 h 5893281"/>
                <a:gd name="connsiteX2439" fmla="*/ 2154225 w 10035679"/>
                <a:gd name="connsiteY2439" fmla="*/ 1087972 h 5893281"/>
                <a:gd name="connsiteX2440" fmla="*/ 2156036 w 10035679"/>
                <a:gd name="connsiteY2440" fmla="*/ 1102462 h 5893281"/>
                <a:gd name="connsiteX2441" fmla="*/ 2156036 w 10035679"/>
                <a:gd name="connsiteY2441" fmla="*/ 1112727 h 5893281"/>
                <a:gd name="connsiteX2442" fmla="*/ 2160262 w 10035679"/>
                <a:gd name="connsiteY2442" fmla="*/ 1116953 h 5893281"/>
                <a:gd name="connsiteX2443" fmla="*/ 2164488 w 10035679"/>
                <a:gd name="connsiteY2443" fmla="*/ 1121181 h 5893281"/>
                <a:gd name="connsiteX2444" fmla="*/ 2168716 w 10035679"/>
                <a:gd name="connsiteY2444" fmla="*/ 1122992 h 5893281"/>
                <a:gd name="connsiteX2445" fmla="*/ 2174753 w 10035679"/>
                <a:gd name="connsiteY2445" fmla="*/ 1131444 h 5893281"/>
                <a:gd name="connsiteX2446" fmla="*/ 2178979 w 10035679"/>
                <a:gd name="connsiteY2446" fmla="*/ 1137483 h 5893281"/>
                <a:gd name="connsiteX2447" fmla="*/ 2174753 w 10035679"/>
                <a:gd name="connsiteY2447" fmla="*/ 1145934 h 5893281"/>
                <a:gd name="connsiteX2448" fmla="*/ 2170527 w 10035679"/>
                <a:gd name="connsiteY2448" fmla="*/ 1156198 h 5893281"/>
                <a:gd name="connsiteX2449" fmla="*/ 2168716 w 10035679"/>
                <a:gd name="connsiteY2449" fmla="*/ 1164652 h 5893281"/>
                <a:gd name="connsiteX2450" fmla="*/ 2164488 w 10035679"/>
                <a:gd name="connsiteY2450" fmla="*/ 1170688 h 5893281"/>
                <a:gd name="connsiteX2451" fmla="*/ 2160262 w 10035679"/>
                <a:gd name="connsiteY2451" fmla="*/ 1185177 h 5893281"/>
                <a:gd name="connsiteX2452" fmla="*/ 2174150 w 10035679"/>
                <a:gd name="connsiteY2452" fmla="*/ 1189405 h 5893281"/>
                <a:gd name="connsiteX2453" fmla="*/ 2181997 w 10035679"/>
                <a:gd name="connsiteY2453" fmla="*/ 1195441 h 5893281"/>
                <a:gd name="connsiteX2454" fmla="*/ 2188036 w 10035679"/>
                <a:gd name="connsiteY2454" fmla="*/ 1203895 h 5893281"/>
                <a:gd name="connsiteX2455" fmla="*/ 2192262 w 10035679"/>
                <a:gd name="connsiteY2455" fmla="*/ 1209932 h 5893281"/>
                <a:gd name="connsiteX2456" fmla="*/ 2192262 w 10035679"/>
                <a:gd name="connsiteY2456" fmla="*/ 1224424 h 5893281"/>
                <a:gd name="connsiteX2457" fmla="*/ 2192262 w 10035679"/>
                <a:gd name="connsiteY2457" fmla="*/ 1238912 h 5893281"/>
                <a:gd name="connsiteX2458" fmla="*/ 2181997 w 10035679"/>
                <a:gd name="connsiteY2458" fmla="*/ 1247366 h 5893281"/>
                <a:gd name="connsiteX2459" fmla="*/ 2174150 w 10035679"/>
                <a:gd name="connsiteY2459" fmla="*/ 1253403 h 5893281"/>
                <a:gd name="connsiteX2460" fmla="*/ 2169922 w 10035679"/>
                <a:gd name="connsiteY2460" fmla="*/ 1263669 h 5893281"/>
                <a:gd name="connsiteX2461" fmla="*/ 2168111 w 10035679"/>
                <a:gd name="connsiteY2461" fmla="*/ 1275744 h 5893281"/>
                <a:gd name="connsiteX2462" fmla="*/ 2160262 w 10035679"/>
                <a:gd name="connsiteY2462" fmla="*/ 1290233 h 5893281"/>
                <a:gd name="connsiteX2463" fmla="*/ 2210979 w 10035679"/>
                <a:gd name="connsiteY2463" fmla="*/ 1290233 h 5893281"/>
                <a:gd name="connsiteX2464" fmla="*/ 2210979 w 10035679"/>
                <a:gd name="connsiteY2464" fmla="*/ 1321024 h 5893281"/>
                <a:gd name="connsiteX2465" fmla="*/ 2217016 w 10035679"/>
                <a:gd name="connsiteY2465" fmla="*/ 1349401 h 5893281"/>
                <a:gd name="connsiteX2466" fmla="*/ 2239355 w 10035679"/>
                <a:gd name="connsiteY2466" fmla="*/ 1349401 h 5893281"/>
                <a:gd name="connsiteX2467" fmla="*/ 2249618 w 10035679"/>
                <a:gd name="connsiteY2467" fmla="*/ 1339136 h 5893281"/>
                <a:gd name="connsiteX2468" fmla="*/ 2259883 w 10035679"/>
                <a:gd name="connsiteY2468" fmla="*/ 1328873 h 5893281"/>
                <a:gd name="connsiteX2469" fmla="*/ 2270146 w 10035679"/>
                <a:gd name="connsiteY2469" fmla="*/ 1318608 h 5893281"/>
                <a:gd name="connsiteX2470" fmla="*/ 2288260 w 10035679"/>
                <a:gd name="connsiteY2470" fmla="*/ 1310156 h 5893281"/>
                <a:gd name="connsiteX2471" fmla="*/ 2288260 w 10035679"/>
                <a:gd name="connsiteY2471" fmla="*/ 1333099 h 5893281"/>
                <a:gd name="connsiteX2472" fmla="*/ 2284033 w 10035679"/>
                <a:gd name="connsiteY2472" fmla="*/ 1361476 h 5893281"/>
                <a:gd name="connsiteX2473" fmla="*/ 2282221 w 10035679"/>
                <a:gd name="connsiteY2473" fmla="*/ 1386231 h 5893281"/>
                <a:gd name="connsiteX2474" fmla="*/ 2282221 w 10035679"/>
                <a:gd name="connsiteY2474" fmla="*/ 1402532 h 5893281"/>
                <a:gd name="connsiteX2475" fmla="*/ 2277995 w 10035679"/>
                <a:gd name="connsiteY2475" fmla="*/ 1414608 h 5893281"/>
                <a:gd name="connsiteX2476" fmla="*/ 2284033 w 10035679"/>
                <a:gd name="connsiteY2476" fmla="*/ 1420647 h 5893281"/>
                <a:gd name="connsiteX2477" fmla="*/ 2288260 w 10035679"/>
                <a:gd name="connsiteY2477" fmla="*/ 1424873 h 5893281"/>
                <a:gd name="connsiteX2478" fmla="*/ 2292486 w 10035679"/>
                <a:gd name="connsiteY2478" fmla="*/ 1429099 h 5893281"/>
                <a:gd name="connsiteX2479" fmla="*/ 2298522 w 10035679"/>
                <a:gd name="connsiteY2479" fmla="*/ 1430910 h 5893281"/>
                <a:gd name="connsiteX2480" fmla="*/ 2308787 w 10035679"/>
                <a:gd name="connsiteY2480" fmla="*/ 1435136 h 5893281"/>
                <a:gd name="connsiteX2481" fmla="*/ 2326899 w 10035679"/>
                <a:gd name="connsiteY2481" fmla="*/ 1406759 h 5893281"/>
                <a:gd name="connsiteX2482" fmla="*/ 2340787 w 10035679"/>
                <a:gd name="connsiteY2482" fmla="*/ 1374155 h 5893281"/>
                <a:gd name="connsiteX2483" fmla="*/ 2340787 w 10035679"/>
                <a:gd name="connsiteY2483" fmla="*/ 1349401 h 5893281"/>
                <a:gd name="connsiteX2484" fmla="*/ 2336559 w 10035679"/>
                <a:gd name="connsiteY2484" fmla="*/ 1324646 h 5893281"/>
                <a:gd name="connsiteX2485" fmla="*/ 2336559 w 10035679"/>
                <a:gd name="connsiteY2485" fmla="*/ 1299892 h 5893281"/>
                <a:gd name="connsiteX2486" fmla="*/ 2344408 w 10035679"/>
                <a:gd name="connsiteY2486" fmla="*/ 1275139 h 5893281"/>
                <a:gd name="connsiteX2487" fmla="*/ 2364936 w 10035679"/>
                <a:gd name="connsiteY2487" fmla="*/ 1257026 h 5893281"/>
                <a:gd name="connsiteX2488" fmla="*/ 2372785 w 10035679"/>
                <a:gd name="connsiteY2488" fmla="*/ 1248574 h 5893281"/>
                <a:gd name="connsiteX2489" fmla="*/ 2378825 w 10035679"/>
                <a:gd name="connsiteY2489" fmla="*/ 1248574 h 5893281"/>
                <a:gd name="connsiteX2490" fmla="*/ 2386672 w 10035679"/>
                <a:gd name="connsiteY2490" fmla="*/ 1252800 h 5893281"/>
                <a:gd name="connsiteX2491" fmla="*/ 2392711 w 10035679"/>
                <a:gd name="connsiteY2491" fmla="*/ 1257026 h 5893281"/>
                <a:gd name="connsiteX2492" fmla="*/ 2396936 w 10035679"/>
                <a:gd name="connsiteY2492" fmla="*/ 1263064 h 5893281"/>
                <a:gd name="connsiteX2493" fmla="*/ 2404786 w 10035679"/>
                <a:gd name="connsiteY2493" fmla="*/ 1271518 h 5893281"/>
                <a:gd name="connsiteX2494" fmla="*/ 2406597 w 10035679"/>
                <a:gd name="connsiteY2494" fmla="*/ 1277555 h 5893281"/>
                <a:gd name="connsiteX2495" fmla="*/ 2414446 w 10035679"/>
                <a:gd name="connsiteY2495" fmla="*/ 1281781 h 5893281"/>
                <a:gd name="connsiteX2496" fmla="*/ 2418672 w 10035679"/>
                <a:gd name="connsiteY2496" fmla="*/ 1290233 h 5893281"/>
                <a:gd name="connsiteX2497" fmla="*/ 2432558 w 10035679"/>
                <a:gd name="connsiteY2497" fmla="*/ 1290233 h 5893281"/>
                <a:gd name="connsiteX2498" fmla="*/ 2448859 w 10035679"/>
                <a:gd name="connsiteY2498" fmla="*/ 1281781 h 5893281"/>
                <a:gd name="connsiteX2499" fmla="*/ 2466973 w 10035679"/>
                <a:gd name="connsiteY2499" fmla="*/ 1277555 h 5893281"/>
                <a:gd name="connsiteX2500" fmla="*/ 2480859 w 10035679"/>
                <a:gd name="connsiteY2500" fmla="*/ 1289630 h 5893281"/>
                <a:gd name="connsiteX2501" fmla="*/ 2480859 w 10035679"/>
                <a:gd name="connsiteY2501" fmla="*/ 1318005 h 5893281"/>
                <a:gd name="connsiteX2502" fmla="*/ 2480859 w 10035679"/>
                <a:gd name="connsiteY2502" fmla="*/ 1332496 h 5893281"/>
                <a:gd name="connsiteX2503" fmla="*/ 2476633 w 10035679"/>
                <a:gd name="connsiteY2503" fmla="*/ 1357250 h 5893281"/>
                <a:gd name="connsiteX2504" fmla="*/ 2474821 w 10035679"/>
                <a:gd name="connsiteY2504" fmla="*/ 1388043 h 5893281"/>
                <a:gd name="connsiteX2505" fmla="*/ 2466973 w 10035679"/>
                <a:gd name="connsiteY2505" fmla="*/ 1424873 h 5893281"/>
                <a:gd name="connsiteX2506" fmla="*/ 2460934 w 10035679"/>
                <a:gd name="connsiteY2506" fmla="*/ 1453250 h 5893281"/>
                <a:gd name="connsiteX2507" fmla="*/ 2456708 w 10035679"/>
                <a:gd name="connsiteY2507" fmla="*/ 1473779 h 5893281"/>
                <a:gd name="connsiteX2508" fmla="*/ 2442823 w 10035679"/>
                <a:gd name="connsiteY2508" fmla="*/ 1473779 h 5893281"/>
                <a:gd name="connsiteX2509" fmla="*/ 2434973 w 10035679"/>
                <a:gd name="connsiteY2509" fmla="*/ 1471968 h 5893281"/>
                <a:gd name="connsiteX2510" fmla="*/ 2428937 w 10035679"/>
                <a:gd name="connsiteY2510" fmla="*/ 1467740 h 5893281"/>
                <a:gd name="connsiteX2511" fmla="*/ 2421088 w 10035679"/>
                <a:gd name="connsiteY2511" fmla="*/ 1463513 h 5893281"/>
                <a:gd name="connsiteX2512" fmla="*/ 2410823 w 10035679"/>
                <a:gd name="connsiteY2512" fmla="*/ 1459287 h 5893281"/>
                <a:gd name="connsiteX2513" fmla="*/ 2410823 w 10035679"/>
                <a:gd name="connsiteY2513" fmla="*/ 1467740 h 5893281"/>
                <a:gd name="connsiteX2514" fmla="*/ 2415048 w 10035679"/>
                <a:gd name="connsiteY2514" fmla="*/ 1471968 h 5893281"/>
                <a:gd name="connsiteX2515" fmla="*/ 2419276 w 10035679"/>
                <a:gd name="connsiteY2515" fmla="*/ 1473779 h 5893281"/>
                <a:gd name="connsiteX2516" fmla="*/ 2421088 w 10035679"/>
                <a:gd name="connsiteY2516" fmla="*/ 1478005 h 5893281"/>
                <a:gd name="connsiteX2517" fmla="*/ 2421088 w 10035679"/>
                <a:gd name="connsiteY2517" fmla="*/ 1482231 h 5893281"/>
                <a:gd name="connsiteX2518" fmla="*/ 2425313 w 10035679"/>
                <a:gd name="connsiteY2518" fmla="*/ 1488269 h 5893281"/>
                <a:gd name="connsiteX2519" fmla="*/ 2425313 w 10035679"/>
                <a:gd name="connsiteY2519" fmla="*/ 1500343 h 5893281"/>
                <a:gd name="connsiteX2520" fmla="*/ 2326296 w 10035679"/>
                <a:gd name="connsiteY2520" fmla="*/ 1506381 h 5893281"/>
                <a:gd name="connsiteX2521" fmla="*/ 2326296 w 10035679"/>
                <a:gd name="connsiteY2521" fmla="*/ 1514833 h 5893281"/>
                <a:gd name="connsiteX2522" fmla="*/ 2334146 w 10035679"/>
                <a:gd name="connsiteY2522" fmla="*/ 1535360 h 5893281"/>
                <a:gd name="connsiteX2523" fmla="*/ 2329919 w 10035679"/>
                <a:gd name="connsiteY2523" fmla="*/ 1557700 h 5893281"/>
                <a:gd name="connsiteX2524" fmla="*/ 2325691 w 10035679"/>
                <a:gd name="connsiteY2524" fmla="*/ 1592717 h 5893281"/>
                <a:gd name="connsiteX2525" fmla="*/ 2307579 w 10035679"/>
                <a:gd name="connsiteY2525" fmla="*/ 1592717 h 5893281"/>
                <a:gd name="connsiteX2526" fmla="*/ 2283428 w 10035679"/>
                <a:gd name="connsiteY2526" fmla="*/ 1578226 h 5893281"/>
                <a:gd name="connsiteX2527" fmla="*/ 2249015 w 10035679"/>
                <a:gd name="connsiteY2527" fmla="*/ 1569775 h 5893281"/>
                <a:gd name="connsiteX2528" fmla="*/ 2249015 w 10035679"/>
                <a:gd name="connsiteY2528" fmla="*/ 1577624 h 5893281"/>
                <a:gd name="connsiteX2529" fmla="*/ 2255052 w 10035679"/>
                <a:gd name="connsiteY2529" fmla="*/ 1577624 h 5893281"/>
                <a:gd name="connsiteX2530" fmla="*/ 2262901 w 10035679"/>
                <a:gd name="connsiteY2530" fmla="*/ 1583660 h 5893281"/>
                <a:gd name="connsiteX2531" fmla="*/ 2267127 w 10035679"/>
                <a:gd name="connsiteY2531" fmla="*/ 1587886 h 5893281"/>
                <a:gd name="connsiteX2532" fmla="*/ 2268938 w 10035679"/>
                <a:gd name="connsiteY2532" fmla="*/ 1592112 h 5893281"/>
                <a:gd name="connsiteX2533" fmla="*/ 2273166 w 10035679"/>
                <a:gd name="connsiteY2533" fmla="*/ 1596338 h 5893281"/>
                <a:gd name="connsiteX2534" fmla="*/ 2277392 w 10035679"/>
                <a:gd name="connsiteY2534" fmla="*/ 1606603 h 5893281"/>
                <a:gd name="connsiteX2535" fmla="*/ 2277392 w 10035679"/>
                <a:gd name="connsiteY2535" fmla="*/ 1616867 h 5893281"/>
                <a:gd name="connsiteX2536" fmla="*/ 2273166 w 10035679"/>
                <a:gd name="connsiteY2536" fmla="*/ 1625319 h 5893281"/>
                <a:gd name="connsiteX2537" fmla="*/ 2267127 w 10035679"/>
                <a:gd name="connsiteY2537" fmla="*/ 1631356 h 5893281"/>
                <a:gd name="connsiteX2538" fmla="*/ 2262901 w 10035679"/>
                <a:gd name="connsiteY2538" fmla="*/ 1639809 h 5893281"/>
                <a:gd name="connsiteX2539" fmla="*/ 2244789 w 10035679"/>
                <a:gd name="connsiteY2539" fmla="*/ 1654298 h 5893281"/>
                <a:gd name="connsiteX2540" fmla="*/ 2230901 w 10035679"/>
                <a:gd name="connsiteY2540" fmla="*/ 1668788 h 5893281"/>
                <a:gd name="connsiteX2541" fmla="*/ 2224865 w 10035679"/>
                <a:gd name="connsiteY2541" fmla="*/ 1685089 h 5893281"/>
                <a:gd name="connsiteX2542" fmla="*/ 2217016 w 10035679"/>
                <a:gd name="connsiteY2542" fmla="*/ 1711655 h 5893281"/>
                <a:gd name="connsiteX2543" fmla="*/ 2203130 w 10035679"/>
                <a:gd name="connsiteY2543" fmla="*/ 1711655 h 5893281"/>
                <a:gd name="connsiteX2544" fmla="*/ 2192865 w 10035679"/>
                <a:gd name="connsiteY2544" fmla="*/ 1707427 h 5893281"/>
                <a:gd name="connsiteX2545" fmla="*/ 2182602 w 10035679"/>
                <a:gd name="connsiteY2545" fmla="*/ 1703201 h 5893281"/>
                <a:gd name="connsiteX2546" fmla="*/ 2174753 w 10035679"/>
                <a:gd name="connsiteY2546" fmla="*/ 1698975 h 5893281"/>
                <a:gd name="connsiteX2547" fmla="*/ 2160867 w 10035679"/>
                <a:gd name="connsiteY2547" fmla="*/ 1697164 h 5893281"/>
                <a:gd name="connsiteX2548" fmla="*/ 2160867 w 10035679"/>
                <a:gd name="connsiteY2548" fmla="*/ 1703201 h 5893281"/>
                <a:gd name="connsiteX2549" fmla="*/ 2178979 w 10035679"/>
                <a:gd name="connsiteY2549" fmla="*/ 1703201 h 5893281"/>
                <a:gd name="connsiteX2550" fmla="*/ 2183205 w 10035679"/>
                <a:gd name="connsiteY2550" fmla="*/ 1711655 h 5893281"/>
                <a:gd name="connsiteX2551" fmla="*/ 2185017 w 10035679"/>
                <a:gd name="connsiteY2551" fmla="*/ 1717692 h 5893281"/>
                <a:gd name="connsiteX2552" fmla="*/ 2189244 w 10035679"/>
                <a:gd name="connsiteY2552" fmla="*/ 1721918 h 5893281"/>
                <a:gd name="connsiteX2553" fmla="*/ 2189244 w 10035679"/>
                <a:gd name="connsiteY2553" fmla="*/ 1727956 h 5893281"/>
                <a:gd name="connsiteX2554" fmla="*/ 2193469 w 10035679"/>
                <a:gd name="connsiteY2554" fmla="*/ 1740031 h 5893281"/>
                <a:gd name="connsiteX2555" fmla="*/ 2193469 w 10035679"/>
                <a:gd name="connsiteY2555" fmla="*/ 1750294 h 5893281"/>
                <a:gd name="connsiteX2556" fmla="*/ 2160867 w 10035679"/>
                <a:gd name="connsiteY2556" fmla="*/ 1760559 h 5893281"/>
                <a:gd name="connsiteX2557" fmla="*/ 2132490 w 10035679"/>
                <a:gd name="connsiteY2557" fmla="*/ 1778672 h 5893281"/>
                <a:gd name="connsiteX2558" fmla="*/ 2114376 w 10035679"/>
                <a:gd name="connsiteY2558" fmla="*/ 1799200 h 5893281"/>
                <a:gd name="connsiteX2559" fmla="*/ 2102301 w 10035679"/>
                <a:gd name="connsiteY2559" fmla="*/ 1831804 h 5893281"/>
                <a:gd name="connsiteX2560" fmla="*/ 2102301 w 10035679"/>
                <a:gd name="connsiteY2560" fmla="*/ 1878898 h 5893281"/>
                <a:gd name="connsiteX2561" fmla="*/ 2114376 w 10035679"/>
                <a:gd name="connsiteY2561" fmla="*/ 1907275 h 5893281"/>
                <a:gd name="connsiteX2562" fmla="*/ 2122225 w 10035679"/>
                <a:gd name="connsiteY2562" fmla="*/ 1945915 h 5893281"/>
                <a:gd name="connsiteX2563" fmla="*/ 2122225 w 10035679"/>
                <a:gd name="connsiteY2563" fmla="*/ 1984554 h 5893281"/>
                <a:gd name="connsiteX2564" fmla="*/ 2160867 w 10035679"/>
                <a:gd name="connsiteY2564" fmla="*/ 1984554 h 5893281"/>
                <a:gd name="connsiteX2565" fmla="*/ 2160867 w 10035679"/>
                <a:gd name="connsiteY2565" fmla="*/ 2002667 h 5893281"/>
                <a:gd name="connsiteX2566" fmla="*/ 2168716 w 10035679"/>
                <a:gd name="connsiteY2566" fmla="*/ 2008705 h 5893281"/>
                <a:gd name="connsiteX2567" fmla="*/ 2168716 w 10035679"/>
                <a:gd name="connsiteY2567" fmla="*/ 2017157 h 5893281"/>
                <a:gd name="connsiteX2568" fmla="*/ 2168716 w 10035679"/>
                <a:gd name="connsiteY2568" fmla="*/ 2023196 h 5893281"/>
                <a:gd name="connsiteX2569" fmla="*/ 2168716 w 10035679"/>
                <a:gd name="connsiteY2569" fmla="*/ 2027423 h 5893281"/>
                <a:gd name="connsiteX2570" fmla="*/ 2168716 w 10035679"/>
                <a:gd name="connsiteY2570" fmla="*/ 2031648 h 5893281"/>
                <a:gd name="connsiteX2571" fmla="*/ 2168716 w 10035679"/>
                <a:gd name="connsiteY2571" fmla="*/ 2033459 h 5893281"/>
                <a:gd name="connsiteX2572" fmla="*/ 2170527 w 10035679"/>
                <a:gd name="connsiteY2572" fmla="*/ 2037686 h 5893281"/>
                <a:gd name="connsiteX2573" fmla="*/ 2182602 w 10035679"/>
                <a:gd name="connsiteY2573" fmla="*/ 2037686 h 5893281"/>
                <a:gd name="connsiteX2574" fmla="*/ 2192865 w 10035679"/>
                <a:gd name="connsiteY2574" fmla="*/ 2041911 h 5893281"/>
                <a:gd name="connsiteX2575" fmla="*/ 2217016 w 10035679"/>
                <a:gd name="connsiteY2575" fmla="*/ 2037686 h 5893281"/>
                <a:gd name="connsiteX2576" fmla="*/ 2241166 w 10035679"/>
                <a:gd name="connsiteY2576" fmla="*/ 2047950 h 5893281"/>
                <a:gd name="connsiteX2577" fmla="*/ 2267732 w 10035679"/>
                <a:gd name="connsiteY2577" fmla="*/ 2066061 h 5893281"/>
                <a:gd name="connsiteX2578" fmla="*/ 2291881 w 10035679"/>
                <a:gd name="connsiteY2578" fmla="*/ 2090815 h 5893281"/>
                <a:gd name="connsiteX2579" fmla="*/ 2312410 w 10035679"/>
                <a:gd name="connsiteY2579" fmla="*/ 2113155 h 5893281"/>
                <a:gd name="connsiteX2580" fmla="*/ 2337767 w 10035679"/>
                <a:gd name="connsiteY2580" fmla="*/ 2125833 h 5893281"/>
                <a:gd name="connsiteX2581" fmla="*/ 2348031 w 10035679"/>
                <a:gd name="connsiteY2581" fmla="*/ 2130059 h 5893281"/>
                <a:gd name="connsiteX2582" fmla="*/ 2354068 w 10035679"/>
                <a:gd name="connsiteY2582" fmla="*/ 2131872 h 5893281"/>
                <a:gd name="connsiteX2583" fmla="*/ 2361917 w 10035679"/>
                <a:gd name="connsiteY2583" fmla="*/ 2130059 h 5893281"/>
                <a:gd name="connsiteX2584" fmla="*/ 2367956 w 10035679"/>
                <a:gd name="connsiteY2584" fmla="*/ 2130059 h 5893281"/>
                <a:gd name="connsiteX2585" fmla="*/ 2372182 w 10035679"/>
                <a:gd name="connsiteY2585" fmla="*/ 2125833 h 5893281"/>
                <a:gd name="connsiteX2586" fmla="*/ 2380032 w 10035679"/>
                <a:gd name="connsiteY2586" fmla="*/ 2121608 h 5893281"/>
                <a:gd name="connsiteX2587" fmla="*/ 2381843 w 10035679"/>
                <a:gd name="connsiteY2587" fmla="*/ 2117381 h 5893281"/>
                <a:gd name="connsiteX2588" fmla="*/ 2389692 w 10035679"/>
                <a:gd name="connsiteY2588" fmla="*/ 2117381 h 5893281"/>
                <a:gd name="connsiteX2589" fmla="*/ 2446445 w 10035679"/>
                <a:gd name="connsiteY2589" fmla="*/ 2131872 h 5893281"/>
                <a:gd name="connsiteX2590" fmla="*/ 2452482 w 10035679"/>
                <a:gd name="connsiteY2590" fmla="*/ 2170506 h 5893281"/>
                <a:gd name="connsiteX2591" fmla="*/ 2460332 w 10035679"/>
                <a:gd name="connsiteY2591" fmla="*/ 2198884 h 5893281"/>
                <a:gd name="connsiteX2592" fmla="*/ 2464558 w 10035679"/>
                <a:gd name="connsiteY2592" fmla="*/ 2221222 h 5893281"/>
                <a:gd name="connsiteX2593" fmla="*/ 2466368 w 10035679"/>
                <a:gd name="connsiteY2593" fmla="*/ 2241748 h 5893281"/>
                <a:gd name="connsiteX2594" fmla="*/ 2474217 w 10035679"/>
                <a:gd name="connsiteY2594" fmla="*/ 2264088 h 5893281"/>
                <a:gd name="connsiteX2595" fmla="*/ 2492329 w 10035679"/>
                <a:gd name="connsiteY2595" fmla="*/ 2288848 h 5893281"/>
                <a:gd name="connsiteX2596" fmla="*/ 2512859 w 10035679"/>
                <a:gd name="connsiteY2596" fmla="*/ 2321450 h 5893281"/>
                <a:gd name="connsiteX2597" fmla="*/ 2518896 w 10035679"/>
                <a:gd name="connsiteY2597" fmla="*/ 2317224 h 5893281"/>
                <a:gd name="connsiteX2598" fmla="*/ 2523122 w 10035679"/>
                <a:gd name="connsiteY2598" fmla="*/ 2317224 h 5893281"/>
                <a:gd name="connsiteX2599" fmla="*/ 2527348 w 10035679"/>
                <a:gd name="connsiteY2599" fmla="*/ 2312999 h 5893281"/>
                <a:gd name="connsiteX2600" fmla="*/ 2531574 w 10035679"/>
                <a:gd name="connsiteY2600" fmla="*/ 2312999 h 5893281"/>
                <a:gd name="connsiteX2601" fmla="*/ 2537612 w 10035679"/>
                <a:gd name="connsiteY2601" fmla="*/ 2311186 h 5893281"/>
                <a:gd name="connsiteX2602" fmla="*/ 2541839 w 10035679"/>
                <a:gd name="connsiteY2602" fmla="*/ 2311186 h 5893281"/>
                <a:gd name="connsiteX2603" fmla="*/ 2541839 w 10035679"/>
                <a:gd name="connsiteY2603" fmla="*/ 2306961 h 5893281"/>
                <a:gd name="connsiteX2604" fmla="*/ 2541839 w 10035679"/>
                <a:gd name="connsiteY2604" fmla="*/ 2302732 h 5893281"/>
                <a:gd name="connsiteX2605" fmla="*/ 2546065 w 10035679"/>
                <a:gd name="connsiteY2605" fmla="*/ 2296697 h 5893281"/>
                <a:gd name="connsiteX2606" fmla="*/ 2546065 w 10035679"/>
                <a:gd name="connsiteY2606" fmla="*/ 2274355 h 5893281"/>
                <a:gd name="connsiteX2607" fmla="*/ 2541839 w 10035679"/>
                <a:gd name="connsiteY2607" fmla="*/ 2245973 h 5893281"/>
                <a:gd name="connsiteX2608" fmla="*/ 2533989 w 10035679"/>
                <a:gd name="connsiteY2608" fmla="*/ 2210958 h 5893281"/>
                <a:gd name="connsiteX2609" fmla="*/ 2523727 w 10035679"/>
                <a:gd name="connsiteY2609" fmla="*/ 2178354 h 5893281"/>
                <a:gd name="connsiteX2610" fmla="*/ 2552103 w 10035679"/>
                <a:gd name="connsiteY2610" fmla="*/ 2163865 h 5893281"/>
                <a:gd name="connsiteX2611" fmla="*/ 2580480 w 10035679"/>
                <a:gd name="connsiteY2611" fmla="*/ 2143342 h 5893281"/>
                <a:gd name="connsiteX2612" fmla="*/ 2598592 w 10035679"/>
                <a:gd name="connsiteY2612" fmla="*/ 2114966 h 5893281"/>
                <a:gd name="connsiteX2613" fmla="*/ 2608855 w 10035679"/>
                <a:gd name="connsiteY2613" fmla="*/ 2078136 h 5893281"/>
                <a:gd name="connsiteX2614" fmla="*/ 2613082 w 10035679"/>
                <a:gd name="connsiteY2614" fmla="*/ 2057609 h 5893281"/>
                <a:gd name="connsiteX2615" fmla="*/ 2608855 w 10035679"/>
                <a:gd name="connsiteY2615" fmla="*/ 2025007 h 5893281"/>
                <a:gd name="connsiteX2616" fmla="*/ 2608855 w 10035679"/>
                <a:gd name="connsiteY2616" fmla="*/ 1992404 h 5893281"/>
                <a:gd name="connsiteX2617" fmla="*/ 2594969 w 10035679"/>
                <a:gd name="connsiteY2617" fmla="*/ 1986366 h 5893281"/>
                <a:gd name="connsiteX2618" fmla="*/ 2588932 w 10035679"/>
                <a:gd name="connsiteY2618" fmla="*/ 1982139 h 5893281"/>
                <a:gd name="connsiteX2619" fmla="*/ 2581083 w 10035679"/>
                <a:gd name="connsiteY2619" fmla="*/ 1977913 h 5893281"/>
                <a:gd name="connsiteX2620" fmla="*/ 2575046 w 10035679"/>
                <a:gd name="connsiteY2620" fmla="*/ 1971878 h 5893281"/>
                <a:gd name="connsiteX2621" fmla="*/ 2570818 w 10035679"/>
                <a:gd name="connsiteY2621" fmla="*/ 1959804 h 5893281"/>
                <a:gd name="connsiteX2622" fmla="*/ 2584706 w 10035679"/>
                <a:gd name="connsiteY2622" fmla="*/ 1935045 h 5893281"/>
                <a:gd name="connsiteX2623" fmla="*/ 2590743 w 10035679"/>
                <a:gd name="connsiteY2623" fmla="*/ 1906670 h 5893281"/>
                <a:gd name="connsiteX2624" fmla="*/ 2584706 w 10035679"/>
                <a:gd name="connsiteY2624" fmla="*/ 1875880 h 5893281"/>
                <a:gd name="connsiteX2625" fmla="*/ 2576857 w 10035679"/>
                <a:gd name="connsiteY2625" fmla="*/ 1843276 h 5893281"/>
                <a:gd name="connsiteX2626" fmla="*/ 2566592 w 10035679"/>
                <a:gd name="connsiteY2626" fmla="*/ 1806446 h 5893281"/>
                <a:gd name="connsiteX2627" fmla="*/ 2562366 w 10035679"/>
                <a:gd name="connsiteY2627" fmla="*/ 1771427 h 5893281"/>
                <a:gd name="connsiteX2628" fmla="*/ 2570215 w 10035679"/>
                <a:gd name="connsiteY2628" fmla="*/ 1771427 h 5893281"/>
                <a:gd name="connsiteX2629" fmla="*/ 2570215 w 10035679"/>
                <a:gd name="connsiteY2629" fmla="*/ 1762973 h 5893281"/>
                <a:gd name="connsiteX2630" fmla="*/ 2619119 w 10035679"/>
                <a:gd name="connsiteY2630" fmla="*/ 1771427 h 5893281"/>
                <a:gd name="connsiteX2631" fmla="*/ 2661382 w 10035679"/>
                <a:gd name="connsiteY2631" fmla="*/ 1771427 h 5893281"/>
                <a:gd name="connsiteX2632" fmla="*/ 2707872 w 10035679"/>
                <a:gd name="connsiteY2632" fmla="*/ 1762973 h 5893281"/>
                <a:gd name="connsiteX2633" fmla="*/ 2718135 w 10035679"/>
                <a:gd name="connsiteY2633" fmla="*/ 1781087 h 5893281"/>
                <a:gd name="connsiteX2634" fmla="*/ 2728400 w 10035679"/>
                <a:gd name="connsiteY2634" fmla="*/ 1805841 h 5893281"/>
                <a:gd name="connsiteX2635" fmla="*/ 2740475 w 10035679"/>
                <a:gd name="connsiteY2635" fmla="*/ 1823954 h 5893281"/>
                <a:gd name="connsiteX2636" fmla="*/ 2750738 w 10035679"/>
                <a:gd name="connsiteY2636" fmla="*/ 1832408 h 5893281"/>
                <a:gd name="connsiteX2637" fmla="*/ 2756777 w 10035679"/>
                <a:gd name="connsiteY2637" fmla="*/ 1834219 h 5893281"/>
                <a:gd name="connsiteX2638" fmla="*/ 2768852 w 10035679"/>
                <a:gd name="connsiteY2638" fmla="*/ 1834219 h 5893281"/>
                <a:gd name="connsiteX2639" fmla="*/ 2779115 w 10035679"/>
                <a:gd name="connsiteY2639" fmla="*/ 1838445 h 5893281"/>
                <a:gd name="connsiteX2640" fmla="*/ 2789380 w 10035679"/>
                <a:gd name="connsiteY2640" fmla="*/ 1842671 h 5893281"/>
                <a:gd name="connsiteX2641" fmla="*/ 2797229 w 10035679"/>
                <a:gd name="connsiteY2641" fmla="*/ 1848710 h 5893281"/>
                <a:gd name="connsiteX2642" fmla="*/ 2799040 w 10035679"/>
                <a:gd name="connsiteY2642" fmla="*/ 1866823 h 5893281"/>
                <a:gd name="connsiteX2643" fmla="*/ 2806889 w 10035679"/>
                <a:gd name="connsiteY2643" fmla="*/ 1899426 h 5893281"/>
                <a:gd name="connsiteX2644" fmla="*/ 2811115 w 10035679"/>
                <a:gd name="connsiteY2644" fmla="*/ 1927801 h 5893281"/>
                <a:gd name="connsiteX2645" fmla="*/ 2817152 w 10035679"/>
                <a:gd name="connsiteY2645" fmla="*/ 1948330 h 5893281"/>
                <a:gd name="connsiteX2646" fmla="*/ 2821378 w 10035679"/>
                <a:gd name="connsiteY2646" fmla="*/ 1952557 h 5893281"/>
                <a:gd name="connsiteX2647" fmla="*/ 2827417 w 10035679"/>
                <a:gd name="connsiteY2647" fmla="*/ 1958595 h 5893281"/>
                <a:gd name="connsiteX2648" fmla="*/ 2835266 w 10035679"/>
                <a:gd name="connsiteY2648" fmla="*/ 1962823 h 5893281"/>
                <a:gd name="connsiteX2649" fmla="*/ 2841303 w 10035679"/>
                <a:gd name="connsiteY2649" fmla="*/ 1971273 h 5893281"/>
                <a:gd name="connsiteX2650" fmla="*/ 2853379 w 10035679"/>
                <a:gd name="connsiteY2650" fmla="*/ 1973086 h 5893281"/>
                <a:gd name="connsiteX2651" fmla="*/ 2855189 w 10035679"/>
                <a:gd name="connsiteY2651" fmla="*/ 1981536 h 5893281"/>
                <a:gd name="connsiteX2652" fmla="*/ 2883567 w 10035679"/>
                <a:gd name="connsiteY2652" fmla="*/ 1959198 h 5893281"/>
                <a:gd name="connsiteX2653" fmla="*/ 2905907 w 10035679"/>
                <a:gd name="connsiteY2653" fmla="*/ 1932632 h 5893281"/>
                <a:gd name="connsiteX2654" fmla="*/ 2922208 w 10035679"/>
                <a:gd name="connsiteY2654" fmla="*/ 1904257 h 5893281"/>
                <a:gd name="connsiteX2655" fmla="*/ 2950585 w 10035679"/>
                <a:gd name="connsiteY2655" fmla="*/ 1881917 h 5893281"/>
                <a:gd name="connsiteX2656" fmla="*/ 2954810 w 10035679"/>
                <a:gd name="connsiteY2656" fmla="*/ 1906670 h 5893281"/>
                <a:gd name="connsiteX2657" fmla="*/ 2965073 w 10035679"/>
                <a:gd name="connsiteY2657" fmla="*/ 1921160 h 5893281"/>
                <a:gd name="connsiteX2658" fmla="*/ 2978962 w 10035679"/>
                <a:gd name="connsiteY2658" fmla="*/ 1935650 h 5893281"/>
                <a:gd name="connsiteX2659" fmla="*/ 2992848 w 10035679"/>
                <a:gd name="connsiteY2659" fmla="*/ 1950143 h 5893281"/>
                <a:gd name="connsiteX2660" fmla="*/ 3004923 w 10035679"/>
                <a:gd name="connsiteY2660" fmla="*/ 1968255 h 5893281"/>
                <a:gd name="connsiteX2661" fmla="*/ 3004923 w 10035679"/>
                <a:gd name="connsiteY2661" fmla="*/ 1974291 h 5893281"/>
                <a:gd name="connsiteX2662" fmla="*/ 3004923 w 10035679"/>
                <a:gd name="connsiteY2662" fmla="*/ 1982743 h 5893281"/>
                <a:gd name="connsiteX2663" fmla="*/ 3000696 w 10035679"/>
                <a:gd name="connsiteY2663" fmla="*/ 1986970 h 5893281"/>
                <a:gd name="connsiteX2664" fmla="*/ 3000696 w 10035679"/>
                <a:gd name="connsiteY2664" fmla="*/ 1993007 h 5893281"/>
                <a:gd name="connsiteX2665" fmla="*/ 2996470 w 10035679"/>
                <a:gd name="connsiteY2665" fmla="*/ 2001461 h 5893281"/>
                <a:gd name="connsiteX2666" fmla="*/ 3000696 w 10035679"/>
                <a:gd name="connsiteY2666" fmla="*/ 2007498 h 5893281"/>
                <a:gd name="connsiteX2667" fmla="*/ 3004923 w 10035679"/>
                <a:gd name="connsiteY2667" fmla="*/ 2015949 h 5893281"/>
                <a:gd name="connsiteX2668" fmla="*/ 3006733 w 10035679"/>
                <a:gd name="connsiteY2668" fmla="*/ 2017763 h 5893281"/>
                <a:gd name="connsiteX2669" fmla="*/ 3014583 w 10035679"/>
                <a:gd name="connsiteY2669" fmla="*/ 2017763 h 5893281"/>
                <a:gd name="connsiteX2670" fmla="*/ 3020620 w 10035679"/>
                <a:gd name="connsiteY2670" fmla="*/ 2017763 h 5893281"/>
                <a:gd name="connsiteX2671" fmla="*/ 3024847 w 10035679"/>
                <a:gd name="connsiteY2671" fmla="*/ 2017763 h 5893281"/>
                <a:gd name="connsiteX2672" fmla="*/ 3032695 w 10035679"/>
                <a:gd name="connsiteY2672" fmla="*/ 2017763 h 5893281"/>
                <a:gd name="connsiteX2673" fmla="*/ 3034508 w 10035679"/>
                <a:gd name="connsiteY2673" fmla="*/ 2021988 h 5893281"/>
                <a:gd name="connsiteX2674" fmla="*/ 3046583 w 10035679"/>
                <a:gd name="connsiteY2674" fmla="*/ 2050365 h 5893281"/>
                <a:gd name="connsiteX2675" fmla="*/ 3046583 w 10035679"/>
                <a:gd name="connsiteY2675" fmla="*/ 2072702 h 5893281"/>
                <a:gd name="connsiteX2676" fmla="*/ 3042357 w 10035679"/>
                <a:gd name="connsiteY2676" fmla="*/ 2093231 h 5893281"/>
                <a:gd name="connsiteX2677" fmla="*/ 3048394 w 10035679"/>
                <a:gd name="connsiteY2677" fmla="*/ 2111345 h 5893281"/>
                <a:gd name="connsiteX2678" fmla="*/ 3074960 w 10035679"/>
                <a:gd name="connsiteY2678" fmla="*/ 2131872 h 5893281"/>
                <a:gd name="connsiteX2679" fmla="*/ 3052620 w 10035679"/>
                <a:gd name="connsiteY2679" fmla="*/ 2174734 h 5893281"/>
                <a:gd name="connsiteX2680" fmla="*/ 3028469 w 10035679"/>
                <a:gd name="connsiteY2680" fmla="*/ 2211563 h 5893281"/>
                <a:gd name="connsiteX2681" fmla="*/ 3034508 w 10035679"/>
                <a:gd name="connsiteY2681" fmla="*/ 2211563 h 5893281"/>
                <a:gd name="connsiteX2682" fmla="*/ 3056846 w 10035679"/>
                <a:gd name="connsiteY2682" fmla="*/ 2189223 h 5893281"/>
                <a:gd name="connsiteX2683" fmla="*/ 3077373 w 10035679"/>
                <a:gd name="connsiteY2683" fmla="*/ 2171112 h 5893281"/>
                <a:gd name="connsiteX2684" fmla="*/ 3095487 w 10035679"/>
                <a:gd name="connsiteY2684" fmla="*/ 2150589 h 5893281"/>
                <a:gd name="connsiteX2685" fmla="*/ 3119639 w 10035679"/>
                <a:gd name="connsiteY2685" fmla="*/ 2156621 h 5893281"/>
                <a:gd name="connsiteX2686" fmla="*/ 3133525 w 10035679"/>
                <a:gd name="connsiteY2686" fmla="*/ 2171112 h 5893281"/>
                <a:gd name="connsiteX2687" fmla="*/ 3147410 w 10035679"/>
                <a:gd name="connsiteY2687" fmla="*/ 2189223 h 5893281"/>
                <a:gd name="connsiteX2688" fmla="*/ 3151637 w 10035679"/>
                <a:gd name="connsiteY2688" fmla="*/ 2217600 h 5893281"/>
                <a:gd name="connsiteX2689" fmla="*/ 3188466 w 10035679"/>
                <a:gd name="connsiteY2689" fmla="*/ 2217600 h 5893281"/>
                <a:gd name="connsiteX2690" fmla="*/ 3188466 w 10035679"/>
                <a:gd name="connsiteY2690" fmla="*/ 2227864 h 5893281"/>
                <a:gd name="connsiteX2691" fmla="*/ 3190278 w 10035679"/>
                <a:gd name="connsiteY2691" fmla="*/ 2236316 h 5893281"/>
                <a:gd name="connsiteX2692" fmla="*/ 3190278 w 10035679"/>
                <a:gd name="connsiteY2692" fmla="*/ 2246578 h 5893281"/>
                <a:gd name="connsiteX2693" fmla="*/ 3194505 w 10035679"/>
                <a:gd name="connsiteY2693" fmla="*/ 2256842 h 5893281"/>
                <a:gd name="connsiteX2694" fmla="*/ 3190278 w 10035679"/>
                <a:gd name="connsiteY2694" fmla="*/ 2268920 h 5893281"/>
                <a:gd name="connsiteX2695" fmla="*/ 3190278 w 10035679"/>
                <a:gd name="connsiteY2695" fmla="*/ 2274957 h 5893281"/>
                <a:gd name="connsiteX2696" fmla="*/ 3190278 w 10035679"/>
                <a:gd name="connsiteY2696" fmla="*/ 2283413 h 5893281"/>
                <a:gd name="connsiteX2697" fmla="*/ 3194505 w 10035679"/>
                <a:gd name="connsiteY2697" fmla="*/ 2285224 h 5893281"/>
                <a:gd name="connsiteX2698" fmla="*/ 3194505 w 10035679"/>
                <a:gd name="connsiteY2698" fmla="*/ 2293677 h 5893281"/>
                <a:gd name="connsiteX2699" fmla="*/ 3194505 w 10035679"/>
                <a:gd name="connsiteY2699" fmla="*/ 2297903 h 5893281"/>
                <a:gd name="connsiteX2700" fmla="*/ 3194505 w 10035679"/>
                <a:gd name="connsiteY2700" fmla="*/ 2303941 h 5893281"/>
                <a:gd name="connsiteX2701" fmla="*/ 3155863 w 10035679"/>
                <a:gd name="connsiteY2701" fmla="*/ 2332317 h 5893281"/>
                <a:gd name="connsiteX2702" fmla="*/ 3113600 w 10035679"/>
                <a:gd name="connsiteY2702" fmla="*/ 2350426 h 5893281"/>
                <a:gd name="connsiteX2703" fmla="*/ 3064695 w 10035679"/>
                <a:gd name="connsiteY2703" fmla="*/ 2360690 h 5893281"/>
                <a:gd name="connsiteX2704" fmla="*/ 3013980 w 10035679"/>
                <a:gd name="connsiteY2704" fmla="*/ 2366727 h 5893281"/>
                <a:gd name="connsiteX2705" fmla="*/ 2965073 w 10035679"/>
                <a:gd name="connsiteY2705" fmla="*/ 2375178 h 5893281"/>
                <a:gd name="connsiteX2706" fmla="*/ 2914358 w 10035679"/>
                <a:gd name="connsiteY2706" fmla="*/ 2381217 h 5893281"/>
                <a:gd name="connsiteX2707" fmla="*/ 2872095 w 10035679"/>
                <a:gd name="connsiteY2707" fmla="*/ 2395706 h 5893281"/>
                <a:gd name="connsiteX2708" fmla="*/ 2833453 w 10035679"/>
                <a:gd name="connsiteY2708" fmla="*/ 2413820 h 5893281"/>
                <a:gd name="connsiteX2709" fmla="*/ 2805076 w 10035679"/>
                <a:gd name="connsiteY2709" fmla="*/ 2446423 h 5893281"/>
                <a:gd name="connsiteX2710" fmla="*/ 2812925 w 10035679"/>
                <a:gd name="connsiteY2710" fmla="*/ 2446423 h 5893281"/>
                <a:gd name="connsiteX2711" fmla="*/ 2847341 w 10035679"/>
                <a:gd name="connsiteY2711" fmla="*/ 2421668 h 5893281"/>
                <a:gd name="connsiteX2712" fmla="*/ 2889605 w 10035679"/>
                <a:gd name="connsiteY2712" fmla="*/ 2403554 h 5893281"/>
                <a:gd name="connsiteX2713" fmla="*/ 2936093 w 10035679"/>
                <a:gd name="connsiteY2713" fmla="*/ 2393291 h 5893281"/>
                <a:gd name="connsiteX2714" fmla="*/ 2937904 w 10035679"/>
                <a:gd name="connsiteY2714" fmla="*/ 2399328 h 5893281"/>
                <a:gd name="connsiteX2715" fmla="*/ 2942130 w 10035679"/>
                <a:gd name="connsiteY2715" fmla="*/ 2407782 h 5893281"/>
                <a:gd name="connsiteX2716" fmla="*/ 2946358 w 10035679"/>
                <a:gd name="connsiteY2716" fmla="*/ 2409593 h 5893281"/>
                <a:gd name="connsiteX2717" fmla="*/ 2952395 w 10035679"/>
                <a:gd name="connsiteY2717" fmla="*/ 2413820 h 5893281"/>
                <a:gd name="connsiteX2718" fmla="*/ 2960244 w 10035679"/>
                <a:gd name="connsiteY2718" fmla="*/ 2418046 h 5893281"/>
                <a:gd name="connsiteX2719" fmla="*/ 2966281 w 10035679"/>
                <a:gd name="connsiteY2719" fmla="*/ 2424085 h 5893281"/>
                <a:gd name="connsiteX2720" fmla="*/ 2956018 w 10035679"/>
                <a:gd name="connsiteY2720" fmla="*/ 2442196 h 5893281"/>
                <a:gd name="connsiteX2721" fmla="*/ 2949979 w 10035679"/>
                <a:gd name="connsiteY2721" fmla="*/ 2456688 h 5893281"/>
                <a:gd name="connsiteX2722" fmla="*/ 2945754 w 10035679"/>
                <a:gd name="connsiteY2722" fmla="*/ 2471177 h 5893281"/>
                <a:gd name="connsiteX2723" fmla="*/ 2941527 w 10035679"/>
                <a:gd name="connsiteY2723" fmla="*/ 2493517 h 5893281"/>
                <a:gd name="connsiteX2724" fmla="*/ 2969904 w 10035679"/>
                <a:gd name="connsiteY2724" fmla="*/ 2508008 h 5893281"/>
                <a:gd name="connsiteX2725" fmla="*/ 2988017 w 10035679"/>
                <a:gd name="connsiteY2725" fmla="*/ 2528535 h 5893281"/>
                <a:gd name="connsiteX2726" fmla="*/ 3001905 w 10035679"/>
                <a:gd name="connsiteY2726" fmla="*/ 2549062 h 5893281"/>
                <a:gd name="connsiteX2727" fmla="*/ 3020017 w 10035679"/>
                <a:gd name="connsiteY2727" fmla="*/ 2571402 h 5893281"/>
                <a:gd name="connsiteX2728" fmla="*/ 3020017 w 10035679"/>
                <a:gd name="connsiteY2728" fmla="*/ 2577441 h 5893281"/>
                <a:gd name="connsiteX2729" fmla="*/ 3020017 w 10035679"/>
                <a:gd name="connsiteY2729" fmla="*/ 2581666 h 5893281"/>
                <a:gd name="connsiteX2730" fmla="*/ 3015790 w 10035679"/>
                <a:gd name="connsiteY2730" fmla="*/ 2581666 h 5893281"/>
                <a:gd name="connsiteX2731" fmla="*/ 3015790 w 10035679"/>
                <a:gd name="connsiteY2731" fmla="*/ 2585892 h 5893281"/>
                <a:gd name="connsiteX2732" fmla="*/ 3011564 w 10035679"/>
                <a:gd name="connsiteY2732" fmla="*/ 2590118 h 5893281"/>
                <a:gd name="connsiteX2733" fmla="*/ 2991036 w 10035679"/>
                <a:gd name="connsiteY2733" fmla="*/ 2614871 h 5893281"/>
                <a:gd name="connsiteX2734" fmla="*/ 2962660 w 10035679"/>
                <a:gd name="connsiteY2734" fmla="*/ 2635401 h 5893281"/>
                <a:gd name="connsiteX2735" fmla="*/ 2926433 w 10035679"/>
                <a:gd name="connsiteY2735" fmla="*/ 2649889 h 5893281"/>
                <a:gd name="connsiteX2736" fmla="*/ 2926433 w 10035679"/>
                <a:gd name="connsiteY2736" fmla="*/ 2619099 h 5893281"/>
                <a:gd name="connsiteX2737" fmla="*/ 2944546 w 10035679"/>
                <a:gd name="connsiteY2737" fmla="*/ 2607025 h 5893281"/>
                <a:gd name="connsiteX2738" fmla="*/ 2958434 w 10035679"/>
                <a:gd name="connsiteY2738" fmla="*/ 2596760 h 5893281"/>
                <a:gd name="connsiteX2739" fmla="*/ 2972319 w 10035679"/>
                <a:gd name="connsiteY2739" fmla="*/ 2578648 h 5893281"/>
                <a:gd name="connsiteX2740" fmla="*/ 2958434 w 10035679"/>
                <a:gd name="connsiteY2740" fmla="*/ 2572611 h 5893281"/>
                <a:gd name="connsiteX2741" fmla="*/ 2958434 w 10035679"/>
                <a:gd name="connsiteY2741" fmla="*/ 2564156 h 5893281"/>
                <a:gd name="connsiteX2742" fmla="*/ 2954206 w 10035679"/>
                <a:gd name="connsiteY2742" fmla="*/ 2564156 h 5893281"/>
                <a:gd name="connsiteX2743" fmla="*/ 2949979 w 10035679"/>
                <a:gd name="connsiteY2743" fmla="*/ 2564156 h 5893281"/>
                <a:gd name="connsiteX2744" fmla="*/ 2949979 w 10035679"/>
                <a:gd name="connsiteY2744" fmla="*/ 2568384 h 5893281"/>
                <a:gd name="connsiteX2745" fmla="*/ 2949979 w 10035679"/>
                <a:gd name="connsiteY2745" fmla="*/ 2572611 h 5893281"/>
                <a:gd name="connsiteX2746" fmla="*/ 2925831 w 10035679"/>
                <a:gd name="connsiteY2746" fmla="*/ 2590723 h 5893281"/>
                <a:gd name="connsiteX2747" fmla="*/ 2893226 w 10035679"/>
                <a:gd name="connsiteY2747" fmla="*/ 2605212 h 5893281"/>
                <a:gd name="connsiteX2748" fmla="*/ 2866661 w 10035679"/>
                <a:gd name="connsiteY2748" fmla="*/ 2615476 h 5893281"/>
                <a:gd name="connsiteX2749" fmla="*/ 2838284 w 10035679"/>
                <a:gd name="connsiteY2749" fmla="*/ 2629967 h 5893281"/>
                <a:gd name="connsiteX2750" fmla="*/ 2811718 w 10035679"/>
                <a:gd name="connsiteY2750" fmla="*/ 2648077 h 5893281"/>
                <a:gd name="connsiteX2751" fmla="*/ 2795417 w 10035679"/>
                <a:gd name="connsiteY2751" fmla="*/ 2672833 h 5893281"/>
                <a:gd name="connsiteX2752" fmla="*/ 2783341 w 10035679"/>
                <a:gd name="connsiteY2752" fmla="*/ 2707850 h 5893281"/>
                <a:gd name="connsiteX2753" fmla="*/ 2795417 w 10035679"/>
                <a:gd name="connsiteY2753" fmla="*/ 2712077 h 5893281"/>
                <a:gd name="connsiteX2754" fmla="*/ 2809303 w 10035679"/>
                <a:gd name="connsiteY2754" fmla="*/ 2716303 h 5893281"/>
                <a:gd name="connsiteX2755" fmla="*/ 2815341 w 10035679"/>
                <a:gd name="connsiteY2755" fmla="*/ 2722342 h 5893281"/>
                <a:gd name="connsiteX2756" fmla="*/ 2801456 w 10035679"/>
                <a:gd name="connsiteY2756" fmla="*/ 2722342 h 5893281"/>
                <a:gd name="connsiteX2757" fmla="*/ 2780927 w 10035679"/>
                <a:gd name="connsiteY2757" fmla="*/ 2740454 h 5893281"/>
                <a:gd name="connsiteX2758" fmla="*/ 2752551 w 10035679"/>
                <a:gd name="connsiteY2758" fmla="*/ 2746493 h 5893281"/>
                <a:gd name="connsiteX2759" fmla="*/ 2725985 w 10035679"/>
                <a:gd name="connsiteY2759" fmla="*/ 2750719 h 5893281"/>
                <a:gd name="connsiteX2760" fmla="*/ 2697608 w 10035679"/>
                <a:gd name="connsiteY2760" fmla="*/ 2754945 h 5893281"/>
                <a:gd name="connsiteX2761" fmla="*/ 2677080 w 10035679"/>
                <a:gd name="connsiteY2761" fmla="*/ 2812301 h 5893281"/>
                <a:gd name="connsiteX2762" fmla="*/ 2652930 w 10035679"/>
                <a:gd name="connsiteY2762" fmla="*/ 2873279 h 5893281"/>
                <a:gd name="connsiteX2763" fmla="*/ 2645080 w 10035679"/>
                <a:gd name="connsiteY2763" fmla="*/ 2864828 h 5893281"/>
                <a:gd name="connsiteX2764" fmla="*/ 2643270 w 10035679"/>
                <a:gd name="connsiteY2764" fmla="*/ 2860602 h 5893281"/>
                <a:gd name="connsiteX2765" fmla="*/ 2635421 w 10035679"/>
                <a:gd name="connsiteY2765" fmla="*/ 2858791 h 5893281"/>
                <a:gd name="connsiteX2766" fmla="*/ 2631195 w 10035679"/>
                <a:gd name="connsiteY2766" fmla="*/ 2854563 h 5893281"/>
                <a:gd name="connsiteX2767" fmla="*/ 2620930 w 10035679"/>
                <a:gd name="connsiteY2767" fmla="*/ 2846111 h 5893281"/>
                <a:gd name="connsiteX2768" fmla="*/ 2620930 w 10035679"/>
                <a:gd name="connsiteY2768" fmla="*/ 2864225 h 5893281"/>
                <a:gd name="connsiteX2769" fmla="*/ 2625156 w 10035679"/>
                <a:gd name="connsiteY2769" fmla="*/ 2872676 h 5893281"/>
                <a:gd name="connsiteX2770" fmla="*/ 2631195 w 10035679"/>
                <a:gd name="connsiteY2770" fmla="*/ 2893204 h 5893281"/>
                <a:gd name="connsiteX2771" fmla="*/ 2639044 w 10035679"/>
                <a:gd name="connsiteY2771" fmla="*/ 2917957 h 5893281"/>
                <a:gd name="connsiteX2772" fmla="*/ 2645080 w 10035679"/>
                <a:gd name="connsiteY2772" fmla="*/ 2940297 h 5893281"/>
                <a:gd name="connsiteX2773" fmla="*/ 2645080 w 10035679"/>
                <a:gd name="connsiteY2773" fmla="*/ 2950559 h 5893281"/>
                <a:gd name="connsiteX2774" fmla="*/ 2616704 w 10035679"/>
                <a:gd name="connsiteY2774" fmla="*/ 2968673 h 5893281"/>
                <a:gd name="connsiteX2775" fmla="*/ 2586516 w 10035679"/>
                <a:gd name="connsiteY2775" fmla="*/ 2984975 h 5893281"/>
                <a:gd name="connsiteX2776" fmla="*/ 2553914 w 10035679"/>
                <a:gd name="connsiteY2776" fmla="*/ 3007313 h 5893281"/>
                <a:gd name="connsiteX2777" fmla="*/ 2521311 w 10035679"/>
                <a:gd name="connsiteY2777" fmla="*/ 3027840 h 5893281"/>
                <a:gd name="connsiteX2778" fmla="*/ 2500784 w 10035679"/>
                <a:gd name="connsiteY2778" fmla="*/ 3056217 h 5893281"/>
                <a:gd name="connsiteX2779" fmla="*/ 2490519 w 10035679"/>
                <a:gd name="connsiteY2779" fmla="*/ 3093048 h 5893281"/>
                <a:gd name="connsiteX2780" fmla="*/ 2478444 w 10035679"/>
                <a:gd name="connsiteY2780" fmla="*/ 3121423 h 5893281"/>
                <a:gd name="connsiteX2781" fmla="*/ 2482670 w 10035679"/>
                <a:gd name="connsiteY2781" fmla="*/ 3156441 h 5893281"/>
                <a:gd name="connsiteX2782" fmla="*/ 2492934 w 10035679"/>
                <a:gd name="connsiteY2782" fmla="*/ 3195082 h 5893281"/>
                <a:gd name="connsiteX2783" fmla="*/ 2506820 w 10035679"/>
                <a:gd name="connsiteY2783" fmla="*/ 3236137 h 5893281"/>
                <a:gd name="connsiteX2784" fmla="*/ 2520706 w 10035679"/>
                <a:gd name="connsiteY2784" fmla="*/ 3274779 h 5893281"/>
                <a:gd name="connsiteX2785" fmla="*/ 2528556 w 10035679"/>
                <a:gd name="connsiteY2785" fmla="*/ 3309797 h 5893281"/>
                <a:gd name="connsiteX2786" fmla="*/ 2520706 w 10035679"/>
                <a:gd name="connsiteY2786" fmla="*/ 3309797 h 5893281"/>
                <a:gd name="connsiteX2787" fmla="*/ 2520706 w 10035679"/>
                <a:gd name="connsiteY2787" fmla="*/ 3318249 h 5893281"/>
                <a:gd name="connsiteX2788" fmla="*/ 2496557 w 10035679"/>
                <a:gd name="connsiteY2788" fmla="*/ 3309797 h 5893281"/>
                <a:gd name="connsiteX2789" fmla="*/ 2486293 w 10035679"/>
                <a:gd name="connsiteY2789" fmla="*/ 3279005 h 5893281"/>
                <a:gd name="connsiteX2790" fmla="*/ 2468181 w 10035679"/>
                <a:gd name="connsiteY2790" fmla="*/ 3237950 h 5893281"/>
                <a:gd name="connsiteX2791" fmla="*/ 2447652 w 10035679"/>
                <a:gd name="connsiteY2791" fmla="*/ 3195082 h 5893281"/>
                <a:gd name="connsiteX2792" fmla="*/ 2425313 w 10035679"/>
                <a:gd name="connsiteY2792" fmla="*/ 3164290 h 5893281"/>
                <a:gd name="connsiteX2793" fmla="*/ 2404786 w 10035679"/>
                <a:gd name="connsiteY2793" fmla="*/ 3146178 h 5893281"/>
                <a:gd name="connsiteX2794" fmla="*/ 2378219 w 10035679"/>
                <a:gd name="connsiteY2794" fmla="*/ 3141952 h 5893281"/>
                <a:gd name="connsiteX2795" fmla="*/ 2348031 w 10035679"/>
                <a:gd name="connsiteY2795" fmla="*/ 3127461 h 5893281"/>
                <a:gd name="connsiteX2796" fmla="*/ 2311805 w 10035679"/>
                <a:gd name="connsiteY2796" fmla="*/ 3112971 h 5893281"/>
                <a:gd name="connsiteX2797" fmla="*/ 2269542 w 10035679"/>
                <a:gd name="connsiteY2797" fmla="*/ 3106934 h 5893281"/>
                <a:gd name="connsiteX2798" fmla="*/ 2269542 w 10035679"/>
                <a:gd name="connsiteY2798" fmla="*/ 3112971 h 5893281"/>
                <a:gd name="connsiteX2799" fmla="*/ 2263504 w 10035679"/>
                <a:gd name="connsiteY2799" fmla="*/ 3112971 h 5893281"/>
                <a:gd name="connsiteX2800" fmla="*/ 2267732 w 10035679"/>
                <a:gd name="connsiteY2800" fmla="*/ 3125046 h 5893281"/>
                <a:gd name="connsiteX2801" fmla="*/ 2273769 w 10035679"/>
                <a:gd name="connsiteY2801" fmla="*/ 3135311 h 5893281"/>
                <a:gd name="connsiteX2802" fmla="*/ 2277995 w 10035679"/>
                <a:gd name="connsiteY2802" fmla="*/ 3141347 h 5893281"/>
                <a:gd name="connsiteX2803" fmla="*/ 2282221 w 10035679"/>
                <a:gd name="connsiteY2803" fmla="*/ 3149801 h 5893281"/>
                <a:gd name="connsiteX2804" fmla="*/ 2288260 w 10035679"/>
                <a:gd name="connsiteY2804" fmla="*/ 3160064 h 5893281"/>
                <a:gd name="connsiteX2805" fmla="*/ 2255657 w 10035679"/>
                <a:gd name="connsiteY2805" fmla="*/ 3160064 h 5893281"/>
                <a:gd name="connsiteX2806" fmla="*/ 2231506 w 10035679"/>
                <a:gd name="connsiteY2806" fmla="*/ 3149801 h 5893281"/>
                <a:gd name="connsiteX2807" fmla="*/ 2198903 w 10035679"/>
                <a:gd name="connsiteY2807" fmla="*/ 3141347 h 5893281"/>
                <a:gd name="connsiteX2808" fmla="*/ 2168716 w 10035679"/>
                <a:gd name="connsiteY2808" fmla="*/ 3141347 h 5893281"/>
                <a:gd name="connsiteX2809" fmla="*/ 2136111 w 10035679"/>
                <a:gd name="connsiteY2809" fmla="*/ 3145573 h 5893281"/>
                <a:gd name="connsiteX2810" fmla="*/ 2113773 w 10035679"/>
                <a:gd name="connsiteY2810" fmla="*/ 3151612 h 5893281"/>
                <a:gd name="connsiteX2811" fmla="*/ 2089623 w 10035679"/>
                <a:gd name="connsiteY2811" fmla="*/ 3163687 h 5893281"/>
                <a:gd name="connsiteX2812" fmla="*/ 2069095 w 10035679"/>
                <a:gd name="connsiteY2812" fmla="*/ 3178178 h 5893281"/>
                <a:gd name="connsiteX2813" fmla="*/ 2055209 w 10035679"/>
                <a:gd name="connsiteY2813" fmla="*/ 3198706 h 5893281"/>
                <a:gd name="connsiteX2814" fmla="*/ 2047360 w 10035679"/>
                <a:gd name="connsiteY2814" fmla="*/ 3216818 h 5893281"/>
                <a:gd name="connsiteX2815" fmla="*/ 2051586 w 10035679"/>
                <a:gd name="connsiteY2815" fmla="*/ 3231308 h 5893281"/>
                <a:gd name="connsiteX2816" fmla="*/ 2051586 w 10035679"/>
                <a:gd name="connsiteY2816" fmla="*/ 3249420 h 5893281"/>
                <a:gd name="connsiteX2817" fmla="*/ 2045549 w 10035679"/>
                <a:gd name="connsiteY2817" fmla="*/ 3269948 h 5893281"/>
                <a:gd name="connsiteX2818" fmla="*/ 2031661 w 10035679"/>
                <a:gd name="connsiteY2818" fmla="*/ 3317042 h 5893281"/>
                <a:gd name="connsiteX2819" fmla="*/ 2031661 w 10035679"/>
                <a:gd name="connsiteY2819" fmla="*/ 3352060 h 5893281"/>
                <a:gd name="connsiteX2820" fmla="*/ 2033474 w 10035679"/>
                <a:gd name="connsiteY2820" fmla="*/ 3388889 h 5893281"/>
                <a:gd name="connsiteX2821" fmla="*/ 2047360 w 10035679"/>
                <a:gd name="connsiteY2821" fmla="*/ 3423907 h 5893281"/>
                <a:gd name="connsiteX2822" fmla="*/ 2069698 w 10035679"/>
                <a:gd name="connsiteY2822" fmla="*/ 3466775 h 5893281"/>
                <a:gd name="connsiteX2823" fmla="*/ 2093848 w 10035679"/>
                <a:gd name="connsiteY2823" fmla="*/ 3471001 h 5893281"/>
                <a:gd name="connsiteX2824" fmla="*/ 2107735 w 10035679"/>
                <a:gd name="connsiteY2824" fmla="*/ 3475227 h 5893281"/>
                <a:gd name="connsiteX2825" fmla="*/ 2113773 w 10035679"/>
                <a:gd name="connsiteY2825" fmla="*/ 3481264 h 5893281"/>
                <a:gd name="connsiteX2826" fmla="*/ 2121622 w 10035679"/>
                <a:gd name="connsiteY2826" fmla="*/ 3485490 h 5893281"/>
                <a:gd name="connsiteX2827" fmla="*/ 2131885 w 10035679"/>
                <a:gd name="connsiteY2827" fmla="*/ 3489716 h 5893281"/>
                <a:gd name="connsiteX2828" fmla="*/ 2149999 w 10035679"/>
                <a:gd name="connsiteY2828" fmla="*/ 3481264 h 5893281"/>
                <a:gd name="connsiteX2829" fmla="*/ 2178376 w 10035679"/>
                <a:gd name="connsiteY2829" fmla="*/ 3466775 h 5893281"/>
                <a:gd name="connsiteX2830" fmla="*/ 2184413 w 10035679"/>
                <a:gd name="connsiteY2830" fmla="*/ 3462547 h 5893281"/>
                <a:gd name="connsiteX2831" fmla="*/ 2188638 w 10035679"/>
                <a:gd name="connsiteY2831" fmla="*/ 3462547 h 5893281"/>
                <a:gd name="connsiteX2832" fmla="*/ 2196488 w 10035679"/>
                <a:gd name="connsiteY2832" fmla="*/ 3462547 h 5893281"/>
                <a:gd name="connsiteX2833" fmla="*/ 2198298 w 10035679"/>
                <a:gd name="connsiteY2833" fmla="*/ 3462547 h 5893281"/>
                <a:gd name="connsiteX2834" fmla="*/ 2202525 w 10035679"/>
                <a:gd name="connsiteY2834" fmla="*/ 3462547 h 5893281"/>
                <a:gd name="connsiteX2835" fmla="*/ 2202525 w 10035679"/>
                <a:gd name="connsiteY2835" fmla="*/ 3460736 h 5893281"/>
                <a:gd name="connsiteX2836" fmla="*/ 2210374 w 10035679"/>
                <a:gd name="connsiteY2836" fmla="*/ 3452284 h 5893281"/>
                <a:gd name="connsiteX2837" fmla="*/ 2212186 w 10035679"/>
                <a:gd name="connsiteY2837" fmla="*/ 3442019 h 5893281"/>
                <a:gd name="connsiteX2838" fmla="*/ 2216413 w 10035679"/>
                <a:gd name="connsiteY2838" fmla="*/ 3431756 h 5893281"/>
                <a:gd name="connsiteX2839" fmla="*/ 2220639 w 10035679"/>
                <a:gd name="connsiteY2839" fmla="*/ 3419681 h 5893281"/>
                <a:gd name="connsiteX2840" fmla="*/ 2224865 w 10035679"/>
                <a:gd name="connsiteY2840" fmla="*/ 3413642 h 5893281"/>
                <a:gd name="connsiteX2841" fmla="*/ 2241166 w 10035679"/>
                <a:gd name="connsiteY2841" fmla="*/ 3395530 h 5893281"/>
                <a:gd name="connsiteX2842" fmla="*/ 2263504 w 10035679"/>
                <a:gd name="connsiteY2842" fmla="*/ 3385266 h 5893281"/>
                <a:gd name="connsiteX2843" fmla="*/ 2296109 w 10035679"/>
                <a:gd name="connsiteY2843" fmla="*/ 3381040 h 5893281"/>
                <a:gd name="connsiteX2844" fmla="*/ 2297920 w 10035679"/>
                <a:gd name="connsiteY2844" fmla="*/ 3389494 h 5893281"/>
                <a:gd name="connsiteX2845" fmla="*/ 2302145 w 10035679"/>
                <a:gd name="connsiteY2845" fmla="*/ 3391304 h 5893281"/>
                <a:gd name="connsiteX2846" fmla="*/ 2302145 w 10035679"/>
                <a:gd name="connsiteY2846" fmla="*/ 3395530 h 5893281"/>
                <a:gd name="connsiteX2847" fmla="*/ 2306372 w 10035679"/>
                <a:gd name="connsiteY2847" fmla="*/ 3395530 h 5893281"/>
                <a:gd name="connsiteX2848" fmla="*/ 2306372 w 10035679"/>
                <a:gd name="connsiteY2848" fmla="*/ 3391304 h 5893281"/>
                <a:gd name="connsiteX2849" fmla="*/ 2308787 w 10035679"/>
                <a:gd name="connsiteY2849" fmla="*/ 3391304 h 5893281"/>
                <a:gd name="connsiteX2850" fmla="*/ 2316636 w 10035679"/>
                <a:gd name="connsiteY2850" fmla="*/ 3391304 h 5893281"/>
                <a:gd name="connsiteX2851" fmla="*/ 2326899 w 10035679"/>
                <a:gd name="connsiteY2851" fmla="*/ 3389494 h 5893281"/>
                <a:gd name="connsiteX2852" fmla="*/ 2326899 w 10035679"/>
                <a:gd name="connsiteY2852" fmla="*/ 3420284 h 5893281"/>
                <a:gd name="connsiteX2853" fmla="*/ 2313013 w 10035679"/>
                <a:gd name="connsiteY2853" fmla="*/ 3434775 h 5893281"/>
                <a:gd name="connsiteX2854" fmla="*/ 2302749 w 10035679"/>
                <a:gd name="connsiteY2854" fmla="*/ 3461339 h 5893281"/>
                <a:gd name="connsiteX2855" fmla="*/ 2292486 w 10035679"/>
                <a:gd name="connsiteY2855" fmla="*/ 3496357 h 5893281"/>
                <a:gd name="connsiteX2856" fmla="*/ 2282221 w 10035679"/>
                <a:gd name="connsiteY2856" fmla="*/ 3528960 h 5893281"/>
                <a:gd name="connsiteX2857" fmla="*/ 2270146 w 10035679"/>
                <a:gd name="connsiteY2857" fmla="*/ 3553716 h 5893281"/>
                <a:gd name="connsiteX2858" fmla="*/ 2306372 w 10035679"/>
                <a:gd name="connsiteY2858" fmla="*/ 3553716 h 5893281"/>
                <a:gd name="connsiteX2859" fmla="*/ 2336559 w 10035679"/>
                <a:gd name="connsiteY2859" fmla="*/ 3549490 h 5893281"/>
                <a:gd name="connsiteX2860" fmla="*/ 2364936 w 10035679"/>
                <a:gd name="connsiteY2860" fmla="*/ 3549490 h 5893281"/>
                <a:gd name="connsiteX2861" fmla="*/ 2391503 w 10035679"/>
                <a:gd name="connsiteY2861" fmla="*/ 3553716 h 5893281"/>
                <a:gd name="connsiteX2862" fmla="*/ 2407804 w 10035679"/>
                <a:gd name="connsiteY2862" fmla="*/ 3563978 h 5893281"/>
                <a:gd name="connsiteX2863" fmla="*/ 2421690 w 10035679"/>
                <a:gd name="connsiteY2863" fmla="*/ 3586318 h 5893281"/>
                <a:gd name="connsiteX2864" fmla="*/ 2425916 w 10035679"/>
                <a:gd name="connsiteY2864" fmla="*/ 3617109 h 5893281"/>
                <a:gd name="connsiteX2865" fmla="*/ 2419880 w 10035679"/>
                <a:gd name="connsiteY2865" fmla="*/ 3639449 h 5893281"/>
                <a:gd name="connsiteX2866" fmla="*/ 2412031 w 10035679"/>
                <a:gd name="connsiteY2866" fmla="*/ 3667826 h 5893281"/>
                <a:gd name="connsiteX2867" fmla="*/ 2412031 w 10035679"/>
                <a:gd name="connsiteY2867" fmla="*/ 3696202 h 5893281"/>
                <a:gd name="connsiteX2868" fmla="*/ 2430144 w 10035679"/>
                <a:gd name="connsiteY2868" fmla="*/ 3714314 h 5893281"/>
                <a:gd name="connsiteX2869" fmla="*/ 2440407 w 10035679"/>
                <a:gd name="connsiteY2869" fmla="*/ 3726390 h 5893281"/>
                <a:gd name="connsiteX2870" fmla="*/ 2454293 w 10035679"/>
                <a:gd name="connsiteY2870" fmla="*/ 3740881 h 5893281"/>
                <a:gd name="connsiteX2871" fmla="*/ 2476633 w 10035679"/>
                <a:gd name="connsiteY2871" fmla="*/ 3752956 h 5893281"/>
                <a:gd name="connsiteX2872" fmla="*/ 2503197 w 10035679"/>
                <a:gd name="connsiteY2872" fmla="*/ 3758993 h 5893281"/>
                <a:gd name="connsiteX2873" fmla="*/ 2517085 w 10035679"/>
                <a:gd name="connsiteY2873" fmla="*/ 3740881 h 5893281"/>
                <a:gd name="connsiteX2874" fmla="*/ 2535198 w 10035679"/>
                <a:gd name="connsiteY2874" fmla="*/ 3734842 h 5893281"/>
                <a:gd name="connsiteX2875" fmla="*/ 2567799 w 10035679"/>
                <a:gd name="connsiteY2875" fmla="*/ 3734842 h 5893281"/>
                <a:gd name="connsiteX2876" fmla="*/ 2572026 w 10035679"/>
                <a:gd name="connsiteY2876" fmla="*/ 3740881 h 5893281"/>
                <a:gd name="connsiteX2877" fmla="*/ 2578064 w 10035679"/>
                <a:gd name="connsiteY2877" fmla="*/ 3749333 h 5893281"/>
                <a:gd name="connsiteX2878" fmla="*/ 2581686 w 10035679"/>
                <a:gd name="connsiteY2878" fmla="*/ 3753559 h 5893281"/>
                <a:gd name="connsiteX2879" fmla="*/ 2585912 w 10035679"/>
                <a:gd name="connsiteY2879" fmla="*/ 3753559 h 5893281"/>
                <a:gd name="connsiteX2880" fmla="*/ 2596176 w 10035679"/>
                <a:gd name="connsiteY2880" fmla="*/ 3755371 h 5893281"/>
                <a:gd name="connsiteX2881" fmla="*/ 2609460 w 10035679"/>
                <a:gd name="connsiteY2881" fmla="*/ 3758390 h 5893281"/>
                <a:gd name="connsiteX2882" fmla="*/ 2623346 w 10035679"/>
                <a:gd name="connsiteY2882" fmla="*/ 3730013 h 5893281"/>
                <a:gd name="connsiteX2883" fmla="*/ 2641460 w 10035679"/>
                <a:gd name="connsiteY2883" fmla="*/ 3709485 h 5893281"/>
                <a:gd name="connsiteX2884" fmla="*/ 2661987 w 10035679"/>
                <a:gd name="connsiteY2884" fmla="*/ 3691371 h 5893281"/>
                <a:gd name="connsiteX2885" fmla="*/ 2688550 w 10035679"/>
                <a:gd name="connsiteY2885" fmla="*/ 3676883 h 5893281"/>
                <a:gd name="connsiteX2886" fmla="*/ 2727192 w 10035679"/>
                <a:gd name="connsiteY2886" fmla="*/ 3670844 h 5893281"/>
                <a:gd name="connsiteX2887" fmla="*/ 2733229 w 10035679"/>
                <a:gd name="connsiteY2887" fmla="*/ 3666618 h 5893281"/>
                <a:gd name="connsiteX2888" fmla="*/ 2737455 w 10035679"/>
                <a:gd name="connsiteY2888" fmla="*/ 3666618 h 5893281"/>
                <a:gd name="connsiteX2889" fmla="*/ 2743494 w 10035679"/>
                <a:gd name="connsiteY2889" fmla="*/ 3666618 h 5893281"/>
                <a:gd name="connsiteX2890" fmla="*/ 2747720 w 10035679"/>
                <a:gd name="connsiteY2890" fmla="*/ 3666618 h 5893281"/>
                <a:gd name="connsiteX2891" fmla="*/ 2755570 w 10035679"/>
                <a:gd name="connsiteY2891" fmla="*/ 3670844 h 5893281"/>
                <a:gd name="connsiteX2892" fmla="*/ 2765832 w 10035679"/>
                <a:gd name="connsiteY2892" fmla="*/ 3670844 h 5893281"/>
                <a:gd name="connsiteX2893" fmla="*/ 2761606 w 10035679"/>
                <a:gd name="connsiteY2893" fmla="*/ 3676883 h 5893281"/>
                <a:gd name="connsiteX2894" fmla="*/ 2761606 w 10035679"/>
                <a:gd name="connsiteY2894" fmla="*/ 3685335 h 5893281"/>
                <a:gd name="connsiteX2895" fmla="*/ 2757380 w 10035679"/>
                <a:gd name="connsiteY2895" fmla="*/ 3685335 h 5893281"/>
                <a:gd name="connsiteX2896" fmla="*/ 2757380 w 10035679"/>
                <a:gd name="connsiteY2896" fmla="*/ 3687145 h 5893281"/>
                <a:gd name="connsiteX2897" fmla="*/ 2761606 w 10035679"/>
                <a:gd name="connsiteY2897" fmla="*/ 3687145 h 5893281"/>
                <a:gd name="connsiteX2898" fmla="*/ 2765832 w 10035679"/>
                <a:gd name="connsiteY2898" fmla="*/ 3691371 h 5893281"/>
                <a:gd name="connsiteX2899" fmla="*/ 2771870 w 10035679"/>
                <a:gd name="connsiteY2899" fmla="*/ 3695598 h 5893281"/>
                <a:gd name="connsiteX2900" fmla="*/ 2771870 w 10035679"/>
                <a:gd name="connsiteY2900" fmla="*/ 3687145 h 5893281"/>
                <a:gd name="connsiteX2901" fmla="*/ 2779720 w 10035679"/>
                <a:gd name="connsiteY2901" fmla="*/ 3681109 h 5893281"/>
                <a:gd name="connsiteX2902" fmla="*/ 2783946 w 10035679"/>
                <a:gd name="connsiteY2902" fmla="*/ 3676883 h 5893281"/>
                <a:gd name="connsiteX2903" fmla="*/ 2785756 w 10035679"/>
                <a:gd name="connsiteY2903" fmla="*/ 3672657 h 5893281"/>
                <a:gd name="connsiteX2904" fmla="*/ 2789983 w 10035679"/>
                <a:gd name="connsiteY2904" fmla="*/ 3670844 h 5893281"/>
                <a:gd name="connsiteX2905" fmla="*/ 2797832 w 10035679"/>
                <a:gd name="connsiteY2905" fmla="*/ 3666618 h 5893281"/>
                <a:gd name="connsiteX2906" fmla="*/ 2803869 w 10035679"/>
                <a:gd name="connsiteY2906" fmla="*/ 3662392 h 5893281"/>
                <a:gd name="connsiteX2907" fmla="*/ 2836472 w 10035679"/>
                <a:gd name="connsiteY2907" fmla="*/ 3690769 h 5893281"/>
                <a:gd name="connsiteX2908" fmla="*/ 2878737 w 10035679"/>
                <a:gd name="connsiteY2908" fmla="*/ 3705259 h 5893281"/>
                <a:gd name="connsiteX2909" fmla="*/ 2921000 w 10035679"/>
                <a:gd name="connsiteY2909" fmla="*/ 3709485 h 5893281"/>
                <a:gd name="connsiteX2910" fmla="*/ 2969904 w 10035679"/>
                <a:gd name="connsiteY2910" fmla="*/ 3705259 h 5893281"/>
                <a:gd name="connsiteX2911" fmla="*/ 3020620 w 10035679"/>
                <a:gd name="connsiteY2911" fmla="*/ 3701031 h 5893281"/>
                <a:gd name="connsiteX2912" fmla="*/ 3020620 w 10035679"/>
                <a:gd name="connsiteY2912" fmla="*/ 3709485 h 5893281"/>
                <a:gd name="connsiteX2913" fmla="*/ 3020620 w 10035679"/>
                <a:gd name="connsiteY2913" fmla="*/ 3713712 h 5893281"/>
                <a:gd name="connsiteX2914" fmla="*/ 3016393 w 10035679"/>
                <a:gd name="connsiteY2914" fmla="*/ 3715522 h 5893281"/>
                <a:gd name="connsiteX2915" fmla="*/ 3016393 w 10035679"/>
                <a:gd name="connsiteY2915" fmla="*/ 3719748 h 5893281"/>
                <a:gd name="connsiteX2916" fmla="*/ 3012167 w 10035679"/>
                <a:gd name="connsiteY2916" fmla="*/ 3725787 h 5893281"/>
                <a:gd name="connsiteX2917" fmla="*/ 3036318 w 10035679"/>
                <a:gd name="connsiteY2917" fmla="*/ 3734239 h 5893281"/>
                <a:gd name="connsiteX2918" fmla="*/ 3050204 w 10035679"/>
                <a:gd name="connsiteY2918" fmla="*/ 3744504 h 5893281"/>
                <a:gd name="connsiteX2919" fmla="*/ 3064092 w 10035679"/>
                <a:gd name="connsiteY2919" fmla="*/ 3754767 h 5893281"/>
                <a:gd name="connsiteX2920" fmla="*/ 3088241 w 10035679"/>
                <a:gd name="connsiteY2920" fmla="*/ 3766842 h 5893281"/>
                <a:gd name="connsiteX2921" fmla="*/ 3088241 w 10035679"/>
                <a:gd name="connsiteY2921" fmla="*/ 3787369 h 5893281"/>
                <a:gd name="connsiteX2922" fmla="*/ 3114807 w 10035679"/>
                <a:gd name="connsiteY2922" fmla="*/ 3795823 h 5893281"/>
                <a:gd name="connsiteX2923" fmla="*/ 3131109 w 10035679"/>
                <a:gd name="connsiteY2923" fmla="*/ 3797634 h 5893281"/>
                <a:gd name="connsiteX2924" fmla="*/ 3144995 w 10035679"/>
                <a:gd name="connsiteY2924" fmla="*/ 3812125 h 5893281"/>
                <a:gd name="connsiteX2925" fmla="*/ 3152844 w 10035679"/>
                <a:gd name="connsiteY2925" fmla="*/ 3834463 h 5893281"/>
                <a:gd name="connsiteX2926" fmla="*/ 3195108 w 10035679"/>
                <a:gd name="connsiteY2926" fmla="*/ 3838689 h 5893281"/>
                <a:gd name="connsiteX2927" fmla="*/ 3229524 w 10035679"/>
                <a:gd name="connsiteY2927" fmla="*/ 3840500 h 5893281"/>
                <a:gd name="connsiteX2928" fmla="*/ 3276013 w 10035679"/>
                <a:gd name="connsiteY2928" fmla="*/ 3844728 h 5893281"/>
                <a:gd name="connsiteX2929" fmla="*/ 3308615 w 10035679"/>
                <a:gd name="connsiteY2929" fmla="*/ 3887593 h 5893281"/>
                <a:gd name="connsiteX2930" fmla="*/ 3347257 w 10035679"/>
                <a:gd name="connsiteY2930" fmla="*/ 3926235 h 5893281"/>
                <a:gd name="connsiteX2931" fmla="*/ 3389520 w 10035679"/>
                <a:gd name="connsiteY2931" fmla="*/ 3958838 h 5893281"/>
                <a:gd name="connsiteX2932" fmla="*/ 3438426 w 10035679"/>
                <a:gd name="connsiteY2932" fmla="*/ 3983591 h 5893281"/>
                <a:gd name="connsiteX2933" fmla="*/ 3436616 w 10035679"/>
                <a:gd name="connsiteY2933" fmla="*/ 3998082 h 5893281"/>
                <a:gd name="connsiteX2934" fmla="*/ 3428765 w 10035679"/>
                <a:gd name="connsiteY2934" fmla="*/ 4006534 h 5893281"/>
                <a:gd name="connsiteX2935" fmla="*/ 3422726 w 10035679"/>
                <a:gd name="connsiteY2935" fmla="*/ 4016799 h 5893281"/>
                <a:gd name="connsiteX2936" fmla="*/ 3414877 w 10035679"/>
                <a:gd name="connsiteY2936" fmla="*/ 4022836 h 5893281"/>
                <a:gd name="connsiteX2937" fmla="*/ 3408840 w 10035679"/>
                <a:gd name="connsiteY2937" fmla="*/ 4034911 h 5893281"/>
                <a:gd name="connsiteX2938" fmla="*/ 3453518 w 10035679"/>
                <a:gd name="connsiteY2938" fmla="*/ 4034911 h 5893281"/>
                <a:gd name="connsiteX2939" fmla="*/ 3495782 w 10035679"/>
                <a:gd name="connsiteY2939" fmla="*/ 4049402 h 5893281"/>
                <a:gd name="connsiteX2940" fmla="*/ 3503632 w 10035679"/>
                <a:gd name="connsiteY2940" fmla="*/ 4074155 h 5893281"/>
                <a:gd name="connsiteX2941" fmla="*/ 3513896 w 10035679"/>
                <a:gd name="connsiteY2941" fmla="*/ 4069929 h 5893281"/>
                <a:gd name="connsiteX2942" fmla="*/ 3519933 w 10035679"/>
                <a:gd name="connsiteY2942" fmla="*/ 4065703 h 5893281"/>
                <a:gd name="connsiteX2943" fmla="*/ 3532008 w 10035679"/>
                <a:gd name="connsiteY2943" fmla="*/ 4069929 h 5893281"/>
                <a:gd name="connsiteX2944" fmla="*/ 3533819 w 10035679"/>
                <a:gd name="connsiteY2944" fmla="*/ 4069929 h 5893281"/>
                <a:gd name="connsiteX2945" fmla="*/ 3541668 w 10035679"/>
                <a:gd name="connsiteY2945" fmla="*/ 4074155 h 5893281"/>
                <a:gd name="connsiteX2946" fmla="*/ 3547707 w 10035679"/>
                <a:gd name="connsiteY2946" fmla="*/ 4078381 h 5893281"/>
                <a:gd name="connsiteX2947" fmla="*/ 3555557 w 10035679"/>
                <a:gd name="connsiteY2947" fmla="*/ 4080192 h 5893281"/>
                <a:gd name="connsiteX2948" fmla="*/ 3664837 w 10035679"/>
                <a:gd name="connsiteY2948" fmla="*/ 4088646 h 5893281"/>
                <a:gd name="connsiteX2949" fmla="*/ 3675102 w 10035679"/>
                <a:gd name="connsiteY2949" fmla="*/ 4098909 h 5893281"/>
                <a:gd name="connsiteX2950" fmla="*/ 3682950 w 10035679"/>
                <a:gd name="connsiteY2950" fmla="*/ 4119436 h 5893281"/>
                <a:gd name="connsiteX2951" fmla="*/ 3684760 w 10035679"/>
                <a:gd name="connsiteY2951" fmla="*/ 4137550 h 5893281"/>
                <a:gd name="connsiteX2952" fmla="*/ 3696837 w 10035679"/>
                <a:gd name="connsiteY2952" fmla="*/ 4152041 h 5893281"/>
                <a:gd name="connsiteX2953" fmla="*/ 3713139 w 10035679"/>
                <a:gd name="connsiteY2953" fmla="*/ 4156267 h 5893281"/>
                <a:gd name="connsiteX2954" fmla="*/ 3731250 w 10035679"/>
                <a:gd name="connsiteY2954" fmla="*/ 4156267 h 5893281"/>
                <a:gd name="connsiteX2955" fmla="*/ 3745136 w 10035679"/>
                <a:gd name="connsiteY2955" fmla="*/ 4152041 h 5893281"/>
                <a:gd name="connsiteX2956" fmla="*/ 3755401 w 10035679"/>
                <a:gd name="connsiteY2956" fmla="*/ 4166530 h 5893281"/>
                <a:gd name="connsiteX2957" fmla="*/ 3767477 w 10035679"/>
                <a:gd name="connsiteY2957" fmla="*/ 4176795 h 5893281"/>
                <a:gd name="connsiteX2958" fmla="*/ 3773514 w 10035679"/>
                <a:gd name="connsiteY2958" fmla="*/ 4188870 h 5893281"/>
                <a:gd name="connsiteX2959" fmla="*/ 3778343 w 10035679"/>
                <a:gd name="connsiteY2959" fmla="*/ 4202756 h 5893281"/>
                <a:gd name="connsiteX2960" fmla="*/ 3782571 w 10035679"/>
                <a:gd name="connsiteY2960" fmla="*/ 4219058 h 5893281"/>
                <a:gd name="connsiteX2961" fmla="*/ 3756004 w 10035679"/>
                <a:gd name="connsiteY2961" fmla="*/ 4251660 h 5893281"/>
                <a:gd name="connsiteX2962" fmla="*/ 3727630 w 10035679"/>
                <a:gd name="connsiteY2962" fmla="*/ 4290302 h 5893281"/>
                <a:gd name="connsiteX2963" fmla="*/ 3699253 w 10035679"/>
                <a:gd name="connsiteY2963" fmla="*/ 4333168 h 5893281"/>
                <a:gd name="connsiteX2964" fmla="*/ 3675102 w 10035679"/>
                <a:gd name="connsiteY2964" fmla="*/ 4376035 h 5893281"/>
                <a:gd name="connsiteX2965" fmla="*/ 3658800 w 10035679"/>
                <a:gd name="connsiteY2965" fmla="*/ 4408638 h 5893281"/>
                <a:gd name="connsiteX2966" fmla="*/ 3658800 w 10035679"/>
                <a:gd name="connsiteY2966" fmla="*/ 4429165 h 5893281"/>
                <a:gd name="connsiteX2967" fmla="*/ 3660610 w 10035679"/>
                <a:gd name="connsiteY2967" fmla="*/ 4457542 h 5893281"/>
                <a:gd name="connsiteX2968" fmla="*/ 3668459 w 10035679"/>
                <a:gd name="connsiteY2968" fmla="*/ 4490145 h 5893281"/>
                <a:gd name="connsiteX2969" fmla="*/ 3664233 w 10035679"/>
                <a:gd name="connsiteY2969" fmla="*/ 4518522 h 5893281"/>
                <a:gd name="connsiteX2970" fmla="*/ 3658194 w 10035679"/>
                <a:gd name="connsiteY2970" fmla="*/ 4536636 h 5893281"/>
                <a:gd name="connsiteX2971" fmla="*/ 3644308 w 10035679"/>
                <a:gd name="connsiteY2971" fmla="*/ 4565011 h 5893281"/>
                <a:gd name="connsiteX2972" fmla="*/ 3626196 w 10035679"/>
                <a:gd name="connsiteY2972" fmla="*/ 4595803 h 5893281"/>
                <a:gd name="connsiteX2973" fmla="*/ 3608082 w 10035679"/>
                <a:gd name="connsiteY2973" fmla="*/ 4628406 h 5893281"/>
                <a:gd name="connsiteX2974" fmla="*/ 3589969 w 10035679"/>
                <a:gd name="connsiteY2974" fmla="*/ 4653161 h 5893281"/>
                <a:gd name="connsiteX2975" fmla="*/ 3579705 w 10035679"/>
                <a:gd name="connsiteY2975" fmla="*/ 4667650 h 5893281"/>
                <a:gd name="connsiteX2976" fmla="*/ 3559178 w 10035679"/>
                <a:gd name="connsiteY2976" fmla="*/ 4676102 h 5893281"/>
                <a:gd name="connsiteX2977" fmla="*/ 3526575 w 10035679"/>
                <a:gd name="connsiteY2977" fmla="*/ 4680330 h 5893281"/>
                <a:gd name="connsiteX2978" fmla="*/ 3493971 w 10035679"/>
                <a:gd name="connsiteY2978" fmla="*/ 4682141 h 5893281"/>
                <a:gd name="connsiteX2979" fmla="*/ 3463784 w 10035679"/>
                <a:gd name="connsiteY2979" fmla="*/ 4690593 h 5893281"/>
                <a:gd name="connsiteX2980" fmla="*/ 3435408 w 10035679"/>
                <a:gd name="connsiteY2980" fmla="*/ 4700858 h 5893281"/>
                <a:gd name="connsiteX2981" fmla="*/ 3417292 w 10035679"/>
                <a:gd name="connsiteY2981" fmla="*/ 4721385 h 5893281"/>
                <a:gd name="connsiteX2982" fmla="*/ 3409445 w 10035679"/>
                <a:gd name="connsiteY2982" fmla="*/ 4733461 h 5893281"/>
                <a:gd name="connsiteX2983" fmla="*/ 3409445 w 10035679"/>
                <a:gd name="connsiteY2983" fmla="*/ 4739497 h 5893281"/>
                <a:gd name="connsiteX2984" fmla="*/ 3409445 w 10035679"/>
                <a:gd name="connsiteY2984" fmla="*/ 4747951 h 5893281"/>
                <a:gd name="connsiteX2985" fmla="*/ 3413671 w 10035679"/>
                <a:gd name="connsiteY2985" fmla="*/ 4758214 h 5893281"/>
                <a:gd name="connsiteX2986" fmla="*/ 3417897 w 10035679"/>
                <a:gd name="connsiteY2986" fmla="*/ 4768479 h 5893281"/>
                <a:gd name="connsiteX2987" fmla="*/ 3393746 w 10035679"/>
                <a:gd name="connsiteY2987" fmla="*/ 4768479 h 5893281"/>
                <a:gd name="connsiteX2988" fmla="*/ 3389520 w 10035679"/>
                <a:gd name="connsiteY2988" fmla="*/ 4815571 h 5893281"/>
                <a:gd name="connsiteX2989" fmla="*/ 3381671 w 10035679"/>
                <a:gd name="connsiteY2989" fmla="*/ 4854212 h 5893281"/>
                <a:gd name="connsiteX2990" fmla="*/ 3367785 w 10035679"/>
                <a:gd name="connsiteY2990" fmla="*/ 4886815 h 5893281"/>
                <a:gd name="connsiteX2991" fmla="*/ 3353899 w 10035679"/>
                <a:gd name="connsiteY2991" fmla="*/ 4917607 h 5893281"/>
                <a:gd name="connsiteX2992" fmla="*/ 3340011 w 10035679"/>
                <a:gd name="connsiteY2992" fmla="*/ 4958662 h 5893281"/>
                <a:gd name="connsiteX2993" fmla="*/ 3329748 w 10035679"/>
                <a:gd name="connsiteY2993" fmla="*/ 4958662 h 5893281"/>
                <a:gd name="connsiteX2994" fmla="*/ 3329748 w 10035679"/>
                <a:gd name="connsiteY2994" fmla="*/ 4944171 h 5893281"/>
                <a:gd name="connsiteX2995" fmla="*/ 3329748 w 10035679"/>
                <a:gd name="connsiteY2995" fmla="*/ 4935719 h 5893281"/>
                <a:gd name="connsiteX2996" fmla="*/ 3325521 w 10035679"/>
                <a:gd name="connsiteY2996" fmla="*/ 4925456 h 5893281"/>
                <a:gd name="connsiteX2997" fmla="*/ 3323710 w 10035679"/>
                <a:gd name="connsiteY2997" fmla="*/ 4917002 h 5893281"/>
                <a:gd name="connsiteX2998" fmla="*/ 3319484 w 10035679"/>
                <a:gd name="connsiteY2998" fmla="*/ 4921228 h 5893281"/>
                <a:gd name="connsiteX2999" fmla="*/ 3315256 w 10035679"/>
                <a:gd name="connsiteY2999" fmla="*/ 4921228 h 5893281"/>
                <a:gd name="connsiteX3000" fmla="*/ 3311030 w 10035679"/>
                <a:gd name="connsiteY3000" fmla="*/ 4925456 h 5893281"/>
                <a:gd name="connsiteX3001" fmla="*/ 3309218 w 10035679"/>
                <a:gd name="connsiteY3001" fmla="*/ 4925456 h 5893281"/>
                <a:gd name="connsiteX3002" fmla="*/ 3291106 w 10035679"/>
                <a:gd name="connsiteY3002" fmla="*/ 4968322 h 5893281"/>
                <a:gd name="connsiteX3003" fmla="*/ 3270578 w 10035679"/>
                <a:gd name="connsiteY3003" fmla="*/ 4996699 h 5893281"/>
                <a:gd name="connsiteX3004" fmla="*/ 3248240 w 10035679"/>
                <a:gd name="connsiteY3004" fmla="*/ 5021452 h 5893281"/>
                <a:gd name="connsiteX3005" fmla="*/ 3224089 w 10035679"/>
                <a:gd name="connsiteY3005" fmla="*/ 5049829 h 5893281"/>
                <a:gd name="connsiteX3006" fmla="*/ 3173372 w 10035679"/>
                <a:gd name="connsiteY3006" fmla="*/ 5039566 h 5893281"/>
                <a:gd name="connsiteX3007" fmla="*/ 3128694 w 10035679"/>
                <a:gd name="connsiteY3007" fmla="*/ 5029302 h 5893281"/>
                <a:gd name="connsiteX3008" fmla="*/ 3128694 w 10035679"/>
                <a:gd name="connsiteY3008" fmla="*/ 5043792 h 5893281"/>
                <a:gd name="connsiteX3009" fmla="*/ 3152844 w 10035679"/>
                <a:gd name="connsiteY3009" fmla="*/ 5058283 h 5893281"/>
                <a:gd name="connsiteX3010" fmla="*/ 3163109 w 10035679"/>
                <a:gd name="connsiteY3010" fmla="*/ 5078811 h 5893281"/>
                <a:gd name="connsiteX3011" fmla="*/ 3167335 w 10035679"/>
                <a:gd name="connsiteY3011" fmla="*/ 5099338 h 5893281"/>
                <a:gd name="connsiteX3012" fmla="*/ 3163109 w 10035679"/>
                <a:gd name="connsiteY3012" fmla="*/ 5125904 h 5893281"/>
                <a:gd name="connsiteX3013" fmla="*/ 3158883 w 10035679"/>
                <a:gd name="connsiteY3013" fmla="*/ 5154281 h 5893281"/>
                <a:gd name="connsiteX3014" fmla="*/ 3096090 w 10035679"/>
                <a:gd name="connsiteY3014" fmla="*/ 5156092 h 5893281"/>
                <a:gd name="connsiteX3015" fmla="*/ 3043562 w 10035679"/>
                <a:gd name="connsiteY3015" fmla="*/ 5170583 h 5893281"/>
                <a:gd name="connsiteX3016" fmla="*/ 3039337 w 10035679"/>
                <a:gd name="connsiteY3016" fmla="*/ 5179035 h 5893281"/>
                <a:gd name="connsiteX3017" fmla="*/ 3035110 w 10035679"/>
                <a:gd name="connsiteY3017" fmla="*/ 5189298 h 5893281"/>
                <a:gd name="connsiteX3018" fmla="*/ 3035110 w 10035679"/>
                <a:gd name="connsiteY3018" fmla="*/ 5203788 h 5893281"/>
                <a:gd name="connsiteX3019" fmla="*/ 3035110 w 10035679"/>
                <a:gd name="connsiteY3019" fmla="*/ 5218279 h 5893281"/>
                <a:gd name="connsiteX3020" fmla="*/ 3033300 w 10035679"/>
                <a:gd name="connsiteY3020" fmla="*/ 5226731 h 5893281"/>
                <a:gd name="connsiteX3021" fmla="*/ 3033300 w 10035679"/>
                <a:gd name="connsiteY3021" fmla="*/ 5228542 h 5893281"/>
                <a:gd name="connsiteX3022" fmla="*/ 3033300 w 10035679"/>
                <a:gd name="connsiteY3022" fmla="*/ 5235788 h 5893281"/>
                <a:gd name="connsiteX3023" fmla="*/ 3033300 w 10035679"/>
                <a:gd name="connsiteY3023" fmla="*/ 5241825 h 5893281"/>
                <a:gd name="connsiteX3024" fmla="*/ 3035110 w 10035679"/>
                <a:gd name="connsiteY3024" fmla="*/ 5256316 h 5893281"/>
                <a:gd name="connsiteX3025" fmla="*/ 3018809 w 10035679"/>
                <a:gd name="connsiteY3025" fmla="*/ 5256316 h 5893281"/>
                <a:gd name="connsiteX3026" fmla="*/ 2996470 w 10035679"/>
                <a:gd name="connsiteY3026" fmla="*/ 5260542 h 5893281"/>
                <a:gd name="connsiteX3027" fmla="*/ 2968094 w 10035679"/>
                <a:gd name="connsiteY3027" fmla="*/ 5260542 h 5893281"/>
                <a:gd name="connsiteX3028" fmla="*/ 2939716 w 10035679"/>
                <a:gd name="connsiteY3028" fmla="*/ 5264768 h 5893281"/>
                <a:gd name="connsiteX3029" fmla="*/ 2939716 w 10035679"/>
                <a:gd name="connsiteY3029" fmla="*/ 5279259 h 5893281"/>
                <a:gd name="connsiteX3030" fmla="*/ 2953603 w 10035679"/>
                <a:gd name="connsiteY3030" fmla="*/ 5285296 h 5893281"/>
                <a:gd name="connsiteX3031" fmla="*/ 2963868 w 10035679"/>
                <a:gd name="connsiteY3031" fmla="*/ 5293750 h 5893281"/>
                <a:gd name="connsiteX3032" fmla="*/ 2971715 w 10035679"/>
                <a:gd name="connsiteY3032" fmla="*/ 5295560 h 5893281"/>
                <a:gd name="connsiteX3033" fmla="*/ 2977754 w 10035679"/>
                <a:gd name="connsiteY3033" fmla="*/ 5299786 h 5893281"/>
                <a:gd name="connsiteX3034" fmla="*/ 2985603 w 10035679"/>
                <a:gd name="connsiteY3034" fmla="*/ 5308239 h 5893281"/>
                <a:gd name="connsiteX3035" fmla="*/ 2989829 w 10035679"/>
                <a:gd name="connsiteY3035" fmla="*/ 5314277 h 5893281"/>
                <a:gd name="connsiteX3036" fmla="*/ 2995866 w 10035679"/>
                <a:gd name="connsiteY3036" fmla="*/ 5324540 h 5893281"/>
                <a:gd name="connsiteX3037" fmla="*/ 2981980 w 10035679"/>
                <a:gd name="connsiteY3037" fmla="*/ 5328766 h 5893281"/>
                <a:gd name="connsiteX3038" fmla="*/ 2971715 w 10035679"/>
                <a:gd name="connsiteY3038" fmla="*/ 5332994 h 5893281"/>
                <a:gd name="connsiteX3039" fmla="*/ 2961452 w 10035679"/>
                <a:gd name="connsiteY3039" fmla="*/ 5337220 h 5893281"/>
                <a:gd name="connsiteX3040" fmla="*/ 2953603 w 10035679"/>
                <a:gd name="connsiteY3040" fmla="*/ 5339031 h 5893281"/>
                <a:gd name="connsiteX3041" fmla="*/ 2949377 w 10035679"/>
                <a:gd name="connsiteY3041" fmla="*/ 5351106 h 5893281"/>
                <a:gd name="connsiteX3042" fmla="*/ 2939112 w 10035679"/>
                <a:gd name="connsiteY3042" fmla="*/ 5371634 h 5893281"/>
                <a:gd name="connsiteX3043" fmla="*/ 2933076 w 10035679"/>
                <a:gd name="connsiteY3043" fmla="*/ 5393974 h 5893281"/>
                <a:gd name="connsiteX3044" fmla="*/ 2925226 w 10035679"/>
                <a:gd name="connsiteY3044" fmla="*/ 5414501 h 5893281"/>
                <a:gd name="connsiteX3045" fmla="*/ 2919189 w 10035679"/>
                <a:gd name="connsiteY3045" fmla="*/ 5418727 h 5893281"/>
                <a:gd name="connsiteX3046" fmla="*/ 2914961 w 10035679"/>
                <a:gd name="connsiteY3046" fmla="*/ 5418727 h 5893281"/>
                <a:gd name="connsiteX3047" fmla="*/ 2904698 w 10035679"/>
                <a:gd name="connsiteY3047" fmla="*/ 5422953 h 5893281"/>
                <a:gd name="connsiteX3048" fmla="*/ 2892623 w 10035679"/>
                <a:gd name="connsiteY3048" fmla="*/ 5422953 h 5893281"/>
                <a:gd name="connsiteX3049" fmla="*/ 2892623 w 10035679"/>
                <a:gd name="connsiteY3049" fmla="*/ 5433218 h 5893281"/>
                <a:gd name="connsiteX3050" fmla="*/ 2892623 w 10035679"/>
                <a:gd name="connsiteY3050" fmla="*/ 5439255 h 5893281"/>
                <a:gd name="connsiteX3051" fmla="*/ 2892623 w 10035679"/>
                <a:gd name="connsiteY3051" fmla="*/ 5443481 h 5893281"/>
                <a:gd name="connsiteX3052" fmla="*/ 2890812 w 10035679"/>
                <a:gd name="connsiteY3052" fmla="*/ 5447707 h 5893281"/>
                <a:gd name="connsiteX3053" fmla="*/ 2892623 w 10035679"/>
                <a:gd name="connsiteY3053" fmla="*/ 5451933 h 5893281"/>
                <a:gd name="connsiteX3054" fmla="*/ 2892623 w 10035679"/>
                <a:gd name="connsiteY3054" fmla="*/ 5453746 h 5893281"/>
                <a:gd name="connsiteX3055" fmla="*/ 2900472 w 10035679"/>
                <a:gd name="connsiteY3055" fmla="*/ 5468234 h 5893281"/>
                <a:gd name="connsiteX3056" fmla="*/ 2906508 w 10035679"/>
                <a:gd name="connsiteY3056" fmla="*/ 5480310 h 5893281"/>
                <a:gd name="connsiteX3057" fmla="*/ 2918584 w 10035679"/>
                <a:gd name="connsiteY3057" fmla="*/ 5486348 h 5893281"/>
                <a:gd name="connsiteX3058" fmla="*/ 2928849 w 10035679"/>
                <a:gd name="connsiteY3058" fmla="*/ 5492385 h 5893281"/>
                <a:gd name="connsiteX3059" fmla="*/ 2939112 w 10035679"/>
                <a:gd name="connsiteY3059" fmla="*/ 5500837 h 5893281"/>
                <a:gd name="connsiteX3060" fmla="*/ 2933076 w 10035679"/>
                <a:gd name="connsiteY3060" fmla="*/ 5525593 h 5893281"/>
                <a:gd name="connsiteX3061" fmla="*/ 2904698 w 10035679"/>
                <a:gd name="connsiteY3061" fmla="*/ 5540082 h 5893281"/>
                <a:gd name="connsiteX3062" fmla="*/ 2876321 w 10035679"/>
                <a:gd name="connsiteY3062" fmla="*/ 5568458 h 5893281"/>
                <a:gd name="connsiteX3063" fmla="*/ 2852171 w 10035679"/>
                <a:gd name="connsiteY3063" fmla="*/ 5605289 h 5893281"/>
                <a:gd name="connsiteX3064" fmla="*/ 2834058 w 10035679"/>
                <a:gd name="connsiteY3064" fmla="*/ 5640306 h 5893281"/>
                <a:gd name="connsiteX3065" fmla="*/ 2823793 w 10035679"/>
                <a:gd name="connsiteY3065" fmla="*/ 5672908 h 5893281"/>
                <a:gd name="connsiteX3066" fmla="*/ 2834058 w 10035679"/>
                <a:gd name="connsiteY3066" fmla="*/ 5683173 h 5893281"/>
                <a:gd name="connsiteX3067" fmla="*/ 2844321 w 10035679"/>
                <a:gd name="connsiteY3067" fmla="*/ 5693438 h 5893281"/>
                <a:gd name="connsiteX3068" fmla="*/ 2852171 w 10035679"/>
                <a:gd name="connsiteY3068" fmla="*/ 5703701 h 5893281"/>
                <a:gd name="connsiteX3069" fmla="*/ 2853981 w 10035679"/>
                <a:gd name="connsiteY3069" fmla="*/ 5721815 h 5893281"/>
                <a:gd name="connsiteX3070" fmla="*/ 2837679 w 10035679"/>
                <a:gd name="connsiteY3070" fmla="*/ 5726041 h 5893281"/>
                <a:gd name="connsiteX3071" fmla="*/ 2811115 w 10035679"/>
                <a:gd name="connsiteY3071" fmla="*/ 5740530 h 5893281"/>
                <a:gd name="connsiteX3072" fmla="*/ 2786964 w 10035679"/>
                <a:gd name="connsiteY3072" fmla="*/ 5761059 h 5893281"/>
                <a:gd name="connsiteX3073" fmla="*/ 2768852 w 10035679"/>
                <a:gd name="connsiteY3073" fmla="*/ 5783397 h 5893281"/>
                <a:gd name="connsiteX3074" fmla="*/ 2767040 w 10035679"/>
                <a:gd name="connsiteY3074" fmla="*/ 5789436 h 5893281"/>
                <a:gd name="connsiteX3075" fmla="*/ 2762814 w 10035679"/>
                <a:gd name="connsiteY3075" fmla="*/ 5797888 h 5893281"/>
                <a:gd name="connsiteX3076" fmla="*/ 2762814 w 10035679"/>
                <a:gd name="connsiteY3076" fmla="*/ 5803925 h 5893281"/>
                <a:gd name="connsiteX3077" fmla="*/ 2762814 w 10035679"/>
                <a:gd name="connsiteY3077" fmla="*/ 5816000 h 5893281"/>
                <a:gd name="connsiteX3078" fmla="*/ 2768852 w 10035679"/>
                <a:gd name="connsiteY3078" fmla="*/ 5816000 h 5893281"/>
                <a:gd name="connsiteX3079" fmla="*/ 2768852 w 10035679"/>
                <a:gd name="connsiteY3079" fmla="*/ 5807548 h 5893281"/>
                <a:gd name="connsiteX3080" fmla="*/ 2791190 w 10035679"/>
                <a:gd name="connsiteY3080" fmla="*/ 5782794 h 5893281"/>
                <a:gd name="connsiteX3081" fmla="*/ 2809303 w 10035679"/>
                <a:gd name="connsiteY3081" fmla="*/ 5758039 h 5893281"/>
                <a:gd name="connsiteX3082" fmla="*/ 2815341 w 10035679"/>
                <a:gd name="connsiteY3082" fmla="*/ 5759851 h 5893281"/>
                <a:gd name="connsiteX3083" fmla="*/ 2819568 w 10035679"/>
                <a:gd name="connsiteY3083" fmla="*/ 5759851 h 5893281"/>
                <a:gd name="connsiteX3084" fmla="*/ 2819568 w 10035679"/>
                <a:gd name="connsiteY3084" fmla="*/ 5764077 h 5893281"/>
                <a:gd name="connsiteX3085" fmla="*/ 2823793 w 10035679"/>
                <a:gd name="connsiteY3085" fmla="*/ 5768303 h 5893281"/>
                <a:gd name="connsiteX3086" fmla="*/ 2829833 w 10035679"/>
                <a:gd name="connsiteY3086" fmla="*/ 5786416 h 5893281"/>
                <a:gd name="connsiteX3087" fmla="*/ 2834058 w 10035679"/>
                <a:gd name="connsiteY3087" fmla="*/ 5806943 h 5893281"/>
                <a:gd name="connsiteX3088" fmla="*/ 2838284 w 10035679"/>
                <a:gd name="connsiteY3088" fmla="*/ 5831699 h 5893281"/>
                <a:gd name="connsiteX3089" fmla="*/ 2840096 w 10035679"/>
                <a:gd name="connsiteY3089" fmla="*/ 5854037 h 5893281"/>
                <a:gd name="connsiteX3090" fmla="*/ 2852171 w 10035679"/>
                <a:gd name="connsiteY3090" fmla="*/ 5854037 h 5893281"/>
                <a:gd name="connsiteX3091" fmla="*/ 2853981 w 10035679"/>
                <a:gd name="connsiteY3091" fmla="*/ 5854037 h 5893281"/>
                <a:gd name="connsiteX3092" fmla="*/ 2861830 w 10035679"/>
                <a:gd name="connsiteY3092" fmla="*/ 5854037 h 5893281"/>
                <a:gd name="connsiteX3093" fmla="*/ 2861830 w 10035679"/>
                <a:gd name="connsiteY3093" fmla="*/ 5858263 h 5893281"/>
                <a:gd name="connsiteX3094" fmla="*/ 2861830 w 10035679"/>
                <a:gd name="connsiteY3094" fmla="*/ 5860075 h 5893281"/>
                <a:gd name="connsiteX3095" fmla="*/ 2867869 w 10035679"/>
                <a:gd name="connsiteY3095" fmla="*/ 5868527 h 5893281"/>
                <a:gd name="connsiteX3096" fmla="*/ 2861830 w 10035679"/>
                <a:gd name="connsiteY3096" fmla="*/ 5872754 h 5893281"/>
                <a:gd name="connsiteX3097" fmla="*/ 2857604 w 10035679"/>
                <a:gd name="connsiteY3097" fmla="*/ 5874564 h 5893281"/>
                <a:gd name="connsiteX3098" fmla="*/ 2857604 w 10035679"/>
                <a:gd name="connsiteY3098" fmla="*/ 5878792 h 5893281"/>
                <a:gd name="connsiteX3099" fmla="*/ 2853379 w 10035679"/>
                <a:gd name="connsiteY3099" fmla="*/ 5878792 h 5893281"/>
                <a:gd name="connsiteX3100" fmla="*/ 2849152 w 10035679"/>
                <a:gd name="connsiteY3100" fmla="*/ 5883018 h 5893281"/>
                <a:gd name="connsiteX3101" fmla="*/ 2843114 w 10035679"/>
                <a:gd name="connsiteY3101" fmla="*/ 5884829 h 5893281"/>
                <a:gd name="connsiteX3102" fmla="*/ 2810510 w 10035679"/>
                <a:gd name="connsiteY3102" fmla="*/ 5893281 h 5893281"/>
                <a:gd name="connsiteX3103" fmla="*/ 2777907 w 10035679"/>
                <a:gd name="connsiteY3103" fmla="*/ 5884829 h 5893281"/>
                <a:gd name="connsiteX3104" fmla="*/ 2747720 w 10035679"/>
                <a:gd name="connsiteY3104" fmla="*/ 5868527 h 5893281"/>
                <a:gd name="connsiteX3105" fmla="*/ 2715117 w 10035679"/>
                <a:gd name="connsiteY3105" fmla="*/ 5843774 h 5893281"/>
                <a:gd name="connsiteX3106" fmla="*/ 2686740 w 10035679"/>
                <a:gd name="connsiteY3106" fmla="*/ 5815397 h 5893281"/>
                <a:gd name="connsiteX3107" fmla="*/ 2666213 w 10035679"/>
                <a:gd name="connsiteY3107" fmla="*/ 5787020 h 5893281"/>
                <a:gd name="connsiteX3108" fmla="*/ 2654138 w 10035679"/>
                <a:gd name="connsiteY3108" fmla="*/ 5758644 h 5893281"/>
                <a:gd name="connsiteX3109" fmla="*/ 2661987 w 10035679"/>
                <a:gd name="connsiteY3109" fmla="*/ 5758644 h 5893281"/>
                <a:gd name="connsiteX3110" fmla="*/ 2686137 w 10035679"/>
                <a:gd name="connsiteY3110" fmla="*/ 5783397 h 5893281"/>
                <a:gd name="connsiteX3111" fmla="*/ 2710286 w 10035679"/>
                <a:gd name="connsiteY3111" fmla="*/ 5803925 h 5893281"/>
                <a:gd name="connsiteX3112" fmla="*/ 2738663 w 10035679"/>
                <a:gd name="connsiteY3112" fmla="*/ 5822039 h 5893281"/>
                <a:gd name="connsiteX3113" fmla="*/ 2738663 w 10035679"/>
                <a:gd name="connsiteY3113" fmla="*/ 5807548 h 5893281"/>
                <a:gd name="connsiteX3114" fmla="*/ 2700023 w 10035679"/>
                <a:gd name="connsiteY3114" fmla="*/ 5787020 h 5893281"/>
                <a:gd name="connsiteX3115" fmla="*/ 2667421 w 10035679"/>
                <a:gd name="connsiteY3115" fmla="*/ 5758644 h 5893281"/>
                <a:gd name="connsiteX3116" fmla="*/ 2646893 w 10035679"/>
                <a:gd name="connsiteY3116" fmla="*/ 5717589 h 5893281"/>
                <a:gd name="connsiteX3117" fmla="*/ 2633005 w 10035679"/>
                <a:gd name="connsiteY3117" fmla="*/ 5672908 h 5893281"/>
                <a:gd name="connsiteX3118" fmla="*/ 2625156 w 10035679"/>
                <a:gd name="connsiteY3118" fmla="*/ 5625817 h 5893281"/>
                <a:gd name="connsiteX3119" fmla="*/ 2629384 w 10035679"/>
                <a:gd name="connsiteY3119" fmla="*/ 5572686 h 5893281"/>
                <a:gd name="connsiteX3120" fmla="*/ 2633610 w 10035679"/>
                <a:gd name="connsiteY3120" fmla="*/ 5521367 h 5893281"/>
                <a:gd name="connsiteX3121" fmla="*/ 2643873 w 10035679"/>
                <a:gd name="connsiteY3121" fmla="*/ 5476689 h 5893281"/>
                <a:gd name="connsiteX3122" fmla="*/ 2657761 w 10035679"/>
                <a:gd name="connsiteY3122" fmla="*/ 5433821 h 5893281"/>
                <a:gd name="connsiteX3123" fmla="*/ 2671647 w 10035679"/>
                <a:gd name="connsiteY3123" fmla="*/ 5396992 h 5893281"/>
                <a:gd name="connsiteX3124" fmla="*/ 2692174 w 10035679"/>
                <a:gd name="connsiteY3124" fmla="*/ 5396992 h 5893281"/>
                <a:gd name="connsiteX3125" fmla="*/ 2710286 w 10035679"/>
                <a:gd name="connsiteY3125" fmla="*/ 5325748 h 5893281"/>
                <a:gd name="connsiteX3126" fmla="*/ 2700023 w 10035679"/>
                <a:gd name="connsiteY3126" fmla="*/ 5325748 h 5893281"/>
                <a:gd name="connsiteX3127" fmla="*/ 2700023 w 10035679"/>
                <a:gd name="connsiteY3127" fmla="*/ 5319711 h 5893281"/>
                <a:gd name="connsiteX3128" fmla="*/ 2692174 w 10035679"/>
                <a:gd name="connsiteY3128" fmla="*/ 5325748 h 5893281"/>
                <a:gd name="connsiteX3129" fmla="*/ 2686137 w 10035679"/>
                <a:gd name="connsiteY3129" fmla="*/ 5334200 h 5893281"/>
                <a:gd name="connsiteX3130" fmla="*/ 2681910 w 10035679"/>
                <a:gd name="connsiteY3130" fmla="*/ 5340238 h 5893281"/>
                <a:gd name="connsiteX3131" fmla="*/ 2675873 w 10035679"/>
                <a:gd name="connsiteY3131" fmla="*/ 5348691 h 5893281"/>
                <a:gd name="connsiteX3132" fmla="*/ 2661987 w 10035679"/>
                <a:gd name="connsiteY3132" fmla="*/ 5352917 h 5893281"/>
                <a:gd name="connsiteX3133" fmla="*/ 2661987 w 10035679"/>
                <a:gd name="connsiteY3133" fmla="*/ 5344465 h 5893281"/>
                <a:gd name="connsiteX3134" fmla="*/ 2686137 w 10035679"/>
                <a:gd name="connsiteY3134" fmla="*/ 5195336 h 5893281"/>
                <a:gd name="connsiteX3135" fmla="*/ 2681910 w 10035679"/>
                <a:gd name="connsiteY3135" fmla="*/ 5180845 h 5893281"/>
                <a:gd name="connsiteX3136" fmla="*/ 2675873 w 10035679"/>
                <a:gd name="connsiteY3136" fmla="*/ 5156092 h 5893281"/>
                <a:gd name="connsiteX3137" fmla="*/ 2680099 w 10035679"/>
                <a:gd name="connsiteY3137" fmla="*/ 5133752 h 5893281"/>
                <a:gd name="connsiteX3138" fmla="*/ 2704250 w 10035679"/>
                <a:gd name="connsiteY3138" fmla="*/ 5048019 h 5893281"/>
                <a:gd name="connsiteX3139" fmla="*/ 2724777 w 10035679"/>
                <a:gd name="connsiteY3139" fmla="*/ 4960473 h 5893281"/>
                <a:gd name="connsiteX3140" fmla="*/ 2742889 w 10035679"/>
                <a:gd name="connsiteY3140" fmla="*/ 4864477 h 5893281"/>
                <a:gd name="connsiteX3141" fmla="*/ 2763419 w 10035679"/>
                <a:gd name="connsiteY3141" fmla="*/ 4770290 h 5893281"/>
                <a:gd name="connsiteX3142" fmla="*/ 2775494 w 10035679"/>
                <a:gd name="connsiteY3142" fmla="*/ 4708707 h 5893281"/>
                <a:gd name="connsiteX3143" fmla="*/ 2777305 w 10035679"/>
                <a:gd name="connsiteY3143" fmla="*/ 4645312 h 5893281"/>
                <a:gd name="connsiteX3144" fmla="*/ 2781531 w 10035679"/>
                <a:gd name="connsiteY3144" fmla="*/ 4583728 h 5893281"/>
                <a:gd name="connsiteX3145" fmla="*/ 2789380 w 10035679"/>
                <a:gd name="connsiteY3145" fmla="*/ 4526371 h 5893281"/>
                <a:gd name="connsiteX3146" fmla="*/ 2718740 w 10035679"/>
                <a:gd name="connsiteY3146" fmla="*/ 4499805 h 5893281"/>
                <a:gd name="connsiteX3147" fmla="*/ 2657761 w 10035679"/>
                <a:gd name="connsiteY3147" fmla="*/ 4458750 h 5893281"/>
                <a:gd name="connsiteX3148" fmla="*/ 2608855 w 10035679"/>
                <a:gd name="connsiteY3148" fmla="*/ 4405620 h 5893281"/>
                <a:gd name="connsiteX3149" fmla="*/ 2568405 w 10035679"/>
                <a:gd name="connsiteY3149" fmla="*/ 4348261 h 5893281"/>
                <a:gd name="connsiteX3150" fmla="*/ 2554517 w 10035679"/>
                <a:gd name="connsiteY3150" fmla="*/ 4315658 h 5893281"/>
                <a:gd name="connsiteX3151" fmla="*/ 2544254 w 10035679"/>
                <a:gd name="connsiteY3151" fmla="*/ 4284868 h 5893281"/>
                <a:gd name="connsiteX3152" fmla="*/ 2533989 w 10035679"/>
                <a:gd name="connsiteY3152" fmla="*/ 4248037 h 5893281"/>
                <a:gd name="connsiteX3153" fmla="*/ 2520103 w 10035679"/>
                <a:gd name="connsiteY3153" fmla="*/ 4219662 h 5893281"/>
                <a:gd name="connsiteX3154" fmla="*/ 2497763 w 10035679"/>
                <a:gd name="connsiteY3154" fmla="*/ 4199133 h 5893281"/>
                <a:gd name="connsiteX3155" fmla="*/ 2491727 w 10035679"/>
                <a:gd name="connsiteY3155" fmla="*/ 4190681 h 5893281"/>
                <a:gd name="connsiteX3156" fmla="*/ 2481462 w 10035679"/>
                <a:gd name="connsiteY3156" fmla="*/ 4190681 h 5893281"/>
                <a:gd name="connsiteX3157" fmla="*/ 2473615 w 10035679"/>
                <a:gd name="connsiteY3157" fmla="*/ 4188870 h 5893281"/>
                <a:gd name="connsiteX3158" fmla="*/ 2467576 w 10035679"/>
                <a:gd name="connsiteY3158" fmla="*/ 4180418 h 5893281"/>
                <a:gd name="connsiteX3159" fmla="*/ 2459726 w 10035679"/>
                <a:gd name="connsiteY3159" fmla="*/ 4174379 h 5893281"/>
                <a:gd name="connsiteX3160" fmla="*/ 2467576 w 10035679"/>
                <a:gd name="connsiteY3160" fmla="*/ 4159889 h 5893281"/>
                <a:gd name="connsiteX3161" fmla="*/ 2467576 w 10035679"/>
                <a:gd name="connsiteY3161" fmla="*/ 4147813 h 5893281"/>
                <a:gd name="connsiteX3162" fmla="*/ 2467576 w 10035679"/>
                <a:gd name="connsiteY3162" fmla="*/ 4133324 h 5893281"/>
                <a:gd name="connsiteX3163" fmla="*/ 2467576 w 10035679"/>
                <a:gd name="connsiteY3163" fmla="*/ 4118834 h 5893281"/>
                <a:gd name="connsiteX3164" fmla="*/ 2485690 w 10035679"/>
                <a:gd name="connsiteY3164" fmla="*/ 4108569 h 5893281"/>
                <a:gd name="connsiteX3165" fmla="*/ 2497763 w 10035679"/>
                <a:gd name="connsiteY3165" fmla="*/ 4098306 h 5893281"/>
                <a:gd name="connsiteX3166" fmla="*/ 2515877 w 10035679"/>
                <a:gd name="connsiteY3166" fmla="*/ 4088041 h 5893281"/>
                <a:gd name="connsiteX3167" fmla="*/ 2515877 w 10035679"/>
                <a:gd name="connsiteY3167" fmla="*/ 4079589 h 5893281"/>
                <a:gd name="connsiteX3168" fmla="*/ 2497763 w 10035679"/>
                <a:gd name="connsiteY3168" fmla="*/ 4079589 h 5893281"/>
                <a:gd name="connsiteX3169" fmla="*/ 2487501 w 10035679"/>
                <a:gd name="connsiteY3169" fmla="*/ 4077779 h 5893281"/>
                <a:gd name="connsiteX3170" fmla="*/ 2477236 w 10035679"/>
                <a:gd name="connsiteY3170" fmla="*/ 4077779 h 5893281"/>
                <a:gd name="connsiteX3171" fmla="*/ 2466973 w 10035679"/>
                <a:gd name="connsiteY3171" fmla="*/ 4073552 h 5893281"/>
                <a:gd name="connsiteX3172" fmla="*/ 2480859 w 10035679"/>
                <a:gd name="connsiteY3172" fmla="*/ 4040948 h 5893281"/>
                <a:gd name="connsiteX3173" fmla="*/ 2491124 w 10035679"/>
                <a:gd name="connsiteY3173" fmla="*/ 4008345 h 5893281"/>
                <a:gd name="connsiteX3174" fmla="*/ 2505010 w 10035679"/>
                <a:gd name="connsiteY3174" fmla="*/ 3977555 h 5893281"/>
                <a:gd name="connsiteX3175" fmla="*/ 2529160 w 10035679"/>
                <a:gd name="connsiteY3175" fmla="*/ 3950988 h 5893281"/>
                <a:gd name="connsiteX3176" fmla="*/ 2557537 w 10035679"/>
                <a:gd name="connsiteY3176" fmla="*/ 3926235 h 5893281"/>
                <a:gd name="connsiteX3177" fmla="*/ 2581686 w 10035679"/>
                <a:gd name="connsiteY3177" fmla="*/ 3897858 h 5893281"/>
                <a:gd name="connsiteX3178" fmla="*/ 2579875 w 10035679"/>
                <a:gd name="connsiteY3178" fmla="*/ 3877331 h 5893281"/>
                <a:gd name="connsiteX3179" fmla="*/ 2579875 w 10035679"/>
                <a:gd name="connsiteY3179" fmla="*/ 3848954 h 5893281"/>
                <a:gd name="connsiteX3180" fmla="*/ 2575649 w 10035679"/>
                <a:gd name="connsiteY3180" fmla="*/ 3820577 h 5893281"/>
                <a:gd name="connsiteX3181" fmla="*/ 2565384 w 10035679"/>
                <a:gd name="connsiteY3181" fmla="*/ 3802463 h 5893281"/>
                <a:gd name="connsiteX3182" fmla="*/ 2551499 w 10035679"/>
                <a:gd name="connsiteY3182" fmla="*/ 3781936 h 5893281"/>
                <a:gd name="connsiteX3183" fmla="*/ 2537612 w 10035679"/>
                <a:gd name="connsiteY3183" fmla="*/ 3759597 h 5893281"/>
                <a:gd name="connsiteX3184" fmla="*/ 2523727 w 10035679"/>
                <a:gd name="connsiteY3184" fmla="*/ 3759597 h 5893281"/>
                <a:gd name="connsiteX3185" fmla="*/ 2519499 w 10035679"/>
                <a:gd name="connsiteY3185" fmla="*/ 3763824 h 5893281"/>
                <a:gd name="connsiteX3186" fmla="*/ 2515273 w 10035679"/>
                <a:gd name="connsiteY3186" fmla="*/ 3768050 h 5893281"/>
                <a:gd name="connsiteX3187" fmla="*/ 2511046 w 10035679"/>
                <a:gd name="connsiteY3187" fmla="*/ 3769860 h 5893281"/>
                <a:gd name="connsiteX3188" fmla="*/ 2505010 w 10035679"/>
                <a:gd name="connsiteY3188" fmla="*/ 3774086 h 5893281"/>
                <a:gd name="connsiteX3189" fmla="*/ 2509235 w 10035679"/>
                <a:gd name="connsiteY3189" fmla="*/ 3782540 h 5893281"/>
                <a:gd name="connsiteX3190" fmla="*/ 2509235 w 10035679"/>
                <a:gd name="connsiteY3190" fmla="*/ 3788577 h 5893281"/>
                <a:gd name="connsiteX3191" fmla="*/ 2509235 w 10035679"/>
                <a:gd name="connsiteY3191" fmla="*/ 3792803 h 5893281"/>
                <a:gd name="connsiteX3192" fmla="*/ 2505010 w 10035679"/>
                <a:gd name="connsiteY3192" fmla="*/ 3798842 h 5893281"/>
                <a:gd name="connsiteX3193" fmla="*/ 2500784 w 10035679"/>
                <a:gd name="connsiteY3193" fmla="*/ 3798842 h 5893281"/>
                <a:gd name="connsiteX3194" fmla="*/ 2496557 w 10035679"/>
                <a:gd name="connsiteY3194" fmla="*/ 3803068 h 5893281"/>
                <a:gd name="connsiteX3195" fmla="*/ 2494745 w 10035679"/>
                <a:gd name="connsiteY3195" fmla="*/ 3803068 h 5893281"/>
                <a:gd name="connsiteX3196" fmla="*/ 2490519 w 10035679"/>
                <a:gd name="connsiteY3196" fmla="*/ 3803068 h 5893281"/>
                <a:gd name="connsiteX3197" fmla="*/ 2484482 w 10035679"/>
                <a:gd name="connsiteY3197" fmla="*/ 3807294 h 5893281"/>
                <a:gd name="connsiteX3198" fmla="*/ 2466368 w 10035679"/>
                <a:gd name="connsiteY3198" fmla="*/ 3792803 h 5893281"/>
                <a:gd name="connsiteX3199" fmla="*/ 2433766 w 10035679"/>
                <a:gd name="connsiteY3199" fmla="*/ 3774691 h 5893281"/>
                <a:gd name="connsiteX3200" fmla="*/ 2401163 w 10035679"/>
                <a:gd name="connsiteY3200" fmla="*/ 3756579 h 5893281"/>
                <a:gd name="connsiteX3201" fmla="*/ 2370975 w 10035679"/>
                <a:gd name="connsiteY3201" fmla="*/ 3742088 h 5893281"/>
                <a:gd name="connsiteX3202" fmla="*/ 2348634 w 10035679"/>
                <a:gd name="connsiteY3202" fmla="*/ 3736050 h 5893281"/>
                <a:gd name="connsiteX3203" fmla="*/ 2330522 w 10035679"/>
                <a:gd name="connsiteY3203" fmla="*/ 3693184 h 5893281"/>
                <a:gd name="connsiteX3204" fmla="*/ 2314221 w 10035679"/>
                <a:gd name="connsiteY3204" fmla="*/ 3668429 h 5893281"/>
                <a:gd name="connsiteX3205" fmla="*/ 2296109 w 10035679"/>
                <a:gd name="connsiteY3205" fmla="*/ 3650316 h 5893281"/>
                <a:gd name="connsiteX3206" fmla="*/ 2277995 w 10035679"/>
                <a:gd name="connsiteY3206" fmla="*/ 3644280 h 5893281"/>
                <a:gd name="connsiteX3207" fmla="*/ 2249618 w 10035679"/>
                <a:gd name="connsiteY3207" fmla="*/ 3635826 h 5893281"/>
                <a:gd name="connsiteX3208" fmla="*/ 2219431 w 10035679"/>
                <a:gd name="connsiteY3208" fmla="*/ 3625563 h 5893281"/>
                <a:gd name="connsiteX3209" fmla="*/ 2178979 w 10035679"/>
                <a:gd name="connsiteY3209" fmla="*/ 3611072 h 5893281"/>
                <a:gd name="connsiteX3210" fmla="*/ 2154828 w 10035679"/>
                <a:gd name="connsiteY3210" fmla="*/ 3592960 h 5893281"/>
                <a:gd name="connsiteX3211" fmla="*/ 2134301 w 10035679"/>
                <a:gd name="connsiteY3211" fmla="*/ 3574846 h 5893281"/>
                <a:gd name="connsiteX3212" fmla="*/ 2101698 w 10035679"/>
                <a:gd name="connsiteY3212" fmla="*/ 3560357 h 5893281"/>
                <a:gd name="connsiteX3213" fmla="*/ 2081170 w 10035679"/>
                <a:gd name="connsiteY3213" fmla="*/ 3560357 h 5893281"/>
                <a:gd name="connsiteX3214" fmla="*/ 2067284 w 10035679"/>
                <a:gd name="connsiteY3214" fmla="*/ 3568809 h 5893281"/>
                <a:gd name="connsiteX3215" fmla="*/ 2055209 w 10035679"/>
                <a:gd name="connsiteY3215" fmla="*/ 3574846 h 5893281"/>
                <a:gd name="connsiteX3216" fmla="*/ 2041321 w 10035679"/>
                <a:gd name="connsiteY3216" fmla="*/ 3583300 h 5893281"/>
                <a:gd name="connsiteX3217" fmla="*/ 2025020 w 10035679"/>
                <a:gd name="connsiteY3217" fmla="*/ 3579072 h 5893281"/>
                <a:gd name="connsiteX3218" fmla="*/ 2017172 w 10035679"/>
                <a:gd name="connsiteY3218" fmla="*/ 3574846 h 5893281"/>
                <a:gd name="connsiteX3219" fmla="*/ 2011134 w 10035679"/>
                <a:gd name="connsiteY3219" fmla="*/ 3568809 h 5893281"/>
                <a:gd name="connsiteX3220" fmla="*/ 2003285 w 10035679"/>
                <a:gd name="connsiteY3220" fmla="*/ 3560357 h 5893281"/>
                <a:gd name="connsiteX3221" fmla="*/ 1993022 w 10035679"/>
                <a:gd name="connsiteY3221" fmla="*/ 3550092 h 5893281"/>
                <a:gd name="connsiteX3222" fmla="*/ 1985172 w 10035679"/>
                <a:gd name="connsiteY3222" fmla="*/ 3544056 h 5893281"/>
                <a:gd name="connsiteX3223" fmla="*/ 1979134 w 10035679"/>
                <a:gd name="connsiteY3223" fmla="*/ 3539828 h 5893281"/>
                <a:gd name="connsiteX3224" fmla="*/ 1932645 w 10035679"/>
                <a:gd name="connsiteY3224" fmla="*/ 3531376 h 5893281"/>
                <a:gd name="connsiteX3225" fmla="*/ 1926608 w 10035679"/>
                <a:gd name="connsiteY3225" fmla="*/ 3525339 h 5893281"/>
                <a:gd name="connsiteX3226" fmla="*/ 1918759 w 10035679"/>
                <a:gd name="connsiteY3226" fmla="*/ 3519300 h 5893281"/>
                <a:gd name="connsiteX3227" fmla="*/ 1912721 w 10035679"/>
                <a:gd name="connsiteY3227" fmla="*/ 3510848 h 5893281"/>
                <a:gd name="connsiteX3228" fmla="*/ 1904873 w 10035679"/>
                <a:gd name="connsiteY3228" fmla="*/ 3504811 h 5893281"/>
                <a:gd name="connsiteX3229" fmla="*/ 1903061 w 10035679"/>
                <a:gd name="connsiteY3229" fmla="*/ 3500583 h 5893281"/>
                <a:gd name="connsiteX3230" fmla="*/ 1862609 w 10035679"/>
                <a:gd name="connsiteY3230" fmla="*/ 3506622 h 5893281"/>
                <a:gd name="connsiteX3231" fmla="*/ 1856572 w 10035679"/>
                <a:gd name="connsiteY3231" fmla="*/ 3504811 h 5893281"/>
                <a:gd name="connsiteX3232" fmla="*/ 1846307 w 10035679"/>
                <a:gd name="connsiteY3232" fmla="*/ 3490321 h 5893281"/>
                <a:gd name="connsiteX3233" fmla="*/ 1828195 w 10035679"/>
                <a:gd name="connsiteY3233" fmla="*/ 3475830 h 5893281"/>
                <a:gd name="connsiteX3234" fmla="*/ 1814309 w 10035679"/>
                <a:gd name="connsiteY3234" fmla="*/ 3457718 h 5893281"/>
                <a:gd name="connsiteX3235" fmla="*/ 1800423 w 10035679"/>
                <a:gd name="connsiteY3235" fmla="*/ 3443227 h 5893281"/>
                <a:gd name="connsiteX3236" fmla="*/ 1792574 w 10035679"/>
                <a:gd name="connsiteY3236" fmla="*/ 3434775 h 5893281"/>
                <a:gd name="connsiteX3237" fmla="*/ 1806460 w 10035679"/>
                <a:gd name="connsiteY3237" fmla="*/ 3390097 h 5893281"/>
                <a:gd name="connsiteX3238" fmla="*/ 1767818 w 10035679"/>
                <a:gd name="connsiteY3238" fmla="*/ 3347229 h 5893281"/>
                <a:gd name="connsiteX3239" fmla="*/ 1733405 w 10035679"/>
                <a:gd name="connsiteY3239" fmla="*/ 3300135 h 5893281"/>
                <a:gd name="connsiteX3240" fmla="*/ 1697179 w 10035679"/>
                <a:gd name="connsiteY3240" fmla="*/ 3251231 h 5893281"/>
                <a:gd name="connsiteX3241" fmla="*/ 1662766 w 10035679"/>
                <a:gd name="connsiteY3241" fmla="*/ 3199911 h 5893281"/>
                <a:gd name="connsiteX3242" fmla="*/ 1654916 w 10035679"/>
                <a:gd name="connsiteY3242" fmla="*/ 3195685 h 5893281"/>
                <a:gd name="connsiteX3243" fmla="*/ 1644654 w 10035679"/>
                <a:gd name="connsiteY3243" fmla="*/ 3193875 h 5893281"/>
                <a:gd name="connsiteX3244" fmla="*/ 1638615 w 10035679"/>
                <a:gd name="connsiteY3244" fmla="*/ 3193875 h 5893281"/>
                <a:gd name="connsiteX3245" fmla="*/ 1626539 w 10035679"/>
                <a:gd name="connsiteY3245" fmla="*/ 3189649 h 5893281"/>
                <a:gd name="connsiteX3246" fmla="*/ 1624729 w 10035679"/>
                <a:gd name="connsiteY3246" fmla="*/ 3185423 h 5893281"/>
                <a:gd name="connsiteX3247" fmla="*/ 1610843 w 10035679"/>
                <a:gd name="connsiteY3247" fmla="*/ 3167309 h 5893281"/>
                <a:gd name="connsiteX3248" fmla="*/ 1602994 w 10035679"/>
                <a:gd name="connsiteY3248" fmla="*/ 3146781 h 5893281"/>
                <a:gd name="connsiteX3249" fmla="*/ 1596955 w 10035679"/>
                <a:gd name="connsiteY3249" fmla="*/ 3126254 h 5893281"/>
                <a:gd name="connsiteX3250" fmla="*/ 1584880 w 10035679"/>
                <a:gd name="connsiteY3250" fmla="*/ 3103914 h 5893281"/>
                <a:gd name="connsiteX3251" fmla="*/ 1568579 w 10035679"/>
                <a:gd name="connsiteY3251" fmla="*/ 3093651 h 5893281"/>
                <a:gd name="connsiteX3252" fmla="*/ 1560731 w 10035679"/>
                <a:gd name="connsiteY3252" fmla="*/ 3085199 h 5893281"/>
                <a:gd name="connsiteX3253" fmla="*/ 1554692 w 10035679"/>
                <a:gd name="connsiteY3253" fmla="*/ 3079160 h 5893281"/>
                <a:gd name="connsiteX3254" fmla="*/ 1546843 w 10035679"/>
                <a:gd name="connsiteY3254" fmla="*/ 3074934 h 5893281"/>
                <a:gd name="connsiteX3255" fmla="*/ 1546843 w 10035679"/>
                <a:gd name="connsiteY3255" fmla="*/ 3113575 h 5893281"/>
                <a:gd name="connsiteX3256" fmla="*/ 1557108 w 10035679"/>
                <a:gd name="connsiteY3256" fmla="*/ 3128064 h 5893281"/>
                <a:gd name="connsiteX3257" fmla="*/ 1579446 w 10035679"/>
                <a:gd name="connsiteY3257" fmla="*/ 3152820 h 5893281"/>
                <a:gd name="connsiteX3258" fmla="*/ 1599975 w 10035679"/>
                <a:gd name="connsiteY3258" fmla="*/ 3181197 h 5893281"/>
                <a:gd name="connsiteX3259" fmla="*/ 1626539 w 10035679"/>
                <a:gd name="connsiteY3259" fmla="*/ 3218025 h 5893281"/>
                <a:gd name="connsiteX3260" fmla="*/ 1647067 w 10035679"/>
                <a:gd name="connsiteY3260" fmla="*/ 3253044 h 5893281"/>
                <a:gd name="connsiteX3261" fmla="*/ 1669407 w 10035679"/>
                <a:gd name="connsiteY3261" fmla="*/ 3289873 h 5893281"/>
                <a:gd name="connsiteX3262" fmla="*/ 1685709 w 10035679"/>
                <a:gd name="connsiteY3262" fmla="*/ 3322475 h 5893281"/>
                <a:gd name="connsiteX3263" fmla="*/ 1693558 w 10035679"/>
                <a:gd name="connsiteY3263" fmla="*/ 3343003 h 5893281"/>
                <a:gd name="connsiteX3264" fmla="*/ 1693558 w 10035679"/>
                <a:gd name="connsiteY3264" fmla="*/ 3357494 h 5893281"/>
                <a:gd name="connsiteX3265" fmla="*/ 1689332 w 10035679"/>
                <a:gd name="connsiteY3265" fmla="*/ 3363530 h 5893281"/>
                <a:gd name="connsiteX3266" fmla="*/ 1685104 w 10035679"/>
                <a:gd name="connsiteY3266" fmla="*/ 3367757 h 5893281"/>
                <a:gd name="connsiteX3267" fmla="*/ 1685104 w 10035679"/>
                <a:gd name="connsiteY3267" fmla="*/ 3371985 h 5893281"/>
                <a:gd name="connsiteX3268" fmla="*/ 1679067 w 10035679"/>
                <a:gd name="connsiteY3268" fmla="*/ 3376211 h 5893281"/>
                <a:gd name="connsiteX3269" fmla="*/ 1679067 w 10035679"/>
                <a:gd name="connsiteY3269" fmla="*/ 3361720 h 5893281"/>
                <a:gd name="connsiteX3270" fmla="*/ 1674841 w 10035679"/>
                <a:gd name="connsiteY3270" fmla="*/ 3349644 h 5893281"/>
                <a:gd name="connsiteX3271" fmla="*/ 1674841 w 10035679"/>
                <a:gd name="connsiteY3271" fmla="*/ 3343608 h 5893281"/>
                <a:gd name="connsiteX3272" fmla="*/ 1670615 w 10035679"/>
                <a:gd name="connsiteY3272" fmla="*/ 3335154 h 5893281"/>
                <a:gd name="connsiteX3273" fmla="*/ 1664576 w 10035679"/>
                <a:gd name="connsiteY3273" fmla="*/ 3335154 h 5893281"/>
                <a:gd name="connsiteX3274" fmla="*/ 1660350 w 10035679"/>
                <a:gd name="connsiteY3274" fmla="*/ 3335154 h 5893281"/>
                <a:gd name="connsiteX3275" fmla="*/ 1656124 w 10035679"/>
                <a:gd name="connsiteY3275" fmla="*/ 3335154 h 5893281"/>
                <a:gd name="connsiteX3276" fmla="*/ 1654314 w 10035679"/>
                <a:gd name="connsiteY3276" fmla="*/ 3335154 h 5893281"/>
                <a:gd name="connsiteX3277" fmla="*/ 1650087 w 10035679"/>
                <a:gd name="connsiteY3277" fmla="*/ 3335154 h 5893281"/>
                <a:gd name="connsiteX3278" fmla="*/ 1639823 w 10035679"/>
                <a:gd name="connsiteY3278" fmla="*/ 3335154 h 5893281"/>
                <a:gd name="connsiteX3279" fmla="*/ 1631973 w 10035679"/>
                <a:gd name="connsiteY3279" fmla="*/ 3310400 h 5893281"/>
                <a:gd name="connsiteX3280" fmla="*/ 1625937 w 10035679"/>
                <a:gd name="connsiteY3280" fmla="*/ 3285647 h 5893281"/>
                <a:gd name="connsiteX3281" fmla="*/ 1613861 w 10035679"/>
                <a:gd name="connsiteY3281" fmla="*/ 3265119 h 5893281"/>
                <a:gd name="connsiteX3282" fmla="*/ 1597560 w 10035679"/>
                <a:gd name="connsiteY3282" fmla="*/ 3247005 h 5893281"/>
                <a:gd name="connsiteX3283" fmla="*/ 1575220 w 10035679"/>
                <a:gd name="connsiteY3283" fmla="*/ 3232516 h 5893281"/>
                <a:gd name="connsiteX3284" fmla="*/ 1554692 w 10035679"/>
                <a:gd name="connsiteY3284" fmla="*/ 3218025 h 5893281"/>
                <a:gd name="connsiteX3285" fmla="*/ 1536580 w 10035679"/>
                <a:gd name="connsiteY3285" fmla="*/ 3193272 h 5893281"/>
                <a:gd name="connsiteX3286" fmla="*/ 1542617 w 10035679"/>
                <a:gd name="connsiteY3286" fmla="*/ 3189044 h 5893281"/>
                <a:gd name="connsiteX3287" fmla="*/ 1546843 w 10035679"/>
                <a:gd name="connsiteY3287" fmla="*/ 3189044 h 5893281"/>
                <a:gd name="connsiteX3288" fmla="*/ 1551069 w 10035679"/>
                <a:gd name="connsiteY3288" fmla="*/ 3189044 h 5893281"/>
                <a:gd name="connsiteX3289" fmla="*/ 1551069 w 10035679"/>
                <a:gd name="connsiteY3289" fmla="*/ 3184818 h 5893281"/>
                <a:gd name="connsiteX3290" fmla="*/ 1551069 w 10035679"/>
                <a:gd name="connsiteY3290" fmla="*/ 3180592 h 5893281"/>
                <a:gd name="connsiteX3291" fmla="*/ 1555298 w 10035679"/>
                <a:gd name="connsiteY3291" fmla="*/ 3178781 h 5893281"/>
                <a:gd name="connsiteX3292" fmla="*/ 1528731 w 10035679"/>
                <a:gd name="connsiteY3292" fmla="*/ 3160669 h 5893281"/>
                <a:gd name="connsiteX3293" fmla="*/ 1516656 w 10035679"/>
                <a:gd name="connsiteY3293" fmla="*/ 3138329 h 5893281"/>
                <a:gd name="connsiteX3294" fmla="*/ 1504580 w 10035679"/>
                <a:gd name="connsiteY3294" fmla="*/ 3113575 h 5893281"/>
                <a:gd name="connsiteX3295" fmla="*/ 1498544 w 10035679"/>
                <a:gd name="connsiteY3295" fmla="*/ 3085199 h 5893281"/>
                <a:gd name="connsiteX3296" fmla="*/ 1484656 w 10035679"/>
                <a:gd name="connsiteY3296" fmla="*/ 3060443 h 5893281"/>
                <a:gd name="connsiteX3297" fmla="*/ 1466544 w 10035679"/>
                <a:gd name="connsiteY3297" fmla="*/ 3039916 h 5893281"/>
                <a:gd name="connsiteX3298" fmla="*/ 1446016 w 10035679"/>
                <a:gd name="connsiteY3298" fmla="*/ 3027840 h 5893281"/>
                <a:gd name="connsiteX3299" fmla="*/ 1419450 w 10035679"/>
                <a:gd name="connsiteY3299" fmla="*/ 3017577 h 5893281"/>
                <a:gd name="connsiteX3300" fmla="*/ 1398923 w 10035679"/>
                <a:gd name="connsiteY3300" fmla="*/ 3003087 h 5893281"/>
                <a:gd name="connsiteX3301" fmla="*/ 1385037 w 10035679"/>
                <a:gd name="connsiteY3301" fmla="*/ 2984975 h 5893281"/>
                <a:gd name="connsiteX3302" fmla="*/ 1377188 w 10035679"/>
                <a:gd name="connsiteY3302" fmla="*/ 2964447 h 5893281"/>
                <a:gd name="connsiteX3303" fmla="*/ 1366923 w 10035679"/>
                <a:gd name="connsiteY3303" fmla="*/ 2942108 h 5893281"/>
                <a:gd name="connsiteX3304" fmla="*/ 1342774 w 10035679"/>
                <a:gd name="connsiteY3304" fmla="*/ 2907089 h 5893281"/>
                <a:gd name="connsiteX3305" fmla="*/ 1322247 w 10035679"/>
                <a:gd name="connsiteY3305" fmla="*/ 2882336 h 5893281"/>
                <a:gd name="connsiteX3306" fmla="*/ 1299907 w 10035679"/>
                <a:gd name="connsiteY3306" fmla="*/ 2859997 h 5893281"/>
                <a:gd name="connsiteX3307" fmla="*/ 1286021 w 10035679"/>
                <a:gd name="connsiteY3307" fmla="*/ 2835244 h 5893281"/>
                <a:gd name="connsiteX3308" fmla="*/ 1275756 w 10035679"/>
                <a:gd name="connsiteY3308" fmla="*/ 2802641 h 5893281"/>
                <a:gd name="connsiteX3309" fmla="*/ 1267907 w 10035679"/>
                <a:gd name="connsiteY3309" fmla="*/ 2759774 h 5893281"/>
                <a:gd name="connsiteX3310" fmla="*/ 1266096 w 10035679"/>
                <a:gd name="connsiteY3310" fmla="*/ 2700607 h 5893281"/>
                <a:gd name="connsiteX3311" fmla="*/ 1266096 w 10035679"/>
                <a:gd name="connsiteY3311" fmla="*/ 2686117 h 5893281"/>
                <a:gd name="connsiteX3312" fmla="*/ 1267907 w 10035679"/>
                <a:gd name="connsiteY3312" fmla="*/ 2657739 h 5893281"/>
                <a:gd name="connsiteX3313" fmla="*/ 1267907 w 10035679"/>
                <a:gd name="connsiteY3313" fmla="*/ 2619099 h 5893281"/>
                <a:gd name="connsiteX3314" fmla="*/ 1267907 w 10035679"/>
                <a:gd name="connsiteY3314" fmla="*/ 2572008 h 5893281"/>
                <a:gd name="connsiteX3315" fmla="*/ 1267907 w 10035679"/>
                <a:gd name="connsiteY3315" fmla="*/ 2529138 h 5893281"/>
                <a:gd name="connsiteX3316" fmla="*/ 1272135 w 10035679"/>
                <a:gd name="connsiteY3316" fmla="*/ 2494120 h 5893281"/>
                <a:gd name="connsiteX3317" fmla="*/ 1276361 w 10035679"/>
                <a:gd name="connsiteY3317" fmla="*/ 2471782 h 5893281"/>
                <a:gd name="connsiteX3318" fmla="*/ 1286624 w 10035679"/>
                <a:gd name="connsiteY3318" fmla="*/ 2467555 h 5893281"/>
                <a:gd name="connsiteX3319" fmla="*/ 1294473 w 10035679"/>
                <a:gd name="connsiteY3319" fmla="*/ 2467555 h 5893281"/>
                <a:gd name="connsiteX3320" fmla="*/ 1300510 w 10035679"/>
                <a:gd name="connsiteY3320" fmla="*/ 2467555 h 5893281"/>
                <a:gd name="connsiteX3321" fmla="*/ 1308359 w 10035679"/>
                <a:gd name="connsiteY3321" fmla="*/ 2467555 h 5893281"/>
                <a:gd name="connsiteX3322" fmla="*/ 1314398 w 10035679"/>
                <a:gd name="connsiteY3322" fmla="*/ 2471782 h 5893281"/>
                <a:gd name="connsiteX3323" fmla="*/ 1318624 w 10035679"/>
                <a:gd name="connsiteY3323" fmla="*/ 2480234 h 5893281"/>
                <a:gd name="connsiteX3324" fmla="*/ 1324660 w 10035679"/>
                <a:gd name="connsiteY3324" fmla="*/ 2486271 h 5893281"/>
                <a:gd name="connsiteX3325" fmla="*/ 1328886 w 10035679"/>
                <a:gd name="connsiteY3325" fmla="*/ 2494725 h 5893281"/>
                <a:gd name="connsiteX3326" fmla="*/ 1328886 w 10035679"/>
                <a:gd name="connsiteY3326" fmla="*/ 2453667 h 5893281"/>
                <a:gd name="connsiteX3327" fmla="*/ 1304738 w 10035679"/>
                <a:gd name="connsiteY3327" fmla="*/ 2425291 h 5893281"/>
                <a:gd name="connsiteX3328" fmla="*/ 1276361 w 10035679"/>
                <a:gd name="connsiteY3328" fmla="*/ 2396914 h 5893281"/>
                <a:gd name="connsiteX3329" fmla="*/ 1243758 w 10035679"/>
                <a:gd name="connsiteY3329" fmla="*/ 2376386 h 5893281"/>
                <a:gd name="connsiteX3330" fmla="*/ 1243758 w 10035679"/>
                <a:gd name="connsiteY3330" fmla="*/ 2394499 h 5893281"/>
                <a:gd name="connsiteX3331" fmla="*/ 1257644 w 10035679"/>
                <a:gd name="connsiteY3331" fmla="*/ 2404762 h 5893281"/>
                <a:gd name="connsiteX3332" fmla="*/ 1271530 w 10035679"/>
                <a:gd name="connsiteY3332" fmla="*/ 2415027 h 5893281"/>
                <a:gd name="connsiteX3333" fmla="*/ 1285416 w 10035679"/>
                <a:gd name="connsiteY3333" fmla="*/ 2425291 h 5893281"/>
                <a:gd name="connsiteX3334" fmla="*/ 1295681 w 10035679"/>
                <a:gd name="connsiteY3334" fmla="*/ 2439781 h 5893281"/>
                <a:gd name="connsiteX3335" fmla="*/ 1295681 w 10035679"/>
                <a:gd name="connsiteY3335" fmla="*/ 2448233 h 5893281"/>
                <a:gd name="connsiteX3336" fmla="*/ 1293870 w 10035679"/>
                <a:gd name="connsiteY3336" fmla="*/ 2448233 h 5893281"/>
                <a:gd name="connsiteX3337" fmla="*/ 1293870 w 10035679"/>
                <a:gd name="connsiteY3337" fmla="*/ 2452462 h 5893281"/>
                <a:gd name="connsiteX3338" fmla="*/ 1289642 w 10035679"/>
                <a:gd name="connsiteY3338" fmla="*/ 2454272 h 5893281"/>
                <a:gd name="connsiteX3339" fmla="*/ 1281795 w 10035679"/>
                <a:gd name="connsiteY3339" fmla="*/ 2458498 h 5893281"/>
                <a:gd name="connsiteX3340" fmla="*/ 1279982 w 10035679"/>
                <a:gd name="connsiteY3340" fmla="*/ 2462724 h 5893281"/>
                <a:gd name="connsiteX3341" fmla="*/ 1267907 w 10035679"/>
                <a:gd name="connsiteY3341" fmla="*/ 2462724 h 5893281"/>
                <a:gd name="connsiteX3342" fmla="*/ 1257644 w 10035679"/>
                <a:gd name="connsiteY3342" fmla="*/ 2462724 h 5893281"/>
                <a:gd name="connsiteX3343" fmla="*/ 1253418 w 10035679"/>
                <a:gd name="connsiteY3343" fmla="*/ 2462724 h 5893281"/>
                <a:gd name="connsiteX3344" fmla="*/ 1253418 w 10035679"/>
                <a:gd name="connsiteY3344" fmla="*/ 2458498 h 5893281"/>
                <a:gd name="connsiteX3345" fmla="*/ 1251605 w 10035679"/>
                <a:gd name="connsiteY3345" fmla="*/ 2458498 h 5893281"/>
                <a:gd name="connsiteX3346" fmla="*/ 1243758 w 10035679"/>
                <a:gd name="connsiteY3346" fmla="*/ 2454272 h 5893281"/>
                <a:gd name="connsiteX3347" fmla="*/ 1219608 w 10035679"/>
                <a:gd name="connsiteY3347" fmla="*/ 2423480 h 5893281"/>
                <a:gd name="connsiteX3348" fmla="*/ 1197267 w 10035679"/>
                <a:gd name="connsiteY3348" fmla="*/ 2390876 h 5893281"/>
                <a:gd name="connsiteX3349" fmla="*/ 1180966 w 10035679"/>
                <a:gd name="connsiteY3349" fmla="*/ 2354049 h 5893281"/>
                <a:gd name="connsiteX3350" fmla="*/ 1197267 w 10035679"/>
                <a:gd name="connsiteY3350" fmla="*/ 2354049 h 5893281"/>
                <a:gd name="connsiteX3351" fmla="*/ 1205117 w 10035679"/>
                <a:gd name="connsiteY3351" fmla="*/ 2358276 h 5893281"/>
                <a:gd name="connsiteX3352" fmla="*/ 1211155 w 10035679"/>
                <a:gd name="connsiteY3352" fmla="*/ 2358276 h 5893281"/>
                <a:gd name="connsiteX3353" fmla="*/ 1219003 w 10035679"/>
                <a:gd name="connsiteY3353" fmla="*/ 2358276 h 5893281"/>
                <a:gd name="connsiteX3354" fmla="*/ 1225041 w 10035679"/>
                <a:gd name="connsiteY3354" fmla="*/ 2354049 h 5893281"/>
                <a:gd name="connsiteX3355" fmla="*/ 1196665 w 10035679"/>
                <a:gd name="connsiteY3355" fmla="*/ 2343786 h 5893281"/>
                <a:gd name="connsiteX3356" fmla="*/ 1180363 w 10035679"/>
                <a:gd name="connsiteY3356" fmla="*/ 2327486 h 5893281"/>
                <a:gd name="connsiteX3357" fmla="*/ 1166477 w 10035679"/>
                <a:gd name="connsiteY3357" fmla="*/ 2305150 h 5893281"/>
                <a:gd name="connsiteX3358" fmla="*/ 1154402 w 10035679"/>
                <a:gd name="connsiteY3358" fmla="*/ 2280393 h 5893281"/>
                <a:gd name="connsiteX3359" fmla="*/ 1148363 w 10035679"/>
                <a:gd name="connsiteY3359" fmla="*/ 2255634 h 5893281"/>
                <a:gd name="connsiteX3360" fmla="*/ 1138100 w 10035679"/>
                <a:gd name="connsiteY3360" fmla="*/ 2233298 h 5893281"/>
                <a:gd name="connsiteX3361" fmla="*/ 1124213 w 10035679"/>
                <a:gd name="connsiteY3361" fmla="*/ 2215183 h 5893281"/>
                <a:gd name="connsiteX3362" fmla="*/ 1101874 w 10035679"/>
                <a:gd name="connsiteY3362" fmla="*/ 2204921 h 5893281"/>
                <a:gd name="connsiteX3363" fmla="*/ 1109724 w 10035679"/>
                <a:gd name="connsiteY3363" fmla="*/ 2157829 h 5893281"/>
                <a:gd name="connsiteX3364" fmla="*/ 1085573 w 10035679"/>
                <a:gd name="connsiteY3364" fmla="*/ 2131267 h 5893281"/>
                <a:gd name="connsiteX3365" fmla="*/ 1063233 w 10035679"/>
                <a:gd name="connsiteY3365" fmla="*/ 2098665 h 5893281"/>
                <a:gd name="connsiteX3366" fmla="*/ 1045121 w 10035679"/>
                <a:gd name="connsiteY3366" fmla="*/ 2066061 h 5893281"/>
                <a:gd name="connsiteX3367" fmla="*/ 1020970 w 10035679"/>
                <a:gd name="connsiteY3367" fmla="*/ 2033459 h 5893281"/>
                <a:gd name="connsiteX3368" fmla="*/ 992594 w 10035679"/>
                <a:gd name="connsiteY3368" fmla="*/ 2008705 h 5893281"/>
                <a:gd name="connsiteX3369" fmla="*/ 953954 w 10035679"/>
                <a:gd name="connsiteY3369" fmla="*/ 1990593 h 5893281"/>
                <a:gd name="connsiteX3370" fmla="*/ 907463 w 10035679"/>
                <a:gd name="connsiteY3370" fmla="*/ 1980327 h 5893281"/>
                <a:gd name="connsiteX3371" fmla="*/ 868824 w 10035679"/>
                <a:gd name="connsiteY3371" fmla="*/ 1962219 h 5893281"/>
                <a:gd name="connsiteX3372" fmla="*/ 840447 w 10035679"/>
                <a:gd name="connsiteY3372" fmla="*/ 1937461 h 5893281"/>
                <a:gd name="connsiteX3373" fmla="*/ 807845 w 10035679"/>
                <a:gd name="connsiteY3373" fmla="*/ 1909087 h 5893281"/>
                <a:gd name="connsiteX3374" fmla="*/ 777655 w 10035679"/>
                <a:gd name="connsiteY3374" fmla="*/ 1892785 h 5893281"/>
                <a:gd name="connsiteX3375" fmla="*/ 713054 w 10035679"/>
                <a:gd name="connsiteY3375" fmla="*/ 1892785 h 5893281"/>
                <a:gd name="connsiteX3376" fmla="*/ 692527 w 10035679"/>
                <a:gd name="connsiteY3376" fmla="*/ 1880709 h 5893281"/>
                <a:gd name="connsiteX3377" fmla="*/ 674413 w 10035679"/>
                <a:gd name="connsiteY3377" fmla="*/ 1866220 h 5893281"/>
                <a:gd name="connsiteX3378" fmla="*/ 653885 w 10035679"/>
                <a:gd name="connsiteY3378" fmla="*/ 1855955 h 5893281"/>
                <a:gd name="connsiteX3379" fmla="*/ 621283 w 10035679"/>
                <a:gd name="connsiteY3379" fmla="*/ 1851729 h 5893281"/>
                <a:gd name="connsiteX3380" fmla="*/ 621283 w 10035679"/>
                <a:gd name="connsiteY3380" fmla="*/ 1898823 h 5893281"/>
                <a:gd name="connsiteX3381" fmla="*/ 585057 w 10035679"/>
                <a:gd name="connsiteY3381" fmla="*/ 1916935 h 5893281"/>
                <a:gd name="connsiteX3382" fmla="*/ 554869 w 10035679"/>
                <a:gd name="connsiteY3382" fmla="*/ 1935045 h 5893281"/>
                <a:gd name="connsiteX3383" fmla="*/ 512606 w 10035679"/>
                <a:gd name="connsiteY3383" fmla="*/ 1945312 h 5893281"/>
                <a:gd name="connsiteX3384" fmla="*/ 522869 w 10035679"/>
                <a:gd name="connsiteY3384" fmla="*/ 1912708 h 5893281"/>
                <a:gd name="connsiteX3385" fmla="*/ 536757 w 10035679"/>
                <a:gd name="connsiteY3385" fmla="*/ 1880106 h 5893281"/>
                <a:gd name="connsiteX3386" fmla="*/ 557285 w 10035679"/>
                <a:gd name="connsiteY3386" fmla="*/ 1851729 h 5893281"/>
                <a:gd name="connsiteX3387" fmla="*/ 575396 w 10035679"/>
                <a:gd name="connsiteY3387" fmla="*/ 1820936 h 5893281"/>
                <a:gd name="connsiteX3388" fmla="*/ 557285 w 10035679"/>
                <a:gd name="connsiteY3388" fmla="*/ 1820936 h 5893281"/>
                <a:gd name="connsiteX3389" fmla="*/ 557285 w 10035679"/>
                <a:gd name="connsiteY3389" fmla="*/ 1826974 h 5893281"/>
                <a:gd name="connsiteX3390" fmla="*/ 530718 w 10035679"/>
                <a:gd name="connsiteY3390" fmla="*/ 1849313 h 5893281"/>
                <a:gd name="connsiteX3391" fmla="*/ 508380 w 10035679"/>
                <a:gd name="connsiteY3391" fmla="*/ 1877691 h 5893281"/>
                <a:gd name="connsiteX3392" fmla="*/ 494493 w 10035679"/>
                <a:gd name="connsiteY3392" fmla="*/ 1908482 h 5893281"/>
                <a:gd name="connsiteX3393" fmla="*/ 484230 w 10035679"/>
                <a:gd name="connsiteY3393" fmla="*/ 1941085 h 5893281"/>
                <a:gd name="connsiteX3394" fmla="*/ 470344 w 10035679"/>
                <a:gd name="connsiteY3394" fmla="*/ 1976102 h 5893281"/>
                <a:gd name="connsiteX3395" fmla="*/ 448004 w 10035679"/>
                <a:gd name="connsiteY3395" fmla="*/ 2008705 h 5893281"/>
                <a:gd name="connsiteX3396" fmla="*/ 434118 w 10035679"/>
                <a:gd name="connsiteY3396" fmla="*/ 2023196 h 5893281"/>
                <a:gd name="connsiteX3397" fmla="*/ 405741 w 10035679"/>
                <a:gd name="connsiteY3397" fmla="*/ 2045534 h 5893281"/>
                <a:gd name="connsiteX3398" fmla="*/ 371326 w 10035679"/>
                <a:gd name="connsiteY3398" fmla="*/ 2066061 h 5893281"/>
                <a:gd name="connsiteX3399" fmla="*/ 329063 w 10035679"/>
                <a:gd name="connsiteY3399" fmla="*/ 2090815 h 5893281"/>
                <a:gd name="connsiteX3400" fmla="*/ 286800 w 10035679"/>
                <a:gd name="connsiteY3400" fmla="*/ 2119192 h 5893281"/>
                <a:gd name="connsiteX3401" fmla="*/ 244537 w 10035679"/>
                <a:gd name="connsiteY3401" fmla="*/ 2145758 h 5893281"/>
                <a:gd name="connsiteX3402" fmla="*/ 202274 w 10035679"/>
                <a:gd name="connsiteY3402" fmla="*/ 2166279 h 5893281"/>
                <a:gd name="connsiteX3403" fmla="*/ 169672 w 10035679"/>
                <a:gd name="connsiteY3403" fmla="*/ 2180772 h 5893281"/>
                <a:gd name="connsiteX3404" fmla="*/ 149142 w 10035679"/>
                <a:gd name="connsiteY3404" fmla="*/ 2186807 h 5893281"/>
                <a:gd name="connsiteX3405" fmla="*/ 149142 w 10035679"/>
                <a:gd name="connsiteY3405" fmla="*/ 2180772 h 5893281"/>
                <a:gd name="connsiteX3406" fmla="*/ 156991 w 10035679"/>
                <a:gd name="connsiteY3406" fmla="*/ 2180772 h 5893281"/>
                <a:gd name="connsiteX3407" fmla="*/ 181142 w 10035679"/>
                <a:gd name="connsiteY3407" fmla="*/ 2156018 h 5893281"/>
                <a:gd name="connsiteX3408" fmla="*/ 211329 w 10035679"/>
                <a:gd name="connsiteY3408" fmla="*/ 2133682 h 5893281"/>
                <a:gd name="connsiteX3409" fmla="*/ 247555 w 10035679"/>
                <a:gd name="connsiteY3409" fmla="*/ 2113155 h 5893281"/>
                <a:gd name="connsiteX3410" fmla="*/ 281970 w 10035679"/>
                <a:gd name="connsiteY3410" fmla="*/ 2090213 h 5893281"/>
                <a:gd name="connsiteX3411" fmla="*/ 314574 w 10035679"/>
                <a:gd name="connsiteY3411" fmla="*/ 2065458 h 5893281"/>
                <a:gd name="connsiteX3412" fmla="*/ 338723 w 10035679"/>
                <a:gd name="connsiteY3412" fmla="*/ 2037082 h 5893281"/>
                <a:gd name="connsiteX3413" fmla="*/ 356837 w 10035679"/>
                <a:gd name="connsiteY3413" fmla="*/ 2004480 h 5893281"/>
                <a:gd name="connsiteX3414" fmla="*/ 362874 w 10035679"/>
                <a:gd name="connsiteY3414" fmla="*/ 1961614 h 5893281"/>
                <a:gd name="connsiteX3415" fmla="*/ 336309 w 10035679"/>
                <a:gd name="connsiteY3415" fmla="*/ 1970065 h 5893281"/>
                <a:gd name="connsiteX3416" fmla="*/ 318196 w 10035679"/>
                <a:gd name="connsiteY3416" fmla="*/ 1976102 h 5893281"/>
                <a:gd name="connsiteX3417" fmla="*/ 294045 w 10035679"/>
                <a:gd name="connsiteY3417" fmla="*/ 1984554 h 5893281"/>
                <a:gd name="connsiteX3418" fmla="*/ 294045 w 10035679"/>
                <a:gd name="connsiteY3418" fmla="*/ 1976102 h 5893281"/>
                <a:gd name="connsiteX3419" fmla="*/ 294045 w 10035679"/>
                <a:gd name="connsiteY3419" fmla="*/ 1970065 h 5893281"/>
                <a:gd name="connsiteX3420" fmla="*/ 289819 w 10035679"/>
                <a:gd name="connsiteY3420" fmla="*/ 1965841 h 5893281"/>
                <a:gd name="connsiteX3421" fmla="*/ 286197 w 10035679"/>
                <a:gd name="connsiteY3421" fmla="*/ 1965841 h 5893281"/>
                <a:gd name="connsiteX3422" fmla="*/ 280159 w 10035679"/>
                <a:gd name="connsiteY3422" fmla="*/ 1961614 h 5893281"/>
                <a:gd name="connsiteX3423" fmla="*/ 275933 w 10035679"/>
                <a:gd name="connsiteY3423" fmla="*/ 1965841 h 5893281"/>
                <a:gd name="connsiteX3424" fmla="*/ 271706 w 10035679"/>
                <a:gd name="connsiteY3424" fmla="*/ 1970065 h 5893281"/>
                <a:gd name="connsiteX3425" fmla="*/ 267480 w 10035679"/>
                <a:gd name="connsiteY3425" fmla="*/ 1974291 h 5893281"/>
                <a:gd name="connsiteX3426" fmla="*/ 265668 w 10035679"/>
                <a:gd name="connsiteY3426" fmla="*/ 1974291 h 5893281"/>
                <a:gd name="connsiteX3427" fmla="*/ 257820 w 10035679"/>
                <a:gd name="connsiteY3427" fmla="*/ 1973687 h 5893281"/>
                <a:gd name="connsiteX3428" fmla="*/ 247555 w 10035679"/>
                <a:gd name="connsiteY3428" fmla="*/ 1973687 h 5893281"/>
                <a:gd name="connsiteX3429" fmla="*/ 243329 w 10035679"/>
                <a:gd name="connsiteY3429" fmla="*/ 1953162 h 5893281"/>
                <a:gd name="connsiteX3430" fmla="*/ 233065 w 10035679"/>
                <a:gd name="connsiteY3430" fmla="*/ 1924782 h 5893281"/>
                <a:gd name="connsiteX3431" fmla="*/ 225218 w 10035679"/>
                <a:gd name="connsiteY3431" fmla="*/ 1904257 h 5893281"/>
                <a:gd name="connsiteX3432" fmla="*/ 219179 w 10035679"/>
                <a:gd name="connsiteY3432" fmla="*/ 1910293 h 5893281"/>
                <a:gd name="connsiteX3433" fmla="*/ 214953 w 10035679"/>
                <a:gd name="connsiteY3433" fmla="*/ 1914519 h 5893281"/>
                <a:gd name="connsiteX3434" fmla="*/ 210726 w 10035679"/>
                <a:gd name="connsiteY3434" fmla="*/ 1914519 h 5893281"/>
                <a:gd name="connsiteX3435" fmla="*/ 204688 w 10035679"/>
                <a:gd name="connsiteY3435" fmla="*/ 1914519 h 5893281"/>
                <a:gd name="connsiteX3436" fmla="*/ 200462 w 10035679"/>
                <a:gd name="connsiteY3436" fmla="*/ 1910293 h 5893281"/>
                <a:gd name="connsiteX3437" fmla="*/ 166048 w 10035679"/>
                <a:gd name="connsiteY3437" fmla="*/ 1885540 h 5893281"/>
                <a:gd name="connsiteX3438" fmla="*/ 137672 w 10035679"/>
                <a:gd name="connsiteY3438" fmla="*/ 1848710 h 5893281"/>
                <a:gd name="connsiteX3439" fmla="*/ 115331 w 10035679"/>
                <a:gd name="connsiteY3439" fmla="*/ 1810068 h 5893281"/>
                <a:gd name="connsiteX3440" fmla="*/ 127406 w 10035679"/>
                <a:gd name="connsiteY3440" fmla="*/ 1789540 h 5893281"/>
                <a:gd name="connsiteX3441" fmla="*/ 137672 w 10035679"/>
                <a:gd name="connsiteY3441" fmla="*/ 1762973 h 5893281"/>
                <a:gd name="connsiteX3442" fmla="*/ 147934 w 10035679"/>
                <a:gd name="connsiteY3442" fmla="*/ 1742445 h 5893281"/>
                <a:gd name="connsiteX3443" fmla="*/ 161823 w 10035679"/>
                <a:gd name="connsiteY3443" fmla="*/ 1724332 h 5893281"/>
                <a:gd name="connsiteX3444" fmla="*/ 185973 w 10035679"/>
                <a:gd name="connsiteY3444" fmla="*/ 1709842 h 5893281"/>
                <a:gd name="connsiteX3445" fmla="*/ 208311 w 10035679"/>
                <a:gd name="connsiteY3445" fmla="*/ 1703806 h 5893281"/>
                <a:gd name="connsiteX3446" fmla="*/ 228838 w 10035679"/>
                <a:gd name="connsiteY3446" fmla="*/ 1693541 h 5893281"/>
                <a:gd name="connsiteX3447" fmla="*/ 242725 w 10035679"/>
                <a:gd name="connsiteY3447" fmla="*/ 1679051 h 5893281"/>
                <a:gd name="connsiteX3448" fmla="*/ 252989 w 10035679"/>
                <a:gd name="connsiteY3448" fmla="*/ 1656713 h 5893281"/>
                <a:gd name="connsiteX3449" fmla="*/ 252989 w 10035679"/>
                <a:gd name="connsiteY3449" fmla="*/ 1621696 h 5893281"/>
                <a:gd name="connsiteX3450" fmla="*/ 257216 w 10035679"/>
                <a:gd name="connsiteY3450" fmla="*/ 1617470 h 5893281"/>
                <a:gd name="connsiteX3451" fmla="*/ 261442 w 10035679"/>
                <a:gd name="connsiteY3451" fmla="*/ 1617470 h 5893281"/>
                <a:gd name="connsiteX3452" fmla="*/ 261442 w 10035679"/>
                <a:gd name="connsiteY3452" fmla="*/ 1613244 h 5893281"/>
                <a:gd name="connsiteX3453" fmla="*/ 261442 w 10035679"/>
                <a:gd name="connsiteY3453" fmla="*/ 1609018 h 5893281"/>
                <a:gd name="connsiteX3454" fmla="*/ 265668 w 10035679"/>
                <a:gd name="connsiteY3454" fmla="*/ 1607205 h 5893281"/>
                <a:gd name="connsiteX3455" fmla="*/ 236688 w 10035679"/>
                <a:gd name="connsiteY3455" fmla="*/ 1607205 h 5893281"/>
                <a:gd name="connsiteX3456" fmla="*/ 228838 w 10035679"/>
                <a:gd name="connsiteY3456" fmla="*/ 1613244 h 5893281"/>
                <a:gd name="connsiteX3457" fmla="*/ 227028 w 10035679"/>
                <a:gd name="connsiteY3457" fmla="*/ 1617470 h 5893281"/>
                <a:gd name="connsiteX3458" fmla="*/ 222802 w 10035679"/>
                <a:gd name="connsiteY3458" fmla="*/ 1621696 h 5893281"/>
                <a:gd name="connsiteX3459" fmla="*/ 214953 w 10035679"/>
                <a:gd name="connsiteY3459" fmla="*/ 1623507 h 5893281"/>
                <a:gd name="connsiteX3460" fmla="*/ 208916 w 10035679"/>
                <a:gd name="connsiteY3460" fmla="*/ 1627735 h 5893281"/>
                <a:gd name="connsiteX3461" fmla="*/ 198651 w 10035679"/>
                <a:gd name="connsiteY3461" fmla="*/ 1627735 h 5893281"/>
                <a:gd name="connsiteX3462" fmla="*/ 176311 w 10035679"/>
                <a:gd name="connsiteY3462" fmla="*/ 1621696 h 5893281"/>
                <a:gd name="connsiteX3463" fmla="*/ 146124 w 10035679"/>
                <a:gd name="connsiteY3463" fmla="*/ 1609621 h 5893281"/>
                <a:gd name="connsiteX3464" fmla="*/ 109898 w 10035679"/>
                <a:gd name="connsiteY3464" fmla="*/ 1603584 h 5893281"/>
                <a:gd name="connsiteX3465" fmla="*/ 81521 w 10035679"/>
                <a:gd name="connsiteY3465" fmla="*/ 1589094 h 5893281"/>
                <a:gd name="connsiteX3466" fmla="*/ 75484 w 10035679"/>
                <a:gd name="connsiteY3466" fmla="*/ 1535965 h 5893281"/>
                <a:gd name="connsiteX3467" fmla="*/ 89370 w 10035679"/>
                <a:gd name="connsiteY3467" fmla="*/ 1535965 h 5893281"/>
                <a:gd name="connsiteX3468" fmla="*/ 95409 w 10035679"/>
                <a:gd name="connsiteY3468" fmla="*/ 1531739 h 5893281"/>
                <a:gd name="connsiteX3469" fmla="*/ 105672 w 10035679"/>
                <a:gd name="connsiteY3469" fmla="*/ 1527513 h 5893281"/>
                <a:gd name="connsiteX3470" fmla="*/ 113521 w 10035679"/>
                <a:gd name="connsiteY3470" fmla="*/ 1525700 h 5893281"/>
                <a:gd name="connsiteX3471" fmla="*/ 119559 w 10035679"/>
                <a:gd name="connsiteY3471" fmla="*/ 1525700 h 5893281"/>
                <a:gd name="connsiteX3472" fmla="*/ 127406 w 10035679"/>
                <a:gd name="connsiteY3472" fmla="*/ 1517248 h 5893281"/>
                <a:gd name="connsiteX3473" fmla="*/ 133445 w 10035679"/>
                <a:gd name="connsiteY3473" fmla="*/ 1511212 h 5893281"/>
                <a:gd name="connsiteX3474" fmla="*/ 131633 w 10035679"/>
                <a:gd name="connsiteY3474" fmla="*/ 1506984 h 5893281"/>
                <a:gd name="connsiteX3475" fmla="*/ 131633 w 10035679"/>
                <a:gd name="connsiteY3475" fmla="*/ 1502758 h 5893281"/>
                <a:gd name="connsiteX3476" fmla="*/ 127406 w 10035679"/>
                <a:gd name="connsiteY3476" fmla="*/ 1496722 h 5893281"/>
                <a:gd name="connsiteX3477" fmla="*/ 160010 w 10035679"/>
                <a:gd name="connsiteY3477" fmla="*/ 1496722 h 5893281"/>
                <a:gd name="connsiteX3478" fmla="*/ 161823 w 10035679"/>
                <a:gd name="connsiteY3478" fmla="*/ 1492495 h 5893281"/>
                <a:gd name="connsiteX3479" fmla="*/ 166048 w 10035679"/>
                <a:gd name="connsiteY3479" fmla="*/ 1492495 h 5893281"/>
                <a:gd name="connsiteX3480" fmla="*/ 170274 w 10035679"/>
                <a:gd name="connsiteY3480" fmla="*/ 1488269 h 5893281"/>
                <a:gd name="connsiteX3481" fmla="*/ 172084 w 10035679"/>
                <a:gd name="connsiteY3481" fmla="*/ 1488269 h 5893281"/>
                <a:gd name="connsiteX3482" fmla="*/ 179934 w 10035679"/>
                <a:gd name="connsiteY3482" fmla="*/ 1488269 h 5893281"/>
                <a:gd name="connsiteX3483" fmla="*/ 190199 w 10035679"/>
                <a:gd name="connsiteY3483" fmla="*/ 1498532 h 5893281"/>
                <a:gd name="connsiteX3484" fmla="*/ 200462 w 10035679"/>
                <a:gd name="connsiteY3484" fmla="*/ 1506984 h 5893281"/>
                <a:gd name="connsiteX3485" fmla="*/ 212537 w 10035679"/>
                <a:gd name="connsiteY3485" fmla="*/ 1517248 h 5893281"/>
                <a:gd name="connsiteX3486" fmla="*/ 218576 w 10035679"/>
                <a:gd name="connsiteY3486" fmla="*/ 1527513 h 5893281"/>
                <a:gd name="connsiteX3487" fmla="*/ 242725 w 10035679"/>
                <a:gd name="connsiteY3487" fmla="*/ 1517248 h 5893281"/>
                <a:gd name="connsiteX3488" fmla="*/ 242725 w 10035679"/>
                <a:gd name="connsiteY3488" fmla="*/ 1502758 h 5893281"/>
                <a:gd name="connsiteX3489" fmla="*/ 236688 w 10035679"/>
                <a:gd name="connsiteY3489" fmla="*/ 1492495 h 5893281"/>
                <a:gd name="connsiteX3490" fmla="*/ 232462 w 10035679"/>
                <a:gd name="connsiteY3490" fmla="*/ 1482231 h 5893281"/>
                <a:gd name="connsiteX3491" fmla="*/ 228236 w 10035679"/>
                <a:gd name="connsiteY3491" fmla="*/ 1470156 h 5893281"/>
                <a:gd name="connsiteX3492" fmla="*/ 226423 w 10035679"/>
                <a:gd name="connsiteY3492" fmla="*/ 1459892 h 5893281"/>
                <a:gd name="connsiteX3493" fmla="*/ 218576 w 10035679"/>
                <a:gd name="connsiteY3493" fmla="*/ 1449626 h 5893281"/>
                <a:gd name="connsiteX3494" fmla="*/ 194425 w 10035679"/>
                <a:gd name="connsiteY3494" fmla="*/ 1421250 h 5893281"/>
                <a:gd name="connsiteX3495" fmla="*/ 166048 w 10035679"/>
                <a:gd name="connsiteY3495" fmla="*/ 1398911 h 5893281"/>
                <a:gd name="connsiteX3496" fmla="*/ 133445 w 10035679"/>
                <a:gd name="connsiteY3496" fmla="*/ 1378381 h 5893281"/>
                <a:gd name="connsiteX3497" fmla="*/ 105068 w 10035679"/>
                <a:gd name="connsiteY3497" fmla="*/ 1357853 h 5893281"/>
                <a:gd name="connsiteX3498" fmla="*/ 88767 w 10035679"/>
                <a:gd name="connsiteY3498" fmla="*/ 1325250 h 5893281"/>
                <a:gd name="connsiteX3499" fmla="*/ 94804 w 10035679"/>
                <a:gd name="connsiteY3499" fmla="*/ 1314987 h 5893281"/>
                <a:gd name="connsiteX3500" fmla="*/ 99030 w 10035679"/>
                <a:gd name="connsiteY3500" fmla="*/ 1302912 h 5893281"/>
                <a:gd name="connsiteX3501" fmla="*/ 103258 w 10035679"/>
                <a:gd name="connsiteY3501" fmla="*/ 1292648 h 5893281"/>
                <a:gd name="connsiteX3502" fmla="*/ 145521 w 10035679"/>
                <a:gd name="connsiteY3502" fmla="*/ 1296874 h 5893281"/>
                <a:gd name="connsiteX3503" fmla="*/ 185973 w 10035679"/>
                <a:gd name="connsiteY3503" fmla="*/ 1292648 h 5893281"/>
                <a:gd name="connsiteX3504" fmla="*/ 218576 w 10035679"/>
                <a:gd name="connsiteY3504" fmla="*/ 1274537 h 5893281"/>
                <a:gd name="connsiteX3505" fmla="*/ 228838 w 10035679"/>
                <a:gd name="connsiteY3505" fmla="*/ 1249780 h 5893281"/>
                <a:gd name="connsiteX3506" fmla="*/ 236688 w 10035679"/>
                <a:gd name="connsiteY3506" fmla="*/ 1225026 h 5893281"/>
                <a:gd name="connsiteX3507" fmla="*/ 242725 w 10035679"/>
                <a:gd name="connsiteY3507" fmla="*/ 1202687 h 5893281"/>
                <a:gd name="connsiteX3508" fmla="*/ 269291 w 10035679"/>
                <a:gd name="connsiteY3508" fmla="*/ 1182159 h 5893281"/>
                <a:gd name="connsiteX3509" fmla="*/ 303705 w 10035679"/>
                <a:gd name="connsiteY3509" fmla="*/ 1164047 h 5893281"/>
                <a:gd name="connsiteX3510" fmla="*/ 342346 w 10035679"/>
                <a:gd name="connsiteY3510" fmla="*/ 1153784 h 5893281"/>
                <a:gd name="connsiteX3511" fmla="*/ 374949 w 10035679"/>
                <a:gd name="connsiteY3511" fmla="*/ 1139293 h 5893281"/>
                <a:gd name="connsiteX3512" fmla="*/ 407552 w 10035679"/>
                <a:gd name="connsiteY3512" fmla="*/ 1118766 h 5893281"/>
                <a:gd name="connsiteX3513" fmla="*/ 417816 w 10035679"/>
                <a:gd name="connsiteY3513" fmla="*/ 1124802 h 5893281"/>
                <a:gd name="connsiteX3514" fmla="*/ 423853 w 10035679"/>
                <a:gd name="connsiteY3514" fmla="*/ 1129029 h 5893281"/>
                <a:gd name="connsiteX3515" fmla="*/ 423853 w 10035679"/>
                <a:gd name="connsiteY3515" fmla="*/ 1135067 h 5893281"/>
                <a:gd name="connsiteX3516" fmla="*/ 428079 w 10035679"/>
                <a:gd name="connsiteY3516" fmla="*/ 1139293 h 5893281"/>
                <a:gd name="connsiteX3517" fmla="*/ 428079 w 10035679"/>
                <a:gd name="connsiteY3517" fmla="*/ 1147745 h 5893281"/>
                <a:gd name="connsiteX3518" fmla="*/ 432305 w 10035679"/>
                <a:gd name="connsiteY3518" fmla="*/ 1149556 h 5893281"/>
                <a:gd name="connsiteX3519" fmla="*/ 438344 w 10035679"/>
                <a:gd name="connsiteY3519" fmla="*/ 1158010 h 5893281"/>
                <a:gd name="connsiteX3520" fmla="*/ 446193 w 10035679"/>
                <a:gd name="connsiteY3520" fmla="*/ 1164047 h 5893281"/>
                <a:gd name="connsiteX3521" fmla="*/ 456456 w 10035679"/>
                <a:gd name="connsiteY3521" fmla="*/ 1164047 h 5893281"/>
                <a:gd name="connsiteX3522" fmla="*/ 464305 w 10035679"/>
                <a:gd name="connsiteY3522" fmla="*/ 1164047 h 5893281"/>
                <a:gd name="connsiteX3523" fmla="*/ 470344 w 10035679"/>
                <a:gd name="connsiteY3523" fmla="*/ 1162236 h 5893281"/>
                <a:gd name="connsiteX3524" fmla="*/ 478191 w 10035679"/>
                <a:gd name="connsiteY3524" fmla="*/ 1158010 h 5893281"/>
                <a:gd name="connsiteX3525" fmla="*/ 484230 w 10035679"/>
                <a:gd name="connsiteY3525" fmla="*/ 1158010 h 5893281"/>
                <a:gd name="connsiteX3526" fmla="*/ 492079 w 10035679"/>
                <a:gd name="connsiteY3526" fmla="*/ 1158010 h 5893281"/>
                <a:gd name="connsiteX3527" fmla="*/ 498116 w 10035679"/>
                <a:gd name="connsiteY3527" fmla="*/ 1162236 h 5893281"/>
                <a:gd name="connsiteX3528" fmla="*/ 505965 w 10035679"/>
                <a:gd name="connsiteY3528" fmla="*/ 1168273 h 5893281"/>
                <a:gd name="connsiteX3529" fmla="*/ 516228 w 10035679"/>
                <a:gd name="connsiteY3529" fmla="*/ 1178538 h 5893281"/>
                <a:gd name="connsiteX3530" fmla="*/ 522266 w 10035679"/>
                <a:gd name="connsiteY3530" fmla="*/ 1186988 h 5893281"/>
                <a:gd name="connsiteX3531" fmla="*/ 530116 w 10035679"/>
                <a:gd name="connsiteY3531" fmla="*/ 1193028 h 5893281"/>
                <a:gd name="connsiteX3532" fmla="*/ 540379 w 10035679"/>
                <a:gd name="connsiteY3532" fmla="*/ 1197254 h 5893281"/>
                <a:gd name="connsiteX3533" fmla="*/ 550643 w 10035679"/>
                <a:gd name="connsiteY3533" fmla="*/ 1201479 h 5893281"/>
                <a:gd name="connsiteX3534" fmla="*/ 560906 w 10035679"/>
                <a:gd name="connsiteY3534" fmla="*/ 1197254 h 5893281"/>
                <a:gd name="connsiteX3535" fmla="*/ 568755 w 10035679"/>
                <a:gd name="connsiteY3535" fmla="*/ 1197254 h 5893281"/>
                <a:gd name="connsiteX3536" fmla="*/ 574794 w 10035679"/>
                <a:gd name="connsiteY3536" fmla="*/ 1193028 h 5893281"/>
                <a:gd name="connsiteX3537" fmla="*/ 586869 w 10035679"/>
                <a:gd name="connsiteY3537" fmla="*/ 1188799 h 5893281"/>
                <a:gd name="connsiteX3538" fmla="*/ 592906 w 10035679"/>
                <a:gd name="connsiteY3538" fmla="*/ 1188799 h 5893281"/>
                <a:gd name="connsiteX3539" fmla="*/ 615246 w 10035679"/>
                <a:gd name="connsiteY3539" fmla="*/ 1197254 h 5893281"/>
                <a:gd name="connsiteX3540" fmla="*/ 645433 w 10035679"/>
                <a:gd name="connsiteY3540" fmla="*/ 1207517 h 5893281"/>
                <a:gd name="connsiteX3541" fmla="*/ 673810 w 10035679"/>
                <a:gd name="connsiteY3541" fmla="*/ 1222008 h 5893281"/>
                <a:gd name="connsiteX3542" fmla="*/ 702187 w 10035679"/>
                <a:gd name="connsiteY3542" fmla="*/ 1230459 h 5893281"/>
                <a:gd name="connsiteX3543" fmla="*/ 763166 w 10035679"/>
                <a:gd name="connsiteY3543" fmla="*/ 1222008 h 5893281"/>
                <a:gd name="connsiteX3544" fmla="*/ 801806 w 10035679"/>
                <a:gd name="connsiteY3544" fmla="*/ 1240119 h 5893281"/>
                <a:gd name="connsiteX3545" fmla="*/ 838032 w 10035679"/>
                <a:gd name="connsiteY3545" fmla="*/ 1264876 h 5893281"/>
                <a:gd name="connsiteX3546" fmla="*/ 872445 w 10035679"/>
                <a:gd name="connsiteY3546" fmla="*/ 1287214 h 5893281"/>
                <a:gd name="connsiteX3547" fmla="*/ 911086 w 10035679"/>
                <a:gd name="connsiteY3547" fmla="*/ 1307741 h 5893281"/>
                <a:gd name="connsiteX3548" fmla="*/ 957575 w 10035679"/>
                <a:gd name="connsiteY3548" fmla="*/ 1316194 h 5893281"/>
                <a:gd name="connsiteX3549" fmla="*/ 957575 w 10035679"/>
                <a:gd name="connsiteY3549" fmla="*/ 1301704 h 5893281"/>
                <a:gd name="connsiteX3550" fmla="*/ 947312 w 10035679"/>
                <a:gd name="connsiteY3550" fmla="*/ 1289630 h 5893281"/>
                <a:gd name="connsiteX3551" fmla="*/ 937048 w 10035679"/>
                <a:gd name="connsiteY3551" fmla="*/ 1275139 h 5893281"/>
                <a:gd name="connsiteX3552" fmla="*/ 924973 w 10035679"/>
                <a:gd name="connsiteY3552" fmla="*/ 1260650 h 5893281"/>
                <a:gd name="connsiteX3553" fmla="*/ 918936 w 10035679"/>
                <a:gd name="connsiteY3553" fmla="*/ 1244345 h 5893281"/>
                <a:gd name="connsiteX3554" fmla="*/ 961199 w 10035679"/>
                <a:gd name="connsiteY3554" fmla="*/ 1240119 h 5893281"/>
                <a:gd name="connsiteX3555" fmla="*/ 989575 w 10035679"/>
                <a:gd name="connsiteY3555" fmla="*/ 1231668 h 5893281"/>
                <a:gd name="connsiteX3556" fmla="*/ 1013726 w 10035679"/>
                <a:gd name="connsiteY3556" fmla="*/ 1217178 h 5893281"/>
                <a:gd name="connsiteX3557" fmla="*/ 1034254 w 10035679"/>
                <a:gd name="connsiteY3557" fmla="*/ 1202687 h 5893281"/>
                <a:gd name="connsiteX3558" fmla="*/ 1056592 w 10035679"/>
                <a:gd name="connsiteY3558" fmla="*/ 1186385 h 5893281"/>
                <a:gd name="connsiteX3559" fmla="*/ 1080742 w 10035679"/>
                <a:gd name="connsiteY3559" fmla="*/ 1174311 h 5893281"/>
                <a:gd name="connsiteX3560" fmla="*/ 1113345 w 10035679"/>
                <a:gd name="connsiteY3560" fmla="*/ 1168273 h 5893281"/>
                <a:gd name="connsiteX3561" fmla="*/ 1119383 w 10035679"/>
                <a:gd name="connsiteY3561" fmla="*/ 1172497 h 5893281"/>
                <a:gd name="connsiteX3562" fmla="*/ 1131459 w 10035679"/>
                <a:gd name="connsiteY3562" fmla="*/ 1174311 h 5893281"/>
                <a:gd name="connsiteX3563" fmla="*/ 1137496 w 10035679"/>
                <a:gd name="connsiteY3563" fmla="*/ 1178538 h 5893281"/>
                <a:gd name="connsiteX3564" fmla="*/ 1143534 w 10035679"/>
                <a:gd name="connsiteY3564" fmla="*/ 1182762 h 5893281"/>
                <a:gd name="connsiteX3565" fmla="*/ 1131459 w 10035679"/>
                <a:gd name="connsiteY3565" fmla="*/ 1182762 h 5893281"/>
                <a:gd name="connsiteX3566" fmla="*/ 1095233 w 10035679"/>
                <a:gd name="connsiteY3566" fmla="*/ 1211140 h 5893281"/>
                <a:gd name="connsiteX3567" fmla="*/ 1056592 w 10035679"/>
                <a:gd name="connsiteY3567" fmla="*/ 1235893 h 5893281"/>
                <a:gd name="connsiteX3568" fmla="*/ 1014329 w 10035679"/>
                <a:gd name="connsiteY3568" fmla="*/ 1254008 h 5893281"/>
                <a:gd name="connsiteX3569" fmla="*/ 1014329 w 10035679"/>
                <a:gd name="connsiteY3569" fmla="*/ 1268498 h 5893281"/>
                <a:gd name="connsiteX3570" fmla="*/ 1052970 w 10035679"/>
                <a:gd name="connsiteY3570" fmla="*/ 1274537 h 5893281"/>
                <a:gd name="connsiteX3571" fmla="*/ 1071082 w 10035679"/>
                <a:gd name="connsiteY3571" fmla="*/ 1254008 h 5893281"/>
                <a:gd name="connsiteX3572" fmla="*/ 1089194 w 10035679"/>
                <a:gd name="connsiteY3572" fmla="*/ 1243742 h 5893281"/>
                <a:gd name="connsiteX3573" fmla="*/ 1113345 w 10035679"/>
                <a:gd name="connsiteY3573" fmla="*/ 1239517 h 5893281"/>
                <a:gd name="connsiteX3574" fmla="*/ 1137496 w 10035679"/>
                <a:gd name="connsiteY3574" fmla="*/ 1239517 h 5893281"/>
                <a:gd name="connsiteX3575" fmla="*/ 1170098 w 10035679"/>
                <a:gd name="connsiteY3575" fmla="*/ 1235291 h 5893281"/>
                <a:gd name="connsiteX3576" fmla="*/ 1171911 w 10035679"/>
                <a:gd name="connsiteY3576" fmla="*/ 1225026 h 5893281"/>
                <a:gd name="connsiteX3577" fmla="*/ 1176137 w 10035679"/>
                <a:gd name="connsiteY3577" fmla="*/ 1214764 h 5893281"/>
                <a:gd name="connsiteX3578" fmla="*/ 1183984 w 10035679"/>
                <a:gd name="connsiteY3578" fmla="*/ 1202687 h 5893281"/>
                <a:gd name="connsiteX3579" fmla="*/ 1190023 w 10035679"/>
                <a:gd name="connsiteY3579" fmla="*/ 1196649 h 5893281"/>
                <a:gd name="connsiteX3580" fmla="*/ 1200286 w 10035679"/>
                <a:gd name="connsiteY3580" fmla="*/ 1221405 h 5893281"/>
                <a:gd name="connsiteX3581" fmla="*/ 1212361 w 10035679"/>
                <a:gd name="connsiteY3581" fmla="*/ 1239517 h 5893281"/>
                <a:gd name="connsiteX3582" fmla="*/ 1228663 w 10035679"/>
                <a:gd name="connsiteY3582" fmla="*/ 1254008 h 5893281"/>
                <a:gd name="connsiteX3583" fmla="*/ 1255229 w 10035679"/>
                <a:gd name="connsiteY3583" fmla="*/ 1260045 h 5893281"/>
                <a:gd name="connsiteX3584" fmla="*/ 1261265 w 10035679"/>
                <a:gd name="connsiteY3584" fmla="*/ 1254008 h 5893281"/>
                <a:gd name="connsiteX3585" fmla="*/ 1265493 w 10035679"/>
                <a:gd name="connsiteY3585" fmla="*/ 1249780 h 5893281"/>
                <a:gd name="connsiteX3586" fmla="*/ 1271530 w 10035679"/>
                <a:gd name="connsiteY3586" fmla="*/ 1245553 h 5893281"/>
                <a:gd name="connsiteX3587" fmla="*/ 1275756 w 10035679"/>
                <a:gd name="connsiteY3587" fmla="*/ 1243742 h 5893281"/>
                <a:gd name="connsiteX3588" fmla="*/ 1283605 w 10035679"/>
                <a:gd name="connsiteY3588" fmla="*/ 1243742 h 5893281"/>
                <a:gd name="connsiteX3589" fmla="*/ 1285416 w 10035679"/>
                <a:gd name="connsiteY3589" fmla="*/ 1243742 h 5893281"/>
                <a:gd name="connsiteX3590" fmla="*/ 1293265 w 10035679"/>
                <a:gd name="connsiteY3590" fmla="*/ 1254008 h 5893281"/>
                <a:gd name="connsiteX3591" fmla="*/ 1297491 w 10035679"/>
                <a:gd name="connsiteY3591" fmla="*/ 1260045 h 5893281"/>
                <a:gd name="connsiteX3592" fmla="*/ 1299304 w 10035679"/>
                <a:gd name="connsiteY3592" fmla="*/ 1268498 h 5893281"/>
                <a:gd name="connsiteX3593" fmla="*/ 1311377 w 10035679"/>
                <a:gd name="connsiteY3593" fmla="*/ 1264272 h 5893281"/>
                <a:gd name="connsiteX3594" fmla="*/ 1321642 w 10035679"/>
                <a:gd name="connsiteY3594" fmla="*/ 1258234 h 5893281"/>
                <a:gd name="connsiteX3595" fmla="*/ 1327680 w 10035679"/>
                <a:gd name="connsiteY3595" fmla="*/ 1249780 h 5893281"/>
                <a:gd name="connsiteX3596" fmla="*/ 1337943 w 10035679"/>
                <a:gd name="connsiteY3596" fmla="*/ 1245553 h 5893281"/>
                <a:gd name="connsiteX3597" fmla="*/ 1345793 w 10035679"/>
                <a:gd name="connsiteY3597" fmla="*/ 1243742 h 5893281"/>
                <a:gd name="connsiteX3598" fmla="*/ 1384432 w 10035679"/>
                <a:gd name="connsiteY3598" fmla="*/ 1254008 h 5893281"/>
                <a:gd name="connsiteX3599" fmla="*/ 1417037 w 10035679"/>
                <a:gd name="connsiteY3599" fmla="*/ 1278762 h 5893281"/>
                <a:gd name="connsiteX3600" fmla="*/ 1449640 w 10035679"/>
                <a:gd name="connsiteY3600" fmla="*/ 1303515 h 5893281"/>
                <a:gd name="connsiteX3601" fmla="*/ 1479827 w 10035679"/>
                <a:gd name="connsiteY3601" fmla="*/ 1325854 h 5893281"/>
                <a:gd name="connsiteX3602" fmla="*/ 1491902 w 10035679"/>
                <a:gd name="connsiteY3602" fmla="*/ 1325854 h 5893281"/>
                <a:gd name="connsiteX3603" fmla="*/ 1502165 w 10035679"/>
                <a:gd name="connsiteY3603" fmla="*/ 1325854 h 5893281"/>
                <a:gd name="connsiteX3604" fmla="*/ 1508204 w 10035679"/>
                <a:gd name="connsiteY3604" fmla="*/ 1321628 h 5893281"/>
                <a:gd name="connsiteX3605" fmla="*/ 1520279 w 10035679"/>
                <a:gd name="connsiteY3605" fmla="*/ 1317400 h 5893281"/>
                <a:gd name="connsiteX3606" fmla="*/ 1526316 w 10035679"/>
                <a:gd name="connsiteY3606" fmla="*/ 1315590 h 5893281"/>
                <a:gd name="connsiteX3607" fmla="*/ 1532354 w 10035679"/>
                <a:gd name="connsiteY3607" fmla="*/ 1315590 h 5893281"/>
                <a:gd name="connsiteX3608" fmla="*/ 1540202 w 10035679"/>
                <a:gd name="connsiteY3608" fmla="*/ 1321628 h 5893281"/>
                <a:gd name="connsiteX3609" fmla="*/ 1546240 w 10035679"/>
                <a:gd name="connsiteY3609" fmla="*/ 1330080 h 5893281"/>
                <a:gd name="connsiteX3610" fmla="*/ 1554090 w 10035679"/>
                <a:gd name="connsiteY3610" fmla="*/ 1340343 h 5893281"/>
                <a:gd name="connsiteX3611" fmla="*/ 1560126 w 10035679"/>
                <a:gd name="connsiteY3611" fmla="*/ 1354834 h 5893281"/>
                <a:gd name="connsiteX3612" fmla="*/ 1564352 w 10035679"/>
                <a:gd name="connsiteY3612" fmla="*/ 1360872 h 5893281"/>
                <a:gd name="connsiteX3613" fmla="*/ 1558316 w 10035679"/>
                <a:gd name="connsiteY3613" fmla="*/ 1365100 h 5893281"/>
                <a:gd name="connsiteX3614" fmla="*/ 1550466 w 10035679"/>
                <a:gd name="connsiteY3614" fmla="*/ 1369326 h 5893281"/>
                <a:gd name="connsiteX3615" fmla="*/ 1546240 w 10035679"/>
                <a:gd name="connsiteY3615" fmla="*/ 1371137 h 5893281"/>
                <a:gd name="connsiteX3616" fmla="*/ 1546240 w 10035679"/>
                <a:gd name="connsiteY3616" fmla="*/ 1375363 h 5893281"/>
                <a:gd name="connsiteX3617" fmla="*/ 1544430 w 10035679"/>
                <a:gd name="connsiteY3617" fmla="*/ 1379589 h 5893281"/>
                <a:gd name="connsiteX3618" fmla="*/ 1540202 w 10035679"/>
                <a:gd name="connsiteY3618" fmla="*/ 1385628 h 5893281"/>
                <a:gd name="connsiteX3619" fmla="*/ 1564352 w 10035679"/>
                <a:gd name="connsiteY3619" fmla="*/ 1385628 h 5893281"/>
                <a:gd name="connsiteX3620" fmla="*/ 1596955 w 10035679"/>
                <a:gd name="connsiteY3620" fmla="*/ 1389854 h 5893281"/>
                <a:gd name="connsiteX3621" fmla="*/ 1629558 w 10035679"/>
                <a:gd name="connsiteY3621" fmla="*/ 1389854 h 5893281"/>
                <a:gd name="connsiteX3622" fmla="*/ 1657935 w 10035679"/>
                <a:gd name="connsiteY3622" fmla="*/ 1389854 h 5893281"/>
                <a:gd name="connsiteX3623" fmla="*/ 1674236 w 10035679"/>
                <a:gd name="connsiteY3623" fmla="*/ 1394080 h 5893281"/>
                <a:gd name="connsiteX3624" fmla="*/ 1692350 w 10035679"/>
                <a:gd name="connsiteY3624" fmla="*/ 1414608 h 5893281"/>
                <a:gd name="connsiteX3625" fmla="*/ 1710462 w 10035679"/>
                <a:gd name="connsiteY3625" fmla="*/ 1436948 h 5893281"/>
                <a:gd name="connsiteX3626" fmla="*/ 1726763 w 10035679"/>
                <a:gd name="connsiteY3626" fmla="*/ 1457476 h 5893281"/>
                <a:gd name="connsiteX3627" fmla="*/ 1726763 w 10035679"/>
                <a:gd name="connsiteY3627" fmla="*/ 1386231 h 5893281"/>
                <a:gd name="connsiteX3628" fmla="*/ 1744878 w 10035679"/>
                <a:gd name="connsiteY3628" fmla="*/ 1386231 h 5893281"/>
                <a:gd name="connsiteX3629" fmla="*/ 1758763 w 10035679"/>
                <a:gd name="connsiteY3629" fmla="*/ 1386231 h 5893281"/>
                <a:gd name="connsiteX3630" fmla="*/ 1769026 w 10035679"/>
                <a:gd name="connsiteY3630" fmla="*/ 1384420 h 5893281"/>
                <a:gd name="connsiteX3631" fmla="*/ 1782914 w 10035679"/>
                <a:gd name="connsiteY3631" fmla="*/ 1380194 h 5893281"/>
                <a:gd name="connsiteX3632" fmla="*/ 1782914 w 10035679"/>
                <a:gd name="connsiteY3632" fmla="*/ 1371741 h 5893281"/>
                <a:gd name="connsiteX3633" fmla="*/ 1720122 w 10035679"/>
                <a:gd name="connsiteY3633" fmla="*/ 1371741 h 5893281"/>
                <a:gd name="connsiteX3634" fmla="*/ 1715896 w 10035679"/>
                <a:gd name="connsiteY3634" fmla="*/ 1361476 h 5893281"/>
                <a:gd name="connsiteX3635" fmla="*/ 1714085 w 10035679"/>
                <a:gd name="connsiteY3635" fmla="*/ 1359666 h 5893281"/>
                <a:gd name="connsiteX3636" fmla="*/ 1709859 w 10035679"/>
                <a:gd name="connsiteY3636" fmla="*/ 1351211 h 5893281"/>
                <a:gd name="connsiteX3637" fmla="*/ 1705633 w 10035679"/>
                <a:gd name="connsiteY3637" fmla="*/ 1345175 h 5893281"/>
                <a:gd name="connsiteX3638" fmla="*/ 1705633 w 10035679"/>
                <a:gd name="connsiteY3638" fmla="*/ 1333099 h 5893281"/>
                <a:gd name="connsiteX3639" fmla="*/ 1713481 w 10035679"/>
                <a:gd name="connsiteY3639" fmla="*/ 1333099 h 5893281"/>
                <a:gd name="connsiteX3640" fmla="*/ 1713481 w 10035679"/>
                <a:gd name="connsiteY3640" fmla="*/ 1327062 h 5893281"/>
                <a:gd name="connsiteX3641" fmla="*/ 1804650 w 10035679"/>
                <a:gd name="connsiteY3641" fmla="*/ 1316798 h 5893281"/>
                <a:gd name="connsiteX3642" fmla="*/ 1804650 w 10035679"/>
                <a:gd name="connsiteY3642" fmla="*/ 1341551 h 5893281"/>
                <a:gd name="connsiteX3643" fmla="*/ 1814912 w 10035679"/>
                <a:gd name="connsiteY3643" fmla="*/ 1347590 h 5893281"/>
                <a:gd name="connsiteX3644" fmla="*/ 1822761 w 10035679"/>
                <a:gd name="connsiteY3644" fmla="*/ 1359666 h 5893281"/>
                <a:gd name="connsiteX3645" fmla="*/ 1828800 w 10035679"/>
                <a:gd name="connsiteY3645" fmla="*/ 1365703 h 5893281"/>
                <a:gd name="connsiteX3646" fmla="*/ 1836647 w 10035679"/>
                <a:gd name="connsiteY3646" fmla="*/ 1380194 h 5893281"/>
                <a:gd name="connsiteX3647" fmla="*/ 1875289 w 10035679"/>
                <a:gd name="connsiteY3647" fmla="*/ 1380194 h 5893281"/>
                <a:gd name="connsiteX3648" fmla="*/ 1899439 w 10035679"/>
                <a:gd name="connsiteY3648" fmla="*/ 1386231 h 5893281"/>
                <a:gd name="connsiteX3649" fmla="*/ 1923590 w 10035679"/>
                <a:gd name="connsiteY3649" fmla="*/ 1390457 h 5893281"/>
                <a:gd name="connsiteX3650" fmla="*/ 1947739 w 10035679"/>
                <a:gd name="connsiteY3650" fmla="*/ 1394683 h 5893281"/>
                <a:gd name="connsiteX3651" fmla="*/ 1983965 w 10035679"/>
                <a:gd name="connsiteY3651" fmla="*/ 1394683 h 5893281"/>
                <a:gd name="connsiteX3652" fmla="*/ 1988191 w 10035679"/>
                <a:gd name="connsiteY3652" fmla="*/ 1390457 h 5893281"/>
                <a:gd name="connsiteX3653" fmla="*/ 1990004 w 10035679"/>
                <a:gd name="connsiteY3653" fmla="*/ 1386231 h 5893281"/>
                <a:gd name="connsiteX3654" fmla="*/ 1994229 w 10035679"/>
                <a:gd name="connsiteY3654" fmla="*/ 1384420 h 5893281"/>
                <a:gd name="connsiteX3655" fmla="*/ 1998455 w 10035679"/>
                <a:gd name="connsiteY3655" fmla="*/ 1380194 h 5893281"/>
                <a:gd name="connsiteX3656" fmla="*/ 1998455 w 10035679"/>
                <a:gd name="connsiteY3656" fmla="*/ 1355440 h 5893281"/>
                <a:gd name="connsiteX3657" fmla="*/ 2044944 w 10035679"/>
                <a:gd name="connsiteY3657" fmla="*/ 1355440 h 5893281"/>
                <a:gd name="connsiteX3658" fmla="*/ 2058830 w 10035679"/>
                <a:gd name="connsiteY3658" fmla="*/ 1386231 h 5893281"/>
                <a:gd name="connsiteX3659" fmla="*/ 2075132 w 10035679"/>
                <a:gd name="connsiteY3659" fmla="*/ 1418834 h 5893281"/>
                <a:gd name="connsiteX3660" fmla="*/ 2079358 w 10035679"/>
                <a:gd name="connsiteY3660" fmla="*/ 1404345 h 5893281"/>
                <a:gd name="connsiteX3661" fmla="*/ 2079358 w 10035679"/>
                <a:gd name="connsiteY3661" fmla="*/ 1398306 h 5893281"/>
                <a:gd name="connsiteX3662" fmla="*/ 2083586 w 10035679"/>
                <a:gd name="connsiteY3662" fmla="*/ 1386231 h 5893281"/>
                <a:gd name="connsiteX3663" fmla="*/ 2083586 w 10035679"/>
                <a:gd name="connsiteY3663" fmla="*/ 1380194 h 5893281"/>
                <a:gd name="connsiteX3664" fmla="*/ 2107735 w 10035679"/>
                <a:gd name="connsiteY3664" fmla="*/ 1380194 h 5893281"/>
                <a:gd name="connsiteX3665" fmla="*/ 2107735 w 10035679"/>
                <a:gd name="connsiteY3665" fmla="*/ 1351816 h 5893281"/>
                <a:gd name="connsiteX3666" fmla="*/ 2107735 w 10035679"/>
                <a:gd name="connsiteY3666" fmla="*/ 1319213 h 5893281"/>
                <a:gd name="connsiteX3667" fmla="*/ 2111963 w 10035679"/>
                <a:gd name="connsiteY3667" fmla="*/ 1290838 h 5893281"/>
                <a:gd name="connsiteX3668" fmla="*/ 2107735 w 10035679"/>
                <a:gd name="connsiteY3668" fmla="*/ 1276347 h 5893281"/>
                <a:gd name="connsiteX3669" fmla="*/ 2083586 w 10035679"/>
                <a:gd name="connsiteY3669" fmla="*/ 1247969 h 5893281"/>
                <a:gd name="connsiteX3670" fmla="*/ 2065472 w 10035679"/>
                <a:gd name="connsiteY3670" fmla="*/ 1217178 h 5893281"/>
                <a:gd name="connsiteX3671" fmla="*/ 2061246 w 10035679"/>
                <a:gd name="connsiteY3671" fmla="*/ 1180348 h 5893281"/>
                <a:gd name="connsiteX3672" fmla="*/ 2069095 w 10035679"/>
                <a:gd name="connsiteY3672" fmla="*/ 1145330 h 5893281"/>
                <a:gd name="connsiteX3673" fmla="*/ 2093246 w 10035679"/>
                <a:gd name="connsiteY3673" fmla="*/ 1106690 h 5893281"/>
                <a:gd name="connsiteX3674" fmla="*/ 2111358 w 10035679"/>
                <a:gd name="connsiteY3674" fmla="*/ 1098237 h 5893281"/>
                <a:gd name="connsiteX3675" fmla="*/ 2131885 w 10035679"/>
                <a:gd name="connsiteY3675" fmla="*/ 1092198 h 5893281"/>
                <a:gd name="connsiteX3676" fmla="*/ 1724940 w 10035679"/>
                <a:gd name="connsiteY3676" fmla="*/ 989554 h 5893281"/>
                <a:gd name="connsiteX3677" fmla="*/ 1767202 w 10035679"/>
                <a:gd name="connsiteY3677" fmla="*/ 1018533 h 5893281"/>
                <a:gd name="connsiteX3678" fmla="*/ 1793768 w 10035679"/>
                <a:gd name="connsiteY3678" fmla="*/ 1052949 h 5893281"/>
                <a:gd name="connsiteX3679" fmla="*/ 1807654 w 10035679"/>
                <a:gd name="connsiteY3679" fmla="*/ 1095814 h 5893281"/>
                <a:gd name="connsiteX3680" fmla="*/ 1817917 w 10035679"/>
                <a:gd name="connsiteY3680" fmla="*/ 1151360 h 5893281"/>
                <a:gd name="connsiteX3681" fmla="*/ 1828182 w 10035679"/>
                <a:gd name="connsiteY3681" fmla="*/ 1206303 h 5893281"/>
                <a:gd name="connsiteX3682" fmla="*/ 1860182 w 10035679"/>
                <a:gd name="connsiteY3682" fmla="*/ 1210529 h 5893281"/>
                <a:gd name="connsiteX3683" fmla="*/ 1880709 w 10035679"/>
                <a:gd name="connsiteY3683" fmla="*/ 1214153 h 5893281"/>
                <a:gd name="connsiteX3684" fmla="*/ 1898821 w 10035679"/>
                <a:gd name="connsiteY3684" fmla="*/ 1228643 h 5893281"/>
                <a:gd name="connsiteX3685" fmla="*/ 1909086 w 10035679"/>
                <a:gd name="connsiteY3685" fmla="*/ 1247358 h 5893281"/>
                <a:gd name="connsiteX3686" fmla="*/ 1913312 w 10035679"/>
                <a:gd name="connsiteY3686" fmla="*/ 1277548 h 5893281"/>
                <a:gd name="connsiteX3687" fmla="*/ 1907273 w 10035679"/>
                <a:gd name="connsiteY3687" fmla="*/ 1277548 h 5893281"/>
                <a:gd name="connsiteX3688" fmla="*/ 1903047 w 10035679"/>
                <a:gd name="connsiteY3688" fmla="*/ 1275735 h 5893281"/>
                <a:gd name="connsiteX3689" fmla="*/ 1898821 w 10035679"/>
                <a:gd name="connsiteY3689" fmla="*/ 1271509 h 5893281"/>
                <a:gd name="connsiteX3690" fmla="*/ 1894595 w 10035679"/>
                <a:gd name="connsiteY3690" fmla="*/ 1267283 h 5893281"/>
                <a:gd name="connsiteX3691" fmla="*/ 1888559 w 10035679"/>
                <a:gd name="connsiteY3691" fmla="*/ 1263660 h 5893281"/>
                <a:gd name="connsiteX3692" fmla="*/ 1888559 w 10035679"/>
                <a:gd name="connsiteY3692" fmla="*/ 1277548 h 5893281"/>
                <a:gd name="connsiteX3693" fmla="*/ 1894595 w 10035679"/>
                <a:gd name="connsiteY3693" fmla="*/ 1286000 h 5893281"/>
                <a:gd name="connsiteX3694" fmla="*/ 1898821 w 10035679"/>
                <a:gd name="connsiteY3694" fmla="*/ 1290226 h 5893281"/>
                <a:gd name="connsiteX3695" fmla="*/ 1903047 w 10035679"/>
                <a:gd name="connsiteY3695" fmla="*/ 1290226 h 5893281"/>
                <a:gd name="connsiteX3696" fmla="*/ 1903047 w 10035679"/>
                <a:gd name="connsiteY3696" fmla="*/ 1296263 h 5893281"/>
                <a:gd name="connsiteX3697" fmla="*/ 1903047 w 10035679"/>
                <a:gd name="connsiteY3697" fmla="*/ 1300491 h 5893281"/>
                <a:gd name="connsiteX3698" fmla="*/ 1907273 w 10035679"/>
                <a:gd name="connsiteY3698" fmla="*/ 1310150 h 5893281"/>
                <a:gd name="connsiteX3699" fmla="*/ 1888559 w 10035679"/>
                <a:gd name="connsiteY3699" fmla="*/ 1314376 h 5893281"/>
                <a:gd name="connsiteX3700" fmla="*/ 1870445 w 10035679"/>
                <a:gd name="connsiteY3700" fmla="*/ 1318602 h 5893281"/>
                <a:gd name="connsiteX3701" fmla="*/ 1850520 w 10035679"/>
                <a:gd name="connsiteY3701" fmla="*/ 1318602 h 5893281"/>
                <a:gd name="connsiteX3702" fmla="*/ 1813691 w 10035679"/>
                <a:gd name="connsiteY3702" fmla="*/ 1304112 h 5893281"/>
                <a:gd name="connsiteX3703" fmla="*/ 1779278 w 10035679"/>
                <a:gd name="connsiteY3703" fmla="*/ 1300491 h 5893281"/>
                <a:gd name="connsiteX3704" fmla="*/ 1738826 w 10035679"/>
                <a:gd name="connsiteY3704" fmla="*/ 1306527 h 5893281"/>
                <a:gd name="connsiteX3705" fmla="*/ 1700184 w 10035679"/>
                <a:gd name="connsiteY3705" fmla="*/ 1318602 h 5893281"/>
                <a:gd name="connsiteX3706" fmla="*/ 1661545 w 10035679"/>
                <a:gd name="connsiteY3706" fmla="*/ 1324639 h 5893281"/>
                <a:gd name="connsiteX3707" fmla="*/ 1619282 w 10035679"/>
                <a:gd name="connsiteY3707" fmla="*/ 1324639 h 5893281"/>
                <a:gd name="connsiteX3708" fmla="*/ 1570378 w 10035679"/>
                <a:gd name="connsiteY3708" fmla="*/ 1310150 h 5893281"/>
                <a:gd name="connsiteX3709" fmla="*/ 1544415 w 10035679"/>
                <a:gd name="connsiteY3709" fmla="*/ 1304112 h 5893281"/>
                <a:gd name="connsiteX3710" fmla="*/ 1523887 w 10035679"/>
                <a:gd name="connsiteY3710" fmla="*/ 1300491 h 5893281"/>
                <a:gd name="connsiteX3711" fmla="*/ 1505775 w 10035679"/>
                <a:gd name="connsiteY3711" fmla="*/ 1296263 h 5893281"/>
                <a:gd name="connsiteX3712" fmla="*/ 1489474 w 10035679"/>
                <a:gd name="connsiteY3712" fmla="*/ 1286000 h 5893281"/>
                <a:gd name="connsiteX3713" fmla="*/ 1477398 w 10035679"/>
                <a:gd name="connsiteY3713" fmla="*/ 1263660 h 5893281"/>
                <a:gd name="connsiteX3714" fmla="*/ 1485248 w 10035679"/>
                <a:gd name="connsiteY3714" fmla="*/ 1263660 h 5893281"/>
                <a:gd name="connsiteX3715" fmla="*/ 1503964 w 10035679"/>
                <a:gd name="connsiteY3715" fmla="*/ 1247358 h 5893281"/>
                <a:gd name="connsiteX3716" fmla="*/ 1529926 w 10035679"/>
                <a:gd name="connsiteY3716" fmla="*/ 1238906 h 5893281"/>
                <a:gd name="connsiteX3717" fmla="*/ 1562528 w 10035679"/>
                <a:gd name="connsiteY3717" fmla="*/ 1234680 h 5893281"/>
                <a:gd name="connsiteX3718" fmla="*/ 1595131 w 10035679"/>
                <a:gd name="connsiteY3718" fmla="*/ 1232870 h 5893281"/>
                <a:gd name="connsiteX3719" fmla="*/ 1595131 w 10035679"/>
                <a:gd name="connsiteY3719" fmla="*/ 1224415 h 5893281"/>
                <a:gd name="connsiteX3720" fmla="*/ 1580641 w 10035679"/>
                <a:gd name="connsiteY3720" fmla="*/ 1214153 h 5893281"/>
                <a:gd name="connsiteX3721" fmla="*/ 1570378 w 10035679"/>
                <a:gd name="connsiteY3721" fmla="*/ 1206303 h 5893281"/>
                <a:gd name="connsiteX3722" fmla="*/ 1556490 w 10035679"/>
                <a:gd name="connsiteY3722" fmla="*/ 1204492 h 5893281"/>
                <a:gd name="connsiteX3723" fmla="*/ 1529926 w 10035679"/>
                <a:gd name="connsiteY3723" fmla="*/ 1200267 h 5893281"/>
                <a:gd name="connsiteX3724" fmla="*/ 1517850 w 10035679"/>
                <a:gd name="connsiteY3724" fmla="*/ 1200267 h 5893281"/>
                <a:gd name="connsiteX3725" fmla="*/ 1491889 w 10035679"/>
                <a:gd name="connsiteY3725" fmla="*/ 1200267 h 5893281"/>
                <a:gd name="connsiteX3726" fmla="*/ 1461097 w 10035679"/>
                <a:gd name="connsiteY3726" fmla="*/ 1200267 h 5893281"/>
                <a:gd name="connsiteX3727" fmla="*/ 1456871 w 10035679"/>
                <a:gd name="connsiteY3727" fmla="*/ 1177926 h 5893281"/>
                <a:gd name="connsiteX3728" fmla="*/ 1447211 w 10035679"/>
                <a:gd name="connsiteY3728" fmla="*/ 1157399 h 5893281"/>
                <a:gd name="connsiteX3729" fmla="*/ 1438757 w 10035679"/>
                <a:gd name="connsiteY3729" fmla="*/ 1138682 h 5893281"/>
                <a:gd name="connsiteX3730" fmla="*/ 1432720 w 10035679"/>
                <a:gd name="connsiteY3730" fmla="*/ 1118155 h 5893281"/>
                <a:gd name="connsiteX3731" fmla="*/ 1432720 w 10035679"/>
                <a:gd name="connsiteY3731" fmla="*/ 1081928 h 5893281"/>
                <a:gd name="connsiteX3732" fmla="*/ 1447211 w 10035679"/>
                <a:gd name="connsiteY3732" fmla="*/ 1061401 h 5893281"/>
                <a:gd name="connsiteX3733" fmla="*/ 1461097 w 10035679"/>
                <a:gd name="connsiteY3733" fmla="*/ 1036647 h 5893281"/>
                <a:gd name="connsiteX3734" fmla="*/ 1477398 w 10035679"/>
                <a:gd name="connsiteY3734" fmla="*/ 1014307 h 5893281"/>
                <a:gd name="connsiteX3735" fmla="*/ 1499736 w 10035679"/>
                <a:gd name="connsiteY3735" fmla="*/ 999818 h 5893281"/>
                <a:gd name="connsiteX3736" fmla="*/ 1523887 w 10035679"/>
                <a:gd name="connsiteY3736" fmla="*/ 1004044 h 5893281"/>
                <a:gd name="connsiteX3737" fmla="*/ 1529926 w 10035679"/>
                <a:gd name="connsiteY3737" fmla="*/ 1004044 h 5893281"/>
                <a:gd name="connsiteX3738" fmla="*/ 1529926 w 10035679"/>
                <a:gd name="connsiteY3738" fmla="*/ 1010081 h 5893281"/>
                <a:gd name="connsiteX3739" fmla="*/ 1529926 w 10035679"/>
                <a:gd name="connsiteY3739" fmla="*/ 1014307 h 5893281"/>
                <a:gd name="connsiteX3740" fmla="*/ 1528113 w 10035679"/>
                <a:gd name="connsiteY3740" fmla="*/ 1014307 h 5893281"/>
                <a:gd name="connsiteX3741" fmla="*/ 1528113 w 10035679"/>
                <a:gd name="connsiteY3741" fmla="*/ 1018533 h 5893281"/>
                <a:gd name="connsiteX3742" fmla="*/ 1529926 w 10035679"/>
                <a:gd name="connsiteY3742" fmla="*/ 1022156 h 5893281"/>
                <a:gd name="connsiteX3743" fmla="*/ 1529926 w 10035679"/>
                <a:gd name="connsiteY3743" fmla="*/ 1028798 h 5893281"/>
                <a:gd name="connsiteX3744" fmla="*/ 1548038 w 10035679"/>
                <a:gd name="connsiteY3744" fmla="*/ 1028798 h 5893281"/>
                <a:gd name="connsiteX3745" fmla="*/ 1572791 w 10035679"/>
                <a:gd name="connsiteY3745" fmla="*/ 1028798 h 5893281"/>
                <a:gd name="connsiteX3746" fmla="*/ 1595131 w 10035679"/>
                <a:gd name="connsiteY3746" fmla="*/ 1028798 h 5893281"/>
                <a:gd name="connsiteX3747" fmla="*/ 1609017 w 10035679"/>
                <a:gd name="connsiteY3747" fmla="*/ 1028798 h 5893281"/>
                <a:gd name="connsiteX3748" fmla="*/ 1615056 w 10035679"/>
                <a:gd name="connsiteY3748" fmla="*/ 1032421 h 5893281"/>
                <a:gd name="connsiteX3749" fmla="*/ 1619282 w 10035679"/>
                <a:gd name="connsiteY3749" fmla="*/ 1036647 h 5893281"/>
                <a:gd name="connsiteX3750" fmla="*/ 1623508 w 10035679"/>
                <a:gd name="connsiteY3750" fmla="*/ 1042684 h 5893281"/>
                <a:gd name="connsiteX3751" fmla="*/ 1627131 w 10035679"/>
                <a:gd name="connsiteY3751" fmla="*/ 1051138 h 5893281"/>
                <a:gd name="connsiteX3752" fmla="*/ 1633168 w 10035679"/>
                <a:gd name="connsiteY3752" fmla="*/ 1052949 h 5893281"/>
                <a:gd name="connsiteX3753" fmla="*/ 1641620 w 10035679"/>
                <a:gd name="connsiteY3753" fmla="*/ 1061401 h 5893281"/>
                <a:gd name="connsiteX3754" fmla="*/ 1643433 w 10035679"/>
                <a:gd name="connsiteY3754" fmla="*/ 1051138 h 5893281"/>
                <a:gd name="connsiteX3755" fmla="*/ 1647659 w 10035679"/>
                <a:gd name="connsiteY3755" fmla="*/ 1046910 h 5893281"/>
                <a:gd name="connsiteX3756" fmla="*/ 1655508 w 10035679"/>
                <a:gd name="connsiteY3756" fmla="*/ 1042684 h 5893281"/>
                <a:gd name="connsiteX3757" fmla="*/ 1657921 w 10035679"/>
                <a:gd name="connsiteY3757" fmla="*/ 1039063 h 5893281"/>
                <a:gd name="connsiteX3758" fmla="*/ 1669997 w 10035679"/>
                <a:gd name="connsiteY3758" fmla="*/ 1039063 h 5893281"/>
                <a:gd name="connsiteX3759" fmla="*/ 1680262 w 10035679"/>
                <a:gd name="connsiteY3759" fmla="*/ 1036647 h 5893281"/>
                <a:gd name="connsiteX3760" fmla="*/ 1694147 w 10035679"/>
                <a:gd name="connsiteY3760" fmla="*/ 1065024 h 5893281"/>
                <a:gd name="connsiteX3761" fmla="*/ 1708638 w 10035679"/>
                <a:gd name="connsiteY3761" fmla="*/ 1085551 h 5893281"/>
                <a:gd name="connsiteX3762" fmla="*/ 1718298 w 10035679"/>
                <a:gd name="connsiteY3762" fmla="*/ 1100042 h 5893281"/>
                <a:gd name="connsiteX3763" fmla="*/ 1722524 w 10035679"/>
                <a:gd name="connsiteY3763" fmla="*/ 1089778 h 5893281"/>
                <a:gd name="connsiteX3764" fmla="*/ 1724940 w 10035679"/>
                <a:gd name="connsiteY3764" fmla="*/ 1079513 h 5893281"/>
                <a:gd name="connsiteX3765" fmla="*/ 1724940 w 10035679"/>
                <a:gd name="connsiteY3765" fmla="*/ 1067439 h 5893281"/>
                <a:gd name="connsiteX3766" fmla="*/ 1724940 w 10035679"/>
                <a:gd name="connsiteY3766" fmla="*/ 1052949 h 5893281"/>
                <a:gd name="connsiteX3767" fmla="*/ 1712260 w 10035679"/>
                <a:gd name="connsiteY3767" fmla="*/ 1032421 h 5893281"/>
                <a:gd name="connsiteX3768" fmla="*/ 1714675 w 10035679"/>
                <a:gd name="connsiteY3768" fmla="*/ 1010081 h 5893281"/>
                <a:gd name="connsiteX3769" fmla="*/ 1765392 w 10035679"/>
                <a:gd name="connsiteY3769" fmla="*/ 956951 h 5893281"/>
                <a:gd name="connsiteX3770" fmla="*/ 1781694 w 10035679"/>
                <a:gd name="connsiteY3770" fmla="*/ 956951 h 5893281"/>
                <a:gd name="connsiteX3771" fmla="*/ 1795580 w 10035679"/>
                <a:gd name="connsiteY3771" fmla="*/ 961177 h 5893281"/>
                <a:gd name="connsiteX3772" fmla="*/ 1810070 w 10035679"/>
                <a:gd name="connsiteY3772" fmla="*/ 965403 h 5893281"/>
                <a:gd name="connsiteX3773" fmla="*/ 1822146 w 10035679"/>
                <a:gd name="connsiteY3773" fmla="*/ 971442 h 5893281"/>
                <a:gd name="connsiteX3774" fmla="*/ 1823956 w 10035679"/>
                <a:gd name="connsiteY3774" fmla="*/ 981705 h 5893281"/>
                <a:gd name="connsiteX3775" fmla="*/ 1823956 w 10035679"/>
                <a:gd name="connsiteY3775" fmla="*/ 989555 h 5893281"/>
                <a:gd name="connsiteX3776" fmla="*/ 1828182 w 10035679"/>
                <a:gd name="connsiteY3776" fmla="*/ 999820 h 5893281"/>
                <a:gd name="connsiteX3777" fmla="*/ 1828182 w 10035679"/>
                <a:gd name="connsiteY3777" fmla="*/ 1014309 h 5893281"/>
                <a:gd name="connsiteX3778" fmla="*/ 1817920 w 10035679"/>
                <a:gd name="connsiteY3778" fmla="*/ 1014309 h 5893281"/>
                <a:gd name="connsiteX3779" fmla="*/ 1810070 w 10035679"/>
                <a:gd name="connsiteY3779" fmla="*/ 1018536 h 5893281"/>
                <a:gd name="connsiteX3780" fmla="*/ 1799806 w 10035679"/>
                <a:gd name="connsiteY3780" fmla="*/ 1018536 h 5893281"/>
                <a:gd name="connsiteX3781" fmla="*/ 1789543 w 10035679"/>
                <a:gd name="connsiteY3781" fmla="*/ 1022159 h 5893281"/>
                <a:gd name="connsiteX3782" fmla="*/ 1771429 w 10035679"/>
                <a:gd name="connsiteY3782" fmla="*/ 1004046 h 5893281"/>
                <a:gd name="connsiteX3783" fmla="*/ 1750902 w 10035679"/>
                <a:gd name="connsiteY3783" fmla="*/ 989555 h 5893281"/>
                <a:gd name="connsiteX3784" fmla="*/ 8645824 w 10035679"/>
                <a:gd name="connsiteY3784" fmla="*/ 942458 h 5893281"/>
                <a:gd name="connsiteX3785" fmla="*/ 8683861 w 10035679"/>
                <a:gd name="connsiteY3785" fmla="*/ 942458 h 5893281"/>
                <a:gd name="connsiteX3786" fmla="*/ 8716464 w 10035679"/>
                <a:gd name="connsiteY3786" fmla="*/ 950911 h 5893281"/>
                <a:gd name="connsiteX3787" fmla="*/ 8746651 w 10035679"/>
                <a:gd name="connsiteY3787" fmla="*/ 956949 h 5893281"/>
                <a:gd name="connsiteX3788" fmla="*/ 8755105 w 10035679"/>
                <a:gd name="connsiteY3788" fmla="*/ 989552 h 5893281"/>
                <a:gd name="connsiteX3789" fmla="*/ 8651861 w 10035679"/>
                <a:gd name="connsiteY3789" fmla="*/ 989552 h 5893281"/>
                <a:gd name="connsiteX3790" fmla="*/ 8647635 w 10035679"/>
                <a:gd name="connsiteY3790" fmla="*/ 979287 h 5893281"/>
                <a:gd name="connsiteX3791" fmla="*/ 8647635 w 10035679"/>
                <a:gd name="connsiteY3791" fmla="*/ 969025 h 5893281"/>
                <a:gd name="connsiteX3792" fmla="*/ 8645824 w 10035679"/>
                <a:gd name="connsiteY3792" fmla="*/ 956949 h 5893281"/>
                <a:gd name="connsiteX3793" fmla="*/ 6687231 w 10035679"/>
                <a:gd name="connsiteY3793" fmla="*/ 929787 h 5893281"/>
                <a:gd name="connsiteX3794" fmla="*/ 6709573 w 10035679"/>
                <a:gd name="connsiteY3794" fmla="*/ 938240 h 5893281"/>
                <a:gd name="connsiteX3795" fmla="*/ 6709573 w 10035679"/>
                <a:gd name="connsiteY3795" fmla="*/ 952732 h 5893281"/>
                <a:gd name="connsiteX3796" fmla="*/ 6701723 w 10035679"/>
                <a:gd name="connsiteY3796" fmla="*/ 952732 h 5893281"/>
                <a:gd name="connsiteX3797" fmla="*/ 6697496 w 10035679"/>
                <a:gd name="connsiteY3797" fmla="*/ 956959 h 5893281"/>
                <a:gd name="connsiteX3798" fmla="*/ 6695685 w 10035679"/>
                <a:gd name="connsiteY3798" fmla="*/ 958770 h 5893281"/>
                <a:gd name="connsiteX3799" fmla="*/ 6691459 w 10035679"/>
                <a:gd name="connsiteY3799" fmla="*/ 958770 h 5893281"/>
                <a:gd name="connsiteX3800" fmla="*/ 6687231 w 10035679"/>
                <a:gd name="connsiteY3800" fmla="*/ 958770 h 5893281"/>
                <a:gd name="connsiteX3801" fmla="*/ 6681193 w 10035679"/>
                <a:gd name="connsiteY3801" fmla="*/ 958770 h 5893281"/>
                <a:gd name="connsiteX3802" fmla="*/ 6681193 w 10035679"/>
                <a:gd name="connsiteY3802" fmla="*/ 948506 h 5893281"/>
                <a:gd name="connsiteX3803" fmla="*/ 6681193 w 10035679"/>
                <a:gd name="connsiteY3803" fmla="*/ 942467 h 5893281"/>
                <a:gd name="connsiteX3804" fmla="*/ 6683609 w 10035679"/>
                <a:gd name="connsiteY3804" fmla="*/ 938240 h 5893281"/>
                <a:gd name="connsiteX3805" fmla="*/ 2363725 w 10035679"/>
                <a:gd name="connsiteY3805" fmla="*/ 913485 h 5893281"/>
                <a:gd name="connsiteX3806" fmla="*/ 2363725 w 10035679"/>
                <a:gd name="connsiteY3806" fmla="*/ 919522 h 5893281"/>
                <a:gd name="connsiteX3807" fmla="*/ 2371574 w 10035679"/>
                <a:gd name="connsiteY3807" fmla="*/ 919522 h 5893281"/>
                <a:gd name="connsiteX3808" fmla="*/ 2367951 w 10035679"/>
                <a:gd name="connsiteY3808" fmla="*/ 956955 h 5893281"/>
                <a:gd name="connsiteX3809" fmla="*/ 2371574 w 10035679"/>
                <a:gd name="connsiteY3809" fmla="*/ 987748 h 5893281"/>
                <a:gd name="connsiteX3810" fmla="*/ 2386064 w 10035679"/>
                <a:gd name="connsiteY3810" fmla="*/ 1016125 h 5893281"/>
                <a:gd name="connsiteX3811" fmla="*/ 2392102 w 10035679"/>
                <a:gd name="connsiteY3811" fmla="*/ 1020351 h 5893281"/>
                <a:gd name="connsiteX3812" fmla="*/ 2399952 w 10035679"/>
                <a:gd name="connsiteY3812" fmla="*/ 1020351 h 5893281"/>
                <a:gd name="connsiteX3813" fmla="*/ 2405989 w 10035679"/>
                <a:gd name="connsiteY3813" fmla="*/ 1024577 h 5893281"/>
                <a:gd name="connsiteX3814" fmla="*/ 2418064 w 10035679"/>
                <a:gd name="connsiteY3814" fmla="*/ 1024577 h 5893281"/>
                <a:gd name="connsiteX3815" fmla="*/ 2418064 w 10035679"/>
                <a:gd name="connsiteY3815" fmla="*/ 938239 h 5893281"/>
                <a:gd name="connsiteX3816" fmla="*/ 2471194 w 10035679"/>
                <a:gd name="connsiteY3816" fmla="*/ 938239 h 5893281"/>
                <a:gd name="connsiteX3817" fmla="*/ 2480854 w 10035679"/>
                <a:gd name="connsiteY3817" fmla="*/ 962994 h 5893281"/>
                <a:gd name="connsiteX3818" fmla="*/ 2495345 w 10035679"/>
                <a:gd name="connsiteY3818" fmla="*/ 987748 h 5893281"/>
                <a:gd name="connsiteX3819" fmla="*/ 2509231 w 10035679"/>
                <a:gd name="connsiteY3819" fmla="*/ 1010086 h 5893281"/>
                <a:gd name="connsiteX3820" fmla="*/ 2533986 w 10035679"/>
                <a:gd name="connsiteY3820" fmla="*/ 1016125 h 5893281"/>
                <a:gd name="connsiteX3821" fmla="*/ 2533986 w 10035679"/>
                <a:gd name="connsiteY3821" fmla="*/ 1026388 h 5893281"/>
                <a:gd name="connsiteX3822" fmla="*/ 2537608 w 10035679"/>
                <a:gd name="connsiteY3822" fmla="*/ 1049330 h 5893281"/>
                <a:gd name="connsiteX3823" fmla="*/ 2541834 w 10035679"/>
                <a:gd name="connsiteY3823" fmla="*/ 1074086 h 5893281"/>
                <a:gd name="connsiteX3824" fmla="*/ 2541834 w 10035679"/>
                <a:gd name="connsiteY3824" fmla="*/ 1088576 h 5893281"/>
                <a:gd name="connsiteX3825" fmla="*/ 2547872 w 10035679"/>
                <a:gd name="connsiteY3825" fmla="*/ 1084349 h 5893281"/>
                <a:gd name="connsiteX3826" fmla="*/ 2552098 w 10035679"/>
                <a:gd name="connsiteY3826" fmla="*/ 1084349 h 5893281"/>
                <a:gd name="connsiteX3827" fmla="*/ 2555721 w 10035679"/>
                <a:gd name="connsiteY3827" fmla="*/ 1081934 h 5893281"/>
                <a:gd name="connsiteX3828" fmla="*/ 2558135 w 10035679"/>
                <a:gd name="connsiteY3828" fmla="*/ 1078312 h 5893281"/>
                <a:gd name="connsiteX3829" fmla="*/ 2562361 w 10035679"/>
                <a:gd name="connsiteY3829" fmla="*/ 1069858 h 5893281"/>
                <a:gd name="connsiteX3830" fmla="*/ 2565984 w 10035679"/>
                <a:gd name="connsiteY3830" fmla="*/ 1059595 h 5893281"/>
                <a:gd name="connsiteX3831" fmla="*/ 2570211 w 10035679"/>
                <a:gd name="connsiteY3831" fmla="*/ 1049330 h 5893281"/>
                <a:gd name="connsiteX3832" fmla="*/ 2572023 w 10035679"/>
                <a:gd name="connsiteY3832" fmla="*/ 1040878 h 5893281"/>
                <a:gd name="connsiteX3833" fmla="*/ 2580475 w 10035679"/>
                <a:gd name="connsiteY3833" fmla="*/ 1034842 h 5893281"/>
                <a:gd name="connsiteX3834" fmla="*/ 2586512 w 10035679"/>
                <a:gd name="connsiteY3834" fmla="*/ 1030614 h 5893281"/>
                <a:gd name="connsiteX3835" fmla="*/ 2598587 w 10035679"/>
                <a:gd name="connsiteY3835" fmla="*/ 1026388 h 5893281"/>
                <a:gd name="connsiteX3836" fmla="*/ 2604626 w 10035679"/>
                <a:gd name="connsiteY3836" fmla="*/ 1020351 h 5893281"/>
                <a:gd name="connsiteX3837" fmla="*/ 2612475 w 10035679"/>
                <a:gd name="connsiteY3837" fmla="*/ 1016125 h 5893281"/>
                <a:gd name="connsiteX3838" fmla="*/ 2604626 w 10035679"/>
                <a:gd name="connsiteY3838" fmla="*/ 1016125 h 5893281"/>
                <a:gd name="connsiteX3839" fmla="*/ 2604626 w 10035679"/>
                <a:gd name="connsiteY3839" fmla="*/ 1010086 h 5893281"/>
                <a:gd name="connsiteX3840" fmla="*/ 2586512 w 10035679"/>
                <a:gd name="connsiteY3840" fmla="*/ 1016125 h 5893281"/>
                <a:gd name="connsiteX3841" fmla="*/ 2576249 w 10035679"/>
                <a:gd name="connsiteY3841" fmla="*/ 1024577 h 5893281"/>
                <a:gd name="connsiteX3842" fmla="*/ 2562361 w 10035679"/>
                <a:gd name="connsiteY3842" fmla="*/ 1034842 h 5893281"/>
                <a:gd name="connsiteX3843" fmla="*/ 2541834 w 10035679"/>
                <a:gd name="connsiteY3843" fmla="*/ 1040878 h 5893281"/>
                <a:gd name="connsiteX3844" fmla="*/ 2537608 w 10035679"/>
                <a:gd name="connsiteY3844" fmla="*/ 1010086 h 5893281"/>
                <a:gd name="connsiteX3845" fmla="*/ 2533986 w 10035679"/>
                <a:gd name="connsiteY3845" fmla="*/ 987748 h 5893281"/>
                <a:gd name="connsiteX3846" fmla="*/ 2527948 w 10035679"/>
                <a:gd name="connsiteY3846" fmla="*/ 969031 h 5893281"/>
                <a:gd name="connsiteX3847" fmla="*/ 2519495 w 10035679"/>
                <a:gd name="connsiteY3847" fmla="*/ 944277 h 5893281"/>
                <a:gd name="connsiteX3848" fmla="*/ 2527948 w 10035679"/>
                <a:gd name="connsiteY3848" fmla="*/ 942465 h 5893281"/>
                <a:gd name="connsiteX3849" fmla="*/ 2529758 w 10035679"/>
                <a:gd name="connsiteY3849" fmla="*/ 942465 h 5893281"/>
                <a:gd name="connsiteX3850" fmla="*/ 2537608 w 10035679"/>
                <a:gd name="connsiteY3850" fmla="*/ 938239 h 5893281"/>
                <a:gd name="connsiteX3851" fmla="*/ 2547872 w 10035679"/>
                <a:gd name="connsiteY3851" fmla="*/ 938239 h 5893281"/>
                <a:gd name="connsiteX3852" fmla="*/ 2558135 w 10035679"/>
                <a:gd name="connsiteY3852" fmla="*/ 944277 h 5893281"/>
                <a:gd name="connsiteX3853" fmla="*/ 2565984 w 10035679"/>
                <a:gd name="connsiteY3853" fmla="*/ 948503 h 5893281"/>
                <a:gd name="connsiteX3854" fmla="*/ 2576249 w 10035679"/>
                <a:gd name="connsiteY3854" fmla="*/ 952729 h 5893281"/>
                <a:gd name="connsiteX3855" fmla="*/ 2586512 w 10035679"/>
                <a:gd name="connsiteY3855" fmla="*/ 956955 h 5893281"/>
                <a:gd name="connsiteX3856" fmla="*/ 2598587 w 10035679"/>
                <a:gd name="connsiteY3856" fmla="*/ 958766 h 5893281"/>
                <a:gd name="connsiteX3857" fmla="*/ 2612475 w 10035679"/>
                <a:gd name="connsiteY3857" fmla="*/ 983522 h 5893281"/>
                <a:gd name="connsiteX3858" fmla="*/ 2626964 w 10035679"/>
                <a:gd name="connsiteY3858" fmla="*/ 1012502 h 5893281"/>
                <a:gd name="connsiteX3859" fmla="*/ 2637229 w 10035679"/>
                <a:gd name="connsiteY3859" fmla="*/ 1039068 h 5893281"/>
                <a:gd name="connsiteX3860" fmla="*/ 2651115 w 10035679"/>
                <a:gd name="connsiteY3860" fmla="*/ 1055369 h 5893281"/>
                <a:gd name="connsiteX3861" fmla="*/ 2657153 w 10035679"/>
                <a:gd name="connsiteY3861" fmla="*/ 1059595 h 5893281"/>
                <a:gd name="connsiteX3862" fmla="*/ 2669226 w 10035679"/>
                <a:gd name="connsiteY3862" fmla="*/ 1059595 h 5893281"/>
                <a:gd name="connsiteX3863" fmla="*/ 2679491 w 10035679"/>
                <a:gd name="connsiteY3863" fmla="*/ 1059595 h 5893281"/>
                <a:gd name="connsiteX3864" fmla="*/ 2689756 w 10035679"/>
                <a:gd name="connsiteY3864" fmla="*/ 1059595 h 5893281"/>
                <a:gd name="connsiteX3865" fmla="*/ 2695793 w 10035679"/>
                <a:gd name="connsiteY3865" fmla="*/ 1059595 h 5893281"/>
                <a:gd name="connsiteX3866" fmla="*/ 2703642 w 10035679"/>
                <a:gd name="connsiteY3866" fmla="*/ 1063821 h 5893281"/>
                <a:gd name="connsiteX3867" fmla="*/ 2738056 w 10035679"/>
                <a:gd name="connsiteY3867" fmla="*/ 1088576 h 5893281"/>
                <a:gd name="connsiteX3868" fmla="*/ 2766432 w 10035679"/>
                <a:gd name="connsiteY3868" fmla="*/ 1121180 h 5893281"/>
                <a:gd name="connsiteX3869" fmla="*/ 2799035 w 10035679"/>
                <a:gd name="connsiteY3869" fmla="*/ 1150161 h 5893281"/>
                <a:gd name="connsiteX3870" fmla="*/ 2799035 w 10035679"/>
                <a:gd name="connsiteY3870" fmla="*/ 1174914 h 5893281"/>
                <a:gd name="connsiteX3871" fmla="*/ 2827412 w 10035679"/>
                <a:gd name="connsiteY3871" fmla="*/ 1185179 h 5893281"/>
                <a:gd name="connsiteX3872" fmla="*/ 2851563 w 10035679"/>
                <a:gd name="connsiteY3872" fmla="*/ 1199667 h 5893281"/>
                <a:gd name="connsiteX3873" fmla="*/ 2866054 w 10035679"/>
                <a:gd name="connsiteY3873" fmla="*/ 1222009 h 5893281"/>
                <a:gd name="connsiteX3874" fmla="*/ 2884166 w 10035679"/>
                <a:gd name="connsiteY3874" fmla="*/ 1246762 h 5893281"/>
                <a:gd name="connsiteX3875" fmla="*/ 2898053 w 10035679"/>
                <a:gd name="connsiteY3875" fmla="*/ 1271517 h 5893281"/>
                <a:gd name="connsiteX3876" fmla="*/ 2916769 w 10035679"/>
                <a:gd name="connsiteY3876" fmla="*/ 1293856 h 5893281"/>
                <a:gd name="connsiteX3877" fmla="*/ 2904091 w 10035679"/>
                <a:gd name="connsiteY3877" fmla="*/ 1308347 h 5893281"/>
                <a:gd name="connsiteX3878" fmla="*/ 2898053 w 10035679"/>
                <a:gd name="connsiteY3878" fmla="*/ 1314986 h 5893281"/>
                <a:gd name="connsiteX3879" fmla="*/ 2894430 w 10035679"/>
                <a:gd name="connsiteY3879" fmla="*/ 1325251 h 5893281"/>
                <a:gd name="connsiteX3880" fmla="*/ 2890205 w 10035679"/>
                <a:gd name="connsiteY3880" fmla="*/ 1333100 h 5893281"/>
                <a:gd name="connsiteX3881" fmla="*/ 2904091 w 10035679"/>
                <a:gd name="connsiteY3881" fmla="*/ 1357854 h 5893281"/>
                <a:gd name="connsiteX3882" fmla="*/ 2926430 w 10035679"/>
                <a:gd name="connsiteY3882" fmla="*/ 1376571 h 5893281"/>
                <a:gd name="connsiteX3883" fmla="*/ 2954806 w 10035679"/>
                <a:gd name="connsiteY3883" fmla="*/ 1386834 h 5893281"/>
                <a:gd name="connsiteX3884" fmla="*/ 2954806 w 10035679"/>
                <a:gd name="connsiteY3884" fmla="*/ 1397099 h 5893281"/>
                <a:gd name="connsiteX3885" fmla="*/ 2954806 w 10035679"/>
                <a:gd name="connsiteY3885" fmla="*/ 1401326 h 5893281"/>
                <a:gd name="connsiteX3886" fmla="*/ 2959032 w 10035679"/>
                <a:gd name="connsiteY3886" fmla="*/ 1404949 h 5893281"/>
                <a:gd name="connsiteX3887" fmla="*/ 2959032 w 10035679"/>
                <a:gd name="connsiteY3887" fmla="*/ 1407365 h 5893281"/>
                <a:gd name="connsiteX3888" fmla="*/ 2960845 w 10035679"/>
                <a:gd name="connsiteY3888" fmla="*/ 1411591 h 5893281"/>
                <a:gd name="connsiteX3889" fmla="*/ 2969297 w 10035679"/>
                <a:gd name="connsiteY3889" fmla="*/ 1415817 h 5893281"/>
                <a:gd name="connsiteX3890" fmla="*/ 2975334 w 10035679"/>
                <a:gd name="connsiteY3890" fmla="*/ 1421853 h 5893281"/>
                <a:gd name="connsiteX3891" fmla="*/ 2987410 w 10035679"/>
                <a:gd name="connsiteY3891" fmla="*/ 1426080 h 5893281"/>
                <a:gd name="connsiteX3892" fmla="*/ 2993448 w 10035679"/>
                <a:gd name="connsiteY3892" fmla="*/ 1429703 h 5893281"/>
                <a:gd name="connsiteX3893" fmla="*/ 3001297 w 10035679"/>
                <a:gd name="connsiteY3893" fmla="*/ 1436344 h 5893281"/>
                <a:gd name="connsiteX3894" fmla="*/ 3003711 w 10035679"/>
                <a:gd name="connsiteY3894" fmla="*/ 1439967 h 5893281"/>
                <a:gd name="connsiteX3895" fmla="*/ 3007939 w 10035679"/>
                <a:gd name="connsiteY3895" fmla="*/ 1448419 h 5893281"/>
                <a:gd name="connsiteX3896" fmla="*/ 3003711 w 10035679"/>
                <a:gd name="connsiteY3896" fmla="*/ 1450231 h 5893281"/>
                <a:gd name="connsiteX3897" fmla="*/ 3003711 w 10035679"/>
                <a:gd name="connsiteY3897" fmla="*/ 1454456 h 5893281"/>
                <a:gd name="connsiteX3898" fmla="*/ 3003711 w 10035679"/>
                <a:gd name="connsiteY3898" fmla="*/ 1458685 h 5893281"/>
                <a:gd name="connsiteX3899" fmla="*/ 3007939 w 10035679"/>
                <a:gd name="connsiteY3899" fmla="*/ 1462911 h 5893281"/>
                <a:gd name="connsiteX3900" fmla="*/ 3015786 w 10035679"/>
                <a:gd name="connsiteY3900" fmla="*/ 1464722 h 5893281"/>
                <a:gd name="connsiteX3901" fmla="*/ 3026051 w 10035679"/>
                <a:gd name="connsiteY3901" fmla="*/ 1468948 h 5893281"/>
                <a:gd name="connsiteX3902" fmla="*/ 3032088 w 10035679"/>
                <a:gd name="connsiteY3902" fmla="*/ 1473174 h 5893281"/>
                <a:gd name="connsiteX3903" fmla="*/ 3044163 w 10035679"/>
                <a:gd name="connsiteY3903" fmla="*/ 1473174 h 5893281"/>
                <a:gd name="connsiteX3904" fmla="*/ 3054428 w 10035679"/>
                <a:gd name="connsiteY3904" fmla="*/ 1473174 h 5893281"/>
                <a:gd name="connsiteX3905" fmla="*/ 3039938 w 10035679"/>
                <a:gd name="connsiteY3905" fmla="*/ 1569776 h 5893281"/>
                <a:gd name="connsiteX3906" fmla="*/ 3029675 w 10035679"/>
                <a:gd name="connsiteY3906" fmla="*/ 1574002 h 5893281"/>
                <a:gd name="connsiteX3907" fmla="*/ 3017599 w 10035679"/>
                <a:gd name="connsiteY3907" fmla="*/ 1574002 h 5893281"/>
                <a:gd name="connsiteX3908" fmla="*/ 3007939 w 10035679"/>
                <a:gd name="connsiteY3908" fmla="*/ 1575813 h 5893281"/>
                <a:gd name="connsiteX3909" fmla="*/ 2993448 w 10035679"/>
                <a:gd name="connsiteY3909" fmla="*/ 1575813 h 5893281"/>
                <a:gd name="connsiteX3910" fmla="*/ 2979562 w 10035679"/>
                <a:gd name="connsiteY3910" fmla="*/ 1559511 h 5893281"/>
                <a:gd name="connsiteX3911" fmla="*/ 2960845 w 10035679"/>
                <a:gd name="connsiteY3911" fmla="*/ 1540795 h 5893281"/>
                <a:gd name="connsiteX3912" fmla="*/ 2946957 w 10035679"/>
                <a:gd name="connsiteY3912" fmla="*/ 1522683 h 5893281"/>
                <a:gd name="connsiteX3913" fmla="*/ 2936694 w 10035679"/>
                <a:gd name="connsiteY3913" fmla="*/ 1497930 h 5893281"/>
                <a:gd name="connsiteX3914" fmla="*/ 2922808 w 10035679"/>
                <a:gd name="connsiteY3914" fmla="*/ 1497930 h 5893281"/>
                <a:gd name="connsiteX3915" fmla="*/ 2912543 w 10035679"/>
                <a:gd name="connsiteY3915" fmla="*/ 1502156 h 5893281"/>
                <a:gd name="connsiteX3916" fmla="*/ 2902281 w 10035679"/>
                <a:gd name="connsiteY3916" fmla="*/ 1502156 h 5893281"/>
                <a:gd name="connsiteX3917" fmla="*/ 2890205 w 10035679"/>
                <a:gd name="connsiteY3917" fmla="*/ 1505777 h 5893281"/>
                <a:gd name="connsiteX3918" fmla="*/ 2908317 w 10035679"/>
                <a:gd name="connsiteY3918" fmla="*/ 1561322 h 5893281"/>
                <a:gd name="connsiteX3919" fmla="*/ 2922808 w 10035679"/>
                <a:gd name="connsiteY3919" fmla="*/ 1623508 h 5893281"/>
                <a:gd name="connsiteX3920" fmla="*/ 2946957 w 10035679"/>
                <a:gd name="connsiteY3920" fmla="*/ 1623508 h 5893281"/>
                <a:gd name="connsiteX3921" fmla="*/ 2960845 w 10035679"/>
                <a:gd name="connsiteY3921" fmla="*/ 1651884 h 5893281"/>
                <a:gd name="connsiteX3922" fmla="*/ 2972920 w 10035679"/>
                <a:gd name="connsiteY3922" fmla="*/ 1680865 h 5893281"/>
                <a:gd name="connsiteX3923" fmla="*/ 2975334 w 10035679"/>
                <a:gd name="connsiteY3923" fmla="*/ 1720109 h 5893281"/>
                <a:gd name="connsiteX3924" fmla="*/ 2972920 w 10035679"/>
                <a:gd name="connsiteY3924" fmla="*/ 1724335 h 5893281"/>
                <a:gd name="connsiteX3925" fmla="*/ 2969297 w 10035679"/>
                <a:gd name="connsiteY3925" fmla="*/ 1727956 h 5893281"/>
                <a:gd name="connsiteX3926" fmla="*/ 2969297 w 10035679"/>
                <a:gd name="connsiteY3926" fmla="*/ 1732182 h 5893281"/>
                <a:gd name="connsiteX3927" fmla="*/ 2965071 w 10035679"/>
                <a:gd name="connsiteY3927" fmla="*/ 1734598 h 5893281"/>
                <a:gd name="connsiteX3928" fmla="*/ 2960845 w 10035679"/>
                <a:gd name="connsiteY3928" fmla="*/ 1738823 h 5893281"/>
                <a:gd name="connsiteX3929" fmla="*/ 2954806 w 10035679"/>
                <a:gd name="connsiteY3929" fmla="*/ 1742447 h 5893281"/>
                <a:gd name="connsiteX3930" fmla="*/ 2940920 w 10035679"/>
                <a:gd name="connsiteY3930" fmla="*/ 1734598 h 5893281"/>
                <a:gd name="connsiteX3931" fmla="*/ 2922808 w 10035679"/>
                <a:gd name="connsiteY3931" fmla="*/ 1724335 h 5893281"/>
                <a:gd name="connsiteX3932" fmla="*/ 2904091 w 10035679"/>
                <a:gd name="connsiteY3932" fmla="*/ 1714070 h 5893281"/>
                <a:gd name="connsiteX3933" fmla="*/ 2890205 w 10035679"/>
                <a:gd name="connsiteY3933" fmla="*/ 1705618 h 5893281"/>
                <a:gd name="connsiteX3934" fmla="*/ 2884166 w 10035679"/>
                <a:gd name="connsiteY3934" fmla="*/ 1703808 h 5893281"/>
                <a:gd name="connsiteX3935" fmla="*/ 2878129 w 10035679"/>
                <a:gd name="connsiteY3935" fmla="*/ 1703808 h 5893281"/>
                <a:gd name="connsiteX3936" fmla="*/ 2898053 w 10035679"/>
                <a:gd name="connsiteY3936" fmla="*/ 1732182 h 5893281"/>
                <a:gd name="connsiteX3937" fmla="*/ 2916769 w 10035679"/>
                <a:gd name="connsiteY3937" fmla="*/ 1756938 h 5893281"/>
                <a:gd name="connsiteX3938" fmla="*/ 2930655 w 10035679"/>
                <a:gd name="connsiteY3938" fmla="*/ 1787731 h 5893281"/>
                <a:gd name="connsiteX3939" fmla="*/ 2922808 w 10035679"/>
                <a:gd name="connsiteY3939" fmla="*/ 1787731 h 5893281"/>
                <a:gd name="connsiteX3940" fmla="*/ 2898053 w 10035679"/>
                <a:gd name="connsiteY3940" fmla="*/ 1777466 h 5893281"/>
                <a:gd name="connsiteX3941" fmla="*/ 2866054 w 10035679"/>
                <a:gd name="connsiteY3941" fmla="*/ 1771427 h 5893281"/>
                <a:gd name="connsiteX3942" fmla="*/ 2831639 w 10035679"/>
                <a:gd name="connsiteY3942" fmla="*/ 1762975 h 5893281"/>
                <a:gd name="connsiteX3943" fmla="*/ 2806885 w 10035679"/>
                <a:gd name="connsiteY3943" fmla="*/ 1749088 h 5893281"/>
                <a:gd name="connsiteX3944" fmla="*/ 2785149 w 10035679"/>
                <a:gd name="connsiteY3944" fmla="*/ 1727956 h 5893281"/>
                <a:gd name="connsiteX3945" fmla="*/ 2770659 w 10035679"/>
                <a:gd name="connsiteY3945" fmla="*/ 1695354 h 5893281"/>
                <a:gd name="connsiteX3946" fmla="*/ 2756772 w 10035679"/>
                <a:gd name="connsiteY3946" fmla="*/ 1666375 h 5893281"/>
                <a:gd name="connsiteX3947" fmla="*/ 2736245 w 10035679"/>
                <a:gd name="connsiteY3947" fmla="*/ 1637999 h 5893281"/>
                <a:gd name="connsiteX3948" fmla="*/ 2713905 w 10035679"/>
                <a:gd name="connsiteY3948" fmla="*/ 1616867 h 5893281"/>
                <a:gd name="connsiteX3949" fmla="*/ 2683717 w 10035679"/>
                <a:gd name="connsiteY3949" fmla="*/ 1633773 h 5893281"/>
                <a:gd name="connsiteX3950" fmla="*/ 2646888 w 10035679"/>
                <a:gd name="connsiteY3950" fmla="*/ 1645848 h 5893281"/>
                <a:gd name="connsiteX3951" fmla="*/ 2604626 w 10035679"/>
                <a:gd name="connsiteY3951" fmla="*/ 1648263 h 5893281"/>
                <a:gd name="connsiteX3952" fmla="*/ 2600399 w 10035679"/>
                <a:gd name="connsiteY3952" fmla="*/ 1637999 h 5893281"/>
                <a:gd name="connsiteX3953" fmla="*/ 2598587 w 10035679"/>
                <a:gd name="connsiteY3953" fmla="*/ 1627734 h 5893281"/>
                <a:gd name="connsiteX3954" fmla="*/ 2598587 w 10035679"/>
                <a:gd name="connsiteY3954" fmla="*/ 1616867 h 5893281"/>
                <a:gd name="connsiteX3955" fmla="*/ 2598587 w 10035679"/>
                <a:gd name="connsiteY3955" fmla="*/ 1602981 h 5893281"/>
                <a:gd name="connsiteX3956" fmla="*/ 2628776 w 10035679"/>
                <a:gd name="connsiteY3956" fmla="*/ 1590303 h 5893281"/>
                <a:gd name="connsiteX3957" fmla="*/ 2669226 w 10035679"/>
                <a:gd name="connsiteY3957" fmla="*/ 1580038 h 5893281"/>
                <a:gd name="connsiteX3958" fmla="*/ 2703642 w 10035679"/>
                <a:gd name="connsiteY3958" fmla="*/ 1569776 h 5893281"/>
                <a:gd name="connsiteX3959" fmla="*/ 2713905 w 10035679"/>
                <a:gd name="connsiteY3959" fmla="*/ 1549247 h 5893281"/>
                <a:gd name="connsiteX3960" fmla="*/ 2724169 w 10035679"/>
                <a:gd name="connsiteY3960" fmla="*/ 1520268 h 5893281"/>
                <a:gd name="connsiteX3961" fmla="*/ 2736245 w 10035679"/>
                <a:gd name="connsiteY3961" fmla="*/ 1487665 h 5893281"/>
                <a:gd name="connsiteX3962" fmla="*/ 2742282 w 10035679"/>
                <a:gd name="connsiteY3962" fmla="*/ 1454456 h 5893281"/>
                <a:gd name="connsiteX3963" fmla="*/ 2746508 w 10035679"/>
                <a:gd name="connsiteY3963" fmla="*/ 1429703 h 5893281"/>
                <a:gd name="connsiteX3964" fmla="*/ 2742282 w 10035679"/>
                <a:gd name="connsiteY3964" fmla="*/ 1411591 h 5893281"/>
                <a:gd name="connsiteX3965" fmla="*/ 2728395 w 10035679"/>
                <a:gd name="connsiteY3965" fmla="*/ 1386834 h 5893281"/>
                <a:gd name="connsiteX3966" fmla="*/ 2709679 w 10035679"/>
                <a:gd name="connsiteY3966" fmla="*/ 1372345 h 5893281"/>
                <a:gd name="connsiteX3967" fmla="*/ 2689756 w 10035679"/>
                <a:gd name="connsiteY3967" fmla="*/ 1357854 h 5893281"/>
                <a:gd name="connsiteX3968" fmla="*/ 2675265 w 10035679"/>
                <a:gd name="connsiteY3968" fmla="*/ 1339137 h 5893281"/>
                <a:gd name="connsiteX3969" fmla="*/ 2657153 w 10035679"/>
                <a:gd name="connsiteY3969" fmla="*/ 1252801 h 5893281"/>
                <a:gd name="connsiteX3970" fmla="*/ 2628776 w 10035679"/>
                <a:gd name="connsiteY3970" fmla="*/ 1246762 h 5893281"/>
                <a:gd name="connsiteX3971" fmla="*/ 2608852 w 10035679"/>
                <a:gd name="connsiteY3971" fmla="*/ 1232271 h 5893281"/>
                <a:gd name="connsiteX3972" fmla="*/ 2590738 w 10035679"/>
                <a:gd name="connsiteY3972" fmla="*/ 1217783 h 5893281"/>
                <a:gd name="connsiteX3973" fmla="*/ 2572023 w 10035679"/>
                <a:gd name="connsiteY3973" fmla="*/ 1214160 h 5893281"/>
                <a:gd name="connsiteX3974" fmla="*/ 2555721 w 10035679"/>
                <a:gd name="connsiteY3974" fmla="*/ 1222009 h 5893281"/>
                <a:gd name="connsiteX3975" fmla="*/ 2543646 w 10035679"/>
                <a:gd name="connsiteY3975" fmla="*/ 1232271 h 5893281"/>
                <a:gd name="connsiteX3976" fmla="*/ 2533986 w 10035679"/>
                <a:gd name="connsiteY3976" fmla="*/ 1242535 h 5893281"/>
                <a:gd name="connsiteX3977" fmla="*/ 2519495 w 10035679"/>
                <a:gd name="connsiteY3977" fmla="*/ 1252801 h 5893281"/>
                <a:gd name="connsiteX3978" fmla="*/ 2495345 w 10035679"/>
                <a:gd name="connsiteY3978" fmla="*/ 1261253 h 5893281"/>
                <a:gd name="connsiteX3979" fmla="*/ 2471194 w 10035679"/>
                <a:gd name="connsiteY3979" fmla="*/ 1246762 h 5893281"/>
                <a:gd name="connsiteX3980" fmla="*/ 2438591 w 10035679"/>
                <a:gd name="connsiteY3980" fmla="*/ 1236499 h 5893281"/>
                <a:gd name="connsiteX3981" fmla="*/ 2404178 w 10035679"/>
                <a:gd name="connsiteY3981" fmla="*/ 1228045 h 5893281"/>
                <a:gd name="connsiteX3982" fmla="*/ 2371574 w 10035679"/>
                <a:gd name="connsiteY3982" fmla="*/ 1217783 h 5893281"/>
                <a:gd name="connsiteX3983" fmla="*/ 2343197 w 10035679"/>
                <a:gd name="connsiteY3983" fmla="*/ 1207517 h 5893281"/>
                <a:gd name="connsiteX3984" fmla="*/ 2320858 w 10035679"/>
                <a:gd name="connsiteY3984" fmla="*/ 1189405 h 5893281"/>
                <a:gd name="connsiteX3985" fmla="*/ 2306971 w 10035679"/>
                <a:gd name="connsiteY3985" fmla="*/ 1160424 h 5893281"/>
                <a:gd name="connsiteX3986" fmla="*/ 2311198 w 10035679"/>
                <a:gd name="connsiteY3986" fmla="*/ 1156198 h 5893281"/>
                <a:gd name="connsiteX3987" fmla="*/ 2311198 w 10035679"/>
                <a:gd name="connsiteY3987" fmla="*/ 1154387 h 5893281"/>
                <a:gd name="connsiteX3988" fmla="*/ 2314821 w 10035679"/>
                <a:gd name="connsiteY3988" fmla="*/ 1154387 h 5893281"/>
                <a:gd name="connsiteX3989" fmla="*/ 2314821 w 10035679"/>
                <a:gd name="connsiteY3989" fmla="*/ 1150161 h 5893281"/>
                <a:gd name="connsiteX3990" fmla="*/ 2314821 w 10035679"/>
                <a:gd name="connsiteY3990" fmla="*/ 1141709 h 5893281"/>
                <a:gd name="connsiteX3991" fmla="*/ 2300935 w 10035679"/>
                <a:gd name="connsiteY3991" fmla="*/ 1139896 h 5893281"/>
                <a:gd name="connsiteX3992" fmla="*/ 2286444 w 10035679"/>
                <a:gd name="connsiteY3992" fmla="*/ 1135671 h 5893281"/>
                <a:gd name="connsiteX3993" fmla="*/ 2276784 w 10035679"/>
                <a:gd name="connsiteY3993" fmla="*/ 1127218 h 5893281"/>
                <a:gd name="connsiteX3994" fmla="*/ 2268330 w 10035679"/>
                <a:gd name="connsiteY3994" fmla="*/ 1116953 h 5893281"/>
                <a:gd name="connsiteX3995" fmla="*/ 2262293 w 10035679"/>
                <a:gd name="connsiteY3995" fmla="*/ 1103066 h 5893281"/>
                <a:gd name="connsiteX3996" fmla="*/ 2280405 w 10035679"/>
                <a:gd name="connsiteY3996" fmla="*/ 1068048 h 5893281"/>
                <a:gd name="connsiteX3997" fmla="*/ 2294896 w 10035679"/>
                <a:gd name="connsiteY3997" fmla="*/ 1020351 h 5893281"/>
                <a:gd name="connsiteX3998" fmla="*/ 2300935 w 10035679"/>
                <a:gd name="connsiteY3998" fmla="*/ 969031 h 5893281"/>
                <a:gd name="connsiteX3999" fmla="*/ 2306971 w 10035679"/>
                <a:gd name="connsiteY3999" fmla="*/ 919522 h 5893281"/>
                <a:gd name="connsiteX4000" fmla="*/ 2035279 w 10035679"/>
                <a:gd name="connsiteY4000" fmla="*/ 905030 h 5893281"/>
                <a:gd name="connsiteX4001" fmla="*/ 2067883 w 10035679"/>
                <a:gd name="connsiteY4001" fmla="*/ 905030 h 5893281"/>
                <a:gd name="connsiteX4002" fmla="*/ 2085997 w 10035679"/>
                <a:gd name="connsiteY4002" fmla="*/ 977482 h 5893281"/>
                <a:gd name="connsiteX4003" fmla="*/ 2100488 w 10035679"/>
                <a:gd name="connsiteY4003" fmla="*/ 1055368 h 5893281"/>
                <a:gd name="connsiteX4004" fmla="*/ 2092034 w 10035679"/>
                <a:gd name="connsiteY4004" fmla="*/ 1055368 h 5893281"/>
                <a:gd name="connsiteX4005" fmla="*/ 2082373 w 10035679"/>
                <a:gd name="connsiteY4005" fmla="*/ 1069860 h 5893281"/>
                <a:gd name="connsiteX4006" fmla="*/ 2060035 w 10035679"/>
                <a:gd name="connsiteY4006" fmla="*/ 1063821 h 5893281"/>
                <a:gd name="connsiteX4007" fmla="*/ 2053997 w 10035679"/>
                <a:gd name="connsiteY4007" fmla="*/ 1069860 h 5893281"/>
                <a:gd name="connsiteX4008" fmla="*/ 2053997 w 10035679"/>
                <a:gd name="connsiteY4008" fmla="*/ 1078312 h 5893281"/>
                <a:gd name="connsiteX4009" fmla="*/ 2053997 w 10035679"/>
                <a:gd name="connsiteY4009" fmla="*/ 1084349 h 5893281"/>
                <a:gd name="connsiteX4010" fmla="*/ 2053997 w 10035679"/>
                <a:gd name="connsiteY4010" fmla="*/ 1088577 h 5893281"/>
                <a:gd name="connsiteX4011" fmla="*/ 2049770 w 10035679"/>
                <a:gd name="connsiteY4011" fmla="*/ 1092803 h 5893281"/>
                <a:gd name="connsiteX4012" fmla="*/ 2045544 w 10035679"/>
                <a:gd name="connsiteY4012" fmla="*/ 1098840 h 5893281"/>
                <a:gd name="connsiteX4013" fmla="*/ 2035279 w 10035679"/>
                <a:gd name="connsiteY4013" fmla="*/ 1103066 h 5893281"/>
                <a:gd name="connsiteX4014" fmla="*/ 2025619 w 10035679"/>
                <a:gd name="connsiteY4014" fmla="*/ 1096424 h 5893281"/>
                <a:gd name="connsiteX4015" fmla="*/ 2011130 w 10035679"/>
                <a:gd name="connsiteY4015" fmla="*/ 1084349 h 5893281"/>
                <a:gd name="connsiteX4016" fmla="*/ 1997242 w 10035679"/>
                <a:gd name="connsiteY4016" fmla="*/ 1078312 h 5893281"/>
                <a:gd name="connsiteX4017" fmla="*/ 1997242 w 10035679"/>
                <a:gd name="connsiteY4017" fmla="*/ 1055368 h 5893281"/>
                <a:gd name="connsiteX4018" fmla="*/ 1950753 w 10035679"/>
                <a:gd name="connsiteY4018" fmla="*/ 1049331 h 5893281"/>
                <a:gd name="connsiteX4019" fmla="*/ 1958602 w 10035679"/>
                <a:gd name="connsiteY4019" fmla="*/ 983520 h 5893281"/>
                <a:gd name="connsiteX4020" fmla="*/ 1972489 w 10035679"/>
                <a:gd name="connsiteY4020" fmla="*/ 977482 h 5893281"/>
                <a:gd name="connsiteX4021" fmla="*/ 1986979 w 10035679"/>
                <a:gd name="connsiteY4021" fmla="*/ 967219 h 5893281"/>
                <a:gd name="connsiteX4022" fmla="*/ 1997242 w 10035679"/>
                <a:gd name="connsiteY4022" fmla="*/ 952728 h 5893281"/>
                <a:gd name="connsiteX4023" fmla="*/ 1986979 w 10035679"/>
                <a:gd name="connsiteY4023" fmla="*/ 948501 h 5893281"/>
                <a:gd name="connsiteX4024" fmla="*/ 1978527 w 10035679"/>
                <a:gd name="connsiteY4024" fmla="*/ 944276 h 5893281"/>
                <a:gd name="connsiteX4025" fmla="*/ 1972489 w 10035679"/>
                <a:gd name="connsiteY4025" fmla="*/ 942465 h 5893281"/>
                <a:gd name="connsiteX4026" fmla="*/ 1964639 w 10035679"/>
                <a:gd name="connsiteY4026" fmla="*/ 934011 h 5893281"/>
                <a:gd name="connsiteX4027" fmla="*/ 1960413 w 10035679"/>
                <a:gd name="connsiteY4027" fmla="*/ 927974 h 5893281"/>
                <a:gd name="connsiteX4028" fmla="*/ 1958602 w 10035679"/>
                <a:gd name="connsiteY4028" fmla="*/ 913483 h 5893281"/>
                <a:gd name="connsiteX4029" fmla="*/ 1997242 w 10035679"/>
                <a:gd name="connsiteY4029" fmla="*/ 909257 h 5893281"/>
                <a:gd name="connsiteX4030" fmla="*/ 8639787 w 10035679"/>
                <a:gd name="connsiteY4030" fmla="*/ 872429 h 5893281"/>
                <a:gd name="connsiteX4031" fmla="*/ 8663938 w 10035679"/>
                <a:gd name="connsiteY4031" fmla="*/ 884505 h 5893281"/>
                <a:gd name="connsiteX4032" fmla="*/ 8663938 w 10035679"/>
                <a:gd name="connsiteY4032" fmla="*/ 898997 h 5893281"/>
                <a:gd name="connsiteX4033" fmla="*/ 8631938 w 10035679"/>
                <a:gd name="connsiteY4033" fmla="*/ 898997 h 5893281"/>
                <a:gd name="connsiteX4034" fmla="*/ 2112559 w 10035679"/>
                <a:gd name="connsiteY4034" fmla="*/ 872427 h 5893281"/>
                <a:gd name="connsiteX4035" fmla="*/ 2138522 w 10035679"/>
                <a:gd name="connsiteY4035" fmla="*/ 876653 h 5893281"/>
                <a:gd name="connsiteX4036" fmla="*/ 2166899 w 10035679"/>
                <a:gd name="connsiteY4036" fmla="*/ 880879 h 5893281"/>
                <a:gd name="connsiteX4037" fmla="*/ 2191653 w 10035679"/>
                <a:gd name="connsiteY4037" fmla="*/ 884503 h 5893281"/>
                <a:gd name="connsiteX4038" fmla="*/ 2209765 w 10035679"/>
                <a:gd name="connsiteY4038" fmla="*/ 891144 h 5893281"/>
                <a:gd name="connsiteX4039" fmla="*/ 2211577 w 10035679"/>
                <a:gd name="connsiteY4039" fmla="*/ 898993 h 5893281"/>
                <a:gd name="connsiteX4040" fmla="*/ 2211577 w 10035679"/>
                <a:gd name="connsiteY4040" fmla="*/ 909256 h 5893281"/>
                <a:gd name="connsiteX4041" fmla="*/ 2215803 w 10035679"/>
                <a:gd name="connsiteY4041" fmla="*/ 923747 h 5893281"/>
                <a:gd name="connsiteX4042" fmla="*/ 2215803 w 10035679"/>
                <a:gd name="connsiteY4042" fmla="*/ 938238 h 5893281"/>
                <a:gd name="connsiteX4043" fmla="*/ 2211577 w 10035679"/>
                <a:gd name="connsiteY4043" fmla="*/ 944274 h 5893281"/>
                <a:gd name="connsiteX4044" fmla="*/ 2209765 w 10035679"/>
                <a:gd name="connsiteY4044" fmla="*/ 952727 h 5893281"/>
                <a:gd name="connsiteX4045" fmla="*/ 2205538 w 10035679"/>
                <a:gd name="connsiteY4045" fmla="*/ 962991 h 5893281"/>
                <a:gd name="connsiteX4046" fmla="*/ 2197689 w 10035679"/>
                <a:gd name="connsiteY4046" fmla="*/ 969028 h 5893281"/>
                <a:gd name="connsiteX4047" fmla="*/ 2191653 w 10035679"/>
                <a:gd name="connsiteY4047" fmla="*/ 973254 h 5893281"/>
                <a:gd name="connsiteX4048" fmla="*/ 2183200 w 10035679"/>
                <a:gd name="connsiteY4048" fmla="*/ 977482 h 5893281"/>
                <a:gd name="connsiteX4049" fmla="*/ 2181388 w 10035679"/>
                <a:gd name="connsiteY4049" fmla="*/ 981708 h 5893281"/>
                <a:gd name="connsiteX4050" fmla="*/ 2173541 w 10035679"/>
                <a:gd name="connsiteY4050" fmla="*/ 983519 h 5893281"/>
                <a:gd name="connsiteX4051" fmla="*/ 2169312 w 10035679"/>
                <a:gd name="connsiteY4051" fmla="*/ 991971 h 5893281"/>
                <a:gd name="connsiteX4052" fmla="*/ 2173541 w 10035679"/>
                <a:gd name="connsiteY4052" fmla="*/ 1010085 h 5893281"/>
                <a:gd name="connsiteX4053" fmla="*/ 2169312 w 10035679"/>
                <a:gd name="connsiteY4053" fmla="*/ 1030613 h 5893281"/>
                <a:gd name="connsiteX4054" fmla="*/ 2166899 w 10035679"/>
                <a:gd name="connsiteY4054" fmla="*/ 1045103 h 5893281"/>
                <a:gd name="connsiteX4055" fmla="*/ 2159050 w 10035679"/>
                <a:gd name="connsiteY4055" fmla="*/ 1055366 h 5893281"/>
                <a:gd name="connsiteX4056" fmla="*/ 2153011 w 10035679"/>
                <a:gd name="connsiteY4056" fmla="*/ 1059592 h 5893281"/>
                <a:gd name="connsiteX4057" fmla="*/ 2145164 w 10035679"/>
                <a:gd name="connsiteY4057" fmla="*/ 1063818 h 5893281"/>
                <a:gd name="connsiteX4058" fmla="*/ 2134899 w 10035679"/>
                <a:gd name="connsiteY4058" fmla="*/ 1063818 h 5893281"/>
                <a:gd name="connsiteX4059" fmla="*/ 2120408 w 10035679"/>
                <a:gd name="connsiteY4059" fmla="*/ 1063818 h 5893281"/>
                <a:gd name="connsiteX4060" fmla="*/ 2112559 w 10035679"/>
                <a:gd name="connsiteY4060" fmla="*/ 1040875 h 5893281"/>
                <a:gd name="connsiteX4061" fmla="*/ 2120408 w 10035679"/>
                <a:gd name="connsiteY4061" fmla="*/ 1020348 h 5893281"/>
                <a:gd name="connsiteX4062" fmla="*/ 2120408 w 10035679"/>
                <a:gd name="connsiteY4062" fmla="*/ 995594 h 5893281"/>
                <a:gd name="connsiteX4063" fmla="*/ 2112559 w 10035679"/>
                <a:gd name="connsiteY4063" fmla="*/ 967218 h 5893281"/>
                <a:gd name="connsiteX4064" fmla="*/ 2110748 w 10035679"/>
                <a:gd name="connsiteY4064" fmla="*/ 934010 h 5893281"/>
                <a:gd name="connsiteX4065" fmla="*/ 2106523 w 10035679"/>
                <a:gd name="connsiteY4065" fmla="*/ 905030 h 5893281"/>
                <a:gd name="connsiteX4066" fmla="*/ 1347000 w 10035679"/>
                <a:gd name="connsiteY4066" fmla="*/ 870619 h 5893281"/>
                <a:gd name="connsiteX4067" fmla="*/ 1375377 w 10035679"/>
                <a:gd name="connsiteY4067" fmla="*/ 872430 h 5893281"/>
                <a:gd name="connsiteX4068" fmla="*/ 1375377 w 10035679"/>
                <a:gd name="connsiteY4068" fmla="*/ 898996 h 5893281"/>
                <a:gd name="connsiteX4069" fmla="*/ 1409791 w 10035679"/>
                <a:gd name="connsiteY4069" fmla="*/ 898996 h 5893281"/>
                <a:gd name="connsiteX4070" fmla="*/ 1438168 w 10035679"/>
                <a:gd name="connsiteY4070" fmla="*/ 898996 h 5893281"/>
                <a:gd name="connsiteX4071" fmla="*/ 1470771 w 10035679"/>
                <a:gd name="connsiteY4071" fmla="*/ 898996 h 5893281"/>
                <a:gd name="connsiteX4072" fmla="*/ 1476807 w 10035679"/>
                <a:gd name="connsiteY4072" fmla="*/ 913486 h 5893281"/>
                <a:gd name="connsiteX4073" fmla="*/ 1484657 w 10035679"/>
                <a:gd name="connsiteY4073" fmla="*/ 929788 h 5893281"/>
                <a:gd name="connsiteX4074" fmla="*/ 1490696 w 10035679"/>
                <a:gd name="connsiteY4074" fmla="*/ 948505 h 5893281"/>
                <a:gd name="connsiteX4075" fmla="*/ 1499148 w 10035679"/>
                <a:gd name="connsiteY4075" fmla="*/ 962994 h 5893281"/>
                <a:gd name="connsiteX4076" fmla="*/ 1499148 w 10035679"/>
                <a:gd name="connsiteY4076" fmla="*/ 969033 h 5893281"/>
                <a:gd name="connsiteX4077" fmla="*/ 1476807 w 10035679"/>
                <a:gd name="connsiteY4077" fmla="*/ 995597 h 5893281"/>
                <a:gd name="connsiteX4078" fmla="*/ 1448430 w 10035679"/>
                <a:gd name="connsiteY4078" fmla="*/ 1005862 h 5893281"/>
                <a:gd name="connsiteX4079" fmla="*/ 1420056 w 10035679"/>
                <a:gd name="connsiteY4079" fmla="*/ 1016124 h 5893281"/>
                <a:gd name="connsiteX4080" fmla="*/ 1403754 w 10035679"/>
                <a:gd name="connsiteY4080" fmla="*/ 1049332 h 5893281"/>
                <a:gd name="connsiteX4081" fmla="*/ 1389263 w 10035679"/>
                <a:gd name="connsiteY4081" fmla="*/ 1078312 h 5893281"/>
                <a:gd name="connsiteX4082" fmla="*/ 1385640 w 10035679"/>
                <a:gd name="connsiteY4082" fmla="*/ 1110916 h 5893281"/>
                <a:gd name="connsiteX4083" fmla="*/ 1391679 w 10035679"/>
                <a:gd name="connsiteY4083" fmla="*/ 1141708 h 5893281"/>
                <a:gd name="connsiteX4084" fmla="*/ 1360886 w 10035679"/>
                <a:gd name="connsiteY4084" fmla="*/ 1145934 h 5893281"/>
                <a:gd name="connsiteX4085" fmla="*/ 1332510 w 10035679"/>
                <a:gd name="connsiteY4085" fmla="*/ 1156199 h 5893281"/>
                <a:gd name="connsiteX4086" fmla="*/ 1296283 w 10035679"/>
                <a:gd name="connsiteY4086" fmla="*/ 1166462 h 5893281"/>
                <a:gd name="connsiteX4087" fmla="*/ 1294473 w 10035679"/>
                <a:gd name="connsiteY4087" fmla="*/ 1160425 h 5893281"/>
                <a:gd name="connsiteX4088" fmla="*/ 1290247 w 10035679"/>
                <a:gd name="connsiteY4088" fmla="*/ 1154389 h 5893281"/>
                <a:gd name="connsiteX4089" fmla="*/ 1286020 w 10035679"/>
                <a:gd name="connsiteY4089" fmla="*/ 1150161 h 5893281"/>
                <a:gd name="connsiteX4090" fmla="*/ 1286020 w 10035679"/>
                <a:gd name="connsiteY4090" fmla="*/ 1141708 h 5893281"/>
                <a:gd name="connsiteX4091" fmla="*/ 1282397 w 10035679"/>
                <a:gd name="connsiteY4091" fmla="*/ 1135671 h 5893281"/>
                <a:gd name="connsiteX4092" fmla="*/ 1286020 w 10035679"/>
                <a:gd name="connsiteY4092" fmla="*/ 1131445 h 5893281"/>
                <a:gd name="connsiteX4093" fmla="*/ 1286020 w 10035679"/>
                <a:gd name="connsiteY4093" fmla="*/ 1127217 h 5893281"/>
                <a:gd name="connsiteX4094" fmla="*/ 1286020 w 10035679"/>
                <a:gd name="connsiteY4094" fmla="*/ 1125407 h 5893281"/>
                <a:gd name="connsiteX4095" fmla="*/ 1290247 w 10035679"/>
                <a:gd name="connsiteY4095" fmla="*/ 1116955 h 5893281"/>
                <a:gd name="connsiteX4096" fmla="*/ 1290247 w 10035679"/>
                <a:gd name="connsiteY4096" fmla="*/ 1110916 h 5893281"/>
                <a:gd name="connsiteX4097" fmla="*/ 1266096 w 10035679"/>
                <a:gd name="connsiteY4097" fmla="*/ 1110916 h 5893281"/>
                <a:gd name="connsiteX4098" fmla="*/ 1266096 w 10035679"/>
                <a:gd name="connsiteY4098" fmla="*/ 1098841 h 5893281"/>
                <a:gd name="connsiteX4099" fmla="*/ 1266096 w 10035679"/>
                <a:gd name="connsiteY4099" fmla="*/ 1096426 h 5893281"/>
                <a:gd name="connsiteX4100" fmla="*/ 1261870 w 10035679"/>
                <a:gd name="connsiteY4100" fmla="*/ 1092803 h 5893281"/>
                <a:gd name="connsiteX4101" fmla="*/ 1261870 w 10035679"/>
                <a:gd name="connsiteY4101" fmla="*/ 1088577 h 5893281"/>
                <a:gd name="connsiteX4102" fmla="*/ 1257643 w 10035679"/>
                <a:gd name="connsiteY4102" fmla="*/ 1084351 h 5893281"/>
                <a:gd name="connsiteX4103" fmla="*/ 1251605 w 10035679"/>
                <a:gd name="connsiteY4103" fmla="*/ 1078312 h 5893281"/>
                <a:gd name="connsiteX4104" fmla="*/ 1247982 w 10035679"/>
                <a:gd name="connsiteY4104" fmla="*/ 1078312 h 5893281"/>
                <a:gd name="connsiteX4105" fmla="*/ 1243756 w 10035679"/>
                <a:gd name="connsiteY4105" fmla="*/ 1078312 h 5893281"/>
                <a:gd name="connsiteX4106" fmla="*/ 1239529 w 10035679"/>
                <a:gd name="connsiteY4106" fmla="*/ 1078312 h 5893281"/>
                <a:gd name="connsiteX4107" fmla="*/ 1237719 w 10035679"/>
                <a:gd name="connsiteY4107" fmla="*/ 1078312 h 5893281"/>
                <a:gd name="connsiteX4108" fmla="*/ 1225643 w 10035679"/>
                <a:gd name="connsiteY4108" fmla="*/ 1078312 h 5893281"/>
                <a:gd name="connsiteX4109" fmla="*/ 1225643 w 10035679"/>
                <a:gd name="connsiteY4109" fmla="*/ 1055368 h 5893281"/>
                <a:gd name="connsiteX4110" fmla="*/ 1251605 w 10035679"/>
                <a:gd name="connsiteY4110" fmla="*/ 1026389 h 5893281"/>
                <a:gd name="connsiteX4111" fmla="*/ 1267906 w 10035679"/>
                <a:gd name="connsiteY4111" fmla="*/ 987749 h 5893281"/>
                <a:gd name="connsiteX4112" fmla="*/ 1282397 w 10035679"/>
                <a:gd name="connsiteY4112" fmla="*/ 944277 h 5893281"/>
                <a:gd name="connsiteX4113" fmla="*/ 1272132 w 10035679"/>
                <a:gd name="connsiteY4113" fmla="*/ 938240 h 5893281"/>
                <a:gd name="connsiteX4114" fmla="*/ 1267906 w 10035679"/>
                <a:gd name="connsiteY4114" fmla="*/ 927976 h 5893281"/>
                <a:gd name="connsiteX4115" fmla="*/ 1266096 w 10035679"/>
                <a:gd name="connsiteY4115" fmla="*/ 919524 h 5893281"/>
                <a:gd name="connsiteX4116" fmla="*/ 1261870 w 10035679"/>
                <a:gd name="connsiteY4116" fmla="*/ 905032 h 5893281"/>
                <a:gd name="connsiteX4117" fmla="*/ 1257643 w 10035679"/>
                <a:gd name="connsiteY4117" fmla="*/ 891147 h 5893281"/>
                <a:gd name="connsiteX4118" fmla="*/ 1286020 w 10035679"/>
                <a:gd name="connsiteY4118" fmla="*/ 884505 h 5893281"/>
                <a:gd name="connsiteX4119" fmla="*/ 1308359 w 10035679"/>
                <a:gd name="connsiteY4119" fmla="*/ 880884 h 5893281"/>
                <a:gd name="connsiteX4120" fmla="*/ 1324660 w 10035679"/>
                <a:gd name="connsiteY4120" fmla="*/ 872430 h 5893281"/>
                <a:gd name="connsiteX4121" fmla="*/ 4376665 w 10035679"/>
                <a:gd name="connsiteY4121" fmla="*/ 786090 h 5893281"/>
                <a:gd name="connsiteX4122" fmla="*/ 4406853 w 10035679"/>
                <a:gd name="connsiteY4122" fmla="*/ 786090 h 5893281"/>
                <a:gd name="connsiteX4123" fmla="*/ 4406853 w 10035679"/>
                <a:gd name="connsiteY4123" fmla="*/ 793940 h 5893281"/>
                <a:gd name="connsiteX4124" fmla="*/ 4400815 w 10035679"/>
                <a:gd name="connsiteY4124" fmla="*/ 793940 h 5893281"/>
                <a:gd name="connsiteX4125" fmla="*/ 4392967 w 10035679"/>
                <a:gd name="connsiteY4125" fmla="*/ 798167 h 5893281"/>
                <a:gd name="connsiteX4126" fmla="*/ 4391155 w 10035679"/>
                <a:gd name="connsiteY4126" fmla="*/ 798167 h 5893281"/>
                <a:gd name="connsiteX4127" fmla="*/ 4386928 w 10035679"/>
                <a:gd name="connsiteY4127" fmla="*/ 798167 h 5893281"/>
                <a:gd name="connsiteX4128" fmla="*/ 4382702 w 10035679"/>
                <a:gd name="connsiteY4128" fmla="*/ 793940 h 5893281"/>
                <a:gd name="connsiteX4129" fmla="*/ 2145166 w 10035679"/>
                <a:gd name="connsiteY4129" fmla="*/ 786089 h 5893281"/>
                <a:gd name="connsiteX4130" fmla="*/ 2153013 w 10035679"/>
                <a:gd name="connsiteY4130" fmla="*/ 833183 h 5893281"/>
                <a:gd name="connsiteX4131" fmla="*/ 2140940 w 10035679"/>
                <a:gd name="connsiteY4131" fmla="*/ 841635 h 5893281"/>
                <a:gd name="connsiteX4132" fmla="*/ 2134901 w 10035679"/>
                <a:gd name="connsiteY4132" fmla="*/ 843445 h 5893281"/>
                <a:gd name="connsiteX4133" fmla="*/ 2126449 w 10035679"/>
                <a:gd name="connsiteY4133" fmla="*/ 847672 h 5893281"/>
                <a:gd name="connsiteX4134" fmla="*/ 2116788 w 10035679"/>
                <a:gd name="connsiteY4134" fmla="*/ 856126 h 5893281"/>
                <a:gd name="connsiteX4135" fmla="*/ 2106523 w 10035679"/>
                <a:gd name="connsiteY4135" fmla="*/ 857936 h 5893281"/>
                <a:gd name="connsiteX4136" fmla="*/ 2102297 w 10035679"/>
                <a:gd name="connsiteY4136" fmla="*/ 856126 h 5893281"/>
                <a:gd name="connsiteX4137" fmla="*/ 2100486 w 10035679"/>
                <a:gd name="connsiteY4137" fmla="*/ 856126 h 5893281"/>
                <a:gd name="connsiteX4138" fmla="*/ 2096260 w 10035679"/>
                <a:gd name="connsiteY4138" fmla="*/ 851900 h 5893281"/>
                <a:gd name="connsiteX4139" fmla="*/ 2092032 w 10035679"/>
                <a:gd name="connsiteY4139" fmla="*/ 851900 h 5893281"/>
                <a:gd name="connsiteX4140" fmla="*/ 2082372 w 10035679"/>
                <a:gd name="connsiteY4140" fmla="*/ 851900 h 5893281"/>
                <a:gd name="connsiteX4141" fmla="*/ 2082372 w 10035679"/>
                <a:gd name="connsiteY4141" fmla="*/ 843445 h 5893281"/>
                <a:gd name="connsiteX4142" fmla="*/ 2082372 w 10035679"/>
                <a:gd name="connsiteY4142" fmla="*/ 841635 h 5893281"/>
                <a:gd name="connsiteX4143" fmla="*/ 2078146 w 10035679"/>
                <a:gd name="connsiteY4143" fmla="*/ 841635 h 5893281"/>
                <a:gd name="connsiteX4144" fmla="*/ 2078146 w 10035679"/>
                <a:gd name="connsiteY4144" fmla="*/ 837409 h 5893281"/>
                <a:gd name="connsiteX4145" fmla="*/ 2073920 w 10035679"/>
                <a:gd name="connsiteY4145" fmla="*/ 833183 h 5893281"/>
                <a:gd name="connsiteX4146" fmla="*/ 2073920 w 10035679"/>
                <a:gd name="connsiteY4146" fmla="*/ 818692 h 5893281"/>
                <a:gd name="connsiteX4147" fmla="*/ 2092032 w 10035679"/>
                <a:gd name="connsiteY4147" fmla="*/ 808428 h 5893281"/>
                <a:gd name="connsiteX4148" fmla="*/ 2106523 w 10035679"/>
                <a:gd name="connsiteY4148" fmla="*/ 798165 h 5893281"/>
                <a:gd name="connsiteX4149" fmla="*/ 2120410 w 10035679"/>
                <a:gd name="connsiteY4149" fmla="*/ 790316 h 5893281"/>
                <a:gd name="connsiteX4150" fmla="*/ 1446015 w 10035679"/>
                <a:gd name="connsiteY4150" fmla="*/ 780055 h 5893281"/>
                <a:gd name="connsiteX4151" fmla="*/ 1452052 w 10035679"/>
                <a:gd name="connsiteY4151" fmla="*/ 780055 h 5893281"/>
                <a:gd name="connsiteX4152" fmla="*/ 1460507 w 10035679"/>
                <a:gd name="connsiteY4152" fmla="*/ 783679 h 5893281"/>
                <a:gd name="connsiteX4153" fmla="*/ 1462318 w 10035679"/>
                <a:gd name="connsiteY4153" fmla="*/ 783679 h 5893281"/>
                <a:gd name="connsiteX4154" fmla="*/ 1466544 w 10035679"/>
                <a:gd name="connsiteY4154" fmla="*/ 786092 h 5893281"/>
                <a:gd name="connsiteX4155" fmla="*/ 1470771 w 10035679"/>
                <a:gd name="connsiteY4155" fmla="*/ 793943 h 5893281"/>
                <a:gd name="connsiteX4156" fmla="*/ 1446015 w 10035679"/>
                <a:gd name="connsiteY4156" fmla="*/ 793943 h 5893281"/>
                <a:gd name="connsiteX4157" fmla="*/ 8807630 w 10035679"/>
                <a:gd name="connsiteY4157" fmla="*/ 755301 h 5893281"/>
                <a:gd name="connsiteX4158" fmla="*/ 8840233 w 10035679"/>
                <a:gd name="connsiteY4158" fmla="*/ 759527 h 5893281"/>
                <a:gd name="connsiteX4159" fmla="*/ 8872836 w 10035679"/>
                <a:gd name="connsiteY4159" fmla="*/ 765565 h 5893281"/>
                <a:gd name="connsiteX4160" fmla="*/ 8901215 w 10035679"/>
                <a:gd name="connsiteY4160" fmla="*/ 775828 h 5893281"/>
                <a:gd name="connsiteX4161" fmla="*/ 8921138 w 10035679"/>
                <a:gd name="connsiteY4161" fmla="*/ 793942 h 5893281"/>
                <a:gd name="connsiteX4162" fmla="*/ 8935629 w 10035679"/>
                <a:gd name="connsiteY4162" fmla="*/ 818696 h 5893281"/>
                <a:gd name="connsiteX4163" fmla="*/ 8943479 w 10035679"/>
                <a:gd name="connsiteY4163" fmla="*/ 851901 h 5893281"/>
                <a:gd name="connsiteX4164" fmla="*/ 8896987 w 10035679"/>
                <a:gd name="connsiteY4164" fmla="*/ 843449 h 5893281"/>
                <a:gd name="connsiteX4165" fmla="*/ 8854121 w 10035679"/>
                <a:gd name="connsiteY4165" fmla="*/ 828958 h 5893281"/>
                <a:gd name="connsiteX4166" fmla="*/ 8822121 w 10035679"/>
                <a:gd name="connsiteY4166" fmla="*/ 808431 h 5893281"/>
                <a:gd name="connsiteX4167" fmla="*/ 8801593 w 10035679"/>
                <a:gd name="connsiteY4167" fmla="*/ 780054 h 5893281"/>
                <a:gd name="connsiteX4168" fmla="*/ 8805819 w 10035679"/>
                <a:gd name="connsiteY4168" fmla="*/ 775828 h 5893281"/>
                <a:gd name="connsiteX4169" fmla="*/ 8805819 w 10035679"/>
                <a:gd name="connsiteY4169" fmla="*/ 771602 h 5893281"/>
                <a:gd name="connsiteX4170" fmla="*/ 8807630 w 10035679"/>
                <a:gd name="connsiteY4170" fmla="*/ 769791 h 5893281"/>
                <a:gd name="connsiteX4171" fmla="*/ 8807630 w 10035679"/>
                <a:gd name="connsiteY4171" fmla="*/ 761337 h 5893281"/>
                <a:gd name="connsiteX4172" fmla="*/ 2003282 w 10035679"/>
                <a:gd name="connsiteY4172" fmla="*/ 732356 h 5893281"/>
                <a:gd name="connsiteX4173" fmla="*/ 2015357 w 10035679"/>
                <a:gd name="connsiteY4173" fmla="*/ 732356 h 5893281"/>
                <a:gd name="connsiteX4174" fmla="*/ 2017168 w 10035679"/>
                <a:gd name="connsiteY4174" fmla="*/ 732356 h 5893281"/>
                <a:gd name="connsiteX4175" fmla="*/ 2021394 w 10035679"/>
                <a:gd name="connsiteY4175" fmla="*/ 736582 h 5893281"/>
                <a:gd name="connsiteX4176" fmla="*/ 2025620 w 10035679"/>
                <a:gd name="connsiteY4176" fmla="*/ 736582 h 5893281"/>
                <a:gd name="connsiteX4177" fmla="*/ 2029243 w 10035679"/>
                <a:gd name="connsiteY4177" fmla="*/ 740809 h 5893281"/>
                <a:gd name="connsiteX4178" fmla="*/ 2031659 w 10035679"/>
                <a:gd name="connsiteY4178" fmla="*/ 746847 h 5893281"/>
                <a:gd name="connsiteX4179" fmla="*/ 2035280 w 10035679"/>
                <a:gd name="connsiteY4179" fmla="*/ 751073 h 5893281"/>
                <a:gd name="connsiteX4180" fmla="*/ 2035280 w 10035679"/>
                <a:gd name="connsiteY4180" fmla="*/ 761336 h 5893281"/>
                <a:gd name="connsiteX4181" fmla="*/ 2035280 w 10035679"/>
                <a:gd name="connsiteY4181" fmla="*/ 771601 h 5893281"/>
                <a:gd name="connsiteX4182" fmla="*/ 2029243 w 10035679"/>
                <a:gd name="connsiteY4182" fmla="*/ 793939 h 5893281"/>
                <a:gd name="connsiteX4183" fmla="*/ 2025620 w 10035679"/>
                <a:gd name="connsiteY4183" fmla="*/ 827147 h 5893281"/>
                <a:gd name="connsiteX4184" fmla="*/ 2021394 w 10035679"/>
                <a:gd name="connsiteY4184" fmla="*/ 851900 h 5893281"/>
                <a:gd name="connsiteX4185" fmla="*/ 2011129 w 10035679"/>
                <a:gd name="connsiteY4185" fmla="*/ 856126 h 5893281"/>
                <a:gd name="connsiteX4186" fmla="*/ 2003282 w 10035679"/>
                <a:gd name="connsiteY4186" fmla="*/ 857939 h 5893281"/>
                <a:gd name="connsiteX4187" fmla="*/ 1997243 w 10035679"/>
                <a:gd name="connsiteY4187" fmla="*/ 866391 h 5893281"/>
                <a:gd name="connsiteX4188" fmla="*/ 1988791 w 10035679"/>
                <a:gd name="connsiteY4188" fmla="*/ 866391 h 5893281"/>
                <a:gd name="connsiteX4189" fmla="*/ 1988791 w 10035679"/>
                <a:gd name="connsiteY4189" fmla="*/ 862165 h 5893281"/>
                <a:gd name="connsiteX4190" fmla="*/ 1986980 w 10035679"/>
                <a:gd name="connsiteY4190" fmla="*/ 862165 h 5893281"/>
                <a:gd name="connsiteX4191" fmla="*/ 1982752 w 10035679"/>
                <a:gd name="connsiteY4191" fmla="*/ 857939 h 5893281"/>
                <a:gd name="connsiteX4192" fmla="*/ 1974905 w 10035679"/>
                <a:gd name="connsiteY4192" fmla="*/ 851900 h 5893281"/>
                <a:gd name="connsiteX4193" fmla="*/ 1972489 w 10035679"/>
                <a:gd name="connsiteY4193" fmla="*/ 843448 h 5893281"/>
                <a:gd name="connsiteX4194" fmla="*/ 1972489 w 10035679"/>
                <a:gd name="connsiteY4194" fmla="*/ 833183 h 5893281"/>
                <a:gd name="connsiteX4195" fmla="*/ 1972489 w 10035679"/>
                <a:gd name="connsiteY4195" fmla="*/ 827147 h 5893281"/>
                <a:gd name="connsiteX4196" fmla="*/ 1964640 w 10035679"/>
                <a:gd name="connsiteY4196" fmla="*/ 818694 h 5893281"/>
                <a:gd name="connsiteX4197" fmla="*/ 1950754 w 10035679"/>
                <a:gd name="connsiteY4197" fmla="*/ 808430 h 5893281"/>
                <a:gd name="connsiteX4198" fmla="*/ 1932037 w 10035679"/>
                <a:gd name="connsiteY4198" fmla="*/ 804204 h 5893281"/>
                <a:gd name="connsiteX4199" fmla="*/ 1916338 w 10035679"/>
                <a:gd name="connsiteY4199" fmla="*/ 808430 h 5893281"/>
                <a:gd name="connsiteX4200" fmla="*/ 1897623 w 10035679"/>
                <a:gd name="connsiteY4200" fmla="*/ 804204 h 5893281"/>
                <a:gd name="connsiteX4201" fmla="*/ 1879509 w 10035679"/>
                <a:gd name="connsiteY4201" fmla="*/ 793939 h 5893281"/>
                <a:gd name="connsiteX4202" fmla="*/ 1865623 w 10035679"/>
                <a:gd name="connsiteY4202" fmla="*/ 771601 h 5893281"/>
                <a:gd name="connsiteX4203" fmla="*/ 1873472 w 10035679"/>
                <a:gd name="connsiteY4203" fmla="*/ 771601 h 5893281"/>
                <a:gd name="connsiteX4204" fmla="*/ 1877698 w 10035679"/>
                <a:gd name="connsiteY4204" fmla="*/ 765564 h 5893281"/>
                <a:gd name="connsiteX4205" fmla="*/ 1879509 w 10035679"/>
                <a:gd name="connsiteY4205" fmla="*/ 761336 h 5893281"/>
                <a:gd name="connsiteX4206" fmla="*/ 1879509 w 10035679"/>
                <a:gd name="connsiteY4206" fmla="*/ 759525 h 5893281"/>
                <a:gd name="connsiteX4207" fmla="*/ 1883735 w 10035679"/>
                <a:gd name="connsiteY4207" fmla="*/ 759525 h 5893281"/>
                <a:gd name="connsiteX4208" fmla="*/ 1887963 w 10035679"/>
                <a:gd name="connsiteY4208" fmla="*/ 759525 h 5893281"/>
                <a:gd name="connsiteX4209" fmla="*/ 1894000 w 10035679"/>
                <a:gd name="connsiteY4209" fmla="*/ 759525 h 5893281"/>
                <a:gd name="connsiteX4210" fmla="*/ 1906075 w 10035679"/>
                <a:gd name="connsiteY4210" fmla="*/ 755299 h 5893281"/>
                <a:gd name="connsiteX4211" fmla="*/ 1926000 w 10035679"/>
                <a:gd name="connsiteY4211" fmla="*/ 761336 h 5893281"/>
                <a:gd name="connsiteX4212" fmla="*/ 1950754 w 10035679"/>
                <a:gd name="connsiteY4212" fmla="*/ 759525 h 5893281"/>
                <a:gd name="connsiteX4213" fmla="*/ 1978526 w 10035679"/>
                <a:gd name="connsiteY4213" fmla="*/ 755299 h 5893281"/>
                <a:gd name="connsiteX4214" fmla="*/ 2003282 w 10035679"/>
                <a:gd name="connsiteY4214" fmla="*/ 755299 h 5893281"/>
                <a:gd name="connsiteX4215" fmla="*/ 1717706 w 10035679"/>
                <a:gd name="connsiteY4215" fmla="*/ 726320 h 5893281"/>
                <a:gd name="connsiteX4216" fmla="*/ 1727970 w 10035679"/>
                <a:gd name="connsiteY4216" fmla="*/ 726320 h 5893281"/>
                <a:gd name="connsiteX4217" fmla="*/ 1741856 w 10035679"/>
                <a:gd name="connsiteY4217" fmla="*/ 726320 h 5893281"/>
                <a:gd name="connsiteX4218" fmla="*/ 1746083 w 10035679"/>
                <a:gd name="connsiteY4218" fmla="*/ 732357 h 5893281"/>
                <a:gd name="connsiteX4219" fmla="*/ 1749706 w 10035679"/>
                <a:gd name="connsiteY4219" fmla="*/ 736585 h 5893281"/>
                <a:gd name="connsiteX4220" fmla="*/ 1752121 w 10035679"/>
                <a:gd name="connsiteY4220" fmla="*/ 745037 h 5893281"/>
                <a:gd name="connsiteX4221" fmla="*/ 1752121 w 10035679"/>
                <a:gd name="connsiteY4221" fmla="*/ 751074 h 5893281"/>
                <a:gd name="connsiteX4222" fmla="*/ 1756347 w 10035679"/>
                <a:gd name="connsiteY4222" fmla="*/ 759528 h 5893281"/>
                <a:gd name="connsiteX4223" fmla="*/ 1756347 w 10035679"/>
                <a:gd name="connsiteY4223" fmla="*/ 771601 h 5893281"/>
                <a:gd name="connsiteX4224" fmla="*/ 1749706 w 10035679"/>
                <a:gd name="connsiteY4224" fmla="*/ 771601 h 5893281"/>
                <a:gd name="connsiteX4225" fmla="*/ 1749706 w 10035679"/>
                <a:gd name="connsiteY4225" fmla="*/ 780056 h 5893281"/>
                <a:gd name="connsiteX4226" fmla="*/ 1756347 w 10035679"/>
                <a:gd name="connsiteY4226" fmla="*/ 780056 h 5893281"/>
                <a:gd name="connsiteX4227" fmla="*/ 1766007 w 10035679"/>
                <a:gd name="connsiteY4227" fmla="*/ 783677 h 5893281"/>
                <a:gd name="connsiteX4228" fmla="*/ 1778082 w 10035679"/>
                <a:gd name="connsiteY4228" fmla="*/ 786092 h 5893281"/>
                <a:gd name="connsiteX4229" fmla="*/ 1788347 w 10035679"/>
                <a:gd name="connsiteY4229" fmla="*/ 786092 h 5893281"/>
                <a:gd name="connsiteX4230" fmla="*/ 1802836 w 10035679"/>
                <a:gd name="connsiteY4230" fmla="*/ 786092 h 5893281"/>
                <a:gd name="connsiteX4231" fmla="*/ 1808874 w 10035679"/>
                <a:gd name="connsiteY4231" fmla="*/ 780056 h 5893281"/>
                <a:gd name="connsiteX4232" fmla="*/ 1812496 w 10035679"/>
                <a:gd name="connsiteY4232" fmla="*/ 775829 h 5893281"/>
                <a:gd name="connsiteX4233" fmla="*/ 1816722 w 10035679"/>
                <a:gd name="connsiteY4233" fmla="*/ 775829 h 5893281"/>
                <a:gd name="connsiteX4234" fmla="*/ 1820950 w 10035679"/>
                <a:gd name="connsiteY4234" fmla="*/ 775829 h 5893281"/>
                <a:gd name="connsiteX4235" fmla="*/ 1826987 w 10035679"/>
                <a:gd name="connsiteY4235" fmla="*/ 780056 h 5893281"/>
                <a:gd name="connsiteX4236" fmla="*/ 1831213 w 10035679"/>
                <a:gd name="connsiteY4236" fmla="*/ 783677 h 5893281"/>
                <a:gd name="connsiteX4237" fmla="*/ 1831213 w 10035679"/>
                <a:gd name="connsiteY4237" fmla="*/ 786092 h 5893281"/>
                <a:gd name="connsiteX4238" fmla="*/ 1831213 w 10035679"/>
                <a:gd name="connsiteY4238" fmla="*/ 790318 h 5893281"/>
                <a:gd name="connsiteX4239" fmla="*/ 1834836 w 10035679"/>
                <a:gd name="connsiteY4239" fmla="*/ 793942 h 5893281"/>
                <a:gd name="connsiteX4240" fmla="*/ 1834836 w 10035679"/>
                <a:gd name="connsiteY4240" fmla="*/ 800583 h 5893281"/>
                <a:gd name="connsiteX4241" fmla="*/ 1831213 w 10035679"/>
                <a:gd name="connsiteY4241" fmla="*/ 808432 h 5893281"/>
                <a:gd name="connsiteX4242" fmla="*/ 1831213 w 10035679"/>
                <a:gd name="connsiteY4242" fmla="*/ 812658 h 5893281"/>
                <a:gd name="connsiteX4243" fmla="*/ 1831213 w 10035679"/>
                <a:gd name="connsiteY4243" fmla="*/ 815074 h 5893281"/>
                <a:gd name="connsiteX4244" fmla="*/ 1831213 w 10035679"/>
                <a:gd name="connsiteY4244" fmla="*/ 818695 h 5893281"/>
                <a:gd name="connsiteX4245" fmla="*/ 1826987 w 10035679"/>
                <a:gd name="connsiteY4245" fmla="*/ 827147 h 5893281"/>
                <a:gd name="connsiteX4246" fmla="*/ 1806459 w 10035679"/>
                <a:gd name="connsiteY4246" fmla="*/ 837412 h 5893281"/>
                <a:gd name="connsiteX4247" fmla="*/ 1780498 w 10035679"/>
                <a:gd name="connsiteY4247" fmla="*/ 837412 h 5893281"/>
                <a:gd name="connsiteX4248" fmla="*/ 1752121 w 10035679"/>
                <a:gd name="connsiteY4248" fmla="*/ 837412 h 5893281"/>
                <a:gd name="connsiteX4249" fmla="*/ 1723744 w 10035679"/>
                <a:gd name="connsiteY4249" fmla="*/ 843449 h 5893281"/>
                <a:gd name="connsiteX4250" fmla="*/ 1703217 w 10035679"/>
                <a:gd name="connsiteY4250" fmla="*/ 857940 h 5893281"/>
                <a:gd name="connsiteX4251" fmla="*/ 1679066 w 10035679"/>
                <a:gd name="connsiteY4251" fmla="*/ 876656 h 5893281"/>
                <a:gd name="connsiteX4252" fmla="*/ 1656726 w 10035679"/>
                <a:gd name="connsiteY4252" fmla="*/ 894768 h 5893281"/>
                <a:gd name="connsiteX4253" fmla="*/ 1626539 w 10035679"/>
                <a:gd name="connsiteY4253" fmla="*/ 905033 h 5893281"/>
                <a:gd name="connsiteX4254" fmla="*/ 1622313 w 10035679"/>
                <a:gd name="connsiteY4254" fmla="*/ 898995 h 5893281"/>
                <a:gd name="connsiteX4255" fmla="*/ 1618087 w 10035679"/>
                <a:gd name="connsiteY4255" fmla="*/ 891147 h 5893281"/>
                <a:gd name="connsiteX4256" fmla="*/ 1618087 w 10035679"/>
                <a:gd name="connsiteY4256" fmla="*/ 884506 h 5893281"/>
                <a:gd name="connsiteX4257" fmla="*/ 1614464 w 10035679"/>
                <a:gd name="connsiteY4257" fmla="*/ 872430 h 5893281"/>
                <a:gd name="connsiteX4258" fmla="*/ 1626539 w 10035679"/>
                <a:gd name="connsiteY4258" fmla="*/ 866392 h 5893281"/>
                <a:gd name="connsiteX4259" fmla="*/ 1636804 w 10035679"/>
                <a:gd name="connsiteY4259" fmla="*/ 857940 h 5893281"/>
                <a:gd name="connsiteX4260" fmla="*/ 1642840 w 10035679"/>
                <a:gd name="connsiteY4260" fmla="*/ 847677 h 5893281"/>
                <a:gd name="connsiteX4261" fmla="*/ 1650690 w 10035679"/>
                <a:gd name="connsiteY4261" fmla="*/ 837412 h 5893281"/>
                <a:gd name="connsiteX4262" fmla="*/ 1654916 w 10035679"/>
                <a:gd name="connsiteY4262" fmla="*/ 827147 h 5893281"/>
                <a:gd name="connsiteX4263" fmla="*/ 1614464 w 10035679"/>
                <a:gd name="connsiteY4263" fmla="*/ 827147 h 5893281"/>
                <a:gd name="connsiteX4264" fmla="*/ 1589710 w 10035679"/>
                <a:gd name="connsiteY4264" fmla="*/ 837412 h 5893281"/>
                <a:gd name="connsiteX4265" fmla="*/ 1561936 w 10035679"/>
                <a:gd name="connsiteY4265" fmla="*/ 841638 h 5893281"/>
                <a:gd name="connsiteX4266" fmla="*/ 1529334 w 10035679"/>
                <a:gd name="connsiteY4266" fmla="*/ 837412 h 5893281"/>
                <a:gd name="connsiteX4267" fmla="*/ 1508806 w 10035679"/>
                <a:gd name="connsiteY4267" fmla="*/ 827147 h 5893281"/>
                <a:gd name="connsiteX4268" fmla="*/ 1499146 w 10035679"/>
                <a:gd name="connsiteY4268" fmla="*/ 827147 h 5893281"/>
                <a:gd name="connsiteX4269" fmla="*/ 1499146 w 10035679"/>
                <a:gd name="connsiteY4269" fmla="*/ 818695 h 5893281"/>
                <a:gd name="connsiteX4270" fmla="*/ 1508806 w 10035679"/>
                <a:gd name="connsiteY4270" fmla="*/ 815074 h 5893281"/>
                <a:gd name="connsiteX4271" fmla="*/ 1517258 w 10035679"/>
                <a:gd name="connsiteY4271" fmla="*/ 812658 h 5893281"/>
                <a:gd name="connsiteX4272" fmla="*/ 1519071 w 10035679"/>
                <a:gd name="connsiteY4272" fmla="*/ 808432 h 5893281"/>
                <a:gd name="connsiteX4273" fmla="*/ 1526918 w 10035679"/>
                <a:gd name="connsiteY4273" fmla="*/ 804204 h 5893281"/>
                <a:gd name="connsiteX4274" fmla="*/ 1529334 w 10035679"/>
                <a:gd name="connsiteY4274" fmla="*/ 793942 h 5893281"/>
                <a:gd name="connsiteX4275" fmla="*/ 1523297 w 10035679"/>
                <a:gd name="connsiteY4275" fmla="*/ 793942 h 5893281"/>
                <a:gd name="connsiteX4276" fmla="*/ 1523297 w 10035679"/>
                <a:gd name="connsiteY4276" fmla="*/ 786092 h 5893281"/>
                <a:gd name="connsiteX4277" fmla="*/ 1533560 w 10035679"/>
                <a:gd name="connsiteY4277" fmla="*/ 786092 h 5893281"/>
                <a:gd name="connsiteX4278" fmla="*/ 1541409 w 10035679"/>
                <a:gd name="connsiteY4278" fmla="*/ 783677 h 5893281"/>
                <a:gd name="connsiteX4279" fmla="*/ 1547447 w 10035679"/>
                <a:gd name="connsiteY4279" fmla="*/ 783677 h 5893281"/>
                <a:gd name="connsiteX4280" fmla="*/ 1555295 w 10035679"/>
                <a:gd name="connsiteY4280" fmla="*/ 780056 h 5893281"/>
                <a:gd name="connsiteX4281" fmla="*/ 1551673 w 10035679"/>
                <a:gd name="connsiteY4281" fmla="*/ 775829 h 5893281"/>
                <a:gd name="connsiteX4282" fmla="*/ 1547447 w 10035679"/>
                <a:gd name="connsiteY4282" fmla="*/ 771601 h 5893281"/>
                <a:gd name="connsiteX4283" fmla="*/ 1543222 w 10035679"/>
                <a:gd name="connsiteY4283" fmla="*/ 769791 h 5893281"/>
                <a:gd name="connsiteX4284" fmla="*/ 1543222 w 10035679"/>
                <a:gd name="connsiteY4284" fmla="*/ 765565 h 5893281"/>
                <a:gd name="connsiteX4285" fmla="*/ 1541409 w 10035679"/>
                <a:gd name="connsiteY4285" fmla="*/ 761339 h 5893281"/>
                <a:gd name="connsiteX4286" fmla="*/ 1537183 w 10035679"/>
                <a:gd name="connsiteY4286" fmla="*/ 755300 h 5893281"/>
                <a:gd name="connsiteX4287" fmla="*/ 1543222 w 10035679"/>
                <a:gd name="connsiteY4287" fmla="*/ 755300 h 5893281"/>
                <a:gd name="connsiteX4288" fmla="*/ 1547447 w 10035679"/>
                <a:gd name="connsiteY4288" fmla="*/ 751074 h 5893281"/>
                <a:gd name="connsiteX4289" fmla="*/ 1551673 w 10035679"/>
                <a:gd name="connsiteY4289" fmla="*/ 751074 h 5893281"/>
                <a:gd name="connsiteX4290" fmla="*/ 1555295 w 10035679"/>
                <a:gd name="connsiteY4290" fmla="*/ 746848 h 5893281"/>
                <a:gd name="connsiteX4291" fmla="*/ 1593936 w 10035679"/>
                <a:gd name="connsiteY4291" fmla="*/ 759528 h 5893281"/>
                <a:gd name="connsiteX4292" fmla="*/ 1626539 w 10035679"/>
                <a:gd name="connsiteY4292" fmla="*/ 771601 h 5893281"/>
                <a:gd name="connsiteX4293" fmla="*/ 1654916 w 10035679"/>
                <a:gd name="connsiteY4293" fmla="*/ 786092 h 5893281"/>
                <a:gd name="connsiteX4294" fmla="*/ 1685103 w 10035679"/>
                <a:gd name="connsiteY4294" fmla="*/ 798168 h 5893281"/>
                <a:gd name="connsiteX4295" fmla="*/ 1723744 w 10035679"/>
                <a:gd name="connsiteY4295" fmla="*/ 800583 h 5893281"/>
                <a:gd name="connsiteX4296" fmla="*/ 1717706 w 10035679"/>
                <a:gd name="connsiteY4296" fmla="*/ 783677 h 5893281"/>
                <a:gd name="connsiteX4297" fmla="*/ 1711669 w 10035679"/>
                <a:gd name="connsiteY4297" fmla="*/ 769791 h 5893281"/>
                <a:gd name="connsiteX4298" fmla="*/ 1707443 w 10035679"/>
                <a:gd name="connsiteY4298" fmla="*/ 759528 h 5893281"/>
                <a:gd name="connsiteX4299" fmla="*/ 1703217 w 10035679"/>
                <a:gd name="connsiteY4299" fmla="*/ 732357 h 5893281"/>
                <a:gd name="connsiteX4300" fmla="*/ 1711669 w 10035679"/>
                <a:gd name="connsiteY4300" fmla="*/ 730546 h 5893281"/>
                <a:gd name="connsiteX4301" fmla="*/ 1508805 w 10035679"/>
                <a:gd name="connsiteY4301" fmla="*/ 682849 h 5893281"/>
                <a:gd name="connsiteX4302" fmla="*/ 1508805 w 10035679"/>
                <a:gd name="connsiteY4302" fmla="*/ 697340 h 5893281"/>
                <a:gd name="connsiteX4303" fmla="*/ 1508805 w 10035679"/>
                <a:gd name="connsiteY4303" fmla="*/ 707603 h 5893281"/>
                <a:gd name="connsiteX4304" fmla="*/ 1513031 w 10035679"/>
                <a:gd name="connsiteY4304" fmla="*/ 717868 h 5893281"/>
                <a:gd name="connsiteX4305" fmla="*/ 1508805 w 10035679"/>
                <a:gd name="connsiteY4305" fmla="*/ 726320 h 5893281"/>
                <a:gd name="connsiteX4306" fmla="*/ 1508805 w 10035679"/>
                <a:gd name="connsiteY4306" fmla="*/ 732359 h 5893281"/>
                <a:gd name="connsiteX4307" fmla="*/ 1499145 w 10035679"/>
                <a:gd name="connsiteY4307" fmla="*/ 740811 h 5893281"/>
                <a:gd name="connsiteX4308" fmla="*/ 1488882 w 10035679"/>
                <a:gd name="connsiteY4308" fmla="*/ 746848 h 5893281"/>
                <a:gd name="connsiteX4309" fmla="*/ 1476807 w 10035679"/>
                <a:gd name="connsiteY4309" fmla="*/ 755300 h 5893281"/>
                <a:gd name="connsiteX4310" fmla="*/ 1470768 w 10035679"/>
                <a:gd name="connsiteY4310" fmla="*/ 765565 h 5893281"/>
                <a:gd name="connsiteX4311" fmla="*/ 1456278 w 10035679"/>
                <a:gd name="connsiteY4311" fmla="*/ 759529 h 5893281"/>
                <a:gd name="connsiteX4312" fmla="*/ 1448430 w 10035679"/>
                <a:gd name="connsiteY4312" fmla="*/ 755300 h 5893281"/>
                <a:gd name="connsiteX4313" fmla="*/ 1442392 w 10035679"/>
                <a:gd name="connsiteY4313" fmla="*/ 751074 h 5893281"/>
                <a:gd name="connsiteX4314" fmla="*/ 1438166 w 10035679"/>
                <a:gd name="connsiteY4314" fmla="*/ 746848 h 5893281"/>
                <a:gd name="connsiteX4315" fmla="*/ 1432129 w 10035679"/>
                <a:gd name="connsiteY4315" fmla="*/ 740811 h 5893281"/>
                <a:gd name="connsiteX4316" fmla="*/ 1427903 w 10035679"/>
                <a:gd name="connsiteY4316" fmla="*/ 775830 h 5893281"/>
                <a:gd name="connsiteX4317" fmla="*/ 1417638 w 10035679"/>
                <a:gd name="connsiteY4317" fmla="*/ 793943 h 5893281"/>
                <a:gd name="connsiteX4318" fmla="*/ 1391677 w 10035679"/>
                <a:gd name="connsiteY4318" fmla="*/ 800584 h 5893281"/>
                <a:gd name="connsiteX4319" fmla="*/ 1371149 w 10035679"/>
                <a:gd name="connsiteY4319" fmla="*/ 800584 h 5893281"/>
                <a:gd name="connsiteX4320" fmla="*/ 1348809 w 10035679"/>
                <a:gd name="connsiteY4320" fmla="*/ 800584 h 5893281"/>
                <a:gd name="connsiteX4321" fmla="*/ 1322848 w 10035679"/>
                <a:gd name="connsiteY4321" fmla="*/ 800584 h 5893281"/>
                <a:gd name="connsiteX4322" fmla="*/ 1322848 w 10035679"/>
                <a:gd name="connsiteY4322" fmla="*/ 771604 h 5893281"/>
                <a:gd name="connsiteX4323" fmla="*/ 1360885 w 10035679"/>
                <a:gd name="connsiteY4323" fmla="*/ 745037 h 5893281"/>
                <a:gd name="connsiteX4324" fmla="*/ 1403752 w 10035679"/>
                <a:gd name="connsiteY4324" fmla="*/ 717868 h 5893281"/>
                <a:gd name="connsiteX4325" fmla="*/ 1452051 w 10035679"/>
                <a:gd name="connsiteY4325" fmla="*/ 697340 h 5893281"/>
                <a:gd name="connsiteX4326" fmla="*/ 8659712 w 10035679"/>
                <a:gd name="connsiteY4326" fmla="*/ 682849 h 5893281"/>
                <a:gd name="connsiteX4327" fmla="*/ 8678427 w 10035679"/>
                <a:gd name="connsiteY4327" fmla="*/ 682849 h 5893281"/>
                <a:gd name="connsiteX4328" fmla="*/ 8684466 w 10035679"/>
                <a:gd name="connsiteY4328" fmla="*/ 701566 h 5893281"/>
                <a:gd name="connsiteX4329" fmla="*/ 8684466 w 10035679"/>
                <a:gd name="connsiteY4329" fmla="*/ 722093 h 5893281"/>
                <a:gd name="connsiteX4330" fmla="*/ 8684466 w 10035679"/>
                <a:gd name="connsiteY4330" fmla="*/ 746847 h 5893281"/>
                <a:gd name="connsiteX4331" fmla="*/ 8716464 w 10035679"/>
                <a:gd name="connsiteY4331" fmla="*/ 736584 h 5893281"/>
                <a:gd name="connsiteX4332" fmla="*/ 8741220 w 10035679"/>
                <a:gd name="connsiteY4332" fmla="*/ 722093 h 5893281"/>
                <a:gd name="connsiteX4333" fmla="*/ 8769596 w 10035679"/>
                <a:gd name="connsiteY4333" fmla="*/ 707602 h 5893281"/>
                <a:gd name="connsiteX4334" fmla="*/ 8769596 w 10035679"/>
                <a:gd name="connsiteY4334" fmla="*/ 818696 h 5893281"/>
                <a:gd name="connsiteX4335" fmla="*/ 8769596 w 10035679"/>
                <a:gd name="connsiteY4335" fmla="*/ 822922 h 5893281"/>
                <a:gd name="connsiteX4336" fmla="*/ 8765370 w 10035679"/>
                <a:gd name="connsiteY4336" fmla="*/ 822922 h 5893281"/>
                <a:gd name="connsiteX4337" fmla="*/ 8763558 w 10035679"/>
                <a:gd name="connsiteY4337" fmla="*/ 827150 h 5893281"/>
                <a:gd name="connsiteX4338" fmla="*/ 8736992 w 10035679"/>
                <a:gd name="connsiteY4338" fmla="*/ 827150 h 5893281"/>
                <a:gd name="connsiteX4339" fmla="*/ 8702578 w 10035679"/>
                <a:gd name="connsiteY4339" fmla="*/ 828960 h 5893281"/>
                <a:gd name="connsiteX4340" fmla="*/ 8668165 w 10035679"/>
                <a:gd name="connsiteY4340" fmla="*/ 833187 h 5893281"/>
                <a:gd name="connsiteX4341" fmla="*/ 8639788 w 10035679"/>
                <a:gd name="connsiteY4341" fmla="*/ 837413 h 5893281"/>
                <a:gd name="connsiteX4342" fmla="*/ 8617448 w 10035679"/>
                <a:gd name="connsiteY4342" fmla="*/ 841639 h 5893281"/>
                <a:gd name="connsiteX4343" fmla="*/ 8607185 w 10035679"/>
                <a:gd name="connsiteY4343" fmla="*/ 843452 h 5893281"/>
                <a:gd name="connsiteX4344" fmla="*/ 8583034 w 10035679"/>
                <a:gd name="connsiteY4344" fmla="*/ 822922 h 5893281"/>
                <a:gd name="connsiteX4345" fmla="*/ 8564920 w 10035679"/>
                <a:gd name="connsiteY4345" fmla="*/ 793942 h 5893281"/>
                <a:gd name="connsiteX4346" fmla="*/ 8554657 w 10035679"/>
                <a:gd name="connsiteY4346" fmla="*/ 755300 h 5893281"/>
                <a:gd name="connsiteX4347" fmla="*/ 8556468 w 10035679"/>
                <a:gd name="connsiteY4347" fmla="*/ 745037 h 5893281"/>
                <a:gd name="connsiteX4348" fmla="*/ 8560694 w 10035679"/>
                <a:gd name="connsiteY4348" fmla="*/ 736584 h 5893281"/>
                <a:gd name="connsiteX4349" fmla="*/ 8564920 w 10035679"/>
                <a:gd name="connsiteY4349" fmla="*/ 730546 h 5893281"/>
                <a:gd name="connsiteX4350" fmla="*/ 8569148 w 10035679"/>
                <a:gd name="connsiteY4350" fmla="*/ 722093 h 5893281"/>
                <a:gd name="connsiteX4351" fmla="*/ 8570959 w 10035679"/>
                <a:gd name="connsiteY4351" fmla="*/ 716057 h 5893281"/>
                <a:gd name="connsiteX4352" fmla="*/ 8584845 w 10035679"/>
                <a:gd name="connsiteY4352" fmla="*/ 707602 h 5893281"/>
                <a:gd name="connsiteX4353" fmla="*/ 8603562 w 10035679"/>
                <a:gd name="connsiteY4353" fmla="*/ 697340 h 5893281"/>
                <a:gd name="connsiteX4354" fmla="*/ 8631938 w 10035679"/>
                <a:gd name="connsiteY4354" fmla="*/ 687075 h 5893281"/>
                <a:gd name="connsiteX4355" fmla="*/ 2728395 w 10035679"/>
                <a:gd name="connsiteY4355" fmla="*/ 682849 h 5893281"/>
                <a:gd name="connsiteX4356" fmla="*/ 2752548 w 10035679"/>
                <a:gd name="connsiteY4356" fmla="*/ 693113 h 5893281"/>
                <a:gd name="connsiteX4357" fmla="*/ 2752548 w 10035679"/>
                <a:gd name="connsiteY4357" fmla="*/ 701565 h 5893281"/>
                <a:gd name="connsiteX4358" fmla="*/ 2742283 w 10035679"/>
                <a:gd name="connsiteY4358" fmla="*/ 701565 h 5893281"/>
                <a:gd name="connsiteX4359" fmla="*/ 2736245 w 10035679"/>
                <a:gd name="connsiteY4359" fmla="*/ 701565 h 5893281"/>
                <a:gd name="connsiteX4360" fmla="*/ 2732019 w 10035679"/>
                <a:gd name="connsiteY4360" fmla="*/ 701565 h 5893281"/>
                <a:gd name="connsiteX4361" fmla="*/ 2728395 w 10035679"/>
                <a:gd name="connsiteY4361" fmla="*/ 697339 h 5893281"/>
                <a:gd name="connsiteX4362" fmla="*/ 2728395 w 10035679"/>
                <a:gd name="connsiteY4362" fmla="*/ 693113 h 5893281"/>
                <a:gd name="connsiteX4363" fmla="*/ 1988793 w 10035679"/>
                <a:gd name="connsiteY4363" fmla="*/ 668964 h 5893281"/>
                <a:gd name="connsiteX4364" fmla="*/ 2053998 w 10035679"/>
                <a:gd name="connsiteY4364" fmla="*/ 668964 h 5893281"/>
                <a:gd name="connsiteX4365" fmla="*/ 2053998 w 10035679"/>
                <a:gd name="connsiteY4365" fmla="*/ 675000 h 5893281"/>
                <a:gd name="connsiteX4366" fmla="*/ 2057621 w 10035679"/>
                <a:gd name="connsiteY4366" fmla="*/ 682849 h 5893281"/>
                <a:gd name="connsiteX4367" fmla="*/ 2057621 w 10035679"/>
                <a:gd name="connsiteY4367" fmla="*/ 689491 h 5893281"/>
                <a:gd name="connsiteX4368" fmla="*/ 2060037 w 10035679"/>
                <a:gd name="connsiteY4368" fmla="*/ 701566 h 5893281"/>
                <a:gd name="connsiteX4369" fmla="*/ 2043735 w 10035679"/>
                <a:gd name="connsiteY4369" fmla="*/ 701566 h 5893281"/>
                <a:gd name="connsiteX4370" fmla="*/ 2035281 w 10035679"/>
                <a:gd name="connsiteY4370" fmla="*/ 701566 h 5893281"/>
                <a:gd name="connsiteX4371" fmla="*/ 2029245 w 10035679"/>
                <a:gd name="connsiteY4371" fmla="*/ 701566 h 5893281"/>
                <a:gd name="connsiteX4372" fmla="*/ 2015359 w 10035679"/>
                <a:gd name="connsiteY4372" fmla="*/ 697340 h 5893281"/>
                <a:gd name="connsiteX4373" fmla="*/ 2003283 w 10035679"/>
                <a:gd name="connsiteY4373" fmla="*/ 697340 h 5893281"/>
                <a:gd name="connsiteX4374" fmla="*/ 1988793 w 10035679"/>
                <a:gd name="connsiteY4374" fmla="*/ 693114 h 5893281"/>
                <a:gd name="connsiteX4375" fmla="*/ 2140938 w 10035679"/>
                <a:gd name="connsiteY4375" fmla="*/ 668961 h 5893281"/>
                <a:gd name="connsiteX4376" fmla="*/ 2153014 w 10035679"/>
                <a:gd name="connsiteY4376" fmla="*/ 668961 h 5893281"/>
                <a:gd name="connsiteX4377" fmla="*/ 2159050 w 10035679"/>
                <a:gd name="connsiteY4377" fmla="*/ 689489 h 5893281"/>
                <a:gd name="connsiteX4378" fmla="*/ 2173541 w 10035679"/>
                <a:gd name="connsiteY4378" fmla="*/ 697338 h 5893281"/>
                <a:gd name="connsiteX4379" fmla="*/ 2195276 w 10035679"/>
                <a:gd name="connsiteY4379" fmla="*/ 697338 h 5893281"/>
                <a:gd name="connsiteX4380" fmla="*/ 2229690 w 10035679"/>
                <a:gd name="connsiteY4380" fmla="*/ 693112 h 5893281"/>
                <a:gd name="connsiteX4381" fmla="*/ 2229690 w 10035679"/>
                <a:gd name="connsiteY4381" fmla="*/ 701564 h 5893281"/>
                <a:gd name="connsiteX4382" fmla="*/ 2233918 w 10035679"/>
                <a:gd name="connsiteY4382" fmla="*/ 711829 h 5893281"/>
                <a:gd name="connsiteX4383" fmla="*/ 2238144 w 10035679"/>
                <a:gd name="connsiteY4383" fmla="*/ 722092 h 5893281"/>
                <a:gd name="connsiteX4384" fmla="*/ 2238144 w 10035679"/>
                <a:gd name="connsiteY4384" fmla="*/ 730544 h 5893281"/>
                <a:gd name="connsiteX4385" fmla="*/ 2238144 w 10035679"/>
                <a:gd name="connsiteY4385" fmla="*/ 740808 h 5893281"/>
                <a:gd name="connsiteX4386" fmla="*/ 2238144 w 10035679"/>
                <a:gd name="connsiteY4386" fmla="*/ 746845 h 5893281"/>
                <a:gd name="connsiteX4387" fmla="*/ 2276784 w 10035679"/>
                <a:gd name="connsiteY4387" fmla="*/ 769788 h 5893281"/>
                <a:gd name="connsiteX4388" fmla="*/ 2320859 w 10035679"/>
                <a:gd name="connsiteY4388" fmla="*/ 780053 h 5893281"/>
                <a:gd name="connsiteX4389" fmla="*/ 2371574 w 10035679"/>
                <a:gd name="connsiteY4389" fmla="*/ 780053 h 5893281"/>
                <a:gd name="connsiteX4390" fmla="*/ 2420479 w 10035679"/>
                <a:gd name="connsiteY4390" fmla="*/ 780053 h 5893281"/>
                <a:gd name="connsiteX4391" fmla="*/ 2474817 w 10035679"/>
                <a:gd name="connsiteY4391" fmla="*/ 775827 h 5893281"/>
                <a:gd name="connsiteX4392" fmla="*/ 2519496 w 10035679"/>
                <a:gd name="connsiteY4392" fmla="*/ 780053 h 5893281"/>
                <a:gd name="connsiteX4393" fmla="*/ 2519496 w 10035679"/>
                <a:gd name="connsiteY4393" fmla="*/ 790317 h 5893281"/>
                <a:gd name="connsiteX4394" fmla="*/ 2523724 w 10035679"/>
                <a:gd name="connsiteY4394" fmla="*/ 800580 h 5893281"/>
                <a:gd name="connsiteX4395" fmla="*/ 2527950 w 10035679"/>
                <a:gd name="connsiteY4395" fmla="*/ 808429 h 5893281"/>
                <a:gd name="connsiteX4396" fmla="*/ 2527950 w 10035679"/>
                <a:gd name="connsiteY4396" fmla="*/ 812655 h 5893281"/>
                <a:gd name="connsiteX4397" fmla="*/ 2527950 w 10035679"/>
                <a:gd name="connsiteY4397" fmla="*/ 818694 h 5893281"/>
                <a:gd name="connsiteX4398" fmla="*/ 2527950 w 10035679"/>
                <a:gd name="connsiteY4398" fmla="*/ 827146 h 5893281"/>
                <a:gd name="connsiteX4399" fmla="*/ 2519496 w 10035679"/>
                <a:gd name="connsiteY4399" fmla="*/ 851900 h 5893281"/>
                <a:gd name="connsiteX4400" fmla="*/ 2499573 w 10035679"/>
                <a:gd name="connsiteY4400" fmla="*/ 851900 h 5893281"/>
                <a:gd name="connsiteX4401" fmla="*/ 2474817 w 10035679"/>
                <a:gd name="connsiteY4401" fmla="*/ 847674 h 5893281"/>
                <a:gd name="connsiteX4402" fmla="*/ 2456705 w 10035679"/>
                <a:gd name="connsiteY4402" fmla="*/ 843448 h 5893281"/>
                <a:gd name="connsiteX4403" fmla="*/ 2448856 w 10035679"/>
                <a:gd name="connsiteY4403" fmla="*/ 843448 h 5893281"/>
                <a:gd name="connsiteX4404" fmla="*/ 2442819 w 10035679"/>
                <a:gd name="connsiteY4404" fmla="*/ 847674 h 5893281"/>
                <a:gd name="connsiteX4405" fmla="*/ 2438593 w 10035679"/>
                <a:gd name="connsiteY4405" fmla="*/ 856126 h 5893281"/>
                <a:gd name="connsiteX4406" fmla="*/ 2434367 w 10035679"/>
                <a:gd name="connsiteY4406" fmla="*/ 857938 h 5893281"/>
                <a:gd name="connsiteX4407" fmla="*/ 2428328 w 10035679"/>
                <a:gd name="connsiteY4407" fmla="*/ 857938 h 5893281"/>
                <a:gd name="connsiteX4408" fmla="*/ 2424102 w 10035679"/>
                <a:gd name="connsiteY4408" fmla="*/ 862164 h 5893281"/>
                <a:gd name="connsiteX4409" fmla="*/ 2414442 w 10035679"/>
                <a:gd name="connsiteY4409" fmla="*/ 866391 h 5893281"/>
                <a:gd name="connsiteX4410" fmla="*/ 2404178 w 10035679"/>
                <a:gd name="connsiteY4410" fmla="*/ 866391 h 5893281"/>
                <a:gd name="connsiteX4411" fmla="*/ 2392102 w 10035679"/>
                <a:gd name="connsiteY4411" fmla="*/ 870617 h 5893281"/>
                <a:gd name="connsiteX4412" fmla="*/ 2386066 w 10035679"/>
                <a:gd name="connsiteY4412" fmla="*/ 872427 h 5893281"/>
                <a:gd name="connsiteX4413" fmla="*/ 2375800 w 10035679"/>
                <a:gd name="connsiteY4413" fmla="*/ 872427 h 5893281"/>
                <a:gd name="connsiteX4414" fmla="*/ 2363725 w 10035679"/>
                <a:gd name="connsiteY4414" fmla="*/ 872427 h 5893281"/>
                <a:gd name="connsiteX4415" fmla="*/ 2357688 w 10035679"/>
                <a:gd name="connsiteY4415" fmla="*/ 862164 h 5893281"/>
                <a:gd name="connsiteX4416" fmla="*/ 2353462 w 10035679"/>
                <a:gd name="connsiteY4416" fmla="*/ 851900 h 5893281"/>
                <a:gd name="connsiteX4417" fmla="*/ 2347423 w 10035679"/>
                <a:gd name="connsiteY4417" fmla="*/ 843448 h 5893281"/>
                <a:gd name="connsiteX4418" fmla="*/ 2347423 w 10035679"/>
                <a:gd name="connsiteY4418" fmla="*/ 851900 h 5893281"/>
                <a:gd name="connsiteX4419" fmla="*/ 2339576 w 10035679"/>
                <a:gd name="connsiteY4419" fmla="*/ 857938 h 5893281"/>
                <a:gd name="connsiteX4420" fmla="*/ 2335348 w 10035679"/>
                <a:gd name="connsiteY4420" fmla="*/ 866391 h 5893281"/>
                <a:gd name="connsiteX4421" fmla="*/ 2333537 w 10035679"/>
                <a:gd name="connsiteY4421" fmla="*/ 872427 h 5893281"/>
                <a:gd name="connsiteX4422" fmla="*/ 2314821 w 10035679"/>
                <a:gd name="connsiteY4422" fmla="*/ 872427 h 5893281"/>
                <a:gd name="connsiteX4423" fmla="*/ 2306973 w 10035679"/>
                <a:gd name="connsiteY4423" fmla="*/ 862164 h 5893281"/>
                <a:gd name="connsiteX4424" fmla="*/ 2300935 w 10035679"/>
                <a:gd name="connsiteY4424" fmla="*/ 847674 h 5893281"/>
                <a:gd name="connsiteX4425" fmla="*/ 2294898 w 10035679"/>
                <a:gd name="connsiteY4425" fmla="*/ 833183 h 5893281"/>
                <a:gd name="connsiteX4426" fmla="*/ 2290670 w 10035679"/>
                <a:gd name="connsiteY4426" fmla="*/ 843448 h 5893281"/>
                <a:gd name="connsiteX4427" fmla="*/ 2286444 w 10035679"/>
                <a:gd name="connsiteY4427" fmla="*/ 851900 h 5893281"/>
                <a:gd name="connsiteX4428" fmla="*/ 2282822 w 10035679"/>
                <a:gd name="connsiteY4428" fmla="*/ 856126 h 5893281"/>
                <a:gd name="connsiteX4429" fmla="*/ 2276784 w 10035679"/>
                <a:gd name="connsiteY4429" fmla="*/ 856126 h 5893281"/>
                <a:gd name="connsiteX4430" fmla="*/ 2268332 w 10035679"/>
                <a:gd name="connsiteY4430" fmla="*/ 851900 h 5893281"/>
                <a:gd name="connsiteX4431" fmla="*/ 2262295 w 10035679"/>
                <a:gd name="connsiteY4431" fmla="*/ 847674 h 5893281"/>
                <a:gd name="connsiteX4432" fmla="*/ 2258067 w 10035679"/>
                <a:gd name="connsiteY4432" fmla="*/ 843448 h 5893281"/>
                <a:gd name="connsiteX4433" fmla="*/ 2258067 w 10035679"/>
                <a:gd name="connsiteY4433" fmla="*/ 841635 h 5893281"/>
                <a:gd name="connsiteX4434" fmla="*/ 2258067 w 10035679"/>
                <a:gd name="connsiteY4434" fmla="*/ 837409 h 5893281"/>
                <a:gd name="connsiteX4435" fmla="*/ 2258067 w 10035679"/>
                <a:gd name="connsiteY4435" fmla="*/ 833183 h 5893281"/>
                <a:gd name="connsiteX4436" fmla="*/ 2258067 w 10035679"/>
                <a:gd name="connsiteY4436" fmla="*/ 828957 h 5893281"/>
                <a:gd name="connsiteX4437" fmla="*/ 2254446 w 10035679"/>
                <a:gd name="connsiteY4437" fmla="*/ 827146 h 5893281"/>
                <a:gd name="connsiteX4438" fmla="*/ 2252030 w 10035679"/>
                <a:gd name="connsiteY4438" fmla="*/ 827146 h 5893281"/>
                <a:gd name="connsiteX4439" fmla="*/ 2248407 w 10035679"/>
                <a:gd name="connsiteY4439" fmla="*/ 828957 h 5893281"/>
                <a:gd name="connsiteX4440" fmla="*/ 2239955 w 10035679"/>
                <a:gd name="connsiteY4440" fmla="*/ 828957 h 5893281"/>
                <a:gd name="connsiteX4441" fmla="*/ 2229690 w 10035679"/>
                <a:gd name="connsiteY4441" fmla="*/ 833183 h 5893281"/>
                <a:gd name="connsiteX4442" fmla="*/ 2223653 w 10035679"/>
                <a:gd name="connsiteY4442" fmla="*/ 833183 h 5893281"/>
                <a:gd name="connsiteX4443" fmla="*/ 2211578 w 10035679"/>
                <a:gd name="connsiteY4443" fmla="*/ 837409 h 5893281"/>
                <a:gd name="connsiteX4444" fmla="*/ 2209767 w 10035679"/>
                <a:gd name="connsiteY4444" fmla="*/ 833183 h 5893281"/>
                <a:gd name="connsiteX4445" fmla="*/ 2205541 w 10035679"/>
                <a:gd name="connsiteY4445" fmla="*/ 833183 h 5893281"/>
                <a:gd name="connsiteX4446" fmla="*/ 2197692 w 10035679"/>
                <a:gd name="connsiteY4446" fmla="*/ 828957 h 5893281"/>
                <a:gd name="connsiteX4447" fmla="*/ 2195276 w 10035679"/>
                <a:gd name="connsiteY4447" fmla="*/ 827146 h 5893281"/>
                <a:gd name="connsiteX4448" fmla="*/ 2187427 w 10035679"/>
                <a:gd name="connsiteY4448" fmla="*/ 822920 h 5893281"/>
                <a:gd name="connsiteX4449" fmla="*/ 2183201 w 10035679"/>
                <a:gd name="connsiteY4449" fmla="*/ 818694 h 5893281"/>
                <a:gd name="connsiteX4450" fmla="*/ 2187427 w 10035679"/>
                <a:gd name="connsiteY4450" fmla="*/ 798165 h 5893281"/>
                <a:gd name="connsiteX4451" fmla="*/ 2183201 w 10035679"/>
                <a:gd name="connsiteY4451" fmla="*/ 783676 h 5893281"/>
                <a:gd name="connsiteX4452" fmla="*/ 2177164 w 10035679"/>
                <a:gd name="connsiteY4452" fmla="*/ 771601 h 5893281"/>
                <a:gd name="connsiteX4453" fmla="*/ 2169315 w 10035679"/>
                <a:gd name="connsiteY4453" fmla="*/ 755299 h 5893281"/>
                <a:gd name="connsiteX4454" fmla="*/ 2169315 w 10035679"/>
                <a:gd name="connsiteY4454" fmla="*/ 732356 h 5893281"/>
                <a:gd name="connsiteX4455" fmla="*/ 2134901 w 10035679"/>
                <a:gd name="connsiteY4455" fmla="*/ 730544 h 5893281"/>
                <a:gd name="connsiteX4456" fmla="*/ 2102297 w 10035679"/>
                <a:gd name="connsiteY4456" fmla="*/ 717865 h 5893281"/>
                <a:gd name="connsiteX4457" fmla="*/ 2073920 w 10035679"/>
                <a:gd name="connsiteY4457" fmla="*/ 707603 h 5893281"/>
                <a:gd name="connsiteX4458" fmla="*/ 2072109 w 10035679"/>
                <a:gd name="connsiteY4458" fmla="*/ 703980 h 5893281"/>
                <a:gd name="connsiteX4459" fmla="*/ 2072109 w 10035679"/>
                <a:gd name="connsiteY4459" fmla="*/ 701564 h 5893281"/>
                <a:gd name="connsiteX4460" fmla="*/ 2072109 w 10035679"/>
                <a:gd name="connsiteY4460" fmla="*/ 697338 h 5893281"/>
                <a:gd name="connsiteX4461" fmla="*/ 2067883 w 10035679"/>
                <a:gd name="connsiteY4461" fmla="*/ 693112 h 5893281"/>
                <a:gd name="connsiteX4462" fmla="*/ 2067883 w 10035679"/>
                <a:gd name="connsiteY4462" fmla="*/ 682847 h 5893281"/>
                <a:gd name="connsiteX4463" fmla="*/ 2082374 w 10035679"/>
                <a:gd name="connsiteY4463" fmla="*/ 679226 h 5893281"/>
                <a:gd name="connsiteX4464" fmla="*/ 2100486 w 10035679"/>
                <a:gd name="connsiteY4464" fmla="*/ 679226 h 5893281"/>
                <a:gd name="connsiteX4465" fmla="*/ 2120411 w 10035679"/>
                <a:gd name="connsiteY4465" fmla="*/ 674998 h 5893281"/>
                <a:gd name="connsiteX4466" fmla="*/ 2126447 w 10035679"/>
                <a:gd name="connsiteY4466" fmla="*/ 672585 h 5893281"/>
                <a:gd name="connsiteX4467" fmla="*/ 2134901 w 10035679"/>
                <a:gd name="connsiteY4467" fmla="*/ 672585 h 5893281"/>
                <a:gd name="connsiteX4468" fmla="*/ 1834833 w 10035679"/>
                <a:gd name="connsiteY4468" fmla="*/ 660510 h 5893281"/>
                <a:gd name="connsiteX4469" fmla="*/ 1849323 w 10035679"/>
                <a:gd name="connsiteY4469" fmla="*/ 668962 h 5893281"/>
                <a:gd name="connsiteX4470" fmla="*/ 1863210 w 10035679"/>
                <a:gd name="connsiteY4470" fmla="*/ 675000 h 5893281"/>
                <a:gd name="connsiteX4471" fmla="*/ 1869246 w 10035679"/>
                <a:gd name="connsiteY4471" fmla="*/ 687076 h 5893281"/>
                <a:gd name="connsiteX4472" fmla="*/ 1877701 w 10035679"/>
                <a:gd name="connsiteY4472" fmla="*/ 701564 h 5893281"/>
                <a:gd name="connsiteX4473" fmla="*/ 1879511 w 10035679"/>
                <a:gd name="connsiteY4473" fmla="*/ 716055 h 5893281"/>
                <a:gd name="connsiteX4474" fmla="*/ 1859586 w 10035679"/>
                <a:gd name="connsiteY4474" fmla="*/ 716055 h 5893281"/>
                <a:gd name="connsiteX4475" fmla="*/ 1859586 w 10035679"/>
                <a:gd name="connsiteY4475" fmla="*/ 707603 h 5893281"/>
                <a:gd name="connsiteX4476" fmla="*/ 1849323 w 10035679"/>
                <a:gd name="connsiteY4476" fmla="*/ 701564 h 5893281"/>
                <a:gd name="connsiteX4477" fmla="*/ 1845097 w 10035679"/>
                <a:gd name="connsiteY4477" fmla="*/ 693112 h 5893281"/>
                <a:gd name="connsiteX4478" fmla="*/ 1840869 w 10035679"/>
                <a:gd name="connsiteY4478" fmla="*/ 687076 h 5893281"/>
                <a:gd name="connsiteX4479" fmla="*/ 1837248 w 10035679"/>
                <a:gd name="connsiteY4479" fmla="*/ 675000 h 5893281"/>
                <a:gd name="connsiteX4480" fmla="*/ 1614463 w 10035679"/>
                <a:gd name="connsiteY4480" fmla="*/ 644210 h 5893281"/>
                <a:gd name="connsiteX4481" fmla="*/ 1632575 w 10035679"/>
                <a:gd name="connsiteY4481" fmla="*/ 646021 h 5893281"/>
                <a:gd name="connsiteX4482" fmla="*/ 1646463 w 10035679"/>
                <a:gd name="connsiteY4482" fmla="*/ 646021 h 5893281"/>
                <a:gd name="connsiteX4483" fmla="*/ 1660951 w 10035679"/>
                <a:gd name="connsiteY4483" fmla="*/ 650247 h 5893281"/>
                <a:gd name="connsiteX4484" fmla="*/ 1671216 w 10035679"/>
                <a:gd name="connsiteY4484" fmla="*/ 654475 h 5893281"/>
                <a:gd name="connsiteX4485" fmla="*/ 1665178 w 10035679"/>
                <a:gd name="connsiteY4485" fmla="*/ 664737 h 5893281"/>
                <a:gd name="connsiteX4486" fmla="*/ 1656725 w 10035679"/>
                <a:gd name="connsiteY4486" fmla="*/ 675002 h 5893281"/>
                <a:gd name="connsiteX4487" fmla="*/ 1650689 w 10035679"/>
                <a:gd name="connsiteY4487" fmla="*/ 682851 h 5893281"/>
                <a:gd name="connsiteX4488" fmla="*/ 1640424 w 10035679"/>
                <a:gd name="connsiteY4488" fmla="*/ 693114 h 5893281"/>
                <a:gd name="connsiteX4489" fmla="*/ 1628349 w 10035679"/>
                <a:gd name="connsiteY4489" fmla="*/ 701566 h 5893281"/>
                <a:gd name="connsiteX4490" fmla="*/ 1618086 w 10035679"/>
                <a:gd name="connsiteY4490" fmla="*/ 703982 h 5893281"/>
                <a:gd name="connsiteX4491" fmla="*/ 1612048 w 10035679"/>
                <a:gd name="connsiteY4491" fmla="*/ 703982 h 5893281"/>
                <a:gd name="connsiteX4492" fmla="*/ 1599972 w 10035679"/>
                <a:gd name="connsiteY4492" fmla="*/ 701566 h 5893281"/>
                <a:gd name="connsiteX4493" fmla="*/ 1593936 w 10035679"/>
                <a:gd name="connsiteY4493" fmla="*/ 693114 h 5893281"/>
                <a:gd name="connsiteX4494" fmla="*/ 1589710 w 10035679"/>
                <a:gd name="connsiteY4494" fmla="*/ 687077 h 5893281"/>
                <a:gd name="connsiteX4495" fmla="*/ 1586086 w 10035679"/>
                <a:gd name="connsiteY4495" fmla="*/ 679228 h 5893281"/>
                <a:gd name="connsiteX4496" fmla="*/ 1586086 w 10035679"/>
                <a:gd name="connsiteY4496" fmla="*/ 668964 h 5893281"/>
                <a:gd name="connsiteX4497" fmla="*/ 1599972 w 10035679"/>
                <a:gd name="connsiteY4497" fmla="*/ 658701 h 5893281"/>
                <a:gd name="connsiteX4498" fmla="*/ 2215805 w 10035679"/>
                <a:gd name="connsiteY4498" fmla="*/ 644210 h 5893281"/>
                <a:gd name="connsiteX4499" fmla="*/ 2248408 w 10035679"/>
                <a:gd name="connsiteY4499" fmla="*/ 644210 h 5893281"/>
                <a:gd name="connsiteX4500" fmla="*/ 2248408 w 10035679"/>
                <a:gd name="connsiteY4500" fmla="*/ 660513 h 5893281"/>
                <a:gd name="connsiteX4501" fmla="*/ 2215805 w 10035679"/>
                <a:gd name="connsiteY4501" fmla="*/ 660513 h 5893281"/>
                <a:gd name="connsiteX4502" fmla="*/ 2106525 w 10035679"/>
                <a:gd name="connsiteY4502" fmla="*/ 629719 h 5893281"/>
                <a:gd name="connsiteX4503" fmla="*/ 2116790 w 10035679"/>
                <a:gd name="connsiteY4503" fmla="*/ 629719 h 5893281"/>
                <a:gd name="connsiteX4504" fmla="*/ 2124638 w 10035679"/>
                <a:gd name="connsiteY4504" fmla="*/ 629719 h 5893281"/>
                <a:gd name="connsiteX4505" fmla="*/ 2130676 w 10035679"/>
                <a:gd name="connsiteY4505" fmla="*/ 629719 h 5893281"/>
                <a:gd name="connsiteX4506" fmla="*/ 2134903 w 10035679"/>
                <a:gd name="connsiteY4506" fmla="*/ 629719 h 5893281"/>
                <a:gd name="connsiteX4507" fmla="*/ 2140940 w 10035679"/>
                <a:gd name="connsiteY4507" fmla="*/ 629719 h 5893281"/>
                <a:gd name="connsiteX4508" fmla="*/ 2148789 w 10035679"/>
                <a:gd name="connsiteY4508" fmla="*/ 629719 h 5893281"/>
                <a:gd name="connsiteX4509" fmla="*/ 2159054 w 10035679"/>
                <a:gd name="connsiteY4509" fmla="*/ 629719 h 5893281"/>
                <a:gd name="connsiteX4510" fmla="*/ 2159054 w 10035679"/>
                <a:gd name="connsiteY4510" fmla="*/ 644211 h 5893281"/>
                <a:gd name="connsiteX4511" fmla="*/ 2112562 w 10035679"/>
                <a:gd name="connsiteY4511" fmla="*/ 654475 h 5893281"/>
                <a:gd name="connsiteX4512" fmla="*/ 1671217 w 10035679"/>
                <a:gd name="connsiteY4512" fmla="*/ 606777 h 5893281"/>
                <a:gd name="connsiteX4513" fmla="*/ 1685103 w 10035679"/>
                <a:gd name="connsiteY4513" fmla="*/ 611003 h 5893281"/>
                <a:gd name="connsiteX4514" fmla="*/ 1699594 w 10035679"/>
                <a:gd name="connsiteY4514" fmla="*/ 615229 h 5893281"/>
                <a:gd name="connsiteX4515" fmla="*/ 1711669 w 10035679"/>
                <a:gd name="connsiteY4515" fmla="*/ 621267 h 5893281"/>
                <a:gd name="connsiteX4516" fmla="*/ 1703215 w 10035679"/>
                <a:gd name="connsiteY4516" fmla="*/ 621267 h 5893281"/>
                <a:gd name="connsiteX4517" fmla="*/ 1685103 w 10035679"/>
                <a:gd name="connsiteY4517" fmla="*/ 629720 h 5893281"/>
                <a:gd name="connsiteX4518" fmla="*/ 1665179 w 10035679"/>
                <a:gd name="connsiteY4518" fmla="*/ 629720 h 5893281"/>
                <a:gd name="connsiteX4519" fmla="*/ 1640425 w 10035679"/>
                <a:gd name="connsiteY4519" fmla="*/ 629720 h 5893281"/>
                <a:gd name="connsiteX4520" fmla="*/ 1640425 w 10035679"/>
                <a:gd name="connsiteY4520" fmla="*/ 621267 h 5893281"/>
                <a:gd name="connsiteX4521" fmla="*/ 1646462 w 10035679"/>
                <a:gd name="connsiteY4521" fmla="*/ 621267 h 5893281"/>
                <a:gd name="connsiteX4522" fmla="*/ 1654916 w 10035679"/>
                <a:gd name="connsiteY4522" fmla="*/ 615229 h 5893281"/>
                <a:gd name="connsiteX4523" fmla="*/ 1665179 w 10035679"/>
                <a:gd name="connsiteY4523" fmla="*/ 611003 h 5893281"/>
                <a:gd name="connsiteX4524" fmla="*/ 6634703 w 10035679"/>
                <a:gd name="connsiteY4524" fmla="*/ 603153 h 5893281"/>
                <a:gd name="connsiteX4525" fmla="*/ 6669118 w 10035679"/>
                <a:gd name="connsiteY4525" fmla="*/ 606776 h 5893281"/>
                <a:gd name="connsiteX4526" fmla="*/ 6677570 w 10035679"/>
                <a:gd name="connsiteY4526" fmla="*/ 615228 h 5893281"/>
                <a:gd name="connsiteX4527" fmla="*/ 6681193 w 10035679"/>
                <a:gd name="connsiteY4527" fmla="*/ 621265 h 5893281"/>
                <a:gd name="connsiteX4528" fmla="*/ 6687230 w 10035679"/>
                <a:gd name="connsiteY4528" fmla="*/ 629719 h 5893281"/>
                <a:gd name="connsiteX4529" fmla="*/ 6683607 w 10035679"/>
                <a:gd name="connsiteY4529" fmla="*/ 635756 h 5893281"/>
                <a:gd name="connsiteX4530" fmla="*/ 6683607 w 10035679"/>
                <a:gd name="connsiteY4530" fmla="*/ 639982 h 5893281"/>
                <a:gd name="connsiteX4531" fmla="*/ 6681193 w 10035679"/>
                <a:gd name="connsiteY4531" fmla="*/ 644208 h 5893281"/>
                <a:gd name="connsiteX4532" fmla="*/ 6658853 w 10035679"/>
                <a:gd name="connsiteY4532" fmla="*/ 672585 h 5893281"/>
                <a:gd name="connsiteX4533" fmla="*/ 6630477 w 10035679"/>
                <a:gd name="connsiteY4533" fmla="*/ 693112 h 5893281"/>
                <a:gd name="connsiteX4534" fmla="*/ 6598479 w 10035679"/>
                <a:gd name="connsiteY4534" fmla="*/ 711829 h 5893281"/>
                <a:gd name="connsiteX4535" fmla="*/ 6559837 w 10035679"/>
                <a:gd name="connsiteY4535" fmla="*/ 726320 h 5893281"/>
                <a:gd name="connsiteX4536" fmla="*/ 6525424 w 10035679"/>
                <a:gd name="connsiteY4536" fmla="*/ 740811 h 5893281"/>
                <a:gd name="connsiteX4537" fmla="*/ 6492821 w 10035679"/>
                <a:gd name="connsiteY4537" fmla="*/ 755300 h 5893281"/>
                <a:gd name="connsiteX4538" fmla="*/ 6458405 w 10035679"/>
                <a:gd name="connsiteY4538" fmla="*/ 783677 h 5893281"/>
                <a:gd name="connsiteX4539" fmla="*/ 6417953 w 10035679"/>
                <a:gd name="connsiteY4539" fmla="*/ 827147 h 5893281"/>
                <a:gd name="connsiteX4540" fmla="*/ 6377503 w 10035679"/>
                <a:gd name="connsiteY4540" fmla="*/ 876656 h 5893281"/>
                <a:gd name="connsiteX4541" fmla="*/ 6337049 w 10035679"/>
                <a:gd name="connsiteY4541" fmla="*/ 934013 h 5893281"/>
                <a:gd name="connsiteX4542" fmla="*/ 6306861 w 10035679"/>
                <a:gd name="connsiteY4542" fmla="*/ 991974 h 5893281"/>
                <a:gd name="connsiteX4543" fmla="*/ 6284523 w 10035679"/>
                <a:gd name="connsiteY4543" fmla="*/ 1049331 h 5893281"/>
                <a:gd name="connsiteX4544" fmla="*/ 6274259 w 10035679"/>
                <a:gd name="connsiteY4544" fmla="*/ 1103066 h 5893281"/>
                <a:gd name="connsiteX4545" fmla="*/ 6278485 w 10035679"/>
                <a:gd name="connsiteY4545" fmla="*/ 1121180 h 5893281"/>
                <a:gd name="connsiteX4546" fmla="*/ 6292371 w 10035679"/>
                <a:gd name="connsiteY4546" fmla="*/ 1141709 h 5893281"/>
                <a:gd name="connsiteX4547" fmla="*/ 6308674 w 10035679"/>
                <a:gd name="connsiteY4547" fmla="*/ 1164653 h 5893281"/>
                <a:gd name="connsiteX4548" fmla="*/ 6331012 w 10035679"/>
                <a:gd name="connsiteY4548" fmla="*/ 1180952 h 5893281"/>
                <a:gd name="connsiteX4549" fmla="*/ 6331012 w 10035679"/>
                <a:gd name="connsiteY4549" fmla="*/ 1189406 h 5893281"/>
                <a:gd name="connsiteX4550" fmla="*/ 6320749 w 10035679"/>
                <a:gd name="connsiteY4550" fmla="*/ 1189406 h 5893281"/>
                <a:gd name="connsiteX4551" fmla="*/ 6312900 w 10035679"/>
                <a:gd name="connsiteY4551" fmla="*/ 1207518 h 5893281"/>
                <a:gd name="connsiteX4552" fmla="*/ 6284523 w 10035679"/>
                <a:gd name="connsiteY4552" fmla="*/ 1195443 h 5893281"/>
                <a:gd name="connsiteX4553" fmla="*/ 6251920 w 10035679"/>
                <a:gd name="connsiteY4553" fmla="*/ 1189406 h 5893281"/>
                <a:gd name="connsiteX4554" fmla="*/ 6241656 w 10035679"/>
                <a:gd name="connsiteY4554" fmla="*/ 1160424 h 5893281"/>
                <a:gd name="connsiteX4555" fmla="*/ 6223544 w 10035679"/>
                <a:gd name="connsiteY4555" fmla="*/ 1135671 h 5893281"/>
                <a:gd name="connsiteX4556" fmla="*/ 6207242 w 10035679"/>
                <a:gd name="connsiteY4556" fmla="*/ 1116954 h 5893281"/>
                <a:gd name="connsiteX4557" fmla="*/ 6189128 w 10035679"/>
                <a:gd name="connsiteY4557" fmla="*/ 1098840 h 5893281"/>
                <a:gd name="connsiteX4558" fmla="*/ 6175242 w 10035679"/>
                <a:gd name="connsiteY4558" fmla="*/ 1069861 h 5893281"/>
                <a:gd name="connsiteX4559" fmla="*/ 6195167 w 10035679"/>
                <a:gd name="connsiteY4559" fmla="*/ 1055369 h 5893281"/>
                <a:gd name="connsiteX4560" fmla="*/ 6207242 w 10035679"/>
                <a:gd name="connsiteY4560" fmla="*/ 1049331 h 5893281"/>
                <a:gd name="connsiteX4561" fmla="*/ 6207242 w 10035679"/>
                <a:gd name="connsiteY4561" fmla="*/ 1039068 h 5893281"/>
                <a:gd name="connsiteX4562" fmla="*/ 6203619 w 10035679"/>
                <a:gd name="connsiteY4562" fmla="*/ 1030616 h 5893281"/>
                <a:gd name="connsiteX4563" fmla="*/ 6199393 w 10035679"/>
                <a:gd name="connsiteY4563" fmla="*/ 1016125 h 5893281"/>
                <a:gd name="connsiteX4564" fmla="*/ 6203619 w 10035679"/>
                <a:gd name="connsiteY4564" fmla="*/ 1002239 h 5893281"/>
                <a:gd name="connsiteX4565" fmla="*/ 6213279 w 10035679"/>
                <a:gd name="connsiteY4565" fmla="*/ 983522 h 5893281"/>
                <a:gd name="connsiteX4566" fmla="*/ 6227770 w 10035679"/>
                <a:gd name="connsiteY4566" fmla="*/ 973257 h 5893281"/>
                <a:gd name="connsiteX4567" fmla="*/ 6241656 w 10035679"/>
                <a:gd name="connsiteY4567" fmla="*/ 958768 h 5893281"/>
                <a:gd name="connsiteX4568" fmla="*/ 6251920 w 10035679"/>
                <a:gd name="connsiteY4568" fmla="*/ 938239 h 5893281"/>
                <a:gd name="connsiteX4569" fmla="*/ 6245882 w 10035679"/>
                <a:gd name="connsiteY4569" fmla="*/ 934013 h 5893281"/>
                <a:gd name="connsiteX4570" fmla="*/ 6238033 w 10035679"/>
                <a:gd name="connsiteY4570" fmla="*/ 929787 h 5893281"/>
                <a:gd name="connsiteX4571" fmla="*/ 6238033 w 10035679"/>
                <a:gd name="connsiteY4571" fmla="*/ 927976 h 5893281"/>
                <a:gd name="connsiteX4572" fmla="*/ 6235619 w 10035679"/>
                <a:gd name="connsiteY4572" fmla="*/ 927976 h 5893281"/>
                <a:gd name="connsiteX4573" fmla="*/ 6235619 w 10035679"/>
                <a:gd name="connsiteY4573" fmla="*/ 923750 h 5893281"/>
                <a:gd name="connsiteX4574" fmla="*/ 6235619 w 10035679"/>
                <a:gd name="connsiteY4574" fmla="*/ 919524 h 5893281"/>
                <a:gd name="connsiteX4575" fmla="*/ 6251920 w 10035679"/>
                <a:gd name="connsiteY4575" fmla="*/ 901410 h 5893281"/>
                <a:gd name="connsiteX4576" fmla="*/ 6270032 w 10035679"/>
                <a:gd name="connsiteY4576" fmla="*/ 884505 h 5893281"/>
                <a:gd name="connsiteX4577" fmla="*/ 6280295 w 10035679"/>
                <a:gd name="connsiteY4577" fmla="*/ 857939 h 5893281"/>
                <a:gd name="connsiteX4578" fmla="*/ 6284523 w 10035679"/>
                <a:gd name="connsiteY4578" fmla="*/ 851903 h 5893281"/>
                <a:gd name="connsiteX4579" fmla="*/ 6280295 w 10035679"/>
                <a:gd name="connsiteY4579" fmla="*/ 841638 h 5893281"/>
                <a:gd name="connsiteX4580" fmla="*/ 6280295 w 10035679"/>
                <a:gd name="connsiteY4580" fmla="*/ 833186 h 5893281"/>
                <a:gd name="connsiteX4581" fmla="*/ 6278485 w 10035679"/>
                <a:gd name="connsiteY4581" fmla="*/ 828960 h 5893281"/>
                <a:gd name="connsiteX4582" fmla="*/ 6278485 w 10035679"/>
                <a:gd name="connsiteY4582" fmla="*/ 818695 h 5893281"/>
                <a:gd name="connsiteX4583" fmla="*/ 6278485 w 10035679"/>
                <a:gd name="connsiteY4583" fmla="*/ 812658 h 5893281"/>
                <a:gd name="connsiteX4584" fmla="*/ 6280295 w 10035679"/>
                <a:gd name="connsiteY4584" fmla="*/ 800583 h 5893281"/>
                <a:gd name="connsiteX4585" fmla="*/ 6308674 w 10035679"/>
                <a:gd name="connsiteY4585" fmla="*/ 769791 h 5893281"/>
                <a:gd name="connsiteX4586" fmla="*/ 6344898 w 10035679"/>
                <a:gd name="connsiteY4586" fmla="*/ 736585 h 5893281"/>
                <a:gd name="connsiteX4587" fmla="*/ 6389576 w 10035679"/>
                <a:gd name="connsiteY4587" fmla="*/ 703980 h 5893281"/>
                <a:gd name="connsiteX4588" fmla="*/ 6436067 w 10035679"/>
                <a:gd name="connsiteY4588" fmla="*/ 679226 h 5893281"/>
                <a:gd name="connsiteX4589" fmla="*/ 6474707 w 10035679"/>
                <a:gd name="connsiteY4589" fmla="*/ 660509 h 5893281"/>
                <a:gd name="connsiteX4590" fmla="*/ 6539310 w 10035679"/>
                <a:gd name="connsiteY4590" fmla="*/ 660509 h 5893281"/>
                <a:gd name="connsiteX4591" fmla="*/ 6559837 w 10035679"/>
                <a:gd name="connsiteY4591" fmla="*/ 650247 h 5893281"/>
                <a:gd name="connsiteX4592" fmla="*/ 6574328 w 10035679"/>
                <a:gd name="connsiteY4592" fmla="*/ 639982 h 5893281"/>
                <a:gd name="connsiteX4593" fmla="*/ 6583988 w 10035679"/>
                <a:gd name="connsiteY4593" fmla="*/ 625491 h 5893281"/>
                <a:gd name="connsiteX4594" fmla="*/ 6596063 w 10035679"/>
                <a:gd name="connsiteY4594" fmla="*/ 617039 h 5893281"/>
                <a:gd name="connsiteX4595" fmla="*/ 6610554 w 10035679"/>
                <a:gd name="connsiteY4595" fmla="*/ 611002 h 5893281"/>
                <a:gd name="connsiteX4596" fmla="*/ 2035281 w 10035679"/>
                <a:gd name="connsiteY4596" fmla="*/ 549420 h 5893281"/>
                <a:gd name="connsiteX4597" fmla="*/ 2067886 w 10035679"/>
                <a:gd name="connsiteY4597" fmla="*/ 549420 h 5893281"/>
                <a:gd name="connsiteX4598" fmla="*/ 2078149 w 10035679"/>
                <a:gd name="connsiteY4598" fmla="*/ 563911 h 5893281"/>
                <a:gd name="connsiteX4599" fmla="*/ 2092034 w 10035679"/>
                <a:gd name="connsiteY4599" fmla="*/ 578400 h 5893281"/>
                <a:gd name="connsiteX4600" fmla="*/ 2106525 w 10035679"/>
                <a:gd name="connsiteY4600" fmla="*/ 588665 h 5893281"/>
                <a:gd name="connsiteX4601" fmla="*/ 2100489 w 10035679"/>
                <a:gd name="connsiteY4601" fmla="*/ 596515 h 5893281"/>
                <a:gd name="connsiteX4602" fmla="*/ 2096263 w 10035679"/>
                <a:gd name="connsiteY4602" fmla="*/ 600741 h 5893281"/>
                <a:gd name="connsiteX4603" fmla="*/ 2092034 w 10035679"/>
                <a:gd name="connsiteY4603" fmla="*/ 603156 h 5893281"/>
                <a:gd name="connsiteX4604" fmla="*/ 2088413 w 10035679"/>
                <a:gd name="connsiteY4604" fmla="*/ 611004 h 5893281"/>
                <a:gd name="connsiteX4605" fmla="*/ 2085998 w 10035679"/>
                <a:gd name="connsiteY4605" fmla="*/ 617043 h 5893281"/>
                <a:gd name="connsiteX4606" fmla="*/ 2082375 w 10035679"/>
                <a:gd name="connsiteY4606" fmla="*/ 629721 h 5893281"/>
                <a:gd name="connsiteX4607" fmla="*/ 2072112 w 10035679"/>
                <a:gd name="connsiteY4607" fmla="*/ 629721 h 5893281"/>
                <a:gd name="connsiteX4608" fmla="*/ 2057621 w 10035679"/>
                <a:gd name="connsiteY4608" fmla="*/ 629721 h 5893281"/>
                <a:gd name="connsiteX4609" fmla="*/ 2049772 w 10035679"/>
                <a:gd name="connsiteY4609" fmla="*/ 625495 h 5893281"/>
                <a:gd name="connsiteX4610" fmla="*/ 2039509 w 10035679"/>
                <a:gd name="connsiteY4610" fmla="*/ 625495 h 5893281"/>
                <a:gd name="connsiteX4611" fmla="*/ 2029244 w 10035679"/>
                <a:gd name="connsiteY4611" fmla="*/ 621269 h 5893281"/>
                <a:gd name="connsiteX4612" fmla="*/ 2029244 w 10035679"/>
                <a:gd name="connsiteY4612" fmla="*/ 606778 h 5893281"/>
                <a:gd name="connsiteX4613" fmla="*/ 2031660 w 10035679"/>
                <a:gd name="connsiteY4613" fmla="*/ 596515 h 5893281"/>
                <a:gd name="connsiteX4614" fmla="*/ 2035281 w 10035679"/>
                <a:gd name="connsiteY4614" fmla="*/ 582023 h 5893281"/>
                <a:gd name="connsiteX4615" fmla="*/ 2035281 w 10035679"/>
                <a:gd name="connsiteY4615" fmla="*/ 568137 h 5893281"/>
                <a:gd name="connsiteX4616" fmla="*/ 7636340 w 10035679"/>
                <a:gd name="connsiteY4616" fmla="*/ 516211 h 5893281"/>
                <a:gd name="connsiteX4617" fmla="*/ 7674981 w 10035679"/>
                <a:gd name="connsiteY4617" fmla="*/ 516211 h 5893281"/>
                <a:gd name="connsiteX4618" fmla="*/ 7682830 w 10035679"/>
                <a:gd name="connsiteY4618" fmla="*/ 526476 h 5893281"/>
                <a:gd name="connsiteX4619" fmla="*/ 7684641 w 10035679"/>
                <a:gd name="connsiteY4619" fmla="*/ 530702 h 5893281"/>
                <a:gd name="connsiteX4620" fmla="*/ 7688867 w 10035679"/>
                <a:gd name="connsiteY4620" fmla="*/ 536738 h 5893281"/>
                <a:gd name="connsiteX4621" fmla="*/ 7696716 w 10035679"/>
                <a:gd name="connsiteY4621" fmla="*/ 545191 h 5893281"/>
                <a:gd name="connsiteX4622" fmla="*/ 7698527 w 10035679"/>
                <a:gd name="connsiteY4622" fmla="*/ 555455 h 5893281"/>
                <a:gd name="connsiteX4623" fmla="*/ 7688264 w 10035679"/>
                <a:gd name="connsiteY4623" fmla="*/ 559681 h 5893281"/>
                <a:gd name="connsiteX4624" fmla="*/ 7684036 w 10035679"/>
                <a:gd name="connsiteY4624" fmla="*/ 561492 h 5893281"/>
                <a:gd name="connsiteX4625" fmla="*/ 7677999 w 10035679"/>
                <a:gd name="connsiteY4625" fmla="*/ 565720 h 5893281"/>
                <a:gd name="connsiteX4626" fmla="*/ 7673773 w 10035679"/>
                <a:gd name="connsiteY4626" fmla="*/ 571757 h 5893281"/>
                <a:gd name="connsiteX4627" fmla="*/ 7669547 w 10035679"/>
                <a:gd name="connsiteY4627" fmla="*/ 575983 h 5893281"/>
                <a:gd name="connsiteX4628" fmla="*/ 7667735 w 10035679"/>
                <a:gd name="connsiteY4628" fmla="*/ 586248 h 5893281"/>
                <a:gd name="connsiteX4629" fmla="*/ 7696111 w 10035679"/>
                <a:gd name="connsiteY4629" fmla="*/ 594700 h 5893281"/>
                <a:gd name="connsiteX4630" fmla="*/ 7709999 w 10035679"/>
                <a:gd name="connsiteY4630" fmla="*/ 600736 h 5893281"/>
                <a:gd name="connsiteX4631" fmla="*/ 7723885 w 10035679"/>
                <a:gd name="connsiteY4631" fmla="*/ 615227 h 5893281"/>
                <a:gd name="connsiteX4632" fmla="*/ 7737771 w 10035679"/>
                <a:gd name="connsiteY4632" fmla="*/ 633944 h 5893281"/>
                <a:gd name="connsiteX4633" fmla="*/ 7761922 w 10035679"/>
                <a:gd name="connsiteY4633" fmla="*/ 623679 h 5893281"/>
                <a:gd name="connsiteX4634" fmla="*/ 7786073 w 10035679"/>
                <a:gd name="connsiteY4634" fmla="*/ 619453 h 5893281"/>
                <a:gd name="connsiteX4635" fmla="*/ 7814449 w 10035679"/>
                <a:gd name="connsiteY4635" fmla="*/ 615227 h 5893281"/>
                <a:gd name="connsiteX4636" fmla="*/ 7847052 w 10035679"/>
                <a:gd name="connsiteY4636" fmla="*/ 604964 h 5893281"/>
                <a:gd name="connsiteX4637" fmla="*/ 7848863 w 10035679"/>
                <a:gd name="connsiteY4637" fmla="*/ 600736 h 5893281"/>
                <a:gd name="connsiteX4638" fmla="*/ 7853089 w 10035679"/>
                <a:gd name="connsiteY4638" fmla="*/ 604964 h 5893281"/>
                <a:gd name="connsiteX4639" fmla="*/ 7853089 w 10035679"/>
                <a:gd name="connsiteY4639" fmla="*/ 609190 h 5893281"/>
                <a:gd name="connsiteX4640" fmla="*/ 7853089 w 10035679"/>
                <a:gd name="connsiteY4640" fmla="*/ 613417 h 5893281"/>
                <a:gd name="connsiteX4641" fmla="*/ 7881466 w 10035679"/>
                <a:gd name="connsiteY4641" fmla="*/ 627905 h 5893281"/>
                <a:gd name="connsiteX4642" fmla="*/ 7903806 w 10035679"/>
                <a:gd name="connsiteY4642" fmla="*/ 644209 h 5893281"/>
                <a:gd name="connsiteX4643" fmla="*/ 7920107 w 10035679"/>
                <a:gd name="connsiteY4643" fmla="*/ 666547 h 5893281"/>
                <a:gd name="connsiteX4644" fmla="*/ 7938219 w 10035679"/>
                <a:gd name="connsiteY4644" fmla="*/ 691300 h 5893281"/>
                <a:gd name="connsiteX4645" fmla="*/ 7938219 w 10035679"/>
                <a:gd name="connsiteY4645" fmla="*/ 738394 h 5893281"/>
                <a:gd name="connsiteX4646" fmla="*/ 7914069 w 10035679"/>
                <a:gd name="connsiteY4646" fmla="*/ 757111 h 5893281"/>
                <a:gd name="connsiteX4647" fmla="*/ 7903806 w 10035679"/>
                <a:gd name="connsiteY4647" fmla="*/ 773412 h 5893281"/>
                <a:gd name="connsiteX4648" fmla="*/ 7895957 w 10035679"/>
                <a:gd name="connsiteY4648" fmla="*/ 792129 h 5893281"/>
                <a:gd name="connsiteX4649" fmla="*/ 7885692 w 10035679"/>
                <a:gd name="connsiteY4649" fmla="*/ 810846 h 5893281"/>
                <a:gd name="connsiteX4650" fmla="*/ 7857315 w 10035679"/>
                <a:gd name="connsiteY4650" fmla="*/ 827147 h 5893281"/>
                <a:gd name="connsiteX4651" fmla="*/ 7824712 w 10035679"/>
                <a:gd name="connsiteY4651" fmla="*/ 845862 h 5893281"/>
                <a:gd name="connsiteX4652" fmla="*/ 7792109 w 10035679"/>
                <a:gd name="connsiteY4652" fmla="*/ 868202 h 5893281"/>
                <a:gd name="connsiteX4653" fmla="*/ 7767959 w 10035679"/>
                <a:gd name="connsiteY4653" fmla="*/ 897182 h 5893281"/>
                <a:gd name="connsiteX4654" fmla="*/ 7775808 w 10035679"/>
                <a:gd name="connsiteY4654" fmla="*/ 897182 h 5893281"/>
                <a:gd name="connsiteX4655" fmla="*/ 7799959 w 10035679"/>
                <a:gd name="connsiteY4655" fmla="*/ 882693 h 5893281"/>
                <a:gd name="connsiteX4656" fmla="*/ 7828335 w 10035679"/>
                <a:gd name="connsiteY4656" fmla="*/ 878465 h 5893281"/>
                <a:gd name="connsiteX4657" fmla="*/ 7860938 w 10035679"/>
                <a:gd name="connsiteY4657" fmla="*/ 882693 h 5893281"/>
                <a:gd name="connsiteX4658" fmla="*/ 7860938 w 10035679"/>
                <a:gd name="connsiteY4658" fmla="*/ 888730 h 5893281"/>
                <a:gd name="connsiteX4659" fmla="*/ 7856712 w 10035679"/>
                <a:gd name="connsiteY4659" fmla="*/ 897182 h 5893281"/>
                <a:gd name="connsiteX4660" fmla="*/ 7856712 w 10035679"/>
                <a:gd name="connsiteY4660" fmla="*/ 898994 h 5893281"/>
                <a:gd name="connsiteX4661" fmla="*/ 7856712 w 10035679"/>
                <a:gd name="connsiteY4661" fmla="*/ 903221 h 5893281"/>
                <a:gd name="connsiteX4662" fmla="*/ 7856712 w 10035679"/>
                <a:gd name="connsiteY4662" fmla="*/ 907447 h 5893281"/>
                <a:gd name="connsiteX4663" fmla="*/ 7860938 w 10035679"/>
                <a:gd name="connsiteY4663" fmla="*/ 907447 h 5893281"/>
                <a:gd name="connsiteX4664" fmla="*/ 7866977 w 10035679"/>
                <a:gd name="connsiteY4664" fmla="*/ 911673 h 5893281"/>
                <a:gd name="connsiteX4665" fmla="*/ 7877240 w 10035679"/>
                <a:gd name="connsiteY4665" fmla="*/ 899597 h 5893281"/>
                <a:gd name="connsiteX4666" fmla="*/ 7891126 w 10035679"/>
                <a:gd name="connsiteY4666" fmla="*/ 889335 h 5893281"/>
                <a:gd name="connsiteX4667" fmla="*/ 7905013 w 10035679"/>
                <a:gd name="connsiteY4667" fmla="*/ 879070 h 5893281"/>
                <a:gd name="connsiteX4668" fmla="*/ 7923126 w 10035679"/>
                <a:gd name="connsiteY4668" fmla="*/ 870618 h 5893281"/>
                <a:gd name="connsiteX4669" fmla="*/ 7923126 w 10035679"/>
                <a:gd name="connsiteY4669" fmla="*/ 882693 h 5893281"/>
                <a:gd name="connsiteX4670" fmla="*/ 7917089 w 10035679"/>
                <a:gd name="connsiteY4670" fmla="*/ 892956 h 5893281"/>
                <a:gd name="connsiteX4671" fmla="*/ 7912861 w 10035679"/>
                <a:gd name="connsiteY4671" fmla="*/ 903221 h 5893281"/>
                <a:gd name="connsiteX4672" fmla="*/ 7908635 w 10035679"/>
                <a:gd name="connsiteY4672" fmla="*/ 917709 h 5893281"/>
                <a:gd name="connsiteX4673" fmla="*/ 7904409 w 10035679"/>
                <a:gd name="connsiteY4673" fmla="*/ 936426 h 5893281"/>
                <a:gd name="connsiteX4674" fmla="*/ 7908635 w 10035679"/>
                <a:gd name="connsiteY4674" fmla="*/ 940652 h 5893281"/>
                <a:gd name="connsiteX4675" fmla="*/ 7912861 w 10035679"/>
                <a:gd name="connsiteY4675" fmla="*/ 940652 h 5893281"/>
                <a:gd name="connsiteX4676" fmla="*/ 7912861 w 10035679"/>
                <a:gd name="connsiteY4676" fmla="*/ 942465 h 5893281"/>
                <a:gd name="connsiteX4677" fmla="*/ 7930975 w 10035679"/>
                <a:gd name="connsiteY4677" fmla="*/ 942465 h 5893281"/>
                <a:gd name="connsiteX4678" fmla="*/ 7930975 w 10035679"/>
                <a:gd name="connsiteY4678" fmla="*/ 917709 h 5893281"/>
                <a:gd name="connsiteX4679" fmla="*/ 7965388 w 10035679"/>
                <a:gd name="connsiteY4679" fmla="*/ 913483 h 5893281"/>
                <a:gd name="connsiteX4680" fmla="*/ 7997991 w 10035679"/>
                <a:gd name="connsiteY4680" fmla="*/ 913483 h 5893281"/>
                <a:gd name="connsiteX4681" fmla="*/ 8022142 w 10035679"/>
                <a:gd name="connsiteY4681" fmla="*/ 917709 h 5893281"/>
                <a:gd name="connsiteX4682" fmla="*/ 8046292 w 10035679"/>
                <a:gd name="connsiteY4682" fmla="*/ 936426 h 5893281"/>
                <a:gd name="connsiteX4683" fmla="*/ 8046292 w 10035679"/>
                <a:gd name="connsiteY4683" fmla="*/ 940652 h 5893281"/>
                <a:gd name="connsiteX4684" fmla="*/ 8046292 w 10035679"/>
                <a:gd name="connsiteY4684" fmla="*/ 950917 h 5893281"/>
                <a:gd name="connsiteX4685" fmla="*/ 8050519 w 10035679"/>
                <a:gd name="connsiteY4685" fmla="*/ 961182 h 5893281"/>
                <a:gd name="connsiteX4686" fmla="*/ 8050519 w 10035679"/>
                <a:gd name="connsiteY4686" fmla="*/ 971445 h 5893281"/>
                <a:gd name="connsiteX4687" fmla="*/ 8054745 w 10035679"/>
                <a:gd name="connsiteY4687" fmla="*/ 981709 h 5893281"/>
                <a:gd name="connsiteX4688" fmla="*/ 8156176 w 10035679"/>
                <a:gd name="connsiteY4688" fmla="*/ 990162 h 5893281"/>
                <a:gd name="connsiteX4689" fmla="*/ 8164026 w 10035679"/>
                <a:gd name="connsiteY4689" fmla="*/ 967821 h 5893281"/>
                <a:gd name="connsiteX4690" fmla="*/ 8164026 w 10035679"/>
                <a:gd name="connsiteY4690" fmla="*/ 961785 h 5893281"/>
                <a:gd name="connsiteX4691" fmla="*/ 8164026 w 10035679"/>
                <a:gd name="connsiteY4691" fmla="*/ 957559 h 5893281"/>
                <a:gd name="connsiteX4692" fmla="*/ 8164026 w 10035679"/>
                <a:gd name="connsiteY4692" fmla="*/ 951520 h 5893281"/>
                <a:gd name="connsiteX4693" fmla="*/ 8164026 w 10035679"/>
                <a:gd name="connsiteY4693" fmla="*/ 941257 h 5893281"/>
                <a:gd name="connsiteX4694" fmla="*/ 8164026 w 10035679"/>
                <a:gd name="connsiteY4694" fmla="*/ 929182 h 5893281"/>
                <a:gd name="connsiteX4695" fmla="*/ 8170062 w 10035679"/>
                <a:gd name="connsiteY4695" fmla="*/ 927371 h 5893281"/>
                <a:gd name="connsiteX4696" fmla="*/ 8174290 w 10035679"/>
                <a:gd name="connsiteY4696" fmla="*/ 927371 h 5893281"/>
                <a:gd name="connsiteX4697" fmla="*/ 8174290 w 10035679"/>
                <a:gd name="connsiteY4697" fmla="*/ 923143 h 5893281"/>
                <a:gd name="connsiteX4698" fmla="*/ 8178514 w 10035679"/>
                <a:gd name="connsiteY4698" fmla="*/ 918917 h 5893281"/>
                <a:gd name="connsiteX4699" fmla="*/ 8199044 w 10035679"/>
                <a:gd name="connsiteY4699" fmla="*/ 929182 h 5893281"/>
                <a:gd name="connsiteX4700" fmla="*/ 8221382 w 10035679"/>
                <a:gd name="connsiteY4700" fmla="*/ 941257 h 5893281"/>
                <a:gd name="connsiteX4701" fmla="*/ 8241910 w 10035679"/>
                <a:gd name="connsiteY4701" fmla="*/ 951520 h 5893281"/>
                <a:gd name="connsiteX4702" fmla="*/ 8264250 w 10035679"/>
                <a:gd name="connsiteY4702" fmla="*/ 932805 h 5893281"/>
                <a:gd name="connsiteX4703" fmla="*/ 8288400 w 10035679"/>
                <a:gd name="connsiteY4703" fmla="*/ 922540 h 5893281"/>
                <a:gd name="connsiteX4704" fmla="*/ 8327040 w 10035679"/>
                <a:gd name="connsiteY4704" fmla="*/ 918314 h 5893281"/>
                <a:gd name="connsiteX4705" fmla="*/ 8327040 w 10035679"/>
                <a:gd name="connsiteY4705" fmla="*/ 928577 h 5893281"/>
                <a:gd name="connsiteX4706" fmla="*/ 8333078 w 10035679"/>
                <a:gd name="connsiteY4706" fmla="*/ 928577 h 5893281"/>
                <a:gd name="connsiteX4707" fmla="*/ 8351190 w 10035679"/>
                <a:gd name="connsiteY4707" fmla="*/ 1000426 h 5893281"/>
                <a:gd name="connsiteX4708" fmla="*/ 8327040 w 10035679"/>
                <a:gd name="connsiteY4708" fmla="*/ 1025180 h 5893281"/>
                <a:gd name="connsiteX4709" fmla="*/ 8313154 w 10035679"/>
                <a:gd name="connsiteY4709" fmla="*/ 1062009 h 5893281"/>
                <a:gd name="connsiteX4710" fmla="*/ 8317380 w 10035679"/>
                <a:gd name="connsiteY4710" fmla="*/ 1068046 h 5893281"/>
                <a:gd name="connsiteX4711" fmla="*/ 8321606 w 10035679"/>
                <a:gd name="connsiteY4711" fmla="*/ 1076500 h 5893281"/>
                <a:gd name="connsiteX4712" fmla="*/ 8321606 w 10035679"/>
                <a:gd name="connsiteY4712" fmla="*/ 1082537 h 5893281"/>
                <a:gd name="connsiteX4713" fmla="*/ 8323417 w 10035679"/>
                <a:gd name="connsiteY4713" fmla="*/ 1090989 h 5893281"/>
                <a:gd name="connsiteX4714" fmla="*/ 8327645 w 10035679"/>
                <a:gd name="connsiteY4714" fmla="*/ 1101253 h 5893281"/>
                <a:gd name="connsiteX4715" fmla="*/ 8345757 w 10035679"/>
                <a:gd name="connsiteY4715" fmla="*/ 1119972 h 5893281"/>
                <a:gd name="connsiteX4716" fmla="*/ 8369907 w 10035679"/>
                <a:gd name="connsiteY4716" fmla="*/ 1134460 h 5893281"/>
                <a:gd name="connsiteX4717" fmla="*/ 8390435 w 10035679"/>
                <a:gd name="connsiteY4717" fmla="*/ 1148951 h 5893281"/>
                <a:gd name="connsiteX4718" fmla="*/ 8394661 w 10035679"/>
                <a:gd name="connsiteY4718" fmla="*/ 1144725 h 5893281"/>
                <a:gd name="connsiteX4719" fmla="*/ 8398887 w 10035679"/>
                <a:gd name="connsiteY4719" fmla="*/ 1140499 h 5893281"/>
                <a:gd name="connsiteX4720" fmla="*/ 8409152 w 10035679"/>
                <a:gd name="connsiteY4720" fmla="*/ 1124198 h 5893281"/>
                <a:gd name="connsiteX4721" fmla="*/ 8417001 w 10035679"/>
                <a:gd name="connsiteY4721" fmla="*/ 1101856 h 5893281"/>
                <a:gd name="connsiteX4722" fmla="*/ 8423038 w 10035679"/>
                <a:gd name="connsiteY4722" fmla="*/ 1081329 h 5893281"/>
                <a:gd name="connsiteX4723" fmla="*/ 8436924 w 10035679"/>
                <a:gd name="connsiteY4723" fmla="*/ 1062612 h 5893281"/>
                <a:gd name="connsiteX4724" fmla="*/ 8436924 w 10035679"/>
                <a:gd name="connsiteY4724" fmla="*/ 1081329 h 5893281"/>
                <a:gd name="connsiteX4725" fmla="*/ 8441150 w 10035679"/>
                <a:gd name="connsiteY4725" fmla="*/ 1095819 h 5893281"/>
                <a:gd name="connsiteX4726" fmla="*/ 8447188 w 10035679"/>
                <a:gd name="connsiteY4726" fmla="*/ 1106086 h 5893281"/>
                <a:gd name="connsiteX4727" fmla="*/ 8459264 w 10035679"/>
                <a:gd name="connsiteY4727" fmla="*/ 1112122 h 5893281"/>
                <a:gd name="connsiteX4728" fmla="*/ 8473150 w 10035679"/>
                <a:gd name="connsiteY4728" fmla="*/ 1116348 h 5893281"/>
                <a:gd name="connsiteX4729" fmla="*/ 8489451 w 10035679"/>
                <a:gd name="connsiteY4729" fmla="*/ 1120574 h 5893281"/>
                <a:gd name="connsiteX4730" fmla="*/ 8516017 w 10035679"/>
                <a:gd name="connsiteY4730" fmla="*/ 1077103 h 5893281"/>
                <a:gd name="connsiteX4731" fmla="*/ 8526280 w 10035679"/>
                <a:gd name="connsiteY4731" fmla="*/ 1087367 h 5893281"/>
                <a:gd name="connsiteX4732" fmla="*/ 8536545 w 10035679"/>
                <a:gd name="connsiteY4732" fmla="*/ 1095819 h 5893281"/>
                <a:gd name="connsiteX4733" fmla="*/ 8542582 w 10035679"/>
                <a:gd name="connsiteY4733" fmla="*/ 1106086 h 5893281"/>
                <a:gd name="connsiteX4734" fmla="*/ 8554657 w 10035679"/>
                <a:gd name="connsiteY4734" fmla="*/ 1112122 h 5893281"/>
                <a:gd name="connsiteX4735" fmla="*/ 8568543 w 10035679"/>
                <a:gd name="connsiteY4735" fmla="*/ 1120574 h 5893281"/>
                <a:gd name="connsiteX4736" fmla="*/ 8574582 w 10035679"/>
                <a:gd name="connsiteY4736" fmla="*/ 1112122 h 5893281"/>
                <a:gd name="connsiteX4737" fmla="*/ 8582431 w 10035679"/>
                <a:gd name="connsiteY4737" fmla="*/ 1106086 h 5893281"/>
                <a:gd name="connsiteX4738" fmla="*/ 8588468 w 10035679"/>
                <a:gd name="connsiteY4738" fmla="*/ 1106086 h 5893281"/>
                <a:gd name="connsiteX4739" fmla="*/ 8592694 w 10035679"/>
                <a:gd name="connsiteY4739" fmla="*/ 1106086 h 5893281"/>
                <a:gd name="connsiteX4740" fmla="*/ 8602958 w 10035679"/>
                <a:gd name="connsiteY4740" fmla="*/ 1106086 h 5893281"/>
                <a:gd name="connsiteX4741" fmla="*/ 8610808 w 10035679"/>
                <a:gd name="connsiteY4741" fmla="*/ 1110312 h 5893281"/>
                <a:gd name="connsiteX4742" fmla="*/ 8624694 w 10035679"/>
                <a:gd name="connsiteY4742" fmla="*/ 1110312 h 5893281"/>
                <a:gd name="connsiteX4743" fmla="*/ 8620467 w 10035679"/>
                <a:gd name="connsiteY4743" fmla="*/ 1073479 h 5893281"/>
                <a:gd name="connsiteX4744" fmla="*/ 8612618 w 10035679"/>
                <a:gd name="connsiteY4744" fmla="*/ 1048725 h 5893281"/>
                <a:gd name="connsiteX4745" fmla="*/ 8606581 w 10035679"/>
                <a:gd name="connsiteY4745" fmla="*/ 1015520 h 5893281"/>
                <a:gd name="connsiteX4746" fmla="*/ 8630732 w 10035679"/>
                <a:gd name="connsiteY4746" fmla="*/ 1009481 h 5893281"/>
                <a:gd name="connsiteX4747" fmla="*/ 8653070 w 10035679"/>
                <a:gd name="connsiteY4747" fmla="*/ 1001029 h 5893281"/>
                <a:gd name="connsiteX4748" fmla="*/ 8687484 w 10035679"/>
                <a:gd name="connsiteY4748" fmla="*/ 1001029 h 5893281"/>
                <a:gd name="connsiteX4749" fmla="*/ 8726125 w 10035679"/>
                <a:gd name="connsiteY4749" fmla="*/ 1005255 h 5893281"/>
                <a:gd name="connsiteX4750" fmla="*/ 8764765 w 10035679"/>
                <a:gd name="connsiteY4750" fmla="*/ 1015520 h 5893281"/>
                <a:gd name="connsiteX4751" fmla="*/ 8800991 w 10035679"/>
                <a:gd name="connsiteY4751" fmla="*/ 1025783 h 5893281"/>
                <a:gd name="connsiteX4752" fmla="*/ 8833594 w 10035679"/>
                <a:gd name="connsiteY4752" fmla="*/ 1037858 h 5893281"/>
                <a:gd name="connsiteX4753" fmla="*/ 8847482 w 10035679"/>
                <a:gd name="connsiteY4753" fmla="*/ 1048123 h 5893281"/>
                <a:gd name="connsiteX4754" fmla="*/ 8853518 w 10035679"/>
                <a:gd name="connsiteY4754" fmla="*/ 1054159 h 5893281"/>
                <a:gd name="connsiteX4755" fmla="*/ 8857744 w 10035679"/>
                <a:gd name="connsiteY4755" fmla="*/ 1066235 h 5893281"/>
                <a:gd name="connsiteX4756" fmla="*/ 8857744 w 10035679"/>
                <a:gd name="connsiteY4756" fmla="*/ 1072274 h 5893281"/>
                <a:gd name="connsiteX4757" fmla="*/ 8861970 w 10035679"/>
                <a:gd name="connsiteY4757" fmla="*/ 1076500 h 5893281"/>
                <a:gd name="connsiteX4758" fmla="*/ 8861970 w 10035679"/>
                <a:gd name="connsiteY4758" fmla="*/ 1082537 h 5893281"/>
                <a:gd name="connsiteX4759" fmla="*/ 8868009 w 10035679"/>
                <a:gd name="connsiteY4759" fmla="*/ 1086762 h 5893281"/>
                <a:gd name="connsiteX4760" fmla="*/ 8875856 w 10035679"/>
                <a:gd name="connsiteY4760" fmla="*/ 1090989 h 5893281"/>
                <a:gd name="connsiteX4761" fmla="*/ 8886121 w 10035679"/>
                <a:gd name="connsiteY4761" fmla="*/ 1095217 h 5893281"/>
                <a:gd name="connsiteX4762" fmla="*/ 8906649 w 10035679"/>
                <a:gd name="connsiteY4762" fmla="*/ 1086762 h 5893281"/>
                <a:gd name="connsiteX4763" fmla="*/ 8930799 w 10035679"/>
                <a:gd name="connsiteY4763" fmla="*/ 1086762 h 5893281"/>
                <a:gd name="connsiteX4764" fmla="*/ 8957365 w 10035679"/>
                <a:gd name="connsiteY4764" fmla="*/ 1086762 h 5893281"/>
                <a:gd name="connsiteX4765" fmla="*/ 8967628 w 10035679"/>
                <a:gd name="connsiteY4765" fmla="*/ 1109104 h 5893281"/>
                <a:gd name="connsiteX4766" fmla="*/ 8981514 w 10035679"/>
                <a:gd name="connsiteY4766" fmla="*/ 1129632 h 5893281"/>
                <a:gd name="connsiteX4767" fmla="*/ 9002044 w 10035679"/>
                <a:gd name="connsiteY4767" fmla="*/ 1148348 h 5893281"/>
                <a:gd name="connsiteX4768" fmla="*/ 9028608 w 10035679"/>
                <a:gd name="connsiteY4768" fmla="*/ 1158611 h 5893281"/>
                <a:gd name="connsiteX4769" fmla="*/ 9052758 w 10035679"/>
                <a:gd name="connsiteY4769" fmla="*/ 1148348 h 5893281"/>
                <a:gd name="connsiteX4770" fmla="*/ 9087172 w 10035679"/>
                <a:gd name="connsiteY4770" fmla="*/ 1148348 h 5893281"/>
                <a:gd name="connsiteX4771" fmla="*/ 9119777 w 10035679"/>
                <a:gd name="connsiteY4771" fmla="*/ 1152575 h 5893281"/>
                <a:gd name="connsiteX4772" fmla="*/ 9152380 w 10035679"/>
                <a:gd name="connsiteY4772" fmla="*/ 1158611 h 5893281"/>
                <a:gd name="connsiteX4773" fmla="*/ 9176530 w 10035679"/>
                <a:gd name="connsiteY4773" fmla="*/ 1164650 h 5893281"/>
                <a:gd name="connsiteX4774" fmla="*/ 9186793 w 10035679"/>
                <a:gd name="connsiteY4774" fmla="*/ 1197855 h 5893281"/>
                <a:gd name="connsiteX4775" fmla="*/ 9191019 w 10035679"/>
                <a:gd name="connsiteY4775" fmla="*/ 1226837 h 5893281"/>
                <a:gd name="connsiteX4776" fmla="*/ 9197058 w 10035679"/>
                <a:gd name="connsiteY4776" fmla="*/ 1251591 h 5893281"/>
                <a:gd name="connsiteX4777" fmla="*/ 9204905 w 10035679"/>
                <a:gd name="connsiteY4777" fmla="*/ 1255817 h 5893281"/>
                <a:gd name="connsiteX4778" fmla="*/ 9209133 w 10035679"/>
                <a:gd name="connsiteY4778" fmla="*/ 1264270 h 5893281"/>
                <a:gd name="connsiteX4779" fmla="*/ 9215170 w 10035679"/>
                <a:gd name="connsiteY4779" fmla="*/ 1266082 h 5893281"/>
                <a:gd name="connsiteX4780" fmla="*/ 9282188 w 10035679"/>
                <a:gd name="connsiteY4780" fmla="*/ 1260043 h 5893281"/>
                <a:gd name="connsiteX4781" fmla="*/ 9349204 w 10035679"/>
                <a:gd name="connsiteY4781" fmla="*/ 1260043 h 5893281"/>
                <a:gd name="connsiteX4782" fmla="*/ 9418033 w 10035679"/>
                <a:gd name="connsiteY4782" fmla="*/ 1260043 h 5893281"/>
                <a:gd name="connsiteX4783" fmla="*/ 9424070 w 10035679"/>
                <a:gd name="connsiteY4783" fmla="*/ 1274535 h 5893281"/>
                <a:gd name="connsiteX4784" fmla="*/ 9434335 w 10035679"/>
                <a:gd name="connsiteY4784" fmla="*/ 1284799 h 5893281"/>
                <a:gd name="connsiteX4785" fmla="*/ 9446410 w 10035679"/>
                <a:gd name="connsiteY4785" fmla="*/ 1299288 h 5893281"/>
                <a:gd name="connsiteX4786" fmla="*/ 9456673 w 10035679"/>
                <a:gd name="connsiteY4786" fmla="*/ 1307739 h 5893281"/>
                <a:gd name="connsiteX4787" fmla="*/ 9470559 w 10035679"/>
                <a:gd name="connsiteY4787" fmla="*/ 1318004 h 5893281"/>
                <a:gd name="connsiteX4788" fmla="*/ 9470559 w 10035679"/>
                <a:gd name="connsiteY4788" fmla="*/ 1307739 h 5893281"/>
                <a:gd name="connsiteX4789" fmla="*/ 9474787 w 10035679"/>
                <a:gd name="connsiteY4789" fmla="*/ 1303513 h 5893281"/>
                <a:gd name="connsiteX4790" fmla="*/ 9476597 w 10035679"/>
                <a:gd name="connsiteY4790" fmla="*/ 1295061 h 5893281"/>
                <a:gd name="connsiteX4791" fmla="*/ 9476597 w 10035679"/>
                <a:gd name="connsiteY4791" fmla="*/ 1289025 h 5893281"/>
                <a:gd name="connsiteX4792" fmla="*/ 9480823 w 10035679"/>
                <a:gd name="connsiteY4792" fmla="*/ 1278760 h 5893281"/>
                <a:gd name="connsiteX4793" fmla="*/ 9474787 w 10035679"/>
                <a:gd name="connsiteY4793" fmla="*/ 1266685 h 5893281"/>
                <a:gd name="connsiteX4794" fmla="*/ 9470559 w 10035679"/>
                <a:gd name="connsiteY4794" fmla="*/ 1260648 h 5893281"/>
                <a:gd name="connsiteX4795" fmla="*/ 9466335 w 10035679"/>
                <a:gd name="connsiteY4795" fmla="*/ 1256422 h 5893281"/>
                <a:gd name="connsiteX4796" fmla="*/ 9466335 w 10035679"/>
                <a:gd name="connsiteY4796" fmla="*/ 1250383 h 5893281"/>
                <a:gd name="connsiteX4797" fmla="*/ 9470559 w 10035679"/>
                <a:gd name="connsiteY4797" fmla="*/ 1241930 h 5893281"/>
                <a:gd name="connsiteX4798" fmla="*/ 9470559 w 10035679"/>
                <a:gd name="connsiteY4798" fmla="*/ 1231666 h 5893281"/>
                <a:gd name="connsiteX4799" fmla="*/ 9470559 w 10035679"/>
                <a:gd name="connsiteY4799" fmla="*/ 1221404 h 5893281"/>
                <a:gd name="connsiteX4800" fmla="*/ 9504974 w 10035679"/>
                <a:gd name="connsiteY4800" fmla="*/ 1227440 h 5893281"/>
                <a:gd name="connsiteX4801" fmla="*/ 9529125 w 10035679"/>
                <a:gd name="connsiteY4801" fmla="*/ 1241930 h 5893281"/>
                <a:gd name="connsiteX4802" fmla="*/ 9557502 w 10035679"/>
                <a:gd name="connsiteY4802" fmla="*/ 1252194 h 5893281"/>
                <a:gd name="connsiteX4803" fmla="*/ 9569577 w 10035679"/>
                <a:gd name="connsiteY4803" fmla="*/ 1252194 h 5893281"/>
                <a:gd name="connsiteX4804" fmla="*/ 9579840 w 10035679"/>
                <a:gd name="connsiteY4804" fmla="*/ 1252194 h 5893281"/>
                <a:gd name="connsiteX4805" fmla="*/ 9590104 w 10035679"/>
                <a:gd name="connsiteY4805" fmla="*/ 1250383 h 5893281"/>
                <a:gd name="connsiteX4806" fmla="*/ 9597952 w 10035679"/>
                <a:gd name="connsiteY4806" fmla="*/ 1241930 h 5893281"/>
                <a:gd name="connsiteX4807" fmla="*/ 9603990 w 10035679"/>
                <a:gd name="connsiteY4807" fmla="*/ 1237704 h 5893281"/>
                <a:gd name="connsiteX4808" fmla="*/ 9611840 w 10035679"/>
                <a:gd name="connsiteY4808" fmla="*/ 1235891 h 5893281"/>
                <a:gd name="connsiteX4809" fmla="*/ 9727157 w 10035679"/>
                <a:gd name="connsiteY4809" fmla="*/ 1285402 h 5893281"/>
                <a:gd name="connsiteX4810" fmla="*/ 9791760 w 10035679"/>
                <a:gd name="connsiteY4810" fmla="*/ 1353022 h 5893281"/>
                <a:gd name="connsiteX4811" fmla="*/ 9802023 w 10035679"/>
                <a:gd name="connsiteY4811" fmla="*/ 1361474 h 5893281"/>
                <a:gd name="connsiteX4812" fmla="*/ 9812287 w 10035679"/>
                <a:gd name="connsiteY4812" fmla="*/ 1361474 h 5893281"/>
                <a:gd name="connsiteX4813" fmla="*/ 9822552 w 10035679"/>
                <a:gd name="connsiteY4813" fmla="*/ 1363285 h 5893281"/>
                <a:gd name="connsiteX4814" fmla="*/ 9834625 w 10035679"/>
                <a:gd name="connsiteY4814" fmla="*/ 1363285 h 5893281"/>
                <a:gd name="connsiteX4815" fmla="*/ 9844890 w 10035679"/>
                <a:gd name="connsiteY4815" fmla="*/ 1371739 h 5893281"/>
                <a:gd name="connsiteX4816" fmla="*/ 9865417 w 10035679"/>
                <a:gd name="connsiteY4816" fmla="*/ 1390457 h 5893281"/>
                <a:gd name="connsiteX4817" fmla="*/ 9879303 w 10035679"/>
                <a:gd name="connsiteY4817" fmla="*/ 1410985 h 5893281"/>
                <a:gd name="connsiteX4818" fmla="*/ 9893191 w 10035679"/>
                <a:gd name="connsiteY4818" fmla="*/ 1429702 h 5893281"/>
                <a:gd name="connsiteX4819" fmla="*/ 9911303 w 10035679"/>
                <a:gd name="connsiteY4819" fmla="*/ 1444191 h 5893281"/>
                <a:gd name="connsiteX4820" fmla="*/ 9945719 w 10035679"/>
                <a:gd name="connsiteY4820" fmla="*/ 1450228 h 5893281"/>
                <a:gd name="connsiteX4821" fmla="*/ 9949943 w 10035679"/>
                <a:gd name="connsiteY4821" fmla="*/ 1448416 h 5893281"/>
                <a:gd name="connsiteX4822" fmla="*/ 9954169 w 10035679"/>
                <a:gd name="connsiteY4822" fmla="*/ 1448416 h 5893281"/>
                <a:gd name="connsiteX4823" fmla="*/ 9958397 w 10035679"/>
                <a:gd name="connsiteY4823" fmla="*/ 1444191 h 5893281"/>
                <a:gd name="connsiteX4824" fmla="*/ 9960208 w 10035679"/>
                <a:gd name="connsiteY4824" fmla="*/ 1444191 h 5893281"/>
                <a:gd name="connsiteX4825" fmla="*/ 9968057 w 10035679"/>
                <a:gd name="connsiteY4825" fmla="*/ 1444191 h 5893281"/>
                <a:gd name="connsiteX4826" fmla="*/ 9988585 w 10035679"/>
                <a:gd name="connsiteY4826" fmla="*/ 1468945 h 5893281"/>
                <a:gd name="connsiteX4827" fmla="*/ 10010923 w 10035679"/>
                <a:gd name="connsiteY4827" fmla="*/ 1493701 h 5893281"/>
                <a:gd name="connsiteX4828" fmla="*/ 10029037 w 10035679"/>
                <a:gd name="connsiteY4828" fmla="*/ 1520264 h 5893281"/>
                <a:gd name="connsiteX4829" fmla="*/ 10035679 w 10035679"/>
                <a:gd name="connsiteY4829" fmla="*/ 1551661 h 5893281"/>
                <a:gd name="connsiteX4830" fmla="*/ 9965039 w 10035679"/>
                <a:gd name="connsiteY4830" fmla="*/ 1551661 h 5893281"/>
                <a:gd name="connsiteX4831" fmla="*/ 9960813 w 10035679"/>
                <a:gd name="connsiteY4831" fmla="*/ 1557697 h 5893281"/>
                <a:gd name="connsiteX4832" fmla="*/ 9954774 w 10035679"/>
                <a:gd name="connsiteY4832" fmla="*/ 1566150 h 5893281"/>
                <a:gd name="connsiteX4833" fmla="*/ 9950548 w 10035679"/>
                <a:gd name="connsiteY4833" fmla="*/ 1570376 h 5893281"/>
                <a:gd name="connsiteX4834" fmla="*/ 9946322 w 10035679"/>
                <a:gd name="connsiteY4834" fmla="*/ 1580640 h 5893281"/>
                <a:gd name="connsiteX4835" fmla="*/ 9942096 w 10035679"/>
                <a:gd name="connsiteY4835" fmla="*/ 1590904 h 5893281"/>
                <a:gd name="connsiteX4836" fmla="*/ 9949943 w 10035679"/>
                <a:gd name="connsiteY4836" fmla="*/ 1595130 h 5893281"/>
                <a:gd name="connsiteX4837" fmla="*/ 9954169 w 10035679"/>
                <a:gd name="connsiteY4837" fmla="*/ 1599356 h 5893281"/>
                <a:gd name="connsiteX4838" fmla="*/ 9955982 w 10035679"/>
                <a:gd name="connsiteY4838" fmla="*/ 1601167 h 5893281"/>
                <a:gd name="connsiteX4839" fmla="*/ 9960208 w 10035679"/>
                <a:gd name="connsiteY4839" fmla="*/ 1609619 h 5893281"/>
                <a:gd name="connsiteX4840" fmla="*/ 9960208 w 10035679"/>
                <a:gd name="connsiteY4840" fmla="*/ 1613845 h 5893281"/>
                <a:gd name="connsiteX4841" fmla="*/ 9955982 w 10035679"/>
                <a:gd name="connsiteY4841" fmla="*/ 1619884 h 5893281"/>
                <a:gd name="connsiteX4842" fmla="*/ 9949943 w 10035679"/>
                <a:gd name="connsiteY4842" fmla="*/ 1630148 h 5893281"/>
                <a:gd name="connsiteX4843" fmla="*/ 9945719 w 10035679"/>
                <a:gd name="connsiteY4843" fmla="*/ 1634374 h 5893281"/>
                <a:gd name="connsiteX4844" fmla="*/ 9939681 w 10035679"/>
                <a:gd name="connsiteY4844" fmla="*/ 1638600 h 5893281"/>
                <a:gd name="connsiteX4845" fmla="*/ 9931831 w 10035679"/>
                <a:gd name="connsiteY4845" fmla="*/ 1638600 h 5893281"/>
                <a:gd name="connsiteX4846" fmla="*/ 9925795 w 10035679"/>
                <a:gd name="connsiteY4846" fmla="*/ 1638600 h 5893281"/>
                <a:gd name="connsiteX4847" fmla="*/ 9911907 w 10035679"/>
                <a:gd name="connsiteY4847" fmla="*/ 1638600 h 5893281"/>
                <a:gd name="connsiteX4848" fmla="*/ 9898021 w 10035679"/>
                <a:gd name="connsiteY4848" fmla="*/ 1616261 h 5893281"/>
                <a:gd name="connsiteX4849" fmla="*/ 9875683 w 10035679"/>
                <a:gd name="connsiteY4849" fmla="*/ 1605998 h 5893281"/>
                <a:gd name="connsiteX4850" fmla="*/ 9847305 w 10035679"/>
                <a:gd name="connsiteY4850" fmla="*/ 1599959 h 5893281"/>
                <a:gd name="connsiteX4851" fmla="*/ 9847305 w 10035679"/>
                <a:gd name="connsiteY4851" fmla="*/ 1573396 h 5893281"/>
                <a:gd name="connsiteX4852" fmla="*/ 9841267 w 10035679"/>
                <a:gd name="connsiteY4852" fmla="*/ 1571583 h 5893281"/>
                <a:gd name="connsiteX4853" fmla="*/ 9833418 w 10035679"/>
                <a:gd name="connsiteY4853" fmla="*/ 1567357 h 5893281"/>
                <a:gd name="connsiteX4854" fmla="*/ 9831607 w 10035679"/>
                <a:gd name="connsiteY4854" fmla="*/ 1563131 h 5893281"/>
                <a:gd name="connsiteX4855" fmla="*/ 9823758 w 10035679"/>
                <a:gd name="connsiteY4855" fmla="*/ 1558905 h 5893281"/>
                <a:gd name="connsiteX4856" fmla="*/ 9809872 w 10035679"/>
                <a:gd name="connsiteY4856" fmla="*/ 1558905 h 5893281"/>
                <a:gd name="connsiteX4857" fmla="*/ 9805646 w 10035679"/>
                <a:gd name="connsiteY4857" fmla="*/ 1558905 h 5893281"/>
                <a:gd name="connsiteX4858" fmla="*/ 9803835 w 10035679"/>
                <a:gd name="connsiteY4858" fmla="*/ 1563131 h 5893281"/>
                <a:gd name="connsiteX4859" fmla="*/ 9799607 w 10035679"/>
                <a:gd name="connsiteY4859" fmla="*/ 1563131 h 5893281"/>
                <a:gd name="connsiteX4860" fmla="*/ 9795381 w 10035679"/>
                <a:gd name="connsiteY4860" fmla="*/ 1563131 h 5893281"/>
                <a:gd name="connsiteX4861" fmla="*/ 9789345 w 10035679"/>
                <a:gd name="connsiteY4861" fmla="*/ 1567357 h 5893281"/>
                <a:gd name="connsiteX4862" fmla="*/ 9781495 w 10035679"/>
                <a:gd name="connsiteY4862" fmla="*/ 1552869 h 5893281"/>
                <a:gd name="connsiteX4863" fmla="*/ 9771233 w 10035679"/>
                <a:gd name="connsiteY4863" fmla="*/ 1538378 h 5893281"/>
                <a:gd name="connsiteX4864" fmla="*/ 9763383 w 10035679"/>
                <a:gd name="connsiteY4864" fmla="*/ 1528113 h 5893281"/>
                <a:gd name="connsiteX4865" fmla="*/ 9763383 w 10035679"/>
                <a:gd name="connsiteY4865" fmla="*/ 1552869 h 5893281"/>
                <a:gd name="connsiteX4866" fmla="*/ 9757345 w 10035679"/>
                <a:gd name="connsiteY4866" fmla="*/ 1581848 h 5893281"/>
                <a:gd name="connsiteX4867" fmla="*/ 9749497 w 10035679"/>
                <a:gd name="connsiteY4867" fmla="*/ 1606601 h 5893281"/>
                <a:gd name="connsiteX4868" fmla="*/ 9733194 w 10035679"/>
                <a:gd name="connsiteY4868" fmla="*/ 1621091 h 5893281"/>
                <a:gd name="connsiteX4869" fmla="*/ 9725347 w 10035679"/>
                <a:gd name="connsiteY4869" fmla="*/ 1625317 h 5893281"/>
                <a:gd name="connsiteX4870" fmla="*/ 9719308 w 10035679"/>
                <a:gd name="connsiteY4870" fmla="*/ 1625317 h 5893281"/>
                <a:gd name="connsiteX4871" fmla="*/ 9715082 w 10035679"/>
                <a:gd name="connsiteY4871" fmla="*/ 1625317 h 5893281"/>
                <a:gd name="connsiteX4872" fmla="*/ 9710856 w 10035679"/>
                <a:gd name="connsiteY4872" fmla="*/ 1625317 h 5893281"/>
                <a:gd name="connsiteX4873" fmla="*/ 9706630 w 10035679"/>
                <a:gd name="connsiteY4873" fmla="*/ 1621091 h 5893281"/>
                <a:gd name="connsiteX4874" fmla="*/ 9704819 w 10035679"/>
                <a:gd name="connsiteY4874" fmla="*/ 1621091 h 5893281"/>
                <a:gd name="connsiteX4875" fmla="*/ 9700591 w 10035679"/>
                <a:gd name="connsiteY4875" fmla="*/ 1621091 h 5893281"/>
                <a:gd name="connsiteX4876" fmla="*/ 9696365 w 10035679"/>
                <a:gd name="connsiteY4876" fmla="*/ 1625317 h 5893281"/>
                <a:gd name="connsiteX4877" fmla="*/ 9692139 w 10035679"/>
                <a:gd name="connsiteY4877" fmla="*/ 1629543 h 5893281"/>
                <a:gd name="connsiteX4878" fmla="*/ 9686102 w 10035679"/>
                <a:gd name="connsiteY4878" fmla="*/ 1639808 h 5893281"/>
                <a:gd name="connsiteX4879" fmla="*/ 9706630 w 10035679"/>
                <a:gd name="connsiteY4879" fmla="*/ 1664561 h 5893281"/>
                <a:gd name="connsiteX4880" fmla="*/ 9728967 w 10035679"/>
                <a:gd name="connsiteY4880" fmla="*/ 1708030 h 5893281"/>
                <a:gd name="connsiteX4881" fmla="*/ 9739233 w 10035679"/>
                <a:gd name="connsiteY4881" fmla="*/ 1757539 h 5893281"/>
                <a:gd name="connsiteX4882" fmla="*/ 9733194 w 10035679"/>
                <a:gd name="connsiteY4882" fmla="*/ 1757539 h 5893281"/>
                <a:gd name="connsiteX4883" fmla="*/ 9728967 w 10035679"/>
                <a:gd name="connsiteY4883" fmla="*/ 1761765 h 5893281"/>
                <a:gd name="connsiteX4884" fmla="*/ 9721119 w 10035679"/>
                <a:gd name="connsiteY4884" fmla="*/ 1761765 h 5893281"/>
                <a:gd name="connsiteX4885" fmla="*/ 9710856 w 10035679"/>
                <a:gd name="connsiteY4885" fmla="*/ 1765992 h 5893281"/>
                <a:gd name="connsiteX4886" fmla="*/ 9696970 w 10035679"/>
                <a:gd name="connsiteY4886" fmla="*/ 1755727 h 5893281"/>
                <a:gd name="connsiteX4887" fmla="*/ 9686705 w 10035679"/>
                <a:gd name="connsiteY4887" fmla="*/ 1747275 h 5893281"/>
                <a:gd name="connsiteX4888" fmla="*/ 9672819 w 10035679"/>
                <a:gd name="connsiteY4888" fmla="*/ 1745464 h 5893281"/>
                <a:gd name="connsiteX4889" fmla="*/ 9654705 w 10035679"/>
                <a:gd name="connsiteY4889" fmla="*/ 1741238 h 5893281"/>
                <a:gd name="connsiteX4890" fmla="*/ 9644443 w 10035679"/>
                <a:gd name="connsiteY4890" fmla="*/ 1770218 h 5893281"/>
                <a:gd name="connsiteX4891" fmla="*/ 9623915 w 10035679"/>
                <a:gd name="connsiteY4891" fmla="*/ 1784709 h 5893281"/>
                <a:gd name="connsiteX4892" fmla="*/ 9597349 w 10035679"/>
                <a:gd name="connsiteY4892" fmla="*/ 1794972 h 5893281"/>
                <a:gd name="connsiteX4893" fmla="*/ 9568972 w 10035679"/>
                <a:gd name="connsiteY4893" fmla="*/ 1805237 h 5893281"/>
                <a:gd name="connsiteX4894" fmla="*/ 9567161 w 10035679"/>
                <a:gd name="connsiteY4894" fmla="*/ 1834217 h 5893281"/>
                <a:gd name="connsiteX4895" fmla="*/ 9559312 w 10035679"/>
                <a:gd name="connsiteY4895" fmla="*/ 1856558 h 5893281"/>
                <a:gd name="connsiteX4896" fmla="*/ 9545426 w 10035679"/>
                <a:gd name="connsiteY4896" fmla="*/ 1877086 h 5893281"/>
                <a:gd name="connsiteX4897" fmla="*/ 9517049 w 10035679"/>
                <a:gd name="connsiteY4897" fmla="*/ 1881312 h 5893281"/>
                <a:gd name="connsiteX4898" fmla="*/ 9496522 w 10035679"/>
                <a:gd name="connsiteY4898" fmla="*/ 1887349 h 5893281"/>
                <a:gd name="connsiteX4899" fmla="*/ 9482634 w 10035679"/>
                <a:gd name="connsiteY4899" fmla="*/ 1895802 h 5893281"/>
                <a:gd name="connsiteX4900" fmla="*/ 9468748 w 10035679"/>
                <a:gd name="connsiteY4900" fmla="*/ 1900029 h 5893281"/>
                <a:gd name="connsiteX4901" fmla="*/ 9458485 w 10035679"/>
                <a:gd name="connsiteY4901" fmla="*/ 1891577 h 5893281"/>
                <a:gd name="connsiteX4902" fmla="*/ 9446410 w 10035679"/>
                <a:gd name="connsiteY4902" fmla="*/ 1881312 h 5893281"/>
                <a:gd name="connsiteX4903" fmla="*/ 9440371 w 10035679"/>
                <a:gd name="connsiteY4903" fmla="*/ 1871047 h 5893281"/>
                <a:gd name="connsiteX4904" fmla="*/ 9426485 w 10035679"/>
                <a:gd name="connsiteY4904" fmla="*/ 1872860 h 5893281"/>
                <a:gd name="connsiteX4905" fmla="*/ 9408373 w 10035679"/>
                <a:gd name="connsiteY4905" fmla="*/ 1877086 h 5893281"/>
                <a:gd name="connsiteX4906" fmla="*/ 9394485 w 10035679"/>
                <a:gd name="connsiteY4906" fmla="*/ 1885538 h 5893281"/>
                <a:gd name="connsiteX4907" fmla="*/ 9384223 w 10035679"/>
                <a:gd name="connsiteY4907" fmla="*/ 1891577 h 5893281"/>
                <a:gd name="connsiteX4908" fmla="*/ 9384223 w 10035679"/>
                <a:gd name="connsiteY4908" fmla="*/ 1906065 h 5893281"/>
                <a:gd name="connsiteX4909" fmla="*/ 9373958 w 10035679"/>
                <a:gd name="connsiteY4909" fmla="*/ 1910292 h 5893281"/>
                <a:gd name="connsiteX4910" fmla="*/ 9355846 w 10035679"/>
                <a:gd name="connsiteY4910" fmla="*/ 1910292 h 5893281"/>
                <a:gd name="connsiteX4911" fmla="*/ 9331695 w 10035679"/>
                <a:gd name="connsiteY4911" fmla="*/ 1910292 h 5893281"/>
                <a:gd name="connsiteX4912" fmla="*/ 9309357 w 10035679"/>
                <a:gd name="connsiteY4912" fmla="*/ 1914519 h 5893281"/>
                <a:gd name="connsiteX4913" fmla="*/ 9299092 w 10035679"/>
                <a:gd name="connsiteY4913" fmla="*/ 1916330 h 5893281"/>
                <a:gd name="connsiteX4914" fmla="*/ 9280978 w 10035679"/>
                <a:gd name="connsiteY4914" fmla="*/ 1959802 h 5893281"/>
                <a:gd name="connsiteX4915" fmla="*/ 9279168 w 10035679"/>
                <a:gd name="connsiteY4915" fmla="*/ 2006893 h 5893281"/>
                <a:gd name="connsiteX4916" fmla="*/ 9279168 w 10035679"/>
                <a:gd name="connsiteY4916" fmla="*/ 2060626 h 5893281"/>
                <a:gd name="connsiteX4917" fmla="*/ 9285206 w 10035679"/>
                <a:gd name="connsiteY4917" fmla="*/ 2107721 h 5893281"/>
                <a:gd name="connsiteX4918" fmla="*/ 9274942 w 10035679"/>
                <a:gd name="connsiteY4918" fmla="*/ 2107721 h 5893281"/>
                <a:gd name="connsiteX4919" fmla="*/ 9270716 w 10035679"/>
                <a:gd name="connsiteY4919" fmla="*/ 2107721 h 5893281"/>
                <a:gd name="connsiteX4920" fmla="*/ 9266490 w 10035679"/>
                <a:gd name="connsiteY4920" fmla="*/ 2107721 h 5893281"/>
                <a:gd name="connsiteX4921" fmla="*/ 9264679 w 10035679"/>
                <a:gd name="connsiteY4921" fmla="*/ 2111946 h 5893281"/>
                <a:gd name="connsiteX4922" fmla="*/ 9260453 w 10035679"/>
                <a:gd name="connsiteY4922" fmla="*/ 2113758 h 5893281"/>
                <a:gd name="connsiteX4923" fmla="*/ 9256225 w 10035679"/>
                <a:gd name="connsiteY4923" fmla="*/ 2125834 h 5893281"/>
                <a:gd name="connsiteX4924" fmla="*/ 9251999 w 10035679"/>
                <a:gd name="connsiteY4924" fmla="*/ 2136096 h 5893281"/>
                <a:gd name="connsiteX4925" fmla="*/ 9251999 w 10035679"/>
                <a:gd name="connsiteY4925" fmla="*/ 2150587 h 5893281"/>
                <a:gd name="connsiteX4926" fmla="*/ 9251999 w 10035679"/>
                <a:gd name="connsiteY4926" fmla="*/ 2166885 h 5893281"/>
                <a:gd name="connsiteX4927" fmla="*/ 9227848 w 10035679"/>
                <a:gd name="connsiteY4927" fmla="*/ 2166885 h 5893281"/>
                <a:gd name="connsiteX4928" fmla="*/ 9213962 w 10035679"/>
                <a:gd name="connsiteY4928" fmla="*/ 2189223 h 5893281"/>
                <a:gd name="connsiteX4929" fmla="*/ 9203699 w 10035679"/>
                <a:gd name="connsiteY4929" fmla="*/ 2203714 h 5893281"/>
                <a:gd name="connsiteX4930" fmla="*/ 9199471 w 10035679"/>
                <a:gd name="connsiteY4930" fmla="*/ 2218204 h 5893281"/>
                <a:gd name="connsiteX4931" fmla="*/ 9195245 w 10035679"/>
                <a:gd name="connsiteY4931" fmla="*/ 2247182 h 5893281"/>
                <a:gd name="connsiteX4932" fmla="*/ 9189209 w 10035679"/>
                <a:gd name="connsiteY4932" fmla="*/ 2247182 h 5893281"/>
                <a:gd name="connsiteX4933" fmla="*/ 9181359 w 10035679"/>
                <a:gd name="connsiteY4933" fmla="*/ 2247182 h 5893281"/>
                <a:gd name="connsiteX4934" fmla="*/ 9179549 w 10035679"/>
                <a:gd name="connsiteY4934" fmla="*/ 2247182 h 5893281"/>
                <a:gd name="connsiteX4935" fmla="*/ 9175321 w 10035679"/>
                <a:gd name="connsiteY4935" fmla="*/ 2247182 h 5893281"/>
                <a:gd name="connsiteX4936" fmla="*/ 9167473 w 10035679"/>
                <a:gd name="connsiteY4936" fmla="*/ 2247182 h 5893281"/>
                <a:gd name="connsiteX4937" fmla="*/ 9153585 w 10035679"/>
                <a:gd name="connsiteY4937" fmla="*/ 2276167 h 5893281"/>
                <a:gd name="connsiteX4938" fmla="*/ 9143323 w 10035679"/>
                <a:gd name="connsiteY4938" fmla="*/ 2311185 h 5893281"/>
                <a:gd name="connsiteX4939" fmla="*/ 9119172 w 10035679"/>
                <a:gd name="connsiteY4939" fmla="*/ 2311185 h 5893281"/>
                <a:gd name="connsiteX4940" fmla="*/ 9111323 w 10035679"/>
                <a:gd name="connsiteY4940" fmla="*/ 2350426 h 5893281"/>
                <a:gd name="connsiteX4941" fmla="*/ 9099247 w 10035679"/>
                <a:gd name="connsiteY4941" fmla="*/ 2350426 h 5893281"/>
                <a:gd name="connsiteX4942" fmla="*/ 9099247 w 10035679"/>
                <a:gd name="connsiteY4942" fmla="*/ 2340164 h 5893281"/>
                <a:gd name="connsiteX4943" fmla="*/ 9070872 w 10035679"/>
                <a:gd name="connsiteY4943" fmla="*/ 2300923 h 5893281"/>
                <a:gd name="connsiteX4944" fmla="*/ 9052758 w 10035679"/>
                <a:gd name="connsiteY4944" fmla="*/ 2253824 h 5893281"/>
                <a:gd name="connsiteX4945" fmla="*/ 9048532 w 10035679"/>
                <a:gd name="connsiteY4945" fmla="*/ 2200090 h 5893281"/>
                <a:gd name="connsiteX4946" fmla="*/ 9052758 w 10035679"/>
                <a:gd name="connsiteY4946" fmla="*/ 2136096 h 5893281"/>
                <a:gd name="connsiteX4947" fmla="*/ 9063023 w 10035679"/>
                <a:gd name="connsiteY4947" fmla="*/ 2127644 h 5893281"/>
                <a:gd name="connsiteX4948" fmla="*/ 9070872 w 10035679"/>
                <a:gd name="connsiteY4948" fmla="*/ 2121605 h 5893281"/>
                <a:gd name="connsiteX4949" fmla="*/ 9081135 w 10035679"/>
                <a:gd name="connsiteY4949" fmla="*/ 2113153 h 5893281"/>
                <a:gd name="connsiteX4950" fmla="*/ 9085361 w 10035679"/>
                <a:gd name="connsiteY4950" fmla="*/ 2102891 h 5893281"/>
                <a:gd name="connsiteX4951" fmla="*/ 9091400 w 10035679"/>
                <a:gd name="connsiteY4951" fmla="*/ 2088400 h 5893281"/>
                <a:gd name="connsiteX4952" fmla="*/ 9081135 w 10035679"/>
                <a:gd name="connsiteY4952" fmla="*/ 2069683 h 5893281"/>
                <a:gd name="connsiteX4953" fmla="*/ 9076909 w 10035679"/>
                <a:gd name="connsiteY4953" fmla="*/ 2044930 h 5893281"/>
                <a:gd name="connsiteX4954" fmla="*/ 9090795 w 10035679"/>
                <a:gd name="connsiteY4954" fmla="*/ 2015948 h 5893281"/>
                <a:gd name="connsiteX4955" fmla="*/ 9104681 w 10035679"/>
                <a:gd name="connsiteY4955" fmla="*/ 2005685 h 5893281"/>
                <a:gd name="connsiteX4956" fmla="*/ 9122795 w 10035679"/>
                <a:gd name="connsiteY4956" fmla="*/ 1997233 h 5893281"/>
                <a:gd name="connsiteX4957" fmla="*/ 9143323 w 10035679"/>
                <a:gd name="connsiteY4957" fmla="*/ 1991194 h 5893281"/>
                <a:gd name="connsiteX4958" fmla="*/ 9157209 w 10035679"/>
                <a:gd name="connsiteY4958" fmla="*/ 1976703 h 5893281"/>
                <a:gd name="connsiteX4959" fmla="*/ 9185585 w 10035679"/>
                <a:gd name="connsiteY4959" fmla="*/ 1933234 h 5893281"/>
                <a:gd name="connsiteX4960" fmla="*/ 9213962 w 10035679"/>
                <a:gd name="connsiteY4960" fmla="*/ 1889763 h 5893281"/>
                <a:gd name="connsiteX4961" fmla="*/ 9236302 w 10035679"/>
                <a:gd name="connsiteY4961" fmla="*/ 1871047 h 5893281"/>
                <a:gd name="connsiteX4962" fmla="*/ 9260453 w 10035679"/>
                <a:gd name="connsiteY4962" fmla="*/ 1854745 h 5893281"/>
                <a:gd name="connsiteX4963" fmla="*/ 9284602 w 10035679"/>
                <a:gd name="connsiteY4963" fmla="*/ 1836030 h 5893281"/>
                <a:gd name="connsiteX4964" fmla="*/ 9294866 w 10035679"/>
                <a:gd name="connsiteY4964" fmla="*/ 1811274 h 5893281"/>
                <a:gd name="connsiteX4965" fmla="*/ 9302716 w 10035679"/>
                <a:gd name="connsiteY4965" fmla="*/ 1782293 h 5893281"/>
                <a:gd name="connsiteX4966" fmla="*/ 9312978 w 10035679"/>
                <a:gd name="connsiteY4966" fmla="*/ 1755727 h 5893281"/>
                <a:gd name="connsiteX4967" fmla="*/ 9312978 w 10035679"/>
                <a:gd name="connsiteY4967" fmla="*/ 1753916 h 5893281"/>
                <a:gd name="connsiteX4968" fmla="*/ 9308752 w 10035679"/>
                <a:gd name="connsiteY4968" fmla="*/ 1753916 h 5893281"/>
                <a:gd name="connsiteX4969" fmla="*/ 9308752 w 10035679"/>
                <a:gd name="connsiteY4969" fmla="*/ 1749690 h 5893281"/>
                <a:gd name="connsiteX4970" fmla="*/ 9304526 w 10035679"/>
                <a:gd name="connsiteY4970" fmla="*/ 1745464 h 5893281"/>
                <a:gd name="connsiteX4971" fmla="*/ 9298488 w 10035679"/>
                <a:gd name="connsiteY4971" fmla="*/ 1749690 h 5893281"/>
                <a:gd name="connsiteX4972" fmla="*/ 9294261 w 10035679"/>
                <a:gd name="connsiteY4972" fmla="*/ 1753916 h 5893281"/>
                <a:gd name="connsiteX4973" fmla="*/ 9292451 w 10035679"/>
                <a:gd name="connsiteY4973" fmla="*/ 1755727 h 5893281"/>
                <a:gd name="connsiteX4974" fmla="*/ 9274339 w 10035679"/>
                <a:gd name="connsiteY4974" fmla="*/ 1782293 h 5893281"/>
                <a:gd name="connsiteX4975" fmla="*/ 9256225 w 10035679"/>
                <a:gd name="connsiteY4975" fmla="*/ 1811274 h 5893281"/>
                <a:gd name="connsiteX4976" fmla="*/ 9238113 w 10035679"/>
                <a:gd name="connsiteY4976" fmla="*/ 1836030 h 5893281"/>
                <a:gd name="connsiteX4977" fmla="*/ 9213962 w 10035679"/>
                <a:gd name="connsiteY4977" fmla="*/ 1854745 h 5893281"/>
                <a:gd name="connsiteX4978" fmla="*/ 9181359 w 10035679"/>
                <a:gd name="connsiteY4978" fmla="*/ 1869236 h 5893281"/>
                <a:gd name="connsiteX4979" fmla="*/ 9179549 w 10035679"/>
                <a:gd name="connsiteY4979" fmla="*/ 1857161 h 5893281"/>
                <a:gd name="connsiteX4980" fmla="*/ 9179549 w 10035679"/>
                <a:gd name="connsiteY4980" fmla="*/ 1855350 h 5893281"/>
                <a:gd name="connsiteX4981" fmla="*/ 9175321 w 10035679"/>
                <a:gd name="connsiteY4981" fmla="*/ 1846898 h 5893281"/>
                <a:gd name="connsiteX4982" fmla="*/ 9175321 w 10035679"/>
                <a:gd name="connsiteY4982" fmla="*/ 1836633 h 5893281"/>
                <a:gd name="connsiteX4983" fmla="*/ 9179549 w 10035679"/>
                <a:gd name="connsiteY4983" fmla="*/ 1832407 h 5893281"/>
                <a:gd name="connsiteX4984" fmla="*/ 9179549 w 10035679"/>
                <a:gd name="connsiteY4984" fmla="*/ 1828181 h 5893281"/>
                <a:gd name="connsiteX4985" fmla="*/ 9179549 w 10035679"/>
                <a:gd name="connsiteY4985" fmla="*/ 1826368 h 5893281"/>
                <a:gd name="connsiteX4986" fmla="*/ 9181359 w 10035679"/>
                <a:gd name="connsiteY4986" fmla="*/ 1817915 h 5893281"/>
                <a:gd name="connsiteX4987" fmla="*/ 9181359 w 10035679"/>
                <a:gd name="connsiteY4987" fmla="*/ 1811879 h 5893281"/>
                <a:gd name="connsiteX4988" fmla="*/ 9171095 w 10035679"/>
                <a:gd name="connsiteY4988" fmla="*/ 1803426 h 5893281"/>
                <a:gd name="connsiteX4989" fmla="*/ 9160832 w 10035679"/>
                <a:gd name="connsiteY4989" fmla="*/ 1799198 h 5893281"/>
                <a:gd name="connsiteX4990" fmla="*/ 9152982 w 10035679"/>
                <a:gd name="connsiteY4990" fmla="*/ 1797388 h 5893281"/>
                <a:gd name="connsiteX4991" fmla="*/ 9142720 w 10035679"/>
                <a:gd name="connsiteY4991" fmla="*/ 1793161 h 5893281"/>
                <a:gd name="connsiteX4992" fmla="*/ 9136681 w 10035679"/>
                <a:gd name="connsiteY4992" fmla="*/ 1797388 h 5893281"/>
                <a:gd name="connsiteX4993" fmla="*/ 9118569 w 10035679"/>
                <a:gd name="connsiteY4993" fmla="*/ 1807652 h 5893281"/>
                <a:gd name="connsiteX4994" fmla="*/ 9094418 w 10035679"/>
                <a:gd name="connsiteY4994" fmla="*/ 1828181 h 5893281"/>
                <a:gd name="connsiteX4995" fmla="*/ 9072078 w 10035679"/>
                <a:gd name="connsiteY4995" fmla="*/ 1854745 h 5893281"/>
                <a:gd name="connsiteX4996" fmla="*/ 9051551 w 10035679"/>
                <a:gd name="connsiteY4996" fmla="*/ 1879501 h 5893281"/>
                <a:gd name="connsiteX4997" fmla="*/ 9041288 w 10035679"/>
                <a:gd name="connsiteY4997" fmla="*/ 1898217 h 5893281"/>
                <a:gd name="connsiteX4998" fmla="*/ 9041288 w 10035679"/>
                <a:gd name="connsiteY4998" fmla="*/ 1904255 h 5893281"/>
                <a:gd name="connsiteX4999" fmla="*/ 9041288 w 10035679"/>
                <a:gd name="connsiteY4999" fmla="*/ 1912707 h 5893281"/>
                <a:gd name="connsiteX5000" fmla="*/ 9043099 w 10035679"/>
                <a:gd name="connsiteY5000" fmla="*/ 1918747 h 5893281"/>
                <a:gd name="connsiteX5001" fmla="*/ 9047325 w 10035679"/>
                <a:gd name="connsiteY5001" fmla="*/ 1929007 h 5893281"/>
                <a:gd name="connsiteX5002" fmla="*/ 9051551 w 10035679"/>
                <a:gd name="connsiteY5002" fmla="*/ 1937460 h 5893281"/>
                <a:gd name="connsiteX5003" fmla="*/ 9051551 w 10035679"/>
                <a:gd name="connsiteY5003" fmla="*/ 1943499 h 5893281"/>
                <a:gd name="connsiteX5004" fmla="*/ 9029213 w 10035679"/>
                <a:gd name="connsiteY5004" fmla="*/ 1953762 h 5893281"/>
                <a:gd name="connsiteX5005" fmla="*/ 9005062 w 10035679"/>
                <a:gd name="connsiteY5005" fmla="*/ 1957991 h 5893281"/>
                <a:gd name="connsiteX5006" fmla="*/ 8972459 w 10035679"/>
                <a:gd name="connsiteY5006" fmla="*/ 1962217 h 5893281"/>
                <a:gd name="connsiteX5007" fmla="*/ 8942270 w 10035679"/>
                <a:gd name="connsiteY5007" fmla="*/ 1962217 h 5893281"/>
                <a:gd name="connsiteX5008" fmla="*/ 8942270 w 10035679"/>
                <a:gd name="connsiteY5008" fmla="*/ 1922972 h 5893281"/>
                <a:gd name="connsiteX5009" fmla="*/ 8909667 w 10035679"/>
                <a:gd name="connsiteY5009" fmla="*/ 1929007 h 5893281"/>
                <a:gd name="connsiteX5010" fmla="*/ 8881290 w 10035679"/>
                <a:gd name="connsiteY5010" fmla="*/ 1941083 h 5893281"/>
                <a:gd name="connsiteX5011" fmla="*/ 8857141 w 10035679"/>
                <a:gd name="connsiteY5011" fmla="*/ 1936857 h 5893281"/>
                <a:gd name="connsiteX5012" fmla="*/ 8839027 w 10035679"/>
                <a:gd name="connsiteY5012" fmla="*/ 1914519 h 5893281"/>
                <a:gd name="connsiteX5013" fmla="*/ 8768388 w 10035679"/>
                <a:gd name="connsiteY5013" fmla="*/ 1904255 h 5893281"/>
                <a:gd name="connsiteX5014" fmla="*/ 8744237 w 10035679"/>
                <a:gd name="connsiteY5014" fmla="*/ 1929007 h 5893281"/>
                <a:gd name="connsiteX5015" fmla="*/ 8715861 w 10035679"/>
                <a:gd name="connsiteY5015" fmla="*/ 1947725 h 5893281"/>
                <a:gd name="connsiteX5016" fmla="*/ 8691710 w 10035679"/>
                <a:gd name="connsiteY5016" fmla="*/ 1968254 h 5893281"/>
                <a:gd name="connsiteX5017" fmla="*/ 8677824 w 10035679"/>
                <a:gd name="connsiteY5017" fmla="*/ 1994818 h 5893281"/>
                <a:gd name="connsiteX5018" fmla="*/ 8663938 w 10035679"/>
                <a:gd name="connsiteY5018" fmla="*/ 2019571 h 5893281"/>
                <a:gd name="connsiteX5019" fmla="*/ 8650052 w 10035679"/>
                <a:gd name="connsiteY5019" fmla="*/ 2044325 h 5893281"/>
                <a:gd name="connsiteX5020" fmla="*/ 8631938 w 10035679"/>
                <a:gd name="connsiteY5020" fmla="*/ 2063041 h 5893281"/>
                <a:gd name="connsiteX5021" fmla="*/ 8575186 w 10035679"/>
                <a:gd name="connsiteY5021" fmla="*/ 2081758 h 5893281"/>
                <a:gd name="connsiteX5022" fmla="*/ 8561298 w 10035679"/>
                <a:gd name="connsiteY5022" fmla="*/ 2096249 h 5893281"/>
                <a:gd name="connsiteX5023" fmla="*/ 8551036 w 10035679"/>
                <a:gd name="connsiteY5023" fmla="*/ 2112551 h 5893281"/>
                <a:gd name="connsiteX5024" fmla="*/ 8540771 w 10035679"/>
                <a:gd name="connsiteY5024" fmla="*/ 2127039 h 5893281"/>
                <a:gd name="connsiteX5025" fmla="*/ 8516620 w 10035679"/>
                <a:gd name="connsiteY5025" fmla="*/ 2145756 h 5893281"/>
                <a:gd name="connsiteX5026" fmla="*/ 8516620 w 10035679"/>
                <a:gd name="connsiteY5026" fmla="*/ 2166279 h 5893281"/>
                <a:gd name="connsiteX5027" fmla="*/ 8546808 w 10035679"/>
                <a:gd name="connsiteY5027" fmla="*/ 2166279 h 5893281"/>
                <a:gd name="connsiteX5028" fmla="*/ 8551036 w 10035679"/>
                <a:gd name="connsiteY5028" fmla="*/ 2178354 h 5893281"/>
                <a:gd name="connsiteX5029" fmla="*/ 8555262 w 10035679"/>
                <a:gd name="connsiteY5029" fmla="*/ 2184393 h 5893281"/>
                <a:gd name="connsiteX5030" fmla="*/ 8557072 w 10035679"/>
                <a:gd name="connsiteY5030" fmla="*/ 2192846 h 5893281"/>
                <a:gd name="connsiteX5031" fmla="*/ 8564922 w 10035679"/>
                <a:gd name="connsiteY5031" fmla="*/ 2198885 h 5893281"/>
                <a:gd name="connsiteX5032" fmla="*/ 8570958 w 10035679"/>
                <a:gd name="connsiteY5032" fmla="*/ 2203111 h 5893281"/>
                <a:gd name="connsiteX5033" fmla="*/ 8584846 w 10035679"/>
                <a:gd name="connsiteY5033" fmla="*/ 2207336 h 5893281"/>
                <a:gd name="connsiteX5034" fmla="*/ 8592694 w 10035679"/>
                <a:gd name="connsiteY5034" fmla="*/ 2198885 h 5893281"/>
                <a:gd name="connsiteX5035" fmla="*/ 8598732 w 10035679"/>
                <a:gd name="connsiteY5035" fmla="*/ 2194656 h 5893281"/>
                <a:gd name="connsiteX5036" fmla="*/ 8610808 w 10035679"/>
                <a:gd name="connsiteY5036" fmla="*/ 2192846 h 5893281"/>
                <a:gd name="connsiteX5037" fmla="*/ 8621070 w 10035679"/>
                <a:gd name="connsiteY5037" fmla="*/ 2192846 h 5893281"/>
                <a:gd name="connsiteX5038" fmla="*/ 8639184 w 10035679"/>
                <a:gd name="connsiteY5038" fmla="*/ 2192846 h 5893281"/>
                <a:gd name="connsiteX5039" fmla="*/ 8653070 w 10035679"/>
                <a:gd name="connsiteY5039" fmla="*/ 2209148 h 5893281"/>
                <a:gd name="connsiteX5040" fmla="*/ 8663335 w 10035679"/>
                <a:gd name="connsiteY5040" fmla="*/ 2223638 h 5893281"/>
                <a:gd name="connsiteX5041" fmla="*/ 8669372 w 10035679"/>
                <a:gd name="connsiteY5041" fmla="*/ 2242353 h 5893281"/>
                <a:gd name="connsiteX5042" fmla="*/ 8677221 w 10035679"/>
                <a:gd name="connsiteY5042" fmla="*/ 2271335 h 5893281"/>
                <a:gd name="connsiteX5043" fmla="*/ 8681447 w 10035679"/>
                <a:gd name="connsiteY5043" fmla="*/ 2290054 h 5893281"/>
                <a:gd name="connsiteX5044" fmla="*/ 8677221 w 10035679"/>
                <a:gd name="connsiteY5044" fmla="*/ 2300318 h 5893281"/>
                <a:gd name="connsiteX5045" fmla="*/ 8666956 w 10035679"/>
                <a:gd name="connsiteY5045" fmla="*/ 2310581 h 5893281"/>
                <a:gd name="connsiteX5046" fmla="*/ 8662730 w 10035679"/>
                <a:gd name="connsiteY5046" fmla="*/ 2329297 h 5893281"/>
                <a:gd name="connsiteX5047" fmla="*/ 8662730 w 10035679"/>
                <a:gd name="connsiteY5047" fmla="*/ 2349823 h 5893281"/>
                <a:gd name="connsiteX5048" fmla="*/ 8668769 w 10035679"/>
                <a:gd name="connsiteY5048" fmla="*/ 2368539 h 5893281"/>
                <a:gd name="connsiteX5049" fmla="*/ 8676616 w 10035679"/>
                <a:gd name="connsiteY5049" fmla="*/ 2387255 h 5893281"/>
                <a:gd name="connsiteX5050" fmla="*/ 8682655 w 10035679"/>
                <a:gd name="connsiteY5050" fmla="*/ 2412009 h 5893281"/>
                <a:gd name="connsiteX5051" fmla="*/ 8662127 w 10035679"/>
                <a:gd name="connsiteY5051" fmla="*/ 2434347 h 5893281"/>
                <a:gd name="connsiteX5052" fmla="*/ 8648241 w 10035679"/>
                <a:gd name="connsiteY5052" fmla="*/ 2459103 h 5893281"/>
                <a:gd name="connsiteX5053" fmla="*/ 8637977 w 10035679"/>
                <a:gd name="connsiteY5053" fmla="*/ 2483857 h 5893281"/>
                <a:gd name="connsiteX5054" fmla="*/ 8624091 w 10035679"/>
                <a:gd name="connsiteY5054" fmla="*/ 2517063 h 5893281"/>
                <a:gd name="connsiteX5055" fmla="*/ 8616241 w 10035679"/>
                <a:gd name="connsiteY5055" fmla="*/ 2523101 h 5893281"/>
                <a:gd name="connsiteX5056" fmla="*/ 8598127 w 10035679"/>
                <a:gd name="connsiteY5056" fmla="*/ 2545439 h 5893281"/>
                <a:gd name="connsiteX5057" fmla="*/ 8577600 w 10035679"/>
                <a:gd name="connsiteY5057" fmla="*/ 2570196 h 5893281"/>
                <a:gd name="connsiteX5058" fmla="*/ 8555262 w 10035679"/>
                <a:gd name="connsiteY5058" fmla="*/ 2599175 h 5893281"/>
                <a:gd name="connsiteX5059" fmla="*/ 8531111 w 10035679"/>
                <a:gd name="connsiteY5059" fmla="*/ 2623928 h 5893281"/>
                <a:gd name="connsiteX5060" fmla="*/ 8510584 w 10035679"/>
                <a:gd name="connsiteY5060" fmla="*/ 2648682 h 5893281"/>
                <a:gd name="connsiteX5061" fmla="*/ 8496698 w 10035679"/>
                <a:gd name="connsiteY5061" fmla="*/ 2667398 h 5893281"/>
                <a:gd name="connsiteX5062" fmla="*/ 8488848 w 10035679"/>
                <a:gd name="connsiteY5062" fmla="*/ 2675853 h 5893281"/>
                <a:gd name="connsiteX5063" fmla="*/ 8464698 w 10035679"/>
                <a:gd name="connsiteY5063" fmla="*/ 2681890 h 5893281"/>
                <a:gd name="connsiteX5064" fmla="*/ 8440547 w 10035679"/>
                <a:gd name="connsiteY5064" fmla="*/ 2677664 h 5893281"/>
                <a:gd name="connsiteX5065" fmla="*/ 8418209 w 10035679"/>
                <a:gd name="connsiteY5065" fmla="*/ 2677664 h 5893281"/>
                <a:gd name="connsiteX5066" fmla="*/ 8397681 w 10035679"/>
                <a:gd name="connsiteY5066" fmla="*/ 2681890 h 5893281"/>
                <a:gd name="connsiteX5067" fmla="*/ 8379567 w 10035679"/>
                <a:gd name="connsiteY5067" fmla="*/ 2700607 h 5893281"/>
                <a:gd name="connsiteX5068" fmla="*/ 8365681 w 10035679"/>
                <a:gd name="connsiteY5068" fmla="*/ 2721134 h 5893281"/>
                <a:gd name="connsiteX5069" fmla="*/ 8355417 w 10035679"/>
                <a:gd name="connsiteY5069" fmla="*/ 2743474 h 5893281"/>
                <a:gd name="connsiteX5070" fmla="*/ 8341531 w 10035679"/>
                <a:gd name="connsiteY5070" fmla="*/ 2764001 h 5893281"/>
                <a:gd name="connsiteX5071" fmla="*/ 8321003 w 10035679"/>
                <a:gd name="connsiteY5071" fmla="*/ 2778492 h 5893281"/>
                <a:gd name="connsiteX5072" fmla="*/ 8316777 w 10035679"/>
                <a:gd name="connsiteY5072" fmla="*/ 2778492 h 5893281"/>
                <a:gd name="connsiteX5073" fmla="*/ 8312551 w 10035679"/>
                <a:gd name="connsiteY5073" fmla="*/ 2782718 h 5893281"/>
                <a:gd name="connsiteX5074" fmla="*/ 8308323 w 10035679"/>
                <a:gd name="connsiteY5074" fmla="*/ 2782718 h 5893281"/>
                <a:gd name="connsiteX5075" fmla="*/ 8302286 w 10035679"/>
                <a:gd name="connsiteY5075" fmla="*/ 2782718 h 5893281"/>
                <a:gd name="connsiteX5076" fmla="*/ 8294437 w 10035679"/>
                <a:gd name="connsiteY5076" fmla="*/ 2786944 h 5893281"/>
                <a:gd name="connsiteX5077" fmla="*/ 8302286 w 10035679"/>
                <a:gd name="connsiteY5077" fmla="*/ 2807472 h 5893281"/>
                <a:gd name="connsiteX5078" fmla="*/ 8316172 w 10035679"/>
                <a:gd name="connsiteY5078" fmla="*/ 2829809 h 5893281"/>
                <a:gd name="connsiteX5079" fmla="*/ 8326437 w 10035679"/>
                <a:gd name="connsiteY5079" fmla="*/ 2854565 h 5893281"/>
                <a:gd name="connsiteX5080" fmla="*/ 8340323 w 10035679"/>
                <a:gd name="connsiteY5080" fmla="*/ 2879318 h 5893281"/>
                <a:gd name="connsiteX5081" fmla="*/ 8346362 w 10035679"/>
                <a:gd name="connsiteY5081" fmla="*/ 2901656 h 5893281"/>
                <a:gd name="connsiteX5082" fmla="*/ 8350588 w 10035679"/>
                <a:gd name="connsiteY5082" fmla="*/ 2926411 h 5893281"/>
                <a:gd name="connsiteX5083" fmla="*/ 8344549 w 10035679"/>
                <a:gd name="connsiteY5083" fmla="*/ 2942712 h 5893281"/>
                <a:gd name="connsiteX5084" fmla="*/ 8330663 w 10035679"/>
                <a:gd name="connsiteY5084" fmla="*/ 2957201 h 5893281"/>
                <a:gd name="connsiteX5085" fmla="*/ 8302286 w 10035679"/>
                <a:gd name="connsiteY5085" fmla="*/ 2969276 h 5893281"/>
                <a:gd name="connsiteX5086" fmla="*/ 8255797 w 10035679"/>
                <a:gd name="connsiteY5086" fmla="*/ 2975315 h 5893281"/>
                <a:gd name="connsiteX5087" fmla="*/ 8255797 w 10035679"/>
                <a:gd name="connsiteY5087" fmla="*/ 2956598 h 5893281"/>
                <a:gd name="connsiteX5088" fmla="*/ 8251569 w 10035679"/>
                <a:gd name="connsiteY5088" fmla="*/ 2940297 h 5893281"/>
                <a:gd name="connsiteX5089" fmla="*/ 8251569 w 10035679"/>
                <a:gd name="connsiteY5089" fmla="*/ 2915544 h 5893281"/>
                <a:gd name="connsiteX5090" fmla="*/ 8255797 w 10035679"/>
                <a:gd name="connsiteY5090" fmla="*/ 2886562 h 5893281"/>
                <a:gd name="connsiteX5091" fmla="*/ 8255797 w 10035679"/>
                <a:gd name="connsiteY5091" fmla="*/ 2864225 h 5893281"/>
                <a:gd name="connsiteX5092" fmla="*/ 8245533 w 10035679"/>
                <a:gd name="connsiteY5092" fmla="*/ 2864225 h 5893281"/>
                <a:gd name="connsiteX5093" fmla="*/ 8237683 w 10035679"/>
                <a:gd name="connsiteY5093" fmla="*/ 2864225 h 5893281"/>
                <a:gd name="connsiteX5094" fmla="*/ 8231647 w 10035679"/>
                <a:gd name="connsiteY5094" fmla="*/ 2864225 h 5893281"/>
                <a:gd name="connsiteX5095" fmla="*/ 8227421 w 10035679"/>
                <a:gd name="connsiteY5095" fmla="*/ 2864225 h 5893281"/>
                <a:gd name="connsiteX5096" fmla="*/ 8223195 w 10035679"/>
                <a:gd name="connsiteY5096" fmla="*/ 2859998 h 5893281"/>
                <a:gd name="connsiteX5097" fmla="*/ 8217156 w 10035679"/>
                <a:gd name="connsiteY5097" fmla="*/ 2858186 h 5893281"/>
                <a:gd name="connsiteX5098" fmla="*/ 8209307 w 10035679"/>
                <a:gd name="connsiteY5098" fmla="*/ 2846111 h 5893281"/>
                <a:gd name="connsiteX5099" fmla="*/ 8217156 w 10035679"/>
                <a:gd name="connsiteY5099" fmla="*/ 2835848 h 5893281"/>
                <a:gd name="connsiteX5100" fmla="*/ 8223195 w 10035679"/>
                <a:gd name="connsiteY5100" fmla="*/ 2825583 h 5893281"/>
                <a:gd name="connsiteX5101" fmla="*/ 8227421 w 10035679"/>
                <a:gd name="connsiteY5101" fmla="*/ 2815321 h 5893281"/>
                <a:gd name="connsiteX5102" fmla="*/ 8235268 w 10035679"/>
                <a:gd name="connsiteY5102" fmla="*/ 2800830 h 5893281"/>
                <a:gd name="connsiteX5103" fmla="*/ 8217156 w 10035679"/>
                <a:gd name="connsiteY5103" fmla="*/ 2800830 h 5893281"/>
                <a:gd name="connsiteX5104" fmla="*/ 8194818 w 10035679"/>
                <a:gd name="connsiteY5104" fmla="*/ 2796604 h 5893281"/>
                <a:gd name="connsiteX5105" fmla="*/ 8170667 w 10035679"/>
                <a:gd name="connsiteY5105" fmla="*/ 2802641 h 5893281"/>
                <a:gd name="connsiteX5106" fmla="*/ 8142290 w 10035679"/>
                <a:gd name="connsiteY5106" fmla="*/ 2814716 h 5893281"/>
                <a:gd name="connsiteX5107" fmla="*/ 8118140 w 10035679"/>
                <a:gd name="connsiteY5107" fmla="*/ 2824980 h 5893281"/>
                <a:gd name="connsiteX5108" fmla="*/ 8118140 w 10035679"/>
                <a:gd name="connsiteY5108" fmla="*/ 2816529 h 5893281"/>
                <a:gd name="connsiteX5109" fmla="*/ 8122366 w 10035679"/>
                <a:gd name="connsiteY5109" fmla="*/ 2806264 h 5893281"/>
                <a:gd name="connsiteX5110" fmla="*/ 8126592 w 10035679"/>
                <a:gd name="connsiteY5110" fmla="*/ 2800225 h 5893281"/>
                <a:gd name="connsiteX5111" fmla="*/ 8128404 w 10035679"/>
                <a:gd name="connsiteY5111" fmla="*/ 2788152 h 5893281"/>
                <a:gd name="connsiteX5112" fmla="*/ 8132630 w 10035679"/>
                <a:gd name="connsiteY5112" fmla="*/ 2782114 h 5893281"/>
                <a:gd name="connsiteX5113" fmla="*/ 8138667 w 10035679"/>
                <a:gd name="connsiteY5113" fmla="*/ 2767623 h 5893281"/>
                <a:gd name="connsiteX5114" fmla="*/ 8132630 w 10035679"/>
                <a:gd name="connsiteY5114" fmla="*/ 2767623 h 5893281"/>
                <a:gd name="connsiteX5115" fmla="*/ 8126592 w 10035679"/>
                <a:gd name="connsiteY5115" fmla="*/ 2763396 h 5893281"/>
                <a:gd name="connsiteX5116" fmla="*/ 8118743 w 10035679"/>
                <a:gd name="connsiteY5116" fmla="*/ 2763396 h 5893281"/>
                <a:gd name="connsiteX5117" fmla="*/ 8108480 w 10035679"/>
                <a:gd name="connsiteY5117" fmla="*/ 2759171 h 5893281"/>
                <a:gd name="connsiteX5118" fmla="*/ 8086142 w 10035679"/>
                <a:gd name="connsiteY5118" fmla="*/ 2781511 h 5893281"/>
                <a:gd name="connsiteX5119" fmla="*/ 8061991 w 10035679"/>
                <a:gd name="connsiteY5119" fmla="*/ 2800225 h 5893281"/>
                <a:gd name="connsiteX5120" fmla="*/ 8037840 w 10035679"/>
                <a:gd name="connsiteY5120" fmla="*/ 2820754 h 5893281"/>
                <a:gd name="connsiteX5121" fmla="*/ 8023952 w 10035679"/>
                <a:gd name="connsiteY5121" fmla="*/ 2845508 h 5893281"/>
                <a:gd name="connsiteX5122" fmla="*/ 8037840 w 10035679"/>
                <a:gd name="connsiteY5122" fmla="*/ 2853960 h 5893281"/>
                <a:gd name="connsiteX5123" fmla="*/ 8048103 w 10035679"/>
                <a:gd name="connsiteY5123" fmla="*/ 2859998 h 5893281"/>
                <a:gd name="connsiteX5124" fmla="*/ 8055952 w 10035679"/>
                <a:gd name="connsiteY5124" fmla="*/ 2868450 h 5893281"/>
                <a:gd name="connsiteX5125" fmla="*/ 8061991 w 10035679"/>
                <a:gd name="connsiteY5125" fmla="*/ 2874487 h 5893281"/>
                <a:gd name="connsiteX5126" fmla="*/ 8069838 w 10035679"/>
                <a:gd name="connsiteY5126" fmla="*/ 2886562 h 5893281"/>
                <a:gd name="connsiteX5127" fmla="*/ 8090366 w 10035679"/>
                <a:gd name="connsiteY5127" fmla="*/ 2874487 h 5893281"/>
                <a:gd name="connsiteX5128" fmla="*/ 8108480 w 10035679"/>
                <a:gd name="connsiteY5128" fmla="*/ 2868450 h 5893281"/>
                <a:gd name="connsiteX5129" fmla="*/ 8126592 w 10035679"/>
                <a:gd name="connsiteY5129" fmla="*/ 2868450 h 5893281"/>
                <a:gd name="connsiteX5130" fmla="*/ 8147119 w 10035679"/>
                <a:gd name="connsiteY5130" fmla="*/ 2878713 h 5893281"/>
                <a:gd name="connsiteX5131" fmla="*/ 8157384 w 10035679"/>
                <a:gd name="connsiteY5131" fmla="*/ 2878713 h 5893281"/>
                <a:gd name="connsiteX5132" fmla="*/ 8157384 w 10035679"/>
                <a:gd name="connsiteY5132" fmla="*/ 2903468 h 5893281"/>
                <a:gd name="connsiteX5133" fmla="*/ 8118743 w 10035679"/>
                <a:gd name="connsiteY5133" fmla="*/ 2903468 h 5893281"/>
                <a:gd name="connsiteX5134" fmla="*/ 8104857 w 10035679"/>
                <a:gd name="connsiteY5134" fmla="*/ 2922185 h 5893281"/>
                <a:gd name="connsiteX5135" fmla="*/ 8090971 w 10035679"/>
                <a:gd name="connsiteY5135" fmla="*/ 2936674 h 5893281"/>
                <a:gd name="connsiteX5136" fmla="*/ 8080706 w 10035679"/>
                <a:gd name="connsiteY5136" fmla="*/ 2951164 h 5893281"/>
                <a:gd name="connsiteX5137" fmla="*/ 8070443 w 10035679"/>
                <a:gd name="connsiteY5137" fmla="*/ 2975918 h 5893281"/>
                <a:gd name="connsiteX5138" fmla="*/ 8098820 w 10035679"/>
                <a:gd name="connsiteY5138" fmla="*/ 2994635 h 5893281"/>
                <a:gd name="connsiteX5139" fmla="*/ 8115121 w 10035679"/>
                <a:gd name="connsiteY5139" fmla="*/ 3023614 h 5893281"/>
                <a:gd name="connsiteX5140" fmla="*/ 8129007 w 10035679"/>
                <a:gd name="connsiteY5140" fmla="*/ 3062859 h 5893281"/>
                <a:gd name="connsiteX5141" fmla="*/ 8136857 w 10035679"/>
                <a:gd name="connsiteY5141" fmla="*/ 3102103 h 5893281"/>
                <a:gd name="connsiteX5142" fmla="*/ 8138667 w 10035679"/>
                <a:gd name="connsiteY5142" fmla="*/ 3145575 h 5893281"/>
                <a:gd name="connsiteX5143" fmla="*/ 8138667 w 10035679"/>
                <a:gd name="connsiteY5143" fmla="*/ 3183612 h 5893281"/>
                <a:gd name="connsiteX5144" fmla="*/ 8114517 w 10035679"/>
                <a:gd name="connsiteY5144" fmla="*/ 3199914 h 5893281"/>
                <a:gd name="connsiteX5145" fmla="*/ 8100631 w 10035679"/>
                <a:gd name="connsiteY5145" fmla="*/ 3228893 h 5893281"/>
                <a:gd name="connsiteX5146" fmla="*/ 8086745 w 10035679"/>
                <a:gd name="connsiteY5146" fmla="*/ 3255459 h 5893281"/>
                <a:gd name="connsiteX5147" fmla="*/ 8070443 w 10035679"/>
                <a:gd name="connsiteY5147" fmla="*/ 3284439 h 5893281"/>
                <a:gd name="connsiteX5148" fmla="*/ 8034217 w 10035679"/>
                <a:gd name="connsiteY5148" fmla="*/ 3323683 h 5893281"/>
                <a:gd name="connsiteX5149" fmla="*/ 7987728 w 10035679"/>
                <a:gd name="connsiteY5149" fmla="*/ 3352663 h 5893281"/>
                <a:gd name="connsiteX5150" fmla="*/ 7938824 w 10035679"/>
                <a:gd name="connsiteY5150" fmla="*/ 3373193 h 5893281"/>
                <a:gd name="connsiteX5151" fmla="*/ 7882071 w 10035679"/>
                <a:gd name="connsiteY5151" fmla="*/ 3391907 h 5893281"/>
                <a:gd name="connsiteX5152" fmla="*/ 7829543 w 10035679"/>
                <a:gd name="connsiteY5152" fmla="*/ 3402172 h 5893281"/>
                <a:gd name="connsiteX5153" fmla="*/ 7829543 w 10035679"/>
                <a:gd name="connsiteY5153" fmla="*/ 3416663 h 5893281"/>
                <a:gd name="connsiteX5154" fmla="*/ 7829543 w 10035679"/>
                <a:gd name="connsiteY5154" fmla="*/ 3425115 h 5893281"/>
                <a:gd name="connsiteX5155" fmla="*/ 7829543 w 10035679"/>
                <a:gd name="connsiteY5155" fmla="*/ 3431152 h 5893281"/>
                <a:gd name="connsiteX5156" fmla="*/ 7829543 w 10035679"/>
                <a:gd name="connsiteY5156" fmla="*/ 3435380 h 5893281"/>
                <a:gd name="connsiteX5157" fmla="*/ 7833769 w 10035679"/>
                <a:gd name="connsiteY5157" fmla="*/ 3439606 h 5893281"/>
                <a:gd name="connsiteX5158" fmla="*/ 7833769 w 10035679"/>
                <a:gd name="connsiteY5158" fmla="*/ 3449869 h 5893281"/>
                <a:gd name="connsiteX5159" fmla="*/ 7835582 w 10035679"/>
                <a:gd name="connsiteY5159" fmla="*/ 3460133 h 5893281"/>
                <a:gd name="connsiteX5160" fmla="*/ 7829543 w 10035679"/>
                <a:gd name="connsiteY5160" fmla="*/ 3468586 h 5893281"/>
                <a:gd name="connsiteX5161" fmla="*/ 7821694 w 10035679"/>
                <a:gd name="connsiteY5161" fmla="*/ 3474622 h 5893281"/>
                <a:gd name="connsiteX5162" fmla="*/ 7819883 w 10035679"/>
                <a:gd name="connsiteY5162" fmla="*/ 3478850 h 5893281"/>
                <a:gd name="connsiteX5163" fmla="*/ 7812034 w 10035679"/>
                <a:gd name="connsiteY5163" fmla="*/ 3484887 h 5893281"/>
                <a:gd name="connsiteX5164" fmla="*/ 7798148 w 10035679"/>
                <a:gd name="connsiteY5164" fmla="*/ 3493339 h 5893281"/>
                <a:gd name="connsiteX5165" fmla="*/ 7793922 w 10035679"/>
                <a:gd name="connsiteY5165" fmla="*/ 3493339 h 5893281"/>
                <a:gd name="connsiteX5166" fmla="*/ 7792109 w 10035679"/>
                <a:gd name="connsiteY5166" fmla="*/ 3497565 h 5893281"/>
                <a:gd name="connsiteX5167" fmla="*/ 7787883 w 10035679"/>
                <a:gd name="connsiteY5167" fmla="*/ 3497565 h 5893281"/>
                <a:gd name="connsiteX5168" fmla="*/ 7783657 w 10035679"/>
                <a:gd name="connsiteY5168" fmla="*/ 3497565 h 5893281"/>
                <a:gd name="connsiteX5169" fmla="*/ 7777619 w 10035679"/>
                <a:gd name="connsiteY5169" fmla="*/ 3499378 h 5893281"/>
                <a:gd name="connsiteX5170" fmla="*/ 7773392 w 10035679"/>
                <a:gd name="connsiteY5170" fmla="*/ 3489113 h 5893281"/>
                <a:gd name="connsiteX5171" fmla="*/ 7769166 w 10035679"/>
                <a:gd name="connsiteY5171" fmla="*/ 3478850 h 5893281"/>
                <a:gd name="connsiteX5172" fmla="*/ 7769166 w 10035679"/>
                <a:gd name="connsiteY5172" fmla="*/ 3468586 h 5893281"/>
                <a:gd name="connsiteX5173" fmla="*/ 7769166 w 10035679"/>
                <a:gd name="connsiteY5173" fmla="*/ 3449869 h 5893281"/>
                <a:gd name="connsiteX5174" fmla="*/ 7777016 w 10035679"/>
                <a:gd name="connsiteY5174" fmla="*/ 3445643 h 5893281"/>
                <a:gd name="connsiteX5175" fmla="*/ 7783054 w 10035679"/>
                <a:gd name="connsiteY5175" fmla="*/ 3445643 h 5893281"/>
                <a:gd name="connsiteX5176" fmla="*/ 7790902 w 10035679"/>
                <a:gd name="connsiteY5176" fmla="*/ 3441417 h 5893281"/>
                <a:gd name="connsiteX5177" fmla="*/ 7792714 w 10035679"/>
                <a:gd name="connsiteY5177" fmla="*/ 3435380 h 5893281"/>
                <a:gd name="connsiteX5178" fmla="*/ 7796940 w 10035679"/>
                <a:gd name="connsiteY5178" fmla="*/ 3426926 h 5893281"/>
                <a:gd name="connsiteX5179" fmla="*/ 7792714 w 10035679"/>
                <a:gd name="connsiteY5179" fmla="*/ 3420889 h 5893281"/>
                <a:gd name="connsiteX5180" fmla="*/ 7786676 w 10035679"/>
                <a:gd name="connsiteY5180" fmla="*/ 3410624 h 5893281"/>
                <a:gd name="connsiteX5181" fmla="*/ 7782449 w 10035679"/>
                <a:gd name="connsiteY5181" fmla="*/ 3402172 h 5893281"/>
                <a:gd name="connsiteX5182" fmla="*/ 7776413 w 10035679"/>
                <a:gd name="connsiteY5182" fmla="*/ 3397946 h 5893281"/>
                <a:gd name="connsiteX5183" fmla="*/ 7772187 w 10035679"/>
                <a:gd name="connsiteY5183" fmla="*/ 3397946 h 5893281"/>
                <a:gd name="connsiteX5184" fmla="*/ 7761922 w 10035679"/>
                <a:gd name="connsiteY5184" fmla="*/ 3396135 h 5893281"/>
                <a:gd name="connsiteX5185" fmla="*/ 7749847 w 10035679"/>
                <a:gd name="connsiteY5185" fmla="*/ 3396135 h 5893281"/>
                <a:gd name="connsiteX5186" fmla="*/ 7737771 w 10035679"/>
                <a:gd name="connsiteY5186" fmla="*/ 3412437 h 5893281"/>
                <a:gd name="connsiteX5187" fmla="*/ 7723885 w 10035679"/>
                <a:gd name="connsiteY5187" fmla="*/ 3424512 h 5893281"/>
                <a:gd name="connsiteX5188" fmla="*/ 7711810 w 10035679"/>
                <a:gd name="connsiteY5188" fmla="*/ 3434775 h 5893281"/>
                <a:gd name="connsiteX5189" fmla="*/ 7701545 w 10035679"/>
                <a:gd name="connsiteY5189" fmla="*/ 3453492 h 5893281"/>
                <a:gd name="connsiteX5190" fmla="*/ 7697319 w 10035679"/>
                <a:gd name="connsiteY5190" fmla="*/ 3482472 h 5893281"/>
                <a:gd name="connsiteX5191" fmla="*/ 7729924 w 10035679"/>
                <a:gd name="connsiteY5191" fmla="*/ 3513264 h 5893281"/>
                <a:gd name="connsiteX5192" fmla="*/ 7754073 w 10035679"/>
                <a:gd name="connsiteY5192" fmla="*/ 3546471 h 5893281"/>
                <a:gd name="connsiteX5193" fmla="*/ 7776413 w 10035679"/>
                <a:gd name="connsiteY5193" fmla="*/ 3581488 h 5893281"/>
                <a:gd name="connsiteX5194" fmla="*/ 7786676 w 10035679"/>
                <a:gd name="connsiteY5194" fmla="*/ 3628581 h 5893281"/>
                <a:gd name="connsiteX5195" fmla="*/ 7790902 w 10035679"/>
                <a:gd name="connsiteY5195" fmla="*/ 3685940 h 5893281"/>
                <a:gd name="connsiteX5196" fmla="*/ 7673170 w 10035679"/>
                <a:gd name="connsiteY5196" fmla="*/ 3782541 h 5893281"/>
                <a:gd name="connsiteX5197" fmla="*/ 7659283 w 10035679"/>
                <a:gd name="connsiteY5197" fmla="*/ 3782541 h 5893281"/>
                <a:gd name="connsiteX5198" fmla="*/ 7649020 w 10035679"/>
                <a:gd name="connsiteY5198" fmla="*/ 3743296 h 5893281"/>
                <a:gd name="connsiteX5199" fmla="*/ 7626680 w 10035679"/>
                <a:gd name="connsiteY5199" fmla="*/ 3714315 h 5893281"/>
                <a:gd name="connsiteX5200" fmla="*/ 7598303 w 10035679"/>
                <a:gd name="connsiteY5200" fmla="*/ 3689561 h 5893281"/>
                <a:gd name="connsiteX5201" fmla="*/ 7568116 w 10035679"/>
                <a:gd name="connsiteY5201" fmla="*/ 3664807 h 5893281"/>
                <a:gd name="connsiteX5202" fmla="*/ 7535513 w 10035679"/>
                <a:gd name="connsiteY5202" fmla="*/ 3638241 h 5893281"/>
                <a:gd name="connsiteX5203" fmla="*/ 7521627 w 10035679"/>
                <a:gd name="connsiteY5203" fmla="*/ 3695600 h 5893281"/>
                <a:gd name="connsiteX5204" fmla="*/ 7503513 w 10035679"/>
                <a:gd name="connsiteY5204" fmla="*/ 3742691 h 5893281"/>
                <a:gd name="connsiteX5205" fmla="*/ 7521627 w 10035679"/>
                <a:gd name="connsiteY5205" fmla="*/ 3752956 h 5893281"/>
                <a:gd name="connsiteX5206" fmla="*/ 7529474 w 10035679"/>
                <a:gd name="connsiteY5206" fmla="*/ 3767447 h 5893281"/>
                <a:gd name="connsiteX5207" fmla="*/ 7531287 w 10035679"/>
                <a:gd name="connsiteY5207" fmla="*/ 3786162 h 5893281"/>
                <a:gd name="connsiteX5208" fmla="*/ 7543362 w 10035679"/>
                <a:gd name="connsiteY5208" fmla="*/ 3806691 h 5893281"/>
                <a:gd name="connsiteX5209" fmla="*/ 7545173 w 10035679"/>
                <a:gd name="connsiteY5209" fmla="*/ 3810917 h 5893281"/>
                <a:gd name="connsiteX5210" fmla="*/ 7553022 w 10035679"/>
                <a:gd name="connsiteY5210" fmla="*/ 3810917 h 5893281"/>
                <a:gd name="connsiteX5211" fmla="*/ 7559059 w 10035679"/>
                <a:gd name="connsiteY5211" fmla="*/ 3810917 h 5893281"/>
                <a:gd name="connsiteX5212" fmla="*/ 7566908 w 10035679"/>
                <a:gd name="connsiteY5212" fmla="*/ 3810917 h 5893281"/>
                <a:gd name="connsiteX5213" fmla="*/ 7572946 w 10035679"/>
                <a:gd name="connsiteY5213" fmla="*/ 3815143 h 5893281"/>
                <a:gd name="connsiteX5214" fmla="*/ 7601321 w 10035679"/>
                <a:gd name="connsiteY5214" fmla="*/ 3844123 h 5893281"/>
                <a:gd name="connsiteX5215" fmla="*/ 7623661 w 10035679"/>
                <a:gd name="connsiteY5215" fmla="*/ 3887594 h 5893281"/>
                <a:gd name="connsiteX5216" fmla="*/ 7637547 w 10035679"/>
                <a:gd name="connsiteY5216" fmla="*/ 3937103 h 5893281"/>
                <a:gd name="connsiteX5217" fmla="*/ 7639360 w 10035679"/>
                <a:gd name="connsiteY5217" fmla="*/ 3988422 h 5893281"/>
                <a:gd name="connsiteX5218" fmla="*/ 7622253 w 10035679"/>
                <a:gd name="connsiteY5218" fmla="*/ 3988422 h 5893281"/>
                <a:gd name="connsiteX5219" fmla="*/ 7630303 w 10035679"/>
                <a:gd name="connsiteY5219" fmla="*/ 3998083 h 5893281"/>
                <a:gd name="connsiteX5220" fmla="*/ 7652641 w 10035679"/>
                <a:gd name="connsiteY5220" fmla="*/ 4028874 h 5893281"/>
                <a:gd name="connsiteX5221" fmla="*/ 7676792 w 10035679"/>
                <a:gd name="connsiteY5221" fmla="*/ 4065705 h 5893281"/>
                <a:gd name="connsiteX5222" fmla="*/ 7711205 w 10035679"/>
                <a:gd name="connsiteY5222" fmla="*/ 4094684 h 5893281"/>
                <a:gd name="connsiteX5223" fmla="*/ 7705169 w 10035679"/>
                <a:gd name="connsiteY5223" fmla="*/ 4129703 h 5893281"/>
                <a:gd name="connsiteX5224" fmla="*/ 7705169 w 10035679"/>
                <a:gd name="connsiteY5224" fmla="*/ 4172571 h 5893281"/>
                <a:gd name="connsiteX5225" fmla="*/ 7733545 w 10035679"/>
                <a:gd name="connsiteY5225" fmla="*/ 4176797 h 5893281"/>
                <a:gd name="connsiteX5226" fmla="*/ 7751657 w 10035679"/>
                <a:gd name="connsiteY5226" fmla="*/ 4182833 h 5893281"/>
                <a:gd name="connsiteX5227" fmla="*/ 7764338 w 10035679"/>
                <a:gd name="connsiteY5227" fmla="*/ 4195514 h 5893281"/>
                <a:gd name="connsiteX5228" fmla="*/ 7782450 w 10035679"/>
                <a:gd name="connsiteY5228" fmla="*/ 4205776 h 5893281"/>
                <a:gd name="connsiteX5229" fmla="*/ 7804788 w 10035679"/>
                <a:gd name="connsiteY5229" fmla="*/ 4205776 h 5893281"/>
                <a:gd name="connsiteX5230" fmla="*/ 7821091 w 10035679"/>
                <a:gd name="connsiteY5230" fmla="*/ 4197324 h 5893281"/>
                <a:gd name="connsiteX5231" fmla="*/ 7834977 w 10035679"/>
                <a:gd name="connsiteY5231" fmla="*/ 4191286 h 5893281"/>
                <a:gd name="connsiteX5232" fmla="*/ 7849468 w 10035679"/>
                <a:gd name="connsiteY5232" fmla="*/ 4187060 h 5893281"/>
                <a:gd name="connsiteX5233" fmla="*/ 7881466 w 10035679"/>
                <a:gd name="connsiteY5233" fmla="*/ 4197324 h 5893281"/>
                <a:gd name="connsiteX5234" fmla="*/ 7918295 w 10035679"/>
                <a:gd name="connsiteY5234" fmla="*/ 4211813 h 5893281"/>
                <a:gd name="connsiteX5235" fmla="*/ 7952710 w 10035679"/>
                <a:gd name="connsiteY5235" fmla="*/ 4230530 h 5893281"/>
                <a:gd name="connsiteX5236" fmla="*/ 7984708 w 10035679"/>
                <a:gd name="connsiteY5236" fmla="*/ 4245021 h 5893281"/>
                <a:gd name="connsiteX5237" fmla="*/ 7981087 w 10035679"/>
                <a:gd name="connsiteY5237" fmla="*/ 4245021 h 5893281"/>
                <a:gd name="connsiteX5238" fmla="*/ 7976861 w 10035679"/>
                <a:gd name="connsiteY5238" fmla="*/ 4249247 h 5893281"/>
                <a:gd name="connsiteX5239" fmla="*/ 7972635 w 10035679"/>
                <a:gd name="connsiteY5239" fmla="*/ 4249247 h 5893281"/>
                <a:gd name="connsiteX5240" fmla="*/ 7966596 w 10035679"/>
                <a:gd name="connsiteY5240" fmla="*/ 4252870 h 5893281"/>
                <a:gd name="connsiteX5241" fmla="*/ 7946671 w 10035679"/>
                <a:gd name="connsiteY5241" fmla="*/ 4259512 h 5893281"/>
                <a:gd name="connsiteX5242" fmla="*/ 7906221 w 10035679"/>
                <a:gd name="connsiteY5242" fmla="*/ 4259512 h 5893281"/>
                <a:gd name="connsiteX5243" fmla="*/ 7861541 w 10035679"/>
                <a:gd name="connsiteY5243" fmla="*/ 4252870 h 5893281"/>
                <a:gd name="connsiteX5244" fmla="*/ 7815052 w 10035679"/>
                <a:gd name="connsiteY5244" fmla="*/ 4240795 h 5893281"/>
                <a:gd name="connsiteX5245" fmla="*/ 7764338 w 10035679"/>
                <a:gd name="connsiteY5245" fmla="*/ 4230530 h 5893281"/>
                <a:gd name="connsiteX5246" fmla="*/ 7725696 w 10035679"/>
                <a:gd name="connsiteY5246" fmla="*/ 4220267 h 5893281"/>
                <a:gd name="connsiteX5247" fmla="*/ 7695509 w 10035679"/>
                <a:gd name="connsiteY5247" fmla="*/ 4205776 h 5893281"/>
                <a:gd name="connsiteX5248" fmla="*/ 7681018 w 10035679"/>
                <a:gd name="connsiteY5248" fmla="*/ 4197324 h 5893281"/>
                <a:gd name="connsiteX5249" fmla="*/ 7687057 w 10035679"/>
                <a:gd name="connsiteY5249" fmla="*/ 4191286 h 5893281"/>
                <a:gd name="connsiteX5250" fmla="*/ 7691283 w 10035679"/>
                <a:gd name="connsiteY5250" fmla="*/ 4187060 h 5893281"/>
                <a:gd name="connsiteX5251" fmla="*/ 7695509 w 10035679"/>
                <a:gd name="connsiteY5251" fmla="*/ 4181023 h 5893281"/>
                <a:gd name="connsiteX5252" fmla="*/ 7652641 w 10035679"/>
                <a:gd name="connsiteY5252" fmla="*/ 4168947 h 5893281"/>
                <a:gd name="connsiteX5253" fmla="*/ 7616417 w 10035679"/>
                <a:gd name="connsiteY5253" fmla="*/ 4148420 h 5893281"/>
                <a:gd name="connsiteX5254" fmla="*/ 7583812 w 10035679"/>
                <a:gd name="connsiteY5254" fmla="*/ 4115212 h 5893281"/>
                <a:gd name="connsiteX5255" fmla="*/ 7559664 w 10035679"/>
                <a:gd name="connsiteY5255" fmla="*/ 4080194 h 5893281"/>
                <a:gd name="connsiteX5256" fmla="*/ 7534908 w 10035679"/>
                <a:gd name="connsiteY5256" fmla="*/ 4040949 h 5893281"/>
                <a:gd name="connsiteX5257" fmla="*/ 7514985 w 10035679"/>
                <a:gd name="connsiteY5257" fmla="*/ 3999894 h 5893281"/>
                <a:gd name="connsiteX5258" fmla="*/ 7492645 w 10035679"/>
                <a:gd name="connsiteY5258" fmla="*/ 3969101 h 5893281"/>
                <a:gd name="connsiteX5259" fmla="*/ 7472118 w 10035679"/>
                <a:gd name="connsiteY5259" fmla="*/ 3942537 h 5893281"/>
                <a:gd name="connsiteX5260" fmla="*/ 7450383 w 10035679"/>
                <a:gd name="connsiteY5260" fmla="*/ 3925631 h 5893281"/>
                <a:gd name="connsiteX5261" fmla="*/ 7425629 w 10035679"/>
                <a:gd name="connsiteY5261" fmla="*/ 3903293 h 5893281"/>
                <a:gd name="connsiteX5262" fmla="*/ 7403289 w 10035679"/>
                <a:gd name="connsiteY5262" fmla="*/ 3882765 h 5893281"/>
                <a:gd name="connsiteX5263" fmla="*/ 7393629 w 10035679"/>
                <a:gd name="connsiteY5263" fmla="*/ 3849557 h 5893281"/>
                <a:gd name="connsiteX5264" fmla="*/ 7460043 w 10035679"/>
                <a:gd name="connsiteY5264" fmla="*/ 3858009 h 5893281"/>
                <a:gd name="connsiteX5265" fmla="*/ 7486609 w 10035679"/>
                <a:gd name="connsiteY5265" fmla="*/ 3888802 h 5893281"/>
                <a:gd name="connsiteX5266" fmla="*/ 7514985 w 10035679"/>
                <a:gd name="connsiteY5266" fmla="*/ 3907519 h 5893281"/>
                <a:gd name="connsiteX5267" fmla="*/ 7543362 w 10035679"/>
                <a:gd name="connsiteY5267" fmla="*/ 3925631 h 5893281"/>
                <a:gd name="connsiteX5268" fmla="*/ 7548358 w 10035679"/>
                <a:gd name="connsiteY5268" fmla="*/ 3928085 h 5893281"/>
                <a:gd name="connsiteX5269" fmla="*/ 7541549 w 10035679"/>
                <a:gd name="connsiteY5269" fmla="*/ 3911744 h 5893281"/>
                <a:gd name="connsiteX5270" fmla="*/ 7533702 w 10035679"/>
                <a:gd name="connsiteY5270" fmla="*/ 3878538 h 5893281"/>
                <a:gd name="connsiteX5271" fmla="*/ 7523437 w 10035679"/>
                <a:gd name="connsiteY5271" fmla="*/ 3849557 h 5893281"/>
                <a:gd name="connsiteX5272" fmla="*/ 7513173 w 10035679"/>
                <a:gd name="connsiteY5272" fmla="*/ 3820577 h 5893281"/>
                <a:gd name="connsiteX5273" fmla="*/ 7495061 w 10035679"/>
                <a:gd name="connsiteY5273" fmla="*/ 3795824 h 5893281"/>
                <a:gd name="connsiteX5274" fmla="*/ 7495061 w 10035679"/>
                <a:gd name="connsiteY5274" fmla="*/ 3789785 h 5893281"/>
                <a:gd name="connsiteX5275" fmla="*/ 7476949 w 10035679"/>
                <a:gd name="connsiteY5275" fmla="*/ 3795824 h 5893281"/>
                <a:gd name="connsiteX5276" fmla="*/ 7476949 w 10035679"/>
                <a:gd name="connsiteY5276" fmla="*/ 3789785 h 5893281"/>
                <a:gd name="connsiteX5277" fmla="*/ 7470910 w 10035679"/>
                <a:gd name="connsiteY5277" fmla="*/ 3760805 h 5893281"/>
                <a:gd name="connsiteX5278" fmla="*/ 7470910 w 10035679"/>
                <a:gd name="connsiteY5278" fmla="*/ 3723976 h 5893281"/>
                <a:gd name="connsiteX5279" fmla="*/ 7470910 w 10035679"/>
                <a:gd name="connsiteY5279" fmla="*/ 3684732 h 5893281"/>
                <a:gd name="connsiteX5280" fmla="*/ 7470910 w 10035679"/>
                <a:gd name="connsiteY5280" fmla="*/ 3641260 h 5893281"/>
                <a:gd name="connsiteX5281" fmla="*/ 7466684 w 10035679"/>
                <a:gd name="connsiteY5281" fmla="*/ 3602015 h 5893281"/>
                <a:gd name="connsiteX5282" fmla="*/ 7452798 w 10035679"/>
                <a:gd name="connsiteY5282" fmla="*/ 3568810 h 5893281"/>
                <a:gd name="connsiteX5283" fmla="*/ 7430458 w 10035679"/>
                <a:gd name="connsiteY5283" fmla="*/ 3544056 h 5893281"/>
                <a:gd name="connsiteX5284" fmla="*/ 7424421 w 10035679"/>
                <a:gd name="connsiteY5284" fmla="*/ 3550093 h 5893281"/>
                <a:gd name="connsiteX5285" fmla="*/ 7414156 w 10035679"/>
                <a:gd name="connsiteY5285" fmla="*/ 3558547 h 5893281"/>
                <a:gd name="connsiteX5286" fmla="*/ 7406307 w 10035679"/>
                <a:gd name="connsiteY5286" fmla="*/ 3562771 h 5893281"/>
                <a:gd name="connsiteX5287" fmla="*/ 7392421 w 10035679"/>
                <a:gd name="connsiteY5287" fmla="*/ 3564583 h 5893281"/>
                <a:gd name="connsiteX5288" fmla="*/ 7378535 w 10035679"/>
                <a:gd name="connsiteY5288" fmla="*/ 3564583 h 5893281"/>
                <a:gd name="connsiteX5289" fmla="*/ 7374309 w 10035679"/>
                <a:gd name="connsiteY5289" fmla="*/ 3564583 h 5893281"/>
                <a:gd name="connsiteX5290" fmla="*/ 7374309 w 10035679"/>
                <a:gd name="connsiteY5290" fmla="*/ 3562771 h 5893281"/>
                <a:gd name="connsiteX5291" fmla="*/ 7372497 w 10035679"/>
                <a:gd name="connsiteY5291" fmla="*/ 3562771 h 5893281"/>
                <a:gd name="connsiteX5292" fmla="*/ 7368270 w 10035679"/>
                <a:gd name="connsiteY5292" fmla="*/ 3558547 h 5893281"/>
                <a:gd name="connsiteX5293" fmla="*/ 7368270 w 10035679"/>
                <a:gd name="connsiteY5293" fmla="*/ 3515074 h 5893281"/>
                <a:gd name="connsiteX5294" fmla="*/ 7358008 w 10035679"/>
                <a:gd name="connsiteY5294" fmla="*/ 3480058 h 5893281"/>
                <a:gd name="connsiteX5295" fmla="*/ 7344122 w 10035679"/>
                <a:gd name="connsiteY5295" fmla="*/ 3451076 h 5893281"/>
                <a:gd name="connsiteX5296" fmla="*/ 7321782 w 10035679"/>
                <a:gd name="connsiteY5296" fmla="*/ 3424512 h 5893281"/>
                <a:gd name="connsiteX5297" fmla="*/ 7305480 w 10035679"/>
                <a:gd name="connsiteY5297" fmla="*/ 3395531 h 5893281"/>
                <a:gd name="connsiteX5298" fmla="*/ 7283142 w 10035679"/>
                <a:gd name="connsiteY5298" fmla="*/ 3360512 h 5893281"/>
                <a:gd name="connsiteX5299" fmla="*/ 7277103 w 10035679"/>
                <a:gd name="connsiteY5299" fmla="*/ 3366551 h 5893281"/>
                <a:gd name="connsiteX5300" fmla="*/ 7272877 w 10035679"/>
                <a:gd name="connsiteY5300" fmla="*/ 3370777 h 5893281"/>
                <a:gd name="connsiteX5301" fmla="*/ 7268651 w 10035679"/>
                <a:gd name="connsiteY5301" fmla="*/ 3379229 h 5893281"/>
                <a:gd name="connsiteX5302" fmla="*/ 7264425 w 10035679"/>
                <a:gd name="connsiteY5302" fmla="*/ 3381040 h 5893281"/>
                <a:gd name="connsiteX5303" fmla="*/ 7262613 w 10035679"/>
                <a:gd name="connsiteY5303" fmla="*/ 3385268 h 5893281"/>
                <a:gd name="connsiteX5304" fmla="*/ 7230010 w 10035679"/>
                <a:gd name="connsiteY5304" fmla="*/ 3389494 h 5893281"/>
                <a:gd name="connsiteX5305" fmla="*/ 7201633 w 10035679"/>
                <a:gd name="connsiteY5305" fmla="*/ 3385268 h 5893281"/>
                <a:gd name="connsiteX5306" fmla="*/ 7173256 w 10035679"/>
                <a:gd name="connsiteY5306" fmla="*/ 3385268 h 5893281"/>
                <a:gd name="connsiteX5307" fmla="*/ 7165409 w 10035679"/>
                <a:gd name="connsiteY5307" fmla="*/ 3414247 h 5893281"/>
                <a:gd name="connsiteX5308" fmla="*/ 7155144 w 10035679"/>
                <a:gd name="connsiteY5308" fmla="*/ 3428738 h 5893281"/>
                <a:gd name="connsiteX5309" fmla="*/ 7149106 w 10035679"/>
                <a:gd name="connsiteY5309" fmla="*/ 3432964 h 5893281"/>
                <a:gd name="connsiteX5310" fmla="*/ 7135220 w 10035679"/>
                <a:gd name="connsiteY5310" fmla="*/ 3432964 h 5893281"/>
                <a:gd name="connsiteX5311" fmla="*/ 7121334 w 10035679"/>
                <a:gd name="connsiteY5311" fmla="*/ 3437190 h 5893281"/>
                <a:gd name="connsiteX5312" fmla="*/ 7107448 w 10035679"/>
                <a:gd name="connsiteY5312" fmla="*/ 3447453 h 5893281"/>
                <a:gd name="connsiteX5313" fmla="*/ 7083297 w 10035679"/>
                <a:gd name="connsiteY5313" fmla="*/ 3511453 h 5893281"/>
                <a:gd name="connsiteX5314" fmla="*/ 7050694 w 10035679"/>
                <a:gd name="connsiteY5314" fmla="*/ 3511453 h 5893281"/>
                <a:gd name="connsiteX5315" fmla="*/ 7032582 w 10035679"/>
                <a:gd name="connsiteY5315" fmla="*/ 3525942 h 5893281"/>
                <a:gd name="connsiteX5316" fmla="*/ 7014468 w 10035679"/>
                <a:gd name="connsiteY5316" fmla="*/ 3544659 h 5893281"/>
                <a:gd name="connsiteX5317" fmla="*/ 6990317 w 10035679"/>
                <a:gd name="connsiteY5317" fmla="*/ 3559150 h 5893281"/>
                <a:gd name="connsiteX5318" fmla="*/ 6984281 w 10035679"/>
                <a:gd name="connsiteY5318" fmla="*/ 3630997 h 5893281"/>
                <a:gd name="connsiteX5319" fmla="*/ 6966169 w 10035679"/>
                <a:gd name="connsiteY5319" fmla="*/ 3692579 h 5893281"/>
                <a:gd name="connsiteX5320" fmla="*/ 6942018 w 10035679"/>
                <a:gd name="connsiteY5320" fmla="*/ 3742088 h 5893281"/>
                <a:gd name="connsiteX5321" fmla="*/ 6903377 w 10035679"/>
                <a:gd name="connsiteY5321" fmla="*/ 3789182 h 5893281"/>
                <a:gd name="connsiteX5322" fmla="*/ 6899150 w 10035679"/>
                <a:gd name="connsiteY5322" fmla="*/ 3789182 h 5893281"/>
                <a:gd name="connsiteX5323" fmla="*/ 6894924 w 10035679"/>
                <a:gd name="connsiteY5323" fmla="*/ 3784956 h 5893281"/>
                <a:gd name="connsiteX5324" fmla="*/ 6890698 w 10035679"/>
                <a:gd name="connsiteY5324" fmla="*/ 3784956 h 5893281"/>
                <a:gd name="connsiteX5325" fmla="*/ 6888886 w 10035679"/>
                <a:gd name="connsiteY5325" fmla="*/ 3780730 h 5893281"/>
                <a:gd name="connsiteX5326" fmla="*/ 6866548 w 10035679"/>
                <a:gd name="connsiteY5326" fmla="*/ 3755974 h 5893281"/>
                <a:gd name="connsiteX5327" fmla="*/ 6846020 w 10035679"/>
                <a:gd name="connsiteY5327" fmla="*/ 3716730 h 5893281"/>
                <a:gd name="connsiteX5328" fmla="*/ 6833945 w 10035679"/>
                <a:gd name="connsiteY5328" fmla="*/ 3683524 h 5893281"/>
                <a:gd name="connsiteX5329" fmla="*/ 6832132 w 10035679"/>
                <a:gd name="connsiteY5329" fmla="*/ 3677486 h 5893281"/>
                <a:gd name="connsiteX5330" fmla="*/ 6833945 w 10035679"/>
                <a:gd name="connsiteY5330" fmla="*/ 3669034 h 5893281"/>
                <a:gd name="connsiteX5331" fmla="*/ 6838171 w 10035679"/>
                <a:gd name="connsiteY5331" fmla="*/ 3662997 h 5893281"/>
                <a:gd name="connsiteX5332" fmla="*/ 6842397 w 10035679"/>
                <a:gd name="connsiteY5332" fmla="*/ 3658769 h 5893281"/>
                <a:gd name="connsiteX5333" fmla="*/ 6842397 w 10035679"/>
                <a:gd name="connsiteY5333" fmla="*/ 3654543 h 5893281"/>
                <a:gd name="connsiteX5334" fmla="*/ 6806173 w 10035679"/>
                <a:gd name="connsiteY5334" fmla="*/ 3600810 h 5893281"/>
                <a:gd name="connsiteX5335" fmla="*/ 6782022 w 10035679"/>
                <a:gd name="connsiteY5335" fmla="*/ 3543451 h 5893281"/>
                <a:gd name="connsiteX5336" fmla="*/ 6765719 w 10035679"/>
                <a:gd name="connsiteY5336" fmla="*/ 3481869 h 5893281"/>
                <a:gd name="connsiteX5337" fmla="*/ 6757872 w 10035679"/>
                <a:gd name="connsiteY5337" fmla="*/ 3407606 h 5893281"/>
                <a:gd name="connsiteX5338" fmla="*/ 6733721 w 10035679"/>
                <a:gd name="connsiteY5338" fmla="*/ 3409417 h 5893281"/>
                <a:gd name="connsiteX5339" fmla="*/ 6715609 w 10035679"/>
                <a:gd name="connsiteY5339" fmla="*/ 3409417 h 5893281"/>
                <a:gd name="connsiteX5340" fmla="*/ 6695079 w 10035679"/>
                <a:gd name="connsiteY5340" fmla="*/ 3407606 h 5893281"/>
                <a:gd name="connsiteX5341" fmla="*/ 6687230 w 10035679"/>
                <a:gd name="connsiteY5341" fmla="*/ 3399154 h 5893281"/>
                <a:gd name="connsiteX5342" fmla="*/ 6676967 w 10035679"/>
                <a:gd name="connsiteY5342" fmla="*/ 3393115 h 5893281"/>
                <a:gd name="connsiteX5343" fmla="*/ 6669118 w 10035679"/>
                <a:gd name="connsiteY5343" fmla="*/ 3384663 h 5893281"/>
                <a:gd name="connsiteX5344" fmla="*/ 6663081 w 10035679"/>
                <a:gd name="connsiteY5344" fmla="*/ 3378626 h 5893281"/>
                <a:gd name="connsiteX5345" fmla="*/ 6669118 w 10035679"/>
                <a:gd name="connsiteY5345" fmla="*/ 3352060 h 5893281"/>
                <a:gd name="connsiteX5346" fmla="*/ 6655232 w 10035679"/>
                <a:gd name="connsiteY5346" fmla="*/ 3331533 h 5893281"/>
                <a:gd name="connsiteX5347" fmla="*/ 6631081 w 10035679"/>
                <a:gd name="connsiteY5347" fmla="*/ 3312816 h 5893281"/>
                <a:gd name="connsiteX5348" fmla="*/ 6606931 w 10035679"/>
                <a:gd name="connsiteY5348" fmla="*/ 3296514 h 5893281"/>
                <a:gd name="connsiteX5349" fmla="*/ 6584593 w 10035679"/>
                <a:gd name="connsiteY5349" fmla="*/ 3274174 h 5893281"/>
                <a:gd name="connsiteX5350" fmla="*/ 6526028 w 10035679"/>
                <a:gd name="connsiteY5350" fmla="*/ 3282628 h 5893281"/>
                <a:gd name="connsiteX5351" fmla="*/ 6465049 w 10035679"/>
                <a:gd name="connsiteY5351" fmla="*/ 3282628 h 5893281"/>
                <a:gd name="connsiteX5352" fmla="*/ 6404067 w 10035679"/>
                <a:gd name="connsiteY5352" fmla="*/ 3278402 h 5893281"/>
                <a:gd name="connsiteX5353" fmla="*/ 6345503 w 10035679"/>
                <a:gd name="connsiteY5353" fmla="*/ 3274174 h 5893281"/>
                <a:gd name="connsiteX5354" fmla="*/ 6335240 w 10035679"/>
                <a:gd name="connsiteY5354" fmla="*/ 3253647 h 5893281"/>
                <a:gd name="connsiteX5355" fmla="*/ 6321353 w 10035679"/>
                <a:gd name="connsiteY5355" fmla="*/ 3227083 h 5893281"/>
                <a:gd name="connsiteX5356" fmla="*/ 6299014 w 10035679"/>
                <a:gd name="connsiteY5356" fmla="*/ 3235535 h 5893281"/>
                <a:gd name="connsiteX5357" fmla="*/ 6285128 w 10035679"/>
                <a:gd name="connsiteY5357" fmla="*/ 3239761 h 5893281"/>
                <a:gd name="connsiteX5358" fmla="*/ 6267014 w 10035679"/>
                <a:gd name="connsiteY5358" fmla="*/ 3241571 h 5893281"/>
                <a:gd name="connsiteX5359" fmla="*/ 6242864 w 10035679"/>
                <a:gd name="connsiteY5359" fmla="*/ 3241571 h 5893281"/>
                <a:gd name="connsiteX5360" fmla="*/ 6222336 w 10035679"/>
                <a:gd name="connsiteY5360" fmla="*/ 3227083 h 5893281"/>
                <a:gd name="connsiteX5361" fmla="*/ 6199998 w 10035679"/>
                <a:gd name="connsiteY5361" fmla="*/ 3216818 h 5893281"/>
                <a:gd name="connsiteX5362" fmla="*/ 6175847 w 10035679"/>
                <a:gd name="connsiteY5362" fmla="*/ 3202327 h 5893281"/>
                <a:gd name="connsiteX5363" fmla="*/ 6157735 w 10035679"/>
                <a:gd name="connsiteY5363" fmla="*/ 3187838 h 5893281"/>
                <a:gd name="connsiteX5364" fmla="*/ 6151697 w 10035679"/>
                <a:gd name="connsiteY5364" fmla="*/ 3167309 h 5893281"/>
                <a:gd name="connsiteX5365" fmla="*/ 6141434 w 10035679"/>
                <a:gd name="connsiteY5365" fmla="*/ 3148594 h 5893281"/>
                <a:gd name="connsiteX5366" fmla="*/ 6119094 w 10035679"/>
                <a:gd name="connsiteY5366" fmla="*/ 3129877 h 5893281"/>
                <a:gd name="connsiteX5367" fmla="*/ 6114868 w 10035679"/>
                <a:gd name="connsiteY5367" fmla="*/ 3129877 h 5893281"/>
                <a:gd name="connsiteX5368" fmla="*/ 6113057 w 10035679"/>
                <a:gd name="connsiteY5368" fmla="*/ 3129877 h 5893281"/>
                <a:gd name="connsiteX5369" fmla="*/ 6108829 w 10035679"/>
                <a:gd name="connsiteY5369" fmla="*/ 3129877 h 5893281"/>
                <a:gd name="connsiteX5370" fmla="*/ 6100982 w 10035679"/>
                <a:gd name="connsiteY5370" fmla="*/ 3129877 h 5893281"/>
                <a:gd name="connsiteX5371" fmla="*/ 6087094 w 10035679"/>
                <a:gd name="connsiteY5371" fmla="*/ 3129877 h 5893281"/>
                <a:gd name="connsiteX5372" fmla="*/ 6094943 w 10035679"/>
                <a:gd name="connsiteY5372" fmla="*/ 3158857 h 5893281"/>
                <a:gd name="connsiteX5373" fmla="*/ 6105208 w 10035679"/>
                <a:gd name="connsiteY5373" fmla="*/ 3192064 h 5893281"/>
                <a:gd name="connsiteX5374" fmla="*/ 6123320 w 10035679"/>
                <a:gd name="connsiteY5374" fmla="*/ 3225270 h 5893281"/>
                <a:gd name="connsiteX5375" fmla="*/ 6137206 w 10035679"/>
                <a:gd name="connsiteY5375" fmla="*/ 3254252 h 5893281"/>
                <a:gd name="connsiteX5376" fmla="*/ 6151094 w 10035679"/>
                <a:gd name="connsiteY5376" fmla="*/ 3274779 h 5893281"/>
                <a:gd name="connsiteX5377" fmla="*/ 6155320 w 10035679"/>
                <a:gd name="connsiteY5377" fmla="*/ 3264514 h 5893281"/>
                <a:gd name="connsiteX5378" fmla="*/ 6157131 w 10035679"/>
                <a:gd name="connsiteY5378" fmla="*/ 3260288 h 5893281"/>
                <a:gd name="connsiteX5379" fmla="*/ 6157131 w 10035679"/>
                <a:gd name="connsiteY5379" fmla="*/ 3256062 h 5893281"/>
                <a:gd name="connsiteX5380" fmla="*/ 6161357 w 10035679"/>
                <a:gd name="connsiteY5380" fmla="*/ 3256062 h 5893281"/>
                <a:gd name="connsiteX5381" fmla="*/ 6165583 w 10035679"/>
                <a:gd name="connsiteY5381" fmla="*/ 3256062 h 5893281"/>
                <a:gd name="connsiteX5382" fmla="*/ 6175847 w 10035679"/>
                <a:gd name="connsiteY5382" fmla="*/ 3260288 h 5893281"/>
                <a:gd name="connsiteX5383" fmla="*/ 6180074 w 10035679"/>
                <a:gd name="connsiteY5383" fmla="*/ 3270553 h 5893281"/>
                <a:gd name="connsiteX5384" fmla="*/ 6184300 w 10035679"/>
                <a:gd name="connsiteY5384" fmla="*/ 3282628 h 5893281"/>
                <a:gd name="connsiteX5385" fmla="*/ 6184300 w 10035679"/>
                <a:gd name="connsiteY5385" fmla="*/ 3292891 h 5893281"/>
                <a:gd name="connsiteX5386" fmla="*/ 6186110 w 10035679"/>
                <a:gd name="connsiteY5386" fmla="*/ 3303156 h 5893281"/>
                <a:gd name="connsiteX5387" fmla="*/ 6190338 w 10035679"/>
                <a:gd name="connsiteY5387" fmla="*/ 3313419 h 5893281"/>
                <a:gd name="connsiteX5388" fmla="*/ 6204224 w 10035679"/>
                <a:gd name="connsiteY5388" fmla="*/ 3311608 h 5893281"/>
                <a:gd name="connsiteX5389" fmla="*/ 6222336 w 10035679"/>
                <a:gd name="connsiteY5389" fmla="*/ 3307382 h 5893281"/>
                <a:gd name="connsiteX5390" fmla="*/ 6242864 w 10035679"/>
                <a:gd name="connsiteY5390" fmla="*/ 3307382 h 5893281"/>
                <a:gd name="connsiteX5391" fmla="*/ 6275469 w 10035679"/>
                <a:gd name="connsiteY5391" fmla="*/ 3270553 h 5893281"/>
                <a:gd name="connsiteX5392" fmla="*/ 6314108 w 10035679"/>
                <a:gd name="connsiteY5392" fmla="*/ 3241571 h 5893281"/>
                <a:gd name="connsiteX5393" fmla="*/ 6318334 w 10035679"/>
                <a:gd name="connsiteY5393" fmla="*/ 3278402 h 5893281"/>
                <a:gd name="connsiteX5394" fmla="*/ 6322560 w 10035679"/>
                <a:gd name="connsiteY5394" fmla="*/ 3307382 h 5893281"/>
                <a:gd name="connsiteX5395" fmla="*/ 6375088 w 10035679"/>
                <a:gd name="connsiteY5395" fmla="*/ 3336362 h 5893281"/>
                <a:gd name="connsiteX5396" fmla="*/ 6417350 w 10035679"/>
                <a:gd name="connsiteY5396" fmla="*/ 3371380 h 5893281"/>
                <a:gd name="connsiteX5397" fmla="*/ 6403464 w 10035679"/>
                <a:gd name="connsiteY5397" fmla="*/ 3390097 h 5893281"/>
                <a:gd name="connsiteX5398" fmla="*/ 6391389 w 10035679"/>
                <a:gd name="connsiteY5398" fmla="*/ 3408814 h 5893281"/>
                <a:gd name="connsiteX5399" fmla="*/ 6379314 w 10035679"/>
                <a:gd name="connsiteY5399" fmla="*/ 3423304 h 5893281"/>
                <a:gd name="connsiteX5400" fmla="*/ 6352748 w 10035679"/>
                <a:gd name="connsiteY5400" fmla="*/ 3433567 h 5893281"/>
                <a:gd name="connsiteX5401" fmla="*/ 6352748 w 10035679"/>
                <a:gd name="connsiteY5401" fmla="*/ 3472812 h 5893281"/>
                <a:gd name="connsiteX5402" fmla="*/ 6318334 w 10035679"/>
                <a:gd name="connsiteY5402" fmla="*/ 3495152 h 5893281"/>
                <a:gd name="connsiteX5403" fmla="*/ 6282108 w 10035679"/>
                <a:gd name="connsiteY5403" fmla="*/ 3519905 h 5893281"/>
                <a:gd name="connsiteX5404" fmla="*/ 6282108 w 10035679"/>
                <a:gd name="connsiteY5404" fmla="*/ 3537414 h 5893281"/>
                <a:gd name="connsiteX5405" fmla="*/ 6237430 w 10035679"/>
                <a:gd name="connsiteY5405" fmla="*/ 3537414 h 5893281"/>
                <a:gd name="connsiteX5406" fmla="*/ 6210866 w 10035679"/>
                <a:gd name="connsiteY5406" fmla="*/ 3551905 h 5893281"/>
                <a:gd name="connsiteX5407" fmla="*/ 6190338 w 10035679"/>
                <a:gd name="connsiteY5407" fmla="*/ 3574243 h 5893281"/>
                <a:gd name="connsiteX5408" fmla="*/ 6166188 w 10035679"/>
                <a:gd name="connsiteY5408" fmla="*/ 3592960 h 5893281"/>
                <a:gd name="connsiteX5409" fmla="*/ 6133585 w 10035679"/>
                <a:gd name="connsiteY5409" fmla="*/ 3607451 h 5893281"/>
                <a:gd name="connsiteX5410" fmla="*/ 6100982 w 10035679"/>
                <a:gd name="connsiteY5410" fmla="*/ 3613488 h 5893281"/>
                <a:gd name="connsiteX5411" fmla="*/ 6066566 w 10035679"/>
                <a:gd name="connsiteY5411" fmla="*/ 3623752 h 5893281"/>
                <a:gd name="connsiteX5412" fmla="*/ 6038190 w 10035679"/>
                <a:gd name="connsiteY5412" fmla="*/ 3635828 h 5893281"/>
                <a:gd name="connsiteX5413" fmla="*/ 6014039 w 10035679"/>
                <a:gd name="connsiteY5413" fmla="*/ 3650317 h 5893281"/>
                <a:gd name="connsiteX5414" fmla="*/ 5989890 w 10035679"/>
                <a:gd name="connsiteY5414" fmla="*/ 3656355 h 5893281"/>
                <a:gd name="connsiteX5415" fmla="*/ 5971776 w 10035679"/>
                <a:gd name="connsiteY5415" fmla="*/ 3656355 h 5893281"/>
                <a:gd name="connsiteX5416" fmla="*/ 5963927 w 10035679"/>
                <a:gd name="connsiteY5416" fmla="*/ 3652129 h 5893281"/>
                <a:gd name="connsiteX5417" fmla="*/ 5962116 w 10035679"/>
                <a:gd name="connsiteY5417" fmla="*/ 3652129 h 5893281"/>
                <a:gd name="connsiteX5418" fmla="*/ 5957890 w 10035679"/>
                <a:gd name="connsiteY5418" fmla="*/ 3650317 h 5893281"/>
                <a:gd name="connsiteX5419" fmla="*/ 5953664 w 10035679"/>
                <a:gd name="connsiteY5419" fmla="*/ 3646091 h 5893281"/>
                <a:gd name="connsiteX5420" fmla="*/ 5949438 w 10035679"/>
                <a:gd name="connsiteY5420" fmla="*/ 3637638 h 5893281"/>
                <a:gd name="connsiteX5421" fmla="*/ 5939173 w 10035679"/>
                <a:gd name="connsiteY5421" fmla="*/ 3617111 h 5893281"/>
                <a:gd name="connsiteX5422" fmla="*/ 5934947 w 10035679"/>
                <a:gd name="connsiteY5422" fmla="*/ 3594771 h 5893281"/>
                <a:gd name="connsiteX5423" fmla="*/ 5934947 w 10035679"/>
                <a:gd name="connsiteY5423" fmla="*/ 3574243 h 5893281"/>
                <a:gd name="connsiteX5424" fmla="*/ 5933137 w 10035679"/>
                <a:gd name="connsiteY5424" fmla="*/ 3551905 h 5893281"/>
                <a:gd name="connsiteX5425" fmla="*/ 5915023 w 10035679"/>
                <a:gd name="connsiteY5425" fmla="*/ 3516887 h 5893281"/>
                <a:gd name="connsiteX5426" fmla="*/ 5890874 w 10035679"/>
                <a:gd name="connsiteY5426" fmla="*/ 3483679 h 5893281"/>
                <a:gd name="connsiteX5427" fmla="*/ 5864308 w 10035679"/>
                <a:gd name="connsiteY5427" fmla="*/ 3454700 h 5893281"/>
                <a:gd name="connsiteX5428" fmla="*/ 5840157 w 10035679"/>
                <a:gd name="connsiteY5428" fmla="*/ 3425718 h 5893281"/>
                <a:gd name="connsiteX5429" fmla="*/ 5834121 w 10035679"/>
                <a:gd name="connsiteY5429" fmla="*/ 3405191 h 5893281"/>
                <a:gd name="connsiteX5430" fmla="*/ 5829892 w 10035679"/>
                <a:gd name="connsiteY5430" fmla="*/ 3380437 h 5893281"/>
                <a:gd name="connsiteX5431" fmla="*/ 5825666 w 10035679"/>
                <a:gd name="connsiteY5431" fmla="*/ 3353871 h 5893281"/>
                <a:gd name="connsiteX5432" fmla="*/ 5815404 w 10035679"/>
                <a:gd name="connsiteY5432" fmla="*/ 3333343 h 5893281"/>
                <a:gd name="connsiteX5433" fmla="*/ 5776762 w 10035679"/>
                <a:gd name="connsiteY5433" fmla="*/ 3308590 h 5893281"/>
                <a:gd name="connsiteX5434" fmla="*/ 5766499 w 10035679"/>
                <a:gd name="connsiteY5434" fmla="*/ 3283836 h 5893281"/>
                <a:gd name="connsiteX5435" fmla="*/ 5754424 w 10035679"/>
                <a:gd name="connsiteY5435" fmla="*/ 3257270 h 5893281"/>
                <a:gd name="connsiteX5436" fmla="*/ 5744159 w 10035679"/>
                <a:gd name="connsiteY5436" fmla="*/ 3232516 h 5893281"/>
                <a:gd name="connsiteX5437" fmla="*/ 5730273 w 10035679"/>
                <a:gd name="connsiteY5437" fmla="*/ 3211989 h 5893281"/>
                <a:gd name="connsiteX5438" fmla="*/ 5709746 w 10035679"/>
                <a:gd name="connsiteY5438" fmla="*/ 3197498 h 5893281"/>
                <a:gd name="connsiteX5439" fmla="*/ 5697671 w 10035679"/>
                <a:gd name="connsiteY5439" fmla="*/ 3193272 h 5893281"/>
                <a:gd name="connsiteX5440" fmla="*/ 5695860 w 10035679"/>
                <a:gd name="connsiteY5440" fmla="*/ 3184818 h 5893281"/>
                <a:gd name="connsiteX5441" fmla="*/ 5688011 w 10035679"/>
                <a:gd name="connsiteY5441" fmla="*/ 3183007 h 5893281"/>
                <a:gd name="connsiteX5442" fmla="*/ 5681972 w 10035679"/>
                <a:gd name="connsiteY5442" fmla="*/ 3178781 h 5893281"/>
                <a:gd name="connsiteX5443" fmla="*/ 5674123 w 10035679"/>
                <a:gd name="connsiteY5443" fmla="*/ 3174555 h 5893281"/>
                <a:gd name="connsiteX5444" fmla="*/ 5668086 w 10035679"/>
                <a:gd name="connsiteY5444" fmla="*/ 3168517 h 5893281"/>
                <a:gd name="connsiteX5445" fmla="*/ 5660237 w 10035679"/>
                <a:gd name="connsiteY5445" fmla="*/ 3156443 h 5893281"/>
                <a:gd name="connsiteX5446" fmla="*/ 5654200 w 10035679"/>
                <a:gd name="connsiteY5446" fmla="*/ 3141952 h 5893281"/>
                <a:gd name="connsiteX5447" fmla="*/ 5646351 w 10035679"/>
                <a:gd name="connsiteY5447" fmla="*/ 3141952 h 5893281"/>
                <a:gd name="connsiteX5448" fmla="*/ 5646351 w 10035679"/>
                <a:gd name="connsiteY5448" fmla="*/ 3156443 h 5893281"/>
                <a:gd name="connsiteX5449" fmla="*/ 5670501 w 10035679"/>
                <a:gd name="connsiteY5449" fmla="*/ 3189649 h 5893281"/>
                <a:gd name="connsiteX5450" fmla="*/ 5692840 w 10035679"/>
                <a:gd name="connsiteY5450" fmla="*/ 3226478 h 5893281"/>
                <a:gd name="connsiteX5451" fmla="*/ 5706727 w 10035679"/>
                <a:gd name="connsiteY5451" fmla="*/ 3269948 h 5893281"/>
                <a:gd name="connsiteX5452" fmla="*/ 5720613 w 10035679"/>
                <a:gd name="connsiteY5452" fmla="*/ 3309193 h 5893281"/>
                <a:gd name="connsiteX5453" fmla="*/ 5738726 w 10035679"/>
                <a:gd name="connsiteY5453" fmla="*/ 3348437 h 5893281"/>
                <a:gd name="connsiteX5454" fmla="*/ 5744764 w 10035679"/>
                <a:gd name="connsiteY5454" fmla="*/ 3354476 h 5893281"/>
                <a:gd name="connsiteX5455" fmla="*/ 5755027 w 10035679"/>
                <a:gd name="connsiteY5455" fmla="*/ 3362928 h 5893281"/>
                <a:gd name="connsiteX5456" fmla="*/ 5762876 w 10035679"/>
                <a:gd name="connsiteY5456" fmla="*/ 3368964 h 5893281"/>
                <a:gd name="connsiteX5457" fmla="*/ 5773141 w 10035679"/>
                <a:gd name="connsiteY5457" fmla="*/ 3377419 h 5893281"/>
                <a:gd name="connsiteX5458" fmla="*/ 5777367 w 10035679"/>
                <a:gd name="connsiteY5458" fmla="*/ 3387681 h 5893281"/>
                <a:gd name="connsiteX5459" fmla="*/ 5777367 w 10035679"/>
                <a:gd name="connsiteY5459" fmla="*/ 3459529 h 5893281"/>
                <a:gd name="connsiteX5460" fmla="*/ 5783404 w 10035679"/>
                <a:gd name="connsiteY5460" fmla="*/ 3467983 h 5893281"/>
                <a:gd name="connsiteX5461" fmla="*/ 5791253 w 10035679"/>
                <a:gd name="connsiteY5461" fmla="*/ 3478245 h 5893281"/>
                <a:gd name="connsiteX5462" fmla="*/ 5801518 w 10035679"/>
                <a:gd name="connsiteY5462" fmla="*/ 3484284 h 5893281"/>
                <a:gd name="connsiteX5463" fmla="*/ 5811780 w 10035679"/>
                <a:gd name="connsiteY5463" fmla="*/ 3492736 h 5893281"/>
                <a:gd name="connsiteX5464" fmla="*/ 5816007 w 10035679"/>
                <a:gd name="connsiteY5464" fmla="*/ 3498773 h 5893281"/>
                <a:gd name="connsiteX5465" fmla="*/ 5822045 w 10035679"/>
                <a:gd name="connsiteY5465" fmla="*/ 3521113 h 5893281"/>
                <a:gd name="connsiteX5466" fmla="*/ 5826271 w 10035679"/>
                <a:gd name="connsiteY5466" fmla="*/ 3537414 h 5893281"/>
                <a:gd name="connsiteX5467" fmla="*/ 5834121 w 10035679"/>
                <a:gd name="connsiteY5467" fmla="*/ 3559753 h 5893281"/>
                <a:gd name="connsiteX5468" fmla="*/ 5854648 w 10035679"/>
                <a:gd name="connsiteY5468" fmla="*/ 3584508 h 5893281"/>
                <a:gd name="connsiteX5469" fmla="*/ 5887251 w 10035679"/>
                <a:gd name="connsiteY5469" fmla="*/ 3606846 h 5893281"/>
                <a:gd name="connsiteX5470" fmla="*/ 5921664 w 10035679"/>
                <a:gd name="connsiteY5470" fmla="*/ 3627374 h 5893281"/>
                <a:gd name="connsiteX5471" fmla="*/ 5950041 w 10035679"/>
                <a:gd name="connsiteY5471" fmla="*/ 3649714 h 5893281"/>
                <a:gd name="connsiteX5472" fmla="*/ 5957890 w 10035679"/>
                <a:gd name="connsiteY5472" fmla="*/ 3659977 h 5893281"/>
                <a:gd name="connsiteX5473" fmla="*/ 5957890 w 10035679"/>
                <a:gd name="connsiteY5473" fmla="*/ 3674467 h 5893281"/>
                <a:gd name="connsiteX5474" fmla="*/ 5957890 w 10035679"/>
                <a:gd name="connsiteY5474" fmla="*/ 3684732 h 5893281"/>
                <a:gd name="connsiteX5475" fmla="*/ 5962116 w 10035679"/>
                <a:gd name="connsiteY5475" fmla="*/ 3694995 h 5893281"/>
                <a:gd name="connsiteX5476" fmla="*/ 5972381 w 10035679"/>
                <a:gd name="connsiteY5476" fmla="*/ 3707070 h 5893281"/>
                <a:gd name="connsiteX5477" fmla="*/ 6002569 w 10035679"/>
                <a:gd name="connsiteY5477" fmla="*/ 3708881 h 5893281"/>
                <a:gd name="connsiteX5478" fmla="*/ 6038795 w 10035679"/>
                <a:gd name="connsiteY5478" fmla="*/ 3692579 h 5893281"/>
                <a:gd name="connsiteX5479" fmla="*/ 6087699 w 10035679"/>
                <a:gd name="connsiteY5479" fmla="*/ 3680504 h 5893281"/>
                <a:gd name="connsiteX5480" fmla="*/ 6134188 w 10035679"/>
                <a:gd name="connsiteY5480" fmla="*/ 3670241 h 5893281"/>
                <a:gd name="connsiteX5481" fmla="*/ 6176450 w 10035679"/>
                <a:gd name="connsiteY5481" fmla="*/ 3664205 h 5893281"/>
                <a:gd name="connsiteX5482" fmla="*/ 6176450 w 10035679"/>
                <a:gd name="connsiteY5482" fmla="*/ 3670241 h 5893281"/>
                <a:gd name="connsiteX5483" fmla="*/ 6166188 w 10035679"/>
                <a:gd name="connsiteY5483" fmla="*/ 3688958 h 5893281"/>
                <a:gd name="connsiteX5484" fmla="*/ 6166188 w 10035679"/>
                <a:gd name="connsiteY5484" fmla="*/ 3710693 h 5893281"/>
                <a:gd name="connsiteX5485" fmla="*/ 6158338 w 10035679"/>
                <a:gd name="connsiteY5485" fmla="*/ 3735447 h 5893281"/>
                <a:gd name="connsiteX5486" fmla="*/ 6144452 w 10035679"/>
                <a:gd name="connsiteY5486" fmla="*/ 3772276 h 5893281"/>
                <a:gd name="connsiteX5487" fmla="*/ 6123925 w 10035679"/>
                <a:gd name="connsiteY5487" fmla="*/ 3815746 h 5893281"/>
                <a:gd name="connsiteX5488" fmla="*/ 6099774 w 10035679"/>
                <a:gd name="connsiteY5488" fmla="*/ 3859217 h 5893281"/>
                <a:gd name="connsiteX5489" fmla="*/ 6073208 w 10035679"/>
                <a:gd name="connsiteY5489" fmla="*/ 3894235 h 5893281"/>
                <a:gd name="connsiteX5490" fmla="*/ 6034568 w 10035679"/>
                <a:gd name="connsiteY5490" fmla="*/ 3933479 h 5893281"/>
                <a:gd name="connsiteX5491" fmla="*/ 5992304 w 10035679"/>
                <a:gd name="connsiteY5491" fmla="*/ 3970308 h 5893281"/>
                <a:gd name="connsiteX5492" fmla="*/ 5947626 w 10035679"/>
                <a:gd name="connsiteY5492" fmla="*/ 4005327 h 5893281"/>
                <a:gd name="connsiteX5493" fmla="*/ 5905363 w 10035679"/>
                <a:gd name="connsiteY5493" fmla="*/ 4046384 h 5893281"/>
                <a:gd name="connsiteX5494" fmla="*/ 5869137 w 10035679"/>
                <a:gd name="connsiteY5494" fmla="*/ 4089854 h 5893281"/>
                <a:gd name="connsiteX5495" fmla="*/ 5840762 w 10035679"/>
                <a:gd name="connsiteY5495" fmla="*/ 4139361 h 5893281"/>
                <a:gd name="connsiteX5496" fmla="*/ 5830497 w 10035679"/>
                <a:gd name="connsiteY5496" fmla="*/ 4186455 h 5893281"/>
                <a:gd name="connsiteX5497" fmla="*/ 5836534 w 10035679"/>
                <a:gd name="connsiteY5497" fmla="*/ 4229925 h 5893281"/>
                <a:gd name="connsiteX5498" fmla="*/ 5850422 w 10035679"/>
                <a:gd name="connsiteY5498" fmla="*/ 4273396 h 5893281"/>
                <a:gd name="connsiteX5499" fmla="*/ 5864308 w 10035679"/>
                <a:gd name="connsiteY5499" fmla="*/ 4312640 h 5893281"/>
                <a:gd name="connsiteX5500" fmla="*/ 5878194 w 10035679"/>
                <a:gd name="connsiteY5500" fmla="*/ 4356111 h 5893281"/>
                <a:gd name="connsiteX5501" fmla="*/ 5890269 w 10035679"/>
                <a:gd name="connsiteY5501" fmla="*/ 4399581 h 5893281"/>
                <a:gd name="connsiteX5502" fmla="*/ 5886043 w 10035679"/>
                <a:gd name="connsiteY5502" fmla="*/ 4443053 h 5893281"/>
                <a:gd name="connsiteX5503" fmla="*/ 5863705 w 10035679"/>
                <a:gd name="connsiteY5503" fmla="*/ 4488335 h 5893281"/>
                <a:gd name="connsiteX5504" fmla="*/ 5833516 w 10035679"/>
                <a:gd name="connsiteY5504" fmla="*/ 4510673 h 5893281"/>
                <a:gd name="connsiteX5505" fmla="*/ 5797290 w 10035679"/>
                <a:gd name="connsiteY5505" fmla="*/ 4526974 h 5893281"/>
                <a:gd name="connsiteX5506" fmla="*/ 5762876 w 10035679"/>
                <a:gd name="connsiteY5506" fmla="*/ 4545691 h 5893281"/>
                <a:gd name="connsiteX5507" fmla="*/ 5734499 w 10035679"/>
                <a:gd name="connsiteY5507" fmla="*/ 4570447 h 5893281"/>
                <a:gd name="connsiteX5508" fmla="*/ 5716387 w 10035679"/>
                <a:gd name="connsiteY5508" fmla="*/ 4607275 h 5893281"/>
                <a:gd name="connsiteX5509" fmla="*/ 5734499 w 10035679"/>
                <a:gd name="connsiteY5509" fmla="*/ 4627803 h 5893281"/>
                <a:gd name="connsiteX5510" fmla="*/ 5748385 w 10035679"/>
                <a:gd name="connsiteY5510" fmla="*/ 4661011 h 5893281"/>
                <a:gd name="connsiteX5511" fmla="*/ 5754424 w 10035679"/>
                <a:gd name="connsiteY5511" fmla="*/ 4700255 h 5893281"/>
                <a:gd name="connsiteX5512" fmla="*/ 5744159 w 10035679"/>
                <a:gd name="connsiteY5512" fmla="*/ 4708707 h 5893281"/>
                <a:gd name="connsiteX5513" fmla="*/ 5738123 w 10035679"/>
                <a:gd name="connsiteY5513" fmla="*/ 4714744 h 5893281"/>
                <a:gd name="connsiteX5514" fmla="*/ 5733897 w 10035679"/>
                <a:gd name="connsiteY5514" fmla="*/ 4718970 h 5893281"/>
                <a:gd name="connsiteX5515" fmla="*/ 5726047 w 10035679"/>
                <a:gd name="connsiteY5515" fmla="*/ 4725009 h 5893281"/>
                <a:gd name="connsiteX5516" fmla="*/ 5724235 w 10035679"/>
                <a:gd name="connsiteY5516" fmla="*/ 4733461 h 5893281"/>
                <a:gd name="connsiteX5517" fmla="*/ 5716387 w 10035679"/>
                <a:gd name="connsiteY5517" fmla="*/ 4739498 h 5893281"/>
                <a:gd name="connsiteX5518" fmla="*/ 5677746 w 10035679"/>
                <a:gd name="connsiteY5518" fmla="*/ 4747952 h 5893281"/>
                <a:gd name="connsiteX5519" fmla="*/ 5667483 w 10035679"/>
                <a:gd name="connsiteY5519" fmla="*/ 4772705 h 5893281"/>
                <a:gd name="connsiteX5520" fmla="*/ 5663255 w 10035679"/>
                <a:gd name="connsiteY5520" fmla="*/ 4801685 h 5893281"/>
                <a:gd name="connsiteX5521" fmla="*/ 5659029 w 10035679"/>
                <a:gd name="connsiteY5521" fmla="*/ 4830666 h 5893281"/>
                <a:gd name="connsiteX5522" fmla="*/ 5652992 w 10035679"/>
                <a:gd name="connsiteY5522" fmla="*/ 4859646 h 5893281"/>
                <a:gd name="connsiteX5523" fmla="*/ 5606504 w 10035679"/>
                <a:gd name="connsiteY5523" fmla="*/ 4898891 h 5893281"/>
                <a:gd name="connsiteX5524" fmla="*/ 5592616 w 10035679"/>
                <a:gd name="connsiteY5524" fmla="*/ 4932098 h 5893281"/>
                <a:gd name="connsiteX5525" fmla="*/ 5574504 w 10035679"/>
                <a:gd name="connsiteY5525" fmla="*/ 4965304 h 5893281"/>
                <a:gd name="connsiteX5526" fmla="*/ 5540088 w 10035679"/>
                <a:gd name="connsiteY5526" fmla="*/ 4996096 h 5893281"/>
                <a:gd name="connsiteX5527" fmla="*/ 5497825 w 10035679"/>
                <a:gd name="connsiteY5527" fmla="*/ 5022662 h 5893281"/>
                <a:gd name="connsiteX5528" fmla="*/ 5445300 w 10035679"/>
                <a:gd name="connsiteY5528" fmla="*/ 5037151 h 5893281"/>
                <a:gd name="connsiteX5529" fmla="*/ 5392772 w 10035679"/>
                <a:gd name="connsiteY5529" fmla="*/ 5051642 h 5893281"/>
                <a:gd name="connsiteX5530" fmla="*/ 5337830 w 10035679"/>
                <a:gd name="connsiteY5530" fmla="*/ 5061907 h 5893281"/>
                <a:gd name="connsiteX5531" fmla="*/ 5288925 w 10035679"/>
                <a:gd name="connsiteY5531" fmla="*/ 5072169 h 5893281"/>
                <a:gd name="connsiteX5532" fmla="*/ 5278661 w 10035679"/>
                <a:gd name="connsiteY5532" fmla="*/ 5066133 h 5893281"/>
                <a:gd name="connsiteX5533" fmla="*/ 5270813 w 10035679"/>
                <a:gd name="connsiteY5533" fmla="*/ 5057679 h 5893281"/>
                <a:gd name="connsiteX5534" fmla="*/ 5264775 w 10035679"/>
                <a:gd name="connsiteY5534" fmla="*/ 5053453 h 5893281"/>
                <a:gd name="connsiteX5535" fmla="*/ 5256927 w 10035679"/>
                <a:gd name="connsiteY5535" fmla="*/ 5043190 h 5893281"/>
                <a:gd name="connsiteX5536" fmla="*/ 5250889 w 10035679"/>
                <a:gd name="connsiteY5536" fmla="*/ 5037151 h 5893281"/>
                <a:gd name="connsiteX5537" fmla="*/ 5246663 w 10035679"/>
                <a:gd name="connsiteY5537" fmla="*/ 5018434 h 5893281"/>
                <a:gd name="connsiteX5538" fmla="*/ 5246663 w 10035679"/>
                <a:gd name="connsiteY5538" fmla="*/ 4996096 h 5893281"/>
                <a:gd name="connsiteX5539" fmla="*/ 5246663 w 10035679"/>
                <a:gd name="connsiteY5539" fmla="*/ 4971343 h 5893281"/>
                <a:gd name="connsiteX5540" fmla="*/ 5242436 w 10035679"/>
                <a:gd name="connsiteY5540" fmla="*/ 4946587 h 5893281"/>
                <a:gd name="connsiteX5541" fmla="*/ 5221909 w 10035679"/>
                <a:gd name="connsiteY5541" fmla="*/ 4911571 h 5893281"/>
                <a:gd name="connsiteX5542" fmla="*/ 5193532 w 10035679"/>
                <a:gd name="connsiteY5542" fmla="*/ 4878363 h 5893281"/>
                <a:gd name="connsiteX5543" fmla="*/ 5165155 w 10035679"/>
                <a:gd name="connsiteY5543" fmla="*/ 4841534 h 5893281"/>
                <a:gd name="connsiteX5544" fmla="*/ 5147041 w 10035679"/>
                <a:gd name="connsiteY5544" fmla="*/ 4806516 h 5893281"/>
                <a:gd name="connsiteX5545" fmla="*/ 5154891 w 10035679"/>
                <a:gd name="connsiteY5545" fmla="*/ 4781762 h 5893281"/>
                <a:gd name="connsiteX5546" fmla="*/ 5154891 w 10035679"/>
                <a:gd name="connsiteY5546" fmla="*/ 4777536 h 5893281"/>
                <a:gd name="connsiteX5547" fmla="*/ 5147041 w 10035679"/>
                <a:gd name="connsiteY5547" fmla="*/ 4769082 h 5893281"/>
                <a:gd name="connsiteX5548" fmla="*/ 5141005 w 10035679"/>
                <a:gd name="connsiteY5548" fmla="*/ 4767271 h 5893281"/>
                <a:gd name="connsiteX5549" fmla="*/ 5136779 w 10035679"/>
                <a:gd name="connsiteY5549" fmla="*/ 4758819 h 5893281"/>
                <a:gd name="connsiteX5550" fmla="*/ 5132553 w 10035679"/>
                <a:gd name="connsiteY5550" fmla="*/ 4758819 h 5893281"/>
                <a:gd name="connsiteX5551" fmla="*/ 5128327 w 10035679"/>
                <a:gd name="connsiteY5551" fmla="*/ 4748555 h 5893281"/>
                <a:gd name="connsiteX5552" fmla="*/ 5132553 w 10035679"/>
                <a:gd name="connsiteY5552" fmla="*/ 4738292 h 5893281"/>
                <a:gd name="connsiteX5553" fmla="*/ 5132553 w 10035679"/>
                <a:gd name="connsiteY5553" fmla="*/ 4729838 h 5893281"/>
                <a:gd name="connsiteX5554" fmla="*/ 5136779 w 10035679"/>
                <a:gd name="connsiteY5554" fmla="*/ 4723801 h 5893281"/>
                <a:gd name="connsiteX5555" fmla="*/ 5141005 w 10035679"/>
                <a:gd name="connsiteY5555" fmla="*/ 4715349 h 5893281"/>
                <a:gd name="connsiteX5556" fmla="*/ 5127119 w 10035679"/>
                <a:gd name="connsiteY5556" fmla="*/ 4709310 h 5893281"/>
                <a:gd name="connsiteX5557" fmla="*/ 5127119 w 10035679"/>
                <a:gd name="connsiteY5557" fmla="*/ 4700858 h 5893281"/>
                <a:gd name="connsiteX5558" fmla="*/ 5127119 w 10035679"/>
                <a:gd name="connsiteY5558" fmla="*/ 4694819 h 5893281"/>
                <a:gd name="connsiteX5559" fmla="*/ 5128929 w 10035679"/>
                <a:gd name="connsiteY5559" fmla="*/ 4684556 h 5893281"/>
                <a:gd name="connsiteX5560" fmla="*/ 5133156 w 10035679"/>
                <a:gd name="connsiteY5560" fmla="*/ 4676104 h 5893281"/>
                <a:gd name="connsiteX5561" fmla="*/ 5133156 w 10035679"/>
                <a:gd name="connsiteY5561" fmla="*/ 4665840 h 5893281"/>
                <a:gd name="connsiteX5562" fmla="*/ 5133156 w 10035679"/>
                <a:gd name="connsiteY5562" fmla="*/ 4655575 h 5893281"/>
                <a:gd name="connsiteX5563" fmla="*/ 5119270 w 10035679"/>
                <a:gd name="connsiteY5563" fmla="*/ 4626595 h 5893281"/>
                <a:gd name="connsiteX5564" fmla="*/ 5098742 w 10035679"/>
                <a:gd name="connsiteY5564" fmla="*/ 4593389 h 5893281"/>
                <a:gd name="connsiteX5565" fmla="*/ 5076402 w 10035679"/>
                <a:gd name="connsiteY5565" fmla="*/ 4564408 h 5893281"/>
                <a:gd name="connsiteX5566" fmla="*/ 5062516 w 10035679"/>
                <a:gd name="connsiteY5566" fmla="*/ 4535428 h 5893281"/>
                <a:gd name="connsiteX5567" fmla="*/ 5058290 w 10035679"/>
                <a:gd name="connsiteY5567" fmla="*/ 4500410 h 5893281"/>
                <a:gd name="connsiteX5568" fmla="*/ 5066139 w 10035679"/>
                <a:gd name="connsiteY5568" fmla="*/ 4459355 h 5893281"/>
                <a:gd name="connsiteX5569" fmla="*/ 5080025 w 10035679"/>
                <a:gd name="connsiteY5569" fmla="*/ 4424337 h 5893281"/>
                <a:gd name="connsiteX5570" fmla="*/ 5100553 w 10035679"/>
                <a:gd name="connsiteY5570" fmla="*/ 4385092 h 5893281"/>
                <a:gd name="connsiteX5571" fmla="*/ 5114439 w 10035679"/>
                <a:gd name="connsiteY5571" fmla="*/ 4351885 h 5893281"/>
                <a:gd name="connsiteX5572" fmla="*/ 5126514 w 10035679"/>
                <a:gd name="connsiteY5572" fmla="*/ 4322905 h 5893281"/>
                <a:gd name="connsiteX5573" fmla="*/ 5112628 w 10035679"/>
                <a:gd name="connsiteY5573" fmla="*/ 4293923 h 5893281"/>
                <a:gd name="connsiteX5574" fmla="*/ 5108402 w 10035679"/>
                <a:gd name="connsiteY5574" fmla="*/ 4269170 h 5893281"/>
                <a:gd name="connsiteX5575" fmla="*/ 5108402 w 10035679"/>
                <a:gd name="connsiteY5575" fmla="*/ 4244416 h 5893281"/>
                <a:gd name="connsiteX5576" fmla="*/ 5100553 w 10035679"/>
                <a:gd name="connsiteY5576" fmla="*/ 4211208 h 5893281"/>
                <a:gd name="connsiteX5577" fmla="*/ 5080025 w 10035679"/>
                <a:gd name="connsiteY5577" fmla="*/ 4167738 h 5893281"/>
                <a:gd name="connsiteX5578" fmla="*/ 5047436 w 10035679"/>
                <a:gd name="connsiteY5578" fmla="*/ 4124268 h 5893281"/>
                <a:gd name="connsiteX5579" fmla="*/ 5017253 w 10035679"/>
                <a:gd name="connsiteY5579" fmla="*/ 4085023 h 5893281"/>
                <a:gd name="connsiteX5580" fmla="*/ 4984649 w 10035679"/>
                <a:gd name="connsiteY5580" fmla="*/ 4051817 h 5893281"/>
                <a:gd name="connsiteX5581" fmla="*/ 4994914 w 10035679"/>
                <a:gd name="connsiteY5581" fmla="*/ 4008347 h 5893281"/>
                <a:gd name="connsiteX5582" fmla="*/ 5005179 w 10035679"/>
                <a:gd name="connsiteY5582" fmla="*/ 3969103 h 5893281"/>
                <a:gd name="connsiteX5583" fmla="*/ 5017253 w 10035679"/>
                <a:gd name="connsiteY5583" fmla="*/ 3925632 h 5893281"/>
                <a:gd name="connsiteX5584" fmla="*/ 5005179 w 10035679"/>
                <a:gd name="connsiteY5584" fmla="*/ 3919593 h 5893281"/>
                <a:gd name="connsiteX5585" fmla="*/ 4999138 w 10035679"/>
                <a:gd name="connsiteY5585" fmla="*/ 3915367 h 5893281"/>
                <a:gd name="connsiteX5586" fmla="*/ 4991290 w 10035679"/>
                <a:gd name="connsiteY5586" fmla="*/ 3906915 h 5893281"/>
                <a:gd name="connsiteX5587" fmla="*/ 4985253 w 10035679"/>
                <a:gd name="connsiteY5587" fmla="*/ 3905103 h 5893281"/>
                <a:gd name="connsiteX5588" fmla="*/ 4974988 w 10035679"/>
                <a:gd name="connsiteY5588" fmla="*/ 3905103 h 5893281"/>
                <a:gd name="connsiteX5589" fmla="*/ 4961103 w 10035679"/>
                <a:gd name="connsiteY5589" fmla="*/ 3900877 h 5893281"/>
                <a:gd name="connsiteX5590" fmla="*/ 4953254 w 10035679"/>
                <a:gd name="connsiteY5590" fmla="*/ 3906915 h 5893281"/>
                <a:gd name="connsiteX5591" fmla="*/ 4949028 w 10035679"/>
                <a:gd name="connsiteY5591" fmla="*/ 3911141 h 5893281"/>
                <a:gd name="connsiteX5592" fmla="*/ 4938764 w 10035679"/>
                <a:gd name="connsiteY5592" fmla="*/ 3915367 h 5893281"/>
                <a:gd name="connsiteX5593" fmla="*/ 4928500 w 10035679"/>
                <a:gd name="connsiteY5593" fmla="*/ 3915367 h 5893281"/>
                <a:gd name="connsiteX5594" fmla="*/ 4914614 w 10035679"/>
                <a:gd name="connsiteY5594" fmla="*/ 3915367 h 5893281"/>
                <a:gd name="connsiteX5595" fmla="*/ 4875973 w 10035679"/>
                <a:gd name="connsiteY5595" fmla="*/ 3853783 h 5893281"/>
                <a:gd name="connsiteX5596" fmla="*/ 4849408 w 10035679"/>
                <a:gd name="connsiteY5596" fmla="*/ 3849557 h 5893281"/>
                <a:gd name="connsiteX5597" fmla="*/ 4825258 w 10035679"/>
                <a:gd name="connsiteY5597" fmla="*/ 3847746 h 5893281"/>
                <a:gd name="connsiteX5598" fmla="*/ 4796881 w 10035679"/>
                <a:gd name="connsiteY5598" fmla="*/ 3843520 h 5893281"/>
                <a:gd name="connsiteX5599" fmla="*/ 4762465 w 10035679"/>
                <a:gd name="connsiteY5599" fmla="*/ 3858011 h 5893281"/>
                <a:gd name="connsiteX5600" fmla="*/ 4726239 w 10035679"/>
                <a:gd name="connsiteY5600" fmla="*/ 3872500 h 5893281"/>
                <a:gd name="connsiteX5601" fmla="*/ 4697864 w 10035679"/>
                <a:gd name="connsiteY5601" fmla="*/ 3882765 h 5893281"/>
                <a:gd name="connsiteX5602" fmla="*/ 4629033 w 10035679"/>
                <a:gd name="connsiteY5602" fmla="*/ 3868274 h 5893281"/>
                <a:gd name="connsiteX5603" fmla="*/ 4621186 w 10035679"/>
                <a:gd name="connsiteY5603" fmla="*/ 3893027 h 5893281"/>
                <a:gd name="connsiteX5604" fmla="*/ 4597035 w 10035679"/>
                <a:gd name="connsiteY5604" fmla="*/ 3893027 h 5893281"/>
                <a:gd name="connsiteX5605" fmla="*/ 4574697 w 10035679"/>
                <a:gd name="connsiteY5605" fmla="*/ 3886991 h 5893281"/>
                <a:gd name="connsiteX5606" fmla="*/ 4558396 w 10035679"/>
                <a:gd name="connsiteY5606" fmla="*/ 3882765 h 5893281"/>
                <a:gd name="connsiteX5607" fmla="*/ 4550547 w 10035679"/>
                <a:gd name="connsiteY5607" fmla="*/ 3886991 h 5893281"/>
                <a:gd name="connsiteX5608" fmla="*/ 4544509 w 10035679"/>
                <a:gd name="connsiteY5608" fmla="*/ 3893027 h 5893281"/>
                <a:gd name="connsiteX5609" fmla="*/ 4532435 w 10035679"/>
                <a:gd name="connsiteY5609" fmla="*/ 3897255 h 5893281"/>
                <a:gd name="connsiteX5610" fmla="*/ 4518548 w 10035679"/>
                <a:gd name="connsiteY5610" fmla="*/ 3901481 h 5893281"/>
                <a:gd name="connsiteX5611" fmla="*/ 4498019 w 10035679"/>
                <a:gd name="connsiteY5611" fmla="*/ 3876726 h 5893281"/>
                <a:gd name="connsiteX5612" fmla="*/ 4469643 w 10035679"/>
                <a:gd name="connsiteY5612" fmla="*/ 3862237 h 5893281"/>
                <a:gd name="connsiteX5613" fmla="*/ 4441267 w 10035679"/>
                <a:gd name="connsiteY5613" fmla="*/ 3847746 h 5893281"/>
                <a:gd name="connsiteX5614" fmla="*/ 4412890 w 10035679"/>
                <a:gd name="connsiteY5614" fmla="*/ 3833255 h 5893281"/>
                <a:gd name="connsiteX5615" fmla="*/ 4388741 w 10035679"/>
                <a:gd name="connsiteY5615" fmla="*/ 3814539 h 5893281"/>
                <a:gd name="connsiteX5616" fmla="*/ 4370627 w 10035679"/>
                <a:gd name="connsiteY5616" fmla="*/ 3767447 h 5893281"/>
                <a:gd name="connsiteX5617" fmla="*/ 4350099 w 10035679"/>
                <a:gd name="connsiteY5617" fmla="*/ 3742691 h 5893281"/>
                <a:gd name="connsiteX5618" fmla="*/ 4317498 w 10035679"/>
                <a:gd name="connsiteY5618" fmla="*/ 3717938 h 5893281"/>
                <a:gd name="connsiteX5619" fmla="*/ 4289121 w 10035679"/>
                <a:gd name="connsiteY5619" fmla="*/ 3693184 h 5893281"/>
                <a:gd name="connsiteX5620" fmla="*/ 4271009 w 10035679"/>
                <a:gd name="connsiteY5620" fmla="*/ 3670844 h 5893281"/>
                <a:gd name="connsiteX5621" fmla="*/ 4271009 w 10035679"/>
                <a:gd name="connsiteY5621" fmla="*/ 3623752 h 5893281"/>
                <a:gd name="connsiteX5622" fmla="*/ 4264970 w 10035679"/>
                <a:gd name="connsiteY5622" fmla="*/ 3603223 h 5893281"/>
                <a:gd name="connsiteX5623" fmla="*/ 4266782 w 10035679"/>
                <a:gd name="connsiteY5623" fmla="*/ 3570017 h 5893281"/>
                <a:gd name="connsiteX5624" fmla="*/ 4274631 w 10035679"/>
                <a:gd name="connsiteY5624" fmla="*/ 3541038 h 5893281"/>
                <a:gd name="connsiteX5625" fmla="*/ 4280668 w 10035679"/>
                <a:gd name="connsiteY5625" fmla="*/ 3516282 h 5893281"/>
                <a:gd name="connsiteX5626" fmla="*/ 4284895 w 10035679"/>
                <a:gd name="connsiteY5626" fmla="*/ 3497565 h 5893281"/>
                <a:gd name="connsiteX5627" fmla="*/ 4284895 w 10035679"/>
                <a:gd name="connsiteY5627" fmla="*/ 3468586 h 5893281"/>
                <a:gd name="connsiteX5628" fmla="*/ 4278856 w 10035679"/>
                <a:gd name="connsiteY5628" fmla="*/ 3452284 h 5893281"/>
                <a:gd name="connsiteX5629" fmla="*/ 4266782 w 10035679"/>
                <a:gd name="connsiteY5629" fmla="*/ 3433567 h 5893281"/>
                <a:gd name="connsiteX5630" fmla="*/ 4260744 w 10035679"/>
                <a:gd name="connsiteY5630" fmla="*/ 3419076 h 5893281"/>
                <a:gd name="connsiteX5631" fmla="*/ 4260744 w 10035679"/>
                <a:gd name="connsiteY5631" fmla="*/ 3396738 h 5893281"/>
                <a:gd name="connsiteX5632" fmla="*/ 4266782 w 10035679"/>
                <a:gd name="connsiteY5632" fmla="*/ 3367759 h 5893281"/>
                <a:gd name="connsiteX5633" fmla="*/ 4280668 w 10035679"/>
                <a:gd name="connsiteY5633" fmla="*/ 3336966 h 5893281"/>
                <a:gd name="connsiteX5634" fmla="*/ 4294555 w 10035679"/>
                <a:gd name="connsiteY5634" fmla="*/ 3300138 h 5893281"/>
                <a:gd name="connsiteX5635" fmla="*/ 4308441 w 10035679"/>
                <a:gd name="connsiteY5635" fmla="*/ 3269345 h 5893281"/>
                <a:gd name="connsiteX5636" fmla="*/ 4322329 w 10035679"/>
                <a:gd name="connsiteY5636" fmla="*/ 3242779 h 5893281"/>
                <a:gd name="connsiteX5637" fmla="*/ 4330176 w 10035679"/>
                <a:gd name="connsiteY5637" fmla="*/ 3228290 h 5893281"/>
                <a:gd name="connsiteX5638" fmla="*/ 4354326 w 10035679"/>
                <a:gd name="connsiteY5638" fmla="*/ 3207761 h 5893281"/>
                <a:gd name="connsiteX5639" fmla="*/ 4382702 w 10035679"/>
                <a:gd name="connsiteY5639" fmla="*/ 3189046 h 5893281"/>
                <a:gd name="connsiteX5640" fmla="*/ 4411079 w 10035679"/>
                <a:gd name="connsiteY5640" fmla="*/ 3174555 h 5893281"/>
                <a:gd name="connsiteX5641" fmla="*/ 4439455 w 10035679"/>
                <a:gd name="connsiteY5641" fmla="*/ 3155838 h 5893281"/>
                <a:gd name="connsiteX5642" fmla="*/ 4445492 w 10035679"/>
                <a:gd name="connsiteY5642" fmla="*/ 3139537 h 5893281"/>
                <a:gd name="connsiteX5643" fmla="*/ 4445492 w 10035679"/>
                <a:gd name="connsiteY5643" fmla="*/ 3117199 h 5893281"/>
                <a:gd name="connsiteX5644" fmla="*/ 4443682 w 10035679"/>
                <a:gd name="connsiteY5644" fmla="*/ 3092443 h 5893281"/>
                <a:gd name="connsiteX5645" fmla="*/ 4445492 w 10035679"/>
                <a:gd name="connsiteY5645" fmla="*/ 3071916 h 5893281"/>
                <a:gd name="connsiteX5646" fmla="*/ 4463607 w 10035679"/>
                <a:gd name="connsiteY5646" fmla="*/ 3042936 h 5893281"/>
                <a:gd name="connsiteX5647" fmla="*/ 4487756 w 10035679"/>
                <a:gd name="connsiteY5647" fmla="*/ 3020596 h 5893281"/>
                <a:gd name="connsiteX5648" fmla="*/ 4514322 w 10035679"/>
                <a:gd name="connsiteY5648" fmla="*/ 3000068 h 5893281"/>
                <a:gd name="connsiteX5649" fmla="*/ 4538472 w 10035679"/>
                <a:gd name="connsiteY5649" fmla="*/ 2977730 h 5893281"/>
                <a:gd name="connsiteX5650" fmla="*/ 4558999 w 10035679"/>
                <a:gd name="connsiteY5650" fmla="*/ 2952975 h 5893281"/>
                <a:gd name="connsiteX5651" fmla="*/ 4571074 w 10035679"/>
                <a:gd name="connsiteY5651" fmla="*/ 2919770 h 5893281"/>
                <a:gd name="connsiteX5652" fmla="*/ 4571074 w 10035679"/>
                <a:gd name="connsiteY5652" fmla="*/ 2917957 h 5893281"/>
                <a:gd name="connsiteX5653" fmla="*/ 4566849 w 10035679"/>
                <a:gd name="connsiteY5653" fmla="*/ 2917957 h 5893281"/>
                <a:gd name="connsiteX5654" fmla="*/ 4566849 w 10035679"/>
                <a:gd name="connsiteY5654" fmla="*/ 2913731 h 5893281"/>
                <a:gd name="connsiteX5655" fmla="*/ 4566849 w 10035679"/>
                <a:gd name="connsiteY5655" fmla="*/ 2909505 h 5893281"/>
                <a:gd name="connsiteX5656" fmla="*/ 4562622 w 10035679"/>
                <a:gd name="connsiteY5656" fmla="*/ 2905279 h 5893281"/>
                <a:gd name="connsiteX5657" fmla="*/ 4556584 w 10035679"/>
                <a:gd name="connsiteY5657" fmla="*/ 2903468 h 5893281"/>
                <a:gd name="connsiteX5658" fmla="*/ 4548737 w 10035679"/>
                <a:gd name="connsiteY5658" fmla="*/ 2899242 h 5893281"/>
                <a:gd name="connsiteX5659" fmla="*/ 4542697 w 10035679"/>
                <a:gd name="connsiteY5659" fmla="*/ 2899242 h 5893281"/>
                <a:gd name="connsiteX5660" fmla="*/ 4530622 w 10035679"/>
                <a:gd name="connsiteY5660" fmla="*/ 2895016 h 5893281"/>
                <a:gd name="connsiteX5661" fmla="*/ 4524584 w 10035679"/>
                <a:gd name="connsiteY5661" fmla="*/ 2903468 h 5893281"/>
                <a:gd name="connsiteX5662" fmla="*/ 4516736 w 10035679"/>
                <a:gd name="connsiteY5662" fmla="*/ 2903468 h 5893281"/>
                <a:gd name="connsiteX5663" fmla="*/ 4506471 w 10035679"/>
                <a:gd name="connsiteY5663" fmla="*/ 2905279 h 5893281"/>
                <a:gd name="connsiteX5664" fmla="*/ 4492586 w 10035679"/>
                <a:gd name="connsiteY5664" fmla="*/ 2905279 h 5893281"/>
                <a:gd name="connsiteX5665" fmla="*/ 4492586 w 10035679"/>
                <a:gd name="connsiteY5665" fmla="*/ 2895016 h 5893281"/>
                <a:gd name="connsiteX5666" fmla="*/ 4486550 w 10035679"/>
                <a:gd name="connsiteY5666" fmla="*/ 2895016 h 5893281"/>
                <a:gd name="connsiteX5667" fmla="*/ 4486550 w 10035679"/>
                <a:gd name="connsiteY5667" fmla="*/ 2866035 h 5893281"/>
                <a:gd name="connsiteX5668" fmla="*/ 4482323 w 10035679"/>
                <a:gd name="connsiteY5668" fmla="*/ 2826791 h 5893281"/>
                <a:gd name="connsiteX5669" fmla="*/ 4478094 w 10035679"/>
                <a:gd name="connsiteY5669" fmla="*/ 2779698 h 5893281"/>
                <a:gd name="connsiteX5670" fmla="*/ 4478094 w 10035679"/>
                <a:gd name="connsiteY5670" fmla="*/ 2734417 h 5893281"/>
                <a:gd name="connsiteX5671" fmla="*/ 4478094 w 10035679"/>
                <a:gd name="connsiteY5671" fmla="*/ 2693362 h 5893281"/>
                <a:gd name="connsiteX5672" fmla="*/ 4485945 w 10035679"/>
                <a:gd name="connsiteY5672" fmla="*/ 2668606 h 5893281"/>
                <a:gd name="connsiteX5673" fmla="*/ 4487152 w 10035679"/>
                <a:gd name="connsiteY5673" fmla="*/ 2661362 h 5893281"/>
                <a:gd name="connsiteX5674" fmla="*/ 4491378 w 10035679"/>
                <a:gd name="connsiteY5674" fmla="*/ 2652908 h 5893281"/>
                <a:gd name="connsiteX5675" fmla="*/ 4495605 w 10035679"/>
                <a:gd name="connsiteY5675" fmla="*/ 2651095 h 5893281"/>
                <a:gd name="connsiteX5676" fmla="*/ 4499831 w 10035679"/>
                <a:gd name="connsiteY5676" fmla="*/ 2651095 h 5893281"/>
                <a:gd name="connsiteX5677" fmla="*/ 4505870 w 10035679"/>
                <a:gd name="connsiteY5677" fmla="*/ 2651095 h 5893281"/>
                <a:gd name="connsiteX5678" fmla="*/ 4513719 w 10035679"/>
                <a:gd name="connsiteY5678" fmla="*/ 2646870 h 5893281"/>
                <a:gd name="connsiteX5679" fmla="*/ 4523980 w 10035679"/>
                <a:gd name="connsiteY5679" fmla="*/ 2646870 h 5893281"/>
                <a:gd name="connsiteX5680" fmla="*/ 4552358 w 10035679"/>
                <a:gd name="connsiteY5680" fmla="*/ 2657135 h 5893281"/>
                <a:gd name="connsiteX5681" fmla="*/ 4584960 w 10035679"/>
                <a:gd name="connsiteY5681" fmla="*/ 2665587 h 5893281"/>
                <a:gd name="connsiteX5682" fmla="*/ 4619374 w 10035679"/>
                <a:gd name="connsiteY5682" fmla="*/ 2665587 h 5893281"/>
                <a:gd name="connsiteX5683" fmla="*/ 4653790 w 10035679"/>
                <a:gd name="connsiteY5683" fmla="*/ 2657135 h 5893281"/>
                <a:gd name="connsiteX5684" fmla="*/ 4680355 w 10035679"/>
                <a:gd name="connsiteY5684" fmla="*/ 2646870 h 5893281"/>
                <a:gd name="connsiteX5685" fmla="*/ 4682166 w 10035679"/>
                <a:gd name="connsiteY5685" fmla="*/ 2642645 h 5893281"/>
                <a:gd name="connsiteX5686" fmla="*/ 4682166 w 10035679"/>
                <a:gd name="connsiteY5686" fmla="*/ 2638419 h 5893281"/>
                <a:gd name="connsiteX5687" fmla="*/ 4686391 w 10035679"/>
                <a:gd name="connsiteY5687" fmla="*/ 2638419 h 5893281"/>
                <a:gd name="connsiteX5688" fmla="*/ 4686391 w 10035679"/>
                <a:gd name="connsiteY5688" fmla="*/ 2636609 h 5893281"/>
                <a:gd name="connsiteX5689" fmla="*/ 4686391 w 10035679"/>
                <a:gd name="connsiteY5689" fmla="*/ 2632382 h 5893281"/>
                <a:gd name="connsiteX5690" fmla="*/ 4694241 w 10035679"/>
                <a:gd name="connsiteY5690" fmla="*/ 2603401 h 5893281"/>
                <a:gd name="connsiteX5691" fmla="*/ 4694241 w 10035679"/>
                <a:gd name="connsiteY5691" fmla="*/ 2570196 h 5893281"/>
                <a:gd name="connsiteX5692" fmla="*/ 4690015 w 10035679"/>
                <a:gd name="connsiteY5692" fmla="*/ 2539402 h 5893281"/>
                <a:gd name="connsiteX5693" fmla="*/ 4685790 w 10035679"/>
                <a:gd name="connsiteY5693" fmla="*/ 2502574 h 5893281"/>
                <a:gd name="connsiteX5694" fmla="*/ 4661637 w 10035679"/>
                <a:gd name="connsiteY5694" fmla="*/ 2496535 h 5893281"/>
                <a:gd name="connsiteX5695" fmla="*/ 4637486 w 10035679"/>
                <a:gd name="connsiteY5695" fmla="*/ 2488083 h 5893281"/>
                <a:gd name="connsiteX5696" fmla="*/ 4613337 w 10035679"/>
                <a:gd name="connsiteY5696" fmla="*/ 2473592 h 5893281"/>
                <a:gd name="connsiteX5697" fmla="*/ 4595224 w 10035679"/>
                <a:gd name="connsiteY5697" fmla="*/ 2454877 h 5893281"/>
                <a:gd name="connsiteX5698" fmla="*/ 4601262 w 10035679"/>
                <a:gd name="connsiteY5698" fmla="*/ 2453064 h 5893281"/>
                <a:gd name="connsiteX5699" fmla="*/ 4609111 w 10035679"/>
                <a:gd name="connsiteY5699" fmla="*/ 2448838 h 5893281"/>
                <a:gd name="connsiteX5700" fmla="*/ 4613337 w 10035679"/>
                <a:gd name="connsiteY5700" fmla="*/ 2444612 h 5893281"/>
                <a:gd name="connsiteX5701" fmla="*/ 4619374 w 10035679"/>
                <a:gd name="connsiteY5701" fmla="*/ 2444612 h 5893281"/>
                <a:gd name="connsiteX5702" fmla="*/ 4627225 w 10035679"/>
                <a:gd name="connsiteY5702" fmla="*/ 2440386 h 5893281"/>
                <a:gd name="connsiteX5703" fmla="*/ 4639299 w 10035679"/>
                <a:gd name="connsiteY5703" fmla="*/ 2440386 h 5893281"/>
                <a:gd name="connsiteX5704" fmla="*/ 4647146 w 10035679"/>
                <a:gd name="connsiteY5704" fmla="*/ 2438573 h 5893281"/>
                <a:gd name="connsiteX5705" fmla="*/ 4657412 w 10035679"/>
                <a:gd name="connsiteY5705" fmla="*/ 2434347 h 5893281"/>
                <a:gd name="connsiteX5706" fmla="*/ 4667675 w 10035679"/>
                <a:gd name="connsiteY5706" fmla="*/ 2434347 h 5893281"/>
                <a:gd name="connsiteX5707" fmla="*/ 4679750 w 10035679"/>
                <a:gd name="connsiteY5707" fmla="*/ 2434347 h 5893281"/>
                <a:gd name="connsiteX5708" fmla="*/ 4679750 w 10035679"/>
                <a:gd name="connsiteY5708" fmla="*/ 2395102 h 5893281"/>
                <a:gd name="connsiteX5709" fmla="*/ 4690015 w 10035679"/>
                <a:gd name="connsiteY5709" fmla="*/ 2395102 h 5893281"/>
                <a:gd name="connsiteX5710" fmla="*/ 4700279 w 10035679"/>
                <a:gd name="connsiteY5710" fmla="*/ 2396915 h 5893281"/>
                <a:gd name="connsiteX5711" fmla="*/ 4704506 w 10035679"/>
                <a:gd name="connsiteY5711" fmla="*/ 2401141 h 5893281"/>
                <a:gd name="connsiteX5712" fmla="*/ 4710542 w 10035679"/>
                <a:gd name="connsiteY5712" fmla="*/ 2401141 h 5893281"/>
                <a:gd name="connsiteX5713" fmla="*/ 4718393 w 10035679"/>
                <a:gd name="connsiteY5713" fmla="*/ 2405367 h 5893281"/>
                <a:gd name="connsiteX5714" fmla="*/ 4724429 w 10035679"/>
                <a:gd name="connsiteY5714" fmla="*/ 2409593 h 5893281"/>
                <a:gd name="connsiteX5715" fmla="*/ 4732278 w 10035679"/>
                <a:gd name="connsiteY5715" fmla="*/ 2401141 h 5893281"/>
                <a:gd name="connsiteX5716" fmla="*/ 4742542 w 10035679"/>
                <a:gd name="connsiteY5716" fmla="*/ 2396915 h 5893281"/>
                <a:gd name="connsiteX5717" fmla="*/ 4750388 w 10035679"/>
                <a:gd name="connsiteY5717" fmla="*/ 2395102 h 5893281"/>
                <a:gd name="connsiteX5718" fmla="*/ 4760656 w 10035679"/>
                <a:gd name="connsiteY5718" fmla="*/ 2390876 h 5893281"/>
                <a:gd name="connsiteX5719" fmla="*/ 4764881 w 10035679"/>
                <a:gd name="connsiteY5719" fmla="*/ 2386649 h 5893281"/>
                <a:gd name="connsiteX5720" fmla="*/ 4766692 w 10035679"/>
                <a:gd name="connsiteY5720" fmla="*/ 2380613 h 5893281"/>
                <a:gd name="connsiteX5721" fmla="*/ 4766692 w 10035679"/>
                <a:gd name="connsiteY5721" fmla="*/ 2372160 h 5893281"/>
                <a:gd name="connsiteX5722" fmla="*/ 4766692 w 10035679"/>
                <a:gd name="connsiteY5722" fmla="*/ 2366123 h 5893281"/>
                <a:gd name="connsiteX5723" fmla="*/ 4766692 w 10035679"/>
                <a:gd name="connsiteY5723" fmla="*/ 2357673 h 5893281"/>
                <a:gd name="connsiteX5724" fmla="*/ 4770919 w 10035679"/>
                <a:gd name="connsiteY5724" fmla="*/ 2351634 h 5893281"/>
                <a:gd name="connsiteX5725" fmla="*/ 4775145 w 10035679"/>
                <a:gd name="connsiteY5725" fmla="*/ 2343182 h 5893281"/>
                <a:gd name="connsiteX5726" fmla="*/ 4842162 w 10035679"/>
                <a:gd name="connsiteY5726" fmla="*/ 2322656 h 5893281"/>
                <a:gd name="connsiteX5727" fmla="*/ 4856048 w 10035679"/>
                <a:gd name="connsiteY5727" fmla="*/ 2300318 h 5893281"/>
                <a:gd name="connsiteX5728" fmla="*/ 4860276 w 10035679"/>
                <a:gd name="connsiteY5728" fmla="*/ 2279788 h 5893281"/>
                <a:gd name="connsiteX5729" fmla="*/ 4870539 w 10035679"/>
                <a:gd name="connsiteY5729" fmla="*/ 2257447 h 5893281"/>
                <a:gd name="connsiteX5730" fmla="*/ 4891066 w 10035679"/>
                <a:gd name="connsiteY5730" fmla="*/ 2242955 h 5893281"/>
                <a:gd name="connsiteX5731" fmla="*/ 4917632 w 10035679"/>
                <a:gd name="connsiteY5731" fmla="*/ 2232692 h 5893281"/>
                <a:gd name="connsiteX5732" fmla="*/ 4947819 w 10035679"/>
                <a:gd name="connsiteY5732" fmla="*/ 2222429 h 5893281"/>
                <a:gd name="connsiteX5733" fmla="*/ 4976196 w 10035679"/>
                <a:gd name="connsiteY5733" fmla="*/ 2212165 h 5893281"/>
                <a:gd name="connsiteX5734" fmla="*/ 4980423 w 10035679"/>
                <a:gd name="connsiteY5734" fmla="*/ 2207940 h 5893281"/>
                <a:gd name="connsiteX5735" fmla="*/ 4980423 w 10035679"/>
                <a:gd name="connsiteY5735" fmla="*/ 2203714 h 5893281"/>
                <a:gd name="connsiteX5736" fmla="*/ 4980423 w 10035679"/>
                <a:gd name="connsiteY5736" fmla="*/ 2199488 h 5893281"/>
                <a:gd name="connsiteX5737" fmla="*/ 4984649 w 10035679"/>
                <a:gd name="connsiteY5737" fmla="*/ 2197677 h 5893281"/>
                <a:gd name="connsiteX5738" fmla="*/ 4970762 w 10035679"/>
                <a:gd name="connsiteY5738" fmla="*/ 2160847 h 5893281"/>
                <a:gd name="connsiteX5739" fmla="*/ 4962913 w 10035679"/>
                <a:gd name="connsiteY5739" fmla="*/ 2117379 h 5893281"/>
                <a:gd name="connsiteX5740" fmla="*/ 4962913 w 10035679"/>
                <a:gd name="connsiteY5740" fmla="*/ 2078135 h 5893281"/>
                <a:gd name="connsiteX5741" fmla="*/ 4961103 w 10035679"/>
                <a:gd name="connsiteY5741" fmla="*/ 2044930 h 5893281"/>
                <a:gd name="connsiteX5742" fmla="*/ 4991290 w 10035679"/>
                <a:gd name="connsiteY5742" fmla="*/ 2043117 h 5893281"/>
                <a:gd name="connsiteX5743" fmla="*/ 5013630 w 10035679"/>
                <a:gd name="connsiteY5743" fmla="*/ 2034665 h 5893281"/>
                <a:gd name="connsiteX5744" fmla="*/ 5037776 w 10035679"/>
                <a:gd name="connsiteY5744" fmla="*/ 2028629 h 5893281"/>
                <a:gd name="connsiteX5745" fmla="*/ 5037776 w 10035679"/>
                <a:gd name="connsiteY5745" fmla="*/ 2044930 h 5893281"/>
                <a:gd name="connsiteX5746" fmla="*/ 5033550 w 10035679"/>
                <a:gd name="connsiteY5746" fmla="*/ 2059420 h 5893281"/>
                <a:gd name="connsiteX5747" fmla="*/ 5029322 w 10035679"/>
                <a:gd name="connsiteY5747" fmla="*/ 2085984 h 5893281"/>
                <a:gd name="connsiteX5748" fmla="*/ 5027512 w 10035679"/>
                <a:gd name="connsiteY5748" fmla="*/ 2121003 h 5893281"/>
                <a:gd name="connsiteX5749" fmla="*/ 5023286 w 10035679"/>
                <a:gd name="connsiteY5749" fmla="*/ 2154208 h 5893281"/>
                <a:gd name="connsiteX5750" fmla="*/ 5023286 w 10035679"/>
                <a:gd name="connsiteY5750" fmla="*/ 2178960 h 5893281"/>
                <a:gd name="connsiteX5751" fmla="*/ 5033550 w 10035679"/>
                <a:gd name="connsiteY5751" fmla="*/ 2184996 h 5893281"/>
                <a:gd name="connsiteX5752" fmla="*/ 5041398 w 10035679"/>
                <a:gd name="connsiteY5752" fmla="*/ 2189223 h 5893281"/>
                <a:gd name="connsiteX5753" fmla="*/ 5043210 w 10035679"/>
                <a:gd name="connsiteY5753" fmla="*/ 2193449 h 5893281"/>
                <a:gd name="connsiteX5754" fmla="*/ 5051057 w 10035679"/>
                <a:gd name="connsiteY5754" fmla="*/ 2197677 h 5893281"/>
                <a:gd name="connsiteX5755" fmla="*/ 5061308 w 10035679"/>
                <a:gd name="connsiteY5755" fmla="*/ 2203714 h 5893281"/>
                <a:gd name="connsiteX5756" fmla="*/ 5083648 w 10035679"/>
                <a:gd name="connsiteY5756" fmla="*/ 2193449 h 5893281"/>
                <a:gd name="connsiteX5757" fmla="*/ 5099345 w 10035679"/>
                <a:gd name="connsiteY5757" fmla="*/ 2193449 h 5893281"/>
                <a:gd name="connsiteX5758" fmla="*/ 5109610 w 10035679"/>
                <a:gd name="connsiteY5758" fmla="*/ 2199488 h 5893281"/>
                <a:gd name="connsiteX5759" fmla="*/ 5123496 w 10035679"/>
                <a:gd name="connsiteY5759" fmla="*/ 2211562 h 5893281"/>
                <a:gd name="connsiteX5760" fmla="*/ 5141608 w 10035679"/>
                <a:gd name="connsiteY5760" fmla="*/ 2211562 h 5893281"/>
                <a:gd name="connsiteX5761" fmla="*/ 5162135 w 10035679"/>
                <a:gd name="connsiteY5761" fmla="*/ 2203111 h 5893281"/>
                <a:gd name="connsiteX5762" fmla="*/ 5180249 w 10035679"/>
                <a:gd name="connsiteY5762" fmla="*/ 2192846 h 5893281"/>
                <a:gd name="connsiteX5763" fmla="*/ 5190512 w 10035679"/>
                <a:gd name="connsiteY5763" fmla="*/ 2182580 h 5893281"/>
                <a:gd name="connsiteX5764" fmla="*/ 5204400 w 10035679"/>
                <a:gd name="connsiteY5764" fmla="*/ 2174128 h 5893281"/>
                <a:gd name="connsiteX5765" fmla="*/ 5222512 w 10035679"/>
                <a:gd name="connsiteY5765" fmla="*/ 2168092 h 5893281"/>
                <a:gd name="connsiteX5766" fmla="*/ 5250889 w 10035679"/>
                <a:gd name="connsiteY5766" fmla="*/ 2169902 h 5893281"/>
                <a:gd name="connsiteX5767" fmla="*/ 5289528 w 10035679"/>
                <a:gd name="connsiteY5767" fmla="*/ 2178354 h 5893281"/>
                <a:gd name="connsiteX5768" fmla="*/ 5293756 w 10035679"/>
                <a:gd name="connsiteY5768" fmla="*/ 2168092 h 5893281"/>
                <a:gd name="connsiteX5769" fmla="*/ 5295567 w 10035679"/>
                <a:gd name="connsiteY5769" fmla="*/ 2163866 h 5893281"/>
                <a:gd name="connsiteX5770" fmla="*/ 5303416 w 10035679"/>
                <a:gd name="connsiteY5770" fmla="*/ 2155413 h 5893281"/>
                <a:gd name="connsiteX5771" fmla="*/ 5309453 w 10035679"/>
                <a:gd name="connsiteY5771" fmla="*/ 2153605 h 5893281"/>
                <a:gd name="connsiteX5772" fmla="*/ 5317302 w 10035679"/>
                <a:gd name="connsiteY5772" fmla="*/ 2153605 h 5893281"/>
                <a:gd name="connsiteX5773" fmla="*/ 5327567 w 10035679"/>
                <a:gd name="connsiteY5773" fmla="*/ 2149379 h 5893281"/>
                <a:gd name="connsiteX5774" fmla="*/ 5327567 w 10035679"/>
                <a:gd name="connsiteY5774" fmla="*/ 2087796 h 5893281"/>
                <a:gd name="connsiteX5775" fmla="*/ 5335414 w 10035679"/>
                <a:gd name="connsiteY5775" fmla="*/ 2038288 h 5893281"/>
                <a:gd name="connsiteX5776" fmla="*/ 5341453 w 10035679"/>
                <a:gd name="connsiteY5776" fmla="*/ 2029837 h 5893281"/>
                <a:gd name="connsiteX5777" fmla="*/ 5349302 w 10035679"/>
                <a:gd name="connsiteY5777" fmla="*/ 2028024 h 5893281"/>
                <a:gd name="connsiteX5778" fmla="*/ 5355339 w 10035679"/>
                <a:gd name="connsiteY5778" fmla="*/ 2019571 h 5893281"/>
                <a:gd name="connsiteX5779" fmla="*/ 5363188 w 10035679"/>
                <a:gd name="connsiteY5779" fmla="*/ 2015345 h 5893281"/>
                <a:gd name="connsiteX5780" fmla="*/ 5373453 w 10035679"/>
                <a:gd name="connsiteY5780" fmla="*/ 2013534 h 5893281"/>
                <a:gd name="connsiteX5781" fmla="*/ 5373453 w 10035679"/>
                <a:gd name="connsiteY5781" fmla="*/ 2019571 h 5893281"/>
                <a:gd name="connsiteX5782" fmla="*/ 5379489 w 10035679"/>
                <a:gd name="connsiteY5782" fmla="*/ 2028024 h 5893281"/>
                <a:gd name="connsiteX5783" fmla="*/ 5383715 w 10035679"/>
                <a:gd name="connsiteY5783" fmla="*/ 2034062 h 5893281"/>
                <a:gd name="connsiteX5784" fmla="*/ 5387942 w 10035679"/>
                <a:gd name="connsiteY5784" fmla="*/ 2042514 h 5893281"/>
                <a:gd name="connsiteX5785" fmla="*/ 5392168 w 10035679"/>
                <a:gd name="connsiteY5785" fmla="*/ 2044325 h 5893281"/>
                <a:gd name="connsiteX5786" fmla="*/ 5402432 w 10035679"/>
                <a:gd name="connsiteY5786" fmla="*/ 2048551 h 5893281"/>
                <a:gd name="connsiteX5787" fmla="*/ 5412697 w 10035679"/>
                <a:gd name="connsiteY5787" fmla="*/ 2052779 h 5893281"/>
                <a:gd name="connsiteX5788" fmla="*/ 5408469 w 10035679"/>
                <a:gd name="connsiteY5788" fmla="*/ 2019571 h 5893281"/>
                <a:gd name="connsiteX5789" fmla="*/ 5406658 w 10035679"/>
                <a:gd name="connsiteY5789" fmla="*/ 1999044 h 5893281"/>
                <a:gd name="connsiteX5790" fmla="*/ 5398809 w 10035679"/>
                <a:gd name="connsiteY5790" fmla="*/ 1984553 h 5893281"/>
                <a:gd name="connsiteX5791" fmla="*/ 5394583 w 10035679"/>
                <a:gd name="connsiteY5791" fmla="*/ 1965838 h 5893281"/>
                <a:gd name="connsiteX5792" fmla="*/ 5388546 w 10035679"/>
                <a:gd name="connsiteY5792" fmla="*/ 1932630 h 5893281"/>
                <a:gd name="connsiteX5793" fmla="*/ 5406658 w 10035679"/>
                <a:gd name="connsiteY5793" fmla="*/ 1930820 h 5893281"/>
                <a:gd name="connsiteX5794" fmla="*/ 5418734 w 10035679"/>
                <a:gd name="connsiteY5794" fmla="*/ 1922366 h 5893281"/>
                <a:gd name="connsiteX5795" fmla="*/ 5430809 w 10035679"/>
                <a:gd name="connsiteY5795" fmla="*/ 1916330 h 5893281"/>
                <a:gd name="connsiteX5796" fmla="*/ 5444695 w 10035679"/>
                <a:gd name="connsiteY5796" fmla="*/ 1907877 h 5893281"/>
                <a:gd name="connsiteX5797" fmla="*/ 5468846 w 10035679"/>
                <a:gd name="connsiteY5797" fmla="*/ 1907877 h 5893281"/>
                <a:gd name="connsiteX5798" fmla="*/ 5492996 w 10035679"/>
                <a:gd name="connsiteY5798" fmla="*/ 1912104 h 5893281"/>
                <a:gd name="connsiteX5799" fmla="*/ 5511109 w 10035679"/>
                <a:gd name="connsiteY5799" fmla="*/ 1916330 h 5893281"/>
                <a:gd name="connsiteX5800" fmla="*/ 5529221 w 10035679"/>
                <a:gd name="connsiteY5800" fmla="*/ 1907877 h 5893281"/>
                <a:gd name="connsiteX5801" fmla="*/ 5543108 w 10035679"/>
                <a:gd name="connsiteY5801" fmla="*/ 1887349 h 5893281"/>
                <a:gd name="connsiteX5802" fmla="*/ 5531033 w 10035679"/>
                <a:gd name="connsiteY5802" fmla="*/ 1883123 h 5893281"/>
                <a:gd name="connsiteX5803" fmla="*/ 5520768 w 10035679"/>
                <a:gd name="connsiteY5803" fmla="*/ 1878896 h 5893281"/>
                <a:gd name="connsiteX5804" fmla="*/ 5514732 w 10035679"/>
                <a:gd name="connsiteY5804" fmla="*/ 1874670 h 5893281"/>
                <a:gd name="connsiteX5805" fmla="*/ 5502656 w 10035679"/>
                <a:gd name="connsiteY5805" fmla="*/ 1872860 h 5893281"/>
                <a:gd name="connsiteX5806" fmla="*/ 5488770 w 10035679"/>
                <a:gd name="connsiteY5806" fmla="*/ 1872860 h 5893281"/>
                <a:gd name="connsiteX5807" fmla="*/ 5454355 w 10035679"/>
                <a:gd name="connsiteY5807" fmla="*/ 1889161 h 5893281"/>
                <a:gd name="connsiteX5808" fmla="*/ 5415715 w 10035679"/>
                <a:gd name="connsiteY5808" fmla="*/ 1901236 h 5893281"/>
                <a:gd name="connsiteX5809" fmla="*/ 5373453 w 10035679"/>
                <a:gd name="connsiteY5809" fmla="*/ 1907273 h 5893281"/>
                <a:gd name="connsiteX5810" fmla="*/ 5365603 w 10035679"/>
                <a:gd name="connsiteY5810" fmla="*/ 1888556 h 5893281"/>
                <a:gd name="connsiteX5811" fmla="*/ 5355339 w 10035679"/>
                <a:gd name="connsiteY5811" fmla="*/ 1874067 h 5893281"/>
                <a:gd name="connsiteX5812" fmla="*/ 5345076 w 10035679"/>
                <a:gd name="connsiteY5812" fmla="*/ 1859576 h 5893281"/>
                <a:gd name="connsiteX5813" fmla="*/ 5337227 w 10035679"/>
                <a:gd name="connsiteY5813" fmla="*/ 1843274 h 5893281"/>
                <a:gd name="connsiteX5814" fmla="*/ 5335414 w 10035679"/>
                <a:gd name="connsiteY5814" fmla="*/ 1814292 h 5893281"/>
                <a:gd name="connsiteX5815" fmla="*/ 5337227 w 10035679"/>
                <a:gd name="connsiteY5815" fmla="*/ 1791953 h 5893281"/>
                <a:gd name="connsiteX5816" fmla="*/ 5335414 w 10035679"/>
                <a:gd name="connsiteY5816" fmla="*/ 1767199 h 5893281"/>
                <a:gd name="connsiteX5817" fmla="*/ 5331188 w 10035679"/>
                <a:gd name="connsiteY5817" fmla="*/ 1738217 h 5893281"/>
                <a:gd name="connsiteX5818" fmla="*/ 5335414 w 10035679"/>
                <a:gd name="connsiteY5818" fmla="*/ 1713464 h 5893281"/>
                <a:gd name="connsiteX5819" fmla="*/ 5351717 w 10035679"/>
                <a:gd name="connsiteY5819" fmla="*/ 1676636 h 5893281"/>
                <a:gd name="connsiteX5820" fmla="*/ 5380092 w 10035679"/>
                <a:gd name="connsiteY5820" fmla="*/ 1651883 h 5893281"/>
                <a:gd name="connsiteX5821" fmla="*/ 5408469 w 10035679"/>
                <a:gd name="connsiteY5821" fmla="*/ 1622902 h 5893281"/>
                <a:gd name="connsiteX5822" fmla="*/ 5432620 w 10035679"/>
                <a:gd name="connsiteY5822" fmla="*/ 1593923 h 5893281"/>
                <a:gd name="connsiteX5823" fmla="*/ 5450734 w 10035679"/>
                <a:gd name="connsiteY5823" fmla="*/ 1560716 h 5893281"/>
                <a:gd name="connsiteX5824" fmla="*/ 5440469 w 10035679"/>
                <a:gd name="connsiteY5824" fmla="*/ 1550453 h 5893281"/>
                <a:gd name="connsiteX5825" fmla="*/ 5430206 w 10035679"/>
                <a:gd name="connsiteY5825" fmla="*/ 1540189 h 5893281"/>
                <a:gd name="connsiteX5826" fmla="*/ 5418131 w 10035679"/>
                <a:gd name="connsiteY5826" fmla="*/ 1529924 h 5893281"/>
                <a:gd name="connsiteX5827" fmla="*/ 5391565 w 10035679"/>
                <a:gd name="connsiteY5827" fmla="*/ 1534152 h 5893281"/>
                <a:gd name="connsiteX5828" fmla="*/ 5358962 w 10035679"/>
                <a:gd name="connsiteY5828" fmla="*/ 1535962 h 5893281"/>
                <a:gd name="connsiteX5829" fmla="*/ 5348697 w 10035679"/>
                <a:gd name="connsiteY5829" fmla="*/ 1587281 h 5893281"/>
                <a:gd name="connsiteX5830" fmla="*/ 5330585 w 10035679"/>
                <a:gd name="connsiteY5830" fmla="*/ 1626525 h 5893281"/>
                <a:gd name="connsiteX5831" fmla="*/ 5306434 w 10035679"/>
                <a:gd name="connsiteY5831" fmla="*/ 1659730 h 5893281"/>
                <a:gd name="connsiteX5832" fmla="*/ 5278058 w 10035679"/>
                <a:gd name="connsiteY5832" fmla="*/ 1690521 h 5893281"/>
                <a:gd name="connsiteX5833" fmla="*/ 5251492 w 10035679"/>
                <a:gd name="connsiteY5833" fmla="*/ 1727350 h 5893281"/>
                <a:gd name="connsiteX5834" fmla="*/ 5235190 w 10035679"/>
                <a:gd name="connsiteY5834" fmla="*/ 1770821 h 5893281"/>
                <a:gd name="connsiteX5835" fmla="*/ 5223115 w 10035679"/>
                <a:gd name="connsiteY5835" fmla="*/ 1820331 h 5893281"/>
                <a:gd name="connsiteX5836" fmla="*/ 5245455 w 10035679"/>
                <a:gd name="connsiteY5836" fmla="*/ 1839048 h 5893281"/>
                <a:gd name="connsiteX5837" fmla="*/ 5265982 w 10035679"/>
                <a:gd name="connsiteY5837" fmla="*/ 1859576 h 5893281"/>
                <a:gd name="connsiteX5838" fmla="*/ 5279868 w 10035679"/>
                <a:gd name="connsiteY5838" fmla="*/ 1886143 h 5893281"/>
                <a:gd name="connsiteX5839" fmla="*/ 5287718 w 10035679"/>
                <a:gd name="connsiteY5839" fmla="*/ 1916933 h 5893281"/>
                <a:gd name="connsiteX5840" fmla="*/ 5277455 w 10035679"/>
                <a:gd name="connsiteY5840" fmla="*/ 1921159 h 5893281"/>
                <a:gd name="connsiteX5841" fmla="*/ 5273229 w 10035679"/>
                <a:gd name="connsiteY5841" fmla="*/ 1925385 h 5893281"/>
                <a:gd name="connsiteX5842" fmla="*/ 5269001 w 10035679"/>
                <a:gd name="connsiteY5842" fmla="*/ 1929612 h 5893281"/>
                <a:gd name="connsiteX5843" fmla="*/ 5269001 w 10035679"/>
                <a:gd name="connsiteY5843" fmla="*/ 1931422 h 5893281"/>
                <a:gd name="connsiteX5844" fmla="*/ 5264775 w 10035679"/>
                <a:gd name="connsiteY5844" fmla="*/ 1935649 h 5893281"/>
                <a:gd name="connsiteX5845" fmla="*/ 5264775 w 10035679"/>
                <a:gd name="connsiteY5845" fmla="*/ 1944102 h 5893281"/>
                <a:gd name="connsiteX5846" fmla="*/ 5262964 w 10035679"/>
                <a:gd name="connsiteY5846" fmla="*/ 1945915 h 5893281"/>
                <a:gd name="connsiteX5847" fmla="*/ 5216475 w 10035679"/>
                <a:gd name="connsiteY5847" fmla="*/ 1964631 h 5893281"/>
                <a:gd name="connsiteX5848" fmla="*/ 5210437 w 10035679"/>
                <a:gd name="connsiteY5848" fmla="*/ 2008101 h 5893281"/>
                <a:gd name="connsiteX5849" fmla="*/ 5196551 w 10035679"/>
                <a:gd name="connsiteY5849" fmla="*/ 2041306 h 5893281"/>
                <a:gd name="connsiteX5850" fmla="*/ 5182665 w 10035679"/>
                <a:gd name="connsiteY5850" fmla="*/ 2066060 h 5893281"/>
                <a:gd name="connsiteX5851" fmla="*/ 5160325 w 10035679"/>
                <a:gd name="connsiteY5851" fmla="*/ 2086589 h 5893281"/>
                <a:gd name="connsiteX5852" fmla="*/ 5142212 w 10035679"/>
                <a:gd name="connsiteY5852" fmla="*/ 2108928 h 5893281"/>
                <a:gd name="connsiteX5853" fmla="*/ 5125911 w 10035679"/>
                <a:gd name="connsiteY5853" fmla="*/ 2137907 h 5893281"/>
                <a:gd name="connsiteX5854" fmla="*/ 5113836 w 10035679"/>
                <a:gd name="connsiteY5854" fmla="*/ 2137907 h 5893281"/>
                <a:gd name="connsiteX5855" fmla="*/ 5113836 w 10035679"/>
                <a:gd name="connsiteY5855" fmla="*/ 2129455 h 5893281"/>
                <a:gd name="connsiteX5856" fmla="*/ 5085459 w 10035679"/>
                <a:gd name="connsiteY5856" fmla="*/ 2090210 h 5893281"/>
                <a:gd name="connsiteX5857" fmla="*/ 5069158 w 10035679"/>
                <a:gd name="connsiteY5857" fmla="*/ 2046740 h 5893281"/>
                <a:gd name="connsiteX5858" fmla="*/ 5057082 w 10035679"/>
                <a:gd name="connsiteY5858" fmla="*/ 1999647 h 5893281"/>
                <a:gd name="connsiteX5859" fmla="*/ 5036569 w 10035679"/>
                <a:gd name="connsiteY5859" fmla="*/ 1945915 h 5893281"/>
                <a:gd name="connsiteX5860" fmla="*/ 5008196 w 10035679"/>
                <a:gd name="connsiteY5860" fmla="*/ 1960405 h 5893281"/>
                <a:gd name="connsiteX5861" fmla="*/ 4990082 w 10035679"/>
                <a:gd name="connsiteY5861" fmla="*/ 1979118 h 5893281"/>
                <a:gd name="connsiteX5862" fmla="*/ 4969555 w 10035679"/>
                <a:gd name="connsiteY5862" fmla="*/ 1993610 h 5893281"/>
                <a:gd name="connsiteX5863" fmla="*/ 4947216 w 10035679"/>
                <a:gd name="connsiteY5863" fmla="*/ 2003873 h 5893281"/>
                <a:gd name="connsiteX5864" fmla="*/ 4912801 w 10035679"/>
                <a:gd name="connsiteY5864" fmla="*/ 2012327 h 5893281"/>
                <a:gd name="connsiteX5865" fmla="*/ 4908576 w 10035679"/>
                <a:gd name="connsiteY5865" fmla="*/ 2008101 h 5893281"/>
                <a:gd name="connsiteX5866" fmla="*/ 4904349 w 10035679"/>
                <a:gd name="connsiteY5866" fmla="*/ 2008101 h 5893281"/>
                <a:gd name="connsiteX5867" fmla="*/ 4902538 w 10035679"/>
                <a:gd name="connsiteY5867" fmla="*/ 2008101 h 5893281"/>
                <a:gd name="connsiteX5868" fmla="*/ 4898313 w 10035679"/>
                <a:gd name="connsiteY5868" fmla="*/ 2003873 h 5893281"/>
                <a:gd name="connsiteX5869" fmla="*/ 4890463 w 10035679"/>
                <a:gd name="connsiteY5869" fmla="*/ 2003873 h 5893281"/>
                <a:gd name="connsiteX5870" fmla="*/ 4888652 w 10035679"/>
                <a:gd name="connsiteY5870" fmla="*/ 1960405 h 5893281"/>
                <a:gd name="connsiteX5871" fmla="*/ 4884425 w 10035679"/>
                <a:gd name="connsiteY5871" fmla="*/ 1925385 h 5893281"/>
                <a:gd name="connsiteX5872" fmla="*/ 4876577 w 10035679"/>
                <a:gd name="connsiteY5872" fmla="*/ 1896405 h 5893281"/>
                <a:gd name="connsiteX5873" fmla="*/ 4870539 w 10035679"/>
                <a:gd name="connsiteY5873" fmla="*/ 1863200 h 5893281"/>
                <a:gd name="connsiteX5874" fmla="*/ 4866313 w 10035679"/>
                <a:gd name="connsiteY5874" fmla="*/ 1819726 h 5893281"/>
                <a:gd name="connsiteX5875" fmla="*/ 4884425 w 10035679"/>
                <a:gd name="connsiteY5875" fmla="*/ 1801011 h 5893281"/>
                <a:gd name="connsiteX5876" fmla="*/ 4890463 w 10035679"/>
                <a:gd name="connsiteY5876" fmla="*/ 1784709 h 5893281"/>
                <a:gd name="connsiteX5877" fmla="*/ 4894689 w 10035679"/>
                <a:gd name="connsiteY5877" fmla="*/ 1762368 h 5893281"/>
                <a:gd name="connsiteX5878" fmla="*/ 4904954 w 10035679"/>
                <a:gd name="connsiteY5878" fmla="*/ 1733388 h 5893281"/>
                <a:gd name="connsiteX5879" fmla="*/ 4912801 w 10035679"/>
                <a:gd name="connsiteY5879" fmla="*/ 1727350 h 5893281"/>
                <a:gd name="connsiteX5880" fmla="*/ 4923066 w 10035679"/>
                <a:gd name="connsiteY5880" fmla="*/ 1717087 h 5893281"/>
                <a:gd name="connsiteX5881" fmla="*/ 4933329 w 10035679"/>
                <a:gd name="connsiteY5881" fmla="*/ 1705012 h 5893281"/>
                <a:gd name="connsiteX5882" fmla="*/ 4945404 w 10035679"/>
                <a:gd name="connsiteY5882" fmla="*/ 1694748 h 5893281"/>
                <a:gd name="connsiteX5883" fmla="*/ 4951443 w 10035679"/>
                <a:gd name="connsiteY5883" fmla="*/ 1698974 h 5893281"/>
                <a:gd name="connsiteX5884" fmla="*/ 4955669 w 10035679"/>
                <a:gd name="connsiteY5884" fmla="*/ 1703200 h 5893281"/>
                <a:gd name="connsiteX5885" fmla="*/ 4959895 w 10035679"/>
                <a:gd name="connsiteY5885" fmla="*/ 1705012 h 5893281"/>
                <a:gd name="connsiteX5886" fmla="*/ 4961706 w 10035679"/>
                <a:gd name="connsiteY5886" fmla="*/ 1709238 h 5893281"/>
                <a:gd name="connsiteX5887" fmla="*/ 4969555 w 10035679"/>
                <a:gd name="connsiteY5887" fmla="*/ 1703200 h 5893281"/>
                <a:gd name="connsiteX5888" fmla="*/ 4973781 w 10035679"/>
                <a:gd name="connsiteY5888" fmla="*/ 1694748 h 5893281"/>
                <a:gd name="connsiteX5889" fmla="*/ 4975593 w 10035679"/>
                <a:gd name="connsiteY5889" fmla="*/ 1688711 h 5893281"/>
                <a:gd name="connsiteX5890" fmla="*/ 4979820 w 10035679"/>
                <a:gd name="connsiteY5890" fmla="*/ 1676636 h 5893281"/>
                <a:gd name="connsiteX5891" fmla="*/ 4984046 w 10035679"/>
                <a:gd name="connsiteY5891" fmla="*/ 1670597 h 5893281"/>
                <a:gd name="connsiteX5892" fmla="*/ 5008196 w 10035679"/>
                <a:gd name="connsiteY5892" fmla="*/ 1656109 h 5893281"/>
                <a:gd name="connsiteX5893" fmla="*/ 5028719 w 10035679"/>
                <a:gd name="connsiteY5893" fmla="*/ 1647655 h 5893281"/>
                <a:gd name="connsiteX5894" fmla="*/ 5046832 w 10035679"/>
                <a:gd name="connsiteY5894" fmla="*/ 1631354 h 5893281"/>
                <a:gd name="connsiteX5895" fmla="*/ 5040795 w 10035679"/>
                <a:gd name="connsiteY5895" fmla="*/ 1627128 h 5893281"/>
                <a:gd name="connsiteX5896" fmla="*/ 5036569 w 10035679"/>
                <a:gd name="connsiteY5896" fmla="*/ 1627128 h 5893281"/>
                <a:gd name="connsiteX5897" fmla="*/ 5032343 w 10035679"/>
                <a:gd name="connsiteY5897" fmla="*/ 1627128 h 5893281"/>
                <a:gd name="connsiteX5898" fmla="*/ 5032343 w 10035679"/>
                <a:gd name="connsiteY5898" fmla="*/ 1622902 h 5893281"/>
                <a:gd name="connsiteX5899" fmla="*/ 5032343 w 10035679"/>
                <a:gd name="connsiteY5899" fmla="*/ 1616865 h 5893281"/>
                <a:gd name="connsiteX5900" fmla="*/ 5028116 w 10035679"/>
                <a:gd name="connsiteY5900" fmla="*/ 1608411 h 5893281"/>
                <a:gd name="connsiteX5901" fmla="*/ 5054680 w 10035679"/>
                <a:gd name="connsiteY5901" fmla="*/ 1575206 h 5893281"/>
                <a:gd name="connsiteX5902" fmla="*/ 5078817 w 10035679"/>
                <a:gd name="connsiteY5902" fmla="*/ 1535962 h 5893281"/>
                <a:gd name="connsiteX5903" fmla="*/ 5099345 w 10035679"/>
                <a:gd name="connsiteY5903" fmla="*/ 1490682 h 5893281"/>
                <a:gd name="connsiteX5904" fmla="*/ 5121685 w 10035679"/>
                <a:gd name="connsiteY5904" fmla="*/ 1443587 h 5893281"/>
                <a:gd name="connsiteX5905" fmla="*/ 5142212 w 10035679"/>
                <a:gd name="connsiteY5905" fmla="*/ 1396493 h 5893281"/>
                <a:gd name="connsiteX5906" fmla="*/ 5168777 w 10035679"/>
                <a:gd name="connsiteY5906" fmla="*/ 1353022 h 5893281"/>
                <a:gd name="connsiteX5907" fmla="*/ 5192927 w 10035679"/>
                <a:gd name="connsiteY5907" fmla="*/ 1324042 h 5893281"/>
                <a:gd name="connsiteX5908" fmla="*/ 5223115 w 10035679"/>
                <a:gd name="connsiteY5908" fmla="*/ 1307739 h 5893281"/>
                <a:gd name="connsiteX5909" fmla="*/ 5223115 w 10035679"/>
                <a:gd name="connsiteY5909" fmla="*/ 1278760 h 5893281"/>
                <a:gd name="connsiteX5910" fmla="*/ 5255720 w 10035679"/>
                <a:gd name="connsiteY5910" fmla="*/ 1278760 h 5893281"/>
                <a:gd name="connsiteX5911" fmla="*/ 5273832 w 10035679"/>
                <a:gd name="connsiteY5911" fmla="*/ 1245553 h 5893281"/>
                <a:gd name="connsiteX5912" fmla="*/ 5302208 w 10035679"/>
                <a:gd name="connsiteY5912" fmla="*/ 1223214 h 5893281"/>
                <a:gd name="connsiteX5913" fmla="*/ 5340848 w 10035679"/>
                <a:gd name="connsiteY5913" fmla="*/ 1212949 h 5893281"/>
                <a:gd name="connsiteX5914" fmla="*/ 5345076 w 10035679"/>
                <a:gd name="connsiteY5914" fmla="*/ 1217178 h 5893281"/>
                <a:gd name="connsiteX5915" fmla="*/ 5349302 w 10035679"/>
                <a:gd name="connsiteY5915" fmla="*/ 1217178 h 5893281"/>
                <a:gd name="connsiteX5916" fmla="*/ 5351113 w 10035679"/>
                <a:gd name="connsiteY5916" fmla="*/ 1217178 h 5893281"/>
                <a:gd name="connsiteX5917" fmla="*/ 5358962 w 10035679"/>
                <a:gd name="connsiteY5917" fmla="*/ 1221404 h 5893281"/>
                <a:gd name="connsiteX5918" fmla="*/ 5358962 w 10035679"/>
                <a:gd name="connsiteY5918" fmla="*/ 1194837 h 5893281"/>
                <a:gd name="connsiteX5919" fmla="*/ 5369225 w 10035679"/>
                <a:gd name="connsiteY5919" fmla="*/ 1194837 h 5893281"/>
                <a:gd name="connsiteX5920" fmla="*/ 5377074 w 10035679"/>
                <a:gd name="connsiteY5920" fmla="*/ 1194837 h 5893281"/>
                <a:gd name="connsiteX5921" fmla="*/ 5383113 w 10035679"/>
                <a:gd name="connsiteY5921" fmla="*/ 1194837 h 5893281"/>
                <a:gd name="connsiteX5922" fmla="*/ 5387339 w 10035679"/>
                <a:gd name="connsiteY5922" fmla="*/ 1194837 h 5893281"/>
                <a:gd name="connsiteX5923" fmla="*/ 5391565 w 10035679"/>
                <a:gd name="connsiteY5923" fmla="*/ 1199063 h 5893281"/>
                <a:gd name="connsiteX5924" fmla="*/ 5395188 w 10035679"/>
                <a:gd name="connsiteY5924" fmla="*/ 1199063 h 5893281"/>
                <a:gd name="connsiteX5925" fmla="*/ 5407261 w 10035679"/>
                <a:gd name="connsiteY5925" fmla="*/ 1207515 h 5893281"/>
                <a:gd name="connsiteX5926" fmla="*/ 5419337 w 10035679"/>
                <a:gd name="connsiteY5926" fmla="*/ 1178532 h 5893281"/>
                <a:gd name="connsiteX5927" fmla="*/ 5441677 w 10035679"/>
                <a:gd name="connsiteY5927" fmla="*/ 1159819 h 5893281"/>
                <a:gd name="connsiteX5928" fmla="*/ 5465827 w 10035679"/>
                <a:gd name="connsiteY5928" fmla="*/ 1153782 h 5893281"/>
                <a:gd name="connsiteX5929" fmla="*/ 5498430 w 10035679"/>
                <a:gd name="connsiteY5929" fmla="*/ 1145330 h 5893281"/>
                <a:gd name="connsiteX5930" fmla="*/ 5531033 w 10035679"/>
                <a:gd name="connsiteY5930" fmla="*/ 1141102 h 5893281"/>
                <a:gd name="connsiteX5931" fmla="*/ 5544919 w 10035679"/>
                <a:gd name="connsiteY5931" fmla="*/ 1155593 h 5893281"/>
                <a:gd name="connsiteX5932" fmla="*/ 5561220 w 10035679"/>
                <a:gd name="connsiteY5932" fmla="*/ 1164045 h 5893281"/>
                <a:gd name="connsiteX5933" fmla="*/ 5575106 w 10035679"/>
                <a:gd name="connsiteY5933" fmla="*/ 1165857 h 5893281"/>
                <a:gd name="connsiteX5934" fmla="*/ 5588994 w 10035679"/>
                <a:gd name="connsiteY5934" fmla="*/ 1170083 h 5893281"/>
                <a:gd name="connsiteX5935" fmla="*/ 5601070 w 10035679"/>
                <a:gd name="connsiteY5935" fmla="*/ 1184573 h 5893281"/>
                <a:gd name="connsiteX5936" fmla="*/ 5607106 w 10035679"/>
                <a:gd name="connsiteY5936" fmla="*/ 1213554 h 5893281"/>
                <a:gd name="connsiteX5937" fmla="*/ 5602880 w 10035679"/>
                <a:gd name="connsiteY5937" fmla="*/ 1217781 h 5893281"/>
                <a:gd name="connsiteX5938" fmla="*/ 5601070 w 10035679"/>
                <a:gd name="connsiteY5938" fmla="*/ 1222006 h 5893281"/>
                <a:gd name="connsiteX5939" fmla="*/ 5596842 w 10035679"/>
                <a:gd name="connsiteY5939" fmla="*/ 1222006 h 5893281"/>
                <a:gd name="connsiteX5940" fmla="*/ 5596842 w 10035679"/>
                <a:gd name="connsiteY5940" fmla="*/ 1223816 h 5893281"/>
                <a:gd name="connsiteX5941" fmla="*/ 5592616 w 10035679"/>
                <a:gd name="connsiteY5941" fmla="*/ 1228044 h 5893281"/>
                <a:gd name="connsiteX5942" fmla="*/ 5592616 w 10035679"/>
                <a:gd name="connsiteY5942" fmla="*/ 1236497 h 5893281"/>
                <a:gd name="connsiteX5943" fmla="*/ 5596842 w 10035679"/>
                <a:gd name="connsiteY5943" fmla="*/ 1242533 h 5893281"/>
                <a:gd name="connsiteX5944" fmla="*/ 5601070 w 10035679"/>
                <a:gd name="connsiteY5944" fmla="*/ 1242533 h 5893281"/>
                <a:gd name="connsiteX5945" fmla="*/ 5602880 w 10035679"/>
                <a:gd name="connsiteY5945" fmla="*/ 1246759 h 5893281"/>
                <a:gd name="connsiteX5946" fmla="*/ 5607106 w 10035679"/>
                <a:gd name="connsiteY5946" fmla="*/ 1252799 h 5893281"/>
                <a:gd name="connsiteX5947" fmla="*/ 5631257 w 10035679"/>
                <a:gd name="connsiteY5947" fmla="*/ 1242533 h 5893281"/>
                <a:gd name="connsiteX5948" fmla="*/ 5645143 w 10035679"/>
                <a:gd name="connsiteY5948" fmla="*/ 1238307 h 5893281"/>
                <a:gd name="connsiteX5949" fmla="*/ 5655408 w 10035679"/>
                <a:gd name="connsiteY5949" fmla="*/ 1238307 h 5893281"/>
                <a:gd name="connsiteX5950" fmla="*/ 5659634 w 10035679"/>
                <a:gd name="connsiteY5950" fmla="*/ 1246759 h 5893281"/>
                <a:gd name="connsiteX5951" fmla="*/ 5663860 w 10035679"/>
                <a:gd name="connsiteY5951" fmla="*/ 1257025 h 5893281"/>
                <a:gd name="connsiteX5952" fmla="*/ 5674123 w 10035679"/>
                <a:gd name="connsiteY5952" fmla="*/ 1267290 h 5893281"/>
                <a:gd name="connsiteX5953" fmla="*/ 5684387 w 10035679"/>
                <a:gd name="connsiteY5953" fmla="*/ 1279363 h 5893281"/>
                <a:gd name="connsiteX5954" fmla="*/ 5748990 w 10035679"/>
                <a:gd name="connsiteY5954" fmla="*/ 1285402 h 5893281"/>
                <a:gd name="connsiteX5955" fmla="*/ 5773141 w 10035679"/>
                <a:gd name="connsiteY5955" fmla="*/ 1299892 h 5893281"/>
                <a:gd name="connsiteX5956" fmla="*/ 5801518 w 10035679"/>
                <a:gd name="connsiteY5956" fmla="*/ 1322230 h 5893281"/>
                <a:gd name="connsiteX5957" fmla="*/ 5829892 w 10035679"/>
                <a:gd name="connsiteY5957" fmla="*/ 1351211 h 5893281"/>
                <a:gd name="connsiteX5958" fmla="*/ 5854043 w 10035679"/>
                <a:gd name="connsiteY5958" fmla="*/ 1382002 h 5893281"/>
                <a:gd name="connsiteX5959" fmla="*/ 5876383 w 10035679"/>
                <a:gd name="connsiteY5959" fmla="*/ 1415211 h 5893281"/>
                <a:gd name="connsiteX5960" fmla="*/ 5882420 w 10035679"/>
                <a:gd name="connsiteY5960" fmla="*/ 1448416 h 5893281"/>
                <a:gd name="connsiteX5961" fmla="*/ 5878194 w 10035679"/>
                <a:gd name="connsiteY5961" fmla="*/ 1479210 h 5893281"/>
                <a:gd name="connsiteX5962" fmla="*/ 5854043 w 10035679"/>
                <a:gd name="connsiteY5962" fmla="*/ 1505776 h 5893281"/>
                <a:gd name="connsiteX5963" fmla="*/ 5821440 w 10035679"/>
                <a:gd name="connsiteY5963" fmla="*/ 1522077 h 5893281"/>
                <a:gd name="connsiteX5964" fmla="*/ 5787027 w 10035679"/>
                <a:gd name="connsiteY5964" fmla="*/ 1522077 h 5893281"/>
                <a:gd name="connsiteX5965" fmla="*/ 5754424 w 10035679"/>
                <a:gd name="connsiteY5965" fmla="*/ 1507586 h 5893281"/>
                <a:gd name="connsiteX5966" fmla="*/ 5726047 w 10035679"/>
                <a:gd name="connsiteY5966" fmla="*/ 1493096 h 5893281"/>
                <a:gd name="connsiteX5967" fmla="*/ 5697671 w 10035679"/>
                <a:gd name="connsiteY5967" fmla="*/ 1482833 h 5893281"/>
                <a:gd name="connsiteX5968" fmla="*/ 5701897 w 10035679"/>
                <a:gd name="connsiteY5968" fmla="*/ 1507586 h 5893281"/>
                <a:gd name="connsiteX5969" fmla="*/ 5706123 w 10035679"/>
                <a:gd name="connsiteY5969" fmla="*/ 1540794 h 5893281"/>
                <a:gd name="connsiteX5970" fmla="*/ 5710349 w 10035679"/>
                <a:gd name="connsiteY5970" fmla="*/ 1575809 h 5893281"/>
                <a:gd name="connsiteX5971" fmla="*/ 5716387 w 10035679"/>
                <a:gd name="connsiteY5971" fmla="*/ 1604790 h 5893281"/>
                <a:gd name="connsiteX5972" fmla="*/ 5724235 w 10035679"/>
                <a:gd name="connsiteY5972" fmla="*/ 1623507 h 5893281"/>
                <a:gd name="connsiteX5973" fmla="*/ 5730273 w 10035679"/>
                <a:gd name="connsiteY5973" fmla="*/ 1633769 h 5893281"/>
                <a:gd name="connsiteX5974" fmla="*/ 5740538 w 10035679"/>
                <a:gd name="connsiteY5974" fmla="*/ 1637995 h 5893281"/>
                <a:gd name="connsiteX5975" fmla="*/ 5748385 w 10035679"/>
                <a:gd name="connsiteY5975" fmla="*/ 1646449 h 5893281"/>
                <a:gd name="connsiteX5976" fmla="*/ 5762273 w 10035679"/>
                <a:gd name="connsiteY5976" fmla="*/ 1648260 h 5893281"/>
                <a:gd name="connsiteX5977" fmla="*/ 5758047 w 10035679"/>
                <a:gd name="connsiteY5977" fmla="*/ 1623507 h 5893281"/>
                <a:gd name="connsiteX5978" fmla="*/ 5753819 w 10035679"/>
                <a:gd name="connsiteY5978" fmla="*/ 1604790 h 5893281"/>
                <a:gd name="connsiteX5979" fmla="*/ 5753819 w 10035679"/>
                <a:gd name="connsiteY5979" fmla="*/ 1584263 h 5893281"/>
                <a:gd name="connsiteX5980" fmla="*/ 5766499 w 10035679"/>
                <a:gd name="connsiteY5980" fmla="*/ 1584263 h 5893281"/>
                <a:gd name="connsiteX5981" fmla="*/ 5766499 w 10035679"/>
                <a:gd name="connsiteY5981" fmla="*/ 1575809 h 5893281"/>
                <a:gd name="connsiteX5982" fmla="*/ 5790648 w 10035679"/>
                <a:gd name="connsiteY5982" fmla="*/ 1590300 h 5893281"/>
                <a:gd name="connsiteX5983" fmla="*/ 5814799 w 10035679"/>
                <a:gd name="connsiteY5983" fmla="*/ 1604790 h 5893281"/>
                <a:gd name="connsiteX5984" fmla="*/ 5843176 w 10035679"/>
                <a:gd name="connsiteY5984" fmla="*/ 1616865 h 5893281"/>
                <a:gd name="connsiteX5985" fmla="*/ 5847402 w 10035679"/>
                <a:gd name="connsiteY5985" fmla="*/ 1608411 h 5893281"/>
                <a:gd name="connsiteX5986" fmla="*/ 5851630 w 10035679"/>
                <a:gd name="connsiteY5986" fmla="*/ 1602375 h 5893281"/>
                <a:gd name="connsiteX5987" fmla="*/ 5853440 w 10035679"/>
                <a:gd name="connsiteY5987" fmla="*/ 1598149 h 5893281"/>
                <a:gd name="connsiteX5988" fmla="*/ 5857666 w 10035679"/>
                <a:gd name="connsiteY5988" fmla="*/ 1587884 h 5893281"/>
                <a:gd name="connsiteX5989" fmla="*/ 5857666 w 10035679"/>
                <a:gd name="connsiteY5989" fmla="*/ 1575809 h 5893281"/>
                <a:gd name="connsiteX5990" fmla="*/ 5853440 w 10035679"/>
                <a:gd name="connsiteY5990" fmla="*/ 1573999 h 5893281"/>
                <a:gd name="connsiteX5991" fmla="*/ 5851630 w 10035679"/>
                <a:gd name="connsiteY5991" fmla="*/ 1569772 h 5893281"/>
                <a:gd name="connsiteX5992" fmla="*/ 5847402 w 10035679"/>
                <a:gd name="connsiteY5992" fmla="*/ 1565546 h 5893281"/>
                <a:gd name="connsiteX5993" fmla="*/ 5847402 w 10035679"/>
                <a:gd name="connsiteY5993" fmla="*/ 1561320 h 5893281"/>
                <a:gd name="connsiteX5994" fmla="*/ 5847402 w 10035679"/>
                <a:gd name="connsiteY5994" fmla="*/ 1555282 h 5893281"/>
                <a:gd name="connsiteX5995" fmla="*/ 5843176 w 10035679"/>
                <a:gd name="connsiteY5995" fmla="*/ 1545020 h 5893281"/>
                <a:gd name="connsiteX5996" fmla="*/ 5875778 w 10035679"/>
                <a:gd name="connsiteY5996" fmla="*/ 1530529 h 5893281"/>
                <a:gd name="connsiteX5997" fmla="*/ 5896306 w 10035679"/>
                <a:gd name="connsiteY5997" fmla="*/ 1508189 h 5893281"/>
                <a:gd name="connsiteX5998" fmla="*/ 5914420 w 10035679"/>
                <a:gd name="connsiteY5998" fmla="*/ 1483436 h 5893281"/>
                <a:gd name="connsiteX5999" fmla="*/ 5924683 w 10035679"/>
                <a:gd name="connsiteY5999" fmla="*/ 1487662 h 5893281"/>
                <a:gd name="connsiteX6000" fmla="*/ 5938571 w 10035679"/>
                <a:gd name="connsiteY6000" fmla="*/ 1491888 h 5893281"/>
                <a:gd name="connsiteX6001" fmla="*/ 5952457 w 10035679"/>
                <a:gd name="connsiteY6001" fmla="*/ 1493701 h 5893281"/>
                <a:gd name="connsiteX6002" fmla="*/ 5966342 w 10035679"/>
                <a:gd name="connsiteY6002" fmla="*/ 1497926 h 5893281"/>
                <a:gd name="connsiteX6003" fmla="*/ 5960306 w 10035679"/>
                <a:gd name="connsiteY6003" fmla="*/ 1420040 h 5893281"/>
                <a:gd name="connsiteX6004" fmla="*/ 5946420 w 10035679"/>
                <a:gd name="connsiteY6004" fmla="*/ 1333702 h 5893281"/>
                <a:gd name="connsiteX6005" fmla="*/ 6004984 w 10035679"/>
                <a:gd name="connsiteY6005" fmla="*/ 1333702 h 5893281"/>
                <a:gd name="connsiteX6006" fmla="*/ 6018870 w 10035679"/>
                <a:gd name="connsiteY6006" fmla="*/ 1348191 h 5893281"/>
                <a:gd name="connsiteX6007" fmla="*/ 6032756 w 10035679"/>
                <a:gd name="connsiteY6007" fmla="*/ 1368719 h 5893281"/>
                <a:gd name="connsiteX6008" fmla="*/ 6044831 w 10035679"/>
                <a:gd name="connsiteY6008" fmla="*/ 1387436 h 5893281"/>
                <a:gd name="connsiteX6009" fmla="*/ 6044831 w 10035679"/>
                <a:gd name="connsiteY6009" fmla="*/ 1406154 h 5893281"/>
                <a:gd name="connsiteX6010" fmla="*/ 6036982 w 10035679"/>
                <a:gd name="connsiteY6010" fmla="*/ 1407964 h 5893281"/>
                <a:gd name="connsiteX6011" fmla="*/ 6032756 w 10035679"/>
                <a:gd name="connsiteY6011" fmla="*/ 1407964 h 5893281"/>
                <a:gd name="connsiteX6012" fmla="*/ 6026719 w 10035679"/>
                <a:gd name="connsiteY6012" fmla="*/ 1412193 h 5893281"/>
                <a:gd name="connsiteX6013" fmla="*/ 6012833 w 10035679"/>
                <a:gd name="connsiteY6013" fmla="*/ 1412193 h 5893281"/>
                <a:gd name="connsiteX6014" fmla="*/ 6012833 w 10035679"/>
                <a:gd name="connsiteY6014" fmla="*/ 1451436 h 5893281"/>
                <a:gd name="connsiteX6015" fmla="*/ 6023096 w 10035679"/>
                <a:gd name="connsiteY6015" fmla="*/ 1455663 h 5893281"/>
                <a:gd name="connsiteX6016" fmla="*/ 6027322 w 10035679"/>
                <a:gd name="connsiteY6016" fmla="*/ 1459889 h 5893281"/>
                <a:gd name="connsiteX6017" fmla="*/ 6033361 w 10035679"/>
                <a:gd name="connsiteY6017" fmla="*/ 1464116 h 5893281"/>
                <a:gd name="connsiteX6018" fmla="*/ 6041208 w 10035679"/>
                <a:gd name="connsiteY6018" fmla="*/ 1465926 h 5893281"/>
                <a:gd name="connsiteX6019" fmla="*/ 6051473 w 10035679"/>
                <a:gd name="connsiteY6019" fmla="*/ 1465926 h 5893281"/>
                <a:gd name="connsiteX6020" fmla="*/ 6055699 w 10035679"/>
                <a:gd name="connsiteY6020" fmla="*/ 1465926 h 5893281"/>
                <a:gd name="connsiteX6021" fmla="*/ 6059925 w 10035679"/>
                <a:gd name="connsiteY6021" fmla="*/ 1464116 h 5893281"/>
                <a:gd name="connsiteX6022" fmla="*/ 6061738 w 10035679"/>
                <a:gd name="connsiteY6022" fmla="*/ 1464116 h 5893281"/>
                <a:gd name="connsiteX6023" fmla="*/ 6069585 w 10035679"/>
                <a:gd name="connsiteY6023" fmla="*/ 1459889 h 5893281"/>
                <a:gd name="connsiteX6024" fmla="*/ 6073813 w 10035679"/>
                <a:gd name="connsiteY6024" fmla="*/ 1449624 h 5893281"/>
                <a:gd name="connsiteX6025" fmla="*/ 6073813 w 10035679"/>
                <a:gd name="connsiteY6025" fmla="*/ 1441172 h 5893281"/>
                <a:gd name="connsiteX6026" fmla="*/ 6073813 w 10035679"/>
                <a:gd name="connsiteY6026" fmla="*/ 1430908 h 5893281"/>
                <a:gd name="connsiteX6027" fmla="*/ 6073813 w 10035679"/>
                <a:gd name="connsiteY6027" fmla="*/ 1422456 h 5893281"/>
                <a:gd name="connsiteX6028" fmla="*/ 6069585 w 10035679"/>
                <a:gd name="connsiteY6028" fmla="*/ 1412193 h 5893281"/>
                <a:gd name="connsiteX6029" fmla="*/ 6093736 w 10035679"/>
                <a:gd name="connsiteY6029" fmla="*/ 1378984 h 5893281"/>
                <a:gd name="connsiteX6030" fmla="*/ 6122112 w 10035679"/>
                <a:gd name="connsiteY6030" fmla="*/ 1352417 h 5893281"/>
                <a:gd name="connsiteX6031" fmla="*/ 6146263 w 10035679"/>
                <a:gd name="connsiteY6031" fmla="*/ 1319211 h 5893281"/>
                <a:gd name="connsiteX6032" fmla="*/ 6158338 w 10035679"/>
                <a:gd name="connsiteY6032" fmla="*/ 1314985 h 5893281"/>
                <a:gd name="connsiteX6033" fmla="*/ 6168603 w 10035679"/>
                <a:gd name="connsiteY6033" fmla="*/ 1314985 h 5893281"/>
                <a:gd name="connsiteX6034" fmla="*/ 6172829 w 10035679"/>
                <a:gd name="connsiteY6034" fmla="*/ 1310759 h 5893281"/>
                <a:gd name="connsiteX6035" fmla="*/ 6178866 w 10035679"/>
                <a:gd name="connsiteY6035" fmla="*/ 1314985 h 5893281"/>
                <a:gd name="connsiteX6036" fmla="*/ 6186715 w 10035679"/>
                <a:gd name="connsiteY6036" fmla="*/ 1319211 h 5893281"/>
                <a:gd name="connsiteX6037" fmla="*/ 6188526 w 10035679"/>
                <a:gd name="connsiteY6037" fmla="*/ 1325248 h 5893281"/>
                <a:gd name="connsiteX6038" fmla="*/ 6192752 w 10035679"/>
                <a:gd name="connsiteY6038" fmla="*/ 1333702 h 5893281"/>
                <a:gd name="connsiteX6039" fmla="*/ 6196980 w 10035679"/>
                <a:gd name="connsiteY6039" fmla="*/ 1337928 h 5893281"/>
                <a:gd name="connsiteX6040" fmla="*/ 6198790 w 10035679"/>
                <a:gd name="connsiteY6040" fmla="*/ 1343965 h 5893281"/>
                <a:gd name="connsiteX6041" fmla="*/ 6206640 w 10035679"/>
                <a:gd name="connsiteY6041" fmla="*/ 1348191 h 5893281"/>
                <a:gd name="connsiteX6042" fmla="*/ 6206640 w 10035679"/>
                <a:gd name="connsiteY6042" fmla="*/ 1339739 h 5893281"/>
                <a:gd name="connsiteX6043" fmla="*/ 6212676 w 10035679"/>
                <a:gd name="connsiteY6043" fmla="*/ 1333702 h 5893281"/>
                <a:gd name="connsiteX6044" fmla="*/ 6216902 w 10035679"/>
                <a:gd name="connsiteY6044" fmla="*/ 1325248 h 5893281"/>
                <a:gd name="connsiteX6045" fmla="*/ 6221129 w 10035679"/>
                <a:gd name="connsiteY6045" fmla="*/ 1319211 h 5893281"/>
                <a:gd name="connsiteX6046" fmla="*/ 6221129 w 10035679"/>
                <a:gd name="connsiteY6046" fmla="*/ 1308947 h 5893281"/>
                <a:gd name="connsiteX6047" fmla="*/ 6225355 w 10035679"/>
                <a:gd name="connsiteY6047" fmla="*/ 1294459 h 5893281"/>
                <a:gd name="connsiteX6048" fmla="*/ 6255544 w 10035679"/>
                <a:gd name="connsiteY6048" fmla="*/ 1294459 h 5893281"/>
                <a:gd name="connsiteX6049" fmla="*/ 6283921 w 10035679"/>
                <a:gd name="connsiteY6049" fmla="*/ 1300495 h 5893281"/>
                <a:gd name="connsiteX6050" fmla="*/ 6310485 w 10035679"/>
                <a:gd name="connsiteY6050" fmla="*/ 1308947 h 5893281"/>
                <a:gd name="connsiteX6051" fmla="*/ 6292373 w 10035679"/>
                <a:gd name="connsiteY6051" fmla="*/ 1323437 h 5893281"/>
                <a:gd name="connsiteX6052" fmla="*/ 6274259 w 10035679"/>
                <a:gd name="connsiteY6052" fmla="*/ 1333702 h 5893281"/>
                <a:gd name="connsiteX6053" fmla="*/ 6260373 w 10035679"/>
                <a:gd name="connsiteY6053" fmla="*/ 1343965 h 5893281"/>
                <a:gd name="connsiteX6054" fmla="*/ 6246487 w 10035679"/>
                <a:gd name="connsiteY6054" fmla="*/ 1364493 h 5893281"/>
                <a:gd name="connsiteX6055" fmla="*/ 6264599 w 10035679"/>
                <a:gd name="connsiteY6055" fmla="*/ 1364493 h 5893281"/>
                <a:gd name="connsiteX6056" fmla="*/ 6274864 w 10035679"/>
                <a:gd name="connsiteY6056" fmla="*/ 1354230 h 5893281"/>
                <a:gd name="connsiteX6057" fmla="*/ 6299014 w 10035679"/>
                <a:gd name="connsiteY6057" fmla="*/ 1343965 h 5893281"/>
                <a:gd name="connsiteX6058" fmla="*/ 6325579 w 10035679"/>
                <a:gd name="connsiteY6058" fmla="*/ 1333702 h 5893281"/>
                <a:gd name="connsiteX6059" fmla="*/ 6346108 w 10035679"/>
                <a:gd name="connsiteY6059" fmla="*/ 1325248 h 5893281"/>
                <a:gd name="connsiteX6060" fmla="*/ 6368446 w 10035679"/>
                <a:gd name="connsiteY6060" fmla="*/ 1319211 h 5893281"/>
                <a:gd name="connsiteX6061" fmla="*/ 6374485 w 10035679"/>
                <a:gd name="connsiteY6061" fmla="*/ 1319211 h 5893281"/>
                <a:gd name="connsiteX6062" fmla="*/ 6378711 w 10035679"/>
                <a:gd name="connsiteY6062" fmla="*/ 1323437 h 5893281"/>
                <a:gd name="connsiteX6063" fmla="*/ 6384748 w 10035679"/>
                <a:gd name="connsiteY6063" fmla="*/ 1329474 h 5893281"/>
                <a:gd name="connsiteX6064" fmla="*/ 6388974 w 10035679"/>
                <a:gd name="connsiteY6064" fmla="*/ 1333702 h 5893281"/>
                <a:gd name="connsiteX6065" fmla="*/ 6393202 w 10035679"/>
                <a:gd name="connsiteY6065" fmla="*/ 1337928 h 5893281"/>
                <a:gd name="connsiteX6066" fmla="*/ 6399238 w 10035679"/>
                <a:gd name="connsiteY6066" fmla="*/ 1337928 h 5893281"/>
                <a:gd name="connsiteX6067" fmla="*/ 6413124 w 10035679"/>
                <a:gd name="connsiteY6067" fmla="*/ 1339739 h 5893281"/>
                <a:gd name="connsiteX6068" fmla="*/ 6417350 w 10035679"/>
                <a:gd name="connsiteY6068" fmla="*/ 1333702 h 5893281"/>
                <a:gd name="connsiteX6069" fmla="*/ 6421576 w 10035679"/>
                <a:gd name="connsiteY6069" fmla="*/ 1325248 h 5893281"/>
                <a:gd name="connsiteX6070" fmla="*/ 6423389 w 10035679"/>
                <a:gd name="connsiteY6070" fmla="*/ 1323437 h 5893281"/>
                <a:gd name="connsiteX6071" fmla="*/ 6423389 w 10035679"/>
                <a:gd name="connsiteY6071" fmla="*/ 1314985 h 5893281"/>
                <a:gd name="connsiteX6072" fmla="*/ 6427615 w 10035679"/>
                <a:gd name="connsiteY6072" fmla="*/ 1304721 h 5893281"/>
                <a:gd name="connsiteX6073" fmla="*/ 6427615 w 10035679"/>
                <a:gd name="connsiteY6073" fmla="*/ 1294459 h 5893281"/>
                <a:gd name="connsiteX6074" fmla="*/ 6421576 w 10035679"/>
                <a:gd name="connsiteY6074" fmla="*/ 1286005 h 5893281"/>
                <a:gd name="connsiteX6075" fmla="*/ 6417350 w 10035679"/>
                <a:gd name="connsiteY6075" fmla="*/ 1279968 h 5893281"/>
                <a:gd name="connsiteX6076" fmla="*/ 6413124 w 10035679"/>
                <a:gd name="connsiteY6076" fmla="*/ 1271516 h 5893281"/>
                <a:gd name="connsiteX6077" fmla="*/ 6413124 w 10035679"/>
                <a:gd name="connsiteY6077" fmla="*/ 1261251 h 5893281"/>
                <a:gd name="connsiteX6078" fmla="*/ 6413124 w 10035679"/>
                <a:gd name="connsiteY6078" fmla="*/ 1246759 h 5893281"/>
                <a:gd name="connsiteX6079" fmla="*/ 6423389 w 10035679"/>
                <a:gd name="connsiteY6079" fmla="*/ 1238307 h 5893281"/>
                <a:gd name="connsiteX6080" fmla="*/ 6431236 w 10035679"/>
                <a:gd name="connsiteY6080" fmla="*/ 1232271 h 5893281"/>
                <a:gd name="connsiteX6081" fmla="*/ 6437275 w 10035679"/>
                <a:gd name="connsiteY6081" fmla="*/ 1228044 h 5893281"/>
                <a:gd name="connsiteX6082" fmla="*/ 6451161 w 10035679"/>
                <a:gd name="connsiteY6082" fmla="*/ 1222006 h 5893281"/>
                <a:gd name="connsiteX6083" fmla="*/ 6459010 w 10035679"/>
                <a:gd name="connsiteY6083" fmla="*/ 1223816 h 5893281"/>
                <a:gd name="connsiteX6084" fmla="*/ 6469275 w 10035679"/>
                <a:gd name="connsiteY6084" fmla="*/ 1228044 h 5893281"/>
                <a:gd name="connsiteX6085" fmla="*/ 6483161 w 10035679"/>
                <a:gd name="connsiteY6085" fmla="*/ 1228044 h 5893281"/>
                <a:gd name="connsiteX6086" fmla="*/ 6497047 w 10035679"/>
                <a:gd name="connsiteY6086" fmla="*/ 1228044 h 5893281"/>
                <a:gd name="connsiteX6087" fmla="*/ 6515159 w 10035679"/>
                <a:gd name="connsiteY6087" fmla="*/ 1250383 h 5893281"/>
                <a:gd name="connsiteX6088" fmla="*/ 6539310 w 10035679"/>
                <a:gd name="connsiteY6088" fmla="*/ 1275138 h 5893281"/>
                <a:gd name="connsiteX6089" fmla="*/ 6575536 w 10035679"/>
                <a:gd name="connsiteY6089" fmla="*/ 1299892 h 5893281"/>
                <a:gd name="connsiteX6090" fmla="*/ 6605723 w 10035679"/>
                <a:gd name="connsiteY6090" fmla="*/ 1324645 h 5893281"/>
                <a:gd name="connsiteX6091" fmla="*/ 6634100 w 10035679"/>
                <a:gd name="connsiteY6091" fmla="*/ 1339136 h 5893281"/>
                <a:gd name="connsiteX6092" fmla="*/ 6652214 w 10035679"/>
                <a:gd name="connsiteY6092" fmla="*/ 1347588 h 5893281"/>
                <a:gd name="connsiteX6093" fmla="*/ 6656440 w 10035679"/>
                <a:gd name="connsiteY6093" fmla="*/ 1343362 h 5893281"/>
                <a:gd name="connsiteX6094" fmla="*/ 6656440 w 10035679"/>
                <a:gd name="connsiteY6094" fmla="*/ 1339136 h 5893281"/>
                <a:gd name="connsiteX6095" fmla="*/ 6658250 w 10035679"/>
                <a:gd name="connsiteY6095" fmla="*/ 1333097 h 5893281"/>
                <a:gd name="connsiteX6096" fmla="*/ 6647986 w 10035679"/>
                <a:gd name="connsiteY6096" fmla="*/ 1322834 h 5893281"/>
                <a:gd name="connsiteX6097" fmla="*/ 6641949 w 10035679"/>
                <a:gd name="connsiteY6097" fmla="*/ 1314380 h 5893281"/>
                <a:gd name="connsiteX6098" fmla="*/ 6637723 w 10035679"/>
                <a:gd name="connsiteY6098" fmla="*/ 1304118 h 5893281"/>
                <a:gd name="connsiteX6099" fmla="*/ 6629874 w 10035679"/>
                <a:gd name="connsiteY6099" fmla="*/ 1293854 h 5893281"/>
                <a:gd name="connsiteX6100" fmla="*/ 6628063 w 10035679"/>
                <a:gd name="connsiteY6100" fmla="*/ 1279363 h 5893281"/>
                <a:gd name="connsiteX6101" fmla="*/ 6595460 w 10035679"/>
                <a:gd name="connsiteY6101" fmla="*/ 1279363 h 5893281"/>
                <a:gd name="connsiteX6102" fmla="*/ 6599686 w 10035679"/>
                <a:gd name="connsiteY6102" fmla="*/ 1235891 h 5893281"/>
                <a:gd name="connsiteX6103" fmla="*/ 6591837 w 10035679"/>
                <a:gd name="connsiteY6103" fmla="*/ 1202686 h 5893281"/>
                <a:gd name="connsiteX6104" fmla="*/ 6587611 w 10035679"/>
                <a:gd name="connsiteY6104" fmla="*/ 1173704 h 5893281"/>
                <a:gd name="connsiteX6105" fmla="*/ 6581572 w 10035679"/>
                <a:gd name="connsiteY6105" fmla="*/ 1134460 h 5893281"/>
                <a:gd name="connsiteX6106" fmla="*/ 6602102 w 10035679"/>
                <a:gd name="connsiteY6106" fmla="*/ 1119972 h 5893281"/>
                <a:gd name="connsiteX6107" fmla="*/ 6615988 w 10035679"/>
                <a:gd name="connsiteY6107" fmla="*/ 1101253 h 5893281"/>
                <a:gd name="connsiteX6108" fmla="*/ 6623837 w 10035679"/>
                <a:gd name="connsiteY6108" fmla="*/ 1080726 h 5893281"/>
                <a:gd name="connsiteX6109" fmla="*/ 6629874 w 10035679"/>
                <a:gd name="connsiteY6109" fmla="*/ 1054159 h 5893281"/>
                <a:gd name="connsiteX6110" fmla="*/ 6637723 w 10035679"/>
                <a:gd name="connsiteY6110" fmla="*/ 1033632 h 5893281"/>
                <a:gd name="connsiteX6111" fmla="*/ 6647986 w 10035679"/>
                <a:gd name="connsiteY6111" fmla="*/ 1011294 h 5893281"/>
                <a:gd name="connsiteX6112" fmla="*/ 6661874 w 10035679"/>
                <a:gd name="connsiteY6112" fmla="*/ 994992 h 5893281"/>
                <a:gd name="connsiteX6113" fmla="*/ 6679986 w 10035679"/>
                <a:gd name="connsiteY6113" fmla="*/ 982917 h 5893281"/>
                <a:gd name="connsiteX6114" fmla="*/ 6712588 w 10035679"/>
                <a:gd name="connsiteY6114" fmla="*/ 981104 h 5893281"/>
                <a:gd name="connsiteX6115" fmla="*/ 6751230 w 10035679"/>
                <a:gd name="connsiteY6115" fmla="*/ 982917 h 5893281"/>
                <a:gd name="connsiteX6116" fmla="*/ 6761493 w 10035679"/>
                <a:gd name="connsiteY6116" fmla="*/ 1001632 h 5893281"/>
                <a:gd name="connsiteX6117" fmla="*/ 6775379 w 10035679"/>
                <a:gd name="connsiteY6117" fmla="*/ 1016123 h 5893281"/>
                <a:gd name="connsiteX6118" fmla="*/ 6771153 w 10035679"/>
                <a:gd name="connsiteY6118" fmla="*/ 1045104 h 5893281"/>
                <a:gd name="connsiteX6119" fmla="*/ 6765116 w 10035679"/>
                <a:gd name="connsiteY6119" fmla="*/ 1074084 h 5893281"/>
                <a:gd name="connsiteX6120" fmla="*/ 6757267 w 10035679"/>
                <a:gd name="connsiteY6120" fmla="*/ 1098838 h 5893281"/>
                <a:gd name="connsiteX6121" fmla="*/ 6755456 w 10035679"/>
                <a:gd name="connsiteY6121" fmla="*/ 1121179 h 5893281"/>
                <a:gd name="connsiteX6122" fmla="*/ 6751230 w 10035679"/>
                <a:gd name="connsiteY6122" fmla="*/ 1135668 h 5893281"/>
                <a:gd name="connsiteX6123" fmla="*/ 6757267 w 10035679"/>
                <a:gd name="connsiteY6123" fmla="*/ 1154385 h 5893281"/>
                <a:gd name="connsiteX6124" fmla="*/ 6769342 w 10035679"/>
                <a:gd name="connsiteY6124" fmla="*/ 1179137 h 5893281"/>
                <a:gd name="connsiteX6125" fmla="*/ 6775379 w 10035679"/>
                <a:gd name="connsiteY6125" fmla="*/ 1208120 h 5893281"/>
                <a:gd name="connsiteX6126" fmla="*/ 6781417 w 10035679"/>
                <a:gd name="connsiteY6126" fmla="*/ 1228648 h 5893281"/>
                <a:gd name="connsiteX6127" fmla="*/ 6781417 w 10035679"/>
                <a:gd name="connsiteY6127" fmla="*/ 1253401 h 5893281"/>
                <a:gd name="connsiteX6128" fmla="*/ 6775379 w 10035679"/>
                <a:gd name="connsiteY6128" fmla="*/ 1275742 h 5893281"/>
                <a:gd name="connsiteX6129" fmla="*/ 6769342 w 10035679"/>
                <a:gd name="connsiteY6129" fmla="*/ 1294459 h 5893281"/>
                <a:gd name="connsiteX6130" fmla="*/ 6769342 w 10035679"/>
                <a:gd name="connsiteY6130" fmla="*/ 1308947 h 5893281"/>
                <a:gd name="connsiteX6131" fmla="*/ 6771153 w 10035679"/>
                <a:gd name="connsiteY6131" fmla="*/ 1319211 h 5893281"/>
                <a:gd name="connsiteX6132" fmla="*/ 6775379 w 10035679"/>
                <a:gd name="connsiteY6132" fmla="*/ 1325248 h 5893281"/>
                <a:gd name="connsiteX6133" fmla="*/ 6781417 w 10035679"/>
                <a:gd name="connsiteY6133" fmla="*/ 1333702 h 5893281"/>
                <a:gd name="connsiteX6134" fmla="*/ 6789267 w 10035679"/>
                <a:gd name="connsiteY6134" fmla="*/ 1339739 h 5893281"/>
                <a:gd name="connsiteX6135" fmla="*/ 6793493 w 10035679"/>
                <a:gd name="connsiteY6135" fmla="*/ 1351815 h 5893281"/>
                <a:gd name="connsiteX6136" fmla="*/ 6799529 w 10035679"/>
                <a:gd name="connsiteY6136" fmla="*/ 1363890 h 5893281"/>
                <a:gd name="connsiteX6137" fmla="*/ 6789267 w 10035679"/>
                <a:gd name="connsiteY6137" fmla="*/ 1386229 h 5893281"/>
                <a:gd name="connsiteX6138" fmla="*/ 6781417 w 10035679"/>
                <a:gd name="connsiteY6138" fmla="*/ 1410985 h 5893281"/>
                <a:gd name="connsiteX6139" fmla="*/ 6781417 w 10035679"/>
                <a:gd name="connsiteY6139" fmla="*/ 1444191 h 5893281"/>
                <a:gd name="connsiteX6140" fmla="*/ 6771153 w 10035679"/>
                <a:gd name="connsiteY6140" fmla="*/ 1450228 h 5893281"/>
                <a:gd name="connsiteX6141" fmla="*/ 6765116 w 10035679"/>
                <a:gd name="connsiteY6141" fmla="*/ 1458682 h 5893281"/>
                <a:gd name="connsiteX6142" fmla="*/ 6754853 w 10035679"/>
                <a:gd name="connsiteY6142" fmla="*/ 1462908 h 5893281"/>
                <a:gd name="connsiteX6143" fmla="*/ 6742778 w 10035679"/>
                <a:gd name="connsiteY6143" fmla="*/ 1468945 h 5893281"/>
                <a:gd name="connsiteX6144" fmla="*/ 6728890 w 10035679"/>
                <a:gd name="connsiteY6144" fmla="*/ 1473173 h 5893281"/>
                <a:gd name="connsiteX6145" fmla="*/ 6728890 w 10035679"/>
                <a:gd name="connsiteY6145" fmla="*/ 1484041 h 5893281"/>
                <a:gd name="connsiteX6146" fmla="*/ 6769342 w 10035679"/>
                <a:gd name="connsiteY6146" fmla="*/ 1484041 h 5893281"/>
                <a:gd name="connsiteX6147" fmla="*/ 6771153 w 10035679"/>
                <a:gd name="connsiteY6147" fmla="*/ 1479815 h 5893281"/>
                <a:gd name="connsiteX6148" fmla="*/ 6775379 w 10035679"/>
                <a:gd name="connsiteY6148" fmla="*/ 1478003 h 5893281"/>
                <a:gd name="connsiteX6149" fmla="*/ 6781417 w 10035679"/>
                <a:gd name="connsiteY6149" fmla="*/ 1473776 h 5893281"/>
                <a:gd name="connsiteX6150" fmla="*/ 6795303 w 10035679"/>
                <a:gd name="connsiteY6150" fmla="*/ 1449021 h 5893281"/>
                <a:gd name="connsiteX6151" fmla="*/ 6809191 w 10035679"/>
                <a:gd name="connsiteY6151" fmla="*/ 1420040 h 5893281"/>
                <a:gd name="connsiteX6152" fmla="*/ 6821267 w 10035679"/>
                <a:gd name="connsiteY6152" fmla="*/ 1397701 h 5893281"/>
                <a:gd name="connsiteX6153" fmla="*/ 6827303 w 10035679"/>
                <a:gd name="connsiteY6153" fmla="*/ 1362682 h 5893281"/>
                <a:gd name="connsiteX6154" fmla="*/ 6821267 w 10035679"/>
                <a:gd name="connsiteY6154" fmla="*/ 1329474 h 5893281"/>
                <a:gd name="connsiteX6155" fmla="*/ 6817039 w 10035679"/>
                <a:gd name="connsiteY6155" fmla="*/ 1296269 h 5893281"/>
                <a:gd name="connsiteX6156" fmla="*/ 6812812 w 10035679"/>
                <a:gd name="connsiteY6156" fmla="*/ 1267290 h 5893281"/>
                <a:gd name="connsiteX6157" fmla="*/ 6851454 w 10035679"/>
                <a:gd name="connsiteY6157" fmla="*/ 1267290 h 5893281"/>
                <a:gd name="connsiteX6158" fmla="*/ 6887680 w 10035679"/>
                <a:gd name="connsiteY6158" fmla="*/ 1267290 h 5893281"/>
                <a:gd name="connsiteX6159" fmla="*/ 6922093 w 10035679"/>
                <a:gd name="connsiteY6159" fmla="*/ 1279363 h 5893281"/>
                <a:gd name="connsiteX6160" fmla="*/ 6922093 w 10035679"/>
                <a:gd name="connsiteY6160" fmla="*/ 1267290 h 5893281"/>
                <a:gd name="connsiteX6161" fmla="*/ 6887680 w 10035679"/>
                <a:gd name="connsiteY6161" fmla="*/ 1252799 h 5893281"/>
                <a:gd name="connsiteX6162" fmla="*/ 6845415 w 10035679"/>
                <a:gd name="connsiteY6162" fmla="*/ 1236497 h 5893281"/>
                <a:gd name="connsiteX6163" fmla="*/ 6806776 w 10035679"/>
                <a:gd name="connsiteY6163" fmla="*/ 1222006 h 5893281"/>
                <a:gd name="connsiteX6164" fmla="*/ 6798927 w 10035679"/>
                <a:gd name="connsiteY6164" fmla="*/ 1185177 h 5893281"/>
                <a:gd name="connsiteX6165" fmla="*/ 6788664 w 10035679"/>
                <a:gd name="connsiteY6165" fmla="*/ 1160423 h 5893281"/>
                <a:gd name="connsiteX6166" fmla="*/ 6778399 w 10035679"/>
                <a:gd name="connsiteY6166" fmla="*/ 1139896 h 5893281"/>
                <a:gd name="connsiteX6167" fmla="*/ 6768134 w 10035679"/>
                <a:gd name="connsiteY6167" fmla="*/ 1110915 h 5893281"/>
                <a:gd name="connsiteX6168" fmla="*/ 6812812 w 10035679"/>
                <a:gd name="connsiteY6168" fmla="*/ 1069858 h 5893281"/>
                <a:gd name="connsiteX6169" fmla="*/ 6812812 w 10035679"/>
                <a:gd name="connsiteY6169" fmla="*/ 1002237 h 5893281"/>
                <a:gd name="connsiteX6170" fmla="*/ 6820662 w 10035679"/>
                <a:gd name="connsiteY6170" fmla="*/ 1002237 h 5893281"/>
                <a:gd name="connsiteX6171" fmla="*/ 6826698 w 10035679"/>
                <a:gd name="connsiteY6171" fmla="*/ 1002237 h 5893281"/>
                <a:gd name="connsiteX6172" fmla="*/ 6830926 w 10035679"/>
                <a:gd name="connsiteY6172" fmla="*/ 1002237 h 5893281"/>
                <a:gd name="connsiteX6173" fmla="*/ 6830926 w 10035679"/>
                <a:gd name="connsiteY6173" fmla="*/ 1003445 h 5893281"/>
                <a:gd name="connsiteX6174" fmla="*/ 6836963 w 10035679"/>
                <a:gd name="connsiteY6174" fmla="*/ 1007671 h 5893281"/>
                <a:gd name="connsiteX6175" fmla="*/ 6844812 w 10035679"/>
                <a:gd name="connsiteY6175" fmla="*/ 1028198 h 5893281"/>
                <a:gd name="connsiteX6176" fmla="*/ 6850849 w 10035679"/>
                <a:gd name="connsiteY6176" fmla="*/ 1050538 h 5893281"/>
                <a:gd name="connsiteX6177" fmla="*/ 6864737 w 10035679"/>
                <a:gd name="connsiteY6177" fmla="*/ 1066840 h 5893281"/>
                <a:gd name="connsiteX6178" fmla="*/ 6891301 w 10035679"/>
                <a:gd name="connsiteY6178" fmla="*/ 1052349 h 5893281"/>
                <a:gd name="connsiteX6179" fmla="*/ 6921491 w 10035679"/>
                <a:gd name="connsiteY6179" fmla="*/ 1046310 h 5893281"/>
                <a:gd name="connsiteX6180" fmla="*/ 6961941 w 10035679"/>
                <a:gd name="connsiteY6180" fmla="*/ 1046310 h 5893281"/>
                <a:gd name="connsiteX6181" fmla="*/ 6982470 w 10035679"/>
                <a:gd name="connsiteY6181" fmla="*/ 1075292 h 5893281"/>
                <a:gd name="connsiteX6182" fmla="*/ 7015073 w 10035679"/>
                <a:gd name="connsiteY6182" fmla="*/ 1104271 h 5893281"/>
                <a:gd name="connsiteX6183" fmla="*/ 7045260 w 10035679"/>
                <a:gd name="connsiteY6183" fmla="*/ 1124800 h 5893281"/>
                <a:gd name="connsiteX6184" fmla="*/ 7045260 w 10035679"/>
                <a:gd name="connsiteY6184" fmla="*/ 1108499 h 5893281"/>
                <a:gd name="connsiteX6185" fmla="*/ 7021110 w 10035679"/>
                <a:gd name="connsiteY6185" fmla="*/ 1081934 h 5893281"/>
                <a:gd name="connsiteX6186" fmla="*/ 7002998 w 10035679"/>
                <a:gd name="connsiteY6186" fmla="*/ 1051141 h 5893281"/>
                <a:gd name="connsiteX6187" fmla="*/ 6992733 w 10035679"/>
                <a:gd name="connsiteY6187" fmla="*/ 1010086 h 5893281"/>
                <a:gd name="connsiteX6188" fmla="*/ 6982470 w 10035679"/>
                <a:gd name="connsiteY6188" fmla="*/ 970842 h 5893281"/>
                <a:gd name="connsiteX6189" fmla="*/ 6974621 w 10035679"/>
                <a:gd name="connsiteY6189" fmla="*/ 927371 h 5893281"/>
                <a:gd name="connsiteX6190" fmla="*/ 7021110 w 10035679"/>
                <a:gd name="connsiteY6190" fmla="*/ 912880 h 5893281"/>
                <a:gd name="connsiteX6191" fmla="*/ 7071827 w 10035679"/>
                <a:gd name="connsiteY6191" fmla="*/ 902616 h 5893281"/>
                <a:gd name="connsiteX6192" fmla="*/ 7085712 w 10035679"/>
                <a:gd name="connsiteY6192" fmla="*/ 935823 h 5893281"/>
                <a:gd name="connsiteX6193" fmla="*/ 7091749 w 10035679"/>
                <a:gd name="connsiteY6193" fmla="*/ 935823 h 5893281"/>
                <a:gd name="connsiteX6194" fmla="*/ 7099598 w 10035679"/>
                <a:gd name="connsiteY6194" fmla="*/ 902616 h 5893281"/>
                <a:gd name="connsiteX6195" fmla="*/ 7105637 w 10035679"/>
                <a:gd name="connsiteY6195" fmla="*/ 867597 h 5893281"/>
                <a:gd name="connsiteX6196" fmla="*/ 7115900 w 10035679"/>
                <a:gd name="connsiteY6196" fmla="*/ 830768 h 5893281"/>
                <a:gd name="connsiteX6197" fmla="*/ 7148503 w 10035679"/>
                <a:gd name="connsiteY6197" fmla="*/ 812052 h 5893281"/>
                <a:gd name="connsiteX6198" fmla="*/ 7172653 w 10035679"/>
                <a:gd name="connsiteY6198" fmla="*/ 791524 h 5893281"/>
                <a:gd name="connsiteX6199" fmla="*/ 7201030 w 10035679"/>
                <a:gd name="connsiteY6199" fmla="*/ 769186 h 5893281"/>
                <a:gd name="connsiteX6200" fmla="*/ 7229407 w 10035679"/>
                <a:gd name="connsiteY6200" fmla="*/ 757111 h 5893281"/>
                <a:gd name="connsiteX6201" fmla="*/ 7262010 w 10035679"/>
                <a:gd name="connsiteY6201" fmla="*/ 745035 h 5893281"/>
                <a:gd name="connsiteX6202" fmla="*/ 7304272 w 10035679"/>
                <a:gd name="connsiteY6202" fmla="*/ 745035 h 5893281"/>
                <a:gd name="connsiteX6203" fmla="*/ 7308499 w 10035679"/>
                <a:gd name="connsiteY6203" fmla="*/ 730545 h 5893281"/>
                <a:gd name="connsiteX6204" fmla="*/ 7314537 w 10035679"/>
                <a:gd name="connsiteY6204" fmla="*/ 720282 h 5893281"/>
                <a:gd name="connsiteX6205" fmla="*/ 7318763 w 10035679"/>
                <a:gd name="connsiteY6205" fmla="*/ 710017 h 5893281"/>
                <a:gd name="connsiteX6206" fmla="*/ 7324800 w 10035679"/>
                <a:gd name="connsiteY6206" fmla="*/ 699754 h 5893281"/>
                <a:gd name="connsiteX6207" fmla="*/ 7347140 w 10035679"/>
                <a:gd name="connsiteY6207" fmla="*/ 699754 h 5893281"/>
                <a:gd name="connsiteX6208" fmla="*/ 7375517 w 10035679"/>
                <a:gd name="connsiteY6208" fmla="*/ 699754 h 5893281"/>
                <a:gd name="connsiteX6209" fmla="*/ 7403894 w 10035679"/>
                <a:gd name="connsiteY6209" fmla="*/ 699754 h 5893281"/>
                <a:gd name="connsiteX6210" fmla="*/ 7424421 w 10035679"/>
                <a:gd name="connsiteY6210" fmla="*/ 699754 h 5893281"/>
                <a:gd name="connsiteX6211" fmla="*/ 7434684 w 10035679"/>
                <a:gd name="connsiteY6211" fmla="*/ 699754 h 5893281"/>
                <a:gd name="connsiteX6212" fmla="*/ 7448570 w 10035679"/>
                <a:gd name="connsiteY6212" fmla="*/ 687679 h 5893281"/>
                <a:gd name="connsiteX6213" fmla="*/ 7462458 w 10035679"/>
                <a:gd name="connsiteY6213" fmla="*/ 677414 h 5893281"/>
                <a:gd name="connsiteX6214" fmla="*/ 7476344 w 10035679"/>
                <a:gd name="connsiteY6214" fmla="*/ 662924 h 5893281"/>
                <a:gd name="connsiteX6215" fmla="*/ 7488419 w 10035679"/>
                <a:gd name="connsiteY6215" fmla="*/ 652661 h 5893281"/>
                <a:gd name="connsiteX6216" fmla="*/ 7498684 w 10035679"/>
                <a:gd name="connsiteY6216" fmla="*/ 656887 h 5893281"/>
                <a:gd name="connsiteX6217" fmla="*/ 7504720 w 10035679"/>
                <a:gd name="connsiteY6217" fmla="*/ 656887 h 5893281"/>
                <a:gd name="connsiteX6218" fmla="*/ 7516796 w 10035679"/>
                <a:gd name="connsiteY6218" fmla="*/ 658698 h 5893281"/>
                <a:gd name="connsiteX6219" fmla="*/ 7527059 w 10035679"/>
                <a:gd name="connsiteY6219" fmla="*/ 658698 h 5893281"/>
                <a:gd name="connsiteX6220" fmla="*/ 7527059 w 10035679"/>
                <a:gd name="connsiteY6220" fmla="*/ 619453 h 5893281"/>
                <a:gd name="connsiteX6221" fmla="*/ 7557248 w 10035679"/>
                <a:gd name="connsiteY6221" fmla="*/ 604964 h 5893281"/>
                <a:gd name="connsiteX6222" fmla="*/ 7583812 w 10035679"/>
                <a:gd name="connsiteY6222" fmla="*/ 590474 h 5893281"/>
                <a:gd name="connsiteX6223" fmla="*/ 7607963 w 10035679"/>
                <a:gd name="connsiteY6223" fmla="*/ 571757 h 5893281"/>
                <a:gd name="connsiteX6224" fmla="*/ 7628490 w 10035679"/>
                <a:gd name="connsiteY6224" fmla="*/ 551229 h 5893281"/>
                <a:gd name="connsiteX6225" fmla="*/ 1875891 w 10035679"/>
                <a:gd name="connsiteY6225" fmla="*/ 498704 h 5893281"/>
                <a:gd name="connsiteX6226" fmla="*/ 1912720 w 10035679"/>
                <a:gd name="connsiteY6226" fmla="*/ 508968 h 5893281"/>
                <a:gd name="connsiteX6227" fmla="*/ 1936870 w 10035679"/>
                <a:gd name="connsiteY6227" fmla="*/ 527685 h 5893281"/>
                <a:gd name="connsiteX6228" fmla="*/ 1957398 w 10035679"/>
                <a:gd name="connsiteY6228" fmla="*/ 543987 h 5893281"/>
                <a:gd name="connsiteX6229" fmla="*/ 1979738 w 10035679"/>
                <a:gd name="connsiteY6229" fmla="*/ 566325 h 5893281"/>
                <a:gd name="connsiteX6230" fmla="*/ 2000266 w 10035679"/>
                <a:gd name="connsiteY6230" fmla="*/ 582626 h 5893281"/>
                <a:gd name="connsiteX6231" fmla="*/ 2000266 w 10035679"/>
                <a:gd name="connsiteY6231" fmla="*/ 576589 h 5893281"/>
                <a:gd name="connsiteX6232" fmla="*/ 2012341 w 10035679"/>
                <a:gd name="connsiteY6232" fmla="*/ 576589 h 5893281"/>
                <a:gd name="connsiteX6233" fmla="*/ 2012341 w 10035679"/>
                <a:gd name="connsiteY6233" fmla="*/ 582626 h 5893281"/>
                <a:gd name="connsiteX6234" fmla="*/ 2014151 w 10035679"/>
                <a:gd name="connsiteY6234" fmla="*/ 591078 h 5893281"/>
                <a:gd name="connsiteX6235" fmla="*/ 2022000 w 10035679"/>
                <a:gd name="connsiteY6235" fmla="*/ 601343 h 5893281"/>
                <a:gd name="connsiteX6236" fmla="*/ 2026227 w 10035679"/>
                <a:gd name="connsiteY6236" fmla="*/ 615834 h 5893281"/>
                <a:gd name="connsiteX6237" fmla="*/ 2011738 w 10035679"/>
                <a:gd name="connsiteY6237" fmla="*/ 615834 h 5893281"/>
                <a:gd name="connsiteX6238" fmla="*/ 2003889 w 10035679"/>
                <a:gd name="connsiteY6238" fmla="*/ 615834 h 5893281"/>
                <a:gd name="connsiteX6239" fmla="*/ 2003889 w 10035679"/>
                <a:gd name="connsiteY6239" fmla="*/ 620060 h 5893281"/>
                <a:gd name="connsiteX6240" fmla="*/ 1999663 w 10035679"/>
                <a:gd name="connsiteY6240" fmla="*/ 620060 h 5893281"/>
                <a:gd name="connsiteX6241" fmla="*/ 1993624 w 10035679"/>
                <a:gd name="connsiteY6241" fmla="*/ 620060 h 5893281"/>
                <a:gd name="connsiteX6242" fmla="*/ 1985775 w 10035679"/>
                <a:gd name="connsiteY6242" fmla="*/ 624286 h 5893281"/>
                <a:gd name="connsiteX6243" fmla="*/ 1957398 w 10035679"/>
                <a:gd name="connsiteY6243" fmla="*/ 601946 h 5893281"/>
                <a:gd name="connsiteX6244" fmla="*/ 1929023 w 10035679"/>
                <a:gd name="connsiteY6244" fmla="*/ 591683 h 5893281"/>
                <a:gd name="connsiteX6245" fmla="*/ 1894608 w 10035679"/>
                <a:gd name="connsiteY6245" fmla="*/ 583231 h 5893281"/>
                <a:gd name="connsiteX6246" fmla="*/ 1862005 w 10035679"/>
                <a:gd name="connsiteY6246" fmla="*/ 566929 h 5893281"/>
                <a:gd name="connsiteX6247" fmla="*/ 1874080 w 10035679"/>
                <a:gd name="connsiteY6247" fmla="*/ 556665 h 5893281"/>
                <a:gd name="connsiteX6248" fmla="*/ 1875891 w 10035679"/>
                <a:gd name="connsiteY6248" fmla="*/ 544589 h 5893281"/>
                <a:gd name="connsiteX6249" fmla="*/ 1874080 w 10035679"/>
                <a:gd name="connsiteY6249" fmla="*/ 534327 h 5893281"/>
                <a:gd name="connsiteX6250" fmla="*/ 1874080 w 10035679"/>
                <a:gd name="connsiteY6250" fmla="*/ 519231 h 5893281"/>
                <a:gd name="connsiteX6251" fmla="*/ 4341650 w 10035679"/>
                <a:gd name="connsiteY6251" fmla="*/ 484215 h 5893281"/>
                <a:gd name="connsiteX6252" fmla="*/ 4349498 w 10035679"/>
                <a:gd name="connsiteY6252" fmla="*/ 484215 h 5893281"/>
                <a:gd name="connsiteX6253" fmla="*/ 4355535 w 10035679"/>
                <a:gd name="connsiteY6253" fmla="*/ 486025 h 5893281"/>
                <a:gd name="connsiteX6254" fmla="*/ 4359762 w 10035679"/>
                <a:gd name="connsiteY6254" fmla="*/ 490251 h 5893281"/>
                <a:gd name="connsiteX6255" fmla="*/ 4363988 w 10035679"/>
                <a:gd name="connsiteY6255" fmla="*/ 494477 h 5893281"/>
                <a:gd name="connsiteX6256" fmla="*/ 4365800 w 10035679"/>
                <a:gd name="connsiteY6256" fmla="*/ 498704 h 5893281"/>
                <a:gd name="connsiteX6257" fmla="*/ 4365800 w 10035679"/>
                <a:gd name="connsiteY6257" fmla="*/ 501119 h 5893281"/>
                <a:gd name="connsiteX6258" fmla="*/ 4365800 w 10035679"/>
                <a:gd name="connsiteY6258" fmla="*/ 505345 h 5893281"/>
                <a:gd name="connsiteX6259" fmla="*/ 4370026 w 10035679"/>
                <a:gd name="connsiteY6259" fmla="*/ 513797 h 5893281"/>
                <a:gd name="connsiteX6260" fmla="*/ 4355535 w 10035679"/>
                <a:gd name="connsiteY6260" fmla="*/ 513797 h 5893281"/>
                <a:gd name="connsiteX6261" fmla="*/ 4349498 w 10035679"/>
                <a:gd name="connsiteY6261" fmla="*/ 515610 h 5893281"/>
                <a:gd name="connsiteX6262" fmla="*/ 4341650 w 10035679"/>
                <a:gd name="connsiteY6262" fmla="*/ 515610 h 5893281"/>
                <a:gd name="connsiteX6263" fmla="*/ 4335612 w 10035679"/>
                <a:gd name="connsiteY6263" fmla="*/ 519836 h 5893281"/>
                <a:gd name="connsiteX6264" fmla="*/ 4323536 w 10035679"/>
                <a:gd name="connsiteY6264" fmla="*/ 519836 h 5893281"/>
                <a:gd name="connsiteX6265" fmla="*/ 4323536 w 10035679"/>
                <a:gd name="connsiteY6265" fmla="*/ 513797 h 5893281"/>
                <a:gd name="connsiteX6266" fmla="*/ 4317500 w 10035679"/>
                <a:gd name="connsiteY6266" fmla="*/ 513797 h 5893281"/>
                <a:gd name="connsiteX6267" fmla="*/ 4317500 w 10035679"/>
                <a:gd name="connsiteY6267" fmla="*/ 487233 h 5893281"/>
                <a:gd name="connsiteX6268" fmla="*/ 4327764 w 10035679"/>
                <a:gd name="connsiteY6268" fmla="*/ 487233 h 5893281"/>
                <a:gd name="connsiteX6269" fmla="*/ 4338027 w 10035679"/>
                <a:gd name="connsiteY6269" fmla="*/ 485420 h 5893281"/>
                <a:gd name="connsiteX6270" fmla="*/ 4341650 w 10035679"/>
                <a:gd name="connsiteY6270" fmla="*/ 485420 h 5893281"/>
                <a:gd name="connsiteX6271" fmla="*/ 1985775 w 10035679"/>
                <a:gd name="connsiteY6271" fmla="*/ 466101 h 5893281"/>
                <a:gd name="connsiteX6272" fmla="*/ 2018378 w 10035679"/>
                <a:gd name="connsiteY6272" fmla="*/ 466101 h 5893281"/>
                <a:gd name="connsiteX6273" fmla="*/ 2018378 w 10035679"/>
                <a:gd name="connsiteY6273" fmla="*/ 472139 h 5893281"/>
                <a:gd name="connsiteX6274" fmla="*/ 2012341 w 10035679"/>
                <a:gd name="connsiteY6274" fmla="*/ 472139 h 5893281"/>
                <a:gd name="connsiteX6275" fmla="*/ 2004491 w 10035679"/>
                <a:gd name="connsiteY6275" fmla="*/ 472139 h 5893281"/>
                <a:gd name="connsiteX6276" fmla="*/ 2000266 w 10035679"/>
                <a:gd name="connsiteY6276" fmla="*/ 476365 h 5893281"/>
                <a:gd name="connsiteX6277" fmla="*/ 1998455 w 10035679"/>
                <a:gd name="connsiteY6277" fmla="*/ 476365 h 5893281"/>
                <a:gd name="connsiteX6278" fmla="*/ 1994229 w 10035679"/>
                <a:gd name="connsiteY6278" fmla="*/ 476365 h 5893281"/>
                <a:gd name="connsiteX6279" fmla="*/ 1990003 w 10035679"/>
                <a:gd name="connsiteY6279" fmla="*/ 472139 h 5893281"/>
                <a:gd name="connsiteX6280" fmla="*/ 5344471 w 10035679"/>
                <a:gd name="connsiteY6280" fmla="*/ 414781 h 5893281"/>
                <a:gd name="connsiteX6281" fmla="*/ 5368622 w 10035679"/>
                <a:gd name="connsiteY6281" fmla="*/ 414781 h 5893281"/>
                <a:gd name="connsiteX6282" fmla="*/ 5376471 w 10035679"/>
                <a:gd name="connsiteY6282" fmla="*/ 443763 h 5893281"/>
                <a:gd name="connsiteX6283" fmla="*/ 5382507 w 10035679"/>
                <a:gd name="connsiteY6283" fmla="*/ 462478 h 5893281"/>
                <a:gd name="connsiteX6284" fmla="*/ 5396998 w 10035679"/>
                <a:gd name="connsiteY6284" fmla="*/ 470932 h 5893281"/>
                <a:gd name="connsiteX6285" fmla="*/ 5421149 w 10035679"/>
                <a:gd name="connsiteY6285" fmla="*/ 481194 h 5893281"/>
                <a:gd name="connsiteX6286" fmla="*/ 5410884 w 10035679"/>
                <a:gd name="connsiteY6286" fmla="*/ 524062 h 5893281"/>
                <a:gd name="connsiteX6287" fmla="*/ 5396395 w 10035679"/>
                <a:gd name="connsiteY6287" fmla="*/ 566929 h 5893281"/>
                <a:gd name="connsiteX6288" fmla="*/ 5375866 w 10035679"/>
                <a:gd name="connsiteY6288" fmla="*/ 597720 h 5893281"/>
                <a:gd name="connsiteX6289" fmla="*/ 5375866 w 10035679"/>
                <a:gd name="connsiteY6289" fmla="*/ 558475 h 5893281"/>
                <a:gd name="connsiteX6290" fmla="*/ 5329377 w 10035679"/>
                <a:gd name="connsiteY6290" fmla="*/ 558475 h 5893281"/>
                <a:gd name="connsiteX6291" fmla="*/ 5333603 w 10035679"/>
                <a:gd name="connsiteY6291" fmla="*/ 513194 h 5893281"/>
                <a:gd name="connsiteX6292" fmla="*/ 5337829 w 10035679"/>
                <a:gd name="connsiteY6292" fmla="*/ 470327 h 5893281"/>
                <a:gd name="connsiteX6293" fmla="*/ 7582001 w 10035679"/>
                <a:gd name="connsiteY6293" fmla="*/ 322407 h 5893281"/>
                <a:gd name="connsiteX6294" fmla="*/ 7583209 w 10035679"/>
                <a:gd name="connsiteY6294" fmla="*/ 322407 h 5893281"/>
                <a:gd name="connsiteX6295" fmla="*/ 7591058 w 10035679"/>
                <a:gd name="connsiteY6295" fmla="*/ 322407 h 5893281"/>
                <a:gd name="connsiteX6296" fmla="*/ 7591058 w 10035679"/>
                <a:gd name="connsiteY6296" fmla="*/ 330859 h 5893281"/>
                <a:gd name="connsiteX6297" fmla="*/ 7592869 w 10035679"/>
                <a:gd name="connsiteY6297" fmla="*/ 341123 h 5893281"/>
                <a:gd name="connsiteX6298" fmla="*/ 7597097 w 10035679"/>
                <a:gd name="connsiteY6298" fmla="*/ 345349 h 5893281"/>
                <a:gd name="connsiteX6299" fmla="*/ 7601323 w 10035679"/>
                <a:gd name="connsiteY6299" fmla="*/ 351386 h 5893281"/>
                <a:gd name="connsiteX6300" fmla="*/ 7605549 w 10035679"/>
                <a:gd name="connsiteY6300" fmla="*/ 355614 h 5893281"/>
                <a:gd name="connsiteX6301" fmla="*/ 7611586 w 10035679"/>
                <a:gd name="connsiteY6301" fmla="*/ 361651 h 5893281"/>
                <a:gd name="connsiteX6302" fmla="*/ 7619435 w 10035679"/>
                <a:gd name="connsiteY6302" fmla="*/ 355614 h 5893281"/>
                <a:gd name="connsiteX6303" fmla="*/ 7621246 w 10035679"/>
                <a:gd name="connsiteY6303" fmla="*/ 347160 h 5893281"/>
                <a:gd name="connsiteX6304" fmla="*/ 7625472 w 10035679"/>
                <a:gd name="connsiteY6304" fmla="*/ 345349 h 5893281"/>
                <a:gd name="connsiteX6305" fmla="*/ 7633321 w 10035679"/>
                <a:gd name="connsiteY6305" fmla="*/ 345349 h 5893281"/>
                <a:gd name="connsiteX6306" fmla="*/ 7643586 w 10035679"/>
                <a:gd name="connsiteY6306" fmla="*/ 341123 h 5893281"/>
                <a:gd name="connsiteX6307" fmla="*/ 7649622 w 10035679"/>
                <a:gd name="connsiteY6307" fmla="*/ 361651 h 5893281"/>
                <a:gd name="connsiteX6308" fmla="*/ 7661698 w 10035679"/>
                <a:gd name="connsiteY6308" fmla="*/ 376142 h 5893281"/>
                <a:gd name="connsiteX6309" fmla="*/ 7671962 w 10035679"/>
                <a:gd name="connsiteY6309" fmla="*/ 390630 h 5893281"/>
                <a:gd name="connsiteX6310" fmla="*/ 7677999 w 10035679"/>
                <a:gd name="connsiteY6310" fmla="*/ 409347 h 5893281"/>
                <a:gd name="connsiteX6311" fmla="*/ 7682225 w 10035679"/>
                <a:gd name="connsiteY6311" fmla="*/ 434103 h 5893281"/>
                <a:gd name="connsiteX6312" fmla="*/ 7682225 w 10035679"/>
                <a:gd name="connsiteY6312" fmla="*/ 438329 h 5893281"/>
                <a:gd name="connsiteX6313" fmla="*/ 7677999 w 10035679"/>
                <a:gd name="connsiteY6313" fmla="*/ 442555 h 5893281"/>
                <a:gd name="connsiteX6314" fmla="*/ 7677999 w 10035679"/>
                <a:gd name="connsiteY6314" fmla="*/ 444366 h 5893281"/>
                <a:gd name="connsiteX6315" fmla="*/ 7677999 w 10035679"/>
                <a:gd name="connsiteY6315" fmla="*/ 448592 h 5893281"/>
                <a:gd name="connsiteX6316" fmla="*/ 7677999 w 10035679"/>
                <a:gd name="connsiteY6316" fmla="*/ 452818 h 5893281"/>
                <a:gd name="connsiteX6317" fmla="*/ 7676189 w 10035679"/>
                <a:gd name="connsiteY6317" fmla="*/ 458856 h 5893281"/>
                <a:gd name="connsiteX6318" fmla="*/ 7653848 w 10035679"/>
                <a:gd name="connsiteY6318" fmla="*/ 473347 h 5893281"/>
                <a:gd name="connsiteX6319" fmla="*/ 7621246 w 10035679"/>
                <a:gd name="connsiteY6319" fmla="*/ 487836 h 5893281"/>
                <a:gd name="connsiteX6320" fmla="*/ 7582606 w 10035679"/>
                <a:gd name="connsiteY6320" fmla="*/ 496288 h 5893281"/>
                <a:gd name="connsiteX6321" fmla="*/ 7543965 w 10035679"/>
                <a:gd name="connsiteY6321" fmla="*/ 502327 h 5893281"/>
                <a:gd name="connsiteX6322" fmla="*/ 7511362 w 10035679"/>
                <a:gd name="connsiteY6322" fmla="*/ 506553 h 5893281"/>
                <a:gd name="connsiteX6323" fmla="*/ 7515588 w 10035679"/>
                <a:gd name="connsiteY6323" fmla="*/ 487836 h 5893281"/>
                <a:gd name="connsiteX6324" fmla="*/ 7519814 w 10035679"/>
                <a:gd name="connsiteY6324" fmla="*/ 481799 h 5893281"/>
                <a:gd name="connsiteX6325" fmla="*/ 7524040 w 10035679"/>
                <a:gd name="connsiteY6325" fmla="*/ 473347 h 5893281"/>
                <a:gd name="connsiteX6326" fmla="*/ 7525853 w 10035679"/>
                <a:gd name="connsiteY6326" fmla="*/ 471535 h 5893281"/>
                <a:gd name="connsiteX6327" fmla="*/ 7530079 w 10035679"/>
                <a:gd name="connsiteY6327" fmla="*/ 471535 h 5893281"/>
                <a:gd name="connsiteX6328" fmla="*/ 7537928 w 10035679"/>
                <a:gd name="connsiteY6328" fmla="*/ 467309 h 5893281"/>
                <a:gd name="connsiteX6329" fmla="*/ 7539739 w 10035679"/>
                <a:gd name="connsiteY6329" fmla="*/ 467309 h 5893281"/>
                <a:gd name="connsiteX6330" fmla="*/ 7543965 w 10035679"/>
                <a:gd name="connsiteY6330" fmla="*/ 463082 h 5893281"/>
                <a:gd name="connsiteX6331" fmla="*/ 7551814 w 10035679"/>
                <a:gd name="connsiteY6331" fmla="*/ 458856 h 5893281"/>
                <a:gd name="connsiteX6332" fmla="*/ 7562079 w 10035679"/>
                <a:gd name="connsiteY6332" fmla="*/ 429875 h 5893281"/>
                <a:gd name="connsiteX6333" fmla="*/ 7562079 w 10035679"/>
                <a:gd name="connsiteY6333" fmla="*/ 400895 h 5893281"/>
                <a:gd name="connsiteX6334" fmla="*/ 7557853 w 10035679"/>
                <a:gd name="connsiteY6334" fmla="*/ 374329 h 5893281"/>
                <a:gd name="connsiteX6335" fmla="*/ 7563889 w 10035679"/>
                <a:gd name="connsiteY6335" fmla="*/ 351991 h 5893281"/>
                <a:gd name="connsiteX6336" fmla="*/ 7582001 w 10035679"/>
                <a:gd name="connsiteY6336" fmla="*/ 331464 h 5893281"/>
                <a:gd name="connsiteX6337" fmla="*/ 2138526 w 10035679"/>
                <a:gd name="connsiteY6337" fmla="*/ 307916 h 5893281"/>
                <a:gd name="connsiteX6338" fmla="*/ 2142752 w 10035679"/>
                <a:gd name="connsiteY6338" fmla="*/ 307916 h 5893281"/>
                <a:gd name="connsiteX6339" fmla="*/ 2149998 w 10035679"/>
                <a:gd name="connsiteY6339" fmla="*/ 307916 h 5893281"/>
                <a:gd name="connsiteX6340" fmla="*/ 2188638 w 10035679"/>
                <a:gd name="connsiteY6340" fmla="*/ 350783 h 5893281"/>
                <a:gd name="connsiteX6341" fmla="*/ 2237542 w 10035679"/>
                <a:gd name="connsiteY6341" fmla="*/ 383386 h 5893281"/>
                <a:gd name="connsiteX6342" fmla="*/ 2298522 w 10035679"/>
                <a:gd name="connsiteY6342" fmla="*/ 408140 h 5893281"/>
                <a:gd name="connsiteX6343" fmla="*/ 2302747 w 10035679"/>
                <a:gd name="connsiteY6343" fmla="*/ 443158 h 5893281"/>
                <a:gd name="connsiteX6344" fmla="*/ 2313012 w 10035679"/>
                <a:gd name="connsiteY6344" fmla="*/ 469724 h 5893281"/>
                <a:gd name="connsiteX6345" fmla="*/ 2323277 w 10035679"/>
                <a:gd name="connsiteY6345" fmla="*/ 484215 h 5893281"/>
                <a:gd name="connsiteX6346" fmla="*/ 2337766 w 10035679"/>
                <a:gd name="connsiteY6346" fmla="*/ 498704 h 5893281"/>
                <a:gd name="connsiteX6347" fmla="*/ 2352256 w 10035679"/>
                <a:gd name="connsiteY6347" fmla="*/ 519231 h 5893281"/>
                <a:gd name="connsiteX6348" fmla="*/ 2328106 w 10035679"/>
                <a:gd name="connsiteY6348" fmla="*/ 523459 h 5893281"/>
                <a:gd name="connsiteX6349" fmla="*/ 2303955 w 10035679"/>
                <a:gd name="connsiteY6349" fmla="*/ 527685 h 5893281"/>
                <a:gd name="connsiteX6350" fmla="*/ 2281617 w 10035679"/>
                <a:gd name="connsiteY6350" fmla="*/ 537948 h 5893281"/>
                <a:gd name="connsiteX6351" fmla="*/ 2267126 w 10035679"/>
                <a:gd name="connsiteY6351" fmla="*/ 552439 h 5893281"/>
                <a:gd name="connsiteX6352" fmla="*/ 2265316 w 10035679"/>
                <a:gd name="connsiteY6352" fmla="*/ 558475 h 5893281"/>
                <a:gd name="connsiteX6353" fmla="*/ 2261090 w 10035679"/>
                <a:gd name="connsiteY6353" fmla="*/ 566929 h 5893281"/>
                <a:gd name="connsiteX6354" fmla="*/ 2256864 w 10035679"/>
                <a:gd name="connsiteY6354" fmla="*/ 572966 h 5893281"/>
                <a:gd name="connsiteX6355" fmla="*/ 2252636 w 10035679"/>
                <a:gd name="connsiteY6355" fmla="*/ 577192 h 5893281"/>
                <a:gd name="connsiteX6356" fmla="*/ 2246599 w 10035679"/>
                <a:gd name="connsiteY6356" fmla="*/ 583231 h 5893281"/>
                <a:gd name="connsiteX6357" fmla="*/ 2224259 w 10035679"/>
                <a:gd name="connsiteY6357" fmla="*/ 587457 h 5893281"/>
                <a:gd name="connsiteX6358" fmla="*/ 2194072 w 10035679"/>
                <a:gd name="connsiteY6358" fmla="*/ 591683 h 5893281"/>
                <a:gd name="connsiteX6359" fmla="*/ 2157243 w 10035679"/>
                <a:gd name="connsiteY6359" fmla="*/ 587457 h 5893281"/>
                <a:gd name="connsiteX6360" fmla="*/ 2128866 w 10035679"/>
                <a:gd name="connsiteY6360" fmla="*/ 583231 h 5893281"/>
                <a:gd name="connsiteX6361" fmla="*/ 2122829 w 10035679"/>
                <a:gd name="connsiteY6361" fmla="*/ 562701 h 5893281"/>
                <a:gd name="connsiteX6362" fmla="*/ 2118601 w 10035679"/>
                <a:gd name="connsiteY6362" fmla="*/ 548213 h 5893281"/>
                <a:gd name="connsiteX6363" fmla="*/ 2114375 w 10035679"/>
                <a:gd name="connsiteY6363" fmla="*/ 537948 h 5893281"/>
                <a:gd name="connsiteX6364" fmla="*/ 2104112 w 10035679"/>
                <a:gd name="connsiteY6364" fmla="*/ 519231 h 5893281"/>
                <a:gd name="connsiteX6365" fmla="*/ 2150601 w 10035679"/>
                <a:gd name="connsiteY6365" fmla="*/ 504742 h 5893281"/>
                <a:gd name="connsiteX6366" fmla="*/ 2150601 w 10035679"/>
                <a:gd name="connsiteY6366" fmla="*/ 498704 h 5893281"/>
                <a:gd name="connsiteX6367" fmla="*/ 2113772 w 10035679"/>
                <a:gd name="connsiteY6367" fmla="*/ 494477 h 5893281"/>
                <a:gd name="connsiteX6368" fmla="*/ 2089622 w 10035679"/>
                <a:gd name="connsiteY6368" fmla="*/ 486025 h 5893281"/>
                <a:gd name="connsiteX6369" fmla="*/ 2071509 w 10035679"/>
                <a:gd name="connsiteY6369" fmla="*/ 471535 h 5893281"/>
                <a:gd name="connsiteX6370" fmla="*/ 2069697 w 10035679"/>
                <a:gd name="connsiteY6370" fmla="*/ 461272 h 5893281"/>
                <a:gd name="connsiteX6371" fmla="*/ 2061850 w 10035679"/>
                <a:gd name="connsiteY6371" fmla="*/ 451007 h 5893281"/>
                <a:gd name="connsiteX6372" fmla="*/ 2057622 w 10035679"/>
                <a:gd name="connsiteY6372" fmla="*/ 440742 h 5893281"/>
                <a:gd name="connsiteX6373" fmla="*/ 2057622 w 10035679"/>
                <a:gd name="connsiteY6373" fmla="*/ 428669 h 5893281"/>
                <a:gd name="connsiteX6374" fmla="*/ 2057622 w 10035679"/>
                <a:gd name="connsiteY6374" fmla="*/ 422630 h 5893281"/>
                <a:gd name="connsiteX6375" fmla="*/ 2057622 w 10035679"/>
                <a:gd name="connsiteY6375" fmla="*/ 414178 h 5893281"/>
                <a:gd name="connsiteX6376" fmla="*/ 2061850 w 10035679"/>
                <a:gd name="connsiteY6376" fmla="*/ 414178 h 5893281"/>
                <a:gd name="connsiteX6377" fmla="*/ 2066076 w 10035679"/>
                <a:gd name="connsiteY6377" fmla="*/ 412366 h 5893281"/>
                <a:gd name="connsiteX6378" fmla="*/ 2070302 w 10035679"/>
                <a:gd name="connsiteY6378" fmla="*/ 412366 h 5893281"/>
                <a:gd name="connsiteX6379" fmla="*/ 2072113 w 10035679"/>
                <a:gd name="connsiteY6379" fmla="*/ 412366 h 5893281"/>
                <a:gd name="connsiteX6380" fmla="*/ 2079962 w 10035679"/>
                <a:gd name="connsiteY6380" fmla="*/ 408140 h 5893281"/>
                <a:gd name="connsiteX6381" fmla="*/ 2082980 w 10035679"/>
                <a:gd name="connsiteY6381" fmla="*/ 398480 h 5893281"/>
                <a:gd name="connsiteX6382" fmla="*/ 2082980 w 10035679"/>
                <a:gd name="connsiteY6382" fmla="*/ 386404 h 5893281"/>
                <a:gd name="connsiteX6383" fmla="*/ 2082980 w 10035679"/>
                <a:gd name="connsiteY6383" fmla="*/ 380368 h 5893281"/>
                <a:gd name="connsiteX6384" fmla="*/ 2084791 w 10035679"/>
                <a:gd name="connsiteY6384" fmla="*/ 376142 h 5893281"/>
                <a:gd name="connsiteX6385" fmla="*/ 2089019 w 10035679"/>
                <a:gd name="connsiteY6385" fmla="*/ 370103 h 5893281"/>
                <a:gd name="connsiteX6386" fmla="*/ 2093245 w 10035679"/>
                <a:gd name="connsiteY6386" fmla="*/ 370103 h 5893281"/>
                <a:gd name="connsiteX6387" fmla="*/ 2097471 w 10035679"/>
                <a:gd name="connsiteY6387" fmla="*/ 365877 h 5893281"/>
                <a:gd name="connsiteX6388" fmla="*/ 2099282 w 10035679"/>
                <a:gd name="connsiteY6388" fmla="*/ 365877 h 5893281"/>
                <a:gd name="connsiteX6389" fmla="*/ 2103508 w 10035679"/>
                <a:gd name="connsiteY6389" fmla="*/ 365877 h 5893281"/>
                <a:gd name="connsiteX6390" fmla="*/ 2109546 w 10035679"/>
                <a:gd name="connsiteY6390" fmla="*/ 361651 h 5893281"/>
                <a:gd name="connsiteX6391" fmla="*/ 2113772 w 10035679"/>
                <a:gd name="connsiteY6391" fmla="*/ 347160 h 5893281"/>
                <a:gd name="connsiteX6392" fmla="*/ 2117999 w 10035679"/>
                <a:gd name="connsiteY6392" fmla="*/ 336897 h 5893281"/>
                <a:gd name="connsiteX6393" fmla="*/ 2122224 w 10035679"/>
                <a:gd name="connsiteY6393" fmla="*/ 326633 h 5893281"/>
                <a:gd name="connsiteX6394" fmla="*/ 2128263 w 10035679"/>
                <a:gd name="connsiteY6394" fmla="*/ 316370 h 5893281"/>
                <a:gd name="connsiteX6395" fmla="*/ 2132489 w 10035679"/>
                <a:gd name="connsiteY6395" fmla="*/ 312142 h 5893281"/>
                <a:gd name="connsiteX6396" fmla="*/ 2136715 w 10035679"/>
                <a:gd name="connsiteY6396" fmla="*/ 312142 h 5893281"/>
                <a:gd name="connsiteX6397" fmla="*/ 4240220 w 10035679"/>
                <a:gd name="connsiteY6397" fmla="*/ 268671 h 5893281"/>
                <a:gd name="connsiteX6398" fmla="*/ 4250484 w 10035679"/>
                <a:gd name="connsiteY6398" fmla="*/ 272899 h 5893281"/>
                <a:gd name="connsiteX6399" fmla="*/ 4260746 w 10035679"/>
                <a:gd name="connsiteY6399" fmla="*/ 274710 h 5893281"/>
                <a:gd name="connsiteX6400" fmla="*/ 4266785 w 10035679"/>
                <a:gd name="connsiteY6400" fmla="*/ 278936 h 5893281"/>
                <a:gd name="connsiteX6401" fmla="*/ 4278858 w 10035679"/>
                <a:gd name="connsiteY6401" fmla="*/ 283162 h 5893281"/>
                <a:gd name="connsiteX6402" fmla="*/ 4278858 w 10035679"/>
                <a:gd name="connsiteY6402" fmla="*/ 293427 h 5893281"/>
                <a:gd name="connsiteX6403" fmla="*/ 4280671 w 10035679"/>
                <a:gd name="connsiteY6403" fmla="*/ 301879 h 5893281"/>
                <a:gd name="connsiteX6404" fmla="*/ 4280671 w 10035679"/>
                <a:gd name="connsiteY6404" fmla="*/ 307916 h 5893281"/>
                <a:gd name="connsiteX6405" fmla="*/ 4284896 w 10035679"/>
                <a:gd name="connsiteY6405" fmla="*/ 316370 h 5893281"/>
                <a:gd name="connsiteX6406" fmla="*/ 4260746 w 10035679"/>
                <a:gd name="connsiteY6406" fmla="*/ 316370 h 5893281"/>
                <a:gd name="connsiteX6407" fmla="*/ 4256519 w 10035679"/>
                <a:gd name="connsiteY6407" fmla="*/ 307916 h 5893281"/>
                <a:gd name="connsiteX6408" fmla="*/ 4252295 w 10035679"/>
                <a:gd name="connsiteY6408" fmla="*/ 301879 h 5893281"/>
                <a:gd name="connsiteX6409" fmla="*/ 4246256 w 10035679"/>
                <a:gd name="connsiteY6409" fmla="*/ 293427 h 5893281"/>
                <a:gd name="connsiteX6410" fmla="*/ 4242029 w 10035679"/>
                <a:gd name="connsiteY6410" fmla="*/ 289201 h 5893281"/>
                <a:gd name="connsiteX6411" fmla="*/ 4242029 w 10035679"/>
                <a:gd name="connsiteY6411" fmla="*/ 278936 h 5893281"/>
                <a:gd name="connsiteX6412" fmla="*/ 5226738 w 10035679"/>
                <a:gd name="connsiteY6412" fmla="*/ 221580 h 5893281"/>
                <a:gd name="connsiteX6413" fmla="*/ 5238813 w 10035679"/>
                <a:gd name="connsiteY6413" fmla="*/ 240295 h 5893281"/>
                <a:gd name="connsiteX6414" fmla="*/ 5249078 w 10035679"/>
                <a:gd name="connsiteY6414" fmla="*/ 275313 h 5893281"/>
                <a:gd name="connsiteX6415" fmla="*/ 5263567 w 10035679"/>
                <a:gd name="connsiteY6415" fmla="*/ 307916 h 5893281"/>
                <a:gd name="connsiteX6416" fmla="*/ 5281681 w 10035679"/>
                <a:gd name="connsiteY6416" fmla="*/ 340519 h 5893281"/>
                <a:gd name="connsiteX6417" fmla="*/ 5291943 w 10035679"/>
                <a:gd name="connsiteY6417" fmla="*/ 355009 h 5893281"/>
                <a:gd name="connsiteX6418" fmla="*/ 5297982 w 10035679"/>
                <a:gd name="connsiteY6418" fmla="*/ 346557 h 5893281"/>
                <a:gd name="connsiteX6419" fmla="*/ 5302208 w 10035679"/>
                <a:gd name="connsiteY6419" fmla="*/ 344747 h 5893281"/>
                <a:gd name="connsiteX6420" fmla="*/ 5310057 w 10035679"/>
                <a:gd name="connsiteY6420" fmla="*/ 344747 h 5893281"/>
                <a:gd name="connsiteX6421" fmla="*/ 5316094 w 10035679"/>
                <a:gd name="connsiteY6421" fmla="*/ 340519 h 5893281"/>
                <a:gd name="connsiteX6422" fmla="*/ 5330585 w 10035679"/>
                <a:gd name="connsiteY6422" fmla="*/ 340519 h 5893281"/>
                <a:gd name="connsiteX6423" fmla="*/ 5330585 w 10035679"/>
                <a:gd name="connsiteY6423" fmla="*/ 346557 h 5893281"/>
                <a:gd name="connsiteX6424" fmla="*/ 5338434 w 10035679"/>
                <a:gd name="connsiteY6424" fmla="*/ 346557 h 5893281"/>
                <a:gd name="connsiteX6425" fmla="*/ 5338434 w 10035679"/>
                <a:gd name="connsiteY6425" fmla="*/ 368895 h 5893281"/>
                <a:gd name="connsiteX6426" fmla="*/ 5283491 w 10035679"/>
                <a:gd name="connsiteY6426" fmla="*/ 374934 h 5893281"/>
                <a:gd name="connsiteX6427" fmla="*/ 5277455 w 10035679"/>
                <a:gd name="connsiteY6427" fmla="*/ 432290 h 5893281"/>
                <a:gd name="connsiteX6428" fmla="*/ 5259341 w 10035679"/>
                <a:gd name="connsiteY6428" fmla="*/ 479384 h 5893281"/>
                <a:gd name="connsiteX6429" fmla="*/ 5244852 w 10035679"/>
                <a:gd name="connsiteY6429" fmla="*/ 526477 h 5893281"/>
                <a:gd name="connsiteX6430" fmla="*/ 5238813 w 10035679"/>
                <a:gd name="connsiteY6430" fmla="*/ 565722 h 5893281"/>
                <a:gd name="connsiteX6431" fmla="*/ 5234587 w 10035679"/>
                <a:gd name="connsiteY6431" fmla="*/ 604966 h 5893281"/>
                <a:gd name="connsiteX6432" fmla="*/ 5234587 w 10035679"/>
                <a:gd name="connsiteY6432" fmla="*/ 637569 h 5893281"/>
                <a:gd name="connsiteX6433" fmla="*/ 5226738 w 10035679"/>
                <a:gd name="connsiteY6433" fmla="*/ 668361 h 5893281"/>
                <a:gd name="connsiteX6434" fmla="*/ 5220701 w 10035679"/>
                <a:gd name="connsiteY6434" fmla="*/ 668361 h 5893281"/>
                <a:gd name="connsiteX6435" fmla="*/ 5220701 w 10035679"/>
                <a:gd name="connsiteY6435" fmla="*/ 662322 h 5893281"/>
                <a:gd name="connsiteX6436" fmla="*/ 5210436 w 10035679"/>
                <a:gd name="connsiteY6436" fmla="*/ 647832 h 5893281"/>
                <a:gd name="connsiteX6437" fmla="*/ 5192324 w 10035679"/>
                <a:gd name="connsiteY6437" fmla="*/ 629117 h 5893281"/>
                <a:gd name="connsiteX6438" fmla="*/ 5171797 w 10035679"/>
                <a:gd name="connsiteY6438" fmla="*/ 604361 h 5893281"/>
                <a:gd name="connsiteX6439" fmla="*/ 5153683 w 10035679"/>
                <a:gd name="connsiteY6439" fmla="*/ 579608 h 5893281"/>
                <a:gd name="connsiteX6440" fmla="*/ 5139194 w 10035679"/>
                <a:gd name="connsiteY6440" fmla="*/ 554854 h 5893281"/>
                <a:gd name="connsiteX6441" fmla="*/ 5131345 w 10035679"/>
                <a:gd name="connsiteY6441" fmla="*/ 532514 h 5893281"/>
                <a:gd name="connsiteX6442" fmla="*/ 5135571 w 10035679"/>
                <a:gd name="connsiteY6442" fmla="*/ 518025 h 5893281"/>
                <a:gd name="connsiteX6443" fmla="*/ 5143420 w 10035679"/>
                <a:gd name="connsiteY6443" fmla="*/ 513797 h 5893281"/>
                <a:gd name="connsiteX6444" fmla="*/ 5149457 w 10035679"/>
                <a:gd name="connsiteY6444" fmla="*/ 513797 h 5893281"/>
                <a:gd name="connsiteX6445" fmla="*/ 5153683 w 10035679"/>
                <a:gd name="connsiteY6445" fmla="*/ 513797 h 5893281"/>
                <a:gd name="connsiteX6446" fmla="*/ 5157909 w 10035679"/>
                <a:gd name="connsiteY6446" fmla="*/ 513797 h 5893281"/>
                <a:gd name="connsiteX6447" fmla="*/ 5159721 w 10035679"/>
                <a:gd name="connsiteY6447" fmla="*/ 513797 h 5893281"/>
                <a:gd name="connsiteX6448" fmla="*/ 5163948 w 10035679"/>
                <a:gd name="connsiteY6448" fmla="*/ 513797 h 5893281"/>
                <a:gd name="connsiteX6449" fmla="*/ 5168174 w 10035679"/>
                <a:gd name="connsiteY6449" fmla="*/ 513194 h 5893281"/>
                <a:gd name="connsiteX6450" fmla="*/ 5174212 w 10035679"/>
                <a:gd name="connsiteY6450" fmla="*/ 504742 h 5893281"/>
                <a:gd name="connsiteX6451" fmla="*/ 5168174 w 10035679"/>
                <a:gd name="connsiteY6451" fmla="*/ 504742 h 5893281"/>
                <a:gd name="connsiteX6452" fmla="*/ 5168174 w 10035679"/>
                <a:gd name="connsiteY6452" fmla="*/ 498704 h 5893281"/>
                <a:gd name="connsiteX6453" fmla="*/ 5135571 w 10035679"/>
                <a:gd name="connsiteY6453" fmla="*/ 494477 h 5893281"/>
                <a:gd name="connsiteX6454" fmla="*/ 5117459 w 10035679"/>
                <a:gd name="connsiteY6454" fmla="*/ 484215 h 5893281"/>
                <a:gd name="connsiteX6455" fmla="*/ 5102968 w 10035679"/>
                <a:gd name="connsiteY6455" fmla="*/ 465498 h 5893281"/>
                <a:gd name="connsiteX6456" fmla="*/ 5117459 w 10035679"/>
                <a:gd name="connsiteY6456" fmla="*/ 461272 h 5893281"/>
                <a:gd name="connsiteX6457" fmla="*/ 5129532 w 10035679"/>
                <a:gd name="connsiteY6457" fmla="*/ 457044 h 5893281"/>
                <a:gd name="connsiteX6458" fmla="*/ 5135571 w 10035679"/>
                <a:gd name="connsiteY6458" fmla="*/ 455233 h 5893281"/>
                <a:gd name="connsiteX6459" fmla="*/ 5143420 w 10035679"/>
                <a:gd name="connsiteY6459" fmla="*/ 451007 h 5893281"/>
                <a:gd name="connsiteX6460" fmla="*/ 5149457 w 10035679"/>
                <a:gd name="connsiteY6460" fmla="*/ 446781 h 5893281"/>
                <a:gd name="connsiteX6461" fmla="*/ 5157306 w 10035679"/>
                <a:gd name="connsiteY6461" fmla="*/ 440742 h 5893281"/>
                <a:gd name="connsiteX6462" fmla="*/ 5157306 w 10035679"/>
                <a:gd name="connsiteY6462" fmla="*/ 432290 h 5893281"/>
                <a:gd name="connsiteX6463" fmla="*/ 5128929 w 10035679"/>
                <a:gd name="connsiteY6463" fmla="*/ 432290 h 5893281"/>
                <a:gd name="connsiteX6464" fmla="*/ 5121080 w 10035679"/>
                <a:gd name="connsiteY6464" fmla="*/ 436516 h 5893281"/>
                <a:gd name="connsiteX6465" fmla="*/ 5115043 w 10035679"/>
                <a:gd name="connsiteY6465" fmla="*/ 436516 h 5893281"/>
                <a:gd name="connsiteX6466" fmla="*/ 5107194 w 10035679"/>
                <a:gd name="connsiteY6466" fmla="*/ 440742 h 5893281"/>
                <a:gd name="connsiteX6467" fmla="*/ 5096931 w 10035679"/>
                <a:gd name="connsiteY6467" fmla="*/ 440742 h 5893281"/>
                <a:gd name="connsiteX6468" fmla="*/ 5078817 w 10035679"/>
                <a:gd name="connsiteY6468" fmla="*/ 408140 h 5893281"/>
                <a:gd name="connsiteX6469" fmla="*/ 5058290 w 10035679"/>
                <a:gd name="connsiteY6469" fmla="*/ 375537 h 5893281"/>
                <a:gd name="connsiteX6470" fmla="*/ 5060100 w 10035679"/>
                <a:gd name="connsiteY6470" fmla="*/ 365274 h 5893281"/>
                <a:gd name="connsiteX6471" fmla="*/ 5060100 w 10035679"/>
                <a:gd name="connsiteY6471" fmla="*/ 359235 h 5893281"/>
                <a:gd name="connsiteX6472" fmla="*/ 5064326 w 10035679"/>
                <a:gd name="connsiteY6472" fmla="*/ 355009 h 5893281"/>
                <a:gd name="connsiteX6473" fmla="*/ 5068554 w 10035679"/>
                <a:gd name="connsiteY6473" fmla="*/ 346557 h 5893281"/>
                <a:gd name="connsiteX6474" fmla="*/ 5068554 w 10035679"/>
                <a:gd name="connsiteY6474" fmla="*/ 340519 h 5893281"/>
                <a:gd name="connsiteX6475" fmla="*/ 5072781 w 10035679"/>
                <a:gd name="connsiteY6475" fmla="*/ 330256 h 5893281"/>
                <a:gd name="connsiteX6476" fmla="*/ 5064931 w 10035679"/>
                <a:gd name="connsiteY6476" fmla="*/ 330256 h 5893281"/>
                <a:gd name="connsiteX6477" fmla="*/ 5064931 w 10035679"/>
                <a:gd name="connsiteY6477" fmla="*/ 321804 h 5893281"/>
                <a:gd name="connsiteX6478" fmla="*/ 5058893 w 10035679"/>
                <a:gd name="connsiteY6478" fmla="*/ 326030 h 5893281"/>
                <a:gd name="connsiteX6479" fmla="*/ 5054680 w 10035679"/>
                <a:gd name="connsiteY6479" fmla="*/ 326030 h 5893281"/>
                <a:gd name="connsiteX6480" fmla="*/ 5050454 w 10035679"/>
                <a:gd name="connsiteY6480" fmla="*/ 326030 h 5893281"/>
                <a:gd name="connsiteX6481" fmla="*/ 5046228 w 10035679"/>
                <a:gd name="connsiteY6481" fmla="*/ 326030 h 5893281"/>
                <a:gd name="connsiteX6482" fmla="*/ 5046228 w 10035679"/>
                <a:gd name="connsiteY6482" fmla="*/ 321804 h 5893281"/>
                <a:gd name="connsiteX6483" fmla="*/ 5040192 w 10035679"/>
                <a:gd name="connsiteY6483" fmla="*/ 315765 h 5893281"/>
                <a:gd name="connsiteX6484" fmla="*/ 5035964 w 10035679"/>
                <a:gd name="connsiteY6484" fmla="*/ 307313 h 5893281"/>
                <a:gd name="connsiteX6485" fmla="*/ 5031737 w 10035679"/>
                <a:gd name="connsiteY6485" fmla="*/ 301274 h 5893281"/>
                <a:gd name="connsiteX6486" fmla="*/ 5029927 w 10035679"/>
                <a:gd name="connsiteY6486" fmla="*/ 297048 h 5893281"/>
                <a:gd name="connsiteX6487" fmla="*/ 5029927 w 10035679"/>
                <a:gd name="connsiteY6487" fmla="*/ 286785 h 5893281"/>
                <a:gd name="connsiteX6488" fmla="*/ 5025701 w 10035679"/>
                <a:gd name="connsiteY6488" fmla="*/ 274710 h 5893281"/>
                <a:gd name="connsiteX6489" fmla="*/ 5064326 w 10035679"/>
                <a:gd name="connsiteY6489" fmla="*/ 249957 h 5893281"/>
                <a:gd name="connsiteX6490" fmla="*/ 5102968 w 10035679"/>
                <a:gd name="connsiteY6490" fmla="*/ 229427 h 5893281"/>
                <a:gd name="connsiteX6491" fmla="*/ 5107194 w 10035679"/>
                <a:gd name="connsiteY6491" fmla="*/ 239692 h 5893281"/>
                <a:gd name="connsiteX6492" fmla="*/ 5111420 w 10035679"/>
                <a:gd name="connsiteY6492" fmla="*/ 249957 h 5893281"/>
                <a:gd name="connsiteX6493" fmla="*/ 5115646 w 10035679"/>
                <a:gd name="connsiteY6493" fmla="*/ 254183 h 5893281"/>
                <a:gd name="connsiteX6494" fmla="*/ 5121685 w 10035679"/>
                <a:gd name="connsiteY6494" fmla="*/ 258409 h 5893281"/>
                <a:gd name="connsiteX6495" fmla="*/ 5125911 w 10035679"/>
                <a:gd name="connsiteY6495" fmla="*/ 258409 h 5893281"/>
                <a:gd name="connsiteX6496" fmla="*/ 5130137 w 10035679"/>
                <a:gd name="connsiteY6496" fmla="*/ 260219 h 5893281"/>
                <a:gd name="connsiteX6497" fmla="*/ 5136174 w 10035679"/>
                <a:gd name="connsiteY6497" fmla="*/ 264445 h 5893281"/>
                <a:gd name="connsiteX6498" fmla="*/ 5144023 w 10035679"/>
                <a:gd name="connsiteY6498" fmla="*/ 268671 h 5893281"/>
                <a:gd name="connsiteX6499" fmla="*/ 5150062 w 10035679"/>
                <a:gd name="connsiteY6499" fmla="*/ 289201 h 5893281"/>
                <a:gd name="connsiteX6500" fmla="*/ 5154288 w 10035679"/>
                <a:gd name="connsiteY6500" fmla="*/ 315765 h 5893281"/>
                <a:gd name="connsiteX6501" fmla="*/ 5158514 w 10035679"/>
                <a:gd name="connsiteY6501" fmla="*/ 340519 h 5893281"/>
                <a:gd name="connsiteX6502" fmla="*/ 5174815 w 10035679"/>
                <a:gd name="connsiteY6502" fmla="*/ 340519 h 5893281"/>
                <a:gd name="connsiteX6503" fmla="*/ 5174815 w 10035679"/>
                <a:gd name="connsiteY6503" fmla="*/ 321804 h 5893281"/>
                <a:gd name="connsiteX6504" fmla="*/ 5168776 w 10035679"/>
                <a:gd name="connsiteY6504" fmla="*/ 301274 h 5893281"/>
                <a:gd name="connsiteX6505" fmla="*/ 5168776 w 10035679"/>
                <a:gd name="connsiteY6505" fmla="*/ 274710 h 5893281"/>
                <a:gd name="connsiteX6506" fmla="*/ 5174815 w 10035679"/>
                <a:gd name="connsiteY6506" fmla="*/ 249957 h 5893281"/>
                <a:gd name="connsiteX6507" fmla="*/ 5182664 w 10035679"/>
                <a:gd name="connsiteY6507" fmla="*/ 229427 h 5893281"/>
                <a:gd name="connsiteX6508" fmla="*/ 7221557 w 10035679"/>
                <a:gd name="connsiteY6508" fmla="*/ 203466 h 5893281"/>
                <a:gd name="connsiteX6509" fmla="*/ 7231822 w 10035679"/>
                <a:gd name="connsiteY6509" fmla="*/ 211918 h 5893281"/>
                <a:gd name="connsiteX6510" fmla="*/ 7239670 w 10035679"/>
                <a:gd name="connsiteY6510" fmla="*/ 217957 h 5893281"/>
                <a:gd name="connsiteX6511" fmla="*/ 7249934 w 10035679"/>
                <a:gd name="connsiteY6511" fmla="*/ 217957 h 5893281"/>
                <a:gd name="connsiteX6512" fmla="*/ 7260199 w 10035679"/>
                <a:gd name="connsiteY6512" fmla="*/ 217957 h 5893281"/>
                <a:gd name="connsiteX6513" fmla="*/ 7278311 w 10035679"/>
                <a:gd name="connsiteY6513" fmla="*/ 222183 h 5893281"/>
                <a:gd name="connsiteX6514" fmla="*/ 7274085 w 10035679"/>
                <a:gd name="connsiteY6514" fmla="*/ 230635 h 5893281"/>
                <a:gd name="connsiteX6515" fmla="*/ 7274085 w 10035679"/>
                <a:gd name="connsiteY6515" fmla="*/ 232447 h 5893281"/>
                <a:gd name="connsiteX6516" fmla="*/ 7274085 w 10035679"/>
                <a:gd name="connsiteY6516" fmla="*/ 236673 h 5893281"/>
                <a:gd name="connsiteX6517" fmla="*/ 7272274 w 10035679"/>
                <a:gd name="connsiteY6517" fmla="*/ 240900 h 5893281"/>
                <a:gd name="connsiteX6518" fmla="*/ 7272274 w 10035679"/>
                <a:gd name="connsiteY6518" fmla="*/ 245126 h 5893281"/>
                <a:gd name="connsiteX6519" fmla="*/ 7245708 w 10035679"/>
                <a:gd name="connsiteY6519" fmla="*/ 259616 h 5893281"/>
                <a:gd name="connsiteX6520" fmla="*/ 7211295 w 10035679"/>
                <a:gd name="connsiteY6520" fmla="*/ 265653 h 5893281"/>
                <a:gd name="connsiteX6521" fmla="*/ 7174466 w 10035679"/>
                <a:gd name="connsiteY6521" fmla="*/ 269879 h 5893281"/>
                <a:gd name="connsiteX6522" fmla="*/ 7172653 w 10035679"/>
                <a:gd name="connsiteY6522" fmla="*/ 261427 h 5893281"/>
                <a:gd name="connsiteX6523" fmla="*/ 7172653 w 10035679"/>
                <a:gd name="connsiteY6523" fmla="*/ 255390 h 5893281"/>
                <a:gd name="connsiteX6524" fmla="*/ 7168427 w 10035679"/>
                <a:gd name="connsiteY6524" fmla="*/ 246936 h 5893281"/>
                <a:gd name="connsiteX6525" fmla="*/ 7168427 w 10035679"/>
                <a:gd name="connsiteY6525" fmla="*/ 236673 h 5893281"/>
                <a:gd name="connsiteX6526" fmla="*/ 7178692 w 10035679"/>
                <a:gd name="connsiteY6526" fmla="*/ 230635 h 5893281"/>
                <a:gd name="connsiteX6527" fmla="*/ 7186539 w 10035679"/>
                <a:gd name="connsiteY6527" fmla="*/ 222183 h 5893281"/>
                <a:gd name="connsiteX6528" fmla="*/ 7192578 w 10035679"/>
                <a:gd name="connsiteY6528" fmla="*/ 217957 h 5893281"/>
                <a:gd name="connsiteX6529" fmla="*/ 7200425 w 10035679"/>
                <a:gd name="connsiteY6529" fmla="*/ 211918 h 5893281"/>
                <a:gd name="connsiteX6530" fmla="*/ 7206464 w 10035679"/>
                <a:gd name="connsiteY6530" fmla="*/ 207692 h 5893281"/>
                <a:gd name="connsiteX6531" fmla="*/ 6131772 w 10035679"/>
                <a:gd name="connsiteY6531" fmla="*/ 203466 h 5893281"/>
                <a:gd name="connsiteX6532" fmla="*/ 6160149 w 10035679"/>
                <a:gd name="connsiteY6532" fmla="*/ 207692 h 5893281"/>
                <a:gd name="connsiteX6533" fmla="*/ 6180678 w 10035679"/>
                <a:gd name="connsiteY6533" fmla="*/ 217957 h 5893281"/>
                <a:gd name="connsiteX6534" fmla="*/ 6201206 w 10035679"/>
                <a:gd name="connsiteY6534" fmla="*/ 230032 h 5893281"/>
                <a:gd name="connsiteX6535" fmla="*/ 6195167 w 10035679"/>
                <a:gd name="connsiteY6535" fmla="*/ 236069 h 5893281"/>
                <a:gd name="connsiteX6536" fmla="*/ 6190941 w 10035679"/>
                <a:gd name="connsiteY6536" fmla="*/ 246333 h 5893281"/>
                <a:gd name="connsiteX6537" fmla="*/ 6184904 w 10035679"/>
                <a:gd name="connsiteY6537" fmla="*/ 250559 h 5893281"/>
                <a:gd name="connsiteX6538" fmla="*/ 6174640 w 10035679"/>
                <a:gd name="connsiteY6538" fmla="*/ 254785 h 5893281"/>
                <a:gd name="connsiteX6539" fmla="*/ 6162564 w 10035679"/>
                <a:gd name="connsiteY6539" fmla="*/ 259012 h 5893281"/>
                <a:gd name="connsiteX6540" fmla="*/ 6148075 w 10035679"/>
                <a:gd name="connsiteY6540" fmla="*/ 259012 h 5893281"/>
                <a:gd name="connsiteX6541" fmla="*/ 6137811 w 10035679"/>
                <a:gd name="connsiteY6541" fmla="*/ 265050 h 5893281"/>
                <a:gd name="connsiteX6542" fmla="*/ 6127548 w 10035679"/>
                <a:gd name="connsiteY6542" fmla="*/ 265050 h 5893281"/>
                <a:gd name="connsiteX6543" fmla="*/ 6117283 w 10035679"/>
                <a:gd name="connsiteY6543" fmla="*/ 269276 h 5893281"/>
                <a:gd name="connsiteX6544" fmla="*/ 6102792 w 10035679"/>
                <a:gd name="connsiteY6544" fmla="*/ 269276 h 5893281"/>
                <a:gd name="connsiteX6545" fmla="*/ 6102792 w 10035679"/>
                <a:gd name="connsiteY6545" fmla="*/ 246936 h 5893281"/>
                <a:gd name="connsiteX6546" fmla="*/ 6104603 w 10035679"/>
                <a:gd name="connsiteY6546" fmla="*/ 232447 h 5893281"/>
                <a:gd name="connsiteX6547" fmla="*/ 6119094 w 10035679"/>
                <a:gd name="connsiteY6547" fmla="*/ 222183 h 5893281"/>
                <a:gd name="connsiteX6548" fmla="*/ 3413670 w 10035679"/>
                <a:gd name="connsiteY6548" fmla="*/ 203466 h 5893281"/>
                <a:gd name="connsiteX6549" fmla="*/ 3414272 w 10035679"/>
                <a:gd name="connsiteY6549" fmla="*/ 203466 h 5893281"/>
                <a:gd name="connsiteX6550" fmla="*/ 3442650 w 10035679"/>
                <a:gd name="connsiteY6550" fmla="*/ 203466 h 5893281"/>
                <a:gd name="connsiteX6551" fmla="*/ 3448688 w 10035679"/>
                <a:gd name="connsiteY6551" fmla="*/ 222183 h 5893281"/>
                <a:gd name="connsiteX6552" fmla="*/ 3456536 w 10035679"/>
                <a:gd name="connsiteY6552" fmla="*/ 232447 h 5893281"/>
                <a:gd name="connsiteX6553" fmla="*/ 3462575 w 10035679"/>
                <a:gd name="connsiteY6553" fmla="*/ 246936 h 5893281"/>
                <a:gd name="connsiteX6554" fmla="*/ 3466800 w 10035679"/>
                <a:gd name="connsiteY6554" fmla="*/ 269276 h 5893281"/>
                <a:gd name="connsiteX6555" fmla="*/ 3460762 w 10035679"/>
                <a:gd name="connsiteY6555" fmla="*/ 269276 h 5893281"/>
                <a:gd name="connsiteX6556" fmla="*/ 3438424 w 10035679"/>
                <a:gd name="connsiteY6556" fmla="*/ 254785 h 5893281"/>
                <a:gd name="connsiteX6557" fmla="*/ 3423932 w 10035679"/>
                <a:gd name="connsiteY6557" fmla="*/ 240295 h 5893281"/>
                <a:gd name="connsiteX6558" fmla="*/ 3413670 w 10035679"/>
                <a:gd name="connsiteY6558" fmla="*/ 225806 h 5893281"/>
                <a:gd name="connsiteX6559" fmla="*/ 7410535 w 10035679"/>
                <a:gd name="connsiteY6559" fmla="*/ 158185 h 5893281"/>
                <a:gd name="connsiteX6560" fmla="*/ 7416572 w 10035679"/>
                <a:gd name="connsiteY6560" fmla="*/ 158185 h 5893281"/>
                <a:gd name="connsiteX6561" fmla="*/ 7424421 w 10035679"/>
                <a:gd name="connsiteY6561" fmla="*/ 162411 h 5893281"/>
                <a:gd name="connsiteX6562" fmla="*/ 7426232 w 10035679"/>
                <a:gd name="connsiteY6562" fmla="*/ 162411 h 5893281"/>
                <a:gd name="connsiteX6563" fmla="*/ 7430458 w 10035679"/>
                <a:gd name="connsiteY6563" fmla="*/ 162411 h 5893281"/>
                <a:gd name="connsiteX6564" fmla="*/ 7434686 w 10035679"/>
                <a:gd name="connsiteY6564" fmla="*/ 164222 h 5893281"/>
                <a:gd name="connsiteX6565" fmla="*/ 7426836 w 10035679"/>
                <a:gd name="connsiteY6565" fmla="*/ 172676 h 5893281"/>
                <a:gd name="connsiteX6566" fmla="*/ 7420798 w 10035679"/>
                <a:gd name="connsiteY6566" fmla="*/ 178712 h 5893281"/>
                <a:gd name="connsiteX6567" fmla="*/ 7416572 w 10035679"/>
                <a:gd name="connsiteY6567" fmla="*/ 188977 h 5893281"/>
                <a:gd name="connsiteX6568" fmla="*/ 7412346 w 10035679"/>
                <a:gd name="connsiteY6568" fmla="*/ 197429 h 5893281"/>
                <a:gd name="connsiteX6569" fmla="*/ 7410535 w 10035679"/>
                <a:gd name="connsiteY6569" fmla="*/ 211918 h 5893281"/>
                <a:gd name="connsiteX6570" fmla="*/ 7416572 w 10035679"/>
                <a:gd name="connsiteY6570" fmla="*/ 211918 h 5893281"/>
                <a:gd name="connsiteX6571" fmla="*/ 7424421 w 10035679"/>
                <a:gd name="connsiteY6571" fmla="*/ 201655 h 5893281"/>
                <a:gd name="connsiteX6572" fmla="*/ 7430458 w 10035679"/>
                <a:gd name="connsiteY6572" fmla="*/ 193203 h 5893281"/>
                <a:gd name="connsiteX6573" fmla="*/ 7438307 w 10035679"/>
                <a:gd name="connsiteY6573" fmla="*/ 187164 h 5893281"/>
                <a:gd name="connsiteX6574" fmla="*/ 7448572 w 10035679"/>
                <a:gd name="connsiteY6574" fmla="*/ 182938 h 5893281"/>
                <a:gd name="connsiteX6575" fmla="*/ 7469099 w 10035679"/>
                <a:gd name="connsiteY6575" fmla="*/ 203466 h 5893281"/>
                <a:gd name="connsiteX6576" fmla="*/ 7495665 w 10035679"/>
                <a:gd name="connsiteY6576" fmla="*/ 222183 h 5893281"/>
                <a:gd name="connsiteX6577" fmla="*/ 7511965 w 10035679"/>
                <a:gd name="connsiteY6577" fmla="*/ 236673 h 5893281"/>
                <a:gd name="connsiteX6578" fmla="*/ 7511965 w 10035679"/>
                <a:gd name="connsiteY6578" fmla="*/ 283767 h 5893281"/>
                <a:gd name="connsiteX6579" fmla="*/ 7524040 w 10035679"/>
                <a:gd name="connsiteY6579" fmla="*/ 294030 h 5893281"/>
                <a:gd name="connsiteX6580" fmla="*/ 7534305 w 10035679"/>
                <a:gd name="connsiteY6580" fmla="*/ 302482 h 5893281"/>
                <a:gd name="connsiteX6581" fmla="*/ 7544569 w 10035679"/>
                <a:gd name="connsiteY6581" fmla="*/ 304295 h 5893281"/>
                <a:gd name="connsiteX6582" fmla="*/ 7552419 w 10035679"/>
                <a:gd name="connsiteY6582" fmla="*/ 318783 h 5893281"/>
                <a:gd name="connsiteX6583" fmla="*/ 7558455 w 10035679"/>
                <a:gd name="connsiteY6583" fmla="*/ 347765 h 5893281"/>
                <a:gd name="connsiteX6584" fmla="*/ 7543965 w 10035679"/>
                <a:gd name="connsiteY6584" fmla="*/ 366482 h 5893281"/>
                <a:gd name="connsiteX6585" fmla="*/ 7537928 w 10035679"/>
                <a:gd name="connsiteY6585" fmla="*/ 385197 h 5893281"/>
                <a:gd name="connsiteX6586" fmla="*/ 7523437 w 10035679"/>
                <a:gd name="connsiteY6586" fmla="*/ 395461 h 5893281"/>
                <a:gd name="connsiteX6587" fmla="*/ 7505325 w 10035679"/>
                <a:gd name="connsiteY6587" fmla="*/ 399687 h 5893281"/>
                <a:gd name="connsiteX6588" fmla="*/ 7472720 w 10035679"/>
                <a:gd name="connsiteY6588" fmla="*/ 401498 h 5893281"/>
                <a:gd name="connsiteX6589" fmla="*/ 7448572 w 10035679"/>
                <a:gd name="connsiteY6589" fmla="*/ 380971 h 5893281"/>
                <a:gd name="connsiteX6590" fmla="*/ 7411743 w 10035679"/>
                <a:gd name="connsiteY6590" fmla="*/ 362254 h 5893281"/>
                <a:gd name="connsiteX6591" fmla="*/ 7373101 w 10035679"/>
                <a:gd name="connsiteY6591" fmla="*/ 351991 h 5893281"/>
                <a:gd name="connsiteX6592" fmla="*/ 7334462 w 10035679"/>
                <a:gd name="connsiteY6592" fmla="*/ 337500 h 5893281"/>
                <a:gd name="connsiteX6593" fmla="*/ 7300046 w 10035679"/>
                <a:gd name="connsiteY6593" fmla="*/ 323011 h 5893281"/>
                <a:gd name="connsiteX6594" fmla="*/ 7277708 w 10035679"/>
                <a:gd name="connsiteY6594" fmla="*/ 302482 h 5893281"/>
                <a:gd name="connsiteX6595" fmla="*/ 7292197 w 10035679"/>
                <a:gd name="connsiteY6595" fmla="*/ 294030 h 5893281"/>
                <a:gd name="connsiteX6596" fmla="*/ 7302462 w 10035679"/>
                <a:gd name="connsiteY6596" fmla="*/ 287993 h 5893281"/>
                <a:gd name="connsiteX6597" fmla="*/ 7310311 w 10035679"/>
                <a:gd name="connsiteY6597" fmla="*/ 279539 h 5893281"/>
                <a:gd name="connsiteX6598" fmla="*/ 7314537 w 10035679"/>
                <a:gd name="connsiteY6598" fmla="*/ 269276 h 5893281"/>
                <a:gd name="connsiteX6599" fmla="*/ 7316348 w 10035679"/>
                <a:gd name="connsiteY6599" fmla="*/ 250559 h 5893281"/>
                <a:gd name="connsiteX6600" fmla="*/ 7314537 w 10035679"/>
                <a:gd name="connsiteY6600" fmla="*/ 244523 h 5893281"/>
                <a:gd name="connsiteX6601" fmla="*/ 7310311 w 10035679"/>
                <a:gd name="connsiteY6601" fmla="*/ 232447 h 5893281"/>
                <a:gd name="connsiteX6602" fmla="*/ 7310311 w 10035679"/>
                <a:gd name="connsiteY6602" fmla="*/ 217352 h 5893281"/>
                <a:gd name="connsiteX6603" fmla="*/ 7310311 w 10035679"/>
                <a:gd name="connsiteY6603" fmla="*/ 202863 h 5893281"/>
                <a:gd name="connsiteX6604" fmla="*/ 7310311 w 10035679"/>
                <a:gd name="connsiteY6604" fmla="*/ 201050 h 5893281"/>
                <a:gd name="connsiteX6605" fmla="*/ 7314537 w 10035679"/>
                <a:gd name="connsiteY6605" fmla="*/ 201050 h 5893281"/>
                <a:gd name="connsiteX6606" fmla="*/ 7316348 w 10035679"/>
                <a:gd name="connsiteY6606" fmla="*/ 196824 h 5893281"/>
                <a:gd name="connsiteX6607" fmla="*/ 7348950 w 10035679"/>
                <a:gd name="connsiteY6607" fmla="*/ 188372 h 5893281"/>
                <a:gd name="connsiteX6608" fmla="*/ 7383366 w 10035679"/>
                <a:gd name="connsiteY6608" fmla="*/ 172071 h 5893281"/>
                <a:gd name="connsiteX6609" fmla="*/ 6960130 w 10035679"/>
                <a:gd name="connsiteY6609" fmla="*/ 149733 h 5893281"/>
                <a:gd name="connsiteX6610" fmla="*/ 6980657 w 10035679"/>
                <a:gd name="connsiteY6610" fmla="*/ 149733 h 5893281"/>
                <a:gd name="connsiteX6611" fmla="*/ 7009034 w 10035679"/>
                <a:gd name="connsiteY6611" fmla="*/ 178712 h 5893281"/>
                <a:gd name="connsiteX6612" fmla="*/ 7045863 w 10035679"/>
                <a:gd name="connsiteY6612" fmla="*/ 203466 h 5893281"/>
                <a:gd name="connsiteX6613" fmla="*/ 7045863 w 10035679"/>
                <a:gd name="connsiteY6613" fmla="*/ 211315 h 5893281"/>
                <a:gd name="connsiteX6614" fmla="*/ 7038014 w 10035679"/>
                <a:gd name="connsiteY6614" fmla="*/ 211315 h 5893281"/>
                <a:gd name="connsiteX6615" fmla="*/ 7038014 w 10035679"/>
                <a:gd name="connsiteY6615" fmla="*/ 221580 h 5893281"/>
                <a:gd name="connsiteX6616" fmla="*/ 7003600 w 10035679"/>
                <a:gd name="connsiteY6616" fmla="*/ 202863 h 5893281"/>
                <a:gd name="connsiteX6617" fmla="*/ 6979450 w 10035679"/>
                <a:gd name="connsiteY6617" fmla="*/ 178109 h 5893281"/>
                <a:gd name="connsiteX6618" fmla="*/ 6247694 w 10035679"/>
                <a:gd name="connsiteY6618" fmla="*/ 139468 h 5893281"/>
                <a:gd name="connsiteX6619" fmla="*/ 6276071 w 10035679"/>
                <a:gd name="connsiteY6619" fmla="*/ 147920 h 5893281"/>
                <a:gd name="connsiteX6620" fmla="*/ 6298409 w 10035679"/>
                <a:gd name="connsiteY6620" fmla="*/ 153959 h 5893281"/>
                <a:gd name="connsiteX6621" fmla="*/ 6318939 w 10035679"/>
                <a:gd name="connsiteY6621" fmla="*/ 164222 h 5893281"/>
                <a:gd name="connsiteX6622" fmla="*/ 6318939 w 10035679"/>
                <a:gd name="connsiteY6622" fmla="*/ 182938 h 5893281"/>
                <a:gd name="connsiteX6623" fmla="*/ 6300825 w 10035679"/>
                <a:gd name="connsiteY6623" fmla="*/ 187164 h 5893281"/>
                <a:gd name="connsiteX6624" fmla="*/ 6284523 w 10035679"/>
                <a:gd name="connsiteY6624" fmla="*/ 193203 h 5893281"/>
                <a:gd name="connsiteX6625" fmla="*/ 6257959 w 10035679"/>
                <a:gd name="connsiteY6625" fmla="*/ 197429 h 5893281"/>
                <a:gd name="connsiteX6626" fmla="*/ 6247694 w 10035679"/>
                <a:gd name="connsiteY6626" fmla="*/ 201655 h 5893281"/>
                <a:gd name="connsiteX6627" fmla="*/ 6241658 w 10035679"/>
                <a:gd name="connsiteY6627" fmla="*/ 203466 h 5893281"/>
                <a:gd name="connsiteX6628" fmla="*/ 6229582 w 10035679"/>
                <a:gd name="connsiteY6628" fmla="*/ 203466 h 5893281"/>
                <a:gd name="connsiteX6629" fmla="*/ 6219318 w 10035679"/>
                <a:gd name="connsiteY6629" fmla="*/ 203466 h 5893281"/>
                <a:gd name="connsiteX6630" fmla="*/ 6219318 w 10035679"/>
                <a:gd name="connsiteY6630" fmla="*/ 182938 h 5893281"/>
                <a:gd name="connsiteX6631" fmla="*/ 6227167 w 10035679"/>
                <a:gd name="connsiteY6631" fmla="*/ 172676 h 5893281"/>
                <a:gd name="connsiteX6632" fmla="*/ 6237430 w 10035679"/>
                <a:gd name="connsiteY6632" fmla="*/ 158185 h 5893281"/>
                <a:gd name="connsiteX6633" fmla="*/ 5383112 w 10035679"/>
                <a:gd name="connsiteY6633" fmla="*/ 118941 h 5893281"/>
                <a:gd name="connsiteX6634" fmla="*/ 5383112 w 10035679"/>
                <a:gd name="connsiteY6634" fmla="*/ 158185 h 5893281"/>
                <a:gd name="connsiteX6635" fmla="*/ 5397601 w 10035679"/>
                <a:gd name="connsiteY6635" fmla="*/ 158185 h 5893281"/>
                <a:gd name="connsiteX6636" fmla="*/ 5405450 w 10035679"/>
                <a:gd name="connsiteY6636" fmla="*/ 153959 h 5893281"/>
                <a:gd name="connsiteX6637" fmla="*/ 5411489 w 10035679"/>
                <a:gd name="connsiteY6637" fmla="*/ 153959 h 5893281"/>
                <a:gd name="connsiteX6638" fmla="*/ 5419336 w 10035679"/>
                <a:gd name="connsiteY6638" fmla="*/ 153959 h 5893281"/>
                <a:gd name="connsiteX6639" fmla="*/ 5421149 w 10035679"/>
                <a:gd name="connsiteY6639" fmla="*/ 153959 h 5893281"/>
                <a:gd name="connsiteX6640" fmla="*/ 5428998 w 10035679"/>
                <a:gd name="connsiteY6640" fmla="*/ 158185 h 5893281"/>
                <a:gd name="connsiteX6641" fmla="*/ 5439261 w 10035679"/>
                <a:gd name="connsiteY6641" fmla="*/ 164222 h 5893281"/>
                <a:gd name="connsiteX6642" fmla="*/ 5439261 w 10035679"/>
                <a:gd name="connsiteY6642" fmla="*/ 182938 h 5893281"/>
                <a:gd name="connsiteX6643" fmla="*/ 5447110 w 10035679"/>
                <a:gd name="connsiteY6643" fmla="*/ 187164 h 5893281"/>
                <a:gd name="connsiteX6644" fmla="*/ 5457375 w 10035679"/>
                <a:gd name="connsiteY6644" fmla="*/ 187164 h 5893281"/>
                <a:gd name="connsiteX6645" fmla="*/ 5463412 w 10035679"/>
                <a:gd name="connsiteY6645" fmla="*/ 182938 h 5893281"/>
                <a:gd name="connsiteX6646" fmla="*/ 5475487 w 10035679"/>
                <a:gd name="connsiteY6646" fmla="*/ 182938 h 5893281"/>
                <a:gd name="connsiteX6647" fmla="*/ 5477298 w 10035679"/>
                <a:gd name="connsiteY6647" fmla="*/ 178712 h 5893281"/>
                <a:gd name="connsiteX6648" fmla="*/ 5485147 w 10035679"/>
                <a:gd name="connsiteY6648" fmla="*/ 182938 h 5893281"/>
                <a:gd name="connsiteX6649" fmla="*/ 5491186 w 10035679"/>
                <a:gd name="connsiteY6649" fmla="*/ 188977 h 5893281"/>
                <a:gd name="connsiteX6650" fmla="*/ 5499033 w 10035679"/>
                <a:gd name="connsiteY6650" fmla="*/ 201050 h 5893281"/>
                <a:gd name="connsiteX6651" fmla="*/ 5505072 w 10035679"/>
                <a:gd name="connsiteY6651" fmla="*/ 211315 h 5893281"/>
                <a:gd name="connsiteX6652" fmla="*/ 5494807 w 10035679"/>
                <a:gd name="connsiteY6652" fmla="*/ 236069 h 5893281"/>
                <a:gd name="connsiteX6653" fmla="*/ 5484544 w 10035679"/>
                <a:gd name="connsiteY6653" fmla="*/ 260824 h 5893281"/>
                <a:gd name="connsiteX6654" fmla="*/ 5476695 w 10035679"/>
                <a:gd name="connsiteY6654" fmla="*/ 289804 h 5893281"/>
                <a:gd name="connsiteX6655" fmla="*/ 5452544 w 10035679"/>
                <a:gd name="connsiteY6655" fmla="*/ 289804 h 5893281"/>
                <a:gd name="connsiteX6656" fmla="*/ 5434432 w 10035679"/>
                <a:gd name="connsiteY6656" fmla="*/ 298256 h 5893281"/>
                <a:gd name="connsiteX6657" fmla="*/ 5418131 w 10035679"/>
                <a:gd name="connsiteY6657" fmla="*/ 308521 h 5893281"/>
                <a:gd name="connsiteX6658" fmla="*/ 5389754 w 10035679"/>
                <a:gd name="connsiteY6658" fmla="*/ 316973 h 5893281"/>
                <a:gd name="connsiteX6659" fmla="*/ 5371640 w 10035679"/>
                <a:gd name="connsiteY6659" fmla="*/ 302482 h 5893281"/>
                <a:gd name="connsiteX6660" fmla="*/ 5347489 w 10035679"/>
                <a:gd name="connsiteY6660" fmla="*/ 294030 h 5893281"/>
                <a:gd name="connsiteX6661" fmla="*/ 5323340 w 10035679"/>
                <a:gd name="connsiteY6661" fmla="*/ 283767 h 5893281"/>
                <a:gd name="connsiteX6662" fmla="*/ 5319114 w 10035679"/>
                <a:gd name="connsiteY6662" fmla="*/ 275313 h 5893281"/>
                <a:gd name="connsiteX6663" fmla="*/ 5319114 w 10035679"/>
                <a:gd name="connsiteY6663" fmla="*/ 269276 h 5893281"/>
                <a:gd name="connsiteX6664" fmla="*/ 5314886 w 10035679"/>
                <a:gd name="connsiteY6664" fmla="*/ 260824 h 5893281"/>
                <a:gd name="connsiteX6665" fmla="*/ 5310660 w 10035679"/>
                <a:gd name="connsiteY6665" fmla="*/ 250559 h 5893281"/>
                <a:gd name="connsiteX6666" fmla="*/ 5300398 w 10035679"/>
                <a:gd name="connsiteY6666" fmla="*/ 240295 h 5893281"/>
                <a:gd name="connsiteX6667" fmla="*/ 5290133 w 10035679"/>
                <a:gd name="connsiteY6667" fmla="*/ 230032 h 5893281"/>
                <a:gd name="connsiteX6668" fmla="*/ 5282284 w 10035679"/>
                <a:gd name="connsiteY6668" fmla="*/ 221580 h 5893281"/>
                <a:gd name="connsiteX6669" fmla="*/ 5276247 w 10035679"/>
                <a:gd name="connsiteY6669" fmla="*/ 207089 h 5893281"/>
                <a:gd name="connsiteX6670" fmla="*/ 5272021 w 10035679"/>
                <a:gd name="connsiteY6670" fmla="*/ 182336 h 5893281"/>
                <a:gd name="connsiteX6671" fmla="*/ 5286510 w 10035679"/>
                <a:gd name="connsiteY6671" fmla="*/ 163619 h 5893281"/>
                <a:gd name="connsiteX6672" fmla="*/ 5296774 w 10035679"/>
                <a:gd name="connsiteY6672" fmla="*/ 149128 h 5893281"/>
                <a:gd name="connsiteX6673" fmla="*/ 5311265 w 10035679"/>
                <a:gd name="connsiteY6673" fmla="*/ 149128 h 5893281"/>
                <a:gd name="connsiteX6674" fmla="*/ 5323340 w 10035679"/>
                <a:gd name="connsiteY6674" fmla="*/ 153354 h 5893281"/>
                <a:gd name="connsiteX6675" fmla="*/ 5337829 w 10035679"/>
                <a:gd name="connsiteY6675" fmla="*/ 157580 h 5893281"/>
                <a:gd name="connsiteX6676" fmla="*/ 5352320 w 10035679"/>
                <a:gd name="connsiteY6676" fmla="*/ 157580 h 5893281"/>
                <a:gd name="connsiteX6677" fmla="*/ 5352320 w 10035679"/>
                <a:gd name="connsiteY6677" fmla="*/ 132826 h 5893281"/>
                <a:gd name="connsiteX6678" fmla="*/ 5358357 w 10035679"/>
                <a:gd name="connsiteY6678" fmla="*/ 128600 h 5893281"/>
                <a:gd name="connsiteX6679" fmla="*/ 5366206 w 10035679"/>
                <a:gd name="connsiteY6679" fmla="*/ 124374 h 5893281"/>
                <a:gd name="connsiteX6680" fmla="*/ 5368019 w 10035679"/>
                <a:gd name="connsiteY6680" fmla="*/ 124374 h 5893281"/>
                <a:gd name="connsiteX6681" fmla="*/ 5375866 w 10035679"/>
                <a:gd name="connsiteY6681" fmla="*/ 120148 h 5893281"/>
                <a:gd name="connsiteX6682" fmla="*/ 6298409 w 10035679"/>
                <a:gd name="connsiteY6682" fmla="*/ 92374 h 5893281"/>
                <a:gd name="connsiteX6683" fmla="*/ 6326788 w 10035679"/>
                <a:gd name="connsiteY6683" fmla="*/ 92374 h 5893281"/>
                <a:gd name="connsiteX6684" fmla="*/ 6343089 w 10035679"/>
                <a:gd name="connsiteY6684" fmla="*/ 111091 h 5893281"/>
                <a:gd name="connsiteX6685" fmla="*/ 6361202 w 10035679"/>
                <a:gd name="connsiteY6685" fmla="*/ 121356 h 5893281"/>
                <a:gd name="connsiteX6686" fmla="*/ 6375692 w 10035679"/>
                <a:gd name="connsiteY6686" fmla="*/ 135845 h 5893281"/>
                <a:gd name="connsiteX6687" fmla="*/ 6390181 w 10035679"/>
                <a:gd name="connsiteY6687" fmla="*/ 158185 h 5893281"/>
                <a:gd name="connsiteX6688" fmla="*/ 6357578 w 10035679"/>
                <a:gd name="connsiteY6688" fmla="*/ 158185 h 5893281"/>
                <a:gd name="connsiteX6689" fmla="*/ 6337051 w 10035679"/>
                <a:gd name="connsiteY6689" fmla="*/ 135845 h 5893281"/>
                <a:gd name="connsiteX6690" fmla="*/ 6314713 w 10035679"/>
                <a:gd name="connsiteY6690" fmla="*/ 119543 h 5893281"/>
                <a:gd name="connsiteX6691" fmla="*/ 2716324 w 10035679"/>
                <a:gd name="connsiteY6691" fmla="*/ 92374 h 5893281"/>
                <a:gd name="connsiteX6692" fmla="*/ 2740474 w 10035679"/>
                <a:gd name="connsiteY6692" fmla="*/ 92374 h 5893281"/>
                <a:gd name="connsiteX6693" fmla="*/ 2750737 w 10035679"/>
                <a:gd name="connsiteY6693" fmla="*/ 100827 h 5893281"/>
                <a:gd name="connsiteX6694" fmla="*/ 2758586 w 10035679"/>
                <a:gd name="connsiteY6694" fmla="*/ 106865 h 5893281"/>
                <a:gd name="connsiteX6695" fmla="*/ 2762813 w 10035679"/>
                <a:gd name="connsiteY6695" fmla="*/ 115317 h 5893281"/>
                <a:gd name="connsiteX6696" fmla="*/ 2768851 w 10035679"/>
                <a:gd name="connsiteY6696" fmla="*/ 125582 h 5893281"/>
                <a:gd name="connsiteX6697" fmla="*/ 2773077 w 10035679"/>
                <a:gd name="connsiteY6697" fmla="*/ 134034 h 5893281"/>
                <a:gd name="connsiteX6698" fmla="*/ 2791188 w 10035679"/>
                <a:gd name="connsiteY6698" fmla="*/ 115317 h 5893281"/>
                <a:gd name="connsiteX6699" fmla="*/ 2811717 w 10035679"/>
                <a:gd name="connsiteY6699" fmla="*/ 106865 h 5893281"/>
                <a:gd name="connsiteX6700" fmla="*/ 2844320 w 10035679"/>
                <a:gd name="connsiteY6700" fmla="*/ 111091 h 5893281"/>
                <a:gd name="connsiteX6701" fmla="*/ 2844320 w 10035679"/>
                <a:gd name="connsiteY6701" fmla="*/ 140071 h 5893281"/>
                <a:gd name="connsiteX6702" fmla="*/ 2888998 w 10035679"/>
                <a:gd name="connsiteY6702" fmla="*/ 144299 h 5893281"/>
                <a:gd name="connsiteX6703" fmla="*/ 2929450 w 10035679"/>
                <a:gd name="connsiteY6703" fmla="*/ 150336 h 5893281"/>
                <a:gd name="connsiteX6704" fmla="*/ 2963866 w 10035679"/>
                <a:gd name="connsiteY6704" fmla="*/ 158788 h 5893281"/>
                <a:gd name="connsiteX6705" fmla="*/ 3002506 w 10035679"/>
                <a:gd name="connsiteY6705" fmla="*/ 163014 h 5893281"/>
                <a:gd name="connsiteX6706" fmla="*/ 3045374 w 10035679"/>
                <a:gd name="connsiteY6706" fmla="*/ 158788 h 5893281"/>
                <a:gd name="connsiteX6707" fmla="*/ 3045374 w 10035679"/>
                <a:gd name="connsiteY6707" fmla="*/ 183543 h 5893281"/>
                <a:gd name="connsiteX6708" fmla="*/ 3053223 w 10035679"/>
                <a:gd name="connsiteY6708" fmla="*/ 183543 h 5893281"/>
                <a:gd name="connsiteX6709" fmla="*/ 3059259 w 10035679"/>
                <a:gd name="connsiteY6709" fmla="*/ 183543 h 5893281"/>
                <a:gd name="connsiteX6710" fmla="*/ 3063486 w 10035679"/>
                <a:gd name="connsiteY6710" fmla="*/ 183543 h 5893281"/>
                <a:gd name="connsiteX6711" fmla="*/ 3067712 w 10035679"/>
                <a:gd name="connsiteY6711" fmla="*/ 187769 h 5893281"/>
                <a:gd name="connsiteX6712" fmla="*/ 3071938 w 10035679"/>
                <a:gd name="connsiteY6712" fmla="*/ 189580 h 5893281"/>
                <a:gd name="connsiteX6713" fmla="*/ 3064090 w 10035679"/>
                <a:gd name="connsiteY6713" fmla="*/ 189580 h 5893281"/>
                <a:gd name="connsiteX6714" fmla="*/ 3030883 w 10035679"/>
                <a:gd name="connsiteY6714" fmla="*/ 211315 h 5893281"/>
                <a:gd name="connsiteX6715" fmla="*/ 2992243 w 10035679"/>
                <a:gd name="connsiteY6715" fmla="*/ 236069 h 5893281"/>
                <a:gd name="connsiteX6716" fmla="*/ 2945752 w 10035679"/>
                <a:gd name="connsiteY6716" fmla="*/ 258409 h 5893281"/>
                <a:gd name="connsiteX6717" fmla="*/ 2902886 w 10035679"/>
                <a:gd name="connsiteY6717" fmla="*/ 283162 h 5893281"/>
                <a:gd name="connsiteX6718" fmla="*/ 2872697 w 10035679"/>
                <a:gd name="connsiteY6718" fmla="*/ 303690 h 5893281"/>
                <a:gd name="connsiteX6719" fmla="*/ 2850359 w 10035679"/>
                <a:gd name="connsiteY6719" fmla="*/ 322407 h 5893281"/>
                <a:gd name="connsiteX6720" fmla="*/ 2882961 w 10035679"/>
                <a:gd name="connsiteY6720" fmla="*/ 322407 h 5893281"/>
                <a:gd name="connsiteX6721" fmla="*/ 2893225 w 10035679"/>
                <a:gd name="connsiteY6721" fmla="*/ 316370 h 5893281"/>
                <a:gd name="connsiteX6722" fmla="*/ 2903490 w 10035679"/>
                <a:gd name="connsiteY6722" fmla="*/ 312142 h 5893281"/>
                <a:gd name="connsiteX6723" fmla="*/ 2915564 w 10035679"/>
                <a:gd name="connsiteY6723" fmla="*/ 307916 h 5893281"/>
                <a:gd name="connsiteX6724" fmla="*/ 2930056 w 10035679"/>
                <a:gd name="connsiteY6724" fmla="*/ 307916 h 5893281"/>
                <a:gd name="connsiteX6725" fmla="*/ 2930056 w 10035679"/>
                <a:gd name="connsiteY6725" fmla="*/ 316370 h 5893281"/>
                <a:gd name="connsiteX6726" fmla="*/ 2887187 w 10035679"/>
                <a:gd name="connsiteY6726" fmla="*/ 347160 h 5893281"/>
                <a:gd name="connsiteX6727" fmla="*/ 2850359 w 10035679"/>
                <a:gd name="connsiteY6727" fmla="*/ 379763 h 5893281"/>
                <a:gd name="connsiteX6728" fmla="*/ 2820169 w 10035679"/>
                <a:gd name="connsiteY6728" fmla="*/ 412366 h 5893281"/>
                <a:gd name="connsiteX6729" fmla="*/ 2783340 w 10035679"/>
                <a:gd name="connsiteY6729" fmla="*/ 441347 h 5893281"/>
                <a:gd name="connsiteX6730" fmla="*/ 2744700 w 10035679"/>
                <a:gd name="connsiteY6730" fmla="*/ 466101 h 5893281"/>
                <a:gd name="connsiteX6731" fmla="*/ 2693984 w 10035679"/>
                <a:gd name="connsiteY6731" fmla="*/ 480592 h 5893281"/>
                <a:gd name="connsiteX6732" fmla="*/ 2693984 w 10035679"/>
                <a:gd name="connsiteY6732" fmla="*/ 505345 h 5893281"/>
                <a:gd name="connsiteX6733" fmla="*/ 2669834 w 10035679"/>
                <a:gd name="connsiteY6733" fmla="*/ 509571 h 5893281"/>
                <a:gd name="connsiteX6734" fmla="*/ 2641459 w 10035679"/>
                <a:gd name="connsiteY6734" fmla="*/ 519836 h 5893281"/>
                <a:gd name="connsiteX6735" fmla="*/ 2625155 w 10035679"/>
                <a:gd name="connsiteY6735" fmla="*/ 534327 h 5893281"/>
                <a:gd name="connsiteX6736" fmla="*/ 2635420 w 10035679"/>
                <a:gd name="connsiteY6736" fmla="*/ 542779 h 5893281"/>
                <a:gd name="connsiteX6737" fmla="*/ 2641459 w 10035679"/>
                <a:gd name="connsiteY6737" fmla="*/ 548815 h 5893281"/>
                <a:gd name="connsiteX6738" fmla="*/ 2645684 w 10035679"/>
                <a:gd name="connsiteY6738" fmla="*/ 553042 h 5893281"/>
                <a:gd name="connsiteX6739" fmla="*/ 2645684 w 10035679"/>
                <a:gd name="connsiteY6739" fmla="*/ 559080 h 5893281"/>
                <a:gd name="connsiteX6740" fmla="*/ 2645684 w 10035679"/>
                <a:gd name="connsiteY6740" fmla="*/ 567532 h 5893281"/>
                <a:gd name="connsiteX6741" fmla="*/ 2641459 w 10035679"/>
                <a:gd name="connsiteY6741" fmla="*/ 577797 h 5893281"/>
                <a:gd name="connsiteX6742" fmla="*/ 2641459 w 10035679"/>
                <a:gd name="connsiteY6742" fmla="*/ 592286 h 5893281"/>
                <a:gd name="connsiteX6743" fmla="*/ 2564176 w 10035679"/>
                <a:gd name="connsiteY6743" fmla="*/ 598324 h 5893281"/>
                <a:gd name="connsiteX6744" fmla="*/ 2564176 w 10035679"/>
                <a:gd name="connsiteY6744" fmla="*/ 606777 h 5893281"/>
                <a:gd name="connsiteX6745" fmla="*/ 2574440 w 10035679"/>
                <a:gd name="connsiteY6745" fmla="*/ 611003 h 5893281"/>
                <a:gd name="connsiteX6746" fmla="*/ 2578666 w 10035679"/>
                <a:gd name="connsiteY6746" fmla="*/ 611003 h 5893281"/>
                <a:gd name="connsiteX6747" fmla="*/ 2584705 w 10035679"/>
                <a:gd name="connsiteY6747" fmla="*/ 611003 h 5893281"/>
                <a:gd name="connsiteX6748" fmla="*/ 2588931 w 10035679"/>
                <a:gd name="connsiteY6748" fmla="*/ 612815 h 5893281"/>
                <a:gd name="connsiteX6749" fmla="*/ 2588931 w 10035679"/>
                <a:gd name="connsiteY6749" fmla="*/ 617041 h 5893281"/>
                <a:gd name="connsiteX6750" fmla="*/ 2596780 w 10035679"/>
                <a:gd name="connsiteY6750" fmla="*/ 625494 h 5893281"/>
                <a:gd name="connsiteX6751" fmla="*/ 2584705 w 10035679"/>
                <a:gd name="connsiteY6751" fmla="*/ 625494 h 5893281"/>
                <a:gd name="connsiteX6752" fmla="*/ 2568404 w 10035679"/>
                <a:gd name="connsiteY6752" fmla="*/ 631530 h 5893281"/>
                <a:gd name="connsiteX6753" fmla="*/ 2546063 w 10035679"/>
                <a:gd name="connsiteY6753" fmla="*/ 639984 h 5893281"/>
                <a:gd name="connsiteX6754" fmla="*/ 2525536 w 10035679"/>
                <a:gd name="connsiteY6754" fmla="*/ 646021 h 5893281"/>
                <a:gd name="connsiteX6755" fmla="*/ 2531573 w 10035679"/>
                <a:gd name="connsiteY6755" fmla="*/ 650247 h 5893281"/>
                <a:gd name="connsiteX6756" fmla="*/ 2535801 w 10035679"/>
                <a:gd name="connsiteY6756" fmla="*/ 650247 h 5893281"/>
                <a:gd name="connsiteX6757" fmla="*/ 2540027 w 10035679"/>
                <a:gd name="connsiteY6757" fmla="*/ 650247 h 5893281"/>
                <a:gd name="connsiteX6758" fmla="*/ 2541837 w 10035679"/>
                <a:gd name="connsiteY6758" fmla="*/ 654473 h 5893281"/>
                <a:gd name="connsiteX6759" fmla="*/ 2546063 w 10035679"/>
                <a:gd name="connsiteY6759" fmla="*/ 654473 h 5893281"/>
                <a:gd name="connsiteX6760" fmla="*/ 2541837 w 10035679"/>
                <a:gd name="connsiteY6760" fmla="*/ 660512 h 5893281"/>
                <a:gd name="connsiteX6761" fmla="*/ 2540027 w 10035679"/>
                <a:gd name="connsiteY6761" fmla="*/ 668964 h 5893281"/>
                <a:gd name="connsiteX6762" fmla="*/ 2535801 w 10035679"/>
                <a:gd name="connsiteY6762" fmla="*/ 670774 h 5893281"/>
                <a:gd name="connsiteX6763" fmla="*/ 2540027 w 10035679"/>
                <a:gd name="connsiteY6763" fmla="*/ 675001 h 5893281"/>
                <a:gd name="connsiteX6764" fmla="*/ 2540027 w 10035679"/>
                <a:gd name="connsiteY6764" fmla="*/ 679229 h 5893281"/>
                <a:gd name="connsiteX6765" fmla="*/ 2541837 w 10035679"/>
                <a:gd name="connsiteY6765" fmla="*/ 685265 h 5893281"/>
                <a:gd name="connsiteX6766" fmla="*/ 2546063 w 10035679"/>
                <a:gd name="connsiteY6766" fmla="*/ 693717 h 5893281"/>
                <a:gd name="connsiteX6767" fmla="*/ 2531573 w 10035679"/>
                <a:gd name="connsiteY6767" fmla="*/ 697943 h 5893281"/>
                <a:gd name="connsiteX6768" fmla="*/ 2521310 w 10035679"/>
                <a:gd name="connsiteY6768" fmla="*/ 697943 h 5893281"/>
                <a:gd name="connsiteX6769" fmla="*/ 2511045 w 10035679"/>
                <a:gd name="connsiteY6769" fmla="*/ 697943 h 5893281"/>
                <a:gd name="connsiteX6770" fmla="*/ 2498970 w 10035679"/>
                <a:gd name="connsiteY6770" fmla="*/ 703982 h 5893281"/>
                <a:gd name="connsiteX6771" fmla="*/ 2535801 w 10035679"/>
                <a:gd name="connsiteY6771" fmla="*/ 703982 h 5893281"/>
                <a:gd name="connsiteX6772" fmla="*/ 2564176 w 10035679"/>
                <a:gd name="connsiteY6772" fmla="*/ 712434 h 5893281"/>
                <a:gd name="connsiteX6773" fmla="*/ 2564176 w 10035679"/>
                <a:gd name="connsiteY6773" fmla="*/ 726925 h 5893281"/>
                <a:gd name="connsiteX6774" fmla="*/ 2517687 w 10035679"/>
                <a:gd name="connsiteY6774" fmla="*/ 726925 h 5893281"/>
                <a:gd name="connsiteX6775" fmla="*/ 2513461 w 10035679"/>
                <a:gd name="connsiteY6775" fmla="*/ 737188 h 5893281"/>
                <a:gd name="connsiteX6776" fmla="*/ 2513461 w 10035679"/>
                <a:gd name="connsiteY6776" fmla="*/ 741414 h 5893281"/>
                <a:gd name="connsiteX6777" fmla="*/ 2513461 w 10035679"/>
                <a:gd name="connsiteY6777" fmla="*/ 743226 h 5893281"/>
                <a:gd name="connsiteX6778" fmla="*/ 2511650 w 10035679"/>
                <a:gd name="connsiteY6778" fmla="*/ 747453 h 5893281"/>
                <a:gd name="connsiteX6779" fmla="*/ 2507424 w 10035679"/>
                <a:gd name="connsiteY6779" fmla="*/ 751679 h 5893281"/>
                <a:gd name="connsiteX6780" fmla="*/ 2489310 w 10035679"/>
                <a:gd name="connsiteY6780" fmla="*/ 757715 h 5893281"/>
                <a:gd name="connsiteX6781" fmla="*/ 2465159 w 10035679"/>
                <a:gd name="connsiteY6781" fmla="*/ 757715 h 5893281"/>
                <a:gd name="connsiteX6782" fmla="*/ 2441009 w 10035679"/>
                <a:gd name="connsiteY6782" fmla="*/ 757715 h 5893281"/>
                <a:gd name="connsiteX6783" fmla="*/ 2416861 w 10035679"/>
                <a:gd name="connsiteY6783" fmla="*/ 743226 h 5893281"/>
                <a:gd name="connsiteX6784" fmla="*/ 2384258 w 10035679"/>
                <a:gd name="connsiteY6784" fmla="*/ 743226 h 5893281"/>
                <a:gd name="connsiteX6785" fmla="*/ 2351654 w 10035679"/>
                <a:gd name="connsiteY6785" fmla="*/ 747453 h 5893281"/>
                <a:gd name="connsiteX6786" fmla="*/ 2317238 w 10035679"/>
                <a:gd name="connsiteY6786" fmla="*/ 751679 h 5893281"/>
                <a:gd name="connsiteX6787" fmla="*/ 2284636 w 10035679"/>
                <a:gd name="connsiteY6787" fmla="*/ 747453 h 5893281"/>
                <a:gd name="connsiteX6788" fmla="*/ 2252033 w 10035679"/>
                <a:gd name="connsiteY6788" fmla="*/ 737188 h 5893281"/>
                <a:gd name="connsiteX6789" fmla="*/ 2250222 w 10035679"/>
                <a:gd name="connsiteY6789" fmla="*/ 732962 h 5893281"/>
                <a:gd name="connsiteX6790" fmla="*/ 2250222 w 10035679"/>
                <a:gd name="connsiteY6790" fmla="*/ 728736 h 5893281"/>
                <a:gd name="connsiteX6791" fmla="*/ 2245996 w 10035679"/>
                <a:gd name="connsiteY6791" fmla="*/ 728736 h 5893281"/>
                <a:gd name="connsiteX6792" fmla="*/ 2245996 w 10035679"/>
                <a:gd name="connsiteY6792" fmla="*/ 724510 h 5893281"/>
                <a:gd name="connsiteX6793" fmla="*/ 2245996 w 10035679"/>
                <a:gd name="connsiteY6793" fmla="*/ 716057 h 5893281"/>
                <a:gd name="connsiteX6794" fmla="*/ 2252033 w 10035679"/>
                <a:gd name="connsiteY6794" fmla="*/ 716057 h 5893281"/>
                <a:gd name="connsiteX6795" fmla="*/ 2256259 w 10035679"/>
                <a:gd name="connsiteY6795" fmla="*/ 710019 h 5893281"/>
                <a:gd name="connsiteX6796" fmla="*/ 2264108 w 10035679"/>
                <a:gd name="connsiteY6796" fmla="*/ 701567 h 5893281"/>
                <a:gd name="connsiteX6797" fmla="*/ 2265919 w 10035679"/>
                <a:gd name="connsiteY6797" fmla="*/ 697341 h 5893281"/>
                <a:gd name="connsiteX6798" fmla="*/ 2273768 w 10035679"/>
                <a:gd name="connsiteY6798" fmla="*/ 695530 h 5893281"/>
                <a:gd name="connsiteX6799" fmla="*/ 2277994 w 10035679"/>
                <a:gd name="connsiteY6799" fmla="*/ 687076 h 5893281"/>
                <a:gd name="connsiteX6800" fmla="*/ 2284033 w 10035679"/>
                <a:gd name="connsiteY6800" fmla="*/ 676813 h 5893281"/>
                <a:gd name="connsiteX6801" fmla="*/ 2269542 w 10035679"/>
                <a:gd name="connsiteY6801" fmla="*/ 672587 h 5893281"/>
                <a:gd name="connsiteX6802" fmla="*/ 2259277 w 10035679"/>
                <a:gd name="connsiteY6802" fmla="*/ 666548 h 5893281"/>
                <a:gd name="connsiteX6803" fmla="*/ 2251430 w 10035679"/>
                <a:gd name="connsiteY6803" fmla="*/ 654473 h 5893281"/>
                <a:gd name="connsiteX6804" fmla="*/ 2249617 w 10035679"/>
                <a:gd name="connsiteY6804" fmla="*/ 644210 h 5893281"/>
                <a:gd name="connsiteX6805" fmla="*/ 2245391 w 10035679"/>
                <a:gd name="connsiteY6805" fmla="*/ 629720 h 5893281"/>
                <a:gd name="connsiteX6806" fmla="*/ 2259882 w 10035679"/>
                <a:gd name="connsiteY6806" fmla="*/ 629720 h 5893281"/>
                <a:gd name="connsiteX6807" fmla="*/ 2284033 w 10035679"/>
                <a:gd name="connsiteY6807" fmla="*/ 623683 h 5893281"/>
                <a:gd name="connsiteX6808" fmla="*/ 2312409 w 10035679"/>
                <a:gd name="connsiteY6808" fmla="*/ 629720 h 5893281"/>
                <a:gd name="connsiteX6809" fmla="*/ 2336558 w 10035679"/>
                <a:gd name="connsiteY6809" fmla="*/ 639984 h 5893281"/>
                <a:gd name="connsiteX6810" fmla="*/ 2360709 w 10035679"/>
                <a:gd name="connsiteY6810" fmla="*/ 652058 h 5893281"/>
                <a:gd name="connsiteX6811" fmla="*/ 2360709 w 10035679"/>
                <a:gd name="connsiteY6811" fmla="*/ 637569 h 5893281"/>
                <a:gd name="connsiteX6812" fmla="*/ 2336558 w 10035679"/>
                <a:gd name="connsiteY6812" fmla="*/ 625494 h 5893281"/>
                <a:gd name="connsiteX6813" fmla="*/ 2316031 w 10035679"/>
                <a:gd name="connsiteY6813" fmla="*/ 615229 h 5893281"/>
                <a:gd name="connsiteX6814" fmla="*/ 2297918 w 10035679"/>
                <a:gd name="connsiteY6814" fmla="*/ 596512 h 5893281"/>
                <a:gd name="connsiteX6815" fmla="*/ 2303955 w 10035679"/>
                <a:gd name="connsiteY6815" fmla="*/ 596512 h 5893281"/>
                <a:gd name="connsiteX6816" fmla="*/ 2322069 w 10035679"/>
                <a:gd name="connsiteY6816" fmla="*/ 569948 h 5893281"/>
                <a:gd name="connsiteX6817" fmla="*/ 2344407 w 10035679"/>
                <a:gd name="connsiteY6817" fmla="*/ 551231 h 5893281"/>
                <a:gd name="connsiteX6818" fmla="*/ 2372784 w 10035679"/>
                <a:gd name="connsiteY6818" fmla="*/ 536740 h 5893281"/>
                <a:gd name="connsiteX6819" fmla="*/ 2407201 w 10035679"/>
                <a:gd name="connsiteY6819" fmla="*/ 526477 h 5893281"/>
                <a:gd name="connsiteX6820" fmla="*/ 2407201 w 10035679"/>
                <a:gd name="connsiteY6820" fmla="*/ 519231 h 5893281"/>
                <a:gd name="connsiteX6821" fmla="*/ 2374595 w 10035679"/>
                <a:gd name="connsiteY6821" fmla="*/ 508968 h 5893281"/>
                <a:gd name="connsiteX6822" fmla="*/ 2350446 w 10035679"/>
                <a:gd name="connsiteY6822" fmla="*/ 490251 h 5893281"/>
                <a:gd name="connsiteX6823" fmla="*/ 2329916 w 10035679"/>
                <a:gd name="connsiteY6823" fmla="*/ 465498 h 5893281"/>
                <a:gd name="connsiteX6824" fmla="*/ 2311804 w 10035679"/>
                <a:gd name="connsiteY6824" fmla="*/ 440742 h 5893281"/>
                <a:gd name="connsiteX6825" fmla="*/ 2322069 w 10035679"/>
                <a:gd name="connsiteY6825" fmla="*/ 436516 h 5893281"/>
                <a:gd name="connsiteX6826" fmla="*/ 2329916 w 10035679"/>
                <a:gd name="connsiteY6826" fmla="*/ 436516 h 5893281"/>
                <a:gd name="connsiteX6827" fmla="*/ 2340181 w 10035679"/>
                <a:gd name="connsiteY6827" fmla="*/ 432290 h 5893281"/>
                <a:gd name="connsiteX6828" fmla="*/ 2350446 w 10035679"/>
                <a:gd name="connsiteY6828" fmla="*/ 432290 h 5893281"/>
                <a:gd name="connsiteX6829" fmla="*/ 2364935 w 10035679"/>
                <a:gd name="connsiteY6829" fmla="*/ 442555 h 5893281"/>
                <a:gd name="connsiteX6830" fmla="*/ 2375200 w 10035679"/>
                <a:gd name="connsiteY6830" fmla="*/ 454630 h 5893281"/>
                <a:gd name="connsiteX6831" fmla="*/ 2389692 w 10035679"/>
                <a:gd name="connsiteY6831" fmla="*/ 464893 h 5893281"/>
                <a:gd name="connsiteX6832" fmla="*/ 2389692 w 10035679"/>
                <a:gd name="connsiteY6832" fmla="*/ 456441 h 5893281"/>
                <a:gd name="connsiteX6833" fmla="*/ 2387879 w 10035679"/>
                <a:gd name="connsiteY6833" fmla="*/ 450404 h 5893281"/>
                <a:gd name="connsiteX6834" fmla="*/ 2383652 w 10035679"/>
                <a:gd name="connsiteY6834" fmla="*/ 450404 h 5893281"/>
                <a:gd name="connsiteX6835" fmla="*/ 2383652 w 10035679"/>
                <a:gd name="connsiteY6835" fmla="*/ 446176 h 5893281"/>
                <a:gd name="connsiteX6836" fmla="*/ 2379426 w 10035679"/>
                <a:gd name="connsiteY6836" fmla="*/ 441950 h 5893281"/>
                <a:gd name="connsiteX6837" fmla="*/ 2379426 w 10035679"/>
                <a:gd name="connsiteY6837" fmla="*/ 440139 h 5893281"/>
                <a:gd name="connsiteX6838" fmla="*/ 2375200 w 10035679"/>
                <a:gd name="connsiteY6838" fmla="*/ 431687 h 5893281"/>
                <a:gd name="connsiteX6839" fmla="*/ 2383049 w 10035679"/>
                <a:gd name="connsiteY6839" fmla="*/ 431687 h 5893281"/>
                <a:gd name="connsiteX6840" fmla="*/ 2383049 w 10035679"/>
                <a:gd name="connsiteY6840" fmla="*/ 425649 h 5893281"/>
                <a:gd name="connsiteX6841" fmla="*/ 2415653 w 10035679"/>
                <a:gd name="connsiteY6841" fmla="*/ 413573 h 5893281"/>
                <a:gd name="connsiteX6842" fmla="*/ 2445840 w 10035679"/>
                <a:gd name="connsiteY6842" fmla="*/ 407537 h 5893281"/>
                <a:gd name="connsiteX6843" fmla="*/ 2478443 w 10035679"/>
                <a:gd name="connsiteY6843" fmla="*/ 403311 h 5893281"/>
                <a:gd name="connsiteX6844" fmla="*/ 2517084 w 10035679"/>
                <a:gd name="connsiteY6844" fmla="*/ 407537 h 5893281"/>
                <a:gd name="connsiteX6845" fmla="*/ 2498970 w 10035679"/>
                <a:gd name="connsiteY6845" fmla="*/ 385197 h 5893281"/>
                <a:gd name="connsiteX6846" fmla="*/ 2521310 w 10035679"/>
                <a:gd name="connsiteY6846" fmla="*/ 379160 h 5893281"/>
                <a:gd name="connsiteX6847" fmla="*/ 2545460 w 10035679"/>
                <a:gd name="connsiteY6847" fmla="*/ 368895 h 5893281"/>
                <a:gd name="connsiteX6848" fmla="*/ 2569610 w 10035679"/>
                <a:gd name="connsiteY6848" fmla="*/ 358633 h 5893281"/>
                <a:gd name="connsiteX6849" fmla="*/ 2584100 w 10035679"/>
                <a:gd name="connsiteY6849" fmla="*/ 346557 h 5893281"/>
                <a:gd name="connsiteX6850" fmla="*/ 2596175 w 10035679"/>
                <a:gd name="connsiteY6850" fmla="*/ 346557 h 5893281"/>
                <a:gd name="connsiteX6851" fmla="*/ 2596175 w 10035679"/>
                <a:gd name="connsiteY6851" fmla="*/ 340519 h 5893281"/>
                <a:gd name="connsiteX6852" fmla="*/ 2578063 w 10035679"/>
                <a:gd name="connsiteY6852" fmla="*/ 340519 h 5893281"/>
                <a:gd name="connsiteX6853" fmla="*/ 2570214 w 10035679"/>
                <a:gd name="connsiteY6853" fmla="*/ 344747 h 5893281"/>
                <a:gd name="connsiteX6854" fmla="*/ 2564176 w 10035679"/>
                <a:gd name="connsiteY6854" fmla="*/ 346557 h 5893281"/>
                <a:gd name="connsiteX6855" fmla="*/ 2559949 w 10035679"/>
                <a:gd name="connsiteY6855" fmla="*/ 346557 h 5893281"/>
                <a:gd name="connsiteX6856" fmla="*/ 2555724 w 10035679"/>
                <a:gd name="connsiteY6856" fmla="*/ 346557 h 5893281"/>
                <a:gd name="connsiteX6857" fmla="*/ 2553913 w 10035679"/>
                <a:gd name="connsiteY6857" fmla="*/ 346557 h 5893281"/>
                <a:gd name="connsiteX6858" fmla="*/ 2549687 w 10035679"/>
                <a:gd name="connsiteY6858" fmla="*/ 344747 h 5893281"/>
                <a:gd name="connsiteX6859" fmla="*/ 2545460 w 10035679"/>
                <a:gd name="connsiteY6859" fmla="*/ 340519 h 5893281"/>
                <a:gd name="connsiteX6860" fmla="*/ 2539422 w 10035679"/>
                <a:gd name="connsiteY6860" fmla="*/ 340519 h 5893281"/>
                <a:gd name="connsiteX6861" fmla="*/ 2531573 w 10035679"/>
                <a:gd name="connsiteY6861" fmla="*/ 346557 h 5893281"/>
                <a:gd name="connsiteX6862" fmla="*/ 2521310 w 10035679"/>
                <a:gd name="connsiteY6862" fmla="*/ 358633 h 5893281"/>
                <a:gd name="connsiteX6863" fmla="*/ 2511045 w 10035679"/>
                <a:gd name="connsiteY6863" fmla="*/ 368895 h 5893281"/>
                <a:gd name="connsiteX6864" fmla="*/ 2503196 w 10035679"/>
                <a:gd name="connsiteY6864" fmla="*/ 379160 h 5893281"/>
                <a:gd name="connsiteX6865" fmla="*/ 2492933 w 10035679"/>
                <a:gd name="connsiteY6865" fmla="*/ 385197 h 5893281"/>
                <a:gd name="connsiteX6866" fmla="*/ 2454292 w 10035679"/>
                <a:gd name="connsiteY6866" fmla="*/ 397272 h 5893281"/>
                <a:gd name="connsiteX6867" fmla="*/ 2417463 w 10035679"/>
                <a:gd name="connsiteY6867" fmla="*/ 397272 h 5893281"/>
                <a:gd name="connsiteX6868" fmla="*/ 2383049 w 10035679"/>
                <a:gd name="connsiteY6868" fmla="*/ 388820 h 5893281"/>
                <a:gd name="connsiteX6869" fmla="*/ 2350446 w 10035679"/>
                <a:gd name="connsiteY6869" fmla="*/ 374329 h 5893281"/>
                <a:gd name="connsiteX6870" fmla="*/ 2346220 w 10035679"/>
                <a:gd name="connsiteY6870" fmla="*/ 374329 h 5893281"/>
                <a:gd name="connsiteX6871" fmla="*/ 2340181 w 10035679"/>
                <a:gd name="connsiteY6871" fmla="*/ 378557 h 5893281"/>
                <a:gd name="connsiteX6872" fmla="*/ 2329916 w 10035679"/>
                <a:gd name="connsiteY6872" fmla="*/ 382783 h 5893281"/>
                <a:gd name="connsiteX6873" fmla="*/ 2322069 w 10035679"/>
                <a:gd name="connsiteY6873" fmla="*/ 384594 h 5893281"/>
                <a:gd name="connsiteX6874" fmla="*/ 2316031 w 10035679"/>
                <a:gd name="connsiteY6874" fmla="*/ 388820 h 5893281"/>
                <a:gd name="connsiteX6875" fmla="*/ 2303955 w 10035679"/>
                <a:gd name="connsiteY6875" fmla="*/ 393046 h 5893281"/>
                <a:gd name="connsiteX6876" fmla="*/ 2297918 w 10035679"/>
                <a:gd name="connsiteY6876" fmla="*/ 374329 h 5893281"/>
                <a:gd name="connsiteX6877" fmla="*/ 2303955 w 10035679"/>
                <a:gd name="connsiteY6877" fmla="*/ 372518 h 5893281"/>
                <a:gd name="connsiteX6878" fmla="*/ 2308181 w 10035679"/>
                <a:gd name="connsiteY6878" fmla="*/ 368292 h 5893281"/>
                <a:gd name="connsiteX6879" fmla="*/ 2312409 w 10035679"/>
                <a:gd name="connsiteY6879" fmla="*/ 359840 h 5893281"/>
                <a:gd name="connsiteX6880" fmla="*/ 2291880 w 10035679"/>
                <a:gd name="connsiteY6880" fmla="*/ 359840 h 5893281"/>
                <a:gd name="connsiteX6881" fmla="*/ 2284033 w 10035679"/>
                <a:gd name="connsiteY6881" fmla="*/ 364066 h 5893281"/>
                <a:gd name="connsiteX6882" fmla="*/ 2273768 w 10035679"/>
                <a:gd name="connsiteY6882" fmla="*/ 368292 h 5893281"/>
                <a:gd name="connsiteX6883" fmla="*/ 2263503 w 10035679"/>
                <a:gd name="connsiteY6883" fmla="*/ 368292 h 5893281"/>
                <a:gd name="connsiteX6884" fmla="*/ 2251430 w 10035679"/>
                <a:gd name="connsiteY6884" fmla="*/ 368292 h 5893281"/>
                <a:gd name="connsiteX6885" fmla="*/ 2245391 w 10035679"/>
                <a:gd name="connsiteY6885" fmla="*/ 345952 h 5893281"/>
                <a:gd name="connsiteX6886" fmla="*/ 2251430 w 10035679"/>
                <a:gd name="connsiteY6886" fmla="*/ 344142 h 5893281"/>
                <a:gd name="connsiteX6887" fmla="*/ 2255656 w 10035679"/>
                <a:gd name="connsiteY6887" fmla="*/ 344142 h 5893281"/>
                <a:gd name="connsiteX6888" fmla="*/ 2259882 w 10035679"/>
                <a:gd name="connsiteY6888" fmla="*/ 344142 h 5893281"/>
                <a:gd name="connsiteX6889" fmla="*/ 2263825 w 10035679"/>
                <a:gd name="connsiteY6889" fmla="*/ 340198 h 5893281"/>
                <a:gd name="connsiteX6890" fmla="*/ 2265919 w 10035679"/>
                <a:gd name="connsiteY6890" fmla="*/ 339916 h 5893281"/>
                <a:gd name="connsiteX6891" fmla="*/ 2264108 w 10035679"/>
                <a:gd name="connsiteY6891" fmla="*/ 339916 h 5893281"/>
                <a:gd name="connsiteX6892" fmla="*/ 2263825 w 10035679"/>
                <a:gd name="connsiteY6892" fmla="*/ 340198 h 5893281"/>
                <a:gd name="connsiteX6893" fmla="*/ 2221241 w 10035679"/>
                <a:gd name="connsiteY6893" fmla="*/ 345952 h 5893281"/>
                <a:gd name="connsiteX6894" fmla="*/ 2217015 w 10035679"/>
                <a:gd name="connsiteY6894" fmla="*/ 335690 h 5893281"/>
                <a:gd name="connsiteX6895" fmla="*/ 2209165 w 10035679"/>
                <a:gd name="connsiteY6895" fmla="*/ 329651 h 5893281"/>
                <a:gd name="connsiteX6896" fmla="*/ 2207354 w 10035679"/>
                <a:gd name="connsiteY6896" fmla="*/ 325425 h 5893281"/>
                <a:gd name="connsiteX6897" fmla="*/ 2203129 w 10035679"/>
                <a:gd name="connsiteY6897" fmla="*/ 316973 h 5893281"/>
                <a:gd name="connsiteX6898" fmla="*/ 2195279 w 10035679"/>
                <a:gd name="connsiteY6898" fmla="*/ 306708 h 5893281"/>
                <a:gd name="connsiteX6899" fmla="*/ 2207354 w 10035679"/>
                <a:gd name="connsiteY6899" fmla="*/ 302482 h 5893281"/>
                <a:gd name="connsiteX6900" fmla="*/ 2213391 w 10035679"/>
                <a:gd name="connsiteY6900" fmla="*/ 302482 h 5893281"/>
                <a:gd name="connsiteX6901" fmla="*/ 2217619 w 10035679"/>
                <a:gd name="connsiteY6901" fmla="*/ 302482 h 5893281"/>
                <a:gd name="connsiteX6902" fmla="*/ 2221845 w 10035679"/>
                <a:gd name="connsiteY6902" fmla="*/ 302482 h 5893281"/>
                <a:gd name="connsiteX6903" fmla="*/ 2221845 w 10035679"/>
                <a:gd name="connsiteY6903" fmla="*/ 301879 h 5893281"/>
                <a:gd name="connsiteX6904" fmla="*/ 2223656 w 10035679"/>
                <a:gd name="connsiteY6904" fmla="*/ 297653 h 5893281"/>
                <a:gd name="connsiteX6905" fmla="*/ 2227882 w 10035679"/>
                <a:gd name="connsiteY6905" fmla="*/ 289201 h 5893281"/>
                <a:gd name="connsiteX6906" fmla="*/ 2213391 w 10035679"/>
                <a:gd name="connsiteY6906" fmla="*/ 287388 h 5893281"/>
                <a:gd name="connsiteX6907" fmla="*/ 2198902 w 10035679"/>
                <a:gd name="connsiteY6907" fmla="*/ 283162 h 5893281"/>
                <a:gd name="connsiteX6908" fmla="*/ 2192864 w 10035679"/>
                <a:gd name="connsiteY6908" fmla="*/ 274710 h 5893281"/>
                <a:gd name="connsiteX6909" fmla="*/ 2180789 w 10035679"/>
                <a:gd name="connsiteY6909" fmla="*/ 268671 h 5893281"/>
                <a:gd name="connsiteX6910" fmla="*/ 2188638 w 10035679"/>
                <a:gd name="connsiteY6910" fmla="*/ 268671 h 5893281"/>
                <a:gd name="connsiteX6911" fmla="*/ 2188638 w 10035679"/>
                <a:gd name="connsiteY6911" fmla="*/ 258409 h 5893281"/>
                <a:gd name="connsiteX6912" fmla="*/ 2223053 w 10035679"/>
                <a:gd name="connsiteY6912" fmla="*/ 264445 h 5893281"/>
                <a:gd name="connsiteX6913" fmla="*/ 2241165 w 10035679"/>
                <a:gd name="connsiteY6913" fmla="*/ 260219 h 5893281"/>
                <a:gd name="connsiteX6914" fmla="*/ 2255656 w 10035679"/>
                <a:gd name="connsiteY6914" fmla="*/ 254183 h 5893281"/>
                <a:gd name="connsiteX6915" fmla="*/ 2263503 w 10035679"/>
                <a:gd name="connsiteY6915" fmla="*/ 243918 h 5893281"/>
                <a:gd name="connsiteX6916" fmla="*/ 2273768 w 10035679"/>
                <a:gd name="connsiteY6916" fmla="*/ 229427 h 5893281"/>
                <a:gd name="connsiteX6917" fmla="*/ 2291880 w 10035679"/>
                <a:gd name="connsiteY6917" fmla="*/ 220975 h 5893281"/>
                <a:gd name="connsiteX6918" fmla="*/ 2312409 w 10035679"/>
                <a:gd name="connsiteY6918" fmla="*/ 214938 h 5893281"/>
                <a:gd name="connsiteX6919" fmla="*/ 2326898 w 10035679"/>
                <a:gd name="connsiteY6919" fmla="*/ 220975 h 5893281"/>
                <a:gd name="connsiteX6920" fmla="*/ 2345012 w 10035679"/>
                <a:gd name="connsiteY6920" fmla="*/ 229427 h 5893281"/>
                <a:gd name="connsiteX6921" fmla="*/ 2359501 w 10035679"/>
                <a:gd name="connsiteY6921" fmla="*/ 231240 h 5893281"/>
                <a:gd name="connsiteX6922" fmla="*/ 2375802 w 10035679"/>
                <a:gd name="connsiteY6922" fmla="*/ 229427 h 5893281"/>
                <a:gd name="connsiteX6923" fmla="*/ 2369765 w 10035679"/>
                <a:gd name="connsiteY6923" fmla="*/ 225201 h 5893281"/>
                <a:gd name="connsiteX6924" fmla="*/ 2361916 w 10035679"/>
                <a:gd name="connsiteY6924" fmla="*/ 220975 h 5893281"/>
                <a:gd name="connsiteX6925" fmla="*/ 2360106 w 10035679"/>
                <a:gd name="connsiteY6925" fmla="*/ 220975 h 5893281"/>
                <a:gd name="connsiteX6926" fmla="*/ 2360106 w 10035679"/>
                <a:gd name="connsiteY6926" fmla="*/ 217352 h 5893281"/>
                <a:gd name="connsiteX6927" fmla="*/ 2355879 w 10035679"/>
                <a:gd name="connsiteY6927" fmla="*/ 215541 h 5893281"/>
                <a:gd name="connsiteX6928" fmla="*/ 2355879 w 10035679"/>
                <a:gd name="connsiteY6928" fmla="*/ 207089 h 5893281"/>
                <a:gd name="connsiteX6929" fmla="*/ 2351654 w 10035679"/>
                <a:gd name="connsiteY6929" fmla="*/ 196824 h 5893281"/>
                <a:gd name="connsiteX6930" fmla="*/ 2361916 w 10035679"/>
                <a:gd name="connsiteY6930" fmla="*/ 192598 h 5893281"/>
                <a:gd name="connsiteX6931" fmla="*/ 2369765 w 10035679"/>
                <a:gd name="connsiteY6931" fmla="*/ 188372 h 5893281"/>
                <a:gd name="connsiteX6932" fmla="*/ 2375802 w 10035679"/>
                <a:gd name="connsiteY6932" fmla="*/ 188372 h 5893281"/>
                <a:gd name="connsiteX6933" fmla="*/ 2380031 w 10035679"/>
                <a:gd name="connsiteY6933" fmla="*/ 186562 h 5893281"/>
                <a:gd name="connsiteX6934" fmla="*/ 2387879 w 10035679"/>
                <a:gd name="connsiteY6934" fmla="*/ 182336 h 5893281"/>
                <a:gd name="connsiteX6935" fmla="*/ 2402370 w 10035679"/>
                <a:gd name="connsiteY6935" fmla="*/ 182336 h 5893281"/>
                <a:gd name="connsiteX6936" fmla="*/ 2408406 w 10035679"/>
                <a:gd name="connsiteY6936" fmla="*/ 186562 h 5893281"/>
                <a:gd name="connsiteX6937" fmla="*/ 2416256 w 10035679"/>
                <a:gd name="connsiteY6937" fmla="*/ 192598 h 5893281"/>
                <a:gd name="connsiteX6938" fmla="*/ 2422295 w 10035679"/>
                <a:gd name="connsiteY6938" fmla="*/ 196824 h 5893281"/>
                <a:gd name="connsiteX6939" fmla="*/ 2422295 w 10035679"/>
                <a:gd name="connsiteY6939" fmla="*/ 188372 h 5893281"/>
                <a:gd name="connsiteX6940" fmla="*/ 2418068 w 10035679"/>
                <a:gd name="connsiteY6940" fmla="*/ 186562 h 5893281"/>
                <a:gd name="connsiteX6941" fmla="*/ 2418068 w 10035679"/>
                <a:gd name="connsiteY6941" fmla="*/ 182336 h 5893281"/>
                <a:gd name="connsiteX6942" fmla="*/ 2418068 w 10035679"/>
                <a:gd name="connsiteY6942" fmla="*/ 178109 h 5893281"/>
                <a:gd name="connsiteX6943" fmla="*/ 2416256 w 10035679"/>
                <a:gd name="connsiteY6943" fmla="*/ 172071 h 5893281"/>
                <a:gd name="connsiteX6944" fmla="*/ 2426520 w 10035679"/>
                <a:gd name="connsiteY6944" fmla="*/ 167845 h 5893281"/>
                <a:gd name="connsiteX6945" fmla="*/ 2432557 w 10035679"/>
                <a:gd name="connsiteY6945" fmla="*/ 163619 h 5893281"/>
                <a:gd name="connsiteX6946" fmla="*/ 2444632 w 10035679"/>
                <a:gd name="connsiteY6946" fmla="*/ 157580 h 5893281"/>
                <a:gd name="connsiteX6947" fmla="*/ 2450671 w 10035679"/>
                <a:gd name="connsiteY6947" fmla="*/ 149128 h 5893281"/>
                <a:gd name="connsiteX6948" fmla="*/ 2454897 w 10035679"/>
                <a:gd name="connsiteY6948" fmla="*/ 149128 h 5893281"/>
                <a:gd name="connsiteX6949" fmla="*/ 2469386 w 10035679"/>
                <a:gd name="connsiteY6949" fmla="*/ 149128 h 5893281"/>
                <a:gd name="connsiteX6950" fmla="*/ 2479650 w 10035679"/>
                <a:gd name="connsiteY6950" fmla="*/ 153354 h 5893281"/>
                <a:gd name="connsiteX6951" fmla="*/ 2487500 w 10035679"/>
                <a:gd name="connsiteY6951" fmla="*/ 161806 h 5893281"/>
                <a:gd name="connsiteX6952" fmla="*/ 2499575 w 10035679"/>
                <a:gd name="connsiteY6952" fmla="*/ 161806 h 5893281"/>
                <a:gd name="connsiteX6953" fmla="*/ 2517687 w 10035679"/>
                <a:gd name="connsiteY6953" fmla="*/ 157580 h 5893281"/>
                <a:gd name="connsiteX6954" fmla="*/ 2525536 w 10035679"/>
                <a:gd name="connsiteY6954" fmla="*/ 132826 h 5893281"/>
                <a:gd name="connsiteX6955" fmla="*/ 2535801 w 10035679"/>
                <a:gd name="connsiteY6955" fmla="*/ 128600 h 5893281"/>
                <a:gd name="connsiteX6956" fmla="*/ 2546063 w 10035679"/>
                <a:gd name="connsiteY6956" fmla="*/ 128600 h 5893281"/>
                <a:gd name="connsiteX6957" fmla="*/ 2556328 w 10035679"/>
                <a:gd name="connsiteY6957" fmla="*/ 128600 h 5893281"/>
                <a:gd name="connsiteX6958" fmla="*/ 2564176 w 10035679"/>
                <a:gd name="connsiteY6958" fmla="*/ 132826 h 5893281"/>
                <a:gd name="connsiteX6959" fmla="*/ 2570214 w 10035679"/>
                <a:gd name="connsiteY6959" fmla="*/ 132826 h 5893281"/>
                <a:gd name="connsiteX6960" fmla="*/ 2584705 w 10035679"/>
                <a:gd name="connsiteY6960" fmla="*/ 110488 h 5893281"/>
                <a:gd name="connsiteX6961" fmla="*/ 2607043 w 10035679"/>
                <a:gd name="connsiteY6961" fmla="*/ 106260 h 5893281"/>
                <a:gd name="connsiteX6962" fmla="*/ 2621534 w 10035679"/>
                <a:gd name="connsiteY6962" fmla="*/ 114714 h 5893281"/>
                <a:gd name="connsiteX6963" fmla="*/ 2636025 w 10035679"/>
                <a:gd name="connsiteY6963" fmla="*/ 120751 h 5893281"/>
                <a:gd name="connsiteX6964" fmla="*/ 2650513 w 10035679"/>
                <a:gd name="connsiteY6964" fmla="*/ 124977 h 5893281"/>
                <a:gd name="connsiteX6965" fmla="*/ 2668627 w 10035679"/>
                <a:gd name="connsiteY6965" fmla="*/ 118941 h 5893281"/>
                <a:gd name="connsiteX6966" fmla="*/ 2692776 w 10035679"/>
                <a:gd name="connsiteY6966" fmla="*/ 104450 h 5893281"/>
                <a:gd name="connsiteX6967" fmla="*/ 6131772 w 10035679"/>
                <a:gd name="connsiteY6967" fmla="*/ 86338 h 5893281"/>
                <a:gd name="connsiteX6968" fmla="*/ 6146263 w 10035679"/>
                <a:gd name="connsiteY6968" fmla="*/ 90564 h 5893281"/>
                <a:gd name="connsiteX6969" fmla="*/ 6160754 w 10035679"/>
                <a:gd name="connsiteY6969" fmla="*/ 96600 h 5893281"/>
                <a:gd name="connsiteX6970" fmla="*/ 6166790 w 10035679"/>
                <a:gd name="connsiteY6970" fmla="*/ 105055 h 5893281"/>
                <a:gd name="connsiteX6971" fmla="*/ 6177055 w 10035679"/>
                <a:gd name="connsiteY6971" fmla="*/ 111091 h 5893281"/>
                <a:gd name="connsiteX6972" fmla="*/ 6189130 w 10035679"/>
                <a:gd name="connsiteY6972" fmla="*/ 119543 h 5893281"/>
                <a:gd name="connsiteX6973" fmla="*/ 6181281 w 10035679"/>
                <a:gd name="connsiteY6973" fmla="*/ 140071 h 5893281"/>
                <a:gd name="connsiteX6974" fmla="*/ 6138415 w 10035679"/>
                <a:gd name="connsiteY6974" fmla="*/ 164826 h 5893281"/>
                <a:gd name="connsiteX6975" fmla="*/ 6105811 w 10035679"/>
                <a:gd name="connsiteY6975" fmla="*/ 193806 h 5893281"/>
                <a:gd name="connsiteX6976" fmla="*/ 6077434 w 10035679"/>
                <a:gd name="connsiteY6976" fmla="*/ 230635 h 5893281"/>
                <a:gd name="connsiteX6977" fmla="*/ 6071397 w 10035679"/>
                <a:gd name="connsiteY6977" fmla="*/ 230635 h 5893281"/>
                <a:gd name="connsiteX6978" fmla="*/ 6071397 w 10035679"/>
                <a:gd name="connsiteY6978" fmla="*/ 222183 h 5893281"/>
                <a:gd name="connsiteX6979" fmla="*/ 6061132 w 10035679"/>
                <a:gd name="connsiteY6979" fmla="*/ 216146 h 5893281"/>
                <a:gd name="connsiteX6980" fmla="*/ 6053285 w 10035679"/>
                <a:gd name="connsiteY6980" fmla="*/ 207692 h 5893281"/>
                <a:gd name="connsiteX6981" fmla="*/ 6049059 w 10035679"/>
                <a:gd name="connsiteY6981" fmla="*/ 201655 h 5893281"/>
                <a:gd name="connsiteX6982" fmla="*/ 6043020 w 10035679"/>
                <a:gd name="connsiteY6982" fmla="*/ 193203 h 5893281"/>
                <a:gd name="connsiteX6983" fmla="*/ 6038794 w 10035679"/>
                <a:gd name="connsiteY6983" fmla="*/ 182938 h 5893281"/>
                <a:gd name="connsiteX6984" fmla="*/ 6046644 w 10035679"/>
                <a:gd name="connsiteY6984" fmla="*/ 168448 h 5893281"/>
                <a:gd name="connsiteX6985" fmla="*/ 6048454 w 10035679"/>
                <a:gd name="connsiteY6985" fmla="*/ 158185 h 5893281"/>
                <a:gd name="connsiteX6986" fmla="*/ 6052680 w 10035679"/>
                <a:gd name="connsiteY6986" fmla="*/ 139468 h 5893281"/>
                <a:gd name="connsiteX6987" fmla="*/ 6000153 w 10035679"/>
                <a:gd name="connsiteY6987" fmla="*/ 139468 h 5893281"/>
                <a:gd name="connsiteX6988" fmla="*/ 6000153 w 10035679"/>
                <a:gd name="connsiteY6988" fmla="*/ 124977 h 5893281"/>
                <a:gd name="connsiteX6989" fmla="*/ 6028530 w 10035679"/>
                <a:gd name="connsiteY6989" fmla="*/ 114714 h 5893281"/>
                <a:gd name="connsiteX6990" fmla="*/ 6056906 w 10035679"/>
                <a:gd name="connsiteY6990" fmla="*/ 106260 h 5893281"/>
                <a:gd name="connsiteX6991" fmla="*/ 6091322 w 10035679"/>
                <a:gd name="connsiteY6991" fmla="*/ 100224 h 5893281"/>
                <a:gd name="connsiteX6992" fmla="*/ 6095548 w 10035679"/>
                <a:gd name="connsiteY6992" fmla="*/ 110488 h 5893281"/>
                <a:gd name="connsiteX6993" fmla="*/ 6099774 w 10035679"/>
                <a:gd name="connsiteY6993" fmla="*/ 114714 h 5893281"/>
                <a:gd name="connsiteX6994" fmla="*/ 6099774 w 10035679"/>
                <a:gd name="connsiteY6994" fmla="*/ 118941 h 5893281"/>
                <a:gd name="connsiteX6995" fmla="*/ 6104000 w 10035679"/>
                <a:gd name="connsiteY6995" fmla="*/ 118941 h 5893281"/>
                <a:gd name="connsiteX6996" fmla="*/ 6104000 w 10035679"/>
                <a:gd name="connsiteY6996" fmla="*/ 120751 h 5893281"/>
                <a:gd name="connsiteX6997" fmla="*/ 6110039 w 10035679"/>
                <a:gd name="connsiteY6997" fmla="*/ 124977 h 5893281"/>
                <a:gd name="connsiteX6998" fmla="*/ 6114265 w 10035679"/>
                <a:gd name="connsiteY6998" fmla="*/ 114714 h 5893281"/>
                <a:gd name="connsiteX6999" fmla="*/ 6118491 w 10035679"/>
                <a:gd name="connsiteY6999" fmla="*/ 106260 h 5893281"/>
                <a:gd name="connsiteX7000" fmla="*/ 6120301 w 10035679"/>
                <a:gd name="connsiteY7000" fmla="*/ 100224 h 5893281"/>
                <a:gd name="connsiteX7001" fmla="*/ 6128151 w 10035679"/>
                <a:gd name="connsiteY7001" fmla="*/ 91772 h 5893281"/>
                <a:gd name="connsiteX7002" fmla="*/ 6218715 w 10035679"/>
                <a:gd name="connsiteY7002" fmla="*/ 47093 h 5893281"/>
                <a:gd name="connsiteX7003" fmla="*/ 6219318 w 10035679"/>
                <a:gd name="connsiteY7003" fmla="*/ 47093 h 5893281"/>
                <a:gd name="connsiteX7004" fmla="*/ 6227167 w 10035679"/>
                <a:gd name="connsiteY7004" fmla="*/ 48904 h 5893281"/>
                <a:gd name="connsiteX7005" fmla="*/ 6228978 w 10035679"/>
                <a:gd name="connsiteY7005" fmla="*/ 48904 h 5893281"/>
                <a:gd name="connsiteX7006" fmla="*/ 6233206 w 10035679"/>
                <a:gd name="connsiteY7006" fmla="*/ 53130 h 5893281"/>
                <a:gd name="connsiteX7007" fmla="*/ 6237430 w 10035679"/>
                <a:gd name="connsiteY7007" fmla="*/ 57356 h 5893281"/>
                <a:gd name="connsiteX7008" fmla="*/ 6241658 w 10035679"/>
                <a:gd name="connsiteY7008" fmla="*/ 63395 h 5893281"/>
                <a:gd name="connsiteX7009" fmla="*/ 6247694 w 10035679"/>
                <a:gd name="connsiteY7009" fmla="*/ 75470 h 5893281"/>
                <a:gd name="connsiteX7010" fmla="*/ 6255544 w 10035679"/>
                <a:gd name="connsiteY7010" fmla="*/ 85733 h 5893281"/>
                <a:gd name="connsiteX7011" fmla="*/ 6257354 w 10035679"/>
                <a:gd name="connsiteY7011" fmla="*/ 100224 h 5893281"/>
                <a:gd name="connsiteX7012" fmla="*/ 6241053 w 10035679"/>
                <a:gd name="connsiteY7012" fmla="*/ 100224 h 5893281"/>
                <a:gd name="connsiteX7013" fmla="*/ 6241053 w 10035679"/>
                <a:gd name="connsiteY7013" fmla="*/ 91772 h 5893281"/>
                <a:gd name="connsiteX7014" fmla="*/ 6233206 w 10035679"/>
                <a:gd name="connsiteY7014" fmla="*/ 85733 h 5893281"/>
                <a:gd name="connsiteX7015" fmla="*/ 6227167 w 10035679"/>
                <a:gd name="connsiteY7015" fmla="*/ 77281 h 5893281"/>
                <a:gd name="connsiteX7016" fmla="*/ 6222941 w 10035679"/>
                <a:gd name="connsiteY7016" fmla="*/ 71244 h 5893281"/>
                <a:gd name="connsiteX7017" fmla="*/ 6218715 w 10035679"/>
                <a:gd name="connsiteY7017" fmla="*/ 60979 h 5893281"/>
                <a:gd name="connsiteX7018" fmla="*/ 3775927 w 10035679"/>
                <a:gd name="connsiteY7018" fmla="*/ 39244 h 5893281"/>
                <a:gd name="connsiteX7019" fmla="*/ 3824832 w 10035679"/>
                <a:gd name="connsiteY7019" fmla="*/ 39244 h 5893281"/>
                <a:gd name="connsiteX7020" fmla="*/ 3875549 w 10035679"/>
                <a:gd name="connsiteY7020" fmla="*/ 47696 h 5893281"/>
                <a:gd name="connsiteX7021" fmla="*/ 3920226 w 10035679"/>
                <a:gd name="connsiteY7021" fmla="*/ 53735 h 5893281"/>
                <a:gd name="connsiteX7022" fmla="*/ 3960678 w 10035679"/>
                <a:gd name="connsiteY7022" fmla="*/ 63998 h 5893281"/>
                <a:gd name="connsiteX7023" fmla="*/ 4019242 w 10035679"/>
                <a:gd name="connsiteY7023" fmla="*/ 53735 h 5893281"/>
                <a:gd name="connsiteX7024" fmla="*/ 4027093 w 10035679"/>
                <a:gd name="connsiteY7024" fmla="*/ 62187 h 5893281"/>
                <a:gd name="connsiteX7025" fmla="*/ 4033129 w 10035679"/>
                <a:gd name="connsiteY7025" fmla="*/ 63998 h 5893281"/>
                <a:gd name="connsiteX7026" fmla="*/ 4040978 w 10035679"/>
                <a:gd name="connsiteY7026" fmla="*/ 76073 h 5893281"/>
                <a:gd name="connsiteX7027" fmla="*/ 4045205 w 10035679"/>
                <a:gd name="connsiteY7027" fmla="*/ 82112 h 5893281"/>
                <a:gd name="connsiteX7028" fmla="*/ 4051241 w 10035679"/>
                <a:gd name="connsiteY7028" fmla="*/ 86338 h 5893281"/>
                <a:gd name="connsiteX7029" fmla="*/ 4085657 w 10035679"/>
                <a:gd name="connsiteY7029" fmla="*/ 100827 h 5893281"/>
                <a:gd name="connsiteX7030" fmla="*/ 4126109 w 10035679"/>
                <a:gd name="connsiteY7030" fmla="*/ 111091 h 5893281"/>
                <a:gd name="connsiteX7031" fmla="*/ 4160523 w 10035679"/>
                <a:gd name="connsiteY7031" fmla="*/ 119543 h 5893281"/>
                <a:gd name="connsiteX7032" fmla="*/ 4160523 w 10035679"/>
                <a:gd name="connsiteY7032" fmla="*/ 134034 h 5893281"/>
                <a:gd name="connsiteX7033" fmla="*/ 4103770 w 10035679"/>
                <a:gd name="connsiteY7033" fmla="*/ 134034 h 5893281"/>
                <a:gd name="connsiteX7034" fmla="*/ 4079618 w 10035679"/>
                <a:gd name="connsiteY7034" fmla="*/ 121959 h 5893281"/>
                <a:gd name="connsiteX7035" fmla="*/ 4051241 w 10035679"/>
                <a:gd name="connsiteY7035" fmla="*/ 121959 h 5893281"/>
                <a:gd name="connsiteX7036" fmla="*/ 4018639 w 10035679"/>
                <a:gd name="connsiteY7036" fmla="*/ 126185 h 5893281"/>
                <a:gd name="connsiteX7037" fmla="*/ 3988451 w 10035679"/>
                <a:gd name="connsiteY7037" fmla="*/ 134637 h 5893281"/>
                <a:gd name="connsiteX7038" fmla="*/ 3988451 w 10035679"/>
                <a:gd name="connsiteY7038" fmla="*/ 150938 h 5893281"/>
                <a:gd name="connsiteX7039" fmla="*/ 4027093 w 10035679"/>
                <a:gd name="connsiteY7039" fmla="*/ 150938 h 5893281"/>
                <a:gd name="connsiteX7040" fmla="*/ 4055469 w 10035679"/>
                <a:gd name="connsiteY7040" fmla="*/ 144902 h 5893281"/>
                <a:gd name="connsiteX7041" fmla="*/ 4089883 w 10035679"/>
                <a:gd name="connsiteY7041" fmla="*/ 140676 h 5893281"/>
                <a:gd name="connsiteX7042" fmla="*/ 4132751 w 10035679"/>
                <a:gd name="connsiteY7042" fmla="*/ 140676 h 5893281"/>
                <a:gd name="connsiteX7043" fmla="*/ 4175617 w 10035679"/>
                <a:gd name="connsiteY7043" fmla="*/ 140676 h 5893281"/>
                <a:gd name="connsiteX7044" fmla="*/ 4208219 w 10035679"/>
                <a:gd name="connsiteY7044" fmla="*/ 140676 h 5893281"/>
                <a:gd name="connsiteX7045" fmla="*/ 4236595 w 10035679"/>
                <a:gd name="connsiteY7045" fmla="*/ 169655 h 5893281"/>
                <a:gd name="connsiteX7046" fmla="*/ 4271010 w 10035679"/>
                <a:gd name="connsiteY7046" fmla="*/ 190183 h 5893281"/>
                <a:gd name="connsiteX7047" fmla="*/ 4260746 w 10035679"/>
                <a:gd name="connsiteY7047" fmla="*/ 212523 h 5893281"/>
                <a:gd name="connsiteX7048" fmla="*/ 4240220 w 10035679"/>
                <a:gd name="connsiteY7048" fmla="*/ 227014 h 5893281"/>
                <a:gd name="connsiteX7049" fmla="*/ 4222107 w 10035679"/>
                <a:gd name="connsiteY7049" fmla="*/ 237276 h 5893281"/>
                <a:gd name="connsiteX7050" fmla="*/ 4197957 w 10035679"/>
                <a:gd name="connsiteY7050" fmla="*/ 245728 h 5893281"/>
                <a:gd name="connsiteX7051" fmla="*/ 4161127 w 10035679"/>
                <a:gd name="connsiteY7051" fmla="*/ 245728 h 5893281"/>
                <a:gd name="connsiteX7052" fmla="*/ 4128522 w 10035679"/>
                <a:gd name="connsiteY7052" fmla="*/ 255993 h 5893281"/>
                <a:gd name="connsiteX7053" fmla="*/ 4094109 w 10035679"/>
                <a:gd name="connsiteY7053" fmla="*/ 255993 h 5893281"/>
                <a:gd name="connsiteX7054" fmla="*/ 4055469 w 10035679"/>
                <a:gd name="connsiteY7054" fmla="*/ 251767 h 5893281"/>
                <a:gd name="connsiteX7055" fmla="*/ 4018639 w 10035679"/>
                <a:gd name="connsiteY7055" fmla="*/ 247541 h 5893281"/>
                <a:gd name="connsiteX7056" fmla="*/ 3984827 w 10035679"/>
                <a:gd name="connsiteY7056" fmla="*/ 247541 h 5893281"/>
                <a:gd name="connsiteX7057" fmla="*/ 3956450 w 10035679"/>
                <a:gd name="connsiteY7057" fmla="*/ 255993 h 5893281"/>
                <a:gd name="connsiteX7058" fmla="*/ 3934111 w 10035679"/>
                <a:gd name="connsiteY7058" fmla="*/ 276521 h 5893281"/>
                <a:gd name="connsiteX7059" fmla="*/ 4019242 w 10035679"/>
                <a:gd name="connsiteY7059" fmla="*/ 276521 h 5893281"/>
                <a:gd name="connsiteX7060" fmla="*/ 4045808 w 10035679"/>
                <a:gd name="connsiteY7060" fmla="*/ 270484 h 5893281"/>
                <a:gd name="connsiteX7061" fmla="*/ 4075997 w 10035679"/>
                <a:gd name="connsiteY7061" fmla="*/ 266258 h 5893281"/>
                <a:gd name="connsiteX7062" fmla="*/ 4112826 w 10035679"/>
                <a:gd name="connsiteY7062" fmla="*/ 270484 h 5893281"/>
                <a:gd name="connsiteX7063" fmla="*/ 4136976 w 10035679"/>
                <a:gd name="connsiteY7063" fmla="*/ 276521 h 5893281"/>
                <a:gd name="connsiteX7064" fmla="*/ 4143014 w 10035679"/>
                <a:gd name="connsiteY7064" fmla="*/ 303087 h 5893281"/>
                <a:gd name="connsiteX7065" fmla="*/ 4155088 w 10035679"/>
                <a:gd name="connsiteY7065" fmla="*/ 298861 h 5893281"/>
                <a:gd name="connsiteX7066" fmla="*/ 4171390 w 10035679"/>
                <a:gd name="connsiteY7066" fmla="*/ 288596 h 5893281"/>
                <a:gd name="connsiteX7067" fmla="*/ 4193731 w 10035679"/>
                <a:gd name="connsiteY7067" fmla="*/ 280144 h 5893281"/>
                <a:gd name="connsiteX7068" fmla="*/ 4214258 w 10035679"/>
                <a:gd name="connsiteY7068" fmla="*/ 275918 h 5893281"/>
                <a:gd name="connsiteX7069" fmla="*/ 4218483 w 10035679"/>
                <a:gd name="connsiteY7069" fmla="*/ 287993 h 5893281"/>
                <a:gd name="connsiteX7070" fmla="*/ 4222709 w 10035679"/>
                <a:gd name="connsiteY7070" fmla="*/ 294030 h 5893281"/>
                <a:gd name="connsiteX7071" fmla="*/ 4226936 w 10035679"/>
                <a:gd name="connsiteY7071" fmla="*/ 298256 h 5893281"/>
                <a:gd name="connsiteX7072" fmla="*/ 4232974 w 10035679"/>
                <a:gd name="connsiteY7072" fmla="*/ 302482 h 5893281"/>
                <a:gd name="connsiteX7073" fmla="*/ 4240821 w 10035679"/>
                <a:gd name="connsiteY7073" fmla="*/ 308521 h 5893281"/>
                <a:gd name="connsiteX7074" fmla="*/ 4208219 w 10035679"/>
                <a:gd name="connsiteY7074" fmla="*/ 369500 h 5893281"/>
                <a:gd name="connsiteX7075" fmla="*/ 4222709 w 10035679"/>
                <a:gd name="connsiteY7075" fmla="*/ 369500 h 5893281"/>
                <a:gd name="connsiteX7076" fmla="*/ 4246860 w 10035679"/>
                <a:gd name="connsiteY7076" fmla="*/ 355009 h 5893281"/>
                <a:gd name="connsiteX7077" fmla="*/ 4279463 w 10035679"/>
                <a:gd name="connsiteY7077" fmla="*/ 336292 h 5893281"/>
                <a:gd name="connsiteX7078" fmla="*/ 4318102 w 10035679"/>
                <a:gd name="connsiteY7078" fmla="*/ 321804 h 5893281"/>
                <a:gd name="connsiteX7079" fmla="*/ 4360969 w 10035679"/>
                <a:gd name="connsiteY7079" fmla="*/ 307313 h 5893281"/>
                <a:gd name="connsiteX7080" fmla="*/ 4407458 w 10035679"/>
                <a:gd name="connsiteY7080" fmla="*/ 297048 h 5893281"/>
                <a:gd name="connsiteX7081" fmla="*/ 4447909 w 10035679"/>
                <a:gd name="connsiteY7081" fmla="*/ 297048 h 5893281"/>
                <a:gd name="connsiteX7082" fmla="*/ 4488361 w 10035679"/>
                <a:gd name="connsiteY7082" fmla="*/ 301274 h 5893281"/>
                <a:gd name="connsiteX7083" fmla="*/ 4516736 w 10035679"/>
                <a:gd name="connsiteY7083" fmla="*/ 317576 h 5893281"/>
                <a:gd name="connsiteX7084" fmla="*/ 4533038 w 10035679"/>
                <a:gd name="connsiteY7084" fmla="*/ 346557 h 5893281"/>
                <a:gd name="connsiteX7085" fmla="*/ 4545113 w 10035679"/>
                <a:gd name="connsiteY7085" fmla="*/ 346557 h 5893281"/>
                <a:gd name="connsiteX7086" fmla="*/ 4545113 w 10035679"/>
                <a:gd name="connsiteY7086" fmla="*/ 350783 h 5893281"/>
                <a:gd name="connsiteX7087" fmla="*/ 4540886 w 10035679"/>
                <a:gd name="connsiteY7087" fmla="*/ 355009 h 5893281"/>
                <a:gd name="connsiteX7088" fmla="*/ 4536661 w 10035679"/>
                <a:gd name="connsiteY7088" fmla="*/ 355009 h 5893281"/>
                <a:gd name="connsiteX7089" fmla="*/ 4532435 w 10035679"/>
                <a:gd name="connsiteY7089" fmla="*/ 355009 h 5893281"/>
                <a:gd name="connsiteX7090" fmla="*/ 4526396 w 10035679"/>
                <a:gd name="connsiteY7090" fmla="*/ 361048 h 5893281"/>
                <a:gd name="connsiteX7091" fmla="*/ 4516134 w 10035679"/>
                <a:gd name="connsiteY7091" fmla="*/ 365274 h 5893281"/>
                <a:gd name="connsiteX7092" fmla="*/ 4504061 w 10035679"/>
                <a:gd name="connsiteY7092" fmla="*/ 369500 h 5893281"/>
                <a:gd name="connsiteX7093" fmla="*/ 4489570 w 10035679"/>
                <a:gd name="connsiteY7093" fmla="*/ 373726 h 5893281"/>
                <a:gd name="connsiteX7094" fmla="*/ 4479305 w 10035679"/>
                <a:gd name="connsiteY7094" fmla="*/ 375537 h 5893281"/>
                <a:gd name="connsiteX7095" fmla="*/ 4455155 w 10035679"/>
                <a:gd name="connsiteY7095" fmla="*/ 414781 h 5893281"/>
                <a:gd name="connsiteX7096" fmla="*/ 4408666 w 10035679"/>
                <a:gd name="connsiteY7096" fmla="*/ 443763 h 5893281"/>
                <a:gd name="connsiteX7097" fmla="*/ 4356141 w 10035679"/>
                <a:gd name="connsiteY7097" fmla="*/ 462478 h 5893281"/>
                <a:gd name="connsiteX7098" fmla="*/ 4293349 w 10035679"/>
                <a:gd name="connsiteY7098" fmla="*/ 472742 h 5893281"/>
                <a:gd name="connsiteX7099" fmla="*/ 4293349 w 10035679"/>
                <a:gd name="connsiteY7099" fmla="*/ 484818 h 5893281"/>
                <a:gd name="connsiteX7100" fmla="*/ 4293349 w 10035679"/>
                <a:gd name="connsiteY7100" fmla="*/ 490854 h 5893281"/>
                <a:gd name="connsiteX7101" fmla="*/ 4293349 w 10035679"/>
                <a:gd name="connsiteY7101" fmla="*/ 495082 h 5893281"/>
                <a:gd name="connsiteX7102" fmla="*/ 4289123 w 10035679"/>
                <a:gd name="connsiteY7102" fmla="*/ 499308 h 5893281"/>
                <a:gd name="connsiteX7103" fmla="*/ 4293349 w 10035679"/>
                <a:gd name="connsiteY7103" fmla="*/ 501119 h 5893281"/>
                <a:gd name="connsiteX7104" fmla="*/ 4293349 w 10035679"/>
                <a:gd name="connsiteY7104" fmla="*/ 505345 h 5893281"/>
                <a:gd name="connsiteX7105" fmla="*/ 4299388 w 10035679"/>
                <a:gd name="connsiteY7105" fmla="*/ 513797 h 5893281"/>
                <a:gd name="connsiteX7106" fmla="*/ 4309651 w 10035679"/>
                <a:gd name="connsiteY7106" fmla="*/ 519836 h 5893281"/>
                <a:gd name="connsiteX7107" fmla="*/ 4317500 w 10035679"/>
                <a:gd name="connsiteY7107" fmla="*/ 524062 h 5893281"/>
                <a:gd name="connsiteX7108" fmla="*/ 4323536 w 10035679"/>
                <a:gd name="connsiteY7108" fmla="*/ 530099 h 5893281"/>
                <a:gd name="connsiteX7109" fmla="*/ 4331384 w 10035679"/>
                <a:gd name="connsiteY7109" fmla="*/ 534327 h 5893281"/>
                <a:gd name="connsiteX7110" fmla="*/ 4337423 w 10035679"/>
                <a:gd name="connsiteY7110" fmla="*/ 544589 h 5893281"/>
                <a:gd name="connsiteX7111" fmla="*/ 4331384 w 10035679"/>
                <a:gd name="connsiteY7111" fmla="*/ 559080 h 5893281"/>
                <a:gd name="connsiteX7112" fmla="*/ 4323536 w 10035679"/>
                <a:gd name="connsiteY7112" fmla="*/ 591683 h 5893281"/>
                <a:gd name="connsiteX7113" fmla="*/ 4317500 w 10035679"/>
                <a:gd name="connsiteY7113" fmla="*/ 630927 h 5893281"/>
                <a:gd name="connsiteX7114" fmla="*/ 4309651 w 10035679"/>
                <a:gd name="connsiteY7114" fmla="*/ 670172 h 5893281"/>
                <a:gd name="connsiteX7115" fmla="*/ 4309651 w 10035679"/>
                <a:gd name="connsiteY7115" fmla="*/ 702774 h 5893281"/>
                <a:gd name="connsiteX7116" fmla="*/ 4317500 w 10035679"/>
                <a:gd name="connsiteY7116" fmla="*/ 698548 h 5893281"/>
                <a:gd name="connsiteX7117" fmla="*/ 4323536 w 10035679"/>
                <a:gd name="connsiteY7117" fmla="*/ 698548 h 5893281"/>
                <a:gd name="connsiteX7118" fmla="*/ 4327764 w 10035679"/>
                <a:gd name="connsiteY7118" fmla="*/ 698548 h 5893281"/>
                <a:gd name="connsiteX7119" fmla="*/ 4335612 w 10035679"/>
                <a:gd name="connsiteY7119" fmla="*/ 698548 h 5893281"/>
                <a:gd name="connsiteX7120" fmla="*/ 4337423 w 10035679"/>
                <a:gd name="connsiteY7120" fmla="*/ 698548 h 5893281"/>
                <a:gd name="connsiteX7121" fmla="*/ 4349498 w 10035679"/>
                <a:gd name="connsiteY7121" fmla="*/ 702774 h 5893281"/>
                <a:gd name="connsiteX7122" fmla="*/ 4345274 w 10035679"/>
                <a:gd name="connsiteY7122" fmla="*/ 713037 h 5893281"/>
                <a:gd name="connsiteX7123" fmla="*/ 4345274 w 10035679"/>
                <a:gd name="connsiteY7123" fmla="*/ 717265 h 5893281"/>
                <a:gd name="connsiteX7124" fmla="*/ 4345274 w 10035679"/>
                <a:gd name="connsiteY7124" fmla="*/ 725717 h 5893281"/>
                <a:gd name="connsiteX7125" fmla="*/ 4345274 w 10035679"/>
                <a:gd name="connsiteY7125" fmla="*/ 727528 h 5893281"/>
                <a:gd name="connsiteX7126" fmla="*/ 4345274 w 10035679"/>
                <a:gd name="connsiteY7126" fmla="*/ 735980 h 5893281"/>
                <a:gd name="connsiteX7127" fmla="*/ 4349498 w 10035679"/>
                <a:gd name="connsiteY7127" fmla="*/ 750471 h 5893281"/>
                <a:gd name="connsiteX7128" fmla="*/ 4337423 w 10035679"/>
                <a:gd name="connsiteY7128" fmla="*/ 750471 h 5893281"/>
                <a:gd name="connsiteX7129" fmla="*/ 4337423 w 10035679"/>
                <a:gd name="connsiteY7129" fmla="*/ 756509 h 5893281"/>
                <a:gd name="connsiteX7130" fmla="*/ 4331384 w 10035679"/>
                <a:gd name="connsiteY7130" fmla="*/ 754697 h 5893281"/>
                <a:gd name="connsiteX7131" fmla="*/ 4323536 w 10035679"/>
                <a:gd name="connsiteY7131" fmla="*/ 746245 h 5893281"/>
                <a:gd name="connsiteX7132" fmla="*/ 4321726 w 10035679"/>
                <a:gd name="connsiteY7132" fmla="*/ 742019 h 5893281"/>
                <a:gd name="connsiteX7133" fmla="*/ 4313876 w 10035679"/>
                <a:gd name="connsiteY7133" fmla="*/ 740208 h 5893281"/>
                <a:gd name="connsiteX7134" fmla="*/ 4307839 w 10035679"/>
                <a:gd name="connsiteY7134" fmla="*/ 735980 h 5893281"/>
                <a:gd name="connsiteX7135" fmla="*/ 4293349 w 10035679"/>
                <a:gd name="connsiteY7135" fmla="*/ 735980 h 5893281"/>
                <a:gd name="connsiteX7136" fmla="*/ 4285500 w 10035679"/>
                <a:gd name="connsiteY7136" fmla="*/ 740208 h 5893281"/>
                <a:gd name="connsiteX7137" fmla="*/ 4279463 w 10035679"/>
                <a:gd name="connsiteY7137" fmla="*/ 742019 h 5893281"/>
                <a:gd name="connsiteX7138" fmla="*/ 4271614 w 10035679"/>
                <a:gd name="connsiteY7138" fmla="*/ 746245 h 5893281"/>
                <a:gd name="connsiteX7139" fmla="*/ 4267388 w 10035679"/>
                <a:gd name="connsiteY7139" fmla="*/ 750471 h 5893281"/>
                <a:gd name="connsiteX7140" fmla="*/ 4261349 w 10035679"/>
                <a:gd name="connsiteY7140" fmla="*/ 754697 h 5893281"/>
                <a:gd name="connsiteX7141" fmla="*/ 4257124 w 10035679"/>
                <a:gd name="connsiteY7141" fmla="*/ 760736 h 5893281"/>
                <a:gd name="connsiteX7142" fmla="*/ 4252897 w 10035679"/>
                <a:gd name="connsiteY7142" fmla="*/ 775224 h 5893281"/>
                <a:gd name="connsiteX7143" fmla="*/ 4299388 w 10035679"/>
                <a:gd name="connsiteY7143" fmla="*/ 789715 h 5893281"/>
                <a:gd name="connsiteX7144" fmla="*/ 4309651 w 10035679"/>
                <a:gd name="connsiteY7144" fmla="*/ 853110 h 5893281"/>
                <a:gd name="connsiteX7145" fmla="*/ 4299388 w 10035679"/>
                <a:gd name="connsiteY7145" fmla="*/ 853110 h 5893281"/>
                <a:gd name="connsiteX7146" fmla="*/ 4293349 w 10035679"/>
                <a:gd name="connsiteY7146" fmla="*/ 853110 h 5893281"/>
                <a:gd name="connsiteX7147" fmla="*/ 4285500 w 10035679"/>
                <a:gd name="connsiteY7147" fmla="*/ 857336 h 5893281"/>
                <a:gd name="connsiteX7148" fmla="*/ 4279463 w 10035679"/>
                <a:gd name="connsiteY7148" fmla="*/ 861562 h 5893281"/>
                <a:gd name="connsiteX7149" fmla="*/ 4279463 w 10035679"/>
                <a:gd name="connsiteY7149" fmla="*/ 876053 h 5893281"/>
                <a:gd name="connsiteX7150" fmla="*/ 4295764 w 10035679"/>
                <a:gd name="connsiteY7150" fmla="*/ 886316 h 5893281"/>
                <a:gd name="connsiteX7151" fmla="*/ 4307839 w 10035679"/>
                <a:gd name="connsiteY7151" fmla="*/ 900807 h 5893281"/>
                <a:gd name="connsiteX7152" fmla="*/ 4313876 w 10035679"/>
                <a:gd name="connsiteY7152" fmla="*/ 919524 h 5893281"/>
                <a:gd name="connsiteX7153" fmla="*/ 4318102 w 10035679"/>
                <a:gd name="connsiteY7153" fmla="*/ 948503 h 5893281"/>
                <a:gd name="connsiteX7154" fmla="*/ 4299991 w 10035679"/>
                <a:gd name="connsiteY7154" fmla="*/ 948503 h 5893281"/>
                <a:gd name="connsiteX7155" fmla="*/ 4295764 w 10035679"/>
                <a:gd name="connsiteY7155" fmla="*/ 948503 h 5893281"/>
                <a:gd name="connsiteX7156" fmla="*/ 4285500 w 10035679"/>
                <a:gd name="connsiteY7156" fmla="*/ 944277 h 5893281"/>
                <a:gd name="connsiteX7157" fmla="*/ 4279463 w 10035679"/>
                <a:gd name="connsiteY7157" fmla="*/ 948503 h 5893281"/>
                <a:gd name="connsiteX7158" fmla="*/ 4267388 w 10035679"/>
                <a:gd name="connsiteY7158" fmla="*/ 948503 h 5893281"/>
                <a:gd name="connsiteX7159" fmla="*/ 4261349 w 10035679"/>
                <a:gd name="connsiteY7159" fmla="*/ 954542 h 5893281"/>
                <a:gd name="connsiteX7160" fmla="*/ 4253502 w 10035679"/>
                <a:gd name="connsiteY7160" fmla="*/ 962994 h 5893281"/>
                <a:gd name="connsiteX7161" fmla="*/ 4265577 w 10035679"/>
                <a:gd name="connsiteY7161" fmla="*/ 969033 h 5893281"/>
                <a:gd name="connsiteX7162" fmla="*/ 4271614 w 10035679"/>
                <a:gd name="connsiteY7162" fmla="*/ 973259 h 5893281"/>
                <a:gd name="connsiteX7163" fmla="*/ 4275840 w 10035679"/>
                <a:gd name="connsiteY7163" fmla="*/ 977485 h 5893281"/>
                <a:gd name="connsiteX7164" fmla="*/ 4280067 w 10035679"/>
                <a:gd name="connsiteY7164" fmla="*/ 979296 h 5893281"/>
                <a:gd name="connsiteX7165" fmla="*/ 4281878 w 10035679"/>
                <a:gd name="connsiteY7165" fmla="*/ 991371 h 5893281"/>
                <a:gd name="connsiteX7166" fmla="*/ 4286105 w 10035679"/>
                <a:gd name="connsiteY7166" fmla="*/ 1001635 h 5893281"/>
                <a:gd name="connsiteX7167" fmla="*/ 4281878 w 10035679"/>
                <a:gd name="connsiteY7167" fmla="*/ 1005862 h 5893281"/>
                <a:gd name="connsiteX7168" fmla="*/ 4281878 w 10035679"/>
                <a:gd name="connsiteY7168" fmla="*/ 1007672 h 5893281"/>
                <a:gd name="connsiteX7169" fmla="*/ 4280067 w 10035679"/>
                <a:gd name="connsiteY7169" fmla="*/ 1011898 h 5893281"/>
                <a:gd name="connsiteX7170" fmla="*/ 4280067 w 10035679"/>
                <a:gd name="connsiteY7170" fmla="*/ 1020351 h 5893281"/>
                <a:gd name="connsiteX7171" fmla="*/ 4250484 w 10035679"/>
                <a:gd name="connsiteY7171" fmla="*/ 1020351 h 5893281"/>
                <a:gd name="connsiteX7172" fmla="*/ 4222107 w 10035679"/>
                <a:gd name="connsiteY7172" fmla="*/ 1026389 h 5893281"/>
                <a:gd name="connsiteX7173" fmla="*/ 4199767 w 10035679"/>
                <a:gd name="connsiteY7173" fmla="*/ 1034841 h 5893281"/>
                <a:gd name="connsiteX7174" fmla="*/ 4207616 w 10035679"/>
                <a:gd name="connsiteY7174" fmla="*/ 1034841 h 5893281"/>
                <a:gd name="connsiteX7175" fmla="*/ 4217879 w 10035679"/>
                <a:gd name="connsiteY7175" fmla="*/ 1040880 h 5893281"/>
                <a:gd name="connsiteX7176" fmla="*/ 4225728 w 10035679"/>
                <a:gd name="connsiteY7176" fmla="*/ 1045106 h 5893281"/>
                <a:gd name="connsiteX7177" fmla="*/ 4231766 w 10035679"/>
                <a:gd name="connsiteY7177" fmla="*/ 1045106 h 5893281"/>
                <a:gd name="connsiteX7178" fmla="*/ 4239616 w 10035679"/>
                <a:gd name="connsiteY7178" fmla="*/ 1049332 h 5893281"/>
                <a:gd name="connsiteX7179" fmla="*/ 4245653 w 10035679"/>
                <a:gd name="connsiteY7179" fmla="*/ 1055369 h 5893281"/>
                <a:gd name="connsiteX7180" fmla="*/ 4251691 w 10035679"/>
                <a:gd name="connsiteY7180" fmla="*/ 1065634 h 5893281"/>
                <a:gd name="connsiteX7181" fmla="*/ 4239616 w 10035679"/>
                <a:gd name="connsiteY7181" fmla="*/ 1084351 h 5893281"/>
                <a:gd name="connsiteX7182" fmla="*/ 4231766 w 10035679"/>
                <a:gd name="connsiteY7182" fmla="*/ 1106691 h 5893281"/>
                <a:gd name="connsiteX7183" fmla="*/ 4221502 w 10035679"/>
                <a:gd name="connsiteY7183" fmla="*/ 1131444 h 5893281"/>
                <a:gd name="connsiteX7184" fmla="*/ 4217276 w 10035679"/>
                <a:gd name="connsiteY7184" fmla="*/ 1121181 h 5893281"/>
                <a:gd name="connsiteX7185" fmla="*/ 4211240 w 10035679"/>
                <a:gd name="connsiteY7185" fmla="*/ 1112729 h 5893281"/>
                <a:gd name="connsiteX7186" fmla="*/ 4207012 w 10035679"/>
                <a:gd name="connsiteY7186" fmla="*/ 1108503 h 5893281"/>
                <a:gd name="connsiteX7187" fmla="*/ 4199164 w 10035679"/>
                <a:gd name="connsiteY7187" fmla="*/ 1108503 h 5893281"/>
                <a:gd name="connsiteX7188" fmla="*/ 4188899 w 10035679"/>
                <a:gd name="connsiteY7188" fmla="*/ 1106691 h 5893281"/>
                <a:gd name="connsiteX7189" fmla="*/ 4174409 w 10035679"/>
                <a:gd name="connsiteY7189" fmla="*/ 1106691 h 5893281"/>
                <a:gd name="connsiteX7190" fmla="*/ 4174409 w 10035679"/>
                <a:gd name="connsiteY7190" fmla="*/ 1112729 h 5893281"/>
                <a:gd name="connsiteX7191" fmla="*/ 4182258 w 10035679"/>
                <a:gd name="connsiteY7191" fmla="*/ 1112729 h 5893281"/>
                <a:gd name="connsiteX7192" fmla="*/ 4206408 w 10035679"/>
                <a:gd name="connsiteY7192" fmla="*/ 1137483 h 5893281"/>
                <a:gd name="connsiteX7193" fmla="*/ 4226936 w 10035679"/>
                <a:gd name="connsiteY7193" fmla="*/ 1166462 h 5893281"/>
                <a:gd name="connsiteX7194" fmla="*/ 4239012 w 10035679"/>
                <a:gd name="connsiteY7194" fmla="*/ 1203293 h 5893281"/>
                <a:gd name="connsiteX7195" fmla="*/ 4245048 w 10035679"/>
                <a:gd name="connsiteY7195" fmla="*/ 1246158 h 5893281"/>
                <a:gd name="connsiteX7196" fmla="*/ 4239012 w 10035679"/>
                <a:gd name="connsiteY7196" fmla="*/ 1246158 h 5893281"/>
                <a:gd name="connsiteX7197" fmla="*/ 4239012 w 10035679"/>
                <a:gd name="connsiteY7197" fmla="*/ 1256424 h 5893281"/>
                <a:gd name="connsiteX7198" fmla="*/ 4182258 w 10035679"/>
                <a:gd name="connsiteY7198" fmla="*/ 1262461 h 5893281"/>
                <a:gd name="connsiteX7199" fmla="*/ 4182258 w 10035679"/>
                <a:gd name="connsiteY7199" fmla="*/ 1223216 h 5893281"/>
                <a:gd name="connsiteX7200" fmla="*/ 4174409 w 10035679"/>
                <a:gd name="connsiteY7200" fmla="*/ 1217180 h 5893281"/>
                <a:gd name="connsiteX7201" fmla="*/ 4168373 w 10035679"/>
                <a:gd name="connsiteY7201" fmla="*/ 1212953 h 5893281"/>
                <a:gd name="connsiteX7202" fmla="*/ 4164145 w 10035679"/>
                <a:gd name="connsiteY7202" fmla="*/ 1208727 h 5893281"/>
                <a:gd name="connsiteX7203" fmla="*/ 4153881 w 10035679"/>
                <a:gd name="connsiteY7203" fmla="*/ 1202687 h 5893281"/>
                <a:gd name="connsiteX7204" fmla="*/ 4141806 w 10035679"/>
                <a:gd name="connsiteY7204" fmla="*/ 1198461 h 5893281"/>
                <a:gd name="connsiteX7205" fmla="*/ 4125504 w 10035679"/>
                <a:gd name="connsiteY7205" fmla="*/ 1208727 h 5893281"/>
                <a:gd name="connsiteX7206" fmla="*/ 4103167 w 10035679"/>
                <a:gd name="connsiteY7206" fmla="*/ 1217180 h 5893281"/>
                <a:gd name="connsiteX7207" fmla="*/ 4079015 w 10035679"/>
                <a:gd name="connsiteY7207" fmla="*/ 1218991 h 5893281"/>
                <a:gd name="connsiteX7208" fmla="*/ 4056675 w 10035679"/>
                <a:gd name="connsiteY7208" fmla="*/ 1227442 h 5893281"/>
                <a:gd name="connsiteX7209" fmla="*/ 4044601 w 10035679"/>
                <a:gd name="connsiteY7209" fmla="*/ 1237705 h 5893281"/>
                <a:gd name="connsiteX7210" fmla="*/ 4056675 w 10035679"/>
                <a:gd name="connsiteY7210" fmla="*/ 1237705 h 5893281"/>
                <a:gd name="connsiteX7211" fmla="*/ 4074789 w 10035679"/>
                <a:gd name="connsiteY7211" fmla="*/ 1237705 h 5893281"/>
                <a:gd name="connsiteX7212" fmla="*/ 4103167 w 10035679"/>
                <a:gd name="connsiteY7212" fmla="*/ 1233480 h 5893281"/>
                <a:gd name="connsiteX7213" fmla="*/ 4135769 w 10035679"/>
                <a:gd name="connsiteY7213" fmla="*/ 1231668 h 5893281"/>
                <a:gd name="connsiteX7214" fmla="*/ 4135769 w 10035679"/>
                <a:gd name="connsiteY7214" fmla="*/ 1246158 h 5893281"/>
                <a:gd name="connsiteX7215" fmla="*/ 4064524 w 10035679"/>
                <a:gd name="connsiteY7215" fmla="*/ 1270914 h 5893281"/>
                <a:gd name="connsiteX7216" fmla="*/ 4064524 w 10035679"/>
                <a:gd name="connsiteY7216" fmla="*/ 1276952 h 5893281"/>
                <a:gd name="connsiteX7217" fmla="*/ 4082638 w 10035679"/>
                <a:gd name="connsiteY7217" fmla="*/ 1276952 h 5893281"/>
                <a:gd name="connsiteX7218" fmla="*/ 4092901 w 10035679"/>
                <a:gd name="connsiteY7218" fmla="*/ 1275142 h 5893281"/>
                <a:gd name="connsiteX7219" fmla="*/ 4107391 w 10035679"/>
                <a:gd name="connsiteY7219" fmla="*/ 1270914 h 5893281"/>
                <a:gd name="connsiteX7220" fmla="*/ 4121882 w 10035679"/>
                <a:gd name="connsiteY7220" fmla="*/ 1266688 h 5893281"/>
                <a:gd name="connsiteX7221" fmla="*/ 4136373 w 10035679"/>
                <a:gd name="connsiteY7221" fmla="*/ 1262461 h 5893281"/>
                <a:gd name="connsiteX7222" fmla="*/ 4140598 w 10035679"/>
                <a:gd name="connsiteY7222" fmla="*/ 1281178 h 5893281"/>
                <a:gd name="connsiteX7223" fmla="*/ 4155088 w 10035679"/>
                <a:gd name="connsiteY7223" fmla="*/ 1289630 h 5893281"/>
                <a:gd name="connsiteX7224" fmla="*/ 4169580 w 10035679"/>
                <a:gd name="connsiteY7224" fmla="*/ 1291443 h 5893281"/>
                <a:gd name="connsiteX7225" fmla="*/ 4193731 w 10035679"/>
                <a:gd name="connsiteY7225" fmla="*/ 1289630 h 5893281"/>
                <a:gd name="connsiteX7226" fmla="*/ 4222107 w 10035679"/>
                <a:gd name="connsiteY7226" fmla="*/ 1289630 h 5893281"/>
                <a:gd name="connsiteX7227" fmla="*/ 4222107 w 10035679"/>
                <a:gd name="connsiteY7227" fmla="*/ 1295668 h 5893281"/>
                <a:gd name="connsiteX7228" fmla="*/ 4214258 w 10035679"/>
                <a:gd name="connsiteY7228" fmla="*/ 1295668 h 5893281"/>
                <a:gd name="connsiteX7229" fmla="*/ 4175617 w 10035679"/>
                <a:gd name="connsiteY7229" fmla="*/ 1332497 h 5893281"/>
                <a:gd name="connsiteX7230" fmla="*/ 4132751 w 10035679"/>
                <a:gd name="connsiteY7230" fmla="*/ 1367515 h 5893281"/>
                <a:gd name="connsiteX7231" fmla="*/ 4089883 w 10035679"/>
                <a:gd name="connsiteY7231" fmla="*/ 1396496 h 5893281"/>
                <a:gd name="connsiteX7232" fmla="*/ 4040978 w 10035679"/>
                <a:gd name="connsiteY7232" fmla="*/ 1421250 h 5893281"/>
                <a:gd name="connsiteX7233" fmla="*/ 3988451 w 10035679"/>
                <a:gd name="connsiteY7233" fmla="*/ 1431515 h 5893281"/>
                <a:gd name="connsiteX7234" fmla="*/ 3927471 w 10035679"/>
                <a:gd name="connsiteY7234" fmla="*/ 1429704 h 5893281"/>
                <a:gd name="connsiteX7235" fmla="*/ 3927471 w 10035679"/>
                <a:gd name="connsiteY7235" fmla="*/ 1439967 h 5893281"/>
                <a:gd name="connsiteX7236" fmla="*/ 3927471 w 10035679"/>
                <a:gd name="connsiteY7236" fmla="*/ 1450231 h 5893281"/>
                <a:gd name="connsiteX7237" fmla="*/ 3923244 w 10035679"/>
                <a:gd name="connsiteY7237" fmla="*/ 1458684 h 5893281"/>
                <a:gd name="connsiteX7238" fmla="*/ 3919019 w 10035679"/>
                <a:gd name="connsiteY7238" fmla="*/ 1460495 h 5893281"/>
                <a:gd name="connsiteX7239" fmla="*/ 3917206 w 10035679"/>
                <a:gd name="connsiteY7239" fmla="*/ 1460495 h 5893281"/>
                <a:gd name="connsiteX7240" fmla="*/ 3912980 w 10035679"/>
                <a:gd name="connsiteY7240" fmla="*/ 1464723 h 5893281"/>
                <a:gd name="connsiteX7241" fmla="*/ 3905130 w 10035679"/>
                <a:gd name="connsiteY7241" fmla="*/ 1468950 h 5893281"/>
                <a:gd name="connsiteX7242" fmla="*/ 3899094 w 10035679"/>
                <a:gd name="connsiteY7242" fmla="*/ 1473176 h 5893281"/>
                <a:gd name="connsiteX7243" fmla="*/ 3894867 w 10035679"/>
                <a:gd name="connsiteY7243" fmla="*/ 1474987 h 5893281"/>
                <a:gd name="connsiteX7244" fmla="*/ 3888828 w 10035679"/>
                <a:gd name="connsiteY7244" fmla="*/ 1483439 h 5893281"/>
                <a:gd name="connsiteX7245" fmla="*/ 3880982 w 10035679"/>
                <a:gd name="connsiteY7245" fmla="*/ 1503968 h 5893281"/>
                <a:gd name="connsiteX7246" fmla="*/ 3876755 w 10035679"/>
                <a:gd name="connsiteY7246" fmla="*/ 1530532 h 5893281"/>
                <a:gd name="connsiteX7247" fmla="*/ 3870718 w 10035679"/>
                <a:gd name="connsiteY7247" fmla="*/ 1546833 h 5893281"/>
                <a:gd name="connsiteX7248" fmla="*/ 3852605 w 10035679"/>
                <a:gd name="connsiteY7248" fmla="*/ 1565549 h 5893281"/>
                <a:gd name="connsiteX7249" fmla="*/ 3822417 w 10035679"/>
                <a:gd name="connsiteY7249" fmla="*/ 1586076 h 5893281"/>
                <a:gd name="connsiteX7250" fmla="*/ 3781966 w 10035679"/>
                <a:gd name="connsiteY7250" fmla="*/ 1604792 h 5893281"/>
                <a:gd name="connsiteX7251" fmla="*/ 3747551 w 10035679"/>
                <a:gd name="connsiteY7251" fmla="*/ 1619283 h 5893281"/>
                <a:gd name="connsiteX7252" fmla="*/ 3714947 w 10035679"/>
                <a:gd name="connsiteY7252" fmla="*/ 1627735 h 5893281"/>
                <a:gd name="connsiteX7253" fmla="*/ 3714947 w 10035679"/>
                <a:gd name="connsiteY7253" fmla="*/ 1619283 h 5893281"/>
                <a:gd name="connsiteX7254" fmla="*/ 3714947 w 10035679"/>
                <a:gd name="connsiteY7254" fmla="*/ 1613244 h 5893281"/>
                <a:gd name="connsiteX7255" fmla="*/ 3710720 w 10035679"/>
                <a:gd name="connsiteY7255" fmla="*/ 1613244 h 5893281"/>
                <a:gd name="connsiteX7256" fmla="*/ 3710720 w 10035679"/>
                <a:gd name="connsiteY7256" fmla="*/ 1609018 h 5893281"/>
                <a:gd name="connsiteX7257" fmla="*/ 3708910 w 10035679"/>
                <a:gd name="connsiteY7257" fmla="*/ 1604792 h 5893281"/>
                <a:gd name="connsiteX7258" fmla="*/ 3704683 w 10035679"/>
                <a:gd name="connsiteY7258" fmla="*/ 1633771 h 5893281"/>
                <a:gd name="connsiteX7259" fmla="*/ 3694419 w 10035679"/>
                <a:gd name="connsiteY7259" fmla="*/ 1658526 h 5893281"/>
                <a:gd name="connsiteX7260" fmla="*/ 3686571 w 10035679"/>
                <a:gd name="connsiteY7260" fmla="*/ 1680864 h 5893281"/>
                <a:gd name="connsiteX7261" fmla="*/ 3676307 w 10035679"/>
                <a:gd name="connsiteY7261" fmla="*/ 1701390 h 5893281"/>
                <a:gd name="connsiteX7262" fmla="*/ 3668458 w 10035679"/>
                <a:gd name="connsiteY7262" fmla="*/ 1730372 h 5893281"/>
                <a:gd name="connsiteX7263" fmla="*/ 3676307 w 10035679"/>
                <a:gd name="connsiteY7263" fmla="*/ 1734597 h 5893281"/>
                <a:gd name="connsiteX7264" fmla="*/ 3676307 w 10035679"/>
                <a:gd name="connsiteY7264" fmla="*/ 1738823 h 5893281"/>
                <a:gd name="connsiteX7265" fmla="*/ 3680533 w 10035679"/>
                <a:gd name="connsiteY7265" fmla="*/ 1738823 h 5893281"/>
                <a:gd name="connsiteX7266" fmla="*/ 3680533 w 10035679"/>
                <a:gd name="connsiteY7266" fmla="*/ 1743049 h 5893281"/>
                <a:gd name="connsiteX7267" fmla="*/ 3676307 w 10035679"/>
                <a:gd name="connsiteY7267" fmla="*/ 1744860 h 5893281"/>
                <a:gd name="connsiteX7268" fmla="*/ 3668458 w 10035679"/>
                <a:gd name="connsiteY7268" fmla="*/ 1753315 h 5893281"/>
                <a:gd name="connsiteX7269" fmla="*/ 3662419 w 10035679"/>
                <a:gd name="connsiteY7269" fmla="*/ 1757540 h 5893281"/>
                <a:gd name="connsiteX7270" fmla="*/ 3656382 w 10035679"/>
                <a:gd name="connsiteY7270" fmla="*/ 1763578 h 5893281"/>
                <a:gd name="connsiteX7271" fmla="*/ 3648533 w 10035679"/>
                <a:gd name="connsiteY7271" fmla="*/ 1767804 h 5893281"/>
                <a:gd name="connsiteX7272" fmla="*/ 3644307 w 10035679"/>
                <a:gd name="connsiteY7272" fmla="*/ 1773843 h 5893281"/>
                <a:gd name="connsiteX7273" fmla="*/ 3638269 w 10035679"/>
                <a:gd name="connsiteY7273" fmla="*/ 1784106 h 5893281"/>
                <a:gd name="connsiteX7274" fmla="*/ 3623778 w 10035679"/>
                <a:gd name="connsiteY7274" fmla="*/ 1825164 h 5893281"/>
                <a:gd name="connsiteX7275" fmla="*/ 3613513 w 10035679"/>
                <a:gd name="connsiteY7275" fmla="*/ 1868031 h 5893281"/>
                <a:gd name="connsiteX7276" fmla="*/ 3609289 w 10035679"/>
                <a:gd name="connsiteY7276" fmla="*/ 1917539 h 5893281"/>
                <a:gd name="connsiteX7277" fmla="*/ 3601439 w 10035679"/>
                <a:gd name="connsiteY7277" fmla="*/ 1964636 h 5893281"/>
                <a:gd name="connsiteX7278" fmla="*/ 3591176 w 10035679"/>
                <a:gd name="connsiteY7278" fmla="*/ 2007498 h 5893281"/>
                <a:gd name="connsiteX7279" fmla="*/ 3585138 w 10035679"/>
                <a:gd name="connsiteY7279" fmla="*/ 2003272 h 5893281"/>
                <a:gd name="connsiteX7280" fmla="*/ 3580912 w 10035679"/>
                <a:gd name="connsiteY7280" fmla="*/ 2003272 h 5893281"/>
                <a:gd name="connsiteX7281" fmla="*/ 3580912 w 10035679"/>
                <a:gd name="connsiteY7281" fmla="*/ 1999046 h 5893281"/>
                <a:gd name="connsiteX7282" fmla="*/ 3576685 w 10035679"/>
                <a:gd name="connsiteY7282" fmla="*/ 1999046 h 5893281"/>
                <a:gd name="connsiteX7283" fmla="*/ 3566420 w 10035679"/>
                <a:gd name="connsiteY7283" fmla="*/ 1993009 h 5893281"/>
                <a:gd name="connsiteX7284" fmla="*/ 3548308 w 10035679"/>
                <a:gd name="connsiteY7284" fmla="*/ 1978517 h 5893281"/>
                <a:gd name="connsiteX7285" fmla="*/ 3519931 w 10035679"/>
                <a:gd name="connsiteY7285" fmla="*/ 1956180 h 5893281"/>
                <a:gd name="connsiteX7286" fmla="*/ 3487328 w 10035679"/>
                <a:gd name="connsiteY7286" fmla="*/ 1937464 h 5893281"/>
                <a:gd name="connsiteX7287" fmla="*/ 3457141 w 10035679"/>
                <a:gd name="connsiteY7287" fmla="*/ 1916935 h 5893281"/>
                <a:gd name="connsiteX7288" fmla="*/ 3432990 w 10035679"/>
                <a:gd name="connsiteY7288" fmla="*/ 1898220 h 5893281"/>
                <a:gd name="connsiteX7289" fmla="*/ 3410651 w 10035679"/>
                <a:gd name="connsiteY7289" fmla="*/ 1887956 h 5893281"/>
                <a:gd name="connsiteX7290" fmla="*/ 3404613 w 10035679"/>
                <a:gd name="connsiteY7290" fmla="*/ 1883729 h 5893281"/>
                <a:gd name="connsiteX7291" fmla="*/ 3396762 w 10035679"/>
                <a:gd name="connsiteY7291" fmla="*/ 1805842 h 5893281"/>
                <a:gd name="connsiteX7292" fmla="*/ 3392537 w 10035679"/>
                <a:gd name="connsiteY7292" fmla="*/ 1797389 h 5893281"/>
                <a:gd name="connsiteX7293" fmla="*/ 3382275 w 10035679"/>
                <a:gd name="connsiteY7293" fmla="*/ 1791352 h 5893281"/>
                <a:gd name="connsiteX7294" fmla="*/ 3376236 w 10035679"/>
                <a:gd name="connsiteY7294" fmla="*/ 1787126 h 5893281"/>
                <a:gd name="connsiteX7295" fmla="*/ 3364160 w 10035679"/>
                <a:gd name="connsiteY7295" fmla="*/ 1778672 h 5893281"/>
                <a:gd name="connsiteX7296" fmla="*/ 3358123 w 10035679"/>
                <a:gd name="connsiteY7296" fmla="*/ 1772635 h 5893281"/>
                <a:gd name="connsiteX7297" fmla="*/ 3364160 w 10035679"/>
                <a:gd name="connsiteY7297" fmla="*/ 1768409 h 5893281"/>
                <a:gd name="connsiteX7298" fmla="*/ 3364160 w 10035679"/>
                <a:gd name="connsiteY7298" fmla="*/ 1764183 h 5893281"/>
                <a:gd name="connsiteX7299" fmla="*/ 3368386 w 10035679"/>
                <a:gd name="connsiteY7299" fmla="*/ 1762370 h 5893281"/>
                <a:gd name="connsiteX7300" fmla="*/ 3372612 w 10035679"/>
                <a:gd name="connsiteY7300" fmla="*/ 1753917 h 5893281"/>
                <a:gd name="connsiteX7301" fmla="*/ 3376838 w 10035679"/>
                <a:gd name="connsiteY7301" fmla="*/ 1747881 h 5893281"/>
                <a:gd name="connsiteX7302" fmla="*/ 3358726 w 10035679"/>
                <a:gd name="connsiteY7302" fmla="*/ 1747881 h 5893281"/>
                <a:gd name="connsiteX7303" fmla="*/ 3348461 w 10035679"/>
                <a:gd name="connsiteY7303" fmla="*/ 1747881 h 5893281"/>
                <a:gd name="connsiteX7304" fmla="*/ 3340613 w 10035679"/>
                <a:gd name="connsiteY7304" fmla="*/ 1747881 h 5893281"/>
                <a:gd name="connsiteX7305" fmla="*/ 3336389 w 10035679"/>
                <a:gd name="connsiteY7305" fmla="*/ 1743653 h 5893281"/>
                <a:gd name="connsiteX7306" fmla="*/ 3334574 w 10035679"/>
                <a:gd name="connsiteY7306" fmla="*/ 1737616 h 5893281"/>
                <a:gd name="connsiteX7307" fmla="*/ 3326726 w 10035679"/>
                <a:gd name="connsiteY7307" fmla="*/ 1725541 h 5893281"/>
                <a:gd name="connsiteX7308" fmla="*/ 3322500 w 10035679"/>
                <a:gd name="connsiteY7308" fmla="*/ 1719504 h 5893281"/>
                <a:gd name="connsiteX7309" fmla="*/ 3322500 w 10035679"/>
                <a:gd name="connsiteY7309" fmla="*/ 1711050 h 5893281"/>
                <a:gd name="connsiteX7310" fmla="*/ 3322500 w 10035679"/>
                <a:gd name="connsiteY7310" fmla="*/ 1709239 h 5893281"/>
                <a:gd name="connsiteX7311" fmla="*/ 3322500 w 10035679"/>
                <a:gd name="connsiteY7311" fmla="*/ 1700788 h 5893281"/>
                <a:gd name="connsiteX7312" fmla="*/ 3326726 w 10035679"/>
                <a:gd name="connsiteY7312" fmla="*/ 1694749 h 5893281"/>
                <a:gd name="connsiteX7313" fmla="*/ 3326726 w 10035679"/>
                <a:gd name="connsiteY7313" fmla="*/ 1686297 h 5893281"/>
                <a:gd name="connsiteX7314" fmla="*/ 3306198 w 10035679"/>
                <a:gd name="connsiteY7314" fmla="*/ 1686297 h 5893281"/>
                <a:gd name="connsiteX7315" fmla="*/ 3306198 w 10035679"/>
                <a:gd name="connsiteY7315" fmla="*/ 1676035 h 5893281"/>
                <a:gd name="connsiteX7316" fmla="*/ 3308010 w 10035679"/>
                <a:gd name="connsiteY7316" fmla="*/ 1665771 h 5893281"/>
                <a:gd name="connsiteX7317" fmla="*/ 3312237 w 10035679"/>
                <a:gd name="connsiteY7317" fmla="*/ 1661544 h 5893281"/>
                <a:gd name="connsiteX7318" fmla="*/ 3312237 w 10035679"/>
                <a:gd name="connsiteY7318" fmla="*/ 1654300 h 5893281"/>
                <a:gd name="connsiteX7319" fmla="*/ 3316462 w 10035679"/>
                <a:gd name="connsiteY7319" fmla="*/ 1648262 h 5893281"/>
                <a:gd name="connsiteX7320" fmla="*/ 3320689 w 10035679"/>
                <a:gd name="connsiteY7320" fmla="*/ 1637997 h 5893281"/>
                <a:gd name="connsiteX7321" fmla="*/ 3308614 w 10035679"/>
                <a:gd name="connsiteY7321" fmla="*/ 1637997 h 5893281"/>
                <a:gd name="connsiteX7322" fmla="*/ 3296539 w 10035679"/>
                <a:gd name="connsiteY7322" fmla="*/ 1637997 h 5893281"/>
                <a:gd name="connsiteX7323" fmla="*/ 3290501 w 10035679"/>
                <a:gd name="connsiteY7323" fmla="*/ 1633771 h 5893281"/>
                <a:gd name="connsiteX7324" fmla="*/ 3278426 w 10035679"/>
                <a:gd name="connsiteY7324" fmla="*/ 1629545 h 5893281"/>
                <a:gd name="connsiteX7325" fmla="*/ 3276615 w 10035679"/>
                <a:gd name="connsiteY7325" fmla="*/ 1576416 h 5893281"/>
                <a:gd name="connsiteX7326" fmla="*/ 3272387 w 10035679"/>
                <a:gd name="connsiteY7326" fmla="*/ 1526908 h 5893281"/>
                <a:gd name="connsiteX7327" fmla="*/ 3272387 w 10035679"/>
                <a:gd name="connsiteY7327" fmla="*/ 1479818 h 5893281"/>
                <a:gd name="connsiteX7328" fmla="*/ 3286878 w 10035679"/>
                <a:gd name="connsiteY7328" fmla="*/ 1432723 h 5893281"/>
                <a:gd name="connsiteX7329" fmla="*/ 3301369 w 10035679"/>
                <a:gd name="connsiteY7329" fmla="*/ 1412195 h 5893281"/>
                <a:gd name="connsiteX7330" fmla="*/ 3319480 w 10035679"/>
                <a:gd name="connsiteY7330" fmla="*/ 1397704 h 5893281"/>
                <a:gd name="connsiteX7331" fmla="*/ 3333972 w 10035679"/>
                <a:gd name="connsiteY7331" fmla="*/ 1385628 h 5893281"/>
                <a:gd name="connsiteX7332" fmla="*/ 3344235 w 10035679"/>
                <a:gd name="connsiteY7332" fmla="*/ 1369326 h 5893281"/>
                <a:gd name="connsiteX7333" fmla="*/ 3354500 w 10035679"/>
                <a:gd name="connsiteY7333" fmla="*/ 1346987 h 5893281"/>
                <a:gd name="connsiteX7334" fmla="*/ 3358726 w 10035679"/>
                <a:gd name="connsiteY7334" fmla="*/ 1307743 h 5893281"/>
                <a:gd name="connsiteX7335" fmla="*/ 3350876 w 10035679"/>
                <a:gd name="connsiteY7335" fmla="*/ 1307743 h 5893281"/>
                <a:gd name="connsiteX7336" fmla="*/ 3344840 w 10035679"/>
                <a:gd name="connsiteY7336" fmla="*/ 1316195 h 5893281"/>
                <a:gd name="connsiteX7337" fmla="*/ 3336990 w 10035679"/>
                <a:gd name="connsiteY7337" fmla="*/ 1318006 h 5893281"/>
                <a:gd name="connsiteX7338" fmla="*/ 3335180 w 10035679"/>
                <a:gd name="connsiteY7338" fmla="*/ 1318006 h 5893281"/>
                <a:gd name="connsiteX7339" fmla="*/ 3327331 w 10035679"/>
                <a:gd name="connsiteY7339" fmla="*/ 1318006 h 5893281"/>
                <a:gd name="connsiteX7340" fmla="*/ 3321292 w 10035679"/>
                <a:gd name="connsiteY7340" fmla="*/ 1316195 h 5893281"/>
                <a:gd name="connsiteX7341" fmla="*/ 3292916 w 10035679"/>
                <a:gd name="connsiteY7341" fmla="*/ 1307743 h 5893281"/>
                <a:gd name="connsiteX7342" fmla="*/ 3270577 w 10035679"/>
                <a:gd name="connsiteY7342" fmla="*/ 1293253 h 5893281"/>
                <a:gd name="connsiteX7343" fmla="*/ 3256086 w 10035679"/>
                <a:gd name="connsiteY7343" fmla="*/ 1272726 h 5893281"/>
                <a:gd name="connsiteX7344" fmla="*/ 3250049 w 10035679"/>
                <a:gd name="connsiteY7344" fmla="*/ 1235895 h 5893281"/>
                <a:gd name="connsiteX7345" fmla="*/ 3260312 w 10035679"/>
                <a:gd name="connsiteY7345" fmla="*/ 1235895 h 5893281"/>
                <a:gd name="connsiteX7346" fmla="*/ 3260312 w 10035679"/>
                <a:gd name="connsiteY7346" fmla="*/ 1229857 h 5893281"/>
                <a:gd name="connsiteX7347" fmla="*/ 3278426 w 10035679"/>
                <a:gd name="connsiteY7347" fmla="*/ 1240121 h 5893281"/>
                <a:gd name="connsiteX7348" fmla="*/ 3298953 w 10035679"/>
                <a:gd name="connsiteY7348" fmla="*/ 1254611 h 5893281"/>
                <a:gd name="connsiteX7349" fmla="*/ 3317065 w 10035679"/>
                <a:gd name="connsiteY7349" fmla="*/ 1260650 h 5893281"/>
                <a:gd name="connsiteX7350" fmla="*/ 3337594 w 10035679"/>
                <a:gd name="connsiteY7350" fmla="*/ 1260650 h 5893281"/>
                <a:gd name="connsiteX7351" fmla="*/ 3337594 w 10035679"/>
                <a:gd name="connsiteY7351" fmla="*/ 1258839 h 5893281"/>
                <a:gd name="connsiteX7352" fmla="*/ 3341822 w 10035679"/>
                <a:gd name="connsiteY7352" fmla="*/ 1254611 h 5893281"/>
                <a:gd name="connsiteX7353" fmla="*/ 3341822 w 10035679"/>
                <a:gd name="connsiteY7353" fmla="*/ 1249781 h 5893281"/>
                <a:gd name="connsiteX7354" fmla="*/ 3346048 w 10035679"/>
                <a:gd name="connsiteY7354" fmla="*/ 1243743 h 5893281"/>
                <a:gd name="connsiteX7355" fmla="*/ 3307406 w 10035679"/>
                <a:gd name="connsiteY7355" fmla="*/ 1214764 h 5893281"/>
                <a:gd name="connsiteX7356" fmla="*/ 3274802 w 10035679"/>
                <a:gd name="connsiteY7356" fmla="*/ 1173708 h 5893281"/>
                <a:gd name="connsiteX7357" fmla="*/ 3264540 w 10035679"/>
                <a:gd name="connsiteY7357" fmla="*/ 1177935 h 5893281"/>
                <a:gd name="connsiteX7358" fmla="*/ 3256690 w 10035679"/>
                <a:gd name="connsiteY7358" fmla="*/ 1182160 h 5893281"/>
                <a:gd name="connsiteX7359" fmla="*/ 3246426 w 10035679"/>
                <a:gd name="connsiteY7359" fmla="*/ 1186385 h 5893281"/>
                <a:gd name="connsiteX7360" fmla="*/ 3236163 w 10035679"/>
                <a:gd name="connsiteY7360" fmla="*/ 1188196 h 5893281"/>
                <a:gd name="connsiteX7361" fmla="*/ 3228313 w 10035679"/>
                <a:gd name="connsiteY7361" fmla="*/ 1182160 h 5893281"/>
                <a:gd name="connsiteX7362" fmla="*/ 3226504 w 10035679"/>
                <a:gd name="connsiteY7362" fmla="*/ 1177935 h 5893281"/>
                <a:gd name="connsiteX7363" fmla="*/ 3222275 w 10035679"/>
                <a:gd name="connsiteY7363" fmla="*/ 1171895 h 5893281"/>
                <a:gd name="connsiteX7364" fmla="*/ 3218050 w 10035679"/>
                <a:gd name="connsiteY7364" fmla="*/ 1167671 h 5893281"/>
                <a:gd name="connsiteX7365" fmla="*/ 3212013 w 10035679"/>
                <a:gd name="connsiteY7365" fmla="*/ 1157407 h 5893281"/>
                <a:gd name="connsiteX7366" fmla="*/ 3232540 w 10035679"/>
                <a:gd name="connsiteY7366" fmla="*/ 1135067 h 5893281"/>
                <a:gd name="connsiteX7367" fmla="*/ 3236766 w 10035679"/>
                <a:gd name="connsiteY7367" fmla="*/ 1104273 h 5893281"/>
                <a:gd name="connsiteX7368" fmla="*/ 3232540 w 10035679"/>
                <a:gd name="connsiteY7368" fmla="*/ 1063218 h 5893281"/>
                <a:gd name="connsiteX7369" fmla="*/ 3222275 w 10035679"/>
                <a:gd name="connsiteY7369" fmla="*/ 1020351 h 5893281"/>
                <a:gd name="connsiteX7370" fmla="*/ 3204163 w 10035679"/>
                <a:gd name="connsiteY7370" fmla="*/ 975069 h 5893281"/>
                <a:gd name="connsiteX7371" fmla="*/ 3183635 w 10035679"/>
                <a:gd name="connsiteY7371" fmla="*/ 932202 h 5893281"/>
                <a:gd name="connsiteX7372" fmla="*/ 3157069 w 10035679"/>
                <a:gd name="connsiteY7372" fmla="*/ 892957 h 5893281"/>
                <a:gd name="connsiteX7373" fmla="*/ 3136541 w 10035679"/>
                <a:gd name="connsiteY7373" fmla="*/ 856128 h 5893281"/>
                <a:gd name="connsiteX7374" fmla="*/ 3118429 w 10035679"/>
                <a:gd name="connsiteY7374" fmla="*/ 827149 h 5893281"/>
                <a:gd name="connsiteX7375" fmla="*/ 3075561 w 10035679"/>
                <a:gd name="connsiteY7375" fmla="*/ 798167 h 5893281"/>
                <a:gd name="connsiteX7376" fmla="*/ 3026656 w 10035679"/>
                <a:gd name="connsiteY7376" fmla="*/ 787905 h 5893281"/>
                <a:gd name="connsiteX7377" fmla="*/ 2975940 w 10035679"/>
                <a:gd name="connsiteY7377" fmla="*/ 787905 h 5893281"/>
                <a:gd name="connsiteX7378" fmla="*/ 2919187 w 10035679"/>
                <a:gd name="connsiteY7378" fmla="*/ 787905 h 5893281"/>
                <a:gd name="connsiteX7379" fmla="*/ 2864244 w 10035679"/>
                <a:gd name="connsiteY7379" fmla="*/ 792131 h 5893281"/>
                <a:gd name="connsiteX7380" fmla="*/ 2807491 w 10035679"/>
                <a:gd name="connsiteY7380" fmla="*/ 787905 h 5893281"/>
                <a:gd name="connsiteX7381" fmla="*/ 2807491 w 10035679"/>
                <a:gd name="connsiteY7381" fmla="*/ 777640 h 5893281"/>
                <a:gd name="connsiteX7382" fmla="*/ 2807491 w 10035679"/>
                <a:gd name="connsiteY7382" fmla="*/ 769188 h 5893281"/>
                <a:gd name="connsiteX7383" fmla="*/ 2809301 w 10035679"/>
                <a:gd name="connsiteY7383" fmla="*/ 767377 h 5893281"/>
                <a:gd name="connsiteX7384" fmla="*/ 2809301 w 10035679"/>
                <a:gd name="connsiteY7384" fmla="*/ 763151 h 5893281"/>
                <a:gd name="connsiteX7385" fmla="*/ 2809301 w 10035679"/>
                <a:gd name="connsiteY7385" fmla="*/ 758923 h 5893281"/>
                <a:gd name="connsiteX7386" fmla="*/ 2807491 w 10035679"/>
                <a:gd name="connsiteY7386" fmla="*/ 754697 h 5893281"/>
                <a:gd name="connsiteX7387" fmla="*/ 2785152 w 10035679"/>
                <a:gd name="connsiteY7387" fmla="*/ 744434 h 5893281"/>
                <a:gd name="connsiteX7388" fmla="*/ 2764623 w 10035679"/>
                <a:gd name="connsiteY7388" fmla="*/ 738396 h 5893281"/>
                <a:gd name="connsiteX7389" fmla="*/ 2742285 w 10035679"/>
                <a:gd name="connsiteY7389" fmla="*/ 723907 h 5893281"/>
                <a:gd name="connsiteX7390" fmla="*/ 2760396 w 10035679"/>
                <a:gd name="connsiteY7390" fmla="*/ 723907 h 5893281"/>
                <a:gd name="connsiteX7391" fmla="*/ 2780926 w 10035679"/>
                <a:gd name="connsiteY7391" fmla="*/ 715453 h 5893281"/>
                <a:gd name="connsiteX7392" fmla="*/ 2809301 w 10035679"/>
                <a:gd name="connsiteY7392" fmla="*/ 709416 h 5893281"/>
                <a:gd name="connsiteX7393" fmla="*/ 2841906 w 10035679"/>
                <a:gd name="connsiteY7393" fmla="*/ 705190 h 5893281"/>
                <a:gd name="connsiteX7394" fmla="*/ 2866055 w 10035679"/>
                <a:gd name="connsiteY7394" fmla="*/ 696736 h 5893281"/>
                <a:gd name="connsiteX7395" fmla="*/ 2884169 w 10035679"/>
                <a:gd name="connsiteY7395" fmla="*/ 682247 h 5893281"/>
                <a:gd name="connsiteX7396" fmla="*/ 2799038 w 10035679"/>
                <a:gd name="connsiteY7396" fmla="*/ 682247 h 5893281"/>
                <a:gd name="connsiteX7397" fmla="*/ 2778511 w 10035679"/>
                <a:gd name="connsiteY7397" fmla="*/ 676208 h 5893281"/>
                <a:gd name="connsiteX7398" fmla="*/ 2760396 w 10035679"/>
                <a:gd name="connsiteY7398" fmla="*/ 676208 h 5893281"/>
                <a:gd name="connsiteX7399" fmla="*/ 2738059 w 10035679"/>
                <a:gd name="connsiteY7399" fmla="*/ 671982 h 5893281"/>
                <a:gd name="connsiteX7400" fmla="*/ 2721757 w 10035679"/>
                <a:gd name="connsiteY7400" fmla="*/ 667756 h 5893281"/>
                <a:gd name="connsiteX7401" fmla="*/ 2703643 w 10035679"/>
                <a:gd name="connsiteY7401" fmla="*/ 661719 h 5893281"/>
                <a:gd name="connsiteX7402" fmla="*/ 2693380 w 10035679"/>
                <a:gd name="connsiteY7402" fmla="*/ 643003 h 5893281"/>
                <a:gd name="connsiteX7403" fmla="*/ 2689155 w 10035679"/>
                <a:gd name="connsiteY7403" fmla="*/ 614021 h 5893281"/>
                <a:gd name="connsiteX7404" fmla="*/ 2732020 w 10035679"/>
                <a:gd name="connsiteY7404" fmla="*/ 607984 h 5893281"/>
                <a:gd name="connsiteX7405" fmla="*/ 2770662 w 10035679"/>
                <a:gd name="connsiteY7405" fmla="*/ 593494 h 5893281"/>
                <a:gd name="connsiteX7406" fmla="*/ 2803264 w 10035679"/>
                <a:gd name="connsiteY7406" fmla="*/ 579005 h 5893281"/>
                <a:gd name="connsiteX7407" fmla="*/ 2837679 w 10035679"/>
                <a:gd name="connsiteY7407" fmla="*/ 564514 h 5893281"/>
                <a:gd name="connsiteX7408" fmla="*/ 2908923 w 10035679"/>
                <a:gd name="connsiteY7408" fmla="*/ 564514 h 5893281"/>
                <a:gd name="connsiteX7409" fmla="*/ 2937300 w 10035679"/>
                <a:gd name="connsiteY7409" fmla="*/ 470327 h 5893281"/>
                <a:gd name="connsiteX7410" fmla="*/ 2870281 w 10035679"/>
                <a:gd name="connsiteY7410" fmla="*/ 470327 h 5893281"/>
                <a:gd name="connsiteX7411" fmla="*/ 2852169 w 10035679"/>
                <a:gd name="connsiteY7411" fmla="*/ 445573 h 5893281"/>
                <a:gd name="connsiteX7412" fmla="*/ 2874509 w 10035679"/>
                <a:gd name="connsiteY7412" fmla="*/ 431082 h 5893281"/>
                <a:gd name="connsiteX7413" fmla="*/ 2890811 w 10035679"/>
                <a:gd name="connsiteY7413" fmla="*/ 416594 h 5893281"/>
                <a:gd name="connsiteX7414" fmla="*/ 2913149 w 10035679"/>
                <a:gd name="connsiteY7414" fmla="*/ 406329 h 5893281"/>
                <a:gd name="connsiteX7415" fmla="*/ 2937300 w 10035679"/>
                <a:gd name="connsiteY7415" fmla="*/ 397877 h 5893281"/>
                <a:gd name="connsiteX7416" fmla="*/ 2937300 w 10035679"/>
                <a:gd name="connsiteY7416" fmla="*/ 373123 h 5893281"/>
                <a:gd name="connsiteX7417" fmla="*/ 2965677 w 10035679"/>
                <a:gd name="connsiteY7417" fmla="*/ 358633 h 5893281"/>
                <a:gd name="connsiteX7418" fmla="*/ 2980167 w 10035679"/>
                <a:gd name="connsiteY7418" fmla="*/ 342331 h 5893281"/>
                <a:gd name="connsiteX7419" fmla="*/ 2994656 w 10035679"/>
                <a:gd name="connsiteY7419" fmla="*/ 319991 h 5893281"/>
                <a:gd name="connsiteX7420" fmla="*/ 3016996 w 10035679"/>
                <a:gd name="connsiteY7420" fmla="*/ 305502 h 5893281"/>
                <a:gd name="connsiteX7421" fmla="*/ 3041147 w 10035679"/>
                <a:gd name="connsiteY7421" fmla="*/ 295238 h 5893281"/>
                <a:gd name="connsiteX7422" fmla="*/ 3061675 w 10035679"/>
                <a:gd name="connsiteY7422" fmla="*/ 295238 h 5893281"/>
                <a:gd name="connsiteX7423" fmla="*/ 3079788 w 10035679"/>
                <a:gd name="connsiteY7423" fmla="*/ 301274 h 5893281"/>
                <a:gd name="connsiteX7424" fmla="*/ 3103939 w 10035679"/>
                <a:gd name="connsiteY7424" fmla="*/ 299464 h 5893281"/>
                <a:gd name="connsiteX7425" fmla="*/ 3085826 w 10035679"/>
                <a:gd name="connsiteY7425" fmla="*/ 291011 h 5893281"/>
                <a:gd name="connsiteX7426" fmla="*/ 3075561 w 10035679"/>
                <a:gd name="connsiteY7426" fmla="*/ 286785 h 5893281"/>
                <a:gd name="connsiteX7427" fmla="*/ 3065296 w 10035679"/>
                <a:gd name="connsiteY7427" fmla="*/ 284973 h 5893281"/>
                <a:gd name="connsiteX7428" fmla="*/ 3055034 w 10035679"/>
                <a:gd name="connsiteY7428" fmla="*/ 272899 h 5893281"/>
                <a:gd name="connsiteX7429" fmla="*/ 3089447 w 10035679"/>
                <a:gd name="connsiteY7429" fmla="*/ 266861 h 5893281"/>
                <a:gd name="connsiteX7430" fmla="*/ 3122050 w 10035679"/>
                <a:gd name="connsiteY7430" fmla="*/ 256596 h 5893281"/>
                <a:gd name="connsiteX7431" fmla="*/ 3150427 w 10035679"/>
                <a:gd name="connsiteY7431" fmla="*/ 248144 h 5893281"/>
                <a:gd name="connsiteX7432" fmla="*/ 3183030 w 10035679"/>
                <a:gd name="connsiteY7432" fmla="*/ 242107 h 5893281"/>
                <a:gd name="connsiteX7433" fmla="*/ 3184842 w 10035679"/>
                <a:gd name="connsiteY7433" fmla="*/ 256596 h 5893281"/>
                <a:gd name="connsiteX7434" fmla="*/ 3189070 w 10035679"/>
                <a:gd name="connsiteY7434" fmla="*/ 262635 h 5893281"/>
                <a:gd name="connsiteX7435" fmla="*/ 3193296 w 10035679"/>
                <a:gd name="connsiteY7435" fmla="*/ 272899 h 5893281"/>
                <a:gd name="connsiteX7436" fmla="*/ 3197521 w 10035679"/>
                <a:gd name="connsiteY7436" fmla="*/ 281352 h 5893281"/>
                <a:gd name="connsiteX7437" fmla="*/ 3207786 w 10035679"/>
                <a:gd name="connsiteY7437" fmla="*/ 285578 h 5893281"/>
                <a:gd name="connsiteX7438" fmla="*/ 3222275 w 10035679"/>
                <a:gd name="connsiteY7438" fmla="*/ 287388 h 5893281"/>
                <a:gd name="connsiteX7439" fmla="*/ 3222275 w 10035679"/>
                <a:gd name="connsiteY7439" fmla="*/ 277126 h 5893281"/>
                <a:gd name="connsiteX7440" fmla="*/ 3228313 w 10035679"/>
                <a:gd name="connsiteY7440" fmla="*/ 266861 h 5893281"/>
                <a:gd name="connsiteX7441" fmla="*/ 3232540 w 10035679"/>
                <a:gd name="connsiteY7441" fmla="*/ 252370 h 5893281"/>
                <a:gd name="connsiteX7442" fmla="*/ 3236766 w 10035679"/>
                <a:gd name="connsiteY7442" fmla="*/ 242107 h 5893281"/>
                <a:gd name="connsiteX7443" fmla="*/ 3242803 w 10035679"/>
                <a:gd name="connsiteY7443" fmla="*/ 252370 h 5893281"/>
                <a:gd name="connsiteX7444" fmla="*/ 3254878 w 10035679"/>
                <a:gd name="connsiteY7444" fmla="*/ 262635 h 5893281"/>
                <a:gd name="connsiteX7445" fmla="*/ 3260917 w 10035679"/>
                <a:gd name="connsiteY7445" fmla="*/ 271087 h 5893281"/>
                <a:gd name="connsiteX7446" fmla="*/ 3275408 w 10035679"/>
                <a:gd name="connsiteY7446" fmla="*/ 277126 h 5893281"/>
                <a:gd name="connsiteX7447" fmla="*/ 3289896 w 10035679"/>
                <a:gd name="connsiteY7447" fmla="*/ 281352 h 5893281"/>
                <a:gd name="connsiteX7448" fmla="*/ 3282048 w 10035679"/>
                <a:gd name="connsiteY7448" fmla="*/ 234258 h 5893281"/>
                <a:gd name="connsiteX7449" fmla="*/ 3308614 w 10035679"/>
                <a:gd name="connsiteY7449" fmla="*/ 228221 h 5893281"/>
                <a:gd name="connsiteX7450" fmla="*/ 3329141 w 10035679"/>
                <a:gd name="connsiteY7450" fmla="*/ 219767 h 5893281"/>
                <a:gd name="connsiteX7451" fmla="*/ 3361744 w 10035679"/>
                <a:gd name="connsiteY7451" fmla="*/ 228221 h 5893281"/>
                <a:gd name="connsiteX7452" fmla="*/ 3396161 w 10035679"/>
                <a:gd name="connsiteY7452" fmla="*/ 242710 h 5893281"/>
                <a:gd name="connsiteX7453" fmla="*/ 3432990 w 10035679"/>
                <a:gd name="connsiteY7453" fmla="*/ 263238 h 5893281"/>
                <a:gd name="connsiteX7454" fmla="*/ 3471628 w 10035679"/>
                <a:gd name="connsiteY7454" fmla="*/ 281954 h 5893281"/>
                <a:gd name="connsiteX7455" fmla="*/ 3504235 w 10035679"/>
                <a:gd name="connsiteY7455" fmla="*/ 296445 h 5893281"/>
                <a:gd name="connsiteX7456" fmla="*/ 3534423 w 10035679"/>
                <a:gd name="connsiteY7456" fmla="*/ 306708 h 5893281"/>
                <a:gd name="connsiteX7457" fmla="*/ 3534423 w 10035679"/>
                <a:gd name="connsiteY7457" fmla="*/ 300671 h 5893281"/>
                <a:gd name="connsiteX7458" fmla="*/ 3513894 w 10035679"/>
                <a:gd name="connsiteY7458" fmla="*/ 281954 h 5893281"/>
                <a:gd name="connsiteX7459" fmla="*/ 3499404 w 10035679"/>
                <a:gd name="connsiteY7459" fmla="*/ 267464 h 5893281"/>
                <a:gd name="connsiteX7460" fmla="*/ 3491554 w 10035679"/>
                <a:gd name="connsiteY7460" fmla="*/ 248749 h 5893281"/>
                <a:gd name="connsiteX7461" fmla="*/ 3503630 w 10035679"/>
                <a:gd name="connsiteY7461" fmla="*/ 228221 h 5893281"/>
                <a:gd name="connsiteX7462" fmla="*/ 3495780 w 10035679"/>
                <a:gd name="connsiteY7462" fmla="*/ 219767 h 5893281"/>
                <a:gd name="connsiteX7463" fmla="*/ 3485518 w 10035679"/>
                <a:gd name="connsiteY7463" fmla="*/ 209505 h 5893281"/>
                <a:gd name="connsiteX7464" fmla="*/ 3475253 w 10035679"/>
                <a:gd name="connsiteY7464" fmla="*/ 201050 h 5893281"/>
                <a:gd name="connsiteX7465" fmla="*/ 3464990 w 10035679"/>
                <a:gd name="connsiteY7465" fmla="*/ 195014 h 5893281"/>
                <a:gd name="connsiteX7466" fmla="*/ 3457141 w 10035679"/>
                <a:gd name="connsiteY7466" fmla="*/ 186562 h 5893281"/>
                <a:gd name="connsiteX7467" fmla="*/ 3464990 w 10035679"/>
                <a:gd name="connsiteY7467" fmla="*/ 170260 h 5893281"/>
                <a:gd name="connsiteX7468" fmla="*/ 3485518 w 10035679"/>
                <a:gd name="connsiteY7468" fmla="*/ 176297 h 5893281"/>
                <a:gd name="connsiteX7469" fmla="*/ 3513894 w 10035679"/>
                <a:gd name="connsiteY7469" fmla="*/ 180523 h 5893281"/>
                <a:gd name="connsiteX7470" fmla="*/ 3538043 w 10035679"/>
                <a:gd name="connsiteY7470" fmla="*/ 176297 h 5893281"/>
                <a:gd name="connsiteX7471" fmla="*/ 3556157 w 10035679"/>
                <a:gd name="connsiteY7471" fmla="*/ 161806 h 5893281"/>
                <a:gd name="connsiteX7472" fmla="*/ 3471027 w 10035679"/>
                <a:gd name="connsiteY7472" fmla="*/ 161806 h 5893281"/>
                <a:gd name="connsiteX7473" fmla="*/ 3471027 w 10035679"/>
                <a:gd name="connsiteY7473" fmla="*/ 155769 h 5893281"/>
                <a:gd name="connsiteX7474" fmla="*/ 3464990 w 10035679"/>
                <a:gd name="connsiteY7474" fmla="*/ 155769 h 5893281"/>
                <a:gd name="connsiteX7475" fmla="*/ 3464990 w 10035679"/>
                <a:gd name="connsiteY7475" fmla="*/ 147317 h 5893281"/>
                <a:gd name="connsiteX7476" fmla="*/ 3475253 w 10035679"/>
                <a:gd name="connsiteY7476" fmla="*/ 141279 h 5893281"/>
                <a:gd name="connsiteX7477" fmla="*/ 3485518 w 10035679"/>
                <a:gd name="connsiteY7477" fmla="*/ 132826 h 5893281"/>
                <a:gd name="connsiteX7478" fmla="*/ 3495780 w 10035679"/>
                <a:gd name="connsiteY7478" fmla="*/ 126790 h 5893281"/>
                <a:gd name="connsiteX7479" fmla="*/ 3506044 w 10035679"/>
                <a:gd name="connsiteY7479" fmla="*/ 118336 h 5893281"/>
                <a:gd name="connsiteX7480" fmla="*/ 3518121 w 10035679"/>
                <a:gd name="connsiteY7480" fmla="*/ 116525 h 5893281"/>
                <a:gd name="connsiteX7481" fmla="*/ 3562799 w 10035679"/>
                <a:gd name="connsiteY7481" fmla="*/ 122562 h 5893281"/>
                <a:gd name="connsiteX7482" fmla="*/ 3574875 w 10035679"/>
                <a:gd name="connsiteY7482" fmla="*/ 89959 h 5893281"/>
                <a:gd name="connsiteX7483" fmla="*/ 3627401 w 10035679"/>
                <a:gd name="connsiteY7483" fmla="*/ 98413 h 5893281"/>
                <a:gd name="connsiteX7484" fmla="*/ 3631629 w 10035679"/>
                <a:gd name="connsiteY7484" fmla="*/ 98413 h 5893281"/>
                <a:gd name="connsiteX7485" fmla="*/ 3633440 w 10035679"/>
                <a:gd name="connsiteY7485" fmla="*/ 89959 h 5893281"/>
                <a:gd name="connsiteX7486" fmla="*/ 3637665 w 10035679"/>
                <a:gd name="connsiteY7486" fmla="*/ 88148 h 5893281"/>
                <a:gd name="connsiteX7487" fmla="*/ 3641890 w 10035679"/>
                <a:gd name="connsiteY7487" fmla="*/ 79696 h 5893281"/>
                <a:gd name="connsiteX7488" fmla="*/ 3652155 w 10035679"/>
                <a:gd name="connsiteY7488" fmla="*/ 75470 h 5893281"/>
                <a:gd name="connsiteX7489" fmla="*/ 3660005 w 10035679"/>
                <a:gd name="connsiteY7489" fmla="*/ 87545 h 5893281"/>
                <a:gd name="connsiteX7490" fmla="*/ 3670268 w 10035679"/>
                <a:gd name="connsiteY7490" fmla="*/ 97808 h 5893281"/>
                <a:gd name="connsiteX7491" fmla="*/ 3680533 w 10035679"/>
                <a:gd name="connsiteY7491" fmla="*/ 108073 h 5893281"/>
                <a:gd name="connsiteX7492" fmla="*/ 3680533 w 10035679"/>
                <a:gd name="connsiteY7492" fmla="*/ 89356 h 5893281"/>
                <a:gd name="connsiteX7493" fmla="*/ 3684759 w 10035679"/>
                <a:gd name="connsiteY7493" fmla="*/ 87545 h 5893281"/>
                <a:gd name="connsiteX7494" fmla="*/ 3684759 w 10035679"/>
                <a:gd name="connsiteY7494" fmla="*/ 83319 h 5893281"/>
                <a:gd name="connsiteX7495" fmla="*/ 3684759 w 10035679"/>
                <a:gd name="connsiteY7495" fmla="*/ 79091 h 5893281"/>
                <a:gd name="connsiteX7496" fmla="*/ 3684759 w 10035679"/>
                <a:gd name="connsiteY7496" fmla="*/ 74865 h 5893281"/>
                <a:gd name="connsiteX7497" fmla="*/ 3686571 w 10035679"/>
                <a:gd name="connsiteY7497" fmla="*/ 68829 h 5893281"/>
                <a:gd name="connsiteX7498" fmla="*/ 3690795 w 10035679"/>
                <a:gd name="connsiteY7498" fmla="*/ 64603 h 5893281"/>
                <a:gd name="connsiteX7499" fmla="*/ 3698645 w 10035679"/>
                <a:gd name="connsiteY7499" fmla="*/ 60376 h 5893281"/>
                <a:gd name="connsiteX7500" fmla="*/ 3733059 w 10035679"/>
                <a:gd name="connsiteY7500" fmla="*/ 44075 h 5893281"/>
                <a:gd name="connsiteX7501" fmla="*/ 6337051 w 10035679"/>
                <a:gd name="connsiteY7501" fmla="*/ 32603 h 5893281"/>
                <a:gd name="connsiteX7502" fmla="*/ 6357578 w 10035679"/>
                <a:gd name="connsiteY7502" fmla="*/ 38641 h 5893281"/>
                <a:gd name="connsiteX7503" fmla="*/ 6357578 w 10035679"/>
                <a:gd name="connsiteY7503" fmla="*/ 53130 h 5893281"/>
                <a:gd name="connsiteX7504" fmla="*/ 6327391 w 10035679"/>
                <a:gd name="connsiteY7504" fmla="*/ 53130 h 5893281"/>
                <a:gd name="connsiteX7505" fmla="*/ 7045863 w 10035679"/>
                <a:gd name="connsiteY7505" fmla="*/ 623 h 5893281"/>
                <a:gd name="connsiteX7506" fmla="*/ 7063372 w 10035679"/>
                <a:gd name="connsiteY7506" fmla="*/ 18717 h 5893281"/>
                <a:gd name="connsiteX7507" fmla="*/ 7073637 w 10035679"/>
                <a:gd name="connsiteY7507" fmla="*/ 39244 h 5893281"/>
                <a:gd name="connsiteX7508" fmla="*/ 7083902 w 10035679"/>
                <a:gd name="connsiteY7508" fmla="*/ 63998 h 5893281"/>
                <a:gd name="connsiteX7509" fmla="*/ 7065788 w 10035679"/>
                <a:gd name="connsiteY7509" fmla="*/ 63998 h 5893281"/>
                <a:gd name="connsiteX7510" fmla="*/ 7065788 w 10035679"/>
                <a:gd name="connsiteY7510" fmla="*/ 53130 h 5893281"/>
                <a:gd name="connsiteX7511" fmla="*/ 7059751 w 10035679"/>
                <a:gd name="connsiteY7511" fmla="*/ 47093 h 5893281"/>
                <a:gd name="connsiteX7512" fmla="*/ 7051902 w 10035679"/>
                <a:gd name="connsiteY7512" fmla="*/ 38641 h 5893281"/>
                <a:gd name="connsiteX7513" fmla="*/ 7050089 w 10035679"/>
                <a:gd name="connsiteY7513" fmla="*/ 28377 h 5893281"/>
                <a:gd name="connsiteX7514" fmla="*/ 7045863 w 10035679"/>
                <a:gd name="connsiteY7514" fmla="*/ 18112 h 5893281"/>
                <a:gd name="connsiteX7515" fmla="*/ 7292802 w 10035679"/>
                <a:gd name="connsiteY7515" fmla="*/ 0 h 5893281"/>
                <a:gd name="connsiteX7516" fmla="*/ 7303065 w 10035679"/>
                <a:gd name="connsiteY7516" fmla="*/ 6036 h 5893281"/>
                <a:gd name="connsiteX7517" fmla="*/ 7310914 w 10035679"/>
                <a:gd name="connsiteY7517" fmla="*/ 14491 h 5893281"/>
                <a:gd name="connsiteX7518" fmla="*/ 7315140 w 10035679"/>
                <a:gd name="connsiteY7518" fmla="*/ 20527 h 5893281"/>
                <a:gd name="connsiteX7519" fmla="*/ 7316952 w 10035679"/>
                <a:gd name="connsiteY7519" fmla="*/ 32603 h 5893281"/>
                <a:gd name="connsiteX7520" fmla="*/ 7321179 w 10035679"/>
                <a:gd name="connsiteY7520" fmla="*/ 38641 h 5893281"/>
                <a:gd name="connsiteX7521" fmla="*/ 7325405 w 10035679"/>
                <a:gd name="connsiteY7521" fmla="*/ 48904 h 5893281"/>
                <a:gd name="connsiteX7522" fmla="*/ 7331441 w 10035679"/>
                <a:gd name="connsiteY7522" fmla="*/ 53130 h 5893281"/>
                <a:gd name="connsiteX7523" fmla="*/ 7353781 w 10035679"/>
                <a:gd name="connsiteY7523" fmla="*/ 63395 h 5893281"/>
                <a:gd name="connsiteX7524" fmla="*/ 7374309 w 10035679"/>
                <a:gd name="connsiteY7524" fmla="*/ 67621 h 5893281"/>
                <a:gd name="connsiteX7525" fmla="*/ 7388800 w 10035679"/>
                <a:gd name="connsiteY7525" fmla="*/ 67621 h 5893281"/>
                <a:gd name="connsiteX7526" fmla="*/ 7399062 w 10035679"/>
                <a:gd name="connsiteY7526" fmla="*/ 76073 h 5893281"/>
                <a:gd name="connsiteX7527" fmla="*/ 7406912 w 10035679"/>
                <a:gd name="connsiteY7527" fmla="*/ 90564 h 5893281"/>
                <a:gd name="connsiteX7528" fmla="*/ 7411138 w 10035679"/>
                <a:gd name="connsiteY7528" fmla="*/ 119543 h 5893281"/>
                <a:gd name="connsiteX7529" fmla="*/ 7406912 w 10035679"/>
                <a:gd name="connsiteY7529" fmla="*/ 121356 h 5893281"/>
                <a:gd name="connsiteX7530" fmla="*/ 7406912 w 10035679"/>
                <a:gd name="connsiteY7530" fmla="*/ 125582 h 5893281"/>
                <a:gd name="connsiteX7531" fmla="*/ 7406912 w 10035679"/>
                <a:gd name="connsiteY7531" fmla="*/ 129808 h 5893281"/>
                <a:gd name="connsiteX7532" fmla="*/ 7402686 w 10035679"/>
                <a:gd name="connsiteY7532" fmla="*/ 134034 h 5893281"/>
                <a:gd name="connsiteX7533" fmla="*/ 7358007 w 10035679"/>
                <a:gd name="connsiteY7533" fmla="*/ 134034 h 5893281"/>
                <a:gd name="connsiteX7534" fmla="*/ 7311519 w 10035679"/>
                <a:gd name="connsiteY7534" fmla="*/ 134034 h 5893281"/>
                <a:gd name="connsiteX7535" fmla="*/ 7272877 w 10035679"/>
                <a:gd name="connsiteY7535" fmla="*/ 150336 h 5893281"/>
                <a:gd name="connsiteX7536" fmla="*/ 7265028 w 10035679"/>
                <a:gd name="connsiteY7536" fmla="*/ 154562 h 5893281"/>
                <a:gd name="connsiteX7537" fmla="*/ 7260802 w 10035679"/>
                <a:gd name="connsiteY7537" fmla="*/ 163014 h 5893281"/>
                <a:gd name="connsiteX7538" fmla="*/ 7258991 w 10035679"/>
                <a:gd name="connsiteY7538" fmla="*/ 164826 h 5893281"/>
                <a:gd name="connsiteX7539" fmla="*/ 7254765 w 10035679"/>
                <a:gd name="connsiteY7539" fmla="*/ 169052 h 5893281"/>
                <a:gd name="connsiteX7540" fmla="*/ 7250539 w 10035679"/>
                <a:gd name="connsiteY7540" fmla="*/ 173279 h 5893281"/>
                <a:gd name="connsiteX7541" fmla="*/ 7244500 w 10035679"/>
                <a:gd name="connsiteY7541" fmla="*/ 177505 h 5893281"/>
                <a:gd name="connsiteX7542" fmla="*/ 7232425 w 10035679"/>
                <a:gd name="connsiteY7542" fmla="*/ 183543 h 5893281"/>
                <a:gd name="connsiteX7543" fmla="*/ 7226388 w 10035679"/>
                <a:gd name="connsiteY7543" fmla="*/ 173279 h 5893281"/>
                <a:gd name="connsiteX7544" fmla="*/ 7222160 w 10035679"/>
                <a:gd name="connsiteY7544" fmla="*/ 164826 h 5893281"/>
                <a:gd name="connsiteX7545" fmla="*/ 7216124 w 10035679"/>
                <a:gd name="connsiteY7545" fmla="*/ 158788 h 5893281"/>
                <a:gd name="connsiteX7546" fmla="*/ 7240274 w 10035679"/>
                <a:gd name="connsiteY7546" fmla="*/ 97205 h 5893281"/>
                <a:gd name="connsiteX7547" fmla="*/ 7264425 w 10035679"/>
                <a:gd name="connsiteY7547" fmla="*/ 47696 h 5893281"/>
                <a:gd name="connsiteX7548" fmla="*/ 7045260 w 10035679"/>
                <a:gd name="connsiteY7548" fmla="*/ 0 h 5893281"/>
                <a:gd name="connsiteX7549" fmla="*/ 7045863 w 10035679"/>
                <a:gd name="connsiteY7549" fmla="*/ 0 h 5893281"/>
                <a:gd name="connsiteX7550" fmla="*/ 7045863 w 10035679"/>
                <a:gd name="connsiteY7550" fmla="*/ 623 h 5893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</a:cxnLst>
              <a:rect l="l" t="t" r="r" b="b"/>
              <a:pathLst>
                <a:path w="10035679" h="5893281">
                  <a:moveTo>
                    <a:pt x="2849140" y="5761662"/>
                  </a:moveTo>
                  <a:lnTo>
                    <a:pt x="2877517" y="5777964"/>
                  </a:lnTo>
                  <a:lnTo>
                    <a:pt x="2905894" y="5805133"/>
                  </a:lnTo>
                  <a:lnTo>
                    <a:pt x="2934272" y="5829284"/>
                  </a:lnTo>
                  <a:lnTo>
                    <a:pt x="2966876" y="5848002"/>
                  </a:lnTo>
                  <a:lnTo>
                    <a:pt x="2966876" y="5864303"/>
                  </a:lnTo>
                  <a:lnTo>
                    <a:pt x="2948158" y="5864303"/>
                  </a:lnTo>
                  <a:lnTo>
                    <a:pt x="2930046" y="5868529"/>
                  </a:lnTo>
                  <a:lnTo>
                    <a:pt x="2901668" y="5868529"/>
                  </a:lnTo>
                  <a:lnTo>
                    <a:pt x="2877517" y="5862491"/>
                  </a:lnTo>
                  <a:lnTo>
                    <a:pt x="2863631" y="5858264"/>
                  </a:lnTo>
                  <a:lnTo>
                    <a:pt x="2856989" y="5829284"/>
                  </a:lnTo>
                  <a:lnTo>
                    <a:pt x="2849140" y="5792455"/>
                  </a:lnTo>
                  <a:close/>
                  <a:moveTo>
                    <a:pt x="3076153" y="5700079"/>
                  </a:moveTo>
                  <a:lnTo>
                    <a:pt x="3104531" y="5706116"/>
                  </a:lnTo>
                  <a:lnTo>
                    <a:pt x="3137135" y="5718192"/>
                  </a:lnTo>
                  <a:lnTo>
                    <a:pt x="3161285" y="5728457"/>
                  </a:lnTo>
                  <a:lnTo>
                    <a:pt x="3152833" y="5728457"/>
                  </a:lnTo>
                  <a:lnTo>
                    <a:pt x="3128682" y="5742948"/>
                  </a:lnTo>
                  <a:lnTo>
                    <a:pt x="3104531" y="5753212"/>
                  </a:lnTo>
                  <a:lnTo>
                    <a:pt x="3076153" y="5761666"/>
                  </a:lnTo>
                  <a:lnTo>
                    <a:pt x="3076153" y="5747175"/>
                  </a:lnTo>
                  <a:lnTo>
                    <a:pt x="3080382" y="5742948"/>
                  </a:lnTo>
                  <a:lnTo>
                    <a:pt x="3086419" y="5739325"/>
                  </a:lnTo>
                  <a:lnTo>
                    <a:pt x="3090042" y="5735099"/>
                  </a:lnTo>
                  <a:lnTo>
                    <a:pt x="3090042" y="5732683"/>
                  </a:lnTo>
                  <a:lnTo>
                    <a:pt x="3094268" y="5728457"/>
                  </a:lnTo>
                  <a:lnTo>
                    <a:pt x="3096078" y="5720608"/>
                  </a:lnTo>
                  <a:lnTo>
                    <a:pt x="3090042" y="5720608"/>
                  </a:lnTo>
                  <a:lnTo>
                    <a:pt x="3071928" y="5739325"/>
                  </a:lnTo>
                  <a:lnTo>
                    <a:pt x="3055626" y="5749590"/>
                  </a:lnTo>
                  <a:lnTo>
                    <a:pt x="3037513" y="5753212"/>
                  </a:lnTo>
                  <a:lnTo>
                    <a:pt x="3013362" y="5761666"/>
                  </a:lnTo>
                  <a:lnTo>
                    <a:pt x="3013362" y="5728457"/>
                  </a:lnTo>
                  <a:lnTo>
                    <a:pt x="3033287" y="5720608"/>
                  </a:lnTo>
                  <a:lnTo>
                    <a:pt x="3055626" y="5710344"/>
                  </a:lnTo>
                  <a:close/>
                  <a:moveTo>
                    <a:pt x="3019400" y="5294352"/>
                  </a:moveTo>
                  <a:lnTo>
                    <a:pt x="3027250" y="5300389"/>
                  </a:lnTo>
                  <a:lnTo>
                    <a:pt x="3033287" y="5304616"/>
                  </a:lnTo>
                  <a:lnTo>
                    <a:pt x="3037516" y="5308844"/>
                  </a:lnTo>
                  <a:lnTo>
                    <a:pt x="3041742" y="5314881"/>
                  </a:lnTo>
                  <a:lnTo>
                    <a:pt x="3041742" y="5323333"/>
                  </a:lnTo>
                  <a:lnTo>
                    <a:pt x="3043552" y="5333599"/>
                  </a:lnTo>
                  <a:lnTo>
                    <a:pt x="3027250" y="5333599"/>
                  </a:lnTo>
                  <a:lnTo>
                    <a:pt x="3023627" y="5325146"/>
                  </a:lnTo>
                  <a:lnTo>
                    <a:pt x="3019400" y="5319107"/>
                  </a:lnTo>
                  <a:lnTo>
                    <a:pt x="3019400" y="5314881"/>
                  </a:lnTo>
                  <a:lnTo>
                    <a:pt x="3015173" y="5310655"/>
                  </a:lnTo>
                  <a:lnTo>
                    <a:pt x="3019400" y="5304616"/>
                  </a:lnTo>
                  <a:close/>
                  <a:moveTo>
                    <a:pt x="8924762" y="5247259"/>
                  </a:moveTo>
                  <a:lnTo>
                    <a:pt x="8935026" y="5276241"/>
                  </a:lnTo>
                  <a:lnTo>
                    <a:pt x="8939253" y="5308844"/>
                  </a:lnTo>
                  <a:lnTo>
                    <a:pt x="8930800" y="5339634"/>
                  </a:lnTo>
                  <a:lnTo>
                    <a:pt x="8915102" y="5358351"/>
                  </a:lnTo>
                  <a:lnTo>
                    <a:pt x="8896384" y="5368616"/>
                  </a:lnTo>
                  <a:lnTo>
                    <a:pt x="8872235" y="5380691"/>
                  </a:lnTo>
                  <a:lnTo>
                    <a:pt x="8861970" y="5337823"/>
                  </a:lnTo>
                  <a:lnTo>
                    <a:pt x="8848084" y="5294353"/>
                  </a:lnTo>
                  <a:lnTo>
                    <a:pt x="8833593" y="5255109"/>
                  </a:lnTo>
                  <a:lnTo>
                    <a:pt x="8861970" y="5255109"/>
                  </a:lnTo>
                  <a:lnTo>
                    <a:pt x="8886724" y="5269599"/>
                  </a:lnTo>
                  <a:lnTo>
                    <a:pt x="8906649" y="5265371"/>
                  </a:lnTo>
                  <a:close/>
                  <a:moveTo>
                    <a:pt x="9508596" y="5241222"/>
                  </a:moveTo>
                  <a:lnTo>
                    <a:pt x="9514635" y="5243033"/>
                  </a:lnTo>
                  <a:lnTo>
                    <a:pt x="9522482" y="5247259"/>
                  </a:lnTo>
                  <a:lnTo>
                    <a:pt x="9526710" y="5251487"/>
                  </a:lnTo>
                  <a:lnTo>
                    <a:pt x="9528521" y="5255108"/>
                  </a:lnTo>
                  <a:lnTo>
                    <a:pt x="9532747" y="5257524"/>
                  </a:lnTo>
                  <a:lnTo>
                    <a:pt x="9540596" y="5265373"/>
                  </a:lnTo>
                  <a:lnTo>
                    <a:pt x="9540596" y="5261750"/>
                  </a:lnTo>
                  <a:lnTo>
                    <a:pt x="9543011" y="5257524"/>
                  </a:lnTo>
                  <a:lnTo>
                    <a:pt x="9547237" y="5251487"/>
                  </a:lnTo>
                  <a:lnTo>
                    <a:pt x="9547237" y="5247259"/>
                  </a:lnTo>
                  <a:lnTo>
                    <a:pt x="9550861" y="5247259"/>
                  </a:lnTo>
                  <a:lnTo>
                    <a:pt x="9555087" y="5247259"/>
                  </a:lnTo>
                  <a:lnTo>
                    <a:pt x="9555087" y="5255108"/>
                  </a:lnTo>
                  <a:lnTo>
                    <a:pt x="9556897" y="5261750"/>
                  </a:lnTo>
                  <a:lnTo>
                    <a:pt x="9561123" y="5272015"/>
                  </a:lnTo>
                  <a:lnTo>
                    <a:pt x="9561123" y="5284090"/>
                  </a:lnTo>
                  <a:lnTo>
                    <a:pt x="9561123" y="5294353"/>
                  </a:lnTo>
                  <a:lnTo>
                    <a:pt x="9536973" y="5323334"/>
                  </a:lnTo>
                  <a:lnTo>
                    <a:pt x="9514635" y="5358353"/>
                  </a:lnTo>
                  <a:lnTo>
                    <a:pt x="9522482" y="5380691"/>
                  </a:lnTo>
                  <a:lnTo>
                    <a:pt x="9518861" y="5387332"/>
                  </a:lnTo>
                  <a:lnTo>
                    <a:pt x="9508596" y="5395182"/>
                  </a:lnTo>
                  <a:lnTo>
                    <a:pt x="9498333" y="5397597"/>
                  </a:lnTo>
                  <a:lnTo>
                    <a:pt x="9488068" y="5401218"/>
                  </a:lnTo>
                  <a:lnTo>
                    <a:pt x="9475993" y="5409670"/>
                  </a:lnTo>
                  <a:lnTo>
                    <a:pt x="9469956" y="5412086"/>
                  </a:lnTo>
                  <a:lnTo>
                    <a:pt x="9462107" y="5424161"/>
                  </a:lnTo>
                  <a:lnTo>
                    <a:pt x="9462107" y="5434426"/>
                  </a:lnTo>
                  <a:lnTo>
                    <a:pt x="9459692" y="5444689"/>
                  </a:lnTo>
                  <a:lnTo>
                    <a:pt x="9459692" y="5454954"/>
                  </a:lnTo>
                  <a:lnTo>
                    <a:pt x="9456068" y="5469444"/>
                  </a:lnTo>
                  <a:lnTo>
                    <a:pt x="9447616" y="5477897"/>
                  </a:lnTo>
                  <a:lnTo>
                    <a:pt x="9437353" y="5483933"/>
                  </a:lnTo>
                  <a:lnTo>
                    <a:pt x="9427694" y="5491783"/>
                  </a:lnTo>
                  <a:lnTo>
                    <a:pt x="9417429" y="5498424"/>
                  </a:lnTo>
                  <a:lnTo>
                    <a:pt x="9405353" y="5508689"/>
                  </a:lnTo>
                  <a:lnTo>
                    <a:pt x="9390863" y="5508689"/>
                  </a:lnTo>
                  <a:lnTo>
                    <a:pt x="9374561" y="5496009"/>
                  </a:lnTo>
                  <a:lnTo>
                    <a:pt x="9356449" y="5483933"/>
                  </a:lnTo>
                  <a:lnTo>
                    <a:pt x="9342563" y="5473670"/>
                  </a:lnTo>
                  <a:lnTo>
                    <a:pt x="9328072" y="5453143"/>
                  </a:lnTo>
                  <a:lnTo>
                    <a:pt x="9338335" y="5444689"/>
                  </a:lnTo>
                  <a:lnTo>
                    <a:pt x="9342563" y="5434426"/>
                  </a:lnTo>
                  <a:lnTo>
                    <a:pt x="9346184" y="5425974"/>
                  </a:lnTo>
                  <a:lnTo>
                    <a:pt x="9348600" y="5415709"/>
                  </a:lnTo>
                  <a:lnTo>
                    <a:pt x="9352223" y="5405444"/>
                  </a:lnTo>
                  <a:lnTo>
                    <a:pt x="9360675" y="5397597"/>
                  </a:lnTo>
                  <a:lnTo>
                    <a:pt x="9380600" y="5390956"/>
                  </a:lnTo>
                  <a:lnTo>
                    <a:pt x="9402938" y="5387332"/>
                  </a:lnTo>
                  <a:lnTo>
                    <a:pt x="9423467" y="5380691"/>
                  </a:lnTo>
                  <a:lnTo>
                    <a:pt x="9433730" y="5368615"/>
                  </a:lnTo>
                  <a:lnTo>
                    <a:pt x="9451842" y="5343862"/>
                  </a:lnTo>
                  <a:lnTo>
                    <a:pt x="9465730" y="5314880"/>
                  </a:lnTo>
                  <a:lnTo>
                    <a:pt x="9484447" y="5286503"/>
                  </a:lnTo>
                  <a:lnTo>
                    <a:pt x="9498333" y="5257524"/>
                  </a:lnTo>
                  <a:close/>
                  <a:moveTo>
                    <a:pt x="9494106" y="4977379"/>
                  </a:moveTo>
                  <a:lnTo>
                    <a:pt x="9508597" y="4977379"/>
                  </a:lnTo>
                  <a:lnTo>
                    <a:pt x="9540596" y="5010587"/>
                  </a:lnTo>
                  <a:lnTo>
                    <a:pt x="9568973" y="5039567"/>
                  </a:lnTo>
                  <a:lnTo>
                    <a:pt x="9597350" y="5072170"/>
                  </a:lnTo>
                  <a:lnTo>
                    <a:pt x="9617877" y="5113226"/>
                  </a:lnTo>
                  <a:lnTo>
                    <a:pt x="9628142" y="5113226"/>
                  </a:lnTo>
                  <a:lnTo>
                    <a:pt x="9640218" y="5113226"/>
                  </a:lnTo>
                  <a:lnTo>
                    <a:pt x="9646254" y="5113226"/>
                  </a:lnTo>
                  <a:lnTo>
                    <a:pt x="9650482" y="5113226"/>
                  </a:lnTo>
                  <a:lnTo>
                    <a:pt x="9656519" y="5113226"/>
                  </a:lnTo>
                  <a:lnTo>
                    <a:pt x="9664368" y="5107189"/>
                  </a:lnTo>
                  <a:lnTo>
                    <a:pt x="9668595" y="5101150"/>
                  </a:lnTo>
                  <a:lnTo>
                    <a:pt x="9670405" y="5088472"/>
                  </a:lnTo>
                  <a:lnTo>
                    <a:pt x="9678857" y="5088472"/>
                  </a:lnTo>
                  <a:lnTo>
                    <a:pt x="9678857" y="5136169"/>
                  </a:lnTo>
                  <a:lnTo>
                    <a:pt x="9674631" y="5146433"/>
                  </a:lnTo>
                  <a:lnTo>
                    <a:pt x="9670405" y="5156696"/>
                  </a:lnTo>
                  <a:lnTo>
                    <a:pt x="9668595" y="5168772"/>
                  </a:lnTo>
                  <a:lnTo>
                    <a:pt x="9664368" y="5175413"/>
                  </a:lnTo>
                  <a:lnTo>
                    <a:pt x="9640218" y="5175413"/>
                  </a:lnTo>
                  <a:lnTo>
                    <a:pt x="9640218" y="5199564"/>
                  </a:lnTo>
                  <a:lnTo>
                    <a:pt x="9617877" y="5222507"/>
                  </a:lnTo>
                  <a:lnTo>
                    <a:pt x="9599765" y="5243035"/>
                  </a:lnTo>
                  <a:lnTo>
                    <a:pt x="9579237" y="5265375"/>
                  </a:lnTo>
                  <a:lnTo>
                    <a:pt x="9579237" y="5255110"/>
                  </a:lnTo>
                  <a:lnTo>
                    <a:pt x="9575614" y="5247261"/>
                  </a:lnTo>
                  <a:lnTo>
                    <a:pt x="9575614" y="5241224"/>
                  </a:lnTo>
                  <a:lnTo>
                    <a:pt x="9575614" y="5228544"/>
                  </a:lnTo>
                  <a:lnTo>
                    <a:pt x="9579237" y="5222507"/>
                  </a:lnTo>
                  <a:lnTo>
                    <a:pt x="9579237" y="5214055"/>
                  </a:lnTo>
                  <a:lnTo>
                    <a:pt x="9579237" y="5208016"/>
                  </a:lnTo>
                  <a:lnTo>
                    <a:pt x="9575614" y="5203790"/>
                  </a:lnTo>
                  <a:lnTo>
                    <a:pt x="9568973" y="5199564"/>
                  </a:lnTo>
                  <a:lnTo>
                    <a:pt x="9561123" y="5197754"/>
                  </a:lnTo>
                  <a:lnTo>
                    <a:pt x="9555086" y="5193527"/>
                  </a:lnTo>
                  <a:lnTo>
                    <a:pt x="9547237" y="5189299"/>
                  </a:lnTo>
                  <a:lnTo>
                    <a:pt x="9540596" y="5185678"/>
                  </a:lnTo>
                  <a:lnTo>
                    <a:pt x="9536974" y="5183263"/>
                  </a:lnTo>
                  <a:lnTo>
                    <a:pt x="9536974" y="5179037"/>
                  </a:lnTo>
                  <a:lnTo>
                    <a:pt x="9540596" y="5175413"/>
                  </a:lnTo>
                  <a:lnTo>
                    <a:pt x="9547237" y="5164546"/>
                  </a:lnTo>
                  <a:lnTo>
                    <a:pt x="9556897" y="5156696"/>
                  </a:lnTo>
                  <a:lnTo>
                    <a:pt x="9568973" y="5146433"/>
                  </a:lnTo>
                  <a:lnTo>
                    <a:pt x="9579237" y="5136169"/>
                  </a:lnTo>
                  <a:lnTo>
                    <a:pt x="9565351" y="5121678"/>
                  </a:lnTo>
                  <a:lnTo>
                    <a:pt x="9550860" y="5096924"/>
                  </a:lnTo>
                  <a:lnTo>
                    <a:pt x="9528520" y="5060095"/>
                  </a:lnTo>
                  <a:lnTo>
                    <a:pt x="9512218" y="5028699"/>
                  </a:lnTo>
                  <a:lnTo>
                    <a:pt x="9502558" y="5000322"/>
                  </a:lnTo>
                  <a:close/>
                  <a:moveTo>
                    <a:pt x="9366713" y="4600634"/>
                  </a:moveTo>
                  <a:lnTo>
                    <a:pt x="9384825" y="4600634"/>
                  </a:lnTo>
                  <a:lnTo>
                    <a:pt x="9417430" y="4625388"/>
                  </a:lnTo>
                  <a:lnTo>
                    <a:pt x="9456069" y="4648330"/>
                  </a:lnTo>
                  <a:lnTo>
                    <a:pt x="9456069" y="4668858"/>
                  </a:lnTo>
                  <a:lnTo>
                    <a:pt x="9431316" y="4668858"/>
                  </a:lnTo>
                  <a:lnTo>
                    <a:pt x="9413202" y="4654369"/>
                  </a:lnTo>
                  <a:lnTo>
                    <a:pt x="9395090" y="4639878"/>
                  </a:lnTo>
                  <a:lnTo>
                    <a:pt x="9380599" y="4621766"/>
                  </a:lnTo>
                  <a:close/>
                  <a:moveTo>
                    <a:pt x="9741646" y="4475656"/>
                  </a:moveTo>
                  <a:lnTo>
                    <a:pt x="9749496" y="4475656"/>
                  </a:lnTo>
                  <a:lnTo>
                    <a:pt x="9755533" y="4479279"/>
                  </a:lnTo>
                  <a:lnTo>
                    <a:pt x="9759759" y="4481693"/>
                  </a:lnTo>
                  <a:lnTo>
                    <a:pt x="9759759" y="4485921"/>
                  </a:lnTo>
                  <a:lnTo>
                    <a:pt x="9763985" y="4489542"/>
                  </a:lnTo>
                  <a:lnTo>
                    <a:pt x="9765798" y="4496184"/>
                  </a:lnTo>
                  <a:lnTo>
                    <a:pt x="9773648" y="4508259"/>
                  </a:lnTo>
                  <a:lnTo>
                    <a:pt x="9777874" y="4520937"/>
                  </a:lnTo>
                  <a:lnTo>
                    <a:pt x="9779685" y="4534825"/>
                  </a:lnTo>
                  <a:lnTo>
                    <a:pt x="9765798" y="4534825"/>
                  </a:lnTo>
                  <a:lnTo>
                    <a:pt x="9765798" y="4520937"/>
                  </a:lnTo>
                  <a:lnTo>
                    <a:pt x="9755533" y="4514298"/>
                  </a:lnTo>
                  <a:lnTo>
                    <a:pt x="9751306" y="4504033"/>
                  </a:lnTo>
                  <a:lnTo>
                    <a:pt x="9749496" y="4496184"/>
                  </a:lnTo>
                  <a:lnTo>
                    <a:pt x="9745269" y="4485921"/>
                  </a:lnTo>
                  <a:close/>
                  <a:moveTo>
                    <a:pt x="9417428" y="4432186"/>
                  </a:moveTo>
                  <a:lnTo>
                    <a:pt x="9423465" y="4432186"/>
                  </a:lnTo>
                  <a:lnTo>
                    <a:pt x="9427692" y="4436412"/>
                  </a:lnTo>
                  <a:lnTo>
                    <a:pt x="9427692" y="4438223"/>
                  </a:lnTo>
                  <a:lnTo>
                    <a:pt x="9431315" y="4438223"/>
                  </a:lnTo>
                  <a:lnTo>
                    <a:pt x="9433731" y="4438223"/>
                  </a:lnTo>
                  <a:lnTo>
                    <a:pt x="9437352" y="4442451"/>
                  </a:lnTo>
                  <a:lnTo>
                    <a:pt x="9441580" y="4452715"/>
                  </a:lnTo>
                  <a:lnTo>
                    <a:pt x="9441580" y="4464790"/>
                  </a:lnTo>
                  <a:lnTo>
                    <a:pt x="9445807" y="4471432"/>
                  </a:lnTo>
                  <a:lnTo>
                    <a:pt x="9447617" y="4479282"/>
                  </a:lnTo>
                  <a:lnTo>
                    <a:pt x="9451844" y="4485923"/>
                  </a:lnTo>
                  <a:lnTo>
                    <a:pt x="9456070" y="4496187"/>
                  </a:lnTo>
                  <a:lnTo>
                    <a:pt x="9431315" y="4496187"/>
                  </a:lnTo>
                  <a:lnTo>
                    <a:pt x="9427692" y="4479282"/>
                  </a:lnTo>
                  <a:lnTo>
                    <a:pt x="9419239" y="4467206"/>
                  </a:lnTo>
                  <a:lnTo>
                    <a:pt x="9417428" y="4452715"/>
                  </a:lnTo>
                  <a:close/>
                  <a:moveTo>
                    <a:pt x="6125133" y="4417695"/>
                  </a:moveTo>
                  <a:lnTo>
                    <a:pt x="6125133" y="4432186"/>
                  </a:lnTo>
                  <a:lnTo>
                    <a:pt x="6141434" y="4471431"/>
                  </a:lnTo>
                  <a:lnTo>
                    <a:pt x="6141434" y="4514296"/>
                  </a:lnTo>
                  <a:lnTo>
                    <a:pt x="6131172" y="4553541"/>
                  </a:lnTo>
                  <a:lnTo>
                    <a:pt x="6113057" y="4592786"/>
                  </a:lnTo>
                  <a:lnTo>
                    <a:pt x="6092530" y="4629615"/>
                  </a:lnTo>
                  <a:lnTo>
                    <a:pt x="6074417" y="4664633"/>
                  </a:lnTo>
                  <a:lnTo>
                    <a:pt x="6060531" y="4693615"/>
                  </a:lnTo>
                  <a:lnTo>
                    <a:pt x="6054492" y="4730444"/>
                  </a:lnTo>
                  <a:lnTo>
                    <a:pt x="6050266" y="4761236"/>
                  </a:lnTo>
                  <a:lnTo>
                    <a:pt x="6046040" y="4788405"/>
                  </a:lnTo>
                  <a:lnTo>
                    <a:pt x="6032154" y="4808933"/>
                  </a:lnTo>
                  <a:lnTo>
                    <a:pt x="6007398" y="4827045"/>
                  </a:lnTo>
                  <a:lnTo>
                    <a:pt x="6007398" y="4819196"/>
                  </a:lnTo>
                  <a:lnTo>
                    <a:pt x="5993512" y="4816782"/>
                  </a:lnTo>
                  <a:lnTo>
                    <a:pt x="5983249" y="4813159"/>
                  </a:lnTo>
                  <a:lnTo>
                    <a:pt x="5972984" y="4804707"/>
                  </a:lnTo>
                  <a:lnTo>
                    <a:pt x="5965135" y="4794442"/>
                  </a:lnTo>
                  <a:lnTo>
                    <a:pt x="5960909" y="4779951"/>
                  </a:lnTo>
                  <a:lnTo>
                    <a:pt x="5947023" y="4750972"/>
                  </a:lnTo>
                  <a:lnTo>
                    <a:pt x="5944607" y="4722595"/>
                  </a:lnTo>
                  <a:lnTo>
                    <a:pt x="5954872" y="4697841"/>
                  </a:lnTo>
                  <a:lnTo>
                    <a:pt x="5965135" y="4668859"/>
                  </a:lnTo>
                  <a:lnTo>
                    <a:pt x="5975400" y="4639879"/>
                  </a:lnTo>
                  <a:lnTo>
                    <a:pt x="5975400" y="4621767"/>
                  </a:lnTo>
                  <a:lnTo>
                    <a:pt x="5972984" y="4592786"/>
                  </a:lnTo>
                  <a:lnTo>
                    <a:pt x="5969361" y="4563806"/>
                  </a:lnTo>
                  <a:lnTo>
                    <a:pt x="5969361" y="4534824"/>
                  </a:lnTo>
                  <a:lnTo>
                    <a:pt x="6007398" y="4534824"/>
                  </a:lnTo>
                  <a:lnTo>
                    <a:pt x="6017663" y="4518523"/>
                  </a:lnTo>
                  <a:lnTo>
                    <a:pt x="6040003" y="4496184"/>
                  </a:lnTo>
                  <a:lnTo>
                    <a:pt x="6060531" y="4471431"/>
                  </a:lnTo>
                  <a:lnTo>
                    <a:pt x="6084680" y="4446675"/>
                  </a:lnTo>
                  <a:lnTo>
                    <a:pt x="6107021" y="4427960"/>
                  </a:lnTo>
                  <a:close/>
                  <a:moveTo>
                    <a:pt x="9261055" y="4306603"/>
                  </a:moveTo>
                  <a:lnTo>
                    <a:pt x="9289435" y="4316869"/>
                  </a:lnTo>
                  <a:lnTo>
                    <a:pt x="9289435" y="4331359"/>
                  </a:lnTo>
                  <a:lnTo>
                    <a:pt x="9267093" y="4331359"/>
                  </a:lnTo>
                  <a:lnTo>
                    <a:pt x="9267093" y="4322906"/>
                  </a:lnTo>
                  <a:lnTo>
                    <a:pt x="9265282" y="4321095"/>
                  </a:lnTo>
                  <a:lnTo>
                    <a:pt x="9265282" y="4316869"/>
                  </a:lnTo>
                  <a:lnTo>
                    <a:pt x="9261055" y="4316869"/>
                  </a:lnTo>
                  <a:lnTo>
                    <a:pt x="9261055" y="4312641"/>
                  </a:lnTo>
                  <a:close/>
                  <a:moveTo>
                    <a:pt x="8755105" y="4298151"/>
                  </a:moveTo>
                  <a:lnTo>
                    <a:pt x="8762954" y="4298151"/>
                  </a:lnTo>
                  <a:lnTo>
                    <a:pt x="8764765" y="4316868"/>
                  </a:lnTo>
                  <a:lnTo>
                    <a:pt x="8768991" y="4341622"/>
                  </a:lnTo>
                  <a:lnTo>
                    <a:pt x="8779255" y="4370601"/>
                  </a:lnTo>
                  <a:lnTo>
                    <a:pt x="8787103" y="4395357"/>
                  </a:lnTo>
                  <a:lnTo>
                    <a:pt x="8793141" y="4409243"/>
                  </a:lnTo>
                  <a:lnTo>
                    <a:pt x="8797367" y="4413469"/>
                  </a:lnTo>
                  <a:lnTo>
                    <a:pt x="8807632" y="4417695"/>
                  </a:lnTo>
                  <a:lnTo>
                    <a:pt x="8815479" y="4417695"/>
                  </a:lnTo>
                  <a:lnTo>
                    <a:pt x="8825744" y="4421921"/>
                  </a:lnTo>
                  <a:lnTo>
                    <a:pt x="8833593" y="4421921"/>
                  </a:lnTo>
                  <a:lnTo>
                    <a:pt x="8839630" y="4423734"/>
                  </a:lnTo>
                  <a:lnTo>
                    <a:pt x="8839630" y="4436412"/>
                  </a:lnTo>
                  <a:lnTo>
                    <a:pt x="8848082" y="4461165"/>
                  </a:lnTo>
                  <a:lnTo>
                    <a:pt x="8854121" y="4489542"/>
                  </a:lnTo>
                  <a:lnTo>
                    <a:pt x="8864384" y="4524561"/>
                  </a:lnTo>
                  <a:lnTo>
                    <a:pt x="8872233" y="4549314"/>
                  </a:lnTo>
                  <a:lnTo>
                    <a:pt x="8878272" y="4568031"/>
                  </a:lnTo>
                  <a:lnTo>
                    <a:pt x="8896384" y="4568031"/>
                  </a:lnTo>
                  <a:lnTo>
                    <a:pt x="8906646" y="4572257"/>
                  </a:lnTo>
                  <a:lnTo>
                    <a:pt x="8918722" y="4576483"/>
                  </a:lnTo>
                  <a:lnTo>
                    <a:pt x="8924760" y="4582522"/>
                  </a:lnTo>
                  <a:lnTo>
                    <a:pt x="8930797" y="4592787"/>
                  </a:lnTo>
                  <a:lnTo>
                    <a:pt x="8949514" y="4619351"/>
                  </a:lnTo>
                  <a:lnTo>
                    <a:pt x="8957363" y="4654369"/>
                  </a:lnTo>
                  <a:lnTo>
                    <a:pt x="8996005" y="4654369"/>
                  </a:lnTo>
                  <a:lnTo>
                    <a:pt x="9009891" y="4691198"/>
                  </a:lnTo>
                  <a:lnTo>
                    <a:pt x="9030418" y="4715952"/>
                  </a:lnTo>
                  <a:lnTo>
                    <a:pt x="9048530" y="4740707"/>
                  </a:lnTo>
                  <a:lnTo>
                    <a:pt x="9066644" y="4773913"/>
                  </a:lnTo>
                  <a:lnTo>
                    <a:pt x="9072681" y="4827043"/>
                  </a:lnTo>
                  <a:lnTo>
                    <a:pt x="9070870" y="4870516"/>
                  </a:lnTo>
                  <a:lnTo>
                    <a:pt x="9058795" y="4913986"/>
                  </a:lnTo>
                  <a:lnTo>
                    <a:pt x="9042494" y="4952626"/>
                  </a:lnTo>
                  <a:lnTo>
                    <a:pt x="9024380" y="4996096"/>
                  </a:lnTo>
                  <a:lnTo>
                    <a:pt x="9002041" y="5043190"/>
                  </a:lnTo>
                  <a:lnTo>
                    <a:pt x="8996005" y="5072169"/>
                  </a:lnTo>
                  <a:lnTo>
                    <a:pt x="8985740" y="5101151"/>
                  </a:lnTo>
                  <a:lnTo>
                    <a:pt x="8977891" y="5131943"/>
                  </a:lnTo>
                  <a:lnTo>
                    <a:pt x="8967628" y="5156697"/>
                  </a:lnTo>
                  <a:lnTo>
                    <a:pt x="8949514" y="5175414"/>
                  </a:lnTo>
                  <a:lnTo>
                    <a:pt x="8928987" y="5185677"/>
                  </a:lnTo>
                  <a:lnTo>
                    <a:pt x="8904836" y="5197752"/>
                  </a:lnTo>
                  <a:lnTo>
                    <a:pt x="8878272" y="5208017"/>
                  </a:lnTo>
                  <a:lnTo>
                    <a:pt x="8861970" y="5214053"/>
                  </a:lnTo>
                  <a:lnTo>
                    <a:pt x="8839630" y="5197752"/>
                  </a:lnTo>
                  <a:lnTo>
                    <a:pt x="8815479" y="5175414"/>
                  </a:lnTo>
                  <a:lnTo>
                    <a:pt x="8797367" y="5189300"/>
                  </a:lnTo>
                  <a:lnTo>
                    <a:pt x="8776840" y="5197752"/>
                  </a:lnTo>
                  <a:lnTo>
                    <a:pt x="8750879" y="5193526"/>
                  </a:lnTo>
                  <a:lnTo>
                    <a:pt x="8724312" y="5189300"/>
                  </a:lnTo>
                  <a:lnTo>
                    <a:pt x="8691710" y="5185677"/>
                  </a:lnTo>
                  <a:lnTo>
                    <a:pt x="8677824" y="5113226"/>
                  </a:lnTo>
                  <a:lnTo>
                    <a:pt x="8667559" y="5111414"/>
                  </a:lnTo>
                  <a:lnTo>
                    <a:pt x="8655484" y="5107188"/>
                  </a:lnTo>
                  <a:lnTo>
                    <a:pt x="8645221" y="5102962"/>
                  </a:lnTo>
                  <a:lnTo>
                    <a:pt x="8639182" y="5096925"/>
                  </a:lnTo>
                  <a:lnTo>
                    <a:pt x="8631333" y="5092699"/>
                  </a:lnTo>
                  <a:lnTo>
                    <a:pt x="8627107" y="5088471"/>
                  </a:lnTo>
                  <a:lnTo>
                    <a:pt x="8627107" y="5086660"/>
                  </a:lnTo>
                  <a:lnTo>
                    <a:pt x="8631333" y="5082434"/>
                  </a:lnTo>
                  <a:lnTo>
                    <a:pt x="8631333" y="5078208"/>
                  </a:lnTo>
                  <a:lnTo>
                    <a:pt x="8631333" y="5073982"/>
                  </a:lnTo>
                  <a:lnTo>
                    <a:pt x="8627107" y="5072169"/>
                  </a:lnTo>
                  <a:lnTo>
                    <a:pt x="8625296" y="5067943"/>
                  </a:lnTo>
                  <a:lnTo>
                    <a:pt x="8613221" y="5063717"/>
                  </a:lnTo>
                  <a:lnTo>
                    <a:pt x="8610805" y="5067943"/>
                  </a:lnTo>
                  <a:lnTo>
                    <a:pt x="8610805" y="5072169"/>
                  </a:lnTo>
                  <a:lnTo>
                    <a:pt x="8607182" y="5073982"/>
                  </a:lnTo>
                  <a:lnTo>
                    <a:pt x="8602956" y="5073982"/>
                  </a:lnTo>
                  <a:lnTo>
                    <a:pt x="8598730" y="5073982"/>
                  </a:lnTo>
                  <a:lnTo>
                    <a:pt x="8598730" y="5063717"/>
                  </a:lnTo>
                  <a:lnTo>
                    <a:pt x="8588467" y="5063717"/>
                  </a:lnTo>
                  <a:lnTo>
                    <a:pt x="8588467" y="5057681"/>
                  </a:lnTo>
                  <a:lnTo>
                    <a:pt x="8602956" y="5049831"/>
                  </a:lnTo>
                  <a:lnTo>
                    <a:pt x="8613221" y="5039567"/>
                  </a:lnTo>
                  <a:lnTo>
                    <a:pt x="8621070" y="5028699"/>
                  </a:lnTo>
                  <a:lnTo>
                    <a:pt x="8613221" y="5028699"/>
                  </a:lnTo>
                  <a:lnTo>
                    <a:pt x="8613221" y="5016626"/>
                  </a:lnTo>
                  <a:lnTo>
                    <a:pt x="8596919" y="5035341"/>
                  </a:lnTo>
                  <a:lnTo>
                    <a:pt x="8578807" y="5045605"/>
                  </a:lnTo>
                  <a:lnTo>
                    <a:pt x="8550429" y="5057681"/>
                  </a:lnTo>
                  <a:lnTo>
                    <a:pt x="8540166" y="5035341"/>
                  </a:lnTo>
                  <a:lnTo>
                    <a:pt x="8525675" y="5014813"/>
                  </a:lnTo>
                  <a:lnTo>
                    <a:pt x="8507563" y="4996096"/>
                  </a:lnTo>
                  <a:lnTo>
                    <a:pt x="8483412" y="4981607"/>
                  </a:lnTo>
                  <a:lnTo>
                    <a:pt x="8450810" y="4977381"/>
                  </a:lnTo>
                  <a:lnTo>
                    <a:pt x="8430885" y="4971343"/>
                  </a:lnTo>
                  <a:lnTo>
                    <a:pt x="8402508" y="4967116"/>
                  </a:lnTo>
                  <a:lnTo>
                    <a:pt x="8362058" y="4971343"/>
                  </a:lnTo>
                  <a:lnTo>
                    <a:pt x="8323417" y="4973153"/>
                  </a:lnTo>
                  <a:lnTo>
                    <a:pt x="8284775" y="4981607"/>
                  </a:lnTo>
                  <a:lnTo>
                    <a:pt x="8250362" y="4987644"/>
                  </a:lnTo>
                  <a:lnTo>
                    <a:pt x="8223795" y="4996096"/>
                  </a:lnTo>
                  <a:lnTo>
                    <a:pt x="8209910" y="5043190"/>
                  </a:lnTo>
                  <a:lnTo>
                    <a:pt x="8175496" y="5043190"/>
                  </a:lnTo>
                  <a:lnTo>
                    <a:pt x="8142893" y="5039567"/>
                  </a:lnTo>
                  <a:lnTo>
                    <a:pt x="8108478" y="5043190"/>
                  </a:lnTo>
                  <a:lnTo>
                    <a:pt x="8084329" y="5049831"/>
                  </a:lnTo>
                  <a:lnTo>
                    <a:pt x="8057763" y="5060094"/>
                  </a:lnTo>
                  <a:lnTo>
                    <a:pt x="8037838" y="5072169"/>
                  </a:lnTo>
                  <a:lnTo>
                    <a:pt x="8013085" y="5073982"/>
                  </a:lnTo>
                  <a:lnTo>
                    <a:pt x="7984708" y="5073982"/>
                  </a:lnTo>
                  <a:lnTo>
                    <a:pt x="7976859" y="5060094"/>
                  </a:lnTo>
                  <a:lnTo>
                    <a:pt x="7970822" y="5049831"/>
                  </a:lnTo>
                  <a:lnTo>
                    <a:pt x="7958747" y="5039567"/>
                  </a:lnTo>
                  <a:lnTo>
                    <a:pt x="7952708" y="5028699"/>
                  </a:lnTo>
                  <a:lnTo>
                    <a:pt x="7970822" y="5002135"/>
                  </a:lnTo>
                  <a:lnTo>
                    <a:pt x="7972633" y="4971343"/>
                  </a:lnTo>
                  <a:lnTo>
                    <a:pt x="7970822" y="4934514"/>
                  </a:lnTo>
                  <a:lnTo>
                    <a:pt x="7956331" y="4899495"/>
                  </a:lnTo>
                  <a:lnTo>
                    <a:pt x="7942445" y="4860251"/>
                  </a:lnTo>
                  <a:lnTo>
                    <a:pt x="7924331" y="4823422"/>
                  </a:lnTo>
                  <a:lnTo>
                    <a:pt x="7914069" y="4790214"/>
                  </a:lnTo>
                  <a:lnTo>
                    <a:pt x="7906219" y="4765461"/>
                  </a:lnTo>
                  <a:lnTo>
                    <a:pt x="7914069" y="4765461"/>
                  </a:lnTo>
                  <a:lnTo>
                    <a:pt x="7920105" y="4769687"/>
                  </a:lnTo>
                  <a:lnTo>
                    <a:pt x="7924331" y="4769687"/>
                  </a:lnTo>
                  <a:lnTo>
                    <a:pt x="7927954" y="4773913"/>
                  </a:lnTo>
                  <a:lnTo>
                    <a:pt x="7932181" y="4769687"/>
                  </a:lnTo>
                  <a:lnTo>
                    <a:pt x="7934596" y="4765461"/>
                  </a:lnTo>
                  <a:lnTo>
                    <a:pt x="7938219" y="4759422"/>
                  </a:lnTo>
                  <a:lnTo>
                    <a:pt x="7920105" y="4740707"/>
                  </a:lnTo>
                  <a:lnTo>
                    <a:pt x="7914069" y="4718367"/>
                  </a:lnTo>
                  <a:lnTo>
                    <a:pt x="7906219" y="4693613"/>
                  </a:lnTo>
                  <a:lnTo>
                    <a:pt x="7924331" y="4673086"/>
                  </a:lnTo>
                  <a:lnTo>
                    <a:pt x="7938219" y="4650143"/>
                  </a:lnTo>
                  <a:lnTo>
                    <a:pt x="7952708" y="4629616"/>
                  </a:lnTo>
                  <a:lnTo>
                    <a:pt x="7972633" y="4611502"/>
                  </a:lnTo>
                  <a:lnTo>
                    <a:pt x="7999199" y="4600634"/>
                  </a:lnTo>
                  <a:lnTo>
                    <a:pt x="8015500" y="4600634"/>
                  </a:lnTo>
                  <a:lnTo>
                    <a:pt x="8043877" y="4597013"/>
                  </a:lnTo>
                  <a:lnTo>
                    <a:pt x="8080103" y="4590371"/>
                  </a:lnTo>
                  <a:lnTo>
                    <a:pt x="8112704" y="4582522"/>
                  </a:lnTo>
                  <a:lnTo>
                    <a:pt x="8141081" y="4576483"/>
                  </a:lnTo>
                  <a:lnTo>
                    <a:pt x="8151345" y="4549314"/>
                  </a:lnTo>
                  <a:lnTo>
                    <a:pt x="8167042" y="4520937"/>
                  </a:lnTo>
                  <a:lnTo>
                    <a:pt x="8189382" y="4499807"/>
                  </a:lnTo>
                  <a:lnTo>
                    <a:pt x="8217759" y="4489542"/>
                  </a:lnTo>
                  <a:lnTo>
                    <a:pt x="8217759" y="4464789"/>
                  </a:lnTo>
                  <a:lnTo>
                    <a:pt x="8232250" y="4456939"/>
                  </a:lnTo>
                  <a:lnTo>
                    <a:pt x="8250362" y="4438223"/>
                  </a:lnTo>
                  <a:lnTo>
                    <a:pt x="8270889" y="4421921"/>
                  </a:lnTo>
                  <a:lnTo>
                    <a:pt x="8292624" y="4407432"/>
                  </a:lnTo>
                  <a:lnTo>
                    <a:pt x="8313154" y="4395357"/>
                  </a:lnTo>
                  <a:lnTo>
                    <a:pt x="8327040" y="4403204"/>
                  </a:lnTo>
                  <a:lnTo>
                    <a:pt x="8331266" y="4407432"/>
                  </a:lnTo>
                  <a:lnTo>
                    <a:pt x="8331266" y="4413469"/>
                  </a:lnTo>
                  <a:lnTo>
                    <a:pt x="8331266" y="4421921"/>
                  </a:lnTo>
                  <a:lnTo>
                    <a:pt x="8335492" y="4432186"/>
                  </a:lnTo>
                  <a:lnTo>
                    <a:pt x="8345757" y="4436412"/>
                  </a:lnTo>
                  <a:lnTo>
                    <a:pt x="8355417" y="4436412"/>
                  </a:lnTo>
                  <a:lnTo>
                    <a:pt x="8362058" y="4438223"/>
                  </a:lnTo>
                  <a:lnTo>
                    <a:pt x="8374131" y="4442449"/>
                  </a:lnTo>
                  <a:lnTo>
                    <a:pt x="8380170" y="4409243"/>
                  </a:lnTo>
                  <a:lnTo>
                    <a:pt x="8390433" y="4392941"/>
                  </a:lnTo>
                  <a:lnTo>
                    <a:pt x="8404321" y="4380866"/>
                  </a:lnTo>
                  <a:lnTo>
                    <a:pt x="8422433" y="4370601"/>
                  </a:lnTo>
                  <a:lnTo>
                    <a:pt x="8440547" y="4363960"/>
                  </a:lnTo>
                  <a:lnTo>
                    <a:pt x="8459262" y="4345848"/>
                  </a:lnTo>
                  <a:lnTo>
                    <a:pt x="8450810" y="4341622"/>
                  </a:lnTo>
                  <a:lnTo>
                    <a:pt x="8450810" y="4337396"/>
                  </a:lnTo>
                  <a:lnTo>
                    <a:pt x="8446583" y="4335583"/>
                  </a:lnTo>
                  <a:lnTo>
                    <a:pt x="8444771" y="4331359"/>
                  </a:lnTo>
                  <a:lnTo>
                    <a:pt x="8473150" y="4331359"/>
                  </a:lnTo>
                  <a:lnTo>
                    <a:pt x="8501524" y="4345848"/>
                  </a:lnTo>
                  <a:lnTo>
                    <a:pt x="8531714" y="4350074"/>
                  </a:lnTo>
                  <a:lnTo>
                    <a:pt x="8564317" y="4350074"/>
                  </a:lnTo>
                  <a:lnTo>
                    <a:pt x="8598730" y="4345848"/>
                  </a:lnTo>
                  <a:lnTo>
                    <a:pt x="8598730" y="4363960"/>
                  </a:lnTo>
                  <a:lnTo>
                    <a:pt x="8574579" y="4395357"/>
                  </a:lnTo>
                  <a:lnTo>
                    <a:pt x="8560091" y="4442449"/>
                  </a:lnTo>
                  <a:lnTo>
                    <a:pt x="8584844" y="4456939"/>
                  </a:lnTo>
                  <a:lnTo>
                    <a:pt x="8616844" y="4475656"/>
                  </a:lnTo>
                  <a:lnTo>
                    <a:pt x="8649447" y="4493768"/>
                  </a:lnTo>
                  <a:lnTo>
                    <a:pt x="8682050" y="4504033"/>
                  </a:lnTo>
                  <a:lnTo>
                    <a:pt x="8706200" y="4504033"/>
                  </a:lnTo>
                  <a:lnTo>
                    <a:pt x="8724312" y="4475656"/>
                  </a:lnTo>
                  <a:lnTo>
                    <a:pt x="8734575" y="4427960"/>
                  </a:lnTo>
                  <a:lnTo>
                    <a:pt x="8736388" y="4380866"/>
                  </a:lnTo>
                  <a:lnTo>
                    <a:pt x="8744840" y="4335583"/>
                  </a:lnTo>
                  <a:close/>
                  <a:moveTo>
                    <a:pt x="9229055" y="4273396"/>
                  </a:moveTo>
                  <a:lnTo>
                    <a:pt x="9236905" y="4281848"/>
                  </a:lnTo>
                  <a:lnTo>
                    <a:pt x="9242944" y="4287887"/>
                  </a:lnTo>
                  <a:lnTo>
                    <a:pt x="9251396" y="4292113"/>
                  </a:lnTo>
                  <a:lnTo>
                    <a:pt x="9251396" y="4306604"/>
                  </a:lnTo>
                  <a:lnTo>
                    <a:pt x="9236905" y="4306604"/>
                  </a:lnTo>
                  <a:lnTo>
                    <a:pt x="9232679" y="4306604"/>
                  </a:lnTo>
                  <a:lnTo>
                    <a:pt x="9229055" y="4302376"/>
                  </a:lnTo>
                  <a:lnTo>
                    <a:pt x="9224829" y="4302376"/>
                  </a:lnTo>
                  <a:lnTo>
                    <a:pt x="9223018" y="4302376"/>
                  </a:lnTo>
                  <a:lnTo>
                    <a:pt x="9210942" y="4298150"/>
                  </a:lnTo>
                  <a:lnTo>
                    <a:pt x="9214566" y="4292113"/>
                  </a:lnTo>
                  <a:lnTo>
                    <a:pt x="9214566" y="4284264"/>
                  </a:lnTo>
                  <a:lnTo>
                    <a:pt x="9214566" y="4281848"/>
                  </a:lnTo>
                  <a:lnTo>
                    <a:pt x="9218792" y="4281848"/>
                  </a:lnTo>
                  <a:lnTo>
                    <a:pt x="9223018" y="4281848"/>
                  </a:lnTo>
                  <a:close/>
                  <a:moveTo>
                    <a:pt x="8069838" y="4273396"/>
                  </a:moveTo>
                  <a:lnTo>
                    <a:pt x="8084330" y="4277622"/>
                  </a:lnTo>
                  <a:lnTo>
                    <a:pt x="8094593" y="4277622"/>
                  </a:lnTo>
                  <a:lnTo>
                    <a:pt x="8104255" y="4277622"/>
                  </a:lnTo>
                  <a:lnTo>
                    <a:pt x="8112707" y="4281848"/>
                  </a:lnTo>
                  <a:lnTo>
                    <a:pt x="8122970" y="4284264"/>
                  </a:lnTo>
                  <a:lnTo>
                    <a:pt x="8122970" y="4298150"/>
                  </a:lnTo>
                  <a:lnTo>
                    <a:pt x="8114518" y="4298150"/>
                  </a:lnTo>
                  <a:lnTo>
                    <a:pt x="8114518" y="4306604"/>
                  </a:lnTo>
                  <a:lnTo>
                    <a:pt x="8104255" y="4302376"/>
                  </a:lnTo>
                  <a:lnTo>
                    <a:pt x="8094593" y="4298150"/>
                  </a:lnTo>
                  <a:lnTo>
                    <a:pt x="8084330" y="4292113"/>
                  </a:lnTo>
                  <a:lnTo>
                    <a:pt x="8075875" y="4284264"/>
                  </a:lnTo>
                  <a:close/>
                  <a:moveTo>
                    <a:pt x="9236905" y="4252868"/>
                  </a:moveTo>
                  <a:lnTo>
                    <a:pt x="9261057" y="4252868"/>
                  </a:lnTo>
                  <a:lnTo>
                    <a:pt x="9275549" y="4298150"/>
                  </a:lnTo>
                  <a:lnTo>
                    <a:pt x="9261057" y="4298150"/>
                  </a:lnTo>
                  <a:lnTo>
                    <a:pt x="9261057" y="4292113"/>
                  </a:lnTo>
                  <a:lnTo>
                    <a:pt x="9251397" y="4284264"/>
                  </a:lnTo>
                  <a:lnTo>
                    <a:pt x="9247169" y="4277622"/>
                  </a:lnTo>
                  <a:lnTo>
                    <a:pt x="9242942" y="4269773"/>
                  </a:lnTo>
                  <a:lnTo>
                    <a:pt x="9238716" y="4263131"/>
                  </a:lnTo>
                  <a:close/>
                  <a:moveTo>
                    <a:pt x="8264248" y="4245019"/>
                  </a:moveTo>
                  <a:lnTo>
                    <a:pt x="8302889" y="4245019"/>
                  </a:lnTo>
                  <a:lnTo>
                    <a:pt x="8302889" y="4252869"/>
                  </a:lnTo>
                  <a:lnTo>
                    <a:pt x="8295040" y="4252869"/>
                  </a:lnTo>
                  <a:lnTo>
                    <a:pt x="8270889" y="4269774"/>
                  </a:lnTo>
                  <a:lnTo>
                    <a:pt x="8242512" y="4287888"/>
                  </a:lnTo>
                  <a:lnTo>
                    <a:pt x="8217759" y="4306606"/>
                  </a:lnTo>
                  <a:lnTo>
                    <a:pt x="8209910" y="4306606"/>
                  </a:lnTo>
                  <a:lnTo>
                    <a:pt x="8208099" y="4302378"/>
                  </a:lnTo>
                  <a:lnTo>
                    <a:pt x="8203873" y="4302378"/>
                  </a:lnTo>
                  <a:lnTo>
                    <a:pt x="8199645" y="4298152"/>
                  </a:lnTo>
                  <a:lnTo>
                    <a:pt x="8193608" y="4298152"/>
                  </a:lnTo>
                  <a:lnTo>
                    <a:pt x="8193608" y="4292115"/>
                  </a:lnTo>
                  <a:lnTo>
                    <a:pt x="8228024" y="4269774"/>
                  </a:lnTo>
                  <a:close/>
                  <a:moveTo>
                    <a:pt x="8171272" y="4234756"/>
                  </a:moveTo>
                  <a:lnTo>
                    <a:pt x="8179724" y="4240793"/>
                  </a:lnTo>
                  <a:lnTo>
                    <a:pt x="8181535" y="4240793"/>
                  </a:lnTo>
                  <a:lnTo>
                    <a:pt x="8181535" y="4245019"/>
                  </a:lnTo>
                  <a:lnTo>
                    <a:pt x="8181535" y="4252868"/>
                  </a:lnTo>
                  <a:lnTo>
                    <a:pt x="8185763" y="4259510"/>
                  </a:lnTo>
                  <a:lnTo>
                    <a:pt x="8171272" y="4259510"/>
                  </a:lnTo>
                  <a:lnTo>
                    <a:pt x="8147121" y="4267359"/>
                  </a:lnTo>
                  <a:lnTo>
                    <a:pt x="8118743" y="4267359"/>
                  </a:lnTo>
                  <a:lnTo>
                    <a:pt x="8094592" y="4259510"/>
                  </a:lnTo>
                  <a:lnTo>
                    <a:pt x="8094592" y="4255283"/>
                  </a:lnTo>
                  <a:lnTo>
                    <a:pt x="8098216" y="4255283"/>
                  </a:lnTo>
                  <a:lnTo>
                    <a:pt x="8100629" y="4252868"/>
                  </a:lnTo>
                  <a:lnTo>
                    <a:pt x="8118743" y="4245019"/>
                  </a:lnTo>
                  <a:lnTo>
                    <a:pt x="8136856" y="4245019"/>
                  </a:lnTo>
                  <a:lnTo>
                    <a:pt x="8153158" y="4245019"/>
                  </a:lnTo>
                  <a:close/>
                  <a:moveTo>
                    <a:pt x="8037838" y="4234756"/>
                  </a:moveTo>
                  <a:lnTo>
                    <a:pt x="8051724" y="4238982"/>
                  </a:lnTo>
                  <a:lnTo>
                    <a:pt x="8057762" y="4240793"/>
                  </a:lnTo>
                  <a:lnTo>
                    <a:pt x="8066214" y="4245019"/>
                  </a:lnTo>
                  <a:lnTo>
                    <a:pt x="8072251" y="4252868"/>
                  </a:lnTo>
                  <a:lnTo>
                    <a:pt x="8075874" y="4259510"/>
                  </a:lnTo>
                  <a:lnTo>
                    <a:pt x="8069838" y="4259510"/>
                  </a:lnTo>
                  <a:lnTo>
                    <a:pt x="8051724" y="4267359"/>
                  </a:lnTo>
                  <a:lnTo>
                    <a:pt x="8029386" y="4267359"/>
                  </a:lnTo>
                  <a:lnTo>
                    <a:pt x="8005235" y="4267359"/>
                  </a:lnTo>
                  <a:lnTo>
                    <a:pt x="8005235" y="4252868"/>
                  </a:lnTo>
                  <a:lnTo>
                    <a:pt x="8015498" y="4249247"/>
                  </a:lnTo>
                  <a:lnTo>
                    <a:pt x="8027573" y="4245019"/>
                  </a:lnTo>
                  <a:lnTo>
                    <a:pt x="8029386" y="4240793"/>
                  </a:lnTo>
                  <a:close/>
                  <a:moveTo>
                    <a:pt x="9172302" y="4220265"/>
                  </a:moveTo>
                  <a:lnTo>
                    <a:pt x="9186189" y="4226302"/>
                  </a:lnTo>
                  <a:lnTo>
                    <a:pt x="9194643" y="4230530"/>
                  </a:lnTo>
                  <a:lnTo>
                    <a:pt x="9204303" y="4238982"/>
                  </a:lnTo>
                  <a:lnTo>
                    <a:pt x="9210945" y="4245019"/>
                  </a:lnTo>
                  <a:lnTo>
                    <a:pt x="9214566" y="4255284"/>
                  </a:lnTo>
                  <a:lnTo>
                    <a:pt x="9223021" y="4267359"/>
                  </a:lnTo>
                  <a:lnTo>
                    <a:pt x="9210945" y="4267359"/>
                  </a:lnTo>
                  <a:lnTo>
                    <a:pt x="9204303" y="4259510"/>
                  </a:lnTo>
                  <a:lnTo>
                    <a:pt x="9194643" y="4252868"/>
                  </a:lnTo>
                  <a:lnTo>
                    <a:pt x="9186189" y="4245019"/>
                  </a:lnTo>
                  <a:lnTo>
                    <a:pt x="9180152" y="4234756"/>
                  </a:lnTo>
                  <a:close/>
                  <a:moveTo>
                    <a:pt x="9119775" y="4205774"/>
                  </a:moveTo>
                  <a:lnTo>
                    <a:pt x="9125812" y="4205774"/>
                  </a:lnTo>
                  <a:lnTo>
                    <a:pt x="9129435" y="4210000"/>
                  </a:lnTo>
                  <a:lnTo>
                    <a:pt x="9133661" y="4210000"/>
                  </a:lnTo>
                  <a:lnTo>
                    <a:pt x="9137887" y="4211811"/>
                  </a:lnTo>
                  <a:lnTo>
                    <a:pt x="9137887" y="4216039"/>
                  </a:lnTo>
                  <a:lnTo>
                    <a:pt x="9143926" y="4220265"/>
                  </a:lnTo>
                  <a:lnTo>
                    <a:pt x="9151775" y="4220265"/>
                  </a:lnTo>
                  <a:lnTo>
                    <a:pt x="9151775" y="4226302"/>
                  </a:lnTo>
                  <a:lnTo>
                    <a:pt x="9139700" y="4224491"/>
                  </a:lnTo>
                  <a:lnTo>
                    <a:pt x="9133661" y="4220265"/>
                  </a:lnTo>
                  <a:lnTo>
                    <a:pt x="9129435" y="4216039"/>
                  </a:lnTo>
                  <a:lnTo>
                    <a:pt x="9125812" y="4211811"/>
                  </a:lnTo>
                  <a:close/>
                  <a:moveTo>
                    <a:pt x="8503337" y="4166530"/>
                  </a:moveTo>
                  <a:lnTo>
                    <a:pt x="8529906" y="4172567"/>
                  </a:lnTo>
                  <a:lnTo>
                    <a:pt x="8529906" y="4187059"/>
                  </a:lnTo>
                  <a:lnTo>
                    <a:pt x="8511790" y="4197324"/>
                  </a:lnTo>
                  <a:lnTo>
                    <a:pt x="8507564" y="4201550"/>
                  </a:lnTo>
                  <a:lnTo>
                    <a:pt x="8503337" y="4205777"/>
                  </a:lnTo>
                  <a:close/>
                  <a:moveTo>
                    <a:pt x="9072681" y="4125475"/>
                  </a:moveTo>
                  <a:lnTo>
                    <a:pt x="9095021" y="4139966"/>
                  </a:lnTo>
                  <a:lnTo>
                    <a:pt x="9109510" y="4162304"/>
                  </a:lnTo>
                  <a:lnTo>
                    <a:pt x="9119775" y="4187059"/>
                  </a:lnTo>
                  <a:lnTo>
                    <a:pt x="9113134" y="4187059"/>
                  </a:lnTo>
                  <a:lnTo>
                    <a:pt x="9113134" y="4197322"/>
                  </a:lnTo>
                  <a:lnTo>
                    <a:pt x="9087172" y="4187059"/>
                  </a:lnTo>
                  <a:lnTo>
                    <a:pt x="9081133" y="4168945"/>
                  </a:lnTo>
                  <a:lnTo>
                    <a:pt x="9076907" y="4152041"/>
                  </a:lnTo>
                  <a:close/>
                  <a:moveTo>
                    <a:pt x="8270891" y="4094683"/>
                  </a:moveTo>
                  <a:lnTo>
                    <a:pt x="8302891" y="4094683"/>
                  </a:lnTo>
                  <a:lnTo>
                    <a:pt x="8307119" y="4098909"/>
                  </a:lnTo>
                  <a:lnTo>
                    <a:pt x="8308930" y="4100720"/>
                  </a:lnTo>
                  <a:lnTo>
                    <a:pt x="8308930" y="4115211"/>
                  </a:lnTo>
                  <a:lnTo>
                    <a:pt x="8270891" y="4115211"/>
                  </a:lnTo>
                  <a:close/>
                  <a:moveTo>
                    <a:pt x="8327040" y="4086231"/>
                  </a:moveTo>
                  <a:lnTo>
                    <a:pt x="8404321" y="4094684"/>
                  </a:lnTo>
                  <a:lnTo>
                    <a:pt x="8404321" y="4100723"/>
                  </a:lnTo>
                  <a:lnTo>
                    <a:pt x="8408547" y="4109175"/>
                  </a:lnTo>
                  <a:lnTo>
                    <a:pt x="8408547" y="4115212"/>
                  </a:lnTo>
                  <a:lnTo>
                    <a:pt x="8412170" y="4125478"/>
                  </a:lnTo>
                  <a:lnTo>
                    <a:pt x="8404321" y="4125478"/>
                  </a:lnTo>
                  <a:lnTo>
                    <a:pt x="8383793" y="4113402"/>
                  </a:lnTo>
                  <a:lnTo>
                    <a:pt x="8359643" y="4109175"/>
                  </a:lnTo>
                  <a:lnTo>
                    <a:pt x="8327040" y="4109175"/>
                  </a:lnTo>
                  <a:close/>
                  <a:moveTo>
                    <a:pt x="8971854" y="4069929"/>
                  </a:moveTo>
                  <a:lnTo>
                    <a:pt x="9009891" y="4069929"/>
                  </a:lnTo>
                  <a:lnTo>
                    <a:pt x="9028608" y="4090456"/>
                  </a:lnTo>
                  <a:lnTo>
                    <a:pt x="9042494" y="4113399"/>
                  </a:lnTo>
                  <a:lnTo>
                    <a:pt x="9048530" y="4139965"/>
                  </a:lnTo>
                  <a:lnTo>
                    <a:pt x="9042494" y="4139965"/>
                  </a:lnTo>
                  <a:lnTo>
                    <a:pt x="9028610" y="4127287"/>
                  </a:lnTo>
                  <a:lnTo>
                    <a:pt x="9028610" y="4166532"/>
                  </a:lnTo>
                  <a:lnTo>
                    <a:pt x="8957364" y="4187062"/>
                  </a:lnTo>
                  <a:lnTo>
                    <a:pt x="8945288" y="4182834"/>
                  </a:lnTo>
                  <a:lnTo>
                    <a:pt x="8935025" y="4181023"/>
                  </a:lnTo>
                  <a:lnTo>
                    <a:pt x="8921137" y="4176797"/>
                  </a:lnTo>
                  <a:lnTo>
                    <a:pt x="8910874" y="4172571"/>
                  </a:lnTo>
                  <a:lnTo>
                    <a:pt x="8910874" y="4158684"/>
                  </a:lnTo>
                  <a:lnTo>
                    <a:pt x="8953138" y="4154456"/>
                  </a:lnTo>
                  <a:lnTo>
                    <a:pt x="8985741" y="4144193"/>
                  </a:lnTo>
                  <a:lnTo>
                    <a:pt x="9009892" y="4125475"/>
                  </a:lnTo>
                  <a:lnTo>
                    <a:pt x="9026797" y="4125475"/>
                  </a:lnTo>
                  <a:lnTo>
                    <a:pt x="9028608" y="4127284"/>
                  </a:lnTo>
                  <a:lnTo>
                    <a:pt x="9028608" y="4125475"/>
                  </a:lnTo>
                  <a:lnTo>
                    <a:pt x="9026795" y="4125475"/>
                  </a:lnTo>
                  <a:lnTo>
                    <a:pt x="9024382" y="4123664"/>
                  </a:lnTo>
                  <a:lnTo>
                    <a:pt x="9006268" y="4104947"/>
                  </a:lnTo>
                  <a:lnTo>
                    <a:pt x="8985740" y="4090456"/>
                  </a:lnTo>
                  <a:close/>
                  <a:moveTo>
                    <a:pt x="8432698" y="4026459"/>
                  </a:moveTo>
                  <a:lnTo>
                    <a:pt x="8455038" y="4026459"/>
                  </a:lnTo>
                  <a:lnTo>
                    <a:pt x="8474961" y="4026459"/>
                  </a:lnTo>
                  <a:lnTo>
                    <a:pt x="8503337" y="4028875"/>
                  </a:lnTo>
                  <a:lnTo>
                    <a:pt x="8511790" y="4055439"/>
                  </a:lnTo>
                  <a:lnTo>
                    <a:pt x="8522054" y="4075966"/>
                  </a:lnTo>
                  <a:lnTo>
                    <a:pt x="8535940" y="4094683"/>
                  </a:lnTo>
                  <a:lnTo>
                    <a:pt x="8535940" y="4100722"/>
                  </a:lnTo>
                  <a:lnTo>
                    <a:pt x="8541979" y="4100722"/>
                  </a:lnTo>
                  <a:lnTo>
                    <a:pt x="8541979" y="4094683"/>
                  </a:lnTo>
                  <a:lnTo>
                    <a:pt x="8560091" y="4075966"/>
                  </a:lnTo>
                  <a:lnTo>
                    <a:pt x="8578808" y="4065703"/>
                  </a:lnTo>
                  <a:lnTo>
                    <a:pt x="8602958" y="4057854"/>
                  </a:lnTo>
                  <a:lnTo>
                    <a:pt x="8639183" y="4055439"/>
                  </a:lnTo>
                  <a:lnTo>
                    <a:pt x="8667559" y="4071740"/>
                  </a:lnTo>
                  <a:lnTo>
                    <a:pt x="8701975" y="4086231"/>
                  </a:lnTo>
                  <a:lnTo>
                    <a:pt x="8744840" y="4100722"/>
                  </a:lnTo>
                  <a:lnTo>
                    <a:pt x="8779256" y="4123665"/>
                  </a:lnTo>
                  <a:lnTo>
                    <a:pt x="8807632" y="4144192"/>
                  </a:lnTo>
                  <a:lnTo>
                    <a:pt x="8821518" y="4172569"/>
                  </a:lnTo>
                  <a:lnTo>
                    <a:pt x="8848084" y="4176795"/>
                  </a:lnTo>
                  <a:lnTo>
                    <a:pt x="8864386" y="4182832"/>
                  </a:lnTo>
                  <a:lnTo>
                    <a:pt x="8886724" y="4187060"/>
                  </a:lnTo>
                  <a:lnTo>
                    <a:pt x="8886724" y="4205775"/>
                  </a:lnTo>
                  <a:lnTo>
                    <a:pt x="8882498" y="4205775"/>
                  </a:lnTo>
                  <a:lnTo>
                    <a:pt x="8876459" y="4210001"/>
                  </a:lnTo>
                  <a:lnTo>
                    <a:pt x="8868009" y="4210001"/>
                  </a:lnTo>
                  <a:lnTo>
                    <a:pt x="8864386" y="4211813"/>
                  </a:lnTo>
                  <a:lnTo>
                    <a:pt x="8861970" y="4216039"/>
                  </a:lnTo>
                  <a:lnTo>
                    <a:pt x="8864386" y="4216039"/>
                  </a:lnTo>
                  <a:lnTo>
                    <a:pt x="8872233" y="4220266"/>
                  </a:lnTo>
                  <a:lnTo>
                    <a:pt x="8896384" y="4255284"/>
                  </a:lnTo>
                  <a:lnTo>
                    <a:pt x="8930799" y="4284264"/>
                  </a:lnTo>
                  <a:lnTo>
                    <a:pt x="8971854" y="4306604"/>
                  </a:lnTo>
                  <a:lnTo>
                    <a:pt x="8971854" y="4322905"/>
                  </a:lnTo>
                  <a:lnTo>
                    <a:pt x="8924761" y="4322905"/>
                  </a:lnTo>
                  <a:lnTo>
                    <a:pt x="8918724" y="4316866"/>
                  </a:lnTo>
                  <a:lnTo>
                    <a:pt x="8910875" y="4312640"/>
                  </a:lnTo>
                  <a:lnTo>
                    <a:pt x="8904838" y="4312640"/>
                  </a:lnTo>
                  <a:lnTo>
                    <a:pt x="8896384" y="4312640"/>
                  </a:lnTo>
                  <a:lnTo>
                    <a:pt x="8890347" y="4310830"/>
                  </a:lnTo>
                  <a:lnTo>
                    <a:pt x="8878272" y="4306604"/>
                  </a:lnTo>
                  <a:lnTo>
                    <a:pt x="8868009" y="4298151"/>
                  </a:lnTo>
                  <a:lnTo>
                    <a:pt x="8861970" y="4292113"/>
                  </a:lnTo>
                  <a:lnTo>
                    <a:pt x="8854121" y="4277622"/>
                  </a:lnTo>
                  <a:lnTo>
                    <a:pt x="8848084" y="4267359"/>
                  </a:lnTo>
                  <a:lnTo>
                    <a:pt x="8839630" y="4259510"/>
                  </a:lnTo>
                  <a:lnTo>
                    <a:pt x="8811256" y="4245019"/>
                  </a:lnTo>
                  <a:lnTo>
                    <a:pt x="8791331" y="4245019"/>
                  </a:lnTo>
                  <a:lnTo>
                    <a:pt x="8764765" y="4252868"/>
                  </a:lnTo>
                  <a:lnTo>
                    <a:pt x="8740614" y="4267359"/>
                  </a:lnTo>
                  <a:lnTo>
                    <a:pt x="8716464" y="4273396"/>
                  </a:lnTo>
                  <a:lnTo>
                    <a:pt x="8691710" y="4259510"/>
                  </a:lnTo>
                  <a:lnTo>
                    <a:pt x="8667559" y="4252868"/>
                  </a:lnTo>
                  <a:lnTo>
                    <a:pt x="8641598" y="4249245"/>
                  </a:lnTo>
                  <a:lnTo>
                    <a:pt x="8607185" y="4252868"/>
                  </a:lnTo>
                  <a:lnTo>
                    <a:pt x="8610806" y="4238982"/>
                  </a:lnTo>
                  <a:lnTo>
                    <a:pt x="8613221" y="4226302"/>
                  </a:lnTo>
                  <a:lnTo>
                    <a:pt x="8616844" y="4220266"/>
                  </a:lnTo>
                  <a:lnTo>
                    <a:pt x="8621071" y="4211813"/>
                  </a:lnTo>
                  <a:lnTo>
                    <a:pt x="8625297" y="4205775"/>
                  </a:lnTo>
                  <a:lnTo>
                    <a:pt x="8621071" y="4197323"/>
                  </a:lnTo>
                  <a:lnTo>
                    <a:pt x="8602958" y="4166530"/>
                  </a:lnTo>
                  <a:lnTo>
                    <a:pt x="8578808" y="4148418"/>
                  </a:lnTo>
                  <a:lnTo>
                    <a:pt x="8550431" y="4139966"/>
                  </a:lnTo>
                  <a:lnTo>
                    <a:pt x="8517828" y="4129701"/>
                  </a:lnTo>
                  <a:lnTo>
                    <a:pt x="8487641" y="4123665"/>
                  </a:lnTo>
                  <a:lnTo>
                    <a:pt x="8461075" y="4109174"/>
                  </a:lnTo>
                  <a:lnTo>
                    <a:pt x="8444773" y="4086231"/>
                  </a:lnTo>
                  <a:lnTo>
                    <a:pt x="8450810" y="4084420"/>
                  </a:lnTo>
                  <a:lnTo>
                    <a:pt x="8455038" y="4084420"/>
                  </a:lnTo>
                  <a:lnTo>
                    <a:pt x="8459262" y="4080194"/>
                  </a:lnTo>
                  <a:lnTo>
                    <a:pt x="8461075" y="4075966"/>
                  </a:lnTo>
                  <a:lnTo>
                    <a:pt x="8465301" y="4069930"/>
                  </a:lnTo>
                  <a:lnTo>
                    <a:pt x="8444773" y="4065703"/>
                  </a:lnTo>
                  <a:lnTo>
                    <a:pt x="8422433" y="4055439"/>
                  </a:lnTo>
                  <a:lnTo>
                    <a:pt x="8404321" y="4047591"/>
                  </a:lnTo>
                  <a:lnTo>
                    <a:pt x="8404321" y="4028875"/>
                  </a:lnTo>
                  <a:close/>
                  <a:moveTo>
                    <a:pt x="8238289" y="3957027"/>
                  </a:moveTo>
                  <a:lnTo>
                    <a:pt x="8242515" y="3957027"/>
                  </a:lnTo>
                  <a:lnTo>
                    <a:pt x="8246138" y="3957027"/>
                  </a:lnTo>
                  <a:lnTo>
                    <a:pt x="8246138" y="3960650"/>
                  </a:lnTo>
                  <a:lnTo>
                    <a:pt x="8246138" y="3964876"/>
                  </a:lnTo>
                  <a:lnTo>
                    <a:pt x="8250364" y="3964876"/>
                  </a:lnTo>
                  <a:lnTo>
                    <a:pt x="8250364" y="3969102"/>
                  </a:lnTo>
                  <a:lnTo>
                    <a:pt x="8256401" y="3969102"/>
                  </a:lnTo>
                  <a:lnTo>
                    <a:pt x="8252175" y="3970913"/>
                  </a:lnTo>
                  <a:lnTo>
                    <a:pt x="8250364" y="3970913"/>
                  </a:lnTo>
                  <a:lnTo>
                    <a:pt x="8250364" y="3975139"/>
                  </a:lnTo>
                  <a:lnTo>
                    <a:pt x="8238289" y="3985404"/>
                  </a:lnTo>
                  <a:lnTo>
                    <a:pt x="8228026" y="3998082"/>
                  </a:lnTo>
                  <a:lnTo>
                    <a:pt x="8217761" y="4008347"/>
                  </a:lnTo>
                  <a:lnTo>
                    <a:pt x="8179724" y="4004121"/>
                  </a:lnTo>
                  <a:lnTo>
                    <a:pt x="8147121" y="4004121"/>
                  </a:lnTo>
                  <a:lnTo>
                    <a:pt x="8108479" y="4008347"/>
                  </a:lnTo>
                  <a:lnTo>
                    <a:pt x="8108479" y="4028874"/>
                  </a:lnTo>
                  <a:lnTo>
                    <a:pt x="8114517" y="4033101"/>
                  </a:lnTo>
                  <a:lnTo>
                    <a:pt x="8114517" y="4036724"/>
                  </a:lnTo>
                  <a:lnTo>
                    <a:pt x="8118743" y="4040950"/>
                  </a:lnTo>
                  <a:lnTo>
                    <a:pt x="8122970" y="4047591"/>
                  </a:lnTo>
                  <a:lnTo>
                    <a:pt x="8161007" y="4033101"/>
                  </a:lnTo>
                  <a:lnTo>
                    <a:pt x="8199647" y="4022836"/>
                  </a:lnTo>
                  <a:lnTo>
                    <a:pt x="8199647" y="4040950"/>
                  </a:lnTo>
                  <a:lnTo>
                    <a:pt x="8193610" y="4040950"/>
                  </a:lnTo>
                  <a:lnTo>
                    <a:pt x="8181534" y="4047591"/>
                  </a:lnTo>
                  <a:lnTo>
                    <a:pt x="8167044" y="4055441"/>
                  </a:lnTo>
                  <a:lnTo>
                    <a:pt x="8153157" y="4061477"/>
                  </a:lnTo>
                  <a:lnTo>
                    <a:pt x="8165233" y="4086231"/>
                  </a:lnTo>
                  <a:lnTo>
                    <a:pt x="8179724" y="4109174"/>
                  </a:lnTo>
                  <a:lnTo>
                    <a:pt x="8185761" y="4129702"/>
                  </a:lnTo>
                  <a:lnTo>
                    <a:pt x="8193610" y="4166533"/>
                  </a:lnTo>
                  <a:lnTo>
                    <a:pt x="8185761" y="4166533"/>
                  </a:lnTo>
                  <a:lnTo>
                    <a:pt x="8185761" y="4172569"/>
                  </a:lnTo>
                  <a:lnTo>
                    <a:pt x="8179724" y="4168946"/>
                  </a:lnTo>
                  <a:lnTo>
                    <a:pt x="8175498" y="4168946"/>
                  </a:lnTo>
                  <a:lnTo>
                    <a:pt x="8175498" y="4166533"/>
                  </a:lnTo>
                  <a:lnTo>
                    <a:pt x="8171272" y="4166533"/>
                  </a:lnTo>
                  <a:lnTo>
                    <a:pt x="8151347" y="4144192"/>
                  </a:lnTo>
                  <a:lnTo>
                    <a:pt x="8132630" y="4119439"/>
                  </a:lnTo>
                  <a:lnTo>
                    <a:pt x="8114517" y="4094685"/>
                  </a:lnTo>
                  <a:lnTo>
                    <a:pt x="8114517" y="4172569"/>
                  </a:lnTo>
                  <a:lnTo>
                    <a:pt x="8084328" y="4172569"/>
                  </a:lnTo>
                  <a:lnTo>
                    <a:pt x="8084328" y="4168946"/>
                  </a:lnTo>
                  <a:lnTo>
                    <a:pt x="8080102" y="4168946"/>
                  </a:lnTo>
                  <a:lnTo>
                    <a:pt x="8080102" y="4166533"/>
                  </a:lnTo>
                  <a:lnTo>
                    <a:pt x="8075875" y="4166533"/>
                  </a:lnTo>
                  <a:lnTo>
                    <a:pt x="8080102" y="4139966"/>
                  </a:lnTo>
                  <a:lnTo>
                    <a:pt x="8075875" y="4125475"/>
                  </a:lnTo>
                  <a:lnTo>
                    <a:pt x="8069839" y="4113400"/>
                  </a:lnTo>
                  <a:lnTo>
                    <a:pt x="8061989" y="4094685"/>
                  </a:lnTo>
                  <a:lnTo>
                    <a:pt x="8061989" y="4075968"/>
                  </a:lnTo>
                  <a:lnTo>
                    <a:pt x="8072252" y="4055441"/>
                  </a:lnTo>
                  <a:lnTo>
                    <a:pt x="8086140" y="4026459"/>
                  </a:lnTo>
                  <a:lnTo>
                    <a:pt x="8100629" y="3999895"/>
                  </a:lnTo>
                  <a:lnTo>
                    <a:pt x="8114517" y="3979365"/>
                  </a:lnTo>
                  <a:lnTo>
                    <a:pt x="8122970" y="3969102"/>
                  </a:lnTo>
                  <a:lnTo>
                    <a:pt x="8157384" y="3979365"/>
                  </a:lnTo>
                  <a:lnTo>
                    <a:pt x="8179724" y="3979365"/>
                  </a:lnTo>
                  <a:lnTo>
                    <a:pt x="8195421" y="3975139"/>
                  </a:lnTo>
                  <a:lnTo>
                    <a:pt x="8217761" y="3969102"/>
                  </a:lnTo>
                  <a:close/>
                  <a:moveTo>
                    <a:pt x="8317380" y="3950385"/>
                  </a:moveTo>
                  <a:lnTo>
                    <a:pt x="8331266" y="3957027"/>
                  </a:lnTo>
                  <a:lnTo>
                    <a:pt x="8337305" y="3960650"/>
                  </a:lnTo>
                  <a:lnTo>
                    <a:pt x="8345757" y="3969102"/>
                  </a:lnTo>
                  <a:lnTo>
                    <a:pt x="8347567" y="3975139"/>
                  </a:lnTo>
                  <a:lnTo>
                    <a:pt x="8347567" y="3989630"/>
                  </a:lnTo>
                  <a:lnTo>
                    <a:pt x="8347567" y="4008348"/>
                  </a:lnTo>
                  <a:lnTo>
                    <a:pt x="8341531" y="4012574"/>
                  </a:lnTo>
                  <a:lnTo>
                    <a:pt x="8337305" y="4014384"/>
                  </a:lnTo>
                  <a:lnTo>
                    <a:pt x="8337305" y="4018611"/>
                  </a:lnTo>
                  <a:lnTo>
                    <a:pt x="8337305" y="4022837"/>
                  </a:lnTo>
                  <a:lnTo>
                    <a:pt x="8337305" y="4026460"/>
                  </a:lnTo>
                  <a:lnTo>
                    <a:pt x="8337305" y="4028875"/>
                  </a:lnTo>
                  <a:lnTo>
                    <a:pt x="8335492" y="4033102"/>
                  </a:lnTo>
                  <a:lnTo>
                    <a:pt x="8327040" y="4040951"/>
                  </a:lnTo>
                  <a:lnTo>
                    <a:pt x="8327040" y="4022837"/>
                  </a:lnTo>
                  <a:lnTo>
                    <a:pt x="8313154" y="3999895"/>
                  </a:lnTo>
                  <a:lnTo>
                    <a:pt x="8313154" y="3975139"/>
                  </a:lnTo>
                  <a:close/>
                  <a:moveTo>
                    <a:pt x="7999200" y="3810917"/>
                  </a:moveTo>
                  <a:lnTo>
                    <a:pt x="8019125" y="3816954"/>
                  </a:lnTo>
                  <a:lnTo>
                    <a:pt x="8043878" y="3831445"/>
                  </a:lnTo>
                  <a:lnTo>
                    <a:pt x="8066218" y="3853785"/>
                  </a:lnTo>
                  <a:lnTo>
                    <a:pt x="8075878" y="3872502"/>
                  </a:lnTo>
                  <a:lnTo>
                    <a:pt x="8066218" y="3878539"/>
                  </a:lnTo>
                  <a:lnTo>
                    <a:pt x="8055954" y="3888802"/>
                  </a:lnTo>
                  <a:lnTo>
                    <a:pt x="8043878" y="3897256"/>
                  </a:lnTo>
                  <a:lnTo>
                    <a:pt x="8029387" y="3903292"/>
                  </a:lnTo>
                  <a:lnTo>
                    <a:pt x="8041463" y="3935895"/>
                  </a:lnTo>
                  <a:lnTo>
                    <a:pt x="8055954" y="3960651"/>
                  </a:lnTo>
                  <a:lnTo>
                    <a:pt x="8069840" y="3989631"/>
                  </a:lnTo>
                  <a:lnTo>
                    <a:pt x="8057764" y="3993857"/>
                  </a:lnTo>
                  <a:lnTo>
                    <a:pt x="8051728" y="3993857"/>
                  </a:lnTo>
                  <a:lnTo>
                    <a:pt x="8047501" y="3993857"/>
                  </a:lnTo>
                  <a:lnTo>
                    <a:pt x="8043878" y="3998083"/>
                  </a:lnTo>
                  <a:lnTo>
                    <a:pt x="8041463" y="3999896"/>
                  </a:lnTo>
                  <a:lnTo>
                    <a:pt x="8037842" y="4008348"/>
                  </a:lnTo>
                  <a:lnTo>
                    <a:pt x="8019125" y="4040951"/>
                  </a:lnTo>
                  <a:lnTo>
                    <a:pt x="8009465" y="4080196"/>
                  </a:lnTo>
                  <a:lnTo>
                    <a:pt x="7990748" y="4115214"/>
                  </a:lnTo>
                  <a:lnTo>
                    <a:pt x="7981088" y="4123666"/>
                  </a:lnTo>
                  <a:lnTo>
                    <a:pt x="7970823" y="4123666"/>
                  </a:lnTo>
                  <a:lnTo>
                    <a:pt x="7958748" y="4125477"/>
                  </a:lnTo>
                  <a:lnTo>
                    <a:pt x="7946672" y="4125477"/>
                  </a:lnTo>
                  <a:lnTo>
                    <a:pt x="7924334" y="4113402"/>
                  </a:lnTo>
                  <a:lnTo>
                    <a:pt x="7903806" y="4109175"/>
                  </a:lnTo>
                  <a:lnTo>
                    <a:pt x="7877845" y="4109175"/>
                  </a:lnTo>
                  <a:lnTo>
                    <a:pt x="7853089" y="4104949"/>
                  </a:lnTo>
                  <a:lnTo>
                    <a:pt x="7828938" y="4094687"/>
                  </a:lnTo>
                  <a:lnTo>
                    <a:pt x="7804787" y="4061479"/>
                  </a:lnTo>
                  <a:lnTo>
                    <a:pt x="7786675" y="4018611"/>
                  </a:lnTo>
                  <a:lnTo>
                    <a:pt x="7782449" y="3969103"/>
                  </a:lnTo>
                  <a:lnTo>
                    <a:pt x="7800561" y="3960651"/>
                  </a:lnTo>
                  <a:lnTo>
                    <a:pt x="7815052" y="3960651"/>
                  </a:lnTo>
                  <a:lnTo>
                    <a:pt x="7828938" y="3964877"/>
                  </a:lnTo>
                  <a:lnTo>
                    <a:pt x="7843429" y="3957028"/>
                  </a:lnTo>
                  <a:lnTo>
                    <a:pt x="7861541" y="3928046"/>
                  </a:lnTo>
                  <a:lnTo>
                    <a:pt x="7906220" y="3922009"/>
                  </a:lnTo>
                  <a:lnTo>
                    <a:pt x="7914069" y="3915368"/>
                  </a:lnTo>
                  <a:lnTo>
                    <a:pt x="7920108" y="3907519"/>
                  </a:lnTo>
                  <a:lnTo>
                    <a:pt x="7920108" y="3903292"/>
                  </a:lnTo>
                  <a:lnTo>
                    <a:pt x="7924334" y="3900877"/>
                  </a:lnTo>
                  <a:lnTo>
                    <a:pt x="7924334" y="3897256"/>
                  </a:lnTo>
                  <a:lnTo>
                    <a:pt x="7924334" y="3893030"/>
                  </a:lnTo>
                  <a:lnTo>
                    <a:pt x="7927955" y="3888802"/>
                  </a:lnTo>
                  <a:lnTo>
                    <a:pt x="7934597" y="3888802"/>
                  </a:lnTo>
                  <a:lnTo>
                    <a:pt x="7946672" y="3888802"/>
                  </a:lnTo>
                  <a:lnTo>
                    <a:pt x="7958748" y="3888802"/>
                  </a:lnTo>
                  <a:lnTo>
                    <a:pt x="7966597" y="3864048"/>
                  </a:lnTo>
                  <a:lnTo>
                    <a:pt x="7976860" y="3845331"/>
                  </a:lnTo>
                  <a:lnTo>
                    <a:pt x="7987124" y="3829029"/>
                  </a:lnTo>
                  <a:close/>
                  <a:moveTo>
                    <a:pt x="6980054" y="3763221"/>
                  </a:moveTo>
                  <a:lnTo>
                    <a:pt x="7000582" y="3777712"/>
                  </a:lnTo>
                  <a:lnTo>
                    <a:pt x="7012658" y="3802465"/>
                  </a:lnTo>
                  <a:lnTo>
                    <a:pt x="7012658" y="3839294"/>
                  </a:lnTo>
                  <a:lnTo>
                    <a:pt x="7012658" y="3843520"/>
                  </a:lnTo>
                  <a:lnTo>
                    <a:pt x="7014470" y="3843520"/>
                  </a:lnTo>
                  <a:lnTo>
                    <a:pt x="7018696" y="3845333"/>
                  </a:lnTo>
                  <a:lnTo>
                    <a:pt x="7018696" y="3849559"/>
                  </a:lnTo>
                  <a:lnTo>
                    <a:pt x="7018696" y="3858011"/>
                  </a:lnTo>
                  <a:lnTo>
                    <a:pt x="7012658" y="3858011"/>
                  </a:lnTo>
                  <a:lnTo>
                    <a:pt x="7004205" y="3859822"/>
                  </a:lnTo>
                  <a:lnTo>
                    <a:pt x="7000582" y="3868276"/>
                  </a:lnTo>
                  <a:lnTo>
                    <a:pt x="6994545" y="3872502"/>
                  </a:lnTo>
                  <a:lnTo>
                    <a:pt x="6990319" y="3872502"/>
                  </a:lnTo>
                  <a:lnTo>
                    <a:pt x="6986091" y="3868276"/>
                  </a:lnTo>
                  <a:lnTo>
                    <a:pt x="6984280" y="3868276"/>
                  </a:lnTo>
                  <a:lnTo>
                    <a:pt x="6980054" y="3864048"/>
                  </a:lnTo>
                  <a:lnTo>
                    <a:pt x="6966167" y="3835068"/>
                  </a:lnTo>
                  <a:lnTo>
                    <a:pt x="6966167" y="3792201"/>
                  </a:lnTo>
                  <a:lnTo>
                    <a:pt x="6969791" y="3786164"/>
                  </a:lnTo>
                  <a:lnTo>
                    <a:pt x="6974017" y="3781938"/>
                  </a:lnTo>
                  <a:lnTo>
                    <a:pt x="6975827" y="3773486"/>
                  </a:lnTo>
                  <a:close/>
                  <a:moveTo>
                    <a:pt x="8250362" y="3720353"/>
                  </a:moveTo>
                  <a:lnTo>
                    <a:pt x="8266663" y="3738465"/>
                  </a:lnTo>
                  <a:lnTo>
                    <a:pt x="8278739" y="3758993"/>
                  </a:lnTo>
                  <a:lnTo>
                    <a:pt x="8278739" y="3792201"/>
                  </a:lnTo>
                  <a:lnTo>
                    <a:pt x="8280549" y="3800051"/>
                  </a:lnTo>
                  <a:lnTo>
                    <a:pt x="8284775" y="3800051"/>
                  </a:lnTo>
                  <a:lnTo>
                    <a:pt x="8284775" y="3802466"/>
                  </a:lnTo>
                  <a:lnTo>
                    <a:pt x="8280549" y="3802466"/>
                  </a:lnTo>
                  <a:lnTo>
                    <a:pt x="8278739" y="3810919"/>
                  </a:lnTo>
                  <a:lnTo>
                    <a:pt x="8278739" y="3816955"/>
                  </a:lnTo>
                  <a:lnTo>
                    <a:pt x="8274512" y="3816955"/>
                  </a:lnTo>
                  <a:lnTo>
                    <a:pt x="8274512" y="3821181"/>
                  </a:lnTo>
                  <a:lnTo>
                    <a:pt x="8270889" y="3821181"/>
                  </a:lnTo>
                  <a:lnTo>
                    <a:pt x="8264250" y="3824805"/>
                  </a:lnTo>
                  <a:lnTo>
                    <a:pt x="8260626" y="3816955"/>
                  </a:lnTo>
                  <a:lnTo>
                    <a:pt x="8260626" y="3814540"/>
                  </a:lnTo>
                  <a:lnTo>
                    <a:pt x="8256400" y="3814540"/>
                  </a:lnTo>
                  <a:lnTo>
                    <a:pt x="8252174" y="3814540"/>
                  </a:lnTo>
                  <a:lnTo>
                    <a:pt x="8250362" y="3810919"/>
                  </a:lnTo>
                  <a:lnTo>
                    <a:pt x="8250362" y="3816955"/>
                  </a:lnTo>
                  <a:lnTo>
                    <a:pt x="8252174" y="3821181"/>
                  </a:lnTo>
                  <a:lnTo>
                    <a:pt x="8256400" y="3824805"/>
                  </a:lnTo>
                  <a:lnTo>
                    <a:pt x="8260626" y="3829031"/>
                  </a:lnTo>
                  <a:lnTo>
                    <a:pt x="8256400" y="3831446"/>
                  </a:lnTo>
                  <a:lnTo>
                    <a:pt x="8256400" y="3835070"/>
                  </a:lnTo>
                  <a:lnTo>
                    <a:pt x="8256400" y="3839296"/>
                  </a:lnTo>
                  <a:lnTo>
                    <a:pt x="8256400" y="3849559"/>
                  </a:lnTo>
                  <a:lnTo>
                    <a:pt x="8238286" y="3849559"/>
                  </a:lnTo>
                  <a:lnTo>
                    <a:pt x="8238286" y="3839296"/>
                  </a:lnTo>
                  <a:lnTo>
                    <a:pt x="8228024" y="3835070"/>
                  </a:lnTo>
                  <a:lnTo>
                    <a:pt x="8217759" y="3829031"/>
                  </a:lnTo>
                  <a:lnTo>
                    <a:pt x="8214136" y="3821181"/>
                  </a:lnTo>
                  <a:lnTo>
                    <a:pt x="8209910" y="3810919"/>
                  </a:lnTo>
                  <a:lnTo>
                    <a:pt x="8208099" y="3800051"/>
                  </a:lnTo>
                  <a:lnTo>
                    <a:pt x="8199647" y="3786163"/>
                  </a:lnTo>
                  <a:lnTo>
                    <a:pt x="8189382" y="3792201"/>
                  </a:lnTo>
                  <a:lnTo>
                    <a:pt x="8175496" y="3800051"/>
                  </a:lnTo>
                  <a:lnTo>
                    <a:pt x="8161005" y="3802466"/>
                  </a:lnTo>
                  <a:lnTo>
                    <a:pt x="8147119" y="3810919"/>
                  </a:lnTo>
                  <a:lnTo>
                    <a:pt x="8147119" y="3792201"/>
                  </a:lnTo>
                  <a:lnTo>
                    <a:pt x="8151345" y="3787975"/>
                  </a:lnTo>
                  <a:lnTo>
                    <a:pt x="8151345" y="3786163"/>
                  </a:lnTo>
                  <a:lnTo>
                    <a:pt x="8153156" y="3786163"/>
                  </a:lnTo>
                  <a:lnTo>
                    <a:pt x="8153156" y="3777710"/>
                  </a:lnTo>
                  <a:lnTo>
                    <a:pt x="8181533" y="3767447"/>
                  </a:lnTo>
                  <a:lnTo>
                    <a:pt x="8208099" y="3758993"/>
                  </a:lnTo>
                  <a:lnTo>
                    <a:pt x="8232250" y="3744504"/>
                  </a:lnTo>
                  <a:close/>
                  <a:moveTo>
                    <a:pt x="8075879" y="3681109"/>
                  </a:moveTo>
                  <a:lnTo>
                    <a:pt x="8084331" y="3688959"/>
                  </a:lnTo>
                  <a:lnTo>
                    <a:pt x="8086142" y="3688959"/>
                  </a:lnTo>
                  <a:lnTo>
                    <a:pt x="8090368" y="3688959"/>
                  </a:lnTo>
                  <a:lnTo>
                    <a:pt x="8090368" y="3691374"/>
                  </a:lnTo>
                  <a:lnTo>
                    <a:pt x="8090368" y="3699222"/>
                  </a:lnTo>
                  <a:lnTo>
                    <a:pt x="8094594" y="3705863"/>
                  </a:lnTo>
                  <a:lnTo>
                    <a:pt x="8072255" y="3723978"/>
                  </a:lnTo>
                  <a:lnTo>
                    <a:pt x="8057764" y="3742695"/>
                  </a:lnTo>
                  <a:lnTo>
                    <a:pt x="8041462" y="3757184"/>
                  </a:lnTo>
                  <a:lnTo>
                    <a:pt x="8015500" y="3771675"/>
                  </a:lnTo>
                  <a:lnTo>
                    <a:pt x="8015500" y="3763223"/>
                  </a:lnTo>
                  <a:lnTo>
                    <a:pt x="8037841" y="3738467"/>
                  </a:lnTo>
                  <a:lnTo>
                    <a:pt x="8061992" y="3713713"/>
                  </a:lnTo>
                  <a:close/>
                  <a:moveTo>
                    <a:pt x="2998871" y="3491528"/>
                  </a:moveTo>
                  <a:lnTo>
                    <a:pt x="3013361" y="3491528"/>
                  </a:lnTo>
                  <a:lnTo>
                    <a:pt x="3027247" y="3493944"/>
                  </a:lnTo>
                  <a:lnTo>
                    <a:pt x="3043549" y="3501794"/>
                  </a:lnTo>
                  <a:lnTo>
                    <a:pt x="3037512" y="3506020"/>
                  </a:lnTo>
                  <a:lnTo>
                    <a:pt x="3033286" y="3512058"/>
                  </a:lnTo>
                  <a:lnTo>
                    <a:pt x="3027247" y="3516284"/>
                  </a:lnTo>
                  <a:lnTo>
                    <a:pt x="3015172" y="3516284"/>
                  </a:lnTo>
                  <a:lnTo>
                    <a:pt x="3004910" y="3512058"/>
                  </a:lnTo>
                  <a:lnTo>
                    <a:pt x="2995250" y="3512058"/>
                  </a:lnTo>
                  <a:lnTo>
                    <a:pt x="2984985" y="3512058"/>
                  </a:lnTo>
                  <a:lnTo>
                    <a:pt x="2972910" y="3516284"/>
                  </a:lnTo>
                  <a:lnTo>
                    <a:pt x="2972910" y="3493944"/>
                  </a:lnTo>
                  <a:close/>
                  <a:moveTo>
                    <a:pt x="8136855" y="3469188"/>
                  </a:moveTo>
                  <a:lnTo>
                    <a:pt x="8147119" y="3469188"/>
                  </a:lnTo>
                  <a:lnTo>
                    <a:pt x="8161005" y="3469188"/>
                  </a:lnTo>
                  <a:lnTo>
                    <a:pt x="8161005" y="3506017"/>
                  </a:lnTo>
                  <a:lnTo>
                    <a:pt x="8157382" y="3530773"/>
                  </a:lnTo>
                  <a:lnTo>
                    <a:pt x="8151346" y="3551301"/>
                  </a:lnTo>
                  <a:lnTo>
                    <a:pt x="8147119" y="3588130"/>
                  </a:lnTo>
                  <a:lnTo>
                    <a:pt x="8153156" y="3588130"/>
                  </a:lnTo>
                  <a:lnTo>
                    <a:pt x="8153156" y="3594771"/>
                  </a:lnTo>
                  <a:lnTo>
                    <a:pt x="8167044" y="3594771"/>
                  </a:lnTo>
                  <a:lnTo>
                    <a:pt x="8175496" y="3594771"/>
                  </a:lnTo>
                  <a:lnTo>
                    <a:pt x="8181533" y="3594771"/>
                  </a:lnTo>
                  <a:lnTo>
                    <a:pt x="8189382" y="3598393"/>
                  </a:lnTo>
                  <a:lnTo>
                    <a:pt x="8195421" y="3602621"/>
                  </a:lnTo>
                  <a:lnTo>
                    <a:pt x="8209910" y="3605034"/>
                  </a:lnTo>
                  <a:lnTo>
                    <a:pt x="8217759" y="3631600"/>
                  </a:lnTo>
                  <a:lnTo>
                    <a:pt x="8232250" y="3647902"/>
                  </a:lnTo>
                  <a:lnTo>
                    <a:pt x="8250362" y="3666619"/>
                  </a:lnTo>
                  <a:lnTo>
                    <a:pt x="8264250" y="3691373"/>
                  </a:lnTo>
                  <a:lnTo>
                    <a:pt x="8252174" y="3695599"/>
                  </a:lnTo>
                  <a:lnTo>
                    <a:pt x="8246136" y="3699222"/>
                  </a:lnTo>
                  <a:lnTo>
                    <a:pt x="8242512" y="3699222"/>
                  </a:lnTo>
                  <a:lnTo>
                    <a:pt x="8242512" y="3703448"/>
                  </a:lnTo>
                  <a:lnTo>
                    <a:pt x="8242512" y="3705864"/>
                  </a:lnTo>
                  <a:lnTo>
                    <a:pt x="8242512" y="3709487"/>
                  </a:lnTo>
                  <a:lnTo>
                    <a:pt x="8235871" y="3709487"/>
                  </a:lnTo>
                  <a:lnTo>
                    <a:pt x="8223796" y="3713713"/>
                  </a:lnTo>
                  <a:lnTo>
                    <a:pt x="8221985" y="3705864"/>
                  </a:lnTo>
                  <a:lnTo>
                    <a:pt x="8221985" y="3703448"/>
                  </a:lnTo>
                  <a:lnTo>
                    <a:pt x="8217759" y="3703448"/>
                  </a:lnTo>
                  <a:lnTo>
                    <a:pt x="8214136" y="3703448"/>
                  </a:lnTo>
                  <a:lnTo>
                    <a:pt x="8209910" y="3699222"/>
                  </a:lnTo>
                  <a:lnTo>
                    <a:pt x="8203873" y="3713713"/>
                  </a:lnTo>
                  <a:lnTo>
                    <a:pt x="8199647" y="3723976"/>
                  </a:lnTo>
                  <a:lnTo>
                    <a:pt x="8193608" y="3734241"/>
                  </a:lnTo>
                  <a:lnTo>
                    <a:pt x="8181533" y="3738467"/>
                  </a:lnTo>
                  <a:lnTo>
                    <a:pt x="8171270" y="3744503"/>
                  </a:lnTo>
                  <a:lnTo>
                    <a:pt x="8171270" y="3738467"/>
                  </a:lnTo>
                  <a:lnTo>
                    <a:pt x="8165231" y="3730617"/>
                  </a:lnTo>
                  <a:lnTo>
                    <a:pt x="8165231" y="3723976"/>
                  </a:lnTo>
                  <a:lnTo>
                    <a:pt x="8165231" y="3720354"/>
                  </a:lnTo>
                  <a:lnTo>
                    <a:pt x="8165231" y="3717939"/>
                  </a:lnTo>
                  <a:lnTo>
                    <a:pt x="8165231" y="3713713"/>
                  </a:lnTo>
                  <a:lnTo>
                    <a:pt x="8161005" y="3709487"/>
                  </a:lnTo>
                  <a:lnTo>
                    <a:pt x="8157382" y="3709487"/>
                  </a:lnTo>
                  <a:lnTo>
                    <a:pt x="8147119" y="3705864"/>
                  </a:lnTo>
                  <a:lnTo>
                    <a:pt x="8147119" y="3695599"/>
                  </a:lnTo>
                  <a:lnTo>
                    <a:pt x="8147119" y="3685336"/>
                  </a:lnTo>
                  <a:lnTo>
                    <a:pt x="8151346" y="3676882"/>
                  </a:lnTo>
                  <a:lnTo>
                    <a:pt x="8151346" y="3675071"/>
                  </a:lnTo>
                  <a:lnTo>
                    <a:pt x="8153156" y="3670845"/>
                  </a:lnTo>
                  <a:lnTo>
                    <a:pt x="8161005" y="3670845"/>
                  </a:lnTo>
                  <a:lnTo>
                    <a:pt x="8171270" y="3666619"/>
                  </a:lnTo>
                  <a:lnTo>
                    <a:pt x="8185761" y="3666619"/>
                  </a:lnTo>
                  <a:lnTo>
                    <a:pt x="8185761" y="3691373"/>
                  </a:lnTo>
                  <a:lnTo>
                    <a:pt x="8209910" y="3691373"/>
                  </a:lnTo>
                  <a:lnTo>
                    <a:pt x="8209910" y="3685336"/>
                  </a:lnTo>
                  <a:lnTo>
                    <a:pt x="8214136" y="3676882"/>
                  </a:lnTo>
                  <a:lnTo>
                    <a:pt x="8217759" y="3675071"/>
                  </a:lnTo>
                  <a:lnTo>
                    <a:pt x="8217759" y="3670845"/>
                  </a:lnTo>
                  <a:lnTo>
                    <a:pt x="8221985" y="3666619"/>
                  </a:lnTo>
                  <a:lnTo>
                    <a:pt x="8223796" y="3660580"/>
                  </a:lnTo>
                  <a:lnTo>
                    <a:pt x="8217759" y="3660580"/>
                  </a:lnTo>
                  <a:lnTo>
                    <a:pt x="8181533" y="3631600"/>
                  </a:lnTo>
                  <a:lnTo>
                    <a:pt x="8141083" y="3612883"/>
                  </a:lnTo>
                  <a:lnTo>
                    <a:pt x="8141083" y="3627374"/>
                  </a:lnTo>
                  <a:lnTo>
                    <a:pt x="8136855" y="3637637"/>
                  </a:lnTo>
                  <a:lnTo>
                    <a:pt x="8132629" y="3647902"/>
                  </a:lnTo>
                  <a:lnTo>
                    <a:pt x="8132629" y="3660580"/>
                  </a:lnTo>
                  <a:lnTo>
                    <a:pt x="8129007" y="3656354"/>
                  </a:lnTo>
                  <a:lnTo>
                    <a:pt x="8126592" y="3652128"/>
                  </a:lnTo>
                  <a:lnTo>
                    <a:pt x="8126592" y="3647902"/>
                  </a:lnTo>
                  <a:lnTo>
                    <a:pt x="8122969" y="3646091"/>
                  </a:lnTo>
                  <a:lnTo>
                    <a:pt x="8112704" y="3618922"/>
                  </a:lnTo>
                  <a:lnTo>
                    <a:pt x="8100629" y="3588130"/>
                  </a:lnTo>
                  <a:lnTo>
                    <a:pt x="8098215" y="3547074"/>
                  </a:lnTo>
                  <a:lnTo>
                    <a:pt x="8100629" y="3512056"/>
                  </a:lnTo>
                  <a:lnTo>
                    <a:pt x="8114517" y="3477037"/>
                  </a:lnTo>
                  <a:lnTo>
                    <a:pt x="8126592" y="3472811"/>
                  </a:lnTo>
                  <a:close/>
                  <a:moveTo>
                    <a:pt x="2881749" y="3469188"/>
                  </a:moveTo>
                  <a:lnTo>
                    <a:pt x="2895635" y="3469188"/>
                  </a:lnTo>
                  <a:lnTo>
                    <a:pt x="2910127" y="3472812"/>
                  </a:lnTo>
                  <a:lnTo>
                    <a:pt x="2924013" y="3472812"/>
                  </a:lnTo>
                  <a:lnTo>
                    <a:pt x="2934278" y="3477038"/>
                  </a:lnTo>
                  <a:lnTo>
                    <a:pt x="2934278" y="3493944"/>
                  </a:lnTo>
                  <a:lnTo>
                    <a:pt x="2881749" y="3493944"/>
                  </a:lnTo>
                  <a:close/>
                  <a:moveTo>
                    <a:pt x="2583486" y="3469188"/>
                  </a:moveTo>
                  <a:lnTo>
                    <a:pt x="2602203" y="3472812"/>
                  </a:lnTo>
                  <a:lnTo>
                    <a:pt x="2611863" y="3479453"/>
                  </a:lnTo>
                  <a:lnTo>
                    <a:pt x="2626353" y="3487301"/>
                  </a:lnTo>
                  <a:lnTo>
                    <a:pt x="2638428" y="3493943"/>
                  </a:lnTo>
                  <a:lnTo>
                    <a:pt x="2638428" y="3501793"/>
                  </a:lnTo>
                  <a:lnTo>
                    <a:pt x="2624543" y="3501793"/>
                  </a:lnTo>
                  <a:lnTo>
                    <a:pt x="2611863" y="3506019"/>
                  </a:lnTo>
                  <a:lnTo>
                    <a:pt x="2602203" y="3507832"/>
                  </a:lnTo>
                  <a:lnTo>
                    <a:pt x="2596166" y="3506019"/>
                  </a:lnTo>
                  <a:lnTo>
                    <a:pt x="2581675" y="3506019"/>
                  </a:lnTo>
                  <a:lnTo>
                    <a:pt x="2569600" y="3501793"/>
                  </a:lnTo>
                  <a:lnTo>
                    <a:pt x="2569600" y="3477038"/>
                  </a:lnTo>
                  <a:lnTo>
                    <a:pt x="2573826" y="3477038"/>
                  </a:lnTo>
                  <a:lnTo>
                    <a:pt x="2577449" y="3472812"/>
                  </a:lnTo>
                  <a:lnTo>
                    <a:pt x="2581675" y="3472812"/>
                  </a:lnTo>
                  <a:close/>
                  <a:moveTo>
                    <a:pt x="2707255" y="3435982"/>
                  </a:moveTo>
                  <a:lnTo>
                    <a:pt x="2750123" y="3440208"/>
                  </a:lnTo>
                  <a:lnTo>
                    <a:pt x="2786349" y="3448660"/>
                  </a:lnTo>
                  <a:lnTo>
                    <a:pt x="2814727" y="3458925"/>
                  </a:lnTo>
                  <a:lnTo>
                    <a:pt x="2849140" y="3469190"/>
                  </a:lnTo>
                  <a:lnTo>
                    <a:pt x="2849140" y="3487302"/>
                  </a:lnTo>
                  <a:lnTo>
                    <a:pt x="2835254" y="3487302"/>
                  </a:lnTo>
                  <a:lnTo>
                    <a:pt x="2828613" y="3491528"/>
                  </a:lnTo>
                  <a:lnTo>
                    <a:pt x="2818952" y="3493943"/>
                  </a:lnTo>
                  <a:lnTo>
                    <a:pt x="2810500" y="3497566"/>
                  </a:lnTo>
                  <a:lnTo>
                    <a:pt x="2804461" y="3501792"/>
                  </a:lnTo>
                  <a:lnTo>
                    <a:pt x="2792386" y="3501792"/>
                  </a:lnTo>
                  <a:lnTo>
                    <a:pt x="2792386" y="3497566"/>
                  </a:lnTo>
                  <a:lnTo>
                    <a:pt x="2792386" y="3493943"/>
                  </a:lnTo>
                  <a:lnTo>
                    <a:pt x="2790575" y="3491528"/>
                  </a:lnTo>
                  <a:lnTo>
                    <a:pt x="2786349" y="3487302"/>
                  </a:lnTo>
                  <a:lnTo>
                    <a:pt x="2782123" y="3483678"/>
                  </a:lnTo>
                  <a:lnTo>
                    <a:pt x="2778500" y="3487302"/>
                  </a:lnTo>
                  <a:lnTo>
                    <a:pt x="2772461" y="3507829"/>
                  </a:lnTo>
                  <a:lnTo>
                    <a:pt x="2762198" y="3507829"/>
                  </a:lnTo>
                  <a:lnTo>
                    <a:pt x="2735632" y="3506018"/>
                  </a:lnTo>
                  <a:lnTo>
                    <a:pt x="2707255" y="3501792"/>
                  </a:lnTo>
                  <a:lnTo>
                    <a:pt x="2687332" y="3501792"/>
                  </a:lnTo>
                  <a:lnTo>
                    <a:pt x="2677067" y="3477037"/>
                  </a:lnTo>
                  <a:lnTo>
                    <a:pt x="2695179" y="3477037"/>
                  </a:lnTo>
                  <a:lnTo>
                    <a:pt x="2707255" y="3477037"/>
                  </a:lnTo>
                  <a:lnTo>
                    <a:pt x="2721745" y="3472811"/>
                  </a:lnTo>
                  <a:lnTo>
                    <a:pt x="2733821" y="3469190"/>
                  </a:lnTo>
                  <a:lnTo>
                    <a:pt x="2725369" y="3464964"/>
                  </a:lnTo>
                  <a:lnTo>
                    <a:pt x="2719330" y="3458925"/>
                  </a:lnTo>
                  <a:lnTo>
                    <a:pt x="2715709" y="3454699"/>
                  </a:lnTo>
                  <a:lnTo>
                    <a:pt x="2711481" y="3448660"/>
                  </a:lnTo>
                  <a:close/>
                  <a:moveTo>
                    <a:pt x="438334" y="3358099"/>
                  </a:moveTo>
                  <a:lnTo>
                    <a:pt x="470937" y="3368364"/>
                  </a:lnTo>
                  <a:lnTo>
                    <a:pt x="495088" y="3382250"/>
                  </a:lnTo>
                  <a:lnTo>
                    <a:pt x="523465" y="3396739"/>
                  </a:lnTo>
                  <a:lnTo>
                    <a:pt x="523465" y="3405193"/>
                  </a:lnTo>
                  <a:lnTo>
                    <a:pt x="515011" y="3405193"/>
                  </a:lnTo>
                  <a:lnTo>
                    <a:pt x="490862" y="3421494"/>
                  </a:lnTo>
                  <a:lnTo>
                    <a:pt x="466711" y="3425720"/>
                  </a:lnTo>
                  <a:lnTo>
                    <a:pt x="444371" y="3429946"/>
                  </a:lnTo>
                  <a:lnTo>
                    <a:pt x="420221" y="3435983"/>
                  </a:lnTo>
                  <a:lnTo>
                    <a:pt x="420221" y="3429946"/>
                  </a:lnTo>
                  <a:lnTo>
                    <a:pt x="414184" y="3429946"/>
                  </a:lnTo>
                  <a:lnTo>
                    <a:pt x="420221" y="3411229"/>
                  </a:lnTo>
                  <a:lnTo>
                    <a:pt x="420221" y="3393117"/>
                  </a:lnTo>
                  <a:lnTo>
                    <a:pt x="420221" y="3368364"/>
                  </a:lnTo>
                  <a:lnTo>
                    <a:pt x="428070" y="3364136"/>
                  </a:lnTo>
                  <a:lnTo>
                    <a:pt x="429882" y="3364136"/>
                  </a:lnTo>
                  <a:lnTo>
                    <a:pt x="429882" y="3361722"/>
                  </a:lnTo>
                  <a:lnTo>
                    <a:pt x="434108" y="3361722"/>
                  </a:lnTo>
                  <a:close/>
                  <a:moveTo>
                    <a:pt x="2460320" y="3335156"/>
                  </a:moveTo>
                  <a:lnTo>
                    <a:pt x="2517074" y="3347835"/>
                  </a:lnTo>
                  <a:lnTo>
                    <a:pt x="2567789" y="3364136"/>
                  </a:lnTo>
                  <a:lnTo>
                    <a:pt x="2605826" y="3382251"/>
                  </a:lnTo>
                  <a:lnTo>
                    <a:pt x="2644467" y="3400966"/>
                  </a:lnTo>
                  <a:lnTo>
                    <a:pt x="2687335" y="3421496"/>
                  </a:lnTo>
                  <a:lnTo>
                    <a:pt x="2687335" y="3435985"/>
                  </a:lnTo>
                  <a:lnTo>
                    <a:pt x="2668618" y="3435985"/>
                  </a:lnTo>
                  <a:lnTo>
                    <a:pt x="2648694" y="3444439"/>
                  </a:lnTo>
                  <a:lnTo>
                    <a:pt x="2624543" y="3450476"/>
                  </a:lnTo>
                  <a:lnTo>
                    <a:pt x="2597978" y="3454702"/>
                  </a:lnTo>
                  <a:lnTo>
                    <a:pt x="2602204" y="3448665"/>
                  </a:lnTo>
                  <a:lnTo>
                    <a:pt x="2602204" y="3440211"/>
                  </a:lnTo>
                  <a:lnTo>
                    <a:pt x="2602204" y="3435985"/>
                  </a:lnTo>
                  <a:lnTo>
                    <a:pt x="2602204" y="3434174"/>
                  </a:lnTo>
                  <a:lnTo>
                    <a:pt x="2602204" y="3429948"/>
                  </a:lnTo>
                  <a:lnTo>
                    <a:pt x="2597978" y="3421496"/>
                  </a:lnTo>
                  <a:lnTo>
                    <a:pt x="2545450" y="3407005"/>
                  </a:lnTo>
                  <a:lnTo>
                    <a:pt x="2496546" y="3382251"/>
                  </a:lnTo>
                  <a:lnTo>
                    <a:pt x="2444018" y="3358100"/>
                  </a:lnTo>
                  <a:lnTo>
                    <a:pt x="2431943" y="3368364"/>
                  </a:lnTo>
                  <a:lnTo>
                    <a:pt x="2425906" y="3378627"/>
                  </a:lnTo>
                  <a:lnTo>
                    <a:pt x="2415641" y="3390703"/>
                  </a:lnTo>
                  <a:lnTo>
                    <a:pt x="2403566" y="3386477"/>
                  </a:lnTo>
                  <a:lnTo>
                    <a:pt x="2389075" y="3378627"/>
                  </a:lnTo>
                  <a:lnTo>
                    <a:pt x="2383038" y="3376212"/>
                  </a:lnTo>
                  <a:lnTo>
                    <a:pt x="2397529" y="3376212"/>
                  </a:lnTo>
                  <a:lnTo>
                    <a:pt x="2407189" y="3361723"/>
                  </a:lnTo>
                  <a:lnTo>
                    <a:pt x="2417452" y="3353873"/>
                  </a:lnTo>
                  <a:lnTo>
                    <a:pt x="2429527" y="3343608"/>
                  </a:lnTo>
                  <a:lnTo>
                    <a:pt x="2439792" y="3343608"/>
                  </a:lnTo>
                  <a:lnTo>
                    <a:pt x="2445829" y="3339382"/>
                  </a:lnTo>
                  <a:lnTo>
                    <a:pt x="2454283" y="3339382"/>
                  </a:lnTo>
                  <a:close/>
                  <a:moveTo>
                    <a:pt x="391847" y="3318854"/>
                  </a:moveTo>
                  <a:lnTo>
                    <a:pt x="420221" y="3329120"/>
                  </a:lnTo>
                  <a:lnTo>
                    <a:pt x="420221" y="3335157"/>
                  </a:lnTo>
                  <a:lnTo>
                    <a:pt x="414185" y="3335157"/>
                  </a:lnTo>
                  <a:lnTo>
                    <a:pt x="391847" y="3343610"/>
                  </a:lnTo>
                  <a:lnTo>
                    <a:pt x="371317" y="3343610"/>
                  </a:lnTo>
                  <a:lnTo>
                    <a:pt x="353205" y="3343610"/>
                  </a:lnTo>
                  <a:lnTo>
                    <a:pt x="353205" y="3329120"/>
                  </a:lnTo>
                  <a:lnTo>
                    <a:pt x="363470" y="3324891"/>
                  </a:lnTo>
                  <a:lnTo>
                    <a:pt x="373733" y="3324891"/>
                  </a:lnTo>
                  <a:lnTo>
                    <a:pt x="381582" y="3323081"/>
                  </a:lnTo>
                  <a:close/>
                  <a:moveTo>
                    <a:pt x="235475" y="3285646"/>
                  </a:moveTo>
                  <a:lnTo>
                    <a:pt x="247550" y="3289872"/>
                  </a:lnTo>
                  <a:lnTo>
                    <a:pt x="262041" y="3289872"/>
                  </a:lnTo>
                  <a:lnTo>
                    <a:pt x="268078" y="3289872"/>
                  </a:lnTo>
                  <a:lnTo>
                    <a:pt x="278342" y="3294098"/>
                  </a:lnTo>
                  <a:lnTo>
                    <a:pt x="290418" y="3295911"/>
                  </a:lnTo>
                  <a:lnTo>
                    <a:pt x="290418" y="3310399"/>
                  </a:lnTo>
                  <a:lnTo>
                    <a:pt x="282569" y="3310399"/>
                  </a:lnTo>
                  <a:lnTo>
                    <a:pt x="272303" y="3314625"/>
                  </a:lnTo>
                  <a:lnTo>
                    <a:pt x="262041" y="3318853"/>
                  </a:lnTo>
                  <a:lnTo>
                    <a:pt x="249966" y="3318853"/>
                  </a:lnTo>
                  <a:lnTo>
                    <a:pt x="235475" y="3318853"/>
                  </a:lnTo>
                  <a:close/>
                  <a:moveTo>
                    <a:pt x="2569600" y="3279610"/>
                  </a:moveTo>
                  <a:lnTo>
                    <a:pt x="2581676" y="3285647"/>
                  </a:lnTo>
                  <a:lnTo>
                    <a:pt x="2587714" y="3294101"/>
                  </a:lnTo>
                  <a:lnTo>
                    <a:pt x="2596168" y="3300138"/>
                  </a:lnTo>
                  <a:lnTo>
                    <a:pt x="2597979" y="3310403"/>
                  </a:lnTo>
                  <a:lnTo>
                    <a:pt x="2597979" y="3329121"/>
                  </a:lnTo>
                  <a:lnTo>
                    <a:pt x="2583487" y="3329121"/>
                  </a:lnTo>
                  <a:lnTo>
                    <a:pt x="2581676" y="3318856"/>
                  </a:lnTo>
                  <a:lnTo>
                    <a:pt x="2577450" y="3314630"/>
                  </a:lnTo>
                  <a:lnTo>
                    <a:pt x="2573826" y="3308591"/>
                  </a:lnTo>
                  <a:lnTo>
                    <a:pt x="2569600" y="3300138"/>
                  </a:lnTo>
                  <a:lnTo>
                    <a:pt x="2569600" y="3294101"/>
                  </a:lnTo>
                  <a:close/>
                  <a:moveTo>
                    <a:pt x="8147123" y="3265119"/>
                  </a:moveTo>
                  <a:lnTo>
                    <a:pt x="8153160" y="3271156"/>
                  </a:lnTo>
                  <a:lnTo>
                    <a:pt x="8157386" y="3279610"/>
                  </a:lnTo>
                  <a:lnTo>
                    <a:pt x="8161009" y="3285647"/>
                  </a:lnTo>
                  <a:lnTo>
                    <a:pt x="8161009" y="3295912"/>
                  </a:lnTo>
                  <a:lnTo>
                    <a:pt x="8161009" y="3310401"/>
                  </a:lnTo>
                  <a:lnTo>
                    <a:pt x="8132632" y="3382252"/>
                  </a:lnTo>
                  <a:lnTo>
                    <a:pt x="8118743" y="3364137"/>
                  </a:lnTo>
                  <a:lnTo>
                    <a:pt x="8112706" y="3347836"/>
                  </a:lnTo>
                  <a:lnTo>
                    <a:pt x="8108480" y="3318855"/>
                  </a:lnTo>
                  <a:close/>
                  <a:moveTo>
                    <a:pt x="2553298" y="3232516"/>
                  </a:moveTo>
                  <a:lnTo>
                    <a:pt x="2597976" y="3232516"/>
                  </a:lnTo>
                  <a:lnTo>
                    <a:pt x="2602202" y="3238553"/>
                  </a:lnTo>
                  <a:lnTo>
                    <a:pt x="2610051" y="3242779"/>
                  </a:lnTo>
                  <a:lnTo>
                    <a:pt x="2610051" y="3247007"/>
                  </a:lnTo>
                  <a:lnTo>
                    <a:pt x="2611862" y="3250628"/>
                  </a:lnTo>
                  <a:lnTo>
                    <a:pt x="2611862" y="3253043"/>
                  </a:lnTo>
                  <a:lnTo>
                    <a:pt x="2610051" y="3257269"/>
                  </a:lnTo>
                  <a:lnTo>
                    <a:pt x="2610051" y="3265119"/>
                  </a:lnTo>
                  <a:lnTo>
                    <a:pt x="2597976" y="3257269"/>
                  </a:lnTo>
                  <a:lnTo>
                    <a:pt x="2587711" y="3253043"/>
                  </a:lnTo>
                  <a:lnTo>
                    <a:pt x="2577448" y="3253043"/>
                  </a:lnTo>
                  <a:lnTo>
                    <a:pt x="2569599" y="3250628"/>
                  </a:lnTo>
                  <a:lnTo>
                    <a:pt x="2563562" y="3250628"/>
                  </a:lnTo>
                  <a:lnTo>
                    <a:pt x="2555108" y="3247007"/>
                  </a:lnTo>
                  <a:lnTo>
                    <a:pt x="2553298" y="3238553"/>
                  </a:lnTo>
                  <a:close/>
                  <a:moveTo>
                    <a:pt x="8374133" y="3098482"/>
                  </a:moveTo>
                  <a:lnTo>
                    <a:pt x="8380170" y="3102708"/>
                  </a:lnTo>
                  <a:lnTo>
                    <a:pt x="8383793" y="3102708"/>
                  </a:lnTo>
                  <a:lnTo>
                    <a:pt x="8383793" y="3106935"/>
                  </a:lnTo>
                  <a:lnTo>
                    <a:pt x="8388019" y="3112973"/>
                  </a:lnTo>
                  <a:lnTo>
                    <a:pt x="8388019" y="3121426"/>
                  </a:lnTo>
                  <a:lnTo>
                    <a:pt x="8383793" y="3131691"/>
                  </a:lnTo>
                  <a:lnTo>
                    <a:pt x="8375943" y="3141954"/>
                  </a:lnTo>
                  <a:lnTo>
                    <a:pt x="8374133" y="3152219"/>
                  </a:lnTo>
                  <a:lnTo>
                    <a:pt x="8355416" y="3152219"/>
                  </a:lnTo>
                  <a:lnTo>
                    <a:pt x="8355416" y="3127463"/>
                  </a:lnTo>
                  <a:lnTo>
                    <a:pt x="8362058" y="3125049"/>
                  </a:lnTo>
                  <a:lnTo>
                    <a:pt x="8365679" y="3117200"/>
                  </a:lnTo>
                  <a:lnTo>
                    <a:pt x="8369907" y="3111161"/>
                  </a:lnTo>
                  <a:close/>
                  <a:moveTo>
                    <a:pt x="8278740" y="3001881"/>
                  </a:moveTo>
                  <a:lnTo>
                    <a:pt x="8302889" y="3001881"/>
                  </a:lnTo>
                  <a:lnTo>
                    <a:pt x="8302889" y="3026637"/>
                  </a:lnTo>
                  <a:lnTo>
                    <a:pt x="8270891" y="3026637"/>
                  </a:lnTo>
                  <a:lnTo>
                    <a:pt x="8270891" y="3010334"/>
                  </a:lnTo>
                  <a:lnTo>
                    <a:pt x="8278740" y="3010334"/>
                  </a:lnTo>
                  <a:close/>
                  <a:moveTo>
                    <a:pt x="5703707" y="2933656"/>
                  </a:moveTo>
                  <a:lnTo>
                    <a:pt x="5721819" y="2933656"/>
                  </a:lnTo>
                  <a:lnTo>
                    <a:pt x="5713970" y="2943920"/>
                  </a:lnTo>
                  <a:lnTo>
                    <a:pt x="5707933" y="2952372"/>
                  </a:lnTo>
                  <a:lnTo>
                    <a:pt x="5699481" y="2958409"/>
                  </a:lnTo>
                  <a:lnTo>
                    <a:pt x="5693443" y="2966863"/>
                  </a:lnTo>
                  <a:lnTo>
                    <a:pt x="5681367" y="2972900"/>
                  </a:lnTo>
                  <a:lnTo>
                    <a:pt x="5675331" y="2972900"/>
                  </a:lnTo>
                  <a:lnTo>
                    <a:pt x="5675331" y="2977126"/>
                  </a:lnTo>
                  <a:lnTo>
                    <a:pt x="5671105" y="2977126"/>
                  </a:lnTo>
                  <a:lnTo>
                    <a:pt x="5665066" y="2977126"/>
                  </a:lnTo>
                  <a:lnTo>
                    <a:pt x="5657217" y="2981352"/>
                  </a:lnTo>
                  <a:lnTo>
                    <a:pt x="5651180" y="2954183"/>
                  </a:lnTo>
                  <a:lnTo>
                    <a:pt x="5665066" y="2952372"/>
                  </a:lnTo>
                  <a:lnTo>
                    <a:pt x="5679557" y="2943920"/>
                  </a:lnTo>
                  <a:lnTo>
                    <a:pt x="5693443" y="2940297"/>
                  </a:lnTo>
                  <a:close/>
                  <a:moveTo>
                    <a:pt x="5409677" y="2923393"/>
                  </a:moveTo>
                  <a:lnTo>
                    <a:pt x="5428394" y="2930034"/>
                  </a:lnTo>
                  <a:lnTo>
                    <a:pt x="5448318" y="2937883"/>
                  </a:lnTo>
                  <a:lnTo>
                    <a:pt x="5472467" y="2943920"/>
                  </a:lnTo>
                  <a:lnTo>
                    <a:pt x="5486958" y="2954184"/>
                  </a:lnTo>
                  <a:lnTo>
                    <a:pt x="5430204" y="2954184"/>
                  </a:lnTo>
                  <a:lnTo>
                    <a:pt x="5424168" y="2952371"/>
                  </a:lnTo>
                  <a:lnTo>
                    <a:pt x="5419942" y="2952371"/>
                  </a:lnTo>
                  <a:lnTo>
                    <a:pt x="5413903" y="2948145"/>
                  </a:lnTo>
                  <a:lnTo>
                    <a:pt x="5400017" y="2948145"/>
                  </a:lnTo>
                  <a:lnTo>
                    <a:pt x="5400017" y="2940297"/>
                  </a:lnTo>
                  <a:lnTo>
                    <a:pt x="5403640" y="2937883"/>
                  </a:lnTo>
                  <a:lnTo>
                    <a:pt x="5406054" y="2933657"/>
                  </a:lnTo>
                  <a:lnTo>
                    <a:pt x="5406054" y="2930034"/>
                  </a:lnTo>
                  <a:close/>
                  <a:moveTo>
                    <a:pt x="4778163" y="2783926"/>
                  </a:moveTo>
                  <a:lnTo>
                    <a:pt x="4826467" y="2783926"/>
                  </a:lnTo>
                  <a:lnTo>
                    <a:pt x="4826467" y="2789963"/>
                  </a:lnTo>
                  <a:lnTo>
                    <a:pt x="4816201" y="2794191"/>
                  </a:lnTo>
                  <a:lnTo>
                    <a:pt x="4812578" y="2797812"/>
                  </a:lnTo>
                  <a:lnTo>
                    <a:pt x="4805936" y="2800228"/>
                  </a:lnTo>
                  <a:lnTo>
                    <a:pt x="4798089" y="2804454"/>
                  </a:lnTo>
                  <a:lnTo>
                    <a:pt x="4787824" y="2804454"/>
                  </a:lnTo>
                  <a:close/>
                  <a:moveTo>
                    <a:pt x="5528015" y="2742266"/>
                  </a:moveTo>
                  <a:lnTo>
                    <a:pt x="5523789" y="2746492"/>
                  </a:lnTo>
                  <a:lnTo>
                    <a:pt x="5519561" y="2750719"/>
                  </a:lnTo>
                  <a:lnTo>
                    <a:pt x="5515335" y="2750719"/>
                  </a:lnTo>
                  <a:lnTo>
                    <a:pt x="5515335" y="2754945"/>
                  </a:lnTo>
                  <a:lnTo>
                    <a:pt x="5513524" y="2756755"/>
                  </a:lnTo>
                  <a:lnTo>
                    <a:pt x="5510506" y="2765209"/>
                  </a:lnTo>
                  <a:lnTo>
                    <a:pt x="5516542" y="2765209"/>
                  </a:lnTo>
                  <a:lnTo>
                    <a:pt x="5528618" y="2760983"/>
                  </a:lnTo>
                  <a:lnTo>
                    <a:pt x="5534656" y="2756755"/>
                  </a:lnTo>
                  <a:lnTo>
                    <a:pt x="5542504" y="2754945"/>
                  </a:lnTo>
                  <a:lnTo>
                    <a:pt x="5548542" y="2750719"/>
                  </a:lnTo>
                  <a:lnTo>
                    <a:pt x="5556392" y="2742266"/>
                  </a:lnTo>
                  <a:close/>
                  <a:moveTo>
                    <a:pt x="4996725" y="2742266"/>
                  </a:moveTo>
                  <a:lnTo>
                    <a:pt x="5006990" y="2742266"/>
                  </a:lnTo>
                  <a:lnTo>
                    <a:pt x="5020872" y="2742266"/>
                  </a:lnTo>
                  <a:lnTo>
                    <a:pt x="5025097" y="2775475"/>
                  </a:lnTo>
                  <a:lnTo>
                    <a:pt x="5029326" y="2814718"/>
                  </a:lnTo>
                  <a:lnTo>
                    <a:pt x="5010613" y="2814718"/>
                  </a:lnTo>
                  <a:lnTo>
                    <a:pt x="5006990" y="2818341"/>
                  </a:lnTo>
                  <a:lnTo>
                    <a:pt x="5000952" y="2818341"/>
                  </a:lnTo>
                  <a:lnTo>
                    <a:pt x="4992498" y="2818341"/>
                  </a:lnTo>
                  <a:lnTo>
                    <a:pt x="4982234" y="2822567"/>
                  </a:lnTo>
                  <a:lnTo>
                    <a:pt x="4978611" y="2794190"/>
                  </a:lnTo>
                  <a:lnTo>
                    <a:pt x="4978611" y="2765210"/>
                  </a:lnTo>
                  <a:lnTo>
                    <a:pt x="4982234" y="2750719"/>
                  </a:lnTo>
                  <a:lnTo>
                    <a:pt x="4988271" y="2746493"/>
                  </a:lnTo>
                  <a:close/>
                  <a:moveTo>
                    <a:pt x="5002761" y="2672229"/>
                  </a:moveTo>
                  <a:lnTo>
                    <a:pt x="5020872" y="2672229"/>
                  </a:lnTo>
                  <a:lnTo>
                    <a:pt x="5016650" y="2686722"/>
                  </a:lnTo>
                  <a:lnTo>
                    <a:pt x="5016650" y="2696984"/>
                  </a:lnTo>
                  <a:lnTo>
                    <a:pt x="5016650" y="2707249"/>
                  </a:lnTo>
                  <a:lnTo>
                    <a:pt x="5014837" y="2715701"/>
                  </a:lnTo>
                  <a:lnTo>
                    <a:pt x="5010611" y="2725966"/>
                  </a:lnTo>
                  <a:lnTo>
                    <a:pt x="4996723" y="2725966"/>
                  </a:lnTo>
                  <a:lnTo>
                    <a:pt x="4996723" y="2711475"/>
                  </a:lnTo>
                  <a:lnTo>
                    <a:pt x="5000950" y="2696984"/>
                  </a:lnTo>
                  <a:lnTo>
                    <a:pt x="5000950" y="2683099"/>
                  </a:lnTo>
                  <a:close/>
                  <a:moveTo>
                    <a:pt x="2690868" y="2573919"/>
                  </a:moveTo>
                  <a:lnTo>
                    <a:pt x="2687343" y="2577441"/>
                  </a:lnTo>
                  <a:lnTo>
                    <a:pt x="2683191" y="2581593"/>
                  </a:lnTo>
                  <a:lnTo>
                    <a:pt x="2687332" y="2578042"/>
                  </a:lnTo>
                  <a:close/>
                  <a:moveTo>
                    <a:pt x="8730353" y="2573817"/>
                  </a:moveTo>
                  <a:lnTo>
                    <a:pt x="8748465" y="2600382"/>
                  </a:lnTo>
                  <a:lnTo>
                    <a:pt x="8764766" y="2614870"/>
                  </a:lnTo>
                  <a:lnTo>
                    <a:pt x="8787106" y="2620909"/>
                  </a:lnTo>
                  <a:lnTo>
                    <a:pt x="8801597" y="2629361"/>
                  </a:lnTo>
                  <a:lnTo>
                    <a:pt x="8815483" y="2639626"/>
                  </a:lnTo>
                  <a:lnTo>
                    <a:pt x="8819709" y="2645663"/>
                  </a:lnTo>
                  <a:lnTo>
                    <a:pt x="8821520" y="2654115"/>
                  </a:lnTo>
                  <a:lnTo>
                    <a:pt x="8821520" y="2660153"/>
                  </a:lnTo>
                  <a:lnTo>
                    <a:pt x="8821520" y="2672229"/>
                  </a:lnTo>
                  <a:lnTo>
                    <a:pt x="8797369" y="2678871"/>
                  </a:lnTo>
                  <a:lnTo>
                    <a:pt x="8779257" y="2693359"/>
                  </a:lnTo>
                  <a:lnTo>
                    <a:pt x="8764766" y="2707247"/>
                  </a:lnTo>
                  <a:lnTo>
                    <a:pt x="8744844" y="2717510"/>
                  </a:lnTo>
                  <a:lnTo>
                    <a:pt x="8736389" y="2707247"/>
                  </a:lnTo>
                  <a:lnTo>
                    <a:pt x="8730353" y="2703624"/>
                  </a:lnTo>
                  <a:lnTo>
                    <a:pt x="8724316" y="2701208"/>
                  </a:lnTo>
                  <a:lnTo>
                    <a:pt x="8716467" y="2703624"/>
                  </a:lnTo>
                  <a:lnTo>
                    <a:pt x="8710428" y="2707247"/>
                  </a:lnTo>
                  <a:lnTo>
                    <a:pt x="8706202" y="2715699"/>
                  </a:lnTo>
                  <a:lnTo>
                    <a:pt x="8698353" y="2717510"/>
                  </a:lnTo>
                  <a:lnTo>
                    <a:pt x="8710428" y="2760980"/>
                  </a:lnTo>
                  <a:lnTo>
                    <a:pt x="8712241" y="2794188"/>
                  </a:lnTo>
                  <a:lnTo>
                    <a:pt x="8712241" y="2818338"/>
                  </a:lnTo>
                  <a:lnTo>
                    <a:pt x="8710428" y="2843092"/>
                  </a:lnTo>
                  <a:lnTo>
                    <a:pt x="8701976" y="2870261"/>
                  </a:lnTo>
                  <a:lnTo>
                    <a:pt x="8695939" y="2905279"/>
                  </a:lnTo>
                  <a:lnTo>
                    <a:pt x="8691711" y="2948144"/>
                  </a:lnTo>
                  <a:lnTo>
                    <a:pt x="8645222" y="2972899"/>
                  </a:lnTo>
                  <a:lnTo>
                    <a:pt x="8592694" y="2997653"/>
                  </a:lnTo>
                  <a:lnTo>
                    <a:pt x="8541979" y="3020596"/>
                  </a:lnTo>
                  <a:lnTo>
                    <a:pt x="8531714" y="3001879"/>
                  </a:lnTo>
                  <a:lnTo>
                    <a:pt x="8522054" y="2987388"/>
                  </a:lnTo>
                  <a:lnTo>
                    <a:pt x="8517828" y="3001879"/>
                  </a:lnTo>
                  <a:lnTo>
                    <a:pt x="8517828" y="3010331"/>
                  </a:lnTo>
                  <a:lnTo>
                    <a:pt x="8516018" y="3020596"/>
                  </a:lnTo>
                  <a:lnTo>
                    <a:pt x="8511792" y="3026633"/>
                  </a:lnTo>
                  <a:lnTo>
                    <a:pt x="8501527" y="3026633"/>
                  </a:lnTo>
                  <a:lnTo>
                    <a:pt x="8493678" y="3026633"/>
                  </a:lnTo>
                  <a:lnTo>
                    <a:pt x="8489451" y="3030861"/>
                  </a:lnTo>
                  <a:lnTo>
                    <a:pt x="8487641" y="3030861"/>
                  </a:lnTo>
                  <a:lnTo>
                    <a:pt x="8483415" y="3034482"/>
                  </a:lnTo>
                  <a:lnTo>
                    <a:pt x="8479189" y="3038708"/>
                  </a:lnTo>
                  <a:lnTo>
                    <a:pt x="8468924" y="3038708"/>
                  </a:lnTo>
                  <a:lnTo>
                    <a:pt x="8459264" y="3041124"/>
                  </a:lnTo>
                  <a:lnTo>
                    <a:pt x="8455038" y="3034482"/>
                  </a:lnTo>
                  <a:lnTo>
                    <a:pt x="8455038" y="3024219"/>
                  </a:lnTo>
                  <a:lnTo>
                    <a:pt x="8455038" y="3020596"/>
                  </a:lnTo>
                  <a:lnTo>
                    <a:pt x="8455038" y="3012144"/>
                  </a:lnTo>
                  <a:lnTo>
                    <a:pt x="8455038" y="3010331"/>
                  </a:lnTo>
                  <a:lnTo>
                    <a:pt x="8446584" y="3010331"/>
                  </a:lnTo>
                  <a:lnTo>
                    <a:pt x="8440547" y="3006105"/>
                  </a:lnTo>
                  <a:lnTo>
                    <a:pt x="8426661" y="3001879"/>
                  </a:lnTo>
                  <a:lnTo>
                    <a:pt x="8426661" y="3010331"/>
                  </a:lnTo>
                  <a:lnTo>
                    <a:pt x="8432698" y="3020596"/>
                  </a:lnTo>
                  <a:lnTo>
                    <a:pt x="8440547" y="3024219"/>
                  </a:lnTo>
                  <a:lnTo>
                    <a:pt x="8440547" y="3030861"/>
                  </a:lnTo>
                  <a:lnTo>
                    <a:pt x="8440547" y="3041124"/>
                  </a:lnTo>
                  <a:lnTo>
                    <a:pt x="8444773" y="3059238"/>
                  </a:lnTo>
                  <a:lnTo>
                    <a:pt x="8432698" y="3069500"/>
                  </a:lnTo>
                  <a:lnTo>
                    <a:pt x="8426661" y="3083991"/>
                  </a:lnTo>
                  <a:lnTo>
                    <a:pt x="8418209" y="3098480"/>
                  </a:lnTo>
                  <a:lnTo>
                    <a:pt x="8394058" y="3098480"/>
                  </a:lnTo>
                  <a:lnTo>
                    <a:pt x="8390435" y="3069500"/>
                  </a:lnTo>
                  <a:lnTo>
                    <a:pt x="8388019" y="3055009"/>
                  </a:lnTo>
                  <a:lnTo>
                    <a:pt x="8380170" y="3041124"/>
                  </a:lnTo>
                  <a:lnTo>
                    <a:pt x="8374133" y="3020596"/>
                  </a:lnTo>
                  <a:lnTo>
                    <a:pt x="8394058" y="3020596"/>
                  </a:lnTo>
                  <a:lnTo>
                    <a:pt x="8418209" y="2987388"/>
                  </a:lnTo>
                  <a:lnTo>
                    <a:pt x="8450810" y="2958409"/>
                  </a:lnTo>
                  <a:lnTo>
                    <a:pt x="8489451" y="2940297"/>
                  </a:lnTo>
                  <a:lnTo>
                    <a:pt x="8503337" y="2937882"/>
                  </a:lnTo>
                  <a:lnTo>
                    <a:pt x="8517828" y="2937882"/>
                  </a:lnTo>
                  <a:lnTo>
                    <a:pt x="8529904" y="2940297"/>
                  </a:lnTo>
                  <a:lnTo>
                    <a:pt x="8535942" y="2940297"/>
                  </a:lnTo>
                  <a:lnTo>
                    <a:pt x="8541979" y="2940297"/>
                  </a:lnTo>
                  <a:lnTo>
                    <a:pt x="8550431" y="2930032"/>
                  </a:lnTo>
                  <a:lnTo>
                    <a:pt x="8556468" y="2919769"/>
                  </a:lnTo>
                  <a:lnTo>
                    <a:pt x="8560091" y="2908900"/>
                  </a:lnTo>
                  <a:lnTo>
                    <a:pt x="8564317" y="2901053"/>
                  </a:lnTo>
                  <a:lnTo>
                    <a:pt x="8570356" y="2890788"/>
                  </a:lnTo>
                  <a:lnTo>
                    <a:pt x="8582431" y="2884752"/>
                  </a:lnTo>
                  <a:lnTo>
                    <a:pt x="8584847" y="2890788"/>
                  </a:lnTo>
                  <a:lnTo>
                    <a:pt x="8588468" y="2895014"/>
                  </a:lnTo>
                  <a:lnTo>
                    <a:pt x="8592694" y="2895014"/>
                  </a:lnTo>
                  <a:lnTo>
                    <a:pt x="8596922" y="2895014"/>
                  </a:lnTo>
                  <a:lnTo>
                    <a:pt x="8598733" y="2890788"/>
                  </a:lnTo>
                  <a:lnTo>
                    <a:pt x="8627110" y="2866035"/>
                  </a:lnTo>
                  <a:lnTo>
                    <a:pt x="8645222" y="2843092"/>
                  </a:lnTo>
                  <a:lnTo>
                    <a:pt x="8653676" y="2818338"/>
                  </a:lnTo>
                  <a:lnTo>
                    <a:pt x="8659713" y="2789962"/>
                  </a:lnTo>
                  <a:lnTo>
                    <a:pt x="8669976" y="2765206"/>
                  </a:lnTo>
                  <a:lnTo>
                    <a:pt x="8691711" y="2732001"/>
                  </a:lnTo>
                  <a:lnTo>
                    <a:pt x="8677825" y="2732001"/>
                  </a:lnTo>
                  <a:lnTo>
                    <a:pt x="8667562" y="2725962"/>
                  </a:lnTo>
                  <a:lnTo>
                    <a:pt x="8663939" y="2717510"/>
                  </a:lnTo>
                  <a:lnTo>
                    <a:pt x="8659713" y="2711474"/>
                  </a:lnTo>
                  <a:lnTo>
                    <a:pt x="8659713" y="2696983"/>
                  </a:lnTo>
                  <a:lnTo>
                    <a:pt x="8659713" y="2678871"/>
                  </a:lnTo>
                  <a:lnTo>
                    <a:pt x="8663939" y="2674643"/>
                  </a:lnTo>
                  <a:lnTo>
                    <a:pt x="8667562" y="2672229"/>
                  </a:lnTo>
                  <a:lnTo>
                    <a:pt x="8667562" y="2668605"/>
                  </a:lnTo>
                  <a:lnTo>
                    <a:pt x="8667562" y="2664379"/>
                  </a:lnTo>
                  <a:lnTo>
                    <a:pt x="8682051" y="2660153"/>
                  </a:lnTo>
                  <a:lnTo>
                    <a:pt x="8691711" y="2660153"/>
                  </a:lnTo>
                  <a:lnTo>
                    <a:pt x="8698353" y="2658340"/>
                  </a:lnTo>
                  <a:lnTo>
                    <a:pt x="8706202" y="2658340"/>
                  </a:lnTo>
                  <a:lnTo>
                    <a:pt x="8706202" y="2620909"/>
                  </a:lnTo>
                  <a:lnTo>
                    <a:pt x="8712241" y="2592533"/>
                  </a:lnTo>
                  <a:close/>
                  <a:moveTo>
                    <a:pt x="5124099" y="2567174"/>
                  </a:moveTo>
                  <a:lnTo>
                    <a:pt x="5122288" y="2571405"/>
                  </a:lnTo>
                  <a:lnTo>
                    <a:pt x="5118062" y="2571405"/>
                  </a:lnTo>
                  <a:lnTo>
                    <a:pt x="5113836" y="2571405"/>
                  </a:lnTo>
                  <a:lnTo>
                    <a:pt x="5113836" y="2573214"/>
                  </a:lnTo>
                  <a:lnTo>
                    <a:pt x="5109610" y="2573214"/>
                  </a:lnTo>
                  <a:lnTo>
                    <a:pt x="5103571" y="2581666"/>
                  </a:lnTo>
                  <a:lnTo>
                    <a:pt x="5095722" y="2585892"/>
                  </a:lnTo>
                  <a:lnTo>
                    <a:pt x="5095722" y="2587705"/>
                  </a:lnTo>
                  <a:lnTo>
                    <a:pt x="5095722" y="2596157"/>
                  </a:lnTo>
                  <a:lnTo>
                    <a:pt x="5095722" y="2602194"/>
                  </a:lnTo>
                  <a:lnTo>
                    <a:pt x="5095722" y="2614268"/>
                  </a:lnTo>
                  <a:lnTo>
                    <a:pt x="5124099" y="2643250"/>
                  </a:lnTo>
                  <a:lnTo>
                    <a:pt x="5150665" y="2674040"/>
                  </a:lnTo>
                  <a:lnTo>
                    <a:pt x="5174815" y="2710871"/>
                  </a:lnTo>
                  <a:lnTo>
                    <a:pt x="5203192" y="2710871"/>
                  </a:lnTo>
                  <a:lnTo>
                    <a:pt x="5203192" y="2731398"/>
                  </a:lnTo>
                  <a:lnTo>
                    <a:pt x="5231569" y="2741661"/>
                  </a:lnTo>
                  <a:lnTo>
                    <a:pt x="5252096" y="2756153"/>
                  </a:lnTo>
                  <a:lnTo>
                    <a:pt x="5274434" y="2774869"/>
                  </a:lnTo>
                  <a:lnTo>
                    <a:pt x="5274434" y="2783321"/>
                  </a:lnTo>
                  <a:lnTo>
                    <a:pt x="5266587" y="2783321"/>
                  </a:lnTo>
                  <a:lnTo>
                    <a:pt x="5260549" y="2783321"/>
                  </a:lnTo>
                  <a:lnTo>
                    <a:pt x="5252699" y="2783321"/>
                  </a:lnTo>
                  <a:lnTo>
                    <a:pt x="5248473" y="2783321"/>
                  </a:lnTo>
                  <a:lnTo>
                    <a:pt x="5242436" y="2779095"/>
                  </a:lnTo>
                  <a:lnTo>
                    <a:pt x="5232172" y="2774869"/>
                  </a:lnTo>
                  <a:lnTo>
                    <a:pt x="5221909" y="2774869"/>
                  </a:lnTo>
                  <a:lnTo>
                    <a:pt x="5221909" y="2785131"/>
                  </a:lnTo>
                  <a:lnTo>
                    <a:pt x="5223720" y="2793586"/>
                  </a:lnTo>
                  <a:lnTo>
                    <a:pt x="5227946" y="2799622"/>
                  </a:lnTo>
                  <a:lnTo>
                    <a:pt x="5227946" y="2803848"/>
                  </a:lnTo>
                  <a:lnTo>
                    <a:pt x="5232172" y="2812301"/>
                  </a:lnTo>
                  <a:lnTo>
                    <a:pt x="5233984" y="2822565"/>
                  </a:lnTo>
                  <a:lnTo>
                    <a:pt x="5223720" y="2828602"/>
                  </a:lnTo>
                  <a:lnTo>
                    <a:pt x="5217683" y="2837056"/>
                  </a:lnTo>
                  <a:lnTo>
                    <a:pt x="5209834" y="2847318"/>
                  </a:lnTo>
                  <a:lnTo>
                    <a:pt x="5203795" y="2861809"/>
                  </a:lnTo>
                  <a:lnTo>
                    <a:pt x="5181457" y="2861809"/>
                  </a:lnTo>
                  <a:lnTo>
                    <a:pt x="5181457" y="2909505"/>
                  </a:lnTo>
                  <a:lnTo>
                    <a:pt x="5165155" y="2909505"/>
                  </a:lnTo>
                  <a:lnTo>
                    <a:pt x="5147041" y="2895016"/>
                  </a:lnTo>
                  <a:lnTo>
                    <a:pt x="5124703" y="2886562"/>
                  </a:lnTo>
                  <a:lnTo>
                    <a:pt x="5108402" y="2876300"/>
                  </a:lnTo>
                  <a:lnTo>
                    <a:pt x="5096327" y="2851544"/>
                  </a:lnTo>
                  <a:lnTo>
                    <a:pt x="5124703" y="2855772"/>
                  </a:lnTo>
                  <a:lnTo>
                    <a:pt x="5153080" y="2851544"/>
                  </a:lnTo>
                  <a:lnTo>
                    <a:pt x="5175418" y="2843092"/>
                  </a:lnTo>
                  <a:lnTo>
                    <a:pt x="5189306" y="2828602"/>
                  </a:lnTo>
                  <a:lnTo>
                    <a:pt x="5193532" y="2826791"/>
                  </a:lnTo>
                  <a:lnTo>
                    <a:pt x="5193532" y="2822565"/>
                  </a:lnTo>
                  <a:lnTo>
                    <a:pt x="5195343" y="2818339"/>
                  </a:lnTo>
                  <a:lnTo>
                    <a:pt x="5195343" y="2812301"/>
                  </a:lnTo>
                  <a:lnTo>
                    <a:pt x="5195343" y="2803848"/>
                  </a:lnTo>
                  <a:lnTo>
                    <a:pt x="5142815" y="2764604"/>
                  </a:lnTo>
                  <a:lnTo>
                    <a:pt x="5086062" y="2725360"/>
                  </a:lnTo>
                  <a:lnTo>
                    <a:pt x="5067950" y="2703021"/>
                  </a:lnTo>
                  <a:lnTo>
                    <a:pt x="5051662" y="2682495"/>
                  </a:lnTo>
                  <a:lnTo>
                    <a:pt x="5037776" y="2657739"/>
                  </a:lnTo>
                  <a:lnTo>
                    <a:pt x="5015441" y="2635401"/>
                  </a:lnTo>
                  <a:lnTo>
                    <a:pt x="4987064" y="2625135"/>
                  </a:lnTo>
                  <a:lnTo>
                    <a:pt x="4962913" y="2645663"/>
                  </a:lnTo>
                  <a:lnTo>
                    <a:pt x="4930311" y="2664379"/>
                  </a:lnTo>
                  <a:lnTo>
                    <a:pt x="4891671" y="2672833"/>
                  </a:lnTo>
                  <a:lnTo>
                    <a:pt x="4887444" y="2664379"/>
                  </a:lnTo>
                  <a:lnTo>
                    <a:pt x="4885632" y="2658345"/>
                  </a:lnTo>
                  <a:lnTo>
                    <a:pt x="4881407" y="2654117"/>
                  </a:lnTo>
                  <a:lnTo>
                    <a:pt x="4873557" y="2654117"/>
                  </a:lnTo>
                  <a:lnTo>
                    <a:pt x="4871746" y="2654117"/>
                  </a:lnTo>
                  <a:lnTo>
                    <a:pt x="4863898" y="2658345"/>
                  </a:lnTo>
                  <a:lnTo>
                    <a:pt x="4845785" y="2672833"/>
                  </a:lnTo>
                  <a:lnTo>
                    <a:pt x="4839746" y="2693362"/>
                  </a:lnTo>
                  <a:lnTo>
                    <a:pt x="4835519" y="2715700"/>
                  </a:lnTo>
                  <a:lnTo>
                    <a:pt x="4825258" y="2732001"/>
                  </a:lnTo>
                  <a:lnTo>
                    <a:pt x="4786617" y="2732001"/>
                  </a:lnTo>
                  <a:lnTo>
                    <a:pt x="4772730" y="2750719"/>
                  </a:lnTo>
                  <a:lnTo>
                    <a:pt x="4762465" y="2771246"/>
                  </a:lnTo>
                  <a:lnTo>
                    <a:pt x="4754618" y="2797812"/>
                  </a:lnTo>
                  <a:lnTo>
                    <a:pt x="4750388" y="2799622"/>
                  </a:lnTo>
                  <a:lnTo>
                    <a:pt x="4750388" y="2808074"/>
                  </a:lnTo>
                  <a:lnTo>
                    <a:pt x="4754618" y="2812301"/>
                  </a:lnTo>
                  <a:lnTo>
                    <a:pt x="4758844" y="2814113"/>
                  </a:lnTo>
                  <a:lnTo>
                    <a:pt x="4764881" y="2822565"/>
                  </a:lnTo>
                  <a:lnTo>
                    <a:pt x="4769107" y="2828602"/>
                  </a:lnTo>
                  <a:lnTo>
                    <a:pt x="4758844" y="2828602"/>
                  </a:lnTo>
                  <a:lnTo>
                    <a:pt x="4754618" y="2832830"/>
                  </a:lnTo>
                  <a:lnTo>
                    <a:pt x="4750388" y="2832830"/>
                  </a:lnTo>
                  <a:lnTo>
                    <a:pt x="4748579" y="2837056"/>
                  </a:lnTo>
                  <a:lnTo>
                    <a:pt x="4744353" y="2841282"/>
                  </a:lnTo>
                  <a:lnTo>
                    <a:pt x="4736503" y="2843092"/>
                  </a:lnTo>
                  <a:lnTo>
                    <a:pt x="4736503" y="2851544"/>
                  </a:lnTo>
                  <a:lnTo>
                    <a:pt x="4736503" y="2855772"/>
                  </a:lnTo>
                  <a:lnTo>
                    <a:pt x="4736503" y="2859393"/>
                  </a:lnTo>
                  <a:lnTo>
                    <a:pt x="4736503" y="2871469"/>
                  </a:lnTo>
                  <a:lnTo>
                    <a:pt x="4712353" y="2873279"/>
                  </a:lnTo>
                  <a:lnTo>
                    <a:pt x="4702090" y="2881733"/>
                  </a:lnTo>
                  <a:lnTo>
                    <a:pt x="4694241" y="2887770"/>
                  </a:lnTo>
                  <a:lnTo>
                    <a:pt x="4688204" y="2899845"/>
                  </a:lnTo>
                  <a:lnTo>
                    <a:pt x="4677940" y="2910110"/>
                  </a:lnTo>
                  <a:lnTo>
                    <a:pt x="4665864" y="2914336"/>
                  </a:lnTo>
                  <a:lnTo>
                    <a:pt x="4659826" y="2914336"/>
                  </a:lnTo>
                  <a:lnTo>
                    <a:pt x="4649563" y="2910110"/>
                  </a:lnTo>
                  <a:lnTo>
                    <a:pt x="4641712" y="2905882"/>
                  </a:lnTo>
                  <a:lnTo>
                    <a:pt x="4635677" y="2901656"/>
                  </a:lnTo>
                  <a:lnTo>
                    <a:pt x="4631451" y="2901656"/>
                  </a:lnTo>
                  <a:lnTo>
                    <a:pt x="4625411" y="2905882"/>
                  </a:lnTo>
                  <a:lnTo>
                    <a:pt x="4617564" y="2910110"/>
                  </a:lnTo>
                  <a:lnTo>
                    <a:pt x="4611526" y="2914336"/>
                  </a:lnTo>
                  <a:lnTo>
                    <a:pt x="4599452" y="2916147"/>
                  </a:lnTo>
                  <a:lnTo>
                    <a:pt x="4599452" y="2934863"/>
                  </a:lnTo>
                  <a:lnTo>
                    <a:pt x="4698467" y="2949354"/>
                  </a:lnTo>
                  <a:lnTo>
                    <a:pt x="4726843" y="2934863"/>
                  </a:lnTo>
                  <a:lnTo>
                    <a:pt x="4755221" y="2916147"/>
                  </a:lnTo>
                  <a:lnTo>
                    <a:pt x="4777562" y="2901656"/>
                  </a:lnTo>
                  <a:lnTo>
                    <a:pt x="4807749" y="2895619"/>
                  </a:lnTo>
                  <a:lnTo>
                    <a:pt x="4854237" y="2887167"/>
                  </a:lnTo>
                  <a:lnTo>
                    <a:pt x="4903141" y="2885354"/>
                  </a:lnTo>
                  <a:lnTo>
                    <a:pt x="4958084" y="2885354"/>
                  </a:lnTo>
                  <a:lnTo>
                    <a:pt x="5002763" y="2885354"/>
                  </a:lnTo>
                  <a:lnTo>
                    <a:pt x="5041398" y="2887167"/>
                  </a:lnTo>
                  <a:lnTo>
                    <a:pt x="5059498" y="2891393"/>
                  </a:lnTo>
                  <a:lnTo>
                    <a:pt x="5068553" y="2891393"/>
                  </a:lnTo>
                  <a:lnTo>
                    <a:pt x="5056477" y="2924599"/>
                  </a:lnTo>
                  <a:lnTo>
                    <a:pt x="5050454" y="2959616"/>
                  </a:lnTo>
                  <a:lnTo>
                    <a:pt x="5042605" y="2996445"/>
                  </a:lnTo>
                  <a:lnTo>
                    <a:pt x="5054680" y="3002484"/>
                  </a:lnTo>
                  <a:lnTo>
                    <a:pt x="5056477" y="3010936"/>
                  </a:lnTo>
                  <a:lnTo>
                    <a:pt x="5064327" y="3016975"/>
                  </a:lnTo>
                  <a:lnTo>
                    <a:pt x="5068553" y="3021201"/>
                  </a:lnTo>
                  <a:lnTo>
                    <a:pt x="5074591" y="3027238"/>
                  </a:lnTo>
                  <a:lnTo>
                    <a:pt x="5098742" y="3035690"/>
                  </a:lnTo>
                  <a:lnTo>
                    <a:pt x="5127119" y="3035690"/>
                  </a:lnTo>
                  <a:lnTo>
                    <a:pt x="5155496" y="3039918"/>
                  </a:lnTo>
                  <a:lnTo>
                    <a:pt x="5183870" y="3054407"/>
                  </a:lnTo>
                  <a:lnTo>
                    <a:pt x="5191720" y="3083388"/>
                  </a:lnTo>
                  <a:lnTo>
                    <a:pt x="5205608" y="3089425"/>
                  </a:lnTo>
                  <a:lnTo>
                    <a:pt x="5226135" y="3097877"/>
                  </a:lnTo>
                  <a:lnTo>
                    <a:pt x="5254512" y="3103916"/>
                  </a:lnTo>
                  <a:lnTo>
                    <a:pt x="5278661" y="3112368"/>
                  </a:lnTo>
                  <a:lnTo>
                    <a:pt x="5292548" y="3114178"/>
                  </a:lnTo>
                  <a:lnTo>
                    <a:pt x="5296775" y="3093651"/>
                  </a:lnTo>
                  <a:lnTo>
                    <a:pt x="5304624" y="3074934"/>
                  </a:lnTo>
                  <a:lnTo>
                    <a:pt x="5310661" y="3056219"/>
                  </a:lnTo>
                  <a:lnTo>
                    <a:pt x="5333001" y="3041728"/>
                  </a:lnTo>
                  <a:lnTo>
                    <a:pt x="5363188" y="3035690"/>
                  </a:lnTo>
                  <a:lnTo>
                    <a:pt x="5391565" y="3041728"/>
                  </a:lnTo>
                  <a:lnTo>
                    <a:pt x="5419942" y="3056219"/>
                  </a:lnTo>
                  <a:lnTo>
                    <a:pt x="5448318" y="3068293"/>
                  </a:lnTo>
                  <a:lnTo>
                    <a:pt x="5462204" y="3070105"/>
                  </a:lnTo>
                  <a:lnTo>
                    <a:pt x="5490581" y="3074331"/>
                  </a:lnTo>
                  <a:lnTo>
                    <a:pt x="5518958" y="3082783"/>
                  </a:lnTo>
                  <a:lnTo>
                    <a:pt x="5547335" y="3084594"/>
                  </a:lnTo>
                  <a:lnTo>
                    <a:pt x="5569673" y="3088822"/>
                  </a:lnTo>
                  <a:lnTo>
                    <a:pt x="5579937" y="3093048"/>
                  </a:lnTo>
                  <a:lnTo>
                    <a:pt x="5585974" y="3088822"/>
                  </a:lnTo>
                  <a:lnTo>
                    <a:pt x="5590202" y="3082783"/>
                  </a:lnTo>
                  <a:lnTo>
                    <a:pt x="5594428" y="3078557"/>
                  </a:lnTo>
                  <a:lnTo>
                    <a:pt x="5600465" y="3070105"/>
                  </a:lnTo>
                  <a:lnTo>
                    <a:pt x="5608314" y="3068293"/>
                  </a:lnTo>
                  <a:lnTo>
                    <a:pt x="5614351" y="3068293"/>
                  </a:lnTo>
                  <a:lnTo>
                    <a:pt x="5624616" y="3068293"/>
                  </a:lnTo>
                  <a:lnTo>
                    <a:pt x="5651182" y="3074331"/>
                  </a:lnTo>
                  <a:lnTo>
                    <a:pt x="5671709" y="3084594"/>
                  </a:lnTo>
                  <a:lnTo>
                    <a:pt x="5695860" y="3082783"/>
                  </a:lnTo>
                  <a:lnTo>
                    <a:pt x="5722424" y="3074331"/>
                  </a:lnTo>
                  <a:lnTo>
                    <a:pt x="5724235" y="3045350"/>
                  </a:lnTo>
                  <a:lnTo>
                    <a:pt x="5738123" y="3010333"/>
                  </a:lnTo>
                  <a:lnTo>
                    <a:pt x="5750198" y="2977126"/>
                  </a:lnTo>
                  <a:lnTo>
                    <a:pt x="5753819" y="2949354"/>
                  </a:lnTo>
                  <a:lnTo>
                    <a:pt x="5747782" y="2924599"/>
                  </a:lnTo>
                  <a:lnTo>
                    <a:pt x="5743556" y="2916147"/>
                  </a:lnTo>
                  <a:lnTo>
                    <a:pt x="5743556" y="2910110"/>
                  </a:lnTo>
                  <a:lnTo>
                    <a:pt x="5739330" y="2905882"/>
                  </a:lnTo>
                  <a:lnTo>
                    <a:pt x="5735104" y="2901656"/>
                  </a:lnTo>
                  <a:lnTo>
                    <a:pt x="5729066" y="2901656"/>
                  </a:lnTo>
                  <a:lnTo>
                    <a:pt x="5721216" y="2901656"/>
                  </a:lnTo>
                  <a:lnTo>
                    <a:pt x="5707330" y="2901656"/>
                  </a:lnTo>
                  <a:lnTo>
                    <a:pt x="5691029" y="2916147"/>
                  </a:lnTo>
                  <a:lnTo>
                    <a:pt x="5677143" y="2920373"/>
                  </a:lnTo>
                  <a:lnTo>
                    <a:pt x="5663255" y="2916147"/>
                  </a:lnTo>
                  <a:lnTo>
                    <a:pt x="5649369" y="2910110"/>
                  </a:lnTo>
                  <a:lnTo>
                    <a:pt x="5631257" y="2901656"/>
                  </a:lnTo>
                  <a:lnTo>
                    <a:pt x="5620992" y="2899845"/>
                  </a:lnTo>
                  <a:lnTo>
                    <a:pt x="5613145" y="2901656"/>
                  </a:lnTo>
                  <a:lnTo>
                    <a:pt x="5602880" y="2905882"/>
                  </a:lnTo>
                  <a:lnTo>
                    <a:pt x="5598654" y="2914336"/>
                  </a:lnTo>
                  <a:lnTo>
                    <a:pt x="5592616" y="2920373"/>
                  </a:lnTo>
                  <a:lnTo>
                    <a:pt x="5584768" y="2924599"/>
                  </a:lnTo>
                  <a:lnTo>
                    <a:pt x="5554579" y="2916147"/>
                  </a:lnTo>
                  <a:lnTo>
                    <a:pt x="5521976" y="2895619"/>
                  </a:lnTo>
                  <a:lnTo>
                    <a:pt x="5497825" y="2862412"/>
                  </a:lnTo>
                  <a:lnTo>
                    <a:pt x="5485750" y="2829206"/>
                  </a:lnTo>
                  <a:lnTo>
                    <a:pt x="5485750" y="2823168"/>
                  </a:lnTo>
                  <a:lnTo>
                    <a:pt x="5485750" y="2814716"/>
                  </a:lnTo>
                  <a:lnTo>
                    <a:pt x="5485750" y="2808679"/>
                  </a:lnTo>
                  <a:lnTo>
                    <a:pt x="5485750" y="2800225"/>
                  </a:lnTo>
                  <a:lnTo>
                    <a:pt x="5485750" y="2794189"/>
                  </a:lnTo>
                  <a:lnTo>
                    <a:pt x="5489978" y="2785737"/>
                  </a:lnTo>
                  <a:lnTo>
                    <a:pt x="5494204" y="2775472"/>
                  </a:lnTo>
                  <a:lnTo>
                    <a:pt x="5486355" y="2769435"/>
                  </a:lnTo>
                  <a:lnTo>
                    <a:pt x="5480316" y="2765209"/>
                  </a:lnTo>
                  <a:lnTo>
                    <a:pt x="5476090" y="2760983"/>
                  </a:lnTo>
                  <a:lnTo>
                    <a:pt x="5471864" y="2756755"/>
                  </a:lnTo>
                  <a:lnTo>
                    <a:pt x="5465827" y="2754945"/>
                  </a:lnTo>
                  <a:lnTo>
                    <a:pt x="5455563" y="2750719"/>
                  </a:lnTo>
                  <a:lnTo>
                    <a:pt x="5451337" y="2746492"/>
                  </a:lnTo>
                  <a:lnTo>
                    <a:pt x="5447111" y="2746492"/>
                  </a:lnTo>
                  <a:lnTo>
                    <a:pt x="5442884" y="2742266"/>
                  </a:lnTo>
                  <a:lnTo>
                    <a:pt x="5436846" y="2742266"/>
                  </a:lnTo>
                  <a:lnTo>
                    <a:pt x="5428999" y="2742266"/>
                  </a:lnTo>
                  <a:lnTo>
                    <a:pt x="5428999" y="2750719"/>
                  </a:lnTo>
                  <a:lnTo>
                    <a:pt x="5422960" y="2750719"/>
                  </a:lnTo>
                  <a:lnTo>
                    <a:pt x="5422960" y="2760983"/>
                  </a:lnTo>
                  <a:lnTo>
                    <a:pt x="5427186" y="2769435"/>
                  </a:lnTo>
                  <a:lnTo>
                    <a:pt x="5427186" y="2771246"/>
                  </a:lnTo>
                  <a:lnTo>
                    <a:pt x="5427186" y="2775472"/>
                  </a:lnTo>
                  <a:lnTo>
                    <a:pt x="5422960" y="2779698"/>
                  </a:lnTo>
                  <a:lnTo>
                    <a:pt x="5418734" y="2779698"/>
                  </a:lnTo>
                  <a:lnTo>
                    <a:pt x="5412697" y="2779698"/>
                  </a:lnTo>
                  <a:lnTo>
                    <a:pt x="5398809" y="2783926"/>
                  </a:lnTo>
                  <a:lnTo>
                    <a:pt x="5394583" y="2775472"/>
                  </a:lnTo>
                  <a:lnTo>
                    <a:pt x="5390357" y="2771246"/>
                  </a:lnTo>
                  <a:lnTo>
                    <a:pt x="5390357" y="2769435"/>
                  </a:lnTo>
                  <a:lnTo>
                    <a:pt x="5384320" y="2765209"/>
                  </a:lnTo>
                  <a:lnTo>
                    <a:pt x="5384320" y="2774869"/>
                  </a:lnTo>
                  <a:lnTo>
                    <a:pt x="5402432" y="2797207"/>
                  </a:lnTo>
                  <a:lnTo>
                    <a:pt x="5416318" y="2827999"/>
                  </a:lnTo>
                  <a:lnTo>
                    <a:pt x="5422357" y="2861206"/>
                  </a:lnTo>
                  <a:lnTo>
                    <a:pt x="5412092" y="2869658"/>
                  </a:lnTo>
                  <a:lnTo>
                    <a:pt x="5404243" y="2871469"/>
                  </a:lnTo>
                  <a:lnTo>
                    <a:pt x="5402432" y="2879921"/>
                  </a:lnTo>
                  <a:lnTo>
                    <a:pt x="5398206" y="2885960"/>
                  </a:lnTo>
                  <a:lnTo>
                    <a:pt x="5398206" y="2890186"/>
                  </a:lnTo>
                  <a:lnTo>
                    <a:pt x="5393980" y="2898638"/>
                  </a:lnTo>
                  <a:lnTo>
                    <a:pt x="5389754" y="2900450"/>
                  </a:lnTo>
                  <a:lnTo>
                    <a:pt x="5379489" y="2904676"/>
                  </a:lnTo>
                  <a:lnTo>
                    <a:pt x="5369225" y="2908902"/>
                  </a:lnTo>
                  <a:lnTo>
                    <a:pt x="5364999" y="2904676"/>
                  </a:lnTo>
                  <a:lnTo>
                    <a:pt x="5360773" y="2904676"/>
                  </a:lnTo>
                  <a:lnTo>
                    <a:pt x="5358962" y="2900450"/>
                  </a:lnTo>
                  <a:lnTo>
                    <a:pt x="5351113" y="2900450"/>
                  </a:lnTo>
                  <a:lnTo>
                    <a:pt x="5318510" y="2803848"/>
                  </a:lnTo>
                  <a:lnTo>
                    <a:pt x="5312473" y="2799622"/>
                  </a:lnTo>
                  <a:lnTo>
                    <a:pt x="5304624" y="2793586"/>
                  </a:lnTo>
                  <a:lnTo>
                    <a:pt x="5294359" y="2785131"/>
                  </a:lnTo>
                  <a:lnTo>
                    <a:pt x="5288322" y="2783321"/>
                  </a:lnTo>
                  <a:lnTo>
                    <a:pt x="5280473" y="2774869"/>
                  </a:lnTo>
                  <a:lnTo>
                    <a:pt x="5276247" y="2754342"/>
                  </a:lnTo>
                  <a:lnTo>
                    <a:pt x="5280473" y="2735625"/>
                  </a:lnTo>
                  <a:lnTo>
                    <a:pt x="5284699" y="2721134"/>
                  </a:lnTo>
                  <a:lnTo>
                    <a:pt x="5284699" y="2706643"/>
                  </a:lnTo>
                  <a:lnTo>
                    <a:pt x="5274434" y="2696380"/>
                  </a:lnTo>
                  <a:lnTo>
                    <a:pt x="5247870" y="2677664"/>
                  </a:lnTo>
                  <a:lnTo>
                    <a:pt x="5227343" y="2667398"/>
                  </a:lnTo>
                  <a:lnTo>
                    <a:pt x="5209229" y="2663173"/>
                  </a:lnTo>
                  <a:lnTo>
                    <a:pt x="5192927" y="2652908"/>
                  </a:lnTo>
                  <a:lnTo>
                    <a:pt x="5179041" y="2630570"/>
                  </a:lnTo>
                  <a:lnTo>
                    <a:pt x="5165155" y="2591326"/>
                  </a:lnTo>
                  <a:lnTo>
                    <a:pt x="5136779" y="2599779"/>
                  </a:lnTo>
                  <a:lnTo>
                    <a:pt x="5132553" y="2587705"/>
                  </a:lnTo>
                  <a:lnTo>
                    <a:pt x="5132553" y="2581666"/>
                  </a:lnTo>
                  <a:lnTo>
                    <a:pt x="5128327" y="2573214"/>
                  </a:lnTo>
                  <a:close/>
                  <a:moveTo>
                    <a:pt x="2701834" y="2558722"/>
                  </a:moveTo>
                  <a:lnTo>
                    <a:pt x="2701532" y="2559325"/>
                  </a:lnTo>
                  <a:lnTo>
                    <a:pt x="2707258" y="2559325"/>
                  </a:lnTo>
                  <a:lnTo>
                    <a:pt x="2707264" y="2559325"/>
                  </a:lnTo>
                  <a:lnTo>
                    <a:pt x="2705453" y="2567781"/>
                  </a:lnTo>
                  <a:lnTo>
                    <a:pt x="2701225" y="2571402"/>
                  </a:lnTo>
                  <a:lnTo>
                    <a:pt x="2696998" y="2578044"/>
                  </a:lnTo>
                  <a:lnTo>
                    <a:pt x="2696998" y="2581667"/>
                  </a:lnTo>
                  <a:lnTo>
                    <a:pt x="2695330" y="2591678"/>
                  </a:lnTo>
                  <a:lnTo>
                    <a:pt x="2695797" y="2591929"/>
                  </a:lnTo>
                  <a:lnTo>
                    <a:pt x="2697608" y="2581666"/>
                  </a:lnTo>
                  <a:lnTo>
                    <a:pt x="2697608" y="2577441"/>
                  </a:lnTo>
                  <a:lnTo>
                    <a:pt x="2701834" y="2571402"/>
                  </a:lnTo>
                  <a:lnTo>
                    <a:pt x="2706060" y="2567174"/>
                  </a:lnTo>
                  <a:lnTo>
                    <a:pt x="2707872" y="2558722"/>
                  </a:lnTo>
                  <a:close/>
                  <a:moveTo>
                    <a:pt x="5611937" y="2529138"/>
                  </a:moveTo>
                  <a:lnTo>
                    <a:pt x="5604088" y="2545439"/>
                  </a:lnTo>
                  <a:lnTo>
                    <a:pt x="5590202" y="2572008"/>
                  </a:lnTo>
                  <a:lnTo>
                    <a:pt x="5572088" y="2600986"/>
                  </a:lnTo>
                  <a:lnTo>
                    <a:pt x="5555787" y="2629967"/>
                  </a:lnTo>
                  <a:lnTo>
                    <a:pt x="5541901" y="2654720"/>
                  </a:lnTo>
                  <a:lnTo>
                    <a:pt x="5534051" y="2675248"/>
                  </a:lnTo>
                  <a:lnTo>
                    <a:pt x="5534051" y="2687324"/>
                  </a:lnTo>
                  <a:lnTo>
                    <a:pt x="5538278" y="2701815"/>
                  </a:lnTo>
                  <a:lnTo>
                    <a:pt x="5538278" y="2707850"/>
                  </a:lnTo>
                  <a:lnTo>
                    <a:pt x="5542504" y="2716304"/>
                  </a:lnTo>
                  <a:lnTo>
                    <a:pt x="5548542" y="2718115"/>
                  </a:lnTo>
                  <a:lnTo>
                    <a:pt x="5556392" y="2722342"/>
                  </a:lnTo>
                  <a:lnTo>
                    <a:pt x="5566654" y="2726567"/>
                  </a:lnTo>
                  <a:lnTo>
                    <a:pt x="5595031" y="2736833"/>
                  </a:lnTo>
                  <a:lnTo>
                    <a:pt x="5623408" y="2732606"/>
                  </a:lnTo>
                  <a:lnTo>
                    <a:pt x="5647559" y="2722342"/>
                  </a:lnTo>
                  <a:lnTo>
                    <a:pt x="5675935" y="2707850"/>
                  </a:lnTo>
                  <a:lnTo>
                    <a:pt x="5704312" y="2703625"/>
                  </a:lnTo>
                  <a:lnTo>
                    <a:pt x="5732689" y="2703625"/>
                  </a:lnTo>
                  <a:lnTo>
                    <a:pt x="5750801" y="2715700"/>
                  </a:lnTo>
                  <a:lnTo>
                    <a:pt x="5764687" y="2725965"/>
                  </a:lnTo>
                  <a:lnTo>
                    <a:pt x="5780988" y="2732001"/>
                  </a:lnTo>
                  <a:lnTo>
                    <a:pt x="5823253" y="2740454"/>
                  </a:lnTo>
                  <a:lnTo>
                    <a:pt x="5865516" y="2736228"/>
                  </a:lnTo>
                  <a:lnTo>
                    <a:pt x="5904155" y="2725965"/>
                  </a:lnTo>
                  <a:lnTo>
                    <a:pt x="5915023" y="2704229"/>
                  </a:lnTo>
                  <a:lnTo>
                    <a:pt x="5902949" y="2704229"/>
                  </a:lnTo>
                  <a:lnTo>
                    <a:pt x="5886646" y="2675248"/>
                  </a:lnTo>
                  <a:lnTo>
                    <a:pt x="5858269" y="2650493"/>
                  </a:lnTo>
                  <a:lnTo>
                    <a:pt x="5817819" y="2625741"/>
                  </a:lnTo>
                  <a:lnTo>
                    <a:pt x="5779178" y="2603401"/>
                  </a:lnTo>
                  <a:lnTo>
                    <a:pt x="5748990" y="2593138"/>
                  </a:lnTo>
                  <a:lnTo>
                    <a:pt x="5730876" y="2607627"/>
                  </a:lnTo>
                  <a:lnTo>
                    <a:pt x="5706727" y="2617891"/>
                  </a:lnTo>
                  <a:lnTo>
                    <a:pt x="5688614" y="2616081"/>
                  </a:lnTo>
                  <a:lnTo>
                    <a:pt x="5678351" y="2601591"/>
                  </a:lnTo>
                  <a:lnTo>
                    <a:pt x="5664463" y="2587099"/>
                  </a:lnTo>
                  <a:lnTo>
                    <a:pt x="5656616" y="2568384"/>
                  </a:lnTo>
                  <a:lnTo>
                    <a:pt x="5680764" y="2559928"/>
                  </a:lnTo>
                  <a:lnTo>
                    <a:pt x="5678954" y="2558119"/>
                  </a:lnTo>
                  <a:lnTo>
                    <a:pt x="5674728" y="2558119"/>
                  </a:lnTo>
                  <a:lnTo>
                    <a:pt x="5670501" y="2558119"/>
                  </a:lnTo>
                  <a:lnTo>
                    <a:pt x="5664463" y="2553892"/>
                  </a:lnTo>
                  <a:lnTo>
                    <a:pt x="5652389" y="2543628"/>
                  </a:lnTo>
                  <a:lnTo>
                    <a:pt x="5642125" y="2539402"/>
                  </a:lnTo>
                  <a:lnTo>
                    <a:pt x="5628239" y="2533364"/>
                  </a:lnTo>
                  <a:close/>
                  <a:moveTo>
                    <a:pt x="6178263" y="2518875"/>
                  </a:moveTo>
                  <a:lnTo>
                    <a:pt x="6155923" y="2537592"/>
                  </a:lnTo>
                  <a:lnTo>
                    <a:pt x="6131772" y="2547854"/>
                  </a:lnTo>
                  <a:lnTo>
                    <a:pt x="6107621" y="2558119"/>
                  </a:lnTo>
                  <a:lnTo>
                    <a:pt x="6085283" y="2576838"/>
                  </a:lnTo>
                  <a:lnTo>
                    <a:pt x="6071397" y="2599175"/>
                  </a:lnTo>
                  <a:lnTo>
                    <a:pt x="6065359" y="2629967"/>
                  </a:lnTo>
                  <a:lnTo>
                    <a:pt x="6075623" y="2663173"/>
                  </a:lnTo>
                  <a:lnTo>
                    <a:pt x="6097962" y="2696380"/>
                  </a:lnTo>
                  <a:lnTo>
                    <a:pt x="6118491" y="2729586"/>
                  </a:lnTo>
                  <a:lnTo>
                    <a:pt x="6142642" y="2756153"/>
                  </a:lnTo>
                  <a:lnTo>
                    <a:pt x="6156528" y="2782718"/>
                  </a:lnTo>
                  <a:lnTo>
                    <a:pt x="6132377" y="2782718"/>
                  </a:lnTo>
                  <a:lnTo>
                    <a:pt x="6132377" y="2827999"/>
                  </a:lnTo>
                  <a:lnTo>
                    <a:pt x="6140226" y="2861206"/>
                  </a:lnTo>
                  <a:lnTo>
                    <a:pt x="6160754" y="2879921"/>
                  </a:lnTo>
                  <a:lnTo>
                    <a:pt x="6196980" y="2885960"/>
                  </a:lnTo>
                  <a:lnTo>
                    <a:pt x="6249505" y="2884149"/>
                  </a:lnTo>
                  <a:lnTo>
                    <a:pt x="6245279" y="2843092"/>
                  </a:lnTo>
                  <a:lnTo>
                    <a:pt x="6237430" y="2818339"/>
                  </a:lnTo>
                  <a:lnTo>
                    <a:pt x="6227167" y="2797812"/>
                  </a:lnTo>
                  <a:lnTo>
                    <a:pt x="6222941" y="2775472"/>
                  </a:lnTo>
                  <a:lnTo>
                    <a:pt x="6227167" y="2742266"/>
                  </a:lnTo>
                  <a:lnTo>
                    <a:pt x="6235014" y="2746492"/>
                  </a:lnTo>
                  <a:lnTo>
                    <a:pt x="6241053" y="2746492"/>
                  </a:lnTo>
                  <a:lnTo>
                    <a:pt x="6248902" y="2746492"/>
                  </a:lnTo>
                  <a:lnTo>
                    <a:pt x="6254939" y="2746492"/>
                  </a:lnTo>
                  <a:lnTo>
                    <a:pt x="6265204" y="2741661"/>
                  </a:lnTo>
                  <a:lnTo>
                    <a:pt x="6259165" y="2735625"/>
                  </a:lnTo>
                  <a:lnTo>
                    <a:pt x="6251318" y="2731398"/>
                  </a:lnTo>
                  <a:lnTo>
                    <a:pt x="6249505" y="2729586"/>
                  </a:lnTo>
                  <a:lnTo>
                    <a:pt x="6241658" y="2721134"/>
                  </a:lnTo>
                  <a:lnTo>
                    <a:pt x="6235619" y="2716908"/>
                  </a:lnTo>
                  <a:lnTo>
                    <a:pt x="6231393" y="2721134"/>
                  </a:lnTo>
                  <a:lnTo>
                    <a:pt x="6231393" y="2729586"/>
                  </a:lnTo>
                  <a:lnTo>
                    <a:pt x="6227167" y="2735625"/>
                  </a:lnTo>
                  <a:lnTo>
                    <a:pt x="6227167" y="2739851"/>
                  </a:lnTo>
                  <a:lnTo>
                    <a:pt x="6222941" y="2741661"/>
                  </a:lnTo>
                  <a:lnTo>
                    <a:pt x="6221129" y="2739851"/>
                  </a:lnTo>
                  <a:lnTo>
                    <a:pt x="6216902" y="2731398"/>
                  </a:lnTo>
                  <a:lnTo>
                    <a:pt x="6206640" y="2715097"/>
                  </a:lnTo>
                  <a:lnTo>
                    <a:pt x="6196375" y="2696380"/>
                  </a:lnTo>
                  <a:lnTo>
                    <a:pt x="6198186" y="2687929"/>
                  </a:lnTo>
                  <a:lnTo>
                    <a:pt x="6202414" y="2687929"/>
                  </a:lnTo>
                  <a:lnTo>
                    <a:pt x="6206640" y="2686117"/>
                  </a:lnTo>
                  <a:lnTo>
                    <a:pt x="6208450" y="2677664"/>
                  </a:lnTo>
                  <a:lnTo>
                    <a:pt x="6178263" y="2658946"/>
                  </a:lnTo>
                  <a:lnTo>
                    <a:pt x="6154112" y="2629967"/>
                  </a:lnTo>
                  <a:lnTo>
                    <a:pt x="6140226" y="2599175"/>
                  </a:lnTo>
                  <a:lnTo>
                    <a:pt x="6178866" y="2594949"/>
                  </a:lnTo>
                  <a:lnTo>
                    <a:pt x="6207243" y="2584685"/>
                  </a:lnTo>
                  <a:lnTo>
                    <a:pt x="6221129" y="2558119"/>
                  </a:lnTo>
                  <a:lnTo>
                    <a:pt x="6227167" y="2527327"/>
                  </a:lnTo>
                  <a:lnTo>
                    <a:pt x="6216902" y="2523101"/>
                  </a:lnTo>
                  <a:lnTo>
                    <a:pt x="6206640" y="2523101"/>
                  </a:lnTo>
                  <a:lnTo>
                    <a:pt x="6196375" y="2518875"/>
                  </a:lnTo>
                  <a:close/>
                  <a:moveTo>
                    <a:pt x="5799102" y="2514044"/>
                  </a:moveTo>
                  <a:lnTo>
                    <a:pt x="5770725" y="2528535"/>
                  </a:lnTo>
                  <a:lnTo>
                    <a:pt x="5736310" y="2538798"/>
                  </a:lnTo>
                  <a:lnTo>
                    <a:pt x="5736310" y="2567781"/>
                  </a:lnTo>
                  <a:lnTo>
                    <a:pt x="5750198" y="2572008"/>
                  </a:lnTo>
                  <a:lnTo>
                    <a:pt x="5766499" y="2573817"/>
                  </a:lnTo>
                  <a:lnTo>
                    <a:pt x="5788837" y="2573817"/>
                  </a:lnTo>
                  <a:lnTo>
                    <a:pt x="5788837" y="2559325"/>
                  </a:lnTo>
                  <a:lnTo>
                    <a:pt x="5794876" y="2549063"/>
                  </a:lnTo>
                  <a:lnTo>
                    <a:pt x="5799102" y="2538798"/>
                  </a:lnTo>
                  <a:lnTo>
                    <a:pt x="5799102" y="2528535"/>
                  </a:lnTo>
                  <a:lnTo>
                    <a:pt x="5799102" y="2520083"/>
                  </a:lnTo>
                  <a:close/>
                  <a:moveTo>
                    <a:pt x="3052010" y="2495327"/>
                  </a:moveTo>
                  <a:lnTo>
                    <a:pt x="3058048" y="2514043"/>
                  </a:lnTo>
                  <a:lnTo>
                    <a:pt x="3061669" y="2538797"/>
                  </a:lnTo>
                  <a:lnTo>
                    <a:pt x="3065898" y="2559325"/>
                  </a:lnTo>
                  <a:lnTo>
                    <a:pt x="3061669" y="2563549"/>
                  </a:lnTo>
                  <a:lnTo>
                    <a:pt x="3058048" y="2563549"/>
                  </a:lnTo>
                  <a:lnTo>
                    <a:pt x="3055632" y="2563549"/>
                  </a:lnTo>
                  <a:lnTo>
                    <a:pt x="3055632" y="2567777"/>
                  </a:lnTo>
                  <a:lnTo>
                    <a:pt x="3052010" y="2567777"/>
                  </a:lnTo>
                  <a:lnTo>
                    <a:pt x="3037519" y="2567777"/>
                  </a:lnTo>
                  <a:lnTo>
                    <a:pt x="3033291" y="2563549"/>
                  </a:lnTo>
                  <a:lnTo>
                    <a:pt x="3033291" y="2559325"/>
                  </a:lnTo>
                  <a:lnTo>
                    <a:pt x="3033291" y="2557512"/>
                  </a:lnTo>
                  <a:lnTo>
                    <a:pt x="3029670" y="2557512"/>
                  </a:lnTo>
                  <a:lnTo>
                    <a:pt x="3027254" y="2553288"/>
                  </a:lnTo>
                  <a:close/>
                  <a:moveTo>
                    <a:pt x="2265920" y="2427706"/>
                  </a:moveTo>
                  <a:lnTo>
                    <a:pt x="2249618" y="2452462"/>
                  </a:lnTo>
                  <a:lnTo>
                    <a:pt x="2231506" y="2474799"/>
                  </a:lnTo>
                  <a:lnTo>
                    <a:pt x="2221242" y="2505592"/>
                  </a:lnTo>
                  <a:lnTo>
                    <a:pt x="2241769" y="2503779"/>
                  </a:lnTo>
                  <a:lnTo>
                    <a:pt x="2255657" y="2509818"/>
                  </a:lnTo>
                  <a:lnTo>
                    <a:pt x="2265920" y="2520080"/>
                  </a:lnTo>
                  <a:lnTo>
                    <a:pt x="2279807" y="2538798"/>
                  </a:lnTo>
                  <a:lnTo>
                    <a:pt x="2284033" y="2524308"/>
                  </a:lnTo>
                  <a:lnTo>
                    <a:pt x="2284033" y="2514044"/>
                  </a:lnTo>
                  <a:lnTo>
                    <a:pt x="2288260" y="2505592"/>
                  </a:lnTo>
                  <a:lnTo>
                    <a:pt x="2288260" y="2495327"/>
                  </a:lnTo>
                  <a:lnTo>
                    <a:pt x="2306372" y="2495327"/>
                  </a:lnTo>
                  <a:lnTo>
                    <a:pt x="2316636" y="2520080"/>
                  </a:lnTo>
                  <a:lnTo>
                    <a:pt x="2332938" y="2528535"/>
                  </a:lnTo>
                  <a:lnTo>
                    <a:pt x="2346824" y="2534573"/>
                  </a:lnTo>
                  <a:lnTo>
                    <a:pt x="2360710" y="2543023"/>
                  </a:lnTo>
                  <a:lnTo>
                    <a:pt x="2374596" y="2559325"/>
                  </a:lnTo>
                  <a:lnTo>
                    <a:pt x="2360710" y="2581666"/>
                  </a:lnTo>
                  <a:lnTo>
                    <a:pt x="2344408" y="2606420"/>
                  </a:lnTo>
                  <a:lnTo>
                    <a:pt x="2330522" y="2639628"/>
                  </a:lnTo>
                  <a:lnTo>
                    <a:pt x="2318447" y="2668606"/>
                  </a:lnTo>
                  <a:lnTo>
                    <a:pt x="2318447" y="2686722"/>
                  </a:lnTo>
                  <a:lnTo>
                    <a:pt x="2320863" y="2698794"/>
                  </a:lnTo>
                  <a:lnTo>
                    <a:pt x="2320863" y="2704833"/>
                  </a:lnTo>
                  <a:lnTo>
                    <a:pt x="2325089" y="2709059"/>
                  </a:lnTo>
                  <a:lnTo>
                    <a:pt x="2329315" y="2713285"/>
                  </a:lnTo>
                  <a:lnTo>
                    <a:pt x="2331125" y="2717511"/>
                  </a:lnTo>
                  <a:lnTo>
                    <a:pt x="2343200" y="2719323"/>
                  </a:lnTo>
                  <a:lnTo>
                    <a:pt x="2343200" y="2713285"/>
                  </a:lnTo>
                  <a:lnTo>
                    <a:pt x="2349239" y="2698794"/>
                  </a:lnTo>
                  <a:lnTo>
                    <a:pt x="2359502" y="2676456"/>
                  </a:lnTo>
                  <a:lnTo>
                    <a:pt x="2371577" y="2647475"/>
                  </a:lnTo>
                  <a:lnTo>
                    <a:pt x="2381843" y="2622721"/>
                  </a:lnTo>
                  <a:lnTo>
                    <a:pt x="2392106" y="2602194"/>
                  </a:lnTo>
                  <a:lnTo>
                    <a:pt x="2396334" y="2587703"/>
                  </a:lnTo>
                  <a:lnTo>
                    <a:pt x="2420482" y="2587703"/>
                  </a:lnTo>
                  <a:lnTo>
                    <a:pt x="2424710" y="2626946"/>
                  </a:lnTo>
                  <a:lnTo>
                    <a:pt x="2424710" y="2661965"/>
                  </a:lnTo>
                  <a:lnTo>
                    <a:pt x="2424710" y="2705436"/>
                  </a:lnTo>
                  <a:lnTo>
                    <a:pt x="2428937" y="2752529"/>
                  </a:lnTo>
                  <a:lnTo>
                    <a:pt x="2473615" y="2758568"/>
                  </a:lnTo>
                  <a:lnTo>
                    <a:pt x="2491727" y="2732002"/>
                  </a:lnTo>
                  <a:lnTo>
                    <a:pt x="2524329" y="2713285"/>
                  </a:lnTo>
                  <a:lnTo>
                    <a:pt x="2558743" y="2694568"/>
                  </a:lnTo>
                  <a:lnTo>
                    <a:pt x="2594969" y="2680080"/>
                  </a:lnTo>
                  <a:lnTo>
                    <a:pt x="2629384" y="2665587"/>
                  </a:lnTo>
                  <a:lnTo>
                    <a:pt x="2661987" y="2646870"/>
                  </a:lnTo>
                  <a:lnTo>
                    <a:pt x="2675873" y="2626343"/>
                  </a:lnTo>
                  <a:lnTo>
                    <a:pt x="2668023" y="2626343"/>
                  </a:lnTo>
                  <a:lnTo>
                    <a:pt x="2666213" y="2617891"/>
                  </a:lnTo>
                  <a:lnTo>
                    <a:pt x="2666213" y="2616079"/>
                  </a:lnTo>
                  <a:lnTo>
                    <a:pt x="2661987" y="2611853"/>
                  </a:lnTo>
                  <a:lnTo>
                    <a:pt x="2657761" y="2611853"/>
                  </a:lnTo>
                  <a:lnTo>
                    <a:pt x="2653533" y="2611853"/>
                  </a:lnTo>
                  <a:lnTo>
                    <a:pt x="2647496" y="2607627"/>
                  </a:lnTo>
                  <a:lnTo>
                    <a:pt x="2633610" y="2617891"/>
                  </a:lnTo>
                  <a:lnTo>
                    <a:pt x="2609460" y="2632381"/>
                  </a:lnTo>
                  <a:lnTo>
                    <a:pt x="2581083" y="2654720"/>
                  </a:lnTo>
                  <a:lnTo>
                    <a:pt x="2544856" y="2673438"/>
                  </a:lnTo>
                  <a:lnTo>
                    <a:pt x="2512254" y="2693965"/>
                  </a:lnTo>
                  <a:lnTo>
                    <a:pt x="2482067" y="2708456"/>
                  </a:lnTo>
                  <a:lnTo>
                    <a:pt x="2459726" y="2716908"/>
                  </a:lnTo>
                  <a:lnTo>
                    <a:pt x="2453691" y="2718719"/>
                  </a:lnTo>
                  <a:lnTo>
                    <a:pt x="2449464" y="2716908"/>
                  </a:lnTo>
                  <a:lnTo>
                    <a:pt x="2445238" y="2712682"/>
                  </a:lnTo>
                  <a:lnTo>
                    <a:pt x="2445238" y="2708456"/>
                  </a:lnTo>
                  <a:lnTo>
                    <a:pt x="2445238" y="2704228"/>
                  </a:lnTo>
                  <a:lnTo>
                    <a:pt x="2443425" y="2698192"/>
                  </a:lnTo>
                  <a:lnTo>
                    <a:pt x="2453691" y="2679475"/>
                  </a:lnTo>
                  <a:lnTo>
                    <a:pt x="2453691" y="2664982"/>
                  </a:lnTo>
                  <a:lnTo>
                    <a:pt x="2449464" y="2654720"/>
                  </a:lnTo>
                  <a:lnTo>
                    <a:pt x="2445238" y="2636005"/>
                  </a:lnTo>
                  <a:lnTo>
                    <a:pt x="2453085" y="2615476"/>
                  </a:lnTo>
                  <a:lnTo>
                    <a:pt x="2457314" y="2611251"/>
                  </a:lnTo>
                  <a:lnTo>
                    <a:pt x="2459124" y="2607025"/>
                  </a:lnTo>
                  <a:lnTo>
                    <a:pt x="2463350" y="2602799"/>
                  </a:lnTo>
                  <a:lnTo>
                    <a:pt x="2467576" y="2602799"/>
                  </a:lnTo>
                  <a:lnTo>
                    <a:pt x="2471802" y="2602799"/>
                  </a:lnTo>
                  <a:lnTo>
                    <a:pt x="2473615" y="2600986"/>
                  </a:lnTo>
                  <a:lnTo>
                    <a:pt x="2477841" y="2596760"/>
                  </a:lnTo>
                  <a:lnTo>
                    <a:pt x="2477841" y="2588308"/>
                  </a:lnTo>
                  <a:lnTo>
                    <a:pt x="2482067" y="2578043"/>
                  </a:lnTo>
                  <a:lnTo>
                    <a:pt x="2482067" y="2559325"/>
                  </a:lnTo>
                  <a:lnTo>
                    <a:pt x="2463955" y="2549062"/>
                  </a:lnTo>
                  <a:lnTo>
                    <a:pt x="2445841" y="2544836"/>
                  </a:lnTo>
                  <a:lnTo>
                    <a:pt x="2431956" y="2544836"/>
                  </a:lnTo>
                  <a:lnTo>
                    <a:pt x="2415654" y="2538798"/>
                  </a:lnTo>
                  <a:lnTo>
                    <a:pt x="2389087" y="2520080"/>
                  </a:lnTo>
                  <a:lnTo>
                    <a:pt x="2372785" y="2503779"/>
                  </a:lnTo>
                  <a:lnTo>
                    <a:pt x="2360710" y="2481442"/>
                  </a:lnTo>
                  <a:lnTo>
                    <a:pt x="2346824" y="2460914"/>
                  </a:lnTo>
                  <a:lnTo>
                    <a:pt x="2330522" y="2446423"/>
                  </a:lnTo>
                  <a:lnTo>
                    <a:pt x="2302145" y="2431931"/>
                  </a:lnTo>
                  <a:close/>
                  <a:moveTo>
                    <a:pt x="2977132" y="2395103"/>
                  </a:moveTo>
                  <a:lnTo>
                    <a:pt x="3003699" y="2396914"/>
                  </a:lnTo>
                  <a:lnTo>
                    <a:pt x="3019397" y="2401140"/>
                  </a:lnTo>
                  <a:lnTo>
                    <a:pt x="3041737" y="2409595"/>
                  </a:lnTo>
                  <a:lnTo>
                    <a:pt x="3041737" y="2425897"/>
                  </a:lnTo>
                  <a:lnTo>
                    <a:pt x="3033888" y="2425897"/>
                  </a:lnTo>
                  <a:lnTo>
                    <a:pt x="3027849" y="2430123"/>
                  </a:lnTo>
                  <a:lnTo>
                    <a:pt x="3019397" y="2430123"/>
                  </a:lnTo>
                  <a:lnTo>
                    <a:pt x="3013360" y="2430123"/>
                  </a:lnTo>
                  <a:lnTo>
                    <a:pt x="3003699" y="2433747"/>
                  </a:lnTo>
                  <a:lnTo>
                    <a:pt x="2995245" y="2423482"/>
                  </a:lnTo>
                  <a:lnTo>
                    <a:pt x="2991019" y="2419858"/>
                  </a:lnTo>
                  <a:lnTo>
                    <a:pt x="2989208" y="2411405"/>
                  </a:lnTo>
                  <a:lnTo>
                    <a:pt x="2984982" y="2405368"/>
                  </a:lnTo>
                  <a:close/>
                  <a:moveTo>
                    <a:pt x="3143170" y="2354046"/>
                  </a:moveTo>
                  <a:lnTo>
                    <a:pt x="3165508" y="2354046"/>
                  </a:lnTo>
                  <a:lnTo>
                    <a:pt x="3165508" y="2383026"/>
                  </a:lnTo>
                  <a:lnTo>
                    <a:pt x="3165508" y="2409592"/>
                  </a:lnTo>
                  <a:lnTo>
                    <a:pt x="3169734" y="2430120"/>
                  </a:lnTo>
                  <a:lnTo>
                    <a:pt x="3171547" y="2454270"/>
                  </a:lnTo>
                  <a:lnTo>
                    <a:pt x="3211998" y="2454270"/>
                  </a:lnTo>
                  <a:lnTo>
                    <a:pt x="3211998" y="2495325"/>
                  </a:lnTo>
                  <a:lnTo>
                    <a:pt x="3228301" y="2495325"/>
                  </a:lnTo>
                  <a:lnTo>
                    <a:pt x="3232527" y="2497138"/>
                  </a:lnTo>
                  <a:lnTo>
                    <a:pt x="3236753" y="2497138"/>
                  </a:lnTo>
                  <a:lnTo>
                    <a:pt x="3240374" y="2497138"/>
                  </a:lnTo>
                  <a:lnTo>
                    <a:pt x="3242790" y="2497138"/>
                  </a:lnTo>
                  <a:lnTo>
                    <a:pt x="3246413" y="2497138"/>
                  </a:lnTo>
                  <a:lnTo>
                    <a:pt x="3250639" y="2501364"/>
                  </a:lnTo>
                  <a:lnTo>
                    <a:pt x="3246413" y="2523702"/>
                  </a:lnTo>
                  <a:lnTo>
                    <a:pt x="3240374" y="2548457"/>
                  </a:lnTo>
                  <a:lnTo>
                    <a:pt x="3236753" y="2572606"/>
                  </a:lnTo>
                  <a:lnTo>
                    <a:pt x="3228301" y="2572606"/>
                  </a:lnTo>
                  <a:lnTo>
                    <a:pt x="3226488" y="2564759"/>
                  </a:lnTo>
                  <a:lnTo>
                    <a:pt x="3226488" y="2562343"/>
                  </a:lnTo>
                  <a:lnTo>
                    <a:pt x="3226488" y="2558721"/>
                  </a:lnTo>
                  <a:lnTo>
                    <a:pt x="3222262" y="2554494"/>
                  </a:lnTo>
                  <a:lnTo>
                    <a:pt x="3222262" y="2550269"/>
                  </a:lnTo>
                  <a:lnTo>
                    <a:pt x="3218036" y="2558721"/>
                  </a:lnTo>
                  <a:lnTo>
                    <a:pt x="3214413" y="2558721"/>
                  </a:lnTo>
                  <a:lnTo>
                    <a:pt x="3214413" y="2562343"/>
                  </a:lnTo>
                  <a:lnTo>
                    <a:pt x="3211998" y="2562343"/>
                  </a:lnTo>
                  <a:lnTo>
                    <a:pt x="3204150" y="2564759"/>
                  </a:lnTo>
                  <a:lnTo>
                    <a:pt x="3204150" y="2550269"/>
                  </a:lnTo>
                  <a:lnTo>
                    <a:pt x="3208376" y="2548457"/>
                  </a:lnTo>
                  <a:lnTo>
                    <a:pt x="3208376" y="2544229"/>
                  </a:lnTo>
                  <a:lnTo>
                    <a:pt x="3211998" y="2540004"/>
                  </a:lnTo>
                  <a:lnTo>
                    <a:pt x="3211998" y="2533967"/>
                  </a:lnTo>
                  <a:lnTo>
                    <a:pt x="3211998" y="2526118"/>
                  </a:lnTo>
                  <a:lnTo>
                    <a:pt x="3204150" y="2526118"/>
                  </a:lnTo>
                  <a:lnTo>
                    <a:pt x="3189659" y="2540004"/>
                  </a:lnTo>
                  <a:lnTo>
                    <a:pt x="3175773" y="2554494"/>
                  </a:lnTo>
                  <a:lnTo>
                    <a:pt x="3157658" y="2564759"/>
                  </a:lnTo>
                  <a:lnTo>
                    <a:pt x="3157658" y="2554494"/>
                  </a:lnTo>
                  <a:lnTo>
                    <a:pt x="3157658" y="2544229"/>
                  </a:lnTo>
                  <a:lnTo>
                    <a:pt x="3157658" y="2540004"/>
                  </a:lnTo>
                  <a:lnTo>
                    <a:pt x="3155243" y="2538193"/>
                  </a:lnTo>
                  <a:lnTo>
                    <a:pt x="3147395" y="2533967"/>
                  </a:lnTo>
                  <a:lnTo>
                    <a:pt x="3137131" y="2533967"/>
                  </a:lnTo>
                  <a:lnTo>
                    <a:pt x="3119019" y="2533967"/>
                  </a:lnTo>
                  <a:lnTo>
                    <a:pt x="3112980" y="2533967"/>
                  </a:lnTo>
                  <a:lnTo>
                    <a:pt x="3104528" y="2533967"/>
                  </a:lnTo>
                  <a:lnTo>
                    <a:pt x="3094868" y="2529741"/>
                  </a:lnTo>
                  <a:lnTo>
                    <a:pt x="3084603" y="2529741"/>
                  </a:lnTo>
                  <a:lnTo>
                    <a:pt x="3074340" y="2526118"/>
                  </a:lnTo>
                  <a:lnTo>
                    <a:pt x="3066490" y="2519476"/>
                  </a:lnTo>
                  <a:lnTo>
                    <a:pt x="3086415" y="2491099"/>
                  </a:lnTo>
                  <a:lnTo>
                    <a:pt x="3108754" y="2448234"/>
                  </a:lnTo>
                  <a:lnTo>
                    <a:pt x="3123245" y="2401140"/>
                  </a:lnTo>
                  <a:close/>
                  <a:moveTo>
                    <a:pt x="2472391" y="2229672"/>
                  </a:moveTo>
                  <a:lnTo>
                    <a:pt x="2502578" y="2229672"/>
                  </a:lnTo>
                  <a:lnTo>
                    <a:pt x="2502578" y="2244162"/>
                  </a:lnTo>
                  <a:lnTo>
                    <a:pt x="2496542" y="2244162"/>
                  </a:lnTo>
                  <a:lnTo>
                    <a:pt x="2492919" y="2247783"/>
                  </a:lnTo>
                  <a:lnTo>
                    <a:pt x="2490503" y="2247783"/>
                  </a:lnTo>
                  <a:lnTo>
                    <a:pt x="2486882" y="2247783"/>
                  </a:lnTo>
                  <a:lnTo>
                    <a:pt x="2482656" y="2252012"/>
                  </a:lnTo>
                  <a:lnTo>
                    <a:pt x="2472391" y="2252012"/>
                  </a:lnTo>
                  <a:close/>
                  <a:moveTo>
                    <a:pt x="1043899" y="2213370"/>
                  </a:moveTo>
                  <a:lnTo>
                    <a:pt x="1057785" y="2213370"/>
                  </a:lnTo>
                  <a:lnTo>
                    <a:pt x="1063823" y="2215181"/>
                  </a:lnTo>
                  <a:lnTo>
                    <a:pt x="1072275" y="2219408"/>
                  </a:lnTo>
                  <a:lnTo>
                    <a:pt x="1081935" y="2219408"/>
                  </a:lnTo>
                  <a:lnTo>
                    <a:pt x="1096426" y="2219408"/>
                  </a:lnTo>
                  <a:lnTo>
                    <a:pt x="1100652" y="2247783"/>
                  </a:lnTo>
                  <a:lnTo>
                    <a:pt x="1106689" y="2270726"/>
                  </a:lnTo>
                  <a:lnTo>
                    <a:pt x="1110312" y="2299103"/>
                  </a:lnTo>
                  <a:lnTo>
                    <a:pt x="1096426" y="2299103"/>
                  </a:lnTo>
                  <a:lnTo>
                    <a:pt x="1088577" y="2287028"/>
                  </a:lnTo>
                  <a:lnTo>
                    <a:pt x="1081935" y="2280991"/>
                  </a:lnTo>
                  <a:lnTo>
                    <a:pt x="1072275" y="2272539"/>
                  </a:lnTo>
                  <a:lnTo>
                    <a:pt x="1063823" y="2266500"/>
                  </a:lnTo>
                  <a:lnTo>
                    <a:pt x="1057785" y="2256238"/>
                  </a:lnTo>
                  <a:lnTo>
                    <a:pt x="1049935" y="2244162"/>
                  </a:lnTo>
                  <a:lnTo>
                    <a:pt x="1045709" y="2238124"/>
                  </a:lnTo>
                  <a:lnTo>
                    <a:pt x="1043899" y="2229672"/>
                  </a:lnTo>
                  <a:lnTo>
                    <a:pt x="1043899" y="2223635"/>
                  </a:lnTo>
                  <a:close/>
                  <a:moveTo>
                    <a:pt x="8722502" y="2186807"/>
                  </a:moveTo>
                  <a:lnTo>
                    <a:pt x="8726728" y="2191033"/>
                  </a:lnTo>
                  <a:lnTo>
                    <a:pt x="8726728" y="2194656"/>
                  </a:lnTo>
                  <a:lnTo>
                    <a:pt x="8728538" y="2194656"/>
                  </a:lnTo>
                  <a:lnTo>
                    <a:pt x="8728538" y="2198882"/>
                  </a:lnTo>
                  <a:lnTo>
                    <a:pt x="8740614" y="2223635"/>
                  </a:lnTo>
                  <a:lnTo>
                    <a:pt x="8740614" y="2256239"/>
                  </a:lnTo>
                  <a:lnTo>
                    <a:pt x="8740614" y="2287031"/>
                  </a:lnTo>
                  <a:lnTo>
                    <a:pt x="8746652" y="2323860"/>
                  </a:lnTo>
                  <a:lnTo>
                    <a:pt x="8756915" y="2358276"/>
                  </a:lnTo>
                  <a:lnTo>
                    <a:pt x="8775029" y="2396916"/>
                  </a:lnTo>
                  <a:lnTo>
                    <a:pt x="8785292" y="2439783"/>
                  </a:lnTo>
                  <a:lnTo>
                    <a:pt x="8736993" y="2433744"/>
                  </a:lnTo>
                  <a:lnTo>
                    <a:pt x="8736993" y="2466347"/>
                  </a:lnTo>
                  <a:lnTo>
                    <a:pt x="8743029" y="2491103"/>
                  </a:lnTo>
                  <a:lnTo>
                    <a:pt x="8746652" y="2515857"/>
                  </a:lnTo>
                  <a:lnTo>
                    <a:pt x="8755104" y="2550270"/>
                  </a:lnTo>
                  <a:lnTo>
                    <a:pt x="8743029" y="2550270"/>
                  </a:lnTo>
                  <a:lnTo>
                    <a:pt x="8736993" y="2550270"/>
                  </a:lnTo>
                  <a:lnTo>
                    <a:pt x="8726728" y="2554497"/>
                  </a:lnTo>
                  <a:lnTo>
                    <a:pt x="8722502" y="2554497"/>
                  </a:lnTo>
                  <a:lnTo>
                    <a:pt x="8716463" y="2558725"/>
                  </a:lnTo>
                  <a:lnTo>
                    <a:pt x="8708616" y="2538195"/>
                  </a:lnTo>
                  <a:lnTo>
                    <a:pt x="8704388" y="2497140"/>
                  </a:lnTo>
                  <a:lnTo>
                    <a:pt x="8704388" y="2452461"/>
                  </a:lnTo>
                  <a:lnTo>
                    <a:pt x="8704388" y="2401141"/>
                  </a:lnTo>
                  <a:lnTo>
                    <a:pt x="8704388" y="2354047"/>
                  </a:lnTo>
                  <a:lnTo>
                    <a:pt x="8698351" y="2323860"/>
                  </a:lnTo>
                  <a:lnTo>
                    <a:pt x="8698351" y="2244164"/>
                  </a:lnTo>
                  <a:lnTo>
                    <a:pt x="8704388" y="2233901"/>
                  </a:lnTo>
                  <a:lnTo>
                    <a:pt x="8708616" y="2227862"/>
                  </a:lnTo>
                  <a:lnTo>
                    <a:pt x="8712237" y="2219410"/>
                  </a:lnTo>
                  <a:lnTo>
                    <a:pt x="8716463" y="2213373"/>
                  </a:lnTo>
                  <a:lnTo>
                    <a:pt x="8718276" y="2201297"/>
                  </a:lnTo>
                  <a:close/>
                  <a:moveTo>
                    <a:pt x="4566229" y="2158429"/>
                  </a:moveTo>
                  <a:lnTo>
                    <a:pt x="4574077" y="2201297"/>
                  </a:lnTo>
                  <a:lnTo>
                    <a:pt x="4569850" y="2244164"/>
                  </a:lnTo>
                  <a:lnTo>
                    <a:pt x="4560191" y="2290655"/>
                  </a:lnTo>
                  <a:lnTo>
                    <a:pt x="4531814" y="2305144"/>
                  </a:lnTo>
                  <a:lnTo>
                    <a:pt x="4505249" y="2313598"/>
                  </a:lnTo>
                  <a:lnTo>
                    <a:pt x="4466607" y="2315409"/>
                  </a:lnTo>
                  <a:lnTo>
                    <a:pt x="4466607" y="2299108"/>
                  </a:lnTo>
                  <a:lnTo>
                    <a:pt x="4476871" y="2272541"/>
                  </a:lnTo>
                  <a:lnTo>
                    <a:pt x="4476871" y="2241748"/>
                  </a:lnTo>
                  <a:lnTo>
                    <a:pt x="4475059" y="2204919"/>
                  </a:lnTo>
                  <a:lnTo>
                    <a:pt x="4494984" y="2186807"/>
                  </a:lnTo>
                  <a:lnTo>
                    <a:pt x="4513096" y="2172315"/>
                  </a:lnTo>
                  <a:lnTo>
                    <a:pt x="4533626" y="2162052"/>
                  </a:lnTo>
                  <a:close/>
                  <a:moveTo>
                    <a:pt x="5072780" y="2102884"/>
                  </a:moveTo>
                  <a:lnTo>
                    <a:pt x="5078819" y="2108921"/>
                  </a:lnTo>
                  <a:lnTo>
                    <a:pt x="5083045" y="2113148"/>
                  </a:lnTo>
                  <a:lnTo>
                    <a:pt x="5086666" y="2117375"/>
                  </a:lnTo>
                  <a:lnTo>
                    <a:pt x="5086666" y="2123411"/>
                  </a:lnTo>
                  <a:lnTo>
                    <a:pt x="5086666" y="2131863"/>
                  </a:lnTo>
                  <a:lnTo>
                    <a:pt x="5089082" y="2141525"/>
                  </a:lnTo>
                  <a:lnTo>
                    <a:pt x="5086666" y="2148164"/>
                  </a:lnTo>
                  <a:lnTo>
                    <a:pt x="5083045" y="2151788"/>
                  </a:lnTo>
                  <a:lnTo>
                    <a:pt x="5083045" y="2156013"/>
                  </a:lnTo>
                  <a:lnTo>
                    <a:pt x="5083045" y="2158429"/>
                  </a:lnTo>
                  <a:lnTo>
                    <a:pt x="5083045" y="2162052"/>
                  </a:lnTo>
                  <a:lnTo>
                    <a:pt x="5078819" y="2166278"/>
                  </a:lnTo>
                  <a:lnTo>
                    <a:pt x="5074591" y="2170504"/>
                  </a:lnTo>
                  <a:lnTo>
                    <a:pt x="5072780" y="2170504"/>
                  </a:lnTo>
                  <a:lnTo>
                    <a:pt x="5068554" y="2170504"/>
                  </a:lnTo>
                  <a:lnTo>
                    <a:pt x="5064328" y="2172315"/>
                  </a:lnTo>
                  <a:lnTo>
                    <a:pt x="5058289" y="2172315"/>
                  </a:lnTo>
                  <a:lnTo>
                    <a:pt x="5046213" y="2148164"/>
                  </a:lnTo>
                  <a:lnTo>
                    <a:pt x="5040176" y="2137902"/>
                  </a:lnTo>
                  <a:lnTo>
                    <a:pt x="5040176" y="2133676"/>
                  </a:lnTo>
                  <a:lnTo>
                    <a:pt x="5044402" y="2131863"/>
                  </a:lnTo>
                  <a:lnTo>
                    <a:pt x="5058289" y="2123411"/>
                  </a:lnTo>
                  <a:close/>
                  <a:moveTo>
                    <a:pt x="5234588" y="2023187"/>
                  </a:moveTo>
                  <a:lnTo>
                    <a:pt x="5244853" y="2027414"/>
                  </a:lnTo>
                  <a:lnTo>
                    <a:pt x="5249079" y="2027414"/>
                  </a:lnTo>
                  <a:lnTo>
                    <a:pt x="5252703" y="2027414"/>
                  </a:lnTo>
                  <a:lnTo>
                    <a:pt x="5255116" y="2031640"/>
                  </a:lnTo>
                  <a:lnTo>
                    <a:pt x="5259343" y="2031640"/>
                  </a:lnTo>
                  <a:lnTo>
                    <a:pt x="5252703" y="2041904"/>
                  </a:lnTo>
                  <a:lnTo>
                    <a:pt x="5249079" y="2052167"/>
                  </a:lnTo>
                  <a:lnTo>
                    <a:pt x="5244853" y="2062432"/>
                  </a:lnTo>
                  <a:lnTo>
                    <a:pt x="5238814" y="2074507"/>
                  </a:lnTo>
                  <a:lnTo>
                    <a:pt x="5226738" y="2080544"/>
                  </a:lnTo>
                  <a:lnTo>
                    <a:pt x="5226738" y="2070281"/>
                  </a:lnTo>
                  <a:lnTo>
                    <a:pt x="5224325" y="2070281"/>
                  </a:lnTo>
                  <a:lnTo>
                    <a:pt x="5224325" y="2066055"/>
                  </a:lnTo>
                  <a:lnTo>
                    <a:pt x="5224325" y="2062432"/>
                  </a:lnTo>
                  <a:lnTo>
                    <a:pt x="5220701" y="2055790"/>
                  </a:lnTo>
                  <a:lnTo>
                    <a:pt x="5226738" y="2047941"/>
                  </a:lnTo>
                  <a:lnTo>
                    <a:pt x="5230966" y="2041904"/>
                  </a:lnTo>
                  <a:lnTo>
                    <a:pt x="5234588" y="2033452"/>
                  </a:lnTo>
                  <a:close/>
                  <a:moveTo>
                    <a:pt x="498707" y="2017150"/>
                  </a:moveTo>
                  <a:lnTo>
                    <a:pt x="508973" y="2033451"/>
                  </a:lnTo>
                  <a:lnTo>
                    <a:pt x="508973" y="2047942"/>
                  </a:lnTo>
                  <a:lnTo>
                    <a:pt x="498707" y="2066054"/>
                  </a:lnTo>
                  <a:lnTo>
                    <a:pt x="484218" y="2076318"/>
                  </a:lnTo>
                  <a:lnTo>
                    <a:pt x="470331" y="2084771"/>
                  </a:lnTo>
                  <a:lnTo>
                    <a:pt x="466103" y="2088996"/>
                  </a:lnTo>
                  <a:lnTo>
                    <a:pt x="460066" y="2080544"/>
                  </a:lnTo>
                  <a:lnTo>
                    <a:pt x="455840" y="2074506"/>
                  </a:lnTo>
                  <a:lnTo>
                    <a:pt x="452217" y="2062431"/>
                  </a:lnTo>
                  <a:lnTo>
                    <a:pt x="452217" y="2052168"/>
                  </a:lnTo>
                  <a:lnTo>
                    <a:pt x="447991" y="2041903"/>
                  </a:lnTo>
                  <a:lnTo>
                    <a:pt x="473953" y="2031641"/>
                  </a:lnTo>
                  <a:lnTo>
                    <a:pt x="480595" y="2027415"/>
                  </a:lnTo>
                  <a:lnTo>
                    <a:pt x="490255" y="2023187"/>
                  </a:lnTo>
                  <a:close/>
                  <a:moveTo>
                    <a:pt x="5362585" y="1970057"/>
                  </a:moveTo>
                  <a:lnTo>
                    <a:pt x="5390964" y="1984548"/>
                  </a:lnTo>
                  <a:lnTo>
                    <a:pt x="5390964" y="1994812"/>
                  </a:lnTo>
                  <a:lnTo>
                    <a:pt x="5382509" y="1994812"/>
                  </a:lnTo>
                  <a:lnTo>
                    <a:pt x="5380698" y="1999039"/>
                  </a:lnTo>
                  <a:lnTo>
                    <a:pt x="5372849" y="2002661"/>
                  </a:lnTo>
                  <a:lnTo>
                    <a:pt x="5368622" y="2009303"/>
                  </a:lnTo>
                  <a:lnTo>
                    <a:pt x="5362585" y="2005077"/>
                  </a:lnTo>
                  <a:lnTo>
                    <a:pt x="5358357" y="2005077"/>
                  </a:lnTo>
                  <a:lnTo>
                    <a:pt x="5354131" y="2002661"/>
                  </a:lnTo>
                  <a:lnTo>
                    <a:pt x="5352320" y="2002661"/>
                  </a:lnTo>
                  <a:lnTo>
                    <a:pt x="5352320" y="1994812"/>
                  </a:lnTo>
                  <a:lnTo>
                    <a:pt x="5352320" y="1988775"/>
                  </a:lnTo>
                  <a:lnTo>
                    <a:pt x="5352320" y="1984548"/>
                  </a:lnTo>
                  <a:lnTo>
                    <a:pt x="5354131" y="1976094"/>
                  </a:lnTo>
                  <a:close/>
                  <a:moveTo>
                    <a:pt x="4604263" y="1951943"/>
                  </a:moveTo>
                  <a:lnTo>
                    <a:pt x="4641094" y="1956169"/>
                  </a:lnTo>
                  <a:lnTo>
                    <a:pt x="4669471" y="1962208"/>
                  </a:lnTo>
                  <a:lnTo>
                    <a:pt x="4661016" y="1976094"/>
                  </a:lnTo>
                  <a:lnTo>
                    <a:pt x="4657396" y="1988772"/>
                  </a:lnTo>
                  <a:lnTo>
                    <a:pt x="4651357" y="1999036"/>
                  </a:lnTo>
                  <a:lnTo>
                    <a:pt x="4642905" y="2009299"/>
                  </a:lnTo>
                  <a:lnTo>
                    <a:pt x="4661016" y="2009299"/>
                  </a:lnTo>
                  <a:lnTo>
                    <a:pt x="4669471" y="2002659"/>
                  </a:lnTo>
                  <a:lnTo>
                    <a:pt x="4671281" y="1999036"/>
                  </a:lnTo>
                  <a:lnTo>
                    <a:pt x="4679734" y="1994810"/>
                  </a:lnTo>
                  <a:lnTo>
                    <a:pt x="4689394" y="1994810"/>
                  </a:lnTo>
                  <a:lnTo>
                    <a:pt x="4689394" y="2009299"/>
                  </a:lnTo>
                  <a:lnTo>
                    <a:pt x="4699658" y="2033450"/>
                  </a:lnTo>
                  <a:lnTo>
                    <a:pt x="4693619" y="2055790"/>
                  </a:lnTo>
                  <a:lnTo>
                    <a:pt x="4683357" y="2074507"/>
                  </a:lnTo>
                  <a:lnTo>
                    <a:pt x="4675508" y="2088996"/>
                  </a:lnTo>
                  <a:lnTo>
                    <a:pt x="4693619" y="2105297"/>
                  </a:lnTo>
                  <a:lnTo>
                    <a:pt x="4711734" y="2131863"/>
                  </a:lnTo>
                  <a:lnTo>
                    <a:pt x="4736487" y="2158429"/>
                  </a:lnTo>
                  <a:lnTo>
                    <a:pt x="4756411" y="2191032"/>
                  </a:lnTo>
                  <a:lnTo>
                    <a:pt x="4774524" y="2227861"/>
                  </a:lnTo>
                  <a:lnTo>
                    <a:pt x="4789014" y="2258048"/>
                  </a:lnTo>
                  <a:lnTo>
                    <a:pt x="4793240" y="2284614"/>
                  </a:lnTo>
                  <a:lnTo>
                    <a:pt x="4784789" y="2309367"/>
                  </a:lnTo>
                  <a:lnTo>
                    <a:pt x="4768487" y="2323858"/>
                  </a:lnTo>
                  <a:lnTo>
                    <a:pt x="4746147" y="2337744"/>
                  </a:lnTo>
                  <a:lnTo>
                    <a:pt x="4711734" y="2352236"/>
                  </a:lnTo>
                  <a:lnTo>
                    <a:pt x="4669471" y="2362498"/>
                  </a:lnTo>
                  <a:lnTo>
                    <a:pt x="4630830" y="2372763"/>
                  </a:lnTo>
                  <a:lnTo>
                    <a:pt x="4598227" y="2376989"/>
                  </a:lnTo>
                  <a:lnTo>
                    <a:pt x="4598227" y="2368537"/>
                  </a:lnTo>
                  <a:lnTo>
                    <a:pt x="4618755" y="2337744"/>
                  </a:lnTo>
                  <a:lnTo>
                    <a:pt x="4636866" y="2305141"/>
                  </a:lnTo>
                  <a:lnTo>
                    <a:pt x="4626604" y="2305141"/>
                  </a:lnTo>
                  <a:lnTo>
                    <a:pt x="4618755" y="2305141"/>
                  </a:lnTo>
                  <a:lnTo>
                    <a:pt x="4612718" y="2300916"/>
                  </a:lnTo>
                  <a:lnTo>
                    <a:pt x="4612718" y="2299103"/>
                  </a:lnTo>
                  <a:lnTo>
                    <a:pt x="4608489" y="2294877"/>
                  </a:lnTo>
                  <a:lnTo>
                    <a:pt x="4608489" y="2287028"/>
                  </a:lnTo>
                  <a:lnTo>
                    <a:pt x="4604263" y="2276765"/>
                  </a:lnTo>
                  <a:lnTo>
                    <a:pt x="4630830" y="2270726"/>
                  </a:lnTo>
                  <a:lnTo>
                    <a:pt x="4622980" y="2262274"/>
                  </a:lnTo>
                  <a:lnTo>
                    <a:pt x="4622980" y="2258048"/>
                  </a:lnTo>
                  <a:lnTo>
                    <a:pt x="4618755" y="2256237"/>
                  </a:lnTo>
                  <a:lnTo>
                    <a:pt x="4618755" y="2252011"/>
                  </a:lnTo>
                  <a:lnTo>
                    <a:pt x="4622980" y="2244162"/>
                  </a:lnTo>
                  <a:lnTo>
                    <a:pt x="4626604" y="2229672"/>
                  </a:lnTo>
                  <a:lnTo>
                    <a:pt x="4636866" y="2219409"/>
                  </a:lnTo>
                  <a:lnTo>
                    <a:pt x="4642905" y="2213370"/>
                  </a:lnTo>
                  <a:lnTo>
                    <a:pt x="4657396" y="2204918"/>
                  </a:lnTo>
                  <a:lnTo>
                    <a:pt x="4669471" y="2198879"/>
                  </a:lnTo>
                  <a:lnTo>
                    <a:pt x="4665243" y="2191032"/>
                  </a:lnTo>
                  <a:lnTo>
                    <a:pt x="4665243" y="2186804"/>
                  </a:lnTo>
                  <a:lnTo>
                    <a:pt x="4661016" y="2184993"/>
                  </a:lnTo>
                  <a:lnTo>
                    <a:pt x="4661016" y="2180767"/>
                  </a:lnTo>
                  <a:lnTo>
                    <a:pt x="4657396" y="2172315"/>
                  </a:lnTo>
                  <a:lnTo>
                    <a:pt x="4654980" y="2172315"/>
                  </a:lnTo>
                  <a:lnTo>
                    <a:pt x="4654980" y="2170502"/>
                  </a:lnTo>
                  <a:lnTo>
                    <a:pt x="4651357" y="2170502"/>
                  </a:lnTo>
                  <a:lnTo>
                    <a:pt x="4642905" y="2166276"/>
                  </a:lnTo>
                  <a:lnTo>
                    <a:pt x="4636866" y="2162050"/>
                  </a:lnTo>
                  <a:lnTo>
                    <a:pt x="4632640" y="2162050"/>
                  </a:lnTo>
                  <a:lnTo>
                    <a:pt x="4626604" y="2162050"/>
                  </a:lnTo>
                  <a:lnTo>
                    <a:pt x="4618755" y="2158429"/>
                  </a:lnTo>
                  <a:lnTo>
                    <a:pt x="4612718" y="2158429"/>
                  </a:lnTo>
                  <a:lnTo>
                    <a:pt x="4612718" y="2156013"/>
                  </a:lnTo>
                  <a:lnTo>
                    <a:pt x="4608489" y="2151788"/>
                  </a:lnTo>
                  <a:lnTo>
                    <a:pt x="4608489" y="2148165"/>
                  </a:lnTo>
                  <a:lnTo>
                    <a:pt x="4608489" y="2141523"/>
                  </a:lnTo>
                  <a:lnTo>
                    <a:pt x="4604263" y="2133674"/>
                  </a:lnTo>
                  <a:lnTo>
                    <a:pt x="4608489" y="2131863"/>
                  </a:lnTo>
                  <a:lnTo>
                    <a:pt x="4608489" y="2127637"/>
                  </a:lnTo>
                  <a:lnTo>
                    <a:pt x="4612718" y="2123411"/>
                  </a:lnTo>
                  <a:lnTo>
                    <a:pt x="4612718" y="2119185"/>
                  </a:lnTo>
                  <a:lnTo>
                    <a:pt x="4612718" y="2113146"/>
                  </a:lnTo>
                  <a:lnTo>
                    <a:pt x="4604263" y="2113146"/>
                  </a:lnTo>
                  <a:lnTo>
                    <a:pt x="4602453" y="2119185"/>
                  </a:lnTo>
                  <a:lnTo>
                    <a:pt x="4602453" y="2123411"/>
                  </a:lnTo>
                  <a:lnTo>
                    <a:pt x="4602453" y="2127637"/>
                  </a:lnTo>
                  <a:lnTo>
                    <a:pt x="4598227" y="2127637"/>
                  </a:lnTo>
                  <a:lnTo>
                    <a:pt x="4594603" y="2131863"/>
                  </a:lnTo>
                  <a:lnTo>
                    <a:pt x="4590377" y="2133674"/>
                  </a:lnTo>
                  <a:lnTo>
                    <a:pt x="4584341" y="2098656"/>
                  </a:lnTo>
                  <a:lnTo>
                    <a:pt x="4575886" y="2066053"/>
                  </a:lnTo>
                  <a:lnTo>
                    <a:pt x="4574076" y="2041904"/>
                  </a:lnTo>
                  <a:lnTo>
                    <a:pt x="4580113" y="2023187"/>
                  </a:lnTo>
                  <a:lnTo>
                    <a:pt x="4590377" y="2005073"/>
                  </a:lnTo>
                  <a:lnTo>
                    <a:pt x="4602453" y="1984546"/>
                  </a:lnTo>
                  <a:close/>
                  <a:moveTo>
                    <a:pt x="58565" y="1878288"/>
                  </a:moveTo>
                  <a:lnTo>
                    <a:pt x="99019" y="1878288"/>
                  </a:lnTo>
                  <a:lnTo>
                    <a:pt x="99019" y="1892778"/>
                  </a:lnTo>
                  <a:lnTo>
                    <a:pt x="91169" y="1892778"/>
                  </a:lnTo>
                  <a:lnTo>
                    <a:pt x="91169" y="1898814"/>
                  </a:lnTo>
                  <a:lnTo>
                    <a:pt x="80904" y="1894589"/>
                  </a:lnTo>
                  <a:lnTo>
                    <a:pt x="73056" y="1888552"/>
                  </a:lnTo>
                  <a:lnTo>
                    <a:pt x="67017" y="1884324"/>
                  </a:lnTo>
                  <a:close/>
                  <a:moveTo>
                    <a:pt x="2511033" y="1765986"/>
                  </a:moveTo>
                  <a:lnTo>
                    <a:pt x="2521296" y="1774438"/>
                  </a:lnTo>
                  <a:lnTo>
                    <a:pt x="2530955" y="1784098"/>
                  </a:lnTo>
                  <a:lnTo>
                    <a:pt x="2539410" y="1798589"/>
                  </a:lnTo>
                  <a:lnTo>
                    <a:pt x="2543636" y="1813080"/>
                  </a:lnTo>
                  <a:lnTo>
                    <a:pt x="2535184" y="1813080"/>
                  </a:lnTo>
                  <a:lnTo>
                    <a:pt x="2529145" y="1817306"/>
                  </a:lnTo>
                  <a:lnTo>
                    <a:pt x="2524919" y="1817306"/>
                  </a:lnTo>
                  <a:lnTo>
                    <a:pt x="2515259" y="1820929"/>
                  </a:lnTo>
                  <a:lnTo>
                    <a:pt x="2502578" y="1820929"/>
                  </a:lnTo>
                  <a:lnTo>
                    <a:pt x="2502578" y="1813080"/>
                  </a:lnTo>
                  <a:lnTo>
                    <a:pt x="2500768" y="1813080"/>
                  </a:lnTo>
                  <a:lnTo>
                    <a:pt x="2500768" y="1808854"/>
                  </a:lnTo>
                  <a:lnTo>
                    <a:pt x="2496542" y="1807041"/>
                  </a:lnTo>
                  <a:lnTo>
                    <a:pt x="2500768" y="1798589"/>
                  </a:lnTo>
                  <a:lnTo>
                    <a:pt x="2500768" y="1794363"/>
                  </a:lnTo>
                  <a:lnTo>
                    <a:pt x="2500768" y="1792552"/>
                  </a:lnTo>
                  <a:lnTo>
                    <a:pt x="2502578" y="1788326"/>
                  </a:lnTo>
                  <a:close/>
                  <a:moveTo>
                    <a:pt x="2450055" y="1741234"/>
                  </a:moveTo>
                  <a:lnTo>
                    <a:pt x="2458507" y="1749686"/>
                  </a:lnTo>
                  <a:lnTo>
                    <a:pt x="2462129" y="1753912"/>
                  </a:lnTo>
                  <a:lnTo>
                    <a:pt x="2462129" y="1755725"/>
                  </a:lnTo>
                  <a:lnTo>
                    <a:pt x="2464545" y="1764177"/>
                  </a:lnTo>
                  <a:lnTo>
                    <a:pt x="2464545" y="1770214"/>
                  </a:lnTo>
                  <a:lnTo>
                    <a:pt x="2464545" y="1780479"/>
                  </a:lnTo>
                  <a:lnTo>
                    <a:pt x="2458507" y="1780479"/>
                  </a:lnTo>
                  <a:lnTo>
                    <a:pt x="2458507" y="1788328"/>
                  </a:lnTo>
                  <a:lnTo>
                    <a:pt x="2444016" y="1784102"/>
                  </a:lnTo>
                  <a:lnTo>
                    <a:pt x="2430130" y="1780479"/>
                  </a:lnTo>
                  <a:lnTo>
                    <a:pt x="2419865" y="1774442"/>
                  </a:lnTo>
                  <a:lnTo>
                    <a:pt x="2411413" y="1774442"/>
                  </a:lnTo>
                  <a:lnTo>
                    <a:pt x="2411413" y="1765987"/>
                  </a:lnTo>
                  <a:lnTo>
                    <a:pt x="2425904" y="1759951"/>
                  </a:lnTo>
                  <a:lnTo>
                    <a:pt x="2439790" y="1753912"/>
                  </a:lnTo>
                  <a:close/>
                  <a:moveTo>
                    <a:pt x="2606426" y="1677838"/>
                  </a:moveTo>
                  <a:lnTo>
                    <a:pt x="2614276" y="1682064"/>
                  </a:lnTo>
                  <a:lnTo>
                    <a:pt x="2616089" y="1684480"/>
                  </a:lnTo>
                  <a:lnTo>
                    <a:pt x="2620315" y="1688103"/>
                  </a:lnTo>
                  <a:lnTo>
                    <a:pt x="2628768" y="1688103"/>
                  </a:lnTo>
                  <a:lnTo>
                    <a:pt x="2628768" y="1692329"/>
                  </a:lnTo>
                  <a:lnTo>
                    <a:pt x="2628768" y="1696555"/>
                  </a:lnTo>
                  <a:lnTo>
                    <a:pt x="2624542" y="1698366"/>
                  </a:lnTo>
                  <a:lnTo>
                    <a:pt x="2620315" y="1702592"/>
                  </a:lnTo>
                  <a:lnTo>
                    <a:pt x="2616089" y="1706818"/>
                  </a:lnTo>
                  <a:lnTo>
                    <a:pt x="2614276" y="1706818"/>
                  </a:lnTo>
                  <a:lnTo>
                    <a:pt x="2610050" y="1711045"/>
                  </a:lnTo>
                  <a:lnTo>
                    <a:pt x="2606426" y="1711045"/>
                  </a:lnTo>
                  <a:lnTo>
                    <a:pt x="2600389" y="1711045"/>
                  </a:lnTo>
                  <a:lnTo>
                    <a:pt x="2600389" y="1698366"/>
                  </a:lnTo>
                  <a:lnTo>
                    <a:pt x="2600389" y="1692329"/>
                  </a:lnTo>
                  <a:lnTo>
                    <a:pt x="2602200" y="1688103"/>
                  </a:lnTo>
                  <a:close/>
                  <a:moveTo>
                    <a:pt x="0" y="1639197"/>
                  </a:moveTo>
                  <a:lnTo>
                    <a:pt x="34413" y="1645234"/>
                  </a:lnTo>
                  <a:lnTo>
                    <a:pt x="58564" y="1655498"/>
                  </a:lnTo>
                  <a:lnTo>
                    <a:pt x="77281" y="1677838"/>
                  </a:lnTo>
                  <a:lnTo>
                    <a:pt x="70640" y="1684478"/>
                  </a:lnTo>
                  <a:lnTo>
                    <a:pt x="62790" y="1684478"/>
                  </a:lnTo>
                  <a:lnTo>
                    <a:pt x="58564" y="1688101"/>
                  </a:lnTo>
                  <a:lnTo>
                    <a:pt x="56753" y="1692327"/>
                  </a:lnTo>
                  <a:lnTo>
                    <a:pt x="44678" y="1696553"/>
                  </a:lnTo>
                  <a:lnTo>
                    <a:pt x="38642" y="1688101"/>
                  </a:lnTo>
                  <a:lnTo>
                    <a:pt x="28377" y="1682064"/>
                  </a:lnTo>
                  <a:lnTo>
                    <a:pt x="20528" y="1674215"/>
                  </a:lnTo>
                  <a:lnTo>
                    <a:pt x="10265" y="1669989"/>
                  </a:lnTo>
                  <a:lnTo>
                    <a:pt x="6037" y="1668176"/>
                  </a:lnTo>
                  <a:lnTo>
                    <a:pt x="0" y="1659724"/>
                  </a:lnTo>
                  <a:lnTo>
                    <a:pt x="0" y="1653688"/>
                  </a:lnTo>
                  <a:close/>
                  <a:moveTo>
                    <a:pt x="2387262" y="1553464"/>
                  </a:moveTo>
                  <a:lnTo>
                    <a:pt x="2387262" y="1569765"/>
                  </a:lnTo>
                  <a:lnTo>
                    <a:pt x="2391488" y="1578218"/>
                  </a:lnTo>
                  <a:lnTo>
                    <a:pt x="2393301" y="1584256"/>
                  </a:lnTo>
                  <a:lnTo>
                    <a:pt x="2393301" y="1596332"/>
                  </a:lnTo>
                  <a:lnTo>
                    <a:pt x="2393301" y="1610821"/>
                  </a:lnTo>
                  <a:lnTo>
                    <a:pt x="2433751" y="1610821"/>
                  </a:lnTo>
                  <a:lnTo>
                    <a:pt x="2468167" y="1649463"/>
                  </a:lnTo>
                  <a:lnTo>
                    <a:pt x="2502581" y="1688102"/>
                  </a:lnTo>
                  <a:lnTo>
                    <a:pt x="2502581" y="1692331"/>
                  </a:lnTo>
                  <a:lnTo>
                    <a:pt x="2500770" y="1696557"/>
                  </a:lnTo>
                  <a:lnTo>
                    <a:pt x="2500770" y="1698367"/>
                  </a:lnTo>
                  <a:lnTo>
                    <a:pt x="2496544" y="1702594"/>
                  </a:lnTo>
                  <a:lnTo>
                    <a:pt x="2490505" y="1711046"/>
                  </a:lnTo>
                  <a:lnTo>
                    <a:pt x="2486884" y="1712859"/>
                  </a:lnTo>
                  <a:lnTo>
                    <a:pt x="2482658" y="1717085"/>
                  </a:lnTo>
                  <a:lnTo>
                    <a:pt x="2478430" y="1717085"/>
                  </a:lnTo>
                  <a:lnTo>
                    <a:pt x="2468167" y="1717085"/>
                  </a:lnTo>
                  <a:lnTo>
                    <a:pt x="2458507" y="1721311"/>
                  </a:lnTo>
                  <a:lnTo>
                    <a:pt x="2458507" y="1711046"/>
                  </a:lnTo>
                  <a:lnTo>
                    <a:pt x="2458507" y="1698367"/>
                  </a:lnTo>
                  <a:lnTo>
                    <a:pt x="2458507" y="1692331"/>
                  </a:lnTo>
                  <a:lnTo>
                    <a:pt x="2458507" y="1688102"/>
                  </a:lnTo>
                  <a:lnTo>
                    <a:pt x="2450053" y="1682066"/>
                  </a:lnTo>
                  <a:lnTo>
                    <a:pt x="2444016" y="1677840"/>
                  </a:lnTo>
                  <a:lnTo>
                    <a:pt x="2433751" y="1669991"/>
                  </a:lnTo>
                  <a:lnTo>
                    <a:pt x="2421677" y="1698367"/>
                  </a:lnTo>
                  <a:lnTo>
                    <a:pt x="2401753" y="1717085"/>
                  </a:lnTo>
                  <a:lnTo>
                    <a:pt x="2373376" y="1727348"/>
                  </a:lnTo>
                  <a:lnTo>
                    <a:pt x="2373376" y="1717085"/>
                  </a:lnTo>
                  <a:lnTo>
                    <a:pt x="2373376" y="1711046"/>
                  </a:lnTo>
                  <a:lnTo>
                    <a:pt x="2376999" y="1702594"/>
                  </a:lnTo>
                  <a:lnTo>
                    <a:pt x="2373376" y="1696557"/>
                  </a:lnTo>
                  <a:lnTo>
                    <a:pt x="2369149" y="1688102"/>
                  </a:lnTo>
                  <a:lnTo>
                    <a:pt x="2364923" y="1677840"/>
                  </a:lnTo>
                  <a:lnTo>
                    <a:pt x="2354659" y="1674217"/>
                  </a:lnTo>
                  <a:lnTo>
                    <a:pt x="2348622" y="1669991"/>
                  </a:lnTo>
                  <a:lnTo>
                    <a:pt x="2340772" y="1669991"/>
                  </a:lnTo>
                  <a:lnTo>
                    <a:pt x="2334734" y="1668180"/>
                  </a:lnTo>
                  <a:lnTo>
                    <a:pt x="2330508" y="1668180"/>
                  </a:lnTo>
                  <a:lnTo>
                    <a:pt x="2322658" y="1663954"/>
                  </a:lnTo>
                  <a:lnTo>
                    <a:pt x="2316622" y="1655499"/>
                  </a:lnTo>
                  <a:lnTo>
                    <a:pt x="2336546" y="1631350"/>
                  </a:lnTo>
                  <a:lnTo>
                    <a:pt x="2351035" y="1602369"/>
                  </a:lnTo>
                  <a:lnTo>
                    <a:pt x="2364923" y="1573992"/>
                  </a:lnTo>
                  <a:close/>
                  <a:moveTo>
                    <a:pt x="4357324" y="1492482"/>
                  </a:moveTo>
                  <a:lnTo>
                    <a:pt x="4361550" y="1500331"/>
                  </a:lnTo>
                  <a:lnTo>
                    <a:pt x="4365174" y="1506368"/>
                  </a:lnTo>
                  <a:lnTo>
                    <a:pt x="4367589" y="1510594"/>
                  </a:lnTo>
                  <a:lnTo>
                    <a:pt x="4367589" y="1516633"/>
                  </a:lnTo>
                  <a:lnTo>
                    <a:pt x="4371210" y="1525085"/>
                  </a:lnTo>
                  <a:lnTo>
                    <a:pt x="4371210" y="1538971"/>
                  </a:lnTo>
                  <a:lnTo>
                    <a:pt x="4371210" y="1549236"/>
                  </a:lnTo>
                  <a:lnTo>
                    <a:pt x="4375436" y="1578215"/>
                  </a:lnTo>
                  <a:lnTo>
                    <a:pt x="4379664" y="1610818"/>
                  </a:lnTo>
                  <a:lnTo>
                    <a:pt x="4379664" y="1639195"/>
                  </a:lnTo>
                  <a:lnTo>
                    <a:pt x="4339212" y="1659723"/>
                  </a:lnTo>
                  <a:lnTo>
                    <a:pt x="4294534" y="1677837"/>
                  </a:lnTo>
                  <a:lnTo>
                    <a:pt x="4251666" y="1698364"/>
                  </a:lnTo>
                  <a:lnTo>
                    <a:pt x="4215441" y="1727344"/>
                  </a:lnTo>
                  <a:lnTo>
                    <a:pt x="4205178" y="1721307"/>
                  </a:lnTo>
                  <a:lnTo>
                    <a:pt x="4187064" y="1712855"/>
                  </a:lnTo>
                  <a:lnTo>
                    <a:pt x="4162913" y="1698364"/>
                  </a:lnTo>
                  <a:lnTo>
                    <a:pt x="4142386" y="1688100"/>
                  </a:lnTo>
                  <a:lnTo>
                    <a:pt x="4124274" y="1677837"/>
                  </a:lnTo>
                  <a:lnTo>
                    <a:pt x="4115822" y="1669987"/>
                  </a:lnTo>
                  <a:lnTo>
                    <a:pt x="4120048" y="1668177"/>
                  </a:lnTo>
                  <a:lnTo>
                    <a:pt x="4124274" y="1663951"/>
                  </a:lnTo>
                  <a:lnTo>
                    <a:pt x="4128500" y="1659723"/>
                  </a:lnTo>
                  <a:lnTo>
                    <a:pt x="4128500" y="1655497"/>
                  </a:lnTo>
                  <a:lnTo>
                    <a:pt x="4130310" y="1649460"/>
                  </a:lnTo>
                  <a:lnTo>
                    <a:pt x="4120048" y="1641611"/>
                  </a:lnTo>
                  <a:lnTo>
                    <a:pt x="4106160" y="1639195"/>
                  </a:lnTo>
                  <a:lnTo>
                    <a:pt x="4095897" y="1631348"/>
                  </a:lnTo>
                  <a:lnTo>
                    <a:pt x="4085632" y="1625309"/>
                  </a:lnTo>
                  <a:lnTo>
                    <a:pt x="4091671" y="1625309"/>
                  </a:lnTo>
                  <a:lnTo>
                    <a:pt x="4100123" y="1616857"/>
                  </a:lnTo>
                  <a:lnTo>
                    <a:pt x="4101934" y="1612631"/>
                  </a:lnTo>
                  <a:lnTo>
                    <a:pt x="4106160" y="1612631"/>
                  </a:lnTo>
                  <a:lnTo>
                    <a:pt x="4109783" y="1610818"/>
                  </a:lnTo>
                  <a:lnTo>
                    <a:pt x="4120048" y="1610818"/>
                  </a:lnTo>
                  <a:lnTo>
                    <a:pt x="4130310" y="1610818"/>
                  </a:lnTo>
                  <a:lnTo>
                    <a:pt x="4130310" y="1584254"/>
                  </a:lnTo>
                  <a:lnTo>
                    <a:pt x="4077785" y="1584254"/>
                  </a:lnTo>
                  <a:lnTo>
                    <a:pt x="4067520" y="1563727"/>
                  </a:lnTo>
                  <a:lnTo>
                    <a:pt x="4085632" y="1549236"/>
                  </a:lnTo>
                  <a:lnTo>
                    <a:pt x="4100123" y="1535350"/>
                  </a:lnTo>
                  <a:lnTo>
                    <a:pt x="4115822" y="1529311"/>
                  </a:lnTo>
                  <a:lnTo>
                    <a:pt x="4144198" y="1520859"/>
                  </a:lnTo>
                  <a:lnTo>
                    <a:pt x="4156877" y="1531124"/>
                  </a:lnTo>
                  <a:lnTo>
                    <a:pt x="4162913" y="1543197"/>
                  </a:lnTo>
                  <a:lnTo>
                    <a:pt x="4170763" y="1549236"/>
                  </a:lnTo>
                  <a:lnTo>
                    <a:pt x="4176801" y="1563727"/>
                  </a:lnTo>
                  <a:lnTo>
                    <a:pt x="4199139" y="1545613"/>
                  </a:lnTo>
                  <a:lnTo>
                    <a:pt x="4219667" y="1531124"/>
                  </a:lnTo>
                  <a:lnTo>
                    <a:pt x="4248044" y="1520859"/>
                  </a:lnTo>
                  <a:lnTo>
                    <a:pt x="4251666" y="1531124"/>
                  </a:lnTo>
                  <a:lnTo>
                    <a:pt x="4257703" y="1535350"/>
                  </a:lnTo>
                  <a:lnTo>
                    <a:pt x="4257703" y="1538971"/>
                  </a:lnTo>
                  <a:lnTo>
                    <a:pt x="4261931" y="1538971"/>
                  </a:lnTo>
                  <a:lnTo>
                    <a:pt x="4266157" y="1538971"/>
                  </a:lnTo>
                  <a:lnTo>
                    <a:pt x="4272194" y="1538971"/>
                  </a:lnTo>
                  <a:lnTo>
                    <a:pt x="4290306" y="1529311"/>
                  </a:lnTo>
                  <a:lnTo>
                    <a:pt x="4300571" y="1516633"/>
                  </a:lnTo>
                  <a:lnTo>
                    <a:pt x="4314457" y="1506368"/>
                  </a:lnTo>
                  <a:lnTo>
                    <a:pt x="4328947" y="1496105"/>
                  </a:lnTo>
                  <a:close/>
                  <a:moveTo>
                    <a:pt x="2638425" y="1363281"/>
                  </a:moveTo>
                  <a:lnTo>
                    <a:pt x="2644464" y="1367507"/>
                  </a:lnTo>
                  <a:lnTo>
                    <a:pt x="2648690" y="1371733"/>
                  </a:lnTo>
                  <a:lnTo>
                    <a:pt x="2652916" y="1371733"/>
                  </a:lnTo>
                  <a:lnTo>
                    <a:pt x="2657142" y="1373546"/>
                  </a:lnTo>
                  <a:lnTo>
                    <a:pt x="2657142" y="1377772"/>
                  </a:lnTo>
                  <a:lnTo>
                    <a:pt x="2657142" y="1381998"/>
                  </a:lnTo>
                  <a:lnTo>
                    <a:pt x="2658955" y="1388035"/>
                  </a:lnTo>
                  <a:lnTo>
                    <a:pt x="2666802" y="1400111"/>
                  </a:lnTo>
                  <a:lnTo>
                    <a:pt x="2671028" y="1410376"/>
                  </a:lnTo>
                  <a:lnTo>
                    <a:pt x="2672841" y="1420639"/>
                  </a:lnTo>
                  <a:lnTo>
                    <a:pt x="2677067" y="1435130"/>
                  </a:lnTo>
                  <a:lnTo>
                    <a:pt x="2666802" y="1439357"/>
                  </a:lnTo>
                  <a:lnTo>
                    <a:pt x="2657142" y="1442980"/>
                  </a:lnTo>
                  <a:lnTo>
                    <a:pt x="2644464" y="1442980"/>
                  </a:lnTo>
                  <a:lnTo>
                    <a:pt x="2628765" y="1445395"/>
                  </a:lnTo>
                  <a:lnTo>
                    <a:pt x="2624539" y="1429093"/>
                  </a:lnTo>
                  <a:lnTo>
                    <a:pt x="2620313" y="1410376"/>
                  </a:lnTo>
                  <a:lnTo>
                    <a:pt x="2620313" y="1388035"/>
                  </a:lnTo>
                  <a:lnTo>
                    <a:pt x="2628765" y="1381998"/>
                  </a:lnTo>
                  <a:lnTo>
                    <a:pt x="2630578" y="1373546"/>
                  </a:lnTo>
                  <a:close/>
                  <a:moveTo>
                    <a:pt x="3250641" y="1304111"/>
                  </a:moveTo>
                  <a:lnTo>
                    <a:pt x="3265130" y="1310148"/>
                  </a:lnTo>
                  <a:lnTo>
                    <a:pt x="3279016" y="1318602"/>
                  </a:lnTo>
                  <a:lnTo>
                    <a:pt x="3285055" y="1324639"/>
                  </a:lnTo>
                  <a:lnTo>
                    <a:pt x="3295318" y="1333091"/>
                  </a:lnTo>
                  <a:lnTo>
                    <a:pt x="3307393" y="1343356"/>
                  </a:lnTo>
                  <a:lnTo>
                    <a:pt x="3303167" y="1349392"/>
                  </a:lnTo>
                  <a:lnTo>
                    <a:pt x="3303167" y="1353620"/>
                  </a:lnTo>
                  <a:lnTo>
                    <a:pt x="3299546" y="1353620"/>
                  </a:lnTo>
                  <a:lnTo>
                    <a:pt x="3299546" y="1357242"/>
                  </a:lnTo>
                  <a:lnTo>
                    <a:pt x="3293507" y="1363280"/>
                  </a:lnTo>
                  <a:lnTo>
                    <a:pt x="3293507" y="1367506"/>
                  </a:lnTo>
                  <a:lnTo>
                    <a:pt x="3289280" y="1367506"/>
                  </a:lnTo>
                  <a:lnTo>
                    <a:pt x="3285055" y="1367506"/>
                  </a:lnTo>
                  <a:lnTo>
                    <a:pt x="3280829" y="1371732"/>
                  </a:lnTo>
                  <a:lnTo>
                    <a:pt x="3274790" y="1373543"/>
                  </a:lnTo>
                  <a:lnTo>
                    <a:pt x="3265130" y="1363280"/>
                  </a:lnTo>
                  <a:lnTo>
                    <a:pt x="3254866" y="1353620"/>
                  </a:lnTo>
                  <a:lnTo>
                    <a:pt x="3240375" y="1343356"/>
                  </a:lnTo>
                  <a:lnTo>
                    <a:pt x="3228300" y="1334903"/>
                  </a:lnTo>
                  <a:lnTo>
                    <a:pt x="3236751" y="1310148"/>
                  </a:lnTo>
                  <a:lnTo>
                    <a:pt x="3242790" y="1310148"/>
                  </a:lnTo>
                  <a:lnTo>
                    <a:pt x="3246412" y="1306527"/>
                  </a:lnTo>
                  <a:close/>
                  <a:moveTo>
                    <a:pt x="6004982" y="1290225"/>
                  </a:moveTo>
                  <a:lnTo>
                    <a:pt x="6037585" y="1290225"/>
                  </a:lnTo>
                  <a:lnTo>
                    <a:pt x="6037585" y="1304110"/>
                  </a:lnTo>
                  <a:lnTo>
                    <a:pt x="6030943" y="1304110"/>
                  </a:lnTo>
                  <a:lnTo>
                    <a:pt x="6023094" y="1310149"/>
                  </a:lnTo>
                  <a:lnTo>
                    <a:pt x="6018868" y="1310149"/>
                  </a:lnTo>
                  <a:lnTo>
                    <a:pt x="6012831" y="1310149"/>
                  </a:lnTo>
                  <a:lnTo>
                    <a:pt x="6012831" y="1306526"/>
                  </a:lnTo>
                  <a:lnTo>
                    <a:pt x="6009208" y="1300489"/>
                  </a:lnTo>
                  <a:lnTo>
                    <a:pt x="6009208" y="1296261"/>
                  </a:lnTo>
                  <a:lnTo>
                    <a:pt x="6004982" y="1292035"/>
                  </a:lnTo>
                  <a:close/>
                  <a:moveTo>
                    <a:pt x="2004480" y="1247358"/>
                  </a:moveTo>
                  <a:lnTo>
                    <a:pt x="2036480" y="1267283"/>
                  </a:lnTo>
                  <a:lnTo>
                    <a:pt x="2064857" y="1292037"/>
                  </a:lnTo>
                  <a:lnTo>
                    <a:pt x="2093233" y="1318602"/>
                  </a:lnTo>
                  <a:lnTo>
                    <a:pt x="2083574" y="1318602"/>
                  </a:lnTo>
                  <a:lnTo>
                    <a:pt x="2075120" y="1328865"/>
                  </a:lnTo>
                  <a:lnTo>
                    <a:pt x="2069083" y="1333091"/>
                  </a:lnTo>
                  <a:lnTo>
                    <a:pt x="2058818" y="1333091"/>
                  </a:lnTo>
                  <a:lnTo>
                    <a:pt x="2046743" y="1334904"/>
                  </a:lnTo>
                  <a:lnTo>
                    <a:pt x="2030441" y="1334904"/>
                  </a:lnTo>
                  <a:lnTo>
                    <a:pt x="2016555" y="1320413"/>
                  </a:lnTo>
                  <a:lnTo>
                    <a:pt x="2002065" y="1310148"/>
                  </a:lnTo>
                  <a:lnTo>
                    <a:pt x="1983953" y="1304112"/>
                  </a:lnTo>
                  <a:lnTo>
                    <a:pt x="1983953" y="1296263"/>
                  </a:lnTo>
                  <a:lnTo>
                    <a:pt x="2016555" y="1277546"/>
                  </a:lnTo>
                  <a:lnTo>
                    <a:pt x="2012329" y="1271509"/>
                  </a:lnTo>
                  <a:lnTo>
                    <a:pt x="2008103" y="1267283"/>
                  </a:lnTo>
                  <a:lnTo>
                    <a:pt x="2008103" y="1261245"/>
                  </a:lnTo>
                  <a:close/>
                  <a:moveTo>
                    <a:pt x="9772438" y="1147133"/>
                  </a:moveTo>
                  <a:lnTo>
                    <a:pt x="9780288" y="1157397"/>
                  </a:lnTo>
                  <a:lnTo>
                    <a:pt x="9786324" y="1165245"/>
                  </a:lnTo>
                  <a:lnTo>
                    <a:pt x="9794778" y="1165245"/>
                  </a:lnTo>
                  <a:lnTo>
                    <a:pt x="9798400" y="1167660"/>
                  </a:lnTo>
                  <a:lnTo>
                    <a:pt x="9800815" y="1167660"/>
                  </a:lnTo>
                  <a:lnTo>
                    <a:pt x="9808664" y="1167660"/>
                  </a:lnTo>
                  <a:lnTo>
                    <a:pt x="9812890" y="1167660"/>
                  </a:lnTo>
                  <a:lnTo>
                    <a:pt x="9814701" y="1167660"/>
                  </a:lnTo>
                  <a:lnTo>
                    <a:pt x="9823155" y="1171284"/>
                  </a:lnTo>
                  <a:lnTo>
                    <a:pt x="9826776" y="1177925"/>
                  </a:lnTo>
                  <a:lnTo>
                    <a:pt x="9812890" y="1190000"/>
                  </a:lnTo>
                  <a:lnTo>
                    <a:pt x="9798400" y="1200263"/>
                  </a:lnTo>
                  <a:lnTo>
                    <a:pt x="9727760" y="1206302"/>
                  </a:lnTo>
                  <a:lnTo>
                    <a:pt x="9727760" y="1177925"/>
                  </a:lnTo>
                  <a:lnTo>
                    <a:pt x="9738025" y="1167660"/>
                  </a:lnTo>
                  <a:lnTo>
                    <a:pt x="9748288" y="1161624"/>
                  </a:lnTo>
                  <a:lnTo>
                    <a:pt x="9757947" y="1153170"/>
                  </a:lnTo>
                  <a:close/>
                  <a:moveTo>
                    <a:pt x="2154225" y="1087972"/>
                  </a:moveTo>
                  <a:lnTo>
                    <a:pt x="2156036" y="1102462"/>
                  </a:lnTo>
                  <a:lnTo>
                    <a:pt x="2156036" y="1112727"/>
                  </a:lnTo>
                  <a:lnTo>
                    <a:pt x="2160262" y="1116953"/>
                  </a:lnTo>
                  <a:lnTo>
                    <a:pt x="2164488" y="1121181"/>
                  </a:lnTo>
                  <a:lnTo>
                    <a:pt x="2168716" y="1122992"/>
                  </a:lnTo>
                  <a:lnTo>
                    <a:pt x="2174753" y="1131444"/>
                  </a:lnTo>
                  <a:lnTo>
                    <a:pt x="2178979" y="1137483"/>
                  </a:lnTo>
                  <a:lnTo>
                    <a:pt x="2174753" y="1145934"/>
                  </a:lnTo>
                  <a:lnTo>
                    <a:pt x="2170527" y="1156198"/>
                  </a:lnTo>
                  <a:lnTo>
                    <a:pt x="2168716" y="1164652"/>
                  </a:lnTo>
                  <a:lnTo>
                    <a:pt x="2164488" y="1170688"/>
                  </a:lnTo>
                  <a:lnTo>
                    <a:pt x="2160262" y="1185177"/>
                  </a:lnTo>
                  <a:lnTo>
                    <a:pt x="2174150" y="1189405"/>
                  </a:lnTo>
                  <a:lnTo>
                    <a:pt x="2181997" y="1195441"/>
                  </a:lnTo>
                  <a:lnTo>
                    <a:pt x="2188036" y="1203895"/>
                  </a:lnTo>
                  <a:lnTo>
                    <a:pt x="2192262" y="1209932"/>
                  </a:lnTo>
                  <a:lnTo>
                    <a:pt x="2192262" y="1224424"/>
                  </a:lnTo>
                  <a:lnTo>
                    <a:pt x="2192262" y="1238912"/>
                  </a:lnTo>
                  <a:lnTo>
                    <a:pt x="2181997" y="1247366"/>
                  </a:lnTo>
                  <a:lnTo>
                    <a:pt x="2174150" y="1253403"/>
                  </a:lnTo>
                  <a:lnTo>
                    <a:pt x="2169922" y="1263669"/>
                  </a:lnTo>
                  <a:lnTo>
                    <a:pt x="2168111" y="1275744"/>
                  </a:lnTo>
                  <a:lnTo>
                    <a:pt x="2160262" y="1290233"/>
                  </a:lnTo>
                  <a:lnTo>
                    <a:pt x="2210979" y="1290233"/>
                  </a:lnTo>
                  <a:lnTo>
                    <a:pt x="2210979" y="1321024"/>
                  </a:lnTo>
                  <a:lnTo>
                    <a:pt x="2217016" y="1349401"/>
                  </a:lnTo>
                  <a:lnTo>
                    <a:pt x="2239355" y="1349401"/>
                  </a:lnTo>
                  <a:lnTo>
                    <a:pt x="2249618" y="1339136"/>
                  </a:lnTo>
                  <a:lnTo>
                    <a:pt x="2259883" y="1328873"/>
                  </a:lnTo>
                  <a:lnTo>
                    <a:pt x="2270146" y="1318608"/>
                  </a:lnTo>
                  <a:lnTo>
                    <a:pt x="2288260" y="1310156"/>
                  </a:lnTo>
                  <a:lnTo>
                    <a:pt x="2288260" y="1333099"/>
                  </a:lnTo>
                  <a:lnTo>
                    <a:pt x="2284033" y="1361476"/>
                  </a:lnTo>
                  <a:lnTo>
                    <a:pt x="2282221" y="1386231"/>
                  </a:lnTo>
                  <a:lnTo>
                    <a:pt x="2282221" y="1402532"/>
                  </a:lnTo>
                  <a:lnTo>
                    <a:pt x="2277995" y="1414608"/>
                  </a:lnTo>
                  <a:lnTo>
                    <a:pt x="2284033" y="1420647"/>
                  </a:lnTo>
                  <a:lnTo>
                    <a:pt x="2288260" y="1424873"/>
                  </a:lnTo>
                  <a:lnTo>
                    <a:pt x="2292486" y="1429099"/>
                  </a:lnTo>
                  <a:lnTo>
                    <a:pt x="2298522" y="1430910"/>
                  </a:lnTo>
                  <a:lnTo>
                    <a:pt x="2308787" y="1435136"/>
                  </a:lnTo>
                  <a:lnTo>
                    <a:pt x="2326899" y="1406759"/>
                  </a:lnTo>
                  <a:lnTo>
                    <a:pt x="2340787" y="1374155"/>
                  </a:lnTo>
                  <a:lnTo>
                    <a:pt x="2340787" y="1349401"/>
                  </a:lnTo>
                  <a:lnTo>
                    <a:pt x="2336559" y="1324646"/>
                  </a:lnTo>
                  <a:lnTo>
                    <a:pt x="2336559" y="1299892"/>
                  </a:lnTo>
                  <a:lnTo>
                    <a:pt x="2344408" y="1275139"/>
                  </a:lnTo>
                  <a:lnTo>
                    <a:pt x="2364936" y="1257026"/>
                  </a:lnTo>
                  <a:lnTo>
                    <a:pt x="2372785" y="1248574"/>
                  </a:lnTo>
                  <a:lnTo>
                    <a:pt x="2378825" y="1248574"/>
                  </a:lnTo>
                  <a:lnTo>
                    <a:pt x="2386672" y="1252800"/>
                  </a:lnTo>
                  <a:lnTo>
                    <a:pt x="2392711" y="1257026"/>
                  </a:lnTo>
                  <a:lnTo>
                    <a:pt x="2396936" y="1263064"/>
                  </a:lnTo>
                  <a:lnTo>
                    <a:pt x="2404786" y="1271518"/>
                  </a:lnTo>
                  <a:lnTo>
                    <a:pt x="2406597" y="1277555"/>
                  </a:lnTo>
                  <a:lnTo>
                    <a:pt x="2414446" y="1281781"/>
                  </a:lnTo>
                  <a:lnTo>
                    <a:pt x="2418672" y="1290233"/>
                  </a:lnTo>
                  <a:lnTo>
                    <a:pt x="2432558" y="1290233"/>
                  </a:lnTo>
                  <a:lnTo>
                    <a:pt x="2448859" y="1281781"/>
                  </a:lnTo>
                  <a:lnTo>
                    <a:pt x="2466973" y="1277555"/>
                  </a:lnTo>
                  <a:lnTo>
                    <a:pt x="2480859" y="1289630"/>
                  </a:lnTo>
                  <a:lnTo>
                    <a:pt x="2480859" y="1318005"/>
                  </a:lnTo>
                  <a:lnTo>
                    <a:pt x="2480859" y="1332496"/>
                  </a:lnTo>
                  <a:lnTo>
                    <a:pt x="2476633" y="1357250"/>
                  </a:lnTo>
                  <a:lnTo>
                    <a:pt x="2474821" y="1388043"/>
                  </a:lnTo>
                  <a:lnTo>
                    <a:pt x="2466973" y="1424873"/>
                  </a:lnTo>
                  <a:lnTo>
                    <a:pt x="2460934" y="1453250"/>
                  </a:lnTo>
                  <a:lnTo>
                    <a:pt x="2456708" y="1473779"/>
                  </a:lnTo>
                  <a:lnTo>
                    <a:pt x="2442823" y="1473779"/>
                  </a:lnTo>
                  <a:lnTo>
                    <a:pt x="2434973" y="1471968"/>
                  </a:lnTo>
                  <a:lnTo>
                    <a:pt x="2428937" y="1467740"/>
                  </a:lnTo>
                  <a:lnTo>
                    <a:pt x="2421088" y="1463513"/>
                  </a:lnTo>
                  <a:lnTo>
                    <a:pt x="2410823" y="1459287"/>
                  </a:lnTo>
                  <a:lnTo>
                    <a:pt x="2410823" y="1467740"/>
                  </a:lnTo>
                  <a:lnTo>
                    <a:pt x="2415048" y="1471968"/>
                  </a:lnTo>
                  <a:lnTo>
                    <a:pt x="2419276" y="1473779"/>
                  </a:lnTo>
                  <a:lnTo>
                    <a:pt x="2421088" y="1478005"/>
                  </a:lnTo>
                  <a:lnTo>
                    <a:pt x="2421088" y="1482231"/>
                  </a:lnTo>
                  <a:lnTo>
                    <a:pt x="2425313" y="1488269"/>
                  </a:lnTo>
                  <a:lnTo>
                    <a:pt x="2425313" y="1500343"/>
                  </a:lnTo>
                  <a:lnTo>
                    <a:pt x="2326296" y="1506381"/>
                  </a:lnTo>
                  <a:lnTo>
                    <a:pt x="2326296" y="1514833"/>
                  </a:lnTo>
                  <a:lnTo>
                    <a:pt x="2334146" y="1535360"/>
                  </a:lnTo>
                  <a:lnTo>
                    <a:pt x="2329919" y="1557700"/>
                  </a:lnTo>
                  <a:lnTo>
                    <a:pt x="2325691" y="1592717"/>
                  </a:lnTo>
                  <a:lnTo>
                    <a:pt x="2307579" y="1592717"/>
                  </a:lnTo>
                  <a:lnTo>
                    <a:pt x="2283428" y="1578226"/>
                  </a:lnTo>
                  <a:lnTo>
                    <a:pt x="2249015" y="1569775"/>
                  </a:lnTo>
                  <a:lnTo>
                    <a:pt x="2249015" y="1577624"/>
                  </a:lnTo>
                  <a:lnTo>
                    <a:pt x="2255052" y="1577624"/>
                  </a:lnTo>
                  <a:lnTo>
                    <a:pt x="2262901" y="1583660"/>
                  </a:lnTo>
                  <a:lnTo>
                    <a:pt x="2267127" y="1587886"/>
                  </a:lnTo>
                  <a:lnTo>
                    <a:pt x="2268938" y="1592112"/>
                  </a:lnTo>
                  <a:lnTo>
                    <a:pt x="2273166" y="1596338"/>
                  </a:lnTo>
                  <a:lnTo>
                    <a:pt x="2277392" y="1606603"/>
                  </a:lnTo>
                  <a:lnTo>
                    <a:pt x="2277392" y="1616867"/>
                  </a:lnTo>
                  <a:lnTo>
                    <a:pt x="2273166" y="1625319"/>
                  </a:lnTo>
                  <a:lnTo>
                    <a:pt x="2267127" y="1631356"/>
                  </a:lnTo>
                  <a:lnTo>
                    <a:pt x="2262901" y="1639809"/>
                  </a:lnTo>
                  <a:lnTo>
                    <a:pt x="2244789" y="1654298"/>
                  </a:lnTo>
                  <a:lnTo>
                    <a:pt x="2230901" y="1668788"/>
                  </a:lnTo>
                  <a:lnTo>
                    <a:pt x="2224865" y="1685089"/>
                  </a:lnTo>
                  <a:lnTo>
                    <a:pt x="2217016" y="1711655"/>
                  </a:lnTo>
                  <a:lnTo>
                    <a:pt x="2203130" y="1711655"/>
                  </a:lnTo>
                  <a:lnTo>
                    <a:pt x="2192865" y="1707427"/>
                  </a:lnTo>
                  <a:lnTo>
                    <a:pt x="2182602" y="1703201"/>
                  </a:lnTo>
                  <a:lnTo>
                    <a:pt x="2174753" y="1698975"/>
                  </a:lnTo>
                  <a:lnTo>
                    <a:pt x="2160867" y="1697164"/>
                  </a:lnTo>
                  <a:lnTo>
                    <a:pt x="2160867" y="1703201"/>
                  </a:lnTo>
                  <a:lnTo>
                    <a:pt x="2178979" y="1703201"/>
                  </a:lnTo>
                  <a:lnTo>
                    <a:pt x="2183205" y="1711655"/>
                  </a:lnTo>
                  <a:lnTo>
                    <a:pt x="2185017" y="1717692"/>
                  </a:lnTo>
                  <a:lnTo>
                    <a:pt x="2189244" y="1721918"/>
                  </a:lnTo>
                  <a:lnTo>
                    <a:pt x="2189244" y="1727956"/>
                  </a:lnTo>
                  <a:lnTo>
                    <a:pt x="2193469" y="1740031"/>
                  </a:lnTo>
                  <a:lnTo>
                    <a:pt x="2193469" y="1750294"/>
                  </a:lnTo>
                  <a:lnTo>
                    <a:pt x="2160867" y="1760559"/>
                  </a:lnTo>
                  <a:lnTo>
                    <a:pt x="2132490" y="1778672"/>
                  </a:lnTo>
                  <a:lnTo>
                    <a:pt x="2114376" y="1799200"/>
                  </a:lnTo>
                  <a:lnTo>
                    <a:pt x="2102301" y="1831804"/>
                  </a:lnTo>
                  <a:lnTo>
                    <a:pt x="2102301" y="1878898"/>
                  </a:lnTo>
                  <a:lnTo>
                    <a:pt x="2114376" y="1907275"/>
                  </a:lnTo>
                  <a:lnTo>
                    <a:pt x="2122225" y="1945915"/>
                  </a:lnTo>
                  <a:lnTo>
                    <a:pt x="2122225" y="1984554"/>
                  </a:lnTo>
                  <a:lnTo>
                    <a:pt x="2160867" y="1984554"/>
                  </a:lnTo>
                  <a:lnTo>
                    <a:pt x="2160867" y="2002667"/>
                  </a:lnTo>
                  <a:lnTo>
                    <a:pt x="2168716" y="2008705"/>
                  </a:lnTo>
                  <a:lnTo>
                    <a:pt x="2168716" y="2017157"/>
                  </a:lnTo>
                  <a:lnTo>
                    <a:pt x="2168716" y="2023196"/>
                  </a:lnTo>
                  <a:lnTo>
                    <a:pt x="2168716" y="2027423"/>
                  </a:lnTo>
                  <a:lnTo>
                    <a:pt x="2168716" y="2031648"/>
                  </a:lnTo>
                  <a:lnTo>
                    <a:pt x="2168716" y="2033459"/>
                  </a:lnTo>
                  <a:lnTo>
                    <a:pt x="2170527" y="2037686"/>
                  </a:lnTo>
                  <a:lnTo>
                    <a:pt x="2182602" y="2037686"/>
                  </a:lnTo>
                  <a:lnTo>
                    <a:pt x="2192865" y="2041911"/>
                  </a:lnTo>
                  <a:lnTo>
                    <a:pt x="2217016" y="2037686"/>
                  </a:lnTo>
                  <a:lnTo>
                    <a:pt x="2241166" y="2047950"/>
                  </a:lnTo>
                  <a:lnTo>
                    <a:pt x="2267732" y="2066061"/>
                  </a:lnTo>
                  <a:lnTo>
                    <a:pt x="2291881" y="2090815"/>
                  </a:lnTo>
                  <a:lnTo>
                    <a:pt x="2312410" y="2113155"/>
                  </a:lnTo>
                  <a:lnTo>
                    <a:pt x="2337767" y="2125833"/>
                  </a:lnTo>
                  <a:lnTo>
                    <a:pt x="2348031" y="2130059"/>
                  </a:lnTo>
                  <a:lnTo>
                    <a:pt x="2354068" y="2131872"/>
                  </a:lnTo>
                  <a:lnTo>
                    <a:pt x="2361917" y="2130059"/>
                  </a:lnTo>
                  <a:lnTo>
                    <a:pt x="2367956" y="2130059"/>
                  </a:lnTo>
                  <a:lnTo>
                    <a:pt x="2372182" y="2125833"/>
                  </a:lnTo>
                  <a:lnTo>
                    <a:pt x="2380032" y="2121608"/>
                  </a:lnTo>
                  <a:lnTo>
                    <a:pt x="2381843" y="2117381"/>
                  </a:lnTo>
                  <a:lnTo>
                    <a:pt x="2389692" y="2117381"/>
                  </a:lnTo>
                  <a:lnTo>
                    <a:pt x="2446445" y="2131872"/>
                  </a:lnTo>
                  <a:lnTo>
                    <a:pt x="2452482" y="2170506"/>
                  </a:lnTo>
                  <a:lnTo>
                    <a:pt x="2460332" y="2198884"/>
                  </a:lnTo>
                  <a:lnTo>
                    <a:pt x="2464558" y="2221222"/>
                  </a:lnTo>
                  <a:lnTo>
                    <a:pt x="2466368" y="2241748"/>
                  </a:lnTo>
                  <a:lnTo>
                    <a:pt x="2474217" y="2264088"/>
                  </a:lnTo>
                  <a:lnTo>
                    <a:pt x="2492329" y="2288848"/>
                  </a:lnTo>
                  <a:lnTo>
                    <a:pt x="2512859" y="2321450"/>
                  </a:lnTo>
                  <a:lnTo>
                    <a:pt x="2518896" y="2317224"/>
                  </a:lnTo>
                  <a:lnTo>
                    <a:pt x="2523122" y="2317224"/>
                  </a:lnTo>
                  <a:lnTo>
                    <a:pt x="2527348" y="2312999"/>
                  </a:lnTo>
                  <a:lnTo>
                    <a:pt x="2531574" y="2312999"/>
                  </a:lnTo>
                  <a:lnTo>
                    <a:pt x="2537612" y="2311186"/>
                  </a:lnTo>
                  <a:lnTo>
                    <a:pt x="2541839" y="2311186"/>
                  </a:lnTo>
                  <a:lnTo>
                    <a:pt x="2541839" y="2306961"/>
                  </a:lnTo>
                  <a:lnTo>
                    <a:pt x="2541839" y="2302732"/>
                  </a:lnTo>
                  <a:lnTo>
                    <a:pt x="2546065" y="2296697"/>
                  </a:lnTo>
                  <a:lnTo>
                    <a:pt x="2546065" y="2274355"/>
                  </a:lnTo>
                  <a:lnTo>
                    <a:pt x="2541839" y="2245973"/>
                  </a:lnTo>
                  <a:lnTo>
                    <a:pt x="2533989" y="2210958"/>
                  </a:lnTo>
                  <a:lnTo>
                    <a:pt x="2523727" y="2178354"/>
                  </a:lnTo>
                  <a:lnTo>
                    <a:pt x="2552103" y="2163865"/>
                  </a:lnTo>
                  <a:lnTo>
                    <a:pt x="2580480" y="2143342"/>
                  </a:lnTo>
                  <a:lnTo>
                    <a:pt x="2598592" y="2114966"/>
                  </a:lnTo>
                  <a:lnTo>
                    <a:pt x="2608855" y="2078136"/>
                  </a:lnTo>
                  <a:lnTo>
                    <a:pt x="2613082" y="2057609"/>
                  </a:lnTo>
                  <a:lnTo>
                    <a:pt x="2608855" y="2025007"/>
                  </a:lnTo>
                  <a:lnTo>
                    <a:pt x="2608855" y="1992404"/>
                  </a:lnTo>
                  <a:lnTo>
                    <a:pt x="2594969" y="1986366"/>
                  </a:lnTo>
                  <a:lnTo>
                    <a:pt x="2588932" y="1982139"/>
                  </a:lnTo>
                  <a:lnTo>
                    <a:pt x="2581083" y="1977913"/>
                  </a:lnTo>
                  <a:lnTo>
                    <a:pt x="2575046" y="1971878"/>
                  </a:lnTo>
                  <a:lnTo>
                    <a:pt x="2570818" y="1959804"/>
                  </a:lnTo>
                  <a:lnTo>
                    <a:pt x="2584706" y="1935045"/>
                  </a:lnTo>
                  <a:lnTo>
                    <a:pt x="2590743" y="1906670"/>
                  </a:lnTo>
                  <a:lnTo>
                    <a:pt x="2584706" y="1875880"/>
                  </a:lnTo>
                  <a:lnTo>
                    <a:pt x="2576857" y="1843276"/>
                  </a:lnTo>
                  <a:lnTo>
                    <a:pt x="2566592" y="1806446"/>
                  </a:lnTo>
                  <a:lnTo>
                    <a:pt x="2562366" y="1771427"/>
                  </a:lnTo>
                  <a:lnTo>
                    <a:pt x="2570215" y="1771427"/>
                  </a:lnTo>
                  <a:lnTo>
                    <a:pt x="2570215" y="1762973"/>
                  </a:lnTo>
                  <a:lnTo>
                    <a:pt x="2619119" y="1771427"/>
                  </a:lnTo>
                  <a:lnTo>
                    <a:pt x="2661382" y="1771427"/>
                  </a:lnTo>
                  <a:lnTo>
                    <a:pt x="2707872" y="1762973"/>
                  </a:lnTo>
                  <a:lnTo>
                    <a:pt x="2718135" y="1781087"/>
                  </a:lnTo>
                  <a:lnTo>
                    <a:pt x="2728400" y="1805841"/>
                  </a:lnTo>
                  <a:lnTo>
                    <a:pt x="2740475" y="1823954"/>
                  </a:lnTo>
                  <a:lnTo>
                    <a:pt x="2750738" y="1832408"/>
                  </a:lnTo>
                  <a:lnTo>
                    <a:pt x="2756777" y="1834219"/>
                  </a:lnTo>
                  <a:lnTo>
                    <a:pt x="2768852" y="1834219"/>
                  </a:lnTo>
                  <a:lnTo>
                    <a:pt x="2779115" y="1838445"/>
                  </a:lnTo>
                  <a:lnTo>
                    <a:pt x="2789380" y="1842671"/>
                  </a:lnTo>
                  <a:lnTo>
                    <a:pt x="2797229" y="1848710"/>
                  </a:lnTo>
                  <a:lnTo>
                    <a:pt x="2799040" y="1866823"/>
                  </a:lnTo>
                  <a:lnTo>
                    <a:pt x="2806889" y="1899426"/>
                  </a:lnTo>
                  <a:lnTo>
                    <a:pt x="2811115" y="1927801"/>
                  </a:lnTo>
                  <a:lnTo>
                    <a:pt x="2817152" y="1948330"/>
                  </a:lnTo>
                  <a:lnTo>
                    <a:pt x="2821378" y="1952557"/>
                  </a:lnTo>
                  <a:lnTo>
                    <a:pt x="2827417" y="1958595"/>
                  </a:lnTo>
                  <a:lnTo>
                    <a:pt x="2835266" y="1962823"/>
                  </a:lnTo>
                  <a:lnTo>
                    <a:pt x="2841303" y="1971273"/>
                  </a:lnTo>
                  <a:lnTo>
                    <a:pt x="2853379" y="1973086"/>
                  </a:lnTo>
                  <a:lnTo>
                    <a:pt x="2855189" y="1981536"/>
                  </a:lnTo>
                  <a:lnTo>
                    <a:pt x="2883567" y="1959198"/>
                  </a:lnTo>
                  <a:lnTo>
                    <a:pt x="2905907" y="1932632"/>
                  </a:lnTo>
                  <a:lnTo>
                    <a:pt x="2922208" y="1904257"/>
                  </a:lnTo>
                  <a:lnTo>
                    <a:pt x="2950585" y="1881917"/>
                  </a:lnTo>
                  <a:lnTo>
                    <a:pt x="2954810" y="1906670"/>
                  </a:lnTo>
                  <a:lnTo>
                    <a:pt x="2965073" y="1921160"/>
                  </a:lnTo>
                  <a:lnTo>
                    <a:pt x="2978962" y="1935650"/>
                  </a:lnTo>
                  <a:lnTo>
                    <a:pt x="2992848" y="1950143"/>
                  </a:lnTo>
                  <a:lnTo>
                    <a:pt x="3004923" y="1968255"/>
                  </a:lnTo>
                  <a:lnTo>
                    <a:pt x="3004923" y="1974291"/>
                  </a:lnTo>
                  <a:lnTo>
                    <a:pt x="3004923" y="1982743"/>
                  </a:lnTo>
                  <a:lnTo>
                    <a:pt x="3000696" y="1986970"/>
                  </a:lnTo>
                  <a:lnTo>
                    <a:pt x="3000696" y="1993007"/>
                  </a:lnTo>
                  <a:lnTo>
                    <a:pt x="2996470" y="2001461"/>
                  </a:lnTo>
                  <a:lnTo>
                    <a:pt x="3000696" y="2007498"/>
                  </a:lnTo>
                  <a:lnTo>
                    <a:pt x="3004923" y="2015949"/>
                  </a:lnTo>
                  <a:lnTo>
                    <a:pt x="3006733" y="2017763"/>
                  </a:lnTo>
                  <a:lnTo>
                    <a:pt x="3014583" y="2017763"/>
                  </a:lnTo>
                  <a:lnTo>
                    <a:pt x="3020620" y="2017763"/>
                  </a:lnTo>
                  <a:lnTo>
                    <a:pt x="3024847" y="2017763"/>
                  </a:lnTo>
                  <a:lnTo>
                    <a:pt x="3032695" y="2017763"/>
                  </a:lnTo>
                  <a:lnTo>
                    <a:pt x="3034508" y="2021988"/>
                  </a:lnTo>
                  <a:lnTo>
                    <a:pt x="3046583" y="2050365"/>
                  </a:lnTo>
                  <a:lnTo>
                    <a:pt x="3046583" y="2072702"/>
                  </a:lnTo>
                  <a:lnTo>
                    <a:pt x="3042357" y="2093231"/>
                  </a:lnTo>
                  <a:lnTo>
                    <a:pt x="3048394" y="2111345"/>
                  </a:lnTo>
                  <a:lnTo>
                    <a:pt x="3074960" y="2131872"/>
                  </a:lnTo>
                  <a:lnTo>
                    <a:pt x="3052620" y="2174734"/>
                  </a:lnTo>
                  <a:lnTo>
                    <a:pt x="3028469" y="2211563"/>
                  </a:lnTo>
                  <a:lnTo>
                    <a:pt x="3034508" y="2211563"/>
                  </a:lnTo>
                  <a:lnTo>
                    <a:pt x="3056846" y="2189223"/>
                  </a:lnTo>
                  <a:lnTo>
                    <a:pt x="3077373" y="2171112"/>
                  </a:lnTo>
                  <a:lnTo>
                    <a:pt x="3095487" y="2150589"/>
                  </a:lnTo>
                  <a:lnTo>
                    <a:pt x="3119639" y="2156621"/>
                  </a:lnTo>
                  <a:lnTo>
                    <a:pt x="3133525" y="2171112"/>
                  </a:lnTo>
                  <a:lnTo>
                    <a:pt x="3147410" y="2189223"/>
                  </a:lnTo>
                  <a:lnTo>
                    <a:pt x="3151637" y="2217600"/>
                  </a:lnTo>
                  <a:lnTo>
                    <a:pt x="3188466" y="2217600"/>
                  </a:lnTo>
                  <a:lnTo>
                    <a:pt x="3188466" y="2227864"/>
                  </a:lnTo>
                  <a:lnTo>
                    <a:pt x="3190278" y="2236316"/>
                  </a:lnTo>
                  <a:lnTo>
                    <a:pt x="3190278" y="2246578"/>
                  </a:lnTo>
                  <a:lnTo>
                    <a:pt x="3194505" y="2256842"/>
                  </a:lnTo>
                  <a:lnTo>
                    <a:pt x="3190278" y="2268920"/>
                  </a:lnTo>
                  <a:lnTo>
                    <a:pt x="3190278" y="2274957"/>
                  </a:lnTo>
                  <a:lnTo>
                    <a:pt x="3190278" y="2283413"/>
                  </a:lnTo>
                  <a:lnTo>
                    <a:pt x="3194505" y="2285224"/>
                  </a:lnTo>
                  <a:lnTo>
                    <a:pt x="3194505" y="2293677"/>
                  </a:lnTo>
                  <a:lnTo>
                    <a:pt x="3194505" y="2297903"/>
                  </a:lnTo>
                  <a:lnTo>
                    <a:pt x="3194505" y="2303941"/>
                  </a:lnTo>
                  <a:lnTo>
                    <a:pt x="3155863" y="2332317"/>
                  </a:lnTo>
                  <a:lnTo>
                    <a:pt x="3113600" y="2350426"/>
                  </a:lnTo>
                  <a:lnTo>
                    <a:pt x="3064695" y="2360690"/>
                  </a:lnTo>
                  <a:lnTo>
                    <a:pt x="3013980" y="2366727"/>
                  </a:lnTo>
                  <a:lnTo>
                    <a:pt x="2965073" y="2375178"/>
                  </a:lnTo>
                  <a:lnTo>
                    <a:pt x="2914358" y="2381217"/>
                  </a:lnTo>
                  <a:lnTo>
                    <a:pt x="2872095" y="2395706"/>
                  </a:lnTo>
                  <a:lnTo>
                    <a:pt x="2833453" y="2413820"/>
                  </a:lnTo>
                  <a:lnTo>
                    <a:pt x="2805076" y="2446423"/>
                  </a:lnTo>
                  <a:lnTo>
                    <a:pt x="2812925" y="2446423"/>
                  </a:lnTo>
                  <a:lnTo>
                    <a:pt x="2847341" y="2421668"/>
                  </a:lnTo>
                  <a:lnTo>
                    <a:pt x="2889605" y="2403554"/>
                  </a:lnTo>
                  <a:lnTo>
                    <a:pt x="2936093" y="2393291"/>
                  </a:lnTo>
                  <a:lnTo>
                    <a:pt x="2937904" y="2399328"/>
                  </a:lnTo>
                  <a:lnTo>
                    <a:pt x="2942130" y="2407782"/>
                  </a:lnTo>
                  <a:lnTo>
                    <a:pt x="2946358" y="2409593"/>
                  </a:lnTo>
                  <a:lnTo>
                    <a:pt x="2952395" y="2413820"/>
                  </a:lnTo>
                  <a:lnTo>
                    <a:pt x="2960244" y="2418046"/>
                  </a:lnTo>
                  <a:lnTo>
                    <a:pt x="2966281" y="2424085"/>
                  </a:lnTo>
                  <a:lnTo>
                    <a:pt x="2956018" y="2442196"/>
                  </a:lnTo>
                  <a:lnTo>
                    <a:pt x="2949979" y="2456688"/>
                  </a:lnTo>
                  <a:lnTo>
                    <a:pt x="2945754" y="2471177"/>
                  </a:lnTo>
                  <a:lnTo>
                    <a:pt x="2941527" y="2493517"/>
                  </a:lnTo>
                  <a:lnTo>
                    <a:pt x="2969904" y="2508008"/>
                  </a:lnTo>
                  <a:lnTo>
                    <a:pt x="2988017" y="2528535"/>
                  </a:lnTo>
                  <a:lnTo>
                    <a:pt x="3001905" y="2549062"/>
                  </a:lnTo>
                  <a:lnTo>
                    <a:pt x="3020017" y="2571402"/>
                  </a:lnTo>
                  <a:lnTo>
                    <a:pt x="3020017" y="2577441"/>
                  </a:lnTo>
                  <a:lnTo>
                    <a:pt x="3020017" y="2581666"/>
                  </a:lnTo>
                  <a:lnTo>
                    <a:pt x="3015790" y="2581666"/>
                  </a:lnTo>
                  <a:lnTo>
                    <a:pt x="3015790" y="2585892"/>
                  </a:lnTo>
                  <a:lnTo>
                    <a:pt x="3011564" y="2590118"/>
                  </a:lnTo>
                  <a:lnTo>
                    <a:pt x="2991036" y="2614871"/>
                  </a:lnTo>
                  <a:lnTo>
                    <a:pt x="2962660" y="2635401"/>
                  </a:lnTo>
                  <a:lnTo>
                    <a:pt x="2926433" y="2649889"/>
                  </a:lnTo>
                  <a:lnTo>
                    <a:pt x="2926433" y="2619099"/>
                  </a:lnTo>
                  <a:lnTo>
                    <a:pt x="2944546" y="2607025"/>
                  </a:lnTo>
                  <a:lnTo>
                    <a:pt x="2958434" y="2596760"/>
                  </a:lnTo>
                  <a:lnTo>
                    <a:pt x="2972319" y="2578648"/>
                  </a:lnTo>
                  <a:lnTo>
                    <a:pt x="2958434" y="2572611"/>
                  </a:lnTo>
                  <a:lnTo>
                    <a:pt x="2958434" y="2564156"/>
                  </a:lnTo>
                  <a:lnTo>
                    <a:pt x="2954206" y="2564156"/>
                  </a:lnTo>
                  <a:lnTo>
                    <a:pt x="2949979" y="2564156"/>
                  </a:lnTo>
                  <a:lnTo>
                    <a:pt x="2949979" y="2568384"/>
                  </a:lnTo>
                  <a:lnTo>
                    <a:pt x="2949979" y="2572611"/>
                  </a:lnTo>
                  <a:lnTo>
                    <a:pt x="2925831" y="2590723"/>
                  </a:lnTo>
                  <a:lnTo>
                    <a:pt x="2893226" y="2605212"/>
                  </a:lnTo>
                  <a:lnTo>
                    <a:pt x="2866661" y="2615476"/>
                  </a:lnTo>
                  <a:lnTo>
                    <a:pt x="2838284" y="2629967"/>
                  </a:lnTo>
                  <a:lnTo>
                    <a:pt x="2811718" y="2648077"/>
                  </a:lnTo>
                  <a:lnTo>
                    <a:pt x="2795417" y="2672833"/>
                  </a:lnTo>
                  <a:lnTo>
                    <a:pt x="2783341" y="2707850"/>
                  </a:lnTo>
                  <a:lnTo>
                    <a:pt x="2795417" y="2712077"/>
                  </a:lnTo>
                  <a:lnTo>
                    <a:pt x="2809303" y="2716303"/>
                  </a:lnTo>
                  <a:lnTo>
                    <a:pt x="2815341" y="2722342"/>
                  </a:lnTo>
                  <a:lnTo>
                    <a:pt x="2801456" y="2722342"/>
                  </a:lnTo>
                  <a:lnTo>
                    <a:pt x="2780927" y="2740454"/>
                  </a:lnTo>
                  <a:lnTo>
                    <a:pt x="2752551" y="2746493"/>
                  </a:lnTo>
                  <a:lnTo>
                    <a:pt x="2725985" y="2750719"/>
                  </a:lnTo>
                  <a:lnTo>
                    <a:pt x="2697608" y="2754945"/>
                  </a:lnTo>
                  <a:lnTo>
                    <a:pt x="2677080" y="2812301"/>
                  </a:lnTo>
                  <a:lnTo>
                    <a:pt x="2652930" y="2873279"/>
                  </a:lnTo>
                  <a:lnTo>
                    <a:pt x="2645080" y="2864828"/>
                  </a:lnTo>
                  <a:lnTo>
                    <a:pt x="2643270" y="2860602"/>
                  </a:lnTo>
                  <a:lnTo>
                    <a:pt x="2635421" y="2858791"/>
                  </a:lnTo>
                  <a:lnTo>
                    <a:pt x="2631195" y="2854563"/>
                  </a:lnTo>
                  <a:lnTo>
                    <a:pt x="2620930" y="2846111"/>
                  </a:lnTo>
                  <a:lnTo>
                    <a:pt x="2620930" y="2864225"/>
                  </a:lnTo>
                  <a:lnTo>
                    <a:pt x="2625156" y="2872676"/>
                  </a:lnTo>
                  <a:lnTo>
                    <a:pt x="2631195" y="2893204"/>
                  </a:lnTo>
                  <a:lnTo>
                    <a:pt x="2639044" y="2917957"/>
                  </a:lnTo>
                  <a:lnTo>
                    <a:pt x="2645080" y="2940297"/>
                  </a:lnTo>
                  <a:lnTo>
                    <a:pt x="2645080" y="2950559"/>
                  </a:lnTo>
                  <a:lnTo>
                    <a:pt x="2616704" y="2968673"/>
                  </a:lnTo>
                  <a:lnTo>
                    <a:pt x="2586516" y="2984975"/>
                  </a:lnTo>
                  <a:lnTo>
                    <a:pt x="2553914" y="3007313"/>
                  </a:lnTo>
                  <a:lnTo>
                    <a:pt x="2521311" y="3027840"/>
                  </a:lnTo>
                  <a:lnTo>
                    <a:pt x="2500784" y="3056217"/>
                  </a:lnTo>
                  <a:lnTo>
                    <a:pt x="2490519" y="3093048"/>
                  </a:lnTo>
                  <a:lnTo>
                    <a:pt x="2478444" y="3121423"/>
                  </a:lnTo>
                  <a:lnTo>
                    <a:pt x="2482670" y="3156441"/>
                  </a:lnTo>
                  <a:lnTo>
                    <a:pt x="2492934" y="3195082"/>
                  </a:lnTo>
                  <a:lnTo>
                    <a:pt x="2506820" y="3236137"/>
                  </a:lnTo>
                  <a:lnTo>
                    <a:pt x="2520706" y="3274779"/>
                  </a:lnTo>
                  <a:lnTo>
                    <a:pt x="2528556" y="3309797"/>
                  </a:lnTo>
                  <a:lnTo>
                    <a:pt x="2520706" y="3309797"/>
                  </a:lnTo>
                  <a:lnTo>
                    <a:pt x="2520706" y="3318249"/>
                  </a:lnTo>
                  <a:lnTo>
                    <a:pt x="2496557" y="3309797"/>
                  </a:lnTo>
                  <a:lnTo>
                    <a:pt x="2486293" y="3279005"/>
                  </a:lnTo>
                  <a:lnTo>
                    <a:pt x="2468181" y="3237950"/>
                  </a:lnTo>
                  <a:lnTo>
                    <a:pt x="2447652" y="3195082"/>
                  </a:lnTo>
                  <a:lnTo>
                    <a:pt x="2425313" y="3164290"/>
                  </a:lnTo>
                  <a:lnTo>
                    <a:pt x="2404786" y="3146178"/>
                  </a:lnTo>
                  <a:lnTo>
                    <a:pt x="2378219" y="3141952"/>
                  </a:lnTo>
                  <a:lnTo>
                    <a:pt x="2348031" y="3127461"/>
                  </a:lnTo>
                  <a:lnTo>
                    <a:pt x="2311805" y="3112971"/>
                  </a:lnTo>
                  <a:lnTo>
                    <a:pt x="2269542" y="3106934"/>
                  </a:lnTo>
                  <a:lnTo>
                    <a:pt x="2269542" y="3112971"/>
                  </a:lnTo>
                  <a:lnTo>
                    <a:pt x="2263504" y="3112971"/>
                  </a:lnTo>
                  <a:lnTo>
                    <a:pt x="2267732" y="3125046"/>
                  </a:lnTo>
                  <a:lnTo>
                    <a:pt x="2273769" y="3135311"/>
                  </a:lnTo>
                  <a:lnTo>
                    <a:pt x="2277995" y="3141347"/>
                  </a:lnTo>
                  <a:lnTo>
                    <a:pt x="2282221" y="3149801"/>
                  </a:lnTo>
                  <a:lnTo>
                    <a:pt x="2288260" y="3160064"/>
                  </a:lnTo>
                  <a:lnTo>
                    <a:pt x="2255657" y="3160064"/>
                  </a:lnTo>
                  <a:lnTo>
                    <a:pt x="2231506" y="3149801"/>
                  </a:lnTo>
                  <a:lnTo>
                    <a:pt x="2198903" y="3141347"/>
                  </a:lnTo>
                  <a:lnTo>
                    <a:pt x="2168716" y="3141347"/>
                  </a:lnTo>
                  <a:lnTo>
                    <a:pt x="2136111" y="3145573"/>
                  </a:lnTo>
                  <a:lnTo>
                    <a:pt x="2113773" y="3151612"/>
                  </a:lnTo>
                  <a:lnTo>
                    <a:pt x="2089623" y="3163687"/>
                  </a:lnTo>
                  <a:lnTo>
                    <a:pt x="2069095" y="3178178"/>
                  </a:lnTo>
                  <a:lnTo>
                    <a:pt x="2055209" y="3198706"/>
                  </a:lnTo>
                  <a:lnTo>
                    <a:pt x="2047360" y="3216818"/>
                  </a:lnTo>
                  <a:lnTo>
                    <a:pt x="2051586" y="3231308"/>
                  </a:lnTo>
                  <a:lnTo>
                    <a:pt x="2051586" y="3249420"/>
                  </a:lnTo>
                  <a:lnTo>
                    <a:pt x="2045549" y="3269948"/>
                  </a:lnTo>
                  <a:lnTo>
                    <a:pt x="2031661" y="3317042"/>
                  </a:lnTo>
                  <a:lnTo>
                    <a:pt x="2031661" y="3352060"/>
                  </a:lnTo>
                  <a:lnTo>
                    <a:pt x="2033474" y="3388889"/>
                  </a:lnTo>
                  <a:lnTo>
                    <a:pt x="2047360" y="3423907"/>
                  </a:lnTo>
                  <a:lnTo>
                    <a:pt x="2069698" y="3466775"/>
                  </a:lnTo>
                  <a:lnTo>
                    <a:pt x="2093848" y="3471001"/>
                  </a:lnTo>
                  <a:lnTo>
                    <a:pt x="2107735" y="3475227"/>
                  </a:lnTo>
                  <a:lnTo>
                    <a:pt x="2113773" y="3481264"/>
                  </a:lnTo>
                  <a:lnTo>
                    <a:pt x="2121622" y="3485490"/>
                  </a:lnTo>
                  <a:lnTo>
                    <a:pt x="2131885" y="3489716"/>
                  </a:lnTo>
                  <a:lnTo>
                    <a:pt x="2149999" y="3481264"/>
                  </a:lnTo>
                  <a:lnTo>
                    <a:pt x="2178376" y="3466775"/>
                  </a:lnTo>
                  <a:lnTo>
                    <a:pt x="2184413" y="3462547"/>
                  </a:lnTo>
                  <a:lnTo>
                    <a:pt x="2188638" y="3462547"/>
                  </a:lnTo>
                  <a:lnTo>
                    <a:pt x="2196488" y="3462547"/>
                  </a:lnTo>
                  <a:lnTo>
                    <a:pt x="2198298" y="3462547"/>
                  </a:lnTo>
                  <a:lnTo>
                    <a:pt x="2202525" y="3462547"/>
                  </a:lnTo>
                  <a:lnTo>
                    <a:pt x="2202525" y="3460736"/>
                  </a:lnTo>
                  <a:lnTo>
                    <a:pt x="2210374" y="3452284"/>
                  </a:lnTo>
                  <a:lnTo>
                    <a:pt x="2212186" y="3442019"/>
                  </a:lnTo>
                  <a:lnTo>
                    <a:pt x="2216413" y="3431756"/>
                  </a:lnTo>
                  <a:lnTo>
                    <a:pt x="2220639" y="3419681"/>
                  </a:lnTo>
                  <a:lnTo>
                    <a:pt x="2224865" y="3413642"/>
                  </a:lnTo>
                  <a:lnTo>
                    <a:pt x="2241166" y="3395530"/>
                  </a:lnTo>
                  <a:lnTo>
                    <a:pt x="2263504" y="3385266"/>
                  </a:lnTo>
                  <a:lnTo>
                    <a:pt x="2296109" y="3381040"/>
                  </a:lnTo>
                  <a:lnTo>
                    <a:pt x="2297920" y="3389494"/>
                  </a:lnTo>
                  <a:lnTo>
                    <a:pt x="2302145" y="3391304"/>
                  </a:lnTo>
                  <a:lnTo>
                    <a:pt x="2302145" y="3395530"/>
                  </a:lnTo>
                  <a:lnTo>
                    <a:pt x="2306372" y="3395530"/>
                  </a:lnTo>
                  <a:lnTo>
                    <a:pt x="2306372" y="3391304"/>
                  </a:lnTo>
                  <a:lnTo>
                    <a:pt x="2308787" y="3391304"/>
                  </a:lnTo>
                  <a:lnTo>
                    <a:pt x="2316636" y="3391304"/>
                  </a:lnTo>
                  <a:lnTo>
                    <a:pt x="2326899" y="3389494"/>
                  </a:lnTo>
                  <a:lnTo>
                    <a:pt x="2326899" y="3420284"/>
                  </a:lnTo>
                  <a:lnTo>
                    <a:pt x="2313013" y="3434775"/>
                  </a:lnTo>
                  <a:lnTo>
                    <a:pt x="2302749" y="3461339"/>
                  </a:lnTo>
                  <a:lnTo>
                    <a:pt x="2292486" y="3496357"/>
                  </a:lnTo>
                  <a:lnTo>
                    <a:pt x="2282221" y="3528960"/>
                  </a:lnTo>
                  <a:lnTo>
                    <a:pt x="2270146" y="3553716"/>
                  </a:lnTo>
                  <a:lnTo>
                    <a:pt x="2306372" y="3553716"/>
                  </a:lnTo>
                  <a:lnTo>
                    <a:pt x="2336559" y="3549490"/>
                  </a:lnTo>
                  <a:lnTo>
                    <a:pt x="2364936" y="3549490"/>
                  </a:lnTo>
                  <a:lnTo>
                    <a:pt x="2391503" y="3553716"/>
                  </a:lnTo>
                  <a:lnTo>
                    <a:pt x="2407804" y="3563978"/>
                  </a:lnTo>
                  <a:lnTo>
                    <a:pt x="2421690" y="3586318"/>
                  </a:lnTo>
                  <a:lnTo>
                    <a:pt x="2425916" y="3617109"/>
                  </a:lnTo>
                  <a:lnTo>
                    <a:pt x="2419880" y="3639449"/>
                  </a:lnTo>
                  <a:lnTo>
                    <a:pt x="2412031" y="3667826"/>
                  </a:lnTo>
                  <a:lnTo>
                    <a:pt x="2412031" y="3696202"/>
                  </a:lnTo>
                  <a:lnTo>
                    <a:pt x="2430144" y="3714314"/>
                  </a:lnTo>
                  <a:lnTo>
                    <a:pt x="2440407" y="3726390"/>
                  </a:lnTo>
                  <a:lnTo>
                    <a:pt x="2454293" y="3740881"/>
                  </a:lnTo>
                  <a:lnTo>
                    <a:pt x="2476633" y="3752956"/>
                  </a:lnTo>
                  <a:lnTo>
                    <a:pt x="2503197" y="3758993"/>
                  </a:lnTo>
                  <a:lnTo>
                    <a:pt x="2517085" y="3740881"/>
                  </a:lnTo>
                  <a:lnTo>
                    <a:pt x="2535198" y="3734842"/>
                  </a:lnTo>
                  <a:lnTo>
                    <a:pt x="2567799" y="3734842"/>
                  </a:lnTo>
                  <a:lnTo>
                    <a:pt x="2572026" y="3740881"/>
                  </a:lnTo>
                  <a:lnTo>
                    <a:pt x="2578064" y="3749333"/>
                  </a:lnTo>
                  <a:lnTo>
                    <a:pt x="2581686" y="3753559"/>
                  </a:lnTo>
                  <a:lnTo>
                    <a:pt x="2585912" y="3753559"/>
                  </a:lnTo>
                  <a:lnTo>
                    <a:pt x="2596176" y="3755371"/>
                  </a:lnTo>
                  <a:lnTo>
                    <a:pt x="2609460" y="3758390"/>
                  </a:lnTo>
                  <a:lnTo>
                    <a:pt x="2623346" y="3730013"/>
                  </a:lnTo>
                  <a:lnTo>
                    <a:pt x="2641460" y="3709485"/>
                  </a:lnTo>
                  <a:lnTo>
                    <a:pt x="2661987" y="3691371"/>
                  </a:lnTo>
                  <a:lnTo>
                    <a:pt x="2688550" y="3676883"/>
                  </a:lnTo>
                  <a:lnTo>
                    <a:pt x="2727192" y="3670844"/>
                  </a:lnTo>
                  <a:lnTo>
                    <a:pt x="2733229" y="3666618"/>
                  </a:lnTo>
                  <a:lnTo>
                    <a:pt x="2737455" y="3666618"/>
                  </a:lnTo>
                  <a:lnTo>
                    <a:pt x="2743494" y="3666618"/>
                  </a:lnTo>
                  <a:lnTo>
                    <a:pt x="2747720" y="3666618"/>
                  </a:lnTo>
                  <a:lnTo>
                    <a:pt x="2755570" y="3670844"/>
                  </a:lnTo>
                  <a:lnTo>
                    <a:pt x="2765832" y="3670844"/>
                  </a:lnTo>
                  <a:lnTo>
                    <a:pt x="2761606" y="3676883"/>
                  </a:lnTo>
                  <a:lnTo>
                    <a:pt x="2761606" y="3685335"/>
                  </a:lnTo>
                  <a:lnTo>
                    <a:pt x="2757380" y="3685335"/>
                  </a:lnTo>
                  <a:lnTo>
                    <a:pt x="2757380" y="3687145"/>
                  </a:lnTo>
                  <a:lnTo>
                    <a:pt x="2761606" y="3687145"/>
                  </a:lnTo>
                  <a:lnTo>
                    <a:pt x="2765832" y="3691371"/>
                  </a:lnTo>
                  <a:lnTo>
                    <a:pt x="2771870" y="3695598"/>
                  </a:lnTo>
                  <a:lnTo>
                    <a:pt x="2771870" y="3687145"/>
                  </a:lnTo>
                  <a:lnTo>
                    <a:pt x="2779720" y="3681109"/>
                  </a:lnTo>
                  <a:lnTo>
                    <a:pt x="2783946" y="3676883"/>
                  </a:lnTo>
                  <a:lnTo>
                    <a:pt x="2785756" y="3672657"/>
                  </a:lnTo>
                  <a:lnTo>
                    <a:pt x="2789983" y="3670844"/>
                  </a:lnTo>
                  <a:lnTo>
                    <a:pt x="2797832" y="3666618"/>
                  </a:lnTo>
                  <a:lnTo>
                    <a:pt x="2803869" y="3662392"/>
                  </a:lnTo>
                  <a:lnTo>
                    <a:pt x="2836472" y="3690769"/>
                  </a:lnTo>
                  <a:lnTo>
                    <a:pt x="2878737" y="3705259"/>
                  </a:lnTo>
                  <a:lnTo>
                    <a:pt x="2921000" y="3709485"/>
                  </a:lnTo>
                  <a:lnTo>
                    <a:pt x="2969904" y="3705259"/>
                  </a:lnTo>
                  <a:lnTo>
                    <a:pt x="3020620" y="3701031"/>
                  </a:lnTo>
                  <a:lnTo>
                    <a:pt x="3020620" y="3709485"/>
                  </a:lnTo>
                  <a:lnTo>
                    <a:pt x="3020620" y="3713712"/>
                  </a:lnTo>
                  <a:lnTo>
                    <a:pt x="3016393" y="3715522"/>
                  </a:lnTo>
                  <a:lnTo>
                    <a:pt x="3016393" y="3719748"/>
                  </a:lnTo>
                  <a:lnTo>
                    <a:pt x="3012167" y="3725787"/>
                  </a:lnTo>
                  <a:lnTo>
                    <a:pt x="3036318" y="3734239"/>
                  </a:lnTo>
                  <a:lnTo>
                    <a:pt x="3050204" y="3744504"/>
                  </a:lnTo>
                  <a:lnTo>
                    <a:pt x="3064092" y="3754767"/>
                  </a:lnTo>
                  <a:lnTo>
                    <a:pt x="3088241" y="3766842"/>
                  </a:lnTo>
                  <a:lnTo>
                    <a:pt x="3088241" y="3787369"/>
                  </a:lnTo>
                  <a:lnTo>
                    <a:pt x="3114807" y="3795823"/>
                  </a:lnTo>
                  <a:lnTo>
                    <a:pt x="3131109" y="3797634"/>
                  </a:lnTo>
                  <a:lnTo>
                    <a:pt x="3144995" y="3812125"/>
                  </a:lnTo>
                  <a:lnTo>
                    <a:pt x="3152844" y="3834463"/>
                  </a:lnTo>
                  <a:lnTo>
                    <a:pt x="3195108" y="3838689"/>
                  </a:lnTo>
                  <a:lnTo>
                    <a:pt x="3229524" y="3840500"/>
                  </a:lnTo>
                  <a:lnTo>
                    <a:pt x="3276013" y="3844728"/>
                  </a:lnTo>
                  <a:lnTo>
                    <a:pt x="3308615" y="3887593"/>
                  </a:lnTo>
                  <a:lnTo>
                    <a:pt x="3347257" y="3926235"/>
                  </a:lnTo>
                  <a:lnTo>
                    <a:pt x="3389520" y="3958838"/>
                  </a:lnTo>
                  <a:lnTo>
                    <a:pt x="3438426" y="3983591"/>
                  </a:lnTo>
                  <a:lnTo>
                    <a:pt x="3436616" y="3998082"/>
                  </a:lnTo>
                  <a:lnTo>
                    <a:pt x="3428765" y="4006534"/>
                  </a:lnTo>
                  <a:lnTo>
                    <a:pt x="3422726" y="4016799"/>
                  </a:lnTo>
                  <a:lnTo>
                    <a:pt x="3414877" y="4022836"/>
                  </a:lnTo>
                  <a:lnTo>
                    <a:pt x="3408840" y="4034911"/>
                  </a:lnTo>
                  <a:lnTo>
                    <a:pt x="3453518" y="4034911"/>
                  </a:lnTo>
                  <a:lnTo>
                    <a:pt x="3495782" y="4049402"/>
                  </a:lnTo>
                  <a:lnTo>
                    <a:pt x="3503632" y="4074155"/>
                  </a:lnTo>
                  <a:lnTo>
                    <a:pt x="3513896" y="4069929"/>
                  </a:lnTo>
                  <a:lnTo>
                    <a:pt x="3519933" y="4065703"/>
                  </a:lnTo>
                  <a:lnTo>
                    <a:pt x="3532008" y="4069929"/>
                  </a:lnTo>
                  <a:lnTo>
                    <a:pt x="3533819" y="4069929"/>
                  </a:lnTo>
                  <a:lnTo>
                    <a:pt x="3541668" y="4074155"/>
                  </a:lnTo>
                  <a:lnTo>
                    <a:pt x="3547707" y="4078381"/>
                  </a:lnTo>
                  <a:lnTo>
                    <a:pt x="3555557" y="4080192"/>
                  </a:lnTo>
                  <a:lnTo>
                    <a:pt x="3664837" y="4088646"/>
                  </a:lnTo>
                  <a:lnTo>
                    <a:pt x="3675102" y="4098909"/>
                  </a:lnTo>
                  <a:lnTo>
                    <a:pt x="3682950" y="4119436"/>
                  </a:lnTo>
                  <a:lnTo>
                    <a:pt x="3684760" y="4137550"/>
                  </a:lnTo>
                  <a:lnTo>
                    <a:pt x="3696837" y="4152041"/>
                  </a:lnTo>
                  <a:lnTo>
                    <a:pt x="3713139" y="4156267"/>
                  </a:lnTo>
                  <a:lnTo>
                    <a:pt x="3731250" y="4156267"/>
                  </a:lnTo>
                  <a:lnTo>
                    <a:pt x="3745136" y="4152041"/>
                  </a:lnTo>
                  <a:lnTo>
                    <a:pt x="3755401" y="4166530"/>
                  </a:lnTo>
                  <a:lnTo>
                    <a:pt x="3767477" y="4176795"/>
                  </a:lnTo>
                  <a:lnTo>
                    <a:pt x="3773514" y="4188870"/>
                  </a:lnTo>
                  <a:lnTo>
                    <a:pt x="3778343" y="4202756"/>
                  </a:lnTo>
                  <a:lnTo>
                    <a:pt x="3782571" y="4219058"/>
                  </a:lnTo>
                  <a:lnTo>
                    <a:pt x="3756004" y="4251660"/>
                  </a:lnTo>
                  <a:lnTo>
                    <a:pt x="3727630" y="4290302"/>
                  </a:lnTo>
                  <a:lnTo>
                    <a:pt x="3699253" y="4333168"/>
                  </a:lnTo>
                  <a:lnTo>
                    <a:pt x="3675102" y="4376035"/>
                  </a:lnTo>
                  <a:lnTo>
                    <a:pt x="3658800" y="4408638"/>
                  </a:lnTo>
                  <a:lnTo>
                    <a:pt x="3658800" y="4429165"/>
                  </a:lnTo>
                  <a:lnTo>
                    <a:pt x="3660610" y="4457542"/>
                  </a:lnTo>
                  <a:lnTo>
                    <a:pt x="3668459" y="4490145"/>
                  </a:lnTo>
                  <a:lnTo>
                    <a:pt x="3664233" y="4518522"/>
                  </a:lnTo>
                  <a:lnTo>
                    <a:pt x="3658194" y="4536636"/>
                  </a:lnTo>
                  <a:lnTo>
                    <a:pt x="3644308" y="4565011"/>
                  </a:lnTo>
                  <a:lnTo>
                    <a:pt x="3626196" y="4595803"/>
                  </a:lnTo>
                  <a:lnTo>
                    <a:pt x="3608082" y="4628406"/>
                  </a:lnTo>
                  <a:lnTo>
                    <a:pt x="3589969" y="4653161"/>
                  </a:lnTo>
                  <a:lnTo>
                    <a:pt x="3579705" y="4667650"/>
                  </a:lnTo>
                  <a:lnTo>
                    <a:pt x="3559178" y="4676102"/>
                  </a:lnTo>
                  <a:lnTo>
                    <a:pt x="3526575" y="4680330"/>
                  </a:lnTo>
                  <a:lnTo>
                    <a:pt x="3493971" y="4682141"/>
                  </a:lnTo>
                  <a:lnTo>
                    <a:pt x="3463784" y="4690593"/>
                  </a:lnTo>
                  <a:lnTo>
                    <a:pt x="3435408" y="4700858"/>
                  </a:lnTo>
                  <a:lnTo>
                    <a:pt x="3417292" y="4721385"/>
                  </a:lnTo>
                  <a:lnTo>
                    <a:pt x="3409445" y="4733461"/>
                  </a:lnTo>
                  <a:lnTo>
                    <a:pt x="3409445" y="4739497"/>
                  </a:lnTo>
                  <a:lnTo>
                    <a:pt x="3409445" y="4747951"/>
                  </a:lnTo>
                  <a:lnTo>
                    <a:pt x="3413671" y="4758214"/>
                  </a:lnTo>
                  <a:lnTo>
                    <a:pt x="3417897" y="4768479"/>
                  </a:lnTo>
                  <a:lnTo>
                    <a:pt x="3393746" y="4768479"/>
                  </a:lnTo>
                  <a:lnTo>
                    <a:pt x="3389520" y="4815571"/>
                  </a:lnTo>
                  <a:lnTo>
                    <a:pt x="3381671" y="4854212"/>
                  </a:lnTo>
                  <a:lnTo>
                    <a:pt x="3367785" y="4886815"/>
                  </a:lnTo>
                  <a:lnTo>
                    <a:pt x="3353899" y="4917607"/>
                  </a:lnTo>
                  <a:lnTo>
                    <a:pt x="3340011" y="4958662"/>
                  </a:lnTo>
                  <a:lnTo>
                    <a:pt x="3329748" y="4958662"/>
                  </a:lnTo>
                  <a:lnTo>
                    <a:pt x="3329748" y="4944171"/>
                  </a:lnTo>
                  <a:lnTo>
                    <a:pt x="3329748" y="4935719"/>
                  </a:lnTo>
                  <a:lnTo>
                    <a:pt x="3325521" y="4925456"/>
                  </a:lnTo>
                  <a:lnTo>
                    <a:pt x="3323710" y="4917002"/>
                  </a:lnTo>
                  <a:lnTo>
                    <a:pt x="3319484" y="4921228"/>
                  </a:lnTo>
                  <a:lnTo>
                    <a:pt x="3315256" y="4921228"/>
                  </a:lnTo>
                  <a:lnTo>
                    <a:pt x="3311030" y="4925456"/>
                  </a:lnTo>
                  <a:lnTo>
                    <a:pt x="3309218" y="4925456"/>
                  </a:lnTo>
                  <a:lnTo>
                    <a:pt x="3291106" y="4968322"/>
                  </a:lnTo>
                  <a:lnTo>
                    <a:pt x="3270578" y="4996699"/>
                  </a:lnTo>
                  <a:lnTo>
                    <a:pt x="3248240" y="5021452"/>
                  </a:lnTo>
                  <a:lnTo>
                    <a:pt x="3224089" y="5049829"/>
                  </a:lnTo>
                  <a:lnTo>
                    <a:pt x="3173372" y="5039566"/>
                  </a:lnTo>
                  <a:lnTo>
                    <a:pt x="3128694" y="5029302"/>
                  </a:lnTo>
                  <a:lnTo>
                    <a:pt x="3128694" y="5043792"/>
                  </a:lnTo>
                  <a:lnTo>
                    <a:pt x="3152844" y="5058283"/>
                  </a:lnTo>
                  <a:lnTo>
                    <a:pt x="3163109" y="5078811"/>
                  </a:lnTo>
                  <a:lnTo>
                    <a:pt x="3167335" y="5099338"/>
                  </a:lnTo>
                  <a:lnTo>
                    <a:pt x="3163109" y="5125904"/>
                  </a:lnTo>
                  <a:lnTo>
                    <a:pt x="3158883" y="5154281"/>
                  </a:lnTo>
                  <a:lnTo>
                    <a:pt x="3096090" y="5156092"/>
                  </a:lnTo>
                  <a:lnTo>
                    <a:pt x="3043562" y="5170583"/>
                  </a:lnTo>
                  <a:lnTo>
                    <a:pt x="3039337" y="5179035"/>
                  </a:lnTo>
                  <a:lnTo>
                    <a:pt x="3035110" y="5189298"/>
                  </a:lnTo>
                  <a:lnTo>
                    <a:pt x="3035110" y="5203788"/>
                  </a:lnTo>
                  <a:lnTo>
                    <a:pt x="3035110" y="5218279"/>
                  </a:lnTo>
                  <a:lnTo>
                    <a:pt x="3033300" y="5226731"/>
                  </a:lnTo>
                  <a:lnTo>
                    <a:pt x="3033300" y="5228542"/>
                  </a:lnTo>
                  <a:lnTo>
                    <a:pt x="3033300" y="5235788"/>
                  </a:lnTo>
                  <a:lnTo>
                    <a:pt x="3033300" y="5241825"/>
                  </a:lnTo>
                  <a:lnTo>
                    <a:pt x="3035110" y="5256316"/>
                  </a:lnTo>
                  <a:lnTo>
                    <a:pt x="3018809" y="5256316"/>
                  </a:lnTo>
                  <a:lnTo>
                    <a:pt x="2996470" y="5260542"/>
                  </a:lnTo>
                  <a:lnTo>
                    <a:pt x="2968094" y="5260542"/>
                  </a:lnTo>
                  <a:lnTo>
                    <a:pt x="2939716" y="5264768"/>
                  </a:lnTo>
                  <a:lnTo>
                    <a:pt x="2939716" y="5279259"/>
                  </a:lnTo>
                  <a:lnTo>
                    <a:pt x="2953603" y="5285296"/>
                  </a:lnTo>
                  <a:lnTo>
                    <a:pt x="2963868" y="5293750"/>
                  </a:lnTo>
                  <a:lnTo>
                    <a:pt x="2971715" y="5295560"/>
                  </a:lnTo>
                  <a:lnTo>
                    <a:pt x="2977754" y="5299786"/>
                  </a:lnTo>
                  <a:lnTo>
                    <a:pt x="2985603" y="5308239"/>
                  </a:lnTo>
                  <a:lnTo>
                    <a:pt x="2989829" y="5314277"/>
                  </a:lnTo>
                  <a:lnTo>
                    <a:pt x="2995866" y="5324540"/>
                  </a:lnTo>
                  <a:lnTo>
                    <a:pt x="2981980" y="5328766"/>
                  </a:lnTo>
                  <a:lnTo>
                    <a:pt x="2971715" y="5332994"/>
                  </a:lnTo>
                  <a:lnTo>
                    <a:pt x="2961452" y="5337220"/>
                  </a:lnTo>
                  <a:lnTo>
                    <a:pt x="2953603" y="5339031"/>
                  </a:lnTo>
                  <a:lnTo>
                    <a:pt x="2949377" y="5351106"/>
                  </a:lnTo>
                  <a:lnTo>
                    <a:pt x="2939112" y="5371634"/>
                  </a:lnTo>
                  <a:lnTo>
                    <a:pt x="2933076" y="5393974"/>
                  </a:lnTo>
                  <a:lnTo>
                    <a:pt x="2925226" y="5414501"/>
                  </a:lnTo>
                  <a:lnTo>
                    <a:pt x="2919189" y="5418727"/>
                  </a:lnTo>
                  <a:lnTo>
                    <a:pt x="2914961" y="5418727"/>
                  </a:lnTo>
                  <a:lnTo>
                    <a:pt x="2904698" y="5422953"/>
                  </a:lnTo>
                  <a:lnTo>
                    <a:pt x="2892623" y="5422953"/>
                  </a:lnTo>
                  <a:lnTo>
                    <a:pt x="2892623" y="5433218"/>
                  </a:lnTo>
                  <a:lnTo>
                    <a:pt x="2892623" y="5439255"/>
                  </a:lnTo>
                  <a:lnTo>
                    <a:pt x="2892623" y="5443481"/>
                  </a:lnTo>
                  <a:lnTo>
                    <a:pt x="2890812" y="5447707"/>
                  </a:lnTo>
                  <a:lnTo>
                    <a:pt x="2892623" y="5451933"/>
                  </a:lnTo>
                  <a:lnTo>
                    <a:pt x="2892623" y="5453746"/>
                  </a:lnTo>
                  <a:lnTo>
                    <a:pt x="2900472" y="5468234"/>
                  </a:lnTo>
                  <a:lnTo>
                    <a:pt x="2906508" y="5480310"/>
                  </a:lnTo>
                  <a:lnTo>
                    <a:pt x="2918584" y="5486348"/>
                  </a:lnTo>
                  <a:lnTo>
                    <a:pt x="2928849" y="5492385"/>
                  </a:lnTo>
                  <a:lnTo>
                    <a:pt x="2939112" y="5500837"/>
                  </a:lnTo>
                  <a:lnTo>
                    <a:pt x="2933076" y="5525593"/>
                  </a:lnTo>
                  <a:lnTo>
                    <a:pt x="2904698" y="5540082"/>
                  </a:lnTo>
                  <a:lnTo>
                    <a:pt x="2876321" y="5568458"/>
                  </a:lnTo>
                  <a:lnTo>
                    <a:pt x="2852171" y="5605289"/>
                  </a:lnTo>
                  <a:lnTo>
                    <a:pt x="2834058" y="5640306"/>
                  </a:lnTo>
                  <a:lnTo>
                    <a:pt x="2823793" y="5672908"/>
                  </a:lnTo>
                  <a:lnTo>
                    <a:pt x="2834058" y="5683173"/>
                  </a:lnTo>
                  <a:lnTo>
                    <a:pt x="2844321" y="5693438"/>
                  </a:lnTo>
                  <a:lnTo>
                    <a:pt x="2852171" y="5703701"/>
                  </a:lnTo>
                  <a:lnTo>
                    <a:pt x="2853981" y="5721815"/>
                  </a:lnTo>
                  <a:lnTo>
                    <a:pt x="2837679" y="5726041"/>
                  </a:lnTo>
                  <a:lnTo>
                    <a:pt x="2811115" y="5740530"/>
                  </a:lnTo>
                  <a:lnTo>
                    <a:pt x="2786964" y="5761059"/>
                  </a:lnTo>
                  <a:lnTo>
                    <a:pt x="2768852" y="5783397"/>
                  </a:lnTo>
                  <a:lnTo>
                    <a:pt x="2767040" y="5789436"/>
                  </a:lnTo>
                  <a:lnTo>
                    <a:pt x="2762814" y="5797888"/>
                  </a:lnTo>
                  <a:lnTo>
                    <a:pt x="2762814" y="5803925"/>
                  </a:lnTo>
                  <a:lnTo>
                    <a:pt x="2762814" y="5816000"/>
                  </a:lnTo>
                  <a:lnTo>
                    <a:pt x="2768852" y="5816000"/>
                  </a:lnTo>
                  <a:lnTo>
                    <a:pt x="2768852" y="5807548"/>
                  </a:lnTo>
                  <a:lnTo>
                    <a:pt x="2791190" y="5782794"/>
                  </a:lnTo>
                  <a:lnTo>
                    <a:pt x="2809303" y="5758039"/>
                  </a:lnTo>
                  <a:lnTo>
                    <a:pt x="2815341" y="5759851"/>
                  </a:lnTo>
                  <a:lnTo>
                    <a:pt x="2819568" y="5759851"/>
                  </a:lnTo>
                  <a:lnTo>
                    <a:pt x="2819568" y="5764077"/>
                  </a:lnTo>
                  <a:lnTo>
                    <a:pt x="2823793" y="5768303"/>
                  </a:lnTo>
                  <a:lnTo>
                    <a:pt x="2829833" y="5786416"/>
                  </a:lnTo>
                  <a:lnTo>
                    <a:pt x="2834058" y="5806943"/>
                  </a:lnTo>
                  <a:lnTo>
                    <a:pt x="2838284" y="5831699"/>
                  </a:lnTo>
                  <a:lnTo>
                    <a:pt x="2840096" y="5854037"/>
                  </a:lnTo>
                  <a:lnTo>
                    <a:pt x="2852171" y="5854037"/>
                  </a:lnTo>
                  <a:lnTo>
                    <a:pt x="2853981" y="5854037"/>
                  </a:lnTo>
                  <a:lnTo>
                    <a:pt x="2861830" y="5854037"/>
                  </a:lnTo>
                  <a:lnTo>
                    <a:pt x="2861830" y="5858263"/>
                  </a:lnTo>
                  <a:lnTo>
                    <a:pt x="2861830" y="5860075"/>
                  </a:lnTo>
                  <a:lnTo>
                    <a:pt x="2867869" y="5868527"/>
                  </a:lnTo>
                  <a:lnTo>
                    <a:pt x="2861830" y="5872754"/>
                  </a:lnTo>
                  <a:lnTo>
                    <a:pt x="2857604" y="5874564"/>
                  </a:lnTo>
                  <a:lnTo>
                    <a:pt x="2857604" y="5878792"/>
                  </a:lnTo>
                  <a:lnTo>
                    <a:pt x="2853379" y="5878792"/>
                  </a:lnTo>
                  <a:lnTo>
                    <a:pt x="2849152" y="5883018"/>
                  </a:lnTo>
                  <a:lnTo>
                    <a:pt x="2843114" y="5884829"/>
                  </a:lnTo>
                  <a:lnTo>
                    <a:pt x="2810510" y="5893281"/>
                  </a:lnTo>
                  <a:lnTo>
                    <a:pt x="2777907" y="5884829"/>
                  </a:lnTo>
                  <a:lnTo>
                    <a:pt x="2747720" y="5868527"/>
                  </a:lnTo>
                  <a:lnTo>
                    <a:pt x="2715117" y="5843774"/>
                  </a:lnTo>
                  <a:lnTo>
                    <a:pt x="2686740" y="5815397"/>
                  </a:lnTo>
                  <a:lnTo>
                    <a:pt x="2666213" y="5787020"/>
                  </a:lnTo>
                  <a:lnTo>
                    <a:pt x="2654138" y="5758644"/>
                  </a:lnTo>
                  <a:lnTo>
                    <a:pt x="2661987" y="5758644"/>
                  </a:lnTo>
                  <a:lnTo>
                    <a:pt x="2686137" y="5783397"/>
                  </a:lnTo>
                  <a:lnTo>
                    <a:pt x="2710286" y="5803925"/>
                  </a:lnTo>
                  <a:lnTo>
                    <a:pt x="2738663" y="5822039"/>
                  </a:lnTo>
                  <a:lnTo>
                    <a:pt x="2738663" y="5807548"/>
                  </a:lnTo>
                  <a:lnTo>
                    <a:pt x="2700023" y="5787020"/>
                  </a:lnTo>
                  <a:lnTo>
                    <a:pt x="2667421" y="5758644"/>
                  </a:lnTo>
                  <a:lnTo>
                    <a:pt x="2646893" y="5717589"/>
                  </a:lnTo>
                  <a:lnTo>
                    <a:pt x="2633005" y="5672908"/>
                  </a:lnTo>
                  <a:lnTo>
                    <a:pt x="2625156" y="5625817"/>
                  </a:lnTo>
                  <a:lnTo>
                    <a:pt x="2629384" y="5572686"/>
                  </a:lnTo>
                  <a:lnTo>
                    <a:pt x="2633610" y="5521367"/>
                  </a:lnTo>
                  <a:lnTo>
                    <a:pt x="2643873" y="5476689"/>
                  </a:lnTo>
                  <a:lnTo>
                    <a:pt x="2657761" y="5433821"/>
                  </a:lnTo>
                  <a:lnTo>
                    <a:pt x="2671647" y="5396992"/>
                  </a:lnTo>
                  <a:lnTo>
                    <a:pt x="2692174" y="5396992"/>
                  </a:lnTo>
                  <a:lnTo>
                    <a:pt x="2710286" y="5325748"/>
                  </a:lnTo>
                  <a:lnTo>
                    <a:pt x="2700023" y="5325748"/>
                  </a:lnTo>
                  <a:lnTo>
                    <a:pt x="2700023" y="5319711"/>
                  </a:lnTo>
                  <a:lnTo>
                    <a:pt x="2692174" y="5325748"/>
                  </a:lnTo>
                  <a:lnTo>
                    <a:pt x="2686137" y="5334200"/>
                  </a:lnTo>
                  <a:lnTo>
                    <a:pt x="2681910" y="5340238"/>
                  </a:lnTo>
                  <a:lnTo>
                    <a:pt x="2675873" y="5348691"/>
                  </a:lnTo>
                  <a:lnTo>
                    <a:pt x="2661987" y="5352917"/>
                  </a:lnTo>
                  <a:lnTo>
                    <a:pt x="2661987" y="5344465"/>
                  </a:lnTo>
                  <a:lnTo>
                    <a:pt x="2686137" y="5195336"/>
                  </a:lnTo>
                  <a:lnTo>
                    <a:pt x="2681910" y="5180845"/>
                  </a:lnTo>
                  <a:lnTo>
                    <a:pt x="2675873" y="5156092"/>
                  </a:lnTo>
                  <a:lnTo>
                    <a:pt x="2680099" y="5133752"/>
                  </a:lnTo>
                  <a:lnTo>
                    <a:pt x="2704250" y="5048019"/>
                  </a:lnTo>
                  <a:lnTo>
                    <a:pt x="2724777" y="4960473"/>
                  </a:lnTo>
                  <a:lnTo>
                    <a:pt x="2742889" y="4864477"/>
                  </a:lnTo>
                  <a:lnTo>
                    <a:pt x="2763419" y="4770290"/>
                  </a:lnTo>
                  <a:lnTo>
                    <a:pt x="2775494" y="4708707"/>
                  </a:lnTo>
                  <a:lnTo>
                    <a:pt x="2777305" y="4645312"/>
                  </a:lnTo>
                  <a:lnTo>
                    <a:pt x="2781531" y="4583728"/>
                  </a:lnTo>
                  <a:lnTo>
                    <a:pt x="2789380" y="4526371"/>
                  </a:lnTo>
                  <a:lnTo>
                    <a:pt x="2718740" y="4499805"/>
                  </a:lnTo>
                  <a:lnTo>
                    <a:pt x="2657761" y="4458750"/>
                  </a:lnTo>
                  <a:lnTo>
                    <a:pt x="2608855" y="4405620"/>
                  </a:lnTo>
                  <a:lnTo>
                    <a:pt x="2568405" y="4348261"/>
                  </a:lnTo>
                  <a:lnTo>
                    <a:pt x="2554517" y="4315658"/>
                  </a:lnTo>
                  <a:lnTo>
                    <a:pt x="2544254" y="4284868"/>
                  </a:lnTo>
                  <a:lnTo>
                    <a:pt x="2533989" y="4248037"/>
                  </a:lnTo>
                  <a:lnTo>
                    <a:pt x="2520103" y="4219662"/>
                  </a:lnTo>
                  <a:lnTo>
                    <a:pt x="2497763" y="4199133"/>
                  </a:lnTo>
                  <a:lnTo>
                    <a:pt x="2491727" y="4190681"/>
                  </a:lnTo>
                  <a:lnTo>
                    <a:pt x="2481462" y="4190681"/>
                  </a:lnTo>
                  <a:lnTo>
                    <a:pt x="2473615" y="4188870"/>
                  </a:lnTo>
                  <a:lnTo>
                    <a:pt x="2467576" y="4180418"/>
                  </a:lnTo>
                  <a:lnTo>
                    <a:pt x="2459726" y="4174379"/>
                  </a:lnTo>
                  <a:lnTo>
                    <a:pt x="2467576" y="4159889"/>
                  </a:lnTo>
                  <a:lnTo>
                    <a:pt x="2467576" y="4147813"/>
                  </a:lnTo>
                  <a:lnTo>
                    <a:pt x="2467576" y="4133324"/>
                  </a:lnTo>
                  <a:lnTo>
                    <a:pt x="2467576" y="4118834"/>
                  </a:lnTo>
                  <a:lnTo>
                    <a:pt x="2485690" y="4108569"/>
                  </a:lnTo>
                  <a:lnTo>
                    <a:pt x="2497763" y="4098306"/>
                  </a:lnTo>
                  <a:lnTo>
                    <a:pt x="2515877" y="4088041"/>
                  </a:lnTo>
                  <a:lnTo>
                    <a:pt x="2515877" y="4079589"/>
                  </a:lnTo>
                  <a:lnTo>
                    <a:pt x="2497763" y="4079589"/>
                  </a:lnTo>
                  <a:lnTo>
                    <a:pt x="2487501" y="4077779"/>
                  </a:lnTo>
                  <a:lnTo>
                    <a:pt x="2477236" y="4077779"/>
                  </a:lnTo>
                  <a:lnTo>
                    <a:pt x="2466973" y="4073552"/>
                  </a:lnTo>
                  <a:lnTo>
                    <a:pt x="2480859" y="4040948"/>
                  </a:lnTo>
                  <a:lnTo>
                    <a:pt x="2491124" y="4008345"/>
                  </a:lnTo>
                  <a:lnTo>
                    <a:pt x="2505010" y="3977555"/>
                  </a:lnTo>
                  <a:lnTo>
                    <a:pt x="2529160" y="3950988"/>
                  </a:lnTo>
                  <a:lnTo>
                    <a:pt x="2557537" y="3926235"/>
                  </a:lnTo>
                  <a:lnTo>
                    <a:pt x="2581686" y="3897858"/>
                  </a:lnTo>
                  <a:lnTo>
                    <a:pt x="2579875" y="3877331"/>
                  </a:lnTo>
                  <a:lnTo>
                    <a:pt x="2579875" y="3848954"/>
                  </a:lnTo>
                  <a:lnTo>
                    <a:pt x="2575649" y="3820577"/>
                  </a:lnTo>
                  <a:lnTo>
                    <a:pt x="2565384" y="3802463"/>
                  </a:lnTo>
                  <a:lnTo>
                    <a:pt x="2551499" y="3781936"/>
                  </a:lnTo>
                  <a:lnTo>
                    <a:pt x="2537612" y="3759597"/>
                  </a:lnTo>
                  <a:lnTo>
                    <a:pt x="2523727" y="3759597"/>
                  </a:lnTo>
                  <a:lnTo>
                    <a:pt x="2519499" y="3763824"/>
                  </a:lnTo>
                  <a:lnTo>
                    <a:pt x="2515273" y="3768050"/>
                  </a:lnTo>
                  <a:lnTo>
                    <a:pt x="2511046" y="3769860"/>
                  </a:lnTo>
                  <a:lnTo>
                    <a:pt x="2505010" y="3774086"/>
                  </a:lnTo>
                  <a:lnTo>
                    <a:pt x="2509235" y="3782540"/>
                  </a:lnTo>
                  <a:lnTo>
                    <a:pt x="2509235" y="3788577"/>
                  </a:lnTo>
                  <a:lnTo>
                    <a:pt x="2509235" y="3792803"/>
                  </a:lnTo>
                  <a:lnTo>
                    <a:pt x="2505010" y="3798842"/>
                  </a:lnTo>
                  <a:lnTo>
                    <a:pt x="2500784" y="3798842"/>
                  </a:lnTo>
                  <a:lnTo>
                    <a:pt x="2496557" y="3803068"/>
                  </a:lnTo>
                  <a:lnTo>
                    <a:pt x="2494745" y="3803068"/>
                  </a:lnTo>
                  <a:lnTo>
                    <a:pt x="2490519" y="3803068"/>
                  </a:lnTo>
                  <a:lnTo>
                    <a:pt x="2484482" y="3807294"/>
                  </a:lnTo>
                  <a:lnTo>
                    <a:pt x="2466368" y="3792803"/>
                  </a:lnTo>
                  <a:lnTo>
                    <a:pt x="2433766" y="3774691"/>
                  </a:lnTo>
                  <a:lnTo>
                    <a:pt x="2401163" y="3756579"/>
                  </a:lnTo>
                  <a:lnTo>
                    <a:pt x="2370975" y="3742088"/>
                  </a:lnTo>
                  <a:lnTo>
                    <a:pt x="2348634" y="3736050"/>
                  </a:lnTo>
                  <a:lnTo>
                    <a:pt x="2330522" y="3693184"/>
                  </a:lnTo>
                  <a:lnTo>
                    <a:pt x="2314221" y="3668429"/>
                  </a:lnTo>
                  <a:lnTo>
                    <a:pt x="2296109" y="3650316"/>
                  </a:lnTo>
                  <a:lnTo>
                    <a:pt x="2277995" y="3644280"/>
                  </a:lnTo>
                  <a:lnTo>
                    <a:pt x="2249618" y="3635826"/>
                  </a:lnTo>
                  <a:lnTo>
                    <a:pt x="2219431" y="3625563"/>
                  </a:lnTo>
                  <a:lnTo>
                    <a:pt x="2178979" y="3611072"/>
                  </a:lnTo>
                  <a:lnTo>
                    <a:pt x="2154828" y="3592960"/>
                  </a:lnTo>
                  <a:lnTo>
                    <a:pt x="2134301" y="3574846"/>
                  </a:lnTo>
                  <a:lnTo>
                    <a:pt x="2101698" y="3560357"/>
                  </a:lnTo>
                  <a:lnTo>
                    <a:pt x="2081170" y="3560357"/>
                  </a:lnTo>
                  <a:lnTo>
                    <a:pt x="2067284" y="3568809"/>
                  </a:lnTo>
                  <a:lnTo>
                    <a:pt x="2055209" y="3574846"/>
                  </a:lnTo>
                  <a:lnTo>
                    <a:pt x="2041321" y="3583300"/>
                  </a:lnTo>
                  <a:lnTo>
                    <a:pt x="2025020" y="3579072"/>
                  </a:lnTo>
                  <a:lnTo>
                    <a:pt x="2017172" y="3574846"/>
                  </a:lnTo>
                  <a:lnTo>
                    <a:pt x="2011134" y="3568809"/>
                  </a:lnTo>
                  <a:lnTo>
                    <a:pt x="2003285" y="3560357"/>
                  </a:lnTo>
                  <a:lnTo>
                    <a:pt x="1993022" y="3550092"/>
                  </a:lnTo>
                  <a:lnTo>
                    <a:pt x="1985172" y="3544056"/>
                  </a:lnTo>
                  <a:lnTo>
                    <a:pt x="1979134" y="3539828"/>
                  </a:lnTo>
                  <a:lnTo>
                    <a:pt x="1932645" y="3531376"/>
                  </a:lnTo>
                  <a:lnTo>
                    <a:pt x="1926608" y="3525339"/>
                  </a:lnTo>
                  <a:lnTo>
                    <a:pt x="1918759" y="3519300"/>
                  </a:lnTo>
                  <a:lnTo>
                    <a:pt x="1912721" y="3510848"/>
                  </a:lnTo>
                  <a:lnTo>
                    <a:pt x="1904873" y="3504811"/>
                  </a:lnTo>
                  <a:lnTo>
                    <a:pt x="1903061" y="3500583"/>
                  </a:lnTo>
                  <a:lnTo>
                    <a:pt x="1862609" y="3506622"/>
                  </a:lnTo>
                  <a:lnTo>
                    <a:pt x="1856572" y="3504811"/>
                  </a:lnTo>
                  <a:lnTo>
                    <a:pt x="1846307" y="3490321"/>
                  </a:lnTo>
                  <a:lnTo>
                    <a:pt x="1828195" y="3475830"/>
                  </a:lnTo>
                  <a:lnTo>
                    <a:pt x="1814309" y="3457718"/>
                  </a:lnTo>
                  <a:lnTo>
                    <a:pt x="1800423" y="3443227"/>
                  </a:lnTo>
                  <a:lnTo>
                    <a:pt x="1792574" y="3434775"/>
                  </a:lnTo>
                  <a:lnTo>
                    <a:pt x="1806460" y="3390097"/>
                  </a:lnTo>
                  <a:lnTo>
                    <a:pt x="1767818" y="3347229"/>
                  </a:lnTo>
                  <a:lnTo>
                    <a:pt x="1733405" y="3300135"/>
                  </a:lnTo>
                  <a:lnTo>
                    <a:pt x="1697179" y="3251231"/>
                  </a:lnTo>
                  <a:lnTo>
                    <a:pt x="1662766" y="3199911"/>
                  </a:lnTo>
                  <a:lnTo>
                    <a:pt x="1654916" y="3195685"/>
                  </a:lnTo>
                  <a:lnTo>
                    <a:pt x="1644654" y="3193875"/>
                  </a:lnTo>
                  <a:lnTo>
                    <a:pt x="1638615" y="3193875"/>
                  </a:lnTo>
                  <a:lnTo>
                    <a:pt x="1626539" y="3189649"/>
                  </a:lnTo>
                  <a:lnTo>
                    <a:pt x="1624729" y="3185423"/>
                  </a:lnTo>
                  <a:lnTo>
                    <a:pt x="1610843" y="3167309"/>
                  </a:lnTo>
                  <a:lnTo>
                    <a:pt x="1602994" y="3146781"/>
                  </a:lnTo>
                  <a:lnTo>
                    <a:pt x="1596955" y="3126254"/>
                  </a:lnTo>
                  <a:lnTo>
                    <a:pt x="1584880" y="3103914"/>
                  </a:lnTo>
                  <a:lnTo>
                    <a:pt x="1568579" y="3093651"/>
                  </a:lnTo>
                  <a:lnTo>
                    <a:pt x="1560731" y="3085199"/>
                  </a:lnTo>
                  <a:lnTo>
                    <a:pt x="1554692" y="3079160"/>
                  </a:lnTo>
                  <a:lnTo>
                    <a:pt x="1546843" y="3074934"/>
                  </a:lnTo>
                  <a:lnTo>
                    <a:pt x="1546843" y="3113575"/>
                  </a:lnTo>
                  <a:lnTo>
                    <a:pt x="1557108" y="3128064"/>
                  </a:lnTo>
                  <a:lnTo>
                    <a:pt x="1579446" y="3152820"/>
                  </a:lnTo>
                  <a:lnTo>
                    <a:pt x="1599975" y="3181197"/>
                  </a:lnTo>
                  <a:lnTo>
                    <a:pt x="1626539" y="3218025"/>
                  </a:lnTo>
                  <a:lnTo>
                    <a:pt x="1647067" y="3253044"/>
                  </a:lnTo>
                  <a:lnTo>
                    <a:pt x="1669407" y="3289873"/>
                  </a:lnTo>
                  <a:lnTo>
                    <a:pt x="1685709" y="3322475"/>
                  </a:lnTo>
                  <a:lnTo>
                    <a:pt x="1693558" y="3343003"/>
                  </a:lnTo>
                  <a:lnTo>
                    <a:pt x="1693558" y="3357494"/>
                  </a:lnTo>
                  <a:lnTo>
                    <a:pt x="1689332" y="3363530"/>
                  </a:lnTo>
                  <a:lnTo>
                    <a:pt x="1685104" y="3367757"/>
                  </a:lnTo>
                  <a:lnTo>
                    <a:pt x="1685104" y="3371985"/>
                  </a:lnTo>
                  <a:lnTo>
                    <a:pt x="1679067" y="3376211"/>
                  </a:lnTo>
                  <a:lnTo>
                    <a:pt x="1679067" y="3361720"/>
                  </a:lnTo>
                  <a:lnTo>
                    <a:pt x="1674841" y="3349644"/>
                  </a:lnTo>
                  <a:lnTo>
                    <a:pt x="1674841" y="3343608"/>
                  </a:lnTo>
                  <a:lnTo>
                    <a:pt x="1670615" y="3335154"/>
                  </a:lnTo>
                  <a:lnTo>
                    <a:pt x="1664576" y="3335154"/>
                  </a:lnTo>
                  <a:lnTo>
                    <a:pt x="1660350" y="3335154"/>
                  </a:lnTo>
                  <a:lnTo>
                    <a:pt x="1656124" y="3335154"/>
                  </a:lnTo>
                  <a:lnTo>
                    <a:pt x="1654314" y="3335154"/>
                  </a:lnTo>
                  <a:lnTo>
                    <a:pt x="1650087" y="3335154"/>
                  </a:lnTo>
                  <a:lnTo>
                    <a:pt x="1639823" y="3335154"/>
                  </a:lnTo>
                  <a:lnTo>
                    <a:pt x="1631973" y="3310400"/>
                  </a:lnTo>
                  <a:lnTo>
                    <a:pt x="1625937" y="3285647"/>
                  </a:lnTo>
                  <a:lnTo>
                    <a:pt x="1613861" y="3265119"/>
                  </a:lnTo>
                  <a:lnTo>
                    <a:pt x="1597560" y="3247005"/>
                  </a:lnTo>
                  <a:lnTo>
                    <a:pt x="1575220" y="3232516"/>
                  </a:lnTo>
                  <a:lnTo>
                    <a:pt x="1554692" y="3218025"/>
                  </a:lnTo>
                  <a:lnTo>
                    <a:pt x="1536580" y="3193272"/>
                  </a:lnTo>
                  <a:lnTo>
                    <a:pt x="1542617" y="3189044"/>
                  </a:lnTo>
                  <a:lnTo>
                    <a:pt x="1546843" y="3189044"/>
                  </a:lnTo>
                  <a:lnTo>
                    <a:pt x="1551069" y="3189044"/>
                  </a:lnTo>
                  <a:lnTo>
                    <a:pt x="1551069" y="3184818"/>
                  </a:lnTo>
                  <a:lnTo>
                    <a:pt x="1551069" y="3180592"/>
                  </a:lnTo>
                  <a:lnTo>
                    <a:pt x="1555298" y="3178781"/>
                  </a:lnTo>
                  <a:lnTo>
                    <a:pt x="1528731" y="3160669"/>
                  </a:lnTo>
                  <a:lnTo>
                    <a:pt x="1516656" y="3138329"/>
                  </a:lnTo>
                  <a:lnTo>
                    <a:pt x="1504580" y="3113575"/>
                  </a:lnTo>
                  <a:lnTo>
                    <a:pt x="1498544" y="3085199"/>
                  </a:lnTo>
                  <a:lnTo>
                    <a:pt x="1484656" y="3060443"/>
                  </a:lnTo>
                  <a:lnTo>
                    <a:pt x="1466544" y="3039916"/>
                  </a:lnTo>
                  <a:lnTo>
                    <a:pt x="1446016" y="3027840"/>
                  </a:lnTo>
                  <a:lnTo>
                    <a:pt x="1419450" y="3017577"/>
                  </a:lnTo>
                  <a:lnTo>
                    <a:pt x="1398923" y="3003087"/>
                  </a:lnTo>
                  <a:lnTo>
                    <a:pt x="1385037" y="2984975"/>
                  </a:lnTo>
                  <a:lnTo>
                    <a:pt x="1377188" y="2964447"/>
                  </a:lnTo>
                  <a:lnTo>
                    <a:pt x="1366923" y="2942108"/>
                  </a:lnTo>
                  <a:lnTo>
                    <a:pt x="1342774" y="2907089"/>
                  </a:lnTo>
                  <a:lnTo>
                    <a:pt x="1322247" y="2882336"/>
                  </a:lnTo>
                  <a:lnTo>
                    <a:pt x="1299907" y="2859997"/>
                  </a:lnTo>
                  <a:lnTo>
                    <a:pt x="1286021" y="2835244"/>
                  </a:lnTo>
                  <a:lnTo>
                    <a:pt x="1275756" y="2802641"/>
                  </a:lnTo>
                  <a:lnTo>
                    <a:pt x="1267907" y="2759774"/>
                  </a:lnTo>
                  <a:lnTo>
                    <a:pt x="1266096" y="2700607"/>
                  </a:lnTo>
                  <a:lnTo>
                    <a:pt x="1266096" y="2686117"/>
                  </a:lnTo>
                  <a:lnTo>
                    <a:pt x="1267907" y="2657739"/>
                  </a:lnTo>
                  <a:lnTo>
                    <a:pt x="1267907" y="2619099"/>
                  </a:lnTo>
                  <a:lnTo>
                    <a:pt x="1267907" y="2572008"/>
                  </a:lnTo>
                  <a:lnTo>
                    <a:pt x="1267907" y="2529138"/>
                  </a:lnTo>
                  <a:lnTo>
                    <a:pt x="1272135" y="2494120"/>
                  </a:lnTo>
                  <a:lnTo>
                    <a:pt x="1276361" y="2471782"/>
                  </a:lnTo>
                  <a:lnTo>
                    <a:pt x="1286624" y="2467555"/>
                  </a:lnTo>
                  <a:lnTo>
                    <a:pt x="1294473" y="2467555"/>
                  </a:lnTo>
                  <a:lnTo>
                    <a:pt x="1300510" y="2467555"/>
                  </a:lnTo>
                  <a:lnTo>
                    <a:pt x="1308359" y="2467555"/>
                  </a:lnTo>
                  <a:lnTo>
                    <a:pt x="1314398" y="2471782"/>
                  </a:lnTo>
                  <a:lnTo>
                    <a:pt x="1318624" y="2480234"/>
                  </a:lnTo>
                  <a:lnTo>
                    <a:pt x="1324660" y="2486271"/>
                  </a:lnTo>
                  <a:lnTo>
                    <a:pt x="1328886" y="2494725"/>
                  </a:lnTo>
                  <a:lnTo>
                    <a:pt x="1328886" y="2453667"/>
                  </a:lnTo>
                  <a:lnTo>
                    <a:pt x="1304738" y="2425291"/>
                  </a:lnTo>
                  <a:lnTo>
                    <a:pt x="1276361" y="2396914"/>
                  </a:lnTo>
                  <a:lnTo>
                    <a:pt x="1243758" y="2376386"/>
                  </a:lnTo>
                  <a:lnTo>
                    <a:pt x="1243758" y="2394499"/>
                  </a:lnTo>
                  <a:lnTo>
                    <a:pt x="1257644" y="2404762"/>
                  </a:lnTo>
                  <a:lnTo>
                    <a:pt x="1271530" y="2415027"/>
                  </a:lnTo>
                  <a:lnTo>
                    <a:pt x="1285416" y="2425291"/>
                  </a:lnTo>
                  <a:lnTo>
                    <a:pt x="1295681" y="2439781"/>
                  </a:lnTo>
                  <a:lnTo>
                    <a:pt x="1295681" y="2448233"/>
                  </a:lnTo>
                  <a:lnTo>
                    <a:pt x="1293870" y="2448233"/>
                  </a:lnTo>
                  <a:lnTo>
                    <a:pt x="1293870" y="2452462"/>
                  </a:lnTo>
                  <a:lnTo>
                    <a:pt x="1289642" y="2454272"/>
                  </a:lnTo>
                  <a:lnTo>
                    <a:pt x="1281795" y="2458498"/>
                  </a:lnTo>
                  <a:lnTo>
                    <a:pt x="1279982" y="2462724"/>
                  </a:lnTo>
                  <a:lnTo>
                    <a:pt x="1267907" y="2462724"/>
                  </a:lnTo>
                  <a:lnTo>
                    <a:pt x="1257644" y="2462724"/>
                  </a:lnTo>
                  <a:lnTo>
                    <a:pt x="1253418" y="2462724"/>
                  </a:lnTo>
                  <a:lnTo>
                    <a:pt x="1253418" y="2458498"/>
                  </a:lnTo>
                  <a:lnTo>
                    <a:pt x="1251605" y="2458498"/>
                  </a:lnTo>
                  <a:lnTo>
                    <a:pt x="1243758" y="2454272"/>
                  </a:lnTo>
                  <a:lnTo>
                    <a:pt x="1219608" y="2423480"/>
                  </a:lnTo>
                  <a:lnTo>
                    <a:pt x="1197267" y="2390876"/>
                  </a:lnTo>
                  <a:lnTo>
                    <a:pt x="1180966" y="2354049"/>
                  </a:lnTo>
                  <a:lnTo>
                    <a:pt x="1197267" y="2354049"/>
                  </a:lnTo>
                  <a:lnTo>
                    <a:pt x="1205117" y="2358276"/>
                  </a:lnTo>
                  <a:lnTo>
                    <a:pt x="1211155" y="2358276"/>
                  </a:lnTo>
                  <a:lnTo>
                    <a:pt x="1219003" y="2358276"/>
                  </a:lnTo>
                  <a:lnTo>
                    <a:pt x="1225041" y="2354049"/>
                  </a:lnTo>
                  <a:lnTo>
                    <a:pt x="1196665" y="2343786"/>
                  </a:lnTo>
                  <a:lnTo>
                    <a:pt x="1180363" y="2327486"/>
                  </a:lnTo>
                  <a:lnTo>
                    <a:pt x="1166477" y="2305150"/>
                  </a:lnTo>
                  <a:lnTo>
                    <a:pt x="1154402" y="2280393"/>
                  </a:lnTo>
                  <a:lnTo>
                    <a:pt x="1148363" y="2255634"/>
                  </a:lnTo>
                  <a:lnTo>
                    <a:pt x="1138100" y="2233298"/>
                  </a:lnTo>
                  <a:lnTo>
                    <a:pt x="1124213" y="2215183"/>
                  </a:lnTo>
                  <a:lnTo>
                    <a:pt x="1101874" y="2204921"/>
                  </a:lnTo>
                  <a:lnTo>
                    <a:pt x="1109724" y="2157829"/>
                  </a:lnTo>
                  <a:lnTo>
                    <a:pt x="1085573" y="2131267"/>
                  </a:lnTo>
                  <a:lnTo>
                    <a:pt x="1063233" y="2098665"/>
                  </a:lnTo>
                  <a:lnTo>
                    <a:pt x="1045121" y="2066061"/>
                  </a:lnTo>
                  <a:lnTo>
                    <a:pt x="1020970" y="2033459"/>
                  </a:lnTo>
                  <a:lnTo>
                    <a:pt x="992594" y="2008705"/>
                  </a:lnTo>
                  <a:lnTo>
                    <a:pt x="953954" y="1990593"/>
                  </a:lnTo>
                  <a:lnTo>
                    <a:pt x="907463" y="1980327"/>
                  </a:lnTo>
                  <a:lnTo>
                    <a:pt x="868824" y="1962219"/>
                  </a:lnTo>
                  <a:lnTo>
                    <a:pt x="840447" y="1937461"/>
                  </a:lnTo>
                  <a:lnTo>
                    <a:pt x="807845" y="1909087"/>
                  </a:lnTo>
                  <a:lnTo>
                    <a:pt x="777655" y="1892785"/>
                  </a:lnTo>
                  <a:lnTo>
                    <a:pt x="713054" y="1892785"/>
                  </a:lnTo>
                  <a:lnTo>
                    <a:pt x="692527" y="1880709"/>
                  </a:lnTo>
                  <a:lnTo>
                    <a:pt x="674413" y="1866220"/>
                  </a:lnTo>
                  <a:lnTo>
                    <a:pt x="653885" y="1855955"/>
                  </a:lnTo>
                  <a:lnTo>
                    <a:pt x="621283" y="1851729"/>
                  </a:lnTo>
                  <a:lnTo>
                    <a:pt x="621283" y="1898823"/>
                  </a:lnTo>
                  <a:lnTo>
                    <a:pt x="585057" y="1916935"/>
                  </a:lnTo>
                  <a:lnTo>
                    <a:pt x="554869" y="1935045"/>
                  </a:lnTo>
                  <a:lnTo>
                    <a:pt x="512606" y="1945312"/>
                  </a:lnTo>
                  <a:lnTo>
                    <a:pt x="522869" y="1912708"/>
                  </a:lnTo>
                  <a:lnTo>
                    <a:pt x="536757" y="1880106"/>
                  </a:lnTo>
                  <a:lnTo>
                    <a:pt x="557285" y="1851729"/>
                  </a:lnTo>
                  <a:lnTo>
                    <a:pt x="575396" y="1820936"/>
                  </a:lnTo>
                  <a:lnTo>
                    <a:pt x="557285" y="1820936"/>
                  </a:lnTo>
                  <a:lnTo>
                    <a:pt x="557285" y="1826974"/>
                  </a:lnTo>
                  <a:lnTo>
                    <a:pt x="530718" y="1849313"/>
                  </a:lnTo>
                  <a:lnTo>
                    <a:pt x="508380" y="1877691"/>
                  </a:lnTo>
                  <a:lnTo>
                    <a:pt x="494493" y="1908482"/>
                  </a:lnTo>
                  <a:lnTo>
                    <a:pt x="484230" y="1941085"/>
                  </a:lnTo>
                  <a:lnTo>
                    <a:pt x="470344" y="1976102"/>
                  </a:lnTo>
                  <a:lnTo>
                    <a:pt x="448004" y="2008705"/>
                  </a:lnTo>
                  <a:lnTo>
                    <a:pt x="434118" y="2023196"/>
                  </a:lnTo>
                  <a:lnTo>
                    <a:pt x="405741" y="2045534"/>
                  </a:lnTo>
                  <a:lnTo>
                    <a:pt x="371326" y="2066061"/>
                  </a:lnTo>
                  <a:lnTo>
                    <a:pt x="329063" y="2090815"/>
                  </a:lnTo>
                  <a:lnTo>
                    <a:pt x="286800" y="2119192"/>
                  </a:lnTo>
                  <a:lnTo>
                    <a:pt x="244537" y="2145758"/>
                  </a:lnTo>
                  <a:lnTo>
                    <a:pt x="202274" y="2166279"/>
                  </a:lnTo>
                  <a:lnTo>
                    <a:pt x="169672" y="2180772"/>
                  </a:lnTo>
                  <a:lnTo>
                    <a:pt x="149142" y="2186807"/>
                  </a:lnTo>
                  <a:lnTo>
                    <a:pt x="149142" y="2180772"/>
                  </a:lnTo>
                  <a:lnTo>
                    <a:pt x="156991" y="2180772"/>
                  </a:lnTo>
                  <a:lnTo>
                    <a:pt x="181142" y="2156018"/>
                  </a:lnTo>
                  <a:lnTo>
                    <a:pt x="211329" y="2133682"/>
                  </a:lnTo>
                  <a:lnTo>
                    <a:pt x="247555" y="2113155"/>
                  </a:lnTo>
                  <a:lnTo>
                    <a:pt x="281970" y="2090213"/>
                  </a:lnTo>
                  <a:lnTo>
                    <a:pt x="314574" y="2065458"/>
                  </a:lnTo>
                  <a:lnTo>
                    <a:pt x="338723" y="2037082"/>
                  </a:lnTo>
                  <a:lnTo>
                    <a:pt x="356837" y="2004480"/>
                  </a:lnTo>
                  <a:lnTo>
                    <a:pt x="362874" y="1961614"/>
                  </a:lnTo>
                  <a:lnTo>
                    <a:pt x="336309" y="1970065"/>
                  </a:lnTo>
                  <a:lnTo>
                    <a:pt x="318196" y="1976102"/>
                  </a:lnTo>
                  <a:lnTo>
                    <a:pt x="294045" y="1984554"/>
                  </a:lnTo>
                  <a:lnTo>
                    <a:pt x="294045" y="1976102"/>
                  </a:lnTo>
                  <a:lnTo>
                    <a:pt x="294045" y="1970065"/>
                  </a:lnTo>
                  <a:lnTo>
                    <a:pt x="289819" y="1965841"/>
                  </a:lnTo>
                  <a:lnTo>
                    <a:pt x="286197" y="1965841"/>
                  </a:lnTo>
                  <a:lnTo>
                    <a:pt x="280159" y="1961614"/>
                  </a:lnTo>
                  <a:lnTo>
                    <a:pt x="275933" y="1965841"/>
                  </a:lnTo>
                  <a:lnTo>
                    <a:pt x="271706" y="1970065"/>
                  </a:lnTo>
                  <a:lnTo>
                    <a:pt x="267480" y="1974291"/>
                  </a:lnTo>
                  <a:lnTo>
                    <a:pt x="265668" y="1974291"/>
                  </a:lnTo>
                  <a:lnTo>
                    <a:pt x="257820" y="1973687"/>
                  </a:lnTo>
                  <a:lnTo>
                    <a:pt x="247555" y="1973687"/>
                  </a:lnTo>
                  <a:lnTo>
                    <a:pt x="243329" y="1953162"/>
                  </a:lnTo>
                  <a:lnTo>
                    <a:pt x="233065" y="1924782"/>
                  </a:lnTo>
                  <a:lnTo>
                    <a:pt x="225218" y="1904257"/>
                  </a:lnTo>
                  <a:lnTo>
                    <a:pt x="219179" y="1910293"/>
                  </a:lnTo>
                  <a:lnTo>
                    <a:pt x="214953" y="1914519"/>
                  </a:lnTo>
                  <a:lnTo>
                    <a:pt x="210726" y="1914519"/>
                  </a:lnTo>
                  <a:lnTo>
                    <a:pt x="204688" y="1914519"/>
                  </a:lnTo>
                  <a:lnTo>
                    <a:pt x="200462" y="1910293"/>
                  </a:lnTo>
                  <a:lnTo>
                    <a:pt x="166048" y="1885540"/>
                  </a:lnTo>
                  <a:lnTo>
                    <a:pt x="137672" y="1848710"/>
                  </a:lnTo>
                  <a:lnTo>
                    <a:pt x="115331" y="1810068"/>
                  </a:lnTo>
                  <a:lnTo>
                    <a:pt x="127406" y="1789540"/>
                  </a:lnTo>
                  <a:lnTo>
                    <a:pt x="137672" y="1762973"/>
                  </a:lnTo>
                  <a:lnTo>
                    <a:pt x="147934" y="1742445"/>
                  </a:lnTo>
                  <a:lnTo>
                    <a:pt x="161823" y="1724332"/>
                  </a:lnTo>
                  <a:lnTo>
                    <a:pt x="185973" y="1709842"/>
                  </a:lnTo>
                  <a:lnTo>
                    <a:pt x="208311" y="1703806"/>
                  </a:lnTo>
                  <a:lnTo>
                    <a:pt x="228838" y="1693541"/>
                  </a:lnTo>
                  <a:lnTo>
                    <a:pt x="242725" y="1679051"/>
                  </a:lnTo>
                  <a:lnTo>
                    <a:pt x="252989" y="1656713"/>
                  </a:lnTo>
                  <a:lnTo>
                    <a:pt x="252989" y="1621696"/>
                  </a:lnTo>
                  <a:lnTo>
                    <a:pt x="257216" y="1617470"/>
                  </a:lnTo>
                  <a:lnTo>
                    <a:pt x="261442" y="1617470"/>
                  </a:lnTo>
                  <a:lnTo>
                    <a:pt x="261442" y="1613244"/>
                  </a:lnTo>
                  <a:lnTo>
                    <a:pt x="261442" y="1609018"/>
                  </a:lnTo>
                  <a:lnTo>
                    <a:pt x="265668" y="1607205"/>
                  </a:lnTo>
                  <a:lnTo>
                    <a:pt x="236688" y="1607205"/>
                  </a:lnTo>
                  <a:lnTo>
                    <a:pt x="228838" y="1613244"/>
                  </a:lnTo>
                  <a:lnTo>
                    <a:pt x="227028" y="1617470"/>
                  </a:lnTo>
                  <a:lnTo>
                    <a:pt x="222802" y="1621696"/>
                  </a:lnTo>
                  <a:lnTo>
                    <a:pt x="214953" y="1623507"/>
                  </a:lnTo>
                  <a:lnTo>
                    <a:pt x="208916" y="1627735"/>
                  </a:lnTo>
                  <a:lnTo>
                    <a:pt x="198651" y="1627735"/>
                  </a:lnTo>
                  <a:lnTo>
                    <a:pt x="176311" y="1621696"/>
                  </a:lnTo>
                  <a:lnTo>
                    <a:pt x="146124" y="1609621"/>
                  </a:lnTo>
                  <a:lnTo>
                    <a:pt x="109898" y="1603584"/>
                  </a:lnTo>
                  <a:lnTo>
                    <a:pt x="81521" y="1589094"/>
                  </a:lnTo>
                  <a:lnTo>
                    <a:pt x="75484" y="1535965"/>
                  </a:lnTo>
                  <a:lnTo>
                    <a:pt x="89370" y="1535965"/>
                  </a:lnTo>
                  <a:lnTo>
                    <a:pt x="95409" y="1531739"/>
                  </a:lnTo>
                  <a:lnTo>
                    <a:pt x="105672" y="1527513"/>
                  </a:lnTo>
                  <a:lnTo>
                    <a:pt x="113521" y="1525700"/>
                  </a:lnTo>
                  <a:lnTo>
                    <a:pt x="119559" y="1525700"/>
                  </a:lnTo>
                  <a:lnTo>
                    <a:pt x="127406" y="1517248"/>
                  </a:lnTo>
                  <a:lnTo>
                    <a:pt x="133445" y="1511212"/>
                  </a:lnTo>
                  <a:lnTo>
                    <a:pt x="131633" y="1506984"/>
                  </a:lnTo>
                  <a:lnTo>
                    <a:pt x="131633" y="1502758"/>
                  </a:lnTo>
                  <a:lnTo>
                    <a:pt x="127406" y="1496722"/>
                  </a:lnTo>
                  <a:lnTo>
                    <a:pt x="160010" y="1496722"/>
                  </a:lnTo>
                  <a:lnTo>
                    <a:pt x="161823" y="1492495"/>
                  </a:lnTo>
                  <a:lnTo>
                    <a:pt x="166048" y="1492495"/>
                  </a:lnTo>
                  <a:lnTo>
                    <a:pt x="170274" y="1488269"/>
                  </a:lnTo>
                  <a:lnTo>
                    <a:pt x="172084" y="1488269"/>
                  </a:lnTo>
                  <a:lnTo>
                    <a:pt x="179934" y="1488269"/>
                  </a:lnTo>
                  <a:lnTo>
                    <a:pt x="190199" y="1498532"/>
                  </a:lnTo>
                  <a:lnTo>
                    <a:pt x="200462" y="1506984"/>
                  </a:lnTo>
                  <a:lnTo>
                    <a:pt x="212537" y="1517248"/>
                  </a:lnTo>
                  <a:lnTo>
                    <a:pt x="218576" y="1527513"/>
                  </a:lnTo>
                  <a:lnTo>
                    <a:pt x="242725" y="1517248"/>
                  </a:lnTo>
                  <a:lnTo>
                    <a:pt x="242725" y="1502758"/>
                  </a:lnTo>
                  <a:lnTo>
                    <a:pt x="236688" y="1492495"/>
                  </a:lnTo>
                  <a:lnTo>
                    <a:pt x="232462" y="1482231"/>
                  </a:lnTo>
                  <a:lnTo>
                    <a:pt x="228236" y="1470156"/>
                  </a:lnTo>
                  <a:lnTo>
                    <a:pt x="226423" y="1459892"/>
                  </a:lnTo>
                  <a:lnTo>
                    <a:pt x="218576" y="1449626"/>
                  </a:lnTo>
                  <a:lnTo>
                    <a:pt x="194425" y="1421250"/>
                  </a:lnTo>
                  <a:lnTo>
                    <a:pt x="166048" y="1398911"/>
                  </a:lnTo>
                  <a:lnTo>
                    <a:pt x="133445" y="1378381"/>
                  </a:lnTo>
                  <a:lnTo>
                    <a:pt x="105068" y="1357853"/>
                  </a:lnTo>
                  <a:lnTo>
                    <a:pt x="88767" y="1325250"/>
                  </a:lnTo>
                  <a:lnTo>
                    <a:pt x="94804" y="1314987"/>
                  </a:lnTo>
                  <a:lnTo>
                    <a:pt x="99030" y="1302912"/>
                  </a:lnTo>
                  <a:lnTo>
                    <a:pt x="103258" y="1292648"/>
                  </a:lnTo>
                  <a:lnTo>
                    <a:pt x="145521" y="1296874"/>
                  </a:lnTo>
                  <a:lnTo>
                    <a:pt x="185973" y="1292648"/>
                  </a:lnTo>
                  <a:lnTo>
                    <a:pt x="218576" y="1274537"/>
                  </a:lnTo>
                  <a:lnTo>
                    <a:pt x="228838" y="1249780"/>
                  </a:lnTo>
                  <a:lnTo>
                    <a:pt x="236688" y="1225026"/>
                  </a:lnTo>
                  <a:lnTo>
                    <a:pt x="242725" y="1202687"/>
                  </a:lnTo>
                  <a:lnTo>
                    <a:pt x="269291" y="1182159"/>
                  </a:lnTo>
                  <a:lnTo>
                    <a:pt x="303705" y="1164047"/>
                  </a:lnTo>
                  <a:lnTo>
                    <a:pt x="342346" y="1153784"/>
                  </a:lnTo>
                  <a:lnTo>
                    <a:pt x="374949" y="1139293"/>
                  </a:lnTo>
                  <a:lnTo>
                    <a:pt x="407552" y="1118766"/>
                  </a:lnTo>
                  <a:lnTo>
                    <a:pt x="417816" y="1124802"/>
                  </a:lnTo>
                  <a:lnTo>
                    <a:pt x="423853" y="1129029"/>
                  </a:lnTo>
                  <a:lnTo>
                    <a:pt x="423853" y="1135067"/>
                  </a:lnTo>
                  <a:lnTo>
                    <a:pt x="428079" y="1139293"/>
                  </a:lnTo>
                  <a:lnTo>
                    <a:pt x="428079" y="1147745"/>
                  </a:lnTo>
                  <a:lnTo>
                    <a:pt x="432305" y="1149556"/>
                  </a:lnTo>
                  <a:lnTo>
                    <a:pt x="438344" y="1158010"/>
                  </a:lnTo>
                  <a:lnTo>
                    <a:pt x="446193" y="1164047"/>
                  </a:lnTo>
                  <a:lnTo>
                    <a:pt x="456456" y="1164047"/>
                  </a:lnTo>
                  <a:lnTo>
                    <a:pt x="464305" y="1164047"/>
                  </a:lnTo>
                  <a:lnTo>
                    <a:pt x="470344" y="1162236"/>
                  </a:lnTo>
                  <a:lnTo>
                    <a:pt x="478191" y="1158010"/>
                  </a:lnTo>
                  <a:lnTo>
                    <a:pt x="484230" y="1158010"/>
                  </a:lnTo>
                  <a:lnTo>
                    <a:pt x="492079" y="1158010"/>
                  </a:lnTo>
                  <a:lnTo>
                    <a:pt x="498116" y="1162236"/>
                  </a:lnTo>
                  <a:lnTo>
                    <a:pt x="505965" y="1168273"/>
                  </a:lnTo>
                  <a:lnTo>
                    <a:pt x="516228" y="1178538"/>
                  </a:lnTo>
                  <a:lnTo>
                    <a:pt x="522266" y="1186988"/>
                  </a:lnTo>
                  <a:lnTo>
                    <a:pt x="530116" y="1193028"/>
                  </a:lnTo>
                  <a:lnTo>
                    <a:pt x="540379" y="1197254"/>
                  </a:lnTo>
                  <a:lnTo>
                    <a:pt x="550643" y="1201479"/>
                  </a:lnTo>
                  <a:lnTo>
                    <a:pt x="560906" y="1197254"/>
                  </a:lnTo>
                  <a:lnTo>
                    <a:pt x="568755" y="1197254"/>
                  </a:lnTo>
                  <a:lnTo>
                    <a:pt x="574794" y="1193028"/>
                  </a:lnTo>
                  <a:lnTo>
                    <a:pt x="586869" y="1188799"/>
                  </a:lnTo>
                  <a:lnTo>
                    <a:pt x="592906" y="1188799"/>
                  </a:lnTo>
                  <a:lnTo>
                    <a:pt x="615246" y="1197254"/>
                  </a:lnTo>
                  <a:lnTo>
                    <a:pt x="645433" y="1207517"/>
                  </a:lnTo>
                  <a:lnTo>
                    <a:pt x="673810" y="1222008"/>
                  </a:lnTo>
                  <a:lnTo>
                    <a:pt x="702187" y="1230459"/>
                  </a:lnTo>
                  <a:lnTo>
                    <a:pt x="763166" y="1222008"/>
                  </a:lnTo>
                  <a:lnTo>
                    <a:pt x="801806" y="1240119"/>
                  </a:lnTo>
                  <a:lnTo>
                    <a:pt x="838032" y="1264876"/>
                  </a:lnTo>
                  <a:lnTo>
                    <a:pt x="872445" y="1287214"/>
                  </a:lnTo>
                  <a:lnTo>
                    <a:pt x="911086" y="1307741"/>
                  </a:lnTo>
                  <a:lnTo>
                    <a:pt x="957575" y="1316194"/>
                  </a:lnTo>
                  <a:lnTo>
                    <a:pt x="957575" y="1301704"/>
                  </a:lnTo>
                  <a:lnTo>
                    <a:pt x="947312" y="1289630"/>
                  </a:lnTo>
                  <a:lnTo>
                    <a:pt x="937048" y="1275139"/>
                  </a:lnTo>
                  <a:lnTo>
                    <a:pt x="924973" y="1260650"/>
                  </a:lnTo>
                  <a:lnTo>
                    <a:pt x="918936" y="1244345"/>
                  </a:lnTo>
                  <a:lnTo>
                    <a:pt x="961199" y="1240119"/>
                  </a:lnTo>
                  <a:lnTo>
                    <a:pt x="989575" y="1231668"/>
                  </a:lnTo>
                  <a:lnTo>
                    <a:pt x="1013726" y="1217178"/>
                  </a:lnTo>
                  <a:lnTo>
                    <a:pt x="1034254" y="1202687"/>
                  </a:lnTo>
                  <a:lnTo>
                    <a:pt x="1056592" y="1186385"/>
                  </a:lnTo>
                  <a:lnTo>
                    <a:pt x="1080742" y="1174311"/>
                  </a:lnTo>
                  <a:lnTo>
                    <a:pt x="1113345" y="1168273"/>
                  </a:lnTo>
                  <a:lnTo>
                    <a:pt x="1119383" y="1172497"/>
                  </a:lnTo>
                  <a:lnTo>
                    <a:pt x="1131459" y="1174311"/>
                  </a:lnTo>
                  <a:lnTo>
                    <a:pt x="1137496" y="1178538"/>
                  </a:lnTo>
                  <a:lnTo>
                    <a:pt x="1143534" y="1182762"/>
                  </a:lnTo>
                  <a:lnTo>
                    <a:pt x="1131459" y="1182762"/>
                  </a:lnTo>
                  <a:lnTo>
                    <a:pt x="1095233" y="1211140"/>
                  </a:lnTo>
                  <a:lnTo>
                    <a:pt x="1056592" y="1235893"/>
                  </a:lnTo>
                  <a:lnTo>
                    <a:pt x="1014329" y="1254008"/>
                  </a:lnTo>
                  <a:lnTo>
                    <a:pt x="1014329" y="1268498"/>
                  </a:lnTo>
                  <a:lnTo>
                    <a:pt x="1052970" y="1274537"/>
                  </a:lnTo>
                  <a:lnTo>
                    <a:pt x="1071082" y="1254008"/>
                  </a:lnTo>
                  <a:lnTo>
                    <a:pt x="1089194" y="1243742"/>
                  </a:lnTo>
                  <a:lnTo>
                    <a:pt x="1113345" y="1239517"/>
                  </a:lnTo>
                  <a:lnTo>
                    <a:pt x="1137496" y="1239517"/>
                  </a:lnTo>
                  <a:lnTo>
                    <a:pt x="1170098" y="1235291"/>
                  </a:lnTo>
                  <a:lnTo>
                    <a:pt x="1171911" y="1225026"/>
                  </a:lnTo>
                  <a:lnTo>
                    <a:pt x="1176137" y="1214764"/>
                  </a:lnTo>
                  <a:lnTo>
                    <a:pt x="1183984" y="1202687"/>
                  </a:lnTo>
                  <a:lnTo>
                    <a:pt x="1190023" y="1196649"/>
                  </a:lnTo>
                  <a:lnTo>
                    <a:pt x="1200286" y="1221405"/>
                  </a:lnTo>
                  <a:lnTo>
                    <a:pt x="1212361" y="1239517"/>
                  </a:lnTo>
                  <a:lnTo>
                    <a:pt x="1228663" y="1254008"/>
                  </a:lnTo>
                  <a:lnTo>
                    <a:pt x="1255229" y="1260045"/>
                  </a:lnTo>
                  <a:lnTo>
                    <a:pt x="1261265" y="1254008"/>
                  </a:lnTo>
                  <a:lnTo>
                    <a:pt x="1265493" y="1249780"/>
                  </a:lnTo>
                  <a:lnTo>
                    <a:pt x="1271530" y="1245553"/>
                  </a:lnTo>
                  <a:lnTo>
                    <a:pt x="1275756" y="1243742"/>
                  </a:lnTo>
                  <a:lnTo>
                    <a:pt x="1283605" y="1243742"/>
                  </a:lnTo>
                  <a:lnTo>
                    <a:pt x="1285416" y="1243742"/>
                  </a:lnTo>
                  <a:lnTo>
                    <a:pt x="1293265" y="1254008"/>
                  </a:lnTo>
                  <a:lnTo>
                    <a:pt x="1297491" y="1260045"/>
                  </a:lnTo>
                  <a:lnTo>
                    <a:pt x="1299304" y="1268498"/>
                  </a:lnTo>
                  <a:lnTo>
                    <a:pt x="1311377" y="1264272"/>
                  </a:lnTo>
                  <a:lnTo>
                    <a:pt x="1321642" y="1258234"/>
                  </a:lnTo>
                  <a:lnTo>
                    <a:pt x="1327680" y="1249780"/>
                  </a:lnTo>
                  <a:lnTo>
                    <a:pt x="1337943" y="1245553"/>
                  </a:lnTo>
                  <a:lnTo>
                    <a:pt x="1345793" y="1243742"/>
                  </a:lnTo>
                  <a:lnTo>
                    <a:pt x="1384432" y="1254008"/>
                  </a:lnTo>
                  <a:lnTo>
                    <a:pt x="1417037" y="1278762"/>
                  </a:lnTo>
                  <a:lnTo>
                    <a:pt x="1449640" y="1303515"/>
                  </a:lnTo>
                  <a:lnTo>
                    <a:pt x="1479827" y="1325854"/>
                  </a:lnTo>
                  <a:lnTo>
                    <a:pt x="1491902" y="1325854"/>
                  </a:lnTo>
                  <a:lnTo>
                    <a:pt x="1502165" y="1325854"/>
                  </a:lnTo>
                  <a:lnTo>
                    <a:pt x="1508204" y="1321628"/>
                  </a:lnTo>
                  <a:lnTo>
                    <a:pt x="1520279" y="1317400"/>
                  </a:lnTo>
                  <a:lnTo>
                    <a:pt x="1526316" y="1315590"/>
                  </a:lnTo>
                  <a:lnTo>
                    <a:pt x="1532354" y="1315590"/>
                  </a:lnTo>
                  <a:lnTo>
                    <a:pt x="1540202" y="1321628"/>
                  </a:lnTo>
                  <a:lnTo>
                    <a:pt x="1546240" y="1330080"/>
                  </a:lnTo>
                  <a:lnTo>
                    <a:pt x="1554090" y="1340343"/>
                  </a:lnTo>
                  <a:lnTo>
                    <a:pt x="1560126" y="1354834"/>
                  </a:lnTo>
                  <a:lnTo>
                    <a:pt x="1564352" y="1360872"/>
                  </a:lnTo>
                  <a:lnTo>
                    <a:pt x="1558316" y="1365100"/>
                  </a:lnTo>
                  <a:lnTo>
                    <a:pt x="1550466" y="1369326"/>
                  </a:lnTo>
                  <a:lnTo>
                    <a:pt x="1546240" y="1371137"/>
                  </a:lnTo>
                  <a:lnTo>
                    <a:pt x="1546240" y="1375363"/>
                  </a:lnTo>
                  <a:lnTo>
                    <a:pt x="1544430" y="1379589"/>
                  </a:lnTo>
                  <a:lnTo>
                    <a:pt x="1540202" y="1385628"/>
                  </a:lnTo>
                  <a:lnTo>
                    <a:pt x="1564352" y="1385628"/>
                  </a:lnTo>
                  <a:lnTo>
                    <a:pt x="1596955" y="1389854"/>
                  </a:lnTo>
                  <a:lnTo>
                    <a:pt x="1629558" y="1389854"/>
                  </a:lnTo>
                  <a:lnTo>
                    <a:pt x="1657935" y="1389854"/>
                  </a:lnTo>
                  <a:lnTo>
                    <a:pt x="1674236" y="1394080"/>
                  </a:lnTo>
                  <a:lnTo>
                    <a:pt x="1692350" y="1414608"/>
                  </a:lnTo>
                  <a:lnTo>
                    <a:pt x="1710462" y="1436948"/>
                  </a:lnTo>
                  <a:lnTo>
                    <a:pt x="1726763" y="1457476"/>
                  </a:lnTo>
                  <a:lnTo>
                    <a:pt x="1726763" y="1386231"/>
                  </a:lnTo>
                  <a:lnTo>
                    <a:pt x="1744878" y="1386231"/>
                  </a:lnTo>
                  <a:lnTo>
                    <a:pt x="1758763" y="1386231"/>
                  </a:lnTo>
                  <a:lnTo>
                    <a:pt x="1769026" y="1384420"/>
                  </a:lnTo>
                  <a:lnTo>
                    <a:pt x="1782914" y="1380194"/>
                  </a:lnTo>
                  <a:lnTo>
                    <a:pt x="1782914" y="1371741"/>
                  </a:lnTo>
                  <a:lnTo>
                    <a:pt x="1720122" y="1371741"/>
                  </a:lnTo>
                  <a:lnTo>
                    <a:pt x="1715896" y="1361476"/>
                  </a:lnTo>
                  <a:lnTo>
                    <a:pt x="1714085" y="1359666"/>
                  </a:lnTo>
                  <a:lnTo>
                    <a:pt x="1709859" y="1351211"/>
                  </a:lnTo>
                  <a:lnTo>
                    <a:pt x="1705633" y="1345175"/>
                  </a:lnTo>
                  <a:lnTo>
                    <a:pt x="1705633" y="1333099"/>
                  </a:lnTo>
                  <a:lnTo>
                    <a:pt x="1713481" y="1333099"/>
                  </a:lnTo>
                  <a:lnTo>
                    <a:pt x="1713481" y="1327062"/>
                  </a:lnTo>
                  <a:lnTo>
                    <a:pt x="1804650" y="1316798"/>
                  </a:lnTo>
                  <a:lnTo>
                    <a:pt x="1804650" y="1341551"/>
                  </a:lnTo>
                  <a:lnTo>
                    <a:pt x="1814912" y="1347590"/>
                  </a:lnTo>
                  <a:lnTo>
                    <a:pt x="1822761" y="1359666"/>
                  </a:lnTo>
                  <a:lnTo>
                    <a:pt x="1828800" y="1365703"/>
                  </a:lnTo>
                  <a:lnTo>
                    <a:pt x="1836647" y="1380194"/>
                  </a:lnTo>
                  <a:lnTo>
                    <a:pt x="1875289" y="1380194"/>
                  </a:lnTo>
                  <a:lnTo>
                    <a:pt x="1899439" y="1386231"/>
                  </a:lnTo>
                  <a:lnTo>
                    <a:pt x="1923590" y="1390457"/>
                  </a:lnTo>
                  <a:lnTo>
                    <a:pt x="1947739" y="1394683"/>
                  </a:lnTo>
                  <a:lnTo>
                    <a:pt x="1983965" y="1394683"/>
                  </a:lnTo>
                  <a:lnTo>
                    <a:pt x="1988191" y="1390457"/>
                  </a:lnTo>
                  <a:lnTo>
                    <a:pt x="1990004" y="1386231"/>
                  </a:lnTo>
                  <a:lnTo>
                    <a:pt x="1994229" y="1384420"/>
                  </a:lnTo>
                  <a:lnTo>
                    <a:pt x="1998455" y="1380194"/>
                  </a:lnTo>
                  <a:lnTo>
                    <a:pt x="1998455" y="1355440"/>
                  </a:lnTo>
                  <a:lnTo>
                    <a:pt x="2044944" y="1355440"/>
                  </a:lnTo>
                  <a:lnTo>
                    <a:pt x="2058830" y="1386231"/>
                  </a:lnTo>
                  <a:lnTo>
                    <a:pt x="2075132" y="1418834"/>
                  </a:lnTo>
                  <a:lnTo>
                    <a:pt x="2079358" y="1404345"/>
                  </a:lnTo>
                  <a:lnTo>
                    <a:pt x="2079358" y="1398306"/>
                  </a:lnTo>
                  <a:lnTo>
                    <a:pt x="2083586" y="1386231"/>
                  </a:lnTo>
                  <a:lnTo>
                    <a:pt x="2083586" y="1380194"/>
                  </a:lnTo>
                  <a:lnTo>
                    <a:pt x="2107735" y="1380194"/>
                  </a:lnTo>
                  <a:lnTo>
                    <a:pt x="2107735" y="1351816"/>
                  </a:lnTo>
                  <a:lnTo>
                    <a:pt x="2107735" y="1319213"/>
                  </a:lnTo>
                  <a:lnTo>
                    <a:pt x="2111963" y="1290838"/>
                  </a:lnTo>
                  <a:lnTo>
                    <a:pt x="2107735" y="1276347"/>
                  </a:lnTo>
                  <a:lnTo>
                    <a:pt x="2083586" y="1247969"/>
                  </a:lnTo>
                  <a:lnTo>
                    <a:pt x="2065472" y="1217178"/>
                  </a:lnTo>
                  <a:lnTo>
                    <a:pt x="2061246" y="1180348"/>
                  </a:lnTo>
                  <a:lnTo>
                    <a:pt x="2069095" y="1145330"/>
                  </a:lnTo>
                  <a:lnTo>
                    <a:pt x="2093246" y="1106690"/>
                  </a:lnTo>
                  <a:lnTo>
                    <a:pt x="2111358" y="1098237"/>
                  </a:lnTo>
                  <a:lnTo>
                    <a:pt x="2131885" y="1092198"/>
                  </a:lnTo>
                  <a:close/>
                  <a:moveTo>
                    <a:pt x="1724940" y="989554"/>
                  </a:moveTo>
                  <a:lnTo>
                    <a:pt x="1767202" y="1018533"/>
                  </a:lnTo>
                  <a:lnTo>
                    <a:pt x="1793768" y="1052949"/>
                  </a:lnTo>
                  <a:lnTo>
                    <a:pt x="1807654" y="1095814"/>
                  </a:lnTo>
                  <a:lnTo>
                    <a:pt x="1817917" y="1151360"/>
                  </a:lnTo>
                  <a:lnTo>
                    <a:pt x="1828182" y="1206303"/>
                  </a:lnTo>
                  <a:lnTo>
                    <a:pt x="1860182" y="1210529"/>
                  </a:lnTo>
                  <a:lnTo>
                    <a:pt x="1880709" y="1214153"/>
                  </a:lnTo>
                  <a:lnTo>
                    <a:pt x="1898821" y="1228643"/>
                  </a:lnTo>
                  <a:lnTo>
                    <a:pt x="1909086" y="1247358"/>
                  </a:lnTo>
                  <a:lnTo>
                    <a:pt x="1913312" y="1277548"/>
                  </a:lnTo>
                  <a:lnTo>
                    <a:pt x="1907273" y="1277548"/>
                  </a:lnTo>
                  <a:lnTo>
                    <a:pt x="1903047" y="1275735"/>
                  </a:lnTo>
                  <a:lnTo>
                    <a:pt x="1898821" y="1271509"/>
                  </a:lnTo>
                  <a:lnTo>
                    <a:pt x="1894595" y="1267283"/>
                  </a:lnTo>
                  <a:lnTo>
                    <a:pt x="1888559" y="1263660"/>
                  </a:lnTo>
                  <a:lnTo>
                    <a:pt x="1888559" y="1277548"/>
                  </a:lnTo>
                  <a:lnTo>
                    <a:pt x="1894595" y="1286000"/>
                  </a:lnTo>
                  <a:lnTo>
                    <a:pt x="1898821" y="1290226"/>
                  </a:lnTo>
                  <a:lnTo>
                    <a:pt x="1903047" y="1290226"/>
                  </a:lnTo>
                  <a:lnTo>
                    <a:pt x="1903047" y="1296263"/>
                  </a:lnTo>
                  <a:lnTo>
                    <a:pt x="1903047" y="1300491"/>
                  </a:lnTo>
                  <a:lnTo>
                    <a:pt x="1907273" y="1310150"/>
                  </a:lnTo>
                  <a:lnTo>
                    <a:pt x="1888559" y="1314376"/>
                  </a:lnTo>
                  <a:lnTo>
                    <a:pt x="1870445" y="1318602"/>
                  </a:lnTo>
                  <a:lnTo>
                    <a:pt x="1850520" y="1318602"/>
                  </a:lnTo>
                  <a:lnTo>
                    <a:pt x="1813691" y="1304112"/>
                  </a:lnTo>
                  <a:lnTo>
                    <a:pt x="1779278" y="1300491"/>
                  </a:lnTo>
                  <a:lnTo>
                    <a:pt x="1738826" y="1306527"/>
                  </a:lnTo>
                  <a:lnTo>
                    <a:pt x="1700184" y="1318602"/>
                  </a:lnTo>
                  <a:lnTo>
                    <a:pt x="1661545" y="1324639"/>
                  </a:lnTo>
                  <a:lnTo>
                    <a:pt x="1619282" y="1324639"/>
                  </a:lnTo>
                  <a:lnTo>
                    <a:pt x="1570378" y="1310150"/>
                  </a:lnTo>
                  <a:lnTo>
                    <a:pt x="1544415" y="1304112"/>
                  </a:lnTo>
                  <a:lnTo>
                    <a:pt x="1523887" y="1300491"/>
                  </a:lnTo>
                  <a:lnTo>
                    <a:pt x="1505775" y="1296263"/>
                  </a:lnTo>
                  <a:lnTo>
                    <a:pt x="1489474" y="1286000"/>
                  </a:lnTo>
                  <a:lnTo>
                    <a:pt x="1477398" y="1263660"/>
                  </a:lnTo>
                  <a:lnTo>
                    <a:pt x="1485248" y="1263660"/>
                  </a:lnTo>
                  <a:lnTo>
                    <a:pt x="1503964" y="1247358"/>
                  </a:lnTo>
                  <a:lnTo>
                    <a:pt x="1529926" y="1238906"/>
                  </a:lnTo>
                  <a:lnTo>
                    <a:pt x="1562528" y="1234680"/>
                  </a:lnTo>
                  <a:lnTo>
                    <a:pt x="1595131" y="1232870"/>
                  </a:lnTo>
                  <a:lnTo>
                    <a:pt x="1595131" y="1224415"/>
                  </a:lnTo>
                  <a:lnTo>
                    <a:pt x="1580641" y="1214153"/>
                  </a:lnTo>
                  <a:lnTo>
                    <a:pt x="1570378" y="1206303"/>
                  </a:lnTo>
                  <a:lnTo>
                    <a:pt x="1556490" y="1204492"/>
                  </a:lnTo>
                  <a:lnTo>
                    <a:pt x="1529926" y="1200267"/>
                  </a:lnTo>
                  <a:lnTo>
                    <a:pt x="1517850" y="1200267"/>
                  </a:lnTo>
                  <a:lnTo>
                    <a:pt x="1491889" y="1200267"/>
                  </a:lnTo>
                  <a:lnTo>
                    <a:pt x="1461097" y="1200267"/>
                  </a:lnTo>
                  <a:lnTo>
                    <a:pt x="1456871" y="1177926"/>
                  </a:lnTo>
                  <a:lnTo>
                    <a:pt x="1447211" y="1157399"/>
                  </a:lnTo>
                  <a:lnTo>
                    <a:pt x="1438757" y="1138682"/>
                  </a:lnTo>
                  <a:lnTo>
                    <a:pt x="1432720" y="1118155"/>
                  </a:lnTo>
                  <a:lnTo>
                    <a:pt x="1432720" y="1081928"/>
                  </a:lnTo>
                  <a:lnTo>
                    <a:pt x="1447211" y="1061401"/>
                  </a:lnTo>
                  <a:lnTo>
                    <a:pt x="1461097" y="1036647"/>
                  </a:lnTo>
                  <a:lnTo>
                    <a:pt x="1477398" y="1014307"/>
                  </a:lnTo>
                  <a:lnTo>
                    <a:pt x="1499736" y="999818"/>
                  </a:lnTo>
                  <a:lnTo>
                    <a:pt x="1523887" y="1004044"/>
                  </a:lnTo>
                  <a:lnTo>
                    <a:pt x="1529926" y="1004044"/>
                  </a:lnTo>
                  <a:lnTo>
                    <a:pt x="1529926" y="1010081"/>
                  </a:lnTo>
                  <a:lnTo>
                    <a:pt x="1529926" y="1014307"/>
                  </a:lnTo>
                  <a:lnTo>
                    <a:pt x="1528113" y="1014307"/>
                  </a:lnTo>
                  <a:lnTo>
                    <a:pt x="1528113" y="1018533"/>
                  </a:lnTo>
                  <a:lnTo>
                    <a:pt x="1529926" y="1022156"/>
                  </a:lnTo>
                  <a:lnTo>
                    <a:pt x="1529926" y="1028798"/>
                  </a:lnTo>
                  <a:lnTo>
                    <a:pt x="1548038" y="1028798"/>
                  </a:lnTo>
                  <a:lnTo>
                    <a:pt x="1572791" y="1028798"/>
                  </a:lnTo>
                  <a:lnTo>
                    <a:pt x="1595131" y="1028798"/>
                  </a:lnTo>
                  <a:lnTo>
                    <a:pt x="1609017" y="1028798"/>
                  </a:lnTo>
                  <a:lnTo>
                    <a:pt x="1615056" y="1032421"/>
                  </a:lnTo>
                  <a:lnTo>
                    <a:pt x="1619282" y="1036647"/>
                  </a:lnTo>
                  <a:lnTo>
                    <a:pt x="1623508" y="1042684"/>
                  </a:lnTo>
                  <a:lnTo>
                    <a:pt x="1627131" y="1051138"/>
                  </a:lnTo>
                  <a:lnTo>
                    <a:pt x="1633168" y="1052949"/>
                  </a:lnTo>
                  <a:lnTo>
                    <a:pt x="1641620" y="1061401"/>
                  </a:lnTo>
                  <a:lnTo>
                    <a:pt x="1643433" y="1051138"/>
                  </a:lnTo>
                  <a:lnTo>
                    <a:pt x="1647659" y="1046910"/>
                  </a:lnTo>
                  <a:lnTo>
                    <a:pt x="1655508" y="1042684"/>
                  </a:lnTo>
                  <a:lnTo>
                    <a:pt x="1657921" y="1039063"/>
                  </a:lnTo>
                  <a:lnTo>
                    <a:pt x="1669997" y="1039063"/>
                  </a:lnTo>
                  <a:lnTo>
                    <a:pt x="1680262" y="1036647"/>
                  </a:lnTo>
                  <a:lnTo>
                    <a:pt x="1694147" y="1065024"/>
                  </a:lnTo>
                  <a:lnTo>
                    <a:pt x="1708638" y="1085551"/>
                  </a:lnTo>
                  <a:lnTo>
                    <a:pt x="1718298" y="1100042"/>
                  </a:lnTo>
                  <a:lnTo>
                    <a:pt x="1722524" y="1089778"/>
                  </a:lnTo>
                  <a:lnTo>
                    <a:pt x="1724940" y="1079513"/>
                  </a:lnTo>
                  <a:lnTo>
                    <a:pt x="1724940" y="1067439"/>
                  </a:lnTo>
                  <a:lnTo>
                    <a:pt x="1724940" y="1052949"/>
                  </a:lnTo>
                  <a:lnTo>
                    <a:pt x="1712260" y="1032421"/>
                  </a:lnTo>
                  <a:lnTo>
                    <a:pt x="1714675" y="1010081"/>
                  </a:lnTo>
                  <a:close/>
                  <a:moveTo>
                    <a:pt x="1765392" y="956951"/>
                  </a:moveTo>
                  <a:lnTo>
                    <a:pt x="1781694" y="956951"/>
                  </a:lnTo>
                  <a:lnTo>
                    <a:pt x="1795580" y="961177"/>
                  </a:lnTo>
                  <a:lnTo>
                    <a:pt x="1810070" y="965403"/>
                  </a:lnTo>
                  <a:lnTo>
                    <a:pt x="1822146" y="971442"/>
                  </a:lnTo>
                  <a:lnTo>
                    <a:pt x="1823956" y="981705"/>
                  </a:lnTo>
                  <a:lnTo>
                    <a:pt x="1823956" y="989555"/>
                  </a:lnTo>
                  <a:lnTo>
                    <a:pt x="1828182" y="999820"/>
                  </a:lnTo>
                  <a:lnTo>
                    <a:pt x="1828182" y="1014309"/>
                  </a:lnTo>
                  <a:lnTo>
                    <a:pt x="1817920" y="1014309"/>
                  </a:lnTo>
                  <a:lnTo>
                    <a:pt x="1810070" y="1018536"/>
                  </a:lnTo>
                  <a:lnTo>
                    <a:pt x="1799806" y="1018536"/>
                  </a:lnTo>
                  <a:lnTo>
                    <a:pt x="1789543" y="1022159"/>
                  </a:lnTo>
                  <a:lnTo>
                    <a:pt x="1771429" y="1004046"/>
                  </a:lnTo>
                  <a:lnTo>
                    <a:pt x="1750902" y="989555"/>
                  </a:lnTo>
                  <a:close/>
                  <a:moveTo>
                    <a:pt x="8645824" y="942458"/>
                  </a:moveTo>
                  <a:lnTo>
                    <a:pt x="8683861" y="942458"/>
                  </a:lnTo>
                  <a:lnTo>
                    <a:pt x="8716464" y="950911"/>
                  </a:lnTo>
                  <a:lnTo>
                    <a:pt x="8746651" y="956949"/>
                  </a:lnTo>
                  <a:lnTo>
                    <a:pt x="8755105" y="989552"/>
                  </a:lnTo>
                  <a:lnTo>
                    <a:pt x="8651861" y="989552"/>
                  </a:lnTo>
                  <a:lnTo>
                    <a:pt x="8647635" y="979287"/>
                  </a:lnTo>
                  <a:lnTo>
                    <a:pt x="8647635" y="969025"/>
                  </a:lnTo>
                  <a:lnTo>
                    <a:pt x="8645824" y="956949"/>
                  </a:lnTo>
                  <a:close/>
                  <a:moveTo>
                    <a:pt x="6687231" y="929787"/>
                  </a:moveTo>
                  <a:lnTo>
                    <a:pt x="6709573" y="938240"/>
                  </a:lnTo>
                  <a:lnTo>
                    <a:pt x="6709573" y="952732"/>
                  </a:lnTo>
                  <a:lnTo>
                    <a:pt x="6701723" y="952732"/>
                  </a:lnTo>
                  <a:lnTo>
                    <a:pt x="6697496" y="956959"/>
                  </a:lnTo>
                  <a:lnTo>
                    <a:pt x="6695685" y="958770"/>
                  </a:lnTo>
                  <a:lnTo>
                    <a:pt x="6691459" y="958770"/>
                  </a:lnTo>
                  <a:lnTo>
                    <a:pt x="6687231" y="958770"/>
                  </a:lnTo>
                  <a:lnTo>
                    <a:pt x="6681193" y="958770"/>
                  </a:lnTo>
                  <a:lnTo>
                    <a:pt x="6681193" y="948506"/>
                  </a:lnTo>
                  <a:lnTo>
                    <a:pt x="6681193" y="942467"/>
                  </a:lnTo>
                  <a:lnTo>
                    <a:pt x="6683609" y="938240"/>
                  </a:lnTo>
                  <a:close/>
                  <a:moveTo>
                    <a:pt x="2363725" y="913485"/>
                  </a:moveTo>
                  <a:lnTo>
                    <a:pt x="2363725" y="919522"/>
                  </a:lnTo>
                  <a:lnTo>
                    <a:pt x="2371574" y="919522"/>
                  </a:lnTo>
                  <a:lnTo>
                    <a:pt x="2367951" y="956955"/>
                  </a:lnTo>
                  <a:lnTo>
                    <a:pt x="2371574" y="987748"/>
                  </a:lnTo>
                  <a:lnTo>
                    <a:pt x="2386064" y="1016125"/>
                  </a:lnTo>
                  <a:lnTo>
                    <a:pt x="2392102" y="1020351"/>
                  </a:lnTo>
                  <a:lnTo>
                    <a:pt x="2399952" y="1020351"/>
                  </a:lnTo>
                  <a:lnTo>
                    <a:pt x="2405989" y="1024577"/>
                  </a:lnTo>
                  <a:lnTo>
                    <a:pt x="2418064" y="1024577"/>
                  </a:lnTo>
                  <a:lnTo>
                    <a:pt x="2418064" y="938239"/>
                  </a:lnTo>
                  <a:lnTo>
                    <a:pt x="2471194" y="938239"/>
                  </a:lnTo>
                  <a:lnTo>
                    <a:pt x="2480854" y="962994"/>
                  </a:lnTo>
                  <a:lnTo>
                    <a:pt x="2495345" y="987748"/>
                  </a:lnTo>
                  <a:lnTo>
                    <a:pt x="2509231" y="1010086"/>
                  </a:lnTo>
                  <a:lnTo>
                    <a:pt x="2533986" y="1016125"/>
                  </a:lnTo>
                  <a:lnTo>
                    <a:pt x="2533986" y="1026388"/>
                  </a:lnTo>
                  <a:lnTo>
                    <a:pt x="2537608" y="1049330"/>
                  </a:lnTo>
                  <a:lnTo>
                    <a:pt x="2541834" y="1074086"/>
                  </a:lnTo>
                  <a:lnTo>
                    <a:pt x="2541834" y="1088576"/>
                  </a:lnTo>
                  <a:lnTo>
                    <a:pt x="2547872" y="1084349"/>
                  </a:lnTo>
                  <a:lnTo>
                    <a:pt x="2552098" y="1084349"/>
                  </a:lnTo>
                  <a:lnTo>
                    <a:pt x="2555721" y="1081934"/>
                  </a:lnTo>
                  <a:lnTo>
                    <a:pt x="2558135" y="1078312"/>
                  </a:lnTo>
                  <a:lnTo>
                    <a:pt x="2562361" y="1069858"/>
                  </a:lnTo>
                  <a:lnTo>
                    <a:pt x="2565984" y="1059595"/>
                  </a:lnTo>
                  <a:lnTo>
                    <a:pt x="2570211" y="1049330"/>
                  </a:lnTo>
                  <a:lnTo>
                    <a:pt x="2572023" y="1040878"/>
                  </a:lnTo>
                  <a:lnTo>
                    <a:pt x="2580475" y="1034842"/>
                  </a:lnTo>
                  <a:lnTo>
                    <a:pt x="2586512" y="1030614"/>
                  </a:lnTo>
                  <a:lnTo>
                    <a:pt x="2598587" y="1026388"/>
                  </a:lnTo>
                  <a:lnTo>
                    <a:pt x="2604626" y="1020351"/>
                  </a:lnTo>
                  <a:lnTo>
                    <a:pt x="2612475" y="1016125"/>
                  </a:lnTo>
                  <a:lnTo>
                    <a:pt x="2604626" y="1016125"/>
                  </a:lnTo>
                  <a:lnTo>
                    <a:pt x="2604626" y="1010086"/>
                  </a:lnTo>
                  <a:lnTo>
                    <a:pt x="2586512" y="1016125"/>
                  </a:lnTo>
                  <a:lnTo>
                    <a:pt x="2576249" y="1024577"/>
                  </a:lnTo>
                  <a:lnTo>
                    <a:pt x="2562361" y="1034842"/>
                  </a:lnTo>
                  <a:lnTo>
                    <a:pt x="2541834" y="1040878"/>
                  </a:lnTo>
                  <a:lnTo>
                    <a:pt x="2537608" y="1010086"/>
                  </a:lnTo>
                  <a:lnTo>
                    <a:pt x="2533986" y="987748"/>
                  </a:lnTo>
                  <a:lnTo>
                    <a:pt x="2527948" y="969031"/>
                  </a:lnTo>
                  <a:lnTo>
                    <a:pt x="2519495" y="944277"/>
                  </a:lnTo>
                  <a:lnTo>
                    <a:pt x="2527948" y="942465"/>
                  </a:lnTo>
                  <a:lnTo>
                    <a:pt x="2529758" y="942465"/>
                  </a:lnTo>
                  <a:lnTo>
                    <a:pt x="2537608" y="938239"/>
                  </a:lnTo>
                  <a:lnTo>
                    <a:pt x="2547872" y="938239"/>
                  </a:lnTo>
                  <a:lnTo>
                    <a:pt x="2558135" y="944277"/>
                  </a:lnTo>
                  <a:lnTo>
                    <a:pt x="2565984" y="948503"/>
                  </a:lnTo>
                  <a:lnTo>
                    <a:pt x="2576249" y="952729"/>
                  </a:lnTo>
                  <a:lnTo>
                    <a:pt x="2586512" y="956955"/>
                  </a:lnTo>
                  <a:lnTo>
                    <a:pt x="2598587" y="958766"/>
                  </a:lnTo>
                  <a:lnTo>
                    <a:pt x="2612475" y="983522"/>
                  </a:lnTo>
                  <a:lnTo>
                    <a:pt x="2626964" y="1012502"/>
                  </a:lnTo>
                  <a:lnTo>
                    <a:pt x="2637229" y="1039068"/>
                  </a:lnTo>
                  <a:lnTo>
                    <a:pt x="2651115" y="1055369"/>
                  </a:lnTo>
                  <a:lnTo>
                    <a:pt x="2657153" y="1059595"/>
                  </a:lnTo>
                  <a:lnTo>
                    <a:pt x="2669226" y="1059595"/>
                  </a:lnTo>
                  <a:lnTo>
                    <a:pt x="2679491" y="1059595"/>
                  </a:lnTo>
                  <a:lnTo>
                    <a:pt x="2689756" y="1059595"/>
                  </a:lnTo>
                  <a:lnTo>
                    <a:pt x="2695793" y="1059595"/>
                  </a:lnTo>
                  <a:lnTo>
                    <a:pt x="2703642" y="1063821"/>
                  </a:lnTo>
                  <a:lnTo>
                    <a:pt x="2738056" y="1088576"/>
                  </a:lnTo>
                  <a:lnTo>
                    <a:pt x="2766432" y="1121180"/>
                  </a:lnTo>
                  <a:lnTo>
                    <a:pt x="2799035" y="1150161"/>
                  </a:lnTo>
                  <a:lnTo>
                    <a:pt x="2799035" y="1174914"/>
                  </a:lnTo>
                  <a:lnTo>
                    <a:pt x="2827412" y="1185179"/>
                  </a:lnTo>
                  <a:lnTo>
                    <a:pt x="2851563" y="1199667"/>
                  </a:lnTo>
                  <a:lnTo>
                    <a:pt x="2866054" y="1222009"/>
                  </a:lnTo>
                  <a:lnTo>
                    <a:pt x="2884166" y="1246762"/>
                  </a:lnTo>
                  <a:lnTo>
                    <a:pt x="2898053" y="1271517"/>
                  </a:lnTo>
                  <a:lnTo>
                    <a:pt x="2916769" y="1293856"/>
                  </a:lnTo>
                  <a:lnTo>
                    <a:pt x="2904091" y="1308347"/>
                  </a:lnTo>
                  <a:lnTo>
                    <a:pt x="2898053" y="1314986"/>
                  </a:lnTo>
                  <a:lnTo>
                    <a:pt x="2894430" y="1325251"/>
                  </a:lnTo>
                  <a:lnTo>
                    <a:pt x="2890205" y="1333100"/>
                  </a:lnTo>
                  <a:lnTo>
                    <a:pt x="2904091" y="1357854"/>
                  </a:lnTo>
                  <a:lnTo>
                    <a:pt x="2926430" y="1376571"/>
                  </a:lnTo>
                  <a:lnTo>
                    <a:pt x="2954806" y="1386834"/>
                  </a:lnTo>
                  <a:lnTo>
                    <a:pt x="2954806" y="1397099"/>
                  </a:lnTo>
                  <a:lnTo>
                    <a:pt x="2954806" y="1401326"/>
                  </a:lnTo>
                  <a:lnTo>
                    <a:pt x="2959032" y="1404949"/>
                  </a:lnTo>
                  <a:lnTo>
                    <a:pt x="2959032" y="1407365"/>
                  </a:lnTo>
                  <a:lnTo>
                    <a:pt x="2960845" y="1411591"/>
                  </a:lnTo>
                  <a:lnTo>
                    <a:pt x="2969297" y="1415817"/>
                  </a:lnTo>
                  <a:lnTo>
                    <a:pt x="2975334" y="1421853"/>
                  </a:lnTo>
                  <a:lnTo>
                    <a:pt x="2987410" y="1426080"/>
                  </a:lnTo>
                  <a:lnTo>
                    <a:pt x="2993448" y="1429703"/>
                  </a:lnTo>
                  <a:lnTo>
                    <a:pt x="3001297" y="1436344"/>
                  </a:lnTo>
                  <a:lnTo>
                    <a:pt x="3003711" y="1439967"/>
                  </a:lnTo>
                  <a:lnTo>
                    <a:pt x="3007939" y="1448419"/>
                  </a:lnTo>
                  <a:lnTo>
                    <a:pt x="3003711" y="1450231"/>
                  </a:lnTo>
                  <a:lnTo>
                    <a:pt x="3003711" y="1454456"/>
                  </a:lnTo>
                  <a:lnTo>
                    <a:pt x="3003711" y="1458685"/>
                  </a:lnTo>
                  <a:lnTo>
                    <a:pt x="3007939" y="1462911"/>
                  </a:lnTo>
                  <a:lnTo>
                    <a:pt x="3015786" y="1464722"/>
                  </a:lnTo>
                  <a:lnTo>
                    <a:pt x="3026051" y="1468948"/>
                  </a:lnTo>
                  <a:lnTo>
                    <a:pt x="3032088" y="1473174"/>
                  </a:lnTo>
                  <a:lnTo>
                    <a:pt x="3044163" y="1473174"/>
                  </a:lnTo>
                  <a:lnTo>
                    <a:pt x="3054428" y="1473174"/>
                  </a:lnTo>
                  <a:lnTo>
                    <a:pt x="3039938" y="1569776"/>
                  </a:lnTo>
                  <a:lnTo>
                    <a:pt x="3029675" y="1574002"/>
                  </a:lnTo>
                  <a:lnTo>
                    <a:pt x="3017599" y="1574002"/>
                  </a:lnTo>
                  <a:lnTo>
                    <a:pt x="3007939" y="1575813"/>
                  </a:lnTo>
                  <a:lnTo>
                    <a:pt x="2993448" y="1575813"/>
                  </a:lnTo>
                  <a:lnTo>
                    <a:pt x="2979562" y="1559511"/>
                  </a:lnTo>
                  <a:lnTo>
                    <a:pt x="2960845" y="1540795"/>
                  </a:lnTo>
                  <a:lnTo>
                    <a:pt x="2946957" y="1522683"/>
                  </a:lnTo>
                  <a:lnTo>
                    <a:pt x="2936694" y="1497930"/>
                  </a:lnTo>
                  <a:lnTo>
                    <a:pt x="2922808" y="1497930"/>
                  </a:lnTo>
                  <a:lnTo>
                    <a:pt x="2912543" y="1502156"/>
                  </a:lnTo>
                  <a:lnTo>
                    <a:pt x="2902281" y="1502156"/>
                  </a:lnTo>
                  <a:lnTo>
                    <a:pt x="2890205" y="1505777"/>
                  </a:lnTo>
                  <a:lnTo>
                    <a:pt x="2908317" y="1561322"/>
                  </a:lnTo>
                  <a:lnTo>
                    <a:pt x="2922808" y="1623508"/>
                  </a:lnTo>
                  <a:lnTo>
                    <a:pt x="2946957" y="1623508"/>
                  </a:lnTo>
                  <a:lnTo>
                    <a:pt x="2960845" y="1651884"/>
                  </a:lnTo>
                  <a:lnTo>
                    <a:pt x="2972920" y="1680865"/>
                  </a:lnTo>
                  <a:lnTo>
                    <a:pt x="2975334" y="1720109"/>
                  </a:lnTo>
                  <a:lnTo>
                    <a:pt x="2972920" y="1724335"/>
                  </a:lnTo>
                  <a:lnTo>
                    <a:pt x="2969297" y="1727956"/>
                  </a:lnTo>
                  <a:lnTo>
                    <a:pt x="2969297" y="1732182"/>
                  </a:lnTo>
                  <a:lnTo>
                    <a:pt x="2965071" y="1734598"/>
                  </a:lnTo>
                  <a:lnTo>
                    <a:pt x="2960845" y="1738823"/>
                  </a:lnTo>
                  <a:lnTo>
                    <a:pt x="2954806" y="1742447"/>
                  </a:lnTo>
                  <a:lnTo>
                    <a:pt x="2940920" y="1734598"/>
                  </a:lnTo>
                  <a:lnTo>
                    <a:pt x="2922808" y="1724335"/>
                  </a:lnTo>
                  <a:lnTo>
                    <a:pt x="2904091" y="1714070"/>
                  </a:lnTo>
                  <a:lnTo>
                    <a:pt x="2890205" y="1705618"/>
                  </a:lnTo>
                  <a:lnTo>
                    <a:pt x="2884166" y="1703808"/>
                  </a:lnTo>
                  <a:lnTo>
                    <a:pt x="2878129" y="1703808"/>
                  </a:lnTo>
                  <a:lnTo>
                    <a:pt x="2898053" y="1732182"/>
                  </a:lnTo>
                  <a:lnTo>
                    <a:pt x="2916769" y="1756938"/>
                  </a:lnTo>
                  <a:lnTo>
                    <a:pt x="2930655" y="1787731"/>
                  </a:lnTo>
                  <a:lnTo>
                    <a:pt x="2922808" y="1787731"/>
                  </a:lnTo>
                  <a:lnTo>
                    <a:pt x="2898053" y="1777466"/>
                  </a:lnTo>
                  <a:lnTo>
                    <a:pt x="2866054" y="1771427"/>
                  </a:lnTo>
                  <a:lnTo>
                    <a:pt x="2831639" y="1762975"/>
                  </a:lnTo>
                  <a:lnTo>
                    <a:pt x="2806885" y="1749088"/>
                  </a:lnTo>
                  <a:lnTo>
                    <a:pt x="2785149" y="1727956"/>
                  </a:lnTo>
                  <a:lnTo>
                    <a:pt x="2770659" y="1695354"/>
                  </a:lnTo>
                  <a:lnTo>
                    <a:pt x="2756772" y="1666375"/>
                  </a:lnTo>
                  <a:lnTo>
                    <a:pt x="2736245" y="1637999"/>
                  </a:lnTo>
                  <a:lnTo>
                    <a:pt x="2713905" y="1616867"/>
                  </a:lnTo>
                  <a:lnTo>
                    <a:pt x="2683717" y="1633773"/>
                  </a:lnTo>
                  <a:lnTo>
                    <a:pt x="2646888" y="1645848"/>
                  </a:lnTo>
                  <a:lnTo>
                    <a:pt x="2604626" y="1648263"/>
                  </a:lnTo>
                  <a:lnTo>
                    <a:pt x="2600399" y="1637999"/>
                  </a:lnTo>
                  <a:lnTo>
                    <a:pt x="2598587" y="1627734"/>
                  </a:lnTo>
                  <a:lnTo>
                    <a:pt x="2598587" y="1616867"/>
                  </a:lnTo>
                  <a:lnTo>
                    <a:pt x="2598587" y="1602981"/>
                  </a:lnTo>
                  <a:lnTo>
                    <a:pt x="2628776" y="1590303"/>
                  </a:lnTo>
                  <a:lnTo>
                    <a:pt x="2669226" y="1580038"/>
                  </a:lnTo>
                  <a:lnTo>
                    <a:pt x="2703642" y="1569776"/>
                  </a:lnTo>
                  <a:lnTo>
                    <a:pt x="2713905" y="1549247"/>
                  </a:lnTo>
                  <a:lnTo>
                    <a:pt x="2724169" y="1520268"/>
                  </a:lnTo>
                  <a:lnTo>
                    <a:pt x="2736245" y="1487665"/>
                  </a:lnTo>
                  <a:lnTo>
                    <a:pt x="2742282" y="1454456"/>
                  </a:lnTo>
                  <a:lnTo>
                    <a:pt x="2746508" y="1429703"/>
                  </a:lnTo>
                  <a:lnTo>
                    <a:pt x="2742282" y="1411591"/>
                  </a:lnTo>
                  <a:lnTo>
                    <a:pt x="2728395" y="1386834"/>
                  </a:lnTo>
                  <a:lnTo>
                    <a:pt x="2709679" y="1372345"/>
                  </a:lnTo>
                  <a:lnTo>
                    <a:pt x="2689756" y="1357854"/>
                  </a:lnTo>
                  <a:lnTo>
                    <a:pt x="2675265" y="1339137"/>
                  </a:lnTo>
                  <a:lnTo>
                    <a:pt x="2657153" y="1252801"/>
                  </a:lnTo>
                  <a:lnTo>
                    <a:pt x="2628776" y="1246762"/>
                  </a:lnTo>
                  <a:lnTo>
                    <a:pt x="2608852" y="1232271"/>
                  </a:lnTo>
                  <a:lnTo>
                    <a:pt x="2590738" y="1217783"/>
                  </a:lnTo>
                  <a:lnTo>
                    <a:pt x="2572023" y="1214160"/>
                  </a:lnTo>
                  <a:lnTo>
                    <a:pt x="2555721" y="1222009"/>
                  </a:lnTo>
                  <a:lnTo>
                    <a:pt x="2543646" y="1232271"/>
                  </a:lnTo>
                  <a:lnTo>
                    <a:pt x="2533986" y="1242535"/>
                  </a:lnTo>
                  <a:lnTo>
                    <a:pt x="2519495" y="1252801"/>
                  </a:lnTo>
                  <a:lnTo>
                    <a:pt x="2495345" y="1261253"/>
                  </a:lnTo>
                  <a:lnTo>
                    <a:pt x="2471194" y="1246762"/>
                  </a:lnTo>
                  <a:lnTo>
                    <a:pt x="2438591" y="1236499"/>
                  </a:lnTo>
                  <a:lnTo>
                    <a:pt x="2404178" y="1228045"/>
                  </a:lnTo>
                  <a:lnTo>
                    <a:pt x="2371574" y="1217783"/>
                  </a:lnTo>
                  <a:lnTo>
                    <a:pt x="2343197" y="1207517"/>
                  </a:lnTo>
                  <a:lnTo>
                    <a:pt x="2320858" y="1189405"/>
                  </a:lnTo>
                  <a:lnTo>
                    <a:pt x="2306971" y="1160424"/>
                  </a:lnTo>
                  <a:lnTo>
                    <a:pt x="2311198" y="1156198"/>
                  </a:lnTo>
                  <a:lnTo>
                    <a:pt x="2311198" y="1154387"/>
                  </a:lnTo>
                  <a:lnTo>
                    <a:pt x="2314821" y="1154387"/>
                  </a:lnTo>
                  <a:lnTo>
                    <a:pt x="2314821" y="1150161"/>
                  </a:lnTo>
                  <a:lnTo>
                    <a:pt x="2314821" y="1141709"/>
                  </a:lnTo>
                  <a:lnTo>
                    <a:pt x="2300935" y="1139896"/>
                  </a:lnTo>
                  <a:lnTo>
                    <a:pt x="2286444" y="1135671"/>
                  </a:lnTo>
                  <a:lnTo>
                    <a:pt x="2276784" y="1127218"/>
                  </a:lnTo>
                  <a:lnTo>
                    <a:pt x="2268330" y="1116953"/>
                  </a:lnTo>
                  <a:lnTo>
                    <a:pt x="2262293" y="1103066"/>
                  </a:lnTo>
                  <a:lnTo>
                    <a:pt x="2280405" y="1068048"/>
                  </a:lnTo>
                  <a:lnTo>
                    <a:pt x="2294896" y="1020351"/>
                  </a:lnTo>
                  <a:lnTo>
                    <a:pt x="2300935" y="969031"/>
                  </a:lnTo>
                  <a:lnTo>
                    <a:pt x="2306971" y="919522"/>
                  </a:lnTo>
                  <a:close/>
                  <a:moveTo>
                    <a:pt x="2035279" y="905030"/>
                  </a:moveTo>
                  <a:lnTo>
                    <a:pt x="2067883" y="905030"/>
                  </a:lnTo>
                  <a:lnTo>
                    <a:pt x="2085997" y="977482"/>
                  </a:lnTo>
                  <a:lnTo>
                    <a:pt x="2100488" y="1055368"/>
                  </a:lnTo>
                  <a:lnTo>
                    <a:pt x="2092034" y="1055368"/>
                  </a:lnTo>
                  <a:lnTo>
                    <a:pt x="2082373" y="1069860"/>
                  </a:lnTo>
                  <a:lnTo>
                    <a:pt x="2060035" y="1063821"/>
                  </a:lnTo>
                  <a:lnTo>
                    <a:pt x="2053997" y="1069860"/>
                  </a:lnTo>
                  <a:lnTo>
                    <a:pt x="2053997" y="1078312"/>
                  </a:lnTo>
                  <a:lnTo>
                    <a:pt x="2053997" y="1084349"/>
                  </a:lnTo>
                  <a:lnTo>
                    <a:pt x="2053997" y="1088577"/>
                  </a:lnTo>
                  <a:lnTo>
                    <a:pt x="2049770" y="1092803"/>
                  </a:lnTo>
                  <a:lnTo>
                    <a:pt x="2045544" y="1098840"/>
                  </a:lnTo>
                  <a:lnTo>
                    <a:pt x="2035279" y="1103066"/>
                  </a:lnTo>
                  <a:lnTo>
                    <a:pt x="2025619" y="1096424"/>
                  </a:lnTo>
                  <a:lnTo>
                    <a:pt x="2011130" y="1084349"/>
                  </a:lnTo>
                  <a:lnTo>
                    <a:pt x="1997242" y="1078312"/>
                  </a:lnTo>
                  <a:lnTo>
                    <a:pt x="1997242" y="1055368"/>
                  </a:lnTo>
                  <a:lnTo>
                    <a:pt x="1950753" y="1049331"/>
                  </a:lnTo>
                  <a:lnTo>
                    <a:pt x="1958602" y="983520"/>
                  </a:lnTo>
                  <a:lnTo>
                    <a:pt x="1972489" y="977482"/>
                  </a:lnTo>
                  <a:lnTo>
                    <a:pt x="1986979" y="967219"/>
                  </a:lnTo>
                  <a:lnTo>
                    <a:pt x="1997242" y="952728"/>
                  </a:lnTo>
                  <a:lnTo>
                    <a:pt x="1986979" y="948501"/>
                  </a:lnTo>
                  <a:lnTo>
                    <a:pt x="1978527" y="944276"/>
                  </a:lnTo>
                  <a:lnTo>
                    <a:pt x="1972489" y="942465"/>
                  </a:lnTo>
                  <a:lnTo>
                    <a:pt x="1964639" y="934011"/>
                  </a:lnTo>
                  <a:lnTo>
                    <a:pt x="1960413" y="927974"/>
                  </a:lnTo>
                  <a:lnTo>
                    <a:pt x="1958602" y="913483"/>
                  </a:lnTo>
                  <a:lnTo>
                    <a:pt x="1997242" y="909257"/>
                  </a:lnTo>
                  <a:close/>
                  <a:moveTo>
                    <a:pt x="8639787" y="872429"/>
                  </a:moveTo>
                  <a:lnTo>
                    <a:pt x="8663938" y="884505"/>
                  </a:lnTo>
                  <a:lnTo>
                    <a:pt x="8663938" y="898997"/>
                  </a:lnTo>
                  <a:lnTo>
                    <a:pt x="8631938" y="898997"/>
                  </a:lnTo>
                  <a:close/>
                  <a:moveTo>
                    <a:pt x="2112559" y="872427"/>
                  </a:moveTo>
                  <a:lnTo>
                    <a:pt x="2138522" y="876653"/>
                  </a:lnTo>
                  <a:lnTo>
                    <a:pt x="2166899" y="880879"/>
                  </a:lnTo>
                  <a:lnTo>
                    <a:pt x="2191653" y="884503"/>
                  </a:lnTo>
                  <a:lnTo>
                    <a:pt x="2209765" y="891144"/>
                  </a:lnTo>
                  <a:lnTo>
                    <a:pt x="2211577" y="898993"/>
                  </a:lnTo>
                  <a:lnTo>
                    <a:pt x="2211577" y="909256"/>
                  </a:lnTo>
                  <a:lnTo>
                    <a:pt x="2215803" y="923747"/>
                  </a:lnTo>
                  <a:lnTo>
                    <a:pt x="2215803" y="938238"/>
                  </a:lnTo>
                  <a:lnTo>
                    <a:pt x="2211577" y="944274"/>
                  </a:lnTo>
                  <a:lnTo>
                    <a:pt x="2209765" y="952727"/>
                  </a:lnTo>
                  <a:lnTo>
                    <a:pt x="2205538" y="962991"/>
                  </a:lnTo>
                  <a:lnTo>
                    <a:pt x="2197689" y="969028"/>
                  </a:lnTo>
                  <a:lnTo>
                    <a:pt x="2191653" y="973254"/>
                  </a:lnTo>
                  <a:lnTo>
                    <a:pt x="2183200" y="977482"/>
                  </a:lnTo>
                  <a:lnTo>
                    <a:pt x="2181388" y="981708"/>
                  </a:lnTo>
                  <a:lnTo>
                    <a:pt x="2173541" y="983519"/>
                  </a:lnTo>
                  <a:lnTo>
                    <a:pt x="2169312" y="991971"/>
                  </a:lnTo>
                  <a:lnTo>
                    <a:pt x="2173541" y="1010085"/>
                  </a:lnTo>
                  <a:lnTo>
                    <a:pt x="2169312" y="1030613"/>
                  </a:lnTo>
                  <a:lnTo>
                    <a:pt x="2166899" y="1045103"/>
                  </a:lnTo>
                  <a:lnTo>
                    <a:pt x="2159050" y="1055366"/>
                  </a:lnTo>
                  <a:lnTo>
                    <a:pt x="2153011" y="1059592"/>
                  </a:lnTo>
                  <a:lnTo>
                    <a:pt x="2145164" y="1063818"/>
                  </a:lnTo>
                  <a:lnTo>
                    <a:pt x="2134899" y="1063818"/>
                  </a:lnTo>
                  <a:lnTo>
                    <a:pt x="2120408" y="1063818"/>
                  </a:lnTo>
                  <a:lnTo>
                    <a:pt x="2112559" y="1040875"/>
                  </a:lnTo>
                  <a:lnTo>
                    <a:pt x="2120408" y="1020348"/>
                  </a:lnTo>
                  <a:lnTo>
                    <a:pt x="2120408" y="995594"/>
                  </a:lnTo>
                  <a:lnTo>
                    <a:pt x="2112559" y="967218"/>
                  </a:lnTo>
                  <a:lnTo>
                    <a:pt x="2110748" y="934010"/>
                  </a:lnTo>
                  <a:lnTo>
                    <a:pt x="2106523" y="905030"/>
                  </a:lnTo>
                  <a:close/>
                  <a:moveTo>
                    <a:pt x="1347000" y="870619"/>
                  </a:moveTo>
                  <a:lnTo>
                    <a:pt x="1375377" y="872430"/>
                  </a:lnTo>
                  <a:lnTo>
                    <a:pt x="1375377" y="898996"/>
                  </a:lnTo>
                  <a:lnTo>
                    <a:pt x="1409791" y="898996"/>
                  </a:lnTo>
                  <a:lnTo>
                    <a:pt x="1438168" y="898996"/>
                  </a:lnTo>
                  <a:lnTo>
                    <a:pt x="1470771" y="898996"/>
                  </a:lnTo>
                  <a:lnTo>
                    <a:pt x="1476807" y="913486"/>
                  </a:lnTo>
                  <a:lnTo>
                    <a:pt x="1484657" y="929788"/>
                  </a:lnTo>
                  <a:lnTo>
                    <a:pt x="1490696" y="948505"/>
                  </a:lnTo>
                  <a:lnTo>
                    <a:pt x="1499148" y="962994"/>
                  </a:lnTo>
                  <a:lnTo>
                    <a:pt x="1499148" y="969033"/>
                  </a:lnTo>
                  <a:lnTo>
                    <a:pt x="1476807" y="995597"/>
                  </a:lnTo>
                  <a:lnTo>
                    <a:pt x="1448430" y="1005862"/>
                  </a:lnTo>
                  <a:lnTo>
                    <a:pt x="1420056" y="1016124"/>
                  </a:lnTo>
                  <a:lnTo>
                    <a:pt x="1403754" y="1049332"/>
                  </a:lnTo>
                  <a:lnTo>
                    <a:pt x="1389263" y="1078312"/>
                  </a:lnTo>
                  <a:lnTo>
                    <a:pt x="1385640" y="1110916"/>
                  </a:lnTo>
                  <a:lnTo>
                    <a:pt x="1391679" y="1141708"/>
                  </a:lnTo>
                  <a:lnTo>
                    <a:pt x="1360886" y="1145934"/>
                  </a:lnTo>
                  <a:lnTo>
                    <a:pt x="1332510" y="1156199"/>
                  </a:lnTo>
                  <a:lnTo>
                    <a:pt x="1296283" y="1166462"/>
                  </a:lnTo>
                  <a:lnTo>
                    <a:pt x="1294473" y="1160425"/>
                  </a:lnTo>
                  <a:lnTo>
                    <a:pt x="1290247" y="1154389"/>
                  </a:lnTo>
                  <a:lnTo>
                    <a:pt x="1286020" y="1150161"/>
                  </a:lnTo>
                  <a:lnTo>
                    <a:pt x="1286020" y="1141708"/>
                  </a:lnTo>
                  <a:lnTo>
                    <a:pt x="1282397" y="1135671"/>
                  </a:lnTo>
                  <a:lnTo>
                    <a:pt x="1286020" y="1131445"/>
                  </a:lnTo>
                  <a:lnTo>
                    <a:pt x="1286020" y="1127217"/>
                  </a:lnTo>
                  <a:lnTo>
                    <a:pt x="1286020" y="1125407"/>
                  </a:lnTo>
                  <a:lnTo>
                    <a:pt x="1290247" y="1116955"/>
                  </a:lnTo>
                  <a:lnTo>
                    <a:pt x="1290247" y="1110916"/>
                  </a:lnTo>
                  <a:lnTo>
                    <a:pt x="1266096" y="1110916"/>
                  </a:lnTo>
                  <a:lnTo>
                    <a:pt x="1266096" y="1098841"/>
                  </a:lnTo>
                  <a:lnTo>
                    <a:pt x="1266096" y="1096426"/>
                  </a:lnTo>
                  <a:lnTo>
                    <a:pt x="1261870" y="1092803"/>
                  </a:lnTo>
                  <a:lnTo>
                    <a:pt x="1261870" y="1088577"/>
                  </a:lnTo>
                  <a:lnTo>
                    <a:pt x="1257643" y="1084351"/>
                  </a:lnTo>
                  <a:lnTo>
                    <a:pt x="1251605" y="1078312"/>
                  </a:lnTo>
                  <a:lnTo>
                    <a:pt x="1247982" y="1078312"/>
                  </a:lnTo>
                  <a:lnTo>
                    <a:pt x="1243756" y="1078312"/>
                  </a:lnTo>
                  <a:lnTo>
                    <a:pt x="1239529" y="1078312"/>
                  </a:lnTo>
                  <a:lnTo>
                    <a:pt x="1237719" y="1078312"/>
                  </a:lnTo>
                  <a:lnTo>
                    <a:pt x="1225643" y="1078312"/>
                  </a:lnTo>
                  <a:lnTo>
                    <a:pt x="1225643" y="1055368"/>
                  </a:lnTo>
                  <a:lnTo>
                    <a:pt x="1251605" y="1026389"/>
                  </a:lnTo>
                  <a:lnTo>
                    <a:pt x="1267906" y="987749"/>
                  </a:lnTo>
                  <a:lnTo>
                    <a:pt x="1282397" y="944277"/>
                  </a:lnTo>
                  <a:lnTo>
                    <a:pt x="1272132" y="938240"/>
                  </a:lnTo>
                  <a:lnTo>
                    <a:pt x="1267906" y="927976"/>
                  </a:lnTo>
                  <a:lnTo>
                    <a:pt x="1266096" y="919524"/>
                  </a:lnTo>
                  <a:lnTo>
                    <a:pt x="1261870" y="905032"/>
                  </a:lnTo>
                  <a:lnTo>
                    <a:pt x="1257643" y="891147"/>
                  </a:lnTo>
                  <a:lnTo>
                    <a:pt x="1286020" y="884505"/>
                  </a:lnTo>
                  <a:lnTo>
                    <a:pt x="1308359" y="880884"/>
                  </a:lnTo>
                  <a:lnTo>
                    <a:pt x="1324660" y="872430"/>
                  </a:lnTo>
                  <a:close/>
                  <a:moveTo>
                    <a:pt x="4376665" y="786090"/>
                  </a:moveTo>
                  <a:lnTo>
                    <a:pt x="4406853" y="786090"/>
                  </a:lnTo>
                  <a:lnTo>
                    <a:pt x="4406853" y="793940"/>
                  </a:lnTo>
                  <a:lnTo>
                    <a:pt x="4400815" y="793940"/>
                  </a:lnTo>
                  <a:lnTo>
                    <a:pt x="4392967" y="798167"/>
                  </a:lnTo>
                  <a:lnTo>
                    <a:pt x="4391155" y="798167"/>
                  </a:lnTo>
                  <a:lnTo>
                    <a:pt x="4386928" y="798167"/>
                  </a:lnTo>
                  <a:lnTo>
                    <a:pt x="4382702" y="793940"/>
                  </a:lnTo>
                  <a:close/>
                  <a:moveTo>
                    <a:pt x="2145166" y="786089"/>
                  </a:moveTo>
                  <a:lnTo>
                    <a:pt x="2153013" y="833183"/>
                  </a:lnTo>
                  <a:lnTo>
                    <a:pt x="2140940" y="841635"/>
                  </a:lnTo>
                  <a:lnTo>
                    <a:pt x="2134901" y="843445"/>
                  </a:lnTo>
                  <a:lnTo>
                    <a:pt x="2126449" y="847672"/>
                  </a:lnTo>
                  <a:lnTo>
                    <a:pt x="2116788" y="856126"/>
                  </a:lnTo>
                  <a:lnTo>
                    <a:pt x="2106523" y="857936"/>
                  </a:lnTo>
                  <a:lnTo>
                    <a:pt x="2102297" y="856126"/>
                  </a:lnTo>
                  <a:lnTo>
                    <a:pt x="2100486" y="856126"/>
                  </a:lnTo>
                  <a:lnTo>
                    <a:pt x="2096260" y="851900"/>
                  </a:lnTo>
                  <a:lnTo>
                    <a:pt x="2092032" y="851900"/>
                  </a:lnTo>
                  <a:lnTo>
                    <a:pt x="2082372" y="851900"/>
                  </a:lnTo>
                  <a:lnTo>
                    <a:pt x="2082372" y="843445"/>
                  </a:lnTo>
                  <a:lnTo>
                    <a:pt x="2082372" y="841635"/>
                  </a:lnTo>
                  <a:lnTo>
                    <a:pt x="2078146" y="841635"/>
                  </a:lnTo>
                  <a:lnTo>
                    <a:pt x="2078146" y="837409"/>
                  </a:lnTo>
                  <a:lnTo>
                    <a:pt x="2073920" y="833183"/>
                  </a:lnTo>
                  <a:lnTo>
                    <a:pt x="2073920" y="818692"/>
                  </a:lnTo>
                  <a:lnTo>
                    <a:pt x="2092032" y="808428"/>
                  </a:lnTo>
                  <a:lnTo>
                    <a:pt x="2106523" y="798165"/>
                  </a:lnTo>
                  <a:lnTo>
                    <a:pt x="2120410" y="790316"/>
                  </a:lnTo>
                  <a:close/>
                  <a:moveTo>
                    <a:pt x="1446015" y="780055"/>
                  </a:moveTo>
                  <a:lnTo>
                    <a:pt x="1452052" y="780055"/>
                  </a:lnTo>
                  <a:lnTo>
                    <a:pt x="1460507" y="783679"/>
                  </a:lnTo>
                  <a:lnTo>
                    <a:pt x="1462318" y="783679"/>
                  </a:lnTo>
                  <a:lnTo>
                    <a:pt x="1466544" y="786092"/>
                  </a:lnTo>
                  <a:lnTo>
                    <a:pt x="1470771" y="793943"/>
                  </a:lnTo>
                  <a:lnTo>
                    <a:pt x="1446015" y="793943"/>
                  </a:lnTo>
                  <a:close/>
                  <a:moveTo>
                    <a:pt x="8807630" y="755301"/>
                  </a:moveTo>
                  <a:lnTo>
                    <a:pt x="8840233" y="759527"/>
                  </a:lnTo>
                  <a:lnTo>
                    <a:pt x="8872836" y="765565"/>
                  </a:lnTo>
                  <a:lnTo>
                    <a:pt x="8901215" y="775828"/>
                  </a:lnTo>
                  <a:lnTo>
                    <a:pt x="8921138" y="793942"/>
                  </a:lnTo>
                  <a:lnTo>
                    <a:pt x="8935629" y="818696"/>
                  </a:lnTo>
                  <a:lnTo>
                    <a:pt x="8943479" y="851901"/>
                  </a:lnTo>
                  <a:lnTo>
                    <a:pt x="8896987" y="843449"/>
                  </a:lnTo>
                  <a:lnTo>
                    <a:pt x="8854121" y="828958"/>
                  </a:lnTo>
                  <a:lnTo>
                    <a:pt x="8822121" y="808431"/>
                  </a:lnTo>
                  <a:lnTo>
                    <a:pt x="8801593" y="780054"/>
                  </a:lnTo>
                  <a:lnTo>
                    <a:pt x="8805819" y="775828"/>
                  </a:lnTo>
                  <a:lnTo>
                    <a:pt x="8805819" y="771602"/>
                  </a:lnTo>
                  <a:lnTo>
                    <a:pt x="8807630" y="769791"/>
                  </a:lnTo>
                  <a:lnTo>
                    <a:pt x="8807630" y="761337"/>
                  </a:lnTo>
                  <a:close/>
                  <a:moveTo>
                    <a:pt x="2003282" y="732356"/>
                  </a:moveTo>
                  <a:lnTo>
                    <a:pt x="2015357" y="732356"/>
                  </a:lnTo>
                  <a:lnTo>
                    <a:pt x="2017168" y="732356"/>
                  </a:lnTo>
                  <a:lnTo>
                    <a:pt x="2021394" y="736582"/>
                  </a:lnTo>
                  <a:lnTo>
                    <a:pt x="2025620" y="736582"/>
                  </a:lnTo>
                  <a:lnTo>
                    <a:pt x="2029243" y="740809"/>
                  </a:lnTo>
                  <a:lnTo>
                    <a:pt x="2031659" y="746847"/>
                  </a:lnTo>
                  <a:lnTo>
                    <a:pt x="2035280" y="751073"/>
                  </a:lnTo>
                  <a:lnTo>
                    <a:pt x="2035280" y="761336"/>
                  </a:lnTo>
                  <a:lnTo>
                    <a:pt x="2035280" y="771601"/>
                  </a:lnTo>
                  <a:lnTo>
                    <a:pt x="2029243" y="793939"/>
                  </a:lnTo>
                  <a:lnTo>
                    <a:pt x="2025620" y="827147"/>
                  </a:lnTo>
                  <a:lnTo>
                    <a:pt x="2021394" y="851900"/>
                  </a:lnTo>
                  <a:lnTo>
                    <a:pt x="2011129" y="856126"/>
                  </a:lnTo>
                  <a:lnTo>
                    <a:pt x="2003282" y="857939"/>
                  </a:lnTo>
                  <a:lnTo>
                    <a:pt x="1997243" y="866391"/>
                  </a:lnTo>
                  <a:lnTo>
                    <a:pt x="1988791" y="866391"/>
                  </a:lnTo>
                  <a:lnTo>
                    <a:pt x="1988791" y="862165"/>
                  </a:lnTo>
                  <a:lnTo>
                    <a:pt x="1986980" y="862165"/>
                  </a:lnTo>
                  <a:lnTo>
                    <a:pt x="1982752" y="857939"/>
                  </a:lnTo>
                  <a:lnTo>
                    <a:pt x="1974905" y="851900"/>
                  </a:lnTo>
                  <a:lnTo>
                    <a:pt x="1972489" y="843448"/>
                  </a:lnTo>
                  <a:lnTo>
                    <a:pt x="1972489" y="833183"/>
                  </a:lnTo>
                  <a:lnTo>
                    <a:pt x="1972489" y="827147"/>
                  </a:lnTo>
                  <a:lnTo>
                    <a:pt x="1964640" y="818694"/>
                  </a:lnTo>
                  <a:lnTo>
                    <a:pt x="1950754" y="808430"/>
                  </a:lnTo>
                  <a:lnTo>
                    <a:pt x="1932037" y="804204"/>
                  </a:lnTo>
                  <a:lnTo>
                    <a:pt x="1916338" y="808430"/>
                  </a:lnTo>
                  <a:lnTo>
                    <a:pt x="1897623" y="804204"/>
                  </a:lnTo>
                  <a:lnTo>
                    <a:pt x="1879509" y="793939"/>
                  </a:lnTo>
                  <a:lnTo>
                    <a:pt x="1865623" y="771601"/>
                  </a:lnTo>
                  <a:lnTo>
                    <a:pt x="1873472" y="771601"/>
                  </a:lnTo>
                  <a:lnTo>
                    <a:pt x="1877698" y="765564"/>
                  </a:lnTo>
                  <a:lnTo>
                    <a:pt x="1879509" y="761336"/>
                  </a:lnTo>
                  <a:lnTo>
                    <a:pt x="1879509" y="759525"/>
                  </a:lnTo>
                  <a:lnTo>
                    <a:pt x="1883735" y="759525"/>
                  </a:lnTo>
                  <a:lnTo>
                    <a:pt x="1887963" y="759525"/>
                  </a:lnTo>
                  <a:lnTo>
                    <a:pt x="1894000" y="759525"/>
                  </a:lnTo>
                  <a:lnTo>
                    <a:pt x="1906075" y="755299"/>
                  </a:lnTo>
                  <a:lnTo>
                    <a:pt x="1926000" y="761336"/>
                  </a:lnTo>
                  <a:lnTo>
                    <a:pt x="1950754" y="759525"/>
                  </a:lnTo>
                  <a:lnTo>
                    <a:pt x="1978526" y="755299"/>
                  </a:lnTo>
                  <a:lnTo>
                    <a:pt x="2003282" y="755299"/>
                  </a:lnTo>
                  <a:close/>
                  <a:moveTo>
                    <a:pt x="1717706" y="726320"/>
                  </a:moveTo>
                  <a:lnTo>
                    <a:pt x="1727970" y="726320"/>
                  </a:lnTo>
                  <a:lnTo>
                    <a:pt x="1741856" y="726320"/>
                  </a:lnTo>
                  <a:lnTo>
                    <a:pt x="1746083" y="732357"/>
                  </a:lnTo>
                  <a:lnTo>
                    <a:pt x="1749706" y="736585"/>
                  </a:lnTo>
                  <a:lnTo>
                    <a:pt x="1752121" y="745037"/>
                  </a:lnTo>
                  <a:lnTo>
                    <a:pt x="1752121" y="751074"/>
                  </a:lnTo>
                  <a:lnTo>
                    <a:pt x="1756347" y="759528"/>
                  </a:lnTo>
                  <a:lnTo>
                    <a:pt x="1756347" y="771601"/>
                  </a:lnTo>
                  <a:lnTo>
                    <a:pt x="1749706" y="771601"/>
                  </a:lnTo>
                  <a:lnTo>
                    <a:pt x="1749706" y="780056"/>
                  </a:lnTo>
                  <a:lnTo>
                    <a:pt x="1756347" y="780056"/>
                  </a:lnTo>
                  <a:lnTo>
                    <a:pt x="1766007" y="783677"/>
                  </a:lnTo>
                  <a:lnTo>
                    <a:pt x="1778082" y="786092"/>
                  </a:lnTo>
                  <a:lnTo>
                    <a:pt x="1788347" y="786092"/>
                  </a:lnTo>
                  <a:lnTo>
                    <a:pt x="1802836" y="786092"/>
                  </a:lnTo>
                  <a:lnTo>
                    <a:pt x="1808874" y="780056"/>
                  </a:lnTo>
                  <a:lnTo>
                    <a:pt x="1812496" y="775829"/>
                  </a:lnTo>
                  <a:lnTo>
                    <a:pt x="1816722" y="775829"/>
                  </a:lnTo>
                  <a:lnTo>
                    <a:pt x="1820950" y="775829"/>
                  </a:lnTo>
                  <a:lnTo>
                    <a:pt x="1826987" y="780056"/>
                  </a:lnTo>
                  <a:lnTo>
                    <a:pt x="1831213" y="783677"/>
                  </a:lnTo>
                  <a:lnTo>
                    <a:pt x="1831213" y="786092"/>
                  </a:lnTo>
                  <a:lnTo>
                    <a:pt x="1831213" y="790318"/>
                  </a:lnTo>
                  <a:lnTo>
                    <a:pt x="1834836" y="793942"/>
                  </a:lnTo>
                  <a:lnTo>
                    <a:pt x="1834836" y="800583"/>
                  </a:lnTo>
                  <a:lnTo>
                    <a:pt x="1831213" y="808432"/>
                  </a:lnTo>
                  <a:lnTo>
                    <a:pt x="1831213" y="812658"/>
                  </a:lnTo>
                  <a:lnTo>
                    <a:pt x="1831213" y="815074"/>
                  </a:lnTo>
                  <a:lnTo>
                    <a:pt x="1831213" y="818695"/>
                  </a:lnTo>
                  <a:lnTo>
                    <a:pt x="1826987" y="827147"/>
                  </a:lnTo>
                  <a:lnTo>
                    <a:pt x="1806459" y="837412"/>
                  </a:lnTo>
                  <a:lnTo>
                    <a:pt x="1780498" y="837412"/>
                  </a:lnTo>
                  <a:lnTo>
                    <a:pt x="1752121" y="837412"/>
                  </a:lnTo>
                  <a:lnTo>
                    <a:pt x="1723744" y="843449"/>
                  </a:lnTo>
                  <a:lnTo>
                    <a:pt x="1703217" y="857940"/>
                  </a:lnTo>
                  <a:lnTo>
                    <a:pt x="1679066" y="876656"/>
                  </a:lnTo>
                  <a:lnTo>
                    <a:pt x="1656726" y="894768"/>
                  </a:lnTo>
                  <a:lnTo>
                    <a:pt x="1626539" y="905033"/>
                  </a:lnTo>
                  <a:lnTo>
                    <a:pt x="1622313" y="898995"/>
                  </a:lnTo>
                  <a:lnTo>
                    <a:pt x="1618087" y="891147"/>
                  </a:lnTo>
                  <a:lnTo>
                    <a:pt x="1618087" y="884506"/>
                  </a:lnTo>
                  <a:lnTo>
                    <a:pt x="1614464" y="872430"/>
                  </a:lnTo>
                  <a:lnTo>
                    <a:pt x="1626539" y="866392"/>
                  </a:lnTo>
                  <a:lnTo>
                    <a:pt x="1636804" y="857940"/>
                  </a:lnTo>
                  <a:lnTo>
                    <a:pt x="1642840" y="847677"/>
                  </a:lnTo>
                  <a:lnTo>
                    <a:pt x="1650690" y="837412"/>
                  </a:lnTo>
                  <a:lnTo>
                    <a:pt x="1654916" y="827147"/>
                  </a:lnTo>
                  <a:lnTo>
                    <a:pt x="1614464" y="827147"/>
                  </a:lnTo>
                  <a:lnTo>
                    <a:pt x="1589710" y="837412"/>
                  </a:lnTo>
                  <a:lnTo>
                    <a:pt x="1561936" y="841638"/>
                  </a:lnTo>
                  <a:lnTo>
                    <a:pt x="1529334" y="837412"/>
                  </a:lnTo>
                  <a:lnTo>
                    <a:pt x="1508806" y="827147"/>
                  </a:lnTo>
                  <a:lnTo>
                    <a:pt x="1499146" y="827147"/>
                  </a:lnTo>
                  <a:lnTo>
                    <a:pt x="1499146" y="818695"/>
                  </a:lnTo>
                  <a:lnTo>
                    <a:pt x="1508806" y="815074"/>
                  </a:lnTo>
                  <a:lnTo>
                    <a:pt x="1517258" y="812658"/>
                  </a:lnTo>
                  <a:lnTo>
                    <a:pt x="1519071" y="808432"/>
                  </a:lnTo>
                  <a:lnTo>
                    <a:pt x="1526918" y="804204"/>
                  </a:lnTo>
                  <a:lnTo>
                    <a:pt x="1529334" y="793942"/>
                  </a:lnTo>
                  <a:lnTo>
                    <a:pt x="1523297" y="793942"/>
                  </a:lnTo>
                  <a:lnTo>
                    <a:pt x="1523297" y="786092"/>
                  </a:lnTo>
                  <a:lnTo>
                    <a:pt x="1533560" y="786092"/>
                  </a:lnTo>
                  <a:lnTo>
                    <a:pt x="1541409" y="783677"/>
                  </a:lnTo>
                  <a:lnTo>
                    <a:pt x="1547447" y="783677"/>
                  </a:lnTo>
                  <a:lnTo>
                    <a:pt x="1555295" y="780056"/>
                  </a:lnTo>
                  <a:lnTo>
                    <a:pt x="1551673" y="775829"/>
                  </a:lnTo>
                  <a:lnTo>
                    <a:pt x="1547447" y="771601"/>
                  </a:lnTo>
                  <a:lnTo>
                    <a:pt x="1543222" y="769791"/>
                  </a:lnTo>
                  <a:lnTo>
                    <a:pt x="1543222" y="765565"/>
                  </a:lnTo>
                  <a:lnTo>
                    <a:pt x="1541409" y="761339"/>
                  </a:lnTo>
                  <a:lnTo>
                    <a:pt x="1537183" y="755300"/>
                  </a:lnTo>
                  <a:lnTo>
                    <a:pt x="1543222" y="755300"/>
                  </a:lnTo>
                  <a:lnTo>
                    <a:pt x="1547447" y="751074"/>
                  </a:lnTo>
                  <a:lnTo>
                    <a:pt x="1551673" y="751074"/>
                  </a:lnTo>
                  <a:lnTo>
                    <a:pt x="1555295" y="746848"/>
                  </a:lnTo>
                  <a:lnTo>
                    <a:pt x="1593936" y="759528"/>
                  </a:lnTo>
                  <a:lnTo>
                    <a:pt x="1626539" y="771601"/>
                  </a:lnTo>
                  <a:lnTo>
                    <a:pt x="1654916" y="786092"/>
                  </a:lnTo>
                  <a:lnTo>
                    <a:pt x="1685103" y="798168"/>
                  </a:lnTo>
                  <a:lnTo>
                    <a:pt x="1723744" y="800583"/>
                  </a:lnTo>
                  <a:lnTo>
                    <a:pt x="1717706" y="783677"/>
                  </a:lnTo>
                  <a:lnTo>
                    <a:pt x="1711669" y="769791"/>
                  </a:lnTo>
                  <a:lnTo>
                    <a:pt x="1707443" y="759528"/>
                  </a:lnTo>
                  <a:lnTo>
                    <a:pt x="1703217" y="732357"/>
                  </a:lnTo>
                  <a:lnTo>
                    <a:pt x="1711669" y="730546"/>
                  </a:lnTo>
                  <a:close/>
                  <a:moveTo>
                    <a:pt x="1508805" y="682849"/>
                  </a:moveTo>
                  <a:lnTo>
                    <a:pt x="1508805" y="697340"/>
                  </a:lnTo>
                  <a:lnTo>
                    <a:pt x="1508805" y="707603"/>
                  </a:lnTo>
                  <a:lnTo>
                    <a:pt x="1513031" y="717868"/>
                  </a:lnTo>
                  <a:lnTo>
                    <a:pt x="1508805" y="726320"/>
                  </a:lnTo>
                  <a:lnTo>
                    <a:pt x="1508805" y="732359"/>
                  </a:lnTo>
                  <a:lnTo>
                    <a:pt x="1499145" y="740811"/>
                  </a:lnTo>
                  <a:lnTo>
                    <a:pt x="1488882" y="746848"/>
                  </a:lnTo>
                  <a:lnTo>
                    <a:pt x="1476807" y="755300"/>
                  </a:lnTo>
                  <a:lnTo>
                    <a:pt x="1470768" y="765565"/>
                  </a:lnTo>
                  <a:lnTo>
                    <a:pt x="1456278" y="759529"/>
                  </a:lnTo>
                  <a:lnTo>
                    <a:pt x="1448430" y="755300"/>
                  </a:lnTo>
                  <a:lnTo>
                    <a:pt x="1442392" y="751074"/>
                  </a:lnTo>
                  <a:lnTo>
                    <a:pt x="1438166" y="746848"/>
                  </a:lnTo>
                  <a:lnTo>
                    <a:pt x="1432129" y="740811"/>
                  </a:lnTo>
                  <a:lnTo>
                    <a:pt x="1427903" y="775830"/>
                  </a:lnTo>
                  <a:lnTo>
                    <a:pt x="1417638" y="793943"/>
                  </a:lnTo>
                  <a:lnTo>
                    <a:pt x="1391677" y="800584"/>
                  </a:lnTo>
                  <a:lnTo>
                    <a:pt x="1371149" y="800584"/>
                  </a:lnTo>
                  <a:lnTo>
                    <a:pt x="1348809" y="800584"/>
                  </a:lnTo>
                  <a:lnTo>
                    <a:pt x="1322848" y="800584"/>
                  </a:lnTo>
                  <a:lnTo>
                    <a:pt x="1322848" y="771604"/>
                  </a:lnTo>
                  <a:lnTo>
                    <a:pt x="1360885" y="745037"/>
                  </a:lnTo>
                  <a:lnTo>
                    <a:pt x="1403752" y="717868"/>
                  </a:lnTo>
                  <a:lnTo>
                    <a:pt x="1452051" y="697340"/>
                  </a:lnTo>
                  <a:close/>
                  <a:moveTo>
                    <a:pt x="8659712" y="682849"/>
                  </a:moveTo>
                  <a:lnTo>
                    <a:pt x="8678427" y="682849"/>
                  </a:lnTo>
                  <a:lnTo>
                    <a:pt x="8684466" y="701566"/>
                  </a:lnTo>
                  <a:lnTo>
                    <a:pt x="8684466" y="722093"/>
                  </a:lnTo>
                  <a:lnTo>
                    <a:pt x="8684466" y="746847"/>
                  </a:lnTo>
                  <a:lnTo>
                    <a:pt x="8716464" y="736584"/>
                  </a:lnTo>
                  <a:lnTo>
                    <a:pt x="8741220" y="722093"/>
                  </a:lnTo>
                  <a:lnTo>
                    <a:pt x="8769596" y="707602"/>
                  </a:lnTo>
                  <a:lnTo>
                    <a:pt x="8769596" y="818696"/>
                  </a:lnTo>
                  <a:lnTo>
                    <a:pt x="8769596" y="822922"/>
                  </a:lnTo>
                  <a:lnTo>
                    <a:pt x="8765370" y="822922"/>
                  </a:lnTo>
                  <a:lnTo>
                    <a:pt x="8763558" y="827150"/>
                  </a:lnTo>
                  <a:lnTo>
                    <a:pt x="8736992" y="827150"/>
                  </a:lnTo>
                  <a:lnTo>
                    <a:pt x="8702578" y="828960"/>
                  </a:lnTo>
                  <a:lnTo>
                    <a:pt x="8668165" y="833187"/>
                  </a:lnTo>
                  <a:lnTo>
                    <a:pt x="8639788" y="837413"/>
                  </a:lnTo>
                  <a:lnTo>
                    <a:pt x="8617448" y="841639"/>
                  </a:lnTo>
                  <a:lnTo>
                    <a:pt x="8607185" y="843452"/>
                  </a:lnTo>
                  <a:lnTo>
                    <a:pt x="8583034" y="822922"/>
                  </a:lnTo>
                  <a:lnTo>
                    <a:pt x="8564920" y="793942"/>
                  </a:lnTo>
                  <a:lnTo>
                    <a:pt x="8554657" y="755300"/>
                  </a:lnTo>
                  <a:lnTo>
                    <a:pt x="8556468" y="745037"/>
                  </a:lnTo>
                  <a:lnTo>
                    <a:pt x="8560694" y="736584"/>
                  </a:lnTo>
                  <a:lnTo>
                    <a:pt x="8564920" y="730546"/>
                  </a:lnTo>
                  <a:lnTo>
                    <a:pt x="8569148" y="722093"/>
                  </a:lnTo>
                  <a:lnTo>
                    <a:pt x="8570959" y="716057"/>
                  </a:lnTo>
                  <a:lnTo>
                    <a:pt x="8584845" y="707602"/>
                  </a:lnTo>
                  <a:lnTo>
                    <a:pt x="8603562" y="697340"/>
                  </a:lnTo>
                  <a:lnTo>
                    <a:pt x="8631938" y="687075"/>
                  </a:lnTo>
                  <a:close/>
                  <a:moveTo>
                    <a:pt x="2728395" y="682849"/>
                  </a:moveTo>
                  <a:lnTo>
                    <a:pt x="2752548" y="693113"/>
                  </a:lnTo>
                  <a:lnTo>
                    <a:pt x="2752548" y="701565"/>
                  </a:lnTo>
                  <a:lnTo>
                    <a:pt x="2742283" y="701565"/>
                  </a:lnTo>
                  <a:lnTo>
                    <a:pt x="2736245" y="701565"/>
                  </a:lnTo>
                  <a:lnTo>
                    <a:pt x="2732019" y="701565"/>
                  </a:lnTo>
                  <a:lnTo>
                    <a:pt x="2728395" y="697339"/>
                  </a:lnTo>
                  <a:lnTo>
                    <a:pt x="2728395" y="693113"/>
                  </a:lnTo>
                  <a:close/>
                  <a:moveTo>
                    <a:pt x="1988793" y="668964"/>
                  </a:moveTo>
                  <a:lnTo>
                    <a:pt x="2053998" y="668964"/>
                  </a:lnTo>
                  <a:lnTo>
                    <a:pt x="2053998" y="675000"/>
                  </a:lnTo>
                  <a:lnTo>
                    <a:pt x="2057621" y="682849"/>
                  </a:lnTo>
                  <a:lnTo>
                    <a:pt x="2057621" y="689491"/>
                  </a:lnTo>
                  <a:lnTo>
                    <a:pt x="2060037" y="701566"/>
                  </a:lnTo>
                  <a:lnTo>
                    <a:pt x="2043735" y="701566"/>
                  </a:lnTo>
                  <a:lnTo>
                    <a:pt x="2035281" y="701566"/>
                  </a:lnTo>
                  <a:lnTo>
                    <a:pt x="2029245" y="701566"/>
                  </a:lnTo>
                  <a:lnTo>
                    <a:pt x="2015359" y="697340"/>
                  </a:lnTo>
                  <a:lnTo>
                    <a:pt x="2003283" y="697340"/>
                  </a:lnTo>
                  <a:lnTo>
                    <a:pt x="1988793" y="693114"/>
                  </a:lnTo>
                  <a:close/>
                  <a:moveTo>
                    <a:pt x="2140938" y="668961"/>
                  </a:moveTo>
                  <a:lnTo>
                    <a:pt x="2153014" y="668961"/>
                  </a:lnTo>
                  <a:lnTo>
                    <a:pt x="2159050" y="689489"/>
                  </a:lnTo>
                  <a:lnTo>
                    <a:pt x="2173541" y="697338"/>
                  </a:lnTo>
                  <a:lnTo>
                    <a:pt x="2195276" y="697338"/>
                  </a:lnTo>
                  <a:lnTo>
                    <a:pt x="2229690" y="693112"/>
                  </a:lnTo>
                  <a:lnTo>
                    <a:pt x="2229690" y="701564"/>
                  </a:lnTo>
                  <a:lnTo>
                    <a:pt x="2233918" y="711829"/>
                  </a:lnTo>
                  <a:lnTo>
                    <a:pt x="2238144" y="722092"/>
                  </a:lnTo>
                  <a:lnTo>
                    <a:pt x="2238144" y="730544"/>
                  </a:lnTo>
                  <a:lnTo>
                    <a:pt x="2238144" y="740808"/>
                  </a:lnTo>
                  <a:lnTo>
                    <a:pt x="2238144" y="746845"/>
                  </a:lnTo>
                  <a:lnTo>
                    <a:pt x="2276784" y="769788"/>
                  </a:lnTo>
                  <a:lnTo>
                    <a:pt x="2320859" y="780053"/>
                  </a:lnTo>
                  <a:lnTo>
                    <a:pt x="2371574" y="780053"/>
                  </a:lnTo>
                  <a:lnTo>
                    <a:pt x="2420479" y="780053"/>
                  </a:lnTo>
                  <a:lnTo>
                    <a:pt x="2474817" y="775827"/>
                  </a:lnTo>
                  <a:lnTo>
                    <a:pt x="2519496" y="780053"/>
                  </a:lnTo>
                  <a:lnTo>
                    <a:pt x="2519496" y="790317"/>
                  </a:lnTo>
                  <a:lnTo>
                    <a:pt x="2523724" y="800580"/>
                  </a:lnTo>
                  <a:lnTo>
                    <a:pt x="2527950" y="808429"/>
                  </a:lnTo>
                  <a:lnTo>
                    <a:pt x="2527950" y="812655"/>
                  </a:lnTo>
                  <a:lnTo>
                    <a:pt x="2527950" y="818694"/>
                  </a:lnTo>
                  <a:lnTo>
                    <a:pt x="2527950" y="827146"/>
                  </a:lnTo>
                  <a:lnTo>
                    <a:pt x="2519496" y="851900"/>
                  </a:lnTo>
                  <a:lnTo>
                    <a:pt x="2499573" y="851900"/>
                  </a:lnTo>
                  <a:lnTo>
                    <a:pt x="2474817" y="847674"/>
                  </a:lnTo>
                  <a:lnTo>
                    <a:pt x="2456705" y="843448"/>
                  </a:lnTo>
                  <a:lnTo>
                    <a:pt x="2448856" y="843448"/>
                  </a:lnTo>
                  <a:lnTo>
                    <a:pt x="2442819" y="847674"/>
                  </a:lnTo>
                  <a:lnTo>
                    <a:pt x="2438593" y="856126"/>
                  </a:lnTo>
                  <a:lnTo>
                    <a:pt x="2434367" y="857938"/>
                  </a:lnTo>
                  <a:lnTo>
                    <a:pt x="2428328" y="857938"/>
                  </a:lnTo>
                  <a:lnTo>
                    <a:pt x="2424102" y="862164"/>
                  </a:lnTo>
                  <a:lnTo>
                    <a:pt x="2414442" y="866391"/>
                  </a:lnTo>
                  <a:lnTo>
                    <a:pt x="2404178" y="866391"/>
                  </a:lnTo>
                  <a:lnTo>
                    <a:pt x="2392102" y="870617"/>
                  </a:lnTo>
                  <a:lnTo>
                    <a:pt x="2386066" y="872427"/>
                  </a:lnTo>
                  <a:lnTo>
                    <a:pt x="2375800" y="872427"/>
                  </a:lnTo>
                  <a:lnTo>
                    <a:pt x="2363725" y="872427"/>
                  </a:lnTo>
                  <a:lnTo>
                    <a:pt x="2357688" y="862164"/>
                  </a:lnTo>
                  <a:lnTo>
                    <a:pt x="2353462" y="851900"/>
                  </a:lnTo>
                  <a:lnTo>
                    <a:pt x="2347423" y="843448"/>
                  </a:lnTo>
                  <a:lnTo>
                    <a:pt x="2347423" y="851900"/>
                  </a:lnTo>
                  <a:lnTo>
                    <a:pt x="2339576" y="857938"/>
                  </a:lnTo>
                  <a:lnTo>
                    <a:pt x="2335348" y="866391"/>
                  </a:lnTo>
                  <a:lnTo>
                    <a:pt x="2333537" y="872427"/>
                  </a:lnTo>
                  <a:lnTo>
                    <a:pt x="2314821" y="872427"/>
                  </a:lnTo>
                  <a:lnTo>
                    <a:pt x="2306973" y="862164"/>
                  </a:lnTo>
                  <a:lnTo>
                    <a:pt x="2300935" y="847674"/>
                  </a:lnTo>
                  <a:lnTo>
                    <a:pt x="2294898" y="833183"/>
                  </a:lnTo>
                  <a:lnTo>
                    <a:pt x="2290670" y="843448"/>
                  </a:lnTo>
                  <a:lnTo>
                    <a:pt x="2286444" y="851900"/>
                  </a:lnTo>
                  <a:lnTo>
                    <a:pt x="2282822" y="856126"/>
                  </a:lnTo>
                  <a:lnTo>
                    <a:pt x="2276784" y="856126"/>
                  </a:lnTo>
                  <a:lnTo>
                    <a:pt x="2268332" y="851900"/>
                  </a:lnTo>
                  <a:lnTo>
                    <a:pt x="2262295" y="847674"/>
                  </a:lnTo>
                  <a:lnTo>
                    <a:pt x="2258067" y="843448"/>
                  </a:lnTo>
                  <a:lnTo>
                    <a:pt x="2258067" y="841635"/>
                  </a:lnTo>
                  <a:lnTo>
                    <a:pt x="2258067" y="837409"/>
                  </a:lnTo>
                  <a:lnTo>
                    <a:pt x="2258067" y="833183"/>
                  </a:lnTo>
                  <a:lnTo>
                    <a:pt x="2258067" y="828957"/>
                  </a:lnTo>
                  <a:lnTo>
                    <a:pt x="2254446" y="827146"/>
                  </a:lnTo>
                  <a:lnTo>
                    <a:pt x="2252030" y="827146"/>
                  </a:lnTo>
                  <a:lnTo>
                    <a:pt x="2248407" y="828957"/>
                  </a:lnTo>
                  <a:lnTo>
                    <a:pt x="2239955" y="828957"/>
                  </a:lnTo>
                  <a:lnTo>
                    <a:pt x="2229690" y="833183"/>
                  </a:lnTo>
                  <a:lnTo>
                    <a:pt x="2223653" y="833183"/>
                  </a:lnTo>
                  <a:lnTo>
                    <a:pt x="2211578" y="837409"/>
                  </a:lnTo>
                  <a:lnTo>
                    <a:pt x="2209767" y="833183"/>
                  </a:lnTo>
                  <a:lnTo>
                    <a:pt x="2205541" y="833183"/>
                  </a:lnTo>
                  <a:lnTo>
                    <a:pt x="2197692" y="828957"/>
                  </a:lnTo>
                  <a:lnTo>
                    <a:pt x="2195276" y="827146"/>
                  </a:lnTo>
                  <a:lnTo>
                    <a:pt x="2187427" y="822920"/>
                  </a:lnTo>
                  <a:lnTo>
                    <a:pt x="2183201" y="818694"/>
                  </a:lnTo>
                  <a:lnTo>
                    <a:pt x="2187427" y="798165"/>
                  </a:lnTo>
                  <a:lnTo>
                    <a:pt x="2183201" y="783676"/>
                  </a:lnTo>
                  <a:lnTo>
                    <a:pt x="2177164" y="771601"/>
                  </a:lnTo>
                  <a:lnTo>
                    <a:pt x="2169315" y="755299"/>
                  </a:lnTo>
                  <a:lnTo>
                    <a:pt x="2169315" y="732356"/>
                  </a:lnTo>
                  <a:lnTo>
                    <a:pt x="2134901" y="730544"/>
                  </a:lnTo>
                  <a:lnTo>
                    <a:pt x="2102297" y="717865"/>
                  </a:lnTo>
                  <a:lnTo>
                    <a:pt x="2073920" y="707603"/>
                  </a:lnTo>
                  <a:lnTo>
                    <a:pt x="2072109" y="703980"/>
                  </a:lnTo>
                  <a:lnTo>
                    <a:pt x="2072109" y="701564"/>
                  </a:lnTo>
                  <a:lnTo>
                    <a:pt x="2072109" y="697338"/>
                  </a:lnTo>
                  <a:lnTo>
                    <a:pt x="2067883" y="693112"/>
                  </a:lnTo>
                  <a:lnTo>
                    <a:pt x="2067883" y="682847"/>
                  </a:lnTo>
                  <a:lnTo>
                    <a:pt x="2082374" y="679226"/>
                  </a:lnTo>
                  <a:lnTo>
                    <a:pt x="2100486" y="679226"/>
                  </a:lnTo>
                  <a:lnTo>
                    <a:pt x="2120411" y="674998"/>
                  </a:lnTo>
                  <a:lnTo>
                    <a:pt x="2126447" y="672585"/>
                  </a:lnTo>
                  <a:lnTo>
                    <a:pt x="2134901" y="672585"/>
                  </a:lnTo>
                  <a:close/>
                  <a:moveTo>
                    <a:pt x="1834833" y="660510"/>
                  </a:moveTo>
                  <a:lnTo>
                    <a:pt x="1849323" y="668962"/>
                  </a:lnTo>
                  <a:lnTo>
                    <a:pt x="1863210" y="675000"/>
                  </a:lnTo>
                  <a:lnTo>
                    <a:pt x="1869246" y="687076"/>
                  </a:lnTo>
                  <a:lnTo>
                    <a:pt x="1877701" y="701564"/>
                  </a:lnTo>
                  <a:lnTo>
                    <a:pt x="1879511" y="716055"/>
                  </a:lnTo>
                  <a:lnTo>
                    <a:pt x="1859586" y="716055"/>
                  </a:lnTo>
                  <a:lnTo>
                    <a:pt x="1859586" y="707603"/>
                  </a:lnTo>
                  <a:lnTo>
                    <a:pt x="1849323" y="701564"/>
                  </a:lnTo>
                  <a:lnTo>
                    <a:pt x="1845097" y="693112"/>
                  </a:lnTo>
                  <a:lnTo>
                    <a:pt x="1840869" y="687076"/>
                  </a:lnTo>
                  <a:lnTo>
                    <a:pt x="1837248" y="675000"/>
                  </a:lnTo>
                  <a:close/>
                  <a:moveTo>
                    <a:pt x="1614463" y="644210"/>
                  </a:moveTo>
                  <a:lnTo>
                    <a:pt x="1632575" y="646021"/>
                  </a:lnTo>
                  <a:lnTo>
                    <a:pt x="1646463" y="646021"/>
                  </a:lnTo>
                  <a:lnTo>
                    <a:pt x="1660951" y="650247"/>
                  </a:lnTo>
                  <a:lnTo>
                    <a:pt x="1671216" y="654475"/>
                  </a:lnTo>
                  <a:lnTo>
                    <a:pt x="1665178" y="664737"/>
                  </a:lnTo>
                  <a:lnTo>
                    <a:pt x="1656725" y="675002"/>
                  </a:lnTo>
                  <a:lnTo>
                    <a:pt x="1650689" y="682851"/>
                  </a:lnTo>
                  <a:lnTo>
                    <a:pt x="1640424" y="693114"/>
                  </a:lnTo>
                  <a:lnTo>
                    <a:pt x="1628349" y="701566"/>
                  </a:lnTo>
                  <a:lnTo>
                    <a:pt x="1618086" y="703982"/>
                  </a:lnTo>
                  <a:lnTo>
                    <a:pt x="1612048" y="703982"/>
                  </a:lnTo>
                  <a:lnTo>
                    <a:pt x="1599972" y="701566"/>
                  </a:lnTo>
                  <a:lnTo>
                    <a:pt x="1593936" y="693114"/>
                  </a:lnTo>
                  <a:lnTo>
                    <a:pt x="1589710" y="687077"/>
                  </a:lnTo>
                  <a:lnTo>
                    <a:pt x="1586086" y="679228"/>
                  </a:lnTo>
                  <a:lnTo>
                    <a:pt x="1586086" y="668964"/>
                  </a:lnTo>
                  <a:lnTo>
                    <a:pt x="1599972" y="658701"/>
                  </a:lnTo>
                  <a:close/>
                  <a:moveTo>
                    <a:pt x="2215805" y="644210"/>
                  </a:moveTo>
                  <a:lnTo>
                    <a:pt x="2248408" y="644210"/>
                  </a:lnTo>
                  <a:lnTo>
                    <a:pt x="2248408" y="660513"/>
                  </a:lnTo>
                  <a:lnTo>
                    <a:pt x="2215805" y="660513"/>
                  </a:lnTo>
                  <a:close/>
                  <a:moveTo>
                    <a:pt x="2106525" y="629719"/>
                  </a:moveTo>
                  <a:lnTo>
                    <a:pt x="2116790" y="629719"/>
                  </a:lnTo>
                  <a:lnTo>
                    <a:pt x="2124638" y="629719"/>
                  </a:lnTo>
                  <a:lnTo>
                    <a:pt x="2130676" y="629719"/>
                  </a:lnTo>
                  <a:lnTo>
                    <a:pt x="2134903" y="629719"/>
                  </a:lnTo>
                  <a:lnTo>
                    <a:pt x="2140940" y="629719"/>
                  </a:lnTo>
                  <a:lnTo>
                    <a:pt x="2148789" y="629719"/>
                  </a:lnTo>
                  <a:lnTo>
                    <a:pt x="2159054" y="629719"/>
                  </a:lnTo>
                  <a:lnTo>
                    <a:pt x="2159054" y="644211"/>
                  </a:lnTo>
                  <a:lnTo>
                    <a:pt x="2112562" y="654475"/>
                  </a:lnTo>
                  <a:close/>
                  <a:moveTo>
                    <a:pt x="1671217" y="606777"/>
                  </a:moveTo>
                  <a:lnTo>
                    <a:pt x="1685103" y="611003"/>
                  </a:lnTo>
                  <a:lnTo>
                    <a:pt x="1699594" y="615229"/>
                  </a:lnTo>
                  <a:lnTo>
                    <a:pt x="1711669" y="621267"/>
                  </a:lnTo>
                  <a:lnTo>
                    <a:pt x="1703215" y="621267"/>
                  </a:lnTo>
                  <a:lnTo>
                    <a:pt x="1685103" y="629720"/>
                  </a:lnTo>
                  <a:lnTo>
                    <a:pt x="1665179" y="629720"/>
                  </a:lnTo>
                  <a:lnTo>
                    <a:pt x="1640425" y="629720"/>
                  </a:lnTo>
                  <a:lnTo>
                    <a:pt x="1640425" y="621267"/>
                  </a:lnTo>
                  <a:lnTo>
                    <a:pt x="1646462" y="621267"/>
                  </a:lnTo>
                  <a:lnTo>
                    <a:pt x="1654916" y="615229"/>
                  </a:lnTo>
                  <a:lnTo>
                    <a:pt x="1665179" y="611003"/>
                  </a:lnTo>
                  <a:close/>
                  <a:moveTo>
                    <a:pt x="6634703" y="603153"/>
                  </a:moveTo>
                  <a:lnTo>
                    <a:pt x="6669118" y="606776"/>
                  </a:lnTo>
                  <a:lnTo>
                    <a:pt x="6677570" y="615228"/>
                  </a:lnTo>
                  <a:lnTo>
                    <a:pt x="6681193" y="621265"/>
                  </a:lnTo>
                  <a:lnTo>
                    <a:pt x="6687230" y="629719"/>
                  </a:lnTo>
                  <a:lnTo>
                    <a:pt x="6683607" y="635756"/>
                  </a:lnTo>
                  <a:lnTo>
                    <a:pt x="6683607" y="639982"/>
                  </a:lnTo>
                  <a:lnTo>
                    <a:pt x="6681193" y="644208"/>
                  </a:lnTo>
                  <a:lnTo>
                    <a:pt x="6658853" y="672585"/>
                  </a:lnTo>
                  <a:lnTo>
                    <a:pt x="6630477" y="693112"/>
                  </a:lnTo>
                  <a:lnTo>
                    <a:pt x="6598479" y="711829"/>
                  </a:lnTo>
                  <a:lnTo>
                    <a:pt x="6559837" y="726320"/>
                  </a:lnTo>
                  <a:lnTo>
                    <a:pt x="6525424" y="740811"/>
                  </a:lnTo>
                  <a:lnTo>
                    <a:pt x="6492821" y="755300"/>
                  </a:lnTo>
                  <a:lnTo>
                    <a:pt x="6458405" y="783677"/>
                  </a:lnTo>
                  <a:lnTo>
                    <a:pt x="6417953" y="827147"/>
                  </a:lnTo>
                  <a:lnTo>
                    <a:pt x="6377503" y="876656"/>
                  </a:lnTo>
                  <a:lnTo>
                    <a:pt x="6337049" y="934013"/>
                  </a:lnTo>
                  <a:lnTo>
                    <a:pt x="6306861" y="991974"/>
                  </a:lnTo>
                  <a:lnTo>
                    <a:pt x="6284523" y="1049331"/>
                  </a:lnTo>
                  <a:lnTo>
                    <a:pt x="6274259" y="1103066"/>
                  </a:lnTo>
                  <a:lnTo>
                    <a:pt x="6278485" y="1121180"/>
                  </a:lnTo>
                  <a:lnTo>
                    <a:pt x="6292371" y="1141709"/>
                  </a:lnTo>
                  <a:lnTo>
                    <a:pt x="6308674" y="1164653"/>
                  </a:lnTo>
                  <a:lnTo>
                    <a:pt x="6331012" y="1180952"/>
                  </a:lnTo>
                  <a:lnTo>
                    <a:pt x="6331012" y="1189406"/>
                  </a:lnTo>
                  <a:lnTo>
                    <a:pt x="6320749" y="1189406"/>
                  </a:lnTo>
                  <a:lnTo>
                    <a:pt x="6312900" y="1207518"/>
                  </a:lnTo>
                  <a:lnTo>
                    <a:pt x="6284523" y="1195443"/>
                  </a:lnTo>
                  <a:lnTo>
                    <a:pt x="6251920" y="1189406"/>
                  </a:lnTo>
                  <a:lnTo>
                    <a:pt x="6241656" y="1160424"/>
                  </a:lnTo>
                  <a:lnTo>
                    <a:pt x="6223544" y="1135671"/>
                  </a:lnTo>
                  <a:lnTo>
                    <a:pt x="6207242" y="1116954"/>
                  </a:lnTo>
                  <a:lnTo>
                    <a:pt x="6189128" y="1098840"/>
                  </a:lnTo>
                  <a:lnTo>
                    <a:pt x="6175242" y="1069861"/>
                  </a:lnTo>
                  <a:lnTo>
                    <a:pt x="6195167" y="1055369"/>
                  </a:lnTo>
                  <a:lnTo>
                    <a:pt x="6207242" y="1049331"/>
                  </a:lnTo>
                  <a:lnTo>
                    <a:pt x="6207242" y="1039068"/>
                  </a:lnTo>
                  <a:lnTo>
                    <a:pt x="6203619" y="1030616"/>
                  </a:lnTo>
                  <a:lnTo>
                    <a:pt x="6199393" y="1016125"/>
                  </a:lnTo>
                  <a:lnTo>
                    <a:pt x="6203619" y="1002239"/>
                  </a:lnTo>
                  <a:lnTo>
                    <a:pt x="6213279" y="983522"/>
                  </a:lnTo>
                  <a:lnTo>
                    <a:pt x="6227770" y="973257"/>
                  </a:lnTo>
                  <a:lnTo>
                    <a:pt x="6241656" y="958768"/>
                  </a:lnTo>
                  <a:lnTo>
                    <a:pt x="6251920" y="938239"/>
                  </a:lnTo>
                  <a:lnTo>
                    <a:pt x="6245882" y="934013"/>
                  </a:lnTo>
                  <a:lnTo>
                    <a:pt x="6238033" y="929787"/>
                  </a:lnTo>
                  <a:lnTo>
                    <a:pt x="6238033" y="927976"/>
                  </a:lnTo>
                  <a:lnTo>
                    <a:pt x="6235619" y="927976"/>
                  </a:lnTo>
                  <a:lnTo>
                    <a:pt x="6235619" y="923750"/>
                  </a:lnTo>
                  <a:lnTo>
                    <a:pt x="6235619" y="919524"/>
                  </a:lnTo>
                  <a:lnTo>
                    <a:pt x="6251920" y="901410"/>
                  </a:lnTo>
                  <a:lnTo>
                    <a:pt x="6270032" y="884505"/>
                  </a:lnTo>
                  <a:lnTo>
                    <a:pt x="6280295" y="857939"/>
                  </a:lnTo>
                  <a:lnTo>
                    <a:pt x="6284523" y="851903"/>
                  </a:lnTo>
                  <a:lnTo>
                    <a:pt x="6280295" y="841638"/>
                  </a:lnTo>
                  <a:lnTo>
                    <a:pt x="6280295" y="833186"/>
                  </a:lnTo>
                  <a:lnTo>
                    <a:pt x="6278485" y="828960"/>
                  </a:lnTo>
                  <a:lnTo>
                    <a:pt x="6278485" y="818695"/>
                  </a:lnTo>
                  <a:lnTo>
                    <a:pt x="6278485" y="812658"/>
                  </a:lnTo>
                  <a:lnTo>
                    <a:pt x="6280295" y="800583"/>
                  </a:lnTo>
                  <a:lnTo>
                    <a:pt x="6308674" y="769791"/>
                  </a:lnTo>
                  <a:lnTo>
                    <a:pt x="6344898" y="736585"/>
                  </a:lnTo>
                  <a:lnTo>
                    <a:pt x="6389576" y="703980"/>
                  </a:lnTo>
                  <a:lnTo>
                    <a:pt x="6436067" y="679226"/>
                  </a:lnTo>
                  <a:lnTo>
                    <a:pt x="6474707" y="660509"/>
                  </a:lnTo>
                  <a:lnTo>
                    <a:pt x="6539310" y="660509"/>
                  </a:lnTo>
                  <a:lnTo>
                    <a:pt x="6559837" y="650247"/>
                  </a:lnTo>
                  <a:lnTo>
                    <a:pt x="6574328" y="639982"/>
                  </a:lnTo>
                  <a:lnTo>
                    <a:pt x="6583988" y="625491"/>
                  </a:lnTo>
                  <a:lnTo>
                    <a:pt x="6596063" y="617039"/>
                  </a:lnTo>
                  <a:lnTo>
                    <a:pt x="6610554" y="611002"/>
                  </a:lnTo>
                  <a:close/>
                  <a:moveTo>
                    <a:pt x="2035281" y="549420"/>
                  </a:moveTo>
                  <a:lnTo>
                    <a:pt x="2067886" y="549420"/>
                  </a:lnTo>
                  <a:lnTo>
                    <a:pt x="2078149" y="563911"/>
                  </a:lnTo>
                  <a:lnTo>
                    <a:pt x="2092034" y="578400"/>
                  </a:lnTo>
                  <a:lnTo>
                    <a:pt x="2106525" y="588665"/>
                  </a:lnTo>
                  <a:lnTo>
                    <a:pt x="2100489" y="596515"/>
                  </a:lnTo>
                  <a:lnTo>
                    <a:pt x="2096263" y="600741"/>
                  </a:lnTo>
                  <a:lnTo>
                    <a:pt x="2092034" y="603156"/>
                  </a:lnTo>
                  <a:lnTo>
                    <a:pt x="2088413" y="611004"/>
                  </a:lnTo>
                  <a:lnTo>
                    <a:pt x="2085998" y="617043"/>
                  </a:lnTo>
                  <a:lnTo>
                    <a:pt x="2082375" y="629721"/>
                  </a:lnTo>
                  <a:lnTo>
                    <a:pt x="2072112" y="629721"/>
                  </a:lnTo>
                  <a:lnTo>
                    <a:pt x="2057621" y="629721"/>
                  </a:lnTo>
                  <a:lnTo>
                    <a:pt x="2049772" y="625495"/>
                  </a:lnTo>
                  <a:lnTo>
                    <a:pt x="2039509" y="625495"/>
                  </a:lnTo>
                  <a:lnTo>
                    <a:pt x="2029244" y="621269"/>
                  </a:lnTo>
                  <a:lnTo>
                    <a:pt x="2029244" y="606778"/>
                  </a:lnTo>
                  <a:lnTo>
                    <a:pt x="2031660" y="596515"/>
                  </a:lnTo>
                  <a:lnTo>
                    <a:pt x="2035281" y="582023"/>
                  </a:lnTo>
                  <a:lnTo>
                    <a:pt x="2035281" y="568137"/>
                  </a:lnTo>
                  <a:close/>
                  <a:moveTo>
                    <a:pt x="7636340" y="516211"/>
                  </a:moveTo>
                  <a:lnTo>
                    <a:pt x="7674981" y="516211"/>
                  </a:lnTo>
                  <a:lnTo>
                    <a:pt x="7682830" y="526476"/>
                  </a:lnTo>
                  <a:lnTo>
                    <a:pt x="7684641" y="530702"/>
                  </a:lnTo>
                  <a:lnTo>
                    <a:pt x="7688867" y="536738"/>
                  </a:lnTo>
                  <a:lnTo>
                    <a:pt x="7696716" y="545191"/>
                  </a:lnTo>
                  <a:lnTo>
                    <a:pt x="7698527" y="555455"/>
                  </a:lnTo>
                  <a:lnTo>
                    <a:pt x="7688264" y="559681"/>
                  </a:lnTo>
                  <a:lnTo>
                    <a:pt x="7684036" y="561492"/>
                  </a:lnTo>
                  <a:lnTo>
                    <a:pt x="7677999" y="565720"/>
                  </a:lnTo>
                  <a:lnTo>
                    <a:pt x="7673773" y="571757"/>
                  </a:lnTo>
                  <a:lnTo>
                    <a:pt x="7669547" y="575983"/>
                  </a:lnTo>
                  <a:lnTo>
                    <a:pt x="7667735" y="586248"/>
                  </a:lnTo>
                  <a:lnTo>
                    <a:pt x="7696111" y="594700"/>
                  </a:lnTo>
                  <a:lnTo>
                    <a:pt x="7709999" y="600736"/>
                  </a:lnTo>
                  <a:lnTo>
                    <a:pt x="7723885" y="615227"/>
                  </a:lnTo>
                  <a:lnTo>
                    <a:pt x="7737771" y="633944"/>
                  </a:lnTo>
                  <a:lnTo>
                    <a:pt x="7761922" y="623679"/>
                  </a:lnTo>
                  <a:lnTo>
                    <a:pt x="7786073" y="619453"/>
                  </a:lnTo>
                  <a:lnTo>
                    <a:pt x="7814449" y="615227"/>
                  </a:lnTo>
                  <a:lnTo>
                    <a:pt x="7847052" y="604964"/>
                  </a:lnTo>
                  <a:lnTo>
                    <a:pt x="7848863" y="600736"/>
                  </a:lnTo>
                  <a:lnTo>
                    <a:pt x="7853089" y="604964"/>
                  </a:lnTo>
                  <a:lnTo>
                    <a:pt x="7853089" y="609190"/>
                  </a:lnTo>
                  <a:lnTo>
                    <a:pt x="7853089" y="613417"/>
                  </a:lnTo>
                  <a:lnTo>
                    <a:pt x="7881466" y="627905"/>
                  </a:lnTo>
                  <a:lnTo>
                    <a:pt x="7903806" y="644209"/>
                  </a:lnTo>
                  <a:lnTo>
                    <a:pt x="7920107" y="666547"/>
                  </a:lnTo>
                  <a:lnTo>
                    <a:pt x="7938219" y="691300"/>
                  </a:lnTo>
                  <a:lnTo>
                    <a:pt x="7938219" y="738394"/>
                  </a:lnTo>
                  <a:lnTo>
                    <a:pt x="7914069" y="757111"/>
                  </a:lnTo>
                  <a:lnTo>
                    <a:pt x="7903806" y="773412"/>
                  </a:lnTo>
                  <a:lnTo>
                    <a:pt x="7895957" y="792129"/>
                  </a:lnTo>
                  <a:lnTo>
                    <a:pt x="7885692" y="810846"/>
                  </a:lnTo>
                  <a:lnTo>
                    <a:pt x="7857315" y="827147"/>
                  </a:lnTo>
                  <a:lnTo>
                    <a:pt x="7824712" y="845862"/>
                  </a:lnTo>
                  <a:lnTo>
                    <a:pt x="7792109" y="868202"/>
                  </a:lnTo>
                  <a:lnTo>
                    <a:pt x="7767959" y="897182"/>
                  </a:lnTo>
                  <a:lnTo>
                    <a:pt x="7775808" y="897182"/>
                  </a:lnTo>
                  <a:lnTo>
                    <a:pt x="7799959" y="882693"/>
                  </a:lnTo>
                  <a:lnTo>
                    <a:pt x="7828335" y="878465"/>
                  </a:lnTo>
                  <a:lnTo>
                    <a:pt x="7860938" y="882693"/>
                  </a:lnTo>
                  <a:lnTo>
                    <a:pt x="7860938" y="888730"/>
                  </a:lnTo>
                  <a:lnTo>
                    <a:pt x="7856712" y="897182"/>
                  </a:lnTo>
                  <a:lnTo>
                    <a:pt x="7856712" y="898994"/>
                  </a:lnTo>
                  <a:lnTo>
                    <a:pt x="7856712" y="903221"/>
                  </a:lnTo>
                  <a:lnTo>
                    <a:pt x="7856712" y="907447"/>
                  </a:lnTo>
                  <a:lnTo>
                    <a:pt x="7860938" y="907447"/>
                  </a:lnTo>
                  <a:lnTo>
                    <a:pt x="7866977" y="911673"/>
                  </a:lnTo>
                  <a:lnTo>
                    <a:pt x="7877240" y="899597"/>
                  </a:lnTo>
                  <a:lnTo>
                    <a:pt x="7891126" y="889335"/>
                  </a:lnTo>
                  <a:lnTo>
                    <a:pt x="7905013" y="879070"/>
                  </a:lnTo>
                  <a:lnTo>
                    <a:pt x="7923126" y="870618"/>
                  </a:lnTo>
                  <a:lnTo>
                    <a:pt x="7923126" y="882693"/>
                  </a:lnTo>
                  <a:lnTo>
                    <a:pt x="7917089" y="892956"/>
                  </a:lnTo>
                  <a:lnTo>
                    <a:pt x="7912861" y="903221"/>
                  </a:lnTo>
                  <a:lnTo>
                    <a:pt x="7908635" y="917709"/>
                  </a:lnTo>
                  <a:lnTo>
                    <a:pt x="7904409" y="936426"/>
                  </a:lnTo>
                  <a:lnTo>
                    <a:pt x="7908635" y="940652"/>
                  </a:lnTo>
                  <a:lnTo>
                    <a:pt x="7912861" y="940652"/>
                  </a:lnTo>
                  <a:lnTo>
                    <a:pt x="7912861" y="942465"/>
                  </a:lnTo>
                  <a:lnTo>
                    <a:pt x="7930975" y="942465"/>
                  </a:lnTo>
                  <a:lnTo>
                    <a:pt x="7930975" y="917709"/>
                  </a:lnTo>
                  <a:lnTo>
                    <a:pt x="7965388" y="913483"/>
                  </a:lnTo>
                  <a:lnTo>
                    <a:pt x="7997991" y="913483"/>
                  </a:lnTo>
                  <a:lnTo>
                    <a:pt x="8022142" y="917709"/>
                  </a:lnTo>
                  <a:lnTo>
                    <a:pt x="8046292" y="936426"/>
                  </a:lnTo>
                  <a:lnTo>
                    <a:pt x="8046292" y="940652"/>
                  </a:lnTo>
                  <a:lnTo>
                    <a:pt x="8046292" y="950917"/>
                  </a:lnTo>
                  <a:lnTo>
                    <a:pt x="8050519" y="961182"/>
                  </a:lnTo>
                  <a:lnTo>
                    <a:pt x="8050519" y="971445"/>
                  </a:lnTo>
                  <a:lnTo>
                    <a:pt x="8054745" y="981709"/>
                  </a:lnTo>
                  <a:lnTo>
                    <a:pt x="8156176" y="990162"/>
                  </a:lnTo>
                  <a:lnTo>
                    <a:pt x="8164026" y="967821"/>
                  </a:lnTo>
                  <a:lnTo>
                    <a:pt x="8164026" y="961785"/>
                  </a:lnTo>
                  <a:lnTo>
                    <a:pt x="8164026" y="957559"/>
                  </a:lnTo>
                  <a:lnTo>
                    <a:pt x="8164026" y="951520"/>
                  </a:lnTo>
                  <a:lnTo>
                    <a:pt x="8164026" y="941257"/>
                  </a:lnTo>
                  <a:lnTo>
                    <a:pt x="8164026" y="929182"/>
                  </a:lnTo>
                  <a:lnTo>
                    <a:pt x="8170062" y="927371"/>
                  </a:lnTo>
                  <a:lnTo>
                    <a:pt x="8174290" y="927371"/>
                  </a:lnTo>
                  <a:lnTo>
                    <a:pt x="8174290" y="923143"/>
                  </a:lnTo>
                  <a:lnTo>
                    <a:pt x="8178514" y="918917"/>
                  </a:lnTo>
                  <a:lnTo>
                    <a:pt x="8199044" y="929182"/>
                  </a:lnTo>
                  <a:lnTo>
                    <a:pt x="8221382" y="941257"/>
                  </a:lnTo>
                  <a:lnTo>
                    <a:pt x="8241910" y="951520"/>
                  </a:lnTo>
                  <a:lnTo>
                    <a:pt x="8264250" y="932805"/>
                  </a:lnTo>
                  <a:lnTo>
                    <a:pt x="8288400" y="922540"/>
                  </a:lnTo>
                  <a:lnTo>
                    <a:pt x="8327040" y="918314"/>
                  </a:lnTo>
                  <a:lnTo>
                    <a:pt x="8327040" y="928577"/>
                  </a:lnTo>
                  <a:lnTo>
                    <a:pt x="8333078" y="928577"/>
                  </a:lnTo>
                  <a:lnTo>
                    <a:pt x="8351190" y="1000426"/>
                  </a:lnTo>
                  <a:lnTo>
                    <a:pt x="8327040" y="1025180"/>
                  </a:lnTo>
                  <a:lnTo>
                    <a:pt x="8313154" y="1062009"/>
                  </a:lnTo>
                  <a:lnTo>
                    <a:pt x="8317380" y="1068046"/>
                  </a:lnTo>
                  <a:lnTo>
                    <a:pt x="8321606" y="1076500"/>
                  </a:lnTo>
                  <a:lnTo>
                    <a:pt x="8321606" y="1082537"/>
                  </a:lnTo>
                  <a:lnTo>
                    <a:pt x="8323417" y="1090989"/>
                  </a:lnTo>
                  <a:lnTo>
                    <a:pt x="8327645" y="1101253"/>
                  </a:lnTo>
                  <a:lnTo>
                    <a:pt x="8345757" y="1119972"/>
                  </a:lnTo>
                  <a:lnTo>
                    <a:pt x="8369907" y="1134460"/>
                  </a:lnTo>
                  <a:lnTo>
                    <a:pt x="8390435" y="1148951"/>
                  </a:lnTo>
                  <a:lnTo>
                    <a:pt x="8394661" y="1144725"/>
                  </a:lnTo>
                  <a:lnTo>
                    <a:pt x="8398887" y="1140499"/>
                  </a:lnTo>
                  <a:lnTo>
                    <a:pt x="8409152" y="1124198"/>
                  </a:lnTo>
                  <a:lnTo>
                    <a:pt x="8417001" y="1101856"/>
                  </a:lnTo>
                  <a:lnTo>
                    <a:pt x="8423038" y="1081329"/>
                  </a:lnTo>
                  <a:lnTo>
                    <a:pt x="8436924" y="1062612"/>
                  </a:lnTo>
                  <a:lnTo>
                    <a:pt x="8436924" y="1081329"/>
                  </a:lnTo>
                  <a:lnTo>
                    <a:pt x="8441150" y="1095819"/>
                  </a:lnTo>
                  <a:lnTo>
                    <a:pt x="8447188" y="1106086"/>
                  </a:lnTo>
                  <a:lnTo>
                    <a:pt x="8459264" y="1112122"/>
                  </a:lnTo>
                  <a:lnTo>
                    <a:pt x="8473150" y="1116348"/>
                  </a:lnTo>
                  <a:lnTo>
                    <a:pt x="8489451" y="1120574"/>
                  </a:lnTo>
                  <a:lnTo>
                    <a:pt x="8516017" y="1077103"/>
                  </a:lnTo>
                  <a:lnTo>
                    <a:pt x="8526280" y="1087367"/>
                  </a:lnTo>
                  <a:lnTo>
                    <a:pt x="8536545" y="1095819"/>
                  </a:lnTo>
                  <a:lnTo>
                    <a:pt x="8542582" y="1106086"/>
                  </a:lnTo>
                  <a:lnTo>
                    <a:pt x="8554657" y="1112122"/>
                  </a:lnTo>
                  <a:lnTo>
                    <a:pt x="8568543" y="1120574"/>
                  </a:lnTo>
                  <a:lnTo>
                    <a:pt x="8574582" y="1112122"/>
                  </a:lnTo>
                  <a:lnTo>
                    <a:pt x="8582431" y="1106086"/>
                  </a:lnTo>
                  <a:lnTo>
                    <a:pt x="8588468" y="1106086"/>
                  </a:lnTo>
                  <a:lnTo>
                    <a:pt x="8592694" y="1106086"/>
                  </a:lnTo>
                  <a:lnTo>
                    <a:pt x="8602958" y="1106086"/>
                  </a:lnTo>
                  <a:lnTo>
                    <a:pt x="8610808" y="1110312"/>
                  </a:lnTo>
                  <a:lnTo>
                    <a:pt x="8624694" y="1110312"/>
                  </a:lnTo>
                  <a:lnTo>
                    <a:pt x="8620467" y="1073479"/>
                  </a:lnTo>
                  <a:lnTo>
                    <a:pt x="8612618" y="1048725"/>
                  </a:lnTo>
                  <a:lnTo>
                    <a:pt x="8606581" y="1015520"/>
                  </a:lnTo>
                  <a:lnTo>
                    <a:pt x="8630732" y="1009481"/>
                  </a:lnTo>
                  <a:lnTo>
                    <a:pt x="8653070" y="1001029"/>
                  </a:lnTo>
                  <a:lnTo>
                    <a:pt x="8687484" y="1001029"/>
                  </a:lnTo>
                  <a:lnTo>
                    <a:pt x="8726125" y="1005255"/>
                  </a:lnTo>
                  <a:lnTo>
                    <a:pt x="8764765" y="1015520"/>
                  </a:lnTo>
                  <a:lnTo>
                    <a:pt x="8800991" y="1025783"/>
                  </a:lnTo>
                  <a:lnTo>
                    <a:pt x="8833594" y="1037858"/>
                  </a:lnTo>
                  <a:lnTo>
                    <a:pt x="8847482" y="1048123"/>
                  </a:lnTo>
                  <a:lnTo>
                    <a:pt x="8853518" y="1054159"/>
                  </a:lnTo>
                  <a:lnTo>
                    <a:pt x="8857744" y="1066235"/>
                  </a:lnTo>
                  <a:lnTo>
                    <a:pt x="8857744" y="1072274"/>
                  </a:lnTo>
                  <a:lnTo>
                    <a:pt x="8861970" y="1076500"/>
                  </a:lnTo>
                  <a:lnTo>
                    <a:pt x="8861970" y="1082537"/>
                  </a:lnTo>
                  <a:lnTo>
                    <a:pt x="8868009" y="1086762"/>
                  </a:lnTo>
                  <a:lnTo>
                    <a:pt x="8875856" y="1090989"/>
                  </a:lnTo>
                  <a:lnTo>
                    <a:pt x="8886121" y="1095217"/>
                  </a:lnTo>
                  <a:lnTo>
                    <a:pt x="8906649" y="1086762"/>
                  </a:lnTo>
                  <a:lnTo>
                    <a:pt x="8930799" y="1086762"/>
                  </a:lnTo>
                  <a:lnTo>
                    <a:pt x="8957365" y="1086762"/>
                  </a:lnTo>
                  <a:lnTo>
                    <a:pt x="8967628" y="1109104"/>
                  </a:lnTo>
                  <a:lnTo>
                    <a:pt x="8981514" y="1129632"/>
                  </a:lnTo>
                  <a:lnTo>
                    <a:pt x="9002044" y="1148348"/>
                  </a:lnTo>
                  <a:lnTo>
                    <a:pt x="9028608" y="1158611"/>
                  </a:lnTo>
                  <a:lnTo>
                    <a:pt x="9052758" y="1148348"/>
                  </a:lnTo>
                  <a:lnTo>
                    <a:pt x="9087172" y="1148348"/>
                  </a:lnTo>
                  <a:lnTo>
                    <a:pt x="9119777" y="1152575"/>
                  </a:lnTo>
                  <a:lnTo>
                    <a:pt x="9152380" y="1158611"/>
                  </a:lnTo>
                  <a:lnTo>
                    <a:pt x="9176530" y="1164650"/>
                  </a:lnTo>
                  <a:lnTo>
                    <a:pt x="9186793" y="1197855"/>
                  </a:lnTo>
                  <a:lnTo>
                    <a:pt x="9191019" y="1226837"/>
                  </a:lnTo>
                  <a:lnTo>
                    <a:pt x="9197058" y="1251591"/>
                  </a:lnTo>
                  <a:lnTo>
                    <a:pt x="9204905" y="1255817"/>
                  </a:lnTo>
                  <a:lnTo>
                    <a:pt x="9209133" y="1264270"/>
                  </a:lnTo>
                  <a:lnTo>
                    <a:pt x="9215170" y="1266082"/>
                  </a:lnTo>
                  <a:lnTo>
                    <a:pt x="9282188" y="1260043"/>
                  </a:lnTo>
                  <a:lnTo>
                    <a:pt x="9349204" y="1260043"/>
                  </a:lnTo>
                  <a:lnTo>
                    <a:pt x="9418033" y="1260043"/>
                  </a:lnTo>
                  <a:lnTo>
                    <a:pt x="9424070" y="1274535"/>
                  </a:lnTo>
                  <a:lnTo>
                    <a:pt x="9434335" y="1284799"/>
                  </a:lnTo>
                  <a:lnTo>
                    <a:pt x="9446410" y="1299288"/>
                  </a:lnTo>
                  <a:lnTo>
                    <a:pt x="9456673" y="1307739"/>
                  </a:lnTo>
                  <a:lnTo>
                    <a:pt x="9470559" y="1318004"/>
                  </a:lnTo>
                  <a:lnTo>
                    <a:pt x="9470559" y="1307739"/>
                  </a:lnTo>
                  <a:lnTo>
                    <a:pt x="9474787" y="1303513"/>
                  </a:lnTo>
                  <a:lnTo>
                    <a:pt x="9476597" y="1295061"/>
                  </a:lnTo>
                  <a:lnTo>
                    <a:pt x="9476597" y="1289025"/>
                  </a:lnTo>
                  <a:lnTo>
                    <a:pt x="9480823" y="1278760"/>
                  </a:lnTo>
                  <a:lnTo>
                    <a:pt x="9474787" y="1266685"/>
                  </a:lnTo>
                  <a:lnTo>
                    <a:pt x="9470559" y="1260648"/>
                  </a:lnTo>
                  <a:lnTo>
                    <a:pt x="9466335" y="1256422"/>
                  </a:lnTo>
                  <a:lnTo>
                    <a:pt x="9466335" y="1250383"/>
                  </a:lnTo>
                  <a:lnTo>
                    <a:pt x="9470559" y="1241930"/>
                  </a:lnTo>
                  <a:lnTo>
                    <a:pt x="9470559" y="1231666"/>
                  </a:lnTo>
                  <a:lnTo>
                    <a:pt x="9470559" y="1221404"/>
                  </a:lnTo>
                  <a:lnTo>
                    <a:pt x="9504974" y="1227440"/>
                  </a:lnTo>
                  <a:lnTo>
                    <a:pt x="9529125" y="1241930"/>
                  </a:lnTo>
                  <a:lnTo>
                    <a:pt x="9557502" y="1252194"/>
                  </a:lnTo>
                  <a:lnTo>
                    <a:pt x="9569577" y="1252194"/>
                  </a:lnTo>
                  <a:lnTo>
                    <a:pt x="9579840" y="1252194"/>
                  </a:lnTo>
                  <a:lnTo>
                    <a:pt x="9590104" y="1250383"/>
                  </a:lnTo>
                  <a:lnTo>
                    <a:pt x="9597952" y="1241930"/>
                  </a:lnTo>
                  <a:lnTo>
                    <a:pt x="9603990" y="1237704"/>
                  </a:lnTo>
                  <a:lnTo>
                    <a:pt x="9611840" y="1235891"/>
                  </a:lnTo>
                  <a:lnTo>
                    <a:pt x="9727157" y="1285402"/>
                  </a:lnTo>
                  <a:lnTo>
                    <a:pt x="9791760" y="1353022"/>
                  </a:lnTo>
                  <a:lnTo>
                    <a:pt x="9802023" y="1361474"/>
                  </a:lnTo>
                  <a:lnTo>
                    <a:pt x="9812287" y="1361474"/>
                  </a:lnTo>
                  <a:lnTo>
                    <a:pt x="9822552" y="1363285"/>
                  </a:lnTo>
                  <a:lnTo>
                    <a:pt x="9834625" y="1363285"/>
                  </a:lnTo>
                  <a:lnTo>
                    <a:pt x="9844890" y="1371739"/>
                  </a:lnTo>
                  <a:lnTo>
                    <a:pt x="9865417" y="1390457"/>
                  </a:lnTo>
                  <a:lnTo>
                    <a:pt x="9879303" y="1410985"/>
                  </a:lnTo>
                  <a:lnTo>
                    <a:pt x="9893191" y="1429702"/>
                  </a:lnTo>
                  <a:lnTo>
                    <a:pt x="9911303" y="1444191"/>
                  </a:lnTo>
                  <a:lnTo>
                    <a:pt x="9945719" y="1450228"/>
                  </a:lnTo>
                  <a:lnTo>
                    <a:pt x="9949943" y="1448416"/>
                  </a:lnTo>
                  <a:lnTo>
                    <a:pt x="9954169" y="1448416"/>
                  </a:lnTo>
                  <a:lnTo>
                    <a:pt x="9958397" y="1444191"/>
                  </a:lnTo>
                  <a:lnTo>
                    <a:pt x="9960208" y="1444191"/>
                  </a:lnTo>
                  <a:lnTo>
                    <a:pt x="9968057" y="1444191"/>
                  </a:lnTo>
                  <a:lnTo>
                    <a:pt x="9988585" y="1468945"/>
                  </a:lnTo>
                  <a:lnTo>
                    <a:pt x="10010923" y="1493701"/>
                  </a:lnTo>
                  <a:lnTo>
                    <a:pt x="10029037" y="1520264"/>
                  </a:lnTo>
                  <a:lnTo>
                    <a:pt x="10035679" y="1551661"/>
                  </a:lnTo>
                  <a:lnTo>
                    <a:pt x="9965039" y="1551661"/>
                  </a:lnTo>
                  <a:lnTo>
                    <a:pt x="9960813" y="1557697"/>
                  </a:lnTo>
                  <a:lnTo>
                    <a:pt x="9954774" y="1566150"/>
                  </a:lnTo>
                  <a:lnTo>
                    <a:pt x="9950548" y="1570376"/>
                  </a:lnTo>
                  <a:lnTo>
                    <a:pt x="9946322" y="1580640"/>
                  </a:lnTo>
                  <a:lnTo>
                    <a:pt x="9942096" y="1590904"/>
                  </a:lnTo>
                  <a:lnTo>
                    <a:pt x="9949943" y="1595130"/>
                  </a:lnTo>
                  <a:lnTo>
                    <a:pt x="9954169" y="1599356"/>
                  </a:lnTo>
                  <a:lnTo>
                    <a:pt x="9955982" y="1601167"/>
                  </a:lnTo>
                  <a:lnTo>
                    <a:pt x="9960208" y="1609619"/>
                  </a:lnTo>
                  <a:lnTo>
                    <a:pt x="9960208" y="1613845"/>
                  </a:lnTo>
                  <a:lnTo>
                    <a:pt x="9955982" y="1619884"/>
                  </a:lnTo>
                  <a:lnTo>
                    <a:pt x="9949943" y="1630148"/>
                  </a:lnTo>
                  <a:lnTo>
                    <a:pt x="9945719" y="1634374"/>
                  </a:lnTo>
                  <a:lnTo>
                    <a:pt x="9939681" y="1638600"/>
                  </a:lnTo>
                  <a:lnTo>
                    <a:pt x="9931831" y="1638600"/>
                  </a:lnTo>
                  <a:lnTo>
                    <a:pt x="9925795" y="1638600"/>
                  </a:lnTo>
                  <a:lnTo>
                    <a:pt x="9911907" y="1638600"/>
                  </a:lnTo>
                  <a:lnTo>
                    <a:pt x="9898021" y="1616261"/>
                  </a:lnTo>
                  <a:lnTo>
                    <a:pt x="9875683" y="1605998"/>
                  </a:lnTo>
                  <a:lnTo>
                    <a:pt x="9847305" y="1599959"/>
                  </a:lnTo>
                  <a:lnTo>
                    <a:pt x="9847305" y="1573396"/>
                  </a:lnTo>
                  <a:lnTo>
                    <a:pt x="9841267" y="1571583"/>
                  </a:lnTo>
                  <a:lnTo>
                    <a:pt x="9833418" y="1567357"/>
                  </a:lnTo>
                  <a:lnTo>
                    <a:pt x="9831607" y="1563131"/>
                  </a:lnTo>
                  <a:lnTo>
                    <a:pt x="9823758" y="1558905"/>
                  </a:lnTo>
                  <a:lnTo>
                    <a:pt x="9809872" y="1558905"/>
                  </a:lnTo>
                  <a:lnTo>
                    <a:pt x="9805646" y="1558905"/>
                  </a:lnTo>
                  <a:lnTo>
                    <a:pt x="9803835" y="1563131"/>
                  </a:lnTo>
                  <a:lnTo>
                    <a:pt x="9799607" y="1563131"/>
                  </a:lnTo>
                  <a:lnTo>
                    <a:pt x="9795381" y="1563131"/>
                  </a:lnTo>
                  <a:lnTo>
                    <a:pt x="9789345" y="1567357"/>
                  </a:lnTo>
                  <a:lnTo>
                    <a:pt x="9781495" y="1552869"/>
                  </a:lnTo>
                  <a:lnTo>
                    <a:pt x="9771233" y="1538378"/>
                  </a:lnTo>
                  <a:lnTo>
                    <a:pt x="9763383" y="1528113"/>
                  </a:lnTo>
                  <a:lnTo>
                    <a:pt x="9763383" y="1552869"/>
                  </a:lnTo>
                  <a:lnTo>
                    <a:pt x="9757345" y="1581848"/>
                  </a:lnTo>
                  <a:lnTo>
                    <a:pt x="9749497" y="1606601"/>
                  </a:lnTo>
                  <a:lnTo>
                    <a:pt x="9733194" y="1621091"/>
                  </a:lnTo>
                  <a:lnTo>
                    <a:pt x="9725347" y="1625317"/>
                  </a:lnTo>
                  <a:lnTo>
                    <a:pt x="9719308" y="1625317"/>
                  </a:lnTo>
                  <a:lnTo>
                    <a:pt x="9715082" y="1625317"/>
                  </a:lnTo>
                  <a:lnTo>
                    <a:pt x="9710856" y="1625317"/>
                  </a:lnTo>
                  <a:lnTo>
                    <a:pt x="9706630" y="1621091"/>
                  </a:lnTo>
                  <a:lnTo>
                    <a:pt x="9704819" y="1621091"/>
                  </a:lnTo>
                  <a:lnTo>
                    <a:pt x="9700591" y="1621091"/>
                  </a:lnTo>
                  <a:lnTo>
                    <a:pt x="9696365" y="1625317"/>
                  </a:lnTo>
                  <a:lnTo>
                    <a:pt x="9692139" y="1629543"/>
                  </a:lnTo>
                  <a:lnTo>
                    <a:pt x="9686102" y="1639808"/>
                  </a:lnTo>
                  <a:lnTo>
                    <a:pt x="9706630" y="1664561"/>
                  </a:lnTo>
                  <a:lnTo>
                    <a:pt x="9728967" y="1708030"/>
                  </a:lnTo>
                  <a:lnTo>
                    <a:pt x="9739233" y="1757539"/>
                  </a:lnTo>
                  <a:lnTo>
                    <a:pt x="9733194" y="1757539"/>
                  </a:lnTo>
                  <a:lnTo>
                    <a:pt x="9728967" y="1761765"/>
                  </a:lnTo>
                  <a:lnTo>
                    <a:pt x="9721119" y="1761765"/>
                  </a:lnTo>
                  <a:lnTo>
                    <a:pt x="9710856" y="1765992"/>
                  </a:lnTo>
                  <a:lnTo>
                    <a:pt x="9696970" y="1755727"/>
                  </a:lnTo>
                  <a:lnTo>
                    <a:pt x="9686705" y="1747275"/>
                  </a:lnTo>
                  <a:lnTo>
                    <a:pt x="9672819" y="1745464"/>
                  </a:lnTo>
                  <a:lnTo>
                    <a:pt x="9654705" y="1741238"/>
                  </a:lnTo>
                  <a:lnTo>
                    <a:pt x="9644443" y="1770218"/>
                  </a:lnTo>
                  <a:lnTo>
                    <a:pt x="9623915" y="1784709"/>
                  </a:lnTo>
                  <a:lnTo>
                    <a:pt x="9597349" y="1794972"/>
                  </a:lnTo>
                  <a:lnTo>
                    <a:pt x="9568972" y="1805237"/>
                  </a:lnTo>
                  <a:lnTo>
                    <a:pt x="9567161" y="1834217"/>
                  </a:lnTo>
                  <a:lnTo>
                    <a:pt x="9559312" y="1856558"/>
                  </a:lnTo>
                  <a:lnTo>
                    <a:pt x="9545426" y="1877086"/>
                  </a:lnTo>
                  <a:lnTo>
                    <a:pt x="9517049" y="1881312"/>
                  </a:lnTo>
                  <a:lnTo>
                    <a:pt x="9496522" y="1887349"/>
                  </a:lnTo>
                  <a:lnTo>
                    <a:pt x="9482634" y="1895802"/>
                  </a:lnTo>
                  <a:lnTo>
                    <a:pt x="9468748" y="1900029"/>
                  </a:lnTo>
                  <a:lnTo>
                    <a:pt x="9458485" y="1891577"/>
                  </a:lnTo>
                  <a:lnTo>
                    <a:pt x="9446410" y="1881312"/>
                  </a:lnTo>
                  <a:lnTo>
                    <a:pt x="9440371" y="1871047"/>
                  </a:lnTo>
                  <a:lnTo>
                    <a:pt x="9426485" y="1872860"/>
                  </a:lnTo>
                  <a:lnTo>
                    <a:pt x="9408373" y="1877086"/>
                  </a:lnTo>
                  <a:lnTo>
                    <a:pt x="9394485" y="1885538"/>
                  </a:lnTo>
                  <a:lnTo>
                    <a:pt x="9384223" y="1891577"/>
                  </a:lnTo>
                  <a:lnTo>
                    <a:pt x="9384223" y="1906065"/>
                  </a:lnTo>
                  <a:lnTo>
                    <a:pt x="9373958" y="1910292"/>
                  </a:lnTo>
                  <a:lnTo>
                    <a:pt x="9355846" y="1910292"/>
                  </a:lnTo>
                  <a:lnTo>
                    <a:pt x="9331695" y="1910292"/>
                  </a:lnTo>
                  <a:lnTo>
                    <a:pt x="9309357" y="1914519"/>
                  </a:lnTo>
                  <a:lnTo>
                    <a:pt x="9299092" y="1916330"/>
                  </a:lnTo>
                  <a:lnTo>
                    <a:pt x="9280978" y="1959802"/>
                  </a:lnTo>
                  <a:lnTo>
                    <a:pt x="9279168" y="2006893"/>
                  </a:lnTo>
                  <a:lnTo>
                    <a:pt x="9279168" y="2060626"/>
                  </a:lnTo>
                  <a:lnTo>
                    <a:pt x="9285206" y="2107721"/>
                  </a:lnTo>
                  <a:lnTo>
                    <a:pt x="9274942" y="2107721"/>
                  </a:lnTo>
                  <a:lnTo>
                    <a:pt x="9270716" y="2107721"/>
                  </a:lnTo>
                  <a:lnTo>
                    <a:pt x="9266490" y="2107721"/>
                  </a:lnTo>
                  <a:lnTo>
                    <a:pt x="9264679" y="2111946"/>
                  </a:lnTo>
                  <a:lnTo>
                    <a:pt x="9260453" y="2113758"/>
                  </a:lnTo>
                  <a:lnTo>
                    <a:pt x="9256225" y="2125834"/>
                  </a:lnTo>
                  <a:lnTo>
                    <a:pt x="9251999" y="2136096"/>
                  </a:lnTo>
                  <a:lnTo>
                    <a:pt x="9251999" y="2150587"/>
                  </a:lnTo>
                  <a:lnTo>
                    <a:pt x="9251999" y="2166885"/>
                  </a:lnTo>
                  <a:lnTo>
                    <a:pt x="9227848" y="2166885"/>
                  </a:lnTo>
                  <a:lnTo>
                    <a:pt x="9213962" y="2189223"/>
                  </a:lnTo>
                  <a:lnTo>
                    <a:pt x="9203699" y="2203714"/>
                  </a:lnTo>
                  <a:lnTo>
                    <a:pt x="9199471" y="2218204"/>
                  </a:lnTo>
                  <a:lnTo>
                    <a:pt x="9195245" y="2247182"/>
                  </a:lnTo>
                  <a:lnTo>
                    <a:pt x="9189209" y="2247182"/>
                  </a:lnTo>
                  <a:lnTo>
                    <a:pt x="9181359" y="2247182"/>
                  </a:lnTo>
                  <a:lnTo>
                    <a:pt x="9179549" y="2247182"/>
                  </a:lnTo>
                  <a:lnTo>
                    <a:pt x="9175321" y="2247182"/>
                  </a:lnTo>
                  <a:lnTo>
                    <a:pt x="9167473" y="2247182"/>
                  </a:lnTo>
                  <a:lnTo>
                    <a:pt x="9153585" y="2276167"/>
                  </a:lnTo>
                  <a:lnTo>
                    <a:pt x="9143323" y="2311185"/>
                  </a:lnTo>
                  <a:lnTo>
                    <a:pt x="9119172" y="2311185"/>
                  </a:lnTo>
                  <a:lnTo>
                    <a:pt x="9111323" y="2350426"/>
                  </a:lnTo>
                  <a:lnTo>
                    <a:pt x="9099247" y="2350426"/>
                  </a:lnTo>
                  <a:lnTo>
                    <a:pt x="9099247" y="2340164"/>
                  </a:lnTo>
                  <a:lnTo>
                    <a:pt x="9070872" y="2300923"/>
                  </a:lnTo>
                  <a:lnTo>
                    <a:pt x="9052758" y="2253824"/>
                  </a:lnTo>
                  <a:lnTo>
                    <a:pt x="9048532" y="2200090"/>
                  </a:lnTo>
                  <a:lnTo>
                    <a:pt x="9052758" y="2136096"/>
                  </a:lnTo>
                  <a:lnTo>
                    <a:pt x="9063023" y="2127644"/>
                  </a:lnTo>
                  <a:lnTo>
                    <a:pt x="9070872" y="2121605"/>
                  </a:lnTo>
                  <a:lnTo>
                    <a:pt x="9081135" y="2113153"/>
                  </a:lnTo>
                  <a:lnTo>
                    <a:pt x="9085361" y="2102891"/>
                  </a:lnTo>
                  <a:lnTo>
                    <a:pt x="9091400" y="2088400"/>
                  </a:lnTo>
                  <a:lnTo>
                    <a:pt x="9081135" y="2069683"/>
                  </a:lnTo>
                  <a:lnTo>
                    <a:pt x="9076909" y="2044930"/>
                  </a:lnTo>
                  <a:lnTo>
                    <a:pt x="9090795" y="2015948"/>
                  </a:lnTo>
                  <a:lnTo>
                    <a:pt x="9104681" y="2005685"/>
                  </a:lnTo>
                  <a:lnTo>
                    <a:pt x="9122795" y="1997233"/>
                  </a:lnTo>
                  <a:lnTo>
                    <a:pt x="9143323" y="1991194"/>
                  </a:lnTo>
                  <a:lnTo>
                    <a:pt x="9157209" y="1976703"/>
                  </a:lnTo>
                  <a:lnTo>
                    <a:pt x="9185585" y="1933234"/>
                  </a:lnTo>
                  <a:lnTo>
                    <a:pt x="9213962" y="1889763"/>
                  </a:lnTo>
                  <a:lnTo>
                    <a:pt x="9236302" y="1871047"/>
                  </a:lnTo>
                  <a:lnTo>
                    <a:pt x="9260453" y="1854745"/>
                  </a:lnTo>
                  <a:lnTo>
                    <a:pt x="9284602" y="1836030"/>
                  </a:lnTo>
                  <a:lnTo>
                    <a:pt x="9294866" y="1811274"/>
                  </a:lnTo>
                  <a:lnTo>
                    <a:pt x="9302716" y="1782293"/>
                  </a:lnTo>
                  <a:lnTo>
                    <a:pt x="9312978" y="1755727"/>
                  </a:lnTo>
                  <a:lnTo>
                    <a:pt x="9312978" y="1753916"/>
                  </a:lnTo>
                  <a:lnTo>
                    <a:pt x="9308752" y="1753916"/>
                  </a:lnTo>
                  <a:lnTo>
                    <a:pt x="9308752" y="1749690"/>
                  </a:lnTo>
                  <a:lnTo>
                    <a:pt x="9304526" y="1745464"/>
                  </a:lnTo>
                  <a:lnTo>
                    <a:pt x="9298488" y="1749690"/>
                  </a:lnTo>
                  <a:lnTo>
                    <a:pt x="9294261" y="1753916"/>
                  </a:lnTo>
                  <a:lnTo>
                    <a:pt x="9292451" y="1755727"/>
                  </a:lnTo>
                  <a:lnTo>
                    <a:pt x="9274339" y="1782293"/>
                  </a:lnTo>
                  <a:lnTo>
                    <a:pt x="9256225" y="1811274"/>
                  </a:lnTo>
                  <a:lnTo>
                    <a:pt x="9238113" y="1836030"/>
                  </a:lnTo>
                  <a:lnTo>
                    <a:pt x="9213962" y="1854745"/>
                  </a:lnTo>
                  <a:lnTo>
                    <a:pt x="9181359" y="1869236"/>
                  </a:lnTo>
                  <a:lnTo>
                    <a:pt x="9179549" y="1857161"/>
                  </a:lnTo>
                  <a:lnTo>
                    <a:pt x="9179549" y="1855350"/>
                  </a:lnTo>
                  <a:lnTo>
                    <a:pt x="9175321" y="1846898"/>
                  </a:lnTo>
                  <a:lnTo>
                    <a:pt x="9175321" y="1836633"/>
                  </a:lnTo>
                  <a:lnTo>
                    <a:pt x="9179549" y="1832407"/>
                  </a:lnTo>
                  <a:lnTo>
                    <a:pt x="9179549" y="1828181"/>
                  </a:lnTo>
                  <a:lnTo>
                    <a:pt x="9179549" y="1826368"/>
                  </a:lnTo>
                  <a:lnTo>
                    <a:pt x="9181359" y="1817915"/>
                  </a:lnTo>
                  <a:lnTo>
                    <a:pt x="9181359" y="1811879"/>
                  </a:lnTo>
                  <a:lnTo>
                    <a:pt x="9171095" y="1803426"/>
                  </a:lnTo>
                  <a:lnTo>
                    <a:pt x="9160832" y="1799198"/>
                  </a:lnTo>
                  <a:lnTo>
                    <a:pt x="9152982" y="1797388"/>
                  </a:lnTo>
                  <a:lnTo>
                    <a:pt x="9142720" y="1793161"/>
                  </a:lnTo>
                  <a:lnTo>
                    <a:pt x="9136681" y="1797388"/>
                  </a:lnTo>
                  <a:lnTo>
                    <a:pt x="9118569" y="1807652"/>
                  </a:lnTo>
                  <a:lnTo>
                    <a:pt x="9094418" y="1828181"/>
                  </a:lnTo>
                  <a:lnTo>
                    <a:pt x="9072078" y="1854745"/>
                  </a:lnTo>
                  <a:lnTo>
                    <a:pt x="9051551" y="1879501"/>
                  </a:lnTo>
                  <a:lnTo>
                    <a:pt x="9041288" y="1898217"/>
                  </a:lnTo>
                  <a:lnTo>
                    <a:pt x="9041288" y="1904255"/>
                  </a:lnTo>
                  <a:lnTo>
                    <a:pt x="9041288" y="1912707"/>
                  </a:lnTo>
                  <a:lnTo>
                    <a:pt x="9043099" y="1918747"/>
                  </a:lnTo>
                  <a:lnTo>
                    <a:pt x="9047325" y="1929007"/>
                  </a:lnTo>
                  <a:lnTo>
                    <a:pt x="9051551" y="1937460"/>
                  </a:lnTo>
                  <a:lnTo>
                    <a:pt x="9051551" y="1943499"/>
                  </a:lnTo>
                  <a:lnTo>
                    <a:pt x="9029213" y="1953762"/>
                  </a:lnTo>
                  <a:lnTo>
                    <a:pt x="9005062" y="1957991"/>
                  </a:lnTo>
                  <a:lnTo>
                    <a:pt x="8972459" y="1962217"/>
                  </a:lnTo>
                  <a:lnTo>
                    <a:pt x="8942270" y="1962217"/>
                  </a:lnTo>
                  <a:lnTo>
                    <a:pt x="8942270" y="1922972"/>
                  </a:lnTo>
                  <a:lnTo>
                    <a:pt x="8909667" y="1929007"/>
                  </a:lnTo>
                  <a:lnTo>
                    <a:pt x="8881290" y="1941083"/>
                  </a:lnTo>
                  <a:lnTo>
                    <a:pt x="8857141" y="1936857"/>
                  </a:lnTo>
                  <a:lnTo>
                    <a:pt x="8839027" y="1914519"/>
                  </a:lnTo>
                  <a:lnTo>
                    <a:pt x="8768388" y="1904255"/>
                  </a:lnTo>
                  <a:lnTo>
                    <a:pt x="8744237" y="1929007"/>
                  </a:lnTo>
                  <a:lnTo>
                    <a:pt x="8715861" y="1947725"/>
                  </a:lnTo>
                  <a:lnTo>
                    <a:pt x="8691710" y="1968254"/>
                  </a:lnTo>
                  <a:lnTo>
                    <a:pt x="8677824" y="1994818"/>
                  </a:lnTo>
                  <a:lnTo>
                    <a:pt x="8663938" y="2019571"/>
                  </a:lnTo>
                  <a:lnTo>
                    <a:pt x="8650052" y="2044325"/>
                  </a:lnTo>
                  <a:lnTo>
                    <a:pt x="8631938" y="2063041"/>
                  </a:lnTo>
                  <a:lnTo>
                    <a:pt x="8575186" y="2081758"/>
                  </a:lnTo>
                  <a:lnTo>
                    <a:pt x="8561298" y="2096249"/>
                  </a:lnTo>
                  <a:lnTo>
                    <a:pt x="8551036" y="2112551"/>
                  </a:lnTo>
                  <a:lnTo>
                    <a:pt x="8540771" y="2127039"/>
                  </a:lnTo>
                  <a:lnTo>
                    <a:pt x="8516620" y="2145756"/>
                  </a:lnTo>
                  <a:lnTo>
                    <a:pt x="8516620" y="2166279"/>
                  </a:lnTo>
                  <a:lnTo>
                    <a:pt x="8546808" y="2166279"/>
                  </a:lnTo>
                  <a:lnTo>
                    <a:pt x="8551036" y="2178354"/>
                  </a:lnTo>
                  <a:lnTo>
                    <a:pt x="8555262" y="2184393"/>
                  </a:lnTo>
                  <a:lnTo>
                    <a:pt x="8557072" y="2192846"/>
                  </a:lnTo>
                  <a:lnTo>
                    <a:pt x="8564922" y="2198885"/>
                  </a:lnTo>
                  <a:lnTo>
                    <a:pt x="8570958" y="2203111"/>
                  </a:lnTo>
                  <a:lnTo>
                    <a:pt x="8584846" y="2207336"/>
                  </a:lnTo>
                  <a:lnTo>
                    <a:pt x="8592694" y="2198885"/>
                  </a:lnTo>
                  <a:lnTo>
                    <a:pt x="8598732" y="2194656"/>
                  </a:lnTo>
                  <a:lnTo>
                    <a:pt x="8610808" y="2192846"/>
                  </a:lnTo>
                  <a:lnTo>
                    <a:pt x="8621070" y="2192846"/>
                  </a:lnTo>
                  <a:lnTo>
                    <a:pt x="8639184" y="2192846"/>
                  </a:lnTo>
                  <a:lnTo>
                    <a:pt x="8653070" y="2209148"/>
                  </a:lnTo>
                  <a:lnTo>
                    <a:pt x="8663335" y="2223638"/>
                  </a:lnTo>
                  <a:lnTo>
                    <a:pt x="8669372" y="2242353"/>
                  </a:lnTo>
                  <a:lnTo>
                    <a:pt x="8677221" y="2271335"/>
                  </a:lnTo>
                  <a:lnTo>
                    <a:pt x="8681447" y="2290054"/>
                  </a:lnTo>
                  <a:lnTo>
                    <a:pt x="8677221" y="2300318"/>
                  </a:lnTo>
                  <a:lnTo>
                    <a:pt x="8666956" y="2310581"/>
                  </a:lnTo>
                  <a:lnTo>
                    <a:pt x="8662730" y="2329297"/>
                  </a:lnTo>
                  <a:lnTo>
                    <a:pt x="8662730" y="2349823"/>
                  </a:lnTo>
                  <a:lnTo>
                    <a:pt x="8668769" y="2368539"/>
                  </a:lnTo>
                  <a:lnTo>
                    <a:pt x="8676616" y="2387255"/>
                  </a:lnTo>
                  <a:lnTo>
                    <a:pt x="8682655" y="2412009"/>
                  </a:lnTo>
                  <a:lnTo>
                    <a:pt x="8662127" y="2434347"/>
                  </a:lnTo>
                  <a:lnTo>
                    <a:pt x="8648241" y="2459103"/>
                  </a:lnTo>
                  <a:lnTo>
                    <a:pt x="8637977" y="2483857"/>
                  </a:lnTo>
                  <a:lnTo>
                    <a:pt x="8624091" y="2517063"/>
                  </a:lnTo>
                  <a:lnTo>
                    <a:pt x="8616241" y="2523101"/>
                  </a:lnTo>
                  <a:lnTo>
                    <a:pt x="8598127" y="2545439"/>
                  </a:lnTo>
                  <a:lnTo>
                    <a:pt x="8577600" y="2570196"/>
                  </a:lnTo>
                  <a:lnTo>
                    <a:pt x="8555262" y="2599175"/>
                  </a:lnTo>
                  <a:lnTo>
                    <a:pt x="8531111" y="2623928"/>
                  </a:lnTo>
                  <a:lnTo>
                    <a:pt x="8510584" y="2648682"/>
                  </a:lnTo>
                  <a:lnTo>
                    <a:pt x="8496698" y="2667398"/>
                  </a:lnTo>
                  <a:lnTo>
                    <a:pt x="8488848" y="2675853"/>
                  </a:lnTo>
                  <a:lnTo>
                    <a:pt x="8464698" y="2681890"/>
                  </a:lnTo>
                  <a:lnTo>
                    <a:pt x="8440547" y="2677664"/>
                  </a:lnTo>
                  <a:lnTo>
                    <a:pt x="8418209" y="2677664"/>
                  </a:lnTo>
                  <a:lnTo>
                    <a:pt x="8397681" y="2681890"/>
                  </a:lnTo>
                  <a:lnTo>
                    <a:pt x="8379567" y="2700607"/>
                  </a:lnTo>
                  <a:lnTo>
                    <a:pt x="8365681" y="2721134"/>
                  </a:lnTo>
                  <a:lnTo>
                    <a:pt x="8355417" y="2743474"/>
                  </a:lnTo>
                  <a:lnTo>
                    <a:pt x="8341531" y="2764001"/>
                  </a:lnTo>
                  <a:lnTo>
                    <a:pt x="8321003" y="2778492"/>
                  </a:lnTo>
                  <a:lnTo>
                    <a:pt x="8316777" y="2778492"/>
                  </a:lnTo>
                  <a:lnTo>
                    <a:pt x="8312551" y="2782718"/>
                  </a:lnTo>
                  <a:lnTo>
                    <a:pt x="8308323" y="2782718"/>
                  </a:lnTo>
                  <a:lnTo>
                    <a:pt x="8302286" y="2782718"/>
                  </a:lnTo>
                  <a:lnTo>
                    <a:pt x="8294437" y="2786944"/>
                  </a:lnTo>
                  <a:lnTo>
                    <a:pt x="8302286" y="2807472"/>
                  </a:lnTo>
                  <a:lnTo>
                    <a:pt x="8316172" y="2829809"/>
                  </a:lnTo>
                  <a:lnTo>
                    <a:pt x="8326437" y="2854565"/>
                  </a:lnTo>
                  <a:lnTo>
                    <a:pt x="8340323" y="2879318"/>
                  </a:lnTo>
                  <a:lnTo>
                    <a:pt x="8346362" y="2901656"/>
                  </a:lnTo>
                  <a:lnTo>
                    <a:pt x="8350588" y="2926411"/>
                  </a:lnTo>
                  <a:lnTo>
                    <a:pt x="8344549" y="2942712"/>
                  </a:lnTo>
                  <a:lnTo>
                    <a:pt x="8330663" y="2957201"/>
                  </a:lnTo>
                  <a:lnTo>
                    <a:pt x="8302286" y="2969276"/>
                  </a:lnTo>
                  <a:lnTo>
                    <a:pt x="8255797" y="2975315"/>
                  </a:lnTo>
                  <a:lnTo>
                    <a:pt x="8255797" y="2956598"/>
                  </a:lnTo>
                  <a:lnTo>
                    <a:pt x="8251569" y="2940297"/>
                  </a:lnTo>
                  <a:lnTo>
                    <a:pt x="8251569" y="2915544"/>
                  </a:lnTo>
                  <a:lnTo>
                    <a:pt x="8255797" y="2886562"/>
                  </a:lnTo>
                  <a:lnTo>
                    <a:pt x="8255797" y="2864225"/>
                  </a:lnTo>
                  <a:lnTo>
                    <a:pt x="8245533" y="2864225"/>
                  </a:lnTo>
                  <a:lnTo>
                    <a:pt x="8237683" y="2864225"/>
                  </a:lnTo>
                  <a:lnTo>
                    <a:pt x="8231647" y="2864225"/>
                  </a:lnTo>
                  <a:lnTo>
                    <a:pt x="8227421" y="2864225"/>
                  </a:lnTo>
                  <a:lnTo>
                    <a:pt x="8223195" y="2859998"/>
                  </a:lnTo>
                  <a:lnTo>
                    <a:pt x="8217156" y="2858186"/>
                  </a:lnTo>
                  <a:lnTo>
                    <a:pt x="8209307" y="2846111"/>
                  </a:lnTo>
                  <a:lnTo>
                    <a:pt x="8217156" y="2835848"/>
                  </a:lnTo>
                  <a:lnTo>
                    <a:pt x="8223195" y="2825583"/>
                  </a:lnTo>
                  <a:lnTo>
                    <a:pt x="8227421" y="2815321"/>
                  </a:lnTo>
                  <a:lnTo>
                    <a:pt x="8235268" y="2800830"/>
                  </a:lnTo>
                  <a:lnTo>
                    <a:pt x="8217156" y="2800830"/>
                  </a:lnTo>
                  <a:lnTo>
                    <a:pt x="8194818" y="2796604"/>
                  </a:lnTo>
                  <a:lnTo>
                    <a:pt x="8170667" y="2802641"/>
                  </a:lnTo>
                  <a:lnTo>
                    <a:pt x="8142290" y="2814716"/>
                  </a:lnTo>
                  <a:lnTo>
                    <a:pt x="8118140" y="2824980"/>
                  </a:lnTo>
                  <a:lnTo>
                    <a:pt x="8118140" y="2816529"/>
                  </a:lnTo>
                  <a:lnTo>
                    <a:pt x="8122366" y="2806264"/>
                  </a:lnTo>
                  <a:lnTo>
                    <a:pt x="8126592" y="2800225"/>
                  </a:lnTo>
                  <a:lnTo>
                    <a:pt x="8128404" y="2788152"/>
                  </a:lnTo>
                  <a:lnTo>
                    <a:pt x="8132630" y="2782114"/>
                  </a:lnTo>
                  <a:lnTo>
                    <a:pt x="8138667" y="2767623"/>
                  </a:lnTo>
                  <a:lnTo>
                    <a:pt x="8132630" y="2767623"/>
                  </a:lnTo>
                  <a:lnTo>
                    <a:pt x="8126592" y="2763396"/>
                  </a:lnTo>
                  <a:lnTo>
                    <a:pt x="8118743" y="2763396"/>
                  </a:lnTo>
                  <a:lnTo>
                    <a:pt x="8108480" y="2759171"/>
                  </a:lnTo>
                  <a:lnTo>
                    <a:pt x="8086142" y="2781511"/>
                  </a:lnTo>
                  <a:lnTo>
                    <a:pt x="8061991" y="2800225"/>
                  </a:lnTo>
                  <a:lnTo>
                    <a:pt x="8037840" y="2820754"/>
                  </a:lnTo>
                  <a:lnTo>
                    <a:pt x="8023952" y="2845508"/>
                  </a:lnTo>
                  <a:lnTo>
                    <a:pt x="8037840" y="2853960"/>
                  </a:lnTo>
                  <a:lnTo>
                    <a:pt x="8048103" y="2859998"/>
                  </a:lnTo>
                  <a:lnTo>
                    <a:pt x="8055952" y="2868450"/>
                  </a:lnTo>
                  <a:lnTo>
                    <a:pt x="8061991" y="2874487"/>
                  </a:lnTo>
                  <a:lnTo>
                    <a:pt x="8069838" y="2886562"/>
                  </a:lnTo>
                  <a:lnTo>
                    <a:pt x="8090366" y="2874487"/>
                  </a:lnTo>
                  <a:lnTo>
                    <a:pt x="8108480" y="2868450"/>
                  </a:lnTo>
                  <a:lnTo>
                    <a:pt x="8126592" y="2868450"/>
                  </a:lnTo>
                  <a:lnTo>
                    <a:pt x="8147119" y="2878713"/>
                  </a:lnTo>
                  <a:lnTo>
                    <a:pt x="8157384" y="2878713"/>
                  </a:lnTo>
                  <a:lnTo>
                    <a:pt x="8157384" y="2903468"/>
                  </a:lnTo>
                  <a:lnTo>
                    <a:pt x="8118743" y="2903468"/>
                  </a:lnTo>
                  <a:lnTo>
                    <a:pt x="8104857" y="2922185"/>
                  </a:lnTo>
                  <a:lnTo>
                    <a:pt x="8090971" y="2936674"/>
                  </a:lnTo>
                  <a:lnTo>
                    <a:pt x="8080706" y="2951164"/>
                  </a:lnTo>
                  <a:lnTo>
                    <a:pt x="8070443" y="2975918"/>
                  </a:lnTo>
                  <a:lnTo>
                    <a:pt x="8098820" y="2994635"/>
                  </a:lnTo>
                  <a:lnTo>
                    <a:pt x="8115121" y="3023614"/>
                  </a:lnTo>
                  <a:lnTo>
                    <a:pt x="8129007" y="3062859"/>
                  </a:lnTo>
                  <a:lnTo>
                    <a:pt x="8136857" y="3102103"/>
                  </a:lnTo>
                  <a:lnTo>
                    <a:pt x="8138667" y="3145575"/>
                  </a:lnTo>
                  <a:lnTo>
                    <a:pt x="8138667" y="3183612"/>
                  </a:lnTo>
                  <a:lnTo>
                    <a:pt x="8114517" y="3199914"/>
                  </a:lnTo>
                  <a:lnTo>
                    <a:pt x="8100631" y="3228893"/>
                  </a:lnTo>
                  <a:lnTo>
                    <a:pt x="8086745" y="3255459"/>
                  </a:lnTo>
                  <a:lnTo>
                    <a:pt x="8070443" y="3284439"/>
                  </a:lnTo>
                  <a:lnTo>
                    <a:pt x="8034217" y="3323683"/>
                  </a:lnTo>
                  <a:lnTo>
                    <a:pt x="7987728" y="3352663"/>
                  </a:lnTo>
                  <a:lnTo>
                    <a:pt x="7938824" y="3373193"/>
                  </a:lnTo>
                  <a:lnTo>
                    <a:pt x="7882071" y="3391907"/>
                  </a:lnTo>
                  <a:lnTo>
                    <a:pt x="7829543" y="3402172"/>
                  </a:lnTo>
                  <a:lnTo>
                    <a:pt x="7829543" y="3416663"/>
                  </a:lnTo>
                  <a:lnTo>
                    <a:pt x="7829543" y="3425115"/>
                  </a:lnTo>
                  <a:lnTo>
                    <a:pt x="7829543" y="3431152"/>
                  </a:lnTo>
                  <a:lnTo>
                    <a:pt x="7829543" y="3435380"/>
                  </a:lnTo>
                  <a:lnTo>
                    <a:pt x="7833769" y="3439606"/>
                  </a:lnTo>
                  <a:lnTo>
                    <a:pt x="7833769" y="3449869"/>
                  </a:lnTo>
                  <a:lnTo>
                    <a:pt x="7835582" y="3460133"/>
                  </a:lnTo>
                  <a:lnTo>
                    <a:pt x="7829543" y="3468586"/>
                  </a:lnTo>
                  <a:lnTo>
                    <a:pt x="7821694" y="3474622"/>
                  </a:lnTo>
                  <a:lnTo>
                    <a:pt x="7819883" y="3478850"/>
                  </a:lnTo>
                  <a:lnTo>
                    <a:pt x="7812034" y="3484887"/>
                  </a:lnTo>
                  <a:lnTo>
                    <a:pt x="7798148" y="3493339"/>
                  </a:lnTo>
                  <a:lnTo>
                    <a:pt x="7793922" y="3493339"/>
                  </a:lnTo>
                  <a:lnTo>
                    <a:pt x="7792109" y="3497565"/>
                  </a:lnTo>
                  <a:lnTo>
                    <a:pt x="7787883" y="3497565"/>
                  </a:lnTo>
                  <a:lnTo>
                    <a:pt x="7783657" y="3497565"/>
                  </a:lnTo>
                  <a:lnTo>
                    <a:pt x="7777619" y="3499378"/>
                  </a:lnTo>
                  <a:lnTo>
                    <a:pt x="7773392" y="3489113"/>
                  </a:lnTo>
                  <a:lnTo>
                    <a:pt x="7769166" y="3478850"/>
                  </a:lnTo>
                  <a:lnTo>
                    <a:pt x="7769166" y="3468586"/>
                  </a:lnTo>
                  <a:lnTo>
                    <a:pt x="7769166" y="3449869"/>
                  </a:lnTo>
                  <a:lnTo>
                    <a:pt x="7777016" y="3445643"/>
                  </a:lnTo>
                  <a:lnTo>
                    <a:pt x="7783054" y="3445643"/>
                  </a:lnTo>
                  <a:lnTo>
                    <a:pt x="7790902" y="3441417"/>
                  </a:lnTo>
                  <a:lnTo>
                    <a:pt x="7792714" y="3435380"/>
                  </a:lnTo>
                  <a:lnTo>
                    <a:pt x="7796940" y="3426926"/>
                  </a:lnTo>
                  <a:lnTo>
                    <a:pt x="7792714" y="3420889"/>
                  </a:lnTo>
                  <a:lnTo>
                    <a:pt x="7786676" y="3410624"/>
                  </a:lnTo>
                  <a:lnTo>
                    <a:pt x="7782449" y="3402172"/>
                  </a:lnTo>
                  <a:lnTo>
                    <a:pt x="7776413" y="3397946"/>
                  </a:lnTo>
                  <a:lnTo>
                    <a:pt x="7772187" y="3397946"/>
                  </a:lnTo>
                  <a:lnTo>
                    <a:pt x="7761922" y="3396135"/>
                  </a:lnTo>
                  <a:lnTo>
                    <a:pt x="7749847" y="3396135"/>
                  </a:lnTo>
                  <a:lnTo>
                    <a:pt x="7737771" y="3412437"/>
                  </a:lnTo>
                  <a:lnTo>
                    <a:pt x="7723885" y="3424512"/>
                  </a:lnTo>
                  <a:lnTo>
                    <a:pt x="7711810" y="3434775"/>
                  </a:lnTo>
                  <a:lnTo>
                    <a:pt x="7701545" y="3453492"/>
                  </a:lnTo>
                  <a:lnTo>
                    <a:pt x="7697319" y="3482472"/>
                  </a:lnTo>
                  <a:lnTo>
                    <a:pt x="7729924" y="3513264"/>
                  </a:lnTo>
                  <a:lnTo>
                    <a:pt x="7754073" y="3546471"/>
                  </a:lnTo>
                  <a:lnTo>
                    <a:pt x="7776413" y="3581488"/>
                  </a:lnTo>
                  <a:lnTo>
                    <a:pt x="7786676" y="3628581"/>
                  </a:lnTo>
                  <a:lnTo>
                    <a:pt x="7790902" y="3685940"/>
                  </a:lnTo>
                  <a:lnTo>
                    <a:pt x="7673170" y="3782541"/>
                  </a:lnTo>
                  <a:lnTo>
                    <a:pt x="7659283" y="3782541"/>
                  </a:lnTo>
                  <a:lnTo>
                    <a:pt x="7649020" y="3743296"/>
                  </a:lnTo>
                  <a:lnTo>
                    <a:pt x="7626680" y="3714315"/>
                  </a:lnTo>
                  <a:lnTo>
                    <a:pt x="7598303" y="3689561"/>
                  </a:lnTo>
                  <a:lnTo>
                    <a:pt x="7568116" y="3664807"/>
                  </a:lnTo>
                  <a:lnTo>
                    <a:pt x="7535513" y="3638241"/>
                  </a:lnTo>
                  <a:lnTo>
                    <a:pt x="7521627" y="3695600"/>
                  </a:lnTo>
                  <a:lnTo>
                    <a:pt x="7503513" y="3742691"/>
                  </a:lnTo>
                  <a:lnTo>
                    <a:pt x="7521627" y="3752956"/>
                  </a:lnTo>
                  <a:lnTo>
                    <a:pt x="7529474" y="3767447"/>
                  </a:lnTo>
                  <a:lnTo>
                    <a:pt x="7531287" y="3786162"/>
                  </a:lnTo>
                  <a:lnTo>
                    <a:pt x="7543362" y="3806691"/>
                  </a:lnTo>
                  <a:lnTo>
                    <a:pt x="7545173" y="3810917"/>
                  </a:lnTo>
                  <a:lnTo>
                    <a:pt x="7553022" y="3810917"/>
                  </a:lnTo>
                  <a:lnTo>
                    <a:pt x="7559059" y="3810917"/>
                  </a:lnTo>
                  <a:lnTo>
                    <a:pt x="7566908" y="3810917"/>
                  </a:lnTo>
                  <a:lnTo>
                    <a:pt x="7572946" y="3815143"/>
                  </a:lnTo>
                  <a:lnTo>
                    <a:pt x="7601321" y="3844123"/>
                  </a:lnTo>
                  <a:lnTo>
                    <a:pt x="7623661" y="3887594"/>
                  </a:lnTo>
                  <a:lnTo>
                    <a:pt x="7637547" y="3937103"/>
                  </a:lnTo>
                  <a:lnTo>
                    <a:pt x="7639360" y="3988422"/>
                  </a:lnTo>
                  <a:lnTo>
                    <a:pt x="7622253" y="3988422"/>
                  </a:lnTo>
                  <a:lnTo>
                    <a:pt x="7630303" y="3998083"/>
                  </a:lnTo>
                  <a:lnTo>
                    <a:pt x="7652641" y="4028874"/>
                  </a:lnTo>
                  <a:lnTo>
                    <a:pt x="7676792" y="4065705"/>
                  </a:lnTo>
                  <a:lnTo>
                    <a:pt x="7711205" y="4094684"/>
                  </a:lnTo>
                  <a:lnTo>
                    <a:pt x="7705169" y="4129703"/>
                  </a:lnTo>
                  <a:lnTo>
                    <a:pt x="7705169" y="4172571"/>
                  </a:lnTo>
                  <a:lnTo>
                    <a:pt x="7733545" y="4176797"/>
                  </a:lnTo>
                  <a:lnTo>
                    <a:pt x="7751657" y="4182833"/>
                  </a:lnTo>
                  <a:lnTo>
                    <a:pt x="7764338" y="4195514"/>
                  </a:lnTo>
                  <a:lnTo>
                    <a:pt x="7782450" y="4205776"/>
                  </a:lnTo>
                  <a:lnTo>
                    <a:pt x="7804788" y="4205776"/>
                  </a:lnTo>
                  <a:lnTo>
                    <a:pt x="7821091" y="4197324"/>
                  </a:lnTo>
                  <a:lnTo>
                    <a:pt x="7834977" y="4191286"/>
                  </a:lnTo>
                  <a:lnTo>
                    <a:pt x="7849468" y="4187060"/>
                  </a:lnTo>
                  <a:lnTo>
                    <a:pt x="7881466" y="4197324"/>
                  </a:lnTo>
                  <a:lnTo>
                    <a:pt x="7918295" y="4211813"/>
                  </a:lnTo>
                  <a:lnTo>
                    <a:pt x="7952710" y="4230530"/>
                  </a:lnTo>
                  <a:lnTo>
                    <a:pt x="7984708" y="4245021"/>
                  </a:lnTo>
                  <a:lnTo>
                    <a:pt x="7981087" y="4245021"/>
                  </a:lnTo>
                  <a:lnTo>
                    <a:pt x="7976861" y="4249247"/>
                  </a:lnTo>
                  <a:lnTo>
                    <a:pt x="7972635" y="4249247"/>
                  </a:lnTo>
                  <a:lnTo>
                    <a:pt x="7966596" y="4252870"/>
                  </a:lnTo>
                  <a:lnTo>
                    <a:pt x="7946671" y="4259512"/>
                  </a:lnTo>
                  <a:lnTo>
                    <a:pt x="7906221" y="4259512"/>
                  </a:lnTo>
                  <a:lnTo>
                    <a:pt x="7861541" y="4252870"/>
                  </a:lnTo>
                  <a:lnTo>
                    <a:pt x="7815052" y="4240795"/>
                  </a:lnTo>
                  <a:lnTo>
                    <a:pt x="7764338" y="4230530"/>
                  </a:lnTo>
                  <a:lnTo>
                    <a:pt x="7725696" y="4220267"/>
                  </a:lnTo>
                  <a:lnTo>
                    <a:pt x="7695509" y="4205776"/>
                  </a:lnTo>
                  <a:lnTo>
                    <a:pt x="7681018" y="4197324"/>
                  </a:lnTo>
                  <a:lnTo>
                    <a:pt x="7687057" y="4191286"/>
                  </a:lnTo>
                  <a:lnTo>
                    <a:pt x="7691283" y="4187060"/>
                  </a:lnTo>
                  <a:lnTo>
                    <a:pt x="7695509" y="4181023"/>
                  </a:lnTo>
                  <a:lnTo>
                    <a:pt x="7652641" y="4168947"/>
                  </a:lnTo>
                  <a:lnTo>
                    <a:pt x="7616417" y="4148420"/>
                  </a:lnTo>
                  <a:lnTo>
                    <a:pt x="7583812" y="4115212"/>
                  </a:lnTo>
                  <a:lnTo>
                    <a:pt x="7559664" y="4080194"/>
                  </a:lnTo>
                  <a:lnTo>
                    <a:pt x="7534908" y="4040949"/>
                  </a:lnTo>
                  <a:lnTo>
                    <a:pt x="7514985" y="3999894"/>
                  </a:lnTo>
                  <a:lnTo>
                    <a:pt x="7492645" y="3969101"/>
                  </a:lnTo>
                  <a:lnTo>
                    <a:pt x="7472118" y="3942537"/>
                  </a:lnTo>
                  <a:lnTo>
                    <a:pt x="7450383" y="3925631"/>
                  </a:lnTo>
                  <a:lnTo>
                    <a:pt x="7425629" y="3903293"/>
                  </a:lnTo>
                  <a:lnTo>
                    <a:pt x="7403289" y="3882765"/>
                  </a:lnTo>
                  <a:lnTo>
                    <a:pt x="7393629" y="3849557"/>
                  </a:lnTo>
                  <a:lnTo>
                    <a:pt x="7460043" y="3858009"/>
                  </a:lnTo>
                  <a:lnTo>
                    <a:pt x="7486609" y="3888802"/>
                  </a:lnTo>
                  <a:lnTo>
                    <a:pt x="7514985" y="3907519"/>
                  </a:lnTo>
                  <a:lnTo>
                    <a:pt x="7543362" y="3925631"/>
                  </a:lnTo>
                  <a:lnTo>
                    <a:pt x="7548358" y="3928085"/>
                  </a:lnTo>
                  <a:lnTo>
                    <a:pt x="7541549" y="3911744"/>
                  </a:lnTo>
                  <a:lnTo>
                    <a:pt x="7533702" y="3878538"/>
                  </a:lnTo>
                  <a:lnTo>
                    <a:pt x="7523437" y="3849557"/>
                  </a:lnTo>
                  <a:lnTo>
                    <a:pt x="7513173" y="3820577"/>
                  </a:lnTo>
                  <a:lnTo>
                    <a:pt x="7495061" y="3795824"/>
                  </a:lnTo>
                  <a:lnTo>
                    <a:pt x="7495061" y="3789785"/>
                  </a:lnTo>
                  <a:lnTo>
                    <a:pt x="7476949" y="3795824"/>
                  </a:lnTo>
                  <a:lnTo>
                    <a:pt x="7476949" y="3789785"/>
                  </a:lnTo>
                  <a:lnTo>
                    <a:pt x="7470910" y="3760805"/>
                  </a:lnTo>
                  <a:lnTo>
                    <a:pt x="7470910" y="3723976"/>
                  </a:lnTo>
                  <a:lnTo>
                    <a:pt x="7470910" y="3684732"/>
                  </a:lnTo>
                  <a:lnTo>
                    <a:pt x="7470910" y="3641260"/>
                  </a:lnTo>
                  <a:lnTo>
                    <a:pt x="7466684" y="3602015"/>
                  </a:lnTo>
                  <a:lnTo>
                    <a:pt x="7452798" y="3568810"/>
                  </a:lnTo>
                  <a:lnTo>
                    <a:pt x="7430458" y="3544056"/>
                  </a:lnTo>
                  <a:lnTo>
                    <a:pt x="7424421" y="3550093"/>
                  </a:lnTo>
                  <a:lnTo>
                    <a:pt x="7414156" y="3558547"/>
                  </a:lnTo>
                  <a:lnTo>
                    <a:pt x="7406307" y="3562771"/>
                  </a:lnTo>
                  <a:lnTo>
                    <a:pt x="7392421" y="3564583"/>
                  </a:lnTo>
                  <a:lnTo>
                    <a:pt x="7378535" y="3564583"/>
                  </a:lnTo>
                  <a:lnTo>
                    <a:pt x="7374309" y="3564583"/>
                  </a:lnTo>
                  <a:lnTo>
                    <a:pt x="7374309" y="3562771"/>
                  </a:lnTo>
                  <a:lnTo>
                    <a:pt x="7372497" y="3562771"/>
                  </a:lnTo>
                  <a:lnTo>
                    <a:pt x="7368270" y="3558547"/>
                  </a:lnTo>
                  <a:lnTo>
                    <a:pt x="7368270" y="3515074"/>
                  </a:lnTo>
                  <a:lnTo>
                    <a:pt x="7358008" y="3480058"/>
                  </a:lnTo>
                  <a:lnTo>
                    <a:pt x="7344122" y="3451076"/>
                  </a:lnTo>
                  <a:lnTo>
                    <a:pt x="7321782" y="3424512"/>
                  </a:lnTo>
                  <a:lnTo>
                    <a:pt x="7305480" y="3395531"/>
                  </a:lnTo>
                  <a:lnTo>
                    <a:pt x="7283142" y="3360512"/>
                  </a:lnTo>
                  <a:lnTo>
                    <a:pt x="7277103" y="3366551"/>
                  </a:lnTo>
                  <a:lnTo>
                    <a:pt x="7272877" y="3370777"/>
                  </a:lnTo>
                  <a:lnTo>
                    <a:pt x="7268651" y="3379229"/>
                  </a:lnTo>
                  <a:lnTo>
                    <a:pt x="7264425" y="3381040"/>
                  </a:lnTo>
                  <a:lnTo>
                    <a:pt x="7262613" y="3385268"/>
                  </a:lnTo>
                  <a:lnTo>
                    <a:pt x="7230010" y="3389494"/>
                  </a:lnTo>
                  <a:lnTo>
                    <a:pt x="7201633" y="3385268"/>
                  </a:lnTo>
                  <a:lnTo>
                    <a:pt x="7173256" y="3385268"/>
                  </a:lnTo>
                  <a:lnTo>
                    <a:pt x="7165409" y="3414247"/>
                  </a:lnTo>
                  <a:lnTo>
                    <a:pt x="7155144" y="3428738"/>
                  </a:lnTo>
                  <a:lnTo>
                    <a:pt x="7149106" y="3432964"/>
                  </a:lnTo>
                  <a:lnTo>
                    <a:pt x="7135220" y="3432964"/>
                  </a:lnTo>
                  <a:lnTo>
                    <a:pt x="7121334" y="3437190"/>
                  </a:lnTo>
                  <a:lnTo>
                    <a:pt x="7107448" y="3447453"/>
                  </a:lnTo>
                  <a:lnTo>
                    <a:pt x="7083297" y="3511453"/>
                  </a:lnTo>
                  <a:lnTo>
                    <a:pt x="7050694" y="3511453"/>
                  </a:lnTo>
                  <a:lnTo>
                    <a:pt x="7032582" y="3525942"/>
                  </a:lnTo>
                  <a:lnTo>
                    <a:pt x="7014468" y="3544659"/>
                  </a:lnTo>
                  <a:lnTo>
                    <a:pt x="6990317" y="3559150"/>
                  </a:lnTo>
                  <a:lnTo>
                    <a:pt x="6984281" y="3630997"/>
                  </a:lnTo>
                  <a:lnTo>
                    <a:pt x="6966169" y="3692579"/>
                  </a:lnTo>
                  <a:lnTo>
                    <a:pt x="6942018" y="3742088"/>
                  </a:lnTo>
                  <a:lnTo>
                    <a:pt x="6903377" y="3789182"/>
                  </a:lnTo>
                  <a:lnTo>
                    <a:pt x="6899150" y="3789182"/>
                  </a:lnTo>
                  <a:lnTo>
                    <a:pt x="6894924" y="3784956"/>
                  </a:lnTo>
                  <a:lnTo>
                    <a:pt x="6890698" y="3784956"/>
                  </a:lnTo>
                  <a:lnTo>
                    <a:pt x="6888886" y="3780730"/>
                  </a:lnTo>
                  <a:lnTo>
                    <a:pt x="6866548" y="3755974"/>
                  </a:lnTo>
                  <a:lnTo>
                    <a:pt x="6846020" y="3716730"/>
                  </a:lnTo>
                  <a:lnTo>
                    <a:pt x="6833945" y="3683524"/>
                  </a:lnTo>
                  <a:lnTo>
                    <a:pt x="6832132" y="3677486"/>
                  </a:lnTo>
                  <a:lnTo>
                    <a:pt x="6833945" y="3669034"/>
                  </a:lnTo>
                  <a:lnTo>
                    <a:pt x="6838171" y="3662997"/>
                  </a:lnTo>
                  <a:lnTo>
                    <a:pt x="6842397" y="3658769"/>
                  </a:lnTo>
                  <a:lnTo>
                    <a:pt x="6842397" y="3654543"/>
                  </a:lnTo>
                  <a:lnTo>
                    <a:pt x="6806173" y="3600810"/>
                  </a:lnTo>
                  <a:lnTo>
                    <a:pt x="6782022" y="3543451"/>
                  </a:lnTo>
                  <a:lnTo>
                    <a:pt x="6765719" y="3481869"/>
                  </a:lnTo>
                  <a:lnTo>
                    <a:pt x="6757872" y="3407606"/>
                  </a:lnTo>
                  <a:lnTo>
                    <a:pt x="6733721" y="3409417"/>
                  </a:lnTo>
                  <a:lnTo>
                    <a:pt x="6715609" y="3409417"/>
                  </a:lnTo>
                  <a:lnTo>
                    <a:pt x="6695079" y="3407606"/>
                  </a:lnTo>
                  <a:lnTo>
                    <a:pt x="6687230" y="3399154"/>
                  </a:lnTo>
                  <a:lnTo>
                    <a:pt x="6676967" y="3393115"/>
                  </a:lnTo>
                  <a:lnTo>
                    <a:pt x="6669118" y="3384663"/>
                  </a:lnTo>
                  <a:lnTo>
                    <a:pt x="6663081" y="3378626"/>
                  </a:lnTo>
                  <a:lnTo>
                    <a:pt x="6669118" y="3352060"/>
                  </a:lnTo>
                  <a:lnTo>
                    <a:pt x="6655232" y="3331533"/>
                  </a:lnTo>
                  <a:lnTo>
                    <a:pt x="6631081" y="3312816"/>
                  </a:lnTo>
                  <a:lnTo>
                    <a:pt x="6606931" y="3296514"/>
                  </a:lnTo>
                  <a:lnTo>
                    <a:pt x="6584593" y="3274174"/>
                  </a:lnTo>
                  <a:lnTo>
                    <a:pt x="6526028" y="3282628"/>
                  </a:lnTo>
                  <a:lnTo>
                    <a:pt x="6465049" y="3282628"/>
                  </a:lnTo>
                  <a:lnTo>
                    <a:pt x="6404067" y="3278402"/>
                  </a:lnTo>
                  <a:lnTo>
                    <a:pt x="6345503" y="3274174"/>
                  </a:lnTo>
                  <a:lnTo>
                    <a:pt x="6335240" y="3253647"/>
                  </a:lnTo>
                  <a:lnTo>
                    <a:pt x="6321353" y="3227083"/>
                  </a:lnTo>
                  <a:lnTo>
                    <a:pt x="6299014" y="3235535"/>
                  </a:lnTo>
                  <a:lnTo>
                    <a:pt x="6285128" y="3239761"/>
                  </a:lnTo>
                  <a:lnTo>
                    <a:pt x="6267014" y="3241571"/>
                  </a:lnTo>
                  <a:lnTo>
                    <a:pt x="6242864" y="3241571"/>
                  </a:lnTo>
                  <a:lnTo>
                    <a:pt x="6222336" y="3227083"/>
                  </a:lnTo>
                  <a:lnTo>
                    <a:pt x="6199998" y="3216818"/>
                  </a:lnTo>
                  <a:lnTo>
                    <a:pt x="6175847" y="3202327"/>
                  </a:lnTo>
                  <a:lnTo>
                    <a:pt x="6157735" y="3187838"/>
                  </a:lnTo>
                  <a:lnTo>
                    <a:pt x="6151697" y="3167309"/>
                  </a:lnTo>
                  <a:lnTo>
                    <a:pt x="6141434" y="3148594"/>
                  </a:lnTo>
                  <a:lnTo>
                    <a:pt x="6119094" y="3129877"/>
                  </a:lnTo>
                  <a:lnTo>
                    <a:pt x="6114868" y="3129877"/>
                  </a:lnTo>
                  <a:lnTo>
                    <a:pt x="6113057" y="3129877"/>
                  </a:lnTo>
                  <a:lnTo>
                    <a:pt x="6108829" y="3129877"/>
                  </a:lnTo>
                  <a:lnTo>
                    <a:pt x="6100982" y="3129877"/>
                  </a:lnTo>
                  <a:lnTo>
                    <a:pt x="6087094" y="3129877"/>
                  </a:lnTo>
                  <a:lnTo>
                    <a:pt x="6094943" y="3158857"/>
                  </a:lnTo>
                  <a:lnTo>
                    <a:pt x="6105208" y="3192064"/>
                  </a:lnTo>
                  <a:lnTo>
                    <a:pt x="6123320" y="3225270"/>
                  </a:lnTo>
                  <a:lnTo>
                    <a:pt x="6137206" y="3254252"/>
                  </a:lnTo>
                  <a:lnTo>
                    <a:pt x="6151094" y="3274779"/>
                  </a:lnTo>
                  <a:lnTo>
                    <a:pt x="6155320" y="3264514"/>
                  </a:lnTo>
                  <a:lnTo>
                    <a:pt x="6157131" y="3260288"/>
                  </a:lnTo>
                  <a:lnTo>
                    <a:pt x="6157131" y="3256062"/>
                  </a:lnTo>
                  <a:lnTo>
                    <a:pt x="6161357" y="3256062"/>
                  </a:lnTo>
                  <a:lnTo>
                    <a:pt x="6165583" y="3256062"/>
                  </a:lnTo>
                  <a:lnTo>
                    <a:pt x="6175847" y="3260288"/>
                  </a:lnTo>
                  <a:lnTo>
                    <a:pt x="6180074" y="3270553"/>
                  </a:lnTo>
                  <a:lnTo>
                    <a:pt x="6184300" y="3282628"/>
                  </a:lnTo>
                  <a:lnTo>
                    <a:pt x="6184300" y="3292891"/>
                  </a:lnTo>
                  <a:lnTo>
                    <a:pt x="6186110" y="3303156"/>
                  </a:lnTo>
                  <a:lnTo>
                    <a:pt x="6190338" y="3313419"/>
                  </a:lnTo>
                  <a:lnTo>
                    <a:pt x="6204224" y="3311608"/>
                  </a:lnTo>
                  <a:lnTo>
                    <a:pt x="6222336" y="3307382"/>
                  </a:lnTo>
                  <a:lnTo>
                    <a:pt x="6242864" y="3307382"/>
                  </a:lnTo>
                  <a:lnTo>
                    <a:pt x="6275469" y="3270553"/>
                  </a:lnTo>
                  <a:lnTo>
                    <a:pt x="6314108" y="3241571"/>
                  </a:lnTo>
                  <a:lnTo>
                    <a:pt x="6318334" y="3278402"/>
                  </a:lnTo>
                  <a:lnTo>
                    <a:pt x="6322560" y="3307382"/>
                  </a:lnTo>
                  <a:lnTo>
                    <a:pt x="6375088" y="3336362"/>
                  </a:lnTo>
                  <a:lnTo>
                    <a:pt x="6417350" y="3371380"/>
                  </a:lnTo>
                  <a:lnTo>
                    <a:pt x="6403464" y="3390097"/>
                  </a:lnTo>
                  <a:lnTo>
                    <a:pt x="6391389" y="3408814"/>
                  </a:lnTo>
                  <a:lnTo>
                    <a:pt x="6379314" y="3423304"/>
                  </a:lnTo>
                  <a:lnTo>
                    <a:pt x="6352748" y="3433567"/>
                  </a:lnTo>
                  <a:lnTo>
                    <a:pt x="6352748" y="3472812"/>
                  </a:lnTo>
                  <a:lnTo>
                    <a:pt x="6318334" y="3495152"/>
                  </a:lnTo>
                  <a:lnTo>
                    <a:pt x="6282108" y="3519905"/>
                  </a:lnTo>
                  <a:lnTo>
                    <a:pt x="6282108" y="3537414"/>
                  </a:lnTo>
                  <a:lnTo>
                    <a:pt x="6237430" y="3537414"/>
                  </a:lnTo>
                  <a:lnTo>
                    <a:pt x="6210866" y="3551905"/>
                  </a:lnTo>
                  <a:lnTo>
                    <a:pt x="6190338" y="3574243"/>
                  </a:lnTo>
                  <a:lnTo>
                    <a:pt x="6166188" y="3592960"/>
                  </a:lnTo>
                  <a:lnTo>
                    <a:pt x="6133585" y="3607451"/>
                  </a:lnTo>
                  <a:lnTo>
                    <a:pt x="6100982" y="3613488"/>
                  </a:lnTo>
                  <a:lnTo>
                    <a:pt x="6066566" y="3623752"/>
                  </a:lnTo>
                  <a:lnTo>
                    <a:pt x="6038190" y="3635828"/>
                  </a:lnTo>
                  <a:lnTo>
                    <a:pt x="6014039" y="3650317"/>
                  </a:lnTo>
                  <a:lnTo>
                    <a:pt x="5989890" y="3656355"/>
                  </a:lnTo>
                  <a:lnTo>
                    <a:pt x="5971776" y="3656355"/>
                  </a:lnTo>
                  <a:lnTo>
                    <a:pt x="5963927" y="3652129"/>
                  </a:lnTo>
                  <a:lnTo>
                    <a:pt x="5962116" y="3652129"/>
                  </a:lnTo>
                  <a:lnTo>
                    <a:pt x="5957890" y="3650317"/>
                  </a:lnTo>
                  <a:lnTo>
                    <a:pt x="5953664" y="3646091"/>
                  </a:lnTo>
                  <a:lnTo>
                    <a:pt x="5949438" y="3637638"/>
                  </a:lnTo>
                  <a:lnTo>
                    <a:pt x="5939173" y="3617111"/>
                  </a:lnTo>
                  <a:lnTo>
                    <a:pt x="5934947" y="3594771"/>
                  </a:lnTo>
                  <a:lnTo>
                    <a:pt x="5934947" y="3574243"/>
                  </a:lnTo>
                  <a:lnTo>
                    <a:pt x="5933137" y="3551905"/>
                  </a:lnTo>
                  <a:lnTo>
                    <a:pt x="5915023" y="3516887"/>
                  </a:lnTo>
                  <a:lnTo>
                    <a:pt x="5890874" y="3483679"/>
                  </a:lnTo>
                  <a:lnTo>
                    <a:pt x="5864308" y="3454700"/>
                  </a:lnTo>
                  <a:lnTo>
                    <a:pt x="5840157" y="3425718"/>
                  </a:lnTo>
                  <a:lnTo>
                    <a:pt x="5834121" y="3405191"/>
                  </a:lnTo>
                  <a:lnTo>
                    <a:pt x="5829892" y="3380437"/>
                  </a:lnTo>
                  <a:lnTo>
                    <a:pt x="5825666" y="3353871"/>
                  </a:lnTo>
                  <a:lnTo>
                    <a:pt x="5815404" y="3333343"/>
                  </a:lnTo>
                  <a:lnTo>
                    <a:pt x="5776762" y="3308590"/>
                  </a:lnTo>
                  <a:lnTo>
                    <a:pt x="5766499" y="3283836"/>
                  </a:lnTo>
                  <a:lnTo>
                    <a:pt x="5754424" y="3257270"/>
                  </a:lnTo>
                  <a:lnTo>
                    <a:pt x="5744159" y="3232516"/>
                  </a:lnTo>
                  <a:lnTo>
                    <a:pt x="5730273" y="3211989"/>
                  </a:lnTo>
                  <a:lnTo>
                    <a:pt x="5709746" y="3197498"/>
                  </a:lnTo>
                  <a:lnTo>
                    <a:pt x="5697671" y="3193272"/>
                  </a:lnTo>
                  <a:lnTo>
                    <a:pt x="5695860" y="3184818"/>
                  </a:lnTo>
                  <a:lnTo>
                    <a:pt x="5688011" y="3183007"/>
                  </a:lnTo>
                  <a:lnTo>
                    <a:pt x="5681972" y="3178781"/>
                  </a:lnTo>
                  <a:lnTo>
                    <a:pt x="5674123" y="3174555"/>
                  </a:lnTo>
                  <a:lnTo>
                    <a:pt x="5668086" y="3168517"/>
                  </a:lnTo>
                  <a:lnTo>
                    <a:pt x="5660237" y="3156443"/>
                  </a:lnTo>
                  <a:lnTo>
                    <a:pt x="5654200" y="3141952"/>
                  </a:lnTo>
                  <a:lnTo>
                    <a:pt x="5646351" y="3141952"/>
                  </a:lnTo>
                  <a:lnTo>
                    <a:pt x="5646351" y="3156443"/>
                  </a:lnTo>
                  <a:lnTo>
                    <a:pt x="5670501" y="3189649"/>
                  </a:lnTo>
                  <a:lnTo>
                    <a:pt x="5692840" y="3226478"/>
                  </a:lnTo>
                  <a:lnTo>
                    <a:pt x="5706727" y="3269948"/>
                  </a:lnTo>
                  <a:lnTo>
                    <a:pt x="5720613" y="3309193"/>
                  </a:lnTo>
                  <a:lnTo>
                    <a:pt x="5738726" y="3348437"/>
                  </a:lnTo>
                  <a:lnTo>
                    <a:pt x="5744764" y="3354476"/>
                  </a:lnTo>
                  <a:lnTo>
                    <a:pt x="5755027" y="3362928"/>
                  </a:lnTo>
                  <a:lnTo>
                    <a:pt x="5762876" y="3368964"/>
                  </a:lnTo>
                  <a:lnTo>
                    <a:pt x="5773141" y="3377419"/>
                  </a:lnTo>
                  <a:lnTo>
                    <a:pt x="5777367" y="3387681"/>
                  </a:lnTo>
                  <a:lnTo>
                    <a:pt x="5777367" y="3459529"/>
                  </a:lnTo>
                  <a:lnTo>
                    <a:pt x="5783404" y="3467983"/>
                  </a:lnTo>
                  <a:lnTo>
                    <a:pt x="5791253" y="3478245"/>
                  </a:lnTo>
                  <a:lnTo>
                    <a:pt x="5801518" y="3484284"/>
                  </a:lnTo>
                  <a:lnTo>
                    <a:pt x="5811780" y="3492736"/>
                  </a:lnTo>
                  <a:lnTo>
                    <a:pt x="5816007" y="3498773"/>
                  </a:lnTo>
                  <a:lnTo>
                    <a:pt x="5822045" y="3521113"/>
                  </a:lnTo>
                  <a:lnTo>
                    <a:pt x="5826271" y="3537414"/>
                  </a:lnTo>
                  <a:lnTo>
                    <a:pt x="5834121" y="3559753"/>
                  </a:lnTo>
                  <a:lnTo>
                    <a:pt x="5854648" y="3584508"/>
                  </a:lnTo>
                  <a:lnTo>
                    <a:pt x="5887251" y="3606846"/>
                  </a:lnTo>
                  <a:lnTo>
                    <a:pt x="5921664" y="3627374"/>
                  </a:lnTo>
                  <a:lnTo>
                    <a:pt x="5950041" y="3649714"/>
                  </a:lnTo>
                  <a:lnTo>
                    <a:pt x="5957890" y="3659977"/>
                  </a:lnTo>
                  <a:lnTo>
                    <a:pt x="5957890" y="3674467"/>
                  </a:lnTo>
                  <a:lnTo>
                    <a:pt x="5957890" y="3684732"/>
                  </a:lnTo>
                  <a:lnTo>
                    <a:pt x="5962116" y="3694995"/>
                  </a:lnTo>
                  <a:lnTo>
                    <a:pt x="5972381" y="3707070"/>
                  </a:lnTo>
                  <a:lnTo>
                    <a:pt x="6002569" y="3708881"/>
                  </a:lnTo>
                  <a:lnTo>
                    <a:pt x="6038795" y="3692579"/>
                  </a:lnTo>
                  <a:lnTo>
                    <a:pt x="6087699" y="3680504"/>
                  </a:lnTo>
                  <a:lnTo>
                    <a:pt x="6134188" y="3670241"/>
                  </a:lnTo>
                  <a:lnTo>
                    <a:pt x="6176450" y="3664205"/>
                  </a:lnTo>
                  <a:lnTo>
                    <a:pt x="6176450" y="3670241"/>
                  </a:lnTo>
                  <a:lnTo>
                    <a:pt x="6166188" y="3688958"/>
                  </a:lnTo>
                  <a:lnTo>
                    <a:pt x="6166188" y="3710693"/>
                  </a:lnTo>
                  <a:lnTo>
                    <a:pt x="6158338" y="3735447"/>
                  </a:lnTo>
                  <a:lnTo>
                    <a:pt x="6144452" y="3772276"/>
                  </a:lnTo>
                  <a:lnTo>
                    <a:pt x="6123925" y="3815746"/>
                  </a:lnTo>
                  <a:lnTo>
                    <a:pt x="6099774" y="3859217"/>
                  </a:lnTo>
                  <a:lnTo>
                    <a:pt x="6073208" y="3894235"/>
                  </a:lnTo>
                  <a:lnTo>
                    <a:pt x="6034568" y="3933479"/>
                  </a:lnTo>
                  <a:lnTo>
                    <a:pt x="5992304" y="3970308"/>
                  </a:lnTo>
                  <a:lnTo>
                    <a:pt x="5947626" y="4005327"/>
                  </a:lnTo>
                  <a:lnTo>
                    <a:pt x="5905363" y="4046384"/>
                  </a:lnTo>
                  <a:lnTo>
                    <a:pt x="5869137" y="4089854"/>
                  </a:lnTo>
                  <a:lnTo>
                    <a:pt x="5840762" y="4139361"/>
                  </a:lnTo>
                  <a:lnTo>
                    <a:pt x="5830497" y="4186455"/>
                  </a:lnTo>
                  <a:lnTo>
                    <a:pt x="5836534" y="4229925"/>
                  </a:lnTo>
                  <a:lnTo>
                    <a:pt x="5850422" y="4273396"/>
                  </a:lnTo>
                  <a:lnTo>
                    <a:pt x="5864308" y="4312640"/>
                  </a:lnTo>
                  <a:lnTo>
                    <a:pt x="5878194" y="4356111"/>
                  </a:lnTo>
                  <a:lnTo>
                    <a:pt x="5890269" y="4399581"/>
                  </a:lnTo>
                  <a:lnTo>
                    <a:pt x="5886043" y="4443053"/>
                  </a:lnTo>
                  <a:lnTo>
                    <a:pt x="5863705" y="4488335"/>
                  </a:lnTo>
                  <a:lnTo>
                    <a:pt x="5833516" y="4510673"/>
                  </a:lnTo>
                  <a:lnTo>
                    <a:pt x="5797290" y="4526974"/>
                  </a:lnTo>
                  <a:lnTo>
                    <a:pt x="5762876" y="4545691"/>
                  </a:lnTo>
                  <a:lnTo>
                    <a:pt x="5734499" y="4570447"/>
                  </a:lnTo>
                  <a:lnTo>
                    <a:pt x="5716387" y="4607275"/>
                  </a:lnTo>
                  <a:lnTo>
                    <a:pt x="5734499" y="4627803"/>
                  </a:lnTo>
                  <a:lnTo>
                    <a:pt x="5748385" y="4661011"/>
                  </a:lnTo>
                  <a:lnTo>
                    <a:pt x="5754424" y="4700255"/>
                  </a:lnTo>
                  <a:lnTo>
                    <a:pt x="5744159" y="4708707"/>
                  </a:lnTo>
                  <a:lnTo>
                    <a:pt x="5738123" y="4714744"/>
                  </a:lnTo>
                  <a:lnTo>
                    <a:pt x="5733897" y="4718970"/>
                  </a:lnTo>
                  <a:lnTo>
                    <a:pt x="5726047" y="4725009"/>
                  </a:lnTo>
                  <a:lnTo>
                    <a:pt x="5724235" y="4733461"/>
                  </a:lnTo>
                  <a:lnTo>
                    <a:pt x="5716387" y="4739498"/>
                  </a:lnTo>
                  <a:lnTo>
                    <a:pt x="5677746" y="4747952"/>
                  </a:lnTo>
                  <a:lnTo>
                    <a:pt x="5667483" y="4772705"/>
                  </a:lnTo>
                  <a:lnTo>
                    <a:pt x="5663255" y="4801685"/>
                  </a:lnTo>
                  <a:lnTo>
                    <a:pt x="5659029" y="4830666"/>
                  </a:lnTo>
                  <a:lnTo>
                    <a:pt x="5652992" y="4859646"/>
                  </a:lnTo>
                  <a:lnTo>
                    <a:pt x="5606504" y="4898891"/>
                  </a:lnTo>
                  <a:lnTo>
                    <a:pt x="5592616" y="4932098"/>
                  </a:lnTo>
                  <a:lnTo>
                    <a:pt x="5574504" y="4965304"/>
                  </a:lnTo>
                  <a:lnTo>
                    <a:pt x="5540088" y="4996096"/>
                  </a:lnTo>
                  <a:lnTo>
                    <a:pt x="5497825" y="5022662"/>
                  </a:lnTo>
                  <a:lnTo>
                    <a:pt x="5445300" y="5037151"/>
                  </a:lnTo>
                  <a:lnTo>
                    <a:pt x="5392772" y="5051642"/>
                  </a:lnTo>
                  <a:lnTo>
                    <a:pt x="5337830" y="5061907"/>
                  </a:lnTo>
                  <a:lnTo>
                    <a:pt x="5288925" y="5072169"/>
                  </a:lnTo>
                  <a:lnTo>
                    <a:pt x="5278661" y="5066133"/>
                  </a:lnTo>
                  <a:lnTo>
                    <a:pt x="5270813" y="5057679"/>
                  </a:lnTo>
                  <a:lnTo>
                    <a:pt x="5264775" y="5053453"/>
                  </a:lnTo>
                  <a:lnTo>
                    <a:pt x="5256927" y="5043190"/>
                  </a:lnTo>
                  <a:lnTo>
                    <a:pt x="5250889" y="5037151"/>
                  </a:lnTo>
                  <a:lnTo>
                    <a:pt x="5246663" y="5018434"/>
                  </a:lnTo>
                  <a:lnTo>
                    <a:pt x="5246663" y="4996096"/>
                  </a:lnTo>
                  <a:lnTo>
                    <a:pt x="5246663" y="4971343"/>
                  </a:lnTo>
                  <a:lnTo>
                    <a:pt x="5242436" y="4946587"/>
                  </a:lnTo>
                  <a:lnTo>
                    <a:pt x="5221909" y="4911571"/>
                  </a:lnTo>
                  <a:lnTo>
                    <a:pt x="5193532" y="4878363"/>
                  </a:lnTo>
                  <a:lnTo>
                    <a:pt x="5165155" y="4841534"/>
                  </a:lnTo>
                  <a:lnTo>
                    <a:pt x="5147041" y="4806516"/>
                  </a:lnTo>
                  <a:lnTo>
                    <a:pt x="5154891" y="4781762"/>
                  </a:lnTo>
                  <a:lnTo>
                    <a:pt x="5154891" y="4777536"/>
                  </a:lnTo>
                  <a:lnTo>
                    <a:pt x="5147041" y="4769082"/>
                  </a:lnTo>
                  <a:lnTo>
                    <a:pt x="5141005" y="4767271"/>
                  </a:lnTo>
                  <a:lnTo>
                    <a:pt x="5136779" y="4758819"/>
                  </a:lnTo>
                  <a:lnTo>
                    <a:pt x="5132553" y="4758819"/>
                  </a:lnTo>
                  <a:lnTo>
                    <a:pt x="5128327" y="4748555"/>
                  </a:lnTo>
                  <a:lnTo>
                    <a:pt x="5132553" y="4738292"/>
                  </a:lnTo>
                  <a:lnTo>
                    <a:pt x="5132553" y="4729838"/>
                  </a:lnTo>
                  <a:lnTo>
                    <a:pt x="5136779" y="4723801"/>
                  </a:lnTo>
                  <a:lnTo>
                    <a:pt x="5141005" y="4715349"/>
                  </a:lnTo>
                  <a:lnTo>
                    <a:pt x="5127119" y="4709310"/>
                  </a:lnTo>
                  <a:lnTo>
                    <a:pt x="5127119" y="4700858"/>
                  </a:lnTo>
                  <a:lnTo>
                    <a:pt x="5127119" y="4694819"/>
                  </a:lnTo>
                  <a:lnTo>
                    <a:pt x="5128929" y="4684556"/>
                  </a:lnTo>
                  <a:lnTo>
                    <a:pt x="5133156" y="4676104"/>
                  </a:lnTo>
                  <a:lnTo>
                    <a:pt x="5133156" y="4665840"/>
                  </a:lnTo>
                  <a:lnTo>
                    <a:pt x="5133156" y="4655575"/>
                  </a:lnTo>
                  <a:lnTo>
                    <a:pt x="5119270" y="4626595"/>
                  </a:lnTo>
                  <a:lnTo>
                    <a:pt x="5098742" y="4593389"/>
                  </a:lnTo>
                  <a:lnTo>
                    <a:pt x="5076402" y="4564408"/>
                  </a:lnTo>
                  <a:lnTo>
                    <a:pt x="5062516" y="4535428"/>
                  </a:lnTo>
                  <a:lnTo>
                    <a:pt x="5058290" y="4500410"/>
                  </a:lnTo>
                  <a:lnTo>
                    <a:pt x="5066139" y="4459355"/>
                  </a:lnTo>
                  <a:lnTo>
                    <a:pt x="5080025" y="4424337"/>
                  </a:lnTo>
                  <a:lnTo>
                    <a:pt x="5100553" y="4385092"/>
                  </a:lnTo>
                  <a:lnTo>
                    <a:pt x="5114439" y="4351885"/>
                  </a:lnTo>
                  <a:lnTo>
                    <a:pt x="5126514" y="4322905"/>
                  </a:lnTo>
                  <a:lnTo>
                    <a:pt x="5112628" y="4293923"/>
                  </a:lnTo>
                  <a:lnTo>
                    <a:pt x="5108402" y="4269170"/>
                  </a:lnTo>
                  <a:lnTo>
                    <a:pt x="5108402" y="4244416"/>
                  </a:lnTo>
                  <a:lnTo>
                    <a:pt x="5100553" y="4211208"/>
                  </a:lnTo>
                  <a:lnTo>
                    <a:pt x="5080025" y="4167738"/>
                  </a:lnTo>
                  <a:lnTo>
                    <a:pt x="5047436" y="4124268"/>
                  </a:lnTo>
                  <a:lnTo>
                    <a:pt x="5017253" y="4085023"/>
                  </a:lnTo>
                  <a:lnTo>
                    <a:pt x="4984649" y="4051817"/>
                  </a:lnTo>
                  <a:lnTo>
                    <a:pt x="4994914" y="4008347"/>
                  </a:lnTo>
                  <a:lnTo>
                    <a:pt x="5005179" y="3969103"/>
                  </a:lnTo>
                  <a:lnTo>
                    <a:pt x="5017253" y="3925632"/>
                  </a:lnTo>
                  <a:lnTo>
                    <a:pt x="5005179" y="3919593"/>
                  </a:lnTo>
                  <a:lnTo>
                    <a:pt x="4999138" y="3915367"/>
                  </a:lnTo>
                  <a:lnTo>
                    <a:pt x="4991290" y="3906915"/>
                  </a:lnTo>
                  <a:lnTo>
                    <a:pt x="4985253" y="3905103"/>
                  </a:lnTo>
                  <a:lnTo>
                    <a:pt x="4974988" y="3905103"/>
                  </a:lnTo>
                  <a:lnTo>
                    <a:pt x="4961103" y="3900877"/>
                  </a:lnTo>
                  <a:lnTo>
                    <a:pt x="4953254" y="3906915"/>
                  </a:lnTo>
                  <a:lnTo>
                    <a:pt x="4949028" y="3911141"/>
                  </a:lnTo>
                  <a:lnTo>
                    <a:pt x="4938764" y="3915367"/>
                  </a:lnTo>
                  <a:lnTo>
                    <a:pt x="4928500" y="3915367"/>
                  </a:lnTo>
                  <a:lnTo>
                    <a:pt x="4914614" y="3915367"/>
                  </a:lnTo>
                  <a:lnTo>
                    <a:pt x="4875973" y="3853783"/>
                  </a:lnTo>
                  <a:lnTo>
                    <a:pt x="4849408" y="3849557"/>
                  </a:lnTo>
                  <a:lnTo>
                    <a:pt x="4825258" y="3847746"/>
                  </a:lnTo>
                  <a:lnTo>
                    <a:pt x="4796881" y="3843520"/>
                  </a:lnTo>
                  <a:lnTo>
                    <a:pt x="4762465" y="3858011"/>
                  </a:lnTo>
                  <a:lnTo>
                    <a:pt x="4726239" y="3872500"/>
                  </a:lnTo>
                  <a:lnTo>
                    <a:pt x="4697864" y="3882765"/>
                  </a:lnTo>
                  <a:lnTo>
                    <a:pt x="4629033" y="3868274"/>
                  </a:lnTo>
                  <a:lnTo>
                    <a:pt x="4621186" y="3893027"/>
                  </a:lnTo>
                  <a:lnTo>
                    <a:pt x="4597035" y="3893027"/>
                  </a:lnTo>
                  <a:lnTo>
                    <a:pt x="4574697" y="3886991"/>
                  </a:lnTo>
                  <a:lnTo>
                    <a:pt x="4558396" y="3882765"/>
                  </a:lnTo>
                  <a:lnTo>
                    <a:pt x="4550547" y="3886991"/>
                  </a:lnTo>
                  <a:lnTo>
                    <a:pt x="4544509" y="3893027"/>
                  </a:lnTo>
                  <a:lnTo>
                    <a:pt x="4532435" y="3897255"/>
                  </a:lnTo>
                  <a:lnTo>
                    <a:pt x="4518548" y="3901481"/>
                  </a:lnTo>
                  <a:lnTo>
                    <a:pt x="4498019" y="3876726"/>
                  </a:lnTo>
                  <a:lnTo>
                    <a:pt x="4469643" y="3862237"/>
                  </a:lnTo>
                  <a:lnTo>
                    <a:pt x="4441267" y="3847746"/>
                  </a:lnTo>
                  <a:lnTo>
                    <a:pt x="4412890" y="3833255"/>
                  </a:lnTo>
                  <a:lnTo>
                    <a:pt x="4388741" y="3814539"/>
                  </a:lnTo>
                  <a:lnTo>
                    <a:pt x="4370627" y="3767447"/>
                  </a:lnTo>
                  <a:lnTo>
                    <a:pt x="4350099" y="3742691"/>
                  </a:lnTo>
                  <a:lnTo>
                    <a:pt x="4317498" y="3717938"/>
                  </a:lnTo>
                  <a:lnTo>
                    <a:pt x="4289121" y="3693184"/>
                  </a:lnTo>
                  <a:lnTo>
                    <a:pt x="4271009" y="3670844"/>
                  </a:lnTo>
                  <a:lnTo>
                    <a:pt x="4271009" y="3623752"/>
                  </a:lnTo>
                  <a:lnTo>
                    <a:pt x="4264970" y="3603223"/>
                  </a:lnTo>
                  <a:lnTo>
                    <a:pt x="4266782" y="3570017"/>
                  </a:lnTo>
                  <a:lnTo>
                    <a:pt x="4274631" y="3541038"/>
                  </a:lnTo>
                  <a:lnTo>
                    <a:pt x="4280668" y="3516282"/>
                  </a:lnTo>
                  <a:lnTo>
                    <a:pt x="4284895" y="3497565"/>
                  </a:lnTo>
                  <a:lnTo>
                    <a:pt x="4284895" y="3468586"/>
                  </a:lnTo>
                  <a:lnTo>
                    <a:pt x="4278856" y="3452284"/>
                  </a:lnTo>
                  <a:lnTo>
                    <a:pt x="4266782" y="3433567"/>
                  </a:lnTo>
                  <a:lnTo>
                    <a:pt x="4260744" y="3419076"/>
                  </a:lnTo>
                  <a:lnTo>
                    <a:pt x="4260744" y="3396738"/>
                  </a:lnTo>
                  <a:lnTo>
                    <a:pt x="4266782" y="3367759"/>
                  </a:lnTo>
                  <a:lnTo>
                    <a:pt x="4280668" y="3336966"/>
                  </a:lnTo>
                  <a:lnTo>
                    <a:pt x="4294555" y="3300138"/>
                  </a:lnTo>
                  <a:lnTo>
                    <a:pt x="4308441" y="3269345"/>
                  </a:lnTo>
                  <a:lnTo>
                    <a:pt x="4322329" y="3242779"/>
                  </a:lnTo>
                  <a:lnTo>
                    <a:pt x="4330176" y="3228290"/>
                  </a:lnTo>
                  <a:lnTo>
                    <a:pt x="4354326" y="3207761"/>
                  </a:lnTo>
                  <a:lnTo>
                    <a:pt x="4382702" y="3189046"/>
                  </a:lnTo>
                  <a:lnTo>
                    <a:pt x="4411079" y="3174555"/>
                  </a:lnTo>
                  <a:lnTo>
                    <a:pt x="4439455" y="3155838"/>
                  </a:lnTo>
                  <a:lnTo>
                    <a:pt x="4445492" y="3139537"/>
                  </a:lnTo>
                  <a:lnTo>
                    <a:pt x="4445492" y="3117199"/>
                  </a:lnTo>
                  <a:lnTo>
                    <a:pt x="4443682" y="3092443"/>
                  </a:lnTo>
                  <a:lnTo>
                    <a:pt x="4445492" y="3071916"/>
                  </a:lnTo>
                  <a:lnTo>
                    <a:pt x="4463607" y="3042936"/>
                  </a:lnTo>
                  <a:lnTo>
                    <a:pt x="4487756" y="3020596"/>
                  </a:lnTo>
                  <a:lnTo>
                    <a:pt x="4514322" y="3000068"/>
                  </a:lnTo>
                  <a:lnTo>
                    <a:pt x="4538472" y="2977730"/>
                  </a:lnTo>
                  <a:lnTo>
                    <a:pt x="4558999" y="2952975"/>
                  </a:lnTo>
                  <a:lnTo>
                    <a:pt x="4571074" y="2919770"/>
                  </a:lnTo>
                  <a:lnTo>
                    <a:pt x="4571074" y="2917957"/>
                  </a:lnTo>
                  <a:lnTo>
                    <a:pt x="4566849" y="2917957"/>
                  </a:lnTo>
                  <a:lnTo>
                    <a:pt x="4566849" y="2913731"/>
                  </a:lnTo>
                  <a:lnTo>
                    <a:pt x="4566849" y="2909505"/>
                  </a:lnTo>
                  <a:lnTo>
                    <a:pt x="4562622" y="2905279"/>
                  </a:lnTo>
                  <a:lnTo>
                    <a:pt x="4556584" y="2903468"/>
                  </a:lnTo>
                  <a:lnTo>
                    <a:pt x="4548737" y="2899242"/>
                  </a:lnTo>
                  <a:lnTo>
                    <a:pt x="4542697" y="2899242"/>
                  </a:lnTo>
                  <a:lnTo>
                    <a:pt x="4530622" y="2895016"/>
                  </a:lnTo>
                  <a:lnTo>
                    <a:pt x="4524584" y="2903468"/>
                  </a:lnTo>
                  <a:lnTo>
                    <a:pt x="4516736" y="2903468"/>
                  </a:lnTo>
                  <a:lnTo>
                    <a:pt x="4506471" y="2905279"/>
                  </a:lnTo>
                  <a:lnTo>
                    <a:pt x="4492586" y="2905279"/>
                  </a:lnTo>
                  <a:lnTo>
                    <a:pt x="4492586" y="2895016"/>
                  </a:lnTo>
                  <a:lnTo>
                    <a:pt x="4486550" y="2895016"/>
                  </a:lnTo>
                  <a:lnTo>
                    <a:pt x="4486550" y="2866035"/>
                  </a:lnTo>
                  <a:lnTo>
                    <a:pt x="4482323" y="2826791"/>
                  </a:lnTo>
                  <a:lnTo>
                    <a:pt x="4478094" y="2779698"/>
                  </a:lnTo>
                  <a:lnTo>
                    <a:pt x="4478094" y="2734417"/>
                  </a:lnTo>
                  <a:lnTo>
                    <a:pt x="4478094" y="2693362"/>
                  </a:lnTo>
                  <a:lnTo>
                    <a:pt x="4485945" y="2668606"/>
                  </a:lnTo>
                  <a:lnTo>
                    <a:pt x="4487152" y="2661362"/>
                  </a:lnTo>
                  <a:lnTo>
                    <a:pt x="4491378" y="2652908"/>
                  </a:lnTo>
                  <a:lnTo>
                    <a:pt x="4495605" y="2651095"/>
                  </a:lnTo>
                  <a:lnTo>
                    <a:pt x="4499831" y="2651095"/>
                  </a:lnTo>
                  <a:lnTo>
                    <a:pt x="4505870" y="2651095"/>
                  </a:lnTo>
                  <a:lnTo>
                    <a:pt x="4513719" y="2646870"/>
                  </a:lnTo>
                  <a:lnTo>
                    <a:pt x="4523980" y="2646870"/>
                  </a:lnTo>
                  <a:lnTo>
                    <a:pt x="4552358" y="2657135"/>
                  </a:lnTo>
                  <a:lnTo>
                    <a:pt x="4584960" y="2665587"/>
                  </a:lnTo>
                  <a:lnTo>
                    <a:pt x="4619374" y="2665587"/>
                  </a:lnTo>
                  <a:lnTo>
                    <a:pt x="4653790" y="2657135"/>
                  </a:lnTo>
                  <a:lnTo>
                    <a:pt x="4680355" y="2646870"/>
                  </a:lnTo>
                  <a:lnTo>
                    <a:pt x="4682166" y="2642645"/>
                  </a:lnTo>
                  <a:lnTo>
                    <a:pt x="4682166" y="2638419"/>
                  </a:lnTo>
                  <a:lnTo>
                    <a:pt x="4686391" y="2638419"/>
                  </a:lnTo>
                  <a:lnTo>
                    <a:pt x="4686391" y="2636609"/>
                  </a:lnTo>
                  <a:lnTo>
                    <a:pt x="4686391" y="2632382"/>
                  </a:lnTo>
                  <a:lnTo>
                    <a:pt x="4694241" y="2603401"/>
                  </a:lnTo>
                  <a:lnTo>
                    <a:pt x="4694241" y="2570196"/>
                  </a:lnTo>
                  <a:lnTo>
                    <a:pt x="4690015" y="2539402"/>
                  </a:lnTo>
                  <a:lnTo>
                    <a:pt x="4685790" y="2502574"/>
                  </a:lnTo>
                  <a:lnTo>
                    <a:pt x="4661637" y="2496535"/>
                  </a:lnTo>
                  <a:lnTo>
                    <a:pt x="4637486" y="2488083"/>
                  </a:lnTo>
                  <a:lnTo>
                    <a:pt x="4613337" y="2473592"/>
                  </a:lnTo>
                  <a:lnTo>
                    <a:pt x="4595224" y="2454877"/>
                  </a:lnTo>
                  <a:lnTo>
                    <a:pt x="4601262" y="2453064"/>
                  </a:lnTo>
                  <a:lnTo>
                    <a:pt x="4609111" y="2448838"/>
                  </a:lnTo>
                  <a:lnTo>
                    <a:pt x="4613337" y="2444612"/>
                  </a:lnTo>
                  <a:lnTo>
                    <a:pt x="4619374" y="2444612"/>
                  </a:lnTo>
                  <a:lnTo>
                    <a:pt x="4627225" y="2440386"/>
                  </a:lnTo>
                  <a:lnTo>
                    <a:pt x="4639299" y="2440386"/>
                  </a:lnTo>
                  <a:lnTo>
                    <a:pt x="4647146" y="2438573"/>
                  </a:lnTo>
                  <a:lnTo>
                    <a:pt x="4657412" y="2434347"/>
                  </a:lnTo>
                  <a:lnTo>
                    <a:pt x="4667675" y="2434347"/>
                  </a:lnTo>
                  <a:lnTo>
                    <a:pt x="4679750" y="2434347"/>
                  </a:lnTo>
                  <a:lnTo>
                    <a:pt x="4679750" y="2395102"/>
                  </a:lnTo>
                  <a:lnTo>
                    <a:pt x="4690015" y="2395102"/>
                  </a:lnTo>
                  <a:lnTo>
                    <a:pt x="4700279" y="2396915"/>
                  </a:lnTo>
                  <a:lnTo>
                    <a:pt x="4704506" y="2401141"/>
                  </a:lnTo>
                  <a:lnTo>
                    <a:pt x="4710542" y="2401141"/>
                  </a:lnTo>
                  <a:lnTo>
                    <a:pt x="4718393" y="2405367"/>
                  </a:lnTo>
                  <a:lnTo>
                    <a:pt x="4724429" y="2409593"/>
                  </a:lnTo>
                  <a:lnTo>
                    <a:pt x="4732278" y="2401141"/>
                  </a:lnTo>
                  <a:lnTo>
                    <a:pt x="4742542" y="2396915"/>
                  </a:lnTo>
                  <a:lnTo>
                    <a:pt x="4750388" y="2395102"/>
                  </a:lnTo>
                  <a:lnTo>
                    <a:pt x="4760656" y="2390876"/>
                  </a:lnTo>
                  <a:lnTo>
                    <a:pt x="4764881" y="2386649"/>
                  </a:lnTo>
                  <a:lnTo>
                    <a:pt x="4766692" y="2380613"/>
                  </a:lnTo>
                  <a:lnTo>
                    <a:pt x="4766692" y="2372160"/>
                  </a:lnTo>
                  <a:lnTo>
                    <a:pt x="4766692" y="2366123"/>
                  </a:lnTo>
                  <a:lnTo>
                    <a:pt x="4766692" y="2357673"/>
                  </a:lnTo>
                  <a:lnTo>
                    <a:pt x="4770919" y="2351634"/>
                  </a:lnTo>
                  <a:lnTo>
                    <a:pt x="4775145" y="2343182"/>
                  </a:lnTo>
                  <a:lnTo>
                    <a:pt x="4842162" y="2322656"/>
                  </a:lnTo>
                  <a:lnTo>
                    <a:pt x="4856048" y="2300318"/>
                  </a:lnTo>
                  <a:lnTo>
                    <a:pt x="4860276" y="2279788"/>
                  </a:lnTo>
                  <a:lnTo>
                    <a:pt x="4870539" y="2257447"/>
                  </a:lnTo>
                  <a:lnTo>
                    <a:pt x="4891066" y="2242955"/>
                  </a:lnTo>
                  <a:lnTo>
                    <a:pt x="4917632" y="2232692"/>
                  </a:lnTo>
                  <a:lnTo>
                    <a:pt x="4947819" y="2222429"/>
                  </a:lnTo>
                  <a:lnTo>
                    <a:pt x="4976196" y="2212165"/>
                  </a:lnTo>
                  <a:lnTo>
                    <a:pt x="4980423" y="2207940"/>
                  </a:lnTo>
                  <a:lnTo>
                    <a:pt x="4980423" y="2203714"/>
                  </a:lnTo>
                  <a:lnTo>
                    <a:pt x="4980423" y="2199488"/>
                  </a:lnTo>
                  <a:lnTo>
                    <a:pt x="4984649" y="2197677"/>
                  </a:lnTo>
                  <a:lnTo>
                    <a:pt x="4970762" y="2160847"/>
                  </a:lnTo>
                  <a:lnTo>
                    <a:pt x="4962913" y="2117379"/>
                  </a:lnTo>
                  <a:lnTo>
                    <a:pt x="4962913" y="2078135"/>
                  </a:lnTo>
                  <a:lnTo>
                    <a:pt x="4961103" y="2044930"/>
                  </a:lnTo>
                  <a:lnTo>
                    <a:pt x="4991290" y="2043117"/>
                  </a:lnTo>
                  <a:lnTo>
                    <a:pt x="5013630" y="2034665"/>
                  </a:lnTo>
                  <a:lnTo>
                    <a:pt x="5037776" y="2028629"/>
                  </a:lnTo>
                  <a:lnTo>
                    <a:pt x="5037776" y="2044930"/>
                  </a:lnTo>
                  <a:lnTo>
                    <a:pt x="5033550" y="2059420"/>
                  </a:lnTo>
                  <a:lnTo>
                    <a:pt x="5029322" y="2085984"/>
                  </a:lnTo>
                  <a:lnTo>
                    <a:pt x="5027512" y="2121003"/>
                  </a:lnTo>
                  <a:lnTo>
                    <a:pt x="5023286" y="2154208"/>
                  </a:lnTo>
                  <a:lnTo>
                    <a:pt x="5023286" y="2178960"/>
                  </a:lnTo>
                  <a:lnTo>
                    <a:pt x="5033550" y="2184996"/>
                  </a:lnTo>
                  <a:lnTo>
                    <a:pt x="5041398" y="2189223"/>
                  </a:lnTo>
                  <a:lnTo>
                    <a:pt x="5043210" y="2193449"/>
                  </a:lnTo>
                  <a:lnTo>
                    <a:pt x="5051057" y="2197677"/>
                  </a:lnTo>
                  <a:lnTo>
                    <a:pt x="5061308" y="2203714"/>
                  </a:lnTo>
                  <a:lnTo>
                    <a:pt x="5083648" y="2193449"/>
                  </a:lnTo>
                  <a:lnTo>
                    <a:pt x="5099345" y="2193449"/>
                  </a:lnTo>
                  <a:lnTo>
                    <a:pt x="5109610" y="2199488"/>
                  </a:lnTo>
                  <a:lnTo>
                    <a:pt x="5123496" y="2211562"/>
                  </a:lnTo>
                  <a:lnTo>
                    <a:pt x="5141608" y="2211562"/>
                  </a:lnTo>
                  <a:lnTo>
                    <a:pt x="5162135" y="2203111"/>
                  </a:lnTo>
                  <a:lnTo>
                    <a:pt x="5180249" y="2192846"/>
                  </a:lnTo>
                  <a:lnTo>
                    <a:pt x="5190512" y="2182580"/>
                  </a:lnTo>
                  <a:lnTo>
                    <a:pt x="5204400" y="2174128"/>
                  </a:lnTo>
                  <a:lnTo>
                    <a:pt x="5222512" y="2168092"/>
                  </a:lnTo>
                  <a:lnTo>
                    <a:pt x="5250889" y="2169902"/>
                  </a:lnTo>
                  <a:lnTo>
                    <a:pt x="5289528" y="2178354"/>
                  </a:lnTo>
                  <a:lnTo>
                    <a:pt x="5293756" y="2168092"/>
                  </a:lnTo>
                  <a:lnTo>
                    <a:pt x="5295567" y="2163866"/>
                  </a:lnTo>
                  <a:lnTo>
                    <a:pt x="5303416" y="2155413"/>
                  </a:lnTo>
                  <a:lnTo>
                    <a:pt x="5309453" y="2153605"/>
                  </a:lnTo>
                  <a:lnTo>
                    <a:pt x="5317302" y="2153605"/>
                  </a:lnTo>
                  <a:lnTo>
                    <a:pt x="5327567" y="2149379"/>
                  </a:lnTo>
                  <a:lnTo>
                    <a:pt x="5327567" y="2087796"/>
                  </a:lnTo>
                  <a:lnTo>
                    <a:pt x="5335414" y="2038288"/>
                  </a:lnTo>
                  <a:lnTo>
                    <a:pt x="5341453" y="2029837"/>
                  </a:lnTo>
                  <a:lnTo>
                    <a:pt x="5349302" y="2028024"/>
                  </a:lnTo>
                  <a:lnTo>
                    <a:pt x="5355339" y="2019571"/>
                  </a:lnTo>
                  <a:lnTo>
                    <a:pt x="5363188" y="2015345"/>
                  </a:lnTo>
                  <a:lnTo>
                    <a:pt x="5373453" y="2013534"/>
                  </a:lnTo>
                  <a:lnTo>
                    <a:pt x="5373453" y="2019571"/>
                  </a:lnTo>
                  <a:lnTo>
                    <a:pt x="5379489" y="2028024"/>
                  </a:lnTo>
                  <a:lnTo>
                    <a:pt x="5383715" y="2034062"/>
                  </a:lnTo>
                  <a:lnTo>
                    <a:pt x="5387942" y="2042514"/>
                  </a:lnTo>
                  <a:lnTo>
                    <a:pt x="5392168" y="2044325"/>
                  </a:lnTo>
                  <a:lnTo>
                    <a:pt x="5402432" y="2048551"/>
                  </a:lnTo>
                  <a:lnTo>
                    <a:pt x="5412697" y="2052779"/>
                  </a:lnTo>
                  <a:lnTo>
                    <a:pt x="5408469" y="2019571"/>
                  </a:lnTo>
                  <a:lnTo>
                    <a:pt x="5406658" y="1999044"/>
                  </a:lnTo>
                  <a:lnTo>
                    <a:pt x="5398809" y="1984553"/>
                  </a:lnTo>
                  <a:lnTo>
                    <a:pt x="5394583" y="1965838"/>
                  </a:lnTo>
                  <a:lnTo>
                    <a:pt x="5388546" y="1932630"/>
                  </a:lnTo>
                  <a:lnTo>
                    <a:pt x="5406658" y="1930820"/>
                  </a:lnTo>
                  <a:lnTo>
                    <a:pt x="5418734" y="1922366"/>
                  </a:lnTo>
                  <a:lnTo>
                    <a:pt x="5430809" y="1916330"/>
                  </a:lnTo>
                  <a:lnTo>
                    <a:pt x="5444695" y="1907877"/>
                  </a:lnTo>
                  <a:lnTo>
                    <a:pt x="5468846" y="1907877"/>
                  </a:lnTo>
                  <a:lnTo>
                    <a:pt x="5492996" y="1912104"/>
                  </a:lnTo>
                  <a:lnTo>
                    <a:pt x="5511109" y="1916330"/>
                  </a:lnTo>
                  <a:lnTo>
                    <a:pt x="5529221" y="1907877"/>
                  </a:lnTo>
                  <a:lnTo>
                    <a:pt x="5543108" y="1887349"/>
                  </a:lnTo>
                  <a:lnTo>
                    <a:pt x="5531033" y="1883123"/>
                  </a:lnTo>
                  <a:lnTo>
                    <a:pt x="5520768" y="1878896"/>
                  </a:lnTo>
                  <a:lnTo>
                    <a:pt x="5514732" y="1874670"/>
                  </a:lnTo>
                  <a:lnTo>
                    <a:pt x="5502656" y="1872860"/>
                  </a:lnTo>
                  <a:lnTo>
                    <a:pt x="5488770" y="1872860"/>
                  </a:lnTo>
                  <a:lnTo>
                    <a:pt x="5454355" y="1889161"/>
                  </a:lnTo>
                  <a:lnTo>
                    <a:pt x="5415715" y="1901236"/>
                  </a:lnTo>
                  <a:lnTo>
                    <a:pt x="5373453" y="1907273"/>
                  </a:lnTo>
                  <a:lnTo>
                    <a:pt x="5365603" y="1888556"/>
                  </a:lnTo>
                  <a:lnTo>
                    <a:pt x="5355339" y="1874067"/>
                  </a:lnTo>
                  <a:lnTo>
                    <a:pt x="5345076" y="1859576"/>
                  </a:lnTo>
                  <a:lnTo>
                    <a:pt x="5337227" y="1843274"/>
                  </a:lnTo>
                  <a:lnTo>
                    <a:pt x="5335414" y="1814292"/>
                  </a:lnTo>
                  <a:lnTo>
                    <a:pt x="5337227" y="1791953"/>
                  </a:lnTo>
                  <a:lnTo>
                    <a:pt x="5335414" y="1767199"/>
                  </a:lnTo>
                  <a:lnTo>
                    <a:pt x="5331188" y="1738217"/>
                  </a:lnTo>
                  <a:lnTo>
                    <a:pt x="5335414" y="1713464"/>
                  </a:lnTo>
                  <a:lnTo>
                    <a:pt x="5351717" y="1676636"/>
                  </a:lnTo>
                  <a:lnTo>
                    <a:pt x="5380092" y="1651883"/>
                  </a:lnTo>
                  <a:lnTo>
                    <a:pt x="5408469" y="1622902"/>
                  </a:lnTo>
                  <a:lnTo>
                    <a:pt x="5432620" y="1593923"/>
                  </a:lnTo>
                  <a:lnTo>
                    <a:pt x="5450734" y="1560716"/>
                  </a:lnTo>
                  <a:lnTo>
                    <a:pt x="5440469" y="1550453"/>
                  </a:lnTo>
                  <a:lnTo>
                    <a:pt x="5430206" y="1540189"/>
                  </a:lnTo>
                  <a:lnTo>
                    <a:pt x="5418131" y="1529924"/>
                  </a:lnTo>
                  <a:lnTo>
                    <a:pt x="5391565" y="1534152"/>
                  </a:lnTo>
                  <a:lnTo>
                    <a:pt x="5358962" y="1535962"/>
                  </a:lnTo>
                  <a:lnTo>
                    <a:pt x="5348697" y="1587281"/>
                  </a:lnTo>
                  <a:lnTo>
                    <a:pt x="5330585" y="1626525"/>
                  </a:lnTo>
                  <a:lnTo>
                    <a:pt x="5306434" y="1659730"/>
                  </a:lnTo>
                  <a:lnTo>
                    <a:pt x="5278058" y="1690521"/>
                  </a:lnTo>
                  <a:lnTo>
                    <a:pt x="5251492" y="1727350"/>
                  </a:lnTo>
                  <a:lnTo>
                    <a:pt x="5235190" y="1770821"/>
                  </a:lnTo>
                  <a:lnTo>
                    <a:pt x="5223115" y="1820331"/>
                  </a:lnTo>
                  <a:lnTo>
                    <a:pt x="5245455" y="1839048"/>
                  </a:lnTo>
                  <a:lnTo>
                    <a:pt x="5265982" y="1859576"/>
                  </a:lnTo>
                  <a:lnTo>
                    <a:pt x="5279868" y="1886143"/>
                  </a:lnTo>
                  <a:lnTo>
                    <a:pt x="5287718" y="1916933"/>
                  </a:lnTo>
                  <a:lnTo>
                    <a:pt x="5277455" y="1921159"/>
                  </a:lnTo>
                  <a:lnTo>
                    <a:pt x="5273229" y="1925385"/>
                  </a:lnTo>
                  <a:lnTo>
                    <a:pt x="5269001" y="1929612"/>
                  </a:lnTo>
                  <a:lnTo>
                    <a:pt x="5269001" y="1931422"/>
                  </a:lnTo>
                  <a:lnTo>
                    <a:pt x="5264775" y="1935649"/>
                  </a:lnTo>
                  <a:lnTo>
                    <a:pt x="5264775" y="1944102"/>
                  </a:lnTo>
                  <a:lnTo>
                    <a:pt x="5262964" y="1945915"/>
                  </a:lnTo>
                  <a:lnTo>
                    <a:pt x="5216475" y="1964631"/>
                  </a:lnTo>
                  <a:lnTo>
                    <a:pt x="5210437" y="2008101"/>
                  </a:lnTo>
                  <a:lnTo>
                    <a:pt x="5196551" y="2041306"/>
                  </a:lnTo>
                  <a:lnTo>
                    <a:pt x="5182665" y="2066060"/>
                  </a:lnTo>
                  <a:lnTo>
                    <a:pt x="5160325" y="2086589"/>
                  </a:lnTo>
                  <a:lnTo>
                    <a:pt x="5142212" y="2108928"/>
                  </a:lnTo>
                  <a:lnTo>
                    <a:pt x="5125911" y="2137907"/>
                  </a:lnTo>
                  <a:lnTo>
                    <a:pt x="5113836" y="2137907"/>
                  </a:lnTo>
                  <a:lnTo>
                    <a:pt x="5113836" y="2129455"/>
                  </a:lnTo>
                  <a:lnTo>
                    <a:pt x="5085459" y="2090210"/>
                  </a:lnTo>
                  <a:lnTo>
                    <a:pt x="5069158" y="2046740"/>
                  </a:lnTo>
                  <a:lnTo>
                    <a:pt x="5057082" y="1999647"/>
                  </a:lnTo>
                  <a:lnTo>
                    <a:pt x="5036569" y="1945915"/>
                  </a:lnTo>
                  <a:lnTo>
                    <a:pt x="5008196" y="1960405"/>
                  </a:lnTo>
                  <a:lnTo>
                    <a:pt x="4990082" y="1979118"/>
                  </a:lnTo>
                  <a:lnTo>
                    <a:pt x="4969555" y="1993610"/>
                  </a:lnTo>
                  <a:lnTo>
                    <a:pt x="4947216" y="2003873"/>
                  </a:lnTo>
                  <a:lnTo>
                    <a:pt x="4912801" y="2012327"/>
                  </a:lnTo>
                  <a:lnTo>
                    <a:pt x="4908576" y="2008101"/>
                  </a:lnTo>
                  <a:lnTo>
                    <a:pt x="4904349" y="2008101"/>
                  </a:lnTo>
                  <a:lnTo>
                    <a:pt x="4902538" y="2008101"/>
                  </a:lnTo>
                  <a:lnTo>
                    <a:pt x="4898313" y="2003873"/>
                  </a:lnTo>
                  <a:lnTo>
                    <a:pt x="4890463" y="2003873"/>
                  </a:lnTo>
                  <a:lnTo>
                    <a:pt x="4888652" y="1960405"/>
                  </a:lnTo>
                  <a:lnTo>
                    <a:pt x="4884425" y="1925385"/>
                  </a:lnTo>
                  <a:lnTo>
                    <a:pt x="4876577" y="1896405"/>
                  </a:lnTo>
                  <a:lnTo>
                    <a:pt x="4870539" y="1863200"/>
                  </a:lnTo>
                  <a:lnTo>
                    <a:pt x="4866313" y="1819726"/>
                  </a:lnTo>
                  <a:lnTo>
                    <a:pt x="4884425" y="1801011"/>
                  </a:lnTo>
                  <a:lnTo>
                    <a:pt x="4890463" y="1784709"/>
                  </a:lnTo>
                  <a:lnTo>
                    <a:pt x="4894689" y="1762368"/>
                  </a:lnTo>
                  <a:lnTo>
                    <a:pt x="4904954" y="1733388"/>
                  </a:lnTo>
                  <a:lnTo>
                    <a:pt x="4912801" y="1727350"/>
                  </a:lnTo>
                  <a:lnTo>
                    <a:pt x="4923066" y="1717087"/>
                  </a:lnTo>
                  <a:lnTo>
                    <a:pt x="4933329" y="1705012"/>
                  </a:lnTo>
                  <a:lnTo>
                    <a:pt x="4945404" y="1694748"/>
                  </a:lnTo>
                  <a:lnTo>
                    <a:pt x="4951443" y="1698974"/>
                  </a:lnTo>
                  <a:lnTo>
                    <a:pt x="4955669" y="1703200"/>
                  </a:lnTo>
                  <a:lnTo>
                    <a:pt x="4959895" y="1705012"/>
                  </a:lnTo>
                  <a:lnTo>
                    <a:pt x="4961706" y="1709238"/>
                  </a:lnTo>
                  <a:lnTo>
                    <a:pt x="4969555" y="1703200"/>
                  </a:lnTo>
                  <a:lnTo>
                    <a:pt x="4973781" y="1694748"/>
                  </a:lnTo>
                  <a:lnTo>
                    <a:pt x="4975593" y="1688711"/>
                  </a:lnTo>
                  <a:lnTo>
                    <a:pt x="4979820" y="1676636"/>
                  </a:lnTo>
                  <a:lnTo>
                    <a:pt x="4984046" y="1670597"/>
                  </a:lnTo>
                  <a:lnTo>
                    <a:pt x="5008196" y="1656109"/>
                  </a:lnTo>
                  <a:lnTo>
                    <a:pt x="5028719" y="1647655"/>
                  </a:lnTo>
                  <a:lnTo>
                    <a:pt x="5046832" y="1631354"/>
                  </a:lnTo>
                  <a:lnTo>
                    <a:pt x="5040795" y="1627128"/>
                  </a:lnTo>
                  <a:lnTo>
                    <a:pt x="5036569" y="1627128"/>
                  </a:lnTo>
                  <a:lnTo>
                    <a:pt x="5032343" y="1627128"/>
                  </a:lnTo>
                  <a:lnTo>
                    <a:pt x="5032343" y="1622902"/>
                  </a:lnTo>
                  <a:lnTo>
                    <a:pt x="5032343" y="1616865"/>
                  </a:lnTo>
                  <a:lnTo>
                    <a:pt x="5028116" y="1608411"/>
                  </a:lnTo>
                  <a:lnTo>
                    <a:pt x="5054680" y="1575206"/>
                  </a:lnTo>
                  <a:lnTo>
                    <a:pt x="5078817" y="1535962"/>
                  </a:lnTo>
                  <a:lnTo>
                    <a:pt x="5099345" y="1490682"/>
                  </a:lnTo>
                  <a:lnTo>
                    <a:pt x="5121685" y="1443587"/>
                  </a:lnTo>
                  <a:lnTo>
                    <a:pt x="5142212" y="1396493"/>
                  </a:lnTo>
                  <a:lnTo>
                    <a:pt x="5168777" y="1353022"/>
                  </a:lnTo>
                  <a:lnTo>
                    <a:pt x="5192927" y="1324042"/>
                  </a:lnTo>
                  <a:lnTo>
                    <a:pt x="5223115" y="1307739"/>
                  </a:lnTo>
                  <a:lnTo>
                    <a:pt x="5223115" y="1278760"/>
                  </a:lnTo>
                  <a:lnTo>
                    <a:pt x="5255720" y="1278760"/>
                  </a:lnTo>
                  <a:lnTo>
                    <a:pt x="5273832" y="1245553"/>
                  </a:lnTo>
                  <a:lnTo>
                    <a:pt x="5302208" y="1223214"/>
                  </a:lnTo>
                  <a:lnTo>
                    <a:pt x="5340848" y="1212949"/>
                  </a:lnTo>
                  <a:lnTo>
                    <a:pt x="5345076" y="1217178"/>
                  </a:lnTo>
                  <a:lnTo>
                    <a:pt x="5349302" y="1217178"/>
                  </a:lnTo>
                  <a:lnTo>
                    <a:pt x="5351113" y="1217178"/>
                  </a:lnTo>
                  <a:lnTo>
                    <a:pt x="5358962" y="1221404"/>
                  </a:lnTo>
                  <a:lnTo>
                    <a:pt x="5358962" y="1194837"/>
                  </a:lnTo>
                  <a:lnTo>
                    <a:pt x="5369225" y="1194837"/>
                  </a:lnTo>
                  <a:lnTo>
                    <a:pt x="5377074" y="1194837"/>
                  </a:lnTo>
                  <a:lnTo>
                    <a:pt x="5383113" y="1194837"/>
                  </a:lnTo>
                  <a:lnTo>
                    <a:pt x="5387339" y="1194837"/>
                  </a:lnTo>
                  <a:lnTo>
                    <a:pt x="5391565" y="1199063"/>
                  </a:lnTo>
                  <a:lnTo>
                    <a:pt x="5395188" y="1199063"/>
                  </a:lnTo>
                  <a:lnTo>
                    <a:pt x="5407261" y="1207515"/>
                  </a:lnTo>
                  <a:lnTo>
                    <a:pt x="5419337" y="1178532"/>
                  </a:lnTo>
                  <a:lnTo>
                    <a:pt x="5441677" y="1159819"/>
                  </a:lnTo>
                  <a:lnTo>
                    <a:pt x="5465827" y="1153782"/>
                  </a:lnTo>
                  <a:lnTo>
                    <a:pt x="5498430" y="1145330"/>
                  </a:lnTo>
                  <a:lnTo>
                    <a:pt x="5531033" y="1141102"/>
                  </a:lnTo>
                  <a:lnTo>
                    <a:pt x="5544919" y="1155593"/>
                  </a:lnTo>
                  <a:lnTo>
                    <a:pt x="5561220" y="1164045"/>
                  </a:lnTo>
                  <a:lnTo>
                    <a:pt x="5575106" y="1165857"/>
                  </a:lnTo>
                  <a:lnTo>
                    <a:pt x="5588994" y="1170083"/>
                  </a:lnTo>
                  <a:lnTo>
                    <a:pt x="5601070" y="1184573"/>
                  </a:lnTo>
                  <a:lnTo>
                    <a:pt x="5607106" y="1213554"/>
                  </a:lnTo>
                  <a:lnTo>
                    <a:pt x="5602880" y="1217781"/>
                  </a:lnTo>
                  <a:lnTo>
                    <a:pt x="5601070" y="1222006"/>
                  </a:lnTo>
                  <a:lnTo>
                    <a:pt x="5596842" y="1222006"/>
                  </a:lnTo>
                  <a:lnTo>
                    <a:pt x="5596842" y="1223816"/>
                  </a:lnTo>
                  <a:lnTo>
                    <a:pt x="5592616" y="1228044"/>
                  </a:lnTo>
                  <a:lnTo>
                    <a:pt x="5592616" y="1236497"/>
                  </a:lnTo>
                  <a:lnTo>
                    <a:pt x="5596842" y="1242533"/>
                  </a:lnTo>
                  <a:lnTo>
                    <a:pt x="5601070" y="1242533"/>
                  </a:lnTo>
                  <a:lnTo>
                    <a:pt x="5602880" y="1246759"/>
                  </a:lnTo>
                  <a:lnTo>
                    <a:pt x="5607106" y="1252799"/>
                  </a:lnTo>
                  <a:lnTo>
                    <a:pt x="5631257" y="1242533"/>
                  </a:lnTo>
                  <a:lnTo>
                    <a:pt x="5645143" y="1238307"/>
                  </a:lnTo>
                  <a:lnTo>
                    <a:pt x="5655408" y="1238307"/>
                  </a:lnTo>
                  <a:lnTo>
                    <a:pt x="5659634" y="1246759"/>
                  </a:lnTo>
                  <a:lnTo>
                    <a:pt x="5663860" y="1257025"/>
                  </a:lnTo>
                  <a:lnTo>
                    <a:pt x="5674123" y="1267290"/>
                  </a:lnTo>
                  <a:lnTo>
                    <a:pt x="5684387" y="1279363"/>
                  </a:lnTo>
                  <a:lnTo>
                    <a:pt x="5748990" y="1285402"/>
                  </a:lnTo>
                  <a:lnTo>
                    <a:pt x="5773141" y="1299892"/>
                  </a:lnTo>
                  <a:lnTo>
                    <a:pt x="5801518" y="1322230"/>
                  </a:lnTo>
                  <a:lnTo>
                    <a:pt x="5829892" y="1351211"/>
                  </a:lnTo>
                  <a:lnTo>
                    <a:pt x="5854043" y="1382002"/>
                  </a:lnTo>
                  <a:lnTo>
                    <a:pt x="5876383" y="1415211"/>
                  </a:lnTo>
                  <a:lnTo>
                    <a:pt x="5882420" y="1448416"/>
                  </a:lnTo>
                  <a:lnTo>
                    <a:pt x="5878194" y="1479210"/>
                  </a:lnTo>
                  <a:lnTo>
                    <a:pt x="5854043" y="1505776"/>
                  </a:lnTo>
                  <a:lnTo>
                    <a:pt x="5821440" y="1522077"/>
                  </a:lnTo>
                  <a:lnTo>
                    <a:pt x="5787027" y="1522077"/>
                  </a:lnTo>
                  <a:lnTo>
                    <a:pt x="5754424" y="1507586"/>
                  </a:lnTo>
                  <a:lnTo>
                    <a:pt x="5726047" y="1493096"/>
                  </a:lnTo>
                  <a:lnTo>
                    <a:pt x="5697671" y="1482833"/>
                  </a:lnTo>
                  <a:lnTo>
                    <a:pt x="5701897" y="1507586"/>
                  </a:lnTo>
                  <a:lnTo>
                    <a:pt x="5706123" y="1540794"/>
                  </a:lnTo>
                  <a:lnTo>
                    <a:pt x="5710349" y="1575809"/>
                  </a:lnTo>
                  <a:lnTo>
                    <a:pt x="5716387" y="1604790"/>
                  </a:lnTo>
                  <a:lnTo>
                    <a:pt x="5724235" y="1623507"/>
                  </a:lnTo>
                  <a:lnTo>
                    <a:pt x="5730273" y="1633769"/>
                  </a:lnTo>
                  <a:lnTo>
                    <a:pt x="5740538" y="1637995"/>
                  </a:lnTo>
                  <a:lnTo>
                    <a:pt x="5748385" y="1646449"/>
                  </a:lnTo>
                  <a:lnTo>
                    <a:pt x="5762273" y="1648260"/>
                  </a:lnTo>
                  <a:lnTo>
                    <a:pt x="5758047" y="1623507"/>
                  </a:lnTo>
                  <a:lnTo>
                    <a:pt x="5753819" y="1604790"/>
                  </a:lnTo>
                  <a:lnTo>
                    <a:pt x="5753819" y="1584263"/>
                  </a:lnTo>
                  <a:lnTo>
                    <a:pt x="5766499" y="1584263"/>
                  </a:lnTo>
                  <a:lnTo>
                    <a:pt x="5766499" y="1575809"/>
                  </a:lnTo>
                  <a:lnTo>
                    <a:pt x="5790648" y="1590300"/>
                  </a:lnTo>
                  <a:lnTo>
                    <a:pt x="5814799" y="1604790"/>
                  </a:lnTo>
                  <a:lnTo>
                    <a:pt x="5843176" y="1616865"/>
                  </a:lnTo>
                  <a:lnTo>
                    <a:pt x="5847402" y="1608411"/>
                  </a:lnTo>
                  <a:lnTo>
                    <a:pt x="5851630" y="1602375"/>
                  </a:lnTo>
                  <a:lnTo>
                    <a:pt x="5853440" y="1598149"/>
                  </a:lnTo>
                  <a:lnTo>
                    <a:pt x="5857666" y="1587884"/>
                  </a:lnTo>
                  <a:lnTo>
                    <a:pt x="5857666" y="1575809"/>
                  </a:lnTo>
                  <a:lnTo>
                    <a:pt x="5853440" y="1573999"/>
                  </a:lnTo>
                  <a:lnTo>
                    <a:pt x="5851630" y="1569772"/>
                  </a:lnTo>
                  <a:lnTo>
                    <a:pt x="5847402" y="1565546"/>
                  </a:lnTo>
                  <a:lnTo>
                    <a:pt x="5847402" y="1561320"/>
                  </a:lnTo>
                  <a:lnTo>
                    <a:pt x="5847402" y="1555282"/>
                  </a:lnTo>
                  <a:lnTo>
                    <a:pt x="5843176" y="1545020"/>
                  </a:lnTo>
                  <a:lnTo>
                    <a:pt x="5875778" y="1530529"/>
                  </a:lnTo>
                  <a:lnTo>
                    <a:pt x="5896306" y="1508189"/>
                  </a:lnTo>
                  <a:lnTo>
                    <a:pt x="5914420" y="1483436"/>
                  </a:lnTo>
                  <a:lnTo>
                    <a:pt x="5924683" y="1487662"/>
                  </a:lnTo>
                  <a:lnTo>
                    <a:pt x="5938571" y="1491888"/>
                  </a:lnTo>
                  <a:lnTo>
                    <a:pt x="5952457" y="1493701"/>
                  </a:lnTo>
                  <a:lnTo>
                    <a:pt x="5966342" y="1497926"/>
                  </a:lnTo>
                  <a:lnTo>
                    <a:pt x="5960306" y="1420040"/>
                  </a:lnTo>
                  <a:lnTo>
                    <a:pt x="5946420" y="1333702"/>
                  </a:lnTo>
                  <a:lnTo>
                    <a:pt x="6004984" y="1333702"/>
                  </a:lnTo>
                  <a:lnTo>
                    <a:pt x="6018870" y="1348191"/>
                  </a:lnTo>
                  <a:lnTo>
                    <a:pt x="6032756" y="1368719"/>
                  </a:lnTo>
                  <a:lnTo>
                    <a:pt x="6044831" y="1387436"/>
                  </a:lnTo>
                  <a:lnTo>
                    <a:pt x="6044831" y="1406154"/>
                  </a:lnTo>
                  <a:lnTo>
                    <a:pt x="6036982" y="1407964"/>
                  </a:lnTo>
                  <a:lnTo>
                    <a:pt x="6032756" y="1407964"/>
                  </a:lnTo>
                  <a:lnTo>
                    <a:pt x="6026719" y="1412193"/>
                  </a:lnTo>
                  <a:lnTo>
                    <a:pt x="6012833" y="1412193"/>
                  </a:lnTo>
                  <a:lnTo>
                    <a:pt x="6012833" y="1451436"/>
                  </a:lnTo>
                  <a:lnTo>
                    <a:pt x="6023096" y="1455663"/>
                  </a:lnTo>
                  <a:lnTo>
                    <a:pt x="6027322" y="1459889"/>
                  </a:lnTo>
                  <a:lnTo>
                    <a:pt x="6033361" y="1464116"/>
                  </a:lnTo>
                  <a:lnTo>
                    <a:pt x="6041208" y="1465926"/>
                  </a:lnTo>
                  <a:lnTo>
                    <a:pt x="6051473" y="1465926"/>
                  </a:lnTo>
                  <a:lnTo>
                    <a:pt x="6055699" y="1465926"/>
                  </a:lnTo>
                  <a:lnTo>
                    <a:pt x="6059925" y="1464116"/>
                  </a:lnTo>
                  <a:lnTo>
                    <a:pt x="6061738" y="1464116"/>
                  </a:lnTo>
                  <a:lnTo>
                    <a:pt x="6069585" y="1459889"/>
                  </a:lnTo>
                  <a:lnTo>
                    <a:pt x="6073813" y="1449624"/>
                  </a:lnTo>
                  <a:lnTo>
                    <a:pt x="6073813" y="1441172"/>
                  </a:lnTo>
                  <a:lnTo>
                    <a:pt x="6073813" y="1430908"/>
                  </a:lnTo>
                  <a:lnTo>
                    <a:pt x="6073813" y="1422456"/>
                  </a:lnTo>
                  <a:lnTo>
                    <a:pt x="6069585" y="1412193"/>
                  </a:lnTo>
                  <a:lnTo>
                    <a:pt x="6093736" y="1378984"/>
                  </a:lnTo>
                  <a:lnTo>
                    <a:pt x="6122112" y="1352417"/>
                  </a:lnTo>
                  <a:lnTo>
                    <a:pt x="6146263" y="1319211"/>
                  </a:lnTo>
                  <a:lnTo>
                    <a:pt x="6158338" y="1314985"/>
                  </a:lnTo>
                  <a:lnTo>
                    <a:pt x="6168603" y="1314985"/>
                  </a:lnTo>
                  <a:lnTo>
                    <a:pt x="6172829" y="1310759"/>
                  </a:lnTo>
                  <a:lnTo>
                    <a:pt x="6178866" y="1314985"/>
                  </a:lnTo>
                  <a:lnTo>
                    <a:pt x="6186715" y="1319211"/>
                  </a:lnTo>
                  <a:lnTo>
                    <a:pt x="6188526" y="1325248"/>
                  </a:lnTo>
                  <a:lnTo>
                    <a:pt x="6192752" y="1333702"/>
                  </a:lnTo>
                  <a:lnTo>
                    <a:pt x="6196980" y="1337928"/>
                  </a:lnTo>
                  <a:lnTo>
                    <a:pt x="6198790" y="1343965"/>
                  </a:lnTo>
                  <a:lnTo>
                    <a:pt x="6206640" y="1348191"/>
                  </a:lnTo>
                  <a:lnTo>
                    <a:pt x="6206640" y="1339739"/>
                  </a:lnTo>
                  <a:lnTo>
                    <a:pt x="6212676" y="1333702"/>
                  </a:lnTo>
                  <a:lnTo>
                    <a:pt x="6216902" y="1325248"/>
                  </a:lnTo>
                  <a:lnTo>
                    <a:pt x="6221129" y="1319211"/>
                  </a:lnTo>
                  <a:lnTo>
                    <a:pt x="6221129" y="1308947"/>
                  </a:lnTo>
                  <a:lnTo>
                    <a:pt x="6225355" y="1294459"/>
                  </a:lnTo>
                  <a:lnTo>
                    <a:pt x="6255544" y="1294459"/>
                  </a:lnTo>
                  <a:lnTo>
                    <a:pt x="6283921" y="1300495"/>
                  </a:lnTo>
                  <a:lnTo>
                    <a:pt x="6310485" y="1308947"/>
                  </a:lnTo>
                  <a:lnTo>
                    <a:pt x="6292373" y="1323437"/>
                  </a:lnTo>
                  <a:lnTo>
                    <a:pt x="6274259" y="1333702"/>
                  </a:lnTo>
                  <a:lnTo>
                    <a:pt x="6260373" y="1343965"/>
                  </a:lnTo>
                  <a:lnTo>
                    <a:pt x="6246487" y="1364493"/>
                  </a:lnTo>
                  <a:lnTo>
                    <a:pt x="6264599" y="1364493"/>
                  </a:lnTo>
                  <a:lnTo>
                    <a:pt x="6274864" y="1354230"/>
                  </a:lnTo>
                  <a:lnTo>
                    <a:pt x="6299014" y="1343965"/>
                  </a:lnTo>
                  <a:lnTo>
                    <a:pt x="6325579" y="1333702"/>
                  </a:lnTo>
                  <a:lnTo>
                    <a:pt x="6346108" y="1325248"/>
                  </a:lnTo>
                  <a:lnTo>
                    <a:pt x="6368446" y="1319211"/>
                  </a:lnTo>
                  <a:lnTo>
                    <a:pt x="6374485" y="1319211"/>
                  </a:lnTo>
                  <a:lnTo>
                    <a:pt x="6378711" y="1323437"/>
                  </a:lnTo>
                  <a:lnTo>
                    <a:pt x="6384748" y="1329474"/>
                  </a:lnTo>
                  <a:lnTo>
                    <a:pt x="6388974" y="1333702"/>
                  </a:lnTo>
                  <a:lnTo>
                    <a:pt x="6393202" y="1337928"/>
                  </a:lnTo>
                  <a:lnTo>
                    <a:pt x="6399238" y="1337928"/>
                  </a:lnTo>
                  <a:lnTo>
                    <a:pt x="6413124" y="1339739"/>
                  </a:lnTo>
                  <a:lnTo>
                    <a:pt x="6417350" y="1333702"/>
                  </a:lnTo>
                  <a:lnTo>
                    <a:pt x="6421576" y="1325248"/>
                  </a:lnTo>
                  <a:lnTo>
                    <a:pt x="6423389" y="1323437"/>
                  </a:lnTo>
                  <a:lnTo>
                    <a:pt x="6423389" y="1314985"/>
                  </a:lnTo>
                  <a:lnTo>
                    <a:pt x="6427615" y="1304721"/>
                  </a:lnTo>
                  <a:lnTo>
                    <a:pt x="6427615" y="1294459"/>
                  </a:lnTo>
                  <a:lnTo>
                    <a:pt x="6421576" y="1286005"/>
                  </a:lnTo>
                  <a:lnTo>
                    <a:pt x="6417350" y="1279968"/>
                  </a:lnTo>
                  <a:lnTo>
                    <a:pt x="6413124" y="1271516"/>
                  </a:lnTo>
                  <a:lnTo>
                    <a:pt x="6413124" y="1261251"/>
                  </a:lnTo>
                  <a:lnTo>
                    <a:pt x="6413124" y="1246759"/>
                  </a:lnTo>
                  <a:lnTo>
                    <a:pt x="6423389" y="1238307"/>
                  </a:lnTo>
                  <a:lnTo>
                    <a:pt x="6431236" y="1232271"/>
                  </a:lnTo>
                  <a:lnTo>
                    <a:pt x="6437275" y="1228044"/>
                  </a:lnTo>
                  <a:lnTo>
                    <a:pt x="6451161" y="1222006"/>
                  </a:lnTo>
                  <a:lnTo>
                    <a:pt x="6459010" y="1223816"/>
                  </a:lnTo>
                  <a:lnTo>
                    <a:pt x="6469275" y="1228044"/>
                  </a:lnTo>
                  <a:lnTo>
                    <a:pt x="6483161" y="1228044"/>
                  </a:lnTo>
                  <a:lnTo>
                    <a:pt x="6497047" y="1228044"/>
                  </a:lnTo>
                  <a:lnTo>
                    <a:pt x="6515159" y="1250383"/>
                  </a:lnTo>
                  <a:lnTo>
                    <a:pt x="6539310" y="1275138"/>
                  </a:lnTo>
                  <a:lnTo>
                    <a:pt x="6575536" y="1299892"/>
                  </a:lnTo>
                  <a:lnTo>
                    <a:pt x="6605723" y="1324645"/>
                  </a:lnTo>
                  <a:lnTo>
                    <a:pt x="6634100" y="1339136"/>
                  </a:lnTo>
                  <a:lnTo>
                    <a:pt x="6652214" y="1347588"/>
                  </a:lnTo>
                  <a:lnTo>
                    <a:pt x="6656440" y="1343362"/>
                  </a:lnTo>
                  <a:lnTo>
                    <a:pt x="6656440" y="1339136"/>
                  </a:lnTo>
                  <a:lnTo>
                    <a:pt x="6658250" y="1333097"/>
                  </a:lnTo>
                  <a:lnTo>
                    <a:pt x="6647986" y="1322834"/>
                  </a:lnTo>
                  <a:lnTo>
                    <a:pt x="6641949" y="1314380"/>
                  </a:lnTo>
                  <a:lnTo>
                    <a:pt x="6637723" y="1304118"/>
                  </a:lnTo>
                  <a:lnTo>
                    <a:pt x="6629874" y="1293854"/>
                  </a:lnTo>
                  <a:lnTo>
                    <a:pt x="6628063" y="1279363"/>
                  </a:lnTo>
                  <a:lnTo>
                    <a:pt x="6595460" y="1279363"/>
                  </a:lnTo>
                  <a:lnTo>
                    <a:pt x="6599686" y="1235891"/>
                  </a:lnTo>
                  <a:lnTo>
                    <a:pt x="6591837" y="1202686"/>
                  </a:lnTo>
                  <a:lnTo>
                    <a:pt x="6587611" y="1173704"/>
                  </a:lnTo>
                  <a:lnTo>
                    <a:pt x="6581572" y="1134460"/>
                  </a:lnTo>
                  <a:lnTo>
                    <a:pt x="6602102" y="1119972"/>
                  </a:lnTo>
                  <a:lnTo>
                    <a:pt x="6615988" y="1101253"/>
                  </a:lnTo>
                  <a:lnTo>
                    <a:pt x="6623837" y="1080726"/>
                  </a:lnTo>
                  <a:lnTo>
                    <a:pt x="6629874" y="1054159"/>
                  </a:lnTo>
                  <a:lnTo>
                    <a:pt x="6637723" y="1033632"/>
                  </a:lnTo>
                  <a:lnTo>
                    <a:pt x="6647986" y="1011294"/>
                  </a:lnTo>
                  <a:lnTo>
                    <a:pt x="6661874" y="994992"/>
                  </a:lnTo>
                  <a:lnTo>
                    <a:pt x="6679986" y="982917"/>
                  </a:lnTo>
                  <a:lnTo>
                    <a:pt x="6712588" y="981104"/>
                  </a:lnTo>
                  <a:lnTo>
                    <a:pt x="6751230" y="982917"/>
                  </a:lnTo>
                  <a:lnTo>
                    <a:pt x="6761493" y="1001632"/>
                  </a:lnTo>
                  <a:lnTo>
                    <a:pt x="6775379" y="1016123"/>
                  </a:lnTo>
                  <a:lnTo>
                    <a:pt x="6771153" y="1045104"/>
                  </a:lnTo>
                  <a:lnTo>
                    <a:pt x="6765116" y="1074084"/>
                  </a:lnTo>
                  <a:lnTo>
                    <a:pt x="6757267" y="1098838"/>
                  </a:lnTo>
                  <a:lnTo>
                    <a:pt x="6755456" y="1121179"/>
                  </a:lnTo>
                  <a:lnTo>
                    <a:pt x="6751230" y="1135668"/>
                  </a:lnTo>
                  <a:lnTo>
                    <a:pt x="6757267" y="1154385"/>
                  </a:lnTo>
                  <a:lnTo>
                    <a:pt x="6769342" y="1179137"/>
                  </a:lnTo>
                  <a:lnTo>
                    <a:pt x="6775379" y="1208120"/>
                  </a:lnTo>
                  <a:lnTo>
                    <a:pt x="6781417" y="1228648"/>
                  </a:lnTo>
                  <a:lnTo>
                    <a:pt x="6781417" y="1253401"/>
                  </a:lnTo>
                  <a:lnTo>
                    <a:pt x="6775379" y="1275742"/>
                  </a:lnTo>
                  <a:lnTo>
                    <a:pt x="6769342" y="1294459"/>
                  </a:lnTo>
                  <a:lnTo>
                    <a:pt x="6769342" y="1308947"/>
                  </a:lnTo>
                  <a:lnTo>
                    <a:pt x="6771153" y="1319211"/>
                  </a:lnTo>
                  <a:lnTo>
                    <a:pt x="6775379" y="1325248"/>
                  </a:lnTo>
                  <a:lnTo>
                    <a:pt x="6781417" y="1333702"/>
                  </a:lnTo>
                  <a:lnTo>
                    <a:pt x="6789267" y="1339739"/>
                  </a:lnTo>
                  <a:lnTo>
                    <a:pt x="6793493" y="1351815"/>
                  </a:lnTo>
                  <a:lnTo>
                    <a:pt x="6799529" y="1363890"/>
                  </a:lnTo>
                  <a:lnTo>
                    <a:pt x="6789267" y="1386229"/>
                  </a:lnTo>
                  <a:lnTo>
                    <a:pt x="6781417" y="1410985"/>
                  </a:lnTo>
                  <a:lnTo>
                    <a:pt x="6781417" y="1444191"/>
                  </a:lnTo>
                  <a:lnTo>
                    <a:pt x="6771153" y="1450228"/>
                  </a:lnTo>
                  <a:lnTo>
                    <a:pt x="6765116" y="1458682"/>
                  </a:lnTo>
                  <a:lnTo>
                    <a:pt x="6754853" y="1462908"/>
                  </a:lnTo>
                  <a:lnTo>
                    <a:pt x="6742778" y="1468945"/>
                  </a:lnTo>
                  <a:lnTo>
                    <a:pt x="6728890" y="1473173"/>
                  </a:lnTo>
                  <a:lnTo>
                    <a:pt x="6728890" y="1484041"/>
                  </a:lnTo>
                  <a:lnTo>
                    <a:pt x="6769342" y="1484041"/>
                  </a:lnTo>
                  <a:lnTo>
                    <a:pt x="6771153" y="1479815"/>
                  </a:lnTo>
                  <a:lnTo>
                    <a:pt x="6775379" y="1478003"/>
                  </a:lnTo>
                  <a:lnTo>
                    <a:pt x="6781417" y="1473776"/>
                  </a:lnTo>
                  <a:lnTo>
                    <a:pt x="6795303" y="1449021"/>
                  </a:lnTo>
                  <a:lnTo>
                    <a:pt x="6809191" y="1420040"/>
                  </a:lnTo>
                  <a:lnTo>
                    <a:pt x="6821267" y="1397701"/>
                  </a:lnTo>
                  <a:lnTo>
                    <a:pt x="6827303" y="1362682"/>
                  </a:lnTo>
                  <a:lnTo>
                    <a:pt x="6821267" y="1329474"/>
                  </a:lnTo>
                  <a:lnTo>
                    <a:pt x="6817039" y="1296269"/>
                  </a:lnTo>
                  <a:lnTo>
                    <a:pt x="6812812" y="1267290"/>
                  </a:lnTo>
                  <a:lnTo>
                    <a:pt x="6851454" y="1267290"/>
                  </a:lnTo>
                  <a:lnTo>
                    <a:pt x="6887680" y="1267290"/>
                  </a:lnTo>
                  <a:lnTo>
                    <a:pt x="6922093" y="1279363"/>
                  </a:lnTo>
                  <a:lnTo>
                    <a:pt x="6922093" y="1267290"/>
                  </a:lnTo>
                  <a:lnTo>
                    <a:pt x="6887680" y="1252799"/>
                  </a:lnTo>
                  <a:lnTo>
                    <a:pt x="6845415" y="1236497"/>
                  </a:lnTo>
                  <a:lnTo>
                    <a:pt x="6806776" y="1222006"/>
                  </a:lnTo>
                  <a:lnTo>
                    <a:pt x="6798927" y="1185177"/>
                  </a:lnTo>
                  <a:lnTo>
                    <a:pt x="6788664" y="1160423"/>
                  </a:lnTo>
                  <a:lnTo>
                    <a:pt x="6778399" y="1139896"/>
                  </a:lnTo>
                  <a:lnTo>
                    <a:pt x="6768134" y="1110915"/>
                  </a:lnTo>
                  <a:lnTo>
                    <a:pt x="6812812" y="1069858"/>
                  </a:lnTo>
                  <a:lnTo>
                    <a:pt x="6812812" y="1002237"/>
                  </a:lnTo>
                  <a:lnTo>
                    <a:pt x="6820662" y="1002237"/>
                  </a:lnTo>
                  <a:lnTo>
                    <a:pt x="6826698" y="1002237"/>
                  </a:lnTo>
                  <a:lnTo>
                    <a:pt x="6830926" y="1002237"/>
                  </a:lnTo>
                  <a:lnTo>
                    <a:pt x="6830926" y="1003445"/>
                  </a:lnTo>
                  <a:lnTo>
                    <a:pt x="6836963" y="1007671"/>
                  </a:lnTo>
                  <a:lnTo>
                    <a:pt x="6844812" y="1028198"/>
                  </a:lnTo>
                  <a:lnTo>
                    <a:pt x="6850849" y="1050538"/>
                  </a:lnTo>
                  <a:lnTo>
                    <a:pt x="6864737" y="1066840"/>
                  </a:lnTo>
                  <a:lnTo>
                    <a:pt x="6891301" y="1052349"/>
                  </a:lnTo>
                  <a:lnTo>
                    <a:pt x="6921491" y="1046310"/>
                  </a:lnTo>
                  <a:lnTo>
                    <a:pt x="6961941" y="1046310"/>
                  </a:lnTo>
                  <a:lnTo>
                    <a:pt x="6982470" y="1075292"/>
                  </a:lnTo>
                  <a:lnTo>
                    <a:pt x="7015073" y="1104271"/>
                  </a:lnTo>
                  <a:lnTo>
                    <a:pt x="7045260" y="1124800"/>
                  </a:lnTo>
                  <a:lnTo>
                    <a:pt x="7045260" y="1108499"/>
                  </a:lnTo>
                  <a:lnTo>
                    <a:pt x="7021110" y="1081934"/>
                  </a:lnTo>
                  <a:lnTo>
                    <a:pt x="7002998" y="1051141"/>
                  </a:lnTo>
                  <a:lnTo>
                    <a:pt x="6992733" y="1010086"/>
                  </a:lnTo>
                  <a:lnTo>
                    <a:pt x="6982470" y="970842"/>
                  </a:lnTo>
                  <a:lnTo>
                    <a:pt x="6974621" y="927371"/>
                  </a:lnTo>
                  <a:lnTo>
                    <a:pt x="7021110" y="912880"/>
                  </a:lnTo>
                  <a:lnTo>
                    <a:pt x="7071827" y="902616"/>
                  </a:lnTo>
                  <a:lnTo>
                    <a:pt x="7085712" y="935823"/>
                  </a:lnTo>
                  <a:lnTo>
                    <a:pt x="7091749" y="935823"/>
                  </a:lnTo>
                  <a:lnTo>
                    <a:pt x="7099598" y="902616"/>
                  </a:lnTo>
                  <a:lnTo>
                    <a:pt x="7105637" y="867597"/>
                  </a:lnTo>
                  <a:lnTo>
                    <a:pt x="7115900" y="830768"/>
                  </a:lnTo>
                  <a:lnTo>
                    <a:pt x="7148503" y="812052"/>
                  </a:lnTo>
                  <a:lnTo>
                    <a:pt x="7172653" y="791524"/>
                  </a:lnTo>
                  <a:lnTo>
                    <a:pt x="7201030" y="769186"/>
                  </a:lnTo>
                  <a:lnTo>
                    <a:pt x="7229407" y="757111"/>
                  </a:lnTo>
                  <a:lnTo>
                    <a:pt x="7262010" y="745035"/>
                  </a:lnTo>
                  <a:lnTo>
                    <a:pt x="7304272" y="745035"/>
                  </a:lnTo>
                  <a:lnTo>
                    <a:pt x="7308499" y="730545"/>
                  </a:lnTo>
                  <a:lnTo>
                    <a:pt x="7314537" y="720282"/>
                  </a:lnTo>
                  <a:lnTo>
                    <a:pt x="7318763" y="710017"/>
                  </a:lnTo>
                  <a:lnTo>
                    <a:pt x="7324800" y="699754"/>
                  </a:lnTo>
                  <a:lnTo>
                    <a:pt x="7347140" y="699754"/>
                  </a:lnTo>
                  <a:lnTo>
                    <a:pt x="7375517" y="699754"/>
                  </a:lnTo>
                  <a:lnTo>
                    <a:pt x="7403894" y="699754"/>
                  </a:lnTo>
                  <a:lnTo>
                    <a:pt x="7424421" y="699754"/>
                  </a:lnTo>
                  <a:lnTo>
                    <a:pt x="7434684" y="699754"/>
                  </a:lnTo>
                  <a:lnTo>
                    <a:pt x="7448570" y="687679"/>
                  </a:lnTo>
                  <a:lnTo>
                    <a:pt x="7462458" y="677414"/>
                  </a:lnTo>
                  <a:lnTo>
                    <a:pt x="7476344" y="662924"/>
                  </a:lnTo>
                  <a:lnTo>
                    <a:pt x="7488419" y="652661"/>
                  </a:lnTo>
                  <a:lnTo>
                    <a:pt x="7498684" y="656887"/>
                  </a:lnTo>
                  <a:lnTo>
                    <a:pt x="7504720" y="656887"/>
                  </a:lnTo>
                  <a:lnTo>
                    <a:pt x="7516796" y="658698"/>
                  </a:lnTo>
                  <a:lnTo>
                    <a:pt x="7527059" y="658698"/>
                  </a:lnTo>
                  <a:lnTo>
                    <a:pt x="7527059" y="619453"/>
                  </a:lnTo>
                  <a:lnTo>
                    <a:pt x="7557248" y="604964"/>
                  </a:lnTo>
                  <a:lnTo>
                    <a:pt x="7583812" y="590474"/>
                  </a:lnTo>
                  <a:lnTo>
                    <a:pt x="7607963" y="571757"/>
                  </a:lnTo>
                  <a:lnTo>
                    <a:pt x="7628490" y="551229"/>
                  </a:lnTo>
                  <a:close/>
                  <a:moveTo>
                    <a:pt x="1875891" y="498704"/>
                  </a:moveTo>
                  <a:lnTo>
                    <a:pt x="1912720" y="508968"/>
                  </a:lnTo>
                  <a:lnTo>
                    <a:pt x="1936870" y="527685"/>
                  </a:lnTo>
                  <a:lnTo>
                    <a:pt x="1957398" y="543987"/>
                  </a:lnTo>
                  <a:lnTo>
                    <a:pt x="1979738" y="566325"/>
                  </a:lnTo>
                  <a:lnTo>
                    <a:pt x="2000266" y="582626"/>
                  </a:lnTo>
                  <a:lnTo>
                    <a:pt x="2000266" y="576589"/>
                  </a:lnTo>
                  <a:lnTo>
                    <a:pt x="2012341" y="576589"/>
                  </a:lnTo>
                  <a:lnTo>
                    <a:pt x="2012341" y="582626"/>
                  </a:lnTo>
                  <a:lnTo>
                    <a:pt x="2014151" y="591078"/>
                  </a:lnTo>
                  <a:lnTo>
                    <a:pt x="2022000" y="601343"/>
                  </a:lnTo>
                  <a:lnTo>
                    <a:pt x="2026227" y="615834"/>
                  </a:lnTo>
                  <a:lnTo>
                    <a:pt x="2011738" y="615834"/>
                  </a:lnTo>
                  <a:lnTo>
                    <a:pt x="2003889" y="615834"/>
                  </a:lnTo>
                  <a:lnTo>
                    <a:pt x="2003889" y="620060"/>
                  </a:lnTo>
                  <a:lnTo>
                    <a:pt x="1999663" y="620060"/>
                  </a:lnTo>
                  <a:lnTo>
                    <a:pt x="1993624" y="620060"/>
                  </a:lnTo>
                  <a:lnTo>
                    <a:pt x="1985775" y="624286"/>
                  </a:lnTo>
                  <a:lnTo>
                    <a:pt x="1957398" y="601946"/>
                  </a:lnTo>
                  <a:lnTo>
                    <a:pt x="1929023" y="591683"/>
                  </a:lnTo>
                  <a:lnTo>
                    <a:pt x="1894608" y="583231"/>
                  </a:lnTo>
                  <a:lnTo>
                    <a:pt x="1862005" y="566929"/>
                  </a:lnTo>
                  <a:lnTo>
                    <a:pt x="1874080" y="556665"/>
                  </a:lnTo>
                  <a:lnTo>
                    <a:pt x="1875891" y="544589"/>
                  </a:lnTo>
                  <a:lnTo>
                    <a:pt x="1874080" y="534327"/>
                  </a:lnTo>
                  <a:lnTo>
                    <a:pt x="1874080" y="519231"/>
                  </a:lnTo>
                  <a:close/>
                  <a:moveTo>
                    <a:pt x="4341650" y="484215"/>
                  </a:moveTo>
                  <a:lnTo>
                    <a:pt x="4349498" y="484215"/>
                  </a:lnTo>
                  <a:lnTo>
                    <a:pt x="4355535" y="486025"/>
                  </a:lnTo>
                  <a:lnTo>
                    <a:pt x="4359762" y="490251"/>
                  </a:lnTo>
                  <a:lnTo>
                    <a:pt x="4363988" y="494477"/>
                  </a:lnTo>
                  <a:lnTo>
                    <a:pt x="4365800" y="498704"/>
                  </a:lnTo>
                  <a:lnTo>
                    <a:pt x="4365800" y="501119"/>
                  </a:lnTo>
                  <a:lnTo>
                    <a:pt x="4365800" y="505345"/>
                  </a:lnTo>
                  <a:lnTo>
                    <a:pt x="4370026" y="513797"/>
                  </a:lnTo>
                  <a:lnTo>
                    <a:pt x="4355535" y="513797"/>
                  </a:lnTo>
                  <a:lnTo>
                    <a:pt x="4349498" y="515610"/>
                  </a:lnTo>
                  <a:lnTo>
                    <a:pt x="4341650" y="515610"/>
                  </a:lnTo>
                  <a:lnTo>
                    <a:pt x="4335612" y="519836"/>
                  </a:lnTo>
                  <a:lnTo>
                    <a:pt x="4323536" y="519836"/>
                  </a:lnTo>
                  <a:lnTo>
                    <a:pt x="4323536" y="513797"/>
                  </a:lnTo>
                  <a:lnTo>
                    <a:pt x="4317500" y="513797"/>
                  </a:lnTo>
                  <a:lnTo>
                    <a:pt x="4317500" y="487233"/>
                  </a:lnTo>
                  <a:lnTo>
                    <a:pt x="4327764" y="487233"/>
                  </a:lnTo>
                  <a:lnTo>
                    <a:pt x="4338027" y="485420"/>
                  </a:lnTo>
                  <a:lnTo>
                    <a:pt x="4341650" y="485420"/>
                  </a:lnTo>
                  <a:close/>
                  <a:moveTo>
                    <a:pt x="1985775" y="466101"/>
                  </a:moveTo>
                  <a:lnTo>
                    <a:pt x="2018378" y="466101"/>
                  </a:lnTo>
                  <a:lnTo>
                    <a:pt x="2018378" y="472139"/>
                  </a:lnTo>
                  <a:lnTo>
                    <a:pt x="2012341" y="472139"/>
                  </a:lnTo>
                  <a:lnTo>
                    <a:pt x="2004491" y="472139"/>
                  </a:lnTo>
                  <a:lnTo>
                    <a:pt x="2000266" y="476365"/>
                  </a:lnTo>
                  <a:lnTo>
                    <a:pt x="1998455" y="476365"/>
                  </a:lnTo>
                  <a:lnTo>
                    <a:pt x="1994229" y="476365"/>
                  </a:lnTo>
                  <a:lnTo>
                    <a:pt x="1990003" y="472139"/>
                  </a:lnTo>
                  <a:close/>
                  <a:moveTo>
                    <a:pt x="5344471" y="414781"/>
                  </a:moveTo>
                  <a:lnTo>
                    <a:pt x="5368622" y="414781"/>
                  </a:lnTo>
                  <a:lnTo>
                    <a:pt x="5376471" y="443763"/>
                  </a:lnTo>
                  <a:lnTo>
                    <a:pt x="5382507" y="462478"/>
                  </a:lnTo>
                  <a:lnTo>
                    <a:pt x="5396998" y="470932"/>
                  </a:lnTo>
                  <a:lnTo>
                    <a:pt x="5421149" y="481194"/>
                  </a:lnTo>
                  <a:lnTo>
                    <a:pt x="5410884" y="524062"/>
                  </a:lnTo>
                  <a:lnTo>
                    <a:pt x="5396395" y="566929"/>
                  </a:lnTo>
                  <a:lnTo>
                    <a:pt x="5375866" y="597720"/>
                  </a:lnTo>
                  <a:lnTo>
                    <a:pt x="5375866" y="558475"/>
                  </a:lnTo>
                  <a:lnTo>
                    <a:pt x="5329377" y="558475"/>
                  </a:lnTo>
                  <a:lnTo>
                    <a:pt x="5333603" y="513194"/>
                  </a:lnTo>
                  <a:lnTo>
                    <a:pt x="5337829" y="470327"/>
                  </a:lnTo>
                  <a:close/>
                  <a:moveTo>
                    <a:pt x="7582001" y="322407"/>
                  </a:moveTo>
                  <a:lnTo>
                    <a:pt x="7583209" y="322407"/>
                  </a:lnTo>
                  <a:lnTo>
                    <a:pt x="7591058" y="322407"/>
                  </a:lnTo>
                  <a:lnTo>
                    <a:pt x="7591058" y="330859"/>
                  </a:lnTo>
                  <a:lnTo>
                    <a:pt x="7592869" y="341123"/>
                  </a:lnTo>
                  <a:lnTo>
                    <a:pt x="7597097" y="345349"/>
                  </a:lnTo>
                  <a:lnTo>
                    <a:pt x="7601323" y="351386"/>
                  </a:lnTo>
                  <a:lnTo>
                    <a:pt x="7605549" y="355614"/>
                  </a:lnTo>
                  <a:lnTo>
                    <a:pt x="7611586" y="361651"/>
                  </a:lnTo>
                  <a:lnTo>
                    <a:pt x="7619435" y="355614"/>
                  </a:lnTo>
                  <a:lnTo>
                    <a:pt x="7621246" y="347160"/>
                  </a:lnTo>
                  <a:lnTo>
                    <a:pt x="7625472" y="345349"/>
                  </a:lnTo>
                  <a:lnTo>
                    <a:pt x="7633321" y="345349"/>
                  </a:lnTo>
                  <a:lnTo>
                    <a:pt x="7643586" y="341123"/>
                  </a:lnTo>
                  <a:lnTo>
                    <a:pt x="7649622" y="361651"/>
                  </a:lnTo>
                  <a:lnTo>
                    <a:pt x="7661698" y="376142"/>
                  </a:lnTo>
                  <a:lnTo>
                    <a:pt x="7671962" y="390630"/>
                  </a:lnTo>
                  <a:lnTo>
                    <a:pt x="7677999" y="409347"/>
                  </a:lnTo>
                  <a:lnTo>
                    <a:pt x="7682225" y="434103"/>
                  </a:lnTo>
                  <a:lnTo>
                    <a:pt x="7682225" y="438329"/>
                  </a:lnTo>
                  <a:lnTo>
                    <a:pt x="7677999" y="442555"/>
                  </a:lnTo>
                  <a:lnTo>
                    <a:pt x="7677999" y="444366"/>
                  </a:lnTo>
                  <a:lnTo>
                    <a:pt x="7677999" y="448592"/>
                  </a:lnTo>
                  <a:lnTo>
                    <a:pt x="7677999" y="452818"/>
                  </a:lnTo>
                  <a:lnTo>
                    <a:pt x="7676189" y="458856"/>
                  </a:lnTo>
                  <a:lnTo>
                    <a:pt x="7653848" y="473347"/>
                  </a:lnTo>
                  <a:lnTo>
                    <a:pt x="7621246" y="487836"/>
                  </a:lnTo>
                  <a:lnTo>
                    <a:pt x="7582606" y="496288"/>
                  </a:lnTo>
                  <a:lnTo>
                    <a:pt x="7543965" y="502327"/>
                  </a:lnTo>
                  <a:lnTo>
                    <a:pt x="7511362" y="506553"/>
                  </a:lnTo>
                  <a:lnTo>
                    <a:pt x="7515588" y="487836"/>
                  </a:lnTo>
                  <a:lnTo>
                    <a:pt x="7519814" y="481799"/>
                  </a:lnTo>
                  <a:lnTo>
                    <a:pt x="7524040" y="473347"/>
                  </a:lnTo>
                  <a:lnTo>
                    <a:pt x="7525853" y="471535"/>
                  </a:lnTo>
                  <a:lnTo>
                    <a:pt x="7530079" y="471535"/>
                  </a:lnTo>
                  <a:lnTo>
                    <a:pt x="7537928" y="467309"/>
                  </a:lnTo>
                  <a:lnTo>
                    <a:pt x="7539739" y="467309"/>
                  </a:lnTo>
                  <a:lnTo>
                    <a:pt x="7543965" y="463082"/>
                  </a:lnTo>
                  <a:lnTo>
                    <a:pt x="7551814" y="458856"/>
                  </a:lnTo>
                  <a:lnTo>
                    <a:pt x="7562079" y="429875"/>
                  </a:lnTo>
                  <a:lnTo>
                    <a:pt x="7562079" y="400895"/>
                  </a:lnTo>
                  <a:lnTo>
                    <a:pt x="7557853" y="374329"/>
                  </a:lnTo>
                  <a:lnTo>
                    <a:pt x="7563889" y="351991"/>
                  </a:lnTo>
                  <a:lnTo>
                    <a:pt x="7582001" y="331464"/>
                  </a:lnTo>
                  <a:close/>
                  <a:moveTo>
                    <a:pt x="2138526" y="307916"/>
                  </a:moveTo>
                  <a:lnTo>
                    <a:pt x="2142752" y="307916"/>
                  </a:lnTo>
                  <a:lnTo>
                    <a:pt x="2149998" y="307916"/>
                  </a:lnTo>
                  <a:lnTo>
                    <a:pt x="2188638" y="350783"/>
                  </a:lnTo>
                  <a:lnTo>
                    <a:pt x="2237542" y="383386"/>
                  </a:lnTo>
                  <a:lnTo>
                    <a:pt x="2298522" y="408140"/>
                  </a:lnTo>
                  <a:lnTo>
                    <a:pt x="2302747" y="443158"/>
                  </a:lnTo>
                  <a:lnTo>
                    <a:pt x="2313012" y="469724"/>
                  </a:lnTo>
                  <a:lnTo>
                    <a:pt x="2323277" y="484215"/>
                  </a:lnTo>
                  <a:lnTo>
                    <a:pt x="2337766" y="498704"/>
                  </a:lnTo>
                  <a:lnTo>
                    <a:pt x="2352256" y="519231"/>
                  </a:lnTo>
                  <a:lnTo>
                    <a:pt x="2328106" y="523459"/>
                  </a:lnTo>
                  <a:lnTo>
                    <a:pt x="2303955" y="527685"/>
                  </a:lnTo>
                  <a:lnTo>
                    <a:pt x="2281617" y="537948"/>
                  </a:lnTo>
                  <a:lnTo>
                    <a:pt x="2267126" y="552439"/>
                  </a:lnTo>
                  <a:lnTo>
                    <a:pt x="2265316" y="558475"/>
                  </a:lnTo>
                  <a:lnTo>
                    <a:pt x="2261090" y="566929"/>
                  </a:lnTo>
                  <a:lnTo>
                    <a:pt x="2256864" y="572966"/>
                  </a:lnTo>
                  <a:lnTo>
                    <a:pt x="2252636" y="577192"/>
                  </a:lnTo>
                  <a:lnTo>
                    <a:pt x="2246599" y="583231"/>
                  </a:lnTo>
                  <a:lnTo>
                    <a:pt x="2224259" y="587457"/>
                  </a:lnTo>
                  <a:lnTo>
                    <a:pt x="2194072" y="591683"/>
                  </a:lnTo>
                  <a:lnTo>
                    <a:pt x="2157243" y="587457"/>
                  </a:lnTo>
                  <a:lnTo>
                    <a:pt x="2128866" y="583231"/>
                  </a:lnTo>
                  <a:lnTo>
                    <a:pt x="2122829" y="562701"/>
                  </a:lnTo>
                  <a:lnTo>
                    <a:pt x="2118601" y="548213"/>
                  </a:lnTo>
                  <a:lnTo>
                    <a:pt x="2114375" y="537948"/>
                  </a:lnTo>
                  <a:lnTo>
                    <a:pt x="2104112" y="519231"/>
                  </a:lnTo>
                  <a:lnTo>
                    <a:pt x="2150601" y="504742"/>
                  </a:lnTo>
                  <a:lnTo>
                    <a:pt x="2150601" y="498704"/>
                  </a:lnTo>
                  <a:lnTo>
                    <a:pt x="2113772" y="494477"/>
                  </a:lnTo>
                  <a:lnTo>
                    <a:pt x="2089622" y="486025"/>
                  </a:lnTo>
                  <a:lnTo>
                    <a:pt x="2071509" y="471535"/>
                  </a:lnTo>
                  <a:lnTo>
                    <a:pt x="2069697" y="461272"/>
                  </a:lnTo>
                  <a:lnTo>
                    <a:pt x="2061850" y="451007"/>
                  </a:lnTo>
                  <a:lnTo>
                    <a:pt x="2057622" y="440742"/>
                  </a:lnTo>
                  <a:lnTo>
                    <a:pt x="2057622" y="428669"/>
                  </a:lnTo>
                  <a:lnTo>
                    <a:pt x="2057622" y="422630"/>
                  </a:lnTo>
                  <a:lnTo>
                    <a:pt x="2057622" y="414178"/>
                  </a:lnTo>
                  <a:lnTo>
                    <a:pt x="2061850" y="414178"/>
                  </a:lnTo>
                  <a:lnTo>
                    <a:pt x="2066076" y="412366"/>
                  </a:lnTo>
                  <a:lnTo>
                    <a:pt x="2070302" y="412366"/>
                  </a:lnTo>
                  <a:lnTo>
                    <a:pt x="2072113" y="412366"/>
                  </a:lnTo>
                  <a:lnTo>
                    <a:pt x="2079962" y="408140"/>
                  </a:lnTo>
                  <a:lnTo>
                    <a:pt x="2082980" y="398480"/>
                  </a:lnTo>
                  <a:lnTo>
                    <a:pt x="2082980" y="386404"/>
                  </a:lnTo>
                  <a:lnTo>
                    <a:pt x="2082980" y="380368"/>
                  </a:lnTo>
                  <a:lnTo>
                    <a:pt x="2084791" y="376142"/>
                  </a:lnTo>
                  <a:lnTo>
                    <a:pt x="2089019" y="370103"/>
                  </a:lnTo>
                  <a:lnTo>
                    <a:pt x="2093245" y="370103"/>
                  </a:lnTo>
                  <a:lnTo>
                    <a:pt x="2097471" y="365877"/>
                  </a:lnTo>
                  <a:lnTo>
                    <a:pt x="2099282" y="365877"/>
                  </a:lnTo>
                  <a:lnTo>
                    <a:pt x="2103508" y="365877"/>
                  </a:lnTo>
                  <a:lnTo>
                    <a:pt x="2109546" y="361651"/>
                  </a:lnTo>
                  <a:lnTo>
                    <a:pt x="2113772" y="347160"/>
                  </a:lnTo>
                  <a:lnTo>
                    <a:pt x="2117999" y="336897"/>
                  </a:lnTo>
                  <a:lnTo>
                    <a:pt x="2122224" y="326633"/>
                  </a:lnTo>
                  <a:lnTo>
                    <a:pt x="2128263" y="316370"/>
                  </a:lnTo>
                  <a:lnTo>
                    <a:pt x="2132489" y="312142"/>
                  </a:lnTo>
                  <a:lnTo>
                    <a:pt x="2136715" y="312142"/>
                  </a:lnTo>
                  <a:close/>
                  <a:moveTo>
                    <a:pt x="4240220" y="268671"/>
                  </a:moveTo>
                  <a:lnTo>
                    <a:pt x="4250484" y="272899"/>
                  </a:lnTo>
                  <a:lnTo>
                    <a:pt x="4260746" y="274710"/>
                  </a:lnTo>
                  <a:lnTo>
                    <a:pt x="4266785" y="278936"/>
                  </a:lnTo>
                  <a:lnTo>
                    <a:pt x="4278858" y="283162"/>
                  </a:lnTo>
                  <a:lnTo>
                    <a:pt x="4278858" y="293427"/>
                  </a:lnTo>
                  <a:lnTo>
                    <a:pt x="4280671" y="301879"/>
                  </a:lnTo>
                  <a:lnTo>
                    <a:pt x="4280671" y="307916"/>
                  </a:lnTo>
                  <a:lnTo>
                    <a:pt x="4284896" y="316370"/>
                  </a:lnTo>
                  <a:lnTo>
                    <a:pt x="4260746" y="316370"/>
                  </a:lnTo>
                  <a:lnTo>
                    <a:pt x="4256519" y="307916"/>
                  </a:lnTo>
                  <a:lnTo>
                    <a:pt x="4252295" y="301879"/>
                  </a:lnTo>
                  <a:lnTo>
                    <a:pt x="4246256" y="293427"/>
                  </a:lnTo>
                  <a:lnTo>
                    <a:pt x="4242029" y="289201"/>
                  </a:lnTo>
                  <a:lnTo>
                    <a:pt x="4242029" y="278936"/>
                  </a:lnTo>
                  <a:close/>
                  <a:moveTo>
                    <a:pt x="5226738" y="221580"/>
                  </a:moveTo>
                  <a:lnTo>
                    <a:pt x="5238813" y="240295"/>
                  </a:lnTo>
                  <a:lnTo>
                    <a:pt x="5249078" y="275313"/>
                  </a:lnTo>
                  <a:lnTo>
                    <a:pt x="5263567" y="307916"/>
                  </a:lnTo>
                  <a:lnTo>
                    <a:pt x="5281681" y="340519"/>
                  </a:lnTo>
                  <a:lnTo>
                    <a:pt x="5291943" y="355009"/>
                  </a:lnTo>
                  <a:lnTo>
                    <a:pt x="5297982" y="346557"/>
                  </a:lnTo>
                  <a:lnTo>
                    <a:pt x="5302208" y="344747"/>
                  </a:lnTo>
                  <a:lnTo>
                    <a:pt x="5310057" y="344747"/>
                  </a:lnTo>
                  <a:lnTo>
                    <a:pt x="5316094" y="340519"/>
                  </a:lnTo>
                  <a:lnTo>
                    <a:pt x="5330585" y="340519"/>
                  </a:lnTo>
                  <a:lnTo>
                    <a:pt x="5330585" y="346557"/>
                  </a:lnTo>
                  <a:lnTo>
                    <a:pt x="5338434" y="346557"/>
                  </a:lnTo>
                  <a:lnTo>
                    <a:pt x="5338434" y="368895"/>
                  </a:lnTo>
                  <a:lnTo>
                    <a:pt x="5283491" y="374934"/>
                  </a:lnTo>
                  <a:lnTo>
                    <a:pt x="5277455" y="432290"/>
                  </a:lnTo>
                  <a:lnTo>
                    <a:pt x="5259341" y="479384"/>
                  </a:lnTo>
                  <a:lnTo>
                    <a:pt x="5244852" y="526477"/>
                  </a:lnTo>
                  <a:lnTo>
                    <a:pt x="5238813" y="565722"/>
                  </a:lnTo>
                  <a:lnTo>
                    <a:pt x="5234587" y="604966"/>
                  </a:lnTo>
                  <a:lnTo>
                    <a:pt x="5234587" y="637569"/>
                  </a:lnTo>
                  <a:lnTo>
                    <a:pt x="5226738" y="668361"/>
                  </a:lnTo>
                  <a:lnTo>
                    <a:pt x="5220701" y="668361"/>
                  </a:lnTo>
                  <a:lnTo>
                    <a:pt x="5220701" y="662322"/>
                  </a:lnTo>
                  <a:lnTo>
                    <a:pt x="5210436" y="647832"/>
                  </a:lnTo>
                  <a:lnTo>
                    <a:pt x="5192324" y="629117"/>
                  </a:lnTo>
                  <a:lnTo>
                    <a:pt x="5171797" y="604361"/>
                  </a:lnTo>
                  <a:lnTo>
                    <a:pt x="5153683" y="579608"/>
                  </a:lnTo>
                  <a:lnTo>
                    <a:pt x="5139194" y="554854"/>
                  </a:lnTo>
                  <a:lnTo>
                    <a:pt x="5131345" y="532514"/>
                  </a:lnTo>
                  <a:lnTo>
                    <a:pt x="5135571" y="518025"/>
                  </a:lnTo>
                  <a:lnTo>
                    <a:pt x="5143420" y="513797"/>
                  </a:lnTo>
                  <a:lnTo>
                    <a:pt x="5149457" y="513797"/>
                  </a:lnTo>
                  <a:lnTo>
                    <a:pt x="5153683" y="513797"/>
                  </a:lnTo>
                  <a:lnTo>
                    <a:pt x="5157909" y="513797"/>
                  </a:lnTo>
                  <a:lnTo>
                    <a:pt x="5159721" y="513797"/>
                  </a:lnTo>
                  <a:lnTo>
                    <a:pt x="5163948" y="513797"/>
                  </a:lnTo>
                  <a:lnTo>
                    <a:pt x="5168174" y="513194"/>
                  </a:lnTo>
                  <a:lnTo>
                    <a:pt x="5174212" y="504742"/>
                  </a:lnTo>
                  <a:lnTo>
                    <a:pt x="5168174" y="504742"/>
                  </a:lnTo>
                  <a:lnTo>
                    <a:pt x="5168174" y="498704"/>
                  </a:lnTo>
                  <a:lnTo>
                    <a:pt x="5135571" y="494477"/>
                  </a:lnTo>
                  <a:lnTo>
                    <a:pt x="5117459" y="484215"/>
                  </a:lnTo>
                  <a:lnTo>
                    <a:pt x="5102968" y="465498"/>
                  </a:lnTo>
                  <a:lnTo>
                    <a:pt x="5117459" y="461272"/>
                  </a:lnTo>
                  <a:lnTo>
                    <a:pt x="5129532" y="457044"/>
                  </a:lnTo>
                  <a:lnTo>
                    <a:pt x="5135571" y="455233"/>
                  </a:lnTo>
                  <a:lnTo>
                    <a:pt x="5143420" y="451007"/>
                  </a:lnTo>
                  <a:lnTo>
                    <a:pt x="5149457" y="446781"/>
                  </a:lnTo>
                  <a:lnTo>
                    <a:pt x="5157306" y="440742"/>
                  </a:lnTo>
                  <a:lnTo>
                    <a:pt x="5157306" y="432290"/>
                  </a:lnTo>
                  <a:lnTo>
                    <a:pt x="5128929" y="432290"/>
                  </a:lnTo>
                  <a:lnTo>
                    <a:pt x="5121080" y="436516"/>
                  </a:lnTo>
                  <a:lnTo>
                    <a:pt x="5115043" y="436516"/>
                  </a:lnTo>
                  <a:lnTo>
                    <a:pt x="5107194" y="440742"/>
                  </a:lnTo>
                  <a:lnTo>
                    <a:pt x="5096931" y="440742"/>
                  </a:lnTo>
                  <a:lnTo>
                    <a:pt x="5078817" y="408140"/>
                  </a:lnTo>
                  <a:lnTo>
                    <a:pt x="5058290" y="375537"/>
                  </a:lnTo>
                  <a:lnTo>
                    <a:pt x="5060100" y="365274"/>
                  </a:lnTo>
                  <a:lnTo>
                    <a:pt x="5060100" y="359235"/>
                  </a:lnTo>
                  <a:lnTo>
                    <a:pt x="5064326" y="355009"/>
                  </a:lnTo>
                  <a:lnTo>
                    <a:pt x="5068554" y="346557"/>
                  </a:lnTo>
                  <a:lnTo>
                    <a:pt x="5068554" y="340519"/>
                  </a:lnTo>
                  <a:lnTo>
                    <a:pt x="5072781" y="330256"/>
                  </a:lnTo>
                  <a:lnTo>
                    <a:pt x="5064931" y="330256"/>
                  </a:lnTo>
                  <a:lnTo>
                    <a:pt x="5064931" y="321804"/>
                  </a:lnTo>
                  <a:lnTo>
                    <a:pt x="5058893" y="326030"/>
                  </a:lnTo>
                  <a:lnTo>
                    <a:pt x="5054680" y="326030"/>
                  </a:lnTo>
                  <a:lnTo>
                    <a:pt x="5050454" y="326030"/>
                  </a:lnTo>
                  <a:lnTo>
                    <a:pt x="5046228" y="326030"/>
                  </a:lnTo>
                  <a:lnTo>
                    <a:pt x="5046228" y="321804"/>
                  </a:lnTo>
                  <a:lnTo>
                    <a:pt x="5040192" y="315765"/>
                  </a:lnTo>
                  <a:lnTo>
                    <a:pt x="5035964" y="307313"/>
                  </a:lnTo>
                  <a:lnTo>
                    <a:pt x="5031737" y="301274"/>
                  </a:lnTo>
                  <a:lnTo>
                    <a:pt x="5029927" y="297048"/>
                  </a:lnTo>
                  <a:lnTo>
                    <a:pt x="5029927" y="286785"/>
                  </a:lnTo>
                  <a:lnTo>
                    <a:pt x="5025701" y="274710"/>
                  </a:lnTo>
                  <a:lnTo>
                    <a:pt x="5064326" y="249957"/>
                  </a:lnTo>
                  <a:lnTo>
                    <a:pt x="5102968" y="229427"/>
                  </a:lnTo>
                  <a:lnTo>
                    <a:pt x="5107194" y="239692"/>
                  </a:lnTo>
                  <a:lnTo>
                    <a:pt x="5111420" y="249957"/>
                  </a:lnTo>
                  <a:lnTo>
                    <a:pt x="5115646" y="254183"/>
                  </a:lnTo>
                  <a:lnTo>
                    <a:pt x="5121685" y="258409"/>
                  </a:lnTo>
                  <a:lnTo>
                    <a:pt x="5125911" y="258409"/>
                  </a:lnTo>
                  <a:lnTo>
                    <a:pt x="5130137" y="260219"/>
                  </a:lnTo>
                  <a:lnTo>
                    <a:pt x="5136174" y="264445"/>
                  </a:lnTo>
                  <a:lnTo>
                    <a:pt x="5144023" y="268671"/>
                  </a:lnTo>
                  <a:lnTo>
                    <a:pt x="5150062" y="289201"/>
                  </a:lnTo>
                  <a:lnTo>
                    <a:pt x="5154288" y="315765"/>
                  </a:lnTo>
                  <a:lnTo>
                    <a:pt x="5158514" y="340519"/>
                  </a:lnTo>
                  <a:lnTo>
                    <a:pt x="5174815" y="340519"/>
                  </a:lnTo>
                  <a:lnTo>
                    <a:pt x="5174815" y="321804"/>
                  </a:lnTo>
                  <a:lnTo>
                    <a:pt x="5168776" y="301274"/>
                  </a:lnTo>
                  <a:lnTo>
                    <a:pt x="5168776" y="274710"/>
                  </a:lnTo>
                  <a:lnTo>
                    <a:pt x="5174815" y="249957"/>
                  </a:lnTo>
                  <a:lnTo>
                    <a:pt x="5182664" y="229427"/>
                  </a:lnTo>
                  <a:close/>
                  <a:moveTo>
                    <a:pt x="7221557" y="203466"/>
                  </a:moveTo>
                  <a:lnTo>
                    <a:pt x="7231822" y="211918"/>
                  </a:lnTo>
                  <a:lnTo>
                    <a:pt x="7239670" y="217957"/>
                  </a:lnTo>
                  <a:lnTo>
                    <a:pt x="7249934" y="217957"/>
                  </a:lnTo>
                  <a:lnTo>
                    <a:pt x="7260199" y="217957"/>
                  </a:lnTo>
                  <a:lnTo>
                    <a:pt x="7278311" y="222183"/>
                  </a:lnTo>
                  <a:lnTo>
                    <a:pt x="7274085" y="230635"/>
                  </a:lnTo>
                  <a:lnTo>
                    <a:pt x="7274085" y="232447"/>
                  </a:lnTo>
                  <a:lnTo>
                    <a:pt x="7274085" y="236673"/>
                  </a:lnTo>
                  <a:lnTo>
                    <a:pt x="7272274" y="240900"/>
                  </a:lnTo>
                  <a:lnTo>
                    <a:pt x="7272274" y="245126"/>
                  </a:lnTo>
                  <a:lnTo>
                    <a:pt x="7245708" y="259616"/>
                  </a:lnTo>
                  <a:lnTo>
                    <a:pt x="7211295" y="265653"/>
                  </a:lnTo>
                  <a:lnTo>
                    <a:pt x="7174466" y="269879"/>
                  </a:lnTo>
                  <a:lnTo>
                    <a:pt x="7172653" y="261427"/>
                  </a:lnTo>
                  <a:lnTo>
                    <a:pt x="7172653" y="255390"/>
                  </a:lnTo>
                  <a:lnTo>
                    <a:pt x="7168427" y="246936"/>
                  </a:lnTo>
                  <a:lnTo>
                    <a:pt x="7168427" y="236673"/>
                  </a:lnTo>
                  <a:lnTo>
                    <a:pt x="7178692" y="230635"/>
                  </a:lnTo>
                  <a:lnTo>
                    <a:pt x="7186539" y="222183"/>
                  </a:lnTo>
                  <a:lnTo>
                    <a:pt x="7192578" y="217957"/>
                  </a:lnTo>
                  <a:lnTo>
                    <a:pt x="7200425" y="211918"/>
                  </a:lnTo>
                  <a:lnTo>
                    <a:pt x="7206464" y="207692"/>
                  </a:lnTo>
                  <a:close/>
                  <a:moveTo>
                    <a:pt x="6131772" y="203466"/>
                  </a:moveTo>
                  <a:lnTo>
                    <a:pt x="6160149" y="207692"/>
                  </a:lnTo>
                  <a:lnTo>
                    <a:pt x="6180678" y="217957"/>
                  </a:lnTo>
                  <a:lnTo>
                    <a:pt x="6201206" y="230032"/>
                  </a:lnTo>
                  <a:lnTo>
                    <a:pt x="6195167" y="236069"/>
                  </a:lnTo>
                  <a:lnTo>
                    <a:pt x="6190941" y="246333"/>
                  </a:lnTo>
                  <a:lnTo>
                    <a:pt x="6184904" y="250559"/>
                  </a:lnTo>
                  <a:lnTo>
                    <a:pt x="6174640" y="254785"/>
                  </a:lnTo>
                  <a:lnTo>
                    <a:pt x="6162564" y="259012"/>
                  </a:lnTo>
                  <a:lnTo>
                    <a:pt x="6148075" y="259012"/>
                  </a:lnTo>
                  <a:lnTo>
                    <a:pt x="6137811" y="265050"/>
                  </a:lnTo>
                  <a:lnTo>
                    <a:pt x="6127548" y="265050"/>
                  </a:lnTo>
                  <a:lnTo>
                    <a:pt x="6117283" y="269276"/>
                  </a:lnTo>
                  <a:lnTo>
                    <a:pt x="6102792" y="269276"/>
                  </a:lnTo>
                  <a:lnTo>
                    <a:pt x="6102792" y="246936"/>
                  </a:lnTo>
                  <a:lnTo>
                    <a:pt x="6104603" y="232447"/>
                  </a:lnTo>
                  <a:lnTo>
                    <a:pt x="6119094" y="222183"/>
                  </a:lnTo>
                  <a:close/>
                  <a:moveTo>
                    <a:pt x="3413670" y="203466"/>
                  </a:moveTo>
                  <a:lnTo>
                    <a:pt x="3414272" y="203466"/>
                  </a:lnTo>
                  <a:lnTo>
                    <a:pt x="3442650" y="203466"/>
                  </a:lnTo>
                  <a:lnTo>
                    <a:pt x="3448688" y="222183"/>
                  </a:lnTo>
                  <a:lnTo>
                    <a:pt x="3456536" y="232447"/>
                  </a:lnTo>
                  <a:lnTo>
                    <a:pt x="3462575" y="246936"/>
                  </a:lnTo>
                  <a:lnTo>
                    <a:pt x="3466800" y="269276"/>
                  </a:lnTo>
                  <a:lnTo>
                    <a:pt x="3460762" y="269276"/>
                  </a:lnTo>
                  <a:lnTo>
                    <a:pt x="3438424" y="254785"/>
                  </a:lnTo>
                  <a:lnTo>
                    <a:pt x="3423932" y="240295"/>
                  </a:lnTo>
                  <a:lnTo>
                    <a:pt x="3413670" y="225806"/>
                  </a:lnTo>
                  <a:close/>
                  <a:moveTo>
                    <a:pt x="7410535" y="158185"/>
                  </a:moveTo>
                  <a:lnTo>
                    <a:pt x="7416572" y="158185"/>
                  </a:lnTo>
                  <a:lnTo>
                    <a:pt x="7424421" y="162411"/>
                  </a:lnTo>
                  <a:lnTo>
                    <a:pt x="7426232" y="162411"/>
                  </a:lnTo>
                  <a:lnTo>
                    <a:pt x="7430458" y="162411"/>
                  </a:lnTo>
                  <a:lnTo>
                    <a:pt x="7434686" y="164222"/>
                  </a:lnTo>
                  <a:lnTo>
                    <a:pt x="7426836" y="172676"/>
                  </a:lnTo>
                  <a:lnTo>
                    <a:pt x="7420798" y="178712"/>
                  </a:lnTo>
                  <a:lnTo>
                    <a:pt x="7416572" y="188977"/>
                  </a:lnTo>
                  <a:lnTo>
                    <a:pt x="7412346" y="197429"/>
                  </a:lnTo>
                  <a:lnTo>
                    <a:pt x="7410535" y="211918"/>
                  </a:lnTo>
                  <a:lnTo>
                    <a:pt x="7416572" y="211918"/>
                  </a:lnTo>
                  <a:lnTo>
                    <a:pt x="7424421" y="201655"/>
                  </a:lnTo>
                  <a:lnTo>
                    <a:pt x="7430458" y="193203"/>
                  </a:lnTo>
                  <a:lnTo>
                    <a:pt x="7438307" y="187164"/>
                  </a:lnTo>
                  <a:lnTo>
                    <a:pt x="7448572" y="182938"/>
                  </a:lnTo>
                  <a:lnTo>
                    <a:pt x="7469099" y="203466"/>
                  </a:lnTo>
                  <a:lnTo>
                    <a:pt x="7495665" y="222183"/>
                  </a:lnTo>
                  <a:lnTo>
                    <a:pt x="7511965" y="236673"/>
                  </a:lnTo>
                  <a:lnTo>
                    <a:pt x="7511965" y="283767"/>
                  </a:lnTo>
                  <a:lnTo>
                    <a:pt x="7524040" y="294030"/>
                  </a:lnTo>
                  <a:lnTo>
                    <a:pt x="7534305" y="302482"/>
                  </a:lnTo>
                  <a:lnTo>
                    <a:pt x="7544569" y="304295"/>
                  </a:lnTo>
                  <a:lnTo>
                    <a:pt x="7552419" y="318783"/>
                  </a:lnTo>
                  <a:lnTo>
                    <a:pt x="7558455" y="347765"/>
                  </a:lnTo>
                  <a:lnTo>
                    <a:pt x="7543965" y="366482"/>
                  </a:lnTo>
                  <a:lnTo>
                    <a:pt x="7537928" y="385197"/>
                  </a:lnTo>
                  <a:lnTo>
                    <a:pt x="7523437" y="395461"/>
                  </a:lnTo>
                  <a:lnTo>
                    <a:pt x="7505325" y="399687"/>
                  </a:lnTo>
                  <a:lnTo>
                    <a:pt x="7472720" y="401498"/>
                  </a:lnTo>
                  <a:lnTo>
                    <a:pt x="7448572" y="380971"/>
                  </a:lnTo>
                  <a:lnTo>
                    <a:pt x="7411743" y="362254"/>
                  </a:lnTo>
                  <a:lnTo>
                    <a:pt x="7373101" y="351991"/>
                  </a:lnTo>
                  <a:lnTo>
                    <a:pt x="7334462" y="337500"/>
                  </a:lnTo>
                  <a:lnTo>
                    <a:pt x="7300046" y="323011"/>
                  </a:lnTo>
                  <a:lnTo>
                    <a:pt x="7277708" y="302482"/>
                  </a:lnTo>
                  <a:lnTo>
                    <a:pt x="7292197" y="294030"/>
                  </a:lnTo>
                  <a:lnTo>
                    <a:pt x="7302462" y="287993"/>
                  </a:lnTo>
                  <a:lnTo>
                    <a:pt x="7310311" y="279539"/>
                  </a:lnTo>
                  <a:lnTo>
                    <a:pt x="7314537" y="269276"/>
                  </a:lnTo>
                  <a:lnTo>
                    <a:pt x="7316348" y="250559"/>
                  </a:lnTo>
                  <a:lnTo>
                    <a:pt x="7314537" y="244523"/>
                  </a:lnTo>
                  <a:lnTo>
                    <a:pt x="7310311" y="232447"/>
                  </a:lnTo>
                  <a:lnTo>
                    <a:pt x="7310311" y="217352"/>
                  </a:lnTo>
                  <a:lnTo>
                    <a:pt x="7310311" y="202863"/>
                  </a:lnTo>
                  <a:lnTo>
                    <a:pt x="7310311" y="201050"/>
                  </a:lnTo>
                  <a:lnTo>
                    <a:pt x="7314537" y="201050"/>
                  </a:lnTo>
                  <a:lnTo>
                    <a:pt x="7316348" y="196824"/>
                  </a:lnTo>
                  <a:lnTo>
                    <a:pt x="7348950" y="188372"/>
                  </a:lnTo>
                  <a:lnTo>
                    <a:pt x="7383366" y="172071"/>
                  </a:lnTo>
                  <a:close/>
                  <a:moveTo>
                    <a:pt x="6960130" y="149733"/>
                  </a:moveTo>
                  <a:lnTo>
                    <a:pt x="6980657" y="149733"/>
                  </a:lnTo>
                  <a:lnTo>
                    <a:pt x="7009034" y="178712"/>
                  </a:lnTo>
                  <a:lnTo>
                    <a:pt x="7045863" y="203466"/>
                  </a:lnTo>
                  <a:lnTo>
                    <a:pt x="7045863" y="211315"/>
                  </a:lnTo>
                  <a:lnTo>
                    <a:pt x="7038014" y="211315"/>
                  </a:lnTo>
                  <a:lnTo>
                    <a:pt x="7038014" y="221580"/>
                  </a:lnTo>
                  <a:lnTo>
                    <a:pt x="7003600" y="202863"/>
                  </a:lnTo>
                  <a:lnTo>
                    <a:pt x="6979450" y="178109"/>
                  </a:lnTo>
                  <a:close/>
                  <a:moveTo>
                    <a:pt x="6247694" y="139468"/>
                  </a:moveTo>
                  <a:lnTo>
                    <a:pt x="6276071" y="147920"/>
                  </a:lnTo>
                  <a:lnTo>
                    <a:pt x="6298409" y="153959"/>
                  </a:lnTo>
                  <a:lnTo>
                    <a:pt x="6318939" y="164222"/>
                  </a:lnTo>
                  <a:lnTo>
                    <a:pt x="6318939" y="182938"/>
                  </a:lnTo>
                  <a:lnTo>
                    <a:pt x="6300825" y="187164"/>
                  </a:lnTo>
                  <a:lnTo>
                    <a:pt x="6284523" y="193203"/>
                  </a:lnTo>
                  <a:lnTo>
                    <a:pt x="6257959" y="197429"/>
                  </a:lnTo>
                  <a:lnTo>
                    <a:pt x="6247694" y="201655"/>
                  </a:lnTo>
                  <a:lnTo>
                    <a:pt x="6241658" y="203466"/>
                  </a:lnTo>
                  <a:lnTo>
                    <a:pt x="6229582" y="203466"/>
                  </a:lnTo>
                  <a:lnTo>
                    <a:pt x="6219318" y="203466"/>
                  </a:lnTo>
                  <a:lnTo>
                    <a:pt x="6219318" y="182938"/>
                  </a:lnTo>
                  <a:lnTo>
                    <a:pt x="6227167" y="172676"/>
                  </a:lnTo>
                  <a:lnTo>
                    <a:pt x="6237430" y="158185"/>
                  </a:lnTo>
                  <a:close/>
                  <a:moveTo>
                    <a:pt x="5383112" y="118941"/>
                  </a:moveTo>
                  <a:lnTo>
                    <a:pt x="5383112" y="158185"/>
                  </a:lnTo>
                  <a:lnTo>
                    <a:pt x="5397601" y="158185"/>
                  </a:lnTo>
                  <a:lnTo>
                    <a:pt x="5405450" y="153959"/>
                  </a:lnTo>
                  <a:lnTo>
                    <a:pt x="5411489" y="153959"/>
                  </a:lnTo>
                  <a:lnTo>
                    <a:pt x="5419336" y="153959"/>
                  </a:lnTo>
                  <a:lnTo>
                    <a:pt x="5421149" y="153959"/>
                  </a:lnTo>
                  <a:lnTo>
                    <a:pt x="5428998" y="158185"/>
                  </a:lnTo>
                  <a:lnTo>
                    <a:pt x="5439261" y="164222"/>
                  </a:lnTo>
                  <a:lnTo>
                    <a:pt x="5439261" y="182938"/>
                  </a:lnTo>
                  <a:lnTo>
                    <a:pt x="5447110" y="187164"/>
                  </a:lnTo>
                  <a:lnTo>
                    <a:pt x="5457375" y="187164"/>
                  </a:lnTo>
                  <a:lnTo>
                    <a:pt x="5463412" y="182938"/>
                  </a:lnTo>
                  <a:lnTo>
                    <a:pt x="5475487" y="182938"/>
                  </a:lnTo>
                  <a:lnTo>
                    <a:pt x="5477298" y="178712"/>
                  </a:lnTo>
                  <a:lnTo>
                    <a:pt x="5485147" y="182938"/>
                  </a:lnTo>
                  <a:lnTo>
                    <a:pt x="5491186" y="188977"/>
                  </a:lnTo>
                  <a:lnTo>
                    <a:pt x="5499033" y="201050"/>
                  </a:lnTo>
                  <a:lnTo>
                    <a:pt x="5505072" y="211315"/>
                  </a:lnTo>
                  <a:lnTo>
                    <a:pt x="5494807" y="236069"/>
                  </a:lnTo>
                  <a:lnTo>
                    <a:pt x="5484544" y="260824"/>
                  </a:lnTo>
                  <a:lnTo>
                    <a:pt x="5476695" y="289804"/>
                  </a:lnTo>
                  <a:lnTo>
                    <a:pt x="5452544" y="289804"/>
                  </a:lnTo>
                  <a:lnTo>
                    <a:pt x="5434432" y="298256"/>
                  </a:lnTo>
                  <a:lnTo>
                    <a:pt x="5418131" y="308521"/>
                  </a:lnTo>
                  <a:lnTo>
                    <a:pt x="5389754" y="316973"/>
                  </a:lnTo>
                  <a:lnTo>
                    <a:pt x="5371640" y="302482"/>
                  </a:lnTo>
                  <a:lnTo>
                    <a:pt x="5347489" y="294030"/>
                  </a:lnTo>
                  <a:lnTo>
                    <a:pt x="5323340" y="283767"/>
                  </a:lnTo>
                  <a:lnTo>
                    <a:pt x="5319114" y="275313"/>
                  </a:lnTo>
                  <a:lnTo>
                    <a:pt x="5319114" y="269276"/>
                  </a:lnTo>
                  <a:lnTo>
                    <a:pt x="5314886" y="260824"/>
                  </a:lnTo>
                  <a:lnTo>
                    <a:pt x="5310660" y="250559"/>
                  </a:lnTo>
                  <a:lnTo>
                    <a:pt x="5300398" y="240295"/>
                  </a:lnTo>
                  <a:lnTo>
                    <a:pt x="5290133" y="230032"/>
                  </a:lnTo>
                  <a:lnTo>
                    <a:pt x="5282284" y="221580"/>
                  </a:lnTo>
                  <a:lnTo>
                    <a:pt x="5276247" y="207089"/>
                  </a:lnTo>
                  <a:lnTo>
                    <a:pt x="5272021" y="182336"/>
                  </a:lnTo>
                  <a:lnTo>
                    <a:pt x="5286510" y="163619"/>
                  </a:lnTo>
                  <a:lnTo>
                    <a:pt x="5296774" y="149128"/>
                  </a:lnTo>
                  <a:lnTo>
                    <a:pt x="5311265" y="149128"/>
                  </a:lnTo>
                  <a:lnTo>
                    <a:pt x="5323340" y="153354"/>
                  </a:lnTo>
                  <a:lnTo>
                    <a:pt x="5337829" y="157580"/>
                  </a:lnTo>
                  <a:lnTo>
                    <a:pt x="5352320" y="157580"/>
                  </a:lnTo>
                  <a:lnTo>
                    <a:pt x="5352320" y="132826"/>
                  </a:lnTo>
                  <a:lnTo>
                    <a:pt x="5358357" y="128600"/>
                  </a:lnTo>
                  <a:lnTo>
                    <a:pt x="5366206" y="124374"/>
                  </a:lnTo>
                  <a:lnTo>
                    <a:pt x="5368019" y="124374"/>
                  </a:lnTo>
                  <a:lnTo>
                    <a:pt x="5375866" y="120148"/>
                  </a:lnTo>
                  <a:close/>
                  <a:moveTo>
                    <a:pt x="6298409" y="92374"/>
                  </a:moveTo>
                  <a:lnTo>
                    <a:pt x="6326788" y="92374"/>
                  </a:lnTo>
                  <a:lnTo>
                    <a:pt x="6343089" y="111091"/>
                  </a:lnTo>
                  <a:lnTo>
                    <a:pt x="6361202" y="121356"/>
                  </a:lnTo>
                  <a:lnTo>
                    <a:pt x="6375692" y="135845"/>
                  </a:lnTo>
                  <a:lnTo>
                    <a:pt x="6390181" y="158185"/>
                  </a:lnTo>
                  <a:lnTo>
                    <a:pt x="6357578" y="158185"/>
                  </a:lnTo>
                  <a:lnTo>
                    <a:pt x="6337051" y="135845"/>
                  </a:lnTo>
                  <a:lnTo>
                    <a:pt x="6314713" y="119543"/>
                  </a:lnTo>
                  <a:close/>
                  <a:moveTo>
                    <a:pt x="2716324" y="92374"/>
                  </a:moveTo>
                  <a:lnTo>
                    <a:pt x="2740474" y="92374"/>
                  </a:lnTo>
                  <a:lnTo>
                    <a:pt x="2750737" y="100827"/>
                  </a:lnTo>
                  <a:lnTo>
                    <a:pt x="2758586" y="106865"/>
                  </a:lnTo>
                  <a:lnTo>
                    <a:pt x="2762813" y="115317"/>
                  </a:lnTo>
                  <a:lnTo>
                    <a:pt x="2768851" y="125582"/>
                  </a:lnTo>
                  <a:lnTo>
                    <a:pt x="2773077" y="134034"/>
                  </a:lnTo>
                  <a:lnTo>
                    <a:pt x="2791188" y="115317"/>
                  </a:lnTo>
                  <a:lnTo>
                    <a:pt x="2811717" y="106865"/>
                  </a:lnTo>
                  <a:lnTo>
                    <a:pt x="2844320" y="111091"/>
                  </a:lnTo>
                  <a:lnTo>
                    <a:pt x="2844320" y="140071"/>
                  </a:lnTo>
                  <a:lnTo>
                    <a:pt x="2888998" y="144299"/>
                  </a:lnTo>
                  <a:lnTo>
                    <a:pt x="2929450" y="150336"/>
                  </a:lnTo>
                  <a:lnTo>
                    <a:pt x="2963866" y="158788"/>
                  </a:lnTo>
                  <a:lnTo>
                    <a:pt x="3002506" y="163014"/>
                  </a:lnTo>
                  <a:lnTo>
                    <a:pt x="3045374" y="158788"/>
                  </a:lnTo>
                  <a:lnTo>
                    <a:pt x="3045374" y="183543"/>
                  </a:lnTo>
                  <a:lnTo>
                    <a:pt x="3053223" y="183543"/>
                  </a:lnTo>
                  <a:lnTo>
                    <a:pt x="3059259" y="183543"/>
                  </a:lnTo>
                  <a:lnTo>
                    <a:pt x="3063486" y="183543"/>
                  </a:lnTo>
                  <a:lnTo>
                    <a:pt x="3067712" y="187769"/>
                  </a:lnTo>
                  <a:lnTo>
                    <a:pt x="3071938" y="189580"/>
                  </a:lnTo>
                  <a:lnTo>
                    <a:pt x="3064090" y="189580"/>
                  </a:lnTo>
                  <a:lnTo>
                    <a:pt x="3030883" y="211315"/>
                  </a:lnTo>
                  <a:lnTo>
                    <a:pt x="2992243" y="236069"/>
                  </a:lnTo>
                  <a:lnTo>
                    <a:pt x="2945752" y="258409"/>
                  </a:lnTo>
                  <a:lnTo>
                    <a:pt x="2902886" y="283162"/>
                  </a:lnTo>
                  <a:lnTo>
                    <a:pt x="2872697" y="303690"/>
                  </a:lnTo>
                  <a:lnTo>
                    <a:pt x="2850359" y="322407"/>
                  </a:lnTo>
                  <a:lnTo>
                    <a:pt x="2882961" y="322407"/>
                  </a:lnTo>
                  <a:lnTo>
                    <a:pt x="2893225" y="316370"/>
                  </a:lnTo>
                  <a:lnTo>
                    <a:pt x="2903490" y="312142"/>
                  </a:lnTo>
                  <a:lnTo>
                    <a:pt x="2915564" y="307916"/>
                  </a:lnTo>
                  <a:lnTo>
                    <a:pt x="2930056" y="307916"/>
                  </a:lnTo>
                  <a:lnTo>
                    <a:pt x="2930056" y="316370"/>
                  </a:lnTo>
                  <a:lnTo>
                    <a:pt x="2887187" y="347160"/>
                  </a:lnTo>
                  <a:lnTo>
                    <a:pt x="2850359" y="379763"/>
                  </a:lnTo>
                  <a:lnTo>
                    <a:pt x="2820169" y="412366"/>
                  </a:lnTo>
                  <a:lnTo>
                    <a:pt x="2783340" y="441347"/>
                  </a:lnTo>
                  <a:lnTo>
                    <a:pt x="2744700" y="466101"/>
                  </a:lnTo>
                  <a:lnTo>
                    <a:pt x="2693984" y="480592"/>
                  </a:lnTo>
                  <a:lnTo>
                    <a:pt x="2693984" y="505345"/>
                  </a:lnTo>
                  <a:lnTo>
                    <a:pt x="2669834" y="509571"/>
                  </a:lnTo>
                  <a:lnTo>
                    <a:pt x="2641459" y="519836"/>
                  </a:lnTo>
                  <a:lnTo>
                    <a:pt x="2625155" y="534327"/>
                  </a:lnTo>
                  <a:lnTo>
                    <a:pt x="2635420" y="542779"/>
                  </a:lnTo>
                  <a:lnTo>
                    <a:pt x="2641459" y="548815"/>
                  </a:lnTo>
                  <a:lnTo>
                    <a:pt x="2645684" y="553042"/>
                  </a:lnTo>
                  <a:lnTo>
                    <a:pt x="2645684" y="559080"/>
                  </a:lnTo>
                  <a:lnTo>
                    <a:pt x="2645684" y="567532"/>
                  </a:lnTo>
                  <a:lnTo>
                    <a:pt x="2641459" y="577797"/>
                  </a:lnTo>
                  <a:lnTo>
                    <a:pt x="2641459" y="592286"/>
                  </a:lnTo>
                  <a:lnTo>
                    <a:pt x="2564176" y="598324"/>
                  </a:lnTo>
                  <a:lnTo>
                    <a:pt x="2564176" y="606777"/>
                  </a:lnTo>
                  <a:lnTo>
                    <a:pt x="2574440" y="611003"/>
                  </a:lnTo>
                  <a:lnTo>
                    <a:pt x="2578666" y="611003"/>
                  </a:lnTo>
                  <a:lnTo>
                    <a:pt x="2584705" y="611003"/>
                  </a:lnTo>
                  <a:lnTo>
                    <a:pt x="2588931" y="612815"/>
                  </a:lnTo>
                  <a:lnTo>
                    <a:pt x="2588931" y="617041"/>
                  </a:lnTo>
                  <a:lnTo>
                    <a:pt x="2596780" y="625494"/>
                  </a:lnTo>
                  <a:lnTo>
                    <a:pt x="2584705" y="625494"/>
                  </a:lnTo>
                  <a:lnTo>
                    <a:pt x="2568404" y="631530"/>
                  </a:lnTo>
                  <a:lnTo>
                    <a:pt x="2546063" y="639984"/>
                  </a:lnTo>
                  <a:lnTo>
                    <a:pt x="2525536" y="646021"/>
                  </a:lnTo>
                  <a:lnTo>
                    <a:pt x="2531573" y="650247"/>
                  </a:lnTo>
                  <a:lnTo>
                    <a:pt x="2535801" y="650247"/>
                  </a:lnTo>
                  <a:lnTo>
                    <a:pt x="2540027" y="650247"/>
                  </a:lnTo>
                  <a:lnTo>
                    <a:pt x="2541837" y="654473"/>
                  </a:lnTo>
                  <a:lnTo>
                    <a:pt x="2546063" y="654473"/>
                  </a:lnTo>
                  <a:lnTo>
                    <a:pt x="2541837" y="660512"/>
                  </a:lnTo>
                  <a:lnTo>
                    <a:pt x="2540027" y="668964"/>
                  </a:lnTo>
                  <a:lnTo>
                    <a:pt x="2535801" y="670774"/>
                  </a:lnTo>
                  <a:lnTo>
                    <a:pt x="2540027" y="675001"/>
                  </a:lnTo>
                  <a:lnTo>
                    <a:pt x="2540027" y="679229"/>
                  </a:lnTo>
                  <a:lnTo>
                    <a:pt x="2541837" y="685265"/>
                  </a:lnTo>
                  <a:lnTo>
                    <a:pt x="2546063" y="693717"/>
                  </a:lnTo>
                  <a:lnTo>
                    <a:pt x="2531573" y="697943"/>
                  </a:lnTo>
                  <a:lnTo>
                    <a:pt x="2521310" y="697943"/>
                  </a:lnTo>
                  <a:lnTo>
                    <a:pt x="2511045" y="697943"/>
                  </a:lnTo>
                  <a:lnTo>
                    <a:pt x="2498970" y="703982"/>
                  </a:lnTo>
                  <a:lnTo>
                    <a:pt x="2535801" y="703982"/>
                  </a:lnTo>
                  <a:lnTo>
                    <a:pt x="2564176" y="712434"/>
                  </a:lnTo>
                  <a:lnTo>
                    <a:pt x="2564176" y="726925"/>
                  </a:lnTo>
                  <a:lnTo>
                    <a:pt x="2517687" y="726925"/>
                  </a:lnTo>
                  <a:lnTo>
                    <a:pt x="2513461" y="737188"/>
                  </a:lnTo>
                  <a:lnTo>
                    <a:pt x="2513461" y="741414"/>
                  </a:lnTo>
                  <a:lnTo>
                    <a:pt x="2513461" y="743226"/>
                  </a:lnTo>
                  <a:lnTo>
                    <a:pt x="2511650" y="747453"/>
                  </a:lnTo>
                  <a:lnTo>
                    <a:pt x="2507424" y="751679"/>
                  </a:lnTo>
                  <a:lnTo>
                    <a:pt x="2489310" y="757715"/>
                  </a:lnTo>
                  <a:lnTo>
                    <a:pt x="2465159" y="757715"/>
                  </a:lnTo>
                  <a:lnTo>
                    <a:pt x="2441009" y="757715"/>
                  </a:lnTo>
                  <a:lnTo>
                    <a:pt x="2416861" y="743226"/>
                  </a:lnTo>
                  <a:lnTo>
                    <a:pt x="2384258" y="743226"/>
                  </a:lnTo>
                  <a:lnTo>
                    <a:pt x="2351654" y="747453"/>
                  </a:lnTo>
                  <a:lnTo>
                    <a:pt x="2317238" y="751679"/>
                  </a:lnTo>
                  <a:lnTo>
                    <a:pt x="2284636" y="747453"/>
                  </a:lnTo>
                  <a:lnTo>
                    <a:pt x="2252033" y="737188"/>
                  </a:lnTo>
                  <a:lnTo>
                    <a:pt x="2250222" y="732962"/>
                  </a:lnTo>
                  <a:lnTo>
                    <a:pt x="2250222" y="728736"/>
                  </a:lnTo>
                  <a:lnTo>
                    <a:pt x="2245996" y="728736"/>
                  </a:lnTo>
                  <a:lnTo>
                    <a:pt x="2245996" y="724510"/>
                  </a:lnTo>
                  <a:lnTo>
                    <a:pt x="2245996" y="716057"/>
                  </a:lnTo>
                  <a:lnTo>
                    <a:pt x="2252033" y="716057"/>
                  </a:lnTo>
                  <a:lnTo>
                    <a:pt x="2256259" y="710019"/>
                  </a:lnTo>
                  <a:lnTo>
                    <a:pt x="2264108" y="701567"/>
                  </a:lnTo>
                  <a:lnTo>
                    <a:pt x="2265919" y="697341"/>
                  </a:lnTo>
                  <a:lnTo>
                    <a:pt x="2273768" y="695530"/>
                  </a:lnTo>
                  <a:lnTo>
                    <a:pt x="2277994" y="687076"/>
                  </a:lnTo>
                  <a:lnTo>
                    <a:pt x="2284033" y="676813"/>
                  </a:lnTo>
                  <a:lnTo>
                    <a:pt x="2269542" y="672587"/>
                  </a:lnTo>
                  <a:lnTo>
                    <a:pt x="2259277" y="666548"/>
                  </a:lnTo>
                  <a:lnTo>
                    <a:pt x="2251430" y="654473"/>
                  </a:lnTo>
                  <a:lnTo>
                    <a:pt x="2249617" y="644210"/>
                  </a:lnTo>
                  <a:lnTo>
                    <a:pt x="2245391" y="629720"/>
                  </a:lnTo>
                  <a:lnTo>
                    <a:pt x="2259882" y="629720"/>
                  </a:lnTo>
                  <a:lnTo>
                    <a:pt x="2284033" y="623683"/>
                  </a:lnTo>
                  <a:lnTo>
                    <a:pt x="2312409" y="629720"/>
                  </a:lnTo>
                  <a:lnTo>
                    <a:pt x="2336558" y="639984"/>
                  </a:lnTo>
                  <a:lnTo>
                    <a:pt x="2360709" y="652058"/>
                  </a:lnTo>
                  <a:lnTo>
                    <a:pt x="2360709" y="637569"/>
                  </a:lnTo>
                  <a:lnTo>
                    <a:pt x="2336558" y="625494"/>
                  </a:lnTo>
                  <a:lnTo>
                    <a:pt x="2316031" y="615229"/>
                  </a:lnTo>
                  <a:lnTo>
                    <a:pt x="2297918" y="596512"/>
                  </a:lnTo>
                  <a:lnTo>
                    <a:pt x="2303955" y="596512"/>
                  </a:lnTo>
                  <a:lnTo>
                    <a:pt x="2322069" y="569948"/>
                  </a:lnTo>
                  <a:lnTo>
                    <a:pt x="2344407" y="551231"/>
                  </a:lnTo>
                  <a:lnTo>
                    <a:pt x="2372784" y="536740"/>
                  </a:lnTo>
                  <a:lnTo>
                    <a:pt x="2407201" y="526477"/>
                  </a:lnTo>
                  <a:lnTo>
                    <a:pt x="2407201" y="519231"/>
                  </a:lnTo>
                  <a:lnTo>
                    <a:pt x="2374595" y="508968"/>
                  </a:lnTo>
                  <a:lnTo>
                    <a:pt x="2350446" y="490251"/>
                  </a:lnTo>
                  <a:lnTo>
                    <a:pt x="2329916" y="465498"/>
                  </a:lnTo>
                  <a:lnTo>
                    <a:pt x="2311804" y="440742"/>
                  </a:lnTo>
                  <a:lnTo>
                    <a:pt x="2322069" y="436516"/>
                  </a:lnTo>
                  <a:lnTo>
                    <a:pt x="2329916" y="436516"/>
                  </a:lnTo>
                  <a:lnTo>
                    <a:pt x="2340181" y="432290"/>
                  </a:lnTo>
                  <a:lnTo>
                    <a:pt x="2350446" y="432290"/>
                  </a:lnTo>
                  <a:lnTo>
                    <a:pt x="2364935" y="442555"/>
                  </a:lnTo>
                  <a:lnTo>
                    <a:pt x="2375200" y="454630"/>
                  </a:lnTo>
                  <a:lnTo>
                    <a:pt x="2389692" y="464893"/>
                  </a:lnTo>
                  <a:lnTo>
                    <a:pt x="2389692" y="456441"/>
                  </a:lnTo>
                  <a:lnTo>
                    <a:pt x="2387879" y="450404"/>
                  </a:lnTo>
                  <a:lnTo>
                    <a:pt x="2383652" y="450404"/>
                  </a:lnTo>
                  <a:lnTo>
                    <a:pt x="2383652" y="446176"/>
                  </a:lnTo>
                  <a:lnTo>
                    <a:pt x="2379426" y="441950"/>
                  </a:lnTo>
                  <a:lnTo>
                    <a:pt x="2379426" y="440139"/>
                  </a:lnTo>
                  <a:lnTo>
                    <a:pt x="2375200" y="431687"/>
                  </a:lnTo>
                  <a:lnTo>
                    <a:pt x="2383049" y="431687"/>
                  </a:lnTo>
                  <a:lnTo>
                    <a:pt x="2383049" y="425649"/>
                  </a:lnTo>
                  <a:lnTo>
                    <a:pt x="2415653" y="413573"/>
                  </a:lnTo>
                  <a:lnTo>
                    <a:pt x="2445840" y="407537"/>
                  </a:lnTo>
                  <a:lnTo>
                    <a:pt x="2478443" y="403311"/>
                  </a:lnTo>
                  <a:lnTo>
                    <a:pt x="2517084" y="407537"/>
                  </a:lnTo>
                  <a:lnTo>
                    <a:pt x="2498970" y="385197"/>
                  </a:lnTo>
                  <a:lnTo>
                    <a:pt x="2521310" y="379160"/>
                  </a:lnTo>
                  <a:lnTo>
                    <a:pt x="2545460" y="368895"/>
                  </a:lnTo>
                  <a:lnTo>
                    <a:pt x="2569610" y="358633"/>
                  </a:lnTo>
                  <a:lnTo>
                    <a:pt x="2584100" y="346557"/>
                  </a:lnTo>
                  <a:lnTo>
                    <a:pt x="2596175" y="346557"/>
                  </a:lnTo>
                  <a:lnTo>
                    <a:pt x="2596175" y="340519"/>
                  </a:lnTo>
                  <a:lnTo>
                    <a:pt x="2578063" y="340519"/>
                  </a:lnTo>
                  <a:lnTo>
                    <a:pt x="2570214" y="344747"/>
                  </a:lnTo>
                  <a:lnTo>
                    <a:pt x="2564176" y="346557"/>
                  </a:lnTo>
                  <a:lnTo>
                    <a:pt x="2559949" y="346557"/>
                  </a:lnTo>
                  <a:lnTo>
                    <a:pt x="2555724" y="346557"/>
                  </a:lnTo>
                  <a:lnTo>
                    <a:pt x="2553913" y="346557"/>
                  </a:lnTo>
                  <a:lnTo>
                    <a:pt x="2549687" y="344747"/>
                  </a:lnTo>
                  <a:lnTo>
                    <a:pt x="2545460" y="340519"/>
                  </a:lnTo>
                  <a:lnTo>
                    <a:pt x="2539422" y="340519"/>
                  </a:lnTo>
                  <a:lnTo>
                    <a:pt x="2531573" y="346557"/>
                  </a:lnTo>
                  <a:lnTo>
                    <a:pt x="2521310" y="358633"/>
                  </a:lnTo>
                  <a:lnTo>
                    <a:pt x="2511045" y="368895"/>
                  </a:lnTo>
                  <a:lnTo>
                    <a:pt x="2503196" y="379160"/>
                  </a:lnTo>
                  <a:lnTo>
                    <a:pt x="2492933" y="385197"/>
                  </a:lnTo>
                  <a:lnTo>
                    <a:pt x="2454292" y="397272"/>
                  </a:lnTo>
                  <a:lnTo>
                    <a:pt x="2417463" y="397272"/>
                  </a:lnTo>
                  <a:lnTo>
                    <a:pt x="2383049" y="388820"/>
                  </a:lnTo>
                  <a:lnTo>
                    <a:pt x="2350446" y="374329"/>
                  </a:lnTo>
                  <a:lnTo>
                    <a:pt x="2346220" y="374329"/>
                  </a:lnTo>
                  <a:lnTo>
                    <a:pt x="2340181" y="378557"/>
                  </a:lnTo>
                  <a:lnTo>
                    <a:pt x="2329916" y="382783"/>
                  </a:lnTo>
                  <a:lnTo>
                    <a:pt x="2322069" y="384594"/>
                  </a:lnTo>
                  <a:lnTo>
                    <a:pt x="2316031" y="388820"/>
                  </a:lnTo>
                  <a:lnTo>
                    <a:pt x="2303955" y="393046"/>
                  </a:lnTo>
                  <a:lnTo>
                    <a:pt x="2297918" y="374329"/>
                  </a:lnTo>
                  <a:lnTo>
                    <a:pt x="2303955" y="372518"/>
                  </a:lnTo>
                  <a:lnTo>
                    <a:pt x="2308181" y="368292"/>
                  </a:lnTo>
                  <a:lnTo>
                    <a:pt x="2312409" y="359840"/>
                  </a:lnTo>
                  <a:lnTo>
                    <a:pt x="2291880" y="359840"/>
                  </a:lnTo>
                  <a:lnTo>
                    <a:pt x="2284033" y="364066"/>
                  </a:lnTo>
                  <a:lnTo>
                    <a:pt x="2273768" y="368292"/>
                  </a:lnTo>
                  <a:lnTo>
                    <a:pt x="2263503" y="368292"/>
                  </a:lnTo>
                  <a:lnTo>
                    <a:pt x="2251430" y="368292"/>
                  </a:lnTo>
                  <a:lnTo>
                    <a:pt x="2245391" y="345952"/>
                  </a:lnTo>
                  <a:lnTo>
                    <a:pt x="2251430" y="344142"/>
                  </a:lnTo>
                  <a:lnTo>
                    <a:pt x="2255656" y="344142"/>
                  </a:lnTo>
                  <a:lnTo>
                    <a:pt x="2259882" y="344142"/>
                  </a:lnTo>
                  <a:lnTo>
                    <a:pt x="2263825" y="340198"/>
                  </a:lnTo>
                  <a:lnTo>
                    <a:pt x="2265919" y="339916"/>
                  </a:lnTo>
                  <a:lnTo>
                    <a:pt x="2264108" y="339916"/>
                  </a:lnTo>
                  <a:lnTo>
                    <a:pt x="2263825" y="340198"/>
                  </a:lnTo>
                  <a:lnTo>
                    <a:pt x="2221241" y="345952"/>
                  </a:lnTo>
                  <a:lnTo>
                    <a:pt x="2217015" y="335690"/>
                  </a:lnTo>
                  <a:lnTo>
                    <a:pt x="2209165" y="329651"/>
                  </a:lnTo>
                  <a:lnTo>
                    <a:pt x="2207354" y="325425"/>
                  </a:lnTo>
                  <a:lnTo>
                    <a:pt x="2203129" y="316973"/>
                  </a:lnTo>
                  <a:lnTo>
                    <a:pt x="2195279" y="306708"/>
                  </a:lnTo>
                  <a:lnTo>
                    <a:pt x="2207354" y="302482"/>
                  </a:lnTo>
                  <a:lnTo>
                    <a:pt x="2213391" y="302482"/>
                  </a:lnTo>
                  <a:lnTo>
                    <a:pt x="2217619" y="302482"/>
                  </a:lnTo>
                  <a:lnTo>
                    <a:pt x="2221845" y="302482"/>
                  </a:lnTo>
                  <a:lnTo>
                    <a:pt x="2221845" y="301879"/>
                  </a:lnTo>
                  <a:lnTo>
                    <a:pt x="2223656" y="297653"/>
                  </a:lnTo>
                  <a:lnTo>
                    <a:pt x="2227882" y="289201"/>
                  </a:lnTo>
                  <a:lnTo>
                    <a:pt x="2213391" y="287388"/>
                  </a:lnTo>
                  <a:lnTo>
                    <a:pt x="2198902" y="283162"/>
                  </a:lnTo>
                  <a:lnTo>
                    <a:pt x="2192864" y="274710"/>
                  </a:lnTo>
                  <a:lnTo>
                    <a:pt x="2180789" y="268671"/>
                  </a:lnTo>
                  <a:lnTo>
                    <a:pt x="2188638" y="268671"/>
                  </a:lnTo>
                  <a:lnTo>
                    <a:pt x="2188638" y="258409"/>
                  </a:lnTo>
                  <a:lnTo>
                    <a:pt x="2223053" y="264445"/>
                  </a:lnTo>
                  <a:lnTo>
                    <a:pt x="2241165" y="260219"/>
                  </a:lnTo>
                  <a:lnTo>
                    <a:pt x="2255656" y="254183"/>
                  </a:lnTo>
                  <a:lnTo>
                    <a:pt x="2263503" y="243918"/>
                  </a:lnTo>
                  <a:lnTo>
                    <a:pt x="2273768" y="229427"/>
                  </a:lnTo>
                  <a:lnTo>
                    <a:pt x="2291880" y="220975"/>
                  </a:lnTo>
                  <a:lnTo>
                    <a:pt x="2312409" y="214938"/>
                  </a:lnTo>
                  <a:lnTo>
                    <a:pt x="2326898" y="220975"/>
                  </a:lnTo>
                  <a:lnTo>
                    <a:pt x="2345012" y="229427"/>
                  </a:lnTo>
                  <a:lnTo>
                    <a:pt x="2359501" y="231240"/>
                  </a:lnTo>
                  <a:lnTo>
                    <a:pt x="2375802" y="229427"/>
                  </a:lnTo>
                  <a:lnTo>
                    <a:pt x="2369765" y="225201"/>
                  </a:lnTo>
                  <a:lnTo>
                    <a:pt x="2361916" y="220975"/>
                  </a:lnTo>
                  <a:lnTo>
                    <a:pt x="2360106" y="220975"/>
                  </a:lnTo>
                  <a:lnTo>
                    <a:pt x="2360106" y="217352"/>
                  </a:lnTo>
                  <a:lnTo>
                    <a:pt x="2355879" y="215541"/>
                  </a:lnTo>
                  <a:lnTo>
                    <a:pt x="2355879" y="207089"/>
                  </a:lnTo>
                  <a:lnTo>
                    <a:pt x="2351654" y="196824"/>
                  </a:lnTo>
                  <a:lnTo>
                    <a:pt x="2361916" y="192598"/>
                  </a:lnTo>
                  <a:lnTo>
                    <a:pt x="2369765" y="188372"/>
                  </a:lnTo>
                  <a:lnTo>
                    <a:pt x="2375802" y="188372"/>
                  </a:lnTo>
                  <a:lnTo>
                    <a:pt x="2380031" y="186562"/>
                  </a:lnTo>
                  <a:lnTo>
                    <a:pt x="2387879" y="182336"/>
                  </a:lnTo>
                  <a:lnTo>
                    <a:pt x="2402370" y="182336"/>
                  </a:lnTo>
                  <a:lnTo>
                    <a:pt x="2408406" y="186562"/>
                  </a:lnTo>
                  <a:lnTo>
                    <a:pt x="2416256" y="192598"/>
                  </a:lnTo>
                  <a:lnTo>
                    <a:pt x="2422295" y="196824"/>
                  </a:lnTo>
                  <a:lnTo>
                    <a:pt x="2422295" y="188372"/>
                  </a:lnTo>
                  <a:lnTo>
                    <a:pt x="2418068" y="186562"/>
                  </a:lnTo>
                  <a:lnTo>
                    <a:pt x="2418068" y="182336"/>
                  </a:lnTo>
                  <a:lnTo>
                    <a:pt x="2418068" y="178109"/>
                  </a:lnTo>
                  <a:lnTo>
                    <a:pt x="2416256" y="172071"/>
                  </a:lnTo>
                  <a:lnTo>
                    <a:pt x="2426520" y="167845"/>
                  </a:lnTo>
                  <a:lnTo>
                    <a:pt x="2432557" y="163619"/>
                  </a:lnTo>
                  <a:lnTo>
                    <a:pt x="2444632" y="157580"/>
                  </a:lnTo>
                  <a:lnTo>
                    <a:pt x="2450671" y="149128"/>
                  </a:lnTo>
                  <a:lnTo>
                    <a:pt x="2454897" y="149128"/>
                  </a:lnTo>
                  <a:lnTo>
                    <a:pt x="2469386" y="149128"/>
                  </a:lnTo>
                  <a:lnTo>
                    <a:pt x="2479650" y="153354"/>
                  </a:lnTo>
                  <a:lnTo>
                    <a:pt x="2487500" y="161806"/>
                  </a:lnTo>
                  <a:lnTo>
                    <a:pt x="2499575" y="161806"/>
                  </a:lnTo>
                  <a:lnTo>
                    <a:pt x="2517687" y="157580"/>
                  </a:lnTo>
                  <a:lnTo>
                    <a:pt x="2525536" y="132826"/>
                  </a:lnTo>
                  <a:lnTo>
                    <a:pt x="2535801" y="128600"/>
                  </a:lnTo>
                  <a:lnTo>
                    <a:pt x="2546063" y="128600"/>
                  </a:lnTo>
                  <a:lnTo>
                    <a:pt x="2556328" y="128600"/>
                  </a:lnTo>
                  <a:lnTo>
                    <a:pt x="2564176" y="132826"/>
                  </a:lnTo>
                  <a:lnTo>
                    <a:pt x="2570214" y="132826"/>
                  </a:lnTo>
                  <a:lnTo>
                    <a:pt x="2584705" y="110488"/>
                  </a:lnTo>
                  <a:lnTo>
                    <a:pt x="2607043" y="106260"/>
                  </a:lnTo>
                  <a:lnTo>
                    <a:pt x="2621534" y="114714"/>
                  </a:lnTo>
                  <a:lnTo>
                    <a:pt x="2636025" y="120751"/>
                  </a:lnTo>
                  <a:lnTo>
                    <a:pt x="2650513" y="124977"/>
                  </a:lnTo>
                  <a:lnTo>
                    <a:pt x="2668627" y="118941"/>
                  </a:lnTo>
                  <a:lnTo>
                    <a:pt x="2692776" y="104450"/>
                  </a:lnTo>
                  <a:close/>
                  <a:moveTo>
                    <a:pt x="6131772" y="86338"/>
                  </a:moveTo>
                  <a:lnTo>
                    <a:pt x="6146263" y="90564"/>
                  </a:lnTo>
                  <a:lnTo>
                    <a:pt x="6160754" y="96600"/>
                  </a:lnTo>
                  <a:lnTo>
                    <a:pt x="6166790" y="105055"/>
                  </a:lnTo>
                  <a:lnTo>
                    <a:pt x="6177055" y="111091"/>
                  </a:lnTo>
                  <a:lnTo>
                    <a:pt x="6189130" y="119543"/>
                  </a:lnTo>
                  <a:lnTo>
                    <a:pt x="6181281" y="140071"/>
                  </a:lnTo>
                  <a:lnTo>
                    <a:pt x="6138415" y="164826"/>
                  </a:lnTo>
                  <a:lnTo>
                    <a:pt x="6105811" y="193806"/>
                  </a:lnTo>
                  <a:lnTo>
                    <a:pt x="6077434" y="230635"/>
                  </a:lnTo>
                  <a:lnTo>
                    <a:pt x="6071397" y="230635"/>
                  </a:lnTo>
                  <a:lnTo>
                    <a:pt x="6071397" y="222183"/>
                  </a:lnTo>
                  <a:lnTo>
                    <a:pt x="6061132" y="216146"/>
                  </a:lnTo>
                  <a:lnTo>
                    <a:pt x="6053285" y="207692"/>
                  </a:lnTo>
                  <a:lnTo>
                    <a:pt x="6049059" y="201655"/>
                  </a:lnTo>
                  <a:lnTo>
                    <a:pt x="6043020" y="193203"/>
                  </a:lnTo>
                  <a:lnTo>
                    <a:pt x="6038794" y="182938"/>
                  </a:lnTo>
                  <a:lnTo>
                    <a:pt x="6046644" y="168448"/>
                  </a:lnTo>
                  <a:lnTo>
                    <a:pt x="6048454" y="158185"/>
                  </a:lnTo>
                  <a:lnTo>
                    <a:pt x="6052680" y="139468"/>
                  </a:lnTo>
                  <a:lnTo>
                    <a:pt x="6000153" y="139468"/>
                  </a:lnTo>
                  <a:lnTo>
                    <a:pt x="6000153" y="124977"/>
                  </a:lnTo>
                  <a:lnTo>
                    <a:pt x="6028530" y="114714"/>
                  </a:lnTo>
                  <a:lnTo>
                    <a:pt x="6056906" y="106260"/>
                  </a:lnTo>
                  <a:lnTo>
                    <a:pt x="6091322" y="100224"/>
                  </a:lnTo>
                  <a:lnTo>
                    <a:pt x="6095548" y="110488"/>
                  </a:lnTo>
                  <a:lnTo>
                    <a:pt x="6099774" y="114714"/>
                  </a:lnTo>
                  <a:lnTo>
                    <a:pt x="6099774" y="118941"/>
                  </a:lnTo>
                  <a:lnTo>
                    <a:pt x="6104000" y="118941"/>
                  </a:lnTo>
                  <a:lnTo>
                    <a:pt x="6104000" y="120751"/>
                  </a:lnTo>
                  <a:lnTo>
                    <a:pt x="6110039" y="124977"/>
                  </a:lnTo>
                  <a:lnTo>
                    <a:pt x="6114265" y="114714"/>
                  </a:lnTo>
                  <a:lnTo>
                    <a:pt x="6118491" y="106260"/>
                  </a:lnTo>
                  <a:lnTo>
                    <a:pt x="6120301" y="100224"/>
                  </a:lnTo>
                  <a:lnTo>
                    <a:pt x="6128151" y="91772"/>
                  </a:lnTo>
                  <a:close/>
                  <a:moveTo>
                    <a:pt x="6218715" y="47093"/>
                  </a:moveTo>
                  <a:lnTo>
                    <a:pt x="6219318" y="47093"/>
                  </a:lnTo>
                  <a:lnTo>
                    <a:pt x="6227167" y="48904"/>
                  </a:lnTo>
                  <a:lnTo>
                    <a:pt x="6228978" y="48904"/>
                  </a:lnTo>
                  <a:lnTo>
                    <a:pt x="6233206" y="53130"/>
                  </a:lnTo>
                  <a:lnTo>
                    <a:pt x="6237430" y="57356"/>
                  </a:lnTo>
                  <a:lnTo>
                    <a:pt x="6241658" y="63395"/>
                  </a:lnTo>
                  <a:lnTo>
                    <a:pt x="6247694" y="75470"/>
                  </a:lnTo>
                  <a:lnTo>
                    <a:pt x="6255544" y="85733"/>
                  </a:lnTo>
                  <a:lnTo>
                    <a:pt x="6257354" y="100224"/>
                  </a:lnTo>
                  <a:lnTo>
                    <a:pt x="6241053" y="100224"/>
                  </a:lnTo>
                  <a:lnTo>
                    <a:pt x="6241053" y="91772"/>
                  </a:lnTo>
                  <a:lnTo>
                    <a:pt x="6233206" y="85733"/>
                  </a:lnTo>
                  <a:lnTo>
                    <a:pt x="6227167" y="77281"/>
                  </a:lnTo>
                  <a:lnTo>
                    <a:pt x="6222941" y="71244"/>
                  </a:lnTo>
                  <a:lnTo>
                    <a:pt x="6218715" y="60979"/>
                  </a:lnTo>
                  <a:close/>
                  <a:moveTo>
                    <a:pt x="3775927" y="39244"/>
                  </a:moveTo>
                  <a:lnTo>
                    <a:pt x="3824832" y="39244"/>
                  </a:lnTo>
                  <a:lnTo>
                    <a:pt x="3875549" y="47696"/>
                  </a:lnTo>
                  <a:lnTo>
                    <a:pt x="3920226" y="53735"/>
                  </a:lnTo>
                  <a:lnTo>
                    <a:pt x="3960678" y="63998"/>
                  </a:lnTo>
                  <a:lnTo>
                    <a:pt x="4019242" y="53735"/>
                  </a:lnTo>
                  <a:lnTo>
                    <a:pt x="4027093" y="62187"/>
                  </a:lnTo>
                  <a:lnTo>
                    <a:pt x="4033129" y="63998"/>
                  </a:lnTo>
                  <a:lnTo>
                    <a:pt x="4040978" y="76073"/>
                  </a:lnTo>
                  <a:lnTo>
                    <a:pt x="4045205" y="82112"/>
                  </a:lnTo>
                  <a:lnTo>
                    <a:pt x="4051241" y="86338"/>
                  </a:lnTo>
                  <a:lnTo>
                    <a:pt x="4085657" y="100827"/>
                  </a:lnTo>
                  <a:lnTo>
                    <a:pt x="4126109" y="111091"/>
                  </a:lnTo>
                  <a:lnTo>
                    <a:pt x="4160523" y="119543"/>
                  </a:lnTo>
                  <a:lnTo>
                    <a:pt x="4160523" y="134034"/>
                  </a:lnTo>
                  <a:lnTo>
                    <a:pt x="4103770" y="134034"/>
                  </a:lnTo>
                  <a:lnTo>
                    <a:pt x="4079618" y="121959"/>
                  </a:lnTo>
                  <a:lnTo>
                    <a:pt x="4051241" y="121959"/>
                  </a:lnTo>
                  <a:lnTo>
                    <a:pt x="4018639" y="126185"/>
                  </a:lnTo>
                  <a:lnTo>
                    <a:pt x="3988451" y="134637"/>
                  </a:lnTo>
                  <a:lnTo>
                    <a:pt x="3988451" y="150938"/>
                  </a:lnTo>
                  <a:lnTo>
                    <a:pt x="4027093" y="150938"/>
                  </a:lnTo>
                  <a:lnTo>
                    <a:pt x="4055469" y="144902"/>
                  </a:lnTo>
                  <a:lnTo>
                    <a:pt x="4089883" y="140676"/>
                  </a:lnTo>
                  <a:lnTo>
                    <a:pt x="4132751" y="140676"/>
                  </a:lnTo>
                  <a:lnTo>
                    <a:pt x="4175617" y="140676"/>
                  </a:lnTo>
                  <a:lnTo>
                    <a:pt x="4208219" y="140676"/>
                  </a:lnTo>
                  <a:lnTo>
                    <a:pt x="4236595" y="169655"/>
                  </a:lnTo>
                  <a:lnTo>
                    <a:pt x="4271010" y="190183"/>
                  </a:lnTo>
                  <a:lnTo>
                    <a:pt x="4260746" y="212523"/>
                  </a:lnTo>
                  <a:lnTo>
                    <a:pt x="4240220" y="227014"/>
                  </a:lnTo>
                  <a:lnTo>
                    <a:pt x="4222107" y="237276"/>
                  </a:lnTo>
                  <a:lnTo>
                    <a:pt x="4197957" y="245728"/>
                  </a:lnTo>
                  <a:lnTo>
                    <a:pt x="4161127" y="245728"/>
                  </a:lnTo>
                  <a:lnTo>
                    <a:pt x="4128522" y="255993"/>
                  </a:lnTo>
                  <a:lnTo>
                    <a:pt x="4094109" y="255993"/>
                  </a:lnTo>
                  <a:lnTo>
                    <a:pt x="4055469" y="251767"/>
                  </a:lnTo>
                  <a:lnTo>
                    <a:pt x="4018639" y="247541"/>
                  </a:lnTo>
                  <a:lnTo>
                    <a:pt x="3984827" y="247541"/>
                  </a:lnTo>
                  <a:lnTo>
                    <a:pt x="3956450" y="255993"/>
                  </a:lnTo>
                  <a:lnTo>
                    <a:pt x="3934111" y="276521"/>
                  </a:lnTo>
                  <a:lnTo>
                    <a:pt x="4019242" y="276521"/>
                  </a:lnTo>
                  <a:lnTo>
                    <a:pt x="4045808" y="270484"/>
                  </a:lnTo>
                  <a:lnTo>
                    <a:pt x="4075997" y="266258"/>
                  </a:lnTo>
                  <a:lnTo>
                    <a:pt x="4112826" y="270484"/>
                  </a:lnTo>
                  <a:lnTo>
                    <a:pt x="4136976" y="276521"/>
                  </a:lnTo>
                  <a:lnTo>
                    <a:pt x="4143014" y="303087"/>
                  </a:lnTo>
                  <a:lnTo>
                    <a:pt x="4155088" y="298861"/>
                  </a:lnTo>
                  <a:lnTo>
                    <a:pt x="4171390" y="288596"/>
                  </a:lnTo>
                  <a:lnTo>
                    <a:pt x="4193731" y="280144"/>
                  </a:lnTo>
                  <a:lnTo>
                    <a:pt x="4214258" y="275918"/>
                  </a:lnTo>
                  <a:lnTo>
                    <a:pt x="4218483" y="287993"/>
                  </a:lnTo>
                  <a:lnTo>
                    <a:pt x="4222709" y="294030"/>
                  </a:lnTo>
                  <a:lnTo>
                    <a:pt x="4226936" y="298256"/>
                  </a:lnTo>
                  <a:lnTo>
                    <a:pt x="4232974" y="302482"/>
                  </a:lnTo>
                  <a:lnTo>
                    <a:pt x="4240821" y="308521"/>
                  </a:lnTo>
                  <a:lnTo>
                    <a:pt x="4208219" y="369500"/>
                  </a:lnTo>
                  <a:lnTo>
                    <a:pt x="4222709" y="369500"/>
                  </a:lnTo>
                  <a:lnTo>
                    <a:pt x="4246860" y="355009"/>
                  </a:lnTo>
                  <a:lnTo>
                    <a:pt x="4279463" y="336292"/>
                  </a:lnTo>
                  <a:lnTo>
                    <a:pt x="4318102" y="321804"/>
                  </a:lnTo>
                  <a:lnTo>
                    <a:pt x="4360969" y="307313"/>
                  </a:lnTo>
                  <a:lnTo>
                    <a:pt x="4407458" y="297048"/>
                  </a:lnTo>
                  <a:lnTo>
                    <a:pt x="4447909" y="297048"/>
                  </a:lnTo>
                  <a:lnTo>
                    <a:pt x="4488361" y="301274"/>
                  </a:lnTo>
                  <a:lnTo>
                    <a:pt x="4516736" y="317576"/>
                  </a:lnTo>
                  <a:lnTo>
                    <a:pt x="4533038" y="346557"/>
                  </a:lnTo>
                  <a:lnTo>
                    <a:pt x="4545113" y="346557"/>
                  </a:lnTo>
                  <a:lnTo>
                    <a:pt x="4545113" y="350783"/>
                  </a:lnTo>
                  <a:lnTo>
                    <a:pt x="4540886" y="355009"/>
                  </a:lnTo>
                  <a:lnTo>
                    <a:pt x="4536661" y="355009"/>
                  </a:lnTo>
                  <a:lnTo>
                    <a:pt x="4532435" y="355009"/>
                  </a:lnTo>
                  <a:lnTo>
                    <a:pt x="4526396" y="361048"/>
                  </a:lnTo>
                  <a:lnTo>
                    <a:pt x="4516134" y="365274"/>
                  </a:lnTo>
                  <a:lnTo>
                    <a:pt x="4504061" y="369500"/>
                  </a:lnTo>
                  <a:lnTo>
                    <a:pt x="4489570" y="373726"/>
                  </a:lnTo>
                  <a:lnTo>
                    <a:pt x="4479305" y="375537"/>
                  </a:lnTo>
                  <a:lnTo>
                    <a:pt x="4455155" y="414781"/>
                  </a:lnTo>
                  <a:lnTo>
                    <a:pt x="4408666" y="443763"/>
                  </a:lnTo>
                  <a:lnTo>
                    <a:pt x="4356141" y="462478"/>
                  </a:lnTo>
                  <a:lnTo>
                    <a:pt x="4293349" y="472742"/>
                  </a:lnTo>
                  <a:lnTo>
                    <a:pt x="4293349" y="484818"/>
                  </a:lnTo>
                  <a:lnTo>
                    <a:pt x="4293349" y="490854"/>
                  </a:lnTo>
                  <a:lnTo>
                    <a:pt x="4293349" y="495082"/>
                  </a:lnTo>
                  <a:lnTo>
                    <a:pt x="4289123" y="499308"/>
                  </a:lnTo>
                  <a:lnTo>
                    <a:pt x="4293349" y="501119"/>
                  </a:lnTo>
                  <a:lnTo>
                    <a:pt x="4293349" y="505345"/>
                  </a:lnTo>
                  <a:lnTo>
                    <a:pt x="4299388" y="513797"/>
                  </a:lnTo>
                  <a:lnTo>
                    <a:pt x="4309651" y="519836"/>
                  </a:lnTo>
                  <a:lnTo>
                    <a:pt x="4317500" y="524062"/>
                  </a:lnTo>
                  <a:lnTo>
                    <a:pt x="4323536" y="530099"/>
                  </a:lnTo>
                  <a:lnTo>
                    <a:pt x="4331384" y="534327"/>
                  </a:lnTo>
                  <a:lnTo>
                    <a:pt x="4337423" y="544589"/>
                  </a:lnTo>
                  <a:lnTo>
                    <a:pt x="4331384" y="559080"/>
                  </a:lnTo>
                  <a:lnTo>
                    <a:pt x="4323536" y="591683"/>
                  </a:lnTo>
                  <a:lnTo>
                    <a:pt x="4317500" y="630927"/>
                  </a:lnTo>
                  <a:lnTo>
                    <a:pt x="4309651" y="670172"/>
                  </a:lnTo>
                  <a:lnTo>
                    <a:pt x="4309651" y="702774"/>
                  </a:lnTo>
                  <a:lnTo>
                    <a:pt x="4317500" y="698548"/>
                  </a:lnTo>
                  <a:lnTo>
                    <a:pt x="4323536" y="698548"/>
                  </a:lnTo>
                  <a:lnTo>
                    <a:pt x="4327764" y="698548"/>
                  </a:lnTo>
                  <a:lnTo>
                    <a:pt x="4335612" y="698548"/>
                  </a:lnTo>
                  <a:lnTo>
                    <a:pt x="4337423" y="698548"/>
                  </a:lnTo>
                  <a:lnTo>
                    <a:pt x="4349498" y="702774"/>
                  </a:lnTo>
                  <a:lnTo>
                    <a:pt x="4345274" y="713037"/>
                  </a:lnTo>
                  <a:lnTo>
                    <a:pt x="4345274" y="717265"/>
                  </a:lnTo>
                  <a:lnTo>
                    <a:pt x="4345274" y="725717"/>
                  </a:lnTo>
                  <a:lnTo>
                    <a:pt x="4345274" y="727528"/>
                  </a:lnTo>
                  <a:lnTo>
                    <a:pt x="4345274" y="735980"/>
                  </a:lnTo>
                  <a:lnTo>
                    <a:pt x="4349498" y="750471"/>
                  </a:lnTo>
                  <a:lnTo>
                    <a:pt x="4337423" y="750471"/>
                  </a:lnTo>
                  <a:lnTo>
                    <a:pt x="4337423" y="756509"/>
                  </a:lnTo>
                  <a:lnTo>
                    <a:pt x="4331384" y="754697"/>
                  </a:lnTo>
                  <a:lnTo>
                    <a:pt x="4323536" y="746245"/>
                  </a:lnTo>
                  <a:lnTo>
                    <a:pt x="4321726" y="742019"/>
                  </a:lnTo>
                  <a:lnTo>
                    <a:pt x="4313876" y="740208"/>
                  </a:lnTo>
                  <a:lnTo>
                    <a:pt x="4307839" y="735980"/>
                  </a:lnTo>
                  <a:lnTo>
                    <a:pt x="4293349" y="735980"/>
                  </a:lnTo>
                  <a:lnTo>
                    <a:pt x="4285500" y="740208"/>
                  </a:lnTo>
                  <a:lnTo>
                    <a:pt x="4279463" y="742019"/>
                  </a:lnTo>
                  <a:lnTo>
                    <a:pt x="4271614" y="746245"/>
                  </a:lnTo>
                  <a:lnTo>
                    <a:pt x="4267388" y="750471"/>
                  </a:lnTo>
                  <a:lnTo>
                    <a:pt x="4261349" y="754697"/>
                  </a:lnTo>
                  <a:lnTo>
                    <a:pt x="4257124" y="760736"/>
                  </a:lnTo>
                  <a:lnTo>
                    <a:pt x="4252897" y="775224"/>
                  </a:lnTo>
                  <a:lnTo>
                    <a:pt x="4299388" y="789715"/>
                  </a:lnTo>
                  <a:lnTo>
                    <a:pt x="4309651" y="853110"/>
                  </a:lnTo>
                  <a:lnTo>
                    <a:pt x="4299388" y="853110"/>
                  </a:lnTo>
                  <a:lnTo>
                    <a:pt x="4293349" y="853110"/>
                  </a:lnTo>
                  <a:lnTo>
                    <a:pt x="4285500" y="857336"/>
                  </a:lnTo>
                  <a:lnTo>
                    <a:pt x="4279463" y="861562"/>
                  </a:lnTo>
                  <a:lnTo>
                    <a:pt x="4279463" y="876053"/>
                  </a:lnTo>
                  <a:lnTo>
                    <a:pt x="4295764" y="886316"/>
                  </a:lnTo>
                  <a:lnTo>
                    <a:pt x="4307839" y="900807"/>
                  </a:lnTo>
                  <a:lnTo>
                    <a:pt x="4313876" y="919524"/>
                  </a:lnTo>
                  <a:lnTo>
                    <a:pt x="4318102" y="948503"/>
                  </a:lnTo>
                  <a:lnTo>
                    <a:pt x="4299991" y="948503"/>
                  </a:lnTo>
                  <a:lnTo>
                    <a:pt x="4295764" y="948503"/>
                  </a:lnTo>
                  <a:lnTo>
                    <a:pt x="4285500" y="944277"/>
                  </a:lnTo>
                  <a:lnTo>
                    <a:pt x="4279463" y="948503"/>
                  </a:lnTo>
                  <a:lnTo>
                    <a:pt x="4267388" y="948503"/>
                  </a:lnTo>
                  <a:lnTo>
                    <a:pt x="4261349" y="954542"/>
                  </a:lnTo>
                  <a:lnTo>
                    <a:pt x="4253502" y="962994"/>
                  </a:lnTo>
                  <a:lnTo>
                    <a:pt x="4265577" y="969033"/>
                  </a:lnTo>
                  <a:lnTo>
                    <a:pt x="4271614" y="973259"/>
                  </a:lnTo>
                  <a:lnTo>
                    <a:pt x="4275840" y="977485"/>
                  </a:lnTo>
                  <a:lnTo>
                    <a:pt x="4280067" y="979296"/>
                  </a:lnTo>
                  <a:lnTo>
                    <a:pt x="4281878" y="991371"/>
                  </a:lnTo>
                  <a:lnTo>
                    <a:pt x="4286105" y="1001635"/>
                  </a:lnTo>
                  <a:lnTo>
                    <a:pt x="4281878" y="1005862"/>
                  </a:lnTo>
                  <a:lnTo>
                    <a:pt x="4281878" y="1007672"/>
                  </a:lnTo>
                  <a:lnTo>
                    <a:pt x="4280067" y="1011898"/>
                  </a:lnTo>
                  <a:lnTo>
                    <a:pt x="4280067" y="1020351"/>
                  </a:lnTo>
                  <a:lnTo>
                    <a:pt x="4250484" y="1020351"/>
                  </a:lnTo>
                  <a:lnTo>
                    <a:pt x="4222107" y="1026389"/>
                  </a:lnTo>
                  <a:lnTo>
                    <a:pt x="4199767" y="1034841"/>
                  </a:lnTo>
                  <a:lnTo>
                    <a:pt x="4207616" y="1034841"/>
                  </a:lnTo>
                  <a:lnTo>
                    <a:pt x="4217879" y="1040880"/>
                  </a:lnTo>
                  <a:lnTo>
                    <a:pt x="4225728" y="1045106"/>
                  </a:lnTo>
                  <a:lnTo>
                    <a:pt x="4231766" y="1045106"/>
                  </a:lnTo>
                  <a:lnTo>
                    <a:pt x="4239616" y="1049332"/>
                  </a:lnTo>
                  <a:lnTo>
                    <a:pt x="4245653" y="1055369"/>
                  </a:lnTo>
                  <a:lnTo>
                    <a:pt x="4251691" y="1065634"/>
                  </a:lnTo>
                  <a:lnTo>
                    <a:pt x="4239616" y="1084351"/>
                  </a:lnTo>
                  <a:lnTo>
                    <a:pt x="4231766" y="1106691"/>
                  </a:lnTo>
                  <a:lnTo>
                    <a:pt x="4221502" y="1131444"/>
                  </a:lnTo>
                  <a:lnTo>
                    <a:pt x="4217276" y="1121181"/>
                  </a:lnTo>
                  <a:lnTo>
                    <a:pt x="4211240" y="1112729"/>
                  </a:lnTo>
                  <a:lnTo>
                    <a:pt x="4207012" y="1108503"/>
                  </a:lnTo>
                  <a:lnTo>
                    <a:pt x="4199164" y="1108503"/>
                  </a:lnTo>
                  <a:lnTo>
                    <a:pt x="4188899" y="1106691"/>
                  </a:lnTo>
                  <a:lnTo>
                    <a:pt x="4174409" y="1106691"/>
                  </a:lnTo>
                  <a:lnTo>
                    <a:pt x="4174409" y="1112729"/>
                  </a:lnTo>
                  <a:lnTo>
                    <a:pt x="4182258" y="1112729"/>
                  </a:lnTo>
                  <a:lnTo>
                    <a:pt x="4206408" y="1137483"/>
                  </a:lnTo>
                  <a:lnTo>
                    <a:pt x="4226936" y="1166462"/>
                  </a:lnTo>
                  <a:lnTo>
                    <a:pt x="4239012" y="1203293"/>
                  </a:lnTo>
                  <a:lnTo>
                    <a:pt x="4245048" y="1246158"/>
                  </a:lnTo>
                  <a:lnTo>
                    <a:pt x="4239012" y="1246158"/>
                  </a:lnTo>
                  <a:lnTo>
                    <a:pt x="4239012" y="1256424"/>
                  </a:lnTo>
                  <a:lnTo>
                    <a:pt x="4182258" y="1262461"/>
                  </a:lnTo>
                  <a:lnTo>
                    <a:pt x="4182258" y="1223216"/>
                  </a:lnTo>
                  <a:lnTo>
                    <a:pt x="4174409" y="1217180"/>
                  </a:lnTo>
                  <a:lnTo>
                    <a:pt x="4168373" y="1212953"/>
                  </a:lnTo>
                  <a:lnTo>
                    <a:pt x="4164145" y="1208727"/>
                  </a:lnTo>
                  <a:lnTo>
                    <a:pt x="4153881" y="1202687"/>
                  </a:lnTo>
                  <a:lnTo>
                    <a:pt x="4141806" y="1198461"/>
                  </a:lnTo>
                  <a:lnTo>
                    <a:pt x="4125504" y="1208727"/>
                  </a:lnTo>
                  <a:lnTo>
                    <a:pt x="4103167" y="1217180"/>
                  </a:lnTo>
                  <a:lnTo>
                    <a:pt x="4079015" y="1218991"/>
                  </a:lnTo>
                  <a:lnTo>
                    <a:pt x="4056675" y="1227442"/>
                  </a:lnTo>
                  <a:lnTo>
                    <a:pt x="4044601" y="1237705"/>
                  </a:lnTo>
                  <a:lnTo>
                    <a:pt x="4056675" y="1237705"/>
                  </a:lnTo>
                  <a:lnTo>
                    <a:pt x="4074789" y="1237705"/>
                  </a:lnTo>
                  <a:lnTo>
                    <a:pt x="4103167" y="1233480"/>
                  </a:lnTo>
                  <a:lnTo>
                    <a:pt x="4135769" y="1231668"/>
                  </a:lnTo>
                  <a:lnTo>
                    <a:pt x="4135769" y="1246158"/>
                  </a:lnTo>
                  <a:lnTo>
                    <a:pt x="4064524" y="1270914"/>
                  </a:lnTo>
                  <a:lnTo>
                    <a:pt x="4064524" y="1276952"/>
                  </a:lnTo>
                  <a:lnTo>
                    <a:pt x="4082638" y="1276952"/>
                  </a:lnTo>
                  <a:lnTo>
                    <a:pt x="4092901" y="1275142"/>
                  </a:lnTo>
                  <a:lnTo>
                    <a:pt x="4107391" y="1270914"/>
                  </a:lnTo>
                  <a:lnTo>
                    <a:pt x="4121882" y="1266688"/>
                  </a:lnTo>
                  <a:lnTo>
                    <a:pt x="4136373" y="1262461"/>
                  </a:lnTo>
                  <a:lnTo>
                    <a:pt x="4140598" y="1281178"/>
                  </a:lnTo>
                  <a:lnTo>
                    <a:pt x="4155088" y="1289630"/>
                  </a:lnTo>
                  <a:lnTo>
                    <a:pt x="4169580" y="1291443"/>
                  </a:lnTo>
                  <a:lnTo>
                    <a:pt x="4193731" y="1289630"/>
                  </a:lnTo>
                  <a:lnTo>
                    <a:pt x="4222107" y="1289630"/>
                  </a:lnTo>
                  <a:lnTo>
                    <a:pt x="4222107" y="1295668"/>
                  </a:lnTo>
                  <a:lnTo>
                    <a:pt x="4214258" y="1295668"/>
                  </a:lnTo>
                  <a:lnTo>
                    <a:pt x="4175617" y="1332497"/>
                  </a:lnTo>
                  <a:lnTo>
                    <a:pt x="4132751" y="1367515"/>
                  </a:lnTo>
                  <a:lnTo>
                    <a:pt x="4089883" y="1396496"/>
                  </a:lnTo>
                  <a:lnTo>
                    <a:pt x="4040978" y="1421250"/>
                  </a:lnTo>
                  <a:lnTo>
                    <a:pt x="3988451" y="1431515"/>
                  </a:lnTo>
                  <a:lnTo>
                    <a:pt x="3927471" y="1429704"/>
                  </a:lnTo>
                  <a:lnTo>
                    <a:pt x="3927471" y="1439967"/>
                  </a:lnTo>
                  <a:lnTo>
                    <a:pt x="3927471" y="1450231"/>
                  </a:lnTo>
                  <a:lnTo>
                    <a:pt x="3923244" y="1458684"/>
                  </a:lnTo>
                  <a:lnTo>
                    <a:pt x="3919019" y="1460495"/>
                  </a:lnTo>
                  <a:lnTo>
                    <a:pt x="3917206" y="1460495"/>
                  </a:lnTo>
                  <a:lnTo>
                    <a:pt x="3912980" y="1464723"/>
                  </a:lnTo>
                  <a:lnTo>
                    <a:pt x="3905130" y="1468950"/>
                  </a:lnTo>
                  <a:lnTo>
                    <a:pt x="3899094" y="1473176"/>
                  </a:lnTo>
                  <a:lnTo>
                    <a:pt x="3894867" y="1474987"/>
                  </a:lnTo>
                  <a:lnTo>
                    <a:pt x="3888828" y="1483439"/>
                  </a:lnTo>
                  <a:lnTo>
                    <a:pt x="3880982" y="1503968"/>
                  </a:lnTo>
                  <a:lnTo>
                    <a:pt x="3876755" y="1530532"/>
                  </a:lnTo>
                  <a:lnTo>
                    <a:pt x="3870718" y="1546833"/>
                  </a:lnTo>
                  <a:lnTo>
                    <a:pt x="3852605" y="1565549"/>
                  </a:lnTo>
                  <a:lnTo>
                    <a:pt x="3822417" y="1586076"/>
                  </a:lnTo>
                  <a:lnTo>
                    <a:pt x="3781966" y="1604792"/>
                  </a:lnTo>
                  <a:lnTo>
                    <a:pt x="3747551" y="1619283"/>
                  </a:lnTo>
                  <a:lnTo>
                    <a:pt x="3714947" y="1627735"/>
                  </a:lnTo>
                  <a:lnTo>
                    <a:pt x="3714947" y="1619283"/>
                  </a:lnTo>
                  <a:lnTo>
                    <a:pt x="3714947" y="1613244"/>
                  </a:lnTo>
                  <a:lnTo>
                    <a:pt x="3710720" y="1613244"/>
                  </a:lnTo>
                  <a:lnTo>
                    <a:pt x="3710720" y="1609018"/>
                  </a:lnTo>
                  <a:lnTo>
                    <a:pt x="3708910" y="1604792"/>
                  </a:lnTo>
                  <a:lnTo>
                    <a:pt x="3704683" y="1633771"/>
                  </a:lnTo>
                  <a:lnTo>
                    <a:pt x="3694419" y="1658526"/>
                  </a:lnTo>
                  <a:lnTo>
                    <a:pt x="3686571" y="1680864"/>
                  </a:lnTo>
                  <a:lnTo>
                    <a:pt x="3676307" y="1701390"/>
                  </a:lnTo>
                  <a:lnTo>
                    <a:pt x="3668458" y="1730372"/>
                  </a:lnTo>
                  <a:lnTo>
                    <a:pt x="3676307" y="1734597"/>
                  </a:lnTo>
                  <a:lnTo>
                    <a:pt x="3676307" y="1738823"/>
                  </a:lnTo>
                  <a:lnTo>
                    <a:pt x="3680533" y="1738823"/>
                  </a:lnTo>
                  <a:lnTo>
                    <a:pt x="3680533" y="1743049"/>
                  </a:lnTo>
                  <a:lnTo>
                    <a:pt x="3676307" y="1744860"/>
                  </a:lnTo>
                  <a:lnTo>
                    <a:pt x="3668458" y="1753315"/>
                  </a:lnTo>
                  <a:lnTo>
                    <a:pt x="3662419" y="1757540"/>
                  </a:lnTo>
                  <a:lnTo>
                    <a:pt x="3656382" y="1763578"/>
                  </a:lnTo>
                  <a:lnTo>
                    <a:pt x="3648533" y="1767804"/>
                  </a:lnTo>
                  <a:lnTo>
                    <a:pt x="3644307" y="1773843"/>
                  </a:lnTo>
                  <a:lnTo>
                    <a:pt x="3638269" y="1784106"/>
                  </a:lnTo>
                  <a:lnTo>
                    <a:pt x="3623778" y="1825164"/>
                  </a:lnTo>
                  <a:lnTo>
                    <a:pt x="3613513" y="1868031"/>
                  </a:lnTo>
                  <a:lnTo>
                    <a:pt x="3609289" y="1917539"/>
                  </a:lnTo>
                  <a:lnTo>
                    <a:pt x="3601439" y="1964636"/>
                  </a:lnTo>
                  <a:lnTo>
                    <a:pt x="3591176" y="2007498"/>
                  </a:lnTo>
                  <a:lnTo>
                    <a:pt x="3585138" y="2003272"/>
                  </a:lnTo>
                  <a:lnTo>
                    <a:pt x="3580912" y="2003272"/>
                  </a:lnTo>
                  <a:lnTo>
                    <a:pt x="3580912" y="1999046"/>
                  </a:lnTo>
                  <a:lnTo>
                    <a:pt x="3576685" y="1999046"/>
                  </a:lnTo>
                  <a:lnTo>
                    <a:pt x="3566420" y="1993009"/>
                  </a:lnTo>
                  <a:lnTo>
                    <a:pt x="3548308" y="1978517"/>
                  </a:lnTo>
                  <a:lnTo>
                    <a:pt x="3519931" y="1956180"/>
                  </a:lnTo>
                  <a:lnTo>
                    <a:pt x="3487328" y="1937464"/>
                  </a:lnTo>
                  <a:lnTo>
                    <a:pt x="3457141" y="1916935"/>
                  </a:lnTo>
                  <a:lnTo>
                    <a:pt x="3432990" y="1898220"/>
                  </a:lnTo>
                  <a:lnTo>
                    <a:pt x="3410651" y="1887956"/>
                  </a:lnTo>
                  <a:lnTo>
                    <a:pt x="3404613" y="1883729"/>
                  </a:lnTo>
                  <a:lnTo>
                    <a:pt x="3396762" y="1805842"/>
                  </a:lnTo>
                  <a:lnTo>
                    <a:pt x="3392537" y="1797389"/>
                  </a:lnTo>
                  <a:lnTo>
                    <a:pt x="3382275" y="1791352"/>
                  </a:lnTo>
                  <a:lnTo>
                    <a:pt x="3376236" y="1787126"/>
                  </a:lnTo>
                  <a:lnTo>
                    <a:pt x="3364160" y="1778672"/>
                  </a:lnTo>
                  <a:lnTo>
                    <a:pt x="3358123" y="1772635"/>
                  </a:lnTo>
                  <a:lnTo>
                    <a:pt x="3364160" y="1768409"/>
                  </a:lnTo>
                  <a:lnTo>
                    <a:pt x="3364160" y="1764183"/>
                  </a:lnTo>
                  <a:lnTo>
                    <a:pt x="3368386" y="1762370"/>
                  </a:lnTo>
                  <a:lnTo>
                    <a:pt x="3372612" y="1753917"/>
                  </a:lnTo>
                  <a:lnTo>
                    <a:pt x="3376838" y="1747881"/>
                  </a:lnTo>
                  <a:lnTo>
                    <a:pt x="3358726" y="1747881"/>
                  </a:lnTo>
                  <a:lnTo>
                    <a:pt x="3348461" y="1747881"/>
                  </a:lnTo>
                  <a:lnTo>
                    <a:pt x="3340613" y="1747881"/>
                  </a:lnTo>
                  <a:lnTo>
                    <a:pt x="3336389" y="1743653"/>
                  </a:lnTo>
                  <a:lnTo>
                    <a:pt x="3334574" y="1737616"/>
                  </a:lnTo>
                  <a:lnTo>
                    <a:pt x="3326726" y="1725541"/>
                  </a:lnTo>
                  <a:lnTo>
                    <a:pt x="3322500" y="1719504"/>
                  </a:lnTo>
                  <a:lnTo>
                    <a:pt x="3322500" y="1711050"/>
                  </a:lnTo>
                  <a:lnTo>
                    <a:pt x="3322500" y="1709239"/>
                  </a:lnTo>
                  <a:lnTo>
                    <a:pt x="3322500" y="1700788"/>
                  </a:lnTo>
                  <a:lnTo>
                    <a:pt x="3326726" y="1694749"/>
                  </a:lnTo>
                  <a:lnTo>
                    <a:pt x="3326726" y="1686297"/>
                  </a:lnTo>
                  <a:lnTo>
                    <a:pt x="3306198" y="1686297"/>
                  </a:lnTo>
                  <a:lnTo>
                    <a:pt x="3306198" y="1676035"/>
                  </a:lnTo>
                  <a:lnTo>
                    <a:pt x="3308010" y="1665771"/>
                  </a:lnTo>
                  <a:lnTo>
                    <a:pt x="3312237" y="1661544"/>
                  </a:lnTo>
                  <a:lnTo>
                    <a:pt x="3312237" y="1654300"/>
                  </a:lnTo>
                  <a:lnTo>
                    <a:pt x="3316462" y="1648262"/>
                  </a:lnTo>
                  <a:lnTo>
                    <a:pt x="3320689" y="1637997"/>
                  </a:lnTo>
                  <a:lnTo>
                    <a:pt x="3308614" y="1637997"/>
                  </a:lnTo>
                  <a:lnTo>
                    <a:pt x="3296539" y="1637997"/>
                  </a:lnTo>
                  <a:lnTo>
                    <a:pt x="3290501" y="1633771"/>
                  </a:lnTo>
                  <a:lnTo>
                    <a:pt x="3278426" y="1629545"/>
                  </a:lnTo>
                  <a:lnTo>
                    <a:pt x="3276615" y="1576416"/>
                  </a:lnTo>
                  <a:lnTo>
                    <a:pt x="3272387" y="1526908"/>
                  </a:lnTo>
                  <a:lnTo>
                    <a:pt x="3272387" y="1479818"/>
                  </a:lnTo>
                  <a:lnTo>
                    <a:pt x="3286878" y="1432723"/>
                  </a:lnTo>
                  <a:lnTo>
                    <a:pt x="3301369" y="1412195"/>
                  </a:lnTo>
                  <a:lnTo>
                    <a:pt x="3319480" y="1397704"/>
                  </a:lnTo>
                  <a:lnTo>
                    <a:pt x="3333972" y="1385628"/>
                  </a:lnTo>
                  <a:lnTo>
                    <a:pt x="3344235" y="1369326"/>
                  </a:lnTo>
                  <a:lnTo>
                    <a:pt x="3354500" y="1346987"/>
                  </a:lnTo>
                  <a:lnTo>
                    <a:pt x="3358726" y="1307743"/>
                  </a:lnTo>
                  <a:lnTo>
                    <a:pt x="3350876" y="1307743"/>
                  </a:lnTo>
                  <a:lnTo>
                    <a:pt x="3344840" y="1316195"/>
                  </a:lnTo>
                  <a:lnTo>
                    <a:pt x="3336990" y="1318006"/>
                  </a:lnTo>
                  <a:lnTo>
                    <a:pt x="3335180" y="1318006"/>
                  </a:lnTo>
                  <a:lnTo>
                    <a:pt x="3327331" y="1318006"/>
                  </a:lnTo>
                  <a:lnTo>
                    <a:pt x="3321292" y="1316195"/>
                  </a:lnTo>
                  <a:lnTo>
                    <a:pt x="3292916" y="1307743"/>
                  </a:lnTo>
                  <a:lnTo>
                    <a:pt x="3270577" y="1293253"/>
                  </a:lnTo>
                  <a:lnTo>
                    <a:pt x="3256086" y="1272726"/>
                  </a:lnTo>
                  <a:lnTo>
                    <a:pt x="3250049" y="1235895"/>
                  </a:lnTo>
                  <a:lnTo>
                    <a:pt x="3260312" y="1235895"/>
                  </a:lnTo>
                  <a:lnTo>
                    <a:pt x="3260312" y="1229857"/>
                  </a:lnTo>
                  <a:lnTo>
                    <a:pt x="3278426" y="1240121"/>
                  </a:lnTo>
                  <a:lnTo>
                    <a:pt x="3298953" y="1254611"/>
                  </a:lnTo>
                  <a:lnTo>
                    <a:pt x="3317065" y="1260650"/>
                  </a:lnTo>
                  <a:lnTo>
                    <a:pt x="3337594" y="1260650"/>
                  </a:lnTo>
                  <a:lnTo>
                    <a:pt x="3337594" y="1258839"/>
                  </a:lnTo>
                  <a:lnTo>
                    <a:pt x="3341822" y="1254611"/>
                  </a:lnTo>
                  <a:lnTo>
                    <a:pt x="3341822" y="1249781"/>
                  </a:lnTo>
                  <a:lnTo>
                    <a:pt x="3346048" y="1243743"/>
                  </a:lnTo>
                  <a:lnTo>
                    <a:pt x="3307406" y="1214764"/>
                  </a:lnTo>
                  <a:lnTo>
                    <a:pt x="3274802" y="1173708"/>
                  </a:lnTo>
                  <a:lnTo>
                    <a:pt x="3264540" y="1177935"/>
                  </a:lnTo>
                  <a:lnTo>
                    <a:pt x="3256690" y="1182160"/>
                  </a:lnTo>
                  <a:lnTo>
                    <a:pt x="3246426" y="1186385"/>
                  </a:lnTo>
                  <a:lnTo>
                    <a:pt x="3236163" y="1188196"/>
                  </a:lnTo>
                  <a:lnTo>
                    <a:pt x="3228313" y="1182160"/>
                  </a:lnTo>
                  <a:lnTo>
                    <a:pt x="3226504" y="1177935"/>
                  </a:lnTo>
                  <a:lnTo>
                    <a:pt x="3222275" y="1171895"/>
                  </a:lnTo>
                  <a:lnTo>
                    <a:pt x="3218050" y="1167671"/>
                  </a:lnTo>
                  <a:lnTo>
                    <a:pt x="3212013" y="1157407"/>
                  </a:lnTo>
                  <a:lnTo>
                    <a:pt x="3232540" y="1135067"/>
                  </a:lnTo>
                  <a:lnTo>
                    <a:pt x="3236766" y="1104273"/>
                  </a:lnTo>
                  <a:lnTo>
                    <a:pt x="3232540" y="1063218"/>
                  </a:lnTo>
                  <a:lnTo>
                    <a:pt x="3222275" y="1020351"/>
                  </a:lnTo>
                  <a:lnTo>
                    <a:pt x="3204163" y="975069"/>
                  </a:lnTo>
                  <a:lnTo>
                    <a:pt x="3183635" y="932202"/>
                  </a:lnTo>
                  <a:lnTo>
                    <a:pt x="3157069" y="892957"/>
                  </a:lnTo>
                  <a:lnTo>
                    <a:pt x="3136541" y="856128"/>
                  </a:lnTo>
                  <a:lnTo>
                    <a:pt x="3118429" y="827149"/>
                  </a:lnTo>
                  <a:lnTo>
                    <a:pt x="3075561" y="798167"/>
                  </a:lnTo>
                  <a:lnTo>
                    <a:pt x="3026656" y="787905"/>
                  </a:lnTo>
                  <a:lnTo>
                    <a:pt x="2975940" y="787905"/>
                  </a:lnTo>
                  <a:lnTo>
                    <a:pt x="2919187" y="787905"/>
                  </a:lnTo>
                  <a:lnTo>
                    <a:pt x="2864244" y="792131"/>
                  </a:lnTo>
                  <a:lnTo>
                    <a:pt x="2807491" y="787905"/>
                  </a:lnTo>
                  <a:lnTo>
                    <a:pt x="2807491" y="777640"/>
                  </a:lnTo>
                  <a:lnTo>
                    <a:pt x="2807491" y="769188"/>
                  </a:lnTo>
                  <a:lnTo>
                    <a:pt x="2809301" y="767377"/>
                  </a:lnTo>
                  <a:lnTo>
                    <a:pt x="2809301" y="763151"/>
                  </a:lnTo>
                  <a:lnTo>
                    <a:pt x="2809301" y="758923"/>
                  </a:lnTo>
                  <a:lnTo>
                    <a:pt x="2807491" y="754697"/>
                  </a:lnTo>
                  <a:lnTo>
                    <a:pt x="2785152" y="744434"/>
                  </a:lnTo>
                  <a:lnTo>
                    <a:pt x="2764623" y="738396"/>
                  </a:lnTo>
                  <a:lnTo>
                    <a:pt x="2742285" y="723907"/>
                  </a:lnTo>
                  <a:lnTo>
                    <a:pt x="2760396" y="723907"/>
                  </a:lnTo>
                  <a:lnTo>
                    <a:pt x="2780926" y="715453"/>
                  </a:lnTo>
                  <a:lnTo>
                    <a:pt x="2809301" y="709416"/>
                  </a:lnTo>
                  <a:lnTo>
                    <a:pt x="2841906" y="705190"/>
                  </a:lnTo>
                  <a:lnTo>
                    <a:pt x="2866055" y="696736"/>
                  </a:lnTo>
                  <a:lnTo>
                    <a:pt x="2884169" y="682247"/>
                  </a:lnTo>
                  <a:lnTo>
                    <a:pt x="2799038" y="682247"/>
                  </a:lnTo>
                  <a:lnTo>
                    <a:pt x="2778511" y="676208"/>
                  </a:lnTo>
                  <a:lnTo>
                    <a:pt x="2760396" y="676208"/>
                  </a:lnTo>
                  <a:lnTo>
                    <a:pt x="2738059" y="671982"/>
                  </a:lnTo>
                  <a:lnTo>
                    <a:pt x="2721757" y="667756"/>
                  </a:lnTo>
                  <a:lnTo>
                    <a:pt x="2703643" y="661719"/>
                  </a:lnTo>
                  <a:lnTo>
                    <a:pt x="2693380" y="643003"/>
                  </a:lnTo>
                  <a:lnTo>
                    <a:pt x="2689155" y="614021"/>
                  </a:lnTo>
                  <a:lnTo>
                    <a:pt x="2732020" y="607984"/>
                  </a:lnTo>
                  <a:lnTo>
                    <a:pt x="2770662" y="593494"/>
                  </a:lnTo>
                  <a:lnTo>
                    <a:pt x="2803264" y="579005"/>
                  </a:lnTo>
                  <a:lnTo>
                    <a:pt x="2837679" y="564514"/>
                  </a:lnTo>
                  <a:lnTo>
                    <a:pt x="2908923" y="564514"/>
                  </a:lnTo>
                  <a:lnTo>
                    <a:pt x="2937300" y="470327"/>
                  </a:lnTo>
                  <a:lnTo>
                    <a:pt x="2870281" y="470327"/>
                  </a:lnTo>
                  <a:lnTo>
                    <a:pt x="2852169" y="445573"/>
                  </a:lnTo>
                  <a:lnTo>
                    <a:pt x="2874509" y="431082"/>
                  </a:lnTo>
                  <a:lnTo>
                    <a:pt x="2890811" y="416594"/>
                  </a:lnTo>
                  <a:lnTo>
                    <a:pt x="2913149" y="406329"/>
                  </a:lnTo>
                  <a:lnTo>
                    <a:pt x="2937300" y="397877"/>
                  </a:lnTo>
                  <a:lnTo>
                    <a:pt x="2937300" y="373123"/>
                  </a:lnTo>
                  <a:lnTo>
                    <a:pt x="2965677" y="358633"/>
                  </a:lnTo>
                  <a:lnTo>
                    <a:pt x="2980167" y="342331"/>
                  </a:lnTo>
                  <a:lnTo>
                    <a:pt x="2994656" y="319991"/>
                  </a:lnTo>
                  <a:lnTo>
                    <a:pt x="3016996" y="305502"/>
                  </a:lnTo>
                  <a:lnTo>
                    <a:pt x="3041147" y="295238"/>
                  </a:lnTo>
                  <a:lnTo>
                    <a:pt x="3061675" y="295238"/>
                  </a:lnTo>
                  <a:lnTo>
                    <a:pt x="3079788" y="301274"/>
                  </a:lnTo>
                  <a:lnTo>
                    <a:pt x="3103939" y="299464"/>
                  </a:lnTo>
                  <a:lnTo>
                    <a:pt x="3085826" y="291011"/>
                  </a:lnTo>
                  <a:lnTo>
                    <a:pt x="3075561" y="286785"/>
                  </a:lnTo>
                  <a:lnTo>
                    <a:pt x="3065296" y="284973"/>
                  </a:lnTo>
                  <a:lnTo>
                    <a:pt x="3055034" y="272899"/>
                  </a:lnTo>
                  <a:lnTo>
                    <a:pt x="3089447" y="266861"/>
                  </a:lnTo>
                  <a:lnTo>
                    <a:pt x="3122050" y="256596"/>
                  </a:lnTo>
                  <a:lnTo>
                    <a:pt x="3150427" y="248144"/>
                  </a:lnTo>
                  <a:lnTo>
                    <a:pt x="3183030" y="242107"/>
                  </a:lnTo>
                  <a:lnTo>
                    <a:pt x="3184842" y="256596"/>
                  </a:lnTo>
                  <a:lnTo>
                    <a:pt x="3189070" y="262635"/>
                  </a:lnTo>
                  <a:lnTo>
                    <a:pt x="3193296" y="272899"/>
                  </a:lnTo>
                  <a:lnTo>
                    <a:pt x="3197521" y="281352"/>
                  </a:lnTo>
                  <a:lnTo>
                    <a:pt x="3207786" y="285578"/>
                  </a:lnTo>
                  <a:lnTo>
                    <a:pt x="3222275" y="287388"/>
                  </a:lnTo>
                  <a:lnTo>
                    <a:pt x="3222275" y="277126"/>
                  </a:lnTo>
                  <a:lnTo>
                    <a:pt x="3228313" y="266861"/>
                  </a:lnTo>
                  <a:lnTo>
                    <a:pt x="3232540" y="252370"/>
                  </a:lnTo>
                  <a:lnTo>
                    <a:pt x="3236766" y="242107"/>
                  </a:lnTo>
                  <a:lnTo>
                    <a:pt x="3242803" y="252370"/>
                  </a:lnTo>
                  <a:lnTo>
                    <a:pt x="3254878" y="262635"/>
                  </a:lnTo>
                  <a:lnTo>
                    <a:pt x="3260917" y="271087"/>
                  </a:lnTo>
                  <a:lnTo>
                    <a:pt x="3275408" y="277126"/>
                  </a:lnTo>
                  <a:lnTo>
                    <a:pt x="3289896" y="281352"/>
                  </a:lnTo>
                  <a:lnTo>
                    <a:pt x="3282048" y="234258"/>
                  </a:lnTo>
                  <a:lnTo>
                    <a:pt x="3308614" y="228221"/>
                  </a:lnTo>
                  <a:lnTo>
                    <a:pt x="3329141" y="219767"/>
                  </a:lnTo>
                  <a:lnTo>
                    <a:pt x="3361744" y="228221"/>
                  </a:lnTo>
                  <a:lnTo>
                    <a:pt x="3396161" y="242710"/>
                  </a:lnTo>
                  <a:lnTo>
                    <a:pt x="3432990" y="263238"/>
                  </a:lnTo>
                  <a:lnTo>
                    <a:pt x="3471628" y="281954"/>
                  </a:lnTo>
                  <a:lnTo>
                    <a:pt x="3504235" y="296445"/>
                  </a:lnTo>
                  <a:lnTo>
                    <a:pt x="3534423" y="306708"/>
                  </a:lnTo>
                  <a:lnTo>
                    <a:pt x="3534423" y="300671"/>
                  </a:lnTo>
                  <a:lnTo>
                    <a:pt x="3513894" y="281954"/>
                  </a:lnTo>
                  <a:lnTo>
                    <a:pt x="3499404" y="267464"/>
                  </a:lnTo>
                  <a:lnTo>
                    <a:pt x="3491554" y="248749"/>
                  </a:lnTo>
                  <a:lnTo>
                    <a:pt x="3503630" y="228221"/>
                  </a:lnTo>
                  <a:lnTo>
                    <a:pt x="3495780" y="219767"/>
                  </a:lnTo>
                  <a:lnTo>
                    <a:pt x="3485518" y="209505"/>
                  </a:lnTo>
                  <a:lnTo>
                    <a:pt x="3475253" y="201050"/>
                  </a:lnTo>
                  <a:lnTo>
                    <a:pt x="3464990" y="195014"/>
                  </a:lnTo>
                  <a:lnTo>
                    <a:pt x="3457141" y="186562"/>
                  </a:lnTo>
                  <a:lnTo>
                    <a:pt x="3464990" y="170260"/>
                  </a:lnTo>
                  <a:lnTo>
                    <a:pt x="3485518" y="176297"/>
                  </a:lnTo>
                  <a:lnTo>
                    <a:pt x="3513894" y="180523"/>
                  </a:lnTo>
                  <a:lnTo>
                    <a:pt x="3538043" y="176297"/>
                  </a:lnTo>
                  <a:lnTo>
                    <a:pt x="3556157" y="161806"/>
                  </a:lnTo>
                  <a:lnTo>
                    <a:pt x="3471027" y="161806"/>
                  </a:lnTo>
                  <a:lnTo>
                    <a:pt x="3471027" y="155769"/>
                  </a:lnTo>
                  <a:lnTo>
                    <a:pt x="3464990" y="155769"/>
                  </a:lnTo>
                  <a:lnTo>
                    <a:pt x="3464990" y="147317"/>
                  </a:lnTo>
                  <a:lnTo>
                    <a:pt x="3475253" y="141279"/>
                  </a:lnTo>
                  <a:lnTo>
                    <a:pt x="3485518" y="132826"/>
                  </a:lnTo>
                  <a:lnTo>
                    <a:pt x="3495780" y="126790"/>
                  </a:lnTo>
                  <a:lnTo>
                    <a:pt x="3506044" y="118336"/>
                  </a:lnTo>
                  <a:lnTo>
                    <a:pt x="3518121" y="116525"/>
                  </a:lnTo>
                  <a:lnTo>
                    <a:pt x="3562799" y="122562"/>
                  </a:lnTo>
                  <a:lnTo>
                    <a:pt x="3574875" y="89959"/>
                  </a:lnTo>
                  <a:lnTo>
                    <a:pt x="3627401" y="98413"/>
                  </a:lnTo>
                  <a:lnTo>
                    <a:pt x="3631629" y="98413"/>
                  </a:lnTo>
                  <a:lnTo>
                    <a:pt x="3633440" y="89959"/>
                  </a:lnTo>
                  <a:lnTo>
                    <a:pt x="3637665" y="88148"/>
                  </a:lnTo>
                  <a:lnTo>
                    <a:pt x="3641890" y="79696"/>
                  </a:lnTo>
                  <a:lnTo>
                    <a:pt x="3652155" y="75470"/>
                  </a:lnTo>
                  <a:lnTo>
                    <a:pt x="3660005" y="87545"/>
                  </a:lnTo>
                  <a:lnTo>
                    <a:pt x="3670268" y="97808"/>
                  </a:lnTo>
                  <a:lnTo>
                    <a:pt x="3680533" y="108073"/>
                  </a:lnTo>
                  <a:lnTo>
                    <a:pt x="3680533" y="89356"/>
                  </a:lnTo>
                  <a:lnTo>
                    <a:pt x="3684759" y="87545"/>
                  </a:lnTo>
                  <a:lnTo>
                    <a:pt x="3684759" y="83319"/>
                  </a:lnTo>
                  <a:lnTo>
                    <a:pt x="3684759" y="79091"/>
                  </a:lnTo>
                  <a:lnTo>
                    <a:pt x="3684759" y="74865"/>
                  </a:lnTo>
                  <a:lnTo>
                    <a:pt x="3686571" y="68829"/>
                  </a:lnTo>
                  <a:lnTo>
                    <a:pt x="3690795" y="64603"/>
                  </a:lnTo>
                  <a:lnTo>
                    <a:pt x="3698645" y="60376"/>
                  </a:lnTo>
                  <a:lnTo>
                    <a:pt x="3733059" y="44075"/>
                  </a:lnTo>
                  <a:close/>
                  <a:moveTo>
                    <a:pt x="6337051" y="32603"/>
                  </a:moveTo>
                  <a:lnTo>
                    <a:pt x="6357578" y="38641"/>
                  </a:lnTo>
                  <a:lnTo>
                    <a:pt x="6357578" y="53130"/>
                  </a:lnTo>
                  <a:lnTo>
                    <a:pt x="6327391" y="53130"/>
                  </a:lnTo>
                  <a:close/>
                  <a:moveTo>
                    <a:pt x="7045863" y="623"/>
                  </a:moveTo>
                  <a:lnTo>
                    <a:pt x="7063372" y="18717"/>
                  </a:lnTo>
                  <a:lnTo>
                    <a:pt x="7073637" y="39244"/>
                  </a:lnTo>
                  <a:lnTo>
                    <a:pt x="7083902" y="63998"/>
                  </a:lnTo>
                  <a:lnTo>
                    <a:pt x="7065788" y="63998"/>
                  </a:lnTo>
                  <a:lnTo>
                    <a:pt x="7065788" y="53130"/>
                  </a:lnTo>
                  <a:lnTo>
                    <a:pt x="7059751" y="47093"/>
                  </a:lnTo>
                  <a:lnTo>
                    <a:pt x="7051902" y="38641"/>
                  </a:lnTo>
                  <a:lnTo>
                    <a:pt x="7050089" y="28377"/>
                  </a:lnTo>
                  <a:lnTo>
                    <a:pt x="7045863" y="18112"/>
                  </a:lnTo>
                  <a:close/>
                  <a:moveTo>
                    <a:pt x="7292802" y="0"/>
                  </a:moveTo>
                  <a:lnTo>
                    <a:pt x="7303065" y="6036"/>
                  </a:lnTo>
                  <a:lnTo>
                    <a:pt x="7310914" y="14491"/>
                  </a:lnTo>
                  <a:lnTo>
                    <a:pt x="7315140" y="20527"/>
                  </a:lnTo>
                  <a:lnTo>
                    <a:pt x="7316952" y="32603"/>
                  </a:lnTo>
                  <a:lnTo>
                    <a:pt x="7321179" y="38641"/>
                  </a:lnTo>
                  <a:lnTo>
                    <a:pt x="7325405" y="48904"/>
                  </a:lnTo>
                  <a:lnTo>
                    <a:pt x="7331441" y="53130"/>
                  </a:lnTo>
                  <a:lnTo>
                    <a:pt x="7353781" y="63395"/>
                  </a:lnTo>
                  <a:lnTo>
                    <a:pt x="7374309" y="67621"/>
                  </a:lnTo>
                  <a:lnTo>
                    <a:pt x="7388800" y="67621"/>
                  </a:lnTo>
                  <a:lnTo>
                    <a:pt x="7399062" y="76073"/>
                  </a:lnTo>
                  <a:lnTo>
                    <a:pt x="7406912" y="90564"/>
                  </a:lnTo>
                  <a:lnTo>
                    <a:pt x="7411138" y="119543"/>
                  </a:lnTo>
                  <a:lnTo>
                    <a:pt x="7406912" y="121356"/>
                  </a:lnTo>
                  <a:lnTo>
                    <a:pt x="7406912" y="125582"/>
                  </a:lnTo>
                  <a:lnTo>
                    <a:pt x="7406912" y="129808"/>
                  </a:lnTo>
                  <a:lnTo>
                    <a:pt x="7402686" y="134034"/>
                  </a:lnTo>
                  <a:lnTo>
                    <a:pt x="7358007" y="134034"/>
                  </a:lnTo>
                  <a:lnTo>
                    <a:pt x="7311519" y="134034"/>
                  </a:lnTo>
                  <a:lnTo>
                    <a:pt x="7272877" y="150336"/>
                  </a:lnTo>
                  <a:lnTo>
                    <a:pt x="7265028" y="154562"/>
                  </a:lnTo>
                  <a:lnTo>
                    <a:pt x="7260802" y="163014"/>
                  </a:lnTo>
                  <a:lnTo>
                    <a:pt x="7258991" y="164826"/>
                  </a:lnTo>
                  <a:lnTo>
                    <a:pt x="7254765" y="169052"/>
                  </a:lnTo>
                  <a:lnTo>
                    <a:pt x="7250539" y="173279"/>
                  </a:lnTo>
                  <a:lnTo>
                    <a:pt x="7244500" y="177505"/>
                  </a:lnTo>
                  <a:lnTo>
                    <a:pt x="7232425" y="183543"/>
                  </a:lnTo>
                  <a:lnTo>
                    <a:pt x="7226388" y="173279"/>
                  </a:lnTo>
                  <a:lnTo>
                    <a:pt x="7222160" y="164826"/>
                  </a:lnTo>
                  <a:lnTo>
                    <a:pt x="7216124" y="158788"/>
                  </a:lnTo>
                  <a:lnTo>
                    <a:pt x="7240274" y="97205"/>
                  </a:lnTo>
                  <a:lnTo>
                    <a:pt x="7264425" y="47696"/>
                  </a:lnTo>
                  <a:close/>
                  <a:moveTo>
                    <a:pt x="7045260" y="0"/>
                  </a:moveTo>
                  <a:lnTo>
                    <a:pt x="7045863" y="0"/>
                  </a:lnTo>
                  <a:lnTo>
                    <a:pt x="7045863" y="623"/>
                  </a:lnTo>
                  <a:close/>
                </a:path>
              </a:pathLst>
            </a:custGeom>
            <a:solidFill>
              <a:schemeClr val="bg1">
                <a:alpha val="15000"/>
              </a:schemeClr>
            </a:solidFill>
            <a:ln w="310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27863D9-A4DD-4B4F-892C-49E2446B8094}"/>
                </a:ext>
              </a:extLst>
            </p:cNvPr>
            <p:cNvGrpSpPr/>
            <p:nvPr userDrawn="1"/>
          </p:nvGrpSpPr>
          <p:grpSpPr>
            <a:xfrm>
              <a:off x="3043584" y="897100"/>
              <a:ext cx="6304103" cy="3597333"/>
              <a:chOff x="-277621" y="70399"/>
              <a:chExt cx="2623442" cy="1497023"/>
            </a:xfrm>
            <a:solidFill>
              <a:schemeClr val="bg1">
                <a:alpha val="15000"/>
              </a:schemeClr>
            </a:solidFill>
          </p:grpSpPr>
          <p:cxnSp>
            <p:nvCxnSpPr>
              <p:cNvPr id="5" name="Straight Connector 4">
                <a:extLst>
                  <a:ext uri="{FF2B5EF4-FFF2-40B4-BE49-F238E27FC236}">
                    <a16:creationId xmlns:a16="http://schemas.microsoft.com/office/drawing/2014/main" id="{D701112F-6693-41AA-B212-B1C09500C3ED}"/>
                  </a:ext>
                </a:extLst>
              </p:cNvPr>
              <p:cNvCxnSpPr>
                <a:cxnSpLocks/>
                <a:stCxn id="37" idx="7"/>
                <a:endCxn id="63" idx="3"/>
              </p:cNvCxnSpPr>
              <p:nvPr userDrawn="1"/>
            </p:nvCxnSpPr>
            <p:spPr>
              <a:xfrm flipH="1">
                <a:off x="1655493" y="505919"/>
                <a:ext cx="65633" cy="246849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" name="Straight Connector 5">
                <a:extLst>
                  <a:ext uri="{FF2B5EF4-FFF2-40B4-BE49-F238E27FC236}">
                    <a16:creationId xmlns:a16="http://schemas.microsoft.com/office/drawing/2014/main" id="{6A170E66-4151-475F-A374-620B24685168}"/>
                  </a:ext>
                </a:extLst>
              </p:cNvPr>
              <p:cNvCxnSpPr>
                <a:cxnSpLocks/>
                <a:stCxn id="35" idx="4"/>
                <a:endCxn id="47" idx="1"/>
              </p:cNvCxnSpPr>
              <p:nvPr userDrawn="1"/>
            </p:nvCxnSpPr>
            <p:spPr>
              <a:xfrm flipH="1" flipV="1">
                <a:off x="930260" y="805343"/>
                <a:ext cx="189400" cy="200764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7BDADE5D-8663-4BCD-AD9D-A8951D4DDBD3}"/>
                  </a:ext>
                </a:extLst>
              </p:cNvPr>
              <p:cNvCxnSpPr>
                <a:cxnSpLocks/>
                <a:stCxn id="40" idx="2"/>
                <a:endCxn id="45" idx="6"/>
              </p:cNvCxnSpPr>
              <p:nvPr userDrawn="1"/>
            </p:nvCxnSpPr>
            <p:spPr>
              <a:xfrm>
                <a:off x="286540" y="201377"/>
                <a:ext cx="448981" cy="287617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AE90CBC8-A822-4F38-943C-7BF2EDC8571B}"/>
                  </a:ext>
                </a:extLst>
              </p:cNvPr>
              <p:cNvCxnSpPr>
                <a:cxnSpLocks/>
                <a:stCxn id="47" idx="5"/>
                <a:endCxn id="40" idx="1"/>
              </p:cNvCxnSpPr>
              <p:nvPr userDrawn="1"/>
            </p:nvCxnSpPr>
            <p:spPr>
              <a:xfrm flipH="1" flipV="1">
                <a:off x="282378" y="233807"/>
                <a:ext cx="600986" cy="54466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08214AAA-BCDE-4FBC-9496-9DF50D617198}"/>
                  </a:ext>
                </a:extLst>
              </p:cNvPr>
              <p:cNvCxnSpPr>
                <a:cxnSpLocks/>
                <a:stCxn id="35" idx="5"/>
                <a:endCxn id="46" idx="1"/>
              </p:cNvCxnSpPr>
              <p:nvPr userDrawn="1"/>
            </p:nvCxnSpPr>
            <p:spPr>
              <a:xfrm flipH="1" flipV="1">
                <a:off x="485268" y="869075"/>
                <a:ext cx="616580" cy="162436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25D67F2-9B47-44F7-BDF7-A3BEDC7FB2E1}"/>
                  </a:ext>
                </a:extLst>
              </p:cNvPr>
              <p:cNvCxnSpPr>
                <a:cxnSpLocks/>
                <a:stCxn id="40" idx="0"/>
                <a:endCxn id="46" idx="4"/>
              </p:cNvCxnSpPr>
              <p:nvPr userDrawn="1"/>
            </p:nvCxnSpPr>
            <p:spPr>
              <a:xfrm>
                <a:off x="256504" y="253796"/>
                <a:ext cx="198237" cy="57576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Straight Connector 10">
                <a:extLst>
                  <a:ext uri="{FF2B5EF4-FFF2-40B4-BE49-F238E27FC236}">
                    <a16:creationId xmlns:a16="http://schemas.microsoft.com/office/drawing/2014/main" id="{9A7C5B3D-9C60-4D12-BF2A-8E335D2F1F90}"/>
                  </a:ext>
                </a:extLst>
              </p:cNvPr>
              <p:cNvCxnSpPr>
                <a:cxnSpLocks/>
                <a:stCxn id="47" idx="3"/>
                <a:endCxn id="45" idx="0"/>
              </p:cNvCxnSpPr>
              <p:nvPr userDrawn="1"/>
            </p:nvCxnSpPr>
            <p:spPr>
              <a:xfrm flipH="1" flipV="1">
                <a:off x="785261" y="517494"/>
                <a:ext cx="134986" cy="25096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6FD41F86-4C2C-47A0-8048-DF04C7B34C42}"/>
                  </a:ext>
                </a:extLst>
              </p:cNvPr>
              <p:cNvCxnSpPr>
                <a:cxnSpLocks/>
                <a:stCxn id="35" idx="6"/>
                <a:endCxn id="44" idx="2"/>
              </p:cNvCxnSpPr>
              <p:nvPr userDrawn="1"/>
            </p:nvCxnSpPr>
            <p:spPr>
              <a:xfrm flipH="1">
                <a:off x="582929" y="1062067"/>
                <a:ext cx="524286" cy="136176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CF4A2619-C408-49F2-99D8-FD9A604BED3F}"/>
                  </a:ext>
                </a:extLst>
              </p:cNvPr>
              <p:cNvCxnSpPr>
                <a:cxnSpLocks/>
                <a:stCxn id="40" idx="7"/>
                <a:endCxn id="42" idx="3"/>
              </p:cNvCxnSpPr>
              <p:nvPr userDrawn="1"/>
            </p:nvCxnSpPr>
            <p:spPr>
              <a:xfrm flipH="1">
                <a:off x="195318" y="249634"/>
                <a:ext cx="28755" cy="476101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Connector 13">
                <a:extLst>
                  <a:ext uri="{FF2B5EF4-FFF2-40B4-BE49-F238E27FC236}">
                    <a16:creationId xmlns:a16="http://schemas.microsoft.com/office/drawing/2014/main" id="{862EEE48-8691-4FE8-BAA0-06D51AA69EDD}"/>
                  </a:ext>
                </a:extLst>
              </p:cNvPr>
              <p:cNvCxnSpPr>
                <a:cxnSpLocks/>
                <a:stCxn id="47" idx="6"/>
                <a:endCxn id="46" idx="2"/>
              </p:cNvCxnSpPr>
              <p:nvPr userDrawn="1"/>
            </p:nvCxnSpPr>
            <p:spPr>
              <a:xfrm flipH="1">
                <a:off x="487900" y="798986"/>
                <a:ext cx="392832" cy="4957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D1F7ADDB-C692-4225-8E48-4B4A505C2330}"/>
                  </a:ext>
                </a:extLst>
              </p:cNvPr>
              <p:cNvCxnSpPr>
                <a:cxnSpLocks/>
                <a:stCxn id="39" idx="0"/>
                <a:endCxn id="45" idx="4"/>
              </p:cNvCxnSpPr>
              <p:nvPr userDrawn="1"/>
            </p:nvCxnSpPr>
            <p:spPr>
              <a:xfrm>
                <a:off x="722702" y="154334"/>
                <a:ext cx="41320" cy="284919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42D2C669-DC7A-4375-BF97-D89D6EA64B82}"/>
                  </a:ext>
                </a:extLst>
              </p:cNvPr>
              <p:cNvCxnSpPr>
                <a:cxnSpLocks/>
                <a:stCxn id="46" idx="6"/>
                <a:endCxn id="42" idx="2"/>
              </p:cNvCxnSpPr>
              <p:nvPr userDrawn="1"/>
            </p:nvCxnSpPr>
            <p:spPr>
              <a:xfrm flipH="1" flipV="1">
                <a:off x="214285" y="750287"/>
                <a:ext cx="221454" cy="112431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827528A9-C11A-487B-9006-BB91060F82B6}"/>
                  </a:ext>
                </a:extLst>
              </p:cNvPr>
              <p:cNvCxnSpPr>
                <a:cxnSpLocks/>
                <a:stCxn id="41" idx="1"/>
                <a:endCxn id="42" idx="4"/>
              </p:cNvCxnSpPr>
              <p:nvPr userDrawn="1"/>
            </p:nvCxnSpPr>
            <p:spPr>
              <a:xfrm>
                <a:off x="-227149" y="449010"/>
                <a:ext cx="391694" cy="27277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7F4C2FC6-6DBB-4501-920F-4BA4C7AB8E91}"/>
                  </a:ext>
                </a:extLst>
              </p:cNvPr>
              <p:cNvCxnSpPr>
                <a:cxnSpLocks/>
                <a:stCxn id="44" idx="6"/>
                <a:endCxn id="42" idx="1"/>
              </p:cNvCxnSpPr>
              <p:nvPr userDrawn="1"/>
            </p:nvCxnSpPr>
            <p:spPr>
              <a:xfrm flipH="1" flipV="1">
                <a:off x="210337" y="781060"/>
                <a:ext cx="320432" cy="431342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17171836-A282-4C74-9858-89ADFF164EA4}"/>
                  </a:ext>
                </a:extLst>
              </p:cNvPr>
              <p:cNvCxnSpPr>
                <a:cxnSpLocks/>
                <a:stCxn id="44" idx="7"/>
                <a:endCxn id="43" idx="3"/>
              </p:cNvCxnSpPr>
              <p:nvPr userDrawn="1"/>
            </p:nvCxnSpPr>
            <p:spPr>
              <a:xfrm flipH="1">
                <a:off x="408479" y="1228771"/>
                <a:ext cx="134934" cy="26294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4B1BB34B-5505-47EB-BCBD-757368CCE7F2}"/>
                  </a:ext>
                </a:extLst>
              </p:cNvPr>
              <p:cNvCxnSpPr>
                <a:cxnSpLocks/>
                <a:stCxn id="43" idx="5"/>
                <a:endCxn id="42" idx="0"/>
              </p:cNvCxnSpPr>
              <p:nvPr userDrawn="1"/>
            </p:nvCxnSpPr>
            <p:spPr>
              <a:xfrm flipH="1" flipV="1">
                <a:off x="185784" y="800028"/>
                <a:ext cx="167369" cy="706704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18F8D6E8-F9CE-4A6A-AF42-44581F38E70E}"/>
                  </a:ext>
                </a:extLst>
              </p:cNvPr>
              <p:cNvCxnSpPr>
                <a:cxnSpLocks/>
                <a:stCxn id="43" idx="6"/>
                <a:endCxn id="59" idx="1"/>
              </p:cNvCxnSpPr>
              <p:nvPr userDrawn="1"/>
            </p:nvCxnSpPr>
            <p:spPr>
              <a:xfrm flipH="1" flipV="1">
                <a:off x="71345" y="1209655"/>
                <a:ext cx="277860" cy="327851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BE4EF39A-4FD8-4970-A080-075036105622}"/>
                  </a:ext>
                </a:extLst>
              </p:cNvPr>
              <p:cNvCxnSpPr>
                <a:cxnSpLocks/>
                <a:stCxn id="36" idx="1"/>
                <a:endCxn id="63" idx="5"/>
              </p:cNvCxnSpPr>
              <p:nvPr userDrawn="1"/>
            </p:nvCxnSpPr>
            <p:spPr>
              <a:xfrm>
                <a:off x="1284541" y="551625"/>
                <a:ext cx="322582" cy="23191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129F5AB3-999C-4ABB-B877-EF370B1F0AE8}"/>
                  </a:ext>
                </a:extLst>
              </p:cNvPr>
              <p:cNvCxnSpPr>
                <a:cxnSpLocks/>
                <a:stCxn id="45" idx="2"/>
                <a:endCxn id="36" idx="6"/>
              </p:cNvCxnSpPr>
              <p:nvPr userDrawn="1"/>
            </p:nvCxnSpPr>
            <p:spPr>
              <a:xfrm>
                <a:off x="813762" y="467754"/>
                <a:ext cx="392486" cy="73824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F1069131-C366-4407-A168-51BD5788EF67}"/>
                  </a:ext>
                </a:extLst>
              </p:cNvPr>
              <p:cNvCxnSpPr>
                <a:cxnSpLocks/>
                <a:stCxn id="39" idx="1"/>
                <a:endCxn id="36" idx="5"/>
              </p:cNvCxnSpPr>
              <p:nvPr userDrawn="1"/>
            </p:nvCxnSpPr>
            <p:spPr>
              <a:xfrm>
                <a:off x="747255" y="135366"/>
                <a:ext cx="463155" cy="373781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75286532-50E6-4F75-99C6-15D97C127223}"/>
                  </a:ext>
                </a:extLst>
              </p:cNvPr>
              <p:cNvCxnSpPr>
                <a:cxnSpLocks/>
                <a:stCxn id="38" idx="7"/>
                <a:endCxn id="36" idx="3"/>
              </p:cNvCxnSpPr>
              <p:nvPr userDrawn="1"/>
            </p:nvCxnSpPr>
            <p:spPr>
              <a:xfrm flipH="1">
                <a:off x="1268714" y="120871"/>
                <a:ext cx="340183" cy="372450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B79BB812-E043-4F21-B23D-0938DC276B0B}"/>
                  </a:ext>
                </a:extLst>
              </p:cNvPr>
              <p:cNvCxnSpPr>
                <a:cxnSpLocks/>
                <a:stCxn id="37" idx="6"/>
                <a:endCxn id="36" idx="2"/>
              </p:cNvCxnSpPr>
              <p:nvPr userDrawn="1"/>
            </p:nvCxnSpPr>
            <p:spPr>
              <a:xfrm rot="9888766">
                <a:off x="1290967" y="464377"/>
                <a:ext cx="408926" cy="71807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id="{0943916E-7E1D-4EEC-A426-87A335E0ABD6}"/>
                  </a:ext>
                </a:extLst>
              </p:cNvPr>
              <p:cNvCxnSpPr>
                <a:cxnSpLocks/>
                <a:stCxn id="50" idx="7"/>
                <a:endCxn id="37" idx="3"/>
              </p:cNvCxnSpPr>
              <p:nvPr userDrawn="1"/>
            </p:nvCxnSpPr>
            <p:spPr>
              <a:xfrm flipH="1">
                <a:off x="1761433" y="145275"/>
                <a:ext cx="251640" cy="290300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C99864FE-EB7C-467F-8BBC-1868862716F6}"/>
                  </a:ext>
                </a:extLst>
              </p:cNvPr>
              <p:cNvCxnSpPr>
                <a:cxnSpLocks/>
                <a:stCxn id="50" idx="6"/>
                <a:endCxn id="38" idx="2"/>
              </p:cNvCxnSpPr>
              <p:nvPr userDrawn="1"/>
            </p:nvCxnSpPr>
            <p:spPr>
              <a:xfrm flipH="1" flipV="1">
                <a:off x="1648413" y="90343"/>
                <a:ext cx="352015" cy="3856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93C125E4-B5B5-4890-BCCB-E57EC91967F0}"/>
                  </a:ext>
                </a:extLst>
              </p:cNvPr>
              <p:cNvCxnSpPr>
                <a:cxnSpLocks/>
                <a:stCxn id="38" idx="6"/>
                <a:endCxn id="39" idx="2"/>
              </p:cNvCxnSpPr>
              <p:nvPr userDrawn="1"/>
            </p:nvCxnSpPr>
            <p:spPr>
              <a:xfrm flipH="1">
                <a:off x="751203" y="104502"/>
                <a:ext cx="845050" cy="91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9B127C06-E4D2-4A92-B10C-E36D59FC50EB}"/>
                  </a:ext>
                </a:extLst>
              </p:cNvPr>
              <p:cNvCxnSpPr>
                <a:cxnSpLocks/>
                <a:stCxn id="39" idx="6"/>
                <a:endCxn id="40" idx="3"/>
              </p:cNvCxnSpPr>
              <p:nvPr userDrawn="1"/>
            </p:nvCxnSpPr>
            <p:spPr>
              <a:xfrm flipH="1">
                <a:off x="266551" y="125832"/>
                <a:ext cx="406410" cy="49670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31C1A7DF-2BEC-408E-ACC9-5D6FAD24C823}"/>
                  </a:ext>
                </a:extLst>
              </p:cNvPr>
              <p:cNvCxnSpPr>
                <a:cxnSpLocks/>
                <a:stCxn id="41" idx="3"/>
                <a:endCxn id="40" idx="6"/>
              </p:cNvCxnSpPr>
              <p:nvPr userDrawn="1"/>
            </p:nvCxnSpPr>
            <p:spPr>
              <a:xfrm flipV="1">
                <a:off x="-237161" y="223760"/>
                <a:ext cx="441246" cy="188368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F048672F-BF80-44ED-A021-01EEF5177B96}"/>
                  </a:ext>
                </a:extLst>
              </p:cNvPr>
              <p:cNvCxnSpPr>
                <a:cxnSpLocks/>
                <a:stCxn id="44" idx="4"/>
                <a:endCxn id="46" idx="0"/>
              </p:cNvCxnSpPr>
              <p:nvPr userDrawn="1"/>
            </p:nvCxnSpPr>
            <p:spPr>
              <a:xfrm flipH="1" flipV="1">
                <a:off x="468899" y="881719"/>
                <a:ext cx="80870" cy="297524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2215EBB0-B545-4BFE-8459-0B06E215F36C}"/>
                  </a:ext>
                </a:extLst>
              </p:cNvPr>
              <p:cNvCxnSpPr>
                <a:cxnSpLocks/>
                <a:stCxn id="60" idx="2"/>
                <a:endCxn id="42" idx="6"/>
              </p:cNvCxnSpPr>
              <p:nvPr userDrawn="1"/>
            </p:nvCxnSpPr>
            <p:spPr>
              <a:xfrm flipV="1">
                <a:off x="30480" y="771526"/>
                <a:ext cx="105564" cy="54627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A8B91D42-F604-40E0-B9E7-3721176D6D2F}"/>
                  </a:ext>
                </a:extLst>
              </p:cNvPr>
              <p:cNvCxnSpPr>
                <a:cxnSpLocks/>
                <a:stCxn id="42" idx="7"/>
                <a:endCxn id="59" idx="3"/>
              </p:cNvCxnSpPr>
              <p:nvPr userDrawn="1"/>
            </p:nvCxnSpPr>
            <p:spPr>
              <a:xfrm flipH="1">
                <a:off x="61333" y="796079"/>
                <a:ext cx="93678" cy="37669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19D41AD5-DA60-4E86-A3DA-E921B0E0EAE0}"/>
                  </a:ext>
                </a:extLst>
              </p:cNvPr>
              <p:cNvSpPr/>
              <p:nvPr userDrawn="1"/>
            </p:nvSpPr>
            <p:spPr>
              <a:xfrm rot="8852236">
                <a:off x="1100881" y="999773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D31AA549-E83D-4FF2-9CDD-708193785034}"/>
                  </a:ext>
                </a:extLst>
              </p:cNvPr>
              <p:cNvSpPr/>
              <p:nvPr userDrawn="1"/>
            </p:nvSpPr>
            <p:spPr>
              <a:xfrm rot="9888766">
                <a:off x="1204756" y="487667"/>
                <a:ext cx="85439" cy="85439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1ED4B990-1D0F-46D9-BB56-ED187C1F60F1}"/>
                  </a:ext>
                </a:extLst>
              </p:cNvPr>
              <p:cNvSpPr/>
              <p:nvPr userDrawn="1"/>
            </p:nvSpPr>
            <p:spPr>
              <a:xfrm rot="9888766">
                <a:off x="1700743" y="430210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0BAF0326-C8B2-4BC2-87DA-208466310829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1595309" y="70399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B0DAB470-13F9-4092-A93C-2370166F1046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671546" y="74676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101256B3-B830-409C-8ACD-AA2FD216CA45}"/>
                  </a:ext>
                </a:extLst>
              </p:cNvPr>
              <p:cNvSpPr/>
              <p:nvPr userDrawn="1"/>
            </p:nvSpPr>
            <p:spPr>
              <a:xfrm rot="9888766">
                <a:off x="202593" y="169849"/>
                <a:ext cx="85439" cy="85439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E64989CC-1781-4E49-8142-E7CF3AA5C7F0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-277621" y="408551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77BA6B71-2F54-4C1E-9B6D-9AB3ACE7C9BA}"/>
                  </a:ext>
                </a:extLst>
              </p:cNvPr>
              <p:cNvSpPr/>
              <p:nvPr userDrawn="1"/>
            </p:nvSpPr>
            <p:spPr>
              <a:xfrm rot="9888766">
                <a:off x="134628" y="720370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659BDD52-A5E7-4C31-9727-E48E4CA7DEC9}"/>
                  </a:ext>
                </a:extLst>
              </p:cNvPr>
              <p:cNvSpPr/>
              <p:nvPr userDrawn="1"/>
            </p:nvSpPr>
            <p:spPr>
              <a:xfrm rot="9888766">
                <a:off x="347789" y="1486349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475609D5-7EF2-4A63-AF19-C9908588B329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529825" y="1178299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914F09C3-896B-4855-89E5-52A478F8355D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734105" y="437837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D3A74A5D-584B-4641-95BD-6A61C9751AF1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434796" y="828615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FB04758D-FF90-4CCE-A6F7-0DACF0C1CDA6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879788" y="764883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45CA35A7-14CF-46D5-836B-28DE660D87F7}"/>
                  </a:ext>
                </a:extLst>
              </p:cNvPr>
              <p:cNvCxnSpPr>
                <a:cxnSpLocks/>
                <a:stCxn id="47" idx="2"/>
                <a:endCxn id="36" idx="7"/>
              </p:cNvCxnSpPr>
              <p:nvPr userDrawn="1"/>
            </p:nvCxnSpPr>
            <p:spPr>
              <a:xfrm flipV="1">
                <a:off x="932892" y="567452"/>
                <a:ext cx="293345" cy="21737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726D585F-0242-4E3A-AA35-A3885EB15873}"/>
                  </a:ext>
                </a:extLst>
              </p:cNvPr>
              <p:cNvCxnSpPr>
                <a:cxnSpLocks/>
                <a:stCxn id="37" idx="4"/>
                <a:endCxn id="38" idx="1"/>
              </p:cNvCxnSpPr>
              <p:nvPr userDrawn="1"/>
            </p:nvCxnSpPr>
            <p:spPr>
              <a:xfrm flipH="1" flipV="1">
                <a:off x="1645781" y="110859"/>
                <a:ext cx="84879" cy="320767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Oval 49">
                <a:extLst>
                  <a:ext uri="{FF2B5EF4-FFF2-40B4-BE49-F238E27FC236}">
                    <a16:creationId xmlns:a16="http://schemas.microsoft.com/office/drawing/2014/main" id="{A0CB3583-40E0-4C85-807C-C44DBE37AFA4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1999485" y="94803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EE8F8869-8447-4C44-AE3E-43FA3638AC11}"/>
                  </a:ext>
                </a:extLst>
              </p:cNvPr>
              <p:cNvCxnSpPr>
                <a:cxnSpLocks/>
                <a:stCxn id="50" idx="1"/>
                <a:endCxn id="58" idx="2"/>
              </p:cNvCxnSpPr>
              <p:nvPr userDrawn="1"/>
            </p:nvCxnSpPr>
            <p:spPr>
              <a:xfrm>
                <a:off x="2049957" y="135263"/>
                <a:ext cx="242058" cy="266752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C3EE3C1B-6DB9-4948-BE6D-67EF64748C4E}"/>
                  </a:ext>
                </a:extLst>
              </p:cNvPr>
              <p:cNvCxnSpPr>
                <a:cxnSpLocks/>
                <a:stCxn id="58" idx="3"/>
                <a:endCxn id="37" idx="2"/>
              </p:cNvCxnSpPr>
              <p:nvPr userDrawn="1"/>
            </p:nvCxnSpPr>
            <p:spPr>
              <a:xfrm flipH="1">
                <a:off x="1780401" y="424162"/>
                <a:ext cx="506152" cy="3596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12ED5FD6-2CD1-4F8C-B4CB-FCC1C8D47DEB}"/>
                  </a:ext>
                </a:extLst>
              </p:cNvPr>
              <p:cNvCxnSpPr>
                <a:cxnSpLocks/>
                <a:stCxn id="66" idx="6"/>
                <a:endCxn id="43" idx="2"/>
              </p:cNvCxnSpPr>
              <p:nvPr userDrawn="1"/>
            </p:nvCxnSpPr>
            <p:spPr>
              <a:xfrm flipH="1">
                <a:off x="427447" y="1328833"/>
                <a:ext cx="675050" cy="18743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E320A007-7F6B-4E0F-BB95-D8377C947DA7}"/>
                  </a:ext>
                </a:extLst>
              </p:cNvPr>
              <p:cNvCxnSpPr>
                <a:cxnSpLocks/>
                <a:stCxn id="37" idx="1"/>
                <a:endCxn id="55" idx="4"/>
              </p:cNvCxnSpPr>
              <p:nvPr/>
            </p:nvCxnSpPr>
            <p:spPr>
              <a:xfrm>
                <a:off x="1776452" y="490900"/>
                <a:ext cx="249123" cy="304760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1582F386-4ED0-4FED-83A7-BC092F770343}"/>
                  </a:ext>
                </a:extLst>
              </p:cNvPr>
              <p:cNvSpPr/>
              <p:nvPr/>
            </p:nvSpPr>
            <p:spPr>
              <a:xfrm rot="8852236">
                <a:off x="2011769" y="791003"/>
                <a:ext cx="59607" cy="59607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33813097-B8B1-44A7-ABC5-E0DC0B9886DF}"/>
                  </a:ext>
                </a:extLst>
              </p:cNvPr>
              <p:cNvCxnSpPr>
                <a:cxnSpLocks/>
                <a:stCxn id="55" idx="6"/>
                <a:endCxn id="63" idx="1"/>
              </p:cNvCxnSpPr>
              <p:nvPr/>
            </p:nvCxnSpPr>
            <p:spPr>
              <a:xfrm flipH="1" flipV="1">
                <a:off x="1686264" y="801137"/>
                <a:ext cx="330163" cy="35666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7EC1B89C-1738-4B28-9CB3-39FA202C9659}"/>
                  </a:ext>
                </a:extLst>
              </p:cNvPr>
              <p:cNvCxnSpPr>
                <a:cxnSpLocks/>
                <a:stCxn id="58" idx="4"/>
                <a:endCxn id="55" idx="2"/>
              </p:cNvCxnSpPr>
              <p:nvPr/>
            </p:nvCxnSpPr>
            <p:spPr>
              <a:xfrm flipH="1">
                <a:off x="2066719" y="443685"/>
                <a:ext cx="231632" cy="36112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29533653-AF08-484A-BAE9-302CDA93673F}"/>
                  </a:ext>
                </a:extLst>
              </p:cNvPr>
              <p:cNvSpPr/>
              <p:nvPr userDrawn="1"/>
            </p:nvSpPr>
            <p:spPr>
              <a:xfrm rot="2181221">
                <a:off x="2286214" y="389878"/>
                <a:ext cx="59607" cy="59607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C4A6CF41-3228-4968-A581-4958544203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9888766">
                <a:off x="20873" y="1169195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6D45A326-94DD-4A43-820B-88C78AD625DC}"/>
                  </a:ext>
                </a:extLst>
              </p:cNvPr>
              <p:cNvSpPr/>
              <p:nvPr/>
            </p:nvSpPr>
            <p:spPr>
              <a:xfrm rot="9888766">
                <a:off x="-13611" y="809594"/>
                <a:ext cx="44875" cy="44875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0F3AA682-705E-4EB1-A689-BC6702E693C2}"/>
                  </a:ext>
                </a:extLst>
              </p:cNvPr>
              <p:cNvCxnSpPr>
                <a:cxnSpLocks/>
                <a:stCxn id="60" idx="3"/>
                <a:endCxn id="41" idx="0"/>
              </p:cNvCxnSpPr>
              <p:nvPr/>
            </p:nvCxnSpPr>
            <p:spPr>
              <a:xfrm flipH="1" flipV="1">
                <a:off x="-243518" y="461655"/>
                <a:ext cx="263499" cy="350908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58AE0BB0-6613-44F8-8706-E48203886D06}"/>
                  </a:ext>
                </a:extLst>
              </p:cNvPr>
              <p:cNvCxnSpPr>
                <a:cxnSpLocks/>
                <a:stCxn id="59" idx="4"/>
                <a:endCxn id="60" idx="0"/>
              </p:cNvCxnSpPr>
              <p:nvPr/>
            </p:nvCxnSpPr>
            <p:spPr>
              <a:xfrm flipH="1" flipV="1">
                <a:off x="14704" y="853685"/>
                <a:ext cx="26113" cy="316454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35A9AA9D-7A6A-4B96-9AC9-711A161D4068}"/>
                  </a:ext>
                </a:extLst>
              </p:cNvPr>
              <p:cNvSpPr/>
              <p:nvPr/>
            </p:nvSpPr>
            <p:spPr>
              <a:xfrm rot="8852236">
                <a:off x="1606157" y="751801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E887459B-4D85-4BEE-B411-2A54C6DFCAFD}"/>
                  </a:ext>
                </a:extLst>
              </p:cNvPr>
              <p:cNvCxnSpPr>
                <a:cxnSpLocks/>
                <a:stCxn id="35" idx="3"/>
                <a:endCxn id="36" idx="0"/>
              </p:cNvCxnSpPr>
              <p:nvPr/>
            </p:nvCxnSpPr>
            <p:spPr>
              <a:xfrm flipV="1">
                <a:off x="1150217" y="571614"/>
                <a:ext cx="108450" cy="42912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D16C72A3-9552-46E4-ADCE-BD50545C3160}"/>
                  </a:ext>
                </a:extLst>
              </p:cNvPr>
              <p:cNvCxnSpPr>
                <a:cxnSpLocks/>
                <a:stCxn id="35" idx="1"/>
                <a:endCxn id="63" idx="6"/>
              </p:cNvCxnSpPr>
              <p:nvPr/>
            </p:nvCxnSpPr>
            <p:spPr>
              <a:xfrm flipV="1">
                <a:off x="1180988" y="814096"/>
                <a:ext cx="431503" cy="23501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D5422202-EA3F-4ECF-AB7E-8B75C6A3C0A5}"/>
                  </a:ext>
                </a:extLst>
              </p:cNvPr>
              <p:cNvSpPr/>
              <p:nvPr/>
            </p:nvSpPr>
            <p:spPr>
              <a:xfrm rot="8852236">
                <a:off x="1096163" y="1266538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BD39E096-1611-4ED3-81BC-F58D009FC6D9}"/>
                  </a:ext>
                </a:extLst>
              </p:cNvPr>
              <p:cNvCxnSpPr>
                <a:cxnSpLocks/>
                <a:stCxn id="66" idx="5"/>
                <a:endCxn id="44" idx="1"/>
              </p:cNvCxnSpPr>
              <p:nvPr/>
            </p:nvCxnSpPr>
            <p:spPr>
              <a:xfrm flipH="1" flipV="1">
                <a:off x="580297" y="1218759"/>
                <a:ext cx="516833" cy="79516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654B090C-A70F-416F-8255-C34496513CEF}"/>
                  </a:ext>
                </a:extLst>
              </p:cNvPr>
              <p:cNvCxnSpPr>
                <a:cxnSpLocks/>
                <a:stCxn id="66" idx="3"/>
                <a:endCxn id="35" idx="7"/>
              </p:cNvCxnSpPr>
              <p:nvPr/>
            </p:nvCxnSpPr>
            <p:spPr>
              <a:xfrm flipH="1" flipV="1">
                <a:off x="1132618" y="1079880"/>
                <a:ext cx="12881" cy="18762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Connector 68">
                <a:extLst>
                  <a:ext uri="{FF2B5EF4-FFF2-40B4-BE49-F238E27FC236}">
                    <a16:creationId xmlns:a16="http://schemas.microsoft.com/office/drawing/2014/main" id="{82852B0B-F3FD-4F9D-856A-EF2D27A641D6}"/>
                  </a:ext>
                </a:extLst>
              </p:cNvPr>
              <p:cNvCxnSpPr>
                <a:cxnSpLocks/>
                <a:stCxn id="66" idx="1"/>
              </p:cNvCxnSpPr>
              <p:nvPr/>
            </p:nvCxnSpPr>
            <p:spPr>
              <a:xfrm>
                <a:off x="1176270" y="1315874"/>
                <a:ext cx="829822" cy="6267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B82F47A8-1E24-4BC4-A8D2-EE5E3734D269}"/>
              </a:ext>
            </a:extLst>
          </p:cNvPr>
          <p:cNvSpPr/>
          <p:nvPr userDrawn="1"/>
        </p:nvSpPr>
        <p:spPr>
          <a:xfrm>
            <a:off x="2778815" y="839035"/>
            <a:ext cx="6634370" cy="3895921"/>
          </a:xfrm>
          <a:custGeom>
            <a:avLst/>
            <a:gdLst>
              <a:gd name="connsiteX0" fmla="*/ 2849140 w 10035679"/>
              <a:gd name="connsiteY0" fmla="*/ 5761662 h 5893281"/>
              <a:gd name="connsiteX1" fmla="*/ 2877517 w 10035679"/>
              <a:gd name="connsiteY1" fmla="*/ 5777964 h 5893281"/>
              <a:gd name="connsiteX2" fmla="*/ 2905894 w 10035679"/>
              <a:gd name="connsiteY2" fmla="*/ 5805133 h 5893281"/>
              <a:gd name="connsiteX3" fmla="*/ 2934272 w 10035679"/>
              <a:gd name="connsiteY3" fmla="*/ 5829284 h 5893281"/>
              <a:gd name="connsiteX4" fmla="*/ 2966876 w 10035679"/>
              <a:gd name="connsiteY4" fmla="*/ 5848002 h 5893281"/>
              <a:gd name="connsiteX5" fmla="*/ 2966876 w 10035679"/>
              <a:gd name="connsiteY5" fmla="*/ 5864303 h 5893281"/>
              <a:gd name="connsiteX6" fmla="*/ 2948158 w 10035679"/>
              <a:gd name="connsiteY6" fmla="*/ 5864303 h 5893281"/>
              <a:gd name="connsiteX7" fmla="*/ 2930046 w 10035679"/>
              <a:gd name="connsiteY7" fmla="*/ 5868529 h 5893281"/>
              <a:gd name="connsiteX8" fmla="*/ 2901668 w 10035679"/>
              <a:gd name="connsiteY8" fmla="*/ 5868529 h 5893281"/>
              <a:gd name="connsiteX9" fmla="*/ 2877517 w 10035679"/>
              <a:gd name="connsiteY9" fmla="*/ 5862491 h 5893281"/>
              <a:gd name="connsiteX10" fmla="*/ 2863631 w 10035679"/>
              <a:gd name="connsiteY10" fmla="*/ 5858264 h 5893281"/>
              <a:gd name="connsiteX11" fmla="*/ 2856989 w 10035679"/>
              <a:gd name="connsiteY11" fmla="*/ 5829284 h 5893281"/>
              <a:gd name="connsiteX12" fmla="*/ 2849140 w 10035679"/>
              <a:gd name="connsiteY12" fmla="*/ 5792455 h 5893281"/>
              <a:gd name="connsiteX13" fmla="*/ 3076153 w 10035679"/>
              <a:gd name="connsiteY13" fmla="*/ 5700079 h 5893281"/>
              <a:gd name="connsiteX14" fmla="*/ 3104531 w 10035679"/>
              <a:gd name="connsiteY14" fmla="*/ 5706116 h 5893281"/>
              <a:gd name="connsiteX15" fmla="*/ 3137135 w 10035679"/>
              <a:gd name="connsiteY15" fmla="*/ 5718192 h 5893281"/>
              <a:gd name="connsiteX16" fmla="*/ 3161285 w 10035679"/>
              <a:gd name="connsiteY16" fmla="*/ 5728457 h 5893281"/>
              <a:gd name="connsiteX17" fmla="*/ 3152833 w 10035679"/>
              <a:gd name="connsiteY17" fmla="*/ 5728457 h 5893281"/>
              <a:gd name="connsiteX18" fmla="*/ 3128682 w 10035679"/>
              <a:gd name="connsiteY18" fmla="*/ 5742948 h 5893281"/>
              <a:gd name="connsiteX19" fmla="*/ 3104531 w 10035679"/>
              <a:gd name="connsiteY19" fmla="*/ 5753212 h 5893281"/>
              <a:gd name="connsiteX20" fmla="*/ 3076153 w 10035679"/>
              <a:gd name="connsiteY20" fmla="*/ 5761666 h 5893281"/>
              <a:gd name="connsiteX21" fmla="*/ 3076153 w 10035679"/>
              <a:gd name="connsiteY21" fmla="*/ 5747175 h 5893281"/>
              <a:gd name="connsiteX22" fmla="*/ 3080382 w 10035679"/>
              <a:gd name="connsiteY22" fmla="*/ 5742948 h 5893281"/>
              <a:gd name="connsiteX23" fmla="*/ 3086419 w 10035679"/>
              <a:gd name="connsiteY23" fmla="*/ 5739325 h 5893281"/>
              <a:gd name="connsiteX24" fmla="*/ 3090042 w 10035679"/>
              <a:gd name="connsiteY24" fmla="*/ 5735099 h 5893281"/>
              <a:gd name="connsiteX25" fmla="*/ 3090042 w 10035679"/>
              <a:gd name="connsiteY25" fmla="*/ 5732683 h 5893281"/>
              <a:gd name="connsiteX26" fmla="*/ 3094268 w 10035679"/>
              <a:gd name="connsiteY26" fmla="*/ 5728457 h 5893281"/>
              <a:gd name="connsiteX27" fmla="*/ 3096078 w 10035679"/>
              <a:gd name="connsiteY27" fmla="*/ 5720608 h 5893281"/>
              <a:gd name="connsiteX28" fmla="*/ 3090042 w 10035679"/>
              <a:gd name="connsiteY28" fmla="*/ 5720608 h 5893281"/>
              <a:gd name="connsiteX29" fmla="*/ 3071928 w 10035679"/>
              <a:gd name="connsiteY29" fmla="*/ 5739325 h 5893281"/>
              <a:gd name="connsiteX30" fmla="*/ 3055626 w 10035679"/>
              <a:gd name="connsiteY30" fmla="*/ 5749590 h 5893281"/>
              <a:gd name="connsiteX31" fmla="*/ 3037513 w 10035679"/>
              <a:gd name="connsiteY31" fmla="*/ 5753212 h 5893281"/>
              <a:gd name="connsiteX32" fmla="*/ 3013362 w 10035679"/>
              <a:gd name="connsiteY32" fmla="*/ 5761666 h 5893281"/>
              <a:gd name="connsiteX33" fmla="*/ 3013362 w 10035679"/>
              <a:gd name="connsiteY33" fmla="*/ 5728457 h 5893281"/>
              <a:gd name="connsiteX34" fmla="*/ 3033287 w 10035679"/>
              <a:gd name="connsiteY34" fmla="*/ 5720608 h 5893281"/>
              <a:gd name="connsiteX35" fmla="*/ 3055626 w 10035679"/>
              <a:gd name="connsiteY35" fmla="*/ 5710344 h 5893281"/>
              <a:gd name="connsiteX36" fmla="*/ 3019400 w 10035679"/>
              <a:gd name="connsiteY36" fmla="*/ 5294352 h 5893281"/>
              <a:gd name="connsiteX37" fmla="*/ 3027250 w 10035679"/>
              <a:gd name="connsiteY37" fmla="*/ 5300389 h 5893281"/>
              <a:gd name="connsiteX38" fmla="*/ 3033287 w 10035679"/>
              <a:gd name="connsiteY38" fmla="*/ 5304616 h 5893281"/>
              <a:gd name="connsiteX39" fmla="*/ 3037516 w 10035679"/>
              <a:gd name="connsiteY39" fmla="*/ 5308844 h 5893281"/>
              <a:gd name="connsiteX40" fmla="*/ 3041742 w 10035679"/>
              <a:gd name="connsiteY40" fmla="*/ 5314881 h 5893281"/>
              <a:gd name="connsiteX41" fmla="*/ 3041742 w 10035679"/>
              <a:gd name="connsiteY41" fmla="*/ 5323333 h 5893281"/>
              <a:gd name="connsiteX42" fmla="*/ 3043552 w 10035679"/>
              <a:gd name="connsiteY42" fmla="*/ 5333599 h 5893281"/>
              <a:gd name="connsiteX43" fmla="*/ 3027250 w 10035679"/>
              <a:gd name="connsiteY43" fmla="*/ 5333599 h 5893281"/>
              <a:gd name="connsiteX44" fmla="*/ 3023627 w 10035679"/>
              <a:gd name="connsiteY44" fmla="*/ 5325146 h 5893281"/>
              <a:gd name="connsiteX45" fmla="*/ 3019400 w 10035679"/>
              <a:gd name="connsiteY45" fmla="*/ 5319107 h 5893281"/>
              <a:gd name="connsiteX46" fmla="*/ 3019400 w 10035679"/>
              <a:gd name="connsiteY46" fmla="*/ 5314881 h 5893281"/>
              <a:gd name="connsiteX47" fmla="*/ 3015173 w 10035679"/>
              <a:gd name="connsiteY47" fmla="*/ 5310655 h 5893281"/>
              <a:gd name="connsiteX48" fmla="*/ 3019400 w 10035679"/>
              <a:gd name="connsiteY48" fmla="*/ 5304616 h 5893281"/>
              <a:gd name="connsiteX49" fmla="*/ 8924762 w 10035679"/>
              <a:gd name="connsiteY49" fmla="*/ 5247259 h 5893281"/>
              <a:gd name="connsiteX50" fmla="*/ 8935026 w 10035679"/>
              <a:gd name="connsiteY50" fmla="*/ 5276241 h 5893281"/>
              <a:gd name="connsiteX51" fmla="*/ 8939253 w 10035679"/>
              <a:gd name="connsiteY51" fmla="*/ 5308844 h 5893281"/>
              <a:gd name="connsiteX52" fmla="*/ 8930800 w 10035679"/>
              <a:gd name="connsiteY52" fmla="*/ 5339634 h 5893281"/>
              <a:gd name="connsiteX53" fmla="*/ 8915102 w 10035679"/>
              <a:gd name="connsiteY53" fmla="*/ 5358351 h 5893281"/>
              <a:gd name="connsiteX54" fmla="*/ 8896384 w 10035679"/>
              <a:gd name="connsiteY54" fmla="*/ 5368616 h 5893281"/>
              <a:gd name="connsiteX55" fmla="*/ 8872235 w 10035679"/>
              <a:gd name="connsiteY55" fmla="*/ 5380691 h 5893281"/>
              <a:gd name="connsiteX56" fmla="*/ 8861970 w 10035679"/>
              <a:gd name="connsiteY56" fmla="*/ 5337823 h 5893281"/>
              <a:gd name="connsiteX57" fmla="*/ 8848084 w 10035679"/>
              <a:gd name="connsiteY57" fmla="*/ 5294353 h 5893281"/>
              <a:gd name="connsiteX58" fmla="*/ 8833593 w 10035679"/>
              <a:gd name="connsiteY58" fmla="*/ 5255109 h 5893281"/>
              <a:gd name="connsiteX59" fmla="*/ 8861970 w 10035679"/>
              <a:gd name="connsiteY59" fmla="*/ 5255109 h 5893281"/>
              <a:gd name="connsiteX60" fmla="*/ 8886724 w 10035679"/>
              <a:gd name="connsiteY60" fmla="*/ 5269599 h 5893281"/>
              <a:gd name="connsiteX61" fmla="*/ 8906649 w 10035679"/>
              <a:gd name="connsiteY61" fmla="*/ 5265371 h 5893281"/>
              <a:gd name="connsiteX62" fmla="*/ 9508596 w 10035679"/>
              <a:gd name="connsiteY62" fmla="*/ 5241222 h 5893281"/>
              <a:gd name="connsiteX63" fmla="*/ 9514635 w 10035679"/>
              <a:gd name="connsiteY63" fmla="*/ 5243033 h 5893281"/>
              <a:gd name="connsiteX64" fmla="*/ 9522482 w 10035679"/>
              <a:gd name="connsiteY64" fmla="*/ 5247259 h 5893281"/>
              <a:gd name="connsiteX65" fmla="*/ 9526710 w 10035679"/>
              <a:gd name="connsiteY65" fmla="*/ 5251487 h 5893281"/>
              <a:gd name="connsiteX66" fmla="*/ 9528521 w 10035679"/>
              <a:gd name="connsiteY66" fmla="*/ 5255108 h 5893281"/>
              <a:gd name="connsiteX67" fmla="*/ 9532747 w 10035679"/>
              <a:gd name="connsiteY67" fmla="*/ 5257524 h 5893281"/>
              <a:gd name="connsiteX68" fmla="*/ 9540596 w 10035679"/>
              <a:gd name="connsiteY68" fmla="*/ 5265373 h 5893281"/>
              <a:gd name="connsiteX69" fmla="*/ 9540596 w 10035679"/>
              <a:gd name="connsiteY69" fmla="*/ 5261750 h 5893281"/>
              <a:gd name="connsiteX70" fmla="*/ 9543011 w 10035679"/>
              <a:gd name="connsiteY70" fmla="*/ 5257524 h 5893281"/>
              <a:gd name="connsiteX71" fmla="*/ 9547237 w 10035679"/>
              <a:gd name="connsiteY71" fmla="*/ 5251487 h 5893281"/>
              <a:gd name="connsiteX72" fmla="*/ 9547237 w 10035679"/>
              <a:gd name="connsiteY72" fmla="*/ 5247259 h 5893281"/>
              <a:gd name="connsiteX73" fmla="*/ 9550861 w 10035679"/>
              <a:gd name="connsiteY73" fmla="*/ 5247259 h 5893281"/>
              <a:gd name="connsiteX74" fmla="*/ 9555087 w 10035679"/>
              <a:gd name="connsiteY74" fmla="*/ 5247259 h 5893281"/>
              <a:gd name="connsiteX75" fmla="*/ 9555087 w 10035679"/>
              <a:gd name="connsiteY75" fmla="*/ 5255108 h 5893281"/>
              <a:gd name="connsiteX76" fmla="*/ 9556897 w 10035679"/>
              <a:gd name="connsiteY76" fmla="*/ 5261750 h 5893281"/>
              <a:gd name="connsiteX77" fmla="*/ 9561123 w 10035679"/>
              <a:gd name="connsiteY77" fmla="*/ 5272015 h 5893281"/>
              <a:gd name="connsiteX78" fmla="*/ 9561123 w 10035679"/>
              <a:gd name="connsiteY78" fmla="*/ 5284090 h 5893281"/>
              <a:gd name="connsiteX79" fmla="*/ 9561123 w 10035679"/>
              <a:gd name="connsiteY79" fmla="*/ 5294353 h 5893281"/>
              <a:gd name="connsiteX80" fmla="*/ 9536973 w 10035679"/>
              <a:gd name="connsiteY80" fmla="*/ 5323334 h 5893281"/>
              <a:gd name="connsiteX81" fmla="*/ 9514635 w 10035679"/>
              <a:gd name="connsiteY81" fmla="*/ 5358353 h 5893281"/>
              <a:gd name="connsiteX82" fmla="*/ 9522482 w 10035679"/>
              <a:gd name="connsiteY82" fmla="*/ 5380691 h 5893281"/>
              <a:gd name="connsiteX83" fmla="*/ 9518861 w 10035679"/>
              <a:gd name="connsiteY83" fmla="*/ 5387332 h 5893281"/>
              <a:gd name="connsiteX84" fmla="*/ 9508596 w 10035679"/>
              <a:gd name="connsiteY84" fmla="*/ 5395182 h 5893281"/>
              <a:gd name="connsiteX85" fmla="*/ 9498333 w 10035679"/>
              <a:gd name="connsiteY85" fmla="*/ 5397597 h 5893281"/>
              <a:gd name="connsiteX86" fmla="*/ 9488068 w 10035679"/>
              <a:gd name="connsiteY86" fmla="*/ 5401218 h 5893281"/>
              <a:gd name="connsiteX87" fmla="*/ 9475993 w 10035679"/>
              <a:gd name="connsiteY87" fmla="*/ 5409670 h 5893281"/>
              <a:gd name="connsiteX88" fmla="*/ 9469956 w 10035679"/>
              <a:gd name="connsiteY88" fmla="*/ 5412086 h 5893281"/>
              <a:gd name="connsiteX89" fmla="*/ 9462107 w 10035679"/>
              <a:gd name="connsiteY89" fmla="*/ 5424161 h 5893281"/>
              <a:gd name="connsiteX90" fmla="*/ 9462107 w 10035679"/>
              <a:gd name="connsiteY90" fmla="*/ 5434426 h 5893281"/>
              <a:gd name="connsiteX91" fmla="*/ 9459692 w 10035679"/>
              <a:gd name="connsiteY91" fmla="*/ 5444689 h 5893281"/>
              <a:gd name="connsiteX92" fmla="*/ 9459692 w 10035679"/>
              <a:gd name="connsiteY92" fmla="*/ 5454954 h 5893281"/>
              <a:gd name="connsiteX93" fmla="*/ 9456068 w 10035679"/>
              <a:gd name="connsiteY93" fmla="*/ 5469444 h 5893281"/>
              <a:gd name="connsiteX94" fmla="*/ 9447616 w 10035679"/>
              <a:gd name="connsiteY94" fmla="*/ 5477897 h 5893281"/>
              <a:gd name="connsiteX95" fmla="*/ 9437353 w 10035679"/>
              <a:gd name="connsiteY95" fmla="*/ 5483933 h 5893281"/>
              <a:gd name="connsiteX96" fmla="*/ 9427694 w 10035679"/>
              <a:gd name="connsiteY96" fmla="*/ 5491783 h 5893281"/>
              <a:gd name="connsiteX97" fmla="*/ 9417429 w 10035679"/>
              <a:gd name="connsiteY97" fmla="*/ 5498424 h 5893281"/>
              <a:gd name="connsiteX98" fmla="*/ 9405353 w 10035679"/>
              <a:gd name="connsiteY98" fmla="*/ 5508689 h 5893281"/>
              <a:gd name="connsiteX99" fmla="*/ 9390863 w 10035679"/>
              <a:gd name="connsiteY99" fmla="*/ 5508689 h 5893281"/>
              <a:gd name="connsiteX100" fmla="*/ 9374561 w 10035679"/>
              <a:gd name="connsiteY100" fmla="*/ 5496009 h 5893281"/>
              <a:gd name="connsiteX101" fmla="*/ 9356449 w 10035679"/>
              <a:gd name="connsiteY101" fmla="*/ 5483933 h 5893281"/>
              <a:gd name="connsiteX102" fmla="*/ 9342563 w 10035679"/>
              <a:gd name="connsiteY102" fmla="*/ 5473670 h 5893281"/>
              <a:gd name="connsiteX103" fmla="*/ 9328072 w 10035679"/>
              <a:gd name="connsiteY103" fmla="*/ 5453143 h 5893281"/>
              <a:gd name="connsiteX104" fmla="*/ 9338335 w 10035679"/>
              <a:gd name="connsiteY104" fmla="*/ 5444689 h 5893281"/>
              <a:gd name="connsiteX105" fmla="*/ 9342563 w 10035679"/>
              <a:gd name="connsiteY105" fmla="*/ 5434426 h 5893281"/>
              <a:gd name="connsiteX106" fmla="*/ 9346184 w 10035679"/>
              <a:gd name="connsiteY106" fmla="*/ 5425974 h 5893281"/>
              <a:gd name="connsiteX107" fmla="*/ 9348600 w 10035679"/>
              <a:gd name="connsiteY107" fmla="*/ 5415709 h 5893281"/>
              <a:gd name="connsiteX108" fmla="*/ 9352223 w 10035679"/>
              <a:gd name="connsiteY108" fmla="*/ 5405444 h 5893281"/>
              <a:gd name="connsiteX109" fmla="*/ 9360675 w 10035679"/>
              <a:gd name="connsiteY109" fmla="*/ 5397597 h 5893281"/>
              <a:gd name="connsiteX110" fmla="*/ 9380600 w 10035679"/>
              <a:gd name="connsiteY110" fmla="*/ 5390956 h 5893281"/>
              <a:gd name="connsiteX111" fmla="*/ 9402938 w 10035679"/>
              <a:gd name="connsiteY111" fmla="*/ 5387332 h 5893281"/>
              <a:gd name="connsiteX112" fmla="*/ 9423467 w 10035679"/>
              <a:gd name="connsiteY112" fmla="*/ 5380691 h 5893281"/>
              <a:gd name="connsiteX113" fmla="*/ 9433730 w 10035679"/>
              <a:gd name="connsiteY113" fmla="*/ 5368615 h 5893281"/>
              <a:gd name="connsiteX114" fmla="*/ 9451842 w 10035679"/>
              <a:gd name="connsiteY114" fmla="*/ 5343862 h 5893281"/>
              <a:gd name="connsiteX115" fmla="*/ 9465730 w 10035679"/>
              <a:gd name="connsiteY115" fmla="*/ 5314880 h 5893281"/>
              <a:gd name="connsiteX116" fmla="*/ 9484447 w 10035679"/>
              <a:gd name="connsiteY116" fmla="*/ 5286503 h 5893281"/>
              <a:gd name="connsiteX117" fmla="*/ 9498333 w 10035679"/>
              <a:gd name="connsiteY117" fmla="*/ 5257524 h 5893281"/>
              <a:gd name="connsiteX118" fmla="*/ 9494106 w 10035679"/>
              <a:gd name="connsiteY118" fmla="*/ 4977379 h 5893281"/>
              <a:gd name="connsiteX119" fmla="*/ 9508597 w 10035679"/>
              <a:gd name="connsiteY119" fmla="*/ 4977379 h 5893281"/>
              <a:gd name="connsiteX120" fmla="*/ 9540596 w 10035679"/>
              <a:gd name="connsiteY120" fmla="*/ 5010587 h 5893281"/>
              <a:gd name="connsiteX121" fmla="*/ 9568973 w 10035679"/>
              <a:gd name="connsiteY121" fmla="*/ 5039567 h 5893281"/>
              <a:gd name="connsiteX122" fmla="*/ 9597350 w 10035679"/>
              <a:gd name="connsiteY122" fmla="*/ 5072170 h 5893281"/>
              <a:gd name="connsiteX123" fmla="*/ 9617877 w 10035679"/>
              <a:gd name="connsiteY123" fmla="*/ 5113226 h 5893281"/>
              <a:gd name="connsiteX124" fmla="*/ 9628142 w 10035679"/>
              <a:gd name="connsiteY124" fmla="*/ 5113226 h 5893281"/>
              <a:gd name="connsiteX125" fmla="*/ 9640218 w 10035679"/>
              <a:gd name="connsiteY125" fmla="*/ 5113226 h 5893281"/>
              <a:gd name="connsiteX126" fmla="*/ 9646254 w 10035679"/>
              <a:gd name="connsiteY126" fmla="*/ 5113226 h 5893281"/>
              <a:gd name="connsiteX127" fmla="*/ 9650482 w 10035679"/>
              <a:gd name="connsiteY127" fmla="*/ 5113226 h 5893281"/>
              <a:gd name="connsiteX128" fmla="*/ 9656519 w 10035679"/>
              <a:gd name="connsiteY128" fmla="*/ 5113226 h 5893281"/>
              <a:gd name="connsiteX129" fmla="*/ 9664368 w 10035679"/>
              <a:gd name="connsiteY129" fmla="*/ 5107189 h 5893281"/>
              <a:gd name="connsiteX130" fmla="*/ 9668595 w 10035679"/>
              <a:gd name="connsiteY130" fmla="*/ 5101150 h 5893281"/>
              <a:gd name="connsiteX131" fmla="*/ 9670405 w 10035679"/>
              <a:gd name="connsiteY131" fmla="*/ 5088472 h 5893281"/>
              <a:gd name="connsiteX132" fmla="*/ 9678857 w 10035679"/>
              <a:gd name="connsiteY132" fmla="*/ 5088472 h 5893281"/>
              <a:gd name="connsiteX133" fmla="*/ 9678857 w 10035679"/>
              <a:gd name="connsiteY133" fmla="*/ 5136169 h 5893281"/>
              <a:gd name="connsiteX134" fmla="*/ 9674631 w 10035679"/>
              <a:gd name="connsiteY134" fmla="*/ 5146433 h 5893281"/>
              <a:gd name="connsiteX135" fmla="*/ 9670405 w 10035679"/>
              <a:gd name="connsiteY135" fmla="*/ 5156696 h 5893281"/>
              <a:gd name="connsiteX136" fmla="*/ 9668595 w 10035679"/>
              <a:gd name="connsiteY136" fmla="*/ 5168772 h 5893281"/>
              <a:gd name="connsiteX137" fmla="*/ 9664368 w 10035679"/>
              <a:gd name="connsiteY137" fmla="*/ 5175413 h 5893281"/>
              <a:gd name="connsiteX138" fmla="*/ 9640218 w 10035679"/>
              <a:gd name="connsiteY138" fmla="*/ 5175413 h 5893281"/>
              <a:gd name="connsiteX139" fmla="*/ 9640218 w 10035679"/>
              <a:gd name="connsiteY139" fmla="*/ 5199564 h 5893281"/>
              <a:gd name="connsiteX140" fmla="*/ 9617877 w 10035679"/>
              <a:gd name="connsiteY140" fmla="*/ 5222507 h 5893281"/>
              <a:gd name="connsiteX141" fmla="*/ 9599765 w 10035679"/>
              <a:gd name="connsiteY141" fmla="*/ 5243035 h 5893281"/>
              <a:gd name="connsiteX142" fmla="*/ 9579237 w 10035679"/>
              <a:gd name="connsiteY142" fmla="*/ 5265375 h 5893281"/>
              <a:gd name="connsiteX143" fmla="*/ 9579237 w 10035679"/>
              <a:gd name="connsiteY143" fmla="*/ 5255110 h 5893281"/>
              <a:gd name="connsiteX144" fmla="*/ 9575614 w 10035679"/>
              <a:gd name="connsiteY144" fmla="*/ 5247261 h 5893281"/>
              <a:gd name="connsiteX145" fmla="*/ 9575614 w 10035679"/>
              <a:gd name="connsiteY145" fmla="*/ 5241224 h 5893281"/>
              <a:gd name="connsiteX146" fmla="*/ 9575614 w 10035679"/>
              <a:gd name="connsiteY146" fmla="*/ 5228544 h 5893281"/>
              <a:gd name="connsiteX147" fmla="*/ 9579237 w 10035679"/>
              <a:gd name="connsiteY147" fmla="*/ 5222507 h 5893281"/>
              <a:gd name="connsiteX148" fmla="*/ 9579237 w 10035679"/>
              <a:gd name="connsiteY148" fmla="*/ 5214055 h 5893281"/>
              <a:gd name="connsiteX149" fmla="*/ 9579237 w 10035679"/>
              <a:gd name="connsiteY149" fmla="*/ 5208016 h 5893281"/>
              <a:gd name="connsiteX150" fmla="*/ 9575614 w 10035679"/>
              <a:gd name="connsiteY150" fmla="*/ 5203790 h 5893281"/>
              <a:gd name="connsiteX151" fmla="*/ 9568973 w 10035679"/>
              <a:gd name="connsiteY151" fmla="*/ 5199564 h 5893281"/>
              <a:gd name="connsiteX152" fmla="*/ 9561123 w 10035679"/>
              <a:gd name="connsiteY152" fmla="*/ 5197754 h 5893281"/>
              <a:gd name="connsiteX153" fmla="*/ 9555086 w 10035679"/>
              <a:gd name="connsiteY153" fmla="*/ 5193527 h 5893281"/>
              <a:gd name="connsiteX154" fmla="*/ 9547237 w 10035679"/>
              <a:gd name="connsiteY154" fmla="*/ 5189299 h 5893281"/>
              <a:gd name="connsiteX155" fmla="*/ 9540596 w 10035679"/>
              <a:gd name="connsiteY155" fmla="*/ 5185678 h 5893281"/>
              <a:gd name="connsiteX156" fmla="*/ 9536974 w 10035679"/>
              <a:gd name="connsiteY156" fmla="*/ 5183263 h 5893281"/>
              <a:gd name="connsiteX157" fmla="*/ 9536974 w 10035679"/>
              <a:gd name="connsiteY157" fmla="*/ 5179037 h 5893281"/>
              <a:gd name="connsiteX158" fmla="*/ 9540596 w 10035679"/>
              <a:gd name="connsiteY158" fmla="*/ 5175413 h 5893281"/>
              <a:gd name="connsiteX159" fmla="*/ 9547237 w 10035679"/>
              <a:gd name="connsiteY159" fmla="*/ 5164546 h 5893281"/>
              <a:gd name="connsiteX160" fmla="*/ 9556897 w 10035679"/>
              <a:gd name="connsiteY160" fmla="*/ 5156696 h 5893281"/>
              <a:gd name="connsiteX161" fmla="*/ 9568973 w 10035679"/>
              <a:gd name="connsiteY161" fmla="*/ 5146433 h 5893281"/>
              <a:gd name="connsiteX162" fmla="*/ 9579237 w 10035679"/>
              <a:gd name="connsiteY162" fmla="*/ 5136169 h 5893281"/>
              <a:gd name="connsiteX163" fmla="*/ 9565351 w 10035679"/>
              <a:gd name="connsiteY163" fmla="*/ 5121678 h 5893281"/>
              <a:gd name="connsiteX164" fmla="*/ 9550860 w 10035679"/>
              <a:gd name="connsiteY164" fmla="*/ 5096924 h 5893281"/>
              <a:gd name="connsiteX165" fmla="*/ 9528520 w 10035679"/>
              <a:gd name="connsiteY165" fmla="*/ 5060095 h 5893281"/>
              <a:gd name="connsiteX166" fmla="*/ 9512218 w 10035679"/>
              <a:gd name="connsiteY166" fmla="*/ 5028699 h 5893281"/>
              <a:gd name="connsiteX167" fmla="*/ 9502558 w 10035679"/>
              <a:gd name="connsiteY167" fmla="*/ 5000322 h 5893281"/>
              <a:gd name="connsiteX168" fmla="*/ 9366713 w 10035679"/>
              <a:gd name="connsiteY168" fmla="*/ 4600634 h 5893281"/>
              <a:gd name="connsiteX169" fmla="*/ 9384825 w 10035679"/>
              <a:gd name="connsiteY169" fmla="*/ 4600634 h 5893281"/>
              <a:gd name="connsiteX170" fmla="*/ 9417430 w 10035679"/>
              <a:gd name="connsiteY170" fmla="*/ 4625388 h 5893281"/>
              <a:gd name="connsiteX171" fmla="*/ 9456069 w 10035679"/>
              <a:gd name="connsiteY171" fmla="*/ 4648330 h 5893281"/>
              <a:gd name="connsiteX172" fmla="*/ 9456069 w 10035679"/>
              <a:gd name="connsiteY172" fmla="*/ 4668858 h 5893281"/>
              <a:gd name="connsiteX173" fmla="*/ 9431316 w 10035679"/>
              <a:gd name="connsiteY173" fmla="*/ 4668858 h 5893281"/>
              <a:gd name="connsiteX174" fmla="*/ 9413202 w 10035679"/>
              <a:gd name="connsiteY174" fmla="*/ 4654369 h 5893281"/>
              <a:gd name="connsiteX175" fmla="*/ 9395090 w 10035679"/>
              <a:gd name="connsiteY175" fmla="*/ 4639878 h 5893281"/>
              <a:gd name="connsiteX176" fmla="*/ 9380599 w 10035679"/>
              <a:gd name="connsiteY176" fmla="*/ 4621766 h 5893281"/>
              <a:gd name="connsiteX177" fmla="*/ 9741646 w 10035679"/>
              <a:gd name="connsiteY177" fmla="*/ 4475656 h 5893281"/>
              <a:gd name="connsiteX178" fmla="*/ 9749496 w 10035679"/>
              <a:gd name="connsiteY178" fmla="*/ 4475656 h 5893281"/>
              <a:gd name="connsiteX179" fmla="*/ 9755533 w 10035679"/>
              <a:gd name="connsiteY179" fmla="*/ 4479279 h 5893281"/>
              <a:gd name="connsiteX180" fmla="*/ 9759759 w 10035679"/>
              <a:gd name="connsiteY180" fmla="*/ 4481693 h 5893281"/>
              <a:gd name="connsiteX181" fmla="*/ 9759759 w 10035679"/>
              <a:gd name="connsiteY181" fmla="*/ 4485921 h 5893281"/>
              <a:gd name="connsiteX182" fmla="*/ 9763985 w 10035679"/>
              <a:gd name="connsiteY182" fmla="*/ 4489542 h 5893281"/>
              <a:gd name="connsiteX183" fmla="*/ 9765798 w 10035679"/>
              <a:gd name="connsiteY183" fmla="*/ 4496184 h 5893281"/>
              <a:gd name="connsiteX184" fmla="*/ 9773648 w 10035679"/>
              <a:gd name="connsiteY184" fmla="*/ 4508259 h 5893281"/>
              <a:gd name="connsiteX185" fmla="*/ 9777874 w 10035679"/>
              <a:gd name="connsiteY185" fmla="*/ 4520937 h 5893281"/>
              <a:gd name="connsiteX186" fmla="*/ 9779685 w 10035679"/>
              <a:gd name="connsiteY186" fmla="*/ 4534825 h 5893281"/>
              <a:gd name="connsiteX187" fmla="*/ 9765798 w 10035679"/>
              <a:gd name="connsiteY187" fmla="*/ 4534825 h 5893281"/>
              <a:gd name="connsiteX188" fmla="*/ 9765798 w 10035679"/>
              <a:gd name="connsiteY188" fmla="*/ 4520937 h 5893281"/>
              <a:gd name="connsiteX189" fmla="*/ 9755533 w 10035679"/>
              <a:gd name="connsiteY189" fmla="*/ 4514298 h 5893281"/>
              <a:gd name="connsiteX190" fmla="*/ 9751306 w 10035679"/>
              <a:gd name="connsiteY190" fmla="*/ 4504033 h 5893281"/>
              <a:gd name="connsiteX191" fmla="*/ 9749496 w 10035679"/>
              <a:gd name="connsiteY191" fmla="*/ 4496184 h 5893281"/>
              <a:gd name="connsiteX192" fmla="*/ 9745269 w 10035679"/>
              <a:gd name="connsiteY192" fmla="*/ 4485921 h 5893281"/>
              <a:gd name="connsiteX193" fmla="*/ 9417428 w 10035679"/>
              <a:gd name="connsiteY193" fmla="*/ 4432186 h 5893281"/>
              <a:gd name="connsiteX194" fmla="*/ 9423465 w 10035679"/>
              <a:gd name="connsiteY194" fmla="*/ 4432186 h 5893281"/>
              <a:gd name="connsiteX195" fmla="*/ 9427692 w 10035679"/>
              <a:gd name="connsiteY195" fmla="*/ 4436412 h 5893281"/>
              <a:gd name="connsiteX196" fmla="*/ 9427692 w 10035679"/>
              <a:gd name="connsiteY196" fmla="*/ 4438223 h 5893281"/>
              <a:gd name="connsiteX197" fmla="*/ 9431315 w 10035679"/>
              <a:gd name="connsiteY197" fmla="*/ 4438223 h 5893281"/>
              <a:gd name="connsiteX198" fmla="*/ 9433731 w 10035679"/>
              <a:gd name="connsiteY198" fmla="*/ 4438223 h 5893281"/>
              <a:gd name="connsiteX199" fmla="*/ 9437352 w 10035679"/>
              <a:gd name="connsiteY199" fmla="*/ 4442451 h 5893281"/>
              <a:gd name="connsiteX200" fmla="*/ 9441580 w 10035679"/>
              <a:gd name="connsiteY200" fmla="*/ 4452715 h 5893281"/>
              <a:gd name="connsiteX201" fmla="*/ 9441580 w 10035679"/>
              <a:gd name="connsiteY201" fmla="*/ 4464790 h 5893281"/>
              <a:gd name="connsiteX202" fmla="*/ 9445807 w 10035679"/>
              <a:gd name="connsiteY202" fmla="*/ 4471432 h 5893281"/>
              <a:gd name="connsiteX203" fmla="*/ 9447617 w 10035679"/>
              <a:gd name="connsiteY203" fmla="*/ 4479282 h 5893281"/>
              <a:gd name="connsiteX204" fmla="*/ 9451844 w 10035679"/>
              <a:gd name="connsiteY204" fmla="*/ 4485923 h 5893281"/>
              <a:gd name="connsiteX205" fmla="*/ 9456070 w 10035679"/>
              <a:gd name="connsiteY205" fmla="*/ 4496187 h 5893281"/>
              <a:gd name="connsiteX206" fmla="*/ 9431315 w 10035679"/>
              <a:gd name="connsiteY206" fmla="*/ 4496187 h 5893281"/>
              <a:gd name="connsiteX207" fmla="*/ 9427692 w 10035679"/>
              <a:gd name="connsiteY207" fmla="*/ 4479282 h 5893281"/>
              <a:gd name="connsiteX208" fmla="*/ 9419239 w 10035679"/>
              <a:gd name="connsiteY208" fmla="*/ 4467206 h 5893281"/>
              <a:gd name="connsiteX209" fmla="*/ 9417428 w 10035679"/>
              <a:gd name="connsiteY209" fmla="*/ 4452715 h 5893281"/>
              <a:gd name="connsiteX210" fmla="*/ 6125133 w 10035679"/>
              <a:gd name="connsiteY210" fmla="*/ 4417695 h 5893281"/>
              <a:gd name="connsiteX211" fmla="*/ 6125133 w 10035679"/>
              <a:gd name="connsiteY211" fmla="*/ 4432186 h 5893281"/>
              <a:gd name="connsiteX212" fmla="*/ 6141434 w 10035679"/>
              <a:gd name="connsiteY212" fmla="*/ 4471431 h 5893281"/>
              <a:gd name="connsiteX213" fmla="*/ 6141434 w 10035679"/>
              <a:gd name="connsiteY213" fmla="*/ 4514296 h 5893281"/>
              <a:gd name="connsiteX214" fmla="*/ 6131172 w 10035679"/>
              <a:gd name="connsiteY214" fmla="*/ 4553541 h 5893281"/>
              <a:gd name="connsiteX215" fmla="*/ 6113057 w 10035679"/>
              <a:gd name="connsiteY215" fmla="*/ 4592786 h 5893281"/>
              <a:gd name="connsiteX216" fmla="*/ 6092530 w 10035679"/>
              <a:gd name="connsiteY216" fmla="*/ 4629615 h 5893281"/>
              <a:gd name="connsiteX217" fmla="*/ 6074417 w 10035679"/>
              <a:gd name="connsiteY217" fmla="*/ 4664633 h 5893281"/>
              <a:gd name="connsiteX218" fmla="*/ 6060531 w 10035679"/>
              <a:gd name="connsiteY218" fmla="*/ 4693615 h 5893281"/>
              <a:gd name="connsiteX219" fmla="*/ 6054492 w 10035679"/>
              <a:gd name="connsiteY219" fmla="*/ 4730444 h 5893281"/>
              <a:gd name="connsiteX220" fmla="*/ 6050266 w 10035679"/>
              <a:gd name="connsiteY220" fmla="*/ 4761236 h 5893281"/>
              <a:gd name="connsiteX221" fmla="*/ 6046040 w 10035679"/>
              <a:gd name="connsiteY221" fmla="*/ 4788405 h 5893281"/>
              <a:gd name="connsiteX222" fmla="*/ 6032154 w 10035679"/>
              <a:gd name="connsiteY222" fmla="*/ 4808933 h 5893281"/>
              <a:gd name="connsiteX223" fmla="*/ 6007398 w 10035679"/>
              <a:gd name="connsiteY223" fmla="*/ 4827045 h 5893281"/>
              <a:gd name="connsiteX224" fmla="*/ 6007398 w 10035679"/>
              <a:gd name="connsiteY224" fmla="*/ 4819196 h 5893281"/>
              <a:gd name="connsiteX225" fmla="*/ 5993512 w 10035679"/>
              <a:gd name="connsiteY225" fmla="*/ 4816782 h 5893281"/>
              <a:gd name="connsiteX226" fmla="*/ 5983249 w 10035679"/>
              <a:gd name="connsiteY226" fmla="*/ 4813159 h 5893281"/>
              <a:gd name="connsiteX227" fmla="*/ 5972984 w 10035679"/>
              <a:gd name="connsiteY227" fmla="*/ 4804707 h 5893281"/>
              <a:gd name="connsiteX228" fmla="*/ 5965135 w 10035679"/>
              <a:gd name="connsiteY228" fmla="*/ 4794442 h 5893281"/>
              <a:gd name="connsiteX229" fmla="*/ 5960909 w 10035679"/>
              <a:gd name="connsiteY229" fmla="*/ 4779951 h 5893281"/>
              <a:gd name="connsiteX230" fmla="*/ 5947023 w 10035679"/>
              <a:gd name="connsiteY230" fmla="*/ 4750972 h 5893281"/>
              <a:gd name="connsiteX231" fmla="*/ 5944607 w 10035679"/>
              <a:gd name="connsiteY231" fmla="*/ 4722595 h 5893281"/>
              <a:gd name="connsiteX232" fmla="*/ 5954872 w 10035679"/>
              <a:gd name="connsiteY232" fmla="*/ 4697841 h 5893281"/>
              <a:gd name="connsiteX233" fmla="*/ 5965135 w 10035679"/>
              <a:gd name="connsiteY233" fmla="*/ 4668859 h 5893281"/>
              <a:gd name="connsiteX234" fmla="*/ 5975400 w 10035679"/>
              <a:gd name="connsiteY234" fmla="*/ 4639879 h 5893281"/>
              <a:gd name="connsiteX235" fmla="*/ 5975400 w 10035679"/>
              <a:gd name="connsiteY235" fmla="*/ 4621767 h 5893281"/>
              <a:gd name="connsiteX236" fmla="*/ 5972984 w 10035679"/>
              <a:gd name="connsiteY236" fmla="*/ 4592786 h 5893281"/>
              <a:gd name="connsiteX237" fmla="*/ 5969361 w 10035679"/>
              <a:gd name="connsiteY237" fmla="*/ 4563806 h 5893281"/>
              <a:gd name="connsiteX238" fmla="*/ 5969361 w 10035679"/>
              <a:gd name="connsiteY238" fmla="*/ 4534824 h 5893281"/>
              <a:gd name="connsiteX239" fmla="*/ 6007398 w 10035679"/>
              <a:gd name="connsiteY239" fmla="*/ 4534824 h 5893281"/>
              <a:gd name="connsiteX240" fmla="*/ 6017663 w 10035679"/>
              <a:gd name="connsiteY240" fmla="*/ 4518523 h 5893281"/>
              <a:gd name="connsiteX241" fmla="*/ 6040003 w 10035679"/>
              <a:gd name="connsiteY241" fmla="*/ 4496184 h 5893281"/>
              <a:gd name="connsiteX242" fmla="*/ 6060531 w 10035679"/>
              <a:gd name="connsiteY242" fmla="*/ 4471431 h 5893281"/>
              <a:gd name="connsiteX243" fmla="*/ 6084680 w 10035679"/>
              <a:gd name="connsiteY243" fmla="*/ 4446675 h 5893281"/>
              <a:gd name="connsiteX244" fmla="*/ 6107021 w 10035679"/>
              <a:gd name="connsiteY244" fmla="*/ 4427960 h 5893281"/>
              <a:gd name="connsiteX245" fmla="*/ 9261055 w 10035679"/>
              <a:gd name="connsiteY245" fmla="*/ 4306603 h 5893281"/>
              <a:gd name="connsiteX246" fmla="*/ 9289435 w 10035679"/>
              <a:gd name="connsiteY246" fmla="*/ 4316869 h 5893281"/>
              <a:gd name="connsiteX247" fmla="*/ 9289435 w 10035679"/>
              <a:gd name="connsiteY247" fmla="*/ 4331359 h 5893281"/>
              <a:gd name="connsiteX248" fmla="*/ 9267093 w 10035679"/>
              <a:gd name="connsiteY248" fmla="*/ 4331359 h 5893281"/>
              <a:gd name="connsiteX249" fmla="*/ 9267093 w 10035679"/>
              <a:gd name="connsiteY249" fmla="*/ 4322906 h 5893281"/>
              <a:gd name="connsiteX250" fmla="*/ 9265282 w 10035679"/>
              <a:gd name="connsiteY250" fmla="*/ 4321095 h 5893281"/>
              <a:gd name="connsiteX251" fmla="*/ 9265282 w 10035679"/>
              <a:gd name="connsiteY251" fmla="*/ 4316869 h 5893281"/>
              <a:gd name="connsiteX252" fmla="*/ 9261055 w 10035679"/>
              <a:gd name="connsiteY252" fmla="*/ 4316869 h 5893281"/>
              <a:gd name="connsiteX253" fmla="*/ 9261055 w 10035679"/>
              <a:gd name="connsiteY253" fmla="*/ 4312641 h 5893281"/>
              <a:gd name="connsiteX254" fmla="*/ 8755105 w 10035679"/>
              <a:gd name="connsiteY254" fmla="*/ 4298151 h 5893281"/>
              <a:gd name="connsiteX255" fmla="*/ 8762954 w 10035679"/>
              <a:gd name="connsiteY255" fmla="*/ 4298151 h 5893281"/>
              <a:gd name="connsiteX256" fmla="*/ 8764765 w 10035679"/>
              <a:gd name="connsiteY256" fmla="*/ 4316868 h 5893281"/>
              <a:gd name="connsiteX257" fmla="*/ 8768991 w 10035679"/>
              <a:gd name="connsiteY257" fmla="*/ 4341622 h 5893281"/>
              <a:gd name="connsiteX258" fmla="*/ 8779255 w 10035679"/>
              <a:gd name="connsiteY258" fmla="*/ 4370601 h 5893281"/>
              <a:gd name="connsiteX259" fmla="*/ 8787103 w 10035679"/>
              <a:gd name="connsiteY259" fmla="*/ 4395357 h 5893281"/>
              <a:gd name="connsiteX260" fmla="*/ 8793141 w 10035679"/>
              <a:gd name="connsiteY260" fmla="*/ 4409243 h 5893281"/>
              <a:gd name="connsiteX261" fmla="*/ 8797367 w 10035679"/>
              <a:gd name="connsiteY261" fmla="*/ 4413469 h 5893281"/>
              <a:gd name="connsiteX262" fmla="*/ 8807632 w 10035679"/>
              <a:gd name="connsiteY262" fmla="*/ 4417695 h 5893281"/>
              <a:gd name="connsiteX263" fmla="*/ 8815479 w 10035679"/>
              <a:gd name="connsiteY263" fmla="*/ 4417695 h 5893281"/>
              <a:gd name="connsiteX264" fmla="*/ 8825744 w 10035679"/>
              <a:gd name="connsiteY264" fmla="*/ 4421921 h 5893281"/>
              <a:gd name="connsiteX265" fmla="*/ 8833593 w 10035679"/>
              <a:gd name="connsiteY265" fmla="*/ 4421921 h 5893281"/>
              <a:gd name="connsiteX266" fmla="*/ 8839630 w 10035679"/>
              <a:gd name="connsiteY266" fmla="*/ 4423734 h 5893281"/>
              <a:gd name="connsiteX267" fmla="*/ 8839630 w 10035679"/>
              <a:gd name="connsiteY267" fmla="*/ 4436412 h 5893281"/>
              <a:gd name="connsiteX268" fmla="*/ 8848082 w 10035679"/>
              <a:gd name="connsiteY268" fmla="*/ 4461165 h 5893281"/>
              <a:gd name="connsiteX269" fmla="*/ 8854121 w 10035679"/>
              <a:gd name="connsiteY269" fmla="*/ 4489542 h 5893281"/>
              <a:gd name="connsiteX270" fmla="*/ 8864384 w 10035679"/>
              <a:gd name="connsiteY270" fmla="*/ 4524561 h 5893281"/>
              <a:gd name="connsiteX271" fmla="*/ 8872233 w 10035679"/>
              <a:gd name="connsiteY271" fmla="*/ 4549314 h 5893281"/>
              <a:gd name="connsiteX272" fmla="*/ 8878272 w 10035679"/>
              <a:gd name="connsiteY272" fmla="*/ 4568031 h 5893281"/>
              <a:gd name="connsiteX273" fmla="*/ 8896384 w 10035679"/>
              <a:gd name="connsiteY273" fmla="*/ 4568031 h 5893281"/>
              <a:gd name="connsiteX274" fmla="*/ 8906646 w 10035679"/>
              <a:gd name="connsiteY274" fmla="*/ 4572257 h 5893281"/>
              <a:gd name="connsiteX275" fmla="*/ 8918722 w 10035679"/>
              <a:gd name="connsiteY275" fmla="*/ 4576483 h 5893281"/>
              <a:gd name="connsiteX276" fmla="*/ 8924760 w 10035679"/>
              <a:gd name="connsiteY276" fmla="*/ 4582522 h 5893281"/>
              <a:gd name="connsiteX277" fmla="*/ 8930797 w 10035679"/>
              <a:gd name="connsiteY277" fmla="*/ 4592787 h 5893281"/>
              <a:gd name="connsiteX278" fmla="*/ 8949514 w 10035679"/>
              <a:gd name="connsiteY278" fmla="*/ 4619351 h 5893281"/>
              <a:gd name="connsiteX279" fmla="*/ 8957363 w 10035679"/>
              <a:gd name="connsiteY279" fmla="*/ 4654369 h 5893281"/>
              <a:gd name="connsiteX280" fmla="*/ 8996005 w 10035679"/>
              <a:gd name="connsiteY280" fmla="*/ 4654369 h 5893281"/>
              <a:gd name="connsiteX281" fmla="*/ 9009891 w 10035679"/>
              <a:gd name="connsiteY281" fmla="*/ 4691198 h 5893281"/>
              <a:gd name="connsiteX282" fmla="*/ 9030418 w 10035679"/>
              <a:gd name="connsiteY282" fmla="*/ 4715952 h 5893281"/>
              <a:gd name="connsiteX283" fmla="*/ 9048530 w 10035679"/>
              <a:gd name="connsiteY283" fmla="*/ 4740707 h 5893281"/>
              <a:gd name="connsiteX284" fmla="*/ 9066644 w 10035679"/>
              <a:gd name="connsiteY284" fmla="*/ 4773913 h 5893281"/>
              <a:gd name="connsiteX285" fmla="*/ 9072681 w 10035679"/>
              <a:gd name="connsiteY285" fmla="*/ 4827043 h 5893281"/>
              <a:gd name="connsiteX286" fmla="*/ 9070870 w 10035679"/>
              <a:gd name="connsiteY286" fmla="*/ 4870516 h 5893281"/>
              <a:gd name="connsiteX287" fmla="*/ 9058795 w 10035679"/>
              <a:gd name="connsiteY287" fmla="*/ 4913986 h 5893281"/>
              <a:gd name="connsiteX288" fmla="*/ 9042494 w 10035679"/>
              <a:gd name="connsiteY288" fmla="*/ 4952626 h 5893281"/>
              <a:gd name="connsiteX289" fmla="*/ 9024380 w 10035679"/>
              <a:gd name="connsiteY289" fmla="*/ 4996096 h 5893281"/>
              <a:gd name="connsiteX290" fmla="*/ 9002041 w 10035679"/>
              <a:gd name="connsiteY290" fmla="*/ 5043190 h 5893281"/>
              <a:gd name="connsiteX291" fmla="*/ 8996005 w 10035679"/>
              <a:gd name="connsiteY291" fmla="*/ 5072169 h 5893281"/>
              <a:gd name="connsiteX292" fmla="*/ 8985740 w 10035679"/>
              <a:gd name="connsiteY292" fmla="*/ 5101151 h 5893281"/>
              <a:gd name="connsiteX293" fmla="*/ 8977891 w 10035679"/>
              <a:gd name="connsiteY293" fmla="*/ 5131943 h 5893281"/>
              <a:gd name="connsiteX294" fmla="*/ 8967628 w 10035679"/>
              <a:gd name="connsiteY294" fmla="*/ 5156697 h 5893281"/>
              <a:gd name="connsiteX295" fmla="*/ 8949514 w 10035679"/>
              <a:gd name="connsiteY295" fmla="*/ 5175414 h 5893281"/>
              <a:gd name="connsiteX296" fmla="*/ 8928987 w 10035679"/>
              <a:gd name="connsiteY296" fmla="*/ 5185677 h 5893281"/>
              <a:gd name="connsiteX297" fmla="*/ 8904836 w 10035679"/>
              <a:gd name="connsiteY297" fmla="*/ 5197752 h 5893281"/>
              <a:gd name="connsiteX298" fmla="*/ 8878272 w 10035679"/>
              <a:gd name="connsiteY298" fmla="*/ 5208017 h 5893281"/>
              <a:gd name="connsiteX299" fmla="*/ 8861970 w 10035679"/>
              <a:gd name="connsiteY299" fmla="*/ 5214053 h 5893281"/>
              <a:gd name="connsiteX300" fmla="*/ 8839630 w 10035679"/>
              <a:gd name="connsiteY300" fmla="*/ 5197752 h 5893281"/>
              <a:gd name="connsiteX301" fmla="*/ 8815479 w 10035679"/>
              <a:gd name="connsiteY301" fmla="*/ 5175414 h 5893281"/>
              <a:gd name="connsiteX302" fmla="*/ 8797367 w 10035679"/>
              <a:gd name="connsiteY302" fmla="*/ 5189300 h 5893281"/>
              <a:gd name="connsiteX303" fmla="*/ 8776840 w 10035679"/>
              <a:gd name="connsiteY303" fmla="*/ 5197752 h 5893281"/>
              <a:gd name="connsiteX304" fmla="*/ 8750879 w 10035679"/>
              <a:gd name="connsiteY304" fmla="*/ 5193526 h 5893281"/>
              <a:gd name="connsiteX305" fmla="*/ 8724312 w 10035679"/>
              <a:gd name="connsiteY305" fmla="*/ 5189300 h 5893281"/>
              <a:gd name="connsiteX306" fmla="*/ 8691710 w 10035679"/>
              <a:gd name="connsiteY306" fmla="*/ 5185677 h 5893281"/>
              <a:gd name="connsiteX307" fmla="*/ 8677824 w 10035679"/>
              <a:gd name="connsiteY307" fmla="*/ 5113226 h 5893281"/>
              <a:gd name="connsiteX308" fmla="*/ 8667559 w 10035679"/>
              <a:gd name="connsiteY308" fmla="*/ 5111414 h 5893281"/>
              <a:gd name="connsiteX309" fmla="*/ 8655484 w 10035679"/>
              <a:gd name="connsiteY309" fmla="*/ 5107188 h 5893281"/>
              <a:gd name="connsiteX310" fmla="*/ 8645221 w 10035679"/>
              <a:gd name="connsiteY310" fmla="*/ 5102962 h 5893281"/>
              <a:gd name="connsiteX311" fmla="*/ 8639182 w 10035679"/>
              <a:gd name="connsiteY311" fmla="*/ 5096925 h 5893281"/>
              <a:gd name="connsiteX312" fmla="*/ 8631333 w 10035679"/>
              <a:gd name="connsiteY312" fmla="*/ 5092699 h 5893281"/>
              <a:gd name="connsiteX313" fmla="*/ 8627107 w 10035679"/>
              <a:gd name="connsiteY313" fmla="*/ 5088471 h 5893281"/>
              <a:gd name="connsiteX314" fmla="*/ 8627107 w 10035679"/>
              <a:gd name="connsiteY314" fmla="*/ 5086660 h 5893281"/>
              <a:gd name="connsiteX315" fmla="*/ 8631333 w 10035679"/>
              <a:gd name="connsiteY315" fmla="*/ 5082434 h 5893281"/>
              <a:gd name="connsiteX316" fmla="*/ 8631333 w 10035679"/>
              <a:gd name="connsiteY316" fmla="*/ 5078208 h 5893281"/>
              <a:gd name="connsiteX317" fmla="*/ 8631333 w 10035679"/>
              <a:gd name="connsiteY317" fmla="*/ 5073982 h 5893281"/>
              <a:gd name="connsiteX318" fmla="*/ 8627107 w 10035679"/>
              <a:gd name="connsiteY318" fmla="*/ 5072169 h 5893281"/>
              <a:gd name="connsiteX319" fmla="*/ 8625296 w 10035679"/>
              <a:gd name="connsiteY319" fmla="*/ 5067943 h 5893281"/>
              <a:gd name="connsiteX320" fmla="*/ 8613221 w 10035679"/>
              <a:gd name="connsiteY320" fmla="*/ 5063717 h 5893281"/>
              <a:gd name="connsiteX321" fmla="*/ 8610805 w 10035679"/>
              <a:gd name="connsiteY321" fmla="*/ 5067943 h 5893281"/>
              <a:gd name="connsiteX322" fmla="*/ 8610805 w 10035679"/>
              <a:gd name="connsiteY322" fmla="*/ 5072169 h 5893281"/>
              <a:gd name="connsiteX323" fmla="*/ 8607182 w 10035679"/>
              <a:gd name="connsiteY323" fmla="*/ 5073982 h 5893281"/>
              <a:gd name="connsiteX324" fmla="*/ 8602956 w 10035679"/>
              <a:gd name="connsiteY324" fmla="*/ 5073982 h 5893281"/>
              <a:gd name="connsiteX325" fmla="*/ 8598730 w 10035679"/>
              <a:gd name="connsiteY325" fmla="*/ 5073982 h 5893281"/>
              <a:gd name="connsiteX326" fmla="*/ 8598730 w 10035679"/>
              <a:gd name="connsiteY326" fmla="*/ 5063717 h 5893281"/>
              <a:gd name="connsiteX327" fmla="*/ 8588467 w 10035679"/>
              <a:gd name="connsiteY327" fmla="*/ 5063717 h 5893281"/>
              <a:gd name="connsiteX328" fmla="*/ 8588467 w 10035679"/>
              <a:gd name="connsiteY328" fmla="*/ 5057681 h 5893281"/>
              <a:gd name="connsiteX329" fmla="*/ 8602956 w 10035679"/>
              <a:gd name="connsiteY329" fmla="*/ 5049831 h 5893281"/>
              <a:gd name="connsiteX330" fmla="*/ 8613221 w 10035679"/>
              <a:gd name="connsiteY330" fmla="*/ 5039567 h 5893281"/>
              <a:gd name="connsiteX331" fmla="*/ 8621070 w 10035679"/>
              <a:gd name="connsiteY331" fmla="*/ 5028699 h 5893281"/>
              <a:gd name="connsiteX332" fmla="*/ 8613221 w 10035679"/>
              <a:gd name="connsiteY332" fmla="*/ 5028699 h 5893281"/>
              <a:gd name="connsiteX333" fmla="*/ 8613221 w 10035679"/>
              <a:gd name="connsiteY333" fmla="*/ 5016626 h 5893281"/>
              <a:gd name="connsiteX334" fmla="*/ 8596919 w 10035679"/>
              <a:gd name="connsiteY334" fmla="*/ 5035341 h 5893281"/>
              <a:gd name="connsiteX335" fmla="*/ 8578807 w 10035679"/>
              <a:gd name="connsiteY335" fmla="*/ 5045605 h 5893281"/>
              <a:gd name="connsiteX336" fmla="*/ 8550429 w 10035679"/>
              <a:gd name="connsiteY336" fmla="*/ 5057681 h 5893281"/>
              <a:gd name="connsiteX337" fmla="*/ 8540166 w 10035679"/>
              <a:gd name="connsiteY337" fmla="*/ 5035341 h 5893281"/>
              <a:gd name="connsiteX338" fmla="*/ 8525675 w 10035679"/>
              <a:gd name="connsiteY338" fmla="*/ 5014813 h 5893281"/>
              <a:gd name="connsiteX339" fmla="*/ 8507563 w 10035679"/>
              <a:gd name="connsiteY339" fmla="*/ 4996096 h 5893281"/>
              <a:gd name="connsiteX340" fmla="*/ 8483412 w 10035679"/>
              <a:gd name="connsiteY340" fmla="*/ 4981607 h 5893281"/>
              <a:gd name="connsiteX341" fmla="*/ 8450810 w 10035679"/>
              <a:gd name="connsiteY341" fmla="*/ 4977381 h 5893281"/>
              <a:gd name="connsiteX342" fmla="*/ 8430885 w 10035679"/>
              <a:gd name="connsiteY342" fmla="*/ 4971343 h 5893281"/>
              <a:gd name="connsiteX343" fmla="*/ 8402508 w 10035679"/>
              <a:gd name="connsiteY343" fmla="*/ 4967116 h 5893281"/>
              <a:gd name="connsiteX344" fmla="*/ 8362058 w 10035679"/>
              <a:gd name="connsiteY344" fmla="*/ 4971343 h 5893281"/>
              <a:gd name="connsiteX345" fmla="*/ 8323417 w 10035679"/>
              <a:gd name="connsiteY345" fmla="*/ 4973153 h 5893281"/>
              <a:gd name="connsiteX346" fmla="*/ 8284775 w 10035679"/>
              <a:gd name="connsiteY346" fmla="*/ 4981607 h 5893281"/>
              <a:gd name="connsiteX347" fmla="*/ 8250362 w 10035679"/>
              <a:gd name="connsiteY347" fmla="*/ 4987644 h 5893281"/>
              <a:gd name="connsiteX348" fmla="*/ 8223795 w 10035679"/>
              <a:gd name="connsiteY348" fmla="*/ 4996096 h 5893281"/>
              <a:gd name="connsiteX349" fmla="*/ 8209910 w 10035679"/>
              <a:gd name="connsiteY349" fmla="*/ 5043190 h 5893281"/>
              <a:gd name="connsiteX350" fmla="*/ 8175496 w 10035679"/>
              <a:gd name="connsiteY350" fmla="*/ 5043190 h 5893281"/>
              <a:gd name="connsiteX351" fmla="*/ 8142893 w 10035679"/>
              <a:gd name="connsiteY351" fmla="*/ 5039567 h 5893281"/>
              <a:gd name="connsiteX352" fmla="*/ 8108478 w 10035679"/>
              <a:gd name="connsiteY352" fmla="*/ 5043190 h 5893281"/>
              <a:gd name="connsiteX353" fmla="*/ 8084329 w 10035679"/>
              <a:gd name="connsiteY353" fmla="*/ 5049831 h 5893281"/>
              <a:gd name="connsiteX354" fmla="*/ 8057763 w 10035679"/>
              <a:gd name="connsiteY354" fmla="*/ 5060094 h 5893281"/>
              <a:gd name="connsiteX355" fmla="*/ 8037838 w 10035679"/>
              <a:gd name="connsiteY355" fmla="*/ 5072169 h 5893281"/>
              <a:gd name="connsiteX356" fmla="*/ 8013085 w 10035679"/>
              <a:gd name="connsiteY356" fmla="*/ 5073982 h 5893281"/>
              <a:gd name="connsiteX357" fmla="*/ 7984708 w 10035679"/>
              <a:gd name="connsiteY357" fmla="*/ 5073982 h 5893281"/>
              <a:gd name="connsiteX358" fmla="*/ 7976859 w 10035679"/>
              <a:gd name="connsiteY358" fmla="*/ 5060094 h 5893281"/>
              <a:gd name="connsiteX359" fmla="*/ 7970822 w 10035679"/>
              <a:gd name="connsiteY359" fmla="*/ 5049831 h 5893281"/>
              <a:gd name="connsiteX360" fmla="*/ 7958747 w 10035679"/>
              <a:gd name="connsiteY360" fmla="*/ 5039567 h 5893281"/>
              <a:gd name="connsiteX361" fmla="*/ 7952708 w 10035679"/>
              <a:gd name="connsiteY361" fmla="*/ 5028699 h 5893281"/>
              <a:gd name="connsiteX362" fmla="*/ 7970822 w 10035679"/>
              <a:gd name="connsiteY362" fmla="*/ 5002135 h 5893281"/>
              <a:gd name="connsiteX363" fmla="*/ 7972633 w 10035679"/>
              <a:gd name="connsiteY363" fmla="*/ 4971343 h 5893281"/>
              <a:gd name="connsiteX364" fmla="*/ 7970822 w 10035679"/>
              <a:gd name="connsiteY364" fmla="*/ 4934514 h 5893281"/>
              <a:gd name="connsiteX365" fmla="*/ 7956331 w 10035679"/>
              <a:gd name="connsiteY365" fmla="*/ 4899495 h 5893281"/>
              <a:gd name="connsiteX366" fmla="*/ 7942445 w 10035679"/>
              <a:gd name="connsiteY366" fmla="*/ 4860251 h 5893281"/>
              <a:gd name="connsiteX367" fmla="*/ 7924331 w 10035679"/>
              <a:gd name="connsiteY367" fmla="*/ 4823422 h 5893281"/>
              <a:gd name="connsiteX368" fmla="*/ 7914069 w 10035679"/>
              <a:gd name="connsiteY368" fmla="*/ 4790214 h 5893281"/>
              <a:gd name="connsiteX369" fmla="*/ 7906219 w 10035679"/>
              <a:gd name="connsiteY369" fmla="*/ 4765461 h 5893281"/>
              <a:gd name="connsiteX370" fmla="*/ 7914069 w 10035679"/>
              <a:gd name="connsiteY370" fmla="*/ 4765461 h 5893281"/>
              <a:gd name="connsiteX371" fmla="*/ 7920105 w 10035679"/>
              <a:gd name="connsiteY371" fmla="*/ 4769687 h 5893281"/>
              <a:gd name="connsiteX372" fmla="*/ 7924331 w 10035679"/>
              <a:gd name="connsiteY372" fmla="*/ 4769687 h 5893281"/>
              <a:gd name="connsiteX373" fmla="*/ 7927954 w 10035679"/>
              <a:gd name="connsiteY373" fmla="*/ 4773913 h 5893281"/>
              <a:gd name="connsiteX374" fmla="*/ 7932181 w 10035679"/>
              <a:gd name="connsiteY374" fmla="*/ 4769687 h 5893281"/>
              <a:gd name="connsiteX375" fmla="*/ 7934596 w 10035679"/>
              <a:gd name="connsiteY375" fmla="*/ 4765461 h 5893281"/>
              <a:gd name="connsiteX376" fmla="*/ 7938219 w 10035679"/>
              <a:gd name="connsiteY376" fmla="*/ 4759422 h 5893281"/>
              <a:gd name="connsiteX377" fmla="*/ 7920105 w 10035679"/>
              <a:gd name="connsiteY377" fmla="*/ 4740707 h 5893281"/>
              <a:gd name="connsiteX378" fmla="*/ 7914069 w 10035679"/>
              <a:gd name="connsiteY378" fmla="*/ 4718367 h 5893281"/>
              <a:gd name="connsiteX379" fmla="*/ 7906219 w 10035679"/>
              <a:gd name="connsiteY379" fmla="*/ 4693613 h 5893281"/>
              <a:gd name="connsiteX380" fmla="*/ 7924331 w 10035679"/>
              <a:gd name="connsiteY380" fmla="*/ 4673086 h 5893281"/>
              <a:gd name="connsiteX381" fmla="*/ 7938219 w 10035679"/>
              <a:gd name="connsiteY381" fmla="*/ 4650143 h 5893281"/>
              <a:gd name="connsiteX382" fmla="*/ 7952708 w 10035679"/>
              <a:gd name="connsiteY382" fmla="*/ 4629616 h 5893281"/>
              <a:gd name="connsiteX383" fmla="*/ 7972633 w 10035679"/>
              <a:gd name="connsiteY383" fmla="*/ 4611502 h 5893281"/>
              <a:gd name="connsiteX384" fmla="*/ 7999199 w 10035679"/>
              <a:gd name="connsiteY384" fmla="*/ 4600634 h 5893281"/>
              <a:gd name="connsiteX385" fmla="*/ 8015500 w 10035679"/>
              <a:gd name="connsiteY385" fmla="*/ 4600634 h 5893281"/>
              <a:gd name="connsiteX386" fmla="*/ 8043877 w 10035679"/>
              <a:gd name="connsiteY386" fmla="*/ 4597013 h 5893281"/>
              <a:gd name="connsiteX387" fmla="*/ 8080103 w 10035679"/>
              <a:gd name="connsiteY387" fmla="*/ 4590371 h 5893281"/>
              <a:gd name="connsiteX388" fmla="*/ 8112704 w 10035679"/>
              <a:gd name="connsiteY388" fmla="*/ 4582522 h 5893281"/>
              <a:gd name="connsiteX389" fmla="*/ 8141081 w 10035679"/>
              <a:gd name="connsiteY389" fmla="*/ 4576483 h 5893281"/>
              <a:gd name="connsiteX390" fmla="*/ 8151345 w 10035679"/>
              <a:gd name="connsiteY390" fmla="*/ 4549314 h 5893281"/>
              <a:gd name="connsiteX391" fmla="*/ 8167042 w 10035679"/>
              <a:gd name="connsiteY391" fmla="*/ 4520937 h 5893281"/>
              <a:gd name="connsiteX392" fmla="*/ 8189382 w 10035679"/>
              <a:gd name="connsiteY392" fmla="*/ 4499807 h 5893281"/>
              <a:gd name="connsiteX393" fmla="*/ 8217759 w 10035679"/>
              <a:gd name="connsiteY393" fmla="*/ 4489542 h 5893281"/>
              <a:gd name="connsiteX394" fmla="*/ 8217759 w 10035679"/>
              <a:gd name="connsiteY394" fmla="*/ 4464789 h 5893281"/>
              <a:gd name="connsiteX395" fmla="*/ 8232250 w 10035679"/>
              <a:gd name="connsiteY395" fmla="*/ 4456939 h 5893281"/>
              <a:gd name="connsiteX396" fmla="*/ 8250362 w 10035679"/>
              <a:gd name="connsiteY396" fmla="*/ 4438223 h 5893281"/>
              <a:gd name="connsiteX397" fmla="*/ 8270889 w 10035679"/>
              <a:gd name="connsiteY397" fmla="*/ 4421921 h 5893281"/>
              <a:gd name="connsiteX398" fmla="*/ 8292624 w 10035679"/>
              <a:gd name="connsiteY398" fmla="*/ 4407432 h 5893281"/>
              <a:gd name="connsiteX399" fmla="*/ 8313154 w 10035679"/>
              <a:gd name="connsiteY399" fmla="*/ 4395357 h 5893281"/>
              <a:gd name="connsiteX400" fmla="*/ 8327040 w 10035679"/>
              <a:gd name="connsiteY400" fmla="*/ 4403204 h 5893281"/>
              <a:gd name="connsiteX401" fmla="*/ 8331266 w 10035679"/>
              <a:gd name="connsiteY401" fmla="*/ 4407432 h 5893281"/>
              <a:gd name="connsiteX402" fmla="*/ 8331266 w 10035679"/>
              <a:gd name="connsiteY402" fmla="*/ 4413469 h 5893281"/>
              <a:gd name="connsiteX403" fmla="*/ 8331266 w 10035679"/>
              <a:gd name="connsiteY403" fmla="*/ 4421921 h 5893281"/>
              <a:gd name="connsiteX404" fmla="*/ 8335492 w 10035679"/>
              <a:gd name="connsiteY404" fmla="*/ 4432186 h 5893281"/>
              <a:gd name="connsiteX405" fmla="*/ 8345757 w 10035679"/>
              <a:gd name="connsiteY405" fmla="*/ 4436412 h 5893281"/>
              <a:gd name="connsiteX406" fmla="*/ 8355417 w 10035679"/>
              <a:gd name="connsiteY406" fmla="*/ 4436412 h 5893281"/>
              <a:gd name="connsiteX407" fmla="*/ 8362058 w 10035679"/>
              <a:gd name="connsiteY407" fmla="*/ 4438223 h 5893281"/>
              <a:gd name="connsiteX408" fmla="*/ 8374131 w 10035679"/>
              <a:gd name="connsiteY408" fmla="*/ 4442449 h 5893281"/>
              <a:gd name="connsiteX409" fmla="*/ 8380170 w 10035679"/>
              <a:gd name="connsiteY409" fmla="*/ 4409243 h 5893281"/>
              <a:gd name="connsiteX410" fmla="*/ 8390433 w 10035679"/>
              <a:gd name="connsiteY410" fmla="*/ 4392941 h 5893281"/>
              <a:gd name="connsiteX411" fmla="*/ 8404321 w 10035679"/>
              <a:gd name="connsiteY411" fmla="*/ 4380866 h 5893281"/>
              <a:gd name="connsiteX412" fmla="*/ 8422433 w 10035679"/>
              <a:gd name="connsiteY412" fmla="*/ 4370601 h 5893281"/>
              <a:gd name="connsiteX413" fmla="*/ 8440547 w 10035679"/>
              <a:gd name="connsiteY413" fmla="*/ 4363960 h 5893281"/>
              <a:gd name="connsiteX414" fmla="*/ 8459262 w 10035679"/>
              <a:gd name="connsiteY414" fmla="*/ 4345848 h 5893281"/>
              <a:gd name="connsiteX415" fmla="*/ 8450810 w 10035679"/>
              <a:gd name="connsiteY415" fmla="*/ 4341622 h 5893281"/>
              <a:gd name="connsiteX416" fmla="*/ 8450810 w 10035679"/>
              <a:gd name="connsiteY416" fmla="*/ 4337396 h 5893281"/>
              <a:gd name="connsiteX417" fmla="*/ 8446583 w 10035679"/>
              <a:gd name="connsiteY417" fmla="*/ 4335583 h 5893281"/>
              <a:gd name="connsiteX418" fmla="*/ 8444771 w 10035679"/>
              <a:gd name="connsiteY418" fmla="*/ 4331359 h 5893281"/>
              <a:gd name="connsiteX419" fmla="*/ 8473150 w 10035679"/>
              <a:gd name="connsiteY419" fmla="*/ 4331359 h 5893281"/>
              <a:gd name="connsiteX420" fmla="*/ 8501524 w 10035679"/>
              <a:gd name="connsiteY420" fmla="*/ 4345848 h 5893281"/>
              <a:gd name="connsiteX421" fmla="*/ 8531714 w 10035679"/>
              <a:gd name="connsiteY421" fmla="*/ 4350074 h 5893281"/>
              <a:gd name="connsiteX422" fmla="*/ 8564317 w 10035679"/>
              <a:gd name="connsiteY422" fmla="*/ 4350074 h 5893281"/>
              <a:gd name="connsiteX423" fmla="*/ 8598730 w 10035679"/>
              <a:gd name="connsiteY423" fmla="*/ 4345848 h 5893281"/>
              <a:gd name="connsiteX424" fmla="*/ 8598730 w 10035679"/>
              <a:gd name="connsiteY424" fmla="*/ 4363960 h 5893281"/>
              <a:gd name="connsiteX425" fmla="*/ 8574579 w 10035679"/>
              <a:gd name="connsiteY425" fmla="*/ 4395357 h 5893281"/>
              <a:gd name="connsiteX426" fmla="*/ 8560091 w 10035679"/>
              <a:gd name="connsiteY426" fmla="*/ 4442449 h 5893281"/>
              <a:gd name="connsiteX427" fmla="*/ 8584844 w 10035679"/>
              <a:gd name="connsiteY427" fmla="*/ 4456939 h 5893281"/>
              <a:gd name="connsiteX428" fmla="*/ 8616844 w 10035679"/>
              <a:gd name="connsiteY428" fmla="*/ 4475656 h 5893281"/>
              <a:gd name="connsiteX429" fmla="*/ 8649447 w 10035679"/>
              <a:gd name="connsiteY429" fmla="*/ 4493768 h 5893281"/>
              <a:gd name="connsiteX430" fmla="*/ 8682050 w 10035679"/>
              <a:gd name="connsiteY430" fmla="*/ 4504033 h 5893281"/>
              <a:gd name="connsiteX431" fmla="*/ 8706200 w 10035679"/>
              <a:gd name="connsiteY431" fmla="*/ 4504033 h 5893281"/>
              <a:gd name="connsiteX432" fmla="*/ 8724312 w 10035679"/>
              <a:gd name="connsiteY432" fmla="*/ 4475656 h 5893281"/>
              <a:gd name="connsiteX433" fmla="*/ 8734575 w 10035679"/>
              <a:gd name="connsiteY433" fmla="*/ 4427960 h 5893281"/>
              <a:gd name="connsiteX434" fmla="*/ 8736388 w 10035679"/>
              <a:gd name="connsiteY434" fmla="*/ 4380866 h 5893281"/>
              <a:gd name="connsiteX435" fmla="*/ 8744840 w 10035679"/>
              <a:gd name="connsiteY435" fmla="*/ 4335583 h 5893281"/>
              <a:gd name="connsiteX436" fmla="*/ 9229055 w 10035679"/>
              <a:gd name="connsiteY436" fmla="*/ 4273396 h 5893281"/>
              <a:gd name="connsiteX437" fmla="*/ 9236905 w 10035679"/>
              <a:gd name="connsiteY437" fmla="*/ 4281848 h 5893281"/>
              <a:gd name="connsiteX438" fmla="*/ 9242944 w 10035679"/>
              <a:gd name="connsiteY438" fmla="*/ 4287887 h 5893281"/>
              <a:gd name="connsiteX439" fmla="*/ 9251396 w 10035679"/>
              <a:gd name="connsiteY439" fmla="*/ 4292113 h 5893281"/>
              <a:gd name="connsiteX440" fmla="*/ 9251396 w 10035679"/>
              <a:gd name="connsiteY440" fmla="*/ 4306604 h 5893281"/>
              <a:gd name="connsiteX441" fmla="*/ 9236905 w 10035679"/>
              <a:gd name="connsiteY441" fmla="*/ 4306604 h 5893281"/>
              <a:gd name="connsiteX442" fmla="*/ 9232679 w 10035679"/>
              <a:gd name="connsiteY442" fmla="*/ 4306604 h 5893281"/>
              <a:gd name="connsiteX443" fmla="*/ 9229055 w 10035679"/>
              <a:gd name="connsiteY443" fmla="*/ 4302376 h 5893281"/>
              <a:gd name="connsiteX444" fmla="*/ 9224829 w 10035679"/>
              <a:gd name="connsiteY444" fmla="*/ 4302376 h 5893281"/>
              <a:gd name="connsiteX445" fmla="*/ 9223018 w 10035679"/>
              <a:gd name="connsiteY445" fmla="*/ 4302376 h 5893281"/>
              <a:gd name="connsiteX446" fmla="*/ 9210942 w 10035679"/>
              <a:gd name="connsiteY446" fmla="*/ 4298150 h 5893281"/>
              <a:gd name="connsiteX447" fmla="*/ 9214566 w 10035679"/>
              <a:gd name="connsiteY447" fmla="*/ 4292113 h 5893281"/>
              <a:gd name="connsiteX448" fmla="*/ 9214566 w 10035679"/>
              <a:gd name="connsiteY448" fmla="*/ 4284264 h 5893281"/>
              <a:gd name="connsiteX449" fmla="*/ 9214566 w 10035679"/>
              <a:gd name="connsiteY449" fmla="*/ 4281848 h 5893281"/>
              <a:gd name="connsiteX450" fmla="*/ 9218792 w 10035679"/>
              <a:gd name="connsiteY450" fmla="*/ 4281848 h 5893281"/>
              <a:gd name="connsiteX451" fmla="*/ 9223018 w 10035679"/>
              <a:gd name="connsiteY451" fmla="*/ 4281848 h 5893281"/>
              <a:gd name="connsiteX452" fmla="*/ 8069838 w 10035679"/>
              <a:gd name="connsiteY452" fmla="*/ 4273396 h 5893281"/>
              <a:gd name="connsiteX453" fmla="*/ 8084330 w 10035679"/>
              <a:gd name="connsiteY453" fmla="*/ 4277622 h 5893281"/>
              <a:gd name="connsiteX454" fmla="*/ 8094593 w 10035679"/>
              <a:gd name="connsiteY454" fmla="*/ 4277622 h 5893281"/>
              <a:gd name="connsiteX455" fmla="*/ 8104255 w 10035679"/>
              <a:gd name="connsiteY455" fmla="*/ 4277622 h 5893281"/>
              <a:gd name="connsiteX456" fmla="*/ 8112707 w 10035679"/>
              <a:gd name="connsiteY456" fmla="*/ 4281848 h 5893281"/>
              <a:gd name="connsiteX457" fmla="*/ 8122970 w 10035679"/>
              <a:gd name="connsiteY457" fmla="*/ 4284264 h 5893281"/>
              <a:gd name="connsiteX458" fmla="*/ 8122970 w 10035679"/>
              <a:gd name="connsiteY458" fmla="*/ 4298150 h 5893281"/>
              <a:gd name="connsiteX459" fmla="*/ 8114518 w 10035679"/>
              <a:gd name="connsiteY459" fmla="*/ 4298150 h 5893281"/>
              <a:gd name="connsiteX460" fmla="*/ 8114518 w 10035679"/>
              <a:gd name="connsiteY460" fmla="*/ 4306604 h 5893281"/>
              <a:gd name="connsiteX461" fmla="*/ 8104255 w 10035679"/>
              <a:gd name="connsiteY461" fmla="*/ 4302376 h 5893281"/>
              <a:gd name="connsiteX462" fmla="*/ 8094593 w 10035679"/>
              <a:gd name="connsiteY462" fmla="*/ 4298150 h 5893281"/>
              <a:gd name="connsiteX463" fmla="*/ 8084330 w 10035679"/>
              <a:gd name="connsiteY463" fmla="*/ 4292113 h 5893281"/>
              <a:gd name="connsiteX464" fmla="*/ 8075875 w 10035679"/>
              <a:gd name="connsiteY464" fmla="*/ 4284264 h 5893281"/>
              <a:gd name="connsiteX465" fmla="*/ 9236905 w 10035679"/>
              <a:gd name="connsiteY465" fmla="*/ 4252868 h 5893281"/>
              <a:gd name="connsiteX466" fmla="*/ 9261057 w 10035679"/>
              <a:gd name="connsiteY466" fmla="*/ 4252868 h 5893281"/>
              <a:gd name="connsiteX467" fmla="*/ 9275549 w 10035679"/>
              <a:gd name="connsiteY467" fmla="*/ 4298150 h 5893281"/>
              <a:gd name="connsiteX468" fmla="*/ 9261057 w 10035679"/>
              <a:gd name="connsiteY468" fmla="*/ 4298150 h 5893281"/>
              <a:gd name="connsiteX469" fmla="*/ 9261057 w 10035679"/>
              <a:gd name="connsiteY469" fmla="*/ 4292113 h 5893281"/>
              <a:gd name="connsiteX470" fmla="*/ 9251397 w 10035679"/>
              <a:gd name="connsiteY470" fmla="*/ 4284264 h 5893281"/>
              <a:gd name="connsiteX471" fmla="*/ 9247169 w 10035679"/>
              <a:gd name="connsiteY471" fmla="*/ 4277622 h 5893281"/>
              <a:gd name="connsiteX472" fmla="*/ 9242942 w 10035679"/>
              <a:gd name="connsiteY472" fmla="*/ 4269773 h 5893281"/>
              <a:gd name="connsiteX473" fmla="*/ 9238716 w 10035679"/>
              <a:gd name="connsiteY473" fmla="*/ 4263131 h 5893281"/>
              <a:gd name="connsiteX474" fmla="*/ 8264248 w 10035679"/>
              <a:gd name="connsiteY474" fmla="*/ 4245019 h 5893281"/>
              <a:gd name="connsiteX475" fmla="*/ 8302889 w 10035679"/>
              <a:gd name="connsiteY475" fmla="*/ 4245019 h 5893281"/>
              <a:gd name="connsiteX476" fmla="*/ 8302889 w 10035679"/>
              <a:gd name="connsiteY476" fmla="*/ 4252869 h 5893281"/>
              <a:gd name="connsiteX477" fmla="*/ 8295040 w 10035679"/>
              <a:gd name="connsiteY477" fmla="*/ 4252869 h 5893281"/>
              <a:gd name="connsiteX478" fmla="*/ 8270889 w 10035679"/>
              <a:gd name="connsiteY478" fmla="*/ 4269774 h 5893281"/>
              <a:gd name="connsiteX479" fmla="*/ 8242512 w 10035679"/>
              <a:gd name="connsiteY479" fmla="*/ 4287888 h 5893281"/>
              <a:gd name="connsiteX480" fmla="*/ 8217759 w 10035679"/>
              <a:gd name="connsiteY480" fmla="*/ 4306606 h 5893281"/>
              <a:gd name="connsiteX481" fmla="*/ 8209910 w 10035679"/>
              <a:gd name="connsiteY481" fmla="*/ 4306606 h 5893281"/>
              <a:gd name="connsiteX482" fmla="*/ 8208099 w 10035679"/>
              <a:gd name="connsiteY482" fmla="*/ 4302378 h 5893281"/>
              <a:gd name="connsiteX483" fmla="*/ 8203873 w 10035679"/>
              <a:gd name="connsiteY483" fmla="*/ 4302378 h 5893281"/>
              <a:gd name="connsiteX484" fmla="*/ 8199645 w 10035679"/>
              <a:gd name="connsiteY484" fmla="*/ 4298152 h 5893281"/>
              <a:gd name="connsiteX485" fmla="*/ 8193608 w 10035679"/>
              <a:gd name="connsiteY485" fmla="*/ 4298152 h 5893281"/>
              <a:gd name="connsiteX486" fmla="*/ 8193608 w 10035679"/>
              <a:gd name="connsiteY486" fmla="*/ 4292115 h 5893281"/>
              <a:gd name="connsiteX487" fmla="*/ 8228024 w 10035679"/>
              <a:gd name="connsiteY487" fmla="*/ 4269774 h 5893281"/>
              <a:gd name="connsiteX488" fmla="*/ 8171272 w 10035679"/>
              <a:gd name="connsiteY488" fmla="*/ 4234756 h 5893281"/>
              <a:gd name="connsiteX489" fmla="*/ 8179724 w 10035679"/>
              <a:gd name="connsiteY489" fmla="*/ 4240793 h 5893281"/>
              <a:gd name="connsiteX490" fmla="*/ 8181535 w 10035679"/>
              <a:gd name="connsiteY490" fmla="*/ 4240793 h 5893281"/>
              <a:gd name="connsiteX491" fmla="*/ 8181535 w 10035679"/>
              <a:gd name="connsiteY491" fmla="*/ 4245019 h 5893281"/>
              <a:gd name="connsiteX492" fmla="*/ 8181535 w 10035679"/>
              <a:gd name="connsiteY492" fmla="*/ 4252868 h 5893281"/>
              <a:gd name="connsiteX493" fmla="*/ 8185763 w 10035679"/>
              <a:gd name="connsiteY493" fmla="*/ 4259510 h 5893281"/>
              <a:gd name="connsiteX494" fmla="*/ 8171272 w 10035679"/>
              <a:gd name="connsiteY494" fmla="*/ 4259510 h 5893281"/>
              <a:gd name="connsiteX495" fmla="*/ 8147121 w 10035679"/>
              <a:gd name="connsiteY495" fmla="*/ 4267359 h 5893281"/>
              <a:gd name="connsiteX496" fmla="*/ 8118743 w 10035679"/>
              <a:gd name="connsiteY496" fmla="*/ 4267359 h 5893281"/>
              <a:gd name="connsiteX497" fmla="*/ 8094592 w 10035679"/>
              <a:gd name="connsiteY497" fmla="*/ 4259510 h 5893281"/>
              <a:gd name="connsiteX498" fmla="*/ 8094592 w 10035679"/>
              <a:gd name="connsiteY498" fmla="*/ 4255283 h 5893281"/>
              <a:gd name="connsiteX499" fmla="*/ 8098216 w 10035679"/>
              <a:gd name="connsiteY499" fmla="*/ 4255283 h 5893281"/>
              <a:gd name="connsiteX500" fmla="*/ 8100629 w 10035679"/>
              <a:gd name="connsiteY500" fmla="*/ 4252868 h 5893281"/>
              <a:gd name="connsiteX501" fmla="*/ 8118743 w 10035679"/>
              <a:gd name="connsiteY501" fmla="*/ 4245019 h 5893281"/>
              <a:gd name="connsiteX502" fmla="*/ 8136856 w 10035679"/>
              <a:gd name="connsiteY502" fmla="*/ 4245019 h 5893281"/>
              <a:gd name="connsiteX503" fmla="*/ 8153158 w 10035679"/>
              <a:gd name="connsiteY503" fmla="*/ 4245019 h 5893281"/>
              <a:gd name="connsiteX504" fmla="*/ 8037838 w 10035679"/>
              <a:gd name="connsiteY504" fmla="*/ 4234756 h 5893281"/>
              <a:gd name="connsiteX505" fmla="*/ 8051724 w 10035679"/>
              <a:gd name="connsiteY505" fmla="*/ 4238982 h 5893281"/>
              <a:gd name="connsiteX506" fmla="*/ 8057762 w 10035679"/>
              <a:gd name="connsiteY506" fmla="*/ 4240793 h 5893281"/>
              <a:gd name="connsiteX507" fmla="*/ 8066214 w 10035679"/>
              <a:gd name="connsiteY507" fmla="*/ 4245019 h 5893281"/>
              <a:gd name="connsiteX508" fmla="*/ 8072251 w 10035679"/>
              <a:gd name="connsiteY508" fmla="*/ 4252868 h 5893281"/>
              <a:gd name="connsiteX509" fmla="*/ 8075874 w 10035679"/>
              <a:gd name="connsiteY509" fmla="*/ 4259510 h 5893281"/>
              <a:gd name="connsiteX510" fmla="*/ 8069838 w 10035679"/>
              <a:gd name="connsiteY510" fmla="*/ 4259510 h 5893281"/>
              <a:gd name="connsiteX511" fmla="*/ 8051724 w 10035679"/>
              <a:gd name="connsiteY511" fmla="*/ 4267359 h 5893281"/>
              <a:gd name="connsiteX512" fmla="*/ 8029386 w 10035679"/>
              <a:gd name="connsiteY512" fmla="*/ 4267359 h 5893281"/>
              <a:gd name="connsiteX513" fmla="*/ 8005235 w 10035679"/>
              <a:gd name="connsiteY513" fmla="*/ 4267359 h 5893281"/>
              <a:gd name="connsiteX514" fmla="*/ 8005235 w 10035679"/>
              <a:gd name="connsiteY514" fmla="*/ 4252868 h 5893281"/>
              <a:gd name="connsiteX515" fmla="*/ 8015498 w 10035679"/>
              <a:gd name="connsiteY515" fmla="*/ 4249247 h 5893281"/>
              <a:gd name="connsiteX516" fmla="*/ 8027573 w 10035679"/>
              <a:gd name="connsiteY516" fmla="*/ 4245019 h 5893281"/>
              <a:gd name="connsiteX517" fmla="*/ 8029386 w 10035679"/>
              <a:gd name="connsiteY517" fmla="*/ 4240793 h 5893281"/>
              <a:gd name="connsiteX518" fmla="*/ 9172302 w 10035679"/>
              <a:gd name="connsiteY518" fmla="*/ 4220265 h 5893281"/>
              <a:gd name="connsiteX519" fmla="*/ 9186189 w 10035679"/>
              <a:gd name="connsiteY519" fmla="*/ 4226302 h 5893281"/>
              <a:gd name="connsiteX520" fmla="*/ 9194643 w 10035679"/>
              <a:gd name="connsiteY520" fmla="*/ 4230530 h 5893281"/>
              <a:gd name="connsiteX521" fmla="*/ 9204303 w 10035679"/>
              <a:gd name="connsiteY521" fmla="*/ 4238982 h 5893281"/>
              <a:gd name="connsiteX522" fmla="*/ 9210945 w 10035679"/>
              <a:gd name="connsiteY522" fmla="*/ 4245019 h 5893281"/>
              <a:gd name="connsiteX523" fmla="*/ 9214566 w 10035679"/>
              <a:gd name="connsiteY523" fmla="*/ 4255284 h 5893281"/>
              <a:gd name="connsiteX524" fmla="*/ 9223021 w 10035679"/>
              <a:gd name="connsiteY524" fmla="*/ 4267359 h 5893281"/>
              <a:gd name="connsiteX525" fmla="*/ 9210945 w 10035679"/>
              <a:gd name="connsiteY525" fmla="*/ 4267359 h 5893281"/>
              <a:gd name="connsiteX526" fmla="*/ 9204303 w 10035679"/>
              <a:gd name="connsiteY526" fmla="*/ 4259510 h 5893281"/>
              <a:gd name="connsiteX527" fmla="*/ 9194643 w 10035679"/>
              <a:gd name="connsiteY527" fmla="*/ 4252868 h 5893281"/>
              <a:gd name="connsiteX528" fmla="*/ 9186189 w 10035679"/>
              <a:gd name="connsiteY528" fmla="*/ 4245019 h 5893281"/>
              <a:gd name="connsiteX529" fmla="*/ 9180152 w 10035679"/>
              <a:gd name="connsiteY529" fmla="*/ 4234756 h 5893281"/>
              <a:gd name="connsiteX530" fmla="*/ 9119775 w 10035679"/>
              <a:gd name="connsiteY530" fmla="*/ 4205774 h 5893281"/>
              <a:gd name="connsiteX531" fmla="*/ 9125812 w 10035679"/>
              <a:gd name="connsiteY531" fmla="*/ 4205774 h 5893281"/>
              <a:gd name="connsiteX532" fmla="*/ 9129435 w 10035679"/>
              <a:gd name="connsiteY532" fmla="*/ 4210000 h 5893281"/>
              <a:gd name="connsiteX533" fmla="*/ 9133661 w 10035679"/>
              <a:gd name="connsiteY533" fmla="*/ 4210000 h 5893281"/>
              <a:gd name="connsiteX534" fmla="*/ 9137887 w 10035679"/>
              <a:gd name="connsiteY534" fmla="*/ 4211811 h 5893281"/>
              <a:gd name="connsiteX535" fmla="*/ 9137887 w 10035679"/>
              <a:gd name="connsiteY535" fmla="*/ 4216039 h 5893281"/>
              <a:gd name="connsiteX536" fmla="*/ 9143926 w 10035679"/>
              <a:gd name="connsiteY536" fmla="*/ 4220265 h 5893281"/>
              <a:gd name="connsiteX537" fmla="*/ 9151775 w 10035679"/>
              <a:gd name="connsiteY537" fmla="*/ 4220265 h 5893281"/>
              <a:gd name="connsiteX538" fmla="*/ 9151775 w 10035679"/>
              <a:gd name="connsiteY538" fmla="*/ 4226302 h 5893281"/>
              <a:gd name="connsiteX539" fmla="*/ 9139700 w 10035679"/>
              <a:gd name="connsiteY539" fmla="*/ 4224491 h 5893281"/>
              <a:gd name="connsiteX540" fmla="*/ 9133661 w 10035679"/>
              <a:gd name="connsiteY540" fmla="*/ 4220265 h 5893281"/>
              <a:gd name="connsiteX541" fmla="*/ 9129435 w 10035679"/>
              <a:gd name="connsiteY541" fmla="*/ 4216039 h 5893281"/>
              <a:gd name="connsiteX542" fmla="*/ 9125812 w 10035679"/>
              <a:gd name="connsiteY542" fmla="*/ 4211811 h 5893281"/>
              <a:gd name="connsiteX543" fmla="*/ 8503337 w 10035679"/>
              <a:gd name="connsiteY543" fmla="*/ 4166530 h 5893281"/>
              <a:gd name="connsiteX544" fmla="*/ 8529906 w 10035679"/>
              <a:gd name="connsiteY544" fmla="*/ 4172567 h 5893281"/>
              <a:gd name="connsiteX545" fmla="*/ 8529906 w 10035679"/>
              <a:gd name="connsiteY545" fmla="*/ 4187059 h 5893281"/>
              <a:gd name="connsiteX546" fmla="*/ 8511790 w 10035679"/>
              <a:gd name="connsiteY546" fmla="*/ 4197324 h 5893281"/>
              <a:gd name="connsiteX547" fmla="*/ 8507564 w 10035679"/>
              <a:gd name="connsiteY547" fmla="*/ 4201550 h 5893281"/>
              <a:gd name="connsiteX548" fmla="*/ 8503337 w 10035679"/>
              <a:gd name="connsiteY548" fmla="*/ 4205777 h 5893281"/>
              <a:gd name="connsiteX549" fmla="*/ 9072681 w 10035679"/>
              <a:gd name="connsiteY549" fmla="*/ 4125475 h 5893281"/>
              <a:gd name="connsiteX550" fmla="*/ 9095021 w 10035679"/>
              <a:gd name="connsiteY550" fmla="*/ 4139966 h 5893281"/>
              <a:gd name="connsiteX551" fmla="*/ 9109510 w 10035679"/>
              <a:gd name="connsiteY551" fmla="*/ 4162304 h 5893281"/>
              <a:gd name="connsiteX552" fmla="*/ 9119775 w 10035679"/>
              <a:gd name="connsiteY552" fmla="*/ 4187059 h 5893281"/>
              <a:gd name="connsiteX553" fmla="*/ 9113134 w 10035679"/>
              <a:gd name="connsiteY553" fmla="*/ 4187059 h 5893281"/>
              <a:gd name="connsiteX554" fmla="*/ 9113134 w 10035679"/>
              <a:gd name="connsiteY554" fmla="*/ 4197322 h 5893281"/>
              <a:gd name="connsiteX555" fmla="*/ 9087172 w 10035679"/>
              <a:gd name="connsiteY555" fmla="*/ 4187059 h 5893281"/>
              <a:gd name="connsiteX556" fmla="*/ 9081133 w 10035679"/>
              <a:gd name="connsiteY556" fmla="*/ 4168945 h 5893281"/>
              <a:gd name="connsiteX557" fmla="*/ 9076907 w 10035679"/>
              <a:gd name="connsiteY557" fmla="*/ 4152041 h 5893281"/>
              <a:gd name="connsiteX558" fmla="*/ 8270891 w 10035679"/>
              <a:gd name="connsiteY558" fmla="*/ 4094683 h 5893281"/>
              <a:gd name="connsiteX559" fmla="*/ 8302891 w 10035679"/>
              <a:gd name="connsiteY559" fmla="*/ 4094683 h 5893281"/>
              <a:gd name="connsiteX560" fmla="*/ 8307119 w 10035679"/>
              <a:gd name="connsiteY560" fmla="*/ 4098909 h 5893281"/>
              <a:gd name="connsiteX561" fmla="*/ 8308930 w 10035679"/>
              <a:gd name="connsiteY561" fmla="*/ 4100720 h 5893281"/>
              <a:gd name="connsiteX562" fmla="*/ 8308930 w 10035679"/>
              <a:gd name="connsiteY562" fmla="*/ 4115211 h 5893281"/>
              <a:gd name="connsiteX563" fmla="*/ 8270891 w 10035679"/>
              <a:gd name="connsiteY563" fmla="*/ 4115211 h 5893281"/>
              <a:gd name="connsiteX564" fmla="*/ 8327040 w 10035679"/>
              <a:gd name="connsiteY564" fmla="*/ 4086231 h 5893281"/>
              <a:gd name="connsiteX565" fmla="*/ 8404321 w 10035679"/>
              <a:gd name="connsiteY565" fmla="*/ 4094684 h 5893281"/>
              <a:gd name="connsiteX566" fmla="*/ 8404321 w 10035679"/>
              <a:gd name="connsiteY566" fmla="*/ 4100723 h 5893281"/>
              <a:gd name="connsiteX567" fmla="*/ 8408547 w 10035679"/>
              <a:gd name="connsiteY567" fmla="*/ 4109175 h 5893281"/>
              <a:gd name="connsiteX568" fmla="*/ 8408547 w 10035679"/>
              <a:gd name="connsiteY568" fmla="*/ 4115212 h 5893281"/>
              <a:gd name="connsiteX569" fmla="*/ 8412170 w 10035679"/>
              <a:gd name="connsiteY569" fmla="*/ 4125478 h 5893281"/>
              <a:gd name="connsiteX570" fmla="*/ 8404321 w 10035679"/>
              <a:gd name="connsiteY570" fmla="*/ 4125478 h 5893281"/>
              <a:gd name="connsiteX571" fmla="*/ 8383793 w 10035679"/>
              <a:gd name="connsiteY571" fmla="*/ 4113402 h 5893281"/>
              <a:gd name="connsiteX572" fmla="*/ 8359643 w 10035679"/>
              <a:gd name="connsiteY572" fmla="*/ 4109175 h 5893281"/>
              <a:gd name="connsiteX573" fmla="*/ 8327040 w 10035679"/>
              <a:gd name="connsiteY573" fmla="*/ 4109175 h 5893281"/>
              <a:gd name="connsiteX574" fmla="*/ 8971854 w 10035679"/>
              <a:gd name="connsiteY574" fmla="*/ 4069929 h 5893281"/>
              <a:gd name="connsiteX575" fmla="*/ 9009891 w 10035679"/>
              <a:gd name="connsiteY575" fmla="*/ 4069929 h 5893281"/>
              <a:gd name="connsiteX576" fmla="*/ 9028608 w 10035679"/>
              <a:gd name="connsiteY576" fmla="*/ 4090456 h 5893281"/>
              <a:gd name="connsiteX577" fmla="*/ 9042494 w 10035679"/>
              <a:gd name="connsiteY577" fmla="*/ 4113399 h 5893281"/>
              <a:gd name="connsiteX578" fmla="*/ 9048530 w 10035679"/>
              <a:gd name="connsiteY578" fmla="*/ 4139965 h 5893281"/>
              <a:gd name="connsiteX579" fmla="*/ 9042494 w 10035679"/>
              <a:gd name="connsiteY579" fmla="*/ 4139965 h 5893281"/>
              <a:gd name="connsiteX580" fmla="*/ 9028610 w 10035679"/>
              <a:gd name="connsiteY580" fmla="*/ 4127287 h 5893281"/>
              <a:gd name="connsiteX581" fmla="*/ 9028610 w 10035679"/>
              <a:gd name="connsiteY581" fmla="*/ 4166532 h 5893281"/>
              <a:gd name="connsiteX582" fmla="*/ 8957364 w 10035679"/>
              <a:gd name="connsiteY582" fmla="*/ 4187062 h 5893281"/>
              <a:gd name="connsiteX583" fmla="*/ 8945288 w 10035679"/>
              <a:gd name="connsiteY583" fmla="*/ 4182834 h 5893281"/>
              <a:gd name="connsiteX584" fmla="*/ 8935025 w 10035679"/>
              <a:gd name="connsiteY584" fmla="*/ 4181023 h 5893281"/>
              <a:gd name="connsiteX585" fmla="*/ 8921137 w 10035679"/>
              <a:gd name="connsiteY585" fmla="*/ 4176797 h 5893281"/>
              <a:gd name="connsiteX586" fmla="*/ 8910874 w 10035679"/>
              <a:gd name="connsiteY586" fmla="*/ 4172571 h 5893281"/>
              <a:gd name="connsiteX587" fmla="*/ 8910874 w 10035679"/>
              <a:gd name="connsiteY587" fmla="*/ 4158684 h 5893281"/>
              <a:gd name="connsiteX588" fmla="*/ 8953138 w 10035679"/>
              <a:gd name="connsiteY588" fmla="*/ 4154456 h 5893281"/>
              <a:gd name="connsiteX589" fmla="*/ 8985741 w 10035679"/>
              <a:gd name="connsiteY589" fmla="*/ 4144193 h 5893281"/>
              <a:gd name="connsiteX590" fmla="*/ 9009892 w 10035679"/>
              <a:gd name="connsiteY590" fmla="*/ 4125475 h 5893281"/>
              <a:gd name="connsiteX591" fmla="*/ 9026797 w 10035679"/>
              <a:gd name="connsiteY591" fmla="*/ 4125475 h 5893281"/>
              <a:gd name="connsiteX592" fmla="*/ 9028608 w 10035679"/>
              <a:gd name="connsiteY592" fmla="*/ 4127284 h 5893281"/>
              <a:gd name="connsiteX593" fmla="*/ 9028608 w 10035679"/>
              <a:gd name="connsiteY593" fmla="*/ 4125475 h 5893281"/>
              <a:gd name="connsiteX594" fmla="*/ 9026795 w 10035679"/>
              <a:gd name="connsiteY594" fmla="*/ 4125475 h 5893281"/>
              <a:gd name="connsiteX595" fmla="*/ 9024382 w 10035679"/>
              <a:gd name="connsiteY595" fmla="*/ 4123664 h 5893281"/>
              <a:gd name="connsiteX596" fmla="*/ 9006268 w 10035679"/>
              <a:gd name="connsiteY596" fmla="*/ 4104947 h 5893281"/>
              <a:gd name="connsiteX597" fmla="*/ 8985740 w 10035679"/>
              <a:gd name="connsiteY597" fmla="*/ 4090456 h 5893281"/>
              <a:gd name="connsiteX598" fmla="*/ 8432698 w 10035679"/>
              <a:gd name="connsiteY598" fmla="*/ 4026459 h 5893281"/>
              <a:gd name="connsiteX599" fmla="*/ 8455038 w 10035679"/>
              <a:gd name="connsiteY599" fmla="*/ 4026459 h 5893281"/>
              <a:gd name="connsiteX600" fmla="*/ 8474961 w 10035679"/>
              <a:gd name="connsiteY600" fmla="*/ 4026459 h 5893281"/>
              <a:gd name="connsiteX601" fmla="*/ 8503337 w 10035679"/>
              <a:gd name="connsiteY601" fmla="*/ 4028875 h 5893281"/>
              <a:gd name="connsiteX602" fmla="*/ 8511790 w 10035679"/>
              <a:gd name="connsiteY602" fmla="*/ 4055439 h 5893281"/>
              <a:gd name="connsiteX603" fmla="*/ 8522054 w 10035679"/>
              <a:gd name="connsiteY603" fmla="*/ 4075966 h 5893281"/>
              <a:gd name="connsiteX604" fmla="*/ 8535940 w 10035679"/>
              <a:gd name="connsiteY604" fmla="*/ 4094683 h 5893281"/>
              <a:gd name="connsiteX605" fmla="*/ 8535940 w 10035679"/>
              <a:gd name="connsiteY605" fmla="*/ 4100722 h 5893281"/>
              <a:gd name="connsiteX606" fmla="*/ 8541979 w 10035679"/>
              <a:gd name="connsiteY606" fmla="*/ 4100722 h 5893281"/>
              <a:gd name="connsiteX607" fmla="*/ 8541979 w 10035679"/>
              <a:gd name="connsiteY607" fmla="*/ 4094683 h 5893281"/>
              <a:gd name="connsiteX608" fmla="*/ 8560091 w 10035679"/>
              <a:gd name="connsiteY608" fmla="*/ 4075966 h 5893281"/>
              <a:gd name="connsiteX609" fmla="*/ 8578808 w 10035679"/>
              <a:gd name="connsiteY609" fmla="*/ 4065703 h 5893281"/>
              <a:gd name="connsiteX610" fmla="*/ 8602958 w 10035679"/>
              <a:gd name="connsiteY610" fmla="*/ 4057854 h 5893281"/>
              <a:gd name="connsiteX611" fmla="*/ 8639183 w 10035679"/>
              <a:gd name="connsiteY611" fmla="*/ 4055439 h 5893281"/>
              <a:gd name="connsiteX612" fmla="*/ 8667559 w 10035679"/>
              <a:gd name="connsiteY612" fmla="*/ 4071740 h 5893281"/>
              <a:gd name="connsiteX613" fmla="*/ 8701975 w 10035679"/>
              <a:gd name="connsiteY613" fmla="*/ 4086231 h 5893281"/>
              <a:gd name="connsiteX614" fmla="*/ 8744840 w 10035679"/>
              <a:gd name="connsiteY614" fmla="*/ 4100722 h 5893281"/>
              <a:gd name="connsiteX615" fmla="*/ 8779256 w 10035679"/>
              <a:gd name="connsiteY615" fmla="*/ 4123665 h 5893281"/>
              <a:gd name="connsiteX616" fmla="*/ 8807632 w 10035679"/>
              <a:gd name="connsiteY616" fmla="*/ 4144192 h 5893281"/>
              <a:gd name="connsiteX617" fmla="*/ 8821518 w 10035679"/>
              <a:gd name="connsiteY617" fmla="*/ 4172569 h 5893281"/>
              <a:gd name="connsiteX618" fmla="*/ 8848084 w 10035679"/>
              <a:gd name="connsiteY618" fmla="*/ 4176795 h 5893281"/>
              <a:gd name="connsiteX619" fmla="*/ 8864386 w 10035679"/>
              <a:gd name="connsiteY619" fmla="*/ 4182832 h 5893281"/>
              <a:gd name="connsiteX620" fmla="*/ 8886724 w 10035679"/>
              <a:gd name="connsiteY620" fmla="*/ 4187060 h 5893281"/>
              <a:gd name="connsiteX621" fmla="*/ 8886724 w 10035679"/>
              <a:gd name="connsiteY621" fmla="*/ 4205775 h 5893281"/>
              <a:gd name="connsiteX622" fmla="*/ 8882498 w 10035679"/>
              <a:gd name="connsiteY622" fmla="*/ 4205775 h 5893281"/>
              <a:gd name="connsiteX623" fmla="*/ 8876459 w 10035679"/>
              <a:gd name="connsiteY623" fmla="*/ 4210001 h 5893281"/>
              <a:gd name="connsiteX624" fmla="*/ 8868009 w 10035679"/>
              <a:gd name="connsiteY624" fmla="*/ 4210001 h 5893281"/>
              <a:gd name="connsiteX625" fmla="*/ 8864386 w 10035679"/>
              <a:gd name="connsiteY625" fmla="*/ 4211813 h 5893281"/>
              <a:gd name="connsiteX626" fmla="*/ 8861970 w 10035679"/>
              <a:gd name="connsiteY626" fmla="*/ 4216039 h 5893281"/>
              <a:gd name="connsiteX627" fmla="*/ 8864386 w 10035679"/>
              <a:gd name="connsiteY627" fmla="*/ 4216039 h 5893281"/>
              <a:gd name="connsiteX628" fmla="*/ 8872233 w 10035679"/>
              <a:gd name="connsiteY628" fmla="*/ 4220266 h 5893281"/>
              <a:gd name="connsiteX629" fmla="*/ 8896384 w 10035679"/>
              <a:gd name="connsiteY629" fmla="*/ 4255284 h 5893281"/>
              <a:gd name="connsiteX630" fmla="*/ 8930799 w 10035679"/>
              <a:gd name="connsiteY630" fmla="*/ 4284264 h 5893281"/>
              <a:gd name="connsiteX631" fmla="*/ 8971854 w 10035679"/>
              <a:gd name="connsiteY631" fmla="*/ 4306604 h 5893281"/>
              <a:gd name="connsiteX632" fmla="*/ 8971854 w 10035679"/>
              <a:gd name="connsiteY632" fmla="*/ 4322905 h 5893281"/>
              <a:gd name="connsiteX633" fmla="*/ 8924761 w 10035679"/>
              <a:gd name="connsiteY633" fmla="*/ 4322905 h 5893281"/>
              <a:gd name="connsiteX634" fmla="*/ 8918724 w 10035679"/>
              <a:gd name="connsiteY634" fmla="*/ 4316866 h 5893281"/>
              <a:gd name="connsiteX635" fmla="*/ 8910875 w 10035679"/>
              <a:gd name="connsiteY635" fmla="*/ 4312640 h 5893281"/>
              <a:gd name="connsiteX636" fmla="*/ 8904838 w 10035679"/>
              <a:gd name="connsiteY636" fmla="*/ 4312640 h 5893281"/>
              <a:gd name="connsiteX637" fmla="*/ 8896384 w 10035679"/>
              <a:gd name="connsiteY637" fmla="*/ 4312640 h 5893281"/>
              <a:gd name="connsiteX638" fmla="*/ 8890347 w 10035679"/>
              <a:gd name="connsiteY638" fmla="*/ 4310830 h 5893281"/>
              <a:gd name="connsiteX639" fmla="*/ 8878272 w 10035679"/>
              <a:gd name="connsiteY639" fmla="*/ 4306604 h 5893281"/>
              <a:gd name="connsiteX640" fmla="*/ 8868009 w 10035679"/>
              <a:gd name="connsiteY640" fmla="*/ 4298151 h 5893281"/>
              <a:gd name="connsiteX641" fmla="*/ 8861970 w 10035679"/>
              <a:gd name="connsiteY641" fmla="*/ 4292113 h 5893281"/>
              <a:gd name="connsiteX642" fmla="*/ 8854121 w 10035679"/>
              <a:gd name="connsiteY642" fmla="*/ 4277622 h 5893281"/>
              <a:gd name="connsiteX643" fmla="*/ 8848084 w 10035679"/>
              <a:gd name="connsiteY643" fmla="*/ 4267359 h 5893281"/>
              <a:gd name="connsiteX644" fmla="*/ 8839630 w 10035679"/>
              <a:gd name="connsiteY644" fmla="*/ 4259510 h 5893281"/>
              <a:gd name="connsiteX645" fmla="*/ 8811256 w 10035679"/>
              <a:gd name="connsiteY645" fmla="*/ 4245019 h 5893281"/>
              <a:gd name="connsiteX646" fmla="*/ 8791331 w 10035679"/>
              <a:gd name="connsiteY646" fmla="*/ 4245019 h 5893281"/>
              <a:gd name="connsiteX647" fmla="*/ 8764765 w 10035679"/>
              <a:gd name="connsiteY647" fmla="*/ 4252868 h 5893281"/>
              <a:gd name="connsiteX648" fmla="*/ 8740614 w 10035679"/>
              <a:gd name="connsiteY648" fmla="*/ 4267359 h 5893281"/>
              <a:gd name="connsiteX649" fmla="*/ 8716464 w 10035679"/>
              <a:gd name="connsiteY649" fmla="*/ 4273396 h 5893281"/>
              <a:gd name="connsiteX650" fmla="*/ 8691710 w 10035679"/>
              <a:gd name="connsiteY650" fmla="*/ 4259510 h 5893281"/>
              <a:gd name="connsiteX651" fmla="*/ 8667559 w 10035679"/>
              <a:gd name="connsiteY651" fmla="*/ 4252868 h 5893281"/>
              <a:gd name="connsiteX652" fmla="*/ 8641598 w 10035679"/>
              <a:gd name="connsiteY652" fmla="*/ 4249245 h 5893281"/>
              <a:gd name="connsiteX653" fmla="*/ 8607185 w 10035679"/>
              <a:gd name="connsiteY653" fmla="*/ 4252868 h 5893281"/>
              <a:gd name="connsiteX654" fmla="*/ 8610806 w 10035679"/>
              <a:gd name="connsiteY654" fmla="*/ 4238982 h 5893281"/>
              <a:gd name="connsiteX655" fmla="*/ 8613221 w 10035679"/>
              <a:gd name="connsiteY655" fmla="*/ 4226302 h 5893281"/>
              <a:gd name="connsiteX656" fmla="*/ 8616844 w 10035679"/>
              <a:gd name="connsiteY656" fmla="*/ 4220266 h 5893281"/>
              <a:gd name="connsiteX657" fmla="*/ 8621071 w 10035679"/>
              <a:gd name="connsiteY657" fmla="*/ 4211813 h 5893281"/>
              <a:gd name="connsiteX658" fmla="*/ 8625297 w 10035679"/>
              <a:gd name="connsiteY658" fmla="*/ 4205775 h 5893281"/>
              <a:gd name="connsiteX659" fmla="*/ 8621071 w 10035679"/>
              <a:gd name="connsiteY659" fmla="*/ 4197323 h 5893281"/>
              <a:gd name="connsiteX660" fmla="*/ 8602958 w 10035679"/>
              <a:gd name="connsiteY660" fmla="*/ 4166530 h 5893281"/>
              <a:gd name="connsiteX661" fmla="*/ 8578808 w 10035679"/>
              <a:gd name="connsiteY661" fmla="*/ 4148418 h 5893281"/>
              <a:gd name="connsiteX662" fmla="*/ 8550431 w 10035679"/>
              <a:gd name="connsiteY662" fmla="*/ 4139966 h 5893281"/>
              <a:gd name="connsiteX663" fmla="*/ 8517828 w 10035679"/>
              <a:gd name="connsiteY663" fmla="*/ 4129701 h 5893281"/>
              <a:gd name="connsiteX664" fmla="*/ 8487641 w 10035679"/>
              <a:gd name="connsiteY664" fmla="*/ 4123665 h 5893281"/>
              <a:gd name="connsiteX665" fmla="*/ 8461075 w 10035679"/>
              <a:gd name="connsiteY665" fmla="*/ 4109174 h 5893281"/>
              <a:gd name="connsiteX666" fmla="*/ 8444773 w 10035679"/>
              <a:gd name="connsiteY666" fmla="*/ 4086231 h 5893281"/>
              <a:gd name="connsiteX667" fmla="*/ 8450810 w 10035679"/>
              <a:gd name="connsiteY667" fmla="*/ 4084420 h 5893281"/>
              <a:gd name="connsiteX668" fmla="*/ 8455038 w 10035679"/>
              <a:gd name="connsiteY668" fmla="*/ 4084420 h 5893281"/>
              <a:gd name="connsiteX669" fmla="*/ 8459262 w 10035679"/>
              <a:gd name="connsiteY669" fmla="*/ 4080194 h 5893281"/>
              <a:gd name="connsiteX670" fmla="*/ 8461075 w 10035679"/>
              <a:gd name="connsiteY670" fmla="*/ 4075966 h 5893281"/>
              <a:gd name="connsiteX671" fmla="*/ 8465301 w 10035679"/>
              <a:gd name="connsiteY671" fmla="*/ 4069930 h 5893281"/>
              <a:gd name="connsiteX672" fmla="*/ 8444773 w 10035679"/>
              <a:gd name="connsiteY672" fmla="*/ 4065703 h 5893281"/>
              <a:gd name="connsiteX673" fmla="*/ 8422433 w 10035679"/>
              <a:gd name="connsiteY673" fmla="*/ 4055439 h 5893281"/>
              <a:gd name="connsiteX674" fmla="*/ 8404321 w 10035679"/>
              <a:gd name="connsiteY674" fmla="*/ 4047591 h 5893281"/>
              <a:gd name="connsiteX675" fmla="*/ 8404321 w 10035679"/>
              <a:gd name="connsiteY675" fmla="*/ 4028875 h 5893281"/>
              <a:gd name="connsiteX676" fmla="*/ 8238289 w 10035679"/>
              <a:gd name="connsiteY676" fmla="*/ 3957027 h 5893281"/>
              <a:gd name="connsiteX677" fmla="*/ 8242515 w 10035679"/>
              <a:gd name="connsiteY677" fmla="*/ 3957027 h 5893281"/>
              <a:gd name="connsiteX678" fmla="*/ 8246138 w 10035679"/>
              <a:gd name="connsiteY678" fmla="*/ 3957027 h 5893281"/>
              <a:gd name="connsiteX679" fmla="*/ 8246138 w 10035679"/>
              <a:gd name="connsiteY679" fmla="*/ 3960650 h 5893281"/>
              <a:gd name="connsiteX680" fmla="*/ 8246138 w 10035679"/>
              <a:gd name="connsiteY680" fmla="*/ 3964876 h 5893281"/>
              <a:gd name="connsiteX681" fmla="*/ 8250364 w 10035679"/>
              <a:gd name="connsiteY681" fmla="*/ 3964876 h 5893281"/>
              <a:gd name="connsiteX682" fmla="*/ 8250364 w 10035679"/>
              <a:gd name="connsiteY682" fmla="*/ 3969102 h 5893281"/>
              <a:gd name="connsiteX683" fmla="*/ 8256401 w 10035679"/>
              <a:gd name="connsiteY683" fmla="*/ 3969102 h 5893281"/>
              <a:gd name="connsiteX684" fmla="*/ 8252175 w 10035679"/>
              <a:gd name="connsiteY684" fmla="*/ 3970913 h 5893281"/>
              <a:gd name="connsiteX685" fmla="*/ 8250364 w 10035679"/>
              <a:gd name="connsiteY685" fmla="*/ 3970913 h 5893281"/>
              <a:gd name="connsiteX686" fmla="*/ 8250364 w 10035679"/>
              <a:gd name="connsiteY686" fmla="*/ 3975139 h 5893281"/>
              <a:gd name="connsiteX687" fmla="*/ 8238289 w 10035679"/>
              <a:gd name="connsiteY687" fmla="*/ 3985404 h 5893281"/>
              <a:gd name="connsiteX688" fmla="*/ 8228026 w 10035679"/>
              <a:gd name="connsiteY688" fmla="*/ 3998082 h 5893281"/>
              <a:gd name="connsiteX689" fmla="*/ 8217761 w 10035679"/>
              <a:gd name="connsiteY689" fmla="*/ 4008347 h 5893281"/>
              <a:gd name="connsiteX690" fmla="*/ 8179724 w 10035679"/>
              <a:gd name="connsiteY690" fmla="*/ 4004121 h 5893281"/>
              <a:gd name="connsiteX691" fmla="*/ 8147121 w 10035679"/>
              <a:gd name="connsiteY691" fmla="*/ 4004121 h 5893281"/>
              <a:gd name="connsiteX692" fmla="*/ 8108479 w 10035679"/>
              <a:gd name="connsiteY692" fmla="*/ 4008347 h 5893281"/>
              <a:gd name="connsiteX693" fmla="*/ 8108479 w 10035679"/>
              <a:gd name="connsiteY693" fmla="*/ 4028874 h 5893281"/>
              <a:gd name="connsiteX694" fmla="*/ 8114517 w 10035679"/>
              <a:gd name="connsiteY694" fmla="*/ 4033101 h 5893281"/>
              <a:gd name="connsiteX695" fmla="*/ 8114517 w 10035679"/>
              <a:gd name="connsiteY695" fmla="*/ 4036724 h 5893281"/>
              <a:gd name="connsiteX696" fmla="*/ 8118743 w 10035679"/>
              <a:gd name="connsiteY696" fmla="*/ 4040950 h 5893281"/>
              <a:gd name="connsiteX697" fmla="*/ 8122970 w 10035679"/>
              <a:gd name="connsiteY697" fmla="*/ 4047591 h 5893281"/>
              <a:gd name="connsiteX698" fmla="*/ 8161007 w 10035679"/>
              <a:gd name="connsiteY698" fmla="*/ 4033101 h 5893281"/>
              <a:gd name="connsiteX699" fmla="*/ 8199647 w 10035679"/>
              <a:gd name="connsiteY699" fmla="*/ 4022836 h 5893281"/>
              <a:gd name="connsiteX700" fmla="*/ 8199647 w 10035679"/>
              <a:gd name="connsiteY700" fmla="*/ 4040950 h 5893281"/>
              <a:gd name="connsiteX701" fmla="*/ 8193610 w 10035679"/>
              <a:gd name="connsiteY701" fmla="*/ 4040950 h 5893281"/>
              <a:gd name="connsiteX702" fmla="*/ 8181534 w 10035679"/>
              <a:gd name="connsiteY702" fmla="*/ 4047591 h 5893281"/>
              <a:gd name="connsiteX703" fmla="*/ 8167044 w 10035679"/>
              <a:gd name="connsiteY703" fmla="*/ 4055441 h 5893281"/>
              <a:gd name="connsiteX704" fmla="*/ 8153157 w 10035679"/>
              <a:gd name="connsiteY704" fmla="*/ 4061477 h 5893281"/>
              <a:gd name="connsiteX705" fmla="*/ 8165233 w 10035679"/>
              <a:gd name="connsiteY705" fmla="*/ 4086231 h 5893281"/>
              <a:gd name="connsiteX706" fmla="*/ 8179724 w 10035679"/>
              <a:gd name="connsiteY706" fmla="*/ 4109174 h 5893281"/>
              <a:gd name="connsiteX707" fmla="*/ 8185761 w 10035679"/>
              <a:gd name="connsiteY707" fmla="*/ 4129702 h 5893281"/>
              <a:gd name="connsiteX708" fmla="*/ 8193610 w 10035679"/>
              <a:gd name="connsiteY708" fmla="*/ 4166533 h 5893281"/>
              <a:gd name="connsiteX709" fmla="*/ 8185761 w 10035679"/>
              <a:gd name="connsiteY709" fmla="*/ 4166533 h 5893281"/>
              <a:gd name="connsiteX710" fmla="*/ 8185761 w 10035679"/>
              <a:gd name="connsiteY710" fmla="*/ 4172569 h 5893281"/>
              <a:gd name="connsiteX711" fmla="*/ 8179724 w 10035679"/>
              <a:gd name="connsiteY711" fmla="*/ 4168946 h 5893281"/>
              <a:gd name="connsiteX712" fmla="*/ 8175498 w 10035679"/>
              <a:gd name="connsiteY712" fmla="*/ 4168946 h 5893281"/>
              <a:gd name="connsiteX713" fmla="*/ 8175498 w 10035679"/>
              <a:gd name="connsiteY713" fmla="*/ 4166533 h 5893281"/>
              <a:gd name="connsiteX714" fmla="*/ 8171272 w 10035679"/>
              <a:gd name="connsiteY714" fmla="*/ 4166533 h 5893281"/>
              <a:gd name="connsiteX715" fmla="*/ 8151347 w 10035679"/>
              <a:gd name="connsiteY715" fmla="*/ 4144192 h 5893281"/>
              <a:gd name="connsiteX716" fmla="*/ 8132630 w 10035679"/>
              <a:gd name="connsiteY716" fmla="*/ 4119439 h 5893281"/>
              <a:gd name="connsiteX717" fmla="*/ 8114517 w 10035679"/>
              <a:gd name="connsiteY717" fmla="*/ 4094685 h 5893281"/>
              <a:gd name="connsiteX718" fmla="*/ 8114517 w 10035679"/>
              <a:gd name="connsiteY718" fmla="*/ 4172569 h 5893281"/>
              <a:gd name="connsiteX719" fmla="*/ 8084328 w 10035679"/>
              <a:gd name="connsiteY719" fmla="*/ 4172569 h 5893281"/>
              <a:gd name="connsiteX720" fmla="*/ 8084328 w 10035679"/>
              <a:gd name="connsiteY720" fmla="*/ 4168946 h 5893281"/>
              <a:gd name="connsiteX721" fmla="*/ 8080102 w 10035679"/>
              <a:gd name="connsiteY721" fmla="*/ 4168946 h 5893281"/>
              <a:gd name="connsiteX722" fmla="*/ 8080102 w 10035679"/>
              <a:gd name="connsiteY722" fmla="*/ 4166533 h 5893281"/>
              <a:gd name="connsiteX723" fmla="*/ 8075875 w 10035679"/>
              <a:gd name="connsiteY723" fmla="*/ 4166533 h 5893281"/>
              <a:gd name="connsiteX724" fmla="*/ 8080102 w 10035679"/>
              <a:gd name="connsiteY724" fmla="*/ 4139966 h 5893281"/>
              <a:gd name="connsiteX725" fmla="*/ 8075875 w 10035679"/>
              <a:gd name="connsiteY725" fmla="*/ 4125475 h 5893281"/>
              <a:gd name="connsiteX726" fmla="*/ 8069839 w 10035679"/>
              <a:gd name="connsiteY726" fmla="*/ 4113400 h 5893281"/>
              <a:gd name="connsiteX727" fmla="*/ 8061989 w 10035679"/>
              <a:gd name="connsiteY727" fmla="*/ 4094685 h 5893281"/>
              <a:gd name="connsiteX728" fmla="*/ 8061989 w 10035679"/>
              <a:gd name="connsiteY728" fmla="*/ 4075968 h 5893281"/>
              <a:gd name="connsiteX729" fmla="*/ 8072252 w 10035679"/>
              <a:gd name="connsiteY729" fmla="*/ 4055441 h 5893281"/>
              <a:gd name="connsiteX730" fmla="*/ 8086140 w 10035679"/>
              <a:gd name="connsiteY730" fmla="*/ 4026459 h 5893281"/>
              <a:gd name="connsiteX731" fmla="*/ 8100629 w 10035679"/>
              <a:gd name="connsiteY731" fmla="*/ 3999895 h 5893281"/>
              <a:gd name="connsiteX732" fmla="*/ 8114517 w 10035679"/>
              <a:gd name="connsiteY732" fmla="*/ 3979365 h 5893281"/>
              <a:gd name="connsiteX733" fmla="*/ 8122970 w 10035679"/>
              <a:gd name="connsiteY733" fmla="*/ 3969102 h 5893281"/>
              <a:gd name="connsiteX734" fmla="*/ 8157384 w 10035679"/>
              <a:gd name="connsiteY734" fmla="*/ 3979365 h 5893281"/>
              <a:gd name="connsiteX735" fmla="*/ 8179724 w 10035679"/>
              <a:gd name="connsiteY735" fmla="*/ 3979365 h 5893281"/>
              <a:gd name="connsiteX736" fmla="*/ 8195421 w 10035679"/>
              <a:gd name="connsiteY736" fmla="*/ 3975139 h 5893281"/>
              <a:gd name="connsiteX737" fmla="*/ 8217761 w 10035679"/>
              <a:gd name="connsiteY737" fmla="*/ 3969102 h 5893281"/>
              <a:gd name="connsiteX738" fmla="*/ 8317380 w 10035679"/>
              <a:gd name="connsiteY738" fmla="*/ 3950385 h 5893281"/>
              <a:gd name="connsiteX739" fmla="*/ 8331266 w 10035679"/>
              <a:gd name="connsiteY739" fmla="*/ 3957027 h 5893281"/>
              <a:gd name="connsiteX740" fmla="*/ 8337305 w 10035679"/>
              <a:gd name="connsiteY740" fmla="*/ 3960650 h 5893281"/>
              <a:gd name="connsiteX741" fmla="*/ 8345757 w 10035679"/>
              <a:gd name="connsiteY741" fmla="*/ 3969102 h 5893281"/>
              <a:gd name="connsiteX742" fmla="*/ 8347567 w 10035679"/>
              <a:gd name="connsiteY742" fmla="*/ 3975139 h 5893281"/>
              <a:gd name="connsiteX743" fmla="*/ 8347567 w 10035679"/>
              <a:gd name="connsiteY743" fmla="*/ 3989630 h 5893281"/>
              <a:gd name="connsiteX744" fmla="*/ 8347567 w 10035679"/>
              <a:gd name="connsiteY744" fmla="*/ 4008348 h 5893281"/>
              <a:gd name="connsiteX745" fmla="*/ 8341531 w 10035679"/>
              <a:gd name="connsiteY745" fmla="*/ 4012574 h 5893281"/>
              <a:gd name="connsiteX746" fmla="*/ 8337305 w 10035679"/>
              <a:gd name="connsiteY746" fmla="*/ 4014384 h 5893281"/>
              <a:gd name="connsiteX747" fmla="*/ 8337305 w 10035679"/>
              <a:gd name="connsiteY747" fmla="*/ 4018611 h 5893281"/>
              <a:gd name="connsiteX748" fmla="*/ 8337305 w 10035679"/>
              <a:gd name="connsiteY748" fmla="*/ 4022837 h 5893281"/>
              <a:gd name="connsiteX749" fmla="*/ 8337305 w 10035679"/>
              <a:gd name="connsiteY749" fmla="*/ 4026460 h 5893281"/>
              <a:gd name="connsiteX750" fmla="*/ 8337305 w 10035679"/>
              <a:gd name="connsiteY750" fmla="*/ 4028875 h 5893281"/>
              <a:gd name="connsiteX751" fmla="*/ 8335492 w 10035679"/>
              <a:gd name="connsiteY751" fmla="*/ 4033102 h 5893281"/>
              <a:gd name="connsiteX752" fmla="*/ 8327040 w 10035679"/>
              <a:gd name="connsiteY752" fmla="*/ 4040951 h 5893281"/>
              <a:gd name="connsiteX753" fmla="*/ 8327040 w 10035679"/>
              <a:gd name="connsiteY753" fmla="*/ 4022837 h 5893281"/>
              <a:gd name="connsiteX754" fmla="*/ 8313154 w 10035679"/>
              <a:gd name="connsiteY754" fmla="*/ 3999895 h 5893281"/>
              <a:gd name="connsiteX755" fmla="*/ 8313154 w 10035679"/>
              <a:gd name="connsiteY755" fmla="*/ 3975139 h 5893281"/>
              <a:gd name="connsiteX756" fmla="*/ 7999200 w 10035679"/>
              <a:gd name="connsiteY756" fmla="*/ 3810917 h 5893281"/>
              <a:gd name="connsiteX757" fmla="*/ 8019125 w 10035679"/>
              <a:gd name="connsiteY757" fmla="*/ 3816954 h 5893281"/>
              <a:gd name="connsiteX758" fmla="*/ 8043878 w 10035679"/>
              <a:gd name="connsiteY758" fmla="*/ 3831445 h 5893281"/>
              <a:gd name="connsiteX759" fmla="*/ 8066218 w 10035679"/>
              <a:gd name="connsiteY759" fmla="*/ 3853785 h 5893281"/>
              <a:gd name="connsiteX760" fmla="*/ 8075878 w 10035679"/>
              <a:gd name="connsiteY760" fmla="*/ 3872502 h 5893281"/>
              <a:gd name="connsiteX761" fmla="*/ 8066218 w 10035679"/>
              <a:gd name="connsiteY761" fmla="*/ 3878539 h 5893281"/>
              <a:gd name="connsiteX762" fmla="*/ 8055954 w 10035679"/>
              <a:gd name="connsiteY762" fmla="*/ 3888802 h 5893281"/>
              <a:gd name="connsiteX763" fmla="*/ 8043878 w 10035679"/>
              <a:gd name="connsiteY763" fmla="*/ 3897256 h 5893281"/>
              <a:gd name="connsiteX764" fmla="*/ 8029387 w 10035679"/>
              <a:gd name="connsiteY764" fmla="*/ 3903292 h 5893281"/>
              <a:gd name="connsiteX765" fmla="*/ 8041463 w 10035679"/>
              <a:gd name="connsiteY765" fmla="*/ 3935895 h 5893281"/>
              <a:gd name="connsiteX766" fmla="*/ 8055954 w 10035679"/>
              <a:gd name="connsiteY766" fmla="*/ 3960651 h 5893281"/>
              <a:gd name="connsiteX767" fmla="*/ 8069840 w 10035679"/>
              <a:gd name="connsiteY767" fmla="*/ 3989631 h 5893281"/>
              <a:gd name="connsiteX768" fmla="*/ 8057764 w 10035679"/>
              <a:gd name="connsiteY768" fmla="*/ 3993857 h 5893281"/>
              <a:gd name="connsiteX769" fmla="*/ 8051728 w 10035679"/>
              <a:gd name="connsiteY769" fmla="*/ 3993857 h 5893281"/>
              <a:gd name="connsiteX770" fmla="*/ 8047501 w 10035679"/>
              <a:gd name="connsiteY770" fmla="*/ 3993857 h 5893281"/>
              <a:gd name="connsiteX771" fmla="*/ 8043878 w 10035679"/>
              <a:gd name="connsiteY771" fmla="*/ 3998083 h 5893281"/>
              <a:gd name="connsiteX772" fmla="*/ 8041463 w 10035679"/>
              <a:gd name="connsiteY772" fmla="*/ 3999896 h 5893281"/>
              <a:gd name="connsiteX773" fmla="*/ 8037842 w 10035679"/>
              <a:gd name="connsiteY773" fmla="*/ 4008348 h 5893281"/>
              <a:gd name="connsiteX774" fmla="*/ 8019125 w 10035679"/>
              <a:gd name="connsiteY774" fmla="*/ 4040951 h 5893281"/>
              <a:gd name="connsiteX775" fmla="*/ 8009465 w 10035679"/>
              <a:gd name="connsiteY775" fmla="*/ 4080196 h 5893281"/>
              <a:gd name="connsiteX776" fmla="*/ 7990748 w 10035679"/>
              <a:gd name="connsiteY776" fmla="*/ 4115214 h 5893281"/>
              <a:gd name="connsiteX777" fmla="*/ 7981088 w 10035679"/>
              <a:gd name="connsiteY777" fmla="*/ 4123666 h 5893281"/>
              <a:gd name="connsiteX778" fmla="*/ 7970823 w 10035679"/>
              <a:gd name="connsiteY778" fmla="*/ 4123666 h 5893281"/>
              <a:gd name="connsiteX779" fmla="*/ 7958748 w 10035679"/>
              <a:gd name="connsiteY779" fmla="*/ 4125477 h 5893281"/>
              <a:gd name="connsiteX780" fmla="*/ 7946672 w 10035679"/>
              <a:gd name="connsiteY780" fmla="*/ 4125477 h 5893281"/>
              <a:gd name="connsiteX781" fmla="*/ 7924334 w 10035679"/>
              <a:gd name="connsiteY781" fmla="*/ 4113402 h 5893281"/>
              <a:gd name="connsiteX782" fmla="*/ 7903806 w 10035679"/>
              <a:gd name="connsiteY782" fmla="*/ 4109175 h 5893281"/>
              <a:gd name="connsiteX783" fmla="*/ 7877845 w 10035679"/>
              <a:gd name="connsiteY783" fmla="*/ 4109175 h 5893281"/>
              <a:gd name="connsiteX784" fmla="*/ 7853089 w 10035679"/>
              <a:gd name="connsiteY784" fmla="*/ 4104949 h 5893281"/>
              <a:gd name="connsiteX785" fmla="*/ 7828938 w 10035679"/>
              <a:gd name="connsiteY785" fmla="*/ 4094687 h 5893281"/>
              <a:gd name="connsiteX786" fmla="*/ 7804787 w 10035679"/>
              <a:gd name="connsiteY786" fmla="*/ 4061479 h 5893281"/>
              <a:gd name="connsiteX787" fmla="*/ 7786675 w 10035679"/>
              <a:gd name="connsiteY787" fmla="*/ 4018611 h 5893281"/>
              <a:gd name="connsiteX788" fmla="*/ 7782449 w 10035679"/>
              <a:gd name="connsiteY788" fmla="*/ 3969103 h 5893281"/>
              <a:gd name="connsiteX789" fmla="*/ 7800561 w 10035679"/>
              <a:gd name="connsiteY789" fmla="*/ 3960651 h 5893281"/>
              <a:gd name="connsiteX790" fmla="*/ 7815052 w 10035679"/>
              <a:gd name="connsiteY790" fmla="*/ 3960651 h 5893281"/>
              <a:gd name="connsiteX791" fmla="*/ 7828938 w 10035679"/>
              <a:gd name="connsiteY791" fmla="*/ 3964877 h 5893281"/>
              <a:gd name="connsiteX792" fmla="*/ 7843429 w 10035679"/>
              <a:gd name="connsiteY792" fmla="*/ 3957028 h 5893281"/>
              <a:gd name="connsiteX793" fmla="*/ 7861541 w 10035679"/>
              <a:gd name="connsiteY793" fmla="*/ 3928046 h 5893281"/>
              <a:gd name="connsiteX794" fmla="*/ 7906220 w 10035679"/>
              <a:gd name="connsiteY794" fmla="*/ 3922009 h 5893281"/>
              <a:gd name="connsiteX795" fmla="*/ 7914069 w 10035679"/>
              <a:gd name="connsiteY795" fmla="*/ 3915368 h 5893281"/>
              <a:gd name="connsiteX796" fmla="*/ 7920108 w 10035679"/>
              <a:gd name="connsiteY796" fmla="*/ 3907519 h 5893281"/>
              <a:gd name="connsiteX797" fmla="*/ 7920108 w 10035679"/>
              <a:gd name="connsiteY797" fmla="*/ 3903292 h 5893281"/>
              <a:gd name="connsiteX798" fmla="*/ 7924334 w 10035679"/>
              <a:gd name="connsiteY798" fmla="*/ 3900877 h 5893281"/>
              <a:gd name="connsiteX799" fmla="*/ 7924334 w 10035679"/>
              <a:gd name="connsiteY799" fmla="*/ 3897256 h 5893281"/>
              <a:gd name="connsiteX800" fmla="*/ 7924334 w 10035679"/>
              <a:gd name="connsiteY800" fmla="*/ 3893030 h 5893281"/>
              <a:gd name="connsiteX801" fmla="*/ 7927955 w 10035679"/>
              <a:gd name="connsiteY801" fmla="*/ 3888802 h 5893281"/>
              <a:gd name="connsiteX802" fmla="*/ 7934597 w 10035679"/>
              <a:gd name="connsiteY802" fmla="*/ 3888802 h 5893281"/>
              <a:gd name="connsiteX803" fmla="*/ 7946672 w 10035679"/>
              <a:gd name="connsiteY803" fmla="*/ 3888802 h 5893281"/>
              <a:gd name="connsiteX804" fmla="*/ 7958748 w 10035679"/>
              <a:gd name="connsiteY804" fmla="*/ 3888802 h 5893281"/>
              <a:gd name="connsiteX805" fmla="*/ 7966597 w 10035679"/>
              <a:gd name="connsiteY805" fmla="*/ 3864048 h 5893281"/>
              <a:gd name="connsiteX806" fmla="*/ 7976860 w 10035679"/>
              <a:gd name="connsiteY806" fmla="*/ 3845331 h 5893281"/>
              <a:gd name="connsiteX807" fmla="*/ 7987124 w 10035679"/>
              <a:gd name="connsiteY807" fmla="*/ 3829029 h 5893281"/>
              <a:gd name="connsiteX808" fmla="*/ 6980054 w 10035679"/>
              <a:gd name="connsiteY808" fmla="*/ 3763221 h 5893281"/>
              <a:gd name="connsiteX809" fmla="*/ 7000582 w 10035679"/>
              <a:gd name="connsiteY809" fmla="*/ 3777712 h 5893281"/>
              <a:gd name="connsiteX810" fmla="*/ 7012658 w 10035679"/>
              <a:gd name="connsiteY810" fmla="*/ 3802465 h 5893281"/>
              <a:gd name="connsiteX811" fmla="*/ 7012658 w 10035679"/>
              <a:gd name="connsiteY811" fmla="*/ 3839294 h 5893281"/>
              <a:gd name="connsiteX812" fmla="*/ 7012658 w 10035679"/>
              <a:gd name="connsiteY812" fmla="*/ 3843520 h 5893281"/>
              <a:gd name="connsiteX813" fmla="*/ 7014470 w 10035679"/>
              <a:gd name="connsiteY813" fmla="*/ 3843520 h 5893281"/>
              <a:gd name="connsiteX814" fmla="*/ 7018696 w 10035679"/>
              <a:gd name="connsiteY814" fmla="*/ 3845333 h 5893281"/>
              <a:gd name="connsiteX815" fmla="*/ 7018696 w 10035679"/>
              <a:gd name="connsiteY815" fmla="*/ 3849559 h 5893281"/>
              <a:gd name="connsiteX816" fmla="*/ 7018696 w 10035679"/>
              <a:gd name="connsiteY816" fmla="*/ 3858011 h 5893281"/>
              <a:gd name="connsiteX817" fmla="*/ 7012658 w 10035679"/>
              <a:gd name="connsiteY817" fmla="*/ 3858011 h 5893281"/>
              <a:gd name="connsiteX818" fmla="*/ 7004205 w 10035679"/>
              <a:gd name="connsiteY818" fmla="*/ 3859822 h 5893281"/>
              <a:gd name="connsiteX819" fmla="*/ 7000582 w 10035679"/>
              <a:gd name="connsiteY819" fmla="*/ 3868276 h 5893281"/>
              <a:gd name="connsiteX820" fmla="*/ 6994545 w 10035679"/>
              <a:gd name="connsiteY820" fmla="*/ 3872502 h 5893281"/>
              <a:gd name="connsiteX821" fmla="*/ 6990319 w 10035679"/>
              <a:gd name="connsiteY821" fmla="*/ 3872502 h 5893281"/>
              <a:gd name="connsiteX822" fmla="*/ 6986091 w 10035679"/>
              <a:gd name="connsiteY822" fmla="*/ 3868276 h 5893281"/>
              <a:gd name="connsiteX823" fmla="*/ 6984280 w 10035679"/>
              <a:gd name="connsiteY823" fmla="*/ 3868276 h 5893281"/>
              <a:gd name="connsiteX824" fmla="*/ 6980054 w 10035679"/>
              <a:gd name="connsiteY824" fmla="*/ 3864048 h 5893281"/>
              <a:gd name="connsiteX825" fmla="*/ 6966167 w 10035679"/>
              <a:gd name="connsiteY825" fmla="*/ 3835068 h 5893281"/>
              <a:gd name="connsiteX826" fmla="*/ 6966167 w 10035679"/>
              <a:gd name="connsiteY826" fmla="*/ 3792201 h 5893281"/>
              <a:gd name="connsiteX827" fmla="*/ 6969791 w 10035679"/>
              <a:gd name="connsiteY827" fmla="*/ 3786164 h 5893281"/>
              <a:gd name="connsiteX828" fmla="*/ 6974017 w 10035679"/>
              <a:gd name="connsiteY828" fmla="*/ 3781938 h 5893281"/>
              <a:gd name="connsiteX829" fmla="*/ 6975827 w 10035679"/>
              <a:gd name="connsiteY829" fmla="*/ 3773486 h 5893281"/>
              <a:gd name="connsiteX830" fmla="*/ 8250362 w 10035679"/>
              <a:gd name="connsiteY830" fmla="*/ 3720353 h 5893281"/>
              <a:gd name="connsiteX831" fmla="*/ 8266663 w 10035679"/>
              <a:gd name="connsiteY831" fmla="*/ 3738465 h 5893281"/>
              <a:gd name="connsiteX832" fmla="*/ 8278739 w 10035679"/>
              <a:gd name="connsiteY832" fmla="*/ 3758993 h 5893281"/>
              <a:gd name="connsiteX833" fmla="*/ 8278739 w 10035679"/>
              <a:gd name="connsiteY833" fmla="*/ 3792201 h 5893281"/>
              <a:gd name="connsiteX834" fmla="*/ 8280549 w 10035679"/>
              <a:gd name="connsiteY834" fmla="*/ 3800051 h 5893281"/>
              <a:gd name="connsiteX835" fmla="*/ 8284775 w 10035679"/>
              <a:gd name="connsiteY835" fmla="*/ 3800051 h 5893281"/>
              <a:gd name="connsiteX836" fmla="*/ 8284775 w 10035679"/>
              <a:gd name="connsiteY836" fmla="*/ 3802466 h 5893281"/>
              <a:gd name="connsiteX837" fmla="*/ 8280549 w 10035679"/>
              <a:gd name="connsiteY837" fmla="*/ 3802466 h 5893281"/>
              <a:gd name="connsiteX838" fmla="*/ 8278739 w 10035679"/>
              <a:gd name="connsiteY838" fmla="*/ 3810919 h 5893281"/>
              <a:gd name="connsiteX839" fmla="*/ 8278739 w 10035679"/>
              <a:gd name="connsiteY839" fmla="*/ 3816955 h 5893281"/>
              <a:gd name="connsiteX840" fmla="*/ 8274512 w 10035679"/>
              <a:gd name="connsiteY840" fmla="*/ 3816955 h 5893281"/>
              <a:gd name="connsiteX841" fmla="*/ 8274512 w 10035679"/>
              <a:gd name="connsiteY841" fmla="*/ 3821181 h 5893281"/>
              <a:gd name="connsiteX842" fmla="*/ 8270889 w 10035679"/>
              <a:gd name="connsiteY842" fmla="*/ 3821181 h 5893281"/>
              <a:gd name="connsiteX843" fmla="*/ 8264250 w 10035679"/>
              <a:gd name="connsiteY843" fmla="*/ 3824805 h 5893281"/>
              <a:gd name="connsiteX844" fmla="*/ 8260626 w 10035679"/>
              <a:gd name="connsiteY844" fmla="*/ 3816955 h 5893281"/>
              <a:gd name="connsiteX845" fmla="*/ 8260626 w 10035679"/>
              <a:gd name="connsiteY845" fmla="*/ 3814540 h 5893281"/>
              <a:gd name="connsiteX846" fmla="*/ 8256400 w 10035679"/>
              <a:gd name="connsiteY846" fmla="*/ 3814540 h 5893281"/>
              <a:gd name="connsiteX847" fmla="*/ 8252174 w 10035679"/>
              <a:gd name="connsiteY847" fmla="*/ 3814540 h 5893281"/>
              <a:gd name="connsiteX848" fmla="*/ 8250362 w 10035679"/>
              <a:gd name="connsiteY848" fmla="*/ 3810919 h 5893281"/>
              <a:gd name="connsiteX849" fmla="*/ 8250362 w 10035679"/>
              <a:gd name="connsiteY849" fmla="*/ 3816955 h 5893281"/>
              <a:gd name="connsiteX850" fmla="*/ 8252174 w 10035679"/>
              <a:gd name="connsiteY850" fmla="*/ 3821181 h 5893281"/>
              <a:gd name="connsiteX851" fmla="*/ 8256400 w 10035679"/>
              <a:gd name="connsiteY851" fmla="*/ 3824805 h 5893281"/>
              <a:gd name="connsiteX852" fmla="*/ 8260626 w 10035679"/>
              <a:gd name="connsiteY852" fmla="*/ 3829031 h 5893281"/>
              <a:gd name="connsiteX853" fmla="*/ 8256400 w 10035679"/>
              <a:gd name="connsiteY853" fmla="*/ 3831446 h 5893281"/>
              <a:gd name="connsiteX854" fmla="*/ 8256400 w 10035679"/>
              <a:gd name="connsiteY854" fmla="*/ 3835070 h 5893281"/>
              <a:gd name="connsiteX855" fmla="*/ 8256400 w 10035679"/>
              <a:gd name="connsiteY855" fmla="*/ 3839296 h 5893281"/>
              <a:gd name="connsiteX856" fmla="*/ 8256400 w 10035679"/>
              <a:gd name="connsiteY856" fmla="*/ 3849559 h 5893281"/>
              <a:gd name="connsiteX857" fmla="*/ 8238286 w 10035679"/>
              <a:gd name="connsiteY857" fmla="*/ 3849559 h 5893281"/>
              <a:gd name="connsiteX858" fmla="*/ 8238286 w 10035679"/>
              <a:gd name="connsiteY858" fmla="*/ 3839296 h 5893281"/>
              <a:gd name="connsiteX859" fmla="*/ 8228024 w 10035679"/>
              <a:gd name="connsiteY859" fmla="*/ 3835070 h 5893281"/>
              <a:gd name="connsiteX860" fmla="*/ 8217759 w 10035679"/>
              <a:gd name="connsiteY860" fmla="*/ 3829031 h 5893281"/>
              <a:gd name="connsiteX861" fmla="*/ 8214136 w 10035679"/>
              <a:gd name="connsiteY861" fmla="*/ 3821181 h 5893281"/>
              <a:gd name="connsiteX862" fmla="*/ 8209910 w 10035679"/>
              <a:gd name="connsiteY862" fmla="*/ 3810919 h 5893281"/>
              <a:gd name="connsiteX863" fmla="*/ 8208099 w 10035679"/>
              <a:gd name="connsiteY863" fmla="*/ 3800051 h 5893281"/>
              <a:gd name="connsiteX864" fmla="*/ 8199647 w 10035679"/>
              <a:gd name="connsiteY864" fmla="*/ 3786163 h 5893281"/>
              <a:gd name="connsiteX865" fmla="*/ 8189382 w 10035679"/>
              <a:gd name="connsiteY865" fmla="*/ 3792201 h 5893281"/>
              <a:gd name="connsiteX866" fmla="*/ 8175496 w 10035679"/>
              <a:gd name="connsiteY866" fmla="*/ 3800051 h 5893281"/>
              <a:gd name="connsiteX867" fmla="*/ 8161005 w 10035679"/>
              <a:gd name="connsiteY867" fmla="*/ 3802466 h 5893281"/>
              <a:gd name="connsiteX868" fmla="*/ 8147119 w 10035679"/>
              <a:gd name="connsiteY868" fmla="*/ 3810919 h 5893281"/>
              <a:gd name="connsiteX869" fmla="*/ 8147119 w 10035679"/>
              <a:gd name="connsiteY869" fmla="*/ 3792201 h 5893281"/>
              <a:gd name="connsiteX870" fmla="*/ 8151345 w 10035679"/>
              <a:gd name="connsiteY870" fmla="*/ 3787975 h 5893281"/>
              <a:gd name="connsiteX871" fmla="*/ 8151345 w 10035679"/>
              <a:gd name="connsiteY871" fmla="*/ 3786163 h 5893281"/>
              <a:gd name="connsiteX872" fmla="*/ 8153156 w 10035679"/>
              <a:gd name="connsiteY872" fmla="*/ 3786163 h 5893281"/>
              <a:gd name="connsiteX873" fmla="*/ 8153156 w 10035679"/>
              <a:gd name="connsiteY873" fmla="*/ 3777710 h 5893281"/>
              <a:gd name="connsiteX874" fmla="*/ 8181533 w 10035679"/>
              <a:gd name="connsiteY874" fmla="*/ 3767447 h 5893281"/>
              <a:gd name="connsiteX875" fmla="*/ 8208099 w 10035679"/>
              <a:gd name="connsiteY875" fmla="*/ 3758993 h 5893281"/>
              <a:gd name="connsiteX876" fmla="*/ 8232250 w 10035679"/>
              <a:gd name="connsiteY876" fmla="*/ 3744504 h 5893281"/>
              <a:gd name="connsiteX877" fmla="*/ 8075879 w 10035679"/>
              <a:gd name="connsiteY877" fmla="*/ 3681109 h 5893281"/>
              <a:gd name="connsiteX878" fmla="*/ 8084331 w 10035679"/>
              <a:gd name="connsiteY878" fmla="*/ 3688959 h 5893281"/>
              <a:gd name="connsiteX879" fmla="*/ 8086142 w 10035679"/>
              <a:gd name="connsiteY879" fmla="*/ 3688959 h 5893281"/>
              <a:gd name="connsiteX880" fmla="*/ 8090368 w 10035679"/>
              <a:gd name="connsiteY880" fmla="*/ 3688959 h 5893281"/>
              <a:gd name="connsiteX881" fmla="*/ 8090368 w 10035679"/>
              <a:gd name="connsiteY881" fmla="*/ 3691374 h 5893281"/>
              <a:gd name="connsiteX882" fmla="*/ 8090368 w 10035679"/>
              <a:gd name="connsiteY882" fmla="*/ 3699222 h 5893281"/>
              <a:gd name="connsiteX883" fmla="*/ 8094594 w 10035679"/>
              <a:gd name="connsiteY883" fmla="*/ 3705863 h 5893281"/>
              <a:gd name="connsiteX884" fmla="*/ 8072255 w 10035679"/>
              <a:gd name="connsiteY884" fmla="*/ 3723978 h 5893281"/>
              <a:gd name="connsiteX885" fmla="*/ 8057764 w 10035679"/>
              <a:gd name="connsiteY885" fmla="*/ 3742695 h 5893281"/>
              <a:gd name="connsiteX886" fmla="*/ 8041462 w 10035679"/>
              <a:gd name="connsiteY886" fmla="*/ 3757184 h 5893281"/>
              <a:gd name="connsiteX887" fmla="*/ 8015500 w 10035679"/>
              <a:gd name="connsiteY887" fmla="*/ 3771675 h 5893281"/>
              <a:gd name="connsiteX888" fmla="*/ 8015500 w 10035679"/>
              <a:gd name="connsiteY888" fmla="*/ 3763223 h 5893281"/>
              <a:gd name="connsiteX889" fmla="*/ 8037841 w 10035679"/>
              <a:gd name="connsiteY889" fmla="*/ 3738467 h 5893281"/>
              <a:gd name="connsiteX890" fmla="*/ 8061992 w 10035679"/>
              <a:gd name="connsiteY890" fmla="*/ 3713713 h 5893281"/>
              <a:gd name="connsiteX891" fmla="*/ 2998871 w 10035679"/>
              <a:gd name="connsiteY891" fmla="*/ 3491528 h 5893281"/>
              <a:gd name="connsiteX892" fmla="*/ 3013361 w 10035679"/>
              <a:gd name="connsiteY892" fmla="*/ 3491528 h 5893281"/>
              <a:gd name="connsiteX893" fmla="*/ 3027247 w 10035679"/>
              <a:gd name="connsiteY893" fmla="*/ 3493944 h 5893281"/>
              <a:gd name="connsiteX894" fmla="*/ 3043549 w 10035679"/>
              <a:gd name="connsiteY894" fmla="*/ 3501794 h 5893281"/>
              <a:gd name="connsiteX895" fmla="*/ 3037512 w 10035679"/>
              <a:gd name="connsiteY895" fmla="*/ 3506020 h 5893281"/>
              <a:gd name="connsiteX896" fmla="*/ 3033286 w 10035679"/>
              <a:gd name="connsiteY896" fmla="*/ 3512058 h 5893281"/>
              <a:gd name="connsiteX897" fmla="*/ 3027247 w 10035679"/>
              <a:gd name="connsiteY897" fmla="*/ 3516284 h 5893281"/>
              <a:gd name="connsiteX898" fmla="*/ 3015172 w 10035679"/>
              <a:gd name="connsiteY898" fmla="*/ 3516284 h 5893281"/>
              <a:gd name="connsiteX899" fmla="*/ 3004910 w 10035679"/>
              <a:gd name="connsiteY899" fmla="*/ 3512058 h 5893281"/>
              <a:gd name="connsiteX900" fmla="*/ 2995250 w 10035679"/>
              <a:gd name="connsiteY900" fmla="*/ 3512058 h 5893281"/>
              <a:gd name="connsiteX901" fmla="*/ 2984985 w 10035679"/>
              <a:gd name="connsiteY901" fmla="*/ 3512058 h 5893281"/>
              <a:gd name="connsiteX902" fmla="*/ 2972910 w 10035679"/>
              <a:gd name="connsiteY902" fmla="*/ 3516284 h 5893281"/>
              <a:gd name="connsiteX903" fmla="*/ 2972910 w 10035679"/>
              <a:gd name="connsiteY903" fmla="*/ 3493944 h 5893281"/>
              <a:gd name="connsiteX904" fmla="*/ 8136855 w 10035679"/>
              <a:gd name="connsiteY904" fmla="*/ 3469188 h 5893281"/>
              <a:gd name="connsiteX905" fmla="*/ 8147119 w 10035679"/>
              <a:gd name="connsiteY905" fmla="*/ 3469188 h 5893281"/>
              <a:gd name="connsiteX906" fmla="*/ 8161005 w 10035679"/>
              <a:gd name="connsiteY906" fmla="*/ 3469188 h 5893281"/>
              <a:gd name="connsiteX907" fmla="*/ 8161005 w 10035679"/>
              <a:gd name="connsiteY907" fmla="*/ 3506017 h 5893281"/>
              <a:gd name="connsiteX908" fmla="*/ 8157382 w 10035679"/>
              <a:gd name="connsiteY908" fmla="*/ 3530773 h 5893281"/>
              <a:gd name="connsiteX909" fmla="*/ 8151346 w 10035679"/>
              <a:gd name="connsiteY909" fmla="*/ 3551301 h 5893281"/>
              <a:gd name="connsiteX910" fmla="*/ 8147119 w 10035679"/>
              <a:gd name="connsiteY910" fmla="*/ 3588130 h 5893281"/>
              <a:gd name="connsiteX911" fmla="*/ 8153156 w 10035679"/>
              <a:gd name="connsiteY911" fmla="*/ 3588130 h 5893281"/>
              <a:gd name="connsiteX912" fmla="*/ 8153156 w 10035679"/>
              <a:gd name="connsiteY912" fmla="*/ 3594771 h 5893281"/>
              <a:gd name="connsiteX913" fmla="*/ 8167044 w 10035679"/>
              <a:gd name="connsiteY913" fmla="*/ 3594771 h 5893281"/>
              <a:gd name="connsiteX914" fmla="*/ 8175496 w 10035679"/>
              <a:gd name="connsiteY914" fmla="*/ 3594771 h 5893281"/>
              <a:gd name="connsiteX915" fmla="*/ 8181533 w 10035679"/>
              <a:gd name="connsiteY915" fmla="*/ 3594771 h 5893281"/>
              <a:gd name="connsiteX916" fmla="*/ 8189382 w 10035679"/>
              <a:gd name="connsiteY916" fmla="*/ 3598393 h 5893281"/>
              <a:gd name="connsiteX917" fmla="*/ 8195421 w 10035679"/>
              <a:gd name="connsiteY917" fmla="*/ 3602621 h 5893281"/>
              <a:gd name="connsiteX918" fmla="*/ 8209910 w 10035679"/>
              <a:gd name="connsiteY918" fmla="*/ 3605034 h 5893281"/>
              <a:gd name="connsiteX919" fmla="*/ 8217759 w 10035679"/>
              <a:gd name="connsiteY919" fmla="*/ 3631600 h 5893281"/>
              <a:gd name="connsiteX920" fmla="*/ 8232250 w 10035679"/>
              <a:gd name="connsiteY920" fmla="*/ 3647902 h 5893281"/>
              <a:gd name="connsiteX921" fmla="*/ 8250362 w 10035679"/>
              <a:gd name="connsiteY921" fmla="*/ 3666619 h 5893281"/>
              <a:gd name="connsiteX922" fmla="*/ 8264250 w 10035679"/>
              <a:gd name="connsiteY922" fmla="*/ 3691373 h 5893281"/>
              <a:gd name="connsiteX923" fmla="*/ 8252174 w 10035679"/>
              <a:gd name="connsiteY923" fmla="*/ 3695599 h 5893281"/>
              <a:gd name="connsiteX924" fmla="*/ 8246136 w 10035679"/>
              <a:gd name="connsiteY924" fmla="*/ 3699222 h 5893281"/>
              <a:gd name="connsiteX925" fmla="*/ 8242512 w 10035679"/>
              <a:gd name="connsiteY925" fmla="*/ 3699222 h 5893281"/>
              <a:gd name="connsiteX926" fmla="*/ 8242512 w 10035679"/>
              <a:gd name="connsiteY926" fmla="*/ 3703448 h 5893281"/>
              <a:gd name="connsiteX927" fmla="*/ 8242512 w 10035679"/>
              <a:gd name="connsiteY927" fmla="*/ 3705864 h 5893281"/>
              <a:gd name="connsiteX928" fmla="*/ 8242512 w 10035679"/>
              <a:gd name="connsiteY928" fmla="*/ 3709487 h 5893281"/>
              <a:gd name="connsiteX929" fmla="*/ 8235871 w 10035679"/>
              <a:gd name="connsiteY929" fmla="*/ 3709487 h 5893281"/>
              <a:gd name="connsiteX930" fmla="*/ 8223796 w 10035679"/>
              <a:gd name="connsiteY930" fmla="*/ 3713713 h 5893281"/>
              <a:gd name="connsiteX931" fmla="*/ 8221985 w 10035679"/>
              <a:gd name="connsiteY931" fmla="*/ 3705864 h 5893281"/>
              <a:gd name="connsiteX932" fmla="*/ 8221985 w 10035679"/>
              <a:gd name="connsiteY932" fmla="*/ 3703448 h 5893281"/>
              <a:gd name="connsiteX933" fmla="*/ 8217759 w 10035679"/>
              <a:gd name="connsiteY933" fmla="*/ 3703448 h 5893281"/>
              <a:gd name="connsiteX934" fmla="*/ 8214136 w 10035679"/>
              <a:gd name="connsiteY934" fmla="*/ 3703448 h 5893281"/>
              <a:gd name="connsiteX935" fmla="*/ 8209910 w 10035679"/>
              <a:gd name="connsiteY935" fmla="*/ 3699222 h 5893281"/>
              <a:gd name="connsiteX936" fmla="*/ 8203873 w 10035679"/>
              <a:gd name="connsiteY936" fmla="*/ 3713713 h 5893281"/>
              <a:gd name="connsiteX937" fmla="*/ 8199647 w 10035679"/>
              <a:gd name="connsiteY937" fmla="*/ 3723976 h 5893281"/>
              <a:gd name="connsiteX938" fmla="*/ 8193608 w 10035679"/>
              <a:gd name="connsiteY938" fmla="*/ 3734241 h 5893281"/>
              <a:gd name="connsiteX939" fmla="*/ 8181533 w 10035679"/>
              <a:gd name="connsiteY939" fmla="*/ 3738467 h 5893281"/>
              <a:gd name="connsiteX940" fmla="*/ 8171270 w 10035679"/>
              <a:gd name="connsiteY940" fmla="*/ 3744503 h 5893281"/>
              <a:gd name="connsiteX941" fmla="*/ 8171270 w 10035679"/>
              <a:gd name="connsiteY941" fmla="*/ 3738467 h 5893281"/>
              <a:gd name="connsiteX942" fmla="*/ 8165231 w 10035679"/>
              <a:gd name="connsiteY942" fmla="*/ 3730617 h 5893281"/>
              <a:gd name="connsiteX943" fmla="*/ 8165231 w 10035679"/>
              <a:gd name="connsiteY943" fmla="*/ 3723976 h 5893281"/>
              <a:gd name="connsiteX944" fmla="*/ 8165231 w 10035679"/>
              <a:gd name="connsiteY944" fmla="*/ 3720354 h 5893281"/>
              <a:gd name="connsiteX945" fmla="*/ 8165231 w 10035679"/>
              <a:gd name="connsiteY945" fmla="*/ 3717939 h 5893281"/>
              <a:gd name="connsiteX946" fmla="*/ 8165231 w 10035679"/>
              <a:gd name="connsiteY946" fmla="*/ 3713713 h 5893281"/>
              <a:gd name="connsiteX947" fmla="*/ 8161005 w 10035679"/>
              <a:gd name="connsiteY947" fmla="*/ 3709487 h 5893281"/>
              <a:gd name="connsiteX948" fmla="*/ 8157382 w 10035679"/>
              <a:gd name="connsiteY948" fmla="*/ 3709487 h 5893281"/>
              <a:gd name="connsiteX949" fmla="*/ 8147119 w 10035679"/>
              <a:gd name="connsiteY949" fmla="*/ 3705864 h 5893281"/>
              <a:gd name="connsiteX950" fmla="*/ 8147119 w 10035679"/>
              <a:gd name="connsiteY950" fmla="*/ 3695599 h 5893281"/>
              <a:gd name="connsiteX951" fmla="*/ 8147119 w 10035679"/>
              <a:gd name="connsiteY951" fmla="*/ 3685336 h 5893281"/>
              <a:gd name="connsiteX952" fmla="*/ 8151346 w 10035679"/>
              <a:gd name="connsiteY952" fmla="*/ 3676882 h 5893281"/>
              <a:gd name="connsiteX953" fmla="*/ 8151346 w 10035679"/>
              <a:gd name="connsiteY953" fmla="*/ 3675071 h 5893281"/>
              <a:gd name="connsiteX954" fmla="*/ 8153156 w 10035679"/>
              <a:gd name="connsiteY954" fmla="*/ 3670845 h 5893281"/>
              <a:gd name="connsiteX955" fmla="*/ 8161005 w 10035679"/>
              <a:gd name="connsiteY955" fmla="*/ 3670845 h 5893281"/>
              <a:gd name="connsiteX956" fmla="*/ 8171270 w 10035679"/>
              <a:gd name="connsiteY956" fmla="*/ 3666619 h 5893281"/>
              <a:gd name="connsiteX957" fmla="*/ 8185761 w 10035679"/>
              <a:gd name="connsiteY957" fmla="*/ 3666619 h 5893281"/>
              <a:gd name="connsiteX958" fmla="*/ 8185761 w 10035679"/>
              <a:gd name="connsiteY958" fmla="*/ 3691373 h 5893281"/>
              <a:gd name="connsiteX959" fmla="*/ 8209910 w 10035679"/>
              <a:gd name="connsiteY959" fmla="*/ 3691373 h 5893281"/>
              <a:gd name="connsiteX960" fmla="*/ 8209910 w 10035679"/>
              <a:gd name="connsiteY960" fmla="*/ 3685336 h 5893281"/>
              <a:gd name="connsiteX961" fmla="*/ 8214136 w 10035679"/>
              <a:gd name="connsiteY961" fmla="*/ 3676882 h 5893281"/>
              <a:gd name="connsiteX962" fmla="*/ 8217759 w 10035679"/>
              <a:gd name="connsiteY962" fmla="*/ 3675071 h 5893281"/>
              <a:gd name="connsiteX963" fmla="*/ 8217759 w 10035679"/>
              <a:gd name="connsiteY963" fmla="*/ 3670845 h 5893281"/>
              <a:gd name="connsiteX964" fmla="*/ 8221985 w 10035679"/>
              <a:gd name="connsiteY964" fmla="*/ 3666619 h 5893281"/>
              <a:gd name="connsiteX965" fmla="*/ 8223796 w 10035679"/>
              <a:gd name="connsiteY965" fmla="*/ 3660580 h 5893281"/>
              <a:gd name="connsiteX966" fmla="*/ 8217759 w 10035679"/>
              <a:gd name="connsiteY966" fmla="*/ 3660580 h 5893281"/>
              <a:gd name="connsiteX967" fmla="*/ 8181533 w 10035679"/>
              <a:gd name="connsiteY967" fmla="*/ 3631600 h 5893281"/>
              <a:gd name="connsiteX968" fmla="*/ 8141083 w 10035679"/>
              <a:gd name="connsiteY968" fmla="*/ 3612883 h 5893281"/>
              <a:gd name="connsiteX969" fmla="*/ 8141083 w 10035679"/>
              <a:gd name="connsiteY969" fmla="*/ 3627374 h 5893281"/>
              <a:gd name="connsiteX970" fmla="*/ 8136855 w 10035679"/>
              <a:gd name="connsiteY970" fmla="*/ 3637637 h 5893281"/>
              <a:gd name="connsiteX971" fmla="*/ 8132629 w 10035679"/>
              <a:gd name="connsiteY971" fmla="*/ 3647902 h 5893281"/>
              <a:gd name="connsiteX972" fmla="*/ 8132629 w 10035679"/>
              <a:gd name="connsiteY972" fmla="*/ 3660580 h 5893281"/>
              <a:gd name="connsiteX973" fmla="*/ 8129007 w 10035679"/>
              <a:gd name="connsiteY973" fmla="*/ 3656354 h 5893281"/>
              <a:gd name="connsiteX974" fmla="*/ 8126592 w 10035679"/>
              <a:gd name="connsiteY974" fmla="*/ 3652128 h 5893281"/>
              <a:gd name="connsiteX975" fmla="*/ 8126592 w 10035679"/>
              <a:gd name="connsiteY975" fmla="*/ 3647902 h 5893281"/>
              <a:gd name="connsiteX976" fmla="*/ 8122969 w 10035679"/>
              <a:gd name="connsiteY976" fmla="*/ 3646091 h 5893281"/>
              <a:gd name="connsiteX977" fmla="*/ 8112704 w 10035679"/>
              <a:gd name="connsiteY977" fmla="*/ 3618922 h 5893281"/>
              <a:gd name="connsiteX978" fmla="*/ 8100629 w 10035679"/>
              <a:gd name="connsiteY978" fmla="*/ 3588130 h 5893281"/>
              <a:gd name="connsiteX979" fmla="*/ 8098215 w 10035679"/>
              <a:gd name="connsiteY979" fmla="*/ 3547074 h 5893281"/>
              <a:gd name="connsiteX980" fmla="*/ 8100629 w 10035679"/>
              <a:gd name="connsiteY980" fmla="*/ 3512056 h 5893281"/>
              <a:gd name="connsiteX981" fmla="*/ 8114517 w 10035679"/>
              <a:gd name="connsiteY981" fmla="*/ 3477037 h 5893281"/>
              <a:gd name="connsiteX982" fmla="*/ 8126592 w 10035679"/>
              <a:gd name="connsiteY982" fmla="*/ 3472811 h 5893281"/>
              <a:gd name="connsiteX983" fmla="*/ 2881749 w 10035679"/>
              <a:gd name="connsiteY983" fmla="*/ 3469188 h 5893281"/>
              <a:gd name="connsiteX984" fmla="*/ 2895635 w 10035679"/>
              <a:gd name="connsiteY984" fmla="*/ 3469188 h 5893281"/>
              <a:gd name="connsiteX985" fmla="*/ 2910127 w 10035679"/>
              <a:gd name="connsiteY985" fmla="*/ 3472812 h 5893281"/>
              <a:gd name="connsiteX986" fmla="*/ 2924013 w 10035679"/>
              <a:gd name="connsiteY986" fmla="*/ 3472812 h 5893281"/>
              <a:gd name="connsiteX987" fmla="*/ 2934278 w 10035679"/>
              <a:gd name="connsiteY987" fmla="*/ 3477038 h 5893281"/>
              <a:gd name="connsiteX988" fmla="*/ 2934278 w 10035679"/>
              <a:gd name="connsiteY988" fmla="*/ 3493944 h 5893281"/>
              <a:gd name="connsiteX989" fmla="*/ 2881749 w 10035679"/>
              <a:gd name="connsiteY989" fmla="*/ 3493944 h 5893281"/>
              <a:gd name="connsiteX990" fmla="*/ 2583486 w 10035679"/>
              <a:gd name="connsiteY990" fmla="*/ 3469188 h 5893281"/>
              <a:gd name="connsiteX991" fmla="*/ 2602203 w 10035679"/>
              <a:gd name="connsiteY991" fmla="*/ 3472812 h 5893281"/>
              <a:gd name="connsiteX992" fmla="*/ 2611863 w 10035679"/>
              <a:gd name="connsiteY992" fmla="*/ 3479453 h 5893281"/>
              <a:gd name="connsiteX993" fmla="*/ 2626353 w 10035679"/>
              <a:gd name="connsiteY993" fmla="*/ 3487301 h 5893281"/>
              <a:gd name="connsiteX994" fmla="*/ 2638428 w 10035679"/>
              <a:gd name="connsiteY994" fmla="*/ 3493943 h 5893281"/>
              <a:gd name="connsiteX995" fmla="*/ 2638428 w 10035679"/>
              <a:gd name="connsiteY995" fmla="*/ 3501793 h 5893281"/>
              <a:gd name="connsiteX996" fmla="*/ 2624543 w 10035679"/>
              <a:gd name="connsiteY996" fmla="*/ 3501793 h 5893281"/>
              <a:gd name="connsiteX997" fmla="*/ 2611863 w 10035679"/>
              <a:gd name="connsiteY997" fmla="*/ 3506019 h 5893281"/>
              <a:gd name="connsiteX998" fmla="*/ 2602203 w 10035679"/>
              <a:gd name="connsiteY998" fmla="*/ 3507832 h 5893281"/>
              <a:gd name="connsiteX999" fmla="*/ 2596166 w 10035679"/>
              <a:gd name="connsiteY999" fmla="*/ 3506019 h 5893281"/>
              <a:gd name="connsiteX1000" fmla="*/ 2581675 w 10035679"/>
              <a:gd name="connsiteY1000" fmla="*/ 3506019 h 5893281"/>
              <a:gd name="connsiteX1001" fmla="*/ 2569600 w 10035679"/>
              <a:gd name="connsiteY1001" fmla="*/ 3501793 h 5893281"/>
              <a:gd name="connsiteX1002" fmla="*/ 2569600 w 10035679"/>
              <a:gd name="connsiteY1002" fmla="*/ 3477038 h 5893281"/>
              <a:gd name="connsiteX1003" fmla="*/ 2573826 w 10035679"/>
              <a:gd name="connsiteY1003" fmla="*/ 3477038 h 5893281"/>
              <a:gd name="connsiteX1004" fmla="*/ 2577449 w 10035679"/>
              <a:gd name="connsiteY1004" fmla="*/ 3472812 h 5893281"/>
              <a:gd name="connsiteX1005" fmla="*/ 2581675 w 10035679"/>
              <a:gd name="connsiteY1005" fmla="*/ 3472812 h 5893281"/>
              <a:gd name="connsiteX1006" fmla="*/ 2707255 w 10035679"/>
              <a:gd name="connsiteY1006" fmla="*/ 3435982 h 5893281"/>
              <a:gd name="connsiteX1007" fmla="*/ 2750123 w 10035679"/>
              <a:gd name="connsiteY1007" fmla="*/ 3440208 h 5893281"/>
              <a:gd name="connsiteX1008" fmla="*/ 2786349 w 10035679"/>
              <a:gd name="connsiteY1008" fmla="*/ 3448660 h 5893281"/>
              <a:gd name="connsiteX1009" fmla="*/ 2814727 w 10035679"/>
              <a:gd name="connsiteY1009" fmla="*/ 3458925 h 5893281"/>
              <a:gd name="connsiteX1010" fmla="*/ 2849140 w 10035679"/>
              <a:gd name="connsiteY1010" fmla="*/ 3469190 h 5893281"/>
              <a:gd name="connsiteX1011" fmla="*/ 2849140 w 10035679"/>
              <a:gd name="connsiteY1011" fmla="*/ 3487302 h 5893281"/>
              <a:gd name="connsiteX1012" fmla="*/ 2835254 w 10035679"/>
              <a:gd name="connsiteY1012" fmla="*/ 3487302 h 5893281"/>
              <a:gd name="connsiteX1013" fmla="*/ 2828613 w 10035679"/>
              <a:gd name="connsiteY1013" fmla="*/ 3491528 h 5893281"/>
              <a:gd name="connsiteX1014" fmla="*/ 2818952 w 10035679"/>
              <a:gd name="connsiteY1014" fmla="*/ 3493943 h 5893281"/>
              <a:gd name="connsiteX1015" fmla="*/ 2810500 w 10035679"/>
              <a:gd name="connsiteY1015" fmla="*/ 3497566 h 5893281"/>
              <a:gd name="connsiteX1016" fmla="*/ 2804461 w 10035679"/>
              <a:gd name="connsiteY1016" fmla="*/ 3501792 h 5893281"/>
              <a:gd name="connsiteX1017" fmla="*/ 2792386 w 10035679"/>
              <a:gd name="connsiteY1017" fmla="*/ 3501792 h 5893281"/>
              <a:gd name="connsiteX1018" fmla="*/ 2792386 w 10035679"/>
              <a:gd name="connsiteY1018" fmla="*/ 3497566 h 5893281"/>
              <a:gd name="connsiteX1019" fmla="*/ 2792386 w 10035679"/>
              <a:gd name="connsiteY1019" fmla="*/ 3493943 h 5893281"/>
              <a:gd name="connsiteX1020" fmla="*/ 2790575 w 10035679"/>
              <a:gd name="connsiteY1020" fmla="*/ 3491528 h 5893281"/>
              <a:gd name="connsiteX1021" fmla="*/ 2786349 w 10035679"/>
              <a:gd name="connsiteY1021" fmla="*/ 3487302 h 5893281"/>
              <a:gd name="connsiteX1022" fmla="*/ 2782123 w 10035679"/>
              <a:gd name="connsiteY1022" fmla="*/ 3483678 h 5893281"/>
              <a:gd name="connsiteX1023" fmla="*/ 2778500 w 10035679"/>
              <a:gd name="connsiteY1023" fmla="*/ 3487302 h 5893281"/>
              <a:gd name="connsiteX1024" fmla="*/ 2772461 w 10035679"/>
              <a:gd name="connsiteY1024" fmla="*/ 3507829 h 5893281"/>
              <a:gd name="connsiteX1025" fmla="*/ 2762198 w 10035679"/>
              <a:gd name="connsiteY1025" fmla="*/ 3507829 h 5893281"/>
              <a:gd name="connsiteX1026" fmla="*/ 2735632 w 10035679"/>
              <a:gd name="connsiteY1026" fmla="*/ 3506018 h 5893281"/>
              <a:gd name="connsiteX1027" fmla="*/ 2707255 w 10035679"/>
              <a:gd name="connsiteY1027" fmla="*/ 3501792 h 5893281"/>
              <a:gd name="connsiteX1028" fmla="*/ 2687332 w 10035679"/>
              <a:gd name="connsiteY1028" fmla="*/ 3501792 h 5893281"/>
              <a:gd name="connsiteX1029" fmla="*/ 2677067 w 10035679"/>
              <a:gd name="connsiteY1029" fmla="*/ 3477037 h 5893281"/>
              <a:gd name="connsiteX1030" fmla="*/ 2695179 w 10035679"/>
              <a:gd name="connsiteY1030" fmla="*/ 3477037 h 5893281"/>
              <a:gd name="connsiteX1031" fmla="*/ 2707255 w 10035679"/>
              <a:gd name="connsiteY1031" fmla="*/ 3477037 h 5893281"/>
              <a:gd name="connsiteX1032" fmla="*/ 2721745 w 10035679"/>
              <a:gd name="connsiteY1032" fmla="*/ 3472811 h 5893281"/>
              <a:gd name="connsiteX1033" fmla="*/ 2733821 w 10035679"/>
              <a:gd name="connsiteY1033" fmla="*/ 3469190 h 5893281"/>
              <a:gd name="connsiteX1034" fmla="*/ 2725369 w 10035679"/>
              <a:gd name="connsiteY1034" fmla="*/ 3464964 h 5893281"/>
              <a:gd name="connsiteX1035" fmla="*/ 2719330 w 10035679"/>
              <a:gd name="connsiteY1035" fmla="*/ 3458925 h 5893281"/>
              <a:gd name="connsiteX1036" fmla="*/ 2715709 w 10035679"/>
              <a:gd name="connsiteY1036" fmla="*/ 3454699 h 5893281"/>
              <a:gd name="connsiteX1037" fmla="*/ 2711481 w 10035679"/>
              <a:gd name="connsiteY1037" fmla="*/ 3448660 h 5893281"/>
              <a:gd name="connsiteX1038" fmla="*/ 438334 w 10035679"/>
              <a:gd name="connsiteY1038" fmla="*/ 3358099 h 5893281"/>
              <a:gd name="connsiteX1039" fmla="*/ 470937 w 10035679"/>
              <a:gd name="connsiteY1039" fmla="*/ 3368364 h 5893281"/>
              <a:gd name="connsiteX1040" fmla="*/ 495088 w 10035679"/>
              <a:gd name="connsiteY1040" fmla="*/ 3382250 h 5893281"/>
              <a:gd name="connsiteX1041" fmla="*/ 523465 w 10035679"/>
              <a:gd name="connsiteY1041" fmla="*/ 3396739 h 5893281"/>
              <a:gd name="connsiteX1042" fmla="*/ 523465 w 10035679"/>
              <a:gd name="connsiteY1042" fmla="*/ 3405193 h 5893281"/>
              <a:gd name="connsiteX1043" fmla="*/ 515011 w 10035679"/>
              <a:gd name="connsiteY1043" fmla="*/ 3405193 h 5893281"/>
              <a:gd name="connsiteX1044" fmla="*/ 490862 w 10035679"/>
              <a:gd name="connsiteY1044" fmla="*/ 3421494 h 5893281"/>
              <a:gd name="connsiteX1045" fmla="*/ 466711 w 10035679"/>
              <a:gd name="connsiteY1045" fmla="*/ 3425720 h 5893281"/>
              <a:gd name="connsiteX1046" fmla="*/ 444371 w 10035679"/>
              <a:gd name="connsiteY1046" fmla="*/ 3429946 h 5893281"/>
              <a:gd name="connsiteX1047" fmla="*/ 420221 w 10035679"/>
              <a:gd name="connsiteY1047" fmla="*/ 3435983 h 5893281"/>
              <a:gd name="connsiteX1048" fmla="*/ 420221 w 10035679"/>
              <a:gd name="connsiteY1048" fmla="*/ 3429946 h 5893281"/>
              <a:gd name="connsiteX1049" fmla="*/ 414184 w 10035679"/>
              <a:gd name="connsiteY1049" fmla="*/ 3429946 h 5893281"/>
              <a:gd name="connsiteX1050" fmla="*/ 420221 w 10035679"/>
              <a:gd name="connsiteY1050" fmla="*/ 3411229 h 5893281"/>
              <a:gd name="connsiteX1051" fmla="*/ 420221 w 10035679"/>
              <a:gd name="connsiteY1051" fmla="*/ 3393117 h 5893281"/>
              <a:gd name="connsiteX1052" fmla="*/ 420221 w 10035679"/>
              <a:gd name="connsiteY1052" fmla="*/ 3368364 h 5893281"/>
              <a:gd name="connsiteX1053" fmla="*/ 428070 w 10035679"/>
              <a:gd name="connsiteY1053" fmla="*/ 3364136 h 5893281"/>
              <a:gd name="connsiteX1054" fmla="*/ 429882 w 10035679"/>
              <a:gd name="connsiteY1054" fmla="*/ 3364136 h 5893281"/>
              <a:gd name="connsiteX1055" fmla="*/ 429882 w 10035679"/>
              <a:gd name="connsiteY1055" fmla="*/ 3361722 h 5893281"/>
              <a:gd name="connsiteX1056" fmla="*/ 434108 w 10035679"/>
              <a:gd name="connsiteY1056" fmla="*/ 3361722 h 5893281"/>
              <a:gd name="connsiteX1057" fmla="*/ 2460320 w 10035679"/>
              <a:gd name="connsiteY1057" fmla="*/ 3335156 h 5893281"/>
              <a:gd name="connsiteX1058" fmla="*/ 2517074 w 10035679"/>
              <a:gd name="connsiteY1058" fmla="*/ 3347835 h 5893281"/>
              <a:gd name="connsiteX1059" fmla="*/ 2567789 w 10035679"/>
              <a:gd name="connsiteY1059" fmla="*/ 3364136 h 5893281"/>
              <a:gd name="connsiteX1060" fmla="*/ 2605826 w 10035679"/>
              <a:gd name="connsiteY1060" fmla="*/ 3382251 h 5893281"/>
              <a:gd name="connsiteX1061" fmla="*/ 2644467 w 10035679"/>
              <a:gd name="connsiteY1061" fmla="*/ 3400966 h 5893281"/>
              <a:gd name="connsiteX1062" fmla="*/ 2687335 w 10035679"/>
              <a:gd name="connsiteY1062" fmla="*/ 3421496 h 5893281"/>
              <a:gd name="connsiteX1063" fmla="*/ 2687335 w 10035679"/>
              <a:gd name="connsiteY1063" fmla="*/ 3435985 h 5893281"/>
              <a:gd name="connsiteX1064" fmla="*/ 2668618 w 10035679"/>
              <a:gd name="connsiteY1064" fmla="*/ 3435985 h 5893281"/>
              <a:gd name="connsiteX1065" fmla="*/ 2648694 w 10035679"/>
              <a:gd name="connsiteY1065" fmla="*/ 3444439 h 5893281"/>
              <a:gd name="connsiteX1066" fmla="*/ 2624543 w 10035679"/>
              <a:gd name="connsiteY1066" fmla="*/ 3450476 h 5893281"/>
              <a:gd name="connsiteX1067" fmla="*/ 2597978 w 10035679"/>
              <a:gd name="connsiteY1067" fmla="*/ 3454702 h 5893281"/>
              <a:gd name="connsiteX1068" fmla="*/ 2602204 w 10035679"/>
              <a:gd name="connsiteY1068" fmla="*/ 3448665 h 5893281"/>
              <a:gd name="connsiteX1069" fmla="*/ 2602204 w 10035679"/>
              <a:gd name="connsiteY1069" fmla="*/ 3440211 h 5893281"/>
              <a:gd name="connsiteX1070" fmla="*/ 2602204 w 10035679"/>
              <a:gd name="connsiteY1070" fmla="*/ 3435985 h 5893281"/>
              <a:gd name="connsiteX1071" fmla="*/ 2602204 w 10035679"/>
              <a:gd name="connsiteY1071" fmla="*/ 3434174 h 5893281"/>
              <a:gd name="connsiteX1072" fmla="*/ 2602204 w 10035679"/>
              <a:gd name="connsiteY1072" fmla="*/ 3429948 h 5893281"/>
              <a:gd name="connsiteX1073" fmla="*/ 2597978 w 10035679"/>
              <a:gd name="connsiteY1073" fmla="*/ 3421496 h 5893281"/>
              <a:gd name="connsiteX1074" fmla="*/ 2545450 w 10035679"/>
              <a:gd name="connsiteY1074" fmla="*/ 3407005 h 5893281"/>
              <a:gd name="connsiteX1075" fmla="*/ 2496546 w 10035679"/>
              <a:gd name="connsiteY1075" fmla="*/ 3382251 h 5893281"/>
              <a:gd name="connsiteX1076" fmla="*/ 2444018 w 10035679"/>
              <a:gd name="connsiteY1076" fmla="*/ 3358100 h 5893281"/>
              <a:gd name="connsiteX1077" fmla="*/ 2431943 w 10035679"/>
              <a:gd name="connsiteY1077" fmla="*/ 3368364 h 5893281"/>
              <a:gd name="connsiteX1078" fmla="*/ 2425906 w 10035679"/>
              <a:gd name="connsiteY1078" fmla="*/ 3378627 h 5893281"/>
              <a:gd name="connsiteX1079" fmla="*/ 2415641 w 10035679"/>
              <a:gd name="connsiteY1079" fmla="*/ 3390703 h 5893281"/>
              <a:gd name="connsiteX1080" fmla="*/ 2403566 w 10035679"/>
              <a:gd name="connsiteY1080" fmla="*/ 3386477 h 5893281"/>
              <a:gd name="connsiteX1081" fmla="*/ 2389075 w 10035679"/>
              <a:gd name="connsiteY1081" fmla="*/ 3378627 h 5893281"/>
              <a:gd name="connsiteX1082" fmla="*/ 2383038 w 10035679"/>
              <a:gd name="connsiteY1082" fmla="*/ 3376212 h 5893281"/>
              <a:gd name="connsiteX1083" fmla="*/ 2397529 w 10035679"/>
              <a:gd name="connsiteY1083" fmla="*/ 3376212 h 5893281"/>
              <a:gd name="connsiteX1084" fmla="*/ 2407189 w 10035679"/>
              <a:gd name="connsiteY1084" fmla="*/ 3361723 h 5893281"/>
              <a:gd name="connsiteX1085" fmla="*/ 2417452 w 10035679"/>
              <a:gd name="connsiteY1085" fmla="*/ 3353873 h 5893281"/>
              <a:gd name="connsiteX1086" fmla="*/ 2429527 w 10035679"/>
              <a:gd name="connsiteY1086" fmla="*/ 3343608 h 5893281"/>
              <a:gd name="connsiteX1087" fmla="*/ 2439792 w 10035679"/>
              <a:gd name="connsiteY1087" fmla="*/ 3343608 h 5893281"/>
              <a:gd name="connsiteX1088" fmla="*/ 2445829 w 10035679"/>
              <a:gd name="connsiteY1088" fmla="*/ 3339382 h 5893281"/>
              <a:gd name="connsiteX1089" fmla="*/ 2454283 w 10035679"/>
              <a:gd name="connsiteY1089" fmla="*/ 3339382 h 5893281"/>
              <a:gd name="connsiteX1090" fmla="*/ 391847 w 10035679"/>
              <a:gd name="connsiteY1090" fmla="*/ 3318854 h 5893281"/>
              <a:gd name="connsiteX1091" fmla="*/ 420221 w 10035679"/>
              <a:gd name="connsiteY1091" fmla="*/ 3329120 h 5893281"/>
              <a:gd name="connsiteX1092" fmla="*/ 420221 w 10035679"/>
              <a:gd name="connsiteY1092" fmla="*/ 3335157 h 5893281"/>
              <a:gd name="connsiteX1093" fmla="*/ 414185 w 10035679"/>
              <a:gd name="connsiteY1093" fmla="*/ 3335157 h 5893281"/>
              <a:gd name="connsiteX1094" fmla="*/ 391847 w 10035679"/>
              <a:gd name="connsiteY1094" fmla="*/ 3343610 h 5893281"/>
              <a:gd name="connsiteX1095" fmla="*/ 371317 w 10035679"/>
              <a:gd name="connsiteY1095" fmla="*/ 3343610 h 5893281"/>
              <a:gd name="connsiteX1096" fmla="*/ 353205 w 10035679"/>
              <a:gd name="connsiteY1096" fmla="*/ 3343610 h 5893281"/>
              <a:gd name="connsiteX1097" fmla="*/ 353205 w 10035679"/>
              <a:gd name="connsiteY1097" fmla="*/ 3329120 h 5893281"/>
              <a:gd name="connsiteX1098" fmla="*/ 363470 w 10035679"/>
              <a:gd name="connsiteY1098" fmla="*/ 3324891 h 5893281"/>
              <a:gd name="connsiteX1099" fmla="*/ 373733 w 10035679"/>
              <a:gd name="connsiteY1099" fmla="*/ 3324891 h 5893281"/>
              <a:gd name="connsiteX1100" fmla="*/ 381582 w 10035679"/>
              <a:gd name="connsiteY1100" fmla="*/ 3323081 h 5893281"/>
              <a:gd name="connsiteX1101" fmla="*/ 235475 w 10035679"/>
              <a:gd name="connsiteY1101" fmla="*/ 3285646 h 5893281"/>
              <a:gd name="connsiteX1102" fmla="*/ 247550 w 10035679"/>
              <a:gd name="connsiteY1102" fmla="*/ 3289872 h 5893281"/>
              <a:gd name="connsiteX1103" fmla="*/ 262041 w 10035679"/>
              <a:gd name="connsiteY1103" fmla="*/ 3289872 h 5893281"/>
              <a:gd name="connsiteX1104" fmla="*/ 268078 w 10035679"/>
              <a:gd name="connsiteY1104" fmla="*/ 3289872 h 5893281"/>
              <a:gd name="connsiteX1105" fmla="*/ 278342 w 10035679"/>
              <a:gd name="connsiteY1105" fmla="*/ 3294098 h 5893281"/>
              <a:gd name="connsiteX1106" fmla="*/ 290418 w 10035679"/>
              <a:gd name="connsiteY1106" fmla="*/ 3295911 h 5893281"/>
              <a:gd name="connsiteX1107" fmla="*/ 290418 w 10035679"/>
              <a:gd name="connsiteY1107" fmla="*/ 3310399 h 5893281"/>
              <a:gd name="connsiteX1108" fmla="*/ 282569 w 10035679"/>
              <a:gd name="connsiteY1108" fmla="*/ 3310399 h 5893281"/>
              <a:gd name="connsiteX1109" fmla="*/ 272303 w 10035679"/>
              <a:gd name="connsiteY1109" fmla="*/ 3314625 h 5893281"/>
              <a:gd name="connsiteX1110" fmla="*/ 262041 w 10035679"/>
              <a:gd name="connsiteY1110" fmla="*/ 3318853 h 5893281"/>
              <a:gd name="connsiteX1111" fmla="*/ 249966 w 10035679"/>
              <a:gd name="connsiteY1111" fmla="*/ 3318853 h 5893281"/>
              <a:gd name="connsiteX1112" fmla="*/ 235475 w 10035679"/>
              <a:gd name="connsiteY1112" fmla="*/ 3318853 h 5893281"/>
              <a:gd name="connsiteX1113" fmla="*/ 2569600 w 10035679"/>
              <a:gd name="connsiteY1113" fmla="*/ 3279610 h 5893281"/>
              <a:gd name="connsiteX1114" fmla="*/ 2581676 w 10035679"/>
              <a:gd name="connsiteY1114" fmla="*/ 3285647 h 5893281"/>
              <a:gd name="connsiteX1115" fmla="*/ 2587714 w 10035679"/>
              <a:gd name="connsiteY1115" fmla="*/ 3294101 h 5893281"/>
              <a:gd name="connsiteX1116" fmla="*/ 2596168 w 10035679"/>
              <a:gd name="connsiteY1116" fmla="*/ 3300138 h 5893281"/>
              <a:gd name="connsiteX1117" fmla="*/ 2597979 w 10035679"/>
              <a:gd name="connsiteY1117" fmla="*/ 3310403 h 5893281"/>
              <a:gd name="connsiteX1118" fmla="*/ 2597979 w 10035679"/>
              <a:gd name="connsiteY1118" fmla="*/ 3329121 h 5893281"/>
              <a:gd name="connsiteX1119" fmla="*/ 2583487 w 10035679"/>
              <a:gd name="connsiteY1119" fmla="*/ 3329121 h 5893281"/>
              <a:gd name="connsiteX1120" fmla="*/ 2581676 w 10035679"/>
              <a:gd name="connsiteY1120" fmla="*/ 3318856 h 5893281"/>
              <a:gd name="connsiteX1121" fmla="*/ 2577450 w 10035679"/>
              <a:gd name="connsiteY1121" fmla="*/ 3314630 h 5893281"/>
              <a:gd name="connsiteX1122" fmla="*/ 2573826 w 10035679"/>
              <a:gd name="connsiteY1122" fmla="*/ 3308591 h 5893281"/>
              <a:gd name="connsiteX1123" fmla="*/ 2569600 w 10035679"/>
              <a:gd name="connsiteY1123" fmla="*/ 3300138 h 5893281"/>
              <a:gd name="connsiteX1124" fmla="*/ 2569600 w 10035679"/>
              <a:gd name="connsiteY1124" fmla="*/ 3294101 h 5893281"/>
              <a:gd name="connsiteX1125" fmla="*/ 8147123 w 10035679"/>
              <a:gd name="connsiteY1125" fmla="*/ 3265119 h 5893281"/>
              <a:gd name="connsiteX1126" fmla="*/ 8153160 w 10035679"/>
              <a:gd name="connsiteY1126" fmla="*/ 3271156 h 5893281"/>
              <a:gd name="connsiteX1127" fmla="*/ 8157386 w 10035679"/>
              <a:gd name="connsiteY1127" fmla="*/ 3279610 h 5893281"/>
              <a:gd name="connsiteX1128" fmla="*/ 8161009 w 10035679"/>
              <a:gd name="connsiteY1128" fmla="*/ 3285647 h 5893281"/>
              <a:gd name="connsiteX1129" fmla="*/ 8161009 w 10035679"/>
              <a:gd name="connsiteY1129" fmla="*/ 3295912 h 5893281"/>
              <a:gd name="connsiteX1130" fmla="*/ 8161009 w 10035679"/>
              <a:gd name="connsiteY1130" fmla="*/ 3310401 h 5893281"/>
              <a:gd name="connsiteX1131" fmla="*/ 8132632 w 10035679"/>
              <a:gd name="connsiteY1131" fmla="*/ 3382252 h 5893281"/>
              <a:gd name="connsiteX1132" fmla="*/ 8118743 w 10035679"/>
              <a:gd name="connsiteY1132" fmla="*/ 3364137 h 5893281"/>
              <a:gd name="connsiteX1133" fmla="*/ 8112706 w 10035679"/>
              <a:gd name="connsiteY1133" fmla="*/ 3347836 h 5893281"/>
              <a:gd name="connsiteX1134" fmla="*/ 8108480 w 10035679"/>
              <a:gd name="connsiteY1134" fmla="*/ 3318855 h 5893281"/>
              <a:gd name="connsiteX1135" fmla="*/ 2553298 w 10035679"/>
              <a:gd name="connsiteY1135" fmla="*/ 3232516 h 5893281"/>
              <a:gd name="connsiteX1136" fmla="*/ 2597976 w 10035679"/>
              <a:gd name="connsiteY1136" fmla="*/ 3232516 h 5893281"/>
              <a:gd name="connsiteX1137" fmla="*/ 2602202 w 10035679"/>
              <a:gd name="connsiteY1137" fmla="*/ 3238553 h 5893281"/>
              <a:gd name="connsiteX1138" fmla="*/ 2610051 w 10035679"/>
              <a:gd name="connsiteY1138" fmla="*/ 3242779 h 5893281"/>
              <a:gd name="connsiteX1139" fmla="*/ 2610051 w 10035679"/>
              <a:gd name="connsiteY1139" fmla="*/ 3247007 h 5893281"/>
              <a:gd name="connsiteX1140" fmla="*/ 2611862 w 10035679"/>
              <a:gd name="connsiteY1140" fmla="*/ 3250628 h 5893281"/>
              <a:gd name="connsiteX1141" fmla="*/ 2611862 w 10035679"/>
              <a:gd name="connsiteY1141" fmla="*/ 3253043 h 5893281"/>
              <a:gd name="connsiteX1142" fmla="*/ 2610051 w 10035679"/>
              <a:gd name="connsiteY1142" fmla="*/ 3257269 h 5893281"/>
              <a:gd name="connsiteX1143" fmla="*/ 2610051 w 10035679"/>
              <a:gd name="connsiteY1143" fmla="*/ 3265119 h 5893281"/>
              <a:gd name="connsiteX1144" fmla="*/ 2597976 w 10035679"/>
              <a:gd name="connsiteY1144" fmla="*/ 3257269 h 5893281"/>
              <a:gd name="connsiteX1145" fmla="*/ 2587711 w 10035679"/>
              <a:gd name="connsiteY1145" fmla="*/ 3253043 h 5893281"/>
              <a:gd name="connsiteX1146" fmla="*/ 2577448 w 10035679"/>
              <a:gd name="connsiteY1146" fmla="*/ 3253043 h 5893281"/>
              <a:gd name="connsiteX1147" fmla="*/ 2569599 w 10035679"/>
              <a:gd name="connsiteY1147" fmla="*/ 3250628 h 5893281"/>
              <a:gd name="connsiteX1148" fmla="*/ 2563562 w 10035679"/>
              <a:gd name="connsiteY1148" fmla="*/ 3250628 h 5893281"/>
              <a:gd name="connsiteX1149" fmla="*/ 2555108 w 10035679"/>
              <a:gd name="connsiteY1149" fmla="*/ 3247007 h 5893281"/>
              <a:gd name="connsiteX1150" fmla="*/ 2553298 w 10035679"/>
              <a:gd name="connsiteY1150" fmla="*/ 3238553 h 5893281"/>
              <a:gd name="connsiteX1151" fmla="*/ 8374133 w 10035679"/>
              <a:gd name="connsiteY1151" fmla="*/ 3098482 h 5893281"/>
              <a:gd name="connsiteX1152" fmla="*/ 8380170 w 10035679"/>
              <a:gd name="connsiteY1152" fmla="*/ 3102708 h 5893281"/>
              <a:gd name="connsiteX1153" fmla="*/ 8383793 w 10035679"/>
              <a:gd name="connsiteY1153" fmla="*/ 3102708 h 5893281"/>
              <a:gd name="connsiteX1154" fmla="*/ 8383793 w 10035679"/>
              <a:gd name="connsiteY1154" fmla="*/ 3106935 h 5893281"/>
              <a:gd name="connsiteX1155" fmla="*/ 8388019 w 10035679"/>
              <a:gd name="connsiteY1155" fmla="*/ 3112973 h 5893281"/>
              <a:gd name="connsiteX1156" fmla="*/ 8388019 w 10035679"/>
              <a:gd name="connsiteY1156" fmla="*/ 3121426 h 5893281"/>
              <a:gd name="connsiteX1157" fmla="*/ 8383793 w 10035679"/>
              <a:gd name="connsiteY1157" fmla="*/ 3131691 h 5893281"/>
              <a:gd name="connsiteX1158" fmla="*/ 8375943 w 10035679"/>
              <a:gd name="connsiteY1158" fmla="*/ 3141954 h 5893281"/>
              <a:gd name="connsiteX1159" fmla="*/ 8374133 w 10035679"/>
              <a:gd name="connsiteY1159" fmla="*/ 3152219 h 5893281"/>
              <a:gd name="connsiteX1160" fmla="*/ 8355416 w 10035679"/>
              <a:gd name="connsiteY1160" fmla="*/ 3152219 h 5893281"/>
              <a:gd name="connsiteX1161" fmla="*/ 8355416 w 10035679"/>
              <a:gd name="connsiteY1161" fmla="*/ 3127463 h 5893281"/>
              <a:gd name="connsiteX1162" fmla="*/ 8362058 w 10035679"/>
              <a:gd name="connsiteY1162" fmla="*/ 3125049 h 5893281"/>
              <a:gd name="connsiteX1163" fmla="*/ 8365679 w 10035679"/>
              <a:gd name="connsiteY1163" fmla="*/ 3117200 h 5893281"/>
              <a:gd name="connsiteX1164" fmla="*/ 8369907 w 10035679"/>
              <a:gd name="connsiteY1164" fmla="*/ 3111161 h 5893281"/>
              <a:gd name="connsiteX1165" fmla="*/ 8278740 w 10035679"/>
              <a:gd name="connsiteY1165" fmla="*/ 3001881 h 5893281"/>
              <a:gd name="connsiteX1166" fmla="*/ 8302889 w 10035679"/>
              <a:gd name="connsiteY1166" fmla="*/ 3001881 h 5893281"/>
              <a:gd name="connsiteX1167" fmla="*/ 8302889 w 10035679"/>
              <a:gd name="connsiteY1167" fmla="*/ 3026637 h 5893281"/>
              <a:gd name="connsiteX1168" fmla="*/ 8270891 w 10035679"/>
              <a:gd name="connsiteY1168" fmla="*/ 3026637 h 5893281"/>
              <a:gd name="connsiteX1169" fmla="*/ 8270891 w 10035679"/>
              <a:gd name="connsiteY1169" fmla="*/ 3010334 h 5893281"/>
              <a:gd name="connsiteX1170" fmla="*/ 8278740 w 10035679"/>
              <a:gd name="connsiteY1170" fmla="*/ 3010334 h 5893281"/>
              <a:gd name="connsiteX1171" fmla="*/ 5703707 w 10035679"/>
              <a:gd name="connsiteY1171" fmla="*/ 2933656 h 5893281"/>
              <a:gd name="connsiteX1172" fmla="*/ 5721819 w 10035679"/>
              <a:gd name="connsiteY1172" fmla="*/ 2933656 h 5893281"/>
              <a:gd name="connsiteX1173" fmla="*/ 5713970 w 10035679"/>
              <a:gd name="connsiteY1173" fmla="*/ 2943920 h 5893281"/>
              <a:gd name="connsiteX1174" fmla="*/ 5707933 w 10035679"/>
              <a:gd name="connsiteY1174" fmla="*/ 2952372 h 5893281"/>
              <a:gd name="connsiteX1175" fmla="*/ 5699481 w 10035679"/>
              <a:gd name="connsiteY1175" fmla="*/ 2958409 h 5893281"/>
              <a:gd name="connsiteX1176" fmla="*/ 5693443 w 10035679"/>
              <a:gd name="connsiteY1176" fmla="*/ 2966863 h 5893281"/>
              <a:gd name="connsiteX1177" fmla="*/ 5681367 w 10035679"/>
              <a:gd name="connsiteY1177" fmla="*/ 2972900 h 5893281"/>
              <a:gd name="connsiteX1178" fmla="*/ 5675331 w 10035679"/>
              <a:gd name="connsiteY1178" fmla="*/ 2972900 h 5893281"/>
              <a:gd name="connsiteX1179" fmla="*/ 5675331 w 10035679"/>
              <a:gd name="connsiteY1179" fmla="*/ 2977126 h 5893281"/>
              <a:gd name="connsiteX1180" fmla="*/ 5671105 w 10035679"/>
              <a:gd name="connsiteY1180" fmla="*/ 2977126 h 5893281"/>
              <a:gd name="connsiteX1181" fmla="*/ 5665066 w 10035679"/>
              <a:gd name="connsiteY1181" fmla="*/ 2977126 h 5893281"/>
              <a:gd name="connsiteX1182" fmla="*/ 5657217 w 10035679"/>
              <a:gd name="connsiteY1182" fmla="*/ 2981352 h 5893281"/>
              <a:gd name="connsiteX1183" fmla="*/ 5651180 w 10035679"/>
              <a:gd name="connsiteY1183" fmla="*/ 2954183 h 5893281"/>
              <a:gd name="connsiteX1184" fmla="*/ 5665066 w 10035679"/>
              <a:gd name="connsiteY1184" fmla="*/ 2952372 h 5893281"/>
              <a:gd name="connsiteX1185" fmla="*/ 5679557 w 10035679"/>
              <a:gd name="connsiteY1185" fmla="*/ 2943920 h 5893281"/>
              <a:gd name="connsiteX1186" fmla="*/ 5693443 w 10035679"/>
              <a:gd name="connsiteY1186" fmla="*/ 2940297 h 5893281"/>
              <a:gd name="connsiteX1187" fmla="*/ 5409677 w 10035679"/>
              <a:gd name="connsiteY1187" fmla="*/ 2923393 h 5893281"/>
              <a:gd name="connsiteX1188" fmla="*/ 5428394 w 10035679"/>
              <a:gd name="connsiteY1188" fmla="*/ 2930034 h 5893281"/>
              <a:gd name="connsiteX1189" fmla="*/ 5448318 w 10035679"/>
              <a:gd name="connsiteY1189" fmla="*/ 2937883 h 5893281"/>
              <a:gd name="connsiteX1190" fmla="*/ 5472467 w 10035679"/>
              <a:gd name="connsiteY1190" fmla="*/ 2943920 h 5893281"/>
              <a:gd name="connsiteX1191" fmla="*/ 5486958 w 10035679"/>
              <a:gd name="connsiteY1191" fmla="*/ 2954184 h 5893281"/>
              <a:gd name="connsiteX1192" fmla="*/ 5430204 w 10035679"/>
              <a:gd name="connsiteY1192" fmla="*/ 2954184 h 5893281"/>
              <a:gd name="connsiteX1193" fmla="*/ 5424168 w 10035679"/>
              <a:gd name="connsiteY1193" fmla="*/ 2952371 h 5893281"/>
              <a:gd name="connsiteX1194" fmla="*/ 5419942 w 10035679"/>
              <a:gd name="connsiteY1194" fmla="*/ 2952371 h 5893281"/>
              <a:gd name="connsiteX1195" fmla="*/ 5413903 w 10035679"/>
              <a:gd name="connsiteY1195" fmla="*/ 2948145 h 5893281"/>
              <a:gd name="connsiteX1196" fmla="*/ 5400017 w 10035679"/>
              <a:gd name="connsiteY1196" fmla="*/ 2948145 h 5893281"/>
              <a:gd name="connsiteX1197" fmla="*/ 5400017 w 10035679"/>
              <a:gd name="connsiteY1197" fmla="*/ 2940297 h 5893281"/>
              <a:gd name="connsiteX1198" fmla="*/ 5403640 w 10035679"/>
              <a:gd name="connsiteY1198" fmla="*/ 2937883 h 5893281"/>
              <a:gd name="connsiteX1199" fmla="*/ 5406054 w 10035679"/>
              <a:gd name="connsiteY1199" fmla="*/ 2933657 h 5893281"/>
              <a:gd name="connsiteX1200" fmla="*/ 5406054 w 10035679"/>
              <a:gd name="connsiteY1200" fmla="*/ 2930034 h 5893281"/>
              <a:gd name="connsiteX1201" fmla="*/ 4778163 w 10035679"/>
              <a:gd name="connsiteY1201" fmla="*/ 2783926 h 5893281"/>
              <a:gd name="connsiteX1202" fmla="*/ 4826467 w 10035679"/>
              <a:gd name="connsiteY1202" fmla="*/ 2783926 h 5893281"/>
              <a:gd name="connsiteX1203" fmla="*/ 4826467 w 10035679"/>
              <a:gd name="connsiteY1203" fmla="*/ 2789963 h 5893281"/>
              <a:gd name="connsiteX1204" fmla="*/ 4816201 w 10035679"/>
              <a:gd name="connsiteY1204" fmla="*/ 2794191 h 5893281"/>
              <a:gd name="connsiteX1205" fmla="*/ 4812578 w 10035679"/>
              <a:gd name="connsiteY1205" fmla="*/ 2797812 h 5893281"/>
              <a:gd name="connsiteX1206" fmla="*/ 4805936 w 10035679"/>
              <a:gd name="connsiteY1206" fmla="*/ 2800228 h 5893281"/>
              <a:gd name="connsiteX1207" fmla="*/ 4798089 w 10035679"/>
              <a:gd name="connsiteY1207" fmla="*/ 2804454 h 5893281"/>
              <a:gd name="connsiteX1208" fmla="*/ 4787824 w 10035679"/>
              <a:gd name="connsiteY1208" fmla="*/ 2804454 h 5893281"/>
              <a:gd name="connsiteX1209" fmla="*/ 5528015 w 10035679"/>
              <a:gd name="connsiteY1209" fmla="*/ 2742266 h 5893281"/>
              <a:gd name="connsiteX1210" fmla="*/ 5523789 w 10035679"/>
              <a:gd name="connsiteY1210" fmla="*/ 2746492 h 5893281"/>
              <a:gd name="connsiteX1211" fmla="*/ 5519561 w 10035679"/>
              <a:gd name="connsiteY1211" fmla="*/ 2750719 h 5893281"/>
              <a:gd name="connsiteX1212" fmla="*/ 5515335 w 10035679"/>
              <a:gd name="connsiteY1212" fmla="*/ 2750719 h 5893281"/>
              <a:gd name="connsiteX1213" fmla="*/ 5515335 w 10035679"/>
              <a:gd name="connsiteY1213" fmla="*/ 2754945 h 5893281"/>
              <a:gd name="connsiteX1214" fmla="*/ 5513524 w 10035679"/>
              <a:gd name="connsiteY1214" fmla="*/ 2756755 h 5893281"/>
              <a:gd name="connsiteX1215" fmla="*/ 5510506 w 10035679"/>
              <a:gd name="connsiteY1215" fmla="*/ 2765209 h 5893281"/>
              <a:gd name="connsiteX1216" fmla="*/ 5516542 w 10035679"/>
              <a:gd name="connsiteY1216" fmla="*/ 2765209 h 5893281"/>
              <a:gd name="connsiteX1217" fmla="*/ 5528618 w 10035679"/>
              <a:gd name="connsiteY1217" fmla="*/ 2760983 h 5893281"/>
              <a:gd name="connsiteX1218" fmla="*/ 5534656 w 10035679"/>
              <a:gd name="connsiteY1218" fmla="*/ 2756755 h 5893281"/>
              <a:gd name="connsiteX1219" fmla="*/ 5542504 w 10035679"/>
              <a:gd name="connsiteY1219" fmla="*/ 2754945 h 5893281"/>
              <a:gd name="connsiteX1220" fmla="*/ 5548542 w 10035679"/>
              <a:gd name="connsiteY1220" fmla="*/ 2750719 h 5893281"/>
              <a:gd name="connsiteX1221" fmla="*/ 5556392 w 10035679"/>
              <a:gd name="connsiteY1221" fmla="*/ 2742266 h 5893281"/>
              <a:gd name="connsiteX1222" fmla="*/ 4996725 w 10035679"/>
              <a:gd name="connsiteY1222" fmla="*/ 2742266 h 5893281"/>
              <a:gd name="connsiteX1223" fmla="*/ 5006990 w 10035679"/>
              <a:gd name="connsiteY1223" fmla="*/ 2742266 h 5893281"/>
              <a:gd name="connsiteX1224" fmla="*/ 5020872 w 10035679"/>
              <a:gd name="connsiteY1224" fmla="*/ 2742266 h 5893281"/>
              <a:gd name="connsiteX1225" fmla="*/ 5025097 w 10035679"/>
              <a:gd name="connsiteY1225" fmla="*/ 2775475 h 5893281"/>
              <a:gd name="connsiteX1226" fmla="*/ 5029326 w 10035679"/>
              <a:gd name="connsiteY1226" fmla="*/ 2814718 h 5893281"/>
              <a:gd name="connsiteX1227" fmla="*/ 5010613 w 10035679"/>
              <a:gd name="connsiteY1227" fmla="*/ 2814718 h 5893281"/>
              <a:gd name="connsiteX1228" fmla="*/ 5006990 w 10035679"/>
              <a:gd name="connsiteY1228" fmla="*/ 2818341 h 5893281"/>
              <a:gd name="connsiteX1229" fmla="*/ 5000952 w 10035679"/>
              <a:gd name="connsiteY1229" fmla="*/ 2818341 h 5893281"/>
              <a:gd name="connsiteX1230" fmla="*/ 4992498 w 10035679"/>
              <a:gd name="connsiteY1230" fmla="*/ 2818341 h 5893281"/>
              <a:gd name="connsiteX1231" fmla="*/ 4982234 w 10035679"/>
              <a:gd name="connsiteY1231" fmla="*/ 2822567 h 5893281"/>
              <a:gd name="connsiteX1232" fmla="*/ 4978611 w 10035679"/>
              <a:gd name="connsiteY1232" fmla="*/ 2794190 h 5893281"/>
              <a:gd name="connsiteX1233" fmla="*/ 4978611 w 10035679"/>
              <a:gd name="connsiteY1233" fmla="*/ 2765210 h 5893281"/>
              <a:gd name="connsiteX1234" fmla="*/ 4982234 w 10035679"/>
              <a:gd name="connsiteY1234" fmla="*/ 2750719 h 5893281"/>
              <a:gd name="connsiteX1235" fmla="*/ 4988271 w 10035679"/>
              <a:gd name="connsiteY1235" fmla="*/ 2746493 h 5893281"/>
              <a:gd name="connsiteX1236" fmla="*/ 5002761 w 10035679"/>
              <a:gd name="connsiteY1236" fmla="*/ 2672229 h 5893281"/>
              <a:gd name="connsiteX1237" fmla="*/ 5020872 w 10035679"/>
              <a:gd name="connsiteY1237" fmla="*/ 2672229 h 5893281"/>
              <a:gd name="connsiteX1238" fmla="*/ 5016650 w 10035679"/>
              <a:gd name="connsiteY1238" fmla="*/ 2686722 h 5893281"/>
              <a:gd name="connsiteX1239" fmla="*/ 5016650 w 10035679"/>
              <a:gd name="connsiteY1239" fmla="*/ 2696984 h 5893281"/>
              <a:gd name="connsiteX1240" fmla="*/ 5016650 w 10035679"/>
              <a:gd name="connsiteY1240" fmla="*/ 2707249 h 5893281"/>
              <a:gd name="connsiteX1241" fmla="*/ 5014837 w 10035679"/>
              <a:gd name="connsiteY1241" fmla="*/ 2715701 h 5893281"/>
              <a:gd name="connsiteX1242" fmla="*/ 5010611 w 10035679"/>
              <a:gd name="connsiteY1242" fmla="*/ 2725966 h 5893281"/>
              <a:gd name="connsiteX1243" fmla="*/ 4996723 w 10035679"/>
              <a:gd name="connsiteY1243" fmla="*/ 2725966 h 5893281"/>
              <a:gd name="connsiteX1244" fmla="*/ 4996723 w 10035679"/>
              <a:gd name="connsiteY1244" fmla="*/ 2711475 h 5893281"/>
              <a:gd name="connsiteX1245" fmla="*/ 5000950 w 10035679"/>
              <a:gd name="connsiteY1245" fmla="*/ 2696984 h 5893281"/>
              <a:gd name="connsiteX1246" fmla="*/ 5000950 w 10035679"/>
              <a:gd name="connsiteY1246" fmla="*/ 2683099 h 5893281"/>
              <a:gd name="connsiteX1247" fmla="*/ 2690868 w 10035679"/>
              <a:gd name="connsiteY1247" fmla="*/ 2573919 h 5893281"/>
              <a:gd name="connsiteX1248" fmla="*/ 2687343 w 10035679"/>
              <a:gd name="connsiteY1248" fmla="*/ 2577441 h 5893281"/>
              <a:gd name="connsiteX1249" fmla="*/ 2683191 w 10035679"/>
              <a:gd name="connsiteY1249" fmla="*/ 2581593 h 5893281"/>
              <a:gd name="connsiteX1250" fmla="*/ 2687332 w 10035679"/>
              <a:gd name="connsiteY1250" fmla="*/ 2578042 h 5893281"/>
              <a:gd name="connsiteX1251" fmla="*/ 8730353 w 10035679"/>
              <a:gd name="connsiteY1251" fmla="*/ 2573817 h 5893281"/>
              <a:gd name="connsiteX1252" fmla="*/ 8748465 w 10035679"/>
              <a:gd name="connsiteY1252" fmla="*/ 2600382 h 5893281"/>
              <a:gd name="connsiteX1253" fmla="*/ 8764766 w 10035679"/>
              <a:gd name="connsiteY1253" fmla="*/ 2614870 h 5893281"/>
              <a:gd name="connsiteX1254" fmla="*/ 8787106 w 10035679"/>
              <a:gd name="connsiteY1254" fmla="*/ 2620909 h 5893281"/>
              <a:gd name="connsiteX1255" fmla="*/ 8801597 w 10035679"/>
              <a:gd name="connsiteY1255" fmla="*/ 2629361 h 5893281"/>
              <a:gd name="connsiteX1256" fmla="*/ 8815483 w 10035679"/>
              <a:gd name="connsiteY1256" fmla="*/ 2639626 h 5893281"/>
              <a:gd name="connsiteX1257" fmla="*/ 8819709 w 10035679"/>
              <a:gd name="connsiteY1257" fmla="*/ 2645663 h 5893281"/>
              <a:gd name="connsiteX1258" fmla="*/ 8821520 w 10035679"/>
              <a:gd name="connsiteY1258" fmla="*/ 2654115 h 5893281"/>
              <a:gd name="connsiteX1259" fmla="*/ 8821520 w 10035679"/>
              <a:gd name="connsiteY1259" fmla="*/ 2660153 h 5893281"/>
              <a:gd name="connsiteX1260" fmla="*/ 8821520 w 10035679"/>
              <a:gd name="connsiteY1260" fmla="*/ 2672229 h 5893281"/>
              <a:gd name="connsiteX1261" fmla="*/ 8797369 w 10035679"/>
              <a:gd name="connsiteY1261" fmla="*/ 2678871 h 5893281"/>
              <a:gd name="connsiteX1262" fmla="*/ 8779257 w 10035679"/>
              <a:gd name="connsiteY1262" fmla="*/ 2693359 h 5893281"/>
              <a:gd name="connsiteX1263" fmla="*/ 8764766 w 10035679"/>
              <a:gd name="connsiteY1263" fmla="*/ 2707247 h 5893281"/>
              <a:gd name="connsiteX1264" fmla="*/ 8744844 w 10035679"/>
              <a:gd name="connsiteY1264" fmla="*/ 2717510 h 5893281"/>
              <a:gd name="connsiteX1265" fmla="*/ 8736389 w 10035679"/>
              <a:gd name="connsiteY1265" fmla="*/ 2707247 h 5893281"/>
              <a:gd name="connsiteX1266" fmla="*/ 8730353 w 10035679"/>
              <a:gd name="connsiteY1266" fmla="*/ 2703624 h 5893281"/>
              <a:gd name="connsiteX1267" fmla="*/ 8724316 w 10035679"/>
              <a:gd name="connsiteY1267" fmla="*/ 2701208 h 5893281"/>
              <a:gd name="connsiteX1268" fmla="*/ 8716467 w 10035679"/>
              <a:gd name="connsiteY1268" fmla="*/ 2703624 h 5893281"/>
              <a:gd name="connsiteX1269" fmla="*/ 8710428 w 10035679"/>
              <a:gd name="connsiteY1269" fmla="*/ 2707247 h 5893281"/>
              <a:gd name="connsiteX1270" fmla="*/ 8706202 w 10035679"/>
              <a:gd name="connsiteY1270" fmla="*/ 2715699 h 5893281"/>
              <a:gd name="connsiteX1271" fmla="*/ 8698353 w 10035679"/>
              <a:gd name="connsiteY1271" fmla="*/ 2717510 h 5893281"/>
              <a:gd name="connsiteX1272" fmla="*/ 8710428 w 10035679"/>
              <a:gd name="connsiteY1272" fmla="*/ 2760980 h 5893281"/>
              <a:gd name="connsiteX1273" fmla="*/ 8712241 w 10035679"/>
              <a:gd name="connsiteY1273" fmla="*/ 2794188 h 5893281"/>
              <a:gd name="connsiteX1274" fmla="*/ 8712241 w 10035679"/>
              <a:gd name="connsiteY1274" fmla="*/ 2818338 h 5893281"/>
              <a:gd name="connsiteX1275" fmla="*/ 8710428 w 10035679"/>
              <a:gd name="connsiteY1275" fmla="*/ 2843092 h 5893281"/>
              <a:gd name="connsiteX1276" fmla="*/ 8701976 w 10035679"/>
              <a:gd name="connsiteY1276" fmla="*/ 2870261 h 5893281"/>
              <a:gd name="connsiteX1277" fmla="*/ 8695939 w 10035679"/>
              <a:gd name="connsiteY1277" fmla="*/ 2905279 h 5893281"/>
              <a:gd name="connsiteX1278" fmla="*/ 8691711 w 10035679"/>
              <a:gd name="connsiteY1278" fmla="*/ 2948144 h 5893281"/>
              <a:gd name="connsiteX1279" fmla="*/ 8645222 w 10035679"/>
              <a:gd name="connsiteY1279" fmla="*/ 2972899 h 5893281"/>
              <a:gd name="connsiteX1280" fmla="*/ 8592694 w 10035679"/>
              <a:gd name="connsiteY1280" fmla="*/ 2997653 h 5893281"/>
              <a:gd name="connsiteX1281" fmla="*/ 8541979 w 10035679"/>
              <a:gd name="connsiteY1281" fmla="*/ 3020596 h 5893281"/>
              <a:gd name="connsiteX1282" fmla="*/ 8531714 w 10035679"/>
              <a:gd name="connsiteY1282" fmla="*/ 3001879 h 5893281"/>
              <a:gd name="connsiteX1283" fmla="*/ 8522054 w 10035679"/>
              <a:gd name="connsiteY1283" fmla="*/ 2987388 h 5893281"/>
              <a:gd name="connsiteX1284" fmla="*/ 8517828 w 10035679"/>
              <a:gd name="connsiteY1284" fmla="*/ 3001879 h 5893281"/>
              <a:gd name="connsiteX1285" fmla="*/ 8517828 w 10035679"/>
              <a:gd name="connsiteY1285" fmla="*/ 3010331 h 5893281"/>
              <a:gd name="connsiteX1286" fmla="*/ 8516018 w 10035679"/>
              <a:gd name="connsiteY1286" fmla="*/ 3020596 h 5893281"/>
              <a:gd name="connsiteX1287" fmla="*/ 8511792 w 10035679"/>
              <a:gd name="connsiteY1287" fmla="*/ 3026633 h 5893281"/>
              <a:gd name="connsiteX1288" fmla="*/ 8501527 w 10035679"/>
              <a:gd name="connsiteY1288" fmla="*/ 3026633 h 5893281"/>
              <a:gd name="connsiteX1289" fmla="*/ 8493678 w 10035679"/>
              <a:gd name="connsiteY1289" fmla="*/ 3026633 h 5893281"/>
              <a:gd name="connsiteX1290" fmla="*/ 8489451 w 10035679"/>
              <a:gd name="connsiteY1290" fmla="*/ 3030861 h 5893281"/>
              <a:gd name="connsiteX1291" fmla="*/ 8487641 w 10035679"/>
              <a:gd name="connsiteY1291" fmla="*/ 3030861 h 5893281"/>
              <a:gd name="connsiteX1292" fmla="*/ 8483415 w 10035679"/>
              <a:gd name="connsiteY1292" fmla="*/ 3034482 h 5893281"/>
              <a:gd name="connsiteX1293" fmla="*/ 8479189 w 10035679"/>
              <a:gd name="connsiteY1293" fmla="*/ 3038708 h 5893281"/>
              <a:gd name="connsiteX1294" fmla="*/ 8468924 w 10035679"/>
              <a:gd name="connsiteY1294" fmla="*/ 3038708 h 5893281"/>
              <a:gd name="connsiteX1295" fmla="*/ 8459264 w 10035679"/>
              <a:gd name="connsiteY1295" fmla="*/ 3041124 h 5893281"/>
              <a:gd name="connsiteX1296" fmla="*/ 8455038 w 10035679"/>
              <a:gd name="connsiteY1296" fmla="*/ 3034482 h 5893281"/>
              <a:gd name="connsiteX1297" fmla="*/ 8455038 w 10035679"/>
              <a:gd name="connsiteY1297" fmla="*/ 3024219 h 5893281"/>
              <a:gd name="connsiteX1298" fmla="*/ 8455038 w 10035679"/>
              <a:gd name="connsiteY1298" fmla="*/ 3020596 h 5893281"/>
              <a:gd name="connsiteX1299" fmla="*/ 8455038 w 10035679"/>
              <a:gd name="connsiteY1299" fmla="*/ 3012144 h 5893281"/>
              <a:gd name="connsiteX1300" fmla="*/ 8455038 w 10035679"/>
              <a:gd name="connsiteY1300" fmla="*/ 3010331 h 5893281"/>
              <a:gd name="connsiteX1301" fmla="*/ 8446584 w 10035679"/>
              <a:gd name="connsiteY1301" fmla="*/ 3010331 h 5893281"/>
              <a:gd name="connsiteX1302" fmla="*/ 8440547 w 10035679"/>
              <a:gd name="connsiteY1302" fmla="*/ 3006105 h 5893281"/>
              <a:gd name="connsiteX1303" fmla="*/ 8426661 w 10035679"/>
              <a:gd name="connsiteY1303" fmla="*/ 3001879 h 5893281"/>
              <a:gd name="connsiteX1304" fmla="*/ 8426661 w 10035679"/>
              <a:gd name="connsiteY1304" fmla="*/ 3010331 h 5893281"/>
              <a:gd name="connsiteX1305" fmla="*/ 8432698 w 10035679"/>
              <a:gd name="connsiteY1305" fmla="*/ 3020596 h 5893281"/>
              <a:gd name="connsiteX1306" fmla="*/ 8440547 w 10035679"/>
              <a:gd name="connsiteY1306" fmla="*/ 3024219 h 5893281"/>
              <a:gd name="connsiteX1307" fmla="*/ 8440547 w 10035679"/>
              <a:gd name="connsiteY1307" fmla="*/ 3030861 h 5893281"/>
              <a:gd name="connsiteX1308" fmla="*/ 8440547 w 10035679"/>
              <a:gd name="connsiteY1308" fmla="*/ 3041124 h 5893281"/>
              <a:gd name="connsiteX1309" fmla="*/ 8444773 w 10035679"/>
              <a:gd name="connsiteY1309" fmla="*/ 3059238 h 5893281"/>
              <a:gd name="connsiteX1310" fmla="*/ 8432698 w 10035679"/>
              <a:gd name="connsiteY1310" fmla="*/ 3069500 h 5893281"/>
              <a:gd name="connsiteX1311" fmla="*/ 8426661 w 10035679"/>
              <a:gd name="connsiteY1311" fmla="*/ 3083991 h 5893281"/>
              <a:gd name="connsiteX1312" fmla="*/ 8418209 w 10035679"/>
              <a:gd name="connsiteY1312" fmla="*/ 3098480 h 5893281"/>
              <a:gd name="connsiteX1313" fmla="*/ 8394058 w 10035679"/>
              <a:gd name="connsiteY1313" fmla="*/ 3098480 h 5893281"/>
              <a:gd name="connsiteX1314" fmla="*/ 8390435 w 10035679"/>
              <a:gd name="connsiteY1314" fmla="*/ 3069500 h 5893281"/>
              <a:gd name="connsiteX1315" fmla="*/ 8388019 w 10035679"/>
              <a:gd name="connsiteY1315" fmla="*/ 3055009 h 5893281"/>
              <a:gd name="connsiteX1316" fmla="*/ 8380170 w 10035679"/>
              <a:gd name="connsiteY1316" fmla="*/ 3041124 h 5893281"/>
              <a:gd name="connsiteX1317" fmla="*/ 8374133 w 10035679"/>
              <a:gd name="connsiteY1317" fmla="*/ 3020596 h 5893281"/>
              <a:gd name="connsiteX1318" fmla="*/ 8394058 w 10035679"/>
              <a:gd name="connsiteY1318" fmla="*/ 3020596 h 5893281"/>
              <a:gd name="connsiteX1319" fmla="*/ 8418209 w 10035679"/>
              <a:gd name="connsiteY1319" fmla="*/ 2987388 h 5893281"/>
              <a:gd name="connsiteX1320" fmla="*/ 8450810 w 10035679"/>
              <a:gd name="connsiteY1320" fmla="*/ 2958409 h 5893281"/>
              <a:gd name="connsiteX1321" fmla="*/ 8489451 w 10035679"/>
              <a:gd name="connsiteY1321" fmla="*/ 2940297 h 5893281"/>
              <a:gd name="connsiteX1322" fmla="*/ 8503337 w 10035679"/>
              <a:gd name="connsiteY1322" fmla="*/ 2937882 h 5893281"/>
              <a:gd name="connsiteX1323" fmla="*/ 8517828 w 10035679"/>
              <a:gd name="connsiteY1323" fmla="*/ 2937882 h 5893281"/>
              <a:gd name="connsiteX1324" fmla="*/ 8529904 w 10035679"/>
              <a:gd name="connsiteY1324" fmla="*/ 2940297 h 5893281"/>
              <a:gd name="connsiteX1325" fmla="*/ 8535942 w 10035679"/>
              <a:gd name="connsiteY1325" fmla="*/ 2940297 h 5893281"/>
              <a:gd name="connsiteX1326" fmla="*/ 8541979 w 10035679"/>
              <a:gd name="connsiteY1326" fmla="*/ 2940297 h 5893281"/>
              <a:gd name="connsiteX1327" fmla="*/ 8550431 w 10035679"/>
              <a:gd name="connsiteY1327" fmla="*/ 2930032 h 5893281"/>
              <a:gd name="connsiteX1328" fmla="*/ 8556468 w 10035679"/>
              <a:gd name="connsiteY1328" fmla="*/ 2919769 h 5893281"/>
              <a:gd name="connsiteX1329" fmla="*/ 8560091 w 10035679"/>
              <a:gd name="connsiteY1329" fmla="*/ 2908900 h 5893281"/>
              <a:gd name="connsiteX1330" fmla="*/ 8564317 w 10035679"/>
              <a:gd name="connsiteY1330" fmla="*/ 2901053 h 5893281"/>
              <a:gd name="connsiteX1331" fmla="*/ 8570356 w 10035679"/>
              <a:gd name="connsiteY1331" fmla="*/ 2890788 h 5893281"/>
              <a:gd name="connsiteX1332" fmla="*/ 8582431 w 10035679"/>
              <a:gd name="connsiteY1332" fmla="*/ 2884752 h 5893281"/>
              <a:gd name="connsiteX1333" fmla="*/ 8584847 w 10035679"/>
              <a:gd name="connsiteY1333" fmla="*/ 2890788 h 5893281"/>
              <a:gd name="connsiteX1334" fmla="*/ 8588468 w 10035679"/>
              <a:gd name="connsiteY1334" fmla="*/ 2895014 h 5893281"/>
              <a:gd name="connsiteX1335" fmla="*/ 8592694 w 10035679"/>
              <a:gd name="connsiteY1335" fmla="*/ 2895014 h 5893281"/>
              <a:gd name="connsiteX1336" fmla="*/ 8596922 w 10035679"/>
              <a:gd name="connsiteY1336" fmla="*/ 2895014 h 5893281"/>
              <a:gd name="connsiteX1337" fmla="*/ 8598733 w 10035679"/>
              <a:gd name="connsiteY1337" fmla="*/ 2890788 h 5893281"/>
              <a:gd name="connsiteX1338" fmla="*/ 8627110 w 10035679"/>
              <a:gd name="connsiteY1338" fmla="*/ 2866035 h 5893281"/>
              <a:gd name="connsiteX1339" fmla="*/ 8645222 w 10035679"/>
              <a:gd name="connsiteY1339" fmla="*/ 2843092 h 5893281"/>
              <a:gd name="connsiteX1340" fmla="*/ 8653676 w 10035679"/>
              <a:gd name="connsiteY1340" fmla="*/ 2818338 h 5893281"/>
              <a:gd name="connsiteX1341" fmla="*/ 8659713 w 10035679"/>
              <a:gd name="connsiteY1341" fmla="*/ 2789962 h 5893281"/>
              <a:gd name="connsiteX1342" fmla="*/ 8669976 w 10035679"/>
              <a:gd name="connsiteY1342" fmla="*/ 2765206 h 5893281"/>
              <a:gd name="connsiteX1343" fmla="*/ 8691711 w 10035679"/>
              <a:gd name="connsiteY1343" fmla="*/ 2732001 h 5893281"/>
              <a:gd name="connsiteX1344" fmla="*/ 8677825 w 10035679"/>
              <a:gd name="connsiteY1344" fmla="*/ 2732001 h 5893281"/>
              <a:gd name="connsiteX1345" fmla="*/ 8667562 w 10035679"/>
              <a:gd name="connsiteY1345" fmla="*/ 2725962 h 5893281"/>
              <a:gd name="connsiteX1346" fmla="*/ 8663939 w 10035679"/>
              <a:gd name="connsiteY1346" fmla="*/ 2717510 h 5893281"/>
              <a:gd name="connsiteX1347" fmla="*/ 8659713 w 10035679"/>
              <a:gd name="connsiteY1347" fmla="*/ 2711474 h 5893281"/>
              <a:gd name="connsiteX1348" fmla="*/ 8659713 w 10035679"/>
              <a:gd name="connsiteY1348" fmla="*/ 2696983 h 5893281"/>
              <a:gd name="connsiteX1349" fmla="*/ 8659713 w 10035679"/>
              <a:gd name="connsiteY1349" fmla="*/ 2678871 h 5893281"/>
              <a:gd name="connsiteX1350" fmla="*/ 8663939 w 10035679"/>
              <a:gd name="connsiteY1350" fmla="*/ 2674643 h 5893281"/>
              <a:gd name="connsiteX1351" fmla="*/ 8667562 w 10035679"/>
              <a:gd name="connsiteY1351" fmla="*/ 2672229 h 5893281"/>
              <a:gd name="connsiteX1352" fmla="*/ 8667562 w 10035679"/>
              <a:gd name="connsiteY1352" fmla="*/ 2668605 h 5893281"/>
              <a:gd name="connsiteX1353" fmla="*/ 8667562 w 10035679"/>
              <a:gd name="connsiteY1353" fmla="*/ 2664379 h 5893281"/>
              <a:gd name="connsiteX1354" fmla="*/ 8682051 w 10035679"/>
              <a:gd name="connsiteY1354" fmla="*/ 2660153 h 5893281"/>
              <a:gd name="connsiteX1355" fmla="*/ 8691711 w 10035679"/>
              <a:gd name="connsiteY1355" fmla="*/ 2660153 h 5893281"/>
              <a:gd name="connsiteX1356" fmla="*/ 8698353 w 10035679"/>
              <a:gd name="connsiteY1356" fmla="*/ 2658340 h 5893281"/>
              <a:gd name="connsiteX1357" fmla="*/ 8706202 w 10035679"/>
              <a:gd name="connsiteY1357" fmla="*/ 2658340 h 5893281"/>
              <a:gd name="connsiteX1358" fmla="*/ 8706202 w 10035679"/>
              <a:gd name="connsiteY1358" fmla="*/ 2620909 h 5893281"/>
              <a:gd name="connsiteX1359" fmla="*/ 8712241 w 10035679"/>
              <a:gd name="connsiteY1359" fmla="*/ 2592533 h 5893281"/>
              <a:gd name="connsiteX1360" fmla="*/ 5124099 w 10035679"/>
              <a:gd name="connsiteY1360" fmla="*/ 2567174 h 5893281"/>
              <a:gd name="connsiteX1361" fmla="*/ 5122288 w 10035679"/>
              <a:gd name="connsiteY1361" fmla="*/ 2571405 h 5893281"/>
              <a:gd name="connsiteX1362" fmla="*/ 5118062 w 10035679"/>
              <a:gd name="connsiteY1362" fmla="*/ 2571405 h 5893281"/>
              <a:gd name="connsiteX1363" fmla="*/ 5113836 w 10035679"/>
              <a:gd name="connsiteY1363" fmla="*/ 2571405 h 5893281"/>
              <a:gd name="connsiteX1364" fmla="*/ 5113836 w 10035679"/>
              <a:gd name="connsiteY1364" fmla="*/ 2573214 h 5893281"/>
              <a:gd name="connsiteX1365" fmla="*/ 5109610 w 10035679"/>
              <a:gd name="connsiteY1365" fmla="*/ 2573214 h 5893281"/>
              <a:gd name="connsiteX1366" fmla="*/ 5103571 w 10035679"/>
              <a:gd name="connsiteY1366" fmla="*/ 2581666 h 5893281"/>
              <a:gd name="connsiteX1367" fmla="*/ 5095722 w 10035679"/>
              <a:gd name="connsiteY1367" fmla="*/ 2585892 h 5893281"/>
              <a:gd name="connsiteX1368" fmla="*/ 5095722 w 10035679"/>
              <a:gd name="connsiteY1368" fmla="*/ 2587705 h 5893281"/>
              <a:gd name="connsiteX1369" fmla="*/ 5095722 w 10035679"/>
              <a:gd name="connsiteY1369" fmla="*/ 2596157 h 5893281"/>
              <a:gd name="connsiteX1370" fmla="*/ 5095722 w 10035679"/>
              <a:gd name="connsiteY1370" fmla="*/ 2602194 h 5893281"/>
              <a:gd name="connsiteX1371" fmla="*/ 5095722 w 10035679"/>
              <a:gd name="connsiteY1371" fmla="*/ 2614268 h 5893281"/>
              <a:gd name="connsiteX1372" fmla="*/ 5124099 w 10035679"/>
              <a:gd name="connsiteY1372" fmla="*/ 2643250 h 5893281"/>
              <a:gd name="connsiteX1373" fmla="*/ 5150665 w 10035679"/>
              <a:gd name="connsiteY1373" fmla="*/ 2674040 h 5893281"/>
              <a:gd name="connsiteX1374" fmla="*/ 5174815 w 10035679"/>
              <a:gd name="connsiteY1374" fmla="*/ 2710871 h 5893281"/>
              <a:gd name="connsiteX1375" fmla="*/ 5203192 w 10035679"/>
              <a:gd name="connsiteY1375" fmla="*/ 2710871 h 5893281"/>
              <a:gd name="connsiteX1376" fmla="*/ 5203192 w 10035679"/>
              <a:gd name="connsiteY1376" fmla="*/ 2731398 h 5893281"/>
              <a:gd name="connsiteX1377" fmla="*/ 5231569 w 10035679"/>
              <a:gd name="connsiteY1377" fmla="*/ 2741661 h 5893281"/>
              <a:gd name="connsiteX1378" fmla="*/ 5252096 w 10035679"/>
              <a:gd name="connsiteY1378" fmla="*/ 2756153 h 5893281"/>
              <a:gd name="connsiteX1379" fmla="*/ 5274434 w 10035679"/>
              <a:gd name="connsiteY1379" fmla="*/ 2774869 h 5893281"/>
              <a:gd name="connsiteX1380" fmla="*/ 5274434 w 10035679"/>
              <a:gd name="connsiteY1380" fmla="*/ 2783321 h 5893281"/>
              <a:gd name="connsiteX1381" fmla="*/ 5266587 w 10035679"/>
              <a:gd name="connsiteY1381" fmla="*/ 2783321 h 5893281"/>
              <a:gd name="connsiteX1382" fmla="*/ 5260549 w 10035679"/>
              <a:gd name="connsiteY1382" fmla="*/ 2783321 h 5893281"/>
              <a:gd name="connsiteX1383" fmla="*/ 5252699 w 10035679"/>
              <a:gd name="connsiteY1383" fmla="*/ 2783321 h 5893281"/>
              <a:gd name="connsiteX1384" fmla="*/ 5248473 w 10035679"/>
              <a:gd name="connsiteY1384" fmla="*/ 2783321 h 5893281"/>
              <a:gd name="connsiteX1385" fmla="*/ 5242436 w 10035679"/>
              <a:gd name="connsiteY1385" fmla="*/ 2779095 h 5893281"/>
              <a:gd name="connsiteX1386" fmla="*/ 5232172 w 10035679"/>
              <a:gd name="connsiteY1386" fmla="*/ 2774869 h 5893281"/>
              <a:gd name="connsiteX1387" fmla="*/ 5221909 w 10035679"/>
              <a:gd name="connsiteY1387" fmla="*/ 2774869 h 5893281"/>
              <a:gd name="connsiteX1388" fmla="*/ 5221909 w 10035679"/>
              <a:gd name="connsiteY1388" fmla="*/ 2785131 h 5893281"/>
              <a:gd name="connsiteX1389" fmla="*/ 5223720 w 10035679"/>
              <a:gd name="connsiteY1389" fmla="*/ 2793586 h 5893281"/>
              <a:gd name="connsiteX1390" fmla="*/ 5227946 w 10035679"/>
              <a:gd name="connsiteY1390" fmla="*/ 2799622 h 5893281"/>
              <a:gd name="connsiteX1391" fmla="*/ 5227946 w 10035679"/>
              <a:gd name="connsiteY1391" fmla="*/ 2803848 h 5893281"/>
              <a:gd name="connsiteX1392" fmla="*/ 5232172 w 10035679"/>
              <a:gd name="connsiteY1392" fmla="*/ 2812301 h 5893281"/>
              <a:gd name="connsiteX1393" fmla="*/ 5233984 w 10035679"/>
              <a:gd name="connsiteY1393" fmla="*/ 2822565 h 5893281"/>
              <a:gd name="connsiteX1394" fmla="*/ 5223720 w 10035679"/>
              <a:gd name="connsiteY1394" fmla="*/ 2828602 h 5893281"/>
              <a:gd name="connsiteX1395" fmla="*/ 5217683 w 10035679"/>
              <a:gd name="connsiteY1395" fmla="*/ 2837056 h 5893281"/>
              <a:gd name="connsiteX1396" fmla="*/ 5209834 w 10035679"/>
              <a:gd name="connsiteY1396" fmla="*/ 2847318 h 5893281"/>
              <a:gd name="connsiteX1397" fmla="*/ 5203795 w 10035679"/>
              <a:gd name="connsiteY1397" fmla="*/ 2861809 h 5893281"/>
              <a:gd name="connsiteX1398" fmla="*/ 5181457 w 10035679"/>
              <a:gd name="connsiteY1398" fmla="*/ 2861809 h 5893281"/>
              <a:gd name="connsiteX1399" fmla="*/ 5181457 w 10035679"/>
              <a:gd name="connsiteY1399" fmla="*/ 2909505 h 5893281"/>
              <a:gd name="connsiteX1400" fmla="*/ 5165155 w 10035679"/>
              <a:gd name="connsiteY1400" fmla="*/ 2909505 h 5893281"/>
              <a:gd name="connsiteX1401" fmla="*/ 5147041 w 10035679"/>
              <a:gd name="connsiteY1401" fmla="*/ 2895016 h 5893281"/>
              <a:gd name="connsiteX1402" fmla="*/ 5124703 w 10035679"/>
              <a:gd name="connsiteY1402" fmla="*/ 2886562 h 5893281"/>
              <a:gd name="connsiteX1403" fmla="*/ 5108402 w 10035679"/>
              <a:gd name="connsiteY1403" fmla="*/ 2876300 h 5893281"/>
              <a:gd name="connsiteX1404" fmla="*/ 5096327 w 10035679"/>
              <a:gd name="connsiteY1404" fmla="*/ 2851544 h 5893281"/>
              <a:gd name="connsiteX1405" fmla="*/ 5124703 w 10035679"/>
              <a:gd name="connsiteY1405" fmla="*/ 2855772 h 5893281"/>
              <a:gd name="connsiteX1406" fmla="*/ 5153080 w 10035679"/>
              <a:gd name="connsiteY1406" fmla="*/ 2851544 h 5893281"/>
              <a:gd name="connsiteX1407" fmla="*/ 5175418 w 10035679"/>
              <a:gd name="connsiteY1407" fmla="*/ 2843092 h 5893281"/>
              <a:gd name="connsiteX1408" fmla="*/ 5189306 w 10035679"/>
              <a:gd name="connsiteY1408" fmla="*/ 2828602 h 5893281"/>
              <a:gd name="connsiteX1409" fmla="*/ 5193532 w 10035679"/>
              <a:gd name="connsiteY1409" fmla="*/ 2826791 h 5893281"/>
              <a:gd name="connsiteX1410" fmla="*/ 5193532 w 10035679"/>
              <a:gd name="connsiteY1410" fmla="*/ 2822565 h 5893281"/>
              <a:gd name="connsiteX1411" fmla="*/ 5195343 w 10035679"/>
              <a:gd name="connsiteY1411" fmla="*/ 2818339 h 5893281"/>
              <a:gd name="connsiteX1412" fmla="*/ 5195343 w 10035679"/>
              <a:gd name="connsiteY1412" fmla="*/ 2812301 h 5893281"/>
              <a:gd name="connsiteX1413" fmla="*/ 5195343 w 10035679"/>
              <a:gd name="connsiteY1413" fmla="*/ 2803848 h 5893281"/>
              <a:gd name="connsiteX1414" fmla="*/ 5142815 w 10035679"/>
              <a:gd name="connsiteY1414" fmla="*/ 2764604 h 5893281"/>
              <a:gd name="connsiteX1415" fmla="*/ 5086062 w 10035679"/>
              <a:gd name="connsiteY1415" fmla="*/ 2725360 h 5893281"/>
              <a:gd name="connsiteX1416" fmla="*/ 5067950 w 10035679"/>
              <a:gd name="connsiteY1416" fmla="*/ 2703021 h 5893281"/>
              <a:gd name="connsiteX1417" fmla="*/ 5051662 w 10035679"/>
              <a:gd name="connsiteY1417" fmla="*/ 2682495 h 5893281"/>
              <a:gd name="connsiteX1418" fmla="*/ 5037776 w 10035679"/>
              <a:gd name="connsiteY1418" fmla="*/ 2657739 h 5893281"/>
              <a:gd name="connsiteX1419" fmla="*/ 5015441 w 10035679"/>
              <a:gd name="connsiteY1419" fmla="*/ 2635401 h 5893281"/>
              <a:gd name="connsiteX1420" fmla="*/ 4987064 w 10035679"/>
              <a:gd name="connsiteY1420" fmla="*/ 2625135 h 5893281"/>
              <a:gd name="connsiteX1421" fmla="*/ 4962913 w 10035679"/>
              <a:gd name="connsiteY1421" fmla="*/ 2645663 h 5893281"/>
              <a:gd name="connsiteX1422" fmla="*/ 4930311 w 10035679"/>
              <a:gd name="connsiteY1422" fmla="*/ 2664379 h 5893281"/>
              <a:gd name="connsiteX1423" fmla="*/ 4891671 w 10035679"/>
              <a:gd name="connsiteY1423" fmla="*/ 2672833 h 5893281"/>
              <a:gd name="connsiteX1424" fmla="*/ 4887444 w 10035679"/>
              <a:gd name="connsiteY1424" fmla="*/ 2664379 h 5893281"/>
              <a:gd name="connsiteX1425" fmla="*/ 4885632 w 10035679"/>
              <a:gd name="connsiteY1425" fmla="*/ 2658345 h 5893281"/>
              <a:gd name="connsiteX1426" fmla="*/ 4881407 w 10035679"/>
              <a:gd name="connsiteY1426" fmla="*/ 2654117 h 5893281"/>
              <a:gd name="connsiteX1427" fmla="*/ 4873557 w 10035679"/>
              <a:gd name="connsiteY1427" fmla="*/ 2654117 h 5893281"/>
              <a:gd name="connsiteX1428" fmla="*/ 4871746 w 10035679"/>
              <a:gd name="connsiteY1428" fmla="*/ 2654117 h 5893281"/>
              <a:gd name="connsiteX1429" fmla="*/ 4863898 w 10035679"/>
              <a:gd name="connsiteY1429" fmla="*/ 2658345 h 5893281"/>
              <a:gd name="connsiteX1430" fmla="*/ 4845785 w 10035679"/>
              <a:gd name="connsiteY1430" fmla="*/ 2672833 h 5893281"/>
              <a:gd name="connsiteX1431" fmla="*/ 4839746 w 10035679"/>
              <a:gd name="connsiteY1431" fmla="*/ 2693362 h 5893281"/>
              <a:gd name="connsiteX1432" fmla="*/ 4835519 w 10035679"/>
              <a:gd name="connsiteY1432" fmla="*/ 2715700 h 5893281"/>
              <a:gd name="connsiteX1433" fmla="*/ 4825258 w 10035679"/>
              <a:gd name="connsiteY1433" fmla="*/ 2732001 h 5893281"/>
              <a:gd name="connsiteX1434" fmla="*/ 4786617 w 10035679"/>
              <a:gd name="connsiteY1434" fmla="*/ 2732001 h 5893281"/>
              <a:gd name="connsiteX1435" fmla="*/ 4772730 w 10035679"/>
              <a:gd name="connsiteY1435" fmla="*/ 2750719 h 5893281"/>
              <a:gd name="connsiteX1436" fmla="*/ 4762465 w 10035679"/>
              <a:gd name="connsiteY1436" fmla="*/ 2771246 h 5893281"/>
              <a:gd name="connsiteX1437" fmla="*/ 4754618 w 10035679"/>
              <a:gd name="connsiteY1437" fmla="*/ 2797812 h 5893281"/>
              <a:gd name="connsiteX1438" fmla="*/ 4750388 w 10035679"/>
              <a:gd name="connsiteY1438" fmla="*/ 2799622 h 5893281"/>
              <a:gd name="connsiteX1439" fmla="*/ 4750388 w 10035679"/>
              <a:gd name="connsiteY1439" fmla="*/ 2808074 h 5893281"/>
              <a:gd name="connsiteX1440" fmla="*/ 4754618 w 10035679"/>
              <a:gd name="connsiteY1440" fmla="*/ 2812301 h 5893281"/>
              <a:gd name="connsiteX1441" fmla="*/ 4758844 w 10035679"/>
              <a:gd name="connsiteY1441" fmla="*/ 2814113 h 5893281"/>
              <a:gd name="connsiteX1442" fmla="*/ 4764881 w 10035679"/>
              <a:gd name="connsiteY1442" fmla="*/ 2822565 h 5893281"/>
              <a:gd name="connsiteX1443" fmla="*/ 4769107 w 10035679"/>
              <a:gd name="connsiteY1443" fmla="*/ 2828602 h 5893281"/>
              <a:gd name="connsiteX1444" fmla="*/ 4758844 w 10035679"/>
              <a:gd name="connsiteY1444" fmla="*/ 2828602 h 5893281"/>
              <a:gd name="connsiteX1445" fmla="*/ 4754618 w 10035679"/>
              <a:gd name="connsiteY1445" fmla="*/ 2832830 h 5893281"/>
              <a:gd name="connsiteX1446" fmla="*/ 4750388 w 10035679"/>
              <a:gd name="connsiteY1446" fmla="*/ 2832830 h 5893281"/>
              <a:gd name="connsiteX1447" fmla="*/ 4748579 w 10035679"/>
              <a:gd name="connsiteY1447" fmla="*/ 2837056 h 5893281"/>
              <a:gd name="connsiteX1448" fmla="*/ 4744353 w 10035679"/>
              <a:gd name="connsiteY1448" fmla="*/ 2841282 h 5893281"/>
              <a:gd name="connsiteX1449" fmla="*/ 4736503 w 10035679"/>
              <a:gd name="connsiteY1449" fmla="*/ 2843092 h 5893281"/>
              <a:gd name="connsiteX1450" fmla="*/ 4736503 w 10035679"/>
              <a:gd name="connsiteY1450" fmla="*/ 2851544 h 5893281"/>
              <a:gd name="connsiteX1451" fmla="*/ 4736503 w 10035679"/>
              <a:gd name="connsiteY1451" fmla="*/ 2855772 h 5893281"/>
              <a:gd name="connsiteX1452" fmla="*/ 4736503 w 10035679"/>
              <a:gd name="connsiteY1452" fmla="*/ 2859393 h 5893281"/>
              <a:gd name="connsiteX1453" fmla="*/ 4736503 w 10035679"/>
              <a:gd name="connsiteY1453" fmla="*/ 2871469 h 5893281"/>
              <a:gd name="connsiteX1454" fmla="*/ 4712353 w 10035679"/>
              <a:gd name="connsiteY1454" fmla="*/ 2873279 h 5893281"/>
              <a:gd name="connsiteX1455" fmla="*/ 4702090 w 10035679"/>
              <a:gd name="connsiteY1455" fmla="*/ 2881733 h 5893281"/>
              <a:gd name="connsiteX1456" fmla="*/ 4694241 w 10035679"/>
              <a:gd name="connsiteY1456" fmla="*/ 2887770 h 5893281"/>
              <a:gd name="connsiteX1457" fmla="*/ 4688204 w 10035679"/>
              <a:gd name="connsiteY1457" fmla="*/ 2899845 h 5893281"/>
              <a:gd name="connsiteX1458" fmla="*/ 4677940 w 10035679"/>
              <a:gd name="connsiteY1458" fmla="*/ 2910110 h 5893281"/>
              <a:gd name="connsiteX1459" fmla="*/ 4665864 w 10035679"/>
              <a:gd name="connsiteY1459" fmla="*/ 2914336 h 5893281"/>
              <a:gd name="connsiteX1460" fmla="*/ 4659826 w 10035679"/>
              <a:gd name="connsiteY1460" fmla="*/ 2914336 h 5893281"/>
              <a:gd name="connsiteX1461" fmla="*/ 4649563 w 10035679"/>
              <a:gd name="connsiteY1461" fmla="*/ 2910110 h 5893281"/>
              <a:gd name="connsiteX1462" fmla="*/ 4641712 w 10035679"/>
              <a:gd name="connsiteY1462" fmla="*/ 2905882 h 5893281"/>
              <a:gd name="connsiteX1463" fmla="*/ 4635677 w 10035679"/>
              <a:gd name="connsiteY1463" fmla="*/ 2901656 h 5893281"/>
              <a:gd name="connsiteX1464" fmla="*/ 4631451 w 10035679"/>
              <a:gd name="connsiteY1464" fmla="*/ 2901656 h 5893281"/>
              <a:gd name="connsiteX1465" fmla="*/ 4625411 w 10035679"/>
              <a:gd name="connsiteY1465" fmla="*/ 2905882 h 5893281"/>
              <a:gd name="connsiteX1466" fmla="*/ 4617564 w 10035679"/>
              <a:gd name="connsiteY1466" fmla="*/ 2910110 h 5893281"/>
              <a:gd name="connsiteX1467" fmla="*/ 4611526 w 10035679"/>
              <a:gd name="connsiteY1467" fmla="*/ 2914336 h 5893281"/>
              <a:gd name="connsiteX1468" fmla="*/ 4599452 w 10035679"/>
              <a:gd name="connsiteY1468" fmla="*/ 2916147 h 5893281"/>
              <a:gd name="connsiteX1469" fmla="*/ 4599452 w 10035679"/>
              <a:gd name="connsiteY1469" fmla="*/ 2934863 h 5893281"/>
              <a:gd name="connsiteX1470" fmla="*/ 4698467 w 10035679"/>
              <a:gd name="connsiteY1470" fmla="*/ 2949354 h 5893281"/>
              <a:gd name="connsiteX1471" fmla="*/ 4726843 w 10035679"/>
              <a:gd name="connsiteY1471" fmla="*/ 2934863 h 5893281"/>
              <a:gd name="connsiteX1472" fmla="*/ 4755221 w 10035679"/>
              <a:gd name="connsiteY1472" fmla="*/ 2916147 h 5893281"/>
              <a:gd name="connsiteX1473" fmla="*/ 4777562 w 10035679"/>
              <a:gd name="connsiteY1473" fmla="*/ 2901656 h 5893281"/>
              <a:gd name="connsiteX1474" fmla="*/ 4807749 w 10035679"/>
              <a:gd name="connsiteY1474" fmla="*/ 2895619 h 5893281"/>
              <a:gd name="connsiteX1475" fmla="*/ 4854237 w 10035679"/>
              <a:gd name="connsiteY1475" fmla="*/ 2887167 h 5893281"/>
              <a:gd name="connsiteX1476" fmla="*/ 4903141 w 10035679"/>
              <a:gd name="connsiteY1476" fmla="*/ 2885354 h 5893281"/>
              <a:gd name="connsiteX1477" fmla="*/ 4958084 w 10035679"/>
              <a:gd name="connsiteY1477" fmla="*/ 2885354 h 5893281"/>
              <a:gd name="connsiteX1478" fmla="*/ 5002763 w 10035679"/>
              <a:gd name="connsiteY1478" fmla="*/ 2885354 h 5893281"/>
              <a:gd name="connsiteX1479" fmla="*/ 5041398 w 10035679"/>
              <a:gd name="connsiteY1479" fmla="*/ 2887167 h 5893281"/>
              <a:gd name="connsiteX1480" fmla="*/ 5059498 w 10035679"/>
              <a:gd name="connsiteY1480" fmla="*/ 2891393 h 5893281"/>
              <a:gd name="connsiteX1481" fmla="*/ 5068553 w 10035679"/>
              <a:gd name="connsiteY1481" fmla="*/ 2891393 h 5893281"/>
              <a:gd name="connsiteX1482" fmla="*/ 5056477 w 10035679"/>
              <a:gd name="connsiteY1482" fmla="*/ 2924599 h 5893281"/>
              <a:gd name="connsiteX1483" fmla="*/ 5050454 w 10035679"/>
              <a:gd name="connsiteY1483" fmla="*/ 2959616 h 5893281"/>
              <a:gd name="connsiteX1484" fmla="*/ 5042605 w 10035679"/>
              <a:gd name="connsiteY1484" fmla="*/ 2996445 h 5893281"/>
              <a:gd name="connsiteX1485" fmla="*/ 5054680 w 10035679"/>
              <a:gd name="connsiteY1485" fmla="*/ 3002484 h 5893281"/>
              <a:gd name="connsiteX1486" fmla="*/ 5056477 w 10035679"/>
              <a:gd name="connsiteY1486" fmla="*/ 3010936 h 5893281"/>
              <a:gd name="connsiteX1487" fmla="*/ 5064327 w 10035679"/>
              <a:gd name="connsiteY1487" fmla="*/ 3016975 h 5893281"/>
              <a:gd name="connsiteX1488" fmla="*/ 5068553 w 10035679"/>
              <a:gd name="connsiteY1488" fmla="*/ 3021201 h 5893281"/>
              <a:gd name="connsiteX1489" fmla="*/ 5074591 w 10035679"/>
              <a:gd name="connsiteY1489" fmla="*/ 3027238 h 5893281"/>
              <a:gd name="connsiteX1490" fmla="*/ 5098742 w 10035679"/>
              <a:gd name="connsiteY1490" fmla="*/ 3035690 h 5893281"/>
              <a:gd name="connsiteX1491" fmla="*/ 5127119 w 10035679"/>
              <a:gd name="connsiteY1491" fmla="*/ 3035690 h 5893281"/>
              <a:gd name="connsiteX1492" fmla="*/ 5155496 w 10035679"/>
              <a:gd name="connsiteY1492" fmla="*/ 3039918 h 5893281"/>
              <a:gd name="connsiteX1493" fmla="*/ 5183870 w 10035679"/>
              <a:gd name="connsiteY1493" fmla="*/ 3054407 h 5893281"/>
              <a:gd name="connsiteX1494" fmla="*/ 5191720 w 10035679"/>
              <a:gd name="connsiteY1494" fmla="*/ 3083388 h 5893281"/>
              <a:gd name="connsiteX1495" fmla="*/ 5205608 w 10035679"/>
              <a:gd name="connsiteY1495" fmla="*/ 3089425 h 5893281"/>
              <a:gd name="connsiteX1496" fmla="*/ 5226135 w 10035679"/>
              <a:gd name="connsiteY1496" fmla="*/ 3097877 h 5893281"/>
              <a:gd name="connsiteX1497" fmla="*/ 5254512 w 10035679"/>
              <a:gd name="connsiteY1497" fmla="*/ 3103916 h 5893281"/>
              <a:gd name="connsiteX1498" fmla="*/ 5278661 w 10035679"/>
              <a:gd name="connsiteY1498" fmla="*/ 3112368 h 5893281"/>
              <a:gd name="connsiteX1499" fmla="*/ 5292548 w 10035679"/>
              <a:gd name="connsiteY1499" fmla="*/ 3114178 h 5893281"/>
              <a:gd name="connsiteX1500" fmla="*/ 5296775 w 10035679"/>
              <a:gd name="connsiteY1500" fmla="*/ 3093651 h 5893281"/>
              <a:gd name="connsiteX1501" fmla="*/ 5304624 w 10035679"/>
              <a:gd name="connsiteY1501" fmla="*/ 3074934 h 5893281"/>
              <a:gd name="connsiteX1502" fmla="*/ 5310661 w 10035679"/>
              <a:gd name="connsiteY1502" fmla="*/ 3056219 h 5893281"/>
              <a:gd name="connsiteX1503" fmla="*/ 5333001 w 10035679"/>
              <a:gd name="connsiteY1503" fmla="*/ 3041728 h 5893281"/>
              <a:gd name="connsiteX1504" fmla="*/ 5363188 w 10035679"/>
              <a:gd name="connsiteY1504" fmla="*/ 3035690 h 5893281"/>
              <a:gd name="connsiteX1505" fmla="*/ 5391565 w 10035679"/>
              <a:gd name="connsiteY1505" fmla="*/ 3041728 h 5893281"/>
              <a:gd name="connsiteX1506" fmla="*/ 5419942 w 10035679"/>
              <a:gd name="connsiteY1506" fmla="*/ 3056219 h 5893281"/>
              <a:gd name="connsiteX1507" fmla="*/ 5448318 w 10035679"/>
              <a:gd name="connsiteY1507" fmla="*/ 3068293 h 5893281"/>
              <a:gd name="connsiteX1508" fmla="*/ 5462204 w 10035679"/>
              <a:gd name="connsiteY1508" fmla="*/ 3070105 h 5893281"/>
              <a:gd name="connsiteX1509" fmla="*/ 5490581 w 10035679"/>
              <a:gd name="connsiteY1509" fmla="*/ 3074331 h 5893281"/>
              <a:gd name="connsiteX1510" fmla="*/ 5518958 w 10035679"/>
              <a:gd name="connsiteY1510" fmla="*/ 3082783 h 5893281"/>
              <a:gd name="connsiteX1511" fmla="*/ 5547335 w 10035679"/>
              <a:gd name="connsiteY1511" fmla="*/ 3084594 h 5893281"/>
              <a:gd name="connsiteX1512" fmla="*/ 5569673 w 10035679"/>
              <a:gd name="connsiteY1512" fmla="*/ 3088822 h 5893281"/>
              <a:gd name="connsiteX1513" fmla="*/ 5579937 w 10035679"/>
              <a:gd name="connsiteY1513" fmla="*/ 3093048 h 5893281"/>
              <a:gd name="connsiteX1514" fmla="*/ 5585974 w 10035679"/>
              <a:gd name="connsiteY1514" fmla="*/ 3088822 h 5893281"/>
              <a:gd name="connsiteX1515" fmla="*/ 5590202 w 10035679"/>
              <a:gd name="connsiteY1515" fmla="*/ 3082783 h 5893281"/>
              <a:gd name="connsiteX1516" fmla="*/ 5594428 w 10035679"/>
              <a:gd name="connsiteY1516" fmla="*/ 3078557 h 5893281"/>
              <a:gd name="connsiteX1517" fmla="*/ 5600465 w 10035679"/>
              <a:gd name="connsiteY1517" fmla="*/ 3070105 h 5893281"/>
              <a:gd name="connsiteX1518" fmla="*/ 5608314 w 10035679"/>
              <a:gd name="connsiteY1518" fmla="*/ 3068293 h 5893281"/>
              <a:gd name="connsiteX1519" fmla="*/ 5614351 w 10035679"/>
              <a:gd name="connsiteY1519" fmla="*/ 3068293 h 5893281"/>
              <a:gd name="connsiteX1520" fmla="*/ 5624616 w 10035679"/>
              <a:gd name="connsiteY1520" fmla="*/ 3068293 h 5893281"/>
              <a:gd name="connsiteX1521" fmla="*/ 5651182 w 10035679"/>
              <a:gd name="connsiteY1521" fmla="*/ 3074331 h 5893281"/>
              <a:gd name="connsiteX1522" fmla="*/ 5671709 w 10035679"/>
              <a:gd name="connsiteY1522" fmla="*/ 3084594 h 5893281"/>
              <a:gd name="connsiteX1523" fmla="*/ 5695860 w 10035679"/>
              <a:gd name="connsiteY1523" fmla="*/ 3082783 h 5893281"/>
              <a:gd name="connsiteX1524" fmla="*/ 5722424 w 10035679"/>
              <a:gd name="connsiteY1524" fmla="*/ 3074331 h 5893281"/>
              <a:gd name="connsiteX1525" fmla="*/ 5724235 w 10035679"/>
              <a:gd name="connsiteY1525" fmla="*/ 3045350 h 5893281"/>
              <a:gd name="connsiteX1526" fmla="*/ 5738123 w 10035679"/>
              <a:gd name="connsiteY1526" fmla="*/ 3010333 h 5893281"/>
              <a:gd name="connsiteX1527" fmla="*/ 5750198 w 10035679"/>
              <a:gd name="connsiteY1527" fmla="*/ 2977126 h 5893281"/>
              <a:gd name="connsiteX1528" fmla="*/ 5753819 w 10035679"/>
              <a:gd name="connsiteY1528" fmla="*/ 2949354 h 5893281"/>
              <a:gd name="connsiteX1529" fmla="*/ 5747782 w 10035679"/>
              <a:gd name="connsiteY1529" fmla="*/ 2924599 h 5893281"/>
              <a:gd name="connsiteX1530" fmla="*/ 5743556 w 10035679"/>
              <a:gd name="connsiteY1530" fmla="*/ 2916147 h 5893281"/>
              <a:gd name="connsiteX1531" fmla="*/ 5743556 w 10035679"/>
              <a:gd name="connsiteY1531" fmla="*/ 2910110 h 5893281"/>
              <a:gd name="connsiteX1532" fmla="*/ 5739330 w 10035679"/>
              <a:gd name="connsiteY1532" fmla="*/ 2905882 h 5893281"/>
              <a:gd name="connsiteX1533" fmla="*/ 5735104 w 10035679"/>
              <a:gd name="connsiteY1533" fmla="*/ 2901656 h 5893281"/>
              <a:gd name="connsiteX1534" fmla="*/ 5729066 w 10035679"/>
              <a:gd name="connsiteY1534" fmla="*/ 2901656 h 5893281"/>
              <a:gd name="connsiteX1535" fmla="*/ 5721216 w 10035679"/>
              <a:gd name="connsiteY1535" fmla="*/ 2901656 h 5893281"/>
              <a:gd name="connsiteX1536" fmla="*/ 5707330 w 10035679"/>
              <a:gd name="connsiteY1536" fmla="*/ 2901656 h 5893281"/>
              <a:gd name="connsiteX1537" fmla="*/ 5691029 w 10035679"/>
              <a:gd name="connsiteY1537" fmla="*/ 2916147 h 5893281"/>
              <a:gd name="connsiteX1538" fmla="*/ 5677143 w 10035679"/>
              <a:gd name="connsiteY1538" fmla="*/ 2920373 h 5893281"/>
              <a:gd name="connsiteX1539" fmla="*/ 5663255 w 10035679"/>
              <a:gd name="connsiteY1539" fmla="*/ 2916147 h 5893281"/>
              <a:gd name="connsiteX1540" fmla="*/ 5649369 w 10035679"/>
              <a:gd name="connsiteY1540" fmla="*/ 2910110 h 5893281"/>
              <a:gd name="connsiteX1541" fmla="*/ 5631257 w 10035679"/>
              <a:gd name="connsiteY1541" fmla="*/ 2901656 h 5893281"/>
              <a:gd name="connsiteX1542" fmla="*/ 5620992 w 10035679"/>
              <a:gd name="connsiteY1542" fmla="*/ 2899845 h 5893281"/>
              <a:gd name="connsiteX1543" fmla="*/ 5613145 w 10035679"/>
              <a:gd name="connsiteY1543" fmla="*/ 2901656 h 5893281"/>
              <a:gd name="connsiteX1544" fmla="*/ 5602880 w 10035679"/>
              <a:gd name="connsiteY1544" fmla="*/ 2905882 h 5893281"/>
              <a:gd name="connsiteX1545" fmla="*/ 5598654 w 10035679"/>
              <a:gd name="connsiteY1545" fmla="*/ 2914336 h 5893281"/>
              <a:gd name="connsiteX1546" fmla="*/ 5592616 w 10035679"/>
              <a:gd name="connsiteY1546" fmla="*/ 2920373 h 5893281"/>
              <a:gd name="connsiteX1547" fmla="*/ 5584768 w 10035679"/>
              <a:gd name="connsiteY1547" fmla="*/ 2924599 h 5893281"/>
              <a:gd name="connsiteX1548" fmla="*/ 5554579 w 10035679"/>
              <a:gd name="connsiteY1548" fmla="*/ 2916147 h 5893281"/>
              <a:gd name="connsiteX1549" fmla="*/ 5521976 w 10035679"/>
              <a:gd name="connsiteY1549" fmla="*/ 2895619 h 5893281"/>
              <a:gd name="connsiteX1550" fmla="*/ 5497825 w 10035679"/>
              <a:gd name="connsiteY1550" fmla="*/ 2862412 h 5893281"/>
              <a:gd name="connsiteX1551" fmla="*/ 5485750 w 10035679"/>
              <a:gd name="connsiteY1551" fmla="*/ 2829206 h 5893281"/>
              <a:gd name="connsiteX1552" fmla="*/ 5485750 w 10035679"/>
              <a:gd name="connsiteY1552" fmla="*/ 2823168 h 5893281"/>
              <a:gd name="connsiteX1553" fmla="*/ 5485750 w 10035679"/>
              <a:gd name="connsiteY1553" fmla="*/ 2814716 h 5893281"/>
              <a:gd name="connsiteX1554" fmla="*/ 5485750 w 10035679"/>
              <a:gd name="connsiteY1554" fmla="*/ 2808679 h 5893281"/>
              <a:gd name="connsiteX1555" fmla="*/ 5485750 w 10035679"/>
              <a:gd name="connsiteY1555" fmla="*/ 2800225 h 5893281"/>
              <a:gd name="connsiteX1556" fmla="*/ 5485750 w 10035679"/>
              <a:gd name="connsiteY1556" fmla="*/ 2794189 h 5893281"/>
              <a:gd name="connsiteX1557" fmla="*/ 5489978 w 10035679"/>
              <a:gd name="connsiteY1557" fmla="*/ 2785737 h 5893281"/>
              <a:gd name="connsiteX1558" fmla="*/ 5494204 w 10035679"/>
              <a:gd name="connsiteY1558" fmla="*/ 2775472 h 5893281"/>
              <a:gd name="connsiteX1559" fmla="*/ 5486355 w 10035679"/>
              <a:gd name="connsiteY1559" fmla="*/ 2769435 h 5893281"/>
              <a:gd name="connsiteX1560" fmla="*/ 5480316 w 10035679"/>
              <a:gd name="connsiteY1560" fmla="*/ 2765209 h 5893281"/>
              <a:gd name="connsiteX1561" fmla="*/ 5476090 w 10035679"/>
              <a:gd name="connsiteY1561" fmla="*/ 2760983 h 5893281"/>
              <a:gd name="connsiteX1562" fmla="*/ 5471864 w 10035679"/>
              <a:gd name="connsiteY1562" fmla="*/ 2756755 h 5893281"/>
              <a:gd name="connsiteX1563" fmla="*/ 5465827 w 10035679"/>
              <a:gd name="connsiteY1563" fmla="*/ 2754945 h 5893281"/>
              <a:gd name="connsiteX1564" fmla="*/ 5455563 w 10035679"/>
              <a:gd name="connsiteY1564" fmla="*/ 2750719 h 5893281"/>
              <a:gd name="connsiteX1565" fmla="*/ 5451337 w 10035679"/>
              <a:gd name="connsiteY1565" fmla="*/ 2746492 h 5893281"/>
              <a:gd name="connsiteX1566" fmla="*/ 5447111 w 10035679"/>
              <a:gd name="connsiteY1566" fmla="*/ 2746492 h 5893281"/>
              <a:gd name="connsiteX1567" fmla="*/ 5442884 w 10035679"/>
              <a:gd name="connsiteY1567" fmla="*/ 2742266 h 5893281"/>
              <a:gd name="connsiteX1568" fmla="*/ 5436846 w 10035679"/>
              <a:gd name="connsiteY1568" fmla="*/ 2742266 h 5893281"/>
              <a:gd name="connsiteX1569" fmla="*/ 5428999 w 10035679"/>
              <a:gd name="connsiteY1569" fmla="*/ 2742266 h 5893281"/>
              <a:gd name="connsiteX1570" fmla="*/ 5428999 w 10035679"/>
              <a:gd name="connsiteY1570" fmla="*/ 2750719 h 5893281"/>
              <a:gd name="connsiteX1571" fmla="*/ 5422960 w 10035679"/>
              <a:gd name="connsiteY1571" fmla="*/ 2750719 h 5893281"/>
              <a:gd name="connsiteX1572" fmla="*/ 5422960 w 10035679"/>
              <a:gd name="connsiteY1572" fmla="*/ 2760983 h 5893281"/>
              <a:gd name="connsiteX1573" fmla="*/ 5427186 w 10035679"/>
              <a:gd name="connsiteY1573" fmla="*/ 2769435 h 5893281"/>
              <a:gd name="connsiteX1574" fmla="*/ 5427186 w 10035679"/>
              <a:gd name="connsiteY1574" fmla="*/ 2771246 h 5893281"/>
              <a:gd name="connsiteX1575" fmla="*/ 5427186 w 10035679"/>
              <a:gd name="connsiteY1575" fmla="*/ 2775472 h 5893281"/>
              <a:gd name="connsiteX1576" fmla="*/ 5422960 w 10035679"/>
              <a:gd name="connsiteY1576" fmla="*/ 2779698 h 5893281"/>
              <a:gd name="connsiteX1577" fmla="*/ 5418734 w 10035679"/>
              <a:gd name="connsiteY1577" fmla="*/ 2779698 h 5893281"/>
              <a:gd name="connsiteX1578" fmla="*/ 5412697 w 10035679"/>
              <a:gd name="connsiteY1578" fmla="*/ 2779698 h 5893281"/>
              <a:gd name="connsiteX1579" fmla="*/ 5398809 w 10035679"/>
              <a:gd name="connsiteY1579" fmla="*/ 2783926 h 5893281"/>
              <a:gd name="connsiteX1580" fmla="*/ 5394583 w 10035679"/>
              <a:gd name="connsiteY1580" fmla="*/ 2775472 h 5893281"/>
              <a:gd name="connsiteX1581" fmla="*/ 5390357 w 10035679"/>
              <a:gd name="connsiteY1581" fmla="*/ 2771246 h 5893281"/>
              <a:gd name="connsiteX1582" fmla="*/ 5390357 w 10035679"/>
              <a:gd name="connsiteY1582" fmla="*/ 2769435 h 5893281"/>
              <a:gd name="connsiteX1583" fmla="*/ 5384320 w 10035679"/>
              <a:gd name="connsiteY1583" fmla="*/ 2765209 h 5893281"/>
              <a:gd name="connsiteX1584" fmla="*/ 5384320 w 10035679"/>
              <a:gd name="connsiteY1584" fmla="*/ 2774869 h 5893281"/>
              <a:gd name="connsiteX1585" fmla="*/ 5402432 w 10035679"/>
              <a:gd name="connsiteY1585" fmla="*/ 2797207 h 5893281"/>
              <a:gd name="connsiteX1586" fmla="*/ 5416318 w 10035679"/>
              <a:gd name="connsiteY1586" fmla="*/ 2827999 h 5893281"/>
              <a:gd name="connsiteX1587" fmla="*/ 5422357 w 10035679"/>
              <a:gd name="connsiteY1587" fmla="*/ 2861206 h 5893281"/>
              <a:gd name="connsiteX1588" fmla="*/ 5412092 w 10035679"/>
              <a:gd name="connsiteY1588" fmla="*/ 2869658 h 5893281"/>
              <a:gd name="connsiteX1589" fmla="*/ 5404243 w 10035679"/>
              <a:gd name="connsiteY1589" fmla="*/ 2871469 h 5893281"/>
              <a:gd name="connsiteX1590" fmla="*/ 5402432 w 10035679"/>
              <a:gd name="connsiteY1590" fmla="*/ 2879921 h 5893281"/>
              <a:gd name="connsiteX1591" fmla="*/ 5398206 w 10035679"/>
              <a:gd name="connsiteY1591" fmla="*/ 2885960 h 5893281"/>
              <a:gd name="connsiteX1592" fmla="*/ 5398206 w 10035679"/>
              <a:gd name="connsiteY1592" fmla="*/ 2890186 h 5893281"/>
              <a:gd name="connsiteX1593" fmla="*/ 5393980 w 10035679"/>
              <a:gd name="connsiteY1593" fmla="*/ 2898638 h 5893281"/>
              <a:gd name="connsiteX1594" fmla="*/ 5389754 w 10035679"/>
              <a:gd name="connsiteY1594" fmla="*/ 2900450 h 5893281"/>
              <a:gd name="connsiteX1595" fmla="*/ 5379489 w 10035679"/>
              <a:gd name="connsiteY1595" fmla="*/ 2904676 h 5893281"/>
              <a:gd name="connsiteX1596" fmla="*/ 5369225 w 10035679"/>
              <a:gd name="connsiteY1596" fmla="*/ 2908902 h 5893281"/>
              <a:gd name="connsiteX1597" fmla="*/ 5364999 w 10035679"/>
              <a:gd name="connsiteY1597" fmla="*/ 2904676 h 5893281"/>
              <a:gd name="connsiteX1598" fmla="*/ 5360773 w 10035679"/>
              <a:gd name="connsiteY1598" fmla="*/ 2904676 h 5893281"/>
              <a:gd name="connsiteX1599" fmla="*/ 5358962 w 10035679"/>
              <a:gd name="connsiteY1599" fmla="*/ 2900450 h 5893281"/>
              <a:gd name="connsiteX1600" fmla="*/ 5351113 w 10035679"/>
              <a:gd name="connsiteY1600" fmla="*/ 2900450 h 5893281"/>
              <a:gd name="connsiteX1601" fmla="*/ 5318510 w 10035679"/>
              <a:gd name="connsiteY1601" fmla="*/ 2803848 h 5893281"/>
              <a:gd name="connsiteX1602" fmla="*/ 5312473 w 10035679"/>
              <a:gd name="connsiteY1602" fmla="*/ 2799622 h 5893281"/>
              <a:gd name="connsiteX1603" fmla="*/ 5304624 w 10035679"/>
              <a:gd name="connsiteY1603" fmla="*/ 2793586 h 5893281"/>
              <a:gd name="connsiteX1604" fmla="*/ 5294359 w 10035679"/>
              <a:gd name="connsiteY1604" fmla="*/ 2785131 h 5893281"/>
              <a:gd name="connsiteX1605" fmla="*/ 5288322 w 10035679"/>
              <a:gd name="connsiteY1605" fmla="*/ 2783321 h 5893281"/>
              <a:gd name="connsiteX1606" fmla="*/ 5280473 w 10035679"/>
              <a:gd name="connsiteY1606" fmla="*/ 2774869 h 5893281"/>
              <a:gd name="connsiteX1607" fmla="*/ 5276247 w 10035679"/>
              <a:gd name="connsiteY1607" fmla="*/ 2754342 h 5893281"/>
              <a:gd name="connsiteX1608" fmla="*/ 5280473 w 10035679"/>
              <a:gd name="connsiteY1608" fmla="*/ 2735625 h 5893281"/>
              <a:gd name="connsiteX1609" fmla="*/ 5284699 w 10035679"/>
              <a:gd name="connsiteY1609" fmla="*/ 2721134 h 5893281"/>
              <a:gd name="connsiteX1610" fmla="*/ 5284699 w 10035679"/>
              <a:gd name="connsiteY1610" fmla="*/ 2706643 h 5893281"/>
              <a:gd name="connsiteX1611" fmla="*/ 5274434 w 10035679"/>
              <a:gd name="connsiteY1611" fmla="*/ 2696380 h 5893281"/>
              <a:gd name="connsiteX1612" fmla="*/ 5247870 w 10035679"/>
              <a:gd name="connsiteY1612" fmla="*/ 2677664 h 5893281"/>
              <a:gd name="connsiteX1613" fmla="*/ 5227343 w 10035679"/>
              <a:gd name="connsiteY1613" fmla="*/ 2667398 h 5893281"/>
              <a:gd name="connsiteX1614" fmla="*/ 5209229 w 10035679"/>
              <a:gd name="connsiteY1614" fmla="*/ 2663173 h 5893281"/>
              <a:gd name="connsiteX1615" fmla="*/ 5192927 w 10035679"/>
              <a:gd name="connsiteY1615" fmla="*/ 2652908 h 5893281"/>
              <a:gd name="connsiteX1616" fmla="*/ 5179041 w 10035679"/>
              <a:gd name="connsiteY1616" fmla="*/ 2630570 h 5893281"/>
              <a:gd name="connsiteX1617" fmla="*/ 5165155 w 10035679"/>
              <a:gd name="connsiteY1617" fmla="*/ 2591326 h 5893281"/>
              <a:gd name="connsiteX1618" fmla="*/ 5136779 w 10035679"/>
              <a:gd name="connsiteY1618" fmla="*/ 2599779 h 5893281"/>
              <a:gd name="connsiteX1619" fmla="*/ 5132553 w 10035679"/>
              <a:gd name="connsiteY1619" fmla="*/ 2587705 h 5893281"/>
              <a:gd name="connsiteX1620" fmla="*/ 5132553 w 10035679"/>
              <a:gd name="connsiteY1620" fmla="*/ 2581666 h 5893281"/>
              <a:gd name="connsiteX1621" fmla="*/ 5128327 w 10035679"/>
              <a:gd name="connsiteY1621" fmla="*/ 2573214 h 5893281"/>
              <a:gd name="connsiteX1622" fmla="*/ 2701834 w 10035679"/>
              <a:gd name="connsiteY1622" fmla="*/ 2558722 h 5893281"/>
              <a:gd name="connsiteX1623" fmla="*/ 2701532 w 10035679"/>
              <a:gd name="connsiteY1623" fmla="*/ 2559325 h 5893281"/>
              <a:gd name="connsiteX1624" fmla="*/ 2707258 w 10035679"/>
              <a:gd name="connsiteY1624" fmla="*/ 2559325 h 5893281"/>
              <a:gd name="connsiteX1625" fmla="*/ 2707264 w 10035679"/>
              <a:gd name="connsiteY1625" fmla="*/ 2559325 h 5893281"/>
              <a:gd name="connsiteX1626" fmla="*/ 2705453 w 10035679"/>
              <a:gd name="connsiteY1626" fmla="*/ 2567781 h 5893281"/>
              <a:gd name="connsiteX1627" fmla="*/ 2701225 w 10035679"/>
              <a:gd name="connsiteY1627" fmla="*/ 2571402 h 5893281"/>
              <a:gd name="connsiteX1628" fmla="*/ 2696998 w 10035679"/>
              <a:gd name="connsiteY1628" fmla="*/ 2578044 h 5893281"/>
              <a:gd name="connsiteX1629" fmla="*/ 2696998 w 10035679"/>
              <a:gd name="connsiteY1629" fmla="*/ 2581667 h 5893281"/>
              <a:gd name="connsiteX1630" fmla="*/ 2695330 w 10035679"/>
              <a:gd name="connsiteY1630" fmla="*/ 2591678 h 5893281"/>
              <a:gd name="connsiteX1631" fmla="*/ 2695797 w 10035679"/>
              <a:gd name="connsiteY1631" fmla="*/ 2591929 h 5893281"/>
              <a:gd name="connsiteX1632" fmla="*/ 2697608 w 10035679"/>
              <a:gd name="connsiteY1632" fmla="*/ 2581666 h 5893281"/>
              <a:gd name="connsiteX1633" fmla="*/ 2697608 w 10035679"/>
              <a:gd name="connsiteY1633" fmla="*/ 2577441 h 5893281"/>
              <a:gd name="connsiteX1634" fmla="*/ 2701834 w 10035679"/>
              <a:gd name="connsiteY1634" fmla="*/ 2571402 h 5893281"/>
              <a:gd name="connsiteX1635" fmla="*/ 2706060 w 10035679"/>
              <a:gd name="connsiteY1635" fmla="*/ 2567174 h 5893281"/>
              <a:gd name="connsiteX1636" fmla="*/ 2707872 w 10035679"/>
              <a:gd name="connsiteY1636" fmla="*/ 2558722 h 5893281"/>
              <a:gd name="connsiteX1637" fmla="*/ 5611937 w 10035679"/>
              <a:gd name="connsiteY1637" fmla="*/ 2529138 h 5893281"/>
              <a:gd name="connsiteX1638" fmla="*/ 5604088 w 10035679"/>
              <a:gd name="connsiteY1638" fmla="*/ 2545439 h 5893281"/>
              <a:gd name="connsiteX1639" fmla="*/ 5590202 w 10035679"/>
              <a:gd name="connsiteY1639" fmla="*/ 2572008 h 5893281"/>
              <a:gd name="connsiteX1640" fmla="*/ 5572088 w 10035679"/>
              <a:gd name="connsiteY1640" fmla="*/ 2600986 h 5893281"/>
              <a:gd name="connsiteX1641" fmla="*/ 5555787 w 10035679"/>
              <a:gd name="connsiteY1641" fmla="*/ 2629967 h 5893281"/>
              <a:gd name="connsiteX1642" fmla="*/ 5541901 w 10035679"/>
              <a:gd name="connsiteY1642" fmla="*/ 2654720 h 5893281"/>
              <a:gd name="connsiteX1643" fmla="*/ 5534051 w 10035679"/>
              <a:gd name="connsiteY1643" fmla="*/ 2675248 h 5893281"/>
              <a:gd name="connsiteX1644" fmla="*/ 5534051 w 10035679"/>
              <a:gd name="connsiteY1644" fmla="*/ 2687324 h 5893281"/>
              <a:gd name="connsiteX1645" fmla="*/ 5538278 w 10035679"/>
              <a:gd name="connsiteY1645" fmla="*/ 2701815 h 5893281"/>
              <a:gd name="connsiteX1646" fmla="*/ 5538278 w 10035679"/>
              <a:gd name="connsiteY1646" fmla="*/ 2707850 h 5893281"/>
              <a:gd name="connsiteX1647" fmla="*/ 5542504 w 10035679"/>
              <a:gd name="connsiteY1647" fmla="*/ 2716304 h 5893281"/>
              <a:gd name="connsiteX1648" fmla="*/ 5548542 w 10035679"/>
              <a:gd name="connsiteY1648" fmla="*/ 2718115 h 5893281"/>
              <a:gd name="connsiteX1649" fmla="*/ 5556392 w 10035679"/>
              <a:gd name="connsiteY1649" fmla="*/ 2722342 h 5893281"/>
              <a:gd name="connsiteX1650" fmla="*/ 5566654 w 10035679"/>
              <a:gd name="connsiteY1650" fmla="*/ 2726567 h 5893281"/>
              <a:gd name="connsiteX1651" fmla="*/ 5595031 w 10035679"/>
              <a:gd name="connsiteY1651" fmla="*/ 2736833 h 5893281"/>
              <a:gd name="connsiteX1652" fmla="*/ 5623408 w 10035679"/>
              <a:gd name="connsiteY1652" fmla="*/ 2732606 h 5893281"/>
              <a:gd name="connsiteX1653" fmla="*/ 5647559 w 10035679"/>
              <a:gd name="connsiteY1653" fmla="*/ 2722342 h 5893281"/>
              <a:gd name="connsiteX1654" fmla="*/ 5675935 w 10035679"/>
              <a:gd name="connsiteY1654" fmla="*/ 2707850 h 5893281"/>
              <a:gd name="connsiteX1655" fmla="*/ 5704312 w 10035679"/>
              <a:gd name="connsiteY1655" fmla="*/ 2703625 h 5893281"/>
              <a:gd name="connsiteX1656" fmla="*/ 5732689 w 10035679"/>
              <a:gd name="connsiteY1656" fmla="*/ 2703625 h 5893281"/>
              <a:gd name="connsiteX1657" fmla="*/ 5750801 w 10035679"/>
              <a:gd name="connsiteY1657" fmla="*/ 2715700 h 5893281"/>
              <a:gd name="connsiteX1658" fmla="*/ 5764687 w 10035679"/>
              <a:gd name="connsiteY1658" fmla="*/ 2725965 h 5893281"/>
              <a:gd name="connsiteX1659" fmla="*/ 5780988 w 10035679"/>
              <a:gd name="connsiteY1659" fmla="*/ 2732001 h 5893281"/>
              <a:gd name="connsiteX1660" fmla="*/ 5823253 w 10035679"/>
              <a:gd name="connsiteY1660" fmla="*/ 2740454 h 5893281"/>
              <a:gd name="connsiteX1661" fmla="*/ 5865516 w 10035679"/>
              <a:gd name="connsiteY1661" fmla="*/ 2736228 h 5893281"/>
              <a:gd name="connsiteX1662" fmla="*/ 5904155 w 10035679"/>
              <a:gd name="connsiteY1662" fmla="*/ 2725965 h 5893281"/>
              <a:gd name="connsiteX1663" fmla="*/ 5915023 w 10035679"/>
              <a:gd name="connsiteY1663" fmla="*/ 2704229 h 5893281"/>
              <a:gd name="connsiteX1664" fmla="*/ 5902949 w 10035679"/>
              <a:gd name="connsiteY1664" fmla="*/ 2704229 h 5893281"/>
              <a:gd name="connsiteX1665" fmla="*/ 5886646 w 10035679"/>
              <a:gd name="connsiteY1665" fmla="*/ 2675248 h 5893281"/>
              <a:gd name="connsiteX1666" fmla="*/ 5858269 w 10035679"/>
              <a:gd name="connsiteY1666" fmla="*/ 2650493 h 5893281"/>
              <a:gd name="connsiteX1667" fmla="*/ 5817819 w 10035679"/>
              <a:gd name="connsiteY1667" fmla="*/ 2625741 h 5893281"/>
              <a:gd name="connsiteX1668" fmla="*/ 5779178 w 10035679"/>
              <a:gd name="connsiteY1668" fmla="*/ 2603401 h 5893281"/>
              <a:gd name="connsiteX1669" fmla="*/ 5748990 w 10035679"/>
              <a:gd name="connsiteY1669" fmla="*/ 2593138 h 5893281"/>
              <a:gd name="connsiteX1670" fmla="*/ 5730876 w 10035679"/>
              <a:gd name="connsiteY1670" fmla="*/ 2607627 h 5893281"/>
              <a:gd name="connsiteX1671" fmla="*/ 5706727 w 10035679"/>
              <a:gd name="connsiteY1671" fmla="*/ 2617891 h 5893281"/>
              <a:gd name="connsiteX1672" fmla="*/ 5688614 w 10035679"/>
              <a:gd name="connsiteY1672" fmla="*/ 2616081 h 5893281"/>
              <a:gd name="connsiteX1673" fmla="*/ 5678351 w 10035679"/>
              <a:gd name="connsiteY1673" fmla="*/ 2601591 h 5893281"/>
              <a:gd name="connsiteX1674" fmla="*/ 5664463 w 10035679"/>
              <a:gd name="connsiteY1674" fmla="*/ 2587099 h 5893281"/>
              <a:gd name="connsiteX1675" fmla="*/ 5656616 w 10035679"/>
              <a:gd name="connsiteY1675" fmla="*/ 2568384 h 5893281"/>
              <a:gd name="connsiteX1676" fmla="*/ 5680764 w 10035679"/>
              <a:gd name="connsiteY1676" fmla="*/ 2559928 h 5893281"/>
              <a:gd name="connsiteX1677" fmla="*/ 5678954 w 10035679"/>
              <a:gd name="connsiteY1677" fmla="*/ 2558119 h 5893281"/>
              <a:gd name="connsiteX1678" fmla="*/ 5674728 w 10035679"/>
              <a:gd name="connsiteY1678" fmla="*/ 2558119 h 5893281"/>
              <a:gd name="connsiteX1679" fmla="*/ 5670501 w 10035679"/>
              <a:gd name="connsiteY1679" fmla="*/ 2558119 h 5893281"/>
              <a:gd name="connsiteX1680" fmla="*/ 5664463 w 10035679"/>
              <a:gd name="connsiteY1680" fmla="*/ 2553892 h 5893281"/>
              <a:gd name="connsiteX1681" fmla="*/ 5652389 w 10035679"/>
              <a:gd name="connsiteY1681" fmla="*/ 2543628 h 5893281"/>
              <a:gd name="connsiteX1682" fmla="*/ 5642125 w 10035679"/>
              <a:gd name="connsiteY1682" fmla="*/ 2539402 h 5893281"/>
              <a:gd name="connsiteX1683" fmla="*/ 5628239 w 10035679"/>
              <a:gd name="connsiteY1683" fmla="*/ 2533364 h 5893281"/>
              <a:gd name="connsiteX1684" fmla="*/ 6178263 w 10035679"/>
              <a:gd name="connsiteY1684" fmla="*/ 2518875 h 5893281"/>
              <a:gd name="connsiteX1685" fmla="*/ 6155923 w 10035679"/>
              <a:gd name="connsiteY1685" fmla="*/ 2537592 h 5893281"/>
              <a:gd name="connsiteX1686" fmla="*/ 6131772 w 10035679"/>
              <a:gd name="connsiteY1686" fmla="*/ 2547854 h 5893281"/>
              <a:gd name="connsiteX1687" fmla="*/ 6107621 w 10035679"/>
              <a:gd name="connsiteY1687" fmla="*/ 2558119 h 5893281"/>
              <a:gd name="connsiteX1688" fmla="*/ 6085283 w 10035679"/>
              <a:gd name="connsiteY1688" fmla="*/ 2576838 h 5893281"/>
              <a:gd name="connsiteX1689" fmla="*/ 6071397 w 10035679"/>
              <a:gd name="connsiteY1689" fmla="*/ 2599175 h 5893281"/>
              <a:gd name="connsiteX1690" fmla="*/ 6065359 w 10035679"/>
              <a:gd name="connsiteY1690" fmla="*/ 2629967 h 5893281"/>
              <a:gd name="connsiteX1691" fmla="*/ 6075623 w 10035679"/>
              <a:gd name="connsiteY1691" fmla="*/ 2663173 h 5893281"/>
              <a:gd name="connsiteX1692" fmla="*/ 6097962 w 10035679"/>
              <a:gd name="connsiteY1692" fmla="*/ 2696380 h 5893281"/>
              <a:gd name="connsiteX1693" fmla="*/ 6118491 w 10035679"/>
              <a:gd name="connsiteY1693" fmla="*/ 2729586 h 5893281"/>
              <a:gd name="connsiteX1694" fmla="*/ 6142642 w 10035679"/>
              <a:gd name="connsiteY1694" fmla="*/ 2756153 h 5893281"/>
              <a:gd name="connsiteX1695" fmla="*/ 6156528 w 10035679"/>
              <a:gd name="connsiteY1695" fmla="*/ 2782718 h 5893281"/>
              <a:gd name="connsiteX1696" fmla="*/ 6132377 w 10035679"/>
              <a:gd name="connsiteY1696" fmla="*/ 2782718 h 5893281"/>
              <a:gd name="connsiteX1697" fmla="*/ 6132377 w 10035679"/>
              <a:gd name="connsiteY1697" fmla="*/ 2827999 h 5893281"/>
              <a:gd name="connsiteX1698" fmla="*/ 6140226 w 10035679"/>
              <a:gd name="connsiteY1698" fmla="*/ 2861206 h 5893281"/>
              <a:gd name="connsiteX1699" fmla="*/ 6160754 w 10035679"/>
              <a:gd name="connsiteY1699" fmla="*/ 2879921 h 5893281"/>
              <a:gd name="connsiteX1700" fmla="*/ 6196980 w 10035679"/>
              <a:gd name="connsiteY1700" fmla="*/ 2885960 h 5893281"/>
              <a:gd name="connsiteX1701" fmla="*/ 6249505 w 10035679"/>
              <a:gd name="connsiteY1701" fmla="*/ 2884149 h 5893281"/>
              <a:gd name="connsiteX1702" fmla="*/ 6245279 w 10035679"/>
              <a:gd name="connsiteY1702" fmla="*/ 2843092 h 5893281"/>
              <a:gd name="connsiteX1703" fmla="*/ 6237430 w 10035679"/>
              <a:gd name="connsiteY1703" fmla="*/ 2818339 h 5893281"/>
              <a:gd name="connsiteX1704" fmla="*/ 6227167 w 10035679"/>
              <a:gd name="connsiteY1704" fmla="*/ 2797812 h 5893281"/>
              <a:gd name="connsiteX1705" fmla="*/ 6222941 w 10035679"/>
              <a:gd name="connsiteY1705" fmla="*/ 2775472 h 5893281"/>
              <a:gd name="connsiteX1706" fmla="*/ 6227167 w 10035679"/>
              <a:gd name="connsiteY1706" fmla="*/ 2742266 h 5893281"/>
              <a:gd name="connsiteX1707" fmla="*/ 6235014 w 10035679"/>
              <a:gd name="connsiteY1707" fmla="*/ 2746492 h 5893281"/>
              <a:gd name="connsiteX1708" fmla="*/ 6241053 w 10035679"/>
              <a:gd name="connsiteY1708" fmla="*/ 2746492 h 5893281"/>
              <a:gd name="connsiteX1709" fmla="*/ 6248902 w 10035679"/>
              <a:gd name="connsiteY1709" fmla="*/ 2746492 h 5893281"/>
              <a:gd name="connsiteX1710" fmla="*/ 6254939 w 10035679"/>
              <a:gd name="connsiteY1710" fmla="*/ 2746492 h 5893281"/>
              <a:gd name="connsiteX1711" fmla="*/ 6265204 w 10035679"/>
              <a:gd name="connsiteY1711" fmla="*/ 2741661 h 5893281"/>
              <a:gd name="connsiteX1712" fmla="*/ 6259165 w 10035679"/>
              <a:gd name="connsiteY1712" fmla="*/ 2735625 h 5893281"/>
              <a:gd name="connsiteX1713" fmla="*/ 6251318 w 10035679"/>
              <a:gd name="connsiteY1713" fmla="*/ 2731398 h 5893281"/>
              <a:gd name="connsiteX1714" fmla="*/ 6249505 w 10035679"/>
              <a:gd name="connsiteY1714" fmla="*/ 2729586 h 5893281"/>
              <a:gd name="connsiteX1715" fmla="*/ 6241658 w 10035679"/>
              <a:gd name="connsiteY1715" fmla="*/ 2721134 h 5893281"/>
              <a:gd name="connsiteX1716" fmla="*/ 6235619 w 10035679"/>
              <a:gd name="connsiteY1716" fmla="*/ 2716908 h 5893281"/>
              <a:gd name="connsiteX1717" fmla="*/ 6231393 w 10035679"/>
              <a:gd name="connsiteY1717" fmla="*/ 2721134 h 5893281"/>
              <a:gd name="connsiteX1718" fmla="*/ 6231393 w 10035679"/>
              <a:gd name="connsiteY1718" fmla="*/ 2729586 h 5893281"/>
              <a:gd name="connsiteX1719" fmla="*/ 6227167 w 10035679"/>
              <a:gd name="connsiteY1719" fmla="*/ 2735625 h 5893281"/>
              <a:gd name="connsiteX1720" fmla="*/ 6227167 w 10035679"/>
              <a:gd name="connsiteY1720" fmla="*/ 2739851 h 5893281"/>
              <a:gd name="connsiteX1721" fmla="*/ 6222941 w 10035679"/>
              <a:gd name="connsiteY1721" fmla="*/ 2741661 h 5893281"/>
              <a:gd name="connsiteX1722" fmla="*/ 6221129 w 10035679"/>
              <a:gd name="connsiteY1722" fmla="*/ 2739851 h 5893281"/>
              <a:gd name="connsiteX1723" fmla="*/ 6216902 w 10035679"/>
              <a:gd name="connsiteY1723" fmla="*/ 2731398 h 5893281"/>
              <a:gd name="connsiteX1724" fmla="*/ 6206640 w 10035679"/>
              <a:gd name="connsiteY1724" fmla="*/ 2715097 h 5893281"/>
              <a:gd name="connsiteX1725" fmla="*/ 6196375 w 10035679"/>
              <a:gd name="connsiteY1725" fmla="*/ 2696380 h 5893281"/>
              <a:gd name="connsiteX1726" fmla="*/ 6198186 w 10035679"/>
              <a:gd name="connsiteY1726" fmla="*/ 2687929 h 5893281"/>
              <a:gd name="connsiteX1727" fmla="*/ 6202414 w 10035679"/>
              <a:gd name="connsiteY1727" fmla="*/ 2687929 h 5893281"/>
              <a:gd name="connsiteX1728" fmla="*/ 6206640 w 10035679"/>
              <a:gd name="connsiteY1728" fmla="*/ 2686117 h 5893281"/>
              <a:gd name="connsiteX1729" fmla="*/ 6208450 w 10035679"/>
              <a:gd name="connsiteY1729" fmla="*/ 2677664 h 5893281"/>
              <a:gd name="connsiteX1730" fmla="*/ 6178263 w 10035679"/>
              <a:gd name="connsiteY1730" fmla="*/ 2658946 h 5893281"/>
              <a:gd name="connsiteX1731" fmla="*/ 6154112 w 10035679"/>
              <a:gd name="connsiteY1731" fmla="*/ 2629967 h 5893281"/>
              <a:gd name="connsiteX1732" fmla="*/ 6140226 w 10035679"/>
              <a:gd name="connsiteY1732" fmla="*/ 2599175 h 5893281"/>
              <a:gd name="connsiteX1733" fmla="*/ 6178866 w 10035679"/>
              <a:gd name="connsiteY1733" fmla="*/ 2594949 h 5893281"/>
              <a:gd name="connsiteX1734" fmla="*/ 6207243 w 10035679"/>
              <a:gd name="connsiteY1734" fmla="*/ 2584685 h 5893281"/>
              <a:gd name="connsiteX1735" fmla="*/ 6221129 w 10035679"/>
              <a:gd name="connsiteY1735" fmla="*/ 2558119 h 5893281"/>
              <a:gd name="connsiteX1736" fmla="*/ 6227167 w 10035679"/>
              <a:gd name="connsiteY1736" fmla="*/ 2527327 h 5893281"/>
              <a:gd name="connsiteX1737" fmla="*/ 6216902 w 10035679"/>
              <a:gd name="connsiteY1737" fmla="*/ 2523101 h 5893281"/>
              <a:gd name="connsiteX1738" fmla="*/ 6206640 w 10035679"/>
              <a:gd name="connsiteY1738" fmla="*/ 2523101 h 5893281"/>
              <a:gd name="connsiteX1739" fmla="*/ 6196375 w 10035679"/>
              <a:gd name="connsiteY1739" fmla="*/ 2518875 h 5893281"/>
              <a:gd name="connsiteX1740" fmla="*/ 5799102 w 10035679"/>
              <a:gd name="connsiteY1740" fmla="*/ 2514044 h 5893281"/>
              <a:gd name="connsiteX1741" fmla="*/ 5770725 w 10035679"/>
              <a:gd name="connsiteY1741" fmla="*/ 2528535 h 5893281"/>
              <a:gd name="connsiteX1742" fmla="*/ 5736310 w 10035679"/>
              <a:gd name="connsiteY1742" fmla="*/ 2538798 h 5893281"/>
              <a:gd name="connsiteX1743" fmla="*/ 5736310 w 10035679"/>
              <a:gd name="connsiteY1743" fmla="*/ 2567781 h 5893281"/>
              <a:gd name="connsiteX1744" fmla="*/ 5750198 w 10035679"/>
              <a:gd name="connsiteY1744" fmla="*/ 2572008 h 5893281"/>
              <a:gd name="connsiteX1745" fmla="*/ 5766499 w 10035679"/>
              <a:gd name="connsiteY1745" fmla="*/ 2573817 h 5893281"/>
              <a:gd name="connsiteX1746" fmla="*/ 5788837 w 10035679"/>
              <a:gd name="connsiteY1746" fmla="*/ 2573817 h 5893281"/>
              <a:gd name="connsiteX1747" fmla="*/ 5788837 w 10035679"/>
              <a:gd name="connsiteY1747" fmla="*/ 2559325 h 5893281"/>
              <a:gd name="connsiteX1748" fmla="*/ 5794876 w 10035679"/>
              <a:gd name="connsiteY1748" fmla="*/ 2549063 h 5893281"/>
              <a:gd name="connsiteX1749" fmla="*/ 5799102 w 10035679"/>
              <a:gd name="connsiteY1749" fmla="*/ 2538798 h 5893281"/>
              <a:gd name="connsiteX1750" fmla="*/ 5799102 w 10035679"/>
              <a:gd name="connsiteY1750" fmla="*/ 2528535 h 5893281"/>
              <a:gd name="connsiteX1751" fmla="*/ 5799102 w 10035679"/>
              <a:gd name="connsiteY1751" fmla="*/ 2520083 h 5893281"/>
              <a:gd name="connsiteX1752" fmla="*/ 3052010 w 10035679"/>
              <a:gd name="connsiteY1752" fmla="*/ 2495327 h 5893281"/>
              <a:gd name="connsiteX1753" fmla="*/ 3058048 w 10035679"/>
              <a:gd name="connsiteY1753" fmla="*/ 2514043 h 5893281"/>
              <a:gd name="connsiteX1754" fmla="*/ 3061669 w 10035679"/>
              <a:gd name="connsiteY1754" fmla="*/ 2538797 h 5893281"/>
              <a:gd name="connsiteX1755" fmla="*/ 3065898 w 10035679"/>
              <a:gd name="connsiteY1755" fmla="*/ 2559325 h 5893281"/>
              <a:gd name="connsiteX1756" fmla="*/ 3061669 w 10035679"/>
              <a:gd name="connsiteY1756" fmla="*/ 2563549 h 5893281"/>
              <a:gd name="connsiteX1757" fmla="*/ 3058048 w 10035679"/>
              <a:gd name="connsiteY1757" fmla="*/ 2563549 h 5893281"/>
              <a:gd name="connsiteX1758" fmla="*/ 3055632 w 10035679"/>
              <a:gd name="connsiteY1758" fmla="*/ 2563549 h 5893281"/>
              <a:gd name="connsiteX1759" fmla="*/ 3055632 w 10035679"/>
              <a:gd name="connsiteY1759" fmla="*/ 2567777 h 5893281"/>
              <a:gd name="connsiteX1760" fmla="*/ 3052010 w 10035679"/>
              <a:gd name="connsiteY1760" fmla="*/ 2567777 h 5893281"/>
              <a:gd name="connsiteX1761" fmla="*/ 3037519 w 10035679"/>
              <a:gd name="connsiteY1761" fmla="*/ 2567777 h 5893281"/>
              <a:gd name="connsiteX1762" fmla="*/ 3033291 w 10035679"/>
              <a:gd name="connsiteY1762" fmla="*/ 2563549 h 5893281"/>
              <a:gd name="connsiteX1763" fmla="*/ 3033291 w 10035679"/>
              <a:gd name="connsiteY1763" fmla="*/ 2559325 h 5893281"/>
              <a:gd name="connsiteX1764" fmla="*/ 3033291 w 10035679"/>
              <a:gd name="connsiteY1764" fmla="*/ 2557512 h 5893281"/>
              <a:gd name="connsiteX1765" fmla="*/ 3029670 w 10035679"/>
              <a:gd name="connsiteY1765" fmla="*/ 2557512 h 5893281"/>
              <a:gd name="connsiteX1766" fmla="*/ 3027254 w 10035679"/>
              <a:gd name="connsiteY1766" fmla="*/ 2553288 h 5893281"/>
              <a:gd name="connsiteX1767" fmla="*/ 2265920 w 10035679"/>
              <a:gd name="connsiteY1767" fmla="*/ 2427706 h 5893281"/>
              <a:gd name="connsiteX1768" fmla="*/ 2249618 w 10035679"/>
              <a:gd name="connsiteY1768" fmla="*/ 2452462 h 5893281"/>
              <a:gd name="connsiteX1769" fmla="*/ 2231506 w 10035679"/>
              <a:gd name="connsiteY1769" fmla="*/ 2474799 h 5893281"/>
              <a:gd name="connsiteX1770" fmla="*/ 2221242 w 10035679"/>
              <a:gd name="connsiteY1770" fmla="*/ 2505592 h 5893281"/>
              <a:gd name="connsiteX1771" fmla="*/ 2241769 w 10035679"/>
              <a:gd name="connsiteY1771" fmla="*/ 2503779 h 5893281"/>
              <a:gd name="connsiteX1772" fmla="*/ 2255657 w 10035679"/>
              <a:gd name="connsiteY1772" fmla="*/ 2509818 h 5893281"/>
              <a:gd name="connsiteX1773" fmla="*/ 2265920 w 10035679"/>
              <a:gd name="connsiteY1773" fmla="*/ 2520080 h 5893281"/>
              <a:gd name="connsiteX1774" fmla="*/ 2279807 w 10035679"/>
              <a:gd name="connsiteY1774" fmla="*/ 2538798 h 5893281"/>
              <a:gd name="connsiteX1775" fmla="*/ 2284033 w 10035679"/>
              <a:gd name="connsiteY1775" fmla="*/ 2524308 h 5893281"/>
              <a:gd name="connsiteX1776" fmla="*/ 2284033 w 10035679"/>
              <a:gd name="connsiteY1776" fmla="*/ 2514044 h 5893281"/>
              <a:gd name="connsiteX1777" fmla="*/ 2288260 w 10035679"/>
              <a:gd name="connsiteY1777" fmla="*/ 2505592 h 5893281"/>
              <a:gd name="connsiteX1778" fmla="*/ 2288260 w 10035679"/>
              <a:gd name="connsiteY1778" fmla="*/ 2495327 h 5893281"/>
              <a:gd name="connsiteX1779" fmla="*/ 2306372 w 10035679"/>
              <a:gd name="connsiteY1779" fmla="*/ 2495327 h 5893281"/>
              <a:gd name="connsiteX1780" fmla="*/ 2316636 w 10035679"/>
              <a:gd name="connsiteY1780" fmla="*/ 2520080 h 5893281"/>
              <a:gd name="connsiteX1781" fmla="*/ 2332938 w 10035679"/>
              <a:gd name="connsiteY1781" fmla="*/ 2528535 h 5893281"/>
              <a:gd name="connsiteX1782" fmla="*/ 2346824 w 10035679"/>
              <a:gd name="connsiteY1782" fmla="*/ 2534573 h 5893281"/>
              <a:gd name="connsiteX1783" fmla="*/ 2360710 w 10035679"/>
              <a:gd name="connsiteY1783" fmla="*/ 2543023 h 5893281"/>
              <a:gd name="connsiteX1784" fmla="*/ 2374596 w 10035679"/>
              <a:gd name="connsiteY1784" fmla="*/ 2559325 h 5893281"/>
              <a:gd name="connsiteX1785" fmla="*/ 2360710 w 10035679"/>
              <a:gd name="connsiteY1785" fmla="*/ 2581666 h 5893281"/>
              <a:gd name="connsiteX1786" fmla="*/ 2344408 w 10035679"/>
              <a:gd name="connsiteY1786" fmla="*/ 2606420 h 5893281"/>
              <a:gd name="connsiteX1787" fmla="*/ 2330522 w 10035679"/>
              <a:gd name="connsiteY1787" fmla="*/ 2639628 h 5893281"/>
              <a:gd name="connsiteX1788" fmla="*/ 2318447 w 10035679"/>
              <a:gd name="connsiteY1788" fmla="*/ 2668606 h 5893281"/>
              <a:gd name="connsiteX1789" fmla="*/ 2318447 w 10035679"/>
              <a:gd name="connsiteY1789" fmla="*/ 2686722 h 5893281"/>
              <a:gd name="connsiteX1790" fmla="*/ 2320863 w 10035679"/>
              <a:gd name="connsiteY1790" fmla="*/ 2698794 h 5893281"/>
              <a:gd name="connsiteX1791" fmla="*/ 2320863 w 10035679"/>
              <a:gd name="connsiteY1791" fmla="*/ 2704833 h 5893281"/>
              <a:gd name="connsiteX1792" fmla="*/ 2325089 w 10035679"/>
              <a:gd name="connsiteY1792" fmla="*/ 2709059 h 5893281"/>
              <a:gd name="connsiteX1793" fmla="*/ 2329315 w 10035679"/>
              <a:gd name="connsiteY1793" fmla="*/ 2713285 h 5893281"/>
              <a:gd name="connsiteX1794" fmla="*/ 2331125 w 10035679"/>
              <a:gd name="connsiteY1794" fmla="*/ 2717511 h 5893281"/>
              <a:gd name="connsiteX1795" fmla="*/ 2343200 w 10035679"/>
              <a:gd name="connsiteY1795" fmla="*/ 2719323 h 5893281"/>
              <a:gd name="connsiteX1796" fmla="*/ 2343200 w 10035679"/>
              <a:gd name="connsiteY1796" fmla="*/ 2713285 h 5893281"/>
              <a:gd name="connsiteX1797" fmla="*/ 2349239 w 10035679"/>
              <a:gd name="connsiteY1797" fmla="*/ 2698794 h 5893281"/>
              <a:gd name="connsiteX1798" fmla="*/ 2359502 w 10035679"/>
              <a:gd name="connsiteY1798" fmla="*/ 2676456 h 5893281"/>
              <a:gd name="connsiteX1799" fmla="*/ 2371577 w 10035679"/>
              <a:gd name="connsiteY1799" fmla="*/ 2647475 h 5893281"/>
              <a:gd name="connsiteX1800" fmla="*/ 2381843 w 10035679"/>
              <a:gd name="connsiteY1800" fmla="*/ 2622721 h 5893281"/>
              <a:gd name="connsiteX1801" fmla="*/ 2392106 w 10035679"/>
              <a:gd name="connsiteY1801" fmla="*/ 2602194 h 5893281"/>
              <a:gd name="connsiteX1802" fmla="*/ 2396334 w 10035679"/>
              <a:gd name="connsiteY1802" fmla="*/ 2587703 h 5893281"/>
              <a:gd name="connsiteX1803" fmla="*/ 2420482 w 10035679"/>
              <a:gd name="connsiteY1803" fmla="*/ 2587703 h 5893281"/>
              <a:gd name="connsiteX1804" fmla="*/ 2424710 w 10035679"/>
              <a:gd name="connsiteY1804" fmla="*/ 2626946 h 5893281"/>
              <a:gd name="connsiteX1805" fmla="*/ 2424710 w 10035679"/>
              <a:gd name="connsiteY1805" fmla="*/ 2661965 h 5893281"/>
              <a:gd name="connsiteX1806" fmla="*/ 2424710 w 10035679"/>
              <a:gd name="connsiteY1806" fmla="*/ 2705436 h 5893281"/>
              <a:gd name="connsiteX1807" fmla="*/ 2428937 w 10035679"/>
              <a:gd name="connsiteY1807" fmla="*/ 2752529 h 5893281"/>
              <a:gd name="connsiteX1808" fmla="*/ 2473615 w 10035679"/>
              <a:gd name="connsiteY1808" fmla="*/ 2758568 h 5893281"/>
              <a:gd name="connsiteX1809" fmla="*/ 2491727 w 10035679"/>
              <a:gd name="connsiteY1809" fmla="*/ 2732002 h 5893281"/>
              <a:gd name="connsiteX1810" fmla="*/ 2524329 w 10035679"/>
              <a:gd name="connsiteY1810" fmla="*/ 2713285 h 5893281"/>
              <a:gd name="connsiteX1811" fmla="*/ 2558743 w 10035679"/>
              <a:gd name="connsiteY1811" fmla="*/ 2694568 h 5893281"/>
              <a:gd name="connsiteX1812" fmla="*/ 2594969 w 10035679"/>
              <a:gd name="connsiteY1812" fmla="*/ 2680080 h 5893281"/>
              <a:gd name="connsiteX1813" fmla="*/ 2629384 w 10035679"/>
              <a:gd name="connsiteY1813" fmla="*/ 2665587 h 5893281"/>
              <a:gd name="connsiteX1814" fmla="*/ 2661987 w 10035679"/>
              <a:gd name="connsiteY1814" fmla="*/ 2646870 h 5893281"/>
              <a:gd name="connsiteX1815" fmla="*/ 2675873 w 10035679"/>
              <a:gd name="connsiteY1815" fmla="*/ 2626343 h 5893281"/>
              <a:gd name="connsiteX1816" fmla="*/ 2668023 w 10035679"/>
              <a:gd name="connsiteY1816" fmla="*/ 2626343 h 5893281"/>
              <a:gd name="connsiteX1817" fmla="*/ 2666213 w 10035679"/>
              <a:gd name="connsiteY1817" fmla="*/ 2617891 h 5893281"/>
              <a:gd name="connsiteX1818" fmla="*/ 2666213 w 10035679"/>
              <a:gd name="connsiteY1818" fmla="*/ 2616079 h 5893281"/>
              <a:gd name="connsiteX1819" fmla="*/ 2661987 w 10035679"/>
              <a:gd name="connsiteY1819" fmla="*/ 2611853 h 5893281"/>
              <a:gd name="connsiteX1820" fmla="*/ 2657761 w 10035679"/>
              <a:gd name="connsiteY1820" fmla="*/ 2611853 h 5893281"/>
              <a:gd name="connsiteX1821" fmla="*/ 2653533 w 10035679"/>
              <a:gd name="connsiteY1821" fmla="*/ 2611853 h 5893281"/>
              <a:gd name="connsiteX1822" fmla="*/ 2647496 w 10035679"/>
              <a:gd name="connsiteY1822" fmla="*/ 2607627 h 5893281"/>
              <a:gd name="connsiteX1823" fmla="*/ 2633610 w 10035679"/>
              <a:gd name="connsiteY1823" fmla="*/ 2617891 h 5893281"/>
              <a:gd name="connsiteX1824" fmla="*/ 2609460 w 10035679"/>
              <a:gd name="connsiteY1824" fmla="*/ 2632381 h 5893281"/>
              <a:gd name="connsiteX1825" fmla="*/ 2581083 w 10035679"/>
              <a:gd name="connsiteY1825" fmla="*/ 2654720 h 5893281"/>
              <a:gd name="connsiteX1826" fmla="*/ 2544856 w 10035679"/>
              <a:gd name="connsiteY1826" fmla="*/ 2673438 h 5893281"/>
              <a:gd name="connsiteX1827" fmla="*/ 2512254 w 10035679"/>
              <a:gd name="connsiteY1827" fmla="*/ 2693965 h 5893281"/>
              <a:gd name="connsiteX1828" fmla="*/ 2482067 w 10035679"/>
              <a:gd name="connsiteY1828" fmla="*/ 2708456 h 5893281"/>
              <a:gd name="connsiteX1829" fmla="*/ 2459726 w 10035679"/>
              <a:gd name="connsiteY1829" fmla="*/ 2716908 h 5893281"/>
              <a:gd name="connsiteX1830" fmla="*/ 2453691 w 10035679"/>
              <a:gd name="connsiteY1830" fmla="*/ 2718719 h 5893281"/>
              <a:gd name="connsiteX1831" fmla="*/ 2449464 w 10035679"/>
              <a:gd name="connsiteY1831" fmla="*/ 2716908 h 5893281"/>
              <a:gd name="connsiteX1832" fmla="*/ 2445238 w 10035679"/>
              <a:gd name="connsiteY1832" fmla="*/ 2712682 h 5893281"/>
              <a:gd name="connsiteX1833" fmla="*/ 2445238 w 10035679"/>
              <a:gd name="connsiteY1833" fmla="*/ 2708456 h 5893281"/>
              <a:gd name="connsiteX1834" fmla="*/ 2445238 w 10035679"/>
              <a:gd name="connsiteY1834" fmla="*/ 2704228 h 5893281"/>
              <a:gd name="connsiteX1835" fmla="*/ 2443425 w 10035679"/>
              <a:gd name="connsiteY1835" fmla="*/ 2698192 h 5893281"/>
              <a:gd name="connsiteX1836" fmla="*/ 2453691 w 10035679"/>
              <a:gd name="connsiteY1836" fmla="*/ 2679475 h 5893281"/>
              <a:gd name="connsiteX1837" fmla="*/ 2453691 w 10035679"/>
              <a:gd name="connsiteY1837" fmla="*/ 2664982 h 5893281"/>
              <a:gd name="connsiteX1838" fmla="*/ 2449464 w 10035679"/>
              <a:gd name="connsiteY1838" fmla="*/ 2654720 h 5893281"/>
              <a:gd name="connsiteX1839" fmla="*/ 2445238 w 10035679"/>
              <a:gd name="connsiteY1839" fmla="*/ 2636005 h 5893281"/>
              <a:gd name="connsiteX1840" fmla="*/ 2453085 w 10035679"/>
              <a:gd name="connsiteY1840" fmla="*/ 2615476 h 5893281"/>
              <a:gd name="connsiteX1841" fmla="*/ 2457314 w 10035679"/>
              <a:gd name="connsiteY1841" fmla="*/ 2611251 h 5893281"/>
              <a:gd name="connsiteX1842" fmla="*/ 2459124 w 10035679"/>
              <a:gd name="connsiteY1842" fmla="*/ 2607025 h 5893281"/>
              <a:gd name="connsiteX1843" fmla="*/ 2463350 w 10035679"/>
              <a:gd name="connsiteY1843" fmla="*/ 2602799 h 5893281"/>
              <a:gd name="connsiteX1844" fmla="*/ 2467576 w 10035679"/>
              <a:gd name="connsiteY1844" fmla="*/ 2602799 h 5893281"/>
              <a:gd name="connsiteX1845" fmla="*/ 2471802 w 10035679"/>
              <a:gd name="connsiteY1845" fmla="*/ 2602799 h 5893281"/>
              <a:gd name="connsiteX1846" fmla="*/ 2473615 w 10035679"/>
              <a:gd name="connsiteY1846" fmla="*/ 2600986 h 5893281"/>
              <a:gd name="connsiteX1847" fmla="*/ 2477841 w 10035679"/>
              <a:gd name="connsiteY1847" fmla="*/ 2596760 h 5893281"/>
              <a:gd name="connsiteX1848" fmla="*/ 2477841 w 10035679"/>
              <a:gd name="connsiteY1848" fmla="*/ 2588308 h 5893281"/>
              <a:gd name="connsiteX1849" fmla="*/ 2482067 w 10035679"/>
              <a:gd name="connsiteY1849" fmla="*/ 2578043 h 5893281"/>
              <a:gd name="connsiteX1850" fmla="*/ 2482067 w 10035679"/>
              <a:gd name="connsiteY1850" fmla="*/ 2559325 h 5893281"/>
              <a:gd name="connsiteX1851" fmla="*/ 2463955 w 10035679"/>
              <a:gd name="connsiteY1851" fmla="*/ 2549062 h 5893281"/>
              <a:gd name="connsiteX1852" fmla="*/ 2445841 w 10035679"/>
              <a:gd name="connsiteY1852" fmla="*/ 2544836 h 5893281"/>
              <a:gd name="connsiteX1853" fmla="*/ 2431956 w 10035679"/>
              <a:gd name="connsiteY1853" fmla="*/ 2544836 h 5893281"/>
              <a:gd name="connsiteX1854" fmla="*/ 2415654 w 10035679"/>
              <a:gd name="connsiteY1854" fmla="*/ 2538798 h 5893281"/>
              <a:gd name="connsiteX1855" fmla="*/ 2389087 w 10035679"/>
              <a:gd name="connsiteY1855" fmla="*/ 2520080 h 5893281"/>
              <a:gd name="connsiteX1856" fmla="*/ 2372785 w 10035679"/>
              <a:gd name="connsiteY1856" fmla="*/ 2503779 h 5893281"/>
              <a:gd name="connsiteX1857" fmla="*/ 2360710 w 10035679"/>
              <a:gd name="connsiteY1857" fmla="*/ 2481442 h 5893281"/>
              <a:gd name="connsiteX1858" fmla="*/ 2346824 w 10035679"/>
              <a:gd name="connsiteY1858" fmla="*/ 2460914 h 5893281"/>
              <a:gd name="connsiteX1859" fmla="*/ 2330522 w 10035679"/>
              <a:gd name="connsiteY1859" fmla="*/ 2446423 h 5893281"/>
              <a:gd name="connsiteX1860" fmla="*/ 2302145 w 10035679"/>
              <a:gd name="connsiteY1860" fmla="*/ 2431931 h 5893281"/>
              <a:gd name="connsiteX1861" fmla="*/ 2977132 w 10035679"/>
              <a:gd name="connsiteY1861" fmla="*/ 2395103 h 5893281"/>
              <a:gd name="connsiteX1862" fmla="*/ 3003699 w 10035679"/>
              <a:gd name="connsiteY1862" fmla="*/ 2396914 h 5893281"/>
              <a:gd name="connsiteX1863" fmla="*/ 3019397 w 10035679"/>
              <a:gd name="connsiteY1863" fmla="*/ 2401140 h 5893281"/>
              <a:gd name="connsiteX1864" fmla="*/ 3041737 w 10035679"/>
              <a:gd name="connsiteY1864" fmla="*/ 2409595 h 5893281"/>
              <a:gd name="connsiteX1865" fmla="*/ 3041737 w 10035679"/>
              <a:gd name="connsiteY1865" fmla="*/ 2425897 h 5893281"/>
              <a:gd name="connsiteX1866" fmla="*/ 3033888 w 10035679"/>
              <a:gd name="connsiteY1866" fmla="*/ 2425897 h 5893281"/>
              <a:gd name="connsiteX1867" fmla="*/ 3027849 w 10035679"/>
              <a:gd name="connsiteY1867" fmla="*/ 2430123 h 5893281"/>
              <a:gd name="connsiteX1868" fmla="*/ 3019397 w 10035679"/>
              <a:gd name="connsiteY1868" fmla="*/ 2430123 h 5893281"/>
              <a:gd name="connsiteX1869" fmla="*/ 3013360 w 10035679"/>
              <a:gd name="connsiteY1869" fmla="*/ 2430123 h 5893281"/>
              <a:gd name="connsiteX1870" fmla="*/ 3003699 w 10035679"/>
              <a:gd name="connsiteY1870" fmla="*/ 2433747 h 5893281"/>
              <a:gd name="connsiteX1871" fmla="*/ 2995245 w 10035679"/>
              <a:gd name="connsiteY1871" fmla="*/ 2423482 h 5893281"/>
              <a:gd name="connsiteX1872" fmla="*/ 2991019 w 10035679"/>
              <a:gd name="connsiteY1872" fmla="*/ 2419858 h 5893281"/>
              <a:gd name="connsiteX1873" fmla="*/ 2989208 w 10035679"/>
              <a:gd name="connsiteY1873" fmla="*/ 2411405 h 5893281"/>
              <a:gd name="connsiteX1874" fmla="*/ 2984982 w 10035679"/>
              <a:gd name="connsiteY1874" fmla="*/ 2405368 h 5893281"/>
              <a:gd name="connsiteX1875" fmla="*/ 3143170 w 10035679"/>
              <a:gd name="connsiteY1875" fmla="*/ 2354046 h 5893281"/>
              <a:gd name="connsiteX1876" fmla="*/ 3165508 w 10035679"/>
              <a:gd name="connsiteY1876" fmla="*/ 2354046 h 5893281"/>
              <a:gd name="connsiteX1877" fmla="*/ 3165508 w 10035679"/>
              <a:gd name="connsiteY1877" fmla="*/ 2383026 h 5893281"/>
              <a:gd name="connsiteX1878" fmla="*/ 3165508 w 10035679"/>
              <a:gd name="connsiteY1878" fmla="*/ 2409592 h 5893281"/>
              <a:gd name="connsiteX1879" fmla="*/ 3169734 w 10035679"/>
              <a:gd name="connsiteY1879" fmla="*/ 2430120 h 5893281"/>
              <a:gd name="connsiteX1880" fmla="*/ 3171547 w 10035679"/>
              <a:gd name="connsiteY1880" fmla="*/ 2454270 h 5893281"/>
              <a:gd name="connsiteX1881" fmla="*/ 3211998 w 10035679"/>
              <a:gd name="connsiteY1881" fmla="*/ 2454270 h 5893281"/>
              <a:gd name="connsiteX1882" fmla="*/ 3211998 w 10035679"/>
              <a:gd name="connsiteY1882" fmla="*/ 2495325 h 5893281"/>
              <a:gd name="connsiteX1883" fmla="*/ 3228301 w 10035679"/>
              <a:gd name="connsiteY1883" fmla="*/ 2495325 h 5893281"/>
              <a:gd name="connsiteX1884" fmla="*/ 3232527 w 10035679"/>
              <a:gd name="connsiteY1884" fmla="*/ 2497138 h 5893281"/>
              <a:gd name="connsiteX1885" fmla="*/ 3236753 w 10035679"/>
              <a:gd name="connsiteY1885" fmla="*/ 2497138 h 5893281"/>
              <a:gd name="connsiteX1886" fmla="*/ 3240374 w 10035679"/>
              <a:gd name="connsiteY1886" fmla="*/ 2497138 h 5893281"/>
              <a:gd name="connsiteX1887" fmla="*/ 3242790 w 10035679"/>
              <a:gd name="connsiteY1887" fmla="*/ 2497138 h 5893281"/>
              <a:gd name="connsiteX1888" fmla="*/ 3246413 w 10035679"/>
              <a:gd name="connsiteY1888" fmla="*/ 2497138 h 5893281"/>
              <a:gd name="connsiteX1889" fmla="*/ 3250639 w 10035679"/>
              <a:gd name="connsiteY1889" fmla="*/ 2501364 h 5893281"/>
              <a:gd name="connsiteX1890" fmla="*/ 3246413 w 10035679"/>
              <a:gd name="connsiteY1890" fmla="*/ 2523702 h 5893281"/>
              <a:gd name="connsiteX1891" fmla="*/ 3240374 w 10035679"/>
              <a:gd name="connsiteY1891" fmla="*/ 2548457 h 5893281"/>
              <a:gd name="connsiteX1892" fmla="*/ 3236753 w 10035679"/>
              <a:gd name="connsiteY1892" fmla="*/ 2572606 h 5893281"/>
              <a:gd name="connsiteX1893" fmla="*/ 3228301 w 10035679"/>
              <a:gd name="connsiteY1893" fmla="*/ 2572606 h 5893281"/>
              <a:gd name="connsiteX1894" fmla="*/ 3226488 w 10035679"/>
              <a:gd name="connsiteY1894" fmla="*/ 2564759 h 5893281"/>
              <a:gd name="connsiteX1895" fmla="*/ 3226488 w 10035679"/>
              <a:gd name="connsiteY1895" fmla="*/ 2562343 h 5893281"/>
              <a:gd name="connsiteX1896" fmla="*/ 3226488 w 10035679"/>
              <a:gd name="connsiteY1896" fmla="*/ 2558721 h 5893281"/>
              <a:gd name="connsiteX1897" fmla="*/ 3222262 w 10035679"/>
              <a:gd name="connsiteY1897" fmla="*/ 2554494 h 5893281"/>
              <a:gd name="connsiteX1898" fmla="*/ 3222262 w 10035679"/>
              <a:gd name="connsiteY1898" fmla="*/ 2550269 h 5893281"/>
              <a:gd name="connsiteX1899" fmla="*/ 3218036 w 10035679"/>
              <a:gd name="connsiteY1899" fmla="*/ 2558721 h 5893281"/>
              <a:gd name="connsiteX1900" fmla="*/ 3214413 w 10035679"/>
              <a:gd name="connsiteY1900" fmla="*/ 2558721 h 5893281"/>
              <a:gd name="connsiteX1901" fmla="*/ 3214413 w 10035679"/>
              <a:gd name="connsiteY1901" fmla="*/ 2562343 h 5893281"/>
              <a:gd name="connsiteX1902" fmla="*/ 3211998 w 10035679"/>
              <a:gd name="connsiteY1902" fmla="*/ 2562343 h 5893281"/>
              <a:gd name="connsiteX1903" fmla="*/ 3204150 w 10035679"/>
              <a:gd name="connsiteY1903" fmla="*/ 2564759 h 5893281"/>
              <a:gd name="connsiteX1904" fmla="*/ 3204150 w 10035679"/>
              <a:gd name="connsiteY1904" fmla="*/ 2550269 h 5893281"/>
              <a:gd name="connsiteX1905" fmla="*/ 3208376 w 10035679"/>
              <a:gd name="connsiteY1905" fmla="*/ 2548457 h 5893281"/>
              <a:gd name="connsiteX1906" fmla="*/ 3208376 w 10035679"/>
              <a:gd name="connsiteY1906" fmla="*/ 2544229 h 5893281"/>
              <a:gd name="connsiteX1907" fmla="*/ 3211998 w 10035679"/>
              <a:gd name="connsiteY1907" fmla="*/ 2540004 h 5893281"/>
              <a:gd name="connsiteX1908" fmla="*/ 3211998 w 10035679"/>
              <a:gd name="connsiteY1908" fmla="*/ 2533967 h 5893281"/>
              <a:gd name="connsiteX1909" fmla="*/ 3211998 w 10035679"/>
              <a:gd name="connsiteY1909" fmla="*/ 2526118 h 5893281"/>
              <a:gd name="connsiteX1910" fmla="*/ 3204150 w 10035679"/>
              <a:gd name="connsiteY1910" fmla="*/ 2526118 h 5893281"/>
              <a:gd name="connsiteX1911" fmla="*/ 3189659 w 10035679"/>
              <a:gd name="connsiteY1911" fmla="*/ 2540004 h 5893281"/>
              <a:gd name="connsiteX1912" fmla="*/ 3175773 w 10035679"/>
              <a:gd name="connsiteY1912" fmla="*/ 2554494 h 5893281"/>
              <a:gd name="connsiteX1913" fmla="*/ 3157658 w 10035679"/>
              <a:gd name="connsiteY1913" fmla="*/ 2564759 h 5893281"/>
              <a:gd name="connsiteX1914" fmla="*/ 3157658 w 10035679"/>
              <a:gd name="connsiteY1914" fmla="*/ 2554494 h 5893281"/>
              <a:gd name="connsiteX1915" fmla="*/ 3157658 w 10035679"/>
              <a:gd name="connsiteY1915" fmla="*/ 2544229 h 5893281"/>
              <a:gd name="connsiteX1916" fmla="*/ 3157658 w 10035679"/>
              <a:gd name="connsiteY1916" fmla="*/ 2540004 h 5893281"/>
              <a:gd name="connsiteX1917" fmla="*/ 3155243 w 10035679"/>
              <a:gd name="connsiteY1917" fmla="*/ 2538193 h 5893281"/>
              <a:gd name="connsiteX1918" fmla="*/ 3147395 w 10035679"/>
              <a:gd name="connsiteY1918" fmla="*/ 2533967 h 5893281"/>
              <a:gd name="connsiteX1919" fmla="*/ 3137131 w 10035679"/>
              <a:gd name="connsiteY1919" fmla="*/ 2533967 h 5893281"/>
              <a:gd name="connsiteX1920" fmla="*/ 3119019 w 10035679"/>
              <a:gd name="connsiteY1920" fmla="*/ 2533967 h 5893281"/>
              <a:gd name="connsiteX1921" fmla="*/ 3112980 w 10035679"/>
              <a:gd name="connsiteY1921" fmla="*/ 2533967 h 5893281"/>
              <a:gd name="connsiteX1922" fmla="*/ 3104528 w 10035679"/>
              <a:gd name="connsiteY1922" fmla="*/ 2533967 h 5893281"/>
              <a:gd name="connsiteX1923" fmla="*/ 3094868 w 10035679"/>
              <a:gd name="connsiteY1923" fmla="*/ 2529741 h 5893281"/>
              <a:gd name="connsiteX1924" fmla="*/ 3084603 w 10035679"/>
              <a:gd name="connsiteY1924" fmla="*/ 2529741 h 5893281"/>
              <a:gd name="connsiteX1925" fmla="*/ 3074340 w 10035679"/>
              <a:gd name="connsiteY1925" fmla="*/ 2526118 h 5893281"/>
              <a:gd name="connsiteX1926" fmla="*/ 3066490 w 10035679"/>
              <a:gd name="connsiteY1926" fmla="*/ 2519476 h 5893281"/>
              <a:gd name="connsiteX1927" fmla="*/ 3086415 w 10035679"/>
              <a:gd name="connsiteY1927" fmla="*/ 2491099 h 5893281"/>
              <a:gd name="connsiteX1928" fmla="*/ 3108754 w 10035679"/>
              <a:gd name="connsiteY1928" fmla="*/ 2448234 h 5893281"/>
              <a:gd name="connsiteX1929" fmla="*/ 3123245 w 10035679"/>
              <a:gd name="connsiteY1929" fmla="*/ 2401140 h 5893281"/>
              <a:gd name="connsiteX1930" fmla="*/ 2472391 w 10035679"/>
              <a:gd name="connsiteY1930" fmla="*/ 2229672 h 5893281"/>
              <a:gd name="connsiteX1931" fmla="*/ 2502578 w 10035679"/>
              <a:gd name="connsiteY1931" fmla="*/ 2229672 h 5893281"/>
              <a:gd name="connsiteX1932" fmla="*/ 2502578 w 10035679"/>
              <a:gd name="connsiteY1932" fmla="*/ 2244162 h 5893281"/>
              <a:gd name="connsiteX1933" fmla="*/ 2496542 w 10035679"/>
              <a:gd name="connsiteY1933" fmla="*/ 2244162 h 5893281"/>
              <a:gd name="connsiteX1934" fmla="*/ 2492919 w 10035679"/>
              <a:gd name="connsiteY1934" fmla="*/ 2247783 h 5893281"/>
              <a:gd name="connsiteX1935" fmla="*/ 2490503 w 10035679"/>
              <a:gd name="connsiteY1935" fmla="*/ 2247783 h 5893281"/>
              <a:gd name="connsiteX1936" fmla="*/ 2486882 w 10035679"/>
              <a:gd name="connsiteY1936" fmla="*/ 2247783 h 5893281"/>
              <a:gd name="connsiteX1937" fmla="*/ 2482656 w 10035679"/>
              <a:gd name="connsiteY1937" fmla="*/ 2252012 h 5893281"/>
              <a:gd name="connsiteX1938" fmla="*/ 2472391 w 10035679"/>
              <a:gd name="connsiteY1938" fmla="*/ 2252012 h 5893281"/>
              <a:gd name="connsiteX1939" fmla="*/ 1043899 w 10035679"/>
              <a:gd name="connsiteY1939" fmla="*/ 2213370 h 5893281"/>
              <a:gd name="connsiteX1940" fmla="*/ 1057785 w 10035679"/>
              <a:gd name="connsiteY1940" fmla="*/ 2213370 h 5893281"/>
              <a:gd name="connsiteX1941" fmla="*/ 1063823 w 10035679"/>
              <a:gd name="connsiteY1941" fmla="*/ 2215181 h 5893281"/>
              <a:gd name="connsiteX1942" fmla="*/ 1072275 w 10035679"/>
              <a:gd name="connsiteY1942" fmla="*/ 2219408 h 5893281"/>
              <a:gd name="connsiteX1943" fmla="*/ 1081935 w 10035679"/>
              <a:gd name="connsiteY1943" fmla="*/ 2219408 h 5893281"/>
              <a:gd name="connsiteX1944" fmla="*/ 1096426 w 10035679"/>
              <a:gd name="connsiteY1944" fmla="*/ 2219408 h 5893281"/>
              <a:gd name="connsiteX1945" fmla="*/ 1100652 w 10035679"/>
              <a:gd name="connsiteY1945" fmla="*/ 2247783 h 5893281"/>
              <a:gd name="connsiteX1946" fmla="*/ 1106689 w 10035679"/>
              <a:gd name="connsiteY1946" fmla="*/ 2270726 h 5893281"/>
              <a:gd name="connsiteX1947" fmla="*/ 1110312 w 10035679"/>
              <a:gd name="connsiteY1947" fmla="*/ 2299103 h 5893281"/>
              <a:gd name="connsiteX1948" fmla="*/ 1096426 w 10035679"/>
              <a:gd name="connsiteY1948" fmla="*/ 2299103 h 5893281"/>
              <a:gd name="connsiteX1949" fmla="*/ 1088577 w 10035679"/>
              <a:gd name="connsiteY1949" fmla="*/ 2287028 h 5893281"/>
              <a:gd name="connsiteX1950" fmla="*/ 1081935 w 10035679"/>
              <a:gd name="connsiteY1950" fmla="*/ 2280991 h 5893281"/>
              <a:gd name="connsiteX1951" fmla="*/ 1072275 w 10035679"/>
              <a:gd name="connsiteY1951" fmla="*/ 2272539 h 5893281"/>
              <a:gd name="connsiteX1952" fmla="*/ 1063823 w 10035679"/>
              <a:gd name="connsiteY1952" fmla="*/ 2266500 h 5893281"/>
              <a:gd name="connsiteX1953" fmla="*/ 1057785 w 10035679"/>
              <a:gd name="connsiteY1953" fmla="*/ 2256238 h 5893281"/>
              <a:gd name="connsiteX1954" fmla="*/ 1049935 w 10035679"/>
              <a:gd name="connsiteY1954" fmla="*/ 2244162 h 5893281"/>
              <a:gd name="connsiteX1955" fmla="*/ 1045709 w 10035679"/>
              <a:gd name="connsiteY1955" fmla="*/ 2238124 h 5893281"/>
              <a:gd name="connsiteX1956" fmla="*/ 1043899 w 10035679"/>
              <a:gd name="connsiteY1956" fmla="*/ 2229672 h 5893281"/>
              <a:gd name="connsiteX1957" fmla="*/ 1043899 w 10035679"/>
              <a:gd name="connsiteY1957" fmla="*/ 2223635 h 5893281"/>
              <a:gd name="connsiteX1958" fmla="*/ 8722502 w 10035679"/>
              <a:gd name="connsiteY1958" fmla="*/ 2186807 h 5893281"/>
              <a:gd name="connsiteX1959" fmla="*/ 8726728 w 10035679"/>
              <a:gd name="connsiteY1959" fmla="*/ 2191033 h 5893281"/>
              <a:gd name="connsiteX1960" fmla="*/ 8726728 w 10035679"/>
              <a:gd name="connsiteY1960" fmla="*/ 2194656 h 5893281"/>
              <a:gd name="connsiteX1961" fmla="*/ 8728538 w 10035679"/>
              <a:gd name="connsiteY1961" fmla="*/ 2194656 h 5893281"/>
              <a:gd name="connsiteX1962" fmla="*/ 8728538 w 10035679"/>
              <a:gd name="connsiteY1962" fmla="*/ 2198882 h 5893281"/>
              <a:gd name="connsiteX1963" fmla="*/ 8740614 w 10035679"/>
              <a:gd name="connsiteY1963" fmla="*/ 2223635 h 5893281"/>
              <a:gd name="connsiteX1964" fmla="*/ 8740614 w 10035679"/>
              <a:gd name="connsiteY1964" fmla="*/ 2256239 h 5893281"/>
              <a:gd name="connsiteX1965" fmla="*/ 8740614 w 10035679"/>
              <a:gd name="connsiteY1965" fmla="*/ 2287031 h 5893281"/>
              <a:gd name="connsiteX1966" fmla="*/ 8746652 w 10035679"/>
              <a:gd name="connsiteY1966" fmla="*/ 2323860 h 5893281"/>
              <a:gd name="connsiteX1967" fmla="*/ 8756915 w 10035679"/>
              <a:gd name="connsiteY1967" fmla="*/ 2358276 h 5893281"/>
              <a:gd name="connsiteX1968" fmla="*/ 8775029 w 10035679"/>
              <a:gd name="connsiteY1968" fmla="*/ 2396916 h 5893281"/>
              <a:gd name="connsiteX1969" fmla="*/ 8785292 w 10035679"/>
              <a:gd name="connsiteY1969" fmla="*/ 2439783 h 5893281"/>
              <a:gd name="connsiteX1970" fmla="*/ 8736993 w 10035679"/>
              <a:gd name="connsiteY1970" fmla="*/ 2433744 h 5893281"/>
              <a:gd name="connsiteX1971" fmla="*/ 8736993 w 10035679"/>
              <a:gd name="connsiteY1971" fmla="*/ 2466347 h 5893281"/>
              <a:gd name="connsiteX1972" fmla="*/ 8743029 w 10035679"/>
              <a:gd name="connsiteY1972" fmla="*/ 2491103 h 5893281"/>
              <a:gd name="connsiteX1973" fmla="*/ 8746652 w 10035679"/>
              <a:gd name="connsiteY1973" fmla="*/ 2515857 h 5893281"/>
              <a:gd name="connsiteX1974" fmla="*/ 8755104 w 10035679"/>
              <a:gd name="connsiteY1974" fmla="*/ 2550270 h 5893281"/>
              <a:gd name="connsiteX1975" fmla="*/ 8743029 w 10035679"/>
              <a:gd name="connsiteY1975" fmla="*/ 2550270 h 5893281"/>
              <a:gd name="connsiteX1976" fmla="*/ 8736993 w 10035679"/>
              <a:gd name="connsiteY1976" fmla="*/ 2550270 h 5893281"/>
              <a:gd name="connsiteX1977" fmla="*/ 8726728 w 10035679"/>
              <a:gd name="connsiteY1977" fmla="*/ 2554497 h 5893281"/>
              <a:gd name="connsiteX1978" fmla="*/ 8722502 w 10035679"/>
              <a:gd name="connsiteY1978" fmla="*/ 2554497 h 5893281"/>
              <a:gd name="connsiteX1979" fmla="*/ 8716463 w 10035679"/>
              <a:gd name="connsiteY1979" fmla="*/ 2558725 h 5893281"/>
              <a:gd name="connsiteX1980" fmla="*/ 8708616 w 10035679"/>
              <a:gd name="connsiteY1980" fmla="*/ 2538195 h 5893281"/>
              <a:gd name="connsiteX1981" fmla="*/ 8704388 w 10035679"/>
              <a:gd name="connsiteY1981" fmla="*/ 2497140 h 5893281"/>
              <a:gd name="connsiteX1982" fmla="*/ 8704388 w 10035679"/>
              <a:gd name="connsiteY1982" fmla="*/ 2452461 h 5893281"/>
              <a:gd name="connsiteX1983" fmla="*/ 8704388 w 10035679"/>
              <a:gd name="connsiteY1983" fmla="*/ 2401141 h 5893281"/>
              <a:gd name="connsiteX1984" fmla="*/ 8704388 w 10035679"/>
              <a:gd name="connsiteY1984" fmla="*/ 2354047 h 5893281"/>
              <a:gd name="connsiteX1985" fmla="*/ 8698351 w 10035679"/>
              <a:gd name="connsiteY1985" fmla="*/ 2323860 h 5893281"/>
              <a:gd name="connsiteX1986" fmla="*/ 8698351 w 10035679"/>
              <a:gd name="connsiteY1986" fmla="*/ 2244164 h 5893281"/>
              <a:gd name="connsiteX1987" fmla="*/ 8704388 w 10035679"/>
              <a:gd name="connsiteY1987" fmla="*/ 2233901 h 5893281"/>
              <a:gd name="connsiteX1988" fmla="*/ 8708616 w 10035679"/>
              <a:gd name="connsiteY1988" fmla="*/ 2227862 h 5893281"/>
              <a:gd name="connsiteX1989" fmla="*/ 8712237 w 10035679"/>
              <a:gd name="connsiteY1989" fmla="*/ 2219410 h 5893281"/>
              <a:gd name="connsiteX1990" fmla="*/ 8716463 w 10035679"/>
              <a:gd name="connsiteY1990" fmla="*/ 2213373 h 5893281"/>
              <a:gd name="connsiteX1991" fmla="*/ 8718276 w 10035679"/>
              <a:gd name="connsiteY1991" fmla="*/ 2201297 h 5893281"/>
              <a:gd name="connsiteX1992" fmla="*/ 4566229 w 10035679"/>
              <a:gd name="connsiteY1992" fmla="*/ 2158429 h 5893281"/>
              <a:gd name="connsiteX1993" fmla="*/ 4574077 w 10035679"/>
              <a:gd name="connsiteY1993" fmla="*/ 2201297 h 5893281"/>
              <a:gd name="connsiteX1994" fmla="*/ 4569850 w 10035679"/>
              <a:gd name="connsiteY1994" fmla="*/ 2244164 h 5893281"/>
              <a:gd name="connsiteX1995" fmla="*/ 4560191 w 10035679"/>
              <a:gd name="connsiteY1995" fmla="*/ 2290655 h 5893281"/>
              <a:gd name="connsiteX1996" fmla="*/ 4531814 w 10035679"/>
              <a:gd name="connsiteY1996" fmla="*/ 2305144 h 5893281"/>
              <a:gd name="connsiteX1997" fmla="*/ 4505249 w 10035679"/>
              <a:gd name="connsiteY1997" fmla="*/ 2313598 h 5893281"/>
              <a:gd name="connsiteX1998" fmla="*/ 4466607 w 10035679"/>
              <a:gd name="connsiteY1998" fmla="*/ 2315409 h 5893281"/>
              <a:gd name="connsiteX1999" fmla="*/ 4466607 w 10035679"/>
              <a:gd name="connsiteY1999" fmla="*/ 2299108 h 5893281"/>
              <a:gd name="connsiteX2000" fmla="*/ 4476871 w 10035679"/>
              <a:gd name="connsiteY2000" fmla="*/ 2272541 h 5893281"/>
              <a:gd name="connsiteX2001" fmla="*/ 4476871 w 10035679"/>
              <a:gd name="connsiteY2001" fmla="*/ 2241748 h 5893281"/>
              <a:gd name="connsiteX2002" fmla="*/ 4475059 w 10035679"/>
              <a:gd name="connsiteY2002" fmla="*/ 2204919 h 5893281"/>
              <a:gd name="connsiteX2003" fmla="*/ 4494984 w 10035679"/>
              <a:gd name="connsiteY2003" fmla="*/ 2186807 h 5893281"/>
              <a:gd name="connsiteX2004" fmla="*/ 4513096 w 10035679"/>
              <a:gd name="connsiteY2004" fmla="*/ 2172315 h 5893281"/>
              <a:gd name="connsiteX2005" fmla="*/ 4533626 w 10035679"/>
              <a:gd name="connsiteY2005" fmla="*/ 2162052 h 5893281"/>
              <a:gd name="connsiteX2006" fmla="*/ 5072780 w 10035679"/>
              <a:gd name="connsiteY2006" fmla="*/ 2102884 h 5893281"/>
              <a:gd name="connsiteX2007" fmla="*/ 5078819 w 10035679"/>
              <a:gd name="connsiteY2007" fmla="*/ 2108921 h 5893281"/>
              <a:gd name="connsiteX2008" fmla="*/ 5083045 w 10035679"/>
              <a:gd name="connsiteY2008" fmla="*/ 2113148 h 5893281"/>
              <a:gd name="connsiteX2009" fmla="*/ 5086666 w 10035679"/>
              <a:gd name="connsiteY2009" fmla="*/ 2117375 h 5893281"/>
              <a:gd name="connsiteX2010" fmla="*/ 5086666 w 10035679"/>
              <a:gd name="connsiteY2010" fmla="*/ 2123411 h 5893281"/>
              <a:gd name="connsiteX2011" fmla="*/ 5086666 w 10035679"/>
              <a:gd name="connsiteY2011" fmla="*/ 2131863 h 5893281"/>
              <a:gd name="connsiteX2012" fmla="*/ 5089082 w 10035679"/>
              <a:gd name="connsiteY2012" fmla="*/ 2141525 h 5893281"/>
              <a:gd name="connsiteX2013" fmla="*/ 5086666 w 10035679"/>
              <a:gd name="connsiteY2013" fmla="*/ 2148164 h 5893281"/>
              <a:gd name="connsiteX2014" fmla="*/ 5083045 w 10035679"/>
              <a:gd name="connsiteY2014" fmla="*/ 2151788 h 5893281"/>
              <a:gd name="connsiteX2015" fmla="*/ 5083045 w 10035679"/>
              <a:gd name="connsiteY2015" fmla="*/ 2156013 h 5893281"/>
              <a:gd name="connsiteX2016" fmla="*/ 5083045 w 10035679"/>
              <a:gd name="connsiteY2016" fmla="*/ 2158429 h 5893281"/>
              <a:gd name="connsiteX2017" fmla="*/ 5083045 w 10035679"/>
              <a:gd name="connsiteY2017" fmla="*/ 2162052 h 5893281"/>
              <a:gd name="connsiteX2018" fmla="*/ 5078819 w 10035679"/>
              <a:gd name="connsiteY2018" fmla="*/ 2166278 h 5893281"/>
              <a:gd name="connsiteX2019" fmla="*/ 5074591 w 10035679"/>
              <a:gd name="connsiteY2019" fmla="*/ 2170504 h 5893281"/>
              <a:gd name="connsiteX2020" fmla="*/ 5072780 w 10035679"/>
              <a:gd name="connsiteY2020" fmla="*/ 2170504 h 5893281"/>
              <a:gd name="connsiteX2021" fmla="*/ 5068554 w 10035679"/>
              <a:gd name="connsiteY2021" fmla="*/ 2170504 h 5893281"/>
              <a:gd name="connsiteX2022" fmla="*/ 5064328 w 10035679"/>
              <a:gd name="connsiteY2022" fmla="*/ 2172315 h 5893281"/>
              <a:gd name="connsiteX2023" fmla="*/ 5058289 w 10035679"/>
              <a:gd name="connsiteY2023" fmla="*/ 2172315 h 5893281"/>
              <a:gd name="connsiteX2024" fmla="*/ 5046213 w 10035679"/>
              <a:gd name="connsiteY2024" fmla="*/ 2148164 h 5893281"/>
              <a:gd name="connsiteX2025" fmla="*/ 5040176 w 10035679"/>
              <a:gd name="connsiteY2025" fmla="*/ 2137902 h 5893281"/>
              <a:gd name="connsiteX2026" fmla="*/ 5040176 w 10035679"/>
              <a:gd name="connsiteY2026" fmla="*/ 2133676 h 5893281"/>
              <a:gd name="connsiteX2027" fmla="*/ 5044402 w 10035679"/>
              <a:gd name="connsiteY2027" fmla="*/ 2131863 h 5893281"/>
              <a:gd name="connsiteX2028" fmla="*/ 5058289 w 10035679"/>
              <a:gd name="connsiteY2028" fmla="*/ 2123411 h 5893281"/>
              <a:gd name="connsiteX2029" fmla="*/ 5234588 w 10035679"/>
              <a:gd name="connsiteY2029" fmla="*/ 2023187 h 5893281"/>
              <a:gd name="connsiteX2030" fmla="*/ 5244853 w 10035679"/>
              <a:gd name="connsiteY2030" fmla="*/ 2027414 h 5893281"/>
              <a:gd name="connsiteX2031" fmla="*/ 5249079 w 10035679"/>
              <a:gd name="connsiteY2031" fmla="*/ 2027414 h 5893281"/>
              <a:gd name="connsiteX2032" fmla="*/ 5252703 w 10035679"/>
              <a:gd name="connsiteY2032" fmla="*/ 2027414 h 5893281"/>
              <a:gd name="connsiteX2033" fmla="*/ 5255116 w 10035679"/>
              <a:gd name="connsiteY2033" fmla="*/ 2031640 h 5893281"/>
              <a:gd name="connsiteX2034" fmla="*/ 5259343 w 10035679"/>
              <a:gd name="connsiteY2034" fmla="*/ 2031640 h 5893281"/>
              <a:gd name="connsiteX2035" fmla="*/ 5252703 w 10035679"/>
              <a:gd name="connsiteY2035" fmla="*/ 2041904 h 5893281"/>
              <a:gd name="connsiteX2036" fmla="*/ 5249079 w 10035679"/>
              <a:gd name="connsiteY2036" fmla="*/ 2052167 h 5893281"/>
              <a:gd name="connsiteX2037" fmla="*/ 5244853 w 10035679"/>
              <a:gd name="connsiteY2037" fmla="*/ 2062432 h 5893281"/>
              <a:gd name="connsiteX2038" fmla="*/ 5238814 w 10035679"/>
              <a:gd name="connsiteY2038" fmla="*/ 2074507 h 5893281"/>
              <a:gd name="connsiteX2039" fmla="*/ 5226738 w 10035679"/>
              <a:gd name="connsiteY2039" fmla="*/ 2080544 h 5893281"/>
              <a:gd name="connsiteX2040" fmla="*/ 5226738 w 10035679"/>
              <a:gd name="connsiteY2040" fmla="*/ 2070281 h 5893281"/>
              <a:gd name="connsiteX2041" fmla="*/ 5224325 w 10035679"/>
              <a:gd name="connsiteY2041" fmla="*/ 2070281 h 5893281"/>
              <a:gd name="connsiteX2042" fmla="*/ 5224325 w 10035679"/>
              <a:gd name="connsiteY2042" fmla="*/ 2066055 h 5893281"/>
              <a:gd name="connsiteX2043" fmla="*/ 5224325 w 10035679"/>
              <a:gd name="connsiteY2043" fmla="*/ 2062432 h 5893281"/>
              <a:gd name="connsiteX2044" fmla="*/ 5220701 w 10035679"/>
              <a:gd name="connsiteY2044" fmla="*/ 2055790 h 5893281"/>
              <a:gd name="connsiteX2045" fmla="*/ 5226738 w 10035679"/>
              <a:gd name="connsiteY2045" fmla="*/ 2047941 h 5893281"/>
              <a:gd name="connsiteX2046" fmla="*/ 5230966 w 10035679"/>
              <a:gd name="connsiteY2046" fmla="*/ 2041904 h 5893281"/>
              <a:gd name="connsiteX2047" fmla="*/ 5234588 w 10035679"/>
              <a:gd name="connsiteY2047" fmla="*/ 2033452 h 5893281"/>
              <a:gd name="connsiteX2048" fmla="*/ 498707 w 10035679"/>
              <a:gd name="connsiteY2048" fmla="*/ 2017150 h 5893281"/>
              <a:gd name="connsiteX2049" fmla="*/ 508973 w 10035679"/>
              <a:gd name="connsiteY2049" fmla="*/ 2033451 h 5893281"/>
              <a:gd name="connsiteX2050" fmla="*/ 508973 w 10035679"/>
              <a:gd name="connsiteY2050" fmla="*/ 2047942 h 5893281"/>
              <a:gd name="connsiteX2051" fmla="*/ 498707 w 10035679"/>
              <a:gd name="connsiteY2051" fmla="*/ 2066054 h 5893281"/>
              <a:gd name="connsiteX2052" fmla="*/ 484218 w 10035679"/>
              <a:gd name="connsiteY2052" fmla="*/ 2076318 h 5893281"/>
              <a:gd name="connsiteX2053" fmla="*/ 470331 w 10035679"/>
              <a:gd name="connsiteY2053" fmla="*/ 2084771 h 5893281"/>
              <a:gd name="connsiteX2054" fmla="*/ 466103 w 10035679"/>
              <a:gd name="connsiteY2054" fmla="*/ 2088996 h 5893281"/>
              <a:gd name="connsiteX2055" fmla="*/ 460066 w 10035679"/>
              <a:gd name="connsiteY2055" fmla="*/ 2080544 h 5893281"/>
              <a:gd name="connsiteX2056" fmla="*/ 455840 w 10035679"/>
              <a:gd name="connsiteY2056" fmla="*/ 2074506 h 5893281"/>
              <a:gd name="connsiteX2057" fmla="*/ 452217 w 10035679"/>
              <a:gd name="connsiteY2057" fmla="*/ 2062431 h 5893281"/>
              <a:gd name="connsiteX2058" fmla="*/ 452217 w 10035679"/>
              <a:gd name="connsiteY2058" fmla="*/ 2052168 h 5893281"/>
              <a:gd name="connsiteX2059" fmla="*/ 447991 w 10035679"/>
              <a:gd name="connsiteY2059" fmla="*/ 2041903 h 5893281"/>
              <a:gd name="connsiteX2060" fmla="*/ 473953 w 10035679"/>
              <a:gd name="connsiteY2060" fmla="*/ 2031641 h 5893281"/>
              <a:gd name="connsiteX2061" fmla="*/ 480595 w 10035679"/>
              <a:gd name="connsiteY2061" fmla="*/ 2027415 h 5893281"/>
              <a:gd name="connsiteX2062" fmla="*/ 490255 w 10035679"/>
              <a:gd name="connsiteY2062" fmla="*/ 2023187 h 5893281"/>
              <a:gd name="connsiteX2063" fmla="*/ 5362585 w 10035679"/>
              <a:gd name="connsiteY2063" fmla="*/ 1970057 h 5893281"/>
              <a:gd name="connsiteX2064" fmla="*/ 5390964 w 10035679"/>
              <a:gd name="connsiteY2064" fmla="*/ 1984548 h 5893281"/>
              <a:gd name="connsiteX2065" fmla="*/ 5390964 w 10035679"/>
              <a:gd name="connsiteY2065" fmla="*/ 1994812 h 5893281"/>
              <a:gd name="connsiteX2066" fmla="*/ 5382509 w 10035679"/>
              <a:gd name="connsiteY2066" fmla="*/ 1994812 h 5893281"/>
              <a:gd name="connsiteX2067" fmla="*/ 5380698 w 10035679"/>
              <a:gd name="connsiteY2067" fmla="*/ 1999039 h 5893281"/>
              <a:gd name="connsiteX2068" fmla="*/ 5372849 w 10035679"/>
              <a:gd name="connsiteY2068" fmla="*/ 2002661 h 5893281"/>
              <a:gd name="connsiteX2069" fmla="*/ 5368622 w 10035679"/>
              <a:gd name="connsiteY2069" fmla="*/ 2009303 h 5893281"/>
              <a:gd name="connsiteX2070" fmla="*/ 5362585 w 10035679"/>
              <a:gd name="connsiteY2070" fmla="*/ 2005077 h 5893281"/>
              <a:gd name="connsiteX2071" fmla="*/ 5358357 w 10035679"/>
              <a:gd name="connsiteY2071" fmla="*/ 2005077 h 5893281"/>
              <a:gd name="connsiteX2072" fmla="*/ 5354131 w 10035679"/>
              <a:gd name="connsiteY2072" fmla="*/ 2002661 h 5893281"/>
              <a:gd name="connsiteX2073" fmla="*/ 5352320 w 10035679"/>
              <a:gd name="connsiteY2073" fmla="*/ 2002661 h 5893281"/>
              <a:gd name="connsiteX2074" fmla="*/ 5352320 w 10035679"/>
              <a:gd name="connsiteY2074" fmla="*/ 1994812 h 5893281"/>
              <a:gd name="connsiteX2075" fmla="*/ 5352320 w 10035679"/>
              <a:gd name="connsiteY2075" fmla="*/ 1988775 h 5893281"/>
              <a:gd name="connsiteX2076" fmla="*/ 5352320 w 10035679"/>
              <a:gd name="connsiteY2076" fmla="*/ 1984548 h 5893281"/>
              <a:gd name="connsiteX2077" fmla="*/ 5354131 w 10035679"/>
              <a:gd name="connsiteY2077" fmla="*/ 1976094 h 5893281"/>
              <a:gd name="connsiteX2078" fmla="*/ 4604263 w 10035679"/>
              <a:gd name="connsiteY2078" fmla="*/ 1951943 h 5893281"/>
              <a:gd name="connsiteX2079" fmla="*/ 4641094 w 10035679"/>
              <a:gd name="connsiteY2079" fmla="*/ 1956169 h 5893281"/>
              <a:gd name="connsiteX2080" fmla="*/ 4669471 w 10035679"/>
              <a:gd name="connsiteY2080" fmla="*/ 1962208 h 5893281"/>
              <a:gd name="connsiteX2081" fmla="*/ 4661016 w 10035679"/>
              <a:gd name="connsiteY2081" fmla="*/ 1976094 h 5893281"/>
              <a:gd name="connsiteX2082" fmla="*/ 4657396 w 10035679"/>
              <a:gd name="connsiteY2082" fmla="*/ 1988772 h 5893281"/>
              <a:gd name="connsiteX2083" fmla="*/ 4651357 w 10035679"/>
              <a:gd name="connsiteY2083" fmla="*/ 1999036 h 5893281"/>
              <a:gd name="connsiteX2084" fmla="*/ 4642905 w 10035679"/>
              <a:gd name="connsiteY2084" fmla="*/ 2009299 h 5893281"/>
              <a:gd name="connsiteX2085" fmla="*/ 4661016 w 10035679"/>
              <a:gd name="connsiteY2085" fmla="*/ 2009299 h 5893281"/>
              <a:gd name="connsiteX2086" fmla="*/ 4669471 w 10035679"/>
              <a:gd name="connsiteY2086" fmla="*/ 2002659 h 5893281"/>
              <a:gd name="connsiteX2087" fmla="*/ 4671281 w 10035679"/>
              <a:gd name="connsiteY2087" fmla="*/ 1999036 h 5893281"/>
              <a:gd name="connsiteX2088" fmla="*/ 4679734 w 10035679"/>
              <a:gd name="connsiteY2088" fmla="*/ 1994810 h 5893281"/>
              <a:gd name="connsiteX2089" fmla="*/ 4689394 w 10035679"/>
              <a:gd name="connsiteY2089" fmla="*/ 1994810 h 5893281"/>
              <a:gd name="connsiteX2090" fmla="*/ 4689394 w 10035679"/>
              <a:gd name="connsiteY2090" fmla="*/ 2009299 h 5893281"/>
              <a:gd name="connsiteX2091" fmla="*/ 4699658 w 10035679"/>
              <a:gd name="connsiteY2091" fmla="*/ 2033450 h 5893281"/>
              <a:gd name="connsiteX2092" fmla="*/ 4693619 w 10035679"/>
              <a:gd name="connsiteY2092" fmla="*/ 2055790 h 5893281"/>
              <a:gd name="connsiteX2093" fmla="*/ 4683357 w 10035679"/>
              <a:gd name="connsiteY2093" fmla="*/ 2074507 h 5893281"/>
              <a:gd name="connsiteX2094" fmla="*/ 4675508 w 10035679"/>
              <a:gd name="connsiteY2094" fmla="*/ 2088996 h 5893281"/>
              <a:gd name="connsiteX2095" fmla="*/ 4693619 w 10035679"/>
              <a:gd name="connsiteY2095" fmla="*/ 2105297 h 5893281"/>
              <a:gd name="connsiteX2096" fmla="*/ 4711734 w 10035679"/>
              <a:gd name="connsiteY2096" fmla="*/ 2131863 h 5893281"/>
              <a:gd name="connsiteX2097" fmla="*/ 4736487 w 10035679"/>
              <a:gd name="connsiteY2097" fmla="*/ 2158429 h 5893281"/>
              <a:gd name="connsiteX2098" fmla="*/ 4756411 w 10035679"/>
              <a:gd name="connsiteY2098" fmla="*/ 2191032 h 5893281"/>
              <a:gd name="connsiteX2099" fmla="*/ 4774524 w 10035679"/>
              <a:gd name="connsiteY2099" fmla="*/ 2227861 h 5893281"/>
              <a:gd name="connsiteX2100" fmla="*/ 4789014 w 10035679"/>
              <a:gd name="connsiteY2100" fmla="*/ 2258048 h 5893281"/>
              <a:gd name="connsiteX2101" fmla="*/ 4793240 w 10035679"/>
              <a:gd name="connsiteY2101" fmla="*/ 2284614 h 5893281"/>
              <a:gd name="connsiteX2102" fmla="*/ 4784789 w 10035679"/>
              <a:gd name="connsiteY2102" fmla="*/ 2309367 h 5893281"/>
              <a:gd name="connsiteX2103" fmla="*/ 4768487 w 10035679"/>
              <a:gd name="connsiteY2103" fmla="*/ 2323858 h 5893281"/>
              <a:gd name="connsiteX2104" fmla="*/ 4746147 w 10035679"/>
              <a:gd name="connsiteY2104" fmla="*/ 2337744 h 5893281"/>
              <a:gd name="connsiteX2105" fmla="*/ 4711734 w 10035679"/>
              <a:gd name="connsiteY2105" fmla="*/ 2352236 h 5893281"/>
              <a:gd name="connsiteX2106" fmla="*/ 4669471 w 10035679"/>
              <a:gd name="connsiteY2106" fmla="*/ 2362498 h 5893281"/>
              <a:gd name="connsiteX2107" fmla="*/ 4630830 w 10035679"/>
              <a:gd name="connsiteY2107" fmla="*/ 2372763 h 5893281"/>
              <a:gd name="connsiteX2108" fmla="*/ 4598227 w 10035679"/>
              <a:gd name="connsiteY2108" fmla="*/ 2376989 h 5893281"/>
              <a:gd name="connsiteX2109" fmla="*/ 4598227 w 10035679"/>
              <a:gd name="connsiteY2109" fmla="*/ 2368537 h 5893281"/>
              <a:gd name="connsiteX2110" fmla="*/ 4618755 w 10035679"/>
              <a:gd name="connsiteY2110" fmla="*/ 2337744 h 5893281"/>
              <a:gd name="connsiteX2111" fmla="*/ 4636866 w 10035679"/>
              <a:gd name="connsiteY2111" fmla="*/ 2305141 h 5893281"/>
              <a:gd name="connsiteX2112" fmla="*/ 4626604 w 10035679"/>
              <a:gd name="connsiteY2112" fmla="*/ 2305141 h 5893281"/>
              <a:gd name="connsiteX2113" fmla="*/ 4618755 w 10035679"/>
              <a:gd name="connsiteY2113" fmla="*/ 2305141 h 5893281"/>
              <a:gd name="connsiteX2114" fmla="*/ 4612718 w 10035679"/>
              <a:gd name="connsiteY2114" fmla="*/ 2300916 h 5893281"/>
              <a:gd name="connsiteX2115" fmla="*/ 4612718 w 10035679"/>
              <a:gd name="connsiteY2115" fmla="*/ 2299103 h 5893281"/>
              <a:gd name="connsiteX2116" fmla="*/ 4608489 w 10035679"/>
              <a:gd name="connsiteY2116" fmla="*/ 2294877 h 5893281"/>
              <a:gd name="connsiteX2117" fmla="*/ 4608489 w 10035679"/>
              <a:gd name="connsiteY2117" fmla="*/ 2287028 h 5893281"/>
              <a:gd name="connsiteX2118" fmla="*/ 4604263 w 10035679"/>
              <a:gd name="connsiteY2118" fmla="*/ 2276765 h 5893281"/>
              <a:gd name="connsiteX2119" fmla="*/ 4630830 w 10035679"/>
              <a:gd name="connsiteY2119" fmla="*/ 2270726 h 5893281"/>
              <a:gd name="connsiteX2120" fmla="*/ 4622980 w 10035679"/>
              <a:gd name="connsiteY2120" fmla="*/ 2262274 h 5893281"/>
              <a:gd name="connsiteX2121" fmla="*/ 4622980 w 10035679"/>
              <a:gd name="connsiteY2121" fmla="*/ 2258048 h 5893281"/>
              <a:gd name="connsiteX2122" fmla="*/ 4618755 w 10035679"/>
              <a:gd name="connsiteY2122" fmla="*/ 2256237 h 5893281"/>
              <a:gd name="connsiteX2123" fmla="*/ 4618755 w 10035679"/>
              <a:gd name="connsiteY2123" fmla="*/ 2252011 h 5893281"/>
              <a:gd name="connsiteX2124" fmla="*/ 4622980 w 10035679"/>
              <a:gd name="connsiteY2124" fmla="*/ 2244162 h 5893281"/>
              <a:gd name="connsiteX2125" fmla="*/ 4626604 w 10035679"/>
              <a:gd name="connsiteY2125" fmla="*/ 2229672 h 5893281"/>
              <a:gd name="connsiteX2126" fmla="*/ 4636866 w 10035679"/>
              <a:gd name="connsiteY2126" fmla="*/ 2219409 h 5893281"/>
              <a:gd name="connsiteX2127" fmla="*/ 4642905 w 10035679"/>
              <a:gd name="connsiteY2127" fmla="*/ 2213370 h 5893281"/>
              <a:gd name="connsiteX2128" fmla="*/ 4657396 w 10035679"/>
              <a:gd name="connsiteY2128" fmla="*/ 2204918 h 5893281"/>
              <a:gd name="connsiteX2129" fmla="*/ 4669471 w 10035679"/>
              <a:gd name="connsiteY2129" fmla="*/ 2198879 h 5893281"/>
              <a:gd name="connsiteX2130" fmla="*/ 4665243 w 10035679"/>
              <a:gd name="connsiteY2130" fmla="*/ 2191032 h 5893281"/>
              <a:gd name="connsiteX2131" fmla="*/ 4665243 w 10035679"/>
              <a:gd name="connsiteY2131" fmla="*/ 2186804 h 5893281"/>
              <a:gd name="connsiteX2132" fmla="*/ 4661016 w 10035679"/>
              <a:gd name="connsiteY2132" fmla="*/ 2184993 h 5893281"/>
              <a:gd name="connsiteX2133" fmla="*/ 4661016 w 10035679"/>
              <a:gd name="connsiteY2133" fmla="*/ 2180767 h 5893281"/>
              <a:gd name="connsiteX2134" fmla="*/ 4657396 w 10035679"/>
              <a:gd name="connsiteY2134" fmla="*/ 2172315 h 5893281"/>
              <a:gd name="connsiteX2135" fmla="*/ 4654980 w 10035679"/>
              <a:gd name="connsiteY2135" fmla="*/ 2172315 h 5893281"/>
              <a:gd name="connsiteX2136" fmla="*/ 4654980 w 10035679"/>
              <a:gd name="connsiteY2136" fmla="*/ 2170502 h 5893281"/>
              <a:gd name="connsiteX2137" fmla="*/ 4651357 w 10035679"/>
              <a:gd name="connsiteY2137" fmla="*/ 2170502 h 5893281"/>
              <a:gd name="connsiteX2138" fmla="*/ 4642905 w 10035679"/>
              <a:gd name="connsiteY2138" fmla="*/ 2166276 h 5893281"/>
              <a:gd name="connsiteX2139" fmla="*/ 4636866 w 10035679"/>
              <a:gd name="connsiteY2139" fmla="*/ 2162050 h 5893281"/>
              <a:gd name="connsiteX2140" fmla="*/ 4632640 w 10035679"/>
              <a:gd name="connsiteY2140" fmla="*/ 2162050 h 5893281"/>
              <a:gd name="connsiteX2141" fmla="*/ 4626604 w 10035679"/>
              <a:gd name="connsiteY2141" fmla="*/ 2162050 h 5893281"/>
              <a:gd name="connsiteX2142" fmla="*/ 4618755 w 10035679"/>
              <a:gd name="connsiteY2142" fmla="*/ 2158429 h 5893281"/>
              <a:gd name="connsiteX2143" fmla="*/ 4612718 w 10035679"/>
              <a:gd name="connsiteY2143" fmla="*/ 2158429 h 5893281"/>
              <a:gd name="connsiteX2144" fmla="*/ 4612718 w 10035679"/>
              <a:gd name="connsiteY2144" fmla="*/ 2156013 h 5893281"/>
              <a:gd name="connsiteX2145" fmla="*/ 4608489 w 10035679"/>
              <a:gd name="connsiteY2145" fmla="*/ 2151788 h 5893281"/>
              <a:gd name="connsiteX2146" fmla="*/ 4608489 w 10035679"/>
              <a:gd name="connsiteY2146" fmla="*/ 2148165 h 5893281"/>
              <a:gd name="connsiteX2147" fmla="*/ 4608489 w 10035679"/>
              <a:gd name="connsiteY2147" fmla="*/ 2141523 h 5893281"/>
              <a:gd name="connsiteX2148" fmla="*/ 4604263 w 10035679"/>
              <a:gd name="connsiteY2148" fmla="*/ 2133674 h 5893281"/>
              <a:gd name="connsiteX2149" fmla="*/ 4608489 w 10035679"/>
              <a:gd name="connsiteY2149" fmla="*/ 2131863 h 5893281"/>
              <a:gd name="connsiteX2150" fmla="*/ 4608489 w 10035679"/>
              <a:gd name="connsiteY2150" fmla="*/ 2127637 h 5893281"/>
              <a:gd name="connsiteX2151" fmla="*/ 4612718 w 10035679"/>
              <a:gd name="connsiteY2151" fmla="*/ 2123411 h 5893281"/>
              <a:gd name="connsiteX2152" fmla="*/ 4612718 w 10035679"/>
              <a:gd name="connsiteY2152" fmla="*/ 2119185 h 5893281"/>
              <a:gd name="connsiteX2153" fmla="*/ 4612718 w 10035679"/>
              <a:gd name="connsiteY2153" fmla="*/ 2113146 h 5893281"/>
              <a:gd name="connsiteX2154" fmla="*/ 4604263 w 10035679"/>
              <a:gd name="connsiteY2154" fmla="*/ 2113146 h 5893281"/>
              <a:gd name="connsiteX2155" fmla="*/ 4602453 w 10035679"/>
              <a:gd name="connsiteY2155" fmla="*/ 2119185 h 5893281"/>
              <a:gd name="connsiteX2156" fmla="*/ 4602453 w 10035679"/>
              <a:gd name="connsiteY2156" fmla="*/ 2123411 h 5893281"/>
              <a:gd name="connsiteX2157" fmla="*/ 4602453 w 10035679"/>
              <a:gd name="connsiteY2157" fmla="*/ 2127637 h 5893281"/>
              <a:gd name="connsiteX2158" fmla="*/ 4598227 w 10035679"/>
              <a:gd name="connsiteY2158" fmla="*/ 2127637 h 5893281"/>
              <a:gd name="connsiteX2159" fmla="*/ 4594603 w 10035679"/>
              <a:gd name="connsiteY2159" fmla="*/ 2131863 h 5893281"/>
              <a:gd name="connsiteX2160" fmla="*/ 4590377 w 10035679"/>
              <a:gd name="connsiteY2160" fmla="*/ 2133674 h 5893281"/>
              <a:gd name="connsiteX2161" fmla="*/ 4584341 w 10035679"/>
              <a:gd name="connsiteY2161" fmla="*/ 2098656 h 5893281"/>
              <a:gd name="connsiteX2162" fmla="*/ 4575886 w 10035679"/>
              <a:gd name="connsiteY2162" fmla="*/ 2066053 h 5893281"/>
              <a:gd name="connsiteX2163" fmla="*/ 4574076 w 10035679"/>
              <a:gd name="connsiteY2163" fmla="*/ 2041904 h 5893281"/>
              <a:gd name="connsiteX2164" fmla="*/ 4580113 w 10035679"/>
              <a:gd name="connsiteY2164" fmla="*/ 2023187 h 5893281"/>
              <a:gd name="connsiteX2165" fmla="*/ 4590377 w 10035679"/>
              <a:gd name="connsiteY2165" fmla="*/ 2005073 h 5893281"/>
              <a:gd name="connsiteX2166" fmla="*/ 4602453 w 10035679"/>
              <a:gd name="connsiteY2166" fmla="*/ 1984546 h 5893281"/>
              <a:gd name="connsiteX2167" fmla="*/ 58565 w 10035679"/>
              <a:gd name="connsiteY2167" fmla="*/ 1878288 h 5893281"/>
              <a:gd name="connsiteX2168" fmla="*/ 99019 w 10035679"/>
              <a:gd name="connsiteY2168" fmla="*/ 1878288 h 5893281"/>
              <a:gd name="connsiteX2169" fmla="*/ 99019 w 10035679"/>
              <a:gd name="connsiteY2169" fmla="*/ 1892778 h 5893281"/>
              <a:gd name="connsiteX2170" fmla="*/ 91169 w 10035679"/>
              <a:gd name="connsiteY2170" fmla="*/ 1892778 h 5893281"/>
              <a:gd name="connsiteX2171" fmla="*/ 91169 w 10035679"/>
              <a:gd name="connsiteY2171" fmla="*/ 1898814 h 5893281"/>
              <a:gd name="connsiteX2172" fmla="*/ 80904 w 10035679"/>
              <a:gd name="connsiteY2172" fmla="*/ 1894589 h 5893281"/>
              <a:gd name="connsiteX2173" fmla="*/ 73056 w 10035679"/>
              <a:gd name="connsiteY2173" fmla="*/ 1888552 h 5893281"/>
              <a:gd name="connsiteX2174" fmla="*/ 67017 w 10035679"/>
              <a:gd name="connsiteY2174" fmla="*/ 1884324 h 5893281"/>
              <a:gd name="connsiteX2175" fmla="*/ 2511033 w 10035679"/>
              <a:gd name="connsiteY2175" fmla="*/ 1765986 h 5893281"/>
              <a:gd name="connsiteX2176" fmla="*/ 2521296 w 10035679"/>
              <a:gd name="connsiteY2176" fmla="*/ 1774438 h 5893281"/>
              <a:gd name="connsiteX2177" fmla="*/ 2530955 w 10035679"/>
              <a:gd name="connsiteY2177" fmla="*/ 1784098 h 5893281"/>
              <a:gd name="connsiteX2178" fmla="*/ 2539410 w 10035679"/>
              <a:gd name="connsiteY2178" fmla="*/ 1798589 h 5893281"/>
              <a:gd name="connsiteX2179" fmla="*/ 2543636 w 10035679"/>
              <a:gd name="connsiteY2179" fmla="*/ 1813080 h 5893281"/>
              <a:gd name="connsiteX2180" fmla="*/ 2535184 w 10035679"/>
              <a:gd name="connsiteY2180" fmla="*/ 1813080 h 5893281"/>
              <a:gd name="connsiteX2181" fmla="*/ 2529145 w 10035679"/>
              <a:gd name="connsiteY2181" fmla="*/ 1817306 h 5893281"/>
              <a:gd name="connsiteX2182" fmla="*/ 2524919 w 10035679"/>
              <a:gd name="connsiteY2182" fmla="*/ 1817306 h 5893281"/>
              <a:gd name="connsiteX2183" fmla="*/ 2515259 w 10035679"/>
              <a:gd name="connsiteY2183" fmla="*/ 1820929 h 5893281"/>
              <a:gd name="connsiteX2184" fmla="*/ 2502578 w 10035679"/>
              <a:gd name="connsiteY2184" fmla="*/ 1820929 h 5893281"/>
              <a:gd name="connsiteX2185" fmla="*/ 2502578 w 10035679"/>
              <a:gd name="connsiteY2185" fmla="*/ 1813080 h 5893281"/>
              <a:gd name="connsiteX2186" fmla="*/ 2500768 w 10035679"/>
              <a:gd name="connsiteY2186" fmla="*/ 1813080 h 5893281"/>
              <a:gd name="connsiteX2187" fmla="*/ 2500768 w 10035679"/>
              <a:gd name="connsiteY2187" fmla="*/ 1808854 h 5893281"/>
              <a:gd name="connsiteX2188" fmla="*/ 2496542 w 10035679"/>
              <a:gd name="connsiteY2188" fmla="*/ 1807041 h 5893281"/>
              <a:gd name="connsiteX2189" fmla="*/ 2500768 w 10035679"/>
              <a:gd name="connsiteY2189" fmla="*/ 1798589 h 5893281"/>
              <a:gd name="connsiteX2190" fmla="*/ 2500768 w 10035679"/>
              <a:gd name="connsiteY2190" fmla="*/ 1794363 h 5893281"/>
              <a:gd name="connsiteX2191" fmla="*/ 2500768 w 10035679"/>
              <a:gd name="connsiteY2191" fmla="*/ 1792552 h 5893281"/>
              <a:gd name="connsiteX2192" fmla="*/ 2502578 w 10035679"/>
              <a:gd name="connsiteY2192" fmla="*/ 1788326 h 5893281"/>
              <a:gd name="connsiteX2193" fmla="*/ 2450055 w 10035679"/>
              <a:gd name="connsiteY2193" fmla="*/ 1741234 h 5893281"/>
              <a:gd name="connsiteX2194" fmla="*/ 2458507 w 10035679"/>
              <a:gd name="connsiteY2194" fmla="*/ 1749686 h 5893281"/>
              <a:gd name="connsiteX2195" fmla="*/ 2462129 w 10035679"/>
              <a:gd name="connsiteY2195" fmla="*/ 1753912 h 5893281"/>
              <a:gd name="connsiteX2196" fmla="*/ 2462129 w 10035679"/>
              <a:gd name="connsiteY2196" fmla="*/ 1755725 h 5893281"/>
              <a:gd name="connsiteX2197" fmla="*/ 2464545 w 10035679"/>
              <a:gd name="connsiteY2197" fmla="*/ 1764177 h 5893281"/>
              <a:gd name="connsiteX2198" fmla="*/ 2464545 w 10035679"/>
              <a:gd name="connsiteY2198" fmla="*/ 1770214 h 5893281"/>
              <a:gd name="connsiteX2199" fmla="*/ 2464545 w 10035679"/>
              <a:gd name="connsiteY2199" fmla="*/ 1780479 h 5893281"/>
              <a:gd name="connsiteX2200" fmla="*/ 2458507 w 10035679"/>
              <a:gd name="connsiteY2200" fmla="*/ 1780479 h 5893281"/>
              <a:gd name="connsiteX2201" fmla="*/ 2458507 w 10035679"/>
              <a:gd name="connsiteY2201" fmla="*/ 1788328 h 5893281"/>
              <a:gd name="connsiteX2202" fmla="*/ 2444016 w 10035679"/>
              <a:gd name="connsiteY2202" fmla="*/ 1784102 h 5893281"/>
              <a:gd name="connsiteX2203" fmla="*/ 2430130 w 10035679"/>
              <a:gd name="connsiteY2203" fmla="*/ 1780479 h 5893281"/>
              <a:gd name="connsiteX2204" fmla="*/ 2419865 w 10035679"/>
              <a:gd name="connsiteY2204" fmla="*/ 1774442 h 5893281"/>
              <a:gd name="connsiteX2205" fmla="*/ 2411413 w 10035679"/>
              <a:gd name="connsiteY2205" fmla="*/ 1774442 h 5893281"/>
              <a:gd name="connsiteX2206" fmla="*/ 2411413 w 10035679"/>
              <a:gd name="connsiteY2206" fmla="*/ 1765987 h 5893281"/>
              <a:gd name="connsiteX2207" fmla="*/ 2425904 w 10035679"/>
              <a:gd name="connsiteY2207" fmla="*/ 1759951 h 5893281"/>
              <a:gd name="connsiteX2208" fmla="*/ 2439790 w 10035679"/>
              <a:gd name="connsiteY2208" fmla="*/ 1753912 h 5893281"/>
              <a:gd name="connsiteX2209" fmla="*/ 2606426 w 10035679"/>
              <a:gd name="connsiteY2209" fmla="*/ 1677838 h 5893281"/>
              <a:gd name="connsiteX2210" fmla="*/ 2614276 w 10035679"/>
              <a:gd name="connsiteY2210" fmla="*/ 1682064 h 5893281"/>
              <a:gd name="connsiteX2211" fmla="*/ 2616089 w 10035679"/>
              <a:gd name="connsiteY2211" fmla="*/ 1684480 h 5893281"/>
              <a:gd name="connsiteX2212" fmla="*/ 2620315 w 10035679"/>
              <a:gd name="connsiteY2212" fmla="*/ 1688103 h 5893281"/>
              <a:gd name="connsiteX2213" fmla="*/ 2628768 w 10035679"/>
              <a:gd name="connsiteY2213" fmla="*/ 1688103 h 5893281"/>
              <a:gd name="connsiteX2214" fmla="*/ 2628768 w 10035679"/>
              <a:gd name="connsiteY2214" fmla="*/ 1692329 h 5893281"/>
              <a:gd name="connsiteX2215" fmla="*/ 2628768 w 10035679"/>
              <a:gd name="connsiteY2215" fmla="*/ 1696555 h 5893281"/>
              <a:gd name="connsiteX2216" fmla="*/ 2624542 w 10035679"/>
              <a:gd name="connsiteY2216" fmla="*/ 1698366 h 5893281"/>
              <a:gd name="connsiteX2217" fmla="*/ 2620315 w 10035679"/>
              <a:gd name="connsiteY2217" fmla="*/ 1702592 h 5893281"/>
              <a:gd name="connsiteX2218" fmla="*/ 2616089 w 10035679"/>
              <a:gd name="connsiteY2218" fmla="*/ 1706818 h 5893281"/>
              <a:gd name="connsiteX2219" fmla="*/ 2614276 w 10035679"/>
              <a:gd name="connsiteY2219" fmla="*/ 1706818 h 5893281"/>
              <a:gd name="connsiteX2220" fmla="*/ 2610050 w 10035679"/>
              <a:gd name="connsiteY2220" fmla="*/ 1711045 h 5893281"/>
              <a:gd name="connsiteX2221" fmla="*/ 2606426 w 10035679"/>
              <a:gd name="connsiteY2221" fmla="*/ 1711045 h 5893281"/>
              <a:gd name="connsiteX2222" fmla="*/ 2600389 w 10035679"/>
              <a:gd name="connsiteY2222" fmla="*/ 1711045 h 5893281"/>
              <a:gd name="connsiteX2223" fmla="*/ 2600389 w 10035679"/>
              <a:gd name="connsiteY2223" fmla="*/ 1698366 h 5893281"/>
              <a:gd name="connsiteX2224" fmla="*/ 2600389 w 10035679"/>
              <a:gd name="connsiteY2224" fmla="*/ 1692329 h 5893281"/>
              <a:gd name="connsiteX2225" fmla="*/ 2602200 w 10035679"/>
              <a:gd name="connsiteY2225" fmla="*/ 1688103 h 5893281"/>
              <a:gd name="connsiteX2226" fmla="*/ 0 w 10035679"/>
              <a:gd name="connsiteY2226" fmla="*/ 1639197 h 5893281"/>
              <a:gd name="connsiteX2227" fmla="*/ 34413 w 10035679"/>
              <a:gd name="connsiteY2227" fmla="*/ 1645234 h 5893281"/>
              <a:gd name="connsiteX2228" fmla="*/ 58564 w 10035679"/>
              <a:gd name="connsiteY2228" fmla="*/ 1655498 h 5893281"/>
              <a:gd name="connsiteX2229" fmla="*/ 77281 w 10035679"/>
              <a:gd name="connsiteY2229" fmla="*/ 1677838 h 5893281"/>
              <a:gd name="connsiteX2230" fmla="*/ 70640 w 10035679"/>
              <a:gd name="connsiteY2230" fmla="*/ 1684478 h 5893281"/>
              <a:gd name="connsiteX2231" fmla="*/ 62790 w 10035679"/>
              <a:gd name="connsiteY2231" fmla="*/ 1684478 h 5893281"/>
              <a:gd name="connsiteX2232" fmla="*/ 58564 w 10035679"/>
              <a:gd name="connsiteY2232" fmla="*/ 1688101 h 5893281"/>
              <a:gd name="connsiteX2233" fmla="*/ 56753 w 10035679"/>
              <a:gd name="connsiteY2233" fmla="*/ 1692327 h 5893281"/>
              <a:gd name="connsiteX2234" fmla="*/ 44678 w 10035679"/>
              <a:gd name="connsiteY2234" fmla="*/ 1696553 h 5893281"/>
              <a:gd name="connsiteX2235" fmla="*/ 38642 w 10035679"/>
              <a:gd name="connsiteY2235" fmla="*/ 1688101 h 5893281"/>
              <a:gd name="connsiteX2236" fmla="*/ 28377 w 10035679"/>
              <a:gd name="connsiteY2236" fmla="*/ 1682064 h 5893281"/>
              <a:gd name="connsiteX2237" fmla="*/ 20528 w 10035679"/>
              <a:gd name="connsiteY2237" fmla="*/ 1674215 h 5893281"/>
              <a:gd name="connsiteX2238" fmla="*/ 10265 w 10035679"/>
              <a:gd name="connsiteY2238" fmla="*/ 1669989 h 5893281"/>
              <a:gd name="connsiteX2239" fmla="*/ 6037 w 10035679"/>
              <a:gd name="connsiteY2239" fmla="*/ 1668176 h 5893281"/>
              <a:gd name="connsiteX2240" fmla="*/ 0 w 10035679"/>
              <a:gd name="connsiteY2240" fmla="*/ 1659724 h 5893281"/>
              <a:gd name="connsiteX2241" fmla="*/ 0 w 10035679"/>
              <a:gd name="connsiteY2241" fmla="*/ 1653688 h 5893281"/>
              <a:gd name="connsiteX2242" fmla="*/ 2387262 w 10035679"/>
              <a:gd name="connsiteY2242" fmla="*/ 1553464 h 5893281"/>
              <a:gd name="connsiteX2243" fmla="*/ 2387262 w 10035679"/>
              <a:gd name="connsiteY2243" fmla="*/ 1569765 h 5893281"/>
              <a:gd name="connsiteX2244" fmla="*/ 2391488 w 10035679"/>
              <a:gd name="connsiteY2244" fmla="*/ 1578218 h 5893281"/>
              <a:gd name="connsiteX2245" fmla="*/ 2393301 w 10035679"/>
              <a:gd name="connsiteY2245" fmla="*/ 1584256 h 5893281"/>
              <a:gd name="connsiteX2246" fmla="*/ 2393301 w 10035679"/>
              <a:gd name="connsiteY2246" fmla="*/ 1596332 h 5893281"/>
              <a:gd name="connsiteX2247" fmla="*/ 2393301 w 10035679"/>
              <a:gd name="connsiteY2247" fmla="*/ 1610821 h 5893281"/>
              <a:gd name="connsiteX2248" fmla="*/ 2433751 w 10035679"/>
              <a:gd name="connsiteY2248" fmla="*/ 1610821 h 5893281"/>
              <a:gd name="connsiteX2249" fmla="*/ 2468167 w 10035679"/>
              <a:gd name="connsiteY2249" fmla="*/ 1649463 h 5893281"/>
              <a:gd name="connsiteX2250" fmla="*/ 2502581 w 10035679"/>
              <a:gd name="connsiteY2250" fmla="*/ 1688102 h 5893281"/>
              <a:gd name="connsiteX2251" fmla="*/ 2502581 w 10035679"/>
              <a:gd name="connsiteY2251" fmla="*/ 1692331 h 5893281"/>
              <a:gd name="connsiteX2252" fmla="*/ 2500770 w 10035679"/>
              <a:gd name="connsiteY2252" fmla="*/ 1696557 h 5893281"/>
              <a:gd name="connsiteX2253" fmla="*/ 2500770 w 10035679"/>
              <a:gd name="connsiteY2253" fmla="*/ 1698367 h 5893281"/>
              <a:gd name="connsiteX2254" fmla="*/ 2496544 w 10035679"/>
              <a:gd name="connsiteY2254" fmla="*/ 1702594 h 5893281"/>
              <a:gd name="connsiteX2255" fmla="*/ 2490505 w 10035679"/>
              <a:gd name="connsiteY2255" fmla="*/ 1711046 h 5893281"/>
              <a:gd name="connsiteX2256" fmla="*/ 2486884 w 10035679"/>
              <a:gd name="connsiteY2256" fmla="*/ 1712859 h 5893281"/>
              <a:gd name="connsiteX2257" fmla="*/ 2482658 w 10035679"/>
              <a:gd name="connsiteY2257" fmla="*/ 1717085 h 5893281"/>
              <a:gd name="connsiteX2258" fmla="*/ 2478430 w 10035679"/>
              <a:gd name="connsiteY2258" fmla="*/ 1717085 h 5893281"/>
              <a:gd name="connsiteX2259" fmla="*/ 2468167 w 10035679"/>
              <a:gd name="connsiteY2259" fmla="*/ 1717085 h 5893281"/>
              <a:gd name="connsiteX2260" fmla="*/ 2458507 w 10035679"/>
              <a:gd name="connsiteY2260" fmla="*/ 1721311 h 5893281"/>
              <a:gd name="connsiteX2261" fmla="*/ 2458507 w 10035679"/>
              <a:gd name="connsiteY2261" fmla="*/ 1711046 h 5893281"/>
              <a:gd name="connsiteX2262" fmla="*/ 2458507 w 10035679"/>
              <a:gd name="connsiteY2262" fmla="*/ 1698367 h 5893281"/>
              <a:gd name="connsiteX2263" fmla="*/ 2458507 w 10035679"/>
              <a:gd name="connsiteY2263" fmla="*/ 1692331 h 5893281"/>
              <a:gd name="connsiteX2264" fmla="*/ 2458507 w 10035679"/>
              <a:gd name="connsiteY2264" fmla="*/ 1688102 h 5893281"/>
              <a:gd name="connsiteX2265" fmla="*/ 2450053 w 10035679"/>
              <a:gd name="connsiteY2265" fmla="*/ 1682066 h 5893281"/>
              <a:gd name="connsiteX2266" fmla="*/ 2444016 w 10035679"/>
              <a:gd name="connsiteY2266" fmla="*/ 1677840 h 5893281"/>
              <a:gd name="connsiteX2267" fmla="*/ 2433751 w 10035679"/>
              <a:gd name="connsiteY2267" fmla="*/ 1669991 h 5893281"/>
              <a:gd name="connsiteX2268" fmla="*/ 2421677 w 10035679"/>
              <a:gd name="connsiteY2268" fmla="*/ 1698367 h 5893281"/>
              <a:gd name="connsiteX2269" fmla="*/ 2401753 w 10035679"/>
              <a:gd name="connsiteY2269" fmla="*/ 1717085 h 5893281"/>
              <a:gd name="connsiteX2270" fmla="*/ 2373376 w 10035679"/>
              <a:gd name="connsiteY2270" fmla="*/ 1727348 h 5893281"/>
              <a:gd name="connsiteX2271" fmla="*/ 2373376 w 10035679"/>
              <a:gd name="connsiteY2271" fmla="*/ 1717085 h 5893281"/>
              <a:gd name="connsiteX2272" fmla="*/ 2373376 w 10035679"/>
              <a:gd name="connsiteY2272" fmla="*/ 1711046 h 5893281"/>
              <a:gd name="connsiteX2273" fmla="*/ 2376999 w 10035679"/>
              <a:gd name="connsiteY2273" fmla="*/ 1702594 h 5893281"/>
              <a:gd name="connsiteX2274" fmla="*/ 2373376 w 10035679"/>
              <a:gd name="connsiteY2274" fmla="*/ 1696557 h 5893281"/>
              <a:gd name="connsiteX2275" fmla="*/ 2369149 w 10035679"/>
              <a:gd name="connsiteY2275" fmla="*/ 1688102 h 5893281"/>
              <a:gd name="connsiteX2276" fmla="*/ 2364923 w 10035679"/>
              <a:gd name="connsiteY2276" fmla="*/ 1677840 h 5893281"/>
              <a:gd name="connsiteX2277" fmla="*/ 2354659 w 10035679"/>
              <a:gd name="connsiteY2277" fmla="*/ 1674217 h 5893281"/>
              <a:gd name="connsiteX2278" fmla="*/ 2348622 w 10035679"/>
              <a:gd name="connsiteY2278" fmla="*/ 1669991 h 5893281"/>
              <a:gd name="connsiteX2279" fmla="*/ 2340772 w 10035679"/>
              <a:gd name="connsiteY2279" fmla="*/ 1669991 h 5893281"/>
              <a:gd name="connsiteX2280" fmla="*/ 2334734 w 10035679"/>
              <a:gd name="connsiteY2280" fmla="*/ 1668180 h 5893281"/>
              <a:gd name="connsiteX2281" fmla="*/ 2330508 w 10035679"/>
              <a:gd name="connsiteY2281" fmla="*/ 1668180 h 5893281"/>
              <a:gd name="connsiteX2282" fmla="*/ 2322658 w 10035679"/>
              <a:gd name="connsiteY2282" fmla="*/ 1663954 h 5893281"/>
              <a:gd name="connsiteX2283" fmla="*/ 2316622 w 10035679"/>
              <a:gd name="connsiteY2283" fmla="*/ 1655499 h 5893281"/>
              <a:gd name="connsiteX2284" fmla="*/ 2336546 w 10035679"/>
              <a:gd name="connsiteY2284" fmla="*/ 1631350 h 5893281"/>
              <a:gd name="connsiteX2285" fmla="*/ 2351035 w 10035679"/>
              <a:gd name="connsiteY2285" fmla="*/ 1602369 h 5893281"/>
              <a:gd name="connsiteX2286" fmla="*/ 2364923 w 10035679"/>
              <a:gd name="connsiteY2286" fmla="*/ 1573992 h 5893281"/>
              <a:gd name="connsiteX2287" fmla="*/ 4357324 w 10035679"/>
              <a:gd name="connsiteY2287" fmla="*/ 1492482 h 5893281"/>
              <a:gd name="connsiteX2288" fmla="*/ 4361550 w 10035679"/>
              <a:gd name="connsiteY2288" fmla="*/ 1500331 h 5893281"/>
              <a:gd name="connsiteX2289" fmla="*/ 4365174 w 10035679"/>
              <a:gd name="connsiteY2289" fmla="*/ 1506368 h 5893281"/>
              <a:gd name="connsiteX2290" fmla="*/ 4367589 w 10035679"/>
              <a:gd name="connsiteY2290" fmla="*/ 1510594 h 5893281"/>
              <a:gd name="connsiteX2291" fmla="*/ 4367589 w 10035679"/>
              <a:gd name="connsiteY2291" fmla="*/ 1516633 h 5893281"/>
              <a:gd name="connsiteX2292" fmla="*/ 4371210 w 10035679"/>
              <a:gd name="connsiteY2292" fmla="*/ 1525085 h 5893281"/>
              <a:gd name="connsiteX2293" fmla="*/ 4371210 w 10035679"/>
              <a:gd name="connsiteY2293" fmla="*/ 1538971 h 5893281"/>
              <a:gd name="connsiteX2294" fmla="*/ 4371210 w 10035679"/>
              <a:gd name="connsiteY2294" fmla="*/ 1549236 h 5893281"/>
              <a:gd name="connsiteX2295" fmla="*/ 4375436 w 10035679"/>
              <a:gd name="connsiteY2295" fmla="*/ 1578215 h 5893281"/>
              <a:gd name="connsiteX2296" fmla="*/ 4379664 w 10035679"/>
              <a:gd name="connsiteY2296" fmla="*/ 1610818 h 5893281"/>
              <a:gd name="connsiteX2297" fmla="*/ 4379664 w 10035679"/>
              <a:gd name="connsiteY2297" fmla="*/ 1639195 h 5893281"/>
              <a:gd name="connsiteX2298" fmla="*/ 4339212 w 10035679"/>
              <a:gd name="connsiteY2298" fmla="*/ 1659723 h 5893281"/>
              <a:gd name="connsiteX2299" fmla="*/ 4294534 w 10035679"/>
              <a:gd name="connsiteY2299" fmla="*/ 1677837 h 5893281"/>
              <a:gd name="connsiteX2300" fmla="*/ 4251666 w 10035679"/>
              <a:gd name="connsiteY2300" fmla="*/ 1698364 h 5893281"/>
              <a:gd name="connsiteX2301" fmla="*/ 4215441 w 10035679"/>
              <a:gd name="connsiteY2301" fmla="*/ 1727344 h 5893281"/>
              <a:gd name="connsiteX2302" fmla="*/ 4205178 w 10035679"/>
              <a:gd name="connsiteY2302" fmla="*/ 1721307 h 5893281"/>
              <a:gd name="connsiteX2303" fmla="*/ 4187064 w 10035679"/>
              <a:gd name="connsiteY2303" fmla="*/ 1712855 h 5893281"/>
              <a:gd name="connsiteX2304" fmla="*/ 4162913 w 10035679"/>
              <a:gd name="connsiteY2304" fmla="*/ 1698364 h 5893281"/>
              <a:gd name="connsiteX2305" fmla="*/ 4142386 w 10035679"/>
              <a:gd name="connsiteY2305" fmla="*/ 1688100 h 5893281"/>
              <a:gd name="connsiteX2306" fmla="*/ 4124274 w 10035679"/>
              <a:gd name="connsiteY2306" fmla="*/ 1677837 h 5893281"/>
              <a:gd name="connsiteX2307" fmla="*/ 4115822 w 10035679"/>
              <a:gd name="connsiteY2307" fmla="*/ 1669987 h 5893281"/>
              <a:gd name="connsiteX2308" fmla="*/ 4120048 w 10035679"/>
              <a:gd name="connsiteY2308" fmla="*/ 1668177 h 5893281"/>
              <a:gd name="connsiteX2309" fmla="*/ 4124274 w 10035679"/>
              <a:gd name="connsiteY2309" fmla="*/ 1663951 h 5893281"/>
              <a:gd name="connsiteX2310" fmla="*/ 4128500 w 10035679"/>
              <a:gd name="connsiteY2310" fmla="*/ 1659723 h 5893281"/>
              <a:gd name="connsiteX2311" fmla="*/ 4128500 w 10035679"/>
              <a:gd name="connsiteY2311" fmla="*/ 1655497 h 5893281"/>
              <a:gd name="connsiteX2312" fmla="*/ 4130310 w 10035679"/>
              <a:gd name="connsiteY2312" fmla="*/ 1649460 h 5893281"/>
              <a:gd name="connsiteX2313" fmla="*/ 4120048 w 10035679"/>
              <a:gd name="connsiteY2313" fmla="*/ 1641611 h 5893281"/>
              <a:gd name="connsiteX2314" fmla="*/ 4106160 w 10035679"/>
              <a:gd name="connsiteY2314" fmla="*/ 1639195 h 5893281"/>
              <a:gd name="connsiteX2315" fmla="*/ 4095897 w 10035679"/>
              <a:gd name="connsiteY2315" fmla="*/ 1631348 h 5893281"/>
              <a:gd name="connsiteX2316" fmla="*/ 4085632 w 10035679"/>
              <a:gd name="connsiteY2316" fmla="*/ 1625309 h 5893281"/>
              <a:gd name="connsiteX2317" fmla="*/ 4091671 w 10035679"/>
              <a:gd name="connsiteY2317" fmla="*/ 1625309 h 5893281"/>
              <a:gd name="connsiteX2318" fmla="*/ 4100123 w 10035679"/>
              <a:gd name="connsiteY2318" fmla="*/ 1616857 h 5893281"/>
              <a:gd name="connsiteX2319" fmla="*/ 4101934 w 10035679"/>
              <a:gd name="connsiteY2319" fmla="*/ 1612631 h 5893281"/>
              <a:gd name="connsiteX2320" fmla="*/ 4106160 w 10035679"/>
              <a:gd name="connsiteY2320" fmla="*/ 1612631 h 5893281"/>
              <a:gd name="connsiteX2321" fmla="*/ 4109783 w 10035679"/>
              <a:gd name="connsiteY2321" fmla="*/ 1610818 h 5893281"/>
              <a:gd name="connsiteX2322" fmla="*/ 4120048 w 10035679"/>
              <a:gd name="connsiteY2322" fmla="*/ 1610818 h 5893281"/>
              <a:gd name="connsiteX2323" fmla="*/ 4130310 w 10035679"/>
              <a:gd name="connsiteY2323" fmla="*/ 1610818 h 5893281"/>
              <a:gd name="connsiteX2324" fmla="*/ 4130310 w 10035679"/>
              <a:gd name="connsiteY2324" fmla="*/ 1584254 h 5893281"/>
              <a:gd name="connsiteX2325" fmla="*/ 4077785 w 10035679"/>
              <a:gd name="connsiteY2325" fmla="*/ 1584254 h 5893281"/>
              <a:gd name="connsiteX2326" fmla="*/ 4067520 w 10035679"/>
              <a:gd name="connsiteY2326" fmla="*/ 1563727 h 5893281"/>
              <a:gd name="connsiteX2327" fmla="*/ 4085632 w 10035679"/>
              <a:gd name="connsiteY2327" fmla="*/ 1549236 h 5893281"/>
              <a:gd name="connsiteX2328" fmla="*/ 4100123 w 10035679"/>
              <a:gd name="connsiteY2328" fmla="*/ 1535350 h 5893281"/>
              <a:gd name="connsiteX2329" fmla="*/ 4115822 w 10035679"/>
              <a:gd name="connsiteY2329" fmla="*/ 1529311 h 5893281"/>
              <a:gd name="connsiteX2330" fmla="*/ 4144198 w 10035679"/>
              <a:gd name="connsiteY2330" fmla="*/ 1520859 h 5893281"/>
              <a:gd name="connsiteX2331" fmla="*/ 4156877 w 10035679"/>
              <a:gd name="connsiteY2331" fmla="*/ 1531124 h 5893281"/>
              <a:gd name="connsiteX2332" fmla="*/ 4162913 w 10035679"/>
              <a:gd name="connsiteY2332" fmla="*/ 1543197 h 5893281"/>
              <a:gd name="connsiteX2333" fmla="*/ 4170763 w 10035679"/>
              <a:gd name="connsiteY2333" fmla="*/ 1549236 h 5893281"/>
              <a:gd name="connsiteX2334" fmla="*/ 4176801 w 10035679"/>
              <a:gd name="connsiteY2334" fmla="*/ 1563727 h 5893281"/>
              <a:gd name="connsiteX2335" fmla="*/ 4199139 w 10035679"/>
              <a:gd name="connsiteY2335" fmla="*/ 1545613 h 5893281"/>
              <a:gd name="connsiteX2336" fmla="*/ 4219667 w 10035679"/>
              <a:gd name="connsiteY2336" fmla="*/ 1531124 h 5893281"/>
              <a:gd name="connsiteX2337" fmla="*/ 4248044 w 10035679"/>
              <a:gd name="connsiteY2337" fmla="*/ 1520859 h 5893281"/>
              <a:gd name="connsiteX2338" fmla="*/ 4251666 w 10035679"/>
              <a:gd name="connsiteY2338" fmla="*/ 1531124 h 5893281"/>
              <a:gd name="connsiteX2339" fmla="*/ 4257703 w 10035679"/>
              <a:gd name="connsiteY2339" fmla="*/ 1535350 h 5893281"/>
              <a:gd name="connsiteX2340" fmla="*/ 4257703 w 10035679"/>
              <a:gd name="connsiteY2340" fmla="*/ 1538971 h 5893281"/>
              <a:gd name="connsiteX2341" fmla="*/ 4261931 w 10035679"/>
              <a:gd name="connsiteY2341" fmla="*/ 1538971 h 5893281"/>
              <a:gd name="connsiteX2342" fmla="*/ 4266157 w 10035679"/>
              <a:gd name="connsiteY2342" fmla="*/ 1538971 h 5893281"/>
              <a:gd name="connsiteX2343" fmla="*/ 4272194 w 10035679"/>
              <a:gd name="connsiteY2343" fmla="*/ 1538971 h 5893281"/>
              <a:gd name="connsiteX2344" fmla="*/ 4290306 w 10035679"/>
              <a:gd name="connsiteY2344" fmla="*/ 1529311 h 5893281"/>
              <a:gd name="connsiteX2345" fmla="*/ 4300571 w 10035679"/>
              <a:gd name="connsiteY2345" fmla="*/ 1516633 h 5893281"/>
              <a:gd name="connsiteX2346" fmla="*/ 4314457 w 10035679"/>
              <a:gd name="connsiteY2346" fmla="*/ 1506368 h 5893281"/>
              <a:gd name="connsiteX2347" fmla="*/ 4328947 w 10035679"/>
              <a:gd name="connsiteY2347" fmla="*/ 1496105 h 5893281"/>
              <a:gd name="connsiteX2348" fmla="*/ 2638425 w 10035679"/>
              <a:gd name="connsiteY2348" fmla="*/ 1363281 h 5893281"/>
              <a:gd name="connsiteX2349" fmla="*/ 2644464 w 10035679"/>
              <a:gd name="connsiteY2349" fmla="*/ 1367507 h 5893281"/>
              <a:gd name="connsiteX2350" fmla="*/ 2648690 w 10035679"/>
              <a:gd name="connsiteY2350" fmla="*/ 1371733 h 5893281"/>
              <a:gd name="connsiteX2351" fmla="*/ 2652916 w 10035679"/>
              <a:gd name="connsiteY2351" fmla="*/ 1371733 h 5893281"/>
              <a:gd name="connsiteX2352" fmla="*/ 2657142 w 10035679"/>
              <a:gd name="connsiteY2352" fmla="*/ 1373546 h 5893281"/>
              <a:gd name="connsiteX2353" fmla="*/ 2657142 w 10035679"/>
              <a:gd name="connsiteY2353" fmla="*/ 1377772 h 5893281"/>
              <a:gd name="connsiteX2354" fmla="*/ 2657142 w 10035679"/>
              <a:gd name="connsiteY2354" fmla="*/ 1381998 h 5893281"/>
              <a:gd name="connsiteX2355" fmla="*/ 2658955 w 10035679"/>
              <a:gd name="connsiteY2355" fmla="*/ 1388035 h 5893281"/>
              <a:gd name="connsiteX2356" fmla="*/ 2666802 w 10035679"/>
              <a:gd name="connsiteY2356" fmla="*/ 1400111 h 5893281"/>
              <a:gd name="connsiteX2357" fmla="*/ 2671028 w 10035679"/>
              <a:gd name="connsiteY2357" fmla="*/ 1410376 h 5893281"/>
              <a:gd name="connsiteX2358" fmla="*/ 2672841 w 10035679"/>
              <a:gd name="connsiteY2358" fmla="*/ 1420639 h 5893281"/>
              <a:gd name="connsiteX2359" fmla="*/ 2677067 w 10035679"/>
              <a:gd name="connsiteY2359" fmla="*/ 1435130 h 5893281"/>
              <a:gd name="connsiteX2360" fmla="*/ 2666802 w 10035679"/>
              <a:gd name="connsiteY2360" fmla="*/ 1439357 h 5893281"/>
              <a:gd name="connsiteX2361" fmla="*/ 2657142 w 10035679"/>
              <a:gd name="connsiteY2361" fmla="*/ 1442980 h 5893281"/>
              <a:gd name="connsiteX2362" fmla="*/ 2644464 w 10035679"/>
              <a:gd name="connsiteY2362" fmla="*/ 1442980 h 5893281"/>
              <a:gd name="connsiteX2363" fmla="*/ 2628765 w 10035679"/>
              <a:gd name="connsiteY2363" fmla="*/ 1445395 h 5893281"/>
              <a:gd name="connsiteX2364" fmla="*/ 2624539 w 10035679"/>
              <a:gd name="connsiteY2364" fmla="*/ 1429093 h 5893281"/>
              <a:gd name="connsiteX2365" fmla="*/ 2620313 w 10035679"/>
              <a:gd name="connsiteY2365" fmla="*/ 1410376 h 5893281"/>
              <a:gd name="connsiteX2366" fmla="*/ 2620313 w 10035679"/>
              <a:gd name="connsiteY2366" fmla="*/ 1388035 h 5893281"/>
              <a:gd name="connsiteX2367" fmla="*/ 2628765 w 10035679"/>
              <a:gd name="connsiteY2367" fmla="*/ 1381998 h 5893281"/>
              <a:gd name="connsiteX2368" fmla="*/ 2630578 w 10035679"/>
              <a:gd name="connsiteY2368" fmla="*/ 1373546 h 5893281"/>
              <a:gd name="connsiteX2369" fmla="*/ 3250641 w 10035679"/>
              <a:gd name="connsiteY2369" fmla="*/ 1304111 h 5893281"/>
              <a:gd name="connsiteX2370" fmla="*/ 3265130 w 10035679"/>
              <a:gd name="connsiteY2370" fmla="*/ 1310148 h 5893281"/>
              <a:gd name="connsiteX2371" fmla="*/ 3279016 w 10035679"/>
              <a:gd name="connsiteY2371" fmla="*/ 1318602 h 5893281"/>
              <a:gd name="connsiteX2372" fmla="*/ 3285055 w 10035679"/>
              <a:gd name="connsiteY2372" fmla="*/ 1324639 h 5893281"/>
              <a:gd name="connsiteX2373" fmla="*/ 3295318 w 10035679"/>
              <a:gd name="connsiteY2373" fmla="*/ 1333091 h 5893281"/>
              <a:gd name="connsiteX2374" fmla="*/ 3307393 w 10035679"/>
              <a:gd name="connsiteY2374" fmla="*/ 1343356 h 5893281"/>
              <a:gd name="connsiteX2375" fmla="*/ 3303167 w 10035679"/>
              <a:gd name="connsiteY2375" fmla="*/ 1349392 h 5893281"/>
              <a:gd name="connsiteX2376" fmla="*/ 3303167 w 10035679"/>
              <a:gd name="connsiteY2376" fmla="*/ 1353620 h 5893281"/>
              <a:gd name="connsiteX2377" fmla="*/ 3299546 w 10035679"/>
              <a:gd name="connsiteY2377" fmla="*/ 1353620 h 5893281"/>
              <a:gd name="connsiteX2378" fmla="*/ 3299546 w 10035679"/>
              <a:gd name="connsiteY2378" fmla="*/ 1357242 h 5893281"/>
              <a:gd name="connsiteX2379" fmla="*/ 3293507 w 10035679"/>
              <a:gd name="connsiteY2379" fmla="*/ 1363280 h 5893281"/>
              <a:gd name="connsiteX2380" fmla="*/ 3293507 w 10035679"/>
              <a:gd name="connsiteY2380" fmla="*/ 1367506 h 5893281"/>
              <a:gd name="connsiteX2381" fmla="*/ 3289280 w 10035679"/>
              <a:gd name="connsiteY2381" fmla="*/ 1367506 h 5893281"/>
              <a:gd name="connsiteX2382" fmla="*/ 3285055 w 10035679"/>
              <a:gd name="connsiteY2382" fmla="*/ 1367506 h 5893281"/>
              <a:gd name="connsiteX2383" fmla="*/ 3280829 w 10035679"/>
              <a:gd name="connsiteY2383" fmla="*/ 1371732 h 5893281"/>
              <a:gd name="connsiteX2384" fmla="*/ 3274790 w 10035679"/>
              <a:gd name="connsiteY2384" fmla="*/ 1373543 h 5893281"/>
              <a:gd name="connsiteX2385" fmla="*/ 3265130 w 10035679"/>
              <a:gd name="connsiteY2385" fmla="*/ 1363280 h 5893281"/>
              <a:gd name="connsiteX2386" fmla="*/ 3254866 w 10035679"/>
              <a:gd name="connsiteY2386" fmla="*/ 1353620 h 5893281"/>
              <a:gd name="connsiteX2387" fmla="*/ 3240375 w 10035679"/>
              <a:gd name="connsiteY2387" fmla="*/ 1343356 h 5893281"/>
              <a:gd name="connsiteX2388" fmla="*/ 3228300 w 10035679"/>
              <a:gd name="connsiteY2388" fmla="*/ 1334903 h 5893281"/>
              <a:gd name="connsiteX2389" fmla="*/ 3236751 w 10035679"/>
              <a:gd name="connsiteY2389" fmla="*/ 1310148 h 5893281"/>
              <a:gd name="connsiteX2390" fmla="*/ 3242790 w 10035679"/>
              <a:gd name="connsiteY2390" fmla="*/ 1310148 h 5893281"/>
              <a:gd name="connsiteX2391" fmla="*/ 3246412 w 10035679"/>
              <a:gd name="connsiteY2391" fmla="*/ 1306527 h 5893281"/>
              <a:gd name="connsiteX2392" fmla="*/ 6004982 w 10035679"/>
              <a:gd name="connsiteY2392" fmla="*/ 1290225 h 5893281"/>
              <a:gd name="connsiteX2393" fmla="*/ 6037585 w 10035679"/>
              <a:gd name="connsiteY2393" fmla="*/ 1290225 h 5893281"/>
              <a:gd name="connsiteX2394" fmla="*/ 6037585 w 10035679"/>
              <a:gd name="connsiteY2394" fmla="*/ 1304110 h 5893281"/>
              <a:gd name="connsiteX2395" fmla="*/ 6030943 w 10035679"/>
              <a:gd name="connsiteY2395" fmla="*/ 1304110 h 5893281"/>
              <a:gd name="connsiteX2396" fmla="*/ 6023094 w 10035679"/>
              <a:gd name="connsiteY2396" fmla="*/ 1310149 h 5893281"/>
              <a:gd name="connsiteX2397" fmla="*/ 6018868 w 10035679"/>
              <a:gd name="connsiteY2397" fmla="*/ 1310149 h 5893281"/>
              <a:gd name="connsiteX2398" fmla="*/ 6012831 w 10035679"/>
              <a:gd name="connsiteY2398" fmla="*/ 1310149 h 5893281"/>
              <a:gd name="connsiteX2399" fmla="*/ 6012831 w 10035679"/>
              <a:gd name="connsiteY2399" fmla="*/ 1306526 h 5893281"/>
              <a:gd name="connsiteX2400" fmla="*/ 6009208 w 10035679"/>
              <a:gd name="connsiteY2400" fmla="*/ 1300489 h 5893281"/>
              <a:gd name="connsiteX2401" fmla="*/ 6009208 w 10035679"/>
              <a:gd name="connsiteY2401" fmla="*/ 1296261 h 5893281"/>
              <a:gd name="connsiteX2402" fmla="*/ 6004982 w 10035679"/>
              <a:gd name="connsiteY2402" fmla="*/ 1292035 h 5893281"/>
              <a:gd name="connsiteX2403" fmla="*/ 2004480 w 10035679"/>
              <a:gd name="connsiteY2403" fmla="*/ 1247358 h 5893281"/>
              <a:gd name="connsiteX2404" fmla="*/ 2036480 w 10035679"/>
              <a:gd name="connsiteY2404" fmla="*/ 1267283 h 5893281"/>
              <a:gd name="connsiteX2405" fmla="*/ 2064857 w 10035679"/>
              <a:gd name="connsiteY2405" fmla="*/ 1292037 h 5893281"/>
              <a:gd name="connsiteX2406" fmla="*/ 2093233 w 10035679"/>
              <a:gd name="connsiteY2406" fmla="*/ 1318602 h 5893281"/>
              <a:gd name="connsiteX2407" fmla="*/ 2083574 w 10035679"/>
              <a:gd name="connsiteY2407" fmla="*/ 1318602 h 5893281"/>
              <a:gd name="connsiteX2408" fmla="*/ 2075120 w 10035679"/>
              <a:gd name="connsiteY2408" fmla="*/ 1328865 h 5893281"/>
              <a:gd name="connsiteX2409" fmla="*/ 2069083 w 10035679"/>
              <a:gd name="connsiteY2409" fmla="*/ 1333091 h 5893281"/>
              <a:gd name="connsiteX2410" fmla="*/ 2058818 w 10035679"/>
              <a:gd name="connsiteY2410" fmla="*/ 1333091 h 5893281"/>
              <a:gd name="connsiteX2411" fmla="*/ 2046743 w 10035679"/>
              <a:gd name="connsiteY2411" fmla="*/ 1334904 h 5893281"/>
              <a:gd name="connsiteX2412" fmla="*/ 2030441 w 10035679"/>
              <a:gd name="connsiteY2412" fmla="*/ 1334904 h 5893281"/>
              <a:gd name="connsiteX2413" fmla="*/ 2016555 w 10035679"/>
              <a:gd name="connsiteY2413" fmla="*/ 1320413 h 5893281"/>
              <a:gd name="connsiteX2414" fmla="*/ 2002065 w 10035679"/>
              <a:gd name="connsiteY2414" fmla="*/ 1310148 h 5893281"/>
              <a:gd name="connsiteX2415" fmla="*/ 1983953 w 10035679"/>
              <a:gd name="connsiteY2415" fmla="*/ 1304112 h 5893281"/>
              <a:gd name="connsiteX2416" fmla="*/ 1983953 w 10035679"/>
              <a:gd name="connsiteY2416" fmla="*/ 1296263 h 5893281"/>
              <a:gd name="connsiteX2417" fmla="*/ 2016555 w 10035679"/>
              <a:gd name="connsiteY2417" fmla="*/ 1277546 h 5893281"/>
              <a:gd name="connsiteX2418" fmla="*/ 2012329 w 10035679"/>
              <a:gd name="connsiteY2418" fmla="*/ 1271509 h 5893281"/>
              <a:gd name="connsiteX2419" fmla="*/ 2008103 w 10035679"/>
              <a:gd name="connsiteY2419" fmla="*/ 1267283 h 5893281"/>
              <a:gd name="connsiteX2420" fmla="*/ 2008103 w 10035679"/>
              <a:gd name="connsiteY2420" fmla="*/ 1261245 h 5893281"/>
              <a:gd name="connsiteX2421" fmla="*/ 9772438 w 10035679"/>
              <a:gd name="connsiteY2421" fmla="*/ 1147133 h 5893281"/>
              <a:gd name="connsiteX2422" fmla="*/ 9780288 w 10035679"/>
              <a:gd name="connsiteY2422" fmla="*/ 1157397 h 5893281"/>
              <a:gd name="connsiteX2423" fmla="*/ 9786324 w 10035679"/>
              <a:gd name="connsiteY2423" fmla="*/ 1165245 h 5893281"/>
              <a:gd name="connsiteX2424" fmla="*/ 9794778 w 10035679"/>
              <a:gd name="connsiteY2424" fmla="*/ 1165245 h 5893281"/>
              <a:gd name="connsiteX2425" fmla="*/ 9798400 w 10035679"/>
              <a:gd name="connsiteY2425" fmla="*/ 1167660 h 5893281"/>
              <a:gd name="connsiteX2426" fmla="*/ 9800815 w 10035679"/>
              <a:gd name="connsiteY2426" fmla="*/ 1167660 h 5893281"/>
              <a:gd name="connsiteX2427" fmla="*/ 9808664 w 10035679"/>
              <a:gd name="connsiteY2427" fmla="*/ 1167660 h 5893281"/>
              <a:gd name="connsiteX2428" fmla="*/ 9812890 w 10035679"/>
              <a:gd name="connsiteY2428" fmla="*/ 1167660 h 5893281"/>
              <a:gd name="connsiteX2429" fmla="*/ 9814701 w 10035679"/>
              <a:gd name="connsiteY2429" fmla="*/ 1167660 h 5893281"/>
              <a:gd name="connsiteX2430" fmla="*/ 9823155 w 10035679"/>
              <a:gd name="connsiteY2430" fmla="*/ 1171284 h 5893281"/>
              <a:gd name="connsiteX2431" fmla="*/ 9826776 w 10035679"/>
              <a:gd name="connsiteY2431" fmla="*/ 1177925 h 5893281"/>
              <a:gd name="connsiteX2432" fmla="*/ 9812890 w 10035679"/>
              <a:gd name="connsiteY2432" fmla="*/ 1190000 h 5893281"/>
              <a:gd name="connsiteX2433" fmla="*/ 9798400 w 10035679"/>
              <a:gd name="connsiteY2433" fmla="*/ 1200263 h 5893281"/>
              <a:gd name="connsiteX2434" fmla="*/ 9727760 w 10035679"/>
              <a:gd name="connsiteY2434" fmla="*/ 1206302 h 5893281"/>
              <a:gd name="connsiteX2435" fmla="*/ 9727760 w 10035679"/>
              <a:gd name="connsiteY2435" fmla="*/ 1177925 h 5893281"/>
              <a:gd name="connsiteX2436" fmla="*/ 9738025 w 10035679"/>
              <a:gd name="connsiteY2436" fmla="*/ 1167660 h 5893281"/>
              <a:gd name="connsiteX2437" fmla="*/ 9748288 w 10035679"/>
              <a:gd name="connsiteY2437" fmla="*/ 1161624 h 5893281"/>
              <a:gd name="connsiteX2438" fmla="*/ 9757947 w 10035679"/>
              <a:gd name="connsiteY2438" fmla="*/ 1153170 h 5893281"/>
              <a:gd name="connsiteX2439" fmla="*/ 2154225 w 10035679"/>
              <a:gd name="connsiteY2439" fmla="*/ 1087972 h 5893281"/>
              <a:gd name="connsiteX2440" fmla="*/ 2156036 w 10035679"/>
              <a:gd name="connsiteY2440" fmla="*/ 1102462 h 5893281"/>
              <a:gd name="connsiteX2441" fmla="*/ 2156036 w 10035679"/>
              <a:gd name="connsiteY2441" fmla="*/ 1112727 h 5893281"/>
              <a:gd name="connsiteX2442" fmla="*/ 2160262 w 10035679"/>
              <a:gd name="connsiteY2442" fmla="*/ 1116953 h 5893281"/>
              <a:gd name="connsiteX2443" fmla="*/ 2164488 w 10035679"/>
              <a:gd name="connsiteY2443" fmla="*/ 1121181 h 5893281"/>
              <a:gd name="connsiteX2444" fmla="*/ 2168716 w 10035679"/>
              <a:gd name="connsiteY2444" fmla="*/ 1122992 h 5893281"/>
              <a:gd name="connsiteX2445" fmla="*/ 2174753 w 10035679"/>
              <a:gd name="connsiteY2445" fmla="*/ 1131444 h 5893281"/>
              <a:gd name="connsiteX2446" fmla="*/ 2178979 w 10035679"/>
              <a:gd name="connsiteY2446" fmla="*/ 1137483 h 5893281"/>
              <a:gd name="connsiteX2447" fmla="*/ 2174753 w 10035679"/>
              <a:gd name="connsiteY2447" fmla="*/ 1145934 h 5893281"/>
              <a:gd name="connsiteX2448" fmla="*/ 2170527 w 10035679"/>
              <a:gd name="connsiteY2448" fmla="*/ 1156198 h 5893281"/>
              <a:gd name="connsiteX2449" fmla="*/ 2168716 w 10035679"/>
              <a:gd name="connsiteY2449" fmla="*/ 1164652 h 5893281"/>
              <a:gd name="connsiteX2450" fmla="*/ 2164488 w 10035679"/>
              <a:gd name="connsiteY2450" fmla="*/ 1170688 h 5893281"/>
              <a:gd name="connsiteX2451" fmla="*/ 2160262 w 10035679"/>
              <a:gd name="connsiteY2451" fmla="*/ 1185177 h 5893281"/>
              <a:gd name="connsiteX2452" fmla="*/ 2174150 w 10035679"/>
              <a:gd name="connsiteY2452" fmla="*/ 1189405 h 5893281"/>
              <a:gd name="connsiteX2453" fmla="*/ 2181997 w 10035679"/>
              <a:gd name="connsiteY2453" fmla="*/ 1195441 h 5893281"/>
              <a:gd name="connsiteX2454" fmla="*/ 2188036 w 10035679"/>
              <a:gd name="connsiteY2454" fmla="*/ 1203895 h 5893281"/>
              <a:gd name="connsiteX2455" fmla="*/ 2192262 w 10035679"/>
              <a:gd name="connsiteY2455" fmla="*/ 1209932 h 5893281"/>
              <a:gd name="connsiteX2456" fmla="*/ 2192262 w 10035679"/>
              <a:gd name="connsiteY2456" fmla="*/ 1224424 h 5893281"/>
              <a:gd name="connsiteX2457" fmla="*/ 2192262 w 10035679"/>
              <a:gd name="connsiteY2457" fmla="*/ 1238912 h 5893281"/>
              <a:gd name="connsiteX2458" fmla="*/ 2181997 w 10035679"/>
              <a:gd name="connsiteY2458" fmla="*/ 1247366 h 5893281"/>
              <a:gd name="connsiteX2459" fmla="*/ 2174150 w 10035679"/>
              <a:gd name="connsiteY2459" fmla="*/ 1253403 h 5893281"/>
              <a:gd name="connsiteX2460" fmla="*/ 2169922 w 10035679"/>
              <a:gd name="connsiteY2460" fmla="*/ 1263669 h 5893281"/>
              <a:gd name="connsiteX2461" fmla="*/ 2168111 w 10035679"/>
              <a:gd name="connsiteY2461" fmla="*/ 1275744 h 5893281"/>
              <a:gd name="connsiteX2462" fmla="*/ 2160262 w 10035679"/>
              <a:gd name="connsiteY2462" fmla="*/ 1290233 h 5893281"/>
              <a:gd name="connsiteX2463" fmla="*/ 2210979 w 10035679"/>
              <a:gd name="connsiteY2463" fmla="*/ 1290233 h 5893281"/>
              <a:gd name="connsiteX2464" fmla="*/ 2210979 w 10035679"/>
              <a:gd name="connsiteY2464" fmla="*/ 1321024 h 5893281"/>
              <a:gd name="connsiteX2465" fmla="*/ 2217016 w 10035679"/>
              <a:gd name="connsiteY2465" fmla="*/ 1349401 h 5893281"/>
              <a:gd name="connsiteX2466" fmla="*/ 2239355 w 10035679"/>
              <a:gd name="connsiteY2466" fmla="*/ 1349401 h 5893281"/>
              <a:gd name="connsiteX2467" fmla="*/ 2249618 w 10035679"/>
              <a:gd name="connsiteY2467" fmla="*/ 1339136 h 5893281"/>
              <a:gd name="connsiteX2468" fmla="*/ 2259883 w 10035679"/>
              <a:gd name="connsiteY2468" fmla="*/ 1328873 h 5893281"/>
              <a:gd name="connsiteX2469" fmla="*/ 2270146 w 10035679"/>
              <a:gd name="connsiteY2469" fmla="*/ 1318608 h 5893281"/>
              <a:gd name="connsiteX2470" fmla="*/ 2288260 w 10035679"/>
              <a:gd name="connsiteY2470" fmla="*/ 1310156 h 5893281"/>
              <a:gd name="connsiteX2471" fmla="*/ 2288260 w 10035679"/>
              <a:gd name="connsiteY2471" fmla="*/ 1333099 h 5893281"/>
              <a:gd name="connsiteX2472" fmla="*/ 2284033 w 10035679"/>
              <a:gd name="connsiteY2472" fmla="*/ 1361476 h 5893281"/>
              <a:gd name="connsiteX2473" fmla="*/ 2282221 w 10035679"/>
              <a:gd name="connsiteY2473" fmla="*/ 1386231 h 5893281"/>
              <a:gd name="connsiteX2474" fmla="*/ 2282221 w 10035679"/>
              <a:gd name="connsiteY2474" fmla="*/ 1402532 h 5893281"/>
              <a:gd name="connsiteX2475" fmla="*/ 2277995 w 10035679"/>
              <a:gd name="connsiteY2475" fmla="*/ 1414608 h 5893281"/>
              <a:gd name="connsiteX2476" fmla="*/ 2284033 w 10035679"/>
              <a:gd name="connsiteY2476" fmla="*/ 1420647 h 5893281"/>
              <a:gd name="connsiteX2477" fmla="*/ 2288260 w 10035679"/>
              <a:gd name="connsiteY2477" fmla="*/ 1424873 h 5893281"/>
              <a:gd name="connsiteX2478" fmla="*/ 2292486 w 10035679"/>
              <a:gd name="connsiteY2478" fmla="*/ 1429099 h 5893281"/>
              <a:gd name="connsiteX2479" fmla="*/ 2298522 w 10035679"/>
              <a:gd name="connsiteY2479" fmla="*/ 1430910 h 5893281"/>
              <a:gd name="connsiteX2480" fmla="*/ 2308787 w 10035679"/>
              <a:gd name="connsiteY2480" fmla="*/ 1435136 h 5893281"/>
              <a:gd name="connsiteX2481" fmla="*/ 2326899 w 10035679"/>
              <a:gd name="connsiteY2481" fmla="*/ 1406759 h 5893281"/>
              <a:gd name="connsiteX2482" fmla="*/ 2340787 w 10035679"/>
              <a:gd name="connsiteY2482" fmla="*/ 1374155 h 5893281"/>
              <a:gd name="connsiteX2483" fmla="*/ 2340787 w 10035679"/>
              <a:gd name="connsiteY2483" fmla="*/ 1349401 h 5893281"/>
              <a:gd name="connsiteX2484" fmla="*/ 2336559 w 10035679"/>
              <a:gd name="connsiteY2484" fmla="*/ 1324646 h 5893281"/>
              <a:gd name="connsiteX2485" fmla="*/ 2336559 w 10035679"/>
              <a:gd name="connsiteY2485" fmla="*/ 1299892 h 5893281"/>
              <a:gd name="connsiteX2486" fmla="*/ 2344408 w 10035679"/>
              <a:gd name="connsiteY2486" fmla="*/ 1275139 h 5893281"/>
              <a:gd name="connsiteX2487" fmla="*/ 2364936 w 10035679"/>
              <a:gd name="connsiteY2487" fmla="*/ 1257026 h 5893281"/>
              <a:gd name="connsiteX2488" fmla="*/ 2372785 w 10035679"/>
              <a:gd name="connsiteY2488" fmla="*/ 1248574 h 5893281"/>
              <a:gd name="connsiteX2489" fmla="*/ 2378825 w 10035679"/>
              <a:gd name="connsiteY2489" fmla="*/ 1248574 h 5893281"/>
              <a:gd name="connsiteX2490" fmla="*/ 2386672 w 10035679"/>
              <a:gd name="connsiteY2490" fmla="*/ 1252800 h 5893281"/>
              <a:gd name="connsiteX2491" fmla="*/ 2392711 w 10035679"/>
              <a:gd name="connsiteY2491" fmla="*/ 1257026 h 5893281"/>
              <a:gd name="connsiteX2492" fmla="*/ 2396936 w 10035679"/>
              <a:gd name="connsiteY2492" fmla="*/ 1263064 h 5893281"/>
              <a:gd name="connsiteX2493" fmla="*/ 2404786 w 10035679"/>
              <a:gd name="connsiteY2493" fmla="*/ 1271518 h 5893281"/>
              <a:gd name="connsiteX2494" fmla="*/ 2406597 w 10035679"/>
              <a:gd name="connsiteY2494" fmla="*/ 1277555 h 5893281"/>
              <a:gd name="connsiteX2495" fmla="*/ 2414446 w 10035679"/>
              <a:gd name="connsiteY2495" fmla="*/ 1281781 h 5893281"/>
              <a:gd name="connsiteX2496" fmla="*/ 2418672 w 10035679"/>
              <a:gd name="connsiteY2496" fmla="*/ 1290233 h 5893281"/>
              <a:gd name="connsiteX2497" fmla="*/ 2432558 w 10035679"/>
              <a:gd name="connsiteY2497" fmla="*/ 1290233 h 5893281"/>
              <a:gd name="connsiteX2498" fmla="*/ 2448859 w 10035679"/>
              <a:gd name="connsiteY2498" fmla="*/ 1281781 h 5893281"/>
              <a:gd name="connsiteX2499" fmla="*/ 2466973 w 10035679"/>
              <a:gd name="connsiteY2499" fmla="*/ 1277555 h 5893281"/>
              <a:gd name="connsiteX2500" fmla="*/ 2480859 w 10035679"/>
              <a:gd name="connsiteY2500" fmla="*/ 1289630 h 5893281"/>
              <a:gd name="connsiteX2501" fmla="*/ 2480859 w 10035679"/>
              <a:gd name="connsiteY2501" fmla="*/ 1318005 h 5893281"/>
              <a:gd name="connsiteX2502" fmla="*/ 2480859 w 10035679"/>
              <a:gd name="connsiteY2502" fmla="*/ 1332496 h 5893281"/>
              <a:gd name="connsiteX2503" fmla="*/ 2476633 w 10035679"/>
              <a:gd name="connsiteY2503" fmla="*/ 1357250 h 5893281"/>
              <a:gd name="connsiteX2504" fmla="*/ 2474821 w 10035679"/>
              <a:gd name="connsiteY2504" fmla="*/ 1388043 h 5893281"/>
              <a:gd name="connsiteX2505" fmla="*/ 2466973 w 10035679"/>
              <a:gd name="connsiteY2505" fmla="*/ 1424873 h 5893281"/>
              <a:gd name="connsiteX2506" fmla="*/ 2460934 w 10035679"/>
              <a:gd name="connsiteY2506" fmla="*/ 1453250 h 5893281"/>
              <a:gd name="connsiteX2507" fmla="*/ 2456708 w 10035679"/>
              <a:gd name="connsiteY2507" fmla="*/ 1473779 h 5893281"/>
              <a:gd name="connsiteX2508" fmla="*/ 2442823 w 10035679"/>
              <a:gd name="connsiteY2508" fmla="*/ 1473779 h 5893281"/>
              <a:gd name="connsiteX2509" fmla="*/ 2434973 w 10035679"/>
              <a:gd name="connsiteY2509" fmla="*/ 1471968 h 5893281"/>
              <a:gd name="connsiteX2510" fmla="*/ 2428937 w 10035679"/>
              <a:gd name="connsiteY2510" fmla="*/ 1467740 h 5893281"/>
              <a:gd name="connsiteX2511" fmla="*/ 2421088 w 10035679"/>
              <a:gd name="connsiteY2511" fmla="*/ 1463513 h 5893281"/>
              <a:gd name="connsiteX2512" fmla="*/ 2410823 w 10035679"/>
              <a:gd name="connsiteY2512" fmla="*/ 1459287 h 5893281"/>
              <a:gd name="connsiteX2513" fmla="*/ 2410823 w 10035679"/>
              <a:gd name="connsiteY2513" fmla="*/ 1467740 h 5893281"/>
              <a:gd name="connsiteX2514" fmla="*/ 2415048 w 10035679"/>
              <a:gd name="connsiteY2514" fmla="*/ 1471968 h 5893281"/>
              <a:gd name="connsiteX2515" fmla="*/ 2419276 w 10035679"/>
              <a:gd name="connsiteY2515" fmla="*/ 1473779 h 5893281"/>
              <a:gd name="connsiteX2516" fmla="*/ 2421088 w 10035679"/>
              <a:gd name="connsiteY2516" fmla="*/ 1478005 h 5893281"/>
              <a:gd name="connsiteX2517" fmla="*/ 2421088 w 10035679"/>
              <a:gd name="connsiteY2517" fmla="*/ 1482231 h 5893281"/>
              <a:gd name="connsiteX2518" fmla="*/ 2425313 w 10035679"/>
              <a:gd name="connsiteY2518" fmla="*/ 1488269 h 5893281"/>
              <a:gd name="connsiteX2519" fmla="*/ 2425313 w 10035679"/>
              <a:gd name="connsiteY2519" fmla="*/ 1500343 h 5893281"/>
              <a:gd name="connsiteX2520" fmla="*/ 2326296 w 10035679"/>
              <a:gd name="connsiteY2520" fmla="*/ 1506381 h 5893281"/>
              <a:gd name="connsiteX2521" fmla="*/ 2326296 w 10035679"/>
              <a:gd name="connsiteY2521" fmla="*/ 1514833 h 5893281"/>
              <a:gd name="connsiteX2522" fmla="*/ 2334146 w 10035679"/>
              <a:gd name="connsiteY2522" fmla="*/ 1535360 h 5893281"/>
              <a:gd name="connsiteX2523" fmla="*/ 2329919 w 10035679"/>
              <a:gd name="connsiteY2523" fmla="*/ 1557700 h 5893281"/>
              <a:gd name="connsiteX2524" fmla="*/ 2325691 w 10035679"/>
              <a:gd name="connsiteY2524" fmla="*/ 1592717 h 5893281"/>
              <a:gd name="connsiteX2525" fmla="*/ 2307579 w 10035679"/>
              <a:gd name="connsiteY2525" fmla="*/ 1592717 h 5893281"/>
              <a:gd name="connsiteX2526" fmla="*/ 2283428 w 10035679"/>
              <a:gd name="connsiteY2526" fmla="*/ 1578226 h 5893281"/>
              <a:gd name="connsiteX2527" fmla="*/ 2249015 w 10035679"/>
              <a:gd name="connsiteY2527" fmla="*/ 1569775 h 5893281"/>
              <a:gd name="connsiteX2528" fmla="*/ 2249015 w 10035679"/>
              <a:gd name="connsiteY2528" fmla="*/ 1577624 h 5893281"/>
              <a:gd name="connsiteX2529" fmla="*/ 2255052 w 10035679"/>
              <a:gd name="connsiteY2529" fmla="*/ 1577624 h 5893281"/>
              <a:gd name="connsiteX2530" fmla="*/ 2262901 w 10035679"/>
              <a:gd name="connsiteY2530" fmla="*/ 1583660 h 5893281"/>
              <a:gd name="connsiteX2531" fmla="*/ 2267127 w 10035679"/>
              <a:gd name="connsiteY2531" fmla="*/ 1587886 h 5893281"/>
              <a:gd name="connsiteX2532" fmla="*/ 2268938 w 10035679"/>
              <a:gd name="connsiteY2532" fmla="*/ 1592112 h 5893281"/>
              <a:gd name="connsiteX2533" fmla="*/ 2273166 w 10035679"/>
              <a:gd name="connsiteY2533" fmla="*/ 1596338 h 5893281"/>
              <a:gd name="connsiteX2534" fmla="*/ 2277392 w 10035679"/>
              <a:gd name="connsiteY2534" fmla="*/ 1606603 h 5893281"/>
              <a:gd name="connsiteX2535" fmla="*/ 2277392 w 10035679"/>
              <a:gd name="connsiteY2535" fmla="*/ 1616867 h 5893281"/>
              <a:gd name="connsiteX2536" fmla="*/ 2273166 w 10035679"/>
              <a:gd name="connsiteY2536" fmla="*/ 1625319 h 5893281"/>
              <a:gd name="connsiteX2537" fmla="*/ 2267127 w 10035679"/>
              <a:gd name="connsiteY2537" fmla="*/ 1631356 h 5893281"/>
              <a:gd name="connsiteX2538" fmla="*/ 2262901 w 10035679"/>
              <a:gd name="connsiteY2538" fmla="*/ 1639809 h 5893281"/>
              <a:gd name="connsiteX2539" fmla="*/ 2244789 w 10035679"/>
              <a:gd name="connsiteY2539" fmla="*/ 1654298 h 5893281"/>
              <a:gd name="connsiteX2540" fmla="*/ 2230901 w 10035679"/>
              <a:gd name="connsiteY2540" fmla="*/ 1668788 h 5893281"/>
              <a:gd name="connsiteX2541" fmla="*/ 2224865 w 10035679"/>
              <a:gd name="connsiteY2541" fmla="*/ 1685089 h 5893281"/>
              <a:gd name="connsiteX2542" fmla="*/ 2217016 w 10035679"/>
              <a:gd name="connsiteY2542" fmla="*/ 1711655 h 5893281"/>
              <a:gd name="connsiteX2543" fmla="*/ 2203130 w 10035679"/>
              <a:gd name="connsiteY2543" fmla="*/ 1711655 h 5893281"/>
              <a:gd name="connsiteX2544" fmla="*/ 2192865 w 10035679"/>
              <a:gd name="connsiteY2544" fmla="*/ 1707427 h 5893281"/>
              <a:gd name="connsiteX2545" fmla="*/ 2182602 w 10035679"/>
              <a:gd name="connsiteY2545" fmla="*/ 1703201 h 5893281"/>
              <a:gd name="connsiteX2546" fmla="*/ 2174753 w 10035679"/>
              <a:gd name="connsiteY2546" fmla="*/ 1698975 h 5893281"/>
              <a:gd name="connsiteX2547" fmla="*/ 2160867 w 10035679"/>
              <a:gd name="connsiteY2547" fmla="*/ 1697164 h 5893281"/>
              <a:gd name="connsiteX2548" fmla="*/ 2160867 w 10035679"/>
              <a:gd name="connsiteY2548" fmla="*/ 1703201 h 5893281"/>
              <a:gd name="connsiteX2549" fmla="*/ 2178979 w 10035679"/>
              <a:gd name="connsiteY2549" fmla="*/ 1703201 h 5893281"/>
              <a:gd name="connsiteX2550" fmla="*/ 2183205 w 10035679"/>
              <a:gd name="connsiteY2550" fmla="*/ 1711655 h 5893281"/>
              <a:gd name="connsiteX2551" fmla="*/ 2185017 w 10035679"/>
              <a:gd name="connsiteY2551" fmla="*/ 1717692 h 5893281"/>
              <a:gd name="connsiteX2552" fmla="*/ 2189244 w 10035679"/>
              <a:gd name="connsiteY2552" fmla="*/ 1721918 h 5893281"/>
              <a:gd name="connsiteX2553" fmla="*/ 2189244 w 10035679"/>
              <a:gd name="connsiteY2553" fmla="*/ 1727956 h 5893281"/>
              <a:gd name="connsiteX2554" fmla="*/ 2193469 w 10035679"/>
              <a:gd name="connsiteY2554" fmla="*/ 1740031 h 5893281"/>
              <a:gd name="connsiteX2555" fmla="*/ 2193469 w 10035679"/>
              <a:gd name="connsiteY2555" fmla="*/ 1750294 h 5893281"/>
              <a:gd name="connsiteX2556" fmla="*/ 2160867 w 10035679"/>
              <a:gd name="connsiteY2556" fmla="*/ 1760559 h 5893281"/>
              <a:gd name="connsiteX2557" fmla="*/ 2132490 w 10035679"/>
              <a:gd name="connsiteY2557" fmla="*/ 1778672 h 5893281"/>
              <a:gd name="connsiteX2558" fmla="*/ 2114376 w 10035679"/>
              <a:gd name="connsiteY2558" fmla="*/ 1799200 h 5893281"/>
              <a:gd name="connsiteX2559" fmla="*/ 2102301 w 10035679"/>
              <a:gd name="connsiteY2559" fmla="*/ 1831804 h 5893281"/>
              <a:gd name="connsiteX2560" fmla="*/ 2102301 w 10035679"/>
              <a:gd name="connsiteY2560" fmla="*/ 1878898 h 5893281"/>
              <a:gd name="connsiteX2561" fmla="*/ 2114376 w 10035679"/>
              <a:gd name="connsiteY2561" fmla="*/ 1907275 h 5893281"/>
              <a:gd name="connsiteX2562" fmla="*/ 2122225 w 10035679"/>
              <a:gd name="connsiteY2562" fmla="*/ 1945915 h 5893281"/>
              <a:gd name="connsiteX2563" fmla="*/ 2122225 w 10035679"/>
              <a:gd name="connsiteY2563" fmla="*/ 1984554 h 5893281"/>
              <a:gd name="connsiteX2564" fmla="*/ 2160867 w 10035679"/>
              <a:gd name="connsiteY2564" fmla="*/ 1984554 h 5893281"/>
              <a:gd name="connsiteX2565" fmla="*/ 2160867 w 10035679"/>
              <a:gd name="connsiteY2565" fmla="*/ 2002667 h 5893281"/>
              <a:gd name="connsiteX2566" fmla="*/ 2168716 w 10035679"/>
              <a:gd name="connsiteY2566" fmla="*/ 2008705 h 5893281"/>
              <a:gd name="connsiteX2567" fmla="*/ 2168716 w 10035679"/>
              <a:gd name="connsiteY2567" fmla="*/ 2017157 h 5893281"/>
              <a:gd name="connsiteX2568" fmla="*/ 2168716 w 10035679"/>
              <a:gd name="connsiteY2568" fmla="*/ 2023196 h 5893281"/>
              <a:gd name="connsiteX2569" fmla="*/ 2168716 w 10035679"/>
              <a:gd name="connsiteY2569" fmla="*/ 2027423 h 5893281"/>
              <a:gd name="connsiteX2570" fmla="*/ 2168716 w 10035679"/>
              <a:gd name="connsiteY2570" fmla="*/ 2031648 h 5893281"/>
              <a:gd name="connsiteX2571" fmla="*/ 2168716 w 10035679"/>
              <a:gd name="connsiteY2571" fmla="*/ 2033459 h 5893281"/>
              <a:gd name="connsiteX2572" fmla="*/ 2170527 w 10035679"/>
              <a:gd name="connsiteY2572" fmla="*/ 2037686 h 5893281"/>
              <a:gd name="connsiteX2573" fmla="*/ 2182602 w 10035679"/>
              <a:gd name="connsiteY2573" fmla="*/ 2037686 h 5893281"/>
              <a:gd name="connsiteX2574" fmla="*/ 2192865 w 10035679"/>
              <a:gd name="connsiteY2574" fmla="*/ 2041911 h 5893281"/>
              <a:gd name="connsiteX2575" fmla="*/ 2217016 w 10035679"/>
              <a:gd name="connsiteY2575" fmla="*/ 2037686 h 5893281"/>
              <a:gd name="connsiteX2576" fmla="*/ 2241166 w 10035679"/>
              <a:gd name="connsiteY2576" fmla="*/ 2047950 h 5893281"/>
              <a:gd name="connsiteX2577" fmla="*/ 2267732 w 10035679"/>
              <a:gd name="connsiteY2577" fmla="*/ 2066061 h 5893281"/>
              <a:gd name="connsiteX2578" fmla="*/ 2291881 w 10035679"/>
              <a:gd name="connsiteY2578" fmla="*/ 2090815 h 5893281"/>
              <a:gd name="connsiteX2579" fmla="*/ 2312410 w 10035679"/>
              <a:gd name="connsiteY2579" fmla="*/ 2113155 h 5893281"/>
              <a:gd name="connsiteX2580" fmla="*/ 2337767 w 10035679"/>
              <a:gd name="connsiteY2580" fmla="*/ 2125833 h 5893281"/>
              <a:gd name="connsiteX2581" fmla="*/ 2348031 w 10035679"/>
              <a:gd name="connsiteY2581" fmla="*/ 2130059 h 5893281"/>
              <a:gd name="connsiteX2582" fmla="*/ 2354068 w 10035679"/>
              <a:gd name="connsiteY2582" fmla="*/ 2131872 h 5893281"/>
              <a:gd name="connsiteX2583" fmla="*/ 2361917 w 10035679"/>
              <a:gd name="connsiteY2583" fmla="*/ 2130059 h 5893281"/>
              <a:gd name="connsiteX2584" fmla="*/ 2367956 w 10035679"/>
              <a:gd name="connsiteY2584" fmla="*/ 2130059 h 5893281"/>
              <a:gd name="connsiteX2585" fmla="*/ 2372182 w 10035679"/>
              <a:gd name="connsiteY2585" fmla="*/ 2125833 h 5893281"/>
              <a:gd name="connsiteX2586" fmla="*/ 2380032 w 10035679"/>
              <a:gd name="connsiteY2586" fmla="*/ 2121608 h 5893281"/>
              <a:gd name="connsiteX2587" fmla="*/ 2381843 w 10035679"/>
              <a:gd name="connsiteY2587" fmla="*/ 2117381 h 5893281"/>
              <a:gd name="connsiteX2588" fmla="*/ 2389692 w 10035679"/>
              <a:gd name="connsiteY2588" fmla="*/ 2117381 h 5893281"/>
              <a:gd name="connsiteX2589" fmla="*/ 2446445 w 10035679"/>
              <a:gd name="connsiteY2589" fmla="*/ 2131872 h 5893281"/>
              <a:gd name="connsiteX2590" fmla="*/ 2452482 w 10035679"/>
              <a:gd name="connsiteY2590" fmla="*/ 2170506 h 5893281"/>
              <a:gd name="connsiteX2591" fmla="*/ 2460332 w 10035679"/>
              <a:gd name="connsiteY2591" fmla="*/ 2198884 h 5893281"/>
              <a:gd name="connsiteX2592" fmla="*/ 2464558 w 10035679"/>
              <a:gd name="connsiteY2592" fmla="*/ 2221222 h 5893281"/>
              <a:gd name="connsiteX2593" fmla="*/ 2466368 w 10035679"/>
              <a:gd name="connsiteY2593" fmla="*/ 2241748 h 5893281"/>
              <a:gd name="connsiteX2594" fmla="*/ 2474217 w 10035679"/>
              <a:gd name="connsiteY2594" fmla="*/ 2264088 h 5893281"/>
              <a:gd name="connsiteX2595" fmla="*/ 2492329 w 10035679"/>
              <a:gd name="connsiteY2595" fmla="*/ 2288848 h 5893281"/>
              <a:gd name="connsiteX2596" fmla="*/ 2512859 w 10035679"/>
              <a:gd name="connsiteY2596" fmla="*/ 2321450 h 5893281"/>
              <a:gd name="connsiteX2597" fmla="*/ 2518896 w 10035679"/>
              <a:gd name="connsiteY2597" fmla="*/ 2317224 h 5893281"/>
              <a:gd name="connsiteX2598" fmla="*/ 2523122 w 10035679"/>
              <a:gd name="connsiteY2598" fmla="*/ 2317224 h 5893281"/>
              <a:gd name="connsiteX2599" fmla="*/ 2527348 w 10035679"/>
              <a:gd name="connsiteY2599" fmla="*/ 2312999 h 5893281"/>
              <a:gd name="connsiteX2600" fmla="*/ 2531574 w 10035679"/>
              <a:gd name="connsiteY2600" fmla="*/ 2312999 h 5893281"/>
              <a:gd name="connsiteX2601" fmla="*/ 2537612 w 10035679"/>
              <a:gd name="connsiteY2601" fmla="*/ 2311186 h 5893281"/>
              <a:gd name="connsiteX2602" fmla="*/ 2541839 w 10035679"/>
              <a:gd name="connsiteY2602" fmla="*/ 2311186 h 5893281"/>
              <a:gd name="connsiteX2603" fmla="*/ 2541839 w 10035679"/>
              <a:gd name="connsiteY2603" fmla="*/ 2306961 h 5893281"/>
              <a:gd name="connsiteX2604" fmla="*/ 2541839 w 10035679"/>
              <a:gd name="connsiteY2604" fmla="*/ 2302732 h 5893281"/>
              <a:gd name="connsiteX2605" fmla="*/ 2546065 w 10035679"/>
              <a:gd name="connsiteY2605" fmla="*/ 2296697 h 5893281"/>
              <a:gd name="connsiteX2606" fmla="*/ 2546065 w 10035679"/>
              <a:gd name="connsiteY2606" fmla="*/ 2274355 h 5893281"/>
              <a:gd name="connsiteX2607" fmla="*/ 2541839 w 10035679"/>
              <a:gd name="connsiteY2607" fmla="*/ 2245973 h 5893281"/>
              <a:gd name="connsiteX2608" fmla="*/ 2533989 w 10035679"/>
              <a:gd name="connsiteY2608" fmla="*/ 2210958 h 5893281"/>
              <a:gd name="connsiteX2609" fmla="*/ 2523727 w 10035679"/>
              <a:gd name="connsiteY2609" fmla="*/ 2178354 h 5893281"/>
              <a:gd name="connsiteX2610" fmla="*/ 2552103 w 10035679"/>
              <a:gd name="connsiteY2610" fmla="*/ 2163865 h 5893281"/>
              <a:gd name="connsiteX2611" fmla="*/ 2580480 w 10035679"/>
              <a:gd name="connsiteY2611" fmla="*/ 2143342 h 5893281"/>
              <a:gd name="connsiteX2612" fmla="*/ 2598592 w 10035679"/>
              <a:gd name="connsiteY2612" fmla="*/ 2114966 h 5893281"/>
              <a:gd name="connsiteX2613" fmla="*/ 2608855 w 10035679"/>
              <a:gd name="connsiteY2613" fmla="*/ 2078136 h 5893281"/>
              <a:gd name="connsiteX2614" fmla="*/ 2613082 w 10035679"/>
              <a:gd name="connsiteY2614" fmla="*/ 2057609 h 5893281"/>
              <a:gd name="connsiteX2615" fmla="*/ 2608855 w 10035679"/>
              <a:gd name="connsiteY2615" fmla="*/ 2025007 h 5893281"/>
              <a:gd name="connsiteX2616" fmla="*/ 2608855 w 10035679"/>
              <a:gd name="connsiteY2616" fmla="*/ 1992404 h 5893281"/>
              <a:gd name="connsiteX2617" fmla="*/ 2594969 w 10035679"/>
              <a:gd name="connsiteY2617" fmla="*/ 1986366 h 5893281"/>
              <a:gd name="connsiteX2618" fmla="*/ 2588932 w 10035679"/>
              <a:gd name="connsiteY2618" fmla="*/ 1982139 h 5893281"/>
              <a:gd name="connsiteX2619" fmla="*/ 2581083 w 10035679"/>
              <a:gd name="connsiteY2619" fmla="*/ 1977913 h 5893281"/>
              <a:gd name="connsiteX2620" fmla="*/ 2575046 w 10035679"/>
              <a:gd name="connsiteY2620" fmla="*/ 1971878 h 5893281"/>
              <a:gd name="connsiteX2621" fmla="*/ 2570818 w 10035679"/>
              <a:gd name="connsiteY2621" fmla="*/ 1959804 h 5893281"/>
              <a:gd name="connsiteX2622" fmla="*/ 2584706 w 10035679"/>
              <a:gd name="connsiteY2622" fmla="*/ 1935045 h 5893281"/>
              <a:gd name="connsiteX2623" fmla="*/ 2590743 w 10035679"/>
              <a:gd name="connsiteY2623" fmla="*/ 1906670 h 5893281"/>
              <a:gd name="connsiteX2624" fmla="*/ 2584706 w 10035679"/>
              <a:gd name="connsiteY2624" fmla="*/ 1875880 h 5893281"/>
              <a:gd name="connsiteX2625" fmla="*/ 2576857 w 10035679"/>
              <a:gd name="connsiteY2625" fmla="*/ 1843276 h 5893281"/>
              <a:gd name="connsiteX2626" fmla="*/ 2566592 w 10035679"/>
              <a:gd name="connsiteY2626" fmla="*/ 1806446 h 5893281"/>
              <a:gd name="connsiteX2627" fmla="*/ 2562366 w 10035679"/>
              <a:gd name="connsiteY2627" fmla="*/ 1771427 h 5893281"/>
              <a:gd name="connsiteX2628" fmla="*/ 2570215 w 10035679"/>
              <a:gd name="connsiteY2628" fmla="*/ 1771427 h 5893281"/>
              <a:gd name="connsiteX2629" fmla="*/ 2570215 w 10035679"/>
              <a:gd name="connsiteY2629" fmla="*/ 1762973 h 5893281"/>
              <a:gd name="connsiteX2630" fmla="*/ 2619119 w 10035679"/>
              <a:gd name="connsiteY2630" fmla="*/ 1771427 h 5893281"/>
              <a:gd name="connsiteX2631" fmla="*/ 2661382 w 10035679"/>
              <a:gd name="connsiteY2631" fmla="*/ 1771427 h 5893281"/>
              <a:gd name="connsiteX2632" fmla="*/ 2707872 w 10035679"/>
              <a:gd name="connsiteY2632" fmla="*/ 1762973 h 5893281"/>
              <a:gd name="connsiteX2633" fmla="*/ 2718135 w 10035679"/>
              <a:gd name="connsiteY2633" fmla="*/ 1781087 h 5893281"/>
              <a:gd name="connsiteX2634" fmla="*/ 2728400 w 10035679"/>
              <a:gd name="connsiteY2634" fmla="*/ 1805841 h 5893281"/>
              <a:gd name="connsiteX2635" fmla="*/ 2740475 w 10035679"/>
              <a:gd name="connsiteY2635" fmla="*/ 1823954 h 5893281"/>
              <a:gd name="connsiteX2636" fmla="*/ 2750738 w 10035679"/>
              <a:gd name="connsiteY2636" fmla="*/ 1832408 h 5893281"/>
              <a:gd name="connsiteX2637" fmla="*/ 2756777 w 10035679"/>
              <a:gd name="connsiteY2637" fmla="*/ 1834219 h 5893281"/>
              <a:gd name="connsiteX2638" fmla="*/ 2768852 w 10035679"/>
              <a:gd name="connsiteY2638" fmla="*/ 1834219 h 5893281"/>
              <a:gd name="connsiteX2639" fmla="*/ 2779115 w 10035679"/>
              <a:gd name="connsiteY2639" fmla="*/ 1838445 h 5893281"/>
              <a:gd name="connsiteX2640" fmla="*/ 2789380 w 10035679"/>
              <a:gd name="connsiteY2640" fmla="*/ 1842671 h 5893281"/>
              <a:gd name="connsiteX2641" fmla="*/ 2797229 w 10035679"/>
              <a:gd name="connsiteY2641" fmla="*/ 1848710 h 5893281"/>
              <a:gd name="connsiteX2642" fmla="*/ 2799040 w 10035679"/>
              <a:gd name="connsiteY2642" fmla="*/ 1866823 h 5893281"/>
              <a:gd name="connsiteX2643" fmla="*/ 2806889 w 10035679"/>
              <a:gd name="connsiteY2643" fmla="*/ 1899426 h 5893281"/>
              <a:gd name="connsiteX2644" fmla="*/ 2811115 w 10035679"/>
              <a:gd name="connsiteY2644" fmla="*/ 1927801 h 5893281"/>
              <a:gd name="connsiteX2645" fmla="*/ 2817152 w 10035679"/>
              <a:gd name="connsiteY2645" fmla="*/ 1948330 h 5893281"/>
              <a:gd name="connsiteX2646" fmla="*/ 2821378 w 10035679"/>
              <a:gd name="connsiteY2646" fmla="*/ 1952557 h 5893281"/>
              <a:gd name="connsiteX2647" fmla="*/ 2827417 w 10035679"/>
              <a:gd name="connsiteY2647" fmla="*/ 1958595 h 5893281"/>
              <a:gd name="connsiteX2648" fmla="*/ 2835266 w 10035679"/>
              <a:gd name="connsiteY2648" fmla="*/ 1962823 h 5893281"/>
              <a:gd name="connsiteX2649" fmla="*/ 2841303 w 10035679"/>
              <a:gd name="connsiteY2649" fmla="*/ 1971273 h 5893281"/>
              <a:gd name="connsiteX2650" fmla="*/ 2853379 w 10035679"/>
              <a:gd name="connsiteY2650" fmla="*/ 1973086 h 5893281"/>
              <a:gd name="connsiteX2651" fmla="*/ 2855189 w 10035679"/>
              <a:gd name="connsiteY2651" fmla="*/ 1981536 h 5893281"/>
              <a:gd name="connsiteX2652" fmla="*/ 2883567 w 10035679"/>
              <a:gd name="connsiteY2652" fmla="*/ 1959198 h 5893281"/>
              <a:gd name="connsiteX2653" fmla="*/ 2905907 w 10035679"/>
              <a:gd name="connsiteY2653" fmla="*/ 1932632 h 5893281"/>
              <a:gd name="connsiteX2654" fmla="*/ 2922208 w 10035679"/>
              <a:gd name="connsiteY2654" fmla="*/ 1904257 h 5893281"/>
              <a:gd name="connsiteX2655" fmla="*/ 2950585 w 10035679"/>
              <a:gd name="connsiteY2655" fmla="*/ 1881917 h 5893281"/>
              <a:gd name="connsiteX2656" fmla="*/ 2954810 w 10035679"/>
              <a:gd name="connsiteY2656" fmla="*/ 1906670 h 5893281"/>
              <a:gd name="connsiteX2657" fmla="*/ 2965073 w 10035679"/>
              <a:gd name="connsiteY2657" fmla="*/ 1921160 h 5893281"/>
              <a:gd name="connsiteX2658" fmla="*/ 2978962 w 10035679"/>
              <a:gd name="connsiteY2658" fmla="*/ 1935650 h 5893281"/>
              <a:gd name="connsiteX2659" fmla="*/ 2992848 w 10035679"/>
              <a:gd name="connsiteY2659" fmla="*/ 1950143 h 5893281"/>
              <a:gd name="connsiteX2660" fmla="*/ 3004923 w 10035679"/>
              <a:gd name="connsiteY2660" fmla="*/ 1968255 h 5893281"/>
              <a:gd name="connsiteX2661" fmla="*/ 3004923 w 10035679"/>
              <a:gd name="connsiteY2661" fmla="*/ 1974291 h 5893281"/>
              <a:gd name="connsiteX2662" fmla="*/ 3004923 w 10035679"/>
              <a:gd name="connsiteY2662" fmla="*/ 1982743 h 5893281"/>
              <a:gd name="connsiteX2663" fmla="*/ 3000696 w 10035679"/>
              <a:gd name="connsiteY2663" fmla="*/ 1986970 h 5893281"/>
              <a:gd name="connsiteX2664" fmla="*/ 3000696 w 10035679"/>
              <a:gd name="connsiteY2664" fmla="*/ 1993007 h 5893281"/>
              <a:gd name="connsiteX2665" fmla="*/ 2996470 w 10035679"/>
              <a:gd name="connsiteY2665" fmla="*/ 2001461 h 5893281"/>
              <a:gd name="connsiteX2666" fmla="*/ 3000696 w 10035679"/>
              <a:gd name="connsiteY2666" fmla="*/ 2007498 h 5893281"/>
              <a:gd name="connsiteX2667" fmla="*/ 3004923 w 10035679"/>
              <a:gd name="connsiteY2667" fmla="*/ 2015949 h 5893281"/>
              <a:gd name="connsiteX2668" fmla="*/ 3006733 w 10035679"/>
              <a:gd name="connsiteY2668" fmla="*/ 2017763 h 5893281"/>
              <a:gd name="connsiteX2669" fmla="*/ 3014583 w 10035679"/>
              <a:gd name="connsiteY2669" fmla="*/ 2017763 h 5893281"/>
              <a:gd name="connsiteX2670" fmla="*/ 3020620 w 10035679"/>
              <a:gd name="connsiteY2670" fmla="*/ 2017763 h 5893281"/>
              <a:gd name="connsiteX2671" fmla="*/ 3024847 w 10035679"/>
              <a:gd name="connsiteY2671" fmla="*/ 2017763 h 5893281"/>
              <a:gd name="connsiteX2672" fmla="*/ 3032695 w 10035679"/>
              <a:gd name="connsiteY2672" fmla="*/ 2017763 h 5893281"/>
              <a:gd name="connsiteX2673" fmla="*/ 3034508 w 10035679"/>
              <a:gd name="connsiteY2673" fmla="*/ 2021988 h 5893281"/>
              <a:gd name="connsiteX2674" fmla="*/ 3046583 w 10035679"/>
              <a:gd name="connsiteY2674" fmla="*/ 2050365 h 5893281"/>
              <a:gd name="connsiteX2675" fmla="*/ 3046583 w 10035679"/>
              <a:gd name="connsiteY2675" fmla="*/ 2072702 h 5893281"/>
              <a:gd name="connsiteX2676" fmla="*/ 3042357 w 10035679"/>
              <a:gd name="connsiteY2676" fmla="*/ 2093231 h 5893281"/>
              <a:gd name="connsiteX2677" fmla="*/ 3048394 w 10035679"/>
              <a:gd name="connsiteY2677" fmla="*/ 2111345 h 5893281"/>
              <a:gd name="connsiteX2678" fmla="*/ 3074960 w 10035679"/>
              <a:gd name="connsiteY2678" fmla="*/ 2131872 h 5893281"/>
              <a:gd name="connsiteX2679" fmla="*/ 3052620 w 10035679"/>
              <a:gd name="connsiteY2679" fmla="*/ 2174734 h 5893281"/>
              <a:gd name="connsiteX2680" fmla="*/ 3028469 w 10035679"/>
              <a:gd name="connsiteY2680" fmla="*/ 2211563 h 5893281"/>
              <a:gd name="connsiteX2681" fmla="*/ 3034508 w 10035679"/>
              <a:gd name="connsiteY2681" fmla="*/ 2211563 h 5893281"/>
              <a:gd name="connsiteX2682" fmla="*/ 3056846 w 10035679"/>
              <a:gd name="connsiteY2682" fmla="*/ 2189223 h 5893281"/>
              <a:gd name="connsiteX2683" fmla="*/ 3077373 w 10035679"/>
              <a:gd name="connsiteY2683" fmla="*/ 2171112 h 5893281"/>
              <a:gd name="connsiteX2684" fmla="*/ 3095487 w 10035679"/>
              <a:gd name="connsiteY2684" fmla="*/ 2150589 h 5893281"/>
              <a:gd name="connsiteX2685" fmla="*/ 3119639 w 10035679"/>
              <a:gd name="connsiteY2685" fmla="*/ 2156621 h 5893281"/>
              <a:gd name="connsiteX2686" fmla="*/ 3133525 w 10035679"/>
              <a:gd name="connsiteY2686" fmla="*/ 2171112 h 5893281"/>
              <a:gd name="connsiteX2687" fmla="*/ 3147410 w 10035679"/>
              <a:gd name="connsiteY2687" fmla="*/ 2189223 h 5893281"/>
              <a:gd name="connsiteX2688" fmla="*/ 3151637 w 10035679"/>
              <a:gd name="connsiteY2688" fmla="*/ 2217600 h 5893281"/>
              <a:gd name="connsiteX2689" fmla="*/ 3188466 w 10035679"/>
              <a:gd name="connsiteY2689" fmla="*/ 2217600 h 5893281"/>
              <a:gd name="connsiteX2690" fmla="*/ 3188466 w 10035679"/>
              <a:gd name="connsiteY2690" fmla="*/ 2227864 h 5893281"/>
              <a:gd name="connsiteX2691" fmla="*/ 3190278 w 10035679"/>
              <a:gd name="connsiteY2691" fmla="*/ 2236316 h 5893281"/>
              <a:gd name="connsiteX2692" fmla="*/ 3190278 w 10035679"/>
              <a:gd name="connsiteY2692" fmla="*/ 2246578 h 5893281"/>
              <a:gd name="connsiteX2693" fmla="*/ 3194505 w 10035679"/>
              <a:gd name="connsiteY2693" fmla="*/ 2256842 h 5893281"/>
              <a:gd name="connsiteX2694" fmla="*/ 3190278 w 10035679"/>
              <a:gd name="connsiteY2694" fmla="*/ 2268920 h 5893281"/>
              <a:gd name="connsiteX2695" fmla="*/ 3190278 w 10035679"/>
              <a:gd name="connsiteY2695" fmla="*/ 2274957 h 5893281"/>
              <a:gd name="connsiteX2696" fmla="*/ 3190278 w 10035679"/>
              <a:gd name="connsiteY2696" fmla="*/ 2283413 h 5893281"/>
              <a:gd name="connsiteX2697" fmla="*/ 3194505 w 10035679"/>
              <a:gd name="connsiteY2697" fmla="*/ 2285224 h 5893281"/>
              <a:gd name="connsiteX2698" fmla="*/ 3194505 w 10035679"/>
              <a:gd name="connsiteY2698" fmla="*/ 2293677 h 5893281"/>
              <a:gd name="connsiteX2699" fmla="*/ 3194505 w 10035679"/>
              <a:gd name="connsiteY2699" fmla="*/ 2297903 h 5893281"/>
              <a:gd name="connsiteX2700" fmla="*/ 3194505 w 10035679"/>
              <a:gd name="connsiteY2700" fmla="*/ 2303941 h 5893281"/>
              <a:gd name="connsiteX2701" fmla="*/ 3155863 w 10035679"/>
              <a:gd name="connsiteY2701" fmla="*/ 2332317 h 5893281"/>
              <a:gd name="connsiteX2702" fmla="*/ 3113600 w 10035679"/>
              <a:gd name="connsiteY2702" fmla="*/ 2350426 h 5893281"/>
              <a:gd name="connsiteX2703" fmla="*/ 3064695 w 10035679"/>
              <a:gd name="connsiteY2703" fmla="*/ 2360690 h 5893281"/>
              <a:gd name="connsiteX2704" fmla="*/ 3013980 w 10035679"/>
              <a:gd name="connsiteY2704" fmla="*/ 2366727 h 5893281"/>
              <a:gd name="connsiteX2705" fmla="*/ 2965073 w 10035679"/>
              <a:gd name="connsiteY2705" fmla="*/ 2375178 h 5893281"/>
              <a:gd name="connsiteX2706" fmla="*/ 2914358 w 10035679"/>
              <a:gd name="connsiteY2706" fmla="*/ 2381217 h 5893281"/>
              <a:gd name="connsiteX2707" fmla="*/ 2872095 w 10035679"/>
              <a:gd name="connsiteY2707" fmla="*/ 2395706 h 5893281"/>
              <a:gd name="connsiteX2708" fmla="*/ 2833453 w 10035679"/>
              <a:gd name="connsiteY2708" fmla="*/ 2413820 h 5893281"/>
              <a:gd name="connsiteX2709" fmla="*/ 2805076 w 10035679"/>
              <a:gd name="connsiteY2709" fmla="*/ 2446423 h 5893281"/>
              <a:gd name="connsiteX2710" fmla="*/ 2812925 w 10035679"/>
              <a:gd name="connsiteY2710" fmla="*/ 2446423 h 5893281"/>
              <a:gd name="connsiteX2711" fmla="*/ 2847341 w 10035679"/>
              <a:gd name="connsiteY2711" fmla="*/ 2421668 h 5893281"/>
              <a:gd name="connsiteX2712" fmla="*/ 2889605 w 10035679"/>
              <a:gd name="connsiteY2712" fmla="*/ 2403554 h 5893281"/>
              <a:gd name="connsiteX2713" fmla="*/ 2936093 w 10035679"/>
              <a:gd name="connsiteY2713" fmla="*/ 2393291 h 5893281"/>
              <a:gd name="connsiteX2714" fmla="*/ 2937904 w 10035679"/>
              <a:gd name="connsiteY2714" fmla="*/ 2399328 h 5893281"/>
              <a:gd name="connsiteX2715" fmla="*/ 2942130 w 10035679"/>
              <a:gd name="connsiteY2715" fmla="*/ 2407782 h 5893281"/>
              <a:gd name="connsiteX2716" fmla="*/ 2946358 w 10035679"/>
              <a:gd name="connsiteY2716" fmla="*/ 2409593 h 5893281"/>
              <a:gd name="connsiteX2717" fmla="*/ 2952395 w 10035679"/>
              <a:gd name="connsiteY2717" fmla="*/ 2413820 h 5893281"/>
              <a:gd name="connsiteX2718" fmla="*/ 2960244 w 10035679"/>
              <a:gd name="connsiteY2718" fmla="*/ 2418046 h 5893281"/>
              <a:gd name="connsiteX2719" fmla="*/ 2966281 w 10035679"/>
              <a:gd name="connsiteY2719" fmla="*/ 2424085 h 5893281"/>
              <a:gd name="connsiteX2720" fmla="*/ 2956018 w 10035679"/>
              <a:gd name="connsiteY2720" fmla="*/ 2442196 h 5893281"/>
              <a:gd name="connsiteX2721" fmla="*/ 2949979 w 10035679"/>
              <a:gd name="connsiteY2721" fmla="*/ 2456688 h 5893281"/>
              <a:gd name="connsiteX2722" fmla="*/ 2945754 w 10035679"/>
              <a:gd name="connsiteY2722" fmla="*/ 2471177 h 5893281"/>
              <a:gd name="connsiteX2723" fmla="*/ 2941527 w 10035679"/>
              <a:gd name="connsiteY2723" fmla="*/ 2493517 h 5893281"/>
              <a:gd name="connsiteX2724" fmla="*/ 2969904 w 10035679"/>
              <a:gd name="connsiteY2724" fmla="*/ 2508008 h 5893281"/>
              <a:gd name="connsiteX2725" fmla="*/ 2988017 w 10035679"/>
              <a:gd name="connsiteY2725" fmla="*/ 2528535 h 5893281"/>
              <a:gd name="connsiteX2726" fmla="*/ 3001905 w 10035679"/>
              <a:gd name="connsiteY2726" fmla="*/ 2549062 h 5893281"/>
              <a:gd name="connsiteX2727" fmla="*/ 3020017 w 10035679"/>
              <a:gd name="connsiteY2727" fmla="*/ 2571402 h 5893281"/>
              <a:gd name="connsiteX2728" fmla="*/ 3020017 w 10035679"/>
              <a:gd name="connsiteY2728" fmla="*/ 2577441 h 5893281"/>
              <a:gd name="connsiteX2729" fmla="*/ 3020017 w 10035679"/>
              <a:gd name="connsiteY2729" fmla="*/ 2581666 h 5893281"/>
              <a:gd name="connsiteX2730" fmla="*/ 3015790 w 10035679"/>
              <a:gd name="connsiteY2730" fmla="*/ 2581666 h 5893281"/>
              <a:gd name="connsiteX2731" fmla="*/ 3015790 w 10035679"/>
              <a:gd name="connsiteY2731" fmla="*/ 2585892 h 5893281"/>
              <a:gd name="connsiteX2732" fmla="*/ 3011564 w 10035679"/>
              <a:gd name="connsiteY2732" fmla="*/ 2590118 h 5893281"/>
              <a:gd name="connsiteX2733" fmla="*/ 2991036 w 10035679"/>
              <a:gd name="connsiteY2733" fmla="*/ 2614871 h 5893281"/>
              <a:gd name="connsiteX2734" fmla="*/ 2962660 w 10035679"/>
              <a:gd name="connsiteY2734" fmla="*/ 2635401 h 5893281"/>
              <a:gd name="connsiteX2735" fmla="*/ 2926433 w 10035679"/>
              <a:gd name="connsiteY2735" fmla="*/ 2649889 h 5893281"/>
              <a:gd name="connsiteX2736" fmla="*/ 2926433 w 10035679"/>
              <a:gd name="connsiteY2736" fmla="*/ 2619099 h 5893281"/>
              <a:gd name="connsiteX2737" fmla="*/ 2944546 w 10035679"/>
              <a:gd name="connsiteY2737" fmla="*/ 2607025 h 5893281"/>
              <a:gd name="connsiteX2738" fmla="*/ 2958434 w 10035679"/>
              <a:gd name="connsiteY2738" fmla="*/ 2596760 h 5893281"/>
              <a:gd name="connsiteX2739" fmla="*/ 2972319 w 10035679"/>
              <a:gd name="connsiteY2739" fmla="*/ 2578648 h 5893281"/>
              <a:gd name="connsiteX2740" fmla="*/ 2958434 w 10035679"/>
              <a:gd name="connsiteY2740" fmla="*/ 2572611 h 5893281"/>
              <a:gd name="connsiteX2741" fmla="*/ 2958434 w 10035679"/>
              <a:gd name="connsiteY2741" fmla="*/ 2564156 h 5893281"/>
              <a:gd name="connsiteX2742" fmla="*/ 2954206 w 10035679"/>
              <a:gd name="connsiteY2742" fmla="*/ 2564156 h 5893281"/>
              <a:gd name="connsiteX2743" fmla="*/ 2949979 w 10035679"/>
              <a:gd name="connsiteY2743" fmla="*/ 2564156 h 5893281"/>
              <a:gd name="connsiteX2744" fmla="*/ 2949979 w 10035679"/>
              <a:gd name="connsiteY2744" fmla="*/ 2568384 h 5893281"/>
              <a:gd name="connsiteX2745" fmla="*/ 2949979 w 10035679"/>
              <a:gd name="connsiteY2745" fmla="*/ 2572611 h 5893281"/>
              <a:gd name="connsiteX2746" fmla="*/ 2925831 w 10035679"/>
              <a:gd name="connsiteY2746" fmla="*/ 2590723 h 5893281"/>
              <a:gd name="connsiteX2747" fmla="*/ 2893226 w 10035679"/>
              <a:gd name="connsiteY2747" fmla="*/ 2605212 h 5893281"/>
              <a:gd name="connsiteX2748" fmla="*/ 2866661 w 10035679"/>
              <a:gd name="connsiteY2748" fmla="*/ 2615476 h 5893281"/>
              <a:gd name="connsiteX2749" fmla="*/ 2838284 w 10035679"/>
              <a:gd name="connsiteY2749" fmla="*/ 2629967 h 5893281"/>
              <a:gd name="connsiteX2750" fmla="*/ 2811718 w 10035679"/>
              <a:gd name="connsiteY2750" fmla="*/ 2648077 h 5893281"/>
              <a:gd name="connsiteX2751" fmla="*/ 2795417 w 10035679"/>
              <a:gd name="connsiteY2751" fmla="*/ 2672833 h 5893281"/>
              <a:gd name="connsiteX2752" fmla="*/ 2783341 w 10035679"/>
              <a:gd name="connsiteY2752" fmla="*/ 2707850 h 5893281"/>
              <a:gd name="connsiteX2753" fmla="*/ 2795417 w 10035679"/>
              <a:gd name="connsiteY2753" fmla="*/ 2712077 h 5893281"/>
              <a:gd name="connsiteX2754" fmla="*/ 2809303 w 10035679"/>
              <a:gd name="connsiteY2754" fmla="*/ 2716303 h 5893281"/>
              <a:gd name="connsiteX2755" fmla="*/ 2815341 w 10035679"/>
              <a:gd name="connsiteY2755" fmla="*/ 2722342 h 5893281"/>
              <a:gd name="connsiteX2756" fmla="*/ 2801456 w 10035679"/>
              <a:gd name="connsiteY2756" fmla="*/ 2722342 h 5893281"/>
              <a:gd name="connsiteX2757" fmla="*/ 2780927 w 10035679"/>
              <a:gd name="connsiteY2757" fmla="*/ 2740454 h 5893281"/>
              <a:gd name="connsiteX2758" fmla="*/ 2752551 w 10035679"/>
              <a:gd name="connsiteY2758" fmla="*/ 2746493 h 5893281"/>
              <a:gd name="connsiteX2759" fmla="*/ 2725985 w 10035679"/>
              <a:gd name="connsiteY2759" fmla="*/ 2750719 h 5893281"/>
              <a:gd name="connsiteX2760" fmla="*/ 2697608 w 10035679"/>
              <a:gd name="connsiteY2760" fmla="*/ 2754945 h 5893281"/>
              <a:gd name="connsiteX2761" fmla="*/ 2677080 w 10035679"/>
              <a:gd name="connsiteY2761" fmla="*/ 2812301 h 5893281"/>
              <a:gd name="connsiteX2762" fmla="*/ 2652930 w 10035679"/>
              <a:gd name="connsiteY2762" fmla="*/ 2873279 h 5893281"/>
              <a:gd name="connsiteX2763" fmla="*/ 2645080 w 10035679"/>
              <a:gd name="connsiteY2763" fmla="*/ 2864828 h 5893281"/>
              <a:gd name="connsiteX2764" fmla="*/ 2643270 w 10035679"/>
              <a:gd name="connsiteY2764" fmla="*/ 2860602 h 5893281"/>
              <a:gd name="connsiteX2765" fmla="*/ 2635421 w 10035679"/>
              <a:gd name="connsiteY2765" fmla="*/ 2858791 h 5893281"/>
              <a:gd name="connsiteX2766" fmla="*/ 2631195 w 10035679"/>
              <a:gd name="connsiteY2766" fmla="*/ 2854563 h 5893281"/>
              <a:gd name="connsiteX2767" fmla="*/ 2620930 w 10035679"/>
              <a:gd name="connsiteY2767" fmla="*/ 2846111 h 5893281"/>
              <a:gd name="connsiteX2768" fmla="*/ 2620930 w 10035679"/>
              <a:gd name="connsiteY2768" fmla="*/ 2864225 h 5893281"/>
              <a:gd name="connsiteX2769" fmla="*/ 2625156 w 10035679"/>
              <a:gd name="connsiteY2769" fmla="*/ 2872676 h 5893281"/>
              <a:gd name="connsiteX2770" fmla="*/ 2631195 w 10035679"/>
              <a:gd name="connsiteY2770" fmla="*/ 2893204 h 5893281"/>
              <a:gd name="connsiteX2771" fmla="*/ 2639044 w 10035679"/>
              <a:gd name="connsiteY2771" fmla="*/ 2917957 h 5893281"/>
              <a:gd name="connsiteX2772" fmla="*/ 2645080 w 10035679"/>
              <a:gd name="connsiteY2772" fmla="*/ 2940297 h 5893281"/>
              <a:gd name="connsiteX2773" fmla="*/ 2645080 w 10035679"/>
              <a:gd name="connsiteY2773" fmla="*/ 2950559 h 5893281"/>
              <a:gd name="connsiteX2774" fmla="*/ 2616704 w 10035679"/>
              <a:gd name="connsiteY2774" fmla="*/ 2968673 h 5893281"/>
              <a:gd name="connsiteX2775" fmla="*/ 2586516 w 10035679"/>
              <a:gd name="connsiteY2775" fmla="*/ 2984975 h 5893281"/>
              <a:gd name="connsiteX2776" fmla="*/ 2553914 w 10035679"/>
              <a:gd name="connsiteY2776" fmla="*/ 3007313 h 5893281"/>
              <a:gd name="connsiteX2777" fmla="*/ 2521311 w 10035679"/>
              <a:gd name="connsiteY2777" fmla="*/ 3027840 h 5893281"/>
              <a:gd name="connsiteX2778" fmla="*/ 2500784 w 10035679"/>
              <a:gd name="connsiteY2778" fmla="*/ 3056217 h 5893281"/>
              <a:gd name="connsiteX2779" fmla="*/ 2490519 w 10035679"/>
              <a:gd name="connsiteY2779" fmla="*/ 3093048 h 5893281"/>
              <a:gd name="connsiteX2780" fmla="*/ 2478444 w 10035679"/>
              <a:gd name="connsiteY2780" fmla="*/ 3121423 h 5893281"/>
              <a:gd name="connsiteX2781" fmla="*/ 2482670 w 10035679"/>
              <a:gd name="connsiteY2781" fmla="*/ 3156441 h 5893281"/>
              <a:gd name="connsiteX2782" fmla="*/ 2492934 w 10035679"/>
              <a:gd name="connsiteY2782" fmla="*/ 3195082 h 5893281"/>
              <a:gd name="connsiteX2783" fmla="*/ 2506820 w 10035679"/>
              <a:gd name="connsiteY2783" fmla="*/ 3236137 h 5893281"/>
              <a:gd name="connsiteX2784" fmla="*/ 2520706 w 10035679"/>
              <a:gd name="connsiteY2784" fmla="*/ 3274779 h 5893281"/>
              <a:gd name="connsiteX2785" fmla="*/ 2528556 w 10035679"/>
              <a:gd name="connsiteY2785" fmla="*/ 3309797 h 5893281"/>
              <a:gd name="connsiteX2786" fmla="*/ 2520706 w 10035679"/>
              <a:gd name="connsiteY2786" fmla="*/ 3309797 h 5893281"/>
              <a:gd name="connsiteX2787" fmla="*/ 2520706 w 10035679"/>
              <a:gd name="connsiteY2787" fmla="*/ 3318249 h 5893281"/>
              <a:gd name="connsiteX2788" fmla="*/ 2496557 w 10035679"/>
              <a:gd name="connsiteY2788" fmla="*/ 3309797 h 5893281"/>
              <a:gd name="connsiteX2789" fmla="*/ 2486293 w 10035679"/>
              <a:gd name="connsiteY2789" fmla="*/ 3279005 h 5893281"/>
              <a:gd name="connsiteX2790" fmla="*/ 2468181 w 10035679"/>
              <a:gd name="connsiteY2790" fmla="*/ 3237950 h 5893281"/>
              <a:gd name="connsiteX2791" fmla="*/ 2447652 w 10035679"/>
              <a:gd name="connsiteY2791" fmla="*/ 3195082 h 5893281"/>
              <a:gd name="connsiteX2792" fmla="*/ 2425313 w 10035679"/>
              <a:gd name="connsiteY2792" fmla="*/ 3164290 h 5893281"/>
              <a:gd name="connsiteX2793" fmla="*/ 2404786 w 10035679"/>
              <a:gd name="connsiteY2793" fmla="*/ 3146178 h 5893281"/>
              <a:gd name="connsiteX2794" fmla="*/ 2378219 w 10035679"/>
              <a:gd name="connsiteY2794" fmla="*/ 3141952 h 5893281"/>
              <a:gd name="connsiteX2795" fmla="*/ 2348031 w 10035679"/>
              <a:gd name="connsiteY2795" fmla="*/ 3127461 h 5893281"/>
              <a:gd name="connsiteX2796" fmla="*/ 2311805 w 10035679"/>
              <a:gd name="connsiteY2796" fmla="*/ 3112971 h 5893281"/>
              <a:gd name="connsiteX2797" fmla="*/ 2269542 w 10035679"/>
              <a:gd name="connsiteY2797" fmla="*/ 3106934 h 5893281"/>
              <a:gd name="connsiteX2798" fmla="*/ 2269542 w 10035679"/>
              <a:gd name="connsiteY2798" fmla="*/ 3112971 h 5893281"/>
              <a:gd name="connsiteX2799" fmla="*/ 2263504 w 10035679"/>
              <a:gd name="connsiteY2799" fmla="*/ 3112971 h 5893281"/>
              <a:gd name="connsiteX2800" fmla="*/ 2267732 w 10035679"/>
              <a:gd name="connsiteY2800" fmla="*/ 3125046 h 5893281"/>
              <a:gd name="connsiteX2801" fmla="*/ 2273769 w 10035679"/>
              <a:gd name="connsiteY2801" fmla="*/ 3135311 h 5893281"/>
              <a:gd name="connsiteX2802" fmla="*/ 2277995 w 10035679"/>
              <a:gd name="connsiteY2802" fmla="*/ 3141347 h 5893281"/>
              <a:gd name="connsiteX2803" fmla="*/ 2282221 w 10035679"/>
              <a:gd name="connsiteY2803" fmla="*/ 3149801 h 5893281"/>
              <a:gd name="connsiteX2804" fmla="*/ 2288260 w 10035679"/>
              <a:gd name="connsiteY2804" fmla="*/ 3160064 h 5893281"/>
              <a:gd name="connsiteX2805" fmla="*/ 2255657 w 10035679"/>
              <a:gd name="connsiteY2805" fmla="*/ 3160064 h 5893281"/>
              <a:gd name="connsiteX2806" fmla="*/ 2231506 w 10035679"/>
              <a:gd name="connsiteY2806" fmla="*/ 3149801 h 5893281"/>
              <a:gd name="connsiteX2807" fmla="*/ 2198903 w 10035679"/>
              <a:gd name="connsiteY2807" fmla="*/ 3141347 h 5893281"/>
              <a:gd name="connsiteX2808" fmla="*/ 2168716 w 10035679"/>
              <a:gd name="connsiteY2808" fmla="*/ 3141347 h 5893281"/>
              <a:gd name="connsiteX2809" fmla="*/ 2136111 w 10035679"/>
              <a:gd name="connsiteY2809" fmla="*/ 3145573 h 5893281"/>
              <a:gd name="connsiteX2810" fmla="*/ 2113773 w 10035679"/>
              <a:gd name="connsiteY2810" fmla="*/ 3151612 h 5893281"/>
              <a:gd name="connsiteX2811" fmla="*/ 2089623 w 10035679"/>
              <a:gd name="connsiteY2811" fmla="*/ 3163687 h 5893281"/>
              <a:gd name="connsiteX2812" fmla="*/ 2069095 w 10035679"/>
              <a:gd name="connsiteY2812" fmla="*/ 3178178 h 5893281"/>
              <a:gd name="connsiteX2813" fmla="*/ 2055209 w 10035679"/>
              <a:gd name="connsiteY2813" fmla="*/ 3198706 h 5893281"/>
              <a:gd name="connsiteX2814" fmla="*/ 2047360 w 10035679"/>
              <a:gd name="connsiteY2814" fmla="*/ 3216818 h 5893281"/>
              <a:gd name="connsiteX2815" fmla="*/ 2051586 w 10035679"/>
              <a:gd name="connsiteY2815" fmla="*/ 3231308 h 5893281"/>
              <a:gd name="connsiteX2816" fmla="*/ 2051586 w 10035679"/>
              <a:gd name="connsiteY2816" fmla="*/ 3249420 h 5893281"/>
              <a:gd name="connsiteX2817" fmla="*/ 2045549 w 10035679"/>
              <a:gd name="connsiteY2817" fmla="*/ 3269948 h 5893281"/>
              <a:gd name="connsiteX2818" fmla="*/ 2031661 w 10035679"/>
              <a:gd name="connsiteY2818" fmla="*/ 3317042 h 5893281"/>
              <a:gd name="connsiteX2819" fmla="*/ 2031661 w 10035679"/>
              <a:gd name="connsiteY2819" fmla="*/ 3352060 h 5893281"/>
              <a:gd name="connsiteX2820" fmla="*/ 2033474 w 10035679"/>
              <a:gd name="connsiteY2820" fmla="*/ 3388889 h 5893281"/>
              <a:gd name="connsiteX2821" fmla="*/ 2047360 w 10035679"/>
              <a:gd name="connsiteY2821" fmla="*/ 3423907 h 5893281"/>
              <a:gd name="connsiteX2822" fmla="*/ 2069698 w 10035679"/>
              <a:gd name="connsiteY2822" fmla="*/ 3466775 h 5893281"/>
              <a:gd name="connsiteX2823" fmla="*/ 2093848 w 10035679"/>
              <a:gd name="connsiteY2823" fmla="*/ 3471001 h 5893281"/>
              <a:gd name="connsiteX2824" fmla="*/ 2107735 w 10035679"/>
              <a:gd name="connsiteY2824" fmla="*/ 3475227 h 5893281"/>
              <a:gd name="connsiteX2825" fmla="*/ 2113773 w 10035679"/>
              <a:gd name="connsiteY2825" fmla="*/ 3481264 h 5893281"/>
              <a:gd name="connsiteX2826" fmla="*/ 2121622 w 10035679"/>
              <a:gd name="connsiteY2826" fmla="*/ 3485490 h 5893281"/>
              <a:gd name="connsiteX2827" fmla="*/ 2131885 w 10035679"/>
              <a:gd name="connsiteY2827" fmla="*/ 3489716 h 5893281"/>
              <a:gd name="connsiteX2828" fmla="*/ 2149999 w 10035679"/>
              <a:gd name="connsiteY2828" fmla="*/ 3481264 h 5893281"/>
              <a:gd name="connsiteX2829" fmla="*/ 2178376 w 10035679"/>
              <a:gd name="connsiteY2829" fmla="*/ 3466775 h 5893281"/>
              <a:gd name="connsiteX2830" fmla="*/ 2184413 w 10035679"/>
              <a:gd name="connsiteY2830" fmla="*/ 3462547 h 5893281"/>
              <a:gd name="connsiteX2831" fmla="*/ 2188638 w 10035679"/>
              <a:gd name="connsiteY2831" fmla="*/ 3462547 h 5893281"/>
              <a:gd name="connsiteX2832" fmla="*/ 2196488 w 10035679"/>
              <a:gd name="connsiteY2832" fmla="*/ 3462547 h 5893281"/>
              <a:gd name="connsiteX2833" fmla="*/ 2198298 w 10035679"/>
              <a:gd name="connsiteY2833" fmla="*/ 3462547 h 5893281"/>
              <a:gd name="connsiteX2834" fmla="*/ 2202525 w 10035679"/>
              <a:gd name="connsiteY2834" fmla="*/ 3462547 h 5893281"/>
              <a:gd name="connsiteX2835" fmla="*/ 2202525 w 10035679"/>
              <a:gd name="connsiteY2835" fmla="*/ 3460736 h 5893281"/>
              <a:gd name="connsiteX2836" fmla="*/ 2210374 w 10035679"/>
              <a:gd name="connsiteY2836" fmla="*/ 3452284 h 5893281"/>
              <a:gd name="connsiteX2837" fmla="*/ 2212186 w 10035679"/>
              <a:gd name="connsiteY2837" fmla="*/ 3442019 h 5893281"/>
              <a:gd name="connsiteX2838" fmla="*/ 2216413 w 10035679"/>
              <a:gd name="connsiteY2838" fmla="*/ 3431756 h 5893281"/>
              <a:gd name="connsiteX2839" fmla="*/ 2220639 w 10035679"/>
              <a:gd name="connsiteY2839" fmla="*/ 3419681 h 5893281"/>
              <a:gd name="connsiteX2840" fmla="*/ 2224865 w 10035679"/>
              <a:gd name="connsiteY2840" fmla="*/ 3413642 h 5893281"/>
              <a:gd name="connsiteX2841" fmla="*/ 2241166 w 10035679"/>
              <a:gd name="connsiteY2841" fmla="*/ 3395530 h 5893281"/>
              <a:gd name="connsiteX2842" fmla="*/ 2263504 w 10035679"/>
              <a:gd name="connsiteY2842" fmla="*/ 3385266 h 5893281"/>
              <a:gd name="connsiteX2843" fmla="*/ 2296109 w 10035679"/>
              <a:gd name="connsiteY2843" fmla="*/ 3381040 h 5893281"/>
              <a:gd name="connsiteX2844" fmla="*/ 2297920 w 10035679"/>
              <a:gd name="connsiteY2844" fmla="*/ 3389494 h 5893281"/>
              <a:gd name="connsiteX2845" fmla="*/ 2302145 w 10035679"/>
              <a:gd name="connsiteY2845" fmla="*/ 3391304 h 5893281"/>
              <a:gd name="connsiteX2846" fmla="*/ 2302145 w 10035679"/>
              <a:gd name="connsiteY2846" fmla="*/ 3395530 h 5893281"/>
              <a:gd name="connsiteX2847" fmla="*/ 2306372 w 10035679"/>
              <a:gd name="connsiteY2847" fmla="*/ 3395530 h 5893281"/>
              <a:gd name="connsiteX2848" fmla="*/ 2306372 w 10035679"/>
              <a:gd name="connsiteY2848" fmla="*/ 3391304 h 5893281"/>
              <a:gd name="connsiteX2849" fmla="*/ 2308787 w 10035679"/>
              <a:gd name="connsiteY2849" fmla="*/ 3391304 h 5893281"/>
              <a:gd name="connsiteX2850" fmla="*/ 2316636 w 10035679"/>
              <a:gd name="connsiteY2850" fmla="*/ 3391304 h 5893281"/>
              <a:gd name="connsiteX2851" fmla="*/ 2326899 w 10035679"/>
              <a:gd name="connsiteY2851" fmla="*/ 3389494 h 5893281"/>
              <a:gd name="connsiteX2852" fmla="*/ 2326899 w 10035679"/>
              <a:gd name="connsiteY2852" fmla="*/ 3420284 h 5893281"/>
              <a:gd name="connsiteX2853" fmla="*/ 2313013 w 10035679"/>
              <a:gd name="connsiteY2853" fmla="*/ 3434775 h 5893281"/>
              <a:gd name="connsiteX2854" fmla="*/ 2302749 w 10035679"/>
              <a:gd name="connsiteY2854" fmla="*/ 3461339 h 5893281"/>
              <a:gd name="connsiteX2855" fmla="*/ 2292486 w 10035679"/>
              <a:gd name="connsiteY2855" fmla="*/ 3496357 h 5893281"/>
              <a:gd name="connsiteX2856" fmla="*/ 2282221 w 10035679"/>
              <a:gd name="connsiteY2856" fmla="*/ 3528960 h 5893281"/>
              <a:gd name="connsiteX2857" fmla="*/ 2270146 w 10035679"/>
              <a:gd name="connsiteY2857" fmla="*/ 3553716 h 5893281"/>
              <a:gd name="connsiteX2858" fmla="*/ 2306372 w 10035679"/>
              <a:gd name="connsiteY2858" fmla="*/ 3553716 h 5893281"/>
              <a:gd name="connsiteX2859" fmla="*/ 2336559 w 10035679"/>
              <a:gd name="connsiteY2859" fmla="*/ 3549490 h 5893281"/>
              <a:gd name="connsiteX2860" fmla="*/ 2364936 w 10035679"/>
              <a:gd name="connsiteY2860" fmla="*/ 3549490 h 5893281"/>
              <a:gd name="connsiteX2861" fmla="*/ 2391503 w 10035679"/>
              <a:gd name="connsiteY2861" fmla="*/ 3553716 h 5893281"/>
              <a:gd name="connsiteX2862" fmla="*/ 2407804 w 10035679"/>
              <a:gd name="connsiteY2862" fmla="*/ 3563978 h 5893281"/>
              <a:gd name="connsiteX2863" fmla="*/ 2421690 w 10035679"/>
              <a:gd name="connsiteY2863" fmla="*/ 3586318 h 5893281"/>
              <a:gd name="connsiteX2864" fmla="*/ 2425916 w 10035679"/>
              <a:gd name="connsiteY2864" fmla="*/ 3617109 h 5893281"/>
              <a:gd name="connsiteX2865" fmla="*/ 2419880 w 10035679"/>
              <a:gd name="connsiteY2865" fmla="*/ 3639449 h 5893281"/>
              <a:gd name="connsiteX2866" fmla="*/ 2412031 w 10035679"/>
              <a:gd name="connsiteY2866" fmla="*/ 3667826 h 5893281"/>
              <a:gd name="connsiteX2867" fmla="*/ 2412031 w 10035679"/>
              <a:gd name="connsiteY2867" fmla="*/ 3696202 h 5893281"/>
              <a:gd name="connsiteX2868" fmla="*/ 2430144 w 10035679"/>
              <a:gd name="connsiteY2868" fmla="*/ 3714314 h 5893281"/>
              <a:gd name="connsiteX2869" fmla="*/ 2440407 w 10035679"/>
              <a:gd name="connsiteY2869" fmla="*/ 3726390 h 5893281"/>
              <a:gd name="connsiteX2870" fmla="*/ 2454293 w 10035679"/>
              <a:gd name="connsiteY2870" fmla="*/ 3740881 h 5893281"/>
              <a:gd name="connsiteX2871" fmla="*/ 2476633 w 10035679"/>
              <a:gd name="connsiteY2871" fmla="*/ 3752956 h 5893281"/>
              <a:gd name="connsiteX2872" fmla="*/ 2503197 w 10035679"/>
              <a:gd name="connsiteY2872" fmla="*/ 3758993 h 5893281"/>
              <a:gd name="connsiteX2873" fmla="*/ 2517085 w 10035679"/>
              <a:gd name="connsiteY2873" fmla="*/ 3740881 h 5893281"/>
              <a:gd name="connsiteX2874" fmla="*/ 2535198 w 10035679"/>
              <a:gd name="connsiteY2874" fmla="*/ 3734842 h 5893281"/>
              <a:gd name="connsiteX2875" fmla="*/ 2567799 w 10035679"/>
              <a:gd name="connsiteY2875" fmla="*/ 3734842 h 5893281"/>
              <a:gd name="connsiteX2876" fmla="*/ 2572026 w 10035679"/>
              <a:gd name="connsiteY2876" fmla="*/ 3740881 h 5893281"/>
              <a:gd name="connsiteX2877" fmla="*/ 2578064 w 10035679"/>
              <a:gd name="connsiteY2877" fmla="*/ 3749333 h 5893281"/>
              <a:gd name="connsiteX2878" fmla="*/ 2581686 w 10035679"/>
              <a:gd name="connsiteY2878" fmla="*/ 3753559 h 5893281"/>
              <a:gd name="connsiteX2879" fmla="*/ 2585912 w 10035679"/>
              <a:gd name="connsiteY2879" fmla="*/ 3753559 h 5893281"/>
              <a:gd name="connsiteX2880" fmla="*/ 2596176 w 10035679"/>
              <a:gd name="connsiteY2880" fmla="*/ 3755371 h 5893281"/>
              <a:gd name="connsiteX2881" fmla="*/ 2609460 w 10035679"/>
              <a:gd name="connsiteY2881" fmla="*/ 3758390 h 5893281"/>
              <a:gd name="connsiteX2882" fmla="*/ 2623346 w 10035679"/>
              <a:gd name="connsiteY2882" fmla="*/ 3730013 h 5893281"/>
              <a:gd name="connsiteX2883" fmla="*/ 2641460 w 10035679"/>
              <a:gd name="connsiteY2883" fmla="*/ 3709485 h 5893281"/>
              <a:gd name="connsiteX2884" fmla="*/ 2661987 w 10035679"/>
              <a:gd name="connsiteY2884" fmla="*/ 3691371 h 5893281"/>
              <a:gd name="connsiteX2885" fmla="*/ 2688550 w 10035679"/>
              <a:gd name="connsiteY2885" fmla="*/ 3676883 h 5893281"/>
              <a:gd name="connsiteX2886" fmla="*/ 2727192 w 10035679"/>
              <a:gd name="connsiteY2886" fmla="*/ 3670844 h 5893281"/>
              <a:gd name="connsiteX2887" fmla="*/ 2733229 w 10035679"/>
              <a:gd name="connsiteY2887" fmla="*/ 3666618 h 5893281"/>
              <a:gd name="connsiteX2888" fmla="*/ 2737455 w 10035679"/>
              <a:gd name="connsiteY2888" fmla="*/ 3666618 h 5893281"/>
              <a:gd name="connsiteX2889" fmla="*/ 2743494 w 10035679"/>
              <a:gd name="connsiteY2889" fmla="*/ 3666618 h 5893281"/>
              <a:gd name="connsiteX2890" fmla="*/ 2747720 w 10035679"/>
              <a:gd name="connsiteY2890" fmla="*/ 3666618 h 5893281"/>
              <a:gd name="connsiteX2891" fmla="*/ 2755570 w 10035679"/>
              <a:gd name="connsiteY2891" fmla="*/ 3670844 h 5893281"/>
              <a:gd name="connsiteX2892" fmla="*/ 2765832 w 10035679"/>
              <a:gd name="connsiteY2892" fmla="*/ 3670844 h 5893281"/>
              <a:gd name="connsiteX2893" fmla="*/ 2761606 w 10035679"/>
              <a:gd name="connsiteY2893" fmla="*/ 3676883 h 5893281"/>
              <a:gd name="connsiteX2894" fmla="*/ 2761606 w 10035679"/>
              <a:gd name="connsiteY2894" fmla="*/ 3685335 h 5893281"/>
              <a:gd name="connsiteX2895" fmla="*/ 2757380 w 10035679"/>
              <a:gd name="connsiteY2895" fmla="*/ 3685335 h 5893281"/>
              <a:gd name="connsiteX2896" fmla="*/ 2757380 w 10035679"/>
              <a:gd name="connsiteY2896" fmla="*/ 3687145 h 5893281"/>
              <a:gd name="connsiteX2897" fmla="*/ 2761606 w 10035679"/>
              <a:gd name="connsiteY2897" fmla="*/ 3687145 h 5893281"/>
              <a:gd name="connsiteX2898" fmla="*/ 2765832 w 10035679"/>
              <a:gd name="connsiteY2898" fmla="*/ 3691371 h 5893281"/>
              <a:gd name="connsiteX2899" fmla="*/ 2771870 w 10035679"/>
              <a:gd name="connsiteY2899" fmla="*/ 3695598 h 5893281"/>
              <a:gd name="connsiteX2900" fmla="*/ 2771870 w 10035679"/>
              <a:gd name="connsiteY2900" fmla="*/ 3687145 h 5893281"/>
              <a:gd name="connsiteX2901" fmla="*/ 2779720 w 10035679"/>
              <a:gd name="connsiteY2901" fmla="*/ 3681109 h 5893281"/>
              <a:gd name="connsiteX2902" fmla="*/ 2783946 w 10035679"/>
              <a:gd name="connsiteY2902" fmla="*/ 3676883 h 5893281"/>
              <a:gd name="connsiteX2903" fmla="*/ 2785756 w 10035679"/>
              <a:gd name="connsiteY2903" fmla="*/ 3672657 h 5893281"/>
              <a:gd name="connsiteX2904" fmla="*/ 2789983 w 10035679"/>
              <a:gd name="connsiteY2904" fmla="*/ 3670844 h 5893281"/>
              <a:gd name="connsiteX2905" fmla="*/ 2797832 w 10035679"/>
              <a:gd name="connsiteY2905" fmla="*/ 3666618 h 5893281"/>
              <a:gd name="connsiteX2906" fmla="*/ 2803869 w 10035679"/>
              <a:gd name="connsiteY2906" fmla="*/ 3662392 h 5893281"/>
              <a:gd name="connsiteX2907" fmla="*/ 2836472 w 10035679"/>
              <a:gd name="connsiteY2907" fmla="*/ 3690769 h 5893281"/>
              <a:gd name="connsiteX2908" fmla="*/ 2878737 w 10035679"/>
              <a:gd name="connsiteY2908" fmla="*/ 3705259 h 5893281"/>
              <a:gd name="connsiteX2909" fmla="*/ 2921000 w 10035679"/>
              <a:gd name="connsiteY2909" fmla="*/ 3709485 h 5893281"/>
              <a:gd name="connsiteX2910" fmla="*/ 2969904 w 10035679"/>
              <a:gd name="connsiteY2910" fmla="*/ 3705259 h 5893281"/>
              <a:gd name="connsiteX2911" fmla="*/ 3020620 w 10035679"/>
              <a:gd name="connsiteY2911" fmla="*/ 3701031 h 5893281"/>
              <a:gd name="connsiteX2912" fmla="*/ 3020620 w 10035679"/>
              <a:gd name="connsiteY2912" fmla="*/ 3709485 h 5893281"/>
              <a:gd name="connsiteX2913" fmla="*/ 3020620 w 10035679"/>
              <a:gd name="connsiteY2913" fmla="*/ 3713712 h 5893281"/>
              <a:gd name="connsiteX2914" fmla="*/ 3016393 w 10035679"/>
              <a:gd name="connsiteY2914" fmla="*/ 3715522 h 5893281"/>
              <a:gd name="connsiteX2915" fmla="*/ 3016393 w 10035679"/>
              <a:gd name="connsiteY2915" fmla="*/ 3719748 h 5893281"/>
              <a:gd name="connsiteX2916" fmla="*/ 3012167 w 10035679"/>
              <a:gd name="connsiteY2916" fmla="*/ 3725787 h 5893281"/>
              <a:gd name="connsiteX2917" fmla="*/ 3036318 w 10035679"/>
              <a:gd name="connsiteY2917" fmla="*/ 3734239 h 5893281"/>
              <a:gd name="connsiteX2918" fmla="*/ 3050204 w 10035679"/>
              <a:gd name="connsiteY2918" fmla="*/ 3744504 h 5893281"/>
              <a:gd name="connsiteX2919" fmla="*/ 3064092 w 10035679"/>
              <a:gd name="connsiteY2919" fmla="*/ 3754767 h 5893281"/>
              <a:gd name="connsiteX2920" fmla="*/ 3088241 w 10035679"/>
              <a:gd name="connsiteY2920" fmla="*/ 3766842 h 5893281"/>
              <a:gd name="connsiteX2921" fmla="*/ 3088241 w 10035679"/>
              <a:gd name="connsiteY2921" fmla="*/ 3787369 h 5893281"/>
              <a:gd name="connsiteX2922" fmla="*/ 3114807 w 10035679"/>
              <a:gd name="connsiteY2922" fmla="*/ 3795823 h 5893281"/>
              <a:gd name="connsiteX2923" fmla="*/ 3131109 w 10035679"/>
              <a:gd name="connsiteY2923" fmla="*/ 3797634 h 5893281"/>
              <a:gd name="connsiteX2924" fmla="*/ 3144995 w 10035679"/>
              <a:gd name="connsiteY2924" fmla="*/ 3812125 h 5893281"/>
              <a:gd name="connsiteX2925" fmla="*/ 3152844 w 10035679"/>
              <a:gd name="connsiteY2925" fmla="*/ 3834463 h 5893281"/>
              <a:gd name="connsiteX2926" fmla="*/ 3195108 w 10035679"/>
              <a:gd name="connsiteY2926" fmla="*/ 3838689 h 5893281"/>
              <a:gd name="connsiteX2927" fmla="*/ 3229524 w 10035679"/>
              <a:gd name="connsiteY2927" fmla="*/ 3840500 h 5893281"/>
              <a:gd name="connsiteX2928" fmla="*/ 3276013 w 10035679"/>
              <a:gd name="connsiteY2928" fmla="*/ 3844728 h 5893281"/>
              <a:gd name="connsiteX2929" fmla="*/ 3308615 w 10035679"/>
              <a:gd name="connsiteY2929" fmla="*/ 3887593 h 5893281"/>
              <a:gd name="connsiteX2930" fmla="*/ 3347257 w 10035679"/>
              <a:gd name="connsiteY2930" fmla="*/ 3926235 h 5893281"/>
              <a:gd name="connsiteX2931" fmla="*/ 3389520 w 10035679"/>
              <a:gd name="connsiteY2931" fmla="*/ 3958838 h 5893281"/>
              <a:gd name="connsiteX2932" fmla="*/ 3438426 w 10035679"/>
              <a:gd name="connsiteY2932" fmla="*/ 3983591 h 5893281"/>
              <a:gd name="connsiteX2933" fmla="*/ 3436616 w 10035679"/>
              <a:gd name="connsiteY2933" fmla="*/ 3998082 h 5893281"/>
              <a:gd name="connsiteX2934" fmla="*/ 3428765 w 10035679"/>
              <a:gd name="connsiteY2934" fmla="*/ 4006534 h 5893281"/>
              <a:gd name="connsiteX2935" fmla="*/ 3422726 w 10035679"/>
              <a:gd name="connsiteY2935" fmla="*/ 4016799 h 5893281"/>
              <a:gd name="connsiteX2936" fmla="*/ 3414877 w 10035679"/>
              <a:gd name="connsiteY2936" fmla="*/ 4022836 h 5893281"/>
              <a:gd name="connsiteX2937" fmla="*/ 3408840 w 10035679"/>
              <a:gd name="connsiteY2937" fmla="*/ 4034911 h 5893281"/>
              <a:gd name="connsiteX2938" fmla="*/ 3453518 w 10035679"/>
              <a:gd name="connsiteY2938" fmla="*/ 4034911 h 5893281"/>
              <a:gd name="connsiteX2939" fmla="*/ 3495782 w 10035679"/>
              <a:gd name="connsiteY2939" fmla="*/ 4049402 h 5893281"/>
              <a:gd name="connsiteX2940" fmla="*/ 3503632 w 10035679"/>
              <a:gd name="connsiteY2940" fmla="*/ 4074155 h 5893281"/>
              <a:gd name="connsiteX2941" fmla="*/ 3513896 w 10035679"/>
              <a:gd name="connsiteY2941" fmla="*/ 4069929 h 5893281"/>
              <a:gd name="connsiteX2942" fmla="*/ 3519933 w 10035679"/>
              <a:gd name="connsiteY2942" fmla="*/ 4065703 h 5893281"/>
              <a:gd name="connsiteX2943" fmla="*/ 3532008 w 10035679"/>
              <a:gd name="connsiteY2943" fmla="*/ 4069929 h 5893281"/>
              <a:gd name="connsiteX2944" fmla="*/ 3533819 w 10035679"/>
              <a:gd name="connsiteY2944" fmla="*/ 4069929 h 5893281"/>
              <a:gd name="connsiteX2945" fmla="*/ 3541668 w 10035679"/>
              <a:gd name="connsiteY2945" fmla="*/ 4074155 h 5893281"/>
              <a:gd name="connsiteX2946" fmla="*/ 3547707 w 10035679"/>
              <a:gd name="connsiteY2946" fmla="*/ 4078381 h 5893281"/>
              <a:gd name="connsiteX2947" fmla="*/ 3555557 w 10035679"/>
              <a:gd name="connsiteY2947" fmla="*/ 4080192 h 5893281"/>
              <a:gd name="connsiteX2948" fmla="*/ 3664837 w 10035679"/>
              <a:gd name="connsiteY2948" fmla="*/ 4088646 h 5893281"/>
              <a:gd name="connsiteX2949" fmla="*/ 3675102 w 10035679"/>
              <a:gd name="connsiteY2949" fmla="*/ 4098909 h 5893281"/>
              <a:gd name="connsiteX2950" fmla="*/ 3682950 w 10035679"/>
              <a:gd name="connsiteY2950" fmla="*/ 4119436 h 5893281"/>
              <a:gd name="connsiteX2951" fmla="*/ 3684760 w 10035679"/>
              <a:gd name="connsiteY2951" fmla="*/ 4137550 h 5893281"/>
              <a:gd name="connsiteX2952" fmla="*/ 3696837 w 10035679"/>
              <a:gd name="connsiteY2952" fmla="*/ 4152041 h 5893281"/>
              <a:gd name="connsiteX2953" fmla="*/ 3713139 w 10035679"/>
              <a:gd name="connsiteY2953" fmla="*/ 4156267 h 5893281"/>
              <a:gd name="connsiteX2954" fmla="*/ 3731250 w 10035679"/>
              <a:gd name="connsiteY2954" fmla="*/ 4156267 h 5893281"/>
              <a:gd name="connsiteX2955" fmla="*/ 3745136 w 10035679"/>
              <a:gd name="connsiteY2955" fmla="*/ 4152041 h 5893281"/>
              <a:gd name="connsiteX2956" fmla="*/ 3755401 w 10035679"/>
              <a:gd name="connsiteY2956" fmla="*/ 4166530 h 5893281"/>
              <a:gd name="connsiteX2957" fmla="*/ 3767477 w 10035679"/>
              <a:gd name="connsiteY2957" fmla="*/ 4176795 h 5893281"/>
              <a:gd name="connsiteX2958" fmla="*/ 3773514 w 10035679"/>
              <a:gd name="connsiteY2958" fmla="*/ 4188870 h 5893281"/>
              <a:gd name="connsiteX2959" fmla="*/ 3778343 w 10035679"/>
              <a:gd name="connsiteY2959" fmla="*/ 4202756 h 5893281"/>
              <a:gd name="connsiteX2960" fmla="*/ 3782571 w 10035679"/>
              <a:gd name="connsiteY2960" fmla="*/ 4219058 h 5893281"/>
              <a:gd name="connsiteX2961" fmla="*/ 3756004 w 10035679"/>
              <a:gd name="connsiteY2961" fmla="*/ 4251660 h 5893281"/>
              <a:gd name="connsiteX2962" fmla="*/ 3727630 w 10035679"/>
              <a:gd name="connsiteY2962" fmla="*/ 4290302 h 5893281"/>
              <a:gd name="connsiteX2963" fmla="*/ 3699253 w 10035679"/>
              <a:gd name="connsiteY2963" fmla="*/ 4333168 h 5893281"/>
              <a:gd name="connsiteX2964" fmla="*/ 3675102 w 10035679"/>
              <a:gd name="connsiteY2964" fmla="*/ 4376035 h 5893281"/>
              <a:gd name="connsiteX2965" fmla="*/ 3658800 w 10035679"/>
              <a:gd name="connsiteY2965" fmla="*/ 4408638 h 5893281"/>
              <a:gd name="connsiteX2966" fmla="*/ 3658800 w 10035679"/>
              <a:gd name="connsiteY2966" fmla="*/ 4429165 h 5893281"/>
              <a:gd name="connsiteX2967" fmla="*/ 3660610 w 10035679"/>
              <a:gd name="connsiteY2967" fmla="*/ 4457542 h 5893281"/>
              <a:gd name="connsiteX2968" fmla="*/ 3668459 w 10035679"/>
              <a:gd name="connsiteY2968" fmla="*/ 4490145 h 5893281"/>
              <a:gd name="connsiteX2969" fmla="*/ 3664233 w 10035679"/>
              <a:gd name="connsiteY2969" fmla="*/ 4518522 h 5893281"/>
              <a:gd name="connsiteX2970" fmla="*/ 3658194 w 10035679"/>
              <a:gd name="connsiteY2970" fmla="*/ 4536636 h 5893281"/>
              <a:gd name="connsiteX2971" fmla="*/ 3644308 w 10035679"/>
              <a:gd name="connsiteY2971" fmla="*/ 4565011 h 5893281"/>
              <a:gd name="connsiteX2972" fmla="*/ 3626196 w 10035679"/>
              <a:gd name="connsiteY2972" fmla="*/ 4595803 h 5893281"/>
              <a:gd name="connsiteX2973" fmla="*/ 3608082 w 10035679"/>
              <a:gd name="connsiteY2973" fmla="*/ 4628406 h 5893281"/>
              <a:gd name="connsiteX2974" fmla="*/ 3589969 w 10035679"/>
              <a:gd name="connsiteY2974" fmla="*/ 4653161 h 5893281"/>
              <a:gd name="connsiteX2975" fmla="*/ 3579705 w 10035679"/>
              <a:gd name="connsiteY2975" fmla="*/ 4667650 h 5893281"/>
              <a:gd name="connsiteX2976" fmla="*/ 3559178 w 10035679"/>
              <a:gd name="connsiteY2976" fmla="*/ 4676102 h 5893281"/>
              <a:gd name="connsiteX2977" fmla="*/ 3526575 w 10035679"/>
              <a:gd name="connsiteY2977" fmla="*/ 4680330 h 5893281"/>
              <a:gd name="connsiteX2978" fmla="*/ 3493971 w 10035679"/>
              <a:gd name="connsiteY2978" fmla="*/ 4682141 h 5893281"/>
              <a:gd name="connsiteX2979" fmla="*/ 3463784 w 10035679"/>
              <a:gd name="connsiteY2979" fmla="*/ 4690593 h 5893281"/>
              <a:gd name="connsiteX2980" fmla="*/ 3435408 w 10035679"/>
              <a:gd name="connsiteY2980" fmla="*/ 4700858 h 5893281"/>
              <a:gd name="connsiteX2981" fmla="*/ 3417292 w 10035679"/>
              <a:gd name="connsiteY2981" fmla="*/ 4721385 h 5893281"/>
              <a:gd name="connsiteX2982" fmla="*/ 3409445 w 10035679"/>
              <a:gd name="connsiteY2982" fmla="*/ 4733461 h 5893281"/>
              <a:gd name="connsiteX2983" fmla="*/ 3409445 w 10035679"/>
              <a:gd name="connsiteY2983" fmla="*/ 4739497 h 5893281"/>
              <a:gd name="connsiteX2984" fmla="*/ 3409445 w 10035679"/>
              <a:gd name="connsiteY2984" fmla="*/ 4747951 h 5893281"/>
              <a:gd name="connsiteX2985" fmla="*/ 3413671 w 10035679"/>
              <a:gd name="connsiteY2985" fmla="*/ 4758214 h 5893281"/>
              <a:gd name="connsiteX2986" fmla="*/ 3417897 w 10035679"/>
              <a:gd name="connsiteY2986" fmla="*/ 4768479 h 5893281"/>
              <a:gd name="connsiteX2987" fmla="*/ 3393746 w 10035679"/>
              <a:gd name="connsiteY2987" fmla="*/ 4768479 h 5893281"/>
              <a:gd name="connsiteX2988" fmla="*/ 3389520 w 10035679"/>
              <a:gd name="connsiteY2988" fmla="*/ 4815571 h 5893281"/>
              <a:gd name="connsiteX2989" fmla="*/ 3381671 w 10035679"/>
              <a:gd name="connsiteY2989" fmla="*/ 4854212 h 5893281"/>
              <a:gd name="connsiteX2990" fmla="*/ 3367785 w 10035679"/>
              <a:gd name="connsiteY2990" fmla="*/ 4886815 h 5893281"/>
              <a:gd name="connsiteX2991" fmla="*/ 3353899 w 10035679"/>
              <a:gd name="connsiteY2991" fmla="*/ 4917607 h 5893281"/>
              <a:gd name="connsiteX2992" fmla="*/ 3340011 w 10035679"/>
              <a:gd name="connsiteY2992" fmla="*/ 4958662 h 5893281"/>
              <a:gd name="connsiteX2993" fmla="*/ 3329748 w 10035679"/>
              <a:gd name="connsiteY2993" fmla="*/ 4958662 h 5893281"/>
              <a:gd name="connsiteX2994" fmla="*/ 3329748 w 10035679"/>
              <a:gd name="connsiteY2994" fmla="*/ 4944171 h 5893281"/>
              <a:gd name="connsiteX2995" fmla="*/ 3329748 w 10035679"/>
              <a:gd name="connsiteY2995" fmla="*/ 4935719 h 5893281"/>
              <a:gd name="connsiteX2996" fmla="*/ 3325521 w 10035679"/>
              <a:gd name="connsiteY2996" fmla="*/ 4925456 h 5893281"/>
              <a:gd name="connsiteX2997" fmla="*/ 3323710 w 10035679"/>
              <a:gd name="connsiteY2997" fmla="*/ 4917002 h 5893281"/>
              <a:gd name="connsiteX2998" fmla="*/ 3319484 w 10035679"/>
              <a:gd name="connsiteY2998" fmla="*/ 4921228 h 5893281"/>
              <a:gd name="connsiteX2999" fmla="*/ 3315256 w 10035679"/>
              <a:gd name="connsiteY2999" fmla="*/ 4921228 h 5893281"/>
              <a:gd name="connsiteX3000" fmla="*/ 3311030 w 10035679"/>
              <a:gd name="connsiteY3000" fmla="*/ 4925456 h 5893281"/>
              <a:gd name="connsiteX3001" fmla="*/ 3309218 w 10035679"/>
              <a:gd name="connsiteY3001" fmla="*/ 4925456 h 5893281"/>
              <a:gd name="connsiteX3002" fmla="*/ 3291106 w 10035679"/>
              <a:gd name="connsiteY3002" fmla="*/ 4968322 h 5893281"/>
              <a:gd name="connsiteX3003" fmla="*/ 3270578 w 10035679"/>
              <a:gd name="connsiteY3003" fmla="*/ 4996699 h 5893281"/>
              <a:gd name="connsiteX3004" fmla="*/ 3248240 w 10035679"/>
              <a:gd name="connsiteY3004" fmla="*/ 5021452 h 5893281"/>
              <a:gd name="connsiteX3005" fmla="*/ 3224089 w 10035679"/>
              <a:gd name="connsiteY3005" fmla="*/ 5049829 h 5893281"/>
              <a:gd name="connsiteX3006" fmla="*/ 3173372 w 10035679"/>
              <a:gd name="connsiteY3006" fmla="*/ 5039566 h 5893281"/>
              <a:gd name="connsiteX3007" fmla="*/ 3128694 w 10035679"/>
              <a:gd name="connsiteY3007" fmla="*/ 5029302 h 5893281"/>
              <a:gd name="connsiteX3008" fmla="*/ 3128694 w 10035679"/>
              <a:gd name="connsiteY3008" fmla="*/ 5043792 h 5893281"/>
              <a:gd name="connsiteX3009" fmla="*/ 3152844 w 10035679"/>
              <a:gd name="connsiteY3009" fmla="*/ 5058283 h 5893281"/>
              <a:gd name="connsiteX3010" fmla="*/ 3163109 w 10035679"/>
              <a:gd name="connsiteY3010" fmla="*/ 5078811 h 5893281"/>
              <a:gd name="connsiteX3011" fmla="*/ 3167335 w 10035679"/>
              <a:gd name="connsiteY3011" fmla="*/ 5099338 h 5893281"/>
              <a:gd name="connsiteX3012" fmla="*/ 3163109 w 10035679"/>
              <a:gd name="connsiteY3012" fmla="*/ 5125904 h 5893281"/>
              <a:gd name="connsiteX3013" fmla="*/ 3158883 w 10035679"/>
              <a:gd name="connsiteY3013" fmla="*/ 5154281 h 5893281"/>
              <a:gd name="connsiteX3014" fmla="*/ 3096090 w 10035679"/>
              <a:gd name="connsiteY3014" fmla="*/ 5156092 h 5893281"/>
              <a:gd name="connsiteX3015" fmla="*/ 3043562 w 10035679"/>
              <a:gd name="connsiteY3015" fmla="*/ 5170583 h 5893281"/>
              <a:gd name="connsiteX3016" fmla="*/ 3039337 w 10035679"/>
              <a:gd name="connsiteY3016" fmla="*/ 5179035 h 5893281"/>
              <a:gd name="connsiteX3017" fmla="*/ 3035110 w 10035679"/>
              <a:gd name="connsiteY3017" fmla="*/ 5189298 h 5893281"/>
              <a:gd name="connsiteX3018" fmla="*/ 3035110 w 10035679"/>
              <a:gd name="connsiteY3018" fmla="*/ 5203788 h 5893281"/>
              <a:gd name="connsiteX3019" fmla="*/ 3035110 w 10035679"/>
              <a:gd name="connsiteY3019" fmla="*/ 5218279 h 5893281"/>
              <a:gd name="connsiteX3020" fmla="*/ 3033300 w 10035679"/>
              <a:gd name="connsiteY3020" fmla="*/ 5226731 h 5893281"/>
              <a:gd name="connsiteX3021" fmla="*/ 3033300 w 10035679"/>
              <a:gd name="connsiteY3021" fmla="*/ 5228542 h 5893281"/>
              <a:gd name="connsiteX3022" fmla="*/ 3033300 w 10035679"/>
              <a:gd name="connsiteY3022" fmla="*/ 5235788 h 5893281"/>
              <a:gd name="connsiteX3023" fmla="*/ 3033300 w 10035679"/>
              <a:gd name="connsiteY3023" fmla="*/ 5241825 h 5893281"/>
              <a:gd name="connsiteX3024" fmla="*/ 3035110 w 10035679"/>
              <a:gd name="connsiteY3024" fmla="*/ 5256316 h 5893281"/>
              <a:gd name="connsiteX3025" fmla="*/ 3018809 w 10035679"/>
              <a:gd name="connsiteY3025" fmla="*/ 5256316 h 5893281"/>
              <a:gd name="connsiteX3026" fmla="*/ 2996470 w 10035679"/>
              <a:gd name="connsiteY3026" fmla="*/ 5260542 h 5893281"/>
              <a:gd name="connsiteX3027" fmla="*/ 2968094 w 10035679"/>
              <a:gd name="connsiteY3027" fmla="*/ 5260542 h 5893281"/>
              <a:gd name="connsiteX3028" fmla="*/ 2939716 w 10035679"/>
              <a:gd name="connsiteY3028" fmla="*/ 5264768 h 5893281"/>
              <a:gd name="connsiteX3029" fmla="*/ 2939716 w 10035679"/>
              <a:gd name="connsiteY3029" fmla="*/ 5279259 h 5893281"/>
              <a:gd name="connsiteX3030" fmla="*/ 2953603 w 10035679"/>
              <a:gd name="connsiteY3030" fmla="*/ 5285296 h 5893281"/>
              <a:gd name="connsiteX3031" fmla="*/ 2963868 w 10035679"/>
              <a:gd name="connsiteY3031" fmla="*/ 5293750 h 5893281"/>
              <a:gd name="connsiteX3032" fmla="*/ 2971715 w 10035679"/>
              <a:gd name="connsiteY3032" fmla="*/ 5295560 h 5893281"/>
              <a:gd name="connsiteX3033" fmla="*/ 2977754 w 10035679"/>
              <a:gd name="connsiteY3033" fmla="*/ 5299786 h 5893281"/>
              <a:gd name="connsiteX3034" fmla="*/ 2985603 w 10035679"/>
              <a:gd name="connsiteY3034" fmla="*/ 5308239 h 5893281"/>
              <a:gd name="connsiteX3035" fmla="*/ 2989829 w 10035679"/>
              <a:gd name="connsiteY3035" fmla="*/ 5314277 h 5893281"/>
              <a:gd name="connsiteX3036" fmla="*/ 2995866 w 10035679"/>
              <a:gd name="connsiteY3036" fmla="*/ 5324540 h 5893281"/>
              <a:gd name="connsiteX3037" fmla="*/ 2981980 w 10035679"/>
              <a:gd name="connsiteY3037" fmla="*/ 5328766 h 5893281"/>
              <a:gd name="connsiteX3038" fmla="*/ 2971715 w 10035679"/>
              <a:gd name="connsiteY3038" fmla="*/ 5332994 h 5893281"/>
              <a:gd name="connsiteX3039" fmla="*/ 2961452 w 10035679"/>
              <a:gd name="connsiteY3039" fmla="*/ 5337220 h 5893281"/>
              <a:gd name="connsiteX3040" fmla="*/ 2953603 w 10035679"/>
              <a:gd name="connsiteY3040" fmla="*/ 5339031 h 5893281"/>
              <a:gd name="connsiteX3041" fmla="*/ 2949377 w 10035679"/>
              <a:gd name="connsiteY3041" fmla="*/ 5351106 h 5893281"/>
              <a:gd name="connsiteX3042" fmla="*/ 2939112 w 10035679"/>
              <a:gd name="connsiteY3042" fmla="*/ 5371634 h 5893281"/>
              <a:gd name="connsiteX3043" fmla="*/ 2933076 w 10035679"/>
              <a:gd name="connsiteY3043" fmla="*/ 5393974 h 5893281"/>
              <a:gd name="connsiteX3044" fmla="*/ 2925226 w 10035679"/>
              <a:gd name="connsiteY3044" fmla="*/ 5414501 h 5893281"/>
              <a:gd name="connsiteX3045" fmla="*/ 2919189 w 10035679"/>
              <a:gd name="connsiteY3045" fmla="*/ 5418727 h 5893281"/>
              <a:gd name="connsiteX3046" fmla="*/ 2914961 w 10035679"/>
              <a:gd name="connsiteY3046" fmla="*/ 5418727 h 5893281"/>
              <a:gd name="connsiteX3047" fmla="*/ 2904698 w 10035679"/>
              <a:gd name="connsiteY3047" fmla="*/ 5422953 h 5893281"/>
              <a:gd name="connsiteX3048" fmla="*/ 2892623 w 10035679"/>
              <a:gd name="connsiteY3048" fmla="*/ 5422953 h 5893281"/>
              <a:gd name="connsiteX3049" fmla="*/ 2892623 w 10035679"/>
              <a:gd name="connsiteY3049" fmla="*/ 5433218 h 5893281"/>
              <a:gd name="connsiteX3050" fmla="*/ 2892623 w 10035679"/>
              <a:gd name="connsiteY3050" fmla="*/ 5439255 h 5893281"/>
              <a:gd name="connsiteX3051" fmla="*/ 2892623 w 10035679"/>
              <a:gd name="connsiteY3051" fmla="*/ 5443481 h 5893281"/>
              <a:gd name="connsiteX3052" fmla="*/ 2890812 w 10035679"/>
              <a:gd name="connsiteY3052" fmla="*/ 5447707 h 5893281"/>
              <a:gd name="connsiteX3053" fmla="*/ 2892623 w 10035679"/>
              <a:gd name="connsiteY3053" fmla="*/ 5451933 h 5893281"/>
              <a:gd name="connsiteX3054" fmla="*/ 2892623 w 10035679"/>
              <a:gd name="connsiteY3054" fmla="*/ 5453746 h 5893281"/>
              <a:gd name="connsiteX3055" fmla="*/ 2900472 w 10035679"/>
              <a:gd name="connsiteY3055" fmla="*/ 5468234 h 5893281"/>
              <a:gd name="connsiteX3056" fmla="*/ 2906508 w 10035679"/>
              <a:gd name="connsiteY3056" fmla="*/ 5480310 h 5893281"/>
              <a:gd name="connsiteX3057" fmla="*/ 2918584 w 10035679"/>
              <a:gd name="connsiteY3057" fmla="*/ 5486348 h 5893281"/>
              <a:gd name="connsiteX3058" fmla="*/ 2928849 w 10035679"/>
              <a:gd name="connsiteY3058" fmla="*/ 5492385 h 5893281"/>
              <a:gd name="connsiteX3059" fmla="*/ 2939112 w 10035679"/>
              <a:gd name="connsiteY3059" fmla="*/ 5500837 h 5893281"/>
              <a:gd name="connsiteX3060" fmla="*/ 2933076 w 10035679"/>
              <a:gd name="connsiteY3060" fmla="*/ 5525593 h 5893281"/>
              <a:gd name="connsiteX3061" fmla="*/ 2904698 w 10035679"/>
              <a:gd name="connsiteY3061" fmla="*/ 5540082 h 5893281"/>
              <a:gd name="connsiteX3062" fmla="*/ 2876321 w 10035679"/>
              <a:gd name="connsiteY3062" fmla="*/ 5568458 h 5893281"/>
              <a:gd name="connsiteX3063" fmla="*/ 2852171 w 10035679"/>
              <a:gd name="connsiteY3063" fmla="*/ 5605289 h 5893281"/>
              <a:gd name="connsiteX3064" fmla="*/ 2834058 w 10035679"/>
              <a:gd name="connsiteY3064" fmla="*/ 5640306 h 5893281"/>
              <a:gd name="connsiteX3065" fmla="*/ 2823793 w 10035679"/>
              <a:gd name="connsiteY3065" fmla="*/ 5672908 h 5893281"/>
              <a:gd name="connsiteX3066" fmla="*/ 2834058 w 10035679"/>
              <a:gd name="connsiteY3066" fmla="*/ 5683173 h 5893281"/>
              <a:gd name="connsiteX3067" fmla="*/ 2844321 w 10035679"/>
              <a:gd name="connsiteY3067" fmla="*/ 5693438 h 5893281"/>
              <a:gd name="connsiteX3068" fmla="*/ 2852171 w 10035679"/>
              <a:gd name="connsiteY3068" fmla="*/ 5703701 h 5893281"/>
              <a:gd name="connsiteX3069" fmla="*/ 2853981 w 10035679"/>
              <a:gd name="connsiteY3069" fmla="*/ 5721815 h 5893281"/>
              <a:gd name="connsiteX3070" fmla="*/ 2837679 w 10035679"/>
              <a:gd name="connsiteY3070" fmla="*/ 5726041 h 5893281"/>
              <a:gd name="connsiteX3071" fmla="*/ 2811115 w 10035679"/>
              <a:gd name="connsiteY3071" fmla="*/ 5740530 h 5893281"/>
              <a:gd name="connsiteX3072" fmla="*/ 2786964 w 10035679"/>
              <a:gd name="connsiteY3072" fmla="*/ 5761059 h 5893281"/>
              <a:gd name="connsiteX3073" fmla="*/ 2768852 w 10035679"/>
              <a:gd name="connsiteY3073" fmla="*/ 5783397 h 5893281"/>
              <a:gd name="connsiteX3074" fmla="*/ 2767040 w 10035679"/>
              <a:gd name="connsiteY3074" fmla="*/ 5789436 h 5893281"/>
              <a:gd name="connsiteX3075" fmla="*/ 2762814 w 10035679"/>
              <a:gd name="connsiteY3075" fmla="*/ 5797888 h 5893281"/>
              <a:gd name="connsiteX3076" fmla="*/ 2762814 w 10035679"/>
              <a:gd name="connsiteY3076" fmla="*/ 5803925 h 5893281"/>
              <a:gd name="connsiteX3077" fmla="*/ 2762814 w 10035679"/>
              <a:gd name="connsiteY3077" fmla="*/ 5816000 h 5893281"/>
              <a:gd name="connsiteX3078" fmla="*/ 2768852 w 10035679"/>
              <a:gd name="connsiteY3078" fmla="*/ 5816000 h 5893281"/>
              <a:gd name="connsiteX3079" fmla="*/ 2768852 w 10035679"/>
              <a:gd name="connsiteY3079" fmla="*/ 5807548 h 5893281"/>
              <a:gd name="connsiteX3080" fmla="*/ 2791190 w 10035679"/>
              <a:gd name="connsiteY3080" fmla="*/ 5782794 h 5893281"/>
              <a:gd name="connsiteX3081" fmla="*/ 2809303 w 10035679"/>
              <a:gd name="connsiteY3081" fmla="*/ 5758039 h 5893281"/>
              <a:gd name="connsiteX3082" fmla="*/ 2815341 w 10035679"/>
              <a:gd name="connsiteY3082" fmla="*/ 5759851 h 5893281"/>
              <a:gd name="connsiteX3083" fmla="*/ 2819568 w 10035679"/>
              <a:gd name="connsiteY3083" fmla="*/ 5759851 h 5893281"/>
              <a:gd name="connsiteX3084" fmla="*/ 2819568 w 10035679"/>
              <a:gd name="connsiteY3084" fmla="*/ 5764077 h 5893281"/>
              <a:gd name="connsiteX3085" fmla="*/ 2823793 w 10035679"/>
              <a:gd name="connsiteY3085" fmla="*/ 5768303 h 5893281"/>
              <a:gd name="connsiteX3086" fmla="*/ 2829833 w 10035679"/>
              <a:gd name="connsiteY3086" fmla="*/ 5786416 h 5893281"/>
              <a:gd name="connsiteX3087" fmla="*/ 2834058 w 10035679"/>
              <a:gd name="connsiteY3087" fmla="*/ 5806943 h 5893281"/>
              <a:gd name="connsiteX3088" fmla="*/ 2838284 w 10035679"/>
              <a:gd name="connsiteY3088" fmla="*/ 5831699 h 5893281"/>
              <a:gd name="connsiteX3089" fmla="*/ 2840096 w 10035679"/>
              <a:gd name="connsiteY3089" fmla="*/ 5854037 h 5893281"/>
              <a:gd name="connsiteX3090" fmla="*/ 2852171 w 10035679"/>
              <a:gd name="connsiteY3090" fmla="*/ 5854037 h 5893281"/>
              <a:gd name="connsiteX3091" fmla="*/ 2853981 w 10035679"/>
              <a:gd name="connsiteY3091" fmla="*/ 5854037 h 5893281"/>
              <a:gd name="connsiteX3092" fmla="*/ 2861830 w 10035679"/>
              <a:gd name="connsiteY3092" fmla="*/ 5854037 h 5893281"/>
              <a:gd name="connsiteX3093" fmla="*/ 2861830 w 10035679"/>
              <a:gd name="connsiteY3093" fmla="*/ 5858263 h 5893281"/>
              <a:gd name="connsiteX3094" fmla="*/ 2861830 w 10035679"/>
              <a:gd name="connsiteY3094" fmla="*/ 5860075 h 5893281"/>
              <a:gd name="connsiteX3095" fmla="*/ 2867869 w 10035679"/>
              <a:gd name="connsiteY3095" fmla="*/ 5868527 h 5893281"/>
              <a:gd name="connsiteX3096" fmla="*/ 2861830 w 10035679"/>
              <a:gd name="connsiteY3096" fmla="*/ 5872754 h 5893281"/>
              <a:gd name="connsiteX3097" fmla="*/ 2857604 w 10035679"/>
              <a:gd name="connsiteY3097" fmla="*/ 5874564 h 5893281"/>
              <a:gd name="connsiteX3098" fmla="*/ 2857604 w 10035679"/>
              <a:gd name="connsiteY3098" fmla="*/ 5878792 h 5893281"/>
              <a:gd name="connsiteX3099" fmla="*/ 2853379 w 10035679"/>
              <a:gd name="connsiteY3099" fmla="*/ 5878792 h 5893281"/>
              <a:gd name="connsiteX3100" fmla="*/ 2849152 w 10035679"/>
              <a:gd name="connsiteY3100" fmla="*/ 5883018 h 5893281"/>
              <a:gd name="connsiteX3101" fmla="*/ 2843114 w 10035679"/>
              <a:gd name="connsiteY3101" fmla="*/ 5884829 h 5893281"/>
              <a:gd name="connsiteX3102" fmla="*/ 2810510 w 10035679"/>
              <a:gd name="connsiteY3102" fmla="*/ 5893281 h 5893281"/>
              <a:gd name="connsiteX3103" fmla="*/ 2777907 w 10035679"/>
              <a:gd name="connsiteY3103" fmla="*/ 5884829 h 5893281"/>
              <a:gd name="connsiteX3104" fmla="*/ 2747720 w 10035679"/>
              <a:gd name="connsiteY3104" fmla="*/ 5868527 h 5893281"/>
              <a:gd name="connsiteX3105" fmla="*/ 2715117 w 10035679"/>
              <a:gd name="connsiteY3105" fmla="*/ 5843774 h 5893281"/>
              <a:gd name="connsiteX3106" fmla="*/ 2686740 w 10035679"/>
              <a:gd name="connsiteY3106" fmla="*/ 5815397 h 5893281"/>
              <a:gd name="connsiteX3107" fmla="*/ 2666213 w 10035679"/>
              <a:gd name="connsiteY3107" fmla="*/ 5787020 h 5893281"/>
              <a:gd name="connsiteX3108" fmla="*/ 2654138 w 10035679"/>
              <a:gd name="connsiteY3108" fmla="*/ 5758644 h 5893281"/>
              <a:gd name="connsiteX3109" fmla="*/ 2661987 w 10035679"/>
              <a:gd name="connsiteY3109" fmla="*/ 5758644 h 5893281"/>
              <a:gd name="connsiteX3110" fmla="*/ 2686137 w 10035679"/>
              <a:gd name="connsiteY3110" fmla="*/ 5783397 h 5893281"/>
              <a:gd name="connsiteX3111" fmla="*/ 2710286 w 10035679"/>
              <a:gd name="connsiteY3111" fmla="*/ 5803925 h 5893281"/>
              <a:gd name="connsiteX3112" fmla="*/ 2738663 w 10035679"/>
              <a:gd name="connsiteY3112" fmla="*/ 5822039 h 5893281"/>
              <a:gd name="connsiteX3113" fmla="*/ 2738663 w 10035679"/>
              <a:gd name="connsiteY3113" fmla="*/ 5807548 h 5893281"/>
              <a:gd name="connsiteX3114" fmla="*/ 2700023 w 10035679"/>
              <a:gd name="connsiteY3114" fmla="*/ 5787020 h 5893281"/>
              <a:gd name="connsiteX3115" fmla="*/ 2667421 w 10035679"/>
              <a:gd name="connsiteY3115" fmla="*/ 5758644 h 5893281"/>
              <a:gd name="connsiteX3116" fmla="*/ 2646893 w 10035679"/>
              <a:gd name="connsiteY3116" fmla="*/ 5717589 h 5893281"/>
              <a:gd name="connsiteX3117" fmla="*/ 2633005 w 10035679"/>
              <a:gd name="connsiteY3117" fmla="*/ 5672908 h 5893281"/>
              <a:gd name="connsiteX3118" fmla="*/ 2625156 w 10035679"/>
              <a:gd name="connsiteY3118" fmla="*/ 5625817 h 5893281"/>
              <a:gd name="connsiteX3119" fmla="*/ 2629384 w 10035679"/>
              <a:gd name="connsiteY3119" fmla="*/ 5572686 h 5893281"/>
              <a:gd name="connsiteX3120" fmla="*/ 2633610 w 10035679"/>
              <a:gd name="connsiteY3120" fmla="*/ 5521367 h 5893281"/>
              <a:gd name="connsiteX3121" fmla="*/ 2643873 w 10035679"/>
              <a:gd name="connsiteY3121" fmla="*/ 5476689 h 5893281"/>
              <a:gd name="connsiteX3122" fmla="*/ 2657761 w 10035679"/>
              <a:gd name="connsiteY3122" fmla="*/ 5433821 h 5893281"/>
              <a:gd name="connsiteX3123" fmla="*/ 2671647 w 10035679"/>
              <a:gd name="connsiteY3123" fmla="*/ 5396992 h 5893281"/>
              <a:gd name="connsiteX3124" fmla="*/ 2692174 w 10035679"/>
              <a:gd name="connsiteY3124" fmla="*/ 5396992 h 5893281"/>
              <a:gd name="connsiteX3125" fmla="*/ 2710286 w 10035679"/>
              <a:gd name="connsiteY3125" fmla="*/ 5325748 h 5893281"/>
              <a:gd name="connsiteX3126" fmla="*/ 2700023 w 10035679"/>
              <a:gd name="connsiteY3126" fmla="*/ 5325748 h 5893281"/>
              <a:gd name="connsiteX3127" fmla="*/ 2700023 w 10035679"/>
              <a:gd name="connsiteY3127" fmla="*/ 5319711 h 5893281"/>
              <a:gd name="connsiteX3128" fmla="*/ 2692174 w 10035679"/>
              <a:gd name="connsiteY3128" fmla="*/ 5325748 h 5893281"/>
              <a:gd name="connsiteX3129" fmla="*/ 2686137 w 10035679"/>
              <a:gd name="connsiteY3129" fmla="*/ 5334200 h 5893281"/>
              <a:gd name="connsiteX3130" fmla="*/ 2681910 w 10035679"/>
              <a:gd name="connsiteY3130" fmla="*/ 5340238 h 5893281"/>
              <a:gd name="connsiteX3131" fmla="*/ 2675873 w 10035679"/>
              <a:gd name="connsiteY3131" fmla="*/ 5348691 h 5893281"/>
              <a:gd name="connsiteX3132" fmla="*/ 2661987 w 10035679"/>
              <a:gd name="connsiteY3132" fmla="*/ 5352917 h 5893281"/>
              <a:gd name="connsiteX3133" fmla="*/ 2661987 w 10035679"/>
              <a:gd name="connsiteY3133" fmla="*/ 5344465 h 5893281"/>
              <a:gd name="connsiteX3134" fmla="*/ 2686137 w 10035679"/>
              <a:gd name="connsiteY3134" fmla="*/ 5195336 h 5893281"/>
              <a:gd name="connsiteX3135" fmla="*/ 2681910 w 10035679"/>
              <a:gd name="connsiteY3135" fmla="*/ 5180845 h 5893281"/>
              <a:gd name="connsiteX3136" fmla="*/ 2675873 w 10035679"/>
              <a:gd name="connsiteY3136" fmla="*/ 5156092 h 5893281"/>
              <a:gd name="connsiteX3137" fmla="*/ 2680099 w 10035679"/>
              <a:gd name="connsiteY3137" fmla="*/ 5133752 h 5893281"/>
              <a:gd name="connsiteX3138" fmla="*/ 2704250 w 10035679"/>
              <a:gd name="connsiteY3138" fmla="*/ 5048019 h 5893281"/>
              <a:gd name="connsiteX3139" fmla="*/ 2724777 w 10035679"/>
              <a:gd name="connsiteY3139" fmla="*/ 4960473 h 5893281"/>
              <a:gd name="connsiteX3140" fmla="*/ 2742889 w 10035679"/>
              <a:gd name="connsiteY3140" fmla="*/ 4864477 h 5893281"/>
              <a:gd name="connsiteX3141" fmla="*/ 2763419 w 10035679"/>
              <a:gd name="connsiteY3141" fmla="*/ 4770290 h 5893281"/>
              <a:gd name="connsiteX3142" fmla="*/ 2775494 w 10035679"/>
              <a:gd name="connsiteY3142" fmla="*/ 4708707 h 5893281"/>
              <a:gd name="connsiteX3143" fmla="*/ 2777305 w 10035679"/>
              <a:gd name="connsiteY3143" fmla="*/ 4645312 h 5893281"/>
              <a:gd name="connsiteX3144" fmla="*/ 2781531 w 10035679"/>
              <a:gd name="connsiteY3144" fmla="*/ 4583728 h 5893281"/>
              <a:gd name="connsiteX3145" fmla="*/ 2789380 w 10035679"/>
              <a:gd name="connsiteY3145" fmla="*/ 4526371 h 5893281"/>
              <a:gd name="connsiteX3146" fmla="*/ 2718740 w 10035679"/>
              <a:gd name="connsiteY3146" fmla="*/ 4499805 h 5893281"/>
              <a:gd name="connsiteX3147" fmla="*/ 2657761 w 10035679"/>
              <a:gd name="connsiteY3147" fmla="*/ 4458750 h 5893281"/>
              <a:gd name="connsiteX3148" fmla="*/ 2608855 w 10035679"/>
              <a:gd name="connsiteY3148" fmla="*/ 4405620 h 5893281"/>
              <a:gd name="connsiteX3149" fmla="*/ 2568405 w 10035679"/>
              <a:gd name="connsiteY3149" fmla="*/ 4348261 h 5893281"/>
              <a:gd name="connsiteX3150" fmla="*/ 2554517 w 10035679"/>
              <a:gd name="connsiteY3150" fmla="*/ 4315658 h 5893281"/>
              <a:gd name="connsiteX3151" fmla="*/ 2544254 w 10035679"/>
              <a:gd name="connsiteY3151" fmla="*/ 4284868 h 5893281"/>
              <a:gd name="connsiteX3152" fmla="*/ 2533989 w 10035679"/>
              <a:gd name="connsiteY3152" fmla="*/ 4248037 h 5893281"/>
              <a:gd name="connsiteX3153" fmla="*/ 2520103 w 10035679"/>
              <a:gd name="connsiteY3153" fmla="*/ 4219662 h 5893281"/>
              <a:gd name="connsiteX3154" fmla="*/ 2497763 w 10035679"/>
              <a:gd name="connsiteY3154" fmla="*/ 4199133 h 5893281"/>
              <a:gd name="connsiteX3155" fmla="*/ 2491727 w 10035679"/>
              <a:gd name="connsiteY3155" fmla="*/ 4190681 h 5893281"/>
              <a:gd name="connsiteX3156" fmla="*/ 2481462 w 10035679"/>
              <a:gd name="connsiteY3156" fmla="*/ 4190681 h 5893281"/>
              <a:gd name="connsiteX3157" fmla="*/ 2473615 w 10035679"/>
              <a:gd name="connsiteY3157" fmla="*/ 4188870 h 5893281"/>
              <a:gd name="connsiteX3158" fmla="*/ 2467576 w 10035679"/>
              <a:gd name="connsiteY3158" fmla="*/ 4180418 h 5893281"/>
              <a:gd name="connsiteX3159" fmla="*/ 2459726 w 10035679"/>
              <a:gd name="connsiteY3159" fmla="*/ 4174379 h 5893281"/>
              <a:gd name="connsiteX3160" fmla="*/ 2467576 w 10035679"/>
              <a:gd name="connsiteY3160" fmla="*/ 4159889 h 5893281"/>
              <a:gd name="connsiteX3161" fmla="*/ 2467576 w 10035679"/>
              <a:gd name="connsiteY3161" fmla="*/ 4147813 h 5893281"/>
              <a:gd name="connsiteX3162" fmla="*/ 2467576 w 10035679"/>
              <a:gd name="connsiteY3162" fmla="*/ 4133324 h 5893281"/>
              <a:gd name="connsiteX3163" fmla="*/ 2467576 w 10035679"/>
              <a:gd name="connsiteY3163" fmla="*/ 4118834 h 5893281"/>
              <a:gd name="connsiteX3164" fmla="*/ 2485690 w 10035679"/>
              <a:gd name="connsiteY3164" fmla="*/ 4108569 h 5893281"/>
              <a:gd name="connsiteX3165" fmla="*/ 2497763 w 10035679"/>
              <a:gd name="connsiteY3165" fmla="*/ 4098306 h 5893281"/>
              <a:gd name="connsiteX3166" fmla="*/ 2515877 w 10035679"/>
              <a:gd name="connsiteY3166" fmla="*/ 4088041 h 5893281"/>
              <a:gd name="connsiteX3167" fmla="*/ 2515877 w 10035679"/>
              <a:gd name="connsiteY3167" fmla="*/ 4079589 h 5893281"/>
              <a:gd name="connsiteX3168" fmla="*/ 2497763 w 10035679"/>
              <a:gd name="connsiteY3168" fmla="*/ 4079589 h 5893281"/>
              <a:gd name="connsiteX3169" fmla="*/ 2487501 w 10035679"/>
              <a:gd name="connsiteY3169" fmla="*/ 4077779 h 5893281"/>
              <a:gd name="connsiteX3170" fmla="*/ 2477236 w 10035679"/>
              <a:gd name="connsiteY3170" fmla="*/ 4077779 h 5893281"/>
              <a:gd name="connsiteX3171" fmla="*/ 2466973 w 10035679"/>
              <a:gd name="connsiteY3171" fmla="*/ 4073552 h 5893281"/>
              <a:gd name="connsiteX3172" fmla="*/ 2480859 w 10035679"/>
              <a:gd name="connsiteY3172" fmla="*/ 4040948 h 5893281"/>
              <a:gd name="connsiteX3173" fmla="*/ 2491124 w 10035679"/>
              <a:gd name="connsiteY3173" fmla="*/ 4008345 h 5893281"/>
              <a:gd name="connsiteX3174" fmla="*/ 2505010 w 10035679"/>
              <a:gd name="connsiteY3174" fmla="*/ 3977555 h 5893281"/>
              <a:gd name="connsiteX3175" fmla="*/ 2529160 w 10035679"/>
              <a:gd name="connsiteY3175" fmla="*/ 3950988 h 5893281"/>
              <a:gd name="connsiteX3176" fmla="*/ 2557537 w 10035679"/>
              <a:gd name="connsiteY3176" fmla="*/ 3926235 h 5893281"/>
              <a:gd name="connsiteX3177" fmla="*/ 2581686 w 10035679"/>
              <a:gd name="connsiteY3177" fmla="*/ 3897858 h 5893281"/>
              <a:gd name="connsiteX3178" fmla="*/ 2579875 w 10035679"/>
              <a:gd name="connsiteY3178" fmla="*/ 3877331 h 5893281"/>
              <a:gd name="connsiteX3179" fmla="*/ 2579875 w 10035679"/>
              <a:gd name="connsiteY3179" fmla="*/ 3848954 h 5893281"/>
              <a:gd name="connsiteX3180" fmla="*/ 2575649 w 10035679"/>
              <a:gd name="connsiteY3180" fmla="*/ 3820577 h 5893281"/>
              <a:gd name="connsiteX3181" fmla="*/ 2565384 w 10035679"/>
              <a:gd name="connsiteY3181" fmla="*/ 3802463 h 5893281"/>
              <a:gd name="connsiteX3182" fmla="*/ 2551499 w 10035679"/>
              <a:gd name="connsiteY3182" fmla="*/ 3781936 h 5893281"/>
              <a:gd name="connsiteX3183" fmla="*/ 2537612 w 10035679"/>
              <a:gd name="connsiteY3183" fmla="*/ 3759597 h 5893281"/>
              <a:gd name="connsiteX3184" fmla="*/ 2523727 w 10035679"/>
              <a:gd name="connsiteY3184" fmla="*/ 3759597 h 5893281"/>
              <a:gd name="connsiteX3185" fmla="*/ 2519499 w 10035679"/>
              <a:gd name="connsiteY3185" fmla="*/ 3763824 h 5893281"/>
              <a:gd name="connsiteX3186" fmla="*/ 2515273 w 10035679"/>
              <a:gd name="connsiteY3186" fmla="*/ 3768050 h 5893281"/>
              <a:gd name="connsiteX3187" fmla="*/ 2511046 w 10035679"/>
              <a:gd name="connsiteY3187" fmla="*/ 3769860 h 5893281"/>
              <a:gd name="connsiteX3188" fmla="*/ 2505010 w 10035679"/>
              <a:gd name="connsiteY3188" fmla="*/ 3774086 h 5893281"/>
              <a:gd name="connsiteX3189" fmla="*/ 2509235 w 10035679"/>
              <a:gd name="connsiteY3189" fmla="*/ 3782540 h 5893281"/>
              <a:gd name="connsiteX3190" fmla="*/ 2509235 w 10035679"/>
              <a:gd name="connsiteY3190" fmla="*/ 3788577 h 5893281"/>
              <a:gd name="connsiteX3191" fmla="*/ 2509235 w 10035679"/>
              <a:gd name="connsiteY3191" fmla="*/ 3792803 h 5893281"/>
              <a:gd name="connsiteX3192" fmla="*/ 2505010 w 10035679"/>
              <a:gd name="connsiteY3192" fmla="*/ 3798842 h 5893281"/>
              <a:gd name="connsiteX3193" fmla="*/ 2500784 w 10035679"/>
              <a:gd name="connsiteY3193" fmla="*/ 3798842 h 5893281"/>
              <a:gd name="connsiteX3194" fmla="*/ 2496557 w 10035679"/>
              <a:gd name="connsiteY3194" fmla="*/ 3803068 h 5893281"/>
              <a:gd name="connsiteX3195" fmla="*/ 2494745 w 10035679"/>
              <a:gd name="connsiteY3195" fmla="*/ 3803068 h 5893281"/>
              <a:gd name="connsiteX3196" fmla="*/ 2490519 w 10035679"/>
              <a:gd name="connsiteY3196" fmla="*/ 3803068 h 5893281"/>
              <a:gd name="connsiteX3197" fmla="*/ 2484482 w 10035679"/>
              <a:gd name="connsiteY3197" fmla="*/ 3807294 h 5893281"/>
              <a:gd name="connsiteX3198" fmla="*/ 2466368 w 10035679"/>
              <a:gd name="connsiteY3198" fmla="*/ 3792803 h 5893281"/>
              <a:gd name="connsiteX3199" fmla="*/ 2433766 w 10035679"/>
              <a:gd name="connsiteY3199" fmla="*/ 3774691 h 5893281"/>
              <a:gd name="connsiteX3200" fmla="*/ 2401163 w 10035679"/>
              <a:gd name="connsiteY3200" fmla="*/ 3756579 h 5893281"/>
              <a:gd name="connsiteX3201" fmla="*/ 2370975 w 10035679"/>
              <a:gd name="connsiteY3201" fmla="*/ 3742088 h 5893281"/>
              <a:gd name="connsiteX3202" fmla="*/ 2348634 w 10035679"/>
              <a:gd name="connsiteY3202" fmla="*/ 3736050 h 5893281"/>
              <a:gd name="connsiteX3203" fmla="*/ 2330522 w 10035679"/>
              <a:gd name="connsiteY3203" fmla="*/ 3693184 h 5893281"/>
              <a:gd name="connsiteX3204" fmla="*/ 2314221 w 10035679"/>
              <a:gd name="connsiteY3204" fmla="*/ 3668429 h 5893281"/>
              <a:gd name="connsiteX3205" fmla="*/ 2296109 w 10035679"/>
              <a:gd name="connsiteY3205" fmla="*/ 3650316 h 5893281"/>
              <a:gd name="connsiteX3206" fmla="*/ 2277995 w 10035679"/>
              <a:gd name="connsiteY3206" fmla="*/ 3644280 h 5893281"/>
              <a:gd name="connsiteX3207" fmla="*/ 2249618 w 10035679"/>
              <a:gd name="connsiteY3207" fmla="*/ 3635826 h 5893281"/>
              <a:gd name="connsiteX3208" fmla="*/ 2219431 w 10035679"/>
              <a:gd name="connsiteY3208" fmla="*/ 3625563 h 5893281"/>
              <a:gd name="connsiteX3209" fmla="*/ 2178979 w 10035679"/>
              <a:gd name="connsiteY3209" fmla="*/ 3611072 h 5893281"/>
              <a:gd name="connsiteX3210" fmla="*/ 2154828 w 10035679"/>
              <a:gd name="connsiteY3210" fmla="*/ 3592960 h 5893281"/>
              <a:gd name="connsiteX3211" fmla="*/ 2134301 w 10035679"/>
              <a:gd name="connsiteY3211" fmla="*/ 3574846 h 5893281"/>
              <a:gd name="connsiteX3212" fmla="*/ 2101698 w 10035679"/>
              <a:gd name="connsiteY3212" fmla="*/ 3560357 h 5893281"/>
              <a:gd name="connsiteX3213" fmla="*/ 2081170 w 10035679"/>
              <a:gd name="connsiteY3213" fmla="*/ 3560357 h 5893281"/>
              <a:gd name="connsiteX3214" fmla="*/ 2067284 w 10035679"/>
              <a:gd name="connsiteY3214" fmla="*/ 3568809 h 5893281"/>
              <a:gd name="connsiteX3215" fmla="*/ 2055209 w 10035679"/>
              <a:gd name="connsiteY3215" fmla="*/ 3574846 h 5893281"/>
              <a:gd name="connsiteX3216" fmla="*/ 2041321 w 10035679"/>
              <a:gd name="connsiteY3216" fmla="*/ 3583300 h 5893281"/>
              <a:gd name="connsiteX3217" fmla="*/ 2025020 w 10035679"/>
              <a:gd name="connsiteY3217" fmla="*/ 3579072 h 5893281"/>
              <a:gd name="connsiteX3218" fmla="*/ 2017172 w 10035679"/>
              <a:gd name="connsiteY3218" fmla="*/ 3574846 h 5893281"/>
              <a:gd name="connsiteX3219" fmla="*/ 2011134 w 10035679"/>
              <a:gd name="connsiteY3219" fmla="*/ 3568809 h 5893281"/>
              <a:gd name="connsiteX3220" fmla="*/ 2003285 w 10035679"/>
              <a:gd name="connsiteY3220" fmla="*/ 3560357 h 5893281"/>
              <a:gd name="connsiteX3221" fmla="*/ 1993022 w 10035679"/>
              <a:gd name="connsiteY3221" fmla="*/ 3550092 h 5893281"/>
              <a:gd name="connsiteX3222" fmla="*/ 1985172 w 10035679"/>
              <a:gd name="connsiteY3222" fmla="*/ 3544056 h 5893281"/>
              <a:gd name="connsiteX3223" fmla="*/ 1979134 w 10035679"/>
              <a:gd name="connsiteY3223" fmla="*/ 3539828 h 5893281"/>
              <a:gd name="connsiteX3224" fmla="*/ 1932645 w 10035679"/>
              <a:gd name="connsiteY3224" fmla="*/ 3531376 h 5893281"/>
              <a:gd name="connsiteX3225" fmla="*/ 1926608 w 10035679"/>
              <a:gd name="connsiteY3225" fmla="*/ 3525339 h 5893281"/>
              <a:gd name="connsiteX3226" fmla="*/ 1918759 w 10035679"/>
              <a:gd name="connsiteY3226" fmla="*/ 3519300 h 5893281"/>
              <a:gd name="connsiteX3227" fmla="*/ 1912721 w 10035679"/>
              <a:gd name="connsiteY3227" fmla="*/ 3510848 h 5893281"/>
              <a:gd name="connsiteX3228" fmla="*/ 1904873 w 10035679"/>
              <a:gd name="connsiteY3228" fmla="*/ 3504811 h 5893281"/>
              <a:gd name="connsiteX3229" fmla="*/ 1903061 w 10035679"/>
              <a:gd name="connsiteY3229" fmla="*/ 3500583 h 5893281"/>
              <a:gd name="connsiteX3230" fmla="*/ 1862609 w 10035679"/>
              <a:gd name="connsiteY3230" fmla="*/ 3506622 h 5893281"/>
              <a:gd name="connsiteX3231" fmla="*/ 1856572 w 10035679"/>
              <a:gd name="connsiteY3231" fmla="*/ 3504811 h 5893281"/>
              <a:gd name="connsiteX3232" fmla="*/ 1846307 w 10035679"/>
              <a:gd name="connsiteY3232" fmla="*/ 3490321 h 5893281"/>
              <a:gd name="connsiteX3233" fmla="*/ 1828195 w 10035679"/>
              <a:gd name="connsiteY3233" fmla="*/ 3475830 h 5893281"/>
              <a:gd name="connsiteX3234" fmla="*/ 1814309 w 10035679"/>
              <a:gd name="connsiteY3234" fmla="*/ 3457718 h 5893281"/>
              <a:gd name="connsiteX3235" fmla="*/ 1800423 w 10035679"/>
              <a:gd name="connsiteY3235" fmla="*/ 3443227 h 5893281"/>
              <a:gd name="connsiteX3236" fmla="*/ 1792574 w 10035679"/>
              <a:gd name="connsiteY3236" fmla="*/ 3434775 h 5893281"/>
              <a:gd name="connsiteX3237" fmla="*/ 1806460 w 10035679"/>
              <a:gd name="connsiteY3237" fmla="*/ 3390097 h 5893281"/>
              <a:gd name="connsiteX3238" fmla="*/ 1767818 w 10035679"/>
              <a:gd name="connsiteY3238" fmla="*/ 3347229 h 5893281"/>
              <a:gd name="connsiteX3239" fmla="*/ 1733405 w 10035679"/>
              <a:gd name="connsiteY3239" fmla="*/ 3300135 h 5893281"/>
              <a:gd name="connsiteX3240" fmla="*/ 1697179 w 10035679"/>
              <a:gd name="connsiteY3240" fmla="*/ 3251231 h 5893281"/>
              <a:gd name="connsiteX3241" fmla="*/ 1662766 w 10035679"/>
              <a:gd name="connsiteY3241" fmla="*/ 3199911 h 5893281"/>
              <a:gd name="connsiteX3242" fmla="*/ 1654916 w 10035679"/>
              <a:gd name="connsiteY3242" fmla="*/ 3195685 h 5893281"/>
              <a:gd name="connsiteX3243" fmla="*/ 1644654 w 10035679"/>
              <a:gd name="connsiteY3243" fmla="*/ 3193875 h 5893281"/>
              <a:gd name="connsiteX3244" fmla="*/ 1638615 w 10035679"/>
              <a:gd name="connsiteY3244" fmla="*/ 3193875 h 5893281"/>
              <a:gd name="connsiteX3245" fmla="*/ 1626539 w 10035679"/>
              <a:gd name="connsiteY3245" fmla="*/ 3189649 h 5893281"/>
              <a:gd name="connsiteX3246" fmla="*/ 1624729 w 10035679"/>
              <a:gd name="connsiteY3246" fmla="*/ 3185423 h 5893281"/>
              <a:gd name="connsiteX3247" fmla="*/ 1610843 w 10035679"/>
              <a:gd name="connsiteY3247" fmla="*/ 3167309 h 5893281"/>
              <a:gd name="connsiteX3248" fmla="*/ 1602994 w 10035679"/>
              <a:gd name="connsiteY3248" fmla="*/ 3146781 h 5893281"/>
              <a:gd name="connsiteX3249" fmla="*/ 1596955 w 10035679"/>
              <a:gd name="connsiteY3249" fmla="*/ 3126254 h 5893281"/>
              <a:gd name="connsiteX3250" fmla="*/ 1584880 w 10035679"/>
              <a:gd name="connsiteY3250" fmla="*/ 3103914 h 5893281"/>
              <a:gd name="connsiteX3251" fmla="*/ 1568579 w 10035679"/>
              <a:gd name="connsiteY3251" fmla="*/ 3093651 h 5893281"/>
              <a:gd name="connsiteX3252" fmla="*/ 1560731 w 10035679"/>
              <a:gd name="connsiteY3252" fmla="*/ 3085199 h 5893281"/>
              <a:gd name="connsiteX3253" fmla="*/ 1554692 w 10035679"/>
              <a:gd name="connsiteY3253" fmla="*/ 3079160 h 5893281"/>
              <a:gd name="connsiteX3254" fmla="*/ 1546843 w 10035679"/>
              <a:gd name="connsiteY3254" fmla="*/ 3074934 h 5893281"/>
              <a:gd name="connsiteX3255" fmla="*/ 1546843 w 10035679"/>
              <a:gd name="connsiteY3255" fmla="*/ 3113575 h 5893281"/>
              <a:gd name="connsiteX3256" fmla="*/ 1557108 w 10035679"/>
              <a:gd name="connsiteY3256" fmla="*/ 3128064 h 5893281"/>
              <a:gd name="connsiteX3257" fmla="*/ 1579446 w 10035679"/>
              <a:gd name="connsiteY3257" fmla="*/ 3152820 h 5893281"/>
              <a:gd name="connsiteX3258" fmla="*/ 1599975 w 10035679"/>
              <a:gd name="connsiteY3258" fmla="*/ 3181197 h 5893281"/>
              <a:gd name="connsiteX3259" fmla="*/ 1626539 w 10035679"/>
              <a:gd name="connsiteY3259" fmla="*/ 3218025 h 5893281"/>
              <a:gd name="connsiteX3260" fmla="*/ 1647067 w 10035679"/>
              <a:gd name="connsiteY3260" fmla="*/ 3253044 h 5893281"/>
              <a:gd name="connsiteX3261" fmla="*/ 1669407 w 10035679"/>
              <a:gd name="connsiteY3261" fmla="*/ 3289873 h 5893281"/>
              <a:gd name="connsiteX3262" fmla="*/ 1685709 w 10035679"/>
              <a:gd name="connsiteY3262" fmla="*/ 3322475 h 5893281"/>
              <a:gd name="connsiteX3263" fmla="*/ 1693558 w 10035679"/>
              <a:gd name="connsiteY3263" fmla="*/ 3343003 h 5893281"/>
              <a:gd name="connsiteX3264" fmla="*/ 1693558 w 10035679"/>
              <a:gd name="connsiteY3264" fmla="*/ 3357494 h 5893281"/>
              <a:gd name="connsiteX3265" fmla="*/ 1689332 w 10035679"/>
              <a:gd name="connsiteY3265" fmla="*/ 3363530 h 5893281"/>
              <a:gd name="connsiteX3266" fmla="*/ 1685104 w 10035679"/>
              <a:gd name="connsiteY3266" fmla="*/ 3367757 h 5893281"/>
              <a:gd name="connsiteX3267" fmla="*/ 1685104 w 10035679"/>
              <a:gd name="connsiteY3267" fmla="*/ 3371985 h 5893281"/>
              <a:gd name="connsiteX3268" fmla="*/ 1679067 w 10035679"/>
              <a:gd name="connsiteY3268" fmla="*/ 3376211 h 5893281"/>
              <a:gd name="connsiteX3269" fmla="*/ 1679067 w 10035679"/>
              <a:gd name="connsiteY3269" fmla="*/ 3361720 h 5893281"/>
              <a:gd name="connsiteX3270" fmla="*/ 1674841 w 10035679"/>
              <a:gd name="connsiteY3270" fmla="*/ 3349644 h 5893281"/>
              <a:gd name="connsiteX3271" fmla="*/ 1674841 w 10035679"/>
              <a:gd name="connsiteY3271" fmla="*/ 3343608 h 5893281"/>
              <a:gd name="connsiteX3272" fmla="*/ 1670615 w 10035679"/>
              <a:gd name="connsiteY3272" fmla="*/ 3335154 h 5893281"/>
              <a:gd name="connsiteX3273" fmla="*/ 1664576 w 10035679"/>
              <a:gd name="connsiteY3273" fmla="*/ 3335154 h 5893281"/>
              <a:gd name="connsiteX3274" fmla="*/ 1660350 w 10035679"/>
              <a:gd name="connsiteY3274" fmla="*/ 3335154 h 5893281"/>
              <a:gd name="connsiteX3275" fmla="*/ 1656124 w 10035679"/>
              <a:gd name="connsiteY3275" fmla="*/ 3335154 h 5893281"/>
              <a:gd name="connsiteX3276" fmla="*/ 1654314 w 10035679"/>
              <a:gd name="connsiteY3276" fmla="*/ 3335154 h 5893281"/>
              <a:gd name="connsiteX3277" fmla="*/ 1650087 w 10035679"/>
              <a:gd name="connsiteY3277" fmla="*/ 3335154 h 5893281"/>
              <a:gd name="connsiteX3278" fmla="*/ 1639823 w 10035679"/>
              <a:gd name="connsiteY3278" fmla="*/ 3335154 h 5893281"/>
              <a:gd name="connsiteX3279" fmla="*/ 1631973 w 10035679"/>
              <a:gd name="connsiteY3279" fmla="*/ 3310400 h 5893281"/>
              <a:gd name="connsiteX3280" fmla="*/ 1625937 w 10035679"/>
              <a:gd name="connsiteY3280" fmla="*/ 3285647 h 5893281"/>
              <a:gd name="connsiteX3281" fmla="*/ 1613861 w 10035679"/>
              <a:gd name="connsiteY3281" fmla="*/ 3265119 h 5893281"/>
              <a:gd name="connsiteX3282" fmla="*/ 1597560 w 10035679"/>
              <a:gd name="connsiteY3282" fmla="*/ 3247005 h 5893281"/>
              <a:gd name="connsiteX3283" fmla="*/ 1575220 w 10035679"/>
              <a:gd name="connsiteY3283" fmla="*/ 3232516 h 5893281"/>
              <a:gd name="connsiteX3284" fmla="*/ 1554692 w 10035679"/>
              <a:gd name="connsiteY3284" fmla="*/ 3218025 h 5893281"/>
              <a:gd name="connsiteX3285" fmla="*/ 1536580 w 10035679"/>
              <a:gd name="connsiteY3285" fmla="*/ 3193272 h 5893281"/>
              <a:gd name="connsiteX3286" fmla="*/ 1542617 w 10035679"/>
              <a:gd name="connsiteY3286" fmla="*/ 3189044 h 5893281"/>
              <a:gd name="connsiteX3287" fmla="*/ 1546843 w 10035679"/>
              <a:gd name="connsiteY3287" fmla="*/ 3189044 h 5893281"/>
              <a:gd name="connsiteX3288" fmla="*/ 1551069 w 10035679"/>
              <a:gd name="connsiteY3288" fmla="*/ 3189044 h 5893281"/>
              <a:gd name="connsiteX3289" fmla="*/ 1551069 w 10035679"/>
              <a:gd name="connsiteY3289" fmla="*/ 3184818 h 5893281"/>
              <a:gd name="connsiteX3290" fmla="*/ 1551069 w 10035679"/>
              <a:gd name="connsiteY3290" fmla="*/ 3180592 h 5893281"/>
              <a:gd name="connsiteX3291" fmla="*/ 1555298 w 10035679"/>
              <a:gd name="connsiteY3291" fmla="*/ 3178781 h 5893281"/>
              <a:gd name="connsiteX3292" fmla="*/ 1528731 w 10035679"/>
              <a:gd name="connsiteY3292" fmla="*/ 3160669 h 5893281"/>
              <a:gd name="connsiteX3293" fmla="*/ 1516656 w 10035679"/>
              <a:gd name="connsiteY3293" fmla="*/ 3138329 h 5893281"/>
              <a:gd name="connsiteX3294" fmla="*/ 1504580 w 10035679"/>
              <a:gd name="connsiteY3294" fmla="*/ 3113575 h 5893281"/>
              <a:gd name="connsiteX3295" fmla="*/ 1498544 w 10035679"/>
              <a:gd name="connsiteY3295" fmla="*/ 3085199 h 5893281"/>
              <a:gd name="connsiteX3296" fmla="*/ 1484656 w 10035679"/>
              <a:gd name="connsiteY3296" fmla="*/ 3060443 h 5893281"/>
              <a:gd name="connsiteX3297" fmla="*/ 1466544 w 10035679"/>
              <a:gd name="connsiteY3297" fmla="*/ 3039916 h 5893281"/>
              <a:gd name="connsiteX3298" fmla="*/ 1446016 w 10035679"/>
              <a:gd name="connsiteY3298" fmla="*/ 3027840 h 5893281"/>
              <a:gd name="connsiteX3299" fmla="*/ 1419450 w 10035679"/>
              <a:gd name="connsiteY3299" fmla="*/ 3017577 h 5893281"/>
              <a:gd name="connsiteX3300" fmla="*/ 1398923 w 10035679"/>
              <a:gd name="connsiteY3300" fmla="*/ 3003087 h 5893281"/>
              <a:gd name="connsiteX3301" fmla="*/ 1385037 w 10035679"/>
              <a:gd name="connsiteY3301" fmla="*/ 2984975 h 5893281"/>
              <a:gd name="connsiteX3302" fmla="*/ 1377188 w 10035679"/>
              <a:gd name="connsiteY3302" fmla="*/ 2964447 h 5893281"/>
              <a:gd name="connsiteX3303" fmla="*/ 1366923 w 10035679"/>
              <a:gd name="connsiteY3303" fmla="*/ 2942108 h 5893281"/>
              <a:gd name="connsiteX3304" fmla="*/ 1342774 w 10035679"/>
              <a:gd name="connsiteY3304" fmla="*/ 2907089 h 5893281"/>
              <a:gd name="connsiteX3305" fmla="*/ 1322247 w 10035679"/>
              <a:gd name="connsiteY3305" fmla="*/ 2882336 h 5893281"/>
              <a:gd name="connsiteX3306" fmla="*/ 1299907 w 10035679"/>
              <a:gd name="connsiteY3306" fmla="*/ 2859997 h 5893281"/>
              <a:gd name="connsiteX3307" fmla="*/ 1286021 w 10035679"/>
              <a:gd name="connsiteY3307" fmla="*/ 2835244 h 5893281"/>
              <a:gd name="connsiteX3308" fmla="*/ 1275756 w 10035679"/>
              <a:gd name="connsiteY3308" fmla="*/ 2802641 h 5893281"/>
              <a:gd name="connsiteX3309" fmla="*/ 1267907 w 10035679"/>
              <a:gd name="connsiteY3309" fmla="*/ 2759774 h 5893281"/>
              <a:gd name="connsiteX3310" fmla="*/ 1266096 w 10035679"/>
              <a:gd name="connsiteY3310" fmla="*/ 2700607 h 5893281"/>
              <a:gd name="connsiteX3311" fmla="*/ 1266096 w 10035679"/>
              <a:gd name="connsiteY3311" fmla="*/ 2686117 h 5893281"/>
              <a:gd name="connsiteX3312" fmla="*/ 1267907 w 10035679"/>
              <a:gd name="connsiteY3312" fmla="*/ 2657739 h 5893281"/>
              <a:gd name="connsiteX3313" fmla="*/ 1267907 w 10035679"/>
              <a:gd name="connsiteY3313" fmla="*/ 2619099 h 5893281"/>
              <a:gd name="connsiteX3314" fmla="*/ 1267907 w 10035679"/>
              <a:gd name="connsiteY3314" fmla="*/ 2572008 h 5893281"/>
              <a:gd name="connsiteX3315" fmla="*/ 1267907 w 10035679"/>
              <a:gd name="connsiteY3315" fmla="*/ 2529138 h 5893281"/>
              <a:gd name="connsiteX3316" fmla="*/ 1272135 w 10035679"/>
              <a:gd name="connsiteY3316" fmla="*/ 2494120 h 5893281"/>
              <a:gd name="connsiteX3317" fmla="*/ 1276361 w 10035679"/>
              <a:gd name="connsiteY3317" fmla="*/ 2471782 h 5893281"/>
              <a:gd name="connsiteX3318" fmla="*/ 1286624 w 10035679"/>
              <a:gd name="connsiteY3318" fmla="*/ 2467555 h 5893281"/>
              <a:gd name="connsiteX3319" fmla="*/ 1294473 w 10035679"/>
              <a:gd name="connsiteY3319" fmla="*/ 2467555 h 5893281"/>
              <a:gd name="connsiteX3320" fmla="*/ 1300510 w 10035679"/>
              <a:gd name="connsiteY3320" fmla="*/ 2467555 h 5893281"/>
              <a:gd name="connsiteX3321" fmla="*/ 1308359 w 10035679"/>
              <a:gd name="connsiteY3321" fmla="*/ 2467555 h 5893281"/>
              <a:gd name="connsiteX3322" fmla="*/ 1314398 w 10035679"/>
              <a:gd name="connsiteY3322" fmla="*/ 2471782 h 5893281"/>
              <a:gd name="connsiteX3323" fmla="*/ 1318624 w 10035679"/>
              <a:gd name="connsiteY3323" fmla="*/ 2480234 h 5893281"/>
              <a:gd name="connsiteX3324" fmla="*/ 1324660 w 10035679"/>
              <a:gd name="connsiteY3324" fmla="*/ 2486271 h 5893281"/>
              <a:gd name="connsiteX3325" fmla="*/ 1328886 w 10035679"/>
              <a:gd name="connsiteY3325" fmla="*/ 2494725 h 5893281"/>
              <a:gd name="connsiteX3326" fmla="*/ 1328886 w 10035679"/>
              <a:gd name="connsiteY3326" fmla="*/ 2453667 h 5893281"/>
              <a:gd name="connsiteX3327" fmla="*/ 1304738 w 10035679"/>
              <a:gd name="connsiteY3327" fmla="*/ 2425291 h 5893281"/>
              <a:gd name="connsiteX3328" fmla="*/ 1276361 w 10035679"/>
              <a:gd name="connsiteY3328" fmla="*/ 2396914 h 5893281"/>
              <a:gd name="connsiteX3329" fmla="*/ 1243758 w 10035679"/>
              <a:gd name="connsiteY3329" fmla="*/ 2376386 h 5893281"/>
              <a:gd name="connsiteX3330" fmla="*/ 1243758 w 10035679"/>
              <a:gd name="connsiteY3330" fmla="*/ 2394499 h 5893281"/>
              <a:gd name="connsiteX3331" fmla="*/ 1257644 w 10035679"/>
              <a:gd name="connsiteY3331" fmla="*/ 2404762 h 5893281"/>
              <a:gd name="connsiteX3332" fmla="*/ 1271530 w 10035679"/>
              <a:gd name="connsiteY3332" fmla="*/ 2415027 h 5893281"/>
              <a:gd name="connsiteX3333" fmla="*/ 1285416 w 10035679"/>
              <a:gd name="connsiteY3333" fmla="*/ 2425291 h 5893281"/>
              <a:gd name="connsiteX3334" fmla="*/ 1295681 w 10035679"/>
              <a:gd name="connsiteY3334" fmla="*/ 2439781 h 5893281"/>
              <a:gd name="connsiteX3335" fmla="*/ 1295681 w 10035679"/>
              <a:gd name="connsiteY3335" fmla="*/ 2448233 h 5893281"/>
              <a:gd name="connsiteX3336" fmla="*/ 1293870 w 10035679"/>
              <a:gd name="connsiteY3336" fmla="*/ 2448233 h 5893281"/>
              <a:gd name="connsiteX3337" fmla="*/ 1293870 w 10035679"/>
              <a:gd name="connsiteY3337" fmla="*/ 2452462 h 5893281"/>
              <a:gd name="connsiteX3338" fmla="*/ 1289642 w 10035679"/>
              <a:gd name="connsiteY3338" fmla="*/ 2454272 h 5893281"/>
              <a:gd name="connsiteX3339" fmla="*/ 1281795 w 10035679"/>
              <a:gd name="connsiteY3339" fmla="*/ 2458498 h 5893281"/>
              <a:gd name="connsiteX3340" fmla="*/ 1279982 w 10035679"/>
              <a:gd name="connsiteY3340" fmla="*/ 2462724 h 5893281"/>
              <a:gd name="connsiteX3341" fmla="*/ 1267907 w 10035679"/>
              <a:gd name="connsiteY3341" fmla="*/ 2462724 h 5893281"/>
              <a:gd name="connsiteX3342" fmla="*/ 1257644 w 10035679"/>
              <a:gd name="connsiteY3342" fmla="*/ 2462724 h 5893281"/>
              <a:gd name="connsiteX3343" fmla="*/ 1253418 w 10035679"/>
              <a:gd name="connsiteY3343" fmla="*/ 2462724 h 5893281"/>
              <a:gd name="connsiteX3344" fmla="*/ 1253418 w 10035679"/>
              <a:gd name="connsiteY3344" fmla="*/ 2458498 h 5893281"/>
              <a:gd name="connsiteX3345" fmla="*/ 1251605 w 10035679"/>
              <a:gd name="connsiteY3345" fmla="*/ 2458498 h 5893281"/>
              <a:gd name="connsiteX3346" fmla="*/ 1243758 w 10035679"/>
              <a:gd name="connsiteY3346" fmla="*/ 2454272 h 5893281"/>
              <a:gd name="connsiteX3347" fmla="*/ 1219608 w 10035679"/>
              <a:gd name="connsiteY3347" fmla="*/ 2423480 h 5893281"/>
              <a:gd name="connsiteX3348" fmla="*/ 1197267 w 10035679"/>
              <a:gd name="connsiteY3348" fmla="*/ 2390876 h 5893281"/>
              <a:gd name="connsiteX3349" fmla="*/ 1180966 w 10035679"/>
              <a:gd name="connsiteY3349" fmla="*/ 2354049 h 5893281"/>
              <a:gd name="connsiteX3350" fmla="*/ 1197267 w 10035679"/>
              <a:gd name="connsiteY3350" fmla="*/ 2354049 h 5893281"/>
              <a:gd name="connsiteX3351" fmla="*/ 1205117 w 10035679"/>
              <a:gd name="connsiteY3351" fmla="*/ 2358276 h 5893281"/>
              <a:gd name="connsiteX3352" fmla="*/ 1211155 w 10035679"/>
              <a:gd name="connsiteY3352" fmla="*/ 2358276 h 5893281"/>
              <a:gd name="connsiteX3353" fmla="*/ 1219003 w 10035679"/>
              <a:gd name="connsiteY3353" fmla="*/ 2358276 h 5893281"/>
              <a:gd name="connsiteX3354" fmla="*/ 1225041 w 10035679"/>
              <a:gd name="connsiteY3354" fmla="*/ 2354049 h 5893281"/>
              <a:gd name="connsiteX3355" fmla="*/ 1196665 w 10035679"/>
              <a:gd name="connsiteY3355" fmla="*/ 2343786 h 5893281"/>
              <a:gd name="connsiteX3356" fmla="*/ 1180363 w 10035679"/>
              <a:gd name="connsiteY3356" fmla="*/ 2327486 h 5893281"/>
              <a:gd name="connsiteX3357" fmla="*/ 1166477 w 10035679"/>
              <a:gd name="connsiteY3357" fmla="*/ 2305150 h 5893281"/>
              <a:gd name="connsiteX3358" fmla="*/ 1154402 w 10035679"/>
              <a:gd name="connsiteY3358" fmla="*/ 2280393 h 5893281"/>
              <a:gd name="connsiteX3359" fmla="*/ 1148363 w 10035679"/>
              <a:gd name="connsiteY3359" fmla="*/ 2255634 h 5893281"/>
              <a:gd name="connsiteX3360" fmla="*/ 1138100 w 10035679"/>
              <a:gd name="connsiteY3360" fmla="*/ 2233298 h 5893281"/>
              <a:gd name="connsiteX3361" fmla="*/ 1124213 w 10035679"/>
              <a:gd name="connsiteY3361" fmla="*/ 2215183 h 5893281"/>
              <a:gd name="connsiteX3362" fmla="*/ 1101874 w 10035679"/>
              <a:gd name="connsiteY3362" fmla="*/ 2204921 h 5893281"/>
              <a:gd name="connsiteX3363" fmla="*/ 1109724 w 10035679"/>
              <a:gd name="connsiteY3363" fmla="*/ 2157829 h 5893281"/>
              <a:gd name="connsiteX3364" fmla="*/ 1085573 w 10035679"/>
              <a:gd name="connsiteY3364" fmla="*/ 2131267 h 5893281"/>
              <a:gd name="connsiteX3365" fmla="*/ 1063233 w 10035679"/>
              <a:gd name="connsiteY3365" fmla="*/ 2098665 h 5893281"/>
              <a:gd name="connsiteX3366" fmla="*/ 1045121 w 10035679"/>
              <a:gd name="connsiteY3366" fmla="*/ 2066061 h 5893281"/>
              <a:gd name="connsiteX3367" fmla="*/ 1020970 w 10035679"/>
              <a:gd name="connsiteY3367" fmla="*/ 2033459 h 5893281"/>
              <a:gd name="connsiteX3368" fmla="*/ 992594 w 10035679"/>
              <a:gd name="connsiteY3368" fmla="*/ 2008705 h 5893281"/>
              <a:gd name="connsiteX3369" fmla="*/ 953954 w 10035679"/>
              <a:gd name="connsiteY3369" fmla="*/ 1990593 h 5893281"/>
              <a:gd name="connsiteX3370" fmla="*/ 907463 w 10035679"/>
              <a:gd name="connsiteY3370" fmla="*/ 1980327 h 5893281"/>
              <a:gd name="connsiteX3371" fmla="*/ 868824 w 10035679"/>
              <a:gd name="connsiteY3371" fmla="*/ 1962219 h 5893281"/>
              <a:gd name="connsiteX3372" fmla="*/ 840447 w 10035679"/>
              <a:gd name="connsiteY3372" fmla="*/ 1937461 h 5893281"/>
              <a:gd name="connsiteX3373" fmla="*/ 807845 w 10035679"/>
              <a:gd name="connsiteY3373" fmla="*/ 1909087 h 5893281"/>
              <a:gd name="connsiteX3374" fmla="*/ 777655 w 10035679"/>
              <a:gd name="connsiteY3374" fmla="*/ 1892785 h 5893281"/>
              <a:gd name="connsiteX3375" fmla="*/ 713054 w 10035679"/>
              <a:gd name="connsiteY3375" fmla="*/ 1892785 h 5893281"/>
              <a:gd name="connsiteX3376" fmla="*/ 692527 w 10035679"/>
              <a:gd name="connsiteY3376" fmla="*/ 1880709 h 5893281"/>
              <a:gd name="connsiteX3377" fmla="*/ 674413 w 10035679"/>
              <a:gd name="connsiteY3377" fmla="*/ 1866220 h 5893281"/>
              <a:gd name="connsiteX3378" fmla="*/ 653885 w 10035679"/>
              <a:gd name="connsiteY3378" fmla="*/ 1855955 h 5893281"/>
              <a:gd name="connsiteX3379" fmla="*/ 621283 w 10035679"/>
              <a:gd name="connsiteY3379" fmla="*/ 1851729 h 5893281"/>
              <a:gd name="connsiteX3380" fmla="*/ 621283 w 10035679"/>
              <a:gd name="connsiteY3380" fmla="*/ 1898823 h 5893281"/>
              <a:gd name="connsiteX3381" fmla="*/ 585057 w 10035679"/>
              <a:gd name="connsiteY3381" fmla="*/ 1916935 h 5893281"/>
              <a:gd name="connsiteX3382" fmla="*/ 554869 w 10035679"/>
              <a:gd name="connsiteY3382" fmla="*/ 1935045 h 5893281"/>
              <a:gd name="connsiteX3383" fmla="*/ 512606 w 10035679"/>
              <a:gd name="connsiteY3383" fmla="*/ 1945312 h 5893281"/>
              <a:gd name="connsiteX3384" fmla="*/ 522869 w 10035679"/>
              <a:gd name="connsiteY3384" fmla="*/ 1912708 h 5893281"/>
              <a:gd name="connsiteX3385" fmla="*/ 536757 w 10035679"/>
              <a:gd name="connsiteY3385" fmla="*/ 1880106 h 5893281"/>
              <a:gd name="connsiteX3386" fmla="*/ 557285 w 10035679"/>
              <a:gd name="connsiteY3386" fmla="*/ 1851729 h 5893281"/>
              <a:gd name="connsiteX3387" fmla="*/ 575396 w 10035679"/>
              <a:gd name="connsiteY3387" fmla="*/ 1820936 h 5893281"/>
              <a:gd name="connsiteX3388" fmla="*/ 557285 w 10035679"/>
              <a:gd name="connsiteY3388" fmla="*/ 1820936 h 5893281"/>
              <a:gd name="connsiteX3389" fmla="*/ 557285 w 10035679"/>
              <a:gd name="connsiteY3389" fmla="*/ 1826974 h 5893281"/>
              <a:gd name="connsiteX3390" fmla="*/ 530718 w 10035679"/>
              <a:gd name="connsiteY3390" fmla="*/ 1849313 h 5893281"/>
              <a:gd name="connsiteX3391" fmla="*/ 508380 w 10035679"/>
              <a:gd name="connsiteY3391" fmla="*/ 1877691 h 5893281"/>
              <a:gd name="connsiteX3392" fmla="*/ 494493 w 10035679"/>
              <a:gd name="connsiteY3392" fmla="*/ 1908482 h 5893281"/>
              <a:gd name="connsiteX3393" fmla="*/ 484230 w 10035679"/>
              <a:gd name="connsiteY3393" fmla="*/ 1941085 h 5893281"/>
              <a:gd name="connsiteX3394" fmla="*/ 470344 w 10035679"/>
              <a:gd name="connsiteY3394" fmla="*/ 1976102 h 5893281"/>
              <a:gd name="connsiteX3395" fmla="*/ 448004 w 10035679"/>
              <a:gd name="connsiteY3395" fmla="*/ 2008705 h 5893281"/>
              <a:gd name="connsiteX3396" fmla="*/ 434118 w 10035679"/>
              <a:gd name="connsiteY3396" fmla="*/ 2023196 h 5893281"/>
              <a:gd name="connsiteX3397" fmla="*/ 405741 w 10035679"/>
              <a:gd name="connsiteY3397" fmla="*/ 2045534 h 5893281"/>
              <a:gd name="connsiteX3398" fmla="*/ 371326 w 10035679"/>
              <a:gd name="connsiteY3398" fmla="*/ 2066061 h 5893281"/>
              <a:gd name="connsiteX3399" fmla="*/ 329063 w 10035679"/>
              <a:gd name="connsiteY3399" fmla="*/ 2090815 h 5893281"/>
              <a:gd name="connsiteX3400" fmla="*/ 286800 w 10035679"/>
              <a:gd name="connsiteY3400" fmla="*/ 2119192 h 5893281"/>
              <a:gd name="connsiteX3401" fmla="*/ 244537 w 10035679"/>
              <a:gd name="connsiteY3401" fmla="*/ 2145758 h 5893281"/>
              <a:gd name="connsiteX3402" fmla="*/ 202274 w 10035679"/>
              <a:gd name="connsiteY3402" fmla="*/ 2166279 h 5893281"/>
              <a:gd name="connsiteX3403" fmla="*/ 169672 w 10035679"/>
              <a:gd name="connsiteY3403" fmla="*/ 2180772 h 5893281"/>
              <a:gd name="connsiteX3404" fmla="*/ 149142 w 10035679"/>
              <a:gd name="connsiteY3404" fmla="*/ 2186807 h 5893281"/>
              <a:gd name="connsiteX3405" fmla="*/ 149142 w 10035679"/>
              <a:gd name="connsiteY3405" fmla="*/ 2180772 h 5893281"/>
              <a:gd name="connsiteX3406" fmla="*/ 156991 w 10035679"/>
              <a:gd name="connsiteY3406" fmla="*/ 2180772 h 5893281"/>
              <a:gd name="connsiteX3407" fmla="*/ 181142 w 10035679"/>
              <a:gd name="connsiteY3407" fmla="*/ 2156018 h 5893281"/>
              <a:gd name="connsiteX3408" fmla="*/ 211329 w 10035679"/>
              <a:gd name="connsiteY3408" fmla="*/ 2133682 h 5893281"/>
              <a:gd name="connsiteX3409" fmla="*/ 247555 w 10035679"/>
              <a:gd name="connsiteY3409" fmla="*/ 2113155 h 5893281"/>
              <a:gd name="connsiteX3410" fmla="*/ 281970 w 10035679"/>
              <a:gd name="connsiteY3410" fmla="*/ 2090213 h 5893281"/>
              <a:gd name="connsiteX3411" fmla="*/ 314574 w 10035679"/>
              <a:gd name="connsiteY3411" fmla="*/ 2065458 h 5893281"/>
              <a:gd name="connsiteX3412" fmla="*/ 338723 w 10035679"/>
              <a:gd name="connsiteY3412" fmla="*/ 2037082 h 5893281"/>
              <a:gd name="connsiteX3413" fmla="*/ 356837 w 10035679"/>
              <a:gd name="connsiteY3413" fmla="*/ 2004480 h 5893281"/>
              <a:gd name="connsiteX3414" fmla="*/ 362874 w 10035679"/>
              <a:gd name="connsiteY3414" fmla="*/ 1961614 h 5893281"/>
              <a:gd name="connsiteX3415" fmla="*/ 336309 w 10035679"/>
              <a:gd name="connsiteY3415" fmla="*/ 1970065 h 5893281"/>
              <a:gd name="connsiteX3416" fmla="*/ 318196 w 10035679"/>
              <a:gd name="connsiteY3416" fmla="*/ 1976102 h 5893281"/>
              <a:gd name="connsiteX3417" fmla="*/ 294045 w 10035679"/>
              <a:gd name="connsiteY3417" fmla="*/ 1984554 h 5893281"/>
              <a:gd name="connsiteX3418" fmla="*/ 294045 w 10035679"/>
              <a:gd name="connsiteY3418" fmla="*/ 1976102 h 5893281"/>
              <a:gd name="connsiteX3419" fmla="*/ 294045 w 10035679"/>
              <a:gd name="connsiteY3419" fmla="*/ 1970065 h 5893281"/>
              <a:gd name="connsiteX3420" fmla="*/ 289819 w 10035679"/>
              <a:gd name="connsiteY3420" fmla="*/ 1965841 h 5893281"/>
              <a:gd name="connsiteX3421" fmla="*/ 286197 w 10035679"/>
              <a:gd name="connsiteY3421" fmla="*/ 1965841 h 5893281"/>
              <a:gd name="connsiteX3422" fmla="*/ 280159 w 10035679"/>
              <a:gd name="connsiteY3422" fmla="*/ 1961614 h 5893281"/>
              <a:gd name="connsiteX3423" fmla="*/ 275933 w 10035679"/>
              <a:gd name="connsiteY3423" fmla="*/ 1965841 h 5893281"/>
              <a:gd name="connsiteX3424" fmla="*/ 271706 w 10035679"/>
              <a:gd name="connsiteY3424" fmla="*/ 1970065 h 5893281"/>
              <a:gd name="connsiteX3425" fmla="*/ 267480 w 10035679"/>
              <a:gd name="connsiteY3425" fmla="*/ 1974291 h 5893281"/>
              <a:gd name="connsiteX3426" fmla="*/ 265668 w 10035679"/>
              <a:gd name="connsiteY3426" fmla="*/ 1974291 h 5893281"/>
              <a:gd name="connsiteX3427" fmla="*/ 257820 w 10035679"/>
              <a:gd name="connsiteY3427" fmla="*/ 1973687 h 5893281"/>
              <a:gd name="connsiteX3428" fmla="*/ 247555 w 10035679"/>
              <a:gd name="connsiteY3428" fmla="*/ 1973687 h 5893281"/>
              <a:gd name="connsiteX3429" fmla="*/ 243329 w 10035679"/>
              <a:gd name="connsiteY3429" fmla="*/ 1953162 h 5893281"/>
              <a:gd name="connsiteX3430" fmla="*/ 233065 w 10035679"/>
              <a:gd name="connsiteY3430" fmla="*/ 1924782 h 5893281"/>
              <a:gd name="connsiteX3431" fmla="*/ 225218 w 10035679"/>
              <a:gd name="connsiteY3431" fmla="*/ 1904257 h 5893281"/>
              <a:gd name="connsiteX3432" fmla="*/ 219179 w 10035679"/>
              <a:gd name="connsiteY3432" fmla="*/ 1910293 h 5893281"/>
              <a:gd name="connsiteX3433" fmla="*/ 214953 w 10035679"/>
              <a:gd name="connsiteY3433" fmla="*/ 1914519 h 5893281"/>
              <a:gd name="connsiteX3434" fmla="*/ 210726 w 10035679"/>
              <a:gd name="connsiteY3434" fmla="*/ 1914519 h 5893281"/>
              <a:gd name="connsiteX3435" fmla="*/ 204688 w 10035679"/>
              <a:gd name="connsiteY3435" fmla="*/ 1914519 h 5893281"/>
              <a:gd name="connsiteX3436" fmla="*/ 200462 w 10035679"/>
              <a:gd name="connsiteY3436" fmla="*/ 1910293 h 5893281"/>
              <a:gd name="connsiteX3437" fmla="*/ 166048 w 10035679"/>
              <a:gd name="connsiteY3437" fmla="*/ 1885540 h 5893281"/>
              <a:gd name="connsiteX3438" fmla="*/ 137672 w 10035679"/>
              <a:gd name="connsiteY3438" fmla="*/ 1848710 h 5893281"/>
              <a:gd name="connsiteX3439" fmla="*/ 115331 w 10035679"/>
              <a:gd name="connsiteY3439" fmla="*/ 1810068 h 5893281"/>
              <a:gd name="connsiteX3440" fmla="*/ 127406 w 10035679"/>
              <a:gd name="connsiteY3440" fmla="*/ 1789540 h 5893281"/>
              <a:gd name="connsiteX3441" fmla="*/ 137672 w 10035679"/>
              <a:gd name="connsiteY3441" fmla="*/ 1762973 h 5893281"/>
              <a:gd name="connsiteX3442" fmla="*/ 147934 w 10035679"/>
              <a:gd name="connsiteY3442" fmla="*/ 1742445 h 5893281"/>
              <a:gd name="connsiteX3443" fmla="*/ 161823 w 10035679"/>
              <a:gd name="connsiteY3443" fmla="*/ 1724332 h 5893281"/>
              <a:gd name="connsiteX3444" fmla="*/ 185973 w 10035679"/>
              <a:gd name="connsiteY3444" fmla="*/ 1709842 h 5893281"/>
              <a:gd name="connsiteX3445" fmla="*/ 208311 w 10035679"/>
              <a:gd name="connsiteY3445" fmla="*/ 1703806 h 5893281"/>
              <a:gd name="connsiteX3446" fmla="*/ 228838 w 10035679"/>
              <a:gd name="connsiteY3446" fmla="*/ 1693541 h 5893281"/>
              <a:gd name="connsiteX3447" fmla="*/ 242725 w 10035679"/>
              <a:gd name="connsiteY3447" fmla="*/ 1679051 h 5893281"/>
              <a:gd name="connsiteX3448" fmla="*/ 252989 w 10035679"/>
              <a:gd name="connsiteY3448" fmla="*/ 1656713 h 5893281"/>
              <a:gd name="connsiteX3449" fmla="*/ 252989 w 10035679"/>
              <a:gd name="connsiteY3449" fmla="*/ 1621696 h 5893281"/>
              <a:gd name="connsiteX3450" fmla="*/ 257216 w 10035679"/>
              <a:gd name="connsiteY3450" fmla="*/ 1617470 h 5893281"/>
              <a:gd name="connsiteX3451" fmla="*/ 261442 w 10035679"/>
              <a:gd name="connsiteY3451" fmla="*/ 1617470 h 5893281"/>
              <a:gd name="connsiteX3452" fmla="*/ 261442 w 10035679"/>
              <a:gd name="connsiteY3452" fmla="*/ 1613244 h 5893281"/>
              <a:gd name="connsiteX3453" fmla="*/ 261442 w 10035679"/>
              <a:gd name="connsiteY3453" fmla="*/ 1609018 h 5893281"/>
              <a:gd name="connsiteX3454" fmla="*/ 265668 w 10035679"/>
              <a:gd name="connsiteY3454" fmla="*/ 1607205 h 5893281"/>
              <a:gd name="connsiteX3455" fmla="*/ 236688 w 10035679"/>
              <a:gd name="connsiteY3455" fmla="*/ 1607205 h 5893281"/>
              <a:gd name="connsiteX3456" fmla="*/ 228838 w 10035679"/>
              <a:gd name="connsiteY3456" fmla="*/ 1613244 h 5893281"/>
              <a:gd name="connsiteX3457" fmla="*/ 227028 w 10035679"/>
              <a:gd name="connsiteY3457" fmla="*/ 1617470 h 5893281"/>
              <a:gd name="connsiteX3458" fmla="*/ 222802 w 10035679"/>
              <a:gd name="connsiteY3458" fmla="*/ 1621696 h 5893281"/>
              <a:gd name="connsiteX3459" fmla="*/ 214953 w 10035679"/>
              <a:gd name="connsiteY3459" fmla="*/ 1623507 h 5893281"/>
              <a:gd name="connsiteX3460" fmla="*/ 208916 w 10035679"/>
              <a:gd name="connsiteY3460" fmla="*/ 1627735 h 5893281"/>
              <a:gd name="connsiteX3461" fmla="*/ 198651 w 10035679"/>
              <a:gd name="connsiteY3461" fmla="*/ 1627735 h 5893281"/>
              <a:gd name="connsiteX3462" fmla="*/ 176311 w 10035679"/>
              <a:gd name="connsiteY3462" fmla="*/ 1621696 h 5893281"/>
              <a:gd name="connsiteX3463" fmla="*/ 146124 w 10035679"/>
              <a:gd name="connsiteY3463" fmla="*/ 1609621 h 5893281"/>
              <a:gd name="connsiteX3464" fmla="*/ 109898 w 10035679"/>
              <a:gd name="connsiteY3464" fmla="*/ 1603584 h 5893281"/>
              <a:gd name="connsiteX3465" fmla="*/ 81521 w 10035679"/>
              <a:gd name="connsiteY3465" fmla="*/ 1589094 h 5893281"/>
              <a:gd name="connsiteX3466" fmla="*/ 75484 w 10035679"/>
              <a:gd name="connsiteY3466" fmla="*/ 1535965 h 5893281"/>
              <a:gd name="connsiteX3467" fmla="*/ 89370 w 10035679"/>
              <a:gd name="connsiteY3467" fmla="*/ 1535965 h 5893281"/>
              <a:gd name="connsiteX3468" fmla="*/ 95409 w 10035679"/>
              <a:gd name="connsiteY3468" fmla="*/ 1531739 h 5893281"/>
              <a:gd name="connsiteX3469" fmla="*/ 105672 w 10035679"/>
              <a:gd name="connsiteY3469" fmla="*/ 1527513 h 5893281"/>
              <a:gd name="connsiteX3470" fmla="*/ 113521 w 10035679"/>
              <a:gd name="connsiteY3470" fmla="*/ 1525700 h 5893281"/>
              <a:gd name="connsiteX3471" fmla="*/ 119559 w 10035679"/>
              <a:gd name="connsiteY3471" fmla="*/ 1525700 h 5893281"/>
              <a:gd name="connsiteX3472" fmla="*/ 127406 w 10035679"/>
              <a:gd name="connsiteY3472" fmla="*/ 1517248 h 5893281"/>
              <a:gd name="connsiteX3473" fmla="*/ 133445 w 10035679"/>
              <a:gd name="connsiteY3473" fmla="*/ 1511212 h 5893281"/>
              <a:gd name="connsiteX3474" fmla="*/ 131633 w 10035679"/>
              <a:gd name="connsiteY3474" fmla="*/ 1506984 h 5893281"/>
              <a:gd name="connsiteX3475" fmla="*/ 131633 w 10035679"/>
              <a:gd name="connsiteY3475" fmla="*/ 1502758 h 5893281"/>
              <a:gd name="connsiteX3476" fmla="*/ 127406 w 10035679"/>
              <a:gd name="connsiteY3476" fmla="*/ 1496722 h 5893281"/>
              <a:gd name="connsiteX3477" fmla="*/ 160010 w 10035679"/>
              <a:gd name="connsiteY3477" fmla="*/ 1496722 h 5893281"/>
              <a:gd name="connsiteX3478" fmla="*/ 161823 w 10035679"/>
              <a:gd name="connsiteY3478" fmla="*/ 1492495 h 5893281"/>
              <a:gd name="connsiteX3479" fmla="*/ 166048 w 10035679"/>
              <a:gd name="connsiteY3479" fmla="*/ 1492495 h 5893281"/>
              <a:gd name="connsiteX3480" fmla="*/ 170274 w 10035679"/>
              <a:gd name="connsiteY3480" fmla="*/ 1488269 h 5893281"/>
              <a:gd name="connsiteX3481" fmla="*/ 172084 w 10035679"/>
              <a:gd name="connsiteY3481" fmla="*/ 1488269 h 5893281"/>
              <a:gd name="connsiteX3482" fmla="*/ 179934 w 10035679"/>
              <a:gd name="connsiteY3482" fmla="*/ 1488269 h 5893281"/>
              <a:gd name="connsiteX3483" fmla="*/ 190199 w 10035679"/>
              <a:gd name="connsiteY3483" fmla="*/ 1498532 h 5893281"/>
              <a:gd name="connsiteX3484" fmla="*/ 200462 w 10035679"/>
              <a:gd name="connsiteY3484" fmla="*/ 1506984 h 5893281"/>
              <a:gd name="connsiteX3485" fmla="*/ 212537 w 10035679"/>
              <a:gd name="connsiteY3485" fmla="*/ 1517248 h 5893281"/>
              <a:gd name="connsiteX3486" fmla="*/ 218576 w 10035679"/>
              <a:gd name="connsiteY3486" fmla="*/ 1527513 h 5893281"/>
              <a:gd name="connsiteX3487" fmla="*/ 242725 w 10035679"/>
              <a:gd name="connsiteY3487" fmla="*/ 1517248 h 5893281"/>
              <a:gd name="connsiteX3488" fmla="*/ 242725 w 10035679"/>
              <a:gd name="connsiteY3488" fmla="*/ 1502758 h 5893281"/>
              <a:gd name="connsiteX3489" fmla="*/ 236688 w 10035679"/>
              <a:gd name="connsiteY3489" fmla="*/ 1492495 h 5893281"/>
              <a:gd name="connsiteX3490" fmla="*/ 232462 w 10035679"/>
              <a:gd name="connsiteY3490" fmla="*/ 1482231 h 5893281"/>
              <a:gd name="connsiteX3491" fmla="*/ 228236 w 10035679"/>
              <a:gd name="connsiteY3491" fmla="*/ 1470156 h 5893281"/>
              <a:gd name="connsiteX3492" fmla="*/ 226423 w 10035679"/>
              <a:gd name="connsiteY3492" fmla="*/ 1459892 h 5893281"/>
              <a:gd name="connsiteX3493" fmla="*/ 218576 w 10035679"/>
              <a:gd name="connsiteY3493" fmla="*/ 1449626 h 5893281"/>
              <a:gd name="connsiteX3494" fmla="*/ 194425 w 10035679"/>
              <a:gd name="connsiteY3494" fmla="*/ 1421250 h 5893281"/>
              <a:gd name="connsiteX3495" fmla="*/ 166048 w 10035679"/>
              <a:gd name="connsiteY3495" fmla="*/ 1398911 h 5893281"/>
              <a:gd name="connsiteX3496" fmla="*/ 133445 w 10035679"/>
              <a:gd name="connsiteY3496" fmla="*/ 1378381 h 5893281"/>
              <a:gd name="connsiteX3497" fmla="*/ 105068 w 10035679"/>
              <a:gd name="connsiteY3497" fmla="*/ 1357853 h 5893281"/>
              <a:gd name="connsiteX3498" fmla="*/ 88767 w 10035679"/>
              <a:gd name="connsiteY3498" fmla="*/ 1325250 h 5893281"/>
              <a:gd name="connsiteX3499" fmla="*/ 94804 w 10035679"/>
              <a:gd name="connsiteY3499" fmla="*/ 1314987 h 5893281"/>
              <a:gd name="connsiteX3500" fmla="*/ 99030 w 10035679"/>
              <a:gd name="connsiteY3500" fmla="*/ 1302912 h 5893281"/>
              <a:gd name="connsiteX3501" fmla="*/ 103258 w 10035679"/>
              <a:gd name="connsiteY3501" fmla="*/ 1292648 h 5893281"/>
              <a:gd name="connsiteX3502" fmla="*/ 145521 w 10035679"/>
              <a:gd name="connsiteY3502" fmla="*/ 1296874 h 5893281"/>
              <a:gd name="connsiteX3503" fmla="*/ 185973 w 10035679"/>
              <a:gd name="connsiteY3503" fmla="*/ 1292648 h 5893281"/>
              <a:gd name="connsiteX3504" fmla="*/ 218576 w 10035679"/>
              <a:gd name="connsiteY3504" fmla="*/ 1274537 h 5893281"/>
              <a:gd name="connsiteX3505" fmla="*/ 228838 w 10035679"/>
              <a:gd name="connsiteY3505" fmla="*/ 1249780 h 5893281"/>
              <a:gd name="connsiteX3506" fmla="*/ 236688 w 10035679"/>
              <a:gd name="connsiteY3506" fmla="*/ 1225026 h 5893281"/>
              <a:gd name="connsiteX3507" fmla="*/ 242725 w 10035679"/>
              <a:gd name="connsiteY3507" fmla="*/ 1202687 h 5893281"/>
              <a:gd name="connsiteX3508" fmla="*/ 269291 w 10035679"/>
              <a:gd name="connsiteY3508" fmla="*/ 1182159 h 5893281"/>
              <a:gd name="connsiteX3509" fmla="*/ 303705 w 10035679"/>
              <a:gd name="connsiteY3509" fmla="*/ 1164047 h 5893281"/>
              <a:gd name="connsiteX3510" fmla="*/ 342346 w 10035679"/>
              <a:gd name="connsiteY3510" fmla="*/ 1153784 h 5893281"/>
              <a:gd name="connsiteX3511" fmla="*/ 374949 w 10035679"/>
              <a:gd name="connsiteY3511" fmla="*/ 1139293 h 5893281"/>
              <a:gd name="connsiteX3512" fmla="*/ 407552 w 10035679"/>
              <a:gd name="connsiteY3512" fmla="*/ 1118766 h 5893281"/>
              <a:gd name="connsiteX3513" fmla="*/ 417816 w 10035679"/>
              <a:gd name="connsiteY3513" fmla="*/ 1124802 h 5893281"/>
              <a:gd name="connsiteX3514" fmla="*/ 423853 w 10035679"/>
              <a:gd name="connsiteY3514" fmla="*/ 1129029 h 5893281"/>
              <a:gd name="connsiteX3515" fmla="*/ 423853 w 10035679"/>
              <a:gd name="connsiteY3515" fmla="*/ 1135067 h 5893281"/>
              <a:gd name="connsiteX3516" fmla="*/ 428079 w 10035679"/>
              <a:gd name="connsiteY3516" fmla="*/ 1139293 h 5893281"/>
              <a:gd name="connsiteX3517" fmla="*/ 428079 w 10035679"/>
              <a:gd name="connsiteY3517" fmla="*/ 1147745 h 5893281"/>
              <a:gd name="connsiteX3518" fmla="*/ 432305 w 10035679"/>
              <a:gd name="connsiteY3518" fmla="*/ 1149556 h 5893281"/>
              <a:gd name="connsiteX3519" fmla="*/ 438344 w 10035679"/>
              <a:gd name="connsiteY3519" fmla="*/ 1158010 h 5893281"/>
              <a:gd name="connsiteX3520" fmla="*/ 446193 w 10035679"/>
              <a:gd name="connsiteY3520" fmla="*/ 1164047 h 5893281"/>
              <a:gd name="connsiteX3521" fmla="*/ 456456 w 10035679"/>
              <a:gd name="connsiteY3521" fmla="*/ 1164047 h 5893281"/>
              <a:gd name="connsiteX3522" fmla="*/ 464305 w 10035679"/>
              <a:gd name="connsiteY3522" fmla="*/ 1164047 h 5893281"/>
              <a:gd name="connsiteX3523" fmla="*/ 470344 w 10035679"/>
              <a:gd name="connsiteY3523" fmla="*/ 1162236 h 5893281"/>
              <a:gd name="connsiteX3524" fmla="*/ 478191 w 10035679"/>
              <a:gd name="connsiteY3524" fmla="*/ 1158010 h 5893281"/>
              <a:gd name="connsiteX3525" fmla="*/ 484230 w 10035679"/>
              <a:gd name="connsiteY3525" fmla="*/ 1158010 h 5893281"/>
              <a:gd name="connsiteX3526" fmla="*/ 492079 w 10035679"/>
              <a:gd name="connsiteY3526" fmla="*/ 1158010 h 5893281"/>
              <a:gd name="connsiteX3527" fmla="*/ 498116 w 10035679"/>
              <a:gd name="connsiteY3527" fmla="*/ 1162236 h 5893281"/>
              <a:gd name="connsiteX3528" fmla="*/ 505965 w 10035679"/>
              <a:gd name="connsiteY3528" fmla="*/ 1168273 h 5893281"/>
              <a:gd name="connsiteX3529" fmla="*/ 516228 w 10035679"/>
              <a:gd name="connsiteY3529" fmla="*/ 1178538 h 5893281"/>
              <a:gd name="connsiteX3530" fmla="*/ 522266 w 10035679"/>
              <a:gd name="connsiteY3530" fmla="*/ 1186988 h 5893281"/>
              <a:gd name="connsiteX3531" fmla="*/ 530116 w 10035679"/>
              <a:gd name="connsiteY3531" fmla="*/ 1193028 h 5893281"/>
              <a:gd name="connsiteX3532" fmla="*/ 540379 w 10035679"/>
              <a:gd name="connsiteY3532" fmla="*/ 1197254 h 5893281"/>
              <a:gd name="connsiteX3533" fmla="*/ 550643 w 10035679"/>
              <a:gd name="connsiteY3533" fmla="*/ 1201479 h 5893281"/>
              <a:gd name="connsiteX3534" fmla="*/ 560906 w 10035679"/>
              <a:gd name="connsiteY3534" fmla="*/ 1197254 h 5893281"/>
              <a:gd name="connsiteX3535" fmla="*/ 568755 w 10035679"/>
              <a:gd name="connsiteY3535" fmla="*/ 1197254 h 5893281"/>
              <a:gd name="connsiteX3536" fmla="*/ 574794 w 10035679"/>
              <a:gd name="connsiteY3536" fmla="*/ 1193028 h 5893281"/>
              <a:gd name="connsiteX3537" fmla="*/ 586869 w 10035679"/>
              <a:gd name="connsiteY3537" fmla="*/ 1188799 h 5893281"/>
              <a:gd name="connsiteX3538" fmla="*/ 592906 w 10035679"/>
              <a:gd name="connsiteY3538" fmla="*/ 1188799 h 5893281"/>
              <a:gd name="connsiteX3539" fmla="*/ 615246 w 10035679"/>
              <a:gd name="connsiteY3539" fmla="*/ 1197254 h 5893281"/>
              <a:gd name="connsiteX3540" fmla="*/ 645433 w 10035679"/>
              <a:gd name="connsiteY3540" fmla="*/ 1207517 h 5893281"/>
              <a:gd name="connsiteX3541" fmla="*/ 673810 w 10035679"/>
              <a:gd name="connsiteY3541" fmla="*/ 1222008 h 5893281"/>
              <a:gd name="connsiteX3542" fmla="*/ 702187 w 10035679"/>
              <a:gd name="connsiteY3542" fmla="*/ 1230459 h 5893281"/>
              <a:gd name="connsiteX3543" fmla="*/ 763166 w 10035679"/>
              <a:gd name="connsiteY3543" fmla="*/ 1222008 h 5893281"/>
              <a:gd name="connsiteX3544" fmla="*/ 801806 w 10035679"/>
              <a:gd name="connsiteY3544" fmla="*/ 1240119 h 5893281"/>
              <a:gd name="connsiteX3545" fmla="*/ 838032 w 10035679"/>
              <a:gd name="connsiteY3545" fmla="*/ 1264876 h 5893281"/>
              <a:gd name="connsiteX3546" fmla="*/ 872445 w 10035679"/>
              <a:gd name="connsiteY3546" fmla="*/ 1287214 h 5893281"/>
              <a:gd name="connsiteX3547" fmla="*/ 911086 w 10035679"/>
              <a:gd name="connsiteY3547" fmla="*/ 1307741 h 5893281"/>
              <a:gd name="connsiteX3548" fmla="*/ 957575 w 10035679"/>
              <a:gd name="connsiteY3548" fmla="*/ 1316194 h 5893281"/>
              <a:gd name="connsiteX3549" fmla="*/ 957575 w 10035679"/>
              <a:gd name="connsiteY3549" fmla="*/ 1301704 h 5893281"/>
              <a:gd name="connsiteX3550" fmla="*/ 947312 w 10035679"/>
              <a:gd name="connsiteY3550" fmla="*/ 1289630 h 5893281"/>
              <a:gd name="connsiteX3551" fmla="*/ 937048 w 10035679"/>
              <a:gd name="connsiteY3551" fmla="*/ 1275139 h 5893281"/>
              <a:gd name="connsiteX3552" fmla="*/ 924973 w 10035679"/>
              <a:gd name="connsiteY3552" fmla="*/ 1260650 h 5893281"/>
              <a:gd name="connsiteX3553" fmla="*/ 918936 w 10035679"/>
              <a:gd name="connsiteY3553" fmla="*/ 1244345 h 5893281"/>
              <a:gd name="connsiteX3554" fmla="*/ 961199 w 10035679"/>
              <a:gd name="connsiteY3554" fmla="*/ 1240119 h 5893281"/>
              <a:gd name="connsiteX3555" fmla="*/ 989575 w 10035679"/>
              <a:gd name="connsiteY3555" fmla="*/ 1231668 h 5893281"/>
              <a:gd name="connsiteX3556" fmla="*/ 1013726 w 10035679"/>
              <a:gd name="connsiteY3556" fmla="*/ 1217178 h 5893281"/>
              <a:gd name="connsiteX3557" fmla="*/ 1034254 w 10035679"/>
              <a:gd name="connsiteY3557" fmla="*/ 1202687 h 5893281"/>
              <a:gd name="connsiteX3558" fmla="*/ 1056592 w 10035679"/>
              <a:gd name="connsiteY3558" fmla="*/ 1186385 h 5893281"/>
              <a:gd name="connsiteX3559" fmla="*/ 1080742 w 10035679"/>
              <a:gd name="connsiteY3559" fmla="*/ 1174311 h 5893281"/>
              <a:gd name="connsiteX3560" fmla="*/ 1113345 w 10035679"/>
              <a:gd name="connsiteY3560" fmla="*/ 1168273 h 5893281"/>
              <a:gd name="connsiteX3561" fmla="*/ 1119383 w 10035679"/>
              <a:gd name="connsiteY3561" fmla="*/ 1172497 h 5893281"/>
              <a:gd name="connsiteX3562" fmla="*/ 1131459 w 10035679"/>
              <a:gd name="connsiteY3562" fmla="*/ 1174311 h 5893281"/>
              <a:gd name="connsiteX3563" fmla="*/ 1137496 w 10035679"/>
              <a:gd name="connsiteY3563" fmla="*/ 1178538 h 5893281"/>
              <a:gd name="connsiteX3564" fmla="*/ 1143534 w 10035679"/>
              <a:gd name="connsiteY3564" fmla="*/ 1182762 h 5893281"/>
              <a:gd name="connsiteX3565" fmla="*/ 1131459 w 10035679"/>
              <a:gd name="connsiteY3565" fmla="*/ 1182762 h 5893281"/>
              <a:gd name="connsiteX3566" fmla="*/ 1095233 w 10035679"/>
              <a:gd name="connsiteY3566" fmla="*/ 1211140 h 5893281"/>
              <a:gd name="connsiteX3567" fmla="*/ 1056592 w 10035679"/>
              <a:gd name="connsiteY3567" fmla="*/ 1235893 h 5893281"/>
              <a:gd name="connsiteX3568" fmla="*/ 1014329 w 10035679"/>
              <a:gd name="connsiteY3568" fmla="*/ 1254008 h 5893281"/>
              <a:gd name="connsiteX3569" fmla="*/ 1014329 w 10035679"/>
              <a:gd name="connsiteY3569" fmla="*/ 1268498 h 5893281"/>
              <a:gd name="connsiteX3570" fmla="*/ 1052970 w 10035679"/>
              <a:gd name="connsiteY3570" fmla="*/ 1274537 h 5893281"/>
              <a:gd name="connsiteX3571" fmla="*/ 1071082 w 10035679"/>
              <a:gd name="connsiteY3571" fmla="*/ 1254008 h 5893281"/>
              <a:gd name="connsiteX3572" fmla="*/ 1089194 w 10035679"/>
              <a:gd name="connsiteY3572" fmla="*/ 1243742 h 5893281"/>
              <a:gd name="connsiteX3573" fmla="*/ 1113345 w 10035679"/>
              <a:gd name="connsiteY3573" fmla="*/ 1239517 h 5893281"/>
              <a:gd name="connsiteX3574" fmla="*/ 1137496 w 10035679"/>
              <a:gd name="connsiteY3574" fmla="*/ 1239517 h 5893281"/>
              <a:gd name="connsiteX3575" fmla="*/ 1170098 w 10035679"/>
              <a:gd name="connsiteY3575" fmla="*/ 1235291 h 5893281"/>
              <a:gd name="connsiteX3576" fmla="*/ 1171911 w 10035679"/>
              <a:gd name="connsiteY3576" fmla="*/ 1225026 h 5893281"/>
              <a:gd name="connsiteX3577" fmla="*/ 1176137 w 10035679"/>
              <a:gd name="connsiteY3577" fmla="*/ 1214764 h 5893281"/>
              <a:gd name="connsiteX3578" fmla="*/ 1183984 w 10035679"/>
              <a:gd name="connsiteY3578" fmla="*/ 1202687 h 5893281"/>
              <a:gd name="connsiteX3579" fmla="*/ 1190023 w 10035679"/>
              <a:gd name="connsiteY3579" fmla="*/ 1196649 h 5893281"/>
              <a:gd name="connsiteX3580" fmla="*/ 1200286 w 10035679"/>
              <a:gd name="connsiteY3580" fmla="*/ 1221405 h 5893281"/>
              <a:gd name="connsiteX3581" fmla="*/ 1212361 w 10035679"/>
              <a:gd name="connsiteY3581" fmla="*/ 1239517 h 5893281"/>
              <a:gd name="connsiteX3582" fmla="*/ 1228663 w 10035679"/>
              <a:gd name="connsiteY3582" fmla="*/ 1254008 h 5893281"/>
              <a:gd name="connsiteX3583" fmla="*/ 1255229 w 10035679"/>
              <a:gd name="connsiteY3583" fmla="*/ 1260045 h 5893281"/>
              <a:gd name="connsiteX3584" fmla="*/ 1261265 w 10035679"/>
              <a:gd name="connsiteY3584" fmla="*/ 1254008 h 5893281"/>
              <a:gd name="connsiteX3585" fmla="*/ 1265493 w 10035679"/>
              <a:gd name="connsiteY3585" fmla="*/ 1249780 h 5893281"/>
              <a:gd name="connsiteX3586" fmla="*/ 1271530 w 10035679"/>
              <a:gd name="connsiteY3586" fmla="*/ 1245553 h 5893281"/>
              <a:gd name="connsiteX3587" fmla="*/ 1275756 w 10035679"/>
              <a:gd name="connsiteY3587" fmla="*/ 1243742 h 5893281"/>
              <a:gd name="connsiteX3588" fmla="*/ 1283605 w 10035679"/>
              <a:gd name="connsiteY3588" fmla="*/ 1243742 h 5893281"/>
              <a:gd name="connsiteX3589" fmla="*/ 1285416 w 10035679"/>
              <a:gd name="connsiteY3589" fmla="*/ 1243742 h 5893281"/>
              <a:gd name="connsiteX3590" fmla="*/ 1293265 w 10035679"/>
              <a:gd name="connsiteY3590" fmla="*/ 1254008 h 5893281"/>
              <a:gd name="connsiteX3591" fmla="*/ 1297491 w 10035679"/>
              <a:gd name="connsiteY3591" fmla="*/ 1260045 h 5893281"/>
              <a:gd name="connsiteX3592" fmla="*/ 1299304 w 10035679"/>
              <a:gd name="connsiteY3592" fmla="*/ 1268498 h 5893281"/>
              <a:gd name="connsiteX3593" fmla="*/ 1311377 w 10035679"/>
              <a:gd name="connsiteY3593" fmla="*/ 1264272 h 5893281"/>
              <a:gd name="connsiteX3594" fmla="*/ 1321642 w 10035679"/>
              <a:gd name="connsiteY3594" fmla="*/ 1258234 h 5893281"/>
              <a:gd name="connsiteX3595" fmla="*/ 1327680 w 10035679"/>
              <a:gd name="connsiteY3595" fmla="*/ 1249780 h 5893281"/>
              <a:gd name="connsiteX3596" fmla="*/ 1337943 w 10035679"/>
              <a:gd name="connsiteY3596" fmla="*/ 1245553 h 5893281"/>
              <a:gd name="connsiteX3597" fmla="*/ 1345793 w 10035679"/>
              <a:gd name="connsiteY3597" fmla="*/ 1243742 h 5893281"/>
              <a:gd name="connsiteX3598" fmla="*/ 1384432 w 10035679"/>
              <a:gd name="connsiteY3598" fmla="*/ 1254008 h 5893281"/>
              <a:gd name="connsiteX3599" fmla="*/ 1417037 w 10035679"/>
              <a:gd name="connsiteY3599" fmla="*/ 1278762 h 5893281"/>
              <a:gd name="connsiteX3600" fmla="*/ 1449640 w 10035679"/>
              <a:gd name="connsiteY3600" fmla="*/ 1303515 h 5893281"/>
              <a:gd name="connsiteX3601" fmla="*/ 1479827 w 10035679"/>
              <a:gd name="connsiteY3601" fmla="*/ 1325854 h 5893281"/>
              <a:gd name="connsiteX3602" fmla="*/ 1491902 w 10035679"/>
              <a:gd name="connsiteY3602" fmla="*/ 1325854 h 5893281"/>
              <a:gd name="connsiteX3603" fmla="*/ 1502165 w 10035679"/>
              <a:gd name="connsiteY3603" fmla="*/ 1325854 h 5893281"/>
              <a:gd name="connsiteX3604" fmla="*/ 1508204 w 10035679"/>
              <a:gd name="connsiteY3604" fmla="*/ 1321628 h 5893281"/>
              <a:gd name="connsiteX3605" fmla="*/ 1520279 w 10035679"/>
              <a:gd name="connsiteY3605" fmla="*/ 1317400 h 5893281"/>
              <a:gd name="connsiteX3606" fmla="*/ 1526316 w 10035679"/>
              <a:gd name="connsiteY3606" fmla="*/ 1315590 h 5893281"/>
              <a:gd name="connsiteX3607" fmla="*/ 1532354 w 10035679"/>
              <a:gd name="connsiteY3607" fmla="*/ 1315590 h 5893281"/>
              <a:gd name="connsiteX3608" fmla="*/ 1540202 w 10035679"/>
              <a:gd name="connsiteY3608" fmla="*/ 1321628 h 5893281"/>
              <a:gd name="connsiteX3609" fmla="*/ 1546240 w 10035679"/>
              <a:gd name="connsiteY3609" fmla="*/ 1330080 h 5893281"/>
              <a:gd name="connsiteX3610" fmla="*/ 1554090 w 10035679"/>
              <a:gd name="connsiteY3610" fmla="*/ 1340343 h 5893281"/>
              <a:gd name="connsiteX3611" fmla="*/ 1560126 w 10035679"/>
              <a:gd name="connsiteY3611" fmla="*/ 1354834 h 5893281"/>
              <a:gd name="connsiteX3612" fmla="*/ 1564352 w 10035679"/>
              <a:gd name="connsiteY3612" fmla="*/ 1360872 h 5893281"/>
              <a:gd name="connsiteX3613" fmla="*/ 1558316 w 10035679"/>
              <a:gd name="connsiteY3613" fmla="*/ 1365100 h 5893281"/>
              <a:gd name="connsiteX3614" fmla="*/ 1550466 w 10035679"/>
              <a:gd name="connsiteY3614" fmla="*/ 1369326 h 5893281"/>
              <a:gd name="connsiteX3615" fmla="*/ 1546240 w 10035679"/>
              <a:gd name="connsiteY3615" fmla="*/ 1371137 h 5893281"/>
              <a:gd name="connsiteX3616" fmla="*/ 1546240 w 10035679"/>
              <a:gd name="connsiteY3616" fmla="*/ 1375363 h 5893281"/>
              <a:gd name="connsiteX3617" fmla="*/ 1544430 w 10035679"/>
              <a:gd name="connsiteY3617" fmla="*/ 1379589 h 5893281"/>
              <a:gd name="connsiteX3618" fmla="*/ 1540202 w 10035679"/>
              <a:gd name="connsiteY3618" fmla="*/ 1385628 h 5893281"/>
              <a:gd name="connsiteX3619" fmla="*/ 1564352 w 10035679"/>
              <a:gd name="connsiteY3619" fmla="*/ 1385628 h 5893281"/>
              <a:gd name="connsiteX3620" fmla="*/ 1596955 w 10035679"/>
              <a:gd name="connsiteY3620" fmla="*/ 1389854 h 5893281"/>
              <a:gd name="connsiteX3621" fmla="*/ 1629558 w 10035679"/>
              <a:gd name="connsiteY3621" fmla="*/ 1389854 h 5893281"/>
              <a:gd name="connsiteX3622" fmla="*/ 1657935 w 10035679"/>
              <a:gd name="connsiteY3622" fmla="*/ 1389854 h 5893281"/>
              <a:gd name="connsiteX3623" fmla="*/ 1674236 w 10035679"/>
              <a:gd name="connsiteY3623" fmla="*/ 1394080 h 5893281"/>
              <a:gd name="connsiteX3624" fmla="*/ 1692350 w 10035679"/>
              <a:gd name="connsiteY3624" fmla="*/ 1414608 h 5893281"/>
              <a:gd name="connsiteX3625" fmla="*/ 1710462 w 10035679"/>
              <a:gd name="connsiteY3625" fmla="*/ 1436948 h 5893281"/>
              <a:gd name="connsiteX3626" fmla="*/ 1726763 w 10035679"/>
              <a:gd name="connsiteY3626" fmla="*/ 1457476 h 5893281"/>
              <a:gd name="connsiteX3627" fmla="*/ 1726763 w 10035679"/>
              <a:gd name="connsiteY3627" fmla="*/ 1386231 h 5893281"/>
              <a:gd name="connsiteX3628" fmla="*/ 1744878 w 10035679"/>
              <a:gd name="connsiteY3628" fmla="*/ 1386231 h 5893281"/>
              <a:gd name="connsiteX3629" fmla="*/ 1758763 w 10035679"/>
              <a:gd name="connsiteY3629" fmla="*/ 1386231 h 5893281"/>
              <a:gd name="connsiteX3630" fmla="*/ 1769026 w 10035679"/>
              <a:gd name="connsiteY3630" fmla="*/ 1384420 h 5893281"/>
              <a:gd name="connsiteX3631" fmla="*/ 1782914 w 10035679"/>
              <a:gd name="connsiteY3631" fmla="*/ 1380194 h 5893281"/>
              <a:gd name="connsiteX3632" fmla="*/ 1782914 w 10035679"/>
              <a:gd name="connsiteY3632" fmla="*/ 1371741 h 5893281"/>
              <a:gd name="connsiteX3633" fmla="*/ 1720122 w 10035679"/>
              <a:gd name="connsiteY3633" fmla="*/ 1371741 h 5893281"/>
              <a:gd name="connsiteX3634" fmla="*/ 1715896 w 10035679"/>
              <a:gd name="connsiteY3634" fmla="*/ 1361476 h 5893281"/>
              <a:gd name="connsiteX3635" fmla="*/ 1714085 w 10035679"/>
              <a:gd name="connsiteY3635" fmla="*/ 1359666 h 5893281"/>
              <a:gd name="connsiteX3636" fmla="*/ 1709859 w 10035679"/>
              <a:gd name="connsiteY3636" fmla="*/ 1351211 h 5893281"/>
              <a:gd name="connsiteX3637" fmla="*/ 1705633 w 10035679"/>
              <a:gd name="connsiteY3637" fmla="*/ 1345175 h 5893281"/>
              <a:gd name="connsiteX3638" fmla="*/ 1705633 w 10035679"/>
              <a:gd name="connsiteY3638" fmla="*/ 1333099 h 5893281"/>
              <a:gd name="connsiteX3639" fmla="*/ 1713481 w 10035679"/>
              <a:gd name="connsiteY3639" fmla="*/ 1333099 h 5893281"/>
              <a:gd name="connsiteX3640" fmla="*/ 1713481 w 10035679"/>
              <a:gd name="connsiteY3640" fmla="*/ 1327062 h 5893281"/>
              <a:gd name="connsiteX3641" fmla="*/ 1804650 w 10035679"/>
              <a:gd name="connsiteY3641" fmla="*/ 1316798 h 5893281"/>
              <a:gd name="connsiteX3642" fmla="*/ 1804650 w 10035679"/>
              <a:gd name="connsiteY3642" fmla="*/ 1341551 h 5893281"/>
              <a:gd name="connsiteX3643" fmla="*/ 1814912 w 10035679"/>
              <a:gd name="connsiteY3643" fmla="*/ 1347590 h 5893281"/>
              <a:gd name="connsiteX3644" fmla="*/ 1822761 w 10035679"/>
              <a:gd name="connsiteY3644" fmla="*/ 1359666 h 5893281"/>
              <a:gd name="connsiteX3645" fmla="*/ 1828800 w 10035679"/>
              <a:gd name="connsiteY3645" fmla="*/ 1365703 h 5893281"/>
              <a:gd name="connsiteX3646" fmla="*/ 1836647 w 10035679"/>
              <a:gd name="connsiteY3646" fmla="*/ 1380194 h 5893281"/>
              <a:gd name="connsiteX3647" fmla="*/ 1875289 w 10035679"/>
              <a:gd name="connsiteY3647" fmla="*/ 1380194 h 5893281"/>
              <a:gd name="connsiteX3648" fmla="*/ 1899439 w 10035679"/>
              <a:gd name="connsiteY3648" fmla="*/ 1386231 h 5893281"/>
              <a:gd name="connsiteX3649" fmla="*/ 1923590 w 10035679"/>
              <a:gd name="connsiteY3649" fmla="*/ 1390457 h 5893281"/>
              <a:gd name="connsiteX3650" fmla="*/ 1947739 w 10035679"/>
              <a:gd name="connsiteY3650" fmla="*/ 1394683 h 5893281"/>
              <a:gd name="connsiteX3651" fmla="*/ 1983965 w 10035679"/>
              <a:gd name="connsiteY3651" fmla="*/ 1394683 h 5893281"/>
              <a:gd name="connsiteX3652" fmla="*/ 1988191 w 10035679"/>
              <a:gd name="connsiteY3652" fmla="*/ 1390457 h 5893281"/>
              <a:gd name="connsiteX3653" fmla="*/ 1990004 w 10035679"/>
              <a:gd name="connsiteY3653" fmla="*/ 1386231 h 5893281"/>
              <a:gd name="connsiteX3654" fmla="*/ 1994229 w 10035679"/>
              <a:gd name="connsiteY3654" fmla="*/ 1384420 h 5893281"/>
              <a:gd name="connsiteX3655" fmla="*/ 1998455 w 10035679"/>
              <a:gd name="connsiteY3655" fmla="*/ 1380194 h 5893281"/>
              <a:gd name="connsiteX3656" fmla="*/ 1998455 w 10035679"/>
              <a:gd name="connsiteY3656" fmla="*/ 1355440 h 5893281"/>
              <a:gd name="connsiteX3657" fmla="*/ 2044944 w 10035679"/>
              <a:gd name="connsiteY3657" fmla="*/ 1355440 h 5893281"/>
              <a:gd name="connsiteX3658" fmla="*/ 2058830 w 10035679"/>
              <a:gd name="connsiteY3658" fmla="*/ 1386231 h 5893281"/>
              <a:gd name="connsiteX3659" fmla="*/ 2075132 w 10035679"/>
              <a:gd name="connsiteY3659" fmla="*/ 1418834 h 5893281"/>
              <a:gd name="connsiteX3660" fmla="*/ 2079358 w 10035679"/>
              <a:gd name="connsiteY3660" fmla="*/ 1404345 h 5893281"/>
              <a:gd name="connsiteX3661" fmla="*/ 2079358 w 10035679"/>
              <a:gd name="connsiteY3661" fmla="*/ 1398306 h 5893281"/>
              <a:gd name="connsiteX3662" fmla="*/ 2083586 w 10035679"/>
              <a:gd name="connsiteY3662" fmla="*/ 1386231 h 5893281"/>
              <a:gd name="connsiteX3663" fmla="*/ 2083586 w 10035679"/>
              <a:gd name="connsiteY3663" fmla="*/ 1380194 h 5893281"/>
              <a:gd name="connsiteX3664" fmla="*/ 2107735 w 10035679"/>
              <a:gd name="connsiteY3664" fmla="*/ 1380194 h 5893281"/>
              <a:gd name="connsiteX3665" fmla="*/ 2107735 w 10035679"/>
              <a:gd name="connsiteY3665" fmla="*/ 1351816 h 5893281"/>
              <a:gd name="connsiteX3666" fmla="*/ 2107735 w 10035679"/>
              <a:gd name="connsiteY3666" fmla="*/ 1319213 h 5893281"/>
              <a:gd name="connsiteX3667" fmla="*/ 2111963 w 10035679"/>
              <a:gd name="connsiteY3667" fmla="*/ 1290838 h 5893281"/>
              <a:gd name="connsiteX3668" fmla="*/ 2107735 w 10035679"/>
              <a:gd name="connsiteY3668" fmla="*/ 1276347 h 5893281"/>
              <a:gd name="connsiteX3669" fmla="*/ 2083586 w 10035679"/>
              <a:gd name="connsiteY3669" fmla="*/ 1247969 h 5893281"/>
              <a:gd name="connsiteX3670" fmla="*/ 2065472 w 10035679"/>
              <a:gd name="connsiteY3670" fmla="*/ 1217178 h 5893281"/>
              <a:gd name="connsiteX3671" fmla="*/ 2061246 w 10035679"/>
              <a:gd name="connsiteY3671" fmla="*/ 1180348 h 5893281"/>
              <a:gd name="connsiteX3672" fmla="*/ 2069095 w 10035679"/>
              <a:gd name="connsiteY3672" fmla="*/ 1145330 h 5893281"/>
              <a:gd name="connsiteX3673" fmla="*/ 2093246 w 10035679"/>
              <a:gd name="connsiteY3673" fmla="*/ 1106690 h 5893281"/>
              <a:gd name="connsiteX3674" fmla="*/ 2111358 w 10035679"/>
              <a:gd name="connsiteY3674" fmla="*/ 1098237 h 5893281"/>
              <a:gd name="connsiteX3675" fmla="*/ 2131885 w 10035679"/>
              <a:gd name="connsiteY3675" fmla="*/ 1092198 h 5893281"/>
              <a:gd name="connsiteX3676" fmla="*/ 1724940 w 10035679"/>
              <a:gd name="connsiteY3676" fmla="*/ 989554 h 5893281"/>
              <a:gd name="connsiteX3677" fmla="*/ 1767202 w 10035679"/>
              <a:gd name="connsiteY3677" fmla="*/ 1018533 h 5893281"/>
              <a:gd name="connsiteX3678" fmla="*/ 1793768 w 10035679"/>
              <a:gd name="connsiteY3678" fmla="*/ 1052949 h 5893281"/>
              <a:gd name="connsiteX3679" fmla="*/ 1807654 w 10035679"/>
              <a:gd name="connsiteY3679" fmla="*/ 1095814 h 5893281"/>
              <a:gd name="connsiteX3680" fmla="*/ 1817917 w 10035679"/>
              <a:gd name="connsiteY3680" fmla="*/ 1151360 h 5893281"/>
              <a:gd name="connsiteX3681" fmla="*/ 1828182 w 10035679"/>
              <a:gd name="connsiteY3681" fmla="*/ 1206303 h 5893281"/>
              <a:gd name="connsiteX3682" fmla="*/ 1860182 w 10035679"/>
              <a:gd name="connsiteY3682" fmla="*/ 1210529 h 5893281"/>
              <a:gd name="connsiteX3683" fmla="*/ 1880709 w 10035679"/>
              <a:gd name="connsiteY3683" fmla="*/ 1214153 h 5893281"/>
              <a:gd name="connsiteX3684" fmla="*/ 1898821 w 10035679"/>
              <a:gd name="connsiteY3684" fmla="*/ 1228643 h 5893281"/>
              <a:gd name="connsiteX3685" fmla="*/ 1909086 w 10035679"/>
              <a:gd name="connsiteY3685" fmla="*/ 1247358 h 5893281"/>
              <a:gd name="connsiteX3686" fmla="*/ 1913312 w 10035679"/>
              <a:gd name="connsiteY3686" fmla="*/ 1277548 h 5893281"/>
              <a:gd name="connsiteX3687" fmla="*/ 1907273 w 10035679"/>
              <a:gd name="connsiteY3687" fmla="*/ 1277548 h 5893281"/>
              <a:gd name="connsiteX3688" fmla="*/ 1903047 w 10035679"/>
              <a:gd name="connsiteY3688" fmla="*/ 1275735 h 5893281"/>
              <a:gd name="connsiteX3689" fmla="*/ 1898821 w 10035679"/>
              <a:gd name="connsiteY3689" fmla="*/ 1271509 h 5893281"/>
              <a:gd name="connsiteX3690" fmla="*/ 1894595 w 10035679"/>
              <a:gd name="connsiteY3690" fmla="*/ 1267283 h 5893281"/>
              <a:gd name="connsiteX3691" fmla="*/ 1888559 w 10035679"/>
              <a:gd name="connsiteY3691" fmla="*/ 1263660 h 5893281"/>
              <a:gd name="connsiteX3692" fmla="*/ 1888559 w 10035679"/>
              <a:gd name="connsiteY3692" fmla="*/ 1277548 h 5893281"/>
              <a:gd name="connsiteX3693" fmla="*/ 1894595 w 10035679"/>
              <a:gd name="connsiteY3693" fmla="*/ 1286000 h 5893281"/>
              <a:gd name="connsiteX3694" fmla="*/ 1898821 w 10035679"/>
              <a:gd name="connsiteY3694" fmla="*/ 1290226 h 5893281"/>
              <a:gd name="connsiteX3695" fmla="*/ 1903047 w 10035679"/>
              <a:gd name="connsiteY3695" fmla="*/ 1290226 h 5893281"/>
              <a:gd name="connsiteX3696" fmla="*/ 1903047 w 10035679"/>
              <a:gd name="connsiteY3696" fmla="*/ 1296263 h 5893281"/>
              <a:gd name="connsiteX3697" fmla="*/ 1903047 w 10035679"/>
              <a:gd name="connsiteY3697" fmla="*/ 1300491 h 5893281"/>
              <a:gd name="connsiteX3698" fmla="*/ 1907273 w 10035679"/>
              <a:gd name="connsiteY3698" fmla="*/ 1310150 h 5893281"/>
              <a:gd name="connsiteX3699" fmla="*/ 1888559 w 10035679"/>
              <a:gd name="connsiteY3699" fmla="*/ 1314376 h 5893281"/>
              <a:gd name="connsiteX3700" fmla="*/ 1870445 w 10035679"/>
              <a:gd name="connsiteY3700" fmla="*/ 1318602 h 5893281"/>
              <a:gd name="connsiteX3701" fmla="*/ 1850520 w 10035679"/>
              <a:gd name="connsiteY3701" fmla="*/ 1318602 h 5893281"/>
              <a:gd name="connsiteX3702" fmla="*/ 1813691 w 10035679"/>
              <a:gd name="connsiteY3702" fmla="*/ 1304112 h 5893281"/>
              <a:gd name="connsiteX3703" fmla="*/ 1779278 w 10035679"/>
              <a:gd name="connsiteY3703" fmla="*/ 1300491 h 5893281"/>
              <a:gd name="connsiteX3704" fmla="*/ 1738826 w 10035679"/>
              <a:gd name="connsiteY3704" fmla="*/ 1306527 h 5893281"/>
              <a:gd name="connsiteX3705" fmla="*/ 1700184 w 10035679"/>
              <a:gd name="connsiteY3705" fmla="*/ 1318602 h 5893281"/>
              <a:gd name="connsiteX3706" fmla="*/ 1661545 w 10035679"/>
              <a:gd name="connsiteY3706" fmla="*/ 1324639 h 5893281"/>
              <a:gd name="connsiteX3707" fmla="*/ 1619282 w 10035679"/>
              <a:gd name="connsiteY3707" fmla="*/ 1324639 h 5893281"/>
              <a:gd name="connsiteX3708" fmla="*/ 1570378 w 10035679"/>
              <a:gd name="connsiteY3708" fmla="*/ 1310150 h 5893281"/>
              <a:gd name="connsiteX3709" fmla="*/ 1544415 w 10035679"/>
              <a:gd name="connsiteY3709" fmla="*/ 1304112 h 5893281"/>
              <a:gd name="connsiteX3710" fmla="*/ 1523887 w 10035679"/>
              <a:gd name="connsiteY3710" fmla="*/ 1300491 h 5893281"/>
              <a:gd name="connsiteX3711" fmla="*/ 1505775 w 10035679"/>
              <a:gd name="connsiteY3711" fmla="*/ 1296263 h 5893281"/>
              <a:gd name="connsiteX3712" fmla="*/ 1489474 w 10035679"/>
              <a:gd name="connsiteY3712" fmla="*/ 1286000 h 5893281"/>
              <a:gd name="connsiteX3713" fmla="*/ 1477398 w 10035679"/>
              <a:gd name="connsiteY3713" fmla="*/ 1263660 h 5893281"/>
              <a:gd name="connsiteX3714" fmla="*/ 1485248 w 10035679"/>
              <a:gd name="connsiteY3714" fmla="*/ 1263660 h 5893281"/>
              <a:gd name="connsiteX3715" fmla="*/ 1503964 w 10035679"/>
              <a:gd name="connsiteY3715" fmla="*/ 1247358 h 5893281"/>
              <a:gd name="connsiteX3716" fmla="*/ 1529926 w 10035679"/>
              <a:gd name="connsiteY3716" fmla="*/ 1238906 h 5893281"/>
              <a:gd name="connsiteX3717" fmla="*/ 1562528 w 10035679"/>
              <a:gd name="connsiteY3717" fmla="*/ 1234680 h 5893281"/>
              <a:gd name="connsiteX3718" fmla="*/ 1595131 w 10035679"/>
              <a:gd name="connsiteY3718" fmla="*/ 1232870 h 5893281"/>
              <a:gd name="connsiteX3719" fmla="*/ 1595131 w 10035679"/>
              <a:gd name="connsiteY3719" fmla="*/ 1224415 h 5893281"/>
              <a:gd name="connsiteX3720" fmla="*/ 1580641 w 10035679"/>
              <a:gd name="connsiteY3720" fmla="*/ 1214153 h 5893281"/>
              <a:gd name="connsiteX3721" fmla="*/ 1570378 w 10035679"/>
              <a:gd name="connsiteY3721" fmla="*/ 1206303 h 5893281"/>
              <a:gd name="connsiteX3722" fmla="*/ 1556490 w 10035679"/>
              <a:gd name="connsiteY3722" fmla="*/ 1204492 h 5893281"/>
              <a:gd name="connsiteX3723" fmla="*/ 1529926 w 10035679"/>
              <a:gd name="connsiteY3723" fmla="*/ 1200267 h 5893281"/>
              <a:gd name="connsiteX3724" fmla="*/ 1517850 w 10035679"/>
              <a:gd name="connsiteY3724" fmla="*/ 1200267 h 5893281"/>
              <a:gd name="connsiteX3725" fmla="*/ 1491889 w 10035679"/>
              <a:gd name="connsiteY3725" fmla="*/ 1200267 h 5893281"/>
              <a:gd name="connsiteX3726" fmla="*/ 1461097 w 10035679"/>
              <a:gd name="connsiteY3726" fmla="*/ 1200267 h 5893281"/>
              <a:gd name="connsiteX3727" fmla="*/ 1456871 w 10035679"/>
              <a:gd name="connsiteY3727" fmla="*/ 1177926 h 5893281"/>
              <a:gd name="connsiteX3728" fmla="*/ 1447211 w 10035679"/>
              <a:gd name="connsiteY3728" fmla="*/ 1157399 h 5893281"/>
              <a:gd name="connsiteX3729" fmla="*/ 1438757 w 10035679"/>
              <a:gd name="connsiteY3729" fmla="*/ 1138682 h 5893281"/>
              <a:gd name="connsiteX3730" fmla="*/ 1432720 w 10035679"/>
              <a:gd name="connsiteY3730" fmla="*/ 1118155 h 5893281"/>
              <a:gd name="connsiteX3731" fmla="*/ 1432720 w 10035679"/>
              <a:gd name="connsiteY3731" fmla="*/ 1081928 h 5893281"/>
              <a:gd name="connsiteX3732" fmla="*/ 1447211 w 10035679"/>
              <a:gd name="connsiteY3732" fmla="*/ 1061401 h 5893281"/>
              <a:gd name="connsiteX3733" fmla="*/ 1461097 w 10035679"/>
              <a:gd name="connsiteY3733" fmla="*/ 1036647 h 5893281"/>
              <a:gd name="connsiteX3734" fmla="*/ 1477398 w 10035679"/>
              <a:gd name="connsiteY3734" fmla="*/ 1014307 h 5893281"/>
              <a:gd name="connsiteX3735" fmla="*/ 1499736 w 10035679"/>
              <a:gd name="connsiteY3735" fmla="*/ 999818 h 5893281"/>
              <a:gd name="connsiteX3736" fmla="*/ 1523887 w 10035679"/>
              <a:gd name="connsiteY3736" fmla="*/ 1004044 h 5893281"/>
              <a:gd name="connsiteX3737" fmla="*/ 1529926 w 10035679"/>
              <a:gd name="connsiteY3737" fmla="*/ 1004044 h 5893281"/>
              <a:gd name="connsiteX3738" fmla="*/ 1529926 w 10035679"/>
              <a:gd name="connsiteY3738" fmla="*/ 1010081 h 5893281"/>
              <a:gd name="connsiteX3739" fmla="*/ 1529926 w 10035679"/>
              <a:gd name="connsiteY3739" fmla="*/ 1014307 h 5893281"/>
              <a:gd name="connsiteX3740" fmla="*/ 1528113 w 10035679"/>
              <a:gd name="connsiteY3740" fmla="*/ 1014307 h 5893281"/>
              <a:gd name="connsiteX3741" fmla="*/ 1528113 w 10035679"/>
              <a:gd name="connsiteY3741" fmla="*/ 1018533 h 5893281"/>
              <a:gd name="connsiteX3742" fmla="*/ 1529926 w 10035679"/>
              <a:gd name="connsiteY3742" fmla="*/ 1022156 h 5893281"/>
              <a:gd name="connsiteX3743" fmla="*/ 1529926 w 10035679"/>
              <a:gd name="connsiteY3743" fmla="*/ 1028798 h 5893281"/>
              <a:gd name="connsiteX3744" fmla="*/ 1548038 w 10035679"/>
              <a:gd name="connsiteY3744" fmla="*/ 1028798 h 5893281"/>
              <a:gd name="connsiteX3745" fmla="*/ 1572791 w 10035679"/>
              <a:gd name="connsiteY3745" fmla="*/ 1028798 h 5893281"/>
              <a:gd name="connsiteX3746" fmla="*/ 1595131 w 10035679"/>
              <a:gd name="connsiteY3746" fmla="*/ 1028798 h 5893281"/>
              <a:gd name="connsiteX3747" fmla="*/ 1609017 w 10035679"/>
              <a:gd name="connsiteY3747" fmla="*/ 1028798 h 5893281"/>
              <a:gd name="connsiteX3748" fmla="*/ 1615056 w 10035679"/>
              <a:gd name="connsiteY3748" fmla="*/ 1032421 h 5893281"/>
              <a:gd name="connsiteX3749" fmla="*/ 1619282 w 10035679"/>
              <a:gd name="connsiteY3749" fmla="*/ 1036647 h 5893281"/>
              <a:gd name="connsiteX3750" fmla="*/ 1623508 w 10035679"/>
              <a:gd name="connsiteY3750" fmla="*/ 1042684 h 5893281"/>
              <a:gd name="connsiteX3751" fmla="*/ 1627131 w 10035679"/>
              <a:gd name="connsiteY3751" fmla="*/ 1051138 h 5893281"/>
              <a:gd name="connsiteX3752" fmla="*/ 1633168 w 10035679"/>
              <a:gd name="connsiteY3752" fmla="*/ 1052949 h 5893281"/>
              <a:gd name="connsiteX3753" fmla="*/ 1641620 w 10035679"/>
              <a:gd name="connsiteY3753" fmla="*/ 1061401 h 5893281"/>
              <a:gd name="connsiteX3754" fmla="*/ 1643433 w 10035679"/>
              <a:gd name="connsiteY3754" fmla="*/ 1051138 h 5893281"/>
              <a:gd name="connsiteX3755" fmla="*/ 1647659 w 10035679"/>
              <a:gd name="connsiteY3755" fmla="*/ 1046910 h 5893281"/>
              <a:gd name="connsiteX3756" fmla="*/ 1655508 w 10035679"/>
              <a:gd name="connsiteY3756" fmla="*/ 1042684 h 5893281"/>
              <a:gd name="connsiteX3757" fmla="*/ 1657921 w 10035679"/>
              <a:gd name="connsiteY3757" fmla="*/ 1039063 h 5893281"/>
              <a:gd name="connsiteX3758" fmla="*/ 1669997 w 10035679"/>
              <a:gd name="connsiteY3758" fmla="*/ 1039063 h 5893281"/>
              <a:gd name="connsiteX3759" fmla="*/ 1680262 w 10035679"/>
              <a:gd name="connsiteY3759" fmla="*/ 1036647 h 5893281"/>
              <a:gd name="connsiteX3760" fmla="*/ 1694147 w 10035679"/>
              <a:gd name="connsiteY3760" fmla="*/ 1065024 h 5893281"/>
              <a:gd name="connsiteX3761" fmla="*/ 1708638 w 10035679"/>
              <a:gd name="connsiteY3761" fmla="*/ 1085551 h 5893281"/>
              <a:gd name="connsiteX3762" fmla="*/ 1718298 w 10035679"/>
              <a:gd name="connsiteY3762" fmla="*/ 1100042 h 5893281"/>
              <a:gd name="connsiteX3763" fmla="*/ 1722524 w 10035679"/>
              <a:gd name="connsiteY3763" fmla="*/ 1089778 h 5893281"/>
              <a:gd name="connsiteX3764" fmla="*/ 1724940 w 10035679"/>
              <a:gd name="connsiteY3764" fmla="*/ 1079513 h 5893281"/>
              <a:gd name="connsiteX3765" fmla="*/ 1724940 w 10035679"/>
              <a:gd name="connsiteY3765" fmla="*/ 1067439 h 5893281"/>
              <a:gd name="connsiteX3766" fmla="*/ 1724940 w 10035679"/>
              <a:gd name="connsiteY3766" fmla="*/ 1052949 h 5893281"/>
              <a:gd name="connsiteX3767" fmla="*/ 1712260 w 10035679"/>
              <a:gd name="connsiteY3767" fmla="*/ 1032421 h 5893281"/>
              <a:gd name="connsiteX3768" fmla="*/ 1714675 w 10035679"/>
              <a:gd name="connsiteY3768" fmla="*/ 1010081 h 5893281"/>
              <a:gd name="connsiteX3769" fmla="*/ 1765392 w 10035679"/>
              <a:gd name="connsiteY3769" fmla="*/ 956951 h 5893281"/>
              <a:gd name="connsiteX3770" fmla="*/ 1781694 w 10035679"/>
              <a:gd name="connsiteY3770" fmla="*/ 956951 h 5893281"/>
              <a:gd name="connsiteX3771" fmla="*/ 1795580 w 10035679"/>
              <a:gd name="connsiteY3771" fmla="*/ 961177 h 5893281"/>
              <a:gd name="connsiteX3772" fmla="*/ 1810070 w 10035679"/>
              <a:gd name="connsiteY3772" fmla="*/ 965403 h 5893281"/>
              <a:gd name="connsiteX3773" fmla="*/ 1822146 w 10035679"/>
              <a:gd name="connsiteY3773" fmla="*/ 971442 h 5893281"/>
              <a:gd name="connsiteX3774" fmla="*/ 1823956 w 10035679"/>
              <a:gd name="connsiteY3774" fmla="*/ 981705 h 5893281"/>
              <a:gd name="connsiteX3775" fmla="*/ 1823956 w 10035679"/>
              <a:gd name="connsiteY3775" fmla="*/ 989555 h 5893281"/>
              <a:gd name="connsiteX3776" fmla="*/ 1828182 w 10035679"/>
              <a:gd name="connsiteY3776" fmla="*/ 999820 h 5893281"/>
              <a:gd name="connsiteX3777" fmla="*/ 1828182 w 10035679"/>
              <a:gd name="connsiteY3777" fmla="*/ 1014309 h 5893281"/>
              <a:gd name="connsiteX3778" fmla="*/ 1817920 w 10035679"/>
              <a:gd name="connsiteY3778" fmla="*/ 1014309 h 5893281"/>
              <a:gd name="connsiteX3779" fmla="*/ 1810070 w 10035679"/>
              <a:gd name="connsiteY3779" fmla="*/ 1018536 h 5893281"/>
              <a:gd name="connsiteX3780" fmla="*/ 1799806 w 10035679"/>
              <a:gd name="connsiteY3780" fmla="*/ 1018536 h 5893281"/>
              <a:gd name="connsiteX3781" fmla="*/ 1789543 w 10035679"/>
              <a:gd name="connsiteY3781" fmla="*/ 1022159 h 5893281"/>
              <a:gd name="connsiteX3782" fmla="*/ 1771429 w 10035679"/>
              <a:gd name="connsiteY3782" fmla="*/ 1004046 h 5893281"/>
              <a:gd name="connsiteX3783" fmla="*/ 1750902 w 10035679"/>
              <a:gd name="connsiteY3783" fmla="*/ 989555 h 5893281"/>
              <a:gd name="connsiteX3784" fmla="*/ 8645824 w 10035679"/>
              <a:gd name="connsiteY3784" fmla="*/ 942458 h 5893281"/>
              <a:gd name="connsiteX3785" fmla="*/ 8683861 w 10035679"/>
              <a:gd name="connsiteY3785" fmla="*/ 942458 h 5893281"/>
              <a:gd name="connsiteX3786" fmla="*/ 8716464 w 10035679"/>
              <a:gd name="connsiteY3786" fmla="*/ 950911 h 5893281"/>
              <a:gd name="connsiteX3787" fmla="*/ 8746651 w 10035679"/>
              <a:gd name="connsiteY3787" fmla="*/ 956949 h 5893281"/>
              <a:gd name="connsiteX3788" fmla="*/ 8755105 w 10035679"/>
              <a:gd name="connsiteY3788" fmla="*/ 989552 h 5893281"/>
              <a:gd name="connsiteX3789" fmla="*/ 8651861 w 10035679"/>
              <a:gd name="connsiteY3789" fmla="*/ 989552 h 5893281"/>
              <a:gd name="connsiteX3790" fmla="*/ 8647635 w 10035679"/>
              <a:gd name="connsiteY3790" fmla="*/ 979287 h 5893281"/>
              <a:gd name="connsiteX3791" fmla="*/ 8647635 w 10035679"/>
              <a:gd name="connsiteY3791" fmla="*/ 969025 h 5893281"/>
              <a:gd name="connsiteX3792" fmla="*/ 8645824 w 10035679"/>
              <a:gd name="connsiteY3792" fmla="*/ 956949 h 5893281"/>
              <a:gd name="connsiteX3793" fmla="*/ 6687231 w 10035679"/>
              <a:gd name="connsiteY3793" fmla="*/ 929787 h 5893281"/>
              <a:gd name="connsiteX3794" fmla="*/ 6709573 w 10035679"/>
              <a:gd name="connsiteY3794" fmla="*/ 938240 h 5893281"/>
              <a:gd name="connsiteX3795" fmla="*/ 6709573 w 10035679"/>
              <a:gd name="connsiteY3795" fmla="*/ 952732 h 5893281"/>
              <a:gd name="connsiteX3796" fmla="*/ 6701723 w 10035679"/>
              <a:gd name="connsiteY3796" fmla="*/ 952732 h 5893281"/>
              <a:gd name="connsiteX3797" fmla="*/ 6697496 w 10035679"/>
              <a:gd name="connsiteY3797" fmla="*/ 956959 h 5893281"/>
              <a:gd name="connsiteX3798" fmla="*/ 6695685 w 10035679"/>
              <a:gd name="connsiteY3798" fmla="*/ 958770 h 5893281"/>
              <a:gd name="connsiteX3799" fmla="*/ 6691459 w 10035679"/>
              <a:gd name="connsiteY3799" fmla="*/ 958770 h 5893281"/>
              <a:gd name="connsiteX3800" fmla="*/ 6687231 w 10035679"/>
              <a:gd name="connsiteY3800" fmla="*/ 958770 h 5893281"/>
              <a:gd name="connsiteX3801" fmla="*/ 6681193 w 10035679"/>
              <a:gd name="connsiteY3801" fmla="*/ 958770 h 5893281"/>
              <a:gd name="connsiteX3802" fmla="*/ 6681193 w 10035679"/>
              <a:gd name="connsiteY3802" fmla="*/ 948506 h 5893281"/>
              <a:gd name="connsiteX3803" fmla="*/ 6681193 w 10035679"/>
              <a:gd name="connsiteY3803" fmla="*/ 942467 h 5893281"/>
              <a:gd name="connsiteX3804" fmla="*/ 6683609 w 10035679"/>
              <a:gd name="connsiteY3804" fmla="*/ 938240 h 5893281"/>
              <a:gd name="connsiteX3805" fmla="*/ 2363725 w 10035679"/>
              <a:gd name="connsiteY3805" fmla="*/ 913485 h 5893281"/>
              <a:gd name="connsiteX3806" fmla="*/ 2363725 w 10035679"/>
              <a:gd name="connsiteY3806" fmla="*/ 919522 h 5893281"/>
              <a:gd name="connsiteX3807" fmla="*/ 2371574 w 10035679"/>
              <a:gd name="connsiteY3807" fmla="*/ 919522 h 5893281"/>
              <a:gd name="connsiteX3808" fmla="*/ 2367951 w 10035679"/>
              <a:gd name="connsiteY3808" fmla="*/ 956955 h 5893281"/>
              <a:gd name="connsiteX3809" fmla="*/ 2371574 w 10035679"/>
              <a:gd name="connsiteY3809" fmla="*/ 987748 h 5893281"/>
              <a:gd name="connsiteX3810" fmla="*/ 2386064 w 10035679"/>
              <a:gd name="connsiteY3810" fmla="*/ 1016125 h 5893281"/>
              <a:gd name="connsiteX3811" fmla="*/ 2392102 w 10035679"/>
              <a:gd name="connsiteY3811" fmla="*/ 1020351 h 5893281"/>
              <a:gd name="connsiteX3812" fmla="*/ 2399952 w 10035679"/>
              <a:gd name="connsiteY3812" fmla="*/ 1020351 h 5893281"/>
              <a:gd name="connsiteX3813" fmla="*/ 2405989 w 10035679"/>
              <a:gd name="connsiteY3813" fmla="*/ 1024577 h 5893281"/>
              <a:gd name="connsiteX3814" fmla="*/ 2418064 w 10035679"/>
              <a:gd name="connsiteY3814" fmla="*/ 1024577 h 5893281"/>
              <a:gd name="connsiteX3815" fmla="*/ 2418064 w 10035679"/>
              <a:gd name="connsiteY3815" fmla="*/ 938239 h 5893281"/>
              <a:gd name="connsiteX3816" fmla="*/ 2471194 w 10035679"/>
              <a:gd name="connsiteY3816" fmla="*/ 938239 h 5893281"/>
              <a:gd name="connsiteX3817" fmla="*/ 2480854 w 10035679"/>
              <a:gd name="connsiteY3817" fmla="*/ 962994 h 5893281"/>
              <a:gd name="connsiteX3818" fmla="*/ 2495345 w 10035679"/>
              <a:gd name="connsiteY3818" fmla="*/ 987748 h 5893281"/>
              <a:gd name="connsiteX3819" fmla="*/ 2509231 w 10035679"/>
              <a:gd name="connsiteY3819" fmla="*/ 1010086 h 5893281"/>
              <a:gd name="connsiteX3820" fmla="*/ 2533986 w 10035679"/>
              <a:gd name="connsiteY3820" fmla="*/ 1016125 h 5893281"/>
              <a:gd name="connsiteX3821" fmla="*/ 2533986 w 10035679"/>
              <a:gd name="connsiteY3821" fmla="*/ 1026388 h 5893281"/>
              <a:gd name="connsiteX3822" fmla="*/ 2537608 w 10035679"/>
              <a:gd name="connsiteY3822" fmla="*/ 1049330 h 5893281"/>
              <a:gd name="connsiteX3823" fmla="*/ 2541834 w 10035679"/>
              <a:gd name="connsiteY3823" fmla="*/ 1074086 h 5893281"/>
              <a:gd name="connsiteX3824" fmla="*/ 2541834 w 10035679"/>
              <a:gd name="connsiteY3824" fmla="*/ 1088576 h 5893281"/>
              <a:gd name="connsiteX3825" fmla="*/ 2547872 w 10035679"/>
              <a:gd name="connsiteY3825" fmla="*/ 1084349 h 5893281"/>
              <a:gd name="connsiteX3826" fmla="*/ 2552098 w 10035679"/>
              <a:gd name="connsiteY3826" fmla="*/ 1084349 h 5893281"/>
              <a:gd name="connsiteX3827" fmla="*/ 2555721 w 10035679"/>
              <a:gd name="connsiteY3827" fmla="*/ 1081934 h 5893281"/>
              <a:gd name="connsiteX3828" fmla="*/ 2558135 w 10035679"/>
              <a:gd name="connsiteY3828" fmla="*/ 1078312 h 5893281"/>
              <a:gd name="connsiteX3829" fmla="*/ 2562361 w 10035679"/>
              <a:gd name="connsiteY3829" fmla="*/ 1069858 h 5893281"/>
              <a:gd name="connsiteX3830" fmla="*/ 2565984 w 10035679"/>
              <a:gd name="connsiteY3830" fmla="*/ 1059595 h 5893281"/>
              <a:gd name="connsiteX3831" fmla="*/ 2570211 w 10035679"/>
              <a:gd name="connsiteY3831" fmla="*/ 1049330 h 5893281"/>
              <a:gd name="connsiteX3832" fmla="*/ 2572023 w 10035679"/>
              <a:gd name="connsiteY3832" fmla="*/ 1040878 h 5893281"/>
              <a:gd name="connsiteX3833" fmla="*/ 2580475 w 10035679"/>
              <a:gd name="connsiteY3833" fmla="*/ 1034842 h 5893281"/>
              <a:gd name="connsiteX3834" fmla="*/ 2586512 w 10035679"/>
              <a:gd name="connsiteY3834" fmla="*/ 1030614 h 5893281"/>
              <a:gd name="connsiteX3835" fmla="*/ 2598587 w 10035679"/>
              <a:gd name="connsiteY3835" fmla="*/ 1026388 h 5893281"/>
              <a:gd name="connsiteX3836" fmla="*/ 2604626 w 10035679"/>
              <a:gd name="connsiteY3836" fmla="*/ 1020351 h 5893281"/>
              <a:gd name="connsiteX3837" fmla="*/ 2612475 w 10035679"/>
              <a:gd name="connsiteY3837" fmla="*/ 1016125 h 5893281"/>
              <a:gd name="connsiteX3838" fmla="*/ 2604626 w 10035679"/>
              <a:gd name="connsiteY3838" fmla="*/ 1016125 h 5893281"/>
              <a:gd name="connsiteX3839" fmla="*/ 2604626 w 10035679"/>
              <a:gd name="connsiteY3839" fmla="*/ 1010086 h 5893281"/>
              <a:gd name="connsiteX3840" fmla="*/ 2586512 w 10035679"/>
              <a:gd name="connsiteY3840" fmla="*/ 1016125 h 5893281"/>
              <a:gd name="connsiteX3841" fmla="*/ 2576249 w 10035679"/>
              <a:gd name="connsiteY3841" fmla="*/ 1024577 h 5893281"/>
              <a:gd name="connsiteX3842" fmla="*/ 2562361 w 10035679"/>
              <a:gd name="connsiteY3842" fmla="*/ 1034842 h 5893281"/>
              <a:gd name="connsiteX3843" fmla="*/ 2541834 w 10035679"/>
              <a:gd name="connsiteY3843" fmla="*/ 1040878 h 5893281"/>
              <a:gd name="connsiteX3844" fmla="*/ 2537608 w 10035679"/>
              <a:gd name="connsiteY3844" fmla="*/ 1010086 h 5893281"/>
              <a:gd name="connsiteX3845" fmla="*/ 2533986 w 10035679"/>
              <a:gd name="connsiteY3845" fmla="*/ 987748 h 5893281"/>
              <a:gd name="connsiteX3846" fmla="*/ 2527948 w 10035679"/>
              <a:gd name="connsiteY3846" fmla="*/ 969031 h 5893281"/>
              <a:gd name="connsiteX3847" fmla="*/ 2519495 w 10035679"/>
              <a:gd name="connsiteY3847" fmla="*/ 944277 h 5893281"/>
              <a:gd name="connsiteX3848" fmla="*/ 2527948 w 10035679"/>
              <a:gd name="connsiteY3848" fmla="*/ 942465 h 5893281"/>
              <a:gd name="connsiteX3849" fmla="*/ 2529758 w 10035679"/>
              <a:gd name="connsiteY3849" fmla="*/ 942465 h 5893281"/>
              <a:gd name="connsiteX3850" fmla="*/ 2537608 w 10035679"/>
              <a:gd name="connsiteY3850" fmla="*/ 938239 h 5893281"/>
              <a:gd name="connsiteX3851" fmla="*/ 2547872 w 10035679"/>
              <a:gd name="connsiteY3851" fmla="*/ 938239 h 5893281"/>
              <a:gd name="connsiteX3852" fmla="*/ 2558135 w 10035679"/>
              <a:gd name="connsiteY3852" fmla="*/ 944277 h 5893281"/>
              <a:gd name="connsiteX3853" fmla="*/ 2565984 w 10035679"/>
              <a:gd name="connsiteY3853" fmla="*/ 948503 h 5893281"/>
              <a:gd name="connsiteX3854" fmla="*/ 2576249 w 10035679"/>
              <a:gd name="connsiteY3854" fmla="*/ 952729 h 5893281"/>
              <a:gd name="connsiteX3855" fmla="*/ 2586512 w 10035679"/>
              <a:gd name="connsiteY3855" fmla="*/ 956955 h 5893281"/>
              <a:gd name="connsiteX3856" fmla="*/ 2598587 w 10035679"/>
              <a:gd name="connsiteY3856" fmla="*/ 958766 h 5893281"/>
              <a:gd name="connsiteX3857" fmla="*/ 2612475 w 10035679"/>
              <a:gd name="connsiteY3857" fmla="*/ 983522 h 5893281"/>
              <a:gd name="connsiteX3858" fmla="*/ 2626964 w 10035679"/>
              <a:gd name="connsiteY3858" fmla="*/ 1012502 h 5893281"/>
              <a:gd name="connsiteX3859" fmla="*/ 2637229 w 10035679"/>
              <a:gd name="connsiteY3859" fmla="*/ 1039068 h 5893281"/>
              <a:gd name="connsiteX3860" fmla="*/ 2651115 w 10035679"/>
              <a:gd name="connsiteY3860" fmla="*/ 1055369 h 5893281"/>
              <a:gd name="connsiteX3861" fmla="*/ 2657153 w 10035679"/>
              <a:gd name="connsiteY3861" fmla="*/ 1059595 h 5893281"/>
              <a:gd name="connsiteX3862" fmla="*/ 2669226 w 10035679"/>
              <a:gd name="connsiteY3862" fmla="*/ 1059595 h 5893281"/>
              <a:gd name="connsiteX3863" fmla="*/ 2679491 w 10035679"/>
              <a:gd name="connsiteY3863" fmla="*/ 1059595 h 5893281"/>
              <a:gd name="connsiteX3864" fmla="*/ 2689756 w 10035679"/>
              <a:gd name="connsiteY3864" fmla="*/ 1059595 h 5893281"/>
              <a:gd name="connsiteX3865" fmla="*/ 2695793 w 10035679"/>
              <a:gd name="connsiteY3865" fmla="*/ 1059595 h 5893281"/>
              <a:gd name="connsiteX3866" fmla="*/ 2703642 w 10035679"/>
              <a:gd name="connsiteY3866" fmla="*/ 1063821 h 5893281"/>
              <a:gd name="connsiteX3867" fmla="*/ 2738056 w 10035679"/>
              <a:gd name="connsiteY3867" fmla="*/ 1088576 h 5893281"/>
              <a:gd name="connsiteX3868" fmla="*/ 2766432 w 10035679"/>
              <a:gd name="connsiteY3868" fmla="*/ 1121180 h 5893281"/>
              <a:gd name="connsiteX3869" fmla="*/ 2799035 w 10035679"/>
              <a:gd name="connsiteY3869" fmla="*/ 1150161 h 5893281"/>
              <a:gd name="connsiteX3870" fmla="*/ 2799035 w 10035679"/>
              <a:gd name="connsiteY3870" fmla="*/ 1174914 h 5893281"/>
              <a:gd name="connsiteX3871" fmla="*/ 2827412 w 10035679"/>
              <a:gd name="connsiteY3871" fmla="*/ 1185179 h 5893281"/>
              <a:gd name="connsiteX3872" fmla="*/ 2851563 w 10035679"/>
              <a:gd name="connsiteY3872" fmla="*/ 1199667 h 5893281"/>
              <a:gd name="connsiteX3873" fmla="*/ 2866054 w 10035679"/>
              <a:gd name="connsiteY3873" fmla="*/ 1222009 h 5893281"/>
              <a:gd name="connsiteX3874" fmla="*/ 2884166 w 10035679"/>
              <a:gd name="connsiteY3874" fmla="*/ 1246762 h 5893281"/>
              <a:gd name="connsiteX3875" fmla="*/ 2898053 w 10035679"/>
              <a:gd name="connsiteY3875" fmla="*/ 1271517 h 5893281"/>
              <a:gd name="connsiteX3876" fmla="*/ 2916769 w 10035679"/>
              <a:gd name="connsiteY3876" fmla="*/ 1293856 h 5893281"/>
              <a:gd name="connsiteX3877" fmla="*/ 2904091 w 10035679"/>
              <a:gd name="connsiteY3877" fmla="*/ 1308347 h 5893281"/>
              <a:gd name="connsiteX3878" fmla="*/ 2898053 w 10035679"/>
              <a:gd name="connsiteY3878" fmla="*/ 1314986 h 5893281"/>
              <a:gd name="connsiteX3879" fmla="*/ 2894430 w 10035679"/>
              <a:gd name="connsiteY3879" fmla="*/ 1325251 h 5893281"/>
              <a:gd name="connsiteX3880" fmla="*/ 2890205 w 10035679"/>
              <a:gd name="connsiteY3880" fmla="*/ 1333100 h 5893281"/>
              <a:gd name="connsiteX3881" fmla="*/ 2904091 w 10035679"/>
              <a:gd name="connsiteY3881" fmla="*/ 1357854 h 5893281"/>
              <a:gd name="connsiteX3882" fmla="*/ 2926430 w 10035679"/>
              <a:gd name="connsiteY3882" fmla="*/ 1376571 h 5893281"/>
              <a:gd name="connsiteX3883" fmla="*/ 2954806 w 10035679"/>
              <a:gd name="connsiteY3883" fmla="*/ 1386834 h 5893281"/>
              <a:gd name="connsiteX3884" fmla="*/ 2954806 w 10035679"/>
              <a:gd name="connsiteY3884" fmla="*/ 1397099 h 5893281"/>
              <a:gd name="connsiteX3885" fmla="*/ 2954806 w 10035679"/>
              <a:gd name="connsiteY3885" fmla="*/ 1401326 h 5893281"/>
              <a:gd name="connsiteX3886" fmla="*/ 2959032 w 10035679"/>
              <a:gd name="connsiteY3886" fmla="*/ 1404949 h 5893281"/>
              <a:gd name="connsiteX3887" fmla="*/ 2959032 w 10035679"/>
              <a:gd name="connsiteY3887" fmla="*/ 1407365 h 5893281"/>
              <a:gd name="connsiteX3888" fmla="*/ 2960845 w 10035679"/>
              <a:gd name="connsiteY3888" fmla="*/ 1411591 h 5893281"/>
              <a:gd name="connsiteX3889" fmla="*/ 2969297 w 10035679"/>
              <a:gd name="connsiteY3889" fmla="*/ 1415817 h 5893281"/>
              <a:gd name="connsiteX3890" fmla="*/ 2975334 w 10035679"/>
              <a:gd name="connsiteY3890" fmla="*/ 1421853 h 5893281"/>
              <a:gd name="connsiteX3891" fmla="*/ 2987410 w 10035679"/>
              <a:gd name="connsiteY3891" fmla="*/ 1426080 h 5893281"/>
              <a:gd name="connsiteX3892" fmla="*/ 2993448 w 10035679"/>
              <a:gd name="connsiteY3892" fmla="*/ 1429703 h 5893281"/>
              <a:gd name="connsiteX3893" fmla="*/ 3001297 w 10035679"/>
              <a:gd name="connsiteY3893" fmla="*/ 1436344 h 5893281"/>
              <a:gd name="connsiteX3894" fmla="*/ 3003711 w 10035679"/>
              <a:gd name="connsiteY3894" fmla="*/ 1439967 h 5893281"/>
              <a:gd name="connsiteX3895" fmla="*/ 3007939 w 10035679"/>
              <a:gd name="connsiteY3895" fmla="*/ 1448419 h 5893281"/>
              <a:gd name="connsiteX3896" fmla="*/ 3003711 w 10035679"/>
              <a:gd name="connsiteY3896" fmla="*/ 1450231 h 5893281"/>
              <a:gd name="connsiteX3897" fmla="*/ 3003711 w 10035679"/>
              <a:gd name="connsiteY3897" fmla="*/ 1454456 h 5893281"/>
              <a:gd name="connsiteX3898" fmla="*/ 3003711 w 10035679"/>
              <a:gd name="connsiteY3898" fmla="*/ 1458685 h 5893281"/>
              <a:gd name="connsiteX3899" fmla="*/ 3007939 w 10035679"/>
              <a:gd name="connsiteY3899" fmla="*/ 1462911 h 5893281"/>
              <a:gd name="connsiteX3900" fmla="*/ 3015786 w 10035679"/>
              <a:gd name="connsiteY3900" fmla="*/ 1464722 h 5893281"/>
              <a:gd name="connsiteX3901" fmla="*/ 3026051 w 10035679"/>
              <a:gd name="connsiteY3901" fmla="*/ 1468948 h 5893281"/>
              <a:gd name="connsiteX3902" fmla="*/ 3032088 w 10035679"/>
              <a:gd name="connsiteY3902" fmla="*/ 1473174 h 5893281"/>
              <a:gd name="connsiteX3903" fmla="*/ 3044163 w 10035679"/>
              <a:gd name="connsiteY3903" fmla="*/ 1473174 h 5893281"/>
              <a:gd name="connsiteX3904" fmla="*/ 3054428 w 10035679"/>
              <a:gd name="connsiteY3904" fmla="*/ 1473174 h 5893281"/>
              <a:gd name="connsiteX3905" fmla="*/ 3039938 w 10035679"/>
              <a:gd name="connsiteY3905" fmla="*/ 1569776 h 5893281"/>
              <a:gd name="connsiteX3906" fmla="*/ 3029675 w 10035679"/>
              <a:gd name="connsiteY3906" fmla="*/ 1574002 h 5893281"/>
              <a:gd name="connsiteX3907" fmla="*/ 3017599 w 10035679"/>
              <a:gd name="connsiteY3907" fmla="*/ 1574002 h 5893281"/>
              <a:gd name="connsiteX3908" fmla="*/ 3007939 w 10035679"/>
              <a:gd name="connsiteY3908" fmla="*/ 1575813 h 5893281"/>
              <a:gd name="connsiteX3909" fmla="*/ 2993448 w 10035679"/>
              <a:gd name="connsiteY3909" fmla="*/ 1575813 h 5893281"/>
              <a:gd name="connsiteX3910" fmla="*/ 2979562 w 10035679"/>
              <a:gd name="connsiteY3910" fmla="*/ 1559511 h 5893281"/>
              <a:gd name="connsiteX3911" fmla="*/ 2960845 w 10035679"/>
              <a:gd name="connsiteY3911" fmla="*/ 1540795 h 5893281"/>
              <a:gd name="connsiteX3912" fmla="*/ 2946957 w 10035679"/>
              <a:gd name="connsiteY3912" fmla="*/ 1522683 h 5893281"/>
              <a:gd name="connsiteX3913" fmla="*/ 2936694 w 10035679"/>
              <a:gd name="connsiteY3913" fmla="*/ 1497930 h 5893281"/>
              <a:gd name="connsiteX3914" fmla="*/ 2922808 w 10035679"/>
              <a:gd name="connsiteY3914" fmla="*/ 1497930 h 5893281"/>
              <a:gd name="connsiteX3915" fmla="*/ 2912543 w 10035679"/>
              <a:gd name="connsiteY3915" fmla="*/ 1502156 h 5893281"/>
              <a:gd name="connsiteX3916" fmla="*/ 2902281 w 10035679"/>
              <a:gd name="connsiteY3916" fmla="*/ 1502156 h 5893281"/>
              <a:gd name="connsiteX3917" fmla="*/ 2890205 w 10035679"/>
              <a:gd name="connsiteY3917" fmla="*/ 1505777 h 5893281"/>
              <a:gd name="connsiteX3918" fmla="*/ 2908317 w 10035679"/>
              <a:gd name="connsiteY3918" fmla="*/ 1561322 h 5893281"/>
              <a:gd name="connsiteX3919" fmla="*/ 2922808 w 10035679"/>
              <a:gd name="connsiteY3919" fmla="*/ 1623508 h 5893281"/>
              <a:gd name="connsiteX3920" fmla="*/ 2946957 w 10035679"/>
              <a:gd name="connsiteY3920" fmla="*/ 1623508 h 5893281"/>
              <a:gd name="connsiteX3921" fmla="*/ 2960845 w 10035679"/>
              <a:gd name="connsiteY3921" fmla="*/ 1651884 h 5893281"/>
              <a:gd name="connsiteX3922" fmla="*/ 2972920 w 10035679"/>
              <a:gd name="connsiteY3922" fmla="*/ 1680865 h 5893281"/>
              <a:gd name="connsiteX3923" fmla="*/ 2975334 w 10035679"/>
              <a:gd name="connsiteY3923" fmla="*/ 1720109 h 5893281"/>
              <a:gd name="connsiteX3924" fmla="*/ 2972920 w 10035679"/>
              <a:gd name="connsiteY3924" fmla="*/ 1724335 h 5893281"/>
              <a:gd name="connsiteX3925" fmla="*/ 2969297 w 10035679"/>
              <a:gd name="connsiteY3925" fmla="*/ 1727956 h 5893281"/>
              <a:gd name="connsiteX3926" fmla="*/ 2969297 w 10035679"/>
              <a:gd name="connsiteY3926" fmla="*/ 1732182 h 5893281"/>
              <a:gd name="connsiteX3927" fmla="*/ 2965071 w 10035679"/>
              <a:gd name="connsiteY3927" fmla="*/ 1734598 h 5893281"/>
              <a:gd name="connsiteX3928" fmla="*/ 2960845 w 10035679"/>
              <a:gd name="connsiteY3928" fmla="*/ 1738823 h 5893281"/>
              <a:gd name="connsiteX3929" fmla="*/ 2954806 w 10035679"/>
              <a:gd name="connsiteY3929" fmla="*/ 1742447 h 5893281"/>
              <a:gd name="connsiteX3930" fmla="*/ 2940920 w 10035679"/>
              <a:gd name="connsiteY3930" fmla="*/ 1734598 h 5893281"/>
              <a:gd name="connsiteX3931" fmla="*/ 2922808 w 10035679"/>
              <a:gd name="connsiteY3931" fmla="*/ 1724335 h 5893281"/>
              <a:gd name="connsiteX3932" fmla="*/ 2904091 w 10035679"/>
              <a:gd name="connsiteY3932" fmla="*/ 1714070 h 5893281"/>
              <a:gd name="connsiteX3933" fmla="*/ 2890205 w 10035679"/>
              <a:gd name="connsiteY3933" fmla="*/ 1705618 h 5893281"/>
              <a:gd name="connsiteX3934" fmla="*/ 2884166 w 10035679"/>
              <a:gd name="connsiteY3934" fmla="*/ 1703808 h 5893281"/>
              <a:gd name="connsiteX3935" fmla="*/ 2878129 w 10035679"/>
              <a:gd name="connsiteY3935" fmla="*/ 1703808 h 5893281"/>
              <a:gd name="connsiteX3936" fmla="*/ 2898053 w 10035679"/>
              <a:gd name="connsiteY3936" fmla="*/ 1732182 h 5893281"/>
              <a:gd name="connsiteX3937" fmla="*/ 2916769 w 10035679"/>
              <a:gd name="connsiteY3937" fmla="*/ 1756938 h 5893281"/>
              <a:gd name="connsiteX3938" fmla="*/ 2930655 w 10035679"/>
              <a:gd name="connsiteY3938" fmla="*/ 1787731 h 5893281"/>
              <a:gd name="connsiteX3939" fmla="*/ 2922808 w 10035679"/>
              <a:gd name="connsiteY3939" fmla="*/ 1787731 h 5893281"/>
              <a:gd name="connsiteX3940" fmla="*/ 2898053 w 10035679"/>
              <a:gd name="connsiteY3940" fmla="*/ 1777466 h 5893281"/>
              <a:gd name="connsiteX3941" fmla="*/ 2866054 w 10035679"/>
              <a:gd name="connsiteY3941" fmla="*/ 1771427 h 5893281"/>
              <a:gd name="connsiteX3942" fmla="*/ 2831639 w 10035679"/>
              <a:gd name="connsiteY3942" fmla="*/ 1762975 h 5893281"/>
              <a:gd name="connsiteX3943" fmla="*/ 2806885 w 10035679"/>
              <a:gd name="connsiteY3943" fmla="*/ 1749088 h 5893281"/>
              <a:gd name="connsiteX3944" fmla="*/ 2785149 w 10035679"/>
              <a:gd name="connsiteY3944" fmla="*/ 1727956 h 5893281"/>
              <a:gd name="connsiteX3945" fmla="*/ 2770659 w 10035679"/>
              <a:gd name="connsiteY3945" fmla="*/ 1695354 h 5893281"/>
              <a:gd name="connsiteX3946" fmla="*/ 2756772 w 10035679"/>
              <a:gd name="connsiteY3946" fmla="*/ 1666375 h 5893281"/>
              <a:gd name="connsiteX3947" fmla="*/ 2736245 w 10035679"/>
              <a:gd name="connsiteY3947" fmla="*/ 1637999 h 5893281"/>
              <a:gd name="connsiteX3948" fmla="*/ 2713905 w 10035679"/>
              <a:gd name="connsiteY3948" fmla="*/ 1616867 h 5893281"/>
              <a:gd name="connsiteX3949" fmla="*/ 2683717 w 10035679"/>
              <a:gd name="connsiteY3949" fmla="*/ 1633773 h 5893281"/>
              <a:gd name="connsiteX3950" fmla="*/ 2646888 w 10035679"/>
              <a:gd name="connsiteY3950" fmla="*/ 1645848 h 5893281"/>
              <a:gd name="connsiteX3951" fmla="*/ 2604626 w 10035679"/>
              <a:gd name="connsiteY3951" fmla="*/ 1648263 h 5893281"/>
              <a:gd name="connsiteX3952" fmla="*/ 2600399 w 10035679"/>
              <a:gd name="connsiteY3952" fmla="*/ 1637999 h 5893281"/>
              <a:gd name="connsiteX3953" fmla="*/ 2598587 w 10035679"/>
              <a:gd name="connsiteY3953" fmla="*/ 1627734 h 5893281"/>
              <a:gd name="connsiteX3954" fmla="*/ 2598587 w 10035679"/>
              <a:gd name="connsiteY3954" fmla="*/ 1616867 h 5893281"/>
              <a:gd name="connsiteX3955" fmla="*/ 2598587 w 10035679"/>
              <a:gd name="connsiteY3955" fmla="*/ 1602981 h 5893281"/>
              <a:gd name="connsiteX3956" fmla="*/ 2628776 w 10035679"/>
              <a:gd name="connsiteY3956" fmla="*/ 1590303 h 5893281"/>
              <a:gd name="connsiteX3957" fmla="*/ 2669226 w 10035679"/>
              <a:gd name="connsiteY3957" fmla="*/ 1580038 h 5893281"/>
              <a:gd name="connsiteX3958" fmla="*/ 2703642 w 10035679"/>
              <a:gd name="connsiteY3958" fmla="*/ 1569776 h 5893281"/>
              <a:gd name="connsiteX3959" fmla="*/ 2713905 w 10035679"/>
              <a:gd name="connsiteY3959" fmla="*/ 1549247 h 5893281"/>
              <a:gd name="connsiteX3960" fmla="*/ 2724169 w 10035679"/>
              <a:gd name="connsiteY3960" fmla="*/ 1520268 h 5893281"/>
              <a:gd name="connsiteX3961" fmla="*/ 2736245 w 10035679"/>
              <a:gd name="connsiteY3961" fmla="*/ 1487665 h 5893281"/>
              <a:gd name="connsiteX3962" fmla="*/ 2742282 w 10035679"/>
              <a:gd name="connsiteY3962" fmla="*/ 1454456 h 5893281"/>
              <a:gd name="connsiteX3963" fmla="*/ 2746508 w 10035679"/>
              <a:gd name="connsiteY3963" fmla="*/ 1429703 h 5893281"/>
              <a:gd name="connsiteX3964" fmla="*/ 2742282 w 10035679"/>
              <a:gd name="connsiteY3964" fmla="*/ 1411591 h 5893281"/>
              <a:gd name="connsiteX3965" fmla="*/ 2728395 w 10035679"/>
              <a:gd name="connsiteY3965" fmla="*/ 1386834 h 5893281"/>
              <a:gd name="connsiteX3966" fmla="*/ 2709679 w 10035679"/>
              <a:gd name="connsiteY3966" fmla="*/ 1372345 h 5893281"/>
              <a:gd name="connsiteX3967" fmla="*/ 2689756 w 10035679"/>
              <a:gd name="connsiteY3967" fmla="*/ 1357854 h 5893281"/>
              <a:gd name="connsiteX3968" fmla="*/ 2675265 w 10035679"/>
              <a:gd name="connsiteY3968" fmla="*/ 1339137 h 5893281"/>
              <a:gd name="connsiteX3969" fmla="*/ 2657153 w 10035679"/>
              <a:gd name="connsiteY3969" fmla="*/ 1252801 h 5893281"/>
              <a:gd name="connsiteX3970" fmla="*/ 2628776 w 10035679"/>
              <a:gd name="connsiteY3970" fmla="*/ 1246762 h 5893281"/>
              <a:gd name="connsiteX3971" fmla="*/ 2608852 w 10035679"/>
              <a:gd name="connsiteY3971" fmla="*/ 1232271 h 5893281"/>
              <a:gd name="connsiteX3972" fmla="*/ 2590738 w 10035679"/>
              <a:gd name="connsiteY3972" fmla="*/ 1217783 h 5893281"/>
              <a:gd name="connsiteX3973" fmla="*/ 2572023 w 10035679"/>
              <a:gd name="connsiteY3973" fmla="*/ 1214160 h 5893281"/>
              <a:gd name="connsiteX3974" fmla="*/ 2555721 w 10035679"/>
              <a:gd name="connsiteY3974" fmla="*/ 1222009 h 5893281"/>
              <a:gd name="connsiteX3975" fmla="*/ 2543646 w 10035679"/>
              <a:gd name="connsiteY3975" fmla="*/ 1232271 h 5893281"/>
              <a:gd name="connsiteX3976" fmla="*/ 2533986 w 10035679"/>
              <a:gd name="connsiteY3976" fmla="*/ 1242535 h 5893281"/>
              <a:gd name="connsiteX3977" fmla="*/ 2519495 w 10035679"/>
              <a:gd name="connsiteY3977" fmla="*/ 1252801 h 5893281"/>
              <a:gd name="connsiteX3978" fmla="*/ 2495345 w 10035679"/>
              <a:gd name="connsiteY3978" fmla="*/ 1261253 h 5893281"/>
              <a:gd name="connsiteX3979" fmla="*/ 2471194 w 10035679"/>
              <a:gd name="connsiteY3979" fmla="*/ 1246762 h 5893281"/>
              <a:gd name="connsiteX3980" fmla="*/ 2438591 w 10035679"/>
              <a:gd name="connsiteY3980" fmla="*/ 1236499 h 5893281"/>
              <a:gd name="connsiteX3981" fmla="*/ 2404178 w 10035679"/>
              <a:gd name="connsiteY3981" fmla="*/ 1228045 h 5893281"/>
              <a:gd name="connsiteX3982" fmla="*/ 2371574 w 10035679"/>
              <a:gd name="connsiteY3982" fmla="*/ 1217783 h 5893281"/>
              <a:gd name="connsiteX3983" fmla="*/ 2343197 w 10035679"/>
              <a:gd name="connsiteY3983" fmla="*/ 1207517 h 5893281"/>
              <a:gd name="connsiteX3984" fmla="*/ 2320858 w 10035679"/>
              <a:gd name="connsiteY3984" fmla="*/ 1189405 h 5893281"/>
              <a:gd name="connsiteX3985" fmla="*/ 2306971 w 10035679"/>
              <a:gd name="connsiteY3985" fmla="*/ 1160424 h 5893281"/>
              <a:gd name="connsiteX3986" fmla="*/ 2311198 w 10035679"/>
              <a:gd name="connsiteY3986" fmla="*/ 1156198 h 5893281"/>
              <a:gd name="connsiteX3987" fmla="*/ 2311198 w 10035679"/>
              <a:gd name="connsiteY3987" fmla="*/ 1154387 h 5893281"/>
              <a:gd name="connsiteX3988" fmla="*/ 2314821 w 10035679"/>
              <a:gd name="connsiteY3988" fmla="*/ 1154387 h 5893281"/>
              <a:gd name="connsiteX3989" fmla="*/ 2314821 w 10035679"/>
              <a:gd name="connsiteY3989" fmla="*/ 1150161 h 5893281"/>
              <a:gd name="connsiteX3990" fmla="*/ 2314821 w 10035679"/>
              <a:gd name="connsiteY3990" fmla="*/ 1141709 h 5893281"/>
              <a:gd name="connsiteX3991" fmla="*/ 2300935 w 10035679"/>
              <a:gd name="connsiteY3991" fmla="*/ 1139896 h 5893281"/>
              <a:gd name="connsiteX3992" fmla="*/ 2286444 w 10035679"/>
              <a:gd name="connsiteY3992" fmla="*/ 1135671 h 5893281"/>
              <a:gd name="connsiteX3993" fmla="*/ 2276784 w 10035679"/>
              <a:gd name="connsiteY3993" fmla="*/ 1127218 h 5893281"/>
              <a:gd name="connsiteX3994" fmla="*/ 2268330 w 10035679"/>
              <a:gd name="connsiteY3994" fmla="*/ 1116953 h 5893281"/>
              <a:gd name="connsiteX3995" fmla="*/ 2262293 w 10035679"/>
              <a:gd name="connsiteY3995" fmla="*/ 1103066 h 5893281"/>
              <a:gd name="connsiteX3996" fmla="*/ 2280405 w 10035679"/>
              <a:gd name="connsiteY3996" fmla="*/ 1068048 h 5893281"/>
              <a:gd name="connsiteX3997" fmla="*/ 2294896 w 10035679"/>
              <a:gd name="connsiteY3997" fmla="*/ 1020351 h 5893281"/>
              <a:gd name="connsiteX3998" fmla="*/ 2300935 w 10035679"/>
              <a:gd name="connsiteY3998" fmla="*/ 969031 h 5893281"/>
              <a:gd name="connsiteX3999" fmla="*/ 2306971 w 10035679"/>
              <a:gd name="connsiteY3999" fmla="*/ 919522 h 5893281"/>
              <a:gd name="connsiteX4000" fmla="*/ 2035279 w 10035679"/>
              <a:gd name="connsiteY4000" fmla="*/ 905030 h 5893281"/>
              <a:gd name="connsiteX4001" fmla="*/ 2067883 w 10035679"/>
              <a:gd name="connsiteY4001" fmla="*/ 905030 h 5893281"/>
              <a:gd name="connsiteX4002" fmla="*/ 2085997 w 10035679"/>
              <a:gd name="connsiteY4002" fmla="*/ 977482 h 5893281"/>
              <a:gd name="connsiteX4003" fmla="*/ 2100488 w 10035679"/>
              <a:gd name="connsiteY4003" fmla="*/ 1055368 h 5893281"/>
              <a:gd name="connsiteX4004" fmla="*/ 2092034 w 10035679"/>
              <a:gd name="connsiteY4004" fmla="*/ 1055368 h 5893281"/>
              <a:gd name="connsiteX4005" fmla="*/ 2082373 w 10035679"/>
              <a:gd name="connsiteY4005" fmla="*/ 1069860 h 5893281"/>
              <a:gd name="connsiteX4006" fmla="*/ 2060035 w 10035679"/>
              <a:gd name="connsiteY4006" fmla="*/ 1063821 h 5893281"/>
              <a:gd name="connsiteX4007" fmla="*/ 2053997 w 10035679"/>
              <a:gd name="connsiteY4007" fmla="*/ 1069860 h 5893281"/>
              <a:gd name="connsiteX4008" fmla="*/ 2053997 w 10035679"/>
              <a:gd name="connsiteY4008" fmla="*/ 1078312 h 5893281"/>
              <a:gd name="connsiteX4009" fmla="*/ 2053997 w 10035679"/>
              <a:gd name="connsiteY4009" fmla="*/ 1084349 h 5893281"/>
              <a:gd name="connsiteX4010" fmla="*/ 2053997 w 10035679"/>
              <a:gd name="connsiteY4010" fmla="*/ 1088577 h 5893281"/>
              <a:gd name="connsiteX4011" fmla="*/ 2049770 w 10035679"/>
              <a:gd name="connsiteY4011" fmla="*/ 1092803 h 5893281"/>
              <a:gd name="connsiteX4012" fmla="*/ 2045544 w 10035679"/>
              <a:gd name="connsiteY4012" fmla="*/ 1098840 h 5893281"/>
              <a:gd name="connsiteX4013" fmla="*/ 2035279 w 10035679"/>
              <a:gd name="connsiteY4013" fmla="*/ 1103066 h 5893281"/>
              <a:gd name="connsiteX4014" fmla="*/ 2025619 w 10035679"/>
              <a:gd name="connsiteY4014" fmla="*/ 1096424 h 5893281"/>
              <a:gd name="connsiteX4015" fmla="*/ 2011130 w 10035679"/>
              <a:gd name="connsiteY4015" fmla="*/ 1084349 h 5893281"/>
              <a:gd name="connsiteX4016" fmla="*/ 1997242 w 10035679"/>
              <a:gd name="connsiteY4016" fmla="*/ 1078312 h 5893281"/>
              <a:gd name="connsiteX4017" fmla="*/ 1997242 w 10035679"/>
              <a:gd name="connsiteY4017" fmla="*/ 1055368 h 5893281"/>
              <a:gd name="connsiteX4018" fmla="*/ 1950753 w 10035679"/>
              <a:gd name="connsiteY4018" fmla="*/ 1049331 h 5893281"/>
              <a:gd name="connsiteX4019" fmla="*/ 1958602 w 10035679"/>
              <a:gd name="connsiteY4019" fmla="*/ 983520 h 5893281"/>
              <a:gd name="connsiteX4020" fmla="*/ 1972489 w 10035679"/>
              <a:gd name="connsiteY4020" fmla="*/ 977482 h 5893281"/>
              <a:gd name="connsiteX4021" fmla="*/ 1986979 w 10035679"/>
              <a:gd name="connsiteY4021" fmla="*/ 967219 h 5893281"/>
              <a:gd name="connsiteX4022" fmla="*/ 1997242 w 10035679"/>
              <a:gd name="connsiteY4022" fmla="*/ 952728 h 5893281"/>
              <a:gd name="connsiteX4023" fmla="*/ 1986979 w 10035679"/>
              <a:gd name="connsiteY4023" fmla="*/ 948501 h 5893281"/>
              <a:gd name="connsiteX4024" fmla="*/ 1978527 w 10035679"/>
              <a:gd name="connsiteY4024" fmla="*/ 944276 h 5893281"/>
              <a:gd name="connsiteX4025" fmla="*/ 1972489 w 10035679"/>
              <a:gd name="connsiteY4025" fmla="*/ 942465 h 5893281"/>
              <a:gd name="connsiteX4026" fmla="*/ 1964639 w 10035679"/>
              <a:gd name="connsiteY4026" fmla="*/ 934011 h 5893281"/>
              <a:gd name="connsiteX4027" fmla="*/ 1960413 w 10035679"/>
              <a:gd name="connsiteY4027" fmla="*/ 927974 h 5893281"/>
              <a:gd name="connsiteX4028" fmla="*/ 1958602 w 10035679"/>
              <a:gd name="connsiteY4028" fmla="*/ 913483 h 5893281"/>
              <a:gd name="connsiteX4029" fmla="*/ 1997242 w 10035679"/>
              <a:gd name="connsiteY4029" fmla="*/ 909257 h 5893281"/>
              <a:gd name="connsiteX4030" fmla="*/ 8639787 w 10035679"/>
              <a:gd name="connsiteY4030" fmla="*/ 872429 h 5893281"/>
              <a:gd name="connsiteX4031" fmla="*/ 8663938 w 10035679"/>
              <a:gd name="connsiteY4031" fmla="*/ 884505 h 5893281"/>
              <a:gd name="connsiteX4032" fmla="*/ 8663938 w 10035679"/>
              <a:gd name="connsiteY4032" fmla="*/ 898997 h 5893281"/>
              <a:gd name="connsiteX4033" fmla="*/ 8631938 w 10035679"/>
              <a:gd name="connsiteY4033" fmla="*/ 898997 h 5893281"/>
              <a:gd name="connsiteX4034" fmla="*/ 2112559 w 10035679"/>
              <a:gd name="connsiteY4034" fmla="*/ 872427 h 5893281"/>
              <a:gd name="connsiteX4035" fmla="*/ 2138522 w 10035679"/>
              <a:gd name="connsiteY4035" fmla="*/ 876653 h 5893281"/>
              <a:gd name="connsiteX4036" fmla="*/ 2166899 w 10035679"/>
              <a:gd name="connsiteY4036" fmla="*/ 880879 h 5893281"/>
              <a:gd name="connsiteX4037" fmla="*/ 2191653 w 10035679"/>
              <a:gd name="connsiteY4037" fmla="*/ 884503 h 5893281"/>
              <a:gd name="connsiteX4038" fmla="*/ 2209765 w 10035679"/>
              <a:gd name="connsiteY4038" fmla="*/ 891144 h 5893281"/>
              <a:gd name="connsiteX4039" fmla="*/ 2211577 w 10035679"/>
              <a:gd name="connsiteY4039" fmla="*/ 898993 h 5893281"/>
              <a:gd name="connsiteX4040" fmla="*/ 2211577 w 10035679"/>
              <a:gd name="connsiteY4040" fmla="*/ 909256 h 5893281"/>
              <a:gd name="connsiteX4041" fmla="*/ 2215803 w 10035679"/>
              <a:gd name="connsiteY4041" fmla="*/ 923747 h 5893281"/>
              <a:gd name="connsiteX4042" fmla="*/ 2215803 w 10035679"/>
              <a:gd name="connsiteY4042" fmla="*/ 938238 h 5893281"/>
              <a:gd name="connsiteX4043" fmla="*/ 2211577 w 10035679"/>
              <a:gd name="connsiteY4043" fmla="*/ 944274 h 5893281"/>
              <a:gd name="connsiteX4044" fmla="*/ 2209765 w 10035679"/>
              <a:gd name="connsiteY4044" fmla="*/ 952727 h 5893281"/>
              <a:gd name="connsiteX4045" fmla="*/ 2205538 w 10035679"/>
              <a:gd name="connsiteY4045" fmla="*/ 962991 h 5893281"/>
              <a:gd name="connsiteX4046" fmla="*/ 2197689 w 10035679"/>
              <a:gd name="connsiteY4046" fmla="*/ 969028 h 5893281"/>
              <a:gd name="connsiteX4047" fmla="*/ 2191653 w 10035679"/>
              <a:gd name="connsiteY4047" fmla="*/ 973254 h 5893281"/>
              <a:gd name="connsiteX4048" fmla="*/ 2183200 w 10035679"/>
              <a:gd name="connsiteY4048" fmla="*/ 977482 h 5893281"/>
              <a:gd name="connsiteX4049" fmla="*/ 2181388 w 10035679"/>
              <a:gd name="connsiteY4049" fmla="*/ 981708 h 5893281"/>
              <a:gd name="connsiteX4050" fmla="*/ 2173541 w 10035679"/>
              <a:gd name="connsiteY4050" fmla="*/ 983519 h 5893281"/>
              <a:gd name="connsiteX4051" fmla="*/ 2169312 w 10035679"/>
              <a:gd name="connsiteY4051" fmla="*/ 991971 h 5893281"/>
              <a:gd name="connsiteX4052" fmla="*/ 2173541 w 10035679"/>
              <a:gd name="connsiteY4052" fmla="*/ 1010085 h 5893281"/>
              <a:gd name="connsiteX4053" fmla="*/ 2169312 w 10035679"/>
              <a:gd name="connsiteY4053" fmla="*/ 1030613 h 5893281"/>
              <a:gd name="connsiteX4054" fmla="*/ 2166899 w 10035679"/>
              <a:gd name="connsiteY4054" fmla="*/ 1045103 h 5893281"/>
              <a:gd name="connsiteX4055" fmla="*/ 2159050 w 10035679"/>
              <a:gd name="connsiteY4055" fmla="*/ 1055366 h 5893281"/>
              <a:gd name="connsiteX4056" fmla="*/ 2153011 w 10035679"/>
              <a:gd name="connsiteY4056" fmla="*/ 1059592 h 5893281"/>
              <a:gd name="connsiteX4057" fmla="*/ 2145164 w 10035679"/>
              <a:gd name="connsiteY4057" fmla="*/ 1063818 h 5893281"/>
              <a:gd name="connsiteX4058" fmla="*/ 2134899 w 10035679"/>
              <a:gd name="connsiteY4058" fmla="*/ 1063818 h 5893281"/>
              <a:gd name="connsiteX4059" fmla="*/ 2120408 w 10035679"/>
              <a:gd name="connsiteY4059" fmla="*/ 1063818 h 5893281"/>
              <a:gd name="connsiteX4060" fmla="*/ 2112559 w 10035679"/>
              <a:gd name="connsiteY4060" fmla="*/ 1040875 h 5893281"/>
              <a:gd name="connsiteX4061" fmla="*/ 2120408 w 10035679"/>
              <a:gd name="connsiteY4061" fmla="*/ 1020348 h 5893281"/>
              <a:gd name="connsiteX4062" fmla="*/ 2120408 w 10035679"/>
              <a:gd name="connsiteY4062" fmla="*/ 995594 h 5893281"/>
              <a:gd name="connsiteX4063" fmla="*/ 2112559 w 10035679"/>
              <a:gd name="connsiteY4063" fmla="*/ 967218 h 5893281"/>
              <a:gd name="connsiteX4064" fmla="*/ 2110748 w 10035679"/>
              <a:gd name="connsiteY4064" fmla="*/ 934010 h 5893281"/>
              <a:gd name="connsiteX4065" fmla="*/ 2106523 w 10035679"/>
              <a:gd name="connsiteY4065" fmla="*/ 905030 h 5893281"/>
              <a:gd name="connsiteX4066" fmla="*/ 1347000 w 10035679"/>
              <a:gd name="connsiteY4066" fmla="*/ 870619 h 5893281"/>
              <a:gd name="connsiteX4067" fmla="*/ 1375377 w 10035679"/>
              <a:gd name="connsiteY4067" fmla="*/ 872430 h 5893281"/>
              <a:gd name="connsiteX4068" fmla="*/ 1375377 w 10035679"/>
              <a:gd name="connsiteY4068" fmla="*/ 898996 h 5893281"/>
              <a:gd name="connsiteX4069" fmla="*/ 1409791 w 10035679"/>
              <a:gd name="connsiteY4069" fmla="*/ 898996 h 5893281"/>
              <a:gd name="connsiteX4070" fmla="*/ 1438168 w 10035679"/>
              <a:gd name="connsiteY4070" fmla="*/ 898996 h 5893281"/>
              <a:gd name="connsiteX4071" fmla="*/ 1470771 w 10035679"/>
              <a:gd name="connsiteY4071" fmla="*/ 898996 h 5893281"/>
              <a:gd name="connsiteX4072" fmla="*/ 1476807 w 10035679"/>
              <a:gd name="connsiteY4072" fmla="*/ 913486 h 5893281"/>
              <a:gd name="connsiteX4073" fmla="*/ 1484657 w 10035679"/>
              <a:gd name="connsiteY4073" fmla="*/ 929788 h 5893281"/>
              <a:gd name="connsiteX4074" fmla="*/ 1490696 w 10035679"/>
              <a:gd name="connsiteY4074" fmla="*/ 948505 h 5893281"/>
              <a:gd name="connsiteX4075" fmla="*/ 1499148 w 10035679"/>
              <a:gd name="connsiteY4075" fmla="*/ 962994 h 5893281"/>
              <a:gd name="connsiteX4076" fmla="*/ 1499148 w 10035679"/>
              <a:gd name="connsiteY4076" fmla="*/ 969033 h 5893281"/>
              <a:gd name="connsiteX4077" fmla="*/ 1476807 w 10035679"/>
              <a:gd name="connsiteY4077" fmla="*/ 995597 h 5893281"/>
              <a:gd name="connsiteX4078" fmla="*/ 1448430 w 10035679"/>
              <a:gd name="connsiteY4078" fmla="*/ 1005862 h 5893281"/>
              <a:gd name="connsiteX4079" fmla="*/ 1420056 w 10035679"/>
              <a:gd name="connsiteY4079" fmla="*/ 1016124 h 5893281"/>
              <a:gd name="connsiteX4080" fmla="*/ 1403754 w 10035679"/>
              <a:gd name="connsiteY4080" fmla="*/ 1049332 h 5893281"/>
              <a:gd name="connsiteX4081" fmla="*/ 1389263 w 10035679"/>
              <a:gd name="connsiteY4081" fmla="*/ 1078312 h 5893281"/>
              <a:gd name="connsiteX4082" fmla="*/ 1385640 w 10035679"/>
              <a:gd name="connsiteY4082" fmla="*/ 1110916 h 5893281"/>
              <a:gd name="connsiteX4083" fmla="*/ 1391679 w 10035679"/>
              <a:gd name="connsiteY4083" fmla="*/ 1141708 h 5893281"/>
              <a:gd name="connsiteX4084" fmla="*/ 1360886 w 10035679"/>
              <a:gd name="connsiteY4084" fmla="*/ 1145934 h 5893281"/>
              <a:gd name="connsiteX4085" fmla="*/ 1332510 w 10035679"/>
              <a:gd name="connsiteY4085" fmla="*/ 1156199 h 5893281"/>
              <a:gd name="connsiteX4086" fmla="*/ 1296283 w 10035679"/>
              <a:gd name="connsiteY4086" fmla="*/ 1166462 h 5893281"/>
              <a:gd name="connsiteX4087" fmla="*/ 1294473 w 10035679"/>
              <a:gd name="connsiteY4087" fmla="*/ 1160425 h 5893281"/>
              <a:gd name="connsiteX4088" fmla="*/ 1290247 w 10035679"/>
              <a:gd name="connsiteY4088" fmla="*/ 1154389 h 5893281"/>
              <a:gd name="connsiteX4089" fmla="*/ 1286020 w 10035679"/>
              <a:gd name="connsiteY4089" fmla="*/ 1150161 h 5893281"/>
              <a:gd name="connsiteX4090" fmla="*/ 1286020 w 10035679"/>
              <a:gd name="connsiteY4090" fmla="*/ 1141708 h 5893281"/>
              <a:gd name="connsiteX4091" fmla="*/ 1282397 w 10035679"/>
              <a:gd name="connsiteY4091" fmla="*/ 1135671 h 5893281"/>
              <a:gd name="connsiteX4092" fmla="*/ 1286020 w 10035679"/>
              <a:gd name="connsiteY4092" fmla="*/ 1131445 h 5893281"/>
              <a:gd name="connsiteX4093" fmla="*/ 1286020 w 10035679"/>
              <a:gd name="connsiteY4093" fmla="*/ 1127217 h 5893281"/>
              <a:gd name="connsiteX4094" fmla="*/ 1286020 w 10035679"/>
              <a:gd name="connsiteY4094" fmla="*/ 1125407 h 5893281"/>
              <a:gd name="connsiteX4095" fmla="*/ 1290247 w 10035679"/>
              <a:gd name="connsiteY4095" fmla="*/ 1116955 h 5893281"/>
              <a:gd name="connsiteX4096" fmla="*/ 1290247 w 10035679"/>
              <a:gd name="connsiteY4096" fmla="*/ 1110916 h 5893281"/>
              <a:gd name="connsiteX4097" fmla="*/ 1266096 w 10035679"/>
              <a:gd name="connsiteY4097" fmla="*/ 1110916 h 5893281"/>
              <a:gd name="connsiteX4098" fmla="*/ 1266096 w 10035679"/>
              <a:gd name="connsiteY4098" fmla="*/ 1098841 h 5893281"/>
              <a:gd name="connsiteX4099" fmla="*/ 1266096 w 10035679"/>
              <a:gd name="connsiteY4099" fmla="*/ 1096426 h 5893281"/>
              <a:gd name="connsiteX4100" fmla="*/ 1261870 w 10035679"/>
              <a:gd name="connsiteY4100" fmla="*/ 1092803 h 5893281"/>
              <a:gd name="connsiteX4101" fmla="*/ 1261870 w 10035679"/>
              <a:gd name="connsiteY4101" fmla="*/ 1088577 h 5893281"/>
              <a:gd name="connsiteX4102" fmla="*/ 1257643 w 10035679"/>
              <a:gd name="connsiteY4102" fmla="*/ 1084351 h 5893281"/>
              <a:gd name="connsiteX4103" fmla="*/ 1251605 w 10035679"/>
              <a:gd name="connsiteY4103" fmla="*/ 1078312 h 5893281"/>
              <a:gd name="connsiteX4104" fmla="*/ 1247982 w 10035679"/>
              <a:gd name="connsiteY4104" fmla="*/ 1078312 h 5893281"/>
              <a:gd name="connsiteX4105" fmla="*/ 1243756 w 10035679"/>
              <a:gd name="connsiteY4105" fmla="*/ 1078312 h 5893281"/>
              <a:gd name="connsiteX4106" fmla="*/ 1239529 w 10035679"/>
              <a:gd name="connsiteY4106" fmla="*/ 1078312 h 5893281"/>
              <a:gd name="connsiteX4107" fmla="*/ 1237719 w 10035679"/>
              <a:gd name="connsiteY4107" fmla="*/ 1078312 h 5893281"/>
              <a:gd name="connsiteX4108" fmla="*/ 1225643 w 10035679"/>
              <a:gd name="connsiteY4108" fmla="*/ 1078312 h 5893281"/>
              <a:gd name="connsiteX4109" fmla="*/ 1225643 w 10035679"/>
              <a:gd name="connsiteY4109" fmla="*/ 1055368 h 5893281"/>
              <a:gd name="connsiteX4110" fmla="*/ 1251605 w 10035679"/>
              <a:gd name="connsiteY4110" fmla="*/ 1026389 h 5893281"/>
              <a:gd name="connsiteX4111" fmla="*/ 1267906 w 10035679"/>
              <a:gd name="connsiteY4111" fmla="*/ 987749 h 5893281"/>
              <a:gd name="connsiteX4112" fmla="*/ 1282397 w 10035679"/>
              <a:gd name="connsiteY4112" fmla="*/ 944277 h 5893281"/>
              <a:gd name="connsiteX4113" fmla="*/ 1272132 w 10035679"/>
              <a:gd name="connsiteY4113" fmla="*/ 938240 h 5893281"/>
              <a:gd name="connsiteX4114" fmla="*/ 1267906 w 10035679"/>
              <a:gd name="connsiteY4114" fmla="*/ 927976 h 5893281"/>
              <a:gd name="connsiteX4115" fmla="*/ 1266096 w 10035679"/>
              <a:gd name="connsiteY4115" fmla="*/ 919524 h 5893281"/>
              <a:gd name="connsiteX4116" fmla="*/ 1261870 w 10035679"/>
              <a:gd name="connsiteY4116" fmla="*/ 905032 h 5893281"/>
              <a:gd name="connsiteX4117" fmla="*/ 1257643 w 10035679"/>
              <a:gd name="connsiteY4117" fmla="*/ 891147 h 5893281"/>
              <a:gd name="connsiteX4118" fmla="*/ 1286020 w 10035679"/>
              <a:gd name="connsiteY4118" fmla="*/ 884505 h 5893281"/>
              <a:gd name="connsiteX4119" fmla="*/ 1308359 w 10035679"/>
              <a:gd name="connsiteY4119" fmla="*/ 880884 h 5893281"/>
              <a:gd name="connsiteX4120" fmla="*/ 1324660 w 10035679"/>
              <a:gd name="connsiteY4120" fmla="*/ 872430 h 5893281"/>
              <a:gd name="connsiteX4121" fmla="*/ 4376665 w 10035679"/>
              <a:gd name="connsiteY4121" fmla="*/ 786090 h 5893281"/>
              <a:gd name="connsiteX4122" fmla="*/ 4406853 w 10035679"/>
              <a:gd name="connsiteY4122" fmla="*/ 786090 h 5893281"/>
              <a:gd name="connsiteX4123" fmla="*/ 4406853 w 10035679"/>
              <a:gd name="connsiteY4123" fmla="*/ 793940 h 5893281"/>
              <a:gd name="connsiteX4124" fmla="*/ 4400815 w 10035679"/>
              <a:gd name="connsiteY4124" fmla="*/ 793940 h 5893281"/>
              <a:gd name="connsiteX4125" fmla="*/ 4392967 w 10035679"/>
              <a:gd name="connsiteY4125" fmla="*/ 798167 h 5893281"/>
              <a:gd name="connsiteX4126" fmla="*/ 4391155 w 10035679"/>
              <a:gd name="connsiteY4126" fmla="*/ 798167 h 5893281"/>
              <a:gd name="connsiteX4127" fmla="*/ 4386928 w 10035679"/>
              <a:gd name="connsiteY4127" fmla="*/ 798167 h 5893281"/>
              <a:gd name="connsiteX4128" fmla="*/ 4382702 w 10035679"/>
              <a:gd name="connsiteY4128" fmla="*/ 793940 h 5893281"/>
              <a:gd name="connsiteX4129" fmla="*/ 2145166 w 10035679"/>
              <a:gd name="connsiteY4129" fmla="*/ 786089 h 5893281"/>
              <a:gd name="connsiteX4130" fmla="*/ 2153013 w 10035679"/>
              <a:gd name="connsiteY4130" fmla="*/ 833183 h 5893281"/>
              <a:gd name="connsiteX4131" fmla="*/ 2140940 w 10035679"/>
              <a:gd name="connsiteY4131" fmla="*/ 841635 h 5893281"/>
              <a:gd name="connsiteX4132" fmla="*/ 2134901 w 10035679"/>
              <a:gd name="connsiteY4132" fmla="*/ 843445 h 5893281"/>
              <a:gd name="connsiteX4133" fmla="*/ 2126449 w 10035679"/>
              <a:gd name="connsiteY4133" fmla="*/ 847672 h 5893281"/>
              <a:gd name="connsiteX4134" fmla="*/ 2116788 w 10035679"/>
              <a:gd name="connsiteY4134" fmla="*/ 856126 h 5893281"/>
              <a:gd name="connsiteX4135" fmla="*/ 2106523 w 10035679"/>
              <a:gd name="connsiteY4135" fmla="*/ 857936 h 5893281"/>
              <a:gd name="connsiteX4136" fmla="*/ 2102297 w 10035679"/>
              <a:gd name="connsiteY4136" fmla="*/ 856126 h 5893281"/>
              <a:gd name="connsiteX4137" fmla="*/ 2100486 w 10035679"/>
              <a:gd name="connsiteY4137" fmla="*/ 856126 h 5893281"/>
              <a:gd name="connsiteX4138" fmla="*/ 2096260 w 10035679"/>
              <a:gd name="connsiteY4138" fmla="*/ 851900 h 5893281"/>
              <a:gd name="connsiteX4139" fmla="*/ 2092032 w 10035679"/>
              <a:gd name="connsiteY4139" fmla="*/ 851900 h 5893281"/>
              <a:gd name="connsiteX4140" fmla="*/ 2082372 w 10035679"/>
              <a:gd name="connsiteY4140" fmla="*/ 851900 h 5893281"/>
              <a:gd name="connsiteX4141" fmla="*/ 2082372 w 10035679"/>
              <a:gd name="connsiteY4141" fmla="*/ 843445 h 5893281"/>
              <a:gd name="connsiteX4142" fmla="*/ 2082372 w 10035679"/>
              <a:gd name="connsiteY4142" fmla="*/ 841635 h 5893281"/>
              <a:gd name="connsiteX4143" fmla="*/ 2078146 w 10035679"/>
              <a:gd name="connsiteY4143" fmla="*/ 841635 h 5893281"/>
              <a:gd name="connsiteX4144" fmla="*/ 2078146 w 10035679"/>
              <a:gd name="connsiteY4144" fmla="*/ 837409 h 5893281"/>
              <a:gd name="connsiteX4145" fmla="*/ 2073920 w 10035679"/>
              <a:gd name="connsiteY4145" fmla="*/ 833183 h 5893281"/>
              <a:gd name="connsiteX4146" fmla="*/ 2073920 w 10035679"/>
              <a:gd name="connsiteY4146" fmla="*/ 818692 h 5893281"/>
              <a:gd name="connsiteX4147" fmla="*/ 2092032 w 10035679"/>
              <a:gd name="connsiteY4147" fmla="*/ 808428 h 5893281"/>
              <a:gd name="connsiteX4148" fmla="*/ 2106523 w 10035679"/>
              <a:gd name="connsiteY4148" fmla="*/ 798165 h 5893281"/>
              <a:gd name="connsiteX4149" fmla="*/ 2120410 w 10035679"/>
              <a:gd name="connsiteY4149" fmla="*/ 790316 h 5893281"/>
              <a:gd name="connsiteX4150" fmla="*/ 1446015 w 10035679"/>
              <a:gd name="connsiteY4150" fmla="*/ 780055 h 5893281"/>
              <a:gd name="connsiteX4151" fmla="*/ 1452052 w 10035679"/>
              <a:gd name="connsiteY4151" fmla="*/ 780055 h 5893281"/>
              <a:gd name="connsiteX4152" fmla="*/ 1460507 w 10035679"/>
              <a:gd name="connsiteY4152" fmla="*/ 783679 h 5893281"/>
              <a:gd name="connsiteX4153" fmla="*/ 1462318 w 10035679"/>
              <a:gd name="connsiteY4153" fmla="*/ 783679 h 5893281"/>
              <a:gd name="connsiteX4154" fmla="*/ 1466544 w 10035679"/>
              <a:gd name="connsiteY4154" fmla="*/ 786092 h 5893281"/>
              <a:gd name="connsiteX4155" fmla="*/ 1470771 w 10035679"/>
              <a:gd name="connsiteY4155" fmla="*/ 793943 h 5893281"/>
              <a:gd name="connsiteX4156" fmla="*/ 1446015 w 10035679"/>
              <a:gd name="connsiteY4156" fmla="*/ 793943 h 5893281"/>
              <a:gd name="connsiteX4157" fmla="*/ 8807630 w 10035679"/>
              <a:gd name="connsiteY4157" fmla="*/ 755301 h 5893281"/>
              <a:gd name="connsiteX4158" fmla="*/ 8840233 w 10035679"/>
              <a:gd name="connsiteY4158" fmla="*/ 759527 h 5893281"/>
              <a:gd name="connsiteX4159" fmla="*/ 8872836 w 10035679"/>
              <a:gd name="connsiteY4159" fmla="*/ 765565 h 5893281"/>
              <a:gd name="connsiteX4160" fmla="*/ 8901215 w 10035679"/>
              <a:gd name="connsiteY4160" fmla="*/ 775828 h 5893281"/>
              <a:gd name="connsiteX4161" fmla="*/ 8921138 w 10035679"/>
              <a:gd name="connsiteY4161" fmla="*/ 793942 h 5893281"/>
              <a:gd name="connsiteX4162" fmla="*/ 8935629 w 10035679"/>
              <a:gd name="connsiteY4162" fmla="*/ 818696 h 5893281"/>
              <a:gd name="connsiteX4163" fmla="*/ 8943479 w 10035679"/>
              <a:gd name="connsiteY4163" fmla="*/ 851901 h 5893281"/>
              <a:gd name="connsiteX4164" fmla="*/ 8896987 w 10035679"/>
              <a:gd name="connsiteY4164" fmla="*/ 843449 h 5893281"/>
              <a:gd name="connsiteX4165" fmla="*/ 8854121 w 10035679"/>
              <a:gd name="connsiteY4165" fmla="*/ 828958 h 5893281"/>
              <a:gd name="connsiteX4166" fmla="*/ 8822121 w 10035679"/>
              <a:gd name="connsiteY4166" fmla="*/ 808431 h 5893281"/>
              <a:gd name="connsiteX4167" fmla="*/ 8801593 w 10035679"/>
              <a:gd name="connsiteY4167" fmla="*/ 780054 h 5893281"/>
              <a:gd name="connsiteX4168" fmla="*/ 8805819 w 10035679"/>
              <a:gd name="connsiteY4168" fmla="*/ 775828 h 5893281"/>
              <a:gd name="connsiteX4169" fmla="*/ 8805819 w 10035679"/>
              <a:gd name="connsiteY4169" fmla="*/ 771602 h 5893281"/>
              <a:gd name="connsiteX4170" fmla="*/ 8807630 w 10035679"/>
              <a:gd name="connsiteY4170" fmla="*/ 769791 h 5893281"/>
              <a:gd name="connsiteX4171" fmla="*/ 8807630 w 10035679"/>
              <a:gd name="connsiteY4171" fmla="*/ 761337 h 5893281"/>
              <a:gd name="connsiteX4172" fmla="*/ 2003282 w 10035679"/>
              <a:gd name="connsiteY4172" fmla="*/ 732356 h 5893281"/>
              <a:gd name="connsiteX4173" fmla="*/ 2015357 w 10035679"/>
              <a:gd name="connsiteY4173" fmla="*/ 732356 h 5893281"/>
              <a:gd name="connsiteX4174" fmla="*/ 2017168 w 10035679"/>
              <a:gd name="connsiteY4174" fmla="*/ 732356 h 5893281"/>
              <a:gd name="connsiteX4175" fmla="*/ 2021394 w 10035679"/>
              <a:gd name="connsiteY4175" fmla="*/ 736582 h 5893281"/>
              <a:gd name="connsiteX4176" fmla="*/ 2025620 w 10035679"/>
              <a:gd name="connsiteY4176" fmla="*/ 736582 h 5893281"/>
              <a:gd name="connsiteX4177" fmla="*/ 2029243 w 10035679"/>
              <a:gd name="connsiteY4177" fmla="*/ 740809 h 5893281"/>
              <a:gd name="connsiteX4178" fmla="*/ 2031659 w 10035679"/>
              <a:gd name="connsiteY4178" fmla="*/ 746847 h 5893281"/>
              <a:gd name="connsiteX4179" fmla="*/ 2035280 w 10035679"/>
              <a:gd name="connsiteY4179" fmla="*/ 751073 h 5893281"/>
              <a:gd name="connsiteX4180" fmla="*/ 2035280 w 10035679"/>
              <a:gd name="connsiteY4180" fmla="*/ 761336 h 5893281"/>
              <a:gd name="connsiteX4181" fmla="*/ 2035280 w 10035679"/>
              <a:gd name="connsiteY4181" fmla="*/ 771601 h 5893281"/>
              <a:gd name="connsiteX4182" fmla="*/ 2029243 w 10035679"/>
              <a:gd name="connsiteY4182" fmla="*/ 793939 h 5893281"/>
              <a:gd name="connsiteX4183" fmla="*/ 2025620 w 10035679"/>
              <a:gd name="connsiteY4183" fmla="*/ 827147 h 5893281"/>
              <a:gd name="connsiteX4184" fmla="*/ 2021394 w 10035679"/>
              <a:gd name="connsiteY4184" fmla="*/ 851900 h 5893281"/>
              <a:gd name="connsiteX4185" fmla="*/ 2011129 w 10035679"/>
              <a:gd name="connsiteY4185" fmla="*/ 856126 h 5893281"/>
              <a:gd name="connsiteX4186" fmla="*/ 2003282 w 10035679"/>
              <a:gd name="connsiteY4186" fmla="*/ 857939 h 5893281"/>
              <a:gd name="connsiteX4187" fmla="*/ 1997243 w 10035679"/>
              <a:gd name="connsiteY4187" fmla="*/ 866391 h 5893281"/>
              <a:gd name="connsiteX4188" fmla="*/ 1988791 w 10035679"/>
              <a:gd name="connsiteY4188" fmla="*/ 866391 h 5893281"/>
              <a:gd name="connsiteX4189" fmla="*/ 1988791 w 10035679"/>
              <a:gd name="connsiteY4189" fmla="*/ 862165 h 5893281"/>
              <a:gd name="connsiteX4190" fmla="*/ 1986980 w 10035679"/>
              <a:gd name="connsiteY4190" fmla="*/ 862165 h 5893281"/>
              <a:gd name="connsiteX4191" fmla="*/ 1982752 w 10035679"/>
              <a:gd name="connsiteY4191" fmla="*/ 857939 h 5893281"/>
              <a:gd name="connsiteX4192" fmla="*/ 1974905 w 10035679"/>
              <a:gd name="connsiteY4192" fmla="*/ 851900 h 5893281"/>
              <a:gd name="connsiteX4193" fmla="*/ 1972489 w 10035679"/>
              <a:gd name="connsiteY4193" fmla="*/ 843448 h 5893281"/>
              <a:gd name="connsiteX4194" fmla="*/ 1972489 w 10035679"/>
              <a:gd name="connsiteY4194" fmla="*/ 833183 h 5893281"/>
              <a:gd name="connsiteX4195" fmla="*/ 1972489 w 10035679"/>
              <a:gd name="connsiteY4195" fmla="*/ 827147 h 5893281"/>
              <a:gd name="connsiteX4196" fmla="*/ 1964640 w 10035679"/>
              <a:gd name="connsiteY4196" fmla="*/ 818694 h 5893281"/>
              <a:gd name="connsiteX4197" fmla="*/ 1950754 w 10035679"/>
              <a:gd name="connsiteY4197" fmla="*/ 808430 h 5893281"/>
              <a:gd name="connsiteX4198" fmla="*/ 1932037 w 10035679"/>
              <a:gd name="connsiteY4198" fmla="*/ 804204 h 5893281"/>
              <a:gd name="connsiteX4199" fmla="*/ 1916338 w 10035679"/>
              <a:gd name="connsiteY4199" fmla="*/ 808430 h 5893281"/>
              <a:gd name="connsiteX4200" fmla="*/ 1897623 w 10035679"/>
              <a:gd name="connsiteY4200" fmla="*/ 804204 h 5893281"/>
              <a:gd name="connsiteX4201" fmla="*/ 1879509 w 10035679"/>
              <a:gd name="connsiteY4201" fmla="*/ 793939 h 5893281"/>
              <a:gd name="connsiteX4202" fmla="*/ 1865623 w 10035679"/>
              <a:gd name="connsiteY4202" fmla="*/ 771601 h 5893281"/>
              <a:gd name="connsiteX4203" fmla="*/ 1873472 w 10035679"/>
              <a:gd name="connsiteY4203" fmla="*/ 771601 h 5893281"/>
              <a:gd name="connsiteX4204" fmla="*/ 1877698 w 10035679"/>
              <a:gd name="connsiteY4204" fmla="*/ 765564 h 5893281"/>
              <a:gd name="connsiteX4205" fmla="*/ 1879509 w 10035679"/>
              <a:gd name="connsiteY4205" fmla="*/ 761336 h 5893281"/>
              <a:gd name="connsiteX4206" fmla="*/ 1879509 w 10035679"/>
              <a:gd name="connsiteY4206" fmla="*/ 759525 h 5893281"/>
              <a:gd name="connsiteX4207" fmla="*/ 1883735 w 10035679"/>
              <a:gd name="connsiteY4207" fmla="*/ 759525 h 5893281"/>
              <a:gd name="connsiteX4208" fmla="*/ 1887963 w 10035679"/>
              <a:gd name="connsiteY4208" fmla="*/ 759525 h 5893281"/>
              <a:gd name="connsiteX4209" fmla="*/ 1894000 w 10035679"/>
              <a:gd name="connsiteY4209" fmla="*/ 759525 h 5893281"/>
              <a:gd name="connsiteX4210" fmla="*/ 1906075 w 10035679"/>
              <a:gd name="connsiteY4210" fmla="*/ 755299 h 5893281"/>
              <a:gd name="connsiteX4211" fmla="*/ 1926000 w 10035679"/>
              <a:gd name="connsiteY4211" fmla="*/ 761336 h 5893281"/>
              <a:gd name="connsiteX4212" fmla="*/ 1950754 w 10035679"/>
              <a:gd name="connsiteY4212" fmla="*/ 759525 h 5893281"/>
              <a:gd name="connsiteX4213" fmla="*/ 1978526 w 10035679"/>
              <a:gd name="connsiteY4213" fmla="*/ 755299 h 5893281"/>
              <a:gd name="connsiteX4214" fmla="*/ 2003282 w 10035679"/>
              <a:gd name="connsiteY4214" fmla="*/ 755299 h 5893281"/>
              <a:gd name="connsiteX4215" fmla="*/ 1717706 w 10035679"/>
              <a:gd name="connsiteY4215" fmla="*/ 726320 h 5893281"/>
              <a:gd name="connsiteX4216" fmla="*/ 1727970 w 10035679"/>
              <a:gd name="connsiteY4216" fmla="*/ 726320 h 5893281"/>
              <a:gd name="connsiteX4217" fmla="*/ 1741856 w 10035679"/>
              <a:gd name="connsiteY4217" fmla="*/ 726320 h 5893281"/>
              <a:gd name="connsiteX4218" fmla="*/ 1746083 w 10035679"/>
              <a:gd name="connsiteY4218" fmla="*/ 732357 h 5893281"/>
              <a:gd name="connsiteX4219" fmla="*/ 1749706 w 10035679"/>
              <a:gd name="connsiteY4219" fmla="*/ 736585 h 5893281"/>
              <a:gd name="connsiteX4220" fmla="*/ 1752121 w 10035679"/>
              <a:gd name="connsiteY4220" fmla="*/ 745037 h 5893281"/>
              <a:gd name="connsiteX4221" fmla="*/ 1752121 w 10035679"/>
              <a:gd name="connsiteY4221" fmla="*/ 751074 h 5893281"/>
              <a:gd name="connsiteX4222" fmla="*/ 1756347 w 10035679"/>
              <a:gd name="connsiteY4222" fmla="*/ 759528 h 5893281"/>
              <a:gd name="connsiteX4223" fmla="*/ 1756347 w 10035679"/>
              <a:gd name="connsiteY4223" fmla="*/ 771601 h 5893281"/>
              <a:gd name="connsiteX4224" fmla="*/ 1749706 w 10035679"/>
              <a:gd name="connsiteY4224" fmla="*/ 771601 h 5893281"/>
              <a:gd name="connsiteX4225" fmla="*/ 1749706 w 10035679"/>
              <a:gd name="connsiteY4225" fmla="*/ 780056 h 5893281"/>
              <a:gd name="connsiteX4226" fmla="*/ 1756347 w 10035679"/>
              <a:gd name="connsiteY4226" fmla="*/ 780056 h 5893281"/>
              <a:gd name="connsiteX4227" fmla="*/ 1766007 w 10035679"/>
              <a:gd name="connsiteY4227" fmla="*/ 783677 h 5893281"/>
              <a:gd name="connsiteX4228" fmla="*/ 1778082 w 10035679"/>
              <a:gd name="connsiteY4228" fmla="*/ 786092 h 5893281"/>
              <a:gd name="connsiteX4229" fmla="*/ 1788347 w 10035679"/>
              <a:gd name="connsiteY4229" fmla="*/ 786092 h 5893281"/>
              <a:gd name="connsiteX4230" fmla="*/ 1802836 w 10035679"/>
              <a:gd name="connsiteY4230" fmla="*/ 786092 h 5893281"/>
              <a:gd name="connsiteX4231" fmla="*/ 1808874 w 10035679"/>
              <a:gd name="connsiteY4231" fmla="*/ 780056 h 5893281"/>
              <a:gd name="connsiteX4232" fmla="*/ 1812496 w 10035679"/>
              <a:gd name="connsiteY4232" fmla="*/ 775829 h 5893281"/>
              <a:gd name="connsiteX4233" fmla="*/ 1816722 w 10035679"/>
              <a:gd name="connsiteY4233" fmla="*/ 775829 h 5893281"/>
              <a:gd name="connsiteX4234" fmla="*/ 1820950 w 10035679"/>
              <a:gd name="connsiteY4234" fmla="*/ 775829 h 5893281"/>
              <a:gd name="connsiteX4235" fmla="*/ 1826987 w 10035679"/>
              <a:gd name="connsiteY4235" fmla="*/ 780056 h 5893281"/>
              <a:gd name="connsiteX4236" fmla="*/ 1831213 w 10035679"/>
              <a:gd name="connsiteY4236" fmla="*/ 783677 h 5893281"/>
              <a:gd name="connsiteX4237" fmla="*/ 1831213 w 10035679"/>
              <a:gd name="connsiteY4237" fmla="*/ 786092 h 5893281"/>
              <a:gd name="connsiteX4238" fmla="*/ 1831213 w 10035679"/>
              <a:gd name="connsiteY4238" fmla="*/ 790318 h 5893281"/>
              <a:gd name="connsiteX4239" fmla="*/ 1834836 w 10035679"/>
              <a:gd name="connsiteY4239" fmla="*/ 793942 h 5893281"/>
              <a:gd name="connsiteX4240" fmla="*/ 1834836 w 10035679"/>
              <a:gd name="connsiteY4240" fmla="*/ 800583 h 5893281"/>
              <a:gd name="connsiteX4241" fmla="*/ 1831213 w 10035679"/>
              <a:gd name="connsiteY4241" fmla="*/ 808432 h 5893281"/>
              <a:gd name="connsiteX4242" fmla="*/ 1831213 w 10035679"/>
              <a:gd name="connsiteY4242" fmla="*/ 812658 h 5893281"/>
              <a:gd name="connsiteX4243" fmla="*/ 1831213 w 10035679"/>
              <a:gd name="connsiteY4243" fmla="*/ 815074 h 5893281"/>
              <a:gd name="connsiteX4244" fmla="*/ 1831213 w 10035679"/>
              <a:gd name="connsiteY4244" fmla="*/ 818695 h 5893281"/>
              <a:gd name="connsiteX4245" fmla="*/ 1826987 w 10035679"/>
              <a:gd name="connsiteY4245" fmla="*/ 827147 h 5893281"/>
              <a:gd name="connsiteX4246" fmla="*/ 1806459 w 10035679"/>
              <a:gd name="connsiteY4246" fmla="*/ 837412 h 5893281"/>
              <a:gd name="connsiteX4247" fmla="*/ 1780498 w 10035679"/>
              <a:gd name="connsiteY4247" fmla="*/ 837412 h 5893281"/>
              <a:gd name="connsiteX4248" fmla="*/ 1752121 w 10035679"/>
              <a:gd name="connsiteY4248" fmla="*/ 837412 h 5893281"/>
              <a:gd name="connsiteX4249" fmla="*/ 1723744 w 10035679"/>
              <a:gd name="connsiteY4249" fmla="*/ 843449 h 5893281"/>
              <a:gd name="connsiteX4250" fmla="*/ 1703217 w 10035679"/>
              <a:gd name="connsiteY4250" fmla="*/ 857940 h 5893281"/>
              <a:gd name="connsiteX4251" fmla="*/ 1679066 w 10035679"/>
              <a:gd name="connsiteY4251" fmla="*/ 876656 h 5893281"/>
              <a:gd name="connsiteX4252" fmla="*/ 1656726 w 10035679"/>
              <a:gd name="connsiteY4252" fmla="*/ 894768 h 5893281"/>
              <a:gd name="connsiteX4253" fmla="*/ 1626539 w 10035679"/>
              <a:gd name="connsiteY4253" fmla="*/ 905033 h 5893281"/>
              <a:gd name="connsiteX4254" fmla="*/ 1622313 w 10035679"/>
              <a:gd name="connsiteY4254" fmla="*/ 898995 h 5893281"/>
              <a:gd name="connsiteX4255" fmla="*/ 1618087 w 10035679"/>
              <a:gd name="connsiteY4255" fmla="*/ 891147 h 5893281"/>
              <a:gd name="connsiteX4256" fmla="*/ 1618087 w 10035679"/>
              <a:gd name="connsiteY4256" fmla="*/ 884506 h 5893281"/>
              <a:gd name="connsiteX4257" fmla="*/ 1614464 w 10035679"/>
              <a:gd name="connsiteY4257" fmla="*/ 872430 h 5893281"/>
              <a:gd name="connsiteX4258" fmla="*/ 1626539 w 10035679"/>
              <a:gd name="connsiteY4258" fmla="*/ 866392 h 5893281"/>
              <a:gd name="connsiteX4259" fmla="*/ 1636804 w 10035679"/>
              <a:gd name="connsiteY4259" fmla="*/ 857940 h 5893281"/>
              <a:gd name="connsiteX4260" fmla="*/ 1642840 w 10035679"/>
              <a:gd name="connsiteY4260" fmla="*/ 847677 h 5893281"/>
              <a:gd name="connsiteX4261" fmla="*/ 1650690 w 10035679"/>
              <a:gd name="connsiteY4261" fmla="*/ 837412 h 5893281"/>
              <a:gd name="connsiteX4262" fmla="*/ 1654916 w 10035679"/>
              <a:gd name="connsiteY4262" fmla="*/ 827147 h 5893281"/>
              <a:gd name="connsiteX4263" fmla="*/ 1614464 w 10035679"/>
              <a:gd name="connsiteY4263" fmla="*/ 827147 h 5893281"/>
              <a:gd name="connsiteX4264" fmla="*/ 1589710 w 10035679"/>
              <a:gd name="connsiteY4264" fmla="*/ 837412 h 5893281"/>
              <a:gd name="connsiteX4265" fmla="*/ 1561936 w 10035679"/>
              <a:gd name="connsiteY4265" fmla="*/ 841638 h 5893281"/>
              <a:gd name="connsiteX4266" fmla="*/ 1529334 w 10035679"/>
              <a:gd name="connsiteY4266" fmla="*/ 837412 h 5893281"/>
              <a:gd name="connsiteX4267" fmla="*/ 1508806 w 10035679"/>
              <a:gd name="connsiteY4267" fmla="*/ 827147 h 5893281"/>
              <a:gd name="connsiteX4268" fmla="*/ 1499146 w 10035679"/>
              <a:gd name="connsiteY4268" fmla="*/ 827147 h 5893281"/>
              <a:gd name="connsiteX4269" fmla="*/ 1499146 w 10035679"/>
              <a:gd name="connsiteY4269" fmla="*/ 818695 h 5893281"/>
              <a:gd name="connsiteX4270" fmla="*/ 1508806 w 10035679"/>
              <a:gd name="connsiteY4270" fmla="*/ 815074 h 5893281"/>
              <a:gd name="connsiteX4271" fmla="*/ 1517258 w 10035679"/>
              <a:gd name="connsiteY4271" fmla="*/ 812658 h 5893281"/>
              <a:gd name="connsiteX4272" fmla="*/ 1519071 w 10035679"/>
              <a:gd name="connsiteY4272" fmla="*/ 808432 h 5893281"/>
              <a:gd name="connsiteX4273" fmla="*/ 1526918 w 10035679"/>
              <a:gd name="connsiteY4273" fmla="*/ 804204 h 5893281"/>
              <a:gd name="connsiteX4274" fmla="*/ 1529334 w 10035679"/>
              <a:gd name="connsiteY4274" fmla="*/ 793942 h 5893281"/>
              <a:gd name="connsiteX4275" fmla="*/ 1523297 w 10035679"/>
              <a:gd name="connsiteY4275" fmla="*/ 793942 h 5893281"/>
              <a:gd name="connsiteX4276" fmla="*/ 1523297 w 10035679"/>
              <a:gd name="connsiteY4276" fmla="*/ 786092 h 5893281"/>
              <a:gd name="connsiteX4277" fmla="*/ 1533560 w 10035679"/>
              <a:gd name="connsiteY4277" fmla="*/ 786092 h 5893281"/>
              <a:gd name="connsiteX4278" fmla="*/ 1541409 w 10035679"/>
              <a:gd name="connsiteY4278" fmla="*/ 783677 h 5893281"/>
              <a:gd name="connsiteX4279" fmla="*/ 1547447 w 10035679"/>
              <a:gd name="connsiteY4279" fmla="*/ 783677 h 5893281"/>
              <a:gd name="connsiteX4280" fmla="*/ 1555295 w 10035679"/>
              <a:gd name="connsiteY4280" fmla="*/ 780056 h 5893281"/>
              <a:gd name="connsiteX4281" fmla="*/ 1551673 w 10035679"/>
              <a:gd name="connsiteY4281" fmla="*/ 775829 h 5893281"/>
              <a:gd name="connsiteX4282" fmla="*/ 1547447 w 10035679"/>
              <a:gd name="connsiteY4282" fmla="*/ 771601 h 5893281"/>
              <a:gd name="connsiteX4283" fmla="*/ 1543222 w 10035679"/>
              <a:gd name="connsiteY4283" fmla="*/ 769791 h 5893281"/>
              <a:gd name="connsiteX4284" fmla="*/ 1543222 w 10035679"/>
              <a:gd name="connsiteY4284" fmla="*/ 765565 h 5893281"/>
              <a:gd name="connsiteX4285" fmla="*/ 1541409 w 10035679"/>
              <a:gd name="connsiteY4285" fmla="*/ 761339 h 5893281"/>
              <a:gd name="connsiteX4286" fmla="*/ 1537183 w 10035679"/>
              <a:gd name="connsiteY4286" fmla="*/ 755300 h 5893281"/>
              <a:gd name="connsiteX4287" fmla="*/ 1543222 w 10035679"/>
              <a:gd name="connsiteY4287" fmla="*/ 755300 h 5893281"/>
              <a:gd name="connsiteX4288" fmla="*/ 1547447 w 10035679"/>
              <a:gd name="connsiteY4288" fmla="*/ 751074 h 5893281"/>
              <a:gd name="connsiteX4289" fmla="*/ 1551673 w 10035679"/>
              <a:gd name="connsiteY4289" fmla="*/ 751074 h 5893281"/>
              <a:gd name="connsiteX4290" fmla="*/ 1555295 w 10035679"/>
              <a:gd name="connsiteY4290" fmla="*/ 746848 h 5893281"/>
              <a:gd name="connsiteX4291" fmla="*/ 1593936 w 10035679"/>
              <a:gd name="connsiteY4291" fmla="*/ 759528 h 5893281"/>
              <a:gd name="connsiteX4292" fmla="*/ 1626539 w 10035679"/>
              <a:gd name="connsiteY4292" fmla="*/ 771601 h 5893281"/>
              <a:gd name="connsiteX4293" fmla="*/ 1654916 w 10035679"/>
              <a:gd name="connsiteY4293" fmla="*/ 786092 h 5893281"/>
              <a:gd name="connsiteX4294" fmla="*/ 1685103 w 10035679"/>
              <a:gd name="connsiteY4294" fmla="*/ 798168 h 5893281"/>
              <a:gd name="connsiteX4295" fmla="*/ 1723744 w 10035679"/>
              <a:gd name="connsiteY4295" fmla="*/ 800583 h 5893281"/>
              <a:gd name="connsiteX4296" fmla="*/ 1717706 w 10035679"/>
              <a:gd name="connsiteY4296" fmla="*/ 783677 h 5893281"/>
              <a:gd name="connsiteX4297" fmla="*/ 1711669 w 10035679"/>
              <a:gd name="connsiteY4297" fmla="*/ 769791 h 5893281"/>
              <a:gd name="connsiteX4298" fmla="*/ 1707443 w 10035679"/>
              <a:gd name="connsiteY4298" fmla="*/ 759528 h 5893281"/>
              <a:gd name="connsiteX4299" fmla="*/ 1703217 w 10035679"/>
              <a:gd name="connsiteY4299" fmla="*/ 732357 h 5893281"/>
              <a:gd name="connsiteX4300" fmla="*/ 1711669 w 10035679"/>
              <a:gd name="connsiteY4300" fmla="*/ 730546 h 5893281"/>
              <a:gd name="connsiteX4301" fmla="*/ 1508805 w 10035679"/>
              <a:gd name="connsiteY4301" fmla="*/ 682849 h 5893281"/>
              <a:gd name="connsiteX4302" fmla="*/ 1508805 w 10035679"/>
              <a:gd name="connsiteY4302" fmla="*/ 697340 h 5893281"/>
              <a:gd name="connsiteX4303" fmla="*/ 1508805 w 10035679"/>
              <a:gd name="connsiteY4303" fmla="*/ 707603 h 5893281"/>
              <a:gd name="connsiteX4304" fmla="*/ 1513031 w 10035679"/>
              <a:gd name="connsiteY4304" fmla="*/ 717868 h 5893281"/>
              <a:gd name="connsiteX4305" fmla="*/ 1508805 w 10035679"/>
              <a:gd name="connsiteY4305" fmla="*/ 726320 h 5893281"/>
              <a:gd name="connsiteX4306" fmla="*/ 1508805 w 10035679"/>
              <a:gd name="connsiteY4306" fmla="*/ 732359 h 5893281"/>
              <a:gd name="connsiteX4307" fmla="*/ 1499145 w 10035679"/>
              <a:gd name="connsiteY4307" fmla="*/ 740811 h 5893281"/>
              <a:gd name="connsiteX4308" fmla="*/ 1488882 w 10035679"/>
              <a:gd name="connsiteY4308" fmla="*/ 746848 h 5893281"/>
              <a:gd name="connsiteX4309" fmla="*/ 1476807 w 10035679"/>
              <a:gd name="connsiteY4309" fmla="*/ 755300 h 5893281"/>
              <a:gd name="connsiteX4310" fmla="*/ 1470768 w 10035679"/>
              <a:gd name="connsiteY4310" fmla="*/ 765565 h 5893281"/>
              <a:gd name="connsiteX4311" fmla="*/ 1456278 w 10035679"/>
              <a:gd name="connsiteY4311" fmla="*/ 759529 h 5893281"/>
              <a:gd name="connsiteX4312" fmla="*/ 1448430 w 10035679"/>
              <a:gd name="connsiteY4312" fmla="*/ 755300 h 5893281"/>
              <a:gd name="connsiteX4313" fmla="*/ 1442392 w 10035679"/>
              <a:gd name="connsiteY4313" fmla="*/ 751074 h 5893281"/>
              <a:gd name="connsiteX4314" fmla="*/ 1438166 w 10035679"/>
              <a:gd name="connsiteY4314" fmla="*/ 746848 h 5893281"/>
              <a:gd name="connsiteX4315" fmla="*/ 1432129 w 10035679"/>
              <a:gd name="connsiteY4315" fmla="*/ 740811 h 5893281"/>
              <a:gd name="connsiteX4316" fmla="*/ 1427903 w 10035679"/>
              <a:gd name="connsiteY4316" fmla="*/ 775830 h 5893281"/>
              <a:gd name="connsiteX4317" fmla="*/ 1417638 w 10035679"/>
              <a:gd name="connsiteY4317" fmla="*/ 793943 h 5893281"/>
              <a:gd name="connsiteX4318" fmla="*/ 1391677 w 10035679"/>
              <a:gd name="connsiteY4318" fmla="*/ 800584 h 5893281"/>
              <a:gd name="connsiteX4319" fmla="*/ 1371149 w 10035679"/>
              <a:gd name="connsiteY4319" fmla="*/ 800584 h 5893281"/>
              <a:gd name="connsiteX4320" fmla="*/ 1348809 w 10035679"/>
              <a:gd name="connsiteY4320" fmla="*/ 800584 h 5893281"/>
              <a:gd name="connsiteX4321" fmla="*/ 1322848 w 10035679"/>
              <a:gd name="connsiteY4321" fmla="*/ 800584 h 5893281"/>
              <a:gd name="connsiteX4322" fmla="*/ 1322848 w 10035679"/>
              <a:gd name="connsiteY4322" fmla="*/ 771604 h 5893281"/>
              <a:gd name="connsiteX4323" fmla="*/ 1360885 w 10035679"/>
              <a:gd name="connsiteY4323" fmla="*/ 745037 h 5893281"/>
              <a:gd name="connsiteX4324" fmla="*/ 1403752 w 10035679"/>
              <a:gd name="connsiteY4324" fmla="*/ 717868 h 5893281"/>
              <a:gd name="connsiteX4325" fmla="*/ 1452051 w 10035679"/>
              <a:gd name="connsiteY4325" fmla="*/ 697340 h 5893281"/>
              <a:gd name="connsiteX4326" fmla="*/ 8659712 w 10035679"/>
              <a:gd name="connsiteY4326" fmla="*/ 682849 h 5893281"/>
              <a:gd name="connsiteX4327" fmla="*/ 8678427 w 10035679"/>
              <a:gd name="connsiteY4327" fmla="*/ 682849 h 5893281"/>
              <a:gd name="connsiteX4328" fmla="*/ 8684466 w 10035679"/>
              <a:gd name="connsiteY4328" fmla="*/ 701566 h 5893281"/>
              <a:gd name="connsiteX4329" fmla="*/ 8684466 w 10035679"/>
              <a:gd name="connsiteY4329" fmla="*/ 722093 h 5893281"/>
              <a:gd name="connsiteX4330" fmla="*/ 8684466 w 10035679"/>
              <a:gd name="connsiteY4330" fmla="*/ 746847 h 5893281"/>
              <a:gd name="connsiteX4331" fmla="*/ 8716464 w 10035679"/>
              <a:gd name="connsiteY4331" fmla="*/ 736584 h 5893281"/>
              <a:gd name="connsiteX4332" fmla="*/ 8741220 w 10035679"/>
              <a:gd name="connsiteY4332" fmla="*/ 722093 h 5893281"/>
              <a:gd name="connsiteX4333" fmla="*/ 8769596 w 10035679"/>
              <a:gd name="connsiteY4333" fmla="*/ 707602 h 5893281"/>
              <a:gd name="connsiteX4334" fmla="*/ 8769596 w 10035679"/>
              <a:gd name="connsiteY4334" fmla="*/ 818696 h 5893281"/>
              <a:gd name="connsiteX4335" fmla="*/ 8769596 w 10035679"/>
              <a:gd name="connsiteY4335" fmla="*/ 822922 h 5893281"/>
              <a:gd name="connsiteX4336" fmla="*/ 8765370 w 10035679"/>
              <a:gd name="connsiteY4336" fmla="*/ 822922 h 5893281"/>
              <a:gd name="connsiteX4337" fmla="*/ 8763558 w 10035679"/>
              <a:gd name="connsiteY4337" fmla="*/ 827150 h 5893281"/>
              <a:gd name="connsiteX4338" fmla="*/ 8736992 w 10035679"/>
              <a:gd name="connsiteY4338" fmla="*/ 827150 h 5893281"/>
              <a:gd name="connsiteX4339" fmla="*/ 8702578 w 10035679"/>
              <a:gd name="connsiteY4339" fmla="*/ 828960 h 5893281"/>
              <a:gd name="connsiteX4340" fmla="*/ 8668165 w 10035679"/>
              <a:gd name="connsiteY4340" fmla="*/ 833187 h 5893281"/>
              <a:gd name="connsiteX4341" fmla="*/ 8639788 w 10035679"/>
              <a:gd name="connsiteY4341" fmla="*/ 837413 h 5893281"/>
              <a:gd name="connsiteX4342" fmla="*/ 8617448 w 10035679"/>
              <a:gd name="connsiteY4342" fmla="*/ 841639 h 5893281"/>
              <a:gd name="connsiteX4343" fmla="*/ 8607185 w 10035679"/>
              <a:gd name="connsiteY4343" fmla="*/ 843452 h 5893281"/>
              <a:gd name="connsiteX4344" fmla="*/ 8583034 w 10035679"/>
              <a:gd name="connsiteY4344" fmla="*/ 822922 h 5893281"/>
              <a:gd name="connsiteX4345" fmla="*/ 8564920 w 10035679"/>
              <a:gd name="connsiteY4345" fmla="*/ 793942 h 5893281"/>
              <a:gd name="connsiteX4346" fmla="*/ 8554657 w 10035679"/>
              <a:gd name="connsiteY4346" fmla="*/ 755300 h 5893281"/>
              <a:gd name="connsiteX4347" fmla="*/ 8556468 w 10035679"/>
              <a:gd name="connsiteY4347" fmla="*/ 745037 h 5893281"/>
              <a:gd name="connsiteX4348" fmla="*/ 8560694 w 10035679"/>
              <a:gd name="connsiteY4348" fmla="*/ 736584 h 5893281"/>
              <a:gd name="connsiteX4349" fmla="*/ 8564920 w 10035679"/>
              <a:gd name="connsiteY4349" fmla="*/ 730546 h 5893281"/>
              <a:gd name="connsiteX4350" fmla="*/ 8569148 w 10035679"/>
              <a:gd name="connsiteY4350" fmla="*/ 722093 h 5893281"/>
              <a:gd name="connsiteX4351" fmla="*/ 8570959 w 10035679"/>
              <a:gd name="connsiteY4351" fmla="*/ 716057 h 5893281"/>
              <a:gd name="connsiteX4352" fmla="*/ 8584845 w 10035679"/>
              <a:gd name="connsiteY4352" fmla="*/ 707602 h 5893281"/>
              <a:gd name="connsiteX4353" fmla="*/ 8603562 w 10035679"/>
              <a:gd name="connsiteY4353" fmla="*/ 697340 h 5893281"/>
              <a:gd name="connsiteX4354" fmla="*/ 8631938 w 10035679"/>
              <a:gd name="connsiteY4354" fmla="*/ 687075 h 5893281"/>
              <a:gd name="connsiteX4355" fmla="*/ 2728395 w 10035679"/>
              <a:gd name="connsiteY4355" fmla="*/ 682849 h 5893281"/>
              <a:gd name="connsiteX4356" fmla="*/ 2752548 w 10035679"/>
              <a:gd name="connsiteY4356" fmla="*/ 693113 h 5893281"/>
              <a:gd name="connsiteX4357" fmla="*/ 2752548 w 10035679"/>
              <a:gd name="connsiteY4357" fmla="*/ 701565 h 5893281"/>
              <a:gd name="connsiteX4358" fmla="*/ 2742283 w 10035679"/>
              <a:gd name="connsiteY4358" fmla="*/ 701565 h 5893281"/>
              <a:gd name="connsiteX4359" fmla="*/ 2736245 w 10035679"/>
              <a:gd name="connsiteY4359" fmla="*/ 701565 h 5893281"/>
              <a:gd name="connsiteX4360" fmla="*/ 2732019 w 10035679"/>
              <a:gd name="connsiteY4360" fmla="*/ 701565 h 5893281"/>
              <a:gd name="connsiteX4361" fmla="*/ 2728395 w 10035679"/>
              <a:gd name="connsiteY4361" fmla="*/ 697339 h 5893281"/>
              <a:gd name="connsiteX4362" fmla="*/ 2728395 w 10035679"/>
              <a:gd name="connsiteY4362" fmla="*/ 693113 h 5893281"/>
              <a:gd name="connsiteX4363" fmla="*/ 1988793 w 10035679"/>
              <a:gd name="connsiteY4363" fmla="*/ 668964 h 5893281"/>
              <a:gd name="connsiteX4364" fmla="*/ 2053998 w 10035679"/>
              <a:gd name="connsiteY4364" fmla="*/ 668964 h 5893281"/>
              <a:gd name="connsiteX4365" fmla="*/ 2053998 w 10035679"/>
              <a:gd name="connsiteY4365" fmla="*/ 675000 h 5893281"/>
              <a:gd name="connsiteX4366" fmla="*/ 2057621 w 10035679"/>
              <a:gd name="connsiteY4366" fmla="*/ 682849 h 5893281"/>
              <a:gd name="connsiteX4367" fmla="*/ 2057621 w 10035679"/>
              <a:gd name="connsiteY4367" fmla="*/ 689491 h 5893281"/>
              <a:gd name="connsiteX4368" fmla="*/ 2060037 w 10035679"/>
              <a:gd name="connsiteY4368" fmla="*/ 701566 h 5893281"/>
              <a:gd name="connsiteX4369" fmla="*/ 2043735 w 10035679"/>
              <a:gd name="connsiteY4369" fmla="*/ 701566 h 5893281"/>
              <a:gd name="connsiteX4370" fmla="*/ 2035281 w 10035679"/>
              <a:gd name="connsiteY4370" fmla="*/ 701566 h 5893281"/>
              <a:gd name="connsiteX4371" fmla="*/ 2029245 w 10035679"/>
              <a:gd name="connsiteY4371" fmla="*/ 701566 h 5893281"/>
              <a:gd name="connsiteX4372" fmla="*/ 2015359 w 10035679"/>
              <a:gd name="connsiteY4372" fmla="*/ 697340 h 5893281"/>
              <a:gd name="connsiteX4373" fmla="*/ 2003283 w 10035679"/>
              <a:gd name="connsiteY4373" fmla="*/ 697340 h 5893281"/>
              <a:gd name="connsiteX4374" fmla="*/ 1988793 w 10035679"/>
              <a:gd name="connsiteY4374" fmla="*/ 693114 h 5893281"/>
              <a:gd name="connsiteX4375" fmla="*/ 2140938 w 10035679"/>
              <a:gd name="connsiteY4375" fmla="*/ 668961 h 5893281"/>
              <a:gd name="connsiteX4376" fmla="*/ 2153014 w 10035679"/>
              <a:gd name="connsiteY4376" fmla="*/ 668961 h 5893281"/>
              <a:gd name="connsiteX4377" fmla="*/ 2159050 w 10035679"/>
              <a:gd name="connsiteY4377" fmla="*/ 689489 h 5893281"/>
              <a:gd name="connsiteX4378" fmla="*/ 2173541 w 10035679"/>
              <a:gd name="connsiteY4378" fmla="*/ 697338 h 5893281"/>
              <a:gd name="connsiteX4379" fmla="*/ 2195276 w 10035679"/>
              <a:gd name="connsiteY4379" fmla="*/ 697338 h 5893281"/>
              <a:gd name="connsiteX4380" fmla="*/ 2229690 w 10035679"/>
              <a:gd name="connsiteY4380" fmla="*/ 693112 h 5893281"/>
              <a:gd name="connsiteX4381" fmla="*/ 2229690 w 10035679"/>
              <a:gd name="connsiteY4381" fmla="*/ 701564 h 5893281"/>
              <a:gd name="connsiteX4382" fmla="*/ 2233918 w 10035679"/>
              <a:gd name="connsiteY4382" fmla="*/ 711829 h 5893281"/>
              <a:gd name="connsiteX4383" fmla="*/ 2238144 w 10035679"/>
              <a:gd name="connsiteY4383" fmla="*/ 722092 h 5893281"/>
              <a:gd name="connsiteX4384" fmla="*/ 2238144 w 10035679"/>
              <a:gd name="connsiteY4384" fmla="*/ 730544 h 5893281"/>
              <a:gd name="connsiteX4385" fmla="*/ 2238144 w 10035679"/>
              <a:gd name="connsiteY4385" fmla="*/ 740808 h 5893281"/>
              <a:gd name="connsiteX4386" fmla="*/ 2238144 w 10035679"/>
              <a:gd name="connsiteY4386" fmla="*/ 746845 h 5893281"/>
              <a:gd name="connsiteX4387" fmla="*/ 2276784 w 10035679"/>
              <a:gd name="connsiteY4387" fmla="*/ 769788 h 5893281"/>
              <a:gd name="connsiteX4388" fmla="*/ 2320859 w 10035679"/>
              <a:gd name="connsiteY4388" fmla="*/ 780053 h 5893281"/>
              <a:gd name="connsiteX4389" fmla="*/ 2371574 w 10035679"/>
              <a:gd name="connsiteY4389" fmla="*/ 780053 h 5893281"/>
              <a:gd name="connsiteX4390" fmla="*/ 2420479 w 10035679"/>
              <a:gd name="connsiteY4390" fmla="*/ 780053 h 5893281"/>
              <a:gd name="connsiteX4391" fmla="*/ 2474817 w 10035679"/>
              <a:gd name="connsiteY4391" fmla="*/ 775827 h 5893281"/>
              <a:gd name="connsiteX4392" fmla="*/ 2519496 w 10035679"/>
              <a:gd name="connsiteY4392" fmla="*/ 780053 h 5893281"/>
              <a:gd name="connsiteX4393" fmla="*/ 2519496 w 10035679"/>
              <a:gd name="connsiteY4393" fmla="*/ 790317 h 5893281"/>
              <a:gd name="connsiteX4394" fmla="*/ 2523724 w 10035679"/>
              <a:gd name="connsiteY4394" fmla="*/ 800580 h 5893281"/>
              <a:gd name="connsiteX4395" fmla="*/ 2527950 w 10035679"/>
              <a:gd name="connsiteY4395" fmla="*/ 808429 h 5893281"/>
              <a:gd name="connsiteX4396" fmla="*/ 2527950 w 10035679"/>
              <a:gd name="connsiteY4396" fmla="*/ 812655 h 5893281"/>
              <a:gd name="connsiteX4397" fmla="*/ 2527950 w 10035679"/>
              <a:gd name="connsiteY4397" fmla="*/ 818694 h 5893281"/>
              <a:gd name="connsiteX4398" fmla="*/ 2527950 w 10035679"/>
              <a:gd name="connsiteY4398" fmla="*/ 827146 h 5893281"/>
              <a:gd name="connsiteX4399" fmla="*/ 2519496 w 10035679"/>
              <a:gd name="connsiteY4399" fmla="*/ 851900 h 5893281"/>
              <a:gd name="connsiteX4400" fmla="*/ 2499573 w 10035679"/>
              <a:gd name="connsiteY4400" fmla="*/ 851900 h 5893281"/>
              <a:gd name="connsiteX4401" fmla="*/ 2474817 w 10035679"/>
              <a:gd name="connsiteY4401" fmla="*/ 847674 h 5893281"/>
              <a:gd name="connsiteX4402" fmla="*/ 2456705 w 10035679"/>
              <a:gd name="connsiteY4402" fmla="*/ 843448 h 5893281"/>
              <a:gd name="connsiteX4403" fmla="*/ 2448856 w 10035679"/>
              <a:gd name="connsiteY4403" fmla="*/ 843448 h 5893281"/>
              <a:gd name="connsiteX4404" fmla="*/ 2442819 w 10035679"/>
              <a:gd name="connsiteY4404" fmla="*/ 847674 h 5893281"/>
              <a:gd name="connsiteX4405" fmla="*/ 2438593 w 10035679"/>
              <a:gd name="connsiteY4405" fmla="*/ 856126 h 5893281"/>
              <a:gd name="connsiteX4406" fmla="*/ 2434367 w 10035679"/>
              <a:gd name="connsiteY4406" fmla="*/ 857938 h 5893281"/>
              <a:gd name="connsiteX4407" fmla="*/ 2428328 w 10035679"/>
              <a:gd name="connsiteY4407" fmla="*/ 857938 h 5893281"/>
              <a:gd name="connsiteX4408" fmla="*/ 2424102 w 10035679"/>
              <a:gd name="connsiteY4408" fmla="*/ 862164 h 5893281"/>
              <a:gd name="connsiteX4409" fmla="*/ 2414442 w 10035679"/>
              <a:gd name="connsiteY4409" fmla="*/ 866391 h 5893281"/>
              <a:gd name="connsiteX4410" fmla="*/ 2404178 w 10035679"/>
              <a:gd name="connsiteY4410" fmla="*/ 866391 h 5893281"/>
              <a:gd name="connsiteX4411" fmla="*/ 2392102 w 10035679"/>
              <a:gd name="connsiteY4411" fmla="*/ 870617 h 5893281"/>
              <a:gd name="connsiteX4412" fmla="*/ 2386066 w 10035679"/>
              <a:gd name="connsiteY4412" fmla="*/ 872427 h 5893281"/>
              <a:gd name="connsiteX4413" fmla="*/ 2375800 w 10035679"/>
              <a:gd name="connsiteY4413" fmla="*/ 872427 h 5893281"/>
              <a:gd name="connsiteX4414" fmla="*/ 2363725 w 10035679"/>
              <a:gd name="connsiteY4414" fmla="*/ 872427 h 5893281"/>
              <a:gd name="connsiteX4415" fmla="*/ 2357688 w 10035679"/>
              <a:gd name="connsiteY4415" fmla="*/ 862164 h 5893281"/>
              <a:gd name="connsiteX4416" fmla="*/ 2353462 w 10035679"/>
              <a:gd name="connsiteY4416" fmla="*/ 851900 h 5893281"/>
              <a:gd name="connsiteX4417" fmla="*/ 2347423 w 10035679"/>
              <a:gd name="connsiteY4417" fmla="*/ 843448 h 5893281"/>
              <a:gd name="connsiteX4418" fmla="*/ 2347423 w 10035679"/>
              <a:gd name="connsiteY4418" fmla="*/ 851900 h 5893281"/>
              <a:gd name="connsiteX4419" fmla="*/ 2339576 w 10035679"/>
              <a:gd name="connsiteY4419" fmla="*/ 857938 h 5893281"/>
              <a:gd name="connsiteX4420" fmla="*/ 2335348 w 10035679"/>
              <a:gd name="connsiteY4420" fmla="*/ 866391 h 5893281"/>
              <a:gd name="connsiteX4421" fmla="*/ 2333537 w 10035679"/>
              <a:gd name="connsiteY4421" fmla="*/ 872427 h 5893281"/>
              <a:gd name="connsiteX4422" fmla="*/ 2314821 w 10035679"/>
              <a:gd name="connsiteY4422" fmla="*/ 872427 h 5893281"/>
              <a:gd name="connsiteX4423" fmla="*/ 2306973 w 10035679"/>
              <a:gd name="connsiteY4423" fmla="*/ 862164 h 5893281"/>
              <a:gd name="connsiteX4424" fmla="*/ 2300935 w 10035679"/>
              <a:gd name="connsiteY4424" fmla="*/ 847674 h 5893281"/>
              <a:gd name="connsiteX4425" fmla="*/ 2294898 w 10035679"/>
              <a:gd name="connsiteY4425" fmla="*/ 833183 h 5893281"/>
              <a:gd name="connsiteX4426" fmla="*/ 2290670 w 10035679"/>
              <a:gd name="connsiteY4426" fmla="*/ 843448 h 5893281"/>
              <a:gd name="connsiteX4427" fmla="*/ 2286444 w 10035679"/>
              <a:gd name="connsiteY4427" fmla="*/ 851900 h 5893281"/>
              <a:gd name="connsiteX4428" fmla="*/ 2282822 w 10035679"/>
              <a:gd name="connsiteY4428" fmla="*/ 856126 h 5893281"/>
              <a:gd name="connsiteX4429" fmla="*/ 2276784 w 10035679"/>
              <a:gd name="connsiteY4429" fmla="*/ 856126 h 5893281"/>
              <a:gd name="connsiteX4430" fmla="*/ 2268332 w 10035679"/>
              <a:gd name="connsiteY4430" fmla="*/ 851900 h 5893281"/>
              <a:gd name="connsiteX4431" fmla="*/ 2262295 w 10035679"/>
              <a:gd name="connsiteY4431" fmla="*/ 847674 h 5893281"/>
              <a:gd name="connsiteX4432" fmla="*/ 2258067 w 10035679"/>
              <a:gd name="connsiteY4432" fmla="*/ 843448 h 5893281"/>
              <a:gd name="connsiteX4433" fmla="*/ 2258067 w 10035679"/>
              <a:gd name="connsiteY4433" fmla="*/ 841635 h 5893281"/>
              <a:gd name="connsiteX4434" fmla="*/ 2258067 w 10035679"/>
              <a:gd name="connsiteY4434" fmla="*/ 837409 h 5893281"/>
              <a:gd name="connsiteX4435" fmla="*/ 2258067 w 10035679"/>
              <a:gd name="connsiteY4435" fmla="*/ 833183 h 5893281"/>
              <a:gd name="connsiteX4436" fmla="*/ 2258067 w 10035679"/>
              <a:gd name="connsiteY4436" fmla="*/ 828957 h 5893281"/>
              <a:gd name="connsiteX4437" fmla="*/ 2254446 w 10035679"/>
              <a:gd name="connsiteY4437" fmla="*/ 827146 h 5893281"/>
              <a:gd name="connsiteX4438" fmla="*/ 2252030 w 10035679"/>
              <a:gd name="connsiteY4438" fmla="*/ 827146 h 5893281"/>
              <a:gd name="connsiteX4439" fmla="*/ 2248407 w 10035679"/>
              <a:gd name="connsiteY4439" fmla="*/ 828957 h 5893281"/>
              <a:gd name="connsiteX4440" fmla="*/ 2239955 w 10035679"/>
              <a:gd name="connsiteY4440" fmla="*/ 828957 h 5893281"/>
              <a:gd name="connsiteX4441" fmla="*/ 2229690 w 10035679"/>
              <a:gd name="connsiteY4441" fmla="*/ 833183 h 5893281"/>
              <a:gd name="connsiteX4442" fmla="*/ 2223653 w 10035679"/>
              <a:gd name="connsiteY4442" fmla="*/ 833183 h 5893281"/>
              <a:gd name="connsiteX4443" fmla="*/ 2211578 w 10035679"/>
              <a:gd name="connsiteY4443" fmla="*/ 837409 h 5893281"/>
              <a:gd name="connsiteX4444" fmla="*/ 2209767 w 10035679"/>
              <a:gd name="connsiteY4444" fmla="*/ 833183 h 5893281"/>
              <a:gd name="connsiteX4445" fmla="*/ 2205541 w 10035679"/>
              <a:gd name="connsiteY4445" fmla="*/ 833183 h 5893281"/>
              <a:gd name="connsiteX4446" fmla="*/ 2197692 w 10035679"/>
              <a:gd name="connsiteY4446" fmla="*/ 828957 h 5893281"/>
              <a:gd name="connsiteX4447" fmla="*/ 2195276 w 10035679"/>
              <a:gd name="connsiteY4447" fmla="*/ 827146 h 5893281"/>
              <a:gd name="connsiteX4448" fmla="*/ 2187427 w 10035679"/>
              <a:gd name="connsiteY4448" fmla="*/ 822920 h 5893281"/>
              <a:gd name="connsiteX4449" fmla="*/ 2183201 w 10035679"/>
              <a:gd name="connsiteY4449" fmla="*/ 818694 h 5893281"/>
              <a:gd name="connsiteX4450" fmla="*/ 2187427 w 10035679"/>
              <a:gd name="connsiteY4450" fmla="*/ 798165 h 5893281"/>
              <a:gd name="connsiteX4451" fmla="*/ 2183201 w 10035679"/>
              <a:gd name="connsiteY4451" fmla="*/ 783676 h 5893281"/>
              <a:gd name="connsiteX4452" fmla="*/ 2177164 w 10035679"/>
              <a:gd name="connsiteY4452" fmla="*/ 771601 h 5893281"/>
              <a:gd name="connsiteX4453" fmla="*/ 2169315 w 10035679"/>
              <a:gd name="connsiteY4453" fmla="*/ 755299 h 5893281"/>
              <a:gd name="connsiteX4454" fmla="*/ 2169315 w 10035679"/>
              <a:gd name="connsiteY4454" fmla="*/ 732356 h 5893281"/>
              <a:gd name="connsiteX4455" fmla="*/ 2134901 w 10035679"/>
              <a:gd name="connsiteY4455" fmla="*/ 730544 h 5893281"/>
              <a:gd name="connsiteX4456" fmla="*/ 2102297 w 10035679"/>
              <a:gd name="connsiteY4456" fmla="*/ 717865 h 5893281"/>
              <a:gd name="connsiteX4457" fmla="*/ 2073920 w 10035679"/>
              <a:gd name="connsiteY4457" fmla="*/ 707603 h 5893281"/>
              <a:gd name="connsiteX4458" fmla="*/ 2072109 w 10035679"/>
              <a:gd name="connsiteY4458" fmla="*/ 703980 h 5893281"/>
              <a:gd name="connsiteX4459" fmla="*/ 2072109 w 10035679"/>
              <a:gd name="connsiteY4459" fmla="*/ 701564 h 5893281"/>
              <a:gd name="connsiteX4460" fmla="*/ 2072109 w 10035679"/>
              <a:gd name="connsiteY4460" fmla="*/ 697338 h 5893281"/>
              <a:gd name="connsiteX4461" fmla="*/ 2067883 w 10035679"/>
              <a:gd name="connsiteY4461" fmla="*/ 693112 h 5893281"/>
              <a:gd name="connsiteX4462" fmla="*/ 2067883 w 10035679"/>
              <a:gd name="connsiteY4462" fmla="*/ 682847 h 5893281"/>
              <a:gd name="connsiteX4463" fmla="*/ 2082374 w 10035679"/>
              <a:gd name="connsiteY4463" fmla="*/ 679226 h 5893281"/>
              <a:gd name="connsiteX4464" fmla="*/ 2100486 w 10035679"/>
              <a:gd name="connsiteY4464" fmla="*/ 679226 h 5893281"/>
              <a:gd name="connsiteX4465" fmla="*/ 2120411 w 10035679"/>
              <a:gd name="connsiteY4465" fmla="*/ 674998 h 5893281"/>
              <a:gd name="connsiteX4466" fmla="*/ 2126447 w 10035679"/>
              <a:gd name="connsiteY4466" fmla="*/ 672585 h 5893281"/>
              <a:gd name="connsiteX4467" fmla="*/ 2134901 w 10035679"/>
              <a:gd name="connsiteY4467" fmla="*/ 672585 h 5893281"/>
              <a:gd name="connsiteX4468" fmla="*/ 1834833 w 10035679"/>
              <a:gd name="connsiteY4468" fmla="*/ 660510 h 5893281"/>
              <a:gd name="connsiteX4469" fmla="*/ 1849323 w 10035679"/>
              <a:gd name="connsiteY4469" fmla="*/ 668962 h 5893281"/>
              <a:gd name="connsiteX4470" fmla="*/ 1863210 w 10035679"/>
              <a:gd name="connsiteY4470" fmla="*/ 675000 h 5893281"/>
              <a:gd name="connsiteX4471" fmla="*/ 1869246 w 10035679"/>
              <a:gd name="connsiteY4471" fmla="*/ 687076 h 5893281"/>
              <a:gd name="connsiteX4472" fmla="*/ 1877701 w 10035679"/>
              <a:gd name="connsiteY4472" fmla="*/ 701564 h 5893281"/>
              <a:gd name="connsiteX4473" fmla="*/ 1879511 w 10035679"/>
              <a:gd name="connsiteY4473" fmla="*/ 716055 h 5893281"/>
              <a:gd name="connsiteX4474" fmla="*/ 1859586 w 10035679"/>
              <a:gd name="connsiteY4474" fmla="*/ 716055 h 5893281"/>
              <a:gd name="connsiteX4475" fmla="*/ 1859586 w 10035679"/>
              <a:gd name="connsiteY4475" fmla="*/ 707603 h 5893281"/>
              <a:gd name="connsiteX4476" fmla="*/ 1849323 w 10035679"/>
              <a:gd name="connsiteY4476" fmla="*/ 701564 h 5893281"/>
              <a:gd name="connsiteX4477" fmla="*/ 1845097 w 10035679"/>
              <a:gd name="connsiteY4477" fmla="*/ 693112 h 5893281"/>
              <a:gd name="connsiteX4478" fmla="*/ 1840869 w 10035679"/>
              <a:gd name="connsiteY4478" fmla="*/ 687076 h 5893281"/>
              <a:gd name="connsiteX4479" fmla="*/ 1837248 w 10035679"/>
              <a:gd name="connsiteY4479" fmla="*/ 675000 h 5893281"/>
              <a:gd name="connsiteX4480" fmla="*/ 1614463 w 10035679"/>
              <a:gd name="connsiteY4480" fmla="*/ 644210 h 5893281"/>
              <a:gd name="connsiteX4481" fmla="*/ 1632575 w 10035679"/>
              <a:gd name="connsiteY4481" fmla="*/ 646021 h 5893281"/>
              <a:gd name="connsiteX4482" fmla="*/ 1646463 w 10035679"/>
              <a:gd name="connsiteY4482" fmla="*/ 646021 h 5893281"/>
              <a:gd name="connsiteX4483" fmla="*/ 1660951 w 10035679"/>
              <a:gd name="connsiteY4483" fmla="*/ 650247 h 5893281"/>
              <a:gd name="connsiteX4484" fmla="*/ 1671216 w 10035679"/>
              <a:gd name="connsiteY4484" fmla="*/ 654475 h 5893281"/>
              <a:gd name="connsiteX4485" fmla="*/ 1665178 w 10035679"/>
              <a:gd name="connsiteY4485" fmla="*/ 664737 h 5893281"/>
              <a:gd name="connsiteX4486" fmla="*/ 1656725 w 10035679"/>
              <a:gd name="connsiteY4486" fmla="*/ 675002 h 5893281"/>
              <a:gd name="connsiteX4487" fmla="*/ 1650689 w 10035679"/>
              <a:gd name="connsiteY4487" fmla="*/ 682851 h 5893281"/>
              <a:gd name="connsiteX4488" fmla="*/ 1640424 w 10035679"/>
              <a:gd name="connsiteY4488" fmla="*/ 693114 h 5893281"/>
              <a:gd name="connsiteX4489" fmla="*/ 1628349 w 10035679"/>
              <a:gd name="connsiteY4489" fmla="*/ 701566 h 5893281"/>
              <a:gd name="connsiteX4490" fmla="*/ 1618086 w 10035679"/>
              <a:gd name="connsiteY4490" fmla="*/ 703982 h 5893281"/>
              <a:gd name="connsiteX4491" fmla="*/ 1612048 w 10035679"/>
              <a:gd name="connsiteY4491" fmla="*/ 703982 h 5893281"/>
              <a:gd name="connsiteX4492" fmla="*/ 1599972 w 10035679"/>
              <a:gd name="connsiteY4492" fmla="*/ 701566 h 5893281"/>
              <a:gd name="connsiteX4493" fmla="*/ 1593936 w 10035679"/>
              <a:gd name="connsiteY4493" fmla="*/ 693114 h 5893281"/>
              <a:gd name="connsiteX4494" fmla="*/ 1589710 w 10035679"/>
              <a:gd name="connsiteY4494" fmla="*/ 687077 h 5893281"/>
              <a:gd name="connsiteX4495" fmla="*/ 1586086 w 10035679"/>
              <a:gd name="connsiteY4495" fmla="*/ 679228 h 5893281"/>
              <a:gd name="connsiteX4496" fmla="*/ 1586086 w 10035679"/>
              <a:gd name="connsiteY4496" fmla="*/ 668964 h 5893281"/>
              <a:gd name="connsiteX4497" fmla="*/ 1599972 w 10035679"/>
              <a:gd name="connsiteY4497" fmla="*/ 658701 h 5893281"/>
              <a:gd name="connsiteX4498" fmla="*/ 2215805 w 10035679"/>
              <a:gd name="connsiteY4498" fmla="*/ 644210 h 5893281"/>
              <a:gd name="connsiteX4499" fmla="*/ 2248408 w 10035679"/>
              <a:gd name="connsiteY4499" fmla="*/ 644210 h 5893281"/>
              <a:gd name="connsiteX4500" fmla="*/ 2248408 w 10035679"/>
              <a:gd name="connsiteY4500" fmla="*/ 660513 h 5893281"/>
              <a:gd name="connsiteX4501" fmla="*/ 2215805 w 10035679"/>
              <a:gd name="connsiteY4501" fmla="*/ 660513 h 5893281"/>
              <a:gd name="connsiteX4502" fmla="*/ 2106525 w 10035679"/>
              <a:gd name="connsiteY4502" fmla="*/ 629719 h 5893281"/>
              <a:gd name="connsiteX4503" fmla="*/ 2116790 w 10035679"/>
              <a:gd name="connsiteY4503" fmla="*/ 629719 h 5893281"/>
              <a:gd name="connsiteX4504" fmla="*/ 2124638 w 10035679"/>
              <a:gd name="connsiteY4504" fmla="*/ 629719 h 5893281"/>
              <a:gd name="connsiteX4505" fmla="*/ 2130676 w 10035679"/>
              <a:gd name="connsiteY4505" fmla="*/ 629719 h 5893281"/>
              <a:gd name="connsiteX4506" fmla="*/ 2134903 w 10035679"/>
              <a:gd name="connsiteY4506" fmla="*/ 629719 h 5893281"/>
              <a:gd name="connsiteX4507" fmla="*/ 2140940 w 10035679"/>
              <a:gd name="connsiteY4507" fmla="*/ 629719 h 5893281"/>
              <a:gd name="connsiteX4508" fmla="*/ 2148789 w 10035679"/>
              <a:gd name="connsiteY4508" fmla="*/ 629719 h 5893281"/>
              <a:gd name="connsiteX4509" fmla="*/ 2159054 w 10035679"/>
              <a:gd name="connsiteY4509" fmla="*/ 629719 h 5893281"/>
              <a:gd name="connsiteX4510" fmla="*/ 2159054 w 10035679"/>
              <a:gd name="connsiteY4510" fmla="*/ 644211 h 5893281"/>
              <a:gd name="connsiteX4511" fmla="*/ 2112562 w 10035679"/>
              <a:gd name="connsiteY4511" fmla="*/ 654475 h 5893281"/>
              <a:gd name="connsiteX4512" fmla="*/ 1671217 w 10035679"/>
              <a:gd name="connsiteY4512" fmla="*/ 606777 h 5893281"/>
              <a:gd name="connsiteX4513" fmla="*/ 1685103 w 10035679"/>
              <a:gd name="connsiteY4513" fmla="*/ 611003 h 5893281"/>
              <a:gd name="connsiteX4514" fmla="*/ 1699594 w 10035679"/>
              <a:gd name="connsiteY4514" fmla="*/ 615229 h 5893281"/>
              <a:gd name="connsiteX4515" fmla="*/ 1711669 w 10035679"/>
              <a:gd name="connsiteY4515" fmla="*/ 621267 h 5893281"/>
              <a:gd name="connsiteX4516" fmla="*/ 1703215 w 10035679"/>
              <a:gd name="connsiteY4516" fmla="*/ 621267 h 5893281"/>
              <a:gd name="connsiteX4517" fmla="*/ 1685103 w 10035679"/>
              <a:gd name="connsiteY4517" fmla="*/ 629720 h 5893281"/>
              <a:gd name="connsiteX4518" fmla="*/ 1665179 w 10035679"/>
              <a:gd name="connsiteY4518" fmla="*/ 629720 h 5893281"/>
              <a:gd name="connsiteX4519" fmla="*/ 1640425 w 10035679"/>
              <a:gd name="connsiteY4519" fmla="*/ 629720 h 5893281"/>
              <a:gd name="connsiteX4520" fmla="*/ 1640425 w 10035679"/>
              <a:gd name="connsiteY4520" fmla="*/ 621267 h 5893281"/>
              <a:gd name="connsiteX4521" fmla="*/ 1646462 w 10035679"/>
              <a:gd name="connsiteY4521" fmla="*/ 621267 h 5893281"/>
              <a:gd name="connsiteX4522" fmla="*/ 1654916 w 10035679"/>
              <a:gd name="connsiteY4522" fmla="*/ 615229 h 5893281"/>
              <a:gd name="connsiteX4523" fmla="*/ 1665179 w 10035679"/>
              <a:gd name="connsiteY4523" fmla="*/ 611003 h 5893281"/>
              <a:gd name="connsiteX4524" fmla="*/ 6634703 w 10035679"/>
              <a:gd name="connsiteY4524" fmla="*/ 603153 h 5893281"/>
              <a:gd name="connsiteX4525" fmla="*/ 6669118 w 10035679"/>
              <a:gd name="connsiteY4525" fmla="*/ 606776 h 5893281"/>
              <a:gd name="connsiteX4526" fmla="*/ 6677570 w 10035679"/>
              <a:gd name="connsiteY4526" fmla="*/ 615228 h 5893281"/>
              <a:gd name="connsiteX4527" fmla="*/ 6681193 w 10035679"/>
              <a:gd name="connsiteY4527" fmla="*/ 621265 h 5893281"/>
              <a:gd name="connsiteX4528" fmla="*/ 6687230 w 10035679"/>
              <a:gd name="connsiteY4528" fmla="*/ 629719 h 5893281"/>
              <a:gd name="connsiteX4529" fmla="*/ 6683607 w 10035679"/>
              <a:gd name="connsiteY4529" fmla="*/ 635756 h 5893281"/>
              <a:gd name="connsiteX4530" fmla="*/ 6683607 w 10035679"/>
              <a:gd name="connsiteY4530" fmla="*/ 639982 h 5893281"/>
              <a:gd name="connsiteX4531" fmla="*/ 6681193 w 10035679"/>
              <a:gd name="connsiteY4531" fmla="*/ 644208 h 5893281"/>
              <a:gd name="connsiteX4532" fmla="*/ 6658853 w 10035679"/>
              <a:gd name="connsiteY4532" fmla="*/ 672585 h 5893281"/>
              <a:gd name="connsiteX4533" fmla="*/ 6630477 w 10035679"/>
              <a:gd name="connsiteY4533" fmla="*/ 693112 h 5893281"/>
              <a:gd name="connsiteX4534" fmla="*/ 6598479 w 10035679"/>
              <a:gd name="connsiteY4534" fmla="*/ 711829 h 5893281"/>
              <a:gd name="connsiteX4535" fmla="*/ 6559837 w 10035679"/>
              <a:gd name="connsiteY4535" fmla="*/ 726320 h 5893281"/>
              <a:gd name="connsiteX4536" fmla="*/ 6525424 w 10035679"/>
              <a:gd name="connsiteY4536" fmla="*/ 740811 h 5893281"/>
              <a:gd name="connsiteX4537" fmla="*/ 6492821 w 10035679"/>
              <a:gd name="connsiteY4537" fmla="*/ 755300 h 5893281"/>
              <a:gd name="connsiteX4538" fmla="*/ 6458405 w 10035679"/>
              <a:gd name="connsiteY4538" fmla="*/ 783677 h 5893281"/>
              <a:gd name="connsiteX4539" fmla="*/ 6417953 w 10035679"/>
              <a:gd name="connsiteY4539" fmla="*/ 827147 h 5893281"/>
              <a:gd name="connsiteX4540" fmla="*/ 6377503 w 10035679"/>
              <a:gd name="connsiteY4540" fmla="*/ 876656 h 5893281"/>
              <a:gd name="connsiteX4541" fmla="*/ 6337049 w 10035679"/>
              <a:gd name="connsiteY4541" fmla="*/ 934013 h 5893281"/>
              <a:gd name="connsiteX4542" fmla="*/ 6306861 w 10035679"/>
              <a:gd name="connsiteY4542" fmla="*/ 991974 h 5893281"/>
              <a:gd name="connsiteX4543" fmla="*/ 6284523 w 10035679"/>
              <a:gd name="connsiteY4543" fmla="*/ 1049331 h 5893281"/>
              <a:gd name="connsiteX4544" fmla="*/ 6274259 w 10035679"/>
              <a:gd name="connsiteY4544" fmla="*/ 1103066 h 5893281"/>
              <a:gd name="connsiteX4545" fmla="*/ 6278485 w 10035679"/>
              <a:gd name="connsiteY4545" fmla="*/ 1121180 h 5893281"/>
              <a:gd name="connsiteX4546" fmla="*/ 6292371 w 10035679"/>
              <a:gd name="connsiteY4546" fmla="*/ 1141709 h 5893281"/>
              <a:gd name="connsiteX4547" fmla="*/ 6308674 w 10035679"/>
              <a:gd name="connsiteY4547" fmla="*/ 1164653 h 5893281"/>
              <a:gd name="connsiteX4548" fmla="*/ 6331012 w 10035679"/>
              <a:gd name="connsiteY4548" fmla="*/ 1180952 h 5893281"/>
              <a:gd name="connsiteX4549" fmla="*/ 6331012 w 10035679"/>
              <a:gd name="connsiteY4549" fmla="*/ 1189406 h 5893281"/>
              <a:gd name="connsiteX4550" fmla="*/ 6320749 w 10035679"/>
              <a:gd name="connsiteY4550" fmla="*/ 1189406 h 5893281"/>
              <a:gd name="connsiteX4551" fmla="*/ 6312900 w 10035679"/>
              <a:gd name="connsiteY4551" fmla="*/ 1207518 h 5893281"/>
              <a:gd name="connsiteX4552" fmla="*/ 6284523 w 10035679"/>
              <a:gd name="connsiteY4552" fmla="*/ 1195443 h 5893281"/>
              <a:gd name="connsiteX4553" fmla="*/ 6251920 w 10035679"/>
              <a:gd name="connsiteY4553" fmla="*/ 1189406 h 5893281"/>
              <a:gd name="connsiteX4554" fmla="*/ 6241656 w 10035679"/>
              <a:gd name="connsiteY4554" fmla="*/ 1160424 h 5893281"/>
              <a:gd name="connsiteX4555" fmla="*/ 6223544 w 10035679"/>
              <a:gd name="connsiteY4555" fmla="*/ 1135671 h 5893281"/>
              <a:gd name="connsiteX4556" fmla="*/ 6207242 w 10035679"/>
              <a:gd name="connsiteY4556" fmla="*/ 1116954 h 5893281"/>
              <a:gd name="connsiteX4557" fmla="*/ 6189128 w 10035679"/>
              <a:gd name="connsiteY4557" fmla="*/ 1098840 h 5893281"/>
              <a:gd name="connsiteX4558" fmla="*/ 6175242 w 10035679"/>
              <a:gd name="connsiteY4558" fmla="*/ 1069861 h 5893281"/>
              <a:gd name="connsiteX4559" fmla="*/ 6195167 w 10035679"/>
              <a:gd name="connsiteY4559" fmla="*/ 1055369 h 5893281"/>
              <a:gd name="connsiteX4560" fmla="*/ 6207242 w 10035679"/>
              <a:gd name="connsiteY4560" fmla="*/ 1049331 h 5893281"/>
              <a:gd name="connsiteX4561" fmla="*/ 6207242 w 10035679"/>
              <a:gd name="connsiteY4561" fmla="*/ 1039068 h 5893281"/>
              <a:gd name="connsiteX4562" fmla="*/ 6203619 w 10035679"/>
              <a:gd name="connsiteY4562" fmla="*/ 1030616 h 5893281"/>
              <a:gd name="connsiteX4563" fmla="*/ 6199393 w 10035679"/>
              <a:gd name="connsiteY4563" fmla="*/ 1016125 h 5893281"/>
              <a:gd name="connsiteX4564" fmla="*/ 6203619 w 10035679"/>
              <a:gd name="connsiteY4564" fmla="*/ 1002239 h 5893281"/>
              <a:gd name="connsiteX4565" fmla="*/ 6213279 w 10035679"/>
              <a:gd name="connsiteY4565" fmla="*/ 983522 h 5893281"/>
              <a:gd name="connsiteX4566" fmla="*/ 6227770 w 10035679"/>
              <a:gd name="connsiteY4566" fmla="*/ 973257 h 5893281"/>
              <a:gd name="connsiteX4567" fmla="*/ 6241656 w 10035679"/>
              <a:gd name="connsiteY4567" fmla="*/ 958768 h 5893281"/>
              <a:gd name="connsiteX4568" fmla="*/ 6251920 w 10035679"/>
              <a:gd name="connsiteY4568" fmla="*/ 938239 h 5893281"/>
              <a:gd name="connsiteX4569" fmla="*/ 6245882 w 10035679"/>
              <a:gd name="connsiteY4569" fmla="*/ 934013 h 5893281"/>
              <a:gd name="connsiteX4570" fmla="*/ 6238033 w 10035679"/>
              <a:gd name="connsiteY4570" fmla="*/ 929787 h 5893281"/>
              <a:gd name="connsiteX4571" fmla="*/ 6238033 w 10035679"/>
              <a:gd name="connsiteY4571" fmla="*/ 927976 h 5893281"/>
              <a:gd name="connsiteX4572" fmla="*/ 6235619 w 10035679"/>
              <a:gd name="connsiteY4572" fmla="*/ 927976 h 5893281"/>
              <a:gd name="connsiteX4573" fmla="*/ 6235619 w 10035679"/>
              <a:gd name="connsiteY4573" fmla="*/ 923750 h 5893281"/>
              <a:gd name="connsiteX4574" fmla="*/ 6235619 w 10035679"/>
              <a:gd name="connsiteY4574" fmla="*/ 919524 h 5893281"/>
              <a:gd name="connsiteX4575" fmla="*/ 6251920 w 10035679"/>
              <a:gd name="connsiteY4575" fmla="*/ 901410 h 5893281"/>
              <a:gd name="connsiteX4576" fmla="*/ 6270032 w 10035679"/>
              <a:gd name="connsiteY4576" fmla="*/ 884505 h 5893281"/>
              <a:gd name="connsiteX4577" fmla="*/ 6280295 w 10035679"/>
              <a:gd name="connsiteY4577" fmla="*/ 857939 h 5893281"/>
              <a:gd name="connsiteX4578" fmla="*/ 6284523 w 10035679"/>
              <a:gd name="connsiteY4578" fmla="*/ 851903 h 5893281"/>
              <a:gd name="connsiteX4579" fmla="*/ 6280295 w 10035679"/>
              <a:gd name="connsiteY4579" fmla="*/ 841638 h 5893281"/>
              <a:gd name="connsiteX4580" fmla="*/ 6280295 w 10035679"/>
              <a:gd name="connsiteY4580" fmla="*/ 833186 h 5893281"/>
              <a:gd name="connsiteX4581" fmla="*/ 6278485 w 10035679"/>
              <a:gd name="connsiteY4581" fmla="*/ 828960 h 5893281"/>
              <a:gd name="connsiteX4582" fmla="*/ 6278485 w 10035679"/>
              <a:gd name="connsiteY4582" fmla="*/ 818695 h 5893281"/>
              <a:gd name="connsiteX4583" fmla="*/ 6278485 w 10035679"/>
              <a:gd name="connsiteY4583" fmla="*/ 812658 h 5893281"/>
              <a:gd name="connsiteX4584" fmla="*/ 6280295 w 10035679"/>
              <a:gd name="connsiteY4584" fmla="*/ 800583 h 5893281"/>
              <a:gd name="connsiteX4585" fmla="*/ 6308674 w 10035679"/>
              <a:gd name="connsiteY4585" fmla="*/ 769791 h 5893281"/>
              <a:gd name="connsiteX4586" fmla="*/ 6344898 w 10035679"/>
              <a:gd name="connsiteY4586" fmla="*/ 736585 h 5893281"/>
              <a:gd name="connsiteX4587" fmla="*/ 6389576 w 10035679"/>
              <a:gd name="connsiteY4587" fmla="*/ 703980 h 5893281"/>
              <a:gd name="connsiteX4588" fmla="*/ 6436067 w 10035679"/>
              <a:gd name="connsiteY4588" fmla="*/ 679226 h 5893281"/>
              <a:gd name="connsiteX4589" fmla="*/ 6474707 w 10035679"/>
              <a:gd name="connsiteY4589" fmla="*/ 660509 h 5893281"/>
              <a:gd name="connsiteX4590" fmla="*/ 6539310 w 10035679"/>
              <a:gd name="connsiteY4590" fmla="*/ 660509 h 5893281"/>
              <a:gd name="connsiteX4591" fmla="*/ 6559837 w 10035679"/>
              <a:gd name="connsiteY4591" fmla="*/ 650247 h 5893281"/>
              <a:gd name="connsiteX4592" fmla="*/ 6574328 w 10035679"/>
              <a:gd name="connsiteY4592" fmla="*/ 639982 h 5893281"/>
              <a:gd name="connsiteX4593" fmla="*/ 6583988 w 10035679"/>
              <a:gd name="connsiteY4593" fmla="*/ 625491 h 5893281"/>
              <a:gd name="connsiteX4594" fmla="*/ 6596063 w 10035679"/>
              <a:gd name="connsiteY4594" fmla="*/ 617039 h 5893281"/>
              <a:gd name="connsiteX4595" fmla="*/ 6610554 w 10035679"/>
              <a:gd name="connsiteY4595" fmla="*/ 611002 h 5893281"/>
              <a:gd name="connsiteX4596" fmla="*/ 2035281 w 10035679"/>
              <a:gd name="connsiteY4596" fmla="*/ 549420 h 5893281"/>
              <a:gd name="connsiteX4597" fmla="*/ 2067886 w 10035679"/>
              <a:gd name="connsiteY4597" fmla="*/ 549420 h 5893281"/>
              <a:gd name="connsiteX4598" fmla="*/ 2078149 w 10035679"/>
              <a:gd name="connsiteY4598" fmla="*/ 563911 h 5893281"/>
              <a:gd name="connsiteX4599" fmla="*/ 2092034 w 10035679"/>
              <a:gd name="connsiteY4599" fmla="*/ 578400 h 5893281"/>
              <a:gd name="connsiteX4600" fmla="*/ 2106525 w 10035679"/>
              <a:gd name="connsiteY4600" fmla="*/ 588665 h 5893281"/>
              <a:gd name="connsiteX4601" fmla="*/ 2100489 w 10035679"/>
              <a:gd name="connsiteY4601" fmla="*/ 596515 h 5893281"/>
              <a:gd name="connsiteX4602" fmla="*/ 2096263 w 10035679"/>
              <a:gd name="connsiteY4602" fmla="*/ 600741 h 5893281"/>
              <a:gd name="connsiteX4603" fmla="*/ 2092034 w 10035679"/>
              <a:gd name="connsiteY4603" fmla="*/ 603156 h 5893281"/>
              <a:gd name="connsiteX4604" fmla="*/ 2088413 w 10035679"/>
              <a:gd name="connsiteY4604" fmla="*/ 611004 h 5893281"/>
              <a:gd name="connsiteX4605" fmla="*/ 2085998 w 10035679"/>
              <a:gd name="connsiteY4605" fmla="*/ 617043 h 5893281"/>
              <a:gd name="connsiteX4606" fmla="*/ 2082375 w 10035679"/>
              <a:gd name="connsiteY4606" fmla="*/ 629721 h 5893281"/>
              <a:gd name="connsiteX4607" fmla="*/ 2072112 w 10035679"/>
              <a:gd name="connsiteY4607" fmla="*/ 629721 h 5893281"/>
              <a:gd name="connsiteX4608" fmla="*/ 2057621 w 10035679"/>
              <a:gd name="connsiteY4608" fmla="*/ 629721 h 5893281"/>
              <a:gd name="connsiteX4609" fmla="*/ 2049772 w 10035679"/>
              <a:gd name="connsiteY4609" fmla="*/ 625495 h 5893281"/>
              <a:gd name="connsiteX4610" fmla="*/ 2039509 w 10035679"/>
              <a:gd name="connsiteY4610" fmla="*/ 625495 h 5893281"/>
              <a:gd name="connsiteX4611" fmla="*/ 2029244 w 10035679"/>
              <a:gd name="connsiteY4611" fmla="*/ 621269 h 5893281"/>
              <a:gd name="connsiteX4612" fmla="*/ 2029244 w 10035679"/>
              <a:gd name="connsiteY4612" fmla="*/ 606778 h 5893281"/>
              <a:gd name="connsiteX4613" fmla="*/ 2031660 w 10035679"/>
              <a:gd name="connsiteY4613" fmla="*/ 596515 h 5893281"/>
              <a:gd name="connsiteX4614" fmla="*/ 2035281 w 10035679"/>
              <a:gd name="connsiteY4614" fmla="*/ 582023 h 5893281"/>
              <a:gd name="connsiteX4615" fmla="*/ 2035281 w 10035679"/>
              <a:gd name="connsiteY4615" fmla="*/ 568137 h 5893281"/>
              <a:gd name="connsiteX4616" fmla="*/ 7636340 w 10035679"/>
              <a:gd name="connsiteY4616" fmla="*/ 516211 h 5893281"/>
              <a:gd name="connsiteX4617" fmla="*/ 7674981 w 10035679"/>
              <a:gd name="connsiteY4617" fmla="*/ 516211 h 5893281"/>
              <a:gd name="connsiteX4618" fmla="*/ 7682830 w 10035679"/>
              <a:gd name="connsiteY4618" fmla="*/ 526476 h 5893281"/>
              <a:gd name="connsiteX4619" fmla="*/ 7684641 w 10035679"/>
              <a:gd name="connsiteY4619" fmla="*/ 530702 h 5893281"/>
              <a:gd name="connsiteX4620" fmla="*/ 7688867 w 10035679"/>
              <a:gd name="connsiteY4620" fmla="*/ 536738 h 5893281"/>
              <a:gd name="connsiteX4621" fmla="*/ 7696716 w 10035679"/>
              <a:gd name="connsiteY4621" fmla="*/ 545191 h 5893281"/>
              <a:gd name="connsiteX4622" fmla="*/ 7698527 w 10035679"/>
              <a:gd name="connsiteY4622" fmla="*/ 555455 h 5893281"/>
              <a:gd name="connsiteX4623" fmla="*/ 7688264 w 10035679"/>
              <a:gd name="connsiteY4623" fmla="*/ 559681 h 5893281"/>
              <a:gd name="connsiteX4624" fmla="*/ 7684036 w 10035679"/>
              <a:gd name="connsiteY4624" fmla="*/ 561492 h 5893281"/>
              <a:gd name="connsiteX4625" fmla="*/ 7677999 w 10035679"/>
              <a:gd name="connsiteY4625" fmla="*/ 565720 h 5893281"/>
              <a:gd name="connsiteX4626" fmla="*/ 7673773 w 10035679"/>
              <a:gd name="connsiteY4626" fmla="*/ 571757 h 5893281"/>
              <a:gd name="connsiteX4627" fmla="*/ 7669547 w 10035679"/>
              <a:gd name="connsiteY4627" fmla="*/ 575983 h 5893281"/>
              <a:gd name="connsiteX4628" fmla="*/ 7667735 w 10035679"/>
              <a:gd name="connsiteY4628" fmla="*/ 586248 h 5893281"/>
              <a:gd name="connsiteX4629" fmla="*/ 7696111 w 10035679"/>
              <a:gd name="connsiteY4629" fmla="*/ 594700 h 5893281"/>
              <a:gd name="connsiteX4630" fmla="*/ 7709999 w 10035679"/>
              <a:gd name="connsiteY4630" fmla="*/ 600736 h 5893281"/>
              <a:gd name="connsiteX4631" fmla="*/ 7723885 w 10035679"/>
              <a:gd name="connsiteY4631" fmla="*/ 615227 h 5893281"/>
              <a:gd name="connsiteX4632" fmla="*/ 7737771 w 10035679"/>
              <a:gd name="connsiteY4632" fmla="*/ 633944 h 5893281"/>
              <a:gd name="connsiteX4633" fmla="*/ 7761922 w 10035679"/>
              <a:gd name="connsiteY4633" fmla="*/ 623679 h 5893281"/>
              <a:gd name="connsiteX4634" fmla="*/ 7786073 w 10035679"/>
              <a:gd name="connsiteY4634" fmla="*/ 619453 h 5893281"/>
              <a:gd name="connsiteX4635" fmla="*/ 7814449 w 10035679"/>
              <a:gd name="connsiteY4635" fmla="*/ 615227 h 5893281"/>
              <a:gd name="connsiteX4636" fmla="*/ 7847052 w 10035679"/>
              <a:gd name="connsiteY4636" fmla="*/ 604964 h 5893281"/>
              <a:gd name="connsiteX4637" fmla="*/ 7848863 w 10035679"/>
              <a:gd name="connsiteY4637" fmla="*/ 600736 h 5893281"/>
              <a:gd name="connsiteX4638" fmla="*/ 7853089 w 10035679"/>
              <a:gd name="connsiteY4638" fmla="*/ 604964 h 5893281"/>
              <a:gd name="connsiteX4639" fmla="*/ 7853089 w 10035679"/>
              <a:gd name="connsiteY4639" fmla="*/ 609190 h 5893281"/>
              <a:gd name="connsiteX4640" fmla="*/ 7853089 w 10035679"/>
              <a:gd name="connsiteY4640" fmla="*/ 613417 h 5893281"/>
              <a:gd name="connsiteX4641" fmla="*/ 7881466 w 10035679"/>
              <a:gd name="connsiteY4641" fmla="*/ 627905 h 5893281"/>
              <a:gd name="connsiteX4642" fmla="*/ 7903806 w 10035679"/>
              <a:gd name="connsiteY4642" fmla="*/ 644209 h 5893281"/>
              <a:gd name="connsiteX4643" fmla="*/ 7920107 w 10035679"/>
              <a:gd name="connsiteY4643" fmla="*/ 666547 h 5893281"/>
              <a:gd name="connsiteX4644" fmla="*/ 7938219 w 10035679"/>
              <a:gd name="connsiteY4644" fmla="*/ 691300 h 5893281"/>
              <a:gd name="connsiteX4645" fmla="*/ 7938219 w 10035679"/>
              <a:gd name="connsiteY4645" fmla="*/ 738394 h 5893281"/>
              <a:gd name="connsiteX4646" fmla="*/ 7914069 w 10035679"/>
              <a:gd name="connsiteY4646" fmla="*/ 757111 h 5893281"/>
              <a:gd name="connsiteX4647" fmla="*/ 7903806 w 10035679"/>
              <a:gd name="connsiteY4647" fmla="*/ 773412 h 5893281"/>
              <a:gd name="connsiteX4648" fmla="*/ 7895957 w 10035679"/>
              <a:gd name="connsiteY4648" fmla="*/ 792129 h 5893281"/>
              <a:gd name="connsiteX4649" fmla="*/ 7885692 w 10035679"/>
              <a:gd name="connsiteY4649" fmla="*/ 810846 h 5893281"/>
              <a:gd name="connsiteX4650" fmla="*/ 7857315 w 10035679"/>
              <a:gd name="connsiteY4650" fmla="*/ 827147 h 5893281"/>
              <a:gd name="connsiteX4651" fmla="*/ 7824712 w 10035679"/>
              <a:gd name="connsiteY4651" fmla="*/ 845862 h 5893281"/>
              <a:gd name="connsiteX4652" fmla="*/ 7792109 w 10035679"/>
              <a:gd name="connsiteY4652" fmla="*/ 868202 h 5893281"/>
              <a:gd name="connsiteX4653" fmla="*/ 7767959 w 10035679"/>
              <a:gd name="connsiteY4653" fmla="*/ 897182 h 5893281"/>
              <a:gd name="connsiteX4654" fmla="*/ 7775808 w 10035679"/>
              <a:gd name="connsiteY4654" fmla="*/ 897182 h 5893281"/>
              <a:gd name="connsiteX4655" fmla="*/ 7799959 w 10035679"/>
              <a:gd name="connsiteY4655" fmla="*/ 882693 h 5893281"/>
              <a:gd name="connsiteX4656" fmla="*/ 7828335 w 10035679"/>
              <a:gd name="connsiteY4656" fmla="*/ 878465 h 5893281"/>
              <a:gd name="connsiteX4657" fmla="*/ 7860938 w 10035679"/>
              <a:gd name="connsiteY4657" fmla="*/ 882693 h 5893281"/>
              <a:gd name="connsiteX4658" fmla="*/ 7860938 w 10035679"/>
              <a:gd name="connsiteY4658" fmla="*/ 888730 h 5893281"/>
              <a:gd name="connsiteX4659" fmla="*/ 7856712 w 10035679"/>
              <a:gd name="connsiteY4659" fmla="*/ 897182 h 5893281"/>
              <a:gd name="connsiteX4660" fmla="*/ 7856712 w 10035679"/>
              <a:gd name="connsiteY4660" fmla="*/ 898994 h 5893281"/>
              <a:gd name="connsiteX4661" fmla="*/ 7856712 w 10035679"/>
              <a:gd name="connsiteY4661" fmla="*/ 903221 h 5893281"/>
              <a:gd name="connsiteX4662" fmla="*/ 7856712 w 10035679"/>
              <a:gd name="connsiteY4662" fmla="*/ 907447 h 5893281"/>
              <a:gd name="connsiteX4663" fmla="*/ 7860938 w 10035679"/>
              <a:gd name="connsiteY4663" fmla="*/ 907447 h 5893281"/>
              <a:gd name="connsiteX4664" fmla="*/ 7866977 w 10035679"/>
              <a:gd name="connsiteY4664" fmla="*/ 911673 h 5893281"/>
              <a:gd name="connsiteX4665" fmla="*/ 7877240 w 10035679"/>
              <a:gd name="connsiteY4665" fmla="*/ 899597 h 5893281"/>
              <a:gd name="connsiteX4666" fmla="*/ 7891126 w 10035679"/>
              <a:gd name="connsiteY4666" fmla="*/ 889335 h 5893281"/>
              <a:gd name="connsiteX4667" fmla="*/ 7905013 w 10035679"/>
              <a:gd name="connsiteY4667" fmla="*/ 879070 h 5893281"/>
              <a:gd name="connsiteX4668" fmla="*/ 7923126 w 10035679"/>
              <a:gd name="connsiteY4668" fmla="*/ 870618 h 5893281"/>
              <a:gd name="connsiteX4669" fmla="*/ 7923126 w 10035679"/>
              <a:gd name="connsiteY4669" fmla="*/ 882693 h 5893281"/>
              <a:gd name="connsiteX4670" fmla="*/ 7917089 w 10035679"/>
              <a:gd name="connsiteY4670" fmla="*/ 892956 h 5893281"/>
              <a:gd name="connsiteX4671" fmla="*/ 7912861 w 10035679"/>
              <a:gd name="connsiteY4671" fmla="*/ 903221 h 5893281"/>
              <a:gd name="connsiteX4672" fmla="*/ 7908635 w 10035679"/>
              <a:gd name="connsiteY4672" fmla="*/ 917709 h 5893281"/>
              <a:gd name="connsiteX4673" fmla="*/ 7904409 w 10035679"/>
              <a:gd name="connsiteY4673" fmla="*/ 936426 h 5893281"/>
              <a:gd name="connsiteX4674" fmla="*/ 7908635 w 10035679"/>
              <a:gd name="connsiteY4674" fmla="*/ 940652 h 5893281"/>
              <a:gd name="connsiteX4675" fmla="*/ 7912861 w 10035679"/>
              <a:gd name="connsiteY4675" fmla="*/ 940652 h 5893281"/>
              <a:gd name="connsiteX4676" fmla="*/ 7912861 w 10035679"/>
              <a:gd name="connsiteY4676" fmla="*/ 942465 h 5893281"/>
              <a:gd name="connsiteX4677" fmla="*/ 7930975 w 10035679"/>
              <a:gd name="connsiteY4677" fmla="*/ 942465 h 5893281"/>
              <a:gd name="connsiteX4678" fmla="*/ 7930975 w 10035679"/>
              <a:gd name="connsiteY4678" fmla="*/ 917709 h 5893281"/>
              <a:gd name="connsiteX4679" fmla="*/ 7965388 w 10035679"/>
              <a:gd name="connsiteY4679" fmla="*/ 913483 h 5893281"/>
              <a:gd name="connsiteX4680" fmla="*/ 7997991 w 10035679"/>
              <a:gd name="connsiteY4680" fmla="*/ 913483 h 5893281"/>
              <a:gd name="connsiteX4681" fmla="*/ 8022142 w 10035679"/>
              <a:gd name="connsiteY4681" fmla="*/ 917709 h 5893281"/>
              <a:gd name="connsiteX4682" fmla="*/ 8046292 w 10035679"/>
              <a:gd name="connsiteY4682" fmla="*/ 936426 h 5893281"/>
              <a:gd name="connsiteX4683" fmla="*/ 8046292 w 10035679"/>
              <a:gd name="connsiteY4683" fmla="*/ 940652 h 5893281"/>
              <a:gd name="connsiteX4684" fmla="*/ 8046292 w 10035679"/>
              <a:gd name="connsiteY4684" fmla="*/ 950917 h 5893281"/>
              <a:gd name="connsiteX4685" fmla="*/ 8050519 w 10035679"/>
              <a:gd name="connsiteY4685" fmla="*/ 961182 h 5893281"/>
              <a:gd name="connsiteX4686" fmla="*/ 8050519 w 10035679"/>
              <a:gd name="connsiteY4686" fmla="*/ 971445 h 5893281"/>
              <a:gd name="connsiteX4687" fmla="*/ 8054745 w 10035679"/>
              <a:gd name="connsiteY4687" fmla="*/ 981709 h 5893281"/>
              <a:gd name="connsiteX4688" fmla="*/ 8156176 w 10035679"/>
              <a:gd name="connsiteY4688" fmla="*/ 990162 h 5893281"/>
              <a:gd name="connsiteX4689" fmla="*/ 8164026 w 10035679"/>
              <a:gd name="connsiteY4689" fmla="*/ 967821 h 5893281"/>
              <a:gd name="connsiteX4690" fmla="*/ 8164026 w 10035679"/>
              <a:gd name="connsiteY4690" fmla="*/ 961785 h 5893281"/>
              <a:gd name="connsiteX4691" fmla="*/ 8164026 w 10035679"/>
              <a:gd name="connsiteY4691" fmla="*/ 957559 h 5893281"/>
              <a:gd name="connsiteX4692" fmla="*/ 8164026 w 10035679"/>
              <a:gd name="connsiteY4692" fmla="*/ 951520 h 5893281"/>
              <a:gd name="connsiteX4693" fmla="*/ 8164026 w 10035679"/>
              <a:gd name="connsiteY4693" fmla="*/ 941257 h 5893281"/>
              <a:gd name="connsiteX4694" fmla="*/ 8164026 w 10035679"/>
              <a:gd name="connsiteY4694" fmla="*/ 929182 h 5893281"/>
              <a:gd name="connsiteX4695" fmla="*/ 8170062 w 10035679"/>
              <a:gd name="connsiteY4695" fmla="*/ 927371 h 5893281"/>
              <a:gd name="connsiteX4696" fmla="*/ 8174290 w 10035679"/>
              <a:gd name="connsiteY4696" fmla="*/ 927371 h 5893281"/>
              <a:gd name="connsiteX4697" fmla="*/ 8174290 w 10035679"/>
              <a:gd name="connsiteY4697" fmla="*/ 923143 h 5893281"/>
              <a:gd name="connsiteX4698" fmla="*/ 8178514 w 10035679"/>
              <a:gd name="connsiteY4698" fmla="*/ 918917 h 5893281"/>
              <a:gd name="connsiteX4699" fmla="*/ 8199044 w 10035679"/>
              <a:gd name="connsiteY4699" fmla="*/ 929182 h 5893281"/>
              <a:gd name="connsiteX4700" fmla="*/ 8221382 w 10035679"/>
              <a:gd name="connsiteY4700" fmla="*/ 941257 h 5893281"/>
              <a:gd name="connsiteX4701" fmla="*/ 8241910 w 10035679"/>
              <a:gd name="connsiteY4701" fmla="*/ 951520 h 5893281"/>
              <a:gd name="connsiteX4702" fmla="*/ 8264250 w 10035679"/>
              <a:gd name="connsiteY4702" fmla="*/ 932805 h 5893281"/>
              <a:gd name="connsiteX4703" fmla="*/ 8288400 w 10035679"/>
              <a:gd name="connsiteY4703" fmla="*/ 922540 h 5893281"/>
              <a:gd name="connsiteX4704" fmla="*/ 8327040 w 10035679"/>
              <a:gd name="connsiteY4704" fmla="*/ 918314 h 5893281"/>
              <a:gd name="connsiteX4705" fmla="*/ 8327040 w 10035679"/>
              <a:gd name="connsiteY4705" fmla="*/ 928577 h 5893281"/>
              <a:gd name="connsiteX4706" fmla="*/ 8333078 w 10035679"/>
              <a:gd name="connsiteY4706" fmla="*/ 928577 h 5893281"/>
              <a:gd name="connsiteX4707" fmla="*/ 8351190 w 10035679"/>
              <a:gd name="connsiteY4707" fmla="*/ 1000426 h 5893281"/>
              <a:gd name="connsiteX4708" fmla="*/ 8327040 w 10035679"/>
              <a:gd name="connsiteY4708" fmla="*/ 1025180 h 5893281"/>
              <a:gd name="connsiteX4709" fmla="*/ 8313154 w 10035679"/>
              <a:gd name="connsiteY4709" fmla="*/ 1062009 h 5893281"/>
              <a:gd name="connsiteX4710" fmla="*/ 8317380 w 10035679"/>
              <a:gd name="connsiteY4710" fmla="*/ 1068046 h 5893281"/>
              <a:gd name="connsiteX4711" fmla="*/ 8321606 w 10035679"/>
              <a:gd name="connsiteY4711" fmla="*/ 1076500 h 5893281"/>
              <a:gd name="connsiteX4712" fmla="*/ 8321606 w 10035679"/>
              <a:gd name="connsiteY4712" fmla="*/ 1082537 h 5893281"/>
              <a:gd name="connsiteX4713" fmla="*/ 8323417 w 10035679"/>
              <a:gd name="connsiteY4713" fmla="*/ 1090989 h 5893281"/>
              <a:gd name="connsiteX4714" fmla="*/ 8327645 w 10035679"/>
              <a:gd name="connsiteY4714" fmla="*/ 1101253 h 5893281"/>
              <a:gd name="connsiteX4715" fmla="*/ 8345757 w 10035679"/>
              <a:gd name="connsiteY4715" fmla="*/ 1119972 h 5893281"/>
              <a:gd name="connsiteX4716" fmla="*/ 8369907 w 10035679"/>
              <a:gd name="connsiteY4716" fmla="*/ 1134460 h 5893281"/>
              <a:gd name="connsiteX4717" fmla="*/ 8390435 w 10035679"/>
              <a:gd name="connsiteY4717" fmla="*/ 1148951 h 5893281"/>
              <a:gd name="connsiteX4718" fmla="*/ 8394661 w 10035679"/>
              <a:gd name="connsiteY4718" fmla="*/ 1144725 h 5893281"/>
              <a:gd name="connsiteX4719" fmla="*/ 8398887 w 10035679"/>
              <a:gd name="connsiteY4719" fmla="*/ 1140499 h 5893281"/>
              <a:gd name="connsiteX4720" fmla="*/ 8409152 w 10035679"/>
              <a:gd name="connsiteY4720" fmla="*/ 1124198 h 5893281"/>
              <a:gd name="connsiteX4721" fmla="*/ 8417001 w 10035679"/>
              <a:gd name="connsiteY4721" fmla="*/ 1101856 h 5893281"/>
              <a:gd name="connsiteX4722" fmla="*/ 8423038 w 10035679"/>
              <a:gd name="connsiteY4722" fmla="*/ 1081329 h 5893281"/>
              <a:gd name="connsiteX4723" fmla="*/ 8436924 w 10035679"/>
              <a:gd name="connsiteY4723" fmla="*/ 1062612 h 5893281"/>
              <a:gd name="connsiteX4724" fmla="*/ 8436924 w 10035679"/>
              <a:gd name="connsiteY4724" fmla="*/ 1081329 h 5893281"/>
              <a:gd name="connsiteX4725" fmla="*/ 8441150 w 10035679"/>
              <a:gd name="connsiteY4725" fmla="*/ 1095819 h 5893281"/>
              <a:gd name="connsiteX4726" fmla="*/ 8447188 w 10035679"/>
              <a:gd name="connsiteY4726" fmla="*/ 1106086 h 5893281"/>
              <a:gd name="connsiteX4727" fmla="*/ 8459264 w 10035679"/>
              <a:gd name="connsiteY4727" fmla="*/ 1112122 h 5893281"/>
              <a:gd name="connsiteX4728" fmla="*/ 8473150 w 10035679"/>
              <a:gd name="connsiteY4728" fmla="*/ 1116348 h 5893281"/>
              <a:gd name="connsiteX4729" fmla="*/ 8489451 w 10035679"/>
              <a:gd name="connsiteY4729" fmla="*/ 1120574 h 5893281"/>
              <a:gd name="connsiteX4730" fmla="*/ 8516017 w 10035679"/>
              <a:gd name="connsiteY4730" fmla="*/ 1077103 h 5893281"/>
              <a:gd name="connsiteX4731" fmla="*/ 8526280 w 10035679"/>
              <a:gd name="connsiteY4731" fmla="*/ 1087367 h 5893281"/>
              <a:gd name="connsiteX4732" fmla="*/ 8536545 w 10035679"/>
              <a:gd name="connsiteY4732" fmla="*/ 1095819 h 5893281"/>
              <a:gd name="connsiteX4733" fmla="*/ 8542582 w 10035679"/>
              <a:gd name="connsiteY4733" fmla="*/ 1106086 h 5893281"/>
              <a:gd name="connsiteX4734" fmla="*/ 8554657 w 10035679"/>
              <a:gd name="connsiteY4734" fmla="*/ 1112122 h 5893281"/>
              <a:gd name="connsiteX4735" fmla="*/ 8568543 w 10035679"/>
              <a:gd name="connsiteY4735" fmla="*/ 1120574 h 5893281"/>
              <a:gd name="connsiteX4736" fmla="*/ 8574582 w 10035679"/>
              <a:gd name="connsiteY4736" fmla="*/ 1112122 h 5893281"/>
              <a:gd name="connsiteX4737" fmla="*/ 8582431 w 10035679"/>
              <a:gd name="connsiteY4737" fmla="*/ 1106086 h 5893281"/>
              <a:gd name="connsiteX4738" fmla="*/ 8588468 w 10035679"/>
              <a:gd name="connsiteY4738" fmla="*/ 1106086 h 5893281"/>
              <a:gd name="connsiteX4739" fmla="*/ 8592694 w 10035679"/>
              <a:gd name="connsiteY4739" fmla="*/ 1106086 h 5893281"/>
              <a:gd name="connsiteX4740" fmla="*/ 8602958 w 10035679"/>
              <a:gd name="connsiteY4740" fmla="*/ 1106086 h 5893281"/>
              <a:gd name="connsiteX4741" fmla="*/ 8610808 w 10035679"/>
              <a:gd name="connsiteY4741" fmla="*/ 1110312 h 5893281"/>
              <a:gd name="connsiteX4742" fmla="*/ 8624694 w 10035679"/>
              <a:gd name="connsiteY4742" fmla="*/ 1110312 h 5893281"/>
              <a:gd name="connsiteX4743" fmla="*/ 8620467 w 10035679"/>
              <a:gd name="connsiteY4743" fmla="*/ 1073479 h 5893281"/>
              <a:gd name="connsiteX4744" fmla="*/ 8612618 w 10035679"/>
              <a:gd name="connsiteY4744" fmla="*/ 1048725 h 5893281"/>
              <a:gd name="connsiteX4745" fmla="*/ 8606581 w 10035679"/>
              <a:gd name="connsiteY4745" fmla="*/ 1015520 h 5893281"/>
              <a:gd name="connsiteX4746" fmla="*/ 8630732 w 10035679"/>
              <a:gd name="connsiteY4746" fmla="*/ 1009481 h 5893281"/>
              <a:gd name="connsiteX4747" fmla="*/ 8653070 w 10035679"/>
              <a:gd name="connsiteY4747" fmla="*/ 1001029 h 5893281"/>
              <a:gd name="connsiteX4748" fmla="*/ 8687484 w 10035679"/>
              <a:gd name="connsiteY4748" fmla="*/ 1001029 h 5893281"/>
              <a:gd name="connsiteX4749" fmla="*/ 8726125 w 10035679"/>
              <a:gd name="connsiteY4749" fmla="*/ 1005255 h 5893281"/>
              <a:gd name="connsiteX4750" fmla="*/ 8764765 w 10035679"/>
              <a:gd name="connsiteY4750" fmla="*/ 1015520 h 5893281"/>
              <a:gd name="connsiteX4751" fmla="*/ 8800991 w 10035679"/>
              <a:gd name="connsiteY4751" fmla="*/ 1025783 h 5893281"/>
              <a:gd name="connsiteX4752" fmla="*/ 8833594 w 10035679"/>
              <a:gd name="connsiteY4752" fmla="*/ 1037858 h 5893281"/>
              <a:gd name="connsiteX4753" fmla="*/ 8847482 w 10035679"/>
              <a:gd name="connsiteY4753" fmla="*/ 1048123 h 5893281"/>
              <a:gd name="connsiteX4754" fmla="*/ 8853518 w 10035679"/>
              <a:gd name="connsiteY4754" fmla="*/ 1054159 h 5893281"/>
              <a:gd name="connsiteX4755" fmla="*/ 8857744 w 10035679"/>
              <a:gd name="connsiteY4755" fmla="*/ 1066235 h 5893281"/>
              <a:gd name="connsiteX4756" fmla="*/ 8857744 w 10035679"/>
              <a:gd name="connsiteY4756" fmla="*/ 1072274 h 5893281"/>
              <a:gd name="connsiteX4757" fmla="*/ 8861970 w 10035679"/>
              <a:gd name="connsiteY4757" fmla="*/ 1076500 h 5893281"/>
              <a:gd name="connsiteX4758" fmla="*/ 8861970 w 10035679"/>
              <a:gd name="connsiteY4758" fmla="*/ 1082537 h 5893281"/>
              <a:gd name="connsiteX4759" fmla="*/ 8868009 w 10035679"/>
              <a:gd name="connsiteY4759" fmla="*/ 1086762 h 5893281"/>
              <a:gd name="connsiteX4760" fmla="*/ 8875856 w 10035679"/>
              <a:gd name="connsiteY4760" fmla="*/ 1090989 h 5893281"/>
              <a:gd name="connsiteX4761" fmla="*/ 8886121 w 10035679"/>
              <a:gd name="connsiteY4761" fmla="*/ 1095217 h 5893281"/>
              <a:gd name="connsiteX4762" fmla="*/ 8906649 w 10035679"/>
              <a:gd name="connsiteY4762" fmla="*/ 1086762 h 5893281"/>
              <a:gd name="connsiteX4763" fmla="*/ 8930799 w 10035679"/>
              <a:gd name="connsiteY4763" fmla="*/ 1086762 h 5893281"/>
              <a:gd name="connsiteX4764" fmla="*/ 8957365 w 10035679"/>
              <a:gd name="connsiteY4764" fmla="*/ 1086762 h 5893281"/>
              <a:gd name="connsiteX4765" fmla="*/ 8967628 w 10035679"/>
              <a:gd name="connsiteY4765" fmla="*/ 1109104 h 5893281"/>
              <a:gd name="connsiteX4766" fmla="*/ 8981514 w 10035679"/>
              <a:gd name="connsiteY4766" fmla="*/ 1129632 h 5893281"/>
              <a:gd name="connsiteX4767" fmla="*/ 9002044 w 10035679"/>
              <a:gd name="connsiteY4767" fmla="*/ 1148348 h 5893281"/>
              <a:gd name="connsiteX4768" fmla="*/ 9028608 w 10035679"/>
              <a:gd name="connsiteY4768" fmla="*/ 1158611 h 5893281"/>
              <a:gd name="connsiteX4769" fmla="*/ 9052758 w 10035679"/>
              <a:gd name="connsiteY4769" fmla="*/ 1148348 h 5893281"/>
              <a:gd name="connsiteX4770" fmla="*/ 9087172 w 10035679"/>
              <a:gd name="connsiteY4770" fmla="*/ 1148348 h 5893281"/>
              <a:gd name="connsiteX4771" fmla="*/ 9119777 w 10035679"/>
              <a:gd name="connsiteY4771" fmla="*/ 1152575 h 5893281"/>
              <a:gd name="connsiteX4772" fmla="*/ 9152380 w 10035679"/>
              <a:gd name="connsiteY4772" fmla="*/ 1158611 h 5893281"/>
              <a:gd name="connsiteX4773" fmla="*/ 9176530 w 10035679"/>
              <a:gd name="connsiteY4773" fmla="*/ 1164650 h 5893281"/>
              <a:gd name="connsiteX4774" fmla="*/ 9186793 w 10035679"/>
              <a:gd name="connsiteY4774" fmla="*/ 1197855 h 5893281"/>
              <a:gd name="connsiteX4775" fmla="*/ 9191019 w 10035679"/>
              <a:gd name="connsiteY4775" fmla="*/ 1226837 h 5893281"/>
              <a:gd name="connsiteX4776" fmla="*/ 9197058 w 10035679"/>
              <a:gd name="connsiteY4776" fmla="*/ 1251591 h 5893281"/>
              <a:gd name="connsiteX4777" fmla="*/ 9204905 w 10035679"/>
              <a:gd name="connsiteY4777" fmla="*/ 1255817 h 5893281"/>
              <a:gd name="connsiteX4778" fmla="*/ 9209133 w 10035679"/>
              <a:gd name="connsiteY4778" fmla="*/ 1264270 h 5893281"/>
              <a:gd name="connsiteX4779" fmla="*/ 9215170 w 10035679"/>
              <a:gd name="connsiteY4779" fmla="*/ 1266082 h 5893281"/>
              <a:gd name="connsiteX4780" fmla="*/ 9282188 w 10035679"/>
              <a:gd name="connsiteY4780" fmla="*/ 1260043 h 5893281"/>
              <a:gd name="connsiteX4781" fmla="*/ 9349204 w 10035679"/>
              <a:gd name="connsiteY4781" fmla="*/ 1260043 h 5893281"/>
              <a:gd name="connsiteX4782" fmla="*/ 9418033 w 10035679"/>
              <a:gd name="connsiteY4782" fmla="*/ 1260043 h 5893281"/>
              <a:gd name="connsiteX4783" fmla="*/ 9424070 w 10035679"/>
              <a:gd name="connsiteY4783" fmla="*/ 1274535 h 5893281"/>
              <a:gd name="connsiteX4784" fmla="*/ 9434335 w 10035679"/>
              <a:gd name="connsiteY4784" fmla="*/ 1284799 h 5893281"/>
              <a:gd name="connsiteX4785" fmla="*/ 9446410 w 10035679"/>
              <a:gd name="connsiteY4785" fmla="*/ 1299288 h 5893281"/>
              <a:gd name="connsiteX4786" fmla="*/ 9456673 w 10035679"/>
              <a:gd name="connsiteY4786" fmla="*/ 1307739 h 5893281"/>
              <a:gd name="connsiteX4787" fmla="*/ 9470559 w 10035679"/>
              <a:gd name="connsiteY4787" fmla="*/ 1318004 h 5893281"/>
              <a:gd name="connsiteX4788" fmla="*/ 9470559 w 10035679"/>
              <a:gd name="connsiteY4788" fmla="*/ 1307739 h 5893281"/>
              <a:gd name="connsiteX4789" fmla="*/ 9474787 w 10035679"/>
              <a:gd name="connsiteY4789" fmla="*/ 1303513 h 5893281"/>
              <a:gd name="connsiteX4790" fmla="*/ 9476597 w 10035679"/>
              <a:gd name="connsiteY4790" fmla="*/ 1295061 h 5893281"/>
              <a:gd name="connsiteX4791" fmla="*/ 9476597 w 10035679"/>
              <a:gd name="connsiteY4791" fmla="*/ 1289025 h 5893281"/>
              <a:gd name="connsiteX4792" fmla="*/ 9480823 w 10035679"/>
              <a:gd name="connsiteY4792" fmla="*/ 1278760 h 5893281"/>
              <a:gd name="connsiteX4793" fmla="*/ 9474787 w 10035679"/>
              <a:gd name="connsiteY4793" fmla="*/ 1266685 h 5893281"/>
              <a:gd name="connsiteX4794" fmla="*/ 9470559 w 10035679"/>
              <a:gd name="connsiteY4794" fmla="*/ 1260648 h 5893281"/>
              <a:gd name="connsiteX4795" fmla="*/ 9466335 w 10035679"/>
              <a:gd name="connsiteY4795" fmla="*/ 1256422 h 5893281"/>
              <a:gd name="connsiteX4796" fmla="*/ 9466335 w 10035679"/>
              <a:gd name="connsiteY4796" fmla="*/ 1250383 h 5893281"/>
              <a:gd name="connsiteX4797" fmla="*/ 9470559 w 10035679"/>
              <a:gd name="connsiteY4797" fmla="*/ 1241930 h 5893281"/>
              <a:gd name="connsiteX4798" fmla="*/ 9470559 w 10035679"/>
              <a:gd name="connsiteY4798" fmla="*/ 1231666 h 5893281"/>
              <a:gd name="connsiteX4799" fmla="*/ 9470559 w 10035679"/>
              <a:gd name="connsiteY4799" fmla="*/ 1221404 h 5893281"/>
              <a:gd name="connsiteX4800" fmla="*/ 9504974 w 10035679"/>
              <a:gd name="connsiteY4800" fmla="*/ 1227440 h 5893281"/>
              <a:gd name="connsiteX4801" fmla="*/ 9529125 w 10035679"/>
              <a:gd name="connsiteY4801" fmla="*/ 1241930 h 5893281"/>
              <a:gd name="connsiteX4802" fmla="*/ 9557502 w 10035679"/>
              <a:gd name="connsiteY4802" fmla="*/ 1252194 h 5893281"/>
              <a:gd name="connsiteX4803" fmla="*/ 9569577 w 10035679"/>
              <a:gd name="connsiteY4803" fmla="*/ 1252194 h 5893281"/>
              <a:gd name="connsiteX4804" fmla="*/ 9579840 w 10035679"/>
              <a:gd name="connsiteY4804" fmla="*/ 1252194 h 5893281"/>
              <a:gd name="connsiteX4805" fmla="*/ 9590104 w 10035679"/>
              <a:gd name="connsiteY4805" fmla="*/ 1250383 h 5893281"/>
              <a:gd name="connsiteX4806" fmla="*/ 9597952 w 10035679"/>
              <a:gd name="connsiteY4806" fmla="*/ 1241930 h 5893281"/>
              <a:gd name="connsiteX4807" fmla="*/ 9603990 w 10035679"/>
              <a:gd name="connsiteY4807" fmla="*/ 1237704 h 5893281"/>
              <a:gd name="connsiteX4808" fmla="*/ 9611840 w 10035679"/>
              <a:gd name="connsiteY4808" fmla="*/ 1235891 h 5893281"/>
              <a:gd name="connsiteX4809" fmla="*/ 9727157 w 10035679"/>
              <a:gd name="connsiteY4809" fmla="*/ 1285402 h 5893281"/>
              <a:gd name="connsiteX4810" fmla="*/ 9791760 w 10035679"/>
              <a:gd name="connsiteY4810" fmla="*/ 1353022 h 5893281"/>
              <a:gd name="connsiteX4811" fmla="*/ 9802023 w 10035679"/>
              <a:gd name="connsiteY4811" fmla="*/ 1361474 h 5893281"/>
              <a:gd name="connsiteX4812" fmla="*/ 9812287 w 10035679"/>
              <a:gd name="connsiteY4812" fmla="*/ 1361474 h 5893281"/>
              <a:gd name="connsiteX4813" fmla="*/ 9822552 w 10035679"/>
              <a:gd name="connsiteY4813" fmla="*/ 1363285 h 5893281"/>
              <a:gd name="connsiteX4814" fmla="*/ 9834625 w 10035679"/>
              <a:gd name="connsiteY4814" fmla="*/ 1363285 h 5893281"/>
              <a:gd name="connsiteX4815" fmla="*/ 9844890 w 10035679"/>
              <a:gd name="connsiteY4815" fmla="*/ 1371739 h 5893281"/>
              <a:gd name="connsiteX4816" fmla="*/ 9865417 w 10035679"/>
              <a:gd name="connsiteY4816" fmla="*/ 1390457 h 5893281"/>
              <a:gd name="connsiteX4817" fmla="*/ 9879303 w 10035679"/>
              <a:gd name="connsiteY4817" fmla="*/ 1410985 h 5893281"/>
              <a:gd name="connsiteX4818" fmla="*/ 9893191 w 10035679"/>
              <a:gd name="connsiteY4818" fmla="*/ 1429702 h 5893281"/>
              <a:gd name="connsiteX4819" fmla="*/ 9911303 w 10035679"/>
              <a:gd name="connsiteY4819" fmla="*/ 1444191 h 5893281"/>
              <a:gd name="connsiteX4820" fmla="*/ 9945719 w 10035679"/>
              <a:gd name="connsiteY4820" fmla="*/ 1450228 h 5893281"/>
              <a:gd name="connsiteX4821" fmla="*/ 9949943 w 10035679"/>
              <a:gd name="connsiteY4821" fmla="*/ 1448416 h 5893281"/>
              <a:gd name="connsiteX4822" fmla="*/ 9954169 w 10035679"/>
              <a:gd name="connsiteY4822" fmla="*/ 1448416 h 5893281"/>
              <a:gd name="connsiteX4823" fmla="*/ 9958397 w 10035679"/>
              <a:gd name="connsiteY4823" fmla="*/ 1444191 h 5893281"/>
              <a:gd name="connsiteX4824" fmla="*/ 9960208 w 10035679"/>
              <a:gd name="connsiteY4824" fmla="*/ 1444191 h 5893281"/>
              <a:gd name="connsiteX4825" fmla="*/ 9968057 w 10035679"/>
              <a:gd name="connsiteY4825" fmla="*/ 1444191 h 5893281"/>
              <a:gd name="connsiteX4826" fmla="*/ 9988585 w 10035679"/>
              <a:gd name="connsiteY4826" fmla="*/ 1468945 h 5893281"/>
              <a:gd name="connsiteX4827" fmla="*/ 10010923 w 10035679"/>
              <a:gd name="connsiteY4827" fmla="*/ 1493701 h 5893281"/>
              <a:gd name="connsiteX4828" fmla="*/ 10029037 w 10035679"/>
              <a:gd name="connsiteY4828" fmla="*/ 1520264 h 5893281"/>
              <a:gd name="connsiteX4829" fmla="*/ 10035679 w 10035679"/>
              <a:gd name="connsiteY4829" fmla="*/ 1551661 h 5893281"/>
              <a:gd name="connsiteX4830" fmla="*/ 9965039 w 10035679"/>
              <a:gd name="connsiteY4830" fmla="*/ 1551661 h 5893281"/>
              <a:gd name="connsiteX4831" fmla="*/ 9960813 w 10035679"/>
              <a:gd name="connsiteY4831" fmla="*/ 1557697 h 5893281"/>
              <a:gd name="connsiteX4832" fmla="*/ 9954774 w 10035679"/>
              <a:gd name="connsiteY4832" fmla="*/ 1566150 h 5893281"/>
              <a:gd name="connsiteX4833" fmla="*/ 9950548 w 10035679"/>
              <a:gd name="connsiteY4833" fmla="*/ 1570376 h 5893281"/>
              <a:gd name="connsiteX4834" fmla="*/ 9946322 w 10035679"/>
              <a:gd name="connsiteY4834" fmla="*/ 1580640 h 5893281"/>
              <a:gd name="connsiteX4835" fmla="*/ 9942096 w 10035679"/>
              <a:gd name="connsiteY4835" fmla="*/ 1590904 h 5893281"/>
              <a:gd name="connsiteX4836" fmla="*/ 9949943 w 10035679"/>
              <a:gd name="connsiteY4836" fmla="*/ 1595130 h 5893281"/>
              <a:gd name="connsiteX4837" fmla="*/ 9954169 w 10035679"/>
              <a:gd name="connsiteY4837" fmla="*/ 1599356 h 5893281"/>
              <a:gd name="connsiteX4838" fmla="*/ 9955982 w 10035679"/>
              <a:gd name="connsiteY4838" fmla="*/ 1601167 h 5893281"/>
              <a:gd name="connsiteX4839" fmla="*/ 9960208 w 10035679"/>
              <a:gd name="connsiteY4839" fmla="*/ 1609619 h 5893281"/>
              <a:gd name="connsiteX4840" fmla="*/ 9960208 w 10035679"/>
              <a:gd name="connsiteY4840" fmla="*/ 1613845 h 5893281"/>
              <a:gd name="connsiteX4841" fmla="*/ 9955982 w 10035679"/>
              <a:gd name="connsiteY4841" fmla="*/ 1619884 h 5893281"/>
              <a:gd name="connsiteX4842" fmla="*/ 9949943 w 10035679"/>
              <a:gd name="connsiteY4842" fmla="*/ 1630148 h 5893281"/>
              <a:gd name="connsiteX4843" fmla="*/ 9945719 w 10035679"/>
              <a:gd name="connsiteY4843" fmla="*/ 1634374 h 5893281"/>
              <a:gd name="connsiteX4844" fmla="*/ 9939681 w 10035679"/>
              <a:gd name="connsiteY4844" fmla="*/ 1638600 h 5893281"/>
              <a:gd name="connsiteX4845" fmla="*/ 9931831 w 10035679"/>
              <a:gd name="connsiteY4845" fmla="*/ 1638600 h 5893281"/>
              <a:gd name="connsiteX4846" fmla="*/ 9925795 w 10035679"/>
              <a:gd name="connsiteY4846" fmla="*/ 1638600 h 5893281"/>
              <a:gd name="connsiteX4847" fmla="*/ 9911907 w 10035679"/>
              <a:gd name="connsiteY4847" fmla="*/ 1638600 h 5893281"/>
              <a:gd name="connsiteX4848" fmla="*/ 9898021 w 10035679"/>
              <a:gd name="connsiteY4848" fmla="*/ 1616261 h 5893281"/>
              <a:gd name="connsiteX4849" fmla="*/ 9875683 w 10035679"/>
              <a:gd name="connsiteY4849" fmla="*/ 1605998 h 5893281"/>
              <a:gd name="connsiteX4850" fmla="*/ 9847305 w 10035679"/>
              <a:gd name="connsiteY4850" fmla="*/ 1599959 h 5893281"/>
              <a:gd name="connsiteX4851" fmla="*/ 9847305 w 10035679"/>
              <a:gd name="connsiteY4851" fmla="*/ 1573396 h 5893281"/>
              <a:gd name="connsiteX4852" fmla="*/ 9841267 w 10035679"/>
              <a:gd name="connsiteY4852" fmla="*/ 1571583 h 5893281"/>
              <a:gd name="connsiteX4853" fmla="*/ 9833418 w 10035679"/>
              <a:gd name="connsiteY4853" fmla="*/ 1567357 h 5893281"/>
              <a:gd name="connsiteX4854" fmla="*/ 9831607 w 10035679"/>
              <a:gd name="connsiteY4854" fmla="*/ 1563131 h 5893281"/>
              <a:gd name="connsiteX4855" fmla="*/ 9823758 w 10035679"/>
              <a:gd name="connsiteY4855" fmla="*/ 1558905 h 5893281"/>
              <a:gd name="connsiteX4856" fmla="*/ 9809872 w 10035679"/>
              <a:gd name="connsiteY4856" fmla="*/ 1558905 h 5893281"/>
              <a:gd name="connsiteX4857" fmla="*/ 9805646 w 10035679"/>
              <a:gd name="connsiteY4857" fmla="*/ 1558905 h 5893281"/>
              <a:gd name="connsiteX4858" fmla="*/ 9803835 w 10035679"/>
              <a:gd name="connsiteY4858" fmla="*/ 1563131 h 5893281"/>
              <a:gd name="connsiteX4859" fmla="*/ 9799607 w 10035679"/>
              <a:gd name="connsiteY4859" fmla="*/ 1563131 h 5893281"/>
              <a:gd name="connsiteX4860" fmla="*/ 9795381 w 10035679"/>
              <a:gd name="connsiteY4860" fmla="*/ 1563131 h 5893281"/>
              <a:gd name="connsiteX4861" fmla="*/ 9789345 w 10035679"/>
              <a:gd name="connsiteY4861" fmla="*/ 1567357 h 5893281"/>
              <a:gd name="connsiteX4862" fmla="*/ 9781495 w 10035679"/>
              <a:gd name="connsiteY4862" fmla="*/ 1552869 h 5893281"/>
              <a:gd name="connsiteX4863" fmla="*/ 9771233 w 10035679"/>
              <a:gd name="connsiteY4863" fmla="*/ 1538378 h 5893281"/>
              <a:gd name="connsiteX4864" fmla="*/ 9763383 w 10035679"/>
              <a:gd name="connsiteY4864" fmla="*/ 1528113 h 5893281"/>
              <a:gd name="connsiteX4865" fmla="*/ 9763383 w 10035679"/>
              <a:gd name="connsiteY4865" fmla="*/ 1552869 h 5893281"/>
              <a:gd name="connsiteX4866" fmla="*/ 9757345 w 10035679"/>
              <a:gd name="connsiteY4866" fmla="*/ 1581848 h 5893281"/>
              <a:gd name="connsiteX4867" fmla="*/ 9749497 w 10035679"/>
              <a:gd name="connsiteY4867" fmla="*/ 1606601 h 5893281"/>
              <a:gd name="connsiteX4868" fmla="*/ 9733194 w 10035679"/>
              <a:gd name="connsiteY4868" fmla="*/ 1621091 h 5893281"/>
              <a:gd name="connsiteX4869" fmla="*/ 9725347 w 10035679"/>
              <a:gd name="connsiteY4869" fmla="*/ 1625317 h 5893281"/>
              <a:gd name="connsiteX4870" fmla="*/ 9719308 w 10035679"/>
              <a:gd name="connsiteY4870" fmla="*/ 1625317 h 5893281"/>
              <a:gd name="connsiteX4871" fmla="*/ 9715082 w 10035679"/>
              <a:gd name="connsiteY4871" fmla="*/ 1625317 h 5893281"/>
              <a:gd name="connsiteX4872" fmla="*/ 9710856 w 10035679"/>
              <a:gd name="connsiteY4872" fmla="*/ 1625317 h 5893281"/>
              <a:gd name="connsiteX4873" fmla="*/ 9706630 w 10035679"/>
              <a:gd name="connsiteY4873" fmla="*/ 1621091 h 5893281"/>
              <a:gd name="connsiteX4874" fmla="*/ 9704819 w 10035679"/>
              <a:gd name="connsiteY4874" fmla="*/ 1621091 h 5893281"/>
              <a:gd name="connsiteX4875" fmla="*/ 9700591 w 10035679"/>
              <a:gd name="connsiteY4875" fmla="*/ 1621091 h 5893281"/>
              <a:gd name="connsiteX4876" fmla="*/ 9696365 w 10035679"/>
              <a:gd name="connsiteY4876" fmla="*/ 1625317 h 5893281"/>
              <a:gd name="connsiteX4877" fmla="*/ 9692139 w 10035679"/>
              <a:gd name="connsiteY4877" fmla="*/ 1629543 h 5893281"/>
              <a:gd name="connsiteX4878" fmla="*/ 9686102 w 10035679"/>
              <a:gd name="connsiteY4878" fmla="*/ 1639808 h 5893281"/>
              <a:gd name="connsiteX4879" fmla="*/ 9706630 w 10035679"/>
              <a:gd name="connsiteY4879" fmla="*/ 1664561 h 5893281"/>
              <a:gd name="connsiteX4880" fmla="*/ 9728967 w 10035679"/>
              <a:gd name="connsiteY4880" fmla="*/ 1708030 h 5893281"/>
              <a:gd name="connsiteX4881" fmla="*/ 9739233 w 10035679"/>
              <a:gd name="connsiteY4881" fmla="*/ 1757539 h 5893281"/>
              <a:gd name="connsiteX4882" fmla="*/ 9733194 w 10035679"/>
              <a:gd name="connsiteY4882" fmla="*/ 1757539 h 5893281"/>
              <a:gd name="connsiteX4883" fmla="*/ 9728967 w 10035679"/>
              <a:gd name="connsiteY4883" fmla="*/ 1761765 h 5893281"/>
              <a:gd name="connsiteX4884" fmla="*/ 9721119 w 10035679"/>
              <a:gd name="connsiteY4884" fmla="*/ 1761765 h 5893281"/>
              <a:gd name="connsiteX4885" fmla="*/ 9710856 w 10035679"/>
              <a:gd name="connsiteY4885" fmla="*/ 1765992 h 5893281"/>
              <a:gd name="connsiteX4886" fmla="*/ 9696970 w 10035679"/>
              <a:gd name="connsiteY4886" fmla="*/ 1755727 h 5893281"/>
              <a:gd name="connsiteX4887" fmla="*/ 9686705 w 10035679"/>
              <a:gd name="connsiteY4887" fmla="*/ 1747275 h 5893281"/>
              <a:gd name="connsiteX4888" fmla="*/ 9672819 w 10035679"/>
              <a:gd name="connsiteY4888" fmla="*/ 1745464 h 5893281"/>
              <a:gd name="connsiteX4889" fmla="*/ 9654705 w 10035679"/>
              <a:gd name="connsiteY4889" fmla="*/ 1741238 h 5893281"/>
              <a:gd name="connsiteX4890" fmla="*/ 9644443 w 10035679"/>
              <a:gd name="connsiteY4890" fmla="*/ 1770218 h 5893281"/>
              <a:gd name="connsiteX4891" fmla="*/ 9623915 w 10035679"/>
              <a:gd name="connsiteY4891" fmla="*/ 1784709 h 5893281"/>
              <a:gd name="connsiteX4892" fmla="*/ 9597349 w 10035679"/>
              <a:gd name="connsiteY4892" fmla="*/ 1794972 h 5893281"/>
              <a:gd name="connsiteX4893" fmla="*/ 9568972 w 10035679"/>
              <a:gd name="connsiteY4893" fmla="*/ 1805237 h 5893281"/>
              <a:gd name="connsiteX4894" fmla="*/ 9567161 w 10035679"/>
              <a:gd name="connsiteY4894" fmla="*/ 1834217 h 5893281"/>
              <a:gd name="connsiteX4895" fmla="*/ 9559312 w 10035679"/>
              <a:gd name="connsiteY4895" fmla="*/ 1856558 h 5893281"/>
              <a:gd name="connsiteX4896" fmla="*/ 9545426 w 10035679"/>
              <a:gd name="connsiteY4896" fmla="*/ 1877086 h 5893281"/>
              <a:gd name="connsiteX4897" fmla="*/ 9517049 w 10035679"/>
              <a:gd name="connsiteY4897" fmla="*/ 1881312 h 5893281"/>
              <a:gd name="connsiteX4898" fmla="*/ 9496522 w 10035679"/>
              <a:gd name="connsiteY4898" fmla="*/ 1887349 h 5893281"/>
              <a:gd name="connsiteX4899" fmla="*/ 9482634 w 10035679"/>
              <a:gd name="connsiteY4899" fmla="*/ 1895802 h 5893281"/>
              <a:gd name="connsiteX4900" fmla="*/ 9468748 w 10035679"/>
              <a:gd name="connsiteY4900" fmla="*/ 1900029 h 5893281"/>
              <a:gd name="connsiteX4901" fmla="*/ 9458485 w 10035679"/>
              <a:gd name="connsiteY4901" fmla="*/ 1891577 h 5893281"/>
              <a:gd name="connsiteX4902" fmla="*/ 9446410 w 10035679"/>
              <a:gd name="connsiteY4902" fmla="*/ 1881312 h 5893281"/>
              <a:gd name="connsiteX4903" fmla="*/ 9440371 w 10035679"/>
              <a:gd name="connsiteY4903" fmla="*/ 1871047 h 5893281"/>
              <a:gd name="connsiteX4904" fmla="*/ 9426485 w 10035679"/>
              <a:gd name="connsiteY4904" fmla="*/ 1872860 h 5893281"/>
              <a:gd name="connsiteX4905" fmla="*/ 9408373 w 10035679"/>
              <a:gd name="connsiteY4905" fmla="*/ 1877086 h 5893281"/>
              <a:gd name="connsiteX4906" fmla="*/ 9394485 w 10035679"/>
              <a:gd name="connsiteY4906" fmla="*/ 1885538 h 5893281"/>
              <a:gd name="connsiteX4907" fmla="*/ 9384223 w 10035679"/>
              <a:gd name="connsiteY4907" fmla="*/ 1891577 h 5893281"/>
              <a:gd name="connsiteX4908" fmla="*/ 9384223 w 10035679"/>
              <a:gd name="connsiteY4908" fmla="*/ 1906065 h 5893281"/>
              <a:gd name="connsiteX4909" fmla="*/ 9373958 w 10035679"/>
              <a:gd name="connsiteY4909" fmla="*/ 1910292 h 5893281"/>
              <a:gd name="connsiteX4910" fmla="*/ 9355846 w 10035679"/>
              <a:gd name="connsiteY4910" fmla="*/ 1910292 h 5893281"/>
              <a:gd name="connsiteX4911" fmla="*/ 9331695 w 10035679"/>
              <a:gd name="connsiteY4911" fmla="*/ 1910292 h 5893281"/>
              <a:gd name="connsiteX4912" fmla="*/ 9309357 w 10035679"/>
              <a:gd name="connsiteY4912" fmla="*/ 1914519 h 5893281"/>
              <a:gd name="connsiteX4913" fmla="*/ 9299092 w 10035679"/>
              <a:gd name="connsiteY4913" fmla="*/ 1916330 h 5893281"/>
              <a:gd name="connsiteX4914" fmla="*/ 9280978 w 10035679"/>
              <a:gd name="connsiteY4914" fmla="*/ 1959802 h 5893281"/>
              <a:gd name="connsiteX4915" fmla="*/ 9279168 w 10035679"/>
              <a:gd name="connsiteY4915" fmla="*/ 2006893 h 5893281"/>
              <a:gd name="connsiteX4916" fmla="*/ 9279168 w 10035679"/>
              <a:gd name="connsiteY4916" fmla="*/ 2060626 h 5893281"/>
              <a:gd name="connsiteX4917" fmla="*/ 9285206 w 10035679"/>
              <a:gd name="connsiteY4917" fmla="*/ 2107721 h 5893281"/>
              <a:gd name="connsiteX4918" fmla="*/ 9274942 w 10035679"/>
              <a:gd name="connsiteY4918" fmla="*/ 2107721 h 5893281"/>
              <a:gd name="connsiteX4919" fmla="*/ 9270716 w 10035679"/>
              <a:gd name="connsiteY4919" fmla="*/ 2107721 h 5893281"/>
              <a:gd name="connsiteX4920" fmla="*/ 9266490 w 10035679"/>
              <a:gd name="connsiteY4920" fmla="*/ 2107721 h 5893281"/>
              <a:gd name="connsiteX4921" fmla="*/ 9264679 w 10035679"/>
              <a:gd name="connsiteY4921" fmla="*/ 2111946 h 5893281"/>
              <a:gd name="connsiteX4922" fmla="*/ 9260453 w 10035679"/>
              <a:gd name="connsiteY4922" fmla="*/ 2113758 h 5893281"/>
              <a:gd name="connsiteX4923" fmla="*/ 9256225 w 10035679"/>
              <a:gd name="connsiteY4923" fmla="*/ 2125834 h 5893281"/>
              <a:gd name="connsiteX4924" fmla="*/ 9251999 w 10035679"/>
              <a:gd name="connsiteY4924" fmla="*/ 2136096 h 5893281"/>
              <a:gd name="connsiteX4925" fmla="*/ 9251999 w 10035679"/>
              <a:gd name="connsiteY4925" fmla="*/ 2150587 h 5893281"/>
              <a:gd name="connsiteX4926" fmla="*/ 9251999 w 10035679"/>
              <a:gd name="connsiteY4926" fmla="*/ 2166885 h 5893281"/>
              <a:gd name="connsiteX4927" fmla="*/ 9227848 w 10035679"/>
              <a:gd name="connsiteY4927" fmla="*/ 2166885 h 5893281"/>
              <a:gd name="connsiteX4928" fmla="*/ 9213962 w 10035679"/>
              <a:gd name="connsiteY4928" fmla="*/ 2189223 h 5893281"/>
              <a:gd name="connsiteX4929" fmla="*/ 9203699 w 10035679"/>
              <a:gd name="connsiteY4929" fmla="*/ 2203714 h 5893281"/>
              <a:gd name="connsiteX4930" fmla="*/ 9199471 w 10035679"/>
              <a:gd name="connsiteY4930" fmla="*/ 2218204 h 5893281"/>
              <a:gd name="connsiteX4931" fmla="*/ 9195245 w 10035679"/>
              <a:gd name="connsiteY4931" fmla="*/ 2247182 h 5893281"/>
              <a:gd name="connsiteX4932" fmla="*/ 9189209 w 10035679"/>
              <a:gd name="connsiteY4932" fmla="*/ 2247182 h 5893281"/>
              <a:gd name="connsiteX4933" fmla="*/ 9181359 w 10035679"/>
              <a:gd name="connsiteY4933" fmla="*/ 2247182 h 5893281"/>
              <a:gd name="connsiteX4934" fmla="*/ 9179549 w 10035679"/>
              <a:gd name="connsiteY4934" fmla="*/ 2247182 h 5893281"/>
              <a:gd name="connsiteX4935" fmla="*/ 9175321 w 10035679"/>
              <a:gd name="connsiteY4935" fmla="*/ 2247182 h 5893281"/>
              <a:gd name="connsiteX4936" fmla="*/ 9167473 w 10035679"/>
              <a:gd name="connsiteY4936" fmla="*/ 2247182 h 5893281"/>
              <a:gd name="connsiteX4937" fmla="*/ 9153585 w 10035679"/>
              <a:gd name="connsiteY4937" fmla="*/ 2276167 h 5893281"/>
              <a:gd name="connsiteX4938" fmla="*/ 9143323 w 10035679"/>
              <a:gd name="connsiteY4938" fmla="*/ 2311185 h 5893281"/>
              <a:gd name="connsiteX4939" fmla="*/ 9119172 w 10035679"/>
              <a:gd name="connsiteY4939" fmla="*/ 2311185 h 5893281"/>
              <a:gd name="connsiteX4940" fmla="*/ 9111323 w 10035679"/>
              <a:gd name="connsiteY4940" fmla="*/ 2350426 h 5893281"/>
              <a:gd name="connsiteX4941" fmla="*/ 9099247 w 10035679"/>
              <a:gd name="connsiteY4941" fmla="*/ 2350426 h 5893281"/>
              <a:gd name="connsiteX4942" fmla="*/ 9099247 w 10035679"/>
              <a:gd name="connsiteY4942" fmla="*/ 2340164 h 5893281"/>
              <a:gd name="connsiteX4943" fmla="*/ 9070872 w 10035679"/>
              <a:gd name="connsiteY4943" fmla="*/ 2300923 h 5893281"/>
              <a:gd name="connsiteX4944" fmla="*/ 9052758 w 10035679"/>
              <a:gd name="connsiteY4944" fmla="*/ 2253824 h 5893281"/>
              <a:gd name="connsiteX4945" fmla="*/ 9048532 w 10035679"/>
              <a:gd name="connsiteY4945" fmla="*/ 2200090 h 5893281"/>
              <a:gd name="connsiteX4946" fmla="*/ 9052758 w 10035679"/>
              <a:gd name="connsiteY4946" fmla="*/ 2136096 h 5893281"/>
              <a:gd name="connsiteX4947" fmla="*/ 9063023 w 10035679"/>
              <a:gd name="connsiteY4947" fmla="*/ 2127644 h 5893281"/>
              <a:gd name="connsiteX4948" fmla="*/ 9070872 w 10035679"/>
              <a:gd name="connsiteY4948" fmla="*/ 2121605 h 5893281"/>
              <a:gd name="connsiteX4949" fmla="*/ 9081135 w 10035679"/>
              <a:gd name="connsiteY4949" fmla="*/ 2113153 h 5893281"/>
              <a:gd name="connsiteX4950" fmla="*/ 9085361 w 10035679"/>
              <a:gd name="connsiteY4950" fmla="*/ 2102891 h 5893281"/>
              <a:gd name="connsiteX4951" fmla="*/ 9091400 w 10035679"/>
              <a:gd name="connsiteY4951" fmla="*/ 2088400 h 5893281"/>
              <a:gd name="connsiteX4952" fmla="*/ 9081135 w 10035679"/>
              <a:gd name="connsiteY4952" fmla="*/ 2069683 h 5893281"/>
              <a:gd name="connsiteX4953" fmla="*/ 9076909 w 10035679"/>
              <a:gd name="connsiteY4953" fmla="*/ 2044930 h 5893281"/>
              <a:gd name="connsiteX4954" fmla="*/ 9090795 w 10035679"/>
              <a:gd name="connsiteY4954" fmla="*/ 2015948 h 5893281"/>
              <a:gd name="connsiteX4955" fmla="*/ 9104681 w 10035679"/>
              <a:gd name="connsiteY4955" fmla="*/ 2005685 h 5893281"/>
              <a:gd name="connsiteX4956" fmla="*/ 9122795 w 10035679"/>
              <a:gd name="connsiteY4956" fmla="*/ 1997233 h 5893281"/>
              <a:gd name="connsiteX4957" fmla="*/ 9143323 w 10035679"/>
              <a:gd name="connsiteY4957" fmla="*/ 1991194 h 5893281"/>
              <a:gd name="connsiteX4958" fmla="*/ 9157209 w 10035679"/>
              <a:gd name="connsiteY4958" fmla="*/ 1976703 h 5893281"/>
              <a:gd name="connsiteX4959" fmla="*/ 9185585 w 10035679"/>
              <a:gd name="connsiteY4959" fmla="*/ 1933234 h 5893281"/>
              <a:gd name="connsiteX4960" fmla="*/ 9213962 w 10035679"/>
              <a:gd name="connsiteY4960" fmla="*/ 1889763 h 5893281"/>
              <a:gd name="connsiteX4961" fmla="*/ 9236302 w 10035679"/>
              <a:gd name="connsiteY4961" fmla="*/ 1871047 h 5893281"/>
              <a:gd name="connsiteX4962" fmla="*/ 9260453 w 10035679"/>
              <a:gd name="connsiteY4962" fmla="*/ 1854745 h 5893281"/>
              <a:gd name="connsiteX4963" fmla="*/ 9284602 w 10035679"/>
              <a:gd name="connsiteY4963" fmla="*/ 1836030 h 5893281"/>
              <a:gd name="connsiteX4964" fmla="*/ 9294866 w 10035679"/>
              <a:gd name="connsiteY4964" fmla="*/ 1811274 h 5893281"/>
              <a:gd name="connsiteX4965" fmla="*/ 9302716 w 10035679"/>
              <a:gd name="connsiteY4965" fmla="*/ 1782293 h 5893281"/>
              <a:gd name="connsiteX4966" fmla="*/ 9312978 w 10035679"/>
              <a:gd name="connsiteY4966" fmla="*/ 1755727 h 5893281"/>
              <a:gd name="connsiteX4967" fmla="*/ 9312978 w 10035679"/>
              <a:gd name="connsiteY4967" fmla="*/ 1753916 h 5893281"/>
              <a:gd name="connsiteX4968" fmla="*/ 9308752 w 10035679"/>
              <a:gd name="connsiteY4968" fmla="*/ 1753916 h 5893281"/>
              <a:gd name="connsiteX4969" fmla="*/ 9308752 w 10035679"/>
              <a:gd name="connsiteY4969" fmla="*/ 1749690 h 5893281"/>
              <a:gd name="connsiteX4970" fmla="*/ 9304526 w 10035679"/>
              <a:gd name="connsiteY4970" fmla="*/ 1745464 h 5893281"/>
              <a:gd name="connsiteX4971" fmla="*/ 9298488 w 10035679"/>
              <a:gd name="connsiteY4971" fmla="*/ 1749690 h 5893281"/>
              <a:gd name="connsiteX4972" fmla="*/ 9294261 w 10035679"/>
              <a:gd name="connsiteY4972" fmla="*/ 1753916 h 5893281"/>
              <a:gd name="connsiteX4973" fmla="*/ 9292451 w 10035679"/>
              <a:gd name="connsiteY4973" fmla="*/ 1755727 h 5893281"/>
              <a:gd name="connsiteX4974" fmla="*/ 9274339 w 10035679"/>
              <a:gd name="connsiteY4974" fmla="*/ 1782293 h 5893281"/>
              <a:gd name="connsiteX4975" fmla="*/ 9256225 w 10035679"/>
              <a:gd name="connsiteY4975" fmla="*/ 1811274 h 5893281"/>
              <a:gd name="connsiteX4976" fmla="*/ 9238113 w 10035679"/>
              <a:gd name="connsiteY4976" fmla="*/ 1836030 h 5893281"/>
              <a:gd name="connsiteX4977" fmla="*/ 9213962 w 10035679"/>
              <a:gd name="connsiteY4977" fmla="*/ 1854745 h 5893281"/>
              <a:gd name="connsiteX4978" fmla="*/ 9181359 w 10035679"/>
              <a:gd name="connsiteY4978" fmla="*/ 1869236 h 5893281"/>
              <a:gd name="connsiteX4979" fmla="*/ 9179549 w 10035679"/>
              <a:gd name="connsiteY4979" fmla="*/ 1857161 h 5893281"/>
              <a:gd name="connsiteX4980" fmla="*/ 9179549 w 10035679"/>
              <a:gd name="connsiteY4980" fmla="*/ 1855350 h 5893281"/>
              <a:gd name="connsiteX4981" fmla="*/ 9175321 w 10035679"/>
              <a:gd name="connsiteY4981" fmla="*/ 1846898 h 5893281"/>
              <a:gd name="connsiteX4982" fmla="*/ 9175321 w 10035679"/>
              <a:gd name="connsiteY4982" fmla="*/ 1836633 h 5893281"/>
              <a:gd name="connsiteX4983" fmla="*/ 9179549 w 10035679"/>
              <a:gd name="connsiteY4983" fmla="*/ 1832407 h 5893281"/>
              <a:gd name="connsiteX4984" fmla="*/ 9179549 w 10035679"/>
              <a:gd name="connsiteY4984" fmla="*/ 1828181 h 5893281"/>
              <a:gd name="connsiteX4985" fmla="*/ 9179549 w 10035679"/>
              <a:gd name="connsiteY4985" fmla="*/ 1826368 h 5893281"/>
              <a:gd name="connsiteX4986" fmla="*/ 9181359 w 10035679"/>
              <a:gd name="connsiteY4986" fmla="*/ 1817915 h 5893281"/>
              <a:gd name="connsiteX4987" fmla="*/ 9181359 w 10035679"/>
              <a:gd name="connsiteY4987" fmla="*/ 1811879 h 5893281"/>
              <a:gd name="connsiteX4988" fmla="*/ 9171095 w 10035679"/>
              <a:gd name="connsiteY4988" fmla="*/ 1803426 h 5893281"/>
              <a:gd name="connsiteX4989" fmla="*/ 9160832 w 10035679"/>
              <a:gd name="connsiteY4989" fmla="*/ 1799198 h 5893281"/>
              <a:gd name="connsiteX4990" fmla="*/ 9152982 w 10035679"/>
              <a:gd name="connsiteY4990" fmla="*/ 1797388 h 5893281"/>
              <a:gd name="connsiteX4991" fmla="*/ 9142720 w 10035679"/>
              <a:gd name="connsiteY4991" fmla="*/ 1793161 h 5893281"/>
              <a:gd name="connsiteX4992" fmla="*/ 9136681 w 10035679"/>
              <a:gd name="connsiteY4992" fmla="*/ 1797388 h 5893281"/>
              <a:gd name="connsiteX4993" fmla="*/ 9118569 w 10035679"/>
              <a:gd name="connsiteY4993" fmla="*/ 1807652 h 5893281"/>
              <a:gd name="connsiteX4994" fmla="*/ 9094418 w 10035679"/>
              <a:gd name="connsiteY4994" fmla="*/ 1828181 h 5893281"/>
              <a:gd name="connsiteX4995" fmla="*/ 9072078 w 10035679"/>
              <a:gd name="connsiteY4995" fmla="*/ 1854745 h 5893281"/>
              <a:gd name="connsiteX4996" fmla="*/ 9051551 w 10035679"/>
              <a:gd name="connsiteY4996" fmla="*/ 1879501 h 5893281"/>
              <a:gd name="connsiteX4997" fmla="*/ 9041288 w 10035679"/>
              <a:gd name="connsiteY4997" fmla="*/ 1898217 h 5893281"/>
              <a:gd name="connsiteX4998" fmla="*/ 9041288 w 10035679"/>
              <a:gd name="connsiteY4998" fmla="*/ 1904255 h 5893281"/>
              <a:gd name="connsiteX4999" fmla="*/ 9041288 w 10035679"/>
              <a:gd name="connsiteY4999" fmla="*/ 1912707 h 5893281"/>
              <a:gd name="connsiteX5000" fmla="*/ 9043099 w 10035679"/>
              <a:gd name="connsiteY5000" fmla="*/ 1918747 h 5893281"/>
              <a:gd name="connsiteX5001" fmla="*/ 9047325 w 10035679"/>
              <a:gd name="connsiteY5001" fmla="*/ 1929007 h 5893281"/>
              <a:gd name="connsiteX5002" fmla="*/ 9051551 w 10035679"/>
              <a:gd name="connsiteY5002" fmla="*/ 1937460 h 5893281"/>
              <a:gd name="connsiteX5003" fmla="*/ 9051551 w 10035679"/>
              <a:gd name="connsiteY5003" fmla="*/ 1943499 h 5893281"/>
              <a:gd name="connsiteX5004" fmla="*/ 9029213 w 10035679"/>
              <a:gd name="connsiteY5004" fmla="*/ 1953762 h 5893281"/>
              <a:gd name="connsiteX5005" fmla="*/ 9005062 w 10035679"/>
              <a:gd name="connsiteY5005" fmla="*/ 1957991 h 5893281"/>
              <a:gd name="connsiteX5006" fmla="*/ 8972459 w 10035679"/>
              <a:gd name="connsiteY5006" fmla="*/ 1962217 h 5893281"/>
              <a:gd name="connsiteX5007" fmla="*/ 8942270 w 10035679"/>
              <a:gd name="connsiteY5007" fmla="*/ 1962217 h 5893281"/>
              <a:gd name="connsiteX5008" fmla="*/ 8942270 w 10035679"/>
              <a:gd name="connsiteY5008" fmla="*/ 1922972 h 5893281"/>
              <a:gd name="connsiteX5009" fmla="*/ 8909667 w 10035679"/>
              <a:gd name="connsiteY5009" fmla="*/ 1929007 h 5893281"/>
              <a:gd name="connsiteX5010" fmla="*/ 8881290 w 10035679"/>
              <a:gd name="connsiteY5010" fmla="*/ 1941083 h 5893281"/>
              <a:gd name="connsiteX5011" fmla="*/ 8857141 w 10035679"/>
              <a:gd name="connsiteY5011" fmla="*/ 1936857 h 5893281"/>
              <a:gd name="connsiteX5012" fmla="*/ 8839027 w 10035679"/>
              <a:gd name="connsiteY5012" fmla="*/ 1914519 h 5893281"/>
              <a:gd name="connsiteX5013" fmla="*/ 8768388 w 10035679"/>
              <a:gd name="connsiteY5013" fmla="*/ 1904255 h 5893281"/>
              <a:gd name="connsiteX5014" fmla="*/ 8744237 w 10035679"/>
              <a:gd name="connsiteY5014" fmla="*/ 1929007 h 5893281"/>
              <a:gd name="connsiteX5015" fmla="*/ 8715861 w 10035679"/>
              <a:gd name="connsiteY5015" fmla="*/ 1947725 h 5893281"/>
              <a:gd name="connsiteX5016" fmla="*/ 8691710 w 10035679"/>
              <a:gd name="connsiteY5016" fmla="*/ 1968254 h 5893281"/>
              <a:gd name="connsiteX5017" fmla="*/ 8677824 w 10035679"/>
              <a:gd name="connsiteY5017" fmla="*/ 1994818 h 5893281"/>
              <a:gd name="connsiteX5018" fmla="*/ 8663938 w 10035679"/>
              <a:gd name="connsiteY5018" fmla="*/ 2019571 h 5893281"/>
              <a:gd name="connsiteX5019" fmla="*/ 8650052 w 10035679"/>
              <a:gd name="connsiteY5019" fmla="*/ 2044325 h 5893281"/>
              <a:gd name="connsiteX5020" fmla="*/ 8631938 w 10035679"/>
              <a:gd name="connsiteY5020" fmla="*/ 2063041 h 5893281"/>
              <a:gd name="connsiteX5021" fmla="*/ 8575186 w 10035679"/>
              <a:gd name="connsiteY5021" fmla="*/ 2081758 h 5893281"/>
              <a:gd name="connsiteX5022" fmla="*/ 8561298 w 10035679"/>
              <a:gd name="connsiteY5022" fmla="*/ 2096249 h 5893281"/>
              <a:gd name="connsiteX5023" fmla="*/ 8551036 w 10035679"/>
              <a:gd name="connsiteY5023" fmla="*/ 2112551 h 5893281"/>
              <a:gd name="connsiteX5024" fmla="*/ 8540771 w 10035679"/>
              <a:gd name="connsiteY5024" fmla="*/ 2127039 h 5893281"/>
              <a:gd name="connsiteX5025" fmla="*/ 8516620 w 10035679"/>
              <a:gd name="connsiteY5025" fmla="*/ 2145756 h 5893281"/>
              <a:gd name="connsiteX5026" fmla="*/ 8516620 w 10035679"/>
              <a:gd name="connsiteY5026" fmla="*/ 2166279 h 5893281"/>
              <a:gd name="connsiteX5027" fmla="*/ 8546808 w 10035679"/>
              <a:gd name="connsiteY5027" fmla="*/ 2166279 h 5893281"/>
              <a:gd name="connsiteX5028" fmla="*/ 8551036 w 10035679"/>
              <a:gd name="connsiteY5028" fmla="*/ 2178354 h 5893281"/>
              <a:gd name="connsiteX5029" fmla="*/ 8555262 w 10035679"/>
              <a:gd name="connsiteY5029" fmla="*/ 2184393 h 5893281"/>
              <a:gd name="connsiteX5030" fmla="*/ 8557072 w 10035679"/>
              <a:gd name="connsiteY5030" fmla="*/ 2192846 h 5893281"/>
              <a:gd name="connsiteX5031" fmla="*/ 8564922 w 10035679"/>
              <a:gd name="connsiteY5031" fmla="*/ 2198885 h 5893281"/>
              <a:gd name="connsiteX5032" fmla="*/ 8570958 w 10035679"/>
              <a:gd name="connsiteY5032" fmla="*/ 2203111 h 5893281"/>
              <a:gd name="connsiteX5033" fmla="*/ 8584846 w 10035679"/>
              <a:gd name="connsiteY5033" fmla="*/ 2207336 h 5893281"/>
              <a:gd name="connsiteX5034" fmla="*/ 8592694 w 10035679"/>
              <a:gd name="connsiteY5034" fmla="*/ 2198885 h 5893281"/>
              <a:gd name="connsiteX5035" fmla="*/ 8598732 w 10035679"/>
              <a:gd name="connsiteY5035" fmla="*/ 2194656 h 5893281"/>
              <a:gd name="connsiteX5036" fmla="*/ 8610808 w 10035679"/>
              <a:gd name="connsiteY5036" fmla="*/ 2192846 h 5893281"/>
              <a:gd name="connsiteX5037" fmla="*/ 8621070 w 10035679"/>
              <a:gd name="connsiteY5037" fmla="*/ 2192846 h 5893281"/>
              <a:gd name="connsiteX5038" fmla="*/ 8639184 w 10035679"/>
              <a:gd name="connsiteY5038" fmla="*/ 2192846 h 5893281"/>
              <a:gd name="connsiteX5039" fmla="*/ 8653070 w 10035679"/>
              <a:gd name="connsiteY5039" fmla="*/ 2209148 h 5893281"/>
              <a:gd name="connsiteX5040" fmla="*/ 8663335 w 10035679"/>
              <a:gd name="connsiteY5040" fmla="*/ 2223638 h 5893281"/>
              <a:gd name="connsiteX5041" fmla="*/ 8669372 w 10035679"/>
              <a:gd name="connsiteY5041" fmla="*/ 2242353 h 5893281"/>
              <a:gd name="connsiteX5042" fmla="*/ 8677221 w 10035679"/>
              <a:gd name="connsiteY5042" fmla="*/ 2271335 h 5893281"/>
              <a:gd name="connsiteX5043" fmla="*/ 8681447 w 10035679"/>
              <a:gd name="connsiteY5043" fmla="*/ 2290054 h 5893281"/>
              <a:gd name="connsiteX5044" fmla="*/ 8677221 w 10035679"/>
              <a:gd name="connsiteY5044" fmla="*/ 2300318 h 5893281"/>
              <a:gd name="connsiteX5045" fmla="*/ 8666956 w 10035679"/>
              <a:gd name="connsiteY5045" fmla="*/ 2310581 h 5893281"/>
              <a:gd name="connsiteX5046" fmla="*/ 8662730 w 10035679"/>
              <a:gd name="connsiteY5046" fmla="*/ 2329297 h 5893281"/>
              <a:gd name="connsiteX5047" fmla="*/ 8662730 w 10035679"/>
              <a:gd name="connsiteY5047" fmla="*/ 2349823 h 5893281"/>
              <a:gd name="connsiteX5048" fmla="*/ 8668769 w 10035679"/>
              <a:gd name="connsiteY5048" fmla="*/ 2368539 h 5893281"/>
              <a:gd name="connsiteX5049" fmla="*/ 8676616 w 10035679"/>
              <a:gd name="connsiteY5049" fmla="*/ 2387255 h 5893281"/>
              <a:gd name="connsiteX5050" fmla="*/ 8682655 w 10035679"/>
              <a:gd name="connsiteY5050" fmla="*/ 2412009 h 5893281"/>
              <a:gd name="connsiteX5051" fmla="*/ 8662127 w 10035679"/>
              <a:gd name="connsiteY5051" fmla="*/ 2434347 h 5893281"/>
              <a:gd name="connsiteX5052" fmla="*/ 8648241 w 10035679"/>
              <a:gd name="connsiteY5052" fmla="*/ 2459103 h 5893281"/>
              <a:gd name="connsiteX5053" fmla="*/ 8637977 w 10035679"/>
              <a:gd name="connsiteY5053" fmla="*/ 2483857 h 5893281"/>
              <a:gd name="connsiteX5054" fmla="*/ 8624091 w 10035679"/>
              <a:gd name="connsiteY5054" fmla="*/ 2517063 h 5893281"/>
              <a:gd name="connsiteX5055" fmla="*/ 8616241 w 10035679"/>
              <a:gd name="connsiteY5055" fmla="*/ 2523101 h 5893281"/>
              <a:gd name="connsiteX5056" fmla="*/ 8598127 w 10035679"/>
              <a:gd name="connsiteY5056" fmla="*/ 2545439 h 5893281"/>
              <a:gd name="connsiteX5057" fmla="*/ 8577600 w 10035679"/>
              <a:gd name="connsiteY5057" fmla="*/ 2570196 h 5893281"/>
              <a:gd name="connsiteX5058" fmla="*/ 8555262 w 10035679"/>
              <a:gd name="connsiteY5058" fmla="*/ 2599175 h 5893281"/>
              <a:gd name="connsiteX5059" fmla="*/ 8531111 w 10035679"/>
              <a:gd name="connsiteY5059" fmla="*/ 2623928 h 5893281"/>
              <a:gd name="connsiteX5060" fmla="*/ 8510584 w 10035679"/>
              <a:gd name="connsiteY5060" fmla="*/ 2648682 h 5893281"/>
              <a:gd name="connsiteX5061" fmla="*/ 8496698 w 10035679"/>
              <a:gd name="connsiteY5061" fmla="*/ 2667398 h 5893281"/>
              <a:gd name="connsiteX5062" fmla="*/ 8488848 w 10035679"/>
              <a:gd name="connsiteY5062" fmla="*/ 2675853 h 5893281"/>
              <a:gd name="connsiteX5063" fmla="*/ 8464698 w 10035679"/>
              <a:gd name="connsiteY5063" fmla="*/ 2681890 h 5893281"/>
              <a:gd name="connsiteX5064" fmla="*/ 8440547 w 10035679"/>
              <a:gd name="connsiteY5064" fmla="*/ 2677664 h 5893281"/>
              <a:gd name="connsiteX5065" fmla="*/ 8418209 w 10035679"/>
              <a:gd name="connsiteY5065" fmla="*/ 2677664 h 5893281"/>
              <a:gd name="connsiteX5066" fmla="*/ 8397681 w 10035679"/>
              <a:gd name="connsiteY5066" fmla="*/ 2681890 h 5893281"/>
              <a:gd name="connsiteX5067" fmla="*/ 8379567 w 10035679"/>
              <a:gd name="connsiteY5067" fmla="*/ 2700607 h 5893281"/>
              <a:gd name="connsiteX5068" fmla="*/ 8365681 w 10035679"/>
              <a:gd name="connsiteY5068" fmla="*/ 2721134 h 5893281"/>
              <a:gd name="connsiteX5069" fmla="*/ 8355417 w 10035679"/>
              <a:gd name="connsiteY5069" fmla="*/ 2743474 h 5893281"/>
              <a:gd name="connsiteX5070" fmla="*/ 8341531 w 10035679"/>
              <a:gd name="connsiteY5070" fmla="*/ 2764001 h 5893281"/>
              <a:gd name="connsiteX5071" fmla="*/ 8321003 w 10035679"/>
              <a:gd name="connsiteY5071" fmla="*/ 2778492 h 5893281"/>
              <a:gd name="connsiteX5072" fmla="*/ 8316777 w 10035679"/>
              <a:gd name="connsiteY5072" fmla="*/ 2778492 h 5893281"/>
              <a:gd name="connsiteX5073" fmla="*/ 8312551 w 10035679"/>
              <a:gd name="connsiteY5073" fmla="*/ 2782718 h 5893281"/>
              <a:gd name="connsiteX5074" fmla="*/ 8308323 w 10035679"/>
              <a:gd name="connsiteY5074" fmla="*/ 2782718 h 5893281"/>
              <a:gd name="connsiteX5075" fmla="*/ 8302286 w 10035679"/>
              <a:gd name="connsiteY5075" fmla="*/ 2782718 h 5893281"/>
              <a:gd name="connsiteX5076" fmla="*/ 8294437 w 10035679"/>
              <a:gd name="connsiteY5076" fmla="*/ 2786944 h 5893281"/>
              <a:gd name="connsiteX5077" fmla="*/ 8302286 w 10035679"/>
              <a:gd name="connsiteY5077" fmla="*/ 2807472 h 5893281"/>
              <a:gd name="connsiteX5078" fmla="*/ 8316172 w 10035679"/>
              <a:gd name="connsiteY5078" fmla="*/ 2829809 h 5893281"/>
              <a:gd name="connsiteX5079" fmla="*/ 8326437 w 10035679"/>
              <a:gd name="connsiteY5079" fmla="*/ 2854565 h 5893281"/>
              <a:gd name="connsiteX5080" fmla="*/ 8340323 w 10035679"/>
              <a:gd name="connsiteY5080" fmla="*/ 2879318 h 5893281"/>
              <a:gd name="connsiteX5081" fmla="*/ 8346362 w 10035679"/>
              <a:gd name="connsiteY5081" fmla="*/ 2901656 h 5893281"/>
              <a:gd name="connsiteX5082" fmla="*/ 8350588 w 10035679"/>
              <a:gd name="connsiteY5082" fmla="*/ 2926411 h 5893281"/>
              <a:gd name="connsiteX5083" fmla="*/ 8344549 w 10035679"/>
              <a:gd name="connsiteY5083" fmla="*/ 2942712 h 5893281"/>
              <a:gd name="connsiteX5084" fmla="*/ 8330663 w 10035679"/>
              <a:gd name="connsiteY5084" fmla="*/ 2957201 h 5893281"/>
              <a:gd name="connsiteX5085" fmla="*/ 8302286 w 10035679"/>
              <a:gd name="connsiteY5085" fmla="*/ 2969276 h 5893281"/>
              <a:gd name="connsiteX5086" fmla="*/ 8255797 w 10035679"/>
              <a:gd name="connsiteY5086" fmla="*/ 2975315 h 5893281"/>
              <a:gd name="connsiteX5087" fmla="*/ 8255797 w 10035679"/>
              <a:gd name="connsiteY5087" fmla="*/ 2956598 h 5893281"/>
              <a:gd name="connsiteX5088" fmla="*/ 8251569 w 10035679"/>
              <a:gd name="connsiteY5088" fmla="*/ 2940297 h 5893281"/>
              <a:gd name="connsiteX5089" fmla="*/ 8251569 w 10035679"/>
              <a:gd name="connsiteY5089" fmla="*/ 2915544 h 5893281"/>
              <a:gd name="connsiteX5090" fmla="*/ 8255797 w 10035679"/>
              <a:gd name="connsiteY5090" fmla="*/ 2886562 h 5893281"/>
              <a:gd name="connsiteX5091" fmla="*/ 8255797 w 10035679"/>
              <a:gd name="connsiteY5091" fmla="*/ 2864225 h 5893281"/>
              <a:gd name="connsiteX5092" fmla="*/ 8245533 w 10035679"/>
              <a:gd name="connsiteY5092" fmla="*/ 2864225 h 5893281"/>
              <a:gd name="connsiteX5093" fmla="*/ 8237683 w 10035679"/>
              <a:gd name="connsiteY5093" fmla="*/ 2864225 h 5893281"/>
              <a:gd name="connsiteX5094" fmla="*/ 8231647 w 10035679"/>
              <a:gd name="connsiteY5094" fmla="*/ 2864225 h 5893281"/>
              <a:gd name="connsiteX5095" fmla="*/ 8227421 w 10035679"/>
              <a:gd name="connsiteY5095" fmla="*/ 2864225 h 5893281"/>
              <a:gd name="connsiteX5096" fmla="*/ 8223195 w 10035679"/>
              <a:gd name="connsiteY5096" fmla="*/ 2859998 h 5893281"/>
              <a:gd name="connsiteX5097" fmla="*/ 8217156 w 10035679"/>
              <a:gd name="connsiteY5097" fmla="*/ 2858186 h 5893281"/>
              <a:gd name="connsiteX5098" fmla="*/ 8209307 w 10035679"/>
              <a:gd name="connsiteY5098" fmla="*/ 2846111 h 5893281"/>
              <a:gd name="connsiteX5099" fmla="*/ 8217156 w 10035679"/>
              <a:gd name="connsiteY5099" fmla="*/ 2835848 h 5893281"/>
              <a:gd name="connsiteX5100" fmla="*/ 8223195 w 10035679"/>
              <a:gd name="connsiteY5100" fmla="*/ 2825583 h 5893281"/>
              <a:gd name="connsiteX5101" fmla="*/ 8227421 w 10035679"/>
              <a:gd name="connsiteY5101" fmla="*/ 2815321 h 5893281"/>
              <a:gd name="connsiteX5102" fmla="*/ 8235268 w 10035679"/>
              <a:gd name="connsiteY5102" fmla="*/ 2800830 h 5893281"/>
              <a:gd name="connsiteX5103" fmla="*/ 8217156 w 10035679"/>
              <a:gd name="connsiteY5103" fmla="*/ 2800830 h 5893281"/>
              <a:gd name="connsiteX5104" fmla="*/ 8194818 w 10035679"/>
              <a:gd name="connsiteY5104" fmla="*/ 2796604 h 5893281"/>
              <a:gd name="connsiteX5105" fmla="*/ 8170667 w 10035679"/>
              <a:gd name="connsiteY5105" fmla="*/ 2802641 h 5893281"/>
              <a:gd name="connsiteX5106" fmla="*/ 8142290 w 10035679"/>
              <a:gd name="connsiteY5106" fmla="*/ 2814716 h 5893281"/>
              <a:gd name="connsiteX5107" fmla="*/ 8118140 w 10035679"/>
              <a:gd name="connsiteY5107" fmla="*/ 2824980 h 5893281"/>
              <a:gd name="connsiteX5108" fmla="*/ 8118140 w 10035679"/>
              <a:gd name="connsiteY5108" fmla="*/ 2816529 h 5893281"/>
              <a:gd name="connsiteX5109" fmla="*/ 8122366 w 10035679"/>
              <a:gd name="connsiteY5109" fmla="*/ 2806264 h 5893281"/>
              <a:gd name="connsiteX5110" fmla="*/ 8126592 w 10035679"/>
              <a:gd name="connsiteY5110" fmla="*/ 2800225 h 5893281"/>
              <a:gd name="connsiteX5111" fmla="*/ 8128404 w 10035679"/>
              <a:gd name="connsiteY5111" fmla="*/ 2788152 h 5893281"/>
              <a:gd name="connsiteX5112" fmla="*/ 8132630 w 10035679"/>
              <a:gd name="connsiteY5112" fmla="*/ 2782114 h 5893281"/>
              <a:gd name="connsiteX5113" fmla="*/ 8138667 w 10035679"/>
              <a:gd name="connsiteY5113" fmla="*/ 2767623 h 5893281"/>
              <a:gd name="connsiteX5114" fmla="*/ 8132630 w 10035679"/>
              <a:gd name="connsiteY5114" fmla="*/ 2767623 h 5893281"/>
              <a:gd name="connsiteX5115" fmla="*/ 8126592 w 10035679"/>
              <a:gd name="connsiteY5115" fmla="*/ 2763396 h 5893281"/>
              <a:gd name="connsiteX5116" fmla="*/ 8118743 w 10035679"/>
              <a:gd name="connsiteY5116" fmla="*/ 2763396 h 5893281"/>
              <a:gd name="connsiteX5117" fmla="*/ 8108480 w 10035679"/>
              <a:gd name="connsiteY5117" fmla="*/ 2759171 h 5893281"/>
              <a:gd name="connsiteX5118" fmla="*/ 8086142 w 10035679"/>
              <a:gd name="connsiteY5118" fmla="*/ 2781511 h 5893281"/>
              <a:gd name="connsiteX5119" fmla="*/ 8061991 w 10035679"/>
              <a:gd name="connsiteY5119" fmla="*/ 2800225 h 5893281"/>
              <a:gd name="connsiteX5120" fmla="*/ 8037840 w 10035679"/>
              <a:gd name="connsiteY5120" fmla="*/ 2820754 h 5893281"/>
              <a:gd name="connsiteX5121" fmla="*/ 8023952 w 10035679"/>
              <a:gd name="connsiteY5121" fmla="*/ 2845508 h 5893281"/>
              <a:gd name="connsiteX5122" fmla="*/ 8037840 w 10035679"/>
              <a:gd name="connsiteY5122" fmla="*/ 2853960 h 5893281"/>
              <a:gd name="connsiteX5123" fmla="*/ 8048103 w 10035679"/>
              <a:gd name="connsiteY5123" fmla="*/ 2859998 h 5893281"/>
              <a:gd name="connsiteX5124" fmla="*/ 8055952 w 10035679"/>
              <a:gd name="connsiteY5124" fmla="*/ 2868450 h 5893281"/>
              <a:gd name="connsiteX5125" fmla="*/ 8061991 w 10035679"/>
              <a:gd name="connsiteY5125" fmla="*/ 2874487 h 5893281"/>
              <a:gd name="connsiteX5126" fmla="*/ 8069838 w 10035679"/>
              <a:gd name="connsiteY5126" fmla="*/ 2886562 h 5893281"/>
              <a:gd name="connsiteX5127" fmla="*/ 8090366 w 10035679"/>
              <a:gd name="connsiteY5127" fmla="*/ 2874487 h 5893281"/>
              <a:gd name="connsiteX5128" fmla="*/ 8108480 w 10035679"/>
              <a:gd name="connsiteY5128" fmla="*/ 2868450 h 5893281"/>
              <a:gd name="connsiteX5129" fmla="*/ 8126592 w 10035679"/>
              <a:gd name="connsiteY5129" fmla="*/ 2868450 h 5893281"/>
              <a:gd name="connsiteX5130" fmla="*/ 8147119 w 10035679"/>
              <a:gd name="connsiteY5130" fmla="*/ 2878713 h 5893281"/>
              <a:gd name="connsiteX5131" fmla="*/ 8157384 w 10035679"/>
              <a:gd name="connsiteY5131" fmla="*/ 2878713 h 5893281"/>
              <a:gd name="connsiteX5132" fmla="*/ 8157384 w 10035679"/>
              <a:gd name="connsiteY5132" fmla="*/ 2903468 h 5893281"/>
              <a:gd name="connsiteX5133" fmla="*/ 8118743 w 10035679"/>
              <a:gd name="connsiteY5133" fmla="*/ 2903468 h 5893281"/>
              <a:gd name="connsiteX5134" fmla="*/ 8104857 w 10035679"/>
              <a:gd name="connsiteY5134" fmla="*/ 2922185 h 5893281"/>
              <a:gd name="connsiteX5135" fmla="*/ 8090971 w 10035679"/>
              <a:gd name="connsiteY5135" fmla="*/ 2936674 h 5893281"/>
              <a:gd name="connsiteX5136" fmla="*/ 8080706 w 10035679"/>
              <a:gd name="connsiteY5136" fmla="*/ 2951164 h 5893281"/>
              <a:gd name="connsiteX5137" fmla="*/ 8070443 w 10035679"/>
              <a:gd name="connsiteY5137" fmla="*/ 2975918 h 5893281"/>
              <a:gd name="connsiteX5138" fmla="*/ 8098820 w 10035679"/>
              <a:gd name="connsiteY5138" fmla="*/ 2994635 h 5893281"/>
              <a:gd name="connsiteX5139" fmla="*/ 8115121 w 10035679"/>
              <a:gd name="connsiteY5139" fmla="*/ 3023614 h 5893281"/>
              <a:gd name="connsiteX5140" fmla="*/ 8129007 w 10035679"/>
              <a:gd name="connsiteY5140" fmla="*/ 3062859 h 5893281"/>
              <a:gd name="connsiteX5141" fmla="*/ 8136857 w 10035679"/>
              <a:gd name="connsiteY5141" fmla="*/ 3102103 h 5893281"/>
              <a:gd name="connsiteX5142" fmla="*/ 8138667 w 10035679"/>
              <a:gd name="connsiteY5142" fmla="*/ 3145575 h 5893281"/>
              <a:gd name="connsiteX5143" fmla="*/ 8138667 w 10035679"/>
              <a:gd name="connsiteY5143" fmla="*/ 3183612 h 5893281"/>
              <a:gd name="connsiteX5144" fmla="*/ 8114517 w 10035679"/>
              <a:gd name="connsiteY5144" fmla="*/ 3199914 h 5893281"/>
              <a:gd name="connsiteX5145" fmla="*/ 8100631 w 10035679"/>
              <a:gd name="connsiteY5145" fmla="*/ 3228893 h 5893281"/>
              <a:gd name="connsiteX5146" fmla="*/ 8086745 w 10035679"/>
              <a:gd name="connsiteY5146" fmla="*/ 3255459 h 5893281"/>
              <a:gd name="connsiteX5147" fmla="*/ 8070443 w 10035679"/>
              <a:gd name="connsiteY5147" fmla="*/ 3284439 h 5893281"/>
              <a:gd name="connsiteX5148" fmla="*/ 8034217 w 10035679"/>
              <a:gd name="connsiteY5148" fmla="*/ 3323683 h 5893281"/>
              <a:gd name="connsiteX5149" fmla="*/ 7987728 w 10035679"/>
              <a:gd name="connsiteY5149" fmla="*/ 3352663 h 5893281"/>
              <a:gd name="connsiteX5150" fmla="*/ 7938824 w 10035679"/>
              <a:gd name="connsiteY5150" fmla="*/ 3373193 h 5893281"/>
              <a:gd name="connsiteX5151" fmla="*/ 7882071 w 10035679"/>
              <a:gd name="connsiteY5151" fmla="*/ 3391907 h 5893281"/>
              <a:gd name="connsiteX5152" fmla="*/ 7829543 w 10035679"/>
              <a:gd name="connsiteY5152" fmla="*/ 3402172 h 5893281"/>
              <a:gd name="connsiteX5153" fmla="*/ 7829543 w 10035679"/>
              <a:gd name="connsiteY5153" fmla="*/ 3416663 h 5893281"/>
              <a:gd name="connsiteX5154" fmla="*/ 7829543 w 10035679"/>
              <a:gd name="connsiteY5154" fmla="*/ 3425115 h 5893281"/>
              <a:gd name="connsiteX5155" fmla="*/ 7829543 w 10035679"/>
              <a:gd name="connsiteY5155" fmla="*/ 3431152 h 5893281"/>
              <a:gd name="connsiteX5156" fmla="*/ 7829543 w 10035679"/>
              <a:gd name="connsiteY5156" fmla="*/ 3435380 h 5893281"/>
              <a:gd name="connsiteX5157" fmla="*/ 7833769 w 10035679"/>
              <a:gd name="connsiteY5157" fmla="*/ 3439606 h 5893281"/>
              <a:gd name="connsiteX5158" fmla="*/ 7833769 w 10035679"/>
              <a:gd name="connsiteY5158" fmla="*/ 3449869 h 5893281"/>
              <a:gd name="connsiteX5159" fmla="*/ 7835582 w 10035679"/>
              <a:gd name="connsiteY5159" fmla="*/ 3460133 h 5893281"/>
              <a:gd name="connsiteX5160" fmla="*/ 7829543 w 10035679"/>
              <a:gd name="connsiteY5160" fmla="*/ 3468586 h 5893281"/>
              <a:gd name="connsiteX5161" fmla="*/ 7821694 w 10035679"/>
              <a:gd name="connsiteY5161" fmla="*/ 3474622 h 5893281"/>
              <a:gd name="connsiteX5162" fmla="*/ 7819883 w 10035679"/>
              <a:gd name="connsiteY5162" fmla="*/ 3478850 h 5893281"/>
              <a:gd name="connsiteX5163" fmla="*/ 7812034 w 10035679"/>
              <a:gd name="connsiteY5163" fmla="*/ 3484887 h 5893281"/>
              <a:gd name="connsiteX5164" fmla="*/ 7798148 w 10035679"/>
              <a:gd name="connsiteY5164" fmla="*/ 3493339 h 5893281"/>
              <a:gd name="connsiteX5165" fmla="*/ 7793922 w 10035679"/>
              <a:gd name="connsiteY5165" fmla="*/ 3493339 h 5893281"/>
              <a:gd name="connsiteX5166" fmla="*/ 7792109 w 10035679"/>
              <a:gd name="connsiteY5166" fmla="*/ 3497565 h 5893281"/>
              <a:gd name="connsiteX5167" fmla="*/ 7787883 w 10035679"/>
              <a:gd name="connsiteY5167" fmla="*/ 3497565 h 5893281"/>
              <a:gd name="connsiteX5168" fmla="*/ 7783657 w 10035679"/>
              <a:gd name="connsiteY5168" fmla="*/ 3497565 h 5893281"/>
              <a:gd name="connsiteX5169" fmla="*/ 7777619 w 10035679"/>
              <a:gd name="connsiteY5169" fmla="*/ 3499378 h 5893281"/>
              <a:gd name="connsiteX5170" fmla="*/ 7773392 w 10035679"/>
              <a:gd name="connsiteY5170" fmla="*/ 3489113 h 5893281"/>
              <a:gd name="connsiteX5171" fmla="*/ 7769166 w 10035679"/>
              <a:gd name="connsiteY5171" fmla="*/ 3478850 h 5893281"/>
              <a:gd name="connsiteX5172" fmla="*/ 7769166 w 10035679"/>
              <a:gd name="connsiteY5172" fmla="*/ 3468586 h 5893281"/>
              <a:gd name="connsiteX5173" fmla="*/ 7769166 w 10035679"/>
              <a:gd name="connsiteY5173" fmla="*/ 3449869 h 5893281"/>
              <a:gd name="connsiteX5174" fmla="*/ 7777016 w 10035679"/>
              <a:gd name="connsiteY5174" fmla="*/ 3445643 h 5893281"/>
              <a:gd name="connsiteX5175" fmla="*/ 7783054 w 10035679"/>
              <a:gd name="connsiteY5175" fmla="*/ 3445643 h 5893281"/>
              <a:gd name="connsiteX5176" fmla="*/ 7790902 w 10035679"/>
              <a:gd name="connsiteY5176" fmla="*/ 3441417 h 5893281"/>
              <a:gd name="connsiteX5177" fmla="*/ 7792714 w 10035679"/>
              <a:gd name="connsiteY5177" fmla="*/ 3435380 h 5893281"/>
              <a:gd name="connsiteX5178" fmla="*/ 7796940 w 10035679"/>
              <a:gd name="connsiteY5178" fmla="*/ 3426926 h 5893281"/>
              <a:gd name="connsiteX5179" fmla="*/ 7792714 w 10035679"/>
              <a:gd name="connsiteY5179" fmla="*/ 3420889 h 5893281"/>
              <a:gd name="connsiteX5180" fmla="*/ 7786676 w 10035679"/>
              <a:gd name="connsiteY5180" fmla="*/ 3410624 h 5893281"/>
              <a:gd name="connsiteX5181" fmla="*/ 7782449 w 10035679"/>
              <a:gd name="connsiteY5181" fmla="*/ 3402172 h 5893281"/>
              <a:gd name="connsiteX5182" fmla="*/ 7776413 w 10035679"/>
              <a:gd name="connsiteY5182" fmla="*/ 3397946 h 5893281"/>
              <a:gd name="connsiteX5183" fmla="*/ 7772187 w 10035679"/>
              <a:gd name="connsiteY5183" fmla="*/ 3397946 h 5893281"/>
              <a:gd name="connsiteX5184" fmla="*/ 7761922 w 10035679"/>
              <a:gd name="connsiteY5184" fmla="*/ 3396135 h 5893281"/>
              <a:gd name="connsiteX5185" fmla="*/ 7749847 w 10035679"/>
              <a:gd name="connsiteY5185" fmla="*/ 3396135 h 5893281"/>
              <a:gd name="connsiteX5186" fmla="*/ 7737771 w 10035679"/>
              <a:gd name="connsiteY5186" fmla="*/ 3412437 h 5893281"/>
              <a:gd name="connsiteX5187" fmla="*/ 7723885 w 10035679"/>
              <a:gd name="connsiteY5187" fmla="*/ 3424512 h 5893281"/>
              <a:gd name="connsiteX5188" fmla="*/ 7711810 w 10035679"/>
              <a:gd name="connsiteY5188" fmla="*/ 3434775 h 5893281"/>
              <a:gd name="connsiteX5189" fmla="*/ 7701545 w 10035679"/>
              <a:gd name="connsiteY5189" fmla="*/ 3453492 h 5893281"/>
              <a:gd name="connsiteX5190" fmla="*/ 7697319 w 10035679"/>
              <a:gd name="connsiteY5190" fmla="*/ 3482472 h 5893281"/>
              <a:gd name="connsiteX5191" fmla="*/ 7729924 w 10035679"/>
              <a:gd name="connsiteY5191" fmla="*/ 3513264 h 5893281"/>
              <a:gd name="connsiteX5192" fmla="*/ 7754073 w 10035679"/>
              <a:gd name="connsiteY5192" fmla="*/ 3546471 h 5893281"/>
              <a:gd name="connsiteX5193" fmla="*/ 7776413 w 10035679"/>
              <a:gd name="connsiteY5193" fmla="*/ 3581488 h 5893281"/>
              <a:gd name="connsiteX5194" fmla="*/ 7786676 w 10035679"/>
              <a:gd name="connsiteY5194" fmla="*/ 3628581 h 5893281"/>
              <a:gd name="connsiteX5195" fmla="*/ 7790902 w 10035679"/>
              <a:gd name="connsiteY5195" fmla="*/ 3685940 h 5893281"/>
              <a:gd name="connsiteX5196" fmla="*/ 7673170 w 10035679"/>
              <a:gd name="connsiteY5196" fmla="*/ 3782541 h 5893281"/>
              <a:gd name="connsiteX5197" fmla="*/ 7659283 w 10035679"/>
              <a:gd name="connsiteY5197" fmla="*/ 3782541 h 5893281"/>
              <a:gd name="connsiteX5198" fmla="*/ 7649020 w 10035679"/>
              <a:gd name="connsiteY5198" fmla="*/ 3743296 h 5893281"/>
              <a:gd name="connsiteX5199" fmla="*/ 7626680 w 10035679"/>
              <a:gd name="connsiteY5199" fmla="*/ 3714315 h 5893281"/>
              <a:gd name="connsiteX5200" fmla="*/ 7598303 w 10035679"/>
              <a:gd name="connsiteY5200" fmla="*/ 3689561 h 5893281"/>
              <a:gd name="connsiteX5201" fmla="*/ 7568116 w 10035679"/>
              <a:gd name="connsiteY5201" fmla="*/ 3664807 h 5893281"/>
              <a:gd name="connsiteX5202" fmla="*/ 7535513 w 10035679"/>
              <a:gd name="connsiteY5202" fmla="*/ 3638241 h 5893281"/>
              <a:gd name="connsiteX5203" fmla="*/ 7521627 w 10035679"/>
              <a:gd name="connsiteY5203" fmla="*/ 3695600 h 5893281"/>
              <a:gd name="connsiteX5204" fmla="*/ 7503513 w 10035679"/>
              <a:gd name="connsiteY5204" fmla="*/ 3742691 h 5893281"/>
              <a:gd name="connsiteX5205" fmla="*/ 7521627 w 10035679"/>
              <a:gd name="connsiteY5205" fmla="*/ 3752956 h 5893281"/>
              <a:gd name="connsiteX5206" fmla="*/ 7529474 w 10035679"/>
              <a:gd name="connsiteY5206" fmla="*/ 3767447 h 5893281"/>
              <a:gd name="connsiteX5207" fmla="*/ 7531287 w 10035679"/>
              <a:gd name="connsiteY5207" fmla="*/ 3786162 h 5893281"/>
              <a:gd name="connsiteX5208" fmla="*/ 7543362 w 10035679"/>
              <a:gd name="connsiteY5208" fmla="*/ 3806691 h 5893281"/>
              <a:gd name="connsiteX5209" fmla="*/ 7545173 w 10035679"/>
              <a:gd name="connsiteY5209" fmla="*/ 3810917 h 5893281"/>
              <a:gd name="connsiteX5210" fmla="*/ 7553022 w 10035679"/>
              <a:gd name="connsiteY5210" fmla="*/ 3810917 h 5893281"/>
              <a:gd name="connsiteX5211" fmla="*/ 7559059 w 10035679"/>
              <a:gd name="connsiteY5211" fmla="*/ 3810917 h 5893281"/>
              <a:gd name="connsiteX5212" fmla="*/ 7566908 w 10035679"/>
              <a:gd name="connsiteY5212" fmla="*/ 3810917 h 5893281"/>
              <a:gd name="connsiteX5213" fmla="*/ 7572946 w 10035679"/>
              <a:gd name="connsiteY5213" fmla="*/ 3815143 h 5893281"/>
              <a:gd name="connsiteX5214" fmla="*/ 7601321 w 10035679"/>
              <a:gd name="connsiteY5214" fmla="*/ 3844123 h 5893281"/>
              <a:gd name="connsiteX5215" fmla="*/ 7623661 w 10035679"/>
              <a:gd name="connsiteY5215" fmla="*/ 3887594 h 5893281"/>
              <a:gd name="connsiteX5216" fmla="*/ 7637547 w 10035679"/>
              <a:gd name="connsiteY5216" fmla="*/ 3937103 h 5893281"/>
              <a:gd name="connsiteX5217" fmla="*/ 7639360 w 10035679"/>
              <a:gd name="connsiteY5217" fmla="*/ 3988422 h 5893281"/>
              <a:gd name="connsiteX5218" fmla="*/ 7622253 w 10035679"/>
              <a:gd name="connsiteY5218" fmla="*/ 3988422 h 5893281"/>
              <a:gd name="connsiteX5219" fmla="*/ 7630303 w 10035679"/>
              <a:gd name="connsiteY5219" fmla="*/ 3998083 h 5893281"/>
              <a:gd name="connsiteX5220" fmla="*/ 7652641 w 10035679"/>
              <a:gd name="connsiteY5220" fmla="*/ 4028874 h 5893281"/>
              <a:gd name="connsiteX5221" fmla="*/ 7676792 w 10035679"/>
              <a:gd name="connsiteY5221" fmla="*/ 4065705 h 5893281"/>
              <a:gd name="connsiteX5222" fmla="*/ 7711205 w 10035679"/>
              <a:gd name="connsiteY5222" fmla="*/ 4094684 h 5893281"/>
              <a:gd name="connsiteX5223" fmla="*/ 7705169 w 10035679"/>
              <a:gd name="connsiteY5223" fmla="*/ 4129703 h 5893281"/>
              <a:gd name="connsiteX5224" fmla="*/ 7705169 w 10035679"/>
              <a:gd name="connsiteY5224" fmla="*/ 4172571 h 5893281"/>
              <a:gd name="connsiteX5225" fmla="*/ 7733545 w 10035679"/>
              <a:gd name="connsiteY5225" fmla="*/ 4176797 h 5893281"/>
              <a:gd name="connsiteX5226" fmla="*/ 7751657 w 10035679"/>
              <a:gd name="connsiteY5226" fmla="*/ 4182833 h 5893281"/>
              <a:gd name="connsiteX5227" fmla="*/ 7764338 w 10035679"/>
              <a:gd name="connsiteY5227" fmla="*/ 4195514 h 5893281"/>
              <a:gd name="connsiteX5228" fmla="*/ 7782450 w 10035679"/>
              <a:gd name="connsiteY5228" fmla="*/ 4205776 h 5893281"/>
              <a:gd name="connsiteX5229" fmla="*/ 7804788 w 10035679"/>
              <a:gd name="connsiteY5229" fmla="*/ 4205776 h 5893281"/>
              <a:gd name="connsiteX5230" fmla="*/ 7821091 w 10035679"/>
              <a:gd name="connsiteY5230" fmla="*/ 4197324 h 5893281"/>
              <a:gd name="connsiteX5231" fmla="*/ 7834977 w 10035679"/>
              <a:gd name="connsiteY5231" fmla="*/ 4191286 h 5893281"/>
              <a:gd name="connsiteX5232" fmla="*/ 7849468 w 10035679"/>
              <a:gd name="connsiteY5232" fmla="*/ 4187060 h 5893281"/>
              <a:gd name="connsiteX5233" fmla="*/ 7881466 w 10035679"/>
              <a:gd name="connsiteY5233" fmla="*/ 4197324 h 5893281"/>
              <a:gd name="connsiteX5234" fmla="*/ 7918295 w 10035679"/>
              <a:gd name="connsiteY5234" fmla="*/ 4211813 h 5893281"/>
              <a:gd name="connsiteX5235" fmla="*/ 7952710 w 10035679"/>
              <a:gd name="connsiteY5235" fmla="*/ 4230530 h 5893281"/>
              <a:gd name="connsiteX5236" fmla="*/ 7984708 w 10035679"/>
              <a:gd name="connsiteY5236" fmla="*/ 4245021 h 5893281"/>
              <a:gd name="connsiteX5237" fmla="*/ 7981087 w 10035679"/>
              <a:gd name="connsiteY5237" fmla="*/ 4245021 h 5893281"/>
              <a:gd name="connsiteX5238" fmla="*/ 7976861 w 10035679"/>
              <a:gd name="connsiteY5238" fmla="*/ 4249247 h 5893281"/>
              <a:gd name="connsiteX5239" fmla="*/ 7972635 w 10035679"/>
              <a:gd name="connsiteY5239" fmla="*/ 4249247 h 5893281"/>
              <a:gd name="connsiteX5240" fmla="*/ 7966596 w 10035679"/>
              <a:gd name="connsiteY5240" fmla="*/ 4252870 h 5893281"/>
              <a:gd name="connsiteX5241" fmla="*/ 7946671 w 10035679"/>
              <a:gd name="connsiteY5241" fmla="*/ 4259512 h 5893281"/>
              <a:gd name="connsiteX5242" fmla="*/ 7906221 w 10035679"/>
              <a:gd name="connsiteY5242" fmla="*/ 4259512 h 5893281"/>
              <a:gd name="connsiteX5243" fmla="*/ 7861541 w 10035679"/>
              <a:gd name="connsiteY5243" fmla="*/ 4252870 h 5893281"/>
              <a:gd name="connsiteX5244" fmla="*/ 7815052 w 10035679"/>
              <a:gd name="connsiteY5244" fmla="*/ 4240795 h 5893281"/>
              <a:gd name="connsiteX5245" fmla="*/ 7764338 w 10035679"/>
              <a:gd name="connsiteY5245" fmla="*/ 4230530 h 5893281"/>
              <a:gd name="connsiteX5246" fmla="*/ 7725696 w 10035679"/>
              <a:gd name="connsiteY5246" fmla="*/ 4220267 h 5893281"/>
              <a:gd name="connsiteX5247" fmla="*/ 7695509 w 10035679"/>
              <a:gd name="connsiteY5247" fmla="*/ 4205776 h 5893281"/>
              <a:gd name="connsiteX5248" fmla="*/ 7681018 w 10035679"/>
              <a:gd name="connsiteY5248" fmla="*/ 4197324 h 5893281"/>
              <a:gd name="connsiteX5249" fmla="*/ 7687057 w 10035679"/>
              <a:gd name="connsiteY5249" fmla="*/ 4191286 h 5893281"/>
              <a:gd name="connsiteX5250" fmla="*/ 7691283 w 10035679"/>
              <a:gd name="connsiteY5250" fmla="*/ 4187060 h 5893281"/>
              <a:gd name="connsiteX5251" fmla="*/ 7695509 w 10035679"/>
              <a:gd name="connsiteY5251" fmla="*/ 4181023 h 5893281"/>
              <a:gd name="connsiteX5252" fmla="*/ 7652641 w 10035679"/>
              <a:gd name="connsiteY5252" fmla="*/ 4168947 h 5893281"/>
              <a:gd name="connsiteX5253" fmla="*/ 7616417 w 10035679"/>
              <a:gd name="connsiteY5253" fmla="*/ 4148420 h 5893281"/>
              <a:gd name="connsiteX5254" fmla="*/ 7583812 w 10035679"/>
              <a:gd name="connsiteY5254" fmla="*/ 4115212 h 5893281"/>
              <a:gd name="connsiteX5255" fmla="*/ 7559664 w 10035679"/>
              <a:gd name="connsiteY5255" fmla="*/ 4080194 h 5893281"/>
              <a:gd name="connsiteX5256" fmla="*/ 7534908 w 10035679"/>
              <a:gd name="connsiteY5256" fmla="*/ 4040949 h 5893281"/>
              <a:gd name="connsiteX5257" fmla="*/ 7514985 w 10035679"/>
              <a:gd name="connsiteY5257" fmla="*/ 3999894 h 5893281"/>
              <a:gd name="connsiteX5258" fmla="*/ 7492645 w 10035679"/>
              <a:gd name="connsiteY5258" fmla="*/ 3969101 h 5893281"/>
              <a:gd name="connsiteX5259" fmla="*/ 7472118 w 10035679"/>
              <a:gd name="connsiteY5259" fmla="*/ 3942537 h 5893281"/>
              <a:gd name="connsiteX5260" fmla="*/ 7450383 w 10035679"/>
              <a:gd name="connsiteY5260" fmla="*/ 3925631 h 5893281"/>
              <a:gd name="connsiteX5261" fmla="*/ 7425629 w 10035679"/>
              <a:gd name="connsiteY5261" fmla="*/ 3903293 h 5893281"/>
              <a:gd name="connsiteX5262" fmla="*/ 7403289 w 10035679"/>
              <a:gd name="connsiteY5262" fmla="*/ 3882765 h 5893281"/>
              <a:gd name="connsiteX5263" fmla="*/ 7393629 w 10035679"/>
              <a:gd name="connsiteY5263" fmla="*/ 3849557 h 5893281"/>
              <a:gd name="connsiteX5264" fmla="*/ 7460043 w 10035679"/>
              <a:gd name="connsiteY5264" fmla="*/ 3858009 h 5893281"/>
              <a:gd name="connsiteX5265" fmla="*/ 7486609 w 10035679"/>
              <a:gd name="connsiteY5265" fmla="*/ 3888802 h 5893281"/>
              <a:gd name="connsiteX5266" fmla="*/ 7514985 w 10035679"/>
              <a:gd name="connsiteY5266" fmla="*/ 3907519 h 5893281"/>
              <a:gd name="connsiteX5267" fmla="*/ 7543362 w 10035679"/>
              <a:gd name="connsiteY5267" fmla="*/ 3925631 h 5893281"/>
              <a:gd name="connsiteX5268" fmla="*/ 7548358 w 10035679"/>
              <a:gd name="connsiteY5268" fmla="*/ 3928085 h 5893281"/>
              <a:gd name="connsiteX5269" fmla="*/ 7541549 w 10035679"/>
              <a:gd name="connsiteY5269" fmla="*/ 3911744 h 5893281"/>
              <a:gd name="connsiteX5270" fmla="*/ 7533702 w 10035679"/>
              <a:gd name="connsiteY5270" fmla="*/ 3878538 h 5893281"/>
              <a:gd name="connsiteX5271" fmla="*/ 7523437 w 10035679"/>
              <a:gd name="connsiteY5271" fmla="*/ 3849557 h 5893281"/>
              <a:gd name="connsiteX5272" fmla="*/ 7513173 w 10035679"/>
              <a:gd name="connsiteY5272" fmla="*/ 3820577 h 5893281"/>
              <a:gd name="connsiteX5273" fmla="*/ 7495061 w 10035679"/>
              <a:gd name="connsiteY5273" fmla="*/ 3795824 h 5893281"/>
              <a:gd name="connsiteX5274" fmla="*/ 7495061 w 10035679"/>
              <a:gd name="connsiteY5274" fmla="*/ 3789785 h 5893281"/>
              <a:gd name="connsiteX5275" fmla="*/ 7476949 w 10035679"/>
              <a:gd name="connsiteY5275" fmla="*/ 3795824 h 5893281"/>
              <a:gd name="connsiteX5276" fmla="*/ 7476949 w 10035679"/>
              <a:gd name="connsiteY5276" fmla="*/ 3789785 h 5893281"/>
              <a:gd name="connsiteX5277" fmla="*/ 7470910 w 10035679"/>
              <a:gd name="connsiteY5277" fmla="*/ 3760805 h 5893281"/>
              <a:gd name="connsiteX5278" fmla="*/ 7470910 w 10035679"/>
              <a:gd name="connsiteY5278" fmla="*/ 3723976 h 5893281"/>
              <a:gd name="connsiteX5279" fmla="*/ 7470910 w 10035679"/>
              <a:gd name="connsiteY5279" fmla="*/ 3684732 h 5893281"/>
              <a:gd name="connsiteX5280" fmla="*/ 7470910 w 10035679"/>
              <a:gd name="connsiteY5280" fmla="*/ 3641260 h 5893281"/>
              <a:gd name="connsiteX5281" fmla="*/ 7466684 w 10035679"/>
              <a:gd name="connsiteY5281" fmla="*/ 3602015 h 5893281"/>
              <a:gd name="connsiteX5282" fmla="*/ 7452798 w 10035679"/>
              <a:gd name="connsiteY5282" fmla="*/ 3568810 h 5893281"/>
              <a:gd name="connsiteX5283" fmla="*/ 7430458 w 10035679"/>
              <a:gd name="connsiteY5283" fmla="*/ 3544056 h 5893281"/>
              <a:gd name="connsiteX5284" fmla="*/ 7424421 w 10035679"/>
              <a:gd name="connsiteY5284" fmla="*/ 3550093 h 5893281"/>
              <a:gd name="connsiteX5285" fmla="*/ 7414156 w 10035679"/>
              <a:gd name="connsiteY5285" fmla="*/ 3558547 h 5893281"/>
              <a:gd name="connsiteX5286" fmla="*/ 7406307 w 10035679"/>
              <a:gd name="connsiteY5286" fmla="*/ 3562771 h 5893281"/>
              <a:gd name="connsiteX5287" fmla="*/ 7392421 w 10035679"/>
              <a:gd name="connsiteY5287" fmla="*/ 3564583 h 5893281"/>
              <a:gd name="connsiteX5288" fmla="*/ 7378535 w 10035679"/>
              <a:gd name="connsiteY5288" fmla="*/ 3564583 h 5893281"/>
              <a:gd name="connsiteX5289" fmla="*/ 7374309 w 10035679"/>
              <a:gd name="connsiteY5289" fmla="*/ 3564583 h 5893281"/>
              <a:gd name="connsiteX5290" fmla="*/ 7374309 w 10035679"/>
              <a:gd name="connsiteY5290" fmla="*/ 3562771 h 5893281"/>
              <a:gd name="connsiteX5291" fmla="*/ 7372497 w 10035679"/>
              <a:gd name="connsiteY5291" fmla="*/ 3562771 h 5893281"/>
              <a:gd name="connsiteX5292" fmla="*/ 7368270 w 10035679"/>
              <a:gd name="connsiteY5292" fmla="*/ 3558547 h 5893281"/>
              <a:gd name="connsiteX5293" fmla="*/ 7368270 w 10035679"/>
              <a:gd name="connsiteY5293" fmla="*/ 3515074 h 5893281"/>
              <a:gd name="connsiteX5294" fmla="*/ 7358008 w 10035679"/>
              <a:gd name="connsiteY5294" fmla="*/ 3480058 h 5893281"/>
              <a:gd name="connsiteX5295" fmla="*/ 7344122 w 10035679"/>
              <a:gd name="connsiteY5295" fmla="*/ 3451076 h 5893281"/>
              <a:gd name="connsiteX5296" fmla="*/ 7321782 w 10035679"/>
              <a:gd name="connsiteY5296" fmla="*/ 3424512 h 5893281"/>
              <a:gd name="connsiteX5297" fmla="*/ 7305480 w 10035679"/>
              <a:gd name="connsiteY5297" fmla="*/ 3395531 h 5893281"/>
              <a:gd name="connsiteX5298" fmla="*/ 7283142 w 10035679"/>
              <a:gd name="connsiteY5298" fmla="*/ 3360512 h 5893281"/>
              <a:gd name="connsiteX5299" fmla="*/ 7277103 w 10035679"/>
              <a:gd name="connsiteY5299" fmla="*/ 3366551 h 5893281"/>
              <a:gd name="connsiteX5300" fmla="*/ 7272877 w 10035679"/>
              <a:gd name="connsiteY5300" fmla="*/ 3370777 h 5893281"/>
              <a:gd name="connsiteX5301" fmla="*/ 7268651 w 10035679"/>
              <a:gd name="connsiteY5301" fmla="*/ 3379229 h 5893281"/>
              <a:gd name="connsiteX5302" fmla="*/ 7264425 w 10035679"/>
              <a:gd name="connsiteY5302" fmla="*/ 3381040 h 5893281"/>
              <a:gd name="connsiteX5303" fmla="*/ 7262613 w 10035679"/>
              <a:gd name="connsiteY5303" fmla="*/ 3385268 h 5893281"/>
              <a:gd name="connsiteX5304" fmla="*/ 7230010 w 10035679"/>
              <a:gd name="connsiteY5304" fmla="*/ 3389494 h 5893281"/>
              <a:gd name="connsiteX5305" fmla="*/ 7201633 w 10035679"/>
              <a:gd name="connsiteY5305" fmla="*/ 3385268 h 5893281"/>
              <a:gd name="connsiteX5306" fmla="*/ 7173256 w 10035679"/>
              <a:gd name="connsiteY5306" fmla="*/ 3385268 h 5893281"/>
              <a:gd name="connsiteX5307" fmla="*/ 7165409 w 10035679"/>
              <a:gd name="connsiteY5307" fmla="*/ 3414247 h 5893281"/>
              <a:gd name="connsiteX5308" fmla="*/ 7155144 w 10035679"/>
              <a:gd name="connsiteY5308" fmla="*/ 3428738 h 5893281"/>
              <a:gd name="connsiteX5309" fmla="*/ 7149106 w 10035679"/>
              <a:gd name="connsiteY5309" fmla="*/ 3432964 h 5893281"/>
              <a:gd name="connsiteX5310" fmla="*/ 7135220 w 10035679"/>
              <a:gd name="connsiteY5310" fmla="*/ 3432964 h 5893281"/>
              <a:gd name="connsiteX5311" fmla="*/ 7121334 w 10035679"/>
              <a:gd name="connsiteY5311" fmla="*/ 3437190 h 5893281"/>
              <a:gd name="connsiteX5312" fmla="*/ 7107448 w 10035679"/>
              <a:gd name="connsiteY5312" fmla="*/ 3447453 h 5893281"/>
              <a:gd name="connsiteX5313" fmla="*/ 7083297 w 10035679"/>
              <a:gd name="connsiteY5313" fmla="*/ 3511453 h 5893281"/>
              <a:gd name="connsiteX5314" fmla="*/ 7050694 w 10035679"/>
              <a:gd name="connsiteY5314" fmla="*/ 3511453 h 5893281"/>
              <a:gd name="connsiteX5315" fmla="*/ 7032582 w 10035679"/>
              <a:gd name="connsiteY5315" fmla="*/ 3525942 h 5893281"/>
              <a:gd name="connsiteX5316" fmla="*/ 7014468 w 10035679"/>
              <a:gd name="connsiteY5316" fmla="*/ 3544659 h 5893281"/>
              <a:gd name="connsiteX5317" fmla="*/ 6990317 w 10035679"/>
              <a:gd name="connsiteY5317" fmla="*/ 3559150 h 5893281"/>
              <a:gd name="connsiteX5318" fmla="*/ 6984281 w 10035679"/>
              <a:gd name="connsiteY5318" fmla="*/ 3630997 h 5893281"/>
              <a:gd name="connsiteX5319" fmla="*/ 6966169 w 10035679"/>
              <a:gd name="connsiteY5319" fmla="*/ 3692579 h 5893281"/>
              <a:gd name="connsiteX5320" fmla="*/ 6942018 w 10035679"/>
              <a:gd name="connsiteY5320" fmla="*/ 3742088 h 5893281"/>
              <a:gd name="connsiteX5321" fmla="*/ 6903377 w 10035679"/>
              <a:gd name="connsiteY5321" fmla="*/ 3789182 h 5893281"/>
              <a:gd name="connsiteX5322" fmla="*/ 6899150 w 10035679"/>
              <a:gd name="connsiteY5322" fmla="*/ 3789182 h 5893281"/>
              <a:gd name="connsiteX5323" fmla="*/ 6894924 w 10035679"/>
              <a:gd name="connsiteY5323" fmla="*/ 3784956 h 5893281"/>
              <a:gd name="connsiteX5324" fmla="*/ 6890698 w 10035679"/>
              <a:gd name="connsiteY5324" fmla="*/ 3784956 h 5893281"/>
              <a:gd name="connsiteX5325" fmla="*/ 6888886 w 10035679"/>
              <a:gd name="connsiteY5325" fmla="*/ 3780730 h 5893281"/>
              <a:gd name="connsiteX5326" fmla="*/ 6866548 w 10035679"/>
              <a:gd name="connsiteY5326" fmla="*/ 3755974 h 5893281"/>
              <a:gd name="connsiteX5327" fmla="*/ 6846020 w 10035679"/>
              <a:gd name="connsiteY5327" fmla="*/ 3716730 h 5893281"/>
              <a:gd name="connsiteX5328" fmla="*/ 6833945 w 10035679"/>
              <a:gd name="connsiteY5328" fmla="*/ 3683524 h 5893281"/>
              <a:gd name="connsiteX5329" fmla="*/ 6832132 w 10035679"/>
              <a:gd name="connsiteY5329" fmla="*/ 3677486 h 5893281"/>
              <a:gd name="connsiteX5330" fmla="*/ 6833945 w 10035679"/>
              <a:gd name="connsiteY5330" fmla="*/ 3669034 h 5893281"/>
              <a:gd name="connsiteX5331" fmla="*/ 6838171 w 10035679"/>
              <a:gd name="connsiteY5331" fmla="*/ 3662997 h 5893281"/>
              <a:gd name="connsiteX5332" fmla="*/ 6842397 w 10035679"/>
              <a:gd name="connsiteY5332" fmla="*/ 3658769 h 5893281"/>
              <a:gd name="connsiteX5333" fmla="*/ 6842397 w 10035679"/>
              <a:gd name="connsiteY5333" fmla="*/ 3654543 h 5893281"/>
              <a:gd name="connsiteX5334" fmla="*/ 6806173 w 10035679"/>
              <a:gd name="connsiteY5334" fmla="*/ 3600810 h 5893281"/>
              <a:gd name="connsiteX5335" fmla="*/ 6782022 w 10035679"/>
              <a:gd name="connsiteY5335" fmla="*/ 3543451 h 5893281"/>
              <a:gd name="connsiteX5336" fmla="*/ 6765719 w 10035679"/>
              <a:gd name="connsiteY5336" fmla="*/ 3481869 h 5893281"/>
              <a:gd name="connsiteX5337" fmla="*/ 6757872 w 10035679"/>
              <a:gd name="connsiteY5337" fmla="*/ 3407606 h 5893281"/>
              <a:gd name="connsiteX5338" fmla="*/ 6733721 w 10035679"/>
              <a:gd name="connsiteY5338" fmla="*/ 3409417 h 5893281"/>
              <a:gd name="connsiteX5339" fmla="*/ 6715609 w 10035679"/>
              <a:gd name="connsiteY5339" fmla="*/ 3409417 h 5893281"/>
              <a:gd name="connsiteX5340" fmla="*/ 6695079 w 10035679"/>
              <a:gd name="connsiteY5340" fmla="*/ 3407606 h 5893281"/>
              <a:gd name="connsiteX5341" fmla="*/ 6687230 w 10035679"/>
              <a:gd name="connsiteY5341" fmla="*/ 3399154 h 5893281"/>
              <a:gd name="connsiteX5342" fmla="*/ 6676967 w 10035679"/>
              <a:gd name="connsiteY5342" fmla="*/ 3393115 h 5893281"/>
              <a:gd name="connsiteX5343" fmla="*/ 6669118 w 10035679"/>
              <a:gd name="connsiteY5343" fmla="*/ 3384663 h 5893281"/>
              <a:gd name="connsiteX5344" fmla="*/ 6663081 w 10035679"/>
              <a:gd name="connsiteY5344" fmla="*/ 3378626 h 5893281"/>
              <a:gd name="connsiteX5345" fmla="*/ 6669118 w 10035679"/>
              <a:gd name="connsiteY5345" fmla="*/ 3352060 h 5893281"/>
              <a:gd name="connsiteX5346" fmla="*/ 6655232 w 10035679"/>
              <a:gd name="connsiteY5346" fmla="*/ 3331533 h 5893281"/>
              <a:gd name="connsiteX5347" fmla="*/ 6631081 w 10035679"/>
              <a:gd name="connsiteY5347" fmla="*/ 3312816 h 5893281"/>
              <a:gd name="connsiteX5348" fmla="*/ 6606931 w 10035679"/>
              <a:gd name="connsiteY5348" fmla="*/ 3296514 h 5893281"/>
              <a:gd name="connsiteX5349" fmla="*/ 6584593 w 10035679"/>
              <a:gd name="connsiteY5349" fmla="*/ 3274174 h 5893281"/>
              <a:gd name="connsiteX5350" fmla="*/ 6526028 w 10035679"/>
              <a:gd name="connsiteY5350" fmla="*/ 3282628 h 5893281"/>
              <a:gd name="connsiteX5351" fmla="*/ 6465049 w 10035679"/>
              <a:gd name="connsiteY5351" fmla="*/ 3282628 h 5893281"/>
              <a:gd name="connsiteX5352" fmla="*/ 6404067 w 10035679"/>
              <a:gd name="connsiteY5352" fmla="*/ 3278402 h 5893281"/>
              <a:gd name="connsiteX5353" fmla="*/ 6345503 w 10035679"/>
              <a:gd name="connsiteY5353" fmla="*/ 3274174 h 5893281"/>
              <a:gd name="connsiteX5354" fmla="*/ 6335240 w 10035679"/>
              <a:gd name="connsiteY5354" fmla="*/ 3253647 h 5893281"/>
              <a:gd name="connsiteX5355" fmla="*/ 6321353 w 10035679"/>
              <a:gd name="connsiteY5355" fmla="*/ 3227083 h 5893281"/>
              <a:gd name="connsiteX5356" fmla="*/ 6299014 w 10035679"/>
              <a:gd name="connsiteY5356" fmla="*/ 3235535 h 5893281"/>
              <a:gd name="connsiteX5357" fmla="*/ 6285128 w 10035679"/>
              <a:gd name="connsiteY5357" fmla="*/ 3239761 h 5893281"/>
              <a:gd name="connsiteX5358" fmla="*/ 6267014 w 10035679"/>
              <a:gd name="connsiteY5358" fmla="*/ 3241571 h 5893281"/>
              <a:gd name="connsiteX5359" fmla="*/ 6242864 w 10035679"/>
              <a:gd name="connsiteY5359" fmla="*/ 3241571 h 5893281"/>
              <a:gd name="connsiteX5360" fmla="*/ 6222336 w 10035679"/>
              <a:gd name="connsiteY5360" fmla="*/ 3227083 h 5893281"/>
              <a:gd name="connsiteX5361" fmla="*/ 6199998 w 10035679"/>
              <a:gd name="connsiteY5361" fmla="*/ 3216818 h 5893281"/>
              <a:gd name="connsiteX5362" fmla="*/ 6175847 w 10035679"/>
              <a:gd name="connsiteY5362" fmla="*/ 3202327 h 5893281"/>
              <a:gd name="connsiteX5363" fmla="*/ 6157735 w 10035679"/>
              <a:gd name="connsiteY5363" fmla="*/ 3187838 h 5893281"/>
              <a:gd name="connsiteX5364" fmla="*/ 6151697 w 10035679"/>
              <a:gd name="connsiteY5364" fmla="*/ 3167309 h 5893281"/>
              <a:gd name="connsiteX5365" fmla="*/ 6141434 w 10035679"/>
              <a:gd name="connsiteY5365" fmla="*/ 3148594 h 5893281"/>
              <a:gd name="connsiteX5366" fmla="*/ 6119094 w 10035679"/>
              <a:gd name="connsiteY5366" fmla="*/ 3129877 h 5893281"/>
              <a:gd name="connsiteX5367" fmla="*/ 6114868 w 10035679"/>
              <a:gd name="connsiteY5367" fmla="*/ 3129877 h 5893281"/>
              <a:gd name="connsiteX5368" fmla="*/ 6113057 w 10035679"/>
              <a:gd name="connsiteY5368" fmla="*/ 3129877 h 5893281"/>
              <a:gd name="connsiteX5369" fmla="*/ 6108829 w 10035679"/>
              <a:gd name="connsiteY5369" fmla="*/ 3129877 h 5893281"/>
              <a:gd name="connsiteX5370" fmla="*/ 6100982 w 10035679"/>
              <a:gd name="connsiteY5370" fmla="*/ 3129877 h 5893281"/>
              <a:gd name="connsiteX5371" fmla="*/ 6087094 w 10035679"/>
              <a:gd name="connsiteY5371" fmla="*/ 3129877 h 5893281"/>
              <a:gd name="connsiteX5372" fmla="*/ 6094943 w 10035679"/>
              <a:gd name="connsiteY5372" fmla="*/ 3158857 h 5893281"/>
              <a:gd name="connsiteX5373" fmla="*/ 6105208 w 10035679"/>
              <a:gd name="connsiteY5373" fmla="*/ 3192064 h 5893281"/>
              <a:gd name="connsiteX5374" fmla="*/ 6123320 w 10035679"/>
              <a:gd name="connsiteY5374" fmla="*/ 3225270 h 5893281"/>
              <a:gd name="connsiteX5375" fmla="*/ 6137206 w 10035679"/>
              <a:gd name="connsiteY5375" fmla="*/ 3254252 h 5893281"/>
              <a:gd name="connsiteX5376" fmla="*/ 6151094 w 10035679"/>
              <a:gd name="connsiteY5376" fmla="*/ 3274779 h 5893281"/>
              <a:gd name="connsiteX5377" fmla="*/ 6155320 w 10035679"/>
              <a:gd name="connsiteY5377" fmla="*/ 3264514 h 5893281"/>
              <a:gd name="connsiteX5378" fmla="*/ 6157131 w 10035679"/>
              <a:gd name="connsiteY5378" fmla="*/ 3260288 h 5893281"/>
              <a:gd name="connsiteX5379" fmla="*/ 6157131 w 10035679"/>
              <a:gd name="connsiteY5379" fmla="*/ 3256062 h 5893281"/>
              <a:gd name="connsiteX5380" fmla="*/ 6161357 w 10035679"/>
              <a:gd name="connsiteY5380" fmla="*/ 3256062 h 5893281"/>
              <a:gd name="connsiteX5381" fmla="*/ 6165583 w 10035679"/>
              <a:gd name="connsiteY5381" fmla="*/ 3256062 h 5893281"/>
              <a:gd name="connsiteX5382" fmla="*/ 6175847 w 10035679"/>
              <a:gd name="connsiteY5382" fmla="*/ 3260288 h 5893281"/>
              <a:gd name="connsiteX5383" fmla="*/ 6180074 w 10035679"/>
              <a:gd name="connsiteY5383" fmla="*/ 3270553 h 5893281"/>
              <a:gd name="connsiteX5384" fmla="*/ 6184300 w 10035679"/>
              <a:gd name="connsiteY5384" fmla="*/ 3282628 h 5893281"/>
              <a:gd name="connsiteX5385" fmla="*/ 6184300 w 10035679"/>
              <a:gd name="connsiteY5385" fmla="*/ 3292891 h 5893281"/>
              <a:gd name="connsiteX5386" fmla="*/ 6186110 w 10035679"/>
              <a:gd name="connsiteY5386" fmla="*/ 3303156 h 5893281"/>
              <a:gd name="connsiteX5387" fmla="*/ 6190338 w 10035679"/>
              <a:gd name="connsiteY5387" fmla="*/ 3313419 h 5893281"/>
              <a:gd name="connsiteX5388" fmla="*/ 6204224 w 10035679"/>
              <a:gd name="connsiteY5388" fmla="*/ 3311608 h 5893281"/>
              <a:gd name="connsiteX5389" fmla="*/ 6222336 w 10035679"/>
              <a:gd name="connsiteY5389" fmla="*/ 3307382 h 5893281"/>
              <a:gd name="connsiteX5390" fmla="*/ 6242864 w 10035679"/>
              <a:gd name="connsiteY5390" fmla="*/ 3307382 h 5893281"/>
              <a:gd name="connsiteX5391" fmla="*/ 6275469 w 10035679"/>
              <a:gd name="connsiteY5391" fmla="*/ 3270553 h 5893281"/>
              <a:gd name="connsiteX5392" fmla="*/ 6314108 w 10035679"/>
              <a:gd name="connsiteY5392" fmla="*/ 3241571 h 5893281"/>
              <a:gd name="connsiteX5393" fmla="*/ 6318334 w 10035679"/>
              <a:gd name="connsiteY5393" fmla="*/ 3278402 h 5893281"/>
              <a:gd name="connsiteX5394" fmla="*/ 6322560 w 10035679"/>
              <a:gd name="connsiteY5394" fmla="*/ 3307382 h 5893281"/>
              <a:gd name="connsiteX5395" fmla="*/ 6375088 w 10035679"/>
              <a:gd name="connsiteY5395" fmla="*/ 3336362 h 5893281"/>
              <a:gd name="connsiteX5396" fmla="*/ 6417350 w 10035679"/>
              <a:gd name="connsiteY5396" fmla="*/ 3371380 h 5893281"/>
              <a:gd name="connsiteX5397" fmla="*/ 6403464 w 10035679"/>
              <a:gd name="connsiteY5397" fmla="*/ 3390097 h 5893281"/>
              <a:gd name="connsiteX5398" fmla="*/ 6391389 w 10035679"/>
              <a:gd name="connsiteY5398" fmla="*/ 3408814 h 5893281"/>
              <a:gd name="connsiteX5399" fmla="*/ 6379314 w 10035679"/>
              <a:gd name="connsiteY5399" fmla="*/ 3423304 h 5893281"/>
              <a:gd name="connsiteX5400" fmla="*/ 6352748 w 10035679"/>
              <a:gd name="connsiteY5400" fmla="*/ 3433567 h 5893281"/>
              <a:gd name="connsiteX5401" fmla="*/ 6352748 w 10035679"/>
              <a:gd name="connsiteY5401" fmla="*/ 3472812 h 5893281"/>
              <a:gd name="connsiteX5402" fmla="*/ 6318334 w 10035679"/>
              <a:gd name="connsiteY5402" fmla="*/ 3495152 h 5893281"/>
              <a:gd name="connsiteX5403" fmla="*/ 6282108 w 10035679"/>
              <a:gd name="connsiteY5403" fmla="*/ 3519905 h 5893281"/>
              <a:gd name="connsiteX5404" fmla="*/ 6282108 w 10035679"/>
              <a:gd name="connsiteY5404" fmla="*/ 3537414 h 5893281"/>
              <a:gd name="connsiteX5405" fmla="*/ 6237430 w 10035679"/>
              <a:gd name="connsiteY5405" fmla="*/ 3537414 h 5893281"/>
              <a:gd name="connsiteX5406" fmla="*/ 6210866 w 10035679"/>
              <a:gd name="connsiteY5406" fmla="*/ 3551905 h 5893281"/>
              <a:gd name="connsiteX5407" fmla="*/ 6190338 w 10035679"/>
              <a:gd name="connsiteY5407" fmla="*/ 3574243 h 5893281"/>
              <a:gd name="connsiteX5408" fmla="*/ 6166188 w 10035679"/>
              <a:gd name="connsiteY5408" fmla="*/ 3592960 h 5893281"/>
              <a:gd name="connsiteX5409" fmla="*/ 6133585 w 10035679"/>
              <a:gd name="connsiteY5409" fmla="*/ 3607451 h 5893281"/>
              <a:gd name="connsiteX5410" fmla="*/ 6100982 w 10035679"/>
              <a:gd name="connsiteY5410" fmla="*/ 3613488 h 5893281"/>
              <a:gd name="connsiteX5411" fmla="*/ 6066566 w 10035679"/>
              <a:gd name="connsiteY5411" fmla="*/ 3623752 h 5893281"/>
              <a:gd name="connsiteX5412" fmla="*/ 6038190 w 10035679"/>
              <a:gd name="connsiteY5412" fmla="*/ 3635828 h 5893281"/>
              <a:gd name="connsiteX5413" fmla="*/ 6014039 w 10035679"/>
              <a:gd name="connsiteY5413" fmla="*/ 3650317 h 5893281"/>
              <a:gd name="connsiteX5414" fmla="*/ 5989890 w 10035679"/>
              <a:gd name="connsiteY5414" fmla="*/ 3656355 h 5893281"/>
              <a:gd name="connsiteX5415" fmla="*/ 5971776 w 10035679"/>
              <a:gd name="connsiteY5415" fmla="*/ 3656355 h 5893281"/>
              <a:gd name="connsiteX5416" fmla="*/ 5963927 w 10035679"/>
              <a:gd name="connsiteY5416" fmla="*/ 3652129 h 5893281"/>
              <a:gd name="connsiteX5417" fmla="*/ 5962116 w 10035679"/>
              <a:gd name="connsiteY5417" fmla="*/ 3652129 h 5893281"/>
              <a:gd name="connsiteX5418" fmla="*/ 5957890 w 10035679"/>
              <a:gd name="connsiteY5418" fmla="*/ 3650317 h 5893281"/>
              <a:gd name="connsiteX5419" fmla="*/ 5953664 w 10035679"/>
              <a:gd name="connsiteY5419" fmla="*/ 3646091 h 5893281"/>
              <a:gd name="connsiteX5420" fmla="*/ 5949438 w 10035679"/>
              <a:gd name="connsiteY5420" fmla="*/ 3637638 h 5893281"/>
              <a:gd name="connsiteX5421" fmla="*/ 5939173 w 10035679"/>
              <a:gd name="connsiteY5421" fmla="*/ 3617111 h 5893281"/>
              <a:gd name="connsiteX5422" fmla="*/ 5934947 w 10035679"/>
              <a:gd name="connsiteY5422" fmla="*/ 3594771 h 5893281"/>
              <a:gd name="connsiteX5423" fmla="*/ 5934947 w 10035679"/>
              <a:gd name="connsiteY5423" fmla="*/ 3574243 h 5893281"/>
              <a:gd name="connsiteX5424" fmla="*/ 5933137 w 10035679"/>
              <a:gd name="connsiteY5424" fmla="*/ 3551905 h 5893281"/>
              <a:gd name="connsiteX5425" fmla="*/ 5915023 w 10035679"/>
              <a:gd name="connsiteY5425" fmla="*/ 3516887 h 5893281"/>
              <a:gd name="connsiteX5426" fmla="*/ 5890874 w 10035679"/>
              <a:gd name="connsiteY5426" fmla="*/ 3483679 h 5893281"/>
              <a:gd name="connsiteX5427" fmla="*/ 5864308 w 10035679"/>
              <a:gd name="connsiteY5427" fmla="*/ 3454700 h 5893281"/>
              <a:gd name="connsiteX5428" fmla="*/ 5840157 w 10035679"/>
              <a:gd name="connsiteY5428" fmla="*/ 3425718 h 5893281"/>
              <a:gd name="connsiteX5429" fmla="*/ 5834121 w 10035679"/>
              <a:gd name="connsiteY5429" fmla="*/ 3405191 h 5893281"/>
              <a:gd name="connsiteX5430" fmla="*/ 5829892 w 10035679"/>
              <a:gd name="connsiteY5430" fmla="*/ 3380437 h 5893281"/>
              <a:gd name="connsiteX5431" fmla="*/ 5825666 w 10035679"/>
              <a:gd name="connsiteY5431" fmla="*/ 3353871 h 5893281"/>
              <a:gd name="connsiteX5432" fmla="*/ 5815404 w 10035679"/>
              <a:gd name="connsiteY5432" fmla="*/ 3333343 h 5893281"/>
              <a:gd name="connsiteX5433" fmla="*/ 5776762 w 10035679"/>
              <a:gd name="connsiteY5433" fmla="*/ 3308590 h 5893281"/>
              <a:gd name="connsiteX5434" fmla="*/ 5766499 w 10035679"/>
              <a:gd name="connsiteY5434" fmla="*/ 3283836 h 5893281"/>
              <a:gd name="connsiteX5435" fmla="*/ 5754424 w 10035679"/>
              <a:gd name="connsiteY5435" fmla="*/ 3257270 h 5893281"/>
              <a:gd name="connsiteX5436" fmla="*/ 5744159 w 10035679"/>
              <a:gd name="connsiteY5436" fmla="*/ 3232516 h 5893281"/>
              <a:gd name="connsiteX5437" fmla="*/ 5730273 w 10035679"/>
              <a:gd name="connsiteY5437" fmla="*/ 3211989 h 5893281"/>
              <a:gd name="connsiteX5438" fmla="*/ 5709746 w 10035679"/>
              <a:gd name="connsiteY5438" fmla="*/ 3197498 h 5893281"/>
              <a:gd name="connsiteX5439" fmla="*/ 5697671 w 10035679"/>
              <a:gd name="connsiteY5439" fmla="*/ 3193272 h 5893281"/>
              <a:gd name="connsiteX5440" fmla="*/ 5695860 w 10035679"/>
              <a:gd name="connsiteY5440" fmla="*/ 3184818 h 5893281"/>
              <a:gd name="connsiteX5441" fmla="*/ 5688011 w 10035679"/>
              <a:gd name="connsiteY5441" fmla="*/ 3183007 h 5893281"/>
              <a:gd name="connsiteX5442" fmla="*/ 5681972 w 10035679"/>
              <a:gd name="connsiteY5442" fmla="*/ 3178781 h 5893281"/>
              <a:gd name="connsiteX5443" fmla="*/ 5674123 w 10035679"/>
              <a:gd name="connsiteY5443" fmla="*/ 3174555 h 5893281"/>
              <a:gd name="connsiteX5444" fmla="*/ 5668086 w 10035679"/>
              <a:gd name="connsiteY5444" fmla="*/ 3168517 h 5893281"/>
              <a:gd name="connsiteX5445" fmla="*/ 5660237 w 10035679"/>
              <a:gd name="connsiteY5445" fmla="*/ 3156443 h 5893281"/>
              <a:gd name="connsiteX5446" fmla="*/ 5654200 w 10035679"/>
              <a:gd name="connsiteY5446" fmla="*/ 3141952 h 5893281"/>
              <a:gd name="connsiteX5447" fmla="*/ 5646351 w 10035679"/>
              <a:gd name="connsiteY5447" fmla="*/ 3141952 h 5893281"/>
              <a:gd name="connsiteX5448" fmla="*/ 5646351 w 10035679"/>
              <a:gd name="connsiteY5448" fmla="*/ 3156443 h 5893281"/>
              <a:gd name="connsiteX5449" fmla="*/ 5670501 w 10035679"/>
              <a:gd name="connsiteY5449" fmla="*/ 3189649 h 5893281"/>
              <a:gd name="connsiteX5450" fmla="*/ 5692840 w 10035679"/>
              <a:gd name="connsiteY5450" fmla="*/ 3226478 h 5893281"/>
              <a:gd name="connsiteX5451" fmla="*/ 5706727 w 10035679"/>
              <a:gd name="connsiteY5451" fmla="*/ 3269948 h 5893281"/>
              <a:gd name="connsiteX5452" fmla="*/ 5720613 w 10035679"/>
              <a:gd name="connsiteY5452" fmla="*/ 3309193 h 5893281"/>
              <a:gd name="connsiteX5453" fmla="*/ 5738726 w 10035679"/>
              <a:gd name="connsiteY5453" fmla="*/ 3348437 h 5893281"/>
              <a:gd name="connsiteX5454" fmla="*/ 5744764 w 10035679"/>
              <a:gd name="connsiteY5454" fmla="*/ 3354476 h 5893281"/>
              <a:gd name="connsiteX5455" fmla="*/ 5755027 w 10035679"/>
              <a:gd name="connsiteY5455" fmla="*/ 3362928 h 5893281"/>
              <a:gd name="connsiteX5456" fmla="*/ 5762876 w 10035679"/>
              <a:gd name="connsiteY5456" fmla="*/ 3368964 h 5893281"/>
              <a:gd name="connsiteX5457" fmla="*/ 5773141 w 10035679"/>
              <a:gd name="connsiteY5457" fmla="*/ 3377419 h 5893281"/>
              <a:gd name="connsiteX5458" fmla="*/ 5777367 w 10035679"/>
              <a:gd name="connsiteY5458" fmla="*/ 3387681 h 5893281"/>
              <a:gd name="connsiteX5459" fmla="*/ 5777367 w 10035679"/>
              <a:gd name="connsiteY5459" fmla="*/ 3459529 h 5893281"/>
              <a:gd name="connsiteX5460" fmla="*/ 5783404 w 10035679"/>
              <a:gd name="connsiteY5460" fmla="*/ 3467983 h 5893281"/>
              <a:gd name="connsiteX5461" fmla="*/ 5791253 w 10035679"/>
              <a:gd name="connsiteY5461" fmla="*/ 3478245 h 5893281"/>
              <a:gd name="connsiteX5462" fmla="*/ 5801518 w 10035679"/>
              <a:gd name="connsiteY5462" fmla="*/ 3484284 h 5893281"/>
              <a:gd name="connsiteX5463" fmla="*/ 5811780 w 10035679"/>
              <a:gd name="connsiteY5463" fmla="*/ 3492736 h 5893281"/>
              <a:gd name="connsiteX5464" fmla="*/ 5816007 w 10035679"/>
              <a:gd name="connsiteY5464" fmla="*/ 3498773 h 5893281"/>
              <a:gd name="connsiteX5465" fmla="*/ 5822045 w 10035679"/>
              <a:gd name="connsiteY5465" fmla="*/ 3521113 h 5893281"/>
              <a:gd name="connsiteX5466" fmla="*/ 5826271 w 10035679"/>
              <a:gd name="connsiteY5466" fmla="*/ 3537414 h 5893281"/>
              <a:gd name="connsiteX5467" fmla="*/ 5834121 w 10035679"/>
              <a:gd name="connsiteY5467" fmla="*/ 3559753 h 5893281"/>
              <a:gd name="connsiteX5468" fmla="*/ 5854648 w 10035679"/>
              <a:gd name="connsiteY5468" fmla="*/ 3584508 h 5893281"/>
              <a:gd name="connsiteX5469" fmla="*/ 5887251 w 10035679"/>
              <a:gd name="connsiteY5469" fmla="*/ 3606846 h 5893281"/>
              <a:gd name="connsiteX5470" fmla="*/ 5921664 w 10035679"/>
              <a:gd name="connsiteY5470" fmla="*/ 3627374 h 5893281"/>
              <a:gd name="connsiteX5471" fmla="*/ 5950041 w 10035679"/>
              <a:gd name="connsiteY5471" fmla="*/ 3649714 h 5893281"/>
              <a:gd name="connsiteX5472" fmla="*/ 5957890 w 10035679"/>
              <a:gd name="connsiteY5472" fmla="*/ 3659977 h 5893281"/>
              <a:gd name="connsiteX5473" fmla="*/ 5957890 w 10035679"/>
              <a:gd name="connsiteY5473" fmla="*/ 3674467 h 5893281"/>
              <a:gd name="connsiteX5474" fmla="*/ 5957890 w 10035679"/>
              <a:gd name="connsiteY5474" fmla="*/ 3684732 h 5893281"/>
              <a:gd name="connsiteX5475" fmla="*/ 5962116 w 10035679"/>
              <a:gd name="connsiteY5475" fmla="*/ 3694995 h 5893281"/>
              <a:gd name="connsiteX5476" fmla="*/ 5972381 w 10035679"/>
              <a:gd name="connsiteY5476" fmla="*/ 3707070 h 5893281"/>
              <a:gd name="connsiteX5477" fmla="*/ 6002569 w 10035679"/>
              <a:gd name="connsiteY5477" fmla="*/ 3708881 h 5893281"/>
              <a:gd name="connsiteX5478" fmla="*/ 6038795 w 10035679"/>
              <a:gd name="connsiteY5478" fmla="*/ 3692579 h 5893281"/>
              <a:gd name="connsiteX5479" fmla="*/ 6087699 w 10035679"/>
              <a:gd name="connsiteY5479" fmla="*/ 3680504 h 5893281"/>
              <a:gd name="connsiteX5480" fmla="*/ 6134188 w 10035679"/>
              <a:gd name="connsiteY5480" fmla="*/ 3670241 h 5893281"/>
              <a:gd name="connsiteX5481" fmla="*/ 6176450 w 10035679"/>
              <a:gd name="connsiteY5481" fmla="*/ 3664205 h 5893281"/>
              <a:gd name="connsiteX5482" fmla="*/ 6176450 w 10035679"/>
              <a:gd name="connsiteY5482" fmla="*/ 3670241 h 5893281"/>
              <a:gd name="connsiteX5483" fmla="*/ 6166188 w 10035679"/>
              <a:gd name="connsiteY5483" fmla="*/ 3688958 h 5893281"/>
              <a:gd name="connsiteX5484" fmla="*/ 6166188 w 10035679"/>
              <a:gd name="connsiteY5484" fmla="*/ 3710693 h 5893281"/>
              <a:gd name="connsiteX5485" fmla="*/ 6158338 w 10035679"/>
              <a:gd name="connsiteY5485" fmla="*/ 3735447 h 5893281"/>
              <a:gd name="connsiteX5486" fmla="*/ 6144452 w 10035679"/>
              <a:gd name="connsiteY5486" fmla="*/ 3772276 h 5893281"/>
              <a:gd name="connsiteX5487" fmla="*/ 6123925 w 10035679"/>
              <a:gd name="connsiteY5487" fmla="*/ 3815746 h 5893281"/>
              <a:gd name="connsiteX5488" fmla="*/ 6099774 w 10035679"/>
              <a:gd name="connsiteY5488" fmla="*/ 3859217 h 5893281"/>
              <a:gd name="connsiteX5489" fmla="*/ 6073208 w 10035679"/>
              <a:gd name="connsiteY5489" fmla="*/ 3894235 h 5893281"/>
              <a:gd name="connsiteX5490" fmla="*/ 6034568 w 10035679"/>
              <a:gd name="connsiteY5490" fmla="*/ 3933479 h 5893281"/>
              <a:gd name="connsiteX5491" fmla="*/ 5992304 w 10035679"/>
              <a:gd name="connsiteY5491" fmla="*/ 3970308 h 5893281"/>
              <a:gd name="connsiteX5492" fmla="*/ 5947626 w 10035679"/>
              <a:gd name="connsiteY5492" fmla="*/ 4005327 h 5893281"/>
              <a:gd name="connsiteX5493" fmla="*/ 5905363 w 10035679"/>
              <a:gd name="connsiteY5493" fmla="*/ 4046384 h 5893281"/>
              <a:gd name="connsiteX5494" fmla="*/ 5869137 w 10035679"/>
              <a:gd name="connsiteY5494" fmla="*/ 4089854 h 5893281"/>
              <a:gd name="connsiteX5495" fmla="*/ 5840762 w 10035679"/>
              <a:gd name="connsiteY5495" fmla="*/ 4139361 h 5893281"/>
              <a:gd name="connsiteX5496" fmla="*/ 5830497 w 10035679"/>
              <a:gd name="connsiteY5496" fmla="*/ 4186455 h 5893281"/>
              <a:gd name="connsiteX5497" fmla="*/ 5836534 w 10035679"/>
              <a:gd name="connsiteY5497" fmla="*/ 4229925 h 5893281"/>
              <a:gd name="connsiteX5498" fmla="*/ 5850422 w 10035679"/>
              <a:gd name="connsiteY5498" fmla="*/ 4273396 h 5893281"/>
              <a:gd name="connsiteX5499" fmla="*/ 5864308 w 10035679"/>
              <a:gd name="connsiteY5499" fmla="*/ 4312640 h 5893281"/>
              <a:gd name="connsiteX5500" fmla="*/ 5878194 w 10035679"/>
              <a:gd name="connsiteY5500" fmla="*/ 4356111 h 5893281"/>
              <a:gd name="connsiteX5501" fmla="*/ 5890269 w 10035679"/>
              <a:gd name="connsiteY5501" fmla="*/ 4399581 h 5893281"/>
              <a:gd name="connsiteX5502" fmla="*/ 5886043 w 10035679"/>
              <a:gd name="connsiteY5502" fmla="*/ 4443053 h 5893281"/>
              <a:gd name="connsiteX5503" fmla="*/ 5863705 w 10035679"/>
              <a:gd name="connsiteY5503" fmla="*/ 4488335 h 5893281"/>
              <a:gd name="connsiteX5504" fmla="*/ 5833516 w 10035679"/>
              <a:gd name="connsiteY5504" fmla="*/ 4510673 h 5893281"/>
              <a:gd name="connsiteX5505" fmla="*/ 5797290 w 10035679"/>
              <a:gd name="connsiteY5505" fmla="*/ 4526974 h 5893281"/>
              <a:gd name="connsiteX5506" fmla="*/ 5762876 w 10035679"/>
              <a:gd name="connsiteY5506" fmla="*/ 4545691 h 5893281"/>
              <a:gd name="connsiteX5507" fmla="*/ 5734499 w 10035679"/>
              <a:gd name="connsiteY5507" fmla="*/ 4570447 h 5893281"/>
              <a:gd name="connsiteX5508" fmla="*/ 5716387 w 10035679"/>
              <a:gd name="connsiteY5508" fmla="*/ 4607275 h 5893281"/>
              <a:gd name="connsiteX5509" fmla="*/ 5734499 w 10035679"/>
              <a:gd name="connsiteY5509" fmla="*/ 4627803 h 5893281"/>
              <a:gd name="connsiteX5510" fmla="*/ 5748385 w 10035679"/>
              <a:gd name="connsiteY5510" fmla="*/ 4661011 h 5893281"/>
              <a:gd name="connsiteX5511" fmla="*/ 5754424 w 10035679"/>
              <a:gd name="connsiteY5511" fmla="*/ 4700255 h 5893281"/>
              <a:gd name="connsiteX5512" fmla="*/ 5744159 w 10035679"/>
              <a:gd name="connsiteY5512" fmla="*/ 4708707 h 5893281"/>
              <a:gd name="connsiteX5513" fmla="*/ 5738123 w 10035679"/>
              <a:gd name="connsiteY5513" fmla="*/ 4714744 h 5893281"/>
              <a:gd name="connsiteX5514" fmla="*/ 5733897 w 10035679"/>
              <a:gd name="connsiteY5514" fmla="*/ 4718970 h 5893281"/>
              <a:gd name="connsiteX5515" fmla="*/ 5726047 w 10035679"/>
              <a:gd name="connsiteY5515" fmla="*/ 4725009 h 5893281"/>
              <a:gd name="connsiteX5516" fmla="*/ 5724235 w 10035679"/>
              <a:gd name="connsiteY5516" fmla="*/ 4733461 h 5893281"/>
              <a:gd name="connsiteX5517" fmla="*/ 5716387 w 10035679"/>
              <a:gd name="connsiteY5517" fmla="*/ 4739498 h 5893281"/>
              <a:gd name="connsiteX5518" fmla="*/ 5677746 w 10035679"/>
              <a:gd name="connsiteY5518" fmla="*/ 4747952 h 5893281"/>
              <a:gd name="connsiteX5519" fmla="*/ 5667483 w 10035679"/>
              <a:gd name="connsiteY5519" fmla="*/ 4772705 h 5893281"/>
              <a:gd name="connsiteX5520" fmla="*/ 5663255 w 10035679"/>
              <a:gd name="connsiteY5520" fmla="*/ 4801685 h 5893281"/>
              <a:gd name="connsiteX5521" fmla="*/ 5659029 w 10035679"/>
              <a:gd name="connsiteY5521" fmla="*/ 4830666 h 5893281"/>
              <a:gd name="connsiteX5522" fmla="*/ 5652992 w 10035679"/>
              <a:gd name="connsiteY5522" fmla="*/ 4859646 h 5893281"/>
              <a:gd name="connsiteX5523" fmla="*/ 5606504 w 10035679"/>
              <a:gd name="connsiteY5523" fmla="*/ 4898891 h 5893281"/>
              <a:gd name="connsiteX5524" fmla="*/ 5592616 w 10035679"/>
              <a:gd name="connsiteY5524" fmla="*/ 4932098 h 5893281"/>
              <a:gd name="connsiteX5525" fmla="*/ 5574504 w 10035679"/>
              <a:gd name="connsiteY5525" fmla="*/ 4965304 h 5893281"/>
              <a:gd name="connsiteX5526" fmla="*/ 5540088 w 10035679"/>
              <a:gd name="connsiteY5526" fmla="*/ 4996096 h 5893281"/>
              <a:gd name="connsiteX5527" fmla="*/ 5497825 w 10035679"/>
              <a:gd name="connsiteY5527" fmla="*/ 5022662 h 5893281"/>
              <a:gd name="connsiteX5528" fmla="*/ 5445300 w 10035679"/>
              <a:gd name="connsiteY5528" fmla="*/ 5037151 h 5893281"/>
              <a:gd name="connsiteX5529" fmla="*/ 5392772 w 10035679"/>
              <a:gd name="connsiteY5529" fmla="*/ 5051642 h 5893281"/>
              <a:gd name="connsiteX5530" fmla="*/ 5337830 w 10035679"/>
              <a:gd name="connsiteY5530" fmla="*/ 5061907 h 5893281"/>
              <a:gd name="connsiteX5531" fmla="*/ 5288925 w 10035679"/>
              <a:gd name="connsiteY5531" fmla="*/ 5072169 h 5893281"/>
              <a:gd name="connsiteX5532" fmla="*/ 5278661 w 10035679"/>
              <a:gd name="connsiteY5532" fmla="*/ 5066133 h 5893281"/>
              <a:gd name="connsiteX5533" fmla="*/ 5270813 w 10035679"/>
              <a:gd name="connsiteY5533" fmla="*/ 5057679 h 5893281"/>
              <a:gd name="connsiteX5534" fmla="*/ 5264775 w 10035679"/>
              <a:gd name="connsiteY5534" fmla="*/ 5053453 h 5893281"/>
              <a:gd name="connsiteX5535" fmla="*/ 5256927 w 10035679"/>
              <a:gd name="connsiteY5535" fmla="*/ 5043190 h 5893281"/>
              <a:gd name="connsiteX5536" fmla="*/ 5250889 w 10035679"/>
              <a:gd name="connsiteY5536" fmla="*/ 5037151 h 5893281"/>
              <a:gd name="connsiteX5537" fmla="*/ 5246663 w 10035679"/>
              <a:gd name="connsiteY5537" fmla="*/ 5018434 h 5893281"/>
              <a:gd name="connsiteX5538" fmla="*/ 5246663 w 10035679"/>
              <a:gd name="connsiteY5538" fmla="*/ 4996096 h 5893281"/>
              <a:gd name="connsiteX5539" fmla="*/ 5246663 w 10035679"/>
              <a:gd name="connsiteY5539" fmla="*/ 4971343 h 5893281"/>
              <a:gd name="connsiteX5540" fmla="*/ 5242436 w 10035679"/>
              <a:gd name="connsiteY5540" fmla="*/ 4946587 h 5893281"/>
              <a:gd name="connsiteX5541" fmla="*/ 5221909 w 10035679"/>
              <a:gd name="connsiteY5541" fmla="*/ 4911571 h 5893281"/>
              <a:gd name="connsiteX5542" fmla="*/ 5193532 w 10035679"/>
              <a:gd name="connsiteY5542" fmla="*/ 4878363 h 5893281"/>
              <a:gd name="connsiteX5543" fmla="*/ 5165155 w 10035679"/>
              <a:gd name="connsiteY5543" fmla="*/ 4841534 h 5893281"/>
              <a:gd name="connsiteX5544" fmla="*/ 5147041 w 10035679"/>
              <a:gd name="connsiteY5544" fmla="*/ 4806516 h 5893281"/>
              <a:gd name="connsiteX5545" fmla="*/ 5154891 w 10035679"/>
              <a:gd name="connsiteY5545" fmla="*/ 4781762 h 5893281"/>
              <a:gd name="connsiteX5546" fmla="*/ 5154891 w 10035679"/>
              <a:gd name="connsiteY5546" fmla="*/ 4777536 h 5893281"/>
              <a:gd name="connsiteX5547" fmla="*/ 5147041 w 10035679"/>
              <a:gd name="connsiteY5547" fmla="*/ 4769082 h 5893281"/>
              <a:gd name="connsiteX5548" fmla="*/ 5141005 w 10035679"/>
              <a:gd name="connsiteY5548" fmla="*/ 4767271 h 5893281"/>
              <a:gd name="connsiteX5549" fmla="*/ 5136779 w 10035679"/>
              <a:gd name="connsiteY5549" fmla="*/ 4758819 h 5893281"/>
              <a:gd name="connsiteX5550" fmla="*/ 5132553 w 10035679"/>
              <a:gd name="connsiteY5550" fmla="*/ 4758819 h 5893281"/>
              <a:gd name="connsiteX5551" fmla="*/ 5128327 w 10035679"/>
              <a:gd name="connsiteY5551" fmla="*/ 4748555 h 5893281"/>
              <a:gd name="connsiteX5552" fmla="*/ 5132553 w 10035679"/>
              <a:gd name="connsiteY5552" fmla="*/ 4738292 h 5893281"/>
              <a:gd name="connsiteX5553" fmla="*/ 5132553 w 10035679"/>
              <a:gd name="connsiteY5553" fmla="*/ 4729838 h 5893281"/>
              <a:gd name="connsiteX5554" fmla="*/ 5136779 w 10035679"/>
              <a:gd name="connsiteY5554" fmla="*/ 4723801 h 5893281"/>
              <a:gd name="connsiteX5555" fmla="*/ 5141005 w 10035679"/>
              <a:gd name="connsiteY5555" fmla="*/ 4715349 h 5893281"/>
              <a:gd name="connsiteX5556" fmla="*/ 5127119 w 10035679"/>
              <a:gd name="connsiteY5556" fmla="*/ 4709310 h 5893281"/>
              <a:gd name="connsiteX5557" fmla="*/ 5127119 w 10035679"/>
              <a:gd name="connsiteY5557" fmla="*/ 4700858 h 5893281"/>
              <a:gd name="connsiteX5558" fmla="*/ 5127119 w 10035679"/>
              <a:gd name="connsiteY5558" fmla="*/ 4694819 h 5893281"/>
              <a:gd name="connsiteX5559" fmla="*/ 5128929 w 10035679"/>
              <a:gd name="connsiteY5559" fmla="*/ 4684556 h 5893281"/>
              <a:gd name="connsiteX5560" fmla="*/ 5133156 w 10035679"/>
              <a:gd name="connsiteY5560" fmla="*/ 4676104 h 5893281"/>
              <a:gd name="connsiteX5561" fmla="*/ 5133156 w 10035679"/>
              <a:gd name="connsiteY5561" fmla="*/ 4665840 h 5893281"/>
              <a:gd name="connsiteX5562" fmla="*/ 5133156 w 10035679"/>
              <a:gd name="connsiteY5562" fmla="*/ 4655575 h 5893281"/>
              <a:gd name="connsiteX5563" fmla="*/ 5119270 w 10035679"/>
              <a:gd name="connsiteY5563" fmla="*/ 4626595 h 5893281"/>
              <a:gd name="connsiteX5564" fmla="*/ 5098742 w 10035679"/>
              <a:gd name="connsiteY5564" fmla="*/ 4593389 h 5893281"/>
              <a:gd name="connsiteX5565" fmla="*/ 5076402 w 10035679"/>
              <a:gd name="connsiteY5565" fmla="*/ 4564408 h 5893281"/>
              <a:gd name="connsiteX5566" fmla="*/ 5062516 w 10035679"/>
              <a:gd name="connsiteY5566" fmla="*/ 4535428 h 5893281"/>
              <a:gd name="connsiteX5567" fmla="*/ 5058290 w 10035679"/>
              <a:gd name="connsiteY5567" fmla="*/ 4500410 h 5893281"/>
              <a:gd name="connsiteX5568" fmla="*/ 5066139 w 10035679"/>
              <a:gd name="connsiteY5568" fmla="*/ 4459355 h 5893281"/>
              <a:gd name="connsiteX5569" fmla="*/ 5080025 w 10035679"/>
              <a:gd name="connsiteY5569" fmla="*/ 4424337 h 5893281"/>
              <a:gd name="connsiteX5570" fmla="*/ 5100553 w 10035679"/>
              <a:gd name="connsiteY5570" fmla="*/ 4385092 h 5893281"/>
              <a:gd name="connsiteX5571" fmla="*/ 5114439 w 10035679"/>
              <a:gd name="connsiteY5571" fmla="*/ 4351885 h 5893281"/>
              <a:gd name="connsiteX5572" fmla="*/ 5126514 w 10035679"/>
              <a:gd name="connsiteY5572" fmla="*/ 4322905 h 5893281"/>
              <a:gd name="connsiteX5573" fmla="*/ 5112628 w 10035679"/>
              <a:gd name="connsiteY5573" fmla="*/ 4293923 h 5893281"/>
              <a:gd name="connsiteX5574" fmla="*/ 5108402 w 10035679"/>
              <a:gd name="connsiteY5574" fmla="*/ 4269170 h 5893281"/>
              <a:gd name="connsiteX5575" fmla="*/ 5108402 w 10035679"/>
              <a:gd name="connsiteY5575" fmla="*/ 4244416 h 5893281"/>
              <a:gd name="connsiteX5576" fmla="*/ 5100553 w 10035679"/>
              <a:gd name="connsiteY5576" fmla="*/ 4211208 h 5893281"/>
              <a:gd name="connsiteX5577" fmla="*/ 5080025 w 10035679"/>
              <a:gd name="connsiteY5577" fmla="*/ 4167738 h 5893281"/>
              <a:gd name="connsiteX5578" fmla="*/ 5047436 w 10035679"/>
              <a:gd name="connsiteY5578" fmla="*/ 4124268 h 5893281"/>
              <a:gd name="connsiteX5579" fmla="*/ 5017253 w 10035679"/>
              <a:gd name="connsiteY5579" fmla="*/ 4085023 h 5893281"/>
              <a:gd name="connsiteX5580" fmla="*/ 4984649 w 10035679"/>
              <a:gd name="connsiteY5580" fmla="*/ 4051817 h 5893281"/>
              <a:gd name="connsiteX5581" fmla="*/ 4994914 w 10035679"/>
              <a:gd name="connsiteY5581" fmla="*/ 4008347 h 5893281"/>
              <a:gd name="connsiteX5582" fmla="*/ 5005179 w 10035679"/>
              <a:gd name="connsiteY5582" fmla="*/ 3969103 h 5893281"/>
              <a:gd name="connsiteX5583" fmla="*/ 5017253 w 10035679"/>
              <a:gd name="connsiteY5583" fmla="*/ 3925632 h 5893281"/>
              <a:gd name="connsiteX5584" fmla="*/ 5005179 w 10035679"/>
              <a:gd name="connsiteY5584" fmla="*/ 3919593 h 5893281"/>
              <a:gd name="connsiteX5585" fmla="*/ 4999138 w 10035679"/>
              <a:gd name="connsiteY5585" fmla="*/ 3915367 h 5893281"/>
              <a:gd name="connsiteX5586" fmla="*/ 4991290 w 10035679"/>
              <a:gd name="connsiteY5586" fmla="*/ 3906915 h 5893281"/>
              <a:gd name="connsiteX5587" fmla="*/ 4985253 w 10035679"/>
              <a:gd name="connsiteY5587" fmla="*/ 3905103 h 5893281"/>
              <a:gd name="connsiteX5588" fmla="*/ 4974988 w 10035679"/>
              <a:gd name="connsiteY5588" fmla="*/ 3905103 h 5893281"/>
              <a:gd name="connsiteX5589" fmla="*/ 4961103 w 10035679"/>
              <a:gd name="connsiteY5589" fmla="*/ 3900877 h 5893281"/>
              <a:gd name="connsiteX5590" fmla="*/ 4953254 w 10035679"/>
              <a:gd name="connsiteY5590" fmla="*/ 3906915 h 5893281"/>
              <a:gd name="connsiteX5591" fmla="*/ 4949028 w 10035679"/>
              <a:gd name="connsiteY5591" fmla="*/ 3911141 h 5893281"/>
              <a:gd name="connsiteX5592" fmla="*/ 4938764 w 10035679"/>
              <a:gd name="connsiteY5592" fmla="*/ 3915367 h 5893281"/>
              <a:gd name="connsiteX5593" fmla="*/ 4928500 w 10035679"/>
              <a:gd name="connsiteY5593" fmla="*/ 3915367 h 5893281"/>
              <a:gd name="connsiteX5594" fmla="*/ 4914614 w 10035679"/>
              <a:gd name="connsiteY5594" fmla="*/ 3915367 h 5893281"/>
              <a:gd name="connsiteX5595" fmla="*/ 4875973 w 10035679"/>
              <a:gd name="connsiteY5595" fmla="*/ 3853783 h 5893281"/>
              <a:gd name="connsiteX5596" fmla="*/ 4849408 w 10035679"/>
              <a:gd name="connsiteY5596" fmla="*/ 3849557 h 5893281"/>
              <a:gd name="connsiteX5597" fmla="*/ 4825258 w 10035679"/>
              <a:gd name="connsiteY5597" fmla="*/ 3847746 h 5893281"/>
              <a:gd name="connsiteX5598" fmla="*/ 4796881 w 10035679"/>
              <a:gd name="connsiteY5598" fmla="*/ 3843520 h 5893281"/>
              <a:gd name="connsiteX5599" fmla="*/ 4762465 w 10035679"/>
              <a:gd name="connsiteY5599" fmla="*/ 3858011 h 5893281"/>
              <a:gd name="connsiteX5600" fmla="*/ 4726239 w 10035679"/>
              <a:gd name="connsiteY5600" fmla="*/ 3872500 h 5893281"/>
              <a:gd name="connsiteX5601" fmla="*/ 4697864 w 10035679"/>
              <a:gd name="connsiteY5601" fmla="*/ 3882765 h 5893281"/>
              <a:gd name="connsiteX5602" fmla="*/ 4629033 w 10035679"/>
              <a:gd name="connsiteY5602" fmla="*/ 3868274 h 5893281"/>
              <a:gd name="connsiteX5603" fmla="*/ 4621186 w 10035679"/>
              <a:gd name="connsiteY5603" fmla="*/ 3893027 h 5893281"/>
              <a:gd name="connsiteX5604" fmla="*/ 4597035 w 10035679"/>
              <a:gd name="connsiteY5604" fmla="*/ 3893027 h 5893281"/>
              <a:gd name="connsiteX5605" fmla="*/ 4574697 w 10035679"/>
              <a:gd name="connsiteY5605" fmla="*/ 3886991 h 5893281"/>
              <a:gd name="connsiteX5606" fmla="*/ 4558396 w 10035679"/>
              <a:gd name="connsiteY5606" fmla="*/ 3882765 h 5893281"/>
              <a:gd name="connsiteX5607" fmla="*/ 4550547 w 10035679"/>
              <a:gd name="connsiteY5607" fmla="*/ 3886991 h 5893281"/>
              <a:gd name="connsiteX5608" fmla="*/ 4544509 w 10035679"/>
              <a:gd name="connsiteY5608" fmla="*/ 3893027 h 5893281"/>
              <a:gd name="connsiteX5609" fmla="*/ 4532435 w 10035679"/>
              <a:gd name="connsiteY5609" fmla="*/ 3897255 h 5893281"/>
              <a:gd name="connsiteX5610" fmla="*/ 4518548 w 10035679"/>
              <a:gd name="connsiteY5610" fmla="*/ 3901481 h 5893281"/>
              <a:gd name="connsiteX5611" fmla="*/ 4498019 w 10035679"/>
              <a:gd name="connsiteY5611" fmla="*/ 3876726 h 5893281"/>
              <a:gd name="connsiteX5612" fmla="*/ 4469643 w 10035679"/>
              <a:gd name="connsiteY5612" fmla="*/ 3862237 h 5893281"/>
              <a:gd name="connsiteX5613" fmla="*/ 4441267 w 10035679"/>
              <a:gd name="connsiteY5613" fmla="*/ 3847746 h 5893281"/>
              <a:gd name="connsiteX5614" fmla="*/ 4412890 w 10035679"/>
              <a:gd name="connsiteY5614" fmla="*/ 3833255 h 5893281"/>
              <a:gd name="connsiteX5615" fmla="*/ 4388741 w 10035679"/>
              <a:gd name="connsiteY5615" fmla="*/ 3814539 h 5893281"/>
              <a:gd name="connsiteX5616" fmla="*/ 4370627 w 10035679"/>
              <a:gd name="connsiteY5616" fmla="*/ 3767447 h 5893281"/>
              <a:gd name="connsiteX5617" fmla="*/ 4350099 w 10035679"/>
              <a:gd name="connsiteY5617" fmla="*/ 3742691 h 5893281"/>
              <a:gd name="connsiteX5618" fmla="*/ 4317498 w 10035679"/>
              <a:gd name="connsiteY5618" fmla="*/ 3717938 h 5893281"/>
              <a:gd name="connsiteX5619" fmla="*/ 4289121 w 10035679"/>
              <a:gd name="connsiteY5619" fmla="*/ 3693184 h 5893281"/>
              <a:gd name="connsiteX5620" fmla="*/ 4271009 w 10035679"/>
              <a:gd name="connsiteY5620" fmla="*/ 3670844 h 5893281"/>
              <a:gd name="connsiteX5621" fmla="*/ 4271009 w 10035679"/>
              <a:gd name="connsiteY5621" fmla="*/ 3623752 h 5893281"/>
              <a:gd name="connsiteX5622" fmla="*/ 4264970 w 10035679"/>
              <a:gd name="connsiteY5622" fmla="*/ 3603223 h 5893281"/>
              <a:gd name="connsiteX5623" fmla="*/ 4266782 w 10035679"/>
              <a:gd name="connsiteY5623" fmla="*/ 3570017 h 5893281"/>
              <a:gd name="connsiteX5624" fmla="*/ 4274631 w 10035679"/>
              <a:gd name="connsiteY5624" fmla="*/ 3541038 h 5893281"/>
              <a:gd name="connsiteX5625" fmla="*/ 4280668 w 10035679"/>
              <a:gd name="connsiteY5625" fmla="*/ 3516282 h 5893281"/>
              <a:gd name="connsiteX5626" fmla="*/ 4284895 w 10035679"/>
              <a:gd name="connsiteY5626" fmla="*/ 3497565 h 5893281"/>
              <a:gd name="connsiteX5627" fmla="*/ 4284895 w 10035679"/>
              <a:gd name="connsiteY5627" fmla="*/ 3468586 h 5893281"/>
              <a:gd name="connsiteX5628" fmla="*/ 4278856 w 10035679"/>
              <a:gd name="connsiteY5628" fmla="*/ 3452284 h 5893281"/>
              <a:gd name="connsiteX5629" fmla="*/ 4266782 w 10035679"/>
              <a:gd name="connsiteY5629" fmla="*/ 3433567 h 5893281"/>
              <a:gd name="connsiteX5630" fmla="*/ 4260744 w 10035679"/>
              <a:gd name="connsiteY5630" fmla="*/ 3419076 h 5893281"/>
              <a:gd name="connsiteX5631" fmla="*/ 4260744 w 10035679"/>
              <a:gd name="connsiteY5631" fmla="*/ 3396738 h 5893281"/>
              <a:gd name="connsiteX5632" fmla="*/ 4266782 w 10035679"/>
              <a:gd name="connsiteY5632" fmla="*/ 3367759 h 5893281"/>
              <a:gd name="connsiteX5633" fmla="*/ 4280668 w 10035679"/>
              <a:gd name="connsiteY5633" fmla="*/ 3336966 h 5893281"/>
              <a:gd name="connsiteX5634" fmla="*/ 4294555 w 10035679"/>
              <a:gd name="connsiteY5634" fmla="*/ 3300138 h 5893281"/>
              <a:gd name="connsiteX5635" fmla="*/ 4308441 w 10035679"/>
              <a:gd name="connsiteY5635" fmla="*/ 3269345 h 5893281"/>
              <a:gd name="connsiteX5636" fmla="*/ 4322329 w 10035679"/>
              <a:gd name="connsiteY5636" fmla="*/ 3242779 h 5893281"/>
              <a:gd name="connsiteX5637" fmla="*/ 4330176 w 10035679"/>
              <a:gd name="connsiteY5637" fmla="*/ 3228290 h 5893281"/>
              <a:gd name="connsiteX5638" fmla="*/ 4354326 w 10035679"/>
              <a:gd name="connsiteY5638" fmla="*/ 3207761 h 5893281"/>
              <a:gd name="connsiteX5639" fmla="*/ 4382702 w 10035679"/>
              <a:gd name="connsiteY5639" fmla="*/ 3189046 h 5893281"/>
              <a:gd name="connsiteX5640" fmla="*/ 4411079 w 10035679"/>
              <a:gd name="connsiteY5640" fmla="*/ 3174555 h 5893281"/>
              <a:gd name="connsiteX5641" fmla="*/ 4439455 w 10035679"/>
              <a:gd name="connsiteY5641" fmla="*/ 3155838 h 5893281"/>
              <a:gd name="connsiteX5642" fmla="*/ 4445492 w 10035679"/>
              <a:gd name="connsiteY5642" fmla="*/ 3139537 h 5893281"/>
              <a:gd name="connsiteX5643" fmla="*/ 4445492 w 10035679"/>
              <a:gd name="connsiteY5643" fmla="*/ 3117199 h 5893281"/>
              <a:gd name="connsiteX5644" fmla="*/ 4443682 w 10035679"/>
              <a:gd name="connsiteY5644" fmla="*/ 3092443 h 5893281"/>
              <a:gd name="connsiteX5645" fmla="*/ 4445492 w 10035679"/>
              <a:gd name="connsiteY5645" fmla="*/ 3071916 h 5893281"/>
              <a:gd name="connsiteX5646" fmla="*/ 4463607 w 10035679"/>
              <a:gd name="connsiteY5646" fmla="*/ 3042936 h 5893281"/>
              <a:gd name="connsiteX5647" fmla="*/ 4487756 w 10035679"/>
              <a:gd name="connsiteY5647" fmla="*/ 3020596 h 5893281"/>
              <a:gd name="connsiteX5648" fmla="*/ 4514322 w 10035679"/>
              <a:gd name="connsiteY5648" fmla="*/ 3000068 h 5893281"/>
              <a:gd name="connsiteX5649" fmla="*/ 4538472 w 10035679"/>
              <a:gd name="connsiteY5649" fmla="*/ 2977730 h 5893281"/>
              <a:gd name="connsiteX5650" fmla="*/ 4558999 w 10035679"/>
              <a:gd name="connsiteY5650" fmla="*/ 2952975 h 5893281"/>
              <a:gd name="connsiteX5651" fmla="*/ 4571074 w 10035679"/>
              <a:gd name="connsiteY5651" fmla="*/ 2919770 h 5893281"/>
              <a:gd name="connsiteX5652" fmla="*/ 4571074 w 10035679"/>
              <a:gd name="connsiteY5652" fmla="*/ 2917957 h 5893281"/>
              <a:gd name="connsiteX5653" fmla="*/ 4566849 w 10035679"/>
              <a:gd name="connsiteY5653" fmla="*/ 2917957 h 5893281"/>
              <a:gd name="connsiteX5654" fmla="*/ 4566849 w 10035679"/>
              <a:gd name="connsiteY5654" fmla="*/ 2913731 h 5893281"/>
              <a:gd name="connsiteX5655" fmla="*/ 4566849 w 10035679"/>
              <a:gd name="connsiteY5655" fmla="*/ 2909505 h 5893281"/>
              <a:gd name="connsiteX5656" fmla="*/ 4562622 w 10035679"/>
              <a:gd name="connsiteY5656" fmla="*/ 2905279 h 5893281"/>
              <a:gd name="connsiteX5657" fmla="*/ 4556584 w 10035679"/>
              <a:gd name="connsiteY5657" fmla="*/ 2903468 h 5893281"/>
              <a:gd name="connsiteX5658" fmla="*/ 4548737 w 10035679"/>
              <a:gd name="connsiteY5658" fmla="*/ 2899242 h 5893281"/>
              <a:gd name="connsiteX5659" fmla="*/ 4542697 w 10035679"/>
              <a:gd name="connsiteY5659" fmla="*/ 2899242 h 5893281"/>
              <a:gd name="connsiteX5660" fmla="*/ 4530622 w 10035679"/>
              <a:gd name="connsiteY5660" fmla="*/ 2895016 h 5893281"/>
              <a:gd name="connsiteX5661" fmla="*/ 4524584 w 10035679"/>
              <a:gd name="connsiteY5661" fmla="*/ 2903468 h 5893281"/>
              <a:gd name="connsiteX5662" fmla="*/ 4516736 w 10035679"/>
              <a:gd name="connsiteY5662" fmla="*/ 2903468 h 5893281"/>
              <a:gd name="connsiteX5663" fmla="*/ 4506471 w 10035679"/>
              <a:gd name="connsiteY5663" fmla="*/ 2905279 h 5893281"/>
              <a:gd name="connsiteX5664" fmla="*/ 4492586 w 10035679"/>
              <a:gd name="connsiteY5664" fmla="*/ 2905279 h 5893281"/>
              <a:gd name="connsiteX5665" fmla="*/ 4492586 w 10035679"/>
              <a:gd name="connsiteY5665" fmla="*/ 2895016 h 5893281"/>
              <a:gd name="connsiteX5666" fmla="*/ 4486550 w 10035679"/>
              <a:gd name="connsiteY5666" fmla="*/ 2895016 h 5893281"/>
              <a:gd name="connsiteX5667" fmla="*/ 4486550 w 10035679"/>
              <a:gd name="connsiteY5667" fmla="*/ 2866035 h 5893281"/>
              <a:gd name="connsiteX5668" fmla="*/ 4482323 w 10035679"/>
              <a:gd name="connsiteY5668" fmla="*/ 2826791 h 5893281"/>
              <a:gd name="connsiteX5669" fmla="*/ 4478094 w 10035679"/>
              <a:gd name="connsiteY5669" fmla="*/ 2779698 h 5893281"/>
              <a:gd name="connsiteX5670" fmla="*/ 4478094 w 10035679"/>
              <a:gd name="connsiteY5670" fmla="*/ 2734417 h 5893281"/>
              <a:gd name="connsiteX5671" fmla="*/ 4478094 w 10035679"/>
              <a:gd name="connsiteY5671" fmla="*/ 2693362 h 5893281"/>
              <a:gd name="connsiteX5672" fmla="*/ 4485945 w 10035679"/>
              <a:gd name="connsiteY5672" fmla="*/ 2668606 h 5893281"/>
              <a:gd name="connsiteX5673" fmla="*/ 4487152 w 10035679"/>
              <a:gd name="connsiteY5673" fmla="*/ 2661362 h 5893281"/>
              <a:gd name="connsiteX5674" fmla="*/ 4491378 w 10035679"/>
              <a:gd name="connsiteY5674" fmla="*/ 2652908 h 5893281"/>
              <a:gd name="connsiteX5675" fmla="*/ 4495605 w 10035679"/>
              <a:gd name="connsiteY5675" fmla="*/ 2651095 h 5893281"/>
              <a:gd name="connsiteX5676" fmla="*/ 4499831 w 10035679"/>
              <a:gd name="connsiteY5676" fmla="*/ 2651095 h 5893281"/>
              <a:gd name="connsiteX5677" fmla="*/ 4505870 w 10035679"/>
              <a:gd name="connsiteY5677" fmla="*/ 2651095 h 5893281"/>
              <a:gd name="connsiteX5678" fmla="*/ 4513719 w 10035679"/>
              <a:gd name="connsiteY5678" fmla="*/ 2646870 h 5893281"/>
              <a:gd name="connsiteX5679" fmla="*/ 4523980 w 10035679"/>
              <a:gd name="connsiteY5679" fmla="*/ 2646870 h 5893281"/>
              <a:gd name="connsiteX5680" fmla="*/ 4552358 w 10035679"/>
              <a:gd name="connsiteY5680" fmla="*/ 2657135 h 5893281"/>
              <a:gd name="connsiteX5681" fmla="*/ 4584960 w 10035679"/>
              <a:gd name="connsiteY5681" fmla="*/ 2665587 h 5893281"/>
              <a:gd name="connsiteX5682" fmla="*/ 4619374 w 10035679"/>
              <a:gd name="connsiteY5682" fmla="*/ 2665587 h 5893281"/>
              <a:gd name="connsiteX5683" fmla="*/ 4653790 w 10035679"/>
              <a:gd name="connsiteY5683" fmla="*/ 2657135 h 5893281"/>
              <a:gd name="connsiteX5684" fmla="*/ 4680355 w 10035679"/>
              <a:gd name="connsiteY5684" fmla="*/ 2646870 h 5893281"/>
              <a:gd name="connsiteX5685" fmla="*/ 4682166 w 10035679"/>
              <a:gd name="connsiteY5685" fmla="*/ 2642645 h 5893281"/>
              <a:gd name="connsiteX5686" fmla="*/ 4682166 w 10035679"/>
              <a:gd name="connsiteY5686" fmla="*/ 2638419 h 5893281"/>
              <a:gd name="connsiteX5687" fmla="*/ 4686391 w 10035679"/>
              <a:gd name="connsiteY5687" fmla="*/ 2638419 h 5893281"/>
              <a:gd name="connsiteX5688" fmla="*/ 4686391 w 10035679"/>
              <a:gd name="connsiteY5688" fmla="*/ 2636609 h 5893281"/>
              <a:gd name="connsiteX5689" fmla="*/ 4686391 w 10035679"/>
              <a:gd name="connsiteY5689" fmla="*/ 2632382 h 5893281"/>
              <a:gd name="connsiteX5690" fmla="*/ 4694241 w 10035679"/>
              <a:gd name="connsiteY5690" fmla="*/ 2603401 h 5893281"/>
              <a:gd name="connsiteX5691" fmla="*/ 4694241 w 10035679"/>
              <a:gd name="connsiteY5691" fmla="*/ 2570196 h 5893281"/>
              <a:gd name="connsiteX5692" fmla="*/ 4690015 w 10035679"/>
              <a:gd name="connsiteY5692" fmla="*/ 2539402 h 5893281"/>
              <a:gd name="connsiteX5693" fmla="*/ 4685790 w 10035679"/>
              <a:gd name="connsiteY5693" fmla="*/ 2502574 h 5893281"/>
              <a:gd name="connsiteX5694" fmla="*/ 4661637 w 10035679"/>
              <a:gd name="connsiteY5694" fmla="*/ 2496535 h 5893281"/>
              <a:gd name="connsiteX5695" fmla="*/ 4637486 w 10035679"/>
              <a:gd name="connsiteY5695" fmla="*/ 2488083 h 5893281"/>
              <a:gd name="connsiteX5696" fmla="*/ 4613337 w 10035679"/>
              <a:gd name="connsiteY5696" fmla="*/ 2473592 h 5893281"/>
              <a:gd name="connsiteX5697" fmla="*/ 4595224 w 10035679"/>
              <a:gd name="connsiteY5697" fmla="*/ 2454877 h 5893281"/>
              <a:gd name="connsiteX5698" fmla="*/ 4601262 w 10035679"/>
              <a:gd name="connsiteY5698" fmla="*/ 2453064 h 5893281"/>
              <a:gd name="connsiteX5699" fmla="*/ 4609111 w 10035679"/>
              <a:gd name="connsiteY5699" fmla="*/ 2448838 h 5893281"/>
              <a:gd name="connsiteX5700" fmla="*/ 4613337 w 10035679"/>
              <a:gd name="connsiteY5700" fmla="*/ 2444612 h 5893281"/>
              <a:gd name="connsiteX5701" fmla="*/ 4619374 w 10035679"/>
              <a:gd name="connsiteY5701" fmla="*/ 2444612 h 5893281"/>
              <a:gd name="connsiteX5702" fmla="*/ 4627225 w 10035679"/>
              <a:gd name="connsiteY5702" fmla="*/ 2440386 h 5893281"/>
              <a:gd name="connsiteX5703" fmla="*/ 4639299 w 10035679"/>
              <a:gd name="connsiteY5703" fmla="*/ 2440386 h 5893281"/>
              <a:gd name="connsiteX5704" fmla="*/ 4647146 w 10035679"/>
              <a:gd name="connsiteY5704" fmla="*/ 2438573 h 5893281"/>
              <a:gd name="connsiteX5705" fmla="*/ 4657412 w 10035679"/>
              <a:gd name="connsiteY5705" fmla="*/ 2434347 h 5893281"/>
              <a:gd name="connsiteX5706" fmla="*/ 4667675 w 10035679"/>
              <a:gd name="connsiteY5706" fmla="*/ 2434347 h 5893281"/>
              <a:gd name="connsiteX5707" fmla="*/ 4679750 w 10035679"/>
              <a:gd name="connsiteY5707" fmla="*/ 2434347 h 5893281"/>
              <a:gd name="connsiteX5708" fmla="*/ 4679750 w 10035679"/>
              <a:gd name="connsiteY5708" fmla="*/ 2395102 h 5893281"/>
              <a:gd name="connsiteX5709" fmla="*/ 4690015 w 10035679"/>
              <a:gd name="connsiteY5709" fmla="*/ 2395102 h 5893281"/>
              <a:gd name="connsiteX5710" fmla="*/ 4700279 w 10035679"/>
              <a:gd name="connsiteY5710" fmla="*/ 2396915 h 5893281"/>
              <a:gd name="connsiteX5711" fmla="*/ 4704506 w 10035679"/>
              <a:gd name="connsiteY5711" fmla="*/ 2401141 h 5893281"/>
              <a:gd name="connsiteX5712" fmla="*/ 4710542 w 10035679"/>
              <a:gd name="connsiteY5712" fmla="*/ 2401141 h 5893281"/>
              <a:gd name="connsiteX5713" fmla="*/ 4718393 w 10035679"/>
              <a:gd name="connsiteY5713" fmla="*/ 2405367 h 5893281"/>
              <a:gd name="connsiteX5714" fmla="*/ 4724429 w 10035679"/>
              <a:gd name="connsiteY5714" fmla="*/ 2409593 h 5893281"/>
              <a:gd name="connsiteX5715" fmla="*/ 4732278 w 10035679"/>
              <a:gd name="connsiteY5715" fmla="*/ 2401141 h 5893281"/>
              <a:gd name="connsiteX5716" fmla="*/ 4742542 w 10035679"/>
              <a:gd name="connsiteY5716" fmla="*/ 2396915 h 5893281"/>
              <a:gd name="connsiteX5717" fmla="*/ 4750388 w 10035679"/>
              <a:gd name="connsiteY5717" fmla="*/ 2395102 h 5893281"/>
              <a:gd name="connsiteX5718" fmla="*/ 4760656 w 10035679"/>
              <a:gd name="connsiteY5718" fmla="*/ 2390876 h 5893281"/>
              <a:gd name="connsiteX5719" fmla="*/ 4764881 w 10035679"/>
              <a:gd name="connsiteY5719" fmla="*/ 2386649 h 5893281"/>
              <a:gd name="connsiteX5720" fmla="*/ 4766692 w 10035679"/>
              <a:gd name="connsiteY5720" fmla="*/ 2380613 h 5893281"/>
              <a:gd name="connsiteX5721" fmla="*/ 4766692 w 10035679"/>
              <a:gd name="connsiteY5721" fmla="*/ 2372160 h 5893281"/>
              <a:gd name="connsiteX5722" fmla="*/ 4766692 w 10035679"/>
              <a:gd name="connsiteY5722" fmla="*/ 2366123 h 5893281"/>
              <a:gd name="connsiteX5723" fmla="*/ 4766692 w 10035679"/>
              <a:gd name="connsiteY5723" fmla="*/ 2357673 h 5893281"/>
              <a:gd name="connsiteX5724" fmla="*/ 4770919 w 10035679"/>
              <a:gd name="connsiteY5724" fmla="*/ 2351634 h 5893281"/>
              <a:gd name="connsiteX5725" fmla="*/ 4775145 w 10035679"/>
              <a:gd name="connsiteY5725" fmla="*/ 2343182 h 5893281"/>
              <a:gd name="connsiteX5726" fmla="*/ 4842162 w 10035679"/>
              <a:gd name="connsiteY5726" fmla="*/ 2322656 h 5893281"/>
              <a:gd name="connsiteX5727" fmla="*/ 4856048 w 10035679"/>
              <a:gd name="connsiteY5727" fmla="*/ 2300318 h 5893281"/>
              <a:gd name="connsiteX5728" fmla="*/ 4860276 w 10035679"/>
              <a:gd name="connsiteY5728" fmla="*/ 2279788 h 5893281"/>
              <a:gd name="connsiteX5729" fmla="*/ 4870539 w 10035679"/>
              <a:gd name="connsiteY5729" fmla="*/ 2257447 h 5893281"/>
              <a:gd name="connsiteX5730" fmla="*/ 4891066 w 10035679"/>
              <a:gd name="connsiteY5730" fmla="*/ 2242955 h 5893281"/>
              <a:gd name="connsiteX5731" fmla="*/ 4917632 w 10035679"/>
              <a:gd name="connsiteY5731" fmla="*/ 2232692 h 5893281"/>
              <a:gd name="connsiteX5732" fmla="*/ 4947819 w 10035679"/>
              <a:gd name="connsiteY5732" fmla="*/ 2222429 h 5893281"/>
              <a:gd name="connsiteX5733" fmla="*/ 4976196 w 10035679"/>
              <a:gd name="connsiteY5733" fmla="*/ 2212165 h 5893281"/>
              <a:gd name="connsiteX5734" fmla="*/ 4980423 w 10035679"/>
              <a:gd name="connsiteY5734" fmla="*/ 2207940 h 5893281"/>
              <a:gd name="connsiteX5735" fmla="*/ 4980423 w 10035679"/>
              <a:gd name="connsiteY5735" fmla="*/ 2203714 h 5893281"/>
              <a:gd name="connsiteX5736" fmla="*/ 4980423 w 10035679"/>
              <a:gd name="connsiteY5736" fmla="*/ 2199488 h 5893281"/>
              <a:gd name="connsiteX5737" fmla="*/ 4984649 w 10035679"/>
              <a:gd name="connsiteY5737" fmla="*/ 2197677 h 5893281"/>
              <a:gd name="connsiteX5738" fmla="*/ 4970762 w 10035679"/>
              <a:gd name="connsiteY5738" fmla="*/ 2160847 h 5893281"/>
              <a:gd name="connsiteX5739" fmla="*/ 4962913 w 10035679"/>
              <a:gd name="connsiteY5739" fmla="*/ 2117379 h 5893281"/>
              <a:gd name="connsiteX5740" fmla="*/ 4962913 w 10035679"/>
              <a:gd name="connsiteY5740" fmla="*/ 2078135 h 5893281"/>
              <a:gd name="connsiteX5741" fmla="*/ 4961103 w 10035679"/>
              <a:gd name="connsiteY5741" fmla="*/ 2044930 h 5893281"/>
              <a:gd name="connsiteX5742" fmla="*/ 4991290 w 10035679"/>
              <a:gd name="connsiteY5742" fmla="*/ 2043117 h 5893281"/>
              <a:gd name="connsiteX5743" fmla="*/ 5013630 w 10035679"/>
              <a:gd name="connsiteY5743" fmla="*/ 2034665 h 5893281"/>
              <a:gd name="connsiteX5744" fmla="*/ 5037776 w 10035679"/>
              <a:gd name="connsiteY5744" fmla="*/ 2028629 h 5893281"/>
              <a:gd name="connsiteX5745" fmla="*/ 5037776 w 10035679"/>
              <a:gd name="connsiteY5745" fmla="*/ 2044930 h 5893281"/>
              <a:gd name="connsiteX5746" fmla="*/ 5033550 w 10035679"/>
              <a:gd name="connsiteY5746" fmla="*/ 2059420 h 5893281"/>
              <a:gd name="connsiteX5747" fmla="*/ 5029322 w 10035679"/>
              <a:gd name="connsiteY5747" fmla="*/ 2085984 h 5893281"/>
              <a:gd name="connsiteX5748" fmla="*/ 5027512 w 10035679"/>
              <a:gd name="connsiteY5748" fmla="*/ 2121003 h 5893281"/>
              <a:gd name="connsiteX5749" fmla="*/ 5023286 w 10035679"/>
              <a:gd name="connsiteY5749" fmla="*/ 2154208 h 5893281"/>
              <a:gd name="connsiteX5750" fmla="*/ 5023286 w 10035679"/>
              <a:gd name="connsiteY5750" fmla="*/ 2178960 h 5893281"/>
              <a:gd name="connsiteX5751" fmla="*/ 5033550 w 10035679"/>
              <a:gd name="connsiteY5751" fmla="*/ 2184996 h 5893281"/>
              <a:gd name="connsiteX5752" fmla="*/ 5041398 w 10035679"/>
              <a:gd name="connsiteY5752" fmla="*/ 2189223 h 5893281"/>
              <a:gd name="connsiteX5753" fmla="*/ 5043210 w 10035679"/>
              <a:gd name="connsiteY5753" fmla="*/ 2193449 h 5893281"/>
              <a:gd name="connsiteX5754" fmla="*/ 5051057 w 10035679"/>
              <a:gd name="connsiteY5754" fmla="*/ 2197677 h 5893281"/>
              <a:gd name="connsiteX5755" fmla="*/ 5061308 w 10035679"/>
              <a:gd name="connsiteY5755" fmla="*/ 2203714 h 5893281"/>
              <a:gd name="connsiteX5756" fmla="*/ 5083648 w 10035679"/>
              <a:gd name="connsiteY5756" fmla="*/ 2193449 h 5893281"/>
              <a:gd name="connsiteX5757" fmla="*/ 5099345 w 10035679"/>
              <a:gd name="connsiteY5757" fmla="*/ 2193449 h 5893281"/>
              <a:gd name="connsiteX5758" fmla="*/ 5109610 w 10035679"/>
              <a:gd name="connsiteY5758" fmla="*/ 2199488 h 5893281"/>
              <a:gd name="connsiteX5759" fmla="*/ 5123496 w 10035679"/>
              <a:gd name="connsiteY5759" fmla="*/ 2211562 h 5893281"/>
              <a:gd name="connsiteX5760" fmla="*/ 5141608 w 10035679"/>
              <a:gd name="connsiteY5760" fmla="*/ 2211562 h 5893281"/>
              <a:gd name="connsiteX5761" fmla="*/ 5162135 w 10035679"/>
              <a:gd name="connsiteY5761" fmla="*/ 2203111 h 5893281"/>
              <a:gd name="connsiteX5762" fmla="*/ 5180249 w 10035679"/>
              <a:gd name="connsiteY5762" fmla="*/ 2192846 h 5893281"/>
              <a:gd name="connsiteX5763" fmla="*/ 5190512 w 10035679"/>
              <a:gd name="connsiteY5763" fmla="*/ 2182580 h 5893281"/>
              <a:gd name="connsiteX5764" fmla="*/ 5204400 w 10035679"/>
              <a:gd name="connsiteY5764" fmla="*/ 2174128 h 5893281"/>
              <a:gd name="connsiteX5765" fmla="*/ 5222512 w 10035679"/>
              <a:gd name="connsiteY5765" fmla="*/ 2168092 h 5893281"/>
              <a:gd name="connsiteX5766" fmla="*/ 5250889 w 10035679"/>
              <a:gd name="connsiteY5766" fmla="*/ 2169902 h 5893281"/>
              <a:gd name="connsiteX5767" fmla="*/ 5289528 w 10035679"/>
              <a:gd name="connsiteY5767" fmla="*/ 2178354 h 5893281"/>
              <a:gd name="connsiteX5768" fmla="*/ 5293756 w 10035679"/>
              <a:gd name="connsiteY5768" fmla="*/ 2168092 h 5893281"/>
              <a:gd name="connsiteX5769" fmla="*/ 5295567 w 10035679"/>
              <a:gd name="connsiteY5769" fmla="*/ 2163866 h 5893281"/>
              <a:gd name="connsiteX5770" fmla="*/ 5303416 w 10035679"/>
              <a:gd name="connsiteY5770" fmla="*/ 2155413 h 5893281"/>
              <a:gd name="connsiteX5771" fmla="*/ 5309453 w 10035679"/>
              <a:gd name="connsiteY5771" fmla="*/ 2153605 h 5893281"/>
              <a:gd name="connsiteX5772" fmla="*/ 5317302 w 10035679"/>
              <a:gd name="connsiteY5772" fmla="*/ 2153605 h 5893281"/>
              <a:gd name="connsiteX5773" fmla="*/ 5327567 w 10035679"/>
              <a:gd name="connsiteY5773" fmla="*/ 2149379 h 5893281"/>
              <a:gd name="connsiteX5774" fmla="*/ 5327567 w 10035679"/>
              <a:gd name="connsiteY5774" fmla="*/ 2087796 h 5893281"/>
              <a:gd name="connsiteX5775" fmla="*/ 5335414 w 10035679"/>
              <a:gd name="connsiteY5775" fmla="*/ 2038288 h 5893281"/>
              <a:gd name="connsiteX5776" fmla="*/ 5341453 w 10035679"/>
              <a:gd name="connsiteY5776" fmla="*/ 2029837 h 5893281"/>
              <a:gd name="connsiteX5777" fmla="*/ 5349302 w 10035679"/>
              <a:gd name="connsiteY5777" fmla="*/ 2028024 h 5893281"/>
              <a:gd name="connsiteX5778" fmla="*/ 5355339 w 10035679"/>
              <a:gd name="connsiteY5778" fmla="*/ 2019571 h 5893281"/>
              <a:gd name="connsiteX5779" fmla="*/ 5363188 w 10035679"/>
              <a:gd name="connsiteY5779" fmla="*/ 2015345 h 5893281"/>
              <a:gd name="connsiteX5780" fmla="*/ 5373453 w 10035679"/>
              <a:gd name="connsiteY5780" fmla="*/ 2013534 h 5893281"/>
              <a:gd name="connsiteX5781" fmla="*/ 5373453 w 10035679"/>
              <a:gd name="connsiteY5781" fmla="*/ 2019571 h 5893281"/>
              <a:gd name="connsiteX5782" fmla="*/ 5379489 w 10035679"/>
              <a:gd name="connsiteY5782" fmla="*/ 2028024 h 5893281"/>
              <a:gd name="connsiteX5783" fmla="*/ 5383715 w 10035679"/>
              <a:gd name="connsiteY5783" fmla="*/ 2034062 h 5893281"/>
              <a:gd name="connsiteX5784" fmla="*/ 5387942 w 10035679"/>
              <a:gd name="connsiteY5784" fmla="*/ 2042514 h 5893281"/>
              <a:gd name="connsiteX5785" fmla="*/ 5392168 w 10035679"/>
              <a:gd name="connsiteY5785" fmla="*/ 2044325 h 5893281"/>
              <a:gd name="connsiteX5786" fmla="*/ 5402432 w 10035679"/>
              <a:gd name="connsiteY5786" fmla="*/ 2048551 h 5893281"/>
              <a:gd name="connsiteX5787" fmla="*/ 5412697 w 10035679"/>
              <a:gd name="connsiteY5787" fmla="*/ 2052779 h 5893281"/>
              <a:gd name="connsiteX5788" fmla="*/ 5408469 w 10035679"/>
              <a:gd name="connsiteY5788" fmla="*/ 2019571 h 5893281"/>
              <a:gd name="connsiteX5789" fmla="*/ 5406658 w 10035679"/>
              <a:gd name="connsiteY5789" fmla="*/ 1999044 h 5893281"/>
              <a:gd name="connsiteX5790" fmla="*/ 5398809 w 10035679"/>
              <a:gd name="connsiteY5790" fmla="*/ 1984553 h 5893281"/>
              <a:gd name="connsiteX5791" fmla="*/ 5394583 w 10035679"/>
              <a:gd name="connsiteY5791" fmla="*/ 1965838 h 5893281"/>
              <a:gd name="connsiteX5792" fmla="*/ 5388546 w 10035679"/>
              <a:gd name="connsiteY5792" fmla="*/ 1932630 h 5893281"/>
              <a:gd name="connsiteX5793" fmla="*/ 5406658 w 10035679"/>
              <a:gd name="connsiteY5793" fmla="*/ 1930820 h 5893281"/>
              <a:gd name="connsiteX5794" fmla="*/ 5418734 w 10035679"/>
              <a:gd name="connsiteY5794" fmla="*/ 1922366 h 5893281"/>
              <a:gd name="connsiteX5795" fmla="*/ 5430809 w 10035679"/>
              <a:gd name="connsiteY5795" fmla="*/ 1916330 h 5893281"/>
              <a:gd name="connsiteX5796" fmla="*/ 5444695 w 10035679"/>
              <a:gd name="connsiteY5796" fmla="*/ 1907877 h 5893281"/>
              <a:gd name="connsiteX5797" fmla="*/ 5468846 w 10035679"/>
              <a:gd name="connsiteY5797" fmla="*/ 1907877 h 5893281"/>
              <a:gd name="connsiteX5798" fmla="*/ 5492996 w 10035679"/>
              <a:gd name="connsiteY5798" fmla="*/ 1912104 h 5893281"/>
              <a:gd name="connsiteX5799" fmla="*/ 5511109 w 10035679"/>
              <a:gd name="connsiteY5799" fmla="*/ 1916330 h 5893281"/>
              <a:gd name="connsiteX5800" fmla="*/ 5529221 w 10035679"/>
              <a:gd name="connsiteY5800" fmla="*/ 1907877 h 5893281"/>
              <a:gd name="connsiteX5801" fmla="*/ 5543108 w 10035679"/>
              <a:gd name="connsiteY5801" fmla="*/ 1887349 h 5893281"/>
              <a:gd name="connsiteX5802" fmla="*/ 5531033 w 10035679"/>
              <a:gd name="connsiteY5802" fmla="*/ 1883123 h 5893281"/>
              <a:gd name="connsiteX5803" fmla="*/ 5520768 w 10035679"/>
              <a:gd name="connsiteY5803" fmla="*/ 1878896 h 5893281"/>
              <a:gd name="connsiteX5804" fmla="*/ 5514732 w 10035679"/>
              <a:gd name="connsiteY5804" fmla="*/ 1874670 h 5893281"/>
              <a:gd name="connsiteX5805" fmla="*/ 5502656 w 10035679"/>
              <a:gd name="connsiteY5805" fmla="*/ 1872860 h 5893281"/>
              <a:gd name="connsiteX5806" fmla="*/ 5488770 w 10035679"/>
              <a:gd name="connsiteY5806" fmla="*/ 1872860 h 5893281"/>
              <a:gd name="connsiteX5807" fmla="*/ 5454355 w 10035679"/>
              <a:gd name="connsiteY5807" fmla="*/ 1889161 h 5893281"/>
              <a:gd name="connsiteX5808" fmla="*/ 5415715 w 10035679"/>
              <a:gd name="connsiteY5808" fmla="*/ 1901236 h 5893281"/>
              <a:gd name="connsiteX5809" fmla="*/ 5373453 w 10035679"/>
              <a:gd name="connsiteY5809" fmla="*/ 1907273 h 5893281"/>
              <a:gd name="connsiteX5810" fmla="*/ 5365603 w 10035679"/>
              <a:gd name="connsiteY5810" fmla="*/ 1888556 h 5893281"/>
              <a:gd name="connsiteX5811" fmla="*/ 5355339 w 10035679"/>
              <a:gd name="connsiteY5811" fmla="*/ 1874067 h 5893281"/>
              <a:gd name="connsiteX5812" fmla="*/ 5345076 w 10035679"/>
              <a:gd name="connsiteY5812" fmla="*/ 1859576 h 5893281"/>
              <a:gd name="connsiteX5813" fmla="*/ 5337227 w 10035679"/>
              <a:gd name="connsiteY5813" fmla="*/ 1843274 h 5893281"/>
              <a:gd name="connsiteX5814" fmla="*/ 5335414 w 10035679"/>
              <a:gd name="connsiteY5814" fmla="*/ 1814292 h 5893281"/>
              <a:gd name="connsiteX5815" fmla="*/ 5337227 w 10035679"/>
              <a:gd name="connsiteY5815" fmla="*/ 1791953 h 5893281"/>
              <a:gd name="connsiteX5816" fmla="*/ 5335414 w 10035679"/>
              <a:gd name="connsiteY5816" fmla="*/ 1767199 h 5893281"/>
              <a:gd name="connsiteX5817" fmla="*/ 5331188 w 10035679"/>
              <a:gd name="connsiteY5817" fmla="*/ 1738217 h 5893281"/>
              <a:gd name="connsiteX5818" fmla="*/ 5335414 w 10035679"/>
              <a:gd name="connsiteY5818" fmla="*/ 1713464 h 5893281"/>
              <a:gd name="connsiteX5819" fmla="*/ 5351717 w 10035679"/>
              <a:gd name="connsiteY5819" fmla="*/ 1676636 h 5893281"/>
              <a:gd name="connsiteX5820" fmla="*/ 5380092 w 10035679"/>
              <a:gd name="connsiteY5820" fmla="*/ 1651883 h 5893281"/>
              <a:gd name="connsiteX5821" fmla="*/ 5408469 w 10035679"/>
              <a:gd name="connsiteY5821" fmla="*/ 1622902 h 5893281"/>
              <a:gd name="connsiteX5822" fmla="*/ 5432620 w 10035679"/>
              <a:gd name="connsiteY5822" fmla="*/ 1593923 h 5893281"/>
              <a:gd name="connsiteX5823" fmla="*/ 5450734 w 10035679"/>
              <a:gd name="connsiteY5823" fmla="*/ 1560716 h 5893281"/>
              <a:gd name="connsiteX5824" fmla="*/ 5440469 w 10035679"/>
              <a:gd name="connsiteY5824" fmla="*/ 1550453 h 5893281"/>
              <a:gd name="connsiteX5825" fmla="*/ 5430206 w 10035679"/>
              <a:gd name="connsiteY5825" fmla="*/ 1540189 h 5893281"/>
              <a:gd name="connsiteX5826" fmla="*/ 5418131 w 10035679"/>
              <a:gd name="connsiteY5826" fmla="*/ 1529924 h 5893281"/>
              <a:gd name="connsiteX5827" fmla="*/ 5391565 w 10035679"/>
              <a:gd name="connsiteY5827" fmla="*/ 1534152 h 5893281"/>
              <a:gd name="connsiteX5828" fmla="*/ 5358962 w 10035679"/>
              <a:gd name="connsiteY5828" fmla="*/ 1535962 h 5893281"/>
              <a:gd name="connsiteX5829" fmla="*/ 5348697 w 10035679"/>
              <a:gd name="connsiteY5829" fmla="*/ 1587281 h 5893281"/>
              <a:gd name="connsiteX5830" fmla="*/ 5330585 w 10035679"/>
              <a:gd name="connsiteY5830" fmla="*/ 1626525 h 5893281"/>
              <a:gd name="connsiteX5831" fmla="*/ 5306434 w 10035679"/>
              <a:gd name="connsiteY5831" fmla="*/ 1659730 h 5893281"/>
              <a:gd name="connsiteX5832" fmla="*/ 5278058 w 10035679"/>
              <a:gd name="connsiteY5832" fmla="*/ 1690521 h 5893281"/>
              <a:gd name="connsiteX5833" fmla="*/ 5251492 w 10035679"/>
              <a:gd name="connsiteY5833" fmla="*/ 1727350 h 5893281"/>
              <a:gd name="connsiteX5834" fmla="*/ 5235190 w 10035679"/>
              <a:gd name="connsiteY5834" fmla="*/ 1770821 h 5893281"/>
              <a:gd name="connsiteX5835" fmla="*/ 5223115 w 10035679"/>
              <a:gd name="connsiteY5835" fmla="*/ 1820331 h 5893281"/>
              <a:gd name="connsiteX5836" fmla="*/ 5245455 w 10035679"/>
              <a:gd name="connsiteY5836" fmla="*/ 1839048 h 5893281"/>
              <a:gd name="connsiteX5837" fmla="*/ 5265982 w 10035679"/>
              <a:gd name="connsiteY5837" fmla="*/ 1859576 h 5893281"/>
              <a:gd name="connsiteX5838" fmla="*/ 5279868 w 10035679"/>
              <a:gd name="connsiteY5838" fmla="*/ 1886143 h 5893281"/>
              <a:gd name="connsiteX5839" fmla="*/ 5287718 w 10035679"/>
              <a:gd name="connsiteY5839" fmla="*/ 1916933 h 5893281"/>
              <a:gd name="connsiteX5840" fmla="*/ 5277455 w 10035679"/>
              <a:gd name="connsiteY5840" fmla="*/ 1921159 h 5893281"/>
              <a:gd name="connsiteX5841" fmla="*/ 5273229 w 10035679"/>
              <a:gd name="connsiteY5841" fmla="*/ 1925385 h 5893281"/>
              <a:gd name="connsiteX5842" fmla="*/ 5269001 w 10035679"/>
              <a:gd name="connsiteY5842" fmla="*/ 1929612 h 5893281"/>
              <a:gd name="connsiteX5843" fmla="*/ 5269001 w 10035679"/>
              <a:gd name="connsiteY5843" fmla="*/ 1931422 h 5893281"/>
              <a:gd name="connsiteX5844" fmla="*/ 5264775 w 10035679"/>
              <a:gd name="connsiteY5844" fmla="*/ 1935649 h 5893281"/>
              <a:gd name="connsiteX5845" fmla="*/ 5264775 w 10035679"/>
              <a:gd name="connsiteY5845" fmla="*/ 1944102 h 5893281"/>
              <a:gd name="connsiteX5846" fmla="*/ 5262964 w 10035679"/>
              <a:gd name="connsiteY5846" fmla="*/ 1945915 h 5893281"/>
              <a:gd name="connsiteX5847" fmla="*/ 5216475 w 10035679"/>
              <a:gd name="connsiteY5847" fmla="*/ 1964631 h 5893281"/>
              <a:gd name="connsiteX5848" fmla="*/ 5210437 w 10035679"/>
              <a:gd name="connsiteY5848" fmla="*/ 2008101 h 5893281"/>
              <a:gd name="connsiteX5849" fmla="*/ 5196551 w 10035679"/>
              <a:gd name="connsiteY5849" fmla="*/ 2041306 h 5893281"/>
              <a:gd name="connsiteX5850" fmla="*/ 5182665 w 10035679"/>
              <a:gd name="connsiteY5850" fmla="*/ 2066060 h 5893281"/>
              <a:gd name="connsiteX5851" fmla="*/ 5160325 w 10035679"/>
              <a:gd name="connsiteY5851" fmla="*/ 2086589 h 5893281"/>
              <a:gd name="connsiteX5852" fmla="*/ 5142212 w 10035679"/>
              <a:gd name="connsiteY5852" fmla="*/ 2108928 h 5893281"/>
              <a:gd name="connsiteX5853" fmla="*/ 5125911 w 10035679"/>
              <a:gd name="connsiteY5853" fmla="*/ 2137907 h 5893281"/>
              <a:gd name="connsiteX5854" fmla="*/ 5113836 w 10035679"/>
              <a:gd name="connsiteY5854" fmla="*/ 2137907 h 5893281"/>
              <a:gd name="connsiteX5855" fmla="*/ 5113836 w 10035679"/>
              <a:gd name="connsiteY5855" fmla="*/ 2129455 h 5893281"/>
              <a:gd name="connsiteX5856" fmla="*/ 5085459 w 10035679"/>
              <a:gd name="connsiteY5856" fmla="*/ 2090210 h 5893281"/>
              <a:gd name="connsiteX5857" fmla="*/ 5069158 w 10035679"/>
              <a:gd name="connsiteY5857" fmla="*/ 2046740 h 5893281"/>
              <a:gd name="connsiteX5858" fmla="*/ 5057082 w 10035679"/>
              <a:gd name="connsiteY5858" fmla="*/ 1999647 h 5893281"/>
              <a:gd name="connsiteX5859" fmla="*/ 5036569 w 10035679"/>
              <a:gd name="connsiteY5859" fmla="*/ 1945915 h 5893281"/>
              <a:gd name="connsiteX5860" fmla="*/ 5008196 w 10035679"/>
              <a:gd name="connsiteY5860" fmla="*/ 1960405 h 5893281"/>
              <a:gd name="connsiteX5861" fmla="*/ 4990082 w 10035679"/>
              <a:gd name="connsiteY5861" fmla="*/ 1979118 h 5893281"/>
              <a:gd name="connsiteX5862" fmla="*/ 4969555 w 10035679"/>
              <a:gd name="connsiteY5862" fmla="*/ 1993610 h 5893281"/>
              <a:gd name="connsiteX5863" fmla="*/ 4947216 w 10035679"/>
              <a:gd name="connsiteY5863" fmla="*/ 2003873 h 5893281"/>
              <a:gd name="connsiteX5864" fmla="*/ 4912801 w 10035679"/>
              <a:gd name="connsiteY5864" fmla="*/ 2012327 h 5893281"/>
              <a:gd name="connsiteX5865" fmla="*/ 4908576 w 10035679"/>
              <a:gd name="connsiteY5865" fmla="*/ 2008101 h 5893281"/>
              <a:gd name="connsiteX5866" fmla="*/ 4904349 w 10035679"/>
              <a:gd name="connsiteY5866" fmla="*/ 2008101 h 5893281"/>
              <a:gd name="connsiteX5867" fmla="*/ 4902538 w 10035679"/>
              <a:gd name="connsiteY5867" fmla="*/ 2008101 h 5893281"/>
              <a:gd name="connsiteX5868" fmla="*/ 4898313 w 10035679"/>
              <a:gd name="connsiteY5868" fmla="*/ 2003873 h 5893281"/>
              <a:gd name="connsiteX5869" fmla="*/ 4890463 w 10035679"/>
              <a:gd name="connsiteY5869" fmla="*/ 2003873 h 5893281"/>
              <a:gd name="connsiteX5870" fmla="*/ 4888652 w 10035679"/>
              <a:gd name="connsiteY5870" fmla="*/ 1960405 h 5893281"/>
              <a:gd name="connsiteX5871" fmla="*/ 4884425 w 10035679"/>
              <a:gd name="connsiteY5871" fmla="*/ 1925385 h 5893281"/>
              <a:gd name="connsiteX5872" fmla="*/ 4876577 w 10035679"/>
              <a:gd name="connsiteY5872" fmla="*/ 1896405 h 5893281"/>
              <a:gd name="connsiteX5873" fmla="*/ 4870539 w 10035679"/>
              <a:gd name="connsiteY5873" fmla="*/ 1863200 h 5893281"/>
              <a:gd name="connsiteX5874" fmla="*/ 4866313 w 10035679"/>
              <a:gd name="connsiteY5874" fmla="*/ 1819726 h 5893281"/>
              <a:gd name="connsiteX5875" fmla="*/ 4884425 w 10035679"/>
              <a:gd name="connsiteY5875" fmla="*/ 1801011 h 5893281"/>
              <a:gd name="connsiteX5876" fmla="*/ 4890463 w 10035679"/>
              <a:gd name="connsiteY5876" fmla="*/ 1784709 h 5893281"/>
              <a:gd name="connsiteX5877" fmla="*/ 4894689 w 10035679"/>
              <a:gd name="connsiteY5877" fmla="*/ 1762368 h 5893281"/>
              <a:gd name="connsiteX5878" fmla="*/ 4904954 w 10035679"/>
              <a:gd name="connsiteY5878" fmla="*/ 1733388 h 5893281"/>
              <a:gd name="connsiteX5879" fmla="*/ 4912801 w 10035679"/>
              <a:gd name="connsiteY5879" fmla="*/ 1727350 h 5893281"/>
              <a:gd name="connsiteX5880" fmla="*/ 4923066 w 10035679"/>
              <a:gd name="connsiteY5880" fmla="*/ 1717087 h 5893281"/>
              <a:gd name="connsiteX5881" fmla="*/ 4933329 w 10035679"/>
              <a:gd name="connsiteY5881" fmla="*/ 1705012 h 5893281"/>
              <a:gd name="connsiteX5882" fmla="*/ 4945404 w 10035679"/>
              <a:gd name="connsiteY5882" fmla="*/ 1694748 h 5893281"/>
              <a:gd name="connsiteX5883" fmla="*/ 4951443 w 10035679"/>
              <a:gd name="connsiteY5883" fmla="*/ 1698974 h 5893281"/>
              <a:gd name="connsiteX5884" fmla="*/ 4955669 w 10035679"/>
              <a:gd name="connsiteY5884" fmla="*/ 1703200 h 5893281"/>
              <a:gd name="connsiteX5885" fmla="*/ 4959895 w 10035679"/>
              <a:gd name="connsiteY5885" fmla="*/ 1705012 h 5893281"/>
              <a:gd name="connsiteX5886" fmla="*/ 4961706 w 10035679"/>
              <a:gd name="connsiteY5886" fmla="*/ 1709238 h 5893281"/>
              <a:gd name="connsiteX5887" fmla="*/ 4969555 w 10035679"/>
              <a:gd name="connsiteY5887" fmla="*/ 1703200 h 5893281"/>
              <a:gd name="connsiteX5888" fmla="*/ 4973781 w 10035679"/>
              <a:gd name="connsiteY5888" fmla="*/ 1694748 h 5893281"/>
              <a:gd name="connsiteX5889" fmla="*/ 4975593 w 10035679"/>
              <a:gd name="connsiteY5889" fmla="*/ 1688711 h 5893281"/>
              <a:gd name="connsiteX5890" fmla="*/ 4979820 w 10035679"/>
              <a:gd name="connsiteY5890" fmla="*/ 1676636 h 5893281"/>
              <a:gd name="connsiteX5891" fmla="*/ 4984046 w 10035679"/>
              <a:gd name="connsiteY5891" fmla="*/ 1670597 h 5893281"/>
              <a:gd name="connsiteX5892" fmla="*/ 5008196 w 10035679"/>
              <a:gd name="connsiteY5892" fmla="*/ 1656109 h 5893281"/>
              <a:gd name="connsiteX5893" fmla="*/ 5028719 w 10035679"/>
              <a:gd name="connsiteY5893" fmla="*/ 1647655 h 5893281"/>
              <a:gd name="connsiteX5894" fmla="*/ 5046832 w 10035679"/>
              <a:gd name="connsiteY5894" fmla="*/ 1631354 h 5893281"/>
              <a:gd name="connsiteX5895" fmla="*/ 5040795 w 10035679"/>
              <a:gd name="connsiteY5895" fmla="*/ 1627128 h 5893281"/>
              <a:gd name="connsiteX5896" fmla="*/ 5036569 w 10035679"/>
              <a:gd name="connsiteY5896" fmla="*/ 1627128 h 5893281"/>
              <a:gd name="connsiteX5897" fmla="*/ 5032343 w 10035679"/>
              <a:gd name="connsiteY5897" fmla="*/ 1627128 h 5893281"/>
              <a:gd name="connsiteX5898" fmla="*/ 5032343 w 10035679"/>
              <a:gd name="connsiteY5898" fmla="*/ 1622902 h 5893281"/>
              <a:gd name="connsiteX5899" fmla="*/ 5032343 w 10035679"/>
              <a:gd name="connsiteY5899" fmla="*/ 1616865 h 5893281"/>
              <a:gd name="connsiteX5900" fmla="*/ 5028116 w 10035679"/>
              <a:gd name="connsiteY5900" fmla="*/ 1608411 h 5893281"/>
              <a:gd name="connsiteX5901" fmla="*/ 5054680 w 10035679"/>
              <a:gd name="connsiteY5901" fmla="*/ 1575206 h 5893281"/>
              <a:gd name="connsiteX5902" fmla="*/ 5078817 w 10035679"/>
              <a:gd name="connsiteY5902" fmla="*/ 1535962 h 5893281"/>
              <a:gd name="connsiteX5903" fmla="*/ 5099345 w 10035679"/>
              <a:gd name="connsiteY5903" fmla="*/ 1490682 h 5893281"/>
              <a:gd name="connsiteX5904" fmla="*/ 5121685 w 10035679"/>
              <a:gd name="connsiteY5904" fmla="*/ 1443587 h 5893281"/>
              <a:gd name="connsiteX5905" fmla="*/ 5142212 w 10035679"/>
              <a:gd name="connsiteY5905" fmla="*/ 1396493 h 5893281"/>
              <a:gd name="connsiteX5906" fmla="*/ 5168777 w 10035679"/>
              <a:gd name="connsiteY5906" fmla="*/ 1353022 h 5893281"/>
              <a:gd name="connsiteX5907" fmla="*/ 5192927 w 10035679"/>
              <a:gd name="connsiteY5907" fmla="*/ 1324042 h 5893281"/>
              <a:gd name="connsiteX5908" fmla="*/ 5223115 w 10035679"/>
              <a:gd name="connsiteY5908" fmla="*/ 1307739 h 5893281"/>
              <a:gd name="connsiteX5909" fmla="*/ 5223115 w 10035679"/>
              <a:gd name="connsiteY5909" fmla="*/ 1278760 h 5893281"/>
              <a:gd name="connsiteX5910" fmla="*/ 5255720 w 10035679"/>
              <a:gd name="connsiteY5910" fmla="*/ 1278760 h 5893281"/>
              <a:gd name="connsiteX5911" fmla="*/ 5273832 w 10035679"/>
              <a:gd name="connsiteY5911" fmla="*/ 1245553 h 5893281"/>
              <a:gd name="connsiteX5912" fmla="*/ 5302208 w 10035679"/>
              <a:gd name="connsiteY5912" fmla="*/ 1223214 h 5893281"/>
              <a:gd name="connsiteX5913" fmla="*/ 5340848 w 10035679"/>
              <a:gd name="connsiteY5913" fmla="*/ 1212949 h 5893281"/>
              <a:gd name="connsiteX5914" fmla="*/ 5345076 w 10035679"/>
              <a:gd name="connsiteY5914" fmla="*/ 1217178 h 5893281"/>
              <a:gd name="connsiteX5915" fmla="*/ 5349302 w 10035679"/>
              <a:gd name="connsiteY5915" fmla="*/ 1217178 h 5893281"/>
              <a:gd name="connsiteX5916" fmla="*/ 5351113 w 10035679"/>
              <a:gd name="connsiteY5916" fmla="*/ 1217178 h 5893281"/>
              <a:gd name="connsiteX5917" fmla="*/ 5358962 w 10035679"/>
              <a:gd name="connsiteY5917" fmla="*/ 1221404 h 5893281"/>
              <a:gd name="connsiteX5918" fmla="*/ 5358962 w 10035679"/>
              <a:gd name="connsiteY5918" fmla="*/ 1194837 h 5893281"/>
              <a:gd name="connsiteX5919" fmla="*/ 5369225 w 10035679"/>
              <a:gd name="connsiteY5919" fmla="*/ 1194837 h 5893281"/>
              <a:gd name="connsiteX5920" fmla="*/ 5377074 w 10035679"/>
              <a:gd name="connsiteY5920" fmla="*/ 1194837 h 5893281"/>
              <a:gd name="connsiteX5921" fmla="*/ 5383113 w 10035679"/>
              <a:gd name="connsiteY5921" fmla="*/ 1194837 h 5893281"/>
              <a:gd name="connsiteX5922" fmla="*/ 5387339 w 10035679"/>
              <a:gd name="connsiteY5922" fmla="*/ 1194837 h 5893281"/>
              <a:gd name="connsiteX5923" fmla="*/ 5391565 w 10035679"/>
              <a:gd name="connsiteY5923" fmla="*/ 1199063 h 5893281"/>
              <a:gd name="connsiteX5924" fmla="*/ 5395188 w 10035679"/>
              <a:gd name="connsiteY5924" fmla="*/ 1199063 h 5893281"/>
              <a:gd name="connsiteX5925" fmla="*/ 5407261 w 10035679"/>
              <a:gd name="connsiteY5925" fmla="*/ 1207515 h 5893281"/>
              <a:gd name="connsiteX5926" fmla="*/ 5419337 w 10035679"/>
              <a:gd name="connsiteY5926" fmla="*/ 1178532 h 5893281"/>
              <a:gd name="connsiteX5927" fmla="*/ 5441677 w 10035679"/>
              <a:gd name="connsiteY5927" fmla="*/ 1159819 h 5893281"/>
              <a:gd name="connsiteX5928" fmla="*/ 5465827 w 10035679"/>
              <a:gd name="connsiteY5928" fmla="*/ 1153782 h 5893281"/>
              <a:gd name="connsiteX5929" fmla="*/ 5498430 w 10035679"/>
              <a:gd name="connsiteY5929" fmla="*/ 1145330 h 5893281"/>
              <a:gd name="connsiteX5930" fmla="*/ 5531033 w 10035679"/>
              <a:gd name="connsiteY5930" fmla="*/ 1141102 h 5893281"/>
              <a:gd name="connsiteX5931" fmla="*/ 5544919 w 10035679"/>
              <a:gd name="connsiteY5931" fmla="*/ 1155593 h 5893281"/>
              <a:gd name="connsiteX5932" fmla="*/ 5561220 w 10035679"/>
              <a:gd name="connsiteY5932" fmla="*/ 1164045 h 5893281"/>
              <a:gd name="connsiteX5933" fmla="*/ 5575106 w 10035679"/>
              <a:gd name="connsiteY5933" fmla="*/ 1165857 h 5893281"/>
              <a:gd name="connsiteX5934" fmla="*/ 5588994 w 10035679"/>
              <a:gd name="connsiteY5934" fmla="*/ 1170083 h 5893281"/>
              <a:gd name="connsiteX5935" fmla="*/ 5601070 w 10035679"/>
              <a:gd name="connsiteY5935" fmla="*/ 1184573 h 5893281"/>
              <a:gd name="connsiteX5936" fmla="*/ 5607106 w 10035679"/>
              <a:gd name="connsiteY5936" fmla="*/ 1213554 h 5893281"/>
              <a:gd name="connsiteX5937" fmla="*/ 5602880 w 10035679"/>
              <a:gd name="connsiteY5937" fmla="*/ 1217781 h 5893281"/>
              <a:gd name="connsiteX5938" fmla="*/ 5601070 w 10035679"/>
              <a:gd name="connsiteY5938" fmla="*/ 1222006 h 5893281"/>
              <a:gd name="connsiteX5939" fmla="*/ 5596842 w 10035679"/>
              <a:gd name="connsiteY5939" fmla="*/ 1222006 h 5893281"/>
              <a:gd name="connsiteX5940" fmla="*/ 5596842 w 10035679"/>
              <a:gd name="connsiteY5940" fmla="*/ 1223816 h 5893281"/>
              <a:gd name="connsiteX5941" fmla="*/ 5592616 w 10035679"/>
              <a:gd name="connsiteY5941" fmla="*/ 1228044 h 5893281"/>
              <a:gd name="connsiteX5942" fmla="*/ 5592616 w 10035679"/>
              <a:gd name="connsiteY5942" fmla="*/ 1236497 h 5893281"/>
              <a:gd name="connsiteX5943" fmla="*/ 5596842 w 10035679"/>
              <a:gd name="connsiteY5943" fmla="*/ 1242533 h 5893281"/>
              <a:gd name="connsiteX5944" fmla="*/ 5601070 w 10035679"/>
              <a:gd name="connsiteY5944" fmla="*/ 1242533 h 5893281"/>
              <a:gd name="connsiteX5945" fmla="*/ 5602880 w 10035679"/>
              <a:gd name="connsiteY5945" fmla="*/ 1246759 h 5893281"/>
              <a:gd name="connsiteX5946" fmla="*/ 5607106 w 10035679"/>
              <a:gd name="connsiteY5946" fmla="*/ 1252799 h 5893281"/>
              <a:gd name="connsiteX5947" fmla="*/ 5631257 w 10035679"/>
              <a:gd name="connsiteY5947" fmla="*/ 1242533 h 5893281"/>
              <a:gd name="connsiteX5948" fmla="*/ 5645143 w 10035679"/>
              <a:gd name="connsiteY5948" fmla="*/ 1238307 h 5893281"/>
              <a:gd name="connsiteX5949" fmla="*/ 5655408 w 10035679"/>
              <a:gd name="connsiteY5949" fmla="*/ 1238307 h 5893281"/>
              <a:gd name="connsiteX5950" fmla="*/ 5659634 w 10035679"/>
              <a:gd name="connsiteY5950" fmla="*/ 1246759 h 5893281"/>
              <a:gd name="connsiteX5951" fmla="*/ 5663860 w 10035679"/>
              <a:gd name="connsiteY5951" fmla="*/ 1257025 h 5893281"/>
              <a:gd name="connsiteX5952" fmla="*/ 5674123 w 10035679"/>
              <a:gd name="connsiteY5952" fmla="*/ 1267290 h 5893281"/>
              <a:gd name="connsiteX5953" fmla="*/ 5684387 w 10035679"/>
              <a:gd name="connsiteY5953" fmla="*/ 1279363 h 5893281"/>
              <a:gd name="connsiteX5954" fmla="*/ 5748990 w 10035679"/>
              <a:gd name="connsiteY5954" fmla="*/ 1285402 h 5893281"/>
              <a:gd name="connsiteX5955" fmla="*/ 5773141 w 10035679"/>
              <a:gd name="connsiteY5955" fmla="*/ 1299892 h 5893281"/>
              <a:gd name="connsiteX5956" fmla="*/ 5801518 w 10035679"/>
              <a:gd name="connsiteY5956" fmla="*/ 1322230 h 5893281"/>
              <a:gd name="connsiteX5957" fmla="*/ 5829892 w 10035679"/>
              <a:gd name="connsiteY5957" fmla="*/ 1351211 h 5893281"/>
              <a:gd name="connsiteX5958" fmla="*/ 5854043 w 10035679"/>
              <a:gd name="connsiteY5958" fmla="*/ 1382002 h 5893281"/>
              <a:gd name="connsiteX5959" fmla="*/ 5876383 w 10035679"/>
              <a:gd name="connsiteY5959" fmla="*/ 1415211 h 5893281"/>
              <a:gd name="connsiteX5960" fmla="*/ 5882420 w 10035679"/>
              <a:gd name="connsiteY5960" fmla="*/ 1448416 h 5893281"/>
              <a:gd name="connsiteX5961" fmla="*/ 5878194 w 10035679"/>
              <a:gd name="connsiteY5961" fmla="*/ 1479210 h 5893281"/>
              <a:gd name="connsiteX5962" fmla="*/ 5854043 w 10035679"/>
              <a:gd name="connsiteY5962" fmla="*/ 1505776 h 5893281"/>
              <a:gd name="connsiteX5963" fmla="*/ 5821440 w 10035679"/>
              <a:gd name="connsiteY5963" fmla="*/ 1522077 h 5893281"/>
              <a:gd name="connsiteX5964" fmla="*/ 5787027 w 10035679"/>
              <a:gd name="connsiteY5964" fmla="*/ 1522077 h 5893281"/>
              <a:gd name="connsiteX5965" fmla="*/ 5754424 w 10035679"/>
              <a:gd name="connsiteY5965" fmla="*/ 1507586 h 5893281"/>
              <a:gd name="connsiteX5966" fmla="*/ 5726047 w 10035679"/>
              <a:gd name="connsiteY5966" fmla="*/ 1493096 h 5893281"/>
              <a:gd name="connsiteX5967" fmla="*/ 5697671 w 10035679"/>
              <a:gd name="connsiteY5967" fmla="*/ 1482833 h 5893281"/>
              <a:gd name="connsiteX5968" fmla="*/ 5701897 w 10035679"/>
              <a:gd name="connsiteY5968" fmla="*/ 1507586 h 5893281"/>
              <a:gd name="connsiteX5969" fmla="*/ 5706123 w 10035679"/>
              <a:gd name="connsiteY5969" fmla="*/ 1540794 h 5893281"/>
              <a:gd name="connsiteX5970" fmla="*/ 5710349 w 10035679"/>
              <a:gd name="connsiteY5970" fmla="*/ 1575809 h 5893281"/>
              <a:gd name="connsiteX5971" fmla="*/ 5716387 w 10035679"/>
              <a:gd name="connsiteY5971" fmla="*/ 1604790 h 5893281"/>
              <a:gd name="connsiteX5972" fmla="*/ 5724235 w 10035679"/>
              <a:gd name="connsiteY5972" fmla="*/ 1623507 h 5893281"/>
              <a:gd name="connsiteX5973" fmla="*/ 5730273 w 10035679"/>
              <a:gd name="connsiteY5973" fmla="*/ 1633769 h 5893281"/>
              <a:gd name="connsiteX5974" fmla="*/ 5740538 w 10035679"/>
              <a:gd name="connsiteY5974" fmla="*/ 1637995 h 5893281"/>
              <a:gd name="connsiteX5975" fmla="*/ 5748385 w 10035679"/>
              <a:gd name="connsiteY5975" fmla="*/ 1646449 h 5893281"/>
              <a:gd name="connsiteX5976" fmla="*/ 5762273 w 10035679"/>
              <a:gd name="connsiteY5976" fmla="*/ 1648260 h 5893281"/>
              <a:gd name="connsiteX5977" fmla="*/ 5758047 w 10035679"/>
              <a:gd name="connsiteY5977" fmla="*/ 1623507 h 5893281"/>
              <a:gd name="connsiteX5978" fmla="*/ 5753819 w 10035679"/>
              <a:gd name="connsiteY5978" fmla="*/ 1604790 h 5893281"/>
              <a:gd name="connsiteX5979" fmla="*/ 5753819 w 10035679"/>
              <a:gd name="connsiteY5979" fmla="*/ 1584263 h 5893281"/>
              <a:gd name="connsiteX5980" fmla="*/ 5766499 w 10035679"/>
              <a:gd name="connsiteY5980" fmla="*/ 1584263 h 5893281"/>
              <a:gd name="connsiteX5981" fmla="*/ 5766499 w 10035679"/>
              <a:gd name="connsiteY5981" fmla="*/ 1575809 h 5893281"/>
              <a:gd name="connsiteX5982" fmla="*/ 5790648 w 10035679"/>
              <a:gd name="connsiteY5982" fmla="*/ 1590300 h 5893281"/>
              <a:gd name="connsiteX5983" fmla="*/ 5814799 w 10035679"/>
              <a:gd name="connsiteY5983" fmla="*/ 1604790 h 5893281"/>
              <a:gd name="connsiteX5984" fmla="*/ 5843176 w 10035679"/>
              <a:gd name="connsiteY5984" fmla="*/ 1616865 h 5893281"/>
              <a:gd name="connsiteX5985" fmla="*/ 5847402 w 10035679"/>
              <a:gd name="connsiteY5985" fmla="*/ 1608411 h 5893281"/>
              <a:gd name="connsiteX5986" fmla="*/ 5851630 w 10035679"/>
              <a:gd name="connsiteY5986" fmla="*/ 1602375 h 5893281"/>
              <a:gd name="connsiteX5987" fmla="*/ 5853440 w 10035679"/>
              <a:gd name="connsiteY5987" fmla="*/ 1598149 h 5893281"/>
              <a:gd name="connsiteX5988" fmla="*/ 5857666 w 10035679"/>
              <a:gd name="connsiteY5988" fmla="*/ 1587884 h 5893281"/>
              <a:gd name="connsiteX5989" fmla="*/ 5857666 w 10035679"/>
              <a:gd name="connsiteY5989" fmla="*/ 1575809 h 5893281"/>
              <a:gd name="connsiteX5990" fmla="*/ 5853440 w 10035679"/>
              <a:gd name="connsiteY5990" fmla="*/ 1573999 h 5893281"/>
              <a:gd name="connsiteX5991" fmla="*/ 5851630 w 10035679"/>
              <a:gd name="connsiteY5991" fmla="*/ 1569772 h 5893281"/>
              <a:gd name="connsiteX5992" fmla="*/ 5847402 w 10035679"/>
              <a:gd name="connsiteY5992" fmla="*/ 1565546 h 5893281"/>
              <a:gd name="connsiteX5993" fmla="*/ 5847402 w 10035679"/>
              <a:gd name="connsiteY5993" fmla="*/ 1561320 h 5893281"/>
              <a:gd name="connsiteX5994" fmla="*/ 5847402 w 10035679"/>
              <a:gd name="connsiteY5994" fmla="*/ 1555282 h 5893281"/>
              <a:gd name="connsiteX5995" fmla="*/ 5843176 w 10035679"/>
              <a:gd name="connsiteY5995" fmla="*/ 1545020 h 5893281"/>
              <a:gd name="connsiteX5996" fmla="*/ 5875778 w 10035679"/>
              <a:gd name="connsiteY5996" fmla="*/ 1530529 h 5893281"/>
              <a:gd name="connsiteX5997" fmla="*/ 5896306 w 10035679"/>
              <a:gd name="connsiteY5997" fmla="*/ 1508189 h 5893281"/>
              <a:gd name="connsiteX5998" fmla="*/ 5914420 w 10035679"/>
              <a:gd name="connsiteY5998" fmla="*/ 1483436 h 5893281"/>
              <a:gd name="connsiteX5999" fmla="*/ 5924683 w 10035679"/>
              <a:gd name="connsiteY5999" fmla="*/ 1487662 h 5893281"/>
              <a:gd name="connsiteX6000" fmla="*/ 5938571 w 10035679"/>
              <a:gd name="connsiteY6000" fmla="*/ 1491888 h 5893281"/>
              <a:gd name="connsiteX6001" fmla="*/ 5952457 w 10035679"/>
              <a:gd name="connsiteY6001" fmla="*/ 1493701 h 5893281"/>
              <a:gd name="connsiteX6002" fmla="*/ 5966342 w 10035679"/>
              <a:gd name="connsiteY6002" fmla="*/ 1497926 h 5893281"/>
              <a:gd name="connsiteX6003" fmla="*/ 5960306 w 10035679"/>
              <a:gd name="connsiteY6003" fmla="*/ 1420040 h 5893281"/>
              <a:gd name="connsiteX6004" fmla="*/ 5946420 w 10035679"/>
              <a:gd name="connsiteY6004" fmla="*/ 1333702 h 5893281"/>
              <a:gd name="connsiteX6005" fmla="*/ 6004984 w 10035679"/>
              <a:gd name="connsiteY6005" fmla="*/ 1333702 h 5893281"/>
              <a:gd name="connsiteX6006" fmla="*/ 6018870 w 10035679"/>
              <a:gd name="connsiteY6006" fmla="*/ 1348191 h 5893281"/>
              <a:gd name="connsiteX6007" fmla="*/ 6032756 w 10035679"/>
              <a:gd name="connsiteY6007" fmla="*/ 1368719 h 5893281"/>
              <a:gd name="connsiteX6008" fmla="*/ 6044831 w 10035679"/>
              <a:gd name="connsiteY6008" fmla="*/ 1387436 h 5893281"/>
              <a:gd name="connsiteX6009" fmla="*/ 6044831 w 10035679"/>
              <a:gd name="connsiteY6009" fmla="*/ 1406154 h 5893281"/>
              <a:gd name="connsiteX6010" fmla="*/ 6036982 w 10035679"/>
              <a:gd name="connsiteY6010" fmla="*/ 1407964 h 5893281"/>
              <a:gd name="connsiteX6011" fmla="*/ 6032756 w 10035679"/>
              <a:gd name="connsiteY6011" fmla="*/ 1407964 h 5893281"/>
              <a:gd name="connsiteX6012" fmla="*/ 6026719 w 10035679"/>
              <a:gd name="connsiteY6012" fmla="*/ 1412193 h 5893281"/>
              <a:gd name="connsiteX6013" fmla="*/ 6012833 w 10035679"/>
              <a:gd name="connsiteY6013" fmla="*/ 1412193 h 5893281"/>
              <a:gd name="connsiteX6014" fmla="*/ 6012833 w 10035679"/>
              <a:gd name="connsiteY6014" fmla="*/ 1451436 h 5893281"/>
              <a:gd name="connsiteX6015" fmla="*/ 6023096 w 10035679"/>
              <a:gd name="connsiteY6015" fmla="*/ 1455663 h 5893281"/>
              <a:gd name="connsiteX6016" fmla="*/ 6027322 w 10035679"/>
              <a:gd name="connsiteY6016" fmla="*/ 1459889 h 5893281"/>
              <a:gd name="connsiteX6017" fmla="*/ 6033361 w 10035679"/>
              <a:gd name="connsiteY6017" fmla="*/ 1464116 h 5893281"/>
              <a:gd name="connsiteX6018" fmla="*/ 6041208 w 10035679"/>
              <a:gd name="connsiteY6018" fmla="*/ 1465926 h 5893281"/>
              <a:gd name="connsiteX6019" fmla="*/ 6051473 w 10035679"/>
              <a:gd name="connsiteY6019" fmla="*/ 1465926 h 5893281"/>
              <a:gd name="connsiteX6020" fmla="*/ 6055699 w 10035679"/>
              <a:gd name="connsiteY6020" fmla="*/ 1465926 h 5893281"/>
              <a:gd name="connsiteX6021" fmla="*/ 6059925 w 10035679"/>
              <a:gd name="connsiteY6021" fmla="*/ 1464116 h 5893281"/>
              <a:gd name="connsiteX6022" fmla="*/ 6061738 w 10035679"/>
              <a:gd name="connsiteY6022" fmla="*/ 1464116 h 5893281"/>
              <a:gd name="connsiteX6023" fmla="*/ 6069585 w 10035679"/>
              <a:gd name="connsiteY6023" fmla="*/ 1459889 h 5893281"/>
              <a:gd name="connsiteX6024" fmla="*/ 6073813 w 10035679"/>
              <a:gd name="connsiteY6024" fmla="*/ 1449624 h 5893281"/>
              <a:gd name="connsiteX6025" fmla="*/ 6073813 w 10035679"/>
              <a:gd name="connsiteY6025" fmla="*/ 1441172 h 5893281"/>
              <a:gd name="connsiteX6026" fmla="*/ 6073813 w 10035679"/>
              <a:gd name="connsiteY6026" fmla="*/ 1430908 h 5893281"/>
              <a:gd name="connsiteX6027" fmla="*/ 6073813 w 10035679"/>
              <a:gd name="connsiteY6027" fmla="*/ 1422456 h 5893281"/>
              <a:gd name="connsiteX6028" fmla="*/ 6069585 w 10035679"/>
              <a:gd name="connsiteY6028" fmla="*/ 1412193 h 5893281"/>
              <a:gd name="connsiteX6029" fmla="*/ 6093736 w 10035679"/>
              <a:gd name="connsiteY6029" fmla="*/ 1378984 h 5893281"/>
              <a:gd name="connsiteX6030" fmla="*/ 6122112 w 10035679"/>
              <a:gd name="connsiteY6030" fmla="*/ 1352417 h 5893281"/>
              <a:gd name="connsiteX6031" fmla="*/ 6146263 w 10035679"/>
              <a:gd name="connsiteY6031" fmla="*/ 1319211 h 5893281"/>
              <a:gd name="connsiteX6032" fmla="*/ 6158338 w 10035679"/>
              <a:gd name="connsiteY6032" fmla="*/ 1314985 h 5893281"/>
              <a:gd name="connsiteX6033" fmla="*/ 6168603 w 10035679"/>
              <a:gd name="connsiteY6033" fmla="*/ 1314985 h 5893281"/>
              <a:gd name="connsiteX6034" fmla="*/ 6172829 w 10035679"/>
              <a:gd name="connsiteY6034" fmla="*/ 1310759 h 5893281"/>
              <a:gd name="connsiteX6035" fmla="*/ 6178866 w 10035679"/>
              <a:gd name="connsiteY6035" fmla="*/ 1314985 h 5893281"/>
              <a:gd name="connsiteX6036" fmla="*/ 6186715 w 10035679"/>
              <a:gd name="connsiteY6036" fmla="*/ 1319211 h 5893281"/>
              <a:gd name="connsiteX6037" fmla="*/ 6188526 w 10035679"/>
              <a:gd name="connsiteY6037" fmla="*/ 1325248 h 5893281"/>
              <a:gd name="connsiteX6038" fmla="*/ 6192752 w 10035679"/>
              <a:gd name="connsiteY6038" fmla="*/ 1333702 h 5893281"/>
              <a:gd name="connsiteX6039" fmla="*/ 6196980 w 10035679"/>
              <a:gd name="connsiteY6039" fmla="*/ 1337928 h 5893281"/>
              <a:gd name="connsiteX6040" fmla="*/ 6198790 w 10035679"/>
              <a:gd name="connsiteY6040" fmla="*/ 1343965 h 5893281"/>
              <a:gd name="connsiteX6041" fmla="*/ 6206640 w 10035679"/>
              <a:gd name="connsiteY6041" fmla="*/ 1348191 h 5893281"/>
              <a:gd name="connsiteX6042" fmla="*/ 6206640 w 10035679"/>
              <a:gd name="connsiteY6042" fmla="*/ 1339739 h 5893281"/>
              <a:gd name="connsiteX6043" fmla="*/ 6212676 w 10035679"/>
              <a:gd name="connsiteY6043" fmla="*/ 1333702 h 5893281"/>
              <a:gd name="connsiteX6044" fmla="*/ 6216902 w 10035679"/>
              <a:gd name="connsiteY6044" fmla="*/ 1325248 h 5893281"/>
              <a:gd name="connsiteX6045" fmla="*/ 6221129 w 10035679"/>
              <a:gd name="connsiteY6045" fmla="*/ 1319211 h 5893281"/>
              <a:gd name="connsiteX6046" fmla="*/ 6221129 w 10035679"/>
              <a:gd name="connsiteY6046" fmla="*/ 1308947 h 5893281"/>
              <a:gd name="connsiteX6047" fmla="*/ 6225355 w 10035679"/>
              <a:gd name="connsiteY6047" fmla="*/ 1294459 h 5893281"/>
              <a:gd name="connsiteX6048" fmla="*/ 6255544 w 10035679"/>
              <a:gd name="connsiteY6048" fmla="*/ 1294459 h 5893281"/>
              <a:gd name="connsiteX6049" fmla="*/ 6283921 w 10035679"/>
              <a:gd name="connsiteY6049" fmla="*/ 1300495 h 5893281"/>
              <a:gd name="connsiteX6050" fmla="*/ 6310485 w 10035679"/>
              <a:gd name="connsiteY6050" fmla="*/ 1308947 h 5893281"/>
              <a:gd name="connsiteX6051" fmla="*/ 6292373 w 10035679"/>
              <a:gd name="connsiteY6051" fmla="*/ 1323437 h 5893281"/>
              <a:gd name="connsiteX6052" fmla="*/ 6274259 w 10035679"/>
              <a:gd name="connsiteY6052" fmla="*/ 1333702 h 5893281"/>
              <a:gd name="connsiteX6053" fmla="*/ 6260373 w 10035679"/>
              <a:gd name="connsiteY6053" fmla="*/ 1343965 h 5893281"/>
              <a:gd name="connsiteX6054" fmla="*/ 6246487 w 10035679"/>
              <a:gd name="connsiteY6054" fmla="*/ 1364493 h 5893281"/>
              <a:gd name="connsiteX6055" fmla="*/ 6264599 w 10035679"/>
              <a:gd name="connsiteY6055" fmla="*/ 1364493 h 5893281"/>
              <a:gd name="connsiteX6056" fmla="*/ 6274864 w 10035679"/>
              <a:gd name="connsiteY6056" fmla="*/ 1354230 h 5893281"/>
              <a:gd name="connsiteX6057" fmla="*/ 6299014 w 10035679"/>
              <a:gd name="connsiteY6057" fmla="*/ 1343965 h 5893281"/>
              <a:gd name="connsiteX6058" fmla="*/ 6325579 w 10035679"/>
              <a:gd name="connsiteY6058" fmla="*/ 1333702 h 5893281"/>
              <a:gd name="connsiteX6059" fmla="*/ 6346108 w 10035679"/>
              <a:gd name="connsiteY6059" fmla="*/ 1325248 h 5893281"/>
              <a:gd name="connsiteX6060" fmla="*/ 6368446 w 10035679"/>
              <a:gd name="connsiteY6060" fmla="*/ 1319211 h 5893281"/>
              <a:gd name="connsiteX6061" fmla="*/ 6374485 w 10035679"/>
              <a:gd name="connsiteY6061" fmla="*/ 1319211 h 5893281"/>
              <a:gd name="connsiteX6062" fmla="*/ 6378711 w 10035679"/>
              <a:gd name="connsiteY6062" fmla="*/ 1323437 h 5893281"/>
              <a:gd name="connsiteX6063" fmla="*/ 6384748 w 10035679"/>
              <a:gd name="connsiteY6063" fmla="*/ 1329474 h 5893281"/>
              <a:gd name="connsiteX6064" fmla="*/ 6388974 w 10035679"/>
              <a:gd name="connsiteY6064" fmla="*/ 1333702 h 5893281"/>
              <a:gd name="connsiteX6065" fmla="*/ 6393202 w 10035679"/>
              <a:gd name="connsiteY6065" fmla="*/ 1337928 h 5893281"/>
              <a:gd name="connsiteX6066" fmla="*/ 6399238 w 10035679"/>
              <a:gd name="connsiteY6066" fmla="*/ 1337928 h 5893281"/>
              <a:gd name="connsiteX6067" fmla="*/ 6413124 w 10035679"/>
              <a:gd name="connsiteY6067" fmla="*/ 1339739 h 5893281"/>
              <a:gd name="connsiteX6068" fmla="*/ 6417350 w 10035679"/>
              <a:gd name="connsiteY6068" fmla="*/ 1333702 h 5893281"/>
              <a:gd name="connsiteX6069" fmla="*/ 6421576 w 10035679"/>
              <a:gd name="connsiteY6069" fmla="*/ 1325248 h 5893281"/>
              <a:gd name="connsiteX6070" fmla="*/ 6423389 w 10035679"/>
              <a:gd name="connsiteY6070" fmla="*/ 1323437 h 5893281"/>
              <a:gd name="connsiteX6071" fmla="*/ 6423389 w 10035679"/>
              <a:gd name="connsiteY6071" fmla="*/ 1314985 h 5893281"/>
              <a:gd name="connsiteX6072" fmla="*/ 6427615 w 10035679"/>
              <a:gd name="connsiteY6072" fmla="*/ 1304721 h 5893281"/>
              <a:gd name="connsiteX6073" fmla="*/ 6427615 w 10035679"/>
              <a:gd name="connsiteY6073" fmla="*/ 1294459 h 5893281"/>
              <a:gd name="connsiteX6074" fmla="*/ 6421576 w 10035679"/>
              <a:gd name="connsiteY6074" fmla="*/ 1286005 h 5893281"/>
              <a:gd name="connsiteX6075" fmla="*/ 6417350 w 10035679"/>
              <a:gd name="connsiteY6075" fmla="*/ 1279968 h 5893281"/>
              <a:gd name="connsiteX6076" fmla="*/ 6413124 w 10035679"/>
              <a:gd name="connsiteY6076" fmla="*/ 1271516 h 5893281"/>
              <a:gd name="connsiteX6077" fmla="*/ 6413124 w 10035679"/>
              <a:gd name="connsiteY6077" fmla="*/ 1261251 h 5893281"/>
              <a:gd name="connsiteX6078" fmla="*/ 6413124 w 10035679"/>
              <a:gd name="connsiteY6078" fmla="*/ 1246759 h 5893281"/>
              <a:gd name="connsiteX6079" fmla="*/ 6423389 w 10035679"/>
              <a:gd name="connsiteY6079" fmla="*/ 1238307 h 5893281"/>
              <a:gd name="connsiteX6080" fmla="*/ 6431236 w 10035679"/>
              <a:gd name="connsiteY6080" fmla="*/ 1232271 h 5893281"/>
              <a:gd name="connsiteX6081" fmla="*/ 6437275 w 10035679"/>
              <a:gd name="connsiteY6081" fmla="*/ 1228044 h 5893281"/>
              <a:gd name="connsiteX6082" fmla="*/ 6451161 w 10035679"/>
              <a:gd name="connsiteY6082" fmla="*/ 1222006 h 5893281"/>
              <a:gd name="connsiteX6083" fmla="*/ 6459010 w 10035679"/>
              <a:gd name="connsiteY6083" fmla="*/ 1223816 h 5893281"/>
              <a:gd name="connsiteX6084" fmla="*/ 6469275 w 10035679"/>
              <a:gd name="connsiteY6084" fmla="*/ 1228044 h 5893281"/>
              <a:gd name="connsiteX6085" fmla="*/ 6483161 w 10035679"/>
              <a:gd name="connsiteY6085" fmla="*/ 1228044 h 5893281"/>
              <a:gd name="connsiteX6086" fmla="*/ 6497047 w 10035679"/>
              <a:gd name="connsiteY6086" fmla="*/ 1228044 h 5893281"/>
              <a:gd name="connsiteX6087" fmla="*/ 6515159 w 10035679"/>
              <a:gd name="connsiteY6087" fmla="*/ 1250383 h 5893281"/>
              <a:gd name="connsiteX6088" fmla="*/ 6539310 w 10035679"/>
              <a:gd name="connsiteY6088" fmla="*/ 1275138 h 5893281"/>
              <a:gd name="connsiteX6089" fmla="*/ 6575536 w 10035679"/>
              <a:gd name="connsiteY6089" fmla="*/ 1299892 h 5893281"/>
              <a:gd name="connsiteX6090" fmla="*/ 6605723 w 10035679"/>
              <a:gd name="connsiteY6090" fmla="*/ 1324645 h 5893281"/>
              <a:gd name="connsiteX6091" fmla="*/ 6634100 w 10035679"/>
              <a:gd name="connsiteY6091" fmla="*/ 1339136 h 5893281"/>
              <a:gd name="connsiteX6092" fmla="*/ 6652214 w 10035679"/>
              <a:gd name="connsiteY6092" fmla="*/ 1347588 h 5893281"/>
              <a:gd name="connsiteX6093" fmla="*/ 6656440 w 10035679"/>
              <a:gd name="connsiteY6093" fmla="*/ 1343362 h 5893281"/>
              <a:gd name="connsiteX6094" fmla="*/ 6656440 w 10035679"/>
              <a:gd name="connsiteY6094" fmla="*/ 1339136 h 5893281"/>
              <a:gd name="connsiteX6095" fmla="*/ 6658250 w 10035679"/>
              <a:gd name="connsiteY6095" fmla="*/ 1333097 h 5893281"/>
              <a:gd name="connsiteX6096" fmla="*/ 6647986 w 10035679"/>
              <a:gd name="connsiteY6096" fmla="*/ 1322834 h 5893281"/>
              <a:gd name="connsiteX6097" fmla="*/ 6641949 w 10035679"/>
              <a:gd name="connsiteY6097" fmla="*/ 1314380 h 5893281"/>
              <a:gd name="connsiteX6098" fmla="*/ 6637723 w 10035679"/>
              <a:gd name="connsiteY6098" fmla="*/ 1304118 h 5893281"/>
              <a:gd name="connsiteX6099" fmla="*/ 6629874 w 10035679"/>
              <a:gd name="connsiteY6099" fmla="*/ 1293854 h 5893281"/>
              <a:gd name="connsiteX6100" fmla="*/ 6628063 w 10035679"/>
              <a:gd name="connsiteY6100" fmla="*/ 1279363 h 5893281"/>
              <a:gd name="connsiteX6101" fmla="*/ 6595460 w 10035679"/>
              <a:gd name="connsiteY6101" fmla="*/ 1279363 h 5893281"/>
              <a:gd name="connsiteX6102" fmla="*/ 6599686 w 10035679"/>
              <a:gd name="connsiteY6102" fmla="*/ 1235891 h 5893281"/>
              <a:gd name="connsiteX6103" fmla="*/ 6591837 w 10035679"/>
              <a:gd name="connsiteY6103" fmla="*/ 1202686 h 5893281"/>
              <a:gd name="connsiteX6104" fmla="*/ 6587611 w 10035679"/>
              <a:gd name="connsiteY6104" fmla="*/ 1173704 h 5893281"/>
              <a:gd name="connsiteX6105" fmla="*/ 6581572 w 10035679"/>
              <a:gd name="connsiteY6105" fmla="*/ 1134460 h 5893281"/>
              <a:gd name="connsiteX6106" fmla="*/ 6602102 w 10035679"/>
              <a:gd name="connsiteY6106" fmla="*/ 1119972 h 5893281"/>
              <a:gd name="connsiteX6107" fmla="*/ 6615988 w 10035679"/>
              <a:gd name="connsiteY6107" fmla="*/ 1101253 h 5893281"/>
              <a:gd name="connsiteX6108" fmla="*/ 6623837 w 10035679"/>
              <a:gd name="connsiteY6108" fmla="*/ 1080726 h 5893281"/>
              <a:gd name="connsiteX6109" fmla="*/ 6629874 w 10035679"/>
              <a:gd name="connsiteY6109" fmla="*/ 1054159 h 5893281"/>
              <a:gd name="connsiteX6110" fmla="*/ 6637723 w 10035679"/>
              <a:gd name="connsiteY6110" fmla="*/ 1033632 h 5893281"/>
              <a:gd name="connsiteX6111" fmla="*/ 6647986 w 10035679"/>
              <a:gd name="connsiteY6111" fmla="*/ 1011294 h 5893281"/>
              <a:gd name="connsiteX6112" fmla="*/ 6661874 w 10035679"/>
              <a:gd name="connsiteY6112" fmla="*/ 994992 h 5893281"/>
              <a:gd name="connsiteX6113" fmla="*/ 6679986 w 10035679"/>
              <a:gd name="connsiteY6113" fmla="*/ 982917 h 5893281"/>
              <a:gd name="connsiteX6114" fmla="*/ 6712588 w 10035679"/>
              <a:gd name="connsiteY6114" fmla="*/ 981104 h 5893281"/>
              <a:gd name="connsiteX6115" fmla="*/ 6751230 w 10035679"/>
              <a:gd name="connsiteY6115" fmla="*/ 982917 h 5893281"/>
              <a:gd name="connsiteX6116" fmla="*/ 6761493 w 10035679"/>
              <a:gd name="connsiteY6116" fmla="*/ 1001632 h 5893281"/>
              <a:gd name="connsiteX6117" fmla="*/ 6775379 w 10035679"/>
              <a:gd name="connsiteY6117" fmla="*/ 1016123 h 5893281"/>
              <a:gd name="connsiteX6118" fmla="*/ 6771153 w 10035679"/>
              <a:gd name="connsiteY6118" fmla="*/ 1045104 h 5893281"/>
              <a:gd name="connsiteX6119" fmla="*/ 6765116 w 10035679"/>
              <a:gd name="connsiteY6119" fmla="*/ 1074084 h 5893281"/>
              <a:gd name="connsiteX6120" fmla="*/ 6757267 w 10035679"/>
              <a:gd name="connsiteY6120" fmla="*/ 1098838 h 5893281"/>
              <a:gd name="connsiteX6121" fmla="*/ 6755456 w 10035679"/>
              <a:gd name="connsiteY6121" fmla="*/ 1121179 h 5893281"/>
              <a:gd name="connsiteX6122" fmla="*/ 6751230 w 10035679"/>
              <a:gd name="connsiteY6122" fmla="*/ 1135668 h 5893281"/>
              <a:gd name="connsiteX6123" fmla="*/ 6757267 w 10035679"/>
              <a:gd name="connsiteY6123" fmla="*/ 1154385 h 5893281"/>
              <a:gd name="connsiteX6124" fmla="*/ 6769342 w 10035679"/>
              <a:gd name="connsiteY6124" fmla="*/ 1179137 h 5893281"/>
              <a:gd name="connsiteX6125" fmla="*/ 6775379 w 10035679"/>
              <a:gd name="connsiteY6125" fmla="*/ 1208120 h 5893281"/>
              <a:gd name="connsiteX6126" fmla="*/ 6781417 w 10035679"/>
              <a:gd name="connsiteY6126" fmla="*/ 1228648 h 5893281"/>
              <a:gd name="connsiteX6127" fmla="*/ 6781417 w 10035679"/>
              <a:gd name="connsiteY6127" fmla="*/ 1253401 h 5893281"/>
              <a:gd name="connsiteX6128" fmla="*/ 6775379 w 10035679"/>
              <a:gd name="connsiteY6128" fmla="*/ 1275742 h 5893281"/>
              <a:gd name="connsiteX6129" fmla="*/ 6769342 w 10035679"/>
              <a:gd name="connsiteY6129" fmla="*/ 1294459 h 5893281"/>
              <a:gd name="connsiteX6130" fmla="*/ 6769342 w 10035679"/>
              <a:gd name="connsiteY6130" fmla="*/ 1308947 h 5893281"/>
              <a:gd name="connsiteX6131" fmla="*/ 6771153 w 10035679"/>
              <a:gd name="connsiteY6131" fmla="*/ 1319211 h 5893281"/>
              <a:gd name="connsiteX6132" fmla="*/ 6775379 w 10035679"/>
              <a:gd name="connsiteY6132" fmla="*/ 1325248 h 5893281"/>
              <a:gd name="connsiteX6133" fmla="*/ 6781417 w 10035679"/>
              <a:gd name="connsiteY6133" fmla="*/ 1333702 h 5893281"/>
              <a:gd name="connsiteX6134" fmla="*/ 6789267 w 10035679"/>
              <a:gd name="connsiteY6134" fmla="*/ 1339739 h 5893281"/>
              <a:gd name="connsiteX6135" fmla="*/ 6793493 w 10035679"/>
              <a:gd name="connsiteY6135" fmla="*/ 1351815 h 5893281"/>
              <a:gd name="connsiteX6136" fmla="*/ 6799529 w 10035679"/>
              <a:gd name="connsiteY6136" fmla="*/ 1363890 h 5893281"/>
              <a:gd name="connsiteX6137" fmla="*/ 6789267 w 10035679"/>
              <a:gd name="connsiteY6137" fmla="*/ 1386229 h 5893281"/>
              <a:gd name="connsiteX6138" fmla="*/ 6781417 w 10035679"/>
              <a:gd name="connsiteY6138" fmla="*/ 1410985 h 5893281"/>
              <a:gd name="connsiteX6139" fmla="*/ 6781417 w 10035679"/>
              <a:gd name="connsiteY6139" fmla="*/ 1444191 h 5893281"/>
              <a:gd name="connsiteX6140" fmla="*/ 6771153 w 10035679"/>
              <a:gd name="connsiteY6140" fmla="*/ 1450228 h 5893281"/>
              <a:gd name="connsiteX6141" fmla="*/ 6765116 w 10035679"/>
              <a:gd name="connsiteY6141" fmla="*/ 1458682 h 5893281"/>
              <a:gd name="connsiteX6142" fmla="*/ 6754853 w 10035679"/>
              <a:gd name="connsiteY6142" fmla="*/ 1462908 h 5893281"/>
              <a:gd name="connsiteX6143" fmla="*/ 6742778 w 10035679"/>
              <a:gd name="connsiteY6143" fmla="*/ 1468945 h 5893281"/>
              <a:gd name="connsiteX6144" fmla="*/ 6728890 w 10035679"/>
              <a:gd name="connsiteY6144" fmla="*/ 1473173 h 5893281"/>
              <a:gd name="connsiteX6145" fmla="*/ 6728890 w 10035679"/>
              <a:gd name="connsiteY6145" fmla="*/ 1484041 h 5893281"/>
              <a:gd name="connsiteX6146" fmla="*/ 6769342 w 10035679"/>
              <a:gd name="connsiteY6146" fmla="*/ 1484041 h 5893281"/>
              <a:gd name="connsiteX6147" fmla="*/ 6771153 w 10035679"/>
              <a:gd name="connsiteY6147" fmla="*/ 1479815 h 5893281"/>
              <a:gd name="connsiteX6148" fmla="*/ 6775379 w 10035679"/>
              <a:gd name="connsiteY6148" fmla="*/ 1478003 h 5893281"/>
              <a:gd name="connsiteX6149" fmla="*/ 6781417 w 10035679"/>
              <a:gd name="connsiteY6149" fmla="*/ 1473776 h 5893281"/>
              <a:gd name="connsiteX6150" fmla="*/ 6795303 w 10035679"/>
              <a:gd name="connsiteY6150" fmla="*/ 1449021 h 5893281"/>
              <a:gd name="connsiteX6151" fmla="*/ 6809191 w 10035679"/>
              <a:gd name="connsiteY6151" fmla="*/ 1420040 h 5893281"/>
              <a:gd name="connsiteX6152" fmla="*/ 6821267 w 10035679"/>
              <a:gd name="connsiteY6152" fmla="*/ 1397701 h 5893281"/>
              <a:gd name="connsiteX6153" fmla="*/ 6827303 w 10035679"/>
              <a:gd name="connsiteY6153" fmla="*/ 1362682 h 5893281"/>
              <a:gd name="connsiteX6154" fmla="*/ 6821267 w 10035679"/>
              <a:gd name="connsiteY6154" fmla="*/ 1329474 h 5893281"/>
              <a:gd name="connsiteX6155" fmla="*/ 6817039 w 10035679"/>
              <a:gd name="connsiteY6155" fmla="*/ 1296269 h 5893281"/>
              <a:gd name="connsiteX6156" fmla="*/ 6812812 w 10035679"/>
              <a:gd name="connsiteY6156" fmla="*/ 1267290 h 5893281"/>
              <a:gd name="connsiteX6157" fmla="*/ 6851454 w 10035679"/>
              <a:gd name="connsiteY6157" fmla="*/ 1267290 h 5893281"/>
              <a:gd name="connsiteX6158" fmla="*/ 6887680 w 10035679"/>
              <a:gd name="connsiteY6158" fmla="*/ 1267290 h 5893281"/>
              <a:gd name="connsiteX6159" fmla="*/ 6922093 w 10035679"/>
              <a:gd name="connsiteY6159" fmla="*/ 1279363 h 5893281"/>
              <a:gd name="connsiteX6160" fmla="*/ 6922093 w 10035679"/>
              <a:gd name="connsiteY6160" fmla="*/ 1267290 h 5893281"/>
              <a:gd name="connsiteX6161" fmla="*/ 6887680 w 10035679"/>
              <a:gd name="connsiteY6161" fmla="*/ 1252799 h 5893281"/>
              <a:gd name="connsiteX6162" fmla="*/ 6845415 w 10035679"/>
              <a:gd name="connsiteY6162" fmla="*/ 1236497 h 5893281"/>
              <a:gd name="connsiteX6163" fmla="*/ 6806776 w 10035679"/>
              <a:gd name="connsiteY6163" fmla="*/ 1222006 h 5893281"/>
              <a:gd name="connsiteX6164" fmla="*/ 6798927 w 10035679"/>
              <a:gd name="connsiteY6164" fmla="*/ 1185177 h 5893281"/>
              <a:gd name="connsiteX6165" fmla="*/ 6788664 w 10035679"/>
              <a:gd name="connsiteY6165" fmla="*/ 1160423 h 5893281"/>
              <a:gd name="connsiteX6166" fmla="*/ 6778399 w 10035679"/>
              <a:gd name="connsiteY6166" fmla="*/ 1139896 h 5893281"/>
              <a:gd name="connsiteX6167" fmla="*/ 6768134 w 10035679"/>
              <a:gd name="connsiteY6167" fmla="*/ 1110915 h 5893281"/>
              <a:gd name="connsiteX6168" fmla="*/ 6812812 w 10035679"/>
              <a:gd name="connsiteY6168" fmla="*/ 1069858 h 5893281"/>
              <a:gd name="connsiteX6169" fmla="*/ 6812812 w 10035679"/>
              <a:gd name="connsiteY6169" fmla="*/ 1002237 h 5893281"/>
              <a:gd name="connsiteX6170" fmla="*/ 6820662 w 10035679"/>
              <a:gd name="connsiteY6170" fmla="*/ 1002237 h 5893281"/>
              <a:gd name="connsiteX6171" fmla="*/ 6826698 w 10035679"/>
              <a:gd name="connsiteY6171" fmla="*/ 1002237 h 5893281"/>
              <a:gd name="connsiteX6172" fmla="*/ 6830926 w 10035679"/>
              <a:gd name="connsiteY6172" fmla="*/ 1002237 h 5893281"/>
              <a:gd name="connsiteX6173" fmla="*/ 6830926 w 10035679"/>
              <a:gd name="connsiteY6173" fmla="*/ 1003445 h 5893281"/>
              <a:gd name="connsiteX6174" fmla="*/ 6836963 w 10035679"/>
              <a:gd name="connsiteY6174" fmla="*/ 1007671 h 5893281"/>
              <a:gd name="connsiteX6175" fmla="*/ 6844812 w 10035679"/>
              <a:gd name="connsiteY6175" fmla="*/ 1028198 h 5893281"/>
              <a:gd name="connsiteX6176" fmla="*/ 6850849 w 10035679"/>
              <a:gd name="connsiteY6176" fmla="*/ 1050538 h 5893281"/>
              <a:gd name="connsiteX6177" fmla="*/ 6864737 w 10035679"/>
              <a:gd name="connsiteY6177" fmla="*/ 1066840 h 5893281"/>
              <a:gd name="connsiteX6178" fmla="*/ 6891301 w 10035679"/>
              <a:gd name="connsiteY6178" fmla="*/ 1052349 h 5893281"/>
              <a:gd name="connsiteX6179" fmla="*/ 6921491 w 10035679"/>
              <a:gd name="connsiteY6179" fmla="*/ 1046310 h 5893281"/>
              <a:gd name="connsiteX6180" fmla="*/ 6961941 w 10035679"/>
              <a:gd name="connsiteY6180" fmla="*/ 1046310 h 5893281"/>
              <a:gd name="connsiteX6181" fmla="*/ 6982470 w 10035679"/>
              <a:gd name="connsiteY6181" fmla="*/ 1075292 h 5893281"/>
              <a:gd name="connsiteX6182" fmla="*/ 7015073 w 10035679"/>
              <a:gd name="connsiteY6182" fmla="*/ 1104271 h 5893281"/>
              <a:gd name="connsiteX6183" fmla="*/ 7045260 w 10035679"/>
              <a:gd name="connsiteY6183" fmla="*/ 1124800 h 5893281"/>
              <a:gd name="connsiteX6184" fmla="*/ 7045260 w 10035679"/>
              <a:gd name="connsiteY6184" fmla="*/ 1108499 h 5893281"/>
              <a:gd name="connsiteX6185" fmla="*/ 7021110 w 10035679"/>
              <a:gd name="connsiteY6185" fmla="*/ 1081934 h 5893281"/>
              <a:gd name="connsiteX6186" fmla="*/ 7002998 w 10035679"/>
              <a:gd name="connsiteY6186" fmla="*/ 1051141 h 5893281"/>
              <a:gd name="connsiteX6187" fmla="*/ 6992733 w 10035679"/>
              <a:gd name="connsiteY6187" fmla="*/ 1010086 h 5893281"/>
              <a:gd name="connsiteX6188" fmla="*/ 6982470 w 10035679"/>
              <a:gd name="connsiteY6188" fmla="*/ 970842 h 5893281"/>
              <a:gd name="connsiteX6189" fmla="*/ 6974621 w 10035679"/>
              <a:gd name="connsiteY6189" fmla="*/ 927371 h 5893281"/>
              <a:gd name="connsiteX6190" fmla="*/ 7021110 w 10035679"/>
              <a:gd name="connsiteY6190" fmla="*/ 912880 h 5893281"/>
              <a:gd name="connsiteX6191" fmla="*/ 7071827 w 10035679"/>
              <a:gd name="connsiteY6191" fmla="*/ 902616 h 5893281"/>
              <a:gd name="connsiteX6192" fmla="*/ 7085712 w 10035679"/>
              <a:gd name="connsiteY6192" fmla="*/ 935823 h 5893281"/>
              <a:gd name="connsiteX6193" fmla="*/ 7091749 w 10035679"/>
              <a:gd name="connsiteY6193" fmla="*/ 935823 h 5893281"/>
              <a:gd name="connsiteX6194" fmla="*/ 7099598 w 10035679"/>
              <a:gd name="connsiteY6194" fmla="*/ 902616 h 5893281"/>
              <a:gd name="connsiteX6195" fmla="*/ 7105637 w 10035679"/>
              <a:gd name="connsiteY6195" fmla="*/ 867597 h 5893281"/>
              <a:gd name="connsiteX6196" fmla="*/ 7115900 w 10035679"/>
              <a:gd name="connsiteY6196" fmla="*/ 830768 h 5893281"/>
              <a:gd name="connsiteX6197" fmla="*/ 7148503 w 10035679"/>
              <a:gd name="connsiteY6197" fmla="*/ 812052 h 5893281"/>
              <a:gd name="connsiteX6198" fmla="*/ 7172653 w 10035679"/>
              <a:gd name="connsiteY6198" fmla="*/ 791524 h 5893281"/>
              <a:gd name="connsiteX6199" fmla="*/ 7201030 w 10035679"/>
              <a:gd name="connsiteY6199" fmla="*/ 769186 h 5893281"/>
              <a:gd name="connsiteX6200" fmla="*/ 7229407 w 10035679"/>
              <a:gd name="connsiteY6200" fmla="*/ 757111 h 5893281"/>
              <a:gd name="connsiteX6201" fmla="*/ 7262010 w 10035679"/>
              <a:gd name="connsiteY6201" fmla="*/ 745035 h 5893281"/>
              <a:gd name="connsiteX6202" fmla="*/ 7304272 w 10035679"/>
              <a:gd name="connsiteY6202" fmla="*/ 745035 h 5893281"/>
              <a:gd name="connsiteX6203" fmla="*/ 7308499 w 10035679"/>
              <a:gd name="connsiteY6203" fmla="*/ 730545 h 5893281"/>
              <a:gd name="connsiteX6204" fmla="*/ 7314537 w 10035679"/>
              <a:gd name="connsiteY6204" fmla="*/ 720282 h 5893281"/>
              <a:gd name="connsiteX6205" fmla="*/ 7318763 w 10035679"/>
              <a:gd name="connsiteY6205" fmla="*/ 710017 h 5893281"/>
              <a:gd name="connsiteX6206" fmla="*/ 7324800 w 10035679"/>
              <a:gd name="connsiteY6206" fmla="*/ 699754 h 5893281"/>
              <a:gd name="connsiteX6207" fmla="*/ 7347140 w 10035679"/>
              <a:gd name="connsiteY6207" fmla="*/ 699754 h 5893281"/>
              <a:gd name="connsiteX6208" fmla="*/ 7375517 w 10035679"/>
              <a:gd name="connsiteY6208" fmla="*/ 699754 h 5893281"/>
              <a:gd name="connsiteX6209" fmla="*/ 7403894 w 10035679"/>
              <a:gd name="connsiteY6209" fmla="*/ 699754 h 5893281"/>
              <a:gd name="connsiteX6210" fmla="*/ 7424421 w 10035679"/>
              <a:gd name="connsiteY6210" fmla="*/ 699754 h 5893281"/>
              <a:gd name="connsiteX6211" fmla="*/ 7434684 w 10035679"/>
              <a:gd name="connsiteY6211" fmla="*/ 699754 h 5893281"/>
              <a:gd name="connsiteX6212" fmla="*/ 7448570 w 10035679"/>
              <a:gd name="connsiteY6212" fmla="*/ 687679 h 5893281"/>
              <a:gd name="connsiteX6213" fmla="*/ 7462458 w 10035679"/>
              <a:gd name="connsiteY6213" fmla="*/ 677414 h 5893281"/>
              <a:gd name="connsiteX6214" fmla="*/ 7476344 w 10035679"/>
              <a:gd name="connsiteY6214" fmla="*/ 662924 h 5893281"/>
              <a:gd name="connsiteX6215" fmla="*/ 7488419 w 10035679"/>
              <a:gd name="connsiteY6215" fmla="*/ 652661 h 5893281"/>
              <a:gd name="connsiteX6216" fmla="*/ 7498684 w 10035679"/>
              <a:gd name="connsiteY6216" fmla="*/ 656887 h 5893281"/>
              <a:gd name="connsiteX6217" fmla="*/ 7504720 w 10035679"/>
              <a:gd name="connsiteY6217" fmla="*/ 656887 h 5893281"/>
              <a:gd name="connsiteX6218" fmla="*/ 7516796 w 10035679"/>
              <a:gd name="connsiteY6218" fmla="*/ 658698 h 5893281"/>
              <a:gd name="connsiteX6219" fmla="*/ 7527059 w 10035679"/>
              <a:gd name="connsiteY6219" fmla="*/ 658698 h 5893281"/>
              <a:gd name="connsiteX6220" fmla="*/ 7527059 w 10035679"/>
              <a:gd name="connsiteY6220" fmla="*/ 619453 h 5893281"/>
              <a:gd name="connsiteX6221" fmla="*/ 7557248 w 10035679"/>
              <a:gd name="connsiteY6221" fmla="*/ 604964 h 5893281"/>
              <a:gd name="connsiteX6222" fmla="*/ 7583812 w 10035679"/>
              <a:gd name="connsiteY6222" fmla="*/ 590474 h 5893281"/>
              <a:gd name="connsiteX6223" fmla="*/ 7607963 w 10035679"/>
              <a:gd name="connsiteY6223" fmla="*/ 571757 h 5893281"/>
              <a:gd name="connsiteX6224" fmla="*/ 7628490 w 10035679"/>
              <a:gd name="connsiteY6224" fmla="*/ 551229 h 5893281"/>
              <a:gd name="connsiteX6225" fmla="*/ 1875891 w 10035679"/>
              <a:gd name="connsiteY6225" fmla="*/ 498704 h 5893281"/>
              <a:gd name="connsiteX6226" fmla="*/ 1912720 w 10035679"/>
              <a:gd name="connsiteY6226" fmla="*/ 508968 h 5893281"/>
              <a:gd name="connsiteX6227" fmla="*/ 1936870 w 10035679"/>
              <a:gd name="connsiteY6227" fmla="*/ 527685 h 5893281"/>
              <a:gd name="connsiteX6228" fmla="*/ 1957398 w 10035679"/>
              <a:gd name="connsiteY6228" fmla="*/ 543987 h 5893281"/>
              <a:gd name="connsiteX6229" fmla="*/ 1979738 w 10035679"/>
              <a:gd name="connsiteY6229" fmla="*/ 566325 h 5893281"/>
              <a:gd name="connsiteX6230" fmla="*/ 2000266 w 10035679"/>
              <a:gd name="connsiteY6230" fmla="*/ 582626 h 5893281"/>
              <a:gd name="connsiteX6231" fmla="*/ 2000266 w 10035679"/>
              <a:gd name="connsiteY6231" fmla="*/ 576589 h 5893281"/>
              <a:gd name="connsiteX6232" fmla="*/ 2012341 w 10035679"/>
              <a:gd name="connsiteY6232" fmla="*/ 576589 h 5893281"/>
              <a:gd name="connsiteX6233" fmla="*/ 2012341 w 10035679"/>
              <a:gd name="connsiteY6233" fmla="*/ 582626 h 5893281"/>
              <a:gd name="connsiteX6234" fmla="*/ 2014151 w 10035679"/>
              <a:gd name="connsiteY6234" fmla="*/ 591078 h 5893281"/>
              <a:gd name="connsiteX6235" fmla="*/ 2022000 w 10035679"/>
              <a:gd name="connsiteY6235" fmla="*/ 601343 h 5893281"/>
              <a:gd name="connsiteX6236" fmla="*/ 2026227 w 10035679"/>
              <a:gd name="connsiteY6236" fmla="*/ 615834 h 5893281"/>
              <a:gd name="connsiteX6237" fmla="*/ 2011738 w 10035679"/>
              <a:gd name="connsiteY6237" fmla="*/ 615834 h 5893281"/>
              <a:gd name="connsiteX6238" fmla="*/ 2003889 w 10035679"/>
              <a:gd name="connsiteY6238" fmla="*/ 615834 h 5893281"/>
              <a:gd name="connsiteX6239" fmla="*/ 2003889 w 10035679"/>
              <a:gd name="connsiteY6239" fmla="*/ 620060 h 5893281"/>
              <a:gd name="connsiteX6240" fmla="*/ 1999663 w 10035679"/>
              <a:gd name="connsiteY6240" fmla="*/ 620060 h 5893281"/>
              <a:gd name="connsiteX6241" fmla="*/ 1993624 w 10035679"/>
              <a:gd name="connsiteY6241" fmla="*/ 620060 h 5893281"/>
              <a:gd name="connsiteX6242" fmla="*/ 1985775 w 10035679"/>
              <a:gd name="connsiteY6242" fmla="*/ 624286 h 5893281"/>
              <a:gd name="connsiteX6243" fmla="*/ 1957398 w 10035679"/>
              <a:gd name="connsiteY6243" fmla="*/ 601946 h 5893281"/>
              <a:gd name="connsiteX6244" fmla="*/ 1929023 w 10035679"/>
              <a:gd name="connsiteY6244" fmla="*/ 591683 h 5893281"/>
              <a:gd name="connsiteX6245" fmla="*/ 1894608 w 10035679"/>
              <a:gd name="connsiteY6245" fmla="*/ 583231 h 5893281"/>
              <a:gd name="connsiteX6246" fmla="*/ 1862005 w 10035679"/>
              <a:gd name="connsiteY6246" fmla="*/ 566929 h 5893281"/>
              <a:gd name="connsiteX6247" fmla="*/ 1874080 w 10035679"/>
              <a:gd name="connsiteY6247" fmla="*/ 556665 h 5893281"/>
              <a:gd name="connsiteX6248" fmla="*/ 1875891 w 10035679"/>
              <a:gd name="connsiteY6248" fmla="*/ 544589 h 5893281"/>
              <a:gd name="connsiteX6249" fmla="*/ 1874080 w 10035679"/>
              <a:gd name="connsiteY6249" fmla="*/ 534327 h 5893281"/>
              <a:gd name="connsiteX6250" fmla="*/ 1874080 w 10035679"/>
              <a:gd name="connsiteY6250" fmla="*/ 519231 h 5893281"/>
              <a:gd name="connsiteX6251" fmla="*/ 4341650 w 10035679"/>
              <a:gd name="connsiteY6251" fmla="*/ 484215 h 5893281"/>
              <a:gd name="connsiteX6252" fmla="*/ 4349498 w 10035679"/>
              <a:gd name="connsiteY6252" fmla="*/ 484215 h 5893281"/>
              <a:gd name="connsiteX6253" fmla="*/ 4355535 w 10035679"/>
              <a:gd name="connsiteY6253" fmla="*/ 486025 h 5893281"/>
              <a:gd name="connsiteX6254" fmla="*/ 4359762 w 10035679"/>
              <a:gd name="connsiteY6254" fmla="*/ 490251 h 5893281"/>
              <a:gd name="connsiteX6255" fmla="*/ 4363988 w 10035679"/>
              <a:gd name="connsiteY6255" fmla="*/ 494477 h 5893281"/>
              <a:gd name="connsiteX6256" fmla="*/ 4365800 w 10035679"/>
              <a:gd name="connsiteY6256" fmla="*/ 498704 h 5893281"/>
              <a:gd name="connsiteX6257" fmla="*/ 4365800 w 10035679"/>
              <a:gd name="connsiteY6257" fmla="*/ 501119 h 5893281"/>
              <a:gd name="connsiteX6258" fmla="*/ 4365800 w 10035679"/>
              <a:gd name="connsiteY6258" fmla="*/ 505345 h 5893281"/>
              <a:gd name="connsiteX6259" fmla="*/ 4370026 w 10035679"/>
              <a:gd name="connsiteY6259" fmla="*/ 513797 h 5893281"/>
              <a:gd name="connsiteX6260" fmla="*/ 4355535 w 10035679"/>
              <a:gd name="connsiteY6260" fmla="*/ 513797 h 5893281"/>
              <a:gd name="connsiteX6261" fmla="*/ 4349498 w 10035679"/>
              <a:gd name="connsiteY6261" fmla="*/ 515610 h 5893281"/>
              <a:gd name="connsiteX6262" fmla="*/ 4341650 w 10035679"/>
              <a:gd name="connsiteY6262" fmla="*/ 515610 h 5893281"/>
              <a:gd name="connsiteX6263" fmla="*/ 4335612 w 10035679"/>
              <a:gd name="connsiteY6263" fmla="*/ 519836 h 5893281"/>
              <a:gd name="connsiteX6264" fmla="*/ 4323536 w 10035679"/>
              <a:gd name="connsiteY6264" fmla="*/ 519836 h 5893281"/>
              <a:gd name="connsiteX6265" fmla="*/ 4323536 w 10035679"/>
              <a:gd name="connsiteY6265" fmla="*/ 513797 h 5893281"/>
              <a:gd name="connsiteX6266" fmla="*/ 4317500 w 10035679"/>
              <a:gd name="connsiteY6266" fmla="*/ 513797 h 5893281"/>
              <a:gd name="connsiteX6267" fmla="*/ 4317500 w 10035679"/>
              <a:gd name="connsiteY6267" fmla="*/ 487233 h 5893281"/>
              <a:gd name="connsiteX6268" fmla="*/ 4327764 w 10035679"/>
              <a:gd name="connsiteY6268" fmla="*/ 487233 h 5893281"/>
              <a:gd name="connsiteX6269" fmla="*/ 4338027 w 10035679"/>
              <a:gd name="connsiteY6269" fmla="*/ 485420 h 5893281"/>
              <a:gd name="connsiteX6270" fmla="*/ 4341650 w 10035679"/>
              <a:gd name="connsiteY6270" fmla="*/ 485420 h 5893281"/>
              <a:gd name="connsiteX6271" fmla="*/ 1985775 w 10035679"/>
              <a:gd name="connsiteY6271" fmla="*/ 466101 h 5893281"/>
              <a:gd name="connsiteX6272" fmla="*/ 2018378 w 10035679"/>
              <a:gd name="connsiteY6272" fmla="*/ 466101 h 5893281"/>
              <a:gd name="connsiteX6273" fmla="*/ 2018378 w 10035679"/>
              <a:gd name="connsiteY6273" fmla="*/ 472139 h 5893281"/>
              <a:gd name="connsiteX6274" fmla="*/ 2012341 w 10035679"/>
              <a:gd name="connsiteY6274" fmla="*/ 472139 h 5893281"/>
              <a:gd name="connsiteX6275" fmla="*/ 2004491 w 10035679"/>
              <a:gd name="connsiteY6275" fmla="*/ 472139 h 5893281"/>
              <a:gd name="connsiteX6276" fmla="*/ 2000266 w 10035679"/>
              <a:gd name="connsiteY6276" fmla="*/ 476365 h 5893281"/>
              <a:gd name="connsiteX6277" fmla="*/ 1998455 w 10035679"/>
              <a:gd name="connsiteY6277" fmla="*/ 476365 h 5893281"/>
              <a:gd name="connsiteX6278" fmla="*/ 1994229 w 10035679"/>
              <a:gd name="connsiteY6278" fmla="*/ 476365 h 5893281"/>
              <a:gd name="connsiteX6279" fmla="*/ 1990003 w 10035679"/>
              <a:gd name="connsiteY6279" fmla="*/ 472139 h 5893281"/>
              <a:gd name="connsiteX6280" fmla="*/ 5344471 w 10035679"/>
              <a:gd name="connsiteY6280" fmla="*/ 414781 h 5893281"/>
              <a:gd name="connsiteX6281" fmla="*/ 5368622 w 10035679"/>
              <a:gd name="connsiteY6281" fmla="*/ 414781 h 5893281"/>
              <a:gd name="connsiteX6282" fmla="*/ 5376471 w 10035679"/>
              <a:gd name="connsiteY6282" fmla="*/ 443763 h 5893281"/>
              <a:gd name="connsiteX6283" fmla="*/ 5382507 w 10035679"/>
              <a:gd name="connsiteY6283" fmla="*/ 462478 h 5893281"/>
              <a:gd name="connsiteX6284" fmla="*/ 5396998 w 10035679"/>
              <a:gd name="connsiteY6284" fmla="*/ 470932 h 5893281"/>
              <a:gd name="connsiteX6285" fmla="*/ 5421149 w 10035679"/>
              <a:gd name="connsiteY6285" fmla="*/ 481194 h 5893281"/>
              <a:gd name="connsiteX6286" fmla="*/ 5410884 w 10035679"/>
              <a:gd name="connsiteY6286" fmla="*/ 524062 h 5893281"/>
              <a:gd name="connsiteX6287" fmla="*/ 5396395 w 10035679"/>
              <a:gd name="connsiteY6287" fmla="*/ 566929 h 5893281"/>
              <a:gd name="connsiteX6288" fmla="*/ 5375866 w 10035679"/>
              <a:gd name="connsiteY6288" fmla="*/ 597720 h 5893281"/>
              <a:gd name="connsiteX6289" fmla="*/ 5375866 w 10035679"/>
              <a:gd name="connsiteY6289" fmla="*/ 558475 h 5893281"/>
              <a:gd name="connsiteX6290" fmla="*/ 5329377 w 10035679"/>
              <a:gd name="connsiteY6290" fmla="*/ 558475 h 5893281"/>
              <a:gd name="connsiteX6291" fmla="*/ 5333603 w 10035679"/>
              <a:gd name="connsiteY6291" fmla="*/ 513194 h 5893281"/>
              <a:gd name="connsiteX6292" fmla="*/ 5337829 w 10035679"/>
              <a:gd name="connsiteY6292" fmla="*/ 470327 h 5893281"/>
              <a:gd name="connsiteX6293" fmla="*/ 7582001 w 10035679"/>
              <a:gd name="connsiteY6293" fmla="*/ 322407 h 5893281"/>
              <a:gd name="connsiteX6294" fmla="*/ 7583209 w 10035679"/>
              <a:gd name="connsiteY6294" fmla="*/ 322407 h 5893281"/>
              <a:gd name="connsiteX6295" fmla="*/ 7591058 w 10035679"/>
              <a:gd name="connsiteY6295" fmla="*/ 322407 h 5893281"/>
              <a:gd name="connsiteX6296" fmla="*/ 7591058 w 10035679"/>
              <a:gd name="connsiteY6296" fmla="*/ 330859 h 5893281"/>
              <a:gd name="connsiteX6297" fmla="*/ 7592869 w 10035679"/>
              <a:gd name="connsiteY6297" fmla="*/ 341123 h 5893281"/>
              <a:gd name="connsiteX6298" fmla="*/ 7597097 w 10035679"/>
              <a:gd name="connsiteY6298" fmla="*/ 345349 h 5893281"/>
              <a:gd name="connsiteX6299" fmla="*/ 7601323 w 10035679"/>
              <a:gd name="connsiteY6299" fmla="*/ 351386 h 5893281"/>
              <a:gd name="connsiteX6300" fmla="*/ 7605549 w 10035679"/>
              <a:gd name="connsiteY6300" fmla="*/ 355614 h 5893281"/>
              <a:gd name="connsiteX6301" fmla="*/ 7611586 w 10035679"/>
              <a:gd name="connsiteY6301" fmla="*/ 361651 h 5893281"/>
              <a:gd name="connsiteX6302" fmla="*/ 7619435 w 10035679"/>
              <a:gd name="connsiteY6302" fmla="*/ 355614 h 5893281"/>
              <a:gd name="connsiteX6303" fmla="*/ 7621246 w 10035679"/>
              <a:gd name="connsiteY6303" fmla="*/ 347160 h 5893281"/>
              <a:gd name="connsiteX6304" fmla="*/ 7625472 w 10035679"/>
              <a:gd name="connsiteY6304" fmla="*/ 345349 h 5893281"/>
              <a:gd name="connsiteX6305" fmla="*/ 7633321 w 10035679"/>
              <a:gd name="connsiteY6305" fmla="*/ 345349 h 5893281"/>
              <a:gd name="connsiteX6306" fmla="*/ 7643586 w 10035679"/>
              <a:gd name="connsiteY6306" fmla="*/ 341123 h 5893281"/>
              <a:gd name="connsiteX6307" fmla="*/ 7649622 w 10035679"/>
              <a:gd name="connsiteY6307" fmla="*/ 361651 h 5893281"/>
              <a:gd name="connsiteX6308" fmla="*/ 7661698 w 10035679"/>
              <a:gd name="connsiteY6308" fmla="*/ 376142 h 5893281"/>
              <a:gd name="connsiteX6309" fmla="*/ 7671962 w 10035679"/>
              <a:gd name="connsiteY6309" fmla="*/ 390630 h 5893281"/>
              <a:gd name="connsiteX6310" fmla="*/ 7677999 w 10035679"/>
              <a:gd name="connsiteY6310" fmla="*/ 409347 h 5893281"/>
              <a:gd name="connsiteX6311" fmla="*/ 7682225 w 10035679"/>
              <a:gd name="connsiteY6311" fmla="*/ 434103 h 5893281"/>
              <a:gd name="connsiteX6312" fmla="*/ 7682225 w 10035679"/>
              <a:gd name="connsiteY6312" fmla="*/ 438329 h 5893281"/>
              <a:gd name="connsiteX6313" fmla="*/ 7677999 w 10035679"/>
              <a:gd name="connsiteY6313" fmla="*/ 442555 h 5893281"/>
              <a:gd name="connsiteX6314" fmla="*/ 7677999 w 10035679"/>
              <a:gd name="connsiteY6314" fmla="*/ 444366 h 5893281"/>
              <a:gd name="connsiteX6315" fmla="*/ 7677999 w 10035679"/>
              <a:gd name="connsiteY6315" fmla="*/ 448592 h 5893281"/>
              <a:gd name="connsiteX6316" fmla="*/ 7677999 w 10035679"/>
              <a:gd name="connsiteY6316" fmla="*/ 452818 h 5893281"/>
              <a:gd name="connsiteX6317" fmla="*/ 7676189 w 10035679"/>
              <a:gd name="connsiteY6317" fmla="*/ 458856 h 5893281"/>
              <a:gd name="connsiteX6318" fmla="*/ 7653848 w 10035679"/>
              <a:gd name="connsiteY6318" fmla="*/ 473347 h 5893281"/>
              <a:gd name="connsiteX6319" fmla="*/ 7621246 w 10035679"/>
              <a:gd name="connsiteY6319" fmla="*/ 487836 h 5893281"/>
              <a:gd name="connsiteX6320" fmla="*/ 7582606 w 10035679"/>
              <a:gd name="connsiteY6320" fmla="*/ 496288 h 5893281"/>
              <a:gd name="connsiteX6321" fmla="*/ 7543965 w 10035679"/>
              <a:gd name="connsiteY6321" fmla="*/ 502327 h 5893281"/>
              <a:gd name="connsiteX6322" fmla="*/ 7511362 w 10035679"/>
              <a:gd name="connsiteY6322" fmla="*/ 506553 h 5893281"/>
              <a:gd name="connsiteX6323" fmla="*/ 7515588 w 10035679"/>
              <a:gd name="connsiteY6323" fmla="*/ 487836 h 5893281"/>
              <a:gd name="connsiteX6324" fmla="*/ 7519814 w 10035679"/>
              <a:gd name="connsiteY6324" fmla="*/ 481799 h 5893281"/>
              <a:gd name="connsiteX6325" fmla="*/ 7524040 w 10035679"/>
              <a:gd name="connsiteY6325" fmla="*/ 473347 h 5893281"/>
              <a:gd name="connsiteX6326" fmla="*/ 7525853 w 10035679"/>
              <a:gd name="connsiteY6326" fmla="*/ 471535 h 5893281"/>
              <a:gd name="connsiteX6327" fmla="*/ 7530079 w 10035679"/>
              <a:gd name="connsiteY6327" fmla="*/ 471535 h 5893281"/>
              <a:gd name="connsiteX6328" fmla="*/ 7537928 w 10035679"/>
              <a:gd name="connsiteY6328" fmla="*/ 467309 h 5893281"/>
              <a:gd name="connsiteX6329" fmla="*/ 7539739 w 10035679"/>
              <a:gd name="connsiteY6329" fmla="*/ 467309 h 5893281"/>
              <a:gd name="connsiteX6330" fmla="*/ 7543965 w 10035679"/>
              <a:gd name="connsiteY6330" fmla="*/ 463082 h 5893281"/>
              <a:gd name="connsiteX6331" fmla="*/ 7551814 w 10035679"/>
              <a:gd name="connsiteY6331" fmla="*/ 458856 h 5893281"/>
              <a:gd name="connsiteX6332" fmla="*/ 7562079 w 10035679"/>
              <a:gd name="connsiteY6332" fmla="*/ 429875 h 5893281"/>
              <a:gd name="connsiteX6333" fmla="*/ 7562079 w 10035679"/>
              <a:gd name="connsiteY6333" fmla="*/ 400895 h 5893281"/>
              <a:gd name="connsiteX6334" fmla="*/ 7557853 w 10035679"/>
              <a:gd name="connsiteY6334" fmla="*/ 374329 h 5893281"/>
              <a:gd name="connsiteX6335" fmla="*/ 7563889 w 10035679"/>
              <a:gd name="connsiteY6335" fmla="*/ 351991 h 5893281"/>
              <a:gd name="connsiteX6336" fmla="*/ 7582001 w 10035679"/>
              <a:gd name="connsiteY6336" fmla="*/ 331464 h 5893281"/>
              <a:gd name="connsiteX6337" fmla="*/ 2138526 w 10035679"/>
              <a:gd name="connsiteY6337" fmla="*/ 307916 h 5893281"/>
              <a:gd name="connsiteX6338" fmla="*/ 2142752 w 10035679"/>
              <a:gd name="connsiteY6338" fmla="*/ 307916 h 5893281"/>
              <a:gd name="connsiteX6339" fmla="*/ 2149998 w 10035679"/>
              <a:gd name="connsiteY6339" fmla="*/ 307916 h 5893281"/>
              <a:gd name="connsiteX6340" fmla="*/ 2188638 w 10035679"/>
              <a:gd name="connsiteY6340" fmla="*/ 350783 h 5893281"/>
              <a:gd name="connsiteX6341" fmla="*/ 2237542 w 10035679"/>
              <a:gd name="connsiteY6341" fmla="*/ 383386 h 5893281"/>
              <a:gd name="connsiteX6342" fmla="*/ 2298522 w 10035679"/>
              <a:gd name="connsiteY6342" fmla="*/ 408140 h 5893281"/>
              <a:gd name="connsiteX6343" fmla="*/ 2302747 w 10035679"/>
              <a:gd name="connsiteY6343" fmla="*/ 443158 h 5893281"/>
              <a:gd name="connsiteX6344" fmla="*/ 2313012 w 10035679"/>
              <a:gd name="connsiteY6344" fmla="*/ 469724 h 5893281"/>
              <a:gd name="connsiteX6345" fmla="*/ 2323277 w 10035679"/>
              <a:gd name="connsiteY6345" fmla="*/ 484215 h 5893281"/>
              <a:gd name="connsiteX6346" fmla="*/ 2337766 w 10035679"/>
              <a:gd name="connsiteY6346" fmla="*/ 498704 h 5893281"/>
              <a:gd name="connsiteX6347" fmla="*/ 2352256 w 10035679"/>
              <a:gd name="connsiteY6347" fmla="*/ 519231 h 5893281"/>
              <a:gd name="connsiteX6348" fmla="*/ 2328106 w 10035679"/>
              <a:gd name="connsiteY6348" fmla="*/ 523459 h 5893281"/>
              <a:gd name="connsiteX6349" fmla="*/ 2303955 w 10035679"/>
              <a:gd name="connsiteY6349" fmla="*/ 527685 h 5893281"/>
              <a:gd name="connsiteX6350" fmla="*/ 2281617 w 10035679"/>
              <a:gd name="connsiteY6350" fmla="*/ 537948 h 5893281"/>
              <a:gd name="connsiteX6351" fmla="*/ 2267126 w 10035679"/>
              <a:gd name="connsiteY6351" fmla="*/ 552439 h 5893281"/>
              <a:gd name="connsiteX6352" fmla="*/ 2265316 w 10035679"/>
              <a:gd name="connsiteY6352" fmla="*/ 558475 h 5893281"/>
              <a:gd name="connsiteX6353" fmla="*/ 2261090 w 10035679"/>
              <a:gd name="connsiteY6353" fmla="*/ 566929 h 5893281"/>
              <a:gd name="connsiteX6354" fmla="*/ 2256864 w 10035679"/>
              <a:gd name="connsiteY6354" fmla="*/ 572966 h 5893281"/>
              <a:gd name="connsiteX6355" fmla="*/ 2252636 w 10035679"/>
              <a:gd name="connsiteY6355" fmla="*/ 577192 h 5893281"/>
              <a:gd name="connsiteX6356" fmla="*/ 2246599 w 10035679"/>
              <a:gd name="connsiteY6356" fmla="*/ 583231 h 5893281"/>
              <a:gd name="connsiteX6357" fmla="*/ 2224259 w 10035679"/>
              <a:gd name="connsiteY6357" fmla="*/ 587457 h 5893281"/>
              <a:gd name="connsiteX6358" fmla="*/ 2194072 w 10035679"/>
              <a:gd name="connsiteY6358" fmla="*/ 591683 h 5893281"/>
              <a:gd name="connsiteX6359" fmla="*/ 2157243 w 10035679"/>
              <a:gd name="connsiteY6359" fmla="*/ 587457 h 5893281"/>
              <a:gd name="connsiteX6360" fmla="*/ 2128866 w 10035679"/>
              <a:gd name="connsiteY6360" fmla="*/ 583231 h 5893281"/>
              <a:gd name="connsiteX6361" fmla="*/ 2122829 w 10035679"/>
              <a:gd name="connsiteY6361" fmla="*/ 562701 h 5893281"/>
              <a:gd name="connsiteX6362" fmla="*/ 2118601 w 10035679"/>
              <a:gd name="connsiteY6362" fmla="*/ 548213 h 5893281"/>
              <a:gd name="connsiteX6363" fmla="*/ 2114375 w 10035679"/>
              <a:gd name="connsiteY6363" fmla="*/ 537948 h 5893281"/>
              <a:gd name="connsiteX6364" fmla="*/ 2104112 w 10035679"/>
              <a:gd name="connsiteY6364" fmla="*/ 519231 h 5893281"/>
              <a:gd name="connsiteX6365" fmla="*/ 2150601 w 10035679"/>
              <a:gd name="connsiteY6365" fmla="*/ 504742 h 5893281"/>
              <a:gd name="connsiteX6366" fmla="*/ 2150601 w 10035679"/>
              <a:gd name="connsiteY6366" fmla="*/ 498704 h 5893281"/>
              <a:gd name="connsiteX6367" fmla="*/ 2113772 w 10035679"/>
              <a:gd name="connsiteY6367" fmla="*/ 494477 h 5893281"/>
              <a:gd name="connsiteX6368" fmla="*/ 2089622 w 10035679"/>
              <a:gd name="connsiteY6368" fmla="*/ 486025 h 5893281"/>
              <a:gd name="connsiteX6369" fmla="*/ 2071509 w 10035679"/>
              <a:gd name="connsiteY6369" fmla="*/ 471535 h 5893281"/>
              <a:gd name="connsiteX6370" fmla="*/ 2069697 w 10035679"/>
              <a:gd name="connsiteY6370" fmla="*/ 461272 h 5893281"/>
              <a:gd name="connsiteX6371" fmla="*/ 2061850 w 10035679"/>
              <a:gd name="connsiteY6371" fmla="*/ 451007 h 5893281"/>
              <a:gd name="connsiteX6372" fmla="*/ 2057622 w 10035679"/>
              <a:gd name="connsiteY6372" fmla="*/ 440742 h 5893281"/>
              <a:gd name="connsiteX6373" fmla="*/ 2057622 w 10035679"/>
              <a:gd name="connsiteY6373" fmla="*/ 428669 h 5893281"/>
              <a:gd name="connsiteX6374" fmla="*/ 2057622 w 10035679"/>
              <a:gd name="connsiteY6374" fmla="*/ 422630 h 5893281"/>
              <a:gd name="connsiteX6375" fmla="*/ 2057622 w 10035679"/>
              <a:gd name="connsiteY6375" fmla="*/ 414178 h 5893281"/>
              <a:gd name="connsiteX6376" fmla="*/ 2061850 w 10035679"/>
              <a:gd name="connsiteY6376" fmla="*/ 414178 h 5893281"/>
              <a:gd name="connsiteX6377" fmla="*/ 2066076 w 10035679"/>
              <a:gd name="connsiteY6377" fmla="*/ 412366 h 5893281"/>
              <a:gd name="connsiteX6378" fmla="*/ 2070302 w 10035679"/>
              <a:gd name="connsiteY6378" fmla="*/ 412366 h 5893281"/>
              <a:gd name="connsiteX6379" fmla="*/ 2072113 w 10035679"/>
              <a:gd name="connsiteY6379" fmla="*/ 412366 h 5893281"/>
              <a:gd name="connsiteX6380" fmla="*/ 2079962 w 10035679"/>
              <a:gd name="connsiteY6380" fmla="*/ 408140 h 5893281"/>
              <a:gd name="connsiteX6381" fmla="*/ 2082980 w 10035679"/>
              <a:gd name="connsiteY6381" fmla="*/ 398480 h 5893281"/>
              <a:gd name="connsiteX6382" fmla="*/ 2082980 w 10035679"/>
              <a:gd name="connsiteY6382" fmla="*/ 386404 h 5893281"/>
              <a:gd name="connsiteX6383" fmla="*/ 2082980 w 10035679"/>
              <a:gd name="connsiteY6383" fmla="*/ 380368 h 5893281"/>
              <a:gd name="connsiteX6384" fmla="*/ 2084791 w 10035679"/>
              <a:gd name="connsiteY6384" fmla="*/ 376142 h 5893281"/>
              <a:gd name="connsiteX6385" fmla="*/ 2089019 w 10035679"/>
              <a:gd name="connsiteY6385" fmla="*/ 370103 h 5893281"/>
              <a:gd name="connsiteX6386" fmla="*/ 2093245 w 10035679"/>
              <a:gd name="connsiteY6386" fmla="*/ 370103 h 5893281"/>
              <a:gd name="connsiteX6387" fmla="*/ 2097471 w 10035679"/>
              <a:gd name="connsiteY6387" fmla="*/ 365877 h 5893281"/>
              <a:gd name="connsiteX6388" fmla="*/ 2099282 w 10035679"/>
              <a:gd name="connsiteY6388" fmla="*/ 365877 h 5893281"/>
              <a:gd name="connsiteX6389" fmla="*/ 2103508 w 10035679"/>
              <a:gd name="connsiteY6389" fmla="*/ 365877 h 5893281"/>
              <a:gd name="connsiteX6390" fmla="*/ 2109546 w 10035679"/>
              <a:gd name="connsiteY6390" fmla="*/ 361651 h 5893281"/>
              <a:gd name="connsiteX6391" fmla="*/ 2113772 w 10035679"/>
              <a:gd name="connsiteY6391" fmla="*/ 347160 h 5893281"/>
              <a:gd name="connsiteX6392" fmla="*/ 2117999 w 10035679"/>
              <a:gd name="connsiteY6392" fmla="*/ 336897 h 5893281"/>
              <a:gd name="connsiteX6393" fmla="*/ 2122224 w 10035679"/>
              <a:gd name="connsiteY6393" fmla="*/ 326633 h 5893281"/>
              <a:gd name="connsiteX6394" fmla="*/ 2128263 w 10035679"/>
              <a:gd name="connsiteY6394" fmla="*/ 316370 h 5893281"/>
              <a:gd name="connsiteX6395" fmla="*/ 2132489 w 10035679"/>
              <a:gd name="connsiteY6395" fmla="*/ 312142 h 5893281"/>
              <a:gd name="connsiteX6396" fmla="*/ 2136715 w 10035679"/>
              <a:gd name="connsiteY6396" fmla="*/ 312142 h 5893281"/>
              <a:gd name="connsiteX6397" fmla="*/ 4240220 w 10035679"/>
              <a:gd name="connsiteY6397" fmla="*/ 268671 h 5893281"/>
              <a:gd name="connsiteX6398" fmla="*/ 4250484 w 10035679"/>
              <a:gd name="connsiteY6398" fmla="*/ 272899 h 5893281"/>
              <a:gd name="connsiteX6399" fmla="*/ 4260746 w 10035679"/>
              <a:gd name="connsiteY6399" fmla="*/ 274710 h 5893281"/>
              <a:gd name="connsiteX6400" fmla="*/ 4266785 w 10035679"/>
              <a:gd name="connsiteY6400" fmla="*/ 278936 h 5893281"/>
              <a:gd name="connsiteX6401" fmla="*/ 4278858 w 10035679"/>
              <a:gd name="connsiteY6401" fmla="*/ 283162 h 5893281"/>
              <a:gd name="connsiteX6402" fmla="*/ 4278858 w 10035679"/>
              <a:gd name="connsiteY6402" fmla="*/ 293427 h 5893281"/>
              <a:gd name="connsiteX6403" fmla="*/ 4280671 w 10035679"/>
              <a:gd name="connsiteY6403" fmla="*/ 301879 h 5893281"/>
              <a:gd name="connsiteX6404" fmla="*/ 4280671 w 10035679"/>
              <a:gd name="connsiteY6404" fmla="*/ 307916 h 5893281"/>
              <a:gd name="connsiteX6405" fmla="*/ 4284896 w 10035679"/>
              <a:gd name="connsiteY6405" fmla="*/ 316370 h 5893281"/>
              <a:gd name="connsiteX6406" fmla="*/ 4260746 w 10035679"/>
              <a:gd name="connsiteY6406" fmla="*/ 316370 h 5893281"/>
              <a:gd name="connsiteX6407" fmla="*/ 4256519 w 10035679"/>
              <a:gd name="connsiteY6407" fmla="*/ 307916 h 5893281"/>
              <a:gd name="connsiteX6408" fmla="*/ 4252295 w 10035679"/>
              <a:gd name="connsiteY6408" fmla="*/ 301879 h 5893281"/>
              <a:gd name="connsiteX6409" fmla="*/ 4246256 w 10035679"/>
              <a:gd name="connsiteY6409" fmla="*/ 293427 h 5893281"/>
              <a:gd name="connsiteX6410" fmla="*/ 4242029 w 10035679"/>
              <a:gd name="connsiteY6410" fmla="*/ 289201 h 5893281"/>
              <a:gd name="connsiteX6411" fmla="*/ 4242029 w 10035679"/>
              <a:gd name="connsiteY6411" fmla="*/ 278936 h 5893281"/>
              <a:gd name="connsiteX6412" fmla="*/ 5226738 w 10035679"/>
              <a:gd name="connsiteY6412" fmla="*/ 221580 h 5893281"/>
              <a:gd name="connsiteX6413" fmla="*/ 5238813 w 10035679"/>
              <a:gd name="connsiteY6413" fmla="*/ 240295 h 5893281"/>
              <a:gd name="connsiteX6414" fmla="*/ 5249078 w 10035679"/>
              <a:gd name="connsiteY6414" fmla="*/ 275313 h 5893281"/>
              <a:gd name="connsiteX6415" fmla="*/ 5263567 w 10035679"/>
              <a:gd name="connsiteY6415" fmla="*/ 307916 h 5893281"/>
              <a:gd name="connsiteX6416" fmla="*/ 5281681 w 10035679"/>
              <a:gd name="connsiteY6416" fmla="*/ 340519 h 5893281"/>
              <a:gd name="connsiteX6417" fmla="*/ 5291943 w 10035679"/>
              <a:gd name="connsiteY6417" fmla="*/ 355009 h 5893281"/>
              <a:gd name="connsiteX6418" fmla="*/ 5297982 w 10035679"/>
              <a:gd name="connsiteY6418" fmla="*/ 346557 h 5893281"/>
              <a:gd name="connsiteX6419" fmla="*/ 5302208 w 10035679"/>
              <a:gd name="connsiteY6419" fmla="*/ 344747 h 5893281"/>
              <a:gd name="connsiteX6420" fmla="*/ 5310057 w 10035679"/>
              <a:gd name="connsiteY6420" fmla="*/ 344747 h 5893281"/>
              <a:gd name="connsiteX6421" fmla="*/ 5316094 w 10035679"/>
              <a:gd name="connsiteY6421" fmla="*/ 340519 h 5893281"/>
              <a:gd name="connsiteX6422" fmla="*/ 5330585 w 10035679"/>
              <a:gd name="connsiteY6422" fmla="*/ 340519 h 5893281"/>
              <a:gd name="connsiteX6423" fmla="*/ 5330585 w 10035679"/>
              <a:gd name="connsiteY6423" fmla="*/ 346557 h 5893281"/>
              <a:gd name="connsiteX6424" fmla="*/ 5338434 w 10035679"/>
              <a:gd name="connsiteY6424" fmla="*/ 346557 h 5893281"/>
              <a:gd name="connsiteX6425" fmla="*/ 5338434 w 10035679"/>
              <a:gd name="connsiteY6425" fmla="*/ 368895 h 5893281"/>
              <a:gd name="connsiteX6426" fmla="*/ 5283491 w 10035679"/>
              <a:gd name="connsiteY6426" fmla="*/ 374934 h 5893281"/>
              <a:gd name="connsiteX6427" fmla="*/ 5277455 w 10035679"/>
              <a:gd name="connsiteY6427" fmla="*/ 432290 h 5893281"/>
              <a:gd name="connsiteX6428" fmla="*/ 5259341 w 10035679"/>
              <a:gd name="connsiteY6428" fmla="*/ 479384 h 5893281"/>
              <a:gd name="connsiteX6429" fmla="*/ 5244852 w 10035679"/>
              <a:gd name="connsiteY6429" fmla="*/ 526477 h 5893281"/>
              <a:gd name="connsiteX6430" fmla="*/ 5238813 w 10035679"/>
              <a:gd name="connsiteY6430" fmla="*/ 565722 h 5893281"/>
              <a:gd name="connsiteX6431" fmla="*/ 5234587 w 10035679"/>
              <a:gd name="connsiteY6431" fmla="*/ 604966 h 5893281"/>
              <a:gd name="connsiteX6432" fmla="*/ 5234587 w 10035679"/>
              <a:gd name="connsiteY6432" fmla="*/ 637569 h 5893281"/>
              <a:gd name="connsiteX6433" fmla="*/ 5226738 w 10035679"/>
              <a:gd name="connsiteY6433" fmla="*/ 668361 h 5893281"/>
              <a:gd name="connsiteX6434" fmla="*/ 5220701 w 10035679"/>
              <a:gd name="connsiteY6434" fmla="*/ 668361 h 5893281"/>
              <a:gd name="connsiteX6435" fmla="*/ 5220701 w 10035679"/>
              <a:gd name="connsiteY6435" fmla="*/ 662322 h 5893281"/>
              <a:gd name="connsiteX6436" fmla="*/ 5210436 w 10035679"/>
              <a:gd name="connsiteY6436" fmla="*/ 647832 h 5893281"/>
              <a:gd name="connsiteX6437" fmla="*/ 5192324 w 10035679"/>
              <a:gd name="connsiteY6437" fmla="*/ 629117 h 5893281"/>
              <a:gd name="connsiteX6438" fmla="*/ 5171797 w 10035679"/>
              <a:gd name="connsiteY6438" fmla="*/ 604361 h 5893281"/>
              <a:gd name="connsiteX6439" fmla="*/ 5153683 w 10035679"/>
              <a:gd name="connsiteY6439" fmla="*/ 579608 h 5893281"/>
              <a:gd name="connsiteX6440" fmla="*/ 5139194 w 10035679"/>
              <a:gd name="connsiteY6440" fmla="*/ 554854 h 5893281"/>
              <a:gd name="connsiteX6441" fmla="*/ 5131345 w 10035679"/>
              <a:gd name="connsiteY6441" fmla="*/ 532514 h 5893281"/>
              <a:gd name="connsiteX6442" fmla="*/ 5135571 w 10035679"/>
              <a:gd name="connsiteY6442" fmla="*/ 518025 h 5893281"/>
              <a:gd name="connsiteX6443" fmla="*/ 5143420 w 10035679"/>
              <a:gd name="connsiteY6443" fmla="*/ 513797 h 5893281"/>
              <a:gd name="connsiteX6444" fmla="*/ 5149457 w 10035679"/>
              <a:gd name="connsiteY6444" fmla="*/ 513797 h 5893281"/>
              <a:gd name="connsiteX6445" fmla="*/ 5153683 w 10035679"/>
              <a:gd name="connsiteY6445" fmla="*/ 513797 h 5893281"/>
              <a:gd name="connsiteX6446" fmla="*/ 5157909 w 10035679"/>
              <a:gd name="connsiteY6446" fmla="*/ 513797 h 5893281"/>
              <a:gd name="connsiteX6447" fmla="*/ 5159721 w 10035679"/>
              <a:gd name="connsiteY6447" fmla="*/ 513797 h 5893281"/>
              <a:gd name="connsiteX6448" fmla="*/ 5163948 w 10035679"/>
              <a:gd name="connsiteY6448" fmla="*/ 513797 h 5893281"/>
              <a:gd name="connsiteX6449" fmla="*/ 5168174 w 10035679"/>
              <a:gd name="connsiteY6449" fmla="*/ 513194 h 5893281"/>
              <a:gd name="connsiteX6450" fmla="*/ 5174212 w 10035679"/>
              <a:gd name="connsiteY6450" fmla="*/ 504742 h 5893281"/>
              <a:gd name="connsiteX6451" fmla="*/ 5168174 w 10035679"/>
              <a:gd name="connsiteY6451" fmla="*/ 504742 h 5893281"/>
              <a:gd name="connsiteX6452" fmla="*/ 5168174 w 10035679"/>
              <a:gd name="connsiteY6452" fmla="*/ 498704 h 5893281"/>
              <a:gd name="connsiteX6453" fmla="*/ 5135571 w 10035679"/>
              <a:gd name="connsiteY6453" fmla="*/ 494477 h 5893281"/>
              <a:gd name="connsiteX6454" fmla="*/ 5117459 w 10035679"/>
              <a:gd name="connsiteY6454" fmla="*/ 484215 h 5893281"/>
              <a:gd name="connsiteX6455" fmla="*/ 5102968 w 10035679"/>
              <a:gd name="connsiteY6455" fmla="*/ 465498 h 5893281"/>
              <a:gd name="connsiteX6456" fmla="*/ 5117459 w 10035679"/>
              <a:gd name="connsiteY6456" fmla="*/ 461272 h 5893281"/>
              <a:gd name="connsiteX6457" fmla="*/ 5129532 w 10035679"/>
              <a:gd name="connsiteY6457" fmla="*/ 457044 h 5893281"/>
              <a:gd name="connsiteX6458" fmla="*/ 5135571 w 10035679"/>
              <a:gd name="connsiteY6458" fmla="*/ 455233 h 5893281"/>
              <a:gd name="connsiteX6459" fmla="*/ 5143420 w 10035679"/>
              <a:gd name="connsiteY6459" fmla="*/ 451007 h 5893281"/>
              <a:gd name="connsiteX6460" fmla="*/ 5149457 w 10035679"/>
              <a:gd name="connsiteY6460" fmla="*/ 446781 h 5893281"/>
              <a:gd name="connsiteX6461" fmla="*/ 5157306 w 10035679"/>
              <a:gd name="connsiteY6461" fmla="*/ 440742 h 5893281"/>
              <a:gd name="connsiteX6462" fmla="*/ 5157306 w 10035679"/>
              <a:gd name="connsiteY6462" fmla="*/ 432290 h 5893281"/>
              <a:gd name="connsiteX6463" fmla="*/ 5128929 w 10035679"/>
              <a:gd name="connsiteY6463" fmla="*/ 432290 h 5893281"/>
              <a:gd name="connsiteX6464" fmla="*/ 5121080 w 10035679"/>
              <a:gd name="connsiteY6464" fmla="*/ 436516 h 5893281"/>
              <a:gd name="connsiteX6465" fmla="*/ 5115043 w 10035679"/>
              <a:gd name="connsiteY6465" fmla="*/ 436516 h 5893281"/>
              <a:gd name="connsiteX6466" fmla="*/ 5107194 w 10035679"/>
              <a:gd name="connsiteY6466" fmla="*/ 440742 h 5893281"/>
              <a:gd name="connsiteX6467" fmla="*/ 5096931 w 10035679"/>
              <a:gd name="connsiteY6467" fmla="*/ 440742 h 5893281"/>
              <a:gd name="connsiteX6468" fmla="*/ 5078817 w 10035679"/>
              <a:gd name="connsiteY6468" fmla="*/ 408140 h 5893281"/>
              <a:gd name="connsiteX6469" fmla="*/ 5058290 w 10035679"/>
              <a:gd name="connsiteY6469" fmla="*/ 375537 h 5893281"/>
              <a:gd name="connsiteX6470" fmla="*/ 5060100 w 10035679"/>
              <a:gd name="connsiteY6470" fmla="*/ 365274 h 5893281"/>
              <a:gd name="connsiteX6471" fmla="*/ 5060100 w 10035679"/>
              <a:gd name="connsiteY6471" fmla="*/ 359235 h 5893281"/>
              <a:gd name="connsiteX6472" fmla="*/ 5064326 w 10035679"/>
              <a:gd name="connsiteY6472" fmla="*/ 355009 h 5893281"/>
              <a:gd name="connsiteX6473" fmla="*/ 5068554 w 10035679"/>
              <a:gd name="connsiteY6473" fmla="*/ 346557 h 5893281"/>
              <a:gd name="connsiteX6474" fmla="*/ 5068554 w 10035679"/>
              <a:gd name="connsiteY6474" fmla="*/ 340519 h 5893281"/>
              <a:gd name="connsiteX6475" fmla="*/ 5072781 w 10035679"/>
              <a:gd name="connsiteY6475" fmla="*/ 330256 h 5893281"/>
              <a:gd name="connsiteX6476" fmla="*/ 5064931 w 10035679"/>
              <a:gd name="connsiteY6476" fmla="*/ 330256 h 5893281"/>
              <a:gd name="connsiteX6477" fmla="*/ 5064931 w 10035679"/>
              <a:gd name="connsiteY6477" fmla="*/ 321804 h 5893281"/>
              <a:gd name="connsiteX6478" fmla="*/ 5058893 w 10035679"/>
              <a:gd name="connsiteY6478" fmla="*/ 326030 h 5893281"/>
              <a:gd name="connsiteX6479" fmla="*/ 5054680 w 10035679"/>
              <a:gd name="connsiteY6479" fmla="*/ 326030 h 5893281"/>
              <a:gd name="connsiteX6480" fmla="*/ 5050454 w 10035679"/>
              <a:gd name="connsiteY6480" fmla="*/ 326030 h 5893281"/>
              <a:gd name="connsiteX6481" fmla="*/ 5046228 w 10035679"/>
              <a:gd name="connsiteY6481" fmla="*/ 326030 h 5893281"/>
              <a:gd name="connsiteX6482" fmla="*/ 5046228 w 10035679"/>
              <a:gd name="connsiteY6482" fmla="*/ 321804 h 5893281"/>
              <a:gd name="connsiteX6483" fmla="*/ 5040192 w 10035679"/>
              <a:gd name="connsiteY6483" fmla="*/ 315765 h 5893281"/>
              <a:gd name="connsiteX6484" fmla="*/ 5035964 w 10035679"/>
              <a:gd name="connsiteY6484" fmla="*/ 307313 h 5893281"/>
              <a:gd name="connsiteX6485" fmla="*/ 5031737 w 10035679"/>
              <a:gd name="connsiteY6485" fmla="*/ 301274 h 5893281"/>
              <a:gd name="connsiteX6486" fmla="*/ 5029927 w 10035679"/>
              <a:gd name="connsiteY6486" fmla="*/ 297048 h 5893281"/>
              <a:gd name="connsiteX6487" fmla="*/ 5029927 w 10035679"/>
              <a:gd name="connsiteY6487" fmla="*/ 286785 h 5893281"/>
              <a:gd name="connsiteX6488" fmla="*/ 5025701 w 10035679"/>
              <a:gd name="connsiteY6488" fmla="*/ 274710 h 5893281"/>
              <a:gd name="connsiteX6489" fmla="*/ 5064326 w 10035679"/>
              <a:gd name="connsiteY6489" fmla="*/ 249957 h 5893281"/>
              <a:gd name="connsiteX6490" fmla="*/ 5102968 w 10035679"/>
              <a:gd name="connsiteY6490" fmla="*/ 229427 h 5893281"/>
              <a:gd name="connsiteX6491" fmla="*/ 5107194 w 10035679"/>
              <a:gd name="connsiteY6491" fmla="*/ 239692 h 5893281"/>
              <a:gd name="connsiteX6492" fmla="*/ 5111420 w 10035679"/>
              <a:gd name="connsiteY6492" fmla="*/ 249957 h 5893281"/>
              <a:gd name="connsiteX6493" fmla="*/ 5115646 w 10035679"/>
              <a:gd name="connsiteY6493" fmla="*/ 254183 h 5893281"/>
              <a:gd name="connsiteX6494" fmla="*/ 5121685 w 10035679"/>
              <a:gd name="connsiteY6494" fmla="*/ 258409 h 5893281"/>
              <a:gd name="connsiteX6495" fmla="*/ 5125911 w 10035679"/>
              <a:gd name="connsiteY6495" fmla="*/ 258409 h 5893281"/>
              <a:gd name="connsiteX6496" fmla="*/ 5130137 w 10035679"/>
              <a:gd name="connsiteY6496" fmla="*/ 260219 h 5893281"/>
              <a:gd name="connsiteX6497" fmla="*/ 5136174 w 10035679"/>
              <a:gd name="connsiteY6497" fmla="*/ 264445 h 5893281"/>
              <a:gd name="connsiteX6498" fmla="*/ 5144023 w 10035679"/>
              <a:gd name="connsiteY6498" fmla="*/ 268671 h 5893281"/>
              <a:gd name="connsiteX6499" fmla="*/ 5150062 w 10035679"/>
              <a:gd name="connsiteY6499" fmla="*/ 289201 h 5893281"/>
              <a:gd name="connsiteX6500" fmla="*/ 5154288 w 10035679"/>
              <a:gd name="connsiteY6500" fmla="*/ 315765 h 5893281"/>
              <a:gd name="connsiteX6501" fmla="*/ 5158514 w 10035679"/>
              <a:gd name="connsiteY6501" fmla="*/ 340519 h 5893281"/>
              <a:gd name="connsiteX6502" fmla="*/ 5174815 w 10035679"/>
              <a:gd name="connsiteY6502" fmla="*/ 340519 h 5893281"/>
              <a:gd name="connsiteX6503" fmla="*/ 5174815 w 10035679"/>
              <a:gd name="connsiteY6503" fmla="*/ 321804 h 5893281"/>
              <a:gd name="connsiteX6504" fmla="*/ 5168776 w 10035679"/>
              <a:gd name="connsiteY6504" fmla="*/ 301274 h 5893281"/>
              <a:gd name="connsiteX6505" fmla="*/ 5168776 w 10035679"/>
              <a:gd name="connsiteY6505" fmla="*/ 274710 h 5893281"/>
              <a:gd name="connsiteX6506" fmla="*/ 5174815 w 10035679"/>
              <a:gd name="connsiteY6506" fmla="*/ 249957 h 5893281"/>
              <a:gd name="connsiteX6507" fmla="*/ 5182664 w 10035679"/>
              <a:gd name="connsiteY6507" fmla="*/ 229427 h 5893281"/>
              <a:gd name="connsiteX6508" fmla="*/ 7221557 w 10035679"/>
              <a:gd name="connsiteY6508" fmla="*/ 203466 h 5893281"/>
              <a:gd name="connsiteX6509" fmla="*/ 7231822 w 10035679"/>
              <a:gd name="connsiteY6509" fmla="*/ 211918 h 5893281"/>
              <a:gd name="connsiteX6510" fmla="*/ 7239670 w 10035679"/>
              <a:gd name="connsiteY6510" fmla="*/ 217957 h 5893281"/>
              <a:gd name="connsiteX6511" fmla="*/ 7249934 w 10035679"/>
              <a:gd name="connsiteY6511" fmla="*/ 217957 h 5893281"/>
              <a:gd name="connsiteX6512" fmla="*/ 7260199 w 10035679"/>
              <a:gd name="connsiteY6512" fmla="*/ 217957 h 5893281"/>
              <a:gd name="connsiteX6513" fmla="*/ 7278311 w 10035679"/>
              <a:gd name="connsiteY6513" fmla="*/ 222183 h 5893281"/>
              <a:gd name="connsiteX6514" fmla="*/ 7274085 w 10035679"/>
              <a:gd name="connsiteY6514" fmla="*/ 230635 h 5893281"/>
              <a:gd name="connsiteX6515" fmla="*/ 7274085 w 10035679"/>
              <a:gd name="connsiteY6515" fmla="*/ 232447 h 5893281"/>
              <a:gd name="connsiteX6516" fmla="*/ 7274085 w 10035679"/>
              <a:gd name="connsiteY6516" fmla="*/ 236673 h 5893281"/>
              <a:gd name="connsiteX6517" fmla="*/ 7272274 w 10035679"/>
              <a:gd name="connsiteY6517" fmla="*/ 240900 h 5893281"/>
              <a:gd name="connsiteX6518" fmla="*/ 7272274 w 10035679"/>
              <a:gd name="connsiteY6518" fmla="*/ 245126 h 5893281"/>
              <a:gd name="connsiteX6519" fmla="*/ 7245708 w 10035679"/>
              <a:gd name="connsiteY6519" fmla="*/ 259616 h 5893281"/>
              <a:gd name="connsiteX6520" fmla="*/ 7211295 w 10035679"/>
              <a:gd name="connsiteY6520" fmla="*/ 265653 h 5893281"/>
              <a:gd name="connsiteX6521" fmla="*/ 7174466 w 10035679"/>
              <a:gd name="connsiteY6521" fmla="*/ 269879 h 5893281"/>
              <a:gd name="connsiteX6522" fmla="*/ 7172653 w 10035679"/>
              <a:gd name="connsiteY6522" fmla="*/ 261427 h 5893281"/>
              <a:gd name="connsiteX6523" fmla="*/ 7172653 w 10035679"/>
              <a:gd name="connsiteY6523" fmla="*/ 255390 h 5893281"/>
              <a:gd name="connsiteX6524" fmla="*/ 7168427 w 10035679"/>
              <a:gd name="connsiteY6524" fmla="*/ 246936 h 5893281"/>
              <a:gd name="connsiteX6525" fmla="*/ 7168427 w 10035679"/>
              <a:gd name="connsiteY6525" fmla="*/ 236673 h 5893281"/>
              <a:gd name="connsiteX6526" fmla="*/ 7178692 w 10035679"/>
              <a:gd name="connsiteY6526" fmla="*/ 230635 h 5893281"/>
              <a:gd name="connsiteX6527" fmla="*/ 7186539 w 10035679"/>
              <a:gd name="connsiteY6527" fmla="*/ 222183 h 5893281"/>
              <a:gd name="connsiteX6528" fmla="*/ 7192578 w 10035679"/>
              <a:gd name="connsiteY6528" fmla="*/ 217957 h 5893281"/>
              <a:gd name="connsiteX6529" fmla="*/ 7200425 w 10035679"/>
              <a:gd name="connsiteY6529" fmla="*/ 211918 h 5893281"/>
              <a:gd name="connsiteX6530" fmla="*/ 7206464 w 10035679"/>
              <a:gd name="connsiteY6530" fmla="*/ 207692 h 5893281"/>
              <a:gd name="connsiteX6531" fmla="*/ 6131772 w 10035679"/>
              <a:gd name="connsiteY6531" fmla="*/ 203466 h 5893281"/>
              <a:gd name="connsiteX6532" fmla="*/ 6160149 w 10035679"/>
              <a:gd name="connsiteY6532" fmla="*/ 207692 h 5893281"/>
              <a:gd name="connsiteX6533" fmla="*/ 6180678 w 10035679"/>
              <a:gd name="connsiteY6533" fmla="*/ 217957 h 5893281"/>
              <a:gd name="connsiteX6534" fmla="*/ 6201206 w 10035679"/>
              <a:gd name="connsiteY6534" fmla="*/ 230032 h 5893281"/>
              <a:gd name="connsiteX6535" fmla="*/ 6195167 w 10035679"/>
              <a:gd name="connsiteY6535" fmla="*/ 236069 h 5893281"/>
              <a:gd name="connsiteX6536" fmla="*/ 6190941 w 10035679"/>
              <a:gd name="connsiteY6536" fmla="*/ 246333 h 5893281"/>
              <a:gd name="connsiteX6537" fmla="*/ 6184904 w 10035679"/>
              <a:gd name="connsiteY6537" fmla="*/ 250559 h 5893281"/>
              <a:gd name="connsiteX6538" fmla="*/ 6174640 w 10035679"/>
              <a:gd name="connsiteY6538" fmla="*/ 254785 h 5893281"/>
              <a:gd name="connsiteX6539" fmla="*/ 6162564 w 10035679"/>
              <a:gd name="connsiteY6539" fmla="*/ 259012 h 5893281"/>
              <a:gd name="connsiteX6540" fmla="*/ 6148075 w 10035679"/>
              <a:gd name="connsiteY6540" fmla="*/ 259012 h 5893281"/>
              <a:gd name="connsiteX6541" fmla="*/ 6137811 w 10035679"/>
              <a:gd name="connsiteY6541" fmla="*/ 265050 h 5893281"/>
              <a:gd name="connsiteX6542" fmla="*/ 6127548 w 10035679"/>
              <a:gd name="connsiteY6542" fmla="*/ 265050 h 5893281"/>
              <a:gd name="connsiteX6543" fmla="*/ 6117283 w 10035679"/>
              <a:gd name="connsiteY6543" fmla="*/ 269276 h 5893281"/>
              <a:gd name="connsiteX6544" fmla="*/ 6102792 w 10035679"/>
              <a:gd name="connsiteY6544" fmla="*/ 269276 h 5893281"/>
              <a:gd name="connsiteX6545" fmla="*/ 6102792 w 10035679"/>
              <a:gd name="connsiteY6545" fmla="*/ 246936 h 5893281"/>
              <a:gd name="connsiteX6546" fmla="*/ 6104603 w 10035679"/>
              <a:gd name="connsiteY6546" fmla="*/ 232447 h 5893281"/>
              <a:gd name="connsiteX6547" fmla="*/ 6119094 w 10035679"/>
              <a:gd name="connsiteY6547" fmla="*/ 222183 h 5893281"/>
              <a:gd name="connsiteX6548" fmla="*/ 3413670 w 10035679"/>
              <a:gd name="connsiteY6548" fmla="*/ 203466 h 5893281"/>
              <a:gd name="connsiteX6549" fmla="*/ 3414272 w 10035679"/>
              <a:gd name="connsiteY6549" fmla="*/ 203466 h 5893281"/>
              <a:gd name="connsiteX6550" fmla="*/ 3442650 w 10035679"/>
              <a:gd name="connsiteY6550" fmla="*/ 203466 h 5893281"/>
              <a:gd name="connsiteX6551" fmla="*/ 3448688 w 10035679"/>
              <a:gd name="connsiteY6551" fmla="*/ 222183 h 5893281"/>
              <a:gd name="connsiteX6552" fmla="*/ 3456536 w 10035679"/>
              <a:gd name="connsiteY6552" fmla="*/ 232447 h 5893281"/>
              <a:gd name="connsiteX6553" fmla="*/ 3462575 w 10035679"/>
              <a:gd name="connsiteY6553" fmla="*/ 246936 h 5893281"/>
              <a:gd name="connsiteX6554" fmla="*/ 3466800 w 10035679"/>
              <a:gd name="connsiteY6554" fmla="*/ 269276 h 5893281"/>
              <a:gd name="connsiteX6555" fmla="*/ 3460762 w 10035679"/>
              <a:gd name="connsiteY6555" fmla="*/ 269276 h 5893281"/>
              <a:gd name="connsiteX6556" fmla="*/ 3438424 w 10035679"/>
              <a:gd name="connsiteY6556" fmla="*/ 254785 h 5893281"/>
              <a:gd name="connsiteX6557" fmla="*/ 3423932 w 10035679"/>
              <a:gd name="connsiteY6557" fmla="*/ 240295 h 5893281"/>
              <a:gd name="connsiteX6558" fmla="*/ 3413670 w 10035679"/>
              <a:gd name="connsiteY6558" fmla="*/ 225806 h 5893281"/>
              <a:gd name="connsiteX6559" fmla="*/ 7410535 w 10035679"/>
              <a:gd name="connsiteY6559" fmla="*/ 158185 h 5893281"/>
              <a:gd name="connsiteX6560" fmla="*/ 7416572 w 10035679"/>
              <a:gd name="connsiteY6560" fmla="*/ 158185 h 5893281"/>
              <a:gd name="connsiteX6561" fmla="*/ 7424421 w 10035679"/>
              <a:gd name="connsiteY6561" fmla="*/ 162411 h 5893281"/>
              <a:gd name="connsiteX6562" fmla="*/ 7426232 w 10035679"/>
              <a:gd name="connsiteY6562" fmla="*/ 162411 h 5893281"/>
              <a:gd name="connsiteX6563" fmla="*/ 7430458 w 10035679"/>
              <a:gd name="connsiteY6563" fmla="*/ 162411 h 5893281"/>
              <a:gd name="connsiteX6564" fmla="*/ 7434686 w 10035679"/>
              <a:gd name="connsiteY6564" fmla="*/ 164222 h 5893281"/>
              <a:gd name="connsiteX6565" fmla="*/ 7426836 w 10035679"/>
              <a:gd name="connsiteY6565" fmla="*/ 172676 h 5893281"/>
              <a:gd name="connsiteX6566" fmla="*/ 7420798 w 10035679"/>
              <a:gd name="connsiteY6566" fmla="*/ 178712 h 5893281"/>
              <a:gd name="connsiteX6567" fmla="*/ 7416572 w 10035679"/>
              <a:gd name="connsiteY6567" fmla="*/ 188977 h 5893281"/>
              <a:gd name="connsiteX6568" fmla="*/ 7412346 w 10035679"/>
              <a:gd name="connsiteY6568" fmla="*/ 197429 h 5893281"/>
              <a:gd name="connsiteX6569" fmla="*/ 7410535 w 10035679"/>
              <a:gd name="connsiteY6569" fmla="*/ 211918 h 5893281"/>
              <a:gd name="connsiteX6570" fmla="*/ 7416572 w 10035679"/>
              <a:gd name="connsiteY6570" fmla="*/ 211918 h 5893281"/>
              <a:gd name="connsiteX6571" fmla="*/ 7424421 w 10035679"/>
              <a:gd name="connsiteY6571" fmla="*/ 201655 h 5893281"/>
              <a:gd name="connsiteX6572" fmla="*/ 7430458 w 10035679"/>
              <a:gd name="connsiteY6572" fmla="*/ 193203 h 5893281"/>
              <a:gd name="connsiteX6573" fmla="*/ 7438307 w 10035679"/>
              <a:gd name="connsiteY6573" fmla="*/ 187164 h 5893281"/>
              <a:gd name="connsiteX6574" fmla="*/ 7448572 w 10035679"/>
              <a:gd name="connsiteY6574" fmla="*/ 182938 h 5893281"/>
              <a:gd name="connsiteX6575" fmla="*/ 7469099 w 10035679"/>
              <a:gd name="connsiteY6575" fmla="*/ 203466 h 5893281"/>
              <a:gd name="connsiteX6576" fmla="*/ 7495665 w 10035679"/>
              <a:gd name="connsiteY6576" fmla="*/ 222183 h 5893281"/>
              <a:gd name="connsiteX6577" fmla="*/ 7511965 w 10035679"/>
              <a:gd name="connsiteY6577" fmla="*/ 236673 h 5893281"/>
              <a:gd name="connsiteX6578" fmla="*/ 7511965 w 10035679"/>
              <a:gd name="connsiteY6578" fmla="*/ 283767 h 5893281"/>
              <a:gd name="connsiteX6579" fmla="*/ 7524040 w 10035679"/>
              <a:gd name="connsiteY6579" fmla="*/ 294030 h 5893281"/>
              <a:gd name="connsiteX6580" fmla="*/ 7534305 w 10035679"/>
              <a:gd name="connsiteY6580" fmla="*/ 302482 h 5893281"/>
              <a:gd name="connsiteX6581" fmla="*/ 7544569 w 10035679"/>
              <a:gd name="connsiteY6581" fmla="*/ 304295 h 5893281"/>
              <a:gd name="connsiteX6582" fmla="*/ 7552419 w 10035679"/>
              <a:gd name="connsiteY6582" fmla="*/ 318783 h 5893281"/>
              <a:gd name="connsiteX6583" fmla="*/ 7558455 w 10035679"/>
              <a:gd name="connsiteY6583" fmla="*/ 347765 h 5893281"/>
              <a:gd name="connsiteX6584" fmla="*/ 7543965 w 10035679"/>
              <a:gd name="connsiteY6584" fmla="*/ 366482 h 5893281"/>
              <a:gd name="connsiteX6585" fmla="*/ 7537928 w 10035679"/>
              <a:gd name="connsiteY6585" fmla="*/ 385197 h 5893281"/>
              <a:gd name="connsiteX6586" fmla="*/ 7523437 w 10035679"/>
              <a:gd name="connsiteY6586" fmla="*/ 395461 h 5893281"/>
              <a:gd name="connsiteX6587" fmla="*/ 7505325 w 10035679"/>
              <a:gd name="connsiteY6587" fmla="*/ 399687 h 5893281"/>
              <a:gd name="connsiteX6588" fmla="*/ 7472720 w 10035679"/>
              <a:gd name="connsiteY6588" fmla="*/ 401498 h 5893281"/>
              <a:gd name="connsiteX6589" fmla="*/ 7448572 w 10035679"/>
              <a:gd name="connsiteY6589" fmla="*/ 380971 h 5893281"/>
              <a:gd name="connsiteX6590" fmla="*/ 7411743 w 10035679"/>
              <a:gd name="connsiteY6590" fmla="*/ 362254 h 5893281"/>
              <a:gd name="connsiteX6591" fmla="*/ 7373101 w 10035679"/>
              <a:gd name="connsiteY6591" fmla="*/ 351991 h 5893281"/>
              <a:gd name="connsiteX6592" fmla="*/ 7334462 w 10035679"/>
              <a:gd name="connsiteY6592" fmla="*/ 337500 h 5893281"/>
              <a:gd name="connsiteX6593" fmla="*/ 7300046 w 10035679"/>
              <a:gd name="connsiteY6593" fmla="*/ 323011 h 5893281"/>
              <a:gd name="connsiteX6594" fmla="*/ 7277708 w 10035679"/>
              <a:gd name="connsiteY6594" fmla="*/ 302482 h 5893281"/>
              <a:gd name="connsiteX6595" fmla="*/ 7292197 w 10035679"/>
              <a:gd name="connsiteY6595" fmla="*/ 294030 h 5893281"/>
              <a:gd name="connsiteX6596" fmla="*/ 7302462 w 10035679"/>
              <a:gd name="connsiteY6596" fmla="*/ 287993 h 5893281"/>
              <a:gd name="connsiteX6597" fmla="*/ 7310311 w 10035679"/>
              <a:gd name="connsiteY6597" fmla="*/ 279539 h 5893281"/>
              <a:gd name="connsiteX6598" fmla="*/ 7314537 w 10035679"/>
              <a:gd name="connsiteY6598" fmla="*/ 269276 h 5893281"/>
              <a:gd name="connsiteX6599" fmla="*/ 7316348 w 10035679"/>
              <a:gd name="connsiteY6599" fmla="*/ 250559 h 5893281"/>
              <a:gd name="connsiteX6600" fmla="*/ 7314537 w 10035679"/>
              <a:gd name="connsiteY6600" fmla="*/ 244523 h 5893281"/>
              <a:gd name="connsiteX6601" fmla="*/ 7310311 w 10035679"/>
              <a:gd name="connsiteY6601" fmla="*/ 232447 h 5893281"/>
              <a:gd name="connsiteX6602" fmla="*/ 7310311 w 10035679"/>
              <a:gd name="connsiteY6602" fmla="*/ 217352 h 5893281"/>
              <a:gd name="connsiteX6603" fmla="*/ 7310311 w 10035679"/>
              <a:gd name="connsiteY6603" fmla="*/ 202863 h 5893281"/>
              <a:gd name="connsiteX6604" fmla="*/ 7310311 w 10035679"/>
              <a:gd name="connsiteY6604" fmla="*/ 201050 h 5893281"/>
              <a:gd name="connsiteX6605" fmla="*/ 7314537 w 10035679"/>
              <a:gd name="connsiteY6605" fmla="*/ 201050 h 5893281"/>
              <a:gd name="connsiteX6606" fmla="*/ 7316348 w 10035679"/>
              <a:gd name="connsiteY6606" fmla="*/ 196824 h 5893281"/>
              <a:gd name="connsiteX6607" fmla="*/ 7348950 w 10035679"/>
              <a:gd name="connsiteY6607" fmla="*/ 188372 h 5893281"/>
              <a:gd name="connsiteX6608" fmla="*/ 7383366 w 10035679"/>
              <a:gd name="connsiteY6608" fmla="*/ 172071 h 5893281"/>
              <a:gd name="connsiteX6609" fmla="*/ 6960130 w 10035679"/>
              <a:gd name="connsiteY6609" fmla="*/ 149733 h 5893281"/>
              <a:gd name="connsiteX6610" fmla="*/ 6980657 w 10035679"/>
              <a:gd name="connsiteY6610" fmla="*/ 149733 h 5893281"/>
              <a:gd name="connsiteX6611" fmla="*/ 7009034 w 10035679"/>
              <a:gd name="connsiteY6611" fmla="*/ 178712 h 5893281"/>
              <a:gd name="connsiteX6612" fmla="*/ 7045863 w 10035679"/>
              <a:gd name="connsiteY6612" fmla="*/ 203466 h 5893281"/>
              <a:gd name="connsiteX6613" fmla="*/ 7045863 w 10035679"/>
              <a:gd name="connsiteY6613" fmla="*/ 211315 h 5893281"/>
              <a:gd name="connsiteX6614" fmla="*/ 7038014 w 10035679"/>
              <a:gd name="connsiteY6614" fmla="*/ 211315 h 5893281"/>
              <a:gd name="connsiteX6615" fmla="*/ 7038014 w 10035679"/>
              <a:gd name="connsiteY6615" fmla="*/ 221580 h 5893281"/>
              <a:gd name="connsiteX6616" fmla="*/ 7003600 w 10035679"/>
              <a:gd name="connsiteY6616" fmla="*/ 202863 h 5893281"/>
              <a:gd name="connsiteX6617" fmla="*/ 6979450 w 10035679"/>
              <a:gd name="connsiteY6617" fmla="*/ 178109 h 5893281"/>
              <a:gd name="connsiteX6618" fmla="*/ 6247694 w 10035679"/>
              <a:gd name="connsiteY6618" fmla="*/ 139468 h 5893281"/>
              <a:gd name="connsiteX6619" fmla="*/ 6276071 w 10035679"/>
              <a:gd name="connsiteY6619" fmla="*/ 147920 h 5893281"/>
              <a:gd name="connsiteX6620" fmla="*/ 6298409 w 10035679"/>
              <a:gd name="connsiteY6620" fmla="*/ 153959 h 5893281"/>
              <a:gd name="connsiteX6621" fmla="*/ 6318939 w 10035679"/>
              <a:gd name="connsiteY6621" fmla="*/ 164222 h 5893281"/>
              <a:gd name="connsiteX6622" fmla="*/ 6318939 w 10035679"/>
              <a:gd name="connsiteY6622" fmla="*/ 182938 h 5893281"/>
              <a:gd name="connsiteX6623" fmla="*/ 6300825 w 10035679"/>
              <a:gd name="connsiteY6623" fmla="*/ 187164 h 5893281"/>
              <a:gd name="connsiteX6624" fmla="*/ 6284523 w 10035679"/>
              <a:gd name="connsiteY6624" fmla="*/ 193203 h 5893281"/>
              <a:gd name="connsiteX6625" fmla="*/ 6257959 w 10035679"/>
              <a:gd name="connsiteY6625" fmla="*/ 197429 h 5893281"/>
              <a:gd name="connsiteX6626" fmla="*/ 6247694 w 10035679"/>
              <a:gd name="connsiteY6626" fmla="*/ 201655 h 5893281"/>
              <a:gd name="connsiteX6627" fmla="*/ 6241658 w 10035679"/>
              <a:gd name="connsiteY6627" fmla="*/ 203466 h 5893281"/>
              <a:gd name="connsiteX6628" fmla="*/ 6229582 w 10035679"/>
              <a:gd name="connsiteY6628" fmla="*/ 203466 h 5893281"/>
              <a:gd name="connsiteX6629" fmla="*/ 6219318 w 10035679"/>
              <a:gd name="connsiteY6629" fmla="*/ 203466 h 5893281"/>
              <a:gd name="connsiteX6630" fmla="*/ 6219318 w 10035679"/>
              <a:gd name="connsiteY6630" fmla="*/ 182938 h 5893281"/>
              <a:gd name="connsiteX6631" fmla="*/ 6227167 w 10035679"/>
              <a:gd name="connsiteY6631" fmla="*/ 172676 h 5893281"/>
              <a:gd name="connsiteX6632" fmla="*/ 6237430 w 10035679"/>
              <a:gd name="connsiteY6632" fmla="*/ 158185 h 5893281"/>
              <a:gd name="connsiteX6633" fmla="*/ 5383112 w 10035679"/>
              <a:gd name="connsiteY6633" fmla="*/ 118941 h 5893281"/>
              <a:gd name="connsiteX6634" fmla="*/ 5383112 w 10035679"/>
              <a:gd name="connsiteY6634" fmla="*/ 158185 h 5893281"/>
              <a:gd name="connsiteX6635" fmla="*/ 5397601 w 10035679"/>
              <a:gd name="connsiteY6635" fmla="*/ 158185 h 5893281"/>
              <a:gd name="connsiteX6636" fmla="*/ 5405450 w 10035679"/>
              <a:gd name="connsiteY6636" fmla="*/ 153959 h 5893281"/>
              <a:gd name="connsiteX6637" fmla="*/ 5411489 w 10035679"/>
              <a:gd name="connsiteY6637" fmla="*/ 153959 h 5893281"/>
              <a:gd name="connsiteX6638" fmla="*/ 5419336 w 10035679"/>
              <a:gd name="connsiteY6638" fmla="*/ 153959 h 5893281"/>
              <a:gd name="connsiteX6639" fmla="*/ 5421149 w 10035679"/>
              <a:gd name="connsiteY6639" fmla="*/ 153959 h 5893281"/>
              <a:gd name="connsiteX6640" fmla="*/ 5428998 w 10035679"/>
              <a:gd name="connsiteY6640" fmla="*/ 158185 h 5893281"/>
              <a:gd name="connsiteX6641" fmla="*/ 5439261 w 10035679"/>
              <a:gd name="connsiteY6641" fmla="*/ 164222 h 5893281"/>
              <a:gd name="connsiteX6642" fmla="*/ 5439261 w 10035679"/>
              <a:gd name="connsiteY6642" fmla="*/ 182938 h 5893281"/>
              <a:gd name="connsiteX6643" fmla="*/ 5447110 w 10035679"/>
              <a:gd name="connsiteY6643" fmla="*/ 187164 h 5893281"/>
              <a:gd name="connsiteX6644" fmla="*/ 5457375 w 10035679"/>
              <a:gd name="connsiteY6644" fmla="*/ 187164 h 5893281"/>
              <a:gd name="connsiteX6645" fmla="*/ 5463412 w 10035679"/>
              <a:gd name="connsiteY6645" fmla="*/ 182938 h 5893281"/>
              <a:gd name="connsiteX6646" fmla="*/ 5475487 w 10035679"/>
              <a:gd name="connsiteY6646" fmla="*/ 182938 h 5893281"/>
              <a:gd name="connsiteX6647" fmla="*/ 5477298 w 10035679"/>
              <a:gd name="connsiteY6647" fmla="*/ 178712 h 5893281"/>
              <a:gd name="connsiteX6648" fmla="*/ 5485147 w 10035679"/>
              <a:gd name="connsiteY6648" fmla="*/ 182938 h 5893281"/>
              <a:gd name="connsiteX6649" fmla="*/ 5491186 w 10035679"/>
              <a:gd name="connsiteY6649" fmla="*/ 188977 h 5893281"/>
              <a:gd name="connsiteX6650" fmla="*/ 5499033 w 10035679"/>
              <a:gd name="connsiteY6650" fmla="*/ 201050 h 5893281"/>
              <a:gd name="connsiteX6651" fmla="*/ 5505072 w 10035679"/>
              <a:gd name="connsiteY6651" fmla="*/ 211315 h 5893281"/>
              <a:gd name="connsiteX6652" fmla="*/ 5494807 w 10035679"/>
              <a:gd name="connsiteY6652" fmla="*/ 236069 h 5893281"/>
              <a:gd name="connsiteX6653" fmla="*/ 5484544 w 10035679"/>
              <a:gd name="connsiteY6653" fmla="*/ 260824 h 5893281"/>
              <a:gd name="connsiteX6654" fmla="*/ 5476695 w 10035679"/>
              <a:gd name="connsiteY6654" fmla="*/ 289804 h 5893281"/>
              <a:gd name="connsiteX6655" fmla="*/ 5452544 w 10035679"/>
              <a:gd name="connsiteY6655" fmla="*/ 289804 h 5893281"/>
              <a:gd name="connsiteX6656" fmla="*/ 5434432 w 10035679"/>
              <a:gd name="connsiteY6656" fmla="*/ 298256 h 5893281"/>
              <a:gd name="connsiteX6657" fmla="*/ 5418131 w 10035679"/>
              <a:gd name="connsiteY6657" fmla="*/ 308521 h 5893281"/>
              <a:gd name="connsiteX6658" fmla="*/ 5389754 w 10035679"/>
              <a:gd name="connsiteY6658" fmla="*/ 316973 h 5893281"/>
              <a:gd name="connsiteX6659" fmla="*/ 5371640 w 10035679"/>
              <a:gd name="connsiteY6659" fmla="*/ 302482 h 5893281"/>
              <a:gd name="connsiteX6660" fmla="*/ 5347489 w 10035679"/>
              <a:gd name="connsiteY6660" fmla="*/ 294030 h 5893281"/>
              <a:gd name="connsiteX6661" fmla="*/ 5323340 w 10035679"/>
              <a:gd name="connsiteY6661" fmla="*/ 283767 h 5893281"/>
              <a:gd name="connsiteX6662" fmla="*/ 5319114 w 10035679"/>
              <a:gd name="connsiteY6662" fmla="*/ 275313 h 5893281"/>
              <a:gd name="connsiteX6663" fmla="*/ 5319114 w 10035679"/>
              <a:gd name="connsiteY6663" fmla="*/ 269276 h 5893281"/>
              <a:gd name="connsiteX6664" fmla="*/ 5314886 w 10035679"/>
              <a:gd name="connsiteY6664" fmla="*/ 260824 h 5893281"/>
              <a:gd name="connsiteX6665" fmla="*/ 5310660 w 10035679"/>
              <a:gd name="connsiteY6665" fmla="*/ 250559 h 5893281"/>
              <a:gd name="connsiteX6666" fmla="*/ 5300398 w 10035679"/>
              <a:gd name="connsiteY6666" fmla="*/ 240295 h 5893281"/>
              <a:gd name="connsiteX6667" fmla="*/ 5290133 w 10035679"/>
              <a:gd name="connsiteY6667" fmla="*/ 230032 h 5893281"/>
              <a:gd name="connsiteX6668" fmla="*/ 5282284 w 10035679"/>
              <a:gd name="connsiteY6668" fmla="*/ 221580 h 5893281"/>
              <a:gd name="connsiteX6669" fmla="*/ 5276247 w 10035679"/>
              <a:gd name="connsiteY6669" fmla="*/ 207089 h 5893281"/>
              <a:gd name="connsiteX6670" fmla="*/ 5272021 w 10035679"/>
              <a:gd name="connsiteY6670" fmla="*/ 182336 h 5893281"/>
              <a:gd name="connsiteX6671" fmla="*/ 5286510 w 10035679"/>
              <a:gd name="connsiteY6671" fmla="*/ 163619 h 5893281"/>
              <a:gd name="connsiteX6672" fmla="*/ 5296774 w 10035679"/>
              <a:gd name="connsiteY6672" fmla="*/ 149128 h 5893281"/>
              <a:gd name="connsiteX6673" fmla="*/ 5311265 w 10035679"/>
              <a:gd name="connsiteY6673" fmla="*/ 149128 h 5893281"/>
              <a:gd name="connsiteX6674" fmla="*/ 5323340 w 10035679"/>
              <a:gd name="connsiteY6674" fmla="*/ 153354 h 5893281"/>
              <a:gd name="connsiteX6675" fmla="*/ 5337829 w 10035679"/>
              <a:gd name="connsiteY6675" fmla="*/ 157580 h 5893281"/>
              <a:gd name="connsiteX6676" fmla="*/ 5352320 w 10035679"/>
              <a:gd name="connsiteY6676" fmla="*/ 157580 h 5893281"/>
              <a:gd name="connsiteX6677" fmla="*/ 5352320 w 10035679"/>
              <a:gd name="connsiteY6677" fmla="*/ 132826 h 5893281"/>
              <a:gd name="connsiteX6678" fmla="*/ 5358357 w 10035679"/>
              <a:gd name="connsiteY6678" fmla="*/ 128600 h 5893281"/>
              <a:gd name="connsiteX6679" fmla="*/ 5366206 w 10035679"/>
              <a:gd name="connsiteY6679" fmla="*/ 124374 h 5893281"/>
              <a:gd name="connsiteX6680" fmla="*/ 5368019 w 10035679"/>
              <a:gd name="connsiteY6680" fmla="*/ 124374 h 5893281"/>
              <a:gd name="connsiteX6681" fmla="*/ 5375866 w 10035679"/>
              <a:gd name="connsiteY6681" fmla="*/ 120148 h 5893281"/>
              <a:gd name="connsiteX6682" fmla="*/ 6298409 w 10035679"/>
              <a:gd name="connsiteY6682" fmla="*/ 92374 h 5893281"/>
              <a:gd name="connsiteX6683" fmla="*/ 6326788 w 10035679"/>
              <a:gd name="connsiteY6683" fmla="*/ 92374 h 5893281"/>
              <a:gd name="connsiteX6684" fmla="*/ 6343089 w 10035679"/>
              <a:gd name="connsiteY6684" fmla="*/ 111091 h 5893281"/>
              <a:gd name="connsiteX6685" fmla="*/ 6361202 w 10035679"/>
              <a:gd name="connsiteY6685" fmla="*/ 121356 h 5893281"/>
              <a:gd name="connsiteX6686" fmla="*/ 6375692 w 10035679"/>
              <a:gd name="connsiteY6686" fmla="*/ 135845 h 5893281"/>
              <a:gd name="connsiteX6687" fmla="*/ 6390181 w 10035679"/>
              <a:gd name="connsiteY6687" fmla="*/ 158185 h 5893281"/>
              <a:gd name="connsiteX6688" fmla="*/ 6357578 w 10035679"/>
              <a:gd name="connsiteY6688" fmla="*/ 158185 h 5893281"/>
              <a:gd name="connsiteX6689" fmla="*/ 6337051 w 10035679"/>
              <a:gd name="connsiteY6689" fmla="*/ 135845 h 5893281"/>
              <a:gd name="connsiteX6690" fmla="*/ 6314713 w 10035679"/>
              <a:gd name="connsiteY6690" fmla="*/ 119543 h 5893281"/>
              <a:gd name="connsiteX6691" fmla="*/ 2716324 w 10035679"/>
              <a:gd name="connsiteY6691" fmla="*/ 92374 h 5893281"/>
              <a:gd name="connsiteX6692" fmla="*/ 2740474 w 10035679"/>
              <a:gd name="connsiteY6692" fmla="*/ 92374 h 5893281"/>
              <a:gd name="connsiteX6693" fmla="*/ 2750737 w 10035679"/>
              <a:gd name="connsiteY6693" fmla="*/ 100827 h 5893281"/>
              <a:gd name="connsiteX6694" fmla="*/ 2758586 w 10035679"/>
              <a:gd name="connsiteY6694" fmla="*/ 106865 h 5893281"/>
              <a:gd name="connsiteX6695" fmla="*/ 2762813 w 10035679"/>
              <a:gd name="connsiteY6695" fmla="*/ 115317 h 5893281"/>
              <a:gd name="connsiteX6696" fmla="*/ 2768851 w 10035679"/>
              <a:gd name="connsiteY6696" fmla="*/ 125582 h 5893281"/>
              <a:gd name="connsiteX6697" fmla="*/ 2773077 w 10035679"/>
              <a:gd name="connsiteY6697" fmla="*/ 134034 h 5893281"/>
              <a:gd name="connsiteX6698" fmla="*/ 2791188 w 10035679"/>
              <a:gd name="connsiteY6698" fmla="*/ 115317 h 5893281"/>
              <a:gd name="connsiteX6699" fmla="*/ 2811717 w 10035679"/>
              <a:gd name="connsiteY6699" fmla="*/ 106865 h 5893281"/>
              <a:gd name="connsiteX6700" fmla="*/ 2844320 w 10035679"/>
              <a:gd name="connsiteY6700" fmla="*/ 111091 h 5893281"/>
              <a:gd name="connsiteX6701" fmla="*/ 2844320 w 10035679"/>
              <a:gd name="connsiteY6701" fmla="*/ 140071 h 5893281"/>
              <a:gd name="connsiteX6702" fmla="*/ 2888998 w 10035679"/>
              <a:gd name="connsiteY6702" fmla="*/ 144299 h 5893281"/>
              <a:gd name="connsiteX6703" fmla="*/ 2929450 w 10035679"/>
              <a:gd name="connsiteY6703" fmla="*/ 150336 h 5893281"/>
              <a:gd name="connsiteX6704" fmla="*/ 2963866 w 10035679"/>
              <a:gd name="connsiteY6704" fmla="*/ 158788 h 5893281"/>
              <a:gd name="connsiteX6705" fmla="*/ 3002506 w 10035679"/>
              <a:gd name="connsiteY6705" fmla="*/ 163014 h 5893281"/>
              <a:gd name="connsiteX6706" fmla="*/ 3045374 w 10035679"/>
              <a:gd name="connsiteY6706" fmla="*/ 158788 h 5893281"/>
              <a:gd name="connsiteX6707" fmla="*/ 3045374 w 10035679"/>
              <a:gd name="connsiteY6707" fmla="*/ 183543 h 5893281"/>
              <a:gd name="connsiteX6708" fmla="*/ 3053223 w 10035679"/>
              <a:gd name="connsiteY6708" fmla="*/ 183543 h 5893281"/>
              <a:gd name="connsiteX6709" fmla="*/ 3059259 w 10035679"/>
              <a:gd name="connsiteY6709" fmla="*/ 183543 h 5893281"/>
              <a:gd name="connsiteX6710" fmla="*/ 3063486 w 10035679"/>
              <a:gd name="connsiteY6710" fmla="*/ 183543 h 5893281"/>
              <a:gd name="connsiteX6711" fmla="*/ 3067712 w 10035679"/>
              <a:gd name="connsiteY6711" fmla="*/ 187769 h 5893281"/>
              <a:gd name="connsiteX6712" fmla="*/ 3071938 w 10035679"/>
              <a:gd name="connsiteY6712" fmla="*/ 189580 h 5893281"/>
              <a:gd name="connsiteX6713" fmla="*/ 3064090 w 10035679"/>
              <a:gd name="connsiteY6713" fmla="*/ 189580 h 5893281"/>
              <a:gd name="connsiteX6714" fmla="*/ 3030883 w 10035679"/>
              <a:gd name="connsiteY6714" fmla="*/ 211315 h 5893281"/>
              <a:gd name="connsiteX6715" fmla="*/ 2992243 w 10035679"/>
              <a:gd name="connsiteY6715" fmla="*/ 236069 h 5893281"/>
              <a:gd name="connsiteX6716" fmla="*/ 2945752 w 10035679"/>
              <a:gd name="connsiteY6716" fmla="*/ 258409 h 5893281"/>
              <a:gd name="connsiteX6717" fmla="*/ 2902886 w 10035679"/>
              <a:gd name="connsiteY6717" fmla="*/ 283162 h 5893281"/>
              <a:gd name="connsiteX6718" fmla="*/ 2872697 w 10035679"/>
              <a:gd name="connsiteY6718" fmla="*/ 303690 h 5893281"/>
              <a:gd name="connsiteX6719" fmla="*/ 2850359 w 10035679"/>
              <a:gd name="connsiteY6719" fmla="*/ 322407 h 5893281"/>
              <a:gd name="connsiteX6720" fmla="*/ 2882961 w 10035679"/>
              <a:gd name="connsiteY6720" fmla="*/ 322407 h 5893281"/>
              <a:gd name="connsiteX6721" fmla="*/ 2893225 w 10035679"/>
              <a:gd name="connsiteY6721" fmla="*/ 316370 h 5893281"/>
              <a:gd name="connsiteX6722" fmla="*/ 2903490 w 10035679"/>
              <a:gd name="connsiteY6722" fmla="*/ 312142 h 5893281"/>
              <a:gd name="connsiteX6723" fmla="*/ 2915564 w 10035679"/>
              <a:gd name="connsiteY6723" fmla="*/ 307916 h 5893281"/>
              <a:gd name="connsiteX6724" fmla="*/ 2930056 w 10035679"/>
              <a:gd name="connsiteY6724" fmla="*/ 307916 h 5893281"/>
              <a:gd name="connsiteX6725" fmla="*/ 2930056 w 10035679"/>
              <a:gd name="connsiteY6725" fmla="*/ 316370 h 5893281"/>
              <a:gd name="connsiteX6726" fmla="*/ 2887187 w 10035679"/>
              <a:gd name="connsiteY6726" fmla="*/ 347160 h 5893281"/>
              <a:gd name="connsiteX6727" fmla="*/ 2850359 w 10035679"/>
              <a:gd name="connsiteY6727" fmla="*/ 379763 h 5893281"/>
              <a:gd name="connsiteX6728" fmla="*/ 2820169 w 10035679"/>
              <a:gd name="connsiteY6728" fmla="*/ 412366 h 5893281"/>
              <a:gd name="connsiteX6729" fmla="*/ 2783340 w 10035679"/>
              <a:gd name="connsiteY6729" fmla="*/ 441347 h 5893281"/>
              <a:gd name="connsiteX6730" fmla="*/ 2744700 w 10035679"/>
              <a:gd name="connsiteY6730" fmla="*/ 466101 h 5893281"/>
              <a:gd name="connsiteX6731" fmla="*/ 2693984 w 10035679"/>
              <a:gd name="connsiteY6731" fmla="*/ 480592 h 5893281"/>
              <a:gd name="connsiteX6732" fmla="*/ 2693984 w 10035679"/>
              <a:gd name="connsiteY6732" fmla="*/ 505345 h 5893281"/>
              <a:gd name="connsiteX6733" fmla="*/ 2669834 w 10035679"/>
              <a:gd name="connsiteY6733" fmla="*/ 509571 h 5893281"/>
              <a:gd name="connsiteX6734" fmla="*/ 2641459 w 10035679"/>
              <a:gd name="connsiteY6734" fmla="*/ 519836 h 5893281"/>
              <a:gd name="connsiteX6735" fmla="*/ 2625155 w 10035679"/>
              <a:gd name="connsiteY6735" fmla="*/ 534327 h 5893281"/>
              <a:gd name="connsiteX6736" fmla="*/ 2635420 w 10035679"/>
              <a:gd name="connsiteY6736" fmla="*/ 542779 h 5893281"/>
              <a:gd name="connsiteX6737" fmla="*/ 2641459 w 10035679"/>
              <a:gd name="connsiteY6737" fmla="*/ 548815 h 5893281"/>
              <a:gd name="connsiteX6738" fmla="*/ 2645684 w 10035679"/>
              <a:gd name="connsiteY6738" fmla="*/ 553042 h 5893281"/>
              <a:gd name="connsiteX6739" fmla="*/ 2645684 w 10035679"/>
              <a:gd name="connsiteY6739" fmla="*/ 559080 h 5893281"/>
              <a:gd name="connsiteX6740" fmla="*/ 2645684 w 10035679"/>
              <a:gd name="connsiteY6740" fmla="*/ 567532 h 5893281"/>
              <a:gd name="connsiteX6741" fmla="*/ 2641459 w 10035679"/>
              <a:gd name="connsiteY6741" fmla="*/ 577797 h 5893281"/>
              <a:gd name="connsiteX6742" fmla="*/ 2641459 w 10035679"/>
              <a:gd name="connsiteY6742" fmla="*/ 592286 h 5893281"/>
              <a:gd name="connsiteX6743" fmla="*/ 2564176 w 10035679"/>
              <a:gd name="connsiteY6743" fmla="*/ 598324 h 5893281"/>
              <a:gd name="connsiteX6744" fmla="*/ 2564176 w 10035679"/>
              <a:gd name="connsiteY6744" fmla="*/ 606777 h 5893281"/>
              <a:gd name="connsiteX6745" fmla="*/ 2574440 w 10035679"/>
              <a:gd name="connsiteY6745" fmla="*/ 611003 h 5893281"/>
              <a:gd name="connsiteX6746" fmla="*/ 2578666 w 10035679"/>
              <a:gd name="connsiteY6746" fmla="*/ 611003 h 5893281"/>
              <a:gd name="connsiteX6747" fmla="*/ 2584705 w 10035679"/>
              <a:gd name="connsiteY6747" fmla="*/ 611003 h 5893281"/>
              <a:gd name="connsiteX6748" fmla="*/ 2588931 w 10035679"/>
              <a:gd name="connsiteY6748" fmla="*/ 612815 h 5893281"/>
              <a:gd name="connsiteX6749" fmla="*/ 2588931 w 10035679"/>
              <a:gd name="connsiteY6749" fmla="*/ 617041 h 5893281"/>
              <a:gd name="connsiteX6750" fmla="*/ 2596780 w 10035679"/>
              <a:gd name="connsiteY6750" fmla="*/ 625494 h 5893281"/>
              <a:gd name="connsiteX6751" fmla="*/ 2584705 w 10035679"/>
              <a:gd name="connsiteY6751" fmla="*/ 625494 h 5893281"/>
              <a:gd name="connsiteX6752" fmla="*/ 2568404 w 10035679"/>
              <a:gd name="connsiteY6752" fmla="*/ 631530 h 5893281"/>
              <a:gd name="connsiteX6753" fmla="*/ 2546063 w 10035679"/>
              <a:gd name="connsiteY6753" fmla="*/ 639984 h 5893281"/>
              <a:gd name="connsiteX6754" fmla="*/ 2525536 w 10035679"/>
              <a:gd name="connsiteY6754" fmla="*/ 646021 h 5893281"/>
              <a:gd name="connsiteX6755" fmla="*/ 2531573 w 10035679"/>
              <a:gd name="connsiteY6755" fmla="*/ 650247 h 5893281"/>
              <a:gd name="connsiteX6756" fmla="*/ 2535801 w 10035679"/>
              <a:gd name="connsiteY6756" fmla="*/ 650247 h 5893281"/>
              <a:gd name="connsiteX6757" fmla="*/ 2540027 w 10035679"/>
              <a:gd name="connsiteY6757" fmla="*/ 650247 h 5893281"/>
              <a:gd name="connsiteX6758" fmla="*/ 2541837 w 10035679"/>
              <a:gd name="connsiteY6758" fmla="*/ 654473 h 5893281"/>
              <a:gd name="connsiteX6759" fmla="*/ 2546063 w 10035679"/>
              <a:gd name="connsiteY6759" fmla="*/ 654473 h 5893281"/>
              <a:gd name="connsiteX6760" fmla="*/ 2541837 w 10035679"/>
              <a:gd name="connsiteY6760" fmla="*/ 660512 h 5893281"/>
              <a:gd name="connsiteX6761" fmla="*/ 2540027 w 10035679"/>
              <a:gd name="connsiteY6761" fmla="*/ 668964 h 5893281"/>
              <a:gd name="connsiteX6762" fmla="*/ 2535801 w 10035679"/>
              <a:gd name="connsiteY6762" fmla="*/ 670774 h 5893281"/>
              <a:gd name="connsiteX6763" fmla="*/ 2540027 w 10035679"/>
              <a:gd name="connsiteY6763" fmla="*/ 675001 h 5893281"/>
              <a:gd name="connsiteX6764" fmla="*/ 2540027 w 10035679"/>
              <a:gd name="connsiteY6764" fmla="*/ 679229 h 5893281"/>
              <a:gd name="connsiteX6765" fmla="*/ 2541837 w 10035679"/>
              <a:gd name="connsiteY6765" fmla="*/ 685265 h 5893281"/>
              <a:gd name="connsiteX6766" fmla="*/ 2546063 w 10035679"/>
              <a:gd name="connsiteY6766" fmla="*/ 693717 h 5893281"/>
              <a:gd name="connsiteX6767" fmla="*/ 2531573 w 10035679"/>
              <a:gd name="connsiteY6767" fmla="*/ 697943 h 5893281"/>
              <a:gd name="connsiteX6768" fmla="*/ 2521310 w 10035679"/>
              <a:gd name="connsiteY6768" fmla="*/ 697943 h 5893281"/>
              <a:gd name="connsiteX6769" fmla="*/ 2511045 w 10035679"/>
              <a:gd name="connsiteY6769" fmla="*/ 697943 h 5893281"/>
              <a:gd name="connsiteX6770" fmla="*/ 2498970 w 10035679"/>
              <a:gd name="connsiteY6770" fmla="*/ 703982 h 5893281"/>
              <a:gd name="connsiteX6771" fmla="*/ 2535801 w 10035679"/>
              <a:gd name="connsiteY6771" fmla="*/ 703982 h 5893281"/>
              <a:gd name="connsiteX6772" fmla="*/ 2564176 w 10035679"/>
              <a:gd name="connsiteY6772" fmla="*/ 712434 h 5893281"/>
              <a:gd name="connsiteX6773" fmla="*/ 2564176 w 10035679"/>
              <a:gd name="connsiteY6773" fmla="*/ 726925 h 5893281"/>
              <a:gd name="connsiteX6774" fmla="*/ 2517687 w 10035679"/>
              <a:gd name="connsiteY6774" fmla="*/ 726925 h 5893281"/>
              <a:gd name="connsiteX6775" fmla="*/ 2513461 w 10035679"/>
              <a:gd name="connsiteY6775" fmla="*/ 737188 h 5893281"/>
              <a:gd name="connsiteX6776" fmla="*/ 2513461 w 10035679"/>
              <a:gd name="connsiteY6776" fmla="*/ 741414 h 5893281"/>
              <a:gd name="connsiteX6777" fmla="*/ 2513461 w 10035679"/>
              <a:gd name="connsiteY6777" fmla="*/ 743226 h 5893281"/>
              <a:gd name="connsiteX6778" fmla="*/ 2511650 w 10035679"/>
              <a:gd name="connsiteY6778" fmla="*/ 747453 h 5893281"/>
              <a:gd name="connsiteX6779" fmla="*/ 2507424 w 10035679"/>
              <a:gd name="connsiteY6779" fmla="*/ 751679 h 5893281"/>
              <a:gd name="connsiteX6780" fmla="*/ 2489310 w 10035679"/>
              <a:gd name="connsiteY6780" fmla="*/ 757715 h 5893281"/>
              <a:gd name="connsiteX6781" fmla="*/ 2465159 w 10035679"/>
              <a:gd name="connsiteY6781" fmla="*/ 757715 h 5893281"/>
              <a:gd name="connsiteX6782" fmla="*/ 2441009 w 10035679"/>
              <a:gd name="connsiteY6782" fmla="*/ 757715 h 5893281"/>
              <a:gd name="connsiteX6783" fmla="*/ 2416861 w 10035679"/>
              <a:gd name="connsiteY6783" fmla="*/ 743226 h 5893281"/>
              <a:gd name="connsiteX6784" fmla="*/ 2384258 w 10035679"/>
              <a:gd name="connsiteY6784" fmla="*/ 743226 h 5893281"/>
              <a:gd name="connsiteX6785" fmla="*/ 2351654 w 10035679"/>
              <a:gd name="connsiteY6785" fmla="*/ 747453 h 5893281"/>
              <a:gd name="connsiteX6786" fmla="*/ 2317238 w 10035679"/>
              <a:gd name="connsiteY6786" fmla="*/ 751679 h 5893281"/>
              <a:gd name="connsiteX6787" fmla="*/ 2284636 w 10035679"/>
              <a:gd name="connsiteY6787" fmla="*/ 747453 h 5893281"/>
              <a:gd name="connsiteX6788" fmla="*/ 2252033 w 10035679"/>
              <a:gd name="connsiteY6788" fmla="*/ 737188 h 5893281"/>
              <a:gd name="connsiteX6789" fmla="*/ 2250222 w 10035679"/>
              <a:gd name="connsiteY6789" fmla="*/ 732962 h 5893281"/>
              <a:gd name="connsiteX6790" fmla="*/ 2250222 w 10035679"/>
              <a:gd name="connsiteY6790" fmla="*/ 728736 h 5893281"/>
              <a:gd name="connsiteX6791" fmla="*/ 2245996 w 10035679"/>
              <a:gd name="connsiteY6791" fmla="*/ 728736 h 5893281"/>
              <a:gd name="connsiteX6792" fmla="*/ 2245996 w 10035679"/>
              <a:gd name="connsiteY6792" fmla="*/ 724510 h 5893281"/>
              <a:gd name="connsiteX6793" fmla="*/ 2245996 w 10035679"/>
              <a:gd name="connsiteY6793" fmla="*/ 716057 h 5893281"/>
              <a:gd name="connsiteX6794" fmla="*/ 2252033 w 10035679"/>
              <a:gd name="connsiteY6794" fmla="*/ 716057 h 5893281"/>
              <a:gd name="connsiteX6795" fmla="*/ 2256259 w 10035679"/>
              <a:gd name="connsiteY6795" fmla="*/ 710019 h 5893281"/>
              <a:gd name="connsiteX6796" fmla="*/ 2264108 w 10035679"/>
              <a:gd name="connsiteY6796" fmla="*/ 701567 h 5893281"/>
              <a:gd name="connsiteX6797" fmla="*/ 2265919 w 10035679"/>
              <a:gd name="connsiteY6797" fmla="*/ 697341 h 5893281"/>
              <a:gd name="connsiteX6798" fmla="*/ 2273768 w 10035679"/>
              <a:gd name="connsiteY6798" fmla="*/ 695530 h 5893281"/>
              <a:gd name="connsiteX6799" fmla="*/ 2277994 w 10035679"/>
              <a:gd name="connsiteY6799" fmla="*/ 687076 h 5893281"/>
              <a:gd name="connsiteX6800" fmla="*/ 2284033 w 10035679"/>
              <a:gd name="connsiteY6800" fmla="*/ 676813 h 5893281"/>
              <a:gd name="connsiteX6801" fmla="*/ 2269542 w 10035679"/>
              <a:gd name="connsiteY6801" fmla="*/ 672587 h 5893281"/>
              <a:gd name="connsiteX6802" fmla="*/ 2259277 w 10035679"/>
              <a:gd name="connsiteY6802" fmla="*/ 666548 h 5893281"/>
              <a:gd name="connsiteX6803" fmla="*/ 2251430 w 10035679"/>
              <a:gd name="connsiteY6803" fmla="*/ 654473 h 5893281"/>
              <a:gd name="connsiteX6804" fmla="*/ 2249617 w 10035679"/>
              <a:gd name="connsiteY6804" fmla="*/ 644210 h 5893281"/>
              <a:gd name="connsiteX6805" fmla="*/ 2245391 w 10035679"/>
              <a:gd name="connsiteY6805" fmla="*/ 629720 h 5893281"/>
              <a:gd name="connsiteX6806" fmla="*/ 2259882 w 10035679"/>
              <a:gd name="connsiteY6806" fmla="*/ 629720 h 5893281"/>
              <a:gd name="connsiteX6807" fmla="*/ 2284033 w 10035679"/>
              <a:gd name="connsiteY6807" fmla="*/ 623683 h 5893281"/>
              <a:gd name="connsiteX6808" fmla="*/ 2312409 w 10035679"/>
              <a:gd name="connsiteY6808" fmla="*/ 629720 h 5893281"/>
              <a:gd name="connsiteX6809" fmla="*/ 2336558 w 10035679"/>
              <a:gd name="connsiteY6809" fmla="*/ 639984 h 5893281"/>
              <a:gd name="connsiteX6810" fmla="*/ 2360709 w 10035679"/>
              <a:gd name="connsiteY6810" fmla="*/ 652058 h 5893281"/>
              <a:gd name="connsiteX6811" fmla="*/ 2360709 w 10035679"/>
              <a:gd name="connsiteY6811" fmla="*/ 637569 h 5893281"/>
              <a:gd name="connsiteX6812" fmla="*/ 2336558 w 10035679"/>
              <a:gd name="connsiteY6812" fmla="*/ 625494 h 5893281"/>
              <a:gd name="connsiteX6813" fmla="*/ 2316031 w 10035679"/>
              <a:gd name="connsiteY6813" fmla="*/ 615229 h 5893281"/>
              <a:gd name="connsiteX6814" fmla="*/ 2297918 w 10035679"/>
              <a:gd name="connsiteY6814" fmla="*/ 596512 h 5893281"/>
              <a:gd name="connsiteX6815" fmla="*/ 2303955 w 10035679"/>
              <a:gd name="connsiteY6815" fmla="*/ 596512 h 5893281"/>
              <a:gd name="connsiteX6816" fmla="*/ 2322069 w 10035679"/>
              <a:gd name="connsiteY6816" fmla="*/ 569948 h 5893281"/>
              <a:gd name="connsiteX6817" fmla="*/ 2344407 w 10035679"/>
              <a:gd name="connsiteY6817" fmla="*/ 551231 h 5893281"/>
              <a:gd name="connsiteX6818" fmla="*/ 2372784 w 10035679"/>
              <a:gd name="connsiteY6818" fmla="*/ 536740 h 5893281"/>
              <a:gd name="connsiteX6819" fmla="*/ 2407201 w 10035679"/>
              <a:gd name="connsiteY6819" fmla="*/ 526477 h 5893281"/>
              <a:gd name="connsiteX6820" fmla="*/ 2407201 w 10035679"/>
              <a:gd name="connsiteY6820" fmla="*/ 519231 h 5893281"/>
              <a:gd name="connsiteX6821" fmla="*/ 2374595 w 10035679"/>
              <a:gd name="connsiteY6821" fmla="*/ 508968 h 5893281"/>
              <a:gd name="connsiteX6822" fmla="*/ 2350446 w 10035679"/>
              <a:gd name="connsiteY6822" fmla="*/ 490251 h 5893281"/>
              <a:gd name="connsiteX6823" fmla="*/ 2329916 w 10035679"/>
              <a:gd name="connsiteY6823" fmla="*/ 465498 h 5893281"/>
              <a:gd name="connsiteX6824" fmla="*/ 2311804 w 10035679"/>
              <a:gd name="connsiteY6824" fmla="*/ 440742 h 5893281"/>
              <a:gd name="connsiteX6825" fmla="*/ 2322069 w 10035679"/>
              <a:gd name="connsiteY6825" fmla="*/ 436516 h 5893281"/>
              <a:gd name="connsiteX6826" fmla="*/ 2329916 w 10035679"/>
              <a:gd name="connsiteY6826" fmla="*/ 436516 h 5893281"/>
              <a:gd name="connsiteX6827" fmla="*/ 2340181 w 10035679"/>
              <a:gd name="connsiteY6827" fmla="*/ 432290 h 5893281"/>
              <a:gd name="connsiteX6828" fmla="*/ 2350446 w 10035679"/>
              <a:gd name="connsiteY6828" fmla="*/ 432290 h 5893281"/>
              <a:gd name="connsiteX6829" fmla="*/ 2364935 w 10035679"/>
              <a:gd name="connsiteY6829" fmla="*/ 442555 h 5893281"/>
              <a:gd name="connsiteX6830" fmla="*/ 2375200 w 10035679"/>
              <a:gd name="connsiteY6830" fmla="*/ 454630 h 5893281"/>
              <a:gd name="connsiteX6831" fmla="*/ 2389692 w 10035679"/>
              <a:gd name="connsiteY6831" fmla="*/ 464893 h 5893281"/>
              <a:gd name="connsiteX6832" fmla="*/ 2389692 w 10035679"/>
              <a:gd name="connsiteY6832" fmla="*/ 456441 h 5893281"/>
              <a:gd name="connsiteX6833" fmla="*/ 2387879 w 10035679"/>
              <a:gd name="connsiteY6833" fmla="*/ 450404 h 5893281"/>
              <a:gd name="connsiteX6834" fmla="*/ 2383652 w 10035679"/>
              <a:gd name="connsiteY6834" fmla="*/ 450404 h 5893281"/>
              <a:gd name="connsiteX6835" fmla="*/ 2383652 w 10035679"/>
              <a:gd name="connsiteY6835" fmla="*/ 446176 h 5893281"/>
              <a:gd name="connsiteX6836" fmla="*/ 2379426 w 10035679"/>
              <a:gd name="connsiteY6836" fmla="*/ 441950 h 5893281"/>
              <a:gd name="connsiteX6837" fmla="*/ 2379426 w 10035679"/>
              <a:gd name="connsiteY6837" fmla="*/ 440139 h 5893281"/>
              <a:gd name="connsiteX6838" fmla="*/ 2375200 w 10035679"/>
              <a:gd name="connsiteY6838" fmla="*/ 431687 h 5893281"/>
              <a:gd name="connsiteX6839" fmla="*/ 2383049 w 10035679"/>
              <a:gd name="connsiteY6839" fmla="*/ 431687 h 5893281"/>
              <a:gd name="connsiteX6840" fmla="*/ 2383049 w 10035679"/>
              <a:gd name="connsiteY6840" fmla="*/ 425649 h 5893281"/>
              <a:gd name="connsiteX6841" fmla="*/ 2415653 w 10035679"/>
              <a:gd name="connsiteY6841" fmla="*/ 413573 h 5893281"/>
              <a:gd name="connsiteX6842" fmla="*/ 2445840 w 10035679"/>
              <a:gd name="connsiteY6842" fmla="*/ 407537 h 5893281"/>
              <a:gd name="connsiteX6843" fmla="*/ 2478443 w 10035679"/>
              <a:gd name="connsiteY6843" fmla="*/ 403311 h 5893281"/>
              <a:gd name="connsiteX6844" fmla="*/ 2517084 w 10035679"/>
              <a:gd name="connsiteY6844" fmla="*/ 407537 h 5893281"/>
              <a:gd name="connsiteX6845" fmla="*/ 2498970 w 10035679"/>
              <a:gd name="connsiteY6845" fmla="*/ 385197 h 5893281"/>
              <a:gd name="connsiteX6846" fmla="*/ 2521310 w 10035679"/>
              <a:gd name="connsiteY6846" fmla="*/ 379160 h 5893281"/>
              <a:gd name="connsiteX6847" fmla="*/ 2545460 w 10035679"/>
              <a:gd name="connsiteY6847" fmla="*/ 368895 h 5893281"/>
              <a:gd name="connsiteX6848" fmla="*/ 2569610 w 10035679"/>
              <a:gd name="connsiteY6848" fmla="*/ 358633 h 5893281"/>
              <a:gd name="connsiteX6849" fmla="*/ 2584100 w 10035679"/>
              <a:gd name="connsiteY6849" fmla="*/ 346557 h 5893281"/>
              <a:gd name="connsiteX6850" fmla="*/ 2596175 w 10035679"/>
              <a:gd name="connsiteY6850" fmla="*/ 346557 h 5893281"/>
              <a:gd name="connsiteX6851" fmla="*/ 2596175 w 10035679"/>
              <a:gd name="connsiteY6851" fmla="*/ 340519 h 5893281"/>
              <a:gd name="connsiteX6852" fmla="*/ 2578063 w 10035679"/>
              <a:gd name="connsiteY6852" fmla="*/ 340519 h 5893281"/>
              <a:gd name="connsiteX6853" fmla="*/ 2570214 w 10035679"/>
              <a:gd name="connsiteY6853" fmla="*/ 344747 h 5893281"/>
              <a:gd name="connsiteX6854" fmla="*/ 2564176 w 10035679"/>
              <a:gd name="connsiteY6854" fmla="*/ 346557 h 5893281"/>
              <a:gd name="connsiteX6855" fmla="*/ 2559949 w 10035679"/>
              <a:gd name="connsiteY6855" fmla="*/ 346557 h 5893281"/>
              <a:gd name="connsiteX6856" fmla="*/ 2555724 w 10035679"/>
              <a:gd name="connsiteY6856" fmla="*/ 346557 h 5893281"/>
              <a:gd name="connsiteX6857" fmla="*/ 2553913 w 10035679"/>
              <a:gd name="connsiteY6857" fmla="*/ 346557 h 5893281"/>
              <a:gd name="connsiteX6858" fmla="*/ 2549687 w 10035679"/>
              <a:gd name="connsiteY6858" fmla="*/ 344747 h 5893281"/>
              <a:gd name="connsiteX6859" fmla="*/ 2545460 w 10035679"/>
              <a:gd name="connsiteY6859" fmla="*/ 340519 h 5893281"/>
              <a:gd name="connsiteX6860" fmla="*/ 2539422 w 10035679"/>
              <a:gd name="connsiteY6860" fmla="*/ 340519 h 5893281"/>
              <a:gd name="connsiteX6861" fmla="*/ 2531573 w 10035679"/>
              <a:gd name="connsiteY6861" fmla="*/ 346557 h 5893281"/>
              <a:gd name="connsiteX6862" fmla="*/ 2521310 w 10035679"/>
              <a:gd name="connsiteY6862" fmla="*/ 358633 h 5893281"/>
              <a:gd name="connsiteX6863" fmla="*/ 2511045 w 10035679"/>
              <a:gd name="connsiteY6863" fmla="*/ 368895 h 5893281"/>
              <a:gd name="connsiteX6864" fmla="*/ 2503196 w 10035679"/>
              <a:gd name="connsiteY6864" fmla="*/ 379160 h 5893281"/>
              <a:gd name="connsiteX6865" fmla="*/ 2492933 w 10035679"/>
              <a:gd name="connsiteY6865" fmla="*/ 385197 h 5893281"/>
              <a:gd name="connsiteX6866" fmla="*/ 2454292 w 10035679"/>
              <a:gd name="connsiteY6866" fmla="*/ 397272 h 5893281"/>
              <a:gd name="connsiteX6867" fmla="*/ 2417463 w 10035679"/>
              <a:gd name="connsiteY6867" fmla="*/ 397272 h 5893281"/>
              <a:gd name="connsiteX6868" fmla="*/ 2383049 w 10035679"/>
              <a:gd name="connsiteY6868" fmla="*/ 388820 h 5893281"/>
              <a:gd name="connsiteX6869" fmla="*/ 2350446 w 10035679"/>
              <a:gd name="connsiteY6869" fmla="*/ 374329 h 5893281"/>
              <a:gd name="connsiteX6870" fmla="*/ 2346220 w 10035679"/>
              <a:gd name="connsiteY6870" fmla="*/ 374329 h 5893281"/>
              <a:gd name="connsiteX6871" fmla="*/ 2340181 w 10035679"/>
              <a:gd name="connsiteY6871" fmla="*/ 378557 h 5893281"/>
              <a:gd name="connsiteX6872" fmla="*/ 2329916 w 10035679"/>
              <a:gd name="connsiteY6872" fmla="*/ 382783 h 5893281"/>
              <a:gd name="connsiteX6873" fmla="*/ 2322069 w 10035679"/>
              <a:gd name="connsiteY6873" fmla="*/ 384594 h 5893281"/>
              <a:gd name="connsiteX6874" fmla="*/ 2316031 w 10035679"/>
              <a:gd name="connsiteY6874" fmla="*/ 388820 h 5893281"/>
              <a:gd name="connsiteX6875" fmla="*/ 2303955 w 10035679"/>
              <a:gd name="connsiteY6875" fmla="*/ 393046 h 5893281"/>
              <a:gd name="connsiteX6876" fmla="*/ 2297918 w 10035679"/>
              <a:gd name="connsiteY6876" fmla="*/ 374329 h 5893281"/>
              <a:gd name="connsiteX6877" fmla="*/ 2303955 w 10035679"/>
              <a:gd name="connsiteY6877" fmla="*/ 372518 h 5893281"/>
              <a:gd name="connsiteX6878" fmla="*/ 2308181 w 10035679"/>
              <a:gd name="connsiteY6878" fmla="*/ 368292 h 5893281"/>
              <a:gd name="connsiteX6879" fmla="*/ 2312409 w 10035679"/>
              <a:gd name="connsiteY6879" fmla="*/ 359840 h 5893281"/>
              <a:gd name="connsiteX6880" fmla="*/ 2291880 w 10035679"/>
              <a:gd name="connsiteY6880" fmla="*/ 359840 h 5893281"/>
              <a:gd name="connsiteX6881" fmla="*/ 2284033 w 10035679"/>
              <a:gd name="connsiteY6881" fmla="*/ 364066 h 5893281"/>
              <a:gd name="connsiteX6882" fmla="*/ 2273768 w 10035679"/>
              <a:gd name="connsiteY6882" fmla="*/ 368292 h 5893281"/>
              <a:gd name="connsiteX6883" fmla="*/ 2263503 w 10035679"/>
              <a:gd name="connsiteY6883" fmla="*/ 368292 h 5893281"/>
              <a:gd name="connsiteX6884" fmla="*/ 2251430 w 10035679"/>
              <a:gd name="connsiteY6884" fmla="*/ 368292 h 5893281"/>
              <a:gd name="connsiteX6885" fmla="*/ 2245391 w 10035679"/>
              <a:gd name="connsiteY6885" fmla="*/ 345952 h 5893281"/>
              <a:gd name="connsiteX6886" fmla="*/ 2251430 w 10035679"/>
              <a:gd name="connsiteY6886" fmla="*/ 344142 h 5893281"/>
              <a:gd name="connsiteX6887" fmla="*/ 2255656 w 10035679"/>
              <a:gd name="connsiteY6887" fmla="*/ 344142 h 5893281"/>
              <a:gd name="connsiteX6888" fmla="*/ 2259882 w 10035679"/>
              <a:gd name="connsiteY6888" fmla="*/ 344142 h 5893281"/>
              <a:gd name="connsiteX6889" fmla="*/ 2263825 w 10035679"/>
              <a:gd name="connsiteY6889" fmla="*/ 340198 h 5893281"/>
              <a:gd name="connsiteX6890" fmla="*/ 2265919 w 10035679"/>
              <a:gd name="connsiteY6890" fmla="*/ 339916 h 5893281"/>
              <a:gd name="connsiteX6891" fmla="*/ 2264108 w 10035679"/>
              <a:gd name="connsiteY6891" fmla="*/ 339916 h 5893281"/>
              <a:gd name="connsiteX6892" fmla="*/ 2263825 w 10035679"/>
              <a:gd name="connsiteY6892" fmla="*/ 340198 h 5893281"/>
              <a:gd name="connsiteX6893" fmla="*/ 2221241 w 10035679"/>
              <a:gd name="connsiteY6893" fmla="*/ 345952 h 5893281"/>
              <a:gd name="connsiteX6894" fmla="*/ 2217015 w 10035679"/>
              <a:gd name="connsiteY6894" fmla="*/ 335690 h 5893281"/>
              <a:gd name="connsiteX6895" fmla="*/ 2209165 w 10035679"/>
              <a:gd name="connsiteY6895" fmla="*/ 329651 h 5893281"/>
              <a:gd name="connsiteX6896" fmla="*/ 2207354 w 10035679"/>
              <a:gd name="connsiteY6896" fmla="*/ 325425 h 5893281"/>
              <a:gd name="connsiteX6897" fmla="*/ 2203129 w 10035679"/>
              <a:gd name="connsiteY6897" fmla="*/ 316973 h 5893281"/>
              <a:gd name="connsiteX6898" fmla="*/ 2195279 w 10035679"/>
              <a:gd name="connsiteY6898" fmla="*/ 306708 h 5893281"/>
              <a:gd name="connsiteX6899" fmla="*/ 2207354 w 10035679"/>
              <a:gd name="connsiteY6899" fmla="*/ 302482 h 5893281"/>
              <a:gd name="connsiteX6900" fmla="*/ 2213391 w 10035679"/>
              <a:gd name="connsiteY6900" fmla="*/ 302482 h 5893281"/>
              <a:gd name="connsiteX6901" fmla="*/ 2217619 w 10035679"/>
              <a:gd name="connsiteY6901" fmla="*/ 302482 h 5893281"/>
              <a:gd name="connsiteX6902" fmla="*/ 2221845 w 10035679"/>
              <a:gd name="connsiteY6902" fmla="*/ 302482 h 5893281"/>
              <a:gd name="connsiteX6903" fmla="*/ 2221845 w 10035679"/>
              <a:gd name="connsiteY6903" fmla="*/ 301879 h 5893281"/>
              <a:gd name="connsiteX6904" fmla="*/ 2223656 w 10035679"/>
              <a:gd name="connsiteY6904" fmla="*/ 297653 h 5893281"/>
              <a:gd name="connsiteX6905" fmla="*/ 2227882 w 10035679"/>
              <a:gd name="connsiteY6905" fmla="*/ 289201 h 5893281"/>
              <a:gd name="connsiteX6906" fmla="*/ 2213391 w 10035679"/>
              <a:gd name="connsiteY6906" fmla="*/ 287388 h 5893281"/>
              <a:gd name="connsiteX6907" fmla="*/ 2198902 w 10035679"/>
              <a:gd name="connsiteY6907" fmla="*/ 283162 h 5893281"/>
              <a:gd name="connsiteX6908" fmla="*/ 2192864 w 10035679"/>
              <a:gd name="connsiteY6908" fmla="*/ 274710 h 5893281"/>
              <a:gd name="connsiteX6909" fmla="*/ 2180789 w 10035679"/>
              <a:gd name="connsiteY6909" fmla="*/ 268671 h 5893281"/>
              <a:gd name="connsiteX6910" fmla="*/ 2188638 w 10035679"/>
              <a:gd name="connsiteY6910" fmla="*/ 268671 h 5893281"/>
              <a:gd name="connsiteX6911" fmla="*/ 2188638 w 10035679"/>
              <a:gd name="connsiteY6911" fmla="*/ 258409 h 5893281"/>
              <a:gd name="connsiteX6912" fmla="*/ 2223053 w 10035679"/>
              <a:gd name="connsiteY6912" fmla="*/ 264445 h 5893281"/>
              <a:gd name="connsiteX6913" fmla="*/ 2241165 w 10035679"/>
              <a:gd name="connsiteY6913" fmla="*/ 260219 h 5893281"/>
              <a:gd name="connsiteX6914" fmla="*/ 2255656 w 10035679"/>
              <a:gd name="connsiteY6914" fmla="*/ 254183 h 5893281"/>
              <a:gd name="connsiteX6915" fmla="*/ 2263503 w 10035679"/>
              <a:gd name="connsiteY6915" fmla="*/ 243918 h 5893281"/>
              <a:gd name="connsiteX6916" fmla="*/ 2273768 w 10035679"/>
              <a:gd name="connsiteY6916" fmla="*/ 229427 h 5893281"/>
              <a:gd name="connsiteX6917" fmla="*/ 2291880 w 10035679"/>
              <a:gd name="connsiteY6917" fmla="*/ 220975 h 5893281"/>
              <a:gd name="connsiteX6918" fmla="*/ 2312409 w 10035679"/>
              <a:gd name="connsiteY6918" fmla="*/ 214938 h 5893281"/>
              <a:gd name="connsiteX6919" fmla="*/ 2326898 w 10035679"/>
              <a:gd name="connsiteY6919" fmla="*/ 220975 h 5893281"/>
              <a:gd name="connsiteX6920" fmla="*/ 2345012 w 10035679"/>
              <a:gd name="connsiteY6920" fmla="*/ 229427 h 5893281"/>
              <a:gd name="connsiteX6921" fmla="*/ 2359501 w 10035679"/>
              <a:gd name="connsiteY6921" fmla="*/ 231240 h 5893281"/>
              <a:gd name="connsiteX6922" fmla="*/ 2375802 w 10035679"/>
              <a:gd name="connsiteY6922" fmla="*/ 229427 h 5893281"/>
              <a:gd name="connsiteX6923" fmla="*/ 2369765 w 10035679"/>
              <a:gd name="connsiteY6923" fmla="*/ 225201 h 5893281"/>
              <a:gd name="connsiteX6924" fmla="*/ 2361916 w 10035679"/>
              <a:gd name="connsiteY6924" fmla="*/ 220975 h 5893281"/>
              <a:gd name="connsiteX6925" fmla="*/ 2360106 w 10035679"/>
              <a:gd name="connsiteY6925" fmla="*/ 220975 h 5893281"/>
              <a:gd name="connsiteX6926" fmla="*/ 2360106 w 10035679"/>
              <a:gd name="connsiteY6926" fmla="*/ 217352 h 5893281"/>
              <a:gd name="connsiteX6927" fmla="*/ 2355879 w 10035679"/>
              <a:gd name="connsiteY6927" fmla="*/ 215541 h 5893281"/>
              <a:gd name="connsiteX6928" fmla="*/ 2355879 w 10035679"/>
              <a:gd name="connsiteY6928" fmla="*/ 207089 h 5893281"/>
              <a:gd name="connsiteX6929" fmla="*/ 2351654 w 10035679"/>
              <a:gd name="connsiteY6929" fmla="*/ 196824 h 5893281"/>
              <a:gd name="connsiteX6930" fmla="*/ 2361916 w 10035679"/>
              <a:gd name="connsiteY6930" fmla="*/ 192598 h 5893281"/>
              <a:gd name="connsiteX6931" fmla="*/ 2369765 w 10035679"/>
              <a:gd name="connsiteY6931" fmla="*/ 188372 h 5893281"/>
              <a:gd name="connsiteX6932" fmla="*/ 2375802 w 10035679"/>
              <a:gd name="connsiteY6932" fmla="*/ 188372 h 5893281"/>
              <a:gd name="connsiteX6933" fmla="*/ 2380031 w 10035679"/>
              <a:gd name="connsiteY6933" fmla="*/ 186562 h 5893281"/>
              <a:gd name="connsiteX6934" fmla="*/ 2387879 w 10035679"/>
              <a:gd name="connsiteY6934" fmla="*/ 182336 h 5893281"/>
              <a:gd name="connsiteX6935" fmla="*/ 2402370 w 10035679"/>
              <a:gd name="connsiteY6935" fmla="*/ 182336 h 5893281"/>
              <a:gd name="connsiteX6936" fmla="*/ 2408406 w 10035679"/>
              <a:gd name="connsiteY6936" fmla="*/ 186562 h 5893281"/>
              <a:gd name="connsiteX6937" fmla="*/ 2416256 w 10035679"/>
              <a:gd name="connsiteY6937" fmla="*/ 192598 h 5893281"/>
              <a:gd name="connsiteX6938" fmla="*/ 2422295 w 10035679"/>
              <a:gd name="connsiteY6938" fmla="*/ 196824 h 5893281"/>
              <a:gd name="connsiteX6939" fmla="*/ 2422295 w 10035679"/>
              <a:gd name="connsiteY6939" fmla="*/ 188372 h 5893281"/>
              <a:gd name="connsiteX6940" fmla="*/ 2418068 w 10035679"/>
              <a:gd name="connsiteY6940" fmla="*/ 186562 h 5893281"/>
              <a:gd name="connsiteX6941" fmla="*/ 2418068 w 10035679"/>
              <a:gd name="connsiteY6941" fmla="*/ 182336 h 5893281"/>
              <a:gd name="connsiteX6942" fmla="*/ 2418068 w 10035679"/>
              <a:gd name="connsiteY6942" fmla="*/ 178109 h 5893281"/>
              <a:gd name="connsiteX6943" fmla="*/ 2416256 w 10035679"/>
              <a:gd name="connsiteY6943" fmla="*/ 172071 h 5893281"/>
              <a:gd name="connsiteX6944" fmla="*/ 2426520 w 10035679"/>
              <a:gd name="connsiteY6944" fmla="*/ 167845 h 5893281"/>
              <a:gd name="connsiteX6945" fmla="*/ 2432557 w 10035679"/>
              <a:gd name="connsiteY6945" fmla="*/ 163619 h 5893281"/>
              <a:gd name="connsiteX6946" fmla="*/ 2444632 w 10035679"/>
              <a:gd name="connsiteY6946" fmla="*/ 157580 h 5893281"/>
              <a:gd name="connsiteX6947" fmla="*/ 2450671 w 10035679"/>
              <a:gd name="connsiteY6947" fmla="*/ 149128 h 5893281"/>
              <a:gd name="connsiteX6948" fmla="*/ 2454897 w 10035679"/>
              <a:gd name="connsiteY6948" fmla="*/ 149128 h 5893281"/>
              <a:gd name="connsiteX6949" fmla="*/ 2469386 w 10035679"/>
              <a:gd name="connsiteY6949" fmla="*/ 149128 h 5893281"/>
              <a:gd name="connsiteX6950" fmla="*/ 2479650 w 10035679"/>
              <a:gd name="connsiteY6950" fmla="*/ 153354 h 5893281"/>
              <a:gd name="connsiteX6951" fmla="*/ 2487500 w 10035679"/>
              <a:gd name="connsiteY6951" fmla="*/ 161806 h 5893281"/>
              <a:gd name="connsiteX6952" fmla="*/ 2499575 w 10035679"/>
              <a:gd name="connsiteY6952" fmla="*/ 161806 h 5893281"/>
              <a:gd name="connsiteX6953" fmla="*/ 2517687 w 10035679"/>
              <a:gd name="connsiteY6953" fmla="*/ 157580 h 5893281"/>
              <a:gd name="connsiteX6954" fmla="*/ 2525536 w 10035679"/>
              <a:gd name="connsiteY6954" fmla="*/ 132826 h 5893281"/>
              <a:gd name="connsiteX6955" fmla="*/ 2535801 w 10035679"/>
              <a:gd name="connsiteY6955" fmla="*/ 128600 h 5893281"/>
              <a:gd name="connsiteX6956" fmla="*/ 2546063 w 10035679"/>
              <a:gd name="connsiteY6956" fmla="*/ 128600 h 5893281"/>
              <a:gd name="connsiteX6957" fmla="*/ 2556328 w 10035679"/>
              <a:gd name="connsiteY6957" fmla="*/ 128600 h 5893281"/>
              <a:gd name="connsiteX6958" fmla="*/ 2564176 w 10035679"/>
              <a:gd name="connsiteY6958" fmla="*/ 132826 h 5893281"/>
              <a:gd name="connsiteX6959" fmla="*/ 2570214 w 10035679"/>
              <a:gd name="connsiteY6959" fmla="*/ 132826 h 5893281"/>
              <a:gd name="connsiteX6960" fmla="*/ 2584705 w 10035679"/>
              <a:gd name="connsiteY6960" fmla="*/ 110488 h 5893281"/>
              <a:gd name="connsiteX6961" fmla="*/ 2607043 w 10035679"/>
              <a:gd name="connsiteY6961" fmla="*/ 106260 h 5893281"/>
              <a:gd name="connsiteX6962" fmla="*/ 2621534 w 10035679"/>
              <a:gd name="connsiteY6962" fmla="*/ 114714 h 5893281"/>
              <a:gd name="connsiteX6963" fmla="*/ 2636025 w 10035679"/>
              <a:gd name="connsiteY6963" fmla="*/ 120751 h 5893281"/>
              <a:gd name="connsiteX6964" fmla="*/ 2650513 w 10035679"/>
              <a:gd name="connsiteY6964" fmla="*/ 124977 h 5893281"/>
              <a:gd name="connsiteX6965" fmla="*/ 2668627 w 10035679"/>
              <a:gd name="connsiteY6965" fmla="*/ 118941 h 5893281"/>
              <a:gd name="connsiteX6966" fmla="*/ 2692776 w 10035679"/>
              <a:gd name="connsiteY6966" fmla="*/ 104450 h 5893281"/>
              <a:gd name="connsiteX6967" fmla="*/ 6131772 w 10035679"/>
              <a:gd name="connsiteY6967" fmla="*/ 86338 h 5893281"/>
              <a:gd name="connsiteX6968" fmla="*/ 6146263 w 10035679"/>
              <a:gd name="connsiteY6968" fmla="*/ 90564 h 5893281"/>
              <a:gd name="connsiteX6969" fmla="*/ 6160754 w 10035679"/>
              <a:gd name="connsiteY6969" fmla="*/ 96600 h 5893281"/>
              <a:gd name="connsiteX6970" fmla="*/ 6166790 w 10035679"/>
              <a:gd name="connsiteY6970" fmla="*/ 105055 h 5893281"/>
              <a:gd name="connsiteX6971" fmla="*/ 6177055 w 10035679"/>
              <a:gd name="connsiteY6971" fmla="*/ 111091 h 5893281"/>
              <a:gd name="connsiteX6972" fmla="*/ 6189130 w 10035679"/>
              <a:gd name="connsiteY6972" fmla="*/ 119543 h 5893281"/>
              <a:gd name="connsiteX6973" fmla="*/ 6181281 w 10035679"/>
              <a:gd name="connsiteY6973" fmla="*/ 140071 h 5893281"/>
              <a:gd name="connsiteX6974" fmla="*/ 6138415 w 10035679"/>
              <a:gd name="connsiteY6974" fmla="*/ 164826 h 5893281"/>
              <a:gd name="connsiteX6975" fmla="*/ 6105811 w 10035679"/>
              <a:gd name="connsiteY6975" fmla="*/ 193806 h 5893281"/>
              <a:gd name="connsiteX6976" fmla="*/ 6077434 w 10035679"/>
              <a:gd name="connsiteY6976" fmla="*/ 230635 h 5893281"/>
              <a:gd name="connsiteX6977" fmla="*/ 6071397 w 10035679"/>
              <a:gd name="connsiteY6977" fmla="*/ 230635 h 5893281"/>
              <a:gd name="connsiteX6978" fmla="*/ 6071397 w 10035679"/>
              <a:gd name="connsiteY6978" fmla="*/ 222183 h 5893281"/>
              <a:gd name="connsiteX6979" fmla="*/ 6061132 w 10035679"/>
              <a:gd name="connsiteY6979" fmla="*/ 216146 h 5893281"/>
              <a:gd name="connsiteX6980" fmla="*/ 6053285 w 10035679"/>
              <a:gd name="connsiteY6980" fmla="*/ 207692 h 5893281"/>
              <a:gd name="connsiteX6981" fmla="*/ 6049059 w 10035679"/>
              <a:gd name="connsiteY6981" fmla="*/ 201655 h 5893281"/>
              <a:gd name="connsiteX6982" fmla="*/ 6043020 w 10035679"/>
              <a:gd name="connsiteY6982" fmla="*/ 193203 h 5893281"/>
              <a:gd name="connsiteX6983" fmla="*/ 6038794 w 10035679"/>
              <a:gd name="connsiteY6983" fmla="*/ 182938 h 5893281"/>
              <a:gd name="connsiteX6984" fmla="*/ 6046644 w 10035679"/>
              <a:gd name="connsiteY6984" fmla="*/ 168448 h 5893281"/>
              <a:gd name="connsiteX6985" fmla="*/ 6048454 w 10035679"/>
              <a:gd name="connsiteY6985" fmla="*/ 158185 h 5893281"/>
              <a:gd name="connsiteX6986" fmla="*/ 6052680 w 10035679"/>
              <a:gd name="connsiteY6986" fmla="*/ 139468 h 5893281"/>
              <a:gd name="connsiteX6987" fmla="*/ 6000153 w 10035679"/>
              <a:gd name="connsiteY6987" fmla="*/ 139468 h 5893281"/>
              <a:gd name="connsiteX6988" fmla="*/ 6000153 w 10035679"/>
              <a:gd name="connsiteY6988" fmla="*/ 124977 h 5893281"/>
              <a:gd name="connsiteX6989" fmla="*/ 6028530 w 10035679"/>
              <a:gd name="connsiteY6989" fmla="*/ 114714 h 5893281"/>
              <a:gd name="connsiteX6990" fmla="*/ 6056906 w 10035679"/>
              <a:gd name="connsiteY6990" fmla="*/ 106260 h 5893281"/>
              <a:gd name="connsiteX6991" fmla="*/ 6091322 w 10035679"/>
              <a:gd name="connsiteY6991" fmla="*/ 100224 h 5893281"/>
              <a:gd name="connsiteX6992" fmla="*/ 6095548 w 10035679"/>
              <a:gd name="connsiteY6992" fmla="*/ 110488 h 5893281"/>
              <a:gd name="connsiteX6993" fmla="*/ 6099774 w 10035679"/>
              <a:gd name="connsiteY6993" fmla="*/ 114714 h 5893281"/>
              <a:gd name="connsiteX6994" fmla="*/ 6099774 w 10035679"/>
              <a:gd name="connsiteY6994" fmla="*/ 118941 h 5893281"/>
              <a:gd name="connsiteX6995" fmla="*/ 6104000 w 10035679"/>
              <a:gd name="connsiteY6995" fmla="*/ 118941 h 5893281"/>
              <a:gd name="connsiteX6996" fmla="*/ 6104000 w 10035679"/>
              <a:gd name="connsiteY6996" fmla="*/ 120751 h 5893281"/>
              <a:gd name="connsiteX6997" fmla="*/ 6110039 w 10035679"/>
              <a:gd name="connsiteY6997" fmla="*/ 124977 h 5893281"/>
              <a:gd name="connsiteX6998" fmla="*/ 6114265 w 10035679"/>
              <a:gd name="connsiteY6998" fmla="*/ 114714 h 5893281"/>
              <a:gd name="connsiteX6999" fmla="*/ 6118491 w 10035679"/>
              <a:gd name="connsiteY6999" fmla="*/ 106260 h 5893281"/>
              <a:gd name="connsiteX7000" fmla="*/ 6120301 w 10035679"/>
              <a:gd name="connsiteY7000" fmla="*/ 100224 h 5893281"/>
              <a:gd name="connsiteX7001" fmla="*/ 6128151 w 10035679"/>
              <a:gd name="connsiteY7001" fmla="*/ 91772 h 5893281"/>
              <a:gd name="connsiteX7002" fmla="*/ 6218715 w 10035679"/>
              <a:gd name="connsiteY7002" fmla="*/ 47093 h 5893281"/>
              <a:gd name="connsiteX7003" fmla="*/ 6219318 w 10035679"/>
              <a:gd name="connsiteY7003" fmla="*/ 47093 h 5893281"/>
              <a:gd name="connsiteX7004" fmla="*/ 6227167 w 10035679"/>
              <a:gd name="connsiteY7004" fmla="*/ 48904 h 5893281"/>
              <a:gd name="connsiteX7005" fmla="*/ 6228978 w 10035679"/>
              <a:gd name="connsiteY7005" fmla="*/ 48904 h 5893281"/>
              <a:gd name="connsiteX7006" fmla="*/ 6233206 w 10035679"/>
              <a:gd name="connsiteY7006" fmla="*/ 53130 h 5893281"/>
              <a:gd name="connsiteX7007" fmla="*/ 6237430 w 10035679"/>
              <a:gd name="connsiteY7007" fmla="*/ 57356 h 5893281"/>
              <a:gd name="connsiteX7008" fmla="*/ 6241658 w 10035679"/>
              <a:gd name="connsiteY7008" fmla="*/ 63395 h 5893281"/>
              <a:gd name="connsiteX7009" fmla="*/ 6247694 w 10035679"/>
              <a:gd name="connsiteY7009" fmla="*/ 75470 h 5893281"/>
              <a:gd name="connsiteX7010" fmla="*/ 6255544 w 10035679"/>
              <a:gd name="connsiteY7010" fmla="*/ 85733 h 5893281"/>
              <a:gd name="connsiteX7011" fmla="*/ 6257354 w 10035679"/>
              <a:gd name="connsiteY7011" fmla="*/ 100224 h 5893281"/>
              <a:gd name="connsiteX7012" fmla="*/ 6241053 w 10035679"/>
              <a:gd name="connsiteY7012" fmla="*/ 100224 h 5893281"/>
              <a:gd name="connsiteX7013" fmla="*/ 6241053 w 10035679"/>
              <a:gd name="connsiteY7013" fmla="*/ 91772 h 5893281"/>
              <a:gd name="connsiteX7014" fmla="*/ 6233206 w 10035679"/>
              <a:gd name="connsiteY7014" fmla="*/ 85733 h 5893281"/>
              <a:gd name="connsiteX7015" fmla="*/ 6227167 w 10035679"/>
              <a:gd name="connsiteY7015" fmla="*/ 77281 h 5893281"/>
              <a:gd name="connsiteX7016" fmla="*/ 6222941 w 10035679"/>
              <a:gd name="connsiteY7016" fmla="*/ 71244 h 5893281"/>
              <a:gd name="connsiteX7017" fmla="*/ 6218715 w 10035679"/>
              <a:gd name="connsiteY7017" fmla="*/ 60979 h 5893281"/>
              <a:gd name="connsiteX7018" fmla="*/ 3775927 w 10035679"/>
              <a:gd name="connsiteY7018" fmla="*/ 39244 h 5893281"/>
              <a:gd name="connsiteX7019" fmla="*/ 3824832 w 10035679"/>
              <a:gd name="connsiteY7019" fmla="*/ 39244 h 5893281"/>
              <a:gd name="connsiteX7020" fmla="*/ 3875549 w 10035679"/>
              <a:gd name="connsiteY7020" fmla="*/ 47696 h 5893281"/>
              <a:gd name="connsiteX7021" fmla="*/ 3920226 w 10035679"/>
              <a:gd name="connsiteY7021" fmla="*/ 53735 h 5893281"/>
              <a:gd name="connsiteX7022" fmla="*/ 3960678 w 10035679"/>
              <a:gd name="connsiteY7022" fmla="*/ 63998 h 5893281"/>
              <a:gd name="connsiteX7023" fmla="*/ 4019242 w 10035679"/>
              <a:gd name="connsiteY7023" fmla="*/ 53735 h 5893281"/>
              <a:gd name="connsiteX7024" fmla="*/ 4027093 w 10035679"/>
              <a:gd name="connsiteY7024" fmla="*/ 62187 h 5893281"/>
              <a:gd name="connsiteX7025" fmla="*/ 4033129 w 10035679"/>
              <a:gd name="connsiteY7025" fmla="*/ 63998 h 5893281"/>
              <a:gd name="connsiteX7026" fmla="*/ 4040978 w 10035679"/>
              <a:gd name="connsiteY7026" fmla="*/ 76073 h 5893281"/>
              <a:gd name="connsiteX7027" fmla="*/ 4045205 w 10035679"/>
              <a:gd name="connsiteY7027" fmla="*/ 82112 h 5893281"/>
              <a:gd name="connsiteX7028" fmla="*/ 4051241 w 10035679"/>
              <a:gd name="connsiteY7028" fmla="*/ 86338 h 5893281"/>
              <a:gd name="connsiteX7029" fmla="*/ 4085657 w 10035679"/>
              <a:gd name="connsiteY7029" fmla="*/ 100827 h 5893281"/>
              <a:gd name="connsiteX7030" fmla="*/ 4126109 w 10035679"/>
              <a:gd name="connsiteY7030" fmla="*/ 111091 h 5893281"/>
              <a:gd name="connsiteX7031" fmla="*/ 4160523 w 10035679"/>
              <a:gd name="connsiteY7031" fmla="*/ 119543 h 5893281"/>
              <a:gd name="connsiteX7032" fmla="*/ 4160523 w 10035679"/>
              <a:gd name="connsiteY7032" fmla="*/ 134034 h 5893281"/>
              <a:gd name="connsiteX7033" fmla="*/ 4103770 w 10035679"/>
              <a:gd name="connsiteY7033" fmla="*/ 134034 h 5893281"/>
              <a:gd name="connsiteX7034" fmla="*/ 4079618 w 10035679"/>
              <a:gd name="connsiteY7034" fmla="*/ 121959 h 5893281"/>
              <a:gd name="connsiteX7035" fmla="*/ 4051241 w 10035679"/>
              <a:gd name="connsiteY7035" fmla="*/ 121959 h 5893281"/>
              <a:gd name="connsiteX7036" fmla="*/ 4018639 w 10035679"/>
              <a:gd name="connsiteY7036" fmla="*/ 126185 h 5893281"/>
              <a:gd name="connsiteX7037" fmla="*/ 3988451 w 10035679"/>
              <a:gd name="connsiteY7037" fmla="*/ 134637 h 5893281"/>
              <a:gd name="connsiteX7038" fmla="*/ 3988451 w 10035679"/>
              <a:gd name="connsiteY7038" fmla="*/ 150938 h 5893281"/>
              <a:gd name="connsiteX7039" fmla="*/ 4027093 w 10035679"/>
              <a:gd name="connsiteY7039" fmla="*/ 150938 h 5893281"/>
              <a:gd name="connsiteX7040" fmla="*/ 4055469 w 10035679"/>
              <a:gd name="connsiteY7040" fmla="*/ 144902 h 5893281"/>
              <a:gd name="connsiteX7041" fmla="*/ 4089883 w 10035679"/>
              <a:gd name="connsiteY7041" fmla="*/ 140676 h 5893281"/>
              <a:gd name="connsiteX7042" fmla="*/ 4132751 w 10035679"/>
              <a:gd name="connsiteY7042" fmla="*/ 140676 h 5893281"/>
              <a:gd name="connsiteX7043" fmla="*/ 4175617 w 10035679"/>
              <a:gd name="connsiteY7043" fmla="*/ 140676 h 5893281"/>
              <a:gd name="connsiteX7044" fmla="*/ 4208219 w 10035679"/>
              <a:gd name="connsiteY7044" fmla="*/ 140676 h 5893281"/>
              <a:gd name="connsiteX7045" fmla="*/ 4236595 w 10035679"/>
              <a:gd name="connsiteY7045" fmla="*/ 169655 h 5893281"/>
              <a:gd name="connsiteX7046" fmla="*/ 4271010 w 10035679"/>
              <a:gd name="connsiteY7046" fmla="*/ 190183 h 5893281"/>
              <a:gd name="connsiteX7047" fmla="*/ 4260746 w 10035679"/>
              <a:gd name="connsiteY7047" fmla="*/ 212523 h 5893281"/>
              <a:gd name="connsiteX7048" fmla="*/ 4240220 w 10035679"/>
              <a:gd name="connsiteY7048" fmla="*/ 227014 h 5893281"/>
              <a:gd name="connsiteX7049" fmla="*/ 4222107 w 10035679"/>
              <a:gd name="connsiteY7049" fmla="*/ 237276 h 5893281"/>
              <a:gd name="connsiteX7050" fmla="*/ 4197957 w 10035679"/>
              <a:gd name="connsiteY7050" fmla="*/ 245728 h 5893281"/>
              <a:gd name="connsiteX7051" fmla="*/ 4161127 w 10035679"/>
              <a:gd name="connsiteY7051" fmla="*/ 245728 h 5893281"/>
              <a:gd name="connsiteX7052" fmla="*/ 4128522 w 10035679"/>
              <a:gd name="connsiteY7052" fmla="*/ 255993 h 5893281"/>
              <a:gd name="connsiteX7053" fmla="*/ 4094109 w 10035679"/>
              <a:gd name="connsiteY7053" fmla="*/ 255993 h 5893281"/>
              <a:gd name="connsiteX7054" fmla="*/ 4055469 w 10035679"/>
              <a:gd name="connsiteY7054" fmla="*/ 251767 h 5893281"/>
              <a:gd name="connsiteX7055" fmla="*/ 4018639 w 10035679"/>
              <a:gd name="connsiteY7055" fmla="*/ 247541 h 5893281"/>
              <a:gd name="connsiteX7056" fmla="*/ 3984827 w 10035679"/>
              <a:gd name="connsiteY7056" fmla="*/ 247541 h 5893281"/>
              <a:gd name="connsiteX7057" fmla="*/ 3956450 w 10035679"/>
              <a:gd name="connsiteY7057" fmla="*/ 255993 h 5893281"/>
              <a:gd name="connsiteX7058" fmla="*/ 3934111 w 10035679"/>
              <a:gd name="connsiteY7058" fmla="*/ 276521 h 5893281"/>
              <a:gd name="connsiteX7059" fmla="*/ 4019242 w 10035679"/>
              <a:gd name="connsiteY7059" fmla="*/ 276521 h 5893281"/>
              <a:gd name="connsiteX7060" fmla="*/ 4045808 w 10035679"/>
              <a:gd name="connsiteY7060" fmla="*/ 270484 h 5893281"/>
              <a:gd name="connsiteX7061" fmla="*/ 4075997 w 10035679"/>
              <a:gd name="connsiteY7061" fmla="*/ 266258 h 5893281"/>
              <a:gd name="connsiteX7062" fmla="*/ 4112826 w 10035679"/>
              <a:gd name="connsiteY7062" fmla="*/ 270484 h 5893281"/>
              <a:gd name="connsiteX7063" fmla="*/ 4136976 w 10035679"/>
              <a:gd name="connsiteY7063" fmla="*/ 276521 h 5893281"/>
              <a:gd name="connsiteX7064" fmla="*/ 4143014 w 10035679"/>
              <a:gd name="connsiteY7064" fmla="*/ 303087 h 5893281"/>
              <a:gd name="connsiteX7065" fmla="*/ 4155088 w 10035679"/>
              <a:gd name="connsiteY7065" fmla="*/ 298861 h 5893281"/>
              <a:gd name="connsiteX7066" fmla="*/ 4171390 w 10035679"/>
              <a:gd name="connsiteY7066" fmla="*/ 288596 h 5893281"/>
              <a:gd name="connsiteX7067" fmla="*/ 4193731 w 10035679"/>
              <a:gd name="connsiteY7067" fmla="*/ 280144 h 5893281"/>
              <a:gd name="connsiteX7068" fmla="*/ 4214258 w 10035679"/>
              <a:gd name="connsiteY7068" fmla="*/ 275918 h 5893281"/>
              <a:gd name="connsiteX7069" fmla="*/ 4218483 w 10035679"/>
              <a:gd name="connsiteY7069" fmla="*/ 287993 h 5893281"/>
              <a:gd name="connsiteX7070" fmla="*/ 4222709 w 10035679"/>
              <a:gd name="connsiteY7070" fmla="*/ 294030 h 5893281"/>
              <a:gd name="connsiteX7071" fmla="*/ 4226936 w 10035679"/>
              <a:gd name="connsiteY7071" fmla="*/ 298256 h 5893281"/>
              <a:gd name="connsiteX7072" fmla="*/ 4232974 w 10035679"/>
              <a:gd name="connsiteY7072" fmla="*/ 302482 h 5893281"/>
              <a:gd name="connsiteX7073" fmla="*/ 4240821 w 10035679"/>
              <a:gd name="connsiteY7073" fmla="*/ 308521 h 5893281"/>
              <a:gd name="connsiteX7074" fmla="*/ 4208219 w 10035679"/>
              <a:gd name="connsiteY7074" fmla="*/ 369500 h 5893281"/>
              <a:gd name="connsiteX7075" fmla="*/ 4222709 w 10035679"/>
              <a:gd name="connsiteY7075" fmla="*/ 369500 h 5893281"/>
              <a:gd name="connsiteX7076" fmla="*/ 4246860 w 10035679"/>
              <a:gd name="connsiteY7076" fmla="*/ 355009 h 5893281"/>
              <a:gd name="connsiteX7077" fmla="*/ 4279463 w 10035679"/>
              <a:gd name="connsiteY7077" fmla="*/ 336292 h 5893281"/>
              <a:gd name="connsiteX7078" fmla="*/ 4318102 w 10035679"/>
              <a:gd name="connsiteY7078" fmla="*/ 321804 h 5893281"/>
              <a:gd name="connsiteX7079" fmla="*/ 4360969 w 10035679"/>
              <a:gd name="connsiteY7079" fmla="*/ 307313 h 5893281"/>
              <a:gd name="connsiteX7080" fmla="*/ 4407458 w 10035679"/>
              <a:gd name="connsiteY7080" fmla="*/ 297048 h 5893281"/>
              <a:gd name="connsiteX7081" fmla="*/ 4447909 w 10035679"/>
              <a:gd name="connsiteY7081" fmla="*/ 297048 h 5893281"/>
              <a:gd name="connsiteX7082" fmla="*/ 4488361 w 10035679"/>
              <a:gd name="connsiteY7082" fmla="*/ 301274 h 5893281"/>
              <a:gd name="connsiteX7083" fmla="*/ 4516736 w 10035679"/>
              <a:gd name="connsiteY7083" fmla="*/ 317576 h 5893281"/>
              <a:gd name="connsiteX7084" fmla="*/ 4533038 w 10035679"/>
              <a:gd name="connsiteY7084" fmla="*/ 346557 h 5893281"/>
              <a:gd name="connsiteX7085" fmla="*/ 4545113 w 10035679"/>
              <a:gd name="connsiteY7085" fmla="*/ 346557 h 5893281"/>
              <a:gd name="connsiteX7086" fmla="*/ 4545113 w 10035679"/>
              <a:gd name="connsiteY7086" fmla="*/ 350783 h 5893281"/>
              <a:gd name="connsiteX7087" fmla="*/ 4540886 w 10035679"/>
              <a:gd name="connsiteY7087" fmla="*/ 355009 h 5893281"/>
              <a:gd name="connsiteX7088" fmla="*/ 4536661 w 10035679"/>
              <a:gd name="connsiteY7088" fmla="*/ 355009 h 5893281"/>
              <a:gd name="connsiteX7089" fmla="*/ 4532435 w 10035679"/>
              <a:gd name="connsiteY7089" fmla="*/ 355009 h 5893281"/>
              <a:gd name="connsiteX7090" fmla="*/ 4526396 w 10035679"/>
              <a:gd name="connsiteY7090" fmla="*/ 361048 h 5893281"/>
              <a:gd name="connsiteX7091" fmla="*/ 4516134 w 10035679"/>
              <a:gd name="connsiteY7091" fmla="*/ 365274 h 5893281"/>
              <a:gd name="connsiteX7092" fmla="*/ 4504061 w 10035679"/>
              <a:gd name="connsiteY7092" fmla="*/ 369500 h 5893281"/>
              <a:gd name="connsiteX7093" fmla="*/ 4489570 w 10035679"/>
              <a:gd name="connsiteY7093" fmla="*/ 373726 h 5893281"/>
              <a:gd name="connsiteX7094" fmla="*/ 4479305 w 10035679"/>
              <a:gd name="connsiteY7094" fmla="*/ 375537 h 5893281"/>
              <a:gd name="connsiteX7095" fmla="*/ 4455155 w 10035679"/>
              <a:gd name="connsiteY7095" fmla="*/ 414781 h 5893281"/>
              <a:gd name="connsiteX7096" fmla="*/ 4408666 w 10035679"/>
              <a:gd name="connsiteY7096" fmla="*/ 443763 h 5893281"/>
              <a:gd name="connsiteX7097" fmla="*/ 4356141 w 10035679"/>
              <a:gd name="connsiteY7097" fmla="*/ 462478 h 5893281"/>
              <a:gd name="connsiteX7098" fmla="*/ 4293349 w 10035679"/>
              <a:gd name="connsiteY7098" fmla="*/ 472742 h 5893281"/>
              <a:gd name="connsiteX7099" fmla="*/ 4293349 w 10035679"/>
              <a:gd name="connsiteY7099" fmla="*/ 484818 h 5893281"/>
              <a:gd name="connsiteX7100" fmla="*/ 4293349 w 10035679"/>
              <a:gd name="connsiteY7100" fmla="*/ 490854 h 5893281"/>
              <a:gd name="connsiteX7101" fmla="*/ 4293349 w 10035679"/>
              <a:gd name="connsiteY7101" fmla="*/ 495082 h 5893281"/>
              <a:gd name="connsiteX7102" fmla="*/ 4289123 w 10035679"/>
              <a:gd name="connsiteY7102" fmla="*/ 499308 h 5893281"/>
              <a:gd name="connsiteX7103" fmla="*/ 4293349 w 10035679"/>
              <a:gd name="connsiteY7103" fmla="*/ 501119 h 5893281"/>
              <a:gd name="connsiteX7104" fmla="*/ 4293349 w 10035679"/>
              <a:gd name="connsiteY7104" fmla="*/ 505345 h 5893281"/>
              <a:gd name="connsiteX7105" fmla="*/ 4299388 w 10035679"/>
              <a:gd name="connsiteY7105" fmla="*/ 513797 h 5893281"/>
              <a:gd name="connsiteX7106" fmla="*/ 4309651 w 10035679"/>
              <a:gd name="connsiteY7106" fmla="*/ 519836 h 5893281"/>
              <a:gd name="connsiteX7107" fmla="*/ 4317500 w 10035679"/>
              <a:gd name="connsiteY7107" fmla="*/ 524062 h 5893281"/>
              <a:gd name="connsiteX7108" fmla="*/ 4323536 w 10035679"/>
              <a:gd name="connsiteY7108" fmla="*/ 530099 h 5893281"/>
              <a:gd name="connsiteX7109" fmla="*/ 4331384 w 10035679"/>
              <a:gd name="connsiteY7109" fmla="*/ 534327 h 5893281"/>
              <a:gd name="connsiteX7110" fmla="*/ 4337423 w 10035679"/>
              <a:gd name="connsiteY7110" fmla="*/ 544589 h 5893281"/>
              <a:gd name="connsiteX7111" fmla="*/ 4331384 w 10035679"/>
              <a:gd name="connsiteY7111" fmla="*/ 559080 h 5893281"/>
              <a:gd name="connsiteX7112" fmla="*/ 4323536 w 10035679"/>
              <a:gd name="connsiteY7112" fmla="*/ 591683 h 5893281"/>
              <a:gd name="connsiteX7113" fmla="*/ 4317500 w 10035679"/>
              <a:gd name="connsiteY7113" fmla="*/ 630927 h 5893281"/>
              <a:gd name="connsiteX7114" fmla="*/ 4309651 w 10035679"/>
              <a:gd name="connsiteY7114" fmla="*/ 670172 h 5893281"/>
              <a:gd name="connsiteX7115" fmla="*/ 4309651 w 10035679"/>
              <a:gd name="connsiteY7115" fmla="*/ 702774 h 5893281"/>
              <a:gd name="connsiteX7116" fmla="*/ 4317500 w 10035679"/>
              <a:gd name="connsiteY7116" fmla="*/ 698548 h 5893281"/>
              <a:gd name="connsiteX7117" fmla="*/ 4323536 w 10035679"/>
              <a:gd name="connsiteY7117" fmla="*/ 698548 h 5893281"/>
              <a:gd name="connsiteX7118" fmla="*/ 4327764 w 10035679"/>
              <a:gd name="connsiteY7118" fmla="*/ 698548 h 5893281"/>
              <a:gd name="connsiteX7119" fmla="*/ 4335612 w 10035679"/>
              <a:gd name="connsiteY7119" fmla="*/ 698548 h 5893281"/>
              <a:gd name="connsiteX7120" fmla="*/ 4337423 w 10035679"/>
              <a:gd name="connsiteY7120" fmla="*/ 698548 h 5893281"/>
              <a:gd name="connsiteX7121" fmla="*/ 4349498 w 10035679"/>
              <a:gd name="connsiteY7121" fmla="*/ 702774 h 5893281"/>
              <a:gd name="connsiteX7122" fmla="*/ 4345274 w 10035679"/>
              <a:gd name="connsiteY7122" fmla="*/ 713037 h 5893281"/>
              <a:gd name="connsiteX7123" fmla="*/ 4345274 w 10035679"/>
              <a:gd name="connsiteY7123" fmla="*/ 717265 h 5893281"/>
              <a:gd name="connsiteX7124" fmla="*/ 4345274 w 10035679"/>
              <a:gd name="connsiteY7124" fmla="*/ 725717 h 5893281"/>
              <a:gd name="connsiteX7125" fmla="*/ 4345274 w 10035679"/>
              <a:gd name="connsiteY7125" fmla="*/ 727528 h 5893281"/>
              <a:gd name="connsiteX7126" fmla="*/ 4345274 w 10035679"/>
              <a:gd name="connsiteY7126" fmla="*/ 735980 h 5893281"/>
              <a:gd name="connsiteX7127" fmla="*/ 4349498 w 10035679"/>
              <a:gd name="connsiteY7127" fmla="*/ 750471 h 5893281"/>
              <a:gd name="connsiteX7128" fmla="*/ 4337423 w 10035679"/>
              <a:gd name="connsiteY7128" fmla="*/ 750471 h 5893281"/>
              <a:gd name="connsiteX7129" fmla="*/ 4337423 w 10035679"/>
              <a:gd name="connsiteY7129" fmla="*/ 756509 h 5893281"/>
              <a:gd name="connsiteX7130" fmla="*/ 4331384 w 10035679"/>
              <a:gd name="connsiteY7130" fmla="*/ 754697 h 5893281"/>
              <a:gd name="connsiteX7131" fmla="*/ 4323536 w 10035679"/>
              <a:gd name="connsiteY7131" fmla="*/ 746245 h 5893281"/>
              <a:gd name="connsiteX7132" fmla="*/ 4321726 w 10035679"/>
              <a:gd name="connsiteY7132" fmla="*/ 742019 h 5893281"/>
              <a:gd name="connsiteX7133" fmla="*/ 4313876 w 10035679"/>
              <a:gd name="connsiteY7133" fmla="*/ 740208 h 5893281"/>
              <a:gd name="connsiteX7134" fmla="*/ 4307839 w 10035679"/>
              <a:gd name="connsiteY7134" fmla="*/ 735980 h 5893281"/>
              <a:gd name="connsiteX7135" fmla="*/ 4293349 w 10035679"/>
              <a:gd name="connsiteY7135" fmla="*/ 735980 h 5893281"/>
              <a:gd name="connsiteX7136" fmla="*/ 4285500 w 10035679"/>
              <a:gd name="connsiteY7136" fmla="*/ 740208 h 5893281"/>
              <a:gd name="connsiteX7137" fmla="*/ 4279463 w 10035679"/>
              <a:gd name="connsiteY7137" fmla="*/ 742019 h 5893281"/>
              <a:gd name="connsiteX7138" fmla="*/ 4271614 w 10035679"/>
              <a:gd name="connsiteY7138" fmla="*/ 746245 h 5893281"/>
              <a:gd name="connsiteX7139" fmla="*/ 4267388 w 10035679"/>
              <a:gd name="connsiteY7139" fmla="*/ 750471 h 5893281"/>
              <a:gd name="connsiteX7140" fmla="*/ 4261349 w 10035679"/>
              <a:gd name="connsiteY7140" fmla="*/ 754697 h 5893281"/>
              <a:gd name="connsiteX7141" fmla="*/ 4257124 w 10035679"/>
              <a:gd name="connsiteY7141" fmla="*/ 760736 h 5893281"/>
              <a:gd name="connsiteX7142" fmla="*/ 4252897 w 10035679"/>
              <a:gd name="connsiteY7142" fmla="*/ 775224 h 5893281"/>
              <a:gd name="connsiteX7143" fmla="*/ 4299388 w 10035679"/>
              <a:gd name="connsiteY7143" fmla="*/ 789715 h 5893281"/>
              <a:gd name="connsiteX7144" fmla="*/ 4309651 w 10035679"/>
              <a:gd name="connsiteY7144" fmla="*/ 853110 h 5893281"/>
              <a:gd name="connsiteX7145" fmla="*/ 4299388 w 10035679"/>
              <a:gd name="connsiteY7145" fmla="*/ 853110 h 5893281"/>
              <a:gd name="connsiteX7146" fmla="*/ 4293349 w 10035679"/>
              <a:gd name="connsiteY7146" fmla="*/ 853110 h 5893281"/>
              <a:gd name="connsiteX7147" fmla="*/ 4285500 w 10035679"/>
              <a:gd name="connsiteY7147" fmla="*/ 857336 h 5893281"/>
              <a:gd name="connsiteX7148" fmla="*/ 4279463 w 10035679"/>
              <a:gd name="connsiteY7148" fmla="*/ 861562 h 5893281"/>
              <a:gd name="connsiteX7149" fmla="*/ 4279463 w 10035679"/>
              <a:gd name="connsiteY7149" fmla="*/ 876053 h 5893281"/>
              <a:gd name="connsiteX7150" fmla="*/ 4295764 w 10035679"/>
              <a:gd name="connsiteY7150" fmla="*/ 886316 h 5893281"/>
              <a:gd name="connsiteX7151" fmla="*/ 4307839 w 10035679"/>
              <a:gd name="connsiteY7151" fmla="*/ 900807 h 5893281"/>
              <a:gd name="connsiteX7152" fmla="*/ 4313876 w 10035679"/>
              <a:gd name="connsiteY7152" fmla="*/ 919524 h 5893281"/>
              <a:gd name="connsiteX7153" fmla="*/ 4318102 w 10035679"/>
              <a:gd name="connsiteY7153" fmla="*/ 948503 h 5893281"/>
              <a:gd name="connsiteX7154" fmla="*/ 4299991 w 10035679"/>
              <a:gd name="connsiteY7154" fmla="*/ 948503 h 5893281"/>
              <a:gd name="connsiteX7155" fmla="*/ 4295764 w 10035679"/>
              <a:gd name="connsiteY7155" fmla="*/ 948503 h 5893281"/>
              <a:gd name="connsiteX7156" fmla="*/ 4285500 w 10035679"/>
              <a:gd name="connsiteY7156" fmla="*/ 944277 h 5893281"/>
              <a:gd name="connsiteX7157" fmla="*/ 4279463 w 10035679"/>
              <a:gd name="connsiteY7157" fmla="*/ 948503 h 5893281"/>
              <a:gd name="connsiteX7158" fmla="*/ 4267388 w 10035679"/>
              <a:gd name="connsiteY7158" fmla="*/ 948503 h 5893281"/>
              <a:gd name="connsiteX7159" fmla="*/ 4261349 w 10035679"/>
              <a:gd name="connsiteY7159" fmla="*/ 954542 h 5893281"/>
              <a:gd name="connsiteX7160" fmla="*/ 4253502 w 10035679"/>
              <a:gd name="connsiteY7160" fmla="*/ 962994 h 5893281"/>
              <a:gd name="connsiteX7161" fmla="*/ 4265577 w 10035679"/>
              <a:gd name="connsiteY7161" fmla="*/ 969033 h 5893281"/>
              <a:gd name="connsiteX7162" fmla="*/ 4271614 w 10035679"/>
              <a:gd name="connsiteY7162" fmla="*/ 973259 h 5893281"/>
              <a:gd name="connsiteX7163" fmla="*/ 4275840 w 10035679"/>
              <a:gd name="connsiteY7163" fmla="*/ 977485 h 5893281"/>
              <a:gd name="connsiteX7164" fmla="*/ 4280067 w 10035679"/>
              <a:gd name="connsiteY7164" fmla="*/ 979296 h 5893281"/>
              <a:gd name="connsiteX7165" fmla="*/ 4281878 w 10035679"/>
              <a:gd name="connsiteY7165" fmla="*/ 991371 h 5893281"/>
              <a:gd name="connsiteX7166" fmla="*/ 4286105 w 10035679"/>
              <a:gd name="connsiteY7166" fmla="*/ 1001635 h 5893281"/>
              <a:gd name="connsiteX7167" fmla="*/ 4281878 w 10035679"/>
              <a:gd name="connsiteY7167" fmla="*/ 1005862 h 5893281"/>
              <a:gd name="connsiteX7168" fmla="*/ 4281878 w 10035679"/>
              <a:gd name="connsiteY7168" fmla="*/ 1007672 h 5893281"/>
              <a:gd name="connsiteX7169" fmla="*/ 4280067 w 10035679"/>
              <a:gd name="connsiteY7169" fmla="*/ 1011898 h 5893281"/>
              <a:gd name="connsiteX7170" fmla="*/ 4280067 w 10035679"/>
              <a:gd name="connsiteY7170" fmla="*/ 1020351 h 5893281"/>
              <a:gd name="connsiteX7171" fmla="*/ 4250484 w 10035679"/>
              <a:gd name="connsiteY7171" fmla="*/ 1020351 h 5893281"/>
              <a:gd name="connsiteX7172" fmla="*/ 4222107 w 10035679"/>
              <a:gd name="connsiteY7172" fmla="*/ 1026389 h 5893281"/>
              <a:gd name="connsiteX7173" fmla="*/ 4199767 w 10035679"/>
              <a:gd name="connsiteY7173" fmla="*/ 1034841 h 5893281"/>
              <a:gd name="connsiteX7174" fmla="*/ 4207616 w 10035679"/>
              <a:gd name="connsiteY7174" fmla="*/ 1034841 h 5893281"/>
              <a:gd name="connsiteX7175" fmla="*/ 4217879 w 10035679"/>
              <a:gd name="connsiteY7175" fmla="*/ 1040880 h 5893281"/>
              <a:gd name="connsiteX7176" fmla="*/ 4225728 w 10035679"/>
              <a:gd name="connsiteY7176" fmla="*/ 1045106 h 5893281"/>
              <a:gd name="connsiteX7177" fmla="*/ 4231766 w 10035679"/>
              <a:gd name="connsiteY7177" fmla="*/ 1045106 h 5893281"/>
              <a:gd name="connsiteX7178" fmla="*/ 4239616 w 10035679"/>
              <a:gd name="connsiteY7178" fmla="*/ 1049332 h 5893281"/>
              <a:gd name="connsiteX7179" fmla="*/ 4245653 w 10035679"/>
              <a:gd name="connsiteY7179" fmla="*/ 1055369 h 5893281"/>
              <a:gd name="connsiteX7180" fmla="*/ 4251691 w 10035679"/>
              <a:gd name="connsiteY7180" fmla="*/ 1065634 h 5893281"/>
              <a:gd name="connsiteX7181" fmla="*/ 4239616 w 10035679"/>
              <a:gd name="connsiteY7181" fmla="*/ 1084351 h 5893281"/>
              <a:gd name="connsiteX7182" fmla="*/ 4231766 w 10035679"/>
              <a:gd name="connsiteY7182" fmla="*/ 1106691 h 5893281"/>
              <a:gd name="connsiteX7183" fmla="*/ 4221502 w 10035679"/>
              <a:gd name="connsiteY7183" fmla="*/ 1131444 h 5893281"/>
              <a:gd name="connsiteX7184" fmla="*/ 4217276 w 10035679"/>
              <a:gd name="connsiteY7184" fmla="*/ 1121181 h 5893281"/>
              <a:gd name="connsiteX7185" fmla="*/ 4211240 w 10035679"/>
              <a:gd name="connsiteY7185" fmla="*/ 1112729 h 5893281"/>
              <a:gd name="connsiteX7186" fmla="*/ 4207012 w 10035679"/>
              <a:gd name="connsiteY7186" fmla="*/ 1108503 h 5893281"/>
              <a:gd name="connsiteX7187" fmla="*/ 4199164 w 10035679"/>
              <a:gd name="connsiteY7187" fmla="*/ 1108503 h 5893281"/>
              <a:gd name="connsiteX7188" fmla="*/ 4188899 w 10035679"/>
              <a:gd name="connsiteY7188" fmla="*/ 1106691 h 5893281"/>
              <a:gd name="connsiteX7189" fmla="*/ 4174409 w 10035679"/>
              <a:gd name="connsiteY7189" fmla="*/ 1106691 h 5893281"/>
              <a:gd name="connsiteX7190" fmla="*/ 4174409 w 10035679"/>
              <a:gd name="connsiteY7190" fmla="*/ 1112729 h 5893281"/>
              <a:gd name="connsiteX7191" fmla="*/ 4182258 w 10035679"/>
              <a:gd name="connsiteY7191" fmla="*/ 1112729 h 5893281"/>
              <a:gd name="connsiteX7192" fmla="*/ 4206408 w 10035679"/>
              <a:gd name="connsiteY7192" fmla="*/ 1137483 h 5893281"/>
              <a:gd name="connsiteX7193" fmla="*/ 4226936 w 10035679"/>
              <a:gd name="connsiteY7193" fmla="*/ 1166462 h 5893281"/>
              <a:gd name="connsiteX7194" fmla="*/ 4239012 w 10035679"/>
              <a:gd name="connsiteY7194" fmla="*/ 1203293 h 5893281"/>
              <a:gd name="connsiteX7195" fmla="*/ 4245048 w 10035679"/>
              <a:gd name="connsiteY7195" fmla="*/ 1246158 h 5893281"/>
              <a:gd name="connsiteX7196" fmla="*/ 4239012 w 10035679"/>
              <a:gd name="connsiteY7196" fmla="*/ 1246158 h 5893281"/>
              <a:gd name="connsiteX7197" fmla="*/ 4239012 w 10035679"/>
              <a:gd name="connsiteY7197" fmla="*/ 1256424 h 5893281"/>
              <a:gd name="connsiteX7198" fmla="*/ 4182258 w 10035679"/>
              <a:gd name="connsiteY7198" fmla="*/ 1262461 h 5893281"/>
              <a:gd name="connsiteX7199" fmla="*/ 4182258 w 10035679"/>
              <a:gd name="connsiteY7199" fmla="*/ 1223216 h 5893281"/>
              <a:gd name="connsiteX7200" fmla="*/ 4174409 w 10035679"/>
              <a:gd name="connsiteY7200" fmla="*/ 1217180 h 5893281"/>
              <a:gd name="connsiteX7201" fmla="*/ 4168373 w 10035679"/>
              <a:gd name="connsiteY7201" fmla="*/ 1212953 h 5893281"/>
              <a:gd name="connsiteX7202" fmla="*/ 4164145 w 10035679"/>
              <a:gd name="connsiteY7202" fmla="*/ 1208727 h 5893281"/>
              <a:gd name="connsiteX7203" fmla="*/ 4153881 w 10035679"/>
              <a:gd name="connsiteY7203" fmla="*/ 1202687 h 5893281"/>
              <a:gd name="connsiteX7204" fmla="*/ 4141806 w 10035679"/>
              <a:gd name="connsiteY7204" fmla="*/ 1198461 h 5893281"/>
              <a:gd name="connsiteX7205" fmla="*/ 4125504 w 10035679"/>
              <a:gd name="connsiteY7205" fmla="*/ 1208727 h 5893281"/>
              <a:gd name="connsiteX7206" fmla="*/ 4103167 w 10035679"/>
              <a:gd name="connsiteY7206" fmla="*/ 1217180 h 5893281"/>
              <a:gd name="connsiteX7207" fmla="*/ 4079015 w 10035679"/>
              <a:gd name="connsiteY7207" fmla="*/ 1218991 h 5893281"/>
              <a:gd name="connsiteX7208" fmla="*/ 4056675 w 10035679"/>
              <a:gd name="connsiteY7208" fmla="*/ 1227442 h 5893281"/>
              <a:gd name="connsiteX7209" fmla="*/ 4044601 w 10035679"/>
              <a:gd name="connsiteY7209" fmla="*/ 1237705 h 5893281"/>
              <a:gd name="connsiteX7210" fmla="*/ 4056675 w 10035679"/>
              <a:gd name="connsiteY7210" fmla="*/ 1237705 h 5893281"/>
              <a:gd name="connsiteX7211" fmla="*/ 4074789 w 10035679"/>
              <a:gd name="connsiteY7211" fmla="*/ 1237705 h 5893281"/>
              <a:gd name="connsiteX7212" fmla="*/ 4103167 w 10035679"/>
              <a:gd name="connsiteY7212" fmla="*/ 1233480 h 5893281"/>
              <a:gd name="connsiteX7213" fmla="*/ 4135769 w 10035679"/>
              <a:gd name="connsiteY7213" fmla="*/ 1231668 h 5893281"/>
              <a:gd name="connsiteX7214" fmla="*/ 4135769 w 10035679"/>
              <a:gd name="connsiteY7214" fmla="*/ 1246158 h 5893281"/>
              <a:gd name="connsiteX7215" fmla="*/ 4064524 w 10035679"/>
              <a:gd name="connsiteY7215" fmla="*/ 1270914 h 5893281"/>
              <a:gd name="connsiteX7216" fmla="*/ 4064524 w 10035679"/>
              <a:gd name="connsiteY7216" fmla="*/ 1276952 h 5893281"/>
              <a:gd name="connsiteX7217" fmla="*/ 4082638 w 10035679"/>
              <a:gd name="connsiteY7217" fmla="*/ 1276952 h 5893281"/>
              <a:gd name="connsiteX7218" fmla="*/ 4092901 w 10035679"/>
              <a:gd name="connsiteY7218" fmla="*/ 1275142 h 5893281"/>
              <a:gd name="connsiteX7219" fmla="*/ 4107391 w 10035679"/>
              <a:gd name="connsiteY7219" fmla="*/ 1270914 h 5893281"/>
              <a:gd name="connsiteX7220" fmla="*/ 4121882 w 10035679"/>
              <a:gd name="connsiteY7220" fmla="*/ 1266688 h 5893281"/>
              <a:gd name="connsiteX7221" fmla="*/ 4136373 w 10035679"/>
              <a:gd name="connsiteY7221" fmla="*/ 1262461 h 5893281"/>
              <a:gd name="connsiteX7222" fmla="*/ 4140598 w 10035679"/>
              <a:gd name="connsiteY7222" fmla="*/ 1281178 h 5893281"/>
              <a:gd name="connsiteX7223" fmla="*/ 4155088 w 10035679"/>
              <a:gd name="connsiteY7223" fmla="*/ 1289630 h 5893281"/>
              <a:gd name="connsiteX7224" fmla="*/ 4169580 w 10035679"/>
              <a:gd name="connsiteY7224" fmla="*/ 1291443 h 5893281"/>
              <a:gd name="connsiteX7225" fmla="*/ 4193731 w 10035679"/>
              <a:gd name="connsiteY7225" fmla="*/ 1289630 h 5893281"/>
              <a:gd name="connsiteX7226" fmla="*/ 4222107 w 10035679"/>
              <a:gd name="connsiteY7226" fmla="*/ 1289630 h 5893281"/>
              <a:gd name="connsiteX7227" fmla="*/ 4222107 w 10035679"/>
              <a:gd name="connsiteY7227" fmla="*/ 1295668 h 5893281"/>
              <a:gd name="connsiteX7228" fmla="*/ 4214258 w 10035679"/>
              <a:gd name="connsiteY7228" fmla="*/ 1295668 h 5893281"/>
              <a:gd name="connsiteX7229" fmla="*/ 4175617 w 10035679"/>
              <a:gd name="connsiteY7229" fmla="*/ 1332497 h 5893281"/>
              <a:gd name="connsiteX7230" fmla="*/ 4132751 w 10035679"/>
              <a:gd name="connsiteY7230" fmla="*/ 1367515 h 5893281"/>
              <a:gd name="connsiteX7231" fmla="*/ 4089883 w 10035679"/>
              <a:gd name="connsiteY7231" fmla="*/ 1396496 h 5893281"/>
              <a:gd name="connsiteX7232" fmla="*/ 4040978 w 10035679"/>
              <a:gd name="connsiteY7232" fmla="*/ 1421250 h 5893281"/>
              <a:gd name="connsiteX7233" fmla="*/ 3988451 w 10035679"/>
              <a:gd name="connsiteY7233" fmla="*/ 1431515 h 5893281"/>
              <a:gd name="connsiteX7234" fmla="*/ 3927471 w 10035679"/>
              <a:gd name="connsiteY7234" fmla="*/ 1429704 h 5893281"/>
              <a:gd name="connsiteX7235" fmla="*/ 3927471 w 10035679"/>
              <a:gd name="connsiteY7235" fmla="*/ 1439967 h 5893281"/>
              <a:gd name="connsiteX7236" fmla="*/ 3927471 w 10035679"/>
              <a:gd name="connsiteY7236" fmla="*/ 1450231 h 5893281"/>
              <a:gd name="connsiteX7237" fmla="*/ 3923244 w 10035679"/>
              <a:gd name="connsiteY7237" fmla="*/ 1458684 h 5893281"/>
              <a:gd name="connsiteX7238" fmla="*/ 3919019 w 10035679"/>
              <a:gd name="connsiteY7238" fmla="*/ 1460495 h 5893281"/>
              <a:gd name="connsiteX7239" fmla="*/ 3917206 w 10035679"/>
              <a:gd name="connsiteY7239" fmla="*/ 1460495 h 5893281"/>
              <a:gd name="connsiteX7240" fmla="*/ 3912980 w 10035679"/>
              <a:gd name="connsiteY7240" fmla="*/ 1464723 h 5893281"/>
              <a:gd name="connsiteX7241" fmla="*/ 3905130 w 10035679"/>
              <a:gd name="connsiteY7241" fmla="*/ 1468950 h 5893281"/>
              <a:gd name="connsiteX7242" fmla="*/ 3899094 w 10035679"/>
              <a:gd name="connsiteY7242" fmla="*/ 1473176 h 5893281"/>
              <a:gd name="connsiteX7243" fmla="*/ 3894867 w 10035679"/>
              <a:gd name="connsiteY7243" fmla="*/ 1474987 h 5893281"/>
              <a:gd name="connsiteX7244" fmla="*/ 3888828 w 10035679"/>
              <a:gd name="connsiteY7244" fmla="*/ 1483439 h 5893281"/>
              <a:gd name="connsiteX7245" fmla="*/ 3880982 w 10035679"/>
              <a:gd name="connsiteY7245" fmla="*/ 1503968 h 5893281"/>
              <a:gd name="connsiteX7246" fmla="*/ 3876755 w 10035679"/>
              <a:gd name="connsiteY7246" fmla="*/ 1530532 h 5893281"/>
              <a:gd name="connsiteX7247" fmla="*/ 3870718 w 10035679"/>
              <a:gd name="connsiteY7247" fmla="*/ 1546833 h 5893281"/>
              <a:gd name="connsiteX7248" fmla="*/ 3852605 w 10035679"/>
              <a:gd name="connsiteY7248" fmla="*/ 1565549 h 5893281"/>
              <a:gd name="connsiteX7249" fmla="*/ 3822417 w 10035679"/>
              <a:gd name="connsiteY7249" fmla="*/ 1586076 h 5893281"/>
              <a:gd name="connsiteX7250" fmla="*/ 3781966 w 10035679"/>
              <a:gd name="connsiteY7250" fmla="*/ 1604792 h 5893281"/>
              <a:gd name="connsiteX7251" fmla="*/ 3747551 w 10035679"/>
              <a:gd name="connsiteY7251" fmla="*/ 1619283 h 5893281"/>
              <a:gd name="connsiteX7252" fmla="*/ 3714947 w 10035679"/>
              <a:gd name="connsiteY7252" fmla="*/ 1627735 h 5893281"/>
              <a:gd name="connsiteX7253" fmla="*/ 3714947 w 10035679"/>
              <a:gd name="connsiteY7253" fmla="*/ 1619283 h 5893281"/>
              <a:gd name="connsiteX7254" fmla="*/ 3714947 w 10035679"/>
              <a:gd name="connsiteY7254" fmla="*/ 1613244 h 5893281"/>
              <a:gd name="connsiteX7255" fmla="*/ 3710720 w 10035679"/>
              <a:gd name="connsiteY7255" fmla="*/ 1613244 h 5893281"/>
              <a:gd name="connsiteX7256" fmla="*/ 3710720 w 10035679"/>
              <a:gd name="connsiteY7256" fmla="*/ 1609018 h 5893281"/>
              <a:gd name="connsiteX7257" fmla="*/ 3708910 w 10035679"/>
              <a:gd name="connsiteY7257" fmla="*/ 1604792 h 5893281"/>
              <a:gd name="connsiteX7258" fmla="*/ 3704683 w 10035679"/>
              <a:gd name="connsiteY7258" fmla="*/ 1633771 h 5893281"/>
              <a:gd name="connsiteX7259" fmla="*/ 3694419 w 10035679"/>
              <a:gd name="connsiteY7259" fmla="*/ 1658526 h 5893281"/>
              <a:gd name="connsiteX7260" fmla="*/ 3686571 w 10035679"/>
              <a:gd name="connsiteY7260" fmla="*/ 1680864 h 5893281"/>
              <a:gd name="connsiteX7261" fmla="*/ 3676307 w 10035679"/>
              <a:gd name="connsiteY7261" fmla="*/ 1701390 h 5893281"/>
              <a:gd name="connsiteX7262" fmla="*/ 3668458 w 10035679"/>
              <a:gd name="connsiteY7262" fmla="*/ 1730372 h 5893281"/>
              <a:gd name="connsiteX7263" fmla="*/ 3676307 w 10035679"/>
              <a:gd name="connsiteY7263" fmla="*/ 1734597 h 5893281"/>
              <a:gd name="connsiteX7264" fmla="*/ 3676307 w 10035679"/>
              <a:gd name="connsiteY7264" fmla="*/ 1738823 h 5893281"/>
              <a:gd name="connsiteX7265" fmla="*/ 3680533 w 10035679"/>
              <a:gd name="connsiteY7265" fmla="*/ 1738823 h 5893281"/>
              <a:gd name="connsiteX7266" fmla="*/ 3680533 w 10035679"/>
              <a:gd name="connsiteY7266" fmla="*/ 1743049 h 5893281"/>
              <a:gd name="connsiteX7267" fmla="*/ 3676307 w 10035679"/>
              <a:gd name="connsiteY7267" fmla="*/ 1744860 h 5893281"/>
              <a:gd name="connsiteX7268" fmla="*/ 3668458 w 10035679"/>
              <a:gd name="connsiteY7268" fmla="*/ 1753315 h 5893281"/>
              <a:gd name="connsiteX7269" fmla="*/ 3662419 w 10035679"/>
              <a:gd name="connsiteY7269" fmla="*/ 1757540 h 5893281"/>
              <a:gd name="connsiteX7270" fmla="*/ 3656382 w 10035679"/>
              <a:gd name="connsiteY7270" fmla="*/ 1763578 h 5893281"/>
              <a:gd name="connsiteX7271" fmla="*/ 3648533 w 10035679"/>
              <a:gd name="connsiteY7271" fmla="*/ 1767804 h 5893281"/>
              <a:gd name="connsiteX7272" fmla="*/ 3644307 w 10035679"/>
              <a:gd name="connsiteY7272" fmla="*/ 1773843 h 5893281"/>
              <a:gd name="connsiteX7273" fmla="*/ 3638269 w 10035679"/>
              <a:gd name="connsiteY7273" fmla="*/ 1784106 h 5893281"/>
              <a:gd name="connsiteX7274" fmla="*/ 3623778 w 10035679"/>
              <a:gd name="connsiteY7274" fmla="*/ 1825164 h 5893281"/>
              <a:gd name="connsiteX7275" fmla="*/ 3613513 w 10035679"/>
              <a:gd name="connsiteY7275" fmla="*/ 1868031 h 5893281"/>
              <a:gd name="connsiteX7276" fmla="*/ 3609289 w 10035679"/>
              <a:gd name="connsiteY7276" fmla="*/ 1917539 h 5893281"/>
              <a:gd name="connsiteX7277" fmla="*/ 3601439 w 10035679"/>
              <a:gd name="connsiteY7277" fmla="*/ 1964636 h 5893281"/>
              <a:gd name="connsiteX7278" fmla="*/ 3591176 w 10035679"/>
              <a:gd name="connsiteY7278" fmla="*/ 2007498 h 5893281"/>
              <a:gd name="connsiteX7279" fmla="*/ 3585138 w 10035679"/>
              <a:gd name="connsiteY7279" fmla="*/ 2003272 h 5893281"/>
              <a:gd name="connsiteX7280" fmla="*/ 3580912 w 10035679"/>
              <a:gd name="connsiteY7280" fmla="*/ 2003272 h 5893281"/>
              <a:gd name="connsiteX7281" fmla="*/ 3580912 w 10035679"/>
              <a:gd name="connsiteY7281" fmla="*/ 1999046 h 5893281"/>
              <a:gd name="connsiteX7282" fmla="*/ 3576685 w 10035679"/>
              <a:gd name="connsiteY7282" fmla="*/ 1999046 h 5893281"/>
              <a:gd name="connsiteX7283" fmla="*/ 3566420 w 10035679"/>
              <a:gd name="connsiteY7283" fmla="*/ 1993009 h 5893281"/>
              <a:gd name="connsiteX7284" fmla="*/ 3548308 w 10035679"/>
              <a:gd name="connsiteY7284" fmla="*/ 1978517 h 5893281"/>
              <a:gd name="connsiteX7285" fmla="*/ 3519931 w 10035679"/>
              <a:gd name="connsiteY7285" fmla="*/ 1956180 h 5893281"/>
              <a:gd name="connsiteX7286" fmla="*/ 3487328 w 10035679"/>
              <a:gd name="connsiteY7286" fmla="*/ 1937464 h 5893281"/>
              <a:gd name="connsiteX7287" fmla="*/ 3457141 w 10035679"/>
              <a:gd name="connsiteY7287" fmla="*/ 1916935 h 5893281"/>
              <a:gd name="connsiteX7288" fmla="*/ 3432990 w 10035679"/>
              <a:gd name="connsiteY7288" fmla="*/ 1898220 h 5893281"/>
              <a:gd name="connsiteX7289" fmla="*/ 3410651 w 10035679"/>
              <a:gd name="connsiteY7289" fmla="*/ 1887956 h 5893281"/>
              <a:gd name="connsiteX7290" fmla="*/ 3404613 w 10035679"/>
              <a:gd name="connsiteY7290" fmla="*/ 1883729 h 5893281"/>
              <a:gd name="connsiteX7291" fmla="*/ 3396762 w 10035679"/>
              <a:gd name="connsiteY7291" fmla="*/ 1805842 h 5893281"/>
              <a:gd name="connsiteX7292" fmla="*/ 3392537 w 10035679"/>
              <a:gd name="connsiteY7292" fmla="*/ 1797389 h 5893281"/>
              <a:gd name="connsiteX7293" fmla="*/ 3382275 w 10035679"/>
              <a:gd name="connsiteY7293" fmla="*/ 1791352 h 5893281"/>
              <a:gd name="connsiteX7294" fmla="*/ 3376236 w 10035679"/>
              <a:gd name="connsiteY7294" fmla="*/ 1787126 h 5893281"/>
              <a:gd name="connsiteX7295" fmla="*/ 3364160 w 10035679"/>
              <a:gd name="connsiteY7295" fmla="*/ 1778672 h 5893281"/>
              <a:gd name="connsiteX7296" fmla="*/ 3358123 w 10035679"/>
              <a:gd name="connsiteY7296" fmla="*/ 1772635 h 5893281"/>
              <a:gd name="connsiteX7297" fmla="*/ 3364160 w 10035679"/>
              <a:gd name="connsiteY7297" fmla="*/ 1768409 h 5893281"/>
              <a:gd name="connsiteX7298" fmla="*/ 3364160 w 10035679"/>
              <a:gd name="connsiteY7298" fmla="*/ 1764183 h 5893281"/>
              <a:gd name="connsiteX7299" fmla="*/ 3368386 w 10035679"/>
              <a:gd name="connsiteY7299" fmla="*/ 1762370 h 5893281"/>
              <a:gd name="connsiteX7300" fmla="*/ 3372612 w 10035679"/>
              <a:gd name="connsiteY7300" fmla="*/ 1753917 h 5893281"/>
              <a:gd name="connsiteX7301" fmla="*/ 3376838 w 10035679"/>
              <a:gd name="connsiteY7301" fmla="*/ 1747881 h 5893281"/>
              <a:gd name="connsiteX7302" fmla="*/ 3358726 w 10035679"/>
              <a:gd name="connsiteY7302" fmla="*/ 1747881 h 5893281"/>
              <a:gd name="connsiteX7303" fmla="*/ 3348461 w 10035679"/>
              <a:gd name="connsiteY7303" fmla="*/ 1747881 h 5893281"/>
              <a:gd name="connsiteX7304" fmla="*/ 3340613 w 10035679"/>
              <a:gd name="connsiteY7304" fmla="*/ 1747881 h 5893281"/>
              <a:gd name="connsiteX7305" fmla="*/ 3336389 w 10035679"/>
              <a:gd name="connsiteY7305" fmla="*/ 1743653 h 5893281"/>
              <a:gd name="connsiteX7306" fmla="*/ 3334574 w 10035679"/>
              <a:gd name="connsiteY7306" fmla="*/ 1737616 h 5893281"/>
              <a:gd name="connsiteX7307" fmla="*/ 3326726 w 10035679"/>
              <a:gd name="connsiteY7307" fmla="*/ 1725541 h 5893281"/>
              <a:gd name="connsiteX7308" fmla="*/ 3322500 w 10035679"/>
              <a:gd name="connsiteY7308" fmla="*/ 1719504 h 5893281"/>
              <a:gd name="connsiteX7309" fmla="*/ 3322500 w 10035679"/>
              <a:gd name="connsiteY7309" fmla="*/ 1711050 h 5893281"/>
              <a:gd name="connsiteX7310" fmla="*/ 3322500 w 10035679"/>
              <a:gd name="connsiteY7310" fmla="*/ 1709239 h 5893281"/>
              <a:gd name="connsiteX7311" fmla="*/ 3322500 w 10035679"/>
              <a:gd name="connsiteY7311" fmla="*/ 1700788 h 5893281"/>
              <a:gd name="connsiteX7312" fmla="*/ 3326726 w 10035679"/>
              <a:gd name="connsiteY7312" fmla="*/ 1694749 h 5893281"/>
              <a:gd name="connsiteX7313" fmla="*/ 3326726 w 10035679"/>
              <a:gd name="connsiteY7313" fmla="*/ 1686297 h 5893281"/>
              <a:gd name="connsiteX7314" fmla="*/ 3306198 w 10035679"/>
              <a:gd name="connsiteY7314" fmla="*/ 1686297 h 5893281"/>
              <a:gd name="connsiteX7315" fmla="*/ 3306198 w 10035679"/>
              <a:gd name="connsiteY7315" fmla="*/ 1676035 h 5893281"/>
              <a:gd name="connsiteX7316" fmla="*/ 3308010 w 10035679"/>
              <a:gd name="connsiteY7316" fmla="*/ 1665771 h 5893281"/>
              <a:gd name="connsiteX7317" fmla="*/ 3312237 w 10035679"/>
              <a:gd name="connsiteY7317" fmla="*/ 1661544 h 5893281"/>
              <a:gd name="connsiteX7318" fmla="*/ 3312237 w 10035679"/>
              <a:gd name="connsiteY7318" fmla="*/ 1654300 h 5893281"/>
              <a:gd name="connsiteX7319" fmla="*/ 3316462 w 10035679"/>
              <a:gd name="connsiteY7319" fmla="*/ 1648262 h 5893281"/>
              <a:gd name="connsiteX7320" fmla="*/ 3320689 w 10035679"/>
              <a:gd name="connsiteY7320" fmla="*/ 1637997 h 5893281"/>
              <a:gd name="connsiteX7321" fmla="*/ 3308614 w 10035679"/>
              <a:gd name="connsiteY7321" fmla="*/ 1637997 h 5893281"/>
              <a:gd name="connsiteX7322" fmla="*/ 3296539 w 10035679"/>
              <a:gd name="connsiteY7322" fmla="*/ 1637997 h 5893281"/>
              <a:gd name="connsiteX7323" fmla="*/ 3290501 w 10035679"/>
              <a:gd name="connsiteY7323" fmla="*/ 1633771 h 5893281"/>
              <a:gd name="connsiteX7324" fmla="*/ 3278426 w 10035679"/>
              <a:gd name="connsiteY7324" fmla="*/ 1629545 h 5893281"/>
              <a:gd name="connsiteX7325" fmla="*/ 3276615 w 10035679"/>
              <a:gd name="connsiteY7325" fmla="*/ 1576416 h 5893281"/>
              <a:gd name="connsiteX7326" fmla="*/ 3272387 w 10035679"/>
              <a:gd name="connsiteY7326" fmla="*/ 1526908 h 5893281"/>
              <a:gd name="connsiteX7327" fmla="*/ 3272387 w 10035679"/>
              <a:gd name="connsiteY7327" fmla="*/ 1479818 h 5893281"/>
              <a:gd name="connsiteX7328" fmla="*/ 3286878 w 10035679"/>
              <a:gd name="connsiteY7328" fmla="*/ 1432723 h 5893281"/>
              <a:gd name="connsiteX7329" fmla="*/ 3301369 w 10035679"/>
              <a:gd name="connsiteY7329" fmla="*/ 1412195 h 5893281"/>
              <a:gd name="connsiteX7330" fmla="*/ 3319480 w 10035679"/>
              <a:gd name="connsiteY7330" fmla="*/ 1397704 h 5893281"/>
              <a:gd name="connsiteX7331" fmla="*/ 3333972 w 10035679"/>
              <a:gd name="connsiteY7331" fmla="*/ 1385628 h 5893281"/>
              <a:gd name="connsiteX7332" fmla="*/ 3344235 w 10035679"/>
              <a:gd name="connsiteY7332" fmla="*/ 1369326 h 5893281"/>
              <a:gd name="connsiteX7333" fmla="*/ 3354500 w 10035679"/>
              <a:gd name="connsiteY7333" fmla="*/ 1346987 h 5893281"/>
              <a:gd name="connsiteX7334" fmla="*/ 3358726 w 10035679"/>
              <a:gd name="connsiteY7334" fmla="*/ 1307743 h 5893281"/>
              <a:gd name="connsiteX7335" fmla="*/ 3350876 w 10035679"/>
              <a:gd name="connsiteY7335" fmla="*/ 1307743 h 5893281"/>
              <a:gd name="connsiteX7336" fmla="*/ 3344840 w 10035679"/>
              <a:gd name="connsiteY7336" fmla="*/ 1316195 h 5893281"/>
              <a:gd name="connsiteX7337" fmla="*/ 3336990 w 10035679"/>
              <a:gd name="connsiteY7337" fmla="*/ 1318006 h 5893281"/>
              <a:gd name="connsiteX7338" fmla="*/ 3335180 w 10035679"/>
              <a:gd name="connsiteY7338" fmla="*/ 1318006 h 5893281"/>
              <a:gd name="connsiteX7339" fmla="*/ 3327331 w 10035679"/>
              <a:gd name="connsiteY7339" fmla="*/ 1318006 h 5893281"/>
              <a:gd name="connsiteX7340" fmla="*/ 3321292 w 10035679"/>
              <a:gd name="connsiteY7340" fmla="*/ 1316195 h 5893281"/>
              <a:gd name="connsiteX7341" fmla="*/ 3292916 w 10035679"/>
              <a:gd name="connsiteY7341" fmla="*/ 1307743 h 5893281"/>
              <a:gd name="connsiteX7342" fmla="*/ 3270577 w 10035679"/>
              <a:gd name="connsiteY7342" fmla="*/ 1293253 h 5893281"/>
              <a:gd name="connsiteX7343" fmla="*/ 3256086 w 10035679"/>
              <a:gd name="connsiteY7343" fmla="*/ 1272726 h 5893281"/>
              <a:gd name="connsiteX7344" fmla="*/ 3250049 w 10035679"/>
              <a:gd name="connsiteY7344" fmla="*/ 1235895 h 5893281"/>
              <a:gd name="connsiteX7345" fmla="*/ 3260312 w 10035679"/>
              <a:gd name="connsiteY7345" fmla="*/ 1235895 h 5893281"/>
              <a:gd name="connsiteX7346" fmla="*/ 3260312 w 10035679"/>
              <a:gd name="connsiteY7346" fmla="*/ 1229857 h 5893281"/>
              <a:gd name="connsiteX7347" fmla="*/ 3278426 w 10035679"/>
              <a:gd name="connsiteY7347" fmla="*/ 1240121 h 5893281"/>
              <a:gd name="connsiteX7348" fmla="*/ 3298953 w 10035679"/>
              <a:gd name="connsiteY7348" fmla="*/ 1254611 h 5893281"/>
              <a:gd name="connsiteX7349" fmla="*/ 3317065 w 10035679"/>
              <a:gd name="connsiteY7349" fmla="*/ 1260650 h 5893281"/>
              <a:gd name="connsiteX7350" fmla="*/ 3337594 w 10035679"/>
              <a:gd name="connsiteY7350" fmla="*/ 1260650 h 5893281"/>
              <a:gd name="connsiteX7351" fmla="*/ 3337594 w 10035679"/>
              <a:gd name="connsiteY7351" fmla="*/ 1258839 h 5893281"/>
              <a:gd name="connsiteX7352" fmla="*/ 3341822 w 10035679"/>
              <a:gd name="connsiteY7352" fmla="*/ 1254611 h 5893281"/>
              <a:gd name="connsiteX7353" fmla="*/ 3341822 w 10035679"/>
              <a:gd name="connsiteY7353" fmla="*/ 1249781 h 5893281"/>
              <a:gd name="connsiteX7354" fmla="*/ 3346048 w 10035679"/>
              <a:gd name="connsiteY7354" fmla="*/ 1243743 h 5893281"/>
              <a:gd name="connsiteX7355" fmla="*/ 3307406 w 10035679"/>
              <a:gd name="connsiteY7355" fmla="*/ 1214764 h 5893281"/>
              <a:gd name="connsiteX7356" fmla="*/ 3274802 w 10035679"/>
              <a:gd name="connsiteY7356" fmla="*/ 1173708 h 5893281"/>
              <a:gd name="connsiteX7357" fmla="*/ 3264540 w 10035679"/>
              <a:gd name="connsiteY7357" fmla="*/ 1177935 h 5893281"/>
              <a:gd name="connsiteX7358" fmla="*/ 3256690 w 10035679"/>
              <a:gd name="connsiteY7358" fmla="*/ 1182160 h 5893281"/>
              <a:gd name="connsiteX7359" fmla="*/ 3246426 w 10035679"/>
              <a:gd name="connsiteY7359" fmla="*/ 1186385 h 5893281"/>
              <a:gd name="connsiteX7360" fmla="*/ 3236163 w 10035679"/>
              <a:gd name="connsiteY7360" fmla="*/ 1188196 h 5893281"/>
              <a:gd name="connsiteX7361" fmla="*/ 3228313 w 10035679"/>
              <a:gd name="connsiteY7361" fmla="*/ 1182160 h 5893281"/>
              <a:gd name="connsiteX7362" fmla="*/ 3226504 w 10035679"/>
              <a:gd name="connsiteY7362" fmla="*/ 1177935 h 5893281"/>
              <a:gd name="connsiteX7363" fmla="*/ 3222275 w 10035679"/>
              <a:gd name="connsiteY7363" fmla="*/ 1171895 h 5893281"/>
              <a:gd name="connsiteX7364" fmla="*/ 3218050 w 10035679"/>
              <a:gd name="connsiteY7364" fmla="*/ 1167671 h 5893281"/>
              <a:gd name="connsiteX7365" fmla="*/ 3212013 w 10035679"/>
              <a:gd name="connsiteY7365" fmla="*/ 1157407 h 5893281"/>
              <a:gd name="connsiteX7366" fmla="*/ 3232540 w 10035679"/>
              <a:gd name="connsiteY7366" fmla="*/ 1135067 h 5893281"/>
              <a:gd name="connsiteX7367" fmla="*/ 3236766 w 10035679"/>
              <a:gd name="connsiteY7367" fmla="*/ 1104273 h 5893281"/>
              <a:gd name="connsiteX7368" fmla="*/ 3232540 w 10035679"/>
              <a:gd name="connsiteY7368" fmla="*/ 1063218 h 5893281"/>
              <a:gd name="connsiteX7369" fmla="*/ 3222275 w 10035679"/>
              <a:gd name="connsiteY7369" fmla="*/ 1020351 h 5893281"/>
              <a:gd name="connsiteX7370" fmla="*/ 3204163 w 10035679"/>
              <a:gd name="connsiteY7370" fmla="*/ 975069 h 5893281"/>
              <a:gd name="connsiteX7371" fmla="*/ 3183635 w 10035679"/>
              <a:gd name="connsiteY7371" fmla="*/ 932202 h 5893281"/>
              <a:gd name="connsiteX7372" fmla="*/ 3157069 w 10035679"/>
              <a:gd name="connsiteY7372" fmla="*/ 892957 h 5893281"/>
              <a:gd name="connsiteX7373" fmla="*/ 3136541 w 10035679"/>
              <a:gd name="connsiteY7373" fmla="*/ 856128 h 5893281"/>
              <a:gd name="connsiteX7374" fmla="*/ 3118429 w 10035679"/>
              <a:gd name="connsiteY7374" fmla="*/ 827149 h 5893281"/>
              <a:gd name="connsiteX7375" fmla="*/ 3075561 w 10035679"/>
              <a:gd name="connsiteY7375" fmla="*/ 798167 h 5893281"/>
              <a:gd name="connsiteX7376" fmla="*/ 3026656 w 10035679"/>
              <a:gd name="connsiteY7376" fmla="*/ 787905 h 5893281"/>
              <a:gd name="connsiteX7377" fmla="*/ 2975940 w 10035679"/>
              <a:gd name="connsiteY7377" fmla="*/ 787905 h 5893281"/>
              <a:gd name="connsiteX7378" fmla="*/ 2919187 w 10035679"/>
              <a:gd name="connsiteY7378" fmla="*/ 787905 h 5893281"/>
              <a:gd name="connsiteX7379" fmla="*/ 2864244 w 10035679"/>
              <a:gd name="connsiteY7379" fmla="*/ 792131 h 5893281"/>
              <a:gd name="connsiteX7380" fmla="*/ 2807491 w 10035679"/>
              <a:gd name="connsiteY7380" fmla="*/ 787905 h 5893281"/>
              <a:gd name="connsiteX7381" fmla="*/ 2807491 w 10035679"/>
              <a:gd name="connsiteY7381" fmla="*/ 777640 h 5893281"/>
              <a:gd name="connsiteX7382" fmla="*/ 2807491 w 10035679"/>
              <a:gd name="connsiteY7382" fmla="*/ 769188 h 5893281"/>
              <a:gd name="connsiteX7383" fmla="*/ 2809301 w 10035679"/>
              <a:gd name="connsiteY7383" fmla="*/ 767377 h 5893281"/>
              <a:gd name="connsiteX7384" fmla="*/ 2809301 w 10035679"/>
              <a:gd name="connsiteY7384" fmla="*/ 763151 h 5893281"/>
              <a:gd name="connsiteX7385" fmla="*/ 2809301 w 10035679"/>
              <a:gd name="connsiteY7385" fmla="*/ 758923 h 5893281"/>
              <a:gd name="connsiteX7386" fmla="*/ 2807491 w 10035679"/>
              <a:gd name="connsiteY7386" fmla="*/ 754697 h 5893281"/>
              <a:gd name="connsiteX7387" fmla="*/ 2785152 w 10035679"/>
              <a:gd name="connsiteY7387" fmla="*/ 744434 h 5893281"/>
              <a:gd name="connsiteX7388" fmla="*/ 2764623 w 10035679"/>
              <a:gd name="connsiteY7388" fmla="*/ 738396 h 5893281"/>
              <a:gd name="connsiteX7389" fmla="*/ 2742285 w 10035679"/>
              <a:gd name="connsiteY7389" fmla="*/ 723907 h 5893281"/>
              <a:gd name="connsiteX7390" fmla="*/ 2760396 w 10035679"/>
              <a:gd name="connsiteY7390" fmla="*/ 723907 h 5893281"/>
              <a:gd name="connsiteX7391" fmla="*/ 2780926 w 10035679"/>
              <a:gd name="connsiteY7391" fmla="*/ 715453 h 5893281"/>
              <a:gd name="connsiteX7392" fmla="*/ 2809301 w 10035679"/>
              <a:gd name="connsiteY7392" fmla="*/ 709416 h 5893281"/>
              <a:gd name="connsiteX7393" fmla="*/ 2841906 w 10035679"/>
              <a:gd name="connsiteY7393" fmla="*/ 705190 h 5893281"/>
              <a:gd name="connsiteX7394" fmla="*/ 2866055 w 10035679"/>
              <a:gd name="connsiteY7394" fmla="*/ 696736 h 5893281"/>
              <a:gd name="connsiteX7395" fmla="*/ 2884169 w 10035679"/>
              <a:gd name="connsiteY7395" fmla="*/ 682247 h 5893281"/>
              <a:gd name="connsiteX7396" fmla="*/ 2799038 w 10035679"/>
              <a:gd name="connsiteY7396" fmla="*/ 682247 h 5893281"/>
              <a:gd name="connsiteX7397" fmla="*/ 2778511 w 10035679"/>
              <a:gd name="connsiteY7397" fmla="*/ 676208 h 5893281"/>
              <a:gd name="connsiteX7398" fmla="*/ 2760396 w 10035679"/>
              <a:gd name="connsiteY7398" fmla="*/ 676208 h 5893281"/>
              <a:gd name="connsiteX7399" fmla="*/ 2738059 w 10035679"/>
              <a:gd name="connsiteY7399" fmla="*/ 671982 h 5893281"/>
              <a:gd name="connsiteX7400" fmla="*/ 2721757 w 10035679"/>
              <a:gd name="connsiteY7400" fmla="*/ 667756 h 5893281"/>
              <a:gd name="connsiteX7401" fmla="*/ 2703643 w 10035679"/>
              <a:gd name="connsiteY7401" fmla="*/ 661719 h 5893281"/>
              <a:gd name="connsiteX7402" fmla="*/ 2693380 w 10035679"/>
              <a:gd name="connsiteY7402" fmla="*/ 643003 h 5893281"/>
              <a:gd name="connsiteX7403" fmla="*/ 2689155 w 10035679"/>
              <a:gd name="connsiteY7403" fmla="*/ 614021 h 5893281"/>
              <a:gd name="connsiteX7404" fmla="*/ 2732020 w 10035679"/>
              <a:gd name="connsiteY7404" fmla="*/ 607984 h 5893281"/>
              <a:gd name="connsiteX7405" fmla="*/ 2770662 w 10035679"/>
              <a:gd name="connsiteY7405" fmla="*/ 593494 h 5893281"/>
              <a:gd name="connsiteX7406" fmla="*/ 2803264 w 10035679"/>
              <a:gd name="connsiteY7406" fmla="*/ 579005 h 5893281"/>
              <a:gd name="connsiteX7407" fmla="*/ 2837679 w 10035679"/>
              <a:gd name="connsiteY7407" fmla="*/ 564514 h 5893281"/>
              <a:gd name="connsiteX7408" fmla="*/ 2908923 w 10035679"/>
              <a:gd name="connsiteY7408" fmla="*/ 564514 h 5893281"/>
              <a:gd name="connsiteX7409" fmla="*/ 2937300 w 10035679"/>
              <a:gd name="connsiteY7409" fmla="*/ 470327 h 5893281"/>
              <a:gd name="connsiteX7410" fmla="*/ 2870281 w 10035679"/>
              <a:gd name="connsiteY7410" fmla="*/ 470327 h 5893281"/>
              <a:gd name="connsiteX7411" fmla="*/ 2852169 w 10035679"/>
              <a:gd name="connsiteY7411" fmla="*/ 445573 h 5893281"/>
              <a:gd name="connsiteX7412" fmla="*/ 2874509 w 10035679"/>
              <a:gd name="connsiteY7412" fmla="*/ 431082 h 5893281"/>
              <a:gd name="connsiteX7413" fmla="*/ 2890811 w 10035679"/>
              <a:gd name="connsiteY7413" fmla="*/ 416594 h 5893281"/>
              <a:gd name="connsiteX7414" fmla="*/ 2913149 w 10035679"/>
              <a:gd name="connsiteY7414" fmla="*/ 406329 h 5893281"/>
              <a:gd name="connsiteX7415" fmla="*/ 2937300 w 10035679"/>
              <a:gd name="connsiteY7415" fmla="*/ 397877 h 5893281"/>
              <a:gd name="connsiteX7416" fmla="*/ 2937300 w 10035679"/>
              <a:gd name="connsiteY7416" fmla="*/ 373123 h 5893281"/>
              <a:gd name="connsiteX7417" fmla="*/ 2965677 w 10035679"/>
              <a:gd name="connsiteY7417" fmla="*/ 358633 h 5893281"/>
              <a:gd name="connsiteX7418" fmla="*/ 2980167 w 10035679"/>
              <a:gd name="connsiteY7418" fmla="*/ 342331 h 5893281"/>
              <a:gd name="connsiteX7419" fmla="*/ 2994656 w 10035679"/>
              <a:gd name="connsiteY7419" fmla="*/ 319991 h 5893281"/>
              <a:gd name="connsiteX7420" fmla="*/ 3016996 w 10035679"/>
              <a:gd name="connsiteY7420" fmla="*/ 305502 h 5893281"/>
              <a:gd name="connsiteX7421" fmla="*/ 3041147 w 10035679"/>
              <a:gd name="connsiteY7421" fmla="*/ 295238 h 5893281"/>
              <a:gd name="connsiteX7422" fmla="*/ 3061675 w 10035679"/>
              <a:gd name="connsiteY7422" fmla="*/ 295238 h 5893281"/>
              <a:gd name="connsiteX7423" fmla="*/ 3079788 w 10035679"/>
              <a:gd name="connsiteY7423" fmla="*/ 301274 h 5893281"/>
              <a:gd name="connsiteX7424" fmla="*/ 3103939 w 10035679"/>
              <a:gd name="connsiteY7424" fmla="*/ 299464 h 5893281"/>
              <a:gd name="connsiteX7425" fmla="*/ 3085826 w 10035679"/>
              <a:gd name="connsiteY7425" fmla="*/ 291011 h 5893281"/>
              <a:gd name="connsiteX7426" fmla="*/ 3075561 w 10035679"/>
              <a:gd name="connsiteY7426" fmla="*/ 286785 h 5893281"/>
              <a:gd name="connsiteX7427" fmla="*/ 3065296 w 10035679"/>
              <a:gd name="connsiteY7427" fmla="*/ 284973 h 5893281"/>
              <a:gd name="connsiteX7428" fmla="*/ 3055034 w 10035679"/>
              <a:gd name="connsiteY7428" fmla="*/ 272899 h 5893281"/>
              <a:gd name="connsiteX7429" fmla="*/ 3089447 w 10035679"/>
              <a:gd name="connsiteY7429" fmla="*/ 266861 h 5893281"/>
              <a:gd name="connsiteX7430" fmla="*/ 3122050 w 10035679"/>
              <a:gd name="connsiteY7430" fmla="*/ 256596 h 5893281"/>
              <a:gd name="connsiteX7431" fmla="*/ 3150427 w 10035679"/>
              <a:gd name="connsiteY7431" fmla="*/ 248144 h 5893281"/>
              <a:gd name="connsiteX7432" fmla="*/ 3183030 w 10035679"/>
              <a:gd name="connsiteY7432" fmla="*/ 242107 h 5893281"/>
              <a:gd name="connsiteX7433" fmla="*/ 3184842 w 10035679"/>
              <a:gd name="connsiteY7433" fmla="*/ 256596 h 5893281"/>
              <a:gd name="connsiteX7434" fmla="*/ 3189070 w 10035679"/>
              <a:gd name="connsiteY7434" fmla="*/ 262635 h 5893281"/>
              <a:gd name="connsiteX7435" fmla="*/ 3193296 w 10035679"/>
              <a:gd name="connsiteY7435" fmla="*/ 272899 h 5893281"/>
              <a:gd name="connsiteX7436" fmla="*/ 3197521 w 10035679"/>
              <a:gd name="connsiteY7436" fmla="*/ 281352 h 5893281"/>
              <a:gd name="connsiteX7437" fmla="*/ 3207786 w 10035679"/>
              <a:gd name="connsiteY7437" fmla="*/ 285578 h 5893281"/>
              <a:gd name="connsiteX7438" fmla="*/ 3222275 w 10035679"/>
              <a:gd name="connsiteY7438" fmla="*/ 287388 h 5893281"/>
              <a:gd name="connsiteX7439" fmla="*/ 3222275 w 10035679"/>
              <a:gd name="connsiteY7439" fmla="*/ 277126 h 5893281"/>
              <a:gd name="connsiteX7440" fmla="*/ 3228313 w 10035679"/>
              <a:gd name="connsiteY7440" fmla="*/ 266861 h 5893281"/>
              <a:gd name="connsiteX7441" fmla="*/ 3232540 w 10035679"/>
              <a:gd name="connsiteY7441" fmla="*/ 252370 h 5893281"/>
              <a:gd name="connsiteX7442" fmla="*/ 3236766 w 10035679"/>
              <a:gd name="connsiteY7442" fmla="*/ 242107 h 5893281"/>
              <a:gd name="connsiteX7443" fmla="*/ 3242803 w 10035679"/>
              <a:gd name="connsiteY7443" fmla="*/ 252370 h 5893281"/>
              <a:gd name="connsiteX7444" fmla="*/ 3254878 w 10035679"/>
              <a:gd name="connsiteY7444" fmla="*/ 262635 h 5893281"/>
              <a:gd name="connsiteX7445" fmla="*/ 3260917 w 10035679"/>
              <a:gd name="connsiteY7445" fmla="*/ 271087 h 5893281"/>
              <a:gd name="connsiteX7446" fmla="*/ 3275408 w 10035679"/>
              <a:gd name="connsiteY7446" fmla="*/ 277126 h 5893281"/>
              <a:gd name="connsiteX7447" fmla="*/ 3289896 w 10035679"/>
              <a:gd name="connsiteY7447" fmla="*/ 281352 h 5893281"/>
              <a:gd name="connsiteX7448" fmla="*/ 3282048 w 10035679"/>
              <a:gd name="connsiteY7448" fmla="*/ 234258 h 5893281"/>
              <a:gd name="connsiteX7449" fmla="*/ 3308614 w 10035679"/>
              <a:gd name="connsiteY7449" fmla="*/ 228221 h 5893281"/>
              <a:gd name="connsiteX7450" fmla="*/ 3329141 w 10035679"/>
              <a:gd name="connsiteY7450" fmla="*/ 219767 h 5893281"/>
              <a:gd name="connsiteX7451" fmla="*/ 3361744 w 10035679"/>
              <a:gd name="connsiteY7451" fmla="*/ 228221 h 5893281"/>
              <a:gd name="connsiteX7452" fmla="*/ 3396161 w 10035679"/>
              <a:gd name="connsiteY7452" fmla="*/ 242710 h 5893281"/>
              <a:gd name="connsiteX7453" fmla="*/ 3432990 w 10035679"/>
              <a:gd name="connsiteY7453" fmla="*/ 263238 h 5893281"/>
              <a:gd name="connsiteX7454" fmla="*/ 3471628 w 10035679"/>
              <a:gd name="connsiteY7454" fmla="*/ 281954 h 5893281"/>
              <a:gd name="connsiteX7455" fmla="*/ 3504235 w 10035679"/>
              <a:gd name="connsiteY7455" fmla="*/ 296445 h 5893281"/>
              <a:gd name="connsiteX7456" fmla="*/ 3534423 w 10035679"/>
              <a:gd name="connsiteY7456" fmla="*/ 306708 h 5893281"/>
              <a:gd name="connsiteX7457" fmla="*/ 3534423 w 10035679"/>
              <a:gd name="connsiteY7457" fmla="*/ 300671 h 5893281"/>
              <a:gd name="connsiteX7458" fmla="*/ 3513894 w 10035679"/>
              <a:gd name="connsiteY7458" fmla="*/ 281954 h 5893281"/>
              <a:gd name="connsiteX7459" fmla="*/ 3499404 w 10035679"/>
              <a:gd name="connsiteY7459" fmla="*/ 267464 h 5893281"/>
              <a:gd name="connsiteX7460" fmla="*/ 3491554 w 10035679"/>
              <a:gd name="connsiteY7460" fmla="*/ 248749 h 5893281"/>
              <a:gd name="connsiteX7461" fmla="*/ 3503630 w 10035679"/>
              <a:gd name="connsiteY7461" fmla="*/ 228221 h 5893281"/>
              <a:gd name="connsiteX7462" fmla="*/ 3495780 w 10035679"/>
              <a:gd name="connsiteY7462" fmla="*/ 219767 h 5893281"/>
              <a:gd name="connsiteX7463" fmla="*/ 3485518 w 10035679"/>
              <a:gd name="connsiteY7463" fmla="*/ 209505 h 5893281"/>
              <a:gd name="connsiteX7464" fmla="*/ 3475253 w 10035679"/>
              <a:gd name="connsiteY7464" fmla="*/ 201050 h 5893281"/>
              <a:gd name="connsiteX7465" fmla="*/ 3464990 w 10035679"/>
              <a:gd name="connsiteY7465" fmla="*/ 195014 h 5893281"/>
              <a:gd name="connsiteX7466" fmla="*/ 3457141 w 10035679"/>
              <a:gd name="connsiteY7466" fmla="*/ 186562 h 5893281"/>
              <a:gd name="connsiteX7467" fmla="*/ 3464990 w 10035679"/>
              <a:gd name="connsiteY7467" fmla="*/ 170260 h 5893281"/>
              <a:gd name="connsiteX7468" fmla="*/ 3485518 w 10035679"/>
              <a:gd name="connsiteY7468" fmla="*/ 176297 h 5893281"/>
              <a:gd name="connsiteX7469" fmla="*/ 3513894 w 10035679"/>
              <a:gd name="connsiteY7469" fmla="*/ 180523 h 5893281"/>
              <a:gd name="connsiteX7470" fmla="*/ 3538043 w 10035679"/>
              <a:gd name="connsiteY7470" fmla="*/ 176297 h 5893281"/>
              <a:gd name="connsiteX7471" fmla="*/ 3556157 w 10035679"/>
              <a:gd name="connsiteY7471" fmla="*/ 161806 h 5893281"/>
              <a:gd name="connsiteX7472" fmla="*/ 3471027 w 10035679"/>
              <a:gd name="connsiteY7472" fmla="*/ 161806 h 5893281"/>
              <a:gd name="connsiteX7473" fmla="*/ 3471027 w 10035679"/>
              <a:gd name="connsiteY7473" fmla="*/ 155769 h 5893281"/>
              <a:gd name="connsiteX7474" fmla="*/ 3464990 w 10035679"/>
              <a:gd name="connsiteY7474" fmla="*/ 155769 h 5893281"/>
              <a:gd name="connsiteX7475" fmla="*/ 3464990 w 10035679"/>
              <a:gd name="connsiteY7475" fmla="*/ 147317 h 5893281"/>
              <a:gd name="connsiteX7476" fmla="*/ 3475253 w 10035679"/>
              <a:gd name="connsiteY7476" fmla="*/ 141279 h 5893281"/>
              <a:gd name="connsiteX7477" fmla="*/ 3485518 w 10035679"/>
              <a:gd name="connsiteY7477" fmla="*/ 132826 h 5893281"/>
              <a:gd name="connsiteX7478" fmla="*/ 3495780 w 10035679"/>
              <a:gd name="connsiteY7478" fmla="*/ 126790 h 5893281"/>
              <a:gd name="connsiteX7479" fmla="*/ 3506044 w 10035679"/>
              <a:gd name="connsiteY7479" fmla="*/ 118336 h 5893281"/>
              <a:gd name="connsiteX7480" fmla="*/ 3518121 w 10035679"/>
              <a:gd name="connsiteY7480" fmla="*/ 116525 h 5893281"/>
              <a:gd name="connsiteX7481" fmla="*/ 3562799 w 10035679"/>
              <a:gd name="connsiteY7481" fmla="*/ 122562 h 5893281"/>
              <a:gd name="connsiteX7482" fmla="*/ 3574875 w 10035679"/>
              <a:gd name="connsiteY7482" fmla="*/ 89959 h 5893281"/>
              <a:gd name="connsiteX7483" fmla="*/ 3627401 w 10035679"/>
              <a:gd name="connsiteY7483" fmla="*/ 98413 h 5893281"/>
              <a:gd name="connsiteX7484" fmla="*/ 3631629 w 10035679"/>
              <a:gd name="connsiteY7484" fmla="*/ 98413 h 5893281"/>
              <a:gd name="connsiteX7485" fmla="*/ 3633440 w 10035679"/>
              <a:gd name="connsiteY7485" fmla="*/ 89959 h 5893281"/>
              <a:gd name="connsiteX7486" fmla="*/ 3637665 w 10035679"/>
              <a:gd name="connsiteY7486" fmla="*/ 88148 h 5893281"/>
              <a:gd name="connsiteX7487" fmla="*/ 3641890 w 10035679"/>
              <a:gd name="connsiteY7487" fmla="*/ 79696 h 5893281"/>
              <a:gd name="connsiteX7488" fmla="*/ 3652155 w 10035679"/>
              <a:gd name="connsiteY7488" fmla="*/ 75470 h 5893281"/>
              <a:gd name="connsiteX7489" fmla="*/ 3660005 w 10035679"/>
              <a:gd name="connsiteY7489" fmla="*/ 87545 h 5893281"/>
              <a:gd name="connsiteX7490" fmla="*/ 3670268 w 10035679"/>
              <a:gd name="connsiteY7490" fmla="*/ 97808 h 5893281"/>
              <a:gd name="connsiteX7491" fmla="*/ 3680533 w 10035679"/>
              <a:gd name="connsiteY7491" fmla="*/ 108073 h 5893281"/>
              <a:gd name="connsiteX7492" fmla="*/ 3680533 w 10035679"/>
              <a:gd name="connsiteY7492" fmla="*/ 89356 h 5893281"/>
              <a:gd name="connsiteX7493" fmla="*/ 3684759 w 10035679"/>
              <a:gd name="connsiteY7493" fmla="*/ 87545 h 5893281"/>
              <a:gd name="connsiteX7494" fmla="*/ 3684759 w 10035679"/>
              <a:gd name="connsiteY7494" fmla="*/ 83319 h 5893281"/>
              <a:gd name="connsiteX7495" fmla="*/ 3684759 w 10035679"/>
              <a:gd name="connsiteY7495" fmla="*/ 79091 h 5893281"/>
              <a:gd name="connsiteX7496" fmla="*/ 3684759 w 10035679"/>
              <a:gd name="connsiteY7496" fmla="*/ 74865 h 5893281"/>
              <a:gd name="connsiteX7497" fmla="*/ 3686571 w 10035679"/>
              <a:gd name="connsiteY7497" fmla="*/ 68829 h 5893281"/>
              <a:gd name="connsiteX7498" fmla="*/ 3690795 w 10035679"/>
              <a:gd name="connsiteY7498" fmla="*/ 64603 h 5893281"/>
              <a:gd name="connsiteX7499" fmla="*/ 3698645 w 10035679"/>
              <a:gd name="connsiteY7499" fmla="*/ 60376 h 5893281"/>
              <a:gd name="connsiteX7500" fmla="*/ 3733059 w 10035679"/>
              <a:gd name="connsiteY7500" fmla="*/ 44075 h 5893281"/>
              <a:gd name="connsiteX7501" fmla="*/ 6337051 w 10035679"/>
              <a:gd name="connsiteY7501" fmla="*/ 32603 h 5893281"/>
              <a:gd name="connsiteX7502" fmla="*/ 6357578 w 10035679"/>
              <a:gd name="connsiteY7502" fmla="*/ 38641 h 5893281"/>
              <a:gd name="connsiteX7503" fmla="*/ 6357578 w 10035679"/>
              <a:gd name="connsiteY7503" fmla="*/ 53130 h 5893281"/>
              <a:gd name="connsiteX7504" fmla="*/ 6327391 w 10035679"/>
              <a:gd name="connsiteY7504" fmla="*/ 53130 h 5893281"/>
              <a:gd name="connsiteX7505" fmla="*/ 7045863 w 10035679"/>
              <a:gd name="connsiteY7505" fmla="*/ 623 h 5893281"/>
              <a:gd name="connsiteX7506" fmla="*/ 7063372 w 10035679"/>
              <a:gd name="connsiteY7506" fmla="*/ 18717 h 5893281"/>
              <a:gd name="connsiteX7507" fmla="*/ 7073637 w 10035679"/>
              <a:gd name="connsiteY7507" fmla="*/ 39244 h 5893281"/>
              <a:gd name="connsiteX7508" fmla="*/ 7083902 w 10035679"/>
              <a:gd name="connsiteY7508" fmla="*/ 63998 h 5893281"/>
              <a:gd name="connsiteX7509" fmla="*/ 7065788 w 10035679"/>
              <a:gd name="connsiteY7509" fmla="*/ 63998 h 5893281"/>
              <a:gd name="connsiteX7510" fmla="*/ 7065788 w 10035679"/>
              <a:gd name="connsiteY7510" fmla="*/ 53130 h 5893281"/>
              <a:gd name="connsiteX7511" fmla="*/ 7059751 w 10035679"/>
              <a:gd name="connsiteY7511" fmla="*/ 47093 h 5893281"/>
              <a:gd name="connsiteX7512" fmla="*/ 7051902 w 10035679"/>
              <a:gd name="connsiteY7512" fmla="*/ 38641 h 5893281"/>
              <a:gd name="connsiteX7513" fmla="*/ 7050089 w 10035679"/>
              <a:gd name="connsiteY7513" fmla="*/ 28377 h 5893281"/>
              <a:gd name="connsiteX7514" fmla="*/ 7045863 w 10035679"/>
              <a:gd name="connsiteY7514" fmla="*/ 18112 h 5893281"/>
              <a:gd name="connsiteX7515" fmla="*/ 7292802 w 10035679"/>
              <a:gd name="connsiteY7515" fmla="*/ 0 h 5893281"/>
              <a:gd name="connsiteX7516" fmla="*/ 7303065 w 10035679"/>
              <a:gd name="connsiteY7516" fmla="*/ 6036 h 5893281"/>
              <a:gd name="connsiteX7517" fmla="*/ 7310914 w 10035679"/>
              <a:gd name="connsiteY7517" fmla="*/ 14491 h 5893281"/>
              <a:gd name="connsiteX7518" fmla="*/ 7315140 w 10035679"/>
              <a:gd name="connsiteY7518" fmla="*/ 20527 h 5893281"/>
              <a:gd name="connsiteX7519" fmla="*/ 7316952 w 10035679"/>
              <a:gd name="connsiteY7519" fmla="*/ 32603 h 5893281"/>
              <a:gd name="connsiteX7520" fmla="*/ 7321179 w 10035679"/>
              <a:gd name="connsiteY7520" fmla="*/ 38641 h 5893281"/>
              <a:gd name="connsiteX7521" fmla="*/ 7325405 w 10035679"/>
              <a:gd name="connsiteY7521" fmla="*/ 48904 h 5893281"/>
              <a:gd name="connsiteX7522" fmla="*/ 7331441 w 10035679"/>
              <a:gd name="connsiteY7522" fmla="*/ 53130 h 5893281"/>
              <a:gd name="connsiteX7523" fmla="*/ 7353781 w 10035679"/>
              <a:gd name="connsiteY7523" fmla="*/ 63395 h 5893281"/>
              <a:gd name="connsiteX7524" fmla="*/ 7374309 w 10035679"/>
              <a:gd name="connsiteY7524" fmla="*/ 67621 h 5893281"/>
              <a:gd name="connsiteX7525" fmla="*/ 7388800 w 10035679"/>
              <a:gd name="connsiteY7525" fmla="*/ 67621 h 5893281"/>
              <a:gd name="connsiteX7526" fmla="*/ 7399062 w 10035679"/>
              <a:gd name="connsiteY7526" fmla="*/ 76073 h 5893281"/>
              <a:gd name="connsiteX7527" fmla="*/ 7406912 w 10035679"/>
              <a:gd name="connsiteY7527" fmla="*/ 90564 h 5893281"/>
              <a:gd name="connsiteX7528" fmla="*/ 7411138 w 10035679"/>
              <a:gd name="connsiteY7528" fmla="*/ 119543 h 5893281"/>
              <a:gd name="connsiteX7529" fmla="*/ 7406912 w 10035679"/>
              <a:gd name="connsiteY7529" fmla="*/ 121356 h 5893281"/>
              <a:gd name="connsiteX7530" fmla="*/ 7406912 w 10035679"/>
              <a:gd name="connsiteY7530" fmla="*/ 125582 h 5893281"/>
              <a:gd name="connsiteX7531" fmla="*/ 7406912 w 10035679"/>
              <a:gd name="connsiteY7531" fmla="*/ 129808 h 5893281"/>
              <a:gd name="connsiteX7532" fmla="*/ 7402686 w 10035679"/>
              <a:gd name="connsiteY7532" fmla="*/ 134034 h 5893281"/>
              <a:gd name="connsiteX7533" fmla="*/ 7358007 w 10035679"/>
              <a:gd name="connsiteY7533" fmla="*/ 134034 h 5893281"/>
              <a:gd name="connsiteX7534" fmla="*/ 7311519 w 10035679"/>
              <a:gd name="connsiteY7534" fmla="*/ 134034 h 5893281"/>
              <a:gd name="connsiteX7535" fmla="*/ 7272877 w 10035679"/>
              <a:gd name="connsiteY7535" fmla="*/ 150336 h 5893281"/>
              <a:gd name="connsiteX7536" fmla="*/ 7265028 w 10035679"/>
              <a:gd name="connsiteY7536" fmla="*/ 154562 h 5893281"/>
              <a:gd name="connsiteX7537" fmla="*/ 7260802 w 10035679"/>
              <a:gd name="connsiteY7537" fmla="*/ 163014 h 5893281"/>
              <a:gd name="connsiteX7538" fmla="*/ 7258991 w 10035679"/>
              <a:gd name="connsiteY7538" fmla="*/ 164826 h 5893281"/>
              <a:gd name="connsiteX7539" fmla="*/ 7254765 w 10035679"/>
              <a:gd name="connsiteY7539" fmla="*/ 169052 h 5893281"/>
              <a:gd name="connsiteX7540" fmla="*/ 7250539 w 10035679"/>
              <a:gd name="connsiteY7540" fmla="*/ 173279 h 5893281"/>
              <a:gd name="connsiteX7541" fmla="*/ 7244500 w 10035679"/>
              <a:gd name="connsiteY7541" fmla="*/ 177505 h 5893281"/>
              <a:gd name="connsiteX7542" fmla="*/ 7232425 w 10035679"/>
              <a:gd name="connsiteY7542" fmla="*/ 183543 h 5893281"/>
              <a:gd name="connsiteX7543" fmla="*/ 7226388 w 10035679"/>
              <a:gd name="connsiteY7543" fmla="*/ 173279 h 5893281"/>
              <a:gd name="connsiteX7544" fmla="*/ 7222160 w 10035679"/>
              <a:gd name="connsiteY7544" fmla="*/ 164826 h 5893281"/>
              <a:gd name="connsiteX7545" fmla="*/ 7216124 w 10035679"/>
              <a:gd name="connsiteY7545" fmla="*/ 158788 h 5893281"/>
              <a:gd name="connsiteX7546" fmla="*/ 7240274 w 10035679"/>
              <a:gd name="connsiteY7546" fmla="*/ 97205 h 5893281"/>
              <a:gd name="connsiteX7547" fmla="*/ 7264425 w 10035679"/>
              <a:gd name="connsiteY7547" fmla="*/ 47696 h 5893281"/>
              <a:gd name="connsiteX7548" fmla="*/ 7045260 w 10035679"/>
              <a:gd name="connsiteY7548" fmla="*/ 0 h 5893281"/>
              <a:gd name="connsiteX7549" fmla="*/ 7045863 w 10035679"/>
              <a:gd name="connsiteY7549" fmla="*/ 0 h 5893281"/>
              <a:gd name="connsiteX7550" fmla="*/ 7045863 w 10035679"/>
              <a:gd name="connsiteY7550" fmla="*/ 623 h 5893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</a:cxnLst>
            <a:rect l="l" t="t" r="r" b="b"/>
            <a:pathLst>
              <a:path w="10035679" h="5893281">
                <a:moveTo>
                  <a:pt x="2849140" y="5761662"/>
                </a:moveTo>
                <a:lnTo>
                  <a:pt x="2877517" y="5777964"/>
                </a:lnTo>
                <a:lnTo>
                  <a:pt x="2905894" y="5805133"/>
                </a:lnTo>
                <a:lnTo>
                  <a:pt x="2934272" y="5829284"/>
                </a:lnTo>
                <a:lnTo>
                  <a:pt x="2966876" y="5848002"/>
                </a:lnTo>
                <a:lnTo>
                  <a:pt x="2966876" y="5864303"/>
                </a:lnTo>
                <a:lnTo>
                  <a:pt x="2948158" y="5864303"/>
                </a:lnTo>
                <a:lnTo>
                  <a:pt x="2930046" y="5868529"/>
                </a:lnTo>
                <a:lnTo>
                  <a:pt x="2901668" y="5868529"/>
                </a:lnTo>
                <a:lnTo>
                  <a:pt x="2877517" y="5862491"/>
                </a:lnTo>
                <a:lnTo>
                  <a:pt x="2863631" y="5858264"/>
                </a:lnTo>
                <a:lnTo>
                  <a:pt x="2856989" y="5829284"/>
                </a:lnTo>
                <a:lnTo>
                  <a:pt x="2849140" y="5792455"/>
                </a:lnTo>
                <a:close/>
                <a:moveTo>
                  <a:pt x="3076153" y="5700079"/>
                </a:moveTo>
                <a:lnTo>
                  <a:pt x="3104531" y="5706116"/>
                </a:lnTo>
                <a:lnTo>
                  <a:pt x="3137135" y="5718192"/>
                </a:lnTo>
                <a:lnTo>
                  <a:pt x="3161285" y="5728457"/>
                </a:lnTo>
                <a:lnTo>
                  <a:pt x="3152833" y="5728457"/>
                </a:lnTo>
                <a:lnTo>
                  <a:pt x="3128682" y="5742948"/>
                </a:lnTo>
                <a:lnTo>
                  <a:pt x="3104531" y="5753212"/>
                </a:lnTo>
                <a:lnTo>
                  <a:pt x="3076153" y="5761666"/>
                </a:lnTo>
                <a:lnTo>
                  <a:pt x="3076153" y="5747175"/>
                </a:lnTo>
                <a:lnTo>
                  <a:pt x="3080382" y="5742948"/>
                </a:lnTo>
                <a:lnTo>
                  <a:pt x="3086419" y="5739325"/>
                </a:lnTo>
                <a:lnTo>
                  <a:pt x="3090042" y="5735099"/>
                </a:lnTo>
                <a:lnTo>
                  <a:pt x="3090042" y="5732683"/>
                </a:lnTo>
                <a:lnTo>
                  <a:pt x="3094268" y="5728457"/>
                </a:lnTo>
                <a:lnTo>
                  <a:pt x="3096078" y="5720608"/>
                </a:lnTo>
                <a:lnTo>
                  <a:pt x="3090042" y="5720608"/>
                </a:lnTo>
                <a:lnTo>
                  <a:pt x="3071928" y="5739325"/>
                </a:lnTo>
                <a:lnTo>
                  <a:pt x="3055626" y="5749590"/>
                </a:lnTo>
                <a:lnTo>
                  <a:pt x="3037513" y="5753212"/>
                </a:lnTo>
                <a:lnTo>
                  <a:pt x="3013362" y="5761666"/>
                </a:lnTo>
                <a:lnTo>
                  <a:pt x="3013362" y="5728457"/>
                </a:lnTo>
                <a:lnTo>
                  <a:pt x="3033287" y="5720608"/>
                </a:lnTo>
                <a:lnTo>
                  <a:pt x="3055626" y="5710344"/>
                </a:lnTo>
                <a:close/>
                <a:moveTo>
                  <a:pt x="3019400" y="5294352"/>
                </a:moveTo>
                <a:lnTo>
                  <a:pt x="3027250" y="5300389"/>
                </a:lnTo>
                <a:lnTo>
                  <a:pt x="3033287" y="5304616"/>
                </a:lnTo>
                <a:lnTo>
                  <a:pt x="3037516" y="5308844"/>
                </a:lnTo>
                <a:lnTo>
                  <a:pt x="3041742" y="5314881"/>
                </a:lnTo>
                <a:lnTo>
                  <a:pt x="3041742" y="5323333"/>
                </a:lnTo>
                <a:lnTo>
                  <a:pt x="3043552" y="5333599"/>
                </a:lnTo>
                <a:lnTo>
                  <a:pt x="3027250" y="5333599"/>
                </a:lnTo>
                <a:lnTo>
                  <a:pt x="3023627" y="5325146"/>
                </a:lnTo>
                <a:lnTo>
                  <a:pt x="3019400" y="5319107"/>
                </a:lnTo>
                <a:lnTo>
                  <a:pt x="3019400" y="5314881"/>
                </a:lnTo>
                <a:lnTo>
                  <a:pt x="3015173" y="5310655"/>
                </a:lnTo>
                <a:lnTo>
                  <a:pt x="3019400" y="5304616"/>
                </a:lnTo>
                <a:close/>
                <a:moveTo>
                  <a:pt x="8924762" y="5247259"/>
                </a:moveTo>
                <a:lnTo>
                  <a:pt x="8935026" y="5276241"/>
                </a:lnTo>
                <a:lnTo>
                  <a:pt x="8939253" y="5308844"/>
                </a:lnTo>
                <a:lnTo>
                  <a:pt x="8930800" y="5339634"/>
                </a:lnTo>
                <a:lnTo>
                  <a:pt x="8915102" y="5358351"/>
                </a:lnTo>
                <a:lnTo>
                  <a:pt x="8896384" y="5368616"/>
                </a:lnTo>
                <a:lnTo>
                  <a:pt x="8872235" y="5380691"/>
                </a:lnTo>
                <a:lnTo>
                  <a:pt x="8861970" y="5337823"/>
                </a:lnTo>
                <a:lnTo>
                  <a:pt x="8848084" y="5294353"/>
                </a:lnTo>
                <a:lnTo>
                  <a:pt x="8833593" y="5255109"/>
                </a:lnTo>
                <a:lnTo>
                  <a:pt x="8861970" y="5255109"/>
                </a:lnTo>
                <a:lnTo>
                  <a:pt x="8886724" y="5269599"/>
                </a:lnTo>
                <a:lnTo>
                  <a:pt x="8906649" y="5265371"/>
                </a:lnTo>
                <a:close/>
                <a:moveTo>
                  <a:pt x="9508596" y="5241222"/>
                </a:moveTo>
                <a:lnTo>
                  <a:pt x="9514635" y="5243033"/>
                </a:lnTo>
                <a:lnTo>
                  <a:pt x="9522482" y="5247259"/>
                </a:lnTo>
                <a:lnTo>
                  <a:pt x="9526710" y="5251487"/>
                </a:lnTo>
                <a:lnTo>
                  <a:pt x="9528521" y="5255108"/>
                </a:lnTo>
                <a:lnTo>
                  <a:pt x="9532747" y="5257524"/>
                </a:lnTo>
                <a:lnTo>
                  <a:pt x="9540596" y="5265373"/>
                </a:lnTo>
                <a:lnTo>
                  <a:pt x="9540596" y="5261750"/>
                </a:lnTo>
                <a:lnTo>
                  <a:pt x="9543011" y="5257524"/>
                </a:lnTo>
                <a:lnTo>
                  <a:pt x="9547237" y="5251487"/>
                </a:lnTo>
                <a:lnTo>
                  <a:pt x="9547237" y="5247259"/>
                </a:lnTo>
                <a:lnTo>
                  <a:pt x="9550861" y="5247259"/>
                </a:lnTo>
                <a:lnTo>
                  <a:pt x="9555087" y="5247259"/>
                </a:lnTo>
                <a:lnTo>
                  <a:pt x="9555087" y="5255108"/>
                </a:lnTo>
                <a:lnTo>
                  <a:pt x="9556897" y="5261750"/>
                </a:lnTo>
                <a:lnTo>
                  <a:pt x="9561123" y="5272015"/>
                </a:lnTo>
                <a:lnTo>
                  <a:pt x="9561123" y="5284090"/>
                </a:lnTo>
                <a:lnTo>
                  <a:pt x="9561123" y="5294353"/>
                </a:lnTo>
                <a:lnTo>
                  <a:pt x="9536973" y="5323334"/>
                </a:lnTo>
                <a:lnTo>
                  <a:pt x="9514635" y="5358353"/>
                </a:lnTo>
                <a:lnTo>
                  <a:pt x="9522482" y="5380691"/>
                </a:lnTo>
                <a:lnTo>
                  <a:pt x="9518861" y="5387332"/>
                </a:lnTo>
                <a:lnTo>
                  <a:pt x="9508596" y="5395182"/>
                </a:lnTo>
                <a:lnTo>
                  <a:pt x="9498333" y="5397597"/>
                </a:lnTo>
                <a:lnTo>
                  <a:pt x="9488068" y="5401218"/>
                </a:lnTo>
                <a:lnTo>
                  <a:pt x="9475993" y="5409670"/>
                </a:lnTo>
                <a:lnTo>
                  <a:pt x="9469956" y="5412086"/>
                </a:lnTo>
                <a:lnTo>
                  <a:pt x="9462107" y="5424161"/>
                </a:lnTo>
                <a:lnTo>
                  <a:pt x="9462107" y="5434426"/>
                </a:lnTo>
                <a:lnTo>
                  <a:pt x="9459692" y="5444689"/>
                </a:lnTo>
                <a:lnTo>
                  <a:pt x="9459692" y="5454954"/>
                </a:lnTo>
                <a:lnTo>
                  <a:pt x="9456068" y="5469444"/>
                </a:lnTo>
                <a:lnTo>
                  <a:pt x="9447616" y="5477897"/>
                </a:lnTo>
                <a:lnTo>
                  <a:pt x="9437353" y="5483933"/>
                </a:lnTo>
                <a:lnTo>
                  <a:pt x="9427694" y="5491783"/>
                </a:lnTo>
                <a:lnTo>
                  <a:pt x="9417429" y="5498424"/>
                </a:lnTo>
                <a:lnTo>
                  <a:pt x="9405353" y="5508689"/>
                </a:lnTo>
                <a:lnTo>
                  <a:pt x="9390863" y="5508689"/>
                </a:lnTo>
                <a:lnTo>
                  <a:pt x="9374561" y="5496009"/>
                </a:lnTo>
                <a:lnTo>
                  <a:pt x="9356449" y="5483933"/>
                </a:lnTo>
                <a:lnTo>
                  <a:pt x="9342563" y="5473670"/>
                </a:lnTo>
                <a:lnTo>
                  <a:pt x="9328072" y="5453143"/>
                </a:lnTo>
                <a:lnTo>
                  <a:pt x="9338335" y="5444689"/>
                </a:lnTo>
                <a:lnTo>
                  <a:pt x="9342563" y="5434426"/>
                </a:lnTo>
                <a:lnTo>
                  <a:pt x="9346184" y="5425974"/>
                </a:lnTo>
                <a:lnTo>
                  <a:pt x="9348600" y="5415709"/>
                </a:lnTo>
                <a:lnTo>
                  <a:pt x="9352223" y="5405444"/>
                </a:lnTo>
                <a:lnTo>
                  <a:pt x="9360675" y="5397597"/>
                </a:lnTo>
                <a:lnTo>
                  <a:pt x="9380600" y="5390956"/>
                </a:lnTo>
                <a:lnTo>
                  <a:pt x="9402938" y="5387332"/>
                </a:lnTo>
                <a:lnTo>
                  <a:pt x="9423467" y="5380691"/>
                </a:lnTo>
                <a:lnTo>
                  <a:pt x="9433730" y="5368615"/>
                </a:lnTo>
                <a:lnTo>
                  <a:pt x="9451842" y="5343862"/>
                </a:lnTo>
                <a:lnTo>
                  <a:pt x="9465730" y="5314880"/>
                </a:lnTo>
                <a:lnTo>
                  <a:pt x="9484447" y="5286503"/>
                </a:lnTo>
                <a:lnTo>
                  <a:pt x="9498333" y="5257524"/>
                </a:lnTo>
                <a:close/>
                <a:moveTo>
                  <a:pt x="9494106" y="4977379"/>
                </a:moveTo>
                <a:lnTo>
                  <a:pt x="9508597" y="4977379"/>
                </a:lnTo>
                <a:lnTo>
                  <a:pt x="9540596" y="5010587"/>
                </a:lnTo>
                <a:lnTo>
                  <a:pt x="9568973" y="5039567"/>
                </a:lnTo>
                <a:lnTo>
                  <a:pt x="9597350" y="5072170"/>
                </a:lnTo>
                <a:lnTo>
                  <a:pt x="9617877" y="5113226"/>
                </a:lnTo>
                <a:lnTo>
                  <a:pt x="9628142" y="5113226"/>
                </a:lnTo>
                <a:lnTo>
                  <a:pt x="9640218" y="5113226"/>
                </a:lnTo>
                <a:lnTo>
                  <a:pt x="9646254" y="5113226"/>
                </a:lnTo>
                <a:lnTo>
                  <a:pt x="9650482" y="5113226"/>
                </a:lnTo>
                <a:lnTo>
                  <a:pt x="9656519" y="5113226"/>
                </a:lnTo>
                <a:lnTo>
                  <a:pt x="9664368" y="5107189"/>
                </a:lnTo>
                <a:lnTo>
                  <a:pt x="9668595" y="5101150"/>
                </a:lnTo>
                <a:lnTo>
                  <a:pt x="9670405" y="5088472"/>
                </a:lnTo>
                <a:lnTo>
                  <a:pt x="9678857" y="5088472"/>
                </a:lnTo>
                <a:lnTo>
                  <a:pt x="9678857" y="5136169"/>
                </a:lnTo>
                <a:lnTo>
                  <a:pt x="9674631" y="5146433"/>
                </a:lnTo>
                <a:lnTo>
                  <a:pt x="9670405" y="5156696"/>
                </a:lnTo>
                <a:lnTo>
                  <a:pt x="9668595" y="5168772"/>
                </a:lnTo>
                <a:lnTo>
                  <a:pt x="9664368" y="5175413"/>
                </a:lnTo>
                <a:lnTo>
                  <a:pt x="9640218" y="5175413"/>
                </a:lnTo>
                <a:lnTo>
                  <a:pt x="9640218" y="5199564"/>
                </a:lnTo>
                <a:lnTo>
                  <a:pt x="9617877" y="5222507"/>
                </a:lnTo>
                <a:lnTo>
                  <a:pt x="9599765" y="5243035"/>
                </a:lnTo>
                <a:lnTo>
                  <a:pt x="9579237" y="5265375"/>
                </a:lnTo>
                <a:lnTo>
                  <a:pt x="9579237" y="5255110"/>
                </a:lnTo>
                <a:lnTo>
                  <a:pt x="9575614" y="5247261"/>
                </a:lnTo>
                <a:lnTo>
                  <a:pt x="9575614" y="5241224"/>
                </a:lnTo>
                <a:lnTo>
                  <a:pt x="9575614" y="5228544"/>
                </a:lnTo>
                <a:lnTo>
                  <a:pt x="9579237" y="5222507"/>
                </a:lnTo>
                <a:lnTo>
                  <a:pt x="9579237" y="5214055"/>
                </a:lnTo>
                <a:lnTo>
                  <a:pt x="9579237" y="5208016"/>
                </a:lnTo>
                <a:lnTo>
                  <a:pt x="9575614" y="5203790"/>
                </a:lnTo>
                <a:lnTo>
                  <a:pt x="9568973" y="5199564"/>
                </a:lnTo>
                <a:lnTo>
                  <a:pt x="9561123" y="5197754"/>
                </a:lnTo>
                <a:lnTo>
                  <a:pt x="9555086" y="5193527"/>
                </a:lnTo>
                <a:lnTo>
                  <a:pt x="9547237" y="5189299"/>
                </a:lnTo>
                <a:lnTo>
                  <a:pt x="9540596" y="5185678"/>
                </a:lnTo>
                <a:lnTo>
                  <a:pt x="9536974" y="5183263"/>
                </a:lnTo>
                <a:lnTo>
                  <a:pt x="9536974" y="5179037"/>
                </a:lnTo>
                <a:lnTo>
                  <a:pt x="9540596" y="5175413"/>
                </a:lnTo>
                <a:lnTo>
                  <a:pt x="9547237" y="5164546"/>
                </a:lnTo>
                <a:lnTo>
                  <a:pt x="9556897" y="5156696"/>
                </a:lnTo>
                <a:lnTo>
                  <a:pt x="9568973" y="5146433"/>
                </a:lnTo>
                <a:lnTo>
                  <a:pt x="9579237" y="5136169"/>
                </a:lnTo>
                <a:lnTo>
                  <a:pt x="9565351" y="5121678"/>
                </a:lnTo>
                <a:lnTo>
                  <a:pt x="9550860" y="5096924"/>
                </a:lnTo>
                <a:lnTo>
                  <a:pt x="9528520" y="5060095"/>
                </a:lnTo>
                <a:lnTo>
                  <a:pt x="9512218" y="5028699"/>
                </a:lnTo>
                <a:lnTo>
                  <a:pt x="9502558" y="5000322"/>
                </a:lnTo>
                <a:close/>
                <a:moveTo>
                  <a:pt x="9366713" y="4600634"/>
                </a:moveTo>
                <a:lnTo>
                  <a:pt x="9384825" y="4600634"/>
                </a:lnTo>
                <a:lnTo>
                  <a:pt x="9417430" y="4625388"/>
                </a:lnTo>
                <a:lnTo>
                  <a:pt x="9456069" y="4648330"/>
                </a:lnTo>
                <a:lnTo>
                  <a:pt x="9456069" y="4668858"/>
                </a:lnTo>
                <a:lnTo>
                  <a:pt x="9431316" y="4668858"/>
                </a:lnTo>
                <a:lnTo>
                  <a:pt x="9413202" y="4654369"/>
                </a:lnTo>
                <a:lnTo>
                  <a:pt x="9395090" y="4639878"/>
                </a:lnTo>
                <a:lnTo>
                  <a:pt x="9380599" y="4621766"/>
                </a:lnTo>
                <a:close/>
                <a:moveTo>
                  <a:pt x="9741646" y="4475656"/>
                </a:moveTo>
                <a:lnTo>
                  <a:pt x="9749496" y="4475656"/>
                </a:lnTo>
                <a:lnTo>
                  <a:pt x="9755533" y="4479279"/>
                </a:lnTo>
                <a:lnTo>
                  <a:pt x="9759759" y="4481693"/>
                </a:lnTo>
                <a:lnTo>
                  <a:pt x="9759759" y="4485921"/>
                </a:lnTo>
                <a:lnTo>
                  <a:pt x="9763985" y="4489542"/>
                </a:lnTo>
                <a:lnTo>
                  <a:pt x="9765798" y="4496184"/>
                </a:lnTo>
                <a:lnTo>
                  <a:pt x="9773648" y="4508259"/>
                </a:lnTo>
                <a:lnTo>
                  <a:pt x="9777874" y="4520937"/>
                </a:lnTo>
                <a:lnTo>
                  <a:pt x="9779685" y="4534825"/>
                </a:lnTo>
                <a:lnTo>
                  <a:pt x="9765798" y="4534825"/>
                </a:lnTo>
                <a:lnTo>
                  <a:pt x="9765798" y="4520937"/>
                </a:lnTo>
                <a:lnTo>
                  <a:pt x="9755533" y="4514298"/>
                </a:lnTo>
                <a:lnTo>
                  <a:pt x="9751306" y="4504033"/>
                </a:lnTo>
                <a:lnTo>
                  <a:pt x="9749496" y="4496184"/>
                </a:lnTo>
                <a:lnTo>
                  <a:pt x="9745269" y="4485921"/>
                </a:lnTo>
                <a:close/>
                <a:moveTo>
                  <a:pt x="9417428" y="4432186"/>
                </a:moveTo>
                <a:lnTo>
                  <a:pt x="9423465" y="4432186"/>
                </a:lnTo>
                <a:lnTo>
                  <a:pt x="9427692" y="4436412"/>
                </a:lnTo>
                <a:lnTo>
                  <a:pt x="9427692" y="4438223"/>
                </a:lnTo>
                <a:lnTo>
                  <a:pt x="9431315" y="4438223"/>
                </a:lnTo>
                <a:lnTo>
                  <a:pt x="9433731" y="4438223"/>
                </a:lnTo>
                <a:lnTo>
                  <a:pt x="9437352" y="4442451"/>
                </a:lnTo>
                <a:lnTo>
                  <a:pt x="9441580" y="4452715"/>
                </a:lnTo>
                <a:lnTo>
                  <a:pt x="9441580" y="4464790"/>
                </a:lnTo>
                <a:lnTo>
                  <a:pt x="9445807" y="4471432"/>
                </a:lnTo>
                <a:lnTo>
                  <a:pt x="9447617" y="4479282"/>
                </a:lnTo>
                <a:lnTo>
                  <a:pt x="9451844" y="4485923"/>
                </a:lnTo>
                <a:lnTo>
                  <a:pt x="9456070" y="4496187"/>
                </a:lnTo>
                <a:lnTo>
                  <a:pt x="9431315" y="4496187"/>
                </a:lnTo>
                <a:lnTo>
                  <a:pt x="9427692" y="4479282"/>
                </a:lnTo>
                <a:lnTo>
                  <a:pt x="9419239" y="4467206"/>
                </a:lnTo>
                <a:lnTo>
                  <a:pt x="9417428" y="4452715"/>
                </a:lnTo>
                <a:close/>
                <a:moveTo>
                  <a:pt x="6125133" y="4417695"/>
                </a:moveTo>
                <a:lnTo>
                  <a:pt x="6125133" y="4432186"/>
                </a:lnTo>
                <a:lnTo>
                  <a:pt x="6141434" y="4471431"/>
                </a:lnTo>
                <a:lnTo>
                  <a:pt x="6141434" y="4514296"/>
                </a:lnTo>
                <a:lnTo>
                  <a:pt x="6131172" y="4553541"/>
                </a:lnTo>
                <a:lnTo>
                  <a:pt x="6113057" y="4592786"/>
                </a:lnTo>
                <a:lnTo>
                  <a:pt x="6092530" y="4629615"/>
                </a:lnTo>
                <a:lnTo>
                  <a:pt x="6074417" y="4664633"/>
                </a:lnTo>
                <a:lnTo>
                  <a:pt x="6060531" y="4693615"/>
                </a:lnTo>
                <a:lnTo>
                  <a:pt x="6054492" y="4730444"/>
                </a:lnTo>
                <a:lnTo>
                  <a:pt x="6050266" y="4761236"/>
                </a:lnTo>
                <a:lnTo>
                  <a:pt x="6046040" y="4788405"/>
                </a:lnTo>
                <a:lnTo>
                  <a:pt x="6032154" y="4808933"/>
                </a:lnTo>
                <a:lnTo>
                  <a:pt x="6007398" y="4827045"/>
                </a:lnTo>
                <a:lnTo>
                  <a:pt x="6007398" y="4819196"/>
                </a:lnTo>
                <a:lnTo>
                  <a:pt x="5993512" y="4816782"/>
                </a:lnTo>
                <a:lnTo>
                  <a:pt x="5983249" y="4813159"/>
                </a:lnTo>
                <a:lnTo>
                  <a:pt x="5972984" y="4804707"/>
                </a:lnTo>
                <a:lnTo>
                  <a:pt x="5965135" y="4794442"/>
                </a:lnTo>
                <a:lnTo>
                  <a:pt x="5960909" y="4779951"/>
                </a:lnTo>
                <a:lnTo>
                  <a:pt x="5947023" y="4750972"/>
                </a:lnTo>
                <a:lnTo>
                  <a:pt x="5944607" y="4722595"/>
                </a:lnTo>
                <a:lnTo>
                  <a:pt x="5954872" y="4697841"/>
                </a:lnTo>
                <a:lnTo>
                  <a:pt x="5965135" y="4668859"/>
                </a:lnTo>
                <a:lnTo>
                  <a:pt x="5975400" y="4639879"/>
                </a:lnTo>
                <a:lnTo>
                  <a:pt x="5975400" y="4621767"/>
                </a:lnTo>
                <a:lnTo>
                  <a:pt x="5972984" y="4592786"/>
                </a:lnTo>
                <a:lnTo>
                  <a:pt x="5969361" y="4563806"/>
                </a:lnTo>
                <a:lnTo>
                  <a:pt x="5969361" y="4534824"/>
                </a:lnTo>
                <a:lnTo>
                  <a:pt x="6007398" y="4534824"/>
                </a:lnTo>
                <a:lnTo>
                  <a:pt x="6017663" y="4518523"/>
                </a:lnTo>
                <a:lnTo>
                  <a:pt x="6040003" y="4496184"/>
                </a:lnTo>
                <a:lnTo>
                  <a:pt x="6060531" y="4471431"/>
                </a:lnTo>
                <a:lnTo>
                  <a:pt x="6084680" y="4446675"/>
                </a:lnTo>
                <a:lnTo>
                  <a:pt x="6107021" y="4427960"/>
                </a:lnTo>
                <a:close/>
                <a:moveTo>
                  <a:pt x="9261055" y="4306603"/>
                </a:moveTo>
                <a:lnTo>
                  <a:pt x="9289435" y="4316869"/>
                </a:lnTo>
                <a:lnTo>
                  <a:pt x="9289435" y="4331359"/>
                </a:lnTo>
                <a:lnTo>
                  <a:pt x="9267093" y="4331359"/>
                </a:lnTo>
                <a:lnTo>
                  <a:pt x="9267093" y="4322906"/>
                </a:lnTo>
                <a:lnTo>
                  <a:pt x="9265282" y="4321095"/>
                </a:lnTo>
                <a:lnTo>
                  <a:pt x="9265282" y="4316869"/>
                </a:lnTo>
                <a:lnTo>
                  <a:pt x="9261055" y="4316869"/>
                </a:lnTo>
                <a:lnTo>
                  <a:pt x="9261055" y="4312641"/>
                </a:lnTo>
                <a:close/>
                <a:moveTo>
                  <a:pt x="8755105" y="4298151"/>
                </a:moveTo>
                <a:lnTo>
                  <a:pt x="8762954" y="4298151"/>
                </a:lnTo>
                <a:lnTo>
                  <a:pt x="8764765" y="4316868"/>
                </a:lnTo>
                <a:lnTo>
                  <a:pt x="8768991" y="4341622"/>
                </a:lnTo>
                <a:lnTo>
                  <a:pt x="8779255" y="4370601"/>
                </a:lnTo>
                <a:lnTo>
                  <a:pt x="8787103" y="4395357"/>
                </a:lnTo>
                <a:lnTo>
                  <a:pt x="8793141" y="4409243"/>
                </a:lnTo>
                <a:lnTo>
                  <a:pt x="8797367" y="4413469"/>
                </a:lnTo>
                <a:lnTo>
                  <a:pt x="8807632" y="4417695"/>
                </a:lnTo>
                <a:lnTo>
                  <a:pt x="8815479" y="4417695"/>
                </a:lnTo>
                <a:lnTo>
                  <a:pt x="8825744" y="4421921"/>
                </a:lnTo>
                <a:lnTo>
                  <a:pt x="8833593" y="4421921"/>
                </a:lnTo>
                <a:lnTo>
                  <a:pt x="8839630" y="4423734"/>
                </a:lnTo>
                <a:lnTo>
                  <a:pt x="8839630" y="4436412"/>
                </a:lnTo>
                <a:lnTo>
                  <a:pt x="8848082" y="4461165"/>
                </a:lnTo>
                <a:lnTo>
                  <a:pt x="8854121" y="4489542"/>
                </a:lnTo>
                <a:lnTo>
                  <a:pt x="8864384" y="4524561"/>
                </a:lnTo>
                <a:lnTo>
                  <a:pt x="8872233" y="4549314"/>
                </a:lnTo>
                <a:lnTo>
                  <a:pt x="8878272" y="4568031"/>
                </a:lnTo>
                <a:lnTo>
                  <a:pt x="8896384" y="4568031"/>
                </a:lnTo>
                <a:lnTo>
                  <a:pt x="8906646" y="4572257"/>
                </a:lnTo>
                <a:lnTo>
                  <a:pt x="8918722" y="4576483"/>
                </a:lnTo>
                <a:lnTo>
                  <a:pt x="8924760" y="4582522"/>
                </a:lnTo>
                <a:lnTo>
                  <a:pt x="8930797" y="4592787"/>
                </a:lnTo>
                <a:lnTo>
                  <a:pt x="8949514" y="4619351"/>
                </a:lnTo>
                <a:lnTo>
                  <a:pt x="8957363" y="4654369"/>
                </a:lnTo>
                <a:lnTo>
                  <a:pt x="8996005" y="4654369"/>
                </a:lnTo>
                <a:lnTo>
                  <a:pt x="9009891" y="4691198"/>
                </a:lnTo>
                <a:lnTo>
                  <a:pt x="9030418" y="4715952"/>
                </a:lnTo>
                <a:lnTo>
                  <a:pt x="9048530" y="4740707"/>
                </a:lnTo>
                <a:lnTo>
                  <a:pt x="9066644" y="4773913"/>
                </a:lnTo>
                <a:lnTo>
                  <a:pt x="9072681" y="4827043"/>
                </a:lnTo>
                <a:lnTo>
                  <a:pt x="9070870" y="4870516"/>
                </a:lnTo>
                <a:lnTo>
                  <a:pt x="9058795" y="4913986"/>
                </a:lnTo>
                <a:lnTo>
                  <a:pt x="9042494" y="4952626"/>
                </a:lnTo>
                <a:lnTo>
                  <a:pt x="9024380" y="4996096"/>
                </a:lnTo>
                <a:lnTo>
                  <a:pt x="9002041" y="5043190"/>
                </a:lnTo>
                <a:lnTo>
                  <a:pt x="8996005" y="5072169"/>
                </a:lnTo>
                <a:lnTo>
                  <a:pt x="8985740" y="5101151"/>
                </a:lnTo>
                <a:lnTo>
                  <a:pt x="8977891" y="5131943"/>
                </a:lnTo>
                <a:lnTo>
                  <a:pt x="8967628" y="5156697"/>
                </a:lnTo>
                <a:lnTo>
                  <a:pt x="8949514" y="5175414"/>
                </a:lnTo>
                <a:lnTo>
                  <a:pt x="8928987" y="5185677"/>
                </a:lnTo>
                <a:lnTo>
                  <a:pt x="8904836" y="5197752"/>
                </a:lnTo>
                <a:lnTo>
                  <a:pt x="8878272" y="5208017"/>
                </a:lnTo>
                <a:lnTo>
                  <a:pt x="8861970" y="5214053"/>
                </a:lnTo>
                <a:lnTo>
                  <a:pt x="8839630" y="5197752"/>
                </a:lnTo>
                <a:lnTo>
                  <a:pt x="8815479" y="5175414"/>
                </a:lnTo>
                <a:lnTo>
                  <a:pt x="8797367" y="5189300"/>
                </a:lnTo>
                <a:lnTo>
                  <a:pt x="8776840" y="5197752"/>
                </a:lnTo>
                <a:lnTo>
                  <a:pt x="8750879" y="5193526"/>
                </a:lnTo>
                <a:lnTo>
                  <a:pt x="8724312" y="5189300"/>
                </a:lnTo>
                <a:lnTo>
                  <a:pt x="8691710" y="5185677"/>
                </a:lnTo>
                <a:lnTo>
                  <a:pt x="8677824" y="5113226"/>
                </a:lnTo>
                <a:lnTo>
                  <a:pt x="8667559" y="5111414"/>
                </a:lnTo>
                <a:lnTo>
                  <a:pt x="8655484" y="5107188"/>
                </a:lnTo>
                <a:lnTo>
                  <a:pt x="8645221" y="5102962"/>
                </a:lnTo>
                <a:lnTo>
                  <a:pt x="8639182" y="5096925"/>
                </a:lnTo>
                <a:lnTo>
                  <a:pt x="8631333" y="5092699"/>
                </a:lnTo>
                <a:lnTo>
                  <a:pt x="8627107" y="5088471"/>
                </a:lnTo>
                <a:lnTo>
                  <a:pt x="8627107" y="5086660"/>
                </a:lnTo>
                <a:lnTo>
                  <a:pt x="8631333" y="5082434"/>
                </a:lnTo>
                <a:lnTo>
                  <a:pt x="8631333" y="5078208"/>
                </a:lnTo>
                <a:lnTo>
                  <a:pt x="8631333" y="5073982"/>
                </a:lnTo>
                <a:lnTo>
                  <a:pt x="8627107" y="5072169"/>
                </a:lnTo>
                <a:lnTo>
                  <a:pt x="8625296" y="5067943"/>
                </a:lnTo>
                <a:lnTo>
                  <a:pt x="8613221" y="5063717"/>
                </a:lnTo>
                <a:lnTo>
                  <a:pt x="8610805" y="5067943"/>
                </a:lnTo>
                <a:lnTo>
                  <a:pt x="8610805" y="5072169"/>
                </a:lnTo>
                <a:lnTo>
                  <a:pt x="8607182" y="5073982"/>
                </a:lnTo>
                <a:lnTo>
                  <a:pt x="8602956" y="5073982"/>
                </a:lnTo>
                <a:lnTo>
                  <a:pt x="8598730" y="5073982"/>
                </a:lnTo>
                <a:lnTo>
                  <a:pt x="8598730" y="5063717"/>
                </a:lnTo>
                <a:lnTo>
                  <a:pt x="8588467" y="5063717"/>
                </a:lnTo>
                <a:lnTo>
                  <a:pt x="8588467" y="5057681"/>
                </a:lnTo>
                <a:lnTo>
                  <a:pt x="8602956" y="5049831"/>
                </a:lnTo>
                <a:lnTo>
                  <a:pt x="8613221" y="5039567"/>
                </a:lnTo>
                <a:lnTo>
                  <a:pt x="8621070" y="5028699"/>
                </a:lnTo>
                <a:lnTo>
                  <a:pt x="8613221" y="5028699"/>
                </a:lnTo>
                <a:lnTo>
                  <a:pt x="8613221" y="5016626"/>
                </a:lnTo>
                <a:lnTo>
                  <a:pt x="8596919" y="5035341"/>
                </a:lnTo>
                <a:lnTo>
                  <a:pt x="8578807" y="5045605"/>
                </a:lnTo>
                <a:lnTo>
                  <a:pt x="8550429" y="5057681"/>
                </a:lnTo>
                <a:lnTo>
                  <a:pt x="8540166" y="5035341"/>
                </a:lnTo>
                <a:lnTo>
                  <a:pt x="8525675" y="5014813"/>
                </a:lnTo>
                <a:lnTo>
                  <a:pt x="8507563" y="4996096"/>
                </a:lnTo>
                <a:lnTo>
                  <a:pt x="8483412" y="4981607"/>
                </a:lnTo>
                <a:lnTo>
                  <a:pt x="8450810" y="4977381"/>
                </a:lnTo>
                <a:lnTo>
                  <a:pt x="8430885" y="4971343"/>
                </a:lnTo>
                <a:lnTo>
                  <a:pt x="8402508" y="4967116"/>
                </a:lnTo>
                <a:lnTo>
                  <a:pt x="8362058" y="4971343"/>
                </a:lnTo>
                <a:lnTo>
                  <a:pt x="8323417" y="4973153"/>
                </a:lnTo>
                <a:lnTo>
                  <a:pt x="8284775" y="4981607"/>
                </a:lnTo>
                <a:lnTo>
                  <a:pt x="8250362" y="4987644"/>
                </a:lnTo>
                <a:lnTo>
                  <a:pt x="8223795" y="4996096"/>
                </a:lnTo>
                <a:lnTo>
                  <a:pt x="8209910" y="5043190"/>
                </a:lnTo>
                <a:lnTo>
                  <a:pt x="8175496" y="5043190"/>
                </a:lnTo>
                <a:lnTo>
                  <a:pt x="8142893" y="5039567"/>
                </a:lnTo>
                <a:lnTo>
                  <a:pt x="8108478" y="5043190"/>
                </a:lnTo>
                <a:lnTo>
                  <a:pt x="8084329" y="5049831"/>
                </a:lnTo>
                <a:lnTo>
                  <a:pt x="8057763" y="5060094"/>
                </a:lnTo>
                <a:lnTo>
                  <a:pt x="8037838" y="5072169"/>
                </a:lnTo>
                <a:lnTo>
                  <a:pt x="8013085" y="5073982"/>
                </a:lnTo>
                <a:lnTo>
                  <a:pt x="7984708" y="5073982"/>
                </a:lnTo>
                <a:lnTo>
                  <a:pt x="7976859" y="5060094"/>
                </a:lnTo>
                <a:lnTo>
                  <a:pt x="7970822" y="5049831"/>
                </a:lnTo>
                <a:lnTo>
                  <a:pt x="7958747" y="5039567"/>
                </a:lnTo>
                <a:lnTo>
                  <a:pt x="7952708" y="5028699"/>
                </a:lnTo>
                <a:lnTo>
                  <a:pt x="7970822" y="5002135"/>
                </a:lnTo>
                <a:lnTo>
                  <a:pt x="7972633" y="4971343"/>
                </a:lnTo>
                <a:lnTo>
                  <a:pt x="7970822" y="4934514"/>
                </a:lnTo>
                <a:lnTo>
                  <a:pt x="7956331" y="4899495"/>
                </a:lnTo>
                <a:lnTo>
                  <a:pt x="7942445" y="4860251"/>
                </a:lnTo>
                <a:lnTo>
                  <a:pt x="7924331" y="4823422"/>
                </a:lnTo>
                <a:lnTo>
                  <a:pt x="7914069" y="4790214"/>
                </a:lnTo>
                <a:lnTo>
                  <a:pt x="7906219" y="4765461"/>
                </a:lnTo>
                <a:lnTo>
                  <a:pt x="7914069" y="4765461"/>
                </a:lnTo>
                <a:lnTo>
                  <a:pt x="7920105" y="4769687"/>
                </a:lnTo>
                <a:lnTo>
                  <a:pt x="7924331" y="4769687"/>
                </a:lnTo>
                <a:lnTo>
                  <a:pt x="7927954" y="4773913"/>
                </a:lnTo>
                <a:lnTo>
                  <a:pt x="7932181" y="4769687"/>
                </a:lnTo>
                <a:lnTo>
                  <a:pt x="7934596" y="4765461"/>
                </a:lnTo>
                <a:lnTo>
                  <a:pt x="7938219" y="4759422"/>
                </a:lnTo>
                <a:lnTo>
                  <a:pt x="7920105" y="4740707"/>
                </a:lnTo>
                <a:lnTo>
                  <a:pt x="7914069" y="4718367"/>
                </a:lnTo>
                <a:lnTo>
                  <a:pt x="7906219" y="4693613"/>
                </a:lnTo>
                <a:lnTo>
                  <a:pt x="7924331" y="4673086"/>
                </a:lnTo>
                <a:lnTo>
                  <a:pt x="7938219" y="4650143"/>
                </a:lnTo>
                <a:lnTo>
                  <a:pt x="7952708" y="4629616"/>
                </a:lnTo>
                <a:lnTo>
                  <a:pt x="7972633" y="4611502"/>
                </a:lnTo>
                <a:lnTo>
                  <a:pt x="7999199" y="4600634"/>
                </a:lnTo>
                <a:lnTo>
                  <a:pt x="8015500" y="4600634"/>
                </a:lnTo>
                <a:lnTo>
                  <a:pt x="8043877" y="4597013"/>
                </a:lnTo>
                <a:lnTo>
                  <a:pt x="8080103" y="4590371"/>
                </a:lnTo>
                <a:lnTo>
                  <a:pt x="8112704" y="4582522"/>
                </a:lnTo>
                <a:lnTo>
                  <a:pt x="8141081" y="4576483"/>
                </a:lnTo>
                <a:lnTo>
                  <a:pt x="8151345" y="4549314"/>
                </a:lnTo>
                <a:lnTo>
                  <a:pt x="8167042" y="4520937"/>
                </a:lnTo>
                <a:lnTo>
                  <a:pt x="8189382" y="4499807"/>
                </a:lnTo>
                <a:lnTo>
                  <a:pt x="8217759" y="4489542"/>
                </a:lnTo>
                <a:lnTo>
                  <a:pt x="8217759" y="4464789"/>
                </a:lnTo>
                <a:lnTo>
                  <a:pt x="8232250" y="4456939"/>
                </a:lnTo>
                <a:lnTo>
                  <a:pt x="8250362" y="4438223"/>
                </a:lnTo>
                <a:lnTo>
                  <a:pt x="8270889" y="4421921"/>
                </a:lnTo>
                <a:lnTo>
                  <a:pt x="8292624" y="4407432"/>
                </a:lnTo>
                <a:lnTo>
                  <a:pt x="8313154" y="4395357"/>
                </a:lnTo>
                <a:lnTo>
                  <a:pt x="8327040" y="4403204"/>
                </a:lnTo>
                <a:lnTo>
                  <a:pt x="8331266" y="4407432"/>
                </a:lnTo>
                <a:lnTo>
                  <a:pt x="8331266" y="4413469"/>
                </a:lnTo>
                <a:lnTo>
                  <a:pt x="8331266" y="4421921"/>
                </a:lnTo>
                <a:lnTo>
                  <a:pt x="8335492" y="4432186"/>
                </a:lnTo>
                <a:lnTo>
                  <a:pt x="8345757" y="4436412"/>
                </a:lnTo>
                <a:lnTo>
                  <a:pt x="8355417" y="4436412"/>
                </a:lnTo>
                <a:lnTo>
                  <a:pt x="8362058" y="4438223"/>
                </a:lnTo>
                <a:lnTo>
                  <a:pt x="8374131" y="4442449"/>
                </a:lnTo>
                <a:lnTo>
                  <a:pt x="8380170" y="4409243"/>
                </a:lnTo>
                <a:lnTo>
                  <a:pt x="8390433" y="4392941"/>
                </a:lnTo>
                <a:lnTo>
                  <a:pt x="8404321" y="4380866"/>
                </a:lnTo>
                <a:lnTo>
                  <a:pt x="8422433" y="4370601"/>
                </a:lnTo>
                <a:lnTo>
                  <a:pt x="8440547" y="4363960"/>
                </a:lnTo>
                <a:lnTo>
                  <a:pt x="8459262" y="4345848"/>
                </a:lnTo>
                <a:lnTo>
                  <a:pt x="8450810" y="4341622"/>
                </a:lnTo>
                <a:lnTo>
                  <a:pt x="8450810" y="4337396"/>
                </a:lnTo>
                <a:lnTo>
                  <a:pt x="8446583" y="4335583"/>
                </a:lnTo>
                <a:lnTo>
                  <a:pt x="8444771" y="4331359"/>
                </a:lnTo>
                <a:lnTo>
                  <a:pt x="8473150" y="4331359"/>
                </a:lnTo>
                <a:lnTo>
                  <a:pt x="8501524" y="4345848"/>
                </a:lnTo>
                <a:lnTo>
                  <a:pt x="8531714" y="4350074"/>
                </a:lnTo>
                <a:lnTo>
                  <a:pt x="8564317" y="4350074"/>
                </a:lnTo>
                <a:lnTo>
                  <a:pt x="8598730" y="4345848"/>
                </a:lnTo>
                <a:lnTo>
                  <a:pt x="8598730" y="4363960"/>
                </a:lnTo>
                <a:lnTo>
                  <a:pt x="8574579" y="4395357"/>
                </a:lnTo>
                <a:lnTo>
                  <a:pt x="8560091" y="4442449"/>
                </a:lnTo>
                <a:lnTo>
                  <a:pt x="8584844" y="4456939"/>
                </a:lnTo>
                <a:lnTo>
                  <a:pt x="8616844" y="4475656"/>
                </a:lnTo>
                <a:lnTo>
                  <a:pt x="8649447" y="4493768"/>
                </a:lnTo>
                <a:lnTo>
                  <a:pt x="8682050" y="4504033"/>
                </a:lnTo>
                <a:lnTo>
                  <a:pt x="8706200" y="4504033"/>
                </a:lnTo>
                <a:lnTo>
                  <a:pt x="8724312" y="4475656"/>
                </a:lnTo>
                <a:lnTo>
                  <a:pt x="8734575" y="4427960"/>
                </a:lnTo>
                <a:lnTo>
                  <a:pt x="8736388" y="4380866"/>
                </a:lnTo>
                <a:lnTo>
                  <a:pt x="8744840" y="4335583"/>
                </a:lnTo>
                <a:close/>
                <a:moveTo>
                  <a:pt x="9229055" y="4273396"/>
                </a:moveTo>
                <a:lnTo>
                  <a:pt x="9236905" y="4281848"/>
                </a:lnTo>
                <a:lnTo>
                  <a:pt x="9242944" y="4287887"/>
                </a:lnTo>
                <a:lnTo>
                  <a:pt x="9251396" y="4292113"/>
                </a:lnTo>
                <a:lnTo>
                  <a:pt x="9251396" y="4306604"/>
                </a:lnTo>
                <a:lnTo>
                  <a:pt x="9236905" y="4306604"/>
                </a:lnTo>
                <a:lnTo>
                  <a:pt x="9232679" y="4306604"/>
                </a:lnTo>
                <a:lnTo>
                  <a:pt x="9229055" y="4302376"/>
                </a:lnTo>
                <a:lnTo>
                  <a:pt x="9224829" y="4302376"/>
                </a:lnTo>
                <a:lnTo>
                  <a:pt x="9223018" y="4302376"/>
                </a:lnTo>
                <a:lnTo>
                  <a:pt x="9210942" y="4298150"/>
                </a:lnTo>
                <a:lnTo>
                  <a:pt x="9214566" y="4292113"/>
                </a:lnTo>
                <a:lnTo>
                  <a:pt x="9214566" y="4284264"/>
                </a:lnTo>
                <a:lnTo>
                  <a:pt x="9214566" y="4281848"/>
                </a:lnTo>
                <a:lnTo>
                  <a:pt x="9218792" y="4281848"/>
                </a:lnTo>
                <a:lnTo>
                  <a:pt x="9223018" y="4281848"/>
                </a:lnTo>
                <a:close/>
                <a:moveTo>
                  <a:pt x="8069838" y="4273396"/>
                </a:moveTo>
                <a:lnTo>
                  <a:pt x="8084330" y="4277622"/>
                </a:lnTo>
                <a:lnTo>
                  <a:pt x="8094593" y="4277622"/>
                </a:lnTo>
                <a:lnTo>
                  <a:pt x="8104255" y="4277622"/>
                </a:lnTo>
                <a:lnTo>
                  <a:pt x="8112707" y="4281848"/>
                </a:lnTo>
                <a:lnTo>
                  <a:pt x="8122970" y="4284264"/>
                </a:lnTo>
                <a:lnTo>
                  <a:pt x="8122970" y="4298150"/>
                </a:lnTo>
                <a:lnTo>
                  <a:pt x="8114518" y="4298150"/>
                </a:lnTo>
                <a:lnTo>
                  <a:pt x="8114518" y="4306604"/>
                </a:lnTo>
                <a:lnTo>
                  <a:pt x="8104255" y="4302376"/>
                </a:lnTo>
                <a:lnTo>
                  <a:pt x="8094593" y="4298150"/>
                </a:lnTo>
                <a:lnTo>
                  <a:pt x="8084330" y="4292113"/>
                </a:lnTo>
                <a:lnTo>
                  <a:pt x="8075875" y="4284264"/>
                </a:lnTo>
                <a:close/>
                <a:moveTo>
                  <a:pt x="9236905" y="4252868"/>
                </a:moveTo>
                <a:lnTo>
                  <a:pt x="9261057" y="4252868"/>
                </a:lnTo>
                <a:lnTo>
                  <a:pt x="9275549" y="4298150"/>
                </a:lnTo>
                <a:lnTo>
                  <a:pt x="9261057" y="4298150"/>
                </a:lnTo>
                <a:lnTo>
                  <a:pt x="9261057" y="4292113"/>
                </a:lnTo>
                <a:lnTo>
                  <a:pt x="9251397" y="4284264"/>
                </a:lnTo>
                <a:lnTo>
                  <a:pt x="9247169" y="4277622"/>
                </a:lnTo>
                <a:lnTo>
                  <a:pt x="9242942" y="4269773"/>
                </a:lnTo>
                <a:lnTo>
                  <a:pt x="9238716" y="4263131"/>
                </a:lnTo>
                <a:close/>
                <a:moveTo>
                  <a:pt x="8264248" y="4245019"/>
                </a:moveTo>
                <a:lnTo>
                  <a:pt x="8302889" y="4245019"/>
                </a:lnTo>
                <a:lnTo>
                  <a:pt x="8302889" y="4252869"/>
                </a:lnTo>
                <a:lnTo>
                  <a:pt x="8295040" y="4252869"/>
                </a:lnTo>
                <a:lnTo>
                  <a:pt x="8270889" y="4269774"/>
                </a:lnTo>
                <a:lnTo>
                  <a:pt x="8242512" y="4287888"/>
                </a:lnTo>
                <a:lnTo>
                  <a:pt x="8217759" y="4306606"/>
                </a:lnTo>
                <a:lnTo>
                  <a:pt x="8209910" y="4306606"/>
                </a:lnTo>
                <a:lnTo>
                  <a:pt x="8208099" y="4302378"/>
                </a:lnTo>
                <a:lnTo>
                  <a:pt x="8203873" y="4302378"/>
                </a:lnTo>
                <a:lnTo>
                  <a:pt x="8199645" y="4298152"/>
                </a:lnTo>
                <a:lnTo>
                  <a:pt x="8193608" y="4298152"/>
                </a:lnTo>
                <a:lnTo>
                  <a:pt x="8193608" y="4292115"/>
                </a:lnTo>
                <a:lnTo>
                  <a:pt x="8228024" y="4269774"/>
                </a:lnTo>
                <a:close/>
                <a:moveTo>
                  <a:pt x="8171272" y="4234756"/>
                </a:moveTo>
                <a:lnTo>
                  <a:pt x="8179724" y="4240793"/>
                </a:lnTo>
                <a:lnTo>
                  <a:pt x="8181535" y="4240793"/>
                </a:lnTo>
                <a:lnTo>
                  <a:pt x="8181535" y="4245019"/>
                </a:lnTo>
                <a:lnTo>
                  <a:pt x="8181535" y="4252868"/>
                </a:lnTo>
                <a:lnTo>
                  <a:pt x="8185763" y="4259510"/>
                </a:lnTo>
                <a:lnTo>
                  <a:pt x="8171272" y="4259510"/>
                </a:lnTo>
                <a:lnTo>
                  <a:pt x="8147121" y="4267359"/>
                </a:lnTo>
                <a:lnTo>
                  <a:pt x="8118743" y="4267359"/>
                </a:lnTo>
                <a:lnTo>
                  <a:pt x="8094592" y="4259510"/>
                </a:lnTo>
                <a:lnTo>
                  <a:pt x="8094592" y="4255283"/>
                </a:lnTo>
                <a:lnTo>
                  <a:pt x="8098216" y="4255283"/>
                </a:lnTo>
                <a:lnTo>
                  <a:pt x="8100629" y="4252868"/>
                </a:lnTo>
                <a:lnTo>
                  <a:pt x="8118743" y="4245019"/>
                </a:lnTo>
                <a:lnTo>
                  <a:pt x="8136856" y="4245019"/>
                </a:lnTo>
                <a:lnTo>
                  <a:pt x="8153158" y="4245019"/>
                </a:lnTo>
                <a:close/>
                <a:moveTo>
                  <a:pt x="8037838" y="4234756"/>
                </a:moveTo>
                <a:lnTo>
                  <a:pt x="8051724" y="4238982"/>
                </a:lnTo>
                <a:lnTo>
                  <a:pt x="8057762" y="4240793"/>
                </a:lnTo>
                <a:lnTo>
                  <a:pt x="8066214" y="4245019"/>
                </a:lnTo>
                <a:lnTo>
                  <a:pt x="8072251" y="4252868"/>
                </a:lnTo>
                <a:lnTo>
                  <a:pt x="8075874" y="4259510"/>
                </a:lnTo>
                <a:lnTo>
                  <a:pt x="8069838" y="4259510"/>
                </a:lnTo>
                <a:lnTo>
                  <a:pt x="8051724" y="4267359"/>
                </a:lnTo>
                <a:lnTo>
                  <a:pt x="8029386" y="4267359"/>
                </a:lnTo>
                <a:lnTo>
                  <a:pt x="8005235" y="4267359"/>
                </a:lnTo>
                <a:lnTo>
                  <a:pt x="8005235" y="4252868"/>
                </a:lnTo>
                <a:lnTo>
                  <a:pt x="8015498" y="4249247"/>
                </a:lnTo>
                <a:lnTo>
                  <a:pt x="8027573" y="4245019"/>
                </a:lnTo>
                <a:lnTo>
                  <a:pt x="8029386" y="4240793"/>
                </a:lnTo>
                <a:close/>
                <a:moveTo>
                  <a:pt x="9172302" y="4220265"/>
                </a:moveTo>
                <a:lnTo>
                  <a:pt x="9186189" y="4226302"/>
                </a:lnTo>
                <a:lnTo>
                  <a:pt x="9194643" y="4230530"/>
                </a:lnTo>
                <a:lnTo>
                  <a:pt x="9204303" y="4238982"/>
                </a:lnTo>
                <a:lnTo>
                  <a:pt x="9210945" y="4245019"/>
                </a:lnTo>
                <a:lnTo>
                  <a:pt x="9214566" y="4255284"/>
                </a:lnTo>
                <a:lnTo>
                  <a:pt x="9223021" y="4267359"/>
                </a:lnTo>
                <a:lnTo>
                  <a:pt x="9210945" y="4267359"/>
                </a:lnTo>
                <a:lnTo>
                  <a:pt x="9204303" y="4259510"/>
                </a:lnTo>
                <a:lnTo>
                  <a:pt x="9194643" y="4252868"/>
                </a:lnTo>
                <a:lnTo>
                  <a:pt x="9186189" y="4245019"/>
                </a:lnTo>
                <a:lnTo>
                  <a:pt x="9180152" y="4234756"/>
                </a:lnTo>
                <a:close/>
                <a:moveTo>
                  <a:pt x="9119775" y="4205774"/>
                </a:moveTo>
                <a:lnTo>
                  <a:pt x="9125812" y="4205774"/>
                </a:lnTo>
                <a:lnTo>
                  <a:pt x="9129435" y="4210000"/>
                </a:lnTo>
                <a:lnTo>
                  <a:pt x="9133661" y="4210000"/>
                </a:lnTo>
                <a:lnTo>
                  <a:pt x="9137887" y="4211811"/>
                </a:lnTo>
                <a:lnTo>
                  <a:pt x="9137887" y="4216039"/>
                </a:lnTo>
                <a:lnTo>
                  <a:pt x="9143926" y="4220265"/>
                </a:lnTo>
                <a:lnTo>
                  <a:pt x="9151775" y="4220265"/>
                </a:lnTo>
                <a:lnTo>
                  <a:pt x="9151775" y="4226302"/>
                </a:lnTo>
                <a:lnTo>
                  <a:pt x="9139700" y="4224491"/>
                </a:lnTo>
                <a:lnTo>
                  <a:pt x="9133661" y="4220265"/>
                </a:lnTo>
                <a:lnTo>
                  <a:pt x="9129435" y="4216039"/>
                </a:lnTo>
                <a:lnTo>
                  <a:pt x="9125812" y="4211811"/>
                </a:lnTo>
                <a:close/>
                <a:moveTo>
                  <a:pt x="8503337" y="4166530"/>
                </a:moveTo>
                <a:lnTo>
                  <a:pt x="8529906" y="4172567"/>
                </a:lnTo>
                <a:lnTo>
                  <a:pt x="8529906" y="4187059"/>
                </a:lnTo>
                <a:lnTo>
                  <a:pt x="8511790" y="4197324"/>
                </a:lnTo>
                <a:lnTo>
                  <a:pt x="8507564" y="4201550"/>
                </a:lnTo>
                <a:lnTo>
                  <a:pt x="8503337" y="4205777"/>
                </a:lnTo>
                <a:close/>
                <a:moveTo>
                  <a:pt x="9072681" y="4125475"/>
                </a:moveTo>
                <a:lnTo>
                  <a:pt x="9095021" y="4139966"/>
                </a:lnTo>
                <a:lnTo>
                  <a:pt x="9109510" y="4162304"/>
                </a:lnTo>
                <a:lnTo>
                  <a:pt x="9119775" y="4187059"/>
                </a:lnTo>
                <a:lnTo>
                  <a:pt x="9113134" y="4187059"/>
                </a:lnTo>
                <a:lnTo>
                  <a:pt x="9113134" y="4197322"/>
                </a:lnTo>
                <a:lnTo>
                  <a:pt x="9087172" y="4187059"/>
                </a:lnTo>
                <a:lnTo>
                  <a:pt x="9081133" y="4168945"/>
                </a:lnTo>
                <a:lnTo>
                  <a:pt x="9076907" y="4152041"/>
                </a:lnTo>
                <a:close/>
                <a:moveTo>
                  <a:pt x="8270891" y="4094683"/>
                </a:moveTo>
                <a:lnTo>
                  <a:pt x="8302891" y="4094683"/>
                </a:lnTo>
                <a:lnTo>
                  <a:pt x="8307119" y="4098909"/>
                </a:lnTo>
                <a:lnTo>
                  <a:pt x="8308930" y="4100720"/>
                </a:lnTo>
                <a:lnTo>
                  <a:pt x="8308930" y="4115211"/>
                </a:lnTo>
                <a:lnTo>
                  <a:pt x="8270891" y="4115211"/>
                </a:lnTo>
                <a:close/>
                <a:moveTo>
                  <a:pt x="8327040" y="4086231"/>
                </a:moveTo>
                <a:lnTo>
                  <a:pt x="8404321" y="4094684"/>
                </a:lnTo>
                <a:lnTo>
                  <a:pt x="8404321" y="4100723"/>
                </a:lnTo>
                <a:lnTo>
                  <a:pt x="8408547" y="4109175"/>
                </a:lnTo>
                <a:lnTo>
                  <a:pt x="8408547" y="4115212"/>
                </a:lnTo>
                <a:lnTo>
                  <a:pt x="8412170" y="4125478"/>
                </a:lnTo>
                <a:lnTo>
                  <a:pt x="8404321" y="4125478"/>
                </a:lnTo>
                <a:lnTo>
                  <a:pt x="8383793" y="4113402"/>
                </a:lnTo>
                <a:lnTo>
                  <a:pt x="8359643" y="4109175"/>
                </a:lnTo>
                <a:lnTo>
                  <a:pt x="8327040" y="4109175"/>
                </a:lnTo>
                <a:close/>
                <a:moveTo>
                  <a:pt x="8971854" y="4069929"/>
                </a:moveTo>
                <a:lnTo>
                  <a:pt x="9009891" y="4069929"/>
                </a:lnTo>
                <a:lnTo>
                  <a:pt x="9028608" y="4090456"/>
                </a:lnTo>
                <a:lnTo>
                  <a:pt x="9042494" y="4113399"/>
                </a:lnTo>
                <a:lnTo>
                  <a:pt x="9048530" y="4139965"/>
                </a:lnTo>
                <a:lnTo>
                  <a:pt x="9042494" y="4139965"/>
                </a:lnTo>
                <a:lnTo>
                  <a:pt x="9028610" y="4127287"/>
                </a:lnTo>
                <a:lnTo>
                  <a:pt x="9028610" y="4166532"/>
                </a:lnTo>
                <a:lnTo>
                  <a:pt x="8957364" y="4187062"/>
                </a:lnTo>
                <a:lnTo>
                  <a:pt x="8945288" y="4182834"/>
                </a:lnTo>
                <a:lnTo>
                  <a:pt x="8935025" y="4181023"/>
                </a:lnTo>
                <a:lnTo>
                  <a:pt x="8921137" y="4176797"/>
                </a:lnTo>
                <a:lnTo>
                  <a:pt x="8910874" y="4172571"/>
                </a:lnTo>
                <a:lnTo>
                  <a:pt x="8910874" y="4158684"/>
                </a:lnTo>
                <a:lnTo>
                  <a:pt x="8953138" y="4154456"/>
                </a:lnTo>
                <a:lnTo>
                  <a:pt x="8985741" y="4144193"/>
                </a:lnTo>
                <a:lnTo>
                  <a:pt x="9009892" y="4125475"/>
                </a:lnTo>
                <a:lnTo>
                  <a:pt x="9026797" y="4125475"/>
                </a:lnTo>
                <a:lnTo>
                  <a:pt x="9028608" y="4127284"/>
                </a:lnTo>
                <a:lnTo>
                  <a:pt x="9028608" y="4125475"/>
                </a:lnTo>
                <a:lnTo>
                  <a:pt x="9026795" y="4125475"/>
                </a:lnTo>
                <a:lnTo>
                  <a:pt x="9024382" y="4123664"/>
                </a:lnTo>
                <a:lnTo>
                  <a:pt x="9006268" y="4104947"/>
                </a:lnTo>
                <a:lnTo>
                  <a:pt x="8985740" y="4090456"/>
                </a:lnTo>
                <a:close/>
                <a:moveTo>
                  <a:pt x="8432698" y="4026459"/>
                </a:moveTo>
                <a:lnTo>
                  <a:pt x="8455038" y="4026459"/>
                </a:lnTo>
                <a:lnTo>
                  <a:pt x="8474961" y="4026459"/>
                </a:lnTo>
                <a:lnTo>
                  <a:pt x="8503337" y="4028875"/>
                </a:lnTo>
                <a:lnTo>
                  <a:pt x="8511790" y="4055439"/>
                </a:lnTo>
                <a:lnTo>
                  <a:pt x="8522054" y="4075966"/>
                </a:lnTo>
                <a:lnTo>
                  <a:pt x="8535940" y="4094683"/>
                </a:lnTo>
                <a:lnTo>
                  <a:pt x="8535940" y="4100722"/>
                </a:lnTo>
                <a:lnTo>
                  <a:pt x="8541979" y="4100722"/>
                </a:lnTo>
                <a:lnTo>
                  <a:pt x="8541979" y="4094683"/>
                </a:lnTo>
                <a:lnTo>
                  <a:pt x="8560091" y="4075966"/>
                </a:lnTo>
                <a:lnTo>
                  <a:pt x="8578808" y="4065703"/>
                </a:lnTo>
                <a:lnTo>
                  <a:pt x="8602958" y="4057854"/>
                </a:lnTo>
                <a:lnTo>
                  <a:pt x="8639183" y="4055439"/>
                </a:lnTo>
                <a:lnTo>
                  <a:pt x="8667559" y="4071740"/>
                </a:lnTo>
                <a:lnTo>
                  <a:pt x="8701975" y="4086231"/>
                </a:lnTo>
                <a:lnTo>
                  <a:pt x="8744840" y="4100722"/>
                </a:lnTo>
                <a:lnTo>
                  <a:pt x="8779256" y="4123665"/>
                </a:lnTo>
                <a:lnTo>
                  <a:pt x="8807632" y="4144192"/>
                </a:lnTo>
                <a:lnTo>
                  <a:pt x="8821518" y="4172569"/>
                </a:lnTo>
                <a:lnTo>
                  <a:pt x="8848084" y="4176795"/>
                </a:lnTo>
                <a:lnTo>
                  <a:pt x="8864386" y="4182832"/>
                </a:lnTo>
                <a:lnTo>
                  <a:pt x="8886724" y="4187060"/>
                </a:lnTo>
                <a:lnTo>
                  <a:pt x="8886724" y="4205775"/>
                </a:lnTo>
                <a:lnTo>
                  <a:pt x="8882498" y="4205775"/>
                </a:lnTo>
                <a:lnTo>
                  <a:pt x="8876459" y="4210001"/>
                </a:lnTo>
                <a:lnTo>
                  <a:pt x="8868009" y="4210001"/>
                </a:lnTo>
                <a:lnTo>
                  <a:pt x="8864386" y="4211813"/>
                </a:lnTo>
                <a:lnTo>
                  <a:pt x="8861970" y="4216039"/>
                </a:lnTo>
                <a:lnTo>
                  <a:pt x="8864386" y="4216039"/>
                </a:lnTo>
                <a:lnTo>
                  <a:pt x="8872233" y="4220266"/>
                </a:lnTo>
                <a:lnTo>
                  <a:pt x="8896384" y="4255284"/>
                </a:lnTo>
                <a:lnTo>
                  <a:pt x="8930799" y="4284264"/>
                </a:lnTo>
                <a:lnTo>
                  <a:pt x="8971854" y="4306604"/>
                </a:lnTo>
                <a:lnTo>
                  <a:pt x="8971854" y="4322905"/>
                </a:lnTo>
                <a:lnTo>
                  <a:pt x="8924761" y="4322905"/>
                </a:lnTo>
                <a:lnTo>
                  <a:pt x="8918724" y="4316866"/>
                </a:lnTo>
                <a:lnTo>
                  <a:pt x="8910875" y="4312640"/>
                </a:lnTo>
                <a:lnTo>
                  <a:pt x="8904838" y="4312640"/>
                </a:lnTo>
                <a:lnTo>
                  <a:pt x="8896384" y="4312640"/>
                </a:lnTo>
                <a:lnTo>
                  <a:pt x="8890347" y="4310830"/>
                </a:lnTo>
                <a:lnTo>
                  <a:pt x="8878272" y="4306604"/>
                </a:lnTo>
                <a:lnTo>
                  <a:pt x="8868009" y="4298151"/>
                </a:lnTo>
                <a:lnTo>
                  <a:pt x="8861970" y="4292113"/>
                </a:lnTo>
                <a:lnTo>
                  <a:pt x="8854121" y="4277622"/>
                </a:lnTo>
                <a:lnTo>
                  <a:pt x="8848084" y="4267359"/>
                </a:lnTo>
                <a:lnTo>
                  <a:pt x="8839630" y="4259510"/>
                </a:lnTo>
                <a:lnTo>
                  <a:pt x="8811256" y="4245019"/>
                </a:lnTo>
                <a:lnTo>
                  <a:pt x="8791331" y="4245019"/>
                </a:lnTo>
                <a:lnTo>
                  <a:pt x="8764765" y="4252868"/>
                </a:lnTo>
                <a:lnTo>
                  <a:pt x="8740614" y="4267359"/>
                </a:lnTo>
                <a:lnTo>
                  <a:pt x="8716464" y="4273396"/>
                </a:lnTo>
                <a:lnTo>
                  <a:pt x="8691710" y="4259510"/>
                </a:lnTo>
                <a:lnTo>
                  <a:pt x="8667559" y="4252868"/>
                </a:lnTo>
                <a:lnTo>
                  <a:pt x="8641598" y="4249245"/>
                </a:lnTo>
                <a:lnTo>
                  <a:pt x="8607185" y="4252868"/>
                </a:lnTo>
                <a:lnTo>
                  <a:pt x="8610806" y="4238982"/>
                </a:lnTo>
                <a:lnTo>
                  <a:pt x="8613221" y="4226302"/>
                </a:lnTo>
                <a:lnTo>
                  <a:pt x="8616844" y="4220266"/>
                </a:lnTo>
                <a:lnTo>
                  <a:pt x="8621071" y="4211813"/>
                </a:lnTo>
                <a:lnTo>
                  <a:pt x="8625297" y="4205775"/>
                </a:lnTo>
                <a:lnTo>
                  <a:pt x="8621071" y="4197323"/>
                </a:lnTo>
                <a:lnTo>
                  <a:pt x="8602958" y="4166530"/>
                </a:lnTo>
                <a:lnTo>
                  <a:pt x="8578808" y="4148418"/>
                </a:lnTo>
                <a:lnTo>
                  <a:pt x="8550431" y="4139966"/>
                </a:lnTo>
                <a:lnTo>
                  <a:pt x="8517828" y="4129701"/>
                </a:lnTo>
                <a:lnTo>
                  <a:pt x="8487641" y="4123665"/>
                </a:lnTo>
                <a:lnTo>
                  <a:pt x="8461075" y="4109174"/>
                </a:lnTo>
                <a:lnTo>
                  <a:pt x="8444773" y="4086231"/>
                </a:lnTo>
                <a:lnTo>
                  <a:pt x="8450810" y="4084420"/>
                </a:lnTo>
                <a:lnTo>
                  <a:pt x="8455038" y="4084420"/>
                </a:lnTo>
                <a:lnTo>
                  <a:pt x="8459262" y="4080194"/>
                </a:lnTo>
                <a:lnTo>
                  <a:pt x="8461075" y="4075966"/>
                </a:lnTo>
                <a:lnTo>
                  <a:pt x="8465301" y="4069930"/>
                </a:lnTo>
                <a:lnTo>
                  <a:pt x="8444773" y="4065703"/>
                </a:lnTo>
                <a:lnTo>
                  <a:pt x="8422433" y="4055439"/>
                </a:lnTo>
                <a:lnTo>
                  <a:pt x="8404321" y="4047591"/>
                </a:lnTo>
                <a:lnTo>
                  <a:pt x="8404321" y="4028875"/>
                </a:lnTo>
                <a:close/>
                <a:moveTo>
                  <a:pt x="8238289" y="3957027"/>
                </a:moveTo>
                <a:lnTo>
                  <a:pt x="8242515" y="3957027"/>
                </a:lnTo>
                <a:lnTo>
                  <a:pt x="8246138" y="3957027"/>
                </a:lnTo>
                <a:lnTo>
                  <a:pt x="8246138" y="3960650"/>
                </a:lnTo>
                <a:lnTo>
                  <a:pt x="8246138" y="3964876"/>
                </a:lnTo>
                <a:lnTo>
                  <a:pt x="8250364" y="3964876"/>
                </a:lnTo>
                <a:lnTo>
                  <a:pt x="8250364" y="3969102"/>
                </a:lnTo>
                <a:lnTo>
                  <a:pt x="8256401" y="3969102"/>
                </a:lnTo>
                <a:lnTo>
                  <a:pt x="8252175" y="3970913"/>
                </a:lnTo>
                <a:lnTo>
                  <a:pt x="8250364" y="3970913"/>
                </a:lnTo>
                <a:lnTo>
                  <a:pt x="8250364" y="3975139"/>
                </a:lnTo>
                <a:lnTo>
                  <a:pt x="8238289" y="3985404"/>
                </a:lnTo>
                <a:lnTo>
                  <a:pt x="8228026" y="3998082"/>
                </a:lnTo>
                <a:lnTo>
                  <a:pt x="8217761" y="4008347"/>
                </a:lnTo>
                <a:lnTo>
                  <a:pt x="8179724" y="4004121"/>
                </a:lnTo>
                <a:lnTo>
                  <a:pt x="8147121" y="4004121"/>
                </a:lnTo>
                <a:lnTo>
                  <a:pt x="8108479" y="4008347"/>
                </a:lnTo>
                <a:lnTo>
                  <a:pt x="8108479" y="4028874"/>
                </a:lnTo>
                <a:lnTo>
                  <a:pt x="8114517" y="4033101"/>
                </a:lnTo>
                <a:lnTo>
                  <a:pt x="8114517" y="4036724"/>
                </a:lnTo>
                <a:lnTo>
                  <a:pt x="8118743" y="4040950"/>
                </a:lnTo>
                <a:lnTo>
                  <a:pt x="8122970" y="4047591"/>
                </a:lnTo>
                <a:lnTo>
                  <a:pt x="8161007" y="4033101"/>
                </a:lnTo>
                <a:lnTo>
                  <a:pt x="8199647" y="4022836"/>
                </a:lnTo>
                <a:lnTo>
                  <a:pt x="8199647" y="4040950"/>
                </a:lnTo>
                <a:lnTo>
                  <a:pt x="8193610" y="4040950"/>
                </a:lnTo>
                <a:lnTo>
                  <a:pt x="8181534" y="4047591"/>
                </a:lnTo>
                <a:lnTo>
                  <a:pt x="8167044" y="4055441"/>
                </a:lnTo>
                <a:lnTo>
                  <a:pt x="8153157" y="4061477"/>
                </a:lnTo>
                <a:lnTo>
                  <a:pt x="8165233" y="4086231"/>
                </a:lnTo>
                <a:lnTo>
                  <a:pt x="8179724" y="4109174"/>
                </a:lnTo>
                <a:lnTo>
                  <a:pt x="8185761" y="4129702"/>
                </a:lnTo>
                <a:lnTo>
                  <a:pt x="8193610" y="4166533"/>
                </a:lnTo>
                <a:lnTo>
                  <a:pt x="8185761" y="4166533"/>
                </a:lnTo>
                <a:lnTo>
                  <a:pt x="8185761" y="4172569"/>
                </a:lnTo>
                <a:lnTo>
                  <a:pt x="8179724" y="4168946"/>
                </a:lnTo>
                <a:lnTo>
                  <a:pt x="8175498" y="4168946"/>
                </a:lnTo>
                <a:lnTo>
                  <a:pt x="8175498" y="4166533"/>
                </a:lnTo>
                <a:lnTo>
                  <a:pt x="8171272" y="4166533"/>
                </a:lnTo>
                <a:lnTo>
                  <a:pt x="8151347" y="4144192"/>
                </a:lnTo>
                <a:lnTo>
                  <a:pt x="8132630" y="4119439"/>
                </a:lnTo>
                <a:lnTo>
                  <a:pt x="8114517" y="4094685"/>
                </a:lnTo>
                <a:lnTo>
                  <a:pt x="8114517" y="4172569"/>
                </a:lnTo>
                <a:lnTo>
                  <a:pt x="8084328" y="4172569"/>
                </a:lnTo>
                <a:lnTo>
                  <a:pt x="8084328" y="4168946"/>
                </a:lnTo>
                <a:lnTo>
                  <a:pt x="8080102" y="4168946"/>
                </a:lnTo>
                <a:lnTo>
                  <a:pt x="8080102" y="4166533"/>
                </a:lnTo>
                <a:lnTo>
                  <a:pt x="8075875" y="4166533"/>
                </a:lnTo>
                <a:lnTo>
                  <a:pt x="8080102" y="4139966"/>
                </a:lnTo>
                <a:lnTo>
                  <a:pt x="8075875" y="4125475"/>
                </a:lnTo>
                <a:lnTo>
                  <a:pt x="8069839" y="4113400"/>
                </a:lnTo>
                <a:lnTo>
                  <a:pt x="8061989" y="4094685"/>
                </a:lnTo>
                <a:lnTo>
                  <a:pt x="8061989" y="4075968"/>
                </a:lnTo>
                <a:lnTo>
                  <a:pt x="8072252" y="4055441"/>
                </a:lnTo>
                <a:lnTo>
                  <a:pt x="8086140" y="4026459"/>
                </a:lnTo>
                <a:lnTo>
                  <a:pt x="8100629" y="3999895"/>
                </a:lnTo>
                <a:lnTo>
                  <a:pt x="8114517" y="3979365"/>
                </a:lnTo>
                <a:lnTo>
                  <a:pt x="8122970" y="3969102"/>
                </a:lnTo>
                <a:lnTo>
                  <a:pt x="8157384" y="3979365"/>
                </a:lnTo>
                <a:lnTo>
                  <a:pt x="8179724" y="3979365"/>
                </a:lnTo>
                <a:lnTo>
                  <a:pt x="8195421" y="3975139"/>
                </a:lnTo>
                <a:lnTo>
                  <a:pt x="8217761" y="3969102"/>
                </a:lnTo>
                <a:close/>
                <a:moveTo>
                  <a:pt x="8317380" y="3950385"/>
                </a:moveTo>
                <a:lnTo>
                  <a:pt x="8331266" y="3957027"/>
                </a:lnTo>
                <a:lnTo>
                  <a:pt x="8337305" y="3960650"/>
                </a:lnTo>
                <a:lnTo>
                  <a:pt x="8345757" y="3969102"/>
                </a:lnTo>
                <a:lnTo>
                  <a:pt x="8347567" y="3975139"/>
                </a:lnTo>
                <a:lnTo>
                  <a:pt x="8347567" y="3989630"/>
                </a:lnTo>
                <a:lnTo>
                  <a:pt x="8347567" y="4008348"/>
                </a:lnTo>
                <a:lnTo>
                  <a:pt x="8341531" y="4012574"/>
                </a:lnTo>
                <a:lnTo>
                  <a:pt x="8337305" y="4014384"/>
                </a:lnTo>
                <a:lnTo>
                  <a:pt x="8337305" y="4018611"/>
                </a:lnTo>
                <a:lnTo>
                  <a:pt x="8337305" y="4022837"/>
                </a:lnTo>
                <a:lnTo>
                  <a:pt x="8337305" y="4026460"/>
                </a:lnTo>
                <a:lnTo>
                  <a:pt x="8337305" y="4028875"/>
                </a:lnTo>
                <a:lnTo>
                  <a:pt x="8335492" y="4033102"/>
                </a:lnTo>
                <a:lnTo>
                  <a:pt x="8327040" y="4040951"/>
                </a:lnTo>
                <a:lnTo>
                  <a:pt x="8327040" y="4022837"/>
                </a:lnTo>
                <a:lnTo>
                  <a:pt x="8313154" y="3999895"/>
                </a:lnTo>
                <a:lnTo>
                  <a:pt x="8313154" y="3975139"/>
                </a:lnTo>
                <a:close/>
                <a:moveTo>
                  <a:pt x="7999200" y="3810917"/>
                </a:moveTo>
                <a:lnTo>
                  <a:pt x="8019125" y="3816954"/>
                </a:lnTo>
                <a:lnTo>
                  <a:pt x="8043878" y="3831445"/>
                </a:lnTo>
                <a:lnTo>
                  <a:pt x="8066218" y="3853785"/>
                </a:lnTo>
                <a:lnTo>
                  <a:pt x="8075878" y="3872502"/>
                </a:lnTo>
                <a:lnTo>
                  <a:pt x="8066218" y="3878539"/>
                </a:lnTo>
                <a:lnTo>
                  <a:pt x="8055954" y="3888802"/>
                </a:lnTo>
                <a:lnTo>
                  <a:pt x="8043878" y="3897256"/>
                </a:lnTo>
                <a:lnTo>
                  <a:pt x="8029387" y="3903292"/>
                </a:lnTo>
                <a:lnTo>
                  <a:pt x="8041463" y="3935895"/>
                </a:lnTo>
                <a:lnTo>
                  <a:pt x="8055954" y="3960651"/>
                </a:lnTo>
                <a:lnTo>
                  <a:pt x="8069840" y="3989631"/>
                </a:lnTo>
                <a:lnTo>
                  <a:pt x="8057764" y="3993857"/>
                </a:lnTo>
                <a:lnTo>
                  <a:pt x="8051728" y="3993857"/>
                </a:lnTo>
                <a:lnTo>
                  <a:pt x="8047501" y="3993857"/>
                </a:lnTo>
                <a:lnTo>
                  <a:pt x="8043878" y="3998083"/>
                </a:lnTo>
                <a:lnTo>
                  <a:pt x="8041463" y="3999896"/>
                </a:lnTo>
                <a:lnTo>
                  <a:pt x="8037842" y="4008348"/>
                </a:lnTo>
                <a:lnTo>
                  <a:pt x="8019125" y="4040951"/>
                </a:lnTo>
                <a:lnTo>
                  <a:pt x="8009465" y="4080196"/>
                </a:lnTo>
                <a:lnTo>
                  <a:pt x="7990748" y="4115214"/>
                </a:lnTo>
                <a:lnTo>
                  <a:pt x="7981088" y="4123666"/>
                </a:lnTo>
                <a:lnTo>
                  <a:pt x="7970823" y="4123666"/>
                </a:lnTo>
                <a:lnTo>
                  <a:pt x="7958748" y="4125477"/>
                </a:lnTo>
                <a:lnTo>
                  <a:pt x="7946672" y="4125477"/>
                </a:lnTo>
                <a:lnTo>
                  <a:pt x="7924334" y="4113402"/>
                </a:lnTo>
                <a:lnTo>
                  <a:pt x="7903806" y="4109175"/>
                </a:lnTo>
                <a:lnTo>
                  <a:pt x="7877845" y="4109175"/>
                </a:lnTo>
                <a:lnTo>
                  <a:pt x="7853089" y="4104949"/>
                </a:lnTo>
                <a:lnTo>
                  <a:pt x="7828938" y="4094687"/>
                </a:lnTo>
                <a:lnTo>
                  <a:pt x="7804787" y="4061479"/>
                </a:lnTo>
                <a:lnTo>
                  <a:pt x="7786675" y="4018611"/>
                </a:lnTo>
                <a:lnTo>
                  <a:pt x="7782449" y="3969103"/>
                </a:lnTo>
                <a:lnTo>
                  <a:pt x="7800561" y="3960651"/>
                </a:lnTo>
                <a:lnTo>
                  <a:pt x="7815052" y="3960651"/>
                </a:lnTo>
                <a:lnTo>
                  <a:pt x="7828938" y="3964877"/>
                </a:lnTo>
                <a:lnTo>
                  <a:pt x="7843429" y="3957028"/>
                </a:lnTo>
                <a:lnTo>
                  <a:pt x="7861541" y="3928046"/>
                </a:lnTo>
                <a:lnTo>
                  <a:pt x="7906220" y="3922009"/>
                </a:lnTo>
                <a:lnTo>
                  <a:pt x="7914069" y="3915368"/>
                </a:lnTo>
                <a:lnTo>
                  <a:pt x="7920108" y="3907519"/>
                </a:lnTo>
                <a:lnTo>
                  <a:pt x="7920108" y="3903292"/>
                </a:lnTo>
                <a:lnTo>
                  <a:pt x="7924334" y="3900877"/>
                </a:lnTo>
                <a:lnTo>
                  <a:pt x="7924334" y="3897256"/>
                </a:lnTo>
                <a:lnTo>
                  <a:pt x="7924334" y="3893030"/>
                </a:lnTo>
                <a:lnTo>
                  <a:pt x="7927955" y="3888802"/>
                </a:lnTo>
                <a:lnTo>
                  <a:pt x="7934597" y="3888802"/>
                </a:lnTo>
                <a:lnTo>
                  <a:pt x="7946672" y="3888802"/>
                </a:lnTo>
                <a:lnTo>
                  <a:pt x="7958748" y="3888802"/>
                </a:lnTo>
                <a:lnTo>
                  <a:pt x="7966597" y="3864048"/>
                </a:lnTo>
                <a:lnTo>
                  <a:pt x="7976860" y="3845331"/>
                </a:lnTo>
                <a:lnTo>
                  <a:pt x="7987124" y="3829029"/>
                </a:lnTo>
                <a:close/>
                <a:moveTo>
                  <a:pt x="6980054" y="3763221"/>
                </a:moveTo>
                <a:lnTo>
                  <a:pt x="7000582" y="3777712"/>
                </a:lnTo>
                <a:lnTo>
                  <a:pt x="7012658" y="3802465"/>
                </a:lnTo>
                <a:lnTo>
                  <a:pt x="7012658" y="3839294"/>
                </a:lnTo>
                <a:lnTo>
                  <a:pt x="7012658" y="3843520"/>
                </a:lnTo>
                <a:lnTo>
                  <a:pt x="7014470" y="3843520"/>
                </a:lnTo>
                <a:lnTo>
                  <a:pt x="7018696" y="3845333"/>
                </a:lnTo>
                <a:lnTo>
                  <a:pt x="7018696" y="3849559"/>
                </a:lnTo>
                <a:lnTo>
                  <a:pt x="7018696" y="3858011"/>
                </a:lnTo>
                <a:lnTo>
                  <a:pt x="7012658" y="3858011"/>
                </a:lnTo>
                <a:lnTo>
                  <a:pt x="7004205" y="3859822"/>
                </a:lnTo>
                <a:lnTo>
                  <a:pt x="7000582" y="3868276"/>
                </a:lnTo>
                <a:lnTo>
                  <a:pt x="6994545" y="3872502"/>
                </a:lnTo>
                <a:lnTo>
                  <a:pt x="6990319" y="3872502"/>
                </a:lnTo>
                <a:lnTo>
                  <a:pt x="6986091" y="3868276"/>
                </a:lnTo>
                <a:lnTo>
                  <a:pt x="6984280" y="3868276"/>
                </a:lnTo>
                <a:lnTo>
                  <a:pt x="6980054" y="3864048"/>
                </a:lnTo>
                <a:lnTo>
                  <a:pt x="6966167" y="3835068"/>
                </a:lnTo>
                <a:lnTo>
                  <a:pt x="6966167" y="3792201"/>
                </a:lnTo>
                <a:lnTo>
                  <a:pt x="6969791" y="3786164"/>
                </a:lnTo>
                <a:lnTo>
                  <a:pt x="6974017" y="3781938"/>
                </a:lnTo>
                <a:lnTo>
                  <a:pt x="6975827" y="3773486"/>
                </a:lnTo>
                <a:close/>
                <a:moveTo>
                  <a:pt x="8250362" y="3720353"/>
                </a:moveTo>
                <a:lnTo>
                  <a:pt x="8266663" y="3738465"/>
                </a:lnTo>
                <a:lnTo>
                  <a:pt x="8278739" y="3758993"/>
                </a:lnTo>
                <a:lnTo>
                  <a:pt x="8278739" y="3792201"/>
                </a:lnTo>
                <a:lnTo>
                  <a:pt x="8280549" y="3800051"/>
                </a:lnTo>
                <a:lnTo>
                  <a:pt x="8284775" y="3800051"/>
                </a:lnTo>
                <a:lnTo>
                  <a:pt x="8284775" y="3802466"/>
                </a:lnTo>
                <a:lnTo>
                  <a:pt x="8280549" y="3802466"/>
                </a:lnTo>
                <a:lnTo>
                  <a:pt x="8278739" y="3810919"/>
                </a:lnTo>
                <a:lnTo>
                  <a:pt x="8278739" y="3816955"/>
                </a:lnTo>
                <a:lnTo>
                  <a:pt x="8274512" y="3816955"/>
                </a:lnTo>
                <a:lnTo>
                  <a:pt x="8274512" y="3821181"/>
                </a:lnTo>
                <a:lnTo>
                  <a:pt x="8270889" y="3821181"/>
                </a:lnTo>
                <a:lnTo>
                  <a:pt x="8264250" y="3824805"/>
                </a:lnTo>
                <a:lnTo>
                  <a:pt x="8260626" y="3816955"/>
                </a:lnTo>
                <a:lnTo>
                  <a:pt x="8260626" y="3814540"/>
                </a:lnTo>
                <a:lnTo>
                  <a:pt x="8256400" y="3814540"/>
                </a:lnTo>
                <a:lnTo>
                  <a:pt x="8252174" y="3814540"/>
                </a:lnTo>
                <a:lnTo>
                  <a:pt x="8250362" y="3810919"/>
                </a:lnTo>
                <a:lnTo>
                  <a:pt x="8250362" y="3816955"/>
                </a:lnTo>
                <a:lnTo>
                  <a:pt x="8252174" y="3821181"/>
                </a:lnTo>
                <a:lnTo>
                  <a:pt x="8256400" y="3824805"/>
                </a:lnTo>
                <a:lnTo>
                  <a:pt x="8260626" y="3829031"/>
                </a:lnTo>
                <a:lnTo>
                  <a:pt x="8256400" y="3831446"/>
                </a:lnTo>
                <a:lnTo>
                  <a:pt x="8256400" y="3835070"/>
                </a:lnTo>
                <a:lnTo>
                  <a:pt x="8256400" y="3839296"/>
                </a:lnTo>
                <a:lnTo>
                  <a:pt x="8256400" y="3849559"/>
                </a:lnTo>
                <a:lnTo>
                  <a:pt x="8238286" y="3849559"/>
                </a:lnTo>
                <a:lnTo>
                  <a:pt x="8238286" y="3839296"/>
                </a:lnTo>
                <a:lnTo>
                  <a:pt x="8228024" y="3835070"/>
                </a:lnTo>
                <a:lnTo>
                  <a:pt x="8217759" y="3829031"/>
                </a:lnTo>
                <a:lnTo>
                  <a:pt x="8214136" y="3821181"/>
                </a:lnTo>
                <a:lnTo>
                  <a:pt x="8209910" y="3810919"/>
                </a:lnTo>
                <a:lnTo>
                  <a:pt x="8208099" y="3800051"/>
                </a:lnTo>
                <a:lnTo>
                  <a:pt x="8199647" y="3786163"/>
                </a:lnTo>
                <a:lnTo>
                  <a:pt x="8189382" y="3792201"/>
                </a:lnTo>
                <a:lnTo>
                  <a:pt x="8175496" y="3800051"/>
                </a:lnTo>
                <a:lnTo>
                  <a:pt x="8161005" y="3802466"/>
                </a:lnTo>
                <a:lnTo>
                  <a:pt x="8147119" y="3810919"/>
                </a:lnTo>
                <a:lnTo>
                  <a:pt x="8147119" y="3792201"/>
                </a:lnTo>
                <a:lnTo>
                  <a:pt x="8151345" y="3787975"/>
                </a:lnTo>
                <a:lnTo>
                  <a:pt x="8151345" y="3786163"/>
                </a:lnTo>
                <a:lnTo>
                  <a:pt x="8153156" y="3786163"/>
                </a:lnTo>
                <a:lnTo>
                  <a:pt x="8153156" y="3777710"/>
                </a:lnTo>
                <a:lnTo>
                  <a:pt x="8181533" y="3767447"/>
                </a:lnTo>
                <a:lnTo>
                  <a:pt x="8208099" y="3758993"/>
                </a:lnTo>
                <a:lnTo>
                  <a:pt x="8232250" y="3744504"/>
                </a:lnTo>
                <a:close/>
                <a:moveTo>
                  <a:pt x="8075879" y="3681109"/>
                </a:moveTo>
                <a:lnTo>
                  <a:pt x="8084331" y="3688959"/>
                </a:lnTo>
                <a:lnTo>
                  <a:pt x="8086142" y="3688959"/>
                </a:lnTo>
                <a:lnTo>
                  <a:pt x="8090368" y="3688959"/>
                </a:lnTo>
                <a:lnTo>
                  <a:pt x="8090368" y="3691374"/>
                </a:lnTo>
                <a:lnTo>
                  <a:pt x="8090368" y="3699222"/>
                </a:lnTo>
                <a:lnTo>
                  <a:pt x="8094594" y="3705863"/>
                </a:lnTo>
                <a:lnTo>
                  <a:pt x="8072255" y="3723978"/>
                </a:lnTo>
                <a:lnTo>
                  <a:pt x="8057764" y="3742695"/>
                </a:lnTo>
                <a:lnTo>
                  <a:pt x="8041462" y="3757184"/>
                </a:lnTo>
                <a:lnTo>
                  <a:pt x="8015500" y="3771675"/>
                </a:lnTo>
                <a:lnTo>
                  <a:pt x="8015500" y="3763223"/>
                </a:lnTo>
                <a:lnTo>
                  <a:pt x="8037841" y="3738467"/>
                </a:lnTo>
                <a:lnTo>
                  <a:pt x="8061992" y="3713713"/>
                </a:lnTo>
                <a:close/>
                <a:moveTo>
                  <a:pt x="2998871" y="3491528"/>
                </a:moveTo>
                <a:lnTo>
                  <a:pt x="3013361" y="3491528"/>
                </a:lnTo>
                <a:lnTo>
                  <a:pt x="3027247" y="3493944"/>
                </a:lnTo>
                <a:lnTo>
                  <a:pt x="3043549" y="3501794"/>
                </a:lnTo>
                <a:lnTo>
                  <a:pt x="3037512" y="3506020"/>
                </a:lnTo>
                <a:lnTo>
                  <a:pt x="3033286" y="3512058"/>
                </a:lnTo>
                <a:lnTo>
                  <a:pt x="3027247" y="3516284"/>
                </a:lnTo>
                <a:lnTo>
                  <a:pt x="3015172" y="3516284"/>
                </a:lnTo>
                <a:lnTo>
                  <a:pt x="3004910" y="3512058"/>
                </a:lnTo>
                <a:lnTo>
                  <a:pt x="2995250" y="3512058"/>
                </a:lnTo>
                <a:lnTo>
                  <a:pt x="2984985" y="3512058"/>
                </a:lnTo>
                <a:lnTo>
                  <a:pt x="2972910" y="3516284"/>
                </a:lnTo>
                <a:lnTo>
                  <a:pt x="2972910" y="3493944"/>
                </a:lnTo>
                <a:close/>
                <a:moveTo>
                  <a:pt x="8136855" y="3469188"/>
                </a:moveTo>
                <a:lnTo>
                  <a:pt x="8147119" y="3469188"/>
                </a:lnTo>
                <a:lnTo>
                  <a:pt x="8161005" y="3469188"/>
                </a:lnTo>
                <a:lnTo>
                  <a:pt x="8161005" y="3506017"/>
                </a:lnTo>
                <a:lnTo>
                  <a:pt x="8157382" y="3530773"/>
                </a:lnTo>
                <a:lnTo>
                  <a:pt x="8151346" y="3551301"/>
                </a:lnTo>
                <a:lnTo>
                  <a:pt x="8147119" y="3588130"/>
                </a:lnTo>
                <a:lnTo>
                  <a:pt x="8153156" y="3588130"/>
                </a:lnTo>
                <a:lnTo>
                  <a:pt x="8153156" y="3594771"/>
                </a:lnTo>
                <a:lnTo>
                  <a:pt x="8167044" y="3594771"/>
                </a:lnTo>
                <a:lnTo>
                  <a:pt x="8175496" y="3594771"/>
                </a:lnTo>
                <a:lnTo>
                  <a:pt x="8181533" y="3594771"/>
                </a:lnTo>
                <a:lnTo>
                  <a:pt x="8189382" y="3598393"/>
                </a:lnTo>
                <a:lnTo>
                  <a:pt x="8195421" y="3602621"/>
                </a:lnTo>
                <a:lnTo>
                  <a:pt x="8209910" y="3605034"/>
                </a:lnTo>
                <a:lnTo>
                  <a:pt x="8217759" y="3631600"/>
                </a:lnTo>
                <a:lnTo>
                  <a:pt x="8232250" y="3647902"/>
                </a:lnTo>
                <a:lnTo>
                  <a:pt x="8250362" y="3666619"/>
                </a:lnTo>
                <a:lnTo>
                  <a:pt x="8264250" y="3691373"/>
                </a:lnTo>
                <a:lnTo>
                  <a:pt x="8252174" y="3695599"/>
                </a:lnTo>
                <a:lnTo>
                  <a:pt x="8246136" y="3699222"/>
                </a:lnTo>
                <a:lnTo>
                  <a:pt x="8242512" y="3699222"/>
                </a:lnTo>
                <a:lnTo>
                  <a:pt x="8242512" y="3703448"/>
                </a:lnTo>
                <a:lnTo>
                  <a:pt x="8242512" y="3705864"/>
                </a:lnTo>
                <a:lnTo>
                  <a:pt x="8242512" y="3709487"/>
                </a:lnTo>
                <a:lnTo>
                  <a:pt x="8235871" y="3709487"/>
                </a:lnTo>
                <a:lnTo>
                  <a:pt x="8223796" y="3713713"/>
                </a:lnTo>
                <a:lnTo>
                  <a:pt x="8221985" y="3705864"/>
                </a:lnTo>
                <a:lnTo>
                  <a:pt x="8221985" y="3703448"/>
                </a:lnTo>
                <a:lnTo>
                  <a:pt x="8217759" y="3703448"/>
                </a:lnTo>
                <a:lnTo>
                  <a:pt x="8214136" y="3703448"/>
                </a:lnTo>
                <a:lnTo>
                  <a:pt x="8209910" y="3699222"/>
                </a:lnTo>
                <a:lnTo>
                  <a:pt x="8203873" y="3713713"/>
                </a:lnTo>
                <a:lnTo>
                  <a:pt x="8199647" y="3723976"/>
                </a:lnTo>
                <a:lnTo>
                  <a:pt x="8193608" y="3734241"/>
                </a:lnTo>
                <a:lnTo>
                  <a:pt x="8181533" y="3738467"/>
                </a:lnTo>
                <a:lnTo>
                  <a:pt x="8171270" y="3744503"/>
                </a:lnTo>
                <a:lnTo>
                  <a:pt x="8171270" y="3738467"/>
                </a:lnTo>
                <a:lnTo>
                  <a:pt x="8165231" y="3730617"/>
                </a:lnTo>
                <a:lnTo>
                  <a:pt x="8165231" y="3723976"/>
                </a:lnTo>
                <a:lnTo>
                  <a:pt x="8165231" y="3720354"/>
                </a:lnTo>
                <a:lnTo>
                  <a:pt x="8165231" y="3717939"/>
                </a:lnTo>
                <a:lnTo>
                  <a:pt x="8165231" y="3713713"/>
                </a:lnTo>
                <a:lnTo>
                  <a:pt x="8161005" y="3709487"/>
                </a:lnTo>
                <a:lnTo>
                  <a:pt x="8157382" y="3709487"/>
                </a:lnTo>
                <a:lnTo>
                  <a:pt x="8147119" y="3705864"/>
                </a:lnTo>
                <a:lnTo>
                  <a:pt x="8147119" y="3695599"/>
                </a:lnTo>
                <a:lnTo>
                  <a:pt x="8147119" y="3685336"/>
                </a:lnTo>
                <a:lnTo>
                  <a:pt x="8151346" y="3676882"/>
                </a:lnTo>
                <a:lnTo>
                  <a:pt x="8151346" y="3675071"/>
                </a:lnTo>
                <a:lnTo>
                  <a:pt x="8153156" y="3670845"/>
                </a:lnTo>
                <a:lnTo>
                  <a:pt x="8161005" y="3670845"/>
                </a:lnTo>
                <a:lnTo>
                  <a:pt x="8171270" y="3666619"/>
                </a:lnTo>
                <a:lnTo>
                  <a:pt x="8185761" y="3666619"/>
                </a:lnTo>
                <a:lnTo>
                  <a:pt x="8185761" y="3691373"/>
                </a:lnTo>
                <a:lnTo>
                  <a:pt x="8209910" y="3691373"/>
                </a:lnTo>
                <a:lnTo>
                  <a:pt x="8209910" y="3685336"/>
                </a:lnTo>
                <a:lnTo>
                  <a:pt x="8214136" y="3676882"/>
                </a:lnTo>
                <a:lnTo>
                  <a:pt x="8217759" y="3675071"/>
                </a:lnTo>
                <a:lnTo>
                  <a:pt x="8217759" y="3670845"/>
                </a:lnTo>
                <a:lnTo>
                  <a:pt x="8221985" y="3666619"/>
                </a:lnTo>
                <a:lnTo>
                  <a:pt x="8223796" y="3660580"/>
                </a:lnTo>
                <a:lnTo>
                  <a:pt x="8217759" y="3660580"/>
                </a:lnTo>
                <a:lnTo>
                  <a:pt x="8181533" y="3631600"/>
                </a:lnTo>
                <a:lnTo>
                  <a:pt x="8141083" y="3612883"/>
                </a:lnTo>
                <a:lnTo>
                  <a:pt x="8141083" y="3627374"/>
                </a:lnTo>
                <a:lnTo>
                  <a:pt x="8136855" y="3637637"/>
                </a:lnTo>
                <a:lnTo>
                  <a:pt x="8132629" y="3647902"/>
                </a:lnTo>
                <a:lnTo>
                  <a:pt x="8132629" y="3660580"/>
                </a:lnTo>
                <a:lnTo>
                  <a:pt x="8129007" y="3656354"/>
                </a:lnTo>
                <a:lnTo>
                  <a:pt x="8126592" y="3652128"/>
                </a:lnTo>
                <a:lnTo>
                  <a:pt x="8126592" y="3647902"/>
                </a:lnTo>
                <a:lnTo>
                  <a:pt x="8122969" y="3646091"/>
                </a:lnTo>
                <a:lnTo>
                  <a:pt x="8112704" y="3618922"/>
                </a:lnTo>
                <a:lnTo>
                  <a:pt x="8100629" y="3588130"/>
                </a:lnTo>
                <a:lnTo>
                  <a:pt x="8098215" y="3547074"/>
                </a:lnTo>
                <a:lnTo>
                  <a:pt x="8100629" y="3512056"/>
                </a:lnTo>
                <a:lnTo>
                  <a:pt x="8114517" y="3477037"/>
                </a:lnTo>
                <a:lnTo>
                  <a:pt x="8126592" y="3472811"/>
                </a:lnTo>
                <a:close/>
                <a:moveTo>
                  <a:pt x="2881749" y="3469188"/>
                </a:moveTo>
                <a:lnTo>
                  <a:pt x="2895635" y="3469188"/>
                </a:lnTo>
                <a:lnTo>
                  <a:pt x="2910127" y="3472812"/>
                </a:lnTo>
                <a:lnTo>
                  <a:pt x="2924013" y="3472812"/>
                </a:lnTo>
                <a:lnTo>
                  <a:pt x="2934278" y="3477038"/>
                </a:lnTo>
                <a:lnTo>
                  <a:pt x="2934278" y="3493944"/>
                </a:lnTo>
                <a:lnTo>
                  <a:pt x="2881749" y="3493944"/>
                </a:lnTo>
                <a:close/>
                <a:moveTo>
                  <a:pt x="2583486" y="3469188"/>
                </a:moveTo>
                <a:lnTo>
                  <a:pt x="2602203" y="3472812"/>
                </a:lnTo>
                <a:lnTo>
                  <a:pt x="2611863" y="3479453"/>
                </a:lnTo>
                <a:lnTo>
                  <a:pt x="2626353" y="3487301"/>
                </a:lnTo>
                <a:lnTo>
                  <a:pt x="2638428" y="3493943"/>
                </a:lnTo>
                <a:lnTo>
                  <a:pt x="2638428" y="3501793"/>
                </a:lnTo>
                <a:lnTo>
                  <a:pt x="2624543" y="3501793"/>
                </a:lnTo>
                <a:lnTo>
                  <a:pt x="2611863" y="3506019"/>
                </a:lnTo>
                <a:lnTo>
                  <a:pt x="2602203" y="3507832"/>
                </a:lnTo>
                <a:lnTo>
                  <a:pt x="2596166" y="3506019"/>
                </a:lnTo>
                <a:lnTo>
                  <a:pt x="2581675" y="3506019"/>
                </a:lnTo>
                <a:lnTo>
                  <a:pt x="2569600" y="3501793"/>
                </a:lnTo>
                <a:lnTo>
                  <a:pt x="2569600" y="3477038"/>
                </a:lnTo>
                <a:lnTo>
                  <a:pt x="2573826" y="3477038"/>
                </a:lnTo>
                <a:lnTo>
                  <a:pt x="2577449" y="3472812"/>
                </a:lnTo>
                <a:lnTo>
                  <a:pt x="2581675" y="3472812"/>
                </a:lnTo>
                <a:close/>
                <a:moveTo>
                  <a:pt x="2707255" y="3435982"/>
                </a:moveTo>
                <a:lnTo>
                  <a:pt x="2750123" y="3440208"/>
                </a:lnTo>
                <a:lnTo>
                  <a:pt x="2786349" y="3448660"/>
                </a:lnTo>
                <a:lnTo>
                  <a:pt x="2814727" y="3458925"/>
                </a:lnTo>
                <a:lnTo>
                  <a:pt x="2849140" y="3469190"/>
                </a:lnTo>
                <a:lnTo>
                  <a:pt x="2849140" y="3487302"/>
                </a:lnTo>
                <a:lnTo>
                  <a:pt x="2835254" y="3487302"/>
                </a:lnTo>
                <a:lnTo>
                  <a:pt x="2828613" y="3491528"/>
                </a:lnTo>
                <a:lnTo>
                  <a:pt x="2818952" y="3493943"/>
                </a:lnTo>
                <a:lnTo>
                  <a:pt x="2810500" y="3497566"/>
                </a:lnTo>
                <a:lnTo>
                  <a:pt x="2804461" y="3501792"/>
                </a:lnTo>
                <a:lnTo>
                  <a:pt x="2792386" y="3501792"/>
                </a:lnTo>
                <a:lnTo>
                  <a:pt x="2792386" y="3497566"/>
                </a:lnTo>
                <a:lnTo>
                  <a:pt x="2792386" y="3493943"/>
                </a:lnTo>
                <a:lnTo>
                  <a:pt x="2790575" y="3491528"/>
                </a:lnTo>
                <a:lnTo>
                  <a:pt x="2786349" y="3487302"/>
                </a:lnTo>
                <a:lnTo>
                  <a:pt x="2782123" y="3483678"/>
                </a:lnTo>
                <a:lnTo>
                  <a:pt x="2778500" y="3487302"/>
                </a:lnTo>
                <a:lnTo>
                  <a:pt x="2772461" y="3507829"/>
                </a:lnTo>
                <a:lnTo>
                  <a:pt x="2762198" y="3507829"/>
                </a:lnTo>
                <a:lnTo>
                  <a:pt x="2735632" y="3506018"/>
                </a:lnTo>
                <a:lnTo>
                  <a:pt x="2707255" y="3501792"/>
                </a:lnTo>
                <a:lnTo>
                  <a:pt x="2687332" y="3501792"/>
                </a:lnTo>
                <a:lnTo>
                  <a:pt x="2677067" y="3477037"/>
                </a:lnTo>
                <a:lnTo>
                  <a:pt x="2695179" y="3477037"/>
                </a:lnTo>
                <a:lnTo>
                  <a:pt x="2707255" y="3477037"/>
                </a:lnTo>
                <a:lnTo>
                  <a:pt x="2721745" y="3472811"/>
                </a:lnTo>
                <a:lnTo>
                  <a:pt x="2733821" y="3469190"/>
                </a:lnTo>
                <a:lnTo>
                  <a:pt x="2725369" y="3464964"/>
                </a:lnTo>
                <a:lnTo>
                  <a:pt x="2719330" y="3458925"/>
                </a:lnTo>
                <a:lnTo>
                  <a:pt x="2715709" y="3454699"/>
                </a:lnTo>
                <a:lnTo>
                  <a:pt x="2711481" y="3448660"/>
                </a:lnTo>
                <a:close/>
                <a:moveTo>
                  <a:pt x="438334" y="3358099"/>
                </a:moveTo>
                <a:lnTo>
                  <a:pt x="470937" y="3368364"/>
                </a:lnTo>
                <a:lnTo>
                  <a:pt x="495088" y="3382250"/>
                </a:lnTo>
                <a:lnTo>
                  <a:pt x="523465" y="3396739"/>
                </a:lnTo>
                <a:lnTo>
                  <a:pt x="523465" y="3405193"/>
                </a:lnTo>
                <a:lnTo>
                  <a:pt x="515011" y="3405193"/>
                </a:lnTo>
                <a:lnTo>
                  <a:pt x="490862" y="3421494"/>
                </a:lnTo>
                <a:lnTo>
                  <a:pt x="466711" y="3425720"/>
                </a:lnTo>
                <a:lnTo>
                  <a:pt x="444371" y="3429946"/>
                </a:lnTo>
                <a:lnTo>
                  <a:pt x="420221" y="3435983"/>
                </a:lnTo>
                <a:lnTo>
                  <a:pt x="420221" y="3429946"/>
                </a:lnTo>
                <a:lnTo>
                  <a:pt x="414184" y="3429946"/>
                </a:lnTo>
                <a:lnTo>
                  <a:pt x="420221" y="3411229"/>
                </a:lnTo>
                <a:lnTo>
                  <a:pt x="420221" y="3393117"/>
                </a:lnTo>
                <a:lnTo>
                  <a:pt x="420221" y="3368364"/>
                </a:lnTo>
                <a:lnTo>
                  <a:pt x="428070" y="3364136"/>
                </a:lnTo>
                <a:lnTo>
                  <a:pt x="429882" y="3364136"/>
                </a:lnTo>
                <a:lnTo>
                  <a:pt x="429882" y="3361722"/>
                </a:lnTo>
                <a:lnTo>
                  <a:pt x="434108" y="3361722"/>
                </a:lnTo>
                <a:close/>
                <a:moveTo>
                  <a:pt x="2460320" y="3335156"/>
                </a:moveTo>
                <a:lnTo>
                  <a:pt x="2517074" y="3347835"/>
                </a:lnTo>
                <a:lnTo>
                  <a:pt x="2567789" y="3364136"/>
                </a:lnTo>
                <a:lnTo>
                  <a:pt x="2605826" y="3382251"/>
                </a:lnTo>
                <a:lnTo>
                  <a:pt x="2644467" y="3400966"/>
                </a:lnTo>
                <a:lnTo>
                  <a:pt x="2687335" y="3421496"/>
                </a:lnTo>
                <a:lnTo>
                  <a:pt x="2687335" y="3435985"/>
                </a:lnTo>
                <a:lnTo>
                  <a:pt x="2668618" y="3435985"/>
                </a:lnTo>
                <a:lnTo>
                  <a:pt x="2648694" y="3444439"/>
                </a:lnTo>
                <a:lnTo>
                  <a:pt x="2624543" y="3450476"/>
                </a:lnTo>
                <a:lnTo>
                  <a:pt x="2597978" y="3454702"/>
                </a:lnTo>
                <a:lnTo>
                  <a:pt x="2602204" y="3448665"/>
                </a:lnTo>
                <a:lnTo>
                  <a:pt x="2602204" y="3440211"/>
                </a:lnTo>
                <a:lnTo>
                  <a:pt x="2602204" y="3435985"/>
                </a:lnTo>
                <a:lnTo>
                  <a:pt x="2602204" y="3434174"/>
                </a:lnTo>
                <a:lnTo>
                  <a:pt x="2602204" y="3429948"/>
                </a:lnTo>
                <a:lnTo>
                  <a:pt x="2597978" y="3421496"/>
                </a:lnTo>
                <a:lnTo>
                  <a:pt x="2545450" y="3407005"/>
                </a:lnTo>
                <a:lnTo>
                  <a:pt x="2496546" y="3382251"/>
                </a:lnTo>
                <a:lnTo>
                  <a:pt x="2444018" y="3358100"/>
                </a:lnTo>
                <a:lnTo>
                  <a:pt x="2431943" y="3368364"/>
                </a:lnTo>
                <a:lnTo>
                  <a:pt x="2425906" y="3378627"/>
                </a:lnTo>
                <a:lnTo>
                  <a:pt x="2415641" y="3390703"/>
                </a:lnTo>
                <a:lnTo>
                  <a:pt x="2403566" y="3386477"/>
                </a:lnTo>
                <a:lnTo>
                  <a:pt x="2389075" y="3378627"/>
                </a:lnTo>
                <a:lnTo>
                  <a:pt x="2383038" y="3376212"/>
                </a:lnTo>
                <a:lnTo>
                  <a:pt x="2397529" y="3376212"/>
                </a:lnTo>
                <a:lnTo>
                  <a:pt x="2407189" y="3361723"/>
                </a:lnTo>
                <a:lnTo>
                  <a:pt x="2417452" y="3353873"/>
                </a:lnTo>
                <a:lnTo>
                  <a:pt x="2429527" y="3343608"/>
                </a:lnTo>
                <a:lnTo>
                  <a:pt x="2439792" y="3343608"/>
                </a:lnTo>
                <a:lnTo>
                  <a:pt x="2445829" y="3339382"/>
                </a:lnTo>
                <a:lnTo>
                  <a:pt x="2454283" y="3339382"/>
                </a:lnTo>
                <a:close/>
                <a:moveTo>
                  <a:pt x="391847" y="3318854"/>
                </a:moveTo>
                <a:lnTo>
                  <a:pt x="420221" y="3329120"/>
                </a:lnTo>
                <a:lnTo>
                  <a:pt x="420221" y="3335157"/>
                </a:lnTo>
                <a:lnTo>
                  <a:pt x="414185" y="3335157"/>
                </a:lnTo>
                <a:lnTo>
                  <a:pt x="391847" y="3343610"/>
                </a:lnTo>
                <a:lnTo>
                  <a:pt x="371317" y="3343610"/>
                </a:lnTo>
                <a:lnTo>
                  <a:pt x="353205" y="3343610"/>
                </a:lnTo>
                <a:lnTo>
                  <a:pt x="353205" y="3329120"/>
                </a:lnTo>
                <a:lnTo>
                  <a:pt x="363470" y="3324891"/>
                </a:lnTo>
                <a:lnTo>
                  <a:pt x="373733" y="3324891"/>
                </a:lnTo>
                <a:lnTo>
                  <a:pt x="381582" y="3323081"/>
                </a:lnTo>
                <a:close/>
                <a:moveTo>
                  <a:pt x="235475" y="3285646"/>
                </a:moveTo>
                <a:lnTo>
                  <a:pt x="247550" y="3289872"/>
                </a:lnTo>
                <a:lnTo>
                  <a:pt x="262041" y="3289872"/>
                </a:lnTo>
                <a:lnTo>
                  <a:pt x="268078" y="3289872"/>
                </a:lnTo>
                <a:lnTo>
                  <a:pt x="278342" y="3294098"/>
                </a:lnTo>
                <a:lnTo>
                  <a:pt x="290418" y="3295911"/>
                </a:lnTo>
                <a:lnTo>
                  <a:pt x="290418" y="3310399"/>
                </a:lnTo>
                <a:lnTo>
                  <a:pt x="282569" y="3310399"/>
                </a:lnTo>
                <a:lnTo>
                  <a:pt x="272303" y="3314625"/>
                </a:lnTo>
                <a:lnTo>
                  <a:pt x="262041" y="3318853"/>
                </a:lnTo>
                <a:lnTo>
                  <a:pt x="249966" y="3318853"/>
                </a:lnTo>
                <a:lnTo>
                  <a:pt x="235475" y="3318853"/>
                </a:lnTo>
                <a:close/>
                <a:moveTo>
                  <a:pt x="2569600" y="3279610"/>
                </a:moveTo>
                <a:lnTo>
                  <a:pt x="2581676" y="3285647"/>
                </a:lnTo>
                <a:lnTo>
                  <a:pt x="2587714" y="3294101"/>
                </a:lnTo>
                <a:lnTo>
                  <a:pt x="2596168" y="3300138"/>
                </a:lnTo>
                <a:lnTo>
                  <a:pt x="2597979" y="3310403"/>
                </a:lnTo>
                <a:lnTo>
                  <a:pt x="2597979" y="3329121"/>
                </a:lnTo>
                <a:lnTo>
                  <a:pt x="2583487" y="3329121"/>
                </a:lnTo>
                <a:lnTo>
                  <a:pt x="2581676" y="3318856"/>
                </a:lnTo>
                <a:lnTo>
                  <a:pt x="2577450" y="3314630"/>
                </a:lnTo>
                <a:lnTo>
                  <a:pt x="2573826" y="3308591"/>
                </a:lnTo>
                <a:lnTo>
                  <a:pt x="2569600" y="3300138"/>
                </a:lnTo>
                <a:lnTo>
                  <a:pt x="2569600" y="3294101"/>
                </a:lnTo>
                <a:close/>
                <a:moveTo>
                  <a:pt x="8147123" y="3265119"/>
                </a:moveTo>
                <a:lnTo>
                  <a:pt x="8153160" y="3271156"/>
                </a:lnTo>
                <a:lnTo>
                  <a:pt x="8157386" y="3279610"/>
                </a:lnTo>
                <a:lnTo>
                  <a:pt x="8161009" y="3285647"/>
                </a:lnTo>
                <a:lnTo>
                  <a:pt x="8161009" y="3295912"/>
                </a:lnTo>
                <a:lnTo>
                  <a:pt x="8161009" y="3310401"/>
                </a:lnTo>
                <a:lnTo>
                  <a:pt x="8132632" y="3382252"/>
                </a:lnTo>
                <a:lnTo>
                  <a:pt x="8118743" y="3364137"/>
                </a:lnTo>
                <a:lnTo>
                  <a:pt x="8112706" y="3347836"/>
                </a:lnTo>
                <a:lnTo>
                  <a:pt x="8108480" y="3318855"/>
                </a:lnTo>
                <a:close/>
                <a:moveTo>
                  <a:pt x="2553298" y="3232516"/>
                </a:moveTo>
                <a:lnTo>
                  <a:pt x="2597976" y="3232516"/>
                </a:lnTo>
                <a:lnTo>
                  <a:pt x="2602202" y="3238553"/>
                </a:lnTo>
                <a:lnTo>
                  <a:pt x="2610051" y="3242779"/>
                </a:lnTo>
                <a:lnTo>
                  <a:pt x="2610051" y="3247007"/>
                </a:lnTo>
                <a:lnTo>
                  <a:pt x="2611862" y="3250628"/>
                </a:lnTo>
                <a:lnTo>
                  <a:pt x="2611862" y="3253043"/>
                </a:lnTo>
                <a:lnTo>
                  <a:pt x="2610051" y="3257269"/>
                </a:lnTo>
                <a:lnTo>
                  <a:pt x="2610051" y="3265119"/>
                </a:lnTo>
                <a:lnTo>
                  <a:pt x="2597976" y="3257269"/>
                </a:lnTo>
                <a:lnTo>
                  <a:pt x="2587711" y="3253043"/>
                </a:lnTo>
                <a:lnTo>
                  <a:pt x="2577448" y="3253043"/>
                </a:lnTo>
                <a:lnTo>
                  <a:pt x="2569599" y="3250628"/>
                </a:lnTo>
                <a:lnTo>
                  <a:pt x="2563562" y="3250628"/>
                </a:lnTo>
                <a:lnTo>
                  <a:pt x="2555108" y="3247007"/>
                </a:lnTo>
                <a:lnTo>
                  <a:pt x="2553298" y="3238553"/>
                </a:lnTo>
                <a:close/>
                <a:moveTo>
                  <a:pt x="8374133" y="3098482"/>
                </a:moveTo>
                <a:lnTo>
                  <a:pt x="8380170" y="3102708"/>
                </a:lnTo>
                <a:lnTo>
                  <a:pt x="8383793" y="3102708"/>
                </a:lnTo>
                <a:lnTo>
                  <a:pt x="8383793" y="3106935"/>
                </a:lnTo>
                <a:lnTo>
                  <a:pt x="8388019" y="3112973"/>
                </a:lnTo>
                <a:lnTo>
                  <a:pt x="8388019" y="3121426"/>
                </a:lnTo>
                <a:lnTo>
                  <a:pt x="8383793" y="3131691"/>
                </a:lnTo>
                <a:lnTo>
                  <a:pt x="8375943" y="3141954"/>
                </a:lnTo>
                <a:lnTo>
                  <a:pt x="8374133" y="3152219"/>
                </a:lnTo>
                <a:lnTo>
                  <a:pt x="8355416" y="3152219"/>
                </a:lnTo>
                <a:lnTo>
                  <a:pt x="8355416" y="3127463"/>
                </a:lnTo>
                <a:lnTo>
                  <a:pt x="8362058" y="3125049"/>
                </a:lnTo>
                <a:lnTo>
                  <a:pt x="8365679" y="3117200"/>
                </a:lnTo>
                <a:lnTo>
                  <a:pt x="8369907" y="3111161"/>
                </a:lnTo>
                <a:close/>
                <a:moveTo>
                  <a:pt x="8278740" y="3001881"/>
                </a:moveTo>
                <a:lnTo>
                  <a:pt x="8302889" y="3001881"/>
                </a:lnTo>
                <a:lnTo>
                  <a:pt x="8302889" y="3026637"/>
                </a:lnTo>
                <a:lnTo>
                  <a:pt x="8270891" y="3026637"/>
                </a:lnTo>
                <a:lnTo>
                  <a:pt x="8270891" y="3010334"/>
                </a:lnTo>
                <a:lnTo>
                  <a:pt x="8278740" y="3010334"/>
                </a:lnTo>
                <a:close/>
                <a:moveTo>
                  <a:pt x="5703707" y="2933656"/>
                </a:moveTo>
                <a:lnTo>
                  <a:pt x="5721819" y="2933656"/>
                </a:lnTo>
                <a:lnTo>
                  <a:pt x="5713970" y="2943920"/>
                </a:lnTo>
                <a:lnTo>
                  <a:pt x="5707933" y="2952372"/>
                </a:lnTo>
                <a:lnTo>
                  <a:pt x="5699481" y="2958409"/>
                </a:lnTo>
                <a:lnTo>
                  <a:pt x="5693443" y="2966863"/>
                </a:lnTo>
                <a:lnTo>
                  <a:pt x="5681367" y="2972900"/>
                </a:lnTo>
                <a:lnTo>
                  <a:pt x="5675331" y="2972900"/>
                </a:lnTo>
                <a:lnTo>
                  <a:pt x="5675331" y="2977126"/>
                </a:lnTo>
                <a:lnTo>
                  <a:pt x="5671105" y="2977126"/>
                </a:lnTo>
                <a:lnTo>
                  <a:pt x="5665066" y="2977126"/>
                </a:lnTo>
                <a:lnTo>
                  <a:pt x="5657217" y="2981352"/>
                </a:lnTo>
                <a:lnTo>
                  <a:pt x="5651180" y="2954183"/>
                </a:lnTo>
                <a:lnTo>
                  <a:pt x="5665066" y="2952372"/>
                </a:lnTo>
                <a:lnTo>
                  <a:pt x="5679557" y="2943920"/>
                </a:lnTo>
                <a:lnTo>
                  <a:pt x="5693443" y="2940297"/>
                </a:lnTo>
                <a:close/>
                <a:moveTo>
                  <a:pt x="5409677" y="2923393"/>
                </a:moveTo>
                <a:lnTo>
                  <a:pt x="5428394" y="2930034"/>
                </a:lnTo>
                <a:lnTo>
                  <a:pt x="5448318" y="2937883"/>
                </a:lnTo>
                <a:lnTo>
                  <a:pt x="5472467" y="2943920"/>
                </a:lnTo>
                <a:lnTo>
                  <a:pt x="5486958" y="2954184"/>
                </a:lnTo>
                <a:lnTo>
                  <a:pt x="5430204" y="2954184"/>
                </a:lnTo>
                <a:lnTo>
                  <a:pt x="5424168" y="2952371"/>
                </a:lnTo>
                <a:lnTo>
                  <a:pt x="5419942" y="2952371"/>
                </a:lnTo>
                <a:lnTo>
                  <a:pt x="5413903" y="2948145"/>
                </a:lnTo>
                <a:lnTo>
                  <a:pt x="5400017" y="2948145"/>
                </a:lnTo>
                <a:lnTo>
                  <a:pt x="5400017" y="2940297"/>
                </a:lnTo>
                <a:lnTo>
                  <a:pt x="5403640" y="2937883"/>
                </a:lnTo>
                <a:lnTo>
                  <a:pt x="5406054" y="2933657"/>
                </a:lnTo>
                <a:lnTo>
                  <a:pt x="5406054" y="2930034"/>
                </a:lnTo>
                <a:close/>
                <a:moveTo>
                  <a:pt x="4778163" y="2783926"/>
                </a:moveTo>
                <a:lnTo>
                  <a:pt x="4826467" y="2783926"/>
                </a:lnTo>
                <a:lnTo>
                  <a:pt x="4826467" y="2789963"/>
                </a:lnTo>
                <a:lnTo>
                  <a:pt x="4816201" y="2794191"/>
                </a:lnTo>
                <a:lnTo>
                  <a:pt x="4812578" y="2797812"/>
                </a:lnTo>
                <a:lnTo>
                  <a:pt x="4805936" y="2800228"/>
                </a:lnTo>
                <a:lnTo>
                  <a:pt x="4798089" y="2804454"/>
                </a:lnTo>
                <a:lnTo>
                  <a:pt x="4787824" y="2804454"/>
                </a:lnTo>
                <a:close/>
                <a:moveTo>
                  <a:pt x="5528015" y="2742266"/>
                </a:moveTo>
                <a:lnTo>
                  <a:pt x="5523789" y="2746492"/>
                </a:lnTo>
                <a:lnTo>
                  <a:pt x="5519561" y="2750719"/>
                </a:lnTo>
                <a:lnTo>
                  <a:pt x="5515335" y="2750719"/>
                </a:lnTo>
                <a:lnTo>
                  <a:pt x="5515335" y="2754945"/>
                </a:lnTo>
                <a:lnTo>
                  <a:pt x="5513524" y="2756755"/>
                </a:lnTo>
                <a:lnTo>
                  <a:pt x="5510506" y="2765209"/>
                </a:lnTo>
                <a:lnTo>
                  <a:pt x="5516542" y="2765209"/>
                </a:lnTo>
                <a:lnTo>
                  <a:pt x="5528618" y="2760983"/>
                </a:lnTo>
                <a:lnTo>
                  <a:pt x="5534656" y="2756755"/>
                </a:lnTo>
                <a:lnTo>
                  <a:pt x="5542504" y="2754945"/>
                </a:lnTo>
                <a:lnTo>
                  <a:pt x="5548542" y="2750719"/>
                </a:lnTo>
                <a:lnTo>
                  <a:pt x="5556392" y="2742266"/>
                </a:lnTo>
                <a:close/>
                <a:moveTo>
                  <a:pt x="4996725" y="2742266"/>
                </a:moveTo>
                <a:lnTo>
                  <a:pt x="5006990" y="2742266"/>
                </a:lnTo>
                <a:lnTo>
                  <a:pt x="5020872" y="2742266"/>
                </a:lnTo>
                <a:lnTo>
                  <a:pt x="5025097" y="2775475"/>
                </a:lnTo>
                <a:lnTo>
                  <a:pt x="5029326" y="2814718"/>
                </a:lnTo>
                <a:lnTo>
                  <a:pt x="5010613" y="2814718"/>
                </a:lnTo>
                <a:lnTo>
                  <a:pt x="5006990" y="2818341"/>
                </a:lnTo>
                <a:lnTo>
                  <a:pt x="5000952" y="2818341"/>
                </a:lnTo>
                <a:lnTo>
                  <a:pt x="4992498" y="2818341"/>
                </a:lnTo>
                <a:lnTo>
                  <a:pt x="4982234" y="2822567"/>
                </a:lnTo>
                <a:lnTo>
                  <a:pt x="4978611" y="2794190"/>
                </a:lnTo>
                <a:lnTo>
                  <a:pt x="4978611" y="2765210"/>
                </a:lnTo>
                <a:lnTo>
                  <a:pt x="4982234" y="2750719"/>
                </a:lnTo>
                <a:lnTo>
                  <a:pt x="4988271" y="2746493"/>
                </a:lnTo>
                <a:close/>
                <a:moveTo>
                  <a:pt x="5002761" y="2672229"/>
                </a:moveTo>
                <a:lnTo>
                  <a:pt x="5020872" y="2672229"/>
                </a:lnTo>
                <a:lnTo>
                  <a:pt x="5016650" y="2686722"/>
                </a:lnTo>
                <a:lnTo>
                  <a:pt x="5016650" y="2696984"/>
                </a:lnTo>
                <a:lnTo>
                  <a:pt x="5016650" y="2707249"/>
                </a:lnTo>
                <a:lnTo>
                  <a:pt x="5014837" y="2715701"/>
                </a:lnTo>
                <a:lnTo>
                  <a:pt x="5010611" y="2725966"/>
                </a:lnTo>
                <a:lnTo>
                  <a:pt x="4996723" y="2725966"/>
                </a:lnTo>
                <a:lnTo>
                  <a:pt x="4996723" y="2711475"/>
                </a:lnTo>
                <a:lnTo>
                  <a:pt x="5000950" y="2696984"/>
                </a:lnTo>
                <a:lnTo>
                  <a:pt x="5000950" y="2683099"/>
                </a:lnTo>
                <a:close/>
                <a:moveTo>
                  <a:pt x="2690868" y="2573919"/>
                </a:moveTo>
                <a:lnTo>
                  <a:pt x="2687343" y="2577441"/>
                </a:lnTo>
                <a:lnTo>
                  <a:pt x="2683191" y="2581593"/>
                </a:lnTo>
                <a:lnTo>
                  <a:pt x="2687332" y="2578042"/>
                </a:lnTo>
                <a:close/>
                <a:moveTo>
                  <a:pt x="8730353" y="2573817"/>
                </a:moveTo>
                <a:lnTo>
                  <a:pt x="8748465" y="2600382"/>
                </a:lnTo>
                <a:lnTo>
                  <a:pt x="8764766" y="2614870"/>
                </a:lnTo>
                <a:lnTo>
                  <a:pt x="8787106" y="2620909"/>
                </a:lnTo>
                <a:lnTo>
                  <a:pt x="8801597" y="2629361"/>
                </a:lnTo>
                <a:lnTo>
                  <a:pt x="8815483" y="2639626"/>
                </a:lnTo>
                <a:lnTo>
                  <a:pt x="8819709" y="2645663"/>
                </a:lnTo>
                <a:lnTo>
                  <a:pt x="8821520" y="2654115"/>
                </a:lnTo>
                <a:lnTo>
                  <a:pt x="8821520" y="2660153"/>
                </a:lnTo>
                <a:lnTo>
                  <a:pt x="8821520" y="2672229"/>
                </a:lnTo>
                <a:lnTo>
                  <a:pt x="8797369" y="2678871"/>
                </a:lnTo>
                <a:lnTo>
                  <a:pt x="8779257" y="2693359"/>
                </a:lnTo>
                <a:lnTo>
                  <a:pt x="8764766" y="2707247"/>
                </a:lnTo>
                <a:lnTo>
                  <a:pt x="8744844" y="2717510"/>
                </a:lnTo>
                <a:lnTo>
                  <a:pt x="8736389" y="2707247"/>
                </a:lnTo>
                <a:lnTo>
                  <a:pt x="8730353" y="2703624"/>
                </a:lnTo>
                <a:lnTo>
                  <a:pt x="8724316" y="2701208"/>
                </a:lnTo>
                <a:lnTo>
                  <a:pt x="8716467" y="2703624"/>
                </a:lnTo>
                <a:lnTo>
                  <a:pt x="8710428" y="2707247"/>
                </a:lnTo>
                <a:lnTo>
                  <a:pt x="8706202" y="2715699"/>
                </a:lnTo>
                <a:lnTo>
                  <a:pt x="8698353" y="2717510"/>
                </a:lnTo>
                <a:lnTo>
                  <a:pt x="8710428" y="2760980"/>
                </a:lnTo>
                <a:lnTo>
                  <a:pt x="8712241" y="2794188"/>
                </a:lnTo>
                <a:lnTo>
                  <a:pt x="8712241" y="2818338"/>
                </a:lnTo>
                <a:lnTo>
                  <a:pt x="8710428" y="2843092"/>
                </a:lnTo>
                <a:lnTo>
                  <a:pt x="8701976" y="2870261"/>
                </a:lnTo>
                <a:lnTo>
                  <a:pt x="8695939" y="2905279"/>
                </a:lnTo>
                <a:lnTo>
                  <a:pt x="8691711" y="2948144"/>
                </a:lnTo>
                <a:lnTo>
                  <a:pt x="8645222" y="2972899"/>
                </a:lnTo>
                <a:lnTo>
                  <a:pt x="8592694" y="2997653"/>
                </a:lnTo>
                <a:lnTo>
                  <a:pt x="8541979" y="3020596"/>
                </a:lnTo>
                <a:lnTo>
                  <a:pt x="8531714" y="3001879"/>
                </a:lnTo>
                <a:lnTo>
                  <a:pt x="8522054" y="2987388"/>
                </a:lnTo>
                <a:lnTo>
                  <a:pt x="8517828" y="3001879"/>
                </a:lnTo>
                <a:lnTo>
                  <a:pt x="8517828" y="3010331"/>
                </a:lnTo>
                <a:lnTo>
                  <a:pt x="8516018" y="3020596"/>
                </a:lnTo>
                <a:lnTo>
                  <a:pt x="8511792" y="3026633"/>
                </a:lnTo>
                <a:lnTo>
                  <a:pt x="8501527" y="3026633"/>
                </a:lnTo>
                <a:lnTo>
                  <a:pt x="8493678" y="3026633"/>
                </a:lnTo>
                <a:lnTo>
                  <a:pt x="8489451" y="3030861"/>
                </a:lnTo>
                <a:lnTo>
                  <a:pt x="8487641" y="3030861"/>
                </a:lnTo>
                <a:lnTo>
                  <a:pt x="8483415" y="3034482"/>
                </a:lnTo>
                <a:lnTo>
                  <a:pt x="8479189" y="3038708"/>
                </a:lnTo>
                <a:lnTo>
                  <a:pt x="8468924" y="3038708"/>
                </a:lnTo>
                <a:lnTo>
                  <a:pt x="8459264" y="3041124"/>
                </a:lnTo>
                <a:lnTo>
                  <a:pt x="8455038" y="3034482"/>
                </a:lnTo>
                <a:lnTo>
                  <a:pt x="8455038" y="3024219"/>
                </a:lnTo>
                <a:lnTo>
                  <a:pt x="8455038" y="3020596"/>
                </a:lnTo>
                <a:lnTo>
                  <a:pt x="8455038" y="3012144"/>
                </a:lnTo>
                <a:lnTo>
                  <a:pt x="8455038" y="3010331"/>
                </a:lnTo>
                <a:lnTo>
                  <a:pt x="8446584" y="3010331"/>
                </a:lnTo>
                <a:lnTo>
                  <a:pt x="8440547" y="3006105"/>
                </a:lnTo>
                <a:lnTo>
                  <a:pt x="8426661" y="3001879"/>
                </a:lnTo>
                <a:lnTo>
                  <a:pt x="8426661" y="3010331"/>
                </a:lnTo>
                <a:lnTo>
                  <a:pt x="8432698" y="3020596"/>
                </a:lnTo>
                <a:lnTo>
                  <a:pt x="8440547" y="3024219"/>
                </a:lnTo>
                <a:lnTo>
                  <a:pt x="8440547" y="3030861"/>
                </a:lnTo>
                <a:lnTo>
                  <a:pt x="8440547" y="3041124"/>
                </a:lnTo>
                <a:lnTo>
                  <a:pt x="8444773" y="3059238"/>
                </a:lnTo>
                <a:lnTo>
                  <a:pt x="8432698" y="3069500"/>
                </a:lnTo>
                <a:lnTo>
                  <a:pt x="8426661" y="3083991"/>
                </a:lnTo>
                <a:lnTo>
                  <a:pt x="8418209" y="3098480"/>
                </a:lnTo>
                <a:lnTo>
                  <a:pt x="8394058" y="3098480"/>
                </a:lnTo>
                <a:lnTo>
                  <a:pt x="8390435" y="3069500"/>
                </a:lnTo>
                <a:lnTo>
                  <a:pt x="8388019" y="3055009"/>
                </a:lnTo>
                <a:lnTo>
                  <a:pt x="8380170" y="3041124"/>
                </a:lnTo>
                <a:lnTo>
                  <a:pt x="8374133" y="3020596"/>
                </a:lnTo>
                <a:lnTo>
                  <a:pt x="8394058" y="3020596"/>
                </a:lnTo>
                <a:lnTo>
                  <a:pt x="8418209" y="2987388"/>
                </a:lnTo>
                <a:lnTo>
                  <a:pt x="8450810" y="2958409"/>
                </a:lnTo>
                <a:lnTo>
                  <a:pt x="8489451" y="2940297"/>
                </a:lnTo>
                <a:lnTo>
                  <a:pt x="8503337" y="2937882"/>
                </a:lnTo>
                <a:lnTo>
                  <a:pt x="8517828" y="2937882"/>
                </a:lnTo>
                <a:lnTo>
                  <a:pt x="8529904" y="2940297"/>
                </a:lnTo>
                <a:lnTo>
                  <a:pt x="8535942" y="2940297"/>
                </a:lnTo>
                <a:lnTo>
                  <a:pt x="8541979" y="2940297"/>
                </a:lnTo>
                <a:lnTo>
                  <a:pt x="8550431" y="2930032"/>
                </a:lnTo>
                <a:lnTo>
                  <a:pt x="8556468" y="2919769"/>
                </a:lnTo>
                <a:lnTo>
                  <a:pt x="8560091" y="2908900"/>
                </a:lnTo>
                <a:lnTo>
                  <a:pt x="8564317" y="2901053"/>
                </a:lnTo>
                <a:lnTo>
                  <a:pt x="8570356" y="2890788"/>
                </a:lnTo>
                <a:lnTo>
                  <a:pt x="8582431" y="2884752"/>
                </a:lnTo>
                <a:lnTo>
                  <a:pt x="8584847" y="2890788"/>
                </a:lnTo>
                <a:lnTo>
                  <a:pt x="8588468" y="2895014"/>
                </a:lnTo>
                <a:lnTo>
                  <a:pt x="8592694" y="2895014"/>
                </a:lnTo>
                <a:lnTo>
                  <a:pt x="8596922" y="2895014"/>
                </a:lnTo>
                <a:lnTo>
                  <a:pt x="8598733" y="2890788"/>
                </a:lnTo>
                <a:lnTo>
                  <a:pt x="8627110" y="2866035"/>
                </a:lnTo>
                <a:lnTo>
                  <a:pt x="8645222" y="2843092"/>
                </a:lnTo>
                <a:lnTo>
                  <a:pt x="8653676" y="2818338"/>
                </a:lnTo>
                <a:lnTo>
                  <a:pt x="8659713" y="2789962"/>
                </a:lnTo>
                <a:lnTo>
                  <a:pt x="8669976" y="2765206"/>
                </a:lnTo>
                <a:lnTo>
                  <a:pt x="8691711" y="2732001"/>
                </a:lnTo>
                <a:lnTo>
                  <a:pt x="8677825" y="2732001"/>
                </a:lnTo>
                <a:lnTo>
                  <a:pt x="8667562" y="2725962"/>
                </a:lnTo>
                <a:lnTo>
                  <a:pt x="8663939" y="2717510"/>
                </a:lnTo>
                <a:lnTo>
                  <a:pt x="8659713" y="2711474"/>
                </a:lnTo>
                <a:lnTo>
                  <a:pt x="8659713" y="2696983"/>
                </a:lnTo>
                <a:lnTo>
                  <a:pt x="8659713" y="2678871"/>
                </a:lnTo>
                <a:lnTo>
                  <a:pt x="8663939" y="2674643"/>
                </a:lnTo>
                <a:lnTo>
                  <a:pt x="8667562" y="2672229"/>
                </a:lnTo>
                <a:lnTo>
                  <a:pt x="8667562" y="2668605"/>
                </a:lnTo>
                <a:lnTo>
                  <a:pt x="8667562" y="2664379"/>
                </a:lnTo>
                <a:lnTo>
                  <a:pt x="8682051" y="2660153"/>
                </a:lnTo>
                <a:lnTo>
                  <a:pt x="8691711" y="2660153"/>
                </a:lnTo>
                <a:lnTo>
                  <a:pt x="8698353" y="2658340"/>
                </a:lnTo>
                <a:lnTo>
                  <a:pt x="8706202" y="2658340"/>
                </a:lnTo>
                <a:lnTo>
                  <a:pt x="8706202" y="2620909"/>
                </a:lnTo>
                <a:lnTo>
                  <a:pt x="8712241" y="2592533"/>
                </a:lnTo>
                <a:close/>
                <a:moveTo>
                  <a:pt x="5124099" y="2567174"/>
                </a:moveTo>
                <a:lnTo>
                  <a:pt x="5122288" y="2571405"/>
                </a:lnTo>
                <a:lnTo>
                  <a:pt x="5118062" y="2571405"/>
                </a:lnTo>
                <a:lnTo>
                  <a:pt x="5113836" y="2571405"/>
                </a:lnTo>
                <a:lnTo>
                  <a:pt x="5113836" y="2573214"/>
                </a:lnTo>
                <a:lnTo>
                  <a:pt x="5109610" y="2573214"/>
                </a:lnTo>
                <a:lnTo>
                  <a:pt x="5103571" y="2581666"/>
                </a:lnTo>
                <a:lnTo>
                  <a:pt x="5095722" y="2585892"/>
                </a:lnTo>
                <a:lnTo>
                  <a:pt x="5095722" y="2587705"/>
                </a:lnTo>
                <a:lnTo>
                  <a:pt x="5095722" y="2596157"/>
                </a:lnTo>
                <a:lnTo>
                  <a:pt x="5095722" y="2602194"/>
                </a:lnTo>
                <a:lnTo>
                  <a:pt x="5095722" y="2614268"/>
                </a:lnTo>
                <a:lnTo>
                  <a:pt x="5124099" y="2643250"/>
                </a:lnTo>
                <a:lnTo>
                  <a:pt x="5150665" y="2674040"/>
                </a:lnTo>
                <a:lnTo>
                  <a:pt x="5174815" y="2710871"/>
                </a:lnTo>
                <a:lnTo>
                  <a:pt x="5203192" y="2710871"/>
                </a:lnTo>
                <a:lnTo>
                  <a:pt x="5203192" y="2731398"/>
                </a:lnTo>
                <a:lnTo>
                  <a:pt x="5231569" y="2741661"/>
                </a:lnTo>
                <a:lnTo>
                  <a:pt x="5252096" y="2756153"/>
                </a:lnTo>
                <a:lnTo>
                  <a:pt x="5274434" y="2774869"/>
                </a:lnTo>
                <a:lnTo>
                  <a:pt x="5274434" y="2783321"/>
                </a:lnTo>
                <a:lnTo>
                  <a:pt x="5266587" y="2783321"/>
                </a:lnTo>
                <a:lnTo>
                  <a:pt x="5260549" y="2783321"/>
                </a:lnTo>
                <a:lnTo>
                  <a:pt x="5252699" y="2783321"/>
                </a:lnTo>
                <a:lnTo>
                  <a:pt x="5248473" y="2783321"/>
                </a:lnTo>
                <a:lnTo>
                  <a:pt x="5242436" y="2779095"/>
                </a:lnTo>
                <a:lnTo>
                  <a:pt x="5232172" y="2774869"/>
                </a:lnTo>
                <a:lnTo>
                  <a:pt x="5221909" y="2774869"/>
                </a:lnTo>
                <a:lnTo>
                  <a:pt x="5221909" y="2785131"/>
                </a:lnTo>
                <a:lnTo>
                  <a:pt x="5223720" y="2793586"/>
                </a:lnTo>
                <a:lnTo>
                  <a:pt x="5227946" y="2799622"/>
                </a:lnTo>
                <a:lnTo>
                  <a:pt x="5227946" y="2803848"/>
                </a:lnTo>
                <a:lnTo>
                  <a:pt x="5232172" y="2812301"/>
                </a:lnTo>
                <a:lnTo>
                  <a:pt x="5233984" y="2822565"/>
                </a:lnTo>
                <a:lnTo>
                  <a:pt x="5223720" y="2828602"/>
                </a:lnTo>
                <a:lnTo>
                  <a:pt x="5217683" y="2837056"/>
                </a:lnTo>
                <a:lnTo>
                  <a:pt x="5209834" y="2847318"/>
                </a:lnTo>
                <a:lnTo>
                  <a:pt x="5203795" y="2861809"/>
                </a:lnTo>
                <a:lnTo>
                  <a:pt x="5181457" y="2861809"/>
                </a:lnTo>
                <a:lnTo>
                  <a:pt x="5181457" y="2909505"/>
                </a:lnTo>
                <a:lnTo>
                  <a:pt x="5165155" y="2909505"/>
                </a:lnTo>
                <a:lnTo>
                  <a:pt x="5147041" y="2895016"/>
                </a:lnTo>
                <a:lnTo>
                  <a:pt x="5124703" y="2886562"/>
                </a:lnTo>
                <a:lnTo>
                  <a:pt x="5108402" y="2876300"/>
                </a:lnTo>
                <a:lnTo>
                  <a:pt x="5096327" y="2851544"/>
                </a:lnTo>
                <a:lnTo>
                  <a:pt x="5124703" y="2855772"/>
                </a:lnTo>
                <a:lnTo>
                  <a:pt x="5153080" y="2851544"/>
                </a:lnTo>
                <a:lnTo>
                  <a:pt x="5175418" y="2843092"/>
                </a:lnTo>
                <a:lnTo>
                  <a:pt x="5189306" y="2828602"/>
                </a:lnTo>
                <a:lnTo>
                  <a:pt x="5193532" y="2826791"/>
                </a:lnTo>
                <a:lnTo>
                  <a:pt x="5193532" y="2822565"/>
                </a:lnTo>
                <a:lnTo>
                  <a:pt x="5195343" y="2818339"/>
                </a:lnTo>
                <a:lnTo>
                  <a:pt x="5195343" y="2812301"/>
                </a:lnTo>
                <a:lnTo>
                  <a:pt x="5195343" y="2803848"/>
                </a:lnTo>
                <a:lnTo>
                  <a:pt x="5142815" y="2764604"/>
                </a:lnTo>
                <a:lnTo>
                  <a:pt x="5086062" y="2725360"/>
                </a:lnTo>
                <a:lnTo>
                  <a:pt x="5067950" y="2703021"/>
                </a:lnTo>
                <a:lnTo>
                  <a:pt x="5051662" y="2682495"/>
                </a:lnTo>
                <a:lnTo>
                  <a:pt x="5037776" y="2657739"/>
                </a:lnTo>
                <a:lnTo>
                  <a:pt x="5015441" y="2635401"/>
                </a:lnTo>
                <a:lnTo>
                  <a:pt x="4987064" y="2625135"/>
                </a:lnTo>
                <a:lnTo>
                  <a:pt x="4962913" y="2645663"/>
                </a:lnTo>
                <a:lnTo>
                  <a:pt x="4930311" y="2664379"/>
                </a:lnTo>
                <a:lnTo>
                  <a:pt x="4891671" y="2672833"/>
                </a:lnTo>
                <a:lnTo>
                  <a:pt x="4887444" y="2664379"/>
                </a:lnTo>
                <a:lnTo>
                  <a:pt x="4885632" y="2658345"/>
                </a:lnTo>
                <a:lnTo>
                  <a:pt x="4881407" y="2654117"/>
                </a:lnTo>
                <a:lnTo>
                  <a:pt x="4873557" y="2654117"/>
                </a:lnTo>
                <a:lnTo>
                  <a:pt x="4871746" y="2654117"/>
                </a:lnTo>
                <a:lnTo>
                  <a:pt x="4863898" y="2658345"/>
                </a:lnTo>
                <a:lnTo>
                  <a:pt x="4845785" y="2672833"/>
                </a:lnTo>
                <a:lnTo>
                  <a:pt x="4839746" y="2693362"/>
                </a:lnTo>
                <a:lnTo>
                  <a:pt x="4835519" y="2715700"/>
                </a:lnTo>
                <a:lnTo>
                  <a:pt x="4825258" y="2732001"/>
                </a:lnTo>
                <a:lnTo>
                  <a:pt x="4786617" y="2732001"/>
                </a:lnTo>
                <a:lnTo>
                  <a:pt x="4772730" y="2750719"/>
                </a:lnTo>
                <a:lnTo>
                  <a:pt x="4762465" y="2771246"/>
                </a:lnTo>
                <a:lnTo>
                  <a:pt x="4754618" y="2797812"/>
                </a:lnTo>
                <a:lnTo>
                  <a:pt x="4750388" y="2799622"/>
                </a:lnTo>
                <a:lnTo>
                  <a:pt x="4750388" y="2808074"/>
                </a:lnTo>
                <a:lnTo>
                  <a:pt x="4754618" y="2812301"/>
                </a:lnTo>
                <a:lnTo>
                  <a:pt x="4758844" y="2814113"/>
                </a:lnTo>
                <a:lnTo>
                  <a:pt x="4764881" y="2822565"/>
                </a:lnTo>
                <a:lnTo>
                  <a:pt x="4769107" y="2828602"/>
                </a:lnTo>
                <a:lnTo>
                  <a:pt x="4758844" y="2828602"/>
                </a:lnTo>
                <a:lnTo>
                  <a:pt x="4754618" y="2832830"/>
                </a:lnTo>
                <a:lnTo>
                  <a:pt x="4750388" y="2832830"/>
                </a:lnTo>
                <a:lnTo>
                  <a:pt x="4748579" y="2837056"/>
                </a:lnTo>
                <a:lnTo>
                  <a:pt x="4744353" y="2841282"/>
                </a:lnTo>
                <a:lnTo>
                  <a:pt x="4736503" y="2843092"/>
                </a:lnTo>
                <a:lnTo>
                  <a:pt x="4736503" y="2851544"/>
                </a:lnTo>
                <a:lnTo>
                  <a:pt x="4736503" y="2855772"/>
                </a:lnTo>
                <a:lnTo>
                  <a:pt x="4736503" y="2859393"/>
                </a:lnTo>
                <a:lnTo>
                  <a:pt x="4736503" y="2871469"/>
                </a:lnTo>
                <a:lnTo>
                  <a:pt x="4712353" y="2873279"/>
                </a:lnTo>
                <a:lnTo>
                  <a:pt x="4702090" y="2881733"/>
                </a:lnTo>
                <a:lnTo>
                  <a:pt x="4694241" y="2887770"/>
                </a:lnTo>
                <a:lnTo>
                  <a:pt x="4688204" y="2899845"/>
                </a:lnTo>
                <a:lnTo>
                  <a:pt x="4677940" y="2910110"/>
                </a:lnTo>
                <a:lnTo>
                  <a:pt x="4665864" y="2914336"/>
                </a:lnTo>
                <a:lnTo>
                  <a:pt x="4659826" y="2914336"/>
                </a:lnTo>
                <a:lnTo>
                  <a:pt x="4649563" y="2910110"/>
                </a:lnTo>
                <a:lnTo>
                  <a:pt x="4641712" y="2905882"/>
                </a:lnTo>
                <a:lnTo>
                  <a:pt x="4635677" y="2901656"/>
                </a:lnTo>
                <a:lnTo>
                  <a:pt x="4631451" y="2901656"/>
                </a:lnTo>
                <a:lnTo>
                  <a:pt x="4625411" y="2905882"/>
                </a:lnTo>
                <a:lnTo>
                  <a:pt x="4617564" y="2910110"/>
                </a:lnTo>
                <a:lnTo>
                  <a:pt x="4611526" y="2914336"/>
                </a:lnTo>
                <a:lnTo>
                  <a:pt x="4599452" y="2916147"/>
                </a:lnTo>
                <a:lnTo>
                  <a:pt x="4599452" y="2934863"/>
                </a:lnTo>
                <a:lnTo>
                  <a:pt x="4698467" y="2949354"/>
                </a:lnTo>
                <a:lnTo>
                  <a:pt x="4726843" y="2934863"/>
                </a:lnTo>
                <a:lnTo>
                  <a:pt x="4755221" y="2916147"/>
                </a:lnTo>
                <a:lnTo>
                  <a:pt x="4777562" y="2901656"/>
                </a:lnTo>
                <a:lnTo>
                  <a:pt x="4807749" y="2895619"/>
                </a:lnTo>
                <a:lnTo>
                  <a:pt x="4854237" y="2887167"/>
                </a:lnTo>
                <a:lnTo>
                  <a:pt x="4903141" y="2885354"/>
                </a:lnTo>
                <a:lnTo>
                  <a:pt x="4958084" y="2885354"/>
                </a:lnTo>
                <a:lnTo>
                  <a:pt x="5002763" y="2885354"/>
                </a:lnTo>
                <a:lnTo>
                  <a:pt x="5041398" y="2887167"/>
                </a:lnTo>
                <a:lnTo>
                  <a:pt x="5059498" y="2891393"/>
                </a:lnTo>
                <a:lnTo>
                  <a:pt x="5068553" y="2891393"/>
                </a:lnTo>
                <a:lnTo>
                  <a:pt x="5056477" y="2924599"/>
                </a:lnTo>
                <a:lnTo>
                  <a:pt x="5050454" y="2959616"/>
                </a:lnTo>
                <a:lnTo>
                  <a:pt x="5042605" y="2996445"/>
                </a:lnTo>
                <a:lnTo>
                  <a:pt x="5054680" y="3002484"/>
                </a:lnTo>
                <a:lnTo>
                  <a:pt x="5056477" y="3010936"/>
                </a:lnTo>
                <a:lnTo>
                  <a:pt x="5064327" y="3016975"/>
                </a:lnTo>
                <a:lnTo>
                  <a:pt x="5068553" y="3021201"/>
                </a:lnTo>
                <a:lnTo>
                  <a:pt x="5074591" y="3027238"/>
                </a:lnTo>
                <a:lnTo>
                  <a:pt x="5098742" y="3035690"/>
                </a:lnTo>
                <a:lnTo>
                  <a:pt x="5127119" y="3035690"/>
                </a:lnTo>
                <a:lnTo>
                  <a:pt x="5155496" y="3039918"/>
                </a:lnTo>
                <a:lnTo>
                  <a:pt x="5183870" y="3054407"/>
                </a:lnTo>
                <a:lnTo>
                  <a:pt x="5191720" y="3083388"/>
                </a:lnTo>
                <a:lnTo>
                  <a:pt x="5205608" y="3089425"/>
                </a:lnTo>
                <a:lnTo>
                  <a:pt x="5226135" y="3097877"/>
                </a:lnTo>
                <a:lnTo>
                  <a:pt x="5254512" y="3103916"/>
                </a:lnTo>
                <a:lnTo>
                  <a:pt x="5278661" y="3112368"/>
                </a:lnTo>
                <a:lnTo>
                  <a:pt x="5292548" y="3114178"/>
                </a:lnTo>
                <a:lnTo>
                  <a:pt x="5296775" y="3093651"/>
                </a:lnTo>
                <a:lnTo>
                  <a:pt x="5304624" y="3074934"/>
                </a:lnTo>
                <a:lnTo>
                  <a:pt x="5310661" y="3056219"/>
                </a:lnTo>
                <a:lnTo>
                  <a:pt x="5333001" y="3041728"/>
                </a:lnTo>
                <a:lnTo>
                  <a:pt x="5363188" y="3035690"/>
                </a:lnTo>
                <a:lnTo>
                  <a:pt x="5391565" y="3041728"/>
                </a:lnTo>
                <a:lnTo>
                  <a:pt x="5419942" y="3056219"/>
                </a:lnTo>
                <a:lnTo>
                  <a:pt x="5448318" y="3068293"/>
                </a:lnTo>
                <a:lnTo>
                  <a:pt x="5462204" y="3070105"/>
                </a:lnTo>
                <a:lnTo>
                  <a:pt x="5490581" y="3074331"/>
                </a:lnTo>
                <a:lnTo>
                  <a:pt x="5518958" y="3082783"/>
                </a:lnTo>
                <a:lnTo>
                  <a:pt x="5547335" y="3084594"/>
                </a:lnTo>
                <a:lnTo>
                  <a:pt x="5569673" y="3088822"/>
                </a:lnTo>
                <a:lnTo>
                  <a:pt x="5579937" y="3093048"/>
                </a:lnTo>
                <a:lnTo>
                  <a:pt x="5585974" y="3088822"/>
                </a:lnTo>
                <a:lnTo>
                  <a:pt x="5590202" y="3082783"/>
                </a:lnTo>
                <a:lnTo>
                  <a:pt x="5594428" y="3078557"/>
                </a:lnTo>
                <a:lnTo>
                  <a:pt x="5600465" y="3070105"/>
                </a:lnTo>
                <a:lnTo>
                  <a:pt x="5608314" y="3068293"/>
                </a:lnTo>
                <a:lnTo>
                  <a:pt x="5614351" y="3068293"/>
                </a:lnTo>
                <a:lnTo>
                  <a:pt x="5624616" y="3068293"/>
                </a:lnTo>
                <a:lnTo>
                  <a:pt x="5651182" y="3074331"/>
                </a:lnTo>
                <a:lnTo>
                  <a:pt x="5671709" y="3084594"/>
                </a:lnTo>
                <a:lnTo>
                  <a:pt x="5695860" y="3082783"/>
                </a:lnTo>
                <a:lnTo>
                  <a:pt x="5722424" y="3074331"/>
                </a:lnTo>
                <a:lnTo>
                  <a:pt x="5724235" y="3045350"/>
                </a:lnTo>
                <a:lnTo>
                  <a:pt x="5738123" y="3010333"/>
                </a:lnTo>
                <a:lnTo>
                  <a:pt x="5750198" y="2977126"/>
                </a:lnTo>
                <a:lnTo>
                  <a:pt x="5753819" y="2949354"/>
                </a:lnTo>
                <a:lnTo>
                  <a:pt x="5747782" y="2924599"/>
                </a:lnTo>
                <a:lnTo>
                  <a:pt x="5743556" y="2916147"/>
                </a:lnTo>
                <a:lnTo>
                  <a:pt x="5743556" y="2910110"/>
                </a:lnTo>
                <a:lnTo>
                  <a:pt x="5739330" y="2905882"/>
                </a:lnTo>
                <a:lnTo>
                  <a:pt x="5735104" y="2901656"/>
                </a:lnTo>
                <a:lnTo>
                  <a:pt x="5729066" y="2901656"/>
                </a:lnTo>
                <a:lnTo>
                  <a:pt x="5721216" y="2901656"/>
                </a:lnTo>
                <a:lnTo>
                  <a:pt x="5707330" y="2901656"/>
                </a:lnTo>
                <a:lnTo>
                  <a:pt x="5691029" y="2916147"/>
                </a:lnTo>
                <a:lnTo>
                  <a:pt x="5677143" y="2920373"/>
                </a:lnTo>
                <a:lnTo>
                  <a:pt x="5663255" y="2916147"/>
                </a:lnTo>
                <a:lnTo>
                  <a:pt x="5649369" y="2910110"/>
                </a:lnTo>
                <a:lnTo>
                  <a:pt x="5631257" y="2901656"/>
                </a:lnTo>
                <a:lnTo>
                  <a:pt x="5620992" y="2899845"/>
                </a:lnTo>
                <a:lnTo>
                  <a:pt x="5613145" y="2901656"/>
                </a:lnTo>
                <a:lnTo>
                  <a:pt x="5602880" y="2905882"/>
                </a:lnTo>
                <a:lnTo>
                  <a:pt x="5598654" y="2914336"/>
                </a:lnTo>
                <a:lnTo>
                  <a:pt x="5592616" y="2920373"/>
                </a:lnTo>
                <a:lnTo>
                  <a:pt x="5584768" y="2924599"/>
                </a:lnTo>
                <a:lnTo>
                  <a:pt x="5554579" y="2916147"/>
                </a:lnTo>
                <a:lnTo>
                  <a:pt x="5521976" y="2895619"/>
                </a:lnTo>
                <a:lnTo>
                  <a:pt x="5497825" y="2862412"/>
                </a:lnTo>
                <a:lnTo>
                  <a:pt x="5485750" y="2829206"/>
                </a:lnTo>
                <a:lnTo>
                  <a:pt x="5485750" y="2823168"/>
                </a:lnTo>
                <a:lnTo>
                  <a:pt x="5485750" y="2814716"/>
                </a:lnTo>
                <a:lnTo>
                  <a:pt x="5485750" y="2808679"/>
                </a:lnTo>
                <a:lnTo>
                  <a:pt x="5485750" y="2800225"/>
                </a:lnTo>
                <a:lnTo>
                  <a:pt x="5485750" y="2794189"/>
                </a:lnTo>
                <a:lnTo>
                  <a:pt x="5489978" y="2785737"/>
                </a:lnTo>
                <a:lnTo>
                  <a:pt x="5494204" y="2775472"/>
                </a:lnTo>
                <a:lnTo>
                  <a:pt x="5486355" y="2769435"/>
                </a:lnTo>
                <a:lnTo>
                  <a:pt x="5480316" y="2765209"/>
                </a:lnTo>
                <a:lnTo>
                  <a:pt x="5476090" y="2760983"/>
                </a:lnTo>
                <a:lnTo>
                  <a:pt x="5471864" y="2756755"/>
                </a:lnTo>
                <a:lnTo>
                  <a:pt x="5465827" y="2754945"/>
                </a:lnTo>
                <a:lnTo>
                  <a:pt x="5455563" y="2750719"/>
                </a:lnTo>
                <a:lnTo>
                  <a:pt x="5451337" y="2746492"/>
                </a:lnTo>
                <a:lnTo>
                  <a:pt x="5447111" y="2746492"/>
                </a:lnTo>
                <a:lnTo>
                  <a:pt x="5442884" y="2742266"/>
                </a:lnTo>
                <a:lnTo>
                  <a:pt x="5436846" y="2742266"/>
                </a:lnTo>
                <a:lnTo>
                  <a:pt x="5428999" y="2742266"/>
                </a:lnTo>
                <a:lnTo>
                  <a:pt x="5428999" y="2750719"/>
                </a:lnTo>
                <a:lnTo>
                  <a:pt x="5422960" y="2750719"/>
                </a:lnTo>
                <a:lnTo>
                  <a:pt x="5422960" y="2760983"/>
                </a:lnTo>
                <a:lnTo>
                  <a:pt x="5427186" y="2769435"/>
                </a:lnTo>
                <a:lnTo>
                  <a:pt x="5427186" y="2771246"/>
                </a:lnTo>
                <a:lnTo>
                  <a:pt x="5427186" y="2775472"/>
                </a:lnTo>
                <a:lnTo>
                  <a:pt x="5422960" y="2779698"/>
                </a:lnTo>
                <a:lnTo>
                  <a:pt x="5418734" y="2779698"/>
                </a:lnTo>
                <a:lnTo>
                  <a:pt x="5412697" y="2779698"/>
                </a:lnTo>
                <a:lnTo>
                  <a:pt x="5398809" y="2783926"/>
                </a:lnTo>
                <a:lnTo>
                  <a:pt x="5394583" y="2775472"/>
                </a:lnTo>
                <a:lnTo>
                  <a:pt x="5390357" y="2771246"/>
                </a:lnTo>
                <a:lnTo>
                  <a:pt x="5390357" y="2769435"/>
                </a:lnTo>
                <a:lnTo>
                  <a:pt x="5384320" y="2765209"/>
                </a:lnTo>
                <a:lnTo>
                  <a:pt x="5384320" y="2774869"/>
                </a:lnTo>
                <a:lnTo>
                  <a:pt x="5402432" y="2797207"/>
                </a:lnTo>
                <a:lnTo>
                  <a:pt x="5416318" y="2827999"/>
                </a:lnTo>
                <a:lnTo>
                  <a:pt x="5422357" y="2861206"/>
                </a:lnTo>
                <a:lnTo>
                  <a:pt x="5412092" y="2869658"/>
                </a:lnTo>
                <a:lnTo>
                  <a:pt x="5404243" y="2871469"/>
                </a:lnTo>
                <a:lnTo>
                  <a:pt x="5402432" y="2879921"/>
                </a:lnTo>
                <a:lnTo>
                  <a:pt x="5398206" y="2885960"/>
                </a:lnTo>
                <a:lnTo>
                  <a:pt x="5398206" y="2890186"/>
                </a:lnTo>
                <a:lnTo>
                  <a:pt x="5393980" y="2898638"/>
                </a:lnTo>
                <a:lnTo>
                  <a:pt x="5389754" y="2900450"/>
                </a:lnTo>
                <a:lnTo>
                  <a:pt x="5379489" y="2904676"/>
                </a:lnTo>
                <a:lnTo>
                  <a:pt x="5369225" y="2908902"/>
                </a:lnTo>
                <a:lnTo>
                  <a:pt x="5364999" y="2904676"/>
                </a:lnTo>
                <a:lnTo>
                  <a:pt x="5360773" y="2904676"/>
                </a:lnTo>
                <a:lnTo>
                  <a:pt x="5358962" y="2900450"/>
                </a:lnTo>
                <a:lnTo>
                  <a:pt x="5351113" y="2900450"/>
                </a:lnTo>
                <a:lnTo>
                  <a:pt x="5318510" y="2803848"/>
                </a:lnTo>
                <a:lnTo>
                  <a:pt x="5312473" y="2799622"/>
                </a:lnTo>
                <a:lnTo>
                  <a:pt x="5304624" y="2793586"/>
                </a:lnTo>
                <a:lnTo>
                  <a:pt x="5294359" y="2785131"/>
                </a:lnTo>
                <a:lnTo>
                  <a:pt x="5288322" y="2783321"/>
                </a:lnTo>
                <a:lnTo>
                  <a:pt x="5280473" y="2774869"/>
                </a:lnTo>
                <a:lnTo>
                  <a:pt x="5276247" y="2754342"/>
                </a:lnTo>
                <a:lnTo>
                  <a:pt x="5280473" y="2735625"/>
                </a:lnTo>
                <a:lnTo>
                  <a:pt x="5284699" y="2721134"/>
                </a:lnTo>
                <a:lnTo>
                  <a:pt x="5284699" y="2706643"/>
                </a:lnTo>
                <a:lnTo>
                  <a:pt x="5274434" y="2696380"/>
                </a:lnTo>
                <a:lnTo>
                  <a:pt x="5247870" y="2677664"/>
                </a:lnTo>
                <a:lnTo>
                  <a:pt x="5227343" y="2667398"/>
                </a:lnTo>
                <a:lnTo>
                  <a:pt x="5209229" y="2663173"/>
                </a:lnTo>
                <a:lnTo>
                  <a:pt x="5192927" y="2652908"/>
                </a:lnTo>
                <a:lnTo>
                  <a:pt x="5179041" y="2630570"/>
                </a:lnTo>
                <a:lnTo>
                  <a:pt x="5165155" y="2591326"/>
                </a:lnTo>
                <a:lnTo>
                  <a:pt x="5136779" y="2599779"/>
                </a:lnTo>
                <a:lnTo>
                  <a:pt x="5132553" y="2587705"/>
                </a:lnTo>
                <a:lnTo>
                  <a:pt x="5132553" y="2581666"/>
                </a:lnTo>
                <a:lnTo>
                  <a:pt x="5128327" y="2573214"/>
                </a:lnTo>
                <a:close/>
                <a:moveTo>
                  <a:pt x="2701834" y="2558722"/>
                </a:moveTo>
                <a:lnTo>
                  <a:pt x="2701532" y="2559325"/>
                </a:lnTo>
                <a:lnTo>
                  <a:pt x="2707258" y="2559325"/>
                </a:lnTo>
                <a:lnTo>
                  <a:pt x="2707264" y="2559325"/>
                </a:lnTo>
                <a:lnTo>
                  <a:pt x="2705453" y="2567781"/>
                </a:lnTo>
                <a:lnTo>
                  <a:pt x="2701225" y="2571402"/>
                </a:lnTo>
                <a:lnTo>
                  <a:pt x="2696998" y="2578044"/>
                </a:lnTo>
                <a:lnTo>
                  <a:pt x="2696998" y="2581667"/>
                </a:lnTo>
                <a:lnTo>
                  <a:pt x="2695330" y="2591678"/>
                </a:lnTo>
                <a:lnTo>
                  <a:pt x="2695797" y="2591929"/>
                </a:lnTo>
                <a:lnTo>
                  <a:pt x="2697608" y="2581666"/>
                </a:lnTo>
                <a:lnTo>
                  <a:pt x="2697608" y="2577441"/>
                </a:lnTo>
                <a:lnTo>
                  <a:pt x="2701834" y="2571402"/>
                </a:lnTo>
                <a:lnTo>
                  <a:pt x="2706060" y="2567174"/>
                </a:lnTo>
                <a:lnTo>
                  <a:pt x="2707872" y="2558722"/>
                </a:lnTo>
                <a:close/>
                <a:moveTo>
                  <a:pt x="5611937" y="2529138"/>
                </a:moveTo>
                <a:lnTo>
                  <a:pt x="5604088" y="2545439"/>
                </a:lnTo>
                <a:lnTo>
                  <a:pt x="5590202" y="2572008"/>
                </a:lnTo>
                <a:lnTo>
                  <a:pt x="5572088" y="2600986"/>
                </a:lnTo>
                <a:lnTo>
                  <a:pt x="5555787" y="2629967"/>
                </a:lnTo>
                <a:lnTo>
                  <a:pt x="5541901" y="2654720"/>
                </a:lnTo>
                <a:lnTo>
                  <a:pt x="5534051" y="2675248"/>
                </a:lnTo>
                <a:lnTo>
                  <a:pt x="5534051" y="2687324"/>
                </a:lnTo>
                <a:lnTo>
                  <a:pt x="5538278" y="2701815"/>
                </a:lnTo>
                <a:lnTo>
                  <a:pt x="5538278" y="2707850"/>
                </a:lnTo>
                <a:lnTo>
                  <a:pt x="5542504" y="2716304"/>
                </a:lnTo>
                <a:lnTo>
                  <a:pt x="5548542" y="2718115"/>
                </a:lnTo>
                <a:lnTo>
                  <a:pt x="5556392" y="2722342"/>
                </a:lnTo>
                <a:lnTo>
                  <a:pt x="5566654" y="2726567"/>
                </a:lnTo>
                <a:lnTo>
                  <a:pt x="5595031" y="2736833"/>
                </a:lnTo>
                <a:lnTo>
                  <a:pt x="5623408" y="2732606"/>
                </a:lnTo>
                <a:lnTo>
                  <a:pt x="5647559" y="2722342"/>
                </a:lnTo>
                <a:lnTo>
                  <a:pt x="5675935" y="2707850"/>
                </a:lnTo>
                <a:lnTo>
                  <a:pt x="5704312" y="2703625"/>
                </a:lnTo>
                <a:lnTo>
                  <a:pt x="5732689" y="2703625"/>
                </a:lnTo>
                <a:lnTo>
                  <a:pt x="5750801" y="2715700"/>
                </a:lnTo>
                <a:lnTo>
                  <a:pt x="5764687" y="2725965"/>
                </a:lnTo>
                <a:lnTo>
                  <a:pt x="5780988" y="2732001"/>
                </a:lnTo>
                <a:lnTo>
                  <a:pt x="5823253" y="2740454"/>
                </a:lnTo>
                <a:lnTo>
                  <a:pt x="5865516" y="2736228"/>
                </a:lnTo>
                <a:lnTo>
                  <a:pt x="5904155" y="2725965"/>
                </a:lnTo>
                <a:lnTo>
                  <a:pt x="5915023" y="2704229"/>
                </a:lnTo>
                <a:lnTo>
                  <a:pt x="5902949" y="2704229"/>
                </a:lnTo>
                <a:lnTo>
                  <a:pt x="5886646" y="2675248"/>
                </a:lnTo>
                <a:lnTo>
                  <a:pt x="5858269" y="2650493"/>
                </a:lnTo>
                <a:lnTo>
                  <a:pt x="5817819" y="2625741"/>
                </a:lnTo>
                <a:lnTo>
                  <a:pt x="5779178" y="2603401"/>
                </a:lnTo>
                <a:lnTo>
                  <a:pt x="5748990" y="2593138"/>
                </a:lnTo>
                <a:lnTo>
                  <a:pt x="5730876" y="2607627"/>
                </a:lnTo>
                <a:lnTo>
                  <a:pt x="5706727" y="2617891"/>
                </a:lnTo>
                <a:lnTo>
                  <a:pt x="5688614" y="2616081"/>
                </a:lnTo>
                <a:lnTo>
                  <a:pt x="5678351" y="2601591"/>
                </a:lnTo>
                <a:lnTo>
                  <a:pt x="5664463" y="2587099"/>
                </a:lnTo>
                <a:lnTo>
                  <a:pt x="5656616" y="2568384"/>
                </a:lnTo>
                <a:lnTo>
                  <a:pt x="5680764" y="2559928"/>
                </a:lnTo>
                <a:lnTo>
                  <a:pt x="5678954" y="2558119"/>
                </a:lnTo>
                <a:lnTo>
                  <a:pt x="5674728" y="2558119"/>
                </a:lnTo>
                <a:lnTo>
                  <a:pt x="5670501" y="2558119"/>
                </a:lnTo>
                <a:lnTo>
                  <a:pt x="5664463" y="2553892"/>
                </a:lnTo>
                <a:lnTo>
                  <a:pt x="5652389" y="2543628"/>
                </a:lnTo>
                <a:lnTo>
                  <a:pt x="5642125" y="2539402"/>
                </a:lnTo>
                <a:lnTo>
                  <a:pt x="5628239" y="2533364"/>
                </a:lnTo>
                <a:close/>
                <a:moveTo>
                  <a:pt x="6178263" y="2518875"/>
                </a:moveTo>
                <a:lnTo>
                  <a:pt x="6155923" y="2537592"/>
                </a:lnTo>
                <a:lnTo>
                  <a:pt x="6131772" y="2547854"/>
                </a:lnTo>
                <a:lnTo>
                  <a:pt x="6107621" y="2558119"/>
                </a:lnTo>
                <a:lnTo>
                  <a:pt x="6085283" y="2576838"/>
                </a:lnTo>
                <a:lnTo>
                  <a:pt x="6071397" y="2599175"/>
                </a:lnTo>
                <a:lnTo>
                  <a:pt x="6065359" y="2629967"/>
                </a:lnTo>
                <a:lnTo>
                  <a:pt x="6075623" y="2663173"/>
                </a:lnTo>
                <a:lnTo>
                  <a:pt x="6097962" y="2696380"/>
                </a:lnTo>
                <a:lnTo>
                  <a:pt x="6118491" y="2729586"/>
                </a:lnTo>
                <a:lnTo>
                  <a:pt x="6142642" y="2756153"/>
                </a:lnTo>
                <a:lnTo>
                  <a:pt x="6156528" y="2782718"/>
                </a:lnTo>
                <a:lnTo>
                  <a:pt x="6132377" y="2782718"/>
                </a:lnTo>
                <a:lnTo>
                  <a:pt x="6132377" y="2827999"/>
                </a:lnTo>
                <a:lnTo>
                  <a:pt x="6140226" y="2861206"/>
                </a:lnTo>
                <a:lnTo>
                  <a:pt x="6160754" y="2879921"/>
                </a:lnTo>
                <a:lnTo>
                  <a:pt x="6196980" y="2885960"/>
                </a:lnTo>
                <a:lnTo>
                  <a:pt x="6249505" y="2884149"/>
                </a:lnTo>
                <a:lnTo>
                  <a:pt x="6245279" y="2843092"/>
                </a:lnTo>
                <a:lnTo>
                  <a:pt x="6237430" y="2818339"/>
                </a:lnTo>
                <a:lnTo>
                  <a:pt x="6227167" y="2797812"/>
                </a:lnTo>
                <a:lnTo>
                  <a:pt x="6222941" y="2775472"/>
                </a:lnTo>
                <a:lnTo>
                  <a:pt x="6227167" y="2742266"/>
                </a:lnTo>
                <a:lnTo>
                  <a:pt x="6235014" y="2746492"/>
                </a:lnTo>
                <a:lnTo>
                  <a:pt x="6241053" y="2746492"/>
                </a:lnTo>
                <a:lnTo>
                  <a:pt x="6248902" y="2746492"/>
                </a:lnTo>
                <a:lnTo>
                  <a:pt x="6254939" y="2746492"/>
                </a:lnTo>
                <a:lnTo>
                  <a:pt x="6265204" y="2741661"/>
                </a:lnTo>
                <a:lnTo>
                  <a:pt x="6259165" y="2735625"/>
                </a:lnTo>
                <a:lnTo>
                  <a:pt x="6251318" y="2731398"/>
                </a:lnTo>
                <a:lnTo>
                  <a:pt x="6249505" y="2729586"/>
                </a:lnTo>
                <a:lnTo>
                  <a:pt x="6241658" y="2721134"/>
                </a:lnTo>
                <a:lnTo>
                  <a:pt x="6235619" y="2716908"/>
                </a:lnTo>
                <a:lnTo>
                  <a:pt x="6231393" y="2721134"/>
                </a:lnTo>
                <a:lnTo>
                  <a:pt x="6231393" y="2729586"/>
                </a:lnTo>
                <a:lnTo>
                  <a:pt x="6227167" y="2735625"/>
                </a:lnTo>
                <a:lnTo>
                  <a:pt x="6227167" y="2739851"/>
                </a:lnTo>
                <a:lnTo>
                  <a:pt x="6222941" y="2741661"/>
                </a:lnTo>
                <a:lnTo>
                  <a:pt x="6221129" y="2739851"/>
                </a:lnTo>
                <a:lnTo>
                  <a:pt x="6216902" y="2731398"/>
                </a:lnTo>
                <a:lnTo>
                  <a:pt x="6206640" y="2715097"/>
                </a:lnTo>
                <a:lnTo>
                  <a:pt x="6196375" y="2696380"/>
                </a:lnTo>
                <a:lnTo>
                  <a:pt x="6198186" y="2687929"/>
                </a:lnTo>
                <a:lnTo>
                  <a:pt x="6202414" y="2687929"/>
                </a:lnTo>
                <a:lnTo>
                  <a:pt x="6206640" y="2686117"/>
                </a:lnTo>
                <a:lnTo>
                  <a:pt x="6208450" y="2677664"/>
                </a:lnTo>
                <a:lnTo>
                  <a:pt x="6178263" y="2658946"/>
                </a:lnTo>
                <a:lnTo>
                  <a:pt x="6154112" y="2629967"/>
                </a:lnTo>
                <a:lnTo>
                  <a:pt x="6140226" y="2599175"/>
                </a:lnTo>
                <a:lnTo>
                  <a:pt x="6178866" y="2594949"/>
                </a:lnTo>
                <a:lnTo>
                  <a:pt x="6207243" y="2584685"/>
                </a:lnTo>
                <a:lnTo>
                  <a:pt x="6221129" y="2558119"/>
                </a:lnTo>
                <a:lnTo>
                  <a:pt x="6227167" y="2527327"/>
                </a:lnTo>
                <a:lnTo>
                  <a:pt x="6216902" y="2523101"/>
                </a:lnTo>
                <a:lnTo>
                  <a:pt x="6206640" y="2523101"/>
                </a:lnTo>
                <a:lnTo>
                  <a:pt x="6196375" y="2518875"/>
                </a:lnTo>
                <a:close/>
                <a:moveTo>
                  <a:pt x="5799102" y="2514044"/>
                </a:moveTo>
                <a:lnTo>
                  <a:pt x="5770725" y="2528535"/>
                </a:lnTo>
                <a:lnTo>
                  <a:pt x="5736310" y="2538798"/>
                </a:lnTo>
                <a:lnTo>
                  <a:pt x="5736310" y="2567781"/>
                </a:lnTo>
                <a:lnTo>
                  <a:pt x="5750198" y="2572008"/>
                </a:lnTo>
                <a:lnTo>
                  <a:pt x="5766499" y="2573817"/>
                </a:lnTo>
                <a:lnTo>
                  <a:pt x="5788837" y="2573817"/>
                </a:lnTo>
                <a:lnTo>
                  <a:pt x="5788837" y="2559325"/>
                </a:lnTo>
                <a:lnTo>
                  <a:pt x="5794876" y="2549063"/>
                </a:lnTo>
                <a:lnTo>
                  <a:pt x="5799102" y="2538798"/>
                </a:lnTo>
                <a:lnTo>
                  <a:pt x="5799102" y="2528535"/>
                </a:lnTo>
                <a:lnTo>
                  <a:pt x="5799102" y="2520083"/>
                </a:lnTo>
                <a:close/>
                <a:moveTo>
                  <a:pt x="3052010" y="2495327"/>
                </a:moveTo>
                <a:lnTo>
                  <a:pt x="3058048" y="2514043"/>
                </a:lnTo>
                <a:lnTo>
                  <a:pt x="3061669" y="2538797"/>
                </a:lnTo>
                <a:lnTo>
                  <a:pt x="3065898" y="2559325"/>
                </a:lnTo>
                <a:lnTo>
                  <a:pt x="3061669" y="2563549"/>
                </a:lnTo>
                <a:lnTo>
                  <a:pt x="3058048" y="2563549"/>
                </a:lnTo>
                <a:lnTo>
                  <a:pt x="3055632" y="2563549"/>
                </a:lnTo>
                <a:lnTo>
                  <a:pt x="3055632" y="2567777"/>
                </a:lnTo>
                <a:lnTo>
                  <a:pt x="3052010" y="2567777"/>
                </a:lnTo>
                <a:lnTo>
                  <a:pt x="3037519" y="2567777"/>
                </a:lnTo>
                <a:lnTo>
                  <a:pt x="3033291" y="2563549"/>
                </a:lnTo>
                <a:lnTo>
                  <a:pt x="3033291" y="2559325"/>
                </a:lnTo>
                <a:lnTo>
                  <a:pt x="3033291" y="2557512"/>
                </a:lnTo>
                <a:lnTo>
                  <a:pt x="3029670" y="2557512"/>
                </a:lnTo>
                <a:lnTo>
                  <a:pt x="3027254" y="2553288"/>
                </a:lnTo>
                <a:close/>
                <a:moveTo>
                  <a:pt x="2265920" y="2427706"/>
                </a:moveTo>
                <a:lnTo>
                  <a:pt x="2249618" y="2452462"/>
                </a:lnTo>
                <a:lnTo>
                  <a:pt x="2231506" y="2474799"/>
                </a:lnTo>
                <a:lnTo>
                  <a:pt x="2221242" y="2505592"/>
                </a:lnTo>
                <a:lnTo>
                  <a:pt x="2241769" y="2503779"/>
                </a:lnTo>
                <a:lnTo>
                  <a:pt x="2255657" y="2509818"/>
                </a:lnTo>
                <a:lnTo>
                  <a:pt x="2265920" y="2520080"/>
                </a:lnTo>
                <a:lnTo>
                  <a:pt x="2279807" y="2538798"/>
                </a:lnTo>
                <a:lnTo>
                  <a:pt x="2284033" y="2524308"/>
                </a:lnTo>
                <a:lnTo>
                  <a:pt x="2284033" y="2514044"/>
                </a:lnTo>
                <a:lnTo>
                  <a:pt x="2288260" y="2505592"/>
                </a:lnTo>
                <a:lnTo>
                  <a:pt x="2288260" y="2495327"/>
                </a:lnTo>
                <a:lnTo>
                  <a:pt x="2306372" y="2495327"/>
                </a:lnTo>
                <a:lnTo>
                  <a:pt x="2316636" y="2520080"/>
                </a:lnTo>
                <a:lnTo>
                  <a:pt x="2332938" y="2528535"/>
                </a:lnTo>
                <a:lnTo>
                  <a:pt x="2346824" y="2534573"/>
                </a:lnTo>
                <a:lnTo>
                  <a:pt x="2360710" y="2543023"/>
                </a:lnTo>
                <a:lnTo>
                  <a:pt x="2374596" y="2559325"/>
                </a:lnTo>
                <a:lnTo>
                  <a:pt x="2360710" y="2581666"/>
                </a:lnTo>
                <a:lnTo>
                  <a:pt x="2344408" y="2606420"/>
                </a:lnTo>
                <a:lnTo>
                  <a:pt x="2330522" y="2639628"/>
                </a:lnTo>
                <a:lnTo>
                  <a:pt x="2318447" y="2668606"/>
                </a:lnTo>
                <a:lnTo>
                  <a:pt x="2318447" y="2686722"/>
                </a:lnTo>
                <a:lnTo>
                  <a:pt x="2320863" y="2698794"/>
                </a:lnTo>
                <a:lnTo>
                  <a:pt x="2320863" y="2704833"/>
                </a:lnTo>
                <a:lnTo>
                  <a:pt x="2325089" y="2709059"/>
                </a:lnTo>
                <a:lnTo>
                  <a:pt x="2329315" y="2713285"/>
                </a:lnTo>
                <a:lnTo>
                  <a:pt x="2331125" y="2717511"/>
                </a:lnTo>
                <a:lnTo>
                  <a:pt x="2343200" y="2719323"/>
                </a:lnTo>
                <a:lnTo>
                  <a:pt x="2343200" y="2713285"/>
                </a:lnTo>
                <a:lnTo>
                  <a:pt x="2349239" y="2698794"/>
                </a:lnTo>
                <a:lnTo>
                  <a:pt x="2359502" y="2676456"/>
                </a:lnTo>
                <a:lnTo>
                  <a:pt x="2371577" y="2647475"/>
                </a:lnTo>
                <a:lnTo>
                  <a:pt x="2381843" y="2622721"/>
                </a:lnTo>
                <a:lnTo>
                  <a:pt x="2392106" y="2602194"/>
                </a:lnTo>
                <a:lnTo>
                  <a:pt x="2396334" y="2587703"/>
                </a:lnTo>
                <a:lnTo>
                  <a:pt x="2420482" y="2587703"/>
                </a:lnTo>
                <a:lnTo>
                  <a:pt x="2424710" y="2626946"/>
                </a:lnTo>
                <a:lnTo>
                  <a:pt x="2424710" y="2661965"/>
                </a:lnTo>
                <a:lnTo>
                  <a:pt x="2424710" y="2705436"/>
                </a:lnTo>
                <a:lnTo>
                  <a:pt x="2428937" y="2752529"/>
                </a:lnTo>
                <a:lnTo>
                  <a:pt x="2473615" y="2758568"/>
                </a:lnTo>
                <a:lnTo>
                  <a:pt x="2491727" y="2732002"/>
                </a:lnTo>
                <a:lnTo>
                  <a:pt x="2524329" y="2713285"/>
                </a:lnTo>
                <a:lnTo>
                  <a:pt x="2558743" y="2694568"/>
                </a:lnTo>
                <a:lnTo>
                  <a:pt x="2594969" y="2680080"/>
                </a:lnTo>
                <a:lnTo>
                  <a:pt x="2629384" y="2665587"/>
                </a:lnTo>
                <a:lnTo>
                  <a:pt x="2661987" y="2646870"/>
                </a:lnTo>
                <a:lnTo>
                  <a:pt x="2675873" y="2626343"/>
                </a:lnTo>
                <a:lnTo>
                  <a:pt x="2668023" y="2626343"/>
                </a:lnTo>
                <a:lnTo>
                  <a:pt x="2666213" y="2617891"/>
                </a:lnTo>
                <a:lnTo>
                  <a:pt x="2666213" y="2616079"/>
                </a:lnTo>
                <a:lnTo>
                  <a:pt x="2661987" y="2611853"/>
                </a:lnTo>
                <a:lnTo>
                  <a:pt x="2657761" y="2611853"/>
                </a:lnTo>
                <a:lnTo>
                  <a:pt x="2653533" y="2611853"/>
                </a:lnTo>
                <a:lnTo>
                  <a:pt x="2647496" y="2607627"/>
                </a:lnTo>
                <a:lnTo>
                  <a:pt x="2633610" y="2617891"/>
                </a:lnTo>
                <a:lnTo>
                  <a:pt x="2609460" y="2632381"/>
                </a:lnTo>
                <a:lnTo>
                  <a:pt x="2581083" y="2654720"/>
                </a:lnTo>
                <a:lnTo>
                  <a:pt x="2544856" y="2673438"/>
                </a:lnTo>
                <a:lnTo>
                  <a:pt x="2512254" y="2693965"/>
                </a:lnTo>
                <a:lnTo>
                  <a:pt x="2482067" y="2708456"/>
                </a:lnTo>
                <a:lnTo>
                  <a:pt x="2459726" y="2716908"/>
                </a:lnTo>
                <a:lnTo>
                  <a:pt x="2453691" y="2718719"/>
                </a:lnTo>
                <a:lnTo>
                  <a:pt x="2449464" y="2716908"/>
                </a:lnTo>
                <a:lnTo>
                  <a:pt x="2445238" y="2712682"/>
                </a:lnTo>
                <a:lnTo>
                  <a:pt x="2445238" y="2708456"/>
                </a:lnTo>
                <a:lnTo>
                  <a:pt x="2445238" y="2704228"/>
                </a:lnTo>
                <a:lnTo>
                  <a:pt x="2443425" y="2698192"/>
                </a:lnTo>
                <a:lnTo>
                  <a:pt x="2453691" y="2679475"/>
                </a:lnTo>
                <a:lnTo>
                  <a:pt x="2453691" y="2664982"/>
                </a:lnTo>
                <a:lnTo>
                  <a:pt x="2449464" y="2654720"/>
                </a:lnTo>
                <a:lnTo>
                  <a:pt x="2445238" y="2636005"/>
                </a:lnTo>
                <a:lnTo>
                  <a:pt x="2453085" y="2615476"/>
                </a:lnTo>
                <a:lnTo>
                  <a:pt x="2457314" y="2611251"/>
                </a:lnTo>
                <a:lnTo>
                  <a:pt x="2459124" y="2607025"/>
                </a:lnTo>
                <a:lnTo>
                  <a:pt x="2463350" y="2602799"/>
                </a:lnTo>
                <a:lnTo>
                  <a:pt x="2467576" y="2602799"/>
                </a:lnTo>
                <a:lnTo>
                  <a:pt x="2471802" y="2602799"/>
                </a:lnTo>
                <a:lnTo>
                  <a:pt x="2473615" y="2600986"/>
                </a:lnTo>
                <a:lnTo>
                  <a:pt x="2477841" y="2596760"/>
                </a:lnTo>
                <a:lnTo>
                  <a:pt x="2477841" y="2588308"/>
                </a:lnTo>
                <a:lnTo>
                  <a:pt x="2482067" y="2578043"/>
                </a:lnTo>
                <a:lnTo>
                  <a:pt x="2482067" y="2559325"/>
                </a:lnTo>
                <a:lnTo>
                  <a:pt x="2463955" y="2549062"/>
                </a:lnTo>
                <a:lnTo>
                  <a:pt x="2445841" y="2544836"/>
                </a:lnTo>
                <a:lnTo>
                  <a:pt x="2431956" y="2544836"/>
                </a:lnTo>
                <a:lnTo>
                  <a:pt x="2415654" y="2538798"/>
                </a:lnTo>
                <a:lnTo>
                  <a:pt x="2389087" y="2520080"/>
                </a:lnTo>
                <a:lnTo>
                  <a:pt x="2372785" y="2503779"/>
                </a:lnTo>
                <a:lnTo>
                  <a:pt x="2360710" y="2481442"/>
                </a:lnTo>
                <a:lnTo>
                  <a:pt x="2346824" y="2460914"/>
                </a:lnTo>
                <a:lnTo>
                  <a:pt x="2330522" y="2446423"/>
                </a:lnTo>
                <a:lnTo>
                  <a:pt x="2302145" y="2431931"/>
                </a:lnTo>
                <a:close/>
                <a:moveTo>
                  <a:pt x="2977132" y="2395103"/>
                </a:moveTo>
                <a:lnTo>
                  <a:pt x="3003699" y="2396914"/>
                </a:lnTo>
                <a:lnTo>
                  <a:pt x="3019397" y="2401140"/>
                </a:lnTo>
                <a:lnTo>
                  <a:pt x="3041737" y="2409595"/>
                </a:lnTo>
                <a:lnTo>
                  <a:pt x="3041737" y="2425897"/>
                </a:lnTo>
                <a:lnTo>
                  <a:pt x="3033888" y="2425897"/>
                </a:lnTo>
                <a:lnTo>
                  <a:pt x="3027849" y="2430123"/>
                </a:lnTo>
                <a:lnTo>
                  <a:pt x="3019397" y="2430123"/>
                </a:lnTo>
                <a:lnTo>
                  <a:pt x="3013360" y="2430123"/>
                </a:lnTo>
                <a:lnTo>
                  <a:pt x="3003699" y="2433747"/>
                </a:lnTo>
                <a:lnTo>
                  <a:pt x="2995245" y="2423482"/>
                </a:lnTo>
                <a:lnTo>
                  <a:pt x="2991019" y="2419858"/>
                </a:lnTo>
                <a:lnTo>
                  <a:pt x="2989208" y="2411405"/>
                </a:lnTo>
                <a:lnTo>
                  <a:pt x="2984982" y="2405368"/>
                </a:lnTo>
                <a:close/>
                <a:moveTo>
                  <a:pt x="3143170" y="2354046"/>
                </a:moveTo>
                <a:lnTo>
                  <a:pt x="3165508" y="2354046"/>
                </a:lnTo>
                <a:lnTo>
                  <a:pt x="3165508" y="2383026"/>
                </a:lnTo>
                <a:lnTo>
                  <a:pt x="3165508" y="2409592"/>
                </a:lnTo>
                <a:lnTo>
                  <a:pt x="3169734" y="2430120"/>
                </a:lnTo>
                <a:lnTo>
                  <a:pt x="3171547" y="2454270"/>
                </a:lnTo>
                <a:lnTo>
                  <a:pt x="3211998" y="2454270"/>
                </a:lnTo>
                <a:lnTo>
                  <a:pt x="3211998" y="2495325"/>
                </a:lnTo>
                <a:lnTo>
                  <a:pt x="3228301" y="2495325"/>
                </a:lnTo>
                <a:lnTo>
                  <a:pt x="3232527" y="2497138"/>
                </a:lnTo>
                <a:lnTo>
                  <a:pt x="3236753" y="2497138"/>
                </a:lnTo>
                <a:lnTo>
                  <a:pt x="3240374" y="2497138"/>
                </a:lnTo>
                <a:lnTo>
                  <a:pt x="3242790" y="2497138"/>
                </a:lnTo>
                <a:lnTo>
                  <a:pt x="3246413" y="2497138"/>
                </a:lnTo>
                <a:lnTo>
                  <a:pt x="3250639" y="2501364"/>
                </a:lnTo>
                <a:lnTo>
                  <a:pt x="3246413" y="2523702"/>
                </a:lnTo>
                <a:lnTo>
                  <a:pt x="3240374" y="2548457"/>
                </a:lnTo>
                <a:lnTo>
                  <a:pt x="3236753" y="2572606"/>
                </a:lnTo>
                <a:lnTo>
                  <a:pt x="3228301" y="2572606"/>
                </a:lnTo>
                <a:lnTo>
                  <a:pt x="3226488" y="2564759"/>
                </a:lnTo>
                <a:lnTo>
                  <a:pt x="3226488" y="2562343"/>
                </a:lnTo>
                <a:lnTo>
                  <a:pt x="3226488" y="2558721"/>
                </a:lnTo>
                <a:lnTo>
                  <a:pt x="3222262" y="2554494"/>
                </a:lnTo>
                <a:lnTo>
                  <a:pt x="3222262" y="2550269"/>
                </a:lnTo>
                <a:lnTo>
                  <a:pt x="3218036" y="2558721"/>
                </a:lnTo>
                <a:lnTo>
                  <a:pt x="3214413" y="2558721"/>
                </a:lnTo>
                <a:lnTo>
                  <a:pt x="3214413" y="2562343"/>
                </a:lnTo>
                <a:lnTo>
                  <a:pt x="3211998" y="2562343"/>
                </a:lnTo>
                <a:lnTo>
                  <a:pt x="3204150" y="2564759"/>
                </a:lnTo>
                <a:lnTo>
                  <a:pt x="3204150" y="2550269"/>
                </a:lnTo>
                <a:lnTo>
                  <a:pt x="3208376" y="2548457"/>
                </a:lnTo>
                <a:lnTo>
                  <a:pt x="3208376" y="2544229"/>
                </a:lnTo>
                <a:lnTo>
                  <a:pt x="3211998" y="2540004"/>
                </a:lnTo>
                <a:lnTo>
                  <a:pt x="3211998" y="2533967"/>
                </a:lnTo>
                <a:lnTo>
                  <a:pt x="3211998" y="2526118"/>
                </a:lnTo>
                <a:lnTo>
                  <a:pt x="3204150" y="2526118"/>
                </a:lnTo>
                <a:lnTo>
                  <a:pt x="3189659" y="2540004"/>
                </a:lnTo>
                <a:lnTo>
                  <a:pt x="3175773" y="2554494"/>
                </a:lnTo>
                <a:lnTo>
                  <a:pt x="3157658" y="2564759"/>
                </a:lnTo>
                <a:lnTo>
                  <a:pt x="3157658" y="2554494"/>
                </a:lnTo>
                <a:lnTo>
                  <a:pt x="3157658" y="2544229"/>
                </a:lnTo>
                <a:lnTo>
                  <a:pt x="3157658" y="2540004"/>
                </a:lnTo>
                <a:lnTo>
                  <a:pt x="3155243" y="2538193"/>
                </a:lnTo>
                <a:lnTo>
                  <a:pt x="3147395" y="2533967"/>
                </a:lnTo>
                <a:lnTo>
                  <a:pt x="3137131" y="2533967"/>
                </a:lnTo>
                <a:lnTo>
                  <a:pt x="3119019" y="2533967"/>
                </a:lnTo>
                <a:lnTo>
                  <a:pt x="3112980" y="2533967"/>
                </a:lnTo>
                <a:lnTo>
                  <a:pt x="3104528" y="2533967"/>
                </a:lnTo>
                <a:lnTo>
                  <a:pt x="3094868" y="2529741"/>
                </a:lnTo>
                <a:lnTo>
                  <a:pt x="3084603" y="2529741"/>
                </a:lnTo>
                <a:lnTo>
                  <a:pt x="3074340" y="2526118"/>
                </a:lnTo>
                <a:lnTo>
                  <a:pt x="3066490" y="2519476"/>
                </a:lnTo>
                <a:lnTo>
                  <a:pt x="3086415" y="2491099"/>
                </a:lnTo>
                <a:lnTo>
                  <a:pt x="3108754" y="2448234"/>
                </a:lnTo>
                <a:lnTo>
                  <a:pt x="3123245" y="2401140"/>
                </a:lnTo>
                <a:close/>
                <a:moveTo>
                  <a:pt x="2472391" y="2229672"/>
                </a:moveTo>
                <a:lnTo>
                  <a:pt x="2502578" y="2229672"/>
                </a:lnTo>
                <a:lnTo>
                  <a:pt x="2502578" y="2244162"/>
                </a:lnTo>
                <a:lnTo>
                  <a:pt x="2496542" y="2244162"/>
                </a:lnTo>
                <a:lnTo>
                  <a:pt x="2492919" y="2247783"/>
                </a:lnTo>
                <a:lnTo>
                  <a:pt x="2490503" y="2247783"/>
                </a:lnTo>
                <a:lnTo>
                  <a:pt x="2486882" y="2247783"/>
                </a:lnTo>
                <a:lnTo>
                  <a:pt x="2482656" y="2252012"/>
                </a:lnTo>
                <a:lnTo>
                  <a:pt x="2472391" y="2252012"/>
                </a:lnTo>
                <a:close/>
                <a:moveTo>
                  <a:pt x="1043899" y="2213370"/>
                </a:moveTo>
                <a:lnTo>
                  <a:pt x="1057785" y="2213370"/>
                </a:lnTo>
                <a:lnTo>
                  <a:pt x="1063823" y="2215181"/>
                </a:lnTo>
                <a:lnTo>
                  <a:pt x="1072275" y="2219408"/>
                </a:lnTo>
                <a:lnTo>
                  <a:pt x="1081935" y="2219408"/>
                </a:lnTo>
                <a:lnTo>
                  <a:pt x="1096426" y="2219408"/>
                </a:lnTo>
                <a:lnTo>
                  <a:pt x="1100652" y="2247783"/>
                </a:lnTo>
                <a:lnTo>
                  <a:pt x="1106689" y="2270726"/>
                </a:lnTo>
                <a:lnTo>
                  <a:pt x="1110312" y="2299103"/>
                </a:lnTo>
                <a:lnTo>
                  <a:pt x="1096426" y="2299103"/>
                </a:lnTo>
                <a:lnTo>
                  <a:pt x="1088577" y="2287028"/>
                </a:lnTo>
                <a:lnTo>
                  <a:pt x="1081935" y="2280991"/>
                </a:lnTo>
                <a:lnTo>
                  <a:pt x="1072275" y="2272539"/>
                </a:lnTo>
                <a:lnTo>
                  <a:pt x="1063823" y="2266500"/>
                </a:lnTo>
                <a:lnTo>
                  <a:pt x="1057785" y="2256238"/>
                </a:lnTo>
                <a:lnTo>
                  <a:pt x="1049935" y="2244162"/>
                </a:lnTo>
                <a:lnTo>
                  <a:pt x="1045709" y="2238124"/>
                </a:lnTo>
                <a:lnTo>
                  <a:pt x="1043899" y="2229672"/>
                </a:lnTo>
                <a:lnTo>
                  <a:pt x="1043899" y="2223635"/>
                </a:lnTo>
                <a:close/>
                <a:moveTo>
                  <a:pt x="8722502" y="2186807"/>
                </a:moveTo>
                <a:lnTo>
                  <a:pt x="8726728" y="2191033"/>
                </a:lnTo>
                <a:lnTo>
                  <a:pt x="8726728" y="2194656"/>
                </a:lnTo>
                <a:lnTo>
                  <a:pt x="8728538" y="2194656"/>
                </a:lnTo>
                <a:lnTo>
                  <a:pt x="8728538" y="2198882"/>
                </a:lnTo>
                <a:lnTo>
                  <a:pt x="8740614" y="2223635"/>
                </a:lnTo>
                <a:lnTo>
                  <a:pt x="8740614" y="2256239"/>
                </a:lnTo>
                <a:lnTo>
                  <a:pt x="8740614" y="2287031"/>
                </a:lnTo>
                <a:lnTo>
                  <a:pt x="8746652" y="2323860"/>
                </a:lnTo>
                <a:lnTo>
                  <a:pt x="8756915" y="2358276"/>
                </a:lnTo>
                <a:lnTo>
                  <a:pt x="8775029" y="2396916"/>
                </a:lnTo>
                <a:lnTo>
                  <a:pt x="8785292" y="2439783"/>
                </a:lnTo>
                <a:lnTo>
                  <a:pt x="8736993" y="2433744"/>
                </a:lnTo>
                <a:lnTo>
                  <a:pt x="8736993" y="2466347"/>
                </a:lnTo>
                <a:lnTo>
                  <a:pt x="8743029" y="2491103"/>
                </a:lnTo>
                <a:lnTo>
                  <a:pt x="8746652" y="2515857"/>
                </a:lnTo>
                <a:lnTo>
                  <a:pt x="8755104" y="2550270"/>
                </a:lnTo>
                <a:lnTo>
                  <a:pt x="8743029" y="2550270"/>
                </a:lnTo>
                <a:lnTo>
                  <a:pt x="8736993" y="2550270"/>
                </a:lnTo>
                <a:lnTo>
                  <a:pt x="8726728" y="2554497"/>
                </a:lnTo>
                <a:lnTo>
                  <a:pt x="8722502" y="2554497"/>
                </a:lnTo>
                <a:lnTo>
                  <a:pt x="8716463" y="2558725"/>
                </a:lnTo>
                <a:lnTo>
                  <a:pt x="8708616" y="2538195"/>
                </a:lnTo>
                <a:lnTo>
                  <a:pt x="8704388" y="2497140"/>
                </a:lnTo>
                <a:lnTo>
                  <a:pt x="8704388" y="2452461"/>
                </a:lnTo>
                <a:lnTo>
                  <a:pt x="8704388" y="2401141"/>
                </a:lnTo>
                <a:lnTo>
                  <a:pt x="8704388" y="2354047"/>
                </a:lnTo>
                <a:lnTo>
                  <a:pt x="8698351" y="2323860"/>
                </a:lnTo>
                <a:lnTo>
                  <a:pt x="8698351" y="2244164"/>
                </a:lnTo>
                <a:lnTo>
                  <a:pt x="8704388" y="2233901"/>
                </a:lnTo>
                <a:lnTo>
                  <a:pt x="8708616" y="2227862"/>
                </a:lnTo>
                <a:lnTo>
                  <a:pt x="8712237" y="2219410"/>
                </a:lnTo>
                <a:lnTo>
                  <a:pt x="8716463" y="2213373"/>
                </a:lnTo>
                <a:lnTo>
                  <a:pt x="8718276" y="2201297"/>
                </a:lnTo>
                <a:close/>
                <a:moveTo>
                  <a:pt x="4566229" y="2158429"/>
                </a:moveTo>
                <a:lnTo>
                  <a:pt x="4574077" y="2201297"/>
                </a:lnTo>
                <a:lnTo>
                  <a:pt x="4569850" y="2244164"/>
                </a:lnTo>
                <a:lnTo>
                  <a:pt x="4560191" y="2290655"/>
                </a:lnTo>
                <a:lnTo>
                  <a:pt x="4531814" y="2305144"/>
                </a:lnTo>
                <a:lnTo>
                  <a:pt x="4505249" y="2313598"/>
                </a:lnTo>
                <a:lnTo>
                  <a:pt x="4466607" y="2315409"/>
                </a:lnTo>
                <a:lnTo>
                  <a:pt x="4466607" y="2299108"/>
                </a:lnTo>
                <a:lnTo>
                  <a:pt x="4476871" y="2272541"/>
                </a:lnTo>
                <a:lnTo>
                  <a:pt x="4476871" y="2241748"/>
                </a:lnTo>
                <a:lnTo>
                  <a:pt x="4475059" y="2204919"/>
                </a:lnTo>
                <a:lnTo>
                  <a:pt x="4494984" y="2186807"/>
                </a:lnTo>
                <a:lnTo>
                  <a:pt x="4513096" y="2172315"/>
                </a:lnTo>
                <a:lnTo>
                  <a:pt x="4533626" y="2162052"/>
                </a:lnTo>
                <a:close/>
                <a:moveTo>
                  <a:pt x="5072780" y="2102884"/>
                </a:moveTo>
                <a:lnTo>
                  <a:pt x="5078819" y="2108921"/>
                </a:lnTo>
                <a:lnTo>
                  <a:pt x="5083045" y="2113148"/>
                </a:lnTo>
                <a:lnTo>
                  <a:pt x="5086666" y="2117375"/>
                </a:lnTo>
                <a:lnTo>
                  <a:pt x="5086666" y="2123411"/>
                </a:lnTo>
                <a:lnTo>
                  <a:pt x="5086666" y="2131863"/>
                </a:lnTo>
                <a:lnTo>
                  <a:pt x="5089082" y="2141525"/>
                </a:lnTo>
                <a:lnTo>
                  <a:pt x="5086666" y="2148164"/>
                </a:lnTo>
                <a:lnTo>
                  <a:pt x="5083045" y="2151788"/>
                </a:lnTo>
                <a:lnTo>
                  <a:pt x="5083045" y="2156013"/>
                </a:lnTo>
                <a:lnTo>
                  <a:pt x="5083045" y="2158429"/>
                </a:lnTo>
                <a:lnTo>
                  <a:pt x="5083045" y="2162052"/>
                </a:lnTo>
                <a:lnTo>
                  <a:pt x="5078819" y="2166278"/>
                </a:lnTo>
                <a:lnTo>
                  <a:pt x="5074591" y="2170504"/>
                </a:lnTo>
                <a:lnTo>
                  <a:pt x="5072780" y="2170504"/>
                </a:lnTo>
                <a:lnTo>
                  <a:pt x="5068554" y="2170504"/>
                </a:lnTo>
                <a:lnTo>
                  <a:pt x="5064328" y="2172315"/>
                </a:lnTo>
                <a:lnTo>
                  <a:pt x="5058289" y="2172315"/>
                </a:lnTo>
                <a:lnTo>
                  <a:pt x="5046213" y="2148164"/>
                </a:lnTo>
                <a:lnTo>
                  <a:pt x="5040176" y="2137902"/>
                </a:lnTo>
                <a:lnTo>
                  <a:pt x="5040176" y="2133676"/>
                </a:lnTo>
                <a:lnTo>
                  <a:pt x="5044402" y="2131863"/>
                </a:lnTo>
                <a:lnTo>
                  <a:pt x="5058289" y="2123411"/>
                </a:lnTo>
                <a:close/>
                <a:moveTo>
                  <a:pt x="5234588" y="2023187"/>
                </a:moveTo>
                <a:lnTo>
                  <a:pt x="5244853" y="2027414"/>
                </a:lnTo>
                <a:lnTo>
                  <a:pt x="5249079" y="2027414"/>
                </a:lnTo>
                <a:lnTo>
                  <a:pt x="5252703" y="2027414"/>
                </a:lnTo>
                <a:lnTo>
                  <a:pt x="5255116" y="2031640"/>
                </a:lnTo>
                <a:lnTo>
                  <a:pt x="5259343" y="2031640"/>
                </a:lnTo>
                <a:lnTo>
                  <a:pt x="5252703" y="2041904"/>
                </a:lnTo>
                <a:lnTo>
                  <a:pt x="5249079" y="2052167"/>
                </a:lnTo>
                <a:lnTo>
                  <a:pt x="5244853" y="2062432"/>
                </a:lnTo>
                <a:lnTo>
                  <a:pt x="5238814" y="2074507"/>
                </a:lnTo>
                <a:lnTo>
                  <a:pt x="5226738" y="2080544"/>
                </a:lnTo>
                <a:lnTo>
                  <a:pt x="5226738" y="2070281"/>
                </a:lnTo>
                <a:lnTo>
                  <a:pt x="5224325" y="2070281"/>
                </a:lnTo>
                <a:lnTo>
                  <a:pt x="5224325" y="2066055"/>
                </a:lnTo>
                <a:lnTo>
                  <a:pt x="5224325" y="2062432"/>
                </a:lnTo>
                <a:lnTo>
                  <a:pt x="5220701" y="2055790"/>
                </a:lnTo>
                <a:lnTo>
                  <a:pt x="5226738" y="2047941"/>
                </a:lnTo>
                <a:lnTo>
                  <a:pt x="5230966" y="2041904"/>
                </a:lnTo>
                <a:lnTo>
                  <a:pt x="5234588" y="2033452"/>
                </a:lnTo>
                <a:close/>
                <a:moveTo>
                  <a:pt x="498707" y="2017150"/>
                </a:moveTo>
                <a:lnTo>
                  <a:pt x="508973" y="2033451"/>
                </a:lnTo>
                <a:lnTo>
                  <a:pt x="508973" y="2047942"/>
                </a:lnTo>
                <a:lnTo>
                  <a:pt x="498707" y="2066054"/>
                </a:lnTo>
                <a:lnTo>
                  <a:pt x="484218" y="2076318"/>
                </a:lnTo>
                <a:lnTo>
                  <a:pt x="470331" y="2084771"/>
                </a:lnTo>
                <a:lnTo>
                  <a:pt x="466103" y="2088996"/>
                </a:lnTo>
                <a:lnTo>
                  <a:pt x="460066" y="2080544"/>
                </a:lnTo>
                <a:lnTo>
                  <a:pt x="455840" y="2074506"/>
                </a:lnTo>
                <a:lnTo>
                  <a:pt x="452217" y="2062431"/>
                </a:lnTo>
                <a:lnTo>
                  <a:pt x="452217" y="2052168"/>
                </a:lnTo>
                <a:lnTo>
                  <a:pt x="447991" y="2041903"/>
                </a:lnTo>
                <a:lnTo>
                  <a:pt x="473953" y="2031641"/>
                </a:lnTo>
                <a:lnTo>
                  <a:pt x="480595" y="2027415"/>
                </a:lnTo>
                <a:lnTo>
                  <a:pt x="490255" y="2023187"/>
                </a:lnTo>
                <a:close/>
                <a:moveTo>
                  <a:pt x="5362585" y="1970057"/>
                </a:moveTo>
                <a:lnTo>
                  <a:pt x="5390964" y="1984548"/>
                </a:lnTo>
                <a:lnTo>
                  <a:pt x="5390964" y="1994812"/>
                </a:lnTo>
                <a:lnTo>
                  <a:pt x="5382509" y="1994812"/>
                </a:lnTo>
                <a:lnTo>
                  <a:pt x="5380698" y="1999039"/>
                </a:lnTo>
                <a:lnTo>
                  <a:pt x="5372849" y="2002661"/>
                </a:lnTo>
                <a:lnTo>
                  <a:pt x="5368622" y="2009303"/>
                </a:lnTo>
                <a:lnTo>
                  <a:pt x="5362585" y="2005077"/>
                </a:lnTo>
                <a:lnTo>
                  <a:pt x="5358357" y="2005077"/>
                </a:lnTo>
                <a:lnTo>
                  <a:pt x="5354131" y="2002661"/>
                </a:lnTo>
                <a:lnTo>
                  <a:pt x="5352320" y="2002661"/>
                </a:lnTo>
                <a:lnTo>
                  <a:pt x="5352320" y="1994812"/>
                </a:lnTo>
                <a:lnTo>
                  <a:pt x="5352320" y="1988775"/>
                </a:lnTo>
                <a:lnTo>
                  <a:pt x="5352320" y="1984548"/>
                </a:lnTo>
                <a:lnTo>
                  <a:pt x="5354131" y="1976094"/>
                </a:lnTo>
                <a:close/>
                <a:moveTo>
                  <a:pt x="4604263" y="1951943"/>
                </a:moveTo>
                <a:lnTo>
                  <a:pt x="4641094" y="1956169"/>
                </a:lnTo>
                <a:lnTo>
                  <a:pt x="4669471" y="1962208"/>
                </a:lnTo>
                <a:lnTo>
                  <a:pt x="4661016" y="1976094"/>
                </a:lnTo>
                <a:lnTo>
                  <a:pt x="4657396" y="1988772"/>
                </a:lnTo>
                <a:lnTo>
                  <a:pt x="4651357" y="1999036"/>
                </a:lnTo>
                <a:lnTo>
                  <a:pt x="4642905" y="2009299"/>
                </a:lnTo>
                <a:lnTo>
                  <a:pt x="4661016" y="2009299"/>
                </a:lnTo>
                <a:lnTo>
                  <a:pt x="4669471" y="2002659"/>
                </a:lnTo>
                <a:lnTo>
                  <a:pt x="4671281" y="1999036"/>
                </a:lnTo>
                <a:lnTo>
                  <a:pt x="4679734" y="1994810"/>
                </a:lnTo>
                <a:lnTo>
                  <a:pt x="4689394" y="1994810"/>
                </a:lnTo>
                <a:lnTo>
                  <a:pt x="4689394" y="2009299"/>
                </a:lnTo>
                <a:lnTo>
                  <a:pt x="4699658" y="2033450"/>
                </a:lnTo>
                <a:lnTo>
                  <a:pt x="4693619" y="2055790"/>
                </a:lnTo>
                <a:lnTo>
                  <a:pt x="4683357" y="2074507"/>
                </a:lnTo>
                <a:lnTo>
                  <a:pt x="4675508" y="2088996"/>
                </a:lnTo>
                <a:lnTo>
                  <a:pt x="4693619" y="2105297"/>
                </a:lnTo>
                <a:lnTo>
                  <a:pt x="4711734" y="2131863"/>
                </a:lnTo>
                <a:lnTo>
                  <a:pt x="4736487" y="2158429"/>
                </a:lnTo>
                <a:lnTo>
                  <a:pt x="4756411" y="2191032"/>
                </a:lnTo>
                <a:lnTo>
                  <a:pt x="4774524" y="2227861"/>
                </a:lnTo>
                <a:lnTo>
                  <a:pt x="4789014" y="2258048"/>
                </a:lnTo>
                <a:lnTo>
                  <a:pt x="4793240" y="2284614"/>
                </a:lnTo>
                <a:lnTo>
                  <a:pt x="4784789" y="2309367"/>
                </a:lnTo>
                <a:lnTo>
                  <a:pt x="4768487" y="2323858"/>
                </a:lnTo>
                <a:lnTo>
                  <a:pt x="4746147" y="2337744"/>
                </a:lnTo>
                <a:lnTo>
                  <a:pt x="4711734" y="2352236"/>
                </a:lnTo>
                <a:lnTo>
                  <a:pt x="4669471" y="2362498"/>
                </a:lnTo>
                <a:lnTo>
                  <a:pt x="4630830" y="2372763"/>
                </a:lnTo>
                <a:lnTo>
                  <a:pt x="4598227" y="2376989"/>
                </a:lnTo>
                <a:lnTo>
                  <a:pt x="4598227" y="2368537"/>
                </a:lnTo>
                <a:lnTo>
                  <a:pt x="4618755" y="2337744"/>
                </a:lnTo>
                <a:lnTo>
                  <a:pt x="4636866" y="2305141"/>
                </a:lnTo>
                <a:lnTo>
                  <a:pt x="4626604" y="2305141"/>
                </a:lnTo>
                <a:lnTo>
                  <a:pt x="4618755" y="2305141"/>
                </a:lnTo>
                <a:lnTo>
                  <a:pt x="4612718" y="2300916"/>
                </a:lnTo>
                <a:lnTo>
                  <a:pt x="4612718" y="2299103"/>
                </a:lnTo>
                <a:lnTo>
                  <a:pt x="4608489" y="2294877"/>
                </a:lnTo>
                <a:lnTo>
                  <a:pt x="4608489" y="2287028"/>
                </a:lnTo>
                <a:lnTo>
                  <a:pt x="4604263" y="2276765"/>
                </a:lnTo>
                <a:lnTo>
                  <a:pt x="4630830" y="2270726"/>
                </a:lnTo>
                <a:lnTo>
                  <a:pt x="4622980" y="2262274"/>
                </a:lnTo>
                <a:lnTo>
                  <a:pt x="4622980" y="2258048"/>
                </a:lnTo>
                <a:lnTo>
                  <a:pt x="4618755" y="2256237"/>
                </a:lnTo>
                <a:lnTo>
                  <a:pt x="4618755" y="2252011"/>
                </a:lnTo>
                <a:lnTo>
                  <a:pt x="4622980" y="2244162"/>
                </a:lnTo>
                <a:lnTo>
                  <a:pt x="4626604" y="2229672"/>
                </a:lnTo>
                <a:lnTo>
                  <a:pt x="4636866" y="2219409"/>
                </a:lnTo>
                <a:lnTo>
                  <a:pt x="4642905" y="2213370"/>
                </a:lnTo>
                <a:lnTo>
                  <a:pt x="4657396" y="2204918"/>
                </a:lnTo>
                <a:lnTo>
                  <a:pt x="4669471" y="2198879"/>
                </a:lnTo>
                <a:lnTo>
                  <a:pt x="4665243" y="2191032"/>
                </a:lnTo>
                <a:lnTo>
                  <a:pt x="4665243" y="2186804"/>
                </a:lnTo>
                <a:lnTo>
                  <a:pt x="4661016" y="2184993"/>
                </a:lnTo>
                <a:lnTo>
                  <a:pt x="4661016" y="2180767"/>
                </a:lnTo>
                <a:lnTo>
                  <a:pt x="4657396" y="2172315"/>
                </a:lnTo>
                <a:lnTo>
                  <a:pt x="4654980" y="2172315"/>
                </a:lnTo>
                <a:lnTo>
                  <a:pt x="4654980" y="2170502"/>
                </a:lnTo>
                <a:lnTo>
                  <a:pt x="4651357" y="2170502"/>
                </a:lnTo>
                <a:lnTo>
                  <a:pt x="4642905" y="2166276"/>
                </a:lnTo>
                <a:lnTo>
                  <a:pt x="4636866" y="2162050"/>
                </a:lnTo>
                <a:lnTo>
                  <a:pt x="4632640" y="2162050"/>
                </a:lnTo>
                <a:lnTo>
                  <a:pt x="4626604" y="2162050"/>
                </a:lnTo>
                <a:lnTo>
                  <a:pt x="4618755" y="2158429"/>
                </a:lnTo>
                <a:lnTo>
                  <a:pt x="4612718" y="2158429"/>
                </a:lnTo>
                <a:lnTo>
                  <a:pt x="4612718" y="2156013"/>
                </a:lnTo>
                <a:lnTo>
                  <a:pt x="4608489" y="2151788"/>
                </a:lnTo>
                <a:lnTo>
                  <a:pt x="4608489" y="2148165"/>
                </a:lnTo>
                <a:lnTo>
                  <a:pt x="4608489" y="2141523"/>
                </a:lnTo>
                <a:lnTo>
                  <a:pt x="4604263" y="2133674"/>
                </a:lnTo>
                <a:lnTo>
                  <a:pt x="4608489" y="2131863"/>
                </a:lnTo>
                <a:lnTo>
                  <a:pt x="4608489" y="2127637"/>
                </a:lnTo>
                <a:lnTo>
                  <a:pt x="4612718" y="2123411"/>
                </a:lnTo>
                <a:lnTo>
                  <a:pt x="4612718" y="2119185"/>
                </a:lnTo>
                <a:lnTo>
                  <a:pt x="4612718" y="2113146"/>
                </a:lnTo>
                <a:lnTo>
                  <a:pt x="4604263" y="2113146"/>
                </a:lnTo>
                <a:lnTo>
                  <a:pt x="4602453" y="2119185"/>
                </a:lnTo>
                <a:lnTo>
                  <a:pt x="4602453" y="2123411"/>
                </a:lnTo>
                <a:lnTo>
                  <a:pt x="4602453" y="2127637"/>
                </a:lnTo>
                <a:lnTo>
                  <a:pt x="4598227" y="2127637"/>
                </a:lnTo>
                <a:lnTo>
                  <a:pt x="4594603" y="2131863"/>
                </a:lnTo>
                <a:lnTo>
                  <a:pt x="4590377" y="2133674"/>
                </a:lnTo>
                <a:lnTo>
                  <a:pt x="4584341" y="2098656"/>
                </a:lnTo>
                <a:lnTo>
                  <a:pt x="4575886" y="2066053"/>
                </a:lnTo>
                <a:lnTo>
                  <a:pt x="4574076" y="2041904"/>
                </a:lnTo>
                <a:lnTo>
                  <a:pt x="4580113" y="2023187"/>
                </a:lnTo>
                <a:lnTo>
                  <a:pt x="4590377" y="2005073"/>
                </a:lnTo>
                <a:lnTo>
                  <a:pt x="4602453" y="1984546"/>
                </a:lnTo>
                <a:close/>
                <a:moveTo>
                  <a:pt x="58565" y="1878288"/>
                </a:moveTo>
                <a:lnTo>
                  <a:pt x="99019" y="1878288"/>
                </a:lnTo>
                <a:lnTo>
                  <a:pt x="99019" y="1892778"/>
                </a:lnTo>
                <a:lnTo>
                  <a:pt x="91169" y="1892778"/>
                </a:lnTo>
                <a:lnTo>
                  <a:pt x="91169" y="1898814"/>
                </a:lnTo>
                <a:lnTo>
                  <a:pt x="80904" y="1894589"/>
                </a:lnTo>
                <a:lnTo>
                  <a:pt x="73056" y="1888552"/>
                </a:lnTo>
                <a:lnTo>
                  <a:pt x="67017" y="1884324"/>
                </a:lnTo>
                <a:close/>
                <a:moveTo>
                  <a:pt x="2511033" y="1765986"/>
                </a:moveTo>
                <a:lnTo>
                  <a:pt x="2521296" y="1774438"/>
                </a:lnTo>
                <a:lnTo>
                  <a:pt x="2530955" y="1784098"/>
                </a:lnTo>
                <a:lnTo>
                  <a:pt x="2539410" y="1798589"/>
                </a:lnTo>
                <a:lnTo>
                  <a:pt x="2543636" y="1813080"/>
                </a:lnTo>
                <a:lnTo>
                  <a:pt x="2535184" y="1813080"/>
                </a:lnTo>
                <a:lnTo>
                  <a:pt x="2529145" y="1817306"/>
                </a:lnTo>
                <a:lnTo>
                  <a:pt x="2524919" y="1817306"/>
                </a:lnTo>
                <a:lnTo>
                  <a:pt x="2515259" y="1820929"/>
                </a:lnTo>
                <a:lnTo>
                  <a:pt x="2502578" y="1820929"/>
                </a:lnTo>
                <a:lnTo>
                  <a:pt x="2502578" y="1813080"/>
                </a:lnTo>
                <a:lnTo>
                  <a:pt x="2500768" y="1813080"/>
                </a:lnTo>
                <a:lnTo>
                  <a:pt x="2500768" y="1808854"/>
                </a:lnTo>
                <a:lnTo>
                  <a:pt x="2496542" y="1807041"/>
                </a:lnTo>
                <a:lnTo>
                  <a:pt x="2500768" y="1798589"/>
                </a:lnTo>
                <a:lnTo>
                  <a:pt x="2500768" y="1794363"/>
                </a:lnTo>
                <a:lnTo>
                  <a:pt x="2500768" y="1792552"/>
                </a:lnTo>
                <a:lnTo>
                  <a:pt x="2502578" y="1788326"/>
                </a:lnTo>
                <a:close/>
                <a:moveTo>
                  <a:pt x="2450055" y="1741234"/>
                </a:moveTo>
                <a:lnTo>
                  <a:pt x="2458507" y="1749686"/>
                </a:lnTo>
                <a:lnTo>
                  <a:pt x="2462129" y="1753912"/>
                </a:lnTo>
                <a:lnTo>
                  <a:pt x="2462129" y="1755725"/>
                </a:lnTo>
                <a:lnTo>
                  <a:pt x="2464545" y="1764177"/>
                </a:lnTo>
                <a:lnTo>
                  <a:pt x="2464545" y="1770214"/>
                </a:lnTo>
                <a:lnTo>
                  <a:pt x="2464545" y="1780479"/>
                </a:lnTo>
                <a:lnTo>
                  <a:pt x="2458507" y="1780479"/>
                </a:lnTo>
                <a:lnTo>
                  <a:pt x="2458507" y="1788328"/>
                </a:lnTo>
                <a:lnTo>
                  <a:pt x="2444016" y="1784102"/>
                </a:lnTo>
                <a:lnTo>
                  <a:pt x="2430130" y="1780479"/>
                </a:lnTo>
                <a:lnTo>
                  <a:pt x="2419865" y="1774442"/>
                </a:lnTo>
                <a:lnTo>
                  <a:pt x="2411413" y="1774442"/>
                </a:lnTo>
                <a:lnTo>
                  <a:pt x="2411413" y="1765987"/>
                </a:lnTo>
                <a:lnTo>
                  <a:pt x="2425904" y="1759951"/>
                </a:lnTo>
                <a:lnTo>
                  <a:pt x="2439790" y="1753912"/>
                </a:lnTo>
                <a:close/>
                <a:moveTo>
                  <a:pt x="2606426" y="1677838"/>
                </a:moveTo>
                <a:lnTo>
                  <a:pt x="2614276" y="1682064"/>
                </a:lnTo>
                <a:lnTo>
                  <a:pt x="2616089" y="1684480"/>
                </a:lnTo>
                <a:lnTo>
                  <a:pt x="2620315" y="1688103"/>
                </a:lnTo>
                <a:lnTo>
                  <a:pt x="2628768" y="1688103"/>
                </a:lnTo>
                <a:lnTo>
                  <a:pt x="2628768" y="1692329"/>
                </a:lnTo>
                <a:lnTo>
                  <a:pt x="2628768" y="1696555"/>
                </a:lnTo>
                <a:lnTo>
                  <a:pt x="2624542" y="1698366"/>
                </a:lnTo>
                <a:lnTo>
                  <a:pt x="2620315" y="1702592"/>
                </a:lnTo>
                <a:lnTo>
                  <a:pt x="2616089" y="1706818"/>
                </a:lnTo>
                <a:lnTo>
                  <a:pt x="2614276" y="1706818"/>
                </a:lnTo>
                <a:lnTo>
                  <a:pt x="2610050" y="1711045"/>
                </a:lnTo>
                <a:lnTo>
                  <a:pt x="2606426" y="1711045"/>
                </a:lnTo>
                <a:lnTo>
                  <a:pt x="2600389" y="1711045"/>
                </a:lnTo>
                <a:lnTo>
                  <a:pt x="2600389" y="1698366"/>
                </a:lnTo>
                <a:lnTo>
                  <a:pt x="2600389" y="1692329"/>
                </a:lnTo>
                <a:lnTo>
                  <a:pt x="2602200" y="1688103"/>
                </a:lnTo>
                <a:close/>
                <a:moveTo>
                  <a:pt x="0" y="1639197"/>
                </a:moveTo>
                <a:lnTo>
                  <a:pt x="34413" y="1645234"/>
                </a:lnTo>
                <a:lnTo>
                  <a:pt x="58564" y="1655498"/>
                </a:lnTo>
                <a:lnTo>
                  <a:pt x="77281" y="1677838"/>
                </a:lnTo>
                <a:lnTo>
                  <a:pt x="70640" y="1684478"/>
                </a:lnTo>
                <a:lnTo>
                  <a:pt x="62790" y="1684478"/>
                </a:lnTo>
                <a:lnTo>
                  <a:pt x="58564" y="1688101"/>
                </a:lnTo>
                <a:lnTo>
                  <a:pt x="56753" y="1692327"/>
                </a:lnTo>
                <a:lnTo>
                  <a:pt x="44678" y="1696553"/>
                </a:lnTo>
                <a:lnTo>
                  <a:pt x="38642" y="1688101"/>
                </a:lnTo>
                <a:lnTo>
                  <a:pt x="28377" y="1682064"/>
                </a:lnTo>
                <a:lnTo>
                  <a:pt x="20528" y="1674215"/>
                </a:lnTo>
                <a:lnTo>
                  <a:pt x="10265" y="1669989"/>
                </a:lnTo>
                <a:lnTo>
                  <a:pt x="6037" y="1668176"/>
                </a:lnTo>
                <a:lnTo>
                  <a:pt x="0" y="1659724"/>
                </a:lnTo>
                <a:lnTo>
                  <a:pt x="0" y="1653688"/>
                </a:lnTo>
                <a:close/>
                <a:moveTo>
                  <a:pt x="2387262" y="1553464"/>
                </a:moveTo>
                <a:lnTo>
                  <a:pt x="2387262" y="1569765"/>
                </a:lnTo>
                <a:lnTo>
                  <a:pt x="2391488" y="1578218"/>
                </a:lnTo>
                <a:lnTo>
                  <a:pt x="2393301" y="1584256"/>
                </a:lnTo>
                <a:lnTo>
                  <a:pt x="2393301" y="1596332"/>
                </a:lnTo>
                <a:lnTo>
                  <a:pt x="2393301" y="1610821"/>
                </a:lnTo>
                <a:lnTo>
                  <a:pt x="2433751" y="1610821"/>
                </a:lnTo>
                <a:lnTo>
                  <a:pt x="2468167" y="1649463"/>
                </a:lnTo>
                <a:lnTo>
                  <a:pt x="2502581" y="1688102"/>
                </a:lnTo>
                <a:lnTo>
                  <a:pt x="2502581" y="1692331"/>
                </a:lnTo>
                <a:lnTo>
                  <a:pt x="2500770" y="1696557"/>
                </a:lnTo>
                <a:lnTo>
                  <a:pt x="2500770" y="1698367"/>
                </a:lnTo>
                <a:lnTo>
                  <a:pt x="2496544" y="1702594"/>
                </a:lnTo>
                <a:lnTo>
                  <a:pt x="2490505" y="1711046"/>
                </a:lnTo>
                <a:lnTo>
                  <a:pt x="2486884" y="1712859"/>
                </a:lnTo>
                <a:lnTo>
                  <a:pt x="2482658" y="1717085"/>
                </a:lnTo>
                <a:lnTo>
                  <a:pt x="2478430" y="1717085"/>
                </a:lnTo>
                <a:lnTo>
                  <a:pt x="2468167" y="1717085"/>
                </a:lnTo>
                <a:lnTo>
                  <a:pt x="2458507" y="1721311"/>
                </a:lnTo>
                <a:lnTo>
                  <a:pt x="2458507" y="1711046"/>
                </a:lnTo>
                <a:lnTo>
                  <a:pt x="2458507" y="1698367"/>
                </a:lnTo>
                <a:lnTo>
                  <a:pt x="2458507" y="1692331"/>
                </a:lnTo>
                <a:lnTo>
                  <a:pt x="2458507" y="1688102"/>
                </a:lnTo>
                <a:lnTo>
                  <a:pt x="2450053" y="1682066"/>
                </a:lnTo>
                <a:lnTo>
                  <a:pt x="2444016" y="1677840"/>
                </a:lnTo>
                <a:lnTo>
                  <a:pt x="2433751" y="1669991"/>
                </a:lnTo>
                <a:lnTo>
                  <a:pt x="2421677" y="1698367"/>
                </a:lnTo>
                <a:lnTo>
                  <a:pt x="2401753" y="1717085"/>
                </a:lnTo>
                <a:lnTo>
                  <a:pt x="2373376" y="1727348"/>
                </a:lnTo>
                <a:lnTo>
                  <a:pt x="2373376" y="1717085"/>
                </a:lnTo>
                <a:lnTo>
                  <a:pt x="2373376" y="1711046"/>
                </a:lnTo>
                <a:lnTo>
                  <a:pt x="2376999" y="1702594"/>
                </a:lnTo>
                <a:lnTo>
                  <a:pt x="2373376" y="1696557"/>
                </a:lnTo>
                <a:lnTo>
                  <a:pt x="2369149" y="1688102"/>
                </a:lnTo>
                <a:lnTo>
                  <a:pt x="2364923" y="1677840"/>
                </a:lnTo>
                <a:lnTo>
                  <a:pt x="2354659" y="1674217"/>
                </a:lnTo>
                <a:lnTo>
                  <a:pt x="2348622" y="1669991"/>
                </a:lnTo>
                <a:lnTo>
                  <a:pt x="2340772" y="1669991"/>
                </a:lnTo>
                <a:lnTo>
                  <a:pt x="2334734" y="1668180"/>
                </a:lnTo>
                <a:lnTo>
                  <a:pt x="2330508" y="1668180"/>
                </a:lnTo>
                <a:lnTo>
                  <a:pt x="2322658" y="1663954"/>
                </a:lnTo>
                <a:lnTo>
                  <a:pt x="2316622" y="1655499"/>
                </a:lnTo>
                <a:lnTo>
                  <a:pt x="2336546" y="1631350"/>
                </a:lnTo>
                <a:lnTo>
                  <a:pt x="2351035" y="1602369"/>
                </a:lnTo>
                <a:lnTo>
                  <a:pt x="2364923" y="1573992"/>
                </a:lnTo>
                <a:close/>
                <a:moveTo>
                  <a:pt x="4357324" y="1492482"/>
                </a:moveTo>
                <a:lnTo>
                  <a:pt x="4361550" y="1500331"/>
                </a:lnTo>
                <a:lnTo>
                  <a:pt x="4365174" y="1506368"/>
                </a:lnTo>
                <a:lnTo>
                  <a:pt x="4367589" y="1510594"/>
                </a:lnTo>
                <a:lnTo>
                  <a:pt x="4367589" y="1516633"/>
                </a:lnTo>
                <a:lnTo>
                  <a:pt x="4371210" y="1525085"/>
                </a:lnTo>
                <a:lnTo>
                  <a:pt x="4371210" y="1538971"/>
                </a:lnTo>
                <a:lnTo>
                  <a:pt x="4371210" y="1549236"/>
                </a:lnTo>
                <a:lnTo>
                  <a:pt x="4375436" y="1578215"/>
                </a:lnTo>
                <a:lnTo>
                  <a:pt x="4379664" y="1610818"/>
                </a:lnTo>
                <a:lnTo>
                  <a:pt x="4379664" y="1639195"/>
                </a:lnTo>
                <a:lnTo>
                  <a:pt x="4339212" y="1659723"/>
                </a:lnTo>
                <a:lnTo>
                  <a:pt x="4294534" y="1677837"/>
                </a:lnTo>
                <a:lnTo>
                  <a:pt x="4251666" y="1698364"/>
                </a:lnTo>
                <a:lnTo>
                  <a:pt x="4215441" y="1727344"/>
                </a:lnTo>
                <a:lnTo>
                  <a:pt x="4205178" y="1721307"/>
                </a:lnTo>
                <a:lnTo>
                  <a:pt x="4187064" y="1712855"/>
                </a:lnTo>
                <a:lnTo>
                  <a:pt x="4162913" y="1698364"/>
                </a:lnTo>
                <a:lnTo>
                  <a:pt x="4142386" y="1688100"/>
                </a:lnTo>
                <a:lnTo>
                  <a:pt x="4124274" y="1677837"/>
                </a:lnTo>
                <a:lnTo>
                  <a:pt x="4115822" y="1669987"/>
                </a:lnTo>
                <a:lnTo>
                  <a:pt x="4120048" y="1668177"/>
                </a:lnTo>
                <a:lnTo>
                  <a:pt x="4124274" y="1663951"/>
                </a:lnTo>
                <a:lnTo>
                  <a:pt x="4128500" y="1659723"/>
                </a:lnTo>
                <a:lnTo>
                  <a:pt x="4128500" y="1655497"/>
                </a:lnTo>
                <a:lnTo>
                  <a:pt x="4130310" y="1649460"/>
                </a:lnTo>
                <a:lnTo>
                  <a:pt x="4120048" y="1641611"/>
                </a:lnTo>
                <a:lnTo>
                  <a:pt x="4106160" y="1639195"/>
                </a:lnTo>
                <a:lnTo>
                  <a:pt x="4095897" y="1631348"/>
                </a:lnTo>
                <a:lnTo>
                  <a:pt x="4085632" y="1625309"/>
                </a:lnTo>
                <a:lnTo>
                  <a:pt x="4091671" y="1625309"/>
                </a:lnTo>
                <a:lnTo>
                  <a:pt x="4100123" y="1616857"/>
                </a:lnTo>
                <a:lnTo>
                  <a:pt x="4101934" y="1612631"/>
                </a:lnTo>
                <a:lnTo>
                  <a:pt x="4106160" y="1612631"/>
                </a:lnTo>
                <a:lnTo>
                  <a:pt x="4109783" y="1610818"/>
                </a:lnTo>
                <a:lnTo>
                  <a:pt x="4120048" y="1610818"/>
                </a:lnTo>
                <a:lnTo>
                  <a:pt x="4130310" y="1610818"/>
                </a:lnTo>
                <a:lnTo>
                  <a:pt x="4130310" y="1584254"/>
                </a:lnTo>
                <a:lnTo>
                  <a:pt x="4077785" y="1584254"/>
                </a:lnTo>
                <a:lnTo>
                  <a:pt x="4067520" y="1563727"/>
                </a:lnTo>
                <a:lnTo>
                  <a:pt x="4085632" y="1549236"/>
                </a:lnTo>
                <a:lnTo>
                  <a:pt x="4100123" y="1535350"/>
                </a:lnTo>
                <a:lnTo>
                  <a:pt x="4115822" y="1529311"/>
                </a:lnTo>
                <a:lnTo>
                  <a:pt x="4144198" y="1520859"/>
                </a:lnTo>
                <a:lnTo>
                  <a:pt x="4156877" y="1531124"/>
                </a:lnTo>
                <a:lnTo>
                  <a:pt x="4162913" y="1543197"/>
                </a:lnTo>
                <a:lnTo>
                  <a:pt x="4170763" y="1549236"/>
                </a:lnTo>
                <a:lnTo>
                  <a:pt x="4176801" y="1563727"/>
                </a:lnTo>
                <a:lnTo>
                  <a:pt x="4199139" y="1545613"/>
                </a:lnTo>
                <a:lnTo>
                  <a:pt x="4219667" y="1531124"/>
                </a:lnTo>
                <a:lnTo>
                  <a:pt x="4248044" y="1520859"/>
                </a:lnTo>
                <a:lnTo>
                  <a:pt x="4251666" y="1531124"/>
                </a:lnTo>
                <a:lnTo>
                  <a:pt x="4257703" y="1535350"/>
                </a:lnTo>
                <a:lnTo>
                  <a:pt x="4257703" y="1538971"/>
                </a:lnTo>
                <a:lnTo>
                  <a:pt x="4261931" y="1538971"/>
                </a:lnTo>
                <a:lnTo>
                  <a:pt x="4266157" y="1538971"/>
                </a:lnTo>
                <a:lnTo>
                  <a:pt x="4272194" y="1538971"/>
                </a:lnTo>
                <a:lnTo>
                  <a:pt x="4290306" y="1529311"/>
                </a:lnTo>
                <a:lnTo>
                  <a:pt x="4300571" y="1516633"/>
                </a:lnTo>
                <a:lnTo>
                  <a:pt x="4314457" y="1506368"/>
                </a:lnTo>
                <a:lnTo>
                  <a:pt x="4328947" y="1496105"/>
                </a:lnTo>
                <a:close/>
                <a:moveTo>
                  <a:pt x="2638425" y="1363281"/>
                </a:moveTo>
                <a:lnTo>
                  <a:pt x="2644464" y="1367507"/>
                </a:lnTo>
                <a:lnTo>
                  <a:pt x="2648690" y="1371733"/>
                </a:lnTo>
                <a:lnTo>
                  <a:pt x="2652916" y="1371733"/>
                </a:lnTo>
                <a:lnTo>
                  <a:pt x="2657142" y="1373546"/>
                </a:lnTo>
                <a:lnTo>
                  <a:pt x="2657142" y="1377772"/>
                </a:lnTo>
                <a:lnTo>
                  <a:pt x="2657142" y="1381998"/>
                </a:lnTo>
                <a:lnTo>
                  <a:pt x="2658955" y="1388035"/>
                </a:lnTo>
                <a:lnTo>
                  <a:pt x="2666802" y="1400111"/>
                </a:lnTo>
                <a:lnTo>
                  <a:pt x="2671028" y="1410376"/>
                </a:lnTo>
                <a:lnTo>
                  <a:pt x="2672841" y="1420639"/>
                </a:lnTo>
                <a:lnTo>
                  <a:pt x="2677067" y="1435130"/>
                </a:lnTo>
                <a:lnTo>
                  <a:pt x="2666802" y="1439357"/>
                </a:lnTo>
                <a:lnTo>
                  <a:pt x="2657142" y="1442980"/>
                </a:lnTo>
                <a:lnTo>
                  <a:pt x="2644464" y="1442980"/>
                </a:lnTo>
                <a:lnTo>
                  <a:pt x="2628765" y="1445395"/>
                </a:lnTo>
                <a:lnTo>
                  <a:pt x="2624539" y="1429093"/>
                </a:lnTo>
                <a:lnTo>
                  <a:pt x="2620313" y="1410376"/>
                </a:lnTo>
                <a:lnTo>
                  <a:pt x="2620313" y="1388035"/>
                </a:lnTo>
                <a:lnTo>
                  <a:pt x="2628765" y="1381998"/>
                </a:lnTo>
                <a:lnTo>
                  <a:pt x="2630578" y="1373546"/>
                </a:lnTo>
                <a:close/>
                <a:moveTo>
                  <a:pt x="3250641" y="1304111"/>
                </a:moveTo>
                <a:lnTo>
                  <a:pt x="3265130" y="1310148"/>
                </a:lnTo>
                <a:lnTo>
                  <a:pt x="3279016" y="1318602"/>
                </a:lnTo>
                <a:lnTo>
                  <a:pt x="3285055" y="1324639"/>
                </a:lnTo>
                <a:lnTo>
                  <a:pt x="3295318" y="1333091"/>
                </a:lnTo>
                <a:lnTo>
                  <a:pt x="3307393" y="1343356"/>
                </a:lnTo>
                <a:lnTo>
                  <a:pt x="3303167" y="1349392"/>
                </a:lnTo>
                <a:lnTo>
                  <a:pt x="3303167" y="1353620"/>
                </a:lnTo>
                <a:lnTo>
                  <a:pt x="3299546" y="1353620"/>
                </a:lnTo>
                <a:lnTo>
                  <a:pt x="3299546" y="1357242"/>
                </a:lnTo>
                <a:lnTo>
                  <a:pt x="3293507" y="1363280"/>
                </a:lnTo>
                <a:lnTo>
                  <a:pt x="3293507" y="1367506"/>
                </a:lnTo>
                <a:lnTo>
                  <a:pt x="3289280" y="1367506"/>
                </a:lnTo>
                <a:lnTo>
                  <a:pt x="3285055" y="1367506"/>
                </a:lnTo>
                <a:lnTo>
                  <a:pt x="3280829" y="1371732"/>
                </a:lnTo>
                <a:lnTo>
                  <a:pt x="3274790" y="1373543"/>
                </a:lnTo>
                <a:lnTo>
                  <a:pt x="3265130" y="1363280"/>
                </a:lnTo>
                <a:lnTo>
                  <a:pt x="3254866" y="1353620"/>
                </a:lnTo>
                <a:lnTo>
                  <a:pt x="3240375" y="1343356"/>
                </a:lnTo>
                <a:lnTo>
                  <a:pt x="3228300" y="1334903"/>
                </a:lnTo>
                <a:lnTo>
                  <a:pt x="3236751" y="1310148"/>
                </a:lnTo>
                <a:lnTo>
                  <a:pt x="3242790" y="1310148"/>
                </a:lnTo>
                <a:lnTo>
                  <a:pt x="3246412" y="1306527"/>
                </a:lnTo>
                <a:close/>
                <a:moveTo>
                  <a:pt x="6004982" y="1290225"/>
                </a:moveTo>
                <a:lnTo>
                  <a:pt x="6037585" y="1290225"/>
                </a:lnTo>
                <a:lnTo>
                  <a:pt x="6037585" y="1304110"/>
                </a:lnTo>
                <a:lnTo>
                  <a:pt x="6030943" y="1304110"/>
                </a:lnTo>
                <a:lnTo>
                  <a:pt x="6023094" y="1310149"/>
                </a:lnTo>
                <a:lnTo>
                  <a:pt x="6018868" y="1310149"/>
                </a:lnTo>
                <a:lnTo>
                  <a:pt x="6012831" y="1310149"/>
                </a:lnTo>
                <a:lnTo>
                  <a:pt x="6012831" y="1306526"/>
                </a:lnTo>
                <a:lnTo>
                  <a:pt x="6009208" y="1300489"/>
                </a:lnTo>
                <a:lnTo>
                  <a:pt x="6009208" y="1296261"/>
                </a:lnTo>
                <a:lnTo>
                  <a:pt x="6004982" y="1292035"/>
                </a:lnTo>
                <a:close/>
                <a:moveTo>
                  <a:pt x="2004480" y="1247358"/>
                </a:moveTo>
                <a:lnTo>
                  <a:pt x="2036480" y="1267283"/>
                </a:lnTo>
                <a:lnTo>
                  <a:pt x="2064857" y="1292037"/>
                </a:lnTo>
                <a:lnTo>
                  <a:pt x="2093233" y="1318602"/>
                </a:lnTo>
                <a:lnTo>
                  <a:pt x="2083574" y="1318602"/>
                </a:lnTo>
                <a:lnTo>
                  <a:pt x="2075120" y="1328865"/>
                </a:lnTo>
                <a:lnTo>
                  <a:pt x="2069083" y="1333091"/>
                </a:lnTo>
                <a:lnTo>
                  <a:pt x="2058818" y="1333091"/>
                </a:lnTo>
                <a:lnTo>
                  <a:pt x="2046743" y="1334904"/>
                </a:lnTo>
                <a:lnTo>
                  <a:pt x="2030441" y="1334904"/>
                </a:lnTo>
                <a:lnTo>
                  <a:pt x="2016555" y="1320413"/>
                </a:lnTo>
                <a:lnTo>
                  <a:pt x="2002065" y="1310148"/>
                </a:lnTo>
                <a:lnTo>
                  <a:pt x="1983953" y="1304112"/>
                </a:lnTo>
                <a:lnTo>
                  <a:pt x="1983953" y="1296263"/>
                </a:lnTo>
                <a:lnTo>
                  <a:pt x="2016555" y="1277546"/>
                </a:lnTo>
                <a:lnTo>
                  <a:pt x="2012329" y="1271509"/>
                </a:lnTo>
                <a:lnTo>
                  <a:pt x="2008103" y="1267283"/>
                </a:lnTo>
                <a:lnTo>
                  <a:pt x="2008103" y="1261245"/>
                </a:lnTo>
                <a:close/>
                <a:moveTo>
                  <a:pt x="9772438" y="1147133"/>
                </a:moveTo>
                <a:lnTo>
                  <a:pt x="9780288" y="1157397"/>
                </a:lnTo>
                <a:lnTo>
                  <a:pt x="9786324" y="1165245"/>
                </a:lnTo>
                <a:lnTo>
                  <a:pt x="9794778" y="1165245"/>
                </a:lnTo>
                <a:lnTo>
                  <a:pt x="9798400" y="1167660"/>
                </a:lnTo>
                <a:lnTo>
                  <a:pt x="9800815" y="1167660"/>
                </a:lnTo>
                <a:lnTo>
                  <a:pt x="9808664" y="1167660"/>
                </a:lnTo>
                <a:lnTo>
                  <a:pt x="9812890" y="1167660"/>
                </a:lnTo>
                <a:lnTo>
                  <a:pt x="9814701" y="1167660"/>
                </a:lnTo>
                <a:lnTo>
                  <a:pt x="9823155" y="1171284"/>
                </a:lnTo>
                <a:lnTo>
                  <a:pt x="9826776" y="1177925"/>
                </a:lnTo>
                <a:lnTo>
                  <a:pt x="9812890" y="1190000"/>
                </a:lnTo>
                <a:lnTo>
                  <a:pt x="9798400" y="1200263"/>
                </a:lnTo>
                <a:lnTo>
                  <a:pt x="9727760" y="1206302"/>
                </a:lnTo>
                <a:lnTo>
                  <a:pt x="9727760" y="1177925"/>
                </a:lnTo>
                <a:lnTo>
                  <a:pt x="9738025" y="1167660"/>
                </a:lnTo>
                <a:lnTo>
                  <a:pt x="9748288" y="1161624"/>
                </a:lnTo>
                <a:lnTo>
                  <a:pt x="9757947" y="1153170"/>
                </a:lnTo>
                <a:close/>
                <a:moveTo>
                  <a:pt x="2154225" y="1087972"/>
                </a:moveTo>
                <a:lnTo>
                  <a:pt x="2156036" y="1102462"/>
                </a:lnTo>
                <a:lnTo>
                  <a:pt x="2156036" y="1112727"/>
                </a:lnTo>
                <a:lnTo>
                  <a:pt x="2160262" y="1116953"/>
                </a:lnTo>
                <a:lnTo>
                  <a:pt x="2164488" y="1121181"/>
                </a:lnTo>
                <a:lnTo>
                  <a:pt x="2168716" y="1122992"/>
                </a:lnTo>
                <a:lnTo>
                  <a:pt x="2174753" y="1131444"/>
                </a:lnTo>
                <a:lnTo>
                  <a:pt x="2178979" y="1137483"/>
                </a:lnTo>
                <a:lnTo>
                  <a:pt x="2174753" y="1145934"/>
                </a:lnTo>
                <a:lnTo>
                  <a:pt x="2170527" y="1156198"/>
                </a:lnTo>
                <a:lnTo>
                  <a:pt x="2168716" y="1164652"/>
                </a:lnTo>
                <a:lnTo>
                  <a:pt x="2164488" y="1170688"/>
                </a:lnTo>
                <a:lnTo>
                  <a:pt x="2160262" y="1185177"/>
                </a:lnTo>
                <a:lnTo>
                  <a:pt x="2174150" y="1189405"/>
                </a:lnTo>
                <a:lnTo>
                  <a:pt x="2181997" y="1195441"/>
                </a:lnTo>
                <a:lnTo>
                  <a:pt x="2188036" y="1203895"/>
                </a:lnTo>
                <a:lnTo>
                  <a:pt x="2192262" y="1209932"/>
                </a:lnTo>
                <a:lnTo>
                  <a:pt x="2192262" y="1224424"/>
                </a:lnTo>
                <a:lnTo>
                  <a:pt x="2192262" y="1238912"/>
                </a:lnTo>
                <a:lnTo>
                  <a:pt x="2181997" y="1247366"/>
                </a:lnTo>
                <a:lnTo>
                  <a:pt x="2174150" y="1253403"/>
                </a:lnTo>
                <a:lnTo>
                  <a:pt x="2169922" y="1263669"/>
                </a:lnTo>
                <a:lnTo>
                  <a:pt x="2168111" y="1275744"/>
                </a:lnTo>
                <a:lnTo>
                  <a:pt x="2160262" y="1290233"/>
                </a:lnTo>
                <a:lnTo>
                  <a:pt x="2210979" y="1290233"/>
                </a:lnTo>
                <a:lnTo>
                  <a:pt x="2210979" y="1321024"/>
                </a:lnTo>
                <a:lnTo>
                  <a:pt x="2217016" y="1349401"/>
                </a:lnTo>
                <a:lnTo>
                  <a:pt x="2239355" y="1349401"/>
                </a:lnTo>
                <a:lnTo>
                  <a:pt x="2249618" y="1339136"/>
                </a:lnTo>
                <a:lnTo>
                  <a:pt x="2259883" y="1328873"/>
                </a:lnTo>
                <a:lnTo>
                  <a:pt x="2270146" y="1318608"/>
                </a:lnTo>
                <a:lnTo>
                  <a:pt x="2288260" y="1310156"/>
                </a:lnTo>
                <a:lnTo>
                  <a:pt x="2288260" y="1333099"/>
                </a:lnTo>
                <a:lnTo>
                  <a:pt x="2284033" y="1361476"/>
                </a:lnTo>
                <a:lnTo>
                  <a:pt x="2282221" y="1386231"/>
                </a:lnTo>
                <a:lnTo>
                  <a:pt x="2282221" y="1402532"/>
                </a:lnTo>
                <a:lnTo>
                  <a:pt x="2277995" y="1414608"/>
                </a:lnTo>
                <a:lnTo>
                  <a:pt x="2284033" y="1420647"/>
                </a:lnTo>
                <a:lnTo>
                  <a:pt x="2288260" y="1424873"/>
                </a:lnTo>
                <a:lnTo>
                  <a:pt x="2292486" y="1429099"/>
                </a:lnTo>
                <a:lnTo>
                  <a:pt x="2298522" y="1430910"/>
                </a:lnTo>
                <a:lnTo>
                  <a:pt x="2308787" y="1435136"/>
                </a:lnTo>
                <a:lnTo>
                  <a:pt x="2326899" y="1406759"/>
                </a:lnTo>
                <a:lnTo>
                  <a:pt x="2340787" y="1374155"/>
                </a:lnTo>
                <a:lnTo>
                  <a:pt x="2340787" y="1349401"/>
                </a:lnTo>
                <a:lnTo>
                  <a:pt x="2336559" y="1324646"/>
                </a:lnTo>
                <a:lnTo>
                  <a:pt x="2336559" y="1299892"/>
                </a:lnTo>
                <a:lnTo>
                  <a:pt x="2344408" y="1275139"/>
                </a:lnTo>
                <a:lnTo>
                  <a:pt x="2364936" y="1257026"/>
                </a:lnTo>
                <a:lnTo>
                  <a:pt x="2372785" y="1248574"/>
                </a:lnTo>
                <a:lnTo>
                  <a:pt x="2378825" y="1248574"/>
                </a:lnTo>
                <a:lnTo>
                  <a:pt x="2386672" y="1252800"/>
                </a:lnTo>
                <a:lnTo>
                  <a:pt x="2392711" y="1257026"/>
                </a:lnTo>
                <a:lnTo>
                  <a:pt x="2396936" y="1263064"/>
                </a:lnTo>
                <a:lnTo>
                  <a:pt x="2404786" y="1271518"/>
                </a:lnTo>
                <a:lnTo>
                  <a:pt x="2406597" y="1277555"/>
                </a:lnTo>
                <a:lnTo>
                  <a:pt x="2414446" y="1281781"/>
                </a:lnTo>
                <a:lnTo>
                  <a:pt x="2418672" y="1290233"/>
                </a:lnTo>
                <a:lnTo>
                  <a:pt x="2432558" y="1290233"/>
                </a:lnTo>
                <a:lnTo>
                  <a:pt x="2448859" y="1281781"/>
                </a:lnTo>
                <a:lnTo>
                  <a:pt x="2466973" y="1277555"/>
                </a:lnTo>
                <a:lnTo>
                  <a:pt x="2480859" y="1289630"/>
                </a:lnTo>
                <a:lnTo>
                  <a:pt x="2480859" y="1318005"/>
                </a:lnTo>
                <a:lnTo>
                  <a:pt x="2480859" y="1332496"/>
                </a:lnTo>
                <a:lnTo>
                  <a:pt x="2476633" y="1357250"/>
                </a:lnTo>
                <a:lnTo>
                  <a:pt x="2474821" y="1388043"/>
                </a:lnTo>
                <a:lnTo>
                  <a:pt x="2466973" y="1424873"/>
                </a:lnTo>
                <a:lnTo>
                  <a:pt x="2460934" y="1453250"/>
                </a:lnTo>
                <a:lnTo>
                  <a:pt x="2456708" y="1473779"/>
                </a:lnTo>
                <a:lnTo>
                  <a:pt x="2442823" y="1473779"/>
                </a:lnTo>
                <a:lnTo>
                  <a:pt x="2434973" y="1471968"/>
                </a:lnTo>
                <a:lnTo>
                  <a:pt x="2428937" y="1467740"/>
                </a:lnTo>
                <a:lnTo>
                  <a:pt x="2421088" y="1463513"/>
                </a:lnTo>
                <a:lnTo>
                  <a:pt x="2410823" y="1459287"/>
                </a:lnTo>
                <a:lnTo>
                  <a:pt x="2410823" y="1467740"/>
                </a:lnTo>
                <a:lnTo>
                  <a:pt x="2415048" y="1471968"/>
                </a:lnTo>
                <a:lnTo>
                  <a:pt x="2419276" y="1473779"/>
                </a:lnTo>
                <a:lnTo>
                  <a:pt x="2421088" y="1478005"/>
                </a:lnTo>
                <a:lnTo>
                  <a:pt x="2421088" y="1482231"/>
                </a:lnTo>
                <a:lnTo>
                  <a:pt x="2425313" y="1488269"/>
                </a:lnTo>
                <a:lnTo>
                  <a:pt x="2425313" y="1500343"/>
                </a:lnTo>
                <a:lnTo>
                  <a:pt x="2326296" y="1506381"/>
                </a:lnTo>
                <a:lnTo>
                  <a:pt x="2326296" y="1514833"/>
                </a:lnTo>
                <a:lnTo>
                  <a:pt x="2334146" y="1535360"/>
                </a:lnTo>
                <a:lnTo>
                  <a:pt x="2329919" y="1557700"/>
                </a:lnTo>
                <a:lnTo>
                  <a:pt x="2325691" y="1592717"/>
                </a:lnTo>
                <a:lnTo>
                  <a:pt x="2307579" y="1592717"/>
                </a:lnTo>
                <a:lnTo>
                  <a:pt x="2283428" y="1578226"/>
                </a:lnTo>
                <a:lnTo>
                  <a:pt x="2249015" y="1569775"/>
                </a:lnTo>
                <a:lnTo>
                  <a:pt x="2249015" y="1577624"/>
                </a:lnTo>
                <a:lnTo>
                  <a:pt x="2255052" y="1577624"/>
                </a:lnTo>
                <a:lnTo>
                  <a:pt x="2262901" y="1583660"/>
                </a:lnTo>
                <a:lnTo>
                  <a:pt x="2267127" y="1587886"/>
                </a:lnTo>
                <a:lnTo>
                  <a:pt x="2268938" y="1592112"/>
                </a:lnTo>
                <a:lnTo>
                  <a:pt x="2273166" y="1596338"/>
                </a:lnTo>
                <a:lnTo>
                  <a:pt x="2277392" y="1606603"/>
                </a:lnTo>
                <a:lnTo>
                  <a:pt x="2277392" y="1616867"/>
                </a:lnTo>
                <a:lnTo>
                  <a:pt x="2273166" y="1625319"/>
                </a:lnTo>
                <a:lnTo>
                  <a:pt x="2267127" y="1631356"/>
                </a:lnTo>
                <a:lnTo>
                  <a:pt x="2262901" y="1639809"/>
                </a:lnTo>
                <a:lnTo>
                  <a:pt x="2244789" y="1654298"/>
                </a:lnTo>
                <a:lnTo>
                  <a:pt x="2230901" y="1668788"/>
                </a:lnTo>
                <a:lnTo>
                  <a:pt x="2224865" y="1685089"/>
                </a:lnTo>
                <a:lnTo>
                  <a:pt x="2217016" y="1711655"/>
                </a:lnTo>
                <a:lnTo>
                  <a:pt x="2203130" y="1711655"/>
                </a:lnTo>
                <a:lnTo>
                  <a:pt x="2192865" y="1707427"/>
                </a:lnTo>
                <a:lnTo>
                  <a:pt x="2182602" y="1703201"/>
                </a:lnTo>
                <a:lnTo>
                  <a:pt x="2174753" y="1698975"/>
                </a:lnTo>
                <a:lnTo>
                  <a:pt x="2160867" y="1697164"/>
                </a:lnTo>
                <a:lnTo>
                  <a:pt x="2160867" y="1703201"/>
                </a:lnTo>
                <a:lnTo>
                  <a:pt x="2178979" y="1703201"/>
                </a:lnTo>
                <a:lnTo>
                  <a:pt x="2183205" y="1711655"/>
                </a:lnTo>
                <a:lnTo>
                  <a:pt x="2185017" y="1717692"/>
                </a:lnTo>
                <a:lnTo>
                  <a:pt x="2189244" y="1721918"/>
                </a:lnTo>
                <a:lnTo>
                  <a:pt x="2189244" y="1727956"/>
                </a:lnTo>
                <a:lnTo>
                  <a:pt x="2193469" y="1740031"/>
                </a:lnTo>
                <a:lnTo>
                  <a:pt x="2193469" y="1750294"/>
                </a:lnTo>
                <a:lnTo>
                  <a:pt x="2160867" y="1760559"/>
                </a:lnTo>
                <a:lnTo>
                  <a:pt x="2132490" y="1778672"/>
                </a:lnTo>
                <a:lnTo>
                  <a:pt x="2114376" y="1799200"/>
                </a:lnTo>
                <a:lnTo>
                  <a:pt x="2102301" y="1831804"/>
                </a:lnTo>
                <a:lnTo>
                  <a:pt x="2102301" y="1878898"/>
                </a:lnTo>
                <a:lnTo>
                  <a:pt x="2114376" y="1907275"/>
                </a:lnTo>
                <a:lnTo>
                  <a:pt x="2122225" y="1945915"/>
                </a:lnTo>
                <a:lnTo>
                  <a:pt x="2122225" y="1984554"/>
                </a:lnTo>
                <a:lnTo>
                  <a:pt x="2160867" y="1984554"/>
                </a:lnTo>
                <a:lnTo>
                  <a:pt x="2160867" y="2002667"/>
                </a:lnTo>
                <a:lnTo>
                  <a:pt x="2168716" y="2008705"/>
                </a:lnTo>
                <a:lnTo>
                  <a:pt x="2168716" y="2017157"/>
                </a:lnTo>
                <a:lnTo>
                  <a:pt x="2168716" y="2023196"/>
                </a:lnTo>
                <a:lnTo>
                  <a:pt x="2168716" y="2027423"/>
                </a:lnTo>
                <a:lnTo>
                  <a:pt x="2168716" y="2031648"/>
                </a:lnTo>
                <a:lnTo>
                  <a:pt x="2168716" y="2033459"/>
                </a:lnTo>
                <a:lnTo>
                  <a:pt x="2170527" y="2037686"/>
                </a:lnTo>
                <a:lnTo>
                  <a:pt x="2182602" y="2037686"/>
                </a:lnTo>
                <a:lnTo>
                  <a:pt x="2192865" y="2041911"/>
                </a:lnTo>
                <a:lnTo>
                  <a:pt x="2217016" y="2037686"/>
                </a:lnTo>
                <a:lnTo>
                  <a:pt x="2241166" y="2047950"/>
                </a:lnTo>
                <a:lnTo>
                  <a:pt x="2267732" y="2066061"/>
                </a:lnTo>
                <a:lnTo>
                  <a:pt x="2291881" y="2090815"/>
                </a:lnTo>
                <a:lnTo>
                  <a:pt x="2312410" y="2113155"/>
                </a:lnTo>
                <a:lnTo>
                  <a:pt x="2337767" y="2125833"/>
                </a:lnTo>
                <a:lnTo>
                  <a:pt x="2348031" y="2130059"/>
                </a:lnTo>
                <a:lnTo>
                  <a:pt x="2354068" y="2131872"/>
                </a:lnTo>
                <a:lnTo>
                  <a:pt x="2361917" y="2130059"/>
                </a:lnTo>
                <a:lnTo>
                  <a:pt x="2367956" y="2130059"/>
                </a:lnTo>
                <a:lnTo>
                  <a:pt x="2372182" y="2125833"/>
                </a:lnTo>
                <a:lnTo>
                  <a:pt x="2380032" y="2121608"/>
                </a:lnTo>
                <a:lnTo>
                  <a:pt x="2381843" y="2117381"/>
                </a:lnTo>
                <a:lnTo>
                  <a:pt x="2389692" y="2117381"/>
                </a:lnTo>
                <a:lnTo>
                  <a:pt x="2446445" y="2131872"/>
                </a:lnTo>
                <a:lnTo>
                  <a:pt x="2452482" y="2170506"/>
                </a:lnTo>
                <a:lnTo>
                  <a:pt x="2460332" y="2198884"/>
                </a:lnTo>
                <a:lnTo>
                  <a:pt x="2464558" y="2221222"/>
                </a:lnTo>
                <a:lnTo>
                  <a:pt x="2466368" y="2241748"/>
                </a:lnTo>
                <a:lnTo>
                  <a:pt x="2474217" y="2264088"/>
                </a:lnTo>
                <a:lnTo>
                  <a:pt x="2492329" y="2288848"/>
                </a:lnTo>
                <a:lnTo>
                  <a:pt x="2512859" y="2321450"/>
                </a:lnTo>
                <a:lnTo>
                  <a:pt x="2518896" y="2317224"/>
                </a:lnTo>
                <a:lnTo>
                  <a:pt x="2523122" y="2317224"/>
                </a:lnTo>
                <a:lnTo>
                  <a:pt x="2527348" y="2312999"/>
                </a:lnTo>
                <a:lnTo>
                  <a:pt x="2531574" y="2312999"/>
                </a:lnTo>
                <a:lnTo>
                  <a:pt x="2537612" y="2311186"/>
                </a:lnTo>
                <a:lnTo>
                  <a:pt x="2541839" y="2311186"/>
                </a:lnTo>
                <a:lnTo>
                  <a:pt x="2541839" y="2306961"/>
                </a:lnTo>
                <a:lnTo>
                  <a:pt x="2541839" y="2302732"/>
                </a:lnTo>
                <a:lnTo>
                  <a:pt x="2546065" y="2296697"/>
                </a:lnTo>
                <a:lnTo>
                  <a:pt x="2546065" y="2274355"/>
                </a:lnTo>
                <a:lnTo>
                  <a:pt x="2541839" y="2245973"/>
                </a:lnTo>
                <a:lnTo>
                  <a:pt x="2533989" y="2210958"/>
                </a:lnTo>
                <a:lnTo>
                  <a:pt x="2523727" y="2178354"/>
                </a:lnTo>
                <a:lnTo>
                  <a:pt x="2552103" y="2163865"/>
                </a:lnTo>
                <a:lnTo>
                  <a:pt x="2580480" y="2143342"/>
                </a:lnTo>
                <a:lnTo>
                  <a:pt x="2598592" y="2114966"/>
                </a:lnTo>
                <a:lnTo>
                  <a:pt x="2608855" y="2078136"/>
                </a:lnTo>
                <a:lnTo>
                  <a:pt x="2613082" y="2057609"/>
                </a:lnTo>
                <a:lnTo>
                  <a:pt x="2608855" y="2025007"/>
                </a:lnTo>
                <a:lnTo>
                  <a:pt x="2608855" y="1992404"/>
                </a:lnTo>
                <a:lnTo>
                  <a:pt x="2594969" y="1986366"/>
                </a:lnTo>
                <a:lnTo>
                  <a:pt x="2588932" y="1982139"/>
                </a:lnTo>
                <a:lnTo>
                  <a:pt x="2581083" y="1977913"/>
                </a:lnTo>
                <a:lnTo>
                  <a:pt x="2575046" y="1971878"/>
                </a:lnTo>
                <a:lnTo>
                  <a:pt x="2570818" y="1959804"/>
                </a:lnTo>
                <a:lnTo>
                  <a:pt x="2584706" y="1935045"/>
                </a:lnTo>
                <a:lnTo>
                  <a:pt x="2590743" y="1906670"/>
                </a:lnTo>
                <a:lnTo>
                  <a:pt x="2584706" y="1875880"/>
                </a:lnTo>
                <a:lnTo>
                  <a:pt x="2576857" y="1843276"/>
                </a:lnTo>
                <a:lnTo>
                  <a:pt x="2566592" y="1806446"/>
                </a:lnTo>
                <a:lnTo>
                  <a:pt x="2562366" y="1771427"/>
                </a:lnTo>
                <a:lnTo>
                  <a:pt x="2570215" y="1771427"/>
                </a:lnTo>
                <a:lnTo>
                  <a:pt x="2570215" y="1762973"/>
                </a:lnTo>
                <a:lnTo>
                  <a:pt x="2619119" y="1771427"/>
                </a:lnTo>
                <a:lnTo>
                  <a:pt x="2661382" y="1771427"/>
                </a:lnTo>
                <a:lnTo>
                  <a:pt x="2707872" y="1762973"/>
                </a:lnTo>
                <a:lnTo>
                  <a:pt x="2718135" y="1781087"/>
                </a:lnTo>
                <a:lnTo>
                  <a:pt x="2728400" y="1805841"/>
                </a:lnTo>
                <a:lnTo>
                  <a:pt x="2740475" y="1823954"/>
                </a:lnTo>
                <a:lnTo>
                  <a:pt x="2750738" y="1832408"/>
                </a:lnTo>
                <a:lnTo>
                  <a:pt x="2756777" y="1834219"/>
                </a:lnTo>
                <a:lnTo>
                  <a:pt x="2768852" y="1834219"/>
                </a:lnTo>
                <a:lnTo>
                  <a:pt x="2779115" y="1838445"/>
                </a:lnTo>
                <a:lnTo>
                  <a:pt x="2789380" y="1842671"/>
                </a:lnTo>
                <a:lnTo>
                  <a:pt x="2797229" y="1848710"/>
                </a:lnTo>
                <a:lnTo>
                  <a:pt x="2799040" y="1866823"/>
                </a:lnTo>
                <a:lnTo>
                  <a:pt x="2806889" y="1899426"/>
                </a:lnTo>
                <a:lnTo>
                  <a:pt x="2811115" y="1927801"/>
                </a:lnTo>
                <a:lnTo>
                  <a:pt x="2817152" y="1948330"/>
                </a:lnTo>
                <a:lnTo>
                  <a:pt x="2821378" y="1952557"/>
                </a:lnTo>
                <a:lnTo>
                  <a:pt x="2827417" y="1958595"/>
                </a:lnTo>
                <a:lnTo>
                  <a:pt x="2835266" y="1962823"/>
                </a:lnTo>
                <a:lnTo>
                  <a:pt x="2841303" y="1971273"/>
                </a:lnTo>
                <a:lnTo>
                  <a:pt x="2853379" y="1973086"/>
                </a:lnTo>
                <a:lnTo>
                  <a:pt x="2855189" y="1981536"/>
                </a:lnTo>
                <a:lnTo>
                  <a:pt x="2883567" y="1959198"/>
                </a:lnTo>
                <a:lnTo>
                  <a:pt x="2905907" y="1932632"/>
                </a:lnTo>
                <a:lnTo>
                  <a:pt x="2922208" y="1904257"/>
                </a:lnTo>
                <a:lnTo>
                  <a:pt x="2950585" y="1881917"/>
                </a:lnTo>
                <a:lnTo>
                  <a:pt x="2954810" y="1906670"/>
                </a:lnTo>
                <a:lnTo>
                  <a:pt x="2965073" y="1921160"/>
                </a:lnTo>
                <a:lnTo>
                  <a:pt x="2978962" y="1935650"/>
                </a:lnTo>
                <a:lnTo>
                  <a:pt x="2992848" y="1950143"/>
                </a:lnTo>
                <a:lnTo>
                  <a:pt x="3004923" y="1968255"/>
                </a:lnTo>
                <a:lnTo>
                  <a:pt x="3004923" y="1974291"/>
                </a:lnTo>
                <a:lnTo>
                  <a:pt x="3004923" y="1982743"/>
                </a:lnTo>
                <a:lnTo>
                  <a:pt x="3000696" y="1986970"/>
                </a:lnTo>
                <a:lnTo>
                  <a:pt x="3000696" y="1993007"/>
                </a:lnTo>
                <a:lnTo>
                  <a:pt x="2996470" y="2001461"/>
                </a:lnTo>
                <a:lnTo>
                  <a:pt x="3000696" y="2007498"/>
                </a:lnTo>
                <a:lnTo>
                  <a:pt x="3004923" y="2015949"/>
                </a:lnTo>
                <a:lnTo>
                  <a:pt x="3006733" y="2017763"/>
                </a:lnTo>
                <a:lnTo>
                  <a:pt x="3014583" y="2017763"/>
                </a:lnTo>
                <a:lnTo>
                  <a:pt x="3020620" y="2017763"/>
                </a:lnTo>
                <a:lnTo>
                  <a:pt x="3024847" y="2017763"/>
                </a:lnTo>
                <a:lnTo>
                  <a:pt x="3032695" y="2017763"/>
                </a:lnTo>
                <a:lnTo>
                  <a:pt x="3034508" y="2021988"/>
                </a:lnTo>
                <a:lnTo>
                  <a:pt x="3046583" y="2050365"/>
                </a:lnTo>
                <a:lnTo>
                  <a:pt x="3046583" y="2072702"/>
                </a:lnTo>
                <a:lnTo>
                  <a:pt x="3042357" y="2093231"/>
                </a:lnTo>
                <a:lnTo>
                  <a:pt x="3048394" y="2111345"/>
                </a:lnTo>
                <a:lnTo>
                  <a:pt x="3074960" y="2131872"/>
                </a:lnTo>
                <a:lnTo>
                  <a:pt x="3052620" y="2174734"/>
                </a:lnTo>
                <a:lnTo>
                  <a:pt x="3028469" y="2211563"/>
                </a:lnTo>
                <a:lnTo>
                  <a:pt x="3034508" y="2211563"/>
                </a:lnTo>
                <a:lnTo>
                  <a:pt x="3056846" y="2189223"/>
                </a:lnTo>
                <a:lnTo>
                  <a:pt x="3077373" y="2171112"/>
                </a:lnTo>
                <a:lnTo>
                  <a:pt x="3095487" y="2150589"/>
                </a:lnTo>
                <a:lnTo>
                  <a:pt x="3119639" y="2156621"/>
                </a:lnTo>
                <a:lnTo>
                  <a:pt x="3133525" y="2171112"/>
                </a:lnTo>
                <a:lnTo>
                  <a:pt x="3147410" y="2189223"/>
                </a:lnTo>
                <a:lnTo>
                  <a:pt x="3151637" y="2217600"/>
                </a:lnTo>
                <a:lnTo>
                  <a:pt x="3188466" y="2217600"/>
                </a:lnTo>
                <a:lnTo>
                  <a:pt x="3188466" y="2227864"/>
                </a:lnTo>
                <a:lnTo>
                  <a:pt x="3190278" y="2236316"/>
                </a:lnTo>
                <a:lnTo>
                  <a:pt x="3190278" y="2246578"/>
                </a:lnTo>
                <a:lnTo>
                  <a:pt x="3194505" y="2256842"/>
                </a:lnTo>
                <a:lnTo>
                  <a:pt x="3190278" y="2268920"/>
                </a:lnTo>
                <a:lnTo>
                  <a:pt x="3190278" y="2274957"/>
                </a:lnTo>
                <a:lnTo>
                  <a:pt x="3190278" y="2283413"/>
                </a:lnTo>
                <a:lnTo>
                  <a:pt x="3194505" y="2285224"/>
                </a:lnTo>
                <a:lnTo>
                  <a:pt x="3194505" y="2293677"/>
                </a:lnTo>
                <a:lnTo>
                  <a:pt x="3194505" y="2297903"/>
                </a:lnTo>
                <a:lnTo>
                  <a:pt x="3194505" y="2303941"/>
                </a:lnTo>
                <a:lnTo>
                  <a:pt x="3155863" y="2332317"/>
                </a:lnTo>
                <a:lnTo>
                  <a:pt x="3113600" y="2350426"/>
                </a:lnTo>
                <a:lnTo>
                  <a:pt x="3064695" y="2360690"/>
                </a:lnTo>
                <a:lnTo>
                  <a:pt x="3013980" y="2366727"/>
                </a:lnTo>
                <a:lnTo>
                  <a:pt x="2965073" y="2375178"/>
                </a:lnTo>
                <a:lnTo>
                  <a:pt x="2914358" y="2381217"/>
                </a:lnTo>
                <a:lnTo>
                  <a:pt x="2872095" y="2395706"/>
                </a:lnTo>
                <a:lnTo>
                  <a:pt x="2833453" y="2413820"/>
                </a:lnTo>
                <a:lnTo>
                  <a:pt x="2805076" y="2446423"/>
                </a:lnTo>
                <a:lnTo>
                  <a:pt x="2812925" y="2446423"/>
                </a:lnTo>
                <a:lnTo>
                  <a:pt x="2847341" y="2421668"/>
                </a:lnTo>
                <a:lnTo>
                  <a:pt x="2889605" y="2403554"/>
                </a:lnTo>
                <a:lnTo>
                  <a:pt x="2936093" y="2393291"/>
                </a:lnTo>
                <a:lnTo>
                  <a:pt x="2937904" y="2399328"/>
                </a:lnTo>
                <a:lnTo>
                  <a:pt x="2942130" y="2407782"/>
                </a:lnTo>
                <a:lnTo>
                  <a:pt x="2946358" y="2409593"/>
                </a:lnTo>
                <a:lnTo>
                  <a:pt x="2952395" y="2413820"/>
                </a:lnTo>
                <a:lnTo>
                  <a:pt x="2960244" y="2418046"/>
                </a:lnTo>
                <a:lnTo>
                  <a:pt x="2966281" y="2424085"/>
                </a:lnTo>
                <a:lnTo>
                  <a:pt x="2956018" y="2442196"/>
                </a:lnTo>
                <a:lnTo>
                  <a:pt x="2949979" y="2456688"/>
                </a:lnTo>
                <a:lnTo>
                  <a:pt x="2945754" y="2471177"/>
                </a:lnTo>
                <a:lnTo>
                  <a:pt x="2941527" y="2493517"/>
                </a:lnTo>
                <a:lnTo>
                  <a:pt x="2969904" y="2508008"/>
                </a:lnTo>
                <a:lnTo>
                  <a:pt x="2988017" y="2528535"/>
                </a:lnTo>
                <a:lnTo>
                  <a:pt x="3001905" y="2549062"/>
                </a:lnTo>
                <a:lnTo>
                  <a:pt x="3020017" y="2571402"/>
                </a:lnTo>
                <a:lnTo>
                  <a:pt x="3020017" y="2577441"/>
                </a:lnTo>
                <a:lnTo>
                  <a:pt x="3020017" y="2581666"/>
                </a:lnTo>
                <a:lnTo>
                  <a:pt x="3015790" y="2581666"/>
                </a:lnTo>
                <a:lnTo>
                  <a:pt x="3015790" y="2585892"/>
                </a:lnTo>
                <a:lnTo>
                  <a:pt x="3011564" y="2590118"/>
                </a:lnTo>
                <a:lnTo>
                  <a:pt x="2991036" y="2614871"/>
                </a:lnTo>
                <a:lnTo>
                  <a:pt x="2962660" y="2635401"/>
                </a:lnTo>
                <a:lnTo>
                  <a:pt x="2926433" y="2649889"/>
                </a:lnTo>
                <a:lnTo>
                  <a:pt x="2926433" y="2619099"/>
                </a:lnTo>
                <a:lnTo>
                  <a:pt x="2944546" y="2607025"/>
                </a:lnTo>
                <a:lnTo>
                  <a:pt x="2958434" y="2596760"/>
                </a:lnTo>
                <a:lnTo>
                  <a:pt x="2972319" y="2578648"/>
                </a:lnTo>
                <a:lnTo>
                  <a:pt x="2958434" y="2572611"/>
                </a:lnTo>
                <a:lnTo>
                  <a:pt x="2958434" y="2564156"/>
                </a:lnTo>
                <a:lnTo>
                  <a:pt x="2954206" y="2564156"/>
                </a:lnTo>
                <a:lnTo>
                  <a:pt x="2949979" y="2564156"/>
                </a:lnTo>
                <a:lnTo>
                  <a:pt x="2949979" y="2568384"/>
                </a:lnTo>
                <a:lnTo>
                  <a:pt x="2949979" y="2572611"/>
                </a:lnTo>
                <a:lnTo>
                  <a:pt x="2925831" y="2590723"/>
                </a:lnTo>
                <a:lnTo>
                  <a:pt x="2893226" y="2605212"/>
                </a:lnTo>
                <a:lnTo>
                  <a:pt x="2866661" y="2615476"/>
                </a:lnTo>
                <a:lnTo>
                  <a:pt x="2838284" y="2629967"/>
                </a:lnTo>
                <a:lnTo>
                  <a:pt x="2811718" y="2648077"/>
                </a:lnTo>
                <a:lnTo>
                  <a:pt x="2795417" y="2672833"/>
                </a:lnTo>
                <a:lnTo>
                  <a:pt x="2783341" y="2707850"/>
                </a:lnTo>
                <a:lnTo>
                  <a:pt x="2795417" y="2712077"/>
                </a:lnTo>
                <a:lnTo>
                  <a:pt x="2809303" y="2716303"/>
                </a:lnTo>
                <a:lnTo>
                  <a:pt x="2815341" y="2722342"/>
                </a:lnTo>
                <a:lnTo>
                  <a:pt x="2801456" y="2722342"/>
                </a:lnTo>
                <a:lnTo>
                  <a:pt x="2780927" y="2740454"/>
                </a:lnTo>
                <a:lnTo>
                  <a:pt x="2752551" y="2746493"/>
                </a:lnTo>
                <a:lnTo>
                  <a:pt x="2725985" y="2750719"/>
                </a:lnTo>
                <a:lnTo>
                  <a:pt x="2697608" y="2754945"/>
                </a:lnTo>
                <a:lnTo>
                  <a:pt x="2677080" y="2812301"/>
                </a:lnTo>
                <a:lnTo>
                  <a:pt x="2652930" y="2873279"/>
                </a:lnTo>
                <a:lnTo>
                  <a:pt x="2645080" y="2864828"/>
                </a:lnTo>
                <a:lnTo>
                  <a:pt x="2643270" y="2860602"/>
                </a:lnTo>
                <a:lnTo>
                  <a:pt x="2635421" y="2858791"/>
                </a:lnTo>
                <a:lnTo>
                  <a:pt x="2631195" y="2854563"/>
                </a:lnTo>
                <a:lnTo>
                  <a:pt x="2620930" y="2846111"/>
                </a:lnTo>
                <a:lnTo>
                  <a:pt x="2620930" y="2864225"/>
                </a:lnTo>
                <a:lnTo>
                  <a:pt x="2625156" y="2872676"/>
                </a:lnTo>
                <a:lnTo>
                  <a:pt x="2631195" y="2893204"/>
                </a:lnTo>
                <a:lnTo>
                  <a:pt x="2639044" y="2917957"/>
                </a:lnTo>
                <a:lnTo>
                  <a:pt x="2645080" y="2940297"/>
                </a:lnTo>
                <a:lnTo>
                  <a:pt x="2645080" y="2950559"/>
                </a:lnTo>
                <a:lnTo>
                  <a:pt x="2616704" y="2968673"/>
                </a:lnTo>
                <a:lnTo>
                  <a:pt x="2586516" y="2984975"/>
                </a:lnTo>
                <a:lnTo>
                  <a:pt x="2553914" y="3007313"/>
                </a:lnTo>
                <a:lnTo>
                  <a:pt x="2521311" y="3027840"/>
                </a:lnTo>
                <a:lnTo>
                  <a:pt x="2500784" y="3056217"/>
                </a:lnTo>
                <a:lnTo>
                  <a:pt x="2490519" y="3093048"/>
                </a:lnTo>
                <a:lnTo>
                  <a:pt x="2478444" y="3121423"/>
                </a:lnTo>
                <a:lnTo>
                  <a:pt x="2482670" y="3156441"/>
                </a:lnTo>
                <a:lnTo>
                  <a:pt x="2492934" y="3195082"/>
                </a:lnTo>
                <a:lnTo>
                  <a:pt x="2506820" y="3236137"/>
                </a:lnTo>
                <a:lnTo>
                  <a:pt x="2520706" y="3274779"/>
                </a:lnTo>
                <a:lnTo>
                  <a:pt x="2528556" y="3309797"/>
                </a:lnTo>
                <a:lnTo>
                  <a:pt x="2520706" y="3309797"/>
                </a:lnTo>
                <a:lnTo>
                  <a:pt x="2520706" y="3318249"/>
                </a:lnTo>
                <a:lnTo>
                  <a:pt x="2496557" y="3309797"/>
                </a:lnTo>
                <a:lnTo>
                  <a:pt x="2486293" y="3279005"/>
                </a:lnTo>
                <a:lnTo>
                  <a:pt x="2468181" y="3237950"/>
                </a:lnTo>
                <a:lnTo>
                  <a:pt x="2447652" y="3195082"/>
                </a:lnTo>
                <a:lnTo>
                  <a:pt x="2425313" y="3164290"/>
                </a:lnTo>
                <a:lnTo>
                  <a:pt x="2404786" y="3146178"/>
                </a:lnTo>
                <a:lnTo>
                  <a:pt x="2378219" y="3141952"/>
                </a:lnTo>
                <a:lnTo>
                  <a:pt x="2348031" y="3127461"/>
                </a:lnTo>
                <a:lnTo>
                  <a:pt x="2311805" y="3112971"/>
                </a:lnTo>
                <a:lnTo>
                  <a:pt x="2269542" y="3106934"/>
                </a:lnTo>
                <a:lnTo>
                  <a:pt x="2269542" y="3112971"/>
                </a:lnTo>
                <a:lnTo>
                  <a:pt x="2263504" y="3112971"/>
                </a:lnTo>
                <a:lnTo>
                  <a:pt x="2267732" y="3125046"/>
                </a:lnTo>
                <a:lnTo>
                  <a:pt x="2273769" y="3135311"/>
                </a:lnTo>
                <a:lnTo>
                  <a:pt x="2277995" y="3141347"/>
                </a:lnTo>
                <a:lnTo>
                  <a:pt x="2282221" y="3149801"/>
                </a:lnTo>
                <a:lnTo>
                  <a:pt x="2288260" y="3160064"/>
                </a:lnTo>
                <a:lnTo>
                  <a:pt x="2255657" y="3160064"/>
                </a:lnTo>
                <a:lnTo>
                  <a:pt x="2231506" y="3149801"/>
                </a:lnTo>
                <a:lnTo>
                  <a:pt x="2198903" y="3141347"/>
                </a:lnTo>
                <a:lnTo>
                  <a:pt x="2168716" y="3141347"/>
                </a:lnTo>
                <a:lnTo>
                  <a:pt x="2136111" y="3145573"/>
                </a:lnTo>
                <a:lnTo>
                  <a:pt x="2113773" y="3151612"/>
                </a:lnTo>
                <a:lnTo>
                  <a:pt x="2089623" y="3163687"/>
                </a:lnTo>
                <a:lnTo>
                  <a:pt x="2069095" y="3178178"/>
                </a:lnTo>
                <a:lnTo>
                  <a:pt x="2055209" y="3198706"/>
                </a:lnTo>
                <a:lnTo>
                  <a:pt x="2047360" y="3216818"/>
                </a:lnTo>
                <a:lnTo>
                  <a:pt x="2051586" y="3231308"/>
                </a:lnTo>
                <a:lnTo>
                  <a:pt x="2051586" y="3249420"/>
                </a:lnTo>
                <a:lnTo>
                  <a:pt x="2045549" y="3269948"/>
                </a:lnTo>
                <a:lnTo>
                  <a:pt x="2031661" y="3317042"/>
                </a:lnTo>
                <a:lnTo>
                  <a:pt x="2031661" y="3352060"/>
                </a:lnTo>
                <a:lnTo>
                  <a:pt x="2033474" y="3388889"/>
                </a:lnTo>
                <a:lnTo>
                  <a:pt x="2047360" y="3423907"/>
                </a:lnTo>
                <a:lnTo>
                  <a:pt x="2069698" y="3466775"/>
                </a:lnTo>
                <a:lnTo>
                  <a:pt x="2093848" y="3471001"/>
                </a:lnTo>
                <a:lnTo>
                  <a:pt x="2107735" y="3475227"/>
                </a:lnTo>
                <a:lnTo>
                  <a:pt x="2113773" y="3481264"/>
                </a:lnTo>
                <a:lnTo>
                  <a:pt x="2121622" y="3485490"/>
                </a:lnTo>
                <a:lnTo>
                  <a:pt x="2131885" y="3489716"/>
                </a:lnTo>
                <a:lnTo>
                  <a:pt x="2149999" y="3481264"/>
                </a:lnTo>
                <a:lnTo>
                  <a:pt x="2178376" y="3466775"/>
                </a:lnTo>
                <a:lnTo>
                  <a:pt x="2184413" y="3462547"/>
                </a:lnTo>
                <a:lnTo>
                  <a:pt x="2188638" y="3462547"/>
                </a:lnTo>
                <a:lnTo>
                  <a:pt x="2196488" y="3462547"/>
                </a:lnTo>
                <a:lnTo>
                  <a:pt x="2198298" y="3462547"/>
                </a:lnTo>
                <a:lnTo>
                  <a:pt x="2202525" y="3462547"/>
                </a:lnTo>
                <a:lnTo>
                  <a:pt x="2202525" y="3460736"/>
                </a:lnTo>
                <a:lnTo>
                  <a:pt x="2210374" y="3452284"/>
                </a:lnTo>
                <a:lnTo>
                  <a:pt x="2212186" y="3442019"/>
                </a:lnTo>
                <a:lnTo>
                  <a:pt x="2216413" y="3431756"/>
                </a:lnTo>
                <a:lnTo>
                  <a:pt x="2220639" y="3419681"/>
                </a:lnTo>
                <a:lnTo>
                  <a:pt x="2224865" y="3413642"/>
                </a:lnTo>
                <a:lnTo>
                  <a:pt x="2241166" y="3395530"/>
                </a:lnTo>
                <a:lnTo>
                  <a:pt x="2263504" y="3385266"/>
                </a:lnTo>
                <a:lnTo>
                  <a:pt x="2296109" y="3381040"/>
                </a:lnTo>
                <a:lnTo>
                  <a:pt x="2297920" y="3389494"/>
                </a:lnTo>
                <a:lnTo>
                  <a:pt x="2302145" y="3391304"/>
                </a:lnTo>
                <a:lnTo>
                  <a:pt x="2302145" y="3395530"/>
                </a:lnTo>
                <a:lnTo>
                  <a:pt x="2306372" y="3395530"/>
                </a:lnTo>
                <a:lnTo>
                  <a:pt x="2306372" y="3391304"/>
                </a:lnTo>
                <a:lnTo>
                  <a:pt x="2308787" y="3391304"/>
                </a:lnTo>
                <a:lnTo>
                  <a:pt x="2316636" y="3391304"/>
                </a:lnTo>
                <a:lnTo>
                  <a:pt x="2326899" y="3389494"/>
                </a:lnTo>
                <a:lnTo>
                  <a:pt x="2326899" y="3420284"/>
                </a:lnTo>
                <a:lnTo>
                  <a:pt x="2313013" y="3434775"/>
                </a:lnTo>
                <a:lnTo>
                  <a:pt x="2302749" y="3461339"/>
                </a:lnTo>
                <a:lnTo>
                  <a:pt x="2292486" y="3496357"/>
                </a:lnTo>
                <a:lnTo>
                  <a:pt x="2282221" y="3528960"/>
                </a:lnTo>
                <a:lnTo>
                  <a:pt x="2270146" y="3553716"/>
                </a:lnTo>
                <a:lnTo>
                  <a:pt x="2306372" y="3553716"/>
                </a:lnTo>
                <a:lnTo>
                  <a:pt x="2336559" y="3549490"/>
                </a:lnTo>
                <a:lnTo>
                  <a:pt x="2364936" y="3549490"/>
                </a:lnTo>
                <a:lnTo>
                  <a:pt x="2391503" y="3553716"/>
                </a:lnTo>
                <a:lnTo>
                  <a:pt x="2407804" y="3563978"/>
                </a:lnTo>
                <a:lnTo>
                  <a:pt x="2421690" y="3586318"/>
                </a:lnTo>
                <a:lnTo>
                  <a:pt x="2425916" y="3617109"/>
                </a:lnTo>
                <a:lnTo>
                  <a:pt x="2419880" y="3639449"/>
                </a:lnTo>
                <a:lnTo>
                  <a:pt x="2412031" y="3667826"/>
                </a:lnTo>
                <a:lnTo>
                  <a:pt x="2412031" y="3696202"/>
                </a:lnTo>
                <a:lnTo>
                  <a:pt x="2430144" y="3714314"/>
                </a:lnTo>
                <a:lnTo>
                  <a:pt x="2440407" y="3726390"/>
                </a:lnTo>
                <a:lnTo>
                  <a:pt x="2454293" y="3740881"/>
                </a:lnTo>
                <a:lnTo>
                  <a:pt x="2476633" y="3752956"/>
                </a:lnTo>
                <a:lnTo>
                  <a:pt x="2503197" y="3758993"/>
                </a:lnTo>
                <a:lnTo>
                  <a:pt x="2517085" y="3740881"/>
                </a:lnTo>
                <a:lnTo>
                  <a:pt x="2535198" y="3734842"/>
                </a:lnTo>
                <a:lnTo>
                  <a:pt x="2567799" y="3734842"/>
                </a:lnTo>
                <a:lnTo>
                  <a:pt x="2572026" y="3740881"/>
                </a:lnTo>
                <a:lnTo>
                  <a:pt x="2578064" y="3749333"/>
                </a:lnTo>
                <a:lnTo>
                  <a:pt x="2581686" y="3753559"/>
                </a:lnTo>
                <a:lnTo>
                  <a:pt x="2585912" y="3753559"/>
                </a:lnTo>
                <a:lnTo>
                  <a:pt x="2596176" y="3755371"/>
                </a:lnTo>
                <a:lnTo>
                  <a:pt x="2609460" y="3758390"/>
                </a:lnTo>
                <a:lnTo>
                  <a:pt x="2623346" y="3730013"/>
                </a:lnTo>
                <a:lnTo>
                  <a:pt x="2641460" y="3709485"/>
                </a:lnTo>
                <a:lnTo>
                  <a:pt x="2661987" y="3691371"/>
                </a:lnTo>
                <a:lnTo>
                  <a:pt x="2688550" y="3676883"/>
                </a:lnTo>
                <a:lnTo>
                  <a:pt x="2727192" y="3670844"/>
                </a:lnTo>
                <a:lnTo>
                  <a:pt x="2733229" y="3666618"/>
                </a:lnTo>
                <a:lnTo>
                  <a:pt x="2737455" y="3666618"/>
                </a:lnTo>
                <a:lnTo>
                  <a:pt x="2743494" y="3666618"/>
                </a:lnTo>
                <a:lnTo>
                  <a:pt x="2747720" y="3666618"/>
                </a:lnTo>
                <a:lnTo>
                  <a:pt x="2755570" y="3670844"/>
                </a:lnTo>
                <a:lnTo>
                  <a:pt x="2765832" y="3670844"/>
                </a:lnTo>
                <a:lnTo>
                  <a:pt x="2761606" y="3676883"/>
                </a:lnTo>
                <a:lnTo>
                  <a:pt x="2761606" y="3685335"/>
                </a:lnTo>
                <a:lnTo>
                  <a:pt x="2757380" y="3685335"/>
                </a:lnTo>
                <a:lnTo>
                  <a:pt x="2757380" y="3687145"/>
                </a:lnTo>
                <a:lnTo>
                  <a:pt x="2761606" y="3687145"/>
                </a:lnTo>
                <a:lnTo>
                  <a:pt x="2765832" y="3691371"/>
                </a:lnTo>
                <a:lnTo>
                  <a:pt x="2771870" y="3695598"/>
                </a:lnTo>
                <a:lnTo>
                  <a:pt x="2771870" y="3687145"/>
                </a:lnTo>
                <a:lnTo>
                  <a:pt x="2779720" y="3681109"/>
                </a:lnTo>
                <a:lnTo>
                  <a:pt x="2783946" y="3676883"/>
                </a:lnTo>
                <a:lnTo>
                  <a:pt x="2785756" y="3672657"/>
                </a:lnTo>
                <a:lnTo>
                  <a:pt x="2789983" y="3670844"/>
                </a:lnTo>
                <a:lnTo>
                  <a:pt x="2797832" y="3666618"/>
                </a:lnTo>
                <a:lnTo>
                  <a:pt x="2803869" y="3662392"/>
                </a:lnTo>
                <a:lnTo>
                  <a:pt x="2836472" y="3690769"/>
                </a:lnTo>
                <a:lnTo>
                  <a:pt x="2878737" y="3705259"/>
                </a:lnTo>
                <a:lnTo>
                  <a:pt x="2921000" y="3709485"/>
                </a:lnTo>
                <a:lnTo>
                  <a:pt x="2969904" y="3705259"/>
                </a:lnTo>
                <a:lnTo>
                  <a:pt x="3020620" y="3701031"/>
                </a:lnTo>
                <a:lnTo>
                  <a:pt x="3020620" y="3709485"/>
                </a:lnTo>
                <a:lnTo>
                  <a:pt x="3020620" y="3713712"/>
                </a:lnTo>
                <a:lnTo>
                  <a:pt x="3016393" y="3715522"/>
                </a:lnTo>
                <a:lnTo>
                  <a:pt x="3016393" y="3719748"/>
                </a:lnTo>
                <a:lnTo>
                  <a:pt x="3012167" y="3725787"/>
                </a:lnTo>
                <a:lnTo>
                  <a:pt x="3036318" y="3734239"/>
                </a:lnTo>
                <a:lnTo>
                  <a:pt x="3050204" y="3744504"/>
                </a:lnTo>
                <a:lnTo>
                  <a:pt x="3064092" y="3754767"/>
                </a:lnTo>
                <a:lnTo>
                  <a:pt x="3088241" y="3766842"/>
                </a:lnTo>
                <a:lnTo>
                  <a:pt x="3088241" y="3787369"/>
                </a:lnTo>
                <a:lnTo>
                  <a:pt x="3114807" y="3795823"/>
                </a:lnTo>
                <a:lnTo>
                  <a:pt x="3131109" y="3797634"/>
                </a:lnTo>
                <a:lnTo>
                  <a:pt x="3144995" y="3812125"/>
                </a:lnTo>
                <a:lnTo>
                  <a:pt x="3152844" y="3834463"/>
                </a:lnTo>
                <a:lnTo>
                  <a:pt x="3195108" y="3838689"/>
                </a:lnTo>
                <a:lnTo>
                  <a:pt x="3229524" y="3840500"/>
                </a:lnTo>
                <a:lnTo>
                  <a:pt x="3276013" y="3844728"/>
                </a:lnTo>
                <a:lnTo>
                  <a:pt x="3308615" y="3887593"/>
                </a:lnTo>
                <a:lnTo>
                  <a:pt x="3347257" y="3926235"/>
                </a:lnTo>
                <a:lnTo>
                  <a:pt x="3389520" y="3958838"/>
                </a:lnTo>
                <a:lnTo>
                  <a:pt x="3438426" y="3983591"/>
                </a:lnTo>
                <a:lnTo>
                  <a:pt x="3436616" y="3998082"/>
                </a:lnTo>
                <a:lnTo>
                  <a:pt x="3428765" y="4006534"/>
                </a:lnTo>
                <a:lnTo>
                  <a:pt x="3422726" y="4016799"/>
                </a:lnTo>
                <a:lnTo>
                  <a:pt x="3414877" y="4022836"/>
                </a:lnTo>
                <a:lnTo>
                  <a:pt x="3408840" y="4034911"/>
                </a:lnTo>
                <a:lnTo>
                  <a:pt x="3453518" y="4034911"/>
                </a:lnTo>
                <a:lnTo>
                  <a:pt x="3495782" y="4049402"/>
                </a:lnTo>
                <a:lnTo>
                  <a:pt x="3503632" y="4074155"/>
                </a:lnTo>
                <a:lnTo>
                  <a:pt x="3513896" y="4069929"/>
                </a:lnTo>
                <a:lnTo>
                  <a:pt x="3519933" y="4065703"/>
                </a:lnTo>
                <a:lnTo>
                  <a:pt x="3532008" y="4069929"/>
                </a:lnTo>
                <a:lnTo>
                  <a:pt x="3533819" y="4069929"/>
                </a:lnTo>
                <a:lnTo>
                  <a:pt x="3541668" y="4074155"/>
                </a:lnTo>
                <a:lnTo>
                  <a:pt x="3547707" y="4078381"/>
                </a:lnTo>
                <a:lnTo>
                  <a:pt x="3555557" y="4080192"/>
                </a:lnTo>
                <a:lnTo>
                  <a:pt x="3664837" y="4088646"/>
                </a:lnTo>
                <a:lnTo>
                  <a:pt x="3675102" y="4098909"/>
                </a:lnTo>
                <a:lnTo>
                  <a:pt x="3682950" y="4119436"/>
                </a:lnTo>
                <a:lnTo>
                  <a:pt x="3684760" y="4137550"/>
                </a:lnTo>
                <a:lnTo>
                  <a:pt x="3696837" y="4152041"/>
                </a:lnTo>
                <a:lnTo>
                  <a:pt x="3713139" y="4156267"/>
                </a:lnTo>
                <a:lnTo>
                  <a:pt x="3731250" y="4156267"/>
                </a:lnTo>
                <a:lnTo>
                  <a:pt x="3745136" y="4152041"/>
                </a:lnTo>
                <a:lnTo>
                  <a:pt x="3755401" y="4166530"/>
                </a:lnTo>
                <a:lnTo>
                  <a:pt x="3767477" y="4176795"/>
                </a:lnTo>
                <a:lnTo>
                  <a:pt x="3773514" y="4188870"/>
                </a:lnTo>
                <a:lnTo>
                  <a:pt x="3778343" y="4202756"/>
                </a:lnTo>
                <a:lnTo>
                  <a:pt x="3782571" y="4219058"/>
                </a:lnTo>
                <a:lnTo>
                  <a:pt x="3756004" y="4251660"/>
                </a:lnTo>
                <a:lnTo>
                  <a:pt x="3727630" y="4290302"/>
                </a:lnTo>
                <a:lnTo>
                  <a:pt x="3699253" y="4333168"/>
                </a:lnTo>
                <a:lnTo>
                  <a:pt x="3675102" y="4376035"/>
                </a:lnTo>
                <a:lnTo>
                  <a:pt x="3658800" y="4408638"/>
                </a:lnTo>
                <a:lnTo>
                  <a:pt x="3658800" y="4429165"/>
                </a:lnTo>
                <a:lnTo>
                  <a:pt x="3660610" y="4457542"/>
                </a:lnTo>
                <a:lnTo>
                  <a:pt x="3668459" y="4490145"/>
                </a:lnTo>
                <a:lnTo>
                  <a:pt x="3664233" y="4518522"/>
                </a:lnTo>
                <a:lnTo>
                  <a:pt x="3658194" y="4536636"/>
                </a:lnTo>
                <a:lnTo>
                  <a:pt x="3644308" y="4565011"/>
                </a:lnTo>
                <a:lnTo>
                  <a:pt x="3626196" y="4595803"/>
                </a:lnTo>
                <a:lnTo>
                  <a:pt x="3608082" y="4628406"/>
                </a:lnTo>
                <a:lnTo>
                  <a:pt x="3589969" y="4653161"/>
                </a:lnTo>
                <a:lnTo>
                  <a:pt x="3579705" y="4667650"/>
                </a:lnTo>
                <a:lnTo>
                  <a:pt x="3559178" y="4676102"/>
                </a:lnTo>
                <a:lnTo>
                  <a:pt x="3526575" y="4680330"/>
                </a:lnTo>
                <a:lnTo>
                  <a:pt x="3493971" y="4682141"/>
                </a:lnTo>
                <a:lnTo>
                  <a:pt x="3463784" y="4690593"/>
                </a:lnTo>
                <a:lnTo>
                  <a:pt x="3435408" y="4700858"/>
                </a:lnTo>
                <a:lnTo>
                  <a:pt x="3417292" y="4721385"/>
                </a:lnTo>
                <a:lnTo>
                  <a:pt x="3409445" y="4733461"/>
                </a:lnTo>
                <a:lnTo>
                  <a:pt x="3409445" y="4739497"/>
                </a:lnTo>
                <a:lnTo>
                  <a:pt x="3409445" y="4747951"/>
                </a:lnTo>
                <a:lnTo>
                  <a:pt x="3413671" y="4758214"/>
                </a:lnTo>
                <a:lnTo>
                  <a:pt x="3417897" y="4768479"/>
                </a:lnTo>
                <a:lnTo>
                  <a:pt x="3393746" y="4768479"/>
                </a:lnTo>
                <a:lnTo>
                  <a:pt x="3389520" y="4815571"/>
                </a:lnTo>
                <a:lnTo>
                  <a:pt x="3381671" y="4854212"/>
                </a:lnTo>
                <a:lnTo>
                  <a:pt x="3367785" y="4886815"/>
                </a:lnTo>
                <a:lnTo>
                  <a:pt x="3353899" y="4917607"/>
                </a:lnTo>
                <a:lnTo>
                  <a:pt x="3340011" y="4958662"/>
                </a:lnTo>
                <a:lnTo>
                  <a:pt x="3329748" y="4958662"/>
                </a:lnTo>
                <a:lnTo>
                  <a:pt x="3329748" y="4944171"/>
                </a:lnTo>
                <a:lnTo>
                  <a:pt x="3329748" y="4935719"/>
                </a:lnTo>
                <a:lnTo>
                  <a:pt x="3325521" y="4925456"/>
                </a:lnTo>
                <a:lnTo>
                  <a:pt x="3323710" y="4917002"/>
                </a:lnTo>
                <a:lnTo>
                  <a:pt x="3319484" y="4921228"/>
                </a:lnTo>
                <a:lnTo>
                  <a:pt x="3315256" y="4921228"/>
                </a:lnTo>
                <a:lnTo>
                  <a:pt x="3311030" y="4925456"/>
                </a:lnTo>
                <a:lnTo>
                  <a:pt x="3309218" y="4925456"/>
                </a:lnTo>
                <a:lnTo>
                  <a:pt x="3291106" y="4968322"/>
                </a:lnTo>
                <a:lnTo>
                  <a:pt x="3270578" y="4996699"/>
                </a:lnTo>
                <a:lnTo>
                  <a:pt x="3248240" y="5021452"/>
                </a:lnTo>
                <a:lnTo>
                  <a:pt x="3224089" y="5049829"/>
                </a:lnTo>
                <a:lnTo>
                  <a:pt x="3173372" y="5039566"/>
                </a:lnTo>
                <a:lnTo>
                  <a:pt x="3128694" y="5029302"/>
                </a:lnTo>
                <a:lnTo>
                  <a:pt x="3128694" y="5043792"/>
                </a:lnTo>
                <a:lnTo>
                  <a:pt x="3152844" y="5058283"/>
                </a:lnTo>
                <a:lnTo>
                  <a:pt x="3163109" y="5078811"/>
                </a:lnTo>
                <a:lnTo>
                  <a:pt x="3167335" y="5099338"/>
                </a:lnTo>
                <a:lnTo>
                  <a:pt x="3163109" y="5125904"/>
                </a:lnTo>
                <a:lnTo>
                  <a:pt x="3158883" y="5154281"/>
                </a:lnTo>
                <a:lnTo>
                  <a:pt x="3096090" y="5156092"/>
                </a:lnTo>
                <a:lnTo>
                  <a:pt x="3043562" y="5170583"/>
                </a:lnTo>
                <a:lnTo>
                  <a:pt x="3039337" y="5179035"/>
                </a:lnTo>
                <a:lnTo>
                  <a:pt x="3035110" y="5189298"/>
                </a:lnTo>
                <a:lnTo>
                  <a:pt x="3035110" y="5203788"/>
                </a:lnTo>
                <a:lnTo>
                  <a:pt x="3035110" y="5218279"/>
                </a:lnTo>
                <a:lnTo>
                  <a:pt x="3033300" y="5226731"/>
                </a:lnTo>
                <a:lnTo>
                  <a:pt x="3033300" y="5228542"/>
                </a:lnTo>
                <a:lnTo>
                  <a:pt x="3033300" y="5235788"/>
                </a:lnTo>
                <a:lnTo>
                  <a:pt x="3033300" y="5241825"/>
                </a:lnTo>
                <a:lnTo>
                  <a:pt x="3035110" y="5256316"/>
                </a:lnTo>
                <a:lnTo>
                  <a:pt x="3018809" y="5256316"/>
                </a:lnTo>
                <a:lnTo>
                  <a:pt x="2996470" y="5260542"/>
                </a:lnTo>
                <a:lnTo>
                  <a:pt x="2968094" y="5260542"/>
                </a:lnTo>
                <a:lnTo>
                  <a:pt x="2939716" y="5264768"/>
                </a:lnTo>
                <a:lnTo>
                  <a:pt x="2939716" y="5279259"/>
                </a:lnTo>
                <a:lnTo>
                  <a:pt x="2953603" y="5285296"/>
                </a:lnTo>
                <a:lnTo>
                  <a:pt x="2963868" y="5293750"/>
                </a:lnTo>
                <a:lnTo>
                  <a:pt x="2971715" y="5295560"/>
                </a:lnTo>
                <a:lnTo>
                  <a:pt x="2977754" y="5299786"/>
                </a:lnTo>
                <a:lnTo>
                  <a:pt x="2985603" y="5308239"/>
                </a:lnTo>
                <a:lnTo>
                  <a:pt x="2989829" y="5314277"/>
                </a:lnTo>
                <a:lnTo>
                  <a:pt x="2995866" y="5324540"/>
                </a:lnTo>
                <a:lnTo>
                  <a:pt x="2981980" y="5328766"/>
                </a:lnTo>
                <a:lnTo>
                  <a:pt x="2971715" y="5332994"/>
                </a:lnTo>
                <a:lnTo>
                  <a:pt x="2961452" y="5337220"/>
                </a:lnTo>
                <a:lnTo>
                  <a:pt x="2953603" y="5339031"/>
                </a:lnTo>
                <a:lnTo>
                  <a:pt x="2949377" y="5351106"/>
                </a:lnTo>
                <a:lnTo>
                  <a:pt x="2939112" y="5371634"/>
                </a:lnTo>
                <a:lnTo>
                  <a:pt x="2933076" y="5393974"/>
                </a:lnTo>
                <a:lnTo>
                  <a:pt x="2925226" y="5414501"/>
                </a:lnTo>
                <a:lnTo>
                  <a:pt x="2919189" y="5418727"/>
                </a:lnTo>
                <a:lnTo>
                  <a:pt x="2914961" y="5418727"/>
                </a:lnTo>
                <a:lnTo>
                  <a:pt x="2904698" y="5422953"/>
                </a:lnTo>
                <a:lnTo>
                  <a:pt x="2892623" y="5422953"/>
                </a:lnTo>
                <a:lnTo>
                  <a:pt x="2892623" y="5433218"/>
                </a:lnTo>
                <a:lnTo>
                  <a:pt x="2892623" y="5439255"/>
                </a:lnTo>
                <a:lnTo>
                  <a:pt x="2892623" y="5443481"/>
                </a:lnTo>
                <a:lnTo>
                  <a:pt x="2890812" y="5447707"/>
                </a:lnTo>
                <a:lnTo>
                  <a:pt x="2892623" y="5451933"/>
                </a:lnTo>
                <a:lnTo>
                  <a:pt x="2892623" y="5453746"/>
                </a:lnTo>
                <a:lnTo>
                  <a:pt x="2900472" y="5468234"/>
                </a:lnTo>
                <a:lnTo>
                  <a:pt x="2906508" y="5480310"/>
                </a:lnTo>
                <a:lnTo>
                  <a:pt x="2918584" y="5486348"/>
                </a:lnTo>
                <a:lnTo>
                  <a:pt x="2928849" y="5492385"/>
                </a:lnTo>
                <a:lnTo>
                  <a:pt x="2939112" y="5500837"/>
                </a:lnTo>
                <a:lnTo>
                  <a:pt x="2933076" y="5525593"/>
                </a:lnTo>
                <a:lnTo>
                  <a:pt x="2904698" y="5540082"/>
                </a:lnTo>
                <a:lnTo>
                  <a:pt x="2876321" y="5568458"/>
                </a:lnTo>
                <a:lnTo>
                  <a:pt x="2852171" y="5605289"/>
                </a:lnTo>
                <a:lnTo>
                  <a:pt x="2834058" y="5640306"/>
                </a:lnTo>
                <a:lnTo>
                  <a:pt x="2823793" y="5672908"/>
                </a:lnTo>
                <a:lnTo>
                  <a:pt x="2834058" y="5683173"/>
                </a:lnTo>
                <a:lnTo>
                  <a:pt x="2844321" y="5693438"/>
                </a:lnTo>
                <a:lnTo>
                  <a:pt x="2852171" y="5703701"/>
                </a:lnTo>
                <a:lnTo>
                  <a:pt x="2853981" y="5721815"/>
                </a:lnTo>
                <a:lnTo>
                  <a:pt x="2837679" y="5726041"/>
                </a:lnTo>
                <a:lnTo>
                  <a:pt x="2811115" y="5740530"/>
                </a:lnTo>
                <a:lnTo>
                  <a:pt x="2786964" y="5761059"/>
                </a:lnTo>
                <a:lnTo>
                  <a:pt x="2768852" y="5783397"/>
                </a:lnTo>
                <a:lnTo>
                  <a:pt x="2767040" y="5789436"/>
                </a:lnTo>
                <a:lnTo>
                  <a:pt x="2762814" y="5797888"/>
                </a:lnTo>
                <a:lnTo>
                  <a:pt x="2762814" y="5803925"/>
                </a:lnTo>
                <a:lnTo>
                  <a:pt x="2762814" y="5816000"/>
                </a:lnTo>
                <a:lnTo>
                  <a:pt x="2768852" y="5816000"/>
                </a:lnTo>
                <a:lnTo>
                  <a:pt x="2768852" y="5807548"/>
                </a:lnTo>
                <a:lnTo>
                  <a:pt x="2791190" y="5782794"/>
                </a:lnTo>
                <a:lnTo>
                  <a:pt x="2809303" y="5758039"/>
                </a:lnTo>
                <a:lnTo>
                  <a:pt x="2815341" y="5759851"/>
                </a:lnTo>
                <a:lnTo>
                  <a:pt x="2819568" y="5759851"/>
                </a:lnTo>
                <a:lnTo>
                  <a:pt x="2819568" y="5764077"/>
                </a:lnTo>
                <a:lnTo>
                  <a:pt x="2823793" y="5768303"/>
                </a:lnTo>
                <a:lnTo>
                  <a:pt x="2829833" y="5786416"/>
                </a:lnTo>
                <a:lnTo>
                  <a:pt x="2834058" y="5806943"/>
                </a:lnTo>
                <a:lnTo>
                  <a:pt x="2838284" y="5831699"/>
                </a:lnTo>
                <a:lnTo>
                  <a:pt x="2840096" y="5854037"/>
                </a:lnTo>
                <a:lnTo>
                  <a:pt x="2852171" y="5854037"/>
                </a:lnTo>
                <a:lnTo>
                  <a:pt x="2853981" y="5854037"/>
                </a:lnTo>
                <a:lnTo>
                  <a:pt x="2861830" y="5854037"/>
                </a:lnTo>
                <a:lnTo>
                  <a:pt x="2861830" y="5858263"/>
                </a:lnTo>
                <a:lnTo>
                  <a:pt x="2861830" y="5860075"/>
                </a:lnTo>
                <a:lnTo>
                  <a:pt x="2867869" y="5868527"/>
                </a:lnTo>
                <a:lnTo>
                  <a:pt x="2861830" y="5872754"/>
                </a:lnTo>
                <a:lnTo>
                  <a:pt x="2857604" y="5874564"/>
                </a:lnTo>
                <a:lnTo>
                  <a:pt x="2857604" y="5878792"/>
                </a:lnTo>
                <a:lnTo>
                  <a:pt x="2853379" y="5878792"/>
                </a:lnTo>
                <a:lnTo>
                  <a:pt x="2849152" y="5883018"/>
                </a:lnTo>
                <a:lnTo>
                  <a:pt x="2843114" y="5884829"/>
                </a:lnTo>
                <a:lnTo>
                  <a:pt x="2810510" y="5893281"/>
                </a:lnTo>
                <a:lnTo>
                  <a:pt x="2777907" y="5884829"/>
                </a:lnTo>
                <a:lnTo>
                  <a:pt x="2747720" y="5868527"/>
                </a:lnTo>
                <a:lnTo>
                  <a:pt x="2715117" y="5843774"/>
                </a:lnTo>
                <a:lnTo>
                  <a:pt x="2686740" y="5815397"/>
                </a:lnTo>
                <a:lnTo>
                  <a:pt x="2666213" y="5787020"/>
                </a:lnTo>
                <a:lnTo>
                  <a:pt x="2654138" y="5758644"/>
                </a:lnTo>
                <a:lnTo>
                  <a:pt x="2661987" y="5758644"/>
                </a:lnTo>
                <a:lnTo>
                  <a:pt x="2686137" y="5783397"/>
                </a:lnTo>
                <a:lnTo>
                  <a:pt x="2710286" y="5803925"/>
                </a:lnTo>
                <a:lnTo>
                  <a:pt x="2738663" y="5822039"/>
                </a:lnTo>
                <a:lnTo>
                  <a:pt x="2738663" y="5807548"/>
                </a:lnTo>
                <a:lnTo>
                  <a:pt x="2700023" y="5787020"/>
                </a:lnTo>
                <a:lnTo>
                  <a:pt x="2667421" y="5758644"/>
                </a:lnTo>
                <a:lnTo>
                  <a:pt x="2646893" y="5717589"/>
                </a:lnTo>
                <a:lnTo>
                  <a:pt x="2633005" y="5672908"/>
                </a:lnTo>
                <a:lnTo>
                  <a:pt x="2625156" y="5625817"/>
                </a:lnTo>
                <a:lnTo>
                  <a:pt x="2629384" y="5572686"/>
                </a:lnTo>
                <a:lnTo>
                  <a:pt x="2633610" y="5521367"/>
                </a:lnTo>
                <a:lnTo>
                  <a:pt x="2643873" y="5476689"/>
                </a:lnTo>
                <a:lnTo>
                  <a:pt x="2657761" y="5433821"/>
                </a:lnTo>
                <a:lnTo>
                  <a:pt x="2671647" y="5396992"/>
                </a:lnTo>
                <a:lnTo>
                  <a:pt x="2692174" y="5396992"/>
                </a:lnTo>
                <a:lnTo>
                  <a:pt x="2710286" y="5325748"/>
                </a:lnTo>
                <a:lnTo>
                  <a:pt x="2700023" y="5325748"/>
                </a:lnTo>
                <a:lnTo>
                  <a:pt x="2700023" y="5319711"/>
                </a:lnTo>
                <a:lnTo>
                  <a:pt x="2692174" y="5325748"/>
                </a:lnTo>
                <a:lnTo>
                  <a:pt x="2686137" y="5334200"/>
                </a:lnTo>
                <a:lnTo>
                  <a:pt x="2681910" y="5340238"/>
                </a:lnTo>
                <a:lnTo>
                  <a:pt x="2675873" y="5348691"/>
                </a:lnTo>
                <a:lnTo>
                  <a:pt x="2661987" y="5352917"/>
                </a:lnTo>
                <a:lnTo>
                  <a:pt x="2661987" y="5344465"/>
                </a:lnTo>
                <a:lnTo>
                  <a:pt x="2686137" y="5195336"/>
                </a:lnTo>
                <a:lnTo>
                  <a:pt x="2681910" y="5180845"/>
                </a:lnTo>
                <a:lnTo>
                  <a:pt x="2675873" y="5156092"/>
                </a:lnTo>
                <a:lnTo>
                  <a:pt x="2680099" y="5133752"/>
                </a:lnTo>
                <a:lnTo>
                  <a:pt x="2704250" y="5048019"/>
                </a:lnTo>
                <a:lnTo>
                  <a:pt x="2724777" y="4960473"/>
                </a:lnTo>
                <a:lnTo>
                  <a:pt x="2742889" y="4864477"/>
                </a:lnTo>
                <a:lnTo>
                  <a:pt x="2763419" y="4770290"/>
                </a:lnTo>
                <a:lnTo>
                  <a:pt x="2775494" y="4708707"/>
                </a:lnTo>
                <a:lnTo>
                  <a:pt x="2777305" y="4645312"/>
                </a:lnTo>
                <a:lnTo>
                  <a:pt x="2781531" y="4583728"/>
                </a:lnTo>
                <a:lnTo>
                  <a:pt x="2789380" y="4526371"/>
                </a:lnTo>
                <a:lnTo>
                  <a:pt x="2718740" y="4499805"/>
                </a:lnTo>
                <a:lnTo>
                  <a:pt x="2657761" y="4458750"/>
                </a:lnTo>
                <a:lnTo>
                  <a:pt x="2608855" y="4405620"/>
                </a:lnTo>
                <a:lnTo>
                  <a:pt x="2568405" y="4348261"/>
                </a:lnTo>
                <a:lnTo>
                  <a:pt x="2554517" y="4315658"/>
                </a:lnTo>
                <a:lnTo>
                  <a:pt x="2544254" y="4284868"/>
                </a:lnTo>
                <a:lnTo>
                  <a:pt x="2533989" y="4248037"/>
                </a:lnTo>
                <a:lnTo>
                  <a:pt x="2520103" y="4219662"/>
                </a:lnTo>
                <a:lnTo>
                  <a:pt x="2497763" y="4199133"/>
                </a:lnTo>
                <a:lnTo>
                  <a:pt x="2491727" y="4190681"/>
                </a:lnTo>
                <a:lnTo>
                  <a:pt x="2481462" y="4190681"/>
                </a:lnTo>
                <a:lnTo>
                  <a:pt x="2473615" y="4188870"/>
                </a:lnTo>
                <a:lnTo>
                  <a:pt x="2467576" y="4180418"/>
                </a:lnTo>
                <a:lnTo>
                  <a:pt x="2459726" y="4174379"/>
                </a:lnTo>
                <a:lnTo>
                  <a:pt x="2467576" y="4159889"/>
                </a:lnTo>
                <a:lnTo>
                  <a:pt x="2467576" y="4147813"/>
                </a:lnTo>
                <a:lnTo>
                  <a:pt x="2467576" y="4133324"/>
                </a:lnTo>
                <a:lnTo>
                  <a:pt x="2467576" y="4118834"/>
                </a:lnTo>
                <a:lnTo>
                  <a:pt x="2485690" y="4108569"/>
                </a:lnTo>
                <a:lnTo>
                  <a:pt x="2497763" y="4098306"/>
                </a:lnTo>
                <a:lnTo>
                  <a:pt x="2515877" y="4088041"/>
                </a:lnTo>
                <a:lnTo>
                  <a:pt x="2515877" y="4079589"/>
                </a:lnTo>
                <a:lnTo>
                  <a:pt x="2497763" y="4079589"/>
                </a:lnTo>
                <a:lnTo>
                  <a:pt x="2487501" y="4077779"/>
                </a:lnTo>
                <a:lnTo>
                  <a:pt x="2477236" y="4077779"/>
                </a:lnTo>
                <a:lnTo>
                  <a:pt x="2466973" y="4073552"/>
                </a:lnTo>
                <a:lnTo>
                  <a:pt x="2480859" y="4040948"/>
                </a:lnTo>
                <a:lnTo>
                  <a:pt x="2491124" y="4008345"/>
                </a:lnTo>
                <a:lnTo>
                  <a:pt x="2505010" y="3977555"/>
                </a:lnTo>
                <a:lnTo>
                  <a:pt x="2529160" y="3950988"/>
                </a:lnTo>
                <a:lnTo>
                  <a:pt x="2557537" y="3926235"/>
                </a:lnTo>
                <a:lnTo>
                  <a:pt x="2581686" y="3897858"/>
                </a:lnTo>
                <a:lnTo>
                  <a:pt x="2579875" y="3877331"/>
                </a:lnTo>
                <a:lnTo>
                  <a:pt x="2579875" y="3848954"/>
                </a:lnTo>
                <a:lnTo>
                  <a:pt x="2575649" y="3820577"/>
                </a:lnTo>
                <a:lnTo>
                  <a:pt x="2565384" y="3802463"/>
                </a:lnTo>
                <a:lnTo>
                  <a:pt x="2551499" y="3781936"/>
                </a:lnTo>
                <a:lnTo>
                  <a:pt x="2537612" y="3759597"/>
                </a:lnTo>
                <a:lnTo>
                  <a:pt x="2523727" y="3759597"/>
                </a:lnTo>
                <a:lnTo>
                  <a:pt x="2519499" y="3763824"/>
                </a:lnTo>
                <a:lnTo>
                  <a:pt x="2515273" y="3768050"/>
                </a:lnTo>
                <a:lnTo>
                  <a:pt x="2511046" y="3769860"/>
                </a:lnTo>
                <a:lnTo>
                  <a:pt x="2505010" y="3774086"/>
                </a:lnTo>
                <a:lnTo>
                  <a:pt x="2509235" y="3782540"/>
                </a:lnTo>
                <a:lnTo>
                  <a:pt x="2509235" y="3788577"/>
                </a:lnTo>
                <a:lnTo>
                  <a:pt x="2509235" y="3792803"/>
                </a:lnTo>
                <a:lnTo>
                  <a:pt x="2505010" y="3798842"/>
                </a:lnTo>
                <a:lnTo>
                  <a:pt x="2500784" y="3798842"/>
                </a:lnTo>
                <a:lnTo>
                  <a:pt x="2496557" y="3803068"/>
                </a:lnTo>
                <a:lnTo>
                  <a:pt x="2494745" y="3803068"/>
                </a:lnTo>
                <a:lnTo>
                  <a:pt x="2490519" y="3803068"/>
                </a:lnTo>
                <a:lnTo>
                  <a:pt x="2484482" y="3807294"/>
                </a:lnTo>
                <a:lnTo>
                  <a:pt x="2466368" y="3792803"/>
                </a:lnTo>
                <a:lnTo>
                  <a:pt x="2433766" y="3774691"/>
                </a:lnTo>
                <a:lnTo>
                  <a:pt x="2401163" y="3756579"/>
                </a:lnTo>
                <a:lnTo>
                  <a:pt x="2370975" y="3742088"/>
                </a:lnTo>
                <a:lnTo>
                  <a:pt x="2348634" y="3736050"/>
                </a:lnTo>
                <a:lnTo>
                  <a:pt x="2330522" y="3693184"/>
                </a:lnTo>
                <a:lnTo>
                  <a:pt x="2314221" y="3668429"/>
                </a:lnTo>
                <a:lnTo>
                  <a:pt x="2296109" y="3650316"/>
                </a:lnTo>
                <a:lnTo>
                  <a:pt x="2277995" y="3644280"/>
                </a:lnTo>
                <a:lnTo>
                  <a:pt x="2249618" y="3635826"/>
                </a:lnTo>
                <a:lnTo>
                  <a:pt x="2219431" y="3625563"/>
                </a:lnTo>
                <a:lnTo>
                  <a:pt x="2178979" y="3611072"/>
                </a:lnTo>
                <a:lnTo>
                  <a:pt x="2154828" y="3592960"/>
                </a:lnTo>
                <a:lnTo>
                  <a:pt x="2134301" y="3574846"/>
                </a:lnTo>
                <a:lnTo>
                  <a:pt x="2101698" y="3560357"/>
                </a:lnTo>
                <a:lnTo>
                  <a:pt x="2081170" y="3560357"/>
                </a:lnTo>
                <a:lnTo>
                  <a:pt x="2067284" y="3568809"/>
                </a:lnTo>
                <a:lnTo>
                  <a:pt x="2055209" y="3574846"/>
                </a:lnTo>
                <a:lnTo>
                  <a:pt x="2041321" y="3583300"/>
                </a:lnTo>
                <a:lnTo>
                  <a:pt x="2025020" y="3579072"/>
                </a:lnTo>
                <a:lnTo>
                  <a:pt x="2017172" y="3574846"/>
                </a:lnTo>
                <a:lnTo>
                  <a:pt x="2011134" y="3568809"/>
                </a:lnTo>
                <a:lnTo>
                  <a:pt x="2003285" y="3560357"/>
                </a:lnTo>
                <a:lnTo>
                  <a:pt x="1993022" y="3550092"/>
                </a:lnTo>
                <a:lnTo>
                  <a:pt x="1985172" y="3544056"/>
                </a:lnTo>
                <a:lnTo>
                  <a:pt x="1979134" y="3539828"/>
                </a:lnTo>
                <a:lnTo>
                  <a:pt x="1932645" y="3531376"/>
                </a:lnTo>
                <a:lnTo>
                  <a:pt x="1926608" y="3525339"/>
                </a:lnTo>
                <a:lnTo>
                  <a:pt x="1918759" y="3519300"/>
                </a:lnTo>
                <a:lnTo>
                  <a:pt x="1912721" y="3510848"/>
                </a:lnTo>
                <a:lnTo>
                  <a:pt x="1904873" y="3504811"/>
                </a:lnTo>
                <a:lnTo>
                  <a:pt x="1903061" y="3500583"/>
                </a:lnTo>
                <a:lnTo>
                  <a:pt x="1862609" y="3506622"/>
                </a:lnTo>
                <a:lnTo>
                  <a:pt x="1856572" y="3504811"/>
                </a:lnTo>
                <a:lnTo>
                  <a:pt x="1846307" y="3490321"/>
                </a:lnTo>
                <a:lnTo>
                  <a:pt x="1828195" y="3475830"/>
                </a:lnTo>
                <a:lnTo>
                  <a:pt x="1814309" y="3457718"/>
                </a:lnTo>
                <a:lnTo>
                  <a:pt x="1800423" y="3443227"/>
                </a:lnTo>
                <a:lnTo>
                  <a:pt x="1792574" y="3434775"/>
                </a:lnTo>
                <a:lnTo>
                  <a:pt x="1806460" y="3390097"/>
                </a:lnTo>
                <a:lnTo>
                  <a:pt x="1767818" y="3347229"/>
                </a:lnTo>
                <a:lnTo>
                  <a:pt x="1733405" y="3300135"/>
                </a:lnTo>
                <a:lnTo>
                  <a:pt x="1697179" y="3251231"/>
                </a:lnTo>
                <a:lnTo>
                  <a:pt x="1662766" y="3199911"/>
                </a:lnTo>
                <a:lnTo>
                  <a:pt x="1654916" y="3195685"/>
                </a:lnTo>
                <a:lnTo>
                  <a:pt x="1644654" y="3193875"/>
                </a:lnTo>
                <a:lnTo>
                  <a:pt x="1638615" y="3193875"/>
                </a:lnTo>
                <a:lnTo>
                  <a:pt x="1626539" y="3189649"/>
                </a:lnTo>
                <a:lnTo>
                  <a:pt x="1624729" y="3185423"/>
                </a:lnTo>
                <a:lnTo>
                  <a:pt x="1610843" y="3167309"/>
                </a:lnTo>
                <a:lnTo>
                  <a:pt x="1602994" y="3146781"/>
                </a:lnTo>
                <a:lnTo>
                  <a:pt x="1596955" y="3126254"/>
                </a:lnTo>
                <a:lnTo>
                  <a:pt x="1584880" y="3103914"/>
                </a:lnTo>
                <a:lnTo>
                  <a:pt x="1568579" y="3093651"/>
                </a:lnTo>
                <a:lnTo>
                  <a:pt x="1560731" y="3085199"/>
                </a:lnTo>
                <a:lnTo>
                  <a:pt x="1554692" y="3079160"/>
                </a:lnTo>
                <a:lnTo>
                  <a:pt x="1546843" y="3074934"/>
                </a:lnTo>
                <a:lnTo>
                  <a:pt x="1546843" y="3113575"/>
                </a:lnTo>
                <a:lnTo>
                  <a:pt x="1557108" y="3128064"/>
                </a:lnTo>
                <a:lnTo>
                  <a:pt x="1579446" y="3152820"/>
                </a:lnTo>
                <a:lnTo>
                  <a:pt x="1599975" y="3181197"/>
                </a:lnTo>
                <a:lnTo>
                  <a:pt x="1626539" y="3218025"/>
                </a:lnTo>
                <a:lnTo>
                  <a:pt x="1647067" y="3253044"/>
                </a:lnTo>
                <a:lnTo>
                  <a:pt x="1669407" y="3289873"/>
                </a:lnTo>
                <a:lnTo>
                  <a:pt x="1685709" y="3322475"/>
                </a:lnTo>
                <a:lnTo>
                  <a:pt x="1693558" y="3343003"/>
                </a:lnTo>
                <a:lnTo>
                  <a:pt x="1693558" y="3357494"/>
                </a:lnTo>
                <a:lnTo>
                  <a:pt x="1689332" y="3363530"/>
                </a:lnTo>
                <a:lnTo>
                  <a:pt x="1685104" y="3367757"/>
                </a:lnTo>
                <a:lnTo>
                  <a:pt x="1685104" y="3371985"/>
                </a:lnTo>
                <a:lnTo>
                  <a:pt x="1679067" y="3376211"/>
                </a:lnTo>
                <a:lnTo>
                  <a:pt x="1679067" y="3361720"/>
                </a:lnTo>
                <a:lnTo>
                  <a:pt x="1674841" y="3349644"/>
                </a:lnTo>
                <a:lnTo>
                  <a:pt x="1674841" y="3343608"/>
                </a:lnTo>
                <a:lnTo>
                  <a:pt x="1670615" y="3335154"/>
                </a:lnTo>
                <a:lnTo>
                  <a:pt x="1664576" y="3335154"/>
                </a:lnTo>
                <a:lnTo>
                  <a:pt x="1660350" y="3335154"/>
                </a:lnTo>
                <a:lnTo>
                  <a:pt x="1656124" y="3335154"/>
                </a:lnTo>
                <a:lnTo>
                  <a:pt x="1654314" y="3335154"/>
                </a:lnTo>
                <a:lnTo>
                  <a:pt x="1650087" y="3335154"/>
                </a:lnTo>
                <a:lnTo>
                  <a:pt x="1639823" y="3335154"/>
                </a:lnTo>
                <a:lnTo>
                  <a:pt x="1631973" y="3310400"/>
                </a:lnTo>
                <a:lnTo>
                  <a:pt x="1625937" y="3285647"/>
                </a:lnTo>
                <a:lnTo>
                  <a:pt x="1613861" y="3265119"/>
                </a:lnTo>
                <a:lnTo>
                  <a:pt x="1597560" y="3247005"/>
                </a:lnTo>
                <a:lnTo>
                  <a:pt x="1575220" y="3232516"/>
                </a:lnTo>
                <a:lnTo>
                  <a:pt x="1554692" y="3218025"/>
                </a:lnTo>
                <a:lnTo>
                  <a:pt x="1536580" y="3193272"/>
                </a:lnTo>
                <a:lnTo>
                  <a:pt x="1542617" y="3189044"/>
                </a:lnTo>
                <a:lnTo>
                  <a:pt x="1546843" y="3189044"/>
                </a:lnTo>
                <a:lnTo>
                  <a:pt x="1551069" y="3189044"/>
                </a:lnTo>
                <a:lnTo>
                  <a:pt x="1551069" y="3184818"/>
                </a:lnTo>
                <a:lnTo>
                  <a:pt x="1551069" y="3180592"/>
                </a:lnTo>
                <a:lnTo>
                  <a:pt x="1555298" y="3178781"/>
                </a:lnTo>
                <a:lnTo>
                  <a:pt x="1528731" y="3160669"/>
                </a:lnTo>
                <a:lnTo>
                  <a:pt x="1516656" y="3138329"/>
                </a:lnTo>
                <a:lnTo>
                  <a:pt x="1504580" y="3113575"/>
                </a:lnTo>
                <a:lnTo>
                  <a:pt x="1498544" y="3085199"/>
                </a:lnTo>
                <a:lnTo>
                  <a:pt x="1484656" y="3060443"/>
                </a:lnTo>
                <a:lnTo>
                  <a:pt x="1466544" y="3039916"/>
                </a:lnTo>
                <a:lnTo>
                  <a:pt x="1446016" y="3027840"/>
                </a:lnTo>
                <a:lnTo>
                  <a:pt x="1419450" y="3017577"/>
                </a:lnTo>
                <a:lnTo>
                  <a:pt x="1398923" y="3003087"/>
                </a:lnTo>
                <a:lnTo>
                  <a:pt x="1385037" y="2984975"/>
                </a:lnTo>
                <a:lnTo>
                  <a:pt x="1377188" y="2964447"/>
                </a:lnTo>
                <a:lnTo>
                  <a:pt x="1366923" y="2942108"/>
                </a:lnTo>
                <a:lnTo>
                  <a:pt x="1342774" y="2907089"/>
                </a:lnTo>
                <a:lnTo>
                  <a:pt x="1322247" y="2882336"/>
                </a:lnTo>
                <a:lnTo>
                  <a:pt x="1299907" y="2859997"/>
                </a:lnTo>
                <a:lnTo>
                  <a:pt x="1286021" y="2835244"/>
                </a:lnTo>
                <a:lnTo>
                  <a:pt x="1275756" y="2802641"/>
                </a:lnTo>
                <a:lnTo>
                  <a:pt x="1267907" y="2759774"/>
                </a:lnTo>
                <a:lnTo>
                  <a:pt x="1266096" y="2700607"/>
                </a:lnTo>
                <a:lnTo>
                  <a:pt x="1266096" y="2686117"/>
                </a:lnTo>
                <a:lnTo>
                  <a:pt x="1267907" y="2657739"/>
                </a:lnTo>
                <a:lnTo>
                  <a:pt x="1267907" y="2619099"/>
                </a:lnTo>
                <a:lnTo>
                  <a:pt x="1267907" y="2572008"/>
                </a:lnTo>
                <a:lnTo>
                  <a:pt x="1267907" y="2529138"/>
                </a:lnTo>
                <a:lnTo>
                  <a:pt x="1272135" y="2494120"/>
                </a:lnTo>
                <a:lnTo>
                  <a:pt x="1276361" y="2471782"/>
                </a:lnTo>
                <a:lnTo>
                  <a:pt x="1286624" y="2467555"/>
                </a:lnTo>
                <a:lnTo>
                  <a:pt x="1294473" y="2467555"/>
                </a:lnTo>
                <a:lnTo>
                  <a:pt x="1300510" y="2467555"/>
                </a:lnTo>
                <a:lnTo>
                  <a:pt x="1308359" y="2467555"/>
                </a:lnTo>
                <a:lnTo>
                  <a:pt x="1314398" y="2471782"/>
                </a:lnTo>
                <a:lnTo>
                  <a:pt x="1318624" y="2480234"/>
                </a:lnTo>
                <a:lnTo>
                  <a:pt x="1324660" y="2486271"/>
                </a:lnTo>
                <a:lnTo>
                  <a:pt x="1328886" y="2494725"/>
                </a:lnTo>
                <a:lnTo>
                  <a:pt x="1328886" y="2453667"/>
                </a:lnTo>
                <a:lnTo>
                  <a:pt x="1304738" y="2425291"/>
                </a:lnTo>
                <a:lnTo>
                  <a:pt x="1276361" y="2396914"/>
                </a:lnTo>
                <a:lnTo>
                  <a:pt x="1243758" y="2376386"/>
                </a:lnTo>
                <a:lnTo>
                  <a:pt x="1243758" y="2394499"/>
                </a:lnTo>
                <a:lnTo>
                  <a:pt x="1257644" y="2404762"/>
                </a:lnTo>
                <a:lnTo>
                  <a:pt x="1271530" y="2415027"/>
                </a:lnTo>
                <a:lnTo>
                  <a:pt x="1285416" y="2425291"/>
                </a:lnTo>
                <a:lnTo>
                  <a:pt x="1295681" y="2439781"/>
                </a:lnTo>
                <a:lnTo>
                  <a:pt x="1295681" y="2448233"/>
                </a:lnTo>
                <a:lnTo>
                  <a:pt x="1293870" y="2448233"/>
                </a:lnTo>
                <a:lnTo>
                  <a:pt x="1293870" y="2452462"/>
                </a:lnTo>
                <a:lnTo>
                  <a:pt x="1289642" y="2454272"/>
                </a:lnTo>
                <a:lnTo>
                  <a:pt x="1281795" y="2458498"/>
                </a:lnTo>
                <a:lnTo>
                  <a:pt x="1279982" y="2462724"/>
                </a:lnTo>
                <a:lnTo>
                  <a:pt x="1267907" y="2462724"/>
                </a:lnTo>
                <a:lnTo>
                  <a:pt x="1257644" y="2462724"/>
                </a:lnTo>
                <a:lnTo>
                  <a:pt x="1253418" y="2462724"/>
                </a:lnTo>
                <a:lnTo>
                  <a:pt x="1253418" y="2458498"/>
                </a:lnTo>
                <a:lnTo>
                  <a:pt x="1251605" y="2458498"/>
                </a:lnTo>
                <a:lnTo>
                  <a:pt x="1243758" y="2454272"/>
                </a:lnTo>
                <a:lnTo>
                  <a:pt x="1219608" y="2423480"/>
                </a:lnTo>
                <a:lnTo>
                  <a:pt x="1197267" y="2390876"/>
                </a:lnTo>
                <a:lnTo>
                  <a:pt x="1180966" y="2354049"/>
                </a:lnTo>
                <a:lnTo>
                  <a:pt x="1197267" y="2354049"/>
                </a:lnTo>
                <a:lnTo>
                  <a:pt x="1205117" y="2358276"/>
                </a:lnTo>
                <a:lnTo>
                  <a:pt x="1211155" y="2358276"/>
                </a:lnTo>
                <a:lnTo>
                  <a:pt x="1219003" y="2358276"/>
                </a:lnTo>
                <a:lnTo>
                  <a:pt x="1225041" y="2354049"/>
                </a:lnTo>
                <a:lnTo>
                  <a:pt x="1196665" y="2343786"/>
                </a:lnTo>
                <a:lnTo>
                  <a:pt x="1180363" y="2327486"/>
                </a:lnTo>
                <a:lnTo>
                  <a:pt x="1166477" y="2305150"/>
                </a:lnTo>
                <a:lnTo>
                  <a:pt x="1154402" y="2280393"/>
                </a:lnTo>
                <a:lnTo>
                  <a:pt x="1148363" y="2255634"/>
                </a:lnTo>
                <a:lnTo>
                  <a:pt x="1138100" y="2233298"/>
                </a:lnTo>
                <a:lnTo>
                  <a:pt x="1124213" y="2215183"/>
                </a:lnTo>
                <a:lnTo>
                  <a:pt x="1101874" y="2204921"/>
                </a:lnTo>
                <a:lnTo>
                  <a:pt x="1109724" y="2157829"/>
                </a:lnTo>
                <a:lnTo>
                  <a:pt x="1085573" y="2131267"/>
                </a:lnTo>
                <a:lnTo>
                  <a:pt x="1063233" y="2098665"/>
                </a:lnTo>
                <a:lnTo>
                  <a:pt x="1045121" y="2066061"/>
                </a:lnTo>
                <a:lnTo>
                  <a:pt x="1020970" y="2033459"/>
                </a:lnTo>
                <a:lnTo>
                  <a:pt x="992594" y="2008705"/>
                </a:lnTo>
                <a:lnTo>
                  <a:pt x="953954" y="1990593"/>
                </a:lnTo>
                <a:lnTo>
                  <a:pt x="907463" y="1980327"/>
                </a:lnTo>
                <a:lnTo>
                  <a:pt x="868824" y="1962219"/>
                </a:lnTo>
                <a:lnTo>
                  <a:pt x="840447" y="1937461"/>
                </a:lnTo>
                <a:lnTo>
                  <a:pt x="807845" y="1909087"/>
                </a:lnTo>
                <a:lnTo>
                  <a:pt x="777655" y="1892785"/>
                </a:lnTo>
                <a:lnTo>
                  <a:pt x="713054" y="1892785"/>
                </a:lnTo>
                <a:lnTo>
                  <a:pt x="692527" y="1880709"/>
                </a:lnTo>
                <a:lnTo>
                  <a:pt x="674413" y="1866220"/>
                </a:lnTo>
                <a:lnTo>
                  <a:pt x="653885" y="1855955"/>
                </a:lnTo>
                <a:lnTo>
                  <a:pt x="621283" y="1851729"/>
                </a:lnTo>
                <a:lnTo>
                  <a:pt x="621283" y="1898823"/>
                </a:lnTo>
                <a:lnTo>
                  <a:pt x="585057" y="1916935"/>
                </a:lnTo>
                <a:lnTo>
                  <a:pt x="554869" y="1935045"/>
                </a:lnTo>
                <a:lnTo>
                  <a:pt x="512606" y="1945312"/>
                </a:lnTo>
                <a:lnTo>
                  <a:pt x="522869" y="1912708"/>
                </a:lnTo>
                <a:lnTo>
                  <a:pt x="536757" y="1880106"/>
                </a:lnTo>
                <a:lnTo>
                  <a:pt x="557285" y="1851729"/>
                </a:lnTo>
                <a:lnTo>
                  <a:pt x="575396" y="1820936"/>
                </a:lnTo>
                <a:lnTo>
                  <a:pt x="557285" y="1820936"/>
                </a:lnTo>
                <a:lnTo>
                  <a:pt x="557285" y="1826974"/>
                </a:lnTo>
                <a:lnTo>
                  <a:pt x="530718" y="1849313"/>
                </a:lnTo>
                <a:lnTo>
                  <a:pt x="508380" y="1877691"/>
                </a:lnTo>
                <a:lnTo>
                  <a:pt x="494493" y="1908482"/>
                </a:lnTo>
                <a:lnTo>
                  <a:pt x="484230" y="1941085"/>
                </a:lnTo>
                <a:lnTo>
                  <a:pt x="470344" y="1976102"/>
                </a:lnTo>
                <a:lnTo>
                  <a:pt x="448004" y="2008705"/>
                </a:lnTo>
                <a:lnTo>
                  <a:pt x="434118" y="2023196"/>
                </a:lnTo>
                <a:lnTo>
                  <a:pt x="405741" y="2045534"/>
                </a:lnTo>
                <a:lnTo>
                  <a:pt x="371326" y="2066061"/>
                </a:lnTo>
                <a:lnTo>
                  <a:pt x="329063" y="2090815"/>
                </a:lnTo>
                <a:lnTo>
                  <a:pt x="286800" y="2119192"/>
                </a:lnTo>
                <a:lnTo>
                  <a:pt x="244537" y="2145758"/>
                </a:lnTo>
                <a:lnTo>
                  <a:pt x="202274" y="2166279"/>
                </a:lnTo>
                <a:lnTo>
                  <a:pt x="169672" y="2180772"/>
                </a:lnTo>
                <a:lnTo>
                  <a:pt x="149142" y="2186807"/>
                </a:lnTo>
                <a:lnTo>
                  <a:pt x="149142" y="2180772"/>
                </a:lnTo>
                <a:lnTo>
                  <a:pt x="156991" y="2180772"/>
                </a:lnTo>
                <a:lnTo>
                  <a:pt x="181142" y="2156018"/>
                </a:lnTo>
                <a:lnTo>
                  <a:pt x="211329" y="2133682"/>
                </a:lnTo>
                <a:lnTo>
                  <a:pt x="247555" y="2113155"/>
                </a:lnTo>
                <a:lnTo>
                  <a:pt x="281970" y="2090213"/>
                </a:lnTo>
                <a:lnTo>
                  <a:pt x="314574" y="2065458"/>
                </a:lnTo>
                <a:lnTo>
                  <a:pt x="338723" y="2037082"/>
                </a:lnTo>
                <a:lnTo>
                  <a:pt x="356837" y="2004480"/>
                </a:lnTo>
                <a:lnTo>
                  <a:pt x="362874" y="1961614"/>
                </a:lnTo>
                <a:lnTo>
                  <a:pt x="336309" y="1970065"/>
                </a:lnTo>
                <a:lnTo>
                  <a:pt x="318196" y="1976102"/>
                </a:lnTo>
                <a:lnTo>
                  <a:pt x="294045" y="1984554"/>
                </a:lnTo>
                <a:lnTo>
                  <a:pt x="294045" y="1976102"/>
                </a:lnTo>
                <a:lnTo>
                  <a:pt x="294045" y="1970065"/>
                </a:lnTo>
                <a:lnTo>
                  <a:pt x="289819" y="1965841"/>
                </a:lnTo>
                <a:lnTo>
                  <a:pt x="286197" y="1965841"/>
                </a:lnTo>
                <a:lnTo>
                  <a:pt x="280159" y="1961614"/>
                </a:lnTo>
                <a:lnTo>
                  <a:pt x="275933" y="1965841"/>
                </a:lnTo>
                <a:lnTo>
                  <a:pt x="271706" y="1970065"/>
                </a:lnTo>
                <a:lnTo>
                  <a:pt x="267480" y="1974291"/>
                </a:lnTo>
                <a:lnTo>
                  <a:pt x="265668" y="1974291"/>
                </a:lnTo>
                <a:lnTo>
                  <a:pt x="257820" y="1973687"/>
                </a:lnTo>
                <a:lnTo>
                  <a:pt x="247555" y="1973687"/>
                </a:lnTo>
                <a:lnTo>
                  <a:pt x="243329" y="1953162"/>
                </a:lnTo>
                <a:lnTo>
                  <a:pt x="233065" y="1924782"/>
                </a:lnTo>
                <a:lnTo>
                  <a:pt x="225218" y="1904257"/>
                </a:lnTo>
                <a:lnTo>
                  <a:pt x="219179" y="1910293"/>
                </a:lnTo>
                <a:lnTo>
                  <a:pt x="214953" y="1914519"/>
                </a:lnTo>
                <a:lnTo>
                  <a:pt x="210726" y="1914519"/>
                </a:lnTo>
                <a:lnTo>
                  <a:pt x="204688" y="1914519"/>
                </a:lnTo>
                <a:lnTo>
                  <a:pt x="200462" y="1910293"/>
                </a:lnTo>
                <a:lnTo>
                  <a:pt x="166048" y="1885540"/>
                </a:lnTo>
                <a:lnTo>
                  <a:pt x="137672" y="1848710"/>
                </a:lnTo>
                <a:lnTo>
                  <a:pt x="115331" y="1810068"/>
                </a:lnTo>
                <a:lnTo>
                  <a:pt x="127406" y="1789540"/>
                </a:lnTo>
                <a:lnTo>
                  <a:pt x="137672" y="1762973"/>
                </a:lnTo>
                <a:lnTo>
                  <a:pt x="147934" y="1742445"/>
                </a:lnTo>
                <a:lnTo>
                  <a:pt x="161823" y="1724332"/>
                </a:lnTo>
                <a:lnTo>
                  <a:pt x="185973" y="1709842"/>
                </a:lnTo>
                <a:lnTo>
                  <a:pt x="208311" y="1703806"/>
                </a:lnTo>
                <a:lnTo>
                  <a:pt x="228838" y="1693541"/>
                </a:lnTo>
                <a:lnTo>
                  <a:pt x="242725" y="1679051"/>
                </a:lnTo>
                <a:lnTo>
                  <a:pt x="252989" y="1656713"/>
                </a:lnTo>
                <a:lnTo>
                  <a:pt x="252989" y="1621696"/>
                </a:lnTo>
                <a:lnTo>
                  <a:pt x="257216" y="1617470"/>
                </a:lnTo>
                <a:lnTo>
                  <a:pt x="261442" y="1617470"/>
                </a:lnTo>
                <a:lnTo>
                  <a:pt x="261442" y="1613244"/>
                </a:lnTo>
                <a:lnTo>
                  <a:pt x="261442" y="1609018"/>
                </a:lnTo>
                <a:lnTo>
                  <a:pt x="265668" y="1607205"/>
                </a:lnTo>
                <a:lnTo>
                  <a:pt x="236688" y="1607205"/>
                </a:lnTo>
                <a:lnTo>
                  <a:pt x="228838" y="1613244"/>
                </a:lnTo>
                <a:lnTo>
                  <a:pt x="227028" y="1617470"/>
                </a:lnTo>
                <a:lnTo>
                  <a:pt x="222802" y="1621696"/>
                </a:lnTo>
                <a:lnTo>
                  <a:pt x="214953" y="1623507"/>
                </a:lnTo>
                <a:lnTo>
                  <a:pt x="208916" y="1627735"/>
                </a:lnTo>
                <a:lnTo>
                  <a:pt x="198651" y="1627735"/>
                </a:lnTo>
                <a:lnTo>
                  <a:pt x="176311" y="1621696"/>
                </a:lnTo>
                <a:lnTo>
                  <a:pt x="146124" y="1609621"/>
                </a:lnTo>
                <a:lnTo>
                  <a:pt x="109898" y="1603584"/>
                </a:lnTo>
                <a:lnTo>
                  <a:pt x="81521" y="1589094"/>
                </a:lnTo>
                <a:lnTo>
                  <a:pt x="75484" y="1535965"/>
                </a:lnTo>
                <a:lnTo>
                  <a:pt x="89370" y="1535965"/>
                </a:lnTo>
                <a:lnTo>
                  <a:pt x="95409" y="1531739"/>
                </a:lnTo>
                <a:lnTo>
                  <a:pt x="105672" y="1527513"/>
                </a:lnTo>
                <a:lnTo>
                  <a:pt x="113521" y="1525700"/>
                </a:lnTo>
                <a:lnTo>
                  <a:pt x="119559" y="1525700"/>
                </a:lnTo>
                <a:lnTo>
                  <a:pt x="127406" y="1517248"/>
                </a:lnTo>
                <a:lnTo>
                  <a:pt x="133445" y="1511212"/>
                </a:lnTo>
                <a:lnTo>
                  <a:pt x="131633" y="1506984"/>
                </a:lnTo>
                <a:lnTo>
                  <a:pt x="131633" y="1502758"/>
                </a:lnTo>
                <a:lnTo>
                  <a:pt x="127406" y="1496722"/>
                </a:lnTo>
                <a:lnTo>
                  <a:pt x="160010" y="1496722"/>
                </a:lnTo>
                <a:lnTo>
                  <a:pt x="161823" y="1492495"/>
                </a:lnTo>
                <a:lnTo>
                  <a:pt x="166048" y="1492495"/>
                </a:lnTo>
                <a:lnTo>
                  <a:pt x="170274" y="1488269"/>
                </a:lnTo>
                <a:lnTo>
                  <a:pt x="172084" y="1488269"/>
                </a:lnTo>
                <a:lnTo>
                  <a:pt x="179934" y="1488269"/>
                </a:lnTo>
                <a:lnTo>
                  <a:pt x="190199" y="1498532"/>
                </a:lnTo>
                <a:lnTo>
                  <a:pt x="200462" y="1506984"/>
                </a:lnTo>
                <a:lnTo>
                  <a:pt x="212537" y="1517248"/>
                </a:lnTo>
                <a:lnTo>
                  <a:pt x="218576" y="1527513"/>
                </a:lnTo>
                <a:lnTo>
                  <a:pt x="242725" y="1517248"/>
                </a:lnTo>
                <a:lnTo>
                  <a:pt x="242725" y="1502758"/>
                </a:lnTo>
                <a:lnTo>
                  <a:pt x="236688" y="1492495"/>
                </a:lnTo>
                <a:lnTo>
                  <a:pt x="232462" y="1482231"/>
                </a:lnTo>
                <a:lnTo>
                  <a:pt x="228236" y="1470156"/>
                </a:lnTo>
                <a:lnTo>
                  <a:pt x="226423" y="1459892"/>
                </a:lnTo>
                <a:lnTo>
                  <a:pt x="218576" y="1449626"/>
                </a:lnTo>
                <a:lnTo>
                  <a:pt x="194425" y="1421250"/>
                </a:lnTo>
                <a:lnTo>
                  <a:pt x="166048" y="1398911"/>
                </a:lnTo>
                <a:lnTo>
                  <a:pt x="133445" y="1378381"/>
                </a:lnTo>
                <a:lnTo>
                  <a:pt x="105068" y="1357853"/>
                </a:lnTo>
                <a:lnTo>
                  <a:pt x="88767" y="1325250"/>
                </a:lnTo>
                <a:lnTo>
                  <a:pt x="94804" y="1314987"/>
                </a:lnTo>
                <a:lnTo>
                  <a:pt x="99030" y="1302912"/>
                </a:lnTo>
                <a:lnTo>
                  <a:pt x="103258" y="1292648"/>
                </a:lnTo>
                <a:lnTo>
                  <a:pt x="145521" y="1296874"/>
                </a:lnTo>
                <a:lnTo>
                  <a:pt x="185973" y="1292648"/>
                </a:lnTo>
                <a:lnTo>
                  <a:pt x="218576" y="1274537"/>
                </a:lnTo>
                <a:lnTo>
                  <a:pt x="228838" y="1249780"/>
                </a:lnTo>
                <a:lnTo>
                  <a:pt x="236688" y="1225026"/>
                </a:lnTo>
                <a:lnTo>
                  <a:pt x="242725" y="1202687"/>
                </a:lnTo>
                <a:lnTo>
                  <a:pt x="269291" y="1182159"/>
                </a:lnTo>
                <a:lnTo>
                  <a:pt x="303705" y="1164047"/>
                </a:lnTo>
                <a:lnTo>
                  <a:pt x="342346" y="1153784"/>
                </a:lnTo>
                <a:lnTo>
                  <a:pt x="374949" y="1139293"/>
                </a:lnTo>
                <a:lnTo>
                  <a:pt x="407552" y="1118766"/>
                </a:lnTo>
                <a:lnTo>
                  <a:pt x="417816" y="1124802"/>
                </a:lnTo>
                <a:lnTo>
                  <a:pt x="423853" y="1129029"/>
                </a:lnTo>
                <a:lnTo>
                  <a:pt x="423853" y="1135067"/>
                </a:lnTo>
                <a:lnTo>
                  <a:pt x="428079" y="1139293"/>
                </a:lnTo>
                <a:lnTo>
                  <a:pt x="428079" y="1147745"/>
                </a:lnTo>
                <a:lnTo>
                  <a:pt x="432305" y="1149556"/>
                </a:lnTo>
                <a:lnTo>
                  <a:pt x="438344" y="1158010"/>
                </a:lnTo>
                <a:lnTo>
                  <a:pt x="446193" y="1164047"/>
                </a:lnTo>
                <a:lnTo>
                  <a:pt x="456456" y="1164047"/>
                </a:lnTo>
                <a:lnTo>
                  <a:pt x="464305" y="1164047"/>
                </a:lnTo>
                <a:lnTo>
                  <a:pt x="470344" y="1162236"/>
                </a:lnTo>
                <a:lnTo>
                  <a:pt x="478191" y="1158010"/>
                </a:lnTo>
                <a:lnTo>
                  <a:pt x="484230" y="1158010"/>
                </a:lnTo>
                <a:lnTo>
                  <a:pt x="492079" y="1158010"/>
                </a:lnTo>
                <a:lnTo>
                  <a:pt x="498116" y="1162236"/>
                </a:lnTo>
                <a:lnTo>
                  <a:pt x="505965" y="1168273"/>
                </a:lnTo>
                <a:lnTo>
                  <a:pt x="516228" y="1178538"/>
                </a:lnTo>
                <a:lnTo>
                  <a:pt x="522266" y="1186988"/>
                </a:lnTo>
                <a:lnTo>
                  <a:pt x="530116" y="1193028"/>
                </a:lnTo>
                <a:lnTo>
                  <a:pt x="540379" y="1197254"/>
                </a:lnTo>
                <a:lnTo>
                  <a:pt x="550643" y="1201479"/>
                </a:lnTo>
                <a:lnTo>
                  <a:pt x="560906" y="1197254"/>
                </a:lnTo>
                <a:lnTo>
                  <a:pt x="568755" y="1197254"/>
                </a:lnTo>
                <a:lnTo>
                  <a:pt x="574794" y="1193028"/>
                </a:lnTo>
                <a:lnTo>
                  <a:pt x="586869" y="1188799"/>
                </a:lnTo>
                <a:lnTo>
                  <a:pt x="592906" y="1188799"/>
                </a:lnTo>
                <a:lnTo>
                  <a:pt x="615246" y="1197254"/>
                </a:lnTo>
                <a:lnTo>
                  <a:pt x="645433" y="1207517"/>
                </a:lnTo>
                <a:lnTo>
                  <a:pt x="673810" y="1222008"/>
                </a:lnTo>
                <a:lnTo>
                  <a:pt x="702187" y="1230459"/>
                </a:lnTo>
                <a:lnTo>
                  <a:pt x="763166" y="1222008"/>
                </a:lnTo>
                <a:lnTo>
                  <a:pt x="801806" y="1240119"/>
                </a:lnTo>
                <a:lnTo>
                  <a:pt x="838032" y="1264876"/>
                </a:lnTo>
                <a:lnTo>
                  <a:pt x="872445" y="1287214"/>
                </a:lnTo>
                <a:lnTo>
                  <a:pt x="911086" y="1307741"/>
                </a:lnTo>
                <a:lnTo>
                  <a:pt x="957575" y="1316194"/>
                </a:lnTo>
                <a:lnTo>
                  <a:pt x="957575" y="1301704"/>
                </a:lnTo>
                <a:lnTo>
                  <a:pt x="947312" y="1289630"/>
                </a:lnTo>
                <a:lnTo>
                  <a:pt x="937048" y="1275139"/>
                </a:lnTo>
                <a:lnTo>
                  <a:pt x="924973" y="1260650"/>
                </a:lnTo>
                <a:lnTo>
                  <a:pt x="918936" y="1244345"/>
                </a:lnTo>
                <a:lnTo>
                  <a:pt x="961199" y="1240119"/>
                </a:lnTo>
                <a:lnTo>
                  <a:pt x="989575" y="1231668"/>
                </a:lnTo>
                <a:lnTo>
                  <a:pt x="1013726" y="1217178"/>
                </a:lnTo>
                <a:lnTo>
                  <a:pt x="1034254" y="1202687"/>
                </a:lnTo>
                <a:lnTo>
                  <a:pt x="1056592" y="1186385"/>
                </a:lnTo>
                <a:lnTo>
                  <a:pt x="1080742" y="1174311"/>
                </a:lnTo>
                <a:lnTo>
                  <a:pt x="1113345" y="1168273"/>
                </a:lnTo>
                <a:lnTo>
                  <a:pt x="1119383" y="1172497"/>
                </a:lnTo>
                <a:lnTo>
                  <a:pt x="1131459" y="1174311"/>
                </a:lnTo>
                <a:lnTo>
                  <a:pt x="1137496" y="1178538"/>
                </a:lnTo>
                <a:lnTo>
                  <a:pt x="1143534" y="1182762"/>
                </a:lnTo>
                <a:lnTo>
                  <a:pt x="1131459" y="1182762"/>
                </a:lnTo>
                <a:lnTo>
                  <a:pt x="1095233" y="1211140"/>
                </a:lnTo>
                <a:lnTo>
                  <a:pt x="1056592" y="1235893"/>
                </a:lnTo>
                <a:lnTo>
                  <a:pt x="1014329" y="1254008"/>
                </a:lnTo>
                <a:lnTo>
                  <a:pt x="1014329" y="1268498"/>
                </a:lnTo>
                <a:lnTo>
                  <a:pt x="1052970" y="1274537"/>
                </a:lnTo>
                <a:lnTo>
                  <a:pt x="1071082" y="1254008"/>
                </a:lnTo>
                <a:lnTo>
                  <a:pt x="1089194" y="1243742"/>
                </a:lnTo>
                <a:lnTo>
                  <a:pt x="1113345" y="1239517"/>
                </a:lnTo>
                <a:lnTo>
                  <a:pt x="1137496" y="1239517"/>
                </a:lnTo>
                <a:lnTo>
                  <a:pt x="1170098" y="1235291"/>
                </a:lnTo>
                <a:lnTo>
                  <a:pt x="1171911" y="1225026"/>
                </a:lnTo>
                <a:lnTo>
                  <a:pt x="1176137" y="1214764"/>
                </a:lnTo>
                <a:lnTo>
                  <a:pt x="1183984" y="1202687"/>
                </a:lnTo>
                <a:lnTo>
                  <a:pt x="1190023" y="1196649"/>
                </a:lnTo>
                <a:lnTo>
                  <a:pt x="1200286" y="1221405"/>
                </a:lnTo>
                <a:lnTo>
                  <a:pt x="1212361" y="1239517"/>
                </a:lnTo>
                <a:lnTo>
                  <a:pt x="1228663" y="1254008"/>
                </a:lnTo>
                <a:lnTo>
                  <a:pt x="1255229" y="1260045"/>
                </a:lnTo>
                <a:lnTo>
                  <a:pt x="1261265" y="1254008"/>
                </a:lnTo>
                <a:lnTo>
                  <a:pt x="1265493" y="1249780"/>
                </a:lnTo>
                <a:lnTo>
                  <a:pt x="1271530" y="1245553"/>
                </a:lnTo>
                <a:lnTo>
                  <a:pt x="1275756" y="1243742"/>
                </a:lnTo>
                <a:lnTo>
                  <a:pt x="1283605" y="1243742"/>
                </a:lnTo>
                <a:lnTo>
                  <a:pt x="1285416" y="1243742"/>
                </a:lnTo>
                <a:lnTo>
                  <a:pt x="1293265" y="1254008"/>
                </a:lnTo>
                <a:lnTo>
                  <a:pt x="1297491" y="1260045"/>
                </a:lnTo>
                <a:lnTo>
                  <a:pt x="1299304" y="1268498"/>
                </a:lnTo>
                <a:lnTo>
                  <a:pt x="1311377" y="1264272"/>
                </a:lnTo>
                <a:lnTo>
                  <a:pt x="1321642" y="1258234"/>
                </a:lnTo>
                <a:lnTo>
                  <a:pt x="1327680" y="1249780"/>
                </a:lnTo>
                <a:lnTo>
                  <a:pt x="1337943" y="1245553"/>
                </a:lnTo>
                <a:lnTo>
                  <a:pt x="1345793" y="1243742"/>
                </a:lnTo>
                <a:lnTo>
                  <a:pt x="1384432" y="1254008"/>
                </a:lnTo>
                <a:lnTo>
                  <a:pt x="1417037" y="1278762"/>
                </a:lnTo>
                <a:lnTo>
                  <a:pt x="1449640" y="1303515"/>
                </a:lnTo>
                <a:lnTo>
                  <a:pt x="1479827" y="1325854"/>
                </a:lnTo>
                <a:lnTo>
                  <a:pt x="1491902" y="1325854"/>
                </a:lnTo>
                <a:lnTo>
                  <a:pt x="1502165" y="1325854"/>
                </a:lnTo>
                <a:lnTo>
                  <a:pt x="1508204" y="1321628"/>
                </a:lnTo>
                <a:lnTo>
                  <a:pt x="1520279" y="1317400"/>
                </a:lnTo>
                <a:lnTo>
                  <a:pt x="1526316" y="1315590"/>
                </a:lnTo>
                <a:lnTo>
                  <a:pt x="1532354" y="1315590"/>
                </a:lnTo>
                <a:lnTo>
                  <a:pt x="1540202" y="1321628"/>
                </a:lnTo>
                <a:lnTo>
                  <a:pt x="1546240" y="1330080"/>
                </a:lnTo>
                <a:lnTo>
                  <a:pt x="1554090" y="1340343"/>
                </a:lnTo>
                <a:lnTo>
                  <a:pt x="1560126" y="1354834"/>
                </a:lnTo>
                <a:lnTo>
                  <a:pt x="1564352" y="1360872"/>
                </a:lnTo>
                <a:lnTo>
                  <a:pt x="1558316" y="1365100"/>
                </a:lnTo>
                <a:lnTo>
                  <a:pt x="1550466" y="1369326"/>
                </a:lnTo>
                <a:lnTo>
                  <a:pt x="1546240" y="1371137"/>
                </a:lnTo>
                <a:lnTo>
                  <a:pt x="1546240" y="1375363"/>
                </a:lnTo>
                <a:lnTo>
                  <a:pt x="1544430" y="1379589"/>
                </a:lnTo>
                <a:lnTo>
                  <a:pt x="1540202" y="1385628"/>
                </a:lnTo>
                <a:lnTo>
                  <a:pt x="1564352" y="1385628"/>
                </a:lnTo>
                <a:lnTo>
                  <a:pt x="1596955" y="1389854"/>
                </a:lnTo>
                <a:lnTo>
                  <a:pt x="1629558" y="1389854"/>
                </a:lnTo>
                <a:lnTo>
                  <a:pt x="1657935" y="1389854"/>
                </a:lnTo>
                <a:lnTo>
                  <a:pt x="1674236" y="1394080"/>
                </a:lnTo>
                <a:lnTo>
                  <a:pt x="1692350" y="1414608"/>
                </a:lnTo>
                <a:lnTo>
                  <a:pt x="1710462" y="1436948"/>
                </a:lnTo>
                <a:lnTo>
                  <a:pt x="1726763" y="1457476"/>
                </a:lnTo>
                <a:lnTo>
                  <a:pt x="1726763" y="1386231"/>
                </a:lnTo>
                <a:lnTo>
                  <a:pt x="1744878" y="1386231"/>
                </a:lnTo>
                <a:lnTo>
                  <a:pt x="1758763" y="1386231"/>
                </a:lnTo>
                <a:lnTo>
                  <a:pt x="1769026" y="1384420"/>
                </a:lnTo>
                <a:lnTo>
                  <a:pt x="1782914" y="1380194"/>
                </a:lnTo>
                <a:lnTo>
                  <a:pt x="1782914" y="1371741"/>
                </a:lnTo>
                <a:lnTo>
                  <a:pt x="1720122" y="1371741"/>
                </a:lnTo>
                <a:lnTo>
                  <a:pt x="1715896" y="1361476"/>
                </a:lnTo>
                <a:lnTo>
                  <a:pt x="1714085" y="1359666"/>
                </a:lnTo>
                <a:lnTo>
                  <a:pt x="1709859" y="1351211"/>
                </a:lnTo>
                <a:lnTo>
                  <a:pt x="1705633" y="1345175"/>
                </a:lnTo>
                <a:lnTo>
                  <a:pt x="1705633" y="1333099"/>
                </a:lnTo>
                <a:lnTo>
                  <a:pt x="1713481" y="1333099"/>
                </a:lnTo>
                <a:lnTo>
                  <a:pt x="1713481" y="1327062"/>
                </a:lnTo>
                <a:lnTo>
                  <a:pt x="1804650" y="1316798"/>
                </a:lnTo>
                <a:lnTo>
                  <a:pt x="1804650" y="1341551"/>
                </a:lnTo>
                <a:lnTo>
                  <a:pt x="1814912" y="1347590"/>
                </a:lnTo>
                <a:lnTo>
                  <a:pt x="1822761" y="1359666"/>
                </a:lnTo>
                <a:lnTo>
                  <a:pt x="1828800" y="1365703"/>
                </a:lnTo>
                <a:lnTo>
                  <a:pt x="1836647" y="1380194"/>
                </a:lnTo>
                <a:lnTo>
                  <a:pt x="1875289" y="1380194"/>
                </a:lnTo>
                <a:lnTo>
                  <a:pt x="1899439" y="1386231"/>
                </a:lnTo>
                <a:lnTo>
                  <a:pt x="1923590" y="1390457"/>
                </a:lnTo>
                <a:lnTo>
                  <a:pt x="1947739" y="1394683"/>
                </a:lnTo>
                <a:lnTo>
                  <a:pt x="1983965" y="1394683"/>
                </a:lnTo>
                <a:lnTo>
                  <a:pt x="1988191" y="1390457"/>
                </a:lnTo>
                <a:lnTo>
                  <a:pt x="1990004" y="1386231"/>
                </a:lnTo>
                <a:lnTo>
                  <a:pt x="1994229" y="1384420"/>
                </a:lnTo>
                <a:lnTo>
                  <a:pt x="1998455" y="1380194"/>
                </a:lnTo>
                <a:lnTo>
                  <a:pt x="1998455" y="1355440"/>
                </a:lnTo>
                <a:lnTo>
                  <a:pt x="2044944" y="1355440"/>
                </a:lnTo>
                <a:lnTo>
                  <a:pt x="2058830" y="1386231"/>
                </a:lnTo>
                <a:lnTo>
                  <a:pt x="2075132" y="1418834"/>
                </a:lnTo>
                <a:lnTo>
                  <a:pt x="2079358" y="1404345"/>
                </a:lnTo>
                <a:lnTo>
                  <a:pt x="2079358" y="1398306"/>
                </a:lnTo>
                <a:lnTo>
                  <a:pt x="2083586" y="1386231"/>
                </a:lnTo>
                <a:lnTo>
                  <a:pt x="2083586" y="1380194"/>
                </a:lnTo>
                <a:lnTo>
                  <a:pt x="2107735" y="1380194"/>
                </a:lnTo>
                <a:lnTo>
                  <a:pt x="2107735" y="1351816"/>
                </a:lnTo>
                <a:lnTo>
                  <a:pt x="2107735" y="1319213"/>
                </a:lnTo>
                <a:lnTo>
                  <a:pt x="2111963" y="1290838"/>
                </a:lnTo>
                <a:lnTo>
                  <a:pt x="2107735" y="1276347"/>
                </a:lnTo>
                <a:lnTo>
                  <a:pt x="2083586" y="1247969"/>
                </a:lnTo>
                <a:lnTo>
                  <a:pt x="2065472" y="1217178"/>
                </a:lnTo>
                <a:lnTo>
                  <a:pt x="2061246" y="1180348"/>
                </a:lnTo>
                <a:lnTo>
                  <a:pt x="2069095" y="1145330"/>
                </a:lnTo>
                <a:lnTo>
                  <a:pt x="2093246" y="1106690"/>
                </a:lnTo>
                <a:lnTo>
                  <a:pt x="2111358" y="1098237"/>
                </a:lnTo>
                <a:lnTo>
                  <a:pt x="2131885" y="1092198"/>
                </a:lnTo>
                <a:close/>
                <a:moveTo>
                  <a:pt x="1724940" y="989554"/>
                </a:moveTo>
                <a:lnTo>
                  <a:pt x="1767202" y="1018533"/>
                </a:lnTo>
                <a:lnTo>
                  <a:pt x="1793768" y="1052949"/>
                </a:lnTo>
                <a:lnTo>
                  <a:pt x="1807654" y="1095814"/>
                </a:lnTo>
                <a:lnTo>
                  <a:pt x="1817917" y="1151360"/>
                </a:lnTo>
                <a:lnTo>
                  <a:pt x="1828182" y="1206303"/>
                </a:lnTo>
                <a:lnTo>
                  <a:pt x="1860182" y="1210529"/>
                </a:lnTo>
                <a:lnTo>
                  <a:pt x="1880709" y="1214153"/>
                </a:lnTo>
                <a:lnTo>
                  <a:pt x="1898821" y="1228643"/>
                </a:lnTo>
                <a:lnTo>
                  <a:pt x="1909086" y="1247358"/>
                </a:lnTo>
                <a:lnTo>
                  <a:pt x="1913312" y="1277548"/>
                </a:lnTo>
                <a:lnTo>
                  <a:pt x="1907273" y="1277548"/>
                </a:lnTo>
                <a:lnTo>
                  <a:pt x="1903047" y="1275735"/>
                </a:lnTo>
                <a:lnTo>
                  <a:pt x="1898821" y="1271509"/>
                </a:lnTo>
                <a:lnTo>
                  <a:pt x="1894595" y="1267283"/>
                </a:lnTo>
                <a:lnTo>
                  <a:pt x="1888559" y="1263660"/>
                </a:lnTo>
                <a:lnTo>
                  <a:pt x="1888559" y="1277548"/>
                </a:lnTo>
                <a:lnTo>
                  <a:pt x="1894595" y="1286000"/>
                </a:lnTo>
                <a:lnTo>
                  <a:pt x="1898821" y="1290226"/>
                </a:lnTo>
                <a:lnTo>
                  <a:pt x="1903047" y="1290226"/>
                </a:lnTo>
                <a:lnTo>
                  <a:pt x="1903047" y="1296263"/>
                </a:lnTo>
                <a:lnTo>
                  <a:pt x="1903047" y="1300491"/>
                </a:lnTo>
                <a:lnTo>
                  <a:pt x="1907273" y="1310150"/>
                </a:lnTo>
                <a:lnTo>
                  <a:pt x="1888559" y="1314376"/>
                </a:lnTo>
                <a:lnTo>
                  <a:pt x="1870445" y="1318602"/>
                </a:lnTo>
                <a:lnTo>
                  <a:pt x="1850520" y="1318602"/>
                </a:lnTo>
                <a:lnTo>
                  <a:pt x="1813691" y="1304112"/>
                </a:lnTo>
                <a:lnTo>
                  <a:pt x="1779278" y="1300491"/>
                </a:lnTo>
                <a:lnTo>
                  <a:pt x="1738826" y="1306527"/>
                </a:lnTo>
                <a:lnTo>
                  <a:pt x="1700184" y="1318602"/>
                </a:lnTo>
                <a:lnTo>
                  <a:pt x="1661545" y="1324639"/>
                </a:lnTo>
                <a:lnTo>
                  <a:pt x="1619282" y="1324639"/>
                </a:lnTo>
                <a:lnTo>
                  <a:pt x="1570378" y="1310150"/>
                </a:lnTo>
                <a:lnTo>
                  <a:pt x="1544415" y="1304112"/>
                </a:lnTo>
                <a:lnTo>
                  <a:pt x="1523887" y="1300491"/>
                </a:lnTo>
                <a:lnTo>
                  <a:pt x="1505775" y="1296263"/>
                </a:lnTo>
                <a:lnTo>
                  <a:pt x="1489474" y="1286000"/>
                </a:lnTo>
                <a:lnTo>
                  <a:pt x="1477398" y="1263660"/>
                </a:lnTo>
                <a:lnTo>
                  <a:pt x="1485248" y="1263660"/>
                </a:lnTo>
                <a:lnTo>
                  <a:pt x="1503964" y="1247358"/>
                </a:lnTo>
                <a:lnTo>
                  <a:pt x="1529926" y="1238906"/>
                </a:lnTo>
                <a:lnTo>
                  <a:pt x="1562528" y="1234680"/>
                </a:lnTo>
                <a:lnTo>
                  <a:pt x="1595131" y="1232870"/>
                </a:lnTo>
                <a:lnTo>
                  <a:pt x="1595131" y="1224415"/>
                </a:lnTo>
                <a:lnTo>
                  <a:pt x="1580641" y="1214153"/>
                </a:lnTo>
                <a:lnTo>
                  <a:pt x="1570378" y="1206303"/>
                </a:lnTo>
                <a:lnTo>
                  <a:pt x="1556490" y="1204492"/>
                </a:lnTo>
                <a:lnTo>
                  <a:pt x="1529926" y="1200267"/>
                </a:lnTo>
                <a:lnTo>
                  <a:pt x="1517850" y="1200267"/>
                </a:lnTo>
                <a:lnTo>
                  <a:pt x="1491889" y="1200267"/>
                </a:lnTo>
                <a:lnTo>
                  <a:pt x="1461097" y="1200267"/>
                </a:lnTo>
                <a:lnTo>
                  <a:pt x="1456871" y="1177926"/>
                </a:lnTo>
                <a:lnTo>
                  <a:pt x="1447211" y="1157399"/>
                </a:lnTo>
                <a:lnTo>
                  <a:pt x="1438757" y="1138682"/>
                </a:lnTo>
                <a:lnTo>
                  <a:pt x="1432720" y="1118155"/>
                </a:lnTo>
                <a:lnTo>
                  <a:pt x="1432720" y="1081928"/>
                </a:lnTo>
                <a:lnTo>
                  <a:pt x="1447211" y="1061401"/>
                </a:lnTo>
                <a:lnTo>
                  <a:pt x="1461097" y="1036647"/>
                </a:lnTo>
                <a:lnTo>
                  <a:pt x="1477398" y="1014307"/>
                </a:lnTo>
                <a:lnTo>
                  <a:pt x="1499736" y="999818"/>
                </a:lnTo>
                <a:lnTo>
                  <a:pt x="1523887" y="1004044"/>
                </a:lnTo>
                <a:lnTo>
                  <a:pt x="1529926" y="1004044"/>
                </a:lnTo>
                <a:lnTo>
                  <a:pt x="1529926" y="1010081"/>
                </a:lnTo>
                <a:lnTo>
                  <a:pt x="1529926" y="1014307"/>
                </a:lnTo>
                <a:lnTo>
                  <a:pt x="1528113" y="1014307"/>
                </a:lnTo>
                <a:lnTo>
                  <a:pt x="1528113" y="1018533"/>
                </a:lnTo>
                <a:lnTo>
                  <a:pt x="1529926" y="1022156"/>
                </a:lnTo>
                <a:lnTo>
                  <a:pt x="1529926" y="1028798"/>
                </a:lnTo>
                <a:lnTo>
                  <a:pt x="1548038" y="1028798"/>
                </a:lnTo>
                <a:lnTo>
                  <a:pt x="1572791" y="1028798"/>
                </a:lnTo>
                <a:lnTo>
                  <a:pt x="1595131" y="1028798"/>
                </a:lnTo>
                <a:lnTo>
                  <a:pt x="1609017" y="1028798"/>
                </a:lnTo>
                <a:lnTo>
                  <a:pt x="1615056" y="1032421"/>
                </a:lnTo>
                <a:lnTo>
                  <a:pt x="1619282" y="1036647"/>
                </a:lnTo>
                <a:lnTo>
                  <a:pt x="1623508" y="1042684"/>
                </a:lnTo>
                <a:lnTo>
                  <a:pt x="1627131" y="1051138"/>
                </a:lnTo>
                <a:lnTo>
                  <a:pt x="1633168" y="1052949"/>
                </a:lnTo>
                <a:lnTo>
                  <a:pt x="1641620" y="1061401"/>
                </a:lnTo>
                <a:lnTo>
                  <a:pt x="1643433" y="1051138"/>
                </a:lnTo>
                <a:lnTo>
                  <a:pt x="1647659" y="1046910"/>
                </a:lnTo>
                <a:lnTo>
                  <a:pt x="1655508" y="1042684"/>
                </a:lnTo>
                <a:lnTo>
                  <a:pt x="1657921" y="1039063"/>
                </a:lnTo>
                <a:lnTo>
                  <a:pt x="1669997" y="1039063"/>
                </a:lnTo>
                <a:lnTo>
                  <a:pt x="1680262" y="1036647"/>
                </a:lnTo>
                <a:lnTo>
                  <a:pt x="1694147" y="1065024"/>
                </a:lnTo>
                <a:lnTo>
                  <a:pt x="1708638" y="1085551"/>
                </a:lnTo>
                <a:lnTo>
                  <a:pt x="1718298" y="1100042"/>
                </a:lnTo>
                <a:lnTo>
                  <a:pt x="1722524" y="1089778"/>
                </a:lnTo>
                <a:lnTo>
                  <a:pt x="1724940" y="1079513"/>
                </a:lnTo>
                <a:lnTo>
                  <a:pt x="1724940" y="1067439"/>
                </a:lnTo>
                <a:lnTo>
                  <a:pt x="1724940" y="1052949"/>
                </a:lnTo>
                <a:lnTo>
                  <a:pt x="1712260" y="1032421"/>
                </a:lnTo>
                <a:lnTo>
                  <a:pt x="1714675" y="1010081"/>
                </a:lnTo>
                <a:close/>
                <a:moveTo>
                  <a:pt x="1765392" y="956951"/>
                </a:moveTo>
                <a:lnTo>
                  <a:pt x="1781694" y="956951"/>
                </a:lnTo>
                <a:lnTo>
                  <a:pt x="1795580" y="961177"/>
                </a:lnTo>
                <a:lnTo>
                  <a:pt x="1810070" y="965403"/>
                </a:lnTo>
                <a:lnTo>
                  <a:pt x="1822146" y="971442"/>
                </a:lnTo>
                <a:lnTo>
                  <a:pt x="1823956" y="981705"/>
                </a:lnTo>
                <a:lnTo>
                  <a:pt x="1823956" y="989555"/>
                </a:lnTo>
                <a:lnTo>
                  <a:pt x="1828182" y="999820"/>
                </a:lnTo>
                <a:lnTo>
                  <a:pt x="1828182" y="1014309"/>
                </a:lnTo>
                <a:lnTo>
                  <a:pt x="1817920" y="1014309"/>
                </a:lnTo>
                <a:lnTo>
                  <a:pt x="1810070" y="1018536"/>
                </a:lnTo>
                <a:lnTo>
                  <a:pt x="1799806" y="1018536"/>
                </a:lnTo>
                <a:lnTo>
                  <a:pt x="1789543" y="1022159"/>
                </a:lnTo>
                <a:lnTo>
                  <a:pt x="1771429" y="1004046"/>
                </a:lnTo>
                <a:lnTo>
                  <a:pt x="1750902" y="989555"/>
                </a:lnTo>
                <a:close/>
                <a:moveTo>
                  <a:pt x="8645824" y="942458"/>
                </a:moveTo>
                <a:lnTo>
                  <a:pt x="8683861" y="942458"/>
                </a:lnTo>
                <a:lnTo>
                  <a:pt x="8716464" y="950911"/>
                </a:lnTo>
                <a:lnTo>
                  <a:pt x="8746651" y="956949"/>
                </a:lnTo>
                <a:lnTo>
                  <a:pt x="8755105" y="989552"/>
                </a:lnTo>
                <a:lnTo>
                  <a:pt x="8651861" y="989552"/>
                </a:lnTo>
                <a:lnTo>
                  <a:pt x="8647635" y="979287"/>
                </a:lnTo>
                <a:lnTo>
                  <a:pt x="8647635" y="969025"/>
                </a:lnTo>
                <a:lnTo>
                  <a:pt x="8645824" y="956949"/>
                </a:lnTo>
                <a:close/>
                <a:moveTo>
                  <a:pt x="6687231" y="929787"/>
                </a:moveTo>
                <a:lnTo>
                  <a:pt x="6709573" y="938240"/>
                </a:lnTo>
                <a:lnTo>
                  <a:pt x="6709573" y="952732"/>
                </a:lnTo>
                <a:lnTo>
                  <a:pt x="6701723" y="952732"/>
                </a:lnTo>
                <a:lnTo>
                  <a:pt x="6697496" y="956959"/>
                </a:lnTo>
                <a:lnTo>
                  <a:pt x="6695685" y="958770"/>
                </a:lnTo>
                <a:lnTo>
                  <a:pt x="6691459" y="958770"/>
                </a:lnTo>
                <a:lnTo>
                  <a:pt x="6687231" y="958770"/>
                </a:lnTo>
                <a:lnTo>
                  <a:pt x="6681193" y="958770"/>
                </a:lnTo>
                <a:lnTo>
                  <a:pt x="6681193" y="948506"/>
                </a:lnTo>
                <a:lnTo>
                  <a:pt x="6681193" y="942467"/>
                </a:lnTo>
                <a:lnTo>
                  <a:pt x="6683609" y="938240"/>
                </a:lnTo>
                <a:close/>
                <a:moveTo>
                  <a:pt x="2363725" y="913485"/>
                </a:moveTo>
                <a:lnTo>
                  <a:pt x="2363725" y="919522"/>
                </a:lnTo>
                <a:lnTo>
                  <a:pt x="2371574" y="919522"/>
                </a:lnTo>
                <a:lnTo>
                  <a:pt x="2367951" y="956955"/>
                </a:lnTo>
                <a:lnTo>
                  <a:pt x="2371574" y="987748"/>
                </a:lnTo>
                <a:lnTo>
                  <a:pt x="2386064" y="1016125"/>
                </a:lnTo>
                <a:lnTo>
                  <a:pt x="2392102" y="1020351"/>
                </a:lnTo>
                <a:lnTo>
                  <a:pt x="2399952" y="1020351"/>
                </a:lnTo>
                <a:lnTo>
                  <a:pt x="2405989" y="1024577"/>
                </a:lnTo>
                <a:lnTo>
                  <a:pt x="2418064" y="1024577"/>
                </a:lnTo>
                <a:lnTo>
                  <a:pt x="2418064" y="938239"/>
                </a:lnTo>
                <a:lnTo>
                  <a:pt x="2471194" y="938239"/>
                </a:lnTo>
                <a:lnTo>
                  <a:pt x="2480854" y="962994"/>
                </a:lnTo>
                <a:lnTo>
                  <a:pt x="2495345" y="987748"/>
                </a:lnTo>
                <a:lnTo>
                  <a:pt x="2509231" y="1010086"/>
                </a:lnTo>
                <a:lnTo>
                  <a:pt x="2533986" y="1016125"/>
                </a:lnTo>
                <a:lnTo>
                  <a:pt x="2533986" y="1026388"/>
                </a:lnTo>
                <a:lnTo>
                  <a:pt x="2537608" y="1049330"/>
                </a:lnTo>
                <a:lnTo>
                  <a:pt x="2541834" y="1074086"/>
                </a:lnTo>
                <a:lnTo>
                  <a:pt x="2541834" y="1088576"/>
                </a:lnTo>
                <a:lnTo>
                  <a:pt x="2547872" y="1084349"/>
                </a:lnTo>
                <a:lnTo>
                  <a:pt x="2552098" y="1084349"/>
                </a:lnTo>
                <a:lnTo>
                  <a:pt x="2555721" y="1081934"/>
                </a:lnTo>
                <a:lnTo>
                  <a:pt x="2558135" y="1078312"/>
                </a:lnTo>
                <a:lnTo>
                  <a:pt x="2562361" y="1069858"/>
                </a:lnTo>
                <a:lnTo>
                  <a:pt x="2565984" y="1059595"/>
                </a:lnTo>
                <a:lnTo>
                  <a:pt x="2570211" y="1049330"/>
                </a:lnTo>
                <a:lnTo>
                  <a:pt x="2572023" y="1040878"/>
                </a:lnTo>
                <a:lnTo>
                  <a:pt x="2580475" y="1034842"/>
                </a:lnTo>
                <a:lnTo>
                  <a:pt x="2586512" y="1030614"/>
                </a:lnTo>
                <a:lnTo>
                  <a:pt x="2598587" y="1026388"/>
                </a:lnTo>
                <a:lnTo>
                  <a:pt x="2604626" y="1020351"/>
                </a:lnTo>
                <a:lnTo>
                  <a:pt x="2612475" y="1016125"/>
                </a:lnTo>
                <a:lnTo>
                  <a:pt x="2604626" y="1016125"/>
                </a:lnTo>
                <a:lnTo>
                  <a:pt x="2604626" y="1010086"/>
                </a:lnTo>
                <a:lnTo>
                  <a:pt x="2586512" y="1016125"/>
                </a:lnTo>
                <a:lnTo>
                  <a:pt x="2576249" y="1024577"/>
                </a:lnTo>
                <a:lnTo>
                  <a:pt x="2562361" y="1034842"/>
                </a:lnTo>
                <a:lnTo>
                  <a:pt x="2541834" y="1040878"/>
                </a:lnTo>
                <a:lnTo>
                  <a:pt x="2537608" y="1010086"/>
                </a:lnTo>
                <a:lnTo>
                  <a:pt x="2533986" y="987748"/>
                </a:lnTo>
                <a:lnTo>
                  <a:pt x="2527948" y="969031"/>
                </a:lnTo>
                <a:lnTo>
                  <a:pt x="2519495" y="944277"/>
                </a:lnTo>
                <a:lnTo>
                  <a:pt x="2527948" y="942465"/>
                </a:lnTo>
                <a:lnTo>
                  <a:pt x="2529758" y="942465"/>
                </a:lnTo>
                <a:lnTo>
                  <a:pt x="2537608" y="938239"/>
                </a:lnTo>
                <a:lnTo>
                  <a:pt x="2547872" y="938239"/>
                </a:lnTo>
                <a:lnTo>
                  <a:pt x="2558135" y="944277"/>
                </a:lnTo>
                <a:lnTo>
                  <a:pt x="2565984" y="948503"/>
                </a:lnTo>
                <a:lnTo>
                  <a:pt x="2576249" y="952729"/>
                </a:lnTo>
                <a:lnTo>
                  <a:pt x="2586512" y="956955"/>
                </a:lnTo>
                <a:lnTo>
                  <a:pt x="2598587" y="958766"/>
                </a:lnTo>
                <a:lnTo>
                  <a:pt x="2612475" y="983522"/>
                </a:lnTo>
                <a:lnTo>
                  <a:pt x="2626964" y="1012502"/>
                </a:lnTo>
                <a:lnTo>
                  <a:pt x="2637229" y="1039068"/>
                </a:lnTo>
                <a:lnTo>
                  <a:pt x="2651115" y="1055369"/>
                </a:lnTo>
                <a:lnTo>
                  <a:pt x="2657153" y="1059595"/>
                </a:lnTo>
                <a:lnTo>
                  <a:pt x="2669226" y="1059595"/>
                </a:lnTo>
                <a:lnTo>
                  <a:pt x="2679491" y="1059595"/>
                </a:lnTo>
                <a:lnTo>
                  <a:pt x="2689756" y="1059595"/>
                </a:lnTo>
                <a:lnTo>
                  <a:pt x="2695793" y="1059595"/>
                </a:lnTo>
                <a:lnTo>
                  <a:pt x="2703642" y="1063821"/>
                </a:lnTo>
                <a:lnTo>
                  <a:pt x="2738056" y="1088576"/>
                </a:lnTo>
                <a:lnTo>
                  <a:pt x="2766432" y="1121180"/>
                </a:lnTo>
                <a:lnTo>
                  <a:pt x="2799035" y="1150161"/>
                </a:lnTo>
                <a:lnTo>
                  <a:pt x="2799035" y="1174914"/>
                </a:lnTo>
                <a:lnTo>
                  <a:pt x="2827412" y="1185179"/>
                </a:lnTo>
                <a:lnTo>
                  <a:pt x="2851563" y="1199667"/>
                </a:lnTo>
                <a:lnTo>
                  <a:pt x="2866054" y="1222009"/>
                </a:lnTo>
                <a:lnTo>
                  <a:pt x="2884166" y="1246762"/>
                </a:lnTo>
                <a:lnTo>
                  <a:pt x="2898053" y="1271517"/>
                </a:lnTo>
                <a:lnTo>
                  <a:pt x="2916769" y="1293856"/>
                </a:lnTo>
                <a:lnTo>
                  <a:pt x="2904091" y="1308347"/>
                </a:lnTo>
                <a:lnTo>
                  <a:pt x="2898053" y="1314986"/>
                </a:lnTo>
                <a:lnTo>
                  <a:pt x="2894430" y="1325251"/>
                </a:lnTo>
                <a:lnTo>
                  <a:pt x="2890205" y="1333100"/>
                </a:lnTo>
                <a:lnTo>
                  <a:pt x="2904091" y="1357854"/>
                </a:lnTo>
                <a:lnTo>
                  <a:pt x="2926430" y="1376571"/>
                </a:lnTo>
                <a:lnTo>
                  <a:pt x="2954806" y="1386834"/>
                </a:lnTo>
                <a:lnTo>
                  <a:pt x="2954806" y="1397099"/>
                </a:lnTo>
                <a:lnTo>
                  <a:pt x="2954806" y="1401326"/>
                </a:lnTo>
                <a:lnTo>
                  <a:pt x="2959032" y="1404949"/>
                </a:lnTo>
                <a:lnTo>
                  <a:pt x="2959032" y="1407365"/>
                </a:lnTo>
                <a:lnTo>
                  <a:pt x="2960845" y="1411591"/>
                </a:lnTo>
                <a:lnTo>
                  <a:pt x="2969297" y="1415817"/>
                </a:lnTo>
                <a:lnTo>
                  <a:pt x="2975334" y="1421853"/>
                </a:lnTo>
                <a:lnTo>
                  <a:pt x="2987410" y="1426080"/>
                </a:lnTo>
                <a:lnTo>
                  <a:pt x="2993448" y="1429703"/>
                </a:lnTo>
                <a:lnTo>
                  <a:pt x="3001297" y="1436344"/>
                </a:lnTo>
                <a:lnTo>
                  <a:pt x="3003711" y="1439967"/>
                </a:lnTo>
                <a:lnTo>
                  <a:pt x="3007939" y="1448419"/>
                </a:lnTo>
                <a:lnTo>
                  <a:pt x="3003711" y="1450231"/>
                </a:lnTo>
                <a:lnTo>
                  <a:pt x="3003711" y="1454456"/>
                </a:lnTo>
                <a:lnTo>
                  <a:pt x="3003711" y="1458685"/>
                </a:lnTo>
                <a:lnTo>
                  <a:pt x="3007939" y="1462911"/>
                </a:lnTo>
                <a:lnTo>
                  <a:pt x="3015786" y="1464722"/>
                </a:lnTo>
                <a:lnTo>
                  <a:pt x="3026051" y="1468948"/>
                </a:lnTo>
                <a:lnTo>
                  <a:pt x="3032088" y="1473174"/>
                </a:lnTo>
                <a:lnTo>
                  <a:pt x="3044163" y="1473174"/>
                </a:lnTo>
                <a:lnTo>
                  <a:pt x="3054428" y="1473174"/>
                </a:lnTo>
                <a:lnTo>
                  <a:pt x="3039938" y="1569776"/>
                </a:lnTo>
                <a:lnTo>
                  <a:pt x="3029675" y="1574002"/>
                </a:lnTo>
                <a:lnTo>
                  <a:pt x="3017599" y="1574002"/>
                </a:lnTo>
                <a:lnTo>
                  <a:pt x="3007939" y="1575813"/>
                </a:lnTo>
                <a:lnTo>
                  <a:pt x="2993448" y="1575813"/>
                </a:lnTo>
                <a:lnTo>
                  <a:pt x="2979562" y="1559511"/>
                </a:lnTo>
                <a:lnTo>
                  <a:pt x="2960845" y="1540795"/>
                </a:lnTo>
                <a:lnTo>
                  <a:pt x="2946957" y="1522683"/>
                </a:lnTo>
                <a:lnTo>
                  <a:pt x="2936694" y="1497930"/>
                </a:lnTo>
                <a:lnTo>
                  <a:pt x="2922808" y="1497930"/>
                </a:lnTo>
                <a:lnTo>
                  <a:pt x="2912543" y="1502156"/>
                </a:lnTo>
                <a:lnTo>
                  <a:pt x="2902281" y="1502156"/>
                </a:lnTo>
                <a:lnTo>
                  <a:pt x="2890205" y="1505777"/>
                </a:lnTo>
                <a:lnTo>
                  <a:pt x="2908317" y="1561322"/>
                </a:lnTo>
                <a:lnTo>
                  <a:pt x="2922808" y="1623508"/>
                </a:lnTo>
                <a:lnTo>
                  <a:pt x="2946957" y="1623508"/>
                </a:lnTo>
                <a:lnTo>
                  <a:pt x="2960845" y="1651884"/>
                </a:lnTo>
                <a:lnTo>
                  <a:pt x="2972920" y="1680865"/>
                </a:lnTo>
                <a:lnTo>
                  <a:pt x="2975334" y="1720109"/>
                </a:lnTo>
                <a:lnTo>
                  <a:pt x="2972920" y="1724335"/>
                </a:lnTo>
                <a:lnTo>
                  <a:pt x="2969297" y="1727956"/>
                </a:lnTo>
                <a:lnTo>
                  <a:pt x="2969297" y="1732182"/>
                </a:lnTo>
                <a:lnTo>
                  <a:pt x="2965071" y="1734598"/>
                </a:lnTo>
                <a:lnTo>
                  <a:pt x="2960845" y="1738823"/>
                </a:lnTo>
                <a:lnTo>
                  <a:pt x="2954806" y="1742447"/>
                </a:lnTo>
                <a:lnTo>
                  <a:pt x="2940920" y="1734598"/>
                </a:lnTo>
                <a:lnTo>
                  <a:pt x="2922808" y="1724335"/>
                </a:lnTo>
                <a:lnTo>
                  <a:pt x="2904091" y="1714070"/>
                </a:lnTo>
                <a:lnTo>
                  <a:pt x="2890205" y="1705618"/>
                </a:lnTo>
                <a:lnTo>
                  <a:pt x="2884166" y="1703808"/>
                </a:lnTo>
                <a:lnTo>
                  <a:pt x="2878129" y="1703808"/>
                </a:lnTo>
                <a:lnTo>
                  <a:pt x="2898053" y="1732182"/>
                </a:lnTo>
                <a:lnTo>
                  <a:pt x="2916769" y="1756938"/>
                </a:lnTo>
                <a:lnTo>
                  <a:pt x="2930655" y="1787731"/>
                </a:lnTo>
                <a:lnTo>
                  <a:pt x="2922808" y="1787731"/>
                </a:lnTo>
                <a:lnTo>
                  <a:pt x="2898053" y="1777466"/>
                </a:lnTo>
                <a:lnTo>
                  <a:pt x="2866054" y="1771427"/>
                </a:lnTo>
                <a:lnTo>
                  <a:pt x="2831639" y="1762975"/>
                </a:lnTo>
                <a:lnTo>
                  <a:pt x="2806885" y="1749088"/>
                </a:lnTo>
                <a:lnTo>
                  <a:pt x="2785149" y="1727956"/>
                </a:lnTo>
                <a:lnTo>
                  <a:pt x="2770659" y="1695354"/>
                </a:lnTo>
                <a:lnTo>
                  <a:pt x="2756772" y="1666375"/>
                </a:lnTo>
                <a:lnTo>
                  <a:pt x="2736245" y="1637999"/>
                </a:lnTo>
                <a:lnTo>
                  <a:pt x="2713905" y="1616867"/>
                </a:lnTo>
                <a:lnTo>
                  <a:pt x="2683717" y="1633773"/>
                </a:lnTo>
                <a:lnTo>
                  <a:pt x="2646888" y="1645848"/>
                </a:lnTo>
                <a:lnTo>
                  <a:pt x="2604626" y="1648263"/>
                </a:lnTo>
                <a:lnTo>
                  <a:pt x="2600399" y="1637999"/>
                </a:lnTo>
                <a:lnTo>
                  <a:pt x="2598587" y="1627734"/>
                </a:lnTo>
                <a:lnTo>
                  <a:pt x="2598587" y="1616867"/>
                </a:lnTo>
                <a:lnTo>
                  <a:pt x="2598587" y="1602981"/>
                </a:lnTo>
                <a:lnTo>
                  <a:pt x="2628776" y="1590303"/>
                </a:lnTo>
                <a:lnTo>
                  <a:pt x="2669226" y="1580038"/>
                </a:lnTo>
                <a:lnTo>
                  <a:pt x="2703642" y="1569776"/>
                </a:lnTo>
                <a:lnTo>
                  <a:pt x="2713905" y="1549247"/>
                </a:lnTo>
                <a:lnTo>
                  <a:pt x="2724169" y="1520268"/>
                </a:lnTo>
                <a:lnTo>
                  <a:pt x="2736245" y="1487665"/>
                </a:lnTo>
                <a:lnTo>
                  <a:pt x="2742282" y="1454456"/>
                </a:lnTo>
                <a:lnTo>
                  <a:pt x="2746508" y="1429703"/>
                </a:lnTo>
                <a:lnTo>
                  <a:pt x="2742282" y="1411591"/>
                </a:lnTo>
                <a:lnTo>
                  <a:pt x="2728395" y="1386834"/>
                </a:lnTo>
                <a:lnTo>
                  <a:pt x="2709679" y="1372345"/>
                </a:lnTo>
                <a:lnTo>
                  <a:pt x="2689756" y="1357854"/>
                </a:lnTo>
                <a:lnTo>
                  <a:pt x="2675265" y="1339137"/>
                </a:lnTo>
                <a:lnTo>
                  <a:pt x="2657153" y="1252801"/>
                </a:lnTo>
                <a:lnTo>
                  <a:pt x="2628776" y="1246762"/>
                </a:lnTo>
                <a:lnTo>
                  <a:pt x="2608852" y="1232271"/>
                </a:lnTo>
                <a:lnTo>
                  <a:pt x="2590738" y="1217783"/>
                </a:lnTo>
                <a:lnTo>
                  <a:pt x="2572023" y="1214160"/>
                </a:lnTo>
                <a:lnTo>
                  <a:pt x="2555721" y="1222009"/>
                </a:lnTo>
                <a:lnTo>
                  <a:pt x="2543646" y="1232271"/>
                </a:lnTo>
                <a:lnTo>
                  <a:pt x="2533986" y="1242535"/>
                </a:lnTo>
                <a:lnTo>
                  <a:pt x="2519495" y="1252801"/>
                </a:lnTo>
                <a:lnTo>
                  <a:pt x="2495345" y="1261253"/>
                </a:lnTo>
                <a:lnTo>
                  <a:pt x="2471194" y="1246762"/>
                </a:lnTo>
                <a:lnTo>
                  <a:pt x="2438591" y="1236499"/>
                </a:lnTo>
                <a:lnTo>
                  <a:pt x="2404178" y="1228045"/>
                </a:lnTo>
                <a:lnTo>
                  <a:pt x="2371574" y="1217783"/>
                </a:lnTo>
                <a:lnTo>
                  <a:pt x="2343197" y="1207517"/>
                </a:lnTo>
                <a:lnTo>
                  <a:pt x="2320858" y="1189405"/>
                </a:lnTo>
                <a:lnTo>
                  <a:pt x="2306971" y="1160424"/>
                </a:lnTo>
                <a:lnTo>
                  <a:pt x="2311198" y="1156198"/>
                </a:lnTo>
                <a:lnTo>
                  <a:pt x="2311198" y="1154387"/>
                </a:lnTo>
                <a:lnTo>
                  <a:pt x="2314821" y="1154387"/>
                </a:lnTo>
                <a:lnTo>
                  <a:pt x="2314821" y="1150161"/>
                </a:lnTo>
                <a:lnTo>
                  <a:pt x="2314821" y="1141709"/>
                </a:lnTo>
                <a:lnTo>
                  <a:pt x="2300935" y="1139896"/>
                </a:lnTo>
                <a:lnTo>
                  <a:pt x="2286444" y="1135671"/>
                </a:lnTo>
                <a:lnTo>
                  <a:pt x="2276784" y="1127218"/>
                </a:lnTo>
                <a:lnTo>
                  <a:pt x="2268330" y="1116953"/>
                </a:lnTo>
                <a:lnTo>
                  <a:pt x="2262293" y="1103066"/>
                </a:lnTo>
                <a:lnTo>
                  <a:pt x="2280405" y="1068048"/>
                </a:lnTo>
                <a:lnTo>
                  <a:pt x="2294896" y="1020351"/>
                </a:lnTo>
                <a:lnTo>
                  <a:pt x="2300935" y="969031"/>
                </a:lnTo>
                <a:lnTo>
                  <a:pt x="2306971" y="919522"/>
                </a:lnTo>
                <a:close/>
                <a:moveTo>
                  <a:pt x="2035279" y="905030"/>
                </a:moveTo>
                <a:lnTo>
                  <a:pt x="2067883" y="905030"/>
                </a:lnTo>
                <a:lnTo>
                  <a:pt x="2085997" y="977482"/>
                </a:lnTo>
                <a:lnTo>
                  <a:pt x="2100488" y="1055368"/>
                </a:lnTo>
                <a:lnTo>
                  <a:pt x="2092034" y="1055368"/>
                </a:lnTo>
                <a:lnTo>
                  <a:pt x="2082373" y="1069860"/>
                </a:lnTo>
                <a:lnTo>
                  <a:pt x="2060035" y="1063821"/>
                </a:lnTo>
                <a:lnTo>
                  <a:pt x="2053997" y="1069860"/>
                </a:lnTo>
                <a:lnTo>
                  <a:pt x="2053997" y="1078312"/>
                </a:lnTo>
                <a:lnTo>
                  <a:pt x="2053997" y="1084349"/>
                </a:lnTo>
                <a:lnTo>
                  <a:pt x="2053997" y="1088577"/>
                </a:lnTo>
                <a:lnTo>
                  <a:pt x="2049770" y="1092803"/>
                </a:lnTo>
                <a:lnTo>
                  <a:pt x="2045544" y="1098840"/>
                </a:lnTo>
                <a:lnTo>
                  <a:pt x="2035279" y="1103066"/>
                </a:lnTo>
                <a:lnTo>
                  <a:pt x="2025619" y="1096424"/>
                </a:lnTo>
                <a:lnTo>
                  <a:pt x="2011130" y="1084349"/>
                </a:lnTo>
                <a:lnTo>
                  <a:pt x="1997242" y="1078312"/>
                </a:lnTo>
                <a:lnTo>
                  <a:pt x="1997242" y="1055368"/>
                </a:lnTo>
                <a:lnTo>
                  <a:pt x="1950753" y="1049331"/>
                </a:lnTo>
                <a:lnTo>
                  <a:pt x="1958602" y="983520"/>
                </a:lnTo>
                <a:lnTo>
                  <a:pt x="1972489" y="977482"/>
                </a:lnTo>
                <a:lnTo>
                  <a:pt x="1986979" y="967219"/>
                </a:lnTo>
                <a:lnTo>
                  <a:pt x="1997242" y="952728"/>
                </a:lnTo>
                <a:lnTo>
                  <a:pt x="1986979" y="948501"/>
                </a:lnTo>
                <a:lnTo>
                  <a:pt x="1978527" y="944276"/>
                </a:lnTo>
                <a:lnTo>
                  <a:pt x="1972489" y="942465"/>
                </a:lnTo>
                <a:lnTo>
                  <a:pt x="1964639" y="934011"/>
                </a:lnTo>
                <a:lnTo>
                  <a:pt x="1960413" y="927974"/>
                </a:lnTo>
                <a:lnTo>
                  <a:pt x="1958602" y="913483"/>
                </a:lnTo>
                <a:lnTo>
                  <a:pt x="1997242" y="909257"/>
                </a:lnTo>
                <a:close/>
                <a:moveTo>
                  <a:pt x="8639787" y="872429"/>
                </a:moveTo>
                <a:lnTo>
                  <a:pt x="8663938" y="884505"/>
                </a:lnTo>
                <a:lnTo>
                  <a:pt x="8663938" y="898997"/>
                </a:lnTo>
                <a:lnTo>
                  <a:pt x="8631938" y="898997"/>
                </a:lnTo>
                <a:close/>
                <a:moveTo>
                  <a:pt x="2112559" y="872427"/>
                </a:moveTo>
                <a:lnTo>
                  <a:pt x="2138522" y="876653"/>
                </a:lnTo>
                <a:lnTo>
                  <a:pt x="2166899" y="880879"/>
                </a:lnTo>
                <a:lnTo>
                  <a:pt x="2191653" y="884503"/>
                </a:lnTo>
                <a:lnTo>
                  <a:pt x="2209765" y="891144"/>
                </a:lnTo>
                <a:lnTo>
                  <a:pt x="2211577" y="898993"/>
                </a:lnTo>
                <a:lnTo>
                  <a:pt x="2211577" y="909256"/>
                </a:lnTo>
                <a:lnTo>
                  <a:pt x="2215803" y="923747"/>
                </a:lnTo>
                <a:lnTo>
                  <a:pt x="2215803" y="938238"/>
                </a:lnTo>
                <a:lnTo>
                  <a:pt x="2211577" y="944274"/>
                </a:lnTo>
                <a:lnTo>
                  <a:pt x="2209765" y="952727"/>
                </a:lnTo>
                <a:lnTo>
                  <a:pt x="2205538" y="962991"/>
                </a:lnTo>
                <a:lnTo>
                  <a:pt x="2197689" y="969028"/>
                </a:lnTo>
                <a:lnTo>
                  <a:pt x="2191653" y="973254"/>
                </a:lnTo>
                <a:lnTo>
                  <a:pt x="2183200" y="977482"/>
                </a:lnTo>
                <a:lnTo>
                  <a:pt x="2181388" y="981708"/>
                </a:lnTo>
                <a:lnTo>
                  <a:pt x="2173541" y="983519"/>
                </a:lnTo>
                <a:lnTo>
                  <a:pt x="2169312" y="991971"/>
                </a:lnTo>
                <a:lnTo>
                  <a:pt x="2173541" y="1010085"/>
                </a:lnTo>
                <a:lnTo>
                  <a:pt x="2169312" y="1030613"/>
                </a:lnTo>
                <a:lnTo>
                  <a:pt x="2166899" y="1045103"/>
                </a:lnTo>
                <a:lnTo>
                  <a:pt x="2159050" y="1055366"/>
                </a:lnTo>
                <a:lnTo>
                  <a:pt x="2153011" y="1059592"/>
                </a:lnTo>
                <a:lnTo>
                  <a:pt x="2145164" y="1063818"/>
                </a:lnTo>
                <a:lnTo>
                  <a:pt x="2134899" y="1063818"/>
                </a:lnTo>
                <a:lnTo>
                  <a:pt x="2120408" y="1063818"/>
                </a:lnTo>
                <a:lnTo>
                  <a:pt x="2112559" y="1040875"/>
                </a:lnTo>
                <a:lnTo>
                  <a:pt x="2120408" y="1020348"/>
                </a:lnTo>
                <a:lnTo>
                  <a:pt x="2120408" y="995594"/>
                </a:lnTo>
                <a:lnTo>
                  <a:pt x="2112559" y="967218"/>
                </a:lnTo>
                <a:lnTo>
                  <a:pt x="2110748" y="934010"/>
                </a:lnTo>
                <a:lnTo>
                  <a:pt x="2106523" y="905030"/>
                </a:lnTo>
                <a:close/>
                <a:moveTo>
                  <a:pt x="1347000" y="870619"/>
                </a:moveTo>
                <a:lnTo>
                  <a:pt x="1375377" y="872430"/>
                </a:lnTo>
                <a:lnTo>
                  <a:pt x="1375377" y="898996"/>
                </a:lnTo>
                <a:lnTo>
                  <a:pt x="1409791" y="898996"/>
                </a:lnTo>
                <a:lnTo>
                  <a:pt x="1438168" y="898996"/>
                </a:lnTo>
                <a:lnTo>
                  <a:pt x="1470771" y="898996"/>
                </a:lnTo>
                <a:lnTo>
                  <a:pt x="1476807" y="913486"/>
                </a:lnTo>
                <a:lnTo>
                  <a:pt x="1484657" y="929788"/>
                </a:lnTo>
                <a:lnTo>
                  <a:pt x="1490696" y="948505"/>
                </a:lnTo>
                <a:lnTo>
                  <a:pt x="1499148" y="962994"/>
                </a:lnTo>
                <a:lnTo>
                  <a:pt x="1499148" y="969033"/>
                </a:lnTo>
                <a:lnTo>
                  <a:pt x="1476807" y="995597"/>
                </a:lnTo>
                <a:lnTo>
                  <a:pt x="1448430" y="1005862"/>
                </a:lnTo>
                <a:lnTo>
                  <a:pt x="1420056" y="1016124"/>
                </a:lnTo>
                <a:lnTo>
                  <a:pt x="1403754" y="1049332"/>
                </a:lnTo>
                <a:lnTo>
                  <a:pt x="1389263" y="1078312"/>
                </a:lnTo>
                <a:lnTo>
                  <a:pt x="1385640" y="1110916"/>
                </a:lnTo>
                <a:lnTo>
                  <a:pt x="1391679" y="1141708"/>
                </a:lnTo>
                <a:lnTo>
                  <a:pt x="1360886" y="1145934"/>
                </a:lnTo>
                <a:lnTo>
                  <a:pt x="1332510" y="1156199"/>
                </a:lnTo>
                <a:lnTo>
                  <a:pt x="1296283" y="1166462"/>
                </a:lnTo>
                <a:lnTo>
                  <a:pt x="1294473" y="1160425"/>
                </a:lnTo>
                <a:lnTo>
                  <a:pt x="1290247" y="1154389"/>
                </a:lnTo>
                <a:lnTo>
                  <a:pt x="1286020" y="1150161"/>
                </a:lnTo>
                <a:lnTo>
                  <a:pt x="1286020" y="1141708"/>
                </a:lnTo>
                <a:lnTo>
                  <a:pt x="1282397" y="1135671"/>
                </a:lnTo>
                <a:lnTo>
                  <a:pt x="1286020" y="1131445"/>
                </a:lnTo>
                <a:lnTo>
                  <a:pt x="1286020" y="1127217"/>
                </a:lnTo>
                <a:lnTo>
                  <a:pt x="1286020" y="1125407"/>
                </a:lnTo>
                <a:lnTo>
                  <a:pt x="1290247" y="1116955"/>
                </a:lnTo>
                <a:lnTo>
                  <a:pt x="1290247" y="1110916"/>
                </a:lnTo>
                <a:lnTo>
                  <a:pt x="1266096" y="1110916"/>
                </a:lnTo>
                <a:lnTo>
                  <a:pt x="1266096" y="1098841"/>
                </a:lnTo>
                <a:lnTo>
                  <a:pt x="1266096" y="1096426"/>
                </a:lnTo>
                <a:lnTo>
                  <a:pt x="1261870" y="1092803"/>
                </a:lnTo>
                <a:lnTo>
                  <a:pt x="1261870" y="1088577"/>
                </a:lnTo>
                <a:lnTo>
                  <a:pt x="1257643" y="1084351"/>
                </a:lnTo>
                <a:lnTo>
                  <a:pt x="1251605" y="1078312"/>
                </a:lnTo>
                <a:lnTo>
                  <a:pt x="1247982" y="1078312"/>
                </a:lnTo>
                <a:lnTo>
                  <a:pt x="1243756" y="1078312"/>
                </a:lnTo>
                <a:lnTo>
                  <a:pt x="1239529" y="1078312"/>
                </a:lnTo>
                <a:lnTo>
                  <a:pt x="1237719" y="1078312"/>
                </a:lnTo>
                <a:lnTo>
                  <a:pt x="1225643" y="1078312"/>
                </a:lnTo>
                <a:lnTo>
                  <a:pt x="1225643" y="1055368"/>
                </a:lnTo>
                <a:lnTo>
                  <a:pt x="1251605" y="1026389"/>
                </a:lnTo>
                <a:lnTo>
                  <a:pt x="1267906" y="987749"/>
                </a:lnTo>
                <a:lnTo>
                  <a:pt x="1282397" y="944277"/>
                </a:lnTo>
                <a:lnTo>
                  <a:pt x="1272132" y="938240"/>
                </a:lnTo>
                <a:lnTo>
                  <a:pt x="1267906" y="927976"/>
                </a:lnTo>
                <a:lnTo>
                  <a:pt x="1266096" y="919524"/>
                </a:lnTo>
                <a:lnTo>
                  <a:pt x="1261870" y="905032"/>
                </a:lnTo>
                <a:lnTo>
                  <a:pt x="1257643" y="891147"/>
                </a:lnTo>
                <a:lnTo>
                  <a:pt x="1286020" y="884505"/>
                </a:lnTo>
                <a:lnTo>
                  <a:pt x="1308359" y="880884"/>
                </a:lnTo>
                <a:lnTo>
                  <a:pt x="1324660" y="872430"/>
                </a:lnTo>
                <a:close/>
                <a:moveTo>
                  <a:pt x="4376665" y="786090"/>
                </a:moveTo>
                <a:lnTo>
                  <a:pt x="4406853" y="786090"/>
                </a:lnTo>
                <a:lnTo>
                  <a:pt x="4406853" y="793940"/>
                </a:lnTo>
                <a:lnTo>
                  <a:pt x="4400815" y="793940"/>
                </a:lnTo>
                <a:lnTo>
                  <a:pt x="4392967" y="798167"/>
                </a:lnTo>
                <a:lnTo>
                  <a:pt x="4391155" y="798167"/>
                </a:lnTo>
                <a:lnTo>
                  <a:pt x="4386928" y="798167"/>
                </a:lnTo>
                <a:lnTo>
                  <a:pt x="4382702" y="793940"/>
                </a:lnTo>
                <a:close/>
                <a:moveTo>
                  <a:pt x="2145166" y="786089"/>
                </a:moveTo>
                <a:lnTo>
                  <a:pt x="2153013" y="833183"/>
                </a:lnTo>
                <a:lnTo>
                  <a:pt x="2140940" y="841635"/>
                </a:lnTo>
                <a:lnTo>
                  <a:pt x="2134901" y="843445"/>
                </a:lnTo>
                <a:lnTo>
                  <a:pt x="2126449" y="847672"/>
                </a:lnTo>
                <a:lnTo>
                  <a:pt x="2116788" y="856126"/>
                </a:lnTo>
                <a:lnTo>
                  <a:pt x="2106523" y="857936"/>
                </a:lnTo>
                <a:lnTo>
                  <a:pt x="2102297" y="856126"/>
                </a:lnTo>
                <a:lnTo>
                  <a:pt x="2100486" y="856126"/>
                </a:lnTo>
                <a:lnTo>
                  <a:pt x="2096260" y="851900"/>
                </a:lnTo>
                <a:lnTo>
                  <a:pt x="2092032" y="851900"/>
                </a:lnTo>
                <a:lnTo>
                  <a:pt x="2082372" y="851900"/>
                </a:lnTo>
                <a:lnTo>
                  <a:pt x="2082372" y="843445"/>
                </a:lnTo>
                <a:lnTo>
                  <a:pt x="2082372" y="841635"/>
                </a:lnTo>
                <a:lnTo>
                  <a:pt x="2078146" y="841635"/>
                </a:lnTo>
                <a:lnTo>
                  <a:pt x="2078146" y="837409"/>
                </a:lnTo>
                <a:lnTo>
                  <a:pt x="2073920" y="833183"/>
                </a:lnTo>
                <a:lnTo>
                  <a:pt x="2073920" y="818692"/>
                </a:lnTo>
                <a:lnTo>
                  <a:pt x="2092032" y="808428"/>
                </a:lnTo>
                <a:lnTo>
                  <a:pt x="2106523" y="798165"/>
                </a:lnTo>
                <a:lnTo>
                  <a:pt x="2120410" y="790316"/>
                </a:lnTo>
                <a:close/>
                <a:moveTo>
                  <a:pt x="1446015" y="780055"/>
                </a:moveTo>
                <a:lnTo>
                  <a:pt x="1452052" y="780055"/>
                </a:lnTo>
                <a:lnTo>
                  <a:pt x="1460507" y="783679"/>
                </a:lnTo>
                <a:lnTo>
                  <a:pt x="1462318" y="783679"/>
                </a:lnTo>
                <a:lnTo>
                  <a:pt x="1466544" y="786092"/>
                </a:lnTo>
                <a:lnTo>
                  <a:pt x="1470771" y="793943"/>
                </a:lnTo>
                <a:lnTo>
                  <a:pt x="1446015" y="793943"/>
                </a:lnTo>
                <a:close/>
                <a:moveTo>
                  <a:pt x="8807630" y="755301"/>
                </a:moveTo>
                <a:lnTo>
                  <a:pt x="8840233" y="759527"/>
                </a:lnTo>
                <a:lnTo>
                  <a:pt x="8872836" y="765565"/>
                </a:lnTo>
                <a:lnTo>
                  <a:pt x="8901215" y="775828"/>
                </a:lnTo>
                <a:lnTo>
                  <a:pt x="8921138" y="793942"/>
                </a:lnTo>
                <a:lnTo>
                  <a:pt x="8935629" y="818696"/>
                </a:lnTo>
                <a:lnTo>
                  <a:pt x="8943479" y="851901"/>
                </a:lnTo>
                <a:lnTo>
                  <a:pt x="8896987" y="843449"/>
                </a:lnTo>
                <a:lnTo>
                  <a:pt x="8854121" y="828958"/>
                </a:lnTo>
                <a:lnTo>
                  <a:pt x="8822121" y="808431"/>
                </a:lnTo>
                <a:lnTo>
                  <a:pt x="8801593" y="780054"/>
                </a:lnTo>
                <a:lnTo>
                  <a:pt x="8805819" y="775828"/>
                </a:lnTo>
                <a:lnTo>
                  <a:pt x="8805819" y="771602"/>
                </a:lnTo>
                <a:lnTo>
                  <a:pt x="8807630" y="769791"/>
                </a:lnTo>
                <a:lnTo>
                  <a:pt x="8807630" y="761337"/>
                </a:lnTo>
                <a:close/>
                <a:moveTo>
                  <a:pt x="2003282" y="732356"/>
                </a:moveTo>
                <a:lnTo>
                  <a:pt x="2015357" y="732356"/>
                </a:lnTo>
                <a:lnTo>
                  <a:pt x="2017168" y="732356"/>
                </a:lnTo>
                <a:lnTo>
                  <a:pt x="2021394" y="736582"/>
                </a:lnTo>
                <a:lnTo>
                  <a:pt x="2025620" y="736582"/>
                </a:lnTo>
                <a:lnTo>
                  <a:pt x="2029243" y="740809"/>
                </a:lnTo>
                <a:lnTo>
                  <a:pt x="2031659" y="746847"/>
                </a:lnTo>
                <a:lnTo>
                  <a:pt x="2035280" y="751073"/>
                </a:lnTo>
                <a:lnTo>
                  <a:pt x="2035280" y="761336"/>
                </a:lnTo>
                <a:lnTo>
                  <a:pt x="2035280" y="771601"/>
                </a:lnTo>
                <a:lnTo>
                  <a:pt x="2029243" y="793939"/>
                </a:lnTo>
                <a:lnTo>
                  <a:pt x="2025620" y="827147"/>
                </a:lnTo>
                <a:lnTo>
                  <a:pt x="2021394" y="851900"/>
                </a:lnTo>
                <a:lnTo>
                  <a:pt x="2011129" y="856126"/>
                </a:lnTo>
                <a:lnTo>
                  <a:pt x="2003282" y="857939"/>
                </a:lnTo>
                <a:lnTo>
                  <a:pt x="1997243" y="866391"/>
                </a:lnTo>
                <a:lnTo>
                  <a:pt x="1988791" y="866391"/>
                </a:lnTo>
                <a:lnTo>
                  <a:pt x="1988791" y="862165"/>
                </a:lnTo>
                <a:lnTo>
                  <a:pt x="1986980" y="862165"/>
                </a:lnTo>
                <a:lnTo>
                  <a:pt x="1982752" y="857939"/>
                </a:lnTo>
                <a:lnTo>
                  <a:pt x="1974905" y="851900"/>
                </a:lnTo>
                <a:lnTo>
                  <a:pt x="1972489" y="843448"/>
                </a:lnTo>
                <a:lnTo>
                  <a:pt x="1972489" y="833183"/>
                </a:lnTo>
                <a:lnTo>
                  <a:pt x="1972489" y="827147"/>
                </a:lnTo>
                <a:lnTo>
                  <a:pt x="1964640" y="818694"/>
                </a:lnTo>
                <a:lnTo>
                  <a:pt x="1950754" y="808430"/>
                </a:lnTo>
                <a:lnTo>
                  <a:pt x="1932037" y="804204"/>
                </a:lnTo>
                <a:lnTo>
                  <a:pt x="1916338" y="808430"/>
                </a:lnTo>
                <a:lnTo>
                  <a:pt x="1897623" y="804204"/>
                </a:lnTo>
                <a:lnTo>
                  <a:pt x="1879509" y="793939"/>
                </a:lnTo>
                <a:lnTo>
                  <a:pt x="1865623" y="771601"/>
                </a:lnTo>
                <a:lnTo>
                  <a:pt x="1873472" y="771601"/>
                </a:lnTo>
                <a:lnTo>
                  <a:pt x="1877698" y="765564"/>
                </a:lnTo>
                <a:lnTo>
                  <a:pt x="1879509" y="761336"/>
                </a:lnTo>
                <a:lnTo>
                  <a:pt x="1879509" y="759525"/>
                </a:lnTo>
                <a:lnTo>
                  <a:pt x="1883735" y="759525"/>
                </a:lnTo>
                <a:lnTo>
                  <a:pt x="1887963" y="759525"/>
                </a:lnTo>
                <a:lnTo>
                  <a:pt x="1894000" y="759525"/>
                </a:lnTo>
                <a:lnTo>
                  <a:pt x="1906075" y="755299"/>
                </a:lnTo>
                <a:lnTo>
                  <a:pt x="1926000" y="761336"/>
                </a:lnTo>
                <a:lnTo>
                  <a:pt x="1950754" y="759525"/>
                </a:lnTo>
                <a:lnTo>
                  <a:pt x="1978526" y="755299"/>
                </a:lnTo>
                <a:lnTo>
                  <a:pt x="2003282" y="755299"/>
                </a:lnTo>
                <a:close/>
                <a:moveTo>
                  <a:pt x="1717706" y="726320"/>
                </a:moveTo>
                <a:lnTo>
                  <a:pt x="1727970" y="726320"/>
                </a:lnTo>
                <a:lnTo>
                  <a:pt x="1741856" y="726320"/>
                </a:lnTo>
                <a:lnTo>
                  <a:pt x="1746083" y="732357"/>
                </a:lnTo>
                <a:lnTo>
                  <a:pt x="1749706" y="736585"/>
                </a:lnTo>
                <a:lnTo>
                  <a:pt x="1752121" y="745037"/>
                </a:lnTo>
                <a:lnTo>
                  <a:pt x="1752121" y="751074"/>
                </a:lnTo>
                <a:lnTo>
                  <a:pt x="1756347" y="759528"/>
                </a:lnTo>
                <a:lnTo>
                  <a:pt x="1756347" y="771601"/>
                </a:lnTo>
                <a:lnTo>
                  <a:pt x="1749706" y="771601"/>
                </a:lnTo>
                <a:lnTo>
                  <a:pt x="1749706" y="780056"/>
                </a:lnTo>
                <a:lnTo>
                  <a:pt x="1756347" y="780056"/>
                </a:lnTo>
                <a:lnTo>
                  <a:pt x="1766007" y="783677"/>
                </a:lnTo>
                <a:lnTo>
                  <a:pt x="1778082" y="786092"/>
                </a:lnTo>
                <a:lnTo>
                  <a:pt x="1788347" y="786092"/>
                </a:lnTo>
                <a:lnTo>
                  <a:pt x="1802836" y="786092"/>
                </a:lnTo>
                <a:lnTo>
                  <a:pt x="1808874" y="780056"/>
                </a:lnTo>
                <a:lnTo>
                  <a:pt x="1812496" y="775829"/>
                </a:lnTo>
                <a:lnTo>
                  <a:pt x="1816722" y="775829"/>
                </a:lnTo>
                <a:lnTo>
                  <a:pt x="1820950" y="775829"/>
                </a:lnTo>
                <a:lnTo>
                  <a:pt x="1826987" y="780056"/>
                </a:lnTo>
                <a:lnTo>
                  <a:pt x="1831213" y="783677"/>
                </a:lnTo>
                <a:lnTo>
                  <a:pt x="1831213" y="786092"/>
                </a:lnTo>
                <a:lnTo>
                  <a:pt x="1831213" y="790318"/>
                </a:lnTo>
                <a:lnTo>
                  <a:pt x="1834836" y="793942"/>
                </a:lnTo>
                <a:lnTo>
                  <a:pt x="1834836" y="800583"/>
                </a:lnTo>
                <a:lnTo>
                  <a:pt x="1831213" y="808432"/>
                </a:lnTo>
                <a:lnTo>
                  <a:pt x="1831213" y="812658"/>
                </a:lnTo>
                <a:lnTo>
                  <a:pt x="1831213" y="815074"/>
                </a:lnTo>
                <a:lnTo>
                  <a:pt x="1831213" y="818695"/>
                </a:lnTo>
                <a:lnTo>
                  <a:pt x="1826987" y="827147"/>
                </a:lnTo>
                <a:lnTo>
                  <a:pt x="1806459" y="837412"/>
                </a:lnTo>
                <a:lnTo>
                  <a:pt x="1780498" y="837412"/>
                </a:lnTo>
                <a:lnTo>
                  <a:pt x="1752121" y="837412"/>
                </a:lnTo>
                <a:lnTo>
                  <a:pt x="1723744" y="843449"/>
                </a:lnTo>
                <a:lnTo>
                  <a:pt x="1703217" y="857940"/>
                </a:lnTo>
                <a:lnTo>
                  <a:pt x="1679066" y="876656"/>
                </a:lnTo>
                <a:lnTo>
                  <a:pt x="1656726" y="894768"/>
                </a:lnTo>
                <a:lnTo>
                  <a:pt x="1626539" y="905033"/>
                </a:lnTo>
                <a:lnTo>
                  <a:pt x="1622313" y="898995"/>
                </a:lnTo>
                <a:lnTo>
                  <a:pt x="1618087" y="891147"/>
                </a:lnTo>
                <a:lnTo>
                  <a:pt x="1618087" y="884506"/>
                </a:lnTo>
                <a:lnTo>
                  <a:pt x="1614464" y="872430"/>
                </a:lnTo>
                <a:lnTo>
                  <a:pt x="1626539" y="866392"/>
                </a:lnTo>
                <a:lnTo>
                  <a:pt x="1636804" y="857940"/>
                </a:lnTo>
                <a:lnTo>
                  <a:pt x="1642840" y="847677"/>
                </a:lnTo>
                <a:lnTo>
                  <a:pt x="1650690" y="837412"/>
                </a:lnTo>
                <a:lnTo>
                  <a:pt x="1654916" y="827147"/>
                </a:lnTo>
                <a:lnTo>
                  <a:pt x="1614464" y="827147"/>
                </a:lnTo>
                <a:lnTo>
                  <a:pt x="1589710" y="837412"/>
                </a:lnTo>
                <a:lnTo>
                  <a:pt x="1561936" y="841638"/>
                </a:lnTo>
                <a:lnTo>
                  <a:pt x="1529334" y="837412"/>
                </a:lnTo>
                <a:lnTo>
                  <a:pt x="1508806" y="827147"/>
                </a:lnTo>
                <a:lnTo>
                  <a:pt x="1499146" y="827147"/>
                </a:lnTo>
                <a:lnTo>
                  <a:pt x="1499146" y="818695"/>
                </a:lnTo>
                <a:lnTo>
                  <a:pt x="1508806" y="815074"/>
                </a:lnTo>
                <a:lnTo>
                  <a:pt x="1517258" y="812658"/>
                </a:lnTo>
                <a:lnTo>
                  <a:pt x="1519071" y="808432"/>
                </a:lnTo>
                <a:lnTo>
                  <a:pt x="1526918" y="804204"/>
                </a:lnTo>
                <a:lnTo>
                  <a:pt x="1529334" y="793942"/>
                </a:lnTo>
                <a:lnTo>
                  <a:pt x="1523297" y="793942"/>
                </a:lnTo>
                <a:lnTo>
                  <a:pt x="1523297" y="786092"/>
                </a:lnTo>
                <a:lnTo>
                  <a:pt x="1533560" y="786092"/>
                </a:lnTo>
                <a:lnTo>
                  <a:pt x="1541409" y="783677"/>
                </a:lnTo>
                <a:lnTo>
                  <a:pt x="1547447" y="783677"/>
                </a:lnTo>
                <a:lnTo>
                  <a:pt x="1555295" y="780056"/>
                </a:lnTo>
                <a:lnTo>
                  <a:pt x="1551673" y="775829"/>
                </a:lnTo>
                <a:lnTo>
                  <a:pt x="1547447" y="771601"/>
                </a:lnTo>
                <a:lnTo>
                  <a:pt x="1543222" y="769791"/>
                </a:lnTo>
                <a:lnTo>
                  <a:pt x="1543222" y="765565"/>
                </a:lnTo>
                <a:lnTo>
                  <a:pt x="1541409" y="761339"/>
                </a:lnTo>
                <a:lnTo>
                  <a:pt x="1537183" y="755300"/>
                </a:lnTo>
                <a:lnTo>
                  <a:pt x="1543222" y="755300"/>
                </a:lnTo>
                <a:lnTo>
                  <a:pt x="1547447" y="751074"/>
                </a:lnTo>
                <a:lnTo>
                  <a:pt x="1551673" y="751074"/>
                </a:lnTo>
                <a:lnTo>
                  <a:pt x="1555295" y="746848"/>
                </a:lnTo>
                <a:lnTo>
                  <a:pt x="1593936" y="759528"/>
                </a:lnTo>
                <a:lnTo>
                  <a:pt x="1626539" y="771601"/>
                </a:lnTo>
                <a:lnTo>
                  <a:pt x="1654916" y="786092"/>
                </a:lnTo>
                <a:lnTo>
                  <a:pt x="1685103" y="798168"/>
                </a:lnTo>
                <a:lnTo>
                  <a:pt x="1723744" y="800583"/>
                </a:lnTo>
                <a:lnTo>
                  <a:pt x="1717706" y="783677"/>
                </a:lnTo>
                <a:lnTo>
                  <a:pt x="1711669" y="769791"/>
                </a:lnTo>
                <a:lnTo>
                  <a:pt x="1707443" y="759528"/>
                </a:lnTo>
                <a:lnTo>
                  <a:pt x="1703217" y="732357"/>
                </a:lnTo>
                <a:lnTo>
                  <a:pt x="1711669" y="730546"/>
                </a:lnTo>
                <a:close/>
                <a:moveTo>
                  <a:pt x="1508805" y="682849"/>
                </a:moveTo>
                <a:lnTo>
                  <a:pt x="1508805" y="697340"/>
                </a:lnTo>
                <a:lnTo>
                  <a:pt x="1508805" y="707603"/>
                </a:lnTo>
                <a:lnTo>
                  <a:pt x="1513031" y="717868"/>
                </a:lnTo>
                <a:lnTo>
                  <a:pt x="1508805" y="726320"/>
                </a:lnTo>
                <a:lnTo>
                  <a:pt x="1508805" y="732359"/>
                </a:lnTo>
                <a:lnTo>
                  <a:pt x="1499145" y="740811"/>
                </a:lnTo>
                <a:lnTo>
                  <a:pt x="1488882" y="746848"/>
                </a:lnTo>
                <a:lnTo>
                  <a:pt x="1476807" y="755300"/>
                </a:lnTo>
                <a:lnTo>
                  <a:pt x="1470768" y="765565"/>
                </a:lnTo>
                <a:lnTo>
                  <a:pt x="1456278" y="759529"/>
                </a:lnTo>
                <a:lnTo>
                  <a:pt x="1448430" y="755300"/>
                </a:lnTo>
                <a:lnTo>
                  <a:pt x="1442392" y="751074"/>
                </a:lnTo>
                <a:lnTo>
                  <a:pt x="1438166" y="746848"/>
                </a:lnTo>
                <a:lnTo>
                  <a:pt x="1432129" y="740811"/>
                </a:lnTo>
                <a:lnTo>
                  <a:pt x="1427903" y="775830"/>
                </a:lnTo>
                <a:lnTo>
                  <a:pt x="1417638" y="793943"/>
                </a:lnTo>
                <a:lnTo>
                  <a:pt x="1391677" y="800584"/>
                </a:lnTo>
                <a:lnTo>
                  <a:pt x="1371149" y="800584"/>
                </a:lnTo>
                <a:lnTo>
                  <a:pt x="1348809" y="800584"/>
                </a:lnTo>
                <a:lnTo>
                  <a:pt x="1322848" y="800584"/>
                </a:lnTo>
                <a:lnTo>
                  <a:pt x="1322848" y="771604"/>
                </a:lnTo>
                <a:lnTo>
                  <a:pt x="1360885" y="745037"/>
                </a:lnTo>
                <a:lnTo>
                  <a:pt x="1403752" y="717868"/>
                </a:lnTo>
                <a:lnTo>
                  <a:pt x="1452051" y="697340"/>
                </a:lnTo>
                <a:close/>
                <a:moveTo>
                  <a:pt x="8659712" y="682849"/>
                </a:moveTo>
                <a:lnTo>
                  <a:pt x="8678427" y="682849"/>
                </a:lnTo>
                <a:lnTo>
                  <a:pt x="8684466" y="701566"/>
                </a:lnTo>
                <a:lnTo>
                  <a:pt x="8684466" y="722093"/>
                </a:lnTo>
                <a:lnTo>
                  <a:pt x="8684466" y="746847"/>
                </a:lnTo>
                <a:lnTo>
                  <a:pt x="8716464" y="736584"/>
                </a:lnTo>
                <a:lnTo>
                  <a:pt x="8741220" y="722093"/>
                </a:lnTo>
                <a:lnTo>
                  <a:pt x="8769596" y="707602"/>
                </a:lnTo>
                <a:lnTo>
                  <a:pt x="8769596" y="818696"/>
                </a:lnTo>
                <a:lnTo>
                  <a:pt x="8769596" y="822922"/>
                </a:lnTo>
                <a:lnTo>
                  <a:pt x="8765370" y="822922"/>
                </a:lnTo>
                <a:lnTo>
                  <a:pt x="8763558" y="827150"/>
                </a:lnTo>
                <a:lnTo>
                  <a:pt x="8736992" y="827150"/>
                </a:lnTo>
                <a:lnTo>
                  <a:pt x="8702578" y="828960"/>
                </a:lnTo>
                <a:lnTo>
                  <a:pt x="8668165" y="833187"/>
                </a:lnTo>
                <a:lnTo>
                  <a:pt x="8639788" y="837413"/>
                </a:lnTo>
                <a:lnTo>
                  <a:pt x="8617448" y="841639"/>
                </a:lnTo>
                <a:lnTo>
                  <a:pt x="8607185" y="843452"/>
                </a:lnTo>
                <a:lnTo>
                  <a:pt x="8583034" y="822922"/>
                </a:lnTo>
                <a:lnTo>
                  <a:pt x="8564920" y="793942"/>
                </a:lnTo>
                <a:lnTo>
                  <a:pt x="8554657" y="755300"/>
                </a:lnTo>
                <a:lnTo>
                  <a:pt x="8556468" y="745037"/>
                </a:lnTo>
                <a:lnTo>
                  <a:pt x="8560694" y="736584"/>
                </a:lnTo>
                <a:lnTo>
                  <a:pt x="8564920" y="730546"/>
                </a:lnTo>
                <a:lnTo>
                  <a:pt x="8569148" y="722093"/>
                </a:lnTo>
                <a:lnTo>
                  <a:pt x="8570959" y="716057"/>
                </a:lnTo>
                <a:lnTo>
                  <a:pt x="8584845" y="707602"/>
                </a:lnTo>
                <a:lnTo>
                  <a:pt x="8603562" y="697340"/>
                </a:lnTo>
                <a:lnTo>
                  <a:pt x="8631938" y="687075"/>
                </a:lnTo>
                <a:close/>
                <a:moveTo>
                  <a:pt x="2728395" y="682849"/>
                </a:moveTo>
                <a:lnTo>
                  <a:pt x="2752548" y="693113"/>
                </a:lnTo>
                <a:lnTo>
                  <a:pt x="2752548" y="701565"/>
                </a:lnTo>
                <a:lnTo>
                  <a:pt x="2742283" y="701565"/>
                </a:lnTo>
                <a:lnTo>
                  <a:pt x="2736245" y="701565"/>
                </a:lnTo>
                <a:lnTo>
                  <a:pt x="2732019" y="701565"/>
                </a:lnTo>
                <a:lnTo>
                  <a:pt x="2728395" y="697339"/>
                </a:lnTo>
                <a:lnTo>
                  <a:pt x="2728395" y="693113"/>
                </a:lnTo>
                <a:close/>
                <a:moveTo>
                  <a:pt x="1988793" y="668964"/>
                </a:moveTo>
                <a:lnTo>
                  <a:pt x="2053998" y="668964"/>
                </a:lnTo>
                <a:lnTo>
                  <a:pt x="2053998" y="675000"/>
                </a:lnTo>
                <a:lnTo>
                  <a:pt x="2057621" y="682849"/>
                </a:lnTo>
                <a:lnTo>
                  <a:pt x="2057621" y="689491"/>
                </a:lnTo>
                <a:lnTo>
                  <a:pt x="2060037" y="701566"/>
                </a:lnTo>
                <a:lnTo>
                  <a:pt x="2043735" y="701566"/>
                </a:lnTo>
                <a:lnTo>
                  <a:pt x="2035281" y="701566"/>
                </a:lnTo>
                <a:lnTo>
                  <a:pt x="2029245" y="701566"/>
                </a:lnTo>
                <a:lnTo>
                  <a:pt x="2015359" y="697340"/>
                </a:lnTo>
                <a:lnTo>
                  <a:pt x="2003283" y="697340"/>
                </a:lnTo>
                <a:lnTo>
                  <a:pt x="1988793" y="693114"/>
                </a:lnTo>
                <a:close/>
                <a:moveTo>
                  <a:pt x="2140938" y="668961"/>
                </a:moveTo>
                <a:lnTo>
                  <a:pt x="2153014" y="668961"/>
                </a:lnTo>
                <a:lnTo>
                  <a:pt x="2159050" y="689489"/>
                </a:lnTo>
                <a:lnTo>
                  <a:pt x="2173541" y="697338"/>
                </a:lnTo>
                <a:lnTo>
                  <a:pt x="2195276" y="697338"/>
                </a:lnTo>
                <a:lnTo>
                  <a:pt x="2229690" y="693112"/>
                </a:lnTo>
                <a:lnTo>
                  <a:pt x="2229690" y="701564"/>
                </a:lnTo>
                <a:lnTo>
                  <a:pt x="2233918" y="711829"/>
                </a:lnTo>
                <a:lnTo>
                  <a:pt x="2238144" y="722092"/>
                </a:lnTo>
                <a:lnTo>
                  <a:pt x="2238144" y="730544"/>
                </a:lnTo>
                <a:lnTo>
                  <a:pt x="2238144" y="740808"/>
                </a:lnTo>
                <a:lnTo>
                  <a:pt x="2238144" y="746845"/>
                </a:lnTo>
                <a:lnTo>
                  <a:pt x="2276784" y="769788"/>
                </a:lnTo>
                <a:lnTo>
                  <a:pt x="2320859" y="780053"/>
                </a:lnTo>
                <a:lnTo>
                  <a:pt x="2371574" y="780053"/>
                </a:lnTo>
                <a:lnTo>
                  <a:pt x="2420479" y="780053"/>
                </a:lnTo>
                <a:lnTo>
                  <a:pt x="2474817" y="775827"/>
                </a:lnTo>
                <a:lnTo>
                  <a:pt x="2519496" y="780053"/>
                </a:lnTo>
                <a:lnTo>
                  <a:pt x="2519496" y="790317"/>
                </a:lnTo>
                <a:lnTo>
                  <a:pt x="2523724" y="800580"/>
                </a:lnTo>
                <a:lnTo>
                  <a:pt x="2527950" y="808429"/>
                </a:lnTo>
                <a:lnTo>
                  <a:pt x="2527950" y="812655"/>
                </a:lnTo>
                <a:lnTo>
                  <a:pt x="2527950" y="818694"/>
                </a:lnTo>
                <a:lnTo>
                  <a:pt x="2527950" y="827146"/>
                </a:lnTo>
                <a:lnTo>
                  <a:pt x="2519496" y="851900"/>
                </a:lnTo>
                <a:lnTo>
                  <a:pt x="2499573" y="851900"/>
                </a:lnTo>
                <a:lnTo>
                  <a:pt x="2474817" y="847674"/>
                </a:lnTo>
                <a:lnTo>
                  <a:pt x="2456705" y="843448"/>
                </a:lnTo>
                <a:lnTo>
                  <a:pt x="2448856" y="843448"/>
                </a:lnTo>
                <a:lnTo>
                  <a:pt x="2442819" y="847674"/>
                </a:lnTo>
                <a:lnTo>
                  <a:pt x="2438593" y="856126"/>
                </a:lnTo>
                <a:lnTo>
                  <a:pt x="2434367" y="857938"/>
                </a:lnTo>
                <a:lnTo>
                  <a:pt x="2428328" y="857938"/>
                </a:lnTo>
                <a:lnTo>
                  <a:pt x="2424102" y="862164"/>
                </a:lnTo>
                <a:lnTo>
                  <a:pt x="2414442" y="866391"/>
                </a:lnTo>
                <a:lnTo>
                  <a:pt x="2404178" y="866391"/>
                </a:lnTo>
                <a:lnTo>
                  <a:pt x="2392102" y="870617"/>
                </a:lnTo>
                <a:lnTo>
                  <a:pt x="2386066" y="872427"/>
                </a:lnTo>
                <a:lnTo>
                  <a:pt x="2375800" y="872427"/>
                </a:lnTo>
                <a:lnTo>
                  <a:pt x="2363725" y="872427"/>
                </a:lnTo>
                <a:lnTo>
                  <a:pt x="2357688" y="862164"/>
                </a:lnTo>
                <a:lnTo>
                  <a:pt x="2353462" y="851900"/>
                </a:lnTo>
                <a:lnTo>
                  <a:pt x="2347423" y="843448"/>
                </a:lnTo>
                <a:lnTo>
                  <a:pt x="2347423" y="851900"/>
                </a:lnTo>
                <a:lnTo>
                  <a:pt x="2339576" y="857938"/>
                </a:lnTo>
                <a:lnTo>
                  <a:pt x="2335348" y="866391"/>
                </a:lnTo>
                <a:lnTo>
                  <a:pt x="2333537" y="872427"/>
                </a:lnTo>
                <a:lnTo>
                  <a:pt x="2314821" y="872427"/>
                </a:lnTo>
                <a:lnTo>
                  <a:pt x="2306973" y="862164"/>
                </a:lnTo>
                <a:lnTo>
                  <a:pt x="2300935" y="847674"/>
                </a:lnTo>
                <a:lnTo>
                  <a:pt x="2294898" y="833183"/>
                </a:lnTo>
                <a:lnTo>
                  <a:pt x="2290670" y="843448"/>
                </a:lnTo>
                <a:lnTo>
                  <a:pt x="2286444" y="851900"/>
                </a:lnTo>
                <a:lnTo>
                  <a:pt x="2282822" y="856126"/>
                </a:lnTo>
                <a:lnTo>
                  <a:pt x="2276784" y="856126"/>
                </a:lnTo>
                <a:lnTo>
                  <a:pt x="2268332" y="851900"/>
                </a:lnTo>
                <a:lnTo>
                  <a:pt x="2262295" y="847674"/>
                </a:lnTo>
                <a:lnTo>
                  <a:pt x="2258067" y="843448"/>
                </a:lnTo>
                <a:lnTo>
                  <a:pt x="2258067" y="841635"/>
                </a:lnTo>
                <a:lnTo>
                  <a:pt x="2258067" y="837409"/>
                </a:lnTo>
                <a:lnTo>
                  <a:pt x="2258067" y="833183"/>
                </a:lnTo>
                <a:lnTo>
                  <a:pt x="2258067" y="828957"/>
                </a:lnTo>
                <a:lnTo>
                  <a:pt x="2254446" y="827146"/>
                </a:lnTo>
                <a:lnTo>
                  <a:pt x="2252030" y="827146"/>
                </a:lnTo>
                <a:lnTo>
                  <a:pt x="2248407" y="828957"/>
                </a:lnTo>
                <a:lnTo>
                  <a:pt x="2239955" y="828957"/>
                </a:lnTo>
                <a:lnTo>
                  <a:pt x="2229690" y="833183"/>
                </a:lnTo>
                <a:lnTo>
                  <a:pt x="2223653" y="833183"/>
                </a:lnTo>
                <a:lnTo>
                  <a:pt x="2211578" y="837409"/>
                </a:lnTo>
                <a:lnTo>
                  <a:pt x="2209767" y="833183"/>
                </a:lnTo>
                <a:lnTo>
                  <a:pt x="2205541" y="833183"/>
                </a:lnTo>
                <a:lnTo>
                  <a:pt x="2197692" y="828957"/>
                </a:lnTo>
                <a:lnTo>
                  <a:pt x="2195276" y="827146"/>
                </a:lnTo>
                <a:lnTo>
                  <a:pt x="2187427" y="822920"/>
                </a:lnTo>
                <a:lnTo>
                  <a:pt x="2183201" y="818694"/>
                </a:lnTo>
                <a:lnTo>
                  <a:pt x="2187427" y="798165"/>
                </a:lnTo>
                <a:lnTo>
                  <a:pt x="2183201" y="783676"/>
                </a:lnTo>
                <a:lnTo>
                  <a:pt x="2177164" y="771601"/>
                </a:lnTo>
                <a:lnTo>
                  <a:pt x="2169315" y="755299"/>
                </a:lnTo>
                <a:lnTo>
                  <a:pt x="2169315" y="732356"/>
                </a:lnTo>
                <a:lnTo>
                  <a:pt x="2134901" y="730544"/>
                </a:lnTo>
                <a:lnTo>
                  <a:pt x="2102297" y="717865"/>
                </a:lnTo>
                <a:lnTo>
                  <a:pt x="2073920" y="707603"/>
                </a:lnTo>
                <a:lnTo>
                  <a:pt x="2072109" y="703980"/>
                </a:lnTo>
                <a:lnTo>
                  <a:pt x="2072109" y="701564"/>
                </a:lnTo>
                <a:lnTo>
                  <a:pt x="2072109" y="697338"/>
                </a:lnTo>
                <a:lnTo>
                  <a:pt x="2067883" y="693112"/>
                </a:lnTo>
                <a:lnTo>
                  <a:pt x="2067883" y="682847"/>
                </a:lnTo>
                <a:lnTo>
                  <a:pt x="2082374" y="679226"/>
                </a:lnTo>
                <a:lnTo>
                  <a:pt x="2100486" y="679226"/>
                </a:lnTo>
                <a:lnTo>
                  <a:pt x="2120411" y="674998"/>
                </a:lnTo>
                <a:lnTo>
                  <a:pt x="2126447" y="672585"/>
                </a:lnTo>
                <a:lnTo>
                  <a:pt x="2134901" y="672585"/>
                </a:lnTo>
                <a:close/>
                <a:moveTo>
                  <a:pt x="1834833" y="660510"/>
                </a:moveTo>
                <a:lnTo>
                  <a:pt x="1849323" y="668962"/>
                </a:lnTo>
                <a:lnTo>
                  <a:pt x="1863210" y="675000"/>
                </a:lnTo>
                <a:lnTo>
                  <a:pt x="1869246" y="687076"/>
                </a:lnTo>
                <a:lnTo>
                  <a:pt x="1877701" y="701564"/>
                </a:lnTo>
                <a:lnTo>
                  <a:pt x="1879511" y="716055"/>
                </a:lnTo>
                <a:lnTo>
                  <a:pt x="1859586" y="716055"/>
                </a:lnTo>
                <a:lnTo>
                  <a:pt x="1859586" y="707603"/>
                </a:lnTo>
                <a:lnTo>
                  <a:pt x="1849323" y="701564"/>
                </a:lnTo>
                <a:lnTo>
                  <a:pt x="1845097" y="693112"/>
                </a:lnTo>
                <a:lnTo>
                  <a:pt x="1840869" y="687076"/>
                </a:lnTo>
                <a:lnTo>
                  <a:pt x="1837248" y="675000"/>
                </a:lnTo>
                <a:close/>
                <a:moveTo>
                  <a:pt x="1614463" y="644210"/>
                </a:moveTo>
                <a:lnTo>
                  <a:pt x="1632575" y="646021"/>
                </a:lnTo>
                <a:lnTo>
                  <a:pt x="1646463" y="646021"/>
                </a:lnTo>
                <a:lnTo>
                  <a:pt x="1660951" y="650247"/>
                </a:lnTo>
                <a:lnTo>
                  <a:pt x="1671216" y="654475"/>
                </a:lnTo>
                <a:lnTo>
                  <a:pt x="1665178" y="664737"/>
                </a:lnTo>
                <a:lnTo>
                  <a:pt x="1656725" y="675002"/>
                </a:lnTo>
                <a:lnTo>
                  <a:pt x="1650689" y="682851"/>
                </a:lnTo>
                <a:lnTo>
                  <a:pt x="1640424" y="693114"/>
                </a:lnTo>
                <a:lnTo>
                  <a:pt x="1628349" y="701566"/>
                </a:lnTo>
                <a:lnTo>
                  <a:pt x="1618086" y="703982"/>
                </a:lnTo>
                <a:lnTo>
                  <a:pt x="1612048" y="703982"/>
                </a:lnTo>
                <a:lnTo>
                  <a:pt x="1599972" y="701566"/>
                </a:lnTo>
                <a:lnTo>
                  <a:pt x="1593936" y="693114"/>
                </a:lnTo>
                <a:lnTo>
                  <a:pt x="1589710" y="687077"/>
                </a:lnTo>
                <a:lnTo>
                  <a:pt x="1586086" y="679228"/>
                </a:lnTo>
                <a:lnTo>
                  <a:pt x="1586086" y="668964"/>
                </a:lnTo>
                <a:lnTo>
                  <a:pt x="1599972" y="658701"/>
                </a:lnTo>
                <a:close/>
                <a:moveTo>
                  <a:pt x="2215805" y="644210"/>
                </a:moveTo>
                <a:lnTo>
                  <a:pt x="2248408" y="644210"/>
                </a:lnTo>
                <a:lnTo>
                  <a:pt x="2248408" y="660513"/>
                </a:lnTo>
                <a:lnTo>
                  <a:pt x="2215805" y="660513"/>
                </a:lnTo>
                <a:close/>
                <a:moveTo>
                  <a:pt x="2106525" y="629719"/>
                </a:moveTo>
                <a:lnTo>
                  <a:pt x="2116790" y="629719"/>
                </a:lnTo>
                <a:lnTo>
                  <a:pt x="2124638" y="629719"/>
                </a:lnTo>
                <a:lnTo>
                  <a:pt x="2130676" y="629719"/>
                </a:lnTo>
                <a:lnTo>
                  <a:pt x="2134903" y="629719"/>
                </a:lnTo>
                <a:lnTo>
                  <a:pt x="2140940" y="629719"/>
                </a:lnTo>
                <a:lnTo>
                  <a:pt x="2148789" y="629719"/>
                </a:lnTo>
                <a:lnTo>
                  <a:pt x="2159054" y="629719"/>
                </a:lnTo>
                <a:lnTo>
                  <a:pt x="2159054" y="644211"/>
                </a:lnTo>
                <a:lnTo>
                  <a:pt x="2112562" y="654475"/>
                </a:lnTo>
                <a:close/>
                <a:moveTo>
                  <a:pt x="1671217" y="606777"/>
                </a:moveTo>
                <a:lnTo>
                  <a:pt x="1685103" y="611003"/>
                </a:lnTo>
                <a:lnTo>
                  <a:pt x="1699594" y="615229"/>
                </a:lnTo>
                <a:lnTo>
                  <a:pt x="1711669" y="621267"/>
                </a:lnTo>
                <a:lnTo>
                  <a:pt x="1703215" y="621267"/>
                </a:lnTo>
                <a:lnTo>
                  <a:pt x="1685103" y="629720"/>
                </a:lnTo>
                <a:lnTo>
                  <a:pt x="1665179" y="629720"/>
                </a:lnTo>
                <a:lnTo>
                  <a:pt x="1640425" y="629720"/>
                </a:lnTo>
                <a:lnTo>
                  <a:pt x="1640425" y="621267"/>
                </a:lnTo>
                <a:lnTo>
                  <a:pt x="1646462" y="621267"/>
                </a:lnTo>
                <a:lnTo>
                  <a:pt x="1654916" y="615229"/>
                </a:lnTo>
                <a:lnTo>
                  <a:pt x="1665179" y="611003"/>
                </a:lnTo>
                <a:close/>
                <a:moveTo>
                  <a:pt x="6634703" y="603153"/>
                </a:moveTo>
                <a:lnTo>
                  <a:pt x="6669118" y="606776"/>
                </a:lnTo>
                <a:lnTo>
                  <a:pt x="6677570" y="615228"/>
                </a:lnTo>
                <a:lnTo>
                  <a:pt x="6681193" y="621265"/>
                </a:lnTo>
                <a:lnTo>
                  <a:pt x="6687230" y="629719"/>
                </a:lnTo>
                <a:lnTo>
                  <a:pt x="6683607" y="635756"/>
                </a:lnTo>
                <a:lnTo>
                  <a:pt x="6683607" y="639982"/>
                </a:lnTo>
                <a:lnTo>
                  <a:pt x="6681193" y="644208"/>
                </a:lnTo>
                <a:lnTo>
                  <a:pt x="6658853" y="672585"/>
                </a:lnTo>
                <a:lnTo>
                  <a:pt x="6630477" y="693112"/>
                </a:lnTo>
                <a:lnTo>
                  <a:pt x="6598479" y="711829"/>
                </a:lnTo>
                <a:lnTo>
                  <a:pt x="6559837" y="726320"/>
                </a:lnTo>
                <a:lnTo>
                  <a:pt x="6525424" y="740811"/>
                </a:lnTo>
                <a:lnTo>
                  <a:pt x="6492821" y="755300"/>
                </a:lnTo>
                <a:lnTo>
                  <a:pt x="6458405" y="783677"/>
                </a:lnTo>
                <a:lnTo>
                  <a:pt x="6417953" y="827147"/>
                </a:lnTo>
                <a:lnTo>
                  <a:pt x="6377503" y="876656"/>
                </a:lnTo>
                <a:lnTo>
                  <a:pt x="6337049" y="934013"/>
                </a:lnTo>
                <a:lnTo>
                  <a:pt x="6306861" y="991974"/>
                </a:lnTo>
                <a:lnTo>
                  <a:pt x="6284523" y="1049331"/>
                </a:lnTo>
                <a:lnTo>
                  <a:pt x="6274259" y="1103066"/>
                </a:lnTo>
                <a:lnTo>
                  <a:pt x="6278485" y="1121180"/>
                </a:lnTo>
                <a:lnTo>
                  <a:pt x="6292371" y="1141709"/>
                </a:lnTo>
                <a:lnTo>
                  <a:pt x="6308674" y="1164653"/>
                </a:lnTo>
                <a:lnTo>
                  <a:pt x="6331012" y="1180952"/>
                </a:lnTo>
                <a:lnTo>
                  <a:pt x="6331012" y="1189406"/>
                </a:lnTo>
                <a:lnTo>
                  <a:pt x="6320749" y="1189406"/>
                </a:lnTo>
                <a:lnTo>
                  <a:pt x="6312900" y="1207518"/>
                </a:lnTo>
                <a:lnTo>
                  <a:pt x="6284523" y="1195443"/>
                </a:lnTo>
                <a:lnTo>
                  <a:pt x="6251920" y="1189406"/>
                </a:lnTo>
                <a:lnTo>
                  <a:pt x="6241656" y="1160424"/>
                </a:lnTo>
                <a:lnTo>
                  <a:pt x="6223544" y="1135671"/>
                </a:lnTo>
                <a:lnTo>
                  <a:pt x="6207242" y="1116954"/>
                </a:lnTo>
                <a:lnTo>
                  <a:pt x="6189128" y="1098840"/>
                </a:lnTo>
                <a:lnTo>
                  <a:pt x="6175242" y="1069861"/>
                </a:lnTo>
                <a:lnTo>
                  <a:pt x="6195167" y="1055369"/>
                </a:lnTo>
                <a:lnTo>
                  <a:pt x="6207242" y="1049331"/>
                </a:lnTo>
                <a:lnTo>
                  <a:pt x="6207242" y="1039068"/>
                </a:lnTo>
                <a:lnTo>
                  <a:pt x="6203619" y="1030616"/>
                </a:lnTo>
                <a:lnTo>
                  <a:pt x="6199393" y="1016125"/>
                </a:lnTo>
                <a:lnTo>
                  <a:pt x="6203619" y="1002239"/>
                </a:lnTo>
                <a:lnTo>
                  <a:pt x="6213279" y="983522"/>
                </a:lnTo>
                <a:lnTo>
                  <a:pt x="6227770" y="973257"/>
                </a:lnTo>
                <a:lnTo>
                  <a:pt x="6241656" y="958768"/>
                </a:lnTo>
                <a:lnTo>
                  <a:pt x="6251920" y="938239"/>
                </a:lnTo>
                <a:lnTo>
                  <a:pt x="6245882" y="934013"/>
                </a:lnTo>
                <a:lnTo>
                  <a:pt x="6238033" y="929787"/>
                </a:lnTo>
                <a:lnTo>
                  <a:pt x="6238033" y="927976"/>
                </a:lnTo>
                <a:lnTo>
                  <a:pt x="6235619" y="927976"/>
                </a:lnTo>
                <a:lnTo>
                  <a:pt x="6235619" y="923750"/>
                </a:lnTo>
                <a:lnTo>
                  <a:pt x="6235619" y="919524"/>
                </a:lnTo>
                <a:lnTo>
                  <a:pt x="6251920" y="901410"/>
                </a:lnTo>
                <a:lnTo>
                  <a:pt x="6270032" y="884505"/>
                </a:lnTo>
                <a:lnTo>
                  <a:pt x="6280295" y="857939"/>
                </a:lnTo>
                <a:lnTo>
                  <a:pt x="6284523" y="851903"/>
                </a:lnTo>
                <a:lnTo>
                  <a:pt x="6280295" y="841638"/>
                </a:lnTo>
                <a:lnTo>
                  <a:pt x="6280295" y="833186"/>
                </a:lnTo>
                <a:lnTo>
                  <a:pt x="6278485" y="828960"/>
                </a:lnTo>
                <a:lnTo>
                  <a:pt x="6278485" y="818695"/>
                </a:lnTo>
                <a:lnTo>
                  <a:pt x="6278485" y="812658"/>
                </a:lnTo>
                <a:lnTo>
                  <a:pt x="6280295" y="800583"/>
                </a:lnTo>
                <a:lnTo>
                  <a:pt x="6308674" y="769791"/>
                </a:lnTo>
                <a:lnTo>
                  <a:pt x="6344898" y="736585"/>
                </a:lnTo>
                <a:lnTo>
                  <a:pt x="6389576" y="703980"/>
                </a:lnTo>
                <a:lnTo>
                  <a:pt x="6436067" y="679226"/>
                </a:lnTo>
                <a:lnTo>
                  <a:pt x="6474707" y="660509"/>
                </a:lnTo>
                <a:lnTo>
                  <a:pt x="6539310" y="660509"/>
                </a:lnTo>
                <a:lnTo>
                  <a:pt x="6559837" y="650247"/>
                </a:lnTo>
                <a:lnTo>
                  <a:pt x="6574328" y="639982"/>
                </a:lnTo>
                <a:lnTo>
                  <a:pt x="6583988" y="625491"/>
                </a:lnTo>
                <a:lnTo>
                  <a:pt x="6596063" y="617039"/>
                </a:lnTo>
                <a:lnTo>
                  <a:pt x="6610554" y="611002"/>
                </a:lnTo>
                <a:close/>
                <a:moveTo>
                  <a:pt x="2035281" y="549420"/>
                </a:moveTo>
                <a:lnTo>
                  <a:pt x="2067886" y="549420"/>
                </a:lnTo>
                <a:lnTo>
                  <a:pt x="2078149" y="563911"/>
                </a:lnTo>
                <a:lnTo>
                  <a:pt x="2092034" y="578400"/>
                </a:lnTo>
                <a:lnTo>
                  <a:pt x="2106525" y="588665"/>
                </a:lnTo>
                <a:lnTo>
                  <a:pt x="2100489" y="596515"/>
                </a:lnTo>
                <a:lnTo>
                  <a:pt x="2096263" y="600741"/>
                </a:lnTo>
                <a:lnTo>
                  <a:pt x="2092034" y="603156"/>
                </a:lnTo>
                <a:lnTo>
                  <a:pt x="2088413" y="611004"/>
                </a:lnTo>
                <a:lnTo>
                  <a:pt x="2085998" y="617043"/>
                </a:lnTo>
                <a:lnTo>
                  <a:pt x="2082375" y="629721"/>
                </a:lnTo>
                <a:lnTo>
                  <a:pt x="2072112" y="629721"/>
                </a:lnTo>
                <a:lnTo>
                  <a:pt x="2057621" y="629721"/>
                </a:lnTo>
                <a:lnTo>
                  <a:pt x="2049772" y="625495"/>
                </a:lnTo>
                <a:lnTo>
                  <a:pt x="2039509" y="625495"/>
                </a:lnTo>
                <a:lnTo>
                  <a:pt x="2029244" y="621269"/>
                </a:lnTo>
                <a:lnTo>
                  <a:pt x="2029244" y="606778"/>
                </a:lnTo>
                <a:lnTo>
                  <a:pt x="2031660" y="596515"/>
                </a:lnTo>
                <a:lnTo>
                  <a:pt x="2035281" y="582023"/>
                </a:lnTo>
                <a:lnTo>
                  <a:pt x="2035281" y="568137"/>
                </a:lnTo>
                <a:close/>
                <a:moveTo>
                  <a:pt x="7636340" y="516211"/>
                </a:moveTo>
                <a:lnTo>
                  <a:pt x="7674981" y="516211"/>
                </a:lnTo>
                <a:lnTo>
                  <a:pt x="7682830" y="526476"/>
                </a:lnTo>
                <a:lnTo>
                  <a:pt x="7684641" y="530702"/>
                </a:lnTo>
                <a:lnTo>
                  <a:pt x="7688867" y="536738"/>
                </a:lnTo>
                <a:lnTo>
                  <a:pt x="7696716" y="545191"/>
                </a:lnTo>
                <a:lnTo>
                  <a:pt x="7698527" y="555455"/>
                </a:lnTo>
                <a:lnTo>
                  <a:pt x="7688264" y="559681"/>
                </a:lnTo>
                <a:lnTo>
                  <a:pt x="7684036" y="561492"/>
                </a:lnTo>
                <a:lnTo>
                  <a:pt x="7677999" y="565720"/>
                </a:lnTo>
                <a:lnTo>
                  <a:pt x="7673773" y="571757"/>
                </a:lnTo>
                <a:lnTo>
                  <a:pt x="7669547" y="575983"/>
                </a:lnTo>
                <a:lnTo>
                  <a:pt x="7667735" y="586248"/>
                </a:lnTo>
                <a:lnTo>
                  <a:pt x="7696111" y="594700"/>
                </a:lnTo>
                <a:lnTo>
                  <a:pt x="7709999" y="600736"/>
                </a:lnTo>
                <a:lnTo>
                  <a:pt x="7723885" y="615227"/>
                </a:lnTo>
                <a:lnTo>
                  <a:pt x="7737771" y="633944"/>
                </a:lnTo>
                <a:lnTo>
                  <a:pt x="7761922" y="623679"/>
                </a:lnTo>
                <a:lnTo>
                  <a:pt x="7786073" y="619453"/>
                </a:lnTo>
                <a:lnTo>
                  <a:pt x="7814449" y="615227"/>
                </a:lnTo>
                <a:lnTo>
                  <a:pt x="7847052" y="604964"/>
                </a:lnTo>
                <a:lnTo>
                  <a:pt x="7848863" y="600736"/>
                </a:lnTo>
                <a:lnTo>
                  <a:pt x="7853089" y="604964"/>
                </a:lnTo>
                <a:lnTo>
                  <a:pt x="7853089" y="609190"/>
                </a:lnTo>
                <a:lnTo>
                  <a:pt x="7853089" y="613417"/>
                </a:lnTo>
                <a:lnTo>
                  <a:pt x="7881466" y="627905"/>
                </a:lnTo>
                <a:lnTo>
                  <a:pt x="7903806" y="644209"/>
                </a:lnTo>
                <a:lnTo>
                  <a:pt x="7920107" y="666547"/>
                </a:lnTo>
                <a:lnTo>
                  <a:pt x="7938219" y="691300"/>
                </a:lnTo>
                <a:lnTo>
                  <a:pt x="7938219" y="738394"/>
                </a:lnTo>
                <a:lnTo>
                  <a:pt x="7914069" y="757111"/>
                </a:lnTo>
                <a:lnTo>
                  <a:pt x="7903806" y="773412"/>
                </a:lnTo>
                <a:lnTo>
                  <a:pt x="7895957" y="792129"/>
                </a:lnTo>
                <a:lnTo>
                  <a:pt x="7885692" y="810846"/>
                </a:lnTo>
                <a:lnTo>
                  <a:pt x="7857315" y="827147"/>
                </a:lnTo>
                <a:lnTo>
                  <a:pt x="7824712" y="845862"/>
                </a:lnTo>
                <a:lnTo>
                  <a:pt x="7792109" y="868202"/>
                </a:lnTo>
                <a:lnTo>
                  <a:pt x="7767959" y="897182"/>
                </a:lnTo>
                <a:lnTo>
                  <a:pt x="7775808" y="897182"/>
                </a:lnTo>
                <a:lnTo>
                  <a:pt x="7799959" y="882693"/>
                </a:lnTo>
                <a:lnTo>
                  <a:pt x="7828335" y="878465"/>
                </a:lnTo>
                <a:lnTo>
                  <a:pt x="7860938" y="882693"/>
                </a:lnTo>
                <a:lnTo>
                  <a:pt x="7860938" y="888730"/>
                </a:lnTo>
                <a:lnTo>
                  <a:pt x="7856712" y="897182"/>
                </a:lnTo>
                <a:lnTo>
                  <a:pt x="7856712" y="898994"/>
                </a:lnTo>
                <a:lnTo>
                  <a:pt x="7856712" y="903221"/>
                </a:lnTo>
                <a:lnTo>
                  <a:pt x="7856712" y="907447"/>
                </a:lnTo>
                <a:lnTo>
                  <a:pt x="7860938" y="907447"/>
                </a:lnTo>
                <a:lnTo>
                  <a:pt x="7866977" y="911673"/>
                </a:lnTo>
                <a:lnTo>
                  <a:pt x="7877240" y="899597"/>
                </a:lnTo>
                <a:lnTo>
                  <a:pt x="7891126" y="889335"/>
                </a:lnTo>
                <a:lnTo>
                  <a:pt x="7905013" y="879070"/>
                </a:lnTo>
                <a:lnTo>
                  <a:pt x="7923126" y="870618"/>
                </a:lnTo>
                <a:lnTo>
                  <a:pt x="7923126" y="882693"/>
                </a:lnTo>
                <a:lnTo>
                  <a:pt x="7917089" y="892956"/>
                </a:lnTo>
                <a:lnTo>
                  <a:pt x="7912861" y="903221"/>
                </a:lnTo>
                <a:lnTo>
                  <a:pt x="7908635" y="917709"/>
                </a:lnTo>
                <a:lnTo>
                  <a:pt x="7904409" y="936426"/>
                </a:lnTo>
                <a:lnTo>
                  <a:pt x="7908635" y="940652"/>
                </a:lnTo>
                <a:lnTo>
                  <a:pt x="7912861" y="940652"/>
                </a:lnTo>
                <a:lnTo>
                  <a:pt x="7912861" y="942465"/>
                </a:lnTo>
                <a:lnTo>
                  <a:pt x="7930975" y="942465"/>
                </a:lnTo>
                <a:lnTo>
                  <a:pt x="7930975" y="917709"/>
                </a:lnTo>
                <a:lnTo>
                  <a:pt x="7965388" y="913483"/>
                </a:lnTo>
                <a:lnTo>
                  <a:pt x="7997991" y="913483"/>
                </a:lnTo>
                <a:lnTo>
                  <a:pt x="8022142" y="917709"/>
                </a:lnTo>
                <a:lnTo>
                  <a:pt x="8046292" y="936426"/>
                </a:lnTo>
                <a:lnTo>
                  <a:pt x="8046292" y="940652"/>
                </a:lnTo>
                <a:lnTo>
                  <a:pt x="8046292" y="950917"/>
                </a:lnTo>
                <a:lnTo>
                  <a:pt x="8050519" y="961182"/>
                </a:lnTo>
                <a:lnTo>
                  <a:pt x="8050519" y="971445"/>
                </a:lnTo>
                <a:lnTo>
                  <a:pt x="8054745" y="981709"/>
                </a:lnTo>
                <a:lnTo>
                  <a:pt x="8156176" y="990162"/>
                </a:lnTo>
                <a:lnTo>
                  <a:pt x="8164026" y="967821"/>
                </a:lnTo>
                <a:lnTo>
                  <a:pt x="8164026" y="961785"/>
                </a:lnTo>
                <a:lnTo>
                  <a:pt x="8164026" y="957559"/>
                </a:lnTo>
                <a:lnTo>
                  <a:pt x="8164026" y="951520"/>
                </a:lnTo>
                <a:lnTo>
                  <a:pt x="8164026" y="941257"/>
                </a:lnTo>
                <a:lnTo>
                  <a:pt x="8164026" y="929182"/>
                </a:lnTo>
                <a:lnTo>
                  <a:pt x="8170062" y="927371"/>
                </a:lnTo>
                <a:lnTo>
                  <a:pt x="8174290" y="927371"/>
                </a:lnTo>
                <a:lnTo>
                  <a:pt x="8174290" y="923143"/>
                </a:lnTo>
                <a:lnTo>
                  <a:pt x="8178514" y="918917"/>
                </a:lnTo>
                <a:lnTo>
                  <a:pt x="8199044" y="929182"/>
                </a:lnTo>
                <a:lnTo>
                  <a:pt x="8221382" y="941257"/>
                </a:lnTo>
                <a:lnTo>
                  <a:pt x="8241910" y="951520"/>
                </a:lnTo>
                <a:lnTo>
                  <a:pt x="8264250" y="932805"/>
                </a:lnTo>
                <a:lnTo>
                  <a:pt x="8288400" y="922540"/>
                </a:lnTo>
                <a:lnTo>
                  <a:pt x="8327040" y="918314"/>
                </a:lnTo>
                <a:lnTo>
                  <a:pt x="8327040" y="928577"/>
                </a:lnTo>
                <a:lnTo>
                  <a:pt x="8333078" y="928577"/>
                </a:lnTo>
                <a:lnTo>
                  <a:pt x="8351190" y="1000426"/>
                </a:lnTo>
                <a:lnTo>
                  <a:pt x="8327040" y="1025180"/>
                </a:lnTo>
                <a:lnTo>
                  <a:pt x="8313154" y="1062009"/>
                </a:lnTo>
                <a:lnTo>
                  <a:pt x="8317380" y="1068046"/>
                </a:lnTo>
                <a:lnTo>
                  <a:pt x="8321606" y="1076500"/>
                </a:lnTo>
                <a:lnTo>
                  <a:pt x="8321606" y="1082537"/>
                </a:lnTo>
                <a:lnTo>
                  <a:pt x="8323417" y="1090989"/>
                </a:lnTo>
                <a:lnTo>
                  <a:pt x="8327645" y="1101253"/>
                </a:lnTo>
                <a:lnTo>
                  <a:pt x="8345757" y="1119972"/>
                </a:lnTo>
                <a:lnTo>
                  <a:pt x="8369907" y="1134460"/>
                </a:lnTo>
                <a:lnTo>
                  <a:pt x="8390435" y="1148951"/>
                </a:lnTo>
                <a:lnTo>
                  <a:pt x="8394661" y="1144725"/>
                </a:lnTo>
                <a:lnTo>
                  <a:pt x="8398887" y="1140499"/>
                </a:lnTo>
                <a:lnTo>
                  <a:pt x="8409152" y="1124198"/>
                </a:lnTo>
                <a:lnTo>
                  <a:pt x="8417001" y="1101856"/>
                </a:lnTo>
                <a:lnTo>
                  <a:pt x="8423038" y="1081329"/>
                </a:lnTo>
                <a:lnTo>
                  <a:pt x="8436924" y="1062612"/>
                </a:lnTo>
                <a:lnTo>
                  <a:pt x="8436924" y="1081329"/>
                </a:lnTo>
                <a:lnTo>
                  <a:pt x="8441150" y="1095819"/>
                </a:lnTo>
                <a:lnTo>
                  <a:pt x="8447188" y="1106086"/>
                </a:lnTo>
                <a:lnTo>
                  <a:pt x="8459264" y="1112122"/>
                </a:lnTo>
                <a:lnTo>
                  <a:pt x="8473150" y="1116348"/>
                </a:lnTo>
                <a:lnTo>
                  <a:pt x="8489451" y="1120574"/>
                </a:lnTo>
                <a:lnTo>
                  <a:pt x="8516017" y="1077103"/>
                </a:lnTo>
                <a:lnTo>
                  <a:pt x="8526280" y="1087367"/>
                </a:lnTo>
                <a:lnTo>
                  <a:pt x="8536545" y="1095819"/>
                </a:lnTo>
                <a:lnTo>
                  <a:pt x="8542582" y="1106086"/>
                </a:lnTo>
                <a:lnTo>
                  <a:pt x="8554657" y="1112122"/>
                </a:lnTo>
                <a:lnTo>
                  <a:pt x="8568543" y="1120574"/>
                </a:lnTo>
                <a:lnTo>
                  <a:pt x="8574582" y="1112122"/>
                </a:lnTo>
                <a:lnTo>
                  <a:pt x="8582431" y="1106086"/>
                </a:lnTo>
                <a:lnTo>
                  <a:pt x="8588468" y="1106086"/>
                </a:lnTo>
                <a:lnTo>
                  <a:pt x="8592694" y="1106086"/>
                </a:lnTo>
                <a:lnTo>
                  <a:pt x="8602958" y="1106086"/>
                </a:lnTo>
                <a:lnTo>
                  <a:pt x="8610808" y="1110312"/>
                </a:lnTo>
                <a:lnTo>
                  <a:pt x="8624694" y="1110312"/>
                </a:lnTo>
                <a:lnTo>
                  <a:pt x="8620467" y="1073479"/>
                </a:lnTo>
                <a:lnTo>
                  <a:pt x="8612618" y="1048725"/>
                </a:lnTo>
                <a:lnTo>
                  <a:pt x="8606581" y="1015520"/>
                </a:lnTo>
                <a:lnTo>
                  <a:pt x="8630732" y="1009481"/>
                </a:lnTo>
                <a:lnTo>
                  <a:pt x="8653070" y="1001029"/>
                </a:lnTo>
                <a:lnTo>
                  <a:pt x="8687484" y="1001029"/>
                </a:lnTo>
                <a:lnTo>
                  <a:pt x="8726125" y="1005255"/>
                </a:lnTo>
                <a:lnTo>
                  <a:pt x="8764765" y="1015520"/>
                </a:lnTo>
                <a:lnTo>
                  <a:pt x="8800991" y="1025783"/>
                </a:lnTo>
                <a:lnTo>
                  <a:pt x="8833594" y="1037858"/>
                </a:lnTo>
                <a:lnTo>
                  <a:pt x="8847482" y="1048123"/>
                </a:lnTo>
                <a:lnTo>
                  <a:pt x="8853518" y="1054159"/>
                </a:lnTo>
                <a:lnTo>
                  <a:pt x="8857744" y="1066235"/>
                </a:lnTo>
                <a:lnTo>
                  <a:pt x="8857744" y="1072274"/>
                </a:lnTo>
                <a:lnTo>
                  <a:pt x="8861970" y="1076500"/>
                </a:lnTo>
                <a:lnTo>
                  <a:pt x="8861970" y="1082537"/>
                </a:lnTo>
                <a:lnTo>
                  <a:pt x="8868009" y="1086762"/>
                </a:lnTo>
                <a:lnTo>
                  <a:pt x="8875856" y="1090989"/>
                </a:lnTo>
                <a:lnTo>
                  <a:pt x="8886121" y="1095217"/>
                </a:lnTo>
                <a:lnTo>
                  <a:pt x="8906649" y="1086762"/>
                </a:lnTo>
                <a:lnTo>
                  <a:pt x="8930799" y="1086762"/>
                </a:lnTo>
                <a:lnTo>
                  <a:pt x="8957365" y="1086762"/>
                </a:lnTo>
                <a:lnTo>
                  <a:pt x="8967628" y="1109104"/>
                </a:lnTo>
                <a:lnTo>
                  <a:pt x="8981514" y="1129632"/>
                </a:lnTo>
                <a:lnTo>
                  <a:pt x="9002044" y="1148348"/>
                </a:lnTo>
                <a:lnTo>
                  <a:pt x="9028608" y="1158611"/>
                </a:lnTo>
                <a:lnTo>
                  <a:pt x="9052758" y="1148348"/>
                </a:lnTo>
                <a:lnTo>
                  <a:pt x="9087172" y="1148348"/>
                </a:lnTo>
                <a:lnTo>
                  <a:pt x="9119777" y="1152575"/>
                </a:lnTo>
                <a:lnTo>
                  <a:pt x="9152380" y="1158611"/>
                </a:lnTo>
                <a:lnTo>
                  <a:pt x="9176530" y="1164650"/>
                </a:lnTo>
                <a:lnTo>
                  <a:pt x="9186793" y="1197855"/>
                </a:lnTo>
                <a:lnTo>
                  <a:pt x="9191019" y="1226837"/>
                </a:lnTo>
                <a:lnTo>
                  <a:pt x="9197058" y="1251591"/>
                </a:lnTo>
                <a:lnTo>
                  <a:pt x="9204905" y="1255817"/>
                </a:lnTo>
                <a:lnTo>
                  <a:pt x="9209133" y="1264270"/>
                </a:lnTo>
                <a:lnTo>
                  <a:pt x="9215170" y="1266082"/>
                </a:lnTo>
                <a:lnTo>
                  <a:pt x="9282188" y="1260043"/>
                </a:lnTo>
                <a:lnTo>
                  <a:pt x="9349204" y="1260043"/>
                </a:lnTo>
                <a:lnTo>
                  <a:pt x="9418033" y="1260043"/>
                </a:lnTo>
                <a:lnTo>
                  <a:pt x="9424070" y="1274535"/>
                </a:lnTo>
                <a:lnTo>
                  <a:pt x="9434335" y="1284799"/>
                </a:lnTo>
                <a:lnTo>
                  <a:pt x="9446410" y="1299288"/>
                </a:lnTo>
                <a:lnTo>
                  <a:pt x="9456673" y="1307739"/>
                </a:lnTo>
                <a:lnTo>
                  <a:pt x="9470559" y="1318004"/>
                </a:lnTo>
                <a:lnTo>
                  <a:pt x="9470559" y="1307739"/>
                </a:lnTo>
                <a:lnTo>
                  <a:pt x="9474787" y="1303513"/>
                </a:lnTo>
                <a:lnTo>
                  <a:pt x="9476597" y="1295061"/>
                </a:lnTo>
                <a:lnTo>
                  <a:pt x="9476597" y="1289025"/>
                </a:lnTo>
                <a:lnTo>
                  <a:pt x="9480823" y="1278760"/>
                </a:lnTo>
                <a:lnTo>
                  <a:pt x="9474787" y="1266685"/>
                </a:lnTo>
                <a:lnTo>
                  <a:pt x="9470559" y="1260648"/>
                </a:lnTo>
                <a:lnTo>
                  <a:pt x="9466335" y="1256422"/>
                </a:lnTo>
                <a:lnTo>
                  <a:pt x="9466335" y="1250383"/>
                </a:lnTo>
                <a:lnTo>
                  <a:pt x="9470559" y="1241930"/>
                </a:lnTo>
                <a:lnTo>
                  <a:pt x="9470559" y="1231666"/>
                </a:lnTo>
                <a:lnTo>
                  <a:pt x="9470559" y="1221404"/>
                </a:lnTo>
                <a:lnTo>
                  <a:pt x="9504974" y="1227440"/>
                </a:lnTo>
                <a:lnTo>
                  <a:pt x="9529125" y="1241930"/>
                </a:lnTo>
                <a:lnTo>
                  <a:pt x="9557502" y="1252194"/>
                </a:lnTo>
                <a:lnTo>
                  <a:pt x="9569577" y="1252194"/>
                </a:lnTo>
                <a:lnTo>
                  <a:pt x="9579840" y="1252194"/>
                </a:lnTo>
                <a:lnTo>
                  <a:pt x="9590104" y="1250383"/>
                </a:lnTo>
                <a:lnTo>
                  <a:pt x="9597952" y="1241930"/>
                </a:lnTo>
                <a:lnTo>
                  <a:pt x="9603990" y="1237704"/>
                </a:lnTo>
                <a:lnTo>
                  <a:pt x="9611840" y="1235891"/>
                </a:lnTo>
                <a:lnTo>
                  <a:pt x="9727157" y="1285402"/>
                </a:lnTo>
                <a:lnTo>
                  <a:pt x="9791760" y="1353022"/>
                </a:lnTo>
                <a:lnTo>
                  <a:pt x="9802023" y="1361474"/>
                </a:lnTo>
                <a:lnTo>
                  <a:pt x="9812287" y="1361474"/>
                </a:lnTo>
                <a:lnTo>
                  <a:pt x="9822552" y="1363285"/>
                </a:lnTo>
                <a:lnTo>
                  <a:pt x="9834625" y="1363285"/>
                </a:lnTo>
                <a:lnTo>
                  <a:pt x="9844890" y="1371739"/>
                </a:lnTo>
                <a:lnTo>
                  <a:pt x="9865417" y="1390457"/>
                </a:lnTo>
                <a:lnTo>
                  <a:pt x="9879303" y="1410985"/>
                </a:lnTo>
                <a:lnTo>
                  <a:pt x="9893191" y="1429702"/>
                </a:lnTo>
                <a:lnTo>
                  <a:pt x="9911303" y="1444191"/>
                </a:lnTo>
                <a:lnTo>
                  <a:pt x="9945719" y="1450228"/>
                </a:lnTo>
                <a:lnTo>
                  <a:pt x="9949943" y="1448416"/>
                </a:lnTo>
                <a:lnTo>
                  <a:pt x="9954169" y="1448416"/>
                </a:lnTo>
                <a:lnTo>
                  <a:pt x="9958397" y="1444191"/>
                </a:lnTo>
                <a:lnTo>
                  <a:pt x="9960208" y="1444191"/>
                </a:lnTo>
                <a:lnTo>
                  <a:pt x="9968057" y="1444191"/>
                </a:lnTo>
                <a:lnTo>
                  <a:pt x="9988585" y="1468945"/>
                </a:lnTo>
                <a:lnTo>
                  <a:pt x="10010923" y="1493701"/>
                </a:lnTo>
                <a:lnTo>
                  <a:pt x="10029037" y="1520264"/>
                </a:lnTo>
                <a:lnTo>
                  <a:pt x="10035679" y="1551661"/>
                </a:lnTo>
                <a:lnTo>
                  <a:pt x="9965039" y="1551661"/>
                </a:lnTo>
                <a:lnTo>
                  <a:pt x="9960813" y="1557697"/>
                </a:lnTo>
                <a:lnTo>
                  <a:pt x="9954774" y="1566150"/>
                </a:lnTo>
                <a:lnTo>
                  <a:pt x="9950548" y="1570376"/>
                </a:lnTo>
                <a:lnTo>
                  <a:pt x="9946322" y="1580640"/>
                </a:lnTo>
                <a:lnTo>
                  <a:pt x="9942096" y="1590904"/>
                </a:lnTo>
                <a:lnTo>
                  <a:pt x="9949943" y="1595130"/>
                </a:lnTo>
                <a:lnTo>
                  <a:pt x="9954169" y="1599356"/>
                </a:lnTo>
                <a:lnTo>
                  <a:pt x="9955982" y="1601167"/>
                </a:lnTo>
                <a:lnTo>
                  <a:pt x="9960208" y="1609619"/>
                </a:lnTo>
                <a:lnTo>
                  <a:pt x="9960208" y="1613845"/>
                </a:lnTo>
                <a:lnTo>
                  <a:pt x="9955982" y="1619884"/>
                </a:lnTo>
                <a:lnTo>
                  <a:pt x="9949943" y="1630148"/>
                </a:lnTo>
                <a:lnTo>
                  <a:pt x="9945719" y="1634374"/>
                </a:lnTo>
                <a:lnTo>
                  <a:pt x="9939681" y="1638600"/>
                </a:lnTo>
                <a:lnTo>
                  <a:pt x="9931831" y="1638600"/>
                </a:lnTo>
                <a:lnTo>
                  <a:pt x="9925795" y="1638600"/>
                </a:lnTo>
                <a:lnTo>
                  <a:pt x="9911907" y="1638600"/>
                </a:lnTo>
                <a:lnTo>
                  <a:pt x="9898021" y="1616261"/>
                </a:lnTo>
                <a:lnTo>
                  <a:pt x="9875683" y="1605998"/>
                </a:lnTo>
                <a:lnTo>
                  <a:pt x="9847305" y="1599959"/>
                </a:lnTo>
                <a:lnTo>
                  <a:pt x="9847305" y="1573396"/>
                </a:lnTo>
                <a:lnTo>
                  <a:pt x="9841267" y="1571583"/>
                </a:lnTo>
                <a:lnTo>
                  <a:pt x="9833418" y="1567357"/>
                </a:lnTo>
                <a:lnTo>
                  <a:pt x="9831607" y="1563131"/>
                </a:lnTo>
                <a:lnTo>
                  <a:pt x="9823758" y="1558905"/>
                </a:lnTo>
                <a:lnTo>
                  <a:pt x="9809872" y="1558905"/>
                </a:lnTo>
                <a:lnTo>
                  <a:pt x="9805646" y="1558905"/>
                </a:lnTo>
                <a:lnTo>
                  <a:pt x="9803835" y="1563131"/>
                </a:lnTo>
                <a:lnTo>
                  <a:pt x="9799607" y="1563131"/>
                </a:lnTo>
                <a:lnTo>
                  <a:pt x="9795381" y="1563131"/>
                </a:lnTo>
                <a:lnTo>
                  <a:pt x="9789345" y="1567357"/>
                </a:lnTo>
                <a:lnTo>
                  <a:pt x="9781495" y="1552869"/>
                </a:lnTo>
                <a:lnTo>
                  <a:pt x="9771233" y="1538378"/>
                </a:lnTo>
                <a:lnTo>
                  <a:pt x="9763383" y="1528113"/>
                </a:lnTo>
                <a:lnTo>
                  <a:pt x="9763383" y="1552869"/>
                </a:lnTo>
                <a:lnTo>
                  <a:pt x="9757345" y="1581848"/>
                </a:lnTo>
                <a:lnTo>
                  <a:pt x="9749497" y="1606601"/>
                </a:lnTo>
                <a:lnTo>
                  <a:pt x="9733194" y="1621091"/>
                </a:lnTo>
                <a:lnTo>
                  <a:pt x="9725347" y="1625317"/>
                </a:lnTo>
                <a:lnTo>
                  <a:pt x="9719308" y="1625317"/>
                </a:lnTo>
                <a:lnTo>
                  <a:pt x="9715082" y="1625317"/>
                </a:lnTo>
                <a:lnTo>
                  <a:pt x="9710856" y="1625317"/>
                </a:lnTo>
                <a:lnTo>
                  <a:pt x="9706630" y="1621091"/>
                </a:lnTo>
                <a:lnTo>
                  <a:pt x="9704819" y="1621091"/>
                </a:lnTo>
                <a:lnTo>
                  <a:pt x="9700591" y="1621091"/>
                </a:lnTo>
                <a:lnTo>
                  <a:pt x="9696365" y="1625317"/>
                </a:lnTo>
                <a:lnTo>
                  <a:pt x="9692139" y="1629543"/>
                </a:lnTo>
                <a:lnTo>
                  <a:pt x="9686102" y="1639808"/>
                </a:lnTo>
                <a:lnTo>
                  <a:pt x="9706630" y="1664561"/>
                </a:lnTo>
                <a:lnTo>
                  <a:pt x="9728967" y="1708030"/>
                </a:lnTo>
                <a:lnTo>
                  <a:pt x="9739233" y="1757539"/>
                </a:lnTo>
                <a:lnTo>
                  <a:pt x="9733194" y="1757539"/>
                </a:lnTo>
                <a:lnTo>
                  <a:pt x="9728967" y="1761765"/>
                </a:lnTo>
                <a:lnTo>
                  <a:pt x="9721119" y="1761765"/>
                </a:lnTo>
                <a:lnTo>
                  <a:pt x="9710856" y="1765992"/>
                </a:lnTo>
                <a:lnTo>
                  <a:pt x="9696970" y="1755727"/>
                </a:lnTo>
                <a:lnTo>
                  <a:pt x="9686705" y="1747275"/>
                </a:lnTo>
                <a:lnTo>
                  <a:pt x="9672819" y="1745464"/>
                </a:lnTo>
                <a:lnTo>
                  <a:pt x="9654705" y="1741238"/>
                </a:lnTo>
                <a:lnTo>
                  <a:pt x="9644443" y="1770218"/>
                </a:lnTo>
                <a:lnTo>
                  <a:pt x="9623915" y="1784709"/>
                </a:lnTo>
                <a:lnTo>
                  <a:pt x="9597349" y="1794972"/>
                </a:lnTo>
                <a:lnTo>
                  <a:pt x="9568972" y="1805237"/>
                </a:lnTo>
                <a:lnTo>
                  <a:pt x="9567161" y="1834217"/>
                </a:lnTo>
                <a:lnTo>
                  <a:pt x="9559312" y="1856558"/>
                </a:lnTo>
                <a:lnTo>
                  <a:pt x="9545426" y="1877086"/>
                </a:lnTo>
                <a:lnTo>
                  <a:pt x="9517049" y="1881312"/>
                </a:lnTo>
                <a:lnTo>
                  <a:pt x="9496522" y="1887349"/>
                </a:lnTo>
                <a:lnTo>
                  <a:pt x="9482634" y="1895802"/>
                </a:lnTo>
                <a:lnTo>
                  <a:pt x="9468748" y="1900029"/>
                </a:lnTo>
                <a:lnTo>
                  <a:pt x="9458485" y="1891577"/>
                </a:lnTo>
                <a:lnTo>
                  <a:pt x="9446410" y="1881312"/>
                </a:lnTo>
                <a:lnTo>
                  <a:pt x="9440371" y="1871047"/>
                </a:lnTo>
                <a:lnTo>
                  <a:pt x="9426485" y="1872860"/>
                </a:lnTo>
                <a:lnTo>
                  <a:pt x="9408373" y="1877086"/>
                </a:lnTo>
                <a:lnTo>
                  <a:pt x="9394485" y="1885538"/>
                </a:lnTo>
                <a:lnTo>
                  <a:pt x="9384223" y="1891577"/>
                </a:lnTo>
                <a:lnTo>
                  <a:pt x="9384223" y="1906065"/>
                </a:lnTo>
                <a:lnTo>
                  <a:pt x="9373958" y="1910292"/>
                </a:lnTo>
                <a:lnTo>
                  <a:pt x="9355846" y="1910292"/>
                </a:lnTo>
                <a:lnTo>
                  <a:pt x="9331695" y="1910292"/>
                </a:lnTo>
                <a:lnTo>
                  <a:pt x="9309357" y="1914519"/>
                </a:lnTo>
                <a:lnTo>
                  <a:pt x="9299092" y="1916330"/>
                </a:lnTo>
                <a:lnTo>
                  <a:pt x="9280978" y="1959802"/>
                </a:lnTo>
                <a:lnTo>
                  <a:pt x="9279168" y="2006893"/>
                </a:lnTo>
                <a:lnTo>
                  <a:pt x="9279168" y="2060626"/>
                </a:lnTo>
                <a:lnTo>
                  <a:pt x="9285206" y="2107721"/>
                </a:lnTo>
                <a:lnTo>
                  <a:pt x="9274942" y="2107721"/>
                </a:lnTo>
                <a:lnTo>
                  <a:pt x="9270716" y="2107721"/>
                </a:lnTo>
                <a:lnTo>
                  <a:pt x="9266490" y="2107721"/>
                </a:lnTo>
                <a:lnTo>
                  <a:pt x="9264679" y="2111946"/>
                </a:lnTo>
                <a:lnTo>
                  <a:pt x="9260453" y="2113758"/>
                </a:lnTo>
                <a:lnTo>
                  <a:pt x="9256225" y="2125834"/>
                </a:lnTo>
                <a:lnTo>
                  <a:pt x="9251999" y="2136096"/>
                </a:lnTo>
                <a:lnTo>
                  <a:pt x="9251999" y="2150587"/>
                </a:lnTo>
                <a:lnTo>
                  <a:pt x="9251999" y="2166885"/>
                </a:lnTo>
                <a:lnTo>
                  <a:pt x="9227848" y="2166885"/>
                </a:lnTo>
                <a:lnTo>
                  <a:pt x="9213962" y="2189223"/>
                </a:lnTo>
                <a:lnTo>
                  <a:pt x="9203699" y="2203714"/>
                </a:lnTo>
                <a:lnTo>
                  <a:pt x="9199471" y="2218204"/>
                </a:lnTo>
                <a:lnTo>
                  <a:pt x="9195245" y="2247182"/>
                </a:lnTo>
                <a:lnTo>
                  <a:pt x="9189209" y="2247182"/>
                </a:lnTo>
                <a:lnTo>
                  <a:pt x="9181359" y="2247182"/>
                </a:lnTo>
                <a:lnTo>
                  <a:pt x="9179549" y="2247182"/>
                </a:lnTo>
                <a:lnTo>
                  <a:pt x="9175321" y="2247182"/>
                </a:lnTo>
                <a:lnTo>
                  <a:pt x="9167473" y="2247182"/>
                </a:lnTo>
                <a:lnTo>
                  <a:pt x="9153585" y="2276167"/>
                </a:lnTo>
                <a:lnTo>
                  <a:pt x="9143323" y="2311185"/>
                </a:lnTo>
                <a:lnTo>
                  <a:pt x="9119172" y="2311185"/>
                </a:lnTo>
                <a:lnTo>
                  <a:pt x="9111323" y="2350426"/>
                </a:lnTo>
                <a:lnTo>
                  <a:pt x="9099247" y="2350426"/>
                </a:lnTo>
                <a:lnTo>
                  <a:pt x="9099247" y="2340164"/>
                </a:lnTo>
                <a:lnTo>
                  <a:pt x="9070872" y="2300923"/>
                </a:lnTo>
                <a:lnTo>
                  <a:pt x="9052758" y="2253824"/>
                </a:lnTo>
                <a:lnTo>
                  <a:pt x="9048532" y="2200090"/>
                </a:lnTo>
                <a:lnTo>
                  <a:pt x="9052758" y="2136096"/>
                </a:lnTo>
                <a:lnTo>
                  <a:pt x="9063023" y="2127644"/>
                </a:lnTo>
                <a:lnTo>
                  <a:pt x="9070872" y="2121605"/>
                </a:lnTo>
                <a:lnTo>
                  <a:pt x="9081135" y="2113153"/>
                </a:lnTo>
                <a:lnTo>
                  <a:pt x="9085361" y="2102891"/>
                </a:lnTo>
                <a:lnTo>
                  <a:pt x="9091400" y="2088400"/>
                </a:lnTo>
                <a:lnTo>
                  <a:pt x="9081135" y="2069683"/>
                </a:lnTo>
                <a:lnTo>
                  <a:pt x="9076909" y="2044930"/>
                </a:lnTo>
                <a:lnTo>
                  <a:pt x="9090795" y="2015948"/>
                </a:lnTo>
                <a:lnTo>
                  <a:pt x="9104681" y="2005685"/>
                </a:lnTo>
                <a:lnTo>
                  <a:pt x="9122795" y="1997233"/>
                </a:lnTo>
                <a:lnTo>
                  <a:pt x="9143323" y="1991194"/>
                </a:lnTo>
                <a:lnTo>
                  <a:pt x="9157209" y="1976703"/>
                </a:lnTo>
                <a:lnTo>
                  <a:pt x="9185585" y="1933234"/>
                </a:lnTo>
                <a:lnTo>
                  <a:pt x="9213962" y="1889763"/>
                </a:lnTo>
                <a:lnTo>
                  <a:pt x="9236302" y="1871047"/>
                </a:lnTo>
                <a:lnTo>
                  <a:pt x="9260453" y="1854745"/>
                </a:lnTo>
                <a:lnTo>
                  <a:pt x="9284602" y="1836030"/>
                </a:lnTo>
                <a:lnTo>
                  <a:pt x="9294866" y="1811274"/>
                </a:lnTo>
                <a:lnTo>
                  <a:pt x="9302716" y="1782293"/>
                </a:lnTo>
                <a:lnTo>
                  <a:pt x="9312978" y="1755727"/>
                </a:lnTo>
                <a:lnTo>
                  <a:pt x="9312978" y="1753916"/>
                </a:lnTo>
                <a:lnTo>
                  <a:pt x="9308752" y="1753916"/>
                </a:lnTo>
                <a:lnTo>
                  <a:pt x="9308752" y="1749690"/>
                </a:lnTo>
                <a:lnTo>
                  <a:pt x="9304526" y="1745464"/>
                </a:lnTo>
                <a:lnTo>
                  <a:pt x="9298488" y="1749690"/>
                </a:lnTo>
                <a:lnTo>
                  <a:pt x="9294261" y="1753916"/>
                </a:lnTo>
                <a:lnTo>
                  <a:pt x="9292451" y="1755727"/>
                </a:lnTo>
                <a:lnTo>
                  <a:pt x="9274339" y="1782293"/>
                </a:lnTo>
                <a:lnTo>
                  <a:pt x="9256225" y="1811274"/>
                </a:lnTo>
                <a:lnTo>
                  <a:pt x="9238113" y="1836030"/>
                </a:lnTo>
                <a:lnTo>
                  <a:pt x="9213962" y="1854745"/>
                </a:lnTo>
                <a:lnTo>
                  <a:pt x="9181359" y="1869236"/>
                </a:lnTo>
                <a:lnTo>
                  <a:pt x="9179549" y="1857161"/>
                </a:lnTo>
                <a:lnTo>
                  <a:pt x="9179549" y="1855350"/>
                </a:lnTo>
                <a:lnTo>
                  <a:pt x="9175321" y="1846898"/>
                </a:lnTo>
                <a:lnTo>
                  <a:pt x="9175321" y="1836633"/>
                </a:lnTo>
                <a:lnTo>
                  <a:pt x="9179549" y="1832407"/>
                </a:lnTo>
                <a:lnTo>
                  <a:pt x="9179549" y="1828181"/>
                </a:lnTo>
                <a:lnTo>
                  <a:pt x="9179549" y="1826368"/>
                </a:lnTo>
                <a:lnTo>
                  <a:pt x="9181359" y="1817915"/>
                </a:lnTo>
                <a:lnTo>
                  <a:pt x="9181359" y="1811879"/>
                </a:lnTo>
                <a:lnTo>
                  <a:pt x="9171095" y="1803426"/>
                </a:lnTo>
                <a:lnTo>
                  <a:pt x="9160832" y="1799198"/>
                </a:lnTo>
                <a:lnTo>
                  <a:pt x="9152982" y="1797388"/>
                </a:lnTo>
                <a:lnTo>
                  <a:pt x="9142720" y="1793161"/>
                </a:lnTo>
                <a:lnTo>
                  <a:pt x="9136681" y="1797388"/>
                </a:lnTo>
                <a:lnTo>
                  <a:pt x="9118569" y="1807652"/>
                </a:lnTo>
                <a:lnTo>
                  <a:pt x="9094418" y="1828181"/>
                </a:lnTo>
                <a:lnTo>
                  <a:pt x="9072078" y="1854745"/>
                </a:lnTo>
                <a:lnTo>
                  <a:pt x="9051551" y="1879501"/>
                </a:lnTo>
                <a:lnTo>
                  <a:pt x="9041288" y="1898217"/>
                </a:lnTo>
                <a:lnTo>
                  <a:pt x="9041288" y="1904255"/>
                </a:lnTo>
                <a:lnTo>
                  <a:pt x="9041288" y="1912707"/>
                </a:lnTo>
                <a:lnTo>
                  <a:pt x="9043099" y="1918747"/>
                </a:lnTo>
                <a:lnTo>
                  <a:pt x="9047325" y="1929007"/>
                </a:lnTo>
                <a:lnTo>
                  <a:pt x="9051551" y="1937460"/>
                </a:lnTo>
                <a:lnTo>
                  <a:pt x="9051551" y="1943499"/>
                </a:lnTo>
                <a:lnTo>
                  <a:pt x="9029213" y="1953762"/>
                </a:lnTo>
                <a:lnTo>
                  <a:pt x="9005062" y="1957991"/>
                </a:lnTo>
                <a:lnTo>
                  <a:pt x="8972459" y="1962217"/>
                </a:lnTo>
                <a:lnTo>
                  <a:pt x="8942270" y="1962217"/>
                </a:lnTo>
                <a:lnTo>
                  <a:pt x="8942270" y="1922972"/>
                </a:lnTo>
                <a:lnTo>
                  <a:pt x="8909667" y="1929007"/>
                </a:lnTo>
                <a:lnTo>
                  <a:pt x="8881290" y="1941083"/>
                </a:lnTo>
                <a:lnTo>
                  <a:pt x="8857141" y="1936857"/>
                </a:lnTo>
                <a:lnTo>
                  <a:pt x="8839027" y="1914519"/>
                </a:lnTo>
                <a:lnTo>
                  <a:pt x="8768388" y="1904255"/>
                </a:lnTo>
                <a:lnTo>
                  <a:pt x="8744237" y="1929007"/>
                </a:lnTo>
                <a:lnTo>
                  <a:pt x="8715861" y="1947725"/>
                </a:lnTo>
                <a:lnTo>
                  <a:pt x="8691710" y="1968254"/>
                </a:lnTo>
                <a:lnTo>
                  <a:pt x="8677824" y="1994818"/>
                </a:lnTo>
                <a:lnTo>
                  <a:pt x="8663938" y="2019571"/>
                </a:lnTo>
                <a:lnTo>
                  <a:pt x="8650052" y="2044325"/>
                </a:lnTo>
                <a:lnTo>
                  <a:pt x="8631938" y="2063041"/>
                </a:lnTo>
                <a:lnTo>
                  <a:pt x="8575186" y="2081758"/>
                </a:lnTo>
                <a:lnTo>
                  <a:pt x="8561298" y="2096249"/>
                </a:lnTo>
                <a:lnTo>
                  <a:pt x="8551036" y="2112551"/>
                </a:lnTo>
                <a:lnTo>
                  <a:pt x="8540771" y="2127039"/>
                </a:lnTo>
                <a:lnTo>
                  <a:pt x="8516620" y="2145756"/>
                </a:lnTo>
                <a:lnTo>
                  <a:pt x="8516620" y="2166279"/>
                </a:lnTo>
                <a:lnTo>
                  <a:pt x="8546808" y="2166279"/>
                </a:lnTo>
                <a:lnTo>
                  <a:pt x="8551036" y="2178354"/>
                </a:lnTo>
                <a:lnTo>
                  <a:pt x="8555262" y="2184393"/>
                </a:lnTo>
                <a:lnTo>
                  <a:pt x="8557072" y="2192846"/>
                </a:lnTo>
                <a:lnTo>
                  <a:pt x="8564922" y="2198885"/>
                </a:lnTo>
                <a:lnTo>
                  <a:pt x="8570958" y="2203111"/>
                </a:lnTo>
                <a:lnTo>
                  <a:pt x="8584846" y="2207336"/>
                </a:lnTo>
                <a:lnTo>
                  <a:pt x="8592694" y="2198885"/>
                </a:lnTo>
                <a:lnTo>
                  <a:pt x="8598732" y="2194656"/>
                </a:lnTo>
                <a:lnTo>
                  <a:pt x="8610808" y="2192846"/>
                </a:lnTo>
                <a:lnTo>
                  <a:pt x="8621070" y="2192846"/>
                </a:lnTo>
                <a:lnTo>
                  <a:pt x="8639184" y="2192846"/>
                </a:lnTo>
                <a:lnTo>
                  <a:pt x="8653070" y="2209148"/>
                </a:lnTo>
                <a:lnTo>
                  <a:pt x="8663335" y="2223638"/>
                </a:lnTo>
                <a:lnTo>
                  <a:pt x="8669372" y="2242353"/>
                </a:lnTo>
                <a:lnTo>
                  <a:pt x="8677221" y="2271335"/>
                </a:lnTo>
                <a:lnTo>
                  <a:pt x="8681447" y="2290054"/>
                </a:lnTo>
                <a:lnTo>
                  <a:pt x="8677221" y="2300318"/>
                </a:lnTo>
                <a:lnTo>
                  <a:pt x="8666956" y="2310581"/>
                </a:lnTo>
                <a:lnTo>
                  <a:pt x="8662730" y="2329297"/>
                </a:lnTo>
                <a:lnTo>
                  <a:pt x="8662730" y="2349823"/>
                </a:lnTo>
                <a:lnTo>
                  <a:pt x="8668769" y="2368539"/>
                </a:lnTo>
                <a:lnTo>
                  <a:pt x="8676616" y="2387255"/>
                </a:lnTo>
                <a:lnTo>
                  <a:pt x="8682655" y="2412009"/>
                </a:lnTo>
                <a:lnTo>
                  <a:pt x="8662127" y="2434347"/>
                </a:lnTo>
                <a:lnTo>
                  <a:pt x="8648241" y="2459103"/>
                </a:lnTo>
                <a:lnTo>
                  <a:pt x="8637977" y="2483857"/>
                </a:lnTo>
                <a:lnTo>
                  <a:pt x="8624091" y="2517063"/>
                </a:lnTo>
                <a:lnTo>
                  <a:pt x="8616241" y="2523101"/>
                </a:lnTo>
                <a:lnTo>
                  <a:pt x="8598127" y="2545439"/>
                </a:lnTo>
                <a:lnTo>
                  <a:pt x="8577600" y="2570196"/>
                </a:lnTo>
                <a:lnTo>
                  <a:pt x="8555262" y="2599175"/>
                </a:lnTo>
                <a:lnTo>
                  <a:pt x="8531111" y="2623928"/>
                </a:lnTo>
                <a:lnTo>
                  <a:pt x="8510584" y="2648682"/>
                </a:lnTo>
                <a:lnTo>
                  <a:pt x="8496698" y="2667398"/>
                </a:lnTo>
                <a:lnTo>
                  <a:pt x="8488848" y="2675853"/>
                </a:lnTo>
                <a:lnTo>
                  <a:pt x="8464698" y="2681890"/>
                </a:lnTo>
                <a:lnTo>
                  <a:pt x="8440547" y="2677664"/>
                </a:lnTo>
                <a:lnTo>
                  <a:pt x="8418209" y="2677664"/>
                </a:lnTo>
                <a:lnTo>
                  <a:pt x="8397681" y="2681890"/>
                </a:lnTo>
                <a:lnTo>
                  <a:pt x="8379567" y="2700607"/>
                </a:lnTo>
                <a:lnTo>
                  <a:pt x="8365681" y="2721134"/>
                </a:lnTo>
                <a:lnTo>
                  <a:pt x="8355417" y="2743474"/>
                </a:lnTo>
                <a:lnTo>
                  <a:pt x="8341531" y="2764001"/>
                </a:lnTo>
                <a:lnTo>
                  <a:pt x="8321003" y="2778492"/>
                </a:lnTo>
                <a:lnTo>
                  <a:pt x="8316777" y="2778492"/>
                </a:lnTo>
                <a:lnTo>
                  <a:pt x="8312551" y="2782718"/>
                </a:lnTo>
                <a:lnTo>
                  <a:pt x="8308323" y="2782718"/>
                </a:lnTo>
                <a:lnTo>
                  <a:pt x="8302286" y="2782718"/>
                </a:lnTo>
                <a:lnTo>
                  <a:pt x="8294437" y="2786944"/>
                </a:lnTo>
                <a:lnTo>
                  <a:pt x="8302286" y="2807472"/>
                </a:lnTo>
                <a:lnTo>
                  <a:pt x="8316172" y="2829809"/>
                </a:lnTo>
                <a:lnTo>
                  <a:pt x="8326437" y="2854565"/>
                </a:lnTo>
                <a:lnTo>
                  <a:pt x="8340323" y="2879318"/>
                </a:lnTo>
                <a:lnTo>
                  <a:pt x="8346362" y="2901656"/>
                </a:lnTo>
                <a:lnTo>
                  <a:pt x="8350588" y="2926411"/>
                </a:lnTo>
                <a:lnTo>
                  <a:pt x="8344549" y="2942712"/>
                </a:lnTo>
                <a:lnTo>
                  <a:pt x="8330663" y="2957201"/>
                </a:lnTo>
                <a:lnTo>
                  <a:pt x="8302286" y="2969276"/>
                </a:lnTo>
                <a:lnTo>
                  <a:pt x="8255797" y="2975315"/>
                </a:lnTo>
                <a:lnTo>
                  <a:pt x="8255797" y="2956598"/>
                </a:lnTo>
                <a:lnTo>
                  <a:pt x="8251569" y="2940297"/>
                </a:lnTo>
                <a:lnTo>
                  <a:pt x="8251569" y="2915544"/>
                </a:lnTo>
                <a:lnTo>
                  <a:pt x="8255797" y="2886562"/>
                </a:lnTo>
                <a:lnTo>
                  <a:pt x="8255797" y="2864225"/>
                </a:lnTo>
                <a:lnTo>
                  <a:pt x="8245533" y="2864225"/>
                </a:lnTo>
                <a:lnTo>
                  <a:pt x="8237683" y="2864225"/>
                </a:lnTo>
                <a:lnTo>
                  <a:pt x="8231647" y="2864225"/>
                </a:lnTo>
                <a:lnTo>
                  <a:pt x="8227421" y="2864225"/>
                </a:lnTo>
                <a:lnTo>
                  <a:pt x="8223195" y="2859998"/>
                </a:lnTo>
                <a:lnTo>
                  <a:pt x="8217156" y="2858186"/>
                </a:lnTo>
                <a:lnTo>
                  <a:pt x="8209307" y="2846111"/>
                </a:lnTo>
                <a:lnTo>
                  <a:pt x="8217156" y="2835848"/>
                </a:lnTo>
                <a:lnTo>
                  <a:pt x="8223195" y="2825583"/>
                </a:lnTo>
                <a:lnTo>
                  <a:pt x="8227421" y="2815321"/>
                </a:lnTo>
                <a:lnTo>
                  <a:pt x="8235268" y="2800830"/>
                </a:lnTo>
                <a:lnTo>
                  <a:pt x="8217156" y="2800830"/>
                </a:lnTo>
                <a:lnTo>
                  <a:pt x="8194818" y="2796604"/>
                </a:lnTo>
                <a:lnTo>
                  <a:pt x="8170667" y="2802641"/>
                </a:lnTo>
                <a:lnTo>
                  <a:pt x="8142290" y="2814716"/>
                </a:lnTo>
                <a:lnTo>
                  <a:pt x="8118140" y="2824980"/>
                </a:lnTo>
                <a:lnTo>
                  <a:pt x="8118140" y="2816529"/>
                </a:lnTo>
                <a:lnTo>
                  <a:pt x="8122366" y="2806264"/>
                </a:lnTo>
                <a:lnTo>
                  <a:pt x="8126592" y="2800225"/>
                </a:lnTo>
                <a:lnTo>
                  <a:pt x="8128404" y="2788152"/>
                </a:lnTo>
                <a:lnTo>
                  <a:pt x="8132630" y="2782114"/>
                </a:lnTo>
                <a:lnTo>
                  <a:pt x="8138667" y="2767623"/>
                </a:lnTo>
                <a:lnTo>
                  <a:pt x="8132630" y="2767623"/>
                </a:lnTo>
                <a:lnTo>
                  <a:pt x="8126592" y="2763396"/>
                </a:lnTo>
                <a:lnTo>
                  <a:pt x="8118743" y="2763396"/>
                </a:lnTo>
                <a:lnTo>
                  <a:pt x="8108480" y="2759171"/>
                </a:lnTo>
                <a:lnTo>
                  <a:pt x="8086142" y="2781511"/>
                </a:lnTo>
                <a:lnTo>
                  <a:pt x="8061991" y="2800225"/>
                </a:lnTo>
                <a:lnTo>
                  <a:pt x="8037840" y="2820754"/>
                </a:lnTo>
                <a:lnTo>
                  <a:pt x="8023952" y="2845508"/>
                </a:lnTo>
                <a:lnTo>
                  <a:pt x="8037840" y="2853960"/>
                </a:lnTo>
                <a:lnTo>
                  <a:pt x="8048103" y="2859998"/>
                </a:lnTo>
                <a:lnTo>
                  <a:pt x="8055952" y="2868450"/>
                </a:lnTo>
                <a:lnTo>
                  <a:pt x="8061991" y="2874487"/>
                </a:lnTo>
                <a:lnTo>
                  <a:pt x="8069838" y="2886562"/>
                </a:lnTo>
                <a:lnTo>
                  <a:pt x="8090366" y="2874487"/>
                </a:lnTo>
                <a:lnTo>
                  <a:pt x="8108480" y="2868450"/>
                </a:lnTo>
                <a:lnTo>
                  <a:pt x="8126592" y="2868450"/>
                </a:lnTo>
                <a:lnTo>
                  <a:pt x="8147119" y="2878713"/>
                </a:lnTo>
                <a:lnTo>
                  <a:pt x="8157384" y="2878713"/>
                </a:lnTo>
                <a:lnTo>
                  <a:pt x="8157384" y="2903468"/>
                </a:lnTo>
                <a:lnTo>
                  <a:pt x="8118743" y="2903468"/>
                </a:lnTo>
                <a:lnTo>
                  <a:pt x="8104857" y="2922185"/>
                </a:lnTo>
                <a:lnTo>
                  <a:pt x="8090971" y="2936674"/>
                </a:lnTo>
                <a:lnTo>
                  <a:pt x="8080706" y="2951164"/>
                </a:lnTo>
                <a:lnTo>
                  <a:pt x="8070443" y="2975918"/>
                </a:lnTo>
                <a:lnTo>
                  <a:pt x="8098820" y="2994635"/>
                </a:lnTo>
                <a:lnTo>
                  <a:pt x="8115121" y="3023614"/>
                </a:lnTo>
                <a:lnTo>
                  <a:pt x="8129007" y="3062859"/>
                </a:lnTo>
                <a:lnTo>
                  <a:pt x="8136857" y="3102103"/>
                </a:lnTo>
                <a:lnTo>
                  <a:pt x="8138667" y="3145575"/>
                </a:lnTo>
                <a:lnTo>
                  <a:pt x="8138667" y="3183612"/>
                </a:lnTo>
                <a:lnTo>
                  <a:pt x="8114517" y="3199914"/>
                </a:lnTo>
                <a:lnTo>
                  <a:pt x="8100631" y="3228893"/>
                </a:lnTo>
                <a:lnTo>
                  <a:pt x="8086745" y="3255459"/>
                </a:lnTo>
                <a:lnTo>
                  <a:pt x="8070443" y="3284439"/>
                </a:lnTo>
                <a:lnTo>
                  <a:pt x="8034217" y="3323683"/>
                </a:lnTo>
                <a:lnTo>
                  <a:pt x="7987728" y="3352663"/>
                </a:lnTo>
                <a:lnTo>
                  <a:pt x="7938824" y="3373193"/>
                </a:lnTo>
                <a:lnTo>
                  <a:pt x="7882071" y="3391907"/>
                </a:lnTo>
                <a:lnTo>
                  <a:pt x="7829543" y="3402172"/>
                </a:lnTo>
                <a:lnTo>
                  <a:pt x="7829543" y="3416663"/>
                </a:lnTo>
                <a:lnTo>
                  <a:pt x="7829543" y="3425115"/>
                </a:lnTo>
                <a:lnTo>
                  <a:pt x="7829543" y="3431152"/>
                </a:lnTo>
                <a:lnTo>
                  <a:pt x="7829543" y="3435380"/>
                </a:lnTo>
                <a:lnTo>
                  <a:pt x="7833769" y="3439606"/>
                </a:lnTo>
                <a:lnTo>
                  <a:pt x="7833769" y="3449869"/>
                </a:lnTo>
                <a:lnTo>
                  <a:pt x="7835582" y="3460133"/>
                </a:lnTo>
                <a:lnTo>
                  <a:pt x="7829543" y="3468586"/>
                </a:lnTo>
                <a:lnTo>
                  <a:pt x="7821694" y="3474622"/>
                </a:lnTo>
                <a:lnTo>
                  <a:pt x="7819883" y="3478850"/>
                </a:lnTo>
                <a:lnTo>
                  <a:pt x="7812034" y="3484887"/>
                </a:lnTo>
                <a:lnTo>
                  <a:pt x="7798148" y="3493339"/>
                </a:lnTo>
                <a:lnTo>
                  <a:pt x="7793922" y="3493339"/>
                </a:lnTo>
                <a:lnTo>
                  <a:pt x="7792109" y="3497565"/>
                </a:lnTo>
                <a:lnTo>
                  <a:pt x="7787883" y="3497565"/>
                </a:lnTo>
                <a:lnTo>
                  <a:pt x="7783657" y="3497565"/>
                </a:lnTo>
                <a:lnTo>
                  <a:pt x="7777619" y="3499378"/>
                </a:lnTo>
                <a:lnTo>
                  <a:pt x="7773392" y="3489113"/>
                </a:lnTo>
                <a:lnTo>
                  <a:pt x="7769166" y="3478850"/>
                </a:lnTo>
                <a:lnTo>
                  <a:pt x="7769166" y="3468586"/>
                </a:lnTo>
                <a:lnTo>
                  <a:pt x="7769166" y="3449869"/>
                </a:lnTo>
                <a:lnTo>
                  <a:pt x="7777016" y="3445643"/>
                </a:lnTo>
                <a:lnTo>
                  <a:pt x="7783054" y="3445643"/>
                </a:lnTo>
                <a:lnTo>
                  <a:pt x="7790902" y="3441417"/>
                </a:lnTo>
                <a:lnTo>
                  <a:pt x="7792714" y="3435380"/>
                </a:lnTo>
                <a:lnTo>
                  <a:pt x="7796940" y="3426926"/>
                </a:lnTo>
                <a:lnTo>
                  <a:pt x="7792714" y="3420889"/>
                </a:lnTo>
                <a:lnTo>
                  <a:pt x="7786676" y="3410624"/>
                </a:lnTo>
                <a:lnTo>
                  <a:pt x="7782449" y="3402172"/>
                </a:lnTo>
                <a:lnTo>
                  <a:pt x="7776413" y="3397946"/>
                </a:lnTo>
                <a:lnTo>
                  <a:pt x="7772187" y="3397946"/>
                </a:lnTo>
                <a:lnTo>
                  <a:pt x="7761922" y="3396135"/>
                </a:lnTo>
                <a:lnTo>
                  <a:pt x="7749847" y="3396135"/>
                </a:lnTo>
                <a:lnTo>
                  <a:pt x="7737771" y="3412437"/>
                </a:lnTo>
                <a:lnTo>
                  <a:pt x="7723885" y="3424512"/>
                </a:lnTo>
                <a:lnTo>
                  <a:pt x="7711810" y="3434775"/>
                </a:lnTo>
                <a:lnTo>
                  <a:pt x="7701545" y="3453492"/>
                </a:lnTo>
                <a:lnTo>
                  <a:pt x="7697319" y="3482472"/>
                </a:lnTo>
                <a:lnTo>
                  <a:pt x="7729924" y="3513264"/>
                </a:lnTo>
                <a:lnTo>
                  <a:pt x="7754073" y="3546471"/>
                </a:lnTo>
                <a:lnTo>
                  <a:pt x="7776413" y="3581488"/>
                </a:lnTo>
                <a:lnTo>
                  <a:pt x="7786676" y="3628581"/>
                </a:lnTo>
                <a:lnTo>
                  <a:pt x="7790902" y="3685940"/>
                </a:lnTo>
                <a:lnTo>
                  <a:pt x="7673170" y="3782541"/>
                </a:lnTo>
                <a:lnTo>
                  <a:pt x="7659283" y="3782541"/>
                </a:lnTo>
                <a:lnTo>
                  <a:pt x="7649020" y="3743296"/>
                </a:lnTo>
                <a:lnTo>
                  <a:pt x="7626680" y="3714315"/>
                </a:lnTo>
                <a:lnTo>
                  <a:pt x="7598303" y="3689561"/>
                </a:lnTo>
                <a:lnTo>
                  <a:pt x="7568116" y="3664807"/>
                </a:lnTo>
                <a:lnTo>
                  <a:pt x="7535513" y="3638241"/>
                </a:lnTo>
                <a:lnTo>
                  <a:pt x="7521627" y="3695600"/>
                </a:lnTo>
                <a:lnTo>
                  <a:pt x="7503513" y="3742691"/>
                </a:lnTo>
                <a:lnTo>
                  <a:pt x="7521627" y="3752956"/>
                </a:lnTo>
                <a:lnTo>
                  <a:pt x="7529474" y="3767447"/>
                </a:lnTo>
                <a:lnTo>
                  <a:pt x="7531287" y="3786162"/>
                </a:lnTo>
                <a:lnTo>
                  <a:pt x="7543362" y="3806691"/>
                </a:lnTo>
                <a:lnTo>
                  <a:pt x="7545173" y="3810917"/>
                </a:lnTo>
                <a:lnTo>
                  <a:pt x="7553022" y="3810917"/>
                </a:lnTo>
                <a:lnTo>
                  <a:pt x="7559059" y="3810917"/>
                </a:lnTo>
                <a:lnTo>
                  <a:pt x="7566908" y="3810917"/>
                </a:lnTo>
                <a:lnTo>
                  <a:pt x="7572946" y="3815143"/>
                </a:lnTo>
                <a:lnTo>
                  <a:pt x="7601321" y="3844123"/>
                </a:lnTo>
                <a:lnTo>
                  <a:pt x="7623661" y="3887594"/>
                </a:lnTo>
                <a:lnTo>
                  <a:pt x="7637547" y="3937103"/>
                </a:lnTo>
                <a:lnTo>
                  <a:pt x="7639360" y="3988422"/>
                </a:lnTo>
                <a:lnTo>
                  <a:pt x="7622253" y="3988422"/>
                </a:lnTo>
                <a:lnTo>
                  <a:pt x="7630303" y="3998083"/>
                </a:lnTo>
                <a:lnTo>
                  <a:pt x="7652641" y="4028874"/>
                </a:lnTo>
                <a:lnTo>
                  <a:pt x="7676792" y="4065705"/>
                </a:lnTo>
                <a:lnTo>
                  <a:pt x="7711205" y="4094684"/>
                </a:lnTo>
                <a:lnTo>
                  <a:pt x="7705169" y="4129703"/>
                </a:lnTo>
                <a:lnTo>
                  <a:pt x="7705169" y="4172571"/>
                </a:lnTo>
                <a:lnTo>
                  <a:pt x="7733545" y="4176797"/>
                </a:lnTo>
                <a:lnTo>
                  <a:pt x="7751657" y="4182833"/>
                </a:lnTo>
                <a:lnTo>
                  <a:pt x="7764338" y="4195514"/>
                </a:lnTo>
                <a:lnTo>
                  <a:pt x="7782450" y="4205776"/>
                </a:lnTo>
                <a:lnTo>
                  <a:pt x="7804788" y="4205776"/>
                </a:lnTo>
                <a:lnTo>
                  <a:pt x="7821091" y="4197324"/>
                </a:lnTo>
                <a:lnTo>
                  <a:pt x="7834977" y="4191286"/>
                </a:lnTo>
                <a:lnTo>
                  <a:pt x="7849468" y="4187060"/>
                </a:lnTo>
                <a:lnTo>
                  <a:pt x="7881466" y="4197324"/>
                </a:lnTo>
                <a:lnTo>
                  <a:pt x="7918295" y="4211813"/>
                </a:lnTo>
                <a:lnTo>
                  <a:pt x="7952710" y="4230530"/>
                </a:lnTo>
                <a:lnTo>
                  <a:pt x="7984708" y="4245021"/>
                </a:lnTo>
                <a:lnTo>
                  <a:pt x="7981087" y="4245021"/>
                </a:lnTo>
                <a:lnTo>
                  <a:pt x="7976861" y="4249247"/>
                </a:lnTo>
                <a:lnTo>
                  <a:pt x="7972635" y="4249247"/>
                </a:lnTo>
                <a:lnTo>
                  <a:pt x="7966596" y="4252870"/>
                </a:lnTo>
                <a:lnTo>
                  <a:pt x="7946671" y="4259512"/>
                </a:lnTo>
                <a:lnTo>
                  <a:pt x="7906221" y="4259512"/>
                </a:lnTo>
                <a:lnTo>
                  <a:pt x="7861541" y="4252870"/>
                </a:lnTo>
                <a:lnTo>
                  <a:pt x="7815052" y="4240795"/>
                </a:lnTo>
                <a:lnTo>
                  <a:pt x="7764338" y="4230530"/>
                </a:lnTo>
                <a:lnTo>
                  <a:pt x="7725696" y="4220267"/>
                </a:lnTo>
                <a:lnTo>
                  <a:pt x="7695509" y="4205776"/>
                </a:lnTo>
                <a:lnTo>
                  <a:pt x="7681018" y="4197324"/>
                </a:lnTo>
                <a:lnTo>
                  <a:pt x="7687057" y="4191286"/>
                </a:lnTo>
                <a:lnTo>
                  <a:pt x="7691283" y="4187060"/>
                </a:lnTo>
                <a:lnTo>
                  <a:pt x="7695509" y="4181023"/>
                </a:lnTo>
                <a:lnTo>
                  <a:pt x="7652641" y="4168947"/>
                </a:lnTo>
                <a:lnTo>
                  <a:pt x="7616417" y="4148420"/>
                </a:lnTo>
                <a:lnTo>
                  <a:pt x="7583812" y="4115212"/>
                </a:lnTo>
                <a:lnTo>
                  <a:pt x="7559664" y="4080194"/>
                </a:lnTo>
                <a:lnTo>
                  <a:pt x="7534908" y="4040949"/>
                </a:lnTo>
                <a:lnTo>
                  <a:pt x="7514985" y="3999894"/>
                </a:lnTo>
                <a:lnTo>
                  <a:pt x="7492645" y="3969101"/>
                </a:lnTo>
                <a:lnTo>
                  <a:pt x="7472118" y="3942537"/>
                </a:lnTo>
                <a:lnTo>
                  <a:pt x="7450383" y="3925631"/>
                </a:lnTo>
                <a:lnTo>
                  <a:pt x="7425629" y="3903293"/>
                </a:lnTo>
                <a:lnTo>
                  <a:pt x="7403289" y="3882765"/>
                </a:lnTo>
                <a:lnTo>
                  <a:pt x="7393629" y="3849557"/>
                </a:lnTo>
                <a:lnTo>
                  <a:pt x="7460043" y="3858009"/>
                </a:lnTo>
                <a:lnTo>
                  <a:pt x="7486609" y="3888802"/>
                </a:lnTo>
                <a:lnTo>
                  <a:pt x="7514985" y="3907519"/>
                </a:lnTo>
                <a:lnTo>
                  <a:pt x="7543362" y="3925631"/>
                </a:lnTo>
                <a:lnTo>
                  <a:pt x="7548358" y="3928085"/>
                </a:lnTo>
                <a:lnTo>
                  <a:pt x="7541549" y="3911744"/>
                </a:lnTo>
                <a:lnTo>
                  <a:pt x="7533702" y="3878538"/>
                </a:lnTo>
                <a:lnTo>
                  <a:pt x="7523437" y="3849557"/>
                </a:lnTo>
                <a:lnTo>
                  <a:pt x="7513173" y="3820577"/>
                </a:lnTo>
                <a:lnTo>
                  <a:pt x="7495061" y="3795824"/>
                </a:lnTo>
                <a:lnTo>
                  <a:pt x="7495061" y="3789785"/>
                </a:lnTo>
                <a:lnTo>
                  <a:pt x="7476949" y="3795824"/>
                </a:lnTo>
                <a:lnTo>
                  <a:pt x="7476949" y="3789785"/>
                </a:lnTo>
                <a:lnTo>
                  <a:pt x="7470910" y="3760805"/>
                </a:lnTo>
                <a:lnTo>
                  <a:pt x="7470910" y="3723976"/>
                </a:lnTo>
                <a:lnTo>
                  <a:pt x="7470910" y="3684732"/>
                </a:lnTo>
                <a:lnTo>
                  <a:pt x="7470910" y="3641260"/>
                </a:lnTo>
                <a:lnTo>
                  <a:pt x="7466684" y="3602015"/>
                </a:lnTo>
                <a:lnTo>
                  <a:pt x="7452798" y="3568810"/>
                </a:lnTo>
                <a:lnTo>
                  <a:pt x="7430458" y="3544056"/>
                </a:lnTo>
                <a:lnTo>
                  <a:pt x="7424421" y="3550093"/>
                </a:lnTo>
                <a:lnTo>
                  <a:pt x="7414156" y="3558547"/>
                </a:lnTo>
                <a:lnTo>
                  <a:pt x="7406307" y="3562771"/>
                </a:lnTo>
                <a:lnTo>
                  <a:pt x="7392421" y="3564583"/>
                </a:lnTo>
                <a:lnTo>
                  <a:pt x="7378535" y="3564583"/>
                </a:lnTo>
                <a:lnTo>
                  <a:pt x="7374309" y="3564583"/>
                </a:lnTo>
                <a:lnTo>
                  <a:pt x="7374309" y="3562771"/>
                </a:lnTo>
                <a:lnTo>
                  <a:pt x="7372497" y="3562771"/>
                </a:lnTo>
                <a:lnTo>
                  <a:pt x="7368270" y="3558547"/>
                </a:lnTo>
                <a:lnTo>
                  <a:pt x="7368270" y="3515074"/>
                </a:lnTo>
                <a:lnTo>
                  <a:pt x="7358008" y="3480058"/>
                </a:lnTo>
                <a:lnTo>
                  <a:pt x="7344122" y="3451076"/>
                </a:lnTo>
                <a:lnTo>
                  <a:pt x="7321782" y="3424512"/>
                </a:lnTo>
                <a:lnTo>
                  <a:pt x="7305480" y="3395531"/>
                </a:lnTo>
                <a:lnTo>
                  <a:pt x="7283142" y="3360512"/>
                </a:lnTo>
                <a:lnTo>
                  <a:pt x="7277103" y="3366551"/>
                </a:lnTo>
                <a:lnTo>
                  <a:pt x="7272877" y="3370777"/>
                </a:lnTo>
                <a:lnTo>
                  <a:pt x="7268651" y="3379229"/>
                </a:lnTo>
                <a:lnTo>
                  <a:pt x="7264425" y="3381040"/>
                </a:lnTo>
                <a:lnTo>
                  <a:pt x="7262613" y="3385268"/>
                </a:lnTo>
                <a:lnTo>
                  <a:pt x="7230010" y="3389494"/>
                </a:lnTo>
                <a:lnTo>
                  <a:pt x="7201633" y="3385268"/>
                </a:lnTo>
                <a:lnTo>
                  <a:pt x="7173256" y="3385268"/>
                </a:lnTo>
                <a:lnTo>
                  <a:pt x="7165409" y="3414247"/>
                </a:lnTo>
                <a:lnTo>
                  <a:pt x="7155144" y="3428738"/>
                </a:lnTo>
                <a:lnTo>
                  <a:pt x="7149106" y="3432964"/>
                </a:lnTo>
                <a:lnTo>
                  <a:pt x="7135220" y="3432964"/>
                </a:lnTo>
                <a:lnTo>
                  <a:pt x="7121334" y="3437190"/>
                </a:lnTo>
                <a:lnTo>
                  <a:pt x="7107448" y="3447453"/>
                </a:lnTo>
                <a:lnTo>
                  <a:pt x="7083297" y="3511453"/>
                </a:lnTo>
                <a:lnTo>
                  <a:pt x="7050694" y="3511453"/>
                </a:lnTo>
                <a:lnTo>
                  <a:pt x="7032582" y="3525942"/>
                </a:lnTo>
                <a:lnTo>
                  <a:pt x="7014468" y="3544659"/>
                </a:lnTo>
                <a:lnTo>
                  <a:pt x="6990317" y="3559150"/>
                </a:lnTo>
                <a:lnTo>
                  <a:pt x="6984281" y="3630997"/>
                </a:lnTo>
                <a:lnTo>
                  <a:pt x="6966169" y="3692579"/>
                </a:lnTo>
                <a:lnTo>
                  <a:pt x="6942018" y="3742088"/>
                </a:lnTo>
                <a:lnTo>
                  <a:pt x="6903377" y="3789182"/>
                </a:lnTo>
                <a:lnTo>
                  <a:pt x="6899150" y="3789182"/>
                </a:lnTo>
                <a:lnTo>
                  <a:pt x="6894924" y="3784956"/>
                </a:lnTo>
                <a:lnTo>
                  <a:pt x="6890698" y="3784956"/>
                </a:lnTo>
                <a:lnTo>
                  <a:pt x="6888886" y="3780730"/>
                </a:lnTo>
                <a:lnTo>
                  <a:pt x="6866548" y="3755974"/>
                </a:lnTo>
                <a:lnTo>
                  <a:pt x="6846020" y="3716730"/>
                </a:lnTo>
                <a:lnTo>
                  <a:pt x="6833945" y="3683524"/>
                </a:lnTo>
                <a:lnTo>
                  <a:pt x="6832132" y="3677486"/>
                </a:lnTo>
                <a:lnTo>
                  <a:pt x="6833945" y="3669034"/>
                </a:lnTo>
                <a:lnTo>
                  <a:pt x="6838171" y="3662997"/>
                </a:lnTo>
                <a:lnTo>
                  <a:pt x="6842397" y="3658769"/>
                </a:lnTo>
                <a:lnTo>
                  <a:pt x="6842397" y="3654543"/>
                </a:lnTo>
                <a:lnTo>
                  <a:pt x="6806173" y="3600810"/>
                </a:lnTo>
                <a:lnTo>
                  <a:pt x="6782022" y="3543451"/>
                </a:lnTo>
                <a:lnTo>
                  <a:pt x="6765719" y="3481869"/>
                </a:lnTo>
                <a:lnTo>
                  <a:pt x="6757872" y="3407606"/>
                </a:lnTo>
                <a:lnTo>
                  <a:pt x="6733721" y="3409417"/>
                </a:lnTo>
                <a:lnTo>
                  <a:pt x="6715609" y="3409417"/>
                </a:lnTo>
                <a:lnTo>
                  <a:pt x="6695079" y="3407606"/>
                </a:lnTo>
                <a:lnTo>
                  <a:pt x="6687230" y="3399154"/>
                </a:lnTo>
                <a:lnTo>
                  <a:pt x="6676967" y="3393115"/>
                </a:lnTo>
                <a:lnTo>
                  <a:pt x="6669118" y="3384663"/>
                </a:lnTo>
                <a:lnTo>
                  <a:pt x="6663081" y="3378626"/>
                </a:lnTo>
                <a:lnTo>
                  <a:pt x="6669118" y="3352060"/>
                </a:lnTo>
                <a:lnTo>
                  <a:pt x="6655232" y="3331533"/>
                </a:lnTo>
                <a:lnTo>
                  <a:pt x="6631081" y="3312816"/>
                </a:lnTo>
                <a:lnTo>
                  <a:pt x="6606931" y="3296514"/>
                </a:lnTo>
                <a:lnTo>
                  <a:pt x="6584593" y="3274174"/>
                </a:lnTo>
                <a:lnTo>
                  <a:pt x="6526028" y="3282628"/>
                </a:lnTo>
                <a:lnTo>
                  <a:pt x="6465049" y="3282628"/>
                </a:lnTo>
                <a:lnTo>
                  <a:pt x="6404067" y="3278402"/>
                </a:lnTo>
                <a:lnTo>
                  <a:pt x="6345503" y="3274174"/>
                </a:lnTo>
                <a:lnTo>
                  <a:pt x="6335240" y="3253647"/>
                </a:lnTo>
                <a:lnTo>
                  <a:pt x="6321353" y="3227083"/>
                </a:lnTo>
                <a:lnTo>
                  <a:pt x="6299014" y="3235535"/>
                </a:lnTo>
                <a:lnTo>
                  <a:pt x="6285128" y="3239761"/>
                </a:lnTo>
                <a:lnTo>
                  <a:pt x="6267014" y="3241571"/>
                </a:lnTo>
                <a:lnTo>
                  <a:pt x="6242864" y="3241571"/>
                </a:lnTo>
                <a:lnTo>
                  <a:pt x="6222336" y="3227083"/>
                </a:lnTo>
                <a:lnTo>
                  <a:pt x="6199998" y="3216818"/>
                </a:lnTo>
                <a:lnTo>
                  <a:pt x="6175847" y="3202327"/>
                </a:lnTo>
                <a:lnTo>
                  <a:pt x="6157735" y="3187838"/>
                </a:lnTo>
                <a:lnTo>
                  <a:pt x="6151697" y="3167309"/>
                </a:lnTo>
                <a:lnTo>
                  <a:pt x="6141434" y="3148594"/>
                </a:lnTo>
                <a:lnTo>
                  <a:pt x="6119094" y="3129877"/>
                </a:lnTo>
                <a:lnTo>
                  <a:pt x="6114868" y="3129877"/>
                </a:lnTo>
                <a:lnTo>
                  <a:pt x="6113057" y="3129877"/>
                </a:lnTo>
                <a:lnTo>
                  <a:pt x="6108829" y="3129877"/>
                </a:lnTo>
                <a:lnTo>
                  <a:pt x="6100982" y="3129877"/>
                </a:lnTo>
                <a:lnTo>
                  <a:pt x="6087094" y="3129877"/>
                </a:lnTo>
                <a:lnTo>
                  <a:pt x="6094943" y="3158857"/>
                </a:lnTo>
                <a:lnTo>
                  <a:pt x="6105208" y="3192064"/>
                </a:lnTo>
                <a:lnTo>
                  <a:pt x="6123320" y="3225270"/>
                </a:lnTo>
                <a:lnTo>
                  <a:pt x="6137206" y="3254252"/>
                </a:lnTo>
                <a:lnTo>
                  <a:pt x="6151094" y="3274779"/>
                </a:lnTo>
                <a:lnTo>
                  <a:pt x="6155320" y="3264514"/>
                </a:lnTo>
                <a:lnTo>
                  <a:pt x="6157131" y="3260288"/>
                </a:lnTo>
                <a:lnTo>
                  <a:pt x="6157131" y="3256062"/>
                </a:lnTo>
                <a:lnTo>
                  <a:pt x="6161357" y="3256062"/>
                </a:lnTo>
                <a:lnTo>
                  <a:pt x="6165583" y="3256062"/>
                </a:lnTo>
                <a:lnTo>
                  <a:pt x="6175847" y="3260288"/>
                </a:lnTo>
                <a:lnTo>
                  <a:pt x="6180074" y="3270553"/>
                </a:lnTo>
                <a:lnTo>
                  <a:pt x="6184300" y="3282628"/>
                </a:lnTo>
                <a:lnTo>
                  <a:pt x="6184300" y="3292891"/>
                </a:lnTo>
                <a:lnTo>
                  <a:pt x="6186110" y="3303156"/>
                </a:lnTo>
                <a:lnTo>
                  <a:pt x="6190338" y="3313419"/>
                </a:lnTo>
                <a:lnTo>
                  <a:pt x="6204224" y="3311608"/>
                </a:lnTo>
                <a:lnTo>
                  <a:pt x="6222336" y="3307382"/>
                </a:lnTo>
                <a:lnTo>
                  <a:pt x="6242864" y="3307382"/>
                </a:lnTo>
                <a:lnTo>
                  <a:pt x="6275469" y="3270553"/>
                </a:lnTo>
                <a:lnTo>
                  <a:pt x="6314108" y="3241571"/>
                </a:lnTo>
                <a:lnTo>
                  <a:pt x="6318334" y="3278402"/>
                </a:lnTo>
                <a:lnTo>
                  <a:pt x="6322560" y="3307382"/>
                </a:lnTo>
                <a:lnTo>
                  <a:pt x="6375088" y="3336362"/>
                </a:lnTo>
                <a:lnTo>
                  <a:pt x="6417350" y="3371380"/>
                </a:lnTo>
                <a:lnTo>
                  <a:pt x="6403464" y="3390097"/>
                </a:lnTo>
                <a:lnTo>
                  <a:pt x="6391389" y="3408814"/>
                </a:lnTo>
                <a:lnTo>
                  <a:pt x="6379314" y="3423304"/>
                </a:lnTo>
                <a:lnTo>
                  <a:pt x="6352748" y="3433567"/>
                </a:lnTo>
                <a:lnTo>
                  <a:pt x="6352748" y="3472812"/>
                </a:lnTo>
                <a:lnTo>
                  <a:pt x="6318334" y="3495152"/>
                </a:lnTo>
                <a:lnTo>
                  <a:pt x="6282108" y="3519905"/>
                </a:lnTo>
                <a:lnTo>
                  <a:pt x="6282108" y="3537414"/>
                </a:lnTo>
                <a:lnTo>
                  <a:pt x="6237430" y="3537414"/>
                </a:lnTo>
                <a:lnTo>
                  <a:pt x="6210866" y="3551905"/>
                </a:lnTo>
                <a:lnTo>
                  <a:pt x="6190338" y="3574243"/>
                </a:lnTo>
                <a:lnTo>
                  <a:pt x="6166188" y="3592960"/>
                </a:lnTo>
                <a:lnTo>
                  <a:pt x="6133585" y="3607451"/>
                </a:lnTo>
                <a:lnTo>
                  <a:pt x="6100982" y="3613488"/>
                </a:lnTo>
                <a:lnTo>
                  <a:pt x="6066566" y="3623752"/>
                </a:lnTo>
                <a:lnTo>
                  <a:pt x="6038190" y="3635828"/>
                </a:lnTo>
                <a:lnTo>
                  <a:pt x="6014039" y="3650317"/>
                </a:lnTo>
                <a:lnTo>
                  <a:pt x="5989890" y="3656355"/>
                </a:lnTo>
                <a:lnTo>
                  <a:pt x="5971776" y="3656355"/>
                </a:lnTo>
                <a:lnTo>
                  <a:pt x="5963927" y="3652129"/>
                </a:lnTo>
                <a:lnTo>
                  <a:pt x="5962116" y="3652129"/>
                </a:lnTo>
                <a:lnTo>
                  <a:pt x="5957890" y="3650317"/>
                </a:lnTo>
                <a:lnTo>
                  <a:pt x="5953664" y="3646091"/>
                </a:lnTo>
                <a:lnTo>
                  <a:pt x="5949438" y="3637638"/>
                </a:lnTo>
                <a:lnTo>
                  <a:pt x="5939173" y="3617111"/>
                </a:lnTo>
                <a:lnTo>
                  <a:pt x="5934947" y="3594771"/>
                </a:lnTo>
                <a:lnTo>
                  <a:pt x="5934947" y="3574243"/>
                </a:lnTo>
                <a:lnTo>
                  <a:pt x="5933137" y="3551905"/>
                </a:lnTo>
                <a:lnTo>
                  <a:pt x="5915023" y="3516887"/>
                </a:lnTo>
                <a:lnTo>
                  <a:pt x="5890874" y="3483679"/>
                </a:lnTo>
                <a:lnTo>
                  <a:pt x="5864308" y="3454700"/>
                </a:lnTo>
                <a:lnTo>
                  <a:pt x="5840157" y="3425718"/>
                </a:lnTo>
                <a:lnTo>
                  <a:pt x="5834121" y="3405191"/>
                </a:lnTo>
                <a:lnTo>
                  <a:pt x="5829892" y="3380437"/>
                </a:lnTo>
                <a:lnTo>
                  <a:pt x="5825666" y="3353871"/>
                </a:lnTo>
                <a:lnTo>
                  <a:pt x="5815404" y="3333343"/>
                </a:lnTo>
                <a:lnTo>
                  <a:pt x="5776762" y="3308590"/>
                </a:lnTo>
                <a:lnTo>
                  <a:pt x="5766499" y="3283836"/>
                </a:lnTo>
                <a:lnTo>
                  <a:pt x="5754424" y="3257270"/>
                </a:lnTo>
                <a:lnTo>
                  <a:pt x="5744159" y="3232516"/>
                </a:lnTo>
                <a:lnTo>
                  <a:pt x="5730273" y="3211989"/>
                </a:lnTo>
                <a:lnTo>
                  <a:pt x="5709746" y="3197498"/>
                </a:lnTo>
                <a:lnTo>
                  <a:pt x="5697671" y="3193272"/>
                </a:lnTo>
                <a:lnTo>
                  <a:pt x="5695860" y="3184818"/>
                </a:lnTo>
                <a:lnTo>
                  <a:pt x="5688011" y="3183007"/>
                </a:lnTo>
                <a:lnTo>
                  <a:pt x="5681972" y="3178781"/>
                </a:lnTo>
                <a:lnTo>
                  <a:pt x="5674123" y="3174555"/>
                </a:lnTo>
                <a:lnTo>
                  <a:pt x="5668086" y="3168517"/>
                </a:lnTo>
                <a:lnTo>
                  <a:pt x="5660237" y="3156443"/>
                </a:lnTo>
                <a:lnTo>
                  <a:pt x="5654200" y="3141952"/>
                </a:lnTo>
                <a:lnTo>
                  <a:pt x="5646351" y="3141952"/>
                </a:lnTo>
                <a:lnTo>
                  <a:pt x="5646351" y="3156443"/>
                </a:lnTo>
                <a:lnTo>
                  <a:pt x="5670501" y="3189649"/>
                </a:lnTo>
                <a:lnTo>
                  <a:pt x="5692840" y="3226478"/>
                </a:lnTo>
                <a:lnTo>
                  <a:pt x="5706727" y="3269948"/>
                </a:lnTo>
                <a:lnTo>
                  <a:pt x="5720613" y="3309193"/>
                </a:lnTo>
                <a:lnTo>
                  <a:pt x="5738726" y="3348437"/>
                </a:lnTo>
                <a:lnTo>
                  <a:pt x="5744764" y="3354476"/>
                </a:lnTo>
                <a:lnTo>
                  <a:pt x="5755027" y="3362928"/>
                </a:lnTo>
                <a:lnTo>
                  <a:pt x="5762876" y="3368964"/>
                </a:lnTo>
                <a:lnTo>
                  <a:pt x="5773141" y="3377419"/>
                </a:lnTo>
                <a:lnTo>
                  <a:pt x="5777367" y="3387681"/>
                </a:lnTo>
                <a:lnTo>
                  <a:pt x="5777367" y="3459529"/>
                </a:lnTo>
                <a:lnTo>
                  <a:pt x="5783404" y="3467983"/>
                </a:lnTo>
                <a:lnTo>
                  <a:pt x="5791253" y="3478245"/>
                </a:lnTo>
                <a:lnTo>
                  <a:pt x="5801518" y="3484284"/>
                </a:lnTo>
                <a:lnTo>
                  <a:pt x="5811780" y="3492736"/>
                </a:lnTo>
                <a:lnTo>
                  <a:pt x="5816007" y="3498773"/>
                </a:lnTo>
                <a:lnTo>
                  <a:pt x="5822045" y="3521113"/>
                </a:lnTo>
                <a:lnTo>
                  <a:pt x="5826271" y="3537414"/>
                </a:lnTo>
                <a:lnTo>
                  <a:pt x="5834121" y="3559753"/>
                </a:lnTo>
                <a:lnTo>
                  <a:pt x="5854648" y="3584508"/>
                </a:lnTo>
                <a:lnTo>
                  <a:pt x="5887251" y="3606846"/>
                </a:lnTo>
                <a:lnTo>
                  <a:pt x="5921664" y="3627374"/>
                </a:lnTo>
                <a:lnTo>
                  <a:pt x="5950041" y="3649714"/>
                </a:lnTo>
                <a:lnTo>
                  <a:pt x="5957890" y="3659977"/>
                </a:lnTo>
                <a:lnTo>
                  <a:pt x="5957890" y="3674467"/>
                </a:lnTo>
                <a:lnTo>
                  <a:pt x="5957890" y="3684732"/>
                </a:lnTo>
                <a:lnTo>
                  <a:pt x="5962116" y="3694995"/>
                </a:lnTo>
                <a:lnTo>
                  <a:pt x="5972381" y="3707070"/>
                </a:lnTo>
                <a:lnTo>
                  <a:pt x="6002569" y="3708881"/>
                </a:lnTo>
                <a:lnTo>
                  <a:pt x="6038795" y="3692579"/>
                </a:lnTo>
                <a:lnTo>
                  <a:pt x="6087699" y="3680504"/>
                </a:lnTo>
                <a:lnTo>
                  <a:pt x="6134188" y="3670241"/>
                </a:lnTo>
                <a:lnTo>
                  <a:pt x="6176450" y="3664205"/>
                </a:lnTo>
                <a:lnTo>
                  <a:pt x="6176450" y="3670241"/>
                </a:lnTo>
                <a:lnTo>
                  <a:pt x="6166188" y="3688958"/>
                </a:lnTo>
                <a:lnTo>
                  <a:pt x="6166188" y="3710693"/>
                </a:lnTo>
                <a:lnTo>
                  <a:pt x="6158338" y="3735447"/>
                </a:lnTo>
                <a:lnTo>
                  <a:pt x="6144452" y="3772276"/>
                </a:lnTo>
                <a:lnTo>
                  <a:pt x="6123925" y="3815746"/>
                </a:lnTo>
                <a:lnTo>
                  <a:pt x="6099774" y="3859217"/>
                </a:lnTo>
                <a:lnTo>
                  <a:pt x="6073208" y="3894235"/>
                </a:lnTo>
                <a:lnTo>
                  <a:pt x="6034568" y="3933479"/>
                </a:lnTo>
                <a:lnTo>
                  <a:pt x="5992304" y="3970308"/>
                </a:lnTo>
                <a:lnTo>
                  <a:pt x="5947626" y="4005327"/>
                </a:lnTo>
                <a:lnTo>
                  <a:pt x="5905363" y="4046384"/>
                </a:lnTo>
                <a:lnTo>
                  <a:pt x="5869137" y="4089854"/>
                </a:lnTo>
                <a:lnTo>
                  <a:pt x="5840762" y="4139361"/>
                </a:lnTo>
                <a:lnTo>
                  <a:pt x="5830497" y="4186455"/>
                </a:lnTo>
                <a:lnTo>
                  <a:pt x="5836534" y="4229925"/>
                </a:lnTo>
                <a:lnTo>
                  <a:pt x="5850422" y="4273396"/>
                </a:lnTo>
                <a:lnTo>
                  <a:pt x="5864308" y="4312640"/>
                </a:lnTo>
                <a:lnTo>
                  <a:pt x="5878194" y="4356111"/>
                </a:lnTo>
                <a:lnTo>
                  <a:pt x="5890269" y="4399581"/>
                </a:lnTo>
                <a:lnTo>
                  <a:pt x="5886043" y="4443053"/>
                </a:lnTo>
                <a:lnTo>
                  <a:pt x="5863705" y="4488335"/>
                </a:lnTo>
                <a:lnTo>
                  <a:pt x="5833516" y="4510673"/>
                </a:lnTo>
                <a:lnTo>
                  <a:pt x="5797290" y="4526974"/>
                </a:lnTo>
                <a:lnTo>
                  <a:pt x="5762876" y="4545691"/>
                </a:lnTo>
                <a:lnTo>
                  <a:pt x="5734499" y="4570447"/>
                </a:lnTo>
                <a:lnTo>
                  <a:pt x="5716387" y="4607275"/>
                </a:lnTo>
                <a:lnTo>
                  <a:pt x="5734499" y="4627803"/>
                </a:lnTo>
                <a:lnTo>
                  <a:pt x="5748385" y="4661011"/>
                </a:lnTo>
                <a:lnTo>
                  <a:pt x="5754424" y="4700255"/>
                </a:lnTo>
                <a:lnTo>
                  <a:pt x="5744159" y="4708707"/>
                </a:lnTo>
                <a:lnTo>
                  <a:pt x="5738123" y="4714744"/>
                </a:lnTo>
                <a:lnTo>
                  <a:pt x="5733897" y="4718970"/>
                </a:lnTo>
                <a:lnTo>
                  <a:pt x="5726047" y="4725009"/>
                </a:lnTo>
                <a:lnTo>
                  <a:pt x="5724235" y="4733461"/>
                </a:lnTo>
                <a:lnTo>
                  <a:pt x="5716387" y="4739498"/>
                </a:lnTo>
                <a:lnTo>
                  <a:pt x="5677746" y="4747952"/>
                </a:lnTo>
                <a:lnTo>
                  <a:pt x="5667483" y="4772705"/>
                </a:lnTo>
                <a:lnTo>
                  <a:pt x="5663255" y="4801685"/>
                </a:lnTo>
                <a:lnTo>
                  <a:pt x="5659029" y="4830666"/>
                </a:lnTo>
                <a:lnTo>
                  <a:pt x="5652992" y="4859646"/>
                </a:lnTo>
                <a:lnTo>
                  <a:pt x="5606504" y="4898891"/>
                </a:lnTo>
                <a:lnTo>
                  <a:pt x="5592616" y="4932098"/>
                </a:lnTo>
                <a:lnTo>
                  <a:pt x="5574504" y="4965304"/>
                </a:lnTo>
                <a:lnTo>
                  <a:pt x="5540088" y="4996096"/>
                </a:lnTo>
                <a:lnTo>
                  <a:pt x="5497825" y="5022662"/>
                </a:lnTo>
                <a:lnTo>
                  <a:pt x="5445300" y="5037151"/>
                </a:lnTo>
                <a:lnTo>
                  <a:pt x="5392772" y="5051642"/>
                </a:lnTo>
                <a:lnTo>
                  <a:pt x="5337830" y="5061907"/>
                </a:lnTo>
                <a:lnTo>
                  <a:pt x="5288925" y="5072169"/>
                </a:lnTo>
                <a:lnTo>
                  <a:pt x="5278661" y="5066133"/>
                </a:lnTo>
                <a:lnTo>
                  <a:pt x="5270813" y="5057679"/>
                </a:lnTo>
                <a:lnTo>
                  <a:pt x="5264775" y="5053453"/>
                </a:lnTo>
                <a:lnTo>
                  <a:pt x="5256927" y="5043190"/>
                </a:lnTo>
                <a:lnTo>
                  <a:pt x="5250889" y="5037151"/>
                </a:lnTo>
                <a:lnTo>
                  <a:pt x="5246663" y="5018434"/>
                </a:lnTo>
                <a:lnTo>
                  <a:pt x="5246663" y="4996096"/>
                </a:lnTo>
                <a:lnTo>
                  <a:pt x="5246663" y="4971343"/>
                </a:lnTo>
                <a:lnTo>
                  <a:pt x="5242436" y="4946587"/>
                </a:lnTo>
                <a:lnTo>
                  <a:pt x="5221909" y="4911571"/>
                </a:lnTo>
                <a:lnTo>
                  <a:pt x="5193532" y="4878363"/>
                </a:lnTo>
                <a:lnTo>
                  <a:pt x="5165155" y="4841534"/>
                </a:lnTo>
                <a:lnTo>
                  <a:pt x="5147041" y="4806516"/>
                </a:lnTo>
                <a:lnTo>
                  <a:pt x="5154891" y="4781762"/>
                </a:lnTo>
                <a:lnTo>
                  <a:pt x="5154891" y="4777536"/>
                </a:lnTo>
                <a:lnTo>
                  <a:pt x="5147041" y="4769082"/>
                </a:lnTo>
                <a:lnTo>
                  <a:pt x="5141005" y="4767271"/>
                </a:lnTo>
                <a:lnTo>
                  <a:pt x="5136779" y="4758819"/>
                </a:lnTo>
                <a:lnTo>
                  <a:pt x="5132553" y="4758819"/>
                </a:lnTo>
                <a:lnTo>
                  <a:pt x="5128327" y="4748555"/>
                </a:lnTo>
                <a:lnTo>
                  <a:pt x="5132553" y="4738292"/>
                </a:lnTo>
                <a:lnTo>
                  <a:pt x="5132553" y="4729838"/>
                </a:lnTo>
                <a:lnTo>
                  <a:pt x="5136779" y="4723801"/>
                </a:lnTo>
                <a:lnTo>
                  <a:pt x="5141005" y="4715349"/>
                </a:lnTo>
                <a:lnTo>
                  <a:pt x="5127119" y="4709310"/>
                </a:lnTo>
                <a:lnTo>
                  <a:pt x="5127119" y="4700858"/>
                </a:lnTo>
                <a:lnTo>
                  <a:pt x="5127119" y="4694819"/>
                </a:lnTo>
                <a:lnTo>
                  <a:pt x="5128929" y="4684556"/>
                </a:lnTo>
                <a:lnTo>
                  <a:pt x="5133156" y="4676104"/>
                </a:lnTo>
                <a:lnTo>
                  <a:pt x="5133156" y="4665840"/>
                </a:lnTo>
                <a:lnTo>
                  <a:pt x="5133156" y="4655575"/>
                </a:lnTo>
                <a:lnTo>
                  <a:pt x="5119270" y="4626595"/>
                </a:lnTo>
                <a:lnTo>
                  <a:pt x="5098742" y="4593389"/>
                </a:lnTo>
                <a:lnTo>
                  <a:pt x="5076402" y="4564408"/>
                </a:lnTo>
                <a:lnTo>
                  <a:pt x="5062516" y="4535428"/>
                </a:lnTo>
                <a:lnTo>
                  <a:pt x="5058290" y="4500410"/>
                </a:lnTo>
                <a:lnTo>
                  <a:pt x="5066139" y="4459355"/>
                </a:lnTo>
                <a:lnTo>
                  <a:pt x="5080025" y="4424337"/>
                </a:lnTo>
                <a:lnTo>
                  <a:pt x="5100553" y="4385092"/>
                </a:lnTo>
                <a:lnTo>
                  <a:pt x="5114439" y="4351885"/>
                </a:lnTo>
                <a:lnTo>
                  <a:pt x="5126514" y="4322905"/>
                </a:lnTo>
                <a:lnTo>
                  <a:pt x="5112628" y="4293923"/>
                </a:lnTo>
                <a:lnTo>
                  <a:pt x="5108402" y="4269170"/>
                </a:lnTo>
                <a:lnTo>
                  <a:pt x="5108402" y="4244416"/>
                </a:lnTo>
                <a:lnTo>
                  <a:pt x="5100553" y="4211208"/>
                </a:lnTo>
                <a:lnTo>
                  <a:pt x="5080025" y="4167738"/>
                </a:lnTo>
                <a:lnTo>
                  <a:pt x="5047436" y="4124268"/>
                </a:lnTo>
                <a:lnTo>
                  <a:pt x="5017253" y="4085023"/>
                </a:lnTo>
                <a:lnTo>
                  <a:pt x="4984649" y="4051817"/>
                </a:lnTo>
                <a:lnTo>
                  <a:pt x="4994914" y="4008347"/>
                </a:lnTo>
                <a:lnTo>
                  <a:pt x="5005179" y="3969103"/>
                </a:lnTo>
                <a:lnTo>
                  <a:pt x="5017253" y="3925632"/>
                </a:lnTo>
                <a:lnTo>
                  <a:pt x="5005179" y="3919593"/>
                </a:lnTo>
                <a:lnTo>
                  <a:pt x="4999138" y="3915367"/>
                </a:lnTo>
                <a:lnTo>
                  <a:pt x="4991290" y="3906915"/>
                </a:lnTo>
                <a:lnTo>
                  <a:pt x="4985253" y="3905103"/>
                </a:lnTo>
                <a:lnTo>
                  <a:pt x="4974988" y="3905103"/>
                </a:lnTo>
                <a:lnTo>
                  <a:pt x="4961103" y="3900877"/>
                </a:lnTo>
                <a:lnTo>
                  <a:pt x="4953254" y="3906915"/>
                </a:lnTo>
                <a:lnTo>
                  <a:pt x="4949028" y="3911141"/>
                </a:lnTo>
                <a:lnTo>
                  <a:pt x="4938764" y="3915367"/>
                </a:lnTo>
                <a:lnTo>
                  <a:pt x="4928500" y="3915367"/>
                </a:lnTo>
                <a:lnTo>
                  <a:pt x="4914614" y="3915367"/>
                </a:lnTo>
                <a:lnTo>
                  <a:pt x="4875973" y="3853783"/>
                </a:lnTo>
                <a:lnTo>
                  <a:pt x="4849408" y="3849557"/>
                </a:lnTo>
                <a:lnTo>
                  <a:pt x="4825258" y="3847746"/>
                </a:lnTo>
                <a:lnTo>
                  <a:pt x="4796881" y="3843520"/>
                </a:lnTo>
                <a:lnTo>
                  <a:pt x="4762465" y="3858011"/>
                </a:lnTo>
                <a:lnTo>
                  <a:pt x="4726239" y="3872500"/>
                </a:lnTo>
                <a:lnTo>
                  <a:pt x="4697864" y="3882765"/>
                </a:lnTo>
                <a:lnTo>
                  <a:pt x="4629033" y="3868274"/>
                </a:lnTo>
                <a:lnTo>
                  <a:pt x="4621186" y="3893027"/>
                </a:lnTo>
                <a:lnTo>
                  <a:pt x="4597035" y="3893027"/>
                </a:lnTo>
                <a:lnTo>
                  <a:pt x="4574697" y="3886991"/>
                </a:lnTo>
                <a:lnTo>
                  <a:pt x="4558396" y="3882765"/>
                </a:lnTo>
                <a:lnTo>
                  <a:pt x="4550547" y="3886991"/>
                </a:lnTo>
                <a:lnTo>
                  <a:pt x="4544509" y="3893027"/>
                </a:lnTo>
                <a:lnTo>
                  <a:pt x="4532435" y="3897255"/>
                </a:lnTo>
                <a:lnTo>
                  <a:pt x="4518548" y="3901481"/>
                </a:lnTo>
                <a:lnTo>
                  <a:pt x="4498019" y="3876726"/>
                </a:lnTo>
                <a:lnTo>
                  <a:pt x="4469643" y="3862237"/>
                </a:lnTo>
                <a:lnTo>
                  <a:pt x="4441267" y="3847746"/>
                </a:lnTo>
                <a:lnTo>
                  <a:pt x="4412890" y="3833255"/>
                </a:lnTo>
                <a:lnTo>
                  <a:pt x="4388741" y="3814539"/>
                </a:lnTo>
                <a:lnTo>
                  <a:pt x="4370627" y="3767447"/>
                </a:lnTo>
                <a:lnTo>
                  <a:pt x="4350099" y="3742691"/>
                </a:lnTo>
                <a:lnTo>
                  <a:pt x="4317498" y="3717938"/>
                </a:lnTo>
                <a:lnTo>
                  <a:pt x="4289121" y="3693184"/>
                </a:lnTo>
                <a:lnTo>
                  <a:pt x="4271009" y="3670844"/>
                </a:lnTo>
                <a:lnTo>
                  <a:pt x="4271009" y="3623752"/>
                </a:lnTo>
                <a:lnTo>
                  <a:pt x="4264970" y="3603223"/>
                </a:lnTo>
                <a:lnTo>
                  <a:pt x="4266782" y="3570017"/>
                </a:lnTo>
                <a:lnTo>
                  <a:pt x="4274631" y="3541038"/>
                </a:lnTo>
                <a:lnTo>
                  <a:pt x="4280668" y="3516282"/>
                </a:lnTo>
                <a:lnTo>
                  <a:pt x="4284895" y="3497565"/>
                </a:lnTo>
                <a:lnTo>
                  <a:pt x="4284895" y="3468586"/>
                </a:lnTo>
                <a:lnTo>
                  <a:pt x="4278856" y="3452284"/>
                </a:lnTo>
                <a:lnTo>
                  <a:pt x="4266782" y="3433567"/>
                </a:lnTo>
                <a:lnTo>
                  <a:pt x="4260744" y="3419076"/>
                </a:lnTo>
                <a:lnTo>
                  <a:pt x="4260744" y="3396738"/>
                </a:lnTo>
                <a:lnTo>
                  <a:pt x="4266782" y="3367759"/>
                </a:lnTo>
                <a:lnTo>
                  <a:pt x="4280668" y="3336966"/>
                </a:lnTo>
                <a:lnTo>
                  <a:pt x="4294555" y="3300138"/>
                </a:lnTo>
                <a:lnTo>
                  <a:pt x="4308441" y="3269345"/>
                </a:lnTo>
                <a:lnTo>
                  <a:pt x="4322329" y="3242779"/>
                </a:lnTo>
                <a:lnTo>
                  <a:pt x="4330176" y="3228290"/>
                </a:lnTo>
                <a:lnTo>
                  <a:pt x="4354326" y="3207761"/>
                </a:lnTo>
                <a:lnTo>
                  <a:pt x="4382702" y="3189046"/>
                </a:lnTo>
                <a:lnTo>
                  <a:pt x="4411079" y="3174555"/>
                </a:lnTo>
                <a:lnTo>
                  <a:pt x="4439455" y="3155838"/>
                </a:lnTo>
                <a:lnTo>
                  <a:pt x="4445492" y="3139537"/>
                </a:lnTo>
                <a:lnTo>
                  <a:pt x="4445492" y="3117199"/>
                </a:lnTo>
                <a:lnTo>
                  <a:pt x="4443682" y="3092443"/>
                </a:lnTo>
                <a:lnTo>
                  <a:pt x="4445492" y="3071916"/>
                </a:lnTo>
                <a:lnTo>
                  <a:pt x="4463607" y="3042936"/>
                </a:lnTo>
                <a:lnTo>
                  <a:pt x="4487756" y="3020596"/>
                </a:lnTo>
                <a:lnTo>
                  <a:pt x="4514322" y="3000068"/>
                </a:lnTo>
                <a:lnTo>
                  <a:pt x="4538472" y="2977730"/>
                </a:lnTo>
                <a:lnTo>
                  <a:pt x="4558999" y="2952975"/>
                </a:lnTo>
                <a:lnTo>
                  <a:pt x="4571074" y="2919770"/>
                </a:lnTo>
                <a:lnTo>
                  <a:pt x="4571074" y="2917957"/>
                </a:lnTo>
                <a:lnTo>
                  <a:pt x="4566849" y="2917957"/>
                </a:lnTo>
                <a:lnTo>
                  <a:pt x="4566849" y="2913731"/>
                </a:lnTo>
                <a:lnTo>
                  <a:pt x="4566849" y="2909505"/>
                </a:lnTo>
                <a:lnTo>
                  <a:pt x="4562622" y="2905279"/>
                </a:lnTo>
                <a:lnTo>
                  <a:pt x="4556584" y="2903468"/>
                </a:lnTo>
                <a:lnTo>
                  <a:pt x="4548737" y="2899242"/>
                </a:lnTo>
                <a:lnTo>
                  <a:pt x="4542697" y="2899242"/>
                </a:lnTo>
                <a:lnTo>
                  <a:pt x="4530622" y="2895016"/>
                </a:lnTo>
                <a:lnTo>
                  <a:pt x="4524584" y="2903468"/>
                </a:lnTo>
                <a:lnTo>
                  <a:pt x="4516736" y="2903468"/>
                </a:lnTo>
                <a:lnTo>
                  <a:pt x="4506471" y="2905279"/>
                </a:lnTo>
                <a:lnTo>
                  <a:pt x="4492586" y="2905279"/>
                </a:lnTo>
                <a:lnTo>
                  <a:pt x="4492586" y="2895016"/>
                </a:lnTo>
                <a:lnTo>
                  <a:pt x="4486550" y="2895016"/>
                </a:lnTo>
                <a:lnTo>
                  <a:pt x="4486550" y="2866035"/>
                </a:lnTo>
                <a:lnTo>
                  <a:pt x="4482323" y="2826791"/>
                </a:lnTo>
                <a:lnTo>
                  <a:pt x="4478094" y="2779698"/>
                </a:lnTo>
                <a:lnTo>
                  <a:pt x="4478094" y="2734417"/>
                </a:lnTo>
                <a:lnTo>
                  <a:pt x="4478094" y="2693362"/>
                </a:lnTo>
                <a:lnTo>
                  <a:pt x="4485945" y="2668606"/>
                </a:lnTo>
                <a:lnTo>
                  <a:pt x="4487152" y="2661362"/>
                </a:lnTo>
                <a:lnTo>
                  <a:pt x="4491378" y="2652908"/>
                </a:lnTo>
                <a:lnTo>
                  <a:pt x="4495605" y="2651095"/>
                </a:lnTo>
                <a:lnTo>
                  <a:pt x="4499831" y="2651095"/>
                </a:lnTo>
                <a:lnTo>
                  <a:pt x="4505870" y="2651095"/>
                </a:lnTo>
                <a:lnTo>
                  <a:pt x="4513719" y="2646870"/>
                </a:lnTo>
                <a:lnTo>
                  <a:pt x="4523980" y="2646870"/>
                </a:lnTo>
                <a:lnTo>
                  <a:pt x="4552358" y="2657135"/>
                </a:lnTo>
                <a:lnTo>
                  <a:pt x="4584960" y="2665587"/>
                </a:lnTo>
                <a:lnTo>
                  <a:pt x="4619374" y="2665587"/>
                </a:lnTo>
                <a:lnTo>
                  <a:pt x="4653790" y="2657135"/>
                </a:lnTo>
                <a:lnTo>
                  <a:pt x="4680355" y="2646870"/>
                </a:lnTo>
                <a:lnTo>
                  <a:pt x="4682166" y="2642645"/>
                </a:lnTo>
                <a:lnTo>
                  <a:pt x="4682166" y="2638419"/>
                </a:lnTo>
                <a:lnTo>
                  <a:pt x="4686391" y="2638419"/>
                </a:lnTo>
                <a:lnTo>
                  <a:pt x="4686391" y="2636609"/>
                </a:lnTo>
                <a:lnTo>
                  <a:pt x="4686391" y="2632382"/>
                </a:lnTo>
                <a:lnTo>
                  <a:pt x="4694241" y="2603401"/>
                </a:lnTo>
                <a:lnTo>
                  <a:pt x="4694241" y="2570196"/>
                </a:lnTo>
                <a:lnTo>
                  <a:pt x="4690015" y="2539402"/>
                </a:lnTo>
                <a:lnTo>
                  <a:pt x="4685790" y="2502574"/>
                </a:lnTo>
                <a:lnTo>
                  <a:pt x="4661637" y="2496535"/>
                </a:lnTo>
                <a:lnTo>
                  <a:pt x="4637486" y="2488083"/>
                </a:lnTo>
                <a:lnTo>
                  <a:pt x="4613337" y="2473592"/>
                </a:lnTo>
                <a:lnTo>
                  <a:pt x="4595224" y="2454877"/>
                </a:lnTo>
                <a:lnTo>
                  <a:pt x="4601262" y="2453064"/>
                </a:lnTo>
                <a:lnTo>
                  <a:pt x="4609111" y="2448838"/>
                </a:lnTo>
                <a:lnTo>
                  <a:pt x="4613337" y="2444612"/>
                </a:lnTo>
                <a:lnTo>
                  <a:pt x="4619374" y="2444612"/>
                </a:lnTo>
                <a:lnTo>
                  <a:pt x="4627225" y="2440386"/>
                </a:lnTo>
                <a:lnTo>
                  <a:pt x="4639299" y="2440386"/>
                </a:lnTo>
                <a:lnTo>
                  <a:pt x="4647146" y="2438573"/>
                </a:lnTo>
                <a:lnTo>
                  <a:pt x="4657412" y="2434347"/>
                </a:lnTo>
                <a:lnTo>
                  <a:pt x="4667675" y="2434347"/>
                </a:lnTo>
                <a:lnTo>
                  <a:pt x="4679750" y="2434347"/>
                </a:lnTo>
                <a:lnTo>
                  <a:pt x="4679750" y="2395102"/>
                </a:lnTo>
                <a:lnTo>
                  <a:pt x="4690015" y="2395102"/>
                </a:lnTo>
                <a:lnTo>
                  <a:pt x="4700279" y="2396915"/>
                </a:lnTo>
                <a:lnTo>
                  <a:pt x="4704506" y="2401141"/>
                </a:lnTo>
                <a:lnTo>
                  <a:pt x="4710542" y="2401141"/>
                </a:lnTo>
                <a:lnTo>
                  <a:pt x="4718393" y="2405367"/>
                </a:lnTo>
                <a:lnTo>
                  <a:pt x="4724429" y="2409593"/>
                </a:lnTo>
                <a:lnTo>
                  <a:pt x="4732278" y="2401141"/>
                </a:lnTo>
                <a:lnTo>
                  <a:pt x="4742542" y="2396915"/>
                </a:lnTo>
                <a:lnTo>
                  <a:pt x="4750388" y="2395102"/>
                </a:lnTo>
                <a:lnTo>
                  <a:pt x="4760656" y="2390876"/>
                </a:lnTo>
                <a:lnTo>
                  <a:pt x="4764881" y="2386649"/>
                </a:lnTo>
                <a:lnTo>
                  <a:pt x="4766692" y="2380613"/>
                </a:lnTo>
                <a:lnTo>
                  <a:pt x="4766692" y="2372160"/>
                </a:lnTo>
                <a:lnTo>
                  <a:pt x="4766692" y="2366123"/>
                </a:lnTo>
                <a:lnTo>
                  <a:pt x="4766692" y="2357673"/>
                </a:lnTo>
                <a:lnTo>
                  <a:pt x="4770919" y="2351634"/>
                </a:lnTo>
                <a:lnTo>
                  <a:pt x="4775145" y="2343182"/>
                </a:lnTo>
                <a:lnTo>
                  <a:pt x="4842162" y="2322656"/>
                </a:lnTo>
                <a:lnTo>
                  <a:pt x="4856048" y="2300318"/>
                </a:lnTo>
                <a:lnTo>
                  <a:pt x="4860276" y="2279788"/>
                </a:lnTo>
                <a:lnTo>
                  <a:pt x="4870539" y="2257447"/>
                </a:lnTo>
                <a:lnTo>
                  <a:pt x="4891066" y="2242955"/>
                </a:lnTo>
                <a:lnTo>
                  <a:pt x="4917632" y="2232692"/>
                </a:lnTo>
                <a:lnTo>
                  <a:pt x="4947819" y="2222429"/>
                </a:lnTo>
                <a:lnTo>
                  <a:pt x="4976196" y="2212165"/>
                </a:lnTo>
                <a:lnTo>
                  <a:pt x="4980423" y="2207940"/>
                </a:lnTo>
                <a:lnTo>
                  <a:pt x="4980423" y="2203714"/>
                </a:lnTo>
                <a:lnTo>
                  <a:pt x="4980423" y="2199488"/>
                </a:lnTo>
                <a:lnTo>
                  <a:pt x="4984649" y="2197677"/>
                </a:lnTo>
                <a:lnTo>
                  <a:pt x="4970762" y="2160847"/>
                </a:lnTo>
                <a:lnTo>
                  <a:pt x="4962913" y="2117379"/>
                </a:lnTo>
                <a:lnTo>
                  <a:pt x="4962913" y="2078135"/>
                </a:lnTo>
                <a:lnTo>
                  <a:pt x="4961103" y="2044930"/>
                </a:lnTo>
                <a:lnTo>
                  <a:pt x="4991290" y="2043117"/>
                </a:lnTo>
                <a:lnTo>
                  <a:pt x="5013630" y="2034665"/>
                </a:lnTo>
                <a:lnTo>
                  <a:pt x="5037776" y="2028629"/>
                </a:lnTo>
                <a:lnTo>
                  <a:pt x="5037776" y="2044930"/>
                </a:lnTo>
                <a:lnTo>
                  <a:pt x="5033550" y="2059420"/>
                </a:lnTo>
                <a:lnTo>
                  <a:pt x="5029322" y="2085984"/>
                </a:lnTo>
                <a:lnTo>
                  <a:pt x="5027512" y="2121003"/>
                </a:lnTo>
                <a:lnTo>
                  <a:pt x="5023286" y="2154208"/>
                </a:lnTo>
                <a:lnTo>
                  <a:pt x="5023286" y="2178960"/>
                </a:lnTo>
                <a:lnTo>
                  <a:pt x="5033550" y="2184996"/>
                </a:lnTo>
                <a:lnTo>
                  <a:pt x="5041398" y="2189223"/>
                </a:lnTo>
                <a:lnTo>
                  <a:pt x="5043210" y="2193449"/>
                </a:lnTo>
                <a:lnTo>
                  <a:pt x="5051057" y="2197677"/>
                </a:lnTo>
                <a:lnTo>
                  <a:pt x="5061308" y="2203714"/>
                </a:lnTo>
                <a:lnTo>
                  <a:pt x="5083648" y="2193449"/>
                </a:lnTo>
                <a:lnTo>
                  <a:pt x="5099345" y="2193449"/>
                </a:lnTo>
                <a:lnTo>
                  <a:pt x="5109610" y="2199488"/>
                </a:lnTo>
                <a:lnTo>
                  <a:pt x="5123496" y="2211562"/>
                </a:lnTo>
                <a:lnTo>
                  <a:pt x="5141608" y="2211562"/>
                </a:lnTo>
                <a:lnTo>
                  <a:pt x="5162135" y="2203111"/>
                </a:lnTo>
                <a:lnTo>
                  <a:pt x="5180249" y="2192846"/>
                </a:lnTo>
                <a:lnTo>
                  <a:pt x="5190512" y="2182580"/>
                </a:lnTo>
                <a:lnTo>
                  <a:pt x="5204400" y="2174128"/>
                </a:lnTo>
                <a:lnTo>
                  <a:pt x="5222512" y="2168092"/>
                </a:lnTo>
                <a:lnTo>
                  <a:pt x="5250889" y="2169902"/>
                </a:lnTo>
                <a:lnTo>
                  <a:pt x="5289528" y="2178354"/>
                </a:lnTo>
                <a:lnTo>
                  <a:pt x="5293756" y="2168092"/>
                </a:lnTo>
                <a:lnTo>
                  <a:pt x="5295567" y="2163866"/>
                </a:lnTo>
                <a:lnTo>
                  <a:pt x="5303416" y="2155413"/>
                </a:lnTo>
                <a:lnTo>
                  <a:pt x="5309453" y="2153605"/>
                </a:lnTo>
                <a:lnTo>
                  <a:pt x="5317302" y="2153605"/>
                </a:lnTo>
                <a:lnTo>
                  <a:pt x="5327567" y="2149379"/>
                </a:lnTo>
                <a:lnTo>
                  <a:pt x="5327567" y="2087796"/>
                </a:lnTo>
                <a:lnTo>
                  <a:pt x="5335414" y="2038288"/>
                </a:lnTo>
                <a:lnTo>
                  <a:pt x="5341453" y="2029837"/>
                </a:lnTo>
                <a:lnTo>
                  <a:pt x="5349302" y="2028024"/>
                </a:lnTo>
                <a:lnTo>
                  <a:pt x="5355339" y="2019571"/>
                </a:lnTo>
                <a:lnTo>
                  <a:pt x="5363188" y="2015345"/>
                </a:lnTo>
                <a:lnTo>
                  <a:pt x="5373453" y="2013534"/>
                </a:lnTo>
                <a:lnTo>
                  <a:pt x="5373453" y="2019571"/>
                </a:lnTo>
                <a:lnTo>
                  <a:pt x="5379489" y="2028024"/>
                </a:lnTo>
                <a:lnTo>
                  <a:pt x="5383715" y="2034062"/>
                </a:lnTo>
                <a:lnTo>
                  <a:pt x="5387942" y="2042514"/>
                </a:lnTo>
                <a:lnTo>
                  <a:pt x="5392168" y="2044325"/>
                </a:lnTo>
                <a:lnTo>
                  <a:pt x="5402432" y="2048551"/>
                </a:lnTo>
                <a:lnTo>
                  <a:pt x="5412697" y="2052779"/>
                </a:lnTo>
                <a:lnTo>
                  <a:pt x="5408469" y="2019571"/>
                </a:lnTo>
                <a:lnTo>
                  <a:pt x="5406658" y="1999044"/>
                </a:lnTo>
                <a:lnTo>
                  <a:pt x="5398809" y="1984553"/>
                </a:lnTo>
                <a:lnTo>
                  <a:pt x="5394583" y="1965838"/>
                </a:lnTo>
                <a:lnTo>
                  <a:pt x="5388546" y="1932630"/>
                </a:lnTo>
                <a:lnTo>
                  <a:pt x="5406658" y="1930820"/>
                </a:lnTo>
                <a:lnTo>
                  <a:pt x="5418734" y="1922366"/>
                </a:lnTo>
                <a:lnTo>
                  <a:pt x="5430809" y="1916330"/>
                </a:lnTo>
                <a:lnTo>
                  <a:pt x="5444695" y="1907877"/>
                </a:lnTo>
                <a:lnTo>
                  <a:pt x="5468846" y="1907877"/>
                </a:lnTo>
                <a:lnTo>
                  <a:pt x="5492996" y="1912104"/>
                </a:lnTo>
                <a:lnTo>
                  <a:pt x="5511109" y="1916330"/>
                </a:lnTo>
                <a:lnTo>
                  <a:pt x="5529221" y="1907877"/>
                </a:lnTo>
                <a:lnTo>
                  <a:pt x="5543108" y="1887349"/>
                </a:lnTo>
                <a:lnTo>
                  <a:pt x="5531033" y="1883123"/>
                </a:lnTo>
                <a:lnTo>
                  <a:pt x="5520768" y="1878896"/>
                </a:lnTo>
                <a:lnTo>
                  <a:pt x="5514732" y="1874670"/>
                </a:lnTo>
                <a:lnTo>
                  <a:pt x="5502656" y="1872860"/>
                </a:lnTo>
                <a:lnTo>
                  <a:pt x="5488770" y="1872860"/>
                </a:lnTo>
                <a:lnTo>
                  <a:pt x="5454355" y="1889161"/>
                </a:lnTo>
                <a:lnTo>
                  <a:pt x="5415715" y="1901236"/>
                </a:lnTo>
                <a:lnTo>
                  <a:pt x="5373453" y="1907273"/>
                </a:lnTo>
                <a:lnTo>
                  <a:pt x="5365603" y="1888556"/>
                </a:lnTo>
                <a:lnTo>
                  <a:pt x="5355339" y="1874067"/>
                </a:lnTo>
                <a:lnTo>
                  <a:pt x="5345076" y="1859576"/>
                </a:lnTo>
                <a:lnTo>
                  <a:pt x="5337227" y="1843274"/>
                </a:lnTo>
                <a:lnTo>
                  <a:pt x="5335414" y="1814292"/>
                </a:lnTo>
                <a:lnTo>
                  <a:pt x="5337227" y="1791953"/>
                </a:lnTo>
                <a:lnTo>
                  <a:pt x="5335414" y="1767199"/>
                </a:lnTo>
                <a:lnTo>
                  <a:pt x="5331188" y="1738217"/>
                </a:lnTo>
                <a:lnTo>
                  <a:pt x="5335414" y="1713464"/>
                </a:lnTo>
                <a:lnTo>
                  <a:pt x="5351717" y="1676636"/>
                </a:lnTo>
                <a:lnTo>
                  <a:pt x="5380092" y="1651883"/>
                </a:lnTo>
                <a:lnTo>
                  <a:pt x="5408469" y="1622902"/>
                </a:lnTo>
                <a:lnTo>
                  <a:pt x="5432620" y="1593923"/>
                </a:lnTo>
                <a:lnTo>
                  <a:pt x="5450734" y="1560716"/>
                </a:lnTo>
                <a:lnTo>
                  <a:pt x="5440469" y="1550453"/>
                </a:lnTo>
                <a:lnTo>
                  <a:pt x="5430206" y="1540189"/>
                </a:lnTo>
                <a:lnTo>
                  <a:pt x="5418131" y="1529924"/>
                </a:lnTo>
                <a:lnTo>
                  <a:pt x="5391565" y="1534152"/>
                </a:lnTo>
                <a:lnTo>
                  <a:pt x="5358962" y="1535962"/>
                </a:lnTo>
                <a:lnTo>
                  <a:pt x="5348697" y="1587281"/>
                </a:lnTo>
                <a:lnTo>
                  <a:pt x="5330585" y="1626525"/>
                </a:lnTo>
                <a:lnTo>
                  <a:pt x="5306434" y="1659730"/>
                </a:lnTo>
                <a:lnTo>
                  <a:pt x="5278058" y="1690521"/>
                </a:lnTo>
                <a:lnTo>
                  <a:pt x="5251492" y="1727350"/>
                </a:lnTo>
                <a:lnTo>
                  <a:pt x="5235190" y="1770821"/>
                </a:lnTo>
                <a:lnTo>
                  <a:pt x="5223115" y="1820331"/>
                </a:lnTo>
                <a:lnTo>
                  <a:pt x="5245455" y="1839048"/>
                </a:lnTo>
                <a:lnTo>
                  <a:pt x="5265982" y="1859576"/>
                </a:lnTo>
                <a:lnTo>
                  <a:pt x="5279868" y="1886143"/>
                </a:lnTo>
                <a:lnTo>
                  <a:pt x="5287718" y="1916933"/>
                </a:lnTo>
                <a:lnTo>
                  <a:pt x="5277455" y="1921159"/>
                </a:lnTo>
                <a:lnTo>
                  <a:pt x="5273229" y="1925385"/>
                </a:lnTo>
                <a:lnTo>
                  <a:pt x="5269001" y="1929612"/>
                </a:lnTo>
                <a:lnTo>
                  <a:pt x="5269001" y="1931422"/>
                </a:lnTo>
                <a:lnTo>
                  <a:pt x="5264775" y="1935649"/>
                </a:lnTo>
                <a:lnTo>
                  <a:pt x="5264775" y="1944102"/>
                </a:lnTo>
                <a:lnTo>
                  <a:pt x="5262964" y="1945915"/>
                </a:lnTo>
                <a:lnTo>
                  <a:pt x="5216475" y="1964631"/>
                </a:lnTo>
                <a:lnTo>
                  <a:pt x="5210437" y="2008101"/>
                </a:lnTo>
                <a:lnTo>
                  <a:pt x="5196551" y="2041306"/>
                </a:lnTo>
                <a:lnTo>
                  <a:pt x="5182665" y="2066060"/>
                </a:lnTo>
                <a:lnTo>
                  <a:pt x="5160325" y="2086589"/>
                </a:lnTo>
                <a:lnTo>
                  <a:pt x="5142212" y="2108928"/>
                </a:lnTo>
                <a:lnTo>
                  <a:pt x="5125911" y="2137907"/>
                </a:lnTo>
                <a:lnTo>
                  <a:pt x="5113836" y="2137907"/>
                </a:lnTo>
                <a:lnTo>
                  <a:pt x="5113836" y="2129455"/>
                </a:lnTo>
                <a:lnTo>
                  <a:pt x="5085459" y="2090210"/>
                </a:lnTo>
                <a:lnTo>
                  <a:pt x="5069158" y="2046740"/>
                </a:lnTo>
                <a:lnTo>
                  <a:pt x="5057082" y="1999647"/>
                </a:lnTo>
                <a:lnTo>
                  <a:pt x="5036569" y="1945915"/>
                </a:lnTo>
                <a:lnTo>
                  <a:pt x="5008196" y="1960405"/>
                </a:lnTo>
                <a:lnTo>
                  <a:pt x="4990082" y="1979118"/>
                </a:lnTo>
                <a:lnTo>
                  <a:pt x="4969555" y="1993610"/>
                </a:lnTo>
                <a:lnTo>
                  <a:pt x="4947216" y="2003873"/>
                </a:lnTo>
                <a:lnTo>
                  <a:pt x="4912801" y="2012327"/>
                </a:lnTo>
                <a:lnTo>
                  <a:pt x="4908576" y="2008101"/>
                </a:lnTo>
                <a:lnTo>
                  <a:pt x="4904349" y="2008101"/>
                </a:lnTo>
                <a:lnTo>
                  <a:pt x="4902538" y="2008101"/>
                </a:lnTo>
                <a:lnTo>
                  <a:pt x="4898313" y="2003873"/>
                </a:lnTo>
                <a:lnTo>
                  <a:pt x="4890463" y="2003873"/>
                </a:lnTo>
                <a:lnTo>
                  <a:pt x="4888652" y="1960405"/>
                </a:lnTo>
                <a:lnTo>
                  <a:pt x="4884425" y="1925385"/>
                </a:lnTo>
                <a:lnTo>
                  <a:pt x="4876577" y="1896405"/>
                </a:lnTo>
                <a:lnTo>
                  <a:pt x="4870539" y="1863200"/>
                </a:lnTo>
                <a:lnTo>
                  <a:pt x="4866313" y="1819726"/>
                </a:lnTo>
                <a:lnTo>
                  <a:pt x="4884425" y="1801011"/>
                </a:lnTo>
                <a:lnTo>
                  <a:pt x="4890463" y="1784709"/>
                </a:lnTo>
                <a:lnTo>
                  <a:pt x="4894689" y="1762368"/>
                </a:lnTo>
                <a:lnTo>
                  <a:pt x="4904954" y="1733388"/>
                </a:lnTo>
                <a:lnTo>
                  <a:pt x="4912801" y="1727350"/>
                </a:lnTo>
                <a:lnTo>
                  <a:pt x="4923066" y="1717087"/>
                </a:lnTo>
                <a:lnTo>
                  <a:pt x="4933329" y="1705012"/>
                </a:lnTo>
                <a:lnTo>
                  <a:pt x="4945404" y="1694748"/>
                </a:lnTo>
                <a:lnTo>
                  <a:pt x="4951443" y="1698974"/>
                </a:lnTo>
                <a:lnTo>
                  <a:pt x="4955669" y="1703200"/>
                </a:lnTo>
                <a:lnTo>
                  <a:pt x="4959895" y="1705012"/>
                </a:lnTo>
                <a:lnTo>
                  <a:pt x="4961706" y="1709238"/>
                </a:lnTo>
                <a:lnTo>
                  <a:pt x="4969555" y="1703200"/>
                </a:lnTo>
                <a:lnTo>
                  <a:pt x="4973781" y="1694748"/>
                </a:lnTo>
                <a:lnTo>
                  <a:pt x="4975593" y="1688711"/>
                </a:lnTo>
                <a:lnTo>
                  <a:pt x="4979820" y="1676636"/>
                </a:lnTo>
                <a:lnTo>
                  <a:pt x="4984046" y="1670597"/>
                </a:lnTo>
                <a:lnTo>
                  <a:pt x="5008196" y="1656109"/>
                </a:lnTo>
                <a:lnTo>
                  <a:pt x="5028719" y="1647655"/>
                </a:lnTo>
                <a:lnTo>
                  <a:pt x="5046832" y="1631354"/>
                </a:lnTo>
                <a:lnTo>
                  <a:pt x="5040795" y="1627128"/>
                </a:lnTo>
                <a:lnTo>
                  <a:pt x="5036569" y="1627128"/>
                </a:lnTo>
                <a:lnTo>
                  <a:pt x="5032343" y="1627128"/>
                </a:lnTo>
                <a:lnTo>
                  <a:pt x="5032343" y="1622902"/>
                </a:lnTo>
                <a:lnTo>
                  <a:pt x="5032343" y="1616865"/>
                </a:lnTo>
                <a:lnTo>
                  <a:pt x="5028116" y="1608411"/>
                </a:lnTo>
                <a:lnTo>
                  <a:pt x="5054680" y="1575206"/>
                </a:lnTo>
                <a:lnTo>
                  <a:pt x="5078817" y="1535962"/>
                </a:lnTo>
                <a:lnTo>
                  <a:pt x="5099345" y="1490682"/>
                </a:lnTo>
                <a:lnTo>
                  <a:pt x="5121685" y="1443587"/>
                </a:lnTo>
                <a:lnTo>
                  <a:pt x="5142212" y="1396493"/>
                </a:lnTo>
                <a:lnTo>
                  <a:pt x="5168777" y="1353022"/>
                </a:lnTo>
                <a:lnTo>
                  <a:pt x="5192927" y="1324042"/>
                </a:lnTo>
                <a:lnTo>
                  <a:pt x="5223115" y="1307739"/>
                </a:lnTo>
                <a:lnTo>
                  <a:pt x="5223115" y="1278760"/>
                </a:lnTo>
                <a:lnTo>
                  <a:pt x="5255720" y="1278760"/>
                </a:lnTo>
                <a:lnTo>
                  <a:pt x="5273832" y="1245553"/>
                </a:lnTo>
                <a:lnTo>
                  <a:pt x="5302208" y="1223214"/>
                </a:lnTo>
                <a:lnTo>
                  <a:pt x="5340848" y="1212949"/>
                </a:lnTo>
                <a:lnTo>
                  <a:pt x="5345076" y="1217178"/>
                </a:lnTo>
                <a:lnTo>
                  <a:pt x="5349302" y="1217178"/>
                </a:lnTo>
                <a:lnTo>
                  <a:pt x="5351113" y="1217178"/>
                </a:lnTo>
                <a:lnTo>
                  <a:pt x="5358962" y="1221404"/>
                </a:lnTo>
                <a:lnTo>
                  <a:pt x="5358962" y="1194837"/>
                </a:lnTo>
                <a:lnTo>
                  <a:pt x="5369225" y="1194837"/>
                </a:lnTo>
                <a:lnTo>
                  <a:pt x="5377074" y="1194837"/>
                </a:lnTo>
                <a:lnTo>
                  <a:pt x="5383113" y="1194837"/>
                </a:lnTo>
                <a:lnTo>
                  <a:pt x="5387339" y="1194837"/>
                </a:lnTo>
                <a:lnTo>
                  <a:pt x="5391565" y="1199063"/>
                </a:lnTo>
                <a:lnTo>
                  <a:pt x="5395188" y="1199063"/>
                </a:lnTo>
                <a:lnTo>
                  <a:pt x="5407261" y="1207515"/>
                </a:lnTo>
                <a:lnTo>
                  <a:pt x="5419337" y="1178532"/>
                </a:lnTo>
                <a:lnTo>
                  <a:pt x="5441677" y="1159819"/>
                </a:lnTo>
                <a:lnTo>
                  <a:pt x="5465827" y="1153782"/>
                </a:lnTo>
                <a:lnTo>
                  <a:pt x="5498430" y="1145330"/>
                </a:lnTo>
                <a:lnTo>
                  <a:pt x="5531033" y="1141102"/>
                </a:lnTo>
                <a:lnTo>
                  <a:pt x="5544919" y="1155593"/>
                </a:lnTo>
                <a:lnTo>
                  <a:pt x="5561220" y="1164045"/>
                </a:lnTo>
                <a:lnTo>
                  <a:pt x="5575106" y="1165857"/>
                </a:lnTo>
                <a:lnTo>
                  <a:pt x="5588994" y="1170083"/>
                </a:lnTo>
                <a:lnTo>
                  <a:pt x="5601070" y="1184573"/>
                </a:lnTo>
                <a:lnTo>
                  <a:pt x="5607106" y="1213554"/>
                </a:lnTo>
                <a:lnTo>
                  <a:pt x="5602880" y="1217781"/>
                </a:lnTo>
                <a:lnTo>
                  <a:pt x="5601070" y="1222006"/>
                </a:lnTo>
                <a:lnTo>
                  <a:pt x="5596842" y="1222006"/>
                </a:lnTo>
                <a:lnTo>
                  <a:pt x="5596842" y="1223816"/>
                </a:lnTo>
                <a:lnTo>
                  <a:pt x="5592616" y="1228044"/>
                </a:lnTo>
                <a:lnTo>
                  <a:pt x="5592616" y="1236497"/>
                </a:lnTo>
                <a:lnTo>
                  <a:pt x="5596842" y="1242533"/>
                </a:lnTo>
                <a:lnTo>
                  <a:pt x="5601070" y="1242533"/>
                </a:lnTo>
                <a:lnTo>
                  <a:pt x="5602880" y="1246759"/>
                </a:lnTo>
                <a:lnTo>
                  <a:pt x="5607106" y="1252799"/>
                </a:lnTo>
                <a:lnTo>
                  <a:pt x="5631257" y="1242533"/>
                </a:lnTo>
                <a:lnTo>
                  <a:pt x="5645143" y="1238307"/>
                </a:lnTo>
                <a:lnTo>
                  <a:pt x="5655408" y="1238307"/>
                </a:lnTo>
                <a:lnTo>
                  <a:pt x="5659634" y="1246759"/>
                </a:lnTo>
                <a:lnTo>
                  <a:pt x="5663860" y="1257025"/>
                </a:lnTo>
                <a:lnTo>
                  <a:pt x="5674123" y="1267290"/>
                </a:lnTo>
                <a:lnTo>
                  <a:pt x="5684387" y="1279363"/>
                </a:lnTo>
                <a:lnTo>
                  <a:pt x="5748990" y="1285402"/>
                </a:lnTo>
                <a:lnTo>
                  <a:pt x="5773141" y="1299892"/>
                </a:lnTo>
                <a:lnTo>
                  <a:pt x="5801518" y="1322230"/>
                </a:lnTo>
                <a:lnTo>
                  <a:pt x="5829892" y="1351211"/>
                </a:lnTo>
                <a:lnTo>
                  <a:pt x="5854043" y="1382002"/>
                </a:lnTo>
                <a:lnTo>
                  <a:pt x="5876383" y="1415211"/>
                </a:lnTo>
                <a:lnTo>
                  <a:pt x="5882420" y="1448416"/>
                </a:lnTo>
                <a:lnTo>
                  <a:pt x="5878194" y="1479210"/>
                </a:lnTo>
                <a:lnTo>
                  <a:pt x="5854043" y="1505776"/>
                </a:lnTo>
                <a:lnTo>
                  <a:pt x="5821440" y="1522077"/>
                </a:lnTo>
                <a:lnTo>
                  <a:pt x="5787027" y="1522077"/>
                </a:lnTo>
                <a:lnTo>
                  <a:pt x="5754424" y="1507586"/>
                </a:lnTo>
                <a:lnTo>
                  <a:pt x="5726047" y="1493096"/>
                </a:lnTo>
                <a:lnTo>
                  <a:pt x="5697671" y="1482833"/>
                </a:lnTo>
                <a:lnTo>
                  <a:pt x="5701897" y="1507586"/>
                </a:lnTo>
                <a:lnTo>
                  <a:pt x="5706123" y="1540794"/>
                </a:lnTo>
                <a:lnTo>
                  <a:pt x="5710349" y="1575809"/>
                </a:lnTo>
                <a:lnTo>
                  <a:pt x="5716387" y="1604790"/>
                </a:lnTo>
                <a:lnTo>
                  <a:pt x="5724235" y="1623507"/>
                </a:lnTo>
                <a:lnTo>
                  <a:pt x="5730273" y="1633769"/>
                </a:lnTo>
                <a:lnTo>
                  <a:pt x="5740538" y="1637995"/>
                </a:lnTo>
                <a:lnTo>
                  <a:pt x="5748385" y="1646449"/>
                </a:lnTo>
                <a:lnTo>
                  <a:pt x="5762273" y="1648260"/>
                </a:lnTo>
                <a:lnTo>
                  <a:pt x="5758047" y="1623507"/>
                </a:lnTo>
                <a:lnTo>
                  <a:pt x="5753819" y="1604790"/>
                </a:lnTo>
                <a:lnTo>
                  <a:pt x="5753819" y="1584263"/>
                </a:lnTo>
                <a:lnTo>
                  <a:pt x="5766499" y="1584263"/>
                </a:lnTo>
                <a:lnTo>
                  <a:pt x="5766499" y="1575809"/>
                </a:lnTo>
                <a:lnTo>
                  <a:pt x="5790648" y="1590300"/>
                </a:lnTo>
                <a:lnTo>
                  <a:pt x="5814799" y="1604790"/>
                </a:lnTo>
                <a:lnTo>
                  <a:pt x="5843176" y="1616865"/>
                </a:lnTo>
                <a:lnTo>
                  <a:pt x="5847402" y="1608411"/>
                </a:lnTo>
                <a:lnTo>
                  <a:pt x="5851630" y="1602375"/>
                </a:lnTo>
                <a:lnTo>
                  <a:pt x="5853440" y="1598149"/>
                </a:lnTo>
                <a:lnTo>
                  <a:pt x="5857666" y="1587884"/>
                </a:lnTo>
                <a:lnTo>
                  <a:pt x="5857666" y="1575809"/>
                </a:lnTo>
                <a:lnTo>
                  <a:pt x="5853440" y="1573999"/>
                </a:lnTo>
                <a:lnTo>
                  <a:pt x="5851630" y="1569772"/>
                </a:lnTo>
                <a:lnTo>
                  <a:pt x="5847402" y="1565546"/>
                </a:lnTo>
                <a:lnTo>
                  <a:pt x="5847402" y="1561320"/>
                </a:lnTo>
                <a:lnTo>
                  <a:pt x="5847402" y="1555282"/>
                </a:lnTo>
                <a:lnTo>
                  <a:pt x="5843176" y="1545020"/>
                </a:lnTo>
                <a:lnTo>
                  <a:pt x="5875778" y="1530529"/>
                </a:lnTo>
                <a:lnTo>
                  <a:pt x="5896306" y="1508189"/>
                </a:lnTo>
                <a:lnTo>
                  <a:pt x="5914420" y="1483436"/>
                </a:lnTo>
                <a:lnTo>
                  <a:pt x="5924683" y="1487662"/>
                </a:lnTo>
                <a:lnTo>
                  <a:pt x="5938571" y="1491888"/>
                </a:lnTo>
                <a:lnTo>
                  <a:pt x="5952457" y="1493701"/>
                </a:lnTo>
                <a:lnTo>
                  <a:pt x="5966342" y="1497926"/>
                </a:lnTo>
                <a:lnTo>
                  <a:pt x="5960306" y="1420040"/>
                </a:lnTo>
                <a:lnTo>
                  <a:pt x="5946420" y="1333702"/>
                </a:lnTo>
                <a:lnTo>
                  <a:pt x="6004984" y="1333702"/>
                </a:lnTo>
                <a:lnTo>
                  <a:pt x="6018870" y="1348191"/>
                </a:lnTo>
                <a:lnTo>
                  <a:pt x="6032756" y="1368719"/>
                </a:lnTo>
                <a:lnTo>
                  <a:pt x="6044831" y="1387436"/>
                </a:lnTo>
                <a:lnTo>
                  <a:pt x="6044831" y="1406154"/>
                </a:lnTo>
                <a:lnTo>
                  <a:pt x="6036982" y="1407964"/>
                </a:lnTo>
                <a:lnTo>
                  <a:pt x="6032756" y="1407964"/>
                </a:lnTo>
                <a:lnTo>
                  <a:pt x="6026719" y="1412193"/>
                </a:lnTo>
                <a:lnTo>
                  <a:pt x="6012833" y="1412193"/>
                </a:lnTo>
                <a:lnTo>
                  <a:pt x="6012833" y="1451436"/>
                </a:lnTo>
                <a:lnTo>
                  <a:pt x="6023096" y="1455663"/>
                </a:lnTo>
                <a:lnTo>
                  <a:pt x="6027322" y="1459889"/>
                </a:lnTo>
                <a:lnTo>
                  <a:pt x="6033361" y="1464116"/>
                </a:lnTo>
                <a:lnTo>
                  <a:pt x="6041208" y="1465926"/>
                </a:lnTo>
                <a:lnTo>
                  <a:pt x="6051473" y="1465926"/>
                </a:lnTo>
                <a:lnTo>
                  <a:pt x="6055699" y="1465926"/>
                </a:lnTo>
                <a:lnTo>
                  <a:pt x="6059925" y="1464116"/>
                </a:lnTo>
                <a:lnTo>
                  <a:pt x="6061738" y="1464116"/>
                </a:lnTo>
                <a:lnTo>
                  <a:pt x="6069585" y="1459889"/>
                </a:lnTo>
                <a:lnTo>
                  <a:pt x="6073813" y="1449624"/>
                </a:lnTo>
                <a:lnTo>
                  <a:pt x="6073813" y="1441172"/>
                </a:lnTo>
                <a:lnTo>
                  <a:pt x="6073813" y="1430908"/>
                </a:lnTo>
                <a:lnTo>
                  <a:pt x="6073813" y="1422456"/>
                </a:lnTo>
                <a:lnTo>
                  <a:pt x="6069585" y="1412193"/>
                </a:lnTo>
                <a:lnTo>
                  <a:pt x="6093736" y="1378984"/>
                </a:lnTo>
                <a:lnTo>
                  <a:pt x="6122112" y="1352417"/>
                </a:lnTo>
                <a:lnTo>
                  <a:pt x="6146263" y="1319211"/>
                </a:lnTo>
                <a:lnTo>
                  <a:pt x="6158338" y="1314985"/>
                </a:lnTo>
                <a:lnTo>
                  <a:pt x="6168603" y="1314985"/>
                </a:lnTo>
                <a:lnTo>
                  <a:pt x="6172829" y="1310759"/>
                </a:lnTo>
                <a:lnTo>
                  <a:pt x="6178866" y="1314985"/>
                </a:lnTo>
                <a:lnTo>
                  <a:pt x="6186715" y="1319211"/>
                </a:lnTo>
                <a:lnTo>
                  <a:pt x="6188526" y="1325248"/>
                </a:lnTo>
                <a:lnTo>
                  <a:pt x="6192752" y="1333702"/>
                </a:lnTo>
                <a:lnTo>
                  <a:pt x="6196980" y="1337928"/>
                </a:lnTo>
                <a:lnTo>
                  <a:pt x="6198790" y="1343965"/>
                </a:lnTo>
                <a:lnTo>
                  <a:pt x="6206640" y="1348191"/>
                </a:lnTo>
                <a:lnTo>
                  <a:pt x="6206640" y="1339739"/>
                </a:lnTo>
                <a:lnTo>
                  <a:pt x="6212676" y="1333702"/>
                </a:lnTo>
                <a:lnTo>
                  <a:pt x="6216902" y="1325248"/>
                </a:lnTo>
                <a:lnTo>
                  <a:pt x="6221129" y="1319211"/>
                </a:lnTo>
                <a:lnTo>
                  <a:pt x="6221129" y="1308947"/>
                </a:lnTo>
                <a:lnTo>
                  <a:pt x="6225355" y="1294459"/>
                </a:lnTo>
                <a:lnTo>
                  <a:pt x="6255544" y="1294459"/>
                </a:lnTo>
                <a:lnTo>
                  <a:pt x="6283921" y="1300495"/>
                </a:lnTo>
                <a:lnTo>
                  <a:pt x="6310485" y="1308947"/>
                </a:lnTo>
                <a:lnTo>
                  <a:pt x="6292373" y="1323437"/>
                </a:lnTo>
                <a:lnTo>
                  <a:pt x="6274259" y="1333702"/>
                </a:lnTo>
                <a:lnTo>
                  <a:pt x="6260373" y="1343965"/>
                </a:lnTo>
                <a:lnTo>
                  <a:pt x="6246487" y="1364493"/>
                </a:lnTo>
                <a:lnTo>
                  <a:pt x="6264599" y="1364493"/>
                </a:lnTo>
                <a:lnTo>
                  <a:pt x="6274864" y="1354230"/>
                </a:lnTo>
                <a:lnTo>
                  <a:pt x="6299014" y="1343965"/>
                </a:lnTo>
                <a:lnTo>
                  <a:pt x="6325579" y="1333702"/>
                </a:lnTo>
                <a:lnTo>
                  <a:pt x="6346108" y="1325248"/>
                </a:lnTo>
                <a:lnTo>
                  <a:pt x="6368446" y="1319211"/>
                </a:lnTo>
                <a:lnTo>
                  <a:pt x="6374485" y="1319211"/>
                </a:lnTo>
                <a:lnTo>
                  <a:pt x="6378711" y="1323437"/>
                </a:lnTo>
                <a:lnTo>
                  <a:pt x="6384748" y="1329474"/>
                </a:lnTo>
                <a:lnTo>
                  <a:pt x="6388974" y="1333702"/>
                </a:lnTo>
                <a:lnTo>
                  <a:pt x="6393202" y="1337928"/>
                </a:lnTo>
                <a:lnTo>
                  <a:pt x="6399238" y="1337928"/>
                </a:lnTo>
                <a:lnTo>
                  <a:pt x="6413124" y="1339739"/>
                </a:lnTo>
                <a:lnTo>
                  <a:pt x="6417350" y="1333702"/>
                </a:lnTo>
                <a:lnTo>
                  <a:pt x="6421576" y="1325248"/>
                </a:lnTo>
                <a:lnTo>
                  <a:pt x="6423389" y="1323437"/>
                </a:lnTo>
                <a:lnTo>
                  <a:pt x="6423389" y="1314985"/>
                </a:lnTo>
                <a:lnTo>
                  <a:pt x="6427615" y="1304721"/>
                </a:lnTo>
                <a:lnTo>
                  <a:pt x="6427615" y="1294459"/>
                </a:lnTo>
                <a:lnTo>
                  <a:pt x="6421576" y="1286005"/>
                </a:lnTo>
                <a:lnTo>
                  <a:pt x="6417350" y="1279968"/>
                </a:lnTo>
                <a:lnTo>
                  <a:pt x="6413124" y="1271516"/>
                </a:lnTo>
                <a:lnTo>
                  <a:pt x="6413124" y="1261251"/>
                </a:lnTo>
                <a:lnTo>
                  <a:pt x="6413124" y="1246759"/>
                </a:lnTo>
                <a:lnTo>
                  <a:pt x="6423389" y="1238307"/>
                </a:lnTo>
                <a:lnTo>
                  <a:pt x="6431236" y="1232271"/>
                </a:lnTo>
                <a:lnTo>
                  <a:pt x="6437275" y="1228044"/>
                </a:lnTo>
                <a:lnTo>
                  <a:pt x="6451161" y="1222006"/>
                </a:lnTo>
                <a:lnTo>
                  <a:pt x="6459010" y="1223816"/>
                </a:lnTo>
                <a:lnTo>
                  <a:pt x="6469275" y="1228044"/>
                </a:lnTo>
                <a:lnTo>
                  <a:pt x="6483161" y="1228044"/>
                </a:lnTo>
                <a:lnTo>
                  <a:pt x="6497047" y="1228044"/>
                </a:lnTo>
                <a:lnTo>
                  <a:pt x="6515159" y="1250383"/>
                </a:lnTo>
                <a:lnTo>
                  <a:pt x="6539310" y="1275138"/>
                </a:lnTo>
                <a:lnTo>
                  <a:pt x="6575536" y="1299892"/>
                </a:lnTo>
                <a:lnTo>
                  <a:pt x="6605723" y="1324645"/>
                </a:lnTo>
                <a:lnTo>
                  <a:pt x="6634100" y="1339136"/>
                </a:lnTo>
                <a:lnTo>
                  <a:pt x="6652214" y="1347588"/>
                </a:lnTo>
                <a:lnTo>
                  <a:pt x="6656440" y="1343362"/>
                </a:lnTo>
                <a:lnTo>
                  <a:pt x="6656440" y="1339136"/>
                </a:lnTo>
                <a:lnTo>
                  <a:pt x="6658250" y="1333097"/>
                </a:lnTo>
                <a:lnTo>
                  <a:pt x="6647986" y="1322834"/>
                </a:lnTo>
                <a:lnTo>
                  <a:pt x="6641949" y="1314380"/>
                </a:lnTo>
                <a:lnTo>
                  <a:pt x="6637723" y="1304118"/>
                </a:lnTo>
                <a:lnTo>
                  <a:pt x="6629874" y="1293854"/>
                </a:lnTo>
                <a:lnTo>
                  <a:pt x="6628063" y="1279363"/>
                </a:lnTo>
                <a:lnTo>
                  <a:pt x="6595460" y="1279363"/>
                </a:lnTo>
                <a:lnTo>
                  <a:pt x="6599686" y="1235891"/>
                </a:lnTo>
                <a:lnTo>
                  <a:pt x="6591837" y="1202686"/>
                </a:lnTo>
                <a:lnTo>
                  <a:pt x="6587611" y="1173704"/>
                </a:lnTo>
                <a:lnTo>
                  <a:pt x="6581572" y="1134460"/>
                </a:lnTo>
                <a:lnTo>
                  <a:pt x="6602102" y="1119972"/>
                </a:lnTo>
                <a:lnTo>
                  <a:pt x="6615988" y="1101253"/>
                </a:lnTo>
                <a:lnTo>
                  <a:pt x="6623837" y="1080726"/>
                </a:lnTo>
                <a:lnTo>
                  <a:pt x="6629874" y="1054159"/>
                </a:lnTo>
                <a:lnTo>
                  <a:pt x="6637723" y="1033632"/>
                </a:lnTo>
                <a:lnTo>
                  <a:pt x="6647986" y="1011294"/>
                </a:lnTo>
                <a:lnTo>
                  <a:pt x="6661874" y="994992"/>
                </a:lnTo>
                <a:lnTo>
                  <a:pt x="6679986" y="982917"/>
                </a:lnTo>
                <a:lnTo>
                  <a:pt x="6712588" y="981104"/>
                </a:lnTo>
                <a:lnTo>
                  <a:pt x="6751230" y="982917"/>
                </a:lnTo>
                <a:lnTo>
                  <a:pt x="6761493" y="1001632"/>
                </a:lnTo>
                <a:lnTo>
                  <a:pt x="6775379" y="1016123"/>
                </a:lnTo>
                <a:lnTo>
                  <a:pt x="6771153" y="1045104"/>
                </a:lnTo>
                <a:lnTo>
                  <a:pt x="6765116" y="1074084"/>
                </a:lnTo>
                <a:lnTo>
                  <a:pt x="6757267" y="1098838"/>
                </a:lnTo>
                <a:lnTo>
                  <a:pt x="6755456" y="1121179"/>
                </a:lnTo>
                <a:lnTo>
                  <a:pt x="6751230" y="1135668"/>
                </a:lnTo>
                <a:lnTo>
                  <a:pt x="6757267" y="1154385"/>
                </a:lnTo>
                <a:lnTo>
                  <a:pt x="6769342" y="1179137"/>
                </a:lnTo>
                <a:lnTo>
                  <a:pt x="6775379" y="1208120"/>
                </a:lnTo>
                <a:lnTo>
                  <a:pt x="6781417" y="1228648"/>
                </a:lnTo>
                <a:lnTo>
                  <a:pt x="6781417" y="1253401"/>
                </a:lnTo>
                <a:lnTo>
                  <a:pt x="6775379" y="1275742"/>
                </a:lnTo>
                <a:lnTo>
                  <a:pt x="6769342" y="1294459"/>
                </a:lnTo>
                <a:lnTo>
                  <a:pt x="6769342" y="1308947"/>
                </a:lnTo>
                <a:lnTo>
                  <a:pt x="6771153" y="1319211"/>
                </a:lnTo>
                <a:lnTo>
                  <a:pt x="6775379" y="1325248"/>
                </a:lnTo>
                <a:lnTo>
                  <a:pt x="6781417" y="1333702"/>
                </a:lnTo>
                <a:lnTo>
                  <a:pt x="6789267" y="1339739"/>
                </a:lnTo>
                <a:lnTo>
                  <a:pt x="6793493" y="1351815"/>
                </a:lnTo>
                <a:lnTo>
                  <a:pt x="6799529" y="1363890"/>
                </a:lnTo>
                <a:lnTo>
                  <a:pt x="6789267" y="1386229"/>
                </a:lnTo>
                <a:lnTo>
                  <a:pt x="6781417" y="1410985"/>
                </a:lnTo>
                <a:lnTo>
                  <a:pt x="6781417" y="1444191"/>
                </a:lnTo>
                <a:lnTo>
                  <a:pt x="6771153" y="1450228"/>
                </a:lnTo>
                <a:lnTo>
                  <a:pt x="6765116" y="1458682"/>
                </a:lnTo>
                <a:lnTo>
                  <a:pt x="6754853" y="1462908"/>
                </a:lnTo>
                <a:lnTo>
                  <a:pt x="6742778" y="1468945"/>
                </a:lnTo>
                <a:lnTo>
                  <a:pt x="6728890" y="1473173"/>
                </a:lnTo>
                <a:lnTo>
                  <a:pt x="6728890" y="1484041"/>
                </a:lnTo>
                <a:lnTo>
                  <a:pt x="6769342" y="1484041"/>
                </a:lnTo>
                <a:lnTo>
                  <a:pt x="6771153" y="1479815"/>
                </a:lnTo>
                <a:lnTo>
                  <a:pt x="6775379" y="1478003"/>
                </a:lnTo>
                <a:lnTo>
                  <a:pt x="6781417" y="1473776"/>
                </a:lnTo>
                <a:lnTo>
                  <a:pt x="6795303" y="1449021"/>
                </a:lnTo>
                <a:lnTo>
                  <a:pt x="6809191" y="1420040"/>
                </a:lnTo>
                <a:lnTo>
                  <a:pt x="6821267" y="1397701"/>
                </a:lnTo>
                <a:lnTo>
                  <a:pt x="6827303" y="1362682"/>
                </a:lnTo>
                <a:lnTo>
                  <a:pt x="6821267" y="1329474"/>
                </a:lnTo>
                <a:lnTo>
                  <a:pt x="6817039" y="1296269"/>
                </a:lnTo>
                <a:lnTo>
                  <a:pt x="6812812" y="1267290"/>
                </a:lnTo>
                <a:lnTo>
                  <a:pt x="6851454" y="1267290"/>
                </a:lnTo>
                <a:lnTo>
                  <a:pt x="6887680" y="1267290"/>
                </a:lnTo>
                <a:lnTo>
                  <a:pt x="6922093" y="1279363"/>
                </a:lnTo>
                <a:lnTo>
                  <a:pt x="6922093" y="1267290"/>
                </a:lnTo>
                <a:lnTo>
                  <a:pt x="6887680" y="1252799"/>
                </a:lnTo>
                <a:lnTo>
                  <a:pt x="6845415" y="1236497"/>
                </a:lnTo>
                <a:lnTo>
                  <a:pt x="6806776" y="1222006"/>
                </a:lnTo>
                <a:lnTo>
                  <a:pt x="6798927" y="1185177"/>
                </a:lnTo>
                <a:lnTo>
                  <a:pt x="6788664" y="1160423"/>
                </a:lnTo>
                <a:lnTo>
                  <a:pt x="6778399" y="1139896"/>
                </a:lnTo>
                <a:lnTo>
                  <a:pt x="6768134" y="1110915"/>
                </a:lnTo>
                <a:lnTo>
                  <a:pt x="6812812" y="1069858"/>
                </a:lnTo>
                <a:lnTo>
                  <a:pt x="6812812" y="1002237"/>
                </a:lnTo>
                <a:lnTo>
                  <a:pt x="6820662" y="1002237"/>
                </a:lnTo>
                <a:lnTo>
                  <a:pt x="6826698" y="1002237"/>
                </a:lnTo>
                <a:lnTo>
                  <a:pt x="6830926" y="1002237"/>
                </a:lnTo>
                <a:lnTo>
                  <a:pt x="6830926" y="1003445"/>
                </a:lnTo>
                <a:lnTo>
                  <a:pt x="6836963" y="1007671"/>
                </a:lnTo>
                <a:lnTo>
                  <a:pt x="6844812" y="1028198"/>
                </a:lnTo>
                <a:lnTo>
                  <a:pt x="6850849" y="1050538"/>
                </a:lnTo>
                <a:lnTo>
                  <a:pt x="6864737" y="1066840"/>
                </a:lnTo>
                <a:lnTo>
                  <a:pt x="6891301" y="1052349"/>
                </a:lnTo>
                <a:lnTo>
                  <a:pt x="6921491" y="1046310"/>
                </a:lnTo>
                <a:lnTo>
                  <a:pt x="6961941" y="1046310"/>
                </a:lnTo>
                <a:lnTo>
                  <a:pt x="6982470" y="1075292"/>
                </a:lnTo>
                <a:lnTo>
                  <a:pt x="7015073" y="1104271"/>
                </a:lnTo>
                <a:lnTo>
                  <a:pt x="7045260" y="1124800"/>
                </a:lnTo>
                <a:lnTo>
                  <a:pt x="7045260" y="1108499"/>
                </a:lnTo>
                <a:lnTo>
                  <a:pt x="7021110" y="1081934"/>
                </a:lnTo>
                <a:lnTo>
                  <a:pt x="7002998" y="1051141"/>
                </a:lnTo>
                <a:lnTo>
                  <a:pt x="6992733" y="1010086"/>
                </a:lnTo>
                <a:lnTo>
                  <a:pt x="6982470" y="970842"/>
                </a:lnTo>
                <a:lnTo>
                  <a:pt x="6974621" y="927371"/>
                </a:lnTo>
                <a:lnTo>
                  <a:pt x="7021110" y="912880"/>
                </a:lnTo>
                <a:lnTo>
                  <a:pt x="7071827" y="902616"/>
                </a:lnTo>
                <a:lnTo>
                  <a:pt x="7085712" y="935823"/>
                </a:lnTo>
                <a:lnTo>
                  <a:pt x="7091749" y="935823"/>
                </a:lnTo>
                <a:lnTo>
                  <a:pt x="7099598" y="902616"/>
                </a:lnTo>
                <a:lnTo>
                  <a:pt x="7105637" y="867597"/>
                </a:lnTo>
                <a:lnTo>
                  <a:pt x="7115900" y="830768"/>
                </a:lnTo>
                <a:lnTo>
                  <a:pt x="7148503" y="812052"/>
                </a:lnTo>
                <a:lnTo>
                  <a:pt x="7172653" y="791524"/>
                </a:lnTo>
                <a:lnTo>
                  <a:pt x="7201030" y="769186"/>
                </a:lnTo>
                <a:lnTo>
                  <a:pt x="7229407" y="757111"/>
                </a:lnTo>
                <a:lnTo>
                  <a:pt x="7262010" y="745035"/>
                </a:lnTo>
                <a:lnTo>
                  <a:pt x="7304272" y="745035"/>
                </a:lnTo>
                <a:lnTo>
                  <a:pt x="7308499" y="730545"/>
                </a:lnTo>
                <a:lnTo>
                  <a:pt x="7314537" y="720282"/>
                </a:lnTo>
                <a:lnTo>
                  <a:pt x="7318763" y="710017"/>
                </a:lnTo>
                <a:lnTo>
                  <a:pt x="7324800" y="699754"/>
                </a:lnTo>
                <a:lnTo>
                  <a:pt x="7347140" y="699754"/>
                </a:lnTo>
                <a:lnTo>
                  <a:pt x="7375517" y="699754"/>
                </a:lnTo>
                <a:lnTo>
                  <a:pt x="7403894" y="699754"/>
                </a:lnTo>
                <a:lnTo>
                  <a:pt x="7424421" y="699754"/>
                </a:lnTo>
                <a:lnTo>
                  <a:pt x="7434684" y="699754"/>
                </a:lnTo>
                <a:lnTo>
                  <a:pt x="7448570" y="687679"/>
                </a:lnTo>
                <a:lnTo>
                  <a:pt x="7462458" y="677414"/>
                </a:lnTo>
                <a:lnTo>
                  <a:pt x="7476344" y="662924"/>
                </a:lnTo>
                <a:lnTo>
                  <a:pt x="7488419" y="652661"/>
                </a:lnTo>
                <a:lnTo>
                  <a:pt x="7498684" y="656887"/>
                </a:lnTo>
                <a:lnTo>
                  <a:pt x="7504720" y="656887"/>
                </a:lnTo>
                <a:lnTo>
                  <a:pt x="7516796" y="658698"/>
                </a:lnTo>
                <a:lnTo>
                  <a:pt x="7527059" y="658698"/>
                </a:lnTo>
                <a:lnTo>
                  <a:pt x="7527059" y="619453"/>
                </a:lnTo>
                <a:lnTo>
                  <a:pt x="7557248" y="604964"/>
                </a:lnTo>
                <a:lnTo>
                  <a:pt x="7583812" y="590474"/>
                </a:lnTo>
                <a:lnTo>
                  <a:pt x="7607963" y="571757"/>
                </a:lnTo>
                <a:lnTo>
                  <a:pt x="7628490" y="551229"/>
                </a:lnTo>
                <a:close/>
                <a:moveTo>
                  <a:pt x="1875891" y="498704"/>
                </a:moveTo>
                <a:lnTo>
                  <a:pt x="1912720" y="508968"/>
                </a:lnTo>
                <a:lnTo>
                  <a:pt x="1936870" y="527685"/>
                </a:lnTo>
                <a:lnTo>
                  <a:pt x="1957398" y="543987"/>
                </a:lnTo>
                <a:lnTo>
                  <a:pt x="1979738" y="566325"/>
                </a:lnTo>
                <a:lnTo>
                  <a:pt x="2000266" y="582626"/>
                </a:lnTo>
                <a:lnTo>
                  <a:pt x="2000266" y="576589"/>
                </a:lnTo>
                <a:lnTo>
                  <a:pt x="2012341" y="576589"/>
                </a:lnTo>
                <a:lnTo>
                  <a:pt x="2012341" y="582626"/>
                </a:lnTo>
                <a:lnTo>
                  <a:pt x="2014151" y="591078"/>
                </a:lnTo>
                <a:lnTo>
                  <a:pt x="2022000" y="601343"/>
                </a:lnTo>
                <a:lnTo>
                  <a:pt x="2026227" y="615834"/>
                </a:lnTo>
                <a:lnTo>
                  <a:pt x="2011738" y="615834"/>
                </a:lnTo>
                <a:lnTo>
                  <a:pt x="2003889" y="615834"/>
                </a:lnTo>
                <a:lnTo>
                  <a:pt x="2003889" y="620060"/>
                </a:lnTo>
                <a:lnTo>
                  <a:pt x="1999663" y="620060"/>
                </a:lnTo>
                <a:lnTo>
                  <a:pt x="1993624" y="620060"/>
                </a:lnTo>
                <a:lnTo>
                  <a:pt x="1985775" y="624286"/>
                </a:lnTo>
                <a:lnTo>
                  <a:pt x="1957398" y="601946"/>
                </a:lnTo>
                <a:lnTo>
                  <a:pt x="1929023" y="591683"/>
                </a:lnTo>
                <a:lnTo>
                  <a:pt x="1894608" y="583231"/>
                </a:lnTo>
                <a:lnTo>
                  <a:pt x="1862005" y="566929"/>
                </a:lnTo>
                <a:lnTo>
                  <a:pt x="1874080" y="556665"/>
                </a:lnTo>
                <a:lnTo>
                  <a:pt x="1875891" y="544589"/>
                </a:lnTo>
                <a:lnTo>
                  <a:pt x="1874080" y="534327"/>
                </a:lnTo>
                <a:lnTo>
                  <a:pt x="1874080" y="519231"/>
                </a:lnTo>
                <a:close/>
                <a:moveTo>
                  <a:pt x="4341650" y="484215"/>
                </a:moveTo>
                <a:lnTo>
                  <a:pt x="4349498" y="484215"/>
                </a:lnTo>
                <a:lnTo>
                  <a:pt x="4355535" y="486025"/>
                </a:lnTo>
                <a:lnTo>
                  <a:pt x="4359762" y="490251"/>
                </a:lnTo>
                <a:lnTo>
                  <a:pt x="4363988" y="494477"/>
                </a:lnTo>
                <a:lnTo>
                  <a:pt x="4365800" y="498704"/>
                </a:lnTo>
                <a:lnTo>
                  <a:pt x="4365800" y="501119"/>
                </a:lnTo>
                <a:lnTo>
                  <a:pt x="4365800" y="505345"/>
                </a:lnTo>
                <a:lnTo>
                  <a:pt x="4370026" y="513797"/>
                </a:lnTo>
                <a:lnTo>
                  <a:pt x="4355535" y="513797"/>
                </a:lnTo>
                <a:lnTo>
                  <a:pt x="4349498" y="515610"/>
                </a:lnTo>
                <a:lnTo>
                  <a:pt x="4341650" y="515610"/>
                </a:lnTo>
                <a:lnTo>
                  <a:pt x="4335612" y="519836"/>
                </a:lnTo>
                <a:lnTo>
                  <a:pt x="4323536" y="519836"/>
                </a:lnTo>
                <a:lnTo>
                  <a:pt x="4323536" y="513797"/>
                </a:lnTo>
                <a:lnTo>
                  <a:pt x="4317500" y="513797"/>
                </a:lnTo>
                <a:lnTo>
                  <a:pt x="4317500" y="487233"/>
                </a:lnTo>
                <a:lnTo>
                  <a:pt x="4327764" y="487233"/>
                </a:lnTo>
                <a:lnTo>
                  <a:pt x="4338027" y="485420"/>
                </a:lnTo>
                <a:lnTo>
                  <a:pt x="4341650" y="485420"/>
                </a:lnTo>
                <a:close/>
                <a:moveTo>
                  <a:pt x="1985775" y="466101"/>
                </a:moveTo>
                <a:lnTo>
                  <a:pt x="2018378" y="466101"/>
                </a:lnTo>
                <a:lnTo>
                  <a:pt x="2018378" y="472139"/>
                </a:lnTo>
                <a:lnTo>
                  <a:pt x="2012341" y="472139"/>
                </a:lnTo>
                <a:lnTo>
                  <a:pt x="2004491" y="472139"/>
                </a:lnTo>
                <a:lnTo>
                  <a:pt x="2000266" y="476365"/>
                </a:lnTo>
                <a:lnTo>
                  <a:pt x="1998455" y="476365"/>
                </a:lnTo>
                <a:lnTo>
                  <a:pt x="1994229" y="476365"/>
                </a:lnTo>
                <a:lnTo>
                  <a:pt x="1990003" y="472139"/>
                </a:lnTo>
                <a:close/>
                <a:moveTo>
                  <a:pt x="5344471" y="414781"/>
                </a:moveTo>
                <a:lnTo>
                  <a:pt x="5368622" y="414781"/>
                </a:lnTo>
                <a:lnTo>
                  <a:pt x="5376471" y="443763"/>
                </a:lnTo>
                <a:lnTo>
                  <a:pt x="5382507" y="462478"/>
                </a:lnTo>
                <a:lnTo>
                  <a:pt x="5396998" y="470932"/>
                </a:lnTo>
                <a:lnTo>
                  <a:pt x="5421149" y="481194"/>
                </a:lnTo>
                <a:lnTo>
                  <a:pt x="5410884" y="524062"/>
                </a:lnTo>
                <a:lnTo>
                  <a:pt x="5396395" y="566929"/>
                </a:lnTo>
                <a:lnTo>
                  <a:pt x="5375866" y="597720"/>
                </a:lnTo>
                <a:lnTo>
                  <a:pt x="5375866" y="558475"/>
                </a:lnTo>
                <a:lnTo>
                  <a:pt x="5329377" y="558475"/>
                </a:lnTo>
                <a:lnTo>
                  <a:pt x="5333603" y="513194"/>
                </a:lnTo>
                <a:lnTo>
                  <a:pt x="5337829" y="470327"/>
                </a:lnTo>
                <a:close/>
                <a:moveTo>
                  <a:pt x="7582001" y="322407"/>
                </a:moveTo>
                <a:lnTo>
                  <a:pt x="7583209" y="322407"/>
                </a:lnTo>
                <a:lnTo>
                  <a:pt x="7591058" y="322407"/>
                </a:lnTo>
                <a:lnTo>
                  <a:pt x="7591058" y="330859"/>
                </a:lnTo>
                <a:lnTo>
                  <a:pt x="7592869" y="341123"/>
                </a:lnTo>
                <a:lnTo>
                  <a:pt x="7597097" y="345349"/>
                </a:lnTo>
                <a:lnTo>
                  <a:pt x="7601323" y="351386"/>
                </a:lnTo>
                <a:lnTo>
                  <a:pt x="7605549" y="355614"/>
                </a:lnTo>
                <a:lnTo>
                  <a:pt x="7611586" y="361651"/>
                </a:lnTo>
                <a:lnTo>
                  <a:pt x="7619435" y="355614"/>
                </a:lnTo>
                <a:lnTo>
                  <a:pt x="7621246" y="347160"/>
                </a:lnTo>
                <a:lnTo>
                  <a:pt x="7625472" y="345349"/>
                </a:lnTo>
                <a:lnTo>
                  <a:pt x="7633321" y="345349"/>
                </a:lnTo>
                <a:lnTo>
                  <a:pt x="7643586" y="341123"/>
                </a:lnTo>
                <a:lnTo>
                  <a:pt x="7649622" y="361651"/>
                </a:lnTo>
                <a:lnTo>
                  <a:pt x="7661698" y="376142"/>
                </a:lnTo>
                <a:lnTo>
                  <a:pt x="7671962" y="390630"/>
                </a:lnTo>
                <a:lnTo>
                  <a:pt x="7677999" y="409347"/>
                </a:lnTo>
                <a:lnTo>
                  <a:pt x="7682225" y="434103"/>
                </a:lnTo>
                <a:lnTo>
                  <a:pt x="7682225" y="438329"/>
                </a:lnTo>
                <a:lnTo>
                  <a:pt x="7677999" y="442555"/>
                </a:lnTo>
                <a:lnTo>
                  <a:pt x="7677999" y="444366"/>
                </a:lnTo>
                <a:lnTo>
                  <a:pt x="7677999" y="448592"/>
                </a:lnTo>
                <a:lnTo>
                  <a:pt x="7677999" y="452818"/>
                </a:lnTo>
                <a:lnTo>
                  <a:pt x="7676189" y="458856"/>
                </a:lnTo>
                <a:lnTo>
                  <a:pt x="7653848" y="473347"/>
                </a:lnTo>
                <a:lnTo>
                  <a:pt x="7621246" y="487836"/>
                </a:lnTo>
                <a:lnTo>
                  <a:pt x="7582606" y="496288"/>
                </a:lnTo>
                <a:lnTo>
                  <a:pt x="7543965" y="502327"/>
                </a:lnTo>
                <a:lnTo>
                  <a:pt x="7511362" y="506553"/>
                </a:lnTo>
                <a:lnTo>
                  <a:pt x="7515588" y="487836"/>
                </a:lnTo>
                <a:lnTo>
                  <a:pt x="7519814" y="481799"/>
                </a:lnTo>
                <a:lnTo>
                  <a:pt x="7524040" y="473347"/>
                </a:lnTo>
                <a:lnTo>
                  <a:pt x="7525853" y="471535"/>
                </a:lnTo>
                <a:lnTo>
                  <a:pt x="7530079" y="471535"/>
                </a:lnTo>
                <a:lnTo>
                  <a:pt x="7537928" y="467309"/>
                </a:lnTo>
                <a:lnTo>
                  <a:pt x="7539739" y="467309"/>
                </a:lnTo>
                <a:lnTo>
                  <a:pt x="7543965" y="463082"/>
                </a:lnTo>
                <a:lnTo>
                  <a:pt x="7551814" y="458856"/>
                </a:lnTo>
                <a:lnTo>
                  <a:pt x="7562079" y="429875"/>
                </a:lnTo>
                <a:lnTo>
                  <a:pt x="7562079" y="400895"/>
                </a:lnTo>
                <a:lnTo>
                  <a:pt x="7557853" y="374329"/>
                </a:lnTo>
                <a:lnTo>
                  <a:pt x="7563889" y="351991"/>
                </a:lnTo>
                <a:lnTo>
                  <a:pt x="7582001" y="331464"/>
                </a:lnTo>
                <a:close/>
                <a:moveTo>
                  <a:pt x="2138526" y="307916"/>
                </a:moveTo>
                <a:lnTo>
                  <a:pt x="2142752" y="307916"/>
                </a:lnTo>
                <a:lnTo>
                  <a:pt x="2149998" y="307916"/>
                </a:lnTo>
                <a:lnTo>
                  <a:pt x="2188638" y="350783"/>
                </a:lnTo>
                <a:lnTo>
                  <a:pt x="2237542" y="383386"/>
                </a:lnTo>
                <a:lnTo>
                  <a:pt x="2298522" y="408140"/>
                </a:lnTo>
                <a:lnTo>
                  <a:pt x="2302747" y="443158"/>
                </a:lnTo>
                <a:lnTo>
                  <a:pt x="2313012" y="469724"/>
                </a:lnTo>
                <a:lnTo>
                  <a:pt x="2323277" y="484215"/>
                </a:lnTo>
                <a:lnTo>
                  <a:pt x="2337766" y="498704"/>
                </a:lnTo>
                <a:lnTo>
                  <a:pt x="2352256" y="519231"/>
                </a:lnTo>
                <a:lnTo>
                  <a:pt x="2328106" y="523459"/>
                </a:lnTo>
                <a:lnTo>
                  <a:pt x="2303955" y="527685"/>
                </a:lnTo>
                <a:lnTo>
                  <a:pt x="2281617" y="537948"/>
                </a:lnTo>
                <a:lnTo>
                  <a:pt x="2267126" y="552439"/>
                </a:lnTo>
                <a:lnTo>
                  <a:pt x="2265316" y="558475"/>
                </a:lnTo>
                <a:lnTo>
                  <a:pt x="2261090" y="566929"/>
                </a:lnTo>
                <a:lnTo>
                  <a:pt x="2256864" y="572966"/>
                </a:lnTo>
                <a:lnTo>
                  <a:pt x="2252636" y="577192"/>
                </a:lnTo>
                <a:lnTo>
                  <a:pt x="2246599" y="583231"/>
                </a:lnTo>
                <a:lnTo>
                  <a:pt x="2224259" y="587457"/>
                </a:lnTo>
                <a:lnTo>
                  <a:pt x="2194072" y="591683"/>
                </a:lnTo>
                <a:lnTo>
                  <a:pt x="2157243" y="587457"/>
                </a:lnTo>
                <a:lnTo>
                  <a:pt x="2128866" y="583231"/>
                </a:lnTo>
                <a:lnTo>
                  <a:pt x="2122829" y="562701"/>
                </a:lnTo>
                <a:lnTo>
                  <a:pt x="2118601" y="548213"/>
                </a:lnTo>
                <a:lnTo>
                  <a:pt x="2114375" y="537948"/>
                </a:lnTo>
                <a:lnTo>
                  <a:pt x="2104112" y="519231"/>
                </a:lnTo>
                <a:lnTo>
                  <a:pt x="2150601" y="504742"/>
                </a:lnTo>
                <a:lnTo>
                  <a:pt x="2150601" y="498704"/>
                </a:lnTo>
                <a:lnTo>
                  <a:pt x="2113772" y="494477"/>
                </a:lnTo>
                <a:lnTo>
                  <a:pt x="2089622" y="486025"/>
                </a:lnTo>
                <a:lnTo>
                  <a:pt x="2071509" y="471535"/>
                </a:lnTo>
                <a:lnTo>
                  <a:pt x="2069697" y="461272"/>
                </a:lnTo>
                <a:lnTo>
                  <a:pt x="2061850" y="451007"/>
                </a:lnTo>
                <a:lnTo>
                  <a:pt x="2057622" y="440742"/>
                </a:lnTo>
                <a:lnTo>
                  <a:pt x="2057622" y="428669"/>
                </a:lnTo>
                <a:lnTo>
                  <a:pt x="2057622" y="422630"/>
                </a:lnTo>
                <a:lnTo>
                  <a:pt x="2057622" y="414178"/>
                </a:lnTo>
                <a:lnTo>
                  <a:pt x="2061850" y="414178"/>
                </a:lnTo>
                <a:lnTo>
                  <a:pt x="2066076" y="412366"/>
                </a:lnTo>
                <a:lnTo>
                  <a:pt x="2070302" y="412366"/>
                </a:lnTo>
                <a:lnTo>
                  <a:pt x="2072113" y="412366"/>
                </a:lnTo>
                <a:lnTo>
                  <a:pt x="2079962" y="408140"/>
                </a:lnTo>
                <a:lnTo>
                  <a:pt x="2082980" y="398480"/>
                </a:lnTo>
                <a:lnTo>
                  <a:pt x="2082980" y="386404"/>
                </a:lnTo>
                <a:lnTo>
                  <a:pt x="2082980" y="380368"/>
                </a:lnTo>
                <a:lnTo>
                  <a:pt x="2084791" y="376142"/>
                </a:lnTo>
                <a:lnTo>
                  <a:pt x="2089019" y="370103"/>
                </a:lnTo>
                <a:lnTo>
                  <a:pt x="2093245" y="370103"/>
                </a:lnTo>
                <a:lnTo>
                  <a:pt x="2097471" y="365877"/>
                </a:lnTo>
                <a:lnTo>
                  <a:pt x="2099282" y="365877"/>
                </a:lnTo>
                <a:lnTo>
                  <a:pt x="2103508" y="365877"/>
                </a:lnTo>
                <a:lnTo>
                  <a:pt x="2109546" y="361651"/>
                </a:lnTo>
                <a:lnTo>
                  <a:pt x="2113772" y="347160"/>
                </a:lnTo>
                <a:lnTo>
                  <a:pt x="2117999" y="336897"/>
                </a:lnTo>
                <a:lnTo>
                  <a:pt x="2122224" y="326633"/>
                </a:lnTo>
                <a:lnTo>
                  <a:pt x="2128263" y="316370"/>
                </a:lnTo>
                <a:lnTo>
                  <a:pt x="2132489" y="312142"/>
                </a:lnTo>
                <a:lnTo>
                  <a:pt x="2136715" y="312142"/>
                </a:lnTo>
                <a:close/>
                <a:moveTo>
                  <a:pt x="4240220" y="268671"/>
                </a:moveTo>
                <a:lnTo>
                  <a:pt x="4250484" y="272899"/>
                </a:lnTo>
                <a:lnTo>
                  <a:pt x="4260746" y="274710"/>
                </a:lnTo>
                <a:lnTo>
                  <a:pt x="4266785" y="278936"/>
                </a:lnTo>
                <a:lnTo>
                  <a:pt x="4278858" y="283162"/>
                </a:lnTo>
                <a:lnTo>
                  <a:pt x="4278858" y="293427"/>
                </a:lnTo>
                <a:lnTo>
                  <a:pt x="4280671" y="301879"/>
                </a:lnTo>
                <a:lnTo>
                  <a:pt x="4280671" y="307916"/>
                </a:lnTo>
                <a:lnTo>
                  <a:pt x="4284896" y="316370"/>
                </a:lnTo>
                <a:lnTo>
                  <a:pt x="4260746" y="316370"/>
                </a:lnTo>
                <a:lnTo>
                  <a:pt x="4256519" y="307916"/>
                </a:lnTo>
                <a:lnTo>
                  <a:pt x="4252295" y="301879"/>
                </a:lnTo>
                <a:lnTo>
                  <a:pt x="4246256" y="293427"/>
                </a:lnTo>
                <a:lnTo>
                  <a:pt x="4242029" y="289201"/>
                </a:lnTo>
                <a:lnTo>
                  <a:pt x="4242029" y="278936"/>
                </a:lnTo>
                <a:close/>
                <a:moveTo>
                  <a:pt x="5226738" y="221580"/>
                </a:moveTo>
                <a:lnTo>
                  <a:pt x="5238813" y="240295"/>
                </a:lnTo>
                <a:lnTo>
                  <a:pt x="5249078" y="275313"/>
                </a:lnTo>
                <a:lnTo>
                  <a:pt x="5263567" y="307916"/>
                </a:lnTo>
                <a:lnTo>
                  <a:pt x="5281681" y="340519"/>
                </a:lnTo>
                <a:lnTo>
                  <a:pt x="5291943" y="355009"/>
                </a:lnTo>
                <a:lnTo>
                  <a:pt x="5297982" y="346557"/>
                </a:lnTo>
                <a:lnTo>
                  <a:pt x="5302208" y="344747"/>
                </a:lnTo>
                <a:lnTo>
                  <a:pt x="5310057" y="344747"/>
                </a:lnTo>
                <a:lnTo>
                  <a:pt x="5316094" y="340519"/>
                </a:lnTo>
                <a:lnTo>
                  <a:pt x="5330585" y="340519"/>
                </a:lnTo>
                <a:lnTo>
                  <a:pt x="5330585" y="346557"/>
                </a:lnTo>
                <a:lnTo>
                  <a:pt x="5338434" y="346557"/>
                </a:lnTo>
                <a:lnTo>
                  <a:pt x="5338434" y="368895"/>
                </a:lnTo>
                <a:lnTo>
                  <a:pt x="5283491" y="374934"/>
                </a:lnTo>
                <a:lnTo>
                  <a:pt x="5277455" y="432290"/>
                </a:lnTo>
                <a:lnTo>
                  <a:pt x="5259341" y="479384"/>
                </a:lnTo>
                <a:lnTo>
                  <a:pt x="5244852" y="526477"/>
                </a:lnTo>
                <a:lnTo>
                  <a:pt x="5238813" y="565722"/>
                </a:lnTo>
                <a:lnTo>
                  <a:pt x="5234587" y="604966"/>
                </a:lnTo>
                <a:lnTo>
                  <a:pt x="5234587" y="637569"/>
                </a:lnTo>
                <a:lnTo>
                  <a:pt x="5226738" y="668361"/>
                </a:lnTo>
                <a:lnTo>
                  <a:pt x="5220701" y="668361"/>
                </a:lnTo>
                <a:lnTo>
                  <a:pt x="5220701" y="662322"/>
                </a:lnTo>
                <a:lnTo>
                  <a:pt x="5210436" y="647832"/>
                </a:lnTo>
                <a:lnTo>
                  <a:pt x="5192324" y="629117"/>
                </a:lnTo>
                <a:lnTo>
                  <a:pt x="5171797" y="604361"/>
                </a:lnTo>
                <a:lnTo>
                  <a:pt x="5153683" y="579608"/>
                </a:lnTo>
                <a:lnTo>
                  <a:pt x="5139194" y="554854"/>
                </a:lnTo>
                <a:lnTo>
                  <a:pt x="5131345" y="532514"/>
                </a:lnTo>
                <a:lnTo>
                  <a:pt x="5135571" y="518025"/>
                </a:lnTo>
                <a:lnTo>
                  <a:pt x="5143420" y="513797"/>
                </a:lnTo>
                <a:lnTo>
                  <a:pt x="5149457" y="513797"/>
                </a:lnTo>
                <a:lnTo>
                  <a:pt x="5153683" y="513797"/>
                </a:lnTo>
                <a:lnTo>
                  <a:pt x="5157909" y="513797"/>
                </a:lnTo>
                <a:lnTo>
                  <a:pt x="5159721" y="513797"/>
                </a:lnTo>
                <a:lnTo>
                  <a:pt x="5163948" y="513797"/>
                </a:lnTo>
                <a:lnTo>
                  <a:pt x="5168174" y="513194"/>
                </a:lnTo>
                <a:lnTo>
                  <a:pt x="5174212" y="504742"/>
                </a:lnTo>
                <a:lnTo>
                  <a:pt x="5168174" y="504742"/>
                </a:lnTo>
                <a:lnTo>
                  <a:pt x="5168174" y="498704"/>
                </a:lnTo>
                <a:lnTo>
                  <a:pt x="5135571" y="494477"/>
                </a:lnTo>
                <a:lnTo>
                  <a:pt x="5117459" y="484215"/>
                </a:lnTo>
                <a:lnTo>
                  <a:pt x="5102968" y="465498"/>
                </a:lnTo>
                <a:lnTo>
                  <a:pt x="5117459" y="461272"/>
                </a:lnTo>
                <a:lnTo>
                  <a:pt x="5129532" y="457044"/>
                </a:lnTo>
                <a:lnTo>
                  <a:pt x="5135571" y="455233"/>
                </a:lnTo>
                <a:lnTo>
                  <a:pt x="5143420" y="451007"/>
                </a:lnTo>
                <a:lnTo>
                  <a:pt x="5149457" y="446781"/>
                </a:lnTo>
                <a:lnTo>
                  <a:pt x="5157306" y="440742"/>
                </a:lnTo>
                <a:lnTo>
                  <a:pt x="5157306" y="432290"/>
                </a:lnTo>
                <a:lnTo>
                  <a:pt x="5128929" y="432290"/>
                </a:lnTo>
                <a:lnTo>
                  <a:pt x="5121080" y="436516"/>
                </a:lnTo>
                <a:lnTo>
                  <a:pt x="5115043" y="436516"/>
                </a:lnTo>
                <a:lnTo>
                  <a:pt x="5107194" y="440742"/>
                </a:lnTo>
                <a:lnTo>
                  <a:pt x="5096931" y="440742"/>
                </a:lnTo>
                <a:lnTo>
                  <a:pt x="5078817" y="408140"/>
                </a:lnTo>
                <a:lnTo>
                  <a:pt x="5058290" y="375537"/>
                </a:lnTo>
                <a:lnTo>
                  <a:pt x="5060100" y="365274"/>
                </a:lnTo>
                <a:lnTo>
                  <a:pt x="5060100" y="359235"/>
                </a:lnTo>
                <a:lnTo>
                  <a:pt x="5064326" y="355009"/>
                </a:lnTo>
                <a:lnTo>
                  <a:pt x="5068554" y="346557"/>
                </a:lnTo>
                <a:lnTo>
                  <a:pt x="5068554" y="340519"/>
                </a:lnTo>
                <a:lnTo>
                  <a:pt x="5072781" y="330256"/>
                </a:lnTo>
                <a:lnTo>
                  <a:pt x="5064931" y="330256"/>
                </a:lnTo>
                <a:lnTo>
                  <a:pt x="5064931" y="321804"/>
                </a:lnTo>
                <a:lnTo>
                  <a:pt x="5058893" y="326030"/>
                </a:lnTo>
                <a:lnTo>
                  <a:pt x="5054680" y="326030"/>
                </a:lnTo>
                <a:lnTo>
                  <a:pt x="5050454" y="326030"/>
                </a:lnTo>
                <a:lnTo>
                  <a:pt x="5046228" y="326030"/>
                </a:lnTo>
                <a:lnTo>
                  <a:pt x="5046228" y="321804"/>
                </a:lnTo>
                <a:lnTo>
                  <a:pt x="5040192" y="315765"/>
                </a:lnTo>
                <a:lnTo>
                  <a:pt x="5035964" y="307313"/>
                </a:lnTo>
                <a:lnTo>
                  <a:pt x="5031737" y="301274"/>
                </a:lnTo>
                <a:lnTo>
                  <a:pt x="5029927" y="297048"/>
                </a:lnTo>
                <a:lnTo>
                  <a:pt x="5029927" y="286785"/>
                </a:lnTo>
                <a:lnTo>
                  <a:pt x="5025701" y="274710"/>
                </a:lnTo>
                <a:lnTo>
                  <a:pt x="5064326" y="249957"/>
                </a:lnTo>
                <a:lnTo>
                  <a:pt x="5102968" y="229427"/>
                </a:lnTo>
                <a:lnTo>
                  <a:pt x="5107194" y="239692"/>
                </a:lnTo>
                <a:lnTo>
                  <a:pt x="5111420" y="249957"/>
                </a:lnTo>
                <a:lnTo>
                  <a:pt x="5115646" y="254183"/>
                </a:lnTo>
                <a:lnTo>
                  <a:pt x="5121685" y="258409"/>
                </a:lnTo>
                <a:lnTo>
                  <a:pt x="5125911" y="258409"/>
                </a:lnTo>
                <a:lnTo>
                  <a:pt x="5130137" y="260219"/>
                </a:lnTo>
                <a:lnTo>
                  <a:pt x="5136174" y="264445"/>
                </a:lnTo>
                <a:lnTo>
                  <a:pt x="5144023" y="268671"/>
                </a:lnTo>
                <a:lnTo>
                  <a:pt x="5150062" y="289201"/>
                </a:lnTo>
                <a:lnTo>
                  <a:pt x="5154288" y="315765"/>
                </a:lnTo>
                <a:lnTo>
                  <a:pt x="5158514" y="340519"/>
                </a:lnTo>
                <a:lnTo>
                  <a:pt x="5174815" y="340519"/>
                </a:lnTo>
                <a:lnTo>
                  <a:pt x="5174815" y="321804"/>
                </a:lnTo>
                <a:lnTo>
                  <a:pt x="5168776" y="301274"/>
                </a:lnTo>
                <a:lnTo>
                  <a:pt x="5168776" y="274710"/>
                </a:lnTo>
                <a:lnTo>
                  <a:pt x="5174815" y="249957"/>
                </a:lnTo>
                <a:lnTo>
                  <a:pt x="5182664" y="229427"/>
                </a:lnTo>
                <a:close/>
                <a:moveTo>
                  <a:pt x="7221557" y="203466"/>
                </a:moveTo>
                <a:lnTo>
                  <a:pt x="7231822" y="211918"/>
                </a:lnTo>
                <a:lnTo>
                  <a:pt x="7239670" y="217957"/>
                </a:lnTo>
                <a:lnTo>
                  <a:pt x="7249934" y="217957"/>
                </a:lnTo>
                <a:lnTo>
                  <a:pt x="7260199" y="217957"/>
                </a:lnTo>
                <a:lnTo>
                  <a:pt x="7278311" y="222183"/>
                </a:lnTo>
                <a:lnTo>
                  <a:pt x="7274085" y="230635"/>
                </a:lnTo>
                <a:lnTo>
                  <a:pt x="7274085" y="232447"/>
                </a:lnTo>
                <a:lnTo>
                  <a:pt x="7274085" y="236673"/>
                </a:lnTo>
                <a:lnTo>
                  <a:pt x="7272274" y="240900"/>
                </a:lnTo>
                <a:lnTo>
                  <a:pt x="7272274" y="245126"/>
                </a:lnTo>
                <a:lnTo>
                  <a:pt x="7245708" y="259616"/>
                </a:lnTo>
                <a:lnTo>
                  <a:pt x="7211295" y="265653"/>
                </a:lnTo>
                <a:lnTo>
                  <a:pt x="7174466" y="269879"/>
                </a:lnTo>
                <a:lnTo>
                  <a:pt x="7172653" y="261427"/>
                </a:lnTo>
                <a:lnTo>
                  <a:pt x="7172653" y="255390"/>
                </a:lnTo>
                <a:lnTo>
                  <a:pt x="7168427" y="246936"/>
                </a:lnTo>
                <a:lnTo>
                  <a:pt x="7168427" y="236673"/>
                </a:lnTo>
                <a:lnTo>
                  <a:pt x="7178692" y="230635"/>
                </a:lnTo>
                <a:lnTo>
                  <a:pt x="7186539" y="222183"/>
                </a:lnTo>
                <a:lnTo>
                  <a:pt x="7192578" y="217957"/>
                </a:lnTo>
                <a:lnTo>
                  <a:pt x="7200425" y="211918"/>
                </a:lnTo>
                <a:lnTo>
                  <a:pt x="7206464" y="207692"/>
                </a:lnTo>
                <a:close/>
                <a:moveTo>
                  <a:pt x="6131772" y="203466"/>
                </a:moveTo>
                <a:lnTo>
                  <a:pt x="6160149" y="207692"/>
                </a:lnTo>
                <a:lnTo>
                  <a:pt x="6180678" y="217957"/>
                </a:lnTo>
                <a:lnTo>
                  <a:pt x="6201206" y="230032"/>
                </a:lnTo>
                <a:lnTo>
                  <a:pt x="6195167" y="236069"/>
                </a:lnTo>
                <a:lnTo>
                  <a:pt x="6190941" y="246333"/>
                </a:lnTo>
                <a:lnTo>
                  <a:pt x="6184904" y="250559"/>
                </a:lnTo>
                <a:lnTo>
                  <a:pt x="6174640" y="254785"/>
                </a:lnTo>
                <a:lnTo>
                  <a:pt x="6162564" y="259012"/>
                </a:lnTo>
                <a:lnTo>
                  <a:pt x="6148075" y="259012"/>
                </a:lnTo>
                <a:lnTo>
                  <a:pt x="6137811" y="265050"/>
                </a:lnTo>
                <a:lnTo>
                  <a:pt x="6127548" y="265050"/>
                </a:lnTo>
                <a:lnTo>
                  <a:pt x="6117283" y="269276"/>
                </a:lnTo>
                <a:lnTo>
                  <a:pt x="6102792" y="269276"/>
                </a:lnTo>
                <a:lnTo>
                  <a:pt x="6102792" y="246936"/>
                </a:lnTo>
                <a:lnTo>
                  <a:pt x="6104603" y="232447"/>
                </a:lnTo>
                <a:lnTo>
                  <a:pt x="6119094" y="222183"/>
                </a:lnTo>
                <a:close/>
                <a:moveTo>
                  <a:pt x="3413670" y="203466"/>
                </a:moveTo>
                <a:lnTo>
                  <a:pt x="3414272" y="203466"/>
                </a:lnTo>
                <a:lnTo>
                  <a:pt x="3442650" y="203466"/>
                </a:lnTo>
                <a:lnTo>
                  <a:pt x="3448688" y="222183"/>
                </a:lnTo>
                <a:lnTo>
                  <a:pt x="3456536" y="232447"/>
                </a:lnTo>
                <a:lnTo>
                  <a:pt x="3462575" y="246936"/>
                </a:lnTo>
                <a:lnTo>
                  <a:pt x="3466800" y="269276"/>
                </a:lnTo>
                <a:lnTo>
                  <a:pt x="3460762" y="269276"/>
                </a:lnTo>
                <a:lnTo>
                  <a:pt x="3438424" y="254785"/>
                </a:lnTo>
                <a:lnTo>
                  <a:pt x="3423932" y="240295"/>
                </a:lnTo>
                <a:lnTo>
                  <a:pt x="3413670" y="225806"/>
                </a:lnTo>
                <a:close/>
                <a:moveTo>
                  <a:pt x="7410535" y="158185"/>
                </a:moveTo>
                <a:lnTo>
                  <a:pt x="7416572" y="158185"/>
                </a:lnTo>
                <a:lnTo>
                  <a:pt x="7424421" y="162411"/>
                </a:lnTo>
                <a:lnTo>
                  <a:pt x="7426232" y="162411"/>
                </a:lnTo>
                <a:lnTo>
                  <a:pt x="7430458" y="162411"/>
                </a:lnTo>
                <a:lnTo>
                  <a:pt x="7434686" y="164222"/>
                </a:lnTo>
                <a:lnTo>
                  <a:pt x="7426836" y="172676"/>
                </a:lnTo>
                <a:lnTo>
                  <a:pt x="7420798" y="178712"/>
                </a:lnTo>
                <a:lnTo>
                  <a:pt x="7416572" y="188977"/>
                </a:lnTo>
                <a:lnTo>
                  <a:pt x="7412346" y="197429"/>
                </a:lnTo>
                <a:lnTo>
                  <a:pt x="7410535" y="211918"/>
                </a:lnTo>
                <a:lnTo>
                  <a:pt x="7416572" y="211918"/>
                </a:lnTo>
                <a:lnTo>
                  <a:pt x="7424421" y="201655"/>
                </a:lnTo>
                <a:lnTo>
                  <a:pt x="7430458" y="193203"/>
                </a:lnTo>
                <a:lnTo>
                  <a:pt x="7438307" y="187164"/>
                </a:lnTo>
                <a:lnTo>
                  <a:pt x="7448572" y="182938"/>
                </a:lnTo>
                <a:lnTo>
                  <a:pt x="7469099" y="203466"/>
                </a:lnTo>
                <a:lnTo>
                  <a:pt x="7495665" y="222183"/>
                </a:lnTo>
                <a:lnTo>
                  <a:pt x="7511965" y="236673"/>
                </a:lnTo>
                <a:lnTo>
                  <a:pt x="7511965" y="283767"/>
                </a:lnTo>
                <a:lnTo>
                  <a:pt x="7524040" y="294030"/>
                </a:lnTo>
                <a:lnTo>
                  <a:pt x="7534305" y="302482"/>
                </a:lnTo>
                <a:lnTo>
                  <a:pt x="7544569" y="304295"/>
                </a:lnTo>
                <a:lnTo>
                  <a:pt x="7552419" y="318783"/>
                </a:lnTo>
                <a:lnTo>
                  <a:pt x="7558455" y="347765"/>
                </a:lnTo>
                <a:lnTo>
                  <a:pt x="7543965" y="366482"/>
                </a:lnTo>
                <a:lnTo>
                  <a:pt x="7537928" y="385197"/>
                </a:lnTo>
                <a:lnTo>
                  <a:pt x="7523437" y="395461"/>
                </a:lnTo>
                <a:lnTo>
                  <a:pt x="7505325" y="399687"/>
                </a:lnTo>
                <a:lnTo>
                  <a:pt x="7472720" y="401498"/>
                </a:lnTo>
                <a:lnTo>
                  <a:pt x="7448572" y="380971"/>
                </a:lnTo>
                <a:lnTo>
                  <a:pt x="7411743" y="362254"/>
                </a:lnTo>
                <a:lnTo>
                  <a:pt x="7373101" y="351991"/>
                </a:lnTo>
                <a:lnTo>
                  <a:pt x="7334462" y="337500"/>
                </a:lnTo>
                <a:lnTo>
                  <a:pt x="7300046" y="323011"/>
                </a:lnTo>
                <a:lnTo>
                  <a:pt x="7277708" y="302482"/>
                </a:lnTo>
                <a:lnTo>
                  <a:pt x="7292197" y="294030"/>
                </a:lnTo>
                <a:lnTo>
                  <a:pt x="7302462" y="287993"/>
                </a:lnTo>
                <a:lnTo>
                  <a:pt x="7310311" y="279539"/>
                </a:lnTo>
                <a:lnTo>
                  <a:pt x="7314537" y="269276"/>
                </a:lnTo>
                <a:lnTo>
                  <a:pt x="7316348" y="250559"/>
                </a:lnTo>
                <a:lnTo>
                  <a:pt x="7314537" y="244523"/>
                </a:lnTo>
                <a:lnTo>
                  <a:pt x="7310311" y="232447"/>
                </a:lnTo>
                <a:lnTo>
                  <a:pt x="7310311" y="217352"/>
                </a:lnTo>
                <a:lnTo>
                  <a:pt x="7310311" y="202863"/>
                </a:lnTo>
                <a:lnTo>
                  <a:pt x="7310311" y="201050"/>
                </a:lnTo>
                <a:lnTo>
                  <a:pt x="7314537" y="201050"/>
                </a:lnTo>
                <a:lnTo>
                  <a:pt x="7316348" y="196824"/>
                </a:lnTo>
                <a:lnTo>
                  <a:pt x="7348950" y="188372"/>
                </a:lnTo>
                <a:lnTo>
                  <a:pt x="7383366" y="172071"/>
                </a:lnTo>
                <a:close/>
                <a:moveTo>
                  <a:pt x="6960130" y="149733"/>
                </a:moveTo>
                <a:lnTo>
                  <a:pt x="6980657" y="149733"/>
                </a:lnTo>
                <a:lnTo>
                  <a:pt x="7009034" y="178712"/>
                </a:lnTo>
                <a:lnTo>
                  <a:pt x="7045863" y="203466"/>
                </a:lnTo>
                <a:lnTo>
                  <a:pt x="7045863" y="211315"/>
                </a:lnTo>
                <a:lnTo>
                  <a:pt x="7038014" y="211315"/>
                </a:lnTo>
                <a:lnTo>
                  <a:pt x="7038014" y="221580"/>
                </a:lnTo>
                <a:lnTo>
                  <a:pt x="7003600" y="202863"/>
                </a:lnTo>
                <a:lnTo>
                  <a:pt x="6979450" y="178109"/>
                </a:lnTo>
                <a:close/>
                <a:moveTo>
                  <a:pt x="6247694" y="139468"/>
                </a:moveTo>
                <a:lnTo>
                  <a:pt x="6276071" y="147920"/>
                </a:lnTo>
                <a:lnTo>
                  <a:pt x="6298409" y="153959"/>
                </a:lnTo>
                <a:lnTo>
                  <a:pt x="6318939" y="164222"/>
                </a:lnTo>
                <a:lnTo>
                  <a:pt x="6318939" y="182938"/>
                </a:lnTo>
                <a:lnTo>
                  <a:pt x="6300825" y="187164"/>
                </a:lnTo>
                <a:lnTo>
                  <a:pt x="6284523" y="193203"/>
                </a:lnTo>
                <a:lnTo>
                  <a:pt x="6257959" y="197429"/>
                </a:lnTo>
                <a:lnTo>
                  <a:pt x="6247694" y="201655"/>
                </a:lnTo>
                <a:lnTo>
                  <a:pt x="6241658" y="203466"/>
                </a:lnTo>
                <a:lnTo>
                  <a:pt x="6229582" y="203466"/>
                </a:lnTo>
                <a:lnTo>
                  <a:pt x="6219318" y="203466"/>
                </a:lnTo>
                <a:lnTo>
                  <a:pt x="6219318" y="182938"/>
                </a:lnTo>
                <a:lnTo>
                  <a:pt x="6227167" y="172676"/>
                </a:lnTo>
                <a:lnTo>
                  <a:pt x="6237430" y="158185"/>
                </a:lnTo>
                <a:close/>
                <a:moveTo>
                  <a:pt x="5383112" y="118941"/>
                </a:moveTo>
                <a:lnTo>
                  <a:pt x="5383112" y="158185"/>
                </a:lnTo>
                <a:lnTo>
                  <a:pt x="5397601" y="158185"/>
                </a:lnTo>
                <a:lnTo>
                  <a:pt x="5405450" y="153959"/>
                </a:lnTo>
                <a:lnTo>
                  <a:pt x="5411489" y="153959"/>
                </a:lnTo>
                <a:lnTo>
                  <a:pt x="5419336" y="153959"/>
                </a:lnTo>
                <a:lnTo>
                  <a:pt x="5421149" y="153959"/>
                </a:lnTo>
                <a:lnTo>
                  <a:pt x="5428998" y="158185"/>
                </a:lnTo>
                <a:lnTo>
                  <a:pt x="5439261" y="164222"/>
                </a:lnTo>
                <a:lnTo>
                  <a:pt x="5439261" y="182938"/>
                </a:lnTo>
                <a:lnTo>
                  <a:pt x="5447110" y="187164"/>
                </a:lnTo>
                <a:lnTo>
                  <a:pt x="5457375" y="187164"/>
                </a:lnTo>
                <a:lnTo>
                  <a:pt x="5463412" y="182938"/>
                </a:lnTo>
                <a:lnTo>
                  <a:pt x="5475487" y="182938"/>
                </a:lnTo>
                <a:lnTo>
                  <a:pt x="5477298" y="178712"/>
                </a:lnTo>
                <a:lnTo>
                  <a:pt x="5485147" y="182938"/>
                </a:lnTo>
                <a:lnTo>
                  <a:pt x="5491186" y="188977"/>
                </a:lnTo>
                <a:lnTo>
                  <a:pt x="5499033" y="201050"/>
                </a:lnTo>
                <a:lnTo>
                  <a:pt x="5505072" y="211315"/>
                </a:lnTo>
                <a:lnTo>
                  <a:pt x="5494807" y="236069"/>
                </a:lnTo>
                <a:lnTo>
                  <a:pt x="5484544" y="260824"/>
                </a:lnTo>
                <a:lnTo>
                  <a:pt x="5476695" y="289804"/>
                </a:lnTo>
                <a:lnTo>
                  <a:pt x="5452544" y="289804"/>
                </a:lnTo>
                <a:lnTo>
                  <a:pt x="5434432" y="298256"/>
                </a:lnTo>
                <a:lnTo>
                  <a:pt x="5418131" y="308521"/>
                </a:lnTo>
                <a:lnTo>
                  <a:pt x="5389754" y="316973"/>
                </a:lnTo>
                <a:lnTo>
                  <a:pt x="5371640" y="302482"/>
                </a:lnTo>
                <a:lnTo>
                  <a:pt x="5347489" y="294030"/>
                </a:lnTo>
                <a:lnTo>
                  <a:pt x="5323340" y="283767"/>
                </a:lnTo>
                <a:lnTo>
                  <a:pt x="5319114" y="275313"/>
                </a:lnTo>
                <a:lnTo>
                  <a:pt x="5319114" y="269276"/>
                </a:lnTo>
                <a:lnTo>
                  <a:pt x="5314886" y="260824"/>
                </a:lnTo>
                <a:lnTo>
                  <a:pt x="5310660" y="250559"/>
                </a:lnTo>
                <a:lnTo>
                  <a:pt x="5300398" y="240295"/>
                </a:lnTo>
                <a:lnTo>
                  <a:pt x="5290133" y="230032"/>
                </a:lnTo>
                <a:lnTo>
                  <a:pt x="5282284" y="221580"/>
                </a:lnTo>
                <a:lnTo>
                  <a:pt x="5276247" y="207089"/>
                </a:lnTo>
                <a:lnTo>
                  <a:pt x="5272021" y="182336"/>
                </a:lnTo>
                <a:lnTo>
                  <a:pt x="5286510" y="163619"/>
                </a:lnTo>
                <a:lnTo>
                  <a:pt x="5296774" y="149128"/>
                </a:lnTo>
                <a:lnTo>
                  <a:pt x="5311265" y="149128"/>
                </a:lnTo>
                <a:lnTo>
                  <a:pt x="5323340" y="153354"/>
                </a:lnTo>
                <a:lnTo>
                  <a:pt x="5337829" y="157580"/>
                </a:lnTo>
                <a:lnTo>
                  <a:pt x="5352320" y="157580"/>
                </a:lnTo>
                <a:lnTo>
                  <a:pt x="5352320" y="132826"/>
                </a:lnTo>
                <a:lnTo>
                  <a:pt x="5358357" y="128600"/>
                </a:lnTo>
                <a:lnTo>
                  <a:pt x="5366206" y="124374"/>
                </a:lnTo>
                <a:lnTo>
                  <a:pt x="5368019" y="124374"/>
                </a:lnTo>
                <a:lnTo>
                  <a:pt x="5375866" y="120148"/>
                </a:lnTo>
                <a:close/>
                <a:moveTo>
                  <a:pt x="6298409" y="92374"/>
                </a:moveTo>
                <a:lnTo>
                  <a:pt x="6326788" y="92374"/>
                </a:lnTo>
                <a:lnTo>
                  <a:pt x="6343089" y="111091"/>
                </a:lnTo>
                <a:lnTo>
                  <a:pt x="6361202" y="121356"/>
                </a:lnTo>
                <a:lnTo>
                  <a:pt x="6375692" y="135845"/>
                </a:lnTo>
                <a:lnTo>
                  <a:pt x="6390181" y="158185"/>
                </a:lnTo>
                <a:lnTo>
                  <a:pt x="6357578" y="158185"/>
                </a:lnTo>
                <a:lnTo>
                  <a:pt x="6337051" y="135845"/>
                </a:lnTo>
                <a:lnTo>
                  <a:pt x="6314713" y="119543"/>
                </a:lnTo>
                <a:close/>
                <a:moveTo>
                  <a:pt x="2716324" y="92374"/>
                </a:moveTo>
                <a:lnTo>
                  <a:pt x="2740474" y="92374"/>
                </a:lnTo>
                <a:lnTo>
                  <a:pt x="2750737" y="100827"/>
                </a:lnTo>
                <a:lnTo>
                  <a:pt x="2758586" y="106865"/>
                </a:lnTo>
                <a:lnTo>
                  <a:pt x="2762813" y="115317"/>
                </a:lnTo>
                <a:lnTo>
                  <a:pt x="2768851" y="125582"/>
                </a:lnTo>
                <a:lnTo>
                  <a:pt x="2773077" y="134034"/>
                </a:lnTo>
                <a:lnTo>
                  <a:pt x="2791188" y="115317"/>
                </a:lnTo>
                <a:lnTo>
                  <a:pt x="2811717" y="106865"/>
                </a:lnTo>
                <a:lnTo>
                  <a:pt x="2844320" y="111091"/>
                </a:lnTo>
                <a:lnTo>
                  <a:pt x="2844320" y="140071"/>
                </a:lnTo>
                <a:lnTo>
                  <a:pt x="2888998" y="144299"/>
                </a:lnTo>
                <a:lnTo>
                  <a:pt x="2929450" y="150336"/>
                </a:lnTo>
                <a:lnTo>
                  <a:pt x="2963866" y="158788"/>
                </a:lnTo>
                <a:lnTo>
                  <a:pt x="3002506" y="163014"/>
                </a:lnTo>
                <a:lnTo>
                  <a:pt x="3045374" y="158788"/>
                </a:lnTo>
                <a:lnTo>
                  <a:pt x="3045374" y="183543"/>
                </a:lnTo>
                <a:lnTo>
                  <a:pt x="3053223" y="183543"/>
                </a:lnTo>
                <a:lnTo>
                  <a:pt x="3059259" y="183543"/>
                </a:lnTo>
                <a:lnTo>
                  <a:pt x="3063486" y="183543"/>
                </a:lnTo>
                <a:lnTo>
                  <a:pt x="3067712" y="187769"/>
                </a:lnTo>
                <a:lnTo>
                  <a:pt x="3071938" y="189580"/>
                </a:lnTo>
                <a:lnTo>
                  <a:pt x="3064090" y="189580"/>
                </a:lnTo>
                <a:lnTo>
                  <a:pt x="3030883" y="211315"/>
                </a:lnTo>
                <a:lnTo>
                  <a:pt x="2992243" y="236069"/>
                </a:lnTo>
                <a:lnTo>
                  <a:pt x="2945752" y="258409"/>
                </a:lnTo>
                <a:lnTo>
                  <a:pt x="2902886" y="283162"/>
                </a:lnTo>
                <a:lnTo>
                  <a:pt x="2872697" y="303690"/>
                </a:lnTo>
                <a:lnTo>
                  <a:pt x="2850359" y="322407"/>
                </a:lnTo>
                <a:lnTo>
                  <a:pt x="2882961" y="322407"/>
                </a:lnTo>
                <a:lnTo>
                  <a:pt x="2893225" y="316370"/>
                </a:lnTo>
                <a:lnTo>
                  <a:pt x="2903490" y="312142"/>
                </a:lnTo>
                <a:lnTo>
                  <a:pt x="2915564" y="307916"/>
                </a:lnTo>
                <a:lnTo>
                  <a:pt x="2930056" y="307916"/>
                </a:lnTo>
                <a:lnTo>
                  <a:pt x="2930056" y="316370"/>
                </a:lnTo>
                <a:lnTo>
                  <a:pt x="2887187" y="347160"/>
                </a:lnTo>
                <a:lnTo>
                  <a:pt x="2850359" y="379763"/>
                </a:lnTo>
                <a:lnTo>
                  <a:pt x="2820169" y="412366"/>
                </a:lnTo>
                <a:lnTo>
                  <a:pt x="2783340" y="441347"/>
                </a:lnTo>
                <a:lnTo>
                  <a:pt x="2744700" y="466101"/>
                </a:lnTo>
                <a:lnTo>
                  <a:pt x="2693984" y="480592"/>
                </a:lnTo>
                <a:lnTo>
                  <a:pt x="2693984" y="505345"/>
                </a:lnTo>
                <a:lnTo>
                  <a:pt x="2669834" y="509571"/>
                </a:lnTo>
                <a:lnTo>
                  <a:pt x="2641459" y="519836"/>
                </a:lnTo>
                <a:lnTo>
                  <a:pt x="2625155" y="534327"/>
                </a:lnTo>
                <a:lnTo>
                  <a:pt x="2635420" y="542779"/>
                </a:lnTo>
                <a:lnTo>
                  <a:pt x="2641459" y="548815"/>
                </a:lnTo>
                <a:lnTo>
                  <a:pt x="2645684" y="553042"/>
                </a:lnTo>
                <a:lnTo>
                  <a:pt x="2645684" y="559080"/>
                </a:lnTo>
                <a:lnTo>
                  <a:pt x="2645684" y="567532"/>
                </a:lnTo>
                <a:lnTo>
                  <a:pt x="2641459" y="577797"/>
                </a:lnTo>
                <a:lnTo>
                  <a:pt x="2641459" y="592286"/>
                </a:lnTo>
                <a:lnTo>
                  <a:pt x="2564176" y="598324"/>
                </a:lnTo>
                <a:lnTo>
                  <a:pt x="2564176" y="606777"/>
                </a:lnTo>
                <a:lnTo>
                  <a:pt x="2574440" y="611003"/>
                </a:lnTo>
                <a:lnTo>
                  <a:pt x="2578666" y="611003"/>
                </a:lnTo>
                <a:lnTo>
                  <a:pt x="2584705" y="611003"/>
                </a:lnTo>
                <a:lnTo>
                  <a:pt x="2588931" y="612815"/>
                </a:lnTo>
                <a:lnTo>
                  <a:pt x="2588931" y="617041"/>
                </a:lnTo>
                <a:lnTo>
                  <a:pt x="2596780" y="625494"/>
                </a:lnTo>
                <a:lnTo>
                  <a:pt x="2584705" y="625494"/>
                </a:lnTo>
                <a:lnTo>
                  <a:pt x="2568404" y="631530"/>
                </a:lnTo>
                <a:lnTo>
                  <a:pt x="2546063" y="639984"/>
                </a:lnTo>
                <a:lnTo>
                  <a:pt x="2525536" y="646021"/>
                </a:lnTo>
                <a:lnTo>
                  <a:pt x="2531573" y="650247"/>
                </a:lnTo>
                <a:lnTo>
                  <a:pt x="2535801" y="650247"/>
                </a:lnTo>
                <a:lnTo>
                  <a:pt x="2540027" y="650247"/>
                </a:lnTo>
                <a:lnTo>
                  <a:pt x="2541837" y="654473"/>
                </a:lnTo>
                <a:lnTo>
                  <a:pt x="2546063" y="654473"/>
                </a:lnTo>
                <a:lnTo>
                  <a:pt x="2541837" y="660512"/>
                </a:lnTo>
                <a:lnTo>
                  <a:pt x="2540027" y="668964"/>
                </a:lnTo>
                <a:lnTo>
                  <a:pt x="2535801" y="670774"/>
                </a:lnTo>
                <a:lnTo>
                  <a:pt x="2540027" y="675001"/>
                </a:lnTo>
                <a:lnTo>
                  <a:pt x="2540027" y="679229"/>
                </a:lnTo>
                <a:lnTo>
                  <a:pt x="2541837" y="685265"/>
                </a:lnTo>
                <a:lnTo>
                  <a:pt x="2546063" y="693717"/>
                </a:lnTo>
                <a:lnTo>
                  <a:pt x="2531573" y="697943"/>
                </a:lnTo>
                <a:lnTo>
                  <a:pt x="2521310" y="697943"/>
                </a:lnTo>
                <a:lnTo>
                  <a:pt x="2511045" y="697943"/>
                </a:lnTo>
                <a:lnTo>
                  <a:pt x="2498970" y="703982"/>
                </a:lnTo>
                <a:lnTo>
                  <a:pt x="2535801" y="703982"/>
                </a:lnTo>
                <a:lnTo>
                  <a:pt x="2564176" y="712434"/>
                </a:lnTo>
                <a:lnTo>
                  <a:pt x="2564176" y="726925"/>
                </a:lnTo>
                <a:lnTo>
                  <a:pt x="2517687" y="726925"/>
                </a:lnTo>
                <a:lnTo>
                  <a:pt x="2513461" y="737188"/>
                </a:lnTo>
                <a:lnTo>
                  <a:pt x="2513461" y="741414"/>
                </a:lnTo>
                <a:lnTo>
                  <a:pt x="2513461" y="743226"/>
                </a:lnTo>
                <a:lnTo>
                  <a:pt x="2511650" y="747453"/>
                </a:lnTo>
                <a:lnTo>
                  <a:pt x="2507424" y="751679"/>
                </a:lnTo>
                <a:lnTo>
                  <a:pt x="2489310" y="757715"/>
                </a:lnTo>
                <a:lnTo>
                  <a:pt x="2465159" y="757715"/>
                </a:lnTo>
                <a:lnTo>
                  <a:pt x="2441009" y="757715"/>
                </a:lnTo>
                <a:lnTo>
                  <a:pt x="2416861" y="743226"/>
                </a:lnTo>
                <a:lnTo>
                  <a:pt x="2384258" y="743226"/>
                </a:lnTo>
                <a:lnTo>
                  <a:pt x="2351654" y="747453"/>
                </a:lnTo>
                <a:lnTo>
                  <a:pt x="2317238" y="751679"/>
                </a:lnTo>
                <a:lnTo>
                  <a:pt x="2284636" y="747453"/>
                </a:lnTo>
                <a:lnTo>
                  <a:pt x="2252033" y="737188"/>
                </a:lnTo>
                <a:lnTo>
                  <a:pt x="2250222" y="732962"/>
                </a:lnTo>
                <a:lnTo>
                  <a:pt x="2250222" y="728736"/>
                </a:lnTo>
                <a:lnTo>
                  <a:pt x="2245996" y="728736"/>
                </a:lnTo>
                <a:lnTo>
                  <a:pt x="2245996" y="724510"/>
                </a:lnTo>
                <a:lnTo>
                  <a:pt x="2245996" y="716057"/>
                </a:lnTo>
                <a:lnTo>
                  <a:pt x="2252033" y="716057"/>
                </a:lnTo>
                <a:lnTo>
                  <a:pt x="2256259" y="710019"/>
                </a:lnTo>
                <a:lnTo>
                  <a:pt x="2264108" y="701567"/>
                </a:lnTo>
                <a:lnTo>
                  <a:pt x="2265919" y="697341"/>
                </a:lnTo>
                <a:lnTo>
                  <a:pt x="2273768" y="695530"/>
                </a:lnTo>
                <a:lnTo>
                  <a:pt x="2277994" y="687076"/>
                </a:lnTo>
                <a:lnTo>
                  <a:pt x="2284033" y="676813"/>
                </a:lnTo>
                <a:lnTo>
                  <a:pt x="2269542" y="672587"/>
                </a:lnTo>
                <a:lnTo>
                  <a:pt x="2259277" y="666548"/>
                </a:lnTo>
                <a:lnTo>
                  <a:pt x="2251430" y="654473"/>
                </a:lnTo>
                <a:lnTo>
                  <a:pt x="2249617" y="644210"/>
                </a:lnTo>
                <a:lnTo>
                  <a:pt x="2245391" y="629720"/>
                </a:lnTo>
                <a:lnTo>
                  <a:pt x="2259882" y="629720"/>
                </a:lnTo>
                <a:lnTo>
                  <a:pt x="2284033" y="623683"/>
                </a:lnTo>
                <a:lnTo>
                  <a:pt x="2312409" y="629720"/>
                </a:lnTo>
                <a:lnTo>
                  <a:pt x="2336558" y="639984"/>
                </a:lnTo>
                <a:lnTo>
                  <a:pt x="2360709" y="652058"/>
                </a:lnTo>
                <a:lnTo>
                  <a:pt x="2360709" y="637569"/>
                </a:lnTo>
                <a:lnTo>
                  <a:pt x="2336558" y="625494"/>
                </a:lnTo>
                <a:lnTo>
                  <a:pt x="2316031" y="615229"/>
                </a:lnTo>
                <a:lnTo>
                  <a:pt x="2297918" y="596512"/>
                </a:lnTo>
                <a:lnTo>
                  <a:pt x="2303955" y="596512"/>
                </a:lnTo>
                <a:lnTo>
                  <a:pt x="2322069" y="569948"/>
                </a:lnTo>
                <a:lnTo>
                  <a:pt x="2344407" y="551231"/>
                </a:lnTo>
                <a:lnTo>
                  <a:pt x="2372784" y="536740"/>
                </a:lnTo>
                <a:lnTo>
                  <a:pt x="2407201" y="526477"/>
                </a:lnTo>
                <a:lnTo>
                  <a:pt x="2407201" y="519231"/>
                </a:lnTo>
                <a:lnTo>
                  <a:pt x="2374595" y="508968"/>
                </a:lnTo>
                <a:lnTo>
                  <a:pt x="2350446" y="490251"/>
                </a:lnTo>
                <a:lnTo>
                  <a:pt x="2329916" y="465498"/>
                </a:lnTo>
                <a:lnTo>
                  <a:pt x="2311804" y="440742"/>
                </a:lnTo>
                <a:lnTo>
                  <a:pt x="2322069" y="436516"/>
                </a:lnTo>
                <a:lnTo>
                  <a:pt x="2329916" y="436516"/>
                </a:lnTo>
                <a:lnTo>
                  <a:pt x="2340181" y="432290"/>
                </a:lnTo>
                <a:lnTo>
                  <a:pt x="2350446" y="432290"/>
                </a:lnTo>
                <a:lnTo>
                  <a:pt x="2364935" y="442555"/>
                </a:lnTo>
                <a:lnTo>
                  <a:pt x="2375200" y="454630"/>
                </a:lnTo>
                <a:lnTo>
                  <a:pt x="2389692" y="464893"/>
                </a:lnTo>
                <a:lnTo>
                  <a:pt x="2389692" y="456441"/>
                </a:lnTo>
                <a:lnTo>
                  <a:pt x="2387879" y="450404"/>
                </a:lnTo>
                <a:lnTo>
                  <a:pt x="2383652" y="450404"/>
                </a:lnTo>
                <a:lnTo>
                  <a:pt x="2383652" y="446176"/>
                </a:lnTo>
                <a:lnTo>
                  <a:pt x="2379426" y="441950"/>
                </a:lnTo>
                <a:lnTo>
                  <a:pt x="2379426" y="440139"/>
                </a:lnTo>
                <a:lnTo>
                  <a:pt x="2375200" y="431687"/>
                </a:lnTo>
                <a:lnTo>
                  <a:pt x="2383049" y="431687"/>
                </a:lnTo>
                <a:lnTo>
                  <a:pt x="2383049" y="425649"/>
                </a:lnTo>
                <a:lnTo>
                  <a:pt x="2415653" y="413573"/>
                </a:lnTo>
                <a:lnTo>
                  <a:pt x="2445840" y="407537"/>
                </a:lnTo>
                <a:lnTo>
                  <a:pt x="2478443" y="403311"/>
                </a:lnTo>
                <a:lnTo>
                  <a:pt x="2517084" y="407537"/>
                </a:lnTo>
                <a:lnTo>
                  <a:pt x="2498970" y="385197"/>
                </a:lnTo>
                <a:lnTo>
                  <a:pt x="2521310" y="379160"/>
                </a:lnTo>
                <a:lnTo>
                  <a:pt x="2545460" y="368895"/>
                </a:lnTo>
                <a:lnTo>
                  <a:pt x="2569610" y="358633"/>
                </a:lnTo>
                <a:lnTo>
                  <a:pt x="2584100" y="346557"/>
                </a:lnTo>
                <a:lnTo>
                  <a:pt x="2596175" y="346557"/>
                </a:lnTo>
                <a:lnTo>
                  <a:pt x="2596175" y="340519"/>
                </a:lnTo>
                <a:lnTo>
                  <a:pt x="2578063" y="340519"/>
                </a:lnTo>
                <a:lnTo>
                  <a:pt x="2570214" y="344747"/>
                </a:lnTo>
                <a:lnTo>
                  <a:pt x="2564176" y="346557"/>
                </a:lnTo>
                <a:lnTo>
                  <a:pt x="2559949" y="346557"/>
                </a:lnTo>
                <a:lnTo>
                  <a:pt x="2555724" y="346557"/>
                </a:lnTo>
                <a:lnTo>
                  <a:pt x="2553913" y="346557"/>
                </a:lnTo>
                <a:lnTo>
                  <a:pt x="2549687" y="344747"/>
                </a:lnTo>
                <a:lnTo>
                  <a:pt x="2545460" y="340519"/>
                </a:lnTo>
                <a:lnTo>
                  <a:pt x="2539422" y="340519"/>
                </a:lnTo>
                <a:lnTo>
                  <a:pt x="2531573" y="346557"/>
                </a:lnTo>
                <a:lnTo>
                  <a:pt x="2521310" y="358633"/>
                </a:lnTo>
                <a:lnTo>
                  <a:pt x="2511045" y="368895"/>
                </a:lnTo>
                <a:lnTo>
                  <a:pt x="2503196" y="379160"/>
                </a:lnTo>
                <a:lnTo>
                  <a:pt x="2492933" y="385197"/>
                </a:lnTo>
                <a:lnTo>
                  <a:pt x="2454292" y="397272"/>
                </a:lnTo>
                <a:lnTo>
                  <a:pt x="2417463" y="397272"/>
                </a:lnTo>
                <a:lnTo>
                  <a:pt x="2383049" y="388820"/>
                </a:lnTo>
                <a:lnTo>
                  <a:pt x="2350446" y="374329"/>
                </a:lnTo>
                <a:lnTo>
                  <a:pt x="2346220" y="374329"/>
                </a:lnTo>
                <a:lnTo>
                  <a:pt x="2340181" y="378557"/>
                </a:lnTo>
                <a:lnTo>
                  <a:pt x="2329916" y="382783"/>
                </a:lnTo>
                <a:lnTo>
                  <a:pt x="2322069" y="384594"/>
                </a:lnTo>
                <a:lnTo>
                  <a:pt x="2316031" y="388820"/>
                </a:lnTo>
                <a:lnTo>
                  <a:pt x="2303955" y="393046"/>
                </a:lnTo>
                <a:lnTo>
                  <a:pt x="2297918" y="374329"/>
                </a:lnTo>
                <a:lnTo>
                  <a:pt x="2303955" y="372518"/>
                </a:lnTo>
                <a:lnTo>
                  <a:pt x="2308181" y="368292"/>
                </a:lnTo>
                <a:lnTo>
                  <a:pt x="2312409" y="359840"/>
                </a:lnTo>
                <a:lnTo>
                  <a:pt x="2291880" y="359840"/>
                </a:lnTo>
                <a:lnTo>
                  <a:pt x="2284033" y="364066"/>
                </a:lnTo>
                <a:lnTo>
                  <a:pt x="2273768" y="368292"/>
                </a:lnTo>
                <a:lnTo>
                  <a:pt x="2263503" y="368292"/>
                </a:lnTo>
                <a:lnTo>
                  <a:pt x="2251430" y="368292"/>
                </a:lnTo>
                <a:lnTo>
                  <a:pt x="2245391" y="345952"/>
                </a:lnTo>
                <a:lnTo>
                  <a:pt x="2251430" y="344142"/>
                </a:lnTo>
                <a:lnTo>
                  <a:pt x="2255656" y="344142"/>
                </a:lnTo>
                <a:lnTo>
                  <a:pt x="2259882" y="344142"/>
                </a:lnTo>
                <a:lnTo>
                  <a:pt x="2263825" y="340198"/>
                </a:lnTo>
                <a:lnTo>
                  <a:pt x="2265919" y="339916"/>
                </a:lnTo>
                <a:lnTo>
                  <a:pt x="2264108" y="339916"/>
                </a:lnTo>
                <a:lnTo>
                  <a:pt x="2263825" y="340198"/>
                </a:lnTo>
                <a:lnTo>
                  <a:pt x="2221241" y="345952"/>
                </a:lnTo>
                <a:lnTo>
                  <a:pt x="2217015" y="335690"/>
                </a:lnTo>
                <a:lnTo>
                  <a:pt x="2209165" y="329651"/>
                </a:lnTo>
                <a:lnTo>
                  <a:pt x="2207354" y="325425"/>
                </a:lnTo>
                <a:lnTo>
                  <a:pt x="2203129" y="316973"/>
                </a:lnTo>
                <a:lnTo>
                  <a:pt x="2195279" y="306708"/>
                </a:lnTo>
                <a:lnTo>
                  <a:pt x="2207354" y="302482"/>
                </a:lnTo>
                <a:lnTo>
                  <a:pt x="2213391" y="302482"/>
                </a:lnTo>
                <a:lnTo>
                  <a:pt x="2217619" y="302482"/>
                </a:lnTo>
                <a:lnTo>
                  <a:pt x="2221845" y="302482"/>
                </a:lnTo>
                <a:lnTo>
                  <a:pt x="2221845" y="301879"/>
                </a:lnTo>
                <a:lnTo>
                  <a:pt x="2223656" y="297653"/>
                </a:lnTo>
                <a:lnTo>
                  <a:pt x="2227882" y="289201"/>
                </a:lnTo>
                <a:lnTo>
                  <a:pt x="2213391" y="287388"/>
                </a:lnTo>
                <a:lnTo>
                  <a:pt x="2198902" y="283162"/>
                </a:lnTo>
                <a:lnTo>
                  <a:pt x="2192864" y="274710"/>
                </a:lnTo>
                <a:lnTo>
                  <a:pt x="2180789" y="268671"/>
                </a:lnTo>
                <a:lnTo>
                  <a:pt x="2188638" y="268671"/>
                </a:lnTo>
                <a:lnTo>
                  <a:pt x="2188638" y="258409"/>
                </a:lnTo>
                <a:lnTo>
                  <a:pt x="2223053" y="264445"/>
                </a:lnTo>
                <a:lnTo>
                  <a:pt x="2241165" y="260219"/>
                </a:lnTo>
                <a:lnTo>
                  <a:pt x="2255656" y="254183"/>
                </a:lnTo>
                <a:lnTo>
                  <a:pt x="2263503" y="243918"/>
                </a:lnTo>
                <a:lnTo>
                  <a:pt x="2273768" y="229427"/>
                </a:lnTo>
                <a:lnTo>
                  <a:pt x="2291880" y="220975"/>
                </a:lnTo>
                <a:lnTo>
                  <a:pt x="2312409" y="214938"/>
                </a:lnTo>
                <a:lnTo>
                  <a:pt x="2326898" y="220975"/>
                </a:lnTo>
                <a:lnTo>
                  <a:pt x="2345012" y="229427"/>
                </a:lnTo>
                <a:lnTo>
                  <a:pt x="2359501" y="231240"/>
                </a:lnTo>
                <a:lnTo>
                  <a:pt x="2375802" y="229427"/>
                </a:lnTo>
                <a:lnTo>
                  <a:pt x="2369765" y="225201"/>
                </a:lnTo>
                <a:lnTo>
                  <a:pt x="2361916" y="220975"/>
                </a:lnTo>
                <a:lnTo>
                  <a:pt x="2360106" y="220975"/>
                </a:lnTo>
                <a:lnTo>
                  <a:pt x="2360106" y="217352"/>
                </a:lnTo>
                <a:lnTo>
                  <a:pt x="2355879" y="215541"/>
                </a:lnTo>
                <a:lnTo>
                  <a:pt x="2355879" y="207089"/>
                </a:lnTo>
                <a:lnTo>
                  <a:pt x="2351654" y="196824"/>
                </a:lnTo>
                <a:lnTo>
                  <a:pt x="2361916" y="192598"/>
                </a:lnTo>
                <a:lnTo>
                  <a:pt x="2369765" y="188372"/>
                </a:lnTo>
                <a:lnTo>
                  <a:pt x="2375802" y="188372"/>
                </a:lnTo>
                <a:lnTo>
                  <a:pt x="2380031" y="186562"/>
                </a:lnTo>
                <a:lnTo>
                  <a:pt x="2387879" y="182336"/>
                </a:lnTo>
                <a:lnTo>
                  <a:pt x="2402370" y="182336"/>
                </a:lnTo>
                <a:lnTo>
                  <a:pt x="2408406" y="186562"/>
                </a:lnTo>
                <a:lnTo>
                  <a:pt x="2416256" y="192598"/>
                </a:lnTo>
                <a:lnTo>
                  <a:pt x="2422295" y="196824"/>
                </a:lnTo>
                <a:lnTo>
                  <a:pt x="2422295" y="188372"/>
                </a:lnTo>
                <a:lnTo>
                  <a:pt x="2418068" y="186562"/>
                </a:lnTo>
                <a:lnTo>
                  <a:pt x="2418068" y="182336"/>
                </a:lnTo>
                <a:lnTo>
                  <a:pt x="2418068" y="178109"/>
                </a:lnTo>
                <a:lnTo>
                  <a:pt x="2416256" y="172071"/>
                </a:lnTo>
                <a:lnTo>
                  <a:pt x="2426520" y="167845"/>
                </a:lnTo>
                <a:lnTo>
                  <a:pt x="2432557" y="163619"/>
                </a:lnTo>
                <a:lnTo>
                  <a:pt x="2444632" y="157580"/>
                </a:lnTo>
                <a:lnTo>
                  <a:pt x="2450671" y="149128"/>
                </a:lnTo>
                <a:lnTo>
                  <a:pt x="2454897" y="149128"/>
                </a:lnTo>
                <a:lnTo>
                  <a:pt x="2469386" y="149128"/>
                </a:lnTo>
                <a:lnTo>
                  <a:pt x="2479650" y="153354"/>
                </a:lnTo>
                <a:lnTo>
                  <a:pt x="2487500" y="161806"/>
                </a:lnTo>
                <a:lnTo>
                  <a:pt x="2499575" y="161806"/>
                </a:lnTo>
                <a:lnTo>
                  <a:pt x="2517687" y="157580"/>
                </a:lnTo>
                <a:lnTo>
                  <a:pt x="2525536" y="132826"/>
                </a:lnTo>
                <a:lnTo>
                  <a:pt x="2535801" y="128600"/>
                </a:lnTo>
                <a:lnTo>
                  <a:pt x="2546063" y="128600"/>
                </a:lnTo>
                <a:lnTo>
                  <a:pt x="2556328" y="128600"/>
                </a:lnTo>
                <a:lnTo>
                  <a:pt x="2564176" y="132826"/>
                </a:lnTo>
                <a:lnTo>
                  <a:pt x="2570214" y="132826"/>
                </a:lnTo>
                <a:lnTo>
                  <a:pt x="2584705" y="110488"/>
                </a:lnTo>
                <a:lnTo>
                  <a:pt x="2607043" y="106260"/>
                </a:lnTo>
                <a:lnTo>
                  <a:pt x="2621534" y="114714"/>
                </a:lnTo>
                <a:lnTo>
                  <a:pt x="2636025" y="120751"/>
                </a:lnTo>
                <a:lnTo>
                  <a:pt x="2650513" y="124977"/>
                </a:lnTo>
                <a:lnTo>
                  <a:pt x="2668627" y="118941"/>
                </a:lnTo>
                <a:lnTo>
                  <a:pt x="2692776" y="104450"/>
                </a:lnTo>
                <a:close/>
                <a:moveTo>
                  <a:pt x="6131772" y="86338"/>
                </a:moveTo>
                <a:lnTo>
                  <a:pt x="6146263" y="90564"/>
                </a:lnTo>
                <a:lnTo>
                  <a:pt x="6160754" y="96600"/>
                </a:lnTo>
                <a:lnTo>
                  <a:pt x="6166790" y="105055"/>
                </a:lnTo>
                <a:lnTo>
                  <a:pt x="6177055" y="111091"/>
                </a:lnTo>
                <a:lnTo>
                  <a:pt x="6189130" y="119543"/>
                </a:lnTo>
                <a:lnTo>
                  <a:pt x="6181281" y="140071"/>
                </a:lnTo>
                <a:lnTo>
                  <a:pt x="6138415" y="164826"/>
                </a:lnTo>
                <a:lnTo>
                  <a:pt x="6105811" y="193806"/>
                </a:lnTo>
                <a:lnTo>
                  <a:pt x="6077434" y="230635"/>
                </a:lnTo>
                <a:lnTo>
                  <a:pt x="6071397" y="230635"/>
                </a:lnTo>
                <a:lnTo>
                  <a:pt x="6071397" y="222183"/>
                </a:lnTo>
                <a:lnTo>
                  <a:pt x="6061132" y="216146"/>
                </a:lnTo>
                <a:lnTo>
                  <a:pt x="6053285" y="207692"/>
                </a:lnTo>
                <a:lnTo>
                  <a:pt x="6049059" y="201655"/>
                </a:lnTo>
                <a:lnTo>
                  <a:pt x="6043020" y="193203"/>
                </a:lnTo>
                <a:lnTo>
                  <a:pt x="6038794" y="182938"/>
                </a:lnTo>
                <a:lnTo>
                  <a:pt x="6046644" y="168448"/>
                </a:lnTo>
                <a:lnTo>
                  <a:pt x="6048454" y="158185"/>
                </a:lnTo>
                <a:lnTo>
                  <a:pt x="6052680" y="139468"/>
                </a:lnTo>
                <a:lnTo>
                  <a:pt x="6000153" y="139468"/>
                </a:lnTo>
                <a:lnTo>
                  <a:pt x="6000153" y="124977"/>
                </a:lnTo>
                <a:lnTo>
                  <a:pt x="6028530" y="114714"/>
                </a:lnTo>
                <a:lnTo>
                  <a:pt x="6056906" y="106260"/>
                </a:lnTo>
                <a:lnTo>
                  <a:pt x="6091322" y="100224"/>
                </a:lnTo>
                <a:lnTo>
                  <a:pt x="6095548" y="110488"/>
                </a:lnTo>
                <a:lnTo>
                  <a:pt x="6099774" y="114714"/>
                </a:lnTo>
                <a:lnTo>
                  <a:pt x="6099774" y="118941"/>
                </a:lnTo>
                <a:lnTo>
                  <a:pt x="6104000" y="118941"/>
                </a:lnTo>
                <a:lnTo>
                  <a:pt x="6104000" y="120751"/>
                </a:lnTo>
                <a:lnTo>
                  <a:pt x="6110039" y="124977"/>
                </a:lnTo>
                <a:lnTo>
                  <a:pt x="6114265" y="114714"/>
                </a:lnTo>
                <a:lnTo>
                  <a:pt x="6118491" y="106260"/>
                </a:lnTo>
                <a:lnTo>
                  <a:pt x="6120301" y="100224"/>
                </a:lnTo>
                <a:lnTo>
                  <a:pt x="6128151" y="91772"/>
                </a:lnTo>
                <a:close/>
                <a:moveTo>
                  <a:pt x="6218715" y="47093"/>
                </a:moveTo>
                <a:lnTo>
                  <a:pt x="6219318" y="47093"/>
                </a:lnTo>
                <a:lnTo>
                  <a:pt x="6227167" y="48904"/>
                </a:lnTo>
                <a:lnTo>
                  <a:pt x="6228978" y="48904"/>
                </a:lnTo>
                <a:lnTo>
                  <a:pt x="6233206" y="53130"/>
                </a:lnTo>
                <a:lnTo>
                  <a:pt x="6237430" y="57356"/>
                </a:lnTo>
                <a:lnTo>
                  <a:pt x="6241658" y="63395"/>
                </a:lnTo>
                <a:lnTo>
                  <a:pt x="6247694" y="75470"/>
                </a:lnTo>
                <a:lnTo>
                  <a:pt x="6255544" y="85733"/>
                </a:lnTo>
                <a:lnTo>
                  <a:pt x="6257354" y="100224"/>
                </a:lnTo>
                <a:lnTo>
                  <a:pt x="6241053" y="100224"/>
                </a:lnTo>
                <a:lnTo>
                  <a:pt x="6241053" y="91772"/>
                </a:lnTo>
                <a:lnTo>
                  <a:pt x="6233206" y="85733"/>
                </a:lnTo>
                <a:lnTo>
                  <a:pt x="6227167" y="77281"/>
                </a:lnTo>
                <a:lnTo>
                  <a:pt x="6222941" y="71244"/>
                </a:lnTo>
                <a:lnTo>
                  <a:pt x="6218715" y="60979"/>
                </a:lnTo>
                <a:close/>
                <a:moveTo>
                  <a:pt x="3775927" y="39244"/>
                </a:moveTo>
                <a:lnTo>
                  <a:pt x="3824832" y="39244"/>
                </a:lnTo>
                <a:lnTo>
                  <a:pt x="3875549" y="47696"/>
                </a:lnTo>
                <a:lnTo>
                  <a:pt x="3920226" y="53735"/>
                </a:lnTo>
                <a:lnTo>
                  <a:pt x="3960678" y="63998"/>
                </a:lnTo>
                <a:lnTo>
                  <a:pt x="4019242" y="53735"/>
                </a:lnTo>
                <a:lnTo>
                  <a:pt x="4027093" y="62187"/>
                </a:lnTo>
                <a:lnTo>
                  <a:pt x="4033129" y="63998"/>
                </a:lnTo>
                <a:lnTo>
                  <a:pt x="4040978" y="76073"/>
                </a:lnTo>
                <a:lnTo>
                  <a:pt x="4045205" y="82112"/>
                </a:lnTo>
                <a:lnTo>
                  <a:pt x="4051241" y="86338"/>
                </a:lnTo>
                <a:lnTo>
                  <a:pt x="4085657" y="100827"/>
                </a:lnTo>
                <a:lnTo>
                  <a:pt x="4126109" y="111091"/>
                </a:lnTo>
                <a:lnTo>
                  <a:pt x="4160523" y="119543"/>
                </a:lnTo>
                <a:lnTo>
                  <a:pt x="4160523" y="134034"/>
                </a:lnTo>
                <a:lnTo>
                  <a:pt x="4103770" y="134034"/>
                </a:lnTo>
                <a:lnTo>
                  <a:pt x="4079618" y="121959"/>
                </a:lnTo>
                <a:lnTo>
                  <a:pt x="4051241" y="121959"/>
                </a:lnTo>
                <a:lnTo>
                  <a:pt x="4018639" y="126185"/>
                </a:lnTo>
                <a:lnTo>
                  <a:pt x="3988451" y="134637"/>
                </a:lnTo>
                <a:lnTo>
                  <a:pt x="3988451" y="150938"/>
                </a:lnTo>
                <a:lnTo>
                  <a:pt x="4027093" y="150938"/>
                </a:lnTo>
                <a:lnTo>
                  <a:pt x="4055469" y="144902"/>
                </a:lnTo>
                <a:lnTo>
                  <a:pt x="4089883" y="140676"/>
                </a:lnTo>
                <a:lnTo>
                  <a:pt x="4132751" y="140676"/>
                </a:lnTo>
                <a:lnTo>
                  <a:pt x="4175617" y="140676"/>
                </a:lnTo>
                <a:lnTo>
                  <a:pt x="4208219" y="140676"/>
                </a:lnTo>
                <a:lnTo>
                  <a:pt x="4236595" y="169655"/>
                </a:lnTo>
                <a:lnTo>
                  <a:pt x="4271010" y="190183"/>
                </a:lnTo>
                <a:lnTo>
                  <a:pt x="4260746" y="212523"/>
                </a:lnTo>
                <a:lnTo>
                  <a:pt x="4240220" y="227014"/>
                </a:lnTo>
                <a:lnTo>
                  <a:pt x="4222107" y="237276"/>
                </a:lnTo>
                <a:lnTo>
                  <a:pt x="4197957" y="245728"/>
                </a:lnTo>
                <a:lnTo>
                  <a:pt x="4161127" y="245728"/>
                </a:lnTo>
                <a:lnTo>
                  <a:pt x="4128522" y="255993"/>
                </a:lnTo>
                <a:lnTo>
                  <a:pt x="4094109" y="255993"/>
                </a:lnTo>
                <a:lnTo>
                  <a:pt x="4055469" y="251767"/>
                </a:lnTo>
                <a:lnTo>
                  <a:pt x="4018639" y="247541"/>
                </a:lnTo>
                <a:lnTo>
                  <a:pt x="3984827" y="247541"/>
                </a:lnTo>
                <a:lnTo>
                  <a:pt x="3956450" y="255993"/>
                </a:lnTo>
                <a:lnTo>
                  <a:pt x="3934111" y="276521"/>
                </a:lnTo>
                <a:lnTo>
                  <a:pt x="4019242" y="276521"/>
                </a:lnTo>
                <a:lnTo>
                  <a:pt x="4045808" y="270484"/>
                </a:lnTo>
                <a:lnTo>
                  <a:pt x="4075997" y="266258"/>
                </a:lnTo>
                <a:lnTo>
                  <a:pt x="4112826" y="270484"/>
                </a:lnTo>
                <a:lnTo>
                  <a:pt x="4136976" y="276521"/>
                </a:lnTo>
                <a:lnTo>
                  <a:pt x="4143014" y="303087"/>
                </a:lnTo>
                <a:lnTo>
                  <a:pt x="4155088" y="298861"/>
                </a:lnTo>
                <a:lnTo>
                  <a:pt x="4171390" y="288596"/>
                </a:lnTo>
                <a:lnTo>
                  <a:pt x="4193731" y="280144"/>
                </a:lnTo>
                <a:lnTo>
                  <a:pt x="4214258" y="275918"/>
                </a:lnTo>
                <a:lnTo>
                  <a:pt x="4218483" y="287993"/>
                </a:lnTo>
                <a:lnTo>
                  <a:pt x="4222709" y="294030"/>
                </a:lnTo>
                <a:lnTo>
                  <a:pt x="4226936" y="298256"/>
                </a:lnTo>
                <a:lnTo>
                  <a:pt x="4232974" y="302482"/>
                </a:lnTo>
                <a:lnTo>
                  <a:pt x="4240821" y="308521"/>
                </a:lnTo>
                <a:lnTo>
                  <a:pt x="4208219" y="369500"/>
                </a:lnTo>
                <a:lnTo>
                  <a:pt x="4222709" y="369500"/>
                </a:lnTo>
                <a:lnTo>
                  <a:pt x="4246860" y="355009"/>
                </a:lnTo>
                <a:lnTo>
                  <a:pt x="4279463" y="336292"/>
                </a:lnTo>
                <a:lnTo>
                  <a:pt x="4318102" y="321804"/>
                </a:lnTo>
                <a:lnTo>
                  <a:pt x="4360969" y="307313"/>
                </a:lnTo>
                <a:lnTo>
                  <a:pt x="4407458" y="297048"/>
                </a:lnTo>
                <a:lnTo>
                  <a:pt x="4447909" y="297048"/>
                </a:lnTo>
                <a:lnTo>
                  <a:pt x="4488361" y="301274"/>
                </a:lnTo>
                <a:lnTo>
                  <a:pt x="4516736" y="317576"/>
                </a:lnTo>
                <a:lnTo>
                  <a:pt x="4533038" y="346557"/>
                </a:lnTo>
                <a:lnTo>
                  <a:pt x="4545113" y="346557"/>
                </a:lnTo>
                <a:lnTo>
                  <a:pt x="4545113" y="350783"/>
                </a:lnTo>
                <a:lnTo>
                  <a:pt x="4540886" y="355009"/>
                </a:lnTo>
                <a:lnTo>
                  <a:pt x="4536661" y="355009"/>
                </a:lnTo>
                <a:lnTo>
                  <a:pt x="4532435" y="355009"/>
                </a:lnTo>
                <a:lnTo>
                  <a:pt x="4526396" y="361048"/>
                </a:lnTo>
                <a:lnTo>
                  <a:pt x="4516134" y="365274"/>
                </a:lnTo>
                <a:lnTo>
                  <a:pt x="4504061" y="369500"/>
                </a:lnTo>
                <a:lnTo>
                  <a:pt x="4489570" y="373726"/>
                </a:lnTo>
                <a:lnTo>
                  <a:pt x="4479305" y="375537"/>
                </a:lnTo>
                <a:lnTo>
                  <a:pt x="4455155" y="414781"/>
                </a:lnTo>
                <a:lnTo>
                  <a:pt x="4408666" y="443763"/>
                </a:lnTo>
                <a:lnTo>
                  <a:pt x="4356141" y="462478"/>
                </a:lnTo>
                <a:lnTo>
                  <a:pt x="4293349" y="472742"/>
                </a:lnTo>
                <a:lnTo>
                  <a:pt x="4293349" y="484818"/>
                </a:lnTo>
                <a:lnTo>
                  <a:pt x="4293349" y="490854"/>
                </a:lnTo>
                <a:lnTo>
                  <a:pt x="4293349" y="495082"/>
                </a:lnTo>
                <a:lnTo>
                  <a:pt x="4289123" y="499308"/>
                </a:lnTo>
                <a:lnTo>
                  <a:pt x="4293349" y="501119"/>
                </a:lnTo>
                <a:lnTo>
                  <a:pt x="4293349" y="505345"/>
                </a:lnTo>
                <a:lnTo>
                  <a:pt x="4299388" y="513797"/>
                </a:lnTo>
                <a:lnTo>
                  <a:pt x="4309651" y="519836"/>
                </a:lnTo>
                <a:lnTo>
                  <a:pt x="4317500" y="524062"/>
                </a:lnTo>
                <a:lnTo>
                  <a:pt x="4323536" y="530099"/>
                </a:lnTo>
                <a:lnTo>
                  <a:pt x="4331384" y="534327"/>
                </a:lnTo>
                <a:lnTo>
                  <a:pt x="4337423" y="544589"/>
                </a:lnTo>
                <a:lnTo>
                  <a:pt x="4331384" y="559080"/>
                </a:lnTo>
                <a:lnTo>
                  <a:pt x="4323536" y="591683"/>
                </a:lnTo>
                <a:lnTo>
                  <a:pt x="4317500" y="630927"/>
                </a:lnTo>
                <a:lnTo>
                  <a:pt x="4309651" y="670172"/>
                </a:lnTo>
                <a:lnTo>
                  <a:pt x="4309651" y="702774"/>
                </a:lnTo>
                <a:lnTo>
                  <a:pt x="4317500" y="698548"/>
                </a:lnTo>
                <a:lnTo>
                  <a:pt x="4323536" y="698548"/>
                </a:lnTo>
                <a:lnTo>
                  <a:pt x="4327764" y="698548"/>
                </a:lnTo>
                <a:lnTo>
                  <a:pt x="4335612" y="698548"/>
                </a:lnTo>
                <a:lnTo>
                  <a:pt x="4337423" y="698548"/>
                </a:lnTo>
                <a:lnTo>
                  <a:pt x="4349498" y="702774"/>
                </a:lnTo>
                <a:lnTo>
                  <a:pt x="4345274" y="713037"/>
                </a:lnTo>
                <a:lnTo>
                  <a:pt x="4345274" y="717265"/>
                </a:lnTo>
                <a:lnTo>
                  <a:pt x="4345274" y="725717"/>
                </a:lnTo>
                <a:lnTo>
                  <a:pt x="4345274" y="727528"/>
                </a:lnTo>
                <a:lnTo>
                  <a:pt x="4345274" y="735980"/>
                </a:lnTo>
                <a:lnTo>
                  <a:pt x="4349498" y="750471"/>
                </a:lnTo>
                <a:lnTo>
                  <a:pt x="4337423" y="750471"/>
                </a:lnTo>
                <a:lnTo>
                  <a:pt x="4337423" y="756509"/>
                </a:lnTo>
                <a:lnTo>
                  <a:pt x="4331384" y="754697"/>
                </a:lnTo>
                <a:lnTo>
                  <a:pt x="4323536" y="746245"/>
                </a:lnTo>
                <a:lnTo>
                  <a:pt x="4321726" y="742019"/>
                </a:lnTo>
                <a:lnTo>
                  <a:pt x="4313876" y="740208"/>
                </a:lnTo>
                <a:lnTo>
                  <a:pt x="4307839" y="735980"/>
                </a:lnTo>
                <a:lnTo>
                  <a:pt x="4293349" y="735980"/>
                </a:lnTo>
                <a:lnTo>
                  <a:pt x="4285500" y="740208"/>
                </a:lnTo>
                <a:lnTo>
                  <a:pt x="4279463" y="742019"/>
                </a:lnTo>
                <a:lnTo>
                  <a:pt x="4271614" y="746245"/>
                </a:lnTo>
                <a:lnTo>
                  <a:pt x="4267388" y="750471"/>
                </a:lnTo>
                <a:lnTo>
                  <a:pt x="4261349" y="754697"/>
                </a:lnTo>
                <a:lnTo>
                  <a:pt x="4257124" y="760736"/>
                </a:lnTo>
                <a:lnTo>
                  <a:pt x="4252897" y="775224"/>
                </a:lnTo>
                <a:lnTo>
                  <a:pt x="4299388" y="789715"/>
                </a:lnTo>
                <a:lnTo>
                  <a:pt x="4309651" y="853110"/>
                </a:lnTo>
                <a:lnTo>
                  <a:pt x="4299388" y="853110"/>
                </a:lnTo>
                <a:lnTo>
                  <a:pt x="4293349" y="853110"/>
                </a:lnTo>
                <a:lnTo>
                  <a:pt x="4285500" y="857336"/>
                </a:lnTo>
                <a:lnTo>
                  <a:pt x="4279463" y="861562"/>
                </a:lnTo>
                <a:lnTo>
                  <a:pt x="4279463" y="876053"/>
                </a:lnTo>
                <a:lnTo>
                  <a:pt x="4295764" y="886316"/>
                </a:lnTo>
                <a:lnTo>
                  <a:pt x="4307839" y="900807"/>
                </a:lnTo>
                <a:lnTo>
                  <a:pt x="4313876" y="919524"/>
                </a:lnTo>
                <a:lnTo>
                  <a:pt x="4318102" y="948503"/>
                </a:lnTo>
                <a:lnTo>
                  <a:pt x="4299991" y="948503"/>
                </a:lnTo>
                <a:lnTo>
                  <a:pt x="4295764" y="948503"/>
                </a:lnTo>
                <a:lnTo>
                  <a:pt x="4285500" y="944277"/>
                </a:lnTo>
                <a:lnTo>
                  <a:pt x="4279463" y="948503"/>
                </a:lnTo>
                <a:lnTo>
                  <a:pt x="4267388" y="948503"/>
                </a:lnTo>
                <a:lnTo>
                  <a:pt x="4261349" y="954542"/>
                </a:lnTo>
                <a:lnTo>
                  <a:pt x="4253502" y="962994"/>
                </a:lnTo>
                <a:lnTo>
                  <a:pt x="4265577" y="969033"/>
                </a:lnTo>
                <a:lnTo>
                  <a:pt x="4271614" y="973259"/>
                </a:lnTo>
                <a:lnTo>
                  <a:pt x="4275840" y="977485"/>
                </a:lnTo>
                <a:lnTo>
                  <a:pt x="4280067" y="979296"/>
                </a:lnTo>
                <a:lnTo>
                  <a:pt x="4281878" y="991371"/>
                </a:lnTo>
                <a:lnTo>
                  <a:pt x="4286105" y="1001635"/>
                </a:lnTo>
                <a:lnTo>
                  <a:pt x="4281878" y="1005862"/>
                </a:lnTo>
                <a:lnTo>
                  <a:pt x="4281878" y="1007672"/>
                </a:lnTo>
                <a:lnTo>
                  <a:pt x="4280067" y="1011898"/>
                </a:lnTo>
                <a:lnTo>
                  <a:pt x="4280067" y="1020351"/>
                </a:lnTo>
                <a:lnTo>
                  <a:pt x="4250484" y="1020351"/>
                </a:lnTo>
                <a:lnTo>
                  <a:pt x="4222107" y="1026389"/>
                </a:lnTo>
                <a:lnTo>
                  <a:pt x="4199767" y="1034841"/>
                </a:lnTo>
                <a:lnTo>
                  <a:pt x="4207616" y="1034841"/>
                </a:lnTo>
                <a:lnTo>
                  <a:pt x="4217879" y="1040880"/>
                </a:lnTo>
                <a:lnTo>
                  <a:pt x="4225728" y="1045106"/>
                </a:lnTo>
                <a:lnTo>
                  <a:pt x="4231766" y="1045106"/>
                </a:lnTo>
                <a:lnTo>
                  <a:pt x="4239616" y="1049332"/>
                </a:lnTo>
                <a:lnTo>
                  <a:pt x="4245653" y="1055369"/>
                </a:lnTo>
                <a:lnTo>
                  <a:pt x="4251691" y="1065634"/>
                </a:lnTo>
                <a:lnTo>
                  <a:pt x="4239616" y="1084351"/>
                </a:lnTo>
                <a:lnTo>
                  <a:pt x="4231766" y="1106691"/>
                </a:lnTo>
                <a:lnTo>
                  <a:pt x="4221502" y="1131444"/>
                </a:lnTo>
                <a:lnTo>
                  <a:pt x="4217276" y="1121181"/>
                </a:lnTo>
                <a:lnTo>
                  <a:pt x="4211240" y="1112729"/>
                </a:lnTo>
                <a:lnTo>
                  <a:pt x="4207012" y="1108503"/>
                </a:lnTo>
                <a:lnTo>
                  <a:pt x="4199164" y="1108503"/>
                </a:lnTo>
                <a:lnTo>
                  <a:pt x="4188899" y="1106691"/>
                </a:lnTo>
                <a:lnTo>
                  <a:pt x="4174409" y="1106691"/>
                </a:lnTo>
                <a:lnTo>
                  <a:pt x="4174409" y="1112729"/>
                </a:lnTo>
                <a:lnTo>
                  <a:pt x="4182258" y="1112729"/>
                </a:lnTo>
                <a:lnTo>
                  <a:pt x="4206408" y="1137483"/>
                </a:lnTo>
                <a:lnTo>
                  <a:pt x="4226936" y="1166462"/>
                </a:lnTo>
                <a:lnTo>
                  <a:pt x="4239012" y="1203293"/>
                </a:lnTo>
                <a:lnTo>
                  <a:pt x="4245048" y="1246158"/>
                </a:lnTo>
                <a:lnTo>
                  <a:pt x="4239012" y="1246158"/>
                </a:lnTo>
                <a:lnTo>
                  <a:pt x="4239012" y="1256424"/>
                </a:lnTo>
                <a:lnTo>
                  <a:pt x="4182258" y="1262461"/>
                </a:lnTo>
                <a:lnTo>
                  <a:pt x="4182258" y="1223216"/>
                </a:lnTo>
                <a:lnTo>
                  <a:pt x="4174409" y="1217180"/>
                </a:lnTo>
                <a:lnTo>
                  <a:pt x="4168373" y="1212953"/>
                </a:lnTo>
                <a:lnTo>
                  <a:pt x="4164145" y="1208727"/>
                </a:lnTo>
                <a:lnTo>
                  <a:pt x="4153881" y="1202687"/>
                </a:lnTo>
                <a:lnTo>
                  <a:pt x="4141806" y="1198461"/>
                </a:lnTo>
                <a:lnTo>
                  <a:pt x="4125504" y="1208727"/>
                </a:lnTo>
                <a:lnTo>
                  <a:pt x="4103167" y="1217180"/>
                </a:lnTo>
                <a:lnTo>
                  <a:pt x="4079015" y="1218991"/>
                </a:lnTo>
                <a:lnTo>
                  <a:pt x="4056675" y="1227442"/>
                </a:lnTo>
                <a:lnTo>
                  <a:pt x="4044601" y="1237705"/>
                </a:lnTo>
                <a:lnTo>
                  <a:pt x="4056675" y="1237705"/>
                </a:lnTo>
                <a:lnTo>
                  <a:pt x="4074789" y="1237705"/>
                </a:lnTo>
                <a:lnTo>
                  <a:pt x="4103167" y="1233480"/>
                </a:lnTo>
                <a:lnTo>
                  <a:pt x="4135769" y="1231668"/>
                </a:lnTo>
                <a:lnTo>
                  <a:pt x="4135769" y="1246158"/>
                </a:lnTo>
                <a:lnTo>
                  <a:pt x="4064524" y="1270914"/>
                </a:lnTo>
                <a:lnTo>
                  <a:pt x="4064524" y="1276952"/>
                </a:lnTo>
                <a:lnTo>
                  <a:pt x="4082638" y="1276952"/>
                </a:lnTo>
                <a:lnTo>
                  <a:pt x="4092901" y="1275142"/>
                </a:lnTo>
                <a:lnTo>
                  <a:pt x="4107391" y="1270914"/>
                </a:lnTo>
                <a:lnTo>
                  <a:pt x="4121882" y="1266688"/>
                </a:lnTo>
                <a:lnTo>
                  <a:pt x="4136373" y="1262461"/>
                </a:lnTo>
                <a:lnTo>
                  <a:pt x="4140598" y="1281178"/>
                </a:lnTo>
                <a:lnTo>
                  <a:pt x="4155088" y="1289630"/>
                </a:lnTo>
                <a:lnTo>
                  <a:pt x="4169580" y="1291443"/>
                </a:lnTo>
                <a:lnTo>
                  <a:pt x="4193731" y="1289630"/>
                </a:lnTo>
                <a:lnTo>
                  <a:pt x="4222107" y="1289630"/>
                </a:lnTo>
                <a:lnTo>
                  <a:pt x="4222107" y="1295668"/>
                </a:lnTo>
                <a:lnTo>
                  <a:pt x="4214258" y="1295668"/>
                </a:lnTo>
                <a:lnTo>
                  <a:pt x="4175617" y="1332497"/>
                </a:lnTo>
                <a:lnTo>
                  <a:pt x="4132751" y="1367515"/>
                </a:lnTo>
                <a:lnTo>
                  <a:pt x="4089883" y="1396496"/>
                </a:lnTo>
                <a:lnTo>
                  <a:pt x="4040978" y="1421250"/>
                </a:lnTo>
                <a:lnTo>
                  <a:pt x="3988451" y="1431515"/>
                </a:lnTo>
                <a:lnTo>
                  <a:pt x="3927471" y="1429704"/>
                </a:lnTo>
                <a:lnTo>
                  <a:pt x="3927471" y="1439967"/>
                </a:lnTo>
                <a:lnTo>
                  <a:pt x="3927471" y="1450231"/>
                </a:lnTo>
                <a:lnTo>
                  <a:pt x="3923244" y="1458684"/>
                </a:lnTo>
                <a:lnTo>
                  <a:pt x="3919019" y="1460495"/>
                </a:lnTo>
                <a:lnTo>
                  <a:pt x="3917206" y="1460495"/>
                </a:lnTo>
                <a:lnTo>
                  <a:pt x="3912980" y="1464723"/>
                </a:lnTo>
                <a:lnTo>
                  <a:pt x="3905130" y="1468950"/>
                </a:lnTo>
                <a:lnTo>
                  <a:pt x="3899094" y="1473176"/>
                </a:lnTo>
                <a:lnTo>
                  <a:pt x="3894867" y="1474987"/>
                </a:lnTo>
                <a:lnTo>
                  <a:pt x="3888828" y="1483439"/>
                </a:lnTo>
                <a:lnTo>
                  <a:pt x="3880982" y="1503968"/>
                </a:lnTo>
                <a:lnTo>
                  <a:pt x="3876755" y="1530532"/>
                </a:lnTo>
                <a:lnTo>
                  <a:pt x="3870718" y="1546833"/>
                </a:lnTo>
                <a:lnTo>
                  <a:pt x="3852605" y="1565549"/>
                </a:lnTo>
                <a:lnTo>
                  <a:pt x="3822417" y="1586076"/>
                </a:lnTo>
                <a:lnTo>
                  <a:pt x="3781966" y="1604792"/>
                </a:lnTo>
                <a:lnTo>
                  <a:pt x="3747551" y="1619283"/>
                </a:lnTo>
                <a:lnTo>
                  <a:pt x="3714947" y="1627735"/>
                </a:lnTo>
                <a:lnTo>
                  <a:pt x="3714947" y="1619283"/>
                </a:lnTo>
                <a:lnTo>
                  <a:pt x="3714947" y="1613244"/>
                </a:lnTo>
                <a:lnTo>
                  <a:pt x="3710720" y="1613244"/>
                </a:lnTo>
                <a:lnTo>
                  <a:pt x="3710720" y="1609018"/>
                </a:lnTo>
                <a:lnTo>
                  <a:pt x="3708910" y="1604792"/>
                </a:lnTo>
                <a:lnTo>
                  <a:pt x="3704683" y="1633771"/>
                </a:lnTo>
                <a:lnTo>
                  <a:pt x="3694419" y="1658526"/>
                </a:lnTo>
                <a:lnTo>
                  <a:pt x="3686571" y="1680864"/>
                </a:lnTo>
                <a:lnTo>
                  <a:pt x="3676307" y="1701390"/>
                </a:lnTo>
                <a:lnTo>
                  <a:pt x="3668458" y="1730372"/>
                </a:lnTo>
                <a:lnTo>
                  <a:pt x="3676307" y="1734597"/>
                </a:lnTo>
                <a:lnTo>
                  <a:pt x="3676307" y="1738823"/>
                </a:lnTo>
                <a:lnTo>
                  <a:pt x="3680533" y="1738823"/>
                </a:lnTo>
                <a:lnTo>
                  <a:pt x="3680533" y="1743049"/>
                </a:lnTo>
                <a:lnTo>
                  <a:pt x="3676307" y="1744860"/>
                </a:lnTo>
                <a:lnTo>
                  <a:pt x="3668458" y="1753315"/>
                </a:lnTo>
                <a:lnTo>
                  <a:pt x="3662419" y="1757540"/>
                </a:lnTo>
                <a:lnTo>
                  <a:pt x="3656382" y="1763578"/>
                </a:lnTo>
                <a:lnTo>
                  <a:pt x="3648533" y="1767804"/>
                </a:lnTo>
                <a:lnTo>
                  <a:pt x="3644307" y="1773843"/>
                </a:lnTo>
                <a:lnTo>
                  <a:pt x="3638269" y="1784106"/>
                </a:lnTo>
                <a:lnTo>
                  <a:pt x="3623778" y="1825164"/>
                </a:lnTo>
                <a:lnTo>
                  <a:pt x="3613513" y="1868031"/>
                </a:lnTo>
                <a:lnTo>
                  <a:pt x="3609289" y="1917539"/>
                </a:lnTo>
                <a:lnTo>
                  <a:pt x="3601439" y="1964636"/>
                </a:lnTo>
                <a:lnTo>
                  <a:pt x="3591176" y="2007498"/>
                </a:lnTo>
                <a:lnTo>
                  <a:pt x="3585138" y="2003272"/>
                </a:lnTo>
                <a:lnTo>
                  <a:pt x="3580912" y="2003272"/>
                </a:lnTo>
                <a:lnTo>
                  <a:pt x="3580912" y="1999046"/>
                </a:lnTo>
                <a:lnTo>
                  <a:pt x="3576685" y="1999046"/>
                </a:lnTo>
                <a:lnTo>
                  <a:pt x="3566420" y="1993009"/>
                </a:lnTo>
                <a:lnTo>
                  <a:pt x="3548308" y="1978517"/>
                </a:lnTo>
                <a:lnTo>
                  <a:pt x="3519931" y="1956180"/>
                </a:lnTo>
                <a:lnTo>
                  <a:pt x="3487328" y="1937464"/>
                </a:lnTo>
                <a:lnTo>
                  <a:pt x="3457141" y="1916935"/>
                </a:lnTo>
                <a:lnTo>
                  <a:pt x="3432990" y="1898220"/>
                </a:lnTo>
                <a:lnTo>
                  <a:pt x="3410651" y="1887956"/>
                </a:lnTo>
                <a:lnTo>
                  <a:pt x="3404613" y="1883729"/>
                </a:lnTo>
                <a:lnTo>
                  <a:pt x="3396762" y="1805842"/>
                </a:lnTo>
                <a:lnTo>
                  <a:pt x="3392537" y="1797389"/>
                </a:lnTo>
                <a:lnTo>
                  <a:pt x="3382275" y="1791352"/>
                </a:lnTo>
                <a:lnTo>
                  <a:pt x="3376236" y="1787126"/>
                </a:lnTo>
                <a:lnTo>
                  <a:pt x="3364160" y="1778672"/>
                </a:lnTo>
                <a:lnTo>
                  <a:pt x="3358123" y="1772635"/>
                </a:lnTo>
                <a:lnTo>
                  <a:pt x="3364160" y="1768409"/>
                </a:lnTo>
                <a:lnTo>
                  <a:pt x="3364160" y="1764183"/>
                </a:lnTo>
                <a:lnTo>
                  <a:pt x="3368386" y="1762370"/>
                </a:lnTo>
                <a:lnTo>
                  <a:pt x="3372612" y="1753917"/>
                </a:lnTo>
                <a:lnTo>
                  <a:pt x="3376838" y="1747881"/>
                </a:lnTo>
                <a:lnTo>
                  <a:pt x="3358726" y="1747881"/>
                </a:lnTo>
                <a:lnTo>
                  <a:pt x="3348461" y="1747881"/>
                </a:lnTo>
                <a:lnTo>
                  <a:pt x="3340613" y="1747881"/>
                </a:lnTo>
                <a:lnTo>
                  <a:pt x="3336389" y="1743653"/>
                </a:lnTo>
                <a:lnTo>
                  <a:pt x="3334574" y="1737616"/>
                </a:lnTo>
                <a:lnTo>
                  <a:pt x="3326726" y="1725541"/>
                </a:lnTo>
                <a:lnTo>
                  <a:pt x="3322500" y="1719504"/>
                </a:lnTo>
                <a:lnTo>
                  <a:pt x="3322500" y="1711050"/>
                </a:lnTo>
                <a:lnTo>
                  <a:pt x="3322500" y="1709239"/>
                </a:lnTo>
                <a:lnTo>
                  <a:pt x="3322500" y="1700788"/>
                </a:lnTo>
                <a:lnTo>
                  <a:pt x="3326726" y="1694749"/>
                </a:lnTo>
                <a:lnTo>
                  <a:pt x="3326726" y="1686297"/>
                </a:lnTo>
                <a:lnTo>
                  <a:pt x="3306198" y="1686297"/>
                </a:lnTo>
                <a:lnTo>
                  <a:pt x="3306198" y="1676035"/>
                </a:lnTo>
                <a:lnTo>
                  <a:pt x="3308010" y="1665771"/>
                </a:lnTo>
                <a:lnTo>
                  <a:pt x="3312237" y="1661544"/>
                </a:lnTo>
                <a:lnTo>
                  <a:pt x="3312237" y="1654300"/>
                </a:lnTo>
                <a:lnTo>
                  <a:pt x="3316462" y="1648262"/>
                </a:lnTo>
                <a:lnTo>
                  <a:pt x="3320689" y="1637997"/>
                </a:lnTo>
                <a:lnTo>
                  <a:pt x="3308614" y="1637997"/>
                </a:lnTo>
                <a:lnTo>
                  <a:pt x="3296539" y="1637997"/>
                </a:lnTo>
                <a:lnTo>
                  <a:pt x="3290501" y="1633771"/>
                </a:lnTo>
                <a:lnTo>
                  <a:pt x="3278426" y="1629545"/>
                </a:lnTo>
                <a:lnTo>
                  <a:pt x="3276615" y="1576416"/>
                </a:lnTo>
                <a:lnTo>
                  <a:pt x="3272387" y="1526908"/>
                </a:lnTo>
                <a:lnTo>
                  <a:pt x="3272387" y="1479818"/>
                </a:lnTo>
                <a:lnTo>
                  <a:pt x="3286878" y="1432723"/>
                </a:lnTo>
                <a:lnTo>
                  <a:pt x="3301369" y="1412195"/>
                </a:lnTo>
                <a:lnTo>
                  <a:pt x="3319480" y="1397704"/>
                </a:lnTo>
                <a:lnTo>
                  <a:pt x="3333972" y="1385628"/>
                </a:lnTo>
                <a:lnTo>
                  <a:pt x="3344235" y="1369326"/>
                </a:lnTo>
                <a:lnTo>
                  <a:pt x="3354500" y="1346987"/>
                </a:lnTo>
                <a:lnTo>
                  <a:pt x="3358726" y="1307743"/>
                </a:lnTo>
                <a:lnTo>
                  <a:pt x="3350876" y="1307743"/>
                </a:lnTo>
                <a:lnTo>
                  <a:pt x="3344840" y="1316195"/>
                </a:lnTo>
                <a:lnTo>
                  <a:pt x="3336990" y="1318006"/>
                </a:lnTo>
                <a:lnTo>
                  <a:pt x="3335180" y="1318006"/>
                </a:lnTo>
                <a:lnTo>
                  <a:pt x="3327331" y="1318006"/>
                </a:lnTo>
                <a:lnTo>
                  <a:pt x="3321292" y="1316195"/>
                </a:lnTo>
                <a:lnTo>
                  <a:pt x="3292916" y="1307743"/>
                </a:lnTo>
                <a:lnTo>
                  <a:pt x="3270577" y="1293253"/>
                </a:lnTo>
                <a:lnTo>
                  <a:pt x="3256086" y="1272726"/>
                </a:lnTo>
                <a:lnTo>
                  <a:pt x="3250049" y="1235895"/>
                </a:lnTo>
                <a:lnTo>
                  <a:pt x="3260312" y="1235895"/>
                </a:lnTo>
                <a:lnTo>
                  <a:pt x="3260312" y="1229857"/>
                </a:lnTo>
                <a:lnTo>
                  <a:pt x="3278426" y="1240121"/>
                </a:lnTo>
                <a:lnTo>
                  <a:pt x="3298953" y="1254611"/>
                </a:lnTo>
                <a:lnTo>
                  <a:pt x="3317065" y="1260650"/>
                </a:lnTo>
                <a:lnTo>
                  <a:pt x="3337594" y="1260650"/>
                </a:lnTo>
                <a:lnTo>
                  <a:pt x="3337594" y="1258839"/>
                </a:lnTo>
                <a:lnTo>
                  <a:pt x="3341822" y="1254611"/>
                </a:lnTo>
                <a:lnTo>
                  <a:pt x="3341822" y="1249781"/>
                </a:lnTo>
                <a:lnTo>
                  <a:pt x="3346048" y="1243743"/>
                </a:lnTo>
                <a:lnTo>
                  <a:pt x="3307406" y="1214764"/>
                </a:lnTo>
                <a:lnTo>
                  <a:pt x="3274802" y="1173708"/>
                </a:lnTo>
                <a:lnTo>
                  <a:pt x="3264540" y="1177935"/>
                </a:lnTo>
                <a:lnTo>
                  <a:pt x="3256690" y="1182160"/>
                </a:lnTo>
                <a:lnTo>
                  <a:pt x="3246426" y="1186385"/>
                </a:lnTo>
                <a:lnTo>
                  <a:pt x="3236163" y="1188196"/>
                </a:lnTo>
                <a:lnTo>
                  <a:pt x="3228313" y="1182160"/>
                </a:lnTo>
                <a:lnTo>
                  <a:pt x="3226504" y="1177935"/>
                </a:lnTo>
                <a:lnTo>
                  <a:pt x="3222275" y="1171895"/>
                </a:lnTo>
                <a:lnTo>
                  <a:pt x="3218050" y="1167671"/>
                </a:lnTo>
                <a:lnTo>
                  <a:pt x="3212013" y="1157407"/>
                </a:lnTo>
                <a:lnTo>
                  <a:pt x="3232540" y="1135067"/>
                </a:lnTo>
                <a:lnTo>
                  <a:pt x="3236766" y="1104273"/>
                </a:lnTo>
                <a:lnTo>
                  <a:pt x="3232540" y="1063218"/>
                </a:lnTo>
                <a:lnTo>
                  <a:pt x="3222275" y="1020351"/>
                </a:lnTo>
                <a:lnTo>
                  <a:pt x="3204163" y="975069"/>
                </a:lnTo>
                <a:lnTo>
                  <a:pt x="3183635" y="932202"/>
                </a:lnTo>
                <a:lnTo>
                  <a:pt x="3157069" y="892957"/>
                </a:lnTo>
                <a:lnTo>
                  <a:pt x="3136541" y="856128"/>
                </a:lnTo>
                <a:lnTo>
                  <a:pt x="3118429" y="827149"/>
                </a:lnTo>
                <a:lnTo>
                  <a:pt x="3075561" y="798167"/>
                </a:lnTo>
                <a:lnTo>
                  <a:pt x="3026656" y="787905"/>
                </a:lnTo>
                <a:lnTo>
                  <a:pt x="2975940" y="787905"/>
                </a:lnTo>
                <a:lnTo>
                  <a:pt x="2919187" y="787905"/>
                </a:lnTo>
                <a:lnTo>
                  <a:pt x="2864244" y="792131"/>
                </a:lnTo>
                <a:lnTo>
                  <a:pt x="2807491" y="787905"/>
                </a:lnTo>
                <a:lnTo>
                  <a:pt x="2807491" y="777640"/>
                </a:lnTo>
                <a:lnTo>
                  <a:pt x="2807491" y="769188"/>
                </a:lnTo>
                <a:lnTo>
                  <a:pt x="2809301" y="767377"/>
                </a:lnTo>
                <a:lnTo>
                  <a:pt x="2809301" y="763151"/>
                </a:lnTo>
                <a:lnTo>
                  <a:pt x="2809301" y="758923"/>
                </a:lnTo>
                <a:lnTo>
                  <a:pt x="2807491" y="754697"/>
                </a:lnTo>
                <a:lnTo>
                  <a:pt x="2785152" y="744434"/>
                </a:lnTo>
                <a:lnTo>
                  <a:pt x="2764623" y="738396"/>
                </a:lnTo>
                <a:lnTo>
                  <a:pt x="2742285" y="723907"/>
                </a:lnTo>
                <a:lnTo>
                  <a:pt x="2760396" y="723907"/>
                </a:lnTo>
                <a:lnTo>
                  <a:pt x="2780926" y="715453"/>
                </a:lnTo>
                <a:lnTo>
                  <a:pt x="2809301" y="709416"/>
                </a:lnTo>
                <a:lnTo>
                  <a:pt x="2841906" y="705190"/>
                </a:lnTo>
                <a:lnTo>
                  <a:pt x="2866055" y="696736"/>
                </a:lnTo>
                <a:lnTo>
                  <a:pt x="2884169" y="682247"/>
                </a:lnTo>
                <a:lnTo>
                  <a:pt x="2799038" y="682247"/>
                </a:lnTo>
                <a:lnTo>
                  <a:pt x="2778511" y="676208"/>
                </a:lnTo>
                <a:lnTo>
                  <a:pt x="2760396" y="676208"/>
                </a:lnTo>
                <a:lnTo>
                  <a:pt x="2738059" y="671982"/>
                </a:lnTo>
                <a:lnTo>
                  <a:pt x="2721757" y="667756"/>
                </a:lnTo>
                <a:lnTo>
                  <a:pt x="2703643" y="661719"/>
                </a:lnTo>
                <a:lnTo>
                  <a:pt x="2693380" y="643003"/>
                </a:lnTo>
                <a:lnTo>
                  <a:pt x="2689155" y="614021"/>
                </a:lnTo>
                <a:lnTo>
                  <a:pt x="2732020" y="607984"/>
                </a:lnTo>
                <a:lnTo>
                  <a:pt x="2770662" y="593494"/>
                </a:lnTo>
                <a:lnTo>
                  <a:pt x="2803264" y="579005"/>
                </a:lnTo>
                <a:lnTo>
                  <a:pt x="2837679" y="564514"/>
                </a:lnTo>
                <a:lnTo>
                  <a:pt x="2908923" y="564514"/>
                </a:lnTo>
                <a:lnTo>
                  <a:pt x="2937300" y="470327"/>
                </a:lnTo>
                <a:lnTo>
                  <a:pt x="2870281" y="470327"/>
                </a:lnTo>
                <a:lnTo>
                  <a:pt x="2852169" y="445573"/>
                </a:lnTo>
                <a:lnTo>
                  <a:pt x="2874509" y="431082"/>
                </a:lnTo>
                <a:lnTo>
                  <a:pt x="2890811" y="416594"/>
                </a:lnTo>
                <a:lnTo>
                  <a:pt x="2913149" y="406329"/>
                </a:lnTo>
                <a:lnTo>
                  <a:pt x="2937300" y="397877"/>
                </a:lnTo>
                <a:lnTo>
                  <a:pt x="2937300" y="373123"/>
                </a:lnTo>
                <a:lnTo>
                  <a:pt x="2965677" y="358633"/>
                </a:lnTo>
                <a:lnTo>
                  <a:pt x="2980167" y="342331"/>
                </a:lnTo>
                <a:lnTo>
                  <a:pt x="2994656" y="319991"/>
                </a:lnTo>
                <a:lnTo>
                  <a:pt x="3016996" y="305502"/>
                </a:lnTo>
                <a:lnTo>
                  <a:pt x="3041147" y="295238"/>
                </a:lnTo>
                <a:lnTo>
                  <a:pt x="3061675" y="295238"/>
                </a:lnTo>
                <a:lnTo>
                  <a:pt x="3079788" y="301274"/>
                </a:lnTo>
                <a:lnTo>
                  <a:pt x="3103939" y="299464"/>
                </a:lnTo>
                <a:lnTo>
                  <a:pt x="3085826" y="291011"/>
                </a:lnTo>
                <a:lnTo>
                  <a:pt x="3075561" y="286785"/>
                </a:lnTo>
                <a:lnTo>
                  <a:pt x="3065296" y="284973"/>
                </a:lnTo>
                <a:lnTo>
                  <a:pt x="3055034" y="272899"/>
                </a:lnTo>
                <a:lnTo>
                  <a:pt x="3089447" y="266861"/>
                </a:lnTo>
                <a:lnTo>
                  <a:pt x="3122050" y="256596"/>
                </a:lnTo>
                <a:lnTo>
                  <a:pt x="3150427" y="248144"/>
                </a:lnTo>
                <a:lnTo>
                  <a:pt x="3183030" y="242107"/>
                </a:lnTo>
                <a:lnTo>
                  <a:pt x="3184842" y="256596"/>
                </a:lnTo>
                <a:lnTo>
                  <a:pt x="3189070" y="262635"/>
                </a:lnTo>
                <a:lnTo>
                  <a:pt x="3193296" y="272899"/>
                </a:lnTo>
                <a:lnTo>
                  <a:pt x="3197521" y="281352"/>
                </a:lnTo>
                <a:lnTo>
                  <a:pt x="3207786" y="285578"/>
                </a:lnTo>
                <a:lnTo>
                  <a:pt x="3222275" y="287388"/>
                </a:lnTo>
                <a:lnTo>
                  <a:pt x="3222275" y="277126"/>
                </a:lnTo>
                <a:lnTo>
                  <a:pt x="3228313" y="266861"/>
                </a:lnTo>
                <a:lnTo>
                  <a:pt x="3232540" y="252370"/>
                </a:lnTo>
                <a:lnTo>
                  <a:pt x="3236766" y="242107"/>
                </a:lnTo>
                <a:lnTo>
                  <a:pt x="3242803" y="252370"/>
                </a:lnTo>
                <a:lnTo>
                  <a:pt x="3254878" y="262635"/>
                </a:lnTo>
                <a:lnTo>
                  <a:pt x="3260917" y="271087"/>
                </a:lnTo>
                <a:lnTo>
                  <a:pt x="3275408" y="277126"/>
                </a:lnTo>
                <a:lnTo>
                  <a:pt x="3289896" y="281352"/>
                </a:lnTo>
                <a:lnTo>
                  <a:pt x="3282048" y="234258"/>
                </a:lnTo>
                <a:lnTo>
                  <a:pt x="3308614" y="228221"/>
                </a:lnTo>
                <a:lnTo>
                  <a:pt x="3329141" y="219767"/>
                </a:lnTo>
                <a:lnTo>
                  <a:pt x="3361744" y="228221"/>
                </a:lnTo>
                <a:lnTo>
                  <a:pt x="3396161" y="242710"/>
                </a:lnTo>
                <a:lnTo>
                  <a:pt x="3432990" y="263238"/>
                </a:lnTo>
                <a:lnTo>
                  <a:pt x="3471628" y="281954"/>
                </a:lnTo>
                <a:lnTo>
                  <a:pt x="3504235" y="296445"/>
                </a:lnTo>
                <a:lnTo>
                  <a:pt x="3534423" y="306708"/>
                </a:lnTo>
                <a:lnTo>
                  <a:pt x="3534423" y="300671"/>
                </a:lnTo>
                <a:lnTo>
                  <a:pt x="3513894" y="281954"/>
                </a:lnTo>
                <a:lnTo>
                  <a:pt x="3499404" y="267464"/>
                </a:lnTo>
                <a:lnTo>
                  <a:pt x="3491554" y="248749"/>
                </a:lnTo>
                <a:lnTo>
                  <a:pt x="3503630" y="228221"/>
                </a:lnTo>
                <a:lnTo>
                  <a:pt x="3495780" y="219767"/>
                </a:lnTo>
                <a:lnTo>
                  <a:pt x="3485518" y="209505"/>
                </a:lnTo>
                <a:lnTo>
                  <a:pt x="3475253" y="201050"/>
                </a:lnTo>
                <a:lnTo>
                  <a:pt x="3464990" y="195014"/>
                </a:lnTo>
                <a:lnTo>
                  <a:pt x="3457141" y="186562"/>
                </a:lnTo>
                <a:lnTo>
                  <a:pt x="3464990" y="170260"/>
                </a:lnTo>
                <a:lnTo>
                  <a:pt x="3485518" y="176297"/>
                </a:lnTo>
                <a:lnTo>
                  <a:pt x="3513894" y="180523"/>
                </a:lnTo>
                <a:lnTo>
                  <a:pt x="3538043" y="176297"/>
                </a:lnTo>
                <a:lnTo>
                  <a:pt x="3556157" y="161806"/>
                </a:lnTo>
                <a:lnTo>
                  <a:pt x="3471027" y="161806"/>
                </a:lnTo>
                <a:lnTo>
                  <a:pt x="3471027" y="155769"/>
                </a:lnTo>
                <a:lnTo>
                  <a:pt x="3464990" y="155769"/>
                </a:lnTo>
                <a:lnTo>
                  <a:pt x="3464990" y="147317"/>
                </a:lnTo>
                <a:lnTo>
                  <a:pt x="3475253" y="141279"/>
                </a:lnTo>
                <a:lnTo>
                  <a:pt x="3485518" y="132826"/>
                </a:lnTo>
                <a:lnTo>
                  <a:pt x="3495780" y="126790"/>
                </a:lnTo>
                <a:lnTo>
                  <a:pt x="3506044" y="118336"/>
                </a:lnTo>
                <a:lnTo>
                  <a:pt x="3518121" y="116525"/>
                </a:lnTo>
                <a:lnTo>
                  <a:pt x="3562799" y="122562"/>
                </a:lnTo>
                <a:lnTo>
                  <a:pt x="3574875" y="89959"/>
                </a:lnTo>
                <a:lnTo>
                  <a:pt x="3627401" y="98413"/>
                </a:lnTo>
                <a:lnTo>
                  <a:pt x="3631629" y="98413"/>
                </a:lnTo>
                <a:lnTo>
                  <a:pt x="3633440" y="89959"/>
                </a:lnTo>
                <a:lnTo>
                  <a:pt x="3637665" y="88148"/>
                </a:lnTo>
                <a:lnTo>
                  <a:pt x="3641890" y="79696"/>
                </a:lnTo>
                <a:lnTo>
                  <a:pt x="3652155" y="75470"/>
                </a:lnTo>
                <a:lnTo>
                  <a:pt x="3660005" y="87545"/>
                </a:lnTo>
                <a:lnTo>
                  <a:pt x="3670268" y="97808"/>
                </a:lnTo>
                <a:lnTo>
                  <a:pt x="3680533" y="108073"/>
                </a:lnTo>
                <a:lnTo>
                  <a:pt x="3680533" y="89356"/>
                </a:lnTo>
                <a:lnTo>
                  <a:pt x="3684759" y="87545"/>
                </a:lnTo>
                <a:lnTo>
                  <a:pt x="3684759" y="83319"/>
                </a:lnTo>
                <a:lnTo>
                  <a:pt x="3684759" y="79091"/>
                </a:lnTo>
                <a:lnTo>
                  <a:pt x="3684759" y="74865"/>
                </a:lnTo>
                <a:lnTo>
                  <a:pt x="3686571" y="68829"/>
                </a:lnTo>
                <a:lnTo>
                  <a:pt x="3690795" y="64603"/>
                </a:lnTo>
                <a:lnTo>
                  <a:pt x="3698645" y="60376"/>
                </a:lnTo>
                <a:lnTo>
                  <a:pt x="3733059" y="44075"/>
                </a:lnTo>
                <a:close/>
                <a:moveTo>
                  <a:pt x="6337051" y="32603"/>
                </a:moveTo>
                <a:lnTo>
                  <a:pt x="6357578" y="38641"/>
                </a:lnTo>
                <a:lnTo>
                  <a:pt x="6357578" y="53130"/>
                </a:lnTo>
                <a:lnTo>
                  <a:pt x="6327391" y="53130"/>
                </a:lnTo>
                <a:close/>
                <a:moveTo>
                  <a:pt x="7045863" y="623"/>
                </a:moveTo>
                <a:lnTo>
                  <a:pt x="7063372" y="18717"/>
                </a:lnTo>
                <a:lnTo>
                  <a:pt x="7073637" y="39244"/>
                </a:lnTo>
                <a:lnTo>
                  <a:pt x="7083902" y="63998"/>
                </a:lnTo>
                <a:lnTo>
                  <a:pt x="7065788" y="63998"/>
                </a:lnTo>
                <a:lnTo>
                  <a:pt x="7065788" y="53130"/>
                </a:lnTo>
                <a:lnTo>
                  <a:pt x="7059751" y="47093"/>
                </a:lnTo>
                <a:lnTo>
                  <a:pt x="7051902" y="38641"/>
                </a:lnTo>
                <a:lnTo>
                  <a:pt x="7050089" y="28377"/>
                </a:lnTo>
                <a:lnTo>
                  <a:pt x="7045863" y="18112"/>
                </a:lnTo>
                <a:close/>
                <a:moveTo>
                  <a:pt x="7292802" y="0"/>
                </a:moveTo>
                <a:lnTo>
                  <a:pt x="7303065" y="6036"/>
                </a:lnTo>
                <a:lnTo>
                  <a:pt x="7310914" y="14491"/>
                </a:lnTo>
                <a:lnTo>
                  <a:pt x="7315140" y="20527"/>
                </a:lnTo>
                <a:lnTo>
                  <a:pt x="7316952" y="32603"/>
                </a:lnTo>
                <a:lnTo>
                  <a:pt x="7321179" y="38641"/>
                </a:lnTo>
                <a:lnTo>
                  <a:pt x="7325405" y="48904"/>
                </a:lnTo>
                <a:lnTo>
                  <a:pt x="7331441" y="53130"/>
                </a:lnTo>
                <a:lnTo>
                  <a:pt x="7353781" y="63395"/>
                </a:lnTo>
                <a:lnTo>
                  <a:pt x="7374309" y="67621"/>
                </a:lnTo>
                <a:lnTo>
                  <a:pt x="7388800" y="67621"/>
                </a:lnTo>
                <a:lnTo>
                  <a:pt x="7399062" y="76073"/>
                </a:lnTo>
                <a:lnTo>
                  <a:pt x="7406912" y="90564"/>
                </a:lnTo>
                <a:lnTo>
                  <a:pt x="7411138" y="119543"/>
                </a:lnTo>
                <a:lnTo>
                  <a:pt x="7406912" y="121356"/>
                </a:lnTo>
                <a:lnTo>
                  <a:pt x="7406912" y="125582"/>
                </a:lnTo>
                <a:lnTo>
                  <a:pt x="7406912" y="129808"/>
                </a:lnTo>
                <a:lnTo>
                  <a:pt x="7402686" y="134034"/>
                </a:lnTo>
                <a:lnTo>
                  <a:pt x="7358007" y="134034"/>
                </a:lnTo>
                <a:lnTo>
                  <a:pt x="7311519" y="134034"/>
                </a:lnTo>
                <a:lnTo>
                  <a:pt x="7272877" y="150336"/>
                </a:lnTo>
                <a:lnTo>
                  <a:pt x="7265028" y="154562"/>
                </a:lnTo>
                <a:lnTo>
                  <a:pt x="7260802" y="163014"/>
                </a:lnTo>
                <a:lnTo>
                  <a:pt x="7258991" y="164826"/>
                </a:lnTo>
                <a:lnTo>
                  <a:pt x="7254765" y="169052"/>
                </a:lnTo>
                <a:lnTo>
                  <a:pt x="7250539" y="173279"/>
                </a:lnTo>
                <a:lnTo>
                  <a:pt x="7244500" y="177505"/>
                </a:lnTo>
                <a:lnTo>
                  <a:pt x="7232425" y="183543"/>
                </a:lnTo>
                <a:lnTo>
                  <a:pt x="7226388" y="173279"/>
                </a:lnTo>
                <a:lnTo>
                  <a:pt x="7222160" y="164826"/>
                </a:lnTo>
                <a:lnTo>
                  <a:pt x="7216124" y="158788"/>
                </a:lnTo>
                <a:lnTo>
                  <a:pt x="7240274" y="97205"/>
                </a:lnTo>
                <a:lnTo>
                  <a:pt x="7264425" y="47696"/>
                </a:lnTo>
                <a:close/>
                <a:moveTo>
                  <a:pt x="7045260" y="0"/>
                </a:moveTo>
                <a:lnTo>
                  <a:pt x="7045863" y="0"/>
                </a:lnTo>
                <a:lnTo>
                  <a:pt x="7045863" y="623"/>
                </a:lnTo>
                <a:close/>
              </a:path>
            </a:pathLst>
          </a:custGeom>
          <a:solidFill>
            <a:schemeClr val="bg1">
              <a:alpha val="15000"/>
            </a:schemeClr>
          </a:solidFill>
          <a:ln w="310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6656FFC4-E518-4540-843A-46C7961DCFF1}"/>
              </a:ext>
            </a:extLst>
          </p:cNvPr>
          <p:cNvGrpSpPr/>
          <p:nvPr userDrawn="1"/>
        </p:nvGrpSpPr>
        <p:grpSpPr>
          <a:xfrm>
            <a:off x="3043584" y="897100"/>
            <a:ext cx="6304103" cy="3597333"/>
            <a:chOff x="-277621" y="70399"/>
            <a:chExt cx="2623442" cy="1497023"/>
          </a:xfrm>
          <a:solidFill>
            <a:schemeClr val="bg1">
              <a:alpha val="15000"/>
            </a:schemeClr>
          </a:solidFill>
        </p:grpSpPr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DE8DA031-6EF8-4E4D-8670-BFC5635F75C3}"/>
                </a:ext>
              </a:extLst>
            </p:cNvPr>
            <p:cNvCxnSpPr>
              <a:cxnSpLocks/>
              <a:stCxn id="212" idx="7"/>
              <a:endCxn id="238" idx="3"/>
            </p:cNvCxnSpPr>
            <p:nvPr userDrawn="1"/>
          </p:nvCxnSpPr>
          <p:spPr>
            <a:xfrm flipH="1">
              <a:off x="1655493" y="505919"/>
              <a:ext cx="65633" cy="246849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149A0F3B-1B78-42BE-AA51-B7766D1694A3}"/>
                </a:ext>
              </a:extLst>
            </p:cNvPr>
            <p:cNvCxnSpPr>
              <a:cxnSpLocks/>
              <a:stCxn id="210" idx="4"/>
              <a:endCxn id="222" idx="1"/>
            </p:cNvCxnSpPr>
            <p:nvPr userDrawn="1"/>
          </p:nvCxnSpPr>
          <p:spPr>
            <a:xfrm flipH="1" flipV="1">
              <a:off x="930260" y="805343"/>
              <a:ext cx="189400" cy="20076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8A01CB24-1156-43C5-A48F-9F6C1192FBB1}"/>
                </a:ext>
              </a:extLst>
            </p:cNvPr>
            <p:cNvCxnSpPr>
              <a:cxnSpLocks/>
              <a:stCxn id="215" idx="2"/>
              <a:endCxn id="220" idx="6"/>
            </p:cNvCxnSpPr>
            <p:nvPr userDrawn="1"/>
          </p:nvCxnSpPr>
          <p:spPr>
            <a:xfrm>
              <a:off x="286540" y="201377"/>
              <a:ext cx="448981" cy="28761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09C58467-6E81-4F5F-8F5C-00E690383D82}"/>
                </a:ext>
              </a:extLst>
            </p:cNvPr>
            <p:cNvCxnSpPr>
              <a:cxnSpLocks/>
              <a:stCxn id="222" idx="5"/>
              <a:endCxn id="215" idx="1"/>
            </p:cNvCxnSpPr>
            <p:nvPr userDrawn="1"/>
          </p:nvCxnSpPr>
          <p:spPr>
            <a:xfrm flipH="1" flipV="1">
              <a:off x="282378" y="233807"/>
              <a:ext cx="600986" cy="54466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F2288DD-309C-4E75-ABE9-3B75D9339F4B}"/>
                </a:ext>
              </a:extLst>
            </p:cNvPr>
            <p:cNvCxnSpPr>
              <a:cxnSpLocks/>
              <a:stCxn id="210" idx="5"/>
              <a:endCxn id="221" idx="1"/>
            </p:cNvCxnSpPr>
            <p:nvPr userDrawn="1"/>
          </p:nvCxnSpPr>
          <p:spPr>
            <a:xfrm flipH="1" flipV="1">
              <a:off x="485268" y="869075"/>
              <a:ext cx="616580" cy="16243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5D059D1F-2BD0-4C77-9EDF-EDD40F0233AE}"/>
                </a:ext>
              </a:extLst>
            </p:cNvPr>
            <p:cNvCxnSpPr>
              <a:cxnSpLocks/>
              <a:stCxn id="215" idx="0"/>
              <a:endCxn id="221" idx="4"/>
            </p:cNvCxnSpPr>
            <p:nvPr userDrawn="1"/>
          </p:nvCxnSpPr>
          <p:spPr>
            <a:xfrm>
              <a:off x="256504" y="253796"/>
              <a:ext cx="198237" cy="57576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55235DF4-1C28-411A-AB27-14A6092F4393}"/>
                </a:ext>
              </a:extLst>
            </p:cNvPr>
            <p:cNvCxnSpPr>
              <a:cxnSpLocks/>
              <a:stCxn id="222" idx="3"/>
              <a:endCxn id="220" idx="0"/>
            </p:cNvCxnSpPr>
            <p:nvPr userDrawn="1"/>
          </p:nvCxnSpPr>
          <p:spPr>
            <a:xfrm flipH="1" flipV="1">
              <a:off x="785261" y="517494"/>
              <a:ext cx="134986" cy="25096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E066E4D7-C0F3-4258-A974-29D3EF580609}"/>
                </a:ext>
              </a:extLst>
            </p:cNvPr>
            <p:cNvCxnSpPr>
              <a:cxnSpLocks/>
              <a:stCxn id="210" idx="6"/>
              <a:endCxn id="219" idx="2"/>
            </p:cNvCxnSpPr>
            <p:nvPr userDrawn="1"/>
          </p:nvCxnSpPr>
          <p:spPr>
            <a:xfrm flipH="1">
              <a:off x="582929" y="1062067"/>
              <a:ext cx="524286" cy="13617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F754C885-65F3-4A2A-8750-3D739B7282CF}"/>
                </a:ext>
              </a:extLst>
            </p:cNvPr>
            <p:cNvCxnSpPr>
              <a:cxnSpLocks/>
              <a:stCxn id="215" idx="7"/>
              <a:endCxn id="217" idx="3"/>
            </p:cNvCxnSpPr>
            <p:nvPr userDrawn="1"/>
          </p:nvCxnSpPr>
          <p:spPr>
            <a:xfrm flipH="1">
              <a:off x="195318" y="249634"/>
              <a:ext cx="28755" cy="47610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182B3ECB-19FB-444E-8B72-B4E55C81892C}"/>
                </a:ext>
              </a:extLst>
            </p:cNvPr>
            <p:cNvCxnSpPr>
              <a:cxnSpLocks/>
              <a:stCxn id="222" idx="6"/>
              <a:endCxn id="221" idx="2"/>
            </p:cNvCxnSpPr>
            <p:nvPr userDrawn="1"/>
          </p:nvCxnSpPr>
          <p:spPr>
            <a:xfrm flipH="1">
              <a:off x="487900" y="798986"/>
              <a:ext cx="392832" cy="4957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545064C5-B0CA-4970-90F3-0FC564416FA7}"/>
                </a:ext>
              </a:extLst>
            </p:cNvPr>
            <p:cNvCxnSpPr>
              <a:cxnSpLocks/>
              <a:stCxn id="214" idx="0"/>
              <a:endCxn id="220" idx="4"/>
            </p:cNvCxnSpPr>
            <p:nvPr userDrawn="1"/>
          </p:nvCxnSpPr>
          <p:spPr>
            <a:xfrm>
              <a:off x="722702" y="154334"/>
              <a:ext cx="41320" cy="284919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C8B81BA0-5922-4954-A73C-DEAB03E17FFA}"/>
                </a:ext>
              </a:extLst>
            </p:cNvPr>
            <p:cNvCxnSpPr>
              <a:cxnSpLocks/>
              <a:stCxn id="221" idx="6"/>
              <a:endCxn id="217" idx="2"/>
            </p:cNvCxnSpPr>
            <p:nvPr userDrawn="1"/>
          </p:nvCxnSpPr>
          <p:spPr>
            <a:xfrm flipH="1" flipV="1">
              <a:off x="214285" y="750287"/>
              <a:ext cx="221454" cy="11243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C16EA8A4-60E5-48E8-AFF1-F94DB4F30E6E}"/>
                </a:ext>
              </a:extLst>
            </p:cNvPr>
            <p:cNvCxnSpPr>
              <a:cxnSpLocks/>
              <a:stCxn id="216" idx="1"/>
              <a:endCxn id="217" idx="4"/>
            </p:cNvCxnSpPr>
            <p:nvPr userDrawn="1"/>
          </p:nvCxnSpPr>
          <p:spPr>
            <a:xfrm>
              <a:off x="-227149" y="449010"/>
              <a:ext cx="391694" cy="27277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C1D4C7EB-0845-416F-9521-CB5E3B1CA6D8}"/>
                </a:ext>
              </a:extLst>
            </p:cNvPr>
            <p:cNvCxnSpPr>
              <a:cxnSpLocks/>
              <a:stCxn id="219" idx="6"/>
              <a:endCxn id="217" idx="1"/>
            </p:cNvCxnSpPr>
            <p:nvPr userDrawn="1"/>
          </p:nvCxnSpPr>
          <p:spPr>
            <a:xfrm flipH="1" flipV="1">
              <a:off x="210337" y="781060"/>
              <a:ext cx="320432" cy="43134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CE7AFE94-7D9D-4385-A354-7E58C1366CBD}"/>
                </a:ext>
              </a:extLst>
            </p:cNvPr>
            <p:cNvCxnSpPr>
              <a:cxnSpLocks/>
              <a:stCxn id="219" idx="7"/>
              <a:endCxn id="218" idx="3"/>
            </p:cNvCxnSpPr>
            <p:nvPr userDrawn="1"/>
          </p:nvCxnSpPr>
          <p:spPr>
            <a:xfrm flipH="1">
              <a:off x="408479" y="1228771"/>
              <a:ext cx="134934" cy="26294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28A3F1BB-26CA-4F8C-8261-61453B375D77}"/>
                </a:ext>
              </a:extLst>
            </p:cNvPr>
            <p:cNvCxnSpPr>
              <a:cxnSpLocks/>
              <a:stCxn id="218" idx="5"/>
              <a:endCxn id="217" idx="0"/>
            </p:cNvCxnSpPr>
            <p:nvPr userDrawn="1"/>
          </p:nvCxnSpPr>
          <p:spPr>
            <a:xfrm flipH="1" flipV="1">
              <a:off x="185784" y="800028"/>
              <a:ext cx="167369" cy="70670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A4F5FA0C-6058-454A-A664-2DBD9674753D}"/>
                </a:ext>
              </a:extLst>
            </p:cNvPr>
            <p:cNvCxnSpPr>
              <a:cxnSpLocks/>
              <a:stCxn id="218" idx="6"/>
              <a:endCxn id="234" idx="1"/>
            </p:cNvCxnSpPr>
            <p:nvPr userDrawn="1"/>
          </p:nvCxnSpPr>
          <p:spPr>
            <a:xfrm flipH="1" flipV="1">
              <a:off x="71345" y="1209655"/>
              <a:ext cx="277860" cy="32785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2A95DB6-5A96-4E1F-BC6D-EAA323D702D6}"/>
                </a:ext>
              </a:extLst>
            </p:cNvPr>
            <p:cNvCxnSpPr>
              <a:cxnSpLocks/>
              <a:stCxn id="211" idx="1"/>
              <a:endCxn id="238" idx="5"/>
            </p:cNvCxnSpPr>
            <p:nvPr userDrawn="1"/>
          </p:nvCxnSpPr>
          <p:spPr>
            <a:xfrm>
              <a:off x="1284541" y="551625"/>
              <a:ext cx="322582" cy="23191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EB56C71A-90B9-4DFC-8998-BB5BC3A6BD76}"/>
                </a:ext>
              </a:extLst>
            </p:cNvPr>
            <p:cNvCxnSpPr>
              <a:cxnSpLocks/>
              <a:stCxn id="220" idx="2"/>
              <a:endCxn id="211" idx="6"/>
            </p:cNvCxnSpPr>
            <p:nvPr userDrawn="1"/>
          </p:nvCxnSpPr>
          <p:spPr>
            <a:xfrm>
              <a:off x="813762" y="467754"/>
              <a:ext cx="392486" cy="7382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99D57DBE-4765-4EB2-A425-113065B6C083}"/>
                </a:ext>
              </a:extLst>
            </p:cNvPr>
            <p:cNvCxnSpPr>
              <a:cxnSpLocks/>
              <a:stCxn id="214" idx="1"/>
              <a:endCxn id="211" idx="5"/>
            </p:cNvCxnSpPr>
            <p:nvPr userDrawn="1"/>
          </p:nvCxnSpPr>
          <p:spPr>
            <a:xfrm>
              <a:off x="747255" y="135366"/>
              <a:ext cx="463155" cy="37378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6F087453-AA38-426D-9575-65D89F5413F5}"/>
                </a:ext>
              </a:extLst>
            </p:cNvPr>
            <p:cNvCxnSpPr>
              <a:cxnSpLocks/>
              <a:stCxn id="213" idx="7"/>
              <a:endCxn id="211" idx="3"/>
            </p:cNvCxnSpPr>
            <p:nvPr userDrawn="1"/>
          </p:nvCxnSpPr>
          <p:spPr>
            <a:xfrm flipH="1">
              <a:off x="1268714" y="120871"/>
              <a:ext cx="340183" cy="37245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D8AD9D4-EC08-4D2D-A983-40B1F3E3551E}"/>
                </a:ext>
              </a:extLst>
            </p:cNvPr>
            <p:cNvCxnSpPr>
              <a:cxnSpLocks/>
              <a:stCxn id="212" idx="6"/>
              <a:endCxn id="211" idx="2"/>
            </p:cNvCxnSpPr>
            <p:nvPr userDrawn="1"/>
          </p:nvCxnSpPr>
          <p:spPr>
            <a:xfrm rot="9888766">
              <a:off x="1290967" y="464377"/>
              <a:ext cx="408926" cy="7180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0D83F69-4C1E-4EB3-B300-71CA6FEEB424}"/>
                </a:ext>
              </a:extLst>
            </p:cNvPr>
            <p:cNvCxnSpPr>
              <a:cxnSpLocks/>
              <a:stCxn id="225" idx="7"/>
              <a:endCxn id="212" idx="3"/>
            </p:cNvCxnSpPr>
            <p:nvPr userDrawn="1"/>
          </p:nvCxnSpPr>
          <p:spPr>
            <a:xfrm flipH="1">
              <a:off x="1761433" y="145275"/>
              <a:ext cx="251640" cy="29030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A7015ED4-FD21-4577-894D-62DA066A50B5}"/>
                </a:ext>
              </a:extLst>
            </p:cNvPr>
            <p:cNvCxnSpPr>
              <a:cxnSpLocks/>
              <a:stCxn id="225" idx="6"/>
              <a:endCxn id="213" idx="2"/>
            </p:cNvCxnSpPr>
            <p:nvPr userDrawn="1"/>
          </p:nvCxnSpPr>
          <p:spPr>
            <a:xfrm flipH="1" flipV="1">
              <a:off x="1648413" y="90343"/>
              <a:ext cx="352015" cy="3856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982AF1D0-AB17-4249-98F5-15D7EC318CAA}"/>
                </a:ext>
              </a:extLst>
            </p:cNvPr>
            <p:cNvCxnSpPr>
              <a:cxnSpLocks/>
              <a:stCxn id="213" idx="6"/>
              <a:endCxn id="214" idx="2"/>
            </p:cNvCxnSpPr>
            <p:nvPr userDrawn="1"/>
          </p:nvCxnSpPr>
          <p:spPr>
            <a:xfrm flipH="1">
              <a:off x="751203" y="104502"/>
              <a:ext cx="845050" cy="9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9088DDD4-860F-4DB3-AB99-3C9C46802E05}"/>
                </a:ext>
              </a:extLst>
            </p:cNvPr>
            <p:cNvCxnSpPr>
              <a:cxnSpLocks/>
              <a:stCxn id="214" idx="6"/>
              <a:endCxn id="215" idx="3"/>
            </p:cNvCxnSpPr>
            <p:nvPr userDrawn="1"/>
          </p:nvCxnSpPr>
          <p:spPr>
            <a:xfrm flipH="1">
              <a:off x="266551" y="125832"/>
              <a:ext cx="406410" cy="4967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E13B5A29-ABF2-4ADC-AB18-8B9EE6AB827B}"/>
                </a:ext>
              </a:extLst>
            </p:cNvPr>
            <p:cNvCxnSpPr>
              <a:cxnSpLocks/>
              <a:stCxn id="216" idx="3"/>
              <a:endCxn id="215" idx="6"/>
            </p:cNvCxnSpPr>
            <p:nvPr userDrawn="1"/>
          </p:nvCxnSpPr>
          <p:spPr>
            <a:xfrm flipV="1">
              <a:off x="-237161" y="223760"/>
              <a:ext cx="441246" cy="18836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A6EDED56-837D-451A-8B17-10C08A4BB99C}"/>
                </a:ext>
              </a:extLst>
            </p:cNvPr>
            <p:cNvCxnSpPr>
              <a:cxnSpLocks/>
              <a:stCxn id="219" idx="4"/>
              <a:endCxn id="221" idx="0"/>
            </p:cNvCxnSpPr>
            <p:nvPr userDrawn="1"/>
          </p:nvCxnSpPr>
          <p:spPr>
            <a:xfrm flipH="1" flipV="1">
              <a:off x="468899" y="881719"/>
              <a:ext cx="80870" cy="29752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958D6887-BF87-4D74-87EB-E732A5536B7D}"/>
                </a:ext>
              </a:extLst>
            </p:cNvPr>
            <p:cNvCxnSpPr>
              <a:cxnSpLocks/>
              <a:stCxn id="235" idx="2"/>
              <a:endCxn id="217" idx="6"/>
            </p:cNvCxnSpPr>
            <p:nvPr userDrawn="1"/>
          </p:nvCxnSpPr>
          <p:spPr>
            <a:xfrm flipV="1">
              <a:off x="30480" y="771526"/>
              <a:ext cx="105564" cy="5462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7E9A0763-0952-41E9-9EEB-DA7A24FB2257}"/>
                </a:ext>
              </a:extLst>
            </p:cNvPr>
            <p:cNvCxnSpPr>
              <a:cxnSpLocks/>
              <a:stCxn id="217" idx="7"/>
              <a:endCxn id="234" idx="3"/>
            </p:cNvCxnSpPr>
            <p:nvPr userDrawn="1"/>
          </p:nvCxnSpPr>
          <p:spPr>
            <a:xfrm flipH="1">
              <a:off x="61333" y="796079"/>
              <a:ext cx="93678" cy="37669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Oval 209">
              <a:extLst>
                <a:ext uri="{FF2B5EF4-FFF2-40B4-BE49-F238E27FC236}">
                  <a16:creationId xmlns:a16="http://schemas.microsoft.com/office/drawing/2014/main" id="{E971F634-5A01-43F9-95C8-F7B2D5747F20}"/>
                </a:ext>
              </a:extLst>
            </p:cNvPr>
            <p:cNvSpPr/>
            <p:nvPr userDrawn="1"/>
          </p:nvSpPr>
          <p:spPr>
            <a:xfrm rot="8852236">
              <a:off x="1100881" y="999773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1DE89822-6B47-40BD-B573-E701AD257EEB}"/>
                </a:ext>
              </a:extLst>
            </p:cNvPr>
            <p:cNvSpPr/>
            <p:nvPr userDrawn="1"/>
          </p:nvSpPr>
          <p:spPr>
            <a:xfrm rot="9888766">
              <a:off x="1204756" y="487667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21A1E52A-9908-42F7-9F0B-96488003B2BD}"/>
                </a:ext>
              </a:extLst>
            </p:cNvPr>
            <p:cNvSpPr/>
            <p:nvPr userDrawn="1"/>
          </p:nvSpPr>
          <p:spPr>
            <a:xfrm rot="9888766">
              <a:off x="1700743" y="430210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36E0BB38-F427-4377-92E7-197B7AC5E6D6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595309" y="70399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Oval 213">
              <a:extLst>
                <a:ext uri="{FF2B5EF4-FFF2-40B4-BE49-F238E27FC236}">
                  <a16:creationId xmlns:a16="http://schemas.microsoft.com/office/drawing/2014/main" id="{70527055-315C-4219-82E7-94277D2C8E17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671546" y="74676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5" name="Oval 214">
              <a:extLst>
                <a:ext uri="{FF2B5EF4-FFF2-40B4-BE49-F238E27FC236}">
                  <a16:creationId xmlns:a16="http://schemas.microsoft.com/office/drawing/2014/main" id="{41B7F4CF-99A8-43DE-BCF2-952DF30E7AE6}"/>
                </a:ext>
              </a:extLst>
            </p:cNvPr>
            <p:cNvSpPr/>
            <p:nvPr userDrawn="1"/>
          </p:nvSpPr>
          <p:spPr>
            <a:xfrm rot="9888766">
              <a:off x="202593" y="169849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8F0502A9-C408-492F-A693-8C82086A1D68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-277621" y="408551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A619B0C7-7DD0-4542-ACB7-103C5B508738}"/>
                </a:ext>
              </a:extLst>
            </p:cNvPr>
            <p:cNvSpPr/>
            <p:nvPr userDrawn="1"/>
          </p:nvSpPr>
          <p:spPr>
            <a:xfrm rot="9888766">
              <a:off x="134628" y="720370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Oval 217">
              <a:extLst>
                <a:ext uri="{FF2B5EF4-FFF2-40B4-BE49-F238E27FC236}">
                  <a16:creationId xmlns:a16="http://schemas.microsoft.com/office/drawing/2014/main" id="{8624435F-286A-47AA-9188-F07E15BC0C7A}"/>
                </a:ext>
              </a:extLst>
            </p:cNvPr>
            <p:cNvSpPr/>
            <p:nvPr userDrawn="1"/>
          </p:nvSpPr>
          <p:spPr>
            <a:xfrm rot="9888766">
              <a:off x="347789" y="1486349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397646C1-A957-4977-A475-03E736C18C7B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529825" y="1178299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43E9C6B1-2DB3-4B86-B19F-F0CEE11229FE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734105" y="437837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Oval 220">
              <a:extLst>
                <a:ext uri="{FF2B5EF4-FFF2-40B4-BE49-F238E27FC236}">
                  <a16:creationId xmlns:a16="http://schemas.microsoft.com/office/drawing/2014/main" id="{7C80BDD0-9BB1-4C55-A862-18B9D461D0C0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434796" y="828615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4C37F591-E187-4871-95E3-CFB06A6BC390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79788" y="764883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4508EE3-322D-43A7-876E-BFAD72449822}"/>
                </a:ext>
              </a:extLst>
            </p:cNvPr>
            <p:cNvCxnSpPr>
              <a:cxnSpLocks/>
              <a:stCxn id="222" idx="2"/>
              <a:endCxn id="211" idx="7"/>
            </p:cNvCxnSpPr>
            <p:nvPr userDrawn="1"/>
          </p:nvCxnSpPr>
          <p:spPr>
            <a:xfrm flipV="1">
              <a:off x="932892" y="567452"/>
              <a:ext cx="293345" cy="21737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16E15030-FCDF-4453-9662-1082D69D4F27}"/>
                </a:ext>
              </a:extLst>
            </p:cNvPr>
            <p:cNvCxnSpPr>
              <a:cxnSpLocks/>
              <a:stCxn id="212" idx="4"/>
              <a:endCxn id="213" idx="1"/>
            </p:cNvCxnSpPr>
            <p:nvPr userDrawn="1"/>
          </p:nvCxnSpPr>
          <p:spPr>
            <a:xfrm flipH="1" flipV="1">
              <a:off x="1645781" y="110859"/>
              <a:ext cx="84879" cy="32076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8795C5AC-2B63-494E-9A56-A38C55AC595A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999485" y="94803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677750A2-177B-4D98-9C5F-8E960A9B2C00}"/>
                </a:ext>
              </a:extLst>
            </p:cNvPr>
            <p:cNvCxnSpPr>
              <a:cxnSpLocks/>
              <a:stCxn id="225" idx="1"/>
              <a:endCxn id="233" idx="2"/>
            </p:cNvCxnSpPr>
            <p:nvPr userDrawn="1"/>
          </p:nvCxnSpPr>
          <p:spPr>
            <a:xfrm>
              <a:off x="2049957" y="135263"/>
              <a:ext cx="242058" cy="26675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A775B69A-27C2-43CB-941D-56E17C3B9039}"/>
                </a:ext>
              </a:extLst>
            </p:cNvPr>
            <p:cNvCxnSpPr>
              <a:cxnSpLocks/>
              <a:stCxn id="233" idx="3"/>
              <a:endCxn id="212" idx="2"/>
            </p:cNvCxnSpPr>
            <p:nvPr userDrawn="1"/>
          </p:nvCxnSpPr>
          <p:spPr>
            <a:xfrm flipH="1">
              <a:off x="1780401" y="424162"/>
              <a:ext cx="506152" cy="3596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2CC38806-C700-4734-910F-89D699A5E333}"/>
                </a:ext>
              </a:extLst>
            </p:cNvPr>
            <p:cNvCxnSpPr>
              <a:cxnSpLocks/>
              <a:stCxn id="241" idx="6"/>
              <a:endCxn id="218" idx="2"/>
            </p:cNvCxnSpPr>
            <p:nvPr userDrawn="1"/>
          </p:nvCxnSpPr>
          <p:spPr>
            <a:xfrm flipH="1">
              <a:off x="427447" y="1328833"/>
              <a:ext cx="675050" cy="18743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778B8242-3ED5-430D-8505-6486FEADA330}"/>
                </a:ext>
              </a:extLst>
            </p:cNvPr>
            <p:cNvCxnSpPr>
              <a:cxnSpLocks/>
              <a:stCxn id="212" idx="1"/>
              <a:endCxn id="230" idx="4"/>
            </p:cNvCxnSpPr>
            <p:nvPr/>
          </p:nvCxnSpPr>
          <p:spPr>
            <a:xfrm>
              <a:off x="1776452" y="490900"/>
              <a:ext cx="249123" cy="30476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Oval 229">
              <a:extLst>
                <a:ext uri="{FF2B5EF4-FFF2-40B4-BE49-F238E27FC236}">
                  <a16:creationId xmlns:a16="http://schemas.microsoft.com/office/drawing/2014/main" id="{6B6D76EE-43F3-44A2-8F45-4DE0A64ACFDC}"/>
                </a:ext>
              </a:extLst>
            </p:cNvPr>
            <p:cNvSpPr/>
            <p:nvPr/>
          </p:nvSpPr>
          <p:spPr>
            <a:xfrm rot="8852236">
              <a:off x="2011769" y="791003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8E41703D-DE12-44B3-BED6-7E074EFBBB67}"/>
                </a:ext>
              </a:extLst>
            </p:cNvPr>
            <p:cNvCxnSpPr>
              <a:cxnSpLocks/>
              <a:stCxn id="230" idx="6"/>
              <a:endCxn id="238" idx="1"/>
            </p:cNvCxnSpPr>
            <p:nvPr/>
          </p:nvCxnSpPr>
          <p:spPr>
            <a:xfrm flipH="1" flipV="1">
              <a:off x="1686264" y="801137"/>
              <a:ext cx="330163" cy="3566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BE5A1F4C-8B07-46D4-8097-20501CD5FE10}"/>
                </a:ext>
              </a:extLst>
            </p:cNvPr>
            <p:cNvCxnSpPr>
              <a:cxnSpLocks/>
              <a:stCxn id="233" idx="4"/>
              <a:endCxn id="230" idx="2"/>
            </p:cNvCxnSpPr>
            <p:nvPr/>
          </p:nvCxnSpPr>
          <p:spPr>
            <a:xfrm flipH="1">
              <a:off x="2066719" y="443685"/>
              <a:ext cx="231632" cy="36112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195F94E4-5613-4ACF-BC6B-EE38EE41325E}"/>
                </a:ext>
              </a:extLst>
            </p:cNvPr>
            <p:cNvSpPr/>
            <p:nvPr userDrawn="1"/>
          </p:nvSpPr>
          <p:spPr>
            <a:xfrm rot="2181221">
              <a:off x="2286214" y="389878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Oval 233">
              <a:extLst>
                <a:ext uri="{FF2B5EF4-FFF2-40B4-BE49-F238E27FC236}">
                  <a16:creationId xmlns:a16="http://schemas.microsoft.com/office/drawing/2014/main" id="{4C743E4C-0433-4668-BF9A-77A5B1C895A1}"/>
                </a:ext>
              </a:extLst>
            </p:cNvPr>
            <p:cNvSpPr>
              <a:spLocks noChangeAspect="1"/>
            </p:cNvSpPr>
            <p:nvPr/>
          </p:nvSpPr>
          <p:spPr>
            <a:xfrm rot="9888766">
              <a:off x="20873" y="1169195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5340D8B7-2184-4983-8BDF-D7D8638668FE}"/>
                </a:ext>
              </a:extLst>
            </p:cNvPr>
            <p:cNvSpPr/>
            <p:nvPr/>
          </p:nvSpPr>
          <p:spPr>
            <a:xfrm rot="9888766">
              <a:off x="-13611" y="809594"/>
              <a:ext cx="44875" cy="44875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52CF9061-F51B-4050-87D7-0C1565F9F969}"/>
                </a:ext>
              </a:extLst>
            </p:cNvPr>
            <p:cNvCxnSpPr>
              <a:cxnSpLocks/>
              <a:stCxn id="235" idx="3"/>
              <a:endCxn id="216" idx="0"/>
            </p:cNvCxnSpPr>
            <p:nvPr/>
          </p:nvCxnSpPr>
          <p:spPr>
            <a:xfrm flipH="1" flipV="1">
              <a:off x="-243518" y="461655"/>
              <a:ext cx="263499" cy="35090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EFE2C3A5-9DBA-4FBE-ABFB-B884909A892D}"/>
                </a:ext>
              </a:extLst>
            </p:cNvPr>
            <p:cNvCxnSpPr>
              <a:cxnSpLocks/>
              <a:stCxn id="234" idx="4"/>
              <a:endCxn id="235" idx="0"/>
            </p:cNvCxnSpPr>
            <p:nvPr/>
          </p:nvCxnSpPr>
          <p:spPr>
            <a:xfrm flipH="1" flipV="1">
              <a:off x="14704" y="853685"/>
              <a:ext cx="26113" cy="31645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Oval 237">
              <a:extLst>
                <a:ext uri="{FF2B5EF4-FFF2-40B4-BE49-F238E27FC236}">
                  <a16:creationId xmlns:a16="http://schemas.microsoft.com/office/drawing/2014/main" id="{824EB6A7-1BF6-4737-8D8C-0E8CC6975E1C}"/>
                </a:ext>
              </a:extLst>
            </p:cNvPr>
            <p:cNvSpPr/>
            <p:nvPr/>
          </p:nvSpPr>
          <p:spPr>
            <a:xfrm rot="8852236">
              <a:off x="1606157" y="751801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79921002-8860-488B-AD99-CA0A6D428F8B}"/>
                </a:ext>
              </a:extLst>
            </p:cNvPr>
            <p:cNvCxnSpPr>
              <a:cxnSpLocks/>
              <a:stCxn id="210" idx="3"/>
              <a:endCxn id="211" idx="0"/>
            </p:cNvCxnSpPr>
            <p:nvPr/>
          </p:nvCxnSpPr>
          <p:spPr>
            <a:xfrm flipV="1">
              <a:off x="1150217" y="571614"/>
              <a:ext cx="108450" cy="42912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7D88AC2C-46BA-4DAB-B8A2-CCE244AAE81A}"/>
                </a:ext>
              </a:extLst>
            </p:cNvPr>
            <p:cNvCxnSpPr>
              <a:cxnSpLocks/>
              <a:stCxn id="210" idx="1"/>
              <a:endCxn id="238" idx="6"/>
            </p:cNvCxnSpPr>
            <p:nvPr/>
          </p:nvCxnSpPr>
          <p:spPr>
            <a:xfrm flipV="1">
              <a:off x="1180988" y="814096"/>
              <a:ext cx="431503" cy="23501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FBDC0D59-DEF3-4DD8-9F9E-DDD174267F50}"/>
                </a:ext>
              </a:extLst>
            </p:cNvPr>
            <p:cNvSpPr/>
            <p:nvPr/>
          </p:nvSpPr>
          <p:spPr>
            <a:xfrm rot="8852236">
              <a:off x="1096163" y="1266538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956A4BFC-781F-4BE7-BFC1-3BE91F7FF03B}"/>
                </a:ext>
              </a:extLst>
            </p:cNvPr>
            <p:cNvCxnSpPr>
              <a:cxnSpLocks/>
              <a:stCxn id="241" idx="5"/>
              <a:endCxn id="219" idx="1"/>
            </p:cNvCxnSpPr>
            <p:nvPr/>
          </p:nvCxnSpPr>
          <p:spPr>
            <a:xfrm flipH="1" flipV="1">
              <a:off x="580297" y="1218759"/>
              <a:ext cx="516833" cy="7951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DB65B706-7E09-417D-B7D6-9F11A9D2545C}"/>
                </a:ext>
              </a:extLst>
            </p:cNvPr>
            <p:cNvCxnSpPr>
              <a:cxnSpLocks/>
              <a:stCxn id="241" idx="3"/>
              <a:endCxn id="210" idx="7"/>
            </p:cNvCxnSpPr>
            <p:nvPr/>
          </p:nvCxnSpPr>
          <p:spPr>
            <a:xfrm flipH="1" flipV="1">
              <a:off x="1132618" y="1079880"/>
              <a:ext cx="12881" cy="18762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C4461787-57B4-431A-9CA2-3D297CC8A4FC}"/>
                </a:ext>
              </a:extLst>
            </p:cNvPr>
            <p:cNvCxnSpPr>
              <a:cxnSpLocks/>
              <a:stCxn id="241" idx="1"/>
            </p:cNvCxnSpPr>
            <p:nvPr/>
          </p:nvCxnSpPr>
          <p:spPr>
            <a:xfrm>
              <a:off x="1176270" y="1315874"/>
              <a:ext cx="829822" cy="6267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9A2AD486-3C05-478F-85C4-C00BCF2E5C74}"/>
              </a:ext>
            </a:extLst>
          </p:cNvPr>
          <p:cNvGrpSpPr/>
          <p:nvPr userDrawn="1"/>
        </p:nvGrpSpPr>
        <p:grpSpPr>
          <a:xfrm>
            <a:off x="1933166" y="0"/>
            <a:ext cx="11502915" cy="6750703"/>
            <a:chOff x="2687161" y="3731096"/>
            <a:chExt cx="5158677" cy="3027467"/>
          </a:xfrm>
          <a:solidFill>
            <a:schemeClr val="bg1">
              <a:alpha val="20000"/>
            </a:schemeClr>
          </a:solidFill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24C34644-FB4F-47E1-B7C7-17F28D1EF126}"/>
                </a:ext>
              </a:extLst>
            </p:cNvPr>
            <p:cNvSpPr/>
            <p:nvPr/>
          </p:nvSpPr>
          <p:spPr>
            <a:xfrm>
              <a:off x="2725967" y="4290519"/>
              <a:ext cx="1906137" cy="2468044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CF0BECD5-F43C-4BC7-BF77-4D2FF68EDE14}"/>
                </a:ext>
              </a:extLst>
            </p:cNvPr>
            <p:cNvSpPr/>
            <p:nvPr/>
          </p:nvSpPr>
          <p:spPr>
            <a:xfrm>
              <a:off x="3644576" y="3731096"/>
              <a:ext cx="2992697" cy="1030680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CA302A40-7D7F-42B3-8A4B-F30B655EF171}"/>
                </a:ext>
              </a:extLst>
            </p:cNvPr>
            <p:cNvSpPr/>
            <p:nvPr/>
          </p:nvSpPr>
          <p:spPr>
            <a:xfrm>
              <a:off x="3709769" y="4075070"/>
              <a:ext cx="34149" cy="15522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DBEEAE61-F665-4622-B783-9A52E168FB90}"/>
                </a:ext>
              </a:extLst>
            </p:cNvPr>
            <p:cNvSpPr/>
            <p:nvPr/>
          </p:nvSpPr>
          <p:spPr>
            <a:xfrm>
              <a:off x="3530642" y="4043094"/>
              <a:ext cx="34149" cy="9313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2EB165D-2E31-4A7C-BAE0-4D0792FD6D83}"/>
                </a:ext>
              </a:extLst>
            </p:cNvPr>
            <p:cNvSpPr/>
            <p:nvPr/>
          </p:nvSpPr>
          <p:spPr>
            <a:xfrm>
              <a:off x="3730569" y="4013602"/>
              <a:ext cx="37253" cy="40358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3CCCAF8A-2893-420C-A29B-7DC3E92A8A37}"/>
                </a:ext>
              </a:extLst>
            </p:cNvPr>
            <p:cNvSpPr/>
            <p:nvPr/>
          </p:nvSpPr>
          <p:spPr>
            <a:xfrm>
              <a:off x="3457998" y="4104562"/>
              <a:ext cx="170745" cy="90029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F21A2092-184E-4D4E-B8D2-0F6414082211}"/>
                </a:ext>
              </a:extLst>
            </p:cNvPr>
            <p:cNvSpPr/>
            <p:nvPr/>
          </p:nvSpPr>
          <p:spPr>
            <a:xfrm>
              <a:off x="3317366" y="4178759"/>
              <a:ext cx="139701" cy="152118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D2E5000-D573-427D-BE7C-A058C52D544A}"/>
                </a:ext>
              </a:extLst>
            </p:cNvPr>
            <p:cNvSpPr/>
            <p:nvPr/>
          </p:nvSpPr>
          <p:spPr>
            <a:xfrm>
              <a:off x="3770306" y="4054891"/>
              <a:ext cx="24836" cy="12418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7B0F955-B41C-4207-AFF4-9CFB2A839DED}"/>
                </a:ext>
              </a:extLst>
            </p:cNvPr>
            <p:cNvSpPr/>
            <p:nvPr/>
          </p:nvSpPr>
          <p:spPr>
            <a:xfrm>
              <a:off x="3430679" y="4132192"/>
              <a:ext cx="12418" cy="6209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840B61-F2CE-48A2-92C8-40BEB5E242A1}"/>
                </a:ext>
              </a:extLst>
            </p:cNvPr>
            <p:cNvSpPr/>
            <p:nvPr/>
          </p:nvSpPr>
          <p:spPr>
            <a:xfrm>
              <a:off x="3367348" y="4082210"/>
              <a:ext cx="96238" cy="58985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C9303DB-C0CC-421B-825E-1E78C2841953}"/>
                </a:ext>
              </a:extLst>
            </p:cNvPr>
            <p:cNvSpPr/>
            <p:nvPr/>
          </p:nvSpPr>
          <p:spPr>
            <a:xfrm>
              <a:off x="3502702" y="4062342"/>
              <a:ext cx="43462" cy="27940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88F0F5D-3838-4844-954B-E57C9DB1C149}"/>
                </a:ext>
              </a:extLst>
            </p:cNvPr>
            <p:cNvSpPr/>
            <p:nvPr/>
          </p:nvSpPr>
          <p:spPr>
            <a:xfrm>
              <a:off x="5862400" y="4041231"/>
              <a:ext cx="260774" cy="310446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B6A446E-EF00-4BED-99D0-58C711E19E76}"/>
                </a:ext>
              </a:extLst>
            </p:cNvPr>
            <p:cNvSpPr/>
            <p:nvPr/>
          </p:nvSpPr>
          <p:spPr>
            <a:xfrm>
              <a:off x="7125604" y="4179690"/>
              <a:ext cx="15522" cy="12418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73C48637-EC3C-4917-A9E5-A04A93AE8C96}"/>
                </a:ext>
              </a:extLst>
            </p:cNvPr>
            <p:cNvSpPr/>
            <p:nvPr/>
          </p:nvSpPr>
          <p:spPr>
            <a:xfrm>
              <a:off x="3826497" y="4062342"/>
              <a:ext cx="15522" cy="6209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A39E4C1-F953-4ED1-95D7-083CE6626196}"/>
                </a:ext>
              </a:extLst>
            </p:cNvPr>
            <p:cNvSpPr/>
            <p:nvPr/>
          </p:nvSpPr>
          <p:spPr>
            <a:xfrm>
              <a:off x="7212839" y="4119464"/>
              <a:ext cx="71403" cy="496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5E5709-5BE6-4A42-A843-FCE8F7DC6EEC}"/>
                </a:ext>
              </a:extLst>
            </p:cNvPr>
            <p:cNvSpPr/>
            <p:nvPr/>
          </p:nvSpPr>
          <p:spPr>
            <a:xfrm>
              <a:off x="7085867" y="4082210"/>
              <a:ext cx="108656" cy="80716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CF8E3C9-0469-487E-B5F4-05C84955A8DC}"/>
                </a:ext>
              </a:extLst>
            </p:cNvPr>
            <p:cNvSpPr/>
            <p:nvPr/>
          </p:nvSpPr>
          <p:spPr>
            <a:xfrm>
              <a:off x="4090065" y="4082210"/>
              <a:ext cx="12418" cy="9313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CD88A78-C98D-4362-B67C-4BEB33ADBA78}"/>
                </a:ext>
              </a:extLst>
            </p:cNvPr>
            <p:cNvSpPr/>
            <p:nvPr/>
          </p:nvSpPr>
          <p:spPr>
            <a:xfrm>
              <a:off x="6122554" y="4209183"/>
              <a:ext cx="12418" cy="12418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81BBE22-2155-4ED6-9F0A-C60AD694F46B}"/>
                </a:ext>
              </a:extLst>
            </p:cNvPr>
            <p:cNvSpPr/>
            <p:nvPr/>
          </p:nvSpPr>
          <p:spPr>
            <a:xfrm>
              <a:off x="4937582" y="4135296"/>
              <a:ext cx="15522" cy="6209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30B1CA7-7F54-43A4-8B8D-61028D25FEAB}"/>
                </a:ext>
              </a:extLst>
            </p:cNvPr>
            <p:cNvSpPr/>
            <p:nvPr/>
          </p:nvSpPr>
          <p:spPr>
            <a:xfrm>
              <a:off x="5256410" y="5105129"/>
              <a:ext cx="12418" cy="2483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C6AD075-42E6-4117-B2D0-C79E4E7004CC}"/>
                </a:ext>
              </a:extLst>
            </p:cNvPr>
            <p:cNvSpPr/>
            <p:nvPr/>
          </p:nvSpPr>
          <p:spPr>
            <a:xfrm>
              <a:off x="3850401" y="4200801"/>
              <a:ext cx="406684" cy="447042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1C8F713-3D45-44ED-98B5-FB70A6EE6BF9}"/>
                </a:ext>
              </a:extLst>
            </p:cNvPr>
            <p:cNvSpPr/>
            <p:nvPr/>
          </p:nvSpPr>
          <p:spPr>
            <a:xfrm>
              <a:off x="5463788" y="5234275"/>
              <a:ext cx="43462" cy="15522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8AEFFB6-79E5-4D93-ABC6-4CEFEB0C1BF5}"/>
                </a:ext>
              </a:extLst>
            </p:cNvPr>
            <p:cNvSpPr/>
            <p:nvPr/>
          </p:nvSpPr>
          <p:spPr>
            <a:xfrm>
              <a:off x="5144029" y="5162562"/>
              <a:ext cx="24836" cy="9313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CCA8596-E37E-42BB-8113-01D84485D525}"/>
                </a:ext>
              </a:extLst>
            </p:cNvPr>
            <p:cNvSpPr/>
            <p:nvPr/>
          </p:nvSpPr>
          <p:spPr>
            <a:xfrm>
              <a:off x="5247097" y="5141141"/>
              <a:ext cx="24836" cy="40358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849A88D-4C4B-4AAD-90CC-FEFB22A676E5}"/>
                </a:ext>
              </a:extLst>
            </p:cNvPr>
            <p:cNvSpPr/>
            <p:nvPr/>
          </p:nvSpPr>
          <p:spPr>
            <a:xfrm>
              <a:off x="5592933" y="5239552"/>
              <a:ext cx="34149" cy="21731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A4BC04C-60B5-46D2-96B2-9BCA2052D244}"/>
                </a:ext>
              </a:extLst>
            </p:cNvPr>
            <p:cNvSpPr/>
            <p:nvPr/>
          </p:nvSpPr>
          <p:spPr>
            <a:xfrm>
              <a:off x="4877977" y="3996527"/>
              <a:ext cx="2967861" cy="2340761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806A899-602B-471D-A594-547AF6197AA3}"/>
                </a:ext>
              </a:extLst>
            </p:cNvPr>
            <p:cNvSpPr/>
            <p:nvPr/>
          </p:nvSpPr>
          <p:spPr>
            <a:xfrm>
              <a:off x="3690211" y="4196454"/>
              <a:ext cx="74507" cy="99343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1CDF86B5-969F-4BBF-B1C2-CB98E63927BC}"/>
                </a:ext>
              </a:extLst>
            </p:cNvPr>
            <p:cNvSpPr/>
            <p:nvPr/>
          </p:nvSpPr>
          <p:spPr>
            <a:xfrm>
              <a:off x="3753542" y="4135296"/>
              <a:ext cx="40358" cy="34149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ED341F7-1D69-4DFF-961D-5D932A7672E7}"/>
                </a:ext>
              </a:extLst>
            </p:cNvPr>
            <p:cNvSpPr/>
            <p:nvPr/>
          </p:nvSpPr>
          <p:spPr>
            <a:xfrm>
              <a:off x="3770306" y="4179690"/>
              <a:ext cx="55880" cy="96238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4B3944F-1AFC-4AF5-80FA-65A8EB58909F}"/>
                </a:ext>
              </a:extLst>
            </p:cNvPr>
            <p:cNvSpPr/>
            <p:nvPr/>
          </p:nvSpPr>
          <p:spPr>
            <a:xfrm>
              <a:off x="3630606" y="4070724"/>
              <a:ext cx="21731" cy="27940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CC0DB8C-F193-4E46-858E-BA1B37D5B0D5}"/>
                </a:ext>
              </a:extLst>
            </p:cNvPr>
            <p:cNvSpPr/>
            <p:nvPr/>
          </p:nvSpPr>
          <p:spPr>
            <a:xfrm>
              <a:off x="3646438" y="4107667"/>
              <a:ext cx="86925" cy="68298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99A7EA0-2833-49B0-9823-9E84D0FBFD22}"/>
                </a:ext>
              </a:extLst>
            </p:cNvPr>
            <p:cNvSpPr/>
            <p:nvPr/>
          </p:nvSpPr>
          <p:spPr>
            <a:xfrm>
              <a:off x="3750438" y="4075070"/>
              <a:ext cx="235939" cy="102447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60E8C16-743C-4D5F-8A50-755B1D1FA859}"/>
                </a:ext>
              </a:extLst>
            </p:cNvPr>
            <p:cNvSpPr/>
            <p:nvPr/>
          </p:nvSpPr>
          <p:spPr>
            <a:xfrm>
              <a:off x="6856448" y="5409987"/>
              <a:ext cx="24836" cy="58985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CF774F5-74F4-4C05-BB04-167B33ECB39A}"/>
                </a:ext>
              </a:extLst>
            </p:cNvPr>
            <p:cNvSpPr/>
            <p:nvPr/>
          </p:nvSpPr>
          <p:spPr>
            <a:xfrm>
              <a:off x="6876316" y="5644063"/>
              <a:ext cx="68298" cy="65194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3D053FD-3AE6-494C-9BDC-3092574C8094}"/>
                </a:ext>
              </a:extLst>
            </p:cNvPr>
            <p:cNvSpPr/>
            <p:nvPr/>
          </p:nvSpPr>
          <p:spPr>
            <a:xfrm>
              <a:off x="6851170" y="5514917"/>
              <a:ext cx="83820" cy="139701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BEEDC3A-4E64-41B3-B131-DA51FDCD308B}"/>
                </a:ext>
              </a:extLst>
            </p:cNvPr>
            <p:cNvSpPr/>
            <p:nvPr/>
          </p:nvSpPr>
          <p:spPr>
            <a:xfrm>
              <a:off x="6849307" y="5908563"/>
              <a:ext cx="46567" cy="15522"/>
            </a:xfrm>
            <a:custGeom>
              <a:avLst/>
              <a:gdLst>
                <a:gd name="connsiteX0" fmla="*/ 39427 w 46566"/>
                <a:gd name="connsiteY0" fmla="*/ 12728 h 15522"/>
                <a:gd name="connsiteX1" fmla="*/ 46878 w 46566"/>
                <a:gd name="connsiteY1" fmla="*/ 12728 h 15522"/>
                <a:gd name="connsiteX2" fmla="*/ 44704 w 46566"/>
                <a:gd name="connsiteY2" fmla="*/ 9313 h 15522"/>
                <a:gd name="connsiteX3" fmla="*/ 44704 w 46566"/>
                <a:gd name="connsiteY3" fmla="*/ 5277 h 15522"/>
                <a:gd name="connsiteX4" fmla="*/ 44704 w 46566"/>
                <a:gd name="connsiteY4" fmla="*/ 3104 h 15522"/>
                <a:gd name="connsiteX5" fmla="*/ 43773 w 46566"/>
                <a:gd name="connsiteY5" fmla="*/ 3104 h 15522"/>
                <a:gd name="connsiteX6" fmla="*/ 39427 w 46566"/>
                <a:gd name="connsiteY6" fmla="*/ 0 h 15522"/>
                <a:gd name="connsiteX7" fmla="*/ 30113 w 46566"/>
                <a:gd name="connsiteY7" fmla="*/ 5277 h 15522"/>
                <a:gd name="connsiteX8" fmla="*/ 21731 w 46566"/>
                <a:gd name="connsiteY8" fmla="*/ 5277 h 15522"/>
                <a:gd name="connsiteX9" fmla="*/ 12418 w 46566"/>
                <a:gd name="connsiteY9" fmla="*/ 5277 h 15522"/>
                <a:gd name="connsiteX10" fmla="*/ 3104 w 46566"/>
                <a:gd name="connsiteY10" fmla="*/ 9313 h 15522"/>
                <a:gd name="connsiteX11" fmla="*/ 1863 w 46566"/>
                <a:gd name="connsiteY11" fmla="*/ 10555 h 15522"/>
                <a:gd name="connsiteX12" fmla="*/ 0 w 46566"/>
                <a:gd name="connsiteY12" fmla="*/ 10555 h 15522"/>
                <a:gd name="connsiteX13" fmla="*/ 0 w 46566"/>
                <a:gd name="connsiteY13" fmla="*/ 12728 h 15522"/>
                <a:gd name="connsiteX14" fmla="*/ 12418 w 46566"/>
                <a:gd name="connsiteY14" fmla="*/ 16764 h 15522"/>
                <a:gd name="connsiteX15" fmla="*/ 27009 w 46566"/>
                <a:gd name="connsiteY15" fmla="*/ 16764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66" h="15522">
                  <a:moveTo>
                    <a:pt x="39427" y="12728"/>
                  </a:moveTo>
                  <a:lnTo>
                    <a:pt x="46878" y="12728"/>
                  </a:lnTo>
                  <a:lnTo>
                    <a:pt x="44704" y="9313"/>
                  </a:lnTo>
                  <a:lnTo>
                    <a:pt x="44704" y="5277"/>
                  </a:lnTo>
                  <a:lnTo>
                    <a:pt x="44704" y="3104"/>
                  </a:lnTo>
                  <a:lnTo>
                    <a:pt x="43773" y="3104"/>
                  </a:lnTo>
                  <a:lnTo>
                    <a:pt x="39427" y="0"/>
                  </a:lnTo>
                  <a:lnTo>
                    <a:pt x="30113" y="5277"/>
                  </a:lnTo>
                  <a:lnTo>
                    <a:pt x="21731" y="5277"/>
                  </a:lnTo>
                  <a:lnTo>
                    <a:pt x="12418" y="5277"/>
                  </a:lnTo>
                  <a:lnTo>
                    <a:pt x="3104" y="9313"/>
                  </a:lnTo>
                  <a:lnTo>
                    <a:pt x="1863" y="10555"/>
                  </a:lnTo>
                  <a:lnTo>
                    <a:pt x="0" y="10555"/>
                  </a:lnTo>
                  <a:lnTo>
                    <a:pt x="0" y="12728"/>
                  </a:lnTo>
                  <a:lnTo>
                    <a:pt x="12418" y="16764"/>
                  </a:lnTo>
                  <a:lnTo>
                    <a:pt x="27009" y="1676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94BF2E0-303B-4D1B-BC46-3F6BF8403BBE}"/>
                </a:ext>
              </a:extLst>
            </p:cNvPr>
            <p:cNvSpPr/>
            <p:nvPr/>
          </p:nvSpPr>
          <p:spPr>
            <a:xfrm>
              <a:off x="6900220" y="5913840"/>
              <a:ext cx="55880" cy="31045"/>
            </a:xfrm>
            <a:custGeom>
              <a:avLst/>
              <a:gdLst>
                <a:gd name="connsiteX0" fmla="*/ 5278 w 55880"/>
                <a:gd name="connsiteY0" fmla="*/ 29492 h 31044"/>
                <a:gd name="connsiteX1" fmla="*/ 7451 w 55880"/>
                <a:gd name="connsiteY1" fmla="*/ 29492 h 31044"/>
                <a:gd name="connsiteX2" fmla="*/ 8382 w 55880"/>
                <a:gd name="connsiteY2" fmla="*/ 31666 h 31044"/>
                <a:gd name="connsiteX3" fmla="*/ 12418 w 55880"/>
                <a:gd name="connsiteY3" fmla="*/ 31666 h 31044"/>
                <a:gd name="connsiteX4" fmla="*/ 25146 w 55880"/>
                <a:gd name="connsiteY4" fmla="*/ 22042 h 31044"/>
                <a:gd name="connsiteX5" fmla="*/ 39737 w 55880"/>
                <a:gd name="connsiteY5" fmla="*/ 12728 h 31044"/>
                <a:gd name="connsiteX6" fmla="*/ 52155 w 55880"/>
                <a:gd name="connsiteY6" fmla="*/ 4036 h 31044"/>
                <a:gd name="connsiteX7" fmla="*/ 56191 w 55880"/>
                <a:gd name="connsiteY7" fmla="*/ 4036 h 31044"/>
                <a:gd name="connsiteX8" fmla="*/ 56191 w 55880"/>
                <a:gd name="connsiteY8" fmla="*/ 0 h 31044"/>
                <a:gd name="connsiteX9" fmla="*/ 36322 w 55880"/>
                <a:gd name="connsiteY9" fmla="*/ 0 h 31044"/>
                <a:gd name="connsiteX10" fmla="*/ 17696 w 55880"/>
                <a:gd name="connsiteY10" fmla="*/ 12728 h 31044"/>
                <a:gd name="connsiteX11" fmla="*/ 0 w 55880"/>
                <a:gd name="connsiteY11" fmla="*/ 24215 h 31044"/>
                <a:gd name="connsiteX12" fmla="*/ 0 w 55880"/>
                <a:gd name="connsiteY12" fmla="*/ 27319 h 31044"/>
                <a:gd name="connsiteX13" fmla="*/ 3104 w 55880"/>
                <a:gd name="connsiteY13" fmla="*/ 27319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880" h="31044">
                  <a:moveTo>
                    <a:pt x="5278" y="29492"/>
                  </a:moveTo>
                  <a:lnTo>
                    <a:pt x="7451" y="29492"/>
                  </a:lnTo>
                  <a:lnTo>
                    <a:pt x="8382" y="31666"/>
                  </a:lnTo>
                  <a:lnTo>
                    <a:pt x="12418" y="31666"/>
                  </a:lnTo>
                  <a:lnTo>
                    <a:pt x="25146" y="22042"/>
                  </a:lnTo>
                  <a:lnTo>
                    <a:pt x="39737" y="12728"/>
                  </a:lnTo>
                  <a:lnTo>
                    <a:pt x="52155" y="4036"/>
                  </a:lnTo>
                  <a:lnTo>
                    <a:pt x="56191" y="4036"/>
                  </a:lnTo>
                  <a:lnTo>
                    <a:pt x="56191" y="0"/>
                  </a:lnTo>
                  <a:lnTo>
                    <a:pt x="36322" y="0"/>
                  </a:lnTo>
                  <a:lnTo>
                    <a:pt x="17696" y="12728"/>
                  </a:lnTo>
                  <a:lnTo>
                    <a:pt x="0" y="24215"/>
                  </a:lnTo>
                  <a:lnTo>
                    <a:pt x="0" y="27319"/>
                  </a:lnTo>
                  <a:lnTo>
                    <a:pt x="3104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0AABF35-D9A0-4C17-A158-622FB976A301}"/>
                </a:ext>
              </a:extLst>
            </p:cNvPr>
            <p:cNvSpPr/>
            <p:nvPr/>
          </p:nvSpPr>
          <p:spPr>
            <a:xfrm>
              <a:off x="6939958" y="5274633"/>
              <a:ext cx="15522" cy="12418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790D735-2201-47A2-AF99-0661D5AD948E}"/>
                </a:ext>
              </a:extLst>
            </p:cNvPr>
            <p:cNvSpPr/>
            <p:nvPr/>
          </p:nvSpPr>
          <p:spPr>
            <a:xfrm>
              <a:off x="6808639" y="5623884"/>
              <a:ext cx="40358" cy="46567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BD61719-1EA5-4853-AB53-4A123FE95071}"/>
                </a:ext>
              </a:extLst>
            </p:cNvPr>
            <p:cNvSpPr/>
            <p:nvPr/>
          </p:nvSpPr>
          <p:spPr>
            <a:xfrm>
              <a:off x="4168919" y="5514917"/>
              <a:ext cx="24836" cy="12418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5C73BFC-A983-4592-BF72-1BAE02741935}"/>
                </a:ext>
              </a:extLst>
            </p:cNvPr>
            <p:cNvSpPr/>
            <p:nvPr/>
          </p:nvSpPr>
          <p:spPr>
            <a:xfrm>
              <a:off x="2808235" y="5420542"/>
              <a:ext cx="27940" cy="15522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6AEDD92-BFCE-46C8-9E6D-3A4AF394328F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3E48FEA-6380-47CA-871E-65250EDB32C0}"/>
                </a:ext>
              </a:extLst>
            </p:cNvPr>
            <p:cNvSpPr/>
            <p:nvPr/>
          </p:nvSpPr>
          <p:spPr>
            <a:xfrm>
              <a:off x="4243736" y="5014168"/>
              <a:ext cx="18627" cy="37253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BC6C349-4DCD-400C-B984-03883C76DD5B}"/>
                </a:ext>
              </a:extLst>
            </p:cNvPr>
            <p:cNvSpPr/>
            <p:nvPr/>
          </p:nvSpPr>
          <p:spPr>
            <a:xfrm>
              <a:off x="6688807" y="5690630"/>
              <a:ext cx="149014" cy="161432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19F12CC-88D1-4555-A37A-5CBBCCB25000}"/>
                </a:ext>
              </a:extLst>
            </p:cNvPr>
            <p:cNvSpPr/>
            <p:nvPr/>
          </p:nvSpPr>
          <p:spPr>
            <a:xfrm>
              <a:off x="6961689" y="5762343"/>
              <a:ext cx="15522" cy="46567"/>
            </a:xfrm>
            <a:custGeom>
              <a:avLst/>
              <a:gdLst>
                <a:gd name="connsiteX0" fmla="*/ 7140 w 15522"/>
                <a:gd name="connsiteY0" fmla="*/ 46567 h 46566"/>
                <a:gd name="connsiteX1" fmla="*/ 11486 w 15522"/>
                <a:gd name="connsiteY1" fmla="*/ 42531 h 46566"/>
                <a:gd name="connsiteX2" fmla="*/ 12418 w 15522"/>
                <a:gd name="connsiteY2" fmla="*/ 40358 h 46566"/>
                <a:gd name="connsiteX3" fmla="*/ 12418 w 15522"/>
                <a:gd name="connsiteY3" fmla="*/ 39116 h 46566"/>
                <a:gd name="connsiteX4" fmla="*/ 12418 w 15522"/>
                <a:gd name="connsiteY4" fmla="*/ 37253 h 46566"/>
                <a:gd name="connsiteX5" fmla="*/ 12418 w 15522"/>
                <a:gd name="connsiteY5" fmla="*/ 35080 h 46566"/>
                <a:gd name="connsiteX6" fmla="*/ 12418 w 15522"/>
                <a:gd name="connsiteY6" fmla="*/ 32907 h 46566"/>
                <a:gd name="connsiteX7" fmla="*/ 14591 w 15522"/>
                <a:gd name="connsiteY7" fmla="*/ 31976 h 46566"/>
                <a:gd name="connsiteX8" fmla="*/ 17695 w 15522"/>
                <a:gd name="connsiteY8" fmla="*/ 29803 h 46566"/>
                <a:gd name="connsiteX9" fmla="*/ 17695 w 15522"/>
                <a:gd name="connsiteY9" fmla="*/ 20179 h 46566"/>
                <a:gd name="connsiteX10" fmla="*/ 17695 w 15522"/>
                <a:gd name="connsiteY10" fmla="*/ 12728 h 46566"/>
                <a:gd name="connsiteX11" fmla="*/ 16764 w 15522"/>
                <a:gd name="connsiteY11" fmla="*/ 9624 h 46566"/>
                <a:gd name="connsiteX12" fmla="*/ 12418 w 15522"/>
                <a:gd name="connsiteY12" fmla="*/ 5278 h 46566"/>
                <a:gd name="connsiteX13" fmla="*/ 9313 w 15522"/>
                <a:gd name="connsiteY13" fmla="*/ 3415 h 46566"/>
                <a:gd name="connsiteX14" fmla="*/ 2173 w 15522"/>
                <a:gd name="connsiteY14" fmla="*/ 0 h 46566"/>
                <a:gd name="connsiteX15" fmla="*/ 0 w 15522"/>
                <a:gd name="connsiteY15" fmla="*/ 12728 h 46566"/>
                <a:gd name="connsiteX16" fmla="*/ 0 w 15522"/>
                <a:gd name="connsiteY16" fmla="*/ 25457 h 46566"/>
                <a:gd name="connsiteX17" fmla="*/ 7140 w 15522"/>
                <a:gd name="connsiteY17" fmla="*/ 37253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22" h="46566">
                  <a:moveTo>
                    <a:pt x="7140" y="46567"/>
                  </a:moveTo>
                  <a:lnTo>
                    <a:pt x="11486" y="42531"/>
                  </a:lnTo>
                  <a:lnTo>
                    <a:pt x="12418" y="40358"/>
                  </a:lnTo>
                  <a:lnTo>
                    <a:pt x="12418" y="39116"/>
                  </a:lnTo>
                  <a:lnTo>
                    <a:pt x="12418" y="37253"/>
                  </a:lnTo>
                  <a:lnTo>
                    <a:pt x="12418" y="35080"/>
                  </a:lnTo>
                  <a:lnTo>
                    <a:pt x="12418" y="32907"/>
                  </a:lnTo>
                  <a:lnTo>
                    <a:pt x="14591" y="31976"/>
                  </a:lnTo>
                  <a:lnTo>
                    <a:pt x="17695" y="29803"/>
                  </a:lnTo>
                  <a:lnTo>
                    <a:pt x="17695" y="20179"/>
                  </a:lnTo>
                  <a:lnTo>
                    <a:pt x="17695" y="12728"/>
                  </a:lnTo>
                  <a:lnTo>
                    <a:pt x="16764" y="9624"/>
                  </a:lnTo>
                  <a:lnTo>
                    <a:pt x="12418" y="5278"/>
                  </a:lnTo>
                  <a:lnTo>
                    <a:pt x="9313" y="3415"/>
                  </a:lnTo>
                  <a:lnTo>
                    <a:pt x="2173" y="0"/>
                  </a:lnTo>
                  <a:lnTo>
                    <a:pt x="0" y="12728"/>
                  </a:lnTo>
                  <a:lnTo>
                    <a:pt x="0" y="25457"/>
                  </a:lnTo>
                  <a:lnTo>
                    <a:pt x="71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700FCD7-14C8-4C40-ACC1-CFCC4A342F35}"/>
                </a:ext>
              </a:extLst>
            </p:cNvPr>
            <p:cNvSpPr/>
            <p:nvPr/>
          </p:nvSpPr>
          <p:spPr>
            <a:xfrm>
              <a:off x="7269030" y="5852372"/>
              <a:ext cx="58985" cy="31045"/>
            </a:xfrm>
            <a:custGeom>
              <a:avLst/>
              <a:gdLst>
                <a:gd name="connsiteX0" fmla="*/ 12418 w 58984"/>
                <a:gd name="connsiteY0" fmla="*/ 28561 h 31044"/>
                <a:gd name="connsiteX1" fmla="*/ 17695 w 58984"/>
                <a:gd name="connsiteY1" fmla="*/ 29492 h 31044"/>
                <a:gd name="connsiteX2" fmla="*/ 23904 w 58984"/>
                <a:gd name="connsiteY2" fmla="*/ 31666 h 31044"/>
                <a:gd name="connsiteX3" fmla="*/ 60537 w 58984"/>
                <a:gd name="connsiteY3" fmla="*/ 21110 h 31044"/>
                <a:gd name="connsiteX4" fmla="*/ 60537 w 58984"/>
                <a:gd name="connsiteY4" fmla="*/ 931 h 31044"/>
                <a:gd name="connsiteX5" fmla="*/ 59605 w 58984"/>
                <a:gd name="connsiteY5" fmla="*/ 0 h 31044"/>
                <a:gd name="connsiteX6" fmla="*/ 50913 w 58984"/>
                <a:gd name="connsiteY6" fmla="*/ 0 h 31044"/>
                <a:gd name="connsiteX7" fmla="*/ 38495 w 58984"/>
                <a:gd name="connsiteY7" fmla="*/ 9624 h 31044"/>
                <a:gd name="connsiteX8" fmla="*/ 21731 w 58984"/>
                <a:gd name="connsiteY8" fmla="*/ 14901 h 31044"/>
                <a:gd name="connsiteX9" fmla="*/ 0 w 58984"/>
                <a:gd name="connsiteY9" fmla="*/ 17075 h 31044"/>
                <a:gd name="connsiteX10" fmla="*/ 0 w 58984"/>
                <a:gd name="connsiteY10" fmla="*/ 24215 h 31044"/>
                <a:gd name="connsiteX11" fmla="*/ 5277 w 58984"/>
                <a:gd name="connsiteY11" fmla="*/ 26388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84" h="31044">
                  <a:moveTo>
                    <a:pt x="12418" y="28561"/>
                  </a:moveTo>
                  <a:lnTo>
                    <a:pt x="17695" y="29492"/>
                  </a:lnTo>
                  <a:lnTo>
                    <a:pt x="23904" y="31666"/>
                  </a:lnTo>
                  <a:lnTo>
                    <a:pt x="60537" y="21110"/>
                  </a:lnTo>
                  <a:lnTo>
                    <a:pt x="60537" y="931"/>
                  </a:lnTo>
                  <a:lnTo>
                    <a:pt x="59605" y="0"/>
                  </a:lnTo>
                  <a:lnTo>
                    <a:pt x="50913" y="0"/>
                  </a:lnTo>
                  <a:lnTo>
                    <a:pt x="38495" y="9624"/>
                  </a:lnTo>
                  <a:lnTo>
                    <a:pt x="21731" y="14901"/>
                  </a:lnTo>
                  <a:lnTo>
                    <a:pt x="0" y="17075"/>
                  </a:lnTo>
                  <a:lnTo>
                    <a:pt x="0" y="24215"/>
                  </a:lnTo>
                  <a:lnTo>
                    <a:pt x="52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E3B51BF-33AE-4A42-A61A-9ADFAEE981F3}"/>
                </a:ext>
              </a:extLst>
            </p:cNvPr>
            <p:cNvSpPr/>
            <p:nvPr/>
          </p:nvSpPr>
          <p:spPr>
            <a:xfrm>
              <a:off x="7008566" y="5801459"/>
              <a:ext cx="291819" cy="152118"/>
            </a:xfrm>
            <a:custGeom>
              <a:avLst/>
              <a:gdLst>
                <a:gd name="connsiteX0" fmla="*/ 207378 w 291819"/>
                <a:gd name="connsiteY0" fmla="*/ 60537 h 152118"/>
                <a:gd name="connsiteX1" fmla="*/ 192787 w 291819"/>
                <a:gd name="connsiteY1" fmla="*/ 49982 h 152118"/>
                <a:gd name="connsiteX2" fmla="*/ 175091 w 291819"/>
                <a:gd name="connsiteY2" fmla="*/ 38185 h 152118"/>
                <a:gd name="connsiteX3" fmla="*/ 153050 w 291819"/>
                <a:gd name="connsiteY3" fmla="*/ 30734 h 152118"/>
                <a:gd name="connsiteX4" fmla="*/ 135354 w 291819"/>
                <a:gd name="connsiteY4" fmla="*/ 23283 h 152118"/>
                <a:gd name="connsiteX5" fmla="*/ 120763 w 291819"/>
                <a:gd name="connsiteY5" fmla="*/ 14901 h 152118"/>
                <a:gd name="connsiteX6" fmla="*/ 102137 w 291819"/>
                <a:gd name="connsiteY6" fmla="*/ 16143 h 152118"/>
                <a:gd name="connsiteX7" fmla="*/ 89719 w 291819"/>
                <a:gd name="connsiteY7" fmla="*/ 20179 h 152118"/>
                <a:gd name="connsiteX8" fmla="*/ 80095 w 291819"/>
                <a:gd name="connsiteY8" fmla="*/ 25456 h 152118"/>
                <a:gd name="connsiteX9" fmla="*/ 70782 w 291819"/>
                <a:gd name="connsiteY9" fmla="*/ 35080 h 152118"/>
                <a:gd name="connsiteX10" fmla="*/ 70782 w 291819"/>
                <a:gd name="connsiteY10" fmla="*/ 38185 h 152118"/>
                <a:gd name="connsiteX11" fmla="*/ 67677 w 291819"/>
                <a:gd name="connsiteY11" fmla="*/ 38185 h 152118"/>
                <a:gd name="connsiteX12" fmla="*/ 67677 w 291819"/>
                <a:gd name="connsiteY12" fmla="*/ 35080 h 152118"/>
                <a:gd name="connsiteX13" fmla="*/ 60537 w 291819"/>
                <a:gd name="connsiteY13" fmla="*/ 25456 h 152118"/>
                <a:gd name="connsiteX14" fmla="*/ 55259 w 291819"/>
                <a:gd name="connsiteY14" fmla="*/ 14901 h 152118"/>
                <a:gd name="connsiteX15" fmla="*/ 50913 w 291819"/>
                <a:gd name="connsiteY15" fmla="*/ 1242 h 152118"/>
                <a:gd name="connsiteX16" fmla="*/ 36322 w 291819"/>
                <a:gd name="connsiteY16" fmla="*/ 0 h 152118"/>
                <a:gd name="connsiteX17" fmla="*/ 26078 w 291819"/>
                <a:gd name="connsiteY17" fmla="*/ 0 h 152118"/>
                <a:gd name="connsiteX18" fmla="*/ 14591 w 291819"/>
                <a:gd name="connsiteY18" fmla="*/ 0 h 152118"/>
                <a:gd name="connsiteX19" fmla="*/ 0 w 291819"/>
                <a:gd name="connsiteY19" fmla="*/ 1242 h 152118"/>
                <a:gd name="connsiteX20" fmla="*/ 0 w 291819"/>
                <a:gd name="connsiteY20" fmla="*/ 10866 h 152118"/>
                <a:gd name="connsiteX21" fmla="*/ 9313 w 291819"/>
                <a:gd name="connsiteY21" fmla="*/ 14901 h 152118"/>
                <a:gd name="connsiteX22" fmla="*/ 20800 w 291819"/>
                <a:gd name="connsiteY22" fmla="*/ 20179 h 152118"/>
                <a:gd name="connsiteX23" fmla="*/ 31355 w 291819"/>
                <a:gd name="connsiteY23" fmla="*/ 22352 h 152118"/>
                <a:gd name="connsiteX24" fmla="*/ 29182 w 291819"/>
                <a:gd name="connsiteY24" fmla="*/ 25456 h 152118"/>
                <a:gd name="connsiteX25" fmla="*/ 28250 w 291819"/>
                <a:gd name="connsiteY25" fmla="*/ 27630 h 152118"/>
                <a:gd name="connsiteX26" fmla="*/ 26078 w 291819"/>
                <a:gd name="connsiteY26" fmla="*/ 29803 h 152118"/>
                <a:gd name="connsiteX27" fmla="*/ 23904 w 291819"/>
                <a:gd name="connsiteY27" fmla="*/ 29803 h 152118"/>
                <a:gd name="connsiteX28" fmla="*/ 20800 w 291819"/>
                <a:gd name="connsiteY28" fmla="*/ 30734 h 152118"/>
                <a:gd name="connsiteX29" fmla="*/ 29182 w 291819"/>
                <a:gd name="connsiteY29" fmla="*/ 42531 h 152118"/>
                <a:gd name="connsiteX30" fmla="*/ 42842 w 291819"/>
                <a:gd name="connsiteY30" fmla="*/ 49982 h 152118"/>
                <a:gd name="connsiteX31" fmla="*/ 58364 w 291819"/>
                <a:gd name="connsiteY31" fmla="*/ 53086 h 152118"/>
                <a:gd name="connsiteX32" fmla="*/ 75128 w 291819"/>
                <a:gd name="connsiteY32" fmla="*/ 58364 h 152118"/>
                <a:gd name="connsiteX33" fmla="*/ 89719 w 291819"/>
                <a:gd name="connsiteY33" fmla="*/ 62710 h 152118"/>
                <a:gd name="connsiteX34" fmla="*/ 102137 w 291819"/>
                <a:gd name="connsiteY34" fmla="*/ 72023 h 152118"/>
                <a:gd name="connsiteX35" fmla="*/ 111450 w 291819"/>
                <a:gd name="connsiteY35" fmla="*/ 87856 h 152118"/>
                <a:gd name="connsiteX36" fmla="*/ 113623 w 291819"/>
                <a:gd name="connsiteY36" fmla="*/ 92202 h 152118"/>
                <a:gd name="connsiteX37" fmla="*/ 111450 w 291819"/>
                <a:gd name="connsiteY37" fmla="*/ 95307 h 152118"/>
                <a:gd name="connsiteX38" fmla="*/ 109277 w 291819"/>
                <a:gd name="connsiteY38" fmla="*/ 99653 h 152118"/>
                <a:gd name="connsiteX39" fmla="*/ 107414 w 291819"/>
                <a:gd name="connsiteY39" fmla="*/ 102757 h 152118"/>
                <a:gd name="connsiteX40" fmla="*/ 106172 w 291819"/>
                <a:gd name="connsiteY40" fmla="*/ 109277 h 152118"/>
                <a:gd name="connsiteX41" fmla="*/ 104310 w 291819"/>
                <a:gd name="connsiteY41" fmla="*/ 116417 h 152118"/>
                <a:gd name="connsiteX42" fmla="*/ 122005 w 291819"/>
                <a:gd name="connsiteY42" fmla="*/ 114554 h 152118"/>
                <a:gd name="connsiteX43" fmla="*/ 135354 w 291819"/>
                <a:gd name="connsiteY43" fmla="*/ 116417 h 152118"/>
                <a:gd name="connsiteX44" fmla="*/ 147772 w 291819"/>
                <a:gd name="connsiteY44" fmla="*/ 119832 h 152118"/>
                <a:gd name="connsiteX45" fmla="*/ 160500 w 291819"/>
                <a:gd name="connsiteY45" fmla="*/ 126972 h 152118"/>
                <a:gd name="connsiteX46" fmla="*/ 172918 w 291819"/>
                <a:gd name="connsiteY46" fmla="*/ 123868 h 152118"/>
                <a:gd name="connsiteX47" fmla="*/ 185336 w 291819"/>
                <a:gd name="connsiteY47" fmla="*/ 116417 h 152118"/>
                <a:gd name="connsiteX48" fmla="*/ 198996 w 291819"/>
                <a:gd name="connsiteY48" fmla="*/ 112381 h 152118"/>
                <a:gd name="connsiteX49" fmla="*/ 209241 w 291819"/>
                <a:gd name="connsiteY49" fmla="*/ 112381 h 152118"/>
                <a:gd name="connsiteX50" fmla="*/ 223831 w 291819"/>
                <a:gd name="connsiteY50" fmla="*/ 119832 h 152118"/>
                <a:gd name="connsiteX51" fmla="*/ 228178 w 291819"/>
                <a:gd name="connsiteY51" fmla="*/ 123868 h 152118"/>
                <a:gd name="connsiteX52" fmla="*/ 231282 w 291819"/>
                <a:gd name="connsiteY52" fmla="*/ 129145 h 152118"/>
                <a:gd name="connsiteX53" fmla="*/ 235318 w 291819"/>
                <a:gd name="connsiteY53" fmla="*/ 136596 h 152118"/>
                <a:gd name="connsiteX54" fmla="*/ 238423 w 291819"/>
                <a:gd name="connsiteY54" fmla="*/ 139701 h 152118"/>
                <a:gd name="connsiteX55" fmla="*/ 243700 w 291819"/>
                <a:gd name="connsiteY55" fmla="*/ 144047 h 152118"/>
                <a:gd name="connsiteX56" fmla="*/ 249909 w 291819"/>
                <a:gd name="connsiteY56" fmla="*/ 146220 h 152118"/>
                <a:gd name="connsiteX57" fmla="*/ 253013 w 291819"/>
                <a:gd name="connsiteY57" fmla="*/ 147151 h 152118"/>
                <a:gd name="connsiteX58" fmla="*/ 257360 w 291819"/>
                <a:gd name="connsiteY58" fmla="*/ 147151 h 152118"/>
                <a:gd name="connsiteX59" fmla="*/ 260464 w 291819"/>
                <a:gd name="connsiteY59" fmla="*/ 147151 h 152118"/>
                <a:gd name="connsiteX60" fmla="*/ 264500 w 291819"/>
                <a:gd name="connsiteY60" fmla="*/ 149324 h 152118"/>
                <a:gd name="connsiteX61" fmla="*/ 267604 w 291819"/>
                <a:gd name="connsiteY61" fmla="*/ 152429 h 152118"/>
                <a:gd name="connsiteX62" fmla="*/ 291819 w 291819"/>
                <a:gd name="connsiteY62" fmla="*/ 152429 h 152118"/>
                <a:gd name="connsiteX63" fmla="*/ 291819 w 291819"/>
                <a:gd name="connsiteY63" fmla="*/ 144047 h 152118"/>
                <a:gd name="connsiteX64" fmla="*/ 270709 w 291819"/>
                <a:gd name="connsiteY64" fmla="*/ 132560 h 152118"/>
                <a:gd name="connsiteX65" fmla="*/ 253013 w 291819"/>
                <a:gd name="connsiteY65" fmla="*/ 117659 h 152118"/>
                <a:gd name="connsiteX66" fmla="*/ 240595 w 291819"/>
                <a:gd name="connsiteY66" fmla="*/ 99653 h 152118"/>
                <a:gd name="connsiteX67" fmla="*/ 236560 w 291819"/>
                <a:gd name="connsiteY67" fmla="*/ 97480 h 152118"/>
                <a:gd name="connsiteX68" fmla="*/ 235318 w 291819"/>
                <a:gd name="connsiteY68" fmla="*/ 97480 h 152118"/>
                <a:gd name="connsiteX69" fmla="*/ 236560 w 291819"/>
                <a:gd name="connsiteY69" fmla="*/ 95307 h 152118"/>
                <a:gd name="connsiteX70" fmla="*/ 238423 w 291819"/>
                <a:gd name="connsiteY70" fmla="*/ 94375 h 152118"/>
                <a:gd name="connsiteX71" fmla="*/ 242768 w 291819"/>
                <a:gd name="connsiteY71" fmla="*/ 94375 h 152118"/>
                <a:gd name="connsiteX72" fmla="*/ 245873 w 291819"/>
                <a:gd name="connsiteY72" fmla="*/ 92202 h 152118"/>
                <a:gd name="connsiteX73" fmla="*/ 248046 w 291819"/>
                <a:gd name="connsiteY73" fmla="*/ 92202 h 152118"/>
                <a:gd name="connsiteX74" fmla="*/ 248046 w 291819"/>
                <a:gd name="connsiteY74" fmla="*/ 82579 h 152118"/>
                <a:gd name="connsiteX75" fmla="*/ 236560 w 291819"/>
                <a:gd name="connsiteY75" fmla="*/ 80405 h 152118"/>
                <a:gd name="connsiteX76" fmla="*/ 228178 w 291819"/>
                <a:gd name="connsiteY76" fmla="*/ 77301 h 152118"/>
                <a:gd name="connsiteX77" fmla="*/ 214518 w 291819"/>
                <a:gd name="connsiteY77" fmla="*/ 7512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91819" h="152118">
                  <a:moveTo>
                    <a:pt x="207378" y="60537"/>
                  </a:moveTo>
                  <a:lnTo>
                    <a:pt x="192787" y="49982"/>
                  </a:lnTo>
                  <a:lnTo>
                    <a:pt x="175091" y="38185"/>
                  </a:lnTo>
                  <a:lnTo>
                    <a:pt x="153050" y="30734"/>
                  </a:lnTo>
                  <a:lnTo>
                    <a:pt x="135354" y="23283"/>
                  </a:lnTo>
                  <a:lnTo>
                    <a:pt x="120763" y="14901"/>
                  </a:lnTo>
                  <a:lnTo>
                    <a:pt x="102137" y="16143"/>
                  </a:lnTo>
                  <a:lnTo>
                    <a:pt x="89719" y="20179"/>
                  </a:lnTo>
                  <a:lnTo>
                    <a:pt x="80095" y="25456"/>
                  </a:lnTo>
                  <a:lnTo>
                    <a:pt x="70782" y="35080"/>
                  </a:lnTo>
                  <a:lnTo>
                    <a:pt x="70782" y="38185"/>
                  </a:lnTo>
                  <a:lnTo>
                    <a:pt x="67677" y="38185"/>
                  </a:lnTo>
                  <a:lnTo>
                    <a:pt x="67677" y="35080"/>
                  </a:lnTo>
                  <a:lnTo>
                    <a:pt x="60537" y="25456"/>
                  </a:lnTo>
                  <a:lnTo>
                    <a:pt x="55259" y="14901"/>
                  </a:lnTo>
                  <a:lnTo>
                    <a:pt x="50913" y="1242"/>
                  </a:lnTo>
                  <a:lnTo>
                    <a:pt x="36322" y="0"/>
                  </a:lnTo>
                  <a:lnTo>
                    <a:pt x="26078" y="0"/>
                  </a:lnTo>
                  <a:lnTo>
                    <a:pt x="14591" y="0"/>
                  </a:lnTo>
                  <a:lnTo>
                    <a:pt x="0" y="1242"/>
                  </a:lnTo>
                  <a:lnTo>
                    <a:pt x="0" y="10866"/>
                  </a:lnTo>
                  <a:lnTo>
                    <a:pt x="9313" y="14901"/>
                  </a:lnTo>
                  <a:lnTo>
                    <a:pt x="20800" y="20179"/>
                  </a:lnTo>
                  <a:lnTo>
                    <a:pt x="31355" y="22352"/>
                  </a:lnTo>
                  <a:lnTo>
                    <a:pt x="29182" y="25456"/>
                  </a:lnTo>
                  <a:lnTo>
                    <a:pt x="28250" y="27630"/>
                  </a:lnTo>
                  <a:lnTo>
                    <a:pt x="26078" y="29803"/>
                  </a:lnTo>
                  <a:lnTo>
                    <a:pt x="23904" y="29803"/>
                  </a:lnTo>
                  <a:lnTo>
                    <a:pt x="20800" y="30734"/>
                  </a:lnTo>
                  <a:lnTo>
                    <a:pt x="29182" y="42531"/>
                  </a:lnTo>
                  <a:lnTo>
                    <a:pt x="42842" y="49982"/>
                  </a:lnTo>
                  <a:lnTo>
                    <a:pt x="58364" y="53086"/>
                  </a:lnTo>
                  <a:lnTo>
                    <a:pt x="75128" y="58364"/>
                  </a:lnTo>
                  <a:lnTo>
                    <a:pt x="89719" y="62710"/>
                  </a:lnTo>
                  <a:lnTo>
                    <a:pt x="102137" y="72023"/>
                  </a:lnTo>
                  <a:lnTo>
                    <a:pt x="111450" y="87856"/>
                  </a:lnTo>
                  <a:lnTo>
                    <a:pt x="113623" y="92202"/>
                  </a:lnTo>
                  <a:lnTo>
                    <a:pt x="111450" y="95307"/>
                  </a:lnTo>
                  <a:lnTo>
                    <a:pt x="109277" y="99653"/>
                  </a:lnTo>
                  <a:lnTo>
                    <a:pt x="107414" y="102757"/>
                  </a:lnTo>
                  <a:lnTo>
                    <a:pt x="106172" y="109277"/>
                  </a:lnTo>
                  <a:lnTo>
                    <a:pt x="104310" y="116417"/>
                  </a:lnTo>
                  <a:lnTo>
                    <a:pt x="122005" y="114554"/>
                  </a:lnTo>
                  <a:lnTo>
                    <a:pt x="135354" y="116417"/>
                  </a:lnTo>
                  <a:lnTo>
                    <a:pt x="147772" y="119832"/>
                  </a:lnTo>
                  <a:lnTo>
                    <a:pt x="160500" y="126972"/>
                  </a:lnTo>
                  <a:lnTo>
                    <a:pt x="172918" y="123868"/>
                  </a:lnTo>
                  <a:lnTo>
                    <a:pt x="185336" y="116417"/>
                  </a:lnTo>
                  <a:lnTo>
                    <a:pt x="198996" y="112381"/>
                  </a:lnTo>
                  <a:lnTo>
                    <a:pt x="209241" y="112381"/>
                  </a:lnTo>
                  <a:lnTo>
                    <a:pt x="223831" y="119832"/>
                  </a:lnTo>
                  <a:lnTo>
                    <a:pt x="228178" y="123868"/>
                  </a:lnTo>
                  <a:lnTo>
                    <a:pt x="231282" y="129145"/>
                  </a:lnTo>
                  <a:lnTo>
                    <a:pt x="235318" y="136596"/>
                  </a:lnTo>
                  <a:lnTo>
                    <a:pt x="238423" y="139701"/>
                  </a:lnTo>
                  <a:lnTo>
                    <a:pt x="243700" y="144047"/>
                  </a:lnTo>
                  <a:lnTo>
                    <a:pt x="249909" y="146220"/>
                  </a:lnTo>
                  <a:lnTo>
                    <a:pt x="253013" y="147151"/>
                  </a:lnTo>
                  <a:lnTo>
                    <a:pt x="257360" y="147151"/>
                  </a:lnTo>
                  <a:lnTo>
                    <a:pt x="260464" y="147151"/>
                  </a:lnTo>
                  <a:lnTo>
                    <a:pt x="264500" y="149324"/>
                  </a:lnTo>
                  <a:lnTo>
                    <a:pt x="267604" y="152429"/>
                  </a:lnTo>
                  <a:lnTo>
                    <a:pt x="291819" y="152429"/>
                  </a:lnTo>
                  <a:lnTo>
                    <a:pt x="291819" y="144047"/>
                  </a:lnTo>
                  <a:lnTo>
                    <a:pt x="270709" y="132560"/>
                  </a:lnTo>
                  <a:lnTo>
                    <a:pt x="253013" y="117659"/>
                  </a:lnTo>
                  <a:lnTo>
                    <a:pt x="240595" y="99653"/>
                  </a:lnTo>
                  <a:lnTo>
                    <a:pt x="236560" y="97480"/>
                  </a:lnTo>
                  <a:lnTo>
                    <a:pt x="235318" y="97480"/>
                  </a:lnTo>
                  <a:lnTo>
                    <a:pt x="236560" y="95307"/>
                  </a:lnTo>
                  <a:lnTo>
                    <a:pt x="238423" y="94375"/>
                  </a:lnTo>
                  <a:lnTo>
                    <a:pt x="242768" y="94375"/>
                  </a:lnTo>
                  <a:lnTo>
                    <a:pt x="245873" y="92202"/>
                  </a:lnTo>
                  <a:lnTo>
                    <a:pt x="248046" y="92202"/>
                  </a:lnTo>
                  <a:lnTo>
                    <a:pt x="248046" y="82579"/>
                  </a:lnTo>
                  <a:lnTo>
                    <a:pt x="236560" y="80405"/>
                  </a:lnTo>
                  <a:lnTo>
                    <a:pt x="228178" y="77301"/>
                  </a:lnTo>
                  <a:lnTo>
                    <a:pt x="214518" y="751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4974F89-4C39-466B-A62A-1322B9D0A641}"/>
                </a:ext>
              </a:extLst>
            </p:cNvPr>
            <p:cNvSpPr/>
            <p:nvPr/>
          </p:nvSpPr>
          <p:spPr>
            <a:xfrm>
              <a:off x="7300385" y="5823811"/>
              <a:ext cx="37253" cy="34149"/>
            </a:xfrm>
            <a:custGeom>
              <a:avLst/>
              <a:gdLst>
                <a:gd name="connsiteX0" fmla="*/ 29182 w 37253"/>
                <a:gd name="connsiteY0" fmla="*/ 29492 h 34149"/>
                <a:gd name="connsiteX1" fmla="*/ 36322 w 37253"/>
                <a:gd name="connsiteY1" fmla="*/ 36012 h 34149"/>
                <a:gd name="connsiteX2" fmla="*/ 39426 w 37253"/>
                <a:gd name="connsiteY2" fmla="*/ 36012 h 34149"/>
                <a:gd name="connsiteX3" fmla="*/ 36322 w 37253"/>
                <a:gd name="connsiteY3" fmla="*/ 22352 h 34149"/>
                <a:gd name="connsiteX4" fmla="*/ 29182 w 37253"/>
                <a:gd name="connsiteY4" fmla="*/ 10555 h 34149"/>
                <a:gd name="connsiteX5" fmla="*/ 19558 w 37253"/>
                <a:gd name="connsiteY5" fmla="*/ 0 h 34149"/>
                <a:gd name="connsiteX6" fmla="*/ 0 w 37253"/>
                <a:gd name="connsiteY6" fmla="*/ 0 h 34149"/>
                <a:gd name="connsiteX7" fmla="*/ 7140 w 37253"/>
                <a:gd name="connsiteY7" fmla="*/ 10555 h 34149"/>
                <a:gd name="connsiteX8" fmla="*/ 17695 w 37253"/>
                <a:gd name="connsiteY8" fmla="*/ 18006 h 34149"/>
                <a:gd name="connsiteX9" fmla="*/ 27009 w 37253"/>
                <a:gd name="connsiteY9" fmla="*/ 27630 h 34149"/>
                <a:gd name="connsiteX10" fmla="*/ 28250 w 37253"/>
                <a:gd name="connsiteY10" fmla="*/ 28561 h 34149"/>
                <a:gd name="connsiteX11" fmla="*/ 29182 w 37253"/>
                <a:gd name="connsiteY11" fmla="*/ 2856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53" h="34149">
                  <a:moveTo>
                    <a:pt x="29182" y="29492"/>
                  </a:moveTo>
                  <a:lnTo>
                    <a:pt x="36322" y="36012"/>
                  </a:lnTo>
                  <a:lnTo>
                    <a:pt x="39426" y="36012"/>
                  </a:lnTo>
                  <a:lnTo>
                    <a:pt x="36322" y="22352"/>
                  </a:lnTo>
                  <a:lnTo>
                    <a:pt x="29182" y="10555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7140" y="10555"/>
                  </a:lnTo>
                  <a:lnTo>
                    <a:pt x="17695" y="18006"/>
                  </a:lnTo>
                  <a:lnTo>
                    <a:pt x="27009" y="27630"/>
                  </a:lnTo>
                  <a:lnTo>
                    <a:pt x="28250" y="28561"/>
                  </a:lnTo>
                  <a:lnTo>
                    <a:pt x="29182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14C963B-092A-44CE-9593-57E7BF38ADFD}"/>
                </a:ext>
              </a:extLst>
            </p:cNvPr>
            <p:cNvSpPr/>
            <p:nvPr/>
          </p:nvSpPr>
          <p:spPr>
            <a:xfrm>
              <a:off x="7503417" y="6096693"/>
              <a:ext cx="43462" cy="34149"/>
            </a:xfrm>
            <a:custGeom>
              <a:avLst/>
              <a:gdLst>
                <a:gd name="connsiteX0" fmla="*/ 14591 w 43462"/>
                <a:gd name="connsiteY0" fmla="*/ 20179 h 34149"/>
                <a:gd name="connsiteX1" fmla="*/ 23904 w 43462"/>
                <a:gd name="connsiteY1" fmla="*/ 27630 h 34149"/>
                <a:gd name="connsiteX2" fmla="*/ 33218 w 43462"/>
                <a:gd name="connsiteY2" fmla="*/ 35080 h 34149"/>
                <a:gd name="connsiteX3" fmla="*/ 45946 w 43462"/>
                <a:gd name="connsiteY3" fmla="*/ 35080 h 34149"/>
                <a:gd name="connsiteX4" fmla="*/ 45946 w 43462"/>
                <a:gd name="connsiteY4" fmla="*/ 24525 h 34149"/>
                <a:gd name="connsiteX5" fmla="*/ 26078 w 43462"/>
                <a:gd name="connsiteY5" fmla="*/ 12728 h 34149"/>
                <a:gd name="connsiteX6" fmla="*/ 9313 w 43462"/>
                <a:gd name="connsiteY6" fmla="*/ 0 h 34149"/>
                <a:gd name="connsiteX7" fmla="*/ 0 w 43462"/>
                <a:gd name="connsiteY7" fmla="*/ 0 h 34149"/>
                <a:gd name="connsiteX8" fmla="*/ 7140 w 43462"/>
                <a:gd name="connsiteY8" fmla="*/ 108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62" h="34149">
                  <a:moveTo>
                    <a:pt x="14591" y="20179"/>
                  </a:moveTo>
                  <a:lnTo>
                    <a:pt x="23904" y="27630"/>
                  </a:lnTo>
                  <a:lnTo>
                    <a:pt x="33218" y="35080"/>
                  </a:lnTo>
                  <a:lnTo>
                    <a:pt x="45946" y="35080"/>
                  </a:lnTo>
                  <a:lnTo>
                    <a:pt x="45946" y="24525"/>
                  </a:lnTo>
                  <a:lnTo>
                    <a:pt x="26078" y="12728"/>
                  </a:lnTo>
                  <a:lnTo>
                    <a:pt x="9313" y="0"/>
                  </a:lnTo>
                  <a:lnTo>
                    <a:pt x="0" y="0"/>
                  </a:lnTo>
                  <a:lnTo>
                    <a:pt x="7140" y="108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3FB671F-8F8C-4235-9A05-19D35EC40D74}"/>
                </a:ext>
              </a:extLst>
            </p:cNvPr>
            <p:cNvSpPr/>
            <p:nvPr/>
          </p:nvSpPr>
          <p:spPr>
            <a:xfrm>
              <a:off x="7529494" y="6010079"/>
              <a:ext cx="18627" cy="31045"/>
            </a:xfrm>
            <a:custGeom>
              <a:avLst/>
              <a:gdLst>
                <a:gd name="connsiteX0" fmla="*/ 5277 w 18626"/>
                <a:gd name="connsiteY0" fmla="*/ 24215 h 31044"/>
                <a:gd name="connsiteX1" fmla="*/ 7140 w 18626"/>
                <a:gd name="connsiteY1" fmla="*/ 32907 h 31044"/>
                <a:gd name="connsiteX2" fmla="*/ 19868 w 18626"/>
                <a:gd name="connsiteY2" fmla="*/ 32907 h 31044"/>
                <a:gd name="connsiteX3" fmla="*/ 17695 w 18626"/>
                <a:gd name="connsiteY3" fmla="*/ 27630 h 31044"/>
                <a:gd name="connsiteX4" fmla="*/ 15522 w 18626"/>
                <a:gd name="connsiteY4" fmla="*/ 24215 h 31044"/>
                <a:gd name="connsiteX5" fmla="*/ 14591 w 18626"/>
                <a:gd name="connsiteY5" fmla="*/ 20179 h 31044"/>
                <a:gd name="connsiteX6" fmla="*/ 12418 w 18626"/>
                <a:gd name="connsiteY6" fmla="*/ 16764 h 31044"/>
                <a:gd name="connsiteX7" fmla="*/ 12418 w 18626"/>
                <a:gd name="connsiteY7" fmla="*/ 10555 h 31044"/>
                <a:gd name="connsiteX8" fmla="*/ 10244 w 18626"/>
                <a:gd name="connsiteY8" fmla="*/ 5278 h 31044"/>
                <a:gd name="connsiteX9" fmla="*/ 8382 w 18626"/>
                <a:gd name="connsiteY9" fmla="*/ 3104 h 31044"/>
                <a:gd name="connsiteX10" fmla="*/ 7140 w 18626"/>
                <a:gd name="connsiteY10" fmla="*/ 3104 h 31044"/>
                <a:gd name="connsiteX11" fmla="*/ 5277 w 18626"/>
                <a:gd name="connsiteY11" fmla="*/ 3104 h 31044"/>
                <a:gd name="connsiteX12" fmla="*/ 5277 w 18626"/>
                <a:gd name="connsiteY12" fmla="*/ 2173 h 31044"/>
                <a:gd name="connsiteX13" fmla="*/ 3104 w 18626"/>
                <a:gd name="connsiteY13" fmla="*/ 0 h 31044"/>
                <a:gd name="connsiteX14" fmla="*/ 0 w 18626"/>
                <a:gd name="connsiteY14" fmla="*/ 0 h 31044"/>
                <a:gd name="connsiteX15" fmla="*/ 0 w 18626"/>
                <a:gd name="connsiteY15" fmla="*/ 10555 h 31044"/>
                <a:gd name="connsiteX16" fmla="*/ 931 w 18626"/>
                <a:gd name="connsiteY16" fmla="*/ 18006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626" h="31044">
                  <a:moveTo>
                    <a:pt x="5277" y="24215"/>
                  </a:moveTo>
                  <a:lnTo>
                    <a:pt x="7140" y="32907"/>
                  </a:lnTo>
                  <a:lnTo>
                    <a:pt x="19868" y="32907"/>
                  </a:lnTo>
                  <a:lnTo>
                    <a:pt x="17695" y="27630"/>
                  </a:lnTo>
                  <a:lnTo>
                    <a:pt x="15522" y="24215"/>
                  </a:lnTo>
                  <a:lnTo>
                    <a:pt x="14591" y="20179"/>
                  </a:lnTo>
                  <a:lnTo>
                    <a:pt x="12418" y="16764"/>
                  </a:lnTo>
                  <a:lnTo>
                    <a:pt x="12418" y="10555"/>
                  </a:lnTo>
                  <a:lnTo>
                    <a:pt x="10244" y="5278"/>
                  </a:lnTo>
                  <a:lnTo>
                    <a:pt x="8382" y="3104"/>
                  </a:lnTo>
                  <a:lnTo>
                    <a:pt x="7140" y="3104"/>
                  </a:lnTo>
                  <a:lnTo>
                    <a:pt x="5277" y="3104"/>
                  </a:lnTo>
                  <a:lnTo>
                    <a:pt x="527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0" y="10555"/>
                  </a:lnTo>
                  <a:lnTo>
                    <a:pt x="931" y="1800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0F917CA-6007-46E4-B676-6E8DBE6795BA}"/>
                </a:ext>
              </a:extLst>
            </p:cNvPr>
            <p:cNvSpPr/>
            <p:nvPr/>
          </p:nvSpPr>
          <p:spPr>
            <a:xfrm>
              <a:off x="7059479" y="5873482"/>
              <a:ext cx="12418" cy="18627"/>
            </a:xfrm>
            <a:custGeom>
              <a:avLst/>
              <a:gdLst>
                <a:gd name="connsiteX0" fmla="*/ 0 w 12417"/>
                <a:gd name="connsiteY0" fmla="*/ 20179 h 18626"/>
                <a:gd name="connsiteX1" fmla="*/ 2173 w 12417"/>
                <a:gd name="connsiteY1" fmla="*/ 18006 h 18626"/>
                <a:gd name="connsiteX2" fmla="*/ 4346 w 12417"/>
                <a:gd name="connsiteY2" fmla="*/ 15833 h 18626"/>
                <a:gd name="connsiteX3" fmla="*/ 13660 w 12417"/>
                <a:gd name="connsiteY3" fmla="*/ 10555 h 18626"/>
                <a:gd name="connsiteX4" fmla="*/ 13660 w 12417"/>
                <a:gd name="connsiteY4" fmla="*/ 3104 h 18626"/>
                <a:gd name="connsiteX5" fmla="*/ 0 w 12417"/>
                <a:gd name="connsiteY5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8626">
                  <a:moveTo>
                    <a:pt x="0" y="20179"/>
                  </a:moveTo>
                  <a:lnTo>
                    <a:pt x="2173" y="18006"/>
                  </a:lnTo>
                  <a:lnTo>
                    <a:pt x="4346" y="15833"/>
                  </a:lnTo>
                  <a:lnTo>
                    <a:pt x="13660" y="10555"/>
                  </a:lnTo>
                  <a:lnTo>
                    <a:pt x="13660" y="310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73AEA5D-70DC-42F9-AF96-179F9DEAF2BE}"/>
                </a:ext>
              </a:extLst>
            </p:cNvPr>
            <p:cNvSpPr/>
            <p:nvPr/>
          </p:nvSpPr>
          <p:spPr>
            <a:xfrm>
              <a:off x="6836579" y="5928431"/>
              <a:ext cx="24836" cy="15522"/>
            </a:xfrm>
            <a:custGeom>
              <a:avLst/>
              <a:gdLst>
                <a:gd name="connsiteX0" fmla="*/ 7451 w 24835"/>
                <a:gd name="connsiteY0" fmla="*/ 9624 h 15522"/>
                <a:gd name="connsiteX1" fmla="*/ 12728 w 24835"/>
                <a:gd name="connsiteY1" fmla="*/ 12728 h 15522"/>
                <a:gd name="connsiteX2" fmla="*/ 17696 w 24835"/>
                <a:gd name="connsiteY2" fmla="*/ 14901 h 15522"/>
                <a:gd name="connsiteX3" fmla="*/ 22973 w 24835"/>
                <a:gd name="connsiteY3" fmla="*/ 17075 h 15522"/>
                <a:gd name="connsiteX4" fmla="*/ 22973 w 24835"/>
                <a:gd name="connsiteY4" fmla="*/ 12728 h 15522"/>
                <a:gd name="connsiteX5" fmla="*/ 27319 w 24835"/>
                <a:gd name="connsiteY5" fmla="*/ 12728 h 15522"/>
                <a:gd name="connsiteX6" fmla="*/ 27319 w 24835"/>
                <a:gd name="connsiteY6" fmla="*/ 5588 h 15522"/>
                <a:gd name="connsiteX7" fmla="*/ 22042 w 24835"/>
                <a:gd name="connsiteY7" fmla="*/ 4346 h 15522"/>
                <a:gd name="connsiteX8" fmla="*/ 17696 w 24835"/>
                <a:gd name="connsiteY8" fmla="*/ 2173 h 15522"/>
                <a:gd name="connsiteX9" fmla="*/ 12728 w 24835"/>
                <a:gd name="connsiteY9" fmla="*/ 2173 h 15522"/>
                <a:gd name="connsiteX10" fmla="*/ 7451 w 24835"/>
                <a:gd name="connsiteY10" fmla="*/ 2173 h 15522"/>
                <a:gd name="connsiteX11" fmla="*/ 0 w 24835"/>
                <a:gd name="connsiteY11" fmla="*/ 0 h 15522"/>
                <a:gd name="connsiteX12" fmla="*/ 3104 w 24835"/>
                <a:gd name="connsiteY12" fmla="*/ 558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35" h="15522">
                  <a:moveTo>
                    <a:pt x="7451" y="9624"/>
                  </a:moveTo>
                  <a:lnTo>
                    <a:pt x="12728" y="12728"/>
                  </a:lnTo>
                  <a:lnTo>
                    <a:pt x="17696" y="14901"/>
                  </a:lnTo>
                  <a:lnTo>
                    <a:pt x="22973" y="17075"/>
                  </a:lnTo>
                  <a:lnTo>
                    <a:pt x="22973" y="12728"/>
                  </a:lnTo>
                  <a:lnTo>
                    <a:pt x="27319" y="12728"/>
                  </a:lnTo>
                  <a:lnTo>
                    <a:pt x="27319" y="5588"/>
                  </a:lnTo>
                  <a:lnTo>
                    <a:pt x="22042" y="4346"/>
                  </a:lnTo>
                  <a:lnTo>
                    <a:pt x="17696" y="2173"/>
                  </a:lnTo>
                  <a:lnTo>
                    <a:pt x="12728" y="2173"/>
                  </a:lnTo>
                  <a:lnTo>
                    <a:pt x="7451" y="2173"/>
                  </a:lnTo>
                  <a:lnTo>
                    <a:pt x="0" y="0"/>
                  </a:lnTo>
                  <a:lnTo>
                    <a:pt x="3104" y="55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FC27D76-A9E2-4DFE-A008-D171EF99E775}"/>
                </a:ext>
              </a:extLst>
            </p:cNvPr>
            <p:cNvSpPr/>
            <p:nvPr/>
          </p:nvSpPr>
          <p:spPr>
            <a:xfrm>
              <a:off x="6939958" y="5836539"/>
              <a:ext cx="18627" cy="9313"/>
            </a:xfrm>
            <a:custGeom>
              <a:avLst/>
              <a:gdLst>
                <a:gd name="connsiteX0" fmla="*/ 0 w 18626"/>
                <a:gd name="connsiteY0" fmla="*/ 0 h 9313"/>
                <a:gd name="connsiteX1" fmla="*/ 0 w 18626"/>
                <a:gd name="connsiteY1" fmla="*/ 10555 h 9313"/>
                <a:gd name="connsiteX2" fmla="*/ 19558 w 18626"/>
                <a:gd name="connsiteY2" fmla="*/ 10555 h 9313"/>
                <a:gd name="connsiteX3" fmla="*/ 19558 w 18626"/>
                <a:gd name="connsiteY3" fmla="*/ 3104 h 9313"/>
                <a:gd name="connsiteX4" fmla="*/ 18627 w 18626"/>
                <a:gd name="connsiteY4" fmla="*/ 2173 h 9313"/>
                <a:gd name="connsiteX5" fmla="*/ 16453 w 18626"/>
                <a:gd name="connsiteY5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26" h="9313">
                  <a:moveTo>
                    <a:pt x="0" y="0"/>
                  </a:moveTo>
                  <a:lnTo>
                    <a:pt x="0" y="10555"/>
                  </a:lnTo>
                  <a:lnTo>
                    <a:pt x="19558" y="10555"/>
                  </a:lnTo>
                  <a:lnTo>
                    <a:pt x="19558" y="3104"/>
                  </a:lnTo>
                  <a:lnTo>
                    <a:pt x="18627" y="2173"/>
                  </a:lnTo>
                  <a:lnTo>
                    <a:pt x="16453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4E1AD02-A5C0-4976-A156-FCDD054F6B9C}"/>
                </a:ext>
              </a:extLst>
            </p:cNvPr>
            <p:cNvSpPr/>
            <p:nvPr/>
          </p:nvSpPr>
          <p:spPr>
            <a:xfrm>
              <a:off x="6803361" y="5908563"/>
              <a:ext cx="34149" cy="15522"/>
            </a:xfrm>
            <a:custGeom>
              <a:avLst/>
              <a:gdLst>
                <a:gd name="connsiteX0" fmla="*/ 34459 w 34149"/>
                <a:gd name="connsiteY0" fmla="*/ 9313 h 15522"/>
                <a:gd name="connsiteX1" fmla="*/ 31355 w 34149"/>
                <a:gd name="connsiteY1" fmla="*/ 5277 h 15522"/>
                <a:gd name="connsiteX2" fmla="*/ 27009 w 34149"/>
                <a:gd name="connsiteY2" fmla="*/ 3104 h 15522"/>
                <a:gd name="connsiteX3" fmla="*/ 23904 w 34149"/>
                <a:gd name="connsiteY3" fmla="*/ 2173 h 15522"/>
                <a:gd name="connsiteX4" fmla="*/ 16764 w 34149"/>
                <a:gd name="connsiteY4" fmla="*/ 0 h 15522"/>
                <a:gd name="connsiteX5" fmla="*/ 12418 w 34149"/>
                <a:gd name="connsiteY5" fmla="*/ 3104 h 15522"/>
                <a:gd name="connsiteX6" fmla="*/ 11486 w 34149"/>
                <a:gd name="connsiteY6" fmla="*/ 5277 h 15522"/>
                <a:gd name="connsiteX7" fmla="*/ 5277 w 34149"/>
                <a:gd name="connsiteY7" fmla="*/ 7451 h 15522"/>
                <a:gd name="connsiteX8" fmla="*/ 0 w 34149"/>
                <a:gd name="connsiteY8" fmla="*/ 9313 h 15522"/>
                <a:gd name="connsiteX9" fmla="*/ 0 w 34149"/>
                <a:gd name="connsiteY9" fmla="*/ 16764 h 15522"/>
                <a:gd name="connsiteX10" fmla="*/ 12418 w 34149"/>
                <a:gd name="connsiteY10" fmla="*/ 16764 h 15522"/>
                <a:gd name="connsiteX11" fmla="*/ 23904 w 34149"/>
                <a:gd name="connsiteY11" fmla="*/ 16764 h 15522"/>
                <a:gd name="connsiteX12" fmla="*/ 33218 w 34149"/>
                <a:gd name="connsiteY12" fmla="*/ 12728 h 15522"/>
                <a:gd name="connsiteX13" fmla="*/ 36322 w 34149"/>
                <a:gd name="connsiteY13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149" h="15522">
                  <a:moveTo>
                    <a:pt x="34459" y="9313"/>
                  </a:moveTo>
                  <a:lnTo>
                    <a:pt x="31355" y="5277"/>
                  </a:lnTo>
                  <a:lnTo>
                    <a:pt x="27009" y="3104"/>
                  </a:lnTo>
                  <a:lnTo>
                    <a:pt x="23904" y="2173"/>
                  </a:lnTo>
                  <a:lnTo>
                    <a:pt x="16764" y="0"/>
                  </a:lnTo>
                  <a:lnTo>
                    <a:pt x="12418" y="3104"/>
                  </a:lnTo>
                  <a:lnTo>
                    <a:pt x="11486" y="5277"/>
                  </a:lnTo>
                  <a:lnTo>
                    <a:pt x="5277" y="7451"/>
                  </a:lnTo>
                  <a:lnTo>
                    <a:pt x="0" y="9313"/>
                  </a:lnTo>
                  <a:lnTo>
                    <a:pt x="0" y="16764"/>
                  </a:lnTo>
                  <a:lnTo>
                    <a:pt x="12418" y="16764"/>
                  </a:lnTo>
                  <a:lnTo>
                    <a:pt x="23904" y="16764"/>
                  </a:lnTo>
                  <a:lnTo>
                    <a:pt x="33218" y="12728"/>
                  </a:lnTo>
                  <a:lnTo>
                    <a:pt x="36322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C4E426B-27B9-435B-9A18-641DD4E8D4E7}"/>
                </a:ext>
              </a:extLst>
            </p:cNvPr>
            <p:cNvSpPr/>
            <p:nvPr/>
          </p:nvSpPr>
          <p:spPr>
            <a:xfrm>
              <a:off x="2868772" y="5437617"/>
              <a:ext cx="34149" cy="12418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6904A9B-E4D3-4A43-A493-A6299AFFA973}"/>
                </a:ext>
              </a:extLst>
            </p:cNvPr>
            <p:cNvSpPr/>
            <p:nvPr/>
          </p:nvSpPr>
          <p:spPr>
            <a:xfrm>
              <a:off x="6993044" y="5054526"/>
              <a:ext cx="229730" cy="266983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336C5A0E-9E5B-410A-93D7-BD898DA7A1DD}"/>
                </a:ext>
              </a:extLst>
            </p:cNvPr>
            <p:cNvSpPr/>
            <p:nvPr/>
          </p:nvSpPr>
          <p:spPr>
            <a:xfrm>
              <a:off x="6968829" y="5832193"/>
              <a:ext cx="43462" cy="18627"/>
            </a:xfrm>
            <a:custGeom>
              <a:avLst/>
              <a:gdLst>
                <a:gd name="connsiteX0" fmla="*/ 0 w 43462"/>
                <a:gd name="connsiteY0" fmla="*/ 0 h 18626"/>
                <a:gd name="connsiteX1" fmla="*/ 0 w 43462"/>
                <a:gd name="connsiteY1" fmla="*/ 11797 h 18626"/>
                <a:gd name="connsiteX2" fmla="*/ 16764 w 43462"/>
                <a:gd name="connsiteY2" fmla="*/ 11797 h 18626"/>
                <a:gd name="connsiteX3" fmla="*/ 29182 w 43462"/>
                <a:gd name="connsiteY3" fmla="*/ 13970 h 18626"/>
                <a:gd name="connsiteX4" fmla="*/ 39737 w 43462"/>
                <a:gd name="connsiteY4" fmla="*/ 20179 h 18626"/>
                <a:gd name="connsiteX5" fmla="*/ 43773 w 43462"/>
                <a:gd name="connsiteY5" fmla="*/ 20179 h 18626"/>
                <a:gd name="connsiteX6" fmla="*/ 41910 w 43462"/>
                <a:gd name="connsiteY6" fmla="*/ 14901 h 18626"/>
                <a:gd name="connsiteX7" fmla="*/ 41910 w 43462"/>
                <a:gd name="connsiteY7" fmla="*/ 11797 h 18626"/>
                <a:gd name="connsiteX8" fmla="*/ 39737 w 43462"/>
                <a:gd name="connsiteY8" fmla="*/ 7451 h 18626"/>
                <a:gd name="connsiteX9" fmla="*/ 39737 w 43462"/>
                <a:gd name="connsiteY9" fmla="*/ 4346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462" h="18626">
                  <a:moveTo>
                    <a:pt x="0" y="0"/>
                  </a:moveTo>
                  <a:lnTo>
                    <a:pt x="0" y="11797"/>
                  </a:lnTo>
                  <a:lnTo>
                    <a:pt x="16764" y="11797"/>
                  </a:lnTo>
                  <a:lnTo>
                    <a:pt x="29182" y="13970"/>
                  </a:lnTo>
                  <a:lnTo>
                    <a:pt x="39737" y="20179"/>
                  </a:lnTo>
                  <a:lnTo>
                    <a:pt x="43773" y="20179"/>
                  </a:lnTo>
                  <a:lnTo>
                    <a:pt x="41910" y="14901"/>
                  </a:lnTo>
                  <a:lnTo>
                    <a:pt x="41910" y="11797"/>
                  </a:lnTo>
                  <a:lnTo>
                    <a:pt x="39737" y="7451"/>
                  </a:lnTo>
                  <a:lnTo>
                    <a:pt x="39737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292ED490-3948-4575-96BD-F68B6D0B5FF3}"/>
                </a:ext>
              </a:extLst>
            </p:cNvPr>
            <p:cNvSpPr/>
            <p:nvPr/>
          </p:nvSpPr>
          <p:spPr>
            <a:xfrm>
              <a:off x="6983420" y="5324304"/>
              <a:ext cx="15522" cy="2483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C9FD75F-1998-48CB-8476-7C3764C225D3}"/>
                </a:ext>
              </a:extLst>
            </p:cNvPr>
            <p:cNvSpPr/>
            <p:nvPr/>
          </p:nvSpPr>
          <p:spPr>
            <a:xfrm>
              <a:off x="6832543" y="5765758"/>
              <a:ext cx="99343" cy="108656"/>
            </a:xfrm>
            <a:custGeom>
              <a:avLst/>
              <a:gdLst>
                <a:gd name="connsiteX0" fmla="*/ 63641 w 99342"/>
                <a:gd name="connsiteY0" fmla="*/ 107725 h 108656"/>
                <a:gd name="connsiteX1" fmla="*/ 67677 w 99342"/>
                <a:gd name="connsiteY1" fmla="*/ 107725 h 108656"/>
                <a:gd name="connsiteX2" fmla="*/ 63641 w 99342"/>
                <a:gd name="connsiteY2" fmla="*/ 88787 h 108656"/>
                <a:gd name="connsiteX3" fmla="*/ 60537 w 99342"/>
                <a:gd name="connsiteY3" fmla="*/ 78232 h 108656"/>
                <a:gd name="connsiteX4" fmla="*/ 53086 w 99342"/>
                <a:gd name="connsiteY4" fmla="*/ 66435 h 108656"/>
                <a:gd name="connsiteX5" fmla="*/ 46877 w 99342"/>
                <a:gd name="connsiteY5" fmla="*/ 53707 h 108656"/>
                <a:gd name="connsiteX6" fmla="*/ 54017 w 99342"/>
                <a:gd name="connsiteY6" fmla="*/ 50603 h 108656"/>
                <a:gd name="connsiteX7" fmla="*/ 61468 w 99342"/>
                <a:gd name="connsiteY7" fmla="*/ 46567 h 108656"/>
                <a:gd name="connsiteX8" fmla="*/ 67677 w 99342"/>
                <a:gd name="connsiteY8" fmla="*/ 43152 h 108656"/>
                <a:gd name="connsiteX9" fmla="*/ 70781 w 99342"/>
                <a:gd name="connsiteY9" fmla="*/ 43152 h 108656"/>
                <a:gd name="connsiteX10" fmla="*/ 70781 w 99342"/>
                <a:gd name="connsiteY10" fmla="*/ 33838 h 108656"/>
                <a:gd name="connsiteX11" fmla="*/ 50913 w 99342"/>
                <a:gd name="connsiteY11" fmla="*/ 39116 h 108656"/>
                <a:gd name="connsiteX12" fmla="*/ 31355 w 99342"/>
                <a:gd name="connsiteY12" fmla="*/ 46567 h 108656"/>
                <a:gd name="connsiteX13" fmla="*/ 29182 w 99342"/>
                <a:gd name="connsiteY13" fmla="*/ 43152 h 108656"/>
                <a:gd name="connsiteX14" fmla="*/ 27009 w 99342"/>
                <a:gd name="connsiteY14" fmla="*/ 40979 h 108656"/>
                <a:gd name="connsiteX15" fmla="*/ 27009 w 99342"/>
                <a:gd name="connsiteY15" fmla="*/ 39116 h 108656"/>
                <a:gd name="connsiteX16" fmla="*/ 23904 w 99342"/>
                <a:gd name="connsiteY16" fmla="*/ 36943 h 108656"/>
                <a:gd name="connsiteX17" fmla="*/ 23904 w 99342"/>
                <a:gd name="connsiteY17" fmla="*/ 26388 h 108656"/>
                <a:gd name="connsiteX18" fmla="*/ 43773 w 99342"/>
                <a:gd name="connsiteY18" fmla="*/ 24215 h 108656"/>
                <a:gd name="connsiteX19" fmla="*/ 60537 w 99342"/>
                <a:gd name="connsiteY19" fmla="*/ 24215 h 108656"/>
                <a:gd name="connsiteX20" fmla="*/ 80095 w 99342"/>
                <a:gd name="connsiteY20" fmla="*/ 26388 h 108656"/>
                <a:gd name="connsiteX21" fmla="*/ 85373 w 99342"/>
                <a:gd name="connsiteY21" fmla="*/ 21110 h 108656"/>
                <a:gd name="connsiteX22" fmla="*/ 90650 w 99342"/>
                <a:gd name="connsiteY22" fmla="*/ 14591 h 108656"/>
                <a:gd name="connsiteX23" fmla="*/ 96859 w 99342"/>
                <a:gd name="connsiteY23" fmla="*/ 9313 h 108656"/>
                <a:gd name="connsiteX24" fmla="*/ 96859 w 99342"/>
                <a:gd name="connsiteY24" fmla="*/ 7140 h 108656"/>
                <a:gd name="connsiteX25" fmla="*/ 97790 w 99342"/>
                <a:gd name="connsiteY25" fmla="*/ 7140 h 108656"/>
                <a:gd name="connsiteX26" fmla="*/ 99963 w 99342"/>
                <a:gd name="connsiteY26" fmla="*/ 6209 h 108656"/>
                <a:gd name="connsiteX27" fmla="*/ 96859 w 99342"/>
                <a:gd name="connsiteY27" fmla="*/ 6209 h 108656"/>
                <a:gd name="connsiteX28" fmla="*/ 96859 w 99342"/>
                <a:gd name="connsiteY28" fmla="*/ 4036 h 108656"/>
                <a:gd name="connsiteX29" fmla="*/ 94686 w 99342"/>
                <a:gd name="connsiteY29" fmla="*/ 4036 h 108656"/>
                <a:gd name="connsiteX30" fmla="*/ 94686 w 99342"/>
                <a:gd name="connsiteY30" fmla="*/ 1863 h 108656"/>
                <a:gd name="connsiteX31" fmla="*/ 94686 w 99342"/>
                <a:gd name="connsiteY31" fmla="*/ 0 h 108656"/>
                <a:gd name="connsiteX32" fmla="*/ 92823 w 99342"/>
                <a:gd name="connsiteY32" fmla="*/ 0 h 108656"/>
                <a:gd name="connsiteX33" fmla="*/ 90650 w 99342"/>
                <a:gd name="connsiteY33" fmla="*/ 0 h 108656"/>
                <a:gd name="connsiteX34" fmla="*/ 80095 w 99342"/>
                <a:gd name="connsiteY34" fmla="*/ 6209 h 108656"/>
                <a:gd name="connsiteX35" fmla="*/ 68608 w 99342"/>
                <a:gd name="connsiteY35" fmla="*/ 9313 h 108656"/>
                <a:gd name="connsiteX36" fmla="*/ 60537 w 99342"/>
                <a:gd name="connsiteY36" fmla="*/ 11486 h 108656"/>
                <a:gd name="connsiteX37" fmla="*/ 49050 w 99342"/>
                <a:gd name="connsiteY37" fmla="*/ 11486 h 108656"/>
                <a:gd name="connsiteX38" fmla="*/ 31355 w 99342"/>
                <a:gd name="connsiteY38" fmla="*/ 6209 h 108656"/>
                <a:gd name="connsiteX39" fmla="*/ 27009 w 99342"/>
                <a:gd name="connsiteY39" fmla="*/ 11486 h 108656"/>
                <a:gd name="connsiteX40" fmla="*/ 19868 w 99342"/>
                <a:gd name="connsiteY40" fmla="*/ 22042 h 108656"/>
                <a:gd name="connsiteX41" fmla="*/ 12418 w 99342"/>
                <a:gd name="connsiteY41" fmla="*/ 35701 h 108656"/>
                <a:gd name="connsiteX42" fmla="*/ 5277 w 99342"/>
                <a:gd name="connsiteY42" fmla="*/ 50603 h 108656"/>
                <a:gd name="connsiteX43" fmla="*/ 0 w 99342"/>
                <a:gd name="connsiteY43" fmla="*/ 61158 h 108656"/>
                <a:gd name="connsiteX44" fmla="*/ 0 w 99342"/>
                <a:gd name="connsiteY44" fmla="*/ 70782 h 108656"/>
                <a:gd name="connsiteX45" fmla="*/ 4036 w 99342"/>
                <a:gd name="connsiteY45" fmla="*/ 80405 h 108656"/>
                <a:gd name="connsiteX46" fmla="*/ 7140 w 99342"/>
                <a:gd name="connsiteY46" fmla="*/ 86614 h 108656"/>
                <a:gd name="connsiteX47" fmla="*/ 9313 w 99342"/>
                <a:gd name="connsiteY47" fmla="*/ 94065 h 108656"/>
                <a:gd name="connsiteX48" fmla="*/ 7140 w 99342"/>
                <a:gd name="connsiteY48" fmla="*/ 107725 h 108656"/>
                <a:gd name="connsiteX49" fmla="*/ 9313 w 99342"/>
                <a:gd name="connsiteY49" fmla="*/ 107725 h 108656"/>
                <a:gd name="connsiteX50" fmla="*/ 9313 w 99342"/>
                <a:gd name="connsiteY50" fmla="*/ 108966 h 108656"/>
                <a:gd name="connsiteX51" fmla="*/ 11486 w 99342"/>
                <a:gd name="connsiteY51" fmla="*/ 108966 h 108656"/>
                <a:gd name="connsiteX52" fmla="*/ 11486 w 99342"/>
                <a:gd name="connsiteY52" fmla="*/ 110829 h 108656"/>
                <a:gd name="connsiteX53" fmla="*/ 27009 w 99342"/>
                <a:gd name="connsiteY53" fmla="*/ 110829 h 108656"/>
                <a:gd name="connsiteX54" fmla="*/ 27009 w 99342"/>
                <a:gd name="connsiteY54" fmla="*/ 70782 h 108656"/>
                <a:gd name="connsiteX55" fmla="*/ 36322 w 99342"/>
                <a:gd name="connsiteY55" fmla="*/ 83510 h 108656"/>
                <a:gd name="connsiteX56" fmla="*/ 45946 w 99342"/>
                <a:gd name="connsiteY56" fmla="*/ 96238 h 108656"/>
                <a:gd name="connsiteX57" fmla="*/ 56191 w 99342"/>
                <a:gd name="connsiteY57" fmla="*/ 107725 h 108656"/>
                <a:gd name="connsiteX58" fmla="*/ 58364 w 99342"/>
                <a:gd name="connsiteY58" fmla="*/ 107725 h 108656"/>
                <a:gd name="connsiteX59" fmla="*/ 58364 w 99342"/>
                <a:gd name="connsiteY59" fmla="*/ 108966 h 108656"/>
                <a:gd name="connsiteX60" fmla="*/ 60537 w 99342"/>
                <a:gd name="connsiteY60" fmla="*/ 108966 h 108656"/>
                <a:gd name="connsiteX61" fmla="*/ 63641 w 99342"/>
                <a:gd name="connsiteY61" fmla="*/ 110829 h 10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9342" h="108656">
                  <a:moveTo>
                    <a:pt x="63641" y="107725"/>
                  </a:moveTo>
                  <a:lnTo>
                    <a:pt x="67677" y="107725"/>
                  </a:lnTo>
                  <a:lnTo>
                    <a:pt x="63641" y="88787"/>
                  </a:lnTo>
                  <a:lnTo>
                    <a:pt x="60537" y="78232"/>
                  </a:lnTo>
                  <a:lnTo>
                    <a:pt x="53086" y="66435"/>
                  </a:lnTo>
                  <a:lnTo>
                    <a:pt x="46877" y="53707"/>
                  </a:lnTo>
                  <a:lnTo>
                    <a:pt x="54017" y="50603"/>
                  </a:lnTo>
                  <a:lnTo>
                    <a:pt x="61468" y="46567"/>
                  </a:lnTo>
                  <a:lnTo>
                    <a:pt x="67677" y="43152"/>
                  </a:lnTo>
                  <a:lnTo>
                    <a:pt x="70781" y="43152"/>
                  </a:lnTo>
                  <a:lnTo>
                    <a:pt x="70781" y="33838"/>
                  </a:lnTo>
                  <a:lnTo>
                    <a:pt x="50913" y="39116"/>
                  </a:lnTo>
                  <a:lnTo>
                    <a:pt x="31355" y="46567"/>
                  </a:lnTo>
                  <a:lnTo>
                    <a:pt x="29182" y="43152"/>
                  </a:lnTo>
                  <a:lnTo>
                    <a:pt x="27009" y="40979"/>
                  </a:lnTo>
                  <a:lnTo>
                    <a:pt x="27009" y="39116"/>
                  </a:lnTo>
                  <a:lnTo>
                    <a:pt x="23904" y="36943"/>
                  </a:lnTo>
                  <a:lnTo>
                    <a:pt x="23904" y="26388"/>
                  </a:lnTo>
                  <a:lnTo>
                    <a:pt x="43773" y="24215"/>
                  </a:lnTo>
                  <a:lnTo>
                    <a:pt x="60537" y="24215"/>
                  </a:lnTo>
                  <a:lnTo>
                    <a:pt x="80095" y="26388"/>
                  </a:lnTo>
                  <a:lnTo>
                    <a:pt x="85373" y="21110"/>
                  </a:lnTo>
                  <a:lnTo>
                    <a:pt x="90650" y="14591"/>
                  </a:lnTo>
                  <a:lnTo>
                    <a:pt x="96859" y="9313"/>
                  </a:lnTo>
                  <a:lnTo>
                    <a:pt x="96859" y="7140"/>
                  </a:lnTo>
                  <a:lnTo>
                    <a:pt x="97790" y="7140"/>
                  </a:lnTo>
                  <a:lnTo>
                    <a:pt x="99963" y="6209"/>
                  </a:lnTo>
                  <a:lnTo>
                    <a:pt x="96859" y="6209"/>
                  </a:lnTo>
                  <a:lnTo>
                    <a:pt x="96859" y="4036"/>
                  </a:lnTo>
                  <a:lnTo>
                    <a:pt x="94686" y="4036"/>
                  </a:lnTo>
                  <a:lnTo>
                    <a:pt x="94686" y="1863"/>
                  </a:lnTo>
                  <a:lnTo>
                    <a:pt x="94686" y="0"/>
                  </a:lnTo>
                  <a:lnTo>
                    <a:pt x="92823" y="0"/>
                  </a:lnTo>
                  <a:lnTo>
                    <a:pt x="90650" y="0"/>
                  </a:lnTo>
                  <a:lnTo>
                    <a:pt x="80095" y="6209"/>
                  </a:lnTo>
                  <a:lnTo>
                    <a:pt x="68608" y="9313"/>
                  </a:lnTo>
                  <a:lnTo>
                    <a:pt x="60537" y="11486"/>
                  </a:lnTo>
                  <a:lnTo>
                    <a:pt x="49050" y="11486"/>
                  </a:lnTo>
                  <a:lnTo>
                    <a:pt x="31355" y="6209"/>
                  </a:lnTo>
                  <a:lnTo>
                    <a:pt x="27009" y="11486"/>
                  </a:lnTo>
                  <a:lnTo>
                    <a:pt x="19868" y="22042"/>
                  </a:lnTo>
                  <a:lnTo>
                    <a:pt x="12418" y="35701"/>
                  </a:lnTo>
                  <a:lnTo>
                    <a:pt x="5277" y="50603"/>
                  </a:lnTo>
                  <a:lnTo>
                    <a:pt x="0" y="61158"/>
                  </a:lnTo>
                  <a:lnTo>
                    <a:pt x="0" y="70782"/>
                  </a:lnTo>
                  <a:lnTo>
                    <a:pt x="4036" y="80405"/>
                  </a:lnTo>
                  <a:lnTo>
                    <a:pt x="7140" y="86614"/>
                  </a:lnTo>
                  <a:lnTo>
                    <a:pt x="9313" y="94065"/>
                  </a:lnTo>
                  <a:lnTo>
                    <a:pt x="7140" y="107725"/>
                  </a:lnTo>
                  <a:lnTo>
                    <a:pt x="9313" y="107725"/>
                  </a:lnTo>
                  <a:lnTo>
                    <a:pt x="9313" y="108966"/>
                  </a:lnTo>
                  <a:lnTo>
                    <a:pt x="11486" y="108966"/>
                  </a:lnTo>
                  <a:lnTo>
                    <a:pt x="11486" y="110829"/>
                  </a:lnTo>
                  <a:lnTo>
                    <a:pt x="27009" y="110829"/>
                  </a:lnTo>
                  <a:lnTo>
                    <a:pt x="27009" y="70782"/>
                  </a:lnTo>
                  <a:lnTo>
                    <a:pt x="36322" y="83510"/>
                  </a:lnTo>
                  <a:lnTo>
                    <a:pt x="45946" y="96238"/>
                  </a:lnTo>
                  <a:lnTo>
                    <a:pt x="56191" y="107725"/>
                  </a:lnTo>
                  <a:lnTo>
                    <a:pt x="58364" y="107725"/>
                  </a:lnTo>
                  <a:lnTo>
                    <a:pt x="58364" y="108966"/>
                  </a:lnTo>
                  <a:lnTo>
                    <a:pt x="60537" y="108966"/>
                  </a:lnTo>
                  <a:lnTo>
                    <a:pt x="63641" y="11082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E30551D-A4CB-43E7-883D-DAF48D35F10F}"/>
                </a:ext>
              </a:extLst>
            </p:cNvPr>
            <p:cNvSpPr/>
            <p:nvPr/>
          </p:nvSpPr>
          <p:spPr>
            <a:xfrm>
              <a:off x="7352229" y="5852372"/>
              <a:ext cx="21731" cy="34149"/>
            </a:xfrm>
            <a:custGeom>
              <a:avLst/>
              <a:gdLst>
                <a:gd name="connsiteX0" fmla="*/ 18937 w 21731"/>
                <a:gd name="connsiteY0" fmla="*/ 18937 h 34149"/>
                <a:gd name="connsiteX1" fmla="*/ 11487 w 21731"/>
                <a:gd name="connsiteY1" fmla="*/ 7451 h 34149"/>
                <a:gd name="connsiteX2" fmla="*/ 0 w 21731"/>
                <a:gd name="connsiteY2" fmla="*/ 0 h 34149"/>
                <a:gd name="connsiteX3" fmla="*/ 2173 w 21731"/>
                <a:gd name="connsiteY3" fmla="*/ 13660 h 34149"/>
                <a:gd name="connsiteX4" fmla="*/ 4346 w 21731"/>
                <a:gd name="connsiteY4" fmla="*/ 22352 h 34149"/>
                <a:gd name="connsiteX5" fmla="*/ 7451 w 21731"/>
                <a:gd name="connsiteY5" fmla="*/ 31666 h 34149"/>
                <a:gd name="connsiteX6" fmla="*/ 20800 w 21731"/>
                <a:gd name="connsiteY6" fmla="*/ 36943 h 34149"/>
                <a:gd name="connsiteX7" fmla="*/ 20800 w 21731"/>
                <a:gd name="connsiteY7" fmla="*/ 31666 h 34149"/>
                <a:gd name="connsiteX8" fmla="*/ 24215 w 21731"/>
                <a:gd name="connsiteY8" fmla="*/ 316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31" h="34149">
                  <a:moveTo>
                    <a:pt x="18937" y="18937"/>
                  </a:moveTo>
                  <a:lnTo>
                    <a:pt x="11487" y="7451"/>
                  </a:lnTo>
                  <a:lnTo>
                    <a:pt x="0" y="0"/>
                  </a:lnTo>
                  <a:lnTo>
                    <a:pt x="2173" y="13660"/>
                  </a:lnTo>
                  <a:lnTo>
                    <a:pt x="4346" y="22352"/>
                  </a:lnTo>
                  <a:lnTo>
                    <a:pt x="7451" y="31666"/>
                  </a:lnTo>
                  <a:lnTo>
                    <a:pt x="20800" y="36943"/>
                  </a:lnTo>
                  <a:lnTo>
                    <a:pt x="20800" y="31666"/>
                  </a:lnTo>
                  <a:lnTo>
                    <a:pt x="24215" y="316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086C427-29AD-403B-9FD2-F12C125580AA}"/>
                </a:ext>
              </a:extLst>
            </p:cNvPr>
            <p:cNvSpPr/>
            <p:nvPr/>
          </p:nvSpPr>
          <p:spPr>
            <a:xfrm>
              <a:off x="6269084" y="5666105"/>
              <a:ext cx="24836" cy="55880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51D8B00-F57F-4EE8-BF31-C4C6F214CCA0}"/>
                </a:ext>
              </a:extLst>
            </p:cNvPr>
            <p:cNvSpPr/>
            <p:nvPr/>
          </p:nvSpPr>
          <p:spPr>
            <a:xfrm>
              <a:off x="6752448" y="5941160"/>
              <a:ext cx="599160" cy="468773"/>
            </a:xfrm>
            <a:custGeom>
              <a:avLst/>
              <a:gdLst>
                <a:gd name="connsiteX0" fmla="*/ 587363 w 599160"/>
                <a:gd name="connsiteY0" fmla="*/ 227557 h 468773"/>
                <a:gd name="connsiteX1" fmla="*/ 578050 w 599160"/>
                <a:gd name="connsiteY1" fmla="*/ 214828 h 468773"/>
                <a:gd name="connsiteX2" fmla="*/ 567495 w 599160"/>
                <a:gd name="connsiteY2" fmla="*/ 202100 h 468773"/>
                <a:gd name="connsiteX3" fmla="*/ 560355 w 599160"/>
                <a:gd name="connsiteY3" fmla="*/ 183163 h 468773"/>
                <a:gd name="connsiteX4" fmla="*/ 540486 w 599160"/>
                <a:gd name="connsiteY4" fmla="*/ 183163 h 468773"/>
                <a:gd name="connsiteX5" fmla="*/ 536450 w 599160"/>
                <a:gd name="connsiteY5" fmla="*/ 165157 h 468773"/>
                <a:gd name="connsiteX6" fmla="*/ 526826 w 599160"/>
                <a:gd name="connsiteY6" fmla="*/ 151498 h 468773"/>
                <a:gd name="connsiteX7" fmla="*/ 523722 w 599160"/>
                <a:gd name="connsiteY7" fmla="*/ 146220 h 468773"/>
                <a:gd name="connsiteX8" fmla="*/ 520617 w 599160"/>
                <a:gd name="connsiteY8" fmla="*/ 143115 h 468773"/>
                <a:gd name="connsiteX9" fmla="*/ 514408 w 599160"/>
                <a:gd name="connsiteY9" fmla="*/ 140942 h 468773"/>
                <a:gd name="connsiteX10" fmla="*/ 509131 w 599160"/>
                <a:gd name="connsiteY10" fmla="*/ 138769 h 468773"/>
                <a:gd name="connsiteX11" fmla="*/ 499818 w 599160"/>
                <a:gd name="connsiteY11" fmla="*/ 138769 h 468773"/>
                <a:gd name="connsiteX12" fmla="*/ 496713 w 599160"/>
                <a:gd name="connsiteY12" fmla="*/ 129145 h 468773"/>
                <a:gd name="connsiteX13" fmla="*/ 492677 w 599160"/>
                <a:gd name="connsiteY13" fmla="*/ 116417 h 468773"/>
                <a:gd name="connsiteX14" fmla="*/ 487400 w 599160"/>
                <a:gd name="connsiteY14" fmla="*/ 98411 h 468773"/>
                <a:gd name="connsiteX15" fmla="*/ 484295 w 599160"/>
                <a:gd name="connsiteY15" fmla="*/ 83820 h 468773"/>
                <a:gd name="connsiteX16" fmla="*/ 479949 w 599160"/>
                <a:gd name="connsiteY16" fmla="*/ 71092 h 468773"/>
                <a:gd name="connsiteX17" fmla="*/ 479949 w 599160"/>
                <a:gd name="connsiteY17" fmla="*/ 64573 h 468773"/>
                <a:gd name="connsiteX18" fmla="*/ 476845 w 599160"/>
                <a:gd name="connsiteY18" fmla="*/ 63641 h 468773"/>
                <a:gd name="connsiteX19" fmla="*/ 472809 w 599160"/>
                <a:gd name="connsiteY19" fmla="*/ 63641 h 468773"/>
                <a:gd name="connsiteX20" fmla="*/ 467531 w 599160"/>
                <a:gd name="connsiteY20" fmla="*/ 61468 h 468773"/>
                <a:gd name="connsiteX21" fmla="*/ 463496 w 599160"/>
                <a:gd name="connsiteY21" fmla="*/ 61468 h 468773"/>
                <a:gd name="connsiteX22" fmla="*/ 458218 w 599160"/>
                <a:gd name="connsiteY22" fmla="*/ 59295 h 468773"/>
                <a:gd name="connsiteX23" fmla="*/ 456045 w 599160"/>
                <a:gd name="connsiteY23" fmla="*/ 57122 h 468773"/>
                <a:gd name="connsiteX24" fmla="*/ 452940 w 599160"/>
                <a:gd name="connsiteY24" fmla="*/ 49982 h 468773"/>
                <a:gd name="connsiteX25" fmla="*/ 448905 w 599160"/>
                <a:gd name="connsiteY25" fmla="*/ 37253 h 468773"/>
                <a:gd name="connsiteX26" fmla="*/ 443627 w 599160"/>
                <a:gd name="connsiteY26" fmla="*/ 22352 h 468773"/>
                <a:gd name="connsiteX27" fmla="*/ 441454 w 599160"/>
                <a:gd name="connsiteY27" fmla="*/ 9624 h 468773"/>
                <a:gd name="connsiteX28" fmla="*/ 440523 w 599160"/>
                <a:gd name="connsiteY28" fmla="*/ 0 h 468773"/>
                <a:gd name="connsiteX29" fmla="*/ 436487 w 599160"/>
                <a:gd name="connsiteY29" fmla="*/ 0 h 468773"/>
                <a:gd name="connsiteX30" fmla="*/ 431209 w 599160"/>
                <a:gd name="connsiteY30" fmla="*/ 19247 h 468773"/>
                <a:gd name="connsiteX31" fmla="*/ 426863 w 599160"/>
                <a:gd name="connsiteY31" fmla="*/ 42531 h 468773"/>
                <a:gd name="connsiteX32" fmla="*/ 425931 w 599160"/>
                <a:gd name="connsiteY32" fmla="*/ 66746 h 468773"/>
                <a:gd name="connsiteX33" fmla="*/ 420654 w 599160"/>
                <a:gd name="connsiteY33" fmla="*/ 91271 h 468773"/>
                <a:gd name="connsiteX34" fmla="*/ 411341 w 599160"/>
                <a:gd name="connsiteY34" fmla="*/ 105862 h 468773"/>
                <a:gd name="connsiteX35" fmla="*/ 398923 w 599160"/>
                <a:gd name="connsiteY35" fmla="*/ 105862 h 468773"/>
                <a:gd name="connsiteX36" fmla="*/ 382159 w 599160"/>
                <a:gd name="connsiteY36" fmla="*/ 100584 h 468773"/>
                <a:gd name="connsiteX37" fmla="*/ 365395 w 599160"/>
                <a:gd name="connsiteY37" fmla="*/ 91271 h 468773"/>
                <a:gd name="connsiteX38" fmla="*/ 348941 w 599160"/>
                <a:gd name="connsiteY38" fmla="*/ 81647 h 468773"/>
                <a:gd name="connsiteX39" fmla="*/ 336213 w 599160"/>
                <a:gd name="connsiteY39" fmla="*/ 74196 h 468773"/>
                <a:gd name="connsiteX40" fmla="*/ 343663 w 599160"/>
                <a:gd name="connsiteY40" fmla="*/ 49982 h 468773"/>
                <a:gd name="connsiteX41" fmla="*/ 356081 w 599160"/>
                <a:gd name="connsiteY41" fmla="*/ 33838 h 468773"/>
                <a:gd name="connsiteX42" fmla="*/ 356081 w 599160"/>
                <a:gd name="connsiteY42" fmla="*/ 24525 h 468773"/>
                <a:gd name="connsiteX43" fmla="*/ 338386 w 599160"/>
                <a:gd name="connsiteY43" fmla="*/ 26698 h 468773"/>
                <a:gd name="connsiteX44" fmla="*/ 321622 w 599160"/>
                <a:gd name="connsiteY44" fmla="*/ 26698 h 468773"/>
                <a:gd name="connsiteX45" fmla="*/ 306099 w 599160"/>
                <a:gd name="connsiteY45" fmla="*/ 24525 h 468773"/>
                <a:gd name="connsiteX46" fmla="*/ 291509 w 599160"/>
                <a:gd name="connsiteY46" fmla="*/ 17075 h 468773"/>
                <a:gd name="connsiteX47" fmla="*/ 276917 w 599160"/>
                <a:gd name="connsiteY47" fmla="*/ 17075 h 468773"/>
                <a:gd name="connsiteX48" fmla="*/ 277849 w 599160"/>
                <a:gd name="connsiteY48" fmla="*/ 19247 h 468773"/>
                <a:gd name="connsiteX49" fmla="*/ 280022 w 599160"/>
                <a:gd name="connsiteY49" fmla="*/ 20179 h 468773"/>
                <a:gd name="connsiteX50" fmla="*/ 280022 w 599160"/>
                <a:gd name="connsiteY50" fmla="*/ 22352 h 468773"/>
                <a:gd name="connsiteX51" fmla="*/ 284368 w 599160"/>
                <a:gd name="connsiteY51" fmla="*/ 24525 h 468773"/>
                <a:gd name="connsiteX52" fmla="*/ 274745 w 599160"/>
                <a:gd name="connsiteY52" fmla="*/ 33838 h 468773"/>
                <a:gd name="connsiteX53" fmla="*/ 265431 w 599160"/>
                <a:gd name="connsiteY53" fmla="*/ 37253 h 468773"/>
                <a:gd name="connsiteX54" fmla="*/ 256118 w 599160"/>
                <a:gd name="connsiteY54" fmla="*/ 42531 h 468773"/>
                <a:gd name="connsiteX55" fmla="*/ 248977 w 599160"/>
                <a:gd name="connsiteY55" fmla="*/ 48740 h 468773"/>
                <a:gd name="connsiteX56" fmla="*/ 243700 w 599160"/>
                <a:gd name="connsiteY56" fmla="*/ 57122 h 468773"/>
                <a:gd name="connsiteX57" fmla="*/ 240595 w 599160"/>
                <a:gd name="connsiteY57" fmla="*/ 74196 h 468773"/>
                <a:gd name="connsiteX58" fmla="*/ 234387 w 599160"/>
                <a:gd name="connsiteY58" fmla="*/ 72023 h 468773"/>
                <a:gd name="connsiteX59" fmla="*/ 230972 w 599160"/>
                <a:gd name="connsiteY59" fmla="*/ 71092 h 468773"/>
                <a:gd name="connsiteX60" fmla="*/ 226005 w 599160"/>
                <a:gd name="connsiteY60" fmla="*/ 71092 h 468773"/>
                <a:gd name="connsiteX61" fmla="*/ 220727 w 599160"/>
                <a:gd name="connsiteY61" fmla="*/ 68919 h 468773"/>
                <a:gd name="connsiteX62" fmla="*/ 218554 w 599160"/>
                <a:gd name="connsiteY62" fmla="*/ 63641 h 468773"/>
                <a:gd name="connsiteX63" fmla="*/ 218554 w 599160"/>
                <a:gd name="connsiteY63" fmla="*/ 59295 h 468773"/>
                <a:gd name="connsiteX64" fmla="*/ 218554 w 599160"/>
                <a:gd name="connsiteY64" fmla="*/ 56191 h 468773"/>
                <a:gd name="connsiteX65" fmla="*/ 216381 w 599160"/>
                <a:gd name="connsiteY65" fmla="*/ 54017 h 468773"/>
                <a:gd name="connsiteX66" fmla="*/ 209241 w 599160"/>
                <a:gd name="connsiteY66" fmla="*/ 49982 h 468773"/>
                <a:gd name="connsiteX67" fmla="*/ 198685 w 599160"/>
                <a:gd name="connsiteY67" fmla="*/ 56191 h 468773"/>
                <a:gd name="connsiteX68" fmla="*/ 187509 w 599160"/>
                <a:gd name="connsiteY68" fmla="*/ 63641 h 468773"/>
                <a:gd name="connsiteX69" fmla="*/ 176954 w 599160"/>
                <a:gd name="connsiteY69" fmla="*/ 72023 h 468773"/>
                <a:gd name="connsiteX70" fmla="*/ 167641 w 599160"/>
                <a:gd name="connsiteY70" fmla="*/ 81647 h 468773"/>
                <a:gd name="connsiteX71" fmla="*/ 160190 w 599160"/>
                <a:gd name="connsiteY71" fmla="*/ 85683 h 468773"/>
                <a:gd name="connsiteX72" fmla="*/ 160190 w 599160"/>
                <a:gd name="connsiteY72" fmla="*/ 98411 h 468773"/>
                <a:gd name="connsiteX73" fmla="*/ 145599 w 599160"/>
                <a:gd name="connsiteY73" fmla="*/ 103689 h 468773"/>
                <a:gd name="connsiteX74" fmla="*/ 134112 w 599160"/>
                <a:gd name="connsiteY74" fmla="*/ 114554 h 468773"/>
                <a:gd name="connsiteX75" fmla="*/ 126041 w 599160"/>
                <a:gd name="connsiteY75" fmla="*/ 129145 h 468773"/>
                <a:gd name="connsiteX76" fmla="*/ 120763 w 599160"/>
                <a:gd name="connsiteY76" fmla="*/ 143115 h 468773"/>
                <a:gd name="connsiteX77" fmla="*/ 106172 w 599160"/>
                <a:gd name="connsiteY77" fmla="*/ 146220 h 468773"/>
                <a:gd name="connsiteX78" fmla="*/ 89409 w 599160"/>
                <a:gd name="connsiteY78" fmla="*/ 150256 h 468773"/>
                <a:gd name="connsiteX79" fmla="*/ 70782 w 599160"/>
                <a:gd name="connsiteY79" fmla="*/ 153671 h 468773"/>
                <a:gd name="connsiteX80" fmla="*/ 56191 w 599160"/>
                <a:gd name="connsiteY80" fmla="*/ 155533 h 468773"/>
                <a:gd name="connsiteX81" fmla="*/ 47809 w 599160"/>
                <a:gd name="connsiteY81" fmla="*/ 155533 h 468773"/>
                <a:gd name="connsiteX82" fmla="*/ 34149 w 599160"/>
                <a:gd name="connsiteY82" fmla="*/ 161121 h 468773"/>
                <a:gd name="connsiteX83" fmla="*/ 23904 w 599160"/>
                <a:gd name="connsiteY83" fmla="*/ 170435 h 468773"/>
                <a:gd name="connsiteX84" fmla="*/ 16454 w 599160"/>
                <a:gd name="connsiteY84" fmla="*/ 180990 h 468773"/>
                <a:gd name="connsiteX85" fmla="*/ 9313 w 599160"/>
                <a:gd name="connsiteY85" fmla="*/ 192787 h 468773"/>
                <a:gd name="connsiteX86" fmla="*/ 0 w 599160"/>
                <a:gd name="connsiteY86" fmla="*/ 203342 h 468773"/>
                <a:gd name="connsiteX87" fmla="*/ 4036 w 599160"/>
                <a:gd name="connsiteY87" fmla="*/ 216070 h 468773"/>
                <a:gd name="connsiteX88" fmla="*/ 7140 w 599160"/>
                <a:gd name="connsiteY88" fmla="*/ 227557 h 468773"/>
                <a:gd name="connsiteX89" fmla="*/ 16454 w 599160"/>
                <a:gd name="connsiteY89" fmla="*/ 237180 h 468773"/>
                <a:gd name="connsiteX90" fmla="*/ 14591 w 599160"/>
                <a:gd name="connsiteY90" fmla="*/ 240285 h 468773"/>
                <a:gd name="connsiteX91" fmla="*/ 13349 w 599160"/>
                <a:gd name="connsiteY91" fmla="*/ 242458 h 468773"/>
                <a:gd name="connsiteX92" fmla="*/ 11176 w 599160"/>
                <a:gd name="connsiteY92" fmla="*/ 244631 h 468773"/>
                <a:gd name="connsiteX93" fmla="*/ 9313 w 599160"/>
                <a:gd name="connsiteY93" fmla="*/ 242458 h 468773"/>
                <a:gd name="connsiteX94" fmla="*/ 7140 w 599160"/>
                <a:gd name="connsiteY94" fmla="*/ 242458 h 468773"/>
                <a:gd name="connsiteX95" fmla="*/ 4036 w 599160"/>
                <a:gd name="connsiteY95" fmla="*/ 240285 h 468773"/>
                <a:gd name="connsiteX96" fmla="*/ 0 w 599160"/>
                <a:gd name="connsiteY96" fmla="*/ 240285 h 468773"/>
                <a:gd name="connsiteX97" fmla="*/ 4036 w 599160"/>
                <a:gd name="connsiteY97" fmla="*/ 253013 h 468773"/>
                <a:gd name="connsiteX98" fmla="*/ 9313 w 599160"/>
                <a:gd name="connsiteY98" fmla="*/ 270088 h 468773"/>
                <a:gd name="connsiteX99" fmla="*/ 18627 w 599160"/>
                <a:gd name="connsiteY99" fmla="*/ 289025 h 468773"/>
                <a:gd name="connsiteX100" fmla="*/ 25767 w 599160"/>
                <a:gd name="connsiteY100" fmla="*/ 309204 h 468773"/>
                <a:gd name="connsiteX101" fmla="*/ 33218 w 599160"/>
                <a:gd name="connsiteY101" fmla="*/ 327210 h 468773"/>
                <a:gd name="connsiteX102" fmla="*/ 34149 w 599160"/>
                <a:gd name="connsiteY102" fmla="*/ 346147 h 468773"/>
                <a:gd name="connsiteX103" fmla="*/ 33218 w 599160"/>
                <a:gd name="connsiteY103" fmla="*/ 361980 h 468773"/>
                <a:gd name="connsiteX104" fmla="*/ 23904 w 599160"/>
                <a:gd name="connsiteY104" fmla="*/ 375639 h 468773"/>
                <a:gd name="connsiteX105" fmla="*/ 27009 w 599160"/>
                <a:gd name="connsiteY105" fmla="*/ 381227 h 468773"/>
                <a:gd name="connsiteX106" fmla="*/ 33218 w 599160"/>
                <a:gd name="connsiteY106" fmla="*/ 386505 h 468773"/>
                <a:gd name="connsiteX107" fmla="*/ 36322 w 599160"/>
                <a:gd name="connsiteY107" fmla="*/ 391782 h 468773"/>
                <a:gd name="connsiteX108" fmla="*/ 40358 w 599160"/>
                <a:gd name="connsiteY108" fmla="*/ 398923 h 468773"/>
                <a:gd name="connsiteX109" fmla="*/ 54949 w 599160"/>
                <a:gd name="connsiteY109" fmla="*/ 398923 h 468773"/>
                <a:gd name="connsiteX110" fmla="*/ 67677 w 599160"/>
                <a:gd name="connsiteY110" fmla="*/ 397991 h 468773"/>
                <a:gd name="connsiteX111" fmla="*/ 77922 w 599160"/>
                <a:gd name="connsiteY111" fmla="*/ 391782 h 468773"/>
                <a:gd name="connsiteX112" fmla="*/ 91582 w 599160"/>
                <a:gd name="connsiteY112" fmla="*/ 386505 h 468773"/>
                <a:gd name="connsiteX113" fmla="*/ 103999 w 599160"/>
                <a:gd name="connsiteY113" fmla="*/ 383090 h 468773"/>
                <a:gd name="connsiteX114" fmla="*/ 121695 w 599160"/>
                <a:gd name="connsiteY114" fmla="*/ 381227 h 468773"/>
                <a:gd name="connsiteX115" fmla="*/ 138459 w 599160"/>
                <a:gd name="connsiteY115" fmla="*/ 383090 h 468773"/>
                <a:gd name="connsiteX116" fmla="*/ 156154 w 599160"/>
                <a:gd name="connsiteY116" fmla="*/ 383090 h 468773"/>
                <a:gd name="connsiteX117" fmla="*/ 163294 w 599160"/>
                <a:gd name="connsiteY117" fmla="*/ 358875 h 468773"/>
                <a:gd name="connsiteX118" fmla="*/ 176954 w 599160"/>
                <a:gd name="connsiteY118" fmla="*/ 354529 h 468773"/>
                <a:gd name="connsiteX119" fmla="*/ 194649 w 599160"/>
                <a:gd name="connsiteY119" fmla="*/ 351425 h 468773"/>
                <a:gd name="connsiteX120" fmla="*/ 214518 w 599160"/>
                <a:gd name="connsiteY120" fmla="*/ 347078 h 468773"/>
                <a:gd name="connsiteX121" fmla="*/ 234387 w 599160"/>
                <a:gd name="connsiteY121" fmla="*/ 346147 h 468773"/>
                <a:gd name="connsiteX122" fmla="*/ 255186 w 599160"/>
                <a:gd name="connsiteY122" fmla="*/ 343974 h 468773"/>
                <a:gd name="connsiteX123" fmla="*/ 269777 w 599160"/>
                <a:gd name="connsiteY123" fmla="*/ 346147 h 468773"/>
                <a:gd name="connsiteX124" fmla="*/ 280022 w 599160"/>
                <a:gd name="connsiteY124" fmla="*/ 349252 h 468773"/>
                <a:gd name="connsiteX125" fmla="*/ 296786 w 599160"/>
                <a:gd name="connsiteY125" fmla="*/ 351425 h 468773"/>
                <a:gd name="connsiteX126" fmla="*/ 309204 w 599160"/>
                <a:gd name="connsiteY126" fmla="*/ 358875 h 468773"/>
                <a:gd name="connsiteX127" fmla="*/ 318517 w 599160"/>
                <a:gd name="connsiteY127" fmla="*/ 368499 h 468773"/>
                <a:gd name="connsiteX128" fmla="*/ 325968 w 599160"/>
                <a:gd name="connsiteY128" fmla="*/ 379054 h 468773"/>
                <a:gd name="connsiteX129" fmla="*/ 331245 w 599160"/>
                <a:gd name="connsiteY129" fmla="*/ 390541 h 468773"/>
                <a:gd name="connsiteX130" fmla="*/ 345837 w 599160"/>
                <a:gd name="connsiteY130" fmla="*/ 384332 h 468773"/>
                <a:gd name="connsiteX131" fmla="*/ 355150 w 599160"/>
                <a:gd name="connsiteY131" fmla="*/ 379054 h 468773"/>
                <a:gd name="connsiteX132" fmla="*/ 363532 w 599160"/>
                <a:gd name="connsiteY132" fmla="*/ 369431 h 468773"/>
                <a:gd name="connsiteX133" fmla="*/ 363532 w 599160"/>
                <a:gd name="connsiteY133" fmla="*/ 375639 h 468773"/>
                <a:gd name="connsiteX134" fmla="*/ 367568 w 599160"/>
                <a:gd name="connsiteY134" fmla="*/ 375639 h 468773"/>
                <a:gd name="connsiteX135" fmla="*/ 363532 w 599160"/>
                <a:gd name="connsiteY135" fmla="*/ 381227 h 468773"/>
                <a:gd name="connsiteX136" fmla="*/ 358254 w 599160"/>
                <a:gd name="connsiteY136" fmla="*/ 386505 h 468773"/>
                <a:gd name="connsiteX137" fmla="*/ 350804 w 599160"/>
                <a:gd name="connsiteY137" fmla="*/ 390541 h 468773"/>
                <a:gd name="connsiteX138" fmla="*/ 350804 w 599160"/>
                <a:gd name="connsiteY138" fmla="*/ 393645 h 468773"/>
                <a:gd name="connsiteX139" fmla="*/ 356081 w 599160"/>
                <a:gd name="connsiteY139" fmla="*/ 393645 h 468773"/>
                <a:gd name="connsiteX140" fmla="*/ 356081 w 599160"/>
                <a:gd name="connsiteY140" fmla="*/ 398923 h 468773"/>
                <a:gd name="connsiteX141" fmla="*/ 358254 w 599160"/>
                <a:gd name="connsiteY141" fmla="*/ 398923 h 468773"/>
                <a:gd name="connsiteX142" fmla="*/ 360427 w 599160"/>
                <a:gd name="connsiteY142" fmla="*/ 398923 h 468773"/>
                <a:gd name="connsiteX143" fmla="*/ 362290 w 599160"/>
                <a:gd name="connsiteY143" fmla="*/ 397991 h 468773"/>
                <a:gd name="connsiteX144" fmla="*/ 362290 w 599160"/>
                <a:gd name="connsiteY144" fmla="*/ 395818 h 468773"/>
                <a:gd name="connsiteX145" fmla="*/ 363532 w 599160"/>
                <a:gd name="connsiteY145" fmla="*/ 393645 h 468773"/>
                <a:gd name="connsiteX146" fmla="*/ 369741 w 599160"/>
                <a:gd name="connsiteY146" fmla="*/ 395818 h 468773"/>
                <a:gd name="connsiteX147" fmla="*/ 370672 w 599160"/>
                <a:gd name="connsiteY147" fmla="*/ 397991 h 468773"/>
                <a:gd name="connsiteX148" fmla="*/ 372845 w 599160"/>
                <a:gd name="connsiteY148" fmla="*/ 398923 h 468773"/>
                <a:gd name="connsiteX149" fmla="*/ 372845 w 599160"/>
                <a:gd name="connsiteY149" fmla="*/ 401096 h 468773"/>
                <a:gd name="connsiteX150" fmla="*/ 372845 w 599160"/>
                <a:gd name="connsiteY150" fmla="*/ 403269 h 468773"/>
                <a:gd name="connsiteX151" fmla="*/ 370672 w 599160"/>
                <a:gd name="connsiteY151" fmla="*/ 405442 h 468773"/>
                <a:gd name="connsiteX152" fmla="*/ 370672 w 599160"/>
                <a:gd name="connsiteY152" fmla="*/ 406373 h 468773"/>
                <a:gd name="connsiteX153" fmla="*/ 372845 w 599160"/>
                <a:gd name="connsiteY153" fmla="*/ 408547 h 468773"/>
                <a:gd name="connsiteX154" fmla="*/ 376881 w 599160"/>
                <a:gd name="connsiteY154" fmla="*/ 410720 h 468773"/>
                <a:gd name="connsiteX155" fmla="*/ 379986 w 599160"/>
                <a:gd name="connsiteY155" fmla="*/ 413824 h 468773"/>
                <a:gd name="connsiteX156" fmla="*/ 385263 w 599160"/>
                <a:gd name="connsiteY156" fmla="*/ 415997 h 468773"/>
                <a:gd name="connsiteX157" fmla="*/ 391472 w 599160"/>
                <a:gd name="connsiteY157" fmla="*/ 418170 h 468773"/>
                <a:gd name="connsiteX158" fmla="*/ 396750 w 599160"/>
                <a:gd name="connsiteY158" fmla="*/ 419102 h 468773"/>
                <a:gd name="connsiteX159" fmla="*/ 403890 w 599160"/>
                <a:gd name="connsiteY159" fmla="*/ 456355 h 468773"/>
                <a:gd name="connsiteX160" fmla="*/ 420654 w 599160"/>
                <a:gd name="connsiteY160" fmla="*/ 458218 h 468773"/>
                <a:gd name="connsiteX161" fmla="*/ 434314 w 599160"/>
                <a:gd name="connsiteY161" fmla="*/ 460391 h 468773"/>
                <a:gd name="connsiteX162" fmla="*/ 447663 w 599160"/>
                <a:gd name="connsiteY162" fmla="*/ 462564 h 468773"/>
                <a:gd name="connsiteX163" fmla="*/ 458218 w 599160"/>
                <a:gd name="connsiteY163" fmla="*/ 458218 h 468773"/>
                <a:gd name="connsiteX164" fmla="*/ 467531 w 599160"/>
                <a:gd name="connsiteY164" fmla="*/ 451078 h 468773"/>
                <a:gd name="connsiteX165" fmla="*/ 479949 w 599160"/>
                <a:gd name="connsiteY165" fmla="*/ 462564 h 468773"/>
                <a:gd name="connsiteX166" fmla="*/ 491436 w 599160"/>
                <a:gd name="connsiteY166" fmla="*/ 470946 h 468773"/>
                <a:gd name="connsiteX167" fmla="*/ 499818 w 599160"/>
                <a:gd name="connsiteY167" fmla="*/ 467842 h 468773"/>
                <a:gd name="connsiteX168" fmla="*/ 513477 w 599160"/>
                <a:gd name="connsiteY168" fmla="*/ 462564 h 468773"/>
                <a:gd name="connsiteX169" fmla="*/ 525895 w 599160"/>
                <a:gd name="connsiteY169" fmla="*/ 456355 h 468773"/>
                <a:gd name="connsiteX170" fmla="*/ 536450 w 599160"/>
                <a:gd name="connsiteY170" fmla="*/ 451078 h 468773"/>
                <a:gd name="connsiteX171" fmla="*/ 545764 w 599160"/>
                <a:gd name="connsiteY171" fmla="*/ 441454 h 468773"/>
                <a:gd name="connsiteX172" fmla="*/ 551041 w 599160"/>
                <a:gd name="connsiteY172" fmla="*/ 428726 h 468773"/>
                <a:gd name="connsiteX173" fmla="*/ 555077 w 599160"/>
                <a:gd name="connsiteY173" fmla="*/ 412893 h 468773"/>
                <a:gd name="connsiteX174" fmla="*/ 560355 w 599160"/>
                <a:gd name="connsiteY174" fmla="*/ 397991 h 468773"/>
                <a:gd name="connsiteX175" fmla="*/ 563459 w 599160"/>
                <a:gd name="connsiteY175" fmla="*/ 383090 h 468773"/>
                <a:gd name="connsiteX176" fmla="*/ 574945 w 599160"/>
                <a:gd name="connsiteY176" fmla="*/ 358875 h 468773"/>
                <a:gd name="connsiteX177" fmla="*/ 584259 w 599160"/>
                <a:gd name="connsiteY177" fmla="*/ 336523 h 468773"/>
                <a:gd name="connsiteX178" fmla="*/ 592641 w 599160"/>
                <a:gd name="connsiteY178" fmla="*/ 316655 h 468773"/>
                <a:gd name="connsiteX179" fmla="*/ 598850 w 599160"/>
                <a:gd name="connsiteY179" fmla="*/ 294303 h 468773"/>
                <a:gd name="connsiteX180" fmla="*/ 599781 w 599160"/>
                <a:gd name="connsiteY180" fmla="*/ 271950 h 468773"/>
                <a:gd name="connsiteX181" fmla="*/ 596677 w 599160"/>
                <a:gd name="connsiteY181" fmla="*/ 244631 h 4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599160" h="468773">
                  <a:moveTo>
                    <a:pt x="587363" y="227557"/>
                  </a:moveTo>
                  <a:lnTo>
                    <a:pt x="578050" y="214828"/>
                  </a:lnTo>
                  <a:lnTo>
                    <a:pt x="567495" y="202100"/>
                  </a:lnTo>
                  <a:lnTo>
                    <a:pt x="560355" y="183163"/>
                  </a:lnTo>
                  <a:lnTo>
                    <a:pt x="540486" y="183163"/>
                  </a:lnTo>
                  <a:lnTo>
                    <a:pt x="536450" y="165157"/>
                  </a:lnTo>
                  <a:lnTo>
                    <a:pt x="526826" y="151498"/>
                  </a:lnTo>
                  <a:lnTo>
                    <a:pt x="523722" y="146220"/>
                  </a:lnTo>
                  <a:lnTo>
                    <a:pt x="520617" y="143115"/>
                  </a:lnTo>
                  <a:lnTo>
                    <a:pt x="514408" y="140942"/>
                  </a:lnTo>
                  <a:lnTo>
                    <a:pt x="509131" y="138769"/>
                  </a:lnTo>
                  <a:lnTo>
                    <a:pt x="499818" y="138769"/>
                  </a:lnTo>
                  <a:lnTo>
                    <a:pt x="496713" y="129145"/>
                  </a:lnTo>
                  <a:lnTo>
                    <a:pt x="492677" y="116417"/>
                  </a:lnTo>
                  <a:lnTo>
                    <a:pt x="487400" y="98411"/>
                  </a:lnTo>
                  <a:lnTo>
                    <a:pt x="484295" y="83820"/>
                  </a:lnTo>
                  <a:lnTo>
                    <a:pt x="479949" y="71092"/>
                  </a:lnTo>
                  <a:lnTo>
                    <a:pt x="479949" y="64573"/>
                  </a:lnTo>
                  <a:lnTo>
                    <a:pt x="476845" y="63641"/>
                  </a:lnTo>
                  <a:lnTo>
                    <a:pt x="472809" y="63641"/>
                  </a:lnTo>
                  <a:lnTo>
                    <a:pt x="467531" y="61468"/>
                  </a:lnTo>
                  <a:lnTo>
                    <a:pt x="463496" y="61468"/>
                  </a:lnTo>
                  <a:lnTo>
                    <a:pt x="458218" y="59295"/>
                  </a:lnTo>
                  <a:lnTo>
                    <a:pt x="456045" y="57122"/>
                  </a:lnTo>
                  <a:lnTo>
                    <a:pt x="452940" y="49982"/>
                  </a:lnTo>
                  <a:lnTo>
                    <a:pt x="448905" y="37253"/>
                  </a:lnTo>
                  <a:lnTo>
                    <a:pt x="443627" y="22352"/>
                  </a:lnTo>
                  <a:lnTo>
                    <a:pt x="441454" y="9624"/>
                  </a:lnTo>
                  <a:lnTo>
                    <a:pt x="440523" y="0"/>
                  </a:lnTo>
                  <a:lnTo>
                    <a:pt x="436487" y="0"/>
                  </a:lnTo>
                  <a:lnTo>
                    <a:pt x="431209" y="19247"/>
                  </a:lnTo>
                  <a:lnTo>
                    <a:pt x="426863" y="42531"/>
                  </a:lnTo>
                  <a:lnTo>
                    <a:pt x="425931" y="66746"/>
                  </a:lnTo>
                  <a:lnTo>
                    <a:pt x="420654" y="91271"/>
                  </a:lnTo>
                  <a:lnTo>
                    <a:pt x="411341" y="105862"/>
                  </a:lnTo>
                  <a:lnTo>
                    <a:pt x="398923" y="105862"/>
                  </a:lnTo>
                  <a:lnTo>
                    <a:pt x="382159" y="100584"/>
                  </a:lnTo>
                  <a:lnTo>
                    <a:pt x="365395" y="91271"/>
                  </a:lnTo>
                  <a:lnTo>
                    <a:pt x="348941" y="81647"/>
                  </a:lnTo>
                  <a:lnTo>
                    <a:pt x="336213" y="74196"/>
                  </a:lnTo>
                  <a:lnTo>
                    <a:pt x="343663" y="49982"/>
                  </a:lnTo>
                  <a:lnTo>
                    <a:pt x="356081" y="33838"/>
                  </a:lnTo>
                  <a:lnTo>
                    <a:pt x="356081" y="24525"/>
                  </a:lnTo>
                  <a:lnTo>
                    <a:pt x="338386" y="26698"/>
                  </a:lnTo>
                  <a:lnTo>
                    <a:pt x="321622" y="26698"/>
                  </a:lnTo>
                  <a:lnTo>
                    <a:pt x="306099" y="24525"/>
                  </a:lnTo>
                  <a:lnTo>
                    <a:pt x="291509" y="17075"/>
                  </a:lnTo>
                  <a:lnTo>
                    <a:pt x="276917" y="17075"/>
                  </a:lnTo>
                  <a:lnTo>
                    <a:pt x="277849" y="19247"/>
                  </a:lnTo>
                  <a:lnTo>
                    <a:pt x="280022" y="20179"/>
                  </a:lnTo>
                  <a:lnTo>
                    <a:pt x="280022" y="22352"/>
                  </a:lnTo>
                  <a:lnTo>
                    <a:pt x="284368" y="24525"/>
                  </a:lnTo>
                  <a:lnTo>
                    <a:pt x="274745" y="33838"/>
                  </a:lnTo>
                  <a:lnTo>
                    <a:pt x="265431" y="37253"/>
                  </a:lnTo>
                  <a:lnTo>
                    <a:pt x="256118" y="42531"/>
                  </a:lnTo>
                  <a:lnTo>
                    <a:pt x="248977" y="48740"/>
                  </a:lnTo>
                  <a:lnTo>
                    <a:pt x="243700" y="57122"/>
                  </a:lnTo>
                  <a:lnTo>
                    <a:pt x="240595" y="74196"/>
                  </a:lnTo>
                  <a:lnTo>
                    <a:pt x="234387" y="72023"/>
                  </a:lnTo>
                  <a:lnTo>
                    <a:pt x="230972" y="71092"/>
                  </a:lnTo>
                  <a:lnTo>
                    <a:pt x="226005" y="71092"/>
                  </a:lnTo>
                  <a:lnTo>
                    <a:pt x="220727" y="68919"/>
                  </a:lnTo>
                  <a:lnTo>
                    <a:pt x="218554" y="63641"/>
                  </a:lnTo>
                  <a:lnTo>
                    <a:pt x="218554" y="59295"/>
                  </a:lnTo>
                  <a:lnTo>
                    <a:pt x="218554" y="56191"/>
                  </a:lnTo>
                  <a:lnTo>
                    <a:pt x="216381" y="54017"/>
                  </a:lnTo>
                  <a:lnTo>
                    <a:pt x="209241" y="49982"/>
                  </a:lnTo>
                  <a:lnTo>
                    <a:pt x="198685" y="56191"/>
                  </a:lnTo>
                  <a:lnTo>
                    <a:pt x="187509" y="63641"/>
                  </a:lnTo>
                  <a:lnTo>
                    <a:pt x="176954" y="72023"/>
                  </a:lnTo>
                  <a:lnTo>
                    <a:pt x="167641" y="81647"/>
                  </a:lnTo>
                  <a:lnTo>
                    <a:pt x="160190" y="85683"/>
                  </a:lnTo>
                  <a:lnTo>
                    <a:pt x="160190" y="98411"/>
                  </a:lnTo>
                  <a:lnTo>
                    <a:pt x="145599" y="103689"/>
                  </a:lnTo>
                  <a:lnTo>
                    <a:pt x="134112" y="114554"/>
                  </a:lnTo>
                  <a:lnTo>
                    <a:pt x="126041" y="129145"/>
                  </a:lnTo>
                  <a:lnTo>
                    <a:pt x="120763" y="143115"/>
                  </a:lnTo>
                  <a:lnTo>
                    <a:pt x="106172" y="146220"/>
                  </a:lnTo>
                  <a:lnTo>
                    <a:pt x="89409" y="150256"/>
                  </a:lnTo>
                  <a:lnTo>
                    <a:pt x="70782" y="153671"/>
                  </a:lnTo>
                  <a:lnTo>
                    <a:pt x="56191" y="155533"/>
                  </a:lnTo>
                  <a:lnTo>
                    <a:pt x="47809" y="155533"/>
                  </a:lnTo>
                  <a:lnTo>
                    <a:pt x="34149" y="161121"/>
                  </a:lnTo>
                  <a:lnTo>
                    <a:pt x="23904" y="170435"/>
                  </a:lnTo>
                  <a:lnTo>
                    <a:pt x="16454" y="180990"/>
                  </a:lnTo>
                  <a:lnTo>
                    <a:pt x="9313" y="192787"/>
                  </a:lnTo>
                  <a:lnTo>
                    <a:pt x="0" y="203342"/>
                  </a:lnTo>
                  <a:lnTo>
                    <a:pt x="4036" y="216070"/>
                  </a:lnTo>
                  <a:lnTo>
                    <a:pt x="7140" y="227557"/>
                  </a:lnTo>
                  <a:lnTo>
                    <a:pt x="16454" y="237180"/>
                  </a:lnTo>
                  <a:lnTo>
                    <a:pt x="14591" y="240285"/>
                  </a:lnTo>
                  <a:lnTo>
                    <a:pt x="13349" y="242458"/>
                  </a:lnTo>
                  <a:lnTo>
                    <a:pt x="11176" y="244631"/>
                  </a:lnTo>
                  <a:lnTo>
                    <a:pt x="9313" y="242458"/>
                  </a:lnTo>
                  <a:lnTo>
                    <a:pt x="7140" y="242458"/>
                  </a:lnTo>
                  <a:lnTo>
                    <a:pt x="4036" y="240285"/>
                  </a:lnTo>
                  <a:lnTo>
                    <a:pt x="0" y="240285"/>
                  </a:lnTo>
                  <a:lnTo>
                    <a:pt x="4036" y="253013"/>
                  </a:lnTo>
                  <a:lnTo>
                    <a:pt x="9313" y="270088"/>
                  </a:lnTo>
                  <a:lnTo>
                    <a:pt x="18627" y="289025"/>
                  </a:lnTo>
                  <a:lnTo>
                    <a:pt x="25767" y="309204"/>
                  </a:lnTo>
                  <a:lnTo>
                    <a:pt x="33218" y="327210"/>
                  </a:lnTo>
                  <a:lnTo>
                    <a:pt x="34149" y="346147"/>
                  </a:lnTo>
                  <a:lnTo>
                    <a:pt x="33218" y="361980"/>
                  </a:lnTo>
                  <a:lnTo>
                    <a:pt x="23904" y="375639"/>
                  </a:lnTo>
                  <a:lnTo>
                    <a:pt x="27009" y="381227"/>
                  </a:lnTo>
                  <a:lnTo>
                    <a:pt x="33218" y="386505"/>
                  </a:lnTo>
                  <a:lnTo>
                    <a:pt x="36322" y="391782"/>
                  </a:lnTo>
                  <a:lnTo>
                    <a:pt x="40358" y="398923"/>
                  </a:lnTo>
                  <a:lnTo>
                    <a:pt x="54949" y="398923"/>
                  </a:lnTo>
                  <a:lnTo>
                    <a:pt x="67677" y="397991"/>
                  </a:lnTo>
                  <a:lnTo>
                    <a:pt x="77922" y="391782"/>
                  </a:lnTo>
                  <a:lnTo>
                    <a:pt x="91582" y="386505"/>
                  </a:lnTo>
                  <a:lnTo>
                    <a:pt x="103999" y="383090"/>
                  </a:lnTo>
                  <a:lnTo>
                    <a:pt x="121695" y="381227"/>
                  </a:lnTo>
                  <a:lnTo>
                    <a:pt x="138459" y="383090"/>
                  </a:lnTo>
                  <a:lnTo>
                    <a:pt x="156154" y="383090"/>
                  </a:lnTo>
                  <a:lnTo>
                    <a:pt x="163294" y="358875"/>
                  </a:lnTo>
                  <a:lnTo>
                    <a:pt x="176954" y="354529"/>
                  </a:lnTo>
                  <a:lnTo>
                    <a:pt x="194649" y="351425"/>
                  </a:lnTo>
                  <a:lnTo>
                    <a:pt x="214518" y="347078"/>
                  </a:lnTo>
                  <a:lnTo>
                    <a:pt x="234387" y="346147"/>
                  </a:lnTo>
                  <a:lnTo>
                    <a:pt x="255186" y="343974"/>
                  </a:lnTo>
                  <a:lnTo>
                    <a:pt x="269777" y="346147"/>
                  </a:lnTo>
                  <a:lnTo>
                    <a:pt x="280022" y="349252"/>
                  </a:lnTo>
                  <a:lnTo>
                    <a:pt x="296786" y="351425"/>
                  </a:lnTo>
                  <a:lnTo>
                    <a:pt x="309204" y="358875"/>
                  </a:lnTo>
                  <a:lnTo>
                    <a:pt x="318517" y="368499"/>
                  </a:lnTo>
                  <a:lnTo>
                    <a:pt x="325968" y="379054"/>
                  </a:lnTo>
                  <a:lnTo>
                    <a:pt x="331245" y="390541"/>
                  </a:lnTo>
                  <a:lnTo>
                    <a:pt x="345837" y="384332"/>
                  </a:lnTo>
                  <a:lnTo>
                    <a:pt x="355150" y="379054"/>
                  </a:lnTo>
                  <a:lnTo>
                    <a:pt x="363532" y="369431"/>
                  </a:lnTo>
                  <a:lnTo>
                    <a:pt x="363532" y="375639"/>
                  </a:lnTo>
                  <a:lnTo>
                    <a:pt x="367568" y="375639"/>
                  </a:lnTo>
                  <a:lnTo>
                    <a:pt x="363532" y="381227"/>
                  </a:lnTo>
                  <a:lnTo>
                    <a:pt x="358254" y="386505"/>
                  </a:lnTo>
                  <a:lnTo>
                    <a:pt x="350804" y="390541"/>
                  </a:lnTo>
                  <a:lnTo>
                    <a:pt x="350804" y="393645"/>
                  </a:lnTo>
                  <a:lnTo>
                    <a:pt x="356081" y="393645"/>
                  </a:lnTo>
                  <a:lnTo>
                    <a:pt x="356081" y="398923"/>
                  </a:lnTo>
                  <a:lnTo>
                    <a:pt x="358254" y="398923"/>
                  </a:lnTo>
                  <a:lnTo>
                    <a:pt x="360427" y="398923"/>
                  </a:lnTo>
                  <a:lnTo>
                    <a:pt x="362290" y="397991"/>
                  </a:lnTo>
                  <a:lnTo>
                    <a:pt x="362290" y="395818"/>
                  </a:lnTo>
                  <a:lnTo>
                    <a:pt x="363532" y="393645"/>
                  </a:lnTo>
                  <a:lnTo>
                    <a:pt x="369741" y="395818"/>
                  </a:lnTo>
                  <a:lnTo>
                    <a:pt x="370672" y="397991"/>
                  </a:lnTo>
                  <a:lnTo>
                    <a:pt x="372845" y="398923"/>
                  </a:lnTo>
                  <a:lnTo>
                    <a:pt x="372845" y="401096"/>
                  </a:lnTo>
                  <a:lnTo>
                    <a:pt x="372845" y="403269"/>
                  </a:lnTo>
                  <a:lnTo>
                    <a:pt x="370672" y="405442"/>
                  </a:lnTo>
                  <a:lnTo>
                    <a:pt x="370672" y="406373"/>
                  </a:lnTo>
                  <a:lnTo>
                    <a:pt x="372845" y="408547"/>
                  </a:lnTo>
                  <a:lnTo>
                    <a:pt x="376881" y="410720"/>
                  </a:lnTo>
                  <a:lnTo>
                    <a:pt x="379986" y="413824"/>
                  </a:lnTo>
                  <a:lnTo>
                    <a:pt x="385263" y="415997"/>
                  </a:lnTo>
                  <a:lnTo>
                    <a:pt x="391472" y="418170"/>
                  </a:lnTo>
                  <a:lnTo>
                    <a:pt x="396750" y="419102"/>
                  </a:lnTo>
                  <a:lnTo>
                    <a:pt x="403890" y="456355"/>
                  </a:lnTo>
                  <a:lnTo>
                    <a:pt x="420654" y="458218"/>
                  </a:lnTo>
                  <a:lnTo>
                    <a:pt x="434314" y="460391"/>
                  </a:lnTo>
                  <a:lnTo>
                    <a:pt x="447663" y="462564"/>
                  </a:lnTo>
                  <a:lnTo>
                    <a:pt x="458218" y="458218"/>
                  </a:lnTo>
                  <a:lnTo>
                    <a:pt x="467531" y="451078"/>
                  </a:lnTo>
                  <a:lnTo>
                    <a:pt x="479949" y="462564"/>
                  </a:lnTo>
                  <a:lnTo>
                    <a:pt x="491436" y="470946"/>
                  </a:lnTo>
                  <a:lnTo>
                    <a:pt x="499818" y="467842"/>
                  </a:lnTo>
                  <a:lnTo>
                    <a:pt x="513477" y="462564"/>
                  </a:lnTo>
                  <a:lnTo>
                    <a:pt x="525895" y="456355"/>
                  </a:lnTo>
                  <a:lnTo>
                    <a:pt x="536450" y="451078"/>
                  </a:lnTo>
                  <a:lnTo>
                    <a:pt x="545764" y="441454"/>
                  </a:lnTo>
                  <a:lnTo>
                    <a:pt x="551041" y="428726"/>
                  </a:lnTo>
                  <a:lnTo>
                    <a:pt x="555077" y="412893"/>
                  </a:lnTo>
                  <a:lnTo>
                    <a:pt x="560355" y="397991"/>
                  </a:lnTo>
                  <a:lnTo>
                    <a:pt x="563459" y="383090"/>
                  </a:lnTo>
                  <a:lnTo>
                    <a:pt x="574945" y="358875"/>
                  </a:lnTo>
                  <a:lnTo>
                    <a:pt x="584259" y="336523"/>
                  </a:lnTo>
                  <a:lnTo>
                    <a:pt x="592641" y="316655"/>
                  </a:lnTo>
                  <a:lnTo>
                    <a:pt x="598850" y="294303"/>
                  </a:lnTo>
                  <a:lnTo>
                    <a:pt x="599781" y="271950"/>
                  </a:lnTo>
                  <a:lnTo>
                    <a:pt x="596677" y="2446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85CA207F-CDED-4C6E-A8E9-F51AAC085BC0}"/>
                </a:ext>
              </a:extLst>
            </p:cNvPr>
            <p:cNvSpPr/>
            <p:nvPr/>
          </p:nvSpPr>
          <p:spPr>
            <a:xfrm>
              <a:off x="7376444" y="5893661"/>
              <a:ext cx="15522" cy="9313"/>
            </a:xfrm>
            <a:custGeom>
              <a:avLst/>
              <a:gdLst>
                <a:gd name="connsiteX0" fmla="*/ 9313 w 15522"/>
                <a:gd name="connsiteY0" fmla="*/ 5278 h 9313"/>
                <a:gd name="connsiteX1" fmla="*/ 9313 w 15522"/>
                <a:gd name="connsiteY1" fmla="*/ 3104 h 9313"/>
                <a:gd name="connsiteX2" fmla="*/ 7140 w 15522"/>
                <a:gd name="connsiteY2" fmla="*/ 2173 h 9313"/>
                <a:gd name="connsiteX3" fmla="*/ 4967 w 15522"/>
                <a:gd name="connsiteY3" fmla="*/ 2173 h 9313"/>
                <a:gd name="connsiteX4" fmla="*/ 3104 w 15522"/>
                <a:gd name="connsiteY4" fmla="*/ 0 h 9313"/>
                <a:gd name="connsiteX5" fmla="*/ 0 w 15522"/>
                <a:gd name="connsiteY5" fmla="*/ 0 h 9313"/>
                <a:gd name="connsiteX6" fmla="*/ 3104 w 15522"/>
                <a:gd name="connsiteY6" fmla="*/ 3104 h 9313"/>
                <a:gd name="connsiteX7" fmla="*/ 4967 w 15522"/>
                <a:gd name="connsiteY7" fmla="*/ 5278 h 9313"/>
                <a:gd name="connsiteX8" fmla="*/ 7140 w 15522"/>
                <a:gd name="connsiteY8" fmla="*/ 7451 h 9313"/>
                <a:gd name="connsiteX9" fmla="*/ 10245 w 15522"/>
                <a:gd name="connsiteY9" fmla="*/ 9624 h 9313"/>
                <a:gd name="connsiteX10" fmla="*/ 16454 w 15522"/>
                <a:gd name="connsiteY10" fmla="*/ 10555 h 9313"/>
                <a:gd name="connsiteX11" fmla="*/ 16454 w 15522"/>
                <a:gd name="connsiteY11" fmla="*/ 7451 h 9313"/>
                <a:gd name="connsiteX12" fmla="*/ 12418 w 15522"/>
                <a:gd name="connsiteY12" fmla="*/ 7451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22" h="9313">
                  <a:moveTo>
                    <a:pt x="9313" y="5278"/>
                  </a:moveTo>
                  <a:lnTo>
                    <a:pt x="9313" y="3104"/>
                  </a:lnTo>
                  <a:lnTo>
                    <a:pt x="7140" y="2173"/>
                  </a:lnTo>
                  <a:lnTo>
                    <a:pt x="496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3104" y="3104"/>
                  </a:lnTo>
                  <a:lnTo>
                    <a:pt x="4967" y="5278"/>
                  </a:lnTo>
                  <a:lnTo>
                    <a:pt x="7140" y="7451"/>
                  </a:lnTo>
                  <a:lnTo>
                    <a:pt x="10245" y="9624"/>
                  </a:lnTo>
                  <a:lnTo>
                    <a:pt x="16454" y="10555"/>
                  </a:lnTo>
                  <a:lnTo>
                    <a:pt x="16454" y="7451"/>
                  </a:lnTo>
                  <a:lnTo>
                    <a:pt x="12418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730CBA3-E82B-4859-8C91-90154E98C0C4}"/>
                </a:ext>
              </a:extLst>
            </p:cNvPr>
            <p:cNvSpPr/>
            <p:nvPr/>
          </p:nvSpPr>
          <p:spPr>
            <a:xfrm>
              <a:off x="2900127" y="5457796"/>
              <a:ext cx="55880" cy="37253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FC5FA34-AA13-4B45-A6FF-027CE8CE8F29}"/>
                </a:ext>
              </a:extLst>
            </p:cNvPr>
            <p:cNvSpPr/>
            <p:nvPr/>
          </p:nvSpPr>
          <p:spPr>
            <a:xfrm>
              <a:off x="6488880" y="5710498"/>
              <a:ext cx="301132" cy="207999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78A3E12-AA48-4EC2-ADAB-F2E0642F712A}"/>
                </a:ext>
              </a:extLst>
            </p:cNvPr>
            <p:cNvSpPr/>
            <p:nvPr/>
          </p:nvSpPr>
          <p:spPr>
            <a:xfrm>
              <a:off x="7403453" y="5901112"/>
              <a:ext cx="24836" cy="21731"/>
            </a:xfrm>
            <a:custGeom>
              <a:avLst/>
              <a:gdLst>
                <a:gd name="connsiteX0" fmla="*/ 26078 w 24835"/>
                <a:gd name="connsiteY0" fmla="*/ 24215 h 21731"/>
                <a:gd name="connsiteX1" fmla="*/ 21731 w 24835"/>
                <a:gd name="connsiteY1" fmla="*/ 18006 h 21731"/>
                <a:gd name="connsiteX2" fmla="*/ 19869 w 24835"/>
                <a:gd name="connsiteY2" fmla="*/ 12728 h 21731"/>
                <a:gd name="connsiteX3" fmla="*/ 16454 w 24835"/>
                <a:gd name="connsiteY3" fmla="*/ 9624 h 21731"/>
                <a:gd name="connsiteX4" fmla="*/ 11487 w 24835"/>
                <a:gd name="connsiteY4" fmla="*/ 5278 h 21731"/>
                <a:gd name="connsiteX5" fmla="*/ 7140 w 24835"/>
                <a:gd name="connsiteY5" fmla="*/ 3104 h 21731"/>
                <a:gd name="connsiteX6" fmla="*/ 0 w 24835"/>
                <a:gd name="connsiteY6" fmla="*/ 0 h 21731"/>
                <a:gd name="connsiteX7" fmla="*/ 4036 w 24835"/>
                <a:gd name="connsiteY7" fmla="*/ 7451 h 21731"/>
                <a:gd name="connsiteX8" fmla="*/ 7140 w 24835"/>
                <a:gd name="connsiteY8" fmla="*/ 12728 h 21731"/>
                <a:gd name="connsiteX9" fmla="*/ 11487 w 24835"/>
                <a:gd name="connsiteY9" fmla="*/ 16764 h 21731"/>
                <a:gd name="connsiteX10" fmla="*/ 16454 w 24835"/>
                <a:gd name="connsiteY10" fmla="*/ 20179 h 21731"/>
                <a:gd name="connsiteX11" fmla="*/ 19869 w 24835"/>
                <a:gd name="connsiteY11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835" h="21731">
                  <a:moveTo>
                    <a:pt x="26078" y="24215"/>
                  </a:moveTo>
                  <a:lnTo>
                    <a:pt x="21731" y="18006"/>
                  </a:lnTo>
                  <a:lnTo>
                    <a:pt x="19869" y="12728"/>
                  </a:lnTo>
                  <a:lnTo>
                    <a:pt x="16454" y="9624"/>
                  </a:lnTo>
                  <a:lnTo>
                    <a:pt x="11487" y="5278"/>
                  </a:lnTo>
                  <a:lnTo>
                    <a:pt x="7140" y="3104"/>
                  </a:lnTo>
                  <a:lnTo>
                    <a:pt x="0" y="0"/>
                  </a:lnTo>
                  <a:lnTo>
                    <a:pt x="4036" y="7451"/>
                  </a:lnTo>
                  <a:lnTo>
                    <a:pt x="7140" y="12728"/>
                  </a:lnTo>
                  <a:lnTo>
                    <a:pt x="11487" y="16764"/>
                  </a:lnTo>
                  <a:lnTo>
                    <a:pt x="16454" y="20179"/>
                  </a:lnTo>
                  <a:lnTo>
                    <a:pt x="19869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4F99E765-4263-4BE5-8199-A6948CDB7954}"/>
                </a:ext>
              </a:extLst>
            </p:cNvPr>
            <p:cNvSpPr/>
            <p:nvPr/>
          </p:nvSpPr>
          <p:spPr>
            <a:xfrm>
              <a:off x="7568921" y="6290411"/>
              <a:ext cx="93134" cy="145910"/>
            </a:xfrm>
            <a:custGeom>
              <a:avLst/>
              <a:gdLst>
                <a:gd name="connsiteX0" fmla="*/ 89719 w 93133"/>
                <a:gd name="connsiteY0" fmla="*/ 63641 h 145909"/>
                <a:gd name="connsiteX1" fmla="*/ 87546 w 93133"/>
                <a:gd name="connsiteY1" fmla="*/ 66746 h 145909"/>
                <a:gd name="connsiteX2" fmla="*/ 83510 w 93133"/>
                <a:gd name="connsiteY2" fmla="*/ 69850 h 145909"/>
                <a:gd name="connsiteX3" fmla="*/ 80406 w 93133"/>
                <a:gd name="connsiteY3" fmla="*/ 69850 h 145909"/>
                <a:gd name="connsiteX4" fmla="*/ 78232 w 93133"/>
                <a:gd name="connsiteY4" fmla="*/ 69850 h 145909"/>
                <a:gd name="connsiteX5" fmla="*/ 75128 w 93133"/>
                <a:gd name="connsiteY5" fmla="*/ 69850 h 145909"/>
                <a:gd name="connsiteX6" fmla="*/ 68919 w 93133"/>
                <a:gd name="connsiteY6" fmla="*/ 69850 h 145909"/>
                <a:gd name="connsiteX7" fmla="*/ 63641 w 93133"/>
                <a:gd name="connsiteY7" fmla="*/ 69850 h 145909"/>
                <a:gd name="connsiteX8" fmla="*/ 53086 w 93133"/>
                <a:gd name="connsiteY8" fmla="*/ 48740 h 145909"/>
                <a:gd name="connsiteX9" fmla="*/ 38495 w 93133"/>
                <a:gd name="connsiteY9" fmla="*/ 31976 h 145909"/>
                <a:gd name="connsiteX10" fmla="*/ 23904 w 93133"/>
                <a:gd name="connsiteY10" fmla="*/ 17075 h 145909"/>
                <a:gd name="connsiteX11" fmla="*/ 7451 w 93133"/>
                <a:gd name="connsiteY11" fmla="*/ 0 h 145909"/>
                <a:gd name="connsiteX12" fmla="*/ 0 w 93133"/>
                <a:gd name="connsiteY12" fmla="*/ 0 h 145909"/>
                <a:gd name="connsiteX13" fmla="*/ 4346 w 93133"/>
                <a:gd name="connsiteY13" fmla="*/ 11797 h 145909"/>
                <a:gd name="connsiteX14" fmla="*/ 9313 w 93133"/>
                <a:gd name="connsiteY14" fmla="*/ 26388 h 145909"/>
                <a:gd name="connsiteX15" fmla="*/ 17695 w 93133"/>
                <a:gd name="connsiteY15" fmla="*/ 42531 h 145909"/>
                <a:gd name="connsiteX16" fmla="*/ 29182 w 93133"/>
                <a:gd name="connsiteY16" fmla="*/ 61468 h 145909"/>
                <a:gd name="connsiteX17" fmla="*/ 36633 w 93133"/>
                <a:gd name="connsiteY17" fmla="*/ 74196 h 145909"/>
                <a:gd name="connsiteX18" fmla="*/ 43773 w 93133"/>
                <a:gd name="connsiteY18" fmla="*/ 81647 h 145909"/>
                <a:gd name="connsiteX19" fmla="*/ 38495 w 93133"/>
                <a:gd name="connsiteY19" fmla="*/ 86925 h 145909"/>
                <a:gd name="connsiteX20" fmla="*/ 32286 w 93133"/>
                <a:gd name="connsiteY20" fmla="*/ 92202 h 145909"/>
                <a:gd name="connsiteX21" fmla="*/ 27319 w 93133"/>
                <a:gd name="connsiteY21" fmla="*/ 96238 h 145909"/>
                <a:gd name="connsiteX22" fmla="*/ 23904 w 93133"/>
                <a:gd name="connsiteY22" fmla="*/ 101826 h 145909"/>
                <a:gd name="connsiteX23" fmla="*/ 22042 w 93133"/>
                <a:gd name="connsiteY23" fmla="*/ 103689 h 145909"/>
                <a:gd name="connsiteX24" fmla="*/ 22042 w 93133"/>
                <a:gd name="connsiteY24" fmla="*/ 105862 h 145909"/>
                <a:gd name="connsiteX25" fmla="*/ 23904 w 93133"/>
                <a:gd name="connsiteY25" fmla="*/ 107104 h 145909"/>
                <a:gd name="connsiteX26" fmla="*/ 27319 w 93133"/>
                <a:gd name="connsiteY26" fmla="*/ 108966 h 145909"/>
                <a:gd name="connsiteX27" fmla="*/ 31355 w 93133"/>
                <a:gd name="connsiteY27" fmla="*/ 111140 h 145909"/>
                <a:gd name="connsiteX28" fmla="*/ 34459 w 93133"/>
                <a:gd name="connsiteY28" fmla="*/ 113313 h 145909"/>
                <a:gd name="connsiteX29" fmla="*/ 38495 w 93133"/>
                <a:gd name="connsiteY29" fmla="*/ 114244 h 145909"/>
                <a:gd name="connsiteX30" fmla="*/ 41910 w 93133"/>
                <a:gd name="connsiteY30" fmla="*/ 116417 h 145909"/>
                <a:gd name="connsiteX31" fmla="*/ 43773 w 93133"/>
                <a:gd name="connsiteY31" fmla="*/ 118590 h 145909"/>
                <a:gd name="connsiteX32" fmla="*/ 43773 w 93133"/>
                <a:gd name="connsiteY32" fmla="*/ 121695 h 145909"/>
                <a:gd name="connsiteX33" fmla="*/ 43773 w 93133"/>
                <a:gd name="connsiteY33" fmla="*/ 126041 h 145909"/>
                <a:gd name="connsiteX34" fmla="*/ 41910 w 93133"/>
                <a:gd name="connsiteY34" fmla="*/ 129145 h 145909"/>
                <a:gd name="connsiteX35" fmla="*/ 41910 w 93133"/>
                <a:gd name="connsiteY35" fmla="*/ 135665 h 145909"/>
                <a:gd name="connsiteX36" fmla="*/ 41910 w 93133"/>
                <a:gd name="connsiteY36" fmla="*/ 138769 h 145909"/>
                <a:gd name="connsiteX37" fmla="*/ 43773 w 93133"/>
                <a:gd name="connsiteY37" fmla="*/ 142805 h 145909"/>
                <a:gd name="connsiteX38" fmla="*/ 43773 w 93133"/>
                <a:gd name="connsiteY38" fmla="*/ 148083 h 145909"/>
                <a:gd name="connsiteX39" fmla="*/ 54328 w 93133"/>
                <a:gd name="connsiteY39" fmla="*/ 136596 h 145909"/>
                <a:gd name="connsiteX40" fmla="*/ 63641 w 93133"/>
                <a:gd name="connsiteY40" fmla="*/ 126041 h 145909"/>
                <a:gd name="connsiteX41" fmla="*/ 75128 w 93133"/>
                <a:gd name="connsiteY41" fmla="*/ 114244 h 145909"/>
                <a:gd name="connsiteX42" fmla="*/ 75128 w 93133"/>
                <a:gd name="connsiteY42" fmla="*/ 101826 h 145909"/>
                <a:gd name="connsiteX43" fmla="*/ 87546 w 93133"/>
                <a:gd name="connsiteY43" fmla="*/ 101826 h 145909"/>
                <a:gd name="connsiteX44" fmla="*/ 89719 w 93133"/>
                <a:gd name="connsiteY44" fmla="*/ 98411 h 145909"/>
                <a:gd name="connsiteX45" fmla="*/ 90650 w 93133"/>
                <a:gd name="connsiteY45" fmla="*/ 92202 h 145909"/>
                <a:gd name="connsiteX46" fmla="*/ 92823 w 93133"/>
                <a:gd name="connsiteY46" fmla="*/ 86925 h 145909"/>
                <a:gd name="connsiteX47" fmla="*/ 94996 w 93133"/>
                <a:gd name="connsiteY47" fmla="*/ 81647 h 145909"/>
                <a:gd name="connsiteX48" fmla="*/ 94996 w 93133"/>
                <a:gd name="connsiteY48" fmla="*/ 57122 h 145909"/>
                <a:gd name="connsiteX49" fmla="*/ 90650 w 93133"/>
                <a:gd name="connsiteY49" fmla="*/ 57122 h 14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3133" h="145909">
                  <a:moveTo>
                    <a:pt x="89719" y="63641"/>
                  </a:moveTo>
                  <a:lnTo>
                    <a:pt x="87546" y="66746"/>
                  </a:lnTo>
                  <a:lnTo>
                    <a:pt x="83510" y="69850"/>
                  </a:lnTo>
                  <a:lnTo>
                    <a:pt x="80406" y="69850"/>
                  </a:lnTo>
                  <a:lnTo>
                    <a:pt x="78232" y="69850"/>
                  </a:lnTo>
                  <a:lnTo>
                    <a:pt x="75128" y="69850"/>
                  </a:lnTo>
                  <a:lnTo>
                    <a:pt x="68919" y="69850"/>
                  </a:lnTo>
                  <a:lnTo>
                    <a:pt x="63641" y="69850"/>
                  </a:lnTo>
                  <a:lnTo>
                    <a:pt x="53086" y="48740"/>
                  </a:lnTo>
                  <a:lnTo>
                    <a:pt x="38495" y="31976"/>
                  </a:lnTo>
                  <a:lnTo>
                    <a:pt x="23904" y="17075"/>
                  </a:lnTo>
                  <a:lnTo>
                    <a:pt x="7451" y="0"/>
                  </a:lnTo>
                  <a:lnTo>
                    <a:pt x="0" y="0"/>
                  </a:lnTo>
                  <a:lnTo>
                    <a:pt x="4346" y="11797"/>
                  </a:lnTo>
                  <a:lnTo>
                    <a:pt x="9313" y="26388"/>
                  </a:lnTo>
                  <a:lnTo>
                    <a:pt x="17695" y="42531"/>
                  </a:lnTo>
                  <a:lnTo>
                    <a:pt x="29182" y="61468"/>
                  </a:lnTo>
                  <a:lnTo>
                    <a:pt x="36633" y="74196"/>
                  </a:lnTo>
                  <a:lnTo>
                    <a:pt x="43773" y="81647"/>
                  </a:lnTo>
                  <a:lnTo>
                    <a:pt x="38495" y="86925"/>
                  </a:lnTo>
                  <a:lnTo>
                    <a:pt x="32286" y="92202"/>
                  </a:lnTo>
                  <a:lnTo>
                    <a:pt x="27319" y="96238"/>
                  </a:lnTo>
                  <a:lnTo>
                    <a:pt x="23904" y="101826"/>
                  </a:lnTo>
                  <a:lnTo>
                    <a:pt x="22042" y="103689"/>
                  </a:lnTo>
                  <a:lnTo>
                    <a:pt x="22042" y="105862"/>
                  </a:lnTo>
                  <a:lnTo>
                    <a:pt x="23904" y="107104"/>
                  </a:lnTo>
                  <a:lnTo>
                    <a:pt x="27319" y="108966"/>
                  </a:lnTo>
                  <a:lnTo>
                    <a:pt x="31355" y="111140"/>
                  </a:lnTo>
                  <a:lnTo>
                    <a:pt x="34459" y="113313"/>
                  </a:lnTo>
                  <a:lnTo>
                    <a:pt x="38495" y="114244"/>
                  </a:lnTo>
                  <a:lnTo>
                    <a:pt x="41910" y="116417"/>
                  </a:lnTo>
                  <a:lnTo>
                    <a:pt x="43773" y="118590"/>
                  </a:lnTo>
                  <a:lnTo>
                    <a:pt x="43773" y="121695"/>
                  </a:lnTo>
                  <a:lnTo>
                    <a:pt x="43773" y="126041"/>
                  </a:lnTo>
                  <a:lnTo>
                    <a:pt x="41910" y="129145"/>
                  </a:lnTo>
                  <a:lnTo>
                    <a:pt x="41910" y="135665"/>
                  </a:lnTo>
                  <a:lnTo>
                    <a:pt x="41910" y="138769"/>
                  </a:lnTo>
                  <a:lnTo>
                    <a:pt x="43773" y="142805"/>
                  </a:lnTo>
                  <a:lnTo>
                    <a:pt x="43773" y="148083"/>
                  </a:lnTo>
                  <a:lnTo>
                    <a:pt x="54328" y="136596"/>
                  </a:lnTo>
                  <a:lnTo>
                    <a:pt x="63641" y="126041"/>
                  </a:lnTo>
                  <a:lnTo>
                    <a:pt x="75128" y="114244"/>
                  </a:lnTo>
                  <a:lnTo>
                    <a:pt x="75128" y="101826"/>
                  </a:lnTo>
                  <a:lnTo>
                    <a:pt x="87546" y="101826"/>
                  </a:lnTo>
                  <a:lnTo>
                    <a:pt x="89719" y="98411"/>
                  </a:lnTo>
                  <a:lnTo>
                    <a:pt x="90650" y="92202"/>
                  </a:lnTo>
                  <a:lnTo>
                    <a:pt x="92823" y="86925"/>
                  </a:lnTo>
                  <a:lnTo>
                    <a:pt x="94996" y="81647"/>
                  </a:lnTo>
                  <a:lnTo>
                    <a:pt x="94996" y="57122"/>
                  </a:lnTo>
                  <a:lnTo>
                    <a:pt x="90650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C2E4D3-75A6-4EB1-A48B-19A7A0F42E2D}"/>
                </a:ext>
              </a:extLst>
            </p:cNvPr>
            <p:cNvSpPr/>
            <p:nvPr/>
          </p:nvSpPr>
          <p:spPr>
            <a:xfrm>
              <a:off x="7483548" y="6426076"/>
              <a:ext cx="117969" cy="136596"/>
            </a:xfrm>
            <a:custGeom>
              <a:avLst/>
              <a:gdLst>
                <a:gd name="connsiteX0" fmla="*/ 116728 w 117969"/>
                <a:gd name="connsiteY0" fmla="*/ 7140 h 136596"/>
                <a:gd name="connsiteX1" fmla="*/ 116728 w 117969"/>
                <a:gd name="connsiteY1" fmla="*/ 3104 h 136596"/>
                <a:gd name="connsiteX2" fmla="*/ 114555 w 117969"/>
                <a:gd name="connsiteY2" fmla="*/ 3104 h 136596"/>
                <a:gd name="connsiteX3" fmla="*/ 112692 w 117969"/>
                <a:gd name="connsiteY3" fmla="*/ 3104 h 136596"/>
                <a:gd name="connsiteX4" fmla="*/ 112692 w 117969"/>
                <a:gd name="connsiteY4" fmla="*/ 5278 h 136596"/>
                <a:gd name="connsiteX5" fmla="*/ 110519 w 117969"/>
                <a:gd name="connsiteY5" fmla="*/ 8382 h 136596"/>
                <a:gd name="connsiteX6" fmla="*/ 109277 w 117969"/>
                <a:gd name="connsiteY6" fmla="*/ 10555 h 136596"/>
                <a:gd name="connsiteX7" fmla="*/ 109277 w 117969"/>
                <a:gd name="connsiteY7" fmla="*/ 12418 h 136596"/>
                <a:gd name="connsiteX8" fmla="*/ 105241 w 117969"/>
                <a:gd name="connsiteY8" fmla="*/ 8382 h 136596"/>
                <a:gd name="connsiteX9" fmla="*/ 103068 w 117969"/>
                <a:gd name="connsiteY9" fmla="*/ 7140 h 136596"/>
                <a:gd name="connsiteX10" fmla="*/ 102137 w 117969"/>
                <a:gd name="connsiteY10" fmla="*/ 5278 h 136596"/>
                <a:gd name="connsiteX11" fmla="*/ 99963 w 117969"/>
                <a:gd name="connsiteY11" fmla="*/ 3104 h 136596"/>
                <a:gd name="connsiteX12" fmla="*/ 95928 w 117969"/>
                <a:gd name="connsiteY12" fmla="*/ 931 h 136596"/>
                <a:gd name="connsiteX13" fmla="*/ 92823 w 117969"/>
                <a:gd name="connsiteY13" fmla="*/ 0 h 136596"/>
                <a:gd name="connsiteX14" fmla="*/ 87546 w 117969"/>
                <a:gd name="connsiteY14" fmla="*/ 8382 h 136596"/>
                <a:gd name="connsiteX15" fmla="*/ 80406 w 117969"/>
                <a:gd name="connsiteY15" fmla="*/ 23283 h 136596"/>
                <a:gd name="connsiteX16" fmla="*/ 70782 w 117969"/>
                <a:gd name="connsiteY16" fmla="*/ 37874 h 136596"/>
                <a:gd name="connsiteX17" fmla="*/ 63641 w 117969"/>
                <a:gd name="connsiteY17" fmla="*/ 52776 h 136596"/>
                <a:gd name="connsiteX18" fmla="*/ 54328 w 117969"/>
                <a:gd name="connsiteY18" fmla="*/ 65504 h 136596"/>
                <a:gd name="connsiteX19" fmla="*/ 49051 w 117969"/>
                <a:gd name="connsiteY19" fmla="*/ 71713 h 136596"/>
                <a:gd name="connsiteX20" fmla="*/ 38495 w 117969"/>
                <a:gd name="connsiteY20" fmla="*/ 75128 h 136596"/>
                <a:gd name="connsiteX21" fmla="*/ 27009 w 117969"/>
                <a:gd name="connsiteY21" fmla="*/ 76991 h 136596"/>
                <a:gd name="connsiteX22" fmla="*/ 16764 w 117969"/>
                <a:gd name="connsiteY22" fmla="*/ 80406 h 136596"/>
                <a:gd name="connsiteX23" fmla="*/ 12418 w 117969"/>
                <a:gd name="connsiteY23" fmla="*/ 84441 h 136596"/>
                <a:gd name="connsiteX24" fmla="*/ 10555 w 117969"/>
                <a:gd name="connsiteY24" fmla="*/ 89719 h 136596"/>
                <a:gd name="connsiteX25" fmla="*/ 9313 w 117969"/>
                <a:gd name="connsiteY25" fmla="*/ 94997 h 136596"/>
                <a:gd name="connsiteX26" fmla="*/ 7451 w 117969"/>
                <a:gd name="connsiteY26" fmla="*/ 99343 h 136596"/>
                <a:gd name="connsiteX27" fmla="*/ 5277 w 117969"/>
                <a:gd name="connsiteY27" fmla="*/ 104620 h 136596"/>
                <a:gd name="connsiteX28" fmla="*/ 0 w 117969"/>
                <a:gd name="connsiteY28" fmla="*/ 108967 h 136596"/>
                <a:gd name="connsiteX29" fmla="*/ 7451 w 117969"/>
                <a:gd name="connsiteY29" fmla="*/ 119522 h 136596"/>
                <a:gd name="connsiteX30" fmla="*/ 14591 w 117969"/>
                <a:gd name="connsiteY30" fmla="*/ 124799 h 136596"/>
                <a:gd name="connsiteX31" fmla="*/ 23904 w 117969"/>
                <a:gd name="connsiteY31" fmla="*/ 131008 h 136596"/>
                <a:gd name="connsiteX32" fmla="*/ 32286 w 117969"/>
                <a:gd name="connsiteY32" fmla="*/ 137528 h 136596"/>
                <a:gd name="connsiteX33" fmla="*/ 39737 w 117969"/>
                <a:gd name="connsiteY33" fmla="*/ 137528 h 136596"/>
                <a:gd name="connsiteX34" fmla="*/ 45946 w 117969"/>
                <a:gd name="connsiteY34" fmla="*/ 132250 h 136596"/>
                <a:gd name="connsiteX35" fmla="*/ 51224 w 117969"/>
                <a:gd name="connsiteY35" fmla="*/ 128835 h 136596"/>
                <a:gd name="connsiteX36" fmla="*/ 56191 w 117969"/>
                <a:gd name="connsiteY36" fmla="*/ 124799 h 136596"/>
                <a:gd name="connsiteX37" fmla="*/ 61468 w 117969"/>
                <a:gd name="connsiteY37" fmla="*/ 121695 h 136596"/>
                <a:gd name="connsiteX38" fmla="*/ 65814 w 117969"/>
                <a:gd name="connsiteY38" fmla="*/ 117349 h 136596"/>
                <a:gd name="connsiteX39" fmla="*/ 67677 w 117969"/>
                <a:gd name="connsiteY39" fmla="*/ 109898 h 136596"/>
                <a:gd name="connsiteX40" fmla="*/ 67677 w 117969"/>
                <a:gd name="connsiteY40" fmla="*/ 104620 h 136596"/>
                <a:gd name="connsiteX41" fmla="*/ 68919 w 117969"/>
                <a:gd name="connsiteY41" fmla="*/ 99343 h 136596"/>
                <a:gd name="connsiteX42" fmla="*/ 68919 w 117969"/>
                <a:gd name="connsiteY42" fmla="*/ 94065 h 136596"/>
                <a:gd name="connsiteX43" fmla="*/ 72955 w 117969"/>
                <a:gd name="connsiteY43" fmla="*/ 87856 h 136596"/>
                <a:gd name="connsiteX44" fmla="*/ 76059 w 117969"/>
                <a:gd name="connsiteY44" fmla="*/ 86614 h 136596"/>
                <a:gd name="connsiteX45" fmla="*/ 82268 w 117969"/>
                <a:gd name="connsiteY45" fmla="*/ 82268 h 136596"/>
                <a:gd name="connsiteX46" fmla="*/ 87546 w 117969"/>
                <a:gd name="connsiteY46" fmla="*/ 80406 h 136596"/>
                <a:gd name="connsiteX47" fmla="*/ 92823 w 117969"/>
                <a:gd name="connsiteY47" fmla="*/ 79164 h 136596"/>
                <a:gd name="connsiteX48" fmla="*/ 98101 w 117969"/>
                <a:gd name="connsiteY48" fmla="*/ 75128 h 136596"/>
                <a:gd name="connsiteX49" fmla="*/ 99963 w 117969"/>
                <a:gd name="connsiteY49" fmla="*/ 71713 h 136596"/>
                <a:gd name="connsiteX50" fmla="*/ 95928 w 117969"/>
                <a:gd name="connsiteY50" fmla="*/ 60227 h 136596"/>
                <a:gd name="connsiteX51" fmla="*/ 107414 w 117969"/>
                <a:gd name="connsiteY51" fmla="*/ 42221 h 136596"/>
                <a:gd name="connsiteX52" fmla="*/ 119832 w 117969"/>
                <a:gd name="connsiteY52" fmla="*/ 27319 h 136596"/>
                <a:gd name="connsiteX53" fmla="*/ 119832 w 117969"/>
                <a:gd name="connsiteY53" fmla="*/ 22042 h 136596"/>
                <a:gd name="connsiteX54" fmla="*/ 119832 w 117969"/>
                <a:gd name="connsiteY54" fmla="*/ 15833 h 136596"/>
                <a:gd name="connsiteX55" fmla="*/ 117659 w 117969"/>
                <a:gd name="connsiteY55" fmla="*/ 10555 h 13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7969" h="136596">
                  <a:moveTo>
                    <a:pt x="116728" y="7140"/>
                  </a:moveTo>
                  <a:lnTo>
                    <a:pt x="116728" y="3104"/>
                  </a:lnTo>
                  <a:lnTo>
                    <a:pt x="114555" y="3104"/>
                  </a:lnTo>
                  <a:lnTo>
                    <a:pt x="112692" y="3104"/>
                  </a:lnTo>
                  <a:lnTo>
                    <a:pt x="112692" y="5278"/>
                  </a:lnTo>
                  <a:lnTo>
                    <a:pt x="110519" y="8382"/>
                  </a:lnTo>
                  <a:lnTo>
                    <a:pt x="109277" y="10555"/>
                  </a:lnTo>
                  <a:lnTo>
                    <a:pt x="109277" y="12418"/>
                  </a:lnTo>
                  <a:lnTo>
                    <a:pt x="105241" y="8382"/>
                  </a:lnTo>
                  <a:lnTo>
                    <a:pt x="103068" y="7140"/>
                  </a:lnTo>
                  <a:lnTo>
                    <a:pt x="102137" y="5278"/>
                  </a:lnTo>
                  <a:lnTo>
                    <a:pt x="99963" y="3104"/>
                  </a:lnTo>
                  <a:lnTo>
                    <a:pt x="95928" y="931"/>
                  </a:lnTo>
                  <a:lnTo>
                    <a:pt x="92823" y="0"/>
                  </a:lnTo>
                  <a:lnTo>
                    <a:pt x="87546" y="8382"/>
                  </a:lnTo>
                  <a:lnTo>
                    <a:pt x="80406" y="23283"/>
                  </a:lnTo>
                  <a:lnTo>
                    <a:pt x="70782" y="37874"/>
                  </a:lnTo>
                  <a:lnTo>
                    <a:pt x="63641" y="52776"/>
                  </a:lnTo>
                  <a:lnTo>
                    <a:pt x="54328" y="65504"/>
                  </a:lnTo>
                  <a:lnTo>
                    <a:pt x="49051" y="71713"/>
                  </a:lnTo>
                  <a:lnTo>
                    <a:pt x="38495" y="75128"/>
                  </a:lnTo>
                  <a:lnTo>
                    <a:pt x="27009" y="76991"/>
                  </a:lnTo>
                  <a:lnTo>
                    <a:pt x="16764" y="80406"/>
                  </a:lnTo>
                  <a:lnTo>
                    <a:pt x="12418" y="84441"/>
                  </a:lnTo>
                  <a:lnTo>
                    <a:pt x="10555" y="89719"/>
                  </a:lnTo>
                  <a:lnTo>
                    <a:pt x="9313" y="94997"/>
                  </a:lnTo>
                  <a:lnTo>
                    <a:pt x="7451" y="99343"/>
                  </a:lnTo>
                  <a:lnTo>
                    <a:pt x="5277" y="104620"/>
                  </a:lnTo>
                  <a:lnTo>
                    <a:pt x="0" y="108967"/>
                  </a:lnTo>
                  <a:lnTo>
                    <a:pt x="7451" y="119522"/>
                  </a:lnTo>
                  <a:lnTo>
                    <a:pt x="14591" y="124799"/>
                  </a:lnTo>
                  <a:lnTo>
                    <a:pt x="23904" y="131008"/>
                  </a:lnTo>
                  <a:lnTo>
                    <a:pt x="32286" y="137528"/>
                  </a:lnTo>
                  <a:lnTo>
                    <a:pt x="39737" y="137528"/>
                  </a:lnTo>
                  <a:lnTo>
                    <a:pt x="45946" y="132250"/>
                  </a:lnTo>
                  <a:lnTo>
                    <a:pt x="51224" y="128835"/>
                  </a:lnTo>
                  <a:lnTo>
                    <a:pt x="56191" y="124799"/>
                  </a:lnTo>
                  <a:lnTo>
                    <a:pt x="61468" y="121695"/>
                  </a:lnTo>
                  <a:lnTo>
                    <a:pt x="65814" y="117349"/>
                  </a:lnTo>
                  <a:lnTo>
                    <a:pt x="67677" y="109898"/>
                  </a:lnTo>
                  <a:lnTo>
                    <a:pt x="67677" y="104620"/>
                  </a:lnTo>
                  <a:lnTo>
                    <a:pt x="68919" y="99343"/>
                  </a:lnTo>
                  <a:lnTo>
                    <a:pt x="68919" y="94065"/>
                  </a:lnTo>
                  <a:lnTo>
                    <a:pt x="72955" y="87856"/>
                  </a:lnTo>
                  <a:lnTo>
                    <a:pt x="76059" y="86614"/>
                  </a:lnTo>
                  <a:lnTo>
                    <a:pt x="82268" y="82268"/>
                  </a:lnTo>
                  <a:lnTo>
                    <a:pt x="87546" y="80406"/>
                  </a:lnTo>
                  <a:lnTo>
                    <a:pt x="92823" y="79164"/>
                  </a:lnTo>
                  <a:lnTo>
                    <a:pt x="98101" y="75128"/>
                  </a:lnTo>
                  <a:lnTo>
                    <a:pt x="99963" y="71713"/>
                  </a:lnTo>
                  <a:lnTo>
                    <a:pt x="95928" y="60227"/>
                  </a:lnTo>
                  <a:lnTo>
                    <a:pt x="107414" y="42221"/>
                  </a:lnTo>
                  <a:lnTo>
                    <a:pt x="119832" y="27319"/>
                  </a:lnTo>
                  <a:lnTo>
                    <a:pt x="119832" y="22042"/>
                  </a:lnTo>
                  <a:lnTo>
                    <a:pt x="119832" y="15833"/>
                  </a:lnTo>
                  <a:lnTo>
                    <a:pt x="117659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80E8FD36-D2C1-49B3-A7FD-143320EEF267}"/>
                </a:ext>
              </a:extLst>
            </p:cNvPr>
            <p:cNvSpPr/>
            <p:nvPr/>
          </p:nvSpPr>
          <p:spPr>
            <a:xfrm>
              <a:off x="7696203" y="6032431"/>
              <a:ext cx="18627" cy="27940"/>
            </a:xfrm>
            <a:custGeom>
              <a:avLst/>
              <a:gdLst>
                <a:gd name="connsiteX0" fmla="*/ 19558 w 18626"/>
                <a:gd name="connsiteY0" fmla="*/ 30424 h 27940"/>
                <a:gd name="connsiteX1" fmla="*/ 18627 w 18626"/>
                <a:gd name="connsiteY1" fmla="*/ 23283 h 27940"/>
                <a:gd name="connsiteX2" fmla="*/ 16454 w 18626"/>
                <a:gd name="connsiteY2" fmla="*/ 16764 h 27940"/>
                <a:gd name="connsiteX3" fmla="*/ 12418 w 18626"/>
                <a:gd name="connsiteY3" fmla="*/ 10555 h 27940"/>
                <a:gd name="connsiteX4" fmla="*/ 11486 w 18626"/>
                <a:gd name="connsiteY4" fmla="*/ 7140 h 27940"/>
                <a:gd name="connsiteX5" fmla="*/ 9313 w 18626"/>
                <a:gd name="connsiteY5" fmla="*/ 5278 h 27940"/>
                <a:gd name="connsiteX6" fmla="*/ 9313 w 18626"/>
                <a:gd name="connsiteY6" fmla="*/ 3104 h 27940"/>
                <a:gd name="connsiteX7" fmla="*/ 7140 w 18626"/>
                <a:gd name="connsiteY7" fmla="*/ 1863 h 27940"/>
                <a:gd name="connsiteX8" fmla="*/ 4036 w 18626"/>
                <a:gd name="connsiteY8" fmla="*/ 0 h 27940"/>
                <a:gd name="connsiteX9" fmla="*/ 0 w 18626"/>
                <a:gd name="connsiteY9" fmla="*/ 0 h 27940"/>
                <a:gd name="connsiteX10" fmla="*/ 1863 w 18626"/>
                <a:gd name="connsiteY10" fmla="*/ 5278 h 27940"/>
                <a:gd name="connsiteX11" fmla="*/ 4036 w 18626"/>
                <a:gd name="connsiteY11" fmla="*/ 10555 h 27940"/>
                <a:gd name="connsiteX12" fmla="*/ 4967 w 18626"/>
                <a:gd name="connsiteY12" fmla="*/ 14591 h 27940"/>
                <a:gd name="connsiteX13" fmla="*/ 7140 w 18626"/>
                <a:gd name="connsiteY13" fmla="*/ 19869 h 27940"/>
                <a:gd name="connsiteX14" fmla="*/ 12418 w 18626"/>
                <a:gd name="connsiteY14" fmla="*/ 23283 h 27940"/>
                <a:gd name="connsiteX15" fmla="*/ 12418 w 18626"/>
                <a:gd name="connsiteY15" fmla="*/ 30424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27940">
                  <a:moveTo>
                    <a:pt x="19558" y="30424"/>
                  </a:moveTo>
                  <a:lnTo>
                    <a:pt x="18627" y="23283"/>
                  </a:lnTo>
                  <a:lnTo>
                    <a:pt x="16454" y="16764"/>
                  </a:lnTo>
                  <a:lnTo>
                    <a:pt x="12418" y="10555"/>
                  </a:lnTo>
                  <a:lnTo>
                    <a:pt x="11486" y="7140"/>
                  </a:lnTo>
                  <a:lnTo>
                    <a:pt x="9313" y="5278"/>
                  </a:lnTo>
                  <a:lnTo>
                    <a:pt x="9313" y="3104"/>
                  </a:lnTo>
                  <a:lnTo>
                    <a:pt x="7140" y="1863"/>
                  </a:lnTo>
                  <a:lnTo>
                    <a:pt x="4036" y="0"/>
                  </a:lnTo>
                  <a:lnTo>
                    <a:pt x="0" y="0"/>
                  </a:lnTo>
                  <a:lnTo>
                    <a:pt x="1863" y="5278"/>
                  </a:lnTo>
                  <a:lnTo>
                    <a:pt x="4036" y="10555"/>
                  </a:lnTo>
                  <a:lnTo>
                    <a:pt x="4967" y="14591"/>
                  </a:lnTo>
                  <a:lnTo>
                    <a:pt x="7140" y="19869"/>
                  </a:lnTo>
                  <a:lnTo>
                    <a:pt x="12418" y="23283"/>
                  </a:lnTo>
                  <a:lnTo>
                    <a:pt x="12418" y="304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936245E7-A6CC-4BCD-85D3-276064EFF2E2}"/>
                </a:ext>
              </a:extLst>
            </p:cNvPr>
            <p:cNvSpPr/>
            <p:nvPr/>
          </p:nvSpPr>
          <p:spPr>
            <a:xfrm>
              <a:off x="7436671" y="5917876"/>
              <a:ext cx="18627" cy="21731"/>
            </a:xfrm>
            <a:custGeom>
              <a:avLst/>
              <a:gdLst>
                <a:gd name="connsiteX0" fmla="*/ 12418 w 18626"/>
                <a:gd name="connsiteY0" fmla="*/ 23283 h 21731"/>
                <a:gd name="connsiteX1" fmla="*/ 19869 w 18626"/>
                <a:gd name="connsiteY1" fmla="*/ 23283 h 21731"/>
                <a:gd name="connsiteX2" fmla="*/ 12418 w 18626"/>
                <a:gd name="connsiteY2" fmla="*/ 0 h 21731"/>
                <a:gd name="connsiteX3" fmla="*/ 0 w 18626"/>
                <a:gd name="connsiteY3" fmla="*/ 0 h 21731"/>
                <a:gd name="connsiteX4" fmla="*/ 931 w 18626"/>
                <a:gd name="connsiteY4" fmla="*/ 5277 h 21731"/>
                <a:gd name="connsiteX5" fmla="*/ 3104 w 18626"/>
                <a:gd name="connsiteY5" fmla="*/ 8692 h 21731"/>
                <a:gd name="connsiteX6" fmla="*/ 5277 w 18626"/>
                <a:gd name="connsiteY6" fmla="*/ 12728 h 21731"/>
                <a:gd name="connsiteX7" fmla="*/ 7451 w 18626"/>
                <a:gd name="connsiteY7" fmla="*/ 16143 h 21731"/>
                <a:gd name="connsiteX8" fmla="*/ 12418 w 18626"/>
                <a:gd name="connsiteY8" fmla="*/ 2017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26" h="21731">
                  <a:moveTo>
                    <a:pt x="12418" y="23283"/>
                  </a:moveTo>
                  <a:lnTo>
                    <a:pt x="19869" y="23283"/>
                  </a:lnTo>
                  <a:lnTo>
                    <a:pt x="12418" y="0"/>
                  </a:lnTo>
                  <a:lnTo>
                    <a:pt x="0" y="0"/>
                  </a:lnTo>
                  <a:lnTo>
                    <a:pt x="931" y="5277"/>
                  </a:lnTo>
                  <a:lnTo>
                    <a:pt x="3104" y="8692"/>
                  </a:lnTo>
                  <a:lnTo>
                    <a:pt x="5277" y="12728"/>
                  </a:lnTo>
                  <a:lnTo>
                    <a:pt x="7451" y="16143"/>
                  </a:lnTo>
                  <a:lnTo>
                    <a:pt x="12418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609AEADD-D3AC-4F09-86EC-B7E0A9BF618D}"/>
                </a:ext>
              </a:extLst>
            </p:cNvPr>
            <p:cNvSpPr/>
            <p:nvPr/>
          </p:nvSpPr>
          <p:spPr>
            <a:xfrm>
              <a:off x="7423321" y="5928431"/>
              <a:ext cx="18627" cy="15522"/>
            </a:xfrm>
            <a:custGeom>
              <a:avLst/>
              <a:gdLst>
                <a:gd name="connsiteX0" fmla="*/ 13349 w 18626"/>
                <a:gd name="connsiteY0" fmla="*/ 4346 h 15522"/>
                <a:gd name="connsiteX1" fmla="*/ 9313 w 18626"/>
                <a:gd name="connsiteY1" fmla="*/ 0 h 15522"/>
                <a:gd name="connsiteX2" fmla="*/ 6209 w 18626"/>
                <a:gd name="connsiteY2" fmla="*/ 4346 h 15522"/>
                <a:gd name="connsiteX3" fmla="*/ 4036 w 18626"/>
                <a:gd name="connsiteY3" fmla="*/ 4346 h 15522"/>
                <a:gd name="connsiteX4" fmla="*/ 1863 w 18626"/>
                <a:gd name="connsiteY4" fmla="*/ 4346 h 15522"/>
                <a:gd name="connsiteX5" fmla="*/ 1863 w 18626"/>
                <a:gd name="connsiteY5" fmla="*/ 5588 h 15522"/>
                <a:gd name="connsiteX6" fmla="*/ 1863 w 18626"/>
                <a:gd name="connsiteY6" fmla="*/ 9624 h 15522"/>
                <a:gd name="connsiteX7" fmla="*/ 0 w 18626"/>
                <a:gd name="connsiteY7" fmla="*/ 12728 h 15522"/>
                <a:gd name="connsiteX8" fmla="*/ 6209 w 18626"/>
                <a:gd name="connsiteY8" fmla="*/ 14901 h 15522"/>
                <a:gd name="connsiteX9" fmla="*/ 7140 w 18626"/>
                <a:gd name="connsiteY9" fmla="*/ 14901 h 15522"/>
                <a:gd name="connsiteX10" fmla="*/ 9313 w 18626"/>
                <a:gd name="connsiteY10" fmla="*/ 14901 h 15522"/>
                <a:gd name="connsiteX11" fmla="*/ 11176 w 18626"/>
                <a:gd name="connsiteY11" fmla="*/ 17075 h 15522"/>
                <a:gd name="connsiteX12" fmla="*/ 13349 w 18626"/>
                <a:gd name="connsiteY12" fmla="*/ 17075 h 15522"/>
                <a:gd name="connsiteX13" fmla="*/ 20800 w 18626"/>
                <a:gd name="connsiteY13" fmla="*/ 17075 h 15522"/>
                <a:gd name="connsiteX14" fmla="*/ 20800 w 18626"/>
                <a:gd name="connsiteY14" fmla="*/ 9624 h 15522"/>
                <a:gd name="connsiteX15" fmla="*/ 16454 w 18626"/>
                <a:gd name="connsiteY15" fmla="*/ 745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15522">
                  <a:moveTo>
                    <a:pt x="13349" y="4346"/>
                  </a:moveTo>
                  <a:lnTo>
                    <a:pt x="9313" y="0"/>
                  </a:lnTo>
                  <a:lnTo>
                    <a:pt x="6209" y="4346"/>
                  </a:lnTo>
                  <a:lnTo>
                    <a:pt x="4036" y="4346"/>
                  </a:lnTo>
                  <a:lnTo>
                    <a:pt x="1863" y="4346"/>
                  </a:lnTo>
                  <a:lnTo>
                    <a:pt x="1863" y="5588"/>
                  </a:lnTo>
                  <a:lnTo>
                    <a:pt x="1863" y="9624"/>
                  </a:lnTo>
                  <a:lnTo>
                    <a:pt x="0" y="12728"/>
                  </a:lnTo>
                  <a:lnTo>
                    <a:pt x="6209" y="14901"/>
                  </a:lnTo>
                  <a:lnTo>
                    <a:pt x="7140" y="14901"/>
                  </a:lnTo>
                  <a:lnTo>
                    <a:pt x="9313" y="14901"/>
                  </a:lnTo>
                  <a:lnTo>
                    <a:pt x="11176" y="17075"/>
                  </a:lnTo>
                  <a:lnTo>
                    <a:pt x="13349" y="17075"/>
                  </a:lnTo>
                  <a:lnTo>
                    <a:pt x="20800" y="17075"/>
                  </a:lnTo>
                  <a:lnTo>
                    <a:pt x="20800" y="9624"/>
                  </a:lnTo>
                  <a:lnTo>
                    <a:pt x="16454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0E7C330-C1F3-4665-A86A-C368576FAD33}"/>
                </a:ext>
              </a:extLst>
            </p:cNvPr>
            <p:cNvSpPr/>
            <p:nvPr/>
          </p:nvSpPr>
          <p:spPr>
            <a:xfrm>
              <a:off x="7449089" y="5945506"/>
              <a:ext cx="12418" cy="12418"/>
            </a:xfrm>
            <a:custGeom>
              <a:avLst/>
              <a:gdLst>
                <a:gd name="connsiteX0" fmla="*/ 0 w 12417"/>
                <a:gd name="connsiteY0" fmla="*/ 3104 h 12417"/>
                <a:gd name="connsiteX1" fmla="*/ 0 w 12417"/>
                <a:gd name="connsiteY1" fmla="*/ 5278 h 12417"/>
                <a:gd name="connsiteX2" fmla="*/ 2173 w 12417"/>
                <a:gd name="connsiteY2" fmla="*/ 5278 h 12417"/>
                <a:gd name="connsiteX3" fmla="*/ 2173 w 12417"/>
                <a:gd name="connsiteY3" fmla="*/ 7451 h 12417"/>
                <a:gd name="connsiteX4" fmla="*/ 3104 w 12417"/>
                <a:gd name="connsiteY4" fmla="*/ 8382 h 12417"/>
                <a:gd name="connsiteX5" fmla="*/ 3104 w 12417"/>
                <a:gd name="connsiteY5" fmla="*/ 12728 h 12417"/>
                <a:gd name="connsiteX6" fmla="*/ 14591 w 12417"/>
                <a:gd name="connsiteY6" fmla="*/ 12728 h 12417"/>
                <a:gd name="connsiteX7" fmla="*/ 14591 w 12417"/>
                <a:gd name="connsiteY7" fmla="*/ 5278 h 12417"/>
                <a:gd name="connsiteX8" fmla="*/ 0 w 12417"/>
                <a:gd name="connsiteY8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17" h="12417">
                  <a:moveTo>
                    <a:pt x="0" y="3104"/>
                  </a:moveTo>
                  <a:lnTo>
                    <a:pt x="0" y="5278"/>
                  </a:lnTo>
                  <a:lnTo>
                    <a:pt x="2173" y="5278"/>
                  </a:lnTo>
                  <a:lnTo>
                    <a:pt x="2173" y="7451"/>
                  </a:lnTo>
                  <a:lnTo>
                    <a:pt x="3104" y="8382"/>
                  </a:lnTo>
                  <a:lnTo>
                    <a:pt x="3104" y="12728"/>
                  </a:lnTo>
                  <a:lnTo>
                    <a:pt x="14591" y="12728"/>
                  </a:lnTo>
                  <a:lnTo>
                    <a:pt x="14591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D2B33E07-B204-4CB4-9F71-7F11CE4188D6}"/>
                </a:ext>
              </a:extLst>
            </p:cNvPr>
            <p:cNvSpPr/>
            <p:nvPr/>
          </p:nvSpPr>
          <p:spPr>
            <a:xfrm>
              <a:off x="7229293" y="6429180"/>
              <a:ext cx="52776" cy="68298"/>
            </a:xfrm>
            <a:custGeom>
              <a:avLst/>
              <a:gdLst>
                <a:gd name="connsiteX0" fmla="*/ 46877 w 52775"/>
                <a:gd name="connsiteY0" fmla="*/ 0 h 68298"/>
                <a:gd name="connsiteX1" fmla="*/ 37564 w 52775"/>
                <a:gd name="connsiteY1" fmla="*/ 9313 h 68298"/>
                <a:gd name="connsiteX2" fmla="*/ 27319 w 52775"/>
                <a:gd name="connsiteY2" fmla="*/ 11487 h 68298"/>
                <a:gd name="connsiteX3" fmla="*/ 14591 w 52775"/>
                <a:gd name="connsiteY3" fmla="*/ 4036 h 68298"/>
                <a:gd name="connsiteX4" fmla="*/ 0 w 52775"/>
                <a:gd name="connsiteY4" fmla="*/ 4036 h 68298"/>
                <a:gd name="connsiteX5" fmla="*/ 7451 w 52775"/>
                <a:gd name="connsiteY5" fmla="*/ 24215 h 68298"/>
                <a:gd name="connsiteX6" fmla="*/ 14591 w 52775"/>
                <a:gd name="connsiteY6" fmla="*/ 46567 h 68298"/>
                <a:gd name="connsiteX7" fmla="*/ 19869 w 52775"/>
                <a:gd name="connsiteY7" fmla="*/ 68609 h 68298"/>
                <a:gd name="connsiteX8" fmla="*/ 32286 w 52775"/>
                <a:gd name="connsiteY8" fmla="*/ 62400 h 68298"/>
                <a:gd name="connsiteX9" fmla="*/ 41910 w 52775"/>
                <a:gd name="connsiteY9" fmla="*/ 57122 h 68298"/>
                <a:gd name="connsiteX10" fmla="*/ 49982 w 52775"/>
                <a:gd name="connsiteY10" fmla="*/ 47498 h 68298"/>
                <a:gd name="connsiteX11" fmla="*/ 54328 w 52775"/>
                <a:gd name="connsiteY11" fmla="*/ 31666 h 68298"/>
                <a:gd name="connsiteX12" fmla="*/ 52155 w 52775"/>
                <a:gd name="connsiteY12" fmla="*/ 14902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775" h="68298">
                  <a:moveTo>
                    <a:pt x="46877" y="0"/>
                  </a:moveTo>
                  <a:lnTo>
                    <a:pt x="37564" y="9313"/>
                  </a:lnTo>
                  <a:lnTo>
                    <a:pt x="27319" y="11487"/>
                  </a:lnTo>
                  <a:lnTo>
                    <a:pt x="14591" y="4036"/>
                  </a:lnTo>
                  <a:lnTo>
                    <a:pt x="0" y="4036"/>
                  </a:lnTo>
                  <a:lnTo>
                    <a:pt x="7451" y="24215"/>
                  </a:lnTo>
                  <a:lnTo>
                    <a:pt x="14591" y="46567"/>
                  </a:lnTo>
                  <a:lnTo>
                    <a:pt x="19869" y="68609"/>
                  </a:lnTo>
                  <a:lnTo>
                    <a:pt x="32286" y="62400"/>
                  </a:lnTo>
                  <a:lnTo>
                    <a:pt x="41910" y="57122"/>
                  </a:lnTo>
                  <a:lnTo>
                    <a:pt x="49982" y="47498"/>
                  </a:lnTo>
                  <a:lnTo>
                    <a:pt x="54328" y="31666"/>
                  </a:lnTo>
                  <a:lnTo>
                    <a:pt x="52155" y="1490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39E93F1-EC4B-475F-84B0-779E6B7F4F35}"/>
                </a:ext>
              </a:extLst>
            </p:cNvPr>
            <p:cNvSpPr/>
            <p:nvPr/>
          </p:nvSpPr>
          <p:spPr>
            <a:xfrm>
              <a:off x="4103104" y="5644063"/>
              <a:ext cx="9313" cy="12418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719A2A2-117E-4016-B531-9D89E36D78E8}"/>
                </a:ext>
              </a:extLst>
            </p:cNvPr>
            <p:cNvSpPr/>
            <p:nvPr/>
          </p:nvSpPr>
          <p:spPr>
            <a:xfrm>
              <a:off x="4008418" y="5514917"/>
              <a:ext cx="34149" cy="18627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501DC8C-AF62-4B05-9145-4CA86322B571}"/>
                </a:ext>
              </a:extLst>
            </p:cNvPr>
            <p:cNvSpPr/>
            <p:nvPr/>
          </p:nvSpPr>
          <p:spPr>
            <a:xfrm>
              <a:off x="3912490" y="5445999"/>
              <a:ext cx="155223" cy="58985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F10C1198-C9EB-4A8E-BAB1-45AA9EA9C862}"/>
                </a:ext>
              </a:extLst>
            </p:cNvPr>
            <p:cNvSpPr/>
            <p:nvPr/>
          </p:nvSpPr>
          <p:spPr>
            <a:xfrm>
              <a:off x="4008418" y="5417438"/>
              <a:ext cx="12418" cy="2483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DAD08FA-5485-432D-894D-6E54DF435306}"/>
                </a:ext>
              </a:extLst>
            </p:cNvPr>
            <p:cNvSpPr/>
            <p:nvPr/>
          </p:nvSpPr>
          <p:spPr>
            <a:xfrm>
              <a:off x="4000036" y="5393223"/>
              <a:ext cx="27940" cy="15522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592D01A4-15CB-4578-80DA-B26D0534CBEA}"/>
                </a:ext>
              </a:extLst>
            </p:cNvPr>
            <p:cNvSpPr/>
            <p:nvPr/>
          </p:nvSpPr>
          <p:spPr>
            <a:xfrm>
              <a:off x="5743810" y="6002628"/>
              <a:ext cx="99343" cy="207999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8A329E42-BF77-4796-A372-923152B4FBF9}"/>
                </a:ext>
              </a:extLst>
            </p:cNvPr>
            <p:cNvSpPr/>
            <p:nvPr/>
          </p:nvSpPr>
          <p:spPr>
            <a:xfrm>
              <a:off x="4236596" y="6662015"/>
              <a:ext cx="74507" cy="31045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FB8B834-D5E7-49E3-BE79-271E01C9D270}"/>
                </a:ext>
              </a:extLst>
            </p:cNvPr>
            <p:cNvSpPr/>
            <p:nvPr/>
          </p:nvSpPr>
          <p:spPr>
            <a:xfrm>
              <a:off x="4403305" y="5779417"/>
              <a:ext cx="34149" cy="31045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09C050F-32FB-453A-B01A-A765694D0F38}"/>
                </a:ext>
              </a:extLst>
            </p:cNvPr>
            <p:cNvSpPr/>
            <p:nvPr/>
          </p:nvSpPr>
          <p:spPr>
            <a:xfrm>
              <a:off x="4237527" y="6453395"/>
              <a:ext cx="12418" cy="18627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D02E9F4-FD1A-456D-81EE-72B401AF919A}"/>
                </a:ext>
              </a:extLst>
            </p:cNvPr>
            <p:cNvSpPr/>
            <p:nvPr/>
          </p:nvSpPr>
          <p:spPr>
            <a:xfrm>
              <a:off x="4152155" y="6693680"/>
              <a:ext cx="58985" cy="52776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2BEA82-D200-40ED-8835-3C52E7829AAC}"/>
                </a:ext>
              </a:extLst>
            </p:cNvPr>
            <p:cNvSpPr/>
            <p:nvPr/>
          </p:nvSpPr>
          <p:spPr>
            <a:xfrm>
              <a:off x="4063677" y="5497843"/>
              <a:ext cx="86925" cy="34149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5386BCE6-50B2-4AA1-928F-16E6776863A9}"/>
                </a:ext>
              </a:extLst>
            </p:cNvPr>
            <p:cNvSpPr/>
            <p:nvPr/>
          </p:nvSpPr>
          <p:spPr>
            <a:xfrm>
              <a:off x="4215796" y="5526404"/>
              <a:ext cx="34149" cy="12418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B034D25D-CBFF-4558-B5E8-5F3B04B99118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DA722368-C159-47BF-9307-E262F79F0006}"/>
                </a:ext>
              </a:extLst>
            </p:cNvPr>
            <p:cNvSpPr/>
            <p:nvPr/>
          </p:nvSpPr>
          <p:spPr>
            <a:xfrm>
              <a:off x="3707286" y="4372477"/>
              <a:ext cx="55880" cy="43462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DD094126-E9C2-400C-8425-094A13D26478}"/>
                </a:ext>
              </a:extLst>
            </p:cNvPr>
            <p:cNvSpPr/>
            <p:nvPr/>
          </p:nvSpPr>
          <p:spPr>
            <a:xfrm>
              <a:off x="3927081" y="4626422"/>
              <a:ext cx="24836" cy="21731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25C7B0F-8DAF-42B8-8C6B-911410C900A6}"/>
                </a:ext>
              </a:extLst>
            </p:cNvPr>
            <p:cNvSpPr/>
            <p:nvPr/>
          </p:nvSpPr>
          <p:spPr>
            <a:xfrm>
              <a:off x="3587454" y="4223153"/>
              <a:ext cx="37253" cy="31045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DAAEA52-E11C-483C-9309-EA9A8E9697B3}"/>
                </a:ext>
              </a:extLst>
            </p:cNvPr>
            <p:cNvSpPr/>
            <p:nvPr/>
          </p:nvSpPr>
          <p:spPr>
            <a:xfrm>
              <a:off x="2717274" y="4696893"/>
              <a:ext cx="18627" cy="9313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467DF2A-C120-4753-9540-E3A881B80311}"/>
                </a:ext>
              </a:extLst>
            </p:cNvPr>
            <p:cNvSpPr/>
            <p:nvPr/>
          </p:nvSpPr>
          <p:spPr>
            <a:xfrm>
              <a:off x="2917512" y="4768295"/>
              <a:ext cx="31045" cy="34149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97807473-2FEA-44A9-9503-3569101400E9}"/>
                </a:ext>
              </a:extLst>
            </p:cNvPr>
            <p:cNvSpPr/>
            <p:nvPr/>
          </p:nvSpPr>
          <p:spPr>
            <a:xfrm>
              <a:off x="3423849" y="4239917"/>
              <a:ext cx="245252" cy="170745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98844DC-1498-40A7-B110-608633DAE251}"/>
                </a:ext>
              </a:extLst>
            </p:cNvPr>
            <p:cNvSpPr/>
            <p:nvPr/>
          </p:nvSpPr>
          <p:spPr>
            <a:xfrm>
              <a:off x="2687161" y="4573956"/>
              <a:ext cx="37253" cy="27940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F72A440-ED67-4F16-A3E8-C181F88401EB}"/>
                </a:ext>
              </a:extLst>
            </p:cNvPr>
            <p:cNvSpPr/>
            <p:nvPr/>
          </p:nvSpPr>
          <p:spPr>
            <a:xfrm>
              <a:off x="3878341" y="4529873"/>
              <a:ext cx="93134" cy="86925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1805DE8-FC39-4741-BB9F-F04D28F23D17}"/>
                </a:ext>
              </a:extLst>
            </p:cNvPr>
            <p:cNvSpPr/>
            <p:nvPr/>
          </p:nvSpPr>
          <p:spPr>
            <a:xfrm>
              <a:off x="4263915" y="4941524"/>
              <a:ext cx="93134" cy="111760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990E7FE7-C675-4BD2-BA9E-7CBA8D3396DE}"/>
                </a:ext>
              </a:extLst>
            </p:cNvPr>
            <p:cNvSpPr/>
            <p:nvPr/>
          </p:nvSpPr>
          <p:spPr>
            <a:xfrm>
              <a:off x="4034496" y="4432083"/>
              <a:ext cx="27940" cy="40358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49212B2C-9016-4562-AC40-9EE118F58D46}"/>
                </a:ext>
              </a:extLst>
            </p:cNvPr>
            <p:cNvSpPr/>
            <p:nvPr/>
          </p:nvSpPr>
          <p:spPr>
            <a:xfrm>
              <a:off x="3958436" y="4877572"/>
              <a:ext cx="15522" cy="9313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FE91EC19-99E7-4B37-A4B4-3D63AED0FABA}"/>
                </a:ext>
              </a:extLst>
            </p:cNvPr>
            <p:cNvSpPr/>
            <p:nvPr/>
          </p:nvSpPr>
          <p:spPr>
            <a:xfrm>
              <a:off x="4347115" y="4401659"/>
              <a:ext cx="40358" cy="34149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8454DF0-1A65-4CC8-8A9C-BAF98DA39FBD}"/>
                </a:ext>
              </a:extLst>
            </p:cNvPr>
            <p:cNvSpPr/>
            <p:nvPr/>
          </p:nvSpPr>
          <p:spPr>
            <a:xfrm>
              <a:off x="4024251" y="4593825"/>
              <a:ext cx="12418" cy="15522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B7549BFA-36EB-4CAB-8EC8-B42C37A60358}"/>
                </a:ext>
              </a:extLst>
            </p:cNvPr>
            <p:cNvSpPr/>
            <p:nvPr/>
          </p:nvSpPr>
          <p:spPr>
            <a:xfrm>
              <a:off x="3970854" y="4639150"/>
              <a:ext cx="21731" cy="27940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750F235-7F2B-4F1D-9E3E-672006CA1977}"/>
                </a:ext>
              </a:extLst>
            </p:cNvPr>
            <p:cNvSpPr/>
            <p:nvPr/>
          </p:nvSpPr>
          <p:spPr>
            <a:xfrm>
              <a:off x="7159753" y="4855531"/>
              <a:ext cx="43462" cy="189372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D029E22-BE17-4528-88D0-184A3A8766B9}"/>
                </a:ext>
              </a:extLst>
            </p:cNvPr>
            <p:cNvSpPr/>
            <p:nvPr/>
          </p:nvSpPr>
          <p:spPr>
            <a:xfrm>
              <a:off x="3223922" y="4869190"/>
              <a:ext cx="34149" cy="43462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04A52BC9-E9E6-4323-AF2B-B04B1041CF8C}"/>
                </a:ext>
              </a:extLst>
            </p:cNvPr>
            <p:cNvSpPr/>
            <p:nvPr/>
          </p:nvSpPr>
          <p:spPr>
            <a:xfrm>
              <a:off x="5439263" y="4744081"/>
              <a:ext cx="18627" cy="18627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F0E05F73-F85F-465F-9A21-76C3E9F96FD0}"/>
                </a:ext>
              </a:extLst>
            </p:cNvPr>
            <p:cNvSpPr/>
            <p:nvPr/>
          </p:nvSpPr>
          <p:spPr>
            <a:xfrm>
              <a:off x="5039098" y="4734767"/>
              <a:ext cx="111760" cy="217312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081410A-403D-4849-93CC-56ED581AB2DF}"/>
                </a:ext>
              </a:extLst>
            </p:cNvPr>
            <p:cNvSpPr/>
            <p:nvPr/>
          </p:nvSpPr>
          <p:spPr>
            <a:xfrm>
              <a:off x="5278762" y="4812379"/>
              <a:ext cx="24836" cy="34149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268B6854-6348-49DC-8E84-6574BF86354D}"/>
                </a:ext>
              </a:extLst>
            </p:cNvPr>
            <p:cNvSpPr/>
            <p:nvPr/>
          </p:nvSpPr>
          <p:spPr>
            <a:xfrm>
              <a:off x="7689063" y="4320943"/>
              <a:ext cx="49671" cy="27940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9E8FDA10-23C3-44B3-9AFB-3DC1F41151B4}"/>
                </a:ext>
              </a:extLst>
            </p:cNvPr>
            <p:cNvSpPr/>
            <p:nvPr/>
          </p:nvSpPr>
          <p:spPr>
            <a:xfrm>
              <a:off x="5774854" y="4394519"/>
              <a:ext cx="15522" cy="9313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DB6DF835-CA71-4956-9040-0ACBCAB13834}"/>
                </a:ext>
              </a:extLst>
            </p:cNvPr>
            <p:cNvSpPr/>
            <p:nvPr/>
          </p:nvSpPr>
          <p:spPr>
            <a:xfrm>
              <a:off x="7132744" y="4215702"/>
              <a:ext cx="55880" cy="21731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9040156-DB52-4C7C-AAB9-0AD337063327}"/>
                </a:ext>
              </a:extLst>
            </p:cNvPr>
            <p:cNvSpPr/>
            <p:nvPr/>
          </p:nvSpPr>
          <p:spPr>
            <a:xfrm>
              <a:off x="5371586" y="4771400"/>
              <a:ext cx="18627" cy="27940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D07C7A2-DC00-40A4-928F-FC54969E447A}"/>
                </a:ext>
              </a:extLst>
            </p:cNvPr>
            <p:cNvSpPr/>
            <p:nvPr/>
          </p:nvSpPr>
          <p:spPr>
            <a:xfrm>
              <a:off x="4983839" y="4840940"/>
              <a:ext cx="52776" cy="80716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CFDDABD-C98E-46E3-A2BE-D0CF0232B3AC}"/>
                </a:ext>
              </a:extLst>
            </p:cNvPr>
            <p:cNvSpPr/>
            <p:nvPr/>
          </p:nvSpPr>
          <p:spPr>
            <a:xfrm>
              <a:off x="4217969" y="4962635"/>
              <a:ext cx="31045" cy="18627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3E590CC2-6CB2-4014-8284-BB0D283F3222}"/>
                </a:ext>
              </a:extLst>
            </p:cNvPr>
            <p:cNvSpPr/>
            <p:nvPr/>
          </p:nvSpPr>
          <p:spPr>
            <a:xfrm>
              <a:off x="4778634" y="4498518"/>
              <a:ext cx="158327" cy="117969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402F1637-7A0B-4503-A9A6-F797B9CF69E8}"/>
              </a:ext>
            </a:extLst>
          </p:cNvPr>
          <p:cNvGrpSpPr/>
          <p:nvPr userDrawn="1"/>
        </p:nvGrpSpPr>
        <p:grpSpPr>
          <a:xfrm flipH="1">
            <a:off x="2215636" y="219729"/>
            <a:ext cx="10244079" cy="6366945"/>
            <a:chOff x="-28777" y="-77352"/>
            <a:chExt cx="2646355" cy="1644774"/>
          </a:xfrm>
          <a:solidFill>
            <a:schemeClr val="bg1">
              <a:alpha val="20000"/>
            </a:schemeClr>
          </a:solidFill>
        </p:grpSpPr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195CB08B-5786-499B-A3B1-F9FCC62905CD}"/>
                </a:ext>
              </a:extLst>
            </p:cNvPr>
            <p:cNvCxnSpPr>
              <a:cxnSpLocks/>
              <a:endCxn id="224" idx="5"/>
            </p:cNvCxnSpPr>
            <p:nvPr userDrawn="1"/>
          </p:nvCxnSpPr>
          <p:spPr>
            <a:xfrm>
              <a:off x="930152" y="838962"/>
              <a:ext cx="518388" cy="15188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DF0DACCC-EA6F-4644-9264-51C2DC4AB7A8}"/>
                </a:ext>
              </a:extLst>
            </p:cNvPr>
            <p:cNvCxnSpPr>
              <a:cxnSpLocks/>
              <a:stCxn id="236" idx="3"/>
              <a:endCxn id="236" idx="1"/>
            </p:cNvCxnSpPr>
            <p:nvPr userDrawn="1"/>
          </p:nvCxnSpPr>
          <p:spPr>
            <a:xfrm>
              <a:off x="927404" y="794478"/>
              <a:ext cx="10012" cy="36883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C4A8D38E-02C7-4F73-8617-9F75451495E6}"/>
                </a:ext>
              </a:extLst>
            </p:cNvPr>
            <p:cNvCxnSpPr>
              <a:cxnSpLocks/>
              <a:stCxn id="229" idx="2"/>
              <a:endCxn id="234" idx="6"/>
            </p:cNvCxnSpPr>
            <p:nvPr userDrawn="1"/>
          </p:nvCxnSpPr>
          <p:spPr>
            <a:xfrm>
              <a:off x="356983" y="366234"/>
              <a:ext cx="472728" cy="197356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EB3D578B-E2AF-43FE-B113-434AF1FB7A70}"/>
                </a:ext>
              </a:extLst>
            </p:cNvPr>
            <p:cNvCxnSpPr>
              <a:cxnSpLocks/>
              <a:stCxn id="236" idx="5"/>
              <a:endCxn id="229" idx="1"/>
            </p:cNvCxnSpPr>
            <p:nvPr userDrawn="1"/>
          </p:nvCxnSpPr>
          <p:spPr>
            <a:xfrm flipH="1" flipV="1">
              <a:off x="352822" y="398664"/>
              <a:ext cx="537699" cy="405826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B638ECD8-C0DF-4CDB-AFC7-2285C5DB34B1}"/>
                </a:ext>
              </a:extLst>
            </p:cNvPr>
            <p:cNvCxnSpPr>
              <a:cxnSpLocks/>
              <a:stCxn id="224" idx="5"/>
              <a:endCxn id="224" idx="5"/>
            </p:cNvCxnSpPr>
            <p:nvPr userDrawn="1"/>
          </p:nvCxnSpPr>
          <p:spPr>
            <a:xfrm flipH="1">
              <a:off x="1448540" y="990842"/>
              <a:ext cx="0" cy="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F0578DA3-588E-4763-B79D-F391E0BCD626}"/>
                </a:ext>
              </a:extLst>
            </p:cNvPr>
            <p:cNvCxnSpPr>
              <a:cxnSpLocks/>
              <a:stCxn id="229" idx="0"/>
              <a:endCxn id="235" idx="4"/>
            </p:cNvCxnSpPr>
            <p:nvPr userDrawn="1"/>
          </p:nvCxnSpPr>
          <p:spPr>
            <a:xfrm>
              <a:off x="326946" y="418653"/>
              <a:ext cx="217472" cy="487202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3BE1075-13F5-4752-A80A-A36F2FBD85D5}"/>
                </a:ext>
              </a:extLst>
            </p:cNvPr>
            <p:cNvCxnSpPr>
              <a:cxnSpLocks/>
              <a:stCxn id="236" idx="4"/>
              <a:endCxn id="234" idx="0"/>
            </p:cNvCxnSpPr>
            <p:nvPr userDrawn="1"/>
          </p:nvCxnSpPr>
          <p:spPr>
            <a:xfrm flipH="1" flipV="1">
              <a:off x="879451" y="592091"/>
              <a:ext cx="27438" cy="199754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E7677CD6-829B-4F92-AC53-31FFC7B1CFAE}"/>
                </a:ext>
              </a:extLst>
            </p:cNvPr>
            <p:cNvCxnSpPr>
              <a:cxnSpLocks/>
              <a:stCxn id="224" idx="6"/>
              <a:endCxn id="233" idx="2"/>
            </p:cNvCxnSpPr>
            <p:nvPr userDrawn="1"/>
          </p:nvCxnSpPr>
          <p:spPr>
            <a:xfrm flipH="1">
              <a:off x="694963" y="1021399"/>
              <a:ext cx="758945" cy="192222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F4CA0F22-FA94-4B77-946E-A723655FC7DE}"/>
                </a:ext>
              </a:extLst>
            </p:cNvPr>
            <p:cNvCxnSpPr>
              <a:cxnSpLocks/>
              <a:stCxn id="229" idx="7"/>
              <a:endCxn id="231" idx="3"/>
            </p:cNvCxnSpPr>
            <p:nvPr userDrawn="1"/>
          </p:nvCxnSpPr>
          <p:spPr>
            <a:xfrm flipH="1">
              <a:off x="199571" y="414492"/>
              <a:ext cx="94946" cy="71437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6DAC99F1-5A4F-402F-9CF5-B615DE22D690}"/>
                </a:ext>
              </a:extLst>
            </p:cNvPr>
            <p:cNvCxnSpPr>
              <a:cxnSpLocks/>
              <a:stCxn id="236" idx="6"/>
              <a:endCxn id="235" idx="2"/>
            </p:cNvCxnSpPr>
            <p:nvPr userDrawn="1"/>
          </p:nvCxnSpPr>
          <p:spPr>
            <a:xfrm rot="9888766" flipV="1">
              <a:off x="569919" y="867396"/>
              <a:ext cx="325630" cy="15069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128B9642-F06C-4055-9CCA-42F7095DB765}"/>
                </a:ext>
              </a:extLst>
            </p:cNvPr>
            <p:cNvCxnSpPr>
              <a:cxnSpLocks/>
              <a:stCxn id="228" idx="0"/>
              <a:endCxn id="234" idx="4"/>
            </p:cNvCxnSpPr>
            <p:nvPr userDrawn="1"/>
          </p:nvCxnSpPr>
          <p:spPr>
            <a:xfrm>
              <a:off x="809265" y="86803"/>
              <a:ext cx="48947" cy="42704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E2E11B20-D792-4FEB-9E61-BB7E79FC19BD}"/>
                </a:ext>
              </a:extLst>
            </p:cNvPr>
            <p:cNvCxnSpPr>
              <a:cxnSpLocks/>
              <a:stCxn id="235" idx="6"/>
              <a:endCxn id="231" idx="2"/>
            </p:cNvCxnSpPr>
            <p:nvPr userDrawn="1"/>
          </p:nvCxnSpPr>
          <p:spPr>
            <a:xfrm rot="9888766" flipV="1">
              <a:off x="195812" y="982956"/>
              <a:ext cx="352331" cy="126523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ED787334-F808-4DF2-9E0C-AB99909F6D1F}"/>
                </a:ext>
              </a:extLst>
            </p:cNvPr>
            <p:cNvCxnSpPr>
              <a:cxnSpLocks/>
              <a:stCxn id="230" idx="0"/>
              <a:endCxn id="231" idx="4"/>
            </p:cNvCxnSpPr>
            <p:nvPr userDrawn="1"/>
          </p:nvCxnSpPr>
          <p:spPr>
            <a:xfrm>
              <a:off x="19075" y="733170"/>
              <a:ext cx="149723" cy="39175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8886FC16-0F8C-4A4C-87BA-5C5E576CB104}"/>
                </a:ext>
              </a:extLst>
            </p:cNvPr>
            <p:cNvCxnSpPr>
              <a:cxnSpLocks/>
              <a:stCxn id="233" idx="1"/>
              <a:endCxn id="231" idx="5"/>
            </p:cNvCxnSpPr>
            <p:nvPr userDrawn="1"/>
          </p:nvCxnSpPr>
          <p:spPr>
            <a:xfrm flipH="1" flipV="1">
              <a:off x="144246" y="1143887"/>
              <a:ext cx="548085" cy="9025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C8D6AA6D-1AA6-4660-BEA1-9F5EA9F42933}"/>
                </a:ext>
              </a:extLst>
            </p:cNvPr>
            <p:cNvCxnSpPr>
              <a:cxnSpLocks/>
              <a:stCxn id="233" idx="7"/>
              <a:endCxn id="232" idx="3"/>
            </p:cNvCxnSpPr>
            <p:nvPr userDrawn="1"/>
          </p:nvCxnSpPr>
          <p:spPr>
            <a:xfrm flipH="1">
              <a:off x="408479" y="1244149"/>
              <a:ext cx="246968" cy="247565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4710A02B-BBC5-4202-9322-E00B497FACAA}"/>
                </a:ext>
              </a:extLst>
            </p:cNvPr>
            <p:cNvCxnSpPr>
              <a:cxnSpLocks/>
              <a:stCxn id="232" idx="5"/>
              <a:endCxn id="231" idx="1"/>
            </p:cNvCxnSpPr>
            <p:nvPr userDrawn="1"/>
          </p:nvCxnSpPr>
          <p:spPr>
            <a:xfrm flipH="1" flipV="1">
              <a:off x="214589" y="1184194"/>
              <a:ext cx="138565" cy="32253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65D93A63-0DF0-464E-A030-3A2FFC5D8621}"/>
                </a:ext>
              </a:extLst>
            </p:cNvPr>
            <p:cNvCxnSpPr>
              <a:cxnSpLocks/>
              <a:stCxn id="232" idx="6"/>
            </p:cNvCxnSpPr>
            <p:nvPr userDrawn="1"/>
          </p:nvCxnSpPr>
          <p:spPr>
            <a:xfrm flipH="1" flipV="1">
              <a:off x="-21567" y="1483634"/>
              <a:ext cx="370772" cy="53871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E177BC47-8C8D-49BD-B7A8-A359808A2A92}"/>
                </a:ext>
              </a:extLst>
            </p:cNvPr>
            <p:cNvCxnSpPr>
              <a:cxnSpLocks/>
              <a:stCxn id="225" idx="0"/>
              <a:endCxn id="224" idx="3"/>
            </p:cNvCxnSpPr>
            <p:nvPr userDrawn="1"/>
          </p:nvCxnSpPr>
          <p:spPr>
            <a:xfrm>
              <a:off x="1258667" y="571614"/>
              <a:ext cx="238243" cy="38845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0AE52034-D3DF-499B-A1F7-D733D2B757E4}"/>
                </a:ext>
              </a:extLst>
            </p:cNvPr>
            <p:cNvCxnSpPr>
              <a:cxnSpLocks/>
              <a:stCxn id="234" idx="2"/>
              <a:endCxn id="225" idx="6"/>
            </p:cNvCxnSpPr>
            <p:nvPr userDrawn="1"/>
          </p:nvCxnSpPr>
          <p:spPr>
            <a:xfrm rot="9888766" flipH="1" flipV="1">
              <a:off x="913060" y="503264"/>
              <a:ext cx="288080" cy="7740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5F0F2BED-0F01-4224-91B4-87132175A300}"/>
                </a:ext>
              </a:extLst>
            </p:cNvPr>
            <p:cNvCxnSpPr>
              <a:cxnSpLocks/>
              <a:stCxn id="228" idx="1"/>
              <a:endCxn id="225" idx="5"/>
            </p:cNvCxnSpPr>
            <p:nvPr userDrawn="1"/>
          </p:nvCxnSpPr>
          <p:spPr>
            <a:xfrm>
              <a:off x="833817" y="67836"/>
              <a:ext cx="376592" cy="441312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05795006-32E0-4D05-A0A7-456D39871687}"/>
                </a:ext>
              </a:extLst>
            </p:cNvPr>
            <p:cNvCxnSpPr>
              <a:cxnSpLocks/>
              <a:stCxn id="227" idx="7"/>
              <a:endCxn id="225" idx="3"/>
            </p:cNvCxnSpPr>
            <p:nvPr userDrawn="1"/>
          </p:nvCxnSpPr>
          <p:spPr>
            <a:xfrm flipH="1">
              <a:off x="1268714" y="-22350"/>
              <a:ext cx="275423" cy="51567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86DA37F0-C777-4995-8EE7-5281037BB5FF}"/>
                </a:ext>
              </a:extLst>
            </p:cNvPr>
            <p:cNvCxnSpPr>
              <a:cxnSpLocks/>
              <a:stCxn id="226" idx="6"/>
              <a:endCxn id="225" idx="2"/>
            </p:cNvCxnSpPr>
            <p:nvPr userDrawn="1"/>
          </p:nvCxnSpPr>
          <p:spPr>
            <a:xfrm rot="9888766">
              <a:off x="1290967" y="464377"/>
              <a:ext cx="408926" cy="7180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51AF0A8F-3729-41F7-9BF5-3B4A17A3EDB4}"/>
                </a:ext>
              </a:extLst>
            </p:cNvPr>
            <p:cNvCxnSpPr>
              <a:cxnSpLocks/>
              <a:stCxn id="239" idx="7"/>
              <a:endCxn id="226" idx="3"/>
            </p:cNvCxnSpPr>
            <p:nvPr userDrawn="1"/>
          </p:nvCxnSpPr>
          <p:spPr>
            <a:xfrm flipH="1">
              <a:off x="1761433" y="90002"/>
              <a:ext cx="398513" cy="345573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388EC35D-92A6-419C-8497-F1608BA4714D}"/>
                </a:ext>
              </a:extLst>
            </p:cNvPr>
            <p:cNvCxnSpPr>
              <a:cxnSpLocks/>
              <a:stCxn id="239" idx="6"/>
              <a:endCxn id="227" idx="2"/>
            </p:cNvCxnSpPr>
            <p:nvPr userDrawn="1"/>
          </p:nvCxnSpPr>
          <p:spPr>
            <a:xfrm flipH="1" flipV="1">
              <a:off x="1583653" y="-52878"/>
              <a:ext cx="563649" cy="126512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987B3C26-59F4-4E3C-AA1C-5BE91A7FD008}"/>
                </a:ext>
              </a:extLst>
            </p:cNvPr>
            <p:cNvCxnSpPr>
              <a:cxnSpLocks/>
            </p:cNvCxnSpPr>
            <p:nvPr userDrawn="1"/>
          </p:nvCxnSpPr>
          <p:spPr>
            <a:xfrm flipH="1" flipV="1">
              <a:off x="2051713" y="-72822"/>
              <a:ext cx="102012" cy="10976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9869A1B8-4A34-4D32-B8CC-81A550A53E57}"/>
                </a:ext>
              </a:extLst>
            </p:cNvPr>
            <p:cNvCxnSpPr>
              <a:cxnSpLocks/>
              <a:stCxn id="227" idx="6"/>
              <a:endCxn id="228" idx="2"/>
            </p:cNvCxnSpPr>
            <p:nvPr userDrawn="1"/>
          </p:nvCxnSpPr>
          <p:spPr>
            <a:xfrm flipH="1">
              <a:off x="837766" y="-38718"/>
              <a:ext cx="693727" cy="75781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FF4E99CE-346B-481B-818A-8401F049C963}"/>
                </a:ext>
              </a:extLst>
            </p:cNvPr>
            <p:cNvCxnSpPr>
              <a:cxnSpLocks/>
              <a:stCxn id="228" idx="6"/>
              <a:endCxn id="229" idx="3"/>
            </p:cNvCxnSpPr>
            <p:nvPr userDrawn="1"/>
          </p:nvCxnSpPr>
          <p:spPr>
            <a:xfrm flipH="1">
              <a:off x="336994" y="58302"/>
              <a:ext cx="422531" cy="28205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F350559-3DD8-4473-BB06-EC8579795CFD}"/>
                </a:ext>
              </a:extLst>
            </p:cNvPr>
            <p:cNvCxnSpPr>
              <a:cxnSpLocks/>
              <a:stCxn id="230" idx="2"/>
              <a:endCxn id="229" idx="6"/>
            </p:cNvCxnSpPr>
            <p:nvPr userDrawn="1"/>
          </p:nvCxnSpPr>
          <p:spPr>
            <a:xfrm flipV="1">
              <a:off x="38075" y="388616"/>
              <a:ext cx="236453" cy="311394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7F4FC849-2E56-4046-88E5-22B199555434}"/>
                </a:ext>
              </a:extLst>
            </p:cNvPr>
            <p:cNvCxnSpPr>
              <a:cxnSpLocks/>
              <a:endCxn id="229" idx="5"/>
            </p:cNvCxnSpPr>
            <p:nvPr userDrawn="1"/>
          </p:nvCxnSpPr>
          <p:spPr>
            <a:xfrm>
              <a:off x="-6090" y="281927"/>
              <a:ext cx="284779" cy="7426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DE86FEB0-6FD7-42F3-A63E-84D50CCE6228}"/>
                </a:ext>
              </a:extLst>
            </p:cNvPr>
            <p:cNvCxnSpPr>
              <a:cxnSpLocks/>
              <a:endCxn id="229" idx="3"/>
            </p:cNvCxnSpPr>
            <p:nvPr userDrawn="1"/>
          </p:nvCxnSpPr>
          <p:spPr>
            <a:xfrm flipH="1">
              <a:off x="336994" y="-38809"/>
              <a:ext cx="68920" cy="379169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B19AF2DC-E3AF-4AA3-B805-1C3D8A837961}"/>
                </a:ext>
              </a:extLst>
            </p:cNvPr>
            <p:cNvCxnSpPr>
              <a:cxnSpLocks/>
              <a:stCxn id="233" idx="4"/>
              <a:endCxn id="235" idx="0"/>
            </p:cNvCxnSpPr>
            <p:nvPr userDrawn="1"/>
          </p:nvCxnSpPr>
          <p:spPr>
            <a:xfrm flipH="1" flipV="1">
              <a:off x="558578" y="958015"/>
              <a:ext cx="103225" cy="236606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7396B8FB-FB61-47F9-ACB8-BB07E67D49E9}"/>
                </a:ext>
              </a:extLst>
            </p:cNvPr>
            <p:cNvCxnSpPr>
              <a:cxnSpLocks/>
              <a:endCxn id="231" idx="6"/>
            </p:cNvCxnSpPr>
            <p:nvPr userDrawn="1"/>
          </p:nvCxnSpPr>
          <p:spPr>
            <a:xfrm>
              <a:off x="-16940" y="1146159"/>
              <a:ext cx="157237" cy="28501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CA9A329D-0542-4757-81AE-9EA9610E5ABB}"/>
                </a:ext>
              </a:extLst>
            </p:cNvPr>
            <p:cNvCxnSpPr>
              <a:cxnSpLocks/>
              <a:stCxn id="231" idx="7"/>
            </p:cNvCxnSpPr>
            <p:nvPr userDrawn="1"/>
          </p:nvCxnSpPr>
          <p:spPr>
            <a:xfrm flipH="1">
              <a:off x="-28777" y="1199212"/>
              <a:ext cx="188041" cy="21202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Oval 223">
              <a:extLst>
                <a:ext uri="{FF2B5EF4-FFF2-40B4-BE49-F238E27FC236}">
                  <a16:creationId xmlns:a16="http://schemas.microsoft.com/office/drawing/2014/main" id="{C9B0CC07-CB85-4FC4-BA09-33C76436DDFE}"/>
                </a:ext>
              </a:extLst>
            </p:cNvPr>
            <p:cNvSpPr/>
            <p:nvPr userDrawn="1"/>
          </p:nvSpPr>
          <p:spPr>
            <a:xfrm rot="8852236">
              <a:off x="1447574" y="959105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6DA716E2-D13A-4B3F-B6A6-ADCAC2FCA75F}"/>
                </a:ext>
              </a:extLst>
            </p:cNvPr>
            <p:cNvSpPr/>
            <p:nvPr userDrawn="1"/>
          </p:nvSpPr>
          <p:spPr>
            <a:xfrm rot="9888766">
              <a:off x="1204756" y="487667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216A2077-C5AC-4535-B5D2-831EA4462990}"/>
                </a:ext>
              </a:extLst>
            </p:cNvPr>
            <p:cNvSpPr/>
            <p:nvPr userDrawn="1"/>
          </p:nvSpPr>
          <p:spPr>
            <a:xfrm rot="9888766">
              <a:off x="1700743" y="430210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452520E-B449-4F5F-951A-D5671DDF1F93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530549" y="-72822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A71B5E15-B4EC-44BC-B7E2-4489289357C4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758109" y="7146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Oval 228">
              <a:extLst>
                <a:ext uri="{FF2B5EF4-FFF2-40B4-BE49-F238E27FC236}">
                  <a16:creationId xmlns:a16="http://schemas.microsoft.com/office/drawing/2014/main" id="{AA30D243-F209-447E-BAD1-3C363E7F52E8}"/>
                </a:ext>
              </a:extLst>
            </p:cNvPr>
            <p:cNvSpPr/>
            <p:nvPr userDrawn="1"/>
          </p:nvSpPr>
          <p:spPr>
            <a:xfrm rot="9888766">
              <a:off x="273036" y="334706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Oval 229">
              <a:extLst>
                <a:ext uri="{FF2B5EF4-FFF2-40B4-BE49-F238E27FC236}">
                  <a16:creationId xmlns:a16="http://schemas.microsoft.com/office/drawing/2014/main" id="{FD55AE56-C2DD-4629-A50E-C76C7384FD50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-15029" y="680066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Oval 230">
              <a:extLst>
                <a:ext uri="{FF2B5EF4-FFF2-40B4-BE49-F238E27FC236}">
                  <a16:creationId xmlns:a16="http://schemas.microsoft.com/office/drawing/2014/main" id="{7A5E28BC-142E-46D3-B05F-4F6165D4FF26}"/>
                </a:ext>
              </a:extLst>
            </p:cNvPr>
            <p:cNvSpPr/>
            <p:nvPr userDrawn="1"/>
          </p:nvSpPr>
          <p:spPr>
            <a:xfrm rot="9888766">
              <a:off x="138881" y="1123504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Oval 231">
              <a:extLst>
                <a:ext uri="{FF2B5EF4-FFF2-40B4-BE49-F238E27FC236}">
                  <a16:creationId xmlns:a16="http://schemas.microsoft.com/office/drawing/2014/main" id="{FDBA8976-FB28-4760-AC0B-AA2315F84399}"/>
                </a:ext>
              </a:extLst>
            </p:cNvPr>
            <p:cNvSpPr/>
            <p:nvPr userDrawn="1"/>
          </p:nvSpPr>
          <p:spPr>
            <a:xfrm rot="9888766">
              <a:off x="347789" y="1486349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8BF20349-4400-494A-9D64-FCC195EB266D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641859" y="1193677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Oval 233">
              <a:extLst>
                <a:ext uri="{FF2B5EF4-FFF2-40B4-BE49-F238E27FC236}">
                  <a16:creationId xmlns:a16="http://schemas.microsoft.com/office/drawing/2014/main" id="{CBAA1505-C36C-4974-8017-14009FE9A8C7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28295" y="512434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91AD4310-0F28-4858-95C8-F85170B30F85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524474" y="904911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" name="Oval 235">
              <a:extLst>
                <a:ext uri="{FF2B5EF4-FFF2-40B4-BE49-F238E27FC236}">
                  <a16:creationId xmlns:a16="http://schemas.microsoft.com/office/drawing/2014/main" id="{64CBC16D-0F97-4928-B367-D42B0DFD5B2F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86945" y="790902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EC9EFA6C-D60B-4D0F-80EB-0CD6E50054FC}"/>
                </a:ext>
              </a:extLst>
            </p:cNvPr>
            <p:cNvCxnSpPr>
              <a:cxnSpLocks/>
              <a:stCxn id="236" idx="2"/>
              <a:endCxn id="225" idx="7"/>
            </p:cNvCxnSpPr>
            <p:nvPr userDrawn="1"/>
          </p:nvCxnSpPr>
          <p:spPr>
            <a:xfrm rot="9888766" flipH="1">
              <a:off x="913165" y="609190"/>
              <a:ext cx="339955" cy="15992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1C098F1-CFE7-47DD-8096-D5283D5EB66B}"/>
                </a:ext>
              </a:extLst>
            </p:cNvPr>
            <p:cNvCxnSpPr>
              <a:cxnSpLocks/>
              <a:stCxn id="226" idx="4"/>
              <a:endCxn id="227" idx="1"/>
            </p:cNvCxnSpPr>
            <p:nvPr userDrawn="1"/>
          </p:nvCxnSpPr>
          <p:spPr>
            <a:xfrm flipH="1" flipV="1">
              <a:off x="1581021" y="-32362"/>
              <a:ext cx="149639" cy="46398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Oval 238">
              <a:extLst>
                <a:ext uri="{FF2B5EF4-FFF2-40B4-BE49-F238E27FC236}">
                  <a16:creationId xmlns:a16="http://schemas.microsoft.com/office/drawing/2014/main" id="{F4053F9F-CE64-48CE-BF34-DD32786A89A0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2146358" y="39530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77D49F4-0AB0-4B23-A463-897739EBAC3B}"/>
                </a:ext>
              </a:extLst>
            </p:cNvPr>
            <p:cNvCxnSpPr>
              <a:cxnSpLocks/>
              <a:stCxn id="239" idx="3"/>
            </p:cNvCxnSpPr>
            <p:nvPr userDrawn="1"/>
          </p:nvCxnSpPr>
          <p:spPr>
            <a:xfrm flipV="1">
              <a:off x="2186818" y="-72822"/>
              <a:ext cx="51428" cy="11592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5884A83-7726-4453-A3C4-B914F70017E9}"/>
                </a:ext>
              </a:extLst>
            </p:cNvPr>
            <p:cNvCxnSpPr>
              <a:cxnSpLocks/>
              <a:stCxn id="239" idx="1"/>
              <a:endCxn id="248" idx="2"/>
            </p:cNvCxnSpPr>
            <p:nvPr userDrawn="1"/>
          </p:nvCxnSpPr>
          <p:spPr>
            <a:xfrm>
              <a:off x="2196830" y="79990"/>
              <a:ext cx="166170" cy="19780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A8C723BB-907D-479D-93B6-36D6CBB6CE6F}"/>
                </a:ext>
              </a:extLst>
            </p:cNvPr>
            <p:cNvCxnSpPr>
              <a:cxnSpLocks/>
              <a:stCxn id="248" idx="3"/>
              <a:endCxn id="226" idx="2"/>
            </p:cNvCxnSpPr>
            <p:nvPr userDrawn="1"/>
          </p:nvCxnSpPr>
          <p:spPr>
            <a:xfrm flipH="1">
              <a:off x="1780400" y="299945"/>
              <a:ext cx="577138" cy="160182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DE2CC91F-E0BE-4D02-AF3F-60360EF127F8}"/>
                </a:ext>
              </a:extLst>
            </p:cNvPr>
            <p:cNvCxnSpPr>
              <a:cxnSpLocks/>
              <a:stCxn id="258" idx="7"/>
              <a:endCxn id="232" idx="2"/>
            </p:cNvCxnSpPr>
            <p:nvPr userDrawn="1"/>
          </p:nvCxnSpPr>
          <p:spPr>
            <a:xfrm flipH="1" flipV="1">
              <a:off x="427446" y="1516266"/>
              <a:ext cx="674935" cy="26524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E89713DF-FAE1-489F-89E5-956CFBD99126}"/>
                </a:ext>
              </a:extLst>
            </p:cNvPr>
            <p:cNvCxnSpPr>
              <a:cxnSpLocks/>
              <a:stCxn id="226" idx="1"/>
              <a:endCxn id="245" idx="4"/>
            </p:cNvCxnSpPr>
            <p:nvPr/>
          </p:nvCxnSpPr>
          <p:spPr>
            <a:xfrm>
              <a:off x="1776451" y="490900"/>
              <a:ext cx="440756" cy="28194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Oval 244">
              <a:extLst>
                <a:ext uri="{FF2B5EF4-FFF2-40B4-BE49-F238E27FC236}">
                  <a16:creationId xmlns:a16="http://schemas.microsoft.com/office/drawing/2014/main" id="{26EC8522-1675-427E-94F3-2C086C2AE42C}"/>
                </a:ext>
              </a:extLst>
            </p:cNvPr>
            <p:cNvSpPr/>
            <p:nvPr/>
          </p:nvSpPr>
          <p:spPr>
            <a:xfrm rot="8852236">
              <a:off x="2203401" y="768190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C030C014-7CAD-4992-B006-BC3CC3E94EE1}"/>
                </a:ext>
              </a:extLst>
            </p:cNvPr>
            <p:cNvCxnSpPr>
              <a:cxnSpLocks/>
              <a:stCxn id="245" idx="6"/>
              <a:endCxn id="224" idx="1"/>
            </p:cNvCxnSpPr>
            <p:nvPr/>
          </p:nvCxnSpPr>
          <p:spPr>
            <a:xfrm flipH="1">
              <a:off x="1527680" y="813991"/>
              <a:ext cx="680377" cy="19445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A877F3C7-C2C9-4594-82AB-D4BA460F9B78}"/>
                </a:ext>
              </a:extLst>
            </p:cNvPr>
            <p:cNvCxnSpPr>
              <a:cxnSpLocks/>
              <a:stCxn id="248" idx="4"/>
              <a:endCxn id="245" idx="2"/>
            </p:cNvCxnSpPr>
            <p:nvPr/>
          </p:nvCxnSpPr>
          <p:spPr>
            <a:xfrm flipH="1">
              <a:off x="2258351" y="319468"/>
              <a:ext cx="110986" cy="46252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B0FA9ADC-B97C-4452-9C39-8561A34F99CE}"/>
                </a:ext>
              </a:extLst>
            </p:cNvPr>
            <p:cNvSpPr/>
            <p:nvPr userDrawn="1"/>
          </p:nvSpPr>
          <p:spPr>
            <a:xfrm rot="2181221">
              <a:off x="2357200" y="265661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B12FF840-1940-4991-9197-31AB8E873AA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-19709" y="-45798"/>
              <a:ext cx="321181" cy="381996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95B78714-3053-47FB-965C-129F3329A774}"/>
                </a:ext>
              </a:extLst>
            </p:cNvPr>
            <p:cNvSpPr/>
            <p:nvPr userDrawn="1"/>
          </p:nvSpPr>
          <p:spPr>
            <a:xfrm rot="8852236">
              <a:off x="2545972" y="-969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29717339-8C94-4012-9AD0-F543E9863898}"/>
                </a:ext>
              </a:extLst>
            </p:cNvPr>
            <p:cNvCxnSpPr>
              <a:cxnSpLocks/>
              <a:stCxn id="250" idx="7"/>
              <a:endCxn id="248" idx="0"/>
            </p:cNvCxnSpPr>
            <p:nvPr userDrawn="1"/>
          </p:nvCxnSpPr>
          <p:spPr>
            <a:xfrm flipH="1">
              <a:off x="2404670" y="57928"/>
              <a:ext cx="164636" cy="213534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3B3A7D82-B08B-4C3A-A170-493B0B173229}"/>
                </a:ext>
              </a:extLst>
            </p:cNvPr>
            <p:cNvCxnSpPr>
              <a:cxnSpLocks/>
              <a:stCxn id="250" idx="5"/>
              <a:endCxn id="239" idx="1"/>
            </p:cNvCxnSpPr>
            <p:nvPr userDrawn="1"/>
          </p:nvCxnSpPr>
          <p:spPr>
            <a:xfrm flipH="1">
              <a:off x="2196830" y="22365"/>
              <a:ext cx="349852" cy="57625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185B8945-08F4-4974-95D8-04D790E02605}"/>
                </a:ext>
              </a:extLst>
            </p:cNvPr>
            <p:cNvCxnSpPr>
              <a:cxnSpLocks/>
              <a:stCxn id="226" idx="0"/>
              <a:endCxn id="224" idx="2"/>
            </p:cNvCxnSpPr>
            <p:nvPr userDrawn="1"/>
          </p:nvCxnSpPr>
          <p:spPr>
            <a:xfrm flipH="1">
              <a:off x="1522313" y="509867"/>
              <a:ext cx="229586" cy="468016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E7EB4363-3C85-49BE-A770-F61020D31F82}"/>
                </a:ext>
              </a:extLst>
            </p:cNvPr>
            <p:cNvCxnSpPr>
              <a:cxnSpLocks/>
              <a:stCxn id="233" idx="2"/>
              <a:endCxn id="236" idx="7"/>
            </p:cNvCxnSpPr>
            <p:nvPr userDrawn="1"/>
          </p:nvCxnSpPr>
          <p:spPr>
            <a:xfrm flipV="1">
              <a:off x="694963" y="841373"/>
              <a:ext cx="205570" cy="37224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Oval 254">
              <a:extLst>
                <a:ext uri="{FF2B5EF4-FFF2-40B4-BE49-F238E27FC236}">
                  <a16:creationId xmlns:a16="http://schemas.microsoft.com/office/drawing/2014/main" id="{95FFD773-EE7F-46B0-B281-7D7FB76B6741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530549" y="1340907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4C7452A4-8B95-4C59-B502-AAC581D86D4F}"/>
                </a:ext>
              </a:extLst>
            </p:cNvPr>
            <p:cNvCxnSpPr>
              <a:cxnSpLocks/>
              <a:stCxn id="224" idx="0"/>
              <a:endCxn id="255" idx="3"/>
            </p:cNvCxnSpPr>
            <p:nvPr userDrawn="1"/>
          </p:nvCxnSpPr>
          <p:spPr>
            <a:xfrm>
              <a:off x="1509868" y="1033844"/>
              <a:ext cx="61140" cy="31064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4A297717-61DD-4960-A894-FE2FA6057F25}"/>
                </a:ext>
              </a:extLst>
            </p:cNvPr>
            <p:cNvCxnSpPr>
              <a:cxnSpLocks/>
              <a:stCxn id="245" idx="6"/>
              <a:endCxn id="255" idx="2"/>
            </p:cNvCxnSpPr>
            <p:nvPr userDrawn="1"/>
          </p:nvCxnSpPr>
          <p:spPr>
            <a:xfrm flipH="1">
              <a:off x="1583653" y="813991"/>
              <a:ext cx="624405" cy="546861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09CEDB32-0412-465B-A0E4-F8DA8F2218CF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088793" y="1492318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FDCC0E9D-E461-4D9E-B03C-2B49F5F43B7E}"/>
                </a:ext>
              </a:extLst>
            </p:cNvPr>
            <p:cNvCxnSpPr>
              <a:cxnSpLocks/>
              <a:stCxn id="224" idx="0"/>
              <a:endCxn id="258" idx="2"/>
            </p:cNvCxnSpPr>
            <p:nvPr userDrawn="1"/>
          </p:nvCxnSpPr>
          <p:spPr>
            <a:xfrm flipH="1">
              <a:off x="1141897" y="1033844"/>
              <a:ext cx="367971" cy="478419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7BB17FE1-8A91-4832-AB27-61015B08DA49}"/>
                </a:ext>
              </a:extLst>
            </p:cNvPr>
            <p:cNvCxnSpPr>
              <a:cxnSpLocks/>
              <a:stCxn id="258" idx="5"/>
              <a:endCxn id="233" idx="1"/>
            </p:cNvCxnSpPr>
            <p:nvPr userDrawn="1"/>
          </p:nvCxnSpPr>
          <p:spPr>
            <a:xfrm flipH="1" flipV="1">
              <a:off x="692330" y="1234137"/>
              <a:ext cx="400039" cy="27177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B88DF396-A2BE-46B5-BFD6-F6D74223752D}"/>
                </a:ext>
              </a:extLst>
            </p:cNvPr>
            <p:cNvCxnSpPr>
              <a:cxnSpLocks/>
              <a:stCxn id="255" idx="6"/>
              <a:endCxn id="258" idx="1"/>
            </p:cNvCxnSpPr>
            <p:nvPr userDrawn="1"/>
          </p:nvCxnSpPr>
          <p:spPr>
            <a:xfrm flipH="1">
              <a:off x="1139265" y="1375011"/>
              <a:ext cx="392228" cy="15776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41547166-5975-4BB2-9989-8B3589762C5B}"/>
                </a:ext>
              </a:extLst>
            </p:cNvPr>
            <p:cNvCxnSpPr>
              <a:cxnSpLocks/>
              <a:stCxn id="250" idx="3"/>
            </p:cNvCxnSpPr>
            <p:nvPr userDrawn="1"/>
          </p:nvCxnSpPr>
          <p:spPr>
            <a:xfrm flipV="1">
              <a:off x="2582245" y="-77352"/>
              <a:ext cx="35333" cy="77093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3E0D6B95-E138-40CA-B279-3EE1E82A53CA}"/>
                </a:ext>
              </a:extLst>
            </p:cNvPr>
            <p:cNvCxnSpPr>
              <a:cxnSpLocks/>
              <a:stCxn id="250" idx="3"/>
            </p:cNvCxnSpPr>
            <p:nvPr userDrawn="1"/>
          </p:nvCxnSpPr>
          <p:spPr>
            <a:xfrm flipH="1" flipV="1">
              <a:off x="2394704" y="-72822"/>
              <a:ext cx="187541" cy="72564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A2F11ABE-15EB-408F-B242-0F65F272F29E}"/>
                </a:ext>
              </a:extLst>
            </p:cNvPr>
            <p:cNvCxnSpPr>
              <a:cxnSpLocks/>
              <a:endCxn id="228" idx="4"/>
            </p:cNvCxnSpPr>
            <p:nvPr userDrawn="1"/>
          </p:nvCxnSpPr>
          <p:spPr>
            <a:xfrm>
              <a:off x="759525" y="-45799"/>
              <a:ext cx="28501" cy="54361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4CA5A6A3-EB84-4683-82EC-A2416C65D90A}"/>
              </a:ext>
            </a:extLst>
          </p:cNvPr>
          <p:cNvSpPr/>
          <p:nvPr userDrawn="1"/>
        </p:nvSpPr>
        <p:spPr>
          <a:xfrm>
            <a:off x="0" y="0"/>
            <a:ext cx="12192000" cy="1063756"/>
          </a:xfrm>
          <a:prstGeom prst="rect">
            <a:avLst/>
          </a:prstGeom>
          <a:gradFill>
            <a:gsLst>
              <a:gs pos="38000">
                <a:schemeClr val="accent2">
                  <a:lumMod val="85000"/>
                  <a:lumOff val="15000"/>
                </a:schemeClr>
              </a:gs>
              <a:gs pos="100000">
                <a:schemeClr val="accent2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169755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5A5258E7-053B-4652-9B7B-A9260CFD24AB}"/>
              </a:ext>
            </a:extLst>
          </p:cNvPr>
          <p:cNvSpPr/>
          <p:nvPr userDrawn="1"/>
        </p:nvSpPr>
        <p:spPr>
          <a:xfrm>
            <a:off x="-23714" y="2208179"/>
            <a:ext cx="3325067" cy="4694928"/>
          </a:xfrm>
          <a:custGeom>
            <a:avLst/>
            <a:gdLst>
              <a:gd name="connsiteX0" fmla="*/ 1320224 w 1329191"/>
              <a:gd name="connsiteY0" fmla="*/ 970177 h 2018589"/>
              <a:gd name="connsiteX1" fmla="*/ 1311175 w 1329191"/>
              <a:gd name="connsiteY1" fmla="*/ 956842 h 2018589"/>
              <a:gd name="connsiteX2" fmla="*/ 1293554 w 1329191"/>
              <a:gd name="connsiteY2" fmla="*/ 888262 h 2018589"/>
              <a:gd name="connsiteX3" fmla="*/ 1259740 w 1329191"/>
              <a:gd name="connsiteY3" fmla="*/ 820159 h 2018589"/>
              <a:gd name="connsiteX4" fmla="*/ 1253072 w 1329191"/>
              <a:gd name="connsiteY4" fmla="*/ 787774 h 2018589"/>
              <a:gd name="connsiteX5" fmla="*/ 1251644 w 1329191"/>
              <a:gd name="connsiteY5" fmla="*/ 715384 h 2018589"/>
              <a:gd name="connsiteX6" fmla="*/ 1257835 w 1329191"/>
              <a:gd name="connsiteY6" fmla="*/ 659662 h 2018589"/>
              <a:gd name="connsiteX7" fmla="*/ 1246405 w 1329191"/>
              <a:gd name="connsiteY7" fmla="*/ 612990 h 2018589"/>
              <a:gd name="connsiteX8" fmla="*/ 1243547 w 1329191"/>
              <a:gd name="connsiteY8" fmla="*/ 563936 h 2018589"/>
              <a:gd name="connsiteX9" fmla="*/ 1259264 w 1329191"/>
              <a:gd name="connsiteY9" fmla="*/ 424871 h 2018589"/>
              <a:gd name="connsiteX10" fmla="*/ 1246881 w 1329191"/>
              <a:gd name="connsiteY10" fmla="*/ 342956 h 2018589"/>
              <a:gd name="connsiteX11" fmla="*/ 1242595 w 1329191"/>
              <a:gd name="connsiteY11" fmla="*/ 255326 h 2018589"/>
              <a:gd name="connsiteX12" fmla="*/ 1174968 w 1329191"/>
              <a:gd name="connsiteY12" fmla="*/ 191508 h 2018589"/>
              <a:gd name="connsiteX13" fmla="*/ 1139725 w 1329191"/>
              <a:gd name="connsiteY13" fmla="*/ 176268 h 2018589"/>
              <a:gd name="connsiteX14" fmla="*/ 1115436 w 1329191"/>
              <a:gd name="connsiteY14" fmla="*/ 161505 h 2018589"/>
              <a:gd name="connsiteX15" fmla="*/ 1073050 w 1329191"/>
              <a:gd name="connsiteY15" fmla="*/ 127215 h 2018589"/>
              <a:gd name="connsiteX16" fmla="*/ 1061620 w 1329191"/>
              <a:gd name="connsiteY16" fmla="*/ 111022 h 2018589"/>
              <a:gd name="connsiteX17" fmla="*/ 1009709 w 1329191"/>
              <a:gd name="connsiteY17" fmla="*/ 91020 h 2018589"/>
              <a:gd name="connsiteX18" fmla="*/ 898742 w 1329191"/>
              <a:gd name="connsiteY18" fmla="*/ 52920 h 2018589"/>
              <a:gd name="connsiteX19" fmla="*/ 835877 w 1329191"/>
              <a:gd name="connsiteY19" fmla="*/ 31965 h 2018589"/>
              <a:gd name="connsiteX20" fmla="*/ 774917 w 1329191"/>
              <a:gd name="connsiteY20" fmla="*/ 26726 h 2018589"/>
              <a:gd name="connsiteX21" fmla="*/ 700622 w 1329191"/>
              <a:gd name="connsiteY21" fmla="*/ 17677 h 2018589"/>
              <a:gd name="connsiteX22" fmla="*/ 595847 w 1329191"/>
              <a:gd name="connsiteY22" fmla="*/ 56 h 2018589"/>
              <a:gd name="connsiteX23" fmla="*/ 502502 w 1329191"/>
              <a:gd name="connsiteY23" fmla="*/ 11010 h 2018589"/>
              <a:gd name="connsiteX24" fmla="*/ 292476 w 1329191"/>
              <a:gd name="connsiteY24" fmla="*/ 83876 h 2018589"/>
              <a:gd name="connsiteX25" fmla="*/ 194368 w 1329191"/>
              <a:gd name="connsiteY25" fmla="*/ 158171 h 2018589"/>
              <a:gd name="connsiteX26" fmla="*/ 131980 w 1329191"/>
              <a:gd name="connsiteY26" fmla="*/ 228180 h 2018589"/>
              <a:gd name="connsiteX27" fmla="*/ 79116 w 1329191"/>
              <a:gd name="connsiteY27" fmla="*/ 292474 h 2018589"/>
              <a:gd name="connsiteX28" fmla="*/ 36730 w 1329191"/>
              <a:gd name="connsiteY28" fmla="*/ 380580 h 2018589"/>
              <a:gd name="connsiteX29" fmla="*/ 58 w 1329191"/>
              <a:gd name="connsiteY29" fmla="*/ 577271 h 2018589"/>
              <a:gd name="connsiteX30" fmla="*/ 9107 w 1329191"/>
              <a:gd name="connsiteY30" fmla="*/ 680617 h 2018589"/>
              <a:gd name="connsiteX31" fmla="*/ 65781 w 1329191"/>
              <a:gd name="connsiteY31" fmla="*/ 825874 h 2018589"/>
              <a:gd name="connsiteX32" fmla="*/ 108643 w 1329191"/>
              <a:gd name="connsiteY32" fmla="*/ 892072 h 2018589"/>
              <a:gd name="connsiteX33" fmla="*/ 131504 w 1329191"/>
              <a:gd name="connsiteY33" fmla="*/ 921600 h 2018589"/>
              <a:gd name="connsiteX34" fmla="*/ 182938 w 1329191"/>
              <a:gd name="connsiteY34" fmla="*/ 1016374 h 2018589"/>
              <a:gd name="connsiteX35" fmla="*/ 207227 w 1329191"/>
              <a:gd name="connsiteY35" fmla="*/ 1153058 h 2018589"/>
              <a:gd name="connsiteX36" fmla="*/ 199131 w 1329191"/>
              <a:gd name="connsiteY36" fmla="*/ 1322603 h 2018589"/>
              <a:gd name="connsiteX37" fmla="*/ 164841 w 1329191"/>
              <a:gd name="connsiteY37" fmla="*/ 1397850 h 2018589"/>
              <a:gd name="connsiteX38" fmla="*/ 135790 w 1329191"/>
              <a:gd name="connsiteY38" fmla="*/ 1431664 h 2018589"/>
              <a:gd name="connsiteX39" fmla="*/ 131504 w 1329191"/>
              <a:gd name="connsiteY39" fmla="*/ 1453571 h 2018589"/>
              <a:gd name="connsiteX40" fmla="*/ 177700 w 1329191"/>
              <a:gd name="connsiteY40" fmla="*/ 1465001 h 2018589"/>
              <a:gd name="connsiteX41" fmla="*/ 209132 w 1329191"/>
              <a:gd name="connsiteY41" fmla="*/ 1465954 h 2018589"/>
              <a:gd name="connsiteX42" fmla="*/ 213895 w 1329191"/>
              <a:gd name="connsiteY42" fmla="*/ 1462620 h 2018589"/>
              <a:gd name="connsiteX43" fmla="*/ 278189 w 1329191"/>
              <a:gd name="connsiteY43" fmla="*/ 1330699 h 2018589"/>
              <a:gd name="connsiteX44" fmla="*/ 301049 w 1329191"/>
              <a:gd name="connsiteY44" fmla="*/ 1234020 h 2018589"/>
              <a:gd name="connsiteX45" fmla="*/ 324385 w 1329191"/>
              <a:gd name="connsiteY45" fmla="*/ 1156391 h 2018589"/>
              <a:gd name="connsiteX46" fmla="*/ 368200 w 1329191"/>
              <a:gd name="connsiteY46" fmla="*/ 1052569 h 2018589"/>
              <a:gd name="connsiteX47" fmla="*/ 360104 w 1329191"/>
              <a:gd name="connsiteY47" fmla="*/ 962081 h 2018589"/>
              <a:gd name="connsiteX48" fmla="*/ 362961 w 1329191"/>
              <a:gd name="connsiteY48" fmla="*/ 770152 h 2018589"/>
              <a:gd name="connsiteX49" fmla="*/ 373439 w 1329191"/>
              <a:gd name="connsiteY49" fmla="*/ 738720 h 2018589"/>
              <a:gd name="connsiteX50" fmla="*/ 432494 w 1329191"/>
              <a:gd name="connsiteY50" fmla="*/ 699191 h 2018589"/>
              <a:gd name="connsiteX51" fmla="*/ 506312 w 1329191"/>
              <a:gd name="connsiteY51" fmla="*/ 681570 h 2018589"/>
              <a:gd name="connsiteX52" fmla="*/ 643949 w 1329191"/>
              <a:gd name="connsiteY52" fmla="*/ 742054 h 2018589"/>
              <a:gd name="connsiteX53" fmla="*/ 729674 w 1329191"/>
              <a:gd name="connsiteY53" fmla="*/ 908265 h 2018589"/>
              <a:gd name="connsiteX54" fmla="*/ 722530 w 1329191"/>
              <a:gd name="connsiteY54" fmla="*/ 918742 h 2018589"/>
              <a:gd name="connsiteX55" fmla="*/ 624899 w 1329191"/>
              <a:gd name="connsiteY55" fmla="*/ 921600 h 2018589"/>
              <a:gd name="connsiteX56" fmla="*/ 545841 w 1329191"/>
              <a:gd name="connsiteY56" fmla="*/ 932554 h 2018589"/>
              <a:gd name="connsiteX57" fmla="*/ 575369 w 1329191"/>
              <a:gd name="connsiteY57" fmla="*/ 946841 h 2018589"/>
              <a:gd name="connsiteX58" fmla="*/ 936842 w 1329191"/>
              <a:gd name="connsiteY58" fmla="*/ 946841 h 2018589"/>
              <a:gd name="connsiteX59" fmla="*/ 958750 w 1329191"/>
              <a:gd name="connsiteY59" fmla="*/ 949222 h 2018589"/>
              <a:gd name="connsiteX60" fmla="*/ 943510 w 1329191"/>
              <a:gd name="connsiteY60" fmla="*/ 1015421 h 2018589"/>
              <a:gd name="connsiteX61" fmla="*/ 930175 w 1329191"/>
              <a:gd name="connsiteY61" fmla="*/ 1156867 h 2018589"/>
              <a:gd name="connsiteX62" fmla="*/ 913983 w 1329191"/>
              <a:gd name="connsiteY62" fmla="*/ 1170679 h 2018589"/>
              <a:gd name="connsiteX63" fmla="*/ 869691 w 1329191"/>
              <a:gd name="connsiteY63" fmla="*/ 1173536 h 2018589"/>
              <a:gd name="connsiteX64" fmla="*/ 823971 w 1329191"/>
              <a:gd name="connsiteY64" fmla="*/ 1188776 h 2018589"/>
              <a:gd name="connsiteX65" fmla="*/ 680620 w 1329191"/>
              <a:gd name="connsiteY65" fmla="*/ 1164011 h 2018589"/>
              <a:gd name="connsiteX66" fmla="*/ 610611 w 1329191"/>
              <a:gd name="connsiteY66" fmla="*/ 1152105 h 2018589"/>
              <a:gd name="connsiteX67" fmla="*/ 552032 w 1329191"/>
              <a:gd name="connsiteY67" fmla="*/ 1140675 h 2018589"/>
              <a:gd name="connsiteX68" fmla="*/ 633947 w 1329191"/>
              <a:gd name="connsiteY68" fmla="*/ 1182109 h 2018589"/>
              <a:gd name="connsiteX69" fmla="*/ 818256 w 1329191"/>
              <a:gd name="connsiteY69" fmla="*/ 1240211 h 2018589"/>
              <a:gd name="connsiteX70" fmla="*/ 839211 w 1329191"/>
              <a:gd name="connsiteY70" fmla="*/ 1253070 h 2018589"/>
              <a:gd name="connsiteX71" fmla="*/ 876359 w 1329191"/>
              <a:gd name="connsiteY71" fmla="*/ 1286408 h 2018589"/>
              <a:gd name="connsiteX72" fmla="*/ 988754 w 1329191"/>
              <a:gd name="connsiteY72" fmla="*/ 1374990 h 2018589"/>
              <a:gd name="connsiteX73" fmla="*/ 870644 w 1329191"/>
              <a:gd name="connsiteY73" fmla="*/ 1376895 h 2018589"/>
              <a:gd name="connsiteX74" fmla="*/ 781585 w 1329191"/>
              <a:gd name="connsiteY74" fmla="*/ 1400708 h 2018589"/>
              <a:gd name="connsiteX75" fmla="*/ 753486 w 1329191"/>
              <a:gd name="connsiteY75" fmla="*/ 1481194 h 2018589"/>
              <a:gd name="connsiteX76" fmla="*/ 731102 w 1329191"/>
              <a:gd name="connsiteY76" fmla="*/ 1585969 h 2018589"/>
              <a:gd name="connsiteX77" fmla="*/ 724911 w 1329191"/>
              <a:gd name="connsiteY77" fmla="*/ 1707889 h 2018589"/>
              <a:gd name="connsiteX78" fmla="*/ 819209 w 1329191"/>
              <a:gd name="connsiteY78" fmla="*/ 1961730 h 2018589"/>
              <a:gd name="connsiteX79" fmla="*/ 850165 w 1329191"/>
              <a:gd name="connsiteY79" fmla="*/ 2007927 h 2018589"/>
              <a:gd name="connsiteX80" fmla="*/ 867786 w 1329191"/>
              <a:gd name="connsiteY80" fmla="*/ 2005545 h 2018589"/>
              <a:gd name="connsiteX81" fmla="*/ 837306 w 1329191"/>
              <a:gd name="connsiteY81" fmla="*/ 1863623 h 2018589"/>
              <a:gd name="connsiteX82" fmla="*/ 802540 w 1329191"/>
              <a:gd name="connsiteY82" fmla="*/ 1739321 h 2018589"/>
              <a:gd name="connsiteX83" fmla="*/ 805397 w 1329191"/>
              <a:gd name="connsiteY83" fmla="*/ 1626450 h 2018589"/>
              <a:gd name="connsiteX84" fmla="*/ 820161 w 1329191"/>
              <a:gd name="connsiteY84" fmla="*/ 1547869 h 2018589"/>
              <a:gd name="connsiteX85" fmla="*/ 827305 w 1329191"/>
              <a:gd name="connsiteY85" fmla="*/ 1509293 h 2018589"/>
              <a:gd name="connsiteX86" fmla="*/ 836354 w 1329191"/>
              <a:gd name="connsiteY86" fmla="*/ 1485956 h 2018589"/>
              <a:gd name="connsiteX87" fmla="*/ 860166 w 1329191"/>
              <a:gd name="connsiteY87" fmla="*/ 1463096 h 2018589"/>
              <a:gd name="connsiteX88" fmla="*/ 1000184 w 1329191"/>
              <a:gd name="connsiteY88" fmla="*/ 1449761 h 2018589"/>
              <a:gd name="connsiteX89" fmla="*/ 1131152 w 1329191"/>
              <a:gd name="connsiteY89" fmla="*/ 1462144 h 2018589"/>
              <a:gd name="connsiteX90" fmla="*/ 1189255 w 1329191"/>
              <a:gd name="connsiteY90" fmla="*/ 1442141 h 2018589"/>
              <a:gd name="connsiteX91" fmla="*/ 1208781 w 1329191"/>
              <a:gd name="connsiteY91" fmla="*/ 1404994 h 2018589"/>
              <a:gd name="connsiteX92" fmla="*/ 1301650 w 1329191"/>
              <a:gd name="connsiteY92" fmla="*/ 1216399 h 2018589"/>
              <a:gd name="connsiteX93" fmla="*/ 1325939 w 1329191"/>
              <a:gd name="connsiteY93" fmla="*/ 1015897 h 2018589"/>
              <a:gd name="connsiteX94" fmla="*/ 1317843 w 1329191"/>
              <a:gd name="connsiteY94" fmla="*/ 975416 h 2018589"/>
              <a:gd name="connsiteX95" fmla="*/ 1320224 w 1329191"/>
              <a:gd name="connsiteY95" fmla="*/ 970177 h 2018589"/>
              <a:gd name="connsiteX96" fmla="*/ 398680 w 1329191"/>
              <a:gd name="connsiteY96" fmla="*/ 447255 h 2018589"/>
              <a:gd name="connsiteX97" fmla="*/ 435827 w 1329191"/>
              <a:gd name="connsiteY97" fmla="*/ 449160 h 2018589"/>
              <a:gd name="connsiteX98" fmla="*/ 330100 w 1329191"/>
              <a:gd name="connsiteY98" fmla="*/ 509167 h 2018589"/>
              <a:gd name="connsiteX99" fmla="*/ 254376 w 1329191"/>
              <a:gd name="connsiteY99" fmla="*/ 512025 h 2018589"/>
              <a:gd name="connsiteX100" fmla="*/ 290571 w 1329191"/>
              <a:gd name="connsiteY100" fmla="*/ 423442 h 2018589"/>
              <a:gd name="connsiteX101" fmla="*/ 266759 w 1329191"/>
              <a:gd name="connsiteY101" fmla="*/ 436777 h 2018589"/>
              <a:gd name="connsiteX102" fmla="*/ 204846 w 1329191"/>
              <a:gd name="connsiteY102" fmla="*/ 490594 h 2018589"/>
              <a:gd name="connsiteX103" fmla="*/ 166270 w 1329191"/>
              <a:gd name="connsiteY103" fmla="*/ 516787 h 2018589"/>
              <a:gd name="connsiteX104" fmla="*/ 399632 w 1329191"/>
              <a:gd name="connsiteY104" fmla="*/ 316762 h 2018589"/>
              <a:gd name="connsiteX105" fmla="*/ 402490 w 1329191"/>
              <a:gd name="connsiteY105" fmla="*/ 319620 h 2018589"/>
              <a:gd name="connsiteX106" fmla="*/ 371534 w 1329191"/>
              <a:gd name="connsiteY106" fmla="*/ 363911 h 2018589"/>
              <a:gd name="connsiteX107" fmla="*/ 368200 w 1329191"/>
              <a:gd name="connsiteY107" fmla="*/ 372484 h 2018589"/>
              <a:gd name="connsiteX108" fmla="*/ 377249 w 1329191"/>
              <a:gd name="connsiteY108" fmla="*/ 373912 h 2018589"/>
              <a:gd name="connsiteX109" fmla="*/ 444400 w 1329191"/>
              <a:gd name="connsiteY109" fmla="*/ 362482 h 2018589"/>
              <a:gd name="connsiteX110" fmla="*/ 457259 w 1329191"/>
              <a:gd name="connsiteY110" fmla="*/ 362006 h 2018589"/>
              <a:gd name="connsiteX111" fmla="*/ 397727 w 1329191"/>
              <a:gd name="connsiteY111" fmla="*/ 416775 h 2018589"/>
              <a:gd name="connsiteX112" fmla="*/ 397727 w 1329191"/>
              <a:gd name="connsiteY112" fmla="*/ 416775 h 2018589"/>
              <a:gd name="connsiteX113" fmla="*/ 389631 w 1329191"/>
              <a:gd name="connsiteY113" fmla="*/ 432015 h 2018589"/>
              <a:gd name="connsiteX114" fmla="*/ 398680 w 1329191"/>
              <a:gd name="connsiteY114" fmla="*/ 447255 h 2018589"/>
              <a:gd name="connsiteX115" fmla="*/ 960655 w 1329191"/>
              <a:gd name="connsiteY115" fmla="*/ 859211 h 2018589"/>
              <a:gd name="connsiteX116" fmla="*/ 944939 w 1329191"/>
              <a:gd name="connsiteY116" fmla="*/ 861116 h 2018589"/>
              <a:gd name="connsiteX117" fmla="*/ 952083 w 1329191"/>
              <a:gd name="connsiteY117" fmla="*/ 879214 h 2018589"/>
              <a:gd name="connsiteX118" fmla="*/ 931604 w 1329191"/>
              <a:gd name="connsiteY118" fmla="*/ 906360 h 2018589"/>
              <a:gd name="connsiteX119" fmla="*/ 773965 w 1329191"/>
              <a:gd name="connsiteY119" fmla="*/ 907789 h 2018589"/>
              <a:gd name="connsiteX120" fmla="*/ 765869 w 1329191"/>
              <a:gd name="connsiteY120" fmla="*/ 895882 h 2018589"/>
              <a:gd name="connsiteX121" fmla="*/ 773489 w 1329191"/>
              <a:gd name="connsiteY121" fmla="*/ 835399 h 2018589"/>
              <a:gd name="connsiteX122" fmla="*/ 773489 w 1329191"/>
              <a:gd name="connsiteY122" fmla="*/ 835399 h 2018589"/>
              <a:gd name="connsiteX123" fmla="*/ 774917 w 1329191"/>
              <a:gd name="connsiteY123" fmla="*/ 827302 h 2018589"/>
              <a:gd name="connsiteX124" fmla="*/ 785871 w 1329191"/>
              <a:gd name="connsiteY124" fmla="*/ 730624 h 2018589"/>
              <a:gd name="connsiteX125" fmla="*/ 803016 w 1329191"/>
              <a:gd name="connsiteY125" fmla="*/ 665854 h 2018589"/>
              <a:gd name="connsiteX126" fmla="*/ 832544 w 1329191"/>
              <a:gd name="connsiteY126" fmla="*/ 645375 h 2018589"/>
              <a:gd name="connsiteX127" fmla="*/ 1023044 w 1329191"/>
              <a:gd name="connsiteY127" fmla="*/ 546315 h 2018589"/>
              <a:gd name="connsiteX128" fmla="*/ 1033997 w 1329191"/>
              <a:gd name="connsiteY128" fmla="*/ 545839 h 2018589"/>
              <a:gd name="connsiteX129" fmla="*/ 1030664 w 1329191"/>
              <a:gd name="connsiteY129" fmla="*/ 556792 h 2018589"/>
              <a:gd name="connsiteX130" fmla="*/ 902552 w 1329191"/>
              <a:gd name="connsiteY130" fmla="*/ 718241 h 2018589"/>
              <a:gd name="connsiteX131" fmla="*/ 907315 w 1329191"/>
              <a:gd name="connsiteY131" fmla="*/ 731100 h 2018589"/>
              <a:gd name="connsiteX132" fmla="*/ 907315 w 1329191"/>
              <a:gd name="connsiteY132" fmla="*/ 731100 h 2018589"/>
              <a:gd name="connsiteX133" fmla="*/ 983039 w 1329191"/>
              <a:gd name="connsiteY133" fmla="*/ 686809 h 2018589"/>
              <a:gd name="connsiteX134" fmla="*/ 1016852 w 1329191"/>
              <a:gd name="connsiteY134" fmla="*/ 666330 h 2018589"/>
              <a:gd name="connsiteX135" fmla="*/ 1022567 w 1329191"/>
              <a:gd name="connsiteY135" fmla="*/ 664425 h 2018589"/>
              <a:gd name="connsiteX136" fmla="*/ 1016852 w 1329191"/>
              <a:gd name="connsiteY136" fmla="*/ 666330 h 2018589"/>
              <a:gd name="connsiteX137" fmla="*/ 1051143 w 1329191"/>
              <a:gd name="connsiteY137" fmla="*/ 645851 h 2018589"/>
              <a:gd name="connsiteX138" fmla="*/ 1143535 w 1329191"/>
              <a:gd name="connsiteY138" fmla="*/ 589177 h 2018589"/>
              <a:gd name="connsiteX139" fmla="*/ 1158299 w 1329191"/>
              <a:gd name="connsiteY139" fmla="*/ 580129 h 2018589"/>
              <a:gd name="connsiteX140" fmla="*/ 1186397 w 1329191"/>
              <a:gd name="connsiteY140" fmla="*/ 590130 h 2018589"/>
              <a:gd name="connsiteX141" fmla="*/ 1197827 w 1329191"/>
              <a:gd name="connsiteY141" fmla="*/ 727766 h 2018589"/>
              <a:gd name="connsiteX142" fmla="*/ 1188779 w 1329191"/>
              <a:gd name="connsiteY142" fmla="*/ 768247 h 2018589"/>
              <a:gd name="connsiteX143" fmla="*/ 1188779 w 1329191"/>
              <a:gd name="connsiteY143" fmla="*/ 768247 h 2018589"/>
              <a:gd name="connsiteX144" fmla="*/ 1176872 w 1329191"/>
              <a:gd name="connsiteY144" fmla="*/ 850162 h 2018589"/>
              <a:gd name="connsiteX145" fmla="*/ 1163537 w 1329191"/>
              <a:gd name="connsiteY145" fmla="*/ 858735 h 2018589"/>
              <a:gd name="connsiteX146" fmla="*/ 1074479 w 1329191"/>
              <a:gd name="connsiteY146" fmla="*/ 858735 h 2018589"/>
              <a:gd name="connsiteX147" fmla="*/ 960655 w 1329191"/>
              <a:gd name="connsiteY147" fmla="*/ 859211 h 2018589"/>
              <a:gd name="connsiteX148" fmla="*/ 1281171 w 1329191"/>
              <a:gd name="connsiteY148" fmla="*/ 1123054 h 2018589"/>
              <a:gd name="connsiteX149" fmla="*/ 1278314 w 1329191"/>
              <a:gd name="connsiteY149" fmla="*/ 1141151 h 2018589"/>
              <a:gd name="connsiteX150" fmla="*/ 1278314 w 1329191"/>
              <a:gd name="connsiteY150" fmla="*/ 1141151 h 2018589"/>
              <a:gd name="connsiteX151" fmla="*/ 1277837 w 1329191"/>
              <a:gd name="connsiteY151" fmla="*/ 1151153 h 2018589"/>
              <a:gd name="connsiteX152" fmla="*/ 1230212 w 1329191"/>
              <a:gd name="connsiteY152" fmla="*/ 1181633 h 2018589"/>
              <a:gd name="connsiteX153" fmla="*/ 1142106 w 1329191"/>
              <a:gd name="connsiteY153" fmla="*/ 1157820 h 2018589"/>
              <a:gd name="connsiteX154" fmla="*/ 1082099 w 1329191"/>
              <a:gd name="connsiteY154" fmla="*/ 1147342 h 2018589"/>
              <a:gd name="connsiteX155" fmla="*/ 1067811 w 1329191"/>
              <a:gd name="connsiteY155" fmla="*/ 1150676 h 2018589"/>
              <a:gd name="connsiteX156" fmla="*/ 1084480 w 1329191"/>
              <a:gd name="connsiteY156" fmla="*/ 1163535 h 2018589"/>
              <a:gd name="connsiteX157" fmla="*/ 1084480 w 1329191"/>
              <a:gd name="connsiteY157" fmla="*/ 1163535 h 2018589"/>
              <a:gd name="connsiteX158" fmla="*/ 1156870 w 1329191"/>
              <a:gd name="connsiteY158" fmla="*/ 1190205 h 2018589"/>
              <a:gd name="connsiteX159" fmla="*/ 1156870 w 1329191"/>
              <a:gd name="connsiteY159" fmla="*/ 1190205 h 2018589"/>
              <a:gd name="connsiteX160" fmla="*/ 1176872 w 1329191"/>
              <a:gd name="connsiteY160" fmla="*/ 1197349 h 2018589"/>
              <a:gd name="connsiteX161" fmla="*/ 1176872 w 1329191"/>
              <a:gd name="connsiteY161" fmla="*/ 1197349 h 2018589"/>
              <a:gd name="connsiteX162" fmla="*/ 1250215 w 1329191"/>
              <a:gd name="connsiteY162" fmla="*/ 1223543 h 2018589"/>
              <a:gd name="connsiteX163" fmla="*/ 1255930 w 1329191"/>
              <a:gd name="connsiteY163" fmla="*/ 1237354 h 2018589"/>
              <a:gd name="connsiteX164" fmla="*/ 1232594 w 1329191"/>
              <a:gd name="connsiteY164" fmla="*/ 1279740 h 2018589"/>
              <a:gd name="connsiteX165" fmla="*/ 1232594 w 1329191"/>
              <a:gd name="connsiteY165" fmla="*/ 1279740 h 2018589"/>
              <a:gd name="connsiteX166" fmla="*/ 1221640 w 1329191"/>
              <a:gd name="connsiteY166" fmla="*/ 1300219 h 2018589"/>
              <a:gd name="connsiteX167" fmla="*/ 1221640 w 1329191"/>
              <a:gd name="connsiteY167" fmla="*/ 1300219 h 2018589"/>
              <a:gd name="connsiteX168" fmla="*/ 1178777 w 1329191"/>
              <a:gd name="connsiteY168" fmla="*/ 1381181 h 2018589"/>
              <a:gd name="connsiteX169" fmla="*/ 1124485 w 1329191"/>
              <a:gd name="connsiteY169" fmla="*/ 1392611 h 2018589"/>
              <a:gd name="connsiteX170" fmla="*/ 1024472 w 1329191"/>
              <a:gd name="connsiteY170" fmla="*/ 1327841 h 2018589"/>
              <a:gd name="connsiteX171" fmla="*/ 1024472 w 1329191"/>
              <a:gd name="connsiteY171" fmla="*/ 1327841 h 2018589"/>
              <a:gd name="connsiteX172" fmla="*/ 915411 w 1329191"/>
              <a:gd name="connsiteY172" fmla="*/ 1256404 h 2018589"/>
              <a:gd name="connsiteX173" fmla="*/ 899219 w 1329191"/>
              <a:gd name="connsiteY173" fmla="*/ 1224971 h 2018589"/>
              <a:gd name="connsiteX174" fmla="*/ 906362 w 1329191"/>
              <a:gd name="connsiteY174" fmla="*/ 1219733 h 2018589"/>
              <a:gd name="connsiteX175" fmla="*/ 949701 w 1329191"/>
              <a:gd name="connsiteY175" fmla="*/ 1222590 h 2018589"/>
              <a:gd name="connsiteX176" fmla="*/ 971609 w 1329191"/>
              <a:gd name="connsiteY176" fmla="*/ 1202588 h 2018589"/>
              <a:gd name="connsiteX177" fmla="*/ 974466 w 1329191"/>
              <a:gd name="connsiteY177" fmla="*/ 1186871 h 2018589"/>
              <a:gd name="connsiteX178" fmla="*/ 974466 w 1329191"/>
              <a:gd name="connsiteY178" fmla="*/ 1186871 h 2018589"/>
              <a:gd name="connsiteX179" fmla="*/ 975419 w 1329191"/>
              <a:gd name="connsiteY179" fmla="*/ 1173060 h 2018589"/>
              <a:gd name="connsiteX180" fmla="*/ 976847 w 1329191"/>
              <a:gd name="connsiteY180" fmla="*/ 1164964 h 2018589"/>
              <a:gd name="connsiteX181" fmla="*/ 976847 w 1329191"/>
              <a:gd name="connsiteY181" fmla="*/ 1164964 h 2018589"/>
              <a:gd name="connsiteX182" fmla="*/ 980181 w 1329191"/>
              <a:gd name="connsiteY182" fmla="*/ 1133531 h 2018589"/>
              <a:gd name="connsiteX183" fmla="*/ 980181 w 1329191"/>
              <a:gd name="connsiteY183" fmla="*/ 1133531 h 2018589"/>
              <a:gd name="connsiteX184" fmla="*/ 1000184 w 1329191"/>
              <a:gd name="connsiteY184" fmla="*/ 955890 h 2018589"/>
              <a:gd name="connsiteX185" fmla="*/ 1003517 w 1329191"/>
              <a:gd name="connsiteY185" fmla="*/ 937792 h 2018589"/>
              <a:gd name="connsiteX186" fmla="*/ 1034474 w 1329191"/>
              <a:gd name="connsiteY186" fmla="*/ 912075 h 2018589"/>
              <a:gd name="connsiteX187" fmla="*/ 1197827 w 1329191"/>
              <a:gd name="connsiteY187" fmla="*/ 902550 h 2018589"/>
              <a:gd name="connsiteX188" fmla="*/ 1230689 w 1329191"/>
              <a:gd name="connsiteY188" fmla="*/ 907789 h 2018589"/>
              <a:gd name="connsiteX189" fmla="*/ 1256883 w 1329191"/>
              <a:gd name="connsiteY189" fmla="*/ 938745 h 2018589"/>
              <a:gd name="connsiteX190" fmla="*/ 1277837 w 1329191"/>
              <a:gd name="connsiteY190" fmla="*/ 1045901 h 2018589"/>
              <a:gd name="connsiteX191" fmla="*/ 1266408 w 1329191"/>
              <a:gd name="connsiteY191" fmla="*/ 1059236 h 2018589"/>
              <a:gd name="connsiteX192" fmla="*/ 1195446 w 1329191"/>
              <a:gd name="connsiteY192" fmla="*/ 1058760 h 2018589"/>
              <a:gd name="connsiteX193" fmla="*/ 1195446 w 1329191"/>
              <a:gd name="connsiteY193" fmla="*/ 1058760 h 2018589"/>
              <a:gd name="connsiteX194" fmla="*/ 1175920 w 1329191"/>
              <a:gd name="connsiteY194" fmla="*/ 1058760 h 2018589"/>
              <a:gd name="connsiteX195" fmla="*/ 1175920 w 1329191"/>
              <a:gd name="connsiteY195" fmla="*/ 1058760 h 2018589"/>
              <a:gd name="connsiteX196" fmla="*/ 1088290 w 1329191"/>
              <a:gd name="connsiteY196" fmla="*/ 1059236 h 2018589"/>
              <a:gd name="connsiteX197" fmla="*/ 1075431 w 1329191"/>
              <a:gd name="connsiteY197" fmla="*/ 1066380 h 2018589"/>
              <a:gd name="connsiteX198" fmla="*/ 1086861 w 1329191"/>
              <a:gd name="connsiteY198" fmla="*/ 1074476 h 2018589"/>
              <a:gd name="connsiteX199" fmla="*/ 1117341 w 1329191"/>
              <a:gd name="connsiteY199" fmla="*/ 1077810 h 2018589"/>
              <a:gd name="connsiteX200" fmla="*/ 1121151 w 1329191"/>
              <a:gd name="connsiteY200" fmla="*/ 1078763 h 2018589"/>
              <a:gd name="connsiteX201" fmla="*/ 1193065 w 1329191"/>
              <a:gd name="connsiteY201" fmla="*/ 1084001 h 2018589"/>
              <a:gd name="connsiteX202" fmla="*/ 1248786 w 1329191"/>
              <a:gd name="connsiteY202" fmla="*/ 1086383 h 2018589"/>
              <a:gd name="connsiteX203" fmla="*/ 1281171 w 1329191"/>
              <a:gd name="connsiteY203" fmla="*/ 1123054 h 2018589"/>
              <a:gd name="connsiteX0" fmla="*/ 1426003 w 1434970"/>
              <a:gd name="connsiteY0" fmla="*/ 970177 h 2018589"/>
              <a:gd name="connsiteX1" fmla="*/ 1416954 w 1434970"/>
              <a:gd name="connsiteY1" fmla="*/ 956842 h 2018589"/>
              <a:gd name="connsiteX2" fmla="*/ 1399333 w 1434970"/>
              <a:gd name="connsiteY2" fmla="*/ 888262 h 2018589"/>
              <a:gd name="connsiteX3" fmla="*/ 1365519 w 1434970"/>
              <a:gd name="connsiteY3" fmla="*/ 820159 h 2018589"/>
              <a:gd name="connsiteX4" fmla="*/ 1358851 w 1434970"/>
              <a:gd name="connsiteY4" fmla="*/ 787774 h 2018589"/>
              <a:gd name="connsiteX5" fmla="*/ 1357423 w 1434970"/>
              <a:gd name="connsiteY5" fmla="*/ 715384 h 2018589"/>
              <a:gd name="connsiteX6" fmla="*/ 1363614 w 1434970"/>
              <a:gd name="connsiteY6" fmla="*/ 659662 h 2018589"/>
              <a:gd name="connsiteX7" fmla="*/ 1352184 w 1434970"/>
              <a:gd name="connsiteY7" fmla="*/ 612990 h 2018589"/>
              <a:gd name="connsiteX8" fmla="*/ 1349326 w 1434970"/>
              <a:gd name="connsiteY8" fmla="*/ 563936 h 2018589"/>
              <a:gd name="connsiteX9" fmla="*/ 1365043 w 1434970"/>
              <a:gd name="connsiteY9" fmla="*/ 424871 h 2018589"/>
              <a:gd name="connsiteX10" fmla="*/ 1352660 w 1434970"/>
              <a:gd name="connsiteY10" fmla="*/ 342956 h 2018589"/>
              <a:gd name="connsiteX11" fmla="*/ 1348374 w 1434970"/>
              <a:gd name="connsiteY11" fmla="*/ 255326 h 2018589"/>
              <a:gd name="connsiteX12" fmla="*/ 1280747 w 1434970"/>
              <a:gd name="connsiteY12" fmla="*/ 191508 h 2018589"/>
              <a:gd name="connsiteX13" fmla="*/ 1245504 w 1434970"/>
              <a:gd name="connsiteY13" fmla="*/ 176268 h 2018589"/>
              <a:gd name="connsiteX14" fmla="*/ 1221215 w 1434970"/>
              <a:gd name="connsiteY14" fmla="*/ 161505 h 2018589"/>
              <a:gd name="connsiteX15" fmla="*/ 1178829 w 1434970"/>
              <a:gd name="connsiteY15" fmla="*/ 127215 h 2018589"/>
              <a:gd name="connsiteX16" fmla="*/ 1167399 w 1434970"/>
              <a:gd name="connsiteY16" fmla="*/ 111022 h 2018589"/>
              <a:gd name="connsiteX17" fmla="*/ 1115488 w 1434970"/>
              <a:gd name="connsiteY17" fmla="*/ 91020 h 2018589"/>
              <a:gd name="connsiteX18" fmla="*/ 1004521 w 1434970"/>
              <a:gd name="connsiteY18" fmla="*/ 52920 h 2018589"/>
              <a:gd name="connsiteX19" fmla="*/ 941656 w 1434970"/>
              <a:gd name="connsiteY19" fmla="*/ 31965 h 2018589"/>
              <a:gd name="connsiteX20" fmla="*/ 880696 w 1434970"/>
              <a:gd name="connsiteY20" fmla="*/ 26726 h 2018589"/>
              <a:gd name="connsiteX21" fmla="*/ 806401 w 1434970"/>
              <a:gd name="connsiteY21" fmla="*/ 17677 h 2018589"/>
              <a:gd name="connsiteX22" fmla="*/ 701626 w 1434970"/>
              <a:gd name="connsiteY22" fmla="*/ 56 h 2018589"/>
              <a:gd name="connsiteX23" fmla="*/ 608281 w 1434970"/>
              <a:gd name="connsiteY23" fmla="*/ 11010 h 2018589"/>
              <a:gd name="connsiteX24" fmla="*/ 398255 w 1434970"/>
              <a:gd name="connsiteY24" fmla="*/ 83876 h 2018589"/>
              <a:gd name="connsiteX25" fmla="*/ 300147 w 1434970"/>
              <a:gd name="connsiteY25" fmla="*/ 158171 h 2018589"/>
              <a:gd name="connsiteX26" fmla="*/ 237759 w 1434970"/>
              <a:gd name="connsiteY26" fmla="*/ 228180 h 2018589"/>
              <a:gd name="connsiteX27" fmla="*/ 184895 w 1434970"/>
              <a:gd name="connsiteY27" fmla="*/ 292474 h 2018589"/>
              <a:gd name="connsiteX28" fmla="*/ 142509 w 1434970"/>
              <a:gd name="connsiteY28" fmla="*/ 380580 h 2018589"/>
              <a:gd name="connsiteX29" fmla="*/ 105837 w 1434970"/>
              <a:gd name="connsiteY29" fmla="*/ 577271 h 2018589"/>
              <a:gd name="connsiteX30" fmla="*/ 114886 w 1434970"/>
              <a:gd name="connsiteY30" fmla="*/ 680617 h 2018589"/>
              <a:gd name="connsiteX31" fmla="*/ 171560 w 1434970"/>
              <a:gd name="connsiteY31" fmla="*/ 825874 h 2018589"/>
              <a:gd name="connsiteX32" fmla="*/ 214422 w 1434970"/>
              <a:gd name="connsiteY32" fmla="*/ 892072 h 2018589"/>
              <a:gd name="connsiteX33" fmla="*/ 237283 w 1434970"/>
              <a:gd name="connsiteY33" fmla="*/ 921600 h 2018589"/>
              <a:gd name="connsiteX34" fmla="*/ 288717 w 1434970"/>
              <a:gd name="connsiteY34" fmla="*/ 1016374 h 2018589"/>
              <a:gd name="connsiteX35" fmla="*/ 313006 w 1434970"/>
              <a:gd name="connsiteY35" fmla="*/ 1153058 h 2018589"/>
              <a:gd name="connsiteX36" fmla="*/ 304910 w 1434970"/>
              <a:gd name="connsiteY36" fmla="*/ 1322603 h 2018589"/>
              <a:gd name="connsiteX37" fmla="*/ 270620 w 1434970"/>
              <a:gd name="connsiteY37" fmla="*/ 1397850 h 2018589"/>
              <a:gd name="connsiteX38" fmla="*/ 241569 w 1434970"/>
              <a:gd name="connsiteY38" fmla="*/ 1431664 h 2018589"/>
              <a:gd name="connsiteX39" fmla="*/ 985 w 1434970"/>
              <a:gd name="connsiteY39" fmla="*/ 1611103 h 2018589"/>
              <a:gd name="connsiteX40" fmla="*/ 283479 w 1434970"/>
              <a:gd name="connsiteY40" fmla="*/ 1465001 h 2018589"/>
              <a:gd name="connsiteX41" fmla="*/ 314911 w 1434970"/>
              <a:gd name="connsiteY41" fmla="*/ 1465954 h 2018589"/>
              <a:gd name="connsiteX42" fmla="*/ 319674 w 1434970"/>
              <a:gd name="connsiteY42" fmla="*/ 1462620 h 2018589"/>
              <a:gd name="connsiteX43" fmla="*/ 383968 w 1434970"/>
              <a:gd name="connsiteY43" fmla="*/ 1330699 h 2018589"/>
              <a:gd name="connsiteX44" fmla="*/ 406828 w 1434970"/>
              <a:gd name="connsiteY44" fmla="*/ 1234020 h 2018589"/>
              <a:gd name="connsiteX45" fmla="*/ 430164 w 1434970"/>
              <a:gd name="connsiteY45" fmla="*/ 1156391 h 2018589"/>
              <a:gd name="connsiteX46" fmla="*/ 473979 w 1434970"/>
              <a:gd name="connsiteY46" fmla="*/ 1052569 h 2018589"/>
              <a:gd name="connsiteX47" fmla="*/ 465883 w 1434970"/>
              <a:gd name="connsiteY47" fmla="*/ 962081 h 2018589"/>
              <a:gd name="connsiteX48" fmla="*/ 468740 w 1434970"/>
              <a:gd name="connsiteY48" fmla="*/ 770152 h 2018589"/>
              <a:gd name="connsiteX49" fmla="*/ 479218 w 1434970"/>
              <a:gd name="connsiteY49" fmla="*/ 738720 h 2018589"/>
              <a:gd name="connsiteX50" fmla="*/ 538273 w 1434970"/>
              <a:gd name="connsiteY50" fmla="*/ 699191 h 2018589"/>
              <a:gd name="connsiteX51" fmla="*/ 612091 w 1434970"/>
              <a:gd name="connsiteY51" fmla="*/ 681570 h 2018589"/>
              <a:gd name="connsiteX52" fmla="*/ 749728 w 1434970"/>
              <a:gd name="connsiteY52" fmla="*/ 742054 h 2018589"/>
              <a:gd name="connsiteX53" fmla="*/ 835453 w 1434970"/>
              <a:gd name="connsiteY53" fmla="*/ 908265 h 2018589"/>
              <a:gd name="connsiteX54" fmla="*/ 828309 w 1434970"/>
              <a:gd name="connsiteY54" fmla="*/ 918742 h 2018589"/>
              <a:gd name="connsiteX55" fmla="*/ 730678 w 1434970"/>
              <a:gd name="connsiteY55" fmla="*/ 921600 h 2018589"/>
              <a:gd name="connsiteX56" fmla="*/ 651620 w 1434970"/>
              <a:gd name="connsiteY56" fmla="*/ 932554 h 2018589"/>
              <a:gd name="connsiteX57" fmla="*/ 681148 w 1434970"/>
              <a:gd name="connsiteY57" fmla="*/ 946841 h 2018589"/>
              <a:gd name="connsiteX58" fmla="*/ 1042621 w 1434970"/>
              <a:gd name="connsiteY58" fmla="*/ 946841 h 2018589"/>
              <a:gd name="connsiteX59" fmla="*/ 1064529 w 1434970"/>
              <a:gd name="connsiteY59" fmla="*/ 949222 h 2018589"/>
              <a:gd name="connsiteX60" fmla="*/ 1049289 w 1434970"/>
              <a:gd name="connsiteY60" fmla="*/ 1015421 h 2018589"/>
              <a:gd name="connsiteX61" fmla="*/ 1035954 w 1434970"/>
              <a:gd name="connsiteY61" fmla="*/ 1156867 h 2018589"/>
              <a:gd name="connsiteX62" fmla="*/ 1019762 w 1434970"/>
              <a:gd name="connsiteY62" fmla="*/ 1170679 h 2018589"/>
              <a:gd name="connsiteX63" fmla="*/ 975470 w 1434970"/>
              <a:gd name="connsiteY63" fmla="*/ 1173536 h 2018589"/>
              <a:gd name="connsiteX64" fmla="*/ 929750 w 1434970"/>
              <a:gd name="connsiteY64" fmla="*/ 1188776 h 2018589"/>
              <a:gd name="connsiteX65" fmla="*/ 786399 w 1434970"/>
              <a:gd name="connsiteY65" fmla="*/ 1164011 h 2018589"/>
              <a:gd name="connsiteX66" fmla="*/ 716390 w 1434970"/>
              <a:gd name="connsiteY66" fmla="*/ 1152105 h 2018589"/>
              <a:gd name="connsiteX67" fmla="*/ 657811 w 1434970"/>
              <a:gd name="connsiteY67" fmla="*/ 1140675 h 2018589"/>
              <a:gd name="connsiteX68" fmla="*/ 739726 w 1434970"/>
              <a:gd name="connsiteY68" fmla="*/ 1182109 h 2018589"/>
              <a:gd name="connsiteX69" fmla="*/ 924035 w 1434970"/>
              <a:gd name="connsiteY69" fmla="*/ 1240211 h 2018589"/>
              <a:gd name="connsiteX70" fmla="*/ 944990 w 1434970"/>
              <a:gd name="connsiteY70" fmla="*/ 1253070 h 2018589"/>
              <a:gd name="connsiteX71" fmla="*/ 982138 w 1434970"/>
              <a:gd name="connsiteY71" fmla="*/ 1286408 h 2018589"/>
              <a:gd name="connsiteX72" fmla="*/ 1094533 w 1434970"/>
              <a:gd name="connsiteY72" fmla="*/ 1374990 h 2018589"/>
              <a:gd name="connsiteX73" fmla="*/ 976423 w 1434970"/>
              <a:gd name="connsiteY73" fmla="*/ 1376895 h 2018589"/>
              <a:gd name="connsiteX74" fmla="*/ 887364 w 1434970"/>
              <a:gd name="connsiteY74" fmla="*/ 1400708 h 2018589"/>
              <a:gd name="connsiteX75" fmla="*/ 859265 w 1434970"/>
              <a:gd name="connsiteY75" fmla="*/ 1481194 h 2018589"/>
              <a:gd name="connsiteX76" fmla="*/ 836881 w 1434970"/>
              <a:gd name="connsiteY76" fmla="*/ 1585969 h 2018589"/>
              <a:gd name="connsiteX77" fmla="*/ 830690 w 1434970"/>
              <a:gd name="connsiteY77" fmla="*/ 1707889 h 2018589"/>
              <a:gd name="connsiteX78" fmla="*/ 924988 w 1434970"/>
              <a:gd name="connsiteY78" fmla="*/ 1961730 h 2018589"/>
              <a:gd name="connsiteX79" fmla="*/ 955944 w 1434970"/>
              <a:gd name="connsiteY79" fmla="*/ 2007927 h 2018589"/>
              <a:gd name="connsiteX80" fmla="*/ 973565 w 1434970"/>
              <a:gd name="connsiteY80" fmla="*/ 2005545 h 2018589"/>
              <a:gd name="connsiteX81" fmla="*/ 943085 w 1434970"/>
              <a:gd name="connsiteY81" fmla="*/ 1863623 h 2018589"/>
              <a:gd name="connsiteX82" fmla="*/ 908319 w 1434970"/>
              <a:gd name="connsiteY82" fmla="*/ 1739321 h 2018589"/>
              <a:gd name="connsiteX83" fmla="*/ 911176 w 1434970"/>
              <a:gd name="connsiteY83" fmla="*/ 1626450 h 2018589"/>
              <a:gd name="connsiteX84" fmla="*/ 925940 w 1434970"/>
              <a:gd name="connsiteY84" fmla="*/ 1547869 h 2018589"/>
              <a:gd name="connsiteX85" fmla="*/ 933084 w 1434970"/>
              <a:gd name="connsiteY85" fmla="*/ 1509293 h 2018589"/>
              <a:gd name="connsiteX86" fmla="*/ 942133 w 1434970"/>
              <a:gd name="connsiteY86" fmla="*/ 1485956 h 2018589"/>
              <a:gd name="connsiteX87" fmla="*/ 965945 w 1434970"/>
              <a:gd name="connsiteY87" fmla="*/ 1463096 h 2018589"/>
              <a:gd name="connsiteX88" fmla="*/ 1105963 w 1434970"/>
              <a:gd name="connsiteY88" fmla="*/ 1449761 h 2018589"/>
              <a:gd name="connsiteX89" fmla="*/ 1236931 w 1434970"/>
              <a:gd name="connsiteY89" fmla="*/ 1462144 h 2018589"/>
              <a:gd name="connsiteX90" fmla="*/ 1295034 w 1434970"/>
              <a:gd name="connsiteY90" fmla="*/ 1442141 h 2018589"/>
              <a:gd name="connsiteX91" fmla="*/ 1314560 w 1434970"/>
              <a:gd name="connsiteY91" fmla="*/ 1404994 h 2018589"/>
              <a:gd name="connsiteX92" fmla="*/ 1407429 w 1434970"/>
              <a:gd name="connsiteY92" fmla="*/ 1216399 h 2018589"/>
              <a:gd name="connsiteX93" fmla="*/ 1431718 w 1434970"/>
              <a:gd name="connsiteY93" fmla="*/ 1015897 h 2018589"/>
              <a:gd name="connsiteX94" fmla="*/ 1423622 w 1434970"/>
              <a:gd name="connsiteY94" fmla="*/ 975416 h 2018589"/>
              <a:gd name="connsiteX95" fmla="*/ 1426003 w 1434970"/>
              <a:gd name="connsiteY95" fmla="*/ 970177 h 2018589"/>
              <a:gd name="connsiteX96" fmla="*/ 504459 w 1434970"/>
              <a:gd name="connsiteY96" fmla="*/ 447255 h 2018589"/>
              <a:gd name="connsiteX97" fmla="*/ 541606 w 1434970"/>
              <a:gd name="connsiteY97" fmla="*/ 449160 h 2018589"/>
              <a:gd name="connsiteX98" fmla="*/ 435879 w 1434970"/>
              <a:gd name="connsiteY98" fmla="*/ 509167 h 2018589"/>
              <a:gd name="connsiteX99" fmla="*/ 360155 w 1434970"/>
              <a:gd name="connsiteY99" fmla="*/ 512025 h 2018589"/>
              <a:gd name="connsiteX100" fmla="*/ 396350 w 1434970"/>
              <a:gd name="connsiteY100" fmla="*/ 423442 h 2018589"/>
              <a:gd name="connsiteX101" fmla="*/ 372538 w 1434970"/>
              <a:gd name="connsiteY101" fmla="*/ 436777 h 2018589"/>
              <a:gd name="connsiteX102" fmla="*/ 310625 w 1434970"/>
              <a:gd name="connsiteY102" fmla="*/ 490594 h 2018589"/>
              <a:gd name="connsiteX103" fmla="*/ 272049 w 1434970"/>
              <a:gd name="connsiteY103" fmla="*/ 516787 h 2018589"/>
              <a:gd name="connsiteX104" fmla="*/ 505411 w 1434970"/>
              <a:gd name="connsiteY104" fmla="*/ 316762 h 2018589"/>
              <a:gd name="connsiteX105" fmla="*/ 508269 w 1434970"/>
              <a:gd name="connsiteY105" fmla="*/ 319620 h 2018589"/>
              <a:gd name="connsiteX106" fmla="*/ 477313 w 1434970"/>
              <a:gd name="connsiteY106" fmla="*/ 363911 h 2018589"/>
              <a:gd name="connsiteX107" fmla="*/ 473979 w 1434970"/>
              <a:gd name="connsiteY107" fmla="*/ 372484 h 2018589"/>
              <a:gd name="connsiteX108" fmla="*/ 483028 w 1434970"/>
              <a:gd name="connsiteY108" fmla="*/ 373912 h 2018589"/>
              <a:gd name="connsiteX109" fmla="*/ 550179 w 1434970"/>
              <a:gd name="connsiteY109" fmla="*/ 362482 h 2018589"/>
              <a:gd name="connsiteX110" fmla="*/ 563038 w 1434970"/>
              <a:gd name="connsiteY110" fmla="*/ 362006 h 2018589"/>
              <a:gd name="connsiteX111" fmla="*/ 503506 w 1434970"/>
              <a:gd name="connsiteY111" fmla="*/ 416775 h 2018589"/>
              <a:gd name="connsiteX112" fmla="*/ 503506 w 1434970"/>
              <a:gd name="connsiteY112" fmla="*/ 416775 h 2018589"/>
              <a:gd name="connsiteX113" fmla="*/ 495410 w 1434970"/>
              <a:gd name="connsiteY113" fmla="*/ 432015 h 2018589"/>
              <a:gd name="connsiteX114" fmla="*/ 504459 w 1434970"/>
              <a:gd name="connsiteY114" fmla="*/ 447255 h 2018589"/>
              <a:gd name="connsiteX115" fmla="*/ 1066434 w 1434970"/>
              <a:gd name="connsiteY115" fmla="*/ 859211 h 2018589"/>
              <a:gd name="connsiteX116" fmla="*/ 1050718 w 1434970"/>
              <a:gd name="connsiteY116" fmla="*/ 861116 h 2018589"/>
              <a:gd name="connsiteX117" fmla="*/ 1057862 w 1434970"/>
              <a:gd name="connsiteY117" fmla="*/ 879214 h 2018589"/>
              <a:gd name="connsiteX118" fmla="*/ 1037383 w 1434970"/>
              <a:gd name="connsiteY118" fmla="*/ 906360 h 2018589"/>
              <a:gd name="connsiteX119" fmla="*/ 879744 w 1434970"/>
              <a:gd name="connsiteY119" fmla="*/ 907789 h 2018589"/>
              <a:gd name="connsiteX120" fmla="*/ 871648 w 1434970"/>
              <a:gd name="connsiteY120" fmla="*/ 895882 h 2018589"/>
              <a:gd name="connsiteX121" fmla="*/ 879268 w 1434970"/>
              <a:gd name="connsiteY121" fmla="*/ 835399 h 2018589"/>
              <a:gd name="connsiteX122" fmla="*/ 879268 w 1434970"/>
              <a:gd name="connsiteY122" fmla="*/ 835399 h 2018589"/>
              <a:gd name="connsiteX123" fmla="*/ 880696 w 1434970"/>
              <a:gd name="connsiteY123" fmla="*/ 827302 h 2018589"/>
              <a:gd name="connsiteX124" fmla="*/ 891650 w 1434970"/>
              <a:gd name="connsiteY124" fmla="*/ 730624 h 2018589"/>
              <a:gd name="connsiteX125" fmla="*/ 908795 w 1434970"/>
              <a:gd name="connsiteY125" fmla="*/ 665854 h 2018589"/>
              <a:gd name="connsiteX126" fmla="*/ 938323 w 1434970"/>
              <a:gd name="connsiteY126" fmla="*/ 645375 h 2018589"/>
              <a:gd name="connsiteX127" fmla="*/ 1128823 w 1434970"/>
              <a:gd name="connsiteY127" fmla="*/ 546315 h 2018589"/>
              <a:gd name="connsiteX128" fmla="*/ 1139776 w 1434970"/>
              <a:gd name="connsiteY128" fmla="*/ 545839 h 2018589"/>
              <a:gd name="connsiteX129" fmla="*/ 1136443 w 1434970"/>
              <a:gd name="connsiteY129" fmla="*/ 556792 h 2018589"/>
              <a:gd name="connsiteX130" fmla="*/ 1008331 w 1434970"/>
              <a:gd name="connsiteY130" fmla="*/ 718241 h 2018589"/>
              <a:gd name="connsiteX131" fmla="*/ 1013094 w 1434970"/>
              <a:gd name="connsiteY131" fmla="*/ 731100 h 2018589"/>
              <a:gd name="connsiteX132" fmla="*/ 1013094 w 1434970"/>
              <a:gd name="connsiteY132" fmla="*/ 731100 h 2018589"/>
              <a:gd name="connsiteX133" fmla="*/ 1088818 w 1434970"/>
              <a:gd name="connsiteY133" fmla="*/ 686809 h 2018589"/>
              <a:gd name="connsiteX134" fmla="*/ 1122631 w 1434970"/>
              <a:gd name="connsiteY134" fmla="*/ 666330 h 2018589"/>
              <a:gd name="connsiteX135" fmla="*/ 1128346 w 1434970"/>
              <a:gd name="connsiteY135" fmla="*/ 664425 h 2018589"/>
              <a:gd name="connsiteX136" fmla="*/ 1122631 w 1434970"/>
              <a:gd name="connsiteY136" fmla="*/ 666330 h 2018589"/>
              <a:gd name="connsiteX137" fmla="*/ 1156922 w 1434970"/>
              <a:gd name="connsiteY137" fmla="*/ 645851 h 2018589"/>
              <a:gd name="connsiteX138" fmla="*/ 1249314 w 1434970"/>
              <a:gd name="connsiteY138" fmla="*/ 589177 h 2018589"/>
              <a:gd name="connsiteX139" fmla="*/ 1264078 w 1434970"/>
              <a:gd name="connsiteY139" fmla="*/ 580129 h 2018589"/>
              <a:gd name="connsiteX140" fmla="*/ 1292176 w 1434970"/>
              <a:gd name="connsiteY140" fmla="*/ 590130 h 2018589"/>
              <a:gd name="connsiteX141" fmla="*/ 1303606 w 1434970"/>
              <a:gd name="connsiteY141" fmla="*/ 727766 h 2018589"/>
              <a:gd name="connsiteX142" fmla="*/ 1294558 w 1434970"/>
              <a:gd name="connsiteY142" fmla="*/ 768247 h 2018589"/>
              <a:gd name="connsiteX143" fmla="*/ 1294558 w 1434970"/>
              <a:gd name="connsiteY143" fmla="*/ 768247 h 2018589"/>
              <a:gd name="connsiteX144" fmla="*/ 1282651 w 1434970"/>
              <a:gd name="connsiteY144" fmla="*/ 850162 h 2018589"/>
              <a:gd name="connsiteX145" fmla="*/ 1269316 w 1434970"/>
              <a:gd name="connsiteY145" fmla="*/ 858735 h 2018589"/>
              <a:gd name="connsiteX146" fmla="*/ 1180258 w 1434970"/>
              <a:gd name="connsiteY146" fmla="*/ 858735 h 2018589"/>
              <a:gd name="connsiteX147" fmla="*/ 1066434 w 1434970"/>
              <a:gd name="connsiteY147" fmla="*/ 859211 h 2018589"/>
              <a:gd name="connsiteX148" fmla="*/ 1386950 w 1434970"/>
              <a:gd name="connsiteY148" fmla="*/ 1123054 h 2018589"/>
              <a:gd name="connsiteX149" fmla="*/ 1384093 w 1434970"/>
              <a:gd name="connsiteY149" fmla="*/ 1141151 h 2018589"/>
              <a:gd name="connsiteX150" fmla="*/ 1384093 w 1434970"/>
              <a:gd name="connsiteY150" fmla="*/ 1141151 h 2018589"/>
              <a:gd name="connsiteX151" fmla="*/ 1383616 w 1434970"/>
              <a:gd name="connsiteY151" fmla="*/ 1151153 h 2018589"/>
              <a:gd name="connsiteX152" fmla="*/ 1335991 w 1434970"/>
              <a:gd name="connsiteY152" fmla="*/ 1181633 h 2018589"/>
              <a:gd name="connsiteX153" fmla="*/ 1247885 w 1434970"/>
              <a:gd name="connsiteY153" fmla="*/ 1157820 h 2018589"/>
              <a:gd name="connsiteX154" fmla="*/ 1187878 w 1434970"/>
              <a:gd name="connsiteY154" fmla="*/ 1147342 h 2018589"/>
              <a:gd name="connsiteX155" fmla="*/ 1173590 w 1434970"/>
              <a:gd name="connsiteY155" fmla="*/ 1150676 h 2018589"/>
              <a:gd name="connsiteX156" fmla="*/ 1190259 w 1434970"/>
              <a:gd name="connsiteY156" fmla="*/ 1163535 h 2018589"/>
              <a:gd name="connsiteX157" fmla="*/ 1190259 w 1434970"/>
              <a:gd name="connsiteY157" fmla="*/ 1163535 h 2018589"/>
              <a:gd name="connsiteX158" fmla="*/ 1262649 w 1434970"/>
              <a:gd name="connsiteY158" fmla="*/ 1190205 h 2018589"/>
              <a:gd name="connsiteX159" fmla="*/ 1262649 w 1434970"/>
              <a:gd name="connsiteY159" fmla="*/ 1190205 h 2018589"/>
              <a:gd name="connsiteX160" fmla="*/ 1282651 w 1434970"/>
              <a:gd name="connsiteY160" fmla="*/ 1197349 h 2018589"/>
              <a:gd name="connsiteX161" fmla="*/ 1282651 w 1434970"/>
              <a:gd name="connsiteY161" fmla="*/ 1197349 h 2018589"/>
              <a:gd name="connsiteX162" fmla="*/ 1355994 w 1434970"/>
              <a:gd name="connsiteY162" fmla="*/ 1223543 h 2018589"/>
              <a:gd name="connsiteX163" fmla="*/ 1361709 w 1434970"/>
              <a:gd name="connsiteY163" fmla="*/ 1237354 h 2018589"/>
              <a:gd name="connsiteX164" fmla="*/ 1338373 w 1434970"/>
              <a:gd name="connsiteY164" fmla="*/ 1279740 h 2018589"/>
              <a:gd name="connsiteX165" fmla="*/ 1338373 w 1434970"/>
              <a:gd name="connsiteY165" fmla="*/ 1279740 h 2018589"/>
              <a:gd name="connsiteX166" fmla="*/ 1327419 w 1434970"/>
              <a:gd name="connsiteY166" fmla="*/ 1300219 h 2018589"/>
              <a:gd name="connsiteX167" fmla="*/ 1327419 w 1434970"/>
              <a:gd name="connsiteY167" fmla="*/ 1300219 h 2018589"/>
              <a:gd name="connsiteX168" fmla="*/ 1284556 w 1434970"/>
              <a:gd name="connsiteY168" fmla="*/ 1381181 h 2018589"/>
              <a:gd name="connsiteX169" fmla="*/ 1230264 w 1434970"/>
              <a:gd name="connsiteY169" fmla="*/ 1392611 h 2018589"/>
              <a:gd name="connsiteX170" fmla="*/ 1130251 w 1434970"/>
              <a:gd name="connsiteY170" fmla="*/ 1327841 h 2018589"/>
              <a:gd name="connsiteX171" fmla="*/ 1130251 w 1434970"/>
              <a:gd name="connsiteY171" fmla="*/ 1327841 h 2018589"/>
              <a:gd name="connsiteX172" fmla="*/ 1021190 w 1434970"/>
              <a:gd name="connsiteY172" fmla="*/ 1256404 h 2018589"/>
              <a:gd name="connsiteX173" fmla="*/ 1004998 w 1434970"/>
              <a:gd name="connsiteY173" fmla="*/ 1224971 h 2018589"/>
              <a:gd name="connsiteX174" fmla="*/ 1012141 w 1434970"/>
              <a:gd name="connsiteY174" fmla="*/ 1219733 h 2018589"/>
              <a:gd name="connsiteX175" fmla="*/ 1055480 w 1434970"/>
              <a:gd name="connsiteY175" fmla="*/ 1222590 h 2018589"/>
              <a:gd name="connsiteX176" fmla="*/ 1077388 w 1434970"/>
              <a:gd name="connsiteY176" fmla="*/ 1202588 h 2018589"/>
              <a:gd name="connsiteX177" fmla="*/ 1080245 w 1434970"/>
              <a:gd name="connsiteY177" fmla="*/ 1186871 h 2018589"/>
              <a:gd name="connsiteX178" fmla="*/ 1080245 w 1434970"/>
              <a:gd name="connsiteY178" fmla="*/ 1186871 h 2018589"/>
              <a:gd name="connsiteX179" fmla="*/ 1081198 w 1434970"/>
              <a:gd name="connsiteY179" fmla="*/ 1173060 h 2018589"/>
              <a:gd name="connsiteX180" fmla="*/ 1082626 w 1434970"/>
              <a:gd name="connsiteY180" fmla="*/ 1164964 h 2018589"/>
              <a:gd name="connsiteX181" fmla="*/ 1082626 w 1434970"/>
              <a:gd name="connsiteY181" fmla="*/ 1164964 h 2018589"/>
              <a:gd name="connsiteX182" fmla="*/ 1085960 w 1434970"/>
              <a:gd name="connsiteY182" fmla="*/ 1133531 h 2018589"/>
              <a:gd name="connsiteX183" fmla="*/ 1085960 w 1434970"/>
              <a:gd name="connsiteY183" fmla="*/ 1133531 h 2018589"/>
              <a:gd name="connsiteX184" fmla="*/ 1105963 w 1434970"/>
              <a:gd name="connsiteY184" fmla="*/ 955890 h 2018589"/>
              <a:gd name="connsiteX185" fmla="*/ 1109296 w 1434970"/>
              <a:gd name="connsiteY185" fmla="*/ 937792 h 2018589"/>
              <a:gd name="connsiteX186" fmla="*/ 1140253 w 1434970"/>
              <a:gd name="connsiteY186" fmla="*/ 912075 h 2018589"/>
              <a:gd name="connsiteX187" fmla="*/ 1303606 w 1434970"/>
              <a:gd name="connsiteY187" fmla="*/ 902550 h 2018589"/>
              <a:gd name="connsiteX188" fmla="*/ 1336468 w 1434970"/>
              <a:gd name="connsiteY188" fmla="*/ 907789 h 2018589"/>
              <a:gd name="connsiteX189" fmla="*/ 1362662 w 1434970"/>
              <a:gd name="connsiteY189" fmla="*/ 938745 h 2018589"/>
              <a:gd name="connsiteX190" fmla="*/ 1383616 w 1434970"/>
              <a:gd name="connsiteY190" fmla="*/ 1045901 h 2018589"/>
              <a:gd name="connsiteX191" fmla="*/ 1372187 w 1434970"/>
              <a:gd name="connsiteY191" fmla="*/ 1059236 h 2018589"/>
              <a:gd name="connsiteX192" fmla="*/ 1301225 w 1434970"/>
              <a:gd name="connsiteY192" fmla="*/ 1058760 h 2018589"/>
              <a:gd name="connsiteX193" fmla="*/ 1301225 w 1434970"/>
              <a:gd name="connsiteY193" fmla="*/ 1058760 h 2018589"/>
              <a:gd name="connsiteX194" fmla="*/ 1281699 w 1434970"/>
              <a:gd name="connsiteY194" fmla="*/ 1058760 h 2018589"/>
              <a:gd name="connsiteX195" fmla="*/ 1281699 w 1434970"/>
              <a:gd name="connsiteY195" fmla="*/ 1058760 h 2018589"/>
              <a:gd name="connsiteX196" fmla="*/ 1194069 w 1434970"/>
              <a:gd name="connsiteY196" fmla="*/ 1059236 h 2018589"/>
              <a:gd name="connsiteX197" fmla="*/ 1181210 w 1434970"/>
              <a:gd name="connsiteY197" fmla="*/ 1066380 h 2018589"/>
              <a:gd name="connsiteX198" fmla="*/ 1192640 w 1434970"/>
              <a:gd name="connsiteY198" fmla="*/ 1074476 h 2018589"/>
              <a:gd name="connsiteX199" fmla="*/ 1223120 w 1434970"/>
              <a:gd name="connsiteY199" fmla="*/ 1077810 h 2018589"/>
              <a:gd name="connsiteX200" fmla="*/ 1226930 w 1434970"/>
              <a:gd name="connsiteY200" fmla="*/ 1078763 h 2018589"/>
              <a:gd name="connsiteX201" fmla="*/ 1298844 w 1434970"/>
              <a:gd name="connsiteY201" fmla="*/ 1084001 h 2018589"/>
              <a:gd name="connsiteX202" fmla="*/ 1354565 w 1434970"/>
              <a:gd name="connsiteY202" fmla="*/ 1086383 h 2018589"/>
              <a:gd name="connsiteX203" fmla="*/ 1386950 w 1434970"/>
              <a:gd name="connsiteY203" fmla="*/ 1123054 h 2018589"/>
              <a:gd name="connsiteX0" fmla="*/ 1447705 w 1456672"/>
              <a:gd name="connsiteY0" fmla="*/ 970177 h 2018589"/>
              <a:gd name="connsiteX1" fmla="*/ 1438656 w 1456672"/>
              <a:gd name="connsiteY1" fmla="*/ 956842 h 2018589"/>
              <a:gd name="connsiteX2" fmla="*/ 1421035 w 1456672"/>
              <a:gd name="connsiteY2" fmla="*/ 888262 h 2018589"/>
              <a:gd name="connsiteX3" fmla="*/ 1387221 w 1456672"/>
              <a:gd name="connsiteY3" fmla="*/ 820159 h 2018589"/>
              <a:gd name="connsiteX4" fmla="*/ 1380553 w 1456672"/>
              <a:gd name="connsiteY4" fmla="*/ 787774 h 2018589"/>
              <a:gd name="connsiteX5" fmla="*/ 1379125 w 1456672"/>
              <a:gd name="connsiteY5" fmla="*/ 715384 h 2018589"/>
              <a:gd name="connsiteX6" fmla="*/ 1385316 w 1456672"/>
              <a:gd name="connsiteY6" fmla="*/ 659662 h 2018589"/>
              <a:gd name="connsiteX7" fmla="*/ 1373886 w 1456672"/>
              <a:gd name="connsiteY7" fmla="*/ 612990 h 2018589"/>
              <a:gd name="connsiteX8" fmla="*/ 1371028 w 1456672"/>
              <a:gd name="connsiteY8" fmla="*/ 563936 h 2018589"/>
              <a:gd name="connsiteX9" fmla="*/ 1386745 w 1456672"/>
              <a:gd name="connsiteY9" fmla="*/ 424871 h 2018589"/>
              <a:gd name="connsiteX10" fmla="*/ 1374362 w 1456672"/>
              <a:gd name="connsiteY10" fmla="*/ 342956 h 2018589"/>
              <a:gd name="connsiteX11" fmla="*/ 1370076 w 1456672"/>
              <a:gd name="connsiteY11" fmla="*/ 255326 h 2018589"/>
              <a:gd name="connsiteX12" fmla="*/ 1302449 w 1456672"/>
              <a:gd name="connsiteY12" fmla="*/ 191508 h 2018589"/>
              <a:gd name="connsiteX13" fmla="*/ 1267206 w 1456672"/>
              <a:gd name="connsiteY13" fmla="*/ 176268 h 2018589"/>
              <a:gd name="connsiteX14" fmla="*/ 1242917 w 1456672"/>
              <a:gd name="connsiteY14" fmla="*/ 161505 h 2018589"/>
              <a:gd name="connsiteX15" fmla="*/ 1200531 w 1456672"/>
              <a:gd name="connsiteY15" fmla="*/ 127215 h 2018589"/>
              <a:gd name="connsiteX16" fmla="*/ 1189101 w 1456672"/>
              <a:gd name="connsiteY16" fmla="*/ 111022 h 2018589"/>
              <a:gd name="connsiteX17" fmla="*/ 1137190 w 1456672"/>
              <a:gd name="connsiteY17" fmla="*/ 91020 h 2018589"/>
              <a:gd name="connsiteX18" fmla="*/ 1026223 w 1456672"/>
              <a:gd name="connsiteY18" fmla="*/ 52920 h 2018589"/>
              <a:gd name="connsiteX19" fmla="*/ 963358 w 1456672"/>
              <a:gd name="connsiteY19" fmla="*/ 31965 h 2018589"/>
              <a:gd name="connsiteX20" fmla="*/ 902398 w 1456672"/>
              <a:gd name="connsiteY20" fmla="*/ 26726 h 2018589"/>
              <a:gd name="connsiteX21" fmla="*/ 828103 w 1456672"/>
              <a:gd name="connsiteY21" fmla="*/ 17677 h 2018589"/>
              <a:gd name="connsiteX22" fmla="*/ 723328 w 1456672"/>
              <a:gd name="connsiteY22" fmla="*/ 56 h 2018589"/>
              <a:gd name="connsiteX23" fmla="*/ 629983 w 1456672"/>
              <a:gd name="connsiteY23" fmla="*/ 11010 h 2018589"/>
              <a:gd name="connsiteX24" fmla="*/ 419957 w 1456672"/>
              <a:gd name="connsiteY24" fmla="*/ 83876 h 2018589"/>
              <a:gd name="connsiteX25" fmla="*/ 321849 w 1456672"/>
              <a:gd name="connsiteY25" fmla="*/ 158171 h 2018589"/>
              <a:gd name="connsiteX26" fmla="*/ 259461 w 1456672"/>
              <a:gd name="connsiteY26" fmla="*/ 228180 h 2018589"/>
              <a:gd name="connsiteX27" fmla="*/ 206597 w 1456672"/>
              <a:gd name="connsiteY27" fmla="*/ 292474 h 2018589"/>
              <a:gd name="connsiteX28" fmla="*/ 164211 w 1456672"/>
              <a:gd name="connsiteY28" fmla="*/ 380580 h 2018589"/>
              <a:gd name="connsiteX29" fmla="*/ 127539 w 1456672"/>
              <a:gd name="connsiteY29" fmla="*/ 577271 h 2018589"/>
              <a:gd name="connsiteX30" fmla="*/ 136588 w 1456672"/>
              <a:gd name="connsiteY30" fmla="*/ 680617 h 2018589"/>
              <a:gd name="connsiteX31" fmla="*/ 193262 w 1456672"/>
              <a:gd name="connsiteY31" fmla="*/ 825874 h 2018589"/>
              <a:gd name="connsiteX32" fmla="*/ 236124 w 1456672"/>
              <a:gd name="connsiteY32" fmla="*/ 892072 h 2018589"/>
              <a:gd name="connsiteX33" fmla="*/ 258985 w 1456672"/>
              <a:gd name="connsiteY33" fmla="*/ 921600 h 2018589"/>
              <a:gd name="connsiteX34" fmla="*/ 310419 w 1456672"/>
              <a:gd name="connsiteY34" fmla="*/ 1016374 h 2018589"/>
              <a:gd name="connsiteX35" fmla="*/ 334708 w 1456672"/>
              <a:gd name="connsiteY35" fmla="*/ 1153058 h 2018589"/>
              <a:gd name="connsiteX36" fmla="*/ 326612 w 1456672"/>
              <a:gd name="connsiteY36" fmla="*/ 1322603 h 2018589"/>
              <a:gd name="connsiteX37" fmla="*/ 292322 w 1456672"/>
              <a:gd name="connsiteY37" fmla="*/ 1397850 h 2018589"/>
              <a:gd name="connsiteX38" fmla="*/ 263271 w 1456672"/>
              <a:gd name="connsiteY38" fmla="*/ 1431664 h 2018589"/>
              <a:gd name="connsiteX39" fmla="*/ 22687 w 1456672"/>
              <a:gd name="connsiteY39" fmla="*/ 1611103 h 2018589"/>
              <a:gd name="connsiteX40" fmla="*/ 20123 w 1456672"/>
              <a:gd name="connsiteY40" fmla="*/ 1705050 h 2018589"/>
              <a:gd name="connsiteX41" fmla="*/ 336613 w 1456672"/>
              <a:gd name="connsiteY41" fmla="*/ 1465954 h 2018589"/>
              <a:gd name="connsiteX42" fmla="*/ 341376 w 1456672"/>
              <a:gd name="connsiteY42" fmla="*/ 1462620 h 2018589"/>
              <a:gd name="connsiteX43" fmla="*/ 405670 w 1456672"/>
              <a:gd name="connsiteY43" fmla="*/ 1330699 h 2018589"/>
              <a:gd name="connsiteX44" fmla="*/ 428530 w 1456672"/>
              <a:gd name="connsiteY44" fmla="*/ 1234020 h 2018589"/>
              <a:gd name="connsiteX45" fmla="*/ 451866 w 1456672"/>
              <a:gd name="connsiteY45" fmla="*/ 1156391 h 2018589"/>
              <a:gd name="connsiteX46" fmla="*/ 495681 w 1456672"/>
              <a:gd name="connsiteY46" fmla="*/ 1052569 h 2018589"/>
              <a:gd name="connsiteX47" fmla="*/ 487585 w 1456672"/>
              <a:gd name="connsiteY47" fmla="*/ 962081 h 2018589"/>
              <a:gd name="connsiteX48" fmla="*/ 490442 w 1456672"/>
              <a:gd name="connsiteY48" fmla="*/ 770152 h 2018589"/>
              <a:gd name="connsiteX49" fmla="*/ 500920 w 1456672"/>
              <a:gd name="connsiteY49" fmla="*/ 738720 h 2018589"/>
              <a:gd name="connsiteX50" fmla="*/ 559975 w 1456672"/>
              <a:gd name="connsiteY50" fmla="*/ 699191 h 2018589"/>
              <a:gd name="connsiteX51" fmla="*/ 633793 w 1456672"/>
              <a:gd name="connsiteY51" fmla="*/ 681570 h 2018589"/>
              <a:gd name="connsiteX52" fmla="*/ 771430 w 1456672"/>
              <a:gd name="connsiteY52" fmla="*/ 742054 h 2018589"/>
              <a:gd name="connsiteX53" fmla="*/ 857155 w 1456672"/>
              <a:gd name="connsiteY53" fmla="*/ 908265 h 2018589"/>
              <a:gd name="connsiteX54" fmla="*/ 850011 w 1456672"/>
              <a:gd name="connsiteY54" fmla="*/ 918742 h 2018589"/>
              <a:gd name="connsiteX55" fmla="*/ 752380 w 1456672"/>
              <a:gd name="connsiteY55" fmla="*/ 921600 h 2018589"/>
              <a:gd name="connsiteX56" fmla="*/ 673322 w 1456672"/>
              <a:gd name="connsiteY56" fmla="*/ 932554 h 2018589"/>
              <a:gd name="connsiteX57" fmla="*/ 702850 w 1456672"/>
              <a:gd name="connsiteY57" fmla="*/ 946841 h 2018589"/>
              <a:gd name="connsiteX58" fmla="*/ 1064323 w 1456672"/>
              <a:gd name="connsiteY58" fmla="*/ 946841 h 2018589"/>
              <a:gd name="connsiteX59" fmla="*/ 1086231 w 1456672"/>
              <a:gd name="connsiteY59" fmla="*/ 949222 h 2018589"/>
              <a:gd name="connsiteX60" fmla="*/ 1070991 w 1456672"/>
              <a:gd name="connsiteY60" fmla="*/ 1015421 h 2018589"/>
              <a:gd name="connsiteX61" fmla="*/ 1057656 w 1456672"/>
              <a:gd name="connsiteY61" fmla="*/ 1156867 h 2018589"/>
              <a:gd name="connsiteX62" fmla="*/ 1041464 w 1456672"/>
              <a:gd name="connsiteY62" fmla="*/ 1170679 h 2018589"/>
              <a:gd name="connsiteX63" fmla="*/ 997172 w 1456672"/>
              <a:gd name="connsiteY63" fmla="*/ 1173536 h 2018589"/>
              <a:gd name="connsiteX64" fmla="*/ 951452 w 1456672"/>
              <a:gd name="connsiteY64" fmla="*/ 1188776 h 2018589"/>
              <a:gd name="connsiteX65" fmla="*/ 808101 w 1456672"/>
              <a:gd name="connsiteY65" fmla="*/ 1164011 h 2018589"/>
              <a:gd name="connsiteX66" fmla="*/ 738092 w 1456672"/>
              <a:gd name="connsiteY66" fmla="*/ 1152105 h 2018589"/>
              <a:gd name="connsiteX67" fmla="*/ 679513 w 1456672"/>
              <a:gd name="connsiteY67" fmla="*/ 1140675 h 2018589"/>
              <a:gd name="connsiteX68" fmla="*/ 761428 w 1456672"/>
              <a:gd name="connsiteY68" fmla="*/ 1182109 h 2018589"/>
              <a:gd name="connsiteX69" fmla="*/ 945737 w 1456672"/>
              <a:gd name="connsiteY69" fmla="*/ 1240211 h 2018589"/>
              <a:gd name="connsiteX70" fmla="*/ 966692 w 1456672"/>
              <a:gd name="connsiteY70" fmla="*/ 1253070 h 2018589"/>
              <a:gd name="connsiteX71" fmla="*/ 1003840 w 1456672"/>
              <a:gd name="connsiteY71" fmla="*/ 1286408 h 2018589"/>
              <a:gd name="connsiteX72" fmla="*/ 1116235 w 1456672"/>
              <a:gd name="connsiteY72" fmla="*/ 1374990 h 2018589"/>
              <a:gd name="connsiteX73" fmla="*/ 998125 w 1456672"/>
              <a:gd name="connsiteY73" fmla="*/ 1376895 h 2018589"/>
              <a:gd name="connsiteX74" fmla="*/ 909066 w 1456672"/>
              <a:gd name="connsiteY74" fmla="*/ 1400708 h 2018589"/>
              <a:gd name="connsiteX75" fmla="*/ 880967 w 1456672"/>
              <a:gd name="connsiteY75" fmla="*/ 1481194 h 2018589"/>
              <a:gd name="connsiteX76" fmla="*/ 858583 w 1456672"/>
              <a:gd name="connsiteY76" fmla="*/ 1585969 h 2018589"/>
              <a:gd name="connsiteX77" fmla="*/ 852392 w 1456672"/>
              <a:gd name="connsiteY77" fmla="*/ 1707889 h 2018589"/>
              <a:gd name="connsiteX78" fmla="*/ 946690 w 1456672"/>
              <a:gd name="connsiteY78" fmla="*/ 1961730 h 2018589"/>
              <a:gd name="connsiteX79" fmla="*/ 977646 w 1456672"/>
              <a:gd name="connsiteY79" fmla="*/ 2007927 h 2018589"/>
              <a:gd name="connsiteX80" fmla="*/ 995267 w 1456672"/>
              <a:gd name="connsiteY80" fmla="*/ 2005545 h 2018589"/>
              <a:gd name="connsiteX81" fmla="*/ 964787 w 1456672"/>
              <a:gd name="connsiteY81" fmla="*/ 1863623 h 2018589"/>
              <a:gd name="connsiteX82" fmla="*/ 930021 w 1456672"/>
              <a:gd name="connsiteY82" fmla="*/ 1739321 h 2018589"/>
              <a:gd name="connsiteX83" fmla="*/ 932878 w 1456672"/>
              <a:gd name="connsiteY83" fmla="*/ 1626450 h 2018589"/>
              <a:gd name="connsiteX84" fmla="*/ 947642 w 1456672"/>
              <a:gd name="connsiteY84" fmla="*/ 1547869 h 2018589"/>
              <a:gd name="connsiteX85" fmla="*/ 954786 w 1456672"/>
              <a:gd name="connsiteY85" fmla="*/ 1509293 h 2018589"/>
              <a:gd name="connsiteX86" fmla="*/ 963835 w 1456672"/>
              <a:gd name="connsiteY86" fmla="*/ 1485956 h 2018589"/>
              <a:gd name="connsiteX87" fmla="*/ 987647 w 1456672"/>
              <a:gd name="connsiteY87" fmla="*/ 1463096 h 2018589"/>
              <a:gd name="connsiteX88" fmla="*/ 1127665 w 1456672"/>
              <a:gd name="connsiteY88" fmla="*/ 1449761 h 2018589"/>
              <a:gd name="connsiteX89" fmla="*/ 1258633 w 1456672"/>
              <a:gd name="connsiteY89" fmla="*/ 1462144 h 2018589"/>
              <a:gd name="connsiteX90" fmla="*/ 1316736 w 1456672"/>
              <a:gd name="connsiteY90" fmla="*/ 1442141 h 2018589"/>
              <a:gd name="connsiteX91" fmla="*/ 1336262 w 1456672"/>
              <a:gd name="connsiteY91" fmla="*/ 1404994 h 2018589"/>
              <a:gd name="connsiteX92" fmla="*/ 1429131 w 1456672"/>
              <a:gd name="connsiteY92" fmla="*/ 1216399 h 2018589"/>
              <a:gd name="connsiteX93" fmla="*/ 1453420 w 1456672"/>
              <a:gd name="connsiteY93" fmla="*/ 1015897 h 2018589"/>
              <a:gd name="connsiteX94" fmla="*/ 1445324 w 1456672"/>
              <a:gd name="connsiteY94" fmla="*/ 975416 h 2018589"/>
              <a:gd name="connsiteX95" fmla="*/ 1447705 w 1456672"/>
              <a:gd name="connsiteY95" fmla="*/ 970177 h 2018589"/>
              <a:gd name="connsiteX96" fmla="*/ 526161 w 1456672"/>
              <a:gd name="connsiteY96" fmla="*/ 447255 h 2018589"/>
              <a:gd name="connsiteX97" fmla="*/ 563308 w 1456672"/>
              <a:gd name="connsiteY97" fmla="*/ 449160 h 2018589"/>
              <a:gd name="connsiteX98" fmla="*/ 457581 w 1456672"/>
              <a:gd name="connsiteY98" fmla="*/ 509167 h 2018589"/>
              <a:gd name="connsiteX99" fmla="*/ 381857 w 1456672"/>
              <a:gd name="connsiteY99" fmla="*/ 512025 h 2018589"/>
              <a:gd name="connsiteX100" fmla="*/ 418052 w 1456672"/>
              <a:gd name="connsiteY100" fmla="*/ 423442 h 2018589"/>
              <a:gd name="connsiteX101" fmla="*/ 394240 w 1456672"/>
              <a:gd name="connsiteY101" fmla="*/ 436777 h 2018589"/>
              <a:gd name="connsiteX102" fmla="*/ 332327 w 1456672"/>
              <a:gd name="connsiteY102" fmla="*/ 490594 h 2018589"/>
              <a:gd name="connsiteX103" fmla="*/ 293751 w 1456672"/>
              <a:gd name="connsiteY103" fmla="*/ 516787 h 2018589"/>
              <a:gd name="connsiteX104" fmla="*/ 527113 w 1456672"/>
              <a:gd name="connsiteY104" fmla="*/ 316762 h 2018589"/>
              <a:gd name="connsiteX105" fmla="*/ 529971 w 1456672"/>
              <a:gd name="connsiteY105" fmla="*/ 319620 h 2018589"/>
              <a:gd name="connsiteX106" fmla="*/ 499015 w 1456672"/>
              <a:gd name="connsiteY106" fmla="*/ 363911 h 2018589"/>
              <a:gd name="connsiteX107" fmla="*/ 495681 w 1456672"/>
              <a:gd name="connsiteY107" fmla="*/ 372484 h 2018589"/>
              <a:gd name="connsiteX108" fmla="*/ 504730 w 1456672"/>
              <a:gd name="connsiteY108" fmla="*/ 373912 h 2018589"/>
              <a:gd name="connsiteX109" fmla="*/ 571881 w 1456672"/>
              <a:gd name="connsiteY109" fmla="*/ 362482 h 2018589"/>
              <a:gd name="connsiteX110" fmla="*/ 584740 w 1456672"/>
              <a:gd name="connsiteY110" fmla="*/ 362006 h 2018589"/>
              <a:gd name="connsiteX111" fmla="*/ 525208 w 1456672"/>
              <a:gd name="connsiteY111" fmla="*/ 416775 h 2018589"/>
              <a:gd name="connsiteX112" fmla="*/ 525208 w 1456672"/>
              <a:gd name="connsiteY112" fmla="*/ 416775 h 2018589"/>
              <a:gd name="connsiteX113" fmla="*/ 517112 w 1456672"/>
              <a:gd name="connsiteY113" fmla="*/ 432015 h 2018589"/>
              <a:gd name="connsiteX114" fmla="*/ 526161 w 1456672"/>
              <a:gd name="connsiteY114" fmla="*/ 447255 h 2018589"/>
              <a:gd name="connsiteX115" fmla="*/ 1088136 w 1456672"/>
              <a:gd name="connsiteY115" fmla="*/ 859211 h 2018589"/>
              <a:gd name="connsiteX116" fmla="*/ 1072420 w 1456672"/>
              <a:gd name="connsiteY116" fmla="*/ 861116 h 2018589"/>
              <a:gd name="connsiteX117" fmla="*/ 1079564 w 1456672"/>
              <a:gd name="connsiteY117" fmla="*/ 879214 h 2018589"/>
              <a:gd name="connsiteX118" fmla="*/ 1059085 w 1456672"/>
              <a:gd name="connsiteY118" fmla="*/ 906360 h 2018589"/>
              <a:gd name="connsiteX119" fmla="*/ 901446 w 1456672"/>
              <a:gd name="connsiteY119" fmla="*/ 907789 h 2018589"/>
              <a:gd name="connsiteX120" fmla="*/ 893350 w 1456672"/>
              <a:gd name="connsiteY120" fmla="*/ 895882 h 2018589"/>
              <a:gd name="connsiteX121" fmla="*/ 900970 w 1456672"/>
              <a:gd name="connsiteY121" fmla="*/ 835399 h 2018589"/>
              <a:gd name="connsiteX122" fmla="*/ 900970 w 1456672"/>
              <a:gd name="connsiteY122" fmla="*/ 835399 h 2018589"/>
              <a:gd name="connsiteX123" fmla="*/ 902398 w 1456672"/>
              <a:gd name="connsiteY123" fmla="*/ 827302 h 2018589"/>
              <a:gd name="connsiteX124" fmla="*/ 913352 w 1456672"/>
              <a:gd name="connsiteY124" fmla="*/ 730624 h 2018589"/>
              <a:gd name="connsiteX125" fmla="*/ 930497 w 1456672"/>
              <a:gd name="connsiteY125" fmla="*/ 665854 h 2018589"/>
              <a:gd name="connsiteX126" fmla="*/ 960025 w 1456672"/>
              <a:gd name="connsiteY126" fmla="*/ 645375 h 2018589"/>
              <a:gd name="connsiteX127" fmla="*/ 1150525 w 1456672"/>
              <a:gd name="connsiteY127" fmla="*/ 546315 h 2018589"/>
              <a:gd name="connsiteX128" fmla="*/ 1161478 w 1456672"/>
              <a:gd name="connsiteY128" fmla="*/ 545839 h 2018589"/>
              <a:gd name="connsiteX129" fmla="*/ 1158145 w 1456672"/>
              <a:gd name="connsiteY129" fmla="*/ 556792 h 2018589"/>
              <a:gd name="connsiteX130" fmla="*/ 1030033 w 1456672"/>
              <a:gd name="connsiteY130" fmla="*/ 718241 h 2018589"/>
              <a:gd name="connsiteX131" fmla="*/ 1034796 w 1456672"/>
              <a:gd name="connsiteY131" fmla="*/ 731100 h 2018589"/>
              <a:gd name="connsiteX132" fmla="*/ 1034796 w 1456672"/>
              <a:gd name="connsiteY132" fmla="*/ 731100 h 2018589"/>
              <a:gd name="connsiteX133" fmla="*/ 1110520 w 1456672"/>
              <a:gd name="connsiteY133" fmla="*/ 686809 h 2018589"/>
              <a:gd name="connsiteX134" fmla="*/ 1144333 w 1456672"/>
              <a:gd name="connsiteY134" fmla="*/ 666330 h 2018589"/>
              <a:gd name="connsiteX135" fmla="*/ 1150048 w 1456672"/>
              <a:gd name="connsiteY135" fmla="*/ 664425 h 2018589"/>
              <a:gd name="connsiteX136" fmla="*/ 1144333 w 1456672"/>
              <a:gd name="connsiteY136" fmla="*/ 666330 h 2018589"/>
              <a:gd name="connsiteX137" fmla="*/ 1178624 w 1456672"/>
              <a:gd name="connsiteY137" fmla="*/ 645851 h 2018589"/>
              <a:gd name="connsiteX138" fmla="*/ 1271016 w 1456672"/>
              <a:gd name="connsiteY138" fmla="*/ 589177 h 2018589"/>
              <a:gd name="connsiteX139" fmla="*/ 1285780 w 1456672"/>
              <a:gd name="connsiteY139" fmla="*/ 580129 h 2018589"/>
              <a:gd name="connsiteX140" fmla="*/ 1313878 w 1456672"/>
              <a:gd name="connsiteY140" fmla="*/ 590130 h 2018589"/>
              <a:gd name="connsiteX141" fmla="*/ 1325308 w 1456672"/>
              <a:gd name="connsiteY141" fmla="*/ 727766 h 2018589"/>
              <a:gd name="connsiteX142" fmla="*/ 1316260 w 1456672"/>
              <a:gd name="connsiteY142" fmla="*/ 768247 h 2018589"/>
              <a:gd name="connsiteX143" fmla="*/ 1316260 w 1456672"/>
              <a:gd name="connsiteY143" fmla="*/ 768247 h 2018589"/>
              <a:gd name="connsiteX144" fmla="*/ 1304353 w 1456672"/>
              <a:gd name="connsiteY144" fmla="*/ 850162 h 2018589"/>
              <a:gd name="connsiteX145" fmla="*/ 1291018 w 1456672"/>
              <a:gd name="connsiteY145" fmla="*/ 858735 h 2018589"/>
              <a:gd name="connsiteX146" fmla="*/ 1201960 w 1456672"/>
              <a:gd name="connsiteY146" fmla="*/ 858735 h 2018589"/>
              <a:gd name="connsiteX147" fmla="*/ 1088136 w 1456672"/>
              <a:gd name="connsiteY147" fmla="*/ 859211 h 2018589"/>
              <a:gd name="connsiteX148" fmla="*/ 1408652 w 1456672"/>
              <a:gd name="connsiteY148" fmla="*/ 1123054 h 2018589"/>
              <a:gd name="connsiteX149" fmla="*/ 1405795 w 1456672"/>
              <a:gd name="connsiteY149" fmla="*/ 1141151 h 2018589"/>
              <a:gd name="connsiteX150" fmla="*/ 1405795 w 1456672"/>
              <a:gd name="connsiteY150" fmla="*/ 1141151 h 2018589"/>
              <a:gd name="connsiteX151" fmla="*/ 1405318 w 1456672"/>
              <a:gd name="connsiteY151" fmla="*/ 1151153 h 2018589"/>
              <a:gd name="connsiteX152" fmla="*/ 1357693 w 1456672"/>
              <a:gd name="connsiteY152" fmla="*/ 1181633 h 2018589"/>
              <a:gd name="connsiteX153" fmla="*/ 1269587 w 1456672"/>
              <a:gd name="connsiteY153" fmla="*/ 1157820 h 2018589"/>
              <a:gd name="connsiteX154" fmla="*/ 1209580 w 1456672"/>
              <a:gd name="connsiteY154" fmla="*/ 1147342 h 2018589"/>
              <a:gd name="connsiteX155" fmla="*/ 1195292 w 1456672"/>
              <a:gd name="connsiteY155" fmla="*/ 1150676 h 2018589"/>
              <a:gd name="connsiteX156" fmla="*/ 1211961 w 1456672"/>
              <a:gd name="connsiteY156" fmla="*/ 1163535 h 2018589"/>
              <a:gd name="connsiteX157" fmla="*/ 1211961 w 1456672"/>
              <a:gd name="connsiteY157" fmla="*/ 1163535 h 2018589"/>
              <a:gd name="connsiteX158" fmla="*/ 1284351 w 1456672"/>
              <a:gd name="connsiteY158" fmla="*/ 1190205 h 2018589"/>
              <a:gd name="connsiteX159" fmla="*/ 1284351 w 1456672"/>
              <a:gd name="connsiteY159" fmla="*/ 1190205 h 2018589"/>
              <a:gd name="connsiteX160" fmla="*/ 1304353 w 1456672"/>
              <a:gd name="connsiteY160" fmla="*/ 1197349 h 2018589"/>
              <a:gd name="connsiteX161" fmla="*/ 1304353 w 1456672"/>
              <a:gd name="connsiteY161" fmla="*/ 1197349 h 2018589"/>
              <a:gd name="connsiteX162" fmla="*/ 1377696 w 1456672"/>
              <a:gd name="connsiteY162" fmla="*/ 1223543 h 2018589"/>
              <a:gd name="connsiteX163" fmla="*/ 1383411 w 1456672"/>
              <a:gd name="connsiteY163" fmla="*/ 1237354 h 2018589"/>
              <a:gd name="connsiteX164" fmla="*/ 1360075 w 1456672"/>
              <a:gd name="connsiteY164" fmla="*/ 1279740 h 2018589"/>
              <a:gd name="connsiteX165" fmla="*/ 1360075 w 1456672"/>
              <a:gd name="connsiteY165" fmla="*/ 1279740 h 2018589"/>
              <a:gd name="connsiteX166" fmla="*/ 1349121 w 1456672"/>
              <a:gd name="connsiteY166" fmla="*/ 1300219 h 2018589"/>
              <a:gd name="connsiteX167" fmla="*/ 1349121 w 1456672"/>
              <a:gd name="connsiteY167" fmla="*/ 1300219 h 2018589"/>
              <a:gd name="connsiteX168" fmla="*/ 1306258 w 1456672"/>
              <a:gd name="connsiteY168" fmla="*/ 1381181 h 2018589"/>
              <a:gd name="connsiteX169" fmla="*/ 1251966 w 1456672"/>
              <a:gd name="connsiteY169" fmla="*/ 1392611 h 2018589"/>
              <a:gd name="connsiteX170" fmla="*/ 1151953 w 1456672"/>
              <a:gd name="connsiteY170" fmla="*/ 1327841 h 2018589"/>
              <a:gd name="connsiteX171" fmla="*/ 1151953 w 1456672"/>
              <a:gd name="connsiteY171" fmla="*/ 1327841 h 2018589"/>
              <a:gd name="connsiteX172" fmla="*/ 1042892 w 1456672"/>
              <a:gd name="connsiteY172" fmla="*/ 1256404 h 2018589"/>
              <a:gd name="connsiteX173" fmla="*/ 1026700 w 1456672"/>
              <a:gd name="connsiteY173" fmla="*/ 1224971 h 2018589"/>
              <a:gd name="connsiteX174" fmla="*/ 1033843 w 1456672"/>
              <a:gd name="connsiteY174" fmla="*/ 1219733 h 2018589"/>
              <a:gd name="connsiteX175" fmla="*/ 1077182 w 1456672"/>
              <a:gd name="connsiteY175" fmla="*/ 1222590 h 2018589"/>
              <a:gd name="connsiteX176" fmla="*/ 1099090 w 1456672"/>
              <a:gd name="connsiteY176" fmla="*/ 1202588 h 2018589"/>
              <a:gd name="connsiteX177" fmla="*/ 1101947 w 1456672"/>
              <a:gd name="connsiteY177" fmla="*/ 1186871 h 2018589"/>
              <a:gd name="connsiteX178" fmla="*/ 1101947 w 1456672"/>
              <a:gd name="connsiteY178" fmla="*/ 1186871 h 2018589"/>
              <a:gd name="connsiteX179" fmla="*/ 1102900 w 1456672"/>
              <a:gd name="connsiteY179" fmla="*/ 1173060 h 2018589"/>
              <a:gd name="connsiteX180" fmla="*/ 1104328 w 1456672"/>
              <a:gd name="connsiteY180" fmla="*/ 1164964 h 2018589"/>
              <a:gd name="connsiteX181" fmla="*/ 1104328 w 1456672"/>
              <a:gd name="connsiteY181" fmla="*/ 1164964 h 2018589"/>
              <a:gd name="connsiteX182" fmla="*/ 1107662 w 1456672"/>
              <a:gd name="connsiteY182" fmla="*/ 1133531 h 2018589"/>
              <a:gd name="connsiteX183" fmla="*/ 1107662 w 1456672"/>
              <a:gd name="connsiteY183" fmla="*/ 1133531 h 2018589"/>
              <a:gd name="connsiteX184" fmla="*/ 1127665 w 1456672"/>
              <a:gd name="connsiteY184" fmla="*/ 955890 h 2018589"/>
              <a:gd name="connsiteX185" fmla="*/ 1130998 w 1456672"/>
              <a:gd name="connsiteY185" fmla="*/ 937792 h 2018589"/>
              <a:gd name="connsiteX186" fmla="*/ 1161955 w 1456672"/>
              <a:gd name="connsiteY186" fmla="*/ 912075 h 2018589"/>
              <a:gd name="connsiteX187" fmla="*/ 1325308 w 1456672"/>
              <a:gd name="connsiteY187" fmla="*/ 902550 h 2018589"/>
              <a:gd name="connsiteX188" fmla="*/ 1358170 w 1456672"/>
              <a:gd name="connsiteY188" fmla="*/ 907789 h 2018589"/>
              <a:gd name="connsiteX189" fmla="*/ 1384364 w 1456672"/>
              <a:gd name="connsiteY189" fmla="*/ 938745 h 2018589"/>
              <a:gd name="connsiteX190" fmla="*/ 1405318 w 1456672"/>
              <a:gd name="connsiteY190" fmla="*/ 1045901 h 2018589"/>
              <a:gd name="connsiteX191" fmla="*/ 1393889 w 1456672"/>
              <a:gd name="connsiteY191" fmla="*/ 1059236 h 2018589"/>
              <a:gd name="connsiteX192" fmla="*/ 1322927 w 1456672"/>
              <a:gd name="connsiteY192" fmla="*/ 1058760 h 2018589"/>
              <a:gd name="connsiteX193" fmla="*/ 1322927 w 1456672"/>
              <a:gd name="connsiteY193" fmla="*/ 1058760 h 2018589"/>
              <a:gd name="connsiteX194" fmla="*/ 1303401 w 1456672"/>
              <a:gd name="connsiteY194" fmla="*/ 1058760 h 2018589"/>
              <a:gd name="connsiteX195" fmla="*/ 1303401 w 1456672"/>
              <a:gd name="connsiteY195" fmla="*/ 1058760 h 2018589"/>
              <a:gd name="connsiteX196" fmla="*/ 1215771 w 1456672"/>
              <a:gd name="connsiteY196" fmla="*/ 1059236 h 2018589"/>
              <a:gd name="connsiteX197" fmla="*/ 1202912 w 1456672"/>
              <a:gd name="connsiteY197" fmla="*/ 1066380 h 2018589"/>
              <a:gd name="connsiteX198" fmla="*/ 1214342 w 1456672"/>
              <a:gd name="connsiteY198" fmla="*/ 1074476 h 2018589"/>
              <a:gd name="connsiteX199" fmla="*/ 1244822 w 1456672"/>
              <a:gd name="connsiteY199" fmla="*/ 1077810 h 2018589"/>
              <a:gd name="connsiteX200" fmla="*/ 1248632 w 1456672"/>
              <a:gd name="connsiteY200" fmla="*/ 1078763 h 2018589"/>
              <a:gd name="connsiteX201" fmla="*/ 1320546 w 1456672"/>
              <a:gd name="connsiteY201" fmla="*/ 1084001 h 2018589"/>
              <a:gd name="connsiteX202" fmla="*/ 1376267 w 1456672"/>
              <a:gd name="connsiteY202" fmla="*/ 1086383 h 2018589"/>
              <a:gd name="connsiteX203" fmla="*/ 1408652 w 1456672"/>
              <a:gd name="connsiteY203" fmla="*/ 1123054 h 2018589"/>
              <a:gd name="connsiteX0" fmla="*/ 1440813 w 1449780"/>
              <a:gd name="connsiteY0" fmla="*/ 970177 h 2018589"/>
              <a:gd name="connsiteX1" fmla="*/ 1431764 w 1449780"/>
              <a:gd name="connsiteY1" fmla="*/ 956842 h 2018589"/>
              <a:gd name="connsiteX2" fmla="*/ 1414143 w 1449780"/>
              <a:gd name="connsiteY2" fmla="*/ 888262 h 2018589"/>
              <a:gd name="connsiteX3" fmla="*/ 1380329 w 1449780"/>
              <a:gd name="connsiteY3" fmla="*/ 820159 h 2018589"/>
              <a:gd name="connsiteX4" fmla="*/ 1373661 w 1449780"/>
              <a:gd name="connsiteY4" fmla="*/ 787774 h 2018589"/>
              <a:gd name="connsiteX5" fmla="*/ 1372233 w 1449780"/>
              <a:gd name="connsiteY5" fmla="*/ 715384 h 2018589"/>
              <a:gd name="connsiteX6" fmla="*/ 1378424 w 1449780"/>
              <a:gd name="connsiteY6" fmla="*/ 659662 h 2018589"/>
              <a:gd name="connsiteX7" fmla="*/ 1366994 w 1449780"/>
              <a:gd name="connsiteY7" fmla="*/ 612990 h 2018589"/>
              <a:gd name="connsiteX8" fmla="*/ 1364136 w 1449780"/>
              <a:gd name="connsiteY8" fmla="*/ 563936 h 2018589"/>
              <a:gd name="connsiteX9" fmla="*/ 1379853 w 1449780"/>
              <a:gd name="connsiteY9" fmla="*/ 424871 h 2018589"/>
              <a:gd name="connsiteX10" fmla="*/ 1367470 w 1449780"/>
              <a:gd name="connsiteY10" fmla="*/ 342956 h 2018589"/>
              <a:gd name="connsiteX11" fmla="*/ 1363184 w 1449780"/>
              <a:gd name="connsiteY11" fmla="*/ 255326 h 2018589"/>
              <a:gd name="connsiteX12" fmla="*/ 1295557 w 1449780"/>
              <a:gd name="connsiteY12" fmla="*/ 191508 h 2018589"/>
              <a:gd name="connsiteX13" fmla="*/ 1260314 w 1449780"/>
              <a:gd name="connsiteY13" fmla="*/ 176268 h 2018589"/>
              <a:gd name="connsiteX14" fmla="*/ 1236025 w 1449780"/>
              <a:gd name="connsiteY14" fmla="*/ 161505 h 2018589"/>
              <a:gd name="connsiteX15" fmla="*/ 1193639 w 1449780"/>
              <a:gd name="connsiteY15" fmla="*/ 127215 h 2018589"/>
              <a:gd name="connsiteX16" fmla="*/ 1182209 w 1449780"/>
              <a:gd name="connsiteY16" fmla="*/ 111022 h 2018589"/>
              <a:gd name="connsiteX17" fmla="*/ 1130298 w 1449780"/>
              <a:gd name="connsiteY17" fmla="*/ 91020 h 2018589"/>
              <a:gd name="connsiteX18" fmla="*/ 1019331 w 1449780"/>
              <a:gd name="connsiteY18" fmla="*/ 52920 h 2018589"/>
              <a:gd name="connsiteX19" fmla="*/ 956466 w 1449780"/>
              <a:gd name="connsiteY19" fmla="*/ 31965 h 2018589"/>
              <a:gd name="connsiteX20" fmla="*/ 895506 w 1449780"/>
              <a:gd name="connsiteY20" fmla="*/ 26726 h 2018589"/>
              <a:gd name="connsiteX21" fmla="*/ 821211 w 1449780"/>
              <a:gd name="connsiteY21" fmla="*/ 17677 h 2018589"/>
              <a:gd name="connsiteX22" fmla="*/ 716436 w 1449780"/>
              <a:gd name="connsiteY22" fmla="*/ 56 h 2018589"/>
              <a:gd name="connsiteX23" fmla="*/ 623091 w 1449780"/>
              <a:gd name="connsiteY23" fmla="*/ 11010 h 2018589"/>
              <a:gd name="connsiteX24" fmla="*/ 413065 w 1449780"/>
              <a:gd name="connsiteY24" fmla="*/ 83876 h 2018589"/>
              <a:gd name="connsiteX25" fmla="*/ 314957 w 1449780"/>
              <a:gd name="connsiteY25" fmla="*/ 158171 h 2018589"/>
              <a:gd name="connsiteX26" fmla="*/ 252569 w 1449780"/>
              <a:gd name="connsiteY26" fmla="*/ 228180 h 2018589"/>
              <a:gd name="connsiteX27" fmla="*/ 199705 w 1449780"/>
              <a:gd name="connsiteY27" fmla="*/ 292474 h 2018589"/>
              <a:gd name="connsiteX28" fmla="*/ 157319 w 1449780"/>
              <a:gd name="connsiteY28" fmla="*/ 380580 h 2018589"/>
              <a:gd name="connsiteX29" fmla="*/ 120647 w 1449780"/>
              <a:gd name="connsiteY29" fmla="*/ 577271 h 2018589"/>
              <a:gd name="connsiteX30" fmla="*/ 129696 w 1449780"/>
              <a:gd name="connsiteY30" fmla="*/ 680617 h 2018589"/>
              <a:gd name="connsiteX31" fmla="*/ 186370 w 1449780"/>
              <a:gd name="connsiteY31" fmla="*/ 825874 h 2018589"/>
              <a:gd name="connsiteX32" fmla="*/ 229232 w 1449780"/>
              <a:gd name="connsiteY32" fmla="*/ 892072 h 2018589"/>
              <a:gd name="connsiteX33" fmla="*/ 252093 w 1449780"/>
              <a:gd name="connsiteY33" fmla="*/ 921600 h 2018589"/>
              <a:gd name="connsiteX34" fmla="*/ 303527 w 1449780"/>
              <a:gd name="connsiteY34" fmla="*/ 1016374 h 2018589"/>
              <a:gd name="connsiteX35" fmla="*/ 327816 w 1449780"/>
              <a:gd name="connsiteY35" fmla="*/ 1153058 h 2018589"/>
              <a:gd name="connsiteX36" fmla="*/ 319720 w 1449780"/>
              <a:gd name="connsiteY36" fmla="*/ 1322603 h 2018589"/>
              <a:gd name="connsiteX37" fmla="*/ 285430 w 1449780"/>
              <a:gd name="connsiteY37" fmla="*/ 1397850 h 2018589"/>
              <a:gd name="connsiteX38" fmla="*/ 256379 w 1449780"/>
              <a:gd name="connsiteY38" fmla="*/ 1431664 h 2018589"/>
              <a:gd name="connsiteX39" fmla="*/ 15795 w 1449780"/>
              <a:gd name="connsiteY39" fmla="*/ 1611103 h 2018589"/>
              <a:gd name="connsiteX40" fmla="*/ 31985 w 1449780"/>
              <a:gd name="connsiteY40" fmla="*/ 1671293 h 2018589"/>
              <a:gd name="connsiteX41" fmla="*/ 329721 w 1449780"/>
              <a:gd name="connsiteY41" fmla="*/ 1465954 h 2018589"/>
              <a:gd name="connsiteX42" fmla="*/ 334484 w 1449780"/>
              <a:gd name="connsiteY42" fmla="*/ 1462620 h 2018589"/>
              <a:gd name="connsiteX43" fmla="*/ 398778 w 1449780"/>
              <a:gd name="connsiteY43" fmla="*/ 1330699 h 2018589"/>
              <a:gd name="connsiteX44" fmla="*/ 421638 w 1449780"/>
              <a:gd name="connsiteY44" fmla="*/ 1234020 h 2018589"/>
              <a:gd name="connsiteX45" fmla="*/ 444974 w 1449780"/>
              <a:gd name="connsiteY45" fmla="*/ 1156391 h 2018589"/>
              <a:gd name="connsiteX46" fmla="*/ 488789 w 1449780"/>
              <a:gd name="connsiteY46" fmla="*/ 1052569 h 2018589"/>
              <a:gd name="connsiteX47" fmla="*/ 480693 w 1449780"/>
              <a:gd name="connsiteY47" fmla="*/ 962081 h 2018589"/>
              <a:gd name="connsiteX48" fmla="*/ 483550 w 1449780"/>
              <a:gd name="connsiteY48" fmla="*/ 770152 h 2018589"/>
              <a:gd name="connsiteX49" fmla="*/ 494028 w 1449780"/>
              <a:gd name="connsiteY49" fmla="*/ 738720 h 2018589"/>
              <a:gd name="connsiteX50" fmla="*/ 553083 w 1449780"/>
              <a:gd name="connsiteY50" fmla="*/ 699191 h 2018589"/>
              <a:gd name="connsiteX51" fmla="*/ 626901 w 1449780"/>
              <a:gd name="connsiteY51" fmla="*/ 681570 h 2018589"/>
              <a:gd name="connsiteX52" fmla="*/ 764538 w 1449780"/>
              <a:gd name="connsiteY52" fmla="*/ 742054 h 2018589"/>
              <a:gd name="connsiteX53" fmla="*/ 850263 w 1449780"/>
              <a:gd name="connsiteY53" fmla="*/ 908265 h 2018589"/>
              <a:gd name="connsiteX54" fmla="*/ 843119 w 1449780"/>
              <a:gd name="connsiteY54" fmla="*/ 918742 h 2018589"/>
              <a:gd name="connsiteX55" fmla="*/ 745488 w 1449780"/>
              <a:gd name="connsiteY55" fmla="*/ 921600 h 2018589"/>
              <a:gd name="connsiteX56" fmla="*/ 666430 w 1449780"/>
              <a:gd name="connsiteY56" fmla="*/ 932554 h 2018589"/>
              <a:gd name="connsiteX57" fmla="*/ 695958 w 1449780"/>
              <a:gd name="connsiteY57" fmla="*/ 946841 h 2018589"/>
              <a:gd name="connsiteX58" fmla="*/ 1057431 w 1449780"/>
              <a:gd name="connsiteY58" fmla="*/ 946841 h 2018589"/>
              <a:gd name="connsiteX59" fmla="*/ 1079339 w 1449780"/>
              <a:gd name="connsiteY59" fmla="*/ 949222 h 2018589"/>
              <a:gd name="connsiteX60" fmla="*/ 1064099 w 1449780"/>
              <a:gd name="connsiteY60" fmla="*/ 1015421 h 2018589"/>
              <a:gd name="connsiteX61" fmla="*/ 1050764 w 1449780"/>
              <a:gd name="connsiteY61" fmla="*/ 1156867 h 2018589"/>
              <a:gd name="connsiteX62" fmla="*/ 1034572 w 1449780"/>
              <a:gd name="connsiteY62" fmla="*/ 1170679 h 2018589"/>
              <a:gd name="connsiteX63" fmla="*/ 990280 w 1449780"/>
              <a:gd name="connsiteY63" fmla="*/ 1173536 h 2018589"/>
              <a:gd name="connsiteX64" fmla="*/ 944560 w 1449780"/>
              <a:gd name="connsiteY64" fmla="*/ 1188776 h 2018589"/>
              <a:gd name="connsiteX65" fmla="*/ 801209 w 1449780"/>
              <a:gd name="connsiteY65" fmla="*/ 1164011 h 2018589"/>
              <a:gd name="connsiteX66" fmla="*/ 731200 w 1449780"/>
              <a:gd name="connsiteY66" fmla="*/ 1152105 h 2018589"/>
              <a:gd name="connsiteX67" fmla="*/ 672621 w 1449780"/>
              <a:gd name="connsiteY67" fmla="*/ 1140675 h 2018589"/>
              <a:gd name="connsiteX68" fmla="*/ 754536 w 1449780"/>
              <a:gd name="connsiteY68" fmla="*/ 1182109 h 2018589"/>
              <a:gd name="connsiteX69" fmla="*/ 938845 w 1449780"/>
              <a:gd name="connsiteY69" fmla="*/ 1240211 h 2018589"/>
              <a:gd name="connsiteX70" fmla="*/ 959800 w 1449780"/>
              <a:gd name="connsiteY70" fmla="*/ 1253070 h 2018589"/>
              <a:gd name="connsiteX71" fmla="*/ 996948 w 1449780"/>
              <a:gd name="connsiteY71" fmla="*/ 1286408 h 2018589"/>
              <a:gd name="connsiteX72" fmla="*/ 1109343 w 1449780"/>
              <a:gd name="connsiteY72" fmla="*/ 1374990 h 2018589"/>
              <a:gd name="connsiteX73" fmla="*/ 991233 w 1449780"/>
              <a:gd name="connsiteY73" fmla="*/ 1376895 h 2018589"/>
              <a:gd name="connsiteX74" fmla="*/ 902174 w 1449780"/>
              <a:gd name="connsiteY74" fmla="*/ 1400708 h 2018589"/>
              <a:gd name="connsiteX75" fmla="*/ 874075 w 1449780"/>
              <a:gd name="connsiteY75" fmla="*/ 1481194 h 2018589"/>
              <a:gd name="connsiteX76" fmla="*/ 851691 w 1449780"/>
              <a:gd name="connsiteY76" fmla="*/ 1585969 h 2018589"/>
              <a:gd name="connsiteX77" fmla="*/ 845500 w 1449780"/>
              <a:gd name="connsiteY77" fmla="*/ 1707889 h 2018589"/>
              <a:gd name="connsiteX78" fmla="*/ 939798 w 1449780"/>
              <a:gd name="connsiteY78" fmla="*/ 1961730 h 2018589"/>
              <a:gd name="connsiteX79" fmla="*/ 970754 w 1449780"/>
              <a:gd name="connsiteY79" fmla="*/ 2007927 h 2018589"/>
              <a:gd name="connsiteX80" fmla="*/ 988375 w 1449780"/>
              <a:gd name="connsiteY80" fmla="*/ 2005545 h 2018589"/>
              <a:gd name="connsiteX81" fmla="*/ 957895 w 1449780"/>
              <a:gd name="connsiteY81" fmla="*/ 1863623 h 2018589"/>
              <a:gd name="connsiteX82" fmla="*/ 923129 w 1449780"/>
              <a:gd name="connsiteY82" fmla="*/ 1739321 h 2018589"/>
              <a:gd name="connsiteX83" fmla="*/ 925986 w 1449780"/>
              <a:gd name="connsiteY83" fmla="*/ 1626450 h 2018589"/>
              <a:gd name="connsiteX84" fmla="*/ 940750 w 1449780"/>
              <a:gd name="connsiteY84" fmla="*/ 1547869 h 2018589"/>
              <a:gd name="connsiteX85" fmla="*/ 947894 w 1449780"/>
              <a:gd name="connsiteY85" fmla="*/ 1509293 h 2018589"/>
              <a:gd name="connsiteX86" fmla="*/ 956943 w 1449780"/>
              <a:gd name="connsiteY86" fmla="*/ 1485956 h 2018589"/>
              <a:gd name="connsiteX87" fmla="*/ 980755 w 1449780"/>
              <a:gd name="connsiteY87" fmla="*/ 1463096 h 2018589"/>
              <a:gd name="connsiteX88" fmla="*/ 1120773 w 1449780"/>
              <a:gd name="connsiteY88" fmla="*/ 1449761 h 2018589"/>
              <a:gd name="connsiteX89" fmla="*/ 1251741 w 1449780"/>
              <a:gd name="connsiteY89" fmla="*/ 1462144 h 2018589"/>
              <a:gd name="connsiteX90" fmla="*/ 1309844 w 1449780"/>
              <a:gd name="connsiteY90" fmla="*/ 1442141 h 2018589"/>
              <a:gd name="connsiteX91" fmla="*/ 1329370 w 1449780"/>
              <a:gd name="connsiteY91" fmla="*/ 1404994 h 2018589"/>
              <a:gd name="connsiteX92" fmla="*/ 1422239 w 1449780"/>
              <a:gd name="connsiteY92" fmla="*/ 1216399 h 2018589"/>
              <a:gd name="connsiteX93" fmla="*/ 1446528 w 1449780"/>
              <a:gd name="connsiteY93" fmla="*/ 1015897 h 2018589"/>
              <a:gd name="connsiteX94" fmla="*/ 1438432 w 1449780"/>
              <a:gd name="connsiteY94" fmla="*/ 975416 h 2018589"/>
              <a:gd name="connsiteX95" fmla="*/ 1440813 w 1449780"/>
              <a:gd name="connsiteY95" fmla="*/ 970177 h 2018589"/>
              <a:gd name="connsiteX96" fmla="*/ 519269 w 1449780"/>
              <a:gd name="connsiteY96" fmla="*/ 447255 h 2018589"/>
              <a:gd name="connsiteX97" fmla="*/ 556416 w 1449780"/>
              <a:gd name="connsiteY97" fmla="*/ 449160 h 2018589"/>
              <a:gd name="connsiteX98" fmla="*/ 450689 w 1449780"/>
              <a:gd name="connsiteY98" fmla="*/ 509167 h 2018589"/>
              <a:gd name="connsiteX99" fmla="*/ 374965 w 1449780"/>
              <a:gd name="connsiteY99" fmla="*/ 512025 h 2018589"/>
              <a:gd name="connsiteX100" fmla="*/ 411160 w 1449780"/>
              <a:gd name="connsiteY100" fmla="*/ 423442 h 2018589"/>
              <a:gd name="connsiteX101" fmla="*/ 387348 w 1449780"/>
              <a:gd name="connsiteY101" fmla="*/ 436777 h 2018589"/>
              <a:gd name="connsiteX102" fmla="*/ 325435 w 1449780"/>
              <a:gd name="connsiteY102" fmla="*/ 490594 h 2018589"/>
              <a:gd name="connsiteX103" fmla="*/ 286859 w 1449780"/>
              <a:gd name="connsiteY103" fmla="*/ 516787 h 2018589"/>
              <a:gd name="connsiteX104" fmla="*/ 520221 w 1449780"/>
              <a:gd name="connsiteY104" fmla="*/ 316762 h 2018589"/>
              <a:gd name="connsiteX105" fmla="*/ 523079 w 1449780"/>
              <a:gd name="connsiteY105" fmla="*/ 319620 h 2018589"/>
              <a:gd name="connsiteX106" fmla="*/ 492123 w 1449780"/>
              <a:gd name="connsiteY106" fmla="*/ 363911 h 2018589"/>
              <a:gd name="connsiteX107" fmla="*/ 488789 w 1449780"/>
              <a:gd name="connsiteY107" fmla="*/ 372484 h 2018589"/>
              <a:gd name="connsiteX108" fmla="*/ 497838 w 1449780"/>
              <a:gd name="connsiteY108" fmla="*/ 373912 h 2018589"/>
              <a:gd name="connsiteX109" fmla="*/ 564989 w 1449780"/>
              <a:gd name="connsiteY109" fmla="*/ 362482 h 2018589"/>
              <a:gd name="connsiteX110" fmla="*/ 577848 w 1449780"/>
              <a:gd name="connsiteY110" fmla="*/ 362006 h 2018589"/>
              <a:gd name="connsiteX111" fmla="*/ 518316 w 1449780"/>
              <a:gd name="connsiteY111" fmla="*/ 416775 h 2018589"/>
              <a:gd name="connsiteX112" fmla="*/ 518316 w 1449780"/>
              <a:gd name="connsiteY112" fmla="*/ 416775 h 2018589"/>
              <a:gd name="connsiteX113" fmla="*/ 510220 w 1449780"/>
              <a:gd name="connsiteY113" fmla="*/ 432015 h 2018589"/>
              <a:gd name="connsiteX114" fmla="*/ 519269 w 1449780"/>
              <a:gd name="connsiteY114" fmla="*/ 447255 h 2018589"/>
              <a:gd name="connsiteX115" fmla="*/ 1081244 w 1449780"/>
              <a:gd name="connsiteY115" fmla="*/ 859211 h 2018589"/>
              <a:gd name="connsiteX116" fmla="*/ 1065528 w 1449780"/>
              <a:gd name="connsiteY116" fmla="*/ 861116 h 2018589"/>
              <a:gd name="connsiteX117" fmla="*/ 1072672 w 1449780"/>
              <a:gd name="connsiteY117" fmla="*/ 879214 h 2018589"/>
              <a:gd name="connsiteX118" fmla="*/ 1052193 w 1449780"/>
              <a:gd name="connsiteY118" fmla="*/ 906360 h 2018589"/>
              <a:gd name="connsiteX119" fmla="*/ 894554 w 1449780"/>
              <a:gd name="connsiteY119" fmla="*/ 907789 h 2018589"/>
              <a:gd name="connsiteX120" fmla="*/ 886458 w 1449780"/>
              <a:gd name="connsiteY120" fmla="*/ 895882 h 2018589"/>
              <a:gd name="connsiteX121" fmla="*/ 894078 w 1449780"/>
              <a:gd name="connsiteY121" fmla="*/ 835399 h 2018589"/>
              <a:gd name="connsiteX122" fmla="*/ 894078 w 1449780"/>
              <a:gd name="connsiteY122" fmla="*/ 835399 h 2018589"/>
              <a:gd name="connsiteX123" fmla="*/ 895506 w 1449780"/>
              <a:gd name="connsiteY123" fmla="*/ 827302 h 2018589"/>
              <a:gd name="connsiteX124" fmla="*/ 906460 w 1449780"/>
              <a:gd name="connsiteY124" fmla="*/ 730624 h 2018589"/>
              <a:gd name="connsiteX125" fmla="*/ 923605 w 1449780"/>
              <a:gd name="connsiteY125" fmla="*/ 665854 h 2018589"/>
              <a:gd name="connsiteX126" fmla="*/ 953133 w 1449780"/>
              <a:gd name="connsiteY126" fmla="*/ 645375 h 2018589"/>
              <a:gd name="connsiteX127" fmla="*/ 1143633 w 1449780"/>
              <a:gd name="connsiteY127" fmla="*/ 546315 h 2018589"/>
              <a:gd name="connsiteX128" fmla="*/ 1154586 w 1449780"/>
              <a:gd name="connsiteY128" fmla="*/ 545839 h 2018589"/>
              <a:gd name="connsiteX129" fmla="*/ 1151253 w 1449780"/>
              <a:gd name="connsiteY129" fmla="*/ 556792 h 2018589"/>
              <a:gd name="connsiteX130" fmla="*/ 1023141 w 1449780"/>
              <a:gd name="connsiteY130" fmla="*/ 718241 h 2018589"/>
              <a:gd name="connsiteX131" fmla="*/ 1027904 w 1449780"/>
              <a:gd name="connsiteY131" fmla="*/ 731100 h 2018589"/>
              <a:gd name="connsiteX132" fmla="*/ 1027904 w 1449780"/>
              <a:gd name="connsiteY132" fmla="*/ 731100 h 2018589"/>
              <a:gd name="connsiteX133" fmla="*/ 1103628 w 1449780"/>
              <a:gd name="connsiteY133" fmla="*/ 686809 h 2018589"/>
              <a:gd name="connsiteX134" fmla="*/ 1137441 w 1449780"/>
              <a:gd name="connsiteY134" fmla="*/ 666330 h 2018589"/>
              <a:gd name="connsiteX135" fmla="*/ 1143156 w 1449780"/>
              <a:gd name="connsiteY135" fmla="*/ 664425 h 2018589"/>
              <a:gd name="connsiteX136" fmla="*/ 1137441 w 1449780"/>
              <a:gd name="connsiteY136" fmla="*/ 666330 h 2018589"/>
              <a:gd name="connsiteX137" fmla="*/ 1171732 w 1449780"/>
              <a:gd name="connsiteY137" fmla="*/ 645851 h 2018589"/>
              <a:gd name="connsiteX138" fmla="*/ 1264124 w 1449780"/>
              <a:gd name="connsiteY138" fmla="*/ 589177 h 2018589"/>
              <a:gd name="connsiteX139" fmla="*/ 1278888 w 1449780"/>
              <a:gd name="connsiteY139" fmla="*/ 580129 h 2018589"/>
              <a:gd name="connsiteX140" fmla="*/ 1306986 w 1449780"/>
              <a:gd name="connsiteY140" fmla="*/ 590130 h 2018589"/>
              <a:gd name="connsiteX141" fmla="*/ 1318416 w 1449780"/>
              <a:gd name="connsiteY141" fmla="*/ 727766 h 2018589"/>
              <a:gd name="connsiteX142" fmla="*/ 1309368 w 1449780"/>
              <a:gd name="connsiteY142" fmla="*/ 768247 h 2018589"/>
              <a:gd name="connsiteX143" fmla="*/ 1309368 w 1449780"/>
              <a:gd name="connsiteY143" fmla="*/ 768247 h 2018589"/>
              <a:gd name="connsiteX144" fmla="*/ 1297461 w 1449780"/>
              <a:gd name="connsiteY144" fmla="*/ 850162 h 2018589"/>
              <a:gd name="connsiteX145" fmla="*/ 1284126 w 1449780"/>
              <a:gd name="connsiteY145" fmla="*/ 858735 h 2018589"/>
              <a:gd name="connsiteX146" fmla="*/ 1195068 w 1449780"/>
              <a:gd name="connsiteY146" fmla="*/ 858735 h 2018589"/>
              <a:gd name="connsiteX147" fmla="*/ 1081244 w 1449780"/>
              <a:gd name="connsiteY147" fmla="*/ 859211 h 2018589"/>
              <a:gd name="connsiteX148" fmla="*/ 1401760 w 1449780"/>
              <a:gd name="connsiteY148" fmla="*/ 1123054 h 2018589"/>
              <a:gd name="connsiteX149" fmla="*/ 1398903 w 1449780"/>
              <a:gd name="connsiteY149" fmla="*/ 1141151 h 2018589"/>
              <a:gd name="connsiteX150" fmla="*/ 1398903 w 1449780"/>
              <a:gd name="connsiteY150" fmla="*/ 1141151 h 2018589"/>
              <a:gd name="connsiteX151" fmla="*/ 1398426 w 1449780"/>
              <a:gd name="connsiteY151" fmla="*/ 1151153 h 2018589"/>
              <a:gd name="connsiteX152" fmla="*/ 1350801 w 1449780"/>
              <a:gd name="connsiteY152" fmla="*/ 1181633 h 2018589"/>
              <a:gd name="connsiteX153" fmla="*/ 1262695 w 1449780"/>
              <a:gd name="connsiteY153" fmla="*/ 1157820 h 2018589"/>
              <a:gd name="connsiteX154" fmla="*/ 1202688 w 1449780"/>
              <a:gd name="connsiteY154" fmla="*/ 1147342 h 2018589"/>
              <a:gd name="connsiteX155" fmla="*/ 1188400 w 1449780"/>
              <a:gd name="connsiteY155" fmla="*/ 1150676 h 2018589"/>
              <a:gd name="connsiteX156" fmla="*/ 1205069 w 1449780"/>
              <a:gd name="connsiteY156" fmla="*/ 1163535 h 2018589"/>
              <a:gd name="connsiteX157" fmla="*/ 1205069 w 1449780"/>
              <a:gd name="connsiteY157" fmla="*/ 1163535 h 2018589"/>
              <a:gd name="connsiteX158" fmla="*/ 1277459 w 1449780"/>
              <a:gd name="connsiteY158" fmla="*/ 1190205 h 2018589"/>
              <a:gd name="connsiteX159" fmla="*/ 1277459 w 1449780"/>
              <a:gd name="connsiteY159" fmla="*/ 1190205 h 2018589"/>
              <a:gd name="connsiteX160" fmla="*/ 1297461 w 1449780"/>
              <a:gd name="connsiteY160" fmla="*/ 1197349 h 2018589"/>
              <a:gd name="connsiteX161" fmla="*/ 1297461 w 1449780"/>
              <a:gd name="connsiteY161" fmla="*/ 1197349 h 2018589"/>
              <a:gd name="connsiteX162" fmla="*/ 1370804 w 1449780"/>
              <a:gd name="connsiteY162" fmla="*/ 1223543 h 2018589"/>
              <a:gd name="connsiteX163" fmla="*/ 1376519 w 1449780"/>
              <a:gd name="connsiteY163" fmla="*/ 1237354 h 2018589"/>
              <a:gd name="connsiteX164" fmla="*/ 1353183 w 1449780"/>
              <a:gd name="connsiteY164" fmla="*/ 1279740 h 2018589"/>
              <a:gd name="connsiteX165" fmla="*/ 1353183 w 1449780"/>
              <a:gd name="connsiteY165" fmla="*/ 1279740 h 2018589"/>
              <a:gd name="connsiteX166" fmla="*/ 1342229 w 1449780"/>
              <a:gd name="connsiteY166" fmla="*/ 1300219 h 2018589"/>
              <a:gd name="connsiteX167" fmla="*/ 1342229 w 1449780"/>
              <a:gd name="connsiteY167" fmla="*/ 1300219 h 2018589"/>
              <a:gd name="connsiteX168" fmla="*/ 1299366 w 1449780"/>
              <a:gd name="connsiteY168" fmla="*/ 1381181 h 2018589"/>
              <a:gd name="connsiteX169" fmla="*/ 1245074 w 1449780"/>
              <a:gd name="connsiteY169" fmla="*/ 1392611 h 2018589"/>
              <a:gd name="connsiteX170" fmla="*/ 1145061 w 1449780"/>
              <a:gd name="connsiteY170" fmla="*/ 1327841 h 2018589"/>
              <a:gd name="connsiteX171" fmla="*/ 1145061 w 1449780"/>
              <a:gd name="connsiteY171" fmla="*/ 1327841 h 2018589"/>
              <a:gd name="connsiteX172" fmla="*/ 1036000 w 1449780"/>
              <a:gd name="connsiteY172" fmla="*/ 1256404 h 2018589"/>
              <a:gd name="connsiteX173" fmla="*/ 1019808 w 1449780"/>
              <a:gd name="connsiteY173" fmla="*/ 1224971 h 2018589"/>
              <a:gd name="connsiteX174" fmla="*/ 1026951 w 1449780"/>
              <a:gd name="connsiteY174" fmla="*/ 1219733 h 2018589"/>
              <a:gd name="connsiteX175" fmla="*/ 1070290 w 1449780"/>
              <a:gd name="connsiteY175" fmla="*/ 1222590 h 2018589"/>
              <a:gd name="connsiteX176" fmla="*/ 1092198 w 1449780"/>
              <a:gd name="connsiteY176" fmla="*/ 1202588 h 2018589"/>
              <a:gd name="connsiteX177" fmla="*/ 1095055 w 1449780"/>
              <a:gd name="connsiteY177" fmla="*/ 1186871 h 2018589"/>
              <a:gd name="connsiteX178" fmla="*/ 1095055 w 1449780"/>
              <a:gd name="connsiteY178" fmla="*/ 1186871 h 2018589"/>
              <a:gd name="connsiteX179" fmla="*/ 1096008 w 1449780"/>
              <a:gd name="connsiteY179" fmla="*/ 1173060 h 2018589"/>
              <a:gd name="connsiteX180" fmla="*/ 1097436 w 1449780"/>
              <a:gd name="connsiteY180" fmla="*/ 1164964 h 2018589"/>
              <a:gd name="connsiteX181" fmla="*/ 1097436 w 1449780"/>
              <a:gd name="connsiteY181" fmla="*/ 1164964 h 2018589"/>
              <a:gd name="connsiteX182" fmla="*/ 1100770 w 1449780"/>
              <a:gd name="connsiteY182" fmla="*/ 1133531 h 2018589"/>
              <a:gd name="connsiteX183" fmla="*/ 1100770 w 1449780"/>
              <a:gd name="connsiteY183" fmla="*/ 1133531 h 2018589"/>
              <a:gd name="connsiteX184" fmla="*/ 1120773 w 1449780"/>
              <a:gd name="connsiteY184" fmla="*/ 955890 h 2018589"/>
              <a:gd name="connsiteX185" fmla="*/ 1124106 w 1449780"/>
              <a:gd name="connsiteY185" fmla="*/ 937792 h 2018589"/>
              <a:gd name="connsiteX186" fmla="*/ 1155063 w 1449780"/>
              <a:gd name="connsiteY186" fmla="*/ 912075 h 2018589"/>
              <a:gd name="connsiteX187" fmla="*/ 1318416 w 1449780"/>
              <a:gd name="connsiteY187" fmla="*/ 902550 h 2018589"/>
              <a:gd name="connsiteX188" fmla="*/ 1351278 w 1449780"/>
              <a:gd name="connsiteY188" fmla="*/ 907789 h 2018589"/>
              <a:gd name="connsiteX189" fmla="*/ 1377472 w 1449780"/>
              <a:gd name="connsiteY189" fmla="*/ 938745 h 2018589"/>
              <a:gd name="connsiteX190" fmla="*/ 1398426 w 1449780"/>
              <a:gd name="connsiteY190" fmla="*/ 1045901 h 2018589"/>
              <a:gd name="connsiteX191" fmla="*/ 1386997 w 1449780"/>
              <a:gd name="connsiteY191" fmla="*/ 1059236 h 2018589"/>
              <a:gd name="connsiteX192" fmla="*/ 1316035 w 1449780"/>
              <a:gd name="connsiteY192" fmla="*/ 1058760 h 2018589"/>
              <a:gd name="connsiteX193" fmla="*/ 1316035 w 1449780"/>
              <a:gd name="connsiteY193" fmla="*/ 1058760 h 2018589"/>
              <a:gd name="connsiteX194" fmla="*/ 1296509 w 1449780"/>
              <a:gd name="connsiteY194" fmla="*/ 1058760 h 2018589"/>
              <a:gd name="connsiteX195" fmla="*/ 1296509 w 1449780"/>
              <a:gd name="connsiteY195" fmla="*/ 1058760 h 2018589"/>
              <a:gd name="connsiteX196" fmla="*/ 1208879 w 1449780"/>
              <a:gd name="connsiteY196" fmla="*/ 1059236 h 2018589"/>
              <a:gd name="connsiteX197" fmla="*/ 1196020 w 1449780"/>
              <a:gd name="connsiteY197" fmla="*/ 1066380 h 2018589"/>
              <a:gd name="connsiteX198" fmla="*/ 1207450 w 1449780"/>
              <a:gd name="connsiteY198" fmla="*/ 1074476 h 2018589"/>
              <a:gd name="connsiteX199" fmla="*/ 1237930 w 1449780"/>
              <a:gd name="connsiteY199" fmla="*/ 1077810 h 2018589"/>
              <a:gd name="connsiteX200" fmla="*/ 1241740 w 1449780"/>
              <a:gd name="connsiteY200" fmla="*/ 1078763 h 2018589"/>
              <a:gd name="connsiteX201" fmla="*/ 1313654 w 1449780"/>
              <a:gd name="connsiteY201" fmla="*/ 1084001 h 2018589"/>
              <a:gd name="connsiteX202" fmla="*/ 1369375 w 1449780"/>
              <a:gd name="connsiteY202" fmla="*/ 1086383 h 2018589"/>
              <a:gd name="connsiteX203" fmla="*/ 1401760 w 1449780"/>
              <a:gd name="connsiteY203" fmla="*/ 1123054 h 2018589"/>
              <a:gd name="connsiteX0" fmla="*/ 1447705 w 1456672"/>
              <a:gd name="connsiteY0" fmla="*/ 970177 h 2018589"/>
              <a:gd name="connsiteX1" fmla="*/ 1438656 w 1456672"/>
              <a:gd name="connsiteY1" fmla="*/ 956842 h 2018589"/>
              <a:gd name="connsiteX2" fmla="*/ 1421035 w 1456672"/>
              <a:gd name="connsiteY2" fmla="*/ 888262 h 2018589"/>
              <a:gd name="connsiteX3" fmla="*/ 1387221 w 1456672"/>
              <a:gd name="connsiteY3" fmla="*/ 820159 h 2018589"/>
              <a:gd name="connsiteX4" fmla="*/ 1380553 w 1456672"/>
              <a:gd name="connsiteY4" fmla="*/ 787774 h 2018589"/>
              <a:gd name="connsiteX5" fmla="*/ 1379125 w 1456672"/>
              <a:gd name="connsiteY5" fmla="*/ 715384 h 2018589"/>
              <a:gd name="connsiteX6" fmla="*/ 1385316 w 1456672"/>
              <a:gd name="connsiteY6" fmla="*/ 659662 h 2018589"/>
              <a:gd name="connsiteX7" fmla="*/ 1373886 w 1456672"/>
              <a:gd name="connsiteY7" fmla="*/ 612990 h 2018589"/>
              <a:gd name="connsiteX8" fmla="*/ 1371028 w 1456672"/>
              <a:gd name="connsiteY8" fmla="*/ 563936 h 2018589"/>
              <a:gd name="connsiteX9" fmla="*/ 1386745 w 1456672"/>
              <a:gd name="connsiteY9" fmla="*/ 424871 h 2018589"/>
              <a:gd name="connsiteX10" fmla="*/ 1374362 w 1456672"/>
              <a:gd name="connsiteY10" fmla="*/ 342956 h 2018589"/>
              <a:gd name="connsiteX11" fmla="*/ 1370076 w 1456672"/>
              <a:gd name="connsiteY11" fmla="*/ 255326 h 2018589"/>
              <a:gd name="connsiteX12" fmla="*/ 1302449 w 1456672"/>
              <a:gd name="connsiteY12" fmla="*/ 191508 h 2018589"/>
              <a:gd name="connsiteX13" fmla="*/ 1267206 w 1456672"/>
              <a:gd name="connsiteY13" fmla="*/ 176268 h 2018589"/>
              <a:gd name="connsiteX14" fmla="*/ 1242917 w 1456672"/>
              <a:gd name="connsiteY14" fmla="*/ 161505 h 2018589"/>
              <a:gd name="connsiteX15" fmla="*/ 1200531 w 1456672"/>
              <a:gd name="connsiteY15" fmla="*/ 127215 h 2018589"/>
              <a:gd name="connsiteX16" fmla="*/ 1189101 w 1456672"/>
              <a:gd name="connsiteY16" fmla="*/ 111022 h 2018589"/>
              <a:gd name="connsiteX17" fmla="*/ 1137190 w 1456672"/>
              <a:gd name="connsiteY17" fmla="*/ 91020 h 2018589"/>
              <a:gd name="connsiteX18" fmla="*/ 1026223 w 1456672"/>
              <a:gd name="connsiteY18" fmla="*/ 52920 h 2018589"/>
              <a:gd name="connsiteX19" fmla="*/ 963358 w 1456672"/>
              <a:gd name="connsiteY19" fmla="*/ 31965 h 2018589"/>
              <a:gd name="connsiteX20" fmla="*/ 902398 w 1456672"/>
              <a:gd name="connsiteY20" fmla="*/ 26726 h 2018589"/>
              <a:gd name="connsiteX21" fmla="*/ 828103 w 1456672"/>
              <a:gd name="connsiteY21" fmla="*/ 17677 h 2018589"/>
              <a:gd name="connsiteX22" fmla="*/ 723328 w 1456672"/>
              <a:gd name="connsiteY22" fmla="*/ 56 h 2018589"/>
              <a:gd name="connsiteX23" fmla="*/ 629983 w 1456672"/>
              <a:gd name="connsiteY23" fmla="*/ 11010 h 2018589"/>
              <a:gd name="connsiteX24" fmla="*/ 419957 w 1456672"/>
              <a:gd name="connsiteY24" fmla="*/ 83876 h 2018589"/>
              <a:gd name="connsiteX25" fmla="*/ 321849 w 1456672"/>
              <a:gd name="connsiteY25" fmla="*/ 158171 h 2018589"/>
              <a:gd name="connsiteX26" fmla="*/ 259461 w 1456672"/>
              <a:gd name="connsiteY26" fmla="*/ 228180 h 2018589"/>
              <a:gd name="connsiteX27" fmla="*/ 206597 w 1456672"/>
              <a:gd name="connsiteY27" fmla="*/ 292474 h 2018589"/>
              <a:gd name="connsiteX28" fmla="*/ 164211 w 1456672"/>
              <a:gd name="connsiteY28" fmla="*/ 380580 h 2018589"/>
              <a:gd name="connsiteX29" fmla="*/ 127539 w 1456672"/>
              <a:gd name="connsiteY29" fmla="*/ 577271 h 2018589"/>
              <a:gd name="connsiteX30" fmla="*/ 136588 w 1456672"/>
              <a:gd name="connsiteY30" fmla="*/ 680617 h 2018589"/>
              <a:gd name="connsiteX31" fmla="*/ 193262 w 1456672"/>
              <a:gd name="connsiteY31" fmla="*/ 825874 h 2018589"/>
              <a:gd name="connsiteX32" fmla="*/ 236124 w 1456672"/>
              <a:gd name="connsiteY32" fmla="*/ 892072 h 2018589"/>
              <a:gd name="connsiteX33" fmla="*/ 258985 w 1456672"/>
              <a:gd name="connsiteY33" fmla="*/ 921600 h 2018589"/>
              <a:gd name="connsiteX34" fmla="*/ 310419 w 1456672"/>
              <a:gd name="connsiteY34" fmla="*/ 1016374 h 2018589"/>
              <a:gd name="connsiteX35" fmla="*/ 334708 w 1456672"/>
              <a:gd name="connsiteY35" fmla="*/ 1153058 h 2018589"/>
              <a:gd name="connsiteX36" fmla="*/ 326612 w 1456672"/>
              <a:gd name="connsiteY36" fmla="*/ 1322603 h 2018589"/>
              <a:gd name="connsiteX37" fmla="*/ 292322 w 1456672"/>
              <a:gd name="connsiteY37" fmla="*/ 1397850 h 2018589"/>
              <a:gd name="connsiteX38" fmla="*/ 263271 w 1456672"/>
              <a:gd name="connsiteY38" fmla="*/ 1431664 h 2018589"/>
              <a:gd name="connsiteX39" fmla="*/ 22687 w 1456672"/>
              <a:gd name="connsiteY39" fmla="*/ 1611103 h 2018589"/>
              <a:gd name="connsiteX40" fmla="*/ 20123 w 1456672"/>
              <a:gd name="connsiteY40" fmla="*/ 1716302 h 2018589"/>
              <a:gd name="connsiteX41" fmla="*/ 336613 w 1456672"/>
              <a:gd name="connsiteY41" fmla="*/ 1465954 h 2018589"/>
              <a:gd name="connsiteX42" fmla="*/ 341376 w 1456672"/>
              <a:gd name="connsiteY42" fmla="*/ 1462620 h 2018589"/>
              <a:gd name="connsiteX43" fmla="*/ 405670 w 1456672"/>
              <a:gd name="connsiteY43" fmla="*/ 1330699 h 2018589"/>
              <a:gd name="connsiteX44" fmla="*/ 428530 w 1456672"/>
              <a:gd name="connsiteY44" fmla="*/ 1234020 h 2018589"/>
              <a:gd name="connsiteX45" fmla="*/ 451866 w 1456672"/>
              <a:gd name="connsiteY45" fmla="*/ 1156391 h 2018589"/>
              <a:gd name="connsiteX46" fmla="*/ 495681 w 1456672"/>
              <a:gd name="connsiteY46" fmla="*/ 1052569 h 2018589"/>
              <a:gd name="connsiteX47" fmla="*/ 487585 w 1456672"/>
              <a:gd name="connsiteY47" fmla="*/ 962081 h 2018589"/>
              <a:gd name="connsiteX48" fmla="*/ 490442 w 1456672"/>
              <a:gd name="connsiteY48" fmla="*/ 770152 h 2018589"/>
              <a:gd name="connsiteX49" fmla="*/ 500920 w 1456672"/>
              <a:gd name="connsiteY49" fmla="*/ 738720 h 2018589"/>
              <a:gd name="connsiteX50" fmla="*/ 559975 w 1456672"/>
              <a:gd name="connsiteY50" fmla="*/ 699191 h 2018589"/>
              <a:gd name="connsiteX51" fmla="*/ 633793 w 1456672"/>
              <a:gd name="connsiteY51" fmla="*/ 681570 h 2018589"/>
              <a:gd name="connsiteX52" fmla="*/ 771430 w 1456672"/>
              <a:gd name="connsiteY52" fmla="*/ 742054 h 2018589"/>
              <a:gd name="connsiteX53" fmla="*/ 857155 w 1456672"/>
              <a:gd name="connsiteY53" fmla="*/ 908265 h 2018589"/>
              <a:gd name="connsiteX54" fmla="*/ 850011 w 1456672"/>
              <a:gd name="connsiteY54" fmla="*/ 918742 h 2018589"/>
              <a:gd name="connsiteX55" fmla="*/ 752380 w 1456672"/>
              <a:gd name="connsiteY55" fmla="*/ 921600 h 2018589"/>
              <a:gd name="connsiteX56" fmla="*/ 673322 w 1456672"/>
              <a:gd name="connsiteY56" fmla="*/ 932554 h 2018589"/>
              <a:gd name="connsiteX57" fmla="*/ 702850 w 1456672"/>
              <a:gd name="connsiteY57" fmla="*/ 946841 h 2018589"/>
              <a:gd name="connsiteX58" fmla="*/ 1064323 w 1456672"/>
              <a:gd name="connsiteY58" fmla="*/ 946841 h 2018589"/>
              <a:gd name="connsiteX59" fmla="*/ 1086231 w 1456672"/>
              <a:gd name="connsiteY59" fmla="*/ 949222 h 2018589"/>
              <a:gd name="connsiteX60" fmla="*/ 1070991 w 1456672"/>
              <a:gd name="connsiteY60" fmla="*/ 1015421 h 2018589"/>
              <a:gd name="connsiteX61" fmla="*/ 1057656 w 1456672"/>
              <a:gd name="connsiteY61" fmla="*/ 1156867 h 2018589"/>
              <a:gd name="connsiteX62" fmla="*/ 1041464 w 1456672"/>
              <a:gd name="connsiteY62" fmla="*/ 1170679 h 2018589"/>
              <a:gd name="connsiteX63" fmla="*/ 997172 w 1456672"/>
              <a:gd name="connsiteY63" fmla="*/ 1173536 h 2018589"/>
              <a:gd name="connsiteX64" fmla="*/ 951452 w 1456672"/>
              <a:gd name="connsiteY64" fmla="*/ 1188776 h 2018589"/>
              <a:gd name="connsiteX65" fmla="*/ 808101 w 1456672"/>
              <a:gd name="connsiteY65" fmla="*/ 1164011 h 2018589"/>
              <a:gd name="connsiteX66" fmla="*/ 738092 w 1456672"/>
              <a:gd name="connsiteY66" fmla="*/ 1152105 h 2018589"/>
              <a:gd name="connsiteX67" fmla="*/ 679513 w 1456672"/>
              <a:gd name="connsiteY67" fmla="*/ 1140675 h 2018589"/>
              <a:gd name="connsiteX68" fmla="*/ 761428 w 1456672"/>
              <a:gd name="connsiteY68" fmla="*/ 1182109 h 2018589"/>
              <a:gd name="connsiteX69" fmla="*/ 945737 w 1456672"/>
              <a:gd name="connsiteY69" fmla="*/ 1240211 h 2018589"/>
              <a:gd name="connsiteX70" fmla="*/ 966692 w 1456672"/>
              <a:gd name="connsiteY70" fmla="*/ 1253070 h 2018589"/>
              <a:gd name="connsiteX71" fmla="*/ 1003840 w 1456672"/>
              <a:gd name="connsiteY71" fmla="*/ 1286408 h 2018589"/>
              <a:gd name="connsiteX72" fmla="*/ 1116235 w 1456672"/>
              <a:gd name="connsiteY72" fmla="*/ 1374990 h 2018589"/>
              <a:gd name="connsiteX73" fmla="*/ 998125 w 1456672"/>
              <a:gd name="connsiteY73" fmla="*/ 1376895 h 2018589"/>
              <a:gd name="connsiteX74" fmla="*/ 909066 w 1456672"/>
              <a:gd name="connsiteY74" fmla="*/ 1400708 h 2018589"/>
              <a:gd name="connsiteX75" fmla="*/ 880967 w 1456672"/>
              <a:gd name="connsiteY75" fmla="*/ 1481194 h 2018589"/>
              <a:gd name="connsiteX76" fmla="*/ 858583 w 1456672"/>
              <a:gd name="connsiteY76" fmla="*/ 1585969 h 2018589"/>
              <a:gd name="connsiteX77" fmla="*/ 852392 w 1456672"/>
              <a:gd name="connsiteY77" fmla="*/ 1707889 h 2018589"/>
              <a:gd name="connsiteX78" fmla="*/ 946690 w 1456672"/>
              <a:gd name="connsiteY78" fmla="*/ 1961730 h 2018589"/>
              <a:gd name="connsiteX79" fmla="*/ 977646 w 1456672"/>
              <a:gd name="connsiteY79" fmla="*/ 2007927 h 2018589"/>
              <a:gd name="connsiteX80" fmla="*/ 995267 w 1456672"/>
              <a:gd name="connsiteY80" fmla="*/ 2005545 h 2018589"/>
              <a:gd name="connsiteX81" fmla="*/ 964787 w 1456672"/>
              <a:gd name="connsiteY81" fmla="*/ 1863623 h 2018589"/>
              <a:gd name="connsiteX82" fmla="*/ 930021 w 1456672"/>
              <a:gd name="connsiteY82" fmla="*/ 1739321 h 2018589"/>
              <a:gd name="connsiteX83" fmla="*/ 932878 w 1456672"/>
              <a:gd name="connsiteY83" fmla="*/ 1626450 h 2018589"/>
              <a:gd name="connsiteX84" fmla="*/ 947642 w 1456672"/>
              <a:gd name="connsiteY84" fmla="*/ 1547869 h 2018589"/>
              <a:gd name="connsiteX85" fmla="*/ 954786 w 1456672"/>
              <a:gd name="connsiteY85" fmla="*/ 1509293 h 2018589"/>
              <a:gd name="connsiteX86" fmla="*/ 963835 w 1456672"/>
              <a:gd name="connsiteY86" fmla="*/ 1485956 h 2018589"/>
              <a:gd name="connsiteX87" fmla="*/ 987647 w 1456672"/>
              <a:gd name="connsiteY87" fmla="*/ 1463096 h 2018589"/>
              <a:gd name="connsiteX88" fmla="*/ 1127665 w 1456672"/>
              <a:gd name="connsiteY88" fmla="*/ 1449761 h 2018589"/>
              <a:gd name="connsiteX89" fmla="*/ 1258633 w 1456672"/>
              <a:gd name="connsiteY89" fmla="*/ 1462144 h 2018589"/>
              <a:gd name="connsiteX90" fmla="*/ 1316736 w 1456672"/>
              <a:gd name="connsiteY90" fmla="*/ 1442141 h 2018589"/>
              <a:gd name="connsiteX91" fmla="*/ 1336262 w 1456672"/>
              <a:gd name="connsiteY91" fmla="*/ 1404994 h 2018589"/>
              <a:gd name="connsiteX92" fmla="*/ 1429131 w 1456672"/>
              <a:gd name="connsiteY92" fmla="*/ 1216399 h 2018589"/>
              <a:gd name="connsiteX93" fmla="*/ 1453420 w 1456672"/>
              <a:gd name="connsiteY93" fmla="*/ 1015897 h 2018589"/>
              <a:gd name="connsiteX94" fmla="*/ 1445324 w 1456672"/>
              <a:gd name="connsiteY94" fmla="*/ 975416 h 2018589"/>
              <a:gd name="connsiteX95" fmla="*/ 1447705 w 1456672"/>
              <a:gd name="connsiteY95" fmla="*/ 970177 h 2018589"/>
              <a:gd name="connsiteX96" fmla="*/ 526161 w 1456672"/>
              <a:gd name="connsiteY96" fmla="*/ 447255 h 2018589"/>
              <a:gd name="connsiteX97" fmla="*/ 563308 w 1456672"/>
              <a:gd name="connsiteY97" fmla="*/ 449160 h 2018589"/>
              <a:gd name="connsiteX98" fmla="*/ 457581 w 1456672"/>
              <a:gd name="connsiteY98" fmla="*/ 509167 h 2018589"/>
              <a:gd name="connsiteX99" fmla="*/ 381857 w 1456672"/>
              <a:gd name="connsiteY99" fmla="*/ 512025 h 2018589"/>
              <a:gd name="connsiteX100" fmla="*/ 418052 w 1456672"/>
              <a:gd name="connsiteY100" fmla="*/ 423442 h 2018589"/>
              <a:gd name="connsiteX101" fmla="*/ 394240 w 1456672"/>
              <a:gd name="connsiteY101" fmla="*/ 436777 h 2018589"/>
              <a:gd name="connsiteX102" fmla="*/ 332327 w 1456672"/>
              <a:gd name="connsiteY102" fmla="*/ 490594 h 2018589"/>
              <a:gd name="connsiteX103" fmla="*/ 293751 w 1456672"/>
              <a:gd name="connsiteY103" fmla="*/ 516787 h 2018589"/>
              <a:gd name="connsiteX104" fmla="*/ 527113 w 1456672"/>
              <a:gd name="connsiteY104" fmla="*/ 316762 h 2018589"/>
              <a:gd name="connsiteX105" fmla="*/ 529971 w 1456672"/>
              <a:gd name="connsiteY105" fmla="*/ 319620 h 2018589"/>
              <a:gd name="connsiteX106" fmla="*/ 499015 w 1456672"/>
              <a:gd name="connsiteY106" fmla="*/ 363911 h 2018589"/>
              <a:gd name="connsiteX107" fmla="*/ 495681 w 1456672"/>
              <a:gd name="connsiteY107" fmla="*/ 372484 h 2018589"/>
              <a:gd name="connsiteX108" fmla="*/ 504730 w 1456672"/>
              <a:gd name="connsiteY108" fmla="*/ 373912 h 2018589"/>
              <a:gd name="connsiteX109" fmla="*/ 571881 w 1456672"/>
              <a:gd name="connsiteY109" fmla="*/ 362482 h 2018589"/>
              <a:gd name="connsiteX110" fmla="*/ 584740 w 1456672"/>
              <a:gd name="connsiteY110" fmla="*/ 362006 h 2018589"/>
              <a:gd name="connsiteX111" fmla="*/ 525208 w 1456672"/>
              <a:gd name="connsiteY111" fmla="*/ 416775 h 2018589"/>
              <a:gd name="connsiteX112" fmla="*/ 525208 w 1456672"/>
              <a:gd name="connsiteY112" fmla="*/ 416775 h 2018589"/>
              <a:gd name="connsiteX113" fmla="*/ 517112 w 1456672"/>
              <a:gd name="connsiteY113" fmla="*/ 432015 h 2018589"/>
              <a:gd name="connsiteX114" fmla="*/ 526161 w 1456672"/>
              <a:gd name="connsiteY114" fmla="*/ 447255 h 2018589"/>
              <a:gd name="connsiteX115" fmla="*/ 1088136 w 1456672"/>
              <a:gd name="connsiteY115" fmla="*/ 859211 h 2018589"/>
              <a:gd name="connsiteX116" fmla="*/ 1072420 w 1456672"/>
              <a:gd name="connsiteY116" fmla="*/ 861116 h 2018589"/>
              <a:gd name="connsiteX117" fmla="*/ 1079564 w 1456672"/>
              <a:gd name="connsiteY117" fmla="*/ 879214 h 2018589"/>
              <a:gd name="connsiteX118" fmla="*/ 1059085 w 1456672"/>
              <a:gd name="connsiteY118" fmla="*/ 906360 h 2018589"/>
              <a:gd name="connsiteX119" fmla="*/ 901446 w 1456672"/>
              <a:gd name="connsiteY119" fmla="*/ 907789 h 2018589"/>
              <a:gd name="connsiteX120" fmla="*/ 893350 w 1456672"/>
              <a:gd name="connsiteY120" fmla="*/ 895882 h 2018589"/>
              <a:gd name="connsiteX121" fmla="*/ 900970 w 1456672"/>
              <a:gd name="connsiteY121" fmla="*/ 835399 h 2018589"/>
              <a:gd name="connsiteX122" fmla="*/ 900970 w 1456672"/>
              <a:gd name="connsiteY122" fmla="*/ 835399 h 2018589"/>
              <a:gd name="connsiteX123" fmla="*/ 902398 w 1456672"/>
              <a:gd name="connsiteY123" fmla="*/ 827302 h 2018589"/>
              <a:gd name="connsiteX124" fmla="*/ 913352 w 1456672"/>
              <a:gd name="connsiteY124" fmla="*/ 730624 h 2018589"/>
              <a:gd name="connsiteX125" fmla="*/ 930497 w 1456672"/>
              <a:gd name="connsiteY125" fmla="*/ 665854 h 2018589"/>
              <a:gd name="connsiteX126" fmla="*/ 960025 w 1456672"/>
              <a:gd name="connsiteY126" fmla="*/ 645375 h 2018589"/>
              <a:gd name="connsiteX127" fmla="*/ 1150525 w 1456672"/>
              <a:gd name="connsiteY127" fmla="*/ 546315 h 2018589"/>
              <a:gd name="connsiteX128" fmla="*/ 1161478 w 1456672"/>
              <a:gd name="connsiteY128" fmla="*/ 545839 h 2018589"/>
              <a:gd name="connsiteX129" fmla="*/ 1158145 w 1456672"/>
              <a:gd name="connsiteY129" fmla="*/ 556792 h 2018589"/>
              <a:gd name="connsiteX130" fmla="*/ 1030033 w 1456672"/>
              <a:gd name="connsiteY130" fmla="*/ 718241 h 2018589"/>
              <a:gd name="connsiteX131" fmla="*/ 1034796 w 1456672"/>
              <a:gd name="connsiteY131" fmla="*/ 731100 h 2018589"/>
              <a:gd name="connsiteX132" fmla="*/ 1034796 w 1456672"/>
              <a:gd name="connsiteY132" fmla="*/ 731100 h 2018589"/>
              <a:gd name="connsiteX133" fmla="*/ 1110520 w 1456672"/>
              <a:gd name="connsiteY133" fmla="*/ 686809 h 2018589"/>
              <a:gd name="connsiteX134" fmla="*/ 1144333 w 1456672"/>
              <a:gd name="connsiteY134" fmla="*/ 666330 h 2018589"/>
              <a:gd name="connsiteX135" fmla="*/ 1150048 w 1456672"/>
              <a:gd name="connsiteY135" fmla="*/ 664425 h 2018589"/>
              <a:gd name="connsiteX136" fmla="*/ 1144333 w 1456672"/>
              <a:gd name="connsiteY136" fmla="*/ 666330 h 2018589"/>
              <a:gd name="connsiteX137" fmla="*/ 1178624 w 1456672"/>
              <a:gd name="connsiteY137" fmla="*/ 645851 h 2018589"/>
              <a:gd name="connsiteX138" fmla="*/ 1271016 w 1456672"/>
              <a:gd name="connsiteY138" fmla="*/ 589177 h 2018589"/>
              <a:gd name="connsiteX139" fmla="*/ 1285780 w 1456672"/>
              <a:gd name="connsiteY139" fmla="*/ 580129 h 2018589"/>
              <a:gd name="connsiteX140" fmla="*/ 1313878 w 1456672"/>
              <a:gd name="connsiteY140" fmla="*/ 590130 h 2018589"/>
              <a:gd name="connsiteX141" fmla="*/ 1325308 w 1456672"/>
              <a:gd name="connsiteY141" fmla="*/ 727766 h 2018589"/>
              <a:gd name="connsiteX142" fmla="*/ 1316260 w 1456672"/>
              <a:gd name="connsiteY142" fmla="*/ 768247 h 2018589"/>
              <a:gd name="connsiteX143" fmla="*/ 1316260 w 1456672"/>
              <a:gd name="connsiteY143" fmla="*/ 768247 h 2018589"/>
              <a:gd name="connsiteX144" fmla="*/ 1304353 w 1456672"/>
              <a:gd name="connsiteY144" fmla="*/ 850162 h 2018589"/>
              <a:gd name="connsiteX145" fmla="*/ 1291018 w 1456672"/>
              <a:gd name="connsiteY145" fmla="*/ 858735 h 2018589"/>
              <a:gd name="connsiteX146" fmla="*/ 1201960 w 1456672"/>
              <a:gd name="connsiteY146" fmla="*/ 858735 h 2018589"/>
              <a:gd name="connsiteX147" fmla="*/ 1088136 w 1456672"/>
              <a:gd name="connsiteY147" fmla="*/ 859211 h 2018589"/>
              <a:gd name="connsiteX148" fmla="*/ 1408652 w 1456672"/>
              <a:gd name="connsiteY148" fmla="*/ 1123054 h 2018589"/>
              <a:gd name="connsiteX149" fmla="*/ 1405795 w 1456672"/>
              <a:gd name="connsiteY149" fmla="*/ 1141151 h 2018589"/>
              <a:gd name="connsiteX150" fmla="*/ 1405795 w 1456672"/>
              <a:gd name="connsiteY150" fmla="*/ 1141151 h 2018589"/>
              <a:gd name="connsiteX151" fmla="*/ 1405318 w 1456672"/>
              <a:gd name="connsiteY151" fmla="*/ 1151153 h 2018589"/>
              <a:gd name="connsiteX152" fmla="*/ 1357693 w 1456672"/>
              <a:gd name="connsiteY152" fmla="*/ 1181633 h 2018589"/>
              <a:gd name="connsiteX153" fmla="*/ 1269587 w 1456672"/>
              <a:gd name="connsiteY153" fmla="*/ 1157820 h 2018589"/>
              <a:gd name="connsiteX154" fmla="*/ 1209580 w 1456672"/>
              <a:gd name="connsiteY154" fmla="*/ 1147342 h 2018589"/>
              <a:gd name="connsiteX155" fmla="*/ 1195292 w 1456672"/>
              <a:gd name="connsiteY155" fmla="*/ 1150676 h 2018589"/>
              <a:gd name="connsiteX156" fmla="*/ 1211961 w 1456672"/>
              <a:gd name="connsiteY156" fmla="*/ 1163535 h 2018589"/>
              <a:gd name="connsiteX157" fmla="*/ 1211961 w 1456672"/>
              <a:gd name="connsiteY157" fmla="*/ 1163535 h 2018589"/>
              <a:gd name="connsiteX158" fmla="*/ 1284351 w 1456672"/>
              <a:gd name="connsiteY158" fmla="*/ 1190205 h 2018589"/>
              <a:gd name="connsiteX159" fmla="*/ 1284351 w 1456672"/>
              <a:gd name="connsiteY159" fmla="*/ 1190205 h 2018589"/>
              <a:gd name="connsiteX160" fmla="*/ 1304353 w 1456672"/>
              <a:gd name="connsiteY160" fmla="*/ 1197349 h 2018589"/>
              <a:gd name="connsiteX161" fmla="*/ 1304353 w 1456672"/>
              <a:gd name="connsiteY161" fmla="*/ 1197349 h 2018589"/>
              <a:gd name="connsiteX162" fmla="*/ 1377696 w 1456672"/>
              <a:gd name="connsiteY162" fmla="*/ 1223543 h 2018589"/>
              <a:gd name="connsiteX163" fmla="*/ 1383411 w 1456672"/>
              <a:gd name="connsiteY163" fmla="*/ 1237354 h 2018589"/>
              <a:gd name="connsiteX164" fmla="*/ 1360075 w 1456672"/>
              <a:gd name="connsiteY164" fmla="*/ 1279740 h 2018589"/>
              <a:gd name="connsiteX165" fmla="*/ 1360075 w 1456672"/>
              <a:gd name="connsiteY165" fmla="*/ 1279740 h 2018589"/>
              <a:gd name="connsiteX166" fmla="*/ 1349121 w 1456672"/>
              <a:gd name="connsiteY166" fmla="*/ 1300219 h 2018589"/>
              <a:gd name="connsiteX167" fmla="*/ 1349121 w 1456672"/>
              <a:gd name="connsiteY167" fmla="*/ 1300219 h 2018589"/>
              <a:gd name="connsiteX168" fmla="*/ 1306258 w 1456672"/>
              <a:gd name="connsiteY168" fmla="*/ 1381181 h 2018589"/>
              <a:gd name="connsiteX169" fmla="*/ 1251966 w 1456672"/>
              <a:gd name="connsiteY169" fmla="*/ 1392611 h 2018589"/>
              <a:gd name="connsiteX170" fmla="*/ 1151953 w 1456672"/>
              <a:gd name="connsiteY170" fmla="*/ 1327841 h 2018589"/>
              <a:gd name="connsiteX171" fmla="*/ 1151953 w 1456672"/>
              <a:gd name="connsiteY171" fmla="*/ 1327841 h 2018589"/>
              <a:gd name="connsiteX172" fmla="*/ 1042892 w 1456672"/>
              <a:gd name="connsiteY172" fmla="*/ 1256404 h 2018589"/>
              <a:gd name="connsiteX173" fmla="*/ 1026700 w 1456672"/>
              <a:gd name="connsiteY173" fmla="*/ 1224971 h 2018589"/>
              <a:gd name="connsiteX174" fmla="*/ 1033843 w 1456672"/>
              <a:gd name="connsiteY174" fmla="*/ 1219733 h 2018589"/>
              <a:gd name="connsiteX175" fmla="*/ 1077182 w 1456672"/>
              <a:gd name="connsiteY175" fmla="*/ 1222590 h 2018589"/>
              <a:gd name="connsiteX176" fmla="*/ 1099090 w 1456672"/>
              <a:gd name="connsiteY176" fmla="*/ 1202588 h 2018589"/>
              <a:gd name="connsiteX177" fmla="*/ 1101947 w 1456672"/>
              <a:gd name="connsiteY177" fmla="*/ 1186871 h 2018589"/>
              <a:gd name="connsiteX178" fmla="*/ 1101947 w 1456672"/>
              <a:gd name="connsiteY178" fmla="*/ 1186871 h 2018589"/>
              <a:gd name="connsiteX179" fmla="*/ 1102900 w 1456672"/>
              <a:gd name="connsiteY179" fmla="*/ 1173060 h 2018589"/>
              <a:gd name="connsiteX180" fmla="*/ 1104328 w 1456672"/>
              <a:gd name="connsiteY180" fmla="*/ 1164964 h 2018589"/>
              <a:gd name="connsiteX181" fmla="*/ 1104328 w 1456672"/>
              <a:gd name="connsiteY181" fmla="*/ 1164964 h 2018589"/>
              <a:gd name="connsiteX182" fmla="*/ 1107662 w 1456672"/>
              <a:gd name="connsiteY182" fmla="*/ 1133531 h 2018589"/>
              <a:gd name="connsiteX183" fmla="*/ 1107662 w 1456672"/>
              <a:gd name="connsiteY183" fmla="*/ 1133531 h 2018589"/>
              <a:gd name="connsiteX184" fmla="*/ 1127665 w 1456672"/>
              <a:gd name="connsiteY184" fmla="*/ 955890 h 2018589"/>
              <a:gd name="connsiteX185" fmla="*/ 1130998 w 1456672"/>
              <a:gd name="connsiteY185" fmla="*/ 937792 h 2018589"/>
              <a:gd name="connsiteX186" fmla="*/ 1161955 w 1456672"/>
              <a:gd name="connsiteY186" fmla="*/ 912075 h 2018589"/>
              <a:gd name="connsiteX187" fmla="*/ 1325308 w 1456672"/>
              <a:gd name="connsiteY187" fmla="*/ 902550 h 2018589"/>
              <a:gd name="connsiteX188" fmla="*/ 1358170 w 1456672"/>
              <a:gd name="connsiteY188" fmla="*/ 907789 h 2018589"/>
              <a:gd name="connsiteX189" fmla="*/ 1384364 w 1456672"/>
              <a:gd name="connsiteY189" fmla="*/ 938745 h 2018589"/>
              <a:gd name="connsiteX190" fmla="*/ 1405318 w 1456672"/>
              <a:gd name="connsiteY190" fmla="*/ 1045901 h 2018589"/>
              <a:gd name="connsiteX191" fmla="*/ 1393889 w 1456672"/>
              <a:gd name="connsiteY191" fmla="*/ 1059236 h 2018589"/>
              <a:gd name="connsiteX192" fmla="*/ 1322927 w 1456672"/>
              <a:gd name="connsiteY192" fmla="*/ 1058760 h 2018589"/>
              <a:gd name="connsiteX193" fmla="*/ 1322927 w 1456672"/>
              <a:gd name="connsiteY193" fmla="*/ 1058760 h 2018589"/>
              <a:gd name="connsiteX194" fmla="*/ 1303401 w 1456672"/>
              <a:gd name="connsiteY194" fmla="*/ 1058760 h 2018589"/>
              <a:gd name="connsiteX195" fmla="*/ 1303401 w 1456672"/>
              <a:gd name="connsiteY195" fmla="*/ 1058760 h 2018589"/>
              <a:gd name="connsiteX196" fmla="*/ 1215771 w 1456672"/>
              <a:gd name="connsiteY196" fmla="*/ 1059236 h 2018589"/>
              <a:gd name="connsiteX197" fmla="*/ 1202912 w 1456672"/>
              <a:gd name="connsiteY197" fmla="*/ 1066380 h 2018589"/>
              <a:gd name="connsiteX198" fmla="*/ 1214342 w 1456672"/>
              <a:gd name="connsiteY198" fmla="*/ 1074476 h 2018589"/>
              <a:gd name="connsiteX199" fmla="*/ 1244822 w 1456672"/>
              <a:gd name="connsiteY199" fmla="*/ 1077810 h 2018589"/>
              <a:gd name="connsiteX200" fmla="*/ 1248632 w 1456672"/>
              <a:gd name="connsiteY200" fmla="*/ 1078763 h 2018589"/>
              <a:gd name="connsiteX201" fmla="*/ 1320546 w 1456672"/>
              <a:gd name="connsiteY201" fmla="*/ 1084001 h 2018589"/>
              <a:gd name="connsiteX202" fmla="*/ 1376267 w 1456672"/>
              <a:gd name="connsiteY202" fmla="*/ 1086383 h 2018589"/>
              <a:gd name="connsiteX203" fmla="*/ 1408652 w 1456672"/>
              <a:gd name="connsiteY203" fmla="*/ 1123054 h 2018589"/>
              <a:gd name="connsiteX0" fmla="*/ 1453409 w 1462376"/>
              <a:gd name="connsiteY0" fmla="*/ 970177 h 2018589"/>
              <a:gd name="connsiteX1" fmla="*/ 1444360 w 1462376"/>
              <a:gd name="connsiteY1" fmla="*/ 956842 h 2018589"/>
              <a:gd name="connsiteX2" fmla="*/ 1426739 w 1462376"/>
              <a:gd name="connsiteY2" fmla="*/ 888262 h 2018589"/>
              <a:gd name="connsiteX3" fmla="*/ 1392925 w 1462376"/>
              <a:gd name="connsiteY3" fmla="*/ 820159 h 2018589"/>
              <a:gd name="connsiteX4" fmla="*/ 1386257 w 1462376"/>
              <a:gd name="connsiteY4" fmla="*/ 787774 h 2018589"/>
              <a:gd name="connsiteX5" fmla="*/ 1384829 w 1462376"/>
              <a:gd name="connsiteY5" fmla="*/ 715384 h 2018589"/>
              <a:gd name="connsiteX6" fmla="*/ 1391020 w 1462376"/>
              <a:gd name="connsiteY6" fmla="*/ 659662 h 2018589"/>
              <a:gd name="connsiteX7" fmla="*/ 1379590 w 1462376"/>
              <a:gd name="connsiteY7" fmla="*/ 612990 h 2018589"/>
              <a:gd name="connsiteX8" fmla="*/ 1376732 w 1462376"/>
              <a:gd name="connsiteY8" fmla="*/ 563936 h 2018589"/>
              <a:gd name="connsiteX9" fmla="*/ 1392449 w 1462376"/>
              <a:gd name="connsiteY9" fmla="*/ 424871 h 2018589"/>
              <a:gd name="connsiteX10" fmla="*/ 1380066 w 1462376"/>
              <a:gd name="connsiteY10" fmla="*/ 342956 h 2018589"/>
              <a:gd name="connsiteX11" fmla="*/ 1375780 w 1462376"/>
              <a:gd name="connsiteY11" fmla="*/ 255326 h 2018589"/>
              <a:gd name="connsiteX12" fmla="*/ 1308153 w 1462376"/>
              <a:gd name="connsiteY12" fmla="*/ 191508 h 2018589"/>
              <a:gd name="connsiteX13" fmla="*/ 1272910 w 1462376"/>
              <a:gd name="connsiteY13" fmla="*/ 176268 h 2018589"/>
              <a:gd name="connsiteX14" fmla="*/ 1248621 w 1462376"/>
              <a:gd name="connsiteY14" fmla="*/ 161505 h 2018589"/>
              <a:gd name="connsiteX15" fmla="*/ 1206235 w 1462376"/>
              <a:gd name="connsiteY15" fmla="*/ 127215 h 2018589"/>
              <a:gd name="connsiteX16" fmla="*/ 1194805 w 1462376"/>
              <a:gd name="connsiteY16" fmla="*/ 111022 h 2018589"/>
              <a:gd name="connsiteX17" fmla="*/ 1142894 w 1462376"/>
              <a:gd name="connsiteY17" fmla="*/ 91020 h 2018589"/>
              <a:gd name="connsiteX18" fmla="*/ 1031927 w 1462376"/>
              <a:gd name="connsiteY18" fmla="*/ 52920 h 2018589"/>
              <a:gd name="connsiteX19" fmla="*/ 969062 w 1462376"/>
              <a:gd name="connsiteY19" fmla="*/ 31965 h 2018589"/>
              <a:gd name="connsiteX20" fmla="*/ 908102 w 1462376"/>
              <a:gd name="connsiteY20" fmla="*/ 26726 h 2018589"/>
              <a:gd name="connsiteX21" fmla="*/ 833807 w 1462376"/>
              <a:gd name="connsiteY21" fmla="*/ 17677 h 2018589"/>
              <a:gd name="connsiteX22" fmla="*/ 729032 w 1462376"/>
              <a:gd name="connsiteY22" fmla="*/ 56 h 2018589"/>
              <a:gd name="connsiteX23" fmla="*/ 635687 w 1462376"/>
              <a:gd name="connsiteY23" fmla="*/ 11010 h 2018589"/>
              <a:gd name="connsiteX24" fmla="*/ 425661 w 1462376"/>
              <a:gd name="connsiteY24" fmla="*/ 83876 h 2018589"/>
              <a:gd name="connsiteX25" fmla="*/ 327553 w 1462376"/>
              <a:gd name="connsiteY25" fmla="*/ 158171 h 2018589"/>
              <a:gd name="connsiteX26" fmla="*/ 265165 w 1462376"/>
              <a:gd name="connsiteY26" fmla="*/ 228180 h 2018589"/>
              <a:gd name="connsiteX27" fmla="*/ 212301 w 1462376"/>
              <a:gd name="connsiteY27" fmla="*/ 292474 h 2018589"/>
              <a:gd name="connsiteX28" fmla="*/ 169915 w 1462376"/>
              <a:gd name="connsiteY28" fmla="*/ 380580 h 2018589"/>
              <a:gd name="connsiteX29" fmla="*/ 133243 w 1462376"/>
              <a:gd name="connsiteY29" fmla="*/ 577271 h 2018589"/>
              <a:gd name="connsiteX30" fmla="*/ 142292 w 1462376"/>
              <a:gd name="connsiteY30" fmla="*/ 680617 h 2018589"/>
              <a:gd name="connsiteX31" fmla="*/ 198966 w 1462376"/>
              <a:gd name="connsiteY31" fmla="*/ 825874 h 2018589"/>
              <a:gd name="connsiteX32" fmla="*/ 241828 w 1462376"/>
              <a:gd name="connsiteY32" fmla="*/ 892072 h 2018589"/>
              <a:gd name="connsiteX33" fmla="*/ 264689 w 1462376"/>
              <a:gd name="connsiteY33" fmla="*/ 921600 h 2018589"/>
              <a:gd name="connsiteX34" fmla="*/ 316123 w 1462376"/>
              <a:gd name="connsiteY34" fmla="*/ 1016374 h 2018589"/>
              <a:gd name="connsiteX35" fmla="*/ 340412 w 1462376"/>
              <a:gd name="connsiteY35" fmla="*/ 1153058 h 2018589"/>
              <a:gd name="connsiteX36" fmla="*/ 332316 w 1462376"/>
              <a:gd name="connsiteY36" fmla="*/ 1322603 h 2018589"/>
              <a:gd name="connsiteX37" fmla="*/ 298026 w 1462376"/>
              <a:gd name="connsiteY37" fmla="*/ 1397850 h 2018589"/>
              <a:gd name="connsiteX38" fmla="*/ 268975 w 1462376"/>
              <a:gd name="connsiteY38" fmla="*/ 1431664 h 2018589"/>
              <a:gd name="connsiteX39" fmla="*/ 28391 w 1462376"/>
              <a:gd name="connsiteY39" fmla="*/ 1611103 h 2018589"/>
              <a:gd name="connsiteX40" fmla="*/ 25827 w 1462376"/>
              <a:gd name="connsiteY40" fmla="*/ 1716302 h 2018589"/>
              <a:gd name="connsiteX41" fmla="*/ 342317 w 1462376"/>
              <a:gd name="connsiteY41" fmla="*/ 1465954 h 2018589"/>
              <a:gd name="connsiteX42" fmla="*/ 347080 w 1462376"/>
              <a:gd name="connsiteY42" fmla="*/ 1462620 h 2018589"/>
              <a:gd name="connsiteX43" fmla="*/ 411374 w 1462376"/>
              <a:gd name="connsiteY43" fmla="*/ 1330699 h 2018589"/>
              <a:gd name="connsiteX44" fmla="*/ 434234 w 1462376"/>
              <a:gd name="connsiteY44" fmla="*/ 1234020 h 2018589"/>
              <a:gd name="connsiteX45" fmla="*/ 457570 w 1462376"/>
              <a:gd name="connsiteY45" fmla="*/ 1156391 h 2018589"/>
              <a:gd name="connsiteX46" fmla="*/ 501385 w 1462376"/>
              <a:gd name="connsiteY46" fmla="*/ 1052569 h 2018589"/>
              <a:gd name="connsiteX47" fmla="*/ 493289 w 1462376"/>
              <a:gd name="connsiteY47" fmla="*/ 962081 h 2018589"/>
              <a:gd name="connsiteX48" fmla="*/ 496146 w 1462376"/>
              <a:gd name="connsiteY48" fmla="*/ 770152 h 2018589"/>
              <a:gd name="connsiteX49" fmla="*/ 506624 w 1462376"/>
              <a:gd name="connsiteY49" fmla="*/ 738720 h 2018589"/>
              <a:gd name="connsiteX50" fmla="*/ 565679 w 1462376"/>
              <a:gd name="connsiteY50" fmla="*/ 699191 h 2018589"/>
              <a:gd name="connsiteX51" fmla="*/ 639497 w 1462376"/>
              <a:gd name="connsiteY51" fmla="*/ 681570 h 2018589"/>
              <a:gd name="connsiteX52" fmla="*/ 777134 w 1462376"/>
              <a:gd name="connsiteY52" fmla="*/ 742054 h 2018589"/>
              <a:gd name="connsiteX53" fmla="*/ 862859 w 1462376"/>
              <a:gd name="connsiteY53" fmla="*/ 908265 h 2018589"/>
              <a:gd name="connsiteX54" fmla="*/ 855715 w 1462376"/>
              <a:gd name="connsiteY54" fmla="*/ 918742 h 2018589"/>
              <a:gd name="connsiteX55" fmla="*/ 758084 w 1462376"/>
              <a:gd name="connsiteY55" fmla="*/ 921600 h 2018589"/>
              <a:gd name="connsiteX56" fmla="*/ 679026 w 1462376"/>
              <a:gd name="connsiteY56" fmla="*/ 932554 h 2018589"/>
              <a:gd name="connsiteX57" fmla="*/ 708554 w 1462376"/>
              <a:gd name="connsiteY57" fmla="*/ 946841 h 2018589"/>
              <a:gd name="connsiteX58" fmla="*/ 1070027 w 1462376"/>
              <a:gd name="connsiteY58" fmla="*/ 946841 h 2018589"/>
              <a:gd name="connsiteX59" fmla="*/ 1091935 w 1462376"/>
              <a:gd name="connsiteY59" fmla="*/ 949222 h 2018589"/>
              <a:gd name="connsiteX60" fmla="*/ 1076695 w 1462376"/>
              <a:gd name="connsiteY60" fmla="*/ 1015421 h 2018589"/>
              <a:gd name="connsiteX61" fmla="*/ 1063360 w 1462376"/>
              <a:gd name="connsiteY61" fmla="*/ 1156867 h 2018589"/>
              <a:gd name="connsiteX62" fmla="*/ 1047168 w 1462376"/>
              <a:gd name="connsiteY62" fmla="*/ 1170679 h 2018589"/>
              <a:gd name="connsiteX63" fmla="*/ 1002876 w 1462376"/>
              <a:gd name="connsiteY63" fmla="*/ 1173536 h 2018589"/>
              <a:gd name="connsiteX64" fmla="*/ 957156 w 1462376"/>
              <a:gd name="connsiteY64" fmla="*/ 1188776 h 2018589"/>
              <a:gd name="connsiteX65" fmla="*/ 813805 w 1462376"/>
              <a:gd name="connsiteY65" fmla="*/ 1164011 h 2018589"/>
              <a:gd name="connsiteX66" fmla="*/ 743796 w 1462376"/>
              <a:gd name="connsiteY66" fmla="*/ 1152105 h 2018589"/>
              <a:gd name="connsiteX67" fmla="*/ 685217 w 1462376"/>
              <a:gd name="connsiteY67" fmla="*/ 1140675 h 2018589"/>
              <a:gd name="connsiteX68" fmla="*/ 767132 w 1462376"/>
              <a:gd name="connsiteY68" fmla="*/ 1182109 h 2018589"/>
              <a:gd name="connsiteX69" fmla="*/ 951441 w 1462376"/>
              <a:gd name="connsiteY69" fmla="*/ 1240211 h 2018589"/>
              <a:gd name="connsiteX70" fmla="*/ 972396 w 1462376"/>
              <a:gd name="connsiteY70" fmla="*/ 1253070 h 2018589"/>
              <a:gd name="connsiteX71" fmla="*/ 1009544 w 1462376"/>
              <a:gd name="connsiteY71" fmla="*/ 1286408 h 2018589"/>
              <a:gd name="connsiteX72" fmla="*/ 1121939 w 1462376"/>
              <a:gd name="connsiteY72" fmla="*/ 1374990 h 2018589"/>
              <a:gd name="connsiteX73" fmla="*/ 1003829 w 1462376"/>
              <a:gd name="connsiteY73" fmla="*/ 1376895 h 2018589"/>
              <a:gd name="connsiteX74" fmla="*/ 914770 w 1462376"/>
              <a:gd name="connsiteY74" fmla="*/ 1400708 h 2018589"/>
              <a:gd name="connsiteX75" fmla="*/ 886671 w 1462376"/>
              <a:gd name="connsiteY75" fmla="*/ 1481194 h 2018589"/>
              <a:gd name="connsiteX76" fmla="*/ 864287 w 1462376"/>
              <a:gd name="connsiteY76" fmla="*/ 1585969 h 2018589"/>
              <a:gd name="connsiteX77" fmla="*/ 858096 w 1462376"/>
              <a:gd name="connsiteY77" fmla="*/ 1707889 h 2018589"/>
              <a:gd name="connsiteX78" fmla="*/ 952394 w 1462376"/>
              <a:gd name="connsiteY78" fmla="*/ 1961730 h 2018589"/>
              <a:gd name="connsiteX79" fmla="*/ 983350 w 1462376"/>
              <a:gd name="connsiteY79" fmla="*/ 2007927 h 2018589"/>
              <a:gd name="connsiteX80" fmla="*/ 1000971 w 1462376"/>
              <a:gd name="connsiteY80" fmla="*/ 2005545 h 2018589"/>
              <a:gd name="connsiteX81" fmla="*/ 970491 w 1462376"/>
              <a:gd name="connsiteY81" fmla="*/ 1863623 h 2018589"/>
              <a:gd name="connsiteX82" fmla="*/ 935725 w 1462376"/>
              <a:gd name="connsiteY82" fmla="*/ 1739321 h 2018589"/>
              <a:gd name="connsiteX83" fmla="*/ 938582 w 1462376"/>
              <a:gd name="connsiteY83" fmla="*/ 1626450 h 2018589"/>
              <a:gd name="connsiteX84" fmla="*/ 953346 w 1462376"/>
              <a:gd name="connsiteY84" fmla="*/ 1547869 h 2018589"/>
              <a:gd name="connsiteX85" fmla="*/ 960490 w 1462376"/>
              <a:gd name="connsiteY85" fmla="*/ 1509293 h 2018589"/>
              <a:gd name="connsiteX86" fmla="*/ 969539 w 1462376"/>
              <a:gd name="connsiteY86" fmla="*/ 1485956 h 2018589"/>
              <a:gd name="connsiteX87" fmla="*/ 993351 w 1462376"/>
              <a:gd name="connsiteY87" fmla="*/ 1463096 h 2018589"/>
              <a:gd name="connsiteX88" fmla="*/ 1133369 w 1462376"/>
              <a:gd name="connsiteY88" fmla="*/ 1449761 h 2018589"/>
              <a:gd name="connsiteX89" fmla="*/ 1264337 w 1462376"/>
              <a:gd name="connsiteY89" fmla="*/ 1462144 h 2018589"/>
              <a:gd name="connsiteX90" fmla="*/ 1322440 w 1462376"/>
              <a:gd name="connsiteY90" fmla="*/ 1442141 h 2018589"/>
              <a:gd name="connsiteX91" fmla="*/ 1341966 w 1462376"/>
              <a:gd name="connsiteY91" fmla="*/ 1404994 h 2018589"/>
              <a:gd name="connsiteX92" fmla="*/ 1434835 w 1462376"/>
              <a:gd name="connsiteY92" fmla="*/ 1216399 h 2018589"/>
              <a:gd name="connsiteX93" fmla="*/ 1459124 w 1462376"/>
              <a:gd name="connsiteY93" fmla="*/ 1015897 h 2018589"/>
              <a:gd name="connsiteX94" fmla="*/ 1451028 w 1462376"/>
              <a:gd name="connsiteY94" fmla="*/ 975416 h 2018589"/>
              <a:gd name="connsiteX95" fmla="*/ 1453409 w 1462376"/>
              <a:gd name="connsiteY95" fmla="*/ 970177 h 2018589"/>
              <a:gd name="connsiteX96" fmla="*/ 531865 w 1462376"/>
              <a:gd name="connsiteY96" fmla="*/ 447255 h 2018589"/>
              <a:gd name="connsiteX97" fmla="*/ 569012 w 1462376"/>
              <a:gd name="connsiteY97" fmla="*/ 449160 h 2018589"/>
              <a:gd name="connsiteX98" fmla="*/ 463285 w 1462376"/>
              <a:gd name="connsiteY98" fmla="*/ 509167 h 2018589"/>
              <a:gd name="connsiteX99" fmla="*/ 387561 w 1462376"/>
              <a:gd name="connsiteY99" fmla="*/ 512025 h 2018589"/>
              <a:gd name="connsiteX100" fmla="*/ 423756 w 1462376"/>
              <a:gd name="connsiteY100" fmla="*/ 423442 h 2018589"/>
              <a:gd name="connsiteX101" fmla="*/ 399944 w 1462376"/>
              <a:gd name="connsiteY101" fmla="*/ 436777 h 2018589"/>
              <a:gd name="connsiteX102" fmla="*/ 338031 w 1462376"/>
              <a:gd name="connsiteY102" fmla="*/ 490594 h 2018589"/>
              <a:gd name="connsiteX103" fmla="*/ 299455 w 1462376"/>
              <a:gd name="connsiteY103" fmla="*/ 516787 h 2018589"/>
              <a:gd name="connsiteX104" fmla="*/ 532817 w 1462376"/>
              <a:gd name="connsiteY104" fmla="*/ 316762 h 2018589"/>
              <a:gd name="connsiteX105" fmla="*/ 535675 w 1462376"/>
              <a:gd name="connsiteY105" fmla="*/ 319620 h 2018589"/>
              <a:gd name="connsiteX106" fmla="*/ 504719 w 1462376"/>
              <a:gd name="connsiteY106" fmla="*/ 363911 h 2018589"/>
              <a:gd name="connsiteX107" fmla="*/ 501385 w 1462376"/>
              <a:gd name="connsiteY107" fmla="*/ 372484 h 2018589"/>
              <a:gd name="connsiteX108" fmla="*/ 510434 w 1462376"/>
              <a:gd name="connsiteY108" fmla="*/ 373912 h 2018589"/>
              <a:gd name="connsiteX109" fmla="*/ 577585 w 1462376"/>
              <a:gd name="connsiteY109" fmla="*/ 362482 h 2018589"/>
              <a:gd name="connsiteX110" fmla="*/ 590444 w 1462376"/>
              <a:gd name="connsiteY110" fmla="*/ 362006 h 2018589"/>
              <a:gd name="connsiteX111" fmla="*/ 530912 w 1462376"/>
              <a:gd name="connsiteY111" fmla="*/ 416775 h 2018589"/>
              <a:gd name="connsiteX112" fmla="*/ 530912 w 1462376"/>
              <a:gd name="connsiteY112" fmla="*/ 416775 h 2018589"/>
              <a:gd name="connsiteX113" fmla="*/ 522816 w 1462376"/>
              <a:gd name="connsiteY113" fmla="*/ 432015 h 2018589"/>
              <a:gd name="connsiteX114" fmla="*/ 531865 w 1462376"/>
              <a:gd name="connsiteY114" fmla="*/ 447255 h 2018589"/>
              <a:gd name="connsiteX115" fmla="*/ 1093840 w 1462376"/>
              <a:gd name="connsiteY115" fmla="*/ 859211 h 2018589"/>
              <a:gd name="connsiteX116" fmla="*/ 1078124 w 1462376"/>
              <a:gd name="connsiteY116" fmla="*/ 861116 h 2018589"/>
              <a:gd name="connsiteX117" fmla="*/ 1085268 w 1462376"/>
              <a:gd name="connsiteY117" fmla="*/ 879214 h 2018589"/>
              <a:gd name="connsiteX118" fmla="*/ 1064789 w 1462376"/>
              <a:gd name="connsiteY118" fmla="*/ 906360 h 2018589"/>
              <a:gd name="connsiteX119" fmla="*/ 907150 w 1462376"/>
              <a:gd name="connsiteY119" fmla="*/ 907789 h 2018589"/>
              <a:gd name="connsiteX120" fmla="*/ 899054 w 1462376"/>
              <a:gd name="connsiteY120" fmla="*/ 895882 h 2018589"/>
              <a:gd name="connsiteX121" fmla="*/ 906674 w 1462376"/>
              <a:gd name="connsiteY121" fmla="*/ 835399 h 2018589"/>
              <a:gd name="connsiteX122" fmla="*/ 906674 w 1462376"/>
              <a:gd name="connsiteY122" fmla="*/ 835399 h 2018589"/>
              <a:gd name="connsiteX123" fmla="*/ 908102 w 1462376"/>
              <a:gd name="connsiteY123" fmla="*/ 827302 h 2018589"/>
              <a:gd name="connsiteX124" fmla="*/ 919056 w 1462376"/>
              <a:gd name="connsiteY124" fmla="*/ 730624 h 2018589"/>
              <a:gd name="connsiteX125" fmla="*/ 936201 w 1462376"/>
              <a:gd name="connsiteY125" fmla="*/ 665854 h 2018589"/>
              <a:gd name="connsiteX126" fmla="*/ 965729 w 1462376"/>
              <a:gd name="connsiteY126" fmla="*/ 645375 h 2018589"/>
              <a:gd name="connsiteX127" fmla="*/ 1156229 w 1462376"/>
              <a:gd name="connsiteY127" fmla="*/ 546315 h 2018589"/>
              <a:gd name="connsiteX128" fmla="*/ 1167182 w 1462376"/>
              <a:gd name="connsiteY128" fmla="*/ 545839 h 2018589"/>
              <a:gd name="connsiteX129" fmla="*/ 1163849 w 1462376"/>
              <a:gd name="connsiteY129" fmla="*/ 556792 h 2018589"/>
              <a:gd name="connsiteX130" fmla="*/ 1035737 w 1462376"/>
              <a:gd name="connsiteY130" fmla="*/ 718241 h 2018589"/>
              <a:gd name="connsiteX131" fmla="*/ 1040500 w 1462376"/>
              <a:gd name="connsiteY131" fmla="*/ 731100 h 2018589"/>
              <a:gd name="connsiteX132" fmla="*/ 1040500 w 1462376"/>
              <a:gd name="connsiteY132" fmla="*/ 731100 h 2018589"/>
              <a:gd name="connsiteX133" fmla="*/ 1116224 w 1462376"/>
              <a:gd name="connsiteY133" fmla="*/ 686809 h 2018589"/>
              <a:gd name="connsiteX134" fmla="*/ 1150037 w 1462376"/>
              <a:gd name="connsiteY134" fmla="*/ 666330 h 2018589"/>
              <a:gd name="connsiteX135" fmla="*/ 1155752 w 1462376"/>
              <a:gd name="connsiteY135" fmla="*/ 664425 h 2018589"/>
              <a:gd name="connsiteX136" fmla="*/ 1150037 w 1462376"/>
              <a:gd name="connsiteY136" fmla="*/ 666330 h 2018589"/>
              <a:gd name="connsiteX137" fmla="*/ 1184328 w 1462376"/>
              <a:gd name="connsiteY137" fmla="*/ 645851 h 2018589"/>
              <a:gd name="connsiteX138" fmla="*/ 1276720 w 1462376"/>
              <a:gd name="connsiteY138" fmla="*/ 589177 h 2018589"/>
              <a:gd name="connsiteX139" fmla="*/ 1291484 w 1462376"/>
              <a:gd name="connsiteY139" fmla="*/ 580129 h 2018589"/>
              <a:gd name="connsiteX140" fmla="*/ 1319582 w 1462376"/>
              <a:gd name="connsiteY140" fmla="*/ 590130 h 2018589"/>
              <a:gd name="connsiteX141" fmla="*/ 1331012 w 1462376"/>
              <a:gd name="connsiteY141" fmla="*/ 727766 h 2018589"/>
              <a:gd name="connsiteX142" fmla="*/ 1321964 w 1462376"/>
              <a:gd name="connsiteY142" fmla="*/ 768247 h 2018589"/>
              <a:gd name="connsiteX143" fmla="*/ 1321964 w 1462376"/>
              <a:gd name="connsiteY143" fmla="*/ 768247 h 2018589"/>
              <a:gd name="connsiteX144" fmla="*/ 1310057 w 1462376"/>
              <a:gd name="connsiteY144" fmla="*/ 850162 h 2018589"/>
              <a:gd name="connsiteX145" fmla="*/ 1296722 w 1462376"/>
              <a:gd name="connsiteY145" fmla="*/ 858735 h 2018589"/>
              <a:gd name="connsiteX146" fmla="*/ 1207664 w 1462376"/>
              <a:gd name="connsiteY146" fmla="*/ 858735 h 2018589"/>
              <a:gd name="connsiteX147" fmla="*/ 1093840 w 1462376"/>
              <a:gd name="connsiteY147" fmla="*/ 859211 h 2018589"/>
              <a:gd name="connsiteX148" fmla="*/ 1414356 w 1462376"/>
              <a:gd name="connsiteY148" fmla="*/ 1123054 h 2018589"/>
              <a:gd name="connsiteX149" fmla="*/ 1411499 w 1462376"/>
              <a:gd name="connsiteY149" fmla="*/ 1141151 h 2018589"/>
              <a:gd name="connsiteX150" fmla="*/ 1411499 w 1462376"/>
              <a:gd name="connsiteY150" fmla="*/ 1141151 h 2018589"/>
              <a:gd name="connsiteX151" fmla="*/ 1411022 w 1462376"/>
              <a:gd name="connsiteY151" fmla="*/ 1151153 h 2018589"/>
              <a:gd name="connsiteX152" fmla="*/ 1363397 w 1462376"/>
              <a:gd name="connsiteY152" fmla="*/ 1181633 h 2018589"/>
              <a:gd name="connsiteX153" fmla="*/ 1275291 w 1462376"/>
              <a:gd name="connsiteY153" fmla="*/ 1157820 h 2018589"/>
              <a:gd name="connsiteX154" fmla="*/ 1215284 w 1462376"/>
              <a:gd name="connsiteY154" fmla="*/ 1147342 h 2018589"/>
              <a:gd name="connsiteX155" fmla="*/ 1200996 w 1462376"/>
              <a:gd name="connsiteY155" fmla="*/ 1150676 h 2018589"/>
              <a:gd name="connsiteX156" fmla="*/ 1217665 w 1462376"/>
              <a:gd name="connsiteY156" fmla="*/ 1163535 h 2018589"/>
              <a:gd name="connsiteX157" fmla="*/ 1217665 w 1462376"/>
              <a:gd name="connsiteY157" fmla="*/ 1163535 h 2018589"/>
              <a:gd name="connsiteX158" fmla="*/ 1290055 w 1462376"/>
              <a:gd name="connsiteY158" fmla="*/ 1190205 h 2018589"/>
              <a:gd name="connsiteX159" fmla="*/ 1290055 w 1462376"/>
              <a:gd name="connsiteY159" fmla="*/ 1190205 h 2018589"/>
              <a:gd name="connsiteX160" fmla="*/ 1310057 w 1462376"/>
              <a:gd name="connsiteY160" fmla="*/ 1197349 h 2018589"/>
              <a:gd name="connsiteX161" fmla="*/ 1310057 w 1462376"/>
              <a:gd name="connsiteY161" fmla="*/ 1197349 h 2018589"/>
              <a:gd name="connsiteX162" fmla="*/ 1383400 w 1462376"/>
              <a:gd name="connsiteY162" fmla="*/ 1223543 h 2018589"/>
              <a:gd name="connsiteX163" fmla="*/ 1389115 w 1462376"/>
              <a:gd name="connsiteY163" fmla="*/ 1237354 h 2018589"/>
              <a:gd name="connsiteX164" fmla="*/ 1365779 w 1462376"/>
              <a:gd name="connsiteY164" fmla="*/ 1279740 h 2018589"/>
              <a:gd name="connsiteX165" fmla="*/ 1365779 w 1462376"/>
              <a:gd name="connsiteY165" fmla="*/ 1279740 h 2018589"/>
              <a:gd name="connsiteX166" fmla="*/ 1354825 w 1462376"/>
              <a:gd name="connsiteY166" fmla="*/ 1300219 h 2018589"/>
              <a:gd name="connsiteX167" fmla="*/ 1354825 w 1462376"/>
              <a:gd name="connsiteY167" fmla="*/ 1300219 h 2018589"/>
              <a:gd name="connsiteX168" fmla="*/ 1311962 w 1462376"/>
              <a:gd name="connsiteY168" fmla="*/ 1381181 h 2018589"/>
              <a:gd name="connsiteX169" fmla="*/ 1257670 w 1462376"/>
              <a:gd name="connsiteY169" fmla="*/ 1392611 h 2018589"/>
              <a:gd name="connsiteX170" fmla="*/ 1157657 w 1462376"/>
              <a:gd name="connsiteY170" fmla="*/ 1327841 h 2018589"/>
              <a:gd name="connsiteX171" fmla="*/ 1157657 w 1462376"/>
              <a:gd name="connsiteY171" fmla="*/ 1327841 h 2018589"/>
              <a:gd name="connsiteX172" fmla="*/ 1048596 w 1462376"/>
              <a:gd name="connsiteY172" fmla="*/ 1256404 h 2018589"/>
              <a:gd name="connsiteX173" fmla="*/ 1032404 w 1462376"/>
              <a:gd name="connsiteY173" fmla="*/ 1224971 h 2018589"/>
              <a:gd name="connsiteX174" fmla="*/ 1039547 w 1462376"/>
              <a:gd name="connsiteY174" fmla="*/ 1219733 h 2018589"/>
              <a:gd name="connsiteX175" fmla="*/ 1082886 w 1462376"/>
              <a:gd name="connsiteY175" fmla="*/ 1222590 h 2018589"/>
              <a:gd name="connsiteX176" fmla="*/ 1104794 w 1462376"/>
              <a:gd name="connsiteY176" fmla="*/ 1202588 h 2018589"/>
              <a:gd name="connsiteX177" fmla="*/ 1107651 w 1462376"/>
              <a:gd name="connsiteY177" fmla="*/ 1186871 h 2018589"/>
              <a:gd name="connsiteX178" fmla="*/ 1107651 w 1462376"/>
              <a:gd name="connsiteY178" fmla="*/ 1186871 h 2018589"/>
              <a:gd name="connsiteX179" fmla="*/ 1108604 w 1462376"/>
              <a:gd name="connsiteY179" fmla="*/ 1173060 h 2018589"/>
              <a:gd name="connsiteX180" fmla="*/ 1110032 w 1462376"/>
              <a:gd name="connsiteY180" fmla="*/ 1164964 h 2018589"/>
              <a:gd name="connsiteX181" fmla="*/ 1110032 w 1462376"/>
              <a:gd name="connsiteY181" fmla="*/ 1164964 h 2018589"/>
              <a:gd name="connsiteX182" fmla="*/ 1113366 w 1462376"/>
              <a:gd name="connsiteY182" fmla="*/ 1133531 h 2018589"/>
              <a:gd name="connsiteX183" fmla="*/ 1113366 w 1462376"/>
              <a:gd name="connsiteY183" fmla="*/ 1133531 h 2018589"/>
              <a:gd name="connsiteX184" fmla="*/ 1133369 w 1462376"/>
              <a:gd name="connsiteY184" fmla="*/ 955890 h 2018589"/>
              <a:gd name="connsiteX185" fmla="*/ 1136702 w 1462376"/>
              <a:gd name="connsiteY185" fmla="*/ 937792 h 2018589"/>
              <a:gd name="connsiteX186" fmla="*/ 1167659 w 1462376"/>
              <a:gd name="connsiteY186" fmla="*/ 912075 h 2018589"/>
              <a:gd name="connsiteX187" fmla="*/ 1331012 w 1462376"/>
              <a:gd name="connsiteY187" fmla="*/ 902550 h 2018589"/>
              <a:gd name="connsiteX188" fmla="*/ 1363874 w 1462376"/>
              <a:gd name="connsiteY188" fmla="*/ 907789 h 2018589"/>
              <a:gd name="connsiteX189" fmla="*/ 1390068 w 1462376"/>
              <a:gd name="connsiteY189" fmla="*/ 938745 h 2018589"/>
              <a:gd name="connsiteX190" fmla="*/ 1411022 w 1462376"/>
              <a:gd name="connsiteY190" fmla="*/ 1045901 h 2018589"/>
              <a:gd name="connsiteX191" fmla="*/ 1399593 w 1462376"/>
              <a:gd name="connsiteY191" fmla="*/ 1059236 h 2018589"/>
              <a:gd name="connsiteX192" fmla="*/ 1328631 w 1462376"/>
              <a:gd name="connsiteY192" fmla="*/ 1058760 h 2018589"/>
              <a:gd name="connsiteX193" fmla="*/ 1328631 w 1462376"/>
              <a:gd name="connsiteY193" fmla="*/ 1058760 h 2018589"/>
              <a:gd name="connsiteX194" fmla="*/ 1309105 w 1462376"/>
              <a:gd name="connsiteY194" fmla="*/ 1058760 h 2018589"/>
              <a:gd name="connsiteX195" fmla="*/ 1309105 w 1462376"/>
              <a:gd name="connsiteY195" fmla="*/ 1058760 h 2018589"/>
              <a:gd name="connsiteX196" fmla="*/ 1221475 w 1462376"/>
              <a:gd name="connsiteY196" fmla="*/ 1059236 h 2018589"/>
              <a:gd name="connsiteX197" fmla="*/ 1208616 w 1462376"/>
              <a:gd name="connsiteY197" fmla="*/ 1066380 h 2018589"/>
              <a:gd name="connsiteX198" fmla="*/ 1220046 w 1462376"/>
              <a:gd name="connsiteY198" fmla="*/ 1074476 h 2018589"/>
              <a:gd name="connsiteX199" fmla="*/ 1250526 w 1462376"/>
              <a:gd name="connsiteY199" fmla="*/ 1077810 h 2018589"/>
              <a:gd name="connsiteX200" fmla="*/ 1254336 w 1462376"/>
              <a:gd name="connsiteY200" fmla="*/ 1078763 h 2018589"/>
              <a:gd name="connsiteX201" fmla="*/ 1326250 w 1462376"/>
              <a:gd name="connsiteY201" fmla="*/ 1084001 h 2018589"/>
              <a:gd name="connsiteX202" fmla="*/ 1381971 w 1462376"/>
              <a:gd name="connsiteY202" fmla="*/ 1086383 h 2018589"/>
              <a:gd name="connsiteX203" fmla="*/ 1414356 w 1462376"/>
              <a:gd name="connsiteY203" fmla="*/ 1123054 h 2018589"/>
              <a:gd name="connsiteX0" fmla="*/ 1440789 w 1449756"/>
              <a:gd name="connsiteY0" fmla="*/ 970177 h 2018589"/>
              <a:gd name="connsiteX1" fmla="*/ 1431740 w 1449756"/>
              <a:gd name="connsiteY1" fmla="*/ 956842 h 2018589"/>
              <a:gd name="connsiteX2" fmla="*/ 1414119 w 1449756"/>
              <a:gd name="connsiteY2" fmla="*/ 888262 h 2018589"/>
              <a:gd name="connsiteX3" fmla="*/ 1380305 w 1449756"/>
              <a:gd name="connsiteY3" fmla="*/ 820159 h 2018589"/>
              <a:gd name="connsiteX4" fmla="*/ 1373637 w 1449756"/>
              <a:gd name="connsiteY4" fmla="*/ 787774 h 2018589"/>
              <a:gd name="connsiteX5" fmla="*/ 1372209 w 1449756"/>
              <a:gd name="connsiteY5" fmla="*/ 715384 h 2018589"/>
              <a:gd name="connsiteX6" fmla="*/ 1378400 w 1449756"/>
              <a:gd name="connsiteY6" fmla="*/ 659662 h 2018589"/>
              <a:gd name="connsiteX7" fmla="*/ 1366970 w 1449756"/>
              <a:gd name="connsiteY7" fmla="*/ 612990 h 2018589"/>
              <a:gd name="connsiteX8" fmla="*/ 1364112 w 1449756"/>
              <a:gd name="connsiteY8" fmla="*/ 563936 h 2018589"/>
              <a:gd name="connsiteX9" fmla="*/ 1379829 w 1449756"/>
              <a:gd name="connsiteY9" fmla="*/ 424871 h 2018589"/>
              <a:gd name="connsiteX10" fmla="*/ 1367446 w 1449756"/>
              <a:gd name="connsiteY10" fmla="*/ 342956 h 2018589"/>
              <a:gd name="connsiteX11" fmla="*/ 1363160 w 1449756"/>
              <a:gd name="connsiteY11" fmla="*/ 255326 h 2018589"/>
              <a:gd name="connsiteX12" fmla="*/ 1295533 w 1449756"/>
              <a:gd name="connsiteY12" fmla="*/ 191508 h 2018589"/>
              <a:gd name="connsiteX13" fmla="*/ 1260290 w 1449756"/>
              <a:gd name="connsiteY13" fmla="*/ 176268 h 2018589"/>
              <a:gd name="connsiteX14" fmla="*/ 1236001 w 1449756"/>
              <a:gd name="connsiteY14" fmla="*/ 161505 h 2018589"/>
              <a:gd name="connsiteX15" fmla="*/ 1193615 w 1449756"/>
              <a:gd name="connsiteY15" fmla="*/ 127215 h 2018589"/>
              <a:gd name="connsiteX16" fmla="*/ 1182185 w 1449756"/>
              <a:gd name="connsiteY16" fmla="*/ 111022 h 2018589"/>
              <a:gd name="connsiteX17" fmla="*/ 1130274 w 1449756"/>
              <a:gd name="connsiteY17" fmla="*/ 91020 h 2018589"/>
              <a:gd name="connsiteX18" fmla="*/ 1019307 w 1449756"/>
              <a:gd name="connsiteY18" fmla="*/ 52920 h 2018589"/>
              <a:gd name="connsiteX19" fmla="*/ 956442 w 1449756"/>
              <a:gd name="connsiteY19" fmla="*/ 31965 h 2018589"/>
              <a:gd name="connsiteX20" fmla="*/ 895482 w 1449756"/>
              <a:gd name="connsiteY20" fmla="*/ 26726 h 2018589"/>
              <a:gd name="connsiteX21" fmla="*/ 821187 w 1449756"/>
              <a:gd name="connsiteY21" fmla="*/ 17677 h 2018589"/>
              <a:gd name="connsiteX22" fmla="*/ 716412 w 1449756"/>
              <a:gd name="connsiteY22" fmla="*/ 56 h 2018589"/>
              <a:gd name="connsiteX23" fmla="*/ 623067 w 1449756"/>
              <a:gd name="connsiteY23" fmla="*/ 11010 h 2018589"/>
              <a:gd name="connsiteX24" fmla="*/ 413041 w 1449756"/>
              <a:gd name="connsiteY24" fmla="*/ 83876 h 2018589"/>
              <a:gd name="connsiteX25" fmla="*/ 314933 w 1449756"/>
              <a:gd name="connsiteY25" fmla="*/ 158171 h 2018589"/>
              <a:gd name="connsiteX26" fmla="*/ 252545 w 1449756"/>
              <a:gd name="connsiteY26" fmla="*/ 228180 h 2018589"/>
              <a:gd name="connsiteX27" fmla="*/ 199681 w 1449756"/>
              <a:gd name="connsiteY27" fmla="*/ 292474 h 2018589"/>
              <a:gd name="connsiteX28" fmla="*/ 157295 w 1449756"/>
              <a:gd name="connsiteY28" fmla="*/ 380580 h 2018589"/>
              <a:gd name="connsiteX29" fmla="*/ 120623 w 1449756"/>
              <a:gd name="connsiteY29" fmla="*/ 577271 h 2018589"/>
              <a:gd name="connsiteX30" fmla="*/ 129672 w 1449756"/>
              <a:gd name="connsiteY30" fmla="*/ 680617 h 2018589"/>
              <a:gd name="connsiteX31" fmla="*/ 186346 w 1449756"/>
              <a:gd name="connsiteY31" fmla="*/ 825874 h 2018589"/>
              <a:gd name="connsiteX32" fmla="*/ 229208 w 1449756"/>
              <a:gd name="connsiteY32" fmla="*/ 892072 h 2018589"/>
              <a:gd name="connsiteX33" fmla="*/ 252069 w 1449756"/>
              <a:gd name="connsiteY33" fmla="*/ 921600 h 2018589"/>
              <a:gd name="connsiteX34" fmla="*/ 303503 w 1449756"/>
              <a:gd name="connsiteY34" fmla="*/ 1016374 h 2018589"/>
              <a:gd name="connsiteX35" fmla="*/ 327792 w 1449756"/>
              <a:gd name="connsiteY35" fmla="*/ 1153058 h 2018589"/>
              <a:gd name="connsiteX36" fmla="*/ 319696 w 1449756"/>
              <a:gd name="connsiteY36" fmla="*/ 1322603 h 2018589"/>
              <a:gd name="connsiteX37" fmla="*/ 285406 w 1449756"/>
              <a:gd name="connsiteY37" fmla="*/ 1397850 h 2018589"/>
              <a:gd name="connsiteX38" fmla="*/ 256355 w 1449756"/>
              <a:gd name="connsiteY38" fmla="*/ 1431664 h 2018589"/>
              <a:gd name="connsiteX39" fmla="*/ 15771 w 1449756"/>
              <a:gd name="connsiteY39" fmla="*/ 1611103 h 2018589"/>
              <a:gd name="connsiteX40" fmla="*/ 13207 w 1449756"/>
              <a:gd name="connsiteY40" fmla="*/ 1716302 h 2018589"/>
              <a:gd name="connsiteX41" fmla="*/ 329697 w 1449756"/>
              <a:gd name="connsiteY41" fmla="*/ 1465954 h 2018589"/>
              <a:gd name="connsiteX42" fmla="*/ 334460 w 1449756"/>
              <a:gd name="connsiteY42" fmla="*/ 1462620 h 2018589"/>
              <a:gd name="connsiteX43" fmla="*/ 398754 w 1449756"/>
              <a:gd name="connsiteY43" fmla="*/ 1330699 h 2018589"/>
              <a:gd name="connsiteX44" fmla="*/ 421614 w 1449756"/>
              <a:gd name="connsiteY44" fmla="*/ 1234020 h 2018589"/>
              <a:gd name="connsiteX45" fmla="*/ 444950 w 1449756"/>
              <a:gd name="connsiteY45" fmla="*/ 1156391 h 2018589"/>
              <a:gd name="connsiteX46" fmla="*/ 488765 w 1449756"/>
              <a:gd name="connsiteY46" fmla="*/ 1052569 h 2018589"/>
              <a:gd name="connsiteX47" fmla="*/ 480669 w 1449756"/>
              <a:gd name="connsiteY47" fmla="*/ 962081 h 2018589"/>
              <a:gd name="connsiteX48" fmla="*/ 483526 w 1449756"/>
              <a:gd name="connsiteY48" fmla="*/ 770152 h 2018589"/>
              <a:gd name="connsiteX49" fmla="*/ 494004 w 1449756"/>
              <a:gd name="connsiteY49" fmla="*/ 738720 h 2018589"/>
              <a:gd name="connsiteX50" fmla="*/ 553059 w 1449756"/>
              <a:gd name="connsiteY50" fmla="*/ 699191 h 2018589"/>
              <a:gd name="connsiteX51" fmla="*/ 626877 w 1449756"/>
              <a:gd name="connsiteY51" fmla="*/ 681570 h 2018589"/>
              <a:gd name="connsiteX52" fmla="*/ 764514 w 1449756"/>
              <a:gd name="connsiteY52" fmla="*/ 742054 h 2018589"/>
              <a:gd name="connsiteX53" fmla="*/ 850239 w 1449756"/>
              <a:gd name="connsiteY53" fmla="*/ 908265 h 2018589"/>
              <a:gd name="connsiteX54" fmla="*/ 843095 w 1449756"/>
              <a:gd name="connsiteY54" fmla="*/ 918742 h 2018589"/>
              <a:gd name="connsiteX55" fmla="*/ 745464 w 1449756"/>
              <a:gd name="connsiteY55" fmla="*/ 921600 h 2018589"/>
              <a:gd name="connsiteX56" fmla="*/ 666406 w 1449756"/>
              <a:gd name="connsiteY56" fmla="*/ 932554 h 2018589"/>
              <a:gd name="connsiteX57" fmla="*/ 695934 w 1449756"/>
              <a:gd name="connsiteY57" fmla="*/ 946841 h 2018589"/>
              <a:gd name="connsiteX58" fmla="*/ 1057407 w 1449756"/>
              <a:gd name="connsiteY58" fmla="*/ 946841 h 2018589"/>
              <a:gd name="connsiteX59" fmla="*/ 1079315 w 1449756"/>
              <a:gd name="connsiteY59" fmla="*/ 949222 h 2018589"/>
              <a:gd name="connsiteX60" fmla="*/ 1064075 w 1449756"/>
              <a:gd name="connsiteY60" fmla="*/ 1015421 h 2018589"/>
              <a:gd name="connsiteX61" fmla="*/ 1050740 w 1449756"/>
              <a:gd name="connsiteY61" fmla="*/ 1156867 h 2018589"/>
              <a:gd name="connsiteX62" fmla="*/ 1034548 w 1449756"/>
              <a:gd name="connsiteY62" fmla="*/ 1170679 h 2018589"/>
              <a:gd name="connsiteX63" fmla="*/ 990256 w 1449756"/>
              <a:gd name="connsiteY63" fmla="*/ 1173536 h 2018589"/>
              <a:gd name="connsiteX64" fmla="*/ 944536 w 1449756"/>
              <a:gd name="connsiteY64" fmla="*/ 1188776 h 2018589"/>
              <a:gd name="connsiteX65" fmla="*/ 801185 w 1449756"/>
              <a:gd name="connsiteY65" fmla="*/ 1164011 h 2018589"/>
              <a:gd name="connsiteX66" fmla="*/ 731176 w 1449756"/>
              <a:gd name="connsiteY66" fmla="*/ 1152105 h 2018589"/>
              <a:gd name="connsiteX67" fmla="*/ 672597 w 1449756"/>
              <a:gd name="connsiteY67" fmla="*/ 1140675 h 2018589"/>
              <a:gd name="connsiteX68" fmla="*/ 754512 w 1449756"/>
              <a:gd name="connsiteY68" fmla="*/ 1182109 h 2018589"/>
              <a:gd name="connsiteX69" fmla="*/ 938821 w 1449756"/>
              <a:gd name="connsiteY69" fmla="*/ 1240211 h 2018589"/>
              <a:gd name="connsiteX70" fmla="*/ 959776 w 1449756"/>
              <a:gd name="connsiteY70" fmla="*/ 1253070 h 2018589"/>
              <a:gd name="connsiteX71" fmla="*/ 996924 w 1449756"/>
              <a:gd name="connsiteY71" fmla="*/ 1286408 h 2018589"/>
              <a:gd name="connsiteX72" fmla="*/ 1109319 w 1449756"/>
              <a:gd name="connsiteY72" fmla="*/ 1374990 h 2018589"/>
              <a:gd name="connsiteX73" fmla="*/ 991209 w 1449756"/>
              <a:gd name="connsiteY73" fmla="*/ 1376895 h 2018589"/>
              <a:gd name="connsiteX74" fmla="*/ 902150 w 1449756"/>
              <a:gd name="connsiteY74" fmla="*/ 1400708 h 2018589"/>
              <a:gd name="connsiteX75" fmla="*/ 874051 w 1449756"/>
              <a:gd name="connsiteY75" fmla="*/ 1481194 h 2018589"/>
              <a:gd name="connsiteX76" fmla="*/ 851667 w 1449756"/>
              <a:gd name="connsiteY76" fmla="*/ 1585969 h 2018589"/>
              <a:gd name="connsiteX77" fmla="*/ 845476 w 1449756"/>
              <a:gd name="connsiteY77" fmla="*/ 1707889 h 2018589"/>
              <a:gd name="connsiteX78" fmla="*/ 939774 w 1449756"/>
              <a:gd name="connsiteY78" fmla="*/ 1961730 h 2018589"/>
              <a:gd name="connsiteX79" fmla="*/ 970730 w 1449756"/>
              <a:gd name="connsiteY79" fmla="*/ 2007927 h 2018589"/>
              <a:gd name="connsiteX80" fmla="*/ 988351 w 1449756"/>
              <a:gd name="connsiteY80" fmla="*/ 2005545 h 2018589"/>
              <a:gd name="connsiteX81" fmla="*/ 957871 w 1449756"/>
              <a:gd name="connsiteY81" fmla="*/ 1863623 h 2018589"/>
              <a:gd name="connsiteX82" fmla="*/ 923105 w 1449756"/>
              <a:gd name="connsiteY82" fmla="*/ 1739321 h 2018589"/>
              <a:gd name="connsiteX83" fmla="*/ 925962 w 1449756"/>
              <a:gd name="connsiteY83" fmla="*/ 1626450 h 2018589"/>
              <a:gd name="connsiteX84" fmla="*/ 940726 w 1449756"/>
              <a:gd name="connsiteY84" fmla="*/ 1547869 h 2018589"/>
              <a:gd name="connsiteX85" fmla="*/ 947870 w 1449756"/>
              <a:gd name="connsiteY85" fmla="*/ 1509293 h 2018589"/>
              <a:gd name="connsiteX86" fmla="*/ 956919 w 1449756"/>
              <a:gd name="connsiteY86" fmla="*/ 1485956 h 2018589"/>
              <a:gd name="connsiteX87" fmla="*/ 980731 w 1449756"/>
              <a:gd name="connsiteY87" fmla="*/ 1463096 h 2018589"/>
              <a:gd name="connsiteX88" fmla="*/ 1120749 w 1449756"/>
              <a:gd name="connsiteY88" fmla="*/ 1449761 h 2018589"/>
              <a:gd name="connsiteX89" fmla="*/ 1251717 w 1449756"/>
              <a:gd name="connsiteY89" fmla="*/ 1462144 h 2018589"/>
              <a:gd name="connsiteX90" fmla="*/ 1309820 w 1449756"/>
              <a:gd name="connsiteY90" fmla="*/ 1442141 h 2018589"/>
              <a:gd name="connsiteX91" fmla="*/ 1329346 w 1449756"/>
              <a:gd name="connsiteY91" fmla="*/ 1404994 h 2018589"/>
              <a:gd name="connsiteX92" fmla="*/ 1422215 w 1449756"/>
              <a:gd name="connsiteY92" fmla="*/ 1216399 h 2018589"/>
              <a:gd name="connsiteX93" fmla="*/ 1446504 w 1449756"/>
              <a:gd name="connsiteY93" fmla="*/ 1015897 h 2018589"/>
              <a:gd name="connsiteX94" fmla="*/ 1438408 w 1449756"/>
              <a:gd name="connsiteY94" fmla="*/ 975416 h 2018589"/>
              <a:gd name="connsiteX95" fmla="*/ 1440789 w 1449756"/>
              <a:gd name="connsiteY95" fmla="*/ 970177 h 2018589"/>
              <a:gd name="connsiteX96" fmla="*/ 519245 w 1449756"/>
              <a:gd name="connsiteY96" fmla="*/ 447255 h 2018589"/>
              <a:gd name="connsiteX97" fmla="*/ 556392 w 1449756"/>
              <a:gd name="connsiteY97" fmla="*/ 449160 h 2018589"/>
              <a:gd name="connsiteX98" fmla="*/ 450665 w 1449756"/>
              <a:gd name="connsiteY98" fmla="*/ 509167 h 2018589"/>
              <a:gd name="connsiteX99" fmla="*/ 374941 w 1449756"/>
              <a:gd name="connsiteY99" fmla="*/ 512025 h 2018589"/>
              <a:gd name="connsiteX100" fmla="*/ 411136 w 1449756"/>
              <a:gd name="connsiteY100" fmla="*/ 423442 h 2018589"/>
              <a:gd name="connsiteX101" fmla="*/ 387324 w 1449756"/>
              <a:gd name="connsiteY101" fmla="*/ 436777 h 2018589"/>
              <a:gd name="connsiteX102" fmla="*/ 325411 w 1449756"/>
              <a:gd name="connsiteY102" fmla="*/ 490594 h 2018589"/>
              <a:gd name="connsiteX103" fmla="*/ 286835 w 1449756"/>
              <a:gd name="connsiteY103" fmla="*/ 516787 h 2018589"/>
              <a:gd name="connsiteX104" fmla="*/ 520197 w 1449756"/>
              <a:gd name="connsiteY104" fmla="*/ 316762 h 2018589"/>
              <a:gd name="connsiteX105" fmla="*/ 523055 w 1449756"/>
              <a:gd name="connsiteY105" fmla="*/ 319620 h 2018589"/>
              <a:gd name="connsiteX106" fmla="*/ 492099 w 1449756"/>
              <a:gd name="connsiteY106" fmla="*/ 363911 h 2018589"/>
              <a:gd name="connsiteX107" fmla="*/ 488765 w 1449756"/>
              <a:gd name="connsiteY107" fmla="*/ 372484 h 2018589"/>
              <a:gd name="connsiteX108" fmla="*/ 497814 w 1449756"/>
              <a:gd name="connsiteY108" fmla="*/ 373912 h 2018589"/>
              <a:gd name="connsiteX109" fmla="*/ 564965 w 1449756"/>
              <a:gd name="connsiteY109" fmla="*/ 362482 h 2018589"/>
              <a:gd name="connsiteX110" fmla="*/ 577824 w 1449756"/>
              <a:gd name="connsiteY110" fmla="*/ 362006 h 2018589"/>
              <a:gd name="connsiteX111" fmla="*/ 518292 w 1449756"/>
              <a:gd name="connsiteY111" fmla="*/ 416775 h 2018589"/>
              <a:gd name="connsiteX112" fmla="*/ 518292 w 1449756"/>
              <a:gd name="connsiteY112" fmla="*/ 416775 h 2018589"/>
              <a:gd name="connsiteX113" fmla="*/ 510196 w 1449756"/>
              <a:gd name="connsiteY113" fmla="*/ 432015 h 2018589"/>
              <a:gd name="connsiteX114" fmla="*/ 519245 w 1449756"/>
              <a:gd name="connsiteY114" fmla="*/ 447255 h 2018589"/>
              <a:gd name="connsiteX115" fmla="*/ 1081220 w 1449756"/>
              <a:gd name="connsiteY115" fmla="*/ 859211 h 2018589"/>
              <a:gd name="connsiteX116" fmla="*/ 1065504 w 1449756"/>
              <a:gd name="connsiteY116" fmla="*/ 861116 h 2018589"/>
              <a:gd name="connsiteX117" fmla="*/ 1072648 w 1449756"/>
              <a:gd name="connsiteY117" fmla="*/ 879214 h 2018589"/>
              <a:gd name="connsiteX118" fmla="*/ 1052169 w 1449756"/>
              <a:gd name="connsiteY118" fmla="*/ 906360 h 2018589"/>
              <a:gd name="connsiteX119" fmla="*/ 894530 w 1449756"/>
              <a:gd name="connsiteY119" fmla="*/ 907789 h 2018589"/>
              <a:gd name="connsiteX120" fmla="*/ 886434 w 1449756"/>
              <a:gd name="connsiteY120" fmla="*/ 895882 h 2018589"/>
              <a:gd name="connsiteX121" fmla="*/ 894054 w 1449756"/>
              <a:gd name="connsiteY121" fmla="*/ 835399 h 2018589"/>
              <a:gd name="connsiteX122" fmla="*/ 894054 w 1449756"/>
              <a:gd name="connsiteY122" fmla="*/ 835399 h 2018589"/>
              <a:gd name="connsiteX123" fmla="*/ 895482 w 1449756"/>
              <a:gd name="connsiteY123" fmla="*/ 827302 h 2018589"/>
              <a:gd name="connsiteX124" fmla="*/ 906436 w 1449756"/>
              <a:gd name="connsiteY124" fmla="*/ 730624 h 2018589"/>
              <a:gd name="connsiteX125" fmla="*/ 923581 w 1449756"/>
              <a:gd name="connsiteY125" fmla="*/ 665854 h 2018589"/>
              <a:gd name="connsiteX126" fmla="*/ 953109 w 1449756"/>
              <a:gd name="connsiteY126" fmla="*/ 645375 h 2018589"/>
              <a:gd name="connsiteX127" fmla="*/ 1143609 w 1449756"/>
              <a:gd name="connsiteY127" fmla="*/ 546315 h 2018589"/>
              <a:gd name="connsiteX128" fmla="*/ 1154562 w 1449756"/>
              <a:gd name="connsiteY128" fmla="*/ 545839 h 2018589"/>
              <a:gd name="connsiteX129" fmla="*/ 1151229 w 1449756"/>
              <a:gd name="connsiteY129" fmla="*/ 556792 h 2018589"/>
              <a:gd name="connsiteX130" fmla="*/ 1023117 w 1449756"/>
              <a:gd name="connsiteY130" fmla="*/ 718241 h 2018589"/>
              <a:gd name="connsiteX131" fmla="*/ 1027880 w 1449756"/>
              <a:gd name="connsiteY131" fmla="*/ 731100 h 2018589"/>
              <a:gd name="connsiteX132" fmla="*/ 1027880 w 1449756"/>
              <a:gd name="connsiteY132" fmla="*/ 731100 h 2018589"/>
              <a:gd name="connsiteX133" fmla="*/ 1103604 w 1449756"/>
              <a:gd name="connsiteY133" fmla="*/ 686809 h 2018589"/>
              <a:gd name="connsiteX134" fmla="*/ 1137417 w 1449756"/>
              <a:gd name="connsiteY134" fmla="*/ 666330 h 2018589"/>
              <a:gd name="connsiteX135" fmla="*/ 1143132 w 1449756"/>
              <a:gd name="connsiteY135" fmla="*/ 664425 h 2018589"/>
              <a:gd name="connsiteX136" fmla="*/ 1137417 w 1449756"/>
              <a:gd name="connsiteY136" fmla="*/ 666330 h 2018589"/>
              <a:gd name="connsiteX137" fmla="*/ 1171708 w 1449756"/>
              <a:gd name="connsiteY137" fmla="*/ 645851 h 2018589"/>
              <a:gd name="connsiteX138" fmla="*/ 1264100 w 1449756"/>
              <a:gd name="connsiteY138" fmla="*/ 589177 h 2018589"/>
              <a:gd name="connsiteX139" fmla="*/ 1278864 w 1449756"/>
              <a:gd name="connsiteY139" fmla="*/ 580129 h 2018589"/>
              <a:gd name="connsiteX140" fmla="*/ 1306962 w 1449756"/>
              <a:gd name="connsiteY140" fmla="*/ 590130 h 2018589"/>
              <a:gd name="connsiteX141" fmla="*/ 1318392 w 1449756"/>
              <a:gd name="connsiteY141" fmla="*/ 727766 h 2018589"/>
              <a:gd name="connsiteX142" fmla="*/ 1309344 w 1449756"/>
              <a:gd name="connsiteY142" fmla="*/ 768247 h 2018589"/>
              <a:gd name="connsiteX143" fmla="*/ 1309344 w 1449756"/>
              <a:gd name="connsiteY143" fmla="*/ 768247 h 2018589"/>
              <a:gd name="connsiteX144" fmla="*/ 1297437 w 1449756"/>
              <a:gd name="connsiteY144" fmla="*/ 850162 h 2018589"/>
              <a:gd name="connsiteX145" fmla="*/ 1284102 w 1449756"/>
              <a:gd name="connsiteY145" fmla="*/ 858735 h 2018589"/>
              <a:gd name="connsiteX146" fmla="*/ 1195044 w 1449756"/>
              <a:gd name="connsiteY146" fmla="*/ 858735 h 2018589"/>
              <a:gd name="connsiteX147" fmla="*/ 1081220 w 1449756"/>
              <a:gd name="connsiteY147" fmla="*/ 859211 h 2018589"/>
              <a:gd name="connsiteX148" fmla="*/ 1401736 w 1449756"/>
              <a:gd name="connsiteY148" fmla="*/ 1123054 h 2018589"/>
              <a:gd name="connsiteX149" fmla="*/ 1398879 w 1449756"/>
              <a:gd name="connsiteY149" fmla="*/ 1141151 h 2018589"/>
              <a:gd name="connsiteX150" fmla="*/ 1398879 w 1449756"/>
              <a:gd name="connsiteY150" fmla="*/ 1141151 h 2018589"/>
              <a:gd name="connsiteX151" fmla="*/ 1398402 w 1449756"/>
              <a:gd name="connsiteY151" fmla="*/ 1151153 h 2018589"/>
              <a:gd name="connsiteX152" fmla="*/ 1350777 w 1449756"/>
              <a:gd name="connsiteY152" fmla="*/ 1181633 h 2018589"/>
              <a:gd name="connsiteX153" fmla="*/ 1262671 w 1449756"/>
              <a:gd name="connsiteY153" fmla="*/ 1157820 h 2018589"/>
              <a:gd name="connsiteX154" fmla="*/ 1202664 w 1449756"/>
              <a:gd name="connsiteY154" fmla="*/ 1147342 h 2018589"/>
              <a:gd name="connsiteX155" fmla="*/ 1188376 w 1449756"/>
              <a:gd name="connsiteY155" fmla="*/ 1150676 h 2018589"/>
              <a:gd name="connsiteX156" fmla="*/ 1205045 w 1449756"/>
              <a:gd name="connsiteY156" fmla="*/ 1163535 h 2018589"/>
              <a:gd name="connsiteX157" fmla="*/ 1205045 w 1449756"/>
              <a:gd name="connsiteY157" fmla="*/ 1163535 h 2018589"/>
              <a:gd name="connsiteX158" fmla="*/ 1277435 w 1449756"/>
              <a:gd name="connsiteY158" fmla="*/ 1190205 h 2018589"/>
              <a:gd name="connsiteX159" fmla="*/ 1277435 w 1449756"/>
              <a:gd name="connsiteY159" fmla="*/ 1190205 h 2018589"/>
              <a:gd name="connsiteX160" fmla="*/ 1297437 w 1449756"/>
              <a:gd name="connsiteY160" fmla="*/ 1197349 h 2018589"/>
              <a:gd name="connsiteX161" fmla="*/ 1297437 w 1449756"/>
              <a:gd name="connsiteY161" fmla="*/ 1197349 h 2018589"/>
              <a:gd name="connsiteX162" fmla="*/ 1370780 w 1449756"/>
              <a:gd name="connsiteY162" fmla="*/ 1223543 h 2018589"/>
              <a:gd name="connsiteX163" fmla="*/ 1376495 w 1449756"/>
              <a:gd name="connsiteY163" fmla="*/ 1237354 h 2018589"/>
              <a:gd name="connsiteX164" fmla="*/ 1353159 w 1449756"/>
              <a:gd name="connsiteY164" fmla="*/ 1279740 h 2018589"/>
              <a:gd name="connsiteX165" fmla="*/ 1353159 w 1449756"/>
              <a:gd name="connsiteY165" fmla="*/ 1279740 h 2018589"/>
              <a:gd name="connsiteX166" fmla="*/ 1342205 w 1449756"/>
              <a:gd name="connsiteY166" fmla="*/ 1300219 h 2018589"/>
              <a:gd name="connsiteX167" fmla="*/ 1342205 w 1449756"/>
              <a:gd name="connsiteY167" fmla="*/ 1300219 h 2018589"/>
              <a:gd name="connsiteX168" fmla="*/ 1299342 w 1449756"/>
              <a:gd name="connsiteY168" fmla="*/ 1381181 h 2018589"/>
              <a:gd name="connsiteX169" fmla="*/ 1245050 w 1449756"/>
              <a:gd name="connsiteY169" fmla="*/ 1392611 h 2018589"/>
              <a:gd name="connsiteX170" fmla="*/ 1145037 w 1449756"/>
              <a:gd name="connsiteY170" fmla="*/ 1327841 h 2018589"/>
              <a:gd name="connsiteX171" fmla="*/ 1145037 w 1449756"/>
              <a:gd name="connsiteY171" fmla="*/ 1327841 h 2018589"/>
              <a:gd name="connsiteX172" fmla="*/ 1035976 w 1449756"/>
              <a:gd name="connsiteY172" fmla="*/ 1256404 h 2018589"/>
              <a:gd name="connsiteX173" fmla="*/ 1019784 w 1449756"/>
              <a:gd name="connsiteY173" fmla="*/ 1224971 h 2018589"/>
              <a:gd name="connsiteX174" fmla="*/ 1026927 w 1449756"/>
              <a:gd name="connsiteY174" fmla="*/ 1219733 h 2018589"/>
              <a:gd name="connsiteX175" fmla="*/ 1070266 w 1449756"/>
              <a:gd name="connsiteY175" fmla="*/ 1222590 h 2018589"/>
              <a:gd name="connsiteX176" fmla="*/ 1092174 w 1449756"/>
              <a:gd name="connsiteY176" fmla="*/ 1202588 h 2018589"/>
              <a:gd name="connsiteX177" fmla="*/ 1095031 w 1449756"/>
              <a:gd name="connsiteY177" fmla="*/ 1186871 h 2018589"/>
              <a:gd name="connsiteX178" fmla="*/ 1095031 w 1449756"/>
              <a:gd name="connsiteY178" fmla="*/ 1186871 h 2018589"/>
              <a:gd name="connsiteX179" fmla="*/ 1095984 w 1449756"/>
              <a:gd name="connsiteY179" fmla="*/ 1173060 h 2018589"/>
              <a:gd name="connsiteX180" fmla="*/ 1097412 w 1449756"/>
              <a:gd name="connsiteY180" fmla="*/ 1164964 h 2018589"/>
              <a:gd name="connsiteX181" fmla="*/ 1097412 w 1449756"/>
              <a:gd name="connsiteY181" fmla="*/ 1164964 h 2018589"/>
              <a:gd name="connsiteX182" fmla="*/ 1100746 w 1449756"/>
              <a:gd name="connsiteY182" fmla="*/ 1133531 h 2018589"/>
              <a:gd name="connsiteX183" fmla="*/ 1100746 w 1449756"/>
              <a:gd name="connsiteY183" fmla="*/ 1133531 h 2018589"/>
              <a:gd name="connsiteX184" fmla="*/ 1120749 w 1449756"/>
              <a:gd name="connsiteY184" fmla="*/ 955890 h 2018589"/>
              <a:gd name="connsiteX185" fmla="*/ 1124082 w 1449756"/>
              <a:gd name="connsiteY185" fmla="*/ 937792 h 2018589"/>
              <a:gd name="connsiteX186" fmla="*/ 1155039 w 1449756"/>
              <a:gd name="connsiteY186" fmla="*/ 912075 h 2018589"/>
              <a:gd name="connsiteX187" fmla="*/ 1318392 w 1449756"/>
              <a:gd name="connsiteY187" fmla="*/ 902550 h 2018589"/>
              <a:gd name="connsiteX188" fmla="*/ 1351254 w 1449756"/>
              <a:gd name="connsiteY188" fmla="*/ 907789 h 2018589"/>
              <a:gd name="connsiteX189" fmla="*/ 1377448 w 1449756"/>
              <a:gd name="connsiteY189" fmla="*/ 938745 h 2018589"/>
              <a:gd name="connsiteX190" fmla="*/ 1398402 w 1449756"/>
              <a:gd name="connsiteY190" fmla="*/ 1045901 h 2018589"/>
              <a:gd name="connsiteX191" fmla="*/ 1386973 w 1449756"/>
              <a:gd name="connsiteY191" fmla="*/ 1059236 h 2018589"/>
              <a:gd name="connsiteX192" fmla="*/ 1316011 w 1449756"/>
              <a:gd name="connsiteY192" fmla="*/ 1058760 h 2018589"/>
              <a:gd name="connsiteX193" fmla="*/ 1316011 w 1449756"/>
              <a:gd name="connsiteY193" fmla="*/ 1058760 h 2018589"/>
              <a:gd name="connsiteX194" fmla="*/ 1296485 w 1449756"/>
              <a:gd name="connsiteY194" fmla="*/ 1058760 h 2018589"/>
              <a:gd name="connsiteX195" fmla="*/ 1296485 w 1449756"/>
              <a:gd name="connsiteY195" fmla="*/ 1058760 h 2018589"/>
              <a:gd name="connsiteX196" fmla="*/ 1208855 w 1449756"/>
              <a:gd name="connsiteY196" fmla="*/ 1059236 h 2018589"/>
              <a:gd name="connsiteX197" fmla="*/ 1195996 w 1449756"/>
              <a:gd name="connsiteY197" fmla="*/ 1066380 h 2018589"/>
              <a:gd name="connsiteX198" fmla="*/ 1207426 w 1449756"/>
              <a:gd name="connsiteY198" fmla="*/ 1074476 h 2018589"/>
              <a:gd name="connsiteX199" fmla="*/ 1237906 w 1449756"/>
              <a:gd name="connsiteY199" fmla="*/ 1077810 h 2018589"/>
              <a:gd name="connsiteX200" fmla="*/ 1241716 w 1449756"/>
              <a:gd name="connsiteY200" fmla="*/ 1078763 h 2018589"/>
              <a:gd name="connsiteX201" fmla="*/ 1313630 w 1449756"/>
              <a:gd name="connsiteY201" fmla="*/ 1084001 h 2018589"/>
              <a:gd name="connsiteX202" fmla="*/ 1369351 w 1449756"/>
              <a:gd name="connsiteY202" fmla="*/ 1086383 h 2018589"/>
              <a:gd name="connsiteX203" fmla="*/ 1401736 w 1449756"/>
              <a:gd name="connsiteY203" fmla="*/ 1123054 h 2018589"/>
              <a:gd name="connsiteX0" fmla="*/ 1448087 w 1457054"/>
              <a:gd name="connsiteY0" fmla="*/ 970177 h 2018589"/>
              <a:gd name="connsiteX1" fmla="*/ 1439038 w 1457054"/>
              <a:gd name="connsiteY1" fmla="*/ 956842 h 2018589"/>
              <a:gd name="connsiteX2" fmla="*/ 1421417 w 1457054"/>
              <a:gd name="connsiteY2" fmla="*/ 888262 h 2018589"/>
              <a:gd name="connsiteX3" fmla="*/ 1387603 w 1457054"/>
              <a:gd name="connsiteY3" fmla="*/ 820159 h 2018589"/>
              <a:gd name="connsiteX4" fmla="*/ 1380935 w 1457054"/>
              <a:gd name="connsiteY4" fmla="*/ 787774 h 2018589"/>
              <a:gd name="connsiteX5" fmla="*/ 1379507 w 1457054"/>
              <a:gd name="connsiteY5" fmla="*/ 715384 h 2018589"/>
              <a:gd name="connsiteX6" fmla="*/ 1385698 w 1457054"/>
              <a:gd name="connsiteY6" fmla="*/ 659662 h 2018589"/>
              <a:gd name="connsiteX7" fmla="*/ 1374268 w 1457054"/>
              <a:gd name="connsiteY7" fmla="*/ 612990 h 2018589"/>
              <a:gd name="connsiteX8" fmla="*/ 1371410 w 1457054"/>
              <a:gd name="connsiteY8" fmla="*/ 563936 h 2018589"/>
              <a:gd name="connsiteX9" fmla="*/ 1387127 w 1457054"/>
              <a:gd name="connsiteY9" fmla="*/ 424871 h 2018589"/>
              <a:gd name="connsiteX10" fmla="*/ 1374744 w 1457054"/>
              <a:gd name="connsiteY10" fmla="*/ 342956 h 2018589"/>
              <a:gd name="connsiteX11" fmla="*/ 1370458 w 1457054"/>
              <a:gd name="connsiteY11" fmla="*/ 255326 h 2018589"/>
              <a:gd name="connsiteX12" fmla="*/ 1302831 w 1457054"/>
              <a:gd name="connsiteY12" fmla="*/ 191508 h 2018589"/>
              <a:gd name="connsiteX13" fmla="*/ 1267588 w 1457054"/>
              <a:gd name="connsiteY13" fmla="*/ 176268 h 2018589"/>
              <a:gd name="connsiteX14" fmla="*/ 1243299 w 1457054"/>
              <a:gd name="connsiteY14" fmla="*/ 161505 h 2018589"/>
              <a:gd name="connsiteX15" fmla="*/ 1200913 w 1457054"/>
              <a:gd name="connsiteY15" fmla="*/ 127215 h 2018589"/>
              <a:gd name="connsiteX16" fmla="*/ 1189483 w 1457054"/>
              <a:gd name="connsiteY16" fmla="*/ 111022 h 2018589"/>
              <a:gd name="connsiteX17" fmla="*/ 1137572 w 1457054"/>
              <a:gd name="connsiteY17" fmla="*/ 91020 h 2018589"/>
              <a:gd name="connsiteX18" fmla="*/ 1026605 w 1457054"/>
              <a:gd name="connsiteY18" fmla="*/ 52920 h 2018589"/>
              <a:gd name="connsiteX19" fmla="*/ 963740 w 1457054"/>
              <a:gd name="connsiteY19" fmla="*/ 31965 h 2018589"/>
              <a:gd name="connsiteX20" fmla="*/ 902780 w 1457054"/>
              <a:gd name="connsiteY20" fmla="*/ 26726 h 2018589"/>
              <a:gd name="connsiteX21" fmla="*/ 828485 w 1457054"/>
              <a:gd name="connsiteY21" fmla="*/ 17677 h 2018589"/>
              <a:gd name="connsiteX22" fmla="*/ 723710 w 1457054"/>
              <a:gd name="connsiteY22" fmla="*/ 56 h 2018589"/>
              <a:gd name="connsiteX23" fmla="*/ 630365 w 1457054"/>
              <a:gd name="connsiteY23" fmla="*/ 11010 h 2018589"/>
              <a:gd name="connsiteX24" fmla="*/ 420339 w 1457054"/>
              <a:gd name="connsiteY24" fmla="*/ 83876 h 2018589"/>
              <a:gd name="connsiteX25" fmla="*/ 322231 w 1457054"/>
              <a:gd name="connsiteY25" fmla="*/ 158171 h 2018589"/>
              <a:gd name="connsiteX26" fmla="*/ 259843 w 1457054"/>
              <a:gd name="connsiteY26" fmla="*/ 228180 h 2018589"/>
              <a:gd name="connsiteX27" fmla="*/ 206979 w 1457054"/>
              <a:gd name="connsiteY27" fmla="*/ 292474 h 2018589"/>
              <a:gd name="connsiteX28" fmla="*/ 164593 w 1457054"/>
              <a:gd name="connsiteY28" fmla="*/ 380580 h 2018589"/>
              <a:gd name="connsiteX29" fmla="*/ 127921 w 1457054"/>
              <a:gd name="connsiteY29" fmla="*/ 577271 h 2018589"/>
              <a:gd name="connsiteX30" fmla="*/ 136970 w 1457054"/>
              <a:gd name="connsiteY30" fmla="*/ 680617 h 2018589"/>
              <a:gd name="connsiteX31" fmla="*/ 193644 w 1457054"/>
              <a:gd name="connsiteY31" fmla="*/ 825874 h 2018589"/>
              <a:gd name="connsiteX32" fmla="*/ 236506 w 1457054"/>
              <a:gd name="connsiteY32" fmla="*/ 892072 h 2018589"/>
              <a:gd name="connsiteX33" fmla="*/ 259367 w 1457054"/>
              <a:gd name="connsiteY33" fmla="*/ 921600 h 2018589"/>
              <a:gd name="connsiteX34" fmla="*/ 310801 w 1457054"/>
              <a:gd name="connsiteY34" fmla="*/ 1016374 h 2018589"/>
              <a:gd name="connsiteX35" fmla="*/ 335090 w 1457054"/>
              <a:gd name="connsiteY35" fmla="*/ 1153058 h 2018589"/>
              <a:gd name="connsiteX36" fmla="*/ 326994 w 1457054"/>
              <a:gd name="connsiteY36" fmla="*/ 1322603 h 2018589"/>
              <a:gd name="connsiteX37" fmla="*/ 292704 w 1457054"/>
              <a:gd name="connsiteY37" fmla="*/ 1397850 h 2018589"/>
              <a:gd name="connsiteX38" fmla="*/ 263653 w 1457054"/>
              <a:gd name="connsiteY38" fmla="*/ 1431664 h 2018589"/>
              <a:gd name="connsiteX39" fmla="*/ 23069 w 1457054"/>
              <a:gd name="connsiteY39" fmla="*/ 1611103 h 2018589"/>
              <a:gd name="connsiteX40" fmla="*/ 20505 w 1457054"/>
              <a:gd name="connsiteY40" fmla="*/ 1716302 h 2018589"/>
              <a:gd name="connsiteX41" fmla="*/ 336995 w 1457054"/>
              <a:gd name="connsiteY41" fmla="*/ 1465954 h 2018589"/>
              <a:gd name="connsiteX42" fmla="*/ 341758 w 1457054"/>
              <a:gd name="connsiteY42" fmla="*/ 1462620 h 2018589"/>
              <a:gd name="connsiteX43" fmla="*/ 406052 w 1457054"/>
              <a:gd name="connsiteY43" fmla="*/ 1330699 h 2018589"/>
              <a:gd name="connsiteX44" fmla="*/ 428912 w 1457054"/>
              <a:gd name="connsiteY44" fmla="*/ 1234020 h 2018589"/>
              <a:gd name="connsiteX45" fmla="*/ 452248 w 1457054"/>
              <a:gd name="connsiteY45" fmla="*/ 1156391 h 2018589"/>
              <a:gd name="connsiteX46" fmla="*/ 496063 w 1457054"/>
              <a:gd name="connsiteY46" fmla="*/ 1052569 h 2018589"/>
              <a:gd name="connsiteX47" fmla="*/ 487967 w 1457054"/>
              <a:gd name="connsiteY47" fmla="*/ 962081 h 2018589"/>
              <a:gd name="connsiteX48" fmla="*/ 490824 w 1457054"/>
              <a:gd name="connsiteY48" fmla="*/ 770152 h 2018589"/>
              <a:gd name="connsiteX49" fmla="*/ 501302 w 1457054"/>
              <a:gd name="connsiteY49" fmla="*/ 738720 h 2018589"/>
              <a:gd name="connsiteX50" fmla="*/ 560357 w 1457054"/>
              <a:gd name="connsiteY50" fmla="*/ 699191 h 2018589"/>
              <a:gd name="connsiteX51" fmla="*/ 634175 w 1457054"/>
              <a:gd name="connsiteY51" fmla="*/ 681570 h 2018589"/>
              <a:gd name="connsiteX52" fmla="*/ 771812 w 1457054"/>
              <a:gd name="connsiteY52" fmla="*/ 742054 h 2018589"/>
              <a:gd name="connsiteX53" fmla="*/ 857537 w 1457054"/>
              <a:gd name="connsiteY53" fmla="*/ 908265 h 2018589"/>
              <a:gd name="connsiteX54" fmla="*/ 850393 w 1457054"/>
              <a:gd name="connsiteY54" fmla="*/ 918742 h 2018589"/>
              <a:gd name="connsiteX55" fmla="*/ 752762 w 1457054"/>
              <a:gd name="connsiteY55" fmla="*/ 921600 h 2018589"/>
              <a:gd name="connsiteX56" fmla="*/ 673704 w 1457054"/>
              <a:gd name="connsiteY56" fmla="*/ 932554 h 2018589"/>
              <a:gd name="connsiteX57" fmla="*/ 703232 w 1457054"/>
              <a:gd name="connsiteY57" fmla="*/ 946841 h 2018589"/>
              <a:gd name="connsiteX58" fmla="*/ 1064705 w 1457054"/>
              <a:gd name="connsiteY58" fmla="*/ 946841 h 2018589"/>
              <a:gd name="connsiteX59" fmla="*/ 1086613 w 1457054"/>
              <a:gd name="connsiteY59" fmla="*/ 949222 h 2018589"/>
              <a:gd name="connsiteX60" fmla="*/ 1071373 w 1457054"/>
              <a:gd name="connsiteY60" fmla="*/ 1015421 h 2018589"/>
              <a:gd name="connsiteX61" fmla="*/ 1058038 w 1457054"/>
              <a:gd name="connsiteY61" fmla="*/ 1156867 h 2018589"/>
              <a:gd name="connsiteX62" fmla="*/ 1041846 w 1457054"/>
              <a:gd name="connsiteY62" fmla="*/ 1170679 h 2018589"/>
              <a:gd name="connsiteX63" fmla="*/ 997554 w 1457054"/>
              <a:gd name="connsiteY63" fmla="*/ 1173536 h 2018589"/>
              <a:gd name="connsiteX64" fmla="*/ 951834 w 1457054"/>
              <a:gd name="connsiteY64" fmla="*/ 1188776 h 2018589"/>
              <a:gd name="connsiteX65" fmla="*/ 808483 w 1457054"/>
              <a:gd name="connsiteY65" fmla="*/ 1164011 h 2018589"/>
              <a:gd name="connsiteX66" fmla="*/ 738474 w 1457054"/>
              <a:gd name="connsiteY66" fmla="*/ 1152105 h 2018589"/>
              <a:gd name="connsiteX67" fmla="*/ 679895 w 1457054"/>
              <a:gd name="connsiteY67" fmla="*/ 1140675 h 2018589"/>
              <a:gd name="connsiteX68" fmla="*/ 761810 w 1457054"/>
              <a:gd name="connsiteY68" fmla="*/ 1182109 h 2018589"/>
              <a:gd name="connsiteX69" fmla="*/ 946119 w 1457054"/>
              <a:gd name="connsiteY69" fmla="*/ 1240211 h 2018589"/>
              <a:gd name="connsiteX70" fmla="*/ 967074 w 1457054"/>
              <a:gd name="connsiteY70" fmla="*/ 1253070 h 2018589"/>
              <a:gd name="connsiteX71" fmla="*/ 1004222 w 1457054"/>
              <a:gd name="connsiteY71" fmla="*/ 1286408 h 2018589"/>
              <a:gd name="connsiteX72" fmla="*/ 1116617 w 1457054"/>
              <a:gd name="connsiteY72" fmla="*/ 1374990 h 2018589"/>
              <a:gd name="connsiteX73" fmla="*/ 998507 w 1457054"/>
              <a:gd name="connsiteY73" fmla="*/ 1376895 h 2018589"/>
              <a:gd name="connsiteX74" fmla="*/ 909448 w 1457054"/>
              <a:gd name="connsiteY74" fmla="*/ 1400708 h 2018589"/>
              <a:gd name="connsiteX75" fmla="*/ 881349 w 1457054"/>
              <a:gd name="connsiteY75" fmla="*/ 1481194 h 2018589"/>
              <a:gd name="connsiteX76" fmla="*/ 858965 w 1457054"/>
              <a:gd name="connsiteY76" fmla="*/ 1585969 h 2018589"/>
              <a:gd name="connsiteX77" fmla="*/ 852774 w 1457054"/>
              <a:gd name="connsiteY77" fmla="*/ 1707889 h 2018589"/>
              <a:gd name="connsiteX78" fmla="*/ 947072 w 1457054"/>
              <a:gd name="connsiteY78" fmla="*/ 1961730 h 2018589"/>
              <a:gd name="connsiteX79" fmla="*/ 978028 w 1457054"/>
              <a:gd name="connsiteY79" fmla="*/ 2007927 h 2018589"/>
              <a:gd name="connsiteX80" fmla="*/ 995649 w 1457054"/>
              <a:gd name="connsiteY80" fmla="*/ 2005545 h 2018589"/>
              <a:gd name="connsiteX81" fmla="*/ 965169 w 1457054"/>
              <a:gd name="connsiteY81" fmla="*/ 1863623 h 2018589"/>
              <a:gd name="connsiteX82" fmla="*/ 930403 w 1457054"/>
              <a:gd name="connsiteY82" fmla="*/ 1739321 h 2018589"/>
              <a:gd name="connsiteX83" fmla="*/ 933260 w 1457054"/>
              <a:gd name="connsiteY83" fmla="*/ 1626450 h 2018589"/>
              <a:gd name="connsiteX84" fmla="*/ 948024 w 1457054"/>
              <a:gd name="connsiteY84" fmla="*/ 1547869 h 2018589"/>
              <a:gd name="connsiteX85" fmla="*/ 955168 w 1457054"/>
              <a:gd name="connsiteY85" fmla="*/ 1509293 h 2018589"/>
              <a:gd name="connsiteX86" fmla="*/ 964217 w 1457054"/>
              <a:gd name="connsiteY86" fmla="*/ 1485956 h 2018589"/>
              <a:gd name="connsiteX87" fmla="*/ 988029 w 1457054"/>
              <a:gd name="connsiteY87" fmla="*/ 1463096 h 2018589"/>
              <a:gd name="connsiteX88" fmla="*/ 1128047 w 1457054"/>
              <a:gd name="connsiteY88" fmla="*/ 1449761 h 2018589"/>
              <a:gd name="connsiteX89" fmla="*/ 1259015 w 1457054"/>
              <a:gd name="connsiteY89" fmla="*/ 1462144 h 2018589"/>
              <a:gd name="connsiteX90" fmla="*/ 1317118 w 1457054"/>
              <a:gd name="connsiteY90" fmla="*/ 1442141 h 2018589"/>
              <a:gd name="connsiteX91" fmla="*/ 1336644 w 1457054"/>
              <a:gd name="connsiteY91" fmla="*/ 1404994 h 2018589"/>
              <a:gd name="connsiteX92" fmla="*/ 1429513 w 1457054"/>
              <a:gd name="connsiteY92" fmla="*/ 1216399 h 2018589"/>
              <a:gd name="connsiteX93" fmla="*/ 1453802 w 1457054"/>
              <a:gd name="connsiteY93" fmla="*/ 1015897 h 2018589"/>
              <a:gd name="connsiteX94" fmla="*/ 1445706 w 1457054"/>
              <a:gd name="connsiteY94" fmla="*/ 975416 h 2018589"/>
              <a:gd name="connsiteX95" fmla="*/ 1448087 w 1457054"/>
              <a:gd name="connsiteY95" fmla="*/ 970177 h 2018589"/>
              <a:gd name="connsiteX96" fmla="*/ 526543 w 1457054"/>
              <a:gd name="connsiteY96" fmla="*/ 447255 h 2018589"/>
              <a:gd name="connsiteX97" fmla="*/ 563690 w 1457054"/>
              <a:gd name="connsiteY97" fmla="*/ 449160 h 2018589"/>
              <a:gd name="connsiteX98" fmla="*/ 457963 w 1457054"/>
              <a:gd name="connsiteY98" fmla="*/ 509167 h 2018589"/>
              <a:gd name="connsiteX99" fmla="*/ 382239 w 1457054"/>
              <a:gd name="connsiteY99" fmla="*/ 512025 h 2018589"/>
              <a:gd name="connsiteX100" fmla="*/ 418434 w 1457054"/>
              <a:gd name="connsiteY100" fmla="*/ 423442 h 2018589"/>
              <a:gd name="connsiteX101" fmla="*/ 394622 w 1457054"/>
              <a:gd name="connsiteY101" fmla="*/ 436777 h 2018589"/>
              <a:gd name="connsiteX102" fmla="*/ 332709 w 1457054"/>
              <a:gd name="connsiteY102" fmla="*/ 490594 h 2018589"/>
              <a:gd name="connsiteX103" fmla="*/ 294133 w 1457054"/>
              <a:gd name="connsiteY103" fmla="*/ 516787 h 2018589"/>
              <a:gd name="connsiteX104" fmla="*/ 527495 w 1457054"/>
              <a:gd name="connsiteY104" fmla="*/ 316762 h 2018589"/>
              <a:gd name="connsiteX105" fmla="*/ 530353 w 1457054"/>
              <a:gd name="connsiteY105" fmla="*/ 319620 h 2018589"/>
              <a:gd name="connsiteX106" fmla="*/ 499397 w 1457054"/>
              <a:gd name="connsiteY106" fmla="*/ 363911 h 2018589"/>
              <a:gd name="connsiteX107" fmla="*/ 496063 w 1457054"/>
              <a:gd name="connsiteY107" fmla="*/ 372484 h 2018589"/>
              <a:gd name="connsiteX108" fmla="*/ 505112 w 1457054"/>
              <a:gd name="connsiteY108" fmla="*/ 373912 h 2018589"/>
              <a:gd name="connsiteX109" fmla="*/ 572263 w 1457054"/>
              <a:gd name="connsiteY109" fmla="*/ 362482 h 2018589"/>
              <a:gd name="connsiteX110" fmla="*/ 585122 w 1457054"/>
              <a:gd name="connsiteY110" fmla="*/ 362006 h 2018589"/>
              <a:gd name="connsiteX111" fmla="*/ 525590 w 1457054"/>
              <a:gd name="connsiteY111" fmla="*/ 416775 h 2018589"/>
              <a:gd name="connsiteX112" fmla="*/ 525590 w 1457054"/>
              <a:gd name="connsiteY112" fmla="*/ 416775 h 2018589"/>
              <a:gd name="connsiteX113" fmla="*/ 517494 w 1457054"/>
              <a:gd name="connsiteY113" fmla="*/ 432015 h 2018589"/>
              <a:gd name="connsiteX114" fmla="*/ 526543 w 1457054"/>
              <a:gd name="connsiteY114" fmla="*/ 447255 h 2018589"/>
              <a:gd name="connsiteX115" fmla="*/ 1088518 w 1457054"/>
              <a:gd name="connsiteY115" fmla="*/ 859211 h 2018589"/>
              <a:gd name="connsiteX116" fmla="*/ 1072802 w 1457054"/>
              <a:gd name="connsiteY116" fmla="*/ 861116 h 2018589"/>
              <a:gd name="connsiteX117" fmla="*/ 1079946 w 1457054"/>
              <a:gd name="connsiteY117" fmla="*/ 879214 h 2018589"/>
              <a:gd name="connsiteX118" fmla="*/ 1059467 w 1457054"/>
              <a:gd name="connsiteY118" fmla="*/ 906360 h 2018589"/>
              <a:gd name="connsiteX119" fmla="*/ 901828 w 1457054"/>
              <a:gd name="connsiteY119" fmla="*/ 907789 h 2018589"/>
              <a:gd name="connsiteX120" fmla="*/ 893732 w 1457054"/>
              <a:gd name="connsiteY120" fmla="*/ 895882 h 2018589"/>
              <a:gd name="connsiteX121" fmla="*/ 901352 w 1457054"/>
              <a:gd name="connsiteY121" fmla="*/ 835399 h 2018589"/>
              <a:gd name="connsiteX122" fmla="*/ 901352 w 1457054"/>
              <a:gd name="connsiteY122" fmla="*/ 835399 h 2018589"/>
              <a:gd name="connsiteX123" fmla="*/ 902780 w 1457054"/>
              <a:gd name="connsiteY123" fmla="*/ 827302 h 2018589"/>
              <a:gd name="connsiteX124" fmla="*/ 913734 w 1457054"/>
              <a:gd name="connsiteY124" fmla="*/ 730624 h 2018589"/>
              <a:gd name="connsiteX125" fmla="*/ 930879 w 1457054"/>
              <a:gd name="connsiteY125" fmla="*/ 665854 h 2018589"/>
              <a:gd name="connsiteX126" fmla="*/ 960407 w 1457054"/>
              <a:gd name="connsiteY126" fmla="*/ 645375 h 2018589"/>
              <a:gd name="connsiteX127" fmla="*/ 1150907 w 1457054"/>
              <a:gd name="connsiteY127" fmla="*/ 546315 h 2018589"/>
              <a:gd name="connsiteX128" fmla="*/ 1161860 w 1457054"/>
              <a:gd name="connsiteY128" fmla="*/ 545839 h 2018589"/>
              <a:gd name="connsiteX129" fmla="*/ 1158527 w 1457054"/>
              <a:gd name="connsiteY129" fmla="*/ 556792 h 2018589"/>
              <a:gd name="connsiteX130" fmla="*/ 1030415 w 1457054"/>
              <a:gd name="connsiteY130" fmla="*/ 718241 h 2018589"/>
              <a:gd name="connsiteX131" fmla="*/ 1035178 w 1457054"/>
              <a:gd name="connsiteY131" fmla="*/ 731100 h 2018589"/>
              <a:gd name="connsiteX132" fmla="*/ 1035178 w 1457054"/>
              <a:gd name="connsiteY132" fmla="*/ 731100 h 2018589"/>
              <a:gd name="connsiteX133" fmla="*/ 1110902 w 1457054"/>
              <a:gd name="connsiteY133" fmla="*/ 686809 h 2018589"/>
              <a:gd name="connsiteX134" fmla="*/ 1144715 w 1457054"/>
              <a:gd name="connsiteY134" fmla="*/ 666330 h 2018589"/>
              <a:gd name="connsiteX135" fmla="*/ 1150430 w 1457054"/>
              <a:gd name="connsiteY135" fmla="*/ 664425 h 2018589"/>
              <a:gd name="connsiteX136" fmla="*/ 1144715 w 1457054"/>
              <a:gd name="connsiteY136" fmla="*/ 666330 h 2018589"/>
              <a:gd name="connsiteX137" fmla="*/ 1179006 w 1457054"/>
              <a:gd name="connsiteY137" fmla="*/ 645851 h 2018589"/>
              <a:gd name="connsiteX138" fmla="*/ 1271398 w 1457054"/>
              <a:gd name="connsiteY138" fmla="*/ 589177 h 2018589"/>
              <a:gd name="connsiteX139" fmla="*/ 1286162 w 1457054"/>
              <a:gd name="connsiteY139" fmla="*/ 580129 h 2018589"/>
              <a:gd name="connsiteX140" fmla="*/ 1314260 w 1457054"/>
              <a:gd name="connsiteY140" fmla="*/ 590130 h 2018589"/>
              <a:gd name="connsiteX141" fmla="*/ 1325690 w 1457054"/>
              <a:gd name="connsiteY141" fmla="*/ 727766 h 2018589"/>
              <a:gd name="connsiteX142" fmla="*/ 1316642 w 1457054"/>
              <a:gd name="connsiteY142" fmla="*/ 768247 h 2018589"/>
              <a:gd name="connsiteX143" fmla="*/ 1316642 w 1457054"/>
              <a:gd name="connsiteY143" fmla="*/ 768247 h 2018589"/>
              <a:gd name="connsiteX144" fmla="*/ 1304735 w 1457054"/>
              <a:gd name="connsiteY144" fmla="*/ 850162 h 2018589"/>
              <a:gd name="connsiteX145" fmla="*/ 1291400 w 1457054"/>
              <a:gd name="connsiteY145" fmla="*/ 858735 h 2018589"/>
              <a:gd name="connsiteX146" fmla="*/ 1202342 w 1457054"/>
              <a:gd name="connsiteY146" fmla="*/ 858735 h 2018589"/>
              <a:gd name="connsiteX147" fmla="*/ 1088518 w 1457054"/>
              <a:gd name="connsiteY147" fmla="*/ 859211 h 2018589"/>
              <a:gd name="connsiteX148" fmla="*/ 1409034 w 1457054"/>
              <a:gd name="connsiteY148" fmla="*/ 1123054 h 2018589"/>
              <a:gd name="connsiteX149" fmla="*/ 1406177 w 1457054"/>
              <a:gd name="connsiteY149" fmla="*/ 1141151 h 2018589"/>
              <a:gd name="connsiteX150" fmla="*/ 1406177 w 1457054"/>
              <a:gd name="connsiteY150" fmla="*/ 1141151 h 2018589"/>
              <a:gd name="connsiteX151" fmla="*/ 1405700 w 1457054"/>
              <a:gd name="connsiteY151" fmla="*/ 1151153 h 2018589"/>
              <a:gd name="connsiteX152" fmla="*/ 1358075 w 1457054"/>
              <a:gd name="connsiteY152" fmla="*/ 1181633 h 2018589"/>
              <a:gd name="connsiteX153" fmla="*/ 1269969 w 1457054"/>
              <a:gd name="connsiteY153" fmla="*/ 1157820 h 2018589"/>
              <a:gd name="connsiteX154" fmla="*/ 1209962 w 1457054"/>
              <a:gd name="connsiteY154" fmla="*/ 1147342 h 2018589"/>
              <a:gd name="connsiteX155" fmla="*/ 1195674 w 1457054"/>
              <a:gd name="connsiteY155" fmla="*/ 1150676 h 2018589"/>
              <a:gd name="connsiteX156" fmla="*/ 1212343 w 1457054"/>
              <a:gd name="connsiteY156" fmla="*/ 1163535 h 2018589"/>
              <a:gd name="connsiteX157" fmla="*/ 1212343 w 1457054"/>
              <a:gd name="connsiteY157" fmla="*/ 1163535 h 2018589"/>
              <a:gd name="connsiteX158" fmla="*/ 1284733 w 1457054"/>
              <a:gd name="connsiteY158" fmla="*/ 1190205 h 2018589"/>
              <a:gd name="connsiteX159" fmla="*/ 1284733 w 1457054"/>
              <a:gd name="connsiteY159" fmla="*/ 1190205 h 2018589"/>
              <a:gd name="connsiteX160" fmla="*/ 1304735 w 1457054"/>
              <a:gd name="connsiteY160" fmla="*/ 1197349 h 2018589"/>
              <a:gd name="connsiteX161" fmla="*/ 1304735 w 1457054"/>
              <a:gd name="connsiteY161" fmla="*/ 1197349 h 2018589"/>
              <a:gd name="connsiteX162" fmla="*/ 1378078 w 1457054"/>
              <a:gd name="connsiteY162" fmla="*/ 1223543 h 2018589"/>
              <a:gd name="connsiteX163" fmla="*/ 1383793 w 1457054"/>
              <a:gd name="connsiteY163" fmla="*/ 1237354 h 2018589"/>
              <a:gd name="connsiteX164" fmla="*/ 1360457 w 1457054"/>
              <a:gd name="connsiteY164" fmla="*/ 1279740 h 2018589"/>
              <a:gd name="connsiteX165" fmla="*/ 1360457 w 1457054"/>
              <a:gd name="connsiteY165" fmla="*/ 1279740 h 2018589"/>
              <a:gd name="connsiteX166" fmla="*/ 1349503 w 1457054"/>
              <a:gd name="connsiteY166" fmla="*/ 1300219 h 2018589"/>
              <a:gd name="connsiteX167" fmla="*/ 1349503 w 1457054"/>
              <a:gd name="connsiteY167" fmla="*/ 1300219 h 2018589"/>
              <a:gd name="connsiteX168" fmla="*/ 1306640 w 1457054"/>
              <a:gd name="connsiteY168" fmla="*/ 1381181 h 2018589"/>
              <a:gd name="connsiteX169" fmla="*/ 1252348 w 1457054"/>
              <a:gd name="connsiteY169" fmla="*/ 1392611 h 2018589"/>
              <a:gd name="connsiteX170" fmla="*/ 1152335 w 1457054"/>
              <a:gd name="connsiteY170" fmla="*/ 1327841 h 2018589"/>
              <a:gd name="connsiteX171" fmla="*/ 1152335 w 1457054"/>
              <a:gd name="connsiteY171" fmla="*/ 1327841 h 2018589"/>
              <a:gd name="connsiteX172" fmla="*/ 1043274 w 1457054"/>
              <a:gd name="connsiteY172" fmla="*/ 1256404 h 2018589"/>
              <a:gd name="connsiteX173" fmla="*/ 1027082 w 1457054"/>
              <a:gd name="connsiteY173" fmla="*/ 1224971 h 2018589"/>
              <a:gd name="connsiteX174" fmla="*/ 1034225 w 1457054"/>
              <a:gd name="connsiteY174" fmla="*/ 1219733 h 2018589"/>
              <a:gd name="connsiteX175" fmla="*/ 1077564 w 1457054"/>
              <a:gd name="connsiteY175" fmla="*/ 1222590 h 2018589"/>
              <a:gd name="connsiteX176" fmla="*/ 1099472 w 1457054"/>
              <a:gd name="connsiteY176" fmla="*/ 1202588 h 2018589"/>
              <a:gd name="connsiteX177" fmla="*/ 1102329 w 1457054"/>
              <a:gd name="connsiteY177" fmla="*/ 1186871 h 2018589"/>
              <a:gd name="connsiteX178" fmla="*/ 1102329 w 1457054"/>
              <a:gd name="connsiteY178" fmla="*/ 1186871 h 2018589"/>
              <a:gd name="connsiteX179" fmla="*/ 1103282 w 1457054"/>
              <a:gd name="connsiteY179" fmla="*/ 1173060 h 2018589"/>
              <a:gd name="connsiteX180" fmla="*/ 1104710 w 1457054"/>
              <a:gd name="connsiteY180" fmla="*/ 1164964 h 2018589"/>
              <a:gd name="connsiteX181" fmla="*/ 1104710 w 1457054"/>
              <a:gd name="connsiteY181" fmla="*/ 1164964 h 2018589"/>
              <a:gd name="connsiteX182" fmla="*/ 1108044 w 1457054"/>
              <a:gd name="connsiteY182" fmla="*/ 1133531 h 2018589"/>
              <a:gd name="connsiteX183" fmla="*/ 1108044 w 1457054"/>
              <a:gd name="connsiteY183" fmla="*/ 1133531 h 2018589"/>
              <a:gd name="connsiteX184" fmla="*/ 1128047 w 1457054"/>
              <a:gd name="connsiteY184" fmla="*/ 955890 h 2018589"/>
              <a:gd name="connsiteX185" fmla="*/ 1131380 w 1457054"/>
              <a:gd name="connsiteY185" fmla="*/ 937792 h 2018589"/>
              <a:gd name="connsiteX186" fmla="*/ 1162337 w 1457054"/>
              <a:gd name="connsiteY186" fmla="*/ 912075 h 2018589"/>
              <a:gd name="connsiteX187" fmla="*/ 1325690 w 1457054"/>
              <a:gd name="connsiteY187" fmla="*/ 902550 h 2018589"/>
              <a:gd name="connsiteX188" fmla="*/ 1358552 w 1457054"/>
              <a:gd name="connsiteY188" fmla="*/ 907789 h 2018589"/>
              <a:gd name="connsiteX189" fmla="*/ 1384746 w 1457054"/>
              <a:gd name="connsiteY189" fmla="*/ 938745 h 2018589"/>
              <a:gd name="connsiteX190" fmla="*/ 1405700 w 1457054"/>
              <a:gd name="connsiteY190" fmla="*/ 1045901 h 2018589"/>
              <a:gd name="connsiteX191" fmla="*/ 1394271 w 1457054"/>
              <a:gd name="connsiteY191" fmla="*/ 1059236 h 2018589"/>
              <a:gd name="connsiteX192" fmla="*/ 1323309 w 1457054"/>
              <a:gd name="connsiteY192" fmla="*/ 1058760 h 2018589"/>
              <a:gd name="connsiteX193" fmla="*/ 1323309 w 1457054"/>
              <a:gd name="connsiteY193" fmla="*/ 1058760 h 2018589"/>
              <a:gd name="connsiteX194" fmla="*/ 1303783 w 1457054"/>
              <a:gd name="connsiteY194" fmla="*/ 1058760 h 2018589"/>
              <a:gd name="connsiteX195" fmla="*/ 1303783 w 1457054"/>
              <a:gd name="connsiteY195" fmla="*/ 1058760 h 2018589"/>
              <a:gd name="connsiteX196" fmla="*/ 1216153 w 1457054"/>
              <a:gd name="connsiteY196" fmla="*/ 1059236 h 2018589"/>
              <a:gd name="connsiteX197" fmla="*/ 1203294 w 1457054"/>
              <a:gd name="connsiteY197" fmla="*/ 1066380 h 2018589"/>
              <a:gd name="connsiteX198" fmla="*/ 1214724 w 1457054"/>
              <a:gd name="connsiteY198" fmla="*/ 1074476 h 2018589"/>
              <a:gd name="connsiteX199" fmla="*/ 1245204 w 1457054"/>
              <a:gd name="connsiteY199" fmla="*/ 1077810 h 2018589"/>
              <a:gd name="connsiteX200" fmla="*/ 1249014 w 1457054"/>
              <a:gd name="connsiteY200" fmla="*/ 1078763 h 2018589"/>
              <a:gd name="connsiteX201" fmla="*/ 1320928 w 1457054"/>
              <a:gd name="connsiteY201" fmla="*/ 1084001 h 2018589"/>
              <a:gd name="connsiteX202" fmla="*/ 1376649 w 1457054"/>
              <a:gd name="connsiteY202" fmla="*/ 1086383 h 2018589"/>
              <a:gd name="connsiteX203" fmla="*/ 1409034 w 1457054"/>
              <a:gd name="connsiteY203" fmla="*/ 1123054 h 2018589"/>
              <a:gd name="connsiteX0" fmla="*/ 1435282 w 1444249"/>
              <a:gd name="connsiteY0" fmla="*/ 970177 h 2018589"/>
              <a:gd name="connsiteX1" fmla="*/ 1426233 w 1444249"/>
              <a:gd name="connsiteY1" fmla="*/ 956842 h 2018589"/>
              <a:gd name="connsiteX2" fmla="*/ 1408612 w 1444249"/>
              <a:gd name="connsiteY2" fmla="*/ 888262 h 2018589"/>
              <a:gd name="connsiteX3" fmla="*/ 1374798 w 1444249"/>
              <a:gd name="connsiteY3" fmla="*/ 820159 h 2018589"/>
              <a:gd name="connsiteX4" fmla="*/ 1368130 w 1444249"/>
              <a:gd name="connsiteY4" fmla="*/ 787774 h 2018589"/>
              <a:gd name="connsiteX5" fmla="*/ 1366702 w 1444249"/>
              <a:gd name="connsiteY5" fmla="*/ 715384 h 2018589"/>
              <a:gd name="connsiteX6" fmla="*/ 1372893 w 1444249"/>
              <a:gd name="connsiteY6" fmla="*/ 659662 h 2018589"/>
              <a:gd name="connsiteX7" fmla="*/ 1361463 w 1444249"/>
              <a:gd name="connsiteY7" fmla="*/ 612990 h 2018589"/>
              <a:gd name="connsiteX8" fmla="*/ 1358605 w 1444249"/>
              <a:gd name="connsiteY8" fmla="*/ 563936 h 2018589"/>
              <a:gd name="connsiteX9" fmla="*/ 1374322 w 1444249"/>
              <a:gd name="connsiteY9" fmla="*/ 424871 h 2018589"/>
              <a:gd name="connsiteX10" fmla="*/ 1361939 w 1444249"/>
              <a:gd name="connsiteY10" fmla="*/ 342956 h 2018589"/>
              <a:gd name="connsiteX11" fmla="*/ 1357653 w 1444249"/>
              <a:gd name="connsiteY11" fmla="*/ 255326 h 2018589"/>
              <a:gd name="connsiteX12" fmla="*/ 1290026 w 1444249"/>
              <a:gd name="connsiteY12" fmla="*/ 191508 h 2018589"/>
              <a:gd name="connsiteX13" fmla="*/ 1254783 w 1444249"/>
              <a:gd name="connsiteY13" fmla="*/ 176268 h 2018589"/>
              <a:gd name="connsiteX14" fmla="*/ 1230494 w 1444249"/>
              <a:gd name="connsiteY14" fmla="*/ 161505 h 2018589"/>
              <a:gd name="connsiteX15" fmla="*/ 1188108 w 1444249"/>
              <a:gd name="connsiteY15" fmla="*/ 127215 h 2018589"/>
              <a:gd name="connsiteX16" fmla="*/ 1176678 w 1444249"/>
              <a:gd name="connsiteY16" fmla="*/ 111022 h 2018589"/>
              <a:gd name="connsiteX17" fmla="*/ 1124767 w 1444249"/>
              <a:gd name="connsiteY17" fmla="*/ 91020 h 2018589"/>
              <a:gd name="connsiteX18" fmla="*/ 1013800 w 1444249"/>
              <a:gd name="connsiteY18" fmla="*/ 52920 h 2018589"/>
              <a:gd name="connsiteX19" fmla="*/ 950935 w 1444249"/>
              <a:gd name="connsiteY19" fmla="*/ 31965 h 2018589"/>
              <a:gd name="connsiteX20" fmla="*/ 889975 w 1444249"/>
              <a:gd name="connsiteY20" fmla="*/ 26726 h 2018589"/>
              <a:gd name="connsiteX21" fmla="*/ 815680 w 1444249"/>
              <a:gd name="connsiteY21" fmla="*/ 17677 h 2018589"/>
              <a:gd name="connsiteX22" fmla="*/ 710905 w 1444249"/>
              <a:gd name="connsiteY22" fmla="*/ 56 h 2018589"/>
              <a:gd name="connsiteX23" fmla="*/ 617560 w 1444249"/>
              <a:gd name="connsiteY23" fmla="*/ 11010 h 2018589"/>
              <a:gd name="connsiteX24" fmla="*/ 407534 w 1444249"/>
              <a:gd name="connsiteY24" fmla="*/ 83876 h 2018589"/>
              <a:gd name="connsiteX25" fmla="*/ 309426 w 1444249"/>
              <a:gd name="connsiteY25" fmla="*/ 158171 h 2018589"/>
              <a:gd name="connsiteX26" fmla="*/ 247038 w 1444249"/>
              <a:gd name="connsiteY26" fmla="*/ 228180 h 2018589"/>
              <a:gd name="connsiteX27" fmla="*/ 194174 w 1444249"/>
              <a:gd name="connsiteY27" fmla="*/ 292474 h 2018589"/>
              <a:gd name="connsiteX28" fmla="*/ 151788 w 1444249"/>
              <a:gd name="connsiteY28" fmla="*/ 380580 h 2018589"/>
              <a:gd name="connsiteX29" fmla="*/ 115116 w 1444249"/>
              <a:gd name="connsiteY29" fmla="*/ 577271 h 2018589"/>
              <a:gd name="connsiteX30" fmla="*/ 124165 w 1444249"/>
              <a:gd name="connsiteY30" fmla="*/ 680617 h 2018589"/>
              <a:gd name="connsiteX31" fmla="*/ 180839 w 1444249"/>
              <a:gd name="connsiteY31" fmla="*/ 825874 h 2018589"/>
              <a:gd name="connsiteX32" fmla="*/ 223701 w 1444249"/>
              <a:gd name="connsiteY32" fmla="*/ 892072 h 2018589"/>
              <a:gd name="connsiteX33" fmla="*/ 246562 w 1444249"/>
              <a:gd name="connsiteY33" fmla="*/ 921600 h 2018589"/>
              <a:gd name="connsiteX34" fmla="*/ 297996 w 1444249"/>
              <a:gd name="connsiteY34" fmla="*/ 1016374 h 2018589"/>
              <a:gd name="connsiteX35" fmla="*/ 322285 w 1444249"/>
              <a:gd name="connsiteY35" fmla="*/ 1153058 h 2018589"/>
              <a:gd name="connsiteX36" fmla="*/ 314189 w 1444249"/>
              <a:gd name="connsiteY36" fmla="*/ 1322603 h 2018589"/>
              <a:gd name="connsiteX37" fmla="*/ 279899 w 1444249"/>
              <a:gd name="connsiteY37" fmla="*/ 1397850 h 2018589"/>
              <a:gd name="connsiteX38" fmla="*/ 250848 w 1444249"/>
              <a:gd name="connsiteY38" fmla="*/ 1431664 h 2018589"/>
              <a:gd name="connsiteX39" fmla="*/ 10264 w 1444249"/>
              <a:gd name="connsiteY39" fmla="*/ 1611103 h 2018589"/>
              <a:gd name="connsiteX40" fmla="*/ 7700 w 1444249"/>
              <a:gd name="connsiteY40" fmla="*/ 1716302 h 2018589"/>
              <a:gd name="connsiteX41" fmla="*/ 324190 w 1444249"/>
              <a:gd name="connsiteY41" fmla="*/ 1465954 h 2018589"/>
              <a:gd name="connsiteX42" fmla="*/ 328953 w 1444249"/>
              <a:gd name="connsiteY42" fmla="*/ 1462620 h 2018589"/>
              <a:gd name="connsiteX43" fmla="*/ 393247 w 1444249"/>
              <a:gd name="connsiteY43" fmla="*/ 1330699 h 2018589"/>
              <a:gd name="connsiteX44" fmla="*/ 416107 w 1444249"/>
              <a:gd name="connsiteY44" fmla="*/ 1234020 h 2018589"/>
              <a:gd name="connsiteX45" fmla="*/ 439443 w 1444249"/>
              <a:gd name="connsiteY45" fmla="*/ 1156391 h 2018589"/>
              <a:gd name="connsiteX46" fmla="*/ 483258 w 1444249"/>
              <a:gd name="connsiteY46" fmla="*/ 1052569 h 2018589"/>
              <a:gd name="connsiteX47" fmla="*/ 475162 w 1444249"/>
              <a:gd name="connsiteY47" fmla="*/ 962081 h 2018589"/>
              <a:gd name="connsiteX48" fmla="*/ 478019 w 1444249"/>
              <a:gd name="connsiteY48" fmla="*/ 770152 h 2018589"/>
              <a:gd name="connsiteX49" fmla="*/ 488497 w 1444249"/>
              <a:gd name="connsiteY49" fmla="*/ 738720 h 2018589"/>
              <a:gd name="connsiteX50" fmla="*/ 547552 w 1444249"/>
              <a:gd name="connsiteY50" fmla="*/ 699191 h 2018589"/>
              <a:gd name="connsiteX51" fmla="*/ 621370 w 1444249"/>
              <a:gd name="connsiteY51" fmla="*/ 681570 h 2018589"/>
              <a:gd name="connsiteX52" fmla="*/ 759007 w 1444249"/>
              <a:gd name="connsiteY52" fmla="*/ 742054 h 2018589"/>
              <a:gd name="connsiteX53" fmla="*/ 844732 w 1444249"/>
              <a:gd name="connsiteY53" fmla="*/ 908265 h 2018589"/>
              <a:gd name="connsiteX54" fmla="*/ 837588 w 1444249"/>
              <a:gd name="connsiteY54" fmla="*/ 918742 h 2018589"/>
              <a:gd name="connsiteX55" fmla="*/ 739957 w 1444249"/>
              <a:gd name="connsiteY55" fmla="*/ 921600 h 2018589"/>
              <a:gd name="connsiteX56" fmla="*/ 660899 w 1444249"/>
              <a:gd name="connsiteY56" fmla="*/ 932554 h 2018589"/>
              <a:gd name="connsiteX57" fmla="*/ 690427 w 1444249"/>
              <a:gd name="connsiteY57" fmla="*/ 946841 h 2018589"/>
              <a:gd name="connsiteX58" fmla="*/ 1051900 w 1444249"/>
              <a:gd name="connsiteY58" fmla="*/ 946841 h 2018589"/>
              <a:gd name="connsiteX59" fmla="*/ 1073808 w 1444249"/>
              <a:gd name="connsiteY59" fmla="*/ 949222 h 2018589"/>
              <a:gd name="connsiteX60" fmla="*/ 1058568 w 1444249"/>
              <a:gd name="connsiteY60" fmla="*/ 1015421 h 2018589"/>
              <a:gd name="connsiteX61" fmla="*/ 1045233 w 1444249"/>
              <a:gd name="connsiteY61" fmla="*/ 1156867 h 2018589"/>
              <a:gd name="connsiteX62" fmla="*/ 1029041 w 1444249"/>
              <a:gd name="connsiteY62" fmla="*/ 1170679 h 2018589"/>
              <a:gd name="connsiteX63" fmla="*/ 984749 w 1444249"/>
              <a:gd name="connsiteY63" fmla="*/ 1173536 h 2018589"/>
              <a:gd name="connsiteX64" fmla="*/ 939029 w 1444249"/>
              <a:gd name="connsiteY64" fmla="*/ 1188776 h 2018589"/>
              <a:gd name="connsiteX65" fmla="*/ 795678 w 1444249"/>
              <a:gd name="connsiteY65" fmla="*/ 1164011 h 2018589"/>
              <a:gd name="connsiteX66" fmla="*/ 725669 w 1444249"/>
              <a:gd name="connsiteY66" fmla="*/ 1152105 h 2018589"/>
              <a:gd name="connsiteX67" fmla="*/ 667090 w 1444249"/>
              <a:gd name="connsiteY67" fmla="*/ 1140675 h 2018589"/>
              <a:gd name="connsiteX68" fmla="*/ 749005 w 1444249"/>
              <a:gd name="connsiteY68" fmla="*/ 1182109 h 2018589"/>
              <a:gd name="connsiteX69" fmla="*/ 933314 w 1444249"/>
              <a:gd name="connsiteY69" fmla="*/ 1240211 h 2018589"/>
              <a:gd name="connsiteX70" fmla="*/ 954269 w 1444249"/>
              <a:gd name="connsiteY70" fmla="*/ 1253070 h 2018589"/>
              <a:gd name="connsiteX71" fmla="*/ 991417 w 1444249"/>
              <a:gd name="connsiteY71" fmla="*/ 1286408 h 2018589"/>
              <a:gd name="connsiteX72" fmla="*/ 1103812 w 1444249"/>
              <a:gd name="connsiteY72" fmla="*/ 1374990 h 2018589"/>
              <a:gd name="connsiteX73" fmla="*/ 985702 w 1444249"/>
              <a:gd name="connsiteY73" fmla="*/ 1376895 h 2018589"/>
              <a:gd name="connsiteX74" fmla="*/ 896643 w 1444249"/>
              <a:gd name="connsiteY74" fmla="*/ 1400708 h 2018589"/>
              <a:gd name="connsiteX75" fmla="*/ 868544 w 1444249"/>
              <a:gd name="connsiteY75" fmla="*/ 1481194 h 2018589"/>
              <a:gd name="connsiteX76" fmla="*/ 846160 w 1444249"/>
              <a:gd name="connsiteY76" fmla="*/ 1585969 h 2018589"/>
              <a:gd name="connsiteX77" fmla="*/ 839969 w 1444249"/>
              <a:gd name="connsiteY77" fmla="*/ 1707889 h 2018589"/>
              <a:gd name="connsiteX78" fmla="*/ 934267 w 1444249"/>
              <a:gd name="connsiteY78" fmla="*/ 1961730 h 2018589"/>
              <a:gd name="connsiteX79" fmla="*/ 965223 w 1444249"/>
              <a:gd name="connsiteY79" fmla="*/ 2007927 h 2018589"/>
              <a:gd name="connsiteX80" fmla="*/ 982844 w 1444249"/>
              <a:gd name="connsiteY80" fmla="*/ 2005545 h 2018589"/>
              <a:gd name="connsiteX81" fmla="*/ 952364 w 1444249"/>
              <a:gd name="connsiteY81" fmla="*/ 1863623 h 2018589"/>
              <a:gd name="connsiteX82" fmla="*/ 917598 w 1444249"/>
              <a:gd name="connsiteY82" fmla="*/ 1739321 h 2018589"/>
              <a:gd name="connsiteX83" fmla="*/ 920455 w 1444249"/>
              <a:gd name="connsiteY83" fmla="*/ 1626450 h 2018589"/>
              <a:gd name="connsiteX84" fmla="*/ 935219 w 1444249"/>
              <a:gd name="connsiteY84" fmla="*/ 1547869 h 2018589"/>
              <a:gd name="connsiteX85" fmla="*/ 942363 w 1444249"/>
              <a:gd name="connsiteY85" fmla="*/ 1509293 h 2018589"/>
              <a:gd name="connsiteX86" fmla="*/ 951412 w 1444249"/>
              <a:gd name="connsiteY86" fmla="*/ 1485956 h 2018589"/>
              <a:gd name="connsiteX87" fmla="*/ 975224 w 1444249"/>
              <a:gd name="connsiteY87" fmla="*/ 1463096 h 2018589"/>
              <a:gd name="connsiteX88" fmla="*/ 1115242 w 1444249"/>
              <a:gd name="connsiteY88" fmla="*/ 1449761 h 2018589"/>
              <a:gd name="connsiteX89" fmla="*/ 1246210 w 1444249"/>
              <a:gd name="connsiteY89" fmla="*/ 1462144 h 2018589"/>
              <a:gd name="connsiteX90" fmla="*/ 1304313 w 1444249"/>
              <a:gd name="connsiteY90" fmla="*/ 1442141 h 2018589"/>
              <a:gd name="connsiteX91" fmla="*/ 1323839 w 1444249"/>
              <a:gd name="connsiteY91" fmla="*/ 1404994 h 2018589"/>
              <a:gd name="connsiteX92" fmla="*/ 1416708 w 1444249"/>
              <a:gd name="connsiteY92" fmla="*/ 1216399 h 2018589"/>
              <a:gd name="connsiteX93" fmla="*/ 1440997 w 1444249"/>
              <a:gd name="connsiteY93" fmla="*/ 1015897 h 2018589"/>
              <a:gd name="connsiteX94" fmla="*/ 1432901 w 1444249"/>
              <a:gd name="connsiteY94" fmla="*/ 975416 h 2018589"/>
              <a:gd name="connsiteX95" fmla="*/ 1435282 w 1444249"/>
              <a:gd name="connsiteY95" fmla="*/ 970177 h 2018589"/>
              <a:gd name="connsiteX96" fmla="*/ 513738 w 1444249"/>
              <a:gd name="connsiteY96" fmla="*/ 447255 h 2018589"/>
              <a:gd name="connsiteX97" fmla="*/ 550885 w 1444249"/>
              <a:gd name="connsiteY97" fmla="*/ 449160 h 2018589"/>
              <a:gd name="connsiteX98" fmla="*/ 445158 w 1444249"/>
              <a:gd name="connsiteY98" fmla="*/ 509167 h 2018589"/>
              <a:gd name="connsiteX99" fmla="*/ 369434 w 1444249"/>
              <a:gd name="connsiteY99" fmla="*/ 512025 h 2018589"/>
              <a:gd name="connsiteX100" fmla="*/ 405629 w 1444249"/>
              <a:gd name="connsiteY100" fmla="*/ 423442 h 2018589"/>
              <a:gd name="connsiteX101" fmla="*/ 381817 w 1444249"/>
              <a:gd name="connsiteY101" fmla="*/ 436777 h 2018589"/>
              <a:gd name="connsiteX102" fmla="*/ 319904 w 1444249"/>
              <a:gd name="connsiteY102" fmla="*/ 490594 h 2018589"/>
              <a:gd name="connsiteX103" fmla="*/ 281328 w 1444249"/>
              <a:gd name="connsiteY103" fmla="*/ 516787 h 2018589"/>
              <a:gd name="connsiteX104" fmla="*/ 514690 w 1444249"/>
              <a:gd name="connsiteY104" fmla="*/ 316762 h 2018589"/>
              <a:gd name="connsiteX105" fmla="*/ 517548 w 1444249"/>
              <a:gd name="connsiteY105" fmla="*/ 319620 h 2018589"/>
              <a:gd name="connsiteX106" fmla="*/ 486592 w 1444249"/>
              <a:gd name="connsiteY106" fmla="*/ 363911 h 2018589"/>
              <a:gd name="connsiteX107" fmla="*/ 483258 w 1444249"/>
              <a:gd name="connsiteY107" fmla="*/ 372484 h 2018589"/>
              <a:gd name="connsiteX108" fmla="*/ 492307 w 1444249"/>
              <a:gd name="connsiteY108" fmla="*/ 373912 h 2018589"/>
              <a:gd name="connsiteX109" fmla="*/ 559458 w 1444249"/>
              <a:gd name="connsiteY109" fmla="*/ 362482 h 2018589"/>
              <a:gd name="connsiteX110" fmla="*/ 572317 w 1444249"/>
              <a:gd name="connsiteY110" fmla="*/ 362006 h 2018589"/>
              <a:gd name="connsiteX111" fmla="*/ 512785 w 1444249"/>
              <a:gd name="connsiteY111" fmla="*/ 416775 h 2018589"/>
              <a:gd name="connsiteX112" fmla="*/ 512785 w 1444249"/>
              <a:gd name="connsiteY112" fmla="*/ 416775 h 2018589"/>
              <a:gd name="connsiteX113" fmla="*/ 504689 w 1444249"/>
              <a:gd name="connsiteY113" fmla="*/ 432015 h 2018589"/>
              <a:gd name="connsiteX114" fmla="*/ 513738 w 1444249"/>
              <a:gd name="connsiteY114" fmla="*/ 447255 h 2018589"/>
              <a:gd name="connsiteX115" fmla="*/ 1075713 w 1444249"/>
              <a:gd name="connsiteY115" fmla="*/ 859211 h 2018589"/>
              <a:gd name="connsiteX116" fmla="*/ 1059997 w 1444249"/>
              <a:gd name="connsiteY116" fmla="*/ 861116 h 2018589"/>
              <a:gd name="connsiteX117" fmla="*/ 1067141 w 1444249"/>
              <a:gd name="connsiteY117" fmla="*/ 879214 h 2018589"/>
              <a:gd name="connsiteX118" fmla="*/ 1046662 w 1444249"/>
              <a:gd name="connsiteY118" fmla="*/ 906360 h 2018589"/>
              <a:gd name="connsiteX119" fmla="*/ 889023 w 1444249"/>
              <a:gd name="connsiteY119" fmla="*/ 907789 h 2018589"/>
              <a:gd name="connsiteX120" fmla="*/ 880927 w 1444249"/>
              <a:gd name="connsiteY120" fmla="*/ 895882 h 2018589"/>
              <a:gd name="connsiteX121" fmla="*/ 888547 w 1444249"/>
              <a:gd name="connsiteY121" fmla="*/ 835399 h 2018589"/>
              <a:gd name="connsiteX122" fmla="*/ 888547 w 1444249"/>
              <a:gd name="connsiteY122" fmla="*/ 835399 h 2018589"/>
              <a:gd name="connsiteX123" fmla="*/ 889975 w 1444249"/>
              <a:gd name="connsiteY123" fmla="*/ 827302 h 2018589"/>
              <a:gd name="connsiteX124" fmla="*/ 900929 w 1444249"/>
              <a:gd name="connsiteY124" fmla="*/ 730624 h 2018589"/>
              <a:gd name="connsiteX125" fmla="*/ 918074 w 1444249"/>
              <a:gd name="connsiteY125" fmla="*/ 665854 h 2018589"/>
              <a:gd name="connsiteX126" fmla="*/ 947602 w 1444249"/>
              <a:gd name="connsiteY126" fmla="*/ 645375 h 2018589"/>
              <a:gd name="connsiteX127" fmla="*/ 1138102 w 1444249"/>
              <a:gd name="connsiteY127" fmla="*/ 546315 h 2018589"/>
              <a:gd name="connsiteX128" fmla="*/ 1149055 w 1444249"/>
              <a:gd name="connsiteY128" fmla="*/ 545839 h 2018589"/>
              <a:gd name="connsiteX129" fmla="*/ 1145722 w 1444249"/>
              <a:gd name="connsiteY129" fmla="*/ 556792 h 2018589"/>
              <a:gd name="connsiteX130" fmla="*/ 1017610 w 1444249"/>
              <a:gd name="connsiteY130" fmla="*/ 718241 h 2018589"/>
              <a:gd name="connsiteX131" fmla="*/ 1022373 w 1444249"/>
              <a:gd name="connsiteY131" fmla="*/ 731100 h 2018589"/>
              <a:gd name="connsiteX132" fmla="*/ 1022373 w 1444249"/>
              <a:gd name="connsiteY132" fmla="*/ 731100 h 2018589"/>
              <a:gd name="connsiteX133" fmla="*/ 1098097 w 1444249"/>
              <a:gd name="connsiteY133" fmla="*/ 686809 h 2018589"/>
              <a:gd name="connsiteX134" fmla="*/ 1131910 w 1444249"/>
              <a:gd name="connsiteY134" fmla="*/ 666330 h 2018589"/>
              <a:gd name="connsiteX135" fmla="*/ 1137625 w 1444249"/>
              <a:gd name="connsiteY135" fmla="*/ 664425 h 2018589"/>
              <a:gd name="connsiteX136" fmla="*/ 1131910 w 1444249"/>
              <a:gd name="connsiteY136" fmla="*/ 666330 h 2018589"/>
              <a:gd name="connsiteX137" fmla="*/ 1166201 w 1444249"/>
              <a:gd name="connsiteY137" fmla="*/ 645851 h 2018589"/>
              <a:gd name="connsiteX138" fmla="*/ 1258593 w 1444249"/>
              <a:gd name="connsiteY138" fmla="*/ 589177 h 2018589"/>
              <a:gd name="connsiteX139" fmla="*/ 1273357 w 1444249"/>
              <a:gd name="connsiteY139" fmla="*/ 580129 h 2018589"/>
              <a:gd name="connsiteX140" fmla="*/ 1301455 w 1444249"/>
              <a:gd name="connsiteY140" fmla="*/ 590130 h 2018589"/>
              <a:gd name="connsiteX141" fmla="*/ 1312885 w 1444249"/>
              <a:gd name="connsiteY141" fmla="*/ 727766 h 2018589"/>
              <a:gd name="connsiteX142" fmla="*/ 1303837 w 1444249"/>
              <a:gd name="connsiteY142" fmla="*/ 768247 h 2018589"/>
              <a:gd name="connsiteX143" fmla="*/ 1303837 w 1444249"/>
              <a:gd name="connsiteY143" fmla="*/ 768247 h 2018589"/>
              <a:gd name="connsiteX144" fmla="*/ 1291930 w 1444249"/>
              <a:gd name="connsiteY144" fmla="*/ 850162 h 2018589"/>
              <a:gd name="connsiteX145" fmla="*/ 1278595 w 1444249"/>
              <a:gd name="connsiteY145" fmla="*/ 858735 h 2018589"/>
              <a:gd name="connsiteX146" fmla="*/ 1189537 w 1444249"/>
              <a:gd name="connsiteY146" fmla="*/ 858735 h 2018589"/>
              <a:gd name="connsiteX147" fmla="*/ 1075713 w 1444249"/>
              <a:gd name="connsiteY147" fmla="*/ 859211 h 2018589"/>
              <a:gd name="connsiteX148" fmla="*/ 1396229 w 1444249"/>
              <a:gd name="connsiteY148" fmla="*/ 1123054 h 2018589"/>
              <a:gd name="connsiteX149" fmla="*/ 1393372 w 1444249"/>
              <a:gd name="connsiteY149" fmla="*/ 1141151 h 2018589"/>
              <a:gd name="connsiteX150" fmla="*/ 1393372 w 1444249"/>
              <a:gd name="connsiteY150" fmla="*/ 1141151 h 2018589"/>
              <a:gd name="connsiteX151" fmla="*/ 1392895 w 1444249"/>
              <a:gd name="connsiteY151" fmla="*/ 1151153 h 2018589"/>
              <a:gd name="connsiteX152" fmla="*/ 1345270 w 1444249"/>
              <a:gd name="connsiteY152" fmla="*/ 1181633 h 2018589"/>
              <a:gd name="connsiteX153" fmla="*/ 1257164 w 1444249"/>
              <a:gd name="connsiteY153" fmla="*/ 1157820 h 2018589"/>
              <a:gd name="connsiteX154" fmla="*/ 1197157 w 1444249"/>
              <a:gd name="connsiteY154" fmla="*/ 1147342 h 2018589"/>
              <a:gd name="connsiteX155" fmla="*/ 1182869 w 1444249"/>
              <a:gd name="connsiteY155" fmla="*/ 1150676 h 2018589"/>
              <a:gd name="connsiteX156" fmla="*/ 1199538 w 1444249"/>
              <a:gd name="connsiteY156" fmla="*/ 1163535 h 2018589"/>
              <a:gd name="connsiteX157" fmla="*/ 1199538 w 1444249"/>
              <a:gd name="connsiteY157" fmla="*/ 1163535 h 2018589"/>
              <a:gd name="connsiteX158" fmla="*/ 1271928 w 1444249"/>
              <a:gd name="connsiteY158" fmla="*/ 1190205 h 2018589"/>
              <a:gd name="connsiteX159" fmla="*/ 1271928 w 1444249"/>
              <a:gd name="connsiteY159" fmla="*/ 1190205 h 2018589"/>
              <a:gd name="connsiteX160" fmla="*/ 1291930 w 1444249"/>
              <a:gd name="connsiteY160" fmla="*/ 1197349 h 2018589"/>
              <a:gd name="connsiteX161" fmla="*/ 1291930 w 1444249"/>
              <a:gd name="connsiteY161" fmla="*/ 1197349 h 2018589"/>
              <a:gd name="connsiteX162" fmla="*/ 1365273 w 1444249"/>
              <a:gd name="connsiteY162" fmla="*/ 1223543 h 2018589"/>
              <a:gd name="connsiteX163" fmla="*/ 1370988 w 1444249"/>
              <a:gd name="connsiteY163" fmla="*/ 1237354 h 2018589"/>
              <a:gd name="connsiteX164" fmla="*/ 1347652 w 1444249"/>
              <a:gd name="connsiteY164" fmla="*/ 1279740 h 2018589"/>
              <a:gd name="connsiteX165" fmla="*/ 1347652 w 1444249"/>
              <a:gd name="connsiteY165" fmla="*/ 1279740 h 2018589"/>
              <a:gd name="connsiteX166" fmla="*/ 1336698 w 1444249"/>
              <a:gd name="connsiteY166" fmla="*/ 1300219 h 2018589"/>
              <a:gd name="connsiteX167" fmla="*/ 1336698 w 1444249"/>
              <a:gd name="connsiteY167" fmla="*/ 1300219 h 2018589"/>
              <a:gd name="connsiteX168" fmla="*/ 1293835 w 1444249"/>
              <a:gd name="connsiteY168" fmla="*/ 1381181 h 2018589"/>
              <a:gd name="connsiteX169" fmla="*/ 1239543 w 1444249"/>
              <a:gd name="connsiteY169" fmla="*/ 1392611 h 2018589"/>
              <a:gd name="connsiteX170" fmla="*/ 1139530 w 1444249"/>
              <a:gd name="connsiteY170" fmla="*/ 1327841 h 2018589"/>
              <a:gd name="connsiteX171" fmla="*/ 1139530 w 1444249"/>
              <a:gd name="connsiteY171" fmla="*/ 1327841 h 2018589"/>
              <a:gd name="connsiteX172" fmla="*/ 1030469 w 1444249"/>
              <a:gd name="connsiteY172" fmla="*/ 1256404 h 2018589"/>
              <a:gd name="connsiteX173" fmla="*/ 1014277 w 1444249"/>
              <a:gd name="connsiteY173" fmla="*/ 1224971 h 2018589"/>
              <a:gd name="connsiteX174" fmla="*/ 1021420 w 1444249"/>
              <a:gd name="connsiteY174" fmla="*/ 1219733 h 2018589"/>
              <a:gd name="connsiteX175" fmla="*/ 1064759 w 1444249"/>
              <a:gd name="connsiteY175" fmla="*/ 1222590 h 2018589"/>
              <a:gd name="connsiteX176" fmla="*/ 1086667 w 1444249"/>
              <a:gd name="connsiteY176" fmla="*/ 1202588 h 2018589"/>
              <a:gd name="connsiteX177" fmla="*/ 1089524 w 1444249"/>
              <a:gd name="connsiteY177" fmla="*/ 1186871 h 2018589"/>
              <a:gd name="connsiteX178" fmla="*/ 1089524 w 1444249"/>
              <a:gd name="connsiteY178" fmla="*/ 1186871 h 2018589"/>
              <a:gd name="connsiteX179" fmla="*/ 1090477 w 1444249"/>
              <a:gd name="connsiteY179" fmla="*/ 1173060 h 2018589"/>
              <a:gd name="connsiteX180" fmla="*/ 1091905 w 1444249"/>
              <a:gd name="connsiteY180" fmla="*/ 1164964 h 2018589"/>
              <a:gd name="connsiteX181" fmla="*/ 1091905 w 1444249"/>
              <a:gd name="connsiteY181" fmla="*/ 1164964 h 2018589"/>
              <a:gd name="connsiteX182" fmla="*/ 1095239 w 1444249"/>
              <a:gd name="connsiteY182" fmla="*/ 1133531 h 2018589"/>
              <a:gd name="connsiteX183" fmla="*/ 1095239 w 1444249"/>
              <a:gd name="connsiteY183" fmla="*/ 1133531 h 2018589"/>
              <a:gd name="connsiteX184" fmla="*/ 1115242 w 1444249"/>
              <a:gd name="connsiteY184" fmla="*/ 955890 h 2018589"/>
              <a:gd name="connsiteX185" fmla="*/ 1118575 w 1444249"/>
              <a:gd name="connsiteY185" fmla="*/ 937792 h 2018589"/>
              <a:gd name="connsiteX186" fmla="*/ 1149532 w 1444249"/>
              <a:gd name="connsiteY186" fmla="*/ 912075 h 2018589"/>
              <a:gd name="connsiteX187" fmla="*/ 1312885 w 1444249"/>
              <a:gd name="connsiteY187" fmla="*/ 902550 h 2018589"/>
              <a:gd name="connsiteX188" fmla="*/ 1345747 w 1444249"/>
              <a:gd name="connsiteY188" fmla="*/ 907789 h 2018589"/>
              <a:gd name="connsiteX189" fmla="*/ 1371941 w 1444249"/>
              <a:gd name="connsiteY189" fmla="*/ 938745 h 2018589"/>
              <a:gd name="connsiteX190" fmla="*/ 1392895 w 1444249"/>
              <a:gd name="connsiteY190" fmla="*/ 1045901 h 2018589"/>
              <a:gd name="connsiteX191" fmla="*/ 1381466 w 1444249"/>
              <a:gd name="connsiteY191" fmla="*/ 1059236 h 2018589"/>
              <a:gd name="connsiteX192" fmla="*/ 1310504 w 1444249"/>
              <a:gd name="connsiteY192" fmla="*/ 1058760 h 2018589"/>
              <a:gd name="connsiteX193" fmla="*/ 1310504 w 1444249"/>
              <a:gd name="connsiteY193" fmla="*/ 1058760 h 2018589"/>
              <a:gd name="connsiteX194" fmla="*/ 1290978 w 1444249"/>
              <a:gd name="connsiteY194" fmla="*/ 1058760 h 2018589"/>
              <a:gd name="connsiteX195" fmla="*/ 1290978 w 1444249"/>
              <a:gd name="connsiteY195" fmla="*/ 1058760 h 2018589"/>
              <a:gd name="connsiteX196" fmla="*/ 1203348 w 1444249"/>
              <a:gd name="connsiteY196" fmla="*/ 1059236 h 2018589"/>
              <a:gd name="connsiteX197" fmla="*/ 1190489 w 1444249"/>
              <a:gd name="connsiteY197" fmla="*/ 1066380 h 2018589"/>
              <a:gd name="connsiteX198" fmla="*/ 1201919 w 1444249"/>
              <a:gd name="connsiteY198" fmla="*/ 1074476 h 2018589"/>
              <a:gd name="connsiteX199" fmla="*/ 1232399 w 1444249"/>
              <a:gd name="connsiteY199" fmla="*/ 1077810 h 2018589"/>
              <a:gd name="connsiteX200" fmla="*/ 1236209 w 1444249"/>
              <a:gd name="connsiteY200" fmla="*/ 1078763 h 2018589"/>
              <a:gd name="connsiteX201" fmla="*/ 1308123 w 1444249"/>
              <a:gd name="connsiteY201" fmla="*/ 1084001 h 2018589"/>
              <a:gd name="connsiteX202" fmla="*/ 1363844 w 1444249"/>
              <a:gd name="connsiteY202" fmla="*/ 1086383 h 2018589"/>
              <a:gd name="connsiteX203" fmla="*/ 1396229 w 1444249"/>
              <a:gd name="connsiteY203" fmla="*/ 1123054 h 2018589"/>
              <a:gd name="connsiteX0" fmla="*/ 1426954 w 1435921"/>
              <a:gd name="connsiteY0" fmla="*/ 970177 h 2018589"/>
              <a:gd name="connsiteX1" fmla="*/ 1417905 w 1435921"/>
              <a:gd name="connsiteY1" fmla="*/ 956842 h 2018589"/>
              <a:gd name="connsiteX2" fmla="*/ 1400284 w 1435921"/>
              <a:gd name="connsiteY2" fmla="*/ 888262 h 2018589"/>
              <a:gd name="connsiteX3" fmla="*/ 1366470 w 1435921"/>
              <a:gd name="connsiteY3" fmla="*/ 820159 h 2018589"/>
              <a:gd name="connsiteX4" fmla="*/ 1359802 w 1435921"/>
              <a:gd name="connsiteY4" fmla="*/ 787774 h 2018589"/>
              <a:gd name="connsiteX5" fmla="*/ 1358374 w 1435921"/>
              <a:gd name="connsiteY5" fmla="*/ 715384 h 2018589"/>
              <a:gd name="connsiteX6" fmla="*/ 1364565 w 1435921"/>
              <a:gd name="connsiteY6" fmla="*/ 659662 h 2018589"/>
              <a:gd name="connsiteX7" fmla="*/ 1353135 w 1435921"/>
              <a:gd name="connsiteY7" fmla="*/ 612990 h 2018589"/>
              <a:gd name="connsiteX8" fmla="*/ 1350277 w 1435921"/>
              <a:gd name="connsiteY8" fmla="*/ 563936 h 2018589"/>
              <a:gd name="connsiteX9" fmla="*/ 1365994 w 1435921"/>
              <a:gd name="connsiteY9" fmla="*/ 424871 h 2018589"/>
              <a:gd name="connsiteX10" fmla="*/ 1353611 w 1435921"/>
              <a:gd name="connsiteY10" fmla="*/ 342956 h 2018589"/>
              <a:gd name="connsiteX11" fmla="*/ 1349325 w 1435921"/>
              <a:gd name="connsiteY11" fmla="*/ 255326 h 2018589"/>
              <a:gd name="connsiteX12" fmla="*/ 1281698 w 1435921"/>
              <a:gd name="connsiteY12" fmla="*/ 191508 h 2018589"/>
              <a:gd name="connsiteX13" fmla="*/ 1246455 w 1435921"/>
              <a:gd name="connsiteY13" fmla="*/ 176268 h 2018589"/>
              <a:gd name="connsiteX14" fmla="*/ 1222166 w 1435921"/>
              <a:gd name="connsiteY14" fmla="*/ 161505 h 2018589"/>
              <a:gd name="connsiteX15" fmla="*/ 1179780 w 1435921"/>
              <a:gd name="connsiteY15" fmla="*/ 127215 h 2018589"/>
              <a:gd name="connsiteX16" fmla="*/ 1168350 w 1435921"/>
              <a:gd name="connsiteY16" fmla="*/ 111022 h 2018589"/>
              <a:gd name="connsiteX17" fmla="*/ 1116439 w 1435921"/>
              <a:gd name="connsiteY17" fmla="*/ 91020 h 2018589"/>
              <a:gd name="connsiteX18" fmla="*/ 1005472 w 1435921"/>
              <a:gd name="connsiteY18" fmla="*/ 52920 h 2018589"/>
              <a:gd name="connsiteX19" fmla="*/ 942607 w 1435921"/>
              <a:gd name="connsiteY19" fmla="*/ 31965 h 2018589"/>
              <a:gd name="connsiteX20" fmla="*/ 881647 w 1435921"/>
              <a:gd name="connsiteY20" fmla="*/ 26726 h 2018589"/>
              <a:gd name="connsiteX21" fmla="*/ 807352 w 1435921"/>
              <a:gd name="connsiteY21" fmla="*/ 17677 h 2018589"/>
              <a:gd name="connsiteX22" fmla="*/ 702577 w 1435921"/>
              <a:gd name="connsiteY22" fmla="*/ 56 h 2018589"/>
              <a:gd name="connsiteX23" fmla="*/ 609232 w 1435921"/>
              <a:gd name="connsiteY23" fmla="*/ 11010 h 2018589"/>
              <a:gd name="connsiteX24" fmla="*/ 399206 w 1435921"/>
              <a:gd name="connsiteY24" fmla="*/ 83876 h 2018589"/>
              <a:gd name="connsiteX25" fmla="*/ 301098 w 1435921"/>
              <a:gd name="connsiteY25" fmla="*/ 158171 h 2018589"/>
              <a:gd name="connsiteX26" fmla="*/ 238710 w 1435921"/>
              <a:gd name="connsiteY26" fmla="*/ 228180 h 2018589"/>
              <a:gd name="connsiteX27" fmla="*/ 185846 w 1435921"/>
              <a:gd name="connsiteY27" fmla="*/ 292474 h 2018589"/>
              <a:gd name="connsiteX28" fmla="*/ 143460 w 1435921"/>
              <a:gd name="connsiteY28" fmla="*/ 380580 h 2018589"/>
              <a:gd name="connsiteX29" fmla="*/ 106788 w 1435921"/>
              <a:gd name="connsiteY29" fmla="*/ 577271 h 2018589"/>
              <a:gd name="connsiteX30" fmla="*/ 115837 w 1435921"/>
              <a:gd name="connsiteY30" fmla="*/ 680617 h 2018589"/>
              <a:gd name="connsiteX31" fmla="*/ 172511 w 1435921"/>
              <a:gd name="connsiteY31" fmla="*/ 825874 h 2018589"/>
              <a:gd name="connsiteX32" fmla="*/ 215373 w 1435921"/>
              <a:gd name="connsiteY32" fmla="*/ 892072 h 2018589"/>
              <a:gd name="connsiteX33" fmla="*/ 238234 w 1435921"/>
              <a:gd name="connsiteY33" fmla="*/ 921600 h 2018589"/>
              <a:gd name="connsiteX34" fmla="*/ 289668 w 1435921"/>
              <a:gd name="connsiteY34" fmla="*/ 1016374 h 2018589"/>
              <a:gd name="connsiteX35" fmla="*/ 313957 w 1435921"/>
              <a:gd name="connsiteY35" fmla="*/ 1153058 h 2018589"/>
              <a:gd name="connsiteX36" fmla="*/ 305861 w 1435921"/>
              <a:gd name="connsiteY36" fmla="*/ 1322603 h 2018589"/>
              <a:gd name="connsiteX37" fmla="*/ 271571 w 1435921"/>
              <a:gd name="connsiteY37" fmla="*/ 1397850 h 2018589"/>
              <a:gd name="connsiteX38" fmla="*/ 242520 w 1435921"/>
              <a:gd name="connsiteY38" fmla="*/ 1431664 h 2018589"/>
              <a:gd name="connsiteX39" fmla="*/ 1936 w 1435921"/>
              <a:gd name="connsiteY39" fmla="*/ 1611103 h 2018589"/>
              <a:gd name="connsiteX40" fmla="*/ 25627 w 1435921"/>
              <a:gd name="connsiteY40" fmla="*/ 1693798 h 2018589"/>
              <a:gd name="connsiteX41" fmla="*/ 315862 w 1435921"/>
              <a:gd name="connsiteY41" fmla="*/ 1465954 h 2018589"/>
              <a:gd name="connsiteX42" fmla="*/ 320625 w 1435921"/>
              <a:gd name="connsiteY42" fmla="*/ 1462620 h 2018589"/>
              <a:gd name="connsiteX43" fmla="*/ 384919 w 1435921"/>
              <a:gd name="connsiteY43" fmla="*/ 1330699 h 2018589"/>
              <a:gd name="connsiteX44" fmla="*/ 407779 w 1435921"/>
              <a:gd name="connsiteY44" fmla="*/ 1234020 h 2018589"/>
              <a:gd name="connsiteX45" fmla="*/ 431115 w 1435921"/>
              <a:gd name="connsiteY45" fmla="*/ 1156391 h 2018589"/>
              <a:gd name="connsiteX46" fmla="*/ 474930 w 1435921"/>
              <a:gd name="connsiteY46" fmla="*/ 1052569 h 2018589"/>
              <a:gd name="connsiteX47" fmla="*/ 466834 w 1435921"/>
              <a:gd name="connsiteY47" fmla="*/ 962081 h 2018589"/>
              <a:gd name="connsiteX48" fmla="*/ 469691 w 1435921"/>
              <a:gd name="connsiteY48" fmla="*/ 770152 h 2018589"/>
              <a:gd name="connsiteX49" fmla="*/ 480169 w 1435921"/>
              <a:gd name="connsiteY49" fmla="*/ 738720 h 2018589"/>
              <a:gd name="connsiteX50" fmla="*/ 539224 w 1435921"/>
              <a:gd name="connsiteY50" fmla="*/ 699191 h 2018589"/>
              <a:gd name="connsiteX51" fmla="*/ 613042 w 1435921"/>
              <a:gd name="connsiteY51" fmla="*/ 681570 h 2018589"/>
              <a:gd name="connsiteX52" fmla="*/ 750679 w 1435921"/>
              <a:gd name="connsiteY52" fmla="*/ 742054 h 2018589"/>
              <a:gd name="connsiteX53" fmla="*/ 836404 w 1435921"/>
              <a:gd name="connsiteY53" fmla="*/ 908265 h 2018589"/>
              <a:gd name="connsiteX54" fmla="*/ 829260 w 1435921"/>
              <a:gd name="connsiteY54" fmla="*/ 918742 h 2018589"/>
              <a:gd name="connsiteX55" fmla="*/ 731629 w 1435921"/>
              <a:gd name="connsiteY55" fmla="*/ 921600 h 2018589"/>
              <a:gd name="connsiteX56" fmla="*/ 652571 w 1435921"/>
              <a:gd name="connsiteY56" fmla="*/ 932554 h 2018589"/>
              <a:gd name="connsiteX57" fmla="*/ 682099 w 1435921"/>
              <a:gd name="connsiteY57" fmla="*/ 946841 h 2018589"/>
              <a:gd name="connsiteX58" fmla="*/ 1043572 w 1435921"/>
              <a:gd name="connsiteY58" fmla="*/ 946841 h 2018589"/>
              <a:gd name="connsiteX59" fmla="*/ 1065480 w 1435921"/>
              <a:gd name="connsiteY59" fmla="*/ 949222 h 2018589"/>
              <a:gd name="connsiteX60" fmla="*/ 1050240 w 1435921"/>
              <a:gd name="connsiteY60" fmla="*/ 1015421 h 2018589"/>
              <a:gd name="connsiteX61" fmla="*/ 1036905 w 1435921"/>
              <a:gd name="connsiteY61" fmla="*/ 1156867 h 2018589"/>
              <a:gd name="connsiteX62" fmla="*/ 1020713 w 1435921"/>
              <a:gd name="connsiteY62" fmla="*/ 1170679 h 2018589"/>
              <a:gd name="connsiteX63" fmla="*/ 976421 w 1435921"/>
              <a:gd name="connsiteY63" fmla="*/ 1173536 h 2018589"/>
              <a:gd name="connsiteX64" fmla="*/ 930701 w 1435921"/>
              <a:gd name="connsiteY64" fmla="*/ 1188776 h 2018589"/>
              <a:gd name="connsiteX65" fmla="*/ 787350 w 1435921"/>
              <a:gd name="connsiteY65" fmla="*/ 1164011 h 2018589"/>
              <a:gd name="connsiteX66" fmla="*/ 717341 w 1435921"/>
              <a:gd name="connsiteY66" fmla="*/ 1152105 h 2018589"/>
              <a:gd name="connsiteX67" fmla="*/ 658762 w 1435921"/>
              <a:gd name="connsiteY67" fmla="*/ 1140675 h 2018589"/>
              <a:gd name="connsiteX68" fmla="*/ 740677 w 1435921"/>
              <a:gd name="connsiteY68" fmla="*/ 1182109 h 2018589"/>
              <a:gd name="connsiteX69" fmla="*/ 924986 w 1435921"/>
              <a:gd name="connsiteY69" fmla="*/ 1240211 h 2018589"/>
              <a:gd name="connsiteX70" fmla="*/ 945941 w 1435921"/>
              <a:gd name="connsiteY70" fmla="*/ 1253070 h 2018589"/>
              <a:gd name="connsiteX71" fmla="*/ 983089 w 1435921"/>
              <a:gd name="connsiteY71" fmla="*/ 1286408 h 2018589"/>
              <a:gd name="connsiteX72" fmla="*/ 1095484 w 1435921"/>
              <a:gd name="connsiteY72" fmla="*/ 1374990 h 2018589"/>
              <a:gd name="connsiteX73" fmla="*/ 977374 w 1435921"/>
              <a:gd name="connsiteY73" fmla="*/ 1376895 h 2018589"/>
              <a:gd name="connsiteX74" fmla="*/ 888315 w 1435921"/>
              <a:gd name="connsiteY74" fmla="*/ 1400708 h 2018589"/>
              <a:gd name="connsiteX75" fmla="*/ 860216 w 1435921"/>
              <a:gd name="connsiteY75" fmla="*/ 1481194 h 2018589"/>
              <a:gd name="connsiteX76" fmla="*/ 837832 w 1435921"/>
              <a:gd name="connsiteY76" fmla="*/ 1585969 h 2018589"/>
              <a:gd name="connsiteX77" fmla="*/ 831641 w 1435921"/>
              <a:gd name="connsiteY77" fmla="*/ 1707889 h 2018589"/>
              <a:gd name="connsiteX78" fmla="*/ 925939 w 1435921"/>
              <a:gd name="connsiteY78" fmla="*/ 1961730 h 2018589"/>
              <a:gd name="connsiteX79" fmla="*/ 956895 w 1435921"/>
              <a:gd name="connsiteY79" fmla="*/ 2007927 h 2018589"/>
              <a:gd name="connsiteX80" fmla="*/ 974516 w 1435921"/>
              <a:gd name="connsiteY80" fmla="*/ 2005545 h 2018589"/>
              <a:gd name="connsiteX81" fmla="*/ 944036 w 1435921"/>
              <a:gd name="connsiteY81" fmla="*/ 1863623 h 2018589"/>
              <a:gd name="connsiteX82" fmla="*/ 909270 w 1435921"/>
              <a:gd name="connsiteY82" fmla="*/ 1739321 h 2018589"/>
              <a:gd name="connsiteX83" fmla="*/ 912127 w 1435921"/>
              <a:gd name="connsiteY83" fmla="*/ 1626450 h 2018589"/>
              <a:gd name="connsiteX84" fmla="*/ 926891 w 1435921"/>
              <a:gd name="connsiteY84" fmla="*/ 1547869 h 2018589"/>
              <a:gd name="connsiteX85" fmla="*/ 934035 w 1435921"/>
              <a:gd name="connsiteY85" fmla="*/ 1509293 h 2018589"/>
              <a:gd name="connsiteX86" fmla="*/ 943084 w 1435921"/>
              <a:gd name="connsiteY86" fmla="*/ 1485956 h 2018589"/>
              <a:gd name="connsiteX87" fmla="*/ 966896 w 1435921"/>
              <a:gd name="connsiteY87" fmla="*/ 1463096 h 2018589"/>
              <a:gd name="connsiteX88" fmla="*/ 1106914 w 1435921"/>
              <a:gd name="connsiteY88" fmla="*/ 1449761 h 2018589"/>
              <a:gd name="connsiteX89" fmla="*/ 1237882 w 1435921"/>
              <a:gd name="connsiteY89" fmla="*/ 1462144 h 2018589"/>
              <a:gd name="connsiteX90" fmla="*/ 1295985 w 1435921"/>
              <a:gd name="connsiteY90" fmla="*/ 1442141 h 2018589"/>
              <a:gd name="connsiteX91" fmla="*/ 1315511 w 1435921"/>
              <a:gd name="connsiteY91" fmla="*/ 1404994 h 2018589"/>
              <a:gd name="connsiteX92" fmla="*/ 1408380 w 1435921"/>
              <a:gd name="connsiteY92" fmla="*/ 1216399 h 2018589"/>
              <a:gd name="connsiteX93" fmla="*/ 1432669 w 1435921"/>
              <a:gd name="connsiteY93" fmla="*/ 1015897 h 2018589"/>
              <a:gd name="connsiteX94" fmla="*/ 1424573 w 1435921"/>
              <a:gd name="connsiteY94" fmla="*/ 975416 h 2018589"/>
              <a:gd name="connsiteX95" fmla="*/ 1426954 w 1435921"/>
              <a:gd name="connsiteY95" fmla="*/ 970177 h 2018589"/>
              <a:gd name="connsiteX96" fmla="*/ 505410 w 1435921"/>
              <a:gd name="connsiteY96" fmla="*/ 447255 h 2018589"/>
              <a:gd name="connsiteX97" fmla="*/ 542557 w 1435921"/>
              <a:gd name="connsiteY97" fmla="*/ 449160 h 2018589"/>
              <a:gd name="connsiteX98" fmla="*/ 436830 w 1435921"/>
              <a:gd name="connsiteY98" fmla="*/ 509167 h 2018589"/>
              <a:gd name="connsiteX99" fmla="*/ 361106 w 1435921"/>
              <a:gd name="connsiteY99" fmla="*/ 512025 h 2018589"/>
              <a:gd name="connsiteX100" fmla="*/ 397301 w 1435921"/>
              <a:gd name="connsiteY100" fmla="*/ 423442 h 2018589"/>
              <a:gd name="connsiteX101" fmla="*/ 373489 w 1435921"/>
              <a:gd name="connsiteY101" fmla="*/ 436777 h 2018589"/>
              <a:gd name="connsiteX102" fmla="*/ 311576 w 1435921"/>
              <a:gd name="connsiteY102" fmla="*/ 490594 h 2018589"/>
              <a:gd name="connsiteX103" fmla="*/ 273000 w 1435921"/>
              <a:gd name="connsiteY103" fmla="*/ 516787 h 2018589"/>
              <a:gd name="connsiteX104" fmla="*/ 506362 w 1435921"/>
              <a:gd name="connsiteY104" fmla="*/ 316762 h 2018589"/>
              <a:gd name="connsiteX105" fmla="*/ 509220 w 1435921"/>
              <a:gd name="connsiteY105" fmla="*/ 319620 h 2018589"/>
              <a:gd name="connsiteX106" fmla="*/ 478264 w 1435921"/>
              <a:gd name="connsiteY106" fmla="*/ 363911 h 2018589"/>
              <a:gd name="connsiteX107" fmla="*/ 474930 w 1435921"/>
              <a:gd name="connsiteY107" fmla="*/ 372484 h 2018589"/>
              <a:gd name="connsiteX108" fmla="*/ 483979 w 1435921"/>
              <a:gd name="connsiteY108" fmla="*/ 373912 h 2018589"/>
              <a:gd name="connsiteX109" fmla="*/ 551130 w 1435921"/>
              <a:gd name="connsiteY109" fmla="*/ 362482 h 2018589"/>
              <a:gd name="connsiteX110" fmla="*/ 563989 w 1435921"/>
              <a:gd name="connsiteY110" fmla="*/ 362006 h 2018589"/>
              <a:gd name="connsiteX111" fmla="*/ 504457 w 1435921"/>
              <a:gd name="connsiteY111" fmla="*/ 416775 h 2018589"/>
              <a:gd name="connsiteX112" fmla="*/ 504457 w 1435921"/>
              <a:gd name="connsiteY112" fmla="*/ 416775 h 2018589"/>
              <a:gd name="connsiteX113" fmla="*/ 496361 w 1435921"/>
              <a:gd name="connsiteY113" fmla="*/ 432015 h 2018589"/>
              <a:gd name="connsiteX114" fmla="*/ 505410 w 1435921"/>
              <a:gd name="connsiteY114" fmla="*/ 447255 h 2018589"/>
              <a:gd name="connsiteX115" fmla="*/ 1067385 w 1435921"/>
              <a:gd name="connsiteY115" fmla="*/ 859211 h 2018589"/>
              <a:gd name="connsiteX116" fmla="*/ 1051669 w 1435921"/>
              <a:gd name="connsiteY116" fmla="*/ 861116 h 2018589"/>
              <a:gd name="connsiteX117" fmla="*/ 1058813 w 1435921"/>
              <a:gd name="connsiteY117" fmla="*/ 879214 h 2018589"/>
              <a:gd name="connsiteX118" fmla="*/ 1038334 w 1435921"/>
              <a:gd name="connsiteY118" fmla="*/ 906360 h 2018589"/>
              <a:gd name="connsiteX119" fmla="*/ 880695 w 1435921"/>
              <a:gd name="connsiteY119" fmla="*/ 907789 h 2018589"/>
              <a:gd name="connsiteX120" fmla="*/ 872599 w 1435921"/>
              <a:gd name="connsiteY120" fmla="*/ 895882 h 2018589"/>
              <a:gd name="connsiteX121" fmla="*/ 880219 w 1435921"/>
              <a:gd name="connsiteY121" fmla="*/ 835399 h 2018589"/>
              <a:gd name="connsiteX122" fmla="*/ 880219 w 1435921"/>
              <a:gd name="connsiteY122" fmla="*/ 835399 h 2018589"/>
              <a:gd name="connsiteX123" fmla="*/ 881647 w 1435921"/>
              <a:gd name="connsiteY123" fmla="*/ 827302 h 2018589"/>
              <a:gd name="connsiteX124" fmla="*/ 892601 w 1435921"/>
              <a:gd name="connsiteY124" fmla="*/ 730624 h 2018589"/>
              <a:gd name="connsiteX125" fmla="*/ 909746 w 1435921"/>
              <a:gd name="connsiteY125" fmla="*/ 665854 h 2018589"/>
              <a:gd name="connsiteX126" fmla="*/ 939274 w 1435921"/>
              <a:gd name="connsiteY126" fmla="*/ 645375 h 2018589"/>
              <a:gd name="connsiteX127" fmla="*/ 1129774 w 1435921"/>
              <a:gd name="connsiteY127" fmla="*/ 546315 h 2018589"/>
              <a:gd name="connsiteX128" fmla="*/ 1140727 w 1435921"/>
              <a:gd name="connsiteY128" fmla="*/ 545839 h 2018589"/>
              <a:gd name="connsiteX129" fmla="*/ 1137394 w 1435921"/>
              <a:gd name="connsiteY129" fmla="*/ 556792 h 2018589"/>
              <a:gd name="connsiteX130" fmla="*/ 1009282 w 1435921"/>
              <a:gd name="connsiteY130" fmla="*/ 718241 h 2018589"/>
              <a:gd name="connsiteX131" fmla="*/ 1014045 w 1435921"/>
              <a:gd name="connsiteY131" fmla="*/ 731100 h 2018589"/>
              <a:gd name="connsiteX132" fmla="*/ 1014045 w 1435921"/>
              <a:gd name="connsiteY132" fmla="*/ 731100 h 2018589"/>
              <a:gd name="connsiteX133" fmla="*/ 1089769 w 1435921"/>
              <a:gd name="connsiteY133" fmla="*/ 686809 h 2018589"/>
              <a:gd name="connsiteX134" fmla="*/ 1123582 w 1435921"/>
              <a:gd name="connsiteY134" fmla="*/ 666330 h 2018589"/>
              <a:gd name="connsiteX135" fmla="*/ 1129297 w 1435921"/>
              <a:gd name="connsiteY135" fmla="*/ 664425 h 2018589"/>
              <a:gd name="connsiteX136" fmla="*/ 1123582 w 1435921"/>
              <a:gd name="connsiteY136" fmla="*/ 666330 h 2018589"/>
              <a:gd name="connsiteX137" fmla="*/ 1157873 w 1435921"/>
              <a:gd name="connsiteY137" fmla="*/ 645851 h 2018589"/>
              <a:gd name="connsiteX138" fmla="*/ 1250265 w 1435921"/>
              <a:gd name="connsiteY138" fmla="*/ 589177 h 2018589"/>
              <a:gd name="connsiteX139" fmla="*/ 1265029 w 1435921"/>
              <a:gd name="connsiteY139" fmla="*/ 580129 h 2018589"/>
              <a:gd name="connsiteX140" fmla="*/ 1293127 w 1435921"/>
              <a:gd name="connsiteY140" fmla="*/ 590130 h 2018589"/>
              <a:gd name="connsiteX141" fmla="*/ 1304557 w 1435921"/>
              <a:gd name="connsiteY141" fmla="*/ 727766 h 2018589"/>
              <a:gd name="connsiteX142" fmla="*/ 1295509 w 1435921"/>
              <a:gd name="connsiteY142" fmla="*/ 768247 h 2018589"/>
              <a:gd name="connsiteX143" fmla="*/ 1295509 w 1435921"/>
              <a:gd name="connsiteY143" fmla="*/ 768247 h 2018589"/>
              <a:gd name="connsiteX144" fmla="*/ 1283602 w 1435921"/>
              <a:gd name="connsiteY144" fmla="*/ 850162 h 2018589"/>
              <a:gd name="connsiteX145" fmla="*/ 1270267 w 1435921"/>
              <a:gd name="connsiteY145" fmla="*/ 858735 h 2018589"/>
              <a:gd name="connsiteX146" fmla="*/ 1181209 w 1435921"/>
              <a:gd name="connsiteY146" fmla="*/ 858735 h 2018589"/>
              <a:gd name="connsiteX147" fmla="*/ 1067385 w 1435921"/>
              <a:gd name="connsiteY147" fmla="*/ 859211 h 2018589"/>
              <a:gd name="connsiteX148" fmla="*/ 1387901 w 1435921"/>
              <a:gd name="connsiteY148" fmla="*/ 1123054 h 2018589"/>
              <a:gd name="connsiteX149" fmla="*/ 1385044 w 1435921"/>
              <a:gd name="connsiteY149" fmla="*/ 1141151 h 2018589"/>
              <a:gd name="connsiteX150" fmla="*/ 1385044 w 1435921"/>
              <a:gd name="connsiteY150" fmla="*/ 1141151 h 2018589"/>
              <a:gd name="connsiteX151" fmla="*/ 1384567 w 1435921"/>
              <a:gd name="connsiteY151" fmla="*/ 1151153 h 2018589"/>
              <a:gd name="connsiteX152" fmla="*/ 1336942 w 1435921"/>
              <a:gd name="connsiteY152" fmla="*/ 1181633 h 2018589"/>
              <a:gd name="connsiteX153" fmla="*/ 1248836 w 1435921"/>
              <a:gd name="connsiteY153" fmla="*/ 1157820 h 2018589"/>
              <a:gd name="connsiteX154" fmla="*/ 1188829 w 1435921"/>
              <a:gd name="connsiteY154" fmla="*/ 1147342 h 2018589"/>
              <a:gd name="connsiteX155" fmla="*/ 1174541 w 1435921"/>
              <a:gd name="connsiteY155" fmla="*/ 1150676 h 2018589"/>
              <a:gd name="connsiteX156" fmla="*/ 1191210 w 1435921"/>
              <a:gd name="connsiteY156" fmla="*/ 1163535 h 2018589"/>
              <a:gd name="connsiteX157" fmla="*/ 1191210 w 1435921"/>
              <a:gd name="connsiteY157" fmla="*/ 1163535 h 2018589"/>
              <a:gd name="connsiteX158" fmla="*/ 1263600 w 1435921"/>
              <a:gd name="connsiteY158" fmla="*/ 1190205 h 2018589"/>
              <a:gd name="connsiteX159" fmla="*/ 1263600 w 1435921"/>
              <a:gd name="connsiteY159" fmla="*/ 1190205 h 2018589"/>
              <a:gd name="connsiteX160" fmla="*/ 1283602 w 1435921"/>
              <a:gd name="connsiteY160" fmla="*/ 1197349 h 2018589"/>
              <a:gd name="connsiteX161" fmla="*/ 1283602 w 1435921"/>
              <a:gd name="connsiteY161" fmla="*/ 1197349 h 2018589"/>
              <a:gd name="connsiteX162" fmla="*/ 1356945 w 1435921"/>
              <a:gd name="connsiteY162" fmla="*/ 1223543 h 2018589"/>
              <a:gd name="connsiteX163" fmla="*/ 1362660 w 1435921"/>
              <a:gd name="connsiteY163" fmla="*/ 1237354 h 2018589"/>
              <a:gd name="connsiteX164" fmla="*/ 1339324 w 1435921"/>
              <a:gd name="connsiteY164" fmla="*/ 1279740 h 2018589"/>
              <a:gd name="connsiteX165" fmla="*/ 1339324 w 1435921"/>
              <a:gd name="connsiteY165" fmla="*/ 1279740 h 2018589"/>
              <a:gd name="connsiteX166" fmla="*/ 1328370 w 1435921"/>
              <a:gd name="connsiteY166" fmla="*/ 1300219 h 2018589"/>
              <a:gd name="connsiteX167" fmla="*/ 1328370 w 1435921"/>
              <a:gd name="connsiteY167" fmla="*/ 1300219 h 2018589"/>
              <a:gd name="connsiteX168" fmla="*/ 1285507 w 1435921"/>
              <a:gd name="connsiteY168" fmla="*/ 1381181 h 2018589"/>
              <a:gd name="connsiteX169" fmla="*/ 1231215 w 1435921"/>
              <a:gd name="connsiteY169" fmla="*/ 1392611 h 2018589"/>
              <a:gd name="connsiteX170" fmla="*/ 1131202 w 1435921"/>
              <a:gd name="connsiteY170" fmla="*/ 1327841 h 2018589"/>
              <a:gd name="connsiteX171" fmla="*/ 1131202 w 1435921"/>
              <a:gd name="connsiteY171" fmla="*/ 1327841 h 2018589"/>
              <a:gd name="connsiteX172" fmla="*/ 1022141 w 1435921"/>
              <a:gd name="connsiteY172" fmla="*/ 1256404 h 2018589"/>
              <a:gd name="connsiteX173" fmla="*/ 1005949 w 1435921"/>
              <a:gd name="connsiteY173" fmla="*/ 1224971 h 2018589"/>
              <a:gd name="connsiteX174" fmla="*/ 1013092 w 1435921"/>
              <a:gd name="connsiteY174" fmla="*/ 1219733 h 2018589"/>
              <a:gd name="connsiteX175" fmla="*/ 1056431 w 1435921"/>
              <a:gd name="connsiteY175" fmla="*/ 1222590 h 2018589"/>
              <a:gd name="connsiteX176" fmla="*/ 1078339 w 1435921"/>
              <a:gd name="connsiteY176" fmla="*/ 1202588 h 2018589"/>
              <a:gd name="connsiteX177" fmla="*/ 1081196 w 1435921"/>
              <a:gd name="connsiteY177" fmla="*/ 1186871 h 2018589"/>
              <a:gd name="connsiteX178" fmla="*/ 1081196 w 1435921"/>
              <a:gd name="connsiteY178" fmla="*/ 1186871 h 2018589"/>
              <a:gd name="connsiteX179" fmla="*/ 1082149 w 1435921"/>
              <a:gd name="connsiteY179" fmla="*/ 1173060 h 2018589"/>
              <a:gd name="connsiteX180" fmla="*/ 1083577 w 1435921"/>
              <a:gd name="connsiteY180" fmla="*/ 1164964 h 2018589"/>
              <a:gd name="connsiteX181" fmla="*/ 1083577 w 1435921"/>
              <a:gd name="connsiteY181" fmla="*/ 1164964 h 2018589"/>
              <a:gd name="connsiteX182" fmla="*/ 1086911 w 1435921"/>
              <a:gd name="connsiteY182" fmla="*/ 1133531 h 2018589"/>
              <a:gd name="connsiteX183" fmla="*/ 1086911 w 1435921"/>
              <a:gd name="connsiteY183" fmla="*/ 1133531 h 2018589"/>
              <a:gd name="connsiteX184" fmla="*/ 1106914 w 1435921"/>
              <a:gd name="connsiteY184" fmla="*/ 955890 h 2018589"/>
              <a:gd name="connsiteX185" fmla="*/ 1110247 w 1435921"/>
              <a:gd name="connsiteY185" fmla="*/ 937792 h 2018589"/>
              <a:gd name="connsiteX186" fmla="*/ 1141204 w 1435921"/>
              <a:gd name="connsiteY186" fmla="*/ 912075 h 2018589"/>
              <a:gd name="connsiteX187" fmla="*/ 1304557 w 1435921"/>
              <a:gd name="connsiteY187" fmla="*/ 902550 h 2018589"/>
              <a:gd name="connsiteX188" fmla="*/ 1337419 w 1435921"/>
              <a:gd name="connsiteY188" fmla="*/ 907789 h 2018589"/>
              <a:gd name="connsiteX189" fmla="*/ 1363613 w 1435921"/>
              <a:gd name="connsiteY189" fmla="*/ 938745 h 2018589"/>
              <a:gd name="connsiteX190" fmla="*/ 1384567 w 1435921"/>
              <a:gd name="connsiteY190" fmla="*/ 1045901 h 2018589"/>
              <a:gd name="connsiteX191" fmla="*/ 1373138 w 1435921"/>
              <a:gd name="connsiteY191" fmla="*/ 1059236 h 2018589"/>
              <a:gd name="connsiteX192" fmla="*/ 1302176 w 1435921"/>
              <a:gd name="connsiteY192" fmla="*/ 1058760 h 2018589"/>
              <a:gd name="connsiteX193" fmla="*/ 1302176 w 1435921"/>
              <a:gd name="connsiteY193" fmla="*/ 1058760 h 2018589"/>
              <a:gd name="connsiteX194" fmla="*/ 1282650 w 1435921"/>
              <a:gd name="connsiteY194" fmla="*/ 1058760 h 2018589"/>
              <a:gd name="connsiteX195" fmla="*/ 1282650 w 1435921"/>
              <a:gd name="connsiteY195" fmla="*/ 1058760 h 2018589"/>
              <a:gd name="connsiteX196" fmla="*/ 1195020 w 1435921"/>
              <a:gd name="connsiteY196" fmla="*/ 1059236 h 2018589"/>
              <a:gd name="connsiteX197" fmla="*/ 1182161 w 1435921"/>
              <a:gd name="connsiteY197" fmla="*/ 1066380 h 2018589"/>
              <a:gd name="connsiteX198" fmla="*/ 1193591 w 1435921"/>
              <a:gd name="connsiteY198" fmla="*/ 1074476 h 2018589"/>
              <a:gd name="connsiteX199" fmla="*/ 1224071 w 1435921"/>
              <a:gd name="connsiteY199" fmla="*/ 1077810 h 2018589"/>
              <a:gd name="connsiteX200" fmla="*/ 1227881 w 1435921"/>
              <a:gd name="connsiteY200" fmla="*/ 1078763 h 2018589"/>
              <a:gd name="connsiteX201" fmla="*/ 1299795 w 1435921"/>
              <a:gd name="connsiteY201" fmla="*/ 1084001 h 2018589"/>
              <a:gd name="connsiteX202" fmla="*/ 1355516 w 1435921"/>
              <a:gd name="connsiteY202" fmla="*/ 1086383 h 2018589"/>
              <a:gd name="connsiteX203" fmla="*/ 1387901 w 1435921"/>
              <a:gd name="connsiteY203" fmla="*/ 1123054 h 2018589"/>
              <a:gd name="connsiteX0" fmla="*/ 1435281 w 1444248"/>
              <a:gd name="connsiteY0" fmla="*/ 970177 h 2018589"/>
              <a:gd name="connsiteX1" fmla="*/ 1426232 w 1444248"/>
              <a:gd name="connsiteY1" fmla="*/ 956842 h 2018589"/>
              <a:gd name="connsiteX2" fmla="*/ 1408611 w 1444248"/>
              <a:gd name="connsiteY2" fmla="*/ 888262 h 2018589"/>
              <a:gd name="connsiteX3" fmla="*/ 1374797 w 1444248"/>
              <a:gd name="connsiteY3" fmla="*/ 820159 h 2018589"/>
              <a:gd name="connsiteX4" fmla="*/ 1368129 w 1444248"/>
              <a:gd name="connsiteY4" fmla="*/ 787774 h 2018589"/>
              <a:gd name="connsiteX5" fmla="*/ 1366701 w 1444248"/>
              <a:gd name="connsiteY5" fmla="*/ 715384 h 2018589"/>
              <a:gd name="connsiteX6" fmla="*/ 1372892 w 1444248"/>
              <a:gd name="connsiteY6" fmla="*/ 659662 h 2018589"/>
              <a:gd name="connsiteX7" fmla="*/ 1361462 w 1444248"/>
              <a:gd name="connsiteY7" fmla="*/ 612990 h 2018589"/>
              <a:gd name="connsiteX8" fmla="*/ 1358604 w 1444248"/>
              <a:gd name="connsiteY8" fmla="*/ 563936 h 2018589"/>
              <a:gd name="connsiteX9" fmla="*/ 1374321 w 1444248"/>
              <a:gd name="connsiteY9" fmla="*/ 424871 h 2018589"/>
              <a:gd name="connsiteX10" fmla="*/ 1361938 w 1444248"/>
              <a:gd name="connsiteY10" fmla="*/ 342956 h 2018589"/>
              <a:gd name="connsiteX11" fmla="*/ 1357652 w 1444248"/>
              <a:gd name="connsiteY11" fmla="*/ 255326 h 2018589"/>
              <a:gd name="connsiteX12" fmla="*/ 1290025 w 1444248"/>
              <a:gd name="connsiteY12" fmla="*/ 191508 h 2018589"/>
              <a:gd name="connsiteX13" fmla="*/ 1254782 w 1444248"/>
              <a:gd name="connsiteY13" fmla="*/ 176268 h 2018589"/>
              <a:gd name="connsiteX14" fmla="*/ 1230493 w 1444248"/>
              <a:gd name="connsiteY14" fmla="*/ 161505 h 2018589"/>
              <a:gd name="connsiteX15" fmla="*/ 1188107 w 1444248"/>
              <a:gd name="connsiteY15" fmla="*/ 127215 h 2018589"/>
              <a:gd name="connsiteX16" fmla="*/ 1176677 w 1444248"/>
              <a:gd name="connsiteY16" fmla="*/ 111022 h 2018589"/>
              <a:gd name="connsiteX17" fmla="*/ 1124766 w 1444248"/>
              <a:gd name="connsiteY17" fmla="*/ 91020 h 2018589"/>
              <a:gd name="connsiteX18" fmla="*/ 1013799 w 1444248"/>
              <a:gd name="connsiteY18" fmla="*/ 52920 h 2018589"/>
              <a:gd name="connsiteX19" fmla="*/ 950934 w 1444248"/>
              <a:gd name="connsiteY19" fmla="*/ 31965 h 2018589"/>
              <a:gd name="connsiteX20" fmla="*/ 889974 w 1444248"/>
              <a:gd name="connsiteY20" fmla="*/ 26726 h 2018589"/>
              <a:gd name="connsiteX21" fmla="*/ 815679 w 1444248"/>
              <a:gd name="connsiteY21" fmla="*/ 17677 h 2018589"/>
              <a:gd name="connsiteX22" fmla="*/ 710904 w 1444248"/>
              <a:gd name="connsiteY22" fmla="*/ 56 h 2018589"/>
              <a:gd name="connsiteX23" fmla="*/ 617559 w 1444248"/>
              <a:gd name="connsiteY23" fmla="*/ 11010 h 2018589"/>
              <a:gd name="connsiteX24" fmla="*/ 407533 w 1444248"/>
              <a:gd name="connsiteY24" fmla="*/ 83876 h 2018589"/>
              <a:gd name="connsiteX25" fmla="*/ 309425 w 1444248"/>
              <a:gd name="connsiteY25" fmla="*/ 158171 h 2018589"/>
              <a:gd name="connsiteX26" fmla="*/ 247037 w 1444248"/>
              <a:gd name="connsiteY26" fmla="*/ 228180 h 2018589"/>
              <a:gd name="connsiteX27" fmla="*/ 194173 w 1444248"/>
              <a:gd name="connsiteY27" fmla="*/ 292474 h 2018589"/>
              <a:gd name="connsiteX28" fmla="*/ 151787 w 1444248"/>
              <a:gd name="connsiteY28" fmla="*/ 380580 h 2018589"/>
              <a:gd name="connsiteX29" fmla="*/ 115115 w 1444248"/>
              <a:gd name="connsiteY29" fmla="*/ 577271 h 2018589"/>
              <a:gd name="connsiteX30" fmla="*/ 124164 w 1444248"/>
              <a:gd name="connsiteY30" fmla="*/ 680617 h 2018589"/>
              <a:gd name="connsiteX31" fmla="*/ 180838 w 1444248"/>
              <a:gd name="connsiteY31" fmla="*/ 825874 h 2018589"/>
              <a:gd name="connsiteX32" fmla="*/ 223700 w 1444248"/>
              <a:gd name="connsiteY32" fmla="*/ 892072 h 2018589"/>
              <a:gd name="connsiteX33" fmla="*/ 246561 w 1444248"/>
              <a:gd name="connsiteY33" fmla="*/ 921600 h 2018589"/>
              <a:gd name="connsiteX34" fmla="*/ 297995 w 1444248"/>
              <a:gd name="connsiteY34" fmla="*/ 1016374 h 2018589"/>
              <a:gd name="connsiteX35" fmla="*/ 322284 w 1444248"/>
              <a:gd name="connsiteY35" fmla="*/ 1153058 h 2018589"/>
              <a:gd name="connsiteX36" fmla="*/ 314188 w 1444248"/>
              <a:gd name="connsiteY36" fmla="*/ 1322603 h 2018589"/>
              <a:gd name="connsiteX37" fmla="*/ 279898 w 1444248"/>
              <a:gd name="connsiteY37" fmla="*/ 1397850 h 2018589"/>
              <a:gd name="connsiteX38" fmla="*/ 250847 w 1444248"/>
              <a:gd name="connsiteY38" fmla="*/ 1431664 h 2018589"/>
              <a:gd name="connsiteX39" fmla="*/ 10263 w 1444248"/>
              <a:gd name="connsiteY39" fmla="*/ 1611103 h 2018589"/>
              <a:gd name="connsiteX40" fmla="*/ 7699 w 1444248"/>
              <a:gd name="connsiteY40" fmla="*/ 1716303 h 2018589"/>
              <a:gd name="connsiteX41" fmla="*/ 324189 w 1444248"/>
              <a:gd name="connsiteY41" fmla="*/ 1465954 h 2018589"/>
              <a:gd name="connsiteX42" fmla="*/ 328952 w 1444248"/>
              <a:gd name="connsiteY42" fmla="*/ 1462620 h 2018589"/>
              <a:gd name="connsiteX43" fmla="*/ 393246 w 1444248"/>
              <a:gd name="connsiteY43" fmla="*/ 1330699 h 2018589"/>
              <a:gd name="connsiteX44" fmla="*/ 416106 w 1444248"/>
              <a:gd name="connsiteY44" fmla="*/ 1234020 h 2018589"/>
              <a:gd name="connsiteX45" fmla="*/ 439442 w 1444248"/>
              <a:gd name="connsiteY45" fmla="*/ 1156391 h 2018589"/>
              <a:gd name="connsiteX46" fmla="*/ 483257 w 1444248"/>
              <a:gd name="connsiteY46" fmla="*/ 1052569 h 2018589"/>
              <a:gd name="connsiteX47" fmla="*/ 475161 w 1444248"/>
              <a:gd name="connsiteY47" fmla="*/ 962081 h 2018589"/>
              <a:gd name="connsiteX48" fmla="*/ 478018 w 1444248"/>
              <a:gd name="connsiteY48" fmla="*/ 770152 h 2018589"/>
              <a:gd name="connsiteX49" fmla="*/ 488496 w 1444248"/>
              <a:gd name="connsiteY49" fmla="*/ 738720 h 2018589"/>
              <a:gd name="connsiteX50" fmla="*/ 547551 w 1444248"/>
              <a:gd name="connsiteY50" fmla="*/ 699191 h 2018589"/>
              <a:gd name="connsiteX51" fmla="*/ 621369 w 1444248"/>
              <a:gd name="connsiteY51" fmla="*/ 681570 h 2018589"/>
              <a:gd name="connsiteX52" fmla="*/ 759006 w 1444248"/>
              <a:gd name="connsiteY52" fmla="*/ 742054 h 2018589"/>
              <a:gd name="connsiteX53" fmla="*/ 844731 w 1444248"/>
              <a:gd name="connsiteY53" fmla="*/ 908265 h 2018589"/>
              <a:gd name="connsiteX54" fmla="*/ 837587 w 1444248"/>
              <a:gd name="connsiteY54" fmla="*/ 918742 h 2018589"/>
              <a:gd name="connsiteX55" fmla="*/ 739956 w 1444248"/>
              <a:gd name="connsiteY55" fmla="*/ 921600 h 2018589"/>
              <a:gd name="connsiteX56" fmla="*/ 660898 w 1444248"/>
              <a:gd name="connsiteY56" fmla="*/ 932554 h 2018589"/>
              <a:gd name="connsiteX57" fmla="*/ 690426 w 1444248"/>
              <a:gd name="connsiteY57" fmla="*/ 946841 h 2018589"/>
              <a:gd name="connsiteX58" fmla="*/ 1051899 w 1444248"/>
              <a:gd name="connsiteY58" fmla="*/ 946841 h 2018589"/>
              <a:gd name="connsiteX59" fmla="*/ 1073807 w 1444248"/>
              <a:gd name="connsiteY59" fmla="*/ 949222 h 2018589"/>
              <a:gd name="connsiteX60" fmla="*/ 1058567 w 1444248"/>
              <a:gd name="connsiteY60" fmla="*/ 1015421 h 2018589"/>
              <a:gd name="connsiteX61" fmla="*/ 1045232 w 1444248"/>
              <a:gd name="connsiteY61" fmla="*/ 1156867 h 2018589"/>
              <a:gd name="connsiteX62" fmla="*/ 1029040 w 1444248"/>
              <a:gd name="connsiteY62" fmla="*/ 1170679 h 2018589"/>
              <a:gd name="connsiteX63" fmla="*/ 984748 w 1444248"/>
              <a:gd name="connsiteY63" fmla="*/ 1173536 h 2018589"/>
              <a:gd name="connsiteX64" fmla="*/ 939028 w 1444248"/>
              <a:gd name="connsiteY64" fmla="*/ 1188776 h 2018589"/>
              <a:gd name="connsiteX65" fmla="*/ 795677 w 1444248"/>
              <a:gd name="connsiteY65" fmla="*/ 1164011 h 2018589"/>
              <a:gd name="connsiteX66" fmla="*/ 725668 w 1444248"/>
              <a:gd name="connsiteY66" fmla="*/ 1152105 h 2018589"/>
              <a:gd name="connsiteX67" fmla="*/ 667089 w 1444248"/>
              <a:gd name="connsiteY67" fmla="*/ 1140675 h 2018589"/>
              <a:gd name="connsiteX68" fmla="*/ 749004 w 1444248"/>
              <a:gd name="connsiteY68" fmla="*/ 1182109 h 2018589"/>
              <a:gd name="connsiteX69" fmla="*/ 933313 w 1444248"/>
              <a:gd name="connsiteY69" fmla="*/ 1240211 h 2018589"/>
              <a:gd name="connsiteX70" fmla="*/ 954268 w 1444248"/>
              <a:gd name="connsiteY70" fmla="*/ 1253070 h 2018589"/>
              <a:gd name="connsiteX71" fmla="*/ 991416 w 1444248"/>
              <a:gd name="connsiteY71" fmla="*/ 1286408 h 2018589"/>
              <a:gd name="connsiteX72" fmla="*/ 1103811 w 1444248"/>
              <a:gd name="connsiteY72" fmla="*/ 1374990 h 2018589"/>
              <a:gd name="connsiteX73" fmla="*/ 985701 w 1444248"/>
              <a:gd name="connsiteY73" fmla="*/ 1376895 h 2018589"/>
              <a:gd name="connsiteX74" fmla="*/ 896642 w 1444248"/>
              <a:gd name="connsiteY74" fmla="*/ 1400708 h 2018589"/>
              <a:gd name="connsiteX75" fmla="*/ 868543 w 1444248"/>
              <a:gd name="connsiteY75" fmla="*/ 1481194 h 2018589"/>
              <a:gd name="connsiteX76" fmla="*/ 846159 w 1444248"/>
              <a:gd name="connsiteY76" fmla="*/ 1585969 h 2018589"/>
              <a:gd name="connsiteX77" fmla="*/ 839968 w 1444248"/>
              <a:gd name="connsiteY77" fmla="*/ 1707889 h 2018589"/>
              <a:gd name="connsiteX78" fmla="*/ 934266 w 1444248"/>
              <a:gd name="connsiteY78" fmla="*/ 1961730 h 2018589"/>
              <a:gd name="connsiteX79" fmla="*/ 965222 w 1444248"/>
              <a:gd name="connsiteY79" fmla="*/ 2007927 h 2018589"/>
              <a:gd name="connsiteX80" fmla="*/ 982843 w 1444248"/>
              <a:gd name="connsiteY80" fmla="*/ 2005545 h 2018589"/>
              <a:gd name="connsiteX81" fmla="*/ 952363 w 1444248"/>
              <a:gd name="connsiteY81" fmla="*/ 1863623 h 2018589"/>
              <a:gd name="connsiteX82" fmla="*/ 917597 w 1444248"/>
              <a:gd name="connsiteY82" fmla="*/ 1739321 h 2018589"/>
              <a:gd name="connsiteX83" fmla="*/ 920454 w 1444248"/>
              <a:gd name="connsiteY83" fmla="*/ 1626450 h 2018589"/>
              <a:gd name="connsiteX84" fmla="*/ 935218 w 1444248"/>
              <a:gd name="connsiteY84" fmla="*/ 1547869 h 2018589"/>
              <a:gd name="connsiteX85" fmla="*/ 942362 w 1444248"/>
              <a:gd name="connsiteY85" fmla="*/ 1509293 h 2018589"/>
              <a:gd name="connsiteX86" fmla="*/ 951411 w 1444248"/>
              <a:gd name="connsiteY86" fmla="*/ 1485956 h 2018589"/>
              <a:gd name="connsiteX87" fmla="*/ 975223 w 1444248"/>
              <a:gd name="connsiteY87" fmla="*/ 1463096 h 2018589"/>
              <a:gd name="connsiteX88" fmla="*/ 1115241 w 1444248"/>
              <a:gd name="connsiteY88" fmla="*/ 1449761 h 2018589"/>
              <a:gd name="connsiteX89" fmla="*/ 1246209 w 1444248"/>
              <a:gd name="connsiteY89" fmla="*/ 1462144 h 2018589"/>
              <a:gd name="connsiteX90" fmla="*/ 1304312 w 1444248"/>
              <a:gd name="connsiteY90" fmla="*/ 1442141 h 2018589"/>
              <a:gd name="connsiteX91" fmla="*/ 1323838 w 1444248"/>
              <a:gd name="connsiteY91" fmla="*/ 1404994 h 2018589"/>
              <a:gd name="connsiteX92" fmla="*/ 1416707 w 1444248"/>
              <a:gd name="connsiteY92" fmla="*/ 1216399 h 2018589"/>
              <a:gd name="connsiteX93" fmla="*/ 1440996 w 1444248"/>
              <a:gd name="connsiteY93" fmla="*/ 1015897 h 2018589"/>
              <a:gd name="connsiteX94" fmla="*/ 1432900 w 1444248"/>
              <a:gd name="connsiteY94" fmla="*/ 975416 h 2018589"/>
              <a:gd name="connsiteX95" fmla="*/ 1435281 w 1444248"/>
              <a:gd name="connsiteY95" fmla="*/ 970177 h 2018589"/>
              <a:gd name="connsiteX96" fmla="*/ 513737 w 1444248"/>
              <a:gd name="connsiteY96" fmla="*/ 447255 h 2018589"/>
              <a:gd name="connsiteX97" fmla="*/ 550884 w 1444248"/>
              <a:gd name="connsiteY97" fmla="*/ 449160 h 2018589"/>
              <a:gd name="connsiteX98" fmla="*/ 445157 w 1444248"/>
              <a:gd name="connsiteY98" fmla="*/ 509167 h 2018589"/>
              <a:gd name="connsiteX99" fmla="*/ 369433 w 1444248"/>
              <a:gd name="connsiteY99" fmla="*/ 512025 h 2018589"/>
              <a:gd name="connsiteX100" fmla="*/ 405628 w 1444248"/>
              <a:gd name="connsiteY100" fmla="*/ 423442 h 2018589"/>
              <a:gd name="connsiteX101" fmla="*/ 381816 w 1444248"/>
              <a:gd name="connsiteY101" fmla="*/ 436777 h 2018589"/>
              <a:gd name="connsiteX102" fmla="*/ 319903 w 1444248"/>
              <a:gd name="connsiteY102" fmla="*/ 490594 h 2018589"/>
              <a:gd name="connsiteX103" fmla="*/ 281327 w 1444248"/>
              <a:gd name="connsiteY103" fmla="*/ 516787 h 2018589"/>
              <a:gd name="connsiteX104" fmla="*/ 514689 w 1444248"/>
              <a:gd name="connsiteY104" fmla="*/ 316762 h 2018589"/>
              <a:gd name="connsiteX105" fmla="*/ 517547 w 1444248"/>
              <a:gd name="connsiteY105" fmla="*/ 319620 h 2018589"/>
              <a:gd name="connsiteX106" fmla="*/ 486591 w 1444248"/>
              <a:gd name="connsiteY106" fmla="*/ 363911 h 2018589"/>
              <a:gd name="connsiteX107" fmla="*/ 483257 w 1444248"/>
              <a:gd name="connsiteY107" fmla="*/ 372484 h 2018589"/>
              <a:gd name="connsiteX108" fmla="*/ 492306 w 1444248"/>
              <a:gd name="connsiteY108" fmla="*/ 373912 h 2018589"/>
              <a:gd name="connsiteX109" fmla="*/ 559457 w 1444248"/>
              <a:gd name="connsiteY109" fmla="*/ 362482 h 2018589"/>
              <a:gd name="connsiteX110" fmla="*/ 572316 w 1444248"/>
              <a:gd name="connsiteY110" fmla="*/ 362006 h 2018589"/>
              <a:gd name="connsiteX111" fmla="*/ 512784 w 1444248"/>
              <a:gd name="connsiteY111" fmla="*/ 416775 h 2018589"/>
              <a:gd name="connsiteX112" fmla="*/ 512784 w 1444248"/>
              <a:gd name="connsiteY112" fmla="*/ 416775 h 2018589"/>
              <a:gd name="connsiteX113" fmla="*/ 504688 w 1444248"/>
              <a:gd name="connsiteY113" fmla="*/ 432015 h 2018589"/>
              <a:gd name="connsiteX114" fmla="*/ 513737 w 1444248"/>
              <a:gd name="connsiteY114" fmla="*/ 447255 h 2018589"/>
              <a:gd name="connsiteX115" fmla="*/ 1075712 w 1444248"/>
              <a:gd name="connsiteY115" fmla="*/ 859211 h 2018589"/>
              <a:gd name="connsiteX116" fmla="*/ 1059996 w 1444248"/>
              <a:gd name="connsiteY116" fmla="*/ 861116 h 2018589"/>
              <a:gd name="connsiteX117" fmla="*/ 1067140 w 1444248"/>
              <a:gd name="connsiteY117" fmla="*/ 879214 h 2018589"/>
              <a:gd name="connsiteX118" fmla="*/ 1046661 w 1444248"/>
              <a:gd name="connsiteY118" fmla="*/ 906360 h 2018589"/>
              <a:gd name="connsiteX119" fmla="*/ 889022 w 1444248"/>
              <a:gd name="connsiteY119" fmla="*/ 907789 h 2018589"/>
              <a:gd name="connsiteX120" fmla="*/ 880926 w 1444248"/>
              <a:gd name="connsiteY120" fmla="*/ 895882 h 2018589"/>
              <a:gd name="connsiteX121" fmla="*/ 888546 w 1444248"/>
              <a:gd name="connsiteY121" fmla="*/ 835399 h 2018589"/>
              <a:gd name="connsiteX122" fmla="*/ 888546 w 1444248"/>
              <a:gd name="connsiteY122" fmla="*/ 835399 h 2018589"/>
              <a:gd name="connsiteX123" fmla="*/ 889974 w 1444248"/>
              <a:gd name="connsiteY123" fmla="*/ 827302 h 2018589"/>
              <a:gd name="connsiteX124" fmla="*/ 900928 w 1444248"/>
              <a:gd name="connsiteY124" fmla="*/ 730624 h 2018589"/>
              <a:gd name="connsiteX125" fmla="*/ 918073 w 1444248"/>
              <a:gd name="connsiteY125" fmla="*/ 665854 h 2018589"/>
              <a:gd name="connsiteX126" fmla="*/ 947601 w 1444248"/>
              <a:gd name="connsiteY126" fmla="*/ 645375 h 2018589"/>
              <a:gd name="connsiteX127" fmla="*/ 1138101 w 1444248"/>
              <a:gd name="connsiteY127" fmla="*/ 546315 h 2018589"/>
              <a:gd name="connsiteX128" fmla="*/ 1149054 w 1444248"/>
              <a:gd name="connsiteY128" fmla="*/ 545839 h 2018589"/>
              <a:gd name="connsiteX129" fmla="*/ 1145721 w 1444248"/>
              <a:gd name="connsiteY129" fmla="*/ 556792 h 2018589"/>
              <a:gd name="connsiteX130" fmla="*/ 1017609 w 1444248"/>
              <a:gd name="connsiteY130" fmla="*/ 718241 h 2018589"/>
              <a:gd name="connsiteX131" fmla="*/ 1022372 w 1444248"/>
              <a:gd name="connsiteY131" fmla="*/ 731100 h 2018589"/>
              <a:gd name="connsiteX132" fmla="*/ 1022372 w 1444248"/>
              <a:gd name="connsiteY132" fmla="*/ 731100 h 2018589"/>
              <a:gd name="connsiteX133" fmla="*/ 1098096 w 1444248"/>
              <a:gd name="connsiteY133" fmla="*/ 686809 h 2018589"/>
              <a:gd name="connsiteX134" fmla="*/ 1131909 w 1444248"/>
              <a:gd name="connsiteY134" fmla="*/ 666330 h 2018589"/>
              <a:gd name="connsiteX135" fmla="*/ 1137624 w 1444248"/>
              <a:gd name="connsiteY135" fmla="*/ 664425 h 2018589"/>
              <a:gd name="connsiteX136" fmla="*/ 1131909 w 1444248"/>
              <a:gd name="connsiteY136" fmla="*/ 666330 h 2018589"/>
              <a:gd name="connsiteX137" fmla="*/ 1166200 w 1444248"/>
              <a:gd name="connsiteY137" fmla="*/ 645851 h 2018589"/>
              <a:gd name="connsiteX138" fmla="*/ 1258592 w 1444248"/>
              <a:gd name="connsiteY138" fmla="*/ 589177 h 2018589"/>
              <a:gd name="connsiteX139" fmla="*/ 1273356 w 1444248"/>
              <a:gd name="connsiteY139" fmla="*/ 580129 h 2018589"/>
              <a:gd name="connsiteX140" fmla="*/ 1301454 w 1444248"/>
              <a:gd name="connsiteY140" fmla="*/ 590130 h 2018589"/>
              <a:gd name="connsiteX141" fmla="*/ 1312884 w 1444248"/>
              <a:gd name="connsiteY141" fmla="*/ 727766 h 2018589"/>
              <a:gd name="connsiteX142" fmla="*/ 1303836 w 1444248"/>
              <a:gd name="connsiteY142" fmla="*/ 768247 h 2018589"/>
              <a:gd name="connsiteX143" fmla="*/ 1303836 w 1444248"/>
              <a:gd name="connsiteY143" fmla="*/ 768247 h 2018589"/>
              <a:gd name="connsiteX144" fmla="*/ 1291929 w 1444248"/>
              <a:gd name="connsiteY144" fmla="*/ 850162 h 2018589"/>
              <a:gd name="connsiteX145" fmla="*/ 1278594 w 1444248"/>
              <a:gd name="connsiteY145" fmla="*/ 858735 h 2018589"/>
              <a:gd name="connsiteX146" fmla="*/ 1189536 w 1444248"/>
              <a:gd name="connsiteY146" fmla="*/ 858735 h 2018589"/>
              <a:gd name="connsiteX147" fmla="*/ 1075712 w 1444248"/>
              <a:gd name="connsiteY147" fmla="*/ 859211 h 2018589"/>
              <a:gd name="connsiteX148" fmla="*/ 1396228 w 1444248"/>
              <a:gd name="connsiteY148" fmla="*/ 1123054 h 2018589"/>
              <a:gd name="connsiteX149" fmla="*/ 1393371 w 1444248"/>
              <a:gd name="connsiteY149" fmla="*/ 1141151 h 2018589"/>
              <a:gd name="connsiteX150" fmla="*/ 1393371 w 1444248"/>
              <a:gd name="connsiteY150" fmla="*/ 1141151 h 2018589"/>
              <a:gd name="connsiteX151" fmla="*/ 1392894 w 1444248"/>
              <a:gd name="connsiteY151" fmla="*/ 1151153 h 2018589"/>
              <a:gd name="connsiteX152" fmla="*/ 1345269 w 1444248"/>
              <a:gd name="connsiteY152" fmla="*/ 1181633 h 2018589"/>
              <a:gd name="connsiteX153" fmla="*/ 1257163 w 1444248"/>
              <a:gd name="connsiteY153" fmla="*/ 1157820 h 2018589"/>
              <a:gd name="connsiteX154" fmla="*/ 1197156 w 1444248"/>
              <a:gd name="connsiteY154" fmla="*/ 1147342 h 2018589"/>
              <a:gd name="connsiteX155" fmla="*/ 1182868 w 1444248"/>
              <a:gd name="connsiteY155" fmla="*/ 1150676 h 2018589"/>
              <a:gd name="connsiteX156" fmla="*/ 1199537 w 1444248"/>
              <a:gd name="connsiteY156" fmla="*/ 1163535 h 2018589"/>
              <a:gd name="connsiteX157" fmla="*/ 1199537 w 1444248"/>
              <a:gd name="connsiteY157" fmla="*/ 1163535 h 2018589"/>
              <a:gd name="connsiteX158" fmla="*/ 1271927 w 1444248"/>
              <a:gd name="connsiteY158" fmla="*/ 1190205 h 2018589"/>
              <a:gd name="connsiteX159" fmla="*/ 1271927 w 1444248"/>
              <a:gd name="connsiteY159" fmla="*/ 1190205 h 2018589"/>
              <a:gd name="connsiteX160" fmla="*/ 1291929 w 1444248"/>
              <a:gd name="connsiteY160" fmla="*/ 1197349 h 2018589"/>
              <a:gd name="connsiteX161" fmla="*/ 1291929 w 1444248"/>
              <a:gd name="connsiteY161" fmla="*/ 1197349 h 2018589"/>
              <a:gd name="connsiteX162" fmla="*/ 1365272 w 1444248"/>
              <a:gd name="connsiteY162" fmla="*/ 1223543 h 2018589"/>
              <a:gd name="connsiteX163" fmla="*/ 1370987 w 1444248"/>
              <a:gd name="connsiteY163" fmla="*/ 1237354 h 2018589"/>
              <a:gd name="connsiteX164" fmla="*/ 1347651 w 1444248"/>
              <a:gd name="connsiteY164" fmla="*/ 1279740 h 2018589"/>
              <a:gd name="connsiteX165" fmla="*/ 1347651 w 1444248"/>
              <a:gd name="connsiteY165" fmla="*/ 1279740 h 2018589"/>
              <a:gd name="connsiteX166" fmla="*/ 1336697 w 1444248"/>
              <a:gd name="connsiteY166" fmla="*/ 1300219 h 2018589"/>
              <a:gd name="connsiteX167" fmla="*/ 1336697 w 1444248"/>
              <a:gd name="connsiteY167" fmla="*/ 1300219 h 2018589"/>
              <a:gd name="connsiteX168" fmla="*/ 1293834 w 1444248"/>
              <a:gd name="connsiteY168" fmla="*/ 1381181 h 2018589"/>
              <a:gd name="connsiteX169" fmla="*/ 1239542 w 1444248"/>
              <a:gd name="connsiteY169" fmla="*/ 1392611 h 2018589"/>
              <a:gd name="connsiteX170" fmla="*/ 1139529 w 1444248"/>
              <a:gd name="connsiteY170" fmla="*/ 1327841 h 2018589"/>
              <a:gd name="connsiteX171" fmla="*/ 1139529 w 1444248"/>
              <a:gd name="connsiteY171" fmla="*/ 1327841 h 2018589"/>
              <a:gd name="connsiteX172" fmla="*/ 1030468 w 1444248"/>
              <a:gd name="connsiteY172" fmla="*/ 1256404 h 2018589"/>
              <a:gd name="connsiteX173" fmla="*/ 1014276 w 1444248"/>
              <a:gd name="connsiteY173" fmla="*/ 1224971 h 2018589"/>
              <a:gd name="connsiteX174" fmla="*/ 1021419 w 1444248"/>
              <a:gd name="connsiteY174" fmla="*/ 1219733 h 2018589"/>
              <a:gd name="connsiteX175" fmla="*/ 1064758 w 1444248"/>
              <a:gd name="connsiteY175" fmla="*/ 1222590 h 2018589"/>
              <a:gd name="connsiteX176" fmla="*/ 1086666 w 1444248"/>
              <a:gd name="connsiteY176" fmla="*/ 1202588 h 2018589"/>
              <a:gd name="connsiteX177" fmla="*/ 1089523 w 1444248"/>
              <a:gd name="connsiteY177" fmla="*/ 1186871 h 2018589"/>
              <a:gd name="connsiteX178" fmla="*/ 1089523 w 1444248"/>
              <a:gd name="connsiteY178" fmla="*/ 1186871 h 2018589"/>
              <a:gd name="connsiteX179" fmla="*/ 1090476 w 1444248"/>
              <a:gd name="connsiteY179" fmla="*/ 1173060 h 2018589"/>
              <a:gd name="connsiteX180" fmla="*/ 1091904 w 1444248"/>
              <a:gd name="connsiteY180" fmla="*/ 1164964 h 2018589"/>
              <a:gd name="connsiteX181" fmla="*/ 1091904 w 1444248"/>
              <a:gd name="connsiteY181" fmla="*/ 1164964 h 2018589"/>
              <a:gd name="connsiteX182" fmla="*/ 1095238 w 1444248"/>
              <a:gd name="connsiteY182" fmla="*/ 1133531 h 2018589"/>
              <a:gd name="connsiteX183" fmla="*/ 1095238 w 1444248"/>
              <a:gd name="connsiteY183" fmla="*/ 1133531 h 2018589"/>
              <a:gd name="connsiteX184" fmla="*/ 1115241 w 1444248"/>
              <a:gd name="connsiteY184" fmla="*/ 955890 h 2018589"/>
              <a:gd name="connsiteX185" fmla="*/ 1118574 w 1444248"/>
              <a:gd name="connsiteY185" fmla="*/ 937792 h 2018589"/>
              <a:gd name="connsiteX186" fmla="*/ 1149531 w 1444248"/>
              <a:gd name="connsiteY186" fmla="*/ 912075 h 2018589"/>
              <a:gd name="connsiteX187" fmla="*/ 1312884 w 1444248"/>
              <a:gd name="connsiteY187" fmla="*/ 902550 h 2018589"/>
              <a:gd name="connsiteX188" fmla="*/ 1345746 w 1444248"/>
              <a:gd name="connsiteY188" fmla="*/ 907789 h 2018589"/>
              <a:gd name="connsiteX189" fmla="*/ 1371940 w 1444248"/>
              <a:gd name="connsiteY189" fmla="*/ 938745 h 2018589"/>
              <a:gd name="connsiteX190" fmla="*/ 1392894 w 1444248"/>
              <a:gd name="connsiteY190" fmla="*/ 1045901 h 2018589"/>
              <a:gd name="connsiteX191" fmla="*/ 1381465 w 1444248"/>
              <a:gd name="connsiteY191" fmla="*/ 1059236 h 2018589"/>
              <a:gd name="connsiteX192" fmla="*/ 1310503 w 1444248"/>
              <a:gd name="connsiteY192" fmla="*/ 1058760 h 2018589"/>
              <a:gd name="connsiteX193" fmla="*/ 1310503 w 1444248"/>
              <a:gd name="connsiteY193" fmla="*/ 1058760 h 2018589"/>
              <a:gd name="connsiteX194" fmla="*/ 1290977 w 1444248"/>
              <a:gd name="connsiteY194" fmla="*/ 1058760 h 2018589"/>
              <a:gd name="connsiteX195" fmla="*/ 1290977 w 1444248"/>
              <a:gd name="connsiteY195" fmla="*/ 1058760 h 2018589"/>
              <a:gd name="connsiteX196" fmla="*/ 1203347 w 1444248"/>
              <a:gd name="connsiteY196" fmla="*/ 1059236 h 2018589"/>
              <a:gd name="connsiteX197" fmla="*/ 1190488 w 1444248"/>
              <a:gd name="connsiteY197" fmla="*/ 1066380 h 2018589"/>
              <a:gd name="connsiteX198" fmla="*/ 1201918 w 1444248"/>
              <a:gd name="connsiteY198" fmla="*/ 1074476 h 2018589"/>
              <a:gd name="connsiteX199" fmla="*/ 1232398 w 1444248"/>
              <a:gd name="connsiteY199" fmla="*/ 1077810 h 2018589"/>
              <a:gd name="connsiteX200" fmla="*/ 1236208 w 1444248"/>
              <a:gd name="connsiteY200" fmla="*/ 1078763 h 2018589"/>
              <a:gd name="connsiteX201" fmla="*/ 1308122 w 1444248"/>
              <a:gd name="connsiteY201" fmla="*/ 1084001 h 2018589"/>
              <a:gd name="connsiteX202" fmla="*/ 1363843 w 1444248"/>
              <a:gd name="connsiteY202" fmla="*/ 1086383 h 2018589"/>
              <a:gd name="connsiteX203" fmla="*/ 1396228 w 1444248"/>
              <a:gd name="connsiteY203" fmla="*/ 1123054 h 2018589"/>
              <a:gd name="connsiteX0" fmla="*/ 1430500 w 1439467"/>
              <a:gd name="connsiteY0" fmla="*/ 970177 h 2018589"/>
              <a:gd name="connsiteX1" fmla="*/ 1421451 w 1439467"/>
              <a:gd name="connsiteY1" fmla="*/ 956842 h 2018589"/>
              <a:gd name="connsiteX2" fmla="*/ 1403830 w 1439467"/>
              <a:gd name="connsiteY2" fmla="*/ 888262 h 2018589"/>
              <a:gd name="connsiteX3" fmla="*/ 1370016 w 1439467"/>
              <a:gd name="connsiteY3" fmla="*/ 820159 h 2018589"/>
              <a:gd name="connsiteX4" fmla="*/ 1363348 w 1439467"/>
              <a:gd name="connsiteY4" fmla="*/ 787774 h 2018589"/>
              <a:gd name="connsiteX5" fmla="*/ 1361920 w 1439467"/>
              <a:gd name="connsiteY5" fmla="*/ 715384 h 2018589"/>
              <a:gd name="connsiteX6" fmla="*/ 1368111 w 1439467"/>
              <a:gd name="connsiteY6" fmla="*/ 659662 h 2018589"/>
              <a:gd name="connsiteX7" fmla="*/ 1356681 w 1439467"/>
              <a:gd name="connsiteY7" fmla="*/ 612990 h 2018589"/>
              <a:gd name="connsiteX8" fmla="*/ 1353823 w 1439467"/>
              <a:gd name="connsiteY8" fmla="*/ 563936 h 2018589"/>
              <a:gd name="connsiteX9" fmla="*/ 1369540 w 1439467"/>
              <a:gd name="connsiteY9" fmla="*/ 424871 h 2018589"/>
              <a:gd name="connsiteX10" fmla="*/ 1357157 w 1439467"/>
              <a:gd name="connsiteY10" fmla="*/ 342956 h 2018589"/>
              <a:gd name="connsiteX11" fmla="*/ 1352871 w 1439467"/>
              <a:gd name="connsiteY11" fmla="*/ 255326 h 2018589"/>
              <a:gd name="connsiteX12" fmla="*/ 1285244 w 1439467"/>
              <a:gd name="connsiteY12" fmla="*/ 191508 h 2018589"/>
              <a:gd name="connsiteX13" fmla="*/ 1250001 w 1439467"/>
              <a:gd name="connsiteY13" fmla="*/ 176268 h 2018589"/>
              <a:gd name="connsiteX14" fmla="*/ 1225712 w 1439467"/>
              <a:gd name="connsiteY14" fmla="*/ 161505 h 2018589"/>
              <a:gd name="connsiteX15" fmla="*/ 1183326 w 1439467"/>
              <a:gd name="connsiteY15" fmla="*/ 127215 h 2018589"/>
              <a:gd name="connsiteX16" fmla="*/ 1171896 w 1439467"/>
              <a:gd name="connsiteY16" fmla="*/ 111022 h 2018589"/>
              <a:gd name="connsiteX17" fmla="*/ 1119985 w 1439467"/>
              <a:gd name="connsiteY17" fmla="*/ 91020 h 2018589"/>
              <a:gd name="connsiteX18" fmla="*/ 1009018 w 1439467"/>
              <a:gd name="connsiteY18" fmla="*/ 52920 h 2018589"/>
              <a:gd name="connsiteX19" fmla="*/ 946153 w 1439467"/>
              <a:gd name="connsiteY19" fmla="*/ 31965 h 2018589"/>
              <a:gd name="connsiteX20" fmla="*/ 885193 w 1439467"/>
              <a:gd name="connsiteY20" fmla="*/ 26726 h 2018589"/>
              <a:gd name="connsiteX21" fmla="*/ 810898 w 1439467"/>
              <a:gd name="connsiteY21" fmla="*/ 17677 h 2018589"/>
              <a:gd name="connsiteX22" fmla="*/ 706123 w 1439467"/>
              <a:gd name="connsiteY22" fmla="*/ 56 h 2018589"/>
              <a:gd name="connsiteX23" fmla="*/ 612778 w 1439467"/>
              <a:gd name="connsiteY23" fmla="*/ 11010 h 2018589"/>
              <a:gd name="connsiteX24" fmla="*/ 402752 w 1439467"/>
              <a:gd name="connsiteY24" fmla="*/ 83876 h 2018589"/>
              <a:gd name="connsiteX25" fmla="*/ 304644 w 1439467"/>
              <a:gd name="connsiteY25" fmla="*/ 158171 h 2018589"/>
              <a:gd name="connsiteX26" fmla="*/ 242256 w 1439467"/>
              <a:gd name="connsiteY26" fmla="*/ 228180 h 2018589"/>
              <a:gd name="connsiteX27" fmla="*/ 189392 w 1439467"/>
              <a:gd name="connsiteY27" fmla="*/ 292474 h 2018589"/>
              <a:gd name="connsiteX28" fmla="*/ 147006 w 1439467"/>
              <a:gd name="connsiteY28" fmla="*/ 380580 h 2018589"/>
              <a:gd name="connsiteX29" fmla="*/ 110334 w 1439467"/>
              <a:gd name="connsiteY29" fmla="*/ 577271 h 2018589"/>
              <a:gd name="connsiteX30" fmla="*/ 119383 w 1439467"/>
              <a:gd name="connsiteY30" fmla="*/ 680617 h 2018589"/>
              <a:gd name="connsiteX31" fmla="*/ 176057 w 1439467"/>
              <a:gd name="connsiteY31" fmla="*/ 825874 h 2018589"/>
              <a:gd name="connsiteX32" fmla="*/ 218919 w 1439467"/>
              <a:gd name="connsiteY32" fmla="*/ 892072 h 2018589"/>
              <a:gd name="connsiteX33" fmla="*/ 241780 w 1439467"/>
              <a:gd name="connsiteY33" fmla="*/ 921600 h 2018589"/>
              <a:gd name="connsiteX34" fmla="*/ 293214 w 1439467"/>
              <a:gd name="connsiteY34" fmla="*/ 1016374 h 2018589"/>
              <a:gd name="connsiteX35" fmla="*/ 317503 w 1439467"/>
              <a:gd name="connsiteY35" fmla="*/ 1153058 h 2018589"/>
              <a:gd name="connsiteX36" fmla="*/ 309407 w 1439467"/>
              <a:gd name="connsiteY36" fmla="*/ 1322603 h 2018589"/>
              <a:gd name="connsiteX37" fmla="*/ 275117 w 1439467"/>
              <a:gd name="connsiteY37" fmla="*/ 1397850 h 2018589"/>
              <a:gd name="connsiteX38" fmla="*/ 246066 w 1439467"/>
              <a:gd name="connsiteY38" fmla="*/ 1431664 h 2018589"/>
              <a:gd name="connsiteX39" fmla="*/ 5482 w 1439467"/>
              <a:gd name="connsiteY39" fmla="*/ 1611103 h 2018589"/>
              <a:gd name="connsiteX40" fmla="*/ 2918 w 1439467"/>
              <a:gd name="connsiteY40" fmla="*/ 1716303 h 2018589"/>
              <a:gd name="connsiteX41" fmla="*/ 319408 w 1439467"/>
              <a:gd name="connsiteY41" fmla="*/ 1465954 h 2018589"/>
              <a:gd name="connsiteX42" fmla="*/ 324171 w 1439467"/>
              <a:gd name="connsiteY42" fmla="*/ 1462620 h 2018589"/>
              <a:gd name="connsiteX43" fmla="*/ 388465 w 1439467"/>
              <a:gd name="connsiteY43" fmla="*/ 1330699 h 2018589"/>
              <a:gd name="connsiteX44" fmla="*/ 411325 w 1439467"/>
              <a:gd name="connsiteY44" fmla="*/ 1234020 h 2018589"/>
              <a:gd name="connsiteX45" fmla="*/ 434661 w 1439467"/>
              <a:gd name="connsiteY45" fmla="*/ 1156391 h 2018589"/>
              <a:gd name="connsiteX46" fmla="*/ 478476 w 1439467"/>
              <a:gd name="connsiteY46" fmla="*/ 1052569 h 2018589"/>
              <a:gd name="connsiteX47" fmla="*/ 470380 w 1439467"/>
              <a:gd name="connsiteY47" fmla="*/ 962081 h 2018589"/>
              <a:gd name="connsiteX48" fmla="*/ 473237 w 1439467"/>
              <a:gd name="connsiteY48" fmla="*/ 770152 h 2018589"/>
              <a:gd name="connsiteX49" fmla="*/ 483715 w 1439467"/>
              <a:gd name="connsiteY49" fmla="*/ 738720 h 2018589"/>
              <a:gd name="connsiteX50" fmla="*/ 542770 w 1439467"/>
              <a:gd name="connsiteY50" fmla="*/ 699191 h 2018589"/>
              <a:gd name="connsiteX51" fmla="*/ 616588 w 1439467"/>
              <a:gd name="connsiteY51" fmla="*/ 681570 h 2018589"/>
              <a:gd name="connsiteX52" fmla="*/ 754225 w 1439467"/>
              <a:gd name="connsiteY52" fmla="*/ 742054 h 2018589"/>
              <a:gd name="connsiteX53" fmla="*/ 839950 w 1439467"/>
              <a:gd name="connsiteY53" fmla="*/ 908265 h 2018589"/>
              <a:gd name="connsiteX54" fmla="*/ 832806 w 1439467"/>
              <a:gd name="connsiteY54" fmla="*/ 918742 h 2018589"/>
              <a:gd name="connsiteX55" fmla="*/ 735175 w 1439467"/>
              <a:gd name="connsiteY55" fmla="*/ 921600 h 2018589"/>
              <a:gd name="connsiteX56" fmla="*/ 656117 w 1439467"/>
              <a:gd name="connsiteY56" fmla="*/ 932554 h 2018589"/>
              <a:gd name="connsiteX57" fmla="*/ 685645 w 1439467"/>
              <a:gd name="connsiteY57" fmla="*/ 946841 h 2018589"/>
              <a:gd name="connsiteX58" fmla="*/ 1047118 w 1439467"/>
              <a:gd name="connsiteY58" fmla="*/ 946841 h 2018589"/>
              <a:gd name="connsiteX59" fmla="*/ 1069026 w 1439467"/>
              <a:gd name="connsiteY59" fmla="*/ 949222 h 2018589"/>
              <a:gd name="connsiteX60" fmla="*/ 1053786 w 1439467"/>
              <a:gd name="connsiteY60" fmla="*/ 1015421 h 2018589"/>
              <a:gd name="connsiteX61" fmla="*/ 1040451 w 1439467"/>
              <a:gd name="connsiteY61" fmla="*/ 1156867 h 2018589"/>
              <a:gd name="connsiteX62" fmla="*/ 1024259 w 1439467"/>
              <a:gd name="connsiteY62" fmla="*/ 1170679 h 2018589"/>
              <a:gd name="connsiteX63" fmla="*/ 979967 w 1439467"/>
              <a:gd name="connsiteY63" fmla="*/ 1173536 h 2018589"/>
              <a:gd name="connsiteX64" fmla="*/ 934247 w 1439467"/>
              <a:gd name="connsiteY64" fmla="*/ 1188776 h 2018589"/>
              <a:gd name="connsiteX65" fmla="*/ 790896 w 1439467"/>
              <a:gd name="connsiteY65" fmla="*/ 1164011 h 2018589"/>
              <a:gd name="connsiteX66" fmla="*/ 720887 w 1439467"/>
              <a:gd name="connsiteY66" fmla="*/ 1152105 h 2018589"/>
              <a:gd name="connsiteX67" fmla="*/ 662308 w 1439467"/>
              <a:gd name="connsiteY67" fmla="*/ 1140675 h 2018589"/>
              <a:gd name="connsiteX68" fmla="*/ 744223 w 1439467"/>
              <a:gd name="connsiteY68" fmla="*/ 1182109 h 2018589"/>
              <a:gd name="connsiteX69" fmla="*/ 928532 w 1439467"/>
              <a:gd name="connsiteY69" fmla="*/ 1240211 h 2018589"/>
              <a:gd name="connsiteX70" fmla="*/ 949487 w 1439467"/>
              <a:gd name="connsiteY70" fmla="*/ 1253070 h 2018589"/>
              <a:gd name="connsiteX71" fmla="*/ 986635 w 1439467"/>
              <a:gd name="connsiteY71" fmla="*/ 1286408 h 2018589"/>
              <a:gd name="connsiteX72" fmla="*/ 1099030 w 1439467"/>
              <a:gd name="connsiteY72" fmla="*/ 1374990 h 2018589"/>
              <a:gd name="connsiteX73" fmla="*/ 980920 w 1439467"/>
              <a:gd name="connsiteY73" fmla="*/ 1376895 h 2018589"/>
              <a:gd name="connsiteX74" fmla="*/ 891861 w 1439467"/>
              <a:gd name="connsiteY74" fmla="*/ 1400708 h 2018589"/>
              <a:gd name="connsiteX75" fmla="*/ 863762 w 1439467"/>
              <a:gd name="connsiteY75" fmla="*/ 1481194 h 2018589"/>
              <a:gd name="connsiteX76" fmla="*/ 841378 w 1439467"/>
              <a:gd name="connsiteY76" fmla="*/ 1585969 h 2018589"/>
              <a:gd name="connsiteX77" fmla="*/ 835187 w 1439467"/>
              <a:gd name="connsiteY77" fmla="*/ 1707889 h 2018589"/>
              <a:gd name="connsiteX78" fmla="*/ 929485 w 1439467"/>
              <a:gd name="connsiteY78" fmla="*/ 1961730 h 2018589"/>
              <a:gd name="connsiteX79" fmla="*/ 960441 w 1439467"/>
              <a:gd name="connsiteY79" fmla="*/ 2007927 h 2018589"/>
              <a:gd name="connsiteX80" fmla="*/ 978062 w 1439467"/>
              <a:gd name="connsiteY80" fmla="*/ 2005545 h 2018589"/>
              <a:gd name="connsiteX81" fmla="*/ 947582 w 1439467"/>
              <a:gd name="connsiteY81" fmla="*/ 1863623 h 2018589"/>
              <a:gd name="connsiteX82" fmla="*/ 912816 w 1439467"/>
              <a:gd name="connsiteY82" fmla="*/ 1739321 h 2018589"/>
              <a:gd name="connsiteX83" fmla="*/ 915673 w 1439467"/>
              <a:gd name="connsiteY83" fmla="*/ 1626450 h 2018589"/>
              <a:gd name="connsiteX84" fmla="*/ 930437 w 1439467"/>
              <a:gd name="connsiteY84" fmla="*/ 1547869 h 2018589"/>
              <a:gd name="connsiteX85" fmla="*/ 937581 w 1439467"/>
              <a:gd name="connsiteY85" fmla="*/ 1509293 h 2018589"/>
              <a:gd name="connsiteX86" fmla="*/ 946630 w 1439467"/>
              <a:gd name="connsiteY86" fmla="*/ 1485956 h 2018589"/>
              <a:gd name="connsiteX87" fmla="*/ 970442 w 1439467"/>
              <a:gd name="connsiteY87" fmla="*/ 1463096 h 2018589"/>
              <a:gd name="connsiteX88" fmla="*/ 1110460 w 1439467"/>
              <a:gd name="connsiteY88" fmla="*/ 1449761 h 2018589"/>
              <a:gd name="connsiteX89" fmla="*/ 1241428 w 1439467"/>
              <a:gd name="connsiteY89" fmla="*/ 1462144 h 2018589"/>
              <a:gd name="connsiteX90" fmla="*/ 1299531 w 1439467"/>
              <a:gd name="connsiteY90" fmla="*/ 1442141 h 2018589"/>
              <a:gd name="connsiteX91" fmla="*/ 1319057 w 1439467"/>
              <a:gd name="connsiteY91" fmla="*/ 1404994 h 2018589"/>
              <a:gd name="connsiteX92" fmla="*/ 1411926 w 1439467"/>
              <a:gd name="connsiteY92" fmla="*/ 1216399 h 2018589"/>
              <a:gd name="connsiteX93" fmla="*/ 1436215 w 1439467"/>
              <a:gd name="connsiteY93" fmla="*/ 1015897 h 2018589"/>
              <a:gd name="connsiteX94" fmla="*/ 1428119 w 1439467"/>
              <a:gd name="connsiteY94" fmla="*/ 975416 h 2018589"/>
              <a:gd name="connsiteX95" fmla="*/ 1430500 w 1439467"/>
              <a:gd name="connsiteY95" fmla="*/ 970177 h 2018589"/>
              <a:gd name="connsiteX96" fmla="*/ 508956 w 1439467"/>
              <a:gd name="connsiteY96" fmla="*/ 447255 h 2018589"/>
              <a:gd name="connsiteX97" fmla="*/ 546103 w 1439467"/>
              <a:gd name="connsiteY97" fmla="*/ 449160 h 2018589"/>
              <a:gd name="connsiteX98" fmla="*/ 440376 w 1439467"/>
              <a:gd name="connsiteY98" fmla="*/ 509167 h 2018589"/>
              <a:gd name="connsiteX99" fmla="*/ 364652 w 1439467"/>
              <a:gd name="connsiteY99" fmla="*/ 512025 h 2018589"/>
              <a:gd name="connsiteX100" fmla="*/ 400847 w 1439467"/>
              <a:gd name="connsiteY100" fmla="*/ 423442 h 2018589"/>
              <a:gd name="connsiteX101" fmla="*/ 377035 w 1439467"/>
              <a:gd name="connsiteY101" fmla="*/ 436777 h 2018589"/>
              <a:gd name="connsiteX102" fmla="*/ 315122 w 1439467"/>
              <a:gd name="connsiteY102" fmla="*/ 490594 h 2018589"/>
              <a:gd name="connsiteX103" fmla="*/ 276546 w 1439467"/>
              <a:gd name="connsiteY103" fmla="*/ 516787 h 2018589"/>
              <a:gd name="connsiteX104" fmla="*/ 509908 w 1439467"/>
              <a:gd name="connsiteY104" fmla="*/ 316762 h 2018589"/>
              <a:gd name="connsiteX105" fmla="*/ 512766 w 1439467"/>
              <a:gd name="connsiteY105" fmla="*/ 319620 h 2018589"/>
              <a:gd name="connsiteX106" fmla="*/ 481810 w 1439467"/>
              <a:gd name="connsiteY106" fmla="*/ 363911 h 2018589"/>
              <a:gd name="connsiteX107" fmla="*/ 478476 w 1439467"/>
              <a:gd name="connsiteY107" fmla="*/ 372484 h 2018589"/>
              <a:gd name="connsiteX108" fmla="*/ 487525 w 1439467"/>
              <a:gd name="connsiteY108" fmla="*/ 373912 h 2018589"/>
              <a:gd name="connsiteX109" fmla="*/ 554676 w 1439467"/>
              <a:gd name="connsiteY109" fmla="*/ 362482 h 2018589"/>
              <a:gd name="connsiteX110" fmla="*/ 567535 w 1439467"/>
              <a:gd name="connsiteY110" fmla="*/ 362006 h 2018589"/>
              <a:gd name="connsiteX111" fmla="*/ 508003 w 1439467"/>
              <a:gd name="connsiteY111" fmla="*/ 416775 h 2018589"/>
              <a:gd name="connsiteX112" fmla="*/ 508003 w 1439467"/>
              <a:gd name="connsiteY112" fmla="*/ 416775 h 2018589"/>
              <a:gd name="connsiteX113" fmla="*/ 499907 w 1439467"/>
              <a:gd name="connsiteY113" fmla="*/ 432015 h 2018589"/>
              <a:gd name="connsiteX114" fmla="*/ 508956 w 1439467"/>
              <a:gd name="connsiteY114" fmla="*/ 447255 h 2018589"/>
              <a:gd name="connsiteX115" fmla="*/ 1070931 w 1439467"/>
              <a:gd name="connsiteY115" fmla="*/ 859211 h 2018589"/>
              <a:gd name="connsiteX116" fmla="*/ 1055215 w 1439467"/>
              <a:gd name="connsiteY116" fmla="*/ 861116 h 2018589"/>
              <a:gd name="connsiteX117" fmla="*/ 1062359 w 1439467"/>
              <a:gd name="connsiteY117" fmla="*/ 879214 h 2018589"/>
              <a:gd name="connsiteX118" fmla="*/ 1041880 w 1439467"/>
              <a:gd name="connsiteY118" fmla="*/ 906360 h 2018589"/>
              <a:gd name="connsiteX119" fmla="*/ 884241 w 1439467"/>
              <a:gd name="connsiteY119" fmla="*/ 907789 h 2018589"/>
              <a:gd name="connsiteX120" fmla="*/ 876145 w 1439467"/>
              <a:gd name="connsiteY120" fmla="*/ 895882 h 2018589"/>
              <a:gd name="connsiteX121" fmla="*/ 883765 w 1439467"/>
              <a:gd name="connsiteY121" fmla="*/ 835399 h 2018589"/>
              <a:gd name="connsiteX122" fmla="*/ 883765 w 1439467"/>
              <a:gd name="connsiteY122" fmla="*/ 835399 h 2018589"/>
              <a:gd name="connsiteX123" fmla="*/ 885193 w 1439467"/>
              <a:gd name="connsiteY123" fmla="*/ 827302 h 2018589"/>
              <a:gd name="connsiteX124" fmla="*/ 896147 w 1439467"/>
              <a:gd name="connsiteY124" fmla="*/ 730624 h 2018589"/>
              <a:gd name="connsiteX125" fmla="*/ 913292 w 1439467"/>
              <a:gd name="connsiteY125" fmla="*/ 665854 h 2018589"/>
              <a:gd name="connsiteX126" fmla="*/ 942820 w 1439467"/>
              <a:gd name="connsiteY126" fmla="*/ 645375 h 2018589"/>
              <a:gd name="connsiteX127" fmla="*/ 1133320 w 1439467"/>
              <a:gd name="connsiteY127" fmla="*/ 546315 h 2018589"/>
              <a:gd name="connsiteX128" fmla="*/ 1144273 w 1439467"/>
              <a:gd name="connsiteY128" fmla="*/ 545839 h 2018589"/>
              <a:gd name="connsiteX129" fmla="*/ 1140940 w 1439467"/>
              <a:gd name="connsiteY129" fmla="*/ 556792 h 2018589"/>
              <a:gd name="connsiteX130" fmla="*/ 1012828 w 1439467"/>
              <a:gd name="connsiteY130" fmla="*/ 718241 h 2018589"/>
              <a:gd name="connsiteX131" fmla="*/ 1017591 w 1439467"/>
              <a:gd name="connsiteY131" fmla="*/ 731100 h 2018589"/>
              <a:gd name="connsiteX132" fmla="*/ 1017591 w 1439467"/>
              <a:gd name="connsiteY132" fmla="*/ 731100 h 2018589"/>
              <a:gd name="connsiteX133" fmla="*/ 1093315 w 1439467"/>
              <a:gd name="connsiteY133" fmla="*/ 686809 h 2018589"/>
              <a:gd name="connsiteX134" fmla="*/ 1127128 w 1439467"/>
              <a:gd name="connsiteY134" fmla="*/ 666330 h 2018589"/>
              <a:gd name="connsiteX135" fmla="*/ 1132843 w 1439467"/>
              <a:gd name="connsiteY135" fmla="*/ 664425 h 2018589"/>
              <a:gd name="connsiteX136" fmla="*/ 1127128 w 1439467"/>
              <a:gd name="connsiteY136" fmla="*/ 666330 h 2018589"/>
              <a:gd name="connsiteX137" fmla="*/ 1161419 w 1439467"/>
              <a:gd name="connsiteY137" fmla="*/ 645851 h 2018589"/>
              <a:gd name="connsiteX138" fmla="*/ 1253811 w 1439467"/>
              <a:gd name="connsiteY138" fmla="*/ 589177 h 2018589"/>
              <a:gd name="connsiteX139" fmla="*/ 1268575 w 1439467"/>
              <a:gd name="connsiteY139" fmla="*/ 580129 h 2018589"/>
              <a:gd name="connsiteX140" fmla="*/ 1296673 w 1439467"/>
              <a:gd name="connsiteY140" fmla="*/ 590130 h 2018589"/>
              <a:gd name="connsiteX141" fmla="*/ 1308103 w 1439467"/>
              <a:gd name="connsiteY141" fmla="*/ 727766 h 2018589"/>
              <a:gd name="connsiteX142" fmla="*/ 1299055 w 1439467"/>
              <a:gd name="connsiteY142" fmla="*/ 768247 h 2018589"/>
              <a:gd name="connsiteX143" fmla="*/ 1299055 w 1439467"/>
              <a:gd name="connsiteY143" fmla="*/ 768247 h 2018589"/>
              <a:gd name="connsiteX144" fmla="*/ 1287148 w 1439467"/>
              <a:gd name="connsiteY144" fmla="*/ 850162 h 2018589"/>
              <a:gd name="connsiteX145" fmla="*/ 1273813 w 1439467"/>
              <a:gd name="connsiteY145" fmla="*/ 858735 h 2018589"/>
              <a:gd name="connsiteX146" fmla="*/ 1184755 w 1439467"/>
              <a:gd name="connsiteY146" fmla="*/ 858735 h 2018589"/>
              <a:gd name="connsiteX147" fmla="*/ 1070931 w 1439467"/>
              <a:gd name="connsiteY147" fmla="*/ 859211 h 2018589"/>
              <a:gd name="connsiteX148" fmla="*/ 1391447 w 1439467"/>
              <a:gd name="connsiteY148" fmla="*/ 1123054 h 2018589"/>
              <a:gd name="connsiteX149" fmla="*/ 1388590 w 1439467"/>
              <a:gd name="connsiteY149" fmla="*/ 1141151 h 2018589"/>
              <a:gd name="connsiteX150" fmla="*/ 1388590 w 1439467"/>
              <a:gd name="connsiteY150" fmla="*/ 1141151 h 2018589"/>
              <a:gd name="connsiteX151" fmla="*/ 1388113 w 1439467"/>
              <a:gd name="connsiteY151" fmla="*/ 1151153 h 2018589"/>
              <a:gd name="connsiteX152" fmla="*/ 1340488 w 1439467"/>
              <a:gd name="connsiteY152" fmla="*/ 1181633 h 2018589"/>
              <a:gd name="connsiteX153" fmla="*/ 1252382 w 1439467"/>
              <a:gd name="connsiteY153" fmla="*/ 1157820 h 2018589"/>
              <a:gd name="connsiteX154" fmla="*/ 1192375 w 1439467"/>
              <a:gd name="connsiteY154" fmla="*/ 1147342 h 2018589"/>
              <a:gd name="connsiteX155" fmla="*/ 1178087 w 1439467"/>
              <a:gd name="connsiteY155" fmla="*/ 1150676 h 2018589"/>
              <a:gd name="connsiteX156" fmla="*/ 1194756 w 1439467"/>
              <a:gd name="connsiteY156" fmla="*/ 1163535 h 2018589"/>
              <a:gd name="connsiteX157" fmla="*/ 1194756 w 1439467"/>
              <a:gd name="connsiteY157" fmla="*/ 1163535 h 2018589"/>
              <a:gd name="connsiteX158" fmla="*/ 1267146 w 1439467"/>
              <a:gd name="connsiteY158" fmla="*/ 1190205 h 2018589"/>
              <a:gd name="connsiteX159" fmla="*/ 1267146 w 1439467"/>
              <a:gd name="connsiteY159" fmla="*/ 1190205 h 2018589"/>
              <a:gd name="connsiteX160" fmla="*/ 1287148 w 1439467"/>
              <a:gd name="connsiteY160" fmla="*/ 1197349 h 2018589"/>
              <a:gd name="connsiteX161" fmla="*/ 1287148 w 1439467"/>
              <a:gd name="connsiteY161" fmla="*/ 1197349 h 2018589"/>
              <a:gd name="connsiteX162" fmla="*/ 1360491 w 1439467"/>
              <a:gd name="connsiteY162" fmla="*/ 1223543 h 2018589"/>
              <a:gd name="connsiteX163" fmla="*/ 1366206 w 1439467"/>
              <a:gd name="connsiteY163" fmla="*/ 1237354 h 2018589"/>
              <a:gd name="connsiteX164" fmla="*/ 1342870 w 1439467"/>
              <a:gd name="connsiteY164" fmla="*/ 1279740 h 2018589"/>
              <a:gd name="connsiteX165" fmla="*/ 1342870 w 1439467"/>
              <a:gd name="connsiteY165" fmla="*/ 1279740 h 2018589"/>
              <a:gd name="connsiteX166" fmla="*/ 1331916 w 1439467"/>
              <a:gd name="connsiteY166" fmla="*/ 1300219 h 2018589"/>
              <a:gd name="connsiteX167" fmla="*/ 1331916 w 1439467"/>
              <a:gd name="connsiteY167" fmla="*/ 1300219 h 2018589"/>
              <a:gd name="connsiteX168" fmla="*/ 1289053 w 1439467"/>
              <a:gd name="connsiteY168" fmla="*/ 1381181 h 2018589"/>
              <a:gd name="connsiteX169" fmla="*/ 1234761 w 1439467"/>
              <a:gd name="connsiteY169" fmla="*/ 1392611 h 2018589"/>
              <a:gd name="connsiteX170" fmla="*/ 1134748 w 1439467"/>
              <a:gd name="connsiteY170" fmla="*/ 1327841 h 2018589"/>
              <a:gd name="connsiteX171" fmla="*/ 1134748 w 1439467"/>
              <a:gd name="connsiteY171" fmla="*/ 1327841 h 2018589"/>
              <a:gd name="connsiteX172" fmla="*/ 1025687 w 1439467"/>
              <a:gd name="connsiteY172" fmla="*/ 1256404 h 2018589"/>
              <a:gd name="connsiteX173" fmla="*/ 1009495 w 1439467"/>
              <a:gd name="connsiteY173" fmla="*/ 1224971 h 2018589"/>
              <a:gd name="connsiteX174" fmla="*/ 1016638 w 1439467"/>
              <a:gd name="connsiteY174" fmla="*/ 1219733 h 2018589"/>
              <a:gd name="connsiteX175" fmla="*/ 1059977 w 1439467"/>
              <a:gd name="connsiteY175" fmla="*/ 1222590 h 2018589"/>
              <a:gd name="connsiteX176" fmla="*/ 1081885 w 1439467"/>
              <a:gd name="connsiteY176" fmla="*/ 1202588 h 2018589"/>
              <a:gd name="connsiteX177" fmla="*/ 1084742 w 1439467"/>
              <a:gd name="connsiteY177" fmla="*/ 1186871 h 2018589"/>
              <a:gd name="connsiteX178" fmla="*/ 1084742 w 1439467"/>
              <a:gd name="connsiteY178" fmla="*/ 1186871 h 2018589"/>
              <a:gd name="connsiteX179" fmla="*/ 1085695 w 1439467"/>
              <a:gd name="connsiteY179" fmla="*/ 1173060 h 2018589"/>
              <a:gd name="connsiteX180" fmla="*/ 1087123 w 1439467"/>
              <a:gd name="connsiteY180" fmla="*/ 1164964 h 2018589"/>
              <a:gd name="connsiteX181" fmla="*/ 1087123 w 1439467"/>
              <a:gd name="connsiteY181" fmla="*/ 1164964 h 2018589"/>
              <a:gd name="connsiteX182" fmla="*/ 1090457 w 1439467"/>
              <a:gd name="connsiteY182" fmla="*/ 1133531 h 2018589"/>
              <a:gd name="connsiteX183" fmla="*/ 1090457 w 1439467"/>
              <a:gd name="connsiteY183" fmla="*/ 1133531 h 2018589"/>
              <a:gd name="connsiteX184" fmla="*/ 1110460 w 1439467"/>
              <a:gd name="connsiteY184" fmla="*/ 955890 h 2018589"/>
              <a:gd name="connsiteX185" fmla="*/ 1113793 w 1439467"/>
              <a:gd name="connsiteY185" fmla="*/ 937792 h 2018589"/>
              <a:gd name="connsiteX186" fmla="*/ 1144750 w 1439467"/>
              <a:gd name="connsiteY186" fmla="*/ 912075 h 2018589"/>
              <a:gd name="connsiteX187" fmla="*/ 1308103 w 1439467"/>
              <a:gd name="connsiteY187" fmla="*/ 902550 h 2018589"/>
              <a:gd name="connsiteX188" fmla="*/ 1340965 w 1439467"/>
              <a:gd name="connsiteY188" fmla="*/ 907789 h 2018589"/>
              <a:gd name="connsiteX189" fmla="*/ 1367159 w 1439467"/>
              <a:gd name="connsiteY189" fmla="*/ 938745 h 2018589"/>
              <a:gd name="connsiteX190" fmla="*/ 1388113 w 1439467"/>
              <a:gd name="connsiteY190" fmla="*/ 1045901 h 2018589"/>
              <a:gd name="connsiteX191" fmla="*/ 1376684 w 1439467"/>
              <a:gd name="connsiteY191" fmla="*/ 1059236 h 2018589"/>
              <a:gd name="connsiteX192" fmla="*/ 1305722 w 1439467"/>
              <a:gd name="connsiteY192" fmla="*/ 1058760 h 2018589"/>
              <a:gd name="connsiteX193" fmla="*/ 1305722 w 1439467"/>
              <a:gd name="connsiteY193" fmla="*/ 1058760 h 2018589"/>
              <a:gd name="connsiteX194" fmla="*/ 1286196 w 1439467"/>
              <a:gd name="connsiteY194" fmla="*/ 1058760 h 2018589"/>
              <a:gd name="connsiteX195" fmla="*/ 1286196 w 1439467"/>
              <a:gd name="connsiteY195" fmla="*/ 1058760 h 2018589"/>
              <a:gd name="connsiteX196" fmla="*/ 1198566 w 1439467"/>
              <a:gd name="connsiteY196" fmla="*/ 1059236 h 2018589"/>
              <a:gd name="connsiteX197" fmla="*/ 1185707 w 1439467"/>
              <a:gd name="connsiteY197" fmla="*/ 1066380 h 2018589"/>
              <a:gd name="connsiteX198" fmla="*/ 1197137 w 1439467"/>
              <a:gd name="connsiteY198" fmla="*/ 1074476 h 2018589"/>
              <a:gd name="connsiteX199" fmla="*/ 1227617 w 1439467"/>
              <a:gd name="connsiteY199" fmla="*/ 1077810 h 2018589"/>
              <a:gd name="connsiteX200" fmla="*/ 1231427 w 1439467"/>
              <a:gd name="connsiteY200" fmla="*/ 1078763 h 2018589"/>
              <a:gd name="connsiteX201" fmla="*/ 1303341 w 1439467"/>
              <a:gd name="connsiteY201" fmla="*/ 1084001 h 2018589"/>
              <a:gd name="connsiteX202" fmla="*/ 1359062 w 1439467"/>
              <a:gd name="connsiteY202" fmla="*/ 1086383 h 2018589"/>
              <a:gd name="connsiteX203" fmla="*/ 1391447 w 1439467"/>
              <a:gd name="connsiteY203" fmla="*/ 1123054 h 2018589"/>
              <a:gd name="connsiteX0" fmla="*/ 1432967 w 1441934"/>
              <a:gd name="connsiteY0" fmla="*/ 970177 h 2018589"/>
              <a:gd name="connsiteX1" fmla="*/ 1423918 w 1441934"/>
              <a:gd name="connsiteY1" fmla="*/ 956842 h 2018589"/>
              <a:gd name="connsiteX2" fmla="*/ 1406297 w 1441934"/>
              <a:gd name="connsiteY2" fmla="*/ 888262 h 2018589"/>
              <a:gd name="connsiteX3" fmla="*/ 1372483 w 1441934"/>
              <a:gd name="connsiteY3" fmla="*/ 820159 h 2018589"/>
              <a:gd name="connsiteX4" fmla="*/ 1365815 w 1441934"/>
              <a:gd name="connsiteY4" fmla="*/ 787774 h 2018589"/>
              <a:gd name="connsiteX5" fmla="*/ 1364387 w 1441934"/>
              <a:gd name="connsiteY5" fmla="*/ 715384 h 2018589"/>
              <a:gd name="connsiteX6" fmla="*/ 1370578 w 1441934"/>
              <a:gd name="connsiteY6" fmla="*/ 659662 h 2018589"/>
              <a:gd name="connsiteX7" fmla="*/ 1359148 w 1441934"/>
              <a:gd name="connsiteY7" fmla="*/ 612990 h 2018589"/>
              <a:gd name="connsiteX8" fmla="*/ 1356290 w 1441934"/>
              <a:gd name="connsiteY8" fmla="*/ 563936 h 2018589"/>
              <a:gd name="connsiteX9" fmla="*/ 1372007 w 1441934"/>
              <a:gd name="connsiteY9" fmla="*/ 424871 h 2018589"/>
              <a:gd name="connsiteX10" fmla="*/ 1359624 w 1441934"/>
              <a:gd name="connsiteY10" fmla="*/ 342956 h 2018589"/>
              <a:gd name="connsiteX11" fmla="*/ 1355338 w 1441934"/>
              <a:gd name="connsiteY11" fmla="*/ 255326 h 2018589"/>
              <a:gd name="connsiteX12" fmla="*/ 1287711 w 1441934"/>
              <a:gd name="connsiteY12" fmla="*/ 191508 h 2018589"/>
              <a:gd name="connsiteX13" fmla="*/ 1252468 w 1441934"/>
              <a:gd name="connsiteY13" fmla="*/ 176268 h 2018589"/>
              <a:gd name="connsiteX14" fmla="*/ 1228179 w 1441934"/>
              <a:gd name="connsiteY14" fmla="*/ 161505 h 2018589"/>
              <a:gd name="connsiteX15" fmla="*/ 1185793 w 1441934"/>
              <a:gd name="connsiteY15" fmla="*/ 127215 h 2018589"/>
              <a:gd name="connsiteX16" fmla="*/ 1174363 w 1441934"/>
              <a:gd name="connsiteY16" fmla="*/ 111022 h 2018589"/>
              <a:gd name="connsiteX17" fmla="*/ 1122452 w 1441934"/>
              <a:gd name="connsiteY17" fmla="*/ 91020 h 2018589"/>
              <a:gd name="connsiteX18" fmla="*/ 1011485 w 1441934"/>
              <a:gd name="connsiteY18" fmla="*/ 52920 h 2018589"/>
              <a:gd name="connsiteX19" fmla="*/ 948620 w 1441934"/>
              <a:gd name="connsiteY19" fmla="*/ 31965 h 2018589"/>
              <a:gd name="connsiteX20" fmla="*/ 887660 w 1441934"/>
              <a:gd name="connsiteY20" fmla="*/ 26726 h 2018589"/>
              <a:gd name="connsiteX21" fmla="*/ 813365 w 1441934"/>
              <a:gd name="connsiteY21" fmla="*/ 17677 h 2018589"/>
              <a:gd name="connsiteX22" fmla="*/ 708590 w 1441934"/>
              <a:gd name="connsiteY22" fmla="*/ 56 h 2018589"/>
              <a:gd name="connsiteX23" fmla="*/ 615245 w 1441934"/>
              <a:gd name="connsiteY23" fmla="*/ 11010 h 2018589"/>
              <a:gd name="connsiteX24" fmla="*/ 405219 w 1441934"/>
              <a:gd name="connsiteY24" fmla="*/ 83876 h 2018589"/>
              <a:gd name="connsiteX25" fmla="*/ 307111 w 1441934"/>
              <a:gd name="connsiteY25" fmla="*/ 158171 h 2018589"/>
              <a:gd name="connsiteX26" fmla="*/ 244723 w 1441934"/>
              <a:gd name="connsiteY26" fmla="*/ 228180 h 2018589"/>
              <a:gd name="connsiteX27" fmla="*/ 191859 w 1441934"/>
              <a:gd name="connsiteY27" fmla="*/ 292474 h 2018589"/>
              <a:gd name="connsiteX28" fmla="*/ 149473 w 1441934"/>
              <a:gd name="connsiteY28" fmla="*/ 380580 h 2018589"/>
              <a:gd name="connsiteX29" fmla="*/ 112801 w 1441934"/>
              <a:gd name="connsiteY29" fmla="*/ 577271 h 2018589"/>
              <a:gd name="connsiteX30" fmla="*/ 121850 w 1441934"/>
              <a:gd name="connsiteY30" fmla="*/ 680617 h 2018589"/>
              <a:gd name="connsiteX31" fmla="*/ 178524 w 1441934"/>
              <a:gd name="connsiteY31" fmla="*/ 825874 h 2018589"/>
              <a:gd name="connsiteX32" fmla="*/ 221386 w 1441934"/>
              <a:gd name="connsiteY32" fmla="*/ 892072 h 2018589"/>
              <a:gd name="connsiteX33" fmla="*/ 244247 w 1441934"/>
              <a:gd name="connsiteY33" fmla="*/ 921600 h 2018589"/>
              <a:gd name="connsiteX34" fmla="*/ 295681 w 1441934"/>
              <a:gd name="connsiteY34" fmla="*/ 1016374 h 2018589"/>
              <a:gd name="connsiteX35" fmla="*/ 319970 w 1441934"/>
              <a:gd name="connsiteY35" fmla="*/ 1153058 h 2018589"/>
              <a:gd name="connsiteX36" fmla="*/ 311874 w 1441934"/>
              <a:gd name="connsiteY36" fmla="*/ 1322603 h 2018589"/>
              <a:gd name="connsiteX37" fmla="*/ 277584 w 1441934"/>
              <a:gd name="connsiteY37" fmla="*/ 1397850 h 2018589"/>
              <a:gd name="connsiteX38" fmla="*/ 248533 w 1441934"/>
              <a:gd name="connsiteY38" fmla="*/ 1431664 h 2018589"/>
              <a:gd name="connsiteX39" fmla="*/ 7949 w 1441934"/>
              <a:gd name="connsiteY39" fmla="*/ 1611103 h 2018589"/>
              <a:gd name="connsiteX40" fmla="*/ 1635 w 1441934"/>
              <a:gd name="connsiteY40" fmla="*/ 1697549 h 2018589"/>
              <a:gd name="connsiteX41" fmla="*/ 321875 w 1441934"/>
              <a:gd name="connsiteY41" fmla="*/ 1465954 h 2018589"/>
              <a:gd name="connsiteX42" fmla="*/ 326638 w 1441934"/>
              <a:gd name="connsiteY42" fmla="*/ 1462620 h 2018589"/>
              <a:gd name="connsiteX43" fmla="*/ 390932 w 1441934"/>
              <a:gd name="connsiteY43" fmla="*/ 1330699 h 2018589"/>
              <a:gd name="connsiteX44" fmla="*/ 413792 w 1441934"/>
              <a:gd name="connsiteY44" fmla="*/ 1234020 h 2018589"/>
              <a:gd name="connsiteX45" fmla="*/ 437128 w 1441934"/>
              <a:gd name="connsiteY45" fmla="*/ 1156391 h 2018589"/>
              <a:gd name="connsiteX46" fmla="*/ 480943 w 1441934"/>
              <a:gd name="connsiteY46" fmla="*/ 1052569 h 2018589"/>
              <a:gd name="connsiteX47" fmla="*/ 472847 w 1441934"/>
              <a:gd name="connsiteY47" fmla="*/ 962081 h 2018589"/>
              <a:gd name="connsiteX48" fmla="*/ 475704 w 1441934"/>
              <a:gd name="connsiteY48" fmla="*/ 770152 h 2018589"/>
              <a:gd name="connsiteX49" fmla="*/ 486182 w 1441934"/>
              <a:gd name="connsiteY49" fmla="*/ 738720 h 2018589"/>
              <a:gd name="connsiteX50" fmla="*/ 545237 w 1441934"/>
              <a:gd name="connsiteY50" fmla="*/ 699191 h 2018589"/>
              <a:gd name="connsiteX51" fmla="*/ 619055 w 1441934"/>
              <a:gd name="connsiteY51" fmla="*/ 681570 h 2018589"/>
              <a:gd name="connsiteX52" fmla="*/ 756692 w 1441934"/>
              <a:gd name="connsiteY52" fmla="*/ 742054 h 2018589"/>
              <a:gd name="connsiteX53" fmla="*/ 842417 w 1441934"/>
              <a:gd name="connsiteY53" fmla="*/ 908265 h 2018589"/>
              <a:gd name="connsiteX54" fmla="*/ 835273 w 1441934"/>
              <a:gd name="connsiteY54" fmla="*/ 918742 h 2018589"/>
              <a:gd name="connsiteX55" fmla="*/ 737642 w 1441934"/>
              <a:gd name="connsiteY55" fmla="*/ 921600 h 2018589"/>
              <a:gd name="connsiteX56" fmla="*/ 658584 w 1441934"/>
              <a:gd name="connsiteY56" fmla="*/ 932554 h 2018589"/>
              <a:gd name="connsiteX57" fmla="*/ 688112 w 1441934"/>
              <a:gd name="connsiteY57" fmla="*/ 946841 h 2018589"/>
              <a:gd name="connsiteX58" fmla="*/ 1049585 w 1441934"/>
              <a:gd name="connsiteY58" fmla="*/ 946841 h 2018589"/>
              <a:gd name="connsiteX59" fmla="*/ 1071493 w 1441934"/>
              <a:gd name="connsiteY59" fmla="*/ 949222 h 2018589"/>
              <a:gd name="connsiteX60" fmla="*/ 1056253 w 1441934"/>
              <a:gd name="connsiteY60" fmla="*/ 1015421 h 2018589"/>
              <a:gd name="connsiteX61" fmla="*/ 1042918 w 1441934"/>
              <a:gd name="connsiteY61" fmla="*/ 1156867 h 2018589"/>
              <a:gd name="connsiteX62" fmla="*/ 1026726 w 1441934"/>
              <a:gd name="connsiteY62" fmla="*/ 1170679 h 2018589"/>
              <a:gd name="connsiteX63" fmla="*/ 982434 w 1441934"/>
              <a:gd name="connsiteY63" fmla="*/ 1173536 h 2018589"/>
              <a:gd name="connsiteX64" fmla="*/ 936714 w 1441934"/>
              <a:gd name="connsiteY64" fmla="*/ 1188776 h 2018589"/>
              <a:gd name="connsiteX65" fmla="*/ 793363 w 1441934"/>
              <a:gd name="connsiteY65" fmla="*/ 1164011 h 2018589"/>
              <a:gd name="connsiteX66" fmla="*/ 723354 w 1441934"/>
              <a:gd name="connsiteY66" fmla="*/ 1152105 h 2018589"/>
              <a:gd name="connsiteX67" fmla="*/ 664775 w 1441934"/>
              <a:gd name="connsiteY67" fmla="*/ 1140675 h 2018589"/>
              <a:gd name="connsiteX68" fmla="*/ 746690 w 1441934"/>
              <a:gd name="connsiteY68" fmla="*/ 1182109 h 2018589"/>
              <a:gd name="connsiteX69" fmla="*/ 930999 w 1441934"/>
              <a:gd name="connsiteY69" fmla="*/ 1240211 h 2018589"/>
              <a:gd name="connsiteX70" fmla="*/ 951954 w 1441934"/>
              <a:gd name="connsiteY70" fmla="*/ 1253070 h 2018589"/>
              <a:gd name="connsiteX71" fmla="*/ 989102 w 1441934"/>
              <a:gd name="connsiteY71" fmla="*/ 1286408 h 2018589"/>
              <a:gd name="connsiteX72" fmla="*/ 1101497 w 1441934"/>
              <a:gd name="connsiteY72" fmla="*/ 1374990 h 2018589"/>
              <a:gd name="connsiteX73" fmla="*/ 983387 w 1441934"/>
              <a:gd name="connsiteY73" fmla="*/ 1376895 h 2018589"/>
              <a:gd name="connsiteX74" fmla="*/ 894328 w 1441934"/>
              <a:gd name="connsiteY74" fmla="*/ 1400708 h 2018589"/>
              <a:gd name="connsiteX75" fmla="*/ 866229 w 1441934"/>
              <a:gd name="connsiteY75" fmla="*/ 1481194 h 2018589"/>
              <a:gd name="connsiteX76" fmla="*/ 843845 w 1441934"/>
              <a:gd name="connsiteY76" fmla="*/ 1585969 h 2018589"/>
              <a:gd name="connsiteX77" fmla="*/ 837654 w 1441934"/>
              <a:gd name="connsiteY77" fmla="*/ 1707889 h 2018589"/>
              <a:gd name="connsiteX78" fmla="*/ 931952 w 1441934"/>
              <a:gd name="connsiteY78" fmla="*/ 1961730 h 2018589"/>
              <a:gd name="connsiteX79" fmla="*/ 962908 w 1441934"/>
              <a:gd name="connsiteY79" fmla="*/ 2007927 h 2018589"/>
              <a:gd name="connsiteX80" fmla="*/ 980529 w 1441934"/>
              <a:gd name="connsiteY80" fmla="*/ 2005545 h 2018589"/>
              <a:gd name="connsiteX81" fmla="*/ 950049 w 1441934"/>
              <a:gd name="connsiteY81" fmla="*/ 1863623 h 2018589"/>
              <a:gd name="connsiteX82" fmla="*/ 915283 w 1441934"/>
              <a:gd name="connsiteY82" fmla="*/ 1739321 h 2018589"/>
              <a:gd name="connsiteX83" fmla="*/ 918140 w 1441934"/>
              <a:gd name="connsiteY83" fmla="*/ 1626450 h 2018589"/>
              <a:gd name="connsiteX84" fmla="*/ 932904 w 1441934"/>
              <a:gd name="connsiteY84" fmla="*/ 1547869 h 2018589"/>
              <a:gd name="connsiteX85" fmla="*/ 940048 w 1441934"/>
              <a:gd name="connsiteY85" fmla="*/ 1509293 h 2018589"/>
              <a:gd name="connsiteX86" fmla="*/ 949097 w 1441934"/>
              <a:gd name="connsiteY86" fmla="*/ 1485956 h 2018589"/>
              <a:gd name="connsiteX87" fmla="*/ 972909 w 1441934"/>
              <a:gd name="connsiteY87" fmla="*/ 1463096 h 2018589"/>
              <a:gd name="connsiteX88" fmla="*/ 1112927 w 1441934"/>
              <a:gd name="connsiteY88" fmla="*/ 1449761 h 2018589"/>
              <a:gd name="connsiteX89" fmla="*/ 1243895 w 1441934"/>
              <a:gd name="connsiteY89" fmla="*/ 1462144 h 2018589"/>
              <a:gd name="connsiteX90" fmla="*/ 1301998 w 1441934"/>
              <a:gd name="connsiteY90" fmla="*/ 1442141 h 2018589"/>
              <a:gd name="connsiteX91" fmla="*/ 1321524 w 1441934"/>
              <a:gd name="connsiteY91" fmla="*/ 1404994 h 2018589"/>
              <a:gd name="connsiteX92" fmla="*/ 1414393 w 1441934"/>
              <a:gd name="connsiteY92" fmla="*/ 1216399 h 2018589"/>
              <a:gd name="connsiteX93" fmla="*/ 1438682 w 1441934"/>
              <a:gd name="connsiteY93" fmla="*/ 1015897 h 2018589"/>
              <a:gd name="connsiteX94" fmla="*/ 1430586 w 1441934"/>
              <a:gd name="connsiteY94" fmla="*/ 975416 h 2018589"/>
              <a:gd name="connsiteX95" fmla="*/ 1432967 w 1441934"/>
              <a:gd name="connsiteY95" fmla="*/ 970177 h 2018589"/>
              <a:gd name="connsiteX96" fmla="*/ 511423 w 1441934"/>
              <a:gd name="connsiteY96" fmla="*/ 447255 h 2018589"/>
              <a:gd name="connsiteX97" fmla="*/ 548570 w 1441934"/>
              <a:gd name="connsiteY97" fmla="*/ 449160 h 2018589"/>
              <a:gd name="connsiteX98" fmla="*/ 442843 w 1441934"/>
              <a:gd name="connsiteY98" fmla="*/ 509167 h 2018589"/>
              <a:gd name="connsiteX99" fmla="*/ 367119 w 1441934"/>
              <a:gd name="connsiteY99" fmla="*/ 512025 h 2018589"/>
              <a:gd name="connsiteX100" fmla="*/ 403314 w 1441934"/>
              <a:gd name="connsiteY100" fmla="*/ 423442 h 2018589"/>
              <a:gd name="connsiteX101" fmla="*/ 379502 w 1441934"/>
              <a:gd name="connsiteY101" fmla="*/ 436777 h 2018589"/>
              <a:gd name="connsiteX102" fmla="*/ 317589 w 1441934"/>
              <a:gd name="connsiteY102" fmla="*/ 490594 h 2018589"/>
              <a:gd name="connsiteX103" fmla="*/ 279013 w 1441934"/>
              <a:gd name="connsiteY103" fmla="*/ 516787 h 2018589"/>
              <a:gd name="connsiteX104" fmla="*/ 512375 w 1441934"/>
              <a:gd name="connsiteY104" fmla="*/ 316762 h 2018589"/>
              <a:gd name="connsiteX105" fmla="*/ 515233 w 1441934"/>
              <a:gd name="connsiteY105" fmla="*/ 319620 h 2018589"/>
              <a:gd name="connsiteX106" fmla="*/ 484277 w 1441934"/>
              <a:gd name="connsiteY106" fmla="*/ 363911 h 2018589"/>
              <a:gd name="connsiteX107" fmla="*/ 480943 w 1441934"/>
              <a:gd name="connsiteY107" fmla="*/ 372484 h 2018589"/>
              <a:gd name="connsiteX108" fmla="*/ 489992 w 1441934"/>
              <a:gd name="connsiteY108" fmla="*/ 373912 h 2018589"/>
              <a:gd name="connsiteX109" fmla="*/ 557143 w 1441934"/>
              <a:gd name="connsiteY109" fmla="*/ 362482 h 2018589"/>
              <a:gd name="connsiteX110" fmla="*/ 570002 w 1441934"/>
              <a:gd name="connsiteY110" fmla="*/ 362006 h 2018589"/>
              <a:gd name="connsiteX111" fmla="*/ 510470 w 1441934"/>
              <a:gd name="connsiteY111" fmla="*/ 416775 h 2018589"/>
              <a:gd name="connsiteX112" fmla="*/ 510470 w 1441934"/>
              <a:gd name="connsiteY112" fmla="*/ 416775 h 2018589"/>
              <a:gd name="connsiteX113" fmla="*/ 502374 w 1441934"/>
              <a:gd name="connsiteY113" fmla="*/ 432015 h 2018589"/>
              <a:gd name="connsiteX114" fmla="*/ 511423 w 1441934"/>
              <a:gd name="connsiteY114" fmla="*/ 447255 h 2018589"/>
              <a:gd name="connsiteX115" fmla="*/ 1073398 w 1441934"/>
              <a:gd name="connsiteY115" fmla="*/ 859211 h 2018589"/>
              <a:gd name="connsiteX116" fmla="*/ 1057682 w 1441934"/>
              <a:gd name="connsiteY116" fmla="*/ 861116 h 2018589"/>
              <a:gd name="connsiteX117" fmla="*/ 1064826 w 1441934"/>
              <a:gd name="connsiteY117" fmla="*/ 879214 h 2018589"/>
              <a:gd name="connsiteX118" fmla="*/ 1044347 w 1441934"/>
              <a:gd name="connsiteY118" fmla="*/ 906360 h 2018589"/>
              <a:gd name="connsiteX119" fmla="*/ 886708 w 1441934"/>
              <a:gd name="connsiteY119" fmla="*/ 907789 h 2018589"/>
              <a:gd name="connsiteX120" fmla="*/ 878612 w 1441934"/>
              <a:gd name="connsiteY120" fmla="*/ 895882 h 2018589"/>
              <a:gd name="connsiteX121" fmla="*/ 886232 w 1441934"/>
              <a:gd name="connsiteY121" fmla="*/ 835399 h 2018589"/>
              <a:gd name="connsiteX122" fmla="*/ 886232 w 1441934"/>
              <a:gd name="connsiteY122" fmla="*/ 835399 h 2018589"/>
              <a:gd name="connsiteX123" fmla="*/ 887660 w 1441934"/>
              <a:gd name="connsiteY123" fmla="*/ 827302 h 2018589"/>
              <a:gd name="connsiteX124" fmla="*/ 898614 w 1441934"/>
              <a:gd name="connsiteY124" fmla="*/ 730624 h 2018589"/>
              <a:gd name="connsiteX125" fmla="*/ 915759 w 1441934"/>
              <a:gd name="connsiteY125" fmla="*/ 665854 h 2018589"/>
              <a:gd name="connsiteX126" fmla="*/ 945287 w 1441934"/>
              <a:gd name="connsiteY126" fmla="*/ 645375 h 2018589"/>
              <a:gd name="connsiteX127" fmla="*/ 1135787 w 1441934"/>
              <a:gd name="connsiteY127" fmla="*/ 546315 h 2018589"/>
              <a:gd name="connsiteX128" fmla="*/ 1146740 w 1441934"/>
              <a:gd name="connsiteY128" fmla="*/ 545839 h 2018589"/>
              <a:gd name="connsiteX129" fmla="*/ 1143407 w 1441934"/>
              <a:gd name="connsiteY129" fmla="*/ 556792 h 2018589"/>
              <a:gd name="connsiteX130" fmla="*/ 1015295 w 1441934"/>
              <a:gd name="connsiteY130" fmla="*/ 718241 h 2018589"/>
              <a:gd name="connsiteX131" fmla="*/ 1020058 w 1441934"/>
              <a:gd name="connsiteY131" fmla="*/ 731100 h 2018589"/>
              <a:gd name="connsiteX132" fmla="*/ 1020058 w 1441934"/>
              <a:gd name="connsiteY132" fmla="*/ 731100 h 2018589"/>
              <a:gd name="connsiteX133" fmla="*/ 1095782 w 1441934"/>
              <a:gd name="connsiteY133" fmla="*/ 686809 h 2018589"/>
              <a:gd name="connsiteX134" fmla="*/ 1129595 w 1441934"/>
              <a:gd name="connsiteY134" fmla="*/ 666330 h 2018589"/>
              <a:gd name="connsiteX135" fmla="*/ 1135310 w 1441934"/>
              <a:gd name="connsiteY135" fmla="*/ 664425 h 2018589"/>
              <a:gd name="connsiteX136" fmla="*/ 1129595 w 1441934"/>
              <a:gd name="connsiteY136" fmla="*/ 666330 h 2018589"/>
              <a:gd name="connsiteX137" fmla="*/ 1163886 w 1441934"/>
              <a:gd name="connsiteY137" fmla="*/ 645851 h 2018589"/>
              <a:gd name="connsiteX138" fmla="*/ 1256278 w 1441934"/>
              <a:gd name="connsiteY138" fmla="*/ 589177 h 2018589"/>
              <a:gd name="connsiteX139" fmla="*/ 1271042 w 1441934"/>
              <a:gd name="connsiteY139" fmla="*/ 580129 h 2018589"/>
              <a:gd name="connsiteX140" fmla="*/ 1299140 w 1441934"/>
              <a:gd name="connsiteY140" fmla="*/ 590130 h 2018589"/>
              <a:gd name="connsiteX141" fmla="*/ 1310570 w 1441934"/>
              <a:gd name="connsiteY141" fmla="*/ 727766 h 2018589"/>
              <a:gd name="connsiteX142" fmla="*/ 1301522 w 1441934"/>
              <a:gd name="connsiteY142" fmla="*/ 768247 h 2018589"/>
              <a:gd name="connsiteX143" fmla="*/ 1301522 w 1441934"/>
              <a:gd name="connsiteY143" fmla="*/ 768247 h 2018589"/>
              <a:gd name="connsiteX144" fmla="*/ 1289615 w 1441934"/>
              <a:gd name="connsiteY144" fmla="*/ 850162 h 2018589"/>
              <a:gd name="connsiteX145" fmla="*/ 1276280 w 1441934"/>
              <a:gd name="connsiteY145" fmla="*/ 858735 h 2018589"/>
              <a:gd name="connsiteX146" fmla="*/ 1187222 w 1441934"/>
              <a:gd name="connsiteY146" fmla="*/ 858735 h 2018589"/>
              <a:gd name="connsiteX147" fmla="*/ 1073398 w 1441934"/>
              <a:gd name="connsiteY147" fmla="*/ 859211 h 2018589"/>
              <a:gd name="connsiteX148" fmla="*/ 1393914 w 1441934"/>
              <a:gd name="connsiteY148" fmla="*/ 1123054 h 2018589"/>
              <a:gd name="connsiteX149" fmla="*/ 1391057 w 1441934"/>
              <a:gd name="connsiteY149" fmla="*/ 1141151 h 2018589"/>
              <a:gd name="connsiteX150" fmla="*/ 1391057 w 1441934"/>
              <a:gd name="connsiteY150" fmla="*/ 1141151 h 2018589"/>
              <a:gd name="connsiteX151" fmla="*/ 1390580 w 1441934"/>
              <a:gd name="connsiteY151" fmla="*/ 1151153 h 2018589"/>
              <a:gd name="connsiteX152" fmla="*/ 1342955 w 1441934"/>
              <a:gd name="connsiteY152" fmla="*/ 1181633 h 2018589"/>
              <a:gd name="connsiteX153" fmla="*/ 1254849 w 1441934"/>
              <a:gd name="connsiteY153" fmla="*/ 1157820 h 2018589"/>
              <a:gd name="connsiteX154" fmla="*/ 1194842 w 1441934"/>
              <a:gd name="connsiteY154" fmla="*/ 1147342 h 2018589"/>
              <a:gd name="connsiteX155" fmla="*/ 1180554 w 1441934"/>
              <a:gd name="connsiteY155" fmla="*/ 1150676 h 2018589"/>
              <a:gd name="connsiteX156" fmla="*/ 1197223 w 1441934"/>
              <a:gd name="connsiteY156" fmla="*/ 1163535 h 2018589"/>
              <a:gd name="connsiteX157" fmla="*/ 1197223 w 1441934"/>
              <a:gd name="connsiteY157" fmla="*/ 1163535 h 2018589"/>
              <a:gd name="connsiteX158" fmla="*/ 1269613 w 1441934"/>
              <a:gd name="connsiteY158" fmla="*/ 1190205 h 2018589"/>
              <a:gd name="connsiteX159" fmla="*/ 1269613 w 1441934"/>
              <a:gd name="connsiteY159" fmla="*/ 1190205 h 2018589"/>
              <a:gd name="connsiteX160" fmla="*/ 1289615 w 1441934"/>
              <a:gd name="connsiteY160" fmla="*/ 1197349 h 2018589"/>
              <a:gd name="connsiteX161" fmla="*/ 1289615 w 1441934"/>
              <a:gd name="connsiteY161" fmla="*/ 1197349 h 2018589"/>
              <a:gd name="connsiteX162" fmla="*/ 1362958 w 1441934"/>
              <a:gd name="connsiteY162" fmla="*/ 1223543 h 2018589"/>
              <a:gd name="connsiteX163" fmla="*/ 1368673 w 1441934"/>
              <a:gd name="connsiteY163" fmla="*/ 1237354 h 2018589"/>
              <a:gd name="connsiteX164" fmla="*/ 1345337 w 1441934"/>
              <a:gd name="connsiteY164" fmla="*/ 1279740 h 2018589"/>
              <a:gd name="connsiteX165" fmla="*/ 1345337 w 1441934"/>
              <a:gd name="connsiteY165" fmla="*/ 1279740 h 2018589"/>
              <a:gd name="connsiteX166" fmla="*/ 1334383 w 1441934"/>
              <a:gd name="connsiteY166" fmla="*/ 1300219 h 2018589"/>
              <a:gd name="connsiteX167" fmla="*/ 1334383 w 1441934"/>
              <a:gd name="connsiteY167" fmla="*/ 1300219 h 2018589"/>
              <a:gd name="connsiteX168" fmla="*/ 1291520 w 1441934"/>
              <a:gd name="connsiteY168" fmla="*/ 1381181 h 2018589"/>
              <a:gd name="connsiteX169" fmla="*/ 1237228 w 1441934"/>
              <a:gd name="connsiteY169" fmla="*/ 1392611 h 2018589"/>
              <a:gd name="connsiteX170" fmla="*/ 1137215 w 1441934"/>
              <a:gd name="connsiteY170" fmla="*/ 1327841 h 2018589"/>
              <a:gd name="connsiteX171" fmla="*/ 1137215 w 1441934"/>
              <a:gd name="connsiteY171" fmla="*/ 1327841 h 2018589"/>
              <a:gd name="connsiteX172" fmla="*/ 1028154 w 1441934"/>
              <a:gd name="connsiteY172" fmla="*/ 1256404 h 2018589"/>
              <a:gd name="connsiteX173" fmla="*/ 1011962 w 1441934"/>
              <a:gd name="connsiteY173" fmla="*/ 1224971 h 2018589"/>
              <a:gd name="connsiteX174" fmla="*/ 1019105 w 1441934"/>
              <a:gd name="connsiteY174" fmla="*/ 1219733 h 2018589"/>
              <a:gd name="connsiteX175" fmla="*/ 1062444 w 1441934"/>
              <a:gd name="connsiteY175" fmla="*/ 1222590 h 2018589"/>
              <a:gd name="connsiteX176" fmla="*/ 1084352 w 1441934"/>
              <a:gd name="connsiteY176" fmla="*/ 1202588 h 2018589"/>
              <a:gd name="connsiteX177" fmla="*/ 1087209 w 1441934"/>
              <a:gd name="connsiteY177" fmla="*/ 1186871 h 2018589"/>
              <a:gd name="connsiteX178" fmla="*/ 1087209 w 1441934"/>
              <a:gd name="connsiteY178" fmla="*/ 1186871 h 2018589"/>
              <a:gd name="connsiteX179" fmla="*/ 1088162 w 1441934"/>
              <a:gd name="connsiteY179" fmla="*/ 1173060 h 2018589"/>
              <a:gd name="connsiteX180" fmla="*/ 1089590 w 1441934"/>
              <a:gd name="connsiteY180" fmla="*/ 1164964 h 2018589"/>
              <a:gd name="connsiteX181" fmla="*/ 1089590 w 1441934"/>
              <a:gd name="connsiteY181" fmla="*/ 1164964 h 2018589"/>
              <a:gd name="connsiteX182" fmla="*/ 1092924 w 1441934"/>
              <a:gd name="connsiteY182" fmla="*/ 1133531 h 2018589"/>
              <a:gd name="connsiteX183" fmla="*/ 1092924 w 1441934"/>
              <a:gd name="connsiteY183" fmla="*/ 1133531 h 2018589"/>
              <a:gd name="connsiteX184" fmla="*/ 1112927 w 1441934"/>
              <a:gd name="connsiteY184" fmla="*/ 955890 h 2018589"/>
              <a:gd name="connsiteX185" fmla="*/ 1116260 w 1441934"/>
              <a:gd name="connsiteY185" fmla="*/ 937792 h 2018589"/>
              <a:gd name="connsiteX186" fmla="*/ 1147217 w 1441934"/>
              <a:gd name="connsiteY186" fmla="*/ 912075 h 2018589"/>
              <a:gd name="connsiteX187" fmla="*/ 1310570 w 1441934"/>
              <a:gd name="connsiteY187" fmla="*/ 902550 h 2018589"/>
              <a:gd name="connsiteX188" fmla="*/ 1343432 w 1441934"/>
              <a:gd name="connsiteY188" fmla="*/ 907789 h 2018589"/>
              <a:gd name="connsiteX189" fmla="*/ 1369626 w 1441934"/>
              <a:gd name="connsiteY189" fmla="*/ 938745 h 2018589"/>
              <a:gd name="connsiteX190" fmla="*/ 1390580 w 1441934"/>
              <a:gd name="connsiteY190" fmla="*/ 1045901 h 2018589"/>
              <a:gd name="connsiteX191" fmla="*/ 1379151 w 1441934"/>
              <a:gd name="connsiteY191" fmla="*/ 1059236 h 2018589"/>
              <a:gd name="connsiteX192" fmla="*/ 1308189 w 1441934"/>
              <a:gd name="connsiteY192" fmla="*/ 1058760 h 2018589"/>
              <a:gd name="connsiteX193" fmla="*/ 1308189 w 1441934"/>
              <a:gd name="connsiteY193" fmla="*/ 1058760 h 2018589"/>
              <a:gd name="connsiteX194" fmla="*/ 1288663 w 1441934"/>
              <a:gd name="connsiteY194" fmla="*/ 1058760 h 2018589"/>
              <a:gd name="connsiteX195" fmla="*/ 1288663 w 1441934"/>
              <a:gd name="connsiteY195" fmla="*/ 1058760 h 2018589"/>
              <a:gd name="connsiteX196" fmla="*/ 1201033 w 1441934"/>
              <a:gd name="connsiteY196" fmla="*/ 1059236 h 2018589"/>
              <a:gd name="connsiteX197" fmla="*/ 1188174 w 1441934"/>
              <a:gd name="connsiteY197" fmla="*/ 1066380 h 2018589"/>
              <a:gd name="connsiteX198" fmla="*/ 1199604 w 1441934"/>
              <a:gd name="connsiteY198" fmla="*/ 1074476 h 2018589"/>
              <a:gd name="connsiteX199" fmla="*/ 1230084 w 1441934"/>
              <a:gd name="connsiteY199" fmla="*/ 1077810 h 2018589"/>
              <a:gd name="connsiteX200" fmla="*/ 1233894 w 1441934"/>
              <a:gd name="connsiteY200" fmla="*/ 1078763 h 2018589"/>
              <a:gd name="connsiteX201" fmla="*/ 1305808 w 1441934"/>
              <a:gd name="connsiteY201" fmla="*/ 1084001 h 2018589"/>
              <a:gd name="connsiteX202" fmla="*/ 1361529 w 1441934"/>
              <a:gd name="connsiteY202" fmla="*/ 1086383 h 2018589"/>
              <a:gd name="connsiteX203" fmla="*/ 1393914 w 1441934"/>
              <a:gd name="connsiteY203" fmla="*/ 1123054 h 2018589"/>
              <a:gd name="connsiteX0" fmla="*/ 1432967 w 1441934"/>
              <a:gd name="connsiteY0" fmla="*/ 970177 h 2018589"/>
              <a:gd name="connsiteX1" fmla="*/ 1423918 w 1441934"/>
              <a:gd name="connsiteY1" fmla="*/ 956842 h 2018589"/>
              <a:gd name="connsiteX2" fmla="*/ 1406297 w 1441934"/>
              <a:gd name="connsiteY2" fmla="*/ 888262 h 2018589"/>
              <a:gd name="connsiteX3" fmla="*/ 1372483 w 1441934"/>
              <a:gd name="connsiteY3" fmla="*/ 820159 h 2018589"/>
              <a:gd name="connsiteX4" fmla="*/ 1365815 w 1441934"/>
              <a:gd name="connsiteY4" fmla="*/ 787774 h 2018589"/>
              <a:gd name="connsiteX5" fmla="*/ 1364387 w 1441934"/>
              <a:gd name="connsiteY5" fmla="*/ 715384 h 2018589"/>
              <a:gd name="connsiteX6" fmla="*/ 1370578 w 1441934"/>
              <a:gd name="connsiteY6" fmla="*/ 659662 h 2018589"/>
              <a:gd name="connsiteX7" fmla="*/ 1359148 w 1441934"/>
              <a:gd name="connsiteY7" fmla="*/ 612990 h 2018589"/>
              <a:gd name="connsiteX8" fmla="*/ 1356290 w 1441934"/>
              <a:gd name="connsiteY8" fmla="*/ 563936 h 2018589"/>
              <a:gd name="connsiteX9" fmla="*/ 1372007 w 1441934"/>
              <a:gd name="connsiteY9" fmla="*/ 424871 h 2018589"/>
              <a:gd name="connsiteX10" fmla="*/ 1359624 w 1441934"/>
              <a:gd name="connsiteY10" fmla="*/ 342956 h 2018589"/>
              <a:gd name="connsiteX11" fmla="*/ 1355338 w 1441934"/>
              <a:gd name="connsiteY11" fmla="*/ 255326 h 2018589"/>
              <a:gd name="connsiteX12" fmla="*/ 1287711 w 1441934"/>
              <a:gd name="connsiteY12" fmla="*/ 191508 h 2018589"/>
              <a:gd name="connsiteX13" fmla="*/ 1252468 w 1441934"/>
              <a:gd name="connsiteY13" fmla="*/ 176268 h 2018589"/>
              <a:gd name="connsiteX14" fmla="*/ 1228179 w 1441934"/>
              <a:gd name="connsiteY14" fmla="*/ 161505 h 2018589"/>
              <a:gd name="connsiteX15" fmla="*/ 1185793 w 1441934"/>
              <a:gd name="connsiteY15" fmla="*/ 127215 h 2018589"/>
              <a:gd name="connsiteX16" fmla="*/ 1174363 w 1441934"/>
              <a:gd name="connsiteY16" fmla="*/ 111022 h 2018589"/>
              <a:gd name="connsiteX17" fmla="*/ 1122452 w 1441934"/>
              <a:gd name="connsiteY17" fmla="*/ 91020 h 2018589"/>
              <a:gd name="connsiteX18" fmla="*/ 1011485 w 1441934"/>
              <a:gd name="connsiteY18" fmla="*/ 52920 h 2018589"/>
              <a:gd name="connsiteX19" fmla="*/ 948620 w 1441934"/>
              <a:gd name="connsiteY19" fmla="*/ 31965 h 2018589"/>
              <a:gd name="connsiteX20" fmla="*/ 887660 w 1441934"/>
              <a:gd name="connsiteY20" fmla="*/ 26726 h 2018589"/>
              <a:gd name="connsiteX21" fmla="*/ 813365 w 1441934"/>
              <a:gd name="connsiteY21" fmla="*/ 17677 h 2018589"/>
              <a:gd name="connsiteX22" fmla="*/ 708590 w 1441934"/>
              <a:gd name="connsiteY22" fmla="*/ 56 h 2018589"/>
              <a:gd name="connsiteX23" fmla="*/ 615245 w 1441934"/>
              <a:gd name="connsiteY23" fmla="*/ 11010 h 2018589"/>
              <a:gd name="connsiteX24" fmla="*/ 405219 w 1441934"/>
              <a:gd name="connsiteY24" fmla="*/ 83876 h 2018589"/>
              <a:gd name="connsiteX25" fmla="*/ 307111 w 1441934"/>
              <a:gd name="connsiteY25" fmla="*/ 158171 h 2018589"/>
              <a:gd name="connsiteX26" fmla="*/ 244723 w 1441934"/>
              <a:gd name="connsiteY26" fmla="*/ 228180 h 2018589"/>
              <a:gd name="connsiteX27" fmla="*/ 191859 w 1441934"/>
              <a:gd name="connsiteY27" fmla="*/ 292474 h 2018589"/>
              <a:gd name="connsiteX28" fmla="*/ 149473 w 1441934"/>
              <a:gd name="connsiteY28" fmla="*/ 380580 h 2018589"/>
              <a:gd name="connsiteX29" fmla="*/ 112801 w 1441934"/>
              <a:gd name="connsiteY29" fmla="*/ 577271 h 2018589"/>
              <a:gd name="connsiteX30" fmla="*/ 121850 w 1441934"/>
              <a:gd name="connsiteY30" fmla="*/ 680617 h 2018589"/>
              <a:gd name="connsiteX31" fmla="*/ 178524 w 1441934"/>
              <a:gd name="connsiteY31" fmla="*/ 825874 h 2018589"/>
              <a:gd name="connsiteX32" fmla="*/ 221386 w 1441934"/>
              <a:gd name="connsiteY32" fmla="*/ 892072 h 2018589"/>
              <a:gd name="connsiteX33" fmla="*/ 244247 w 1441934"/>
              <a:gd name="connsiteY33" fmla="*/ 921600 h 2018589"/>
              <a:gd name="connsiteX34" fmla="*/ 295681 w 1441934"/>
              <a:gd name="connsiteY34" fmla="*/ 1016374 h 2018589"/>
              <a:gd name="connsiteX35" fmla="*/ 319970 w 1441934"/>
              <a:gd name="connsiteY35" fmla="*/ 1153058 h 2018589"/>
              <a:gd name="connsiteX36" fmla="*/ 311874 w 1441934"/>
              <a:gd name="connsiteY36" fmla="*/ 1322603 h 2018589"/>
              <a:gd name="connsiteX37" fmla="*/ 277584 w 1441934"/>
              <a:gd name="connsiteY37" fmla="*/ 1397850 h 2018589"/>
              <a:gd name="connsiteX38" fmla="*/ 248533 w 1441934"/>
              <a:gd name="connsiteY38" fmla="*/ 1431664 h 2018589"/>
              <a:gd name="connsiteX39" fmla="*/ 7949 w 1441934"/>
              <a:gd name="connsiteY39" fmla="*/ 1611103 h 2018589"/>
              <a:gd name="connsiteX40" fmla="*/ 1635 w 1441934"/>
              <a:gd name="connsiteY40" fmla="*/ 1697549 h 2018589"/>
              <a:gd name="connsiteX41" fmla="*/ 321875 w 1441934"/>
              <a:gd name="connsiteY41" fmla="*/ 1465954 h 2018589"/>
              <a:gd name="connsiteX42" fmla="*/ 326638 w 1441934"/>
              <a:gd name="connsiteY42" fmla="*/ 1462620 h 2018589"/>
              <a:gd name="connsiteX43" fmla="*/ 390932 w 1441934"/>
              <a:gd name="connsiteY43" fmla="*/ 1330699 h 2018589"/>
              <a:gd name="connsiteX44" fmla="*/ 413792 w 1441934"/>
              <a:gd name="connsiteY44" fmla="*/ 1234020 h 2018589"/>
              <a:gd name="connsiteX45" fmla="*/ 437128 w 1441934"/>
              <a:gd name="connsiteY45" fmla="*/ 1156391 h 2018589"/>
              <a:gd name="connsiteX46" fmla="*/ 480943 w 1441934"/>
              <a:gd name="connsiteY46" fmla="*/ 1052569 h 2018589"/>
              <a:gd name="connsiteX47" fmla="*/ 472847 w 1441934"/>
              <a:gd name="connsiteY47" fmla="*/ 962081 h 2018589"/>
              <a:gd name="connsiteX48" fmla="*/ 475704 w 1441934"/>
              <a:gd name="connsiteY48" fmla="*/ 770152 h 2018589"/>
              <a:gd name="connsiteX49" fmla="*/ 486182 w 1441934"/>
              <a:gd name="connsiteY49" fmla="*/ 738720 h 2018589"/>
              <a:gd name="connsiteX50" fmla="*/ 545237 w 1441934"/>
              <a:gd name="connsiteY50" fmla="*/ 699191 h 2018589"/>
              <a:gd name="connsiteX51" fmla="*/ 619055 w 1441934"/>
              <a:gd name="connsiteY51" fmla="*/ 681570 h 2018589"/>
              <a:gd name="connsiteX52" fmla="*/ 756692 w 1441934"/>
              <a:gd name="connsiteY52" fmla="*/ 742054 h 2018589"/>
              <a:gd name="connsiteX53" fmla="*/ 842417 w 1441934"/>
              <a:gd name="connsiteY53" fmla="*/ 908265 h 2018589"/>
              <a:gd name="connsiteX54" fmla="*/ 835273 w 1441934"/>
              <a:gd name="connsiteY54" fmla="*/ 918742 h 2018589"/>
              <a:gd name="connsiteX55" fmla="*/ 737642 w 1441934"/>
              <a:gd name="connsiteY55" fmla="*/ 921600 h 2018589"/>
              <a:gd name="connsiteX56" fmla="*/ 658584 w 1441934"/>
              <a:gd name="connsiteY56" fmla="*/ 932554 h 2018589"/>
              <a:gd name="connsiteX57" fmla="*/ 688112 w 1441934"/>
              <a:gd name="connsiteY57" fmla="*/ 946841 h 2018589"/>
              <a:gd name="connsiteX58" fmla="*/ 1049585 w 1441934"/>
              <a:gd name="connsiteY58" fmla="*/ 946841 h 2018589"/>
              <a:gd name="connsiteX59" fmla="*/ 1071493 w 1441934"/>
              <a:gd name="connsiteY59" fmla="*/ 949222 h 2018589"/>
              <a:gd name="connsiteX60" fmla="*/ 1056253 w 1441934"/>
              <a:gd name="connsiteY60" fmla="*/ 1015421 h 2018589"/>
              <a:gd name="connsiteX61" fmla="*/ 1042918 w 1441934"/>
              <a:gd name="connsiteY61" fmla="*/ 1156867 h 2018589"/>
              <a:gd name="connsiteX62" fmla="*/ 1026726 w 1441934"/>
              <a:gd name="connsiteY62" fmla="*/ 1170679 h 2018589"/>
              <a:gd name="connsiteX63" fmla="*/ 982434 w 1441934"/>
              <a:gd name="connsiteY63" fmla="*/ 1173536 h 2018589"/>
              <a:gd name="connsiteX64" fmla="*/ 936714 w 1441934"/>
              <a:gd name="connsiteY64" fmla="*/ 1188776 h 2018589"/>
              <a:gd name="connsiteX65" fmla="*/ 793363 w 1441934"/>
              <a:gd name="connsiteY65" fmla="*/ 1164011 h 2018589"/>
              <a:gd name="connsiteX66" fmla="*/ 723354 w 1441934"/>
              <a:gd name="connsiteY66" fmla="*/ 1152105 h 2018589"/>
              <a:gd name="connsiteX67" fmla="*/ 664775 w 1441934"/>
              <a:gd name="connsiteY67" fmla="*/ 1140675 h 2018589"/>
              <a:gd name="connsiteX68" fmla="*/ 746690 w 1441934"/>
              <a:gd name="connsiteY68" fmla="*/ 1182109 h 2018589"/>
              <a:gd name="connsiteX69" fmla="*/ 930999 w 1441934"/>
              <a:gd name="connsiteY69" fmla="*/ 1240211 h 2018589"/>
              <a:gd name="connsiteX70" fmla="*/ 951954 w 1441934"/>
              <a:gd name="connsiteY70" fmla="*/ 1253070 h 2018589"/>
              <a:gd name="connsiteX71" fmla="*/ 989102 w 1441934"/>
              <a:gd name="connsiteY71" fmla="*/ 1286408 h 2018589"/>
              <a:gd name="connsiteX72" fmla="*/ 1101497 w 1441934"/>
              <a:gd name="connsiteY72" fmla="*/ 1374990 h 2018589"/>
              <a:gd name="connsiteX73" fmla="*/ 983387 w 1441934"/>
              <a:gd name="connsiteY73" fmla="*/ 1376895 h 2018589"/>
              <a:gd name="connsiteX74" fmla="*/ 894328 w 1441934"/>
              <a:gd name="connsiteY74" fmla="*/ 1400708 h 2018589"/>
              <a:gd name="connsiteX75" fmla="*/ 866229 w 1441934"/>
              <a:gd name="connsiteY75" fmla="*/ 1481194 h 2018589"/>
              <a:gd name="connsiteX76" fmla="*/ 843845 w 1441934"/>
              <a:gd name="connsiteY76" fmla="*/ 1585969 h 2018589"/>
              <a:gd name="connsiteX77" fmla="*/ 837654 w 1441934"/>
              <a:gd name="connsiteY77" fmla="*/ 1707889 h 2018589"/>
              <a:gd name="connsiteX78" fmla="*/ 931952 w 1441934"/>
              <a:gd name="connsiteY78" fmla="*/ 1961730 h 2018589"/>
              <a:gd name="connsiteX79" fmla="*/ 962908 w 1441934"/>
              <a:gd name="connsiteY79" fmla="*/ 2007927 h 2018589"/>
              <a:gd name="connsiteX80" fmla="*/ 980529 w 1441934"/>
              <a:gd name="connsiteY80" fmla="*/ 2005545 h 2018589"/>
              <a:gd name="connsiteX81" fmla="*/ 950049 w 1441934"/>
              <a:gd name="connsiteY81" fmla="*/ 1863623 h 2018589"/>
              <a:gd name="connsiteX82" fmla="*/ 915283 w 1441934"/>
              <a:gd name="connsiteY82" fmla="*/ 1739321 h 2018589"/>
              <a:gd name="connsiteX83" fmla="*/ 918140 w 1441934"/>
              <a:gd name="connsiteY83" fmla="*/ 1626450 h 2018589"/>
              <a:gd name="connsiteX84" fmla="*/ 932904 w 1441934"/>
              <a:gd name="connsiteY84" fmla="*/ 1547869 h 2018589"/>
              <a:gd name="connsiteX85" fmla="*/ 940048 w 1441934"/>
              <a:gd name="connsiteY85" fmla="*/ 1509293 h 2018589"/>
              <a:gd name="connsiteX86" fmla="*/ 949097 w 1441934"/>
              <a:gd name="connsiteY86" fmla="*/ 1485956 h 2018589"/>
              <a:gd name="connsiteX87" fmla="*/ 972909 w 1441934"/>
              <a:gd name="connsiteY87" fmla="*/ 1463096 h 2018589"/>
              <a:gd name="connsiteX88" fmla="*/ 1112927 w 1441934"/>
              <a:gd name="connsiteY88" fmla="*/ 1449761 h 2018589"/>
              <a:gd name="connsiteX89" fmla="*/ 1243895 w 1441934"/>
              <a:gd name="connsiteY89" fmla="*/ 1462144 h 2018589"/>
              <a:gd name="connsiteX90" fmla="*/ 1301998 w 1441934"/>
              <a:gd name="connsiteY90" fmla="*/ 1442141 h 2018589"/>
              <a:gd name="connsiteX91" fmla="*/ 1321524 w 1441934"/>
              <a:gd name="connsiteY91" fmla="*/ 1404994 h 2018589"/>
              <a:gd name="connsiteX92" fmla="*/ 1414393 w 1441934"/>
              <a:gd name="connsiteY92" fmla="*/ 1216399 h 2018589"/>
              <a:gd name="connsiteX93" fmla="*/ 1438682 w 1441934"/>
              <a:gd name="connsiteY93" fmla="*/ 1015897 h 2018589"/>
              <a:gd name="connsiteX94" fmla="*/ 1430586 w 1441934"/>
              <a:gd name="connsiteY94" fmla="*/ 975416 h 2018589"/>
              <a:gd name="connsiteX95" fmla="*/ 1432967 w 1441934"/>
              <a:gd name="connsiteY95" fmla="*/ 970177 h 2018589"/>
              <a:gd name="connsiteX96" fmla="*/ 511423 w 1441934"/>
              <a:gd name="connsiteY96" fmla="*/ 447255 h 2018589"/>
              <a:gd name="connsiteX97" fmla="*/ 548570 w 1441934"/>
              <a:gd name="connsiteY97" fmla="*/ 449160 h 2018589"/>
              <a:gd name="connsiteX98" fmla="*/ 442843 w 1441934"/>
              <a:gd name="connsiteY98" fmla="*/ 509167 h 2018589"/>
              <a:gd name="connsiteX99" fmla="*/ 367119 w 1441934"/>
              <a:gd name="connsiteY99" fmla="*/ 512025 h 2018589"/>
              <a:gd name="connsiteX100" fmla="*/ 403314 w 1441934"/>
              <a:gd name="connsiteY100" fmla="*/ 423442 h 2018589"/>
              <a:gd name="connsiteX101" fmla="*/ 379502 w 1441934"/>
              <a:gd name="connsiteY101" fmla="*/ 436777 h 2018589"/>
              <a:gd name="connsiteX102" fmla="*/ 317589 w 1441934"/>
              <a:gd name="connsiteY102" fmla="*/ 490594 h 2018589"/>
              <a:gd name="connsiteX103" fmla="*/ 279013 w 1441934"/>
              <a:gd name="connsiteY103" fmla="*/ 516787 h 2018589"/>
              <a:gd name="connsiteX104" fmla="*/ 512375 w 1441934"/>
              <a:gd name="connsiteY104" fmla="*/ 316762 h 2018589"/>
              <a:gd name="connsiteX105" fmla="*/ 515233 w 1441934"/>
              <a:gd name="connsiteY105" fmla="*/ 319620 h 2018589"/>
              <a:gd name="connsiteX106" fmla="*/ 484277 w 1441934"/>
              <a:gd name="connsiteY106" fmla="*/ 363911 h 2018589"/>
              <a:gd name="connsiteX107" fmla="*/ 480943 w 1441934"/>
              <a:gd name="connsiteY107" fmla="*/ 372484 h 2018589"/>
              <a:gd name="connsiteX108" fmla="*/ 489992 w 1441934"/>
              <a:gd name="connsiteY108" fmla="*/ 373912 h 2018589"/>
              <a:gd name="connsiteX109" fmla="*/ 557143 w 1441934"/>
              <a:gd name="connsiteY109" fmla="*/ 362482 h 2018589"/>
              <a:gd name="connsiteX110" fmla="*/ 570002 w 1441934"/>
              <a:gd name="connsiteY110" fmla="*/ 362006 h 2018589"/>
              <a:gd name="connsiteX111" fmla="*/ 510470 w 1441934"/>
              <a:gd name="connsiteY111" fmla="*/ 416775 h 2018589"/>
              <a:gd name="connsiteX112" fmla="*/ 510470 w 1441934"/>
              <a:gd name="connsiteY112" fmla="*/ 416775 h 2018589"/>
              <a:gd name="connsiteX113" fmla="*/ 502374 w 1441934"/>
              <a:gd name="connsiteY113" fmla="*/ 432015 h 2018589"/>
              <a:gd name="connsiteX114" fmla="*/ 511423 w 1441934"/>
              <a:gd name="connsiteY114" fmla="*/ 447255 h 2018589"/>
              <a:gd name="connsiteX115" fmla="*/ 1073398 w 1441934"/>
              <a:gd name="connsiteY115" fmla="*/ 859211 h 2018589"/>
              <a:gd name="connsiteX116" fmla="*/ 1057682 w 1441934"/>
              <a:gd name="connsiteY116" fmla="*/ 861116 h 2018589"/>
              <a:gd name="connsiteX117" fmla="*/ 1064826 w 1441934"/>
              <a:gd name="connsiteY117" fmla="*/ 879214 h 2018589"/>
              <a:gd name="connsiteX118" fmla="*/ 1044347 w 1441934"/>
              <a:gd name="connsiteY118" fmla="*/ 906360 h 2018589"/>
              <a:gd name="connsiteX119" fmla="*/ 886708 w 1441934"/>
              <a:gd name="connsiteY119" fmla="*/ 907789 h 2018589"/>
              <a:gd name="connsiteX120" fmla="*/ 878612 w 1441934"/>
              <a:gd name="connsiteY120" fmla="*/ 895882 h 2018589"/>
              <a:gd name="connsiteX121" fmla="*/ 886232 w 1441934"/>
              <a:gd name="connsiteY121" fmla="*/ 835399 h 2018589"/>
              <a:gd name="connsiteX122" fmla="*/ 886232 w 1441934"/>
              <a:gd name="connsiteY122" fmla="*/ 835399 h 2018589"/>
              <a:gd name="connsiteX123" fmla="*/ 887660 w 1441934"/>
              <a:gd name="connsiteY123" fmla="*/ 827302 h 2018589"/>
              <a:gd name="connsiteX124" fmla="*/ 898614 w 1441934"/>
              <a:gd name="connsiteY124" fmla="*/ 730624 h 2018589"/>
              <a:gd name="connsiteX125" fmla="*/ 915759 w 1441934"/>
              <a:gd name="connsiteY125" fmla="*/ 665854 h 2018589"/>
              <a:gd name="connsiteX126" fmla="*/ 945287 w 1441934"/>
              <a:gd name="connsiteY126" fmla="*/ 645375 h 2018589"/>
              <a:gd name="connsiteX127" fmla="*/ 1135787 w 1441934"/>
              <a:gd name="connsiteY127" fmla="*/ 546315 h 2018589"/>
              <a:gd name="connsiteX128" fmla="*/ 1146740 w 1441934"/>
              <a:gd name="connsiteY128" fmla="*/ 545839 h 2018589"/>
              <a:gd name="connsiteX129" fmla="*/ 1143407 w 1441934"/>
              <a:gd name="connsiteY129" fmla="*/ 556792 h 2018589"/>
              <a:gd name="connsiteX130" fmla="*/ 1015295 w 1441934"/>
              <a:gd name="connsiteY130" fmla="*/ 718241 h 2018589"/>
              <a:gd name="connsiteX131" fmla="*/ 1020058 w 1441934"/>
              <a:gd name="connsiteY131" fmla="*/ 731100 h 2018589"/>
              <a:gd name="connsiteX132" fmla="*/ 1020058 w 1441934"/>
              <a:gd name="connsiteY132" fmla="*/ 731100 h 2018589"/>
              <a:gd name="connsiteX133" fmla="*/ 1095782 w 1441934"/>
              <a:gd name="connsiteY133" fmla="*/ 686809 h 2018589"/>
              <a:gd name="connsiteX134" fmla="*/ 1129595 w 1441934"/>
              <a:gd name="connsiteY134" fmla="*/ 666330 h 2018589"/>
              <a:gd name="connsiteX135" fmla="*/ 1135310 w 1441934"/>
              <a:gd name="connsiteY135" fmla="*/ 664425 h 2018589"/>
              <a:gd name="connsiteX136" fmla="*/ 1129595 w 1441934"/>
              <a:gd name="connsiteY136" fmla="*/ 666330 h 2018589"/>
              <a:gd name="connsiteX137" fmla="*/ 1163886 w 1441934"/>
              <a:gd name="connsiteY137" fmla="*/ 645851 h 2018589"/>
              <a:gd name="connsiteX138" fmla="*/ 1256278 w 1441934"/>
              <a:gd name="connsiteY138" fmla="*/ 589177 h 2018589"/>
              <a:gd name="connsiteX139" fmla="*/ 1271042 w 1441934"/>
              <a:gd name="connsiteY139" fmla="*/ 580129 h 2018589"/>
              <a:gd name="connsiteX140" fmla="*/ 1299140 w 1441934"/>
              <a:gd name="connsiteY140" fmla="*/ 590130 h 2018589"/>
              <a:gd name="connsiteX141" fmla="*/ 1310570 w 1441934"/>
              <a:gd name="connsiteY141" fmla="*/ 727766 h 2018589"/>
              <a:gd name="connsiteX142" fmla="*/ 1301522 w 1441934"/>
              <a:gd name="connsiteY142" fmla="*/ 768247 h 2018589"/>
              <a:gd name="connsiteX143" fmla="*/ 1301522 w 1441934"/>
              <a:gd name="connsiteY143" fmla="*/ 768247 h 2018589"/>
              <a:gd name="connsiteX144" fmla="*/ 1289615 w 1441934"/>
              <a:gd name="connsiteY144" fmla="*/ 850162 h 2018589"/>
              <a:gd name="connsiteX145" fmla="*/ 1276280 w 1441934"/>
              <a:gd name="connsiteY145" fmla="*/ 858735 h 2018589"/>
              <a:gd name="connsiteX146" fmla="*/ 1187222 w 1441934"/>
              <a:gd name="connsiteY146" fmla="*/ 858735 h 2018589"/>
              <a:gd name="connsiteX147" fmla="*/ 1073398 w 1441934"/>
              <a:gd name="connsiteY147" fmla="*/ 859211 h 2018589"/>
              <a:gd name="connsiteX148" fmla="*/ 1393914 w 1441934"/>
              <a:gd name="connsiteY148" fmla="*/ 1123054 h 2018589"/>
              <a:gd name="connsiteX149" fmla="*/ 1391057 w 1441934"/>
              <a:gd name="connsiteY149" fmla="*/ 1141151 h 2018589"/>
              <a:gd name="connsiteX150" fmla="*/ 1391057 w 1441934"/>
              <a:gd name="connsiteY150" fmla="*/ 1141151 h 2018589"/>
              <a:gd name="connsiteX151" fmla="*/ 1390580 w 1441934"/>
              <a:gd name="connsiteY151" fmla="*/ 1151153 h 2018589"/>
              <a:gd name="connsiteX152" fmla="*/ 1342955 w 1441934"/>
              <a:gd name="connsiteY152" fmla="*/ 1181633 h 2018589"/>
              <a:gd name="connsiteX153" fmla="*/ 1254849 w 1441934"/>
              <a:gd name="connsiteY153" fmla="*/ 1157820 h 2018589"/>
              <a:gd name="connsiteX154" fmla="*/ 1194842 w 1441934"/>
              <a:gd name="connsiteY154" fmla="*/ 1147342 h 2018589"/>
              <a:gd name="connsiteX155" fmla="*/ 1180554 w 1441934"/>
              <a:gd name="connsiteY155" fmla="*/ 1150676 h 2018589"/>
              <a:gd name="connsiteX156" fmla="*/ 1197223 w 1441934"/>
              <a:gd name="connsiteY156" fmla="*/ 1163535 h 2018589"/>
              <a:gd name="connsiteX157" fmla="*/ 1197223 w 1441934"/>
              <a:gd name="connsiteY157" fmla="*/ 1163535 h 2018589"/>
              <a:gd name="connsiteX158" fmla="*/ 1269613 w 1441934"/>
              <a:gd name="connsiteY158" fmla="*/ 1190205 h 2018589"/>
              <a:gd name="connsiteX159" fmla="*/ 1269613 w 1441934"/>
              <a:gd name="connsiteY159" fmla="*/ 1190205 h 2018589"/>
              <a:gd name="connsiteX160" fmla="*/ 1289615 w 1441934"/>
              <a:gd name="connsiteY160" fmla="*/ 1197349 h 2018589"/>
              <a:gd name="connsiteX161" fmla="*/ 1289615 w 1441934"/>
              <a:gd name="connsiteY161" fmla="*/ 1197349 h 2018589"/>
              <a:gd name="connsiteX162" fmla="*/ 1362958 w 1441934"/>
              <a:gd name="connsiteY162" fmla="*/ 1223543 h 2018589"/>
              <a:gd name="connsiteX163" fmla="*/ 1368673 w 1441934"/>
              <a:gd name="connsiteY163" fmla="*/ 1237354 h 2018589"/>
              <a:gd name="connsiteX164" fmla="*/ 1345337 w 1441934"/>
              <a:gd name="connsiteY164" fmla="*/ 1279740 h 2018589"/>
              <a:gd name="connsiteX165" fmla="*/ 1345337 w 1441934"/>
              <a:gd name="connsiteY165" fmla="*/ 1279740 h 2018589"/>
              <a:gd name="connsiteX166" fmla="*/ 1334383 w 1441934"/>
              <a:gd name="connsiteY166" fmla="*/ 1300219 h 2018589"/>
              <a:gd name="connsiteX167" fmla="*/ 1334383 w 1441934"/>
              <a:gd name="connsiteY167" fmla="*/ 1300219 h 2018589"/>
              <a:gd name="connsiteX168" fmla="*/ 1291520 w 1441934"/>
              <a:gd name="connsiteY168" fmla="*/ 1381181 h 2018589"/>
              <a:gd name="connsiteX169" fmla="*/ 1237228 w 1441934"/>
              <a:gd name="connsiteY169" fmla="*/ 1392611 h 2018589"/>
              <a:gd name="connsiteX170" fmla="*/ 1137215 w 1441934"/>
              <a:gd name="connsiteY170" fmla="*/ 1327841 h 2018589"/>
              <a:gd name="connsiteX171" fmla="*/ 1137215 w 1441934"/>
              <a:gd name="connsiteY171" fmla="*/ 1327841 h 2018589"/>
              <a:gd name="connsiteX172" fmla="*/ 1028154 w 1441934"/>
              <a:gd name="connsiteY172" fmla="*/ 1256404 h 2018589"/>
              <a:gd name="connsiteX173" fmla="*/ 1011962 w 1441934"/>
              <a:gd name="connsiteY173" fmla="*/ 1224971 h 2018589"/>
              <a:gd name="connsiteX174" fmla="*/ 1019105 w 1441934"/>
              <a:gd name="connsiteY174" fmla="*/ 1219733 h 2018589"/>
              <a:gd name="connsiteX175" fmla="*/ 1062444 w 1441934"/>
              <a:gd name="connsiteY175" fmla="*/ 1222590 h 2018589"/>
              <a:gd name="connsiteX176" fmla="*/ 1084352 w 1441934"/>
              <a:gd name="connsiteY176" fmla="*/ 1202588 h 2018589"/>
              <a:gd name="connsiteX177" fmla="*/ 1087209 w 1441934"/>
              <a:gd name="connsiteY177" fmla="*/ 1186871 h 2018589"/>
              <a:gd name="connsiteX178" fmla="*/ 1087209 w 1441934"/>
              <a:gd name="connsiteY178" fmla="*/ 1186871 h 2018589"/>
              <a:gd name="connsiteX179" fmla="*/ 1088162 w 1441934"/>
              <a:gd name="connsiteY179" fmla="*/ 1173060 h 2018589"/>
              <a:gd name="connsiteX180" fmla="*/ 1089590 w 1441934"/>
              <a:gd name="connsiteY180" fmla="*/ 1164964 h 2018589"/>
              <a:gd name="connsiteX181" fmla="*/ 1089590 w 1441934"/>
              <a:gd name="connsiteY181" fmla="*/ 1164964 h 2018589"/>
              <a:gd name="connsiteX182" fmla="*/ 1092924 w 1441934"/>
              <a:gd name="connsiteY182" fmla="*/ 1133531 h 2018589"/>
              <a:gd name="connsiteX183" fmla="*/ 1092924 w 1441934"/>
              <a:gd name="connsiteY183" fmla="*/ 1133531 h 2018589"/>
              <a:gd name="connsiteX184" fmla="*/ 1112927 w 1441934"/>
              <a:gd name="connsiteY184" fmla="*/ 955890 h 2018589"/>
              <a:gd name="connsiteX185" fmla="*/ 1116260 w 1441934"/>
              <a:gd name="connsiteY185" fmla="*/ 937792 h 2018589"/>
              <a:gd name="connsiteX186" fmla="*/ 1147217 w 1441934"/>
              <a:gd name="connsiteY186" fmla="*/ 912075 h 2018589"/>
              <a:gd name="connsiteX187" fmla="*/ 1310570 w 1441934"/>
              <a:gd name="connsiteY187" fmla="*/ 902550 h 2018589"/>
              <a:gd name="connsiteX188" fmla="*/ 1343432 w 1441934"/>
              <a:gd name="connsiteY188" fmla="*/ 907789 h 2018589"/>
              <a:gd name="connsiteX189" fmla="*/ 1369626 w 1441934"/>
              <a:gd name="connsiteY189" fmla="*/ 938745 h 2018589"/>
              <a:gd name="connsiteX190" fmla="*/ 1390580 w 1441934"/>
              <a:gd name="connsiteY190" fmla="*/ 1045901 h 2018589"/>
              <a:gd name="connsiteX191" fmla="*/ 1379151 w 1441934"/>
              <a:gd name="connsiteY191" fmla="*/ 1059236 h 2018589"/>
              <a:gd name="connsiteX192" fmla="*/ 1308189 w 1441934"/>
              <a:gd name="connsiteY192" fmla="*/ 1058760 h 2018589"/>
              <a:gd name="connsiteX193" fmla="*/ 1308189 w 1441934"/>
              <a:gd name="connsiteY193" fmla="*/ 1058760 h 2018589"/>
              <a:gd name="connsiteX194" fmla="*/ 1288663 w 1441934"/>
              <a:gd name="connsiteY194" fmla="*/ 1058760 h 2018589"/>
              <a:gd name="connsiteX195" fmla="*/ 1288663 w 1441934"/>
              <a:gd name="connsiteY195" fmla="*/ 1058760 h 2018589"/>
              <a:gd name="connsiteX196" fmla="*/ 1201033 w 1441934"/>
              <a:gd name="connsiteY196" fmla="*/ 1059236 h 2018589"/>
              <a:gd name="connsiteX197" fmla="*/ 1188174 w 1441934"/>
              <a:gd name="connsiteY197" fmla="*/ 1066380 h 2018589"/>
              <a:gd name="connsiteX198" fmla="*/ 1199604 w 1441934"/>
              <a:gd name="connsiteY198" fmla="*/ 1074476 h 2018589"/>
              <a:gd name="connsiteX199" fmla="*/ 1230084 w 1441934"/>
              <a:gd name="connsiteY199" fmla="*/ 1077810 h 2018589"/>
              <a:gd name="connsiteX200" fmla="*/ 1233894 w 1441934"/>
              <a:gd name="connsiteY200" fmla="*/ 1078763 h 2018589"/>
              <a:gd name="connsiteX201" fmla="*/ 1305808 w 1441934"/>
              <a:gd name="connsiteY201" fmla="*/ 1084001 h 2018589"/>
              <a:gd name="connsiteX202" fmla="*/ 1361529 w 1441934"/>
              <a:gd name="connsiteY202" fmla="*/ 1086383 h 2018589"/>
              <a:gd name="connsiteX203" fmla="*/ 1393914 w 1441934"/>
              <a:gd name="connsiteY203" fmla="*/ 1123054 h 2018589"/>
              <a:gd name="connsiteX0" fmla="*/ 1432967 w 1441934"/>
              <a:gd name="connsiteY0" fmla="*/ 970177 h 2017379"/>
              <a:gd name="connsiteX1" fmla="*/ 1423918 w 1441934"/>
              <a:gd name="connsiteY1" fmla="*/ 956842 h 2017379"/>
              <a:gd name="connsiteX2" fmla="*/ 1406297 w 1441934"/>
              <a:gd name="connsiteY2" fmla="*/ 888262 h 2017379"/>
              <a:gd name="connsiteX3" fmla="*/ 1372483 w 1441934"/>
              <a:gd name="connsiteY3" fmla="*/ 820159 h 2017379"/>
              <a:gd name="connsiteX4" fmla="*/ 1365815 w 1441934"/>
              <a:gd name="connsiteY4" fmla="*/ 787774 h 2017379"/>
              <a:gd name="connsiteX5" fmla="*/ 1364387 w 1441934"/>
              <a:gd name="connsiteY5" fmla="*/ 715384 h 2017379"/>
              <a:gd name="connsiteX6" fmla="*/ 1370578 w 1441934"/>
              <a:gd name="connsiteY6" fmla="*/ 659662 h 2017379"/>
              <a:gd name="connsiteX7" fmla="*/ 1359148 w 1441934"/>
              <a:gd name="connsiteY7" fmla="*/ 612990 h 2017379"/>
              <a:gd name="connsiteX8" fmla="*/ 1356290 w 1441934"/>
              <a:gd name="connsiteY8" fmla="*/ 563936 h 2017379"/>
              <a:gd name="connsiteX9" fmla="*/ 1372007 w 1441934"/>
              <a:gd name="connsiteY9" fmla="*/ 424871 h 2017379"/>
              <a:gd name="connsiteX10" fmla="*/ 1359624 w 1441934"/>
              <a:gd name="connsiteY10" fmla="*/ 342956 h 2017379"/>
              <a:gd name="connsiteX11" fmla="*/ 1355338 w 1441934"/>
              <a:gd name="connsiteY11" fmla="*/ 255326 h 2017379"/>
              <a:gd name="connsiteX12" fmla="*/ 1287711 w 1441934"/>
              <a:gd name="connsiteY12" fmla="*/ 191508 h 2017379"/>
              <a:gd name="connsiteX13" fmla="*/ 1252468 w 1441934"/>
              <a:gd name="connsiteY13" fmla="*/ 176268 h 2017379"/>
              <a:gd name="connsiteX14" fmla="*/ 1228179 w 1441934"/>
              <a:gd name="connsiteY14" fmla="*/ 161505 h 2017379"/>
              <a:gd name="connsiteX15" fmla="*/ 1185793 w 1441934"/>
              <a:gd name="connsiteY15" fmla="*/ 127215 h 2017379"/>
              <a:gd name="connsiteX16" fmla="*/ 1174363 w 1441934"/>
              <a:gd name="connsiteY16" fmla="*/ 111022 h 2017379"/>
              <a:gd name="connsiteX17" fmla="*/ 1122452 w 1441934"/>
              <a:gd name="connsiteY17" fmla="*/ 91020 h 2017379"/>
              <a:gd name="connsiteX18" fmla="*/ 1011485 w 1441934"/>
              <a:gd name="connsiteY18" fmla="*/ 52920 h 2017379"/>
              <a:gd name="connsiteX19" fmla="*/ 948620 w 1441934"/>
              <a:gd name="connsiteY19" fmla="*/ 31965 h 2017379"/>
              <a:gd name="connsiteX20" fmla="*/ 887660 w 1441934"/>
              <a:gd name="connsiteY20" fmla="*/ 26726 h 2017379"/>
              <a:gd name="connsiteX21" fmla="*/ 813365 w 1441934"/>
              <a:gd name="connsiteY21" fmla="*/ 17677 h 2017379"/>
              <a:gd name="connsiteX22" fmla="*/ 708590 w 1441934"/>
              <a:gd name="connsiteY22" fmla="*/ 56 h 2017379"/>
              <a:gd name="connsiteX23" fmla="*/ 615245 w 1441934"/>
              <a:gd name="connsiteY23" fmla="*/ 11010 h 2017379"/>
              <a:gd name="connsiteX24" fmla="*/ 405219 w 1441934"/>
              <a:gd name="connsiteY24" fmla="*/ 83876 h 2017379"/>
              <a:gd name="connsiteX25" fmla="*/ 307111 w 1441934"/>
              <a:gd name="connsiteY25" fmla="*/ 158171 h 2017379"/>
              <a:gd name="connsiteX26" fmla="*/ 244723 w 1441934"/>
              <a:gd name="connsiteY26" fmla="*/ 228180 h 2017379"/>
              <a:gd name="connsiteX27" fmla="*/ 191859 w 1441934"/>
              <a:gd name="connsiteY27" fmla="*/ 292474 h 2017379"/>
              <a:gd name="connsiteX28" fmla="*/ 149473 w 1441934"/>
              <a:gd name="connsiteY28" fmla="*/ 380580 h 2017379"/>
              <a:gd name="connsiteX29" fmla="*/ 112801 w 1441934"/>
              <a:gd name="connsiteY29" fmla="*/ 577271 h 2017379"/>
              <a:gd name="connsiteX30" fmla="*/ 121850 w 1441934"/>
              <a:gd name="connsiteY30" fmla="*/ 680617 h 2017379"/>
              <a:gd name="connsiteX31" fmla="*/ 178524 w 1441934"/>
              <a:gd name="connsiteY31" fmla="*/ 825874 h 2017379"/>
              <a:gd name="connsiteX32" fmla="*/ 221386 w 1441934"/>
              <a:gd name="connsiteY32" fmla="*/ 892072 h 2017379"/>
              <a:gd name="connsiteX33" fmla="*/ 244247 w 1441934"/>
              <a:gd name="connsiteY33" fmla="*/ 921600 h 2017379"/>
              <a:gd name="connsiteX34" fmla="*/ 295681 w 1441934"/>
              <a:gd name="connsiteY34" fmla="*/ 1016374 h 2017379"/>
              <a:gd name="connsiteX35" fmla="*/ 319970 w 1441934"/>
              <a:gd name="connsiteY35" fmla="*/ 1153058 h 2017379"/>
              <a:gd name="connsiteX36" fmla="*/ 311874 w 1441934"/>
              <a:gd name="connsiteY36" fmla="*/ 1322603 h 2017379"/>
              <a:gd name="connsiteX37" fmla="*/ 277584 w 1441934"/>
              <a:gd name="connsiteY37" fmla="*/ 1397850 h 2017379"/>
              <a:gd name="connsiteX38" fmla="*/ 248533 w 1441934"/>
              <a:gd name="connsiteY38" fmla="*/ 1431664 h 2017379"/>
              <a:gd name="connsiteX39" fmla="*/ 7949 w 1441934"/>
              <a:gd name="connsiteY39" fmla="*/ 1611103 h 2017379"/>
              <a:gd name="connsiteX40" fmla="*/ 1635 w 1441934"/>
              <a:gd name="connsiteY40" fmla="*/ 1697549 h 2017379"/>
              <a:gd name="connsiteX41" fmla="*/ 321875 w 1441934"/>
              <a:gd name="connsiteY41" fmla="*/ 1465954 h 2017379"/>
              <a:gd name="connsiteX42" fmla="*/ 326638 w 1441934"/>
              <a:gd name="connsiteY42" fmla="*/ 1462620 h 2017379"/>
              <a:gd name="connsiteX43" fmla="*/ 390932 w 1441934"/>
              <a:gd name="connsiteY43" fmla="*/ 1330699 h 2017379"/>
              <a:gd name="connsiteX44" fmla="*/ 413792 w 1441934"/>
              <a:gd name="connsiteY44" fmla="*/ 1234020 h 2017379"/>
              <a:gd name="connsiteX45" fmla="*/ 437128 w 1441934"/>
              <a:gd name="connsiteY45" fmla="*/ 1156391 h 2017379"/>
              <a:gd name="connsiteX46" fmla="*/ 480943 w 1441934"/>
              <a:gd name="connsiteY46" fmla="*/ 1052569 h 2017379"/>
              <a:gd name="connsiteX47" fmla="*/ 472847 w 1441934"/>
              <a:gd name="connsiteY47" fmla="*/ 962081 h 2017379"/>
              <a:gd name="connsiteX48" fmla="*/ 475704 w 1441934"/>
              <a:gd name="connsiteY48" fmla="*/ 770152 h 2017379"/>
              <a:gd name="connsiteX49" fmla="*/ 486182 w 1441934"/>
              <a:gd name="connsiteY49" fmla="*/ 738720 h 2017379"/>
              <a:gd name="connsiteX50" fmla="*/ 545237 w 1441934"/>
              <a:gd name="connsiteY50" fmla="*/ 699191 h 2017379"/>
              <a:gd name="connsiteX51" fmla="*/ 619055 w 1441934"/>
              <a:gd name="connsiteY51" fmla="*/ 681570 h 2017379"/>
              <a:gd name="connsiteX52" fmla="*/ 756692 w 1441934"/>
              <a:gd name="connsiteY52" fmla="*/ 742054 h 2017379"/>
              <a:gd name="connsiteX53" fmla="*/ 842417 w 1441934"/>
              <a:gd name="connsiteY53" fmla="*/ 908265 h 2017379"/>
              <a:gd name="connsiteX54" fmla="*/ 835273 w 1441934"/>
              <a:gd name="connsiteY54" fmla="*/ 918742 h 2017379"/>
              <a:gd name="connsiteX55" fmla="*/ 737642 w 1441934"/>
              <a:gd name="connsiteY55" fmla="*/ 921600 h 2017379"/>
              <a:gd name="connsiteX56" fmla="*/ 658584 w 1441934"/>
              <a:gd name="connsiteY56" fmla="*/ 932554 h 2017379"/>
              <a:gd name="connsiteX57" fmla="*/ 688112 w 1441934"/>
              <a:gd name="connsiteY57" fmla="*/ 946841 h 2017379"/>
              <a:gd name="connsiteX58" fmla="*/ 1049585 w 1441934"/>
              <a:gd name="connsiteY58" fmla="*/ 946841 h 2017379"/>
              <a:gd name="connsiteX59" fmla="*/ 1071493 w 1441934"/>
              <a:gd name="connsiteY59" fmla="*/ 949222 h 2017379"/>
              <a:gd name="connsiteX60" fmla="*/ 1056253 w 1441934"/>
              <a:gd name="connsiteY60" fmla="*/ 1015421 h 2017379"/>
              <a:gd name="connsiteX61" fmla="*/ 1042918 w 1441934"/>
              <a:gd name="connsiteY61" fmla="*/ 1156867 h 2017379"/>
              <a:gd name="connsiteX62" fmla="*/ 1026726 w 1441934"/>
              <a:gd name="connsiteY62" fmla="*/ 1170679 h 2017379"/>
              <a:gd name="connsiteX63" fmla="*/ 982434 w 1441934"/>
              <a:gd name="connsiteY63" fmla="*/ 1173536 h 2017379"/>
              <a:gd name="connsiteX64" fmla="*/ 936714 w 1441934"/>
              <a:gd name="connsiteY64" fmla="*/ 1188776 h 2017379"/>
              <a:gd name="connsiteX65" fmla="*/ 793363 w 1441934"/>
              <a:gd name="connsiteY65" fmla="*/ 1164011 h 2017379"/>
              <a:gd name="connsiteX66" fmla="*/ 723354 w 1441934"/>
              <a:gd name="connsiteY66" fmla="*/ 1152105 h 2017379"/>
              <a:gd name="connsiteX67" fmla="*/ 664775 w 1441934"/>
              <a:gd name="connsiteY67" fmla="*/ 1140675 h 2017379"/>
              <a:gd name="connsiteX68" fmla="*/ 746690 w 1441934"/>
              <a:gd name="connsiteY68" fmla="*/ 1182109 h 2017379"/>
              <a:gd name="connsiteX69" fmla="*/ 930999 w 1441934"/>
              <a:gd name="connsiteY69" fmla="*/ 1240211 h 2017379"/>
              <a:gd name="connsiteX70" fmla="*/ 951954 w 1441934"/>
              <a:gd name="connsiteY70" fmla="*/ 1253070 h 2017379"/>
              <a:gd name="connsiteX71" fmla="*/ 989102 w 1441934"/>
              <a:gd name="connsiteY71" fmla="*/ 1286408 h 2017379"/>
              <a:gd name="connsiteX72" fmla="*/ 1101497 w 1441934"/>
              <a:gd name="connsiteY72" fmla="*/ 1374990 h 2017379"/>
              <a:gd name="connsiteX73" fmla="*/ 983387 w 1441934"/>
              <a:gd name="connsiteY73" fmla="*/ 1376895 h 2017379"/>
              <a:gd name="connsiteX74" fmla="*/ 894328 w 1441934"/>
              <a:gd name="connsiteY74" fmla="*/ 1400708 h 2017379"/>
              <a:gd name="connsiteX75" fmla="*/ 866229 w 1441934"/>
              <a:gd name="connsiteY75" fmla="*/ 1481194 h 2017379"/>
              <a:gd name="connsiteX76" fmla="*/ 843845 w 1441934"/>
              <a:gd name="connsiteY76" fmla="*/ 1585969 h 2017379"/>
              <a:gd name="connsiteX77" fmla="*/ 837654 w 1441934"/>
              <a:gd name="connsiteY77" fmla="*/ 1707889 h 2017379"/>
              <a:gd name="connsiteX78" fmla="*/ 931952 w 1441934"/>
              <a:gd name="connsiteY78" fmla="*/ 1961730 h 2017379"/>
              <a:gd name="connsiteX79" fmla="*/ 962908 w 1441934"/>
              <a:gd name="connsiteY79" fmla="*/ 2007927 h 2017379"/>
              <a:gd name="connsiteX80" fmla="*/ 1014286 w 1441934"/>
              <a:gd name="connsiteY80" fmla="*/ 2005545 h 2017379"/>
              <a:gd name="connsiteX81" fmla="*/ 950049 w 1441934"/>
              <a:gd name="connsiteY81" fmla="*/ 1863623 h 2017379"/>
              <a:gd name="connsiteX82" fmla="*/ 915283 w 1441934"/>
              <a:gd name="connsiteY82" fmla="*/ 1739321 h 2017379"/>
              <a:gd name="connsiteX83" fmla="*/ 918140 w 1441934"/>
              <a:gd name="connsiteY83" fmla="*/ 1626450 h 2017379"/>
              <a:gd name="connsiteX84" fmla="*/ 932904 w 1441934"/>
              <a:gd name="connsiteY84" fmla="*/ 1547869 h 2017379"/>
              <a:gd name="connsiteX85" fmla="*/ 940048 w 1441934"/>
              <a:gd name="connsiteY85" fmla="*/ 1509293 h 2017379"/>
              <a:gd name="connsiteX86" fmla="*/ 949097 w 1441934"/>
              <a:gd name="connsiteY86" fmla="*/ 1485956 h 2017379"/>
              <a:gd name="connsiteX87" fmla="*/ 972909 w 1441934"/>
              <a:gd name="connsiteY87" fmla="*/ 1463096 h 2017379"/>
              <a:gd name="connsiteX88" fmla="*/ 1112927 w 1441934"/>
              <a:gd name="connsiteY88" fmla="*/ 1449761 h 2017379"/>
              <a:gd name="connsiteX89" fmla="*/ 1243895 w 1441934"/>
              <a:gd name="connsiteY89" fmla="*/ 1462144 h 2017379"/>
              <a:gd name="connsiteX90" fmla="*/ 1301998 w 1441934"/>
              <a:gd name="connsiteY90" fmla="*/ 1442141 h 2017379"/>
              <a:gd name="connsiteX91" fmla="*/ 1321524 w 1441934"/>
              <a:gd name="connsiteY91" fmla="*/ 1404994 h 2017379"/>
              <a:gd name="connsiteX92" fmla="*/ 1414393 w 1441934"/>
              <a:gd name="connsiteY92" fmla="*/ 1216399 h 2017379"/>
              <a:gd name="connsiteX93" fmla="*/ 1438682 w 1441934"/>
              <a:gd name="connsiteY93" fmla="*/ 1015897 h 2017379"/>
              <a:gd name="connsiteX94" fmla="*/ 1430586 w 1441934"/>
              <a:gd name="connsiteY94" fmla="*/ 975416 h 2017379"/>
              <a:gd name="connsiteX95" fmla="*/ 1432967 w 1441934"/>
              <a:gd name="connsiteY95" fmla="*/ 970177 h 2017379"/>
              <a:gd name="connsiteX96" fmla="*/ 511423 w 1441934"/>
              <a:gd name="connsiteY96" fmla="*/ 447255 h 2017379"/>
              <a:gd name="connsiteX97" fmla="*/ 548570 w 1441934"/>
              <a:gd name="connsiteY97" fmla="*/ 449160 h 2017379"/>
              <a:gd name="connsiteX98" fmla="*/ 442843 w 1441934"/>
              <a:gd name="connsiteY98" fmla="*/ 509167 h 2017379"/>
              <a:gd name="connsiteX99" fmla="*/ 367119 w 1441934"/>
              <a:gd name="connsiteY99" fmla="*/ 512025 h 2017379"/>
              <a:gd name="connsiteX100" fmla="*/ 403314 w 1441934"/>
              <a:gd name="connsiteY100" fmla="*/ 423442 h 2017379"/>
              <a:gd name="connsiteX101" fmla="*/ 379502 w 1441934"/>
              <a:gd name="connsiteY101" fmla="*/ 436777 h 2017379"/>
              <a:gd name="connsiteX102" fmla="*/ 317589 w 1441934"/>
              <a:gd name="connsiteY102" fmla="*/ 490594 h 2017379"/>
              <a:gd name="connsiteX103" fmla="*/ 279013 w 1441934"/>
              <a:gd name="connsiteY103" fmla="*/ 516787 h 2017379"/>
              <a:gd name="connsiteX104" fmla="*/ 512375 w 1441934"/>
              <a:gd name="connsiteY104" fmla="*/ 316762 h 2017379"/>
              <a:gd name="connsiteX105" fmla="*/ 515233 w 1441934"/>
              <a:gd name="connsiteY105" fmla="*/ 319620 h 2017379"/>
              <a:gd name="connsiteX106" fmla="*/ 484277 w 1441934"/>
              <a:gd name="connsiteY106" fmla="*/ 363911 h 2017379"/>
              <a:gd name="connsiteX107" fmla="*/ 480943 w 1441934"/>
              <a:gd name="connsiteY107" fmla="*/ 372484 h 2017379"/>
              <a:gd name="connsiteX108" fmla="*/ 489992 w 1441934"/>
              <a:gd name="connsiteY108" fmla="*/ 373912 h 2017379"/>
              <a:gd name="connsiteX109" fmla="*/ 557143 w 1441934"/>
              <a:gd name="connsiteY109" fmla="*/ 362482 h 2017379"/>
              <a:gd name="connsiteX110" fmla="*/ 570002 w 1441934"/>
              <a:gd name="connsiteY110" fmla="*/ 362006 h 2017379"/>
              <a:gd name="connsiteX111" fmla="*/ 510470 w 1441934"/>
              <a:gd name="connsiteY111" fmla="*/ 416775 h 2017379"/>
              <a:gd name="connsiteX112" fmla="*/ 510470 w 1441934"/>
              <a:gd name="connsiteY112" fmla="*/ 416775 h 2017379"/>
              <a:gd name="connsiteX113" fmla="*/ 502374 w 1441934"/>
              <a:gd name="connsiteY113" fmla="*/ 432015 h 2017379"/>
              <a:gd name="connsiteX114" fmla="*/ 511423 w 1441934"/>
              <a:gd name="connsiteY114" fmla="*/ 447255 h 2017379"/>
              <a:gd name="connsiteX115" fmla="*/ 1073398 w 1441934"/>
              <a:gd name="connsiteY115" fmla="*/ 859211 h 2017379"/>
              <a:gd name="connsiteX116" fmla="*/ 1057682 w 1441934"/>
              <a:gd name="connsiteY116" fmla="*/ 861116 h 2017379"/>
              <a:gd name="connsiteX117" fmla="*/ 1064826 w 1441934"/>
              <a:gd name="connsiteY117" fmla="*/ 879214 h 2017379"/>
              <a:gd name="connsiteX118" fmla="*/ 1044347 w 1441934"/>
              <a:gd name="connsiteY118" fmla="*/ 906360 h 2017379"/>
              <a:gd name="connsiteX119" fmla="*/ 886708 w 1441934"/>
              <a:gd name="connsiteY119" fmla="*/ 907789 h 2017379"/>
              <a:gd name="connsiteX120" fmla="*/ 878612 w 1441934"/>
              <a:gd name="connsiteY120" fmla="*/ 895882 h 2017379"/>
              <a:gd name="connsiteX121" fmla="*/ 886232 w 1441934"/>
              <a:gd name="connsiteY121" fmla="*/ 835399 h 2017379"/>
              <a:gd name="connsiteX122" fmla="*/ 886232 w 1441934"/>
              <a:gd name="connsiteY122" fmla="*/ 835399 h 2017379"/>
              <a:gd name="connsiteX123" fmla="*/ 887660 w 1441934"/>
              <a:gd name="connsiteY123" fmla="*/ 827302 h 2017379"/>
              <a:gd name="connsiteX124" fmla="*/ 898614 w 1441934"/>
              <a:gd name="connsiteY124" fmla="*/ 730624 h 2017379"/>
              <a:gd name="connsiteX125" fmla="*/ 915759 w 1441934"/>
              <a:gd name="connsiteY125" fmla="*/ 665854 h 2017379"/>
              <a:gd name="connsiteX126" fmla="*/ 945287 w 1441934"/>
              <a:gd name="connsiteY126" fmla="*/ 645375 h 2017379"/>
              <a:gd name="connsiteX127" fmla="*/ 1135787 w 1441934"/>
              <a:gd name="connsiteY127" fmla="*/ 546315 h 2017379"/>
              <a:gd name="connsiteX128" fmla="*/ 1146740 w 1441934"/>
              <a:gd name="connsiteY128" fmla="*/ 545839 h 2017379"/>
              <a:gd name="connsiteX129" fmla="*/ 1143407 w 1441934"/>
              <a:gd name="connsiteY129" fmla="*/ 556792 h 2017379"/>
              <a:gd name="connsiteX130" fmla="*/ 1015295 w 1441934"/>
              <a:gd name="connsiteY130" fmla="*/ 718241 h 2017379"/>
              <a:gd name="connsiteX131" fmla="*/ 1020058 w 1441934"/>
              <a:gd name="connsiteY131" fmla="*/ 731100 h 2017379"/>
              <a:gd name="connsiteX132" fmla="*/ 1020058 w 1441934"/>
              <a:gd name="connsiteY132" fmla="*/ 731100 h 2017379"/>
              <a:gd name="connsiteX133" fmla="*/ 1095782 w 1441934"/>
              <a:gd name="connsiteY133" fmla="*/ 686809 h 2017379"/>
              <a:gd name="connsiteX134" fmla="*/ 1129595 w 1441934"/>
              <a:gd name="connsiteY134" fmla="*/ 666330 h 2017379"/>
              <a:gd name="connsiteX135" fmla="*/ 1135310 w 1441934"/>
              <a:gd name="connsiteY135" fmla="*/ 664425 h 2017379"/>
              <a:gd name="connsiteX136" fmla="*/ 1129595 w 1441934"/>
              <a:gd name="connsiteY136" fmla="*/ 666330 h 2017379"/>
              <a:gd name="connsiteX137" fmla="*/ 1163886 w 1441934"/>
              <a:gd name="connsiteY137" fmla="*/ 645851 h 2017379"/>
              <a:gd name="connsiteX138" fmla="*/ 1256278 w 1441934"/>
              <a:gd name="connsiteY138" fmla="*/ 589177 h 2017379"/>
              <a:gd name="connsiteX139" fmla="*/ 1271042 w 1441934"/>
              <a:gd name="connsiteY139" fmla="*/ 580129 h 2017379"/>
              <a:gd name="connsiteX140" fmla="*/ 1299140 w 1441934"/>
              <a:gd name="connsiteY140" fmla="*/ 590130 h 2017379"/>
              <a:gd name="connsiteX141" fmla="*/ 1310570 w 1441934"/>
              <a:gd name="connsiteY141" fmla="*/ 727766 h 2017379"/>
              <a:gd name="connsiteX142" fmla="*/ 1301522 w 1441934"/>
              <a:gd name="connsiteY142" fmla="*/ 768247 h 2017379"/>
              <a:gd name="connsiteX143" fmla="*/ 1301522 w 1441934"/>
              <a:gd name="connsiteY143" fmla="*/ 768247 h 2017379"/>
              <a:gd name="connsiteX144" fmla="*/ 1289615 w 1441934"/>
              <a:gd name="connsiteY144" fmla="*/ 850162 h 2017379"/>
              <a:gd name="connsiteX145" fmla="*/ 1276280 w 1441934"/>
              <a:gd name="connsiteY145" fmla="*/ 858735 h 2017379"/>
              <a:gd name="connsiteX146" fmla="*/ 1187222 w 1441934"/>
              <a:gd name="connsiteY146" fmla="*/ 858735 h 2017379"/>
              <a:gd name="connsiteX147" fmla="*/ 1073398 w 1441934"/>
              <a:gd name="connsiteY147" fmla="*/ 859211 h 2017379"/>
              <a:gd name="connsiteX148" fmla="*/ 1393914 w 1441934"/>
              <a:gd name="connsiteY148" fmla="*/ 1123054 h 2017379"/>
              <a:gd name="connsiteX149" fmla="*/ 1391057 w 1441934"/>
              <a:gd name="connsiteY149" fmla="*/ 1141151 h 2017379"/>
              <a:gd name="connsiteX150" fmla="*/ 1391057 w 1441934"/>
              <a:gd name="connsiteY150" fmla="*/ 1141151 h 2017379"/>
              <a:gd name="connsiteX151" fmla="*/ 1390580 w 1441934"/>
              <a:gd name="connsiteY151" fmla="*/ 1151153 h 2017379"/>
              <a:gd name="connsiteX152" fmla="*/ 1342955 w 1441934"/>
              <a:gd name="connsiteY152" fmla="*/ 1181633 h 2017379"/>
              <a:gd name="connsiteX153" fmla="*/ 1254849 w 1441934"/>
              <a:gd name="connsiteY153" fmla="*/ 1157820 h 2017379"/>
              <a:gd name="connsiteX154" fmla="*/ 1194842 w 1441934"/>
              <a:gd name="connsiteY154" fmla="*/ 1147342 h 2017379"/>
              <a:gd name="connsiteX155" fmla="*/ 1180554 w 1441934"/>
              <a:gd name="connsiteY155" fmla="*/ 1150676 h 2017379"/>
              <a:gd name="connsiteX156" fmla="*/ 1197223 w 1441934"/>
              <a:gd name="connsiteY156" fmla="*/ 1163535 h 2017379"/>
              <a:gd name="connsiteX157" fmla="*/ 1197223 w 1441934"/>
              <a:gd name="connsiteY157" fmla="*/ 1163535 h 2017379"/>
              <a:gd name="connsiteX158" fmla="*/ 1269613 w 1441934"/>
              <a:gd name="connsiteY158" fmla="*/ 1190205 h 2017379"/>
              <a:gd name="connsiteX159" fmla="*/ 1269613 w 1441934"/>
              <a:gd name="connsiteY159" fmla="*/ 1190205 h 2017379"/>
              <a:gd name="connsiteX160" fmla="*/ 1289615 w 1441934"/>
              <a:gd name="connsiteY160" fmla="*/ 1197349 h 2017379"/>
              <a:gd name="connsiteX161" fmla="*/ 1289615 w 1441934"/>
              <a:gd name="connsiteY161" fmla="*/ 1197349 h 2017379"/>
              <a:gd name="connsiteX162" fmla="*/ 1362958 w 1441934"/>
              <a:gd name="connsiteY162" fmla="*/ 1223543 h 2017379"/>
              <a:gd name="connsiteX163" fmla="*/ 1368673 w 1441934"/>
              <a:gd name="connsiteY163" fmla="*/ 1237354 h 2017379"/>
              <a:gd name="connsiteX164" fmla="*/ 1345337 w 1441934"/>
              <a:gd name="connsiteY164" fmla="*/ 1279740 h 2017379"/>
              <a:gd name="connsiteX165" fmla="*/ 1345337 w 1441934"/>
              <a:gd name="connsiteY165" fmla="*/ 1279740 h 2017379"/>
              <a:gd name="connsiteX166" fmla="*/ 1334383 w 1441934"/>
              <a:gd name="connsiteY166" fmla="*/ 1300219 h 2017379"/>
              <a:gd name="connsiteX167" fmla="*/ 1334383 w 1441934"/>
              <a:gd name="connsiteY167" fmla="*/ 1300219 h 2017379"/>
              <a:gd name="connsiteX168" fmla="*/ 1291520 w 1441934"/>
              <a:gd name="connsiteY168" fmla="*/ 1381181 h 2017379"/>
              <a:gd name="connsiteX169" fmla="*/ 1237228 w 1441934"/>
              <a:gd name="connsiteY169" fmla="*/ 1392611 h 2017379"/>
              <a:gd name="connsiteX170" fmla="*/ 1137215 w 1441934"/>
              <a:gd name="connsiteY170" fmla="*/ 1327841 h 2017379"/>
              <a:gd name="connsiteX171" fmla="*/ 1137215 w 1441934"/>
              <a:gd name="connsiteY171" fmla="*/ 1327841 h 2017379"/>
              <a:gd name="connsiteX172" fmla="*/ 1028154 w 1441934"/>
              <a:gd name="connsiteY172" fmla="*/ 1256404 h 2017379"/>
              <a:gd name="connsiteX173" fmla="*/ 1011962 w 1441934"/>
              <a:gd name="connsiteY173" fmla="*/ 1224971 h 2017379"/>
              <a:gd name="connsiteX174" fmla="*/ 1019105 w 1441934"/>
              <a:gd name="connsiteY174" fmla="*/ 1219733 h 2017379"/>
              <a:gd name="connsiteX175" fmla="*/ 1062444 w 1441934"/>
              <a:gd name="connsiteY175" fmla="*/ 1222590 h 2017379"/>
              <a:gd name="connsiteX176" fmla="*/ 1084352 w 1441934"/>
              <a:gd name="connsiteY176" fmla="*/ 1202588 h 2017379"/>
              <a:gd name="connsiteX177" fmla="*/ 1087209 w 1441934"/>
              <a:gd name="connsiteY177" fmla="*/ 1186871 h 2017379"/>
              <a:gd name="connsiteX178" fmla="*/ 1087209 w 1441934"/>
              <a:gd name="connsiteY178" fmla="*/ 1186871 h 2017379"/>
              <a:gd name="connsiteX179" fmla="*/ 1088162 w 1441934"/>
              <a:gd name="connsiteY179" fmla="*/ 1173060 h 2017379"/>
              <a:gd name="connsiteX180" fmla="*/ 1089590 w 1441934"/>
              <a:gd name="connsiteY180" fmla="*/ 1164964 h 2017379"/>
              <a:gd name="connsiteX181" fmla="*/ 1089590 w 1441934"/>
              <a:gd name="connsiteY181" fmla="*/ 1164964 h 2017379"/>
              <a:gd name="connsiteX182" fmla="*/ 1092924 w 1441934"/>
              <a:gd name="connsiteY182" fmla="*/ 1133531 h 2017379"/>
              <a:gd name="connsiteX183" fmla="*/ 1092924 w 1441934"/>
              <a:gd name="connsiteY183" fmla="*/ 1133531 h 2017379"/>
              <a:gd name="connsiteX184" fmla="*/ 1112927 w 1441934"/>
              <a:gd name="connsiteY184" fmla="*/ 955890 h 2017379"/>
              <a:gd name="connsiteX185" fmla="*/ 1116260 w 1441934"/>
              <a:gd name="connsiteY185" fmla="*/ 937792 h 2017379"/>
              <a:gd name="connsiteX186" fmla="*/ 1147217 w 1441934"/>
              <a:gd name="connsiteY186" fmla="*/ 912075 h 2017379"/>
              <a:gd name="connsiteX187" fmla="*/ 1310570 w 1441934"/>
              <a:gd name="connsiteY187" fmla="*/ 902550 h 2017379"/>
              <a:gd name="connsiteX188" fmla="*/ 1343432 w 1441934"/>
              <a:gd name="connsiteY188" fmla="*/ 907789 h 2017379"/>
              <a:gd name="connsiteX189" fmla="*/ 1369626 w 1441934"/>
              <a:gd name="connsiteY189" fmla="*/ 938745 h 2017379"/>
              <a:gd name="connsiteX190" fmla="*/ 1390580 w 1441934"/>
              <a:gd name="connsiteY190" fmla="*/ 1045901 h 2017379"/>
              <a:gd name="connsiteX191" fmla="*/ 1379151 w 1441934"/>
              <a:gd name="connsiteY191" fmla="*/ 1059236 h 2017379"/>
              <a:gd name="connsiteX192" fmla="*/ 1308189 w 1441934"/>
              <a:gd name="connsiteY192" fmla="*/ 1058760 h 2017379"/>
              <a:gd name="connsiteX193" fmla="*/ 1308189 w 1441934"/>
              <a:gd name="connsiteY193" fmla="*/ 1058760 h 2017379"/>
              <a:gd name="connsiteX194" fmla="*/ 1288663 w 1441934"/>
              <a:gd name="connsiteY194" fmla="*/ 1058760 h 2017379"/>
              <a:gd name="connsiteX195" fmla="*/ 1288663 w 1441934"/>
              <a:gd name="connsiteY195" fmla="*/ 1058760 h 2017379"/>
              <a:gd name="connsiteX196" fmla="*/ 1201033 w 1441934"/>
              <a:gd name="connsiteY196" fmla="*/ 1059236 h 2017379"/>
              <a:gd name="connsiteX197" fmla="*/ 1188174 w 1441934"/>
              <a:gd name="connsiteY197" fmla="*/ 1066380 h 2017379"/>
              <a:gd name="connsiteX198" fmla="*/ 1199604 w 1441934"/>
              <a:gd name="connsiteY198" fmla="*/ 1074476 h 2017379"/>
              <a:gd name="connsiteX199" fmla="*/ 1230084 w 1441934"/>
              <a:gd name="connsiteY199" fmla="*/ 1077810 h 2017379"/>
              <a:gd name="connsiteX200" fmla="*/ 1233894 w 1441934"/>
              <a:gd name="connsiteY200" fmla="*/ 1078763 h 2017379"/>
              <a:gd name="connsiteX201" fmla="*/ 1305808 w 1441934"/>
              <a:gd name="connsiteY201" fmla="*/ 1084001 h 2017379"/>
              <a:gd name="connsiteX202" fmla="*/ 1361529 w 1441934"/>
              <a:gd name="connsiteY202" fmla="*/ 1086383 h 2017379"/>
              <a:gd name="connsiteX203" fmla="*/ 1393914 w 1441934"/>
              <a:gd name="connsiteY203" fmla="*/ 1123054 h 2017379"/>
              <a:gd name="connsiteX0" fmla="*/ 1432967 w 1441934"/>
              <a:gd name="connsiteY0" fmla="*/ 970177 h 2017379"/>
              <a:gd name="connsiteX1" fmla="*/ 1423918 w 1441934"/>
              <a:gd name="connsiteY1" fmla="*/ 956842 h 2017379"/>
              <a:gd name="connsiteX2" fmla="*/ 1406297 w 1441934"/>
              <a:gd name="connsiteY2" fmla="*/ 888262 h 2017379"/>
              <a:gd name="connsiteX3" fmla="*/ 1372483 w 1441934"/>
              <a:gd name="connsiteY3" fmla="*/ 820159 h 2017379"/>
              <a:gd name="connsiteX4" fmla="*/ 1365815 w 1441934"/>
              <a:gd name="connsiteY4" fmla="*/ 787774 h 2017379"/>
              <a:gd name="connsiteX5" fmla="*/ 1364387 w 1441934"/>
              <a:gd name="connsiteY5" fmla="*/ 715384 h 2017379"/>
              <a:gd name="connsiteX6" fmla="*/ 1370578 w 1441934"/>
              <a:gd name="connsiteY6" fmla="*/ 659662 h 2017379"/>
              <a:gd name="connsiteX7" fmla="*/ 1359148 w 1441934"/>
              <a:gd name="connsiteY7" fmla="*/ 612990 h 2017379"/>
              <a:gd name="connsiteX8" fmla="*/ 1356290 w 1441934"/>
              <a:gd name="connsiteY8" fmla="*/ 563936 h 2017379"/>
              <a:gd name="connsiteX9" fmla="*/ 1372007 w 1441934"/>
              <a:gd name="connsiteY9" fmla="*/ 424871 h 2017379"/>
              <a:gd name="connsiteX10" fmla="*/ 1359624 w 1441934"/>
              <a:gd name="connsiteY10" fmla="*/ 342956 h 2017379"/>
              <a:gd name="connsiteX11" fmla="*/ 1355338 w 1441934"/>
              <a:gd name="connsiteY11" fmla="*/ 255326 h 2017379"/>
              <a:gd name="connsiteX12" fmla="*/ 1287711 w 1441934"/>
              <a:gd name="connsiteY12" fmla="*/ 191508 h 2017379"/>
              <a:gd name="connsiteX13" fmla="*/ 1252468 w 1441934"/>
              <a:gd name="connsiteY13" fmla="*/ 176268 h 2017379"/>
              <a:gd name="connsiteX14" fmla="*/ 1228179 w 1441934"/>
              <a:gd name="connsiteY14" fmla="*/ 161505 h 2017379"/>
              <a:gd name="connsiteX15" fmla="*/ 1185793 w 1441934"/>
              <a:gd name="connsiteY15" fmla="*/ 127215 h 2017379"/>
              <a:gd name="connsiteX16" fmla="*/ 1174363 w 1441934"/>
              <a:gd name="connsiteY16" fmla="*/ 111022 h 2017379"/>
              <a:gd name="connsiteX17" fmla="*/ 1122452 w 1441934"/>
              <a:gd name="connsiteY17" fmla="*/ 91020 h 2017379"/>
              <a:gd name="connsiteX18" fmla="*/ 1011485 w 1441934"/>
              <a:gd name="connsiteY18" fmla="*/ 52920 h 2017379"/>
              <a:gd name="connsiteX19" fmla="*/ 948620 w 1441934"/>
              <a:gd name="connsiteY19" fmla="*/ 31965 h 2017379"/>
              <a:gd name="connsiteX20" fmla="*/ 887660 w 1441934"/>
              <a:gd name="connsiteY20" fmla="*/ 26726 h 2017379"/>
              <a:gd name="connsiteX21" fmla="*/ 813365 w 1441934"/>
              <a:gd name="connsiteY21" fmla="*/ 17677 h 2017379"/>
              <a:gd name="connsiteX22" fmla="*/ 708590 w 1441934"/>
              <a:gd name="connsiteY22" fmla="*/ 56 h 2017379"/>
              <a:gd name="connsiteX23" fmla="*/ 615245 w 1441934"/>
              <a:gd name="connsiteY23" fmla="*/ 11010 h 2017379"/>
              <a:gd name="connsiteX24" fmla="*/ 405219 w 1441934"/>
              <a:gd name="connsiteY24" fmla="*/ 83876 h 2017379"/>
              <a:gd name="connsiteX25" fmla="*/ 307111 w 1441934"/>
              <a:gd name="connsiteY25" fmla="*/ 158171 h 2017379"/>
              <a:gd name="connsiteX26" fmla="*/ 244723 w 1441934"/>
              <a:gd name="connsiteY26" fmla="*/ 228180 h 2017379"/>
              <a:gd name="connsiteX27" fmla="*/ 191859 w 1441934"/>
              <a:gd name="connsiteY27" fmla="*/ 292474 h 2017379"/>
              <a:gd name="connsiteX28" fmla="*/ 149473 w 1441934"/>
              <a:gd name="connsiteY28" fmla="*/ 380580 h 2017379"/>
              <a:gd name="connsiteX29" fmla="*/ 112801 w 1441934"/>
              <a:gd name="connsiteY29" fmla="*/ 577271 h 2017379"/>
              <a:gd name="connsiteX30" fmla="*/ 121850 w 1441934"/>
              <a:gd name="connsiteY30" fmla="*/ 680617 h 2017379"/>
              <a:gd name="connsiteX31" fmla="*/ 178524 w 1441934"/>
              <a:gd name="connsiteY31" fmla="*/ 825874 h 2017379"/>
              <a:gd name="connsiteX32" fmla="*/ 221386 w 1441934"/>
              <a:gd name="connsiteY32" fmla="*/ 892072 h 2017379"/>
              <a:gd name="connsiteX33" fmla="*/ 244247 w 1441934"/>
              <a:gd name="connsiteY33" fmla="*/ 921600 h 2017379"/>
              <a:gd name="connsiteX34" fmla="*/ 295681 w 1441934"/>
              <a:gd name="connsiteY34" fmla="*/ 1016374 h 2017379"/>
              <a:gd name="connsiteX35" fmla="*/ 319970 w 1441934"/>
              <a:gd name="connsiteY35" fmla="*/ 1153058 h 2017379"/>
              <a:gd name="connsiteX36" fmla="*/ 311874 w 1441934"/>
              <a:gd name="connsiteY36" fmla="*/ 1322603 h 2017379"/>
              <a:gd name="connsiteX37" fmla="*/ 277584 w 1441934"/>
              <a:gd name="connsiteY37" fmla="*/ 1397850 h 2017379"/>
              <a:gd name="connsiteX38" fmla="*/ 248533 w 1441934"/>
              <a:gd name="connsiteY38" fmla="*/ 1431664 h 2017379"/>
              <a:gd name="connsiteX39" fmla="*/ 7949 w 1441934"/>
              <a:gd name="connsiteY39" fmla="*/ 1611103 h 2017379"/>
              <a:gd name="connsiteX40" fmla="*/ 1635 w 1441934"/>
              <a:gd name="connsiteY40" fmla="*/ 1697549 h 2017379"/>
              <a:gd name="connsiteX41" fmla="*/ 321875 w 1441934"/>
              <a:gd name="connsiteY41" fmla="*/ 1465954 h 2017379"/>
              <a:gd name="connsiteX42" fmla="*/ 326638 w 1441934"/>
              <a:gd name="connsiteY42" fmla="*/ 1462620 h 2017379"/>
              <a:gd name="connsiteX43" fmla="*/ 390932 w 1441934"/>
              <a:gd name="connsiteY43" fmla="*/ 1330699 h 2017379"/>
              <a:gd name="connsiteX44" fmla="*/ 413792 w 1441934"/>
              <a:gd name="connsiteY44" fmla="*/ 1234020 h 2017379"/>
              <a:gd name="connsiteX45" fmla="*/ 437128 w 1441934"/>
              <a:gd name="connsiteY45" fmla="*/ 1156391 h 2017379"/>
              <a:gd name="connsiteX46" fmla="*/ 480943 w 1441934"/>
              <a:gd name="connsiteY46" fmla="*/ 1052569 h 2017379"/>
              <a:gd name="connsiteX47" fmla="*/ 472847 w 1441934"/>
              <a:gd name="connsiteY47" fmla="*/ 962081 h 2017379"/>
              <a:gd name="connsiteX48" fmla="*/ 475704 w 1441934"/>
              <a:gd name="connsiteY48" fmla="*/ 770152 h 2017379"/>
              <a:gd name="connsiteX49" fmla="*/ 486182 w 1441934"/>
              <a:gd name="connsiteY49" fmla="*/ 738720 h 2017379"/>
              <a:gd name="connsiteX50" fmla="*/ 545237 w 1441934"/>
              <a:gd name="connsiteY50" fmla="*/ 699191 h 2017379"/>
              <a:gd name="connsiteX51" fmla="*/ 619055 w 1441934"/>
              <a:gd name="connsiteY51" fmla="*/ 681570 h 2017379"/>
              <a:gd name="connsiteX52" fmla="*/ 756692 w 1441934"/>
              <a:gd name="connsiteY52" fmla="*/ 742054 h 2017379"/>
              <a:gd name="connsiteX53" fmla="*/ 842417 w 1441934"/>
              <a:gd name="connsiteY53" fmla="*/ 908265 h 2017379"/>
              <a:gd name="connsiteX54" fmla="*/ 835273 w 1441934"/>
              <a:gd name="connsiteY54" fmla="*/ 918742 h 2017379"/>
              <a:gd name="connsiteX55" fmla="*/ 737642 w 1441934"/>
              <a:gd name="connsiteY55" fmla="*/ 921600 h 2017379"/>
              <a:gd name="connsiteX56" fmla="*/ 658584 w 1441934"/>
              <a:gd name="connsiteY56" fmla="*/ 932554 h 2017379"/>
              <a:gd name="connsiteX57" fmla="*/ 688112 w 1441934"/>
              <a:gd name="connsiteY57" fmla="*/ 946841 h 2017379"/>
              <a:gd name="connsiteX58" fmla="*/ 1049585 w 1441934"/>
              <a:gd name="connsiteY58" fmla="*/ 946841 h 2017379"/>
              <a:gd name="connsiteX59" fmla="*/ 1071493 w 1441934"/>
              <a:gd name="connsiteY59" fmla="*/ 949222 h 2017379"/>
              <a:gd name="connsiteX60" fmla="*/ 1056253 w 1441934"/>
              <a:gd name="connsiteY60" fmla="*/ 1015421 h 2017379"/>
              <a:gd name="connsiteX61" fmla="*/ 1042918 w 1441934"/>
              <a:gd name="connsiteY61" fmla="*/ 1156867 h 2017379"/>
              <a:gd name="connsiteX62" fmla="*/ 1026726 w 1441934"/>
              <a:gd name="connsiteY62" fmla="*/ 1170679 h 2017379"/>
              <a:gd name="connsiteX63" fmla="*/ 982434 w 1441934"/>
              <a:gd name="connsiteY63" fmla="*/ 1173536 h 2017379"/>
              <a:gd name="connsiteX64" fmla="*/ 936714 w 1441934"/>
              <a:gd name="connsiteY64" fmla="*/ 1188776 h 2017379"/>
              <a:gd name="connsiteX65" fmla="*/ 793363 w 1441934"/>
              <a:gd name="connsiteY65" fmla="*/ 1164011 h 2017379"/>
              <a:gd name="connsiteX66" fmla="*/ 723354 w 1441934"/>
              <a:gd name="connsiteY66" fmla="*/ 1152105 h 2017379"/>
              <a:gd name="connsiteX67" fmla="*/ 664775 w 1441934"/>
              <a:gd name="connsiteY67" fmla="*/ 1140675 h 2017379"/>
              <a:gd name="connsiteX68" fmla="*/ 746690 w 1441934"/>
              <a:gd name="connsiteY68" fmla="*/ 1182109 h 2017379"/>
              <a:gd name="connsiteX69" fmla="*/ 930999 w 1441934"/>
              <a:gd name="connsiteY69" fmla="*/ 1240211 h 2017379"/>
              <a:gd name="connsiteX70" fmla="*/ 951954 w 1441934"/>
              <a:gd name="connsiteY70" fmla="*/ 1253070 h 2017379"/>
              <a:gd name="connsiteX71" fmla="*/ 989102 w 1441934"/>
              <a:gd name="connsiteY71" fmla="*/ 1286408 h 2017379"/>
              <a:gd name="connsiteX72" fmla="*/ 1101497 w 1441934"/>
              <a:gd name="connsiteY72" fmla="*/ 1374990 h 2017379"/>
              <a:gd name="connsiteX73" fmla="*/ 983387 w 1441934"/>
              <a:gd name="connsiteY73" fmla="*/ 1376895 h 2017379"/>
              <a:gd name="connsiteX74" fmla="*/ 894328 w 1441934"/>
              <a:gd name="connsiteY74" fmla="*/ 1400708 h 2017379"/>
              <a:gd name="connsiteX75" fmla="*/ 866229 w 1441934"/>
              <a:gd name="connsiteY75" fmla="*/ 1481194 h 2017379"/>
              <a:gd name="connsiteX76" fmla="*/ 843845 w 1441934"/>
              <a:gd name="connsiteY76" fmla="*/ 1585969 h 2017379"/>
              <a:gd name="connsiteX77" fmla="*/ 837654 w 1441934"/>
              <a:gd name="connsiteY77" fmla="*/ 1707889 h 2017379"/>
              <a:gd name="connsiteX78" fmla="*/ 931952 w 1441934"/>
              <a:gd name="connsiteY78" fmla="*/ 1961730 h 2017379"/>
              <a:gd name="connsiteX79" fmla="*/ 962908 w 1441934"/>
              <a:gd name="connsiteY79" fmla="*/ 2007927 h 2017379"/>
              <a:gd name="connsiteX80" fmla="*/ 1014286 w 1441934"/>
              <a:gd name="connsiteY80" fmla="*/ 2005545 h 2017379"/>
              <a:gd name="connsiteX81" fmla="*/ 950049 w 1441934"/>
              <a:gd name="connsiteY81" fmla="*/ 1863623 h 2017379"/>
              <a:gd name="connsiteX82" fmla="*/ 915283 w 1441934"/>
              <a:gd name="connsiteY82" fmla="*/ 1739321 h 2017379"/>
              <a:gd name="connsiteX83" fmla="*/ 918140 w 1441934"/>
              <a:gd name="connsiteY83" fmla="*/ 1626450 h 2017379"/>
              <a:gd name="connsiteX84" fmla="*/ 932904 w 1441934"/>
              <a:gd name="connsiteY84" fmla="*/ 1547869 h 2017379"/>
              <a:gd name="connsiteX85" fmla="*/ 940048 w 1441934"/>
              <a:gd name="connsiteY85" fmla="*/ 1509293 h 2017379"/>
              <a:gd name="connsiteX86" fmla="*/ 949097 w 1441934"/>
              <a:gd name="connsiteY86" fmla="*/ 1485956 h 2017379"/>
              <a:gd name="connsiteX87" fmla="*/ 972909 w 1441934"/>
              <a:gd name="connsiteY87" fmla="*/ 1463096 h 2017379"/>
              <a:gd name="connsiteX88" fmla="*/ 1112927 w 1441934"/>
              <a:gd name="connsiteY88" fmla="*/ 1449761 h 2017379"/>
              <a:gd name="connsiteX89" fmla="*/ 1243895 w 1441934"/>
              <a:gd name="connsiteY89" fmla="*/ 1462144 h 2017379"/>
              <a:gd name="connsiteX90" fmla="*/ 1301998 w 1441934"/>
              <a:gd name="connsiteY90" fmla="*/ 1442141 h 2017379"/>
              <a:gd name="connsiteX91" fmla="*/ 1321524 w 1441934"/>
              <a:gd name="connsiteY91" fmla="*/ 1404994 h 2017379"/>
              <a:gd name="connsiteX92" fmla="*/ 1414393 w 1441934"/>
              <a:gd name="connsiteY92" fmla="*/ 1216399 h 2017379"/>
              <a:gd name="connsiteX93" fmla="*/ 1438682 w 1441934"/>
              <a:gd name="connsiteY93" fmla="*/ 1015897 h 2017379"/>
              <a:gd name="connsiteX94" fmla="*/ 1430586 w 1441934"/>
              <a:gd name="connsiteY94" fmla="*/ 975416 h 2017379"/>
              <a:gd name="connsiteX95" fmla="*/ 1432967 w 1441934"/>
              <a:gd name="connsiteY95" fmla="*/ 970177 h 2017379"/>
              <a:gd name="connsiteX96" fmla="*/ 511423 w 1441934"/>
              <a:gd name="connsiteY96" fmla="*/ 447255 h 2017379"/>
              <a:gd name="connsiteX97" fmla="*/ 548570 w 1441934"/>
              <a:gd name="connsiteY97" fmla="*/ 449160 h 2017379"/>
              <a:gd name="connsiteX98" fmla="*/ 442843 w 1441934"/>
              <a:gd name="connsiteY98" fmla="*/ 509167 h 2017379"/>
              <a:gd name="connsiteX99" fmla="*/ 367119 w 1441934"/>
              <a:gd name="connsiteY99" fmla="*/ 512025 h 2017379"/>
              <a:gd name="connsiteX100" fmla="*/ 403314 w 1441934"/>
              <a:gd name="connsiteY100" fmla="*/ 423442 h 2017379"/>
              <a:gd name="connsiteX101" fmla="*/ 379502 w 1441934"/>
              <a:gd name="connsiteY101" fmla="*/ 436777 h 2017379"/>
              <a:gd name="connsiteX102" fmla="*/ 317589 w 1441934"/>
              <a:gd name="connsiteY102" fmla="*/ 490594 h 2017379"/>
              <a:gd name="connsiteX103" fmla="*/ 279013 w 1441934"/>
              <a:gd name="connsiteY103" fmla="*/ 516787 h 2017379"/>
              <a:gd name="connsiteX104" fmla="*/ 512375 w 1441934"/>
              <a:gd name="connsiteY104" fmla="*/ 316762 h 2017379"/>
              <a:gd name="connsiteX105" fmla="*/ 515233 w 1441934"/>
              <a:gd name="connsiteY105" fmla="*/ 319620 h 2017379"/>
              <a:gd name="connsiteX106" fmla="*/ 484277 w 1441934"/>
              <a:gd name="connsiteY106" fmla="*/ 363911 h 2017379"/>
              <a:gd name="connsiteX107" fmla="*/ 480943 w 1441934"/>
              <a:gd name="connsiteY107" fmla="*/ 372484 h 2017379"/>
              <a:gd name="connsiteX108" fmla="*/ 489992 w 1441934"/>
              <a:gd name="connsiteY108" fmla="*/ 373912 h 2017379"/>
              <a:gd name="connsiteX109" fmla="*/ 557143 w 1441934"/>
              <a:gd name="connsiteY109" fmla="*/ 362482 h 2017379"/>
              <a:gd name="connsiteX110" fmla="*/ 570002 w 1441934"/>
              <a:gd name="connsiteY110" fmla="*/ 362006 h 2017379"/>
              <a:gd name="connsiteX111" fmla="*/ 510470 w 1441934"/>
              <a:gd name="connsiteY111" fmla="*/ 416775 h 2017379"/>
              <a:gd name="connsiteX112" fmla="*/ 510470 w 1441934"/>
              <a:gd name="connsiteY112" fmla="*/ 416775 h 2017379"/>
              <a:gd name="connsiteX113" fmla="*/ 502374 w 1441934"/>
              <a:gd name="connsiteY113" fmla="*/ 432015 h 2017379"/>
              <a:gd name="connsiteX114" fmla="*/ 511423 w 1441934"/>
              <a:gd name="connsiteY114" fmla="*/ 447255 h 2017379"/>
              <a:gd name="connsiteX115" fmla="*/ 1073398 w 1441934"/>
              <a:gd name="connsiteY115" fmla="*/ 859211 h 2017379"/>
              <a:gd name="connsiteX116" fmla="*/ 1057682 w 1441934"/>
              <a:gd name="connsiteY116" fmla="*/ 861116 h 2017379"/>
              <a:gd name="connsiteX117" fmla="*/ 1064826 w 1441934"/>
              <a:gd name="connsiteY117" fmla="*/ 879214 h 2017379"/>
              <a:gd name="connsiteX118" fmla="*/ 1044347 w 1441934"/>
              <a:gd name="connsiteY118" fmla="*/ 906360 h 2017379"/>
              <a:gd name="connsiteX119" fmla="*/ 886708 w 1441934"/>
              <a:gd name="connsiteY119" fmla="*/ 907789 h 2017379"/>
              <a:gd name="connsiteX120" fmla="*/ 878612 w 1441934"/>
              <a:gd name="connsiteY120" fmla="*/ 895882 h 2017379"/>
              <a:gd name="connsiteX121" fmla="*/ 886232 w 1441934"/>
              <a:gd name="connsiteY121" fmla="*/ 835399 h 2017379"/>
              <a:gd name="connsiteX122" fmla="*/ 886232 w 1441934"/>
              <a:gd name="connsiteY122" fmla="*/ 835399 h 2017379"/>
              <a:gd name="connsiteX123" fmla="*/ 887660 w 1441934"/>
              <a:gd name="connsiteY123" fmla="*/ 827302 h 2017379"/>
              <a:gd name="connsiteX124" fmla="*/ 898614 w 1441934"/>
              <a:gd name="connsiteY124" fmla="*/ 730624 h 2017379"/>
              <a:gd name="connsiteX125" fmla="*/ 915759 w 1441934"/>
              <a:gd name="connsiteY125" fmla="*/ 665854 h 2017379"/>
              <a:gd name="connsiteX126" fmla="*/ 945287 w 1441934"/>
              <a:gd name="connsiteY126" fmla="*/ 645375 h 2017379"/>
              <a:gd name="connsiteX127" fmla="*/ 1135787 w 1441934"/>
              <a:gd name="connsiteY127" fmla="*/ 546315 h 2017379"/>
              <a:gd name="connsiteX128" fmla="*/ 1146740 w 1441934"/>
              <a:gd name="connsiteY128" fmla="*/ 545839 h 2017379"/>
              <a:gd name="connsiteX129" fmla="*/ 1143407 w 1441934"/>
              <a:gd name="connsiteY129" fmla="*/ 556792 h 2017379"/>
              <a:gd name="connsiteX130" fmla="*/ 1015295 w 1441934"/>
              <a:gd name="connsiteY130" fmla="*/ 718241 h 2017379"/>
              <a:gd name="connsiteX131" fmla="*/ 1020058 w 1441934"/>
              <a:gd name="connsiteY131" fmla="*/ 731100 h 2017379"/>
              <a:gd name="connsiteX132" fmla="*/ 1020058 w 1441934"/>
              <a:gd name="connsiteY132" fmla="*/ 731100 h 2017379"/>
              <a:gd name="connsiteX133" fmla="*/ 1095782 w 1441934"/>
              <a:gd name="connsiteY133" fmla="*/ 686809 h 2017379"/>
              <a:gd name="connsiteX134" fmla="*/ 1129595 w 1441934"/>
              <a:gd name="connsiteY134" fmla="*/ 666330 h 2017379"/>
              <a:gd name="connsiteX135" fmla="*/ 1135310 w 1441934"/>
              <a:gd name="connsiteY135" fmla="*/ 664425 h 2017379"/>
              <a:gd name="connsiteX136" fmla="*/ 1129595 w 1441934"/>
              <a:gd name="connsiteY136" fmla="*/ 666330 h 2017379"/>
              <a:gd name="connsiteX137" fmla="*/ 1163886 w 1441934"/>
              <a:gd name="connsiteY137" fmla="*/ 645851 h 2017379"/>
              <a:gd name="connsiteX138" fmla="*/ 1256278 w 1441934"/>
              <a:gd name="connsiteY138" fmla="*/ 589177 h 2017379"/>
              <a:gd name="connsiteX139" fmla="*/ 1271042 w 1441934"/>
              <a:gd name="connsiteY139" fmla="*/ 580129 h 2017379"/>
              <a:gd name="connsiteX140" fmla="*/ 1299140 w 1441934"/>
              <a:gd name="connsiteY140" fmla="*/ 590130 h 2017379"/>
              <a:gd name="connsiteX141" fmla="*/ 1310570 w 1441934"/>
              <a:gd name="connsiteY141" fmla="*/ 727766 h 2017379"/>
              <a:gd name="connsiteX142" fmla="*/ 1301522 w 1441934"/>
              <a:gd name="connsiteY142" fmla="*/ 768247 h 2017379"/>
              <a:gd name="connsiteX143" fmla="*/ 1301522 w 1441934"/>
              <a:gd name="connsiteY143" fmla="*/ 768247 h 2017379"/>
              <a:gd name="connsiteX144" fmla="*/ 1289615 w 1441934"/>
              <a:gd name="connsiteY144" fmla="*/ 850162 h 2017379"/>
              <a:gd name="connsiteX145" fmla="*/ 1276280 w 1441934"/>
              <a:gd name="connsiteY145" fmla="*/ 858735 h 2017379"/>
              <a:gd name="connsiteX146" fmla="*/ 1187222 w 1441934"/>
              <a:gd name="connsiteY146" fmla="*/ 858735 h 2017379"/>
              <a:gd name="connsiteX147" fmla="*/ 1073398 w 1441934"/>
              <a:gd name="connsiteY147" fmla="*/ 859211 h 2017379"/>
              <a:gd name="connsiteX148" fmla="*/ 1393914 w 1441934"/>
              <a:gd name="connsiteY148" fmla="*/ 1123054 h 2017379"/>
              <a:gd name="connsiteX149" fmla="*/ 1391057 w 1441934"/>
              <a:gd name="connsiteY149" fmla="*/ 1141151 h 2017379"/>
              <a:gd name="connsiteX150" fmla="*/ 1391057 w 1441934"/>
              <a:gd name="connsiteY150" fmla="*/ 1141151 h 2017379"/>
              <a:gd name="connsiteX151" fmla="*/ 1390580 w 1441934"/>
              <a:gd name="connsiteY151" fmla="*/ 1151153 h 2017379"/>
              <a:gd name="connsiteX152" fmla="*/ 1342955 w 1441934"/>
              <a:gd name="connsiteY152" fmla="*/ 1181633 h 2017379"/>
              <a:gd name="connsiteX153" fmla="*/ 1254849 w 1441934"/>
              <a:gd name="connsiteY153" fmla="*/ 1157820 h 2017379"/>
              <a:gd name="connsiteX154" fmla="*/ 1194842 w 1441934"/>
              <a:gd name="connsiteY154" fmla="*/ 1147342 h 2017379"/>
              <a:gd name="connsiteX155" fmla="*/ 1180554 w 1441934"/>
              <a:gd name="connsiteY155" fmla="*/ 1150676 h 2017379"/>
              <a:gd name="connsiteX156" fmla="*/ 1197223 w 1441934"/>
              <a:gd name="connsiteY156" fmla="*/ 1163535 h 2017379"/>
              <a:gd name="connsiteX157" fmla="*/ 1197223 w 1441934"/>
              <a:gd name="connsiteY157" fmla="*/ 1163535 h 2017379"/>
              <a:gd name="connsiteX158" fmla="*/ 1269613 w 1441934"/>
              <a:gd name="connsiteY158" fmla="*/ 1190205 h 2017379"/>
              <a:gd name="connsiteX159" fmla="*/ 1269613 w 1441934"/>
              <a:gd name="connsiteY159" fmla="*/ 1190205 h 2017379"/>
              <a:gd name="connsiteX160" fmla="*/ 1289615 w 1441934"/>
              <a:gd name="connsiteY160" fmla="*/ 1197349 h 2017379"/>
              <a:gd name="connsiteX161" fmla="*/ 1289615 w 1441934"/>
              <a:gd name="connsiteY161" fmla="*/ 1197349 h 2017379"/>
              <a:gd name="connsiteX162" fmla="*/ 1362958 w 1441934"/>
              <a:gd name="connsiteY162" fmla="*/ 1223543 h 2017379"/>
              <a:gd name="connsiteX163" fmla="*/ 1368673 w 1441934"/>
              <a:gd name="connsiteY163" fmla="*/ 1237354 h 2017379"/>
              <a:gd name="connsiteX164" fmla="*/ 1345337 w 1441934"/>
              <a:gd name="connsiteY164" fmla="*/ 1279740 h 2017379"/>
              <a:gd name="connsiteX165" fmla="*/ 1345337 w 1441934"/>
              <a:gd name="connsiteY165" fmla="*/ 1279740 h 2017379"/>
              <a:gd name="connsiteX166" fmla="*/ 1334383 w 1441934"/>
              <a:gd name="connsiteY166" fmla="*/ 1300219 h 2017379"/>
              <a:gd name="connsiteX167" fmla="*/ 1334383 w 1441934"/>
              <a:gd name="connsiteY167" fmla="*/ 1300219 h 2017379"/>
              <a:gd name="connsiteX168" fmla="*/ 1291520 w 1441934"/>
              <a:gd name="connsiteY168" fmla="*/ 1381181 h 2017379"/>
              <a:gd name="connsiteX169" fmla="*/ 1237228 w 1441934"/>
              <a:gd name="connsiteY169" fmla="*/ 1392611 h 2017379"/>
              <a:gd name="connsiteX170" fmla="*/ 1137215 w 1441934"/>
              <a:gd name="connsiteY170" fmla="*/ 1327841 h 2017379"/>
              <a:gd name="connsiteX171" fmla="*/ 1137215 w 1441934"/>
              <a:gd name="connsiteY171" fmla="*/ 1327841 h 2017379"/>
              <a:gd name="connsiteX172" fmla="*/ 1028154 w 1441934"/>
              <a:gd name="connsiteY172" fmla="*/ 1256404 h 2017379"/>
              <a:gd name="connsiteX173" fmla="*/ 1011962 w 1441934"/>
              <a:gd name="connsiteY173" fmla="*/ 1224971 h 2017379"/>
              <a:gd name="connsiteX174" fmla="*/ 1019105 w 1441934"/>
              <a:gd name="connsiteY174" fmla="*/ 1219733 h 2017379"/>
              <a:gd name="connsiteX175" fmla="*/ 1062444 w 1441934"/>
              <a:gd name="connsiteY175" fmla="*/ 1222590 h 2017379"/>
              <a:gd name="connsiteX176" fmla="*/ 1084352 w 1441934"/>
              <a:gd name="connsiteY176" fmla="*/ 1202588 h 2017379"/>
              <a:gd name="connsiteX177" fmla="*/ 1087209 w 1441934"/>
              <a:gd name="connsiteY177" fmla="*/ 1186871 h 2017379"/>
              <a:gd name="connsiteX178" fmla="*/ 1087209 w 1441934"/>
              <a:gd name="connsiteY178" fmla="*/ 1186871 h 2017379"/>
              <a:gd name="connsiteX179" fmla="*/ 1088162 w 1441934"/>
              <a:gd name="connsiteY179" fmla="*/ 1173060 h 2017379"/>
              <a:gd name="connsiteX180" fmla="*/ 1089590 w 1441934"/>
              <a:gd name="connsiteY180" fmla="*/ 1164964 h 2017379"/>
              <a:gd name="connsiteX181" fmla="*/ 1089590 w 1441934"/>
              <a:gd name="connsiteY181" fmla="*/ 1164964 h 2017379"/>
              <a:gd name="connsiteX182" fmla="*/ 1092924 w 1441934"/>
              <a:gd name="connsiteY182" fmla="*/ 1133531 h 2017379"/>
              <a:gd name="connsiteX183" fmla="*/ 1092924 w 1441934"/>
              <a:gd name="connsiteY183" fmla="*/ 1133531 h 2017379"/>
              <a:gd name="connsiteX184" fmla="*/ 1112927 w 1441934"/>
              <a:gd name="connsiteY184" fmla="*/ 955890 h 2017379"/>
              <a:gd name="connsiteX185" fmla="*/ 1116260 w 1441934"/>
              <a:gd name="connsiteY185" fmla="*/ 937792 h 2017379"/>
              <a:gd name="connsiteX186" fmla="*/ 1147217 w 1441934"/>
              <a:gd name="connsiteY186" fmla="*/ 912075 h 2017379"/>
              <a:gd name="connsiteX187" fmla="*/ 1310570 w 1441934"/>
              <a:gd name="connsiteY187" fmla="*/ 902550 h 2017379"/>
              <a:gd name="connsiteX188" fmla="*/ 1343432 w 1441934"/>
              <a:gd name="connsiteY188" fmla="*/ 907789 h 2017379"/>
              <a:gd name="connsiteX189" fmla="*/ 1369626 w 1441934"/>
              <a:gd name="connsiteY189" fmla="*/ 938745 h 2017379"/>
              <a:gd name="connsiteX190" fmla="*/ 1390580 w 1441934"/>
              <a:gd name="connsiteY190" fmla="*/ 1045901 h 2017379"/>
              <a:gd name="connsiteX191" fmla="*/ 1379151 w 1441934"/>
              <a:gd name="connsiteY191" fmla="*/ 1059236 h 2017379"/>
              <a:gd name="connsiteX192" fmla="*/ 1308189 w 1441934"/>
              <a:gd name="connsiteY192" fmla="*/ 1058760 h 2017379"/>
              <a:gd name="connsiteX193" fmla="*/ 1308189 w 1441934"/>
              <a:gd name="connsiteY193" fmla="*/ 1058760 h 2017379"/>
              <a:gd name="connsiteX194" fmla="*/ 1288663 w 1441934"/>
              <a:gd name="connsiteY194" fmla="*/ 1058760 h 2017379"/>
              <a:gd name="connsiteX195" fmla="*/ 1288663 w 1441934"/>
              <a:gd name="connsiteY195" fmla="*/ 1058760 h 2017379"/>
              <a:gd name="connsiteX196" fmla="*/ 1201033 w 1441934"/>
              <a:gd name="connsiteY196" fmla="*/ 1059236 h 2017379"/>
              <a:gd name="connsiteX197" fmla="*/ 1188174 w 1441934"/>
              <a:gd name="connsiteY197" fmla="*/ 1066380 h 2017379"/>
              <a:gd name="connsiteX198" fmla="*/ 1199604 w 1441934"/>
              <a:gd name="connsiteY198" fmla="*/ 1074476 h 2017379"/>
              <a:gd name="connsiteX199" fmla="*/ 1230084 w 1441934"/>
              <a:gd name="connsiteY199" fmla="*/ 1077810 h 2017379"/>
              <a:gd name="connsiteX200" fmla="*/ 1233894 w 1441934"/>
              <a:gd name="connsiteY200" fmla="*/ 1078763 h 2017379"/>
              <a:gd name="connsiteX201" fmla="*/ 1305808 w 1441934"/>
              <a:gd name="connsiteY201" fmla="*/ 1084001 h 2017379"/>
              <a:gd name="connsiteX202" fmla="*/ 1361529 w 1441934"/>
              <a:gd name="connsiteY202" fmla="*/ 1086383 h 2017379"/>
              <a:gd name="connsiteX203" fmla="*/ 1393914 w 1441934"/>
              <a:gd name="connsiteY203" fmla="*/ 1123054 h 2017379"/>
              <a:gd name="connsiteX0" fmla="*/ 1432967 w 1441934"/>
              <a:gd name="connsiteY0" fmla="*/ 970177 h 2011827"/>
              <a:gd name="connsiteX1" fmla="*/ 1423918 w 1441934"/>
              <a:gd name="connsiteY1" fmla="*/ 956842 h 2011827"/>
              <a:gd name="connsiteX2" fmla="*/ 1406297 w 1441934"/>
              <a:gd name="connsiteY2" fmla="*/ 888262 h 2011827"/>
              <a:gd name="connsiteX3" fmla="*/ 1372483 w 1441934"/>
              <a:gd name="connsiteY3" fmla="*/ 820159 h 2011827"/>
              <a:gd name="connsiteX4" fmla="*/ 1365815 w 1441934"/>
              <a:gd name="connsiteY4" fmla="*/ 787774 h 2011827"/>
              <a:gd name="connsiteX5" fmla="*/ 1364387 w 1441934"/>
              <a:gd name="connsiteY5" fmla="*/ 715384 h 2011827"/>
              <a:gd name="connsiteX6" fmla="*/ 1370578 w 1441934"/>
              <a:gd name="connsiteY6" fmla="*/ 659662 h 2011827"/>
              <a:gd name="connsiteX7" fmla="*/ 1359148 w 1441934"/>
              <a:gd name="connsiteY7" fmla="*/ 612990 h 2011827"/>
              <a:gd name="connsiteX8" fmla="*/ 1356290 w 1441934"/>
              <a:gd name="connsiteY8" fmla="*/ 563936 h 2011827"/>
              <a:gd name="connsiteX9" fmla="*/ 1372007 w 1441934"/>
              <a:gd name="connsiteY9" fmla="*/ 424871 h 2011827"/>
              <a:gd name="connsiteX10" fmla="*/ 1359624 w 1441934"/>
              <a:gd name="connsiteY10" fmla="*/ 342956 h 2011827"/>
              <a:gd name="connsiteX11" fmla="*/ 1355338 w 1441934"/>
              <a:gd name="connsiteY11" fmla="*/ 255326 h 2011827"/>
              <a:gd name="connsiteX12" fmla="*/ 1287711 w 1441934"/>
              <a:gd name="connsiteY12" fmla="*/ 191508 h 2011827"/>
              <a:gd name="connsiteX13" fmla="*/ 1252468 w 1441934"/>
              <a:gd name="connsiteY13" fmla="*/ 176268 h 2011827"/>
              <a:gd name="connsiteX14" fmla="*/ 1228179 w 1441934"/>
              <a:gd name="connsiteY14" fmla="*/ 161505 h 2011827"/>
              <a:gd name="connsiteX15" fmla="*/ 1185793 w 1441934"/>
              <a:gd name="connsiteY15" fmla="*/ 127215 h 2011827"/>
              <a:gd name="connsiteX16" fmla="*/ 1174363 w 1441934"/>
              <a:gd name="connsiteY16" fmla="*/ 111022 h 2011827"/>
              <a:gd name="connsiteX17" fmla="*/ 1122452 w 1441934"/>
              <a:gd name="connsiteY17" fmla="*/ 91020 h 2011827"/>
              <a:gd name="connsiteX18" fmla="*/ 1011485 w 1441934"/>
              <a:gd name="connsiteY18" fmla="*/ 52920 h 2011827"/>
              <a:gd name="connsiteX19" fmla="*/ 948620 w 1441934"/>
              <a:gd name="connsiteY19" fmla="*/ 31965 h 2011827"/>
              <a:gd name="connsiteX20" fmla="*/ 887660 w 1441934"/>
              <a:gd name="connsiteY20" fmla="*/ 26726 h 2011827"/>
              <a:gd name="connsiteX21" fmla="*/ 813365 w 1441934"/>
              <a:gd name="connsiteY21" fmla="*/ 17677 h 2011827"/>
              <a:gd name="connsiteX22" fmla="*/ 708590 w 1441934"/>
              <a:gd name="connsiteY22" fmla="*/ 56 h 2011827"/>
              <a:gd name="connsiteX23" fmla="*/ 615245 w 1441934"/>
              <a:gd name="connsiteY23" fmla="*/ 11010 h 2011827"/>
              <a:gd name="connsiteX24" fmla="*/ 405219 w 1441934"/>
              <a:gd name="connsiteY24" fmla="*/ 83876 h 2011827"/>
              <a:gd name="connsiteX25" fmla="*/ 307111 w 1441934"/>
              <a:gd name="connsiteY25" fmla="*/ 158171 h 2011827"/>
              <a:gd name="connsiteX26" fmla="*/ 244723 w 1441934"/>
              <a:gd name="connsiteY26" fmla="*/ 228180 h 2011827"/>
              <a:gd name="connsiteX27" fmla="*/ 191859 w 1441934"/>
              <a:gd name="connsiteY27" fmla="*/ 292474 h 2011827"/>
              <a:gd name="connsiteX28" fmla="*/ 149473 w 1441934"/>
              <a:gd name="connsiteY28" fmla="*/ 380580 h 2011827"/>
              <a:gd name="connsiteX29" fmla="*/ 112801 w 1441934"/>
              <a:gd name="connsiteY29" fmla="*/ 577271 h 2011827"/>
              <a:gd name="connsiteX30" fmla="*/ 121850 w 1441934"/>
              <a:gd name="connsiteY30" fmla="*/ 680617 h 2011827"/>
              <a:gd name="connsiteX31" fmla="*/ 178524 w 1441934"/>
              <a:gd name="connsiteY31" fmla="*/ 825874 h 2011827"/>
              <a:gd name="connsiteX32" fmla="*/ 221386 w 1441934"/>
              <a:gd name="connsiteY32" fmla="*/ 892072 h 2011827"/>
              <a:gd name="connsiteX33" fmla="*/ 244247 w 1441934"/>
              <a:gd name="connsiteY33" fmla="*/ 921600 h 2011827"/>
              <a:gd name="connsiteX34" fmla="*/ 295681 w 1441934"/>
              <a:gd name="connsiteY34" fmla="*/ 1016374 h 2011827"/>
              <a:gd name="connsiteX35" fmla="*/ 319970 w 1441934"/>
              <a:gd name="connsiteY35" fmla="*/ 1153058 h 2011827"/>
              <a:gd name="connsiteX36" fmla="*/ 311874 w 1441934"/>
              <a:gd name="connsiteY36" fmla="*/ 1322603 h 2011827"/>
              <a:gd name="connsiteX37" fmla="*/ 277584 w 1441934"/>
              <a:gd name="connsiteY37" fmla="*/ 1397850 h 2011827"/>
              <a:gd name="connsiteX38" fmla="*/ 248533 w 1441934"/>
              <a:gd name="connsiteY38" fmla="*/ 1431664 h 2011827"/>
              <a:gd name="connsiteX39" fmla="*/ 7949 w 1441934"/>
              <a:gd name="connsiteY39" fmla="*/ 1611103 h 2011827"/>
              <a:gd name="connsiteX40" fmla="*/ 1635 w 1441934"/>
              <a:gd name="connsiteY40" fmla="*/ 1697549 h 2011827"/>
              <a:gd name="connsiteX41" fmla="*/ 321875 w 1441934"/>
              <a:gd name="connsiteY41" fmla="*/ 1465954 h 2011827"/>
              <a:gd name="connsiteX42" fmla="*/ 326638 w 1441934"/>
              <a:gd name="connsiteY42" fmla="*/ 1462620 h 2011827"/>
              <a:gd name="connsiteX43" fmla="*/ 390932 w 1441934"/>
              <a:gd name="connsiteY43" fmla="*/ 1330699 h 2011827"/>
              <a:gd name="connsiteX44" fmla="*/ 413792 w 1441934"/>
              <a:gd name="connsiteY44" fmla="*/ 1234020 h 2011827"/>
              <a:gd name="connsiteX45" fmla="*/ 437128 w 1441934"/>
              <a:gd name="connsiteY45" fmla="*/ 1156391 h 2011827"/>
              <a:gd name="connsiteX46" fmla="*/ 480943 w 1441934"/>
              <a:gd name="connsiteY46" fmla="*/ 1052569 h 2011827"/>
              <a:gd name="connsiteX47" fmla="*/ 472847 w 1441934"/>
              <a:gd name="connsiteY47" fmla="*/ 962081 h 2011827"/>
              <a:gd name="connsiteX48" fmla="*/ 475704 w 1441934"/>
              <a:gd name="connsiteY48" fmla="*/ 770152 h 2011827"/>
              <a:gd name="connsiteX49" fmla="*/ 486182 w 1441934"/>
              <a:gd name="connsiteY49" fmla="*/ 738720 h 2011827"/>
              <a:gd name="connsiteX50" fmla="*/ 545237 w 1441934"/>
              <a:gd name="connsiteY50" fmla="*/ 699191 h 2011827"/>
              <a:gd name="connsiteX51" fmla="*/ 619055 w 1441934"/>
              <a:gd name="connsiteY51" fmla="*/ 681570 h 2011827"/>
              <a:gd name="connsiteX52" fmla="*/ 756692 w 1441934"/>
              <a:gd name="connsiteY52" fmla="*/ 742054 h 2011827"/>
              <a:gd name="connsiteX53" fmla="*/ 842417 w 1441934"/>
              <a:gd name="connsiteY53" fmla="*/ 908265 h 2011827"/>
              <a:gd name="connsiteX54" fmla="*/ 835273 w 1441934"/>
              <a:gd name="connsiteY54" fmla="*/ 918742 h 2011827"/>
              <a:gd name="connsiteX55" fmla="*/ 737642 w 1441934"/>
              <a:gd name="connsiteY55" fmla="*/ 921600 h 2011827"/>
              <a:gd name="connsiteX56" fmla="*/ 658584 w 1441934"/>
              <a:gd name="connsiteY56" fmla="*/ 932554 h 2011827"/>
              <a:gd name="connsiteX57" fmla="*/ 688112 w 1441934"/>
              <a:gd name="connsiteY57" fmla="*/ 946841 h 2011827"/>
              <a:gd name="connsiteX58" fmla="*/ 1049585 w 1441934"/>
              <a:gd name="connsiteY58" fmla="*/ 946841 h 2011827"/>
              <a:gd name="connsiteX59" fmla="*/ 1071493 w 1441934"/>
              <a:gd name="connsiteY59" fmla="*/ 949222 h 2011827"/>
              <a:gd name="connsiteX60" fmla="*/ 1056253 w 1441934"/>
              <a:gd name="connsiteY60" fmla="*/ 1015421 h 2011827"/>
              <a:gd name="connsiteX61" fmla="*/ 1042918 w 1441934"/>
              <a:gd name="connsiteY61" fmla="*/ 1156867 h 2011827"/>
              <a:gd name="connsiteX62" fmla="*/ 1026726 w 1441934"/>
              <a:gd name="connsiteY62" fmla="*/ 1170679 h 2011827"/>
              <a:gd name="connsiteX63" fmla="*/ 982434 w 1441934"/>
              <a:gd name="connsiteY63" fmla="*/ 1173536 h 2011827"/>
              <a:gd name="connsiteX64" fmla="*/ 936714 w 1441934"/>
              <a:gd name="connsiteY64" fmla="*/ 1188776 h 2011827"/>
              <a:gd name="connsiteX65" fmla="*/ 793363 w 1441934"/>
              <a:gd name="connsiteY65" fmla="*/ 1164011 h 2011827"/>
              <a:gd name="connsiteX66" fmla="*/ 723354 w 1441934"/>
              <a:gd name="connsiteY66" fmla="*/ 1152105 h 2011827"/>
              <a:gd name="connsiteX67" fmla="*/ 664775 w 1441934"/>
              <a:gd name="connsiteY67" fmla="*/ 1140675 h 2011827"/>
              <a:gd name="connsiteX68" fmla="*/ 746690 w 1441934"/>
              <a:gd name="connsiteY68" fmla="*/ 1182109 h 2011827"/>
              <a:gd name="connsiteX69" fmla="*/ 930999 w 1441934"/>
              <a:gd name="connsiteY69" fmla="*/ 1240211 h 2011827"/>
              <a:gd name="connsiteX70" fmla="*/ 951954 w 1441934"/>
              <a:gd name="connsiteY70" fmla="*/ 1253070 h 2011827"/>
              <a:gd name="connsiteX71" fmla="*/ 989102 w 1441934"/>
              <a:gd name="connsiteY71" fmla="*/ 1286408 h 2011827"/>
              <a:gd name="connsiteX72" fmla="*/ 1101497 w 1441934"/>
              <a:gd name="connsiteY72" fmla="*/ 1374990 h 2011827"/>
              <a:gd name="connsiteX73" fmla="*/ 983387 w 1441934"/>
              <a:gd name="connsiteY73" fmla="*/ 1376895 h 2011827"/>
              <a:gd name="connsiteX74" fmla="*/ 894328 w 1441934"/>
              <a:gd name="connsiteY74" fmla="*/ 1400708 h 2011827"/>
              <a:gd name="connsiteX75" fmla="*/ 866229 w 1441934"/>
              <a:gd name="connsiteY75" fmla="*/ 1481194 h 2011827"/>
              <a:gd name="connsiteX76" fmla="*/ 843845 w 1441934"/>
              <a:gd name="connsiteY76" fmla="*/ 1585969 h 2011827"/>
              <a:gd name="connsiteX77" fmla="*/ 837654 w 1441934"/>
              <a:gd name="connsiteY77" fmla="*/ 1707889 h 2011827"/>
              <a:gd name="connsiteX78" fmla="*/ 931952 w 1441934"/>
              <a:gd name="connsiteY78" fmla="*/ 1961730 h 2011827"/>
              <a:gd name="connsiteX79" fmla="*/ 962908 w 1441934"/>
              <a:gd name="connsiteY79" fmla="*/ 2007927 h 2011827"/>
              <a:gd name="connsiteX80" fmla="*/ 1014286 w 1441934"/>
              <a:gd name="connsiteY80" fmla="*/ 2005545 h 2011827"/>
              <a:gd name="connsiteX81" fmla="*/ 950049 w 1441934"/>
              <a:gd name="connsiteY81" fmla="*/ 1863623 h 2011827"/>
              <a:gd name="connsiteX82" fmla="*/ 915283 w 1441934"/>
              <a:gd name="connsiteY82" fmla="*/ 1739321 h 2011827"/>
              <a:gd name="connsiteX83" fmla="*/ 918140 w 1441934"/>
              <a:gd name="connsiteY83" fmla="*/ 1626450 h 2011827"/>
              <a:gd name="connsiteX84" fmla="*/ 932904 w 1441934"/>
              <a:gd name="connsiteY84" fmla="*/ 1547869 h 2011827"/>
              <a:gd name="connsiteX85" fmla="*/ 940048 w 1441934"/>
              <a:gd name="connsiteY85" fmla="*/ 1509293 h 2011827"/>
              <a:gd name="connsiteX86" fmla="*/ 949097 w 1441934"/>
              <a:gd name="connsiteY86" fmla="*/ 1485956 h 2011827"/>
              <a:gd name="connsiteX87" fmla="*/ 972909 w 1441934"/>
              <a:gd name="connsiteY87" fmla="*/ 1463096 h 2011827"/>
              <a:gd name="connsiteX88" fmla="*/ 1112927 w 1441934"/>
              <a:gd name="connsiteY88" fmla="*/ 1449761 h 2011827"/>
              <a:gd name="connsiteX89" fmla="*/ 1243895 w 1441934"/>
              <a:gd name="connsiteY89" fmla="*/ 1462144 h 2011827"/>
              <a:gd name="connsiteX90" fmla="*/ 1301998 w 1441934"/>
              <a:gd name="connsiteY90" fmla="*/ 1442141 h 2011827"/>
              <a:gd name="connsiteX91" fmla="*/ 1321524 w 1441934"/>
              <a:gd name="connsiteY91" fmla="*/ 1404994 h 2011827"/>
              <a:gd name="connsiteX92" fmla="*/ 1414393 w 1441934"/>
              <a:gd name="connsiteY92" fmla="*/ 1216399 h 2011827"/>
              <a:gd name="connsiteX93" fmla="*/ 1438682 w 1441934"/>
              <a:gd name="connsiteY93" fmla="*/ 1015897 h 2011827"/>
              <a:gd name="connsiteX94" fmla="*/ 1430586 w 1441934"/>
              <a:gd name="connsiteY94" fmla="*/ 975416 h 2011827"/>
              <a:gd name="connsiteX95" fmla="*/ 1432967 w 1441934"/>
              <a:gd name="connsiteY95" fmla="*/ 970177 h 2011827"/>
              <a:gd name="connsiteX96" fmla="*/ 511423 w 1441934"/>
              <a:gd name="connsiteY96" fmla="*/ 447255 h 2011827"/>
              <a:gd name="connsiteX97" fmla="*/ 548570 w 1441934"/>
              <a:gd name="connsiteY97" fmla="*/ 449160 h 2011827"/>
              <a:gd name="connsiteX98" fmla="*/ 442843 w 1441934"/>
              <a:gd name="connsiteY98" fmla="*/ 509167 h 2011827"/>
              <a:gd name="connsiteX99" fmla="*/ 367119 w 1441934"/>
              <a:gd name="connsiteY99" fmla="*/ 512025 h 2011827"/>
              <a:gd name="connsiteX100" fmla="*/ 403314 w 1441934"/>
              <a:gd name="connsiteY100" fmla="*/ 423442 h 2011827"/>
              <a:gd name="connsiteX101" fmla="*/ 379502 w 1441934"/>
              <a:gd name="connsiteY101" fmla="*/ 436777 h 2011827"/>
              <a:gd name="connsiteX102" fmla="*/ 317589 w 1441934"/>
              <a:gd name="connsiteY102" fmla="*/ 490594 h 2011827"/>
              <a:gd name="connsiteX103" fmla="*/ 279013 w 1441934"/>
              <a:gd name="connsiteY103" fmla="*/ 516787 h 2011827"/>
              <a:gd name="connsiteX104" fmla="*/ 512375 w 1441934"/>
              <a:gd name="connsiteY104" fmla="*/ 316762 h 2011827"/>
              <a:gd name="connsiteX105" fmla="*/ 515233 w 1441934"/>
              <a:gd name="connsiteY105" fmla="*/ 319620 h 2011827"/>
              <a:gd name="connsiteX106" fmla="*/ 484277 w 1441934"/>
              <a:gd name="connsiteY106" fmla="*/ 363911 h 2011827"/>
              <a:gd name="connsiteX107" fmla="*/ 480943 w 1441934"/>
              <a:gd name="connsiteY107" fmla="*/ 372484 h 2011827"/>
              <a:gd name="connsiteX108" fmla="*/ 489992 w 1441934"/>
              <a:gd name="connsiteY108" fmla="*/ 373912 h 2011827"/>
              <a:gd name="connsiteX109" fmla="*/ 557143 w 1441934"/>
              <a:gd name="connsiteY109" fmla="*/ 362482 h 2011827"/>
              <a:gd name="connsiteX110" fmla="*/ 570002 w 1441934"/>
              <a:gd name="connsiteY110" fmla="*/ 362006 h 2011827"/>
              <a:gd name="connsiteX111" fmla="*/ 510470 w 1441934"/>
              <a:gd name="connsiteY111" fmla="*/ 416775 h 2011827"/>
              <a:gd name="connsiteX112" fmla="*/ 510470 w 1441934"/>
              <a:gd name="connsiteY112" fmla="*/ 416775 h 2011827"/>
              <a:gd name="connsiteX113" fmla="*/ 502374 w 1441934"/>
              <a:gd name="connsiteY113" fmla="*/ 432015 h 2011827"/>
              <a:gd name="connsiteX114" fmla="*/ 511423 w 1441934"/>
              <a:gd name="connsiteY114" fmla="*/ 447255 h 2011827"/>
              <a:gd name="connsiteX115" fmla="*/ 1073398 w 1441934"/>
              <a:gd name="connsiteY115" fmla="*/ 859211 h 2011827"/>
              <a:gd name="connsiteX116" fmla="*/ 1057682 w 1441934"/>
              <a:gd name="connsiteY116" fmla="*/ 861116 h 2011827"/>
              <a:gd name="connsiteX117" fmla="*/ 1064826 w 1441934"/>
              <a:gd name="connsiteY117" fmla="*/ 879214 h 2011827"/>
              <a:gd name="connsiteX118" fmla="*/ 1044347 w 1441934"/>
              <a:gd name="connsiteY118" fmla="*/ 906360 h 2011827"/>
              <a:gd name="connsiteX119" fmla="*/ 886708 w 1441934"/>
              <a:gd name="connsiteY119" fmla="*/ 907789 h 2011827"/>
              <a:gd name="connsiteX120" fmla="*/ 878612 w 1441934"/>
              <a:gd name="connsiteY120" fmla="*/ 895882 h 2011827"/>
              <a:gd name="connsiteX121" fmla="*/ 886232 w 1441934"/>
              <a:gd name="connsiteY121" fmla="*/ 835399 h 2011827"/>
              <a:gd name="connsiteX122" fmla="*/ 886232 w 1441934"/>
              <a:gd name="connsiteY122" fmla="*/ 835399 h 2011827"/>
              <a:gd name="connsiteX123" fmla="*/ 887660 w 1441934"/>
              <a:gd name="connsiteY123" fmla="*/ 827302 h 2011827"/>
              <a:gd name="connsiteX124" fmla="*/ 898614 w 1441934"/>
              <a:gd name="connsiteY124" fmla="*/ 730624 h 2011827"/>
              <a:gd name="connsiteX125" fmla="*/ 915759 w 1441934"/>
              <a:gd name="connsiteY125" fmla="*/ 665854 h 2011827"/>
              <a:gd name="connsiteX126" fmla="*/ 945287 w 1441934"/>
              <a:gd name="connsiteY126" fmla="*/ 645375 h 2011827"/>
              <a:gd name="connsiteX127" fmla="*/ 1135787 w 1441934"/>
              <a:gd name="connsiteY127" fmla="*/ 546315 h 2011827"/>
              <a:gd name="connsiteX128" fmla="*/ 1146740 w 1441934"/>
              <a:gd name="connsiteY128" fmla="*/ 545839 h 2011827"/>
              <a:gd name="connsiteX129" fmla="*/ 1143407 w 1441934"/>
              <a:gd name="connsiteY129" fmla="*/ 556792 h 2011827"/>
              <a:gd name="connsiteX130" fmla="*/ 1015295 w 1441934"/>
              <a:gd name="connsiteY130" fmla="*/ 718241 h 2011827"/>
              <a:gd name="connsiteX131" fmla="*/ 1020058 w 1441934"/>
              <a:gd name="connsiteY131" fmla="*/ 731100 h 2011827"/>
              <a:gd name="connsiteX132" fmla="*/ 1020058 w 1441934"/>
              <a:gd name="connsiteY132" fmla="*/ 731100 h 2011827"/>
              <a:gd name="connsiteX133" fmla="*/ 1095782 w 1441934"/>
              <a:gd name="connsiteY133" fmla="*/ 686809 h 2011827"/>
              <a:gd name="connsiteX134" fmla="*/ 1129595 w 1441934"/>
              <a:gd name="connsiteY134" fmla="*/ 666330 h 2011827"/>
              <a:gd name="connsiteX135" fmla="*/ 1135310 w 1441934"/>
              <a:gd name="connsiteY135" fmla="*/ 664425 h 2011827"/>
              <a:gd name="connsiteX136" fmla="*/ 1129595 w 1441934"/>
              <a:gd name="connsiteY136" fmla="*/ 666330 h 2011827"/>
              <a:gd name="connsiteX137" fmla="*/ 1163886 w 1441934"/>
              <a:gd name="connsiteY137" fmla="*/ 645851 h 2011827"/>
              <a:gd name="connsiteX138" fmla="*/ 1256278 w 1441934"/>
              <a:gd name="connsiteY138" fmla="*/ 589177 h 2011827"/>
              <a:gd name="connsiteX139" fmla="*/ 1271042 w 1441934"/>
              <a:gd name="connsiteY139" fmla="*/ 580129 h 2011827"/>
              <a:gd name="connsiteX140" fmla="*/ 1299140 w 1441934"/>
              <a:gd name="connsiteY140" fmla="*/ 590130 h 2011827"/>
              <a:gd name="connsiteX141" fmla="*/ 1310570 w 1441934"/>
              <a:gd name="connsiteY141" fmla="*/ 727766 h 2011827"/>
              <a:gd name="connsiteX142" fmla="*/ 1301522 w 1441934"/>
              <a:gd name="connsiteY142" fmla="*/ 768247 h 2011827"/>
              <a:gd name="connsiteX143" fmla="*/ 1301522 w 1441934"/>
              <a:gd name="connsiteY143" fmla="*/ 768247 h 2011827"/>
              <a:gd name="connsiteX144" fmla="*/ 1289615 w 1441934"/>
              <a:gd name="connsiteY144" fmla="*/ 850162 h 2011827"/>
              <a:gd name="connsiteX145" fmla="*/ 1276280 w 1441934"/>
              <a:gd name="connsiteY145" fmla="*/ 858735 h 2011827"/>
              <a:gd name="connsiteX146" fmla="*/ 1187222 w 1441934"/>
              <a:gd name="connsiteY146" fmla="*/ 858735 h 2011827"/>
              <a:gd name="connsiteX147" fmla="*/ 1073398 w 1441934"/>
              <a:gd name="connsiteY147" fmla="*/ 859211 h 2011827"/>
              <a:gd name="connsiteX148" fmla="*/ 1393914 w 1441934"/>
              <a:gd name="connsiteY148" fmla="*/ 1123054 h 2011827"/>
              <a:gd name="connsiteX149" fmla="*/ 1391057 w 1441934"/>
              <a:gd name="connsiteY149" fmla="*/ 1141151 h 2011827"/>
              <a:gd name="connsiteX150" fmla="*/ 1391057 w 1441934"/>
              <a:gd name="connsiteY150" fmla="*/ 1141151 h 2011827"/>
              <a:gd name="connsiteX151" fmla="*/ 1390580 w 1441934"/>
              <a:gd name="connsiteY151" fmla="*/ 1151153 h 2011827"/>
              <a:gd name="connsiteX152" fmla="*/ 1342955 w 1441934"/>
              <a:gd name="connsiteY152" fmla="*/ 1181633 h 2011827"/>
              <a:gd name="connsiteX153" fmla="*/ 1254849 w 1441934"/>
              <a:gd name="connsiteY153" fmla="*/ 1157820 h 2011827"/>
              <a:gd name="connsiteX154" fmla="*/ 1194842 w 1441934"/>
              <a:gd name="connsiteY154" fmla="*/ 1147342 h 2011827"/>
              <a:gd name="connsiteX155" fmla="*/ 1180554 w 1441934"/>
              <a:gd name="connsiteY155" fmla="*/ 1150676 h 2011827"/>
              <a:gd name="connsiteX156" fmla="*/ 1197223 w 1441934"/>
              <a:gd name="connsiteY156" fmla="*/ 1163535 h 2011827"/>
              <a:gd name="connsiteX157" fmla="*/ 1197223 w 1441934"/>
              <a:gd name="connsiteY157" fmla="*/ 1163535 h 2011827"/>
              <a:gd name="connsiteX158" fmla="*/ 1269613 w 1441934"/>
              <a:gd name="connsiteY158" fmla="*/ 1190205 h 2011827"/>
              <a:gd name="connsiteX159" fmla="*/ 1269613 w 1441934"/>
              <a:gd name="connsiteY159" fmla="*/ 1190205 h 2011827"/>
              <a:gd name="connsiteX160" fmla="*/ 1289615 w 1441934"/>
              <a:gd name="connsiteY160" fmla="*/ 1197349 h 2011827"/>
              <a:gd name="connsiteX161" fmla="*/ 1289615 w 1441934"/>
              <a:gd name="connsiteY161" fmla="*/ 1197349 h 2011827"/>
              <a:gd name="connsiteX162" fmla="*/ 1362958 w 1441934"/>
              <a:gd name="connsiteY162" fmla="*/ 1223543 h 2011827"/>
              <a:gd name="connsiteX163" fmla="*/ 1368673 w 1441934"/>
              <a:gd name="connsiteY163" fmla="*/ 1237354 h 2011827"/>
              <a:gd name="connsiteX164" fmla="*/ 1345337 w 1441934"/>
              <a:gd name="connsiteY164" fmla="*/ 1279740 h 2011827"/>
              <a:gd name="connsiteX165" fmla="*/ 1345337 w 1441934"/>
              <a:gd name="connsiteY165" fmla="*/ 1279740 h 2011827"/>
              <a:gd name="connsiteX166" fmla="*/ 1334383 w 1441934"/>
              <a:gd name="connsiteY166" fmla="*/ 1300219 h 2011827"/>
              <a:gd name="connsiteX167" fmla="*/ 1334383 w 1441934"/>
              <a:gd name="connsiteY167" fmla="*/ 1300219 h 2011827"/>
              <a:gd name="connsiteX168" fmla="*/ 1291520 w 1441934"/>
              <a:gd name="connsiteY168" fmla="*/ 1381181 h 2011827"/>
              <a:gd name="connsiteX169" fmla="*/ 1237228 w 1441934"/>
              <a:gd name="connsiteY169" fmla="*/ 1392611 h 2011827"/>
              <a:gd name="connsiteX170" fmla="*/ 1137215 w 1441934"/>
              <a:gd name="connsiteY170" fmla="*/ 1327841 h 2011827"/>
              <a:gd name="connsiteX171" fmla="*/ 1137215 w 1441934"/>
              <a:gd name="connsiteY171" fmla="*/ 1327841 h 2011827"/>
              <a:gd name="connsiteX172" fmla="*/ 1028154 w 1441934"/>
              <a:gd name="connsiteY172" fmla="*/ 1256404 h 2011827"/>
              <a:gd name="connsiteX173" fmla="*/ 1011962 w 1441934"/>
              <a:gd name="connsiteY173" fmla="*/ 1224971 h 2011827"/>
              <a:gd name="connsiteX174" fmla="*/ 1019105 w 1441934"/>
              <a:gd name="connsiteY174" fmla="*/ 1219733 h 2011827"/>
              <a:gd name="connsiteX175" fmla="*/ 1062444 w 1441934"/>
              <a:gd name="connsiteY175" fmla="*/ 1222590 h 2011827"/>
              <a:gd name="connsiteX176" fmla="*/ 1084352 w 1441934"/>
              <a:gd name="connsiteY176" fmla="*/ 1202588 h 2011827"/>
              <a:gd name="connsiteX177" fmla="*/ 1087209 w 1441934"/>
              <a:gd name="connsiteY177" fmla="*/ 1186871 h 2011827"/>
              <a:gd name="connsiteX178" fmla="*/ 1087209 w 1441934"/>
              <a:gd name="connsiteY178" fmla="*/ 1186871 h 2011827"/>
              <a:gd name="connsiteX179" fmla="*/ 1088162 w 1441934"/>
              <a:gd name="connsiteY179" fmla="*/ 1173060 h 2011827"/>
              <a:gd name="connsiteX180" fmla="*/ 1089590 w 1441934"/>
              <a:gd name="connsiteY180" fmla="*/ 1164964 h 2011827"/>
              <a:gd name="connsiteX181" fmla="*/ 1089590 w 1441934"/>
              <a:gd name="connsiteY181" fmla="*/ 1164964 h 2011827"/>
              <a:gd name="connsiteX182" fmla="*/ 1092924 w 1441934"/>
              <a:gd name="connsiteY182" fmla="*/ 1133531 h 2011827"/>
              <a:gd name="connsiteX183" fmla="*/ 1092924 w 1441934"/>
              <a:gd name="connsiteY183" fmla="*/ 1133531 h 2011827"/>
              <a:gd name="connsiteX184" fmla="*/ 1112927 w 1441934"/>
              <a:gd name="connsiteY184" fmla="*/ 955890 h 2011827"/>
              <a:gd name="connsiteX185" fmla="*/ 1116260 w 1441934"/>
              <a:gd name="connsiteY185" fmla="*/ 937792 h 2011827"/>
              <a:gd name="connsiteX186" fmla="*/ 1147217 w 1441934"/>
              <a:gd name="connsiteY186" fmla="*/ 912075 h 2011827"/>
              <a:gd name="connsiteX187" fmla="*/ 1310570 w 1441934"/>
              <a:gd name="connsiteY187" fmla="*/ 902550 h 2011827"/>
              <a:gd name="connsiteX188" fmla="*/ 1343432 w 1441934"/>
              <a:gd name="connsiteY188" fmla="*/ 907789 h 2011827"/>
              <a:gd name="connsiteX189" fmla="*/ 1369626 w 1441934"/>
              <a:gd name="connsiteY189" fmla="*/ 938745 h 2011827"/>
              <a:gd name="connsiteX190" fmla="*/ 1390580 w 1441934"/>
              <a:gd name="connsiteY190" fmla="*/ 1045901 h 2011827"/>
              <a:gd name="connsiteX191" fmla="*/ 1379151 w 1441934"/>
              <a:gd name="connsiteY191" fmla="*/ 1059236 h 2011827"/>
              <a:gd name="connsiteX192" fmla="*/ 1308189 w 1441934"/>
              <a:gd name="connsiteY192" fmla="*/ 1058760 h 2011827"/>
              <a:gd name="connsiteX193" fmla="*/ 1308189 w 1441934"/>
              <a:gd name="connsiteY193" fmla="*/ 1058760 h 2011827"/>
              <a:gd name="connsiteX194" fmla="*/ 1288663 w 1441934"/>
              <a:gd name="connsiteY194" fmla="*/ 1058760 h 2011827"/>
              <a:gd name="connsiteX195" fmla="*/ 1288663 w 1441934"/>
              <a:gd name="connsiteY195" fmla="*/ 1058760 h 2011827"/>
              <a:gd name="connsiteX196" fmla="*/ 1201033 w 1441934"/>
              <a:gd name="connsiteY196" fmla="*/ 1059236 h 2011827"/>
              <a:gd name="connsiteX197" fmla="*/ 1188174 w 1441934"/>
              <a:gd name="connsiteY197" fmla="*/ 1066380 h 2011827"/>
              <a:gd name="connsiteX198" fmla="*/ 1199604 w 1441934"/>
              <a:gd name="connsiteY198" fmla="*/ 1074476 h 2011827"/>
              <a:gd name="connsiteX199" fmla="*/ 1230084 w 1441934"/>
              <a:gd name="connsiteY199" fmla="*/ 1077810 h 2011827"/>
              <a:gd name="connsiteX200" fmla="*/ 1233894 w 1441934"/>
              <a:gd name="connsiteY200" fmla="*/ 1078763 h 2011827"/>
              <a:gd name="connsiteX201" fmla="*/ 1305808 w 1441934"/>
              <a:gd name="connsiteY201" fmla="*/ 1084001 h 2011827"/>
              <a:gd name="connsiteX202" fmla="*/ 1361529 w 1441934"/>
              <a:gd name="connsiteY202" fmla="*/ 1086383 h 2011827"/>
              <a:gd name="connsiteX203" fmla="*/ 1393914 w 1441934"/>
              <a:gd name="connsiteY203" fmla="*/ 1123054 h 2011827"/>
              <a:gd name="connsiteX0" fmla="*/ 1432967 w 1441934"/>
              <a:gd name="connsiteY0" fmla="*/ 970177 h 2029242"/>
              <a:gd name="connsiteX1" fmla="*/ 1423918 w 1441934"/>
              <a:gd name="connsiteY1" fmla="*/ 956842 h 2029242"/>
              <a:gd name="connsiteX2" fmla="*/ 1406297 w 1441934"/>
              <a:gd name="connsiteY2" fmla="*/ 888262 h 2029242"/>
              <a:gd name="connsiteX3" fmla="*/ 1372483 w 1441934"/>
              <a:gd name="connsiteY3" fmla="*/ 820159 h 2029242"/>
              <a:gd name="connsiteX4" fmla="*/ 1365815 w 1441934"/>
              <a:gd name="connsiteY4" fmla="*/ 787774 h 2029242"/>
              <a:gd name="connsiteX5" fmla="*/ 1364387 w 1441934"/>
              <a:gd name="connsiteY5" fmla="*/ 715384 h 2029242"/>
              <a:gd name="connsiteX6" fmla="*/ 1370578 w 1441934"/>
              <a:gd name="connsiteY6" fmla="*/ 659662 h 2029242"/>
              <a:gd name="connsiteX7" fmla="*/ 1359148 w 1441934"/>
              <a:gd name="connsiteY7" fmla="*/ 612990 h 2029242"/>
              <a:gd name="connsiteX8" fmla="*/ 1356290 w 1441934"/>
              <a:gd name="connsiteY8" fmla="*/ 563936 h 2029242"/>
              <a:gd name="connsiteX9" fmla="*/ 1372007 w 1441934"/>
              <a:gd name="connsiteY9" fmla="*/ 424871 h 2029242"/>
              <a:gd name="connsiteX10" fmla="*/ 1359624 w 1441934"/>
              <a:gd name="connsiteY10" fmla="*/ 342956 h 2029242"/>
              <a:gd name="connsiteX11" fmla="*/ 1355338 w 1441934"/>
              <a:gd name="connsiteY11" fmla="*/ 255326 h 2029242"/>
              <a:gd name="connsiteX12" fmla="*/ 1287711 w 1441934"/>
              <a:gd name="connsiteY12" fmla="*/ 191508 h 2029242"/>
              <a:gd name="connsiteX13" fmla="*/ 1252468 w 1441934"/>
              <a:gd name="connsiteY13" fmla="*/ 176268 h 2029242"/>
              <a:gd name="connsiteX14" fmla="*/ 1228179 w 1441934"/>
              <a:gd name="connsiteY14" fmla="*/ 161505 h 2029242"/>
              <a:gd name="connsiteX15" fmla="*/ 1185793 w 1441934"/>
              <a:gd name="connsiteY15" fmla="*/ 127215 h 2029242"/>
              <a:gd name="connsiteX16" fmla="*/ 1174363 w 1441934"/>
              <a:gd name="connsiteY16" fmla="*/ 111022 h 2029242"/>
              <a:gd name="connsiteX17" fmla="*/ 1122452 w 1441934"/>
              <a:gd name="connsiteY17" fmla="*/ 91020 h 2029242"/>
              <a:gd name="connsiteX18" fmla="*/ 1011485 w 1441934"/>
              <a:gd name="connsiteY18" fmla="*/ 52920 h 2029242"/>
              <a:gd name="connsiteX19" fmla="*/ 948620 w 1441934"/>
              <a:gd name="connsiteY19" fmla="*/ 31965 h 2029242"/>
              <a:gd name="connsiteX20" fmla="*/ 887660 w 1441934"/>
              <a:gd name="connsiteY20" fmla="*/ 26726 h 2029242"/>
              <a:gd name="connsiteX21" fmla="*/ 813365 w 1441934"/>
              <a:gd name="connsiteY21" fmla="*/ 17677 h 2029242"/>
              <a:gd name="connsiteX22" fmla="*/ 708590 w 1441934"/>
              <a:gd name="connsiteY22" fmla="*/ 56 h 2029242"/>
              <a:gd name="connsiteX23" fmla="*/ 615245 w 1441934"/>
              <a:gd name="connsiteY23" fmla="*/ 11010 h 2029242"/>
              <a:gd name="connsiteX24" fmla="*/ 405219 w 1441934"/>
              <a:gd name="connsiteY24" fmla="*/ 83876 h 2029242"/>
              <a:gd name="connsiteX25" fmla="*/ 307111 w 1441934"/>
              <a:gd name="connsiteY25" fmla="*/ 158171 h 2029242"/>
              <a:gd name="connsiteX26" fmla="*/ 244723 w 1441934"/>
              <a:gd name="connsiteY26" fmla="*/ 228180 h 2029242"/>
              <a:gd name="connsiteX27" fmla="*/ 191859 w 1441934"/>
              <a:gd name="connsiteY27" fmla="*/ 292474 h 2029242"/>
              <a:gd name="connsiteX28" fmla="*/ 149473 w 1441934"/>
              <a:gd name="connsiteY28" fmla="*/ 380580 h 2029242"/>
              <a:gd name="connsiteX29" fmla="*/ 112801 w 1441934"/>
              <a:gd name="connsiteY29" fmla="*/ 577271 h 2029242"/>
              <a:gd name="connsiteX30" fmla="*/ 121850 w 1441934"/>
              <a:gd name="connsiteY30" fmla="*/ 680617 h 2029242"/>
              <a:gd name="connsiteX31" fmla="*/ 178524 w 1441934"/>
              <a:gd name="connsiteY31" fmla="*/ 825874 h 2029242"/>
              <a:gd name="connsiteX32" fmla="*/ 221386 w 1441934"/>
              <a:gd name="connsiteY32" fmla="*/ 892072 h 2029242"/>
              <a:gd name="connsiteX33" fmla="*/ 244247 w 1441934"/>
              <a:gd name="connsiteY33" fmla="*/ 921600 h 2029242"/>
              <a:gd name="connsiteX34" fmla="*/ 295681 w 1441934"/>
              <a:gd name="connsiteY34" fmla="*/ 1016374 h 2029242"/>
              <a:gd name="connsiteX35" fmla="*/ 319970 w 1441934"/>
              <a:gd name="connsiteY35" fmla="*/ 1153058 h 2029242"/>
              <a:gd name="connsiteX36" fmla="*/ 311874 w 1441934"/>
              <a:gd name="connsiteY36" fmla="*/ 1322603 h 2029242"/>
              <a:gd name="connsiteX37" fmla="*/ 277584 w 1441934"/>
              <a:gd name="connsiteY37" fmla="*/ 1397850 h 2029242"/>
              <a:gd name="connsiteX38" fmla="*/ 248533 w 1441934"/>
              <a:gd name="connsiteY38" fmla="*/ 1431664 h 2029242"/>
              <a:gd name="connsiteX39" fmla="*/ 7949 w 1441934"/>
              <a:gd name="connsiteY39" fmla="*/ 1611103 h 2029242"/>
              <a:gd name="connsiteX40" fmla="*/ 1635 w 1441934"/>
              <a:gd name="connsiteY40" fmla="*/ 1697549 h 2029242"/>
              <a:gd name="connsiteX41" fmla="*/ 321875 w 1441934"/>
              <a:gd name="connsiteY41" fmla="*/ 1465954 h 2029242"/>
              <a:gd name="connsiteX42" fmla="*/ 326638 w 1441934"/>
              <a:gd name="connsiteY42" fmla="*/ 1462620 h 2029242"/>
              <a:gd name="connsiteX43" fmla="*/ 390932 w 1441934"/>
              <a:gd name="connsiteY43" fmla="*/ 1330699 h 2029242"/>
              <a:gd name="connsiteX44" fmla="*/ 413792 w 1441934"/>
              <a:gd name="connsiteY44" fmla="*/ 1234020 h 2029242"/>
              <a:gd name="connsiteX45" fmla="*/ 437128 w 1441934"/>
              <a:gd name="connsiteY45" fmla="*/ 1156391 h 2029242"/>
              <a:gd name="connsiteX46" fmla="*/ 480943 w 1441934"/>
              <a:gd name="connsiteY46" fmla="*/ 1052569 h 2029242"/>
              <a:gd name="connsiteX47" fmla="*/ 472847 w 1441934"/>
              <a:gd name="connsiteY47" fmla="*/ 962081 h 2029242"/>
              <a:gd name="connsiteX48" fmla="*/ 475704 w 1441934"/>
              <a:gd name="connsiteY48" fmla="*/ 770152 h 2029242"/>
              <a:gd name="connsiteX49" fmla="*/ 486182 w 1441934"/>
              <a:gd name="connsiteY49" fmla="*/ 738720 h 2029242"/>
              <a:gd name="connsiteX50" fmla="*/ 545237 w 1441934"/>
              <a:gd name="connsiteY50" fmla="*/ 699191 h 2029242"/>
              <a:gd name="connsiteX51" fmla="*/ 619055 w 1441934"/>
              <a:gd name="connsiteY51" fmla="*/ 681570 h 2029242"/>
              <a:gd name="connsiteX52" fmla="*/ 756692 w 1441934"/>
              <a:gd name="connsiteY52" fmla="*/ 742054 h 2029242"/>
              <a:gd name="connsiteX53" fmla="*/ 842417 w 1441934"/>
              <a:gd name="connsiteY53" fmla="*/ 908265 h 2029242"/>
              <a:gd name="connsiteX54" fmla="*/ 835273 w 1441934"/>
              <a:gd name="connsiteY54" fmla="*/ 918742 h 2029242"/>
              <a:gd name="connsiteX55" fmla="*/ 737642 w 1441934"/>
              <a:gd name="connsiteY55" fmla="*/ 921600 h 2029242"/>
              <a:gd name="connsiteX56" fmla="*/ 658584 w 1441934"/>
              <a:gd name="connsiteY56" fmla="*/ 932554 h 2029242"/>
              <a:gd name="connsiteX57" fmla="*/ 688112 w 1441934"/>
              <a:gd name="connsiteY57" fmla="*/ 946841 h 2029242"/>
              <a:gd name="connsiteX58" fmla="*/ 1049585 w 1441934"/>
              <a:gd name="connsiteY58" fmla="*/ 946841 h 2029242"/>
              <a:gd name="connsiteX59" fmla="*/ 1071493 w 1441934"/>
              <a:gd name="connsiteY59" fmla="*/ 949222 h 2029242"/>
              <a:gd name="connsiteX60" fmla="*/ 1056253 w 1441934"/>
              <a:gd name="connsiteY60" fmla="*/ 1015421 h 2029242"/>
              <a:gd name="connsiteX61" fmla="*/ 1042918 w 1441934"/>
              <a:gd name="connsiteY61" fmla="*/ 1156867 h 2029242"/>
              <a:gd name="connsiteX62" fmla="*/ 1026726 w 1441934"/>
              <a:gd name="connsiteY62" fmla="*/ 1170679 h 2029242"/>
              <a:gd name="connsiteX63" fmla="*/ 982434 w 1441934"/>
              <a:gd name="connsiteY63" fmla="*/ 1173536 h 2029242"/>
              <a:gd name="connsiteX64" fmla="*/ 936714 w 1441934"/>
              <a:gd name="connsiteY64" fmla="*/ 1188776 h 2029242"/>
              <a:gd name="connsiteX65" fmla="*/ 793363 w 1441934"/>
              <a:gd name="connsiteY65" fmla="*/ 1164011 h 2029242"/>
              <a:gd name="connsiteX66" fmla="*/ 723354 w 1441934"/>
              <a:gd name="connsiteY66" fmla="*/ 1152105 h 2029242"/>
              <a:gd name="connsiteX67" fmla="*/ 664775 w 1441934"/>
              <a:gd name="connsiteY67" fmla="*/ 1140675 h 2029242"/>
              <a:gd name="connsiteX68" fmla="*/ 746690 w 1441934"/>
              <a:gd name="connsiteY68" fmla="*/ 1182109 h 2029242"/>
              <a:gd name="connsiteX69" fmla="*/ 930999 w 1441934"/>
              <a:gd name="connsiteY69" fmla="*/ 1240211 h 2029242"/>
              <a:gd name="connsiteX70" fmla="*/ 951954 w 1441934"/>
              <a:gd name="connsiteY70" fmla="*/ 1253070 h 2029242"/>
              <a:gd name="connsiteX71" fmla="*/ 989102 w 1441934"/>
              <a:gd name="connsiteY71" fmla="*/ 1286408 h 2029242"/>
              <a:gd name="connsiteX72" fmla="*/ 1101497 w 1441934"/>
              <a:gd name="connsiteY72" fmla="*/ 1374990 h 2029242"/>
              <a:gd name="connsiteX73" fmla="*/ 983387 w 1441934"/>
              <a:gd name="connsiteY73" fmla="*/ 1376895 h 2029242"/>
              <a:gd name="connsiteX74" fmla="*/ 894328 w 1441934"/>
              <a:gd name="connsiteY74" fmla="*/ 1400708 h 2029242"/>
              <a:gd name="connsiteX75" fmla="*/ 866229 w 1441934"/>
              <a:gd name="connsiteY75" fmla="*/ 1481194 h 2029242"/>
              <a:gd name="connsiteX76" fmla="*/ 843845 w 1441934"/>
              <a:gd name="connsiteY76" fmla="*/ 1585969 h 2029242"/>
              <a:gd name="connsiteX77" fmla="*/ 837654 w 1441934"/>
              <a:gd name="connsiteY77" fmla="*/ 1707889 h 2029242"/>
              <a:gd name="connsiteX78" fmla="*/ 931952 w 1441934"/>
              <a:gd name="connsiteY78" fmla="*/ 1961730 h 2029242"/>
              <a:gd name="connsiteX79" fmla="*/ 962908 w 1441934"/>
              <a:gd name="connsiteY79" fmla="*/ 2007927 h 2029242"/>
              <a:gd name="connsiteX80" fmla="*/ 1029289 w 1441934"/>
              <a:gd name="connsiteY80" fmla="*/ 2028050 h 2029242"/>
              <a:gd name="connsiteX81" fmla="*/ 950049 w 1441934"/>
              <a:gd name="connsiteY81" fmla="*/ 1863623 h 2029242"/>
              <a:gd name="connsiteX82" fmla="*/ 915283 w 1441934"/>
              <a:gd name="connsiteY82" fmla="*/ 1739321 h 2029242"/>
              <a:gd name="connsiteX83" fmla="*/ 918140 w 1441934"/>
              <a:gd name="connsiteY83" fmla="*/ 1626450 h 2029242"/>
              <a:gd name="connsiteX84" fmla="*/ 932904 w 1441934"/>
              <a:gd name="connsiteY84" fmla="*/ 1547869 h 2029242"/>
              <a:gd name="connsiteX85" fmla="*/ 940048 w 1441934"/>
              <a:gd name="connsiteY85" fmla="*/ 1509293 h 2029242"/>
              <a:gd name="connsiteX86" fmla="*/ 949097 w 1441934"/>
              <a:gd name="connsiteY86" fmla="*/ 1485956 h 2029242"/>
              <a:gd name="connsiteX87" fmla="*/ 972909 w 1441934"/>
              <a:gd name="connsiteY87" fmla="*/ 1463096 h 2029242"/>
              <a:gd name="connsiteX88" fmla="*/ 1112927 w 1441934"/>
              <a:gd name="connsiteY88" fmla="*/ 1449761 h 2029242"/>
              <a:gd name="connsiteX89" fmla="*/ 1243895 w 1441934"/>
              <a:gd name="connsiteY89" fmla="*/ 1462144 h 2029242"/>
              <a:gd name="connsiteX90" fmla="*/ 1301998 w 1441934"/>
              <a:gd name="connsiteY90" fmla="*/ 1442141 h 2029242"/>
              <a:gd name="connsiteX91" fmla="*/ 1321524 w 1441934"/>
              <a:gd name="connsiteY91" fmla="*/ 1404994 h 2029242"/>
              <a:gd name="connsiteX92" fmla="*/ 1414393 w 1441934"/>
              <a:gd name="connsiteY92" fmla="*/ 1216399 h 2029242"/>
              <a:gd name="connsiteX93" fmla="*/ 1438682 w 1441934"/>
              <a:gd name="connsiteY93" fmla="*/ 1015897 h 2029242"/>
              <a:gd name="connsiteX94" fmla="*/ 1430586 w 1441934"/>
              <a:gd name="connsiteY94" fmla="*/ 975416 h 2029242"/>
              <a:gd name="connsiteX95" fmla="*/ 1432967 w 1441934"/>
              <a:gd name="connsiteY95" fmla="*/ 970177 h 2029242"/>
              <a:gd name="connsiteX96" fmla="*/ 511423 w 1441934"/>
              <a:gd name="connsiteY96" fmla="*/ 447255 h 2029242"/>
              <a:gd name="connsiteX97" fmla="*/ 548570 w 1441934"/>
              <a:gd name="connsiteY97" fmla="*/ 449160 h 2029242"/>
              <a:gd name="connsiteX98" fmla="*/ 442843 w 1441934"/>
              <a:gd name="connsiteY98" fmla="*/ 509167 h 2029242"/>
              <a:gd name="connsiteX99" fmla="*/ 367119 w 1441934"/>
              <a:gd name="connsiteY99" fmla="*/ 512025 h 2029242"/>
              <a:gd name="connsiteX100" fmla="*/ 403314 w 1441934"/>
              <a:gd name="connsiteY100" fmla="*/ 423442 h 2029242"/>
              <a:gd name="connsiteX101" fmla="*/ 379502 w 1441934"/>
              <a:gd name="connsiteY101" fmla="*/ 436777 h 2029242"/>
              <a:gd name="connsiteX102" fmla="*/ 317589 w 1441934"/>
              <a:gd name="connsiteY102" fmla="*/ 490594 h 2029242"/>
              <a:gd name="connsiteX103" fmla="*/ 279013 w 1441934"/>
              <a:gd name="connsiteY103" fmla="*/ 516787 h 2029242"/>
              <a:gd name="connsiteX104" fmla="*/ 512375 w 1441934"/>
              <a:gd name="connsiteY104" fmla="*/ 316762 h 2029242"/>
              <a:gd name="connsiteX105" fmla="*/ 515233 w 1441934"/>
              <a:gd name="connsiteY105" fmla="*/ 319620 h 2029242"/>
              <a:gd name="connsiteX106" fmla="*/ 484277 w 1441934"/>
              <a:gd name="connsiteY106" fmla="*/ 363911 h 2029242"/>
              <a:gd name="connsiteX107" fmla="*/ 480943 w 1441934"/>
              <a:gd name="connsiteY107" fmla="*/ 372484 h 2029242"/>
              <a:gd name="connsiteX108" fmla="*/ 489992 w 1441934"/>
              <a:gd name="connsiteY108" fmla="*/ 373912 h 2029242"/>
              <a:gd name="connsiteX109" fmla="*/ 557143 w 1441934"/>
              <a:gd name="connsiteY109" fmla="*/ 362482 h 2029242"/>
              <a:gd name="connsiteX110" fmla="*/ 570002 w 1441934"/>
              <a:gd name="connsiteY110" fmla="*/ 362006 h 2029242"/>
              <a:gd name="connsiteX111" fmla="*/ 510470 w 1441934"/>
              <a:gd name="connsiteY111" fmla="*/ 416775 h 2029242"/>
              <a:gd name="connsiteX112" fmla="*/ 510470 w 1441934"/>
              <a:gd name="connsiteY112" fmla="*/ 416775 h 2029242"/>
              <a:gd name="connsiteX113" fmla="*/ 502374 w 1441934"/>
              <a:gd name="connsiteY113" fmla="*/ 432015 h 2029242"/>
              <a:gd name="connsiteX114" fmla="*/ 511423 w 1441934"/>
              <a:gd name="connsiteY114" fmla="*/ 447255 h 2029242"/>
              <a:gd name="connsiteX115" fmla="*/ 1073398 w 1441934"/>
              <a:gd name="connsiteY115" fmla="*/ 859211 h 2029242"/>
              <a:gd name="connsiteX116" fmla="*/ 1057682 w 1441934"/>
              <a:gd name="connsiteY116" fmla="*/ 861116 h 2029242"/>
              <a:gd name="connsiteX117" fmla="*/ 1064826 w 1441934"/>
              <a:gd name="connsiteY117" fmla="*/ 879214 h 2029242"/>
              <a:gd name="connsiteX118" fmla="*/ 1044347 w 1441934"/>
              <a:gd name="connsiteY118" fmla="*/ 906360 h 2029242"/>
              <a:gd name="connsiteX119" fmla="*/ 886708 w 1441934"/>
              <a:gd name="connsiteY119" fmla="*/ 907789 h 2029242"/>
              <a:gd name="connsiteX120" fmla="*/ 878612 w 1441934"/>
              <a:gd name="connsiteY120" fmla="*/ 895882 h 2029242"/>
              <a:gd name="connsiteX121" fmla="*/ 886232 w 1441934"/>
              <a:gd name="connsiteY121" fmla="*/ 835399 h 2029242"/>
              <a:gd name="connsiteX122" fmla="*/ 886232 w 1441934"/>
              <a:gd name="connsiteY122" fmla="*/ 835399 h 2029242"/>
              <a:gd name="connsiteX123" fmla="*/ 887660 w 1441934"/>
              <a:gd name="connsiteY123" fmla="*/ 827302 h 2029242"/>
              <a:gd name="connsiteX124" fmla="*/ 898614 w 1441934"/>
              <a:gd name="connsiteY124" fmla="*/ 730624 h 2029242"/>
              <a:gd name="connsiteX125" fmla="*/ 915759 w 1441934"/>
              <a:gd name="connsiteY125" fmla="*/ 665854 h 2029242"/>
              <a:gd name="connsiteX126" fmla="*/ 945287 w 1441934"/>
              <a:gd name="connsiteY126" fmla="*/ 645375 h 2029242"/>
              <a:gd name="connsiteX127" fmla="*/ 1135787 w 1441934"/>
              <a:gd name="connsiteY127" fmla="*/ 546315 h 2029242"/>
              <a:gd name="connsiteX128" fmla="*/ 1146740 w 1441934"/>
              <a:gd name="connsiteY128" fmla="*/ 545839 h 2029242"/>
              <a:gd name="connsiteX129" fmla="*/ 1143407 w 1441934"/>
              <a:gd name="connsiteY129" fmla="*/ 556792 h 2029242"/>
              <a:gd name="connsiteX130" fmla="*/ 1015295 w 1441934"/>
              <a:gd name="connsiteY130" fmla="*/ 718241 h 2029242"/>
              <a:gd name="connsiteX131" fmla="*/ 1020058 w 1441934"/>
              <a:gd name="connsiteY131" fmla="*/ 731100 h 2029242"/>
              <a:gd name="connsiteX132" fmla="*/ 1020058 w 1441934"/>
              <a:gd name="connsiteY132" fmla="*/ 731100 h 2029242"/>
              <a:gd name="connsiteX133" fmla="*/ 1095782 w 1441934"/>
              <a:gd name="connsiteY133" fmla="*/ 686809 h 2029242"/>
              <a:gd name="connsiteX134" fmla="*/ 1129595 w 1441934"/>
              <a:gd name="connsiteY134" fmla="*/ 666330 h 2029242"/>
              <a:gd name="connsiteX135" fmla="*/ 1135310 w 1441934"/>
              <a:gd name="connsiteY135" fmla="*/ 664425 h 2029242"/>
              <a:gd name="connsiteX136" fmla="*/ 1129595 w 1441934"/>
              <a:gd name="connsiteY136" fmla="*/ 666330 h 2029242"/>
              <a:gd name="connsiteX137" fmla="*/ 1163886 w 1441934"/>
              <a:gd name="connsiteY137" fmla="*/ 645851 h 2029242"/>
              <a:gd name="connsiteX138" fmla="*/ 1256278 w 1441934"/>
              <a:gd name="connsiteY138" fmla="*/ 589177 h 2029242"/>
              <a:gd name="connsiteX139" fmla="*/ 1271042 w 1441934"/>
              <a:gd name="connsiteY139" fmla="*/ 580129 h 2029242"/>
              <a:gd name="connsiteX140" fmla="*/ 1299140 w 1441934"/>
              <a:gd name="connsiteY140" fmla="*/ 590130 h 2029242"/>
              <a:gd name="connsiteX141" fmla="*/ 1310570 w 1441934"/>
              <a:gd name="connsiteY141" fmla="*/ 727766 h 2029242"/>
              <a:gd name="connsiteX142" fmla="*/ 1301522 w 1441934"/>
              <a:gd name="connsiteY142" fmla="*/ 768247 h 2029242"/>
              <a:gd name="connsiteX143" fmla="*/ 1301522 w 1441934"/>
              <a:gd name="connsiteY143" fmla="*/ 768247 h 2029242"/>
              <a:gd name="connsiteX144" fmla="*/ 1289615 w 1441934"/>
              <a:gd name="connsiteY144" fmla="*/ 850162 h 2029242"/>
              <a:gd name="connsiteX145" fmla="*/ 1276280 w 1441934"/>
              <a:gd name="connsiteY145" fmla="*/ 858735 h 2029242"/>
              <a:gd name="connsiteX146" fmla="*/ 1187222 w 1441934"/>
              <a:gd name="connsiteY146" fmla="*/ 858735 h 2029242"/>
              <a:gd name="connsiteX147" fmla="*/ 1073398 w 1441934"/>
              <a:gd name="connsiteY147" fmla="*/ 859211 h 2029242"/>
              <a:gd name="connsiteX148" fmla="*/ 1393914 w 1441934"/>
              <a:gd name="connsiteY148" fmla="*/ 1123054 h 2029242"/>
              <a:gd name="connsiteX149" fmla="*/ 1391057 w 1441934"/>
              <a:gd name="connsiteY149" fmla="*/ 1141151 h 2029242"/>
              <a:gd name="connsiteX150" fmla="*/ 1391057 w 1441934"/>
              <a:gd name="connsiteY150" fmla="*/ 1141151 h 2029242"/>
              <a:gd name="connsiteX151" fmla="*/ 1390580 w 1441934"/>
              <a:gd name="connsiteY151" fmla="*/ 1151153 h 2029242"/>
              <a:gd name="connsiteX152" fmla="*/ 1342955 w 1441934"/>
              <a:gd name="connsiteY152" fmla="*/ 1181633 h 2029242"/>
              <a:gd name="connsiteX153" fmla="*/ 1254849 w 1441934"/>
              <a:gd name="connsiteY153" fmla="*/ 1157820 h 2029242"/>
              <a:gd name="connsiteX154" fmla="*/ 1194842 w 1441934"/>
              <a:gd name="connsiteY154" fmla="*/ 1147342 h 2029242"/>
              <a:gd name="connsiteX155" fmla="*/ 1180554 w 1441934"/>
              <a:gd name="connsiteY155" fmla="*/ 1150676 h 2029242"/>
              <a:gd name="connsiteX156" fmla="*/ 1197223 w 1441934"/>
              <a:gd name="connsiteY156" fmla="*/ 1163535 h 2029242"/>
              <a:gd name="connsiteX157" fmla="*/ 1197223 w 1441934"/>
              <a:gd name="connsiteY157" fmla="*/ 1163535 h 2029242"/>
              <a:gd name="connsiteX158" fmla="*/ 1269613 w 1441934"/>
              <a:gd name="connsiteY158" fmla="*/ 1190205 h 2029242"/>
              <a:gd name="connsiteX159" fmla="*/ 1269613 w 1441934"/>
              <a:gd name="connsiteY159" fmla="*/ 1190205 h 2029242"/>
              <a:gd name="connsiteX160" fmla="*/ 1289615 w 1441934"/>
              <a:gd name="connsiteY160" fmla="*/ 1197349 h 2029242"/>
              <a:gd name="connsiteX161" fmla="*/ 1289615 w 1441934"/>
              <a:gd name="connsiteY161" fmla="*/ 1197349 h 2029242"/>
              <a:gd name="connsiteX162" fmla="*/ 1362958 w 1441934"/>
              <a:gd name="connsiteY162" fmla="*/ 1223543 h 2029242"/>
              <a:gd name="connsiteX163" fmla="*/ 1368673 w 1441934"/>
              <a:gd name="connsiteY163" fmla="*/ 1237354 h 2029242"/>
              <a:gd name="connsiteX164" fmla="*/ 1345337 w 1441934"/>
              <a:gd name="connsiteY164" fmla="*/ 1279740 h 2029242"/>
              <a:gd name="connsiteX165" fmla="*/ 1345337 w 1441934"/>
              <a:gd name="connsiteY165" fmla="*/ 1279740 h 2029242"/>
              <a:gd name="connsiteX166" fmla="*/ 1334383 w 1441934"/>
              <a:gd name="connsiteY166" fmla="*/ 1300219 h 2029242"/>
              <a:gd name="connsiteX167" fmla="*/ 1334383 w 1441934"/>
              <a:gd name="connsiteY167" fmla="*/ 1300219 h 2029242"/>
              <a:gd name="connsiteX168" fmla="*/ 1291520 w 1441934"/>
              <a:gd name="connsiteY168" fmla="*/ 1381181 h 2029242"/>
              <a:gd name="connsiteX169" fmla="*/ 1237228 w 1441934"/>
              <a:gd name="connsiteY169" fmla="*/ 1392611 h 2029242"/>
              <a:gd name="connsiteX170" fmla="*/ 1137215 w 1441934"/>
              <a:gd name="connsiteY170" fmla="*/ 1327841 h 2029242"/>
              <a:gd name="connsiteX171" fmla="*/ 1137215 w 1441934"/>
              <a:gd name="connsiteY171" fmla="*/ 1327841 h 2029242"/>
              <a:gd name="connsiteX172" fmla="*/ 1028154 w 1441934"/>
              <a:gd name="connsiteY172" fmla="*/ 1256404 h 2029242"/>
              <a:gd name="connsiteX173" fmla="*/ 1011962 w 1441934"/>
              <a:gd name="connsiteY173" fmla="*/ 1224971 h 2029242"/>
              <a:gd name="connsiteX174" fmla="*/ 1019105 w 1441934"/>
              <a:gd name="connsiteY174" fmla="*/ 1219733 h 2029242"/>
              <a:gd name="connsiteX175" fmla="*/ 1062444 w 1441934"/>
              <a:gd name="connsiteY175" fmla="*/ 1222590 h 2029242"/>
              <a:gd name="connsiteX176" fmla="*/ 1084352 w 1441934"/>
              <a:gd name="connsiteY176" fmla="*/ 1202588 h 2029242"/>
              <a:gd name="connsiteX177" fmla="*/ 1087209 w 1441934"/>
              <a:gd name="connsiteY177" fmla="*/ 1186871 h 2029242"/>
              <a:gd name="connsiteX178" fmla="*/ 1087209 w 1441934"/>
              <a:gd name="connsiteY178" fmla="*/ 1186871 h 2029242"/>
              <a:gd name="connsiteX179" fmla="*/ 1088162 w 1441934"/>
              <a:gd name="connsiteY179" fmla="*/ 1173060 h 2029242"/>
              <a:gd name="connsiteX180" fmla="*/ 1089590 w 1441934"/>
              <a:gd name="connsiteY180" fmla="*/ 1164964 h 2029242"/>
              <a:gd name="connsiteX181" fmla="*/ 1089590 w 1441934"/>
              <a:gd name="connsiteY181" fmla="*/ 1164964 h 2029242"/>
              <a:gd name="connsiteX182" fmla="*/ 1092924 w 1441934"/>
              <a:gd name="connsiteY182" fmla="*/ 1133531 h 2029242"/>
              <a:gd name="connsiteX183" fmla="*/ 1092924 w 1441934"/>
              <a:gd name="connsiteY183" fmla="*/ 1133531 h 2029242"/>
              <a:gd name="connsiteX184" fmla="*/ 1112927 w 1441934"/>
              <a:gd name="connsiteY184" fmla="*/ 955890 h 2029242"/>
              <a:gd name="connsiteX185" fmla="*/ 1116260 w 1441934"/>
              <a:gd name="connsiteY185" fmla="*/ 937792 h 2029242"/>
              <a:gd name="connsiteX186" fmla="*/ 1147217 w 1441934"/>
              <a:gd name="connsiteY186" fmla="*/ 912075 h 2029242"/>
              <a:gd name="connsiteX187" fmla="*/ 1310570 w 1441934"/>
              <a:gd name="connsiteY187" fmla="*/ 902550 h 2029242"/>
              <a:gd name="connsiteX188" fmla="*/ 1343432 w 1441934"/>
              <a:gd name="connsiteY188" fmla="*/ 907789 h 2029242"/>
              <a:gd name="connsiteX189" fmla="*/ 1369626 w 1441934"/>
              <a:gd name="connsiteY189" fmla="*/ 938745 h 2029242"/>
              <a:gd name="connsiteX190" fmla="*/ 1390580 w 1441934"/>
              <a:gd name="connsiteY190" fmla="*/ 1045901 h 2029242"/>
              <a:gd name="connsiteX191" fmla="*/ 1379151 w 1441934"/>
              <a:gd name="connsiteY191" fmla="*/ 1059236 h 2029242"/>
              <a:gd name="connsiteX192" fmla="*/ 1308189 w 1441934"/>
              <a:gd name="connsiteY192" fmla="*/ 1058760 h 2029242"/>
              <a:gd name="connsiteX193" fmla="*/ 1308189 w 1441934"/>
              <a:gd name="connsiteY193" fmla="*/ 1058760 h 2029242"/>
              <a:gd name="connsiteX194" fmla="*/ 1288663 w 1441934"/>
              <a:gd name="connsiteY194" fmla="*/ 1058760 h 2029242"/>
              <a:gd name="connsiteX195" fmla="*/ 1288663 w 1441934"/>
              <a:gd name="connsiteY195" fmla="*/ 1058760 h 2029242"/>
              <a:gd name="connsiteX196" fmla="*/ 1201033 w 1441934"/>
              <a:gd name="connsiteY196" fmla="*/ 1059236 h 2029242"/>
              <a:gd name="connsiteX197" fmla="*/ 1188174 w 1441934"/>
              <a:gd name="connsiteY197" fmla="*/ 1066380 h 2029242"/>
              <a:gd name="connsiteX198" fmla="*/ 1199604 w 1441934"/>
              <a:gd name="connsiteY198" fmla="*/ 1074476 h 2029242"/>
              <a:gd name="connsiteX199" fmla="*/ 1230084 w 1441934"/>
              <a:gd name="connsiteY199" fmla="*/ 1077810 h 2029242"/>
              <a:gd name="connsiteX200" fmla="*/ 1233894 w 1441934"/>
              <a:gd name="connsiteY200" fmla="*/ 1078763 h 2029242"/>
              <a:gd name="connsiteX201" fmla="*/ 1305808 w 1441934"/>
              <a:gd name="connsiteY201" fmla="*/ 1084001 h 2029242"/>
              <a:gd name="connsiteX202" fmla="*/ 1361529 w 1441934"/>
              <a:gd name="connsiteY202" fmla="*/ 1086383 h 2029242"/>
              <a:gd name="connsiteX203" fmla="*/ 1393914 w 1441934"/>
              <a:gd name="connsiteY203" fmla="*/ 1123054 h 2029242"/>
              <a:gd name="connsiteX0" fmla="*/ 1432967 w 1441934"/>
              <a:gd name="connsiteY0" fmla="*/ 970177 h 2035981"/>
              <a:gd name="connsiteX1" fmla="*/ 1423918 w 1441934"/>
              <a:gd name="connsiteY1" fmla="*/ 956842 h 2035981"/>
              <a:gd name="connsiteX2" fmla="*/ 1406297 w 1441934"/>
              <a:gd name="connsiteY2" fmla="*/ 888262 h 2035981"/>
              <a:gd name="connsiteX3" fmla="*/ 1372483 w 1441934"/>
              <a:gd name="connsiteY3" fmla="*/ 820159 h 2035981"/>
              <a:gd name="connsiteX4" fmla="*/ 1365815 w 1441934"/>
              <a:gd name="connsiteY4" fmla="*/ 787774 h 2035981"/>
              <a:gd name="connsiteX5" fmla="*/ 1364387 w 1441934"/>
              <a:gd name="connsiteY5" fmla="*/ 715384 h 2035981"/>
              <a:gd name="connsiteX6" fmla="*/ 1370578 w 1441934"/>
              <a:gd name="connsiteY6" fmla="*/ 659662 h 2035981"/>
              <a:gd name="connsiteX7" fmla="*/ 1359148 w 1441934"/>
              <a:gd name="connsiteY7" fmla="*/ 612990 h 2035981"/>
              <a:gd name="connsiteX8" fmla="*/ 1356290 w 1441934"/>
              <a:gd name="connsiteY8" fmla="*/ 563936 h 2035981"/>
              <a:gd name="connsiteX9" fmla="*/ 1372007 w 1441934"/>
              <a:gd name="connsiteY9" fmla="*/ 424871 h 2035981"/>
              <a:gd name="connsiteX10" fmla="*/ 1359624 w 1441934"/>
              <a:gd name="connsiteY10" fmla="*/ 342956 h 2035981"/>
              <a:gd name="connsiteX11" fmla="*/ 1355338 w 1441934"/>
              <a:gd name="connsiteY11" fmla="*/ 255326 h 2035981"/>
              <a:gd name="connsiteX12" fmla="*/ 1287711 w 1441934"/>
              <a:gd name="connsiteY12" fmla="*/ 191508 h 2035981"/>
              <a:gd name="connsiteX13" fmla="*/ 1252468 w 1441934"/>
              <a:gd name="connsiteY13" fmla="*/ 176268 h 2035981"/>
              <a:gd name="connsiteX14" fmla="*/ 1228179 w 1441934"/>
              <a:gd name="connsiteY14" fmla="*/ 161505 h 2035981"/>
              <a:gd name="connsiteX15" fmla="*/ 1185793 w 1441934"/>
              <a:gd name="connsiteY15" fmla="*/ 127215 h 2035981"/>
              <a:gd name="connsiteX16" fmla="*/ 1174363 w 1441934"/>
              <a:gd name="connsiteY16" fmla="*/ 111022 h 2035981"/>
              <a:gd name="connsiteX17" fmla="*/ 1122452 w 1441934"/>
              <a:gd name="connsiteY17" fmla="*/ 91020 h 2035981"/>
              <a:gd name="connsiteX18" fmla="*/ 1011485 w 1441934"/>
              <a:gd name="connsiteY18" fmla="*/ 52920 h 2035981"/>
              <a:gd name="connsiteX19" fmla="*/ 948620 w 1441934"/>
              <a:gd name="connsiteY19" fmla="*/ 31965 h 2035981"/>
              <a:gd name="connsiteX20" fmla="*/ 887660 w 1441934"/>
              <a:gd name="connsiteY20" fmla="*/ 26726 h 2035981"/>
              <a:gd name="connsiteX21" fmla="*/ 813365 w 1441934"/>
              <a:gd name="connsiteY21" fmla="*/ 17677 h 2035981"/>
              <a:gd name="connsiteX22" fmla="*/ 708590 w 1441934"/>
              <a:gd name="connsiteY22" fmla="*/ 56 h 2035981"/>
              <a:gd name="connsiteX23" fmla="*/ 615245 w 1441934"/>
              <a:gd name="connsiteY23" fmla="*/ 11010 h 2035981"/>
              <a:gd name="connsiteX24" fmla="*/ 405219 w 1441934"/>
              <a:gd name="connsiteY24" fmla="*/ 83876 h 2035981"/>
              <a:gd name="connsiteX25" fmla="*/ 307111 w 1441934"/>
              <a:gd name="connsiteY25" fmla="*/ 158171 h 2035981"/>
              <a:gd name="connsiteX26" fmla="*/ 244723 w 1441934"/>
              <a:gd name="connsiteY26" fmla="*/ 228180 h 2035981"/>
              <a:gd name="connsiteX27" fmla="*/ 191859 w 1441934"/>
              <a:gd name="connsiteY27" fmla="*/ 292474 h 2035981"/>
              <a:gd name="connsiteX28" fmla="*/ 149473 w 1441934"/>
              <a:gd name="connsiteY28" fmla="*/ 380580 h 2035981"/>
              <a:gd name="connsiteX29" fmla="*/ 112801 w 1441934"/>
              <a:gd name="connsiteY29" fmla="*/ 577271 h 2035981"/>
              <a:gd name="connsiteX30" fmla="*/ 121850 w 1441934"/>
              <a:gd name="connsiteY30" fmla="*/ 680617 h 2035981"/>
              <a:gd name="connsiteX31" fmla="*/ 178524 w 1441934"/>
              <a:gd name="connsiteY31" fmla="*/ 825874 h 2035981"/>
              <a:gd name="connsiteX32" fmla="*/ 221386 w 1441934"/>
              <a:gd name="connsiteY32" fmla="*/ 892072 h 2035981"/>
              <a:gd name="connsiteX33" fmla="*/ 244247 w 1441934"/>
              <a:gd name="connsiteY33" fmla="*/ 921600 h 2035981"/>
              <a:gd name="connsiteX34" fmla="*/ 295681 w 1441934"/>
              <a:gd name="connsiteY34" fmla="*/ 1016374 h 2035981"/>
              <a:gd name="connsiteX35" fmla="*/ 319970 w 1441934"/>
              <a:gd name="connsiteY35" fmla="*/ 1153058 h 2035981"/>
              <a:gd name="connsiteX36" fmla="*/ 311874 w 1441934"/>
              <a:gd name="connsiteY36" fmla="*/ 1322603 h 2035981"/>
              <a:gd name="connsiteX37" fmla="*/ 277584 w 1441934"/>
              <a:gd name="connsiteY37" fmla="*/ 1397850 h 2035981"/>
              <a:gd name="connsiteX38" fmla="*/ 248533 w 1441934"/>
              <a:gd name="connsiteY38" fmla="*/ 1431664 h 2035981"/>
              <a:gd name="connsiteX39" fmla="*/ 7949 w 1441934"/>
              <a:gd name="connsiteY39" fmla="*/ 1611103 h 2035981"/>
              <a:gd name="connsiteX40" fmla="*/ 1635 w 1441934"/>
              <a:gd name="connsiteY40" fmla="*/ 1697549 h 2035981"/>
              <a:gd name="connsiteX41" fmla="*/ 321875 w 1441934"/>
              <a:gd name="connsiteY41" fmla="*/ 1465954 h 2035981"/>
              <a:gd name="connsiteX42" fmla="*/ 326638 w 1441934"/>
              <a:gd name="connsiteY42" fmla="*/ 1462620 h 2035981"/>
              <a:gd name="connsiteX43" fmla="*/ 390932 w 1441934"/>
              <a:gd name="connsiteY43" fmla="*/ 1330699 h 2035981"/>
              <a:gd name="connsiteX44" fmla="*/ 413792 w 1441934"/>
              <a:gd name="connsiteY44" fmla="*/ 1234020 h 2035981"/>
              <a:gd name="connsiteX45" fmla="*/ 437128 w 1441934"/>
              <a:gd name="connsiteY45" fmla="*/ 1156391 h 2035981"/>
              <a:gd name="connsiteX46" fmla="*/ 480943 w 1441934"/>
              <a:gd name="connsiteY46" fmla="*/ 1052569 h 2035981"/>
              <a:gd name="connsiteX47" fmla="*/ 472847 w 1441934"/>
              <a:gd name="connsiteY47" fmla="*/ 962081 h 2035981"/>
              <a:gd name="connsiteX48" fmla="*/ 475704 w 1441934"/>
              <a:gd name="connsiteY48" fmla="*/ 770152 h 2035981"/>
              <a:gd name="connsiteX49" fmla="*/ 486182 w 1441934"/>
              <a:gd name="connsiteY49" fmla="*/ 738720 h 2035981"/>
              <a:gd name="connsiteX50" fmla="*/ 545237 w 1441934"/>
              <a:gd name="connsiteY50" fmla="*/ 699191 h 2035981"/>
              <a:gd name="connsiteX51" fmla="*/ 619055 w 1441934"/>
              <a:gd name="connsiteY51" fmla="*/ 681570 h 2035981"/>
              <a:gd name="connsiteX52" fmla="*/ 756692 w 1441934"/>
              <a:gd name="connsiteY52" fmla="*/ 742054 h 2035981"/>
              <a:gd name="connsiteX53" fmla="*/ 842417 w 1441934"/>
              <a:gd name="connsiteY53" fmla="*/ 908265 h 2035981"/>
              <a:gd name="connsiteX54" fmla="*/ 835273 w 1441934"/>
              <a:gd name="connsiteY54" fmla="*/ 918742 h 2035981"/>
              <a:gd name="connsiteX55" fmla="*/ 737642 w 1441934"/>
              <a:gd name="connsiteY55" fmla="*/ 921600 h 2035981"/>
              <a:gd name="connsiteX56" fmla="*/ 658584 w 1441934"/>
              <a:gd name="connsiteY56" fmla="*/ 932554 h 2035981"/>
              <a:gd name="connsiteX57" fmla="*/ 688112 w 1441934"/>
              <a:gd name="connsiteY57" fmla="*/ 946841 h 2035981"/>
              <a:gd name="connsiteX58" fmla="*/ 1049585 w 1441934"/>
              <a:gd name="connsiteY58" fmla="*/ 946841 h 2035981"/>
              <a:gd name="connsiteX59" fmla="*/ 1071493 w 1441934"/>
              <a:gd name="connsiteY59" fmla="*/ 949222 h 2035981"/>
              <a:gd name="connsiteX60" fmla="*/ 1056253 w 1441934"/>
              <a:gd name="connsiteY60" fmla="*/ 1015421 h 2035981"/>
              <a:gd name="connsiteX61" fmla="*/ 1042918 w 1441934"/>
              <a:gd name="connsiteY61" fmla="*/ 1156867 h 2035981"/>
              <a:gd name="connsiteX62" fmla="*/ 1026726 w 1441934"/>
              <a:gd name="connsiteY62" fmla="*/ 1170679 h 2035981"/>
              <a:gd name="connsiteX63" fmla="*/ 982434 w 1441934"/>
              <a:gd name="connsiteY63" fmla="*/ 1173536 h 2035981"/>
              <a:gd name="connsiteX64" fmla="*/ 936714 w 1441934"/>
              <a:gd name="connsiteY64" fmla="*/ 1188776 h 2035981"/>
              <a:gd name="connsiteX65" fmla="*/ 793363 w 1441934"/>
              <a:gd name="connsiteY65" fmla="*/ 1164011 h 2035981"/>
              <a:gd name="connsiteX66" fmla="*/ 723354 w 1441934"/>
              <a:gd name="connsiteY66" fmla="*/ 1152105 h 2035981"/>
              <a:gd name="connsiteX67" fmla="*/ 664775 w 1441934"/>
              <a:gd name="connsiteY67" fmla="*/ 1140675 h 2035981"/>
              <a:gd name="connsiteX68" fmla="*/ 746690 w 1441934"/>
              <a:gd name="connsiteY68" fmla="*/ 1182109 h 2035981"/>
              <a:gd name="connsiteX69" fmla="*/ 930999 w 1441934"/>
              <a:gd name="connsiteY69" fmla="*/ 1240211 h 2035981"/>
              <a:gd name="connsiteX70" fmla="*/ 951954 w 1441934"/>
              <a:gd name="connsiteY70" fmla="*/ 1253070 h 2035981"/>
              <a:gd name="connsiteX71" fmla="*/ 989102 w 1441934"/>
              <a:gd name="connsiteY71" fmla="*/ 1286408 h 2035981"/>
              <a:gd name="connsiteX72" fmla="*/ 1101497 w 1441934"/>
              <a:gd name="connsiteY72" fmla="*/ 1374990 h 2035981"/>
              <a:gd name="connsiteX73" fmla="*/ 983387 w 1441934"/>
              <a:gd name="connsiteY73" fmla="*/ 1376895 h 2035981"/>
              <a:gd name="connsiteX74" fmla="*/ 894328 w 1441934"/>
              <a:gd name="connsiteY74" fmla="*/ 1400708 h 2035981"/>
              <a:gd name="connsiteX75" fmla="*/ 866229 w 1441934"/>
              <a:gd name="connsiteY75" fmla="*/ 1481194 h 2035981"/>
              <a:gd name="connsiteX76" fmla="*/ 843845 w 1441934"/>
              <a:gd name="connsiteY76" fmla="*/ 1585969 h 2035981"/>
              <a:gd name="connsiteX77" fmla="*/ 837654 w 1441934"/>
              <a:gd name="connsiteY77" fmla="*/ 1707889 h 2035981"/>
              <a:gd name="connsiteX78" fmla="*/ 931952 w 1441934"/>
              <a:gd name="connsiteY78" fmla="*/ 1961730 h 2035981"/>
              <a:gd name="connsiteX79" fmla="*/ 966659 w 1441934"/>
              <a:gd name="connsiteY79" fmla="*/ 2030432 h 2035981"/>
              <a:gd name="connsiteX80" fmla="*/ 1029289 w 1441934"/>
              <a:gd name="connsiteY80" fmla="*/ 2028050 h 2035981"/>
              <a:gd name="connsiteX81" fmla="*/ 950049 w 1441934"/>
              <a:gd name="connsiteY81" fmla="*/ 1863623 h 2035981"/>
              <a:gd name="connsiteX82" fmla="*/ 915283 w 1441934"/>
              <a:gd name="connsiteY82" fmla="*/ 1739321 h 2035981"/>
              <a:gd name="connsiteX83" fmla="*/ 918140 w 1441934"/>
              <a:gd name="connsiteY83" fmla="*/ 1626450 h 2035981"/>
              <a:gd name="connsiteX84" fmla="*/ 932904 w 1441934"/>
              <a:gd name="connsiteY84" fmla="*/ 1547869 h 2035981"/>
              <a:gd name="connsiteX85" fmla="*/ 940048 w 1441934"/>
              <a:gd name="connsiteY85" fmla="*/ 1509293 h 2035981"/>
              <a:gd name="connsiteX86" fmla="*/ 949097 w 1441934"/>
              <a:gd name="connsiteY86" fmla="*/ 1485956 h 2035981"/>
              <a:gd name="connsiteX87" fmla="*/ 972909 w 1441934"/>
              <a:gd name="connsiteY87" fmla="*/ 1463096 h 2035981"/>
              <a:gd name="connsiteX88" fmla="*/ 1112927 w 1441934"/>
              <a:gd name="connsiteY88" fmla="*/ 1449761 h 2035981"/>
              <a:gd name="connsiteX89" fmla="*/ 1243895 w 1441934"/>
              <a:gd name="connsiteY89" fmla="*/ 1462144 h 2035981"/>
              <a:gd name="connsiteX90" fmla="*/ 1301998 w 1441934"/>
              <a:gd name="connsiteY90" fmla="*/ 1442141 h 2035981"/>
              <a:gd name="connsiteX91" fmla="*/ 1321524 w 1441934"/>
              <a:gd name="connsiteY91" fmla="*/ 1404994 h 2035981"/>
              <a:gd name="connsiteX92" fmla="*/ 1414393 w 1441934"/>
              <a:gd name="connsiteY92" fmla="*/ 1216399 h 2035981"/>
              <a:gd name="connsiteX93" fmla="*/ 1438682 w 1441934"/>
              <a:gd name="connsiteY93" fmla="*/ 1015897 h 2035981"/>
              <a:gd name="connsiteX94" fmla="*/ 1430586 w 1441934"/>
              <a:gd name="connsiteY94" fmla="*/ 975416 h 2035981"/>
              <a:gd name="connsiteX95" fmla="*/ 1432967 w 1441934"/>
              <a:gd name="connsiteY95" fmla="*/ 970177 h 2035981"/>
              <a:gd name="connsiteX96" fmla="*/ 511423 w 1441934"/>
              <a:gd name="connsiteY96" fmla="*/ 447255 h 2035981"/>
              <a:gd name="connsiteX97" fmla="*/ 548570 w 1441934"/>
              <a:gd name="connsiteY97" fmla="*/ 449160 h 2035981"/>
              <a:gd name="connsiteX98" fmla="*/ 442843 w 1441934"/>
              <a:gd name="connsiteY98" fmla="*/ 509167 h 2035981"/>
              <a:gd name="connsiteX99" fmla="*/ 367119 w 1441934"/>
              <a:gd name="connsiteY99" fmla="*/ 512025 h 2035981"/>
              <a:gd name="connsiteX100" fmla="*/ 403314 w 1441934"/>
              <a:gd name="connsiteY100" fmla="*/ 423442 h 2035981"/>
              <a:gd name="connsiteX101" fmla="*/ 379502 w 1441934"/>
              <a:gd name="connsiteY101" fmla="*/ 436777 h 2035981"/>
              <a:gd name="connsiteX102" fmla="*/ 317589 w 1441934"/>
              <a:gd name="connsiteY102" fmla="*/ 490594 h 2035981"/>
              <a:gd name="connsiteX103" fmla="*/ 279013 w 1441934"/>
              <a:gd name="connsiteY103" fmla="*/ 516787 h 2035981"/>
              <a:gd name="connsiteX104" fmla="*/ 512375 w 1441934"/>
              <a:gd name="connsiteY104" fmla="*/ 316762 h 2035981"/>
              <a:gd name="connsiteX105" fmla="*/ 515233 w 1441934"/>
              <a:gd name="connsiteY105" fmla="*/ 319620 h 2035981"/>
              <a:gd name="connsiteX106" fmla="*/ 484277 w 1441934"/>
              <a:gd name="connsiteY106" fmla="*/ 363911 h 2035981"/>
              <a:gd name="connsiteX107" fmla="*/ 480943 w 1441934"/>
              <a:gd name="connsiteY107" fmla="*/ 372484 h 2035981"/>
              <a:gd name="connsiteX108" fmla="*/ 489992 w 1441934"/>
              <a:gd name="connsiteY108" fmla="*/ 373912 h 2035981"/>
              <a:gd name="connsiteX109" fmla="*/ 557143 w 1441934"/>
              <a:gd name="connsiteY109" fmla="*/ 362482 h 2035981"/>
              <a:gd name="connsiteX110" fmla="*/ 570002 w 1441934"/>
              <a:gd name="connsiteY110" fmla="*/ 362006 h 2035981"/>
              <a:gd name="connsiteX111" fmla="*/ 510470 w 1441934"/>
              <a:gd name="connsiteY111" fmla="*/ 416775 h 2035981"/>
              <a:gd name="connsiteX112" fmla="*/ 510470 w 1441934"/>
              <a:gd name="connsiteY112" fmla="*/ 416775 h 2035981"/>
              <a:gd name="connsiteX113" fmla="*/ 502374 w 1441934"/>
              <a:gd name="connsiteY113" fmla="*/ 432015 h 2035981"/>
              <a:gd name="connsiteX114" fmla="*/ 511423 w 1441934"/>
              <a:gd name="connsiteY114" fmla="*/ 447255 h 2035981"/>
              <a:gd name="connsiteX115" fmla="*/ 1073398 w 1441934"/>
              <a:gd name="connsiteY115" fmla="*/ 859211 h 2035981"/>
              <a:gd name="connsiteX116" fmla="*/ 1057682 w 1441934"/>
              <a:gd name="connsiteY116" fmla="*/ 861116 h 2035981"/>
              <a:gd name="connsiteX117" fmla="*/ 1064826 w 1441934"/>
              <a:gd name="connsiteY117" fmla="*/ 879214 h 2035981"/>
              <a:gd name="connsiteX118" fmla="*/ 1044347 w 1441934"/>
              <a:gd name="connsiteY118" fmla="*/ 906360 h 2035981"/>
              <a:gd name="connsiteX119" fmla="*/ 886708 w 1441934"/>
              <a:gd name="connsiteY119" fmla="*/ 907789 h 2035981"/>
              <a:gd name="connsiteX120" fmla="*/ 878612 w 1441934"/>
              <a:gd name="connsiteY120" fmla="*/ 895882 h 2035981"/>
              <a:gd name="connsiteX121" fmla="*/ 886232 w 1441934"/>
              <a:gd name="connsiteY121" fmla="*/ 835399 h 2035981"/>
              <a:gd name="connsiteX122" fmla="*/ 886232 w 1441934"/>
              <a:gd name="connsiteY122" fmla="*/ 835399 h 2035981"/>
              <a:gd name="connsiteX123" fmla="*/ 887660 w 1441934"/>
              <a:gd name="connsiteY123" fmla="*/ 827302 h 2035981"/>
              <a:gd name="connsiteX124" fmla="*/ 898614 w 1441934"/>
              <a:gd name="connsiteY124" fmla="*/ 730624 h 2035981"/>
              <a:gd name="connsiteX125" fmla="*/ 915759 w 1441934"/>
              <a:gd name="connsiteY125" fmla="*/ 665854 h 2035981"/>
              <a:gd name="connsiteX126" fmla="*/ 945287 w 1441934"/>
              <a:gd name="connsiteY126" fmla="*/ 645375 h 2035981"/>
              <a:gd name="connsiteX127" fmla="*/ 1135787 w 1441934"/>
              <a:gd name="connsiteY127" fmla="*/ 546315 h 2035981"/>
              <a:gd name="connsiteX128" fmla="*/ 1146740 w 1441934"/>
              <a:gd name="connsiteY128" fmla="*/ 545839 h 2035981"/>
              <a:gd name="connsiteX129" fmla="*/ 1143407 w 1441934"/>
              <a:gd name="connsiteY129" fmla="*/ 556792 h 2035981"/>
              <a:gd name="connsiteX130" fmla="*/ 1015295 w 1441934"/>
              <a:gd name="connsiteY130" fmla="*/ 718241 h 2035981"/>
              <a:gd name="connsiteX131" fmla="*/ 1020058 w 1441934"/>
              <a:gd name="connsiteY131" fmla="*/ 731100 h 2035981"/>
              <a:gd name="connsiteX132" fmla="*/ 1020058 w 1441934"/>
              <a:gd name="connsiteY132" fmla="*/ 731100 h 2035981"/>
              <a:gd name="connsiteX133" fmla="*/ 1095782 w 1441934"/>
              <a:gd name="connsiteY133" fmla="*/ 686809 h 2035981"/>
              <a:gd name="connsiteX134" fmla="*/ 1129595 w 1441934"/>
              <a:gd name="connsiteY134" fmla="*/ 666330 h 2035981"/>
              <a:gd name="connsiteX135" fmla="*/ 1135310 w 1441934"/>
              <a:gd name="connsiteY135" fmla="*/ 664425 h 2035981"/>
              <a:gd name="connsiteX136" fmla="*/ 1129595 w 1441934"/>
              <a:gd name="connsiteY136" fmla="*/ 666330 h 2035981"/>
              <a:gd name="connsiteX137" fmla="*/ 1163886 w 1441934"/>
              <a:gd name="connsiteY137" fmla="*/ 645851 h 2035981"/>
              <a:gd name="connsiteX138" fmla="*/ 1256278 w 1441934"/>
              <a:gd name="connsiteY138" fmla="*/ 589177 h 2035981"/>
              <a:gd name="connsiteX139" fmla="*/ 1271042 w 1441934"/>
              <a:gd name="connsiteY139" fmla="*/ 580129 h 2035981"/>
              <a:gd name="connsiteX140" fmla="*/ 1299140 w 1441934"/>
              <a:gd name="connsiteY140" fmla="*/ 590130 h 2035981"/>
              <a:gd name="connsiteX141" fmla="*/ 1310570 w 1441934"/>
              <a:gd name="connsiteY141" fmla="*/ 727766 h 2035981"/>
              <a:gd name="connsiteX142" fmla="*/ 1301522 w 1441934"/>
              <a:gd name="connsiteY142" fmla="*/ 768247 h 2035981"/>
              <a:gd name="connsiteX143" fmla="*/ 1301522 w 1441934"/>
              <a:gd name="connsiteY143" fmla="*/ 768247 h 2035981"/>
              <a:gd name="connsiteX144" fmla="*/ 1289615 w 1441934"/>
              <a:gd name="connsiteY144" fmla="*/ 850162 h 2035981"/>
              <a:gd name="connsiteX145" fmla="*/ 1276280 w 1441934"/>
              <a:gd name="connsiteY145" fmla="*/ 858735 h 2035981"/>
              <a:gd name="connsiteX146" fmla="*/ 1187222 w 1441934"/>
              <a:gd name="connsiteY146" fmla="*/ 858735 h 2035981"/>
              <a:gd name="connsiteX147" fmla="*/ 1073398 w 1441934"/>
              <a:gd name="connsiteY147" fmla="*/ 859211 h 2035981"/>
              <a:gd name="connsiteX148" fmla="*/ 1393914 w 1441934"/>
              <a:gd name="connsiteY148" fmla="*/ 1123054 h 2035981"/>
              <a:gd name="connsiteX149" fmla="*/ 1391057 w 1441934"/>
              <a:gd name="connsiteY149" fmla="*/ 1141151 h 2035981"/>
              <a:gd name="connsiteX150" fmla="*/ 1391057 w 1441934"/>
              <a:gd name="connsiteY150" fmla="*/ 1141151 h 2035981"/>
              <a:gd name="connsiteX151" fmla="*/ 1390580 w 1441934"/>
              <a:gd name="connsiteY151" fmla="*/ 1151153 h 2035981"/>
              <a:gd name="connsiteX152" fmla="*/ 1342955 w 1441934"/>
              <a:gd name="connsiteY152" fmla="*/ 1181633 h 2035981"/>
              <a:gd name="connsiteX153" fmla="*/ 1254849 w 1441934"/>
              <a:gd name="connsiteY153" fmla="*/ 1157820 h 2035981"/>
              <a:gd name="connsiteX154" fmla="*/ 1194842 w 1441934"/>
              <a:gd name="connsiteY154" fmla="*/ 1147342 h 2035981"/>
              <a:gd name="connsiteX155" fmla="*/ 1180554 w 1441934"/>
              <a:gd name="connsiteY155" fmla="*/ 1150676 h 2035981"/>
              <a:gd name="connsiteX156" fmla="*/ 1197223 w 1441934"/>
              <a:gd name="connsiteY156" fmla="*/ 1163535 h 2035981"/>
              <a:gd name="connsiteX157" fmla="*/ 1197223 w 1441934"/>
              <a:gd name="connsiteY157" fmla="*/ 1163535 h 2035981"/>
              <a:gd name="connsiteX158" fmla="*/ 1269613 w 1441934"/>
              <a:gd name="connsiteY158" fmla="*/ 1190205 h 2035981"/>
              <a:gd name="connsiteX159" fmla="*/ 1269613 w 1441934"/>
              <a:gd name="connsiteY159" fmla="*/ 1190205 h 2035981"/>
              <a:gd name="connsiteX160" fmla="*/ 1289615 w 1441934"/>
              <a:gd name="connsiteY160" fmla="*/ 1197349 h 2035981"/>
              <a:gd name="connsiteX161" fmla="*/ 1289615 w 1441934"/>
              <a:gd name="connsiteY161" fmla="*/ 1197349 h 2035981"/>
              <a:gd name="connsiteX162" fmla="*/ 1362958 w 1441934"/>
              <a:gd name="connsiteY162" fmla="*/ 1223543 h 2035981"/>
              <a:gd name="connsiteX163" fmla="*/ 1368673 w 1441934"/>
              <a:gd name="connsiteY163" fmla="*/ 1237354 h 2035981"/>
              <a:gd name="connsiteX164" fmla="*/ 1345337 w 1441934"/>
              <a:gd name="connsiteY164" fmla="*/ 1279740 h 2035981"/>
              <a:gd name="connsiteX165" fmla="*/ 1345337 w 1441934"/>
              <a:gd name="connsiteY165" fmla="*/ 1279740 h 2035981"/>
              <a:gd name="connsiteX166" fmla="*/ 1334383 w 1441934"/>
              <a:gd name="connsiteY166" fmla="*/ 1300219 h 2035981"/>
              <a:gd name="connsiteX167" fmla="*/ 1334383 w 1441934"/>
              <a:gd name="connsiteY167" fmla="*/ 1300219 h 2035981"/>
              <a:gd name="connsiteX168" fmla="*/ 1291520 w 1441934"/>
              <a:gd name="connsiteY168" fmla="*/ 1381181 h 2035981"/>
              <a:gd name="connsiteX169" fmla="*/ 1237228 w 1441934"/>
              <a:gd name="connsiteY169" fmla="*/ 1392611 h 2035981"/>
              <a:gd name="connsiteX170" fmla="*/ 1137215 w 1441934"/>
              <a:gd name="connsiteY170" fmla="*/ 1327841 h 2035981"/>
              <a:gd name="connsiteX171" fmla="*/ 1137215 w 1441934"/>
              <a:gd name="connsiteY171" fmla="*/ 1327841 h 2035981"/>
              <a:gd name="connsiteX172" fmla="*/ 1028154 w 1441934"/>
              <a:gd name="connsiteY172" fmla="*/ 1256404 h 2035981"/>
              <a:gd name="connsiteX173" fmla="*/ 1011962 w 1441934"/>
              <a:gd name="connsiteY173" fmla="*/ 1224971 h 2035981"/>
              <a:gd name="connsiteX174" fmla="*/ 1019105 w 1441934"/>
              <a:gd name="connsiteY174" fmla="*/ 1219733 h 2035981"/>
              <a:gd name="connsiteX175" fmla="*/ 1062444 w 1441934"/>
              <a:gd name="connsiteY175" fmla="*/ 1222590 h 2035981"/>
              <a:gd name="connsiteX176" fmla="*/ 1084352 w 1441934"/>
              <a:gd name="connsiteY176" fmla="*/ 1202588 h 2035981"/>
              <a:gd name="connsiteX177" fmla="*/ 1087209 w 1441934"/>
              <a:gd name="connsiteY177" fmla="*/ 1186871 h 2035981"/>
              <a:gd name="connsiteX178" fmla="*/ 1087209 w 1441934"/>
              <a:gd name="connsiteY178" fmla="*/ 1186871 h 2035981"/>
              <a:gd name="connsiteX179" fmla="*/ 1088162 w 1441934"/>
              <a:gd name="connsiteY179" fmla="*/ 1173060 h 2035981"/>
              <a:gd name="connsiteX180" fmla="*/ 1089590 w 1441934"/>
              <a:gd name="connsiteY180" fmla="*/ 1164964 h 2035981"/>
              <a:gd name="connsiteX181" fmla="*/ 1089590 w 1441934"/>
              <a:gd name="connsiteY181" fmla="*/ 1164964 h 2035981"/>
              <a:gd name="connsiteX182" fmla="*/ 1092924 w 1441934"/>
              <a:gd name="connsiteY182" fmla="*/ 1133531 h 2035981"/>
              <a:gd name="connsiteX183" fmla="*/ 1092924 w 1441934"/>
              <a:gd name="connsiteY183" fmla="*/ 1133531 h 2035981"/>
              <a:gd name="connsiteX184" fmla="*/ 1112927 w 1441934"/>
              <a:gd name="connsiteY184" fmla="*/ 955890 h 2035981"/>
              <a:gd name="connsiteX185" fmla="*/ 1116260 w 1441934"/>
              <a:gd name="connsiteY185" fmla="*/ 937792 h 2035981"/>
              <a:gd name="connsiteX186" fmla="*/ 1147217 w 1441934"/>
              <a:gd name="connsiteY186" fmla="*/ 912075 h 2035981"/>
              <a:gd name="connsiteX187" fmla="*/ 1310570 w 1441934"/>
              <a:gd name="connsiteY187" fmla="*/ 902550 h 2035981"/>
              <a:gd name="connsiteX188" fmla="*/ 1343432 w 1441934"/>
              <a:gd name="connsiteY188" fmla="*/ 907789 h 2035981"/>
              <a:gd name="connsiteX189" fmla="*/ 1369626 w 1441934"/>
              <a:gd name="connsiteY189" fmla="*/ 938745 h 2035981"/>
              <a:gd name="connsiteX190" fmla="*/ 1390580 w 1441934"/>
              <a:gd name="connsiteY190" fmla="*/ 1045901 h 2035981"/>
              <a:gd name="connsiteX191" fmla="*/ 1379151 w 1441934"/>
              <a:gd name="connsiteY191" fmla="*/ 1059236 h 2035981"/>
              <a:gd name="connsiteX192" fmla="*/ 1308189 w 1441934"/>
              <a:gd name="connsiteY192" fmla="*/ 1058760 h 2035981"/>
              <a:gd name="connsiteX193" fmla="*/ 1308189 w 1441934"/>
              <a:gd name="connsiteY193" fmla="*/ 1058760 h 2035981"/>
              <a:gd name="connsiteX194" fmla="*/ 1288663 w 1441934"/>
              <a:gd name="connsiteY194" fmla="*/ 1058760 h 2035981"/>
              <a:gd name="connsiteX195" fmla="*/ 1288663 w 1441934"/>
              <a:gd name="connsiteY195" fmla="*/ 1058760 h 2035981"/>
              <a:gd name="connsiteX196" fmla="*/ 1201033 w 1441934"/>
              <a:gd name="connsiteY196" fmla="*/ 1059236 h 2035981"/>
              <a:gd name="connsiteX197" fmla="*/ 1188174 w 1441934"/>
              <a:gd name="connsiteY197" fmla="*/ 1066380 h 2035981"/>
              <a:gd name="connsiteX198" fmla="*/ 1199604 w 1441934"/>
              <a:gd name="connsiteY198" fmla="*/ 1074476 h 2035981"/>
              <a:gd name="connsiteX199" fmla="*/ 1230084 w 1441934"/>
              <a:gd name="connsiteY199" fmla="*/ 1077810 h 2035981"/>
              <a:gd name="connsiteX200" fmla="*/ 1233894 w 1441934"/>
              <a:gd name="connsiteY200" fmla="*/ 1078763 h 2035981"/>
              <a:gd name="connsiteX201" fmla="*/ 1305808 w 1441934"/>
              <a:gd name="connsiteY201" fmla="*/ 1084001 h 2035981"/>
              <a:gd name="connsiteX202" fmla="*/ 1361529 w 1441934"/>
              <a:gd name="connsiteY202" fmla="*/ 1086383 h 2035981"/>
              <a:gd name="connsiteX203" fmla="*/ 1393914 w 1441934"/>
              <a:gd name="connsiteY203" fmla="*/ 1123054 h 20359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1441934" h="2035981">
                <a:moveTo>
                  <a:pt x="1432967" y="970177"/>
                </a:moveTo>
                <a:cubicBezTo>
                  <a:pt x="1430109" y="964462"/>
                  <a:pt x="1426299" y="961129"/>
                  <a:pt x="1423918" y="956842"/>
                </a:cubicBezTo>
                <a:cubicBezTo>
                  <a:pt x="1413440" y="935411"/>
                  <a:pt x="1414393" y="910646"/>
                  <a:pt x="1406297" y="888262"/>
                </a:cubicBezTo>
                <a:cubicBezTo>
                  <a:pt x="1397724" y="864450"/>
                  <a:pt x="1383913" y="843019"/>
                  <a:pt x="1372483" y="820159"/>
                </a:cubicBezTo>
                <a:cubicBezTo>
                  <a:pt x="1367721" y="809681"/>
                  <a:pt x="1364387" y="799204"/>
                  <a:pt x="1365815" y="787774"/>
                </a:cubicBezTo>
                <a:cubicBezTo>
                  <a:pt x="1362482" y="763961"/>
                  <a:pt x="1362482" y="739672"/>
                  <a:pt x="1364387" y="715384"/>
                </a:cubicBezTo>
                <a:cubicBezTo>
                  <a:pt x="1365815" y="696334"/>
                  <a:pt x="1372959" y="679189"/>
                  <a:pt x="1370578" y="659662"/>
                </a:cubicBezTo>
                <a:cubicBezTo>
                  <a:pt x="1368673" y="643470"/>
                  <a:pt x="1361053" y="628706"/>
                  <a:pt x="1359148" y="612990"/>
                </a:cubicBezTo>
                <a:cubicBezTo>
                  <a:pt x="1356767" y="596797"/>
                  <a:pt x="1358196" y="580129"/>
                  <a:pt x="1356290" y="563936"/>
                </a:cubicBezTo>
                <a:cubicBezTo>
                  <a:pt x="1351528" y="517264"/>
                  <a:pt x="1362005" y="471544"/>
                  <a:pt x="1372007" y="424871"/>
                </a:cubicBezTo>
                <a:cubicBezTo>
                  <a:pt x="1378198" y="395344"/>
                  <a:pt x="1360101" y="370579"/>
                  <a:pt x="1359624" y="342956"/>
                </a:cubicBezTo>
                <a:cubicBezTo>
                  <a:pt x="1359148" y="313429"/>
                  <a:pt x="1357243" y="284377"/>
                  <a:pt x="1355338" y="255326"/>
                </a:cubicBezTo>
                <a:cubicBezTo>
                  <a:pt x="1353433" y="224846"/>
                  <a:pt x="1314380" y="204367"/>
                  <a:pt x="1287711" y="191508"/>
                </a:cubicBezTo>
                <a:cubicBezTo>
                  <a:pt x="1276280" y="185793"/>
                  <a:pt x="1264374" y="181031"/>
                  <a:pt x="1252468" y="176268"/>
                </a:cubicBezTo>
                <a:cubicBezTo>
                  <a:pt x="1243419" y="172458"/>
                  <a:pt x="1235323" y="168172"/>
                  <a:pt x="1228179" y="161505"/>
                </a:cubicBezTo>
                <a:cubicBezTo>
                  <a:pt x="1214844" y="149122"/>
                  <a:pt x="1200557" y="137692"/>
                  <a:pt x="1185793" y="127215"/>
                </a:cubicBezTo>
                <a:cubicBezTo>
                  <a:pt x="1186269" y="118642"/>
                  <a:pt x="1177697" y="116737"/>
                  <a:pt x="1174363" y="111022"/>
                </a:cubicBezTo>
                <a:cubicBezTo>
                  <a:pt x="1158170" y="101973"/>
                  <a:pt x="1141026" y="93877"/>
                  <a:pt x="1122452" y="91020"/>
                </a:cubicBezTo>
                <a:cubicBezTo>
                  <a:pt x="1086733" y="85305"/>
                  <a:pt x="1047204" y="64826"/>
                  <a:pt x="1011485" y="52920"/>
                </a:cubicBezTo>
                <a:cubicBezTo>
                  <a:pt x="991007" y="46252"/>
                  <a:pt x="969576" y="35775"/>
                  <a:pt x="948620" y="31965"/>
                </a:cubicBezTo>
                <a:cubicBezTo>
                  <a:pt x="929094" y="28155"/>
                  <a:pt x="907663" y="29107"/>
                  <a:pt x="887660" y="26726"/>
                </a:cubicBezTo>
                <a:cubicBezTo>
                  <a:pt x="862895" y="23392"/>
                  <a:pt x="838607" y="13867"/>
                  <a:pt x="813365" y="17677"/>
                </a:cubicBezTo>
                <a:cubicBezTo>
                  <a:pt x="778599" y="10533"/>
                  <a:pt x="745262" y="-897"/>
                  <a:pt x="708590" y="56"/>
                </a:cubicBezTo>
                <a:cubicBezTo>
                  <a:pt x="677158" y="1008"/>
                  <a:pt x="645725" y="2913"/>
                  <a:pt x="615245" y="11010"/>
                </a:cubicBezTo>
                <a:cubicBezTo>
                  <a:pt x="541903" y="30536"/>
                  <a:pt x="467132" y="34346"/>
                  <a:pt x="405219" y="83876"/>
                </a:cubicBezTo>
                <a:cubicBezTo>
                  <a:pt x="373310" y="109117"/>
                  <a:pt x="335686" y="129120"/>
                  <a:pt x="307111" y="158171"/>
                </a:cubicBezTo>
                <a:cubicBezTo>
                  <a:pt x="285204" y="180555"/>
                  <a:pt x="264249" y="203891"/>
                  <a:pt x="244723" y="228180"/>
                </a:cubicBezTo>
                <a:cubicBezTo>
                  <a:pt x="227102" y="250087"/>
                  <a:pt x="205670" y="267232"/>
                  <a:pt x="191859" y="292474"/>
                </a:cubicBezTo>
                <a:cubicBezTo>
                  <a:pt x="176619" y="320096"/>
                  <a:pt x="159950" y="350576"/>
                  <a:pt x="149473" y="380580"/>
                </a:cubicBezTo>
                <a:cubicBezTo>
                  <a:pt x="128042" y="443921"/>
                  <a:pt x="113754" y="510120"/>
                  <a:pt x="112801" y="577271"/>
                </a:cubicBezTo>
                <a:cubicBezTo>
                  <a:pt x="112325" y="612037"/>
                  <a:pt x="114706" y="646327"/>
                  <a:pt x="121850" y="680617"/>
                </a:cubicBezTo>
                <a:cubicBezTo>
                  <a:pt x="132804" y="731576"/>
                  <a:pt x="152806" y="780630"/>
                  <a:pt x="178524" y="825874"/>
                </a:cubicBezTo>
                <a:cubicBezTo>
                  <a:pt x="191383" y="848734"/>
                  <a:pt x="205670" y="870641"/>
                  <a:pt x="221386" y="892072"/>
                </a:cubicBezTo>
                <a:cubicBezTo>
                  <a:pt x="228530" y="902074"/>
                  <a:pt x="236627" y="911599"/>
                  <a:pt x="244247" y="921600"/>
                </a:cubicBezTo>
                <a:cubicBezTo>
                  <a:pt x="268059" y="951604"/>
                  <a:pt x="287585" y="978750"/>
                  <a:pt x="295681" y="1016374"/>
                </a:cubicBezTo>
                <a:cubicBezTo>
                  <a:pt x="305683" y="1061617"/>
                  <a:pt x="315208" y="1106861"/>
                  <a:pt x="319970" y="1153058"/>
                </a:cubicBezTo>
                <a:cubicBezTo>
                  <a:pt x="325685" y="1209255"/>
                  <a:pt x="327114" y="1267358"/>
                  <a:pt x="311874" y="1322603"/>
                </a:cubicBezTo>
                <a:cubicBezTo>
                  <a:pt x="304730" y="1349273"/>
                  <a:pt x="293300" y="1374990"/>
                  <a:pt x="277584" y="1397850"/>
                </a:cubicBezTo>
                <a:cubicBezTo>
                  <a:pt x="269011" y="1410233"/>
                  <a:pt x="259010" y="1421186"/>
                  <a:pt x="248533" y="1431664"/>
                </a:cubicBezTo>
                <a:cubicBezTo>
                  <a:pt x="239484" y="1440236"/>
                  <a:pt x="73345" y="1560584"/>
                  <a:pt x="7949" y="1611103"/>
                </a:cubicBezTo>
                <a:cubicBezTo>
                  <a:pt x="283" y="1669359"/>
                  <a:pt x="-1877" y="1650100"/>
                  <a:pt x="1635" y="1697549"/>
                </a:cubicBezTo>
                <a:cubicBezTo>
                  <a:pt x="97962" y="1622712"/>
                  <a:pt x="306635" y="1476431"/>
                  <a:pt x="321875" y="1465954"/>
                </a:cubicBezTo>
                <a:cubicBezTo>
                  <a:pt x="323304" y="1465001"/>
                  <a:pt x="325685" y="1464049"/>
                  <a:pt x="326638" y="1462620"/>
                </a:cubicBezTo>
                <a:cubicBezTo>
                  <a:pt x="353308" y="1418805"/>
                  <a:pt x="376168" y="1380229"/>
                  <a:pt x="390932" y="1330699"/>
                </a:cubicBezTo>
                <a:cubicBezTo>
                  <a:pt x="400457" y="1299266"/>
                  <a:pt x="408553" y="1266881"/>
                  <a:pt x="413792" y="1234020"/>
                </a:cubicBezTo>
                <a:cubicBezTo>
                  <a:pt x="418554" y="1206874"/>
                  <a:pt x="414268" y="1174489"/>
                  <a:pt x="437128" y="1156391"/>
                </a:cubicBezTo>
                <a:cubicBezTo>
                  <a:pt x="467608" y="1132103"/>
                  <a:pt x="473799" y="1088764"/>
                  <a:pt x="480943" y="1052569"/>
                </a:cubicBezTo>
                <a:cubicBezTo>
                  <a:pt x="487134" y="1022565"/>
                  <a:pt x="476657" y="993990"/>
                  <a:pt x="472847" y="962081"/>
                </a:cubicBezTo>
                <a:cubicBezTo>
                  <a:pt x="466179" y="901121"/>
                  <a:pt x="461893" y="830160"/>
                  <a:pt x="475704" y="770152"/>
                </a:cubicBezTo>
                <a:cubicBezTo>
                  <a:pt x="478085" y="759199"/>
                  <a:pt x="480943" y="748245"/>
                  <a:pt x="486182" y="738720"/>
                </a:cubicBezTo>
                <a:cubicBezTo>
                  <a:pt x="496659" y="721099"/>
                  <a:pt x="527139" y="707764"/>
                  <a:pt x="545237" y="699191"/>
                </a:cubicBezTo>
                <a:cubicBezTo>
                  <a:pt x="568573" y="688237"/>
                  <a:pt x="593814" y="682046"/>
                  <a:pt x="619055" y="681570"/>
                </a:cubicBezTo>
                <a:cubicBezTo>
                  <a:pt x="671443" y="680141"/>
                  <a:pt x="721925" y="702525"/>
                  <a:pt x="756692" y="742054"/>
                </a:cubicBezTo>
                <a:cubicBezTo>
                  <a:pt x="799078" y="790155"/>
                  <a:pt x="822414" y="848257"/>
                  <a:pt x="842417" y="908265"/>
                </a:cubicBezTo>
                <a:cubicBezTo>
                  <a:pt x="844798" y="915409"/>
                  <a:pt x="842417" y="918266"/>
                  <a:pt x="835273" y="918742"/>
                </a:cubicBezTo>
                <a:cubicBezTo>
                  <a:pt x="802888" y="920647"/>
                  <a:pt x="770027" y="921124"/>
                  <a:pt x="737642" y="921600"/>
                </a:cubicBezTo>
                <a:cubicBezTo>
                  <a:pt x="722402" y="922076"/>
                  <a:pt x="669062" y="915885"/>
                  <a:pt x="658584" y="932554"/>
                </a:cubicBezTo>
                <a:cubicBezTo>
                  <a:pt x="648583" y="948270"/>
                  <a:pt x="679063" y="946841"/>
                  <a:pt x="688112" y="946841"/>
                </a:cubicBezTo>
                <a:lnTo>
                  <a:pt x="1049585" y="946841"/>
                </a:lnTo>
                <a:cubicBezTo>
                  <a:pt x="1056729" y="946841"/>
                  <a:pt x="1064349" y="945412"/>
                  <a:pt x="1071493" y="949222"/>
                </a:cubicBezTo>
                <a:cubicBezTo>
                  <a:pt x="1056729" y="957795"/>
                  <a:pt x="1058158" y="1000657"/>
                  <a:pt x="1056253" y="1015421"/>
                </a:cubicBezTo>
                <a:cubicBezTo>
                  <a:pt x="1049109" y="1064475"/>
                  <a:pt x="1047680" y="1108766"/>
                  <a:pt x="1042918" y="1156867"/>
                </a:cubicBezTo>
                <a:cubicBezTo>
                  <a:pt x="1041965" y="1167345"/>
                  <a:pt x="1036251" y="1170679"/>
                  <a:pt x="1026726" y="1170679"/>
                </a:cubicBezTo>
                <a:cubicBezTo>
                  <a:pt x="1012914" y="1170679"/>
                  <a:pt x="996722" y="1170203"/>
                  <a:pt x="982434" y="1173536"/>
                </a:cubicBezTo>
                <a:cubicBezTo>
                  <a:pt x="967670" y="1176870"/>
                  <a:pt x="951478" y="1191158"/>
                  <a:pt x="936714" y="1188776"/>
                </a:cubicBezTo>
                <a:lnTo>
                  <a:pt x="793363" y="1164011"/>
                </a:lnTo>
                <a:lnTo>
                  <a:pt x="723354" y="1152105"/>
                </a:lnTo>
                <a:cubicBezTo>
                  <a:pt x="712877" y="1150200"/>
                  <a:pt x="672872" y="1133055"/>
                  <a:pt x="664775" y="1140675"/>
                </a:cubicBezTo>
                <a:cubicBezTo>
                  <a:pt x="648107" y="1155915"/>
                  <a:pt x="738118" y="1180204"/>
                  <a:pt x="746690" y="1182109"/>
                </a:cubicBezTo>
                <a:cubicBezTo>
                  <a:pt x="810032" y="1197349"/>
                  <a:pt x="869087" y="1221161"/>
                  <a:pt x="930999" y="1240211"/>
                </a:cubicBezTo>
                <a:cubicBezTo>
                  <a:pt x="939095" y="1242593"/>
                  <a:pt x="945763" y="1246879"/>
                  <a:pt x="951954" y="1253070"/>
                </a:cubicBezTo>
                <a:cubicBezTo>
                  <a:pt x="966242" y="1257833"/>
                  <a:pt x="978624" y="1276406"/>
                  <a:pt x="989102" y="1286408"/>
                </a:cubicBezTo>
                <a:cubicBezTo>
                  <a:pt x="1024820" y="1321174"/>
                  <a:pt x="1060539" y="1346891"/>
                  <a:pt x="1101497" y="1374990"/>
                </a:cubicBezTo>
                <a:cubicBezTo>
                  <a:pt x="1061968" y="1379753"/>
                  <a:pt x="1022439" y="1378324"/>
                  <a:pt x="983387" y="1376895"/>
                </a:cubicBezTo>
                <a:cubicBezTo>
                  <a:pt x="951478" y="1375466"/>
                  <a:pt x="917664" y="1375466"/>
                  <a:pt x="894328" y="1400708"/>
                </a:cubicBezTo>
                <a:cubicBezTo>
                  <a:pt x="873849" y="1423091"/>
                  <a:pt x="872897" y="1453571"/>
                  <a:pt x="866229" y="1481194"/>
                </a:cubicBezTo>
                <a:cubicBezTo>
                  <a:pt x="857657" y="1515960"/>
                  <a:pt x="849084" y="1550250"/>
                  <a:pt x="843845" y="1585969"/>
                </a:cubicBezTo>
                <a:cubicBezTo>
                  <a:pt x="838607" y="1626450"/>
                  <a:pt x="836225" y="1666931"/>
                  <a:pt x="837654" y="1707889"/>
                </a:cubicBezTo>
                <a:cubicBezTo>
                  <a:pt x="840988" y="1801710"/>
                  <a:pt x="910451" y="1907973"/>
                  <a:pt x="931952" y="1961730"/>
                </a:cubicBezTo>
                <a:cubicBezTo>
                  <a:pt x="953453" y="2015487"/>
                  <a:pt x="950436" y="2019379"/>
                  <a:pt x="966659" y="2030432"/>
                </a:cubicBezTo>
                <a:cubicBezTo>
                  <a:pt x="982882" y="2041485"/>
                  <a:pt x="1002975" y="2033526"/>
                  <a:pt x="1029289" y="2028050"/>
                </a:cubicBezTo>
                <a:cubicBezTo>
                  <a:pt x="1019108" y="1987510"/>
                  <a:pt x="961955" y="1906485"/>
                  <a:pt x="950049" y="1863623"/>
                </a:cubicBezTo>
                <a:cubicBezTo>
                  <a:pt x="938619" y="1822189"/>
                  <a:pt x="926713" y="1780755"/>
                  <a:pt x="915283" y="1739321"/>
                </a:cubicBezTo>
                <a:cubicBezTo>
                  <a:pt x="905282" y="1703603"/>
                  <a:pt x="912425" y="1662645"/>
                  <a:pt x="918140" y="1626450"/>
                </a:cubicBezTo>
                <a:cubicBezTo>
                  <a:pt x="922427" y="1600256"/>
                  <a:pt x="927665" y="1574063"/>
                  <a:pt x="932904" y="1547869"/>
                </a:cubicBezTo>
                <a:cubicBezTo>
                  <a:pt x="935285" y="1535010"/>
                  <a:pt x="936714" y="1521675"/>
                  <a:pt x="940048" y="1509293"/>
                </a:cubicBezTo>
                <a:cubicBezTo>
                  <a:pt x="942429" y="1501196"/>
                  <a:pt x="947668" y="1494053"/>
                  <a:pt x="949097" y="1485956"/>
                </a:cubicBezTo>
                <a:cubicBezTo>
                  <a:pt x="951954" y="1472621"/>
                  <a:pt x="960527" y="1465478"/>
                  <a:pt x="972909" y="1463096"/>
                </a:cubicBezTo>
                <a:cubicBezTo>
                  <a:pt x="1019105" y="1454524"/>
                  <a:pt x="1065778" y="1450238"/>
                  <a:pt x="1112927" y="1449761"/>
                </a:cubicBezTo>
                <a:cubicBezTo>
                  <a:pt x="1155313" y="1449285"/>
                  <a:pt x="1203890" y="1446428"/>
                  <a:pt x="1243895" y="1462144"/>
                </a:cubicBezTo>
                <a:cubicBezTo>
                  <a:pt x="1269137" y="1472145"/>
                  <a:pt x="1286758" y="1470240"/>
                  <a:pt x="1301998" y="1442141"/>
                </a:cubicBezTo>
                <a:cubicBezTo>
                  <a:pt x="1309618" y="1430235"/>
                  <a:pt x="1315809" y="1417376"/>
                  <a:pt x="1321524" y="1404994"/>
                </a:cubicBezTo>
                <a:cubicBezTo>
                  <a:pt x="1351528" y="1342129"/>
                  <a:pt x="1392009" y="1282121"/>
                  <a:pt x="1414393" y="1216399"/>
                </a:cubicBezTo>
                <a:cubicBezTo>
                  <a:pt x="1435824" y="1152581"/>
                  <a:pt x="1448207" y="1083049"/>
                  <a:pt x="1438682" y="1015897"/>
                </a:cubicBezTo>
                <a:cubicBezTo>
                  <a:pt x="1436777" y="1002562"/>
                  <a:pt x="1434872" y="988275"/>
                  <a:pt x="1430586" y="975416"/>
                </a:cubicBezTo>
                <a:cubicBezTo>
                  <a:pt x="1433919" y="972559"/>
                  <a:pt x="1433443" y="971130"/>
                  <a:pt x="1432967" y="970177"/>
                </a:cubicBezTo>
                <a:close/>
                <a:moveTo>
                  <a:pt x="511423" y="447255"/>
                </a:moveTo>
                <a:cubicBezTo>
                  <a:pt x="523805" y="447255"/>
                  <a:pt x="536188" y="447255"/>
                  <a:pt x="548570" y="449160"/>
                </a:cubicBezTo>
                <a:cubicBezTo>
                  <a:pt x="516662" y="475354"/>
                  <a:pt x="483324" y="498214"/>
                  <a:pt x="442843" y="509167"/>
                </a:cubicBezTo>
                <a:cubicBezTo>
                  <a:pt x="418554" y="516787"/>
                  <a:pt x="393789" y="516311"/>
                  <a:pt x="367119" y="512025"/>
                </a:cubicBezTo>
                <a:cubicBezTo>
                  <a:pt x="403314" y="492022"/>
                  <a:pt x="404743" y="458685"/>
                  <a:pt x="403314" y="423442"/>
                </a:cubicBezTo>
                <a:cubicBezTo>
                  <a:pt x="393789" y="423442"/>
                  <a:pt x="386645" y="431062"/>
                  <a:pt x="379502" y="436777"/>
                </a:cubicBezTo>
                <a:cubicBezTo>
                  <a:pt x="358547" y="454399"/>
                  <a:pt x="338068" y="472496"/>
                  <a:pt x="317589" y="490594"/>
                </a:cubicBezTo>
                <a:cubicBezTo>
                  <a:pt x="305683" y="500595"/>
                  <a:pt x="294253" y="511549"/>
                  <a:pt x="279013" y="516787"/>
                </a:cubicBezTo>
                <a:cubicBezTo>
                  <a:pt x="342354" y="432491"/>
                  <a:pt x="413792" y="358672"/>
                  <a:pt x="512375" y="316762"/>
                </a:cubicBezTo>
                <a:lnTo>
                  <a:pt x="515233" y="319620"/>
                </a:lnTo>
                <a:cubicBezTo>
                  <a:pt x="504755" y="334384"/>
                  <a:pt x="494754" y="349147"/>
                  <a:pt x="484277" y="363911"/>
                </a:cubicBezTo>
                <a:cubicBezTo>
                  <a:pt x="482372" y="366292"/>
                  <a:pt x="479038" y="369150"/>
                  <a:pt x="480943" y="372484"/>
                </a:cubicBezTo>
                <a:cubicBezTo>
                  <a:pt x="482848" y="375817"/>
                  <a:pt x="487134" y="374389"/>
                  <a:pt x="489992" y="373912"/>
                </a:cubicBezTo>
                <a:lnTo>
                  <a:pt x="557143" y="362482"/>
                </a:lnTo>
                <a:cubicBezTo>
                  <a:pt x="560953" y="362006"/>
                  <a:pt x="565239" y="361530"/>
                  <a:pt x="570002" y="362006"/>
                </a:cubicBezTo>
                <a:cubicBezTo>
                  <a:pt x="545713" y="375817"/>
                  <a:pt x="527615" y="395344"/>
                  <a:pt x="510470" y="416775"/>
                </a:cubicBezTo>
                <a:lnTo>
                  <a:pt x="510470" y="416775"/>
                </a:lnTo>
                <a:cubicBezTo>
                  <a:pt x="507613" y="422014"/>
                  <a:pt x="505232" y="426776"/>
                  <a:pt x="502374" y="432015"/>
                </a:cubicBezTo>
                <a:cubicBezTo>
                  <a:pt x="495230" y="445826"/>
                  <a:pt x="496183" y="447255"/>
                  <a:pt x="511423" y="447255"/>
                </a:cubicBezTo>
                <a:close/>
                <a:moveTo>
                  <a:pt x="1073398" y="859211"/>
                </a:moveTo>
                <a:cubicBezTo>
                  <a:pt x="1068159" y="859211"/>
                  <a:pt x="1062444" y="858735"/>
                  <a:pt x="1057682" y="861116"/>
                </a:cubicBezTo>
                <a:cubicBezTo>
                  <a:pt x="1062444" y="866355"/>
                  <a:pt x="1063873" y="873022"/>
                  <a:pt x="1064826" y="879214"/>
                </a:cubicBezTo>
                <a:cubicBezTo>
                  <a:pt x="1067683" y="895882"/>
                  <a:pt x="1061492" y="905407"/>
                  <a:pt x="1044347" y="906360"/>
                </a:cubicBezTo>
                <a:cubicBezTo>
                  <a:pt x="991959" y="909694"/>
                  <a:pt x="939095" y="909217"/>
                  <a:pt x="886708" y="907789"/>
                </a:cubicBezTo>
                <a:cubicBezTo>
                  <a:pt x="877659" y="907789"/>
                  <a:pt x="878135" y="901597"/>
                  <a:pt x="878612" y="895882"/>
                </a:cubicBezTo>
                <a:cubicBezTo>
                  <a:pt x="880993" y="875880"/>
                  <a:pt x="883850" y="855877"/>
                  <a:pt x="886232" y="835399"/>
                </a:cubicBezTo>
                <a:lnTo>
                  <a:pt x="886232" y="835399"/>
                </a:lnTo>
                <a:cubicBezTo>
                  <a:pt x="886708" y="832541"/>
                  <a:pt x="887184" y="830160"/>
                  <a:pt x="887660" y="827302"/>
                </a:cubicBezTo>
                <a:cubicBezTo>
                  <a:pt x="888613" y="794917"/>
                  <a:pt x="894328" y="762532"/>
                  <a:pt x="898614" y="730624"/>
                </a:cubicBezTo>
                <a:cubicBezTo>
                  <a:pt x="902424" y="708716"/>
                  <a:pt x="899567" y="684904"/>
                  <a:pt x="915759" y="665854"/>
                </a:cubicBezTo>
                <a:cubicBezTo>
                  <a:pt x="922903" y="654900"/>
                  <a:pt x="934333" y="651090"/>
                  <a:pt x="945287" y="645375"/>
                </a:cubicBezTo>
                <a:cubicBezTo>
                  <a:pt x="1007676" y="610609"/>
                  <a:pt x="1072445" y="579176"/>
                  <a:pt x="1135787" y="546315"/>
                </a:cubicBezTo>
                <a:cubicBezTo>
                  <a:pt x="1139120" y="544410"/>
                  <a:pt x="1143407" y="541076"/>
                  <a:pt x="1146740" y="545839"/>
                </a:cubicBezTo>
                <a:cubicBezTo>
                  <a:pt x="1150074" y="550125"/>
                  <a:pt x="1145788" y="553459"/>
                  <a:pt x="1143407" y="556792"/>
                </a:cubicBezTo>
                <a:lnTo>
                  <a:pt x="1015295" y="718241"/>
                </a:lnTo>
                <a:cubicBezTo>
                  <a:pt x="1013390" y="723956"/>
                  <a:pt x="1018153" y="726814"/>
                  <a:pt x="1020058" y="731100"/>
                </a:cubicBezTo>
                <a:lnTo>
                  <a:pt x="1020058" y="731100"/>
                </a:lnTo>
                <a:cubicBezTo>
                  <a:pt x="1046728" y="718717"/>
                  <a:pt x="1070540" y="701096"/>
                  <a:pt x="1095782" y="686809"/>
                </a:cubicBezTo>
                <a:cubicBezTo>
                  <a:pt x="1107212" y="680141"/>
                  <a:pt x="1118642" y="673474"/>
                  <a:pt x="1129595" y="666330"/>
                </a:cubicBezTo>
                <a:cubicBezTo>
                  <a:pt x="1131501" y="666330"/>
                  <a:pt x="1133405" y="665377"/>
                  <a:pt x="1135310" y="664425"/>
                </a:cubicBezTo>
                <a:cubicBezTo>
                  <a:pt x="1133405" y="664901"/>
                  <a:pt x="1131501" y="665377"/>
                  <a:pt x="1129595" y="666330"/>
                </a:cubicBezTo>
                <a:cubicBezTo>
                  <a:pt x="1141026" y="659662"/>
                  <a:pt x="1152455" y="652519"/>
                  <a:pt x="1163886" y="645851"/>
                </a:cubicBezTo>
                <a:lnTo>
                  <a:pt x="1256278" y="589177"/>
                </a:lnTo>
                <a:cubicBezTo>
                  <a:pt x="1261040" y="586320"/>
                  <a:pt x="1265803" y="582986"/>
                  <a:pt x="1271042" y="580129"/>
                </a:cubicBezTo>
                <a:cubicBezTo>
                  <a:pt x="1291997" y="567746"/>
                  <a:pt x="1289615" y="565841"/>
                  <a:pt x="1299140" y="590130"/>
                </a:cubicBezTo>
                <a:cubicBezTo>
                  <a:pt x="1316762" y="634897"/>
                  <a:pt x="1320572" y="680617"/>
                  <a:pt x="1310570" y="727766"/>
                </a:cubicBezTo>
                <a:cubicBezTo>
                  <a:pt x="1308665" y="741577"/>
                  <a:pt x="1306284" y="755389"/>
                  <a:pt x="1301522" y="768247"/>
                </a:cubicBezTo>
                <a:lnTo>
                  <a:pt x="1301522" y="768247"/>
                </a:lnTo>
                <a:cubicBezTo>
                  <a:pt x="1297236" y="795394"/>
                  <a:pt x="1290092" y="822540"/>
                  <a:pt x="1289615" y="850162"/>
                </a:cubicBezTo>
                <a:cubicBezTo>
                  <a:pt x="1289615" y="859211"/>
                  <a:pt x="1282472" y="858735"/>
                  <a:pt x="1276280" y="858735"/>
                </a:cubicBezTo>
                <a:lnTo>
                  <a:pt x="1187222" y="858735"/>
                </a:lnTo>
                <a:lnTo>
                  <a:pt x="1073398" y="859211"/>
                </a:lnTo>
                <a:close/>
                <a:moveTo>
                  <a:pt x="1393914" y="1123054"/>
                </a:moveTo>
                <a:cubicBezTo>
                  <a:pt x="1393438" y="1129245"/>
                  <a:pt x="1392009" y="1135436"/>
                  <a:pt x="1391057" y="1141151"/>
                </a:cubicBezTo>
                <a:lnTo>
                  <a:pt x="1391057" y="1141151"/>
                </a:lnTo>
                <a:cubicBezTo>
                  <a:pt x="1391057" y="1144485"/>
                  <a:pt x="1391057" y="1147819"/>
                  <a:pt x="1390580" y="1151153"/>
                </a:cubicBezTo>
                <a:cubicBezTo>
                  <a:pt x="1385818" y="1180680"/>
                  <a:pt x="1370578" y="1191634"/>
                  <a:pt x="1342955" y="1181633"/>
                </a:cubicBezTo>
                <a:cubicBezTo>
                  <a:pt x="1313904" y="1171155"/>
                  <a:pt x="1283901" y="1165916"/>
                  <a:pt x="1254849" y="1157820"/>
                </a:cubicBezTo>
                <a:lnTo>
                  <a:pt x="1194842" y="1147342"/>
                </a:lnTo>
                <a:cubicBezTo>
                  <a:pt x="1189603" y="1146390"/>
                  <a:pt x="1184364" y="1145438"/>
                  <a:pt x="1180554" y="1150676"/>
                </a:cubicBezTo>
                <a:cubicBezTo>
                  <a:pt x="1181507" y="1161154"/>
                  <a:pt x="1191508" y="1159249"/>
                  <a:pt x="1197223" y="1163535"/>
                </a:cubicBezTo>
                <a:lnTo>
                  <a:pt x="1197223" y="1163535"/>
                </a:lnTo>
                <a:cubicBezTo>
                  <a:pt x="1221512" y="1172108"/>
                  <a:pt x="1245801" y="1180204"/>
                  <a:pt x="1269613" y="1190205"/>
                </a:cubicBezTo>
                <a:lnTo>
                  <a:pt x="1269613" y="1190205"/>
                </a:lnTo>
                <a:cubicBezTo>
                  <a:pt x="1276757" y="1191634"/>
                  <a:pt x="1283424" y="1194015"/>
                  <a:pt x="1289615" y="1197349"/>
                </a:cubicBezTo>
                <a:lnTo>
                  <a:pt x="1289615" y="1197349"/>
                </a:lnTo>
                <a:lnTo>
                  <a:pt x="1362958" y="1223543"/>
                </a:lnTo>
                <a:cubicBezTo>
                  <a:pt x="1370578" y="1226400"/>
                  <a:pt x="1372483" y="1229734"/>
                  <a:pt x="1368673" y="1237354"/>
                </a:cubicBezTo>
                <a:cubicBezTo>
                  <a:pt x="1360577" y="1251165"/>
                  <a:pt x="1352957" y="1265453"/>
                  <a:pt x="1345337" y="1279740"/>
                </a:cubicBezTo>
                <a:lnTo>
                  <a:pt x="1345337" y="1279740"/>
                </a:lnTo>
                <a:cubicBezTo>
                  <a:pt x="1342479" y="1286884"/>
                  <a:pt x="1339146" y="1294028"/>
                  <a:pt x="1334383" y="1300219"/>
                </a:cubicBezTo>
                <a:lnTo>
                  <a:pt x="1334383" y="1300219"/>
                </a:lnTo>
                <a:cubicBezTo>
                  <a:pt x="1322001" y="1328318"/>
                  <a:pt x="1306761" y="1354988"/>
                  <a:pt x="1291520" y="1381181"/>
                </a:cubicBezTo>
                <a:cubicBezTo>
                  <a:pt x="1279138" y="1402613"/>
                  <a:pt x="1259612" y="1406899"/>
                  <a:pt x="1237228" y="1392611"/>
                </a:cubicBezTo>
                <a:cubicBezTo>
                  <a:pt x="1203414" y="1371656"/>
                  <a:pt x="1170553" y="1349273"/>
                  <a:pt x="1137215" y="1327841"/>
                </a:cubicBezTo>
                <a:lnTo>
                  <a:pt x="1137215" y="1327841"/>
                </a:lnTo>
                <a:lnTo>
                  <a:pt x="1028154" y="1256404"/>
                </a:lnTo>
                <a:cubicBezTo>
                  <a:pt x="1017201" y="1249260"/>
                  <a:pt x="1015295" y="1236401"/>
                  <a:pt x="1011962" y="1224971"/>
                </a:cubicBezTo>
                <a:cubicBezTo>
                  <a:pt x="1010057" y="1219256"/>
                  <a:pt x="1015772" y="1219733"/>
                  <a:pt x="1019105" y="1219733"/>
                </a:cubicBezTo>
                <a:cubicBezTo>
                  <a:pt x="1033393" y="1220209"/>
                  <a:pt x="1048157" y="1221638"/>
                  <a:pt x="1062444" y="1222590"/>
                </a:cubicBezTo>
                <a:cubicBezTo>
                  <a:pt x="1081018" y="1221638"/>
                  <a:pt x="1081018" y="1221638"/>
                  <a:pt x="1084352" y="1202588"/>
                </a:cubicBezTo>
                <a:lnTo>
                  <a:pt x="1087209" y="1186871"/>
                </a:lnTo>
                <a:lnTo>
                  <a:pt x="1087209" y="1186871"/>
                </a:lnTo>
                <a:cubicBezTo>
                  <a:pt x="1087685" y="1182109"/>
                  <a:pt x="1087685" y="1177346"/>
                  <a:pt x="1088162" y="1173060"/>
                </a:cubicBezTo>
                <a:cubicBezTo>
                  <a:pt x="1088638" y="1170203"/>
                  <a:pt x="1089114" y="1167821"/>
                  <a:pt x="1089590" y="1164964"/>
                </a:cubicBezTo>
                <a:lnTo>
                  <a:pt x="1089590" y="1164964"/>
                </a:lnTo>
                <a:cubicBezTo>
                  <a:pt x="1090543" y="1154486"/>
                  <a:pt x="1091972" y="1144009"/>
                  <a:pt x="1092924" y="1133531"/>
                </a:cubicBezTo>
                <a:lnTo>
                  <a:pt x="1092924" y="1133531"/>
                </a:lnTo>
                <a:cubicBezTo>
                  <a:pt x="1099592" y="1074476"/>
                  <a:pt x="1106259" y="1014945"/>
                  <a:pt x="1112927" y="955890"/>
                </a:cubicBezTo>
                <a:cubicBezTo>
                  <a:pt x="1113403" y="949699"/>
                  <a:pt x="1114832" y="943507"/>
                  <a:pt x="1116260" y="937792"/>
                </a:cubicBezTo>
                <a:cubicBezTo>
                  <a:pt x="1120547" y="921600"/>
                  <a:pt x="1130548" y="913504"/>
                  <a:pt x="1147217" y="912075"/>
                </a:cubicBezTo>
                <a:cubicBezTo>
                  <a:pt x="1201509" y="907789"/>
                  <a:pt x="1256278" y="903979"/>
                  <a:pt x="1310570" y="902550"/>
                </a:cubicBezTo>
                <a:cubicBezTo>
                  <a:pt x="1322001" y="902074"/>
                  <a:pt x="1332954" y="903026"/>
                  <a:pt x="1343432" y="907789"/>
                </a:cubicBezTo>
                <a:cubicBezTo>
                  <a:pt x="1357243" y="913980"/>
                  <a:pt x="1365815" y="923981"/>
                  <a:pt x="1369626" y="938745"/>
                </a:cubicBezTo>
                <a:cubicBezTo>
                  <a:pt x="1378674" y="973987"/>
                  <a:pt x="1383913" y="1010182"/>
                  <a:pt x="1390580" y="1045901"/>
                </a:cubicBezTo>
                <a:cubicBezTo>
                  <a:pt x="1392486" y="1055902"/>
                  <a:pt x="1389152" y="1059236"/>
                  <a:pt x="1379151" y="1059236"/>
                </a:cubicBezTo>
                <a:cubicBezTo>
                  <a:pt x="1355338" y="1058760"/>
                  <a:pt x="1332002" y="1058760"/>
                  <a:pt x="1308189" y="1058760"/>
                </a:cubicBezTo>
                <a:lnTo>
                  <a:pt x="1308189" y="1058760"/>
                </a:lnTo>
                <a:lnTo>
                  <a:pt x="1288663" y="1058760"/>
                </a:lnTo>
                <a:lnTo>
                  <a:pt x="1288663" y="1058760"/>
                </a:lnTo>
                <a:lnTo>
                  <a:pt x="1201033" y="1059236"/>
                </a:lnTo>
                <a:cubicBezTo>
                  <a:pt x="1195794" y="1059236"/>
                  <a:pt x="1188651" y="1057331"/>
                  <a:pt x="1188174" y="1066380"/>
                </a:cubicBezTo>
                <a:cubicBezTo>
                  <a:pt x="1188174" y="1074476"/>
                  <a:pt x="1194365" y="1073524"/>
                  <a:pt x="1199604" y="1074476"/>
                </a:cubicBezTo>
                <a:cubicBezTo>
                  <a:pt x="1209605" y="1076381"/>
                  <a:pt x="1220083" y="1075429"/>
                  <a:pt x="1230084" y="1077810"/>
                </a:cubicBezTo>
                <a:cubicBezTo>
                  <a:pt x="1231037" y="1077810"/>
                  <a:pt x="1232465" y="1078286"/>
                  <a:pt x="1233894" y="1078763"/>
                </a:cubicBezTo>
                <a:lnTo>
                  <a:pt x="1305808" y="1084001"/>
                </a:lnTo>
                <a:lnTo>
                  <a:pt x="1361529" y="1086383"/>
                </a:lnTo>
                <a:cubicBezTo>
                  <a:pt x="1386294" y="1087811"/>
                  <a:pt x="1395343" y="1098289"/>
                  <a:pt x="1393914" y="1123054"/>
                </a:cubicBezTo>
                <a:close/>
              </a:path>
            </a:pathLst>
          </a:custGeom>
          <a:solidFill>
            <a:schemeClr val="bg1">
              <a:alpha val="10000"/>
            </a:schemeClr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E58CE38-0247-4FD5-9A72-6F218F09D19C}"/>
              </a:ext>
            </a:extLst>
          </p:cNvPr>
          <p:cNvSpPr/>
          <p:nvPr userDrawn="1"/>
        </p:nvSpPr>
        <p:spPr>
          <a:xfrm flipH="1">
            <a:off x="3137855" y="2765870"/>
            <a:ext cx="1778351" cy="4190740"/>
          </a:xfrm>
          <a:custGeom>
            <a:avLst/>
            <a:gdLst>
              <a:gd name="connsiteX0" fmla="*/ 414589 w 1778351"/>
              <a:gd name="connsiteY0" fmla="*/ 1574214 h 4190740"/>
              <a:gd name="connsiteX1" fmla="*/ 595186 w 1778351"/>
              <a:gd name="connsiteY1" fmla="*/ 1581267 h 4190740"/>
              <a:gd name="connsiteX2" fmla="*/ 667611 w 1778351"/>
              <a:gd name="connsiteY2" fmla="*/ 1641466 h 4190740"/>
              <a:gd name="connsiteX3" fmla="*/ 693948 w 1778351"/>
              <a:gd name="connsiteY3" fmla="*/ 1971616 h 4190740"/>
              <a:gd name="connsiteX4" fmla="*/ 752264 w 1778351"/>
              <a:gd name="connsiteY4" fmla="*/ 2217112 h 4190740"/>
              <a:gd name="connsiteX5" fmla="*/ 847266 w 1778351"/>
              <a:gd name="connsiteY5" fmla="*/ 2211470 h 4190740"/>
              <a:gd name="connsiteX6" fmla="*/ 857611 w 1778351"/>
              <a:gd name="connsiteY6" fmla="*/ 2229342 h 4190740"/>
              <a:gd name="connsiteX7" fmla="*/ 679839 w 1778351"/>
              <a:gd name="connsiteY7" fmla="*/ 2378895 h 4190740"/>
              <a:gd name="connsiteX8" fmla="*/ 543452 w 1778351"/>
              <a:gd name="connsiteY8" fmla="*/ 2469195 h 4190740"/>
              <a:gd name="connsiteX9" fmla="*/ 412708 w 1778351"/>
              <a:gd name="connsiteY9" fmla="*/ 2553848 h 4190740"/>
              <a:gd name="connsiteX10" fmla="*/ 325233 w 1778351"/>
              <a:gd name="connsiteY10" fmla="*/ 2554788 h 4190740"/>
              <a:gd name="connsiteX11" fmla="*/ 292312 w 1778351"/>
              <a:gd name="connsiteY11" fmla="*/ 2507759 h 4190740"/>
              <a:gd name="connsiteX12" fmla="*/ 154043 w 1778351"/>
              <a:gd name="connsiteY12" fmla="*/ 2247211 h 4190740"/>
              <a:gd name="connsiteX13" fmla="*/ 165330 w 1778351"/>
              <a:gd name="connsiteY13" fmla="*/ 2218054 h 4190740"/>
              <a:gd name="connsiteX14" fmla="*/ 314886 w 1778351"/>
              <a:gd name="connsiteY14" fmla="*/ 2163499 h 4190740"/>
              <a:gd name="connsiteX15" fmla="*/ 348748 w 1778351"/>
              <a:gd name="connsiteY15" fmla="*/ 2152211 h 4190740"/>
              <a:gd name="connsiteX16" fmla="*/ 477609 w 1778351"/>
              <a:gd name="connsiteY16" fmla="*/ 2104240 h 4190740"/>
              <a:gd name="connsiteX17" fmla="*/ 511471 w 1778351"/>
              <a:gd name="connsiteY17" fmla="*/ 2091073 h 4190740"/>
              <a:gd name="connsiteX18" fmla="*/ 521818 w 1778351"/>
              <a:gd name="connsiteY18" fmla="*/ 2074141 h 4190740"/>
              <a:gd name="connsiteX19" fmla="*/ 186024 w 1778351"/>
              <a:gd name="connsiteY19" fmla="*/ 2130577 h 4190740"/>
              <a:gd name="connsiteX20" fmla="*/ 110776 w 1778351"/>
              <a:gd name="connsiteY20" fmla="*/ 2066616 h 4190740"/>
              <a:gd name="connsiteX21" fmla="*/ 127706 w 1778351"/>
              <a:gd name="connsiteY21" fmla="*/ 1947162 h 4190740"/>
              <a:gd name="connsiteX22" fmla="*/ 317708 w 1778351"/>
              <a:gd name="connsiteY22" fmla="*/ 1931170 h 4190740"/>
              <a:gd name="connsiteX23" fmla="*/ 506768 w 1778351"/>
              <a:gd name="connsiteY23" fmla="*/ 1921765 h 4190740"/>
              <a:gd name="connsiteX24" fmla="*/ 478551 w 1778351"/>
              <a:gd name="connsiteY24" fmla="*/ 1891666 h 4190740"/>
              <a:gd name="connsiteX25" fmla="*/ 115479 w 1778351"/>
              <a:gd name="connsiteY25" fmla="*/ 1890726 h 4190740"/>
              <a:gd name="connsiteX26" fmla="*/ 106072 w 1778351"/>
              <a:gd name="connsiteY26" fmla="*/ 1872854 h 4190740"/>
              <a:gd name="connsiteX27" fmla="*/ 145578 w 1778351"/>
              <a:gd name="connsiteY27" fmla="*/ 1680032 h 4190740"/>
              <a:gd name="connsiteX28" fmla="*/ 233993 w 1778351"/>
              <a:gd name="connsiteY28" fmla="*/ 1584090 h 4190740"/>
              <a:gd name="connsiteX29" fmla="*/ 414589 w 1778351"/>
              <a:gd name="connsiteY29" fmla="*/ 1574214 h 4190740"/>
              <a:gd name="connsiteX30" fmla="*/ 696064 w 1778351"/>
              <a:gd name="connsiteY30" fmla="*/ 522270 h 4190740"/>
              <a:gd name="connsiteX31" fmla="*/ 762611 w 1778351"/>
              <a:gd name="connsiteY31" fmla="*/ 557895 h 4190740"/>
              <a:gd name="connsiteX32" fmla="*/ 860434 w 1778351"/>
              <a:gd name="connsiteY32" fmla="*/ 714036 h 4190740"/>
              <a:gd name="connsiteX33" fmla="*/ 933801 w 1778351"/>
              <a:gd name="connsiteY33" fmla="*/ 904978 h 4190740"/>
              <a:gd name="connsiteX34" fmla="*/ 1098405 w 1778351"/>
              <a:gd name="connsiteY34" fmla="*/ 1093098 h 4190740"/>
              <a:gd name="connsiteX35" fmla="*/ 1172713 w 1778351"/>
              <a:gd name="connsiteY35" fmla="*/ 1309435 h 4190740"/>
              <a:gd name="connsiteX36" fmla="*/ 1199990 w 1778351"/>
              <a:gd name="connsiteY36" fmla="*/ 1499437 h 4190740"/>
              <a:gd name="connsiteX37" fmla="*/ 1189645 w 1778351"/>
              <a:gd name="connsiteY37" fmla="*/ 1613249 h 4190740"/>
              <a:gd name="connsiteX38" fmla="*/ 891473 w 1778351"/>
              <a:gd name="connsiteY38" fmla="*/ 1613249 h 4190740"/>
              <a:gd name="connsiteX39" fmla="*/ 791770 w 1778351"/>
              <a:gd name="connsiteY39" fmla="*/ 1581267 h 4190740"/>
              <a:gd name="connsiteX40" fmla="*/ 661027 w 1778351"/>
              <a:gd name="connsiteY40" fmla="*/ 1501317 h 4190740"/>
              <a:gd name="connsiteX41" fmla="*/ 410828 w 1778351"/>
              <a:gd name="connsiteY41" fmla="*/ 1500377 h 4190740"/>
              <a:gd name="connsiteX42" fmla="*/ 316768 w 1778351"/>
              <a:gd name="connsiteY42" fmla="*/ 1495674 h 4190740"/>
              <a:gd name="connsiteX43" fmla="*/ 316768 w 1778351"/>
              <a:gd name="connsiteY43" fmla="*/ 1468395 h 4190740"/>
              <a:gd name="connsiteX44" fmla="*/ 334638 w 1778351"/>
              <a:gd name="connsiteY44" fmla="*/ 1445821 h 4190740"/>
              <a:gd name="connsiteX45" fmla="*/ 426818 w 1778351"/>
              <a:gd name="connsiteY45" fmla="*/ 1176811 h 4190740"/>
              <a:gd name="connsiteX46" fmla="*/ 628105 w 1778351"/>
              <a:gd name="connsiteY46" fmla="*/ 557895 h 4190740"/>
              <a:gd name="connsiteX47" fmla="*/ 696064 w 1778351"/>
              <a:gd name="connsiteY47" fmla="*/ 522270 h 4190740"/>
              <a:gd name="connsiteX48" fmla="*/ 1551304 w 1778351"/>
              <a:gd name="connsiteY48" fmla="*/ 238 h 4190740"/>
              <a:gd name="connsiteX49" fmla="*/ 1449250 w 1778351"/>
              <a:gd name="connsiteY49" fmla="*/ 2001 h 4190740"/>
              <a:gd name="connsiteX50" fmla="*/ 1218802 w 1778351"/>
              <a:gd name="connsiteY50" fmla="*/ 29280 h 4190740"/>
              <a:gd name="connsiteX51" fmla="*/ 1023157 w 1778351"/>
              <a:gd name="connsiteY51" fmla="*/ 94180 h 4190740"/>
              <a:gd name="connsiteX52" fmla="*/ 791770 w 1778351"/>
              <a:gd name="connsiteY52" fmla="*/ 176013 h 4190740"/>
              <a:gd name="connsiteX53" fmla="*/ 518996 w 1778351"/>
              <a:gd name="connsiteY53" fmla="*/ 407400 h 4190740"/>
              <a:gd name="connsiteX54" fmla="*/ 501126 w 1778351"/>
              <a:gd name="connsiteY54" fmla="*/ 489232 h 4190740"/>
              <a:gd name="connsiteX55" fmla="*/ 458797 w 1778351"/>
              <a:gd name="connsiteY55" fmla="*/ 549431 h 4190740"/>
              <a:gd name="connsiteX56" fmla="*/ 304539 w 1778351"/>
              <a:gd name="connsiteY56" fmla="*/ 867354 h 4190740"/>
              <a:gd name="connsiteX57" fmla="*/ 284787 w 1778351"/>
              <a:gd name="connsiteY57" fmla="*/ 1196563 h 4190740"/>
              <a:gd name="connsiteX58" fmla="*/ 195429 w 1778351"/>
              <a:gd name="connsiteY58" fmla="*/ 1411959 h 4190740"/>
              <a:gd name="connsiteX59" fmla="*/ 51518 w 1778351"/>
              <a:gd name="connsiteY59" fmla="*/ 1636763 h 4190740"/>
              <a:gd name="connsiteX60" fmla="*/ 2607 w 1778351"/>
              <a:gd name="connsiteY60" fmla="*/ 1895428 h 4190740"/>
              <a:gd name="connsiteX61" fmla="*/ 62805 w 1778351"/>
              <a:gd name="connsiteY61" fmla="*/ 2251916 h 4190740"/>
              <a:gd name="connsiteX62" fmla="*/ 231173 w 1778351"/>
              <a:gd name="connsiteY62" fmla="*/ 2573600 h 4190740"/>
              <a:gd name="connsiteX63" fmla="*/ 380729 w 1778351"/>
              <a:gd name="connsiteY63" fmla="*/ 2713751 h 4190740"/>
              <a:gd name="connsiteX64" fmla="*/ 1002465 w 1778351"/>
              <a:gd name="connsiteY64" fmla="*/ 2685532 h 4190740"/>
              <a:gd name="connsiteX65" fmla="*/ 1248901 w 1778351"/>
              <a:gd name="connsiteY65" fmla="*/ 2798404 h 4190740"/>
              <a:gd name="connsiteX66" fmla="*/ 1348605 w 1778351"/>
              <a:gd name="connsiteY66" fmla="*/ 3000633 h 4190740"/>
              <a:gd name="connsiteX67" fmla="*/ 1362715 w 1778351"/>
              <a:gd name="connsiteY67" fmla="*/ 3234842 h 4190740"/>
              <a:gd name="connsiteX68" fmla="*/ 1304397 w 1778351"/>
              <a:gd name="connsiteY68" fmla="*/ 3528308 h 4190740"/>
              <a:gd name="connsiteX69" fmla="*/ 1153901 w 1778351"/>
              <a:gd name="connsiteY69" fmla="*/ 3927123 h 4190740"/>
              <a:gd name="connsiteX70" fmla="*/ 1114397 w 1778351"/>
              <a:gd name="connsiteY70" fmla="*/ 4069153 h 4190740"/>
              <a:gd name="connsiteX71" fmla="*/ 1210337 w 1778351"/>
              <a:gd name="connsiteY71" fmla="*/ 4173560 h 4190740"/>
              <a:gd name="connsiteX72" fmla="*/ 1275237 w 1778351"/>
              <a:gd name="connsiteY72" fmla="*/ 4034352 h 4190740"/>
              <a:gd name="connsiteX73" fmla="*/ 1418209 w 1778351"/>
              <a:gd name="connsiteY73" fmla="*/ 3667517 h 4190740"/>
              <a:gd name="connsiteX74" fmla="*/ 1440783 w 1778351"/>
              <a:gd name="connsiteY74" fmla="*/ 3606379 h 4190740"/>
              <a:gd name="connsiteX75" fmla="*/ 1485932 w 1778351"/>
              <a:gd name="connsiteY75" fmla="*/ 3414496 h 4190740"/>
              <a:gd name="connsiteX76" fmla="*/ 1515091 w 1778351"/>
              <a:gd name="connsiteY76" fmla="*/ 3260238 h 4190740"/>
              <a:gd name="connsiteX77" fmla="*/ 1479349 w 1778351"/>
              <a:gd name="connsiteY77" fmla="*/ 2926325 h 4190740"/>
              <a:gd name="connsiteX78" fmla="*/ 1269595 w 1778351"/>
              <a:gd name="connsiteY78" fmla="*/ 2621571 h 4190740"/>
              <a:gd name="connsiteX79" fmla="*/ 1017514 w 1778351"/>
              <a:gd name="connsiteY79" fmla="*/ 2553848 h 4190740"/>
              <a:gd name="connsiteX80" fmla="*/ 788008 w 1778351"/>
              <a:gd name="connsiteY80" fmla="*/ 2583007 h 4190740"/>
              <a:gd name="connsiteX81" fmla="*/ 539690 w 1778351"/>
              <a:gd name="connsiteY81" fmla="*/ 2611224 h 4190740"/>
              <a:gd name="connsiteX82" fmla="*/ 676076 w 1778351"/>
              <a:gd name="connsiteY82" fmla="*/ 2514342 h 4190740"/>
              <a:gd name="connsiteX83" fmla="*/ 835979 w 1778351"/>
              <a:gd name="connsiteY83" fmla="*/ 2399590 h 4190740"/>
              <a:gd name="connsiteX84" fmla="*/ 910285 w 1778351"/>
              <a:gd name="connsiteY84" fmla="*/ 2334689 h 4190740"/>
              <a:gd name="connsiteX85" fmla="*/ 968603 w 1778351"/>
              <a:gd name="connsiteY85" fmla="*/ 2268846 h 4190740"/>
              <a:gd name="connsiteX86" fmla="*/ 1240436 w 1778351"/>
              <a:gd name="connsiteY86" fmla="*/ 2177608 h 4190740"/>
              <a:gd name="connsiteX87" fmla="*/ 1374002 w 1778351"/>
              <a:gd name="connsiteY87" fmla="*/ 2136222 h 4190740"/>
              <a:gd name="connsiteX88" fmla="*/ 1515091 w 1778351"/>
              <a:gd name="connsiteY88" fmla="*/ 2092013 h 4190740"/>
              <a:gd name="connsiteX89" fmla="*/ 1523556 w 1778351"/>
              <a:gd name="connsiteY89" fmla="*/ 2044042 h 4190740"/>
              <a:gd name="connsiteX90" fmla="*/ 1452070 w 1778351"/>
              <a:gd name="connsiteY90" fmla="*/ 2054389 h 4190740"/>
              <a:gd name="connsiteX91" fmla="*/ 1238556 w 1778351"/>
              <a:gd name="connsiteY91" fmla="*/ 2108005 h 4190740"/>
              <a:gd name="connsiteX92" fmla="*/ 998702 w 1778351"/>
              <a:gd name="connsiteY92" fmla="*/ 2146569 h 4190740"/>
              <a:gd name="connsiteX93" fmla="*/ 955434 w 1778351"/>
              <a:gd name="connsiteY93" fmla="*/ 2136222 h 4190740"/>
              <a:gd name="connsiteX94" fmla="*/ 828454 w 1778351"/>
              <a:gd name="connsiteY94" fmla="*/ 2113647 h 4190740"/>
              <a:gd name="connsiteX95" fmla="*/ 778601 w 1778351"/>
              <a:gd name="connsiteY95" fmla="*/ 1983844 h 4190740"/>
              <a:gd name="connsiteX96" fmla="*/ 760731 w 1778351"/>
              <a:gd name="connsiteY96" fmla="*/ 1787259 h 4190740"/>
              <a:gd name="connsiteX97" fmla="*/ 761671 w 1778351"/>
              <a:gd name="connsiteY97" fmla="*/ 1704486 h 4190740"/>
              <a:gd name="connsiteX98" fmla="*/ 839741 w 1778351"/>
              <a:gd name="connsiteY98" fmla="*/ 1686614 h 4190740"/>
              <a:gd name="connsiteX99" fmla="*/ 1009989 w 1778351"/>
              <a:gd name="connsiteY99" fmla="*/ 1680032 h 4190740"/>
              <a:gd name="connsiteX100" fmla="*/ 1162366 w 1778351"/>
              <a:gd name="connsiteY100" fmla="*/ 1684734 h 4190740"/>
              <a:gd name="connsiteX101" fmla="*/ 1306279 w 1778351"/>
              <a:gd name="connsiteY101" fmla="*/ 1690377 h 4190740"/>
              <a:gd name="connsiteX102" fmla="*/ 1542368 w 1778351"/>
              <a:gd name="connsiteY102" fmla="*/ 1650873 h 4190740"/>
              <a:gd name="connsiteX103" fmla="*/ 1389992 w 1778351"/>
              <a:gd name="connsiteY103" fmla="*/ 1630178 h 4190740"/>
              <a:gd name="connsiteX104" fmla="*/ 1383407 w 1778351"/>
              <a:gd name="connsiteY104" fmla="*/ 1587852 h 4190740"/>
              <a:gd name="connsiteX105" fmla="*/ 1662765 w 1778351"/>
              <a:gd name="connsiteY105" fmla="*/ 1257701 h 4190740"/>
              <a:gd name="connsiteX106" fmla="*/ 1726976 w 1778351"/>
              <a:gd name="connsiteY106" fmla="*/ 1227456 h 4190740"/>
              <a:gd name="connsiteX107" fmla="*/ 1754231 w 1778351"/>
              <a:gd name="connsiteY107" fmla="*/ 1221764 h 4190740"/>
              <a:gd name="connsiteX108" fmla="*/ 1757645 w 1778351"/>
              <a:gd name="connsiteY108" fmla="*/ 1175845 h 4190740"/>
              <a:gd name="connsiteX109" fmla="*/ 1754763 w 1778351"/>
              <a:gd name="connsiteY109" fmla="*/ 1091969 h 4190740"/>
              <a:gd name="connsiteX110" fmla="*/ 1740486 w 1778351"/>
              <a:gd name="connsiteY110" fmla="*/ 963475 h 4190740"/>
              <a:gd name="connsiteX111" fmla="*/ 1766844 w 1778351"/>
              <a:gd name="connsiteY111" fmla="*/ 855851 h 4190740"/>
              <a:gd name="connsiteX112" fmla="*/ 1773434 w 1778351"/>
              <a:gd name="connsiteY112" fmla="*/ 742733 h 4190740"/>
              <a:gd name="connsiteX113" fmla="*/ 1737191 w 1778351"/>
              <a:gd name="connsiteY113" fmla="*/ 422052 h 4190740"/>
              <a:gd name="connsiteX114" fmla="*/ 1765746 w 1778351"/>
              <a:gd name="connsiteY114" fmla="*/ 233158 h 4190740"/>
              <a:gd name="connsiteX115" fmla="*/ 1775629 w 1778351"/>
              <a:gd name="connsiteY115" fmla="*/ 31085 h 4190740"/>
              <a:gd name="connsiteX116" fmla="*/ 1778351 w 1778351"/>
              <a:gd name="connsiteY116" fmla="*/ 18432 h 4190740"/>
              <a:gd name="connsiteX117" fmla="*/ 1653359 w 1778351"/>
              <a:gd name="connsiteY117" fmla="*/ 4823 h 4190740"/>
              <a:gd name="connsiteX118" fmla="*/ 1551304 w 1778351"/>
              <a:gd name="connsiteY118" fmla="*/ 238 h 4190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1778351" h="4190740">
                <a:moveTo>
                  <a:pt x="414589" y="1574214"/>
                </a:moveTo>
                <a:cubicBezTo>
                  <a:pt x="475494" y="1572803"/>
                  <a:pt x="536397" y="1574213"/>
                  <a:pt x="595186" y="1581267"/>
                </a:cubicBezTo>
                <a:cubicBezTo>
                  <a:pt x="627165" y="1585030"/>
                  <a:pt x="661027" y="1610426"/>
                  <a:pt x="667611" y="1641466"/>
                </a:cubicBezTo>
                <a:cubicBezTo>
                  <a:pt x="689246" y="1744933"/>
                  <a:pt x="684541" y="1866269"/>
                  <a:pt x="693948" y="1971616"/>
                </a:cubicBezTo>
                <a:cubicBezTo>
                  <a:pt x="695828" y="2019588"/>
                  <a:pt x="684541" y="2228399"/>
                  <a:pt x="752264" y="2217112"/>
                </a:cubicBezTo>
                <a:cubicBezTo>
                  <a:pt x="784246" y="2212410"/>
                  <a:pt x="816225" y="2212410"/>
                  <a:pt x="847266" y="2211470"/>
                </a:cubicBezTo>
                <a:cubicBezTo>
                  <a:pt x="861374" y="2210530"/>
                  <a:pt x="864196" y="2216172"/>
                  <a:pt x="857611" y="2229342"/>
                </a:cubicBezTo>
                <a:cubicBezTo>
                  <a:pt x="824692" y="2301767"/>
                  <a:pt x="743799" y="2336569"/>
                  <a:pt x="679839" y="2378895"/>
                </a:cubicBezTo>
                <a:cubicBezTo>
                  <a:pt x="644097" y="2414639"/>
                  <a:pt x="585779" y="2440976"/>
                  <a:pt x="543452" y="2469195"/>
                </a:cubicBezTo>
                <a:cubicBezTo>
                  <a:pt x="500184" y="2497412"/>
                  <a:pt x="456917" y="2527511"/>
                  <a:pt x="412708" y="2553848"/>
                </a:cubicBezTo>
                <a:cubicBezTo>
                  <a:pt x="385431" y="2569837"/>
                  <a:pt x="351570" y="2578304"/>
                  <a:pt x="325233" y="2554788"/>
                </a:cubicBezTo>
                <a:cubicBezTo>
                  <a:pt x="311124" y="2542561"/>
                  <a:pt x="301719" y="2524689"/>
                  <a:pt x="292312" y="2507759"/>
                </a:cubicBezTo>
                <a:cubicBezTo>
                  <a:pt x="246223" y="2421224"/>
                  <a:pt x="203896" y="2331866"/>
                  <a:pt x="154043" y="2247211"/>
                </a:cubicBezTo>
                <a:cubicBezTo>
                  <a:pt x="144638" y="2231222"/>
                  <a:pt x="149341" y="2223697"/>
                  <a:pt x="165330" y="2218054"/>
                </a:cubicBezTo>
                <a:cubicBezTo>
                  <a:pt x="215181" y="2200182"/>
                  <a:pt x="265035" y="2182311"/>
                  <a:pt x="314886" y="2163499"/>
                </a:cubicBezTo>
                <a:cubicBezTo>
                  <a:pt x="326173" y="2159736"/>
                  <a:pt x="337460" y="2155974"/>
                  <a:pt x="348748" y="2152211"/>
                </a:cubicBezTo>
                <a:cubicBezTo>
                  <a:pt x="392016" y="2136222"/>
                  <a:pt x="434343" y="2120232"/>
                  <a:pt x="477609" y="2104240"/>
                </a:cubicBezTo>
                <a:cubicBezTo>
                  <a:pt x="488896" y="2099538"/>
                  <a:pt x="500184" y="2094835"/>
                  <a:pt x="511471" y="2091073"/>
                </a:cubicBezTo>
                <a:cubicBezTo>
                  <a:pt x="518996" y="2088251"/>
                  <a:pt x="523700" y="2083548"/>
                  <a:pt x="521818" y="2074141"/>
                </a:cubicBezTo>
                <a:cubicBezTo>
                  <a:pt x="514293" y="2043102"/>
                  <a:pt x="224588" y="2125875"/>
                  <a:pt x="186024" y="2130577"/>
                </a:cubicBezTo>
                <a:cubicBezTo>
                  <a:pt x="138053" y="2136222"/>
                  <a:pt x="118301" y="2109885"/>
                  <a:pt x="110776" y="2066616"/>
                </a:cubicBezTo>
                <a:cubicBezTo>
                  <a:pt x="105132" y="2032755"/>
                  <a:pt x="89142" y="1961269"/>
                  <a:pt x="127706" y="1947162"/>
                </a:cubicBezTo>
                <a:cubicBezTo>
                  <a:pt x="187905" y="1923645"/>
                  <a:pt x="237758" y="1931170"/>
                  <a:pt x="317708" y="1931170"/>
                </a:cubicBezTo>
                <a:cubicBezTo>
                  <a:pt x="333698" y="1931170"/>
                  <a:pt x="503946" y="1933052"/>
                  <a:pt x="506768" y="1921765"/>
                </a:cubicBezTo>
                <a:cubicBezTo>
                  <a:pt x="511471" y="1898251"/>
                  <a:pt x="499243" y="1891666"/>
                  <a:pt x="478551" y="1891666"/>
                </a:cubicBezTo>
                <a:cubicBezTo>
                  <a:pt x="357213" y="1891666"/>
                  <a:pt x="236816" y="1891666"/>
                  <a:pt x="115479" y="1890726"/>
                </a:cubicBezTo>
                <a:cubicBezTo>
                  <a:pt x="102310" y="1889784"/>
                  <a:pt x="105132" y="1880379"/>
                  <a:pt x="106072" y="1872854"/>
                </a:cubicBezTo>
                <a:cubicBezTo>
                  <a:pt x="118301" y="1807953"/>
                  <a:pt x="131469" y="1743992"/>
                  <a:pt x="145578" y="1680032"/>
                </a:cubicBezTo>
                <a:cubicBezTo>
                  <a:pt x="156865" y="1629238"/>
                  <a:pt x="175677" y="1587852"/>
                  <a:pt x="233993" y="1584090"/>
                </a:cubicBezTo>
                <a:cubicBezTo>
                  <a:pt x="292782" y="1579857"/>
                  <a:pt x="353686" y="1575625"/>
                  <a:pt x="414589" y="1574214"/>
                </a:cubicBezTo>
                <a:close/>
                <a:moveTo>
                  <a:pt x="696064" y="522270"/>
                </a:moveTo>
                <a:cubicBezTo>
                  <a:pt x="719109" y="522153"/>
                  <a:pt x="741918" y="533910"/>
                  <a:pt x="762611" y="557895"/>
                </a:cubicBezTo>
                <a:cubicBezTo>
                  <a:pt x="803058" y="604926"/>
                  <a:pt x="837859" y="655718"/>
                  <a:pt x="860434" y="714036"/>
                </a:cubicBezTo>
                <a:cubicBezTo>
                  <a:pt x="883948" y="777997"/>
                  <a:pt x="905582" y="842897"/>
                  <a:pt x="933801" y="904978"/>
                </a:cubicBezTo>
                <a:cubicBezTo>
                  <a:pt x="976128" y="977404"/>
                  <a:pt x="1039149" y="1034780"/>
                  <a:pt x="1098405" y="1093098"/>
                </a:cubicBezTo>
                <a:cubicBezTo>
                  <a:pt x="1160485" y="1154236"/>
                  <a:pt x="1161425" y="1227602"/>
                  <a:pt x="1172713" y="1309435"/>
                </a:cubicBezTo>
                <a:cubicBezTo>
                  <a:pt x="1182120" y="1372455"/>
                  <a:pt x="1190585" y="1435476"/>
                  <a:pt x="1199990" y="1499437"/>
                </a:cubicBezTo>
                <a:cubicBezTo>
                  <a:pt x="1203752" y="1526714"/>
                  <a:pt x="1237613" y="1616071"/>
                  <a:pt x="1189645" y="1613249"/>
                </a:cubicBezTo>
                <a:cubicBezTo>
                  <a:pt x="1137911" y="1610426"/>
                  <a:pt x="943206" y="1608546"/>
                  <a:pt x="891473" y="1613249"/>
                </a:cubicBezTo>
                <a:cubicBezTo>
                  <a:pt x="856671" y="1617011"/>
                  <a:pt x="822810" y="1607604"/>
                  <a:pt x="791770" y="1581267"/>
                </a:cubicBezTo>
                <a:cubicBezTo>
                  <a:pt x="740037" y="1538001"/>
                  <a:pt x="735334" y="1505079"/>
                  <a:pt x="661027" y="1501317"/>
                </a:cubicBezTo>
                <a:cubicBezTo>
                  <a:pt x="577314" y="1496614"/>
                  <a:pt x="494541" y="1500377"/>
                  <a:pt x="410828" y="1500377"/>
                </a:cubicBezTo>
                <a:cubicBezTo>
                  <a:pt x="392956" y="1500377"/>
                  <a:pt x="327113" y="1511664"/>
                  <a:pt x="316768" y="1495674"/>
                </a:cubicBezTo>
                <a:cubicBezTo>
                  <a:pt x="311124" y="1487207"/>
                  <a:pt x="313006" y="1476862"/>
                  <a:pt x="316768" y="1468395"/>
                </a:cubicBezTo>
                <a:cubicBezTo>
                  <a:pt x="321471" y="1459931"/>
                  <a:pt x="328055" y="1453346"/>
                  <a:pt x="334638" y="1445821"/>
                </a:cubicBezTo>
                <a:cubicBezTo>
                  <a:pt x="408946" y="1369633"/>
                  <a:pt x="426818" y="1278395"/>
                  <a:pt x="426818" y="1176811"/>
                </a:cubicBezTo>
                <a:cubicBezTo>
                  <a:pt x="377907" y="950127"/>
                  <a:pt x="475729" y="722501"/>
                  <a:pt x="628105" y="557895"/>
                </a:cubicBezTo>
                <a:cubicBezTo>
                  <a:pt x="649739" y="534381"/>
                  <a:pt x="673019" y="522388"/>
                  <a:pt x="696064" y="522270"/>
                </a:cubicBezTo>
                <a:close/>
                <a:moveTo>
                  <a:pt x="1551304" y="238"/>
                </a:moveTo>
                <a:cubicBezTo>
                  <a:pt x="1517208" y="-351"/>
                  <a:pt x="1483112" y="120"/>
                  <a:pt x="1449250" y="2001"/>
                </a:cubicBezTo>
                <a:cubicBezTo>
                  <a:pt x="1372120" y="5763"/>
                  <a:pt x="1294992" y="14230"/>
                  <a:pt x="1218802" y="29280"/>
                </a:cubicBezTo>
                <a:cubicBezTo>
                  <a:pt x="1189645" y="34922"/>
                  <a:pt x="1021277" y="56557"/>
                  <a:pt x="1023157" y="94180"/>
                </a:cubicBezTo>
                <a:cubicBezTo>
                  <a:pt x="1024099" y="109230"/>
                  <a:pt x="815285" y="165666"/>
                  <a:pt x="791770" y="176013"/>
                </a:cubicBezTo>
                <a:cubicBezTo>
                  <a:pt x="688303" y="222102"/>
                  <a:pt x="556620" y="293587"/>
                  <a:pt x="518996" y="407400"/>
                </a:cubicBezTo>
                <a:cubicBezTo>
                  <a:pt x="510531" y="433736"/>
                  <a:pt x="510531" y="464776"/>
                  <a:pt x="501126" y="489232"/>
                </a:cubicBezTo>
                <a:cubicBezTo>
                  <a:pt x="492659" y="510866"/>
                  <a:pt x="471967" y="530619"/>
                  <a:pt x="458797" y="549431"/>
                </a:cubicBezTo>
                <a:cubicBezTo>
                  <a:pt x="392016" y="639728"/>
                  <a:pt x="341223" y="728145"/>
                  <a:pt x="304539" y="867354"/>
                </a:cubicBezTo>
                <a:cubicBezTo>
                  <a:pt x="279144" y="976464"/>
                  <a:pt x="269737" y="1085573"/>
                  <a:pt x="284787" y="1196563"/>
                </a:cubicBezTo>
                <a:cubicBezTo>
                  <a:pt x="296074" y="1279335"/>
                  <a:pt x="243400" y="1353643"/>
                  <a:pt x="195429" y="1411959"/>
                </a:cubicBezTo>
                <a:cubicBezTo>
                  <a:pt x="135231" y="1485327"/>
                  <a:pt x="82557" y="1547406"/>
                  <a:pt x="51518" y="1636763"/>
                </a:cubicBezTo>
                <a:cubicBezTo>
                  <a:pt x="22359" y="1723298"/>
                  <a:pt x="11072" y="1805131"/>
                  <a:pt x="2607" y="1895428"/>
                </a:cubicBezTo>
                <a:cubicBezTo>
                  <a:pt x="-8680" y="2016765"/>
                  <a:pt x="17657" y="2139984"/>
                  <a:pt x="62805" y="2251916"/>
                </a:cubicBezTo>
                <a:cubicBezTo>
                  <a:pt x="107954" y="2365728"/>
                  <a:pt x="182262" y="2462610"/>
                  <a:pt x="231173" y="2573600"/>
                </a:cubicBezTo>
                <a:cubicBezTo>
                  <a:pt x="261272" y="2640383"/>
                  <a:pt x="312064" y="2686472"/>
                  <a:pt x="380729" y="2713751"/>
                </a:cubicBezTo>
                <a:cubicBezTo>
                  <a:pt x="570729" y="2789939"/>
                  <a:pt x="806820" y="2709988"/>
                  <a:pt x="1002465" y="2685532"/>
                </a:cubicBezTo>
                <a:cubicBezTo>
                  <a:pt x="1100287" y="2673304"/>
                  <a:pt x="1187762" y="2715631"/>
                  <a:pt x="1248901" y="2798404"/>
                </a:cubicBezTo>
                <a:cubicBezTo>
                  <a:pt x="1294049" y="2859542"/>
                  <a:pt x="1326971" y="2928207"/>
                  <a:pt x="1348605" y="3000633"/>
                </a:cubicBezTo>
                <a:cubicBezTo>
                  <a:pt x="1371180" y="3078703"/>
                  <a:pt x="1369297" y="3153951"/>
                  <a:pt x="1362715" y="3234842"/>
                </a:cubicBezTo>
                <a:cubicBezTo>
                  <a:pt x="1354248" y="3334546"/>
                  <a:pt x="1334496" y="3432368"/>
                  <a:pt x="1304397" y="3528308"/>
                </a:cubicBezTo>
                <a:cubicBezTo>
                  <a:pt x="1262070" y="3663755"/>
                  <a:pt x="1193407" y="3790736"/>
                  <a:pt x="1153901" y="3927123"/>
                </a:cubicBezTo>
                <a:cubicBezTo>
                  <a:pt x="1141673" y="3969449"/>
                  <a:pt x="1114397" y="4024945"/>
                  <a:pt x="1114397" y="4069153"/>
                </a:cubicBezTo>
                <a:cubicBezTo>
                  <a:pt x="1113454" y="4104895"/>
                  <a:pt x="1163308" y="4237521"/>
                  <a:pt x="1210337" y="4173560"/>
                </a:cubicBezTo>
                <a:cubicBezTo>
                  <a:pt x="1239496" y="4134054"/>
                  <a:pt x="1256425" y="4078558"/>
                  <a:pt x="1275237" y="4034352"/>
                </a:cubicBezTo>
                <a:cubicBezTo>
                  <a:pt x="1326031" y="3913013"/>
                  <a:pt x="1372120" y="3790736"/>
                  <a:pt x="1418209" y="3667517"/>
                </a:cubicBezTo>
                <a:cubicBezTo>
                  <a:pt x="1425733" y="3646825"/>
                  <a:pt x="1433258" y="3627071"/>
                  <a:pt x="1440783" y="3606379"/>
                </a:cubicBezTo>
                <a:cubicBezTo>
                  <a:pt x="1463357" y="3544298"/>
                  <a:pt x="1467120" y="3478457"/>
                  <a:pt x="1485932" y="3414496"/>
                </a:cubicBezTo>
                <a:cubicBezTo>
                  <a:pt x="1500981" y="3364645"/>
                  <a:pt x="1510388" y="3312912"/>
                  <a:pt x="1515091" y="3260238"/>
                </a:cubicBezTo>
                <a:cubicBezTo>
                  <a:pt x="1526378" y="3148306"/>
                  <a:pt x="1517913" y="3031672"/>
                  <a:pt x="1479349" y="2926325"/>
                </a:cubicBezTo>
                <a:cubicBezTo>
                  <a:pt x="1438903" y="2814393"/>
                  <a:pt x="1370239" y="2689294"/>
                  <a:pt x="1269595" y="2621571"/>
                </a:cubicBezTo>
                <a:cubicBezTo>
                  <a:pt x="1196227" y="2571720"/>
                  <a:pt x="1105930" y="2552908"/>
                  <a:pt x="1017514" y="2553848"/>
                </a:cubicBezTo>
                <a:cubicBezTo>
                  <a:pt x="939444" y="2553848"/>
                  <a:pt x="865136" y="2571720"/>
                  <a:pt x="788008" y="2583007"/>
                </a:cubicBezTo>
                <a:cubicBezTo>
                  <a:pt x="746622" y="2589590"/>
                  <a:pt x="577314" y="2632858"/>
                  <a:pt x="539690" y="2611224"/>
                </a:cubicBezTo>
                <a:cubicBezTo>
                  <a:pt x="490779" y="2582067"/>
                  <a:pt x="657264" y="2527511"/>
                  <a:pt x="676076" y="2514342"/>
                </a:cubicBezTo>
                <a:cubicBezTo>
                  <a:pt x="730632" y="2477660"/>
                  <a:pt x="785186" y="2440976"/>
                  <a:pt x="835979" y="2399590"/>
                </a:cubicBezTo>
                <a:cubicBezTo>
                  <a:pt x="861374" y="2378895"/>
                  <a:pt x="886771" y="2357263"/>
                  <a:pt x="910285" y="2334689"/>
                </a:cubicBezTo>
                <a:cubicBezTo>
                  <a:pt x="930039" y="2315877"/>
                  <a:pt x="946029" y="2283895"/>
                  <a:pt x="968603" y="2268846"/>
                </a:cubicBezTo>
                <a:cubicBezTo>
                  <a:pt x="1048554" y="2222757"/>
                  <a:pt x="1152021" y="2204885"/>
                  <a:pt x="1240436" y="2177608"/>
                </a:cubicBezTo>
                <a:cubicBezTo>
                  <a:pt x="1285585" y="2166321"/>
                  <a:pt x="1329793" y="2149389"/>
                  <a:pt x="1374002" y="2136222"/>
                </a:cubicBezTo>
                <a:cubicBezTo>
                  <a:pt x="1419151" y="2122112"/>
                  <a:pt x="1473705" y="2113647"/>
                  <a:pt x="1515091" y="2092013"/>
                </a:cubicBezTo>
                <a:cubicBezTo>
                  <a:pt x="1538605" y="2079786"/>
                  <a:pt x="1557417" y="2058152"/>
                  <a:pt x="1523556" y="2044042"/>
                </a:cubicBezTo>
                <a:cubicBezTo>
                  <a:pt x="1503804" y="2035577"/>
                  <a:pt x="1470882" y="2049687"/>
                  <a:pt x="1452070" y="2054389"/>
                </a:cubicBezTo>
                <a:cubicBezTo>
                  <a:pt x="1381527" y="2071321"/>
                  <a:pt x="1310041" y="2099538"/>
                  <a:pt x="1238556" y="2108005"/>
                </a:cubicBezTo>
                <a:cubicBezTo>
                  <a:pt x="1155783" y="2116470"/>
                  <a:pt x="1079593" y="2126817"/>
                  <a:pt x="998702" y="2146569"/>
                </a:cubicBezTo>
                <a:cubicBezTo>
                  <a:pt x="982713" y="2150331"/>
                  <a:pt x="967663" y="2147509"/>
                  <a:pt x="955434" y="2136222"/>
                </a:cubicBezTo>
                <a:cubicBezTo>
                  <a:pt x="913107" y="2099538"/>
                  <a:pt x="880186" y="2124935"/>
                  <a:pt x="828454" y="2113647"/>
                </a:cubicBezTo>
                <a:cubicBezTo>
                  <a:pt x="768256" y="2100478"/>
                  <a:pt x="782363" y="2031815"/>
                  <a:pt x="778601" y="1983844"/>
                </a:cubicBezTo>
                <a:cubicBezTo>
                  <a:pt x="773899" y="1918003"/>
                  <a:pt x="770136" y="1852160"/>
                  <a:pt x="760731" y="1787259"/>
                </a:cubicBezTo>
                <a:cubicBezTo>
                  <a:pt x="756969" y="1761862"/>
                  <a:pt x="740977" y="1724238"/>
                  <a:pt x="761671" y="1704486"/>
                </a:cubicBezTo>
                <a:cubicBezTo>
                  <a:pt x="778601" y="1687557"/>
                  <a:pt x="817167" y="1690377"/>
                  <a:pt x="839741" y="1686614"/>
                </a:cubicBezTo>
                <a:cubicBezTo>
                  <a:pt x="892415" y="1676269"/>
                  <a:pt x="955434" y="1675327"/>
                  <a:pt x="1009989" y="1680032"/>
                </a:cubicBezTo>
                <a:cubicBezTo>
                  <a:pt x="1066425" y="1684734"/>
                  <a:pt x="1105930" y="1680972"/>
                  <a:pt x="1162366" y="1684734"/>
                </a:cubicBezTo>
                <a:cubicBezTo>
                  <a:pt x="1210337" y="1688497"/>
                  <a:pt x="1258308" y="1691319"/>
                  <a:pt x="1306279" y="1690377"/>
                </a:cubicBezTo>
                <a:cubicBezTo>
                  <a:pt x="1376822" y="1689437"/>
                  <a:pt x="1480289" y="1684734"/>
                  <a:pt x="1542368" y="1650873"/>
                </a:cubicBezTo>
                <a:cubicBezTo>
                  <a:pt x="1602566" y="1616071"/>
                  <a:pt x="1430438" y="1633941"/>
                  <a:pt x="1389992" y="1630178"/>
                </a:cubicBezTo>
                <a:cubicBezTo>
                  <a:pt x="1376822" y="1628298"/>
                  <a:pt x="1377764" y="1603842"/>
                  <a:pt x="1383407" y="1587852"/>
                </a:cubicBezTo>
                <a:cubicBezTo>
                  <a:pt x="1431378" y="1454288"/>
                  <a:pt x="1543310" y="1332009"/>
                  <a:pt x="1662765" y="1257701"/>
                </a:cubicBezTo>
                <a:cubicBezTo>
                  <a:pt x="1682048" y="1245709"/>
                  <a:pt x="1703916" y="1235304"/>
                  <a:pt x="1726976" y="1227456"/>
                </a:cubicBezTo>
                <a:lnTo>
                  <a:pt x="1754231" y="1221764"/>
                </a:lnTo>
                <a:lnTo>
                  <a:pt x="1757645" y="1175845"/>
                </a:lnTo>
                <a:cubicBezTo>
                  <a:pt x="1758057" y="1147977"/>
                  <a:pt x="1756959" y="1119973"/>
                  <a:pt x="1754763" y="1091969"/>
                </a:cubicBezTo>
                <a:cubicBezTo>
                  <a:pt x="1751470" y="1048040"/>
                  <a:pt x="1734996" y="1008504"/>
                  <a:pt x="1740486" y="963475"/>
                </a:cubicBezTo>
                <a:cubicBezTo>
                  <a:pt x="1744879" y="926137"/>
                  <a:pt x="1762451" y="892092"/>
                  <a:pt x="1766844" y="855851"/>
                </a:cubicBezTo>
                <a:cubicBezTo>
                  <a:pt x="1772334" y="818510"/>
                  <a:pt x="1769039" y="780074"/>
                  <a:pt x="1773434" y="742733"/>
                </a:cubicBezTo>
                <a:cubicBezTo>
                  <a:pt x="1784415" y="635109"/>
                  <a:pt x="1760255" y="529679"/>
                  <a:pt x="1737191" y="422052"/>
                </a:cubicBezTo>
                <a:cubicBezTo>
                  <a:pt x="1722915" y="353964"/>
                  <a:pt x="1764646" y="296856"/>
                  <a:pt x="1765746" y="233158"/>
                </a:cubicBezTo>
                <a:cubicBezTo>
                  <a:pt x="1766844" y="165070"/>
                  <a:pt x="1771237" y="98076"/>
                  <a:pt x="1775629" y="31085"/>
                </a:cubicBezTo>
                <a:lnTo>
                  <a:pt x="1778351" y="18432"/>
                </a:lnTo>
                <a:lnTo>
                  <a:pt x="1653359" y="4823"/>
                </a:lnTo>
                <a:cubicBezTo>
                  <a:pt x="1619498" y="2472"/>
                  <a:pt x="1585401" y="826"/>
                  <a:pt x="1551304" y="238"/>
                </a:cubicBezTo>
                <a:close/>
              </a:path>
            </a:pathLst>
          </a:custGeom>
          <a:solidFill>
            <a:schemeClr val="bg1">
              <a:alpha val="10000"/>
            </a:schemeClr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Basic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14">
            <a:extLst>
              <a:ext uri="{FF2B5EF4-FFF2-40B4-BE49-F238E27FC236}">
                <a16:creationId xmlns:a16="http://schemas.microsoft.com/office/drawing/2014/main" id="{C3CDBC2D-C9C0-4D36-A0F9-7EDE3B294276}"/>
              </a:ext>
            </a:extLst>
          </p:cNvPr>
          <p:cNvSpPr/>
          <p:nvPr userDrawn="1"/>
        </p:nvSpPr>
        <p:spPr>
          <a:xfrm>
            <a:off x="3546532" y="605216"/>
            <a:ext cx="7739777" cy="565418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8925665" y="786795"/>
            <a:ext cx="2160000" cy="266474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351534" y="786795"/>
            <a:ext cx="2160000" cy="266474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3777404" y="786795"/>
            <a:ext cx="2160000" cy="266474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6" name="Rectangle 48">
            <a:extLst>
              <a:ext uri="{FF2B5EF4-FFF2-40B4-BE49-F238E27FC236}">
                <a16:creationId xmlns:a16="http://schemas.microsoft.com/office/drawing/2014/main" id="{7877AA66-AAFD-429C-B217-380BEF1ADDE2}"/>
              </a:ext>
            </a:extLst>
          </p:cNvPr>
          <p:cNvSpPr/>
          <p:nvPr userDrawn="1"/>
        </p:nvSpPr>
        <p:spPr>
          <a:xfrm>
            <a:off x="3777404" y="3657674"/>
            <a:ext cx="2160000" cy="648000"/>
          </a:xfrm>
          <a:prstGeom prst="rect">
            <a:avLst/>
          </a:prstGeom>
          <a:solidFill>
            <a:schemeClr val="accent2"/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8" name="Rectangle 17">
            <a:extLst>
              <a:ext uri="{FF2B5EF4-FFF2-40B4-BE49-F238E27FC236}">
                <a16:creationId xmlns:a16="http://schemas.microsoft.com/office/drawing/2014/main" id="{852C85C1-7D9E-4F23-85EA-6A451FF0BEF6}"/>
              </a:ext>
            </a:extLst>
          </p:cNvPr>
          <p:cNvSpPr/>
          <p:nvPr userDrawn="1"/>
        </p:nvSpPr>
        <p:spPr>
          <a:xfrm>
            <a:off x="6351534" y="3647370"/>
            <a:ext cx="2160000" cy="648000"/>
          </a:xfrm>
          <a:prstGeom prst="rect">
            <a:avLst/>
          </a:prstGeom>
          <a:solidFill>
            <a:schemeClr val="accent3"/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9" name="Rectangle 20">
            <a:extLst>
              <a:ext uri="{FF2B5EF4-FFF2-40B4-BE49-F238E27FC236}">
                <a16:creationId xmlns:a16="http://schemas.microsoft.com/office/drawing/2014/main" id="{E05C1512-E9F1-4355-8FF9-6A6F0DFFCB7B}"/>
              </a:ext>
            </a:extLst>
          </p:cNvPr>
          <p:cNvSpPr/>
          <p:nvPr userDrawn="1"/>
        </p:nvSpPr>
        <p:spPr>
          <a:xfrm>
            <a:off x="8925665" y="3657674"/>
            <a:ext cx="2160000" cy="648000"/>
          </a:xfrm>
          <a:prstGeom prst="rect">
            <a:avLst/>
          </a:prstGeom>
          <a:solidFill>
            <a:schemeClr val="accent4"/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35876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3329509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3370218" y="0"/>
            <a:ext cx="2735671" cy="49411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6098601" y="1916832"/>
            <a:ext cx="2736000" cy="49411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Rectangle 14">
            <a:extLst>
              <a:ext uri="{FF2B5EF4-FFF2-40B4-BE49-F238E27FC236}">
                <a16:creationId xmlns:a16="http://schemas.microsoft.com/office/drawing/2014/main" id="{286D091B-56D3-40E1-B273-0DF70D0E84AB}"/>
              </a:ext>
            </a:extLst>
          </p:cNvPr>
          <p:cNvSpPr/>
          <p:nvPr userDrawn="1"/>
        </p:nvSpPr>
        <p:spPr>
          <a:xfrm>
            <a:off x="0" y="5080596"/>
            <a:ext cx="5903979" cy="165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2A0266B7-2095-45B9-A0DF-267DCB879C0E}"/>
              </a:ext>
            </a:extLst>
          </p:cNvPr>
          <p:cNvSpPr/>
          <p:nvPr userDrawn="1"/>
        </p:nvSpPr>
        <p:spPr>
          <a:xfrm>
            <a:off x="6288021" y="130903"/>
            <a:ext cx="5903979" cy="165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</p:spTree>
    <p:extLst>
      <p:ext uri="{BB962C8B-B14F-4D97-AF65-F5344CB8AC3E}">
        <p14:creationId xmlns:p14="http://schemas.microsoft.com/office/powerpoint/2010/main" val="40968854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958567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theme" Target="../theme/theme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  <p:sldLayoutId id="2147483650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4" r:id="rId2"/>
    <p:sldLayoutId id="2147483675" r:id="rId3"/>
    <p:sldLayoutId id="2147483691" r:id="rId4"/>
    <p:sldLayoutId id="2147483677" r:id="rId5"/>
    <p:sldLayoutId id="2147483692" r:id="rId6"/>
    <p:sldLayoutId id="2147483679" r:id="rId7"/>
    <p:sldLayoutId id="2147483693" r:id="rId8"/>
    <p:sldLayoutId id="2147483681" r:id="rId9"/>
    <p:sldLayoutId id="2147483694" r:id="rId10"/>
    <p:sldLayoutId id="2147483683" r:id="rId11"/>
    <p:sldLayoutId id="2147483684" r:id="rId12"/>
    <p:sldLayoutId id="2147483685" r:id="rId13"/>
    <p:sldLayoutId id="2147483695" r:id="rId14"/>
    <p:sldLayoutId id="2147483696" r:id="rId15"/>
    <p:sldLayoutId id="2147483687" r:id="rId16"/>
    <p:sldLayoutId id="2147483688" r:id="rId17"/>
    <p:sldLayoutId id="2147483671" r:id="rId18"/>
    <p:sldLayoutId id="2147483672" r:id="rId1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3.xml"/><Relationship Id="rId6" Type="http://schemas.openxmlformats.org/officeDocument/2006/relationships/chart" Target="../charts/chart8.xml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1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>
            <a:extLst>
              <a:ext uri="{FF2B5EF4-FFF2-40B4-BE49-F238E27FC236}">
                <a16:creationId xmlns:a16="http://schemas.microsoft.com/office/drawing/2014/main" id="{0D9643A9-13F4-46DD-B876-56B6B0444E11}"/>
              </a:ext>
            </a:extLst>
          </p:cNvPr>
          <p:cNvSpPr/>
          <p:nvPr/>
        </p:nvSpPr>
        <p:spPr>
          <a:xfrm>
            <a:off x="0" y="1115539"/>
            <a:ext cx="12192000" cy="2628285"/>
          </a:xfrm>
          <a:prstGeom prst="rect">
            <a:avLst/>
          </a:prstGeom>
          <a:gradFill>
            <a:gsLst>
              <a:gs pos="38000">
                <a:schemeClr val="accent4">
                  <a:lumMod val="100000"/>
                  <a:alpha val="0"/>
                </a:schemeClr>
              </a:gs>
              <a:gs pos="100000">
                <a:schemeClr val="accent3">
                  <a:alpha val="7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7" name="TextBox 126">
            <a:hlinkClick r:id="rId2"/>
            <a:extLst>
              <a:ext uri="{FF2B5EF4-FFF2-40B4-BE49-F238E27FC236}">
                <a16:creationId xmlns:a16="http://schemas.microsoft.com/office/drawing/2014/main" id="{7FCC954B-667E-4ABA-8845-17A634021941}"/>
              </a:ext>
            </a:extLst>
          </p:cNvPr>
          <p:cNvSpPr txBox="1"/>
          <p:nvPr/>
        </p:nvSpPr>
        <p:spPr>
          <a:xfrm>
            <a:off x="6602216" y="3363563"/>
            <a:ext cx="516961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4C751784-1670-4FB4-8BB2-CBFA5CC1324D}"/>
              </a:ext>
            </a:extLst>
          </p:cNvPr>
          <p:cNvSpPr txBox="1"/>
          <p:nvPr/>
        </p:nvSpPr>
        <p:spPr>
          <a:xfrm>
            <a:off x="6602216" y="1087331"/>
            <a:ext cx="5169613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Free</a:t>
            </a:r>
          </a:p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PPT Templates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3E4AFAC1-E941-460F-BE4A-87DBAA410E09}"/>
              </a:ext>
            </a:extLst>
          </p:cNvPr>
          <p:cNvSpPr txBox="1"/>
          <p:nvPr/>
        </p:nvSpPr>
        <p:spPr>
          <a:xfrm>
            <a:off x="6602278" y="2912782"/>
            <a:ext cx="5169551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C21C2AF3-6349-4F6B-B42E-2BFEC96232B5}"/>
              </a:ext>
            </a:extLst>
          </p:cNvPr>
          <p:cNvGrpSpPr/>
          <p:nvPr/>
        </p:nvGrpSpPr>
        <p:grpSpPr>
          <a:xfrm>
            <a:off x="10087230" y="454888"/>
            <a:ext cx="1684599" cy="413563"/>
            <a:chOff x="864753" y="5755727"/>
            <a:chExt cx="1544830" cy="413563"/>
          </a:xfrm>
        </p:grpSpPr>
        <p:sp>
          <p:nvSpPr>
            <p:cNvPr id="131" name="Rounded Rectangle 7">
              <a:extLst>
                <a:ext uri="{FF2B5EF4-FFF2-40B4-BE49-F238E27FC236}">
                  <a16:creationId xmlns:a16="http://schemas.microsoft.com/office/drawing/2014/main" id="{7A163D25-27EA-49C5-928C-60500822E6DB}"/>
                </a:ext>
              </a:extLst>
            </p:cNvPr>
            <p:cNvSpPr/>
            <p:nvPr/>
          </p:nvSpPr>
          <p:spPr>
            <a:xfrm>
              <a:off x="864753" y="5755727"/>
              <a:ext cx="1544830" cy="413563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ko-KR" altLang="en-US" sz="270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A6597A4-69AD-4E3B-AA76-71F8220E6C1E}"/>
                </a:ext>
              </a:extLst>
            </p:cNvPr>
            <p:cNvSpPr/>
            <p:nvPr/>
          </p:nvSpPr>
          <p:spPr>
            <a:xfrm>
              <a:off x="1584900" y="5839450"/>
              <a:ext cx="493113" cy="238870"/>
            </a:xfrm>
            <a:custGeom>
              <a:avLst/>
              <a:gdLst>
                <a:gd name="connsiteX0" fmla="*/ 208619 w 476008"/>
                <a:gd name="connsiteY0" fmla="*/ 31142 h 184091"/>
                <a:gd name="connsiteX1" fmla="*/ 208619 w 476008"/>
                <a:gd name="connsiteY1" fmla="*/ 83381 h 184091"/>
                <a:gd name="connsiteX2" fmla="*/ 228962 w 476008"/>
                <a:gd name="connsiteY2" fmla="*/ 83381 h 184091"/>
                <a:gd name="connsiteX3" fmla="*/ 258347 w 476008"/>
                <a:gd name="connsiteY3" fmla="*/ 80493 h 184091"/>
                <a:gd name="connsiteX4" fmla="*/ 269962 w 476008"/>
                <a:gd name="connsiteY4" fmla="*/ 71452 h 184091"/>
                <a:gd name="connsiteX5" fmla="*/ 274169 w 476008"/>
                <a:gd name="connsiteY5" fmla="*/ 57136 h 184091"/>
                <a:gd name="connsiteX6" fmla="*/ 268267 w 476008"/>
                <a:gd name="connsiteY6" fmla="*/ 40560 h 184091"/>
                <a:gd name="connsiteX7" fmla="*/ 253324 w 476008"/>
                <a:gd name="connsiteY7" fmla="*/ 32398 h 184091"/>
                <a:gd name="connsiteX8" fmla="*/ 226576 w 476008"/>
                <a:gd name="connsiteY8" fmla="*/ 31142 h 184091"/>
                <a:gd name="connsiteX9" fmla="*/ 37169 w 476008"/>
                <a:gd name="connsiteY9" fmla="*/ 31142 h 184091"/>
                <a:gd name="connsiteX10" fmla="*/ 37169 w 476008"/>
                <a:gd name="connsiteY10" fmla="*/ 83381 h 184091"/>
                <a:gd name="connsiteX11" fmla="*/ 57512 w 476008"/>
                <a:gd name="connsiteY11" fmla="*/ 83381 h 184091"/>
                <a:gd name="connsiteX12" fmla="*/ 86897 w 476008"/>
                <a:gd name="connsiteY12" fmla="*/ 80493 h 184091"/>
                <a:gd name="connsiteX13" fmla="*/ 98512 w 476008"/>
                <a:gd name="connsiteY13" fmla="*/ 71452 h 184091"/>
                <a:gd name="connsiteX14" fmla="*/ 102719 w 476008"/>
                <a:gd name="connsiteY14" fmla="*/ 57136 h 184091"/>
                <a:gd name="connsiteX15" fmla="*/ 96817 w 476008"/>
                <a:gd name="connsiteY15" fmla="*/ 40560 h 184091"/>
                <a:gd name="connsiteX16" fmla="*/ 81874 w 476008"/>
                <a:gd name="connsiteY16" fmla="*/ 32398 h 184091"/>
                <a:gd name="connsiteX17" fmla="*/ 55126 w 476008"/>
                <a:gd name="connsiteY17" fmla="*/ 31142 h 184091"/>
                <a:gd name="connsiteX18" fmla="*/ 329714 w 476008"/>
                <a:gd name="connsiteY18" fmla="*/ 0 h 184091"/>
                <a:gd name="connsiteX19" fmla="*/ 476008 w 476008"/>
                <a:gd name="connsiteY19" fmla="*/ 0 h 184091"/>
                <a:gd name="connsiteX20" fmla="*/ 476008 w 476008"/>
                <a:gd name="connsiteY20" fmla="*/ 31142 h 184091"/>
                <a:gd name="connsiteX21" fmla="*/ 421509 w 476008"/>
                <a:gd name="connsiteY21" fmla="*/ 31142 h 184091"/>
                <a:gd name="connsiteX22" fmla="*/ 421509 w 476008"/>
                <a:gd name="connsiteY22" fmla="*/ 184091 h 184091"/>
                <a:gd name="connsiteX23" fmla="*/ 384339 w 476008"/>
                <a:gd name="connsiteY23" fmla="*/ 184091 h 184091"/>
                <a:gd name="connsiteX24" fmla="*/ 384339 w 476008"/>
                <a:gd name="connsiteY24" fmla="*/ 31142 h 184091"/>
                <a:gd name="connsiteX25" fmla="*/ 329714 w 476008"/>
                <a:gd name="connsiteY25" fmla="*/ 31142 h 184091"/>
                <a:gd name="connsiteX26" fmla="*/ 171450 w 476008"/>
                <a:gd name="connsiteY26" fmla="*/ 0 h 184091"/>
                <a:gd name="connsiteX27" fmla="*/ 231097 w 476008"/>
                <a:gd name="connsiteY27" fmla="*/ 0 h 184091"/>
                <a:gd name="connsiteX28" fmla="*/ 275299 w 476008"/>
                <a:gd name="connsiteY28" fmla="*/ 2763 h 184091"/>
                <a:gd name="connsiteX29" fmla="*/ 301795 w 476008"/>
                <a:gd name="connsiteY29" fmla="*/ 20783 h 184091"/>
                <a:gd name="connsiteX30" fmla="*/ 312469 w 476008"/>
                <a:gd name="connsiteY30" fmla="*/ 56634 h 184091"/>
                <a:gd name="connsiteX31" fmla="*/ 306316 w 476008"/>
                <a:gd name="connsiteY31" fmla="*/ 85139 h 184091"/>
                <a:gd name="connsiteX32" fmla="*/ 290682 w 476008"/>
                <a:gd name="connsiteY32" fmla="*/ 103285 h 184091"/>
                <a:gd name="connsiteX33" fmla="*/ 271406 w 476008"/>
                <a:gd name="connsiteY33" fmla="*/ 112012 h 184091"/>
                <a:gd name="connsiteX34" fmla="*/ 232855 w 476008"/>
                <a:gd name="connsiteY34" fmla="*/ 114649 h 184091"/>
                <a:gd name="connsiteX35" fmla="*/ 208619 w 476008"/>
                <a:gd name="connsiteY35" fmla="*/ 114649 h 184091"/>
                <a:gd name="connsiteX36" fmla="*/ 208619 w 476008"/>
                <a:gd name="connsiteY36" fmla="*/ 184091 h 184091"/>
                <a:gd name="connsiteX37" fmla="*/ 171450 w 476008"/>
                <a:gd name="connsiteY37" fmla="*/ 184091 h 184091"/>
                <a:gd name="connsiteX38" fmla="*/ 0 w 476008"/>
                <a:gd name="connsiteY38" fmla="*/ 0 h 184091"/>
                <a:gd name="connsiteX39" fmla="*/ 59647 w 476008"/>
                <a:gd name="connsiteY39" fmla="*/ 0 h 184091"/>
                <a:gd name="connsiteX40" fmla="*/ 103849 w 476008"/>
                <a:gd name="connsiteY40" fmla="*/ 2763 h 184091"/>
                <a:gd name="connsiteX41" fmla="*/ 130345 w 476008"/>
                <a:gd name="connsiteY41" fmla="*/ 20783 h 184091"/>
                <a:gd name="connsiteX42" fmla="*/ 141019 w 476008"/>
                <a:gd name="connsiteY42" fmla="*/ 56634 h 184091"/>
                <a:gd name="connsiteX43" fmla="*/ 134866 w 476008"/>
                <a:gd name="connsiteY43" fmla="*/ 85139 h 184091"/>
                <a:gd name="connsiteX44" fmla="*/ 119232 w 476008"/>
                <a:gd name="connsiteY44" fmla="*/ 103285 h 184091"/>
                <a:gd name="connsiteX45" fmla="*/ 99956 w 476008"/>
                <a:gd name="connsiteY45" fmla="*/ 112012 h 184091"/>
                <a:gd name="connsiteX46" fmla="*/ 61405 w 476008"/>
                <a:gd name="connsiteY46" fmla="*/ 114649 h 184091"/>
                <a:gd name="connsiteX47" fmla="*/ 37169 w 476008"/>
                <a:gd name="connsiteY47" fmla="*/ 114649 h 184091"/>
                <a:gd name="connsiteX48" fmla="*/ 37169 w 476008"/>
                <a:gd name="connsiteY48" fmla="*/ 184091 h 184091"/>
                <a:gd name="connsiteX49" fmla="*/ 0 w 476008"/>
                <a:gd name="connsiteY49" fmla="*/ 184091 h 18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76008" h="184091">
                  <a:moveTo>
                    <a:pt x="208619" y="31142"/>
                  </a:moveTo>
                  <a:lnTo>
                    <a:pt x="208619" y="83381"/>
                  </a:lnTo>
                  <a:lnTo>
                    <a:pt x="228962" y="83381"/>
                  </a:lnTo>
                  <a:cubicBezTo>
                    <a:pt x="243613" y="83381"/>
                    <a:pt x="253407" y="82418"/>
                    <a:pt x="258347" y="80493"/>
                  </a:cubicBezTo>
                  <a:cubicBezTo>
                    <a:pt x="263286" y="78567"/>
                    <a:pt x="267158" y="75554"/>
                    <a:pt x="269962" y="71452"/>
                  </a:cubicBezTo>
                  <a:cubicBezTo>
                    <a:pt x="272767" y="67350"/>
                    <a:pt x="274169" y="62578"/>
                    <a:pt x="274169" y="57136"/>
                  </a:cubicBezTo>
                  <a:cubicBezTo>
                    <a:pt x="274169" y="50439"/>
                    <a:pt x="272202" y="44914"/>
                    <a:pt x="268267" y="40560"/>
                  </a:cubicBezTo>
                  <a:cubicBezTo>
                    <a:pt x="264332" y="36207"/>
                    <a:pt x="259351" y="33486"/>
                    <a:pt x="253324" y="32398"/>
                  </a:cubicBezTo>
                  <a:cubicBezTo>
                    <a:pt x="248887" y="31561"/>
                    <a:pt x="239971" y="31142"/>
                    <a:pt x="226576" y="31142"/>
                  </a:cubicBezTo>
                  <a:close/>
                  <a:moveTo>
                    <a:pt x="37169" y="31142"/>
                  </a:moveTo>
                  <a:lnTo>
                    <a:pt x="37169" y="83381"/>
                  </a:lnTo>
                  <a:lnTo>
                    <a:pt x="57512" y="83381"/>
                  </a:lnTo>
                  <a:cubicBezTo>
                    <a:pt x="72163" y="83381"/>
                    <a:pt x="81957" y="82418"/>
                    <a:pt x="86897" y="80493"/>
                  </a:cubicBezTo>
                  <a:cubicBezTo>
                    <a:pt x="91836" y="78567"/>
                    <a:pt x="95708" y="75554"/>
                    <a:pt x="98512" y="71452"/>
                  </a:cubicBezTo>
                  <a:cubicBezTo>
                    <a:pt x="101317" y="67350"/>
                    <a:pt x="102719" y="62578"/>
                    <a:pt x="102719" y="57136"/>
                  </a:cubicBezTo>
                  <a:cubicBezTo>
                    <a:pt x="102719" y="50439"/>
                    <a:pt x="100752" y="44914"/>
                    <a:pt x="96817" y="40560"/>
                  </a:cubicBezTo>
                  <a:cubicBezTo>
                    <a:pt x="92882" y="36207"/>
                    <a:pt x="87901" y="33486"/>
                    <a:pt x="81874" y="32398"/>
                  </a:cubicBezTo>
                  <a:cubicBezTo>
                    <a:pt x="77437" y="31561"/>
                    <a:pt x="68521" y="31142"/>
                    <a:pt x="55126" y="31142"/>
                  </a:cubicBezTo>
                  <a:close/>
                  <a:moveTo>
                    <a:pt x="329714" y="0"/>
                  </a:moveTo>
                  <a:lnTo>
                    <a:pt x="476008" y="0"/>
                  </a:lnTo>
                  <a:lnTo>
                    <a:pt x="476008" y="31142"/>
                  </a:lnTo>
                  <a:lnTo>
                    <a:pt x="421509" y="31142"/>
                  </a:lnTo>
                  <a:lnTo>
                    <a:pt x="421509" y="184091"/>
                  </a:lnTo>
                  <a:lnTo>
                    <a:pt x="384339" y="184091"/>
                  </a:lnTo>
                  <a:lnTo>
                    <a:pt x="384339" y="31142"/>
                  </a:lnTo>
                  <a:lnTo>
                    <a:pt x="329714" y="31142"/>
                  </a:lnTo>
                  <a:close/>
                  <a:moveTo>
                    <a:pt x="171450" y="0"/>
                  </a:moveTo>
                  <a:lnTo>
                    <a:pt x="231097" y="0"/>
                  </a:lnTo>
                  <a:cubicBezTo>
                    <a:pt x="253700" y="0"/>
                    <a:pt x="268434" y="921"/>
                    <a:pt x="275299" y="2763"/>
                  </a:cubicBezTo>
                  <a:cubicBezTo>
                    <a:pt x="285847" y="5525"/>
                    <a:pt x="294679" y="11532"/>
                    <a:pt x="301795" y="20783"/>
                  </a:cubicBezTo>
                  <a:cubicBezTo>
                    <a:pt x="308911" y="30033"/>
                    <a:pt x="312469" y="41984"/>
                    <a:pt x="312469" y="56634"/>
                  </a:cubicBezTo>
                  <a:cubicBezTo>
                    <a:pt x="312469" y="67936"/>
                    <a:pt x="310418" y="77437"/>
                    <a:pt x="306316" y="85139"/>
                  </a:cubicBezTo>
                  <a:cubicBezTo>
                    <a:pt x="302214" y="92841"/>
                    <a:pt x="297002" y="98889"/>
                    <a:pt x="290682" y="103285"/>
                  </a:cubicBezTo>
                  <a:cubicBezTo>
                    <a:pt x="284361" y="107680"/>
                    <a:pt x="277936" y="110589"/>
                    <a:pt x="271406" y="112012"/>
                  </a:cubicBezTo>
                  <a:cubicBezTo>
                    <a:pt x="262532" y="113770"/>
                    <a:pt x="249682" y="114649"/>
                    <a:pt x="232855" y="114649"/>
                  </a:cubicBezTo>
                  <a:lnTo>
                    <a:pt x="208619" y="114649"/>
                  </a:lnTo>
                  <a:lnTo>
                    <a:pt x="208619" y="184091"/>
                  </a:lnTo>
                  <a:lnTo>
                    <a:pt x="171450" y="184091"/>
                  </a:lnTo>
                  <a:close/>
                  <a:moveTo>
                    <a:pt x="0" y="0"/>
                  </a:moveTo>
                  <a:lnTo>
                    <a:pt x="59647" y="0"/>
                  </a:lnTo>
                  <a:cubicBezTo>
                    <a:pt x="82250" y="0"/>
                    <a:pt x="96984" y="921"/>
                    <a:pt x="103849" y="2763"/>
                  </a:cubicBezTo>
                  <a:cubicBezTo>
                    <a:pt x="114397" y="5525"/>
                    <a:pt x="123229" y="11532"/>
                    <a:pt x="130345" y="20783"/>
                  </a:cubicBezTo>
                  <a:cubicBezTo>
                    <a:pt x="137461" y="30033"/>
                    <a:pt x="141019" y="41984"/>
                    <a:pt x="141019" y="56634"/>
                  </a:cubicBezTo>
                  <a:cubicBezTo>
                    <a:pt x="141019" y="67936"/>
                    <a:pt x="138968" y="77437"/>
                    <a:pt x="134866" y="85139"/>
                  </a:cubicBezTo>
                  <a:cubicBezTo>
                    <a:pt x="130764" y="92841"/>
                    <a:pt x="125552" y="98889"/>
                    <a:pt x="119232" y="103285"/>
                  </a:cubicBezTo>
                  <a:cubicBezTo>
                    <a:pt x="112911" y="107680"/>
                    <a:pt x="106486" y="110589"/>
                    <a:pt x="99956" y="112012"/>
                  </a:cubicBezTo>
                  <a:cubicBezTo>
                    <a:pt x="91082" y="113770"/>
                    <a:pt x="78232" y="114649"/>
                    <a:pt x="61405" y="114649"/>
                  </a:cubicBezTo>
                  <a:lnTo>
                    <a:pt x="37169" y="114649"/>
                  </a:lnTo>
                  <a:lnTo>
                    <a:pt x="37169" y="184091"/>
                  </a:lnTo>
                  <a:lnTo>
                    <a:pt x="0" y="18409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CDDB643-AB63-42E3-B656-721B77CE9041}"/>
                </a:ext>
              </a:extLst>
            </p:cNvPr>
            <p:cNvSpPr/>
            <p:nvPr/>
          </p:nvSpPr>
          <p:spPr>
            <a:xfrm>
              <a:off x="1095829" y="5851239"/>
              <a:ext cx="164495" cy="228600"/>
            </a:xfrm>
            <a:custGeom>
              <a:avLst/>
              <a:gdLst>
                <a:gd name="connsiteX0" fmla="*/ 0 w 164495"/>
                <a:gd name="connsiteY0" fmla="*/ 208038 h 212876"/>
                <a:gd name="connsiteX1" fmla="*/ 79828 w 164495"/>
                <a:gd name="connsiteY1" fmla="*/ 0 h 212876"/>
                <a:gd name="connsiteX2" fmla="*/ 164495 w 164495"/>
                <a:gd name="connsiteY2" fmla="*/ 212876 h 21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495" h="212876">
                  <a:moveTo>
                    <a:pt x="0" y="208038"/>
                  </a:moveTo>
                  <a:lnTo>
                    <a:pt x="79828" y="0"/>
                  </a:lnTo>
                  <a:lnTo>
                    <a:pt x="164495" y="212876"/>
                  </a:lnTo>
                </a:path>
              </a:pathLst>
            </a:custGeom>
            <a:no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41727025-E341-47DE-A85E-78694C940237}"/>
                </a:ext>
              </a:extLst>
            </p:cNvPr>
            <p:cNvSpPr/>
            <p:nvPr/>
          </p:nvSpPr>
          <p:spPr>
            <a:xfrm>
              <a:off x="1301554" y="5851239"/>
              <a:ext cx="101600" cy="228600"/>
            </a:xfrm>
            <a:custGeom>
              <a:avLst/>
              <a:gdLst>
                <a:gd name="connsiteX0" fmla="*/ 4838 w 101600"/>
                <a:gd name="connsiteY0" fmla="*/ 0 h 220133"/>
                <a:gd name="connsiteX1" fmla="*/ 0 w 101600"/>
                <a:gd name="connsiteY1" fmla="*/ 220133 h 220133"/>
                <a:gd name="connsiteX2" fmla="*/ 101600 w 101600"/>
                <a:gd name="connsiteY2" fmla="*/ 220133 h 22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600" h="220133">
                  <a:moveTo>
                    <a:pt x="4838" y="0"/>
                  </a:moveTo>
                  <a:lnTo>
                    <a:pt x="0" y="220133"/>
                  </a:lnTo>
                  <a:lnTo>
                    <a:pt x="101600" y="220133"/>
                  </a:lnTo>
                </a:path>
              </a:pathLst>
            </a:custGeom>
            <a:no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6954EB8E-2E97-4A3E-AC17-4544AC5BAF06}"/>
                </a:ext>
              </a:extLst>
            </p:cNvPr>
            <p:cNvSpPr/>
            <p:nvPr/>
          </p:nvSpPr>
          <p:spPr>
            <a:xfrm>
              <a:off x="1444384" y="5851239"/>
              <a:ext cx="101600" cy="228600"/>
            </a:xfrm>
            <a:custGeom>
              <a:avLst/>
              <a:gdLst>
                <a:gd name="connsiteX0" fmla="*/ 4838 w 101600"/>
                <a:gd name="connsiteY0" fmla="*/ 0 h 220133"/>
                <a:gd name="connsiteX1" fmla="*/ 0 w 101600"/>
                <a:gd name="connsiteY1" fmla="*/ 220133 h 220133"/>
                <a:gd name="connsiteX2" fmla="*/ 101600 w 101600"/>
                <a:gd name="connsiteY2" fmla="*/ 220133 h 22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600" h="220133">
                  <a:moveTo>
                    <a:pt x="4838" y="0"/>
                  </a:moveTo>
                  <a:lnTo>
                    <a:pt x="0" y="220133"/>
                  </a:lnTo>
                  <a:lnTo>
                    <a:pt x="101600" y="220133"/>
                  </a:lnTo>
                </a:path>
              </a:pathLst>
            </a:custGeom>
            <a:no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906694C-8390-45B8-B362-80183DD7502A}"/>
                </a:ext>
              </a:extLst>
            </p:cNvPr>
            <p:cNvSpPr/>
            <p:nvPr/>
          </p:nvSpPr>
          <p:spPr>
            <a:xfrm>
              <a:off x="2040716" y="6018447"/>
              <a:ext cx="200512" cy="61391"/>
            </a:xfrm>
            <a:custGeom>
              <a:avLst/>
              <a:gdLst>
                <a:gd name="connsiteX0" fmla="*/ 0 w 253314"/>
                <a:gd name="connsiteY0" fmla="*/ 61903 h 77558"/>
                <a:gd name="connsiteX1" fmla="*/ 14375 w 253314"/>
                <a:gd name="connsiteY1" fmla="*/ 61903 h 77558"/>
                <a:gd name="connsiteX2" fmla="*/ 14375 w 253314"/>
                <a:gd name="connsiteY2" fmla="*/ 76279 h 77558"/>
                <a:gd name="connsiteX3" fmla="*/ 0 w 253314"/>
                <a:gd name="connsiteY3" fmla="*/ 76279 h 77558"/>
                <a:gd name="connsiteX4" fmla="*/ 138233 w 253314"/>
                <a:gd name="connsiteY4" fmla="*/ 12944 h 77558"/>
                <a:gd name="connsiteX5" fmla="*/ 123141 w 253314"/>
                <a:gd name="connsiteY5" fmla="*/ 19364 h 77558"/>
                <a:gd name="connsiteX6" fmla="*/ 117411 w 253314"/>
                <a:gd name="connsiteY6" fmla="*/ 38728 h 77558"/>
                <a:gd name="connsiteX7" fmla="*/ 123294 w 253314"/>
                <a:gd name="connsiteY7" fmla="*/ 58041 h 77558"/>
                <a:gd name="connsiteX8" fmla="*/ 138233 w 253314"/>
                <a:gd name="connsiteY8" fmla="*/ 64615 h 77558"/>
                <a:gd name="connsiteX9" fmla="*/ 153095 w 253314"/>
                <a:gd name="connsiteY9" fmla="*/ 58092 h 77558"/>
                <a:gd name="connsiteX10" fmla="*/ 158902 w 253314"/>
                <a:gd name="connsiteY10" fmla="*/ 38523 h 77558"/>
                <a:gd name="connsiteX11" fmla="*/ 153248 w 253314"/>
                <a:gd name="connsiteY11" fmla="*/ 19287 h 77558"/>
                <a:gd name="connsiteX12" fmla="*/ 138233 w 253314"/>
                <a:gd name="connsiteY12" fmla="*/ 12944 h 77558"/>
                <a:gd name="connsiteX13" fmla="*/ 180872 w 253314"/>
                <a:gd name="connsiteY13" fmla="*/ 1279 h 77558"/>
                <a:gd name="connsiteX14" fmla="*/ 203536 w 253314"/>
                <a:gd name="connsiteY14" fmla="*/ 1279 h 77558"/>
                <a:gd name="connsiteX15" fmla="*/ 217144 w 253314"/>
                <a:gd name="connsiteY15" fmla="*/ 52439 h 77558"/>
                <a:gd name="connsiteX16" fmla="*/ 230599 w 253314"/>
                <a:gd name="connsiteY16" fmla="*/ 1279 h 77558"/>
                <a:gd name="connsiteX17" fmla="*/ 253314 w 253314"/>
                <a:gd name="connsiteY17" fmla="*/ 1279 h 77558"/>
                <a:gd name="connsiteX18" fmla="*/ 253314 w 253314"/>
                <a:gd name="connsiteY18" fmla="*/ 76279 h 77558"/>
                <a:gd name="connsiteX19" fmla="*/ 239245 w 253314"/>
                <a:gd name="connsiteY19" fmla="*/ 76279 h 77558"/>
                <a:gd name="connsiteX20" fmla="*/ 239245 w 253314"/>
                <a:gd name="connsiteY20" fmla="*/ 17241 h 77558"/>
                <a:gd name="connsiteX21" fmla="*/ 224358 w 253314"/>
                <a:gd name="connsiteY21" fmla="*/ 76279 h 77558"/>
                <a:gd name="connsiteX22" fmla="*/ 209778 w 253314"/>
                <a:gd name="connsiteY22" fmla="*/ 76279 h 77558"/>
                <a:gd name="connsiteX23" fmla="*/ 194941 w 253314"/>
                <a:gd name="connsiteY23" fmla="*/ 17241 h 77558"/>
                <a:gd name="connsiteX24" fmla="*/ 194941 w 253314"/>
                <a:gd name="connsiteY24" fmla="*/ 76279 h 77558"/>
                <a:gd name="connsiteX25" fmla="*/ 180872 w 253314"/>
                <a:gd name="connsiteY25" fmla="*/ 76279 h 77558"/>
                <a:gd name="connsiteX26" fmla="*/ 138080 w 253314"/>
                <a:gd name="connsiteY26" fmla="*/ 0 h 77558"/>
                <a:gd name="connsiteX27" fmla="*/ 164606 w 253314"/>
                <a:gd name="connsiteY27" fmla="*/ 10283 h 77558"/>
                <a:gd name="connsiteX28" fmla="*/ 174556 w 253314"/>
                <a:gd name="connsiteY28" fmla="*/ 38882 h 77558"/>
                <a:gd name="connsiteX29" fmla="*/ 164683 w 253314"/>
                <a:gd name="connsiteY29" fmla="*/ 67301 h 77558"/>
                <a:gd name="connsiteX30" fmla="*/ 138284 w 253314"/>
                <a:gd name="connsiteY30" fmla="*/ 77558 h 77558"/>
                <a:gd name="connsiteX31" fmla="*/ 111681 w 253314"/>
                <a:gd name="connsiteY31" fmla="*/ 67352 h 77558"/>
                <a:gd name="connsiteX32" fmla="*/ 101807 w 253314"/>
                <a:gd name="connsiteY32" fmla="*/ 39240 h 77558"/>
                <a:gd name="connsiteX33" fmla="*/ 105235 w 253314"/>
                <a:gd name="connsiteY33" fmla="*/ 20004 h 77558"/>
                <a:gd name="connsiteX34" fmla="*/ 112218 w 253314"/>
                <a:gd name="connsiteY34" fmla="*/ 9721 h 77558"/>
                <a:gd name="connsiteX35" fmla="*/ 121913 w 253314"/>
                <a:gd name="connsiteY35" fmla="*/ 2967 h 77558"/>
                <a:gd name="connsiteX36" fmla="*/ 138080 w 253314"/>
                <a:gd name="connsiteY36" fmla="*/ 0 h 77558"/>
                <a:gd name="connsiteX37" fmla="*/ 61112 w 253314"/>
                <a:gd name="connsiteY37" fmla="*/ 0 h 77558"/>
                <a:gd name="connsiteX38" fmla="*/ 83469 w 253314"/>
                <a:gd name="connsiteY38" fmla="*/ 8135 h 77558"/>
                <a:gd name="connsiteX39" fmla="*/ 91143 w 253314"/>
                <a:gd name="connsiteY39" fmla="*/ 21948 h 77558"/>
                <a:gd name="connsiteX40" fmla="*/ 76153 w 253314"/>
                <a:gd name="connsiteY40" fmla="*/ 25529 h 77558"/>
                <a:gd name="connsiteX41" fmla="*/ 70602 w 253314"/>
                <a:gd name="connsiteY41" fmla="*/ 16320 h 77558"/>
                <a:gd name="connsiteX42" fmla="*/ 60345 w 253314"/>
                <a:gd name="connsiteY42" fmla="*/ 12944 h 77558"/>
                <a:gd name="connsiteX43" fmla="*/ 46813 w 253314"/>
                <a:gd name="connsiteY43" fmla="*/ 18929 h 77558"/>
                <a:gd name="connsiteX44" fmla="*/ 41620 w 253314"/>
                <a:gd name="connsiteY44" fmla="*/ 38319 h 77558"/>
                <a:gd name="connsiteX45" fmla="*/ 46736 w 253314"/>
                <a:gd name="connsiteY45" fmla="*/ 58578 h 77558"/>
                <a:gd name="connsiteX46" fmla="*/ 60038 w 253314"/>
                <a:gd name="connsiteY46" fmla="*/ 64615 h 77558"/>
                <a:gd name="connsiteX47" fmla="*/ 70423 w 253314"/>
                <a:gd name="connsiteY47" fmla="*/ 60778 h 77558"/>
                <a:gd name="connsiteX48" fmla="*/ 76665 w 253314"/>
                <a:gd name="connsiteY48" fmla="*/ 48704 h 77558"/>
                <a:gd name="connsiteX49" fmla="*/ 91348 w 253314"/>
                <a:gd name="connsiteY49" fmla="*/ 53360 h 77558"/>
                <a:gd name="connsiteX50" fmla="*/ 80118 w 253314"/>
                <a:gd name="connsiteY50" fmla="*/ 71598 h 77558"/>
                <a:gd name="connsiteX51" fmla="*/ 60191 w 253314"/>
                <a:gd name="connsiteY51" fmla="*/ 77558 h 77558"/>
                <a:gd name="connsiteX52" fmla="*/ 35635 w 253314"/>
                <a:gd name="connsiteY52" fmla="*/ 67352 h 77558"/>
                <a:gd name="connsiteX53" fmla="*/ 26017 w 253314"/>
                <a:gd name="connsiteY53" fmla="*/ 39444 h 77558"/>
                <a:gd name="connsiteX54" fmla="*/ 35686 w 253314"/>
                <a:gd name="connsiteY54" fmla="*/ 10360 h 77558"/>
                <a:gd name="connsiteX55" fmla="*/ 61112 w 253314"/>
                <a:gd name="connsiteY55" fmla="*/ 0 h 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53314" h="77558">
                  <a:moveTo>
                    <a:pt x="0" y="61903"/>
                  </a:moveTo>
                  <a:lnTo>
                    <a:pt x="14375" y="61903"/>
                  </a:lnTo>
                  <a:lnTo>
                    <a:pt x="14375" y="76279"/>
                  </a:lnTo>
                  <a:lnTo>
                    <a:pt x="0" y="76279"/>
                  </a:lnTo>
                  <a:close/>
                  <a:moveTo>
                    <a:pt x="138233" y="12944"/>
                  </a:moveTo>
                  <a:cubicBezTo>
                    <a:pt x="131992" y="12944"/>
                    <a:pt x="126961" y="15084"/>
                    <a:pt x="123141" y="19364"/>
                  </a:cubicBezTo>
                  <a:cubicBezTo>
                    <a:pt x="119321" y="23644"/>
                    <a:pt x="117411" y="30099"/>
                    <a:pt x="117411" y="38728"/>
                  </a:cubicBezTo>
                  <a:cubicBezTo>
                    <a:pt x="117411" y="47221"/>
                    <a:pt x="119372" y="53658"/>
                    <a:pt x="123294" y="58041"/>
                  </a:cubicBezTo>
                  <a:cubicBezTo>
                    <a:pt x="127217" y="62423"/>
                    <a:pt x="132196" y="64615"/>
                    <a:pt x="138233" y="64615"/>
                  </a:cubicBezTo>
                  <a:cubicBezTo>
                    <a:pt x="144270" y="64615"/>
                    <a:pt x="149224" y="62441"/>
                    <a:pt x="153095" y="58092"/>
                  </a:cubicBezTo>
                  <a:cubicBezTo>
                    <a:pt x="156966" y="53743"/>
                    <a:pt x="158902" y="47221"/>
                    <a:pt x="158902" y="38523"/>
                  </a:cubicBezTo>
                  <a:cubicBezTo>
                    <a:pt x="158902" y="29929"/>
                    <a:pt x="157017" y="23517"/>
                    <a:pt x="153248" y="19287"/>
                  </a:cubicBezTo>
                  <a:cubicBezTo>
                    <a:pt x="149480" y="15058"/>
                    <a:pt x="144475" y="12944"/>
                    <a:pt x="138233" y="12944"/>
                  </a:cubicBezTo>
                  <a:close/>
                  <a:moveTo>
                    <a:pt x="180872" y="1279"/>
                  </a:moveTo>
                  <a:lnTo>
                    <a:pt x="203536" y="1279"/>
                  </a:lnTo>
                  <a:lnTo>
                    <a:pt x="217144" y="52439"/>
                  </a:lnTo>
                  <a:lnTo>
                    <a:pt x="230599" y="1279"/>
                  </a:lnTo>
                  <a:lnTo>
                    <a:pt x="253314" y="1279"/>
                  </a:lnTo>
                  <a:lnTo>
                    <a:pt x="253314" y="76279"/>
                  </a:lnTo>
                  <a:lnTo>
                    <a:pt x="239245" y="76279"/>
                  </a:lnTo>
                  <a:lnTo>
                    <a:pt x="239245" y="17241"/>
                  </a:lnTo>
                  <a:lnTo>
                    <a:pt x="224358" y="76279"/>
                  </a:lnTo>
                  <a:lnTo>
                    <a:pt x="209778" y="76279"/>
                  </a:lnTo>
                  <a:lnTo>
                    <a:pt x="194941" y="17241"/>
                  </a:lnTo>
                  <a:lnTo>
                    <a:pt x="194941" y="76279"/>
                  </a:lnTo>
                  <a:lnTo>
                    <a:pt x="180872" y="76279"/>
                  </a:lnTo>
                  <a:close/>
                  <a:moveTo>
                    <a:pt x="138080" y="0"/>
                  </a:moveTo>
                  <a:cubicBezTo>
                    <a:pt x="149130" y="0"/>
                    <a:pt x="157972" y="3428"/>
                    <a:pt x="164606" y="10283"/>
                  </a:cubicBezTo>
                  <a:cubicBezTo>
                    <a:pt x="171240" y="17139"/>
                    <a:pt x="174556" y="26671"/>
                    <a:pt x="174556" y="38882"/>
                  </a:cubicBezTo>
                  <a:cubicBezTo>
                    <a:pt x="174556" y="50989"/>
                    <a:pt x="171265" y="60462"/>
                    <a:pt x="164683" y="67301"/>
                  </a:cubicBezTo>
                  <a:cubicBezTo>
                    <a:pt x="158100" y="74139"/>
                    <a:pt x="149301" y="77558"/>
                    <a:pt x="138284" y="77558"/>
                  </a:cubicBezTo>
                  <a:cubicBezTo>
                    <a:pt x="127131" y="77558"/>
                    <a:pt x="118264" y="74156"/>
                    <a:pt x="111681" y="67352"/>
                  </a:cubicBezTo>
                  <a:cubicBezTo>
                    <a:pt x="105099" y="60548"/>
                    <a:pt x="101807" y="51177"/>
                    <a:pt x="101807" y="39240"/>
                  </a:cubicBezTo>
                  <a:cubicBezTo>
                    <a:pt x="101807" y="31600"/>
                    <a:pt x="102950" y="25188"/>
                    <a:pt x="105235" y="20004"/>
                  </a:cubicBezTo>
                  <a:cubicBezTo>
                    <a:pt x="106940" y="16184"/>
                    <a:pt x="109268" y="12756"/>
                    <a:pt x="112218" y="9721"/>
                  </a:cubicBezTo>
                  <a:cubicBezTo>
                    <a:pt x="115169" y="6685"/>
                    <a:pt x="118400" y="4434"/>
                    <a:pt x="121913" y="2967"/>
                  </a:cubicBezTo>
                  <a:cubicBezTo>
                    <a:pt x="126586" y="989"/>
                    <a:pt x="131975" y="0"/>
                    <a:pt x="138080" y="0"/>
                  </a:cubicBezTo>
                  <a:close/>
                  <a:moveTo>
                    <a:pt x="61112" y="0"/>
                  </a:moveTo>
                  <a:cubicBezTo>
                    <a:pt x="70287" y="0"/>
                    <a:pt x="77739" y="2712"/>
                    <a:pt x="83469" y="8135"/>
                  </a:cubicBezTo>
                  <a:cubicBezTo>
                    <a:pt x="86880" y="11341"/>
                    <a:pt x="89438" y="15945"/>
                    <a:pt x="91143" y="21948"/>
                  </a:cubicBezTo>
                  <a:lnTo>
                    <a:pt x="76153" y="25529"/>
                  </a:lnTo>
                  <a:cubicBezTo>
                    <a:pt x="75266" y="21641"/>
                    <a:pt x="73416" y="18571"/>
                    <a:pt x="70602" y="16320"/>
                  </a:cubicBezTo>
                  <a:cubicBezTo>
                    <a:pt x="67788" y="14069"/>
                    <a:pt x="64369" y="12944"/>
                    <a:pt x="60345" y="12944"/>
                  </a:cubicBezTo>
                  <a:cubicBezTo>
                    <a:pt x="54785" y="12944"/>
                    <a:pt x="50275" y="14939"/>
                    <a:pt x="46813" y="18929"/>
                  </a:cubicBezTo>
                  <a:cubicBezTo>
                    <a:pt x="43351" y="22920"/>
                    <a:pt x="41620" y="29383"/>
                    <a:pt x="41620" y="38319"/>
                  </a:cubicBezTo>
                  <a:cubicBezTo>
                    <a:pt x="41620" y="47800"/>
                    <a:pt x="43326" y="54553"/>
                    <a:pt x="46736" y="58578"/>
                  </a:cubicBezTo>
                  <a:cubicBezTo>
                    <a:pt x="50147" y="62603"/>
                    <a:pt x="54581" y="64615"/>
                    <a:pt x="60038" y="64615"/>
                  </a:cubicBezTo>
                  <a:cubicBezTo>
                    <a:pt x="64062" y="64615"/>
                    <a:pt x="67524" y="63336"/>
                    <a:pt x="70423" y="60778"/>
                  </a:cubicBezTo>
                  <a:cubicBezTo>
                    <a:pt x="73322" y="58220"/>
                    <a:pt x="75403" y="54195"/>
                    <a:pt x="76665" y="48704"/>
                  </a:cubicBezTo>
                  <a:lnTo>
                    <a:pt x="91348" y="53360"/>
                  </a:lnTo>
                  <a:cubicBezTo>
                    <a:pt x="89097" y="61545"/>
                    <a:pt x="85353" y="67625"/>
                    <a:pt x="80118" y="71598"/>
                  </a:cubicBezTo>
                  <a:cubicBezTo>
                    <a:pt x="74883" y="75572"/>
                    <a:pt x="68240" y="77558"/>
                    <a:pt x="60191" y="77558"/>
                  </a:cubicBezTo>
                  <a:cubicBezTo>
                    <a:pt x="50232" y="77558"/>
                    <a:pt x="42047" y="74156"/>
                    <a:pt x="35635" y="67352"/>
                  </a:cubicBezTo>
                  <a:cubicBezTo>
                    <a:pt x="29223" y="60548"/>
                    <a:pt x="26017" y="51245"/>
                    <a:pt x="26017" y="39444"/>
                  </a:cubicBezTo>
                  <a:cubicBezTo>
                    <a:pt x="26017" y="26961"/>
                    <a:pt x="29240" y="17267"/>
                    <a:pt x="35686" y="10360"/>
                  </a:cubicBezTo>
                  <a:cubicBezTo>
                    <a:pt x="42132" y="3453"/>
                    <a:pt x="50607" y="0"/>
                    <a:pt x="6111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1200" dirty="0"/>
            </a:p>
          </p:txBody>
        </p:sp>
      </p:grp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C93F2149-71AC-4CF5-A35D-81ABA98D2CE4}"/>
              </a:ext>
            </a:extLst>
          </p:cNvPr>
          <p:cNvSpPr/>
          <p:nvPr/>
        </p:nvSpPr>
        <p:spPr>
          <a:xfrm>
            <a:off x="10087230" y="5548083"/>
            <a:ext cx="966660" cy="977973"/>
          </a:xfrm>
          <a:custGeom>
            <a:avLst/>
            <a:gdLst>
              <a:gd name="connsiteX0" fmla="*/ 434879 w 966660"/>
              <a:gd name="connsiteY0" fmla="*/ 697870 h 977973"/>
              <a:gd name="connsiteX1" fmla="*/ 441939 w 966660"/>
              <a:gd name="connsiteY1" fmla="*/ 704929 h 977973"/>
              <a:gd name="connsiteX2" fmla="*/ 435093 w 966660"/>
              <a:gd name="connsiteY2" fmla="*/ 712203 h 977973"/>
              <a:gd name="connsiteX3" fmla="*/ 427713 w 966660"/>
              <a:gd name="connsiteY3" fmla="*/ 704929 h 977973"/>
              <a:gd name="connsiteX4" fmla="*/ 434879 w 966660"/>
              <a:gd name="connsiteY4" fmla="*/ 697870 h 977973"/>
              <a:gd name="connsiteX5" fmla="*/ 602266 w 966660"/>
              <a:gd name="connsiteY5" fmla="*/ 659901 h 977973"/>
              <a:gd name="connsiteX6" fmla="*/ 624727 w 966660"/>
              <a:gd name="connsiteY6" fmla="*/ 682255 h 977973"/>
              <a:gd name="connsiteX7" fmla="*/ 602373 w 966660"/>
              <a:gd name="connsiteY7" fmla="*/ 705036 h 977973"/>
              <a:gd name="connsiteX8" fmla="*/ 579698 w 966660"/>
              <a:gd name="connsiteY8" fmla="*/ 682576 h 977973"/>
              <a:gd name="connsiteX9" fmla="*/ 602266 w 966660"/>
              <a:gd name="connsiteY9" fmla="*/ 659901 h 977973"/>
              <a:gd name="connsiteX10" fmla="*/ 307280 w 966660"/>
              <a:gd name="connsiteY10" fmla="*/ 646103 h 977973"/>
              <a:gd name="connsiteX11" fmla="*/ 332950 w 966660"/>
              <a:gd name="connsiteY11" fmla="*/ 671880 h 977973"/>
              <a:gd name="connsiteX12" fmla="*/ 307387 w 966660"/>
              <a:gd name="connsiteY12" fmla="*/ 697549 h 977973"/>
              <a:gd name="connsiteX13" fmla="*/ 281503 w 966660"/>
              <a:gd name="connsiteY13" fmla="*/ 671987 h 977973"/>
              <a:gd name="connsiteX14" fmla="*/ 307280 w 966660"/>
              <a:gd name="connsiteY14" fmla="*/ 646103 h 977973"/>
              <a:gd name="connsiteX15" fmla="*/ 506647 w 966660"/>
              <a:gd name="connsiteY15" fmla="*/ 609418 h 977973"/>
              <a:gd name="connsiteX16" fmla="*/ 520872 w 966660"/>
              <a:gd name="connsiteY16" fmla="*/ 623643 h 977973"/>
              <a:gd name="connsiteX17" fmla="*/ 506326 w 966660"/>
              <a:gd name="connsiteY17" fmla="*/ 638296 h 977973"/>
              <a:gd name="connsiteX18" fmla="*/ 491993 w 966660"/>
              <a:gd name="connsiteY18" fmla="*/ 623643 h 977973"/>
              <a:gd name="connsiteX19" fmla="*/ 506647 w 966660"/>
              <a:gd name="connsiteY19" fmla="*/ 609418 h 977973"/>
              <a:gd name="connsiteX20" fmla="*/ 218612 w 966660"/>
              <a:gd name="connsiteY20" fmla="*/ 579255 h 977973"/>
              <a:gd name="connsiteX21" fmla="*/ 225885 w 966660"/>
              <a:gd name="connsiteY21" fmla="*/ 586208 h 977973"/>
              <a:gd name="connsiteX22" fmla="*/ 219147 w 966660"/>
              <a:gd name="connsiteY22" fmla="*/ 593588 h 977973"/>
              <a:gd name="connsiteX23" fmla="*/ 211660 w 966660"/>
              <a:gd name="connsiteY23" fmla="*/ 586422 h 977973"/>
              <a:gd name="connsiteX24" fmla="*/ 218612 w 966660"/>
              <a:gd name="connsiteY24" fmla="*/ 579255 h 977973"/>
              <a:gd name="connsiteX25" fmla="*/ 672537 w 966660"/>
              <a:gd name="connsiteY25" fmla="*/ 542891 h 977973"/>
              <a:gd name="connsiteX26" fmla="*/ 695426 w 966660"/>
              <a:gd name="connsiteY26" fmla="*/ 565244 h 977973"/>
              <a:gd name="connsiteX27" fmla="*/ 672965 w 966660"/>
              <a:gd name="connsiteY27" fmla="*/ 588133 h 977973"/>
              <a:gd name="connsiteX28" fmla="*/ 650290 w 966660"/>
              <a:gd name="connsiteY28" fmla="*/ 565886 h 977973"/>
              <a:gd name="connsiteX29" fmla="*/ 672537 w 966660"/>
              <a:gd name="connsiteY29" fmla="*/ 542891 h 977973"/>
              <a:gd name="connsiteX30" fmla="*/ 397979 w 966660"/>
              <a:gd name="connsiteY30" fmla="*/ 491337 h 977973"/>
              <a:gd name="connsiteX31" fmla="*/ 434879 w 966660"/>
              <a:gd name="connsiteY31" fmla="*/ 528451 h 977973"/>
              <a:gd name="connsiteX32" fmla="*/ 397979 w 966660"/>
              <a:gd name="connsiteY32" fmla="*/ 565565 h 977973"/>
              <a:gd name="connsiteX33" fmla="*/ 360651 w 966660"/>
              <a:gd name="connsiteY33" fmla="*/ 528665 h 977973"/>
              <a:gd name="connsiteX34" fmla="*/ 397979 w 966660"/>
              <a:gd name="connsiteY34" fmla="*/ 491337 h 977973"/>
              <a:gd name="connsiteX35" fmla="*/ 271128 w 966660"/>
              <a:gd name="connsiteY35" fmla="*/ 483315 h 977973"/>
              <a:gd name="connsiteX36" fmla="*/ 294123 w 966660"/>
              <a:gd name="connsiteY36" fmla="*/ 505669 h 977973"/>
              <a:gd name="connsiteX37" fmla="*/ 271556 w 966660"/>
              <a:gd name="connsiteY37" fmla="*/ 528344 h 977973"/>
              <a:gd name="connsiteX38" fmla="*/ 248988 w 966660"/>
              <a:gd name="connsiteY38" fmla="*/ 505776 h 977973"/>
              <a:gd name="connsiteX39" fmla="*/ 271128 w 966660"/>
              <a:gd name="connsiteY39" fmla="*/ 483315 h 977973"/>
              <a:gd name="connsiteX40" fmla="*/ 722164 w 966660"/>
              <a:gd name="connsiteY40" fmla="*/ 447164 h 977973"/>
              <a:gd name="connsiteX41" fmla="*/ 729437 w 966660"/>
              <a:gd name="connsiteY41" fmla="*/ 454758 h 977973"/>
              <a:gd name="connsiteX42" fmla="*/ 722058 w 966660"/>
              <a:gd name="connsiteY42" fmla="*/ 461817 h 977973"/>
              <a:gd name="connsiteX43" fmla="*/ 714784 w 966660"/>
              <a:gd name="connsiteY43" fmla="*/ 454223 h 977973"/>
              <a:gd name="connsiteX44" fmla="*/ 722164 w 966660"/>
              <a:gd name="connsiteY44" fmla="*/ 447164 h 977973"/>
              <a:gd name="connsiteX45" fmla="*/ 559377 w 966660"/>
              <a:gd name="connsiteY45" fmla="*/ 433795 h 977973"/>
              <a:gd name="connsiteX46" fmla="*/ 617133 w 966660"/>
              <a:gd name="connsiteY46" fmla="*/ 491658 h 977973"/>
              <a:gd name="connsiteX47" fmla="*/ 559163 w 966660"/>
              <a:gd name="connsiteY47" fmla="*/ 549201 h 977973"/>
              <a:gd name="connsiteX48" fmla="*/ 501620 w 966660"/>
              <a:gd name="connsiteY48" fmla="*/ 491338 h 977973"/>
              <a:gd name="connsiteX49" fmla="*/ 559377 w 966660"/>
              <a:gd name="connsiteY49" fmla="*/ 433795 h 977973"/>
              <a:gd name="connsiteX50" fmla="*/ 673714 w 966660"/>
              <a:gd name="connsiteY50" fmla="*/ 345020 h 977973"/>
              <a:gd name="connsiteX51" fmla="*/ 709010 w 966660"/>
              <a:gd name="connsiteY51" fmla="*/ 381599 h 977973"/>
              <a:gd name="connsiteX52" fmla="*/ 671896 w 966660"/>
              <a:gd name="connsiteY52" fmla="*/ 417002 h 977973"/>
              <a:gd name="connsiteX53" fmla="*/ 636814 w 966660"/>
              <a:gd name="connsiteY53" fmla="*/ 380530 h 977973"/>
              <a:gd name="connsiteX54" fmla="*/ 673714 w 966660"/>
              <a:gd name="connsiteY54" fmla="*/ 345020 h 977973"/>
              <a:gd name="connsiteX55" fmla="*/ 286424 w 966660"/>
              <a:gd name="connsiteY55" fmla="*/ 341812 h 977973"/>
              <a:gd name="connsiteX56" fmla="*/ 294125 w 966660"/>
              <a:gd name="connsiteY56" fmla="*/ 348871 h 977973"/>
              <a:gd name="connsiteX57" fmla="*/ 286638 w 966660"/>
              <a:gd name="connsiteY57" fmla="*/ 356144 h 977973"/>
              <a:gd name="connsiteX58" fmla="*/ 279471 w 966660"/>
              <a:gd name="connsiteY58" fmla="*/ 349085 h 977973"/>
              <a:gd name="connsiteX59" fmla="*/ 286424 w 966660"/>
              <a:gd name="connsiteY59" fmla="*/ 341812 h 977973"/>
              <a:gd name="connsiteX60" fmla="*/ 383647 w 966660"/>
              <a:gd name="connsiteY60" fmla="*/ 341704 h 977973"/>
              <a:gd name="connsiteX61" fmla="*/ 397872 w 966660"/>
              <a:gd name="connsiteY61" fmla="*/ 356037 h 977973"/>
              <a:gd name="connsiteX62" fmla="*/ 383433 w 966660"/>
              <a:gd name="connsiteY62" fmla="*/ 370689 h 977973"/>
              <a:gd name="connsiteX63" fmla="*/ 368993 w 966660"/>
              <a:gd name="connsiteY63" fmla="*/ 356037 h 977973"/>
              <a:gd name="connsiteX64" fmla="*/ 383647 w 966660"/>
              <a:gd name="connsiteY64" fmla="*/ 341704 h 977973"/>
              <a:gd name="connsiteX65" fmla="*/ 521942 w 966660"/>
              <a:gd name="connsiteY65" fmla="*/ 319029 h 977973"/>
              <a:gd name="connsiteX66" fmla="*/ 544403 w 966660"/>
              <a:gd name="connsiteY66" fmla="*/ 342025 h 977973"/>
              <a:gd name="connsiteX67" fmla="*/ 521942 w 966660"/>
              <a:gd name="connsiteY67" fmla="*/ 364486 h 977973"/>
              <a:gd name="connsiteX68" fmla="*/ 499374 w 966660"/>
              <a:gd name="connsiteY68" fmla="*/ 341704 h 977973"/>
              <a:gd name="connsiteX69" fmla="*/ 521942 w 966660"/>
              <a:gd name="connsiteY69" fmla="*/ 319029 h 977973"/>
              <a:gd name="connsiteX70" fmla="*/ 595207 w 966660"/>
              <a:gd name="connsiteY70" fmla="*/ 268974 h 977973"/>
              <a:gd name="connsiteX71" fmla="*/ 602160 w 966660"/>
              <a:gd name="connsiteY71" fmla="*/ 276247 h 977973"/>
              <a:gd name="connsiteX72" fmla="*/ 594459 w 966660"/>
              <a:gd name="connsiteY72" fmla="*/ 283413 h 977973"/>
              <a:gd name="connsiteX73" fmla="*/ 587506 w 966660"/>
              <a:gd name="connsiteY73" fmla="*/ 276033 h 977973"/>
              <a:gd name="connsiteX74" fmla="*/ 595207 w 966660"/>
              <a:gd name="connsiteY74" fmla="*/ 268974 h 977973"/>
              <a:gd name="connsiteX75" fmla="*/ 306424 w 966660"/>
              <a:gd name="connsiteY75" fmla="*/ 246192 h 977973"/>
              <a:gd name="connsiteX76" fmla="*/ 343109 w 966660"/>
              <a:gd name="connsiteY76" fmla="*/ 284161 h 977973"/>
              <a:gd name="connsiteX77" fmla="*/ 305354 w 966660"/>
              <a:gd name="connsiteY77" fmla="*/ 320313 h 977973"/>
              <a:gd name="connsiteX78" fmla="*/ 268882 w 966660"/>
              <a:gd name="connsiteY78" fmla="*/ 282771 h 977973"/>
              <a:gd name="connsiteX79" fmla="*/ 306424 w 966660"/>
              <a:gd name="connsiteY79" fmla="*/ 246192 h 977973"/>
              <a:gd name="connsiteX80" fmla="*/ 496423 w 966660"/>
              <a:gd name="connsiteY80" fmla="*/ 171302 h 977973"/>
              <a:gd name="connsiteX81" fmla="*/ 506220 w 966660"/>
              <a:gd name="connsiteY81" fmla="*/ 194960 h 977973"/>
              <a:gd name="connsiteX82" fmla="*/ 470603 w 966660"/>
              <a:gd name="connsiteY82" fmla="*/ 231004 h 977973"/>
              <a:gd name="connsiteX83" fmla="*/ 434345 w 966660"/>
              <a:gd name="connsiteY83" fmla="*/ 195494 h 977973"/>
              <a:gd name="connsiteX84" fmla="*/ 442878 w 966660"/>
              <a:gd name="connsiteY84" fmla="*/ 174184 h 977973"/>
              <a:gd name="connsiteX85" fmla="*/ 419696 w 966660"/>
              <a:gd name="connsiteY85" fmla="*/ 176497 h 977973"/>
              <a:gd name="connsiteX86" fmla="*/ 206804 w 966660"/>
              <a:gd name="connsiteY86" fmla="*/ 330047 h 977973"/>
              <a:gd name="connsiteX87" fmla="*/ 186119 w 966660"/>
              <a:gd name="connsiteY87" fmla="*/ 374336 h 977973"/>
              <a:gd name="connsiteX88" fmla="*/ 189788 w 966660"/>
              <a:gd name="connsiteY88" fmla="*/ 375757 h 977973"/>
              <a:gd name="connsiteX89" fmla="*/ 194013 w 966660"/>
              <a:gd name="connsiteY89" fmla="*/ 386092 h 977973"/>
              <a:gd name="connsiteX90" fmla="*/ 179680 w 966660"/>
              <a:gd name="connsiteY90" fmla="*/ 400745 h 977973"/>
              <a:gd name="connsiteX91" fmla="*/ 178208 w 966660"/>
              <a:gd name="connsiteY91" fmla="*/ 400109 h 977973"/>
              <a:gd name="connsiteX92" fmla="*/ 169486 w 966660"/>
              <a:gd name="connsiteY92" fmla="*/ 432383 h 977973"/>
              <a:gd name="connsiteX93" fmla="*/ 164500 w 966660"/>
              <a:gd name="connsiteY93" fmla="*/ 488900 h 977973"/>
              <a:gd name="connsiteX94" fmla="*/ 482803 w 966660"/>
              <a:gd name="connsiteY94" fmla="*/ 807952 h 977973"/>
              <a:gd name="connsiteX95" fmla="*/ 802390 w 966660"/>
              <a:gd name="connsiteY95" fmla="*/ 489114 h 977973"/>
              <a:gd name="connsiteX96" fmla="*/ 548381 w 966660"/>
              <a:gd name="connsiteY96" fmla="*/ 176572 h 977973"/>
              <a:gd name="connsiteX97" fmla="*/ 481199 w 966660"/>
              <a:gd name="connsiteY97" fmla="*/ 0 h 977973"/>
              <a:gd name="connsiteX98" fmla="*/ 506869 w 966660"/>
              <a:gd name="connsiteY98" fmla="*/ 3530 h 977973"/>
              <a:gd name="connsiteX99" fmla="*/ 512109 w 966660"/>
              <a:gd name="connsiteY99" fmla="*/ 8129 h 977973"/>
              <a:gd name="connsiteX100" fmla="*/ 506869 w 966660"/>
              <a:gd name="connsiteY100" fmla="*/ 12942 h 977973"/>
              <a:gd name="connsiteX101" fmla="*/ 492643 w 966660"/>
              <a:gd name="connsiteY101" fmla="*/ 16899 h 977973"/>
              <a:gd name="connsiteX102" fmla="*/ 492643 w 966660"/>
              <a:gd name="connsiteY102" fmla="*/ 152521 h 977973"/>
              <a:gd name="connsiteX103" fmla="*/ 560774 w 966660"/>
              <a:gd name="connsiteY103" fmla="*/ 161291 h 977973"/>
              <a:gd name="connsiteX104" fmla="*/ 574465 w 966660"/>
              <a:gd name="connsiteY104" fmla="*/ 109738 h 977973"/>
              <a:gd name="connsiteX105" fmla="*/ 569866 w 966660"/>
              <a:gd name="connsiteY105" fmla="*/ 107385 h 977973"/>
              <a:gd name="connsiteX106" fmla="*/ 549330 w 966660"/>
              <a:gd name="connsiteY106" fmla="*/ 91769 h 977973"/>
              <a:gd name="connsiteX107" fmla="*/ 556924 w 966660"/>
              <a:gd name="connsiteY107" fmla="*/ 63853 h 977973"/>
              <a:gd name="connsiteX108" fmla="*/ 582059 w 966660"/>
              <a:gd name="connsiteY108" fmla="*/ 60645 h 977973"/>
              <a:gd name="connsiteX109" fmla="*/ 616285 w 966660"/>
              <a:gd name="connsiteY109" fmla="*/ 71448 h 977973"/>
              <a:gd name="connsiteX110" fmla="*/ 627088 w 966660"/>
              <a:gd name="connsiteY110" fmla="*/ 80004 h 977973"/>
              <a:gd name="connsiteX111" fmla="*/ 618210 w 966660"/>
              <a:gd name="connsiteY111" fmla="*/ 112519 h 977973"/>
              <a:gd name="connsiteX112" fmla="*/ 591043 w 966660"/>
              <a:gd name="connsiteY112" fmla="*/ 115513 h 977973"/>
              <a:gd name="connsiteX113" fmla="*/ 577460 w 966660"/>
              <a:gd name="connsiteY113" fmla="*/ 166425 h 977973"/>
              <a:gd name="connsiteX114" fmla="*/ 610723 w 966660"/>
              <a:gd name="connsiteY114" fmla="*/ 178725 h 977973"/>
              <a:gd name="connsiteX115" fmla="*/ 643773 w 966660"/>
              <a:gd name="connsiteY115" fmla="*/ 193699 h 977973"/>
              <a:gd name="connsiteX116" fmla="*/ 711263 w 966660"/>
              <a:gd name="connsiteY116" fmla="*/ 76902 h 977973"/>
              <a:gd name="connsiteX117" fmla="*/ 700995 w 966660"/>
              <a:gd name="connsiteY117" fmla="*/ 64923 h 977973"/>
              <a:gd name="connsiteX118" fmla="*/ 698963 w 966660"/>
              <a:gd name="connsiteY118" fmla="*/ 58720 h 977973"/>
              <a:gd name="connsiteX119" fmla="*/ 705166 w 966660"/>
              <a:gd name="connsiteY119" fmla="*/ 56901 h 977973"/>
              <a:gd name="connsiteX120" fmla="*/ 747200 w 966660"/>
              <a:gd name="connsiteY120" fmla="*/ 81180 h 977973"/>
              <a:gd name="connsiteX121" fmla="*/ 748163 w 966660"/>
              <a:gd name="connsiteY121" fmla="*/ 86956 h 977973"/>
              <a:gd name="connsiteX122" fmla="*/ 742494 w 966660"/>
              <a:gd name="connsiteY122" fmla="*/ 88667 h 977973"/>
              <a:gd name="connsiteX123" fmla="*/ 726985 w 966660"/>
              <a:gd name="connsiteY123" fmla="*/ 84603 h 977973"/>
              <a:gd name="connsiteX124" fmla="*/ 659068 w 966660"/>
              <a:gd name="connsiteY124" fmla="*/ 202149 h 977973"/>
              <a:gd name="connsiteX125" fmla="*/ 704204 w 966660"/>
              <a:gd name="connsiteY125" fmla="*/ 235198 h 977973"/>
              <a:gd name="connsiteX126" fmla="*/ 740034 w 966660"/>
              <a:gd name="connsiteY126" fmla="*/ 196159 h 977973"/>
              <a:gd name="connsiteX127" fmla="*/ 729338 w 966660"/>
              <a:gd name="connsiteY127" fmla="*/ 177335 h 977973"/>
              <a:gd name="connsiteX128" fmla="*/ 726237 w 966660"/>
              <a:gd name="connsiteY128" fmla="*/ 161291 h 977973"/>
              <a:gd name="connsiteX129" fmla="*/ 740248 w 966660"/>
              <a:gd name="connsiteY129" fmla="*/ 146745 h 977973"/>
              <a:gd name="connsiteX130" fmla="*/ 752869 w 966660"/>
              <a:gd name="connsiteY130" fmla="*/ 147815 h 977973"/>
              <a:gd name="connsiteX131" fmla="*/ 801320 w 966660"/>
              <a:gd name="connsiteY131" fmla="*/ 196159 h 977973"/>
              <a:gd name="connsiteX132" fmla="*/ 779501 w 966660"/>
              <a:gd name="connsiteY132" fmla="*/ 218834 h 977973"/>
              <a:gd name="connsiteX133" fmla="*/ 765810 w 966660"/>
              <a:gd name="connsiteY133" fmla="*/ 214449 h 977973"/>
              <a:gd name="connsiteX134" fmla="*/ 753190 w 966660"/>
              <a:gd name="connsiteY134" fmla="*/ 207390 h 977973"/>
              <a:gd name="connsiteX135" fmla="*/ 717038 w 966660"/>
              <a:gd name="connsiteY135" fmla="*/ 246857 h 977973"/>
              <a:gd name="connsiteX136" fmla="*/ 753938 w 966660"/>
              <a:gd name="connsiteY136" fmla="*/ 288784 h 977973"/>
              <a:gd name="connsiteX137" fmla="*/ 865280 w 966660"/>
              <a:gd name="connsiteY137" fmla="*/ 210812 h 977973"/>
              <a:gd name="connsiteX138" fmla="*/ 860360 w 966660"/>
              <a:gd name="connsiteY138" fmla="*/ 197977 h 977973"/>
              <a:gd name="connsiteX139" fmla="*/ 860895 w 966660"/>
              <a:gd name="connsiteY139" fmla="*/ 189849 h 977973"/>
              <a:gd name="connsiteX140" fmla="*/ 869131 w 966660"/>
              <a:gd name="connsiteY140" fmla="*/ 191988 h 977973"/>
              <a:gd name="connsiteX141" fmla="*/ 894479 w 966660"/>
              <a:gd name="connsiteY141" fmla="*/ 228674 h 977973"/>
              <a:gd name="connsiteX142" fmla="*/ 893945 w 966660"/>
              <a:gd name="connsiteY142" fmla="*/ 236161 h 977973"/>
              <a:gd name="connsiteX143" fmla="*/ 886137 w 966660"/>
              <a:gd name="connsiteY143" fmla="*/ 234236 h 977973"/>
              <a:gd name="connsiteX144" fmla="*/ 875334 w 966660"/>
              <a:gd name="connsiteY144" fmla="*/ 225037 h 977973"/>
              <a:gd name="connsiteX145" fmla="*/ 763992 w 966660"/>
              <a:gd name="connsiteY145" fmla="*/ 303009 h 977973"/>
              <a:gd name="connsiteX146" fmla="*/ 790946 w 966660"/>
              <a:gd name="connsiteY146" fmla="*/ 351995 h 977973"/>
              <a:gd name="connsiteX147" fmla="*/ 839076 w 966660"/>
              <a:gd name="connsiteY147" fmla="*/ 332101 h 977973"/>
              <a:gd name="connsiteX148" fmla="*/ 838755 w 966660"/>
              <a:gd name="connsiteY148" fmla="*/ 303330 h 977973"/>
              <a:gd name="connsiteX149" fmla="*/ 867633 w 966660"/>
              <a:gd name="connsiteY149" fmla="*/ 290388 h 977973"/>
              <a:gd name="connsiteX150" fmla="*/ 895014 w 966660"/>
              <a:gd name="connsiteY150" fmla="*/ 335203 h 977973"/>
              <a:gd name="connsiteX151" fmla="*/ 894907 w 966660"/>
              <a:gd name="connsiteY151" fmla="*/ 359482 h 977973"/>
              <a:gd name="connsiteX152" fmla="*/ 868596 w 966660"/>
              <a:gd name="connsiteY152" fmla="*/ 370927 h 977973"/>
              <a:gd name="connsiteX153" fmla="*/ 847098 w 966660"/>
              <a:gd name="connsiteY153" fmla="*/ 347717 h 977973"/>
              <a:gd name="connsiteX154" fmla="*/ 797577 w 966660"/>
              <a:gd name="connsiteY154" fmla="*/ 368252 h 977973"/>
              <a:gd name="connsiteX155" fmla="*/ 813192 w 966660"/>
              <a:gd name="connsiteY155" fmla="*/ 421945 h 977973"/>
              <a:gd name="connsiteX156" fmla="*/ 947102 w 966660"/>
              <a:gd name="connsiteY156" fmla="*/ 398307 h 977973"/>
              <a:gd name="connsiteX157" fmla="*/ 948065 w 966660"/>
              <a:gd name="connsiteY157" fmla="*/ 383761 h 977973"/>
              <a:gd name="connsiteX158" fmla="*/ 952022 w 966660"/>
              <a:gd name="connsiteY158" fmla="*/ 377451 h 977973"/>
              <a:gd name="connsiteX159" fmla="*/ 957905 w 966660"/>
              <a:gd name="connsiteY159" fmla="*/ 382157 h 977973"/>
              <a:gd name="connsiteX160" fmla="*/ 965713 w 966660"/>
              <a:gd name="connsiteY160" fmla="*/ 427614 h 977973"/>
              <a:gd name="connsiteX161" fmla="*/ 961969 w 966660"/>
              <a:gd name="connsiteY161" fmla="*/ 433496 h 977973"/>
              <a:gd name="connsiteX162" fmla="*/ 956300 w 966660"/>
              <a:gd name="connsiteY162" fmla="*/ 429325 h 977973"/>
              <a:gd name="connsiteX163" fmla="*/ 949883 w 966660"/>
              <a:gd name="connsiteY163" fmla="*/ 415634 h 977973"/>
              <a:gd name="connsiteX164" fmla="*/ 816187 w 966660"/>
              <a:gd name="connsiteY164" fmla="*/ 439165 h 977973"/>
              <a:gd name="connsiteX165" fmla="*/ 819824 w 966660"/>
              <a:gd name="connsiteY165" fmla="*/ 494997 h 977973"/>
              <a:gd name="connsiteX166" fmla="*/ 873195 w 966660"/>
              <a:gd name="connsiteY166" fmla="*/ 497349 h 977973"/>
              <a:gd name="connsiteX167" fmla="*/ 877046 w 966660"/>
              <a:gd name="connsiteY167" fmla="*/ 484301 h 977973"/>
              <a:gd name="connsiteX168" fmla="*/ 886030 w 966660"/>
              <a:gd name="connsiteY168" fmla="*/ 468150 h 977973"/>
              <a:gd name="connsiteX169" fmla="*/ 913946 w 966660"/>
              <a:gd name="connsiteY169" fmla="*/ 469327 h 977973"/>
              <a:gd name="connsiteX170" fmla="*/ 923679 w 966660"/>
              <a:gd name="connsiteY170" fmla="*/ 504195 h 977973"/>
              <a:gd name="connsiteX171" fmla="*/ 916513 w 966660"/>
              <a:gd name="connsiteY171" fmla="*/ 537244 h 977973"/>
              <a:gd name="connsiteX172" fmla="*/ 910630 w 966660"/>
              <a:gd name="connsiteY172" fmla="*/ 546122 h 977973"/>
              <a:gd name="connsiteX173" fmla="*/ 882500 w 966660"/>
              <a:gd name="connsiteY173" fmla="*/ 544731 h 977973"/>
              <a:gd name="connsiteX174" fmla="*/ 873730 w 966660"/>
              <a:gd name="connsiteY174" fmla="*/ 522163 h 977973"/>
              <a:gd name="connsiteX175" fmla="*/ 872553 w 966660"/>
              <a:gd name="connsiteY175" fmla="*/ 514784 h 977973"/>
              <a:gd name="connsiteX176" fmla="*/ 818861 w 966660"/>
              <a:gd name="connsiteY176" fmla="*/ 512324 h 977973"/>
              <a:gd name="connsiteX177" fmla="*/ 810412 w 966660"/>
              <a:gd name="connsiteY177" fmla="*/ 567513 h 977973"/>
              <a:gd name="connsiteX178" fmla="*/ 838862 w 966660"/>
              <a:gd name="connsiteY178" fmla="*/ 575214 h 977973"/>
              <a:gd name="connsiteX179" fmla="*/ 936727 w 966660"/>
              <a:gd name="connsiteY179" fmla="*/ 601418 h 977973"/>
              <a:gd name="connsiteX180" fmla="*/ 944321 w 966660"/>
              <a:gd name="connsiteY180" fmla="*/ 597996 h 977973"/>
              <a:gd name="connsiteX181" fmla="*/ 950097 w 966660"/>
              <a:gd name="connsiteY181" fmla="*/ 588477 h 977973"/>
              <a:gd name="connsiteX182" fmla="*/ 955445 w 966660"/>
              <a:gd name="connsiteY182" fmla="*/ 586124 h 977973"/>
              <a:gd name="connsiteX183" fmla="*/ 958226 w 966660"/>
              <a:gd name="connsiteY183" fmla="*/ 590616 h 977973"/>
              <a:gd name="connsiteX184" fmla="*/ 956194 w 966660"/>
              <a:gd name="connsiteY184" fmla="*/ 613825 h 977973"/>
              <a:gd name="connsiteX185" fmla="*/ 946995 w 966660"/>
              <a:gd name="connsiteY185" fmla="*/ 636286 h 977973"/>
              <a:gd name="connsiteX186" fmla="*/ 940364 w 966660"/>
              <a:gd name="connsiteY186" fmla="*/ 640671 h 977973"/>
              <a:gd name="connsiteX187" fmla="*/ 937155 w 966660"/>
              <a:gd name="connsiteY187" fmla="*/ 633292 h 977973"/>
              <a:gd name="connsiteX188" fmla="*/ 937048 w 966660"/>
              <a:gd name="connsiteY188" fmla="*/ 619387 h 977973"/>
              <a:gd name="connsiteX189" fmla="*/ 806240 w 966660"/>
              <a:gd name="connsiteY189" fmla="*/ 584305 h 977973"/>
              <a:gd name="connsiteX190" fmla="*/ 785919 w 966660"/>
              <a:gd name="connsiteY190" fmla="*/ 636393 h 977973"/>
              <a:gd name="connsiteX191" fmla="*/ 832979 w 966660"/>
              <a:gd name="connsiteY191" fmla="*/ 660886 h 977973"/>
              <a:gd name="connsiteX192" fmla="*/ 847846 w 966660"/>
              <a:gd name="connsiteY192" fmla="*/ 645806 h 977973"/>
              <a:gd name="connsiteX193" fmla="*/ 857366 w 966660"/>
              <a:gd name="connsiteY193" fmla="*/ 639923 h 977973"/>
              <a:gd name="connsiteX194" fmla="*/ 882500 w 966660"/>
              <a:gd name="connsiteY194" fmla="*/ 653934 h 977973"/>
              <a:gd name="connsiteX195" fmla="*/ 849665 w 966660"/>
              <a:gd name="connsiteY195" fmla="*/ 719820 h 977973"/>
              <a:gd name="connsiteX196" fmla="*/ 821321 w 966660"/>
              <a:gd name="connsiteY196" fmla="*/ 705380 h 977973"/>
              <a:gd name="connsiteX197" fmla="*/ 821749 w 966660"/>
              <a:gd name="connsiteY197" fmla="*/ 691048 h 977973"/>
              <a:gd name="connsiteX198" fmla="*/ 825386 w 966660"/>
              <a:gd name="connsiteY198" fmla="*/ 676609 h 977973"/>
              <a:gd name="connsiteX199" fmla="*/ 777790 w 966660"/>
              <a:gd name="connsiteY199" fmla="*/ 651795 h 977973"/>
              <a:gd name="connsiteX200" fmla="*/ 746772 w 966660"/>
              <a:gd name="connsiteY200" fmla="*/ 698214 h 977973"/>
              <a:gd name="connsiteX201" fmla="*/ 850734 w 966660"/>
              <a:gd name="connsiteY201" fmla="*/ 785491 h 977973"/>
              <a:gd name="connsiteX202" fmla="*/ 863783 w 966660"/>
              <a:gd name="connsiteY202" fmla="*/ 776613 h 977973"/>
              <a:gd name="connsiteX203" fmla="*/ 870093 w 966660"/>
              <a:gd name="connsiteY203" fmla="*/ 776400 h 977973"/>
              <a:gd name="connsiteX204" fmla="*/ 870628 w 966660"/>
              <a:gd name="connsiteY204" fmla="*/ 782176 h 977973"/>
              <a:gd name="connsiteX205" fmla="*/ 839397 w 966660"/>
              <a:gd name="connsiteY205" fmla="*/ 819290 h 977973"/>
              <a:gd name="connsiteX206" fmla="*/ 833621 w 966660"/>
              <a:gd name="connsiteY206" fmla="*/ 819396 h 977973"/>
              <a:gd name="connsiteX207" fmla="*/ 832873 w 966660"/>
              <a:gd name="connsiteY207" fmla="*/ 813621 h 977973"/>
              <a:gd name="connsiteX208" fmla="*/ 839397 w 966660"/>
              <a:gd name="connsiteY208" fmla="*/ 798754 h 977973"/>
              <a:gd name="connsiteX209" fmla="*/ 735435 w 966660"/>
              <a:gd name="connsiteY209" fmla="*/ 711477 h 977973"/>
              <a:gd name="connsiteX210" fmla="*/ 695112 w 966660"/>
              <a:gd name="connsiteY210" fmla="*/ 750088 h 977973"/>
              <a:gd name="connsiteX211" fmla="*/ 727627 w 966660"/>
              <a:gd name="connsiteY211" fmla="*/ 792443 h 977973"/>
              <a:gd name="connsiteX212" fmla="*/ 744205 w 966660"/>
              <a:gd name="connsiteY212" fmla="*/ 785812 h 977973"/>
              <a:gd name="connsiteX213" fmla="*/ 760997 w 966660"/>
              <a:gd name="connsiteY213" fmla="*/ 783887 h 977973"/>
              <a:gd name="connsiteX214" fmla="*/ 775972 w 966660"/>
              <a:gd name="connsiteY214" fmla="*/ 802497 h 977973"/>
              <a:gd name="connsiteX215" fmla="*/ 773832 w 966660"/>
              <a:gd name="connsiteY215" fmla="*/ 810733 h 977973"/>
              <a:gd name="connsiteX216" fmla="*/ 718215 w 966660"/>
              <a:gd name="connsiteY216" fmla="*/ 852339 h 977973"/>
              <a:gd name="connsiteX217" fmla="*/ 698428 w 966660"/>
              <a:gd name="connsiteY217" fmla="*/ 826669 h 977973"/>
              <a:gd name="connsiteX218" fmla="*/ 712974 w 966660"/>
              <a:gd name="connsiteY218" fmla="*/ 802069 h 977973"/>
              <a:gd name="connsiteX219" fmla="*/ 681208 w 966660"/>
              <a:gd name="connsiteY219" fmla="*/ 760570 h 977973"/>
              <a:gd name="connsiteX220" fmla="*/ 633505 w 966660"/>
              <a:gd name="connsiteY220" fmla="*/ 789555 h 977973"/>
              <a:gd name="connsiteX221" fmla="*/ 690941 w 966660"/>
              <a:gd name="connsiteY221" fmla="*/ 912663 h 977973"/>
              <a:gd name="connsiteX222" fmla="*/ 706343 w 966660"/>
              <a:gd name="connsiteY222" fmla="*/ 909989 h 977973"/>
              <a:gd name="connsiteX223" fmla="*/ 712118 w 966660"/>
              <a:gd name="connsiteY223" fmla="*/ 912342 h 977973"/>
              <a:gd name="connsiteX224" fmla="*/ 710193 w 966660"/>
              <a:gd name="connsiteY224" fmla="*/ 918332 h 977973"/>
              <a:gd name="connsiteX225" fmla="*/ 673935 w 966660"/>
              <a:gd name="connsiteY225" fmla="*/ 937584 h 977973"/>
              <a:gd name="connsiteX226" fmla="*/ 665485 w 966660"/>
              <a:gd name="connsiteY226" fmla="*/ 938546 h 977973"/>
              <a:gd name="connsiteX227" fmla="*/ 662169 w 966660"/>
              <a:gd name="connsiteY227" fmla="*/ 931487 h 977973"/>
              <a:gd name="connsiteX228" fmla="*/ 675005 w 966660"/>
              <a:gd name="connsiteY228" fmla="*/ 919722 h 977973"/>
              <a:gd name="connsiteX229" fmla="*/ 617676 w 966660"/>
              <a:gd name="connsiteY229" fmla="*/ 796828 h 977973"/>
              <a:gd name="connsiteX230" fmla="*/ 564732 w 966660"/>
              <a:gd name="connsiteY230" fmla="*/ 814797 h 977973"/>
              <a:gd name="connsiteX231" fmla="*/ 576069 w 966660"/>
              <a:gd name="connsiteY231" fmla="*/ 866244 h 977973"/>
              <a:gd name="connsiteX232" fmla="*/ 600349 w 966660"/>
              <a:gd name="connsiteY232" fmla="*/ 869131 h 977973"/>
              <a:gd name="connsiteX233" fmla="*/ 605375 w 966660"/>
              <a:gd name="connsiteY233" fmla="*/ 870736 h 977973"/>
              <a:gd name="connsiteX234" fmla="*/ 612114 w 966660"/>
              <a:gd name="connsiteY234" fmla="*/ 901218 h 977973"/>
              <a:gd name="connsiteX235" fmla="*/ 566978 w 966660"/>
              <a:gd name="connsiteY235" fmla="*/ 920257 h 977973"/>
              <a:gd name="connsiteX236" fmla="*/ 541843 w 966660"/>
              <a:gd name="connsiteY236" fmla="*/ 917155 h 977973"/>
              <a:gd name="connsiteX237" fmla="*/ 534891 w 966660"/>
              <a:gd name="connsiteY237" fmla="*/ 886137 h 977973"/>
              <a:gd name="connsiteX238" fmla="*/ 558849 w 966660"/>
              <a:gd name="connsiteY238" fmla="*/ 869666 h 977973"/>
              <a:gd name="connsiteX239" fmla="*/ 547512 w 966660"/>
              <a:gd name="connsiteY239" fmla="*/ 818648 h 977973"/>
              <a:gd name="connsiteX240" fmla="*/ 492536 w 966660"/>
              <a:gd name="connsiteY240" fmla="*/ 824530 h 977973"/>
              <a:gd name="connsiteX241" fmla="*/ 492536 w 966660"/>
              <a:gd name="connsiteY241" fmla="*/ 960579 h 977973"/>
              <a:gd name="connsiteX242" fmla="*/ 507296 w 966660"/>
              <a:gd name="connsiteY242" fmla="*/ 964751 h 977973"/>
              <a:gd name="connsiteX243" fmla="*/ 512109 w 966660"/>
              <a:gd name="connsiteY243" fmla="*/ 969243 h 977973"/>
              <a:gd name="connsiteX244" fmla="*/ 507403 w 966660"/>
              <a:gd name="connsiteY244" fmla="*/ 973842 h 977973"/>
              <a:gd name="connsiteX245" fmla="*/ 459273 w 966660"/>
              <a:gd name="connsiteY245" fmla="*/ 973842 h 977973"/>
              <a:gd name="connsiteX246" fmla="*/ 454994 w 966660"/>
              <a:gd name="connsiteY246" fmla="*/ 969136 h 977973"/>
              <a:gd name="connsiteX247" fmla="*/ 459166 w 966660"/>
              <a:gd name="connsiteY247" fmla="*/ 964964 h 977973"/>
              <a:gd name="connsiteX248" fmla="*/ 474674 w 966660"/>
              <a:gd name="connsiteY248" fmla="*/ 961114 h 977973"/>
              <a:gd name="connsiteX249" fmla="*/ 474674 w 966660"/>
              <a:gd name="connsiteY249" fmla="*/ 825600 h 977973"/>
              <a:gd name="connsiteX250" fmla="*/ 405794 w 966660"/>
              <a:gd name="connsiteY250" fmla="*/ 816722 h 977973"/>
              <a:gd name="connsiteX251" fmla="*/ 392211 w 966660"/>
              <a:gd name="connsiteY251" fmla="*/ 868062 h 977973"/>
              <a:gd name="connsiteX252" fmla="*/ 404083 w 966660"/>
              <a:gd name="connsiteY252" fmla="*/ 874479 h 977973"/>
              <a:gd name="connsiteX253" fmla="*/ 419913 w 966660"/>
              <a:gd name="connsiteY253" fmla="*/ 889988 h 977973"/>
              <a:gd name="connsiteX254" fmla="*/ 413816 w 966660"/>
              <a:gd name="connsiteY254" fmla="*/ 912128 h 977973"/>
              <a:gd name="connsiteX255" fmla="*/ 392960 w 966660"/>
              <a:gd name="connsiteY255" fmla="*/ 917583 h 977973"/>
              <a:gd name="connsiteX256" fmla="*/ 346219 w 966660"/>
              <a:gd name="connsiteY256" fmla="*/ 903678 h 977973"/>
              <a:gd name="connsiteX257" fmla="*/ 336379 w 966660"/>
              <a:gd name="connsiteY257" fmla="*/ 894052 h 977973"/>
              <a:gd name="connsiteX258" fmla="*/ 343332 w 966660"/>
              <a:gd name="connsiteY258" fmla="*/ 867313 h 977973"/>
              <a:gd name="connsiteX259" fmla="*/ 358733 w 966660"/>
              <a:gd name="connsiteY259" fmla="*/ 863570 h 977973"/>
              <a:gd name="connsiteX260" fmla="*/ 375419 w 966660"/>
              <a:gd name="connsiteY260" fmla="*/ 863463 h 977973"/>
              <a:gd name="connsiteX261" fmla="*/ 389002 w 966660"/>
              <a:gd name="connsiteY261" fmla="*/ 812444 h 977973"/>
              <a:gd name="connsiteX262" fmla="*/ 322689 w 966660"/>
              <a:gd name="connsiteY262" fmla="*/ 785063 h 977973"/>
              <a:gd name="connsiteX263" fmla="*/ 255092 w 966660"/>
              <a:gd name="connsiteY263" fmla="*/ 902181 h 977973"/>
              <a:gd name="connsiteX264" fmla="*/ 266537 w 966660"/>
              <a:gd name="connsiteY264" fmla="*/ 914374 h 977973"/>
              <a:gd name="connsiteX265" fmla="*/ 267606 w 966660"/>
              <a:gd name="connsiteY265" fmla="*/ 919615 h 977973"/>
              <a:gd name="connsiteX266" fmla="*/ 262579 w 966660"/>
              <a:gd name="connsiteY266" fmla="*/ 921433 h 977973"/>
              <a:gd name="connsiteX267" fmla="*/ 251242 w 966660"/>
              <a:gd name="connsiteY267" fmla="*/ 918866 h 977973"/>
              <a:gd name="connsiteX268" fmla="*/ 221294 w 966660"/>
              <a:gd name="connsiteY268" fmla="*/ 898972 h 977973"/>
              <a:gd name="connsiteX269" fmla="*/ 218513 w 966660"/>
              <a:gd name="connsiteY269" fmla="*/ 891378 h 977973"/>
              <a:gd name="connsiteX270" fmla="*/ 226321 w 966660"/>
              <a:gd name="connsiteY270" fmla="*/ 889988 h 977973"/>
              <a:gd name="connsiteX271" fmla="*/ 239905 w 966660"/>
              <a:gd name="connsiteY271" fmla="*/ 893624 h 977973"/>
              <a:gd name="connsiteX272" fmla="*/ 307929 w 966660"/>
              <a:gd name="connsiteY272" fmla="*/ 775865 h 977973"/>
              <a:gd name="connsiteX273" fmla="*/ 262900 w 966660"/>
              <a:gd name="connsiteY273" fmla="*/ 742815 h 977973"/>
              <a:gd name="connsiteX274" fmla="*/ 226856 w 966660"/>
              <a:gd name="connsiteY274" fmla="*/ 782068 h 977973"/>
              <a:gd name="connsiteX275" fmla="*/ 237658 w 966660"/>
              <a:gd name="connsiteY275" fmla="*/ 800786 h 977973"/>
              <a:gd name="connsiteX276" fmla="*/ 240653 w 966660"/>
              <a:gd name="connsiteY276" fmla="*/ 817792 h 977973"/>
              <a:gd name="connsiteX277" fmla="*/ 227284 w 966660"/>
              <a:gd name="connsiteY277" fmla="*/ 831268 h 977973"/>
              <a:gd name="connsiteX278" fmla="*/ 213593 w 966660"/>
              <a:gd name="connsiteY278" fmla="*/ 830092 h 977973"/>
              <a:gd name="connsiteX279" fmla="*/ 165570 w 966660"/>
              <a:gd name="connsiteY279" fmla="*/ 781962 h 977973"/>
              <a:gd name="connsiteX280" fmla="*/ 186747 w 966660"/>
              <a:gd name="connsiteY280" fmla="*/ 759500 h 977973"/>
              <a:gd name="connsiteX281" fmla="*/ 214663 w 966660"/>
              <a:gd name="connsiteY281" fmla="*/ 769554 h 977973"/>
              <a:gd name="connsiteX282" fmla="*/ 249958 w 966660"/>
              <a:gd name="connsiteY282" fmla="*/ 731050 h 977973"/>
              <a:gd name="connsiteX283" fmla="*/ 213058 w 966660"/>
              <a:gd name="connsiteY283" fmla="*/ 689016 h 977973"/>
              <a:gd name="connsiteX284" fmla="*/ 101716 w 966660"/>
              <a:gd name="connsiteY284" fmla="*/ 766987 h 977973"/>
              <a:gd name="connsiteX285" fmla="*/ 106743 w 966660"/>
              <a:gd name="connsiteY285" fmla="*/ 781640 h 977973"/>
              <a:gd name="connsiteX286" fmla="*/ 105781 w 966660"/>
              <a:gd name="connsiteY286" fmla="*/ 788165 h 977973"/>
              <a:gd name="connsiteX287" fmla="*/ 98936 w 966660"/>
              <a:gd name="connsiteY287" fmla="*/ 786775 h 977973"/>
              <a:gd name="connsiteX288" fmla="*/ 71875 w 966660"/>
              <a:gd name="connsiteY288" fmla="*/ 747628 h 977973"/>
              <a:gd name="connsiteX289" fmla="*/ 73159 w 966660"/>
              <a:gd name="connsiteY289" fmla="*/ 741960 h 977973"/>
              <a:gd name="connsiteX290" fmla="*/ 78935 w 966660"/>
              <a:gd name="connsiteY290" fmla="*/ 742601 h 977973"/>
              <a:gd name="connsiteX291" fmla="*/ 91662 w 966660"/>
              <a:gd name="connsiteY291" fmla="*/ 752762 h 977973"/>
              <a:gd name="connsiteX292" fmla="*/ 203004 w 966660"/>
              <a:gd name="connsiteY292" fmla="*/ 674791 h 977973"/>
              <a:gd name="connsiteX293" fmla="*/ 176158 w 966660"/>
              <a:gd name="connsiteY293" fmla="*/ 625912 h 977973"/>
              <a:gd name="connsiteX294" fmla="*/ 127814 w 966660"/>
              <a:gd name="connsiteY294" fmla="*/ 645912 h 977973"/>
              <a:gd name="connsiteX295" fmla="*/ 128135 w 966660"/>
              <a:gd name="connsiteY295" fmla="*/ 674577 h 977973"/>
              <a:gd name="connsiteX296" fmla="*/ 98508 w 966660"/>
              <a:gd name="connsiteY296" fmla="*/ 687305 h 977973"/>
              <a:gd name="connsiteX297" fmla="*/ 71769 w 966660"/>
              <a:gd name="connsiteY297" fmla="*/ 642704 h 977973"/>
              <a:gd name="connsiteX298" fmla="*/ 71875 w 966660"/>
              <a:gd name="connsiteY298" fmla="*/ 618959 h 977973"/>
              <a:gd name="connsiteX299" fmla="*/ 98294 w 966660"/>
              <a:gd name="connsiteY299" fmla="*/ 607836 h 977973"/>
              <a:gd name="connsiteX300" fmla="*/ 116156 w 966660"/>
              <a:gd name="connsiteY300" fmla="*/ 625163 h 977973"/>
              <a:gd name="connsiteX301" fmla="*/ 119685 w 966660"/>
              <a:gd name="connsiteY301" fmla="*/ 630617 h 977973"/>
              <a:gd name="connsiteX302" fmla="*/ 169527 w 966660"/>
              <a:gd name="connsiteY302" fmla="*/ 609975 h 977973"/>
              <a:gd name="connsiteX303" fmla="*/ 153804 w 966660"/>
              <a:gd name="connsiteY303" fmla="*/ 556283 h 977973"/>
              <a:gd name="connsiteX304" fmla="*/ 19894 w 966660"/>
              <a:gd name="connsiteY304" fmla="*/ 579920 h 977973"/>
              <a:gd name="connsiteX305" fmla="*/ 18076 w 966660"/>
              <a:gd name="connsiteY305" fmla="*/ 596391 h 977973"/>
              <a:gd name="connsiteX306" fmla="*/ 14761 w 966660"/>
              <a:gd name="connsiteY306" fmla="*/ 600563 h 977973"/>
              <a:gd name="connsiteX307" fmla="*/ 9627 w 966660"/>
              <a:gd name="connsiteY307" fmla="*/ 597675 h 977973"/>
              <a:gd name="connsiteX308" fmla="*/ 1177 w 966660"/>
              <a:gd name="connsiteY308" fmla="*/ 549330 h 977973"/>
              <a:gd name="connsiteX309" fmla="*/ 4600 w 966660"/>
              <a:gd name="connsiteY309" fmla="*/ 545159 h 977973"/>
              <a:gd name="connsiteX310" fmla="*/ 9627 w 966660"/>
              <a:gd name="connsiteY310" fmla="*/ 548047 h 977973"/>
              <a:gd name="connsiteX311" fmla="*/ 16900 w 966660"/>
              <a:gd name="connsiteY311" fmla="*/ 562700 h 977973"/>
              <a:gd name="connsiteX312" fmla="*/ 150702 w 966660"/>
              <a:gd name="connsiteY312" fmla="*/ 539170 h 977973"/>
              <a:gd name="connsiteX313" fmla="*/ 147066 w 966660"/>
              <a:gd name="connsiteY313" fmla="*/ 483445 h 977973"/>
              <a:gd name="connsiteX314" fmla="*/ 93267 w 966660"/>
              <a:gd name="connsiteY314" fmla="*/ 481092 h 977973"/>
              <a:gd name="connsiteX315" fmla="*/ 90593 w 966660"/>
              <a:gd name="connsiteY315" fmla="*/ 491039 h 977973"/>
              <a:gd name="connsiteX316" fmla="*/ 82036 w 966660"/>
              <a:gd name="connsiteY316" fmla="*/ 508580 h 977973"/>
              <a:gd name="connsiteX317" fmla="*/ 51447 w 966660"/>
              <a:gd name="connsiteY317" fmla="*/ 507511 h 977973"/>
              <a:gd name="connsiteX318" fmla="*/ 42890 w 966660"/>
              <a:gd name="connsiteY318" fmla="*/ 477562 h 977973"/>
              <a:gd name="connsiteX319" fmla="*/ 48880 w 966660"/>
              <a:gd name="connsiteY319" fmla="*/ 443764 h 977973"/>
              <a:gd name="connsiteX320" fmla="*/ 55832 w 966660"/>
              <a:gd name="connsiteY320" fmla="*/ 432427 h 977973"/>
              <a:gd name="connsiteX321" fmla="*/ 84283 w 966660"/>
              <a:gd name="connsiteY321" fmla="*/ 434031 h 977973"/>
              <a:gd name="connsiteX322" fmla="*/ 92839 w 966660"/>
              <a:gd name="connsiteY322" fmla="*/ 456171 h 977973"/>
              <a:gd name="connsiteX323" fmla="*/ 94016 w 966660"/>
              <a:gd name="connsiteY323" fmla="*/ 463551 h 977973"/>
              <a:gd name="connsiteX324" fmla="*/ 147815 w 966660"/>
              <a:gd name="connsiteY324" fmla="*/ 466011 h 977973"/>
              <a:gd name="connsiteX325" fmla="*/ 156371 w 966660"/>
              <a:gd name="connsiteY325" fmla="*/ 410715 h 977973"/>
              <a:gd name="connsiteX326" fmla="*/ 25135 w 966660"/>
              <a:gd name="connsiteY326" fmla="*/ 375526 h 977973"/>
              <a:gd name="connsiteX327" fmla="*/ 16793 w 966660"/>
              <a:gd name="connsiteY327" fmla="*/ 389323 h 977973"/>
              <a:gd name="connsiteX328" fmla="*/ 11659 w 966660"/>
              <a:gd name="connsiteY328" fmla="*/ 392104 h 977973"/>
              <a:gd name="connsiteX329" fmla="*/ 8450 w 966660"/>
              <a:gd name="connsiteY329" fmla="*/ 387398 h 977973"/>
              <a:gd name="connsiteX330" fmla="*/ 20750 w 966660"/>
              <a:gd name="connsiteY330" fmla="*/ 340551 h 977973"/>
              <a:gd name="connsiteX331" fmla="*/ 26419 w 966660"/>
              <a:gd name="connsiteY331" fmla="*/ 337877 h 977973"/>
              <a:gd name="connsiteX332" fmla="*/ 29414 w 966660"/>
              <a:gd name="connsiteY332" fmla="*/ 342904 h 977973"/>
              <a:gd name="connsiteX333" fmla="*/ 29520 w 966660"/>
              <a:gd name="connsiteY333" fmla="*/ 358733 h 977973"/>
              <a:gd name="connsiteX334" fmla="*/ 160970 w 966660"/>
              <a:gd name="connsiteY334" fmla="*/ 393601 h 977973"/>
              <a:gd name="connsiteX335" fmla="*/ 181185 w 966660"/>
              <a:gd name="connsiteY335" fmla="*/ 341513 h 977973"/>
              <a:gd name="connsiteX336" fmla="*/ 134445 w 966660"/>
              <a:gd name="connsiteY336" fmla="*/ 317127 h 977973"/>
              <a:gd name="connsiteX337" fmla="*/ 115835 w 966660"/>
              <a:gd name="connsiteY337" fmla="*/ 334454 h 977973"/>
              <a:gd name="connsiteX338" fmla="*/ 101075 w 966660"/>
              <a:gd name="connsiteY338" fmla="*/ 339909 h 977973"/>
              <a:gd name="connsiteX339" fmla="*/ 84497 w 966660"/>
              <a:gd name="connsiteY339" fmla="*/ 322582 h 977973"/>
              <a:gd name="connsiteX340" fmla="*/ 113588 w 966660"/>
              <a:gd name="connsiteY340" fmla="*/ 260547 h 977973"/>
              <a:gd name="connsiteX341" fmla="*/ 136905 w 966660"/>
              <a:gd name="connsiteY341" fmla="*/ 256696 h 977973"/>
              <a:gd name="connsiteX342" fmla="*/ 145997 w 966660"/>
              <a:gd name="connsiteY342" fmla="*/ 279264 h 977973"/>
              <a:gd name="connsiteX343" fmla="*/ 142146 w 966660"/>
              <a:gd name="connsiteY343" fmla="*/ 301511 h 977973"/>
              <a:gd name="connsiteX344" fmla="*/ 189207 w 966660"/>
              <a:gd name="connsiteY344" fmla="*/ 326112 h 977973"/>
              <a:gd name="connsiteX345" fmla="*/ 220331 w 966660"/>
              <a:gd name="connsiteY345" fmla="*/ 279585 h 977973"/>
              <a:gd name="connsiteX346" fmla="*/ 116156 w 966660"/>
              <a:gd name="connsiteY346" fmla="*/ 192202 h 977973"/>
              <a:gd name="connsiteX347" fmla="*/ 104070 w 966660"/>
              <a:gd name="connsiteY347" fmla="*/ 200651 h 977973"/>
              <a:gd name="connsiteX348" fmla="*/ 96583 w 966660"/>
              <a:gd name="connsiteY348" fmla="*/ 201614 h 977973"/>
              <a:gd name="connsiteX349" fmla="*/ 96369 w 966660"/>
              <a:gd name="connsiteY349" fmla="*/ 194555 h 977973"/>
              <a:gd name="connsiteX350" fmla="*/ 126424 w 966660"/>
              <a:gd name="connsiteY350" fmla="*/ 158938 h 977973"/>
              <a:gd name="connsiteX351" fmla="*/ 133375 w 966660"/>
              <a:gd name="connsiteY351" fmla="*/ 158190 h 977973"/>
              <a:gd name="connsiteX352" fmla="*/ 133483 w 966660"/>
              <a:gd name="connsiteY352" fmla="*/ 165141 h 977973"/>
              <a:gd name="connsiteX353" fmla="*/ 127279 w 966660"/>
              <a:gd name="connsiteY353" fmla="*/ 178832 h 977973"/>
              <a:gd name="connsiteX354" fmla="*/ 231455 w 966660"/>
              <a:gd name="connsiteY354" fmla="*/ 266216 h 977973"/>
              <a:gd name="connsiteX355" fmla="*/ 271778 w 966660"/>
              <a:gd name="connsiteY355" fmla="*/ 227604 h 977973"/>
              <a:gd name="connsiteX356" fmla="*/ 239477 w 966660"/>
              <a:gd name="connsiteY356" fmla="*/ 185463 h 977973"/>
              <a:gd name="connsiteX357" fmla="*/ 218620 w 966660"/>
              <a:gd name="connsiteY357" fmla="*/ 192950 h 977973"/>
              <a:gd name="connsiteX358" fmla="*/ 204288 w 966660"/>
              <a:gd name="connsiteY358" fmla="*/ 193592 h 977973"/>
              <a:gd name="connsiteX359" fmla="*/ 190704 w 966660"/>
              <a:gd name="connsiteY359" fmla="*/ 175623 h 977973"/>
              <a:gd name="connsiteX360" fmla="*/ 200330 w 966660"/>
              <a:gd name="connsiteY360" fmla="*/ 153911 h 977973"/>
              <a:gd name="connsiteX361" fmla="*/ 248996 w 966660"/>
              <a:gd name="connsiteY361" fmla="*/ 125140 h 977973"/>
              <a:gd name="connsiteX362" fmla="*/ 268248 w 966660"/>
              <a:gd name="connsiteY362" fmla="*/ 150809 h 977973"/>
              <a:gd name="connsiteX363" fmla="*/ 253702 w 966660"/>
              <a:gd name="connsiteY363" fmla="*/ 175409 h 977973"/>
              <a:gd name="connsiteX364" fmla="*/ 285468 w 966660"/>
              <a:gd name="connsiteY364" fmla="*/ 216909 h 977973"/>
              <a:gd name="connsiteX365" fmla="*/ 333171 w 966660"/>
              <a:gd name="connsiteY365" fmla="*/ 187817 h 977973"/>
              <a:gd name="connsiteX366" fmla="*/ 275735 w 966660"/>
              <a:gd name="connsiteY366" fmla="*/ 64709 h 977973"/>
              <a:gd name="connsiteX367" fmla="*/ 260226 w 966660"/>
              <a:gd name="connsiteY367" fmla="*/ 67383 h 977973"/>
              <a:gd name="connsiteX368" fmla="*/ 254451 w 966660"/>
              <a:gd name="connsiteY368" fmla="*/ 65030 h 977973"/>
              <a:gd name="connsiteX369" fmla="*/ 256376 w 966660"/>
              <a:gd name="connsiteY369" fmla="*/ 59040 h 977973"/>
              <a:gd name="connsiteX370" fmla="*/ 292634 w 966660"/>
              <a:gd name="connsiteY370" fmla="*/ 39788 h 977973"/>
              <a:gd name="connsiteX371" fmla="*/ 301084 w 966660"/>
              <a:gd name="connsiteY371" fmla="*/ 38826 h 977973"/>
              <a:gd name="connsiteX372" fmla="*/ 304292 w 966660"/>
              <a:gd name="connsiteY372" fmla="*/ 45885 h 977973"/>
              <a:gd name="connsiteX373" fmla="*/ 291565 w 966660"/>
              <a:gd name="connsiteY373" fmla="*/ 57543 h 977973"/>
              <a:gd name="connsiteX374" fmla="*/ 348893 w 966660"/>
              <a:gd name="connsiteY374" fmla="*/ 180436 h 977973"/>
              <a:gd name="connsiteX375" fmla="*/ 401837 w 966660"/>
              <a:gd name="connsiteY375" fmla="*/ 162468 h 977973"/>
              <a:gd name="connsiteX376" fmla="*/ 390392 w 966660"/>
              <a:gd name="connsiteY376" fmla="*/ 111021 h 977973"/>
              <a:gd name="connsiteX377" fmla="*/ 366327 w 966660"/>
              <a:gd name="connsiteY377" fmla="*/ 108348 h 977973"/>
              <a:gd name="connsiteX378" fmla="*/ 361728 w 966660"/>
              <a:gd name="connsiteY378" fmla="*/ 106957 h 977973"/>
              <a:gd name="connsiteX379" fmla="*/ 354776 w 966660"/>
              <a:gd name="connsiteY379" fmla="*/ 75512 h 977973"/>
              <a:gd name="connsiteX380" fmla="*/ 391676 w 966660"/>
              <a:gd name="connsiteY380" fmla="*/ 57864 h 977973"/>
              <a:gd name="connsiteX381" fmla="*/ 423870 w 966660"/>
              <a:gd name="connsiteY381" fmla="*/ 59682 h 977973"/>
              <a:gd name="connsiteX382" fmla="*/ 430929 w 966660"/>
              <a:gd name="connsiteY382" fmla="*/ 91769 h 977973"/>
              <a:gd name="connsiteX383" fmla="*/ 407506 w 966660"/>
              <a:gd name="connsiteY383" fmla="*/ 107599 h 977973"/>
              <a:gd name="connsiteX384" fmla="*/ 418843 w 966660"/>
              <a:gd name="connsiteY384" fmla="*/ 158617 h 977973"/>
              <a:gd name="connsiteX385" fmla="*/ 474247 w 966660"/>
              <a:gd name="connsiteY385" fmla="*/ 152628 h 977973"/>
              <a:gd name="connsiteX386" fmla="*/ 474247 w 966660"/>
              <a:gd name="connsiteY386" fmla="*/ 16685 h 977973"/>
              <a:gd name="connsiteX387" fmla="*/ 459059 w 966660"/>
              <a:gd name="connsiteY387" fmla="*/ 12407 h 977973"/>
              <a:gd name="connsiteX388" fmla="*/ 454780 w 966660"/>
              <a:gd name="connsiteY388" fmla="*/ 7701 h 977973"/>
              <a:gd name="connsiteX389" fmla="*/ 458952 w 966660"/>
              <a:gd name="connsiteY389" fmla="*/ 3637 h 977973"/>
              <a:gd name="connsiteX390" fmla="*/ 481199 w 966660"/>
              <a:gd name="connsiteY390" fmla="*/ 0 h 977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</a:cxnLst>
            <a:rect l="l" t="t" r="r" b="b"/>
            <a:pathLst>
              <a:path w="966660" h="977973">
                <a:moveTo>
                  <a:pt x="434879" y="697870"/>
                </a:moveTo>
                <a:cubicBezTo>
                  <a:pt x="438837" y="697870"/>
                  <a:pt x="441831" y="700972"/>
                  <a:pt x="441939" y="704929"/>
                </a:cubicBezTo>
                <a:cubicBezTo>
                  <a:pt x="441939" y="708994"/>
                  <a:pt x="439158" y="712096"/>
                  <a:pt x="435093" y="712203"/>
                </a:cubicBezTo>
                <a:cubicBezTo>
                  <a:pt x="430815" y="712310"/>
                  <a:pt x="427606" y="709208"/>
                  <a:pt x="427713" y="704929"/>
                </a:cubicBezTo>
                <a:cubicBezTo>
                  <a:pt x="427820" y="700865"/>
                  <a:pt x="430815" y="697870"/>
                  <a:pt x="434879" y="697870"/>
                </a:cubicBezTo>
                <a:close/>
                <a:moveTo>
                  <a:pt x="602266" y="659901"/>
                </a:moveTo>
                <a:cubicBezTo>
                  <a:pt x="614567" y="659901"/>
                  <a:pt x="624620" y="669848"/>
                  <a:pt x="624727" y="682255"/>
                </a:cubicBezTo>
                <a:cubicBezTo>
                  <a:pt x="624834" y="694983"/>
                  <a:pt x="614994" y="704930"/>
                  <a:pt x="602373" y="705036"/>
                </a:cubicBezTo>
                <a:cubicBezTo>
                  <a:pt x="589538" y="705144"/>
                  <a:pt x="579698" y="695410"/>
                  <a:pt x="579698" y="682576"/>
                </a:cubicBezTo>
                <a:cubicBezTo>
                  <a:pt x="579698" y="669848"/>
                  <a:pt x="589645" y="659901"/>
                  <a:pt x="602266" y="659901"/>
                </a:cubicBezTo>
                <a:close/>
                <a:moveTo>
                  <a:pt x="307280" y="646103"/>
                </a:moveTo>
                <a:cubicBezTo>
                  <a:pt x="321291" y="646103"/>
                  <a:pt x="332842" y="657655"/>
                  <a:pt x="332950" y="671880"/>
                </a:cubicBezTo>
                <a:cubicBezTo>
                  <a:pt x="332950" y="686426"/>
                  <a:pt x="321826" y="697549"/>
                  <a:pt x="307387" y="697549"/>
                </a:cubicBezTo>
                <a:cubicBezTo>
                  <a:pt x="293055" y="697549"/>
                  <a:pt x="281503" y="686212"/>
                  <a:pt x="281503" y="671987"/>
                </a:cubicBezTo>
                <a:cubicBezTo>
                  <a:pt x="281503" y="657975"/>
                  <a:pt x="293161" y="646103"/>
                  <a:pt x="307280" y="646103"/>
                </a:cubicBezTo>
                <a:close/>
                <a:moveTo>
                  <a:pt x="506647" y="609418"/>
                </a:moveTo>
                <a:cubicBezTo>
                  <a:pt x="514562" y="609525"/>
                  <a:pt x="520872" y="615835"/>
                  <a:pt x="520872" y="623643"/>
                </a:cubicBezTo>
                <a:cubicBezTo>
                  <a:pt x="520979" y="631558"/>
                  <a:pt x="514241" y="638296"/>
                  <a:pt x="506326" y="638296"/>
                </a:cubicBezTo>
                <a:cubicBezTo>
                  <a:pt x="498197" y="638296"/>
                  <a:pt x="491887" y="631772"/>
                  <a:pt x="491993" y="623643"/>
                </a:cubicBezTo>
                <a:cubicBezTo>
                  <a:pt x="491993" y="615407"/>
                  <a:pt x="498304" y="609311"/>
                  <a:pt x="506647" y="609418"/>
                </a:cubicBezTo>
                <a:close/>
                <a:moveTo>
                  <a:pt x="218612" y="579255"/>
                </a:moveTo>
                <a:cubicBezTo>
                  <a:pt x="222677" y="579255"/>
                  <a:pt x="225779" y="582143"/>
                  <a:pt x="225885" y="586208"/>
                </a:cubicBezTo>
                <a:cubicBezTo>
                  <a:pt x="225992" y="590379"/>
                  <a:pt x="223212" y="593374"/>
                  <a:pt x="219147" y="593588"/>
                </a:cubicBezTo>
                <a:cubicBezTo>
                  <a:pt x="214869" y="593802"/>
                  <a:pt x="211660" y="590807"/>
                  <a:pt x="211660" y="586422"/>
                </a:cubicBezTo>
                <a:cubicBezTo>
                  <a:pt x="211660" y="582357"/>
                  <a:pt x="214655" y="579362"/>
                  <a:pt x="218612" y="579255"/>
                </a:cubicBezTo>
                <a:close/>
                <a:moveTo>
                  <a:pt x="672537" y="542891"/>
                </a:moveTo>
                <a:cubicBezTo>
                  <a:pt x="685372" y="542677"/>
                  <a:pt x="695426" y="552517"/>
                  <a:pt x="695426" y="565244"/>
                </a:cubicBezTo>
                <a:cubicBezTo>
                  <a:pt x="695533" y="577866"/>
                  <a:pt x="685479" y="588133"/>
                  <a:pt x="672965" y="588133"/>
                </a:cubicBezTo>
                <a:cubicBezTo>
                  <a:pt x="660772" y="588133"/>
                  <a:pt x="650504" y="578080"/>
                  <a:pt x="650290" y="565886"/>
                </a:cubicBezTo>
                <a:cubicBezTo>
                  <a:pt x="650183" y="553158"/>
                  <a:pt x="659809" y="543104"/>
                  <a:pt x="672537" y="542891"/>
                </a:cubicBezTo>
                <a:close/>
                <a:moveTo>
                  <a:pt x="397979" y="491337"/>
                </a:moveTo>
                <a:cubicBezTo>
                  <a:pt x="418408" y="491444"/>
                  <a:pt x="434772" y="508022"/>
                  <a:pt x="434879" y="528451"/>
                </a:cubicBezTo>
                <a:cubicBezTo>
                  <a:pt x="434879" y="548773"/>
                  <a:pt x="418301" y="565458"/>
                  <a:pt x="397979" y="565565"/>
                </a:cubicBezTo>
                <a:cubicBezTo>
                  <a:pt x="377871" y="565672"/>
                  <a:pt x="360865" y="548880"/>
                  <a:pt x="360651" y="528665"/>
                </a:cubicBezTo>
                <a:cubicBezTo>
                  <a:pt x="360437" y="508236"/>
                  <a:pt x="377444" y="491230"/>
                  <a:pt x="397979" y="491337"/>
                </a:cubicBezTo>
                <a:close/>
                <a:moveTo>
                  <a:pt x="271128" y="483315"/>
                </a:moveTo>
                <a:cubicBezTo>
                  <a:pt x="283856" y="483208"/>
                  <a:pt x="294017" y="493155"/>
                  <a:pt x="294123" y="505669"/>
                </a:cubicBezTo>
                <a:cubicBezTo>
                  <a:pt x="294231" y="518290"/>
                  <a:pt x="284177" y="528344"/>
                  <a:pt x="271556" y="528344"/>
                </a:cubicBezTo>
                <a:cubicBezTo>
                  <a:pt x="258721" y="528344"/>
                  <a:pt x="248988" y="518611"/>
                  <a:pt x="248988" y="505776"/>
                </a:cubicBezTo>
                <a:cubicBezTo>
                  <a:pt x="248988" y="493262"/>
                  <a:pt x="258721" y="483422"/>
                  <a:pt x="271128" y="483315"/>
                </a:cubicBezTo>
                <a:close/>
                <a:moveTo>
                  <a:pt x="722164" y="447164"/>
                </a:moveTo>
                <a:cubicBezTo>
                  <a:pt x="726121" y="447164"/>
                  <a:pt x="729651" y="450907"/>
                  <a:pt x="729437" y="454758"/>
                </a:cubicBezTo>
                <a:cubicBezTo>
                  <a:pt x="729223" y="458501"/>
                  <a:pt x="725801" y="461817"/>
                  <a:pt x="722058" y="461817"/>
                </a:cubicBezTo>
                <a:cubicBezTo>
                  <a:pt x="718100" y="461817"/>
                  <a:pt x="714570" y="458074"/>
                  <a:pt x="714784" y="454223"/>
                </a:cubicBezTo>
                <a:cubicBezTo>
                  <a:pt x="714998" y="450373"/>
                  <a:pt x="718528" y="447057"/>
                  <a:pt x="722164" y="447164"/>
                </a:cubicBezTo>
                <a:close/>
                <a:moveTo>
                  <a:pt x="559377" y="433795"/>
                </a:moveTo>
                <a:cubicBezTo>
                  <a:pt x="591357" y="433901"/>
                  <a:pt x="617133" y="459785"/>
                  <a:pt x="617133" y="491658"/>
                </a:cubicBezTo>
                <a:cubicBezTo>
                  <a:pt x="617026" y="523425"/>
                  <a:pt x="590929" y="549308"/>
                  <a:pt x="559163" y="549201"/>
                </a:cubicBezTo>
                <a:cubicBezTo>
                  <a:pt x="527183" y="549094"/>
                  <a:pt x="501620" y="523425"/>
                  <a:pt x="501620" y="491338"/>
                </a:cubicBezTo>
                <a:cubicBezTo>
                  <a:pt x="501620" y="459251"/>
                  <a:pt x="527290" y="433687"/>
                  <a:pt x="559377" y="433795"/>
                </a:cubicBezTo>
                <a:close/>
                <a:moveTo>
                  <a:pt x="673714" y="345020"/>
                </a:moveTo>
                <a:cubicBezTo>
                  <a:pt x="693715" y="345447"/>
                  <a:pt x="709437" y="361812"/>
                  <a:pt x="709010" y="381599"/>
                </a:cubicBezTo>
                <a:cubicBezTo>
                  <a:pt x="708689" y="401600"/>
                  <a:pt x="692004" y="417430"/>
                  <a:pt x="671896" y="417002"/>
                </a:cubicBezTo>
                <a:cubicBezTo>
                  <a:pt x="652537" y="416574"/>
                  <a:pt x="636493" y="399996"/>
                  <a:pt x="636814" y="380530"/>
                </a:cubicBezTo>
                <a:cubicBezTo>
                  <a:pt x="637242" y="360421"/>
                  <a:pt x="653606" y="344592"/>
                  <a:pt x="673714" y="345020"/>
                </a:cubicBezTo>
                <a:close/>
                <a:moveTo>
                  <a:pt x="286424" y="341812"/>
                </a:moveTo>
                <a:cubicBezTo>
                  <a:pt x="290702" y="341598"/>
                  <a:pt x="294125" y="344806"/>
                  <a:pt x="294125" y="348871"/>
                </a:cubicBezTo>
                <a:cubicBezTo>
                  <a:pt x="294125" y="352935"/>
                  <a:pt x="290702" y="356251"/>
                  <a:pt x="286638" y="356144"/>
                </a:cubicBezTo>
                <a:cubicBezTo>
                  <a:pt x="282787" y="356037"/>
                  <a:pt x="279578" y="352828"/>
                  <a:pt x="279471" y="349085"/>
                </a:cubicBezTo>
                <a:cubicBezTo>
                  <a:pt x="279471" y="345341"/>
                  <a:pt x="282573" y="342025"/>
                  <a:pt x="286424" y="341812"/>
                </a:cubicBezTo>
                <a:close/>
                <a:moveTo>
                  <a:pt x="383647" y="341704"/>
                </a:moveTo>
                <a:cubicBezTo>
                  <a:pt x="391454" y="341812"/>
                  <a:pt x="397872" y="348229"/>
                  <a:pt x="397872" y="356037"/>
                </a:cubicBezTo>
                <a:cubicBezTo>
                  <a:pt x="397979" y="363951"/>
                  <a:pt x="391348" y="370689"/>
                  <a:pt x="383433" y="370689"/>
                </a:cubicBezTo>
                <a:cubicBezTo>
                  <a:pt x="375518" y="370689"/>
                  <a:pt x="368993" y="364165"/>
                  <a:pt x="368993" y="356037"/>
                </a:cubicBezTo>
                <a:cubicBezTo>
                  <a:pt x="368993" y="347908"/>
                  <a:pt x="375518" y="341490"/>
                  <a:pt x="383647" y="341704"/>
                </a:cubicBezTo>
                <a:close/>
                <a:moveTo>
                  <a:pt x="521942" y="319029"/>
                </a:moveTo>
                <a:cubicBezTo>
                  <a:pt x="534457" y="319136"/>
                  <a:pt x="544510" y="329404"/>
                  <a:pt x="544403" y="342025"/>
                </a:cubicBezTo>
                <a:cubicBezTo>
                  <a:pt x="544296" y="354218"/>
                  <a:pt x="534243" y="364379"/>
                  <a:pt x="521942" y="364486"/>
                </a:cubicBezTo>
                <a:cubicBezTo>
                  <a:pt x="509642" y="364593"/>
                  <a:pt x="499374" y="354325"/>
                  <a:pt x="499374" y="341704"/>
                </a:cubicBezTo>
                <a:cubicBezTo>
                  <a:pt x="499374" y="329083"/>
                  <a:pt x="509535" y="318922"/>
                  <a:pt x="521942" y="319029"/>
                </a:cubicBezTo>
                <a:close/>
                <a:moveTo>
                  <a:pt x="595207" y="268974"/>
                </a:moveTo>
                <a:cubicBezTo>
                  <a:pt x="599165" y="269081"/>
                  <a:pt x="602267" y="272397"/>
                  <a:pt x="602160" y="276247"/>
                </a:cubicBezTo>
                <a:cubicBezTo>
                  <a:pt x="602053" y="280204"/>
                  <a:pt x="598416" y="283627"/>
                  <a:pt x="594459" y="283413"/>
                </a:cubicBezTo>
                <a:cubicBezTo>
                  <a:pt x="590715" y="283199"/>
                  <a:pt x="587506" y="279776"/>
                  <a:pt x="587506" y="276033"/>
                </a:cubicBezTo>
                <a:cubicBezTo>
                  <a:pt x="587613" y="271969"/>
                  <a:pt x="591250" y="268653"/>
                  <a:pt x="595207" y="268974"/>
                </a:cubicBezTo>
                <a:close/>
                <a:moveTo>
                  <a:pt x="306424" y="246192"/>
                </a:moveTo>
                <a:cubicBezTo>
                  <a:pt x="326959" y="246513"/>
                  <a:pt x="343965" y="264160"/>
                  <a:pt x="343109" y="284161"/>
                </a:cubicBezTo>
                <a:cubicBezTo>
                  <a:pt x="342361" y="304697"/>
                  <a:pt x="325462" y="320848"/>
                  <a:pt x="305354" y="320313"/>
                </a:cubicBezTo>
                <a:cubicBezTo>
                  <a:pt x="284818" y="319778"/>
                  <a:pt x="268347" y="302665"/>
                  <a:pt x="268882" y="282771"/>
                </a:cubicBezTo>
                <a:cubicBezTo>
                  <a:pt x="269524" y="262235"/>
                  <a:pt x="286316" y="245871"/>
                  <a:pt x="306424" y="246192"/>
                </a:cubicBezTo>
                <a:close/>
                <a:moveTo>
                  <a:pt x="496423" y="171302"/>
                </a:moveTo>
                <a:lnTo>
                  <a:pt x="506220" y="194960"/>
                </a:lnTo>
                <a:cubicBezTo>
                  <a:pt x="506327" y="215067"/>
                  <a:pt x="490604" y="231004"/>
                  <a:pt x="470603" y="231004"/>
                </a:cubicBezTo>
                <a:cubicBezTo>
                  <a:pt x="450495" y="231111"/>
                  <a:pt x="434452" y="215388"/>
                  <a:pt x="434345" y="195494"/>
                </a:cubicBezTo>
                <a:lnTo>
                  <a:pt x="442878" y="174184"/>
                </a:lnTo>
                <a:lnTo>
                  <a:pt x="419696" y="176497"/>
                </a:lnTo>
                <a:cubicBezTo>
                  <a:pt x="328576" y="195015"/>
                  <a:pt x="251670" y="252134"/>
                  <a:pt x="206804" y="330047"/>
                </a:cubicBezTo>
                <a:lnTo>
                  <a:pt x="186119" y="374336"/>
                </a:lnTo>
                <a:lnTo>
                  <a:pt x="189788" y="375757"/>
                </a:lnTo>
                <a:cubicBezTo>
                  <a:pt x="192408" y="378338"/>
                  <a:pt x="194013" y="381974"/>
                  <a:pt x="194013" y="386092"/>
                </a:cubicBezTo>
                <a:cubicBezTo>
                  <a:pt x="194013" y="394220"/>
                  <a:pt x="187702" y="400745"/>
                  <a:pt x="179680" y="400745"/>
                </a:cubicBezTo>
                <a:lnTo>
                  <a:pt x="178208" y="400109"/>
                </a:lnTo>
                <a:lnTo>
                  <a:pt x="169486" y="432383"/>
                </a:lnTo>
                <a:cubicBezTo>
                  <a:pt x="166210" y="450723"/>
                  <a:pt x="164500" y="469609"/>
                  <a:pt x="164500" y="488900"/>
                </a:cubicBezTo>
                <a:cubicBezTo>
                  <a:pt x="164607" y="665165"/>
                  <a:pt x="306966" y="807952"/>
                  <a:pt x="482803" y="807952"/>
                </a:cubicBezTo>
                <a:cubicBezTo>
                  <a:pt x="659923" y="807952"/>
                  <a:pt x="802390" y="665807"/>
                  <a:pt x="802390" y="489114"/>
                </a:cubicBezTo>
                <a:cubicBezTo>
                  <a:pt x="802390" y="334882"/>
                  <a:pt x="693478" y="206363"/>
                  <a:pt x="548381" y="176572"/>
                </a:cubicBezTo>
                <a:close/>
                <a:moveTo>
                  <a:pt x="481199" y="0"/>
                </a:moveTo>
                <a:cubicBezTo>
                  <a:pt x="489755" y="0"/>
                  <a:pt x="498419" y="1925"/>
                  <a:pt x="506869" y="3530"/>
                </a:cubicBezTo>
                <a:cubicBezTo>
                  <a:pt x="508901" y="3957"/>
                  <a:pt x="510398" y="6525"/>
                  <a:pt x="512109" y="8129"/>
                </a:cubicBezTo>
                <a:cubicBezTo>
                  <a:pt x="510398" y="9733"/>
                  <a:pt x="509008" y="12086"/>
                  <a:pt x="506869" y="12942"/>
                </a:cubicBezTo>
                <a:cubicBezTo>
                  <a:pt x="502376" y="14653"/>
                  <a:pt x="497670" y="15616"/>
                  <a:pt x="492643" y="16899"/>
                </a:cubicBezTo>
                <a:cubicBezTo>
                  <a:pt x="492643" y="61928"/>
                  <a:pt x="492643" y="107278"/>
                  <a:pt x="492643" y="152521"/>
                </a:cubicBezTo>
                <a:cubicBezTo>
                  <a:pt x="514997" y="155408"/>
                  <a:pt x="537458" y="158296"/>
                  <a:pt x="560774" y="161291"/>
                </a:cubicBezTo>
                <a:cubicBezTo>
                  <a:pt x="565160" y="144713"/>
                  <a:pt x="569759" y="127493"/>
                  <a:pt x="574465" y="109738"/>
                </a:cubicBezTo>
                <a:cubicBezTo>
                  <a:pt x="572861" y="108989"/>
                  <a:pt x="571149" y="108454"/>
                  <a:pt x="569866" y="107385"/>
                </a:cubicBezTo>
                <a:cubicBezTo>
                  <a:pt x="562914" y="102251"/>
                  <a:pt x="554892" y="98080"/>
                  <a:pt x="549330" y="91769"/>
                </a:cubicBezTo>
                <a:cubicBezTo>
                  <a:pt x="539811" y="81074"/>
                  <a:pt x="543341" y="68346"/>
                  <a:pt x="556924" y="63853"/>
                </a:cubicBezTo>
                <a:cubicBezTo>
                  <a:pt x="564839" y="61286"/>
                  <a:pt x="573716" y="60324"/>
                  <a:pt x="582059" y="60645"/>
                </a:cubicBezTo>
                <a:cubicBezTo>
                  <a:pt x="594252" y="61072"/>
                  <a:pt x="605803" y="64923"/>
                  <a:pt x="616285" y="71448"/>
                </a:cubicBezTo>
                <a:cubicBezTo>
                  <a:pt x="620136" y="73907"/>
                  <a:pt x="623986" y="76795"/>
                  <a:pt x="627088" y="80004"/>
                </a:cubicBezTo>
                <a:cubicBezTo>
                  <a:pt x="639923" y="93267"/>
                  <a:pt x="636179" y="107920"/>
                  <a:pt x="618210" y="112519"/>
                </a:cubicBezTo>
                <a:cubicBezTo>
                  <a:pt x="609975" y="114658"/>
                  <a:pt x="601097" y="114444"/>
                  <a:pt x="591043" y="115513"/>
                </a:cubicBezTo>
                <a:cubicBezTo>
                  <a:pt x="586872" y="131236"/>
                  <a:pt x="582273" y="148670"/>
                  <a:pt x="577460" y="166425"/>
                </a:cubicBezTo>
                <a:cubicBezTo>
                  <a:pt x="588583" y="170490"/>
                  <a:pt x="599814" y="174233"/>
                  <a:pt x="610723" y="178725"/>
                </a:cubicBezTo>
                <a:cubicBezTo>
                  <a:pt x="621740" y="183217"/>
                  <a:pt x="632436" y="188565"/>
                  <a:pt x="643773" y="193699"/>
                </a:cubicBezTo>
                <a:cubicBezTo>
                  <a:pt x="666341" y="154660"/>
                  <a:pt x="689123" y="115300"/>
                  <a:pt x="711263" y="76902"/>
                </a:cubicBezTo>
                <a:cubicBezTo>
                  <a:pt x="707626" y="72731"/>
                  <a:pt x="704096" y="69094"/>
                  <a:pt x="700995" y="64923"/>
                </a:cubicBezTo>
                <a:cubicBezTo>
                  <a:pt x="699711" y="63212"/>
                  <a:pt x="699605" y="60752"/>
                  <a:pt x="698963" y="58720"/>
                </a:cubicBezTo>
                <a:cubicBezTo>
                  <a:pt x="700995" y="58078"/>
                  <a:pt x="703241" y="56580"/>
                  <a:pt x="705166" y="56901"/>
                </a:cubicBezTo>
                <a:cubicBezTo>
                  <a:pt x="722065" y="59789"/>
                  <a:pt x="736077" y="68132"/>
                  <a:pt x="747200" y="81180"/>
                </a:cubicBezTo>
                <a:cubicBezTo>
                  <a:pt x="748377" y="82571"/>
                  <a:pt x="748911" y="85673"/>
                  <a:pt x="748163" y="86956"/>
                </a:cubicBezTo>
                <a:cubicBezTo>
                  <a:pt x="747307" y="88240"/>
                  <a:pt x="744312" y="88988"/>
                  <a:pt x="742494" y="88667"/>
                </a:cubicBezTo>
                <a:cubicBezTo>
                  <a:pt x="737467" y="87705"/>
                  <a:pt x="732547" y="86100"/>
                  <a:pt x="726985" y="84603"/>
                </a:cubicBezTo>
                <a:cubicBezTo>
                  <a:pt x="704418" y="123749"/>
                  <a:pt x="681636" y="163109"/>
                  <a:pt x="659068" y="202149"/>
                </a:cubicBezTo>
                <a:cubicBezTo>
                  <a:pt x="674042" y="213165"/>
                  <a:pt x="688802" y="223968"/>
                  <a:pt x="704204" y="235198"/>
                </a:cubicBezTo>
                <a:cubicBezTo>
                  <a:pt x="715969" y="222470"/>
                  <a:pt x="728162" y="209101"/>
                  <a:pt x="740034" y="196159"/>
                </a:cubicBezTo>
                <a:cubicBezTo>
                  <a:pt x="736183" y="189635"/>
                  <a:pt x="732012" y="183859"/>
                  <a:pt x="729338" y="177335"/>
                </a:cubicBezTo>
                <a:cubicBezTo>
                  <a:pt x="727306" y="172415"/>
                  <a:pt x="726344" y="166746"/>
                  <a:pt x="726237" y="161291"/>
                </a:cubicBezTo>
                <a:cubicBezTo>
                  <a:pt x="726130" y="153055"/>
                  <a:pt x="732012" y="147173"/>
                  <a:pt x="740248" y="146745"/>
                </a:cubicBezTo>
                <a:cubicBezTo>
                  <a:pt x="744419" y="146531"/>
                  <a:pt x="749019" y="146531"/>
                  <a:pt x="752869" y="147815"/>
                </a:cubicBezTo>
                <a:cubicBezTo>
                  <a:pt x="776934" y="155836"/>
                  <a:pt x="794261" y="171238"/>
                  <a:pt x="801320" y="196159"/>
                </a:cubicBezTo>
                <a:cubicBezTo>
                  <a:pt x="805599" y="211454"/>
                  <a:pt x="795223" y="221936"/>
                  <a:pt x="779501" y="218834"/>
                </a:cubicBezTo>
                <a:cubicBezTo>
                  <a:pt x="774795" y="217871"/>
                  <a:pt x="770196" y="216374"/>
                  <a:pt x="765810" y="214449"/>
                </a:cubicBezTo>
                <a:cubicBezTo>
                  <a:pt x="761639" y="212631"/>
                  <a:pt x="757682" y="210063"/>
                  <a:pt x="753190" y="207390"/>
                </a:cubicBezTo>
                <a:cubicBezTo>
                  <a:pt x="741104" y="220545"/>
                  <a:pt x="728910" y="233915"/>
                  <a:pt x="717038" y="246857"/>
                </a:cubicBezTo>
                <a:cubicBezTo>
                  <a:pt x="729445" y="260975"/>
                  <a:pt x="741532" y="274665"/>
                  <a:pt x="753938" y="288784"/>
                </a:cubicBezTo>
                <a:cubicBezTo>
                  <a:pt x="790732" y="263007"/>
                  <a:pt x="827846" y="237017"/>
                  <a:pt x="865280" y="210812"/>
                </a:cubicBezTo>
                <a:cubicBezTo>
                  <a:pt x="863569" y="206427"/>
                  <a:pt x="861430" y="202363"/>
                  <a:pt x="860360" y="197977"/>
                </a:cubicBezTo>
                <a:cubicBezTo>
                  <a:pt x="859719" y="195517"/>
                  <a:pt x="860681" y="192522"/>
                  <a:pt x="860895" y="189849"/>
                </a:cubicBezTo>
                <a:cubicBezTo>
                  <a:pt x="863676" y="190490"/>
                  <a:pt x="867099" y="190383"/>
                  <a:pt x="869131" y="191988"/>
                </a:cubicBezTo>
                <a:cubicBezTo>
                  <a:pt x="881324" y="201614"/>
                  <a:pt x="889987" y="213807"/>
                  <a:pt x="894479" y="228674"/>
                </a:cubicBezTo>
                <a:cubicBezTo>
                  <a:pt x="895121" y="230920"/>
                  <a:pt x="894159" y="233701"/>
                  <a:pt x="893945" y="236161"/>
                </a:cubicBezTo>
                <a:cubicBezTo>
                  <a:pt x="891378" y="235626"/>
                  <a:pt x="888276" y="235626"/>
                  <a:pt x="886137" y="234236"/>
                </a:cubicBezTo>
                <a:cubicBezTo>
                  <a:pt x="882287" y="231669"/>
                  <a:pt x="879078" y="228353"/>
                  <a:pt x="875334" y="225037"/>
                </a:cubicBezTo>
                <a:cubicBezTo>
                  <a:pt x="838220" y="251028"/>
                  <a:pt x="800892" y="277125"/>
                  <a:pt x="763992" y="303009"/>
                </a:cubicBezTo>
                <a:cubicBezTo>
                  <a:pt x="772977" y="319373"/>
                  <a:pt x="781747" y="335417"/>
                  <a:pt x="790946" y="351995"/>
                </a:cubicBezTo>
                <a:cubicBezTo>
                  <a:pt x="807096" y="345364"/>
                  <a:pt x="823781" y="338412"/>
                  <a:pt x="839076" y="332101"/>
                </a:cubicBezTo>
                <a:cubicBezTo>
                  <a:pt x="838862" y="321940"/>
                  <a:pt x="837686" y="312421"/>
                  <a:pt x="838755" y="303330"/>
                </a:cubicBezTo>
                <a:cubicBezTo>
                  <a:pt x="840680" y="287073"/>
                  <a:pt x="854050" y="281190"/>
                  <a:pt x="867633" y="290388"/>
                </a:cubicBezTo>
                <a:cubicBezTo>
                  <a:pt x="883463" y="301084"/>
                  <a:pt x="891592" y="317020"/>
                  <a:pt x="895014" y="335203"/>
                </a:cubicBezTo>
                <a:cubicBezTo>
                  <a:pt x="896512" y="343011"/>
                  <a:pt x="896405" y="351674"/>
                  <a:pt x="894907" y="359482"/>
                </a:cubicBezTo>
                <a:cubicBezTo>
                  <a:pt x="892233" y="372852"/>
                  <a:pt x="880789" y="377344"/>
                  <a:pt x="868596" y="370927"/>
                </a:cubicBezTo>
                <a:cubicBezTo>
                  <a:pt x="861644" y="367183"/>
                  <a:pt x="856189" y="361407"/>
                  <a:pt x="847098" y="347717"/>
                </a:cubicBezTo>
                <a:cubicBezTo>
                  <a:pt x="830519" y="354562"/>
                  <a:pt x="813834" y="361514"/>
                  <a:pt x="797577" y="368252"/>
                </a:cubicBezTo>
                <a:cubicBezTo>
                  <a:pt x="802818" y="386114"/>
                  <a:pt x="807845" y="403655"/>
                  <a:pt x="813192" y="421945"/>
                </a:cubicBezTo>
                <a:cubicBezTo>
                  <a:pt x="857473" y="414137"/>
                  <a:pt x="902287" y="406222"/>
                  <a:pt x="947102" y="398307"/>
                </a:cubicBezTo>
                <a:cubicBezTo>
                  <a:pt x="947423" y="393280"/>
                  <a:pt x="947209" y="388467"/>
                  <a:pt x="948065" y="383761"/>
                </a:cubicBezTo>
                <a:cubicBezTo>
                  <a:pt x="948493" y="381515"/>
                  <a:pt x="950632" y="379483"/>
                  <a:pt x="952022" y="377451"/>
                </a:cubicBezTo>
                <a:cubicBezTo>
                  <a:pt x="954055" y="378948"/>
                  <a:pt x="956835" y="380125"/>
                  <a:pt x="957905" y="382157"/>
                </a:cubicBezTo>
                <a:cubicBezTo>
                  <a:pt x="965285" y="396382"/>
                  <a:pt x="968387" y="411570"/>
                  <a:pt x="965713" y="427614"/>
                </a:cubicBezTo>
                <a:cubicBezTo>
                  <a:pt x="965392" y="429753"/>
                  <a:pt x="963253" y="431571"/>
                  <a:pt x="961969" y="433496"/>
                </a:cubicBezTo>
                <a:cubicBezTo>
                  <a:pt x="960044" y="432106"/>
                  <a:pt x="957477" y="431143"/>
                  <a:pt x="956300" y="429325"/>
                </a:cubicBezTo>
                <a:cubicBezTo>
                  <a:pt x="953841" y="425047"/>
                  <a:pt x="952022" y="420447"/>
                  <a:pt x="949883" y="415634"/>
                </a:cubicBezTo>
                <a:cubicBezTo>
                  <a:pt x="905389" y="423442"/>
                  <a:pt x="860788" y="431357"/>
                  <a:pt x="816187" y="439165"/>
                </a:cubicBezTo>
                <a:cubicBezTo>
                  <a:pt x="817364" y="457775"/>
                  <a:pt x="818647" y="476172"/>
                  <a:pt x="819824" y="494997"/>
                </a:cubicBezTo>
                <a:cubicBezTo>
                  <a:pt x="837364" y="495745"/>
                  <a:pt x="855119" y="496601"/>
                  <a:pt x="873195" y="497349"/>
                </a:cubicBezTo>
                <a:cubicBezTo>
                  <a:pt x="874479" y="492964"/>
                  <a:pt x="875227" y="488365"/>
                  <a:pt x="877046" y="484301"/>
                </a:cubicBezTo>
                <a:cubicBezTo>
                  <a:pt x="879613" y="478632"/>
                  <a:pt x="882179" y="472856"/>
                  <a:pt x="886030" y="468150"/>
                </a:cubicBezTo>
                <a:cubicBezTo>
                  <a:pt x="894373" y="457989"/>
                  <a:pt x="906245" y="458738"/>
                  <a:pt x="913946" y="469327"/>
                </a:cubicBezTo>
                <a:cubicBezTo>
                  <a:pt x="921540" y="479702"/>
                  <a:pt x="923572" y="491788"/>
                  <a:pt x="923679" y="504195"/>
                </a:cubicBezTo>
                <a:cubicBezTo>
                  <a:pt x="923786" y="515639"/>
                  <a:pt x="921860" y="526870"/>
                  <a:pt x="916513" y="537244"/>
                </a:cubicBezTo>
                <a:cubicBezTo>
                  <a:pt x="914908" y="540346"/>
                  <a:pt x="912983" y="543448"/>
                  <a:pt x="910630" y="546122"/>
                </a:cubicBezTo>
                <a:cubicBezTo>
                  <a:pt x="901859" y="556283"/>
                  <a:pt x="889559" y="556176"/>
                  <a:pt x="882500" y="544731"/>
                </a:cubicBezTo>
                <a:cubicBezTo>
                  <a:pt x="878329" y="537993"/>
                  <a:pt x="876404" y="529757"/>
                  <a:pt x="873730" y="522163"/>
                </a:cubicBezTo>
                <a:cubicBezTo>
                  <a:pt x="872981" y="520024"/>
                  <a:pt x="872981" y="517564"/>
                  <a:pt x="872553" y="514784"/>
                </a:cubicBezTo>
                <a:cubicBezTo>
                  <a:pt x="854585" y="513928"/>
                  <a:pt x="836723" y="513179"/>
                  <a:pt x="818861" y="512324"/>
                </a:cubicBezTo>
                <a:cubicBezTo>
                  <a:pt x="816080" y="530720"/>
                  <a:pt x="813300" y="548796"/>
                  <a:pt x="810412" y="567513"/>
                </a:cubicBezTo>
                <a:cubicBezTo>
                  <a:pt x="819503" y="569973"/>
                  <a:pt x="829129" y="572647"/>
                  <a:pt x="838862" y="575214"/>
                </a:cubicBezTo>
                <a:cubicBezTo>
                  <a:pt x="871484" y="583984"/>
                  <a:pt x="904105" y="592541"/>
                  <a:pt x="936727" y="601418"/>
                </a:cubicBezTo>
                <a:cubicBezTo>
                  <a:pt x="940792" y="602488"/>
                  <a:pt x="942717" y="602274"/>
                  <a:pt x="944321" y="597996"/>
                </a:cubicBezTo>
                <a:cubicBezTo>
                  <a:pt x="945605" y="594573"/>
                  <a:pt x="947744" y="591365"/>
                  <a:pt x="950097" y="588477"/>
                </a:cubicBezTo>
                <a:cubicBezTo>
                  <a:pt x="951273" y="587086"/>
                  <a:pt x="953733" y="585910"/>
                  <a:pt x="955445" y="586124"/>
                </a:cubicBezTo>
                <a:cubicBezTo>
                  <a:pt x="956621" y="586338"/>
                  <a:pt x="958226" y="589118"/>
                  <a:pt x="958226" y="590616"/>
                </a:cubicBezTo>
                <a:cubicBezTo>
                  <a:pt x="957905" y="598316"/>
                  <a:pt x="958012" y="606339"/>
                  <a:pt x="956194" y="613825"/>
                </a:cubicBezTo>
                <a:cubicBezTo>
                  <a:pt x="954268" y="621633"/>
                  <a:pt x="950525" y="629013"/>
                  <a:pt x="946995" y="636286"/>
                </a:cubicBezTo>
                <a:cubicBezTo>
                  <a:pt x="946032" y="638318"/>
                  <a:pt x="942610" y="639174"/>
                  <a:pt x="940364" y="640671"/>
                </a:cubicBezTo>
                <a:cubicBezTo>
                  <a:pt x="939295" y="638212"/>
                  <a:pt x="937476" y="635858"/>
                  <a:pt x="937155" y="633292"/>
                </a:cubicBezTo>
                <a:cubicBezTo>
                  <a:pt x="936620" y="628906"/>
                  <a:pt x="937048" y="624521"/>
                  <a:pt x="937048" y="619387"/>
                </a:cubicBezTo>
                <a:cubicBezTo>
                  <a:pt x="893838" y="607836"/>
                  <a:pt x="849986" y="596071"/>
                  <a:pt x="806240" y="584305"/>
                </a:cubicBezTo>
                <a:cubicBezTo>
                  <a:pt x="799502" y="601632"/>
                  <a:pt x="792764" y="618852"/>
                  <a:pt x="785919" y="636393"/>
                </a:cubicBezTo>
                <a:cubicBezTo>
                  <a:pt x="801427" y="644415"/>
                  <a:pt x="817471" y="652865"/>
                  <a:pt x="832979" y="660886"/>
                </a:cubicBezTo>
                <a:cubicBezTo>
                  <a:pt x="838114" y="655645"/>
                  <a:pt x="842713" y="650405"/>
                  <a:pt x="847846" y="645806"/>
                </a:cubicBezTo>
                <a:cubicBezTo>
                  <a:pt x="850520" y="643345"/>
                  <a:pt x="853943" y="641420"/>
                  <a:pt x="857366" y="639923"/>
                </a:cubicBezTo>
                <a:cubicBezTo>
                  <a:pt x="869879" y="634468"/>
                  <a:pt x="880361" y="640457"/>
                  <a:pt x="882500" y="653934"/>
                </a:cubicBezTo>
                <a:cubicBezTo>
                  <a:pt x="886030" y="676823"/>
                  <a:pt x="870093" y="708803"/>
                  <a:pt x="849665" y="719820"/>
                </a:cubicBezTo>
                <a:cubicBezTo>
                  <a:pt x="835012" y="727735"/>
                  <a:pt x="823460" y="721959"/>
                  <a:pt x="821321" y="705380"/>
                </a:cubicBezTo>
                <a:cubicBezTo>
                  <a:pt x="820679" y="700674"/>
                  <a:pt x="821000" y="695754"/>
                  <a:pt x="821749" y="691048"/>
                </a:cubicBezTo>
                <a:cubicBezTo>
                  <a:pt x="822391" y="686342"/>
                  <a:pt x="824102" y="681743"/>
                  <a:pt x="825386" y="676609"/>
                </a:cubicBezTo>
                <a:cubicBezTo>
                  <a:pt x="809556" y="668373"/>
                  <a:pt x="793512" y="660031"/>
                  <a:pt x="777790" y="651795"/>
                </a:cubicBezTo>
                <a:cubicBezTo>
                  <a:pt x="767415" y="667304"/>
                  <a:pt x="757254" y="682492"/>
                  <a:pt x="746772" y="698214"/>
                </a:cubicBezTo>
                <a:cubicBezTo>
                  <a:pt x="781212" y="727199"/>
                  <a:pt x="816080" y="756399"/>
                  <a:pt x="850734" y="785491"/>
                </a:cubicBezTo>
                <a:cubicBezTo>
                  <a:pt x="855333" y="782282"/>
                  <a:pt x="859398" y="779181"/>
                  <a:pt x="863783" y="776613"/>
                </a:cubicBezTo>
                <a:cubicBezTo>
                  <a:pt x="865494" y="775651"/>
                  <a:pt x="868489" y="775544"/>
                  <a:pt x="870093" y="776400"/>
                </a:cubicBezTo>
                <a:cubicBezTo>
                  <a:pt x="871056" y="776935"/>
                  <a:pt x="871270" y="780464"/>
                  <a:pt x="870628" y="782176"/>
                </a:cubicBezTo>
                <a:cubicBezTo>
                  <a:pt x="864746" y="798326"/>
                  <a:pt x="854264" y="810733"/>
                  <a:pt x="839397" y="819290"/>
                </a:cubicBezTo>
                <a:cubicBezTo>
                  <a:pt x="837792" y="820145"/>
                  <a:pt x="834691" y="820359"/>
                  <a:pt x="833621" y="819396"/>
                </a:cubicBezTo>
                <a:cubicBezTo>
                  <a:pt x="832552" y="818434"/>
                  <a:pt x="832338" y="815332"/>
                  <a:pt x="832873" y="813621"/>
                </a:cubicBezTo>
                <a:cubicBezTo>
                  <a:pt x="834584" y="808808"/>
                  <a:pt x="836937" y="804209"/>
                  <a:pt x="839397" y="798754"/>
                </a:cubicBezTo>
                <a:cubicBezTo>
                  <a:pt x="804957" y="769875"/>
                  <a:pt x="770089" y="740569"/>
                  <a:pt x="735435" y="711477"/>
                </a:cubicBezTo>
                <a:cubicBezTo>
                  <a:pt x="722065" y="724205"/>
                  <a:pt x="708910" y="736933"/>
                  <a:pt x="695112" y="750088"/>
                </a:cubicBezTo>
                <a:cubicBezTo>
                  <a:pt x="705701" y="763886"/>
                  <a:pt x="716718" y="778218"/>
                  <a:pt x="727627" y="792443"/>
                </a:cubicBezTo>
                <a:cubicBezTo>
                  <a:pt x="733403" y="790090"/>
                  <a:pt x="738644" y="787309"/>
                  <a:pt x="744205" y="785812"/>
                </a:cubicBezTo>
                <a:cubicBezTo>
                  <a:pt x="749660" y="784422"/>
                  <a:pt x="755436" y="783673"/>
                  <a:pt x="760997" y="783887"/>
                </a:cubicBezTo>
                <a:cubicBezTo>
                  <a:pt x="771159" y="784314"/>
                  <a:pt x="777469" y="792443"/>
                  <a:pt x="775972" y="802497"/>
                </a:cubicBezTo>
                <a:cubicBezTo>
                  <a:pt x="775544" y="805278"/>
                  <a:pt x="775116" y="808273"/>
                  <a:pt x="773832" y="810733"/>
                </a:cubicBezTo>
                <a:cubicBezTo>
                  <a:pt x="762388" y="834050"/>
                  <a:pt x="744205" y="848809"/>
                  <a:pt x="718215" y="852339"/>
                </a:cubicBezTo>
                <a:cubicBezTo>
                  <a:pt x="701102" y="854692"/>
                  <a:pt x="691904" y="842820"/>
                  <a:pt x="698428" y="826669"/>
                </a:cubicBezTo>
                <a:cubicBezTo>
                  <a:pt x="701851" y="818327"/>
                  <a:pt x="707626" y="810840"/>
                  <a:pt x="712974" y="802069"/>
                </a:cubicBezTo>
                <a:cubicBezTo>
                  <a:pt x="702920" y="788913"/>
                  <a:pt x="691904" y="774581"/>
                  <a:pt x="681208" y="760570"/>
                </a:cubicBezTo>
                <a:cubicBezTo>
                  <a:pt x="665164" y="770303"/>
                  <a:pt x="649442" y="779929"/>
                  <a:pt x="633505" y="789555"/>
                </a:cubicBezTo>
                <a:cubicBezTo>
                  <a:pt x="652543" y="830520"/>
                  <a:pt x="671796" y="871698"/>
                  <a:pt x="690941" y="912663"/>
                </a:cubicBezTo>
                <a:cubicBezTo>
                  <a:pt x="696289" y="911700"/>
                  <a:pt x="701316" y="910417"/>
                  <a:pt x="706343" y="909989"/>
                </a:cubicBezTo>
                <a:cubicBezTo>
                  <a:pt x="708268" y="909775"/>
                  <a:pt x="711477" y="910951"/>
                  <a:pt x="712118" y="912342"/>
                </a:cubicBezTo>
                <a:cubicBezTo>
                  <a:pt x="712760" y="913839"/>
                  <a:pt x="711583" y="916941"/>
                  <a:pt x="710193" y="918332"/>
                </a:cubicBezTo>
                <a:cubicBezTo>
                  <a:pt x="700139" y="928599"/>
                  <a:pt x="687625" y="934161"/>
                  <a:pt x="673935" y="937584"/>
                </a:cubicBezTo>
                <a:cubicBezTo>
                  <a:pt x="671154" y="938225"/>
                  <a:pt x="668266" y="938653"/>
                  <a:pt x="665485" y="938546"/>
                </a:cubicBezTo>
                <a:cubicBezTo>
                  <a:pt x="660565" y="938225"/>
                  <a:pt x="658961" y="935123"/>
                  <a:pt x="662169" y="931487"/>
                </a:cubicBezTo>
                <a:cubicBezTo>
                  <a:pt x="665806" y="927423"/>
                  <a:pt x="670191" y="924000"/>
                  <a:pt x="675005" y="919722"/>
                </a:cubicBezTo>
                <a:cubicBezTo>
                  <a:pt x="656073" y="879078"/>
                  <a:pt x="636821" y="837793"/>
                  <a:pt x="617676" y="796828"/>
                </a:cubicBezTo>
                <a:cubicBezTo>
                  <a:pt x="599921" y="802818"/>
                  <a:pt x="582701" y="808701"/>
                  <a:pt x="564732" y="814797"/>
                </a:cubicBezTo>
                <a:cubicBezTo>
                  <a:pt x="568475" y="831804"/>
                  <a:pt x="572433" y="849451"/>
                  <a:pt x="576069" y="866244"/>
                </a:cubicBezTo>
                <a:cubicBezTo>
                  <a:pt x="584626" y="867206"/>
                  <a:pt x="592541" y="868062"/>
                  <a:pt x="600349" y="869131"/>
                </a:cubicBezTo>
                <a:cubicBezTo>
                  <a:pt x="602060" y="869345"/>
                  <a:pt x="603771" y="870094"/>
                  <a:pt x="605375" y="870736"/>
                </a:cubicBezTo>
                <a:cubicBezTo>
                  <a:pt x="620136" y="876832"/>
                  <a:pt x="623130" y="889667"/>
                  <a:pt x="612114" y="901218"/>
                </a:cubicBezTo>
                <a:cubicBezTo>
                  <a:pt x="599921" y="914053"/>
                  <a:pt x="583984" y="919294"/>
                  <a:pt x="566978" y="920257"/>
                </a:cubicBezTo>
                <a:cubicBezTo>
                  <a:pt x="558635" y="920684"/>
                  <a:pt x="549758" y="919722"/>
                  <a:pt x="541843" y="917155"/>
                </a:cubicBezTo>
                <a:cubicBezTo>
                  <a:pt x="525907" y="911914"/>
                  <a:pt x="522698" y="897582"/>
                  <a:pt x="534891" y="886137"/>
                </a:cubicBezTo>
                <a:cubicBezTo>
                  <a:pt x="541629" y="879827"/>
                  <a:pt x="550186" y="875549"/>
                  <a:pt x="558849" y="869666"/>
                </a:cubicBezTo>
                <a:cubicBezTo>
                  <a:pt x="555320" y="853623"/>
                  <a:pt x="551362" y="835975"/>
                  <a:pt x="547512" y="818648"/>
                </a:cubicBezTo>
                <a:cubicBezTo>
                  <a:pt x="529009" y="820680"/>
                  <a:pt x="510933" y="822605"/>
                  <a:pt x="492536" y="824530"/>
                </a:cubicBezTo>
                <a:cubicBezTo>
                  <a:pt x="492536" y="869773"/>
                  <a:pt x="492536" y="915123"/>
                  <a:pt x="492536" y="960579"/>
                </a:cubicBezTo>
                <a:cubicBezTo>
                  <a:pt x="497456" y="961970"/>
                  <a:pt x="502483" y="963039"/>
                  <a:pt x="507296" y="964751"/>
                </a:cubicBezTo>
                <a:cubicBezTo>
                  <a:pt x="509221" y="965500"/>
                  <a:pt x="510505" y="967746"/>
                  <a:pt x="512109" y="969243"/>
                </a:cubicBezTo>
                <a:cubicBezTo>
                  <a:pt x="510505" y="970847"/>
                  <a:pt x="509328" y="973200"/>
                  <a:pt x="507403" y="973842"/>
                </a:cubicBezTo>
                <a:cubicBezTo>
                  <a:pt x="491360" y="979297"/>
                  <a:pt x="475316" y="979404"/>
                  <a:pt x="459273" y="973842"/>
                </a:cubicBezTo>
                <a:cubicBezTo>
                  <a:pt x="457455" y="973200"/>
                  <a:pt x="455315" y="970954"/>
                  <a:pt x="454994" y="969136"/>
                </a:cubicBezTo>
                <a:cubicBezTo>
                  <a:pt x="454780" y="968066"/>
                  <a:pt x="457347" y="965606"/>
                  <a:pt x="459166" y="964964"/>
                </a:cubicBezTo>
                <a:cubicBezTo>
                  <a:pt x="464086" y="963788"/>
                  <a:pt x="469220" y="962612"/>
                  <a:pt x="474674" y="961114"/>
                </a:cubicBezTo>
                <a:cubicBezTo>
                  <a:pt x="474674" y="915764"/>
                  <a:pt x="474674" y="870415"/>
                  <a:pt x="474674" y="825600"/>
                </a:cubicBezTo>
                <a:cubicBezTo>
                  <a:pt x="451679" y="822605"/>
                  <a:pt x="429004" y="819717"/>
                  <a:pt x="405794" y="816722"/>
                </a:cubicBezTo>
                <a:cubicBezTo>
                  <a:pt x="401409" y="833301"/>
                  <a:pt x="396810" y="850628"/>
                  <a:pt x="392211" y="868062"/>
                </a:cubicBezTo>
                <a:cubicBezTo>
                  <a:pt x="396382" y="870201"/>
                  <a:pt x="400767" y="871698"/>
                  <a:pt x="404083" y="874479"/>
                </a:cubicBezTo>
                <a:cubicBezTo>
                  <a:pt x="409752" y="879185"/>
                  <a:pt x="415741" y="883998"/>
                  <a:pt x="419913" y="889988"/>
                </a:cubicBezTo>
                <a:cubicBezTo>
                  <a:pt x="425474" y="898117"/>
                  <a:pt x="422801" y="907850"/>
                  <a:pt x="413816" y="912128"/>
                </a:cubicBezTo>
                <a:cubicBezTo>
                  <a:pt x="407399" y="915230"/>
                  <a:pt x="400019" y="917262"/>
                  <a:pt x="392960" y="917583"/>
                </a:cubicBezTo>
                <a:cubicBezTo>
                  <a:pt x="375953" y="918332"/>
                  <a:pt x="360124" y="913625"/>
                  <a:pt x="346219" y="903678"/>
                </a:cubicBezTo>
                <a:cubicBezTo>
                  <a:pt x="342476" y="901005"/>
                  <a:pt x="339053" y="897689"/>
                  <a:pt x="336379" y="894052"/>
                </a:cubicBezTo>
                <a:cubicBezTo>
                  <a:pt x="328572" y="883464"/>
                  <a:pt x="331352" y="872554"/>
                  <a:pt x="343332" y="867313"/>
                </a:cubicBezTo>
                <a:cubicBezTo>
                  <a:pt x="348145" y="865174"/>
                  <a:pt x="353492" y="864211"/>
                  <a:pt x="358733" y="863570"/>
                </a:cubicBezTo>
                <a:cubicBezTo>
                  <a:pt x="363974" y="862928"/>
                  <a:pt x="369322" y="863463"/>
                  <a:pt x="375419" y="863463"/>
                </a:cubicBezTo>
                <a:cubicBezTo>
                  <a:pt x="379911" y="846456"/>
                  <a:pt x="384510" y="829129"/>
                  <a:pt x="389002" y="812444"/>
                </a:cubicBezTo>
                <a:cubicBezTo>
                  <a:pt x="367076" y="803353"/>
                  <a:pt x="345257" y="794476"/>
                  <a:pt x="322689" y="785063"/>
                </a:cubicBezTo>
                <a:cubicBezTo>
                  <a:pt x="300442" y="823568"/>
                  <a:pt x="277660" y="863035"/>
                  <a:pt x="255092" y="902181"/>
                </a:cubicBezTo>
                <a:cubicBezTo>
                  <a:pt x="259050" y="906352"/>
                  <a:pt x="263007" y="910203"/>
                  <a:pt x="266537" y="914374"/>
                </a:cubicBezTo>
                <a:cubicBezTo>
                  <a:pt x="267606" y="915658"/>
                  <a:pt x="268248" y="918332"/>
                  <a:pt x="267606" y="919615"/>
                </a:cubicBezTo>
                <a:cubicBezTo>
                  <a:pt x="266965" y="920791"/>
                  <a:pt x="264291" y="921647"/>
                  <a:pt x="262579" y="921433"/>
                </a:cubicBezTo>
                <a:cubicBezTo>
                  <a:pt x="258729" y="921005"/>
                  <a:pt x="254771" y="920257"/>
                  <a:pt x="251242" y="918866"/>
                </a:cubicBezTo>
                <a:cubicBezTo>
                  <a:pt x="239905" y="914374"/>
                  <a:pt x="229316" y="908384"/>
                  <a:pt x="221294" y="898972"/>
                </a:cubicBezTo>
                <a:cubicBezTo>
                  <a:pt x="219690" y="897047"/>
                  <a:pt x="219369" y="893945"/>
                  <a:pt x="218513" y="891378"/>
                </a:cubicBezTo>
                <a:cubicBezTo>
                  <a:pt x="221080" y="890844"/>
                  <a:pt x="223861" y="889667"/>
                  <a:pt x="226321" y="889988"/>
                </a:cubicBezTo>
                <a:cubicBezTo>
                  <a:pt x="230706" y="890630"/>
                  <a:pt x="234878" y="892234"/>
                  <a:pt x="239905" y="893624"/>
                </a:cubicBezTo>
                <a:cubicBezTo>
                  <a:pt x="262472" y="854478"/>
                  <a:pt x="285361" y="815011"/>
                  <a:pt x="307929" y="775865"/>
                </a:cubicBezTo>
                <a:cubicBezTo>
                  <a:pt x="292955" y="764849"/>
                  <a:pt x="278195" y="754046"/>
                  <a:pt x="262900" y="742815"/>
                </a:cubicBezTo>
                <a:cubicBezTo>
                  <a:pt x="251028" y="755757"/>
                  <a:pt x="238835" y="769020"/>
                  <a:pt x="226856" y="782068"/>
                </a:cubicBezTo>
                <a:cubicBezTo>
                  <a:pt x="230706" y="788593"/>
                  <a:pt x="234984" y="794368"/>
                  <a:pt x="237658" y="800786"/>
                </a:cubicBezTo>
                <a:cubicBezTo>
                  <a:pt x="239797" y="806027"/>
                  <a:pt x="240653" y="812123"/>
                  <a:pt x="240653" y="817792"/>
                </a:cubicBezTo>
                <a:cubicBezTo>
                  <a:pt x="240546" y="825279"/>
                  <a:pt x="234770" y="830734"/>
                  <a:pt x="227284" y="831268"/>
                </a:cubicBezTo>
                <a:cubicBezTo>
                  <a:pt x="222792" y="831590"/>
                  <a:pt x="217765" y="831590"/>
                  <a:pt x="213593" y="830092"/>
                </a:cubicBezTo>
                <a:cubicBezTo>
                  <a:pt x="189742" y="821963"/>
                  <a:pt x="172629" y="806668"/>
                  <a:pt x="165570" y="781962"/>
                </a:cubicBezTo>
                <a:cubicBezTo>
                  <a:pt x="161291" y="766774"/>
                  <a:pt x="171452" y="755971"/>
                  <a:pt x="186747" y="759500"/>
                </a:cubicBezTo>
                <a:cubicBezTo>
                  <a:pt x="195945" y="761533"/>
                  <a:pt x="204609" y="765811"/>
                  <a:pt x="214663" y="769554"/>
                </a:cubicBezTo>
                <a:cubicBezTo>
                  <a:pt x="225679" y="757468"/>
                  <a:pt x="237979" y="744206"/>
                  <a:pt x="249958" y="731050"/>
                </a:cubicBezTo>
                <a:cubicBezTo>
                  <a:pt x="237658" y="717039"/>
                  <a:pt x="225572" y="703348"/>
                  <a:pt x="213058" y="689016"/>
                </a:cubicBezTo>
                <a:cubicBezTo>
                  <a:pt x="176265" y="714793"/>
                  <a:pt x="138938" y="740890"/>
                  <a:pt x="101716" y="766987"/>
                </a:cubicBezTo>
                <a:cubicBezTo>
                  <a:pt x="103535" y="772014"/>
                  <a:pt x="105567" y="776721"/>
                  <a:pt x="106743" y="781640"/>
                </a:cubicBezTo>
                <a:cubicBezTo>
                  <a:pt x="107278" y="783566"/>
                  <a:pt x="106209" y="786026"/>
                  <a:pt x="105781" y="788165"/>
                </a:cubicBezTo>
                <a:cubicBezTo>
                  <a:pt x="103428" y="787737"/>
                  <a:pt x="100647" y="788058"/>
                  <a:pt x="98936" y="786775"/>
                </a:cubicBezTo>
                <a:cubicBezTo>
                  <a:pt x="85459" y="776827"/>
                  <a:pt x="76368" y="763672"/>
                  <a:pt x="71875" y="747628"/>
                </a:cubicBezTo>
                <a:cubicBezTo>
                  <a:pt x="71341" y="745917"/>
                  <a:pt x="71983" y="742815"/>
                  <a:pt x="73159" y="741960"/>
                </a:cubicBezTo>
                <a:cubicBezTo>
                  <a:pt x="74335" y="741104"/>
                  <a:pt x="77437" y="741532"/>
                  <a:pt x="78935" y="742601"/>
                </a:cubicBezTo>
                <a:cubicBezTo>
                  <a:pt x="83320" y="745596"/>
                  <a:pt x="87277" y="749233"/>
                  <a:pt x="91662" y="752762"/>
                </a:cubicBezTo>
                <a:cubicBezTo>
                  <a:pt x="128670" y="726879"/>
                  <a:pt x="165997" y="700781"/>
                  <a:pt x="203004" y="674791"/>
                </a:cubicBezTo>
                <a:cubicBezTo>
                  <a:pt x="194020" y="658426"/>
                  <a:pt x="185250" y="642383"/>
                  <a:pt x="176158" y="625912"/>
                </a:cubicBezTo>
                <a:cubicBezTo>
                  <a:pt x="160008" y="632650"/>
                  <a:pt x="143323" y="639495"/>
                  <a:pt x="127814" y="645912"/>
                </a:cubicBezTo>
                <a:cubicBezTo>
                  <a:pt x="128028" y="655966"/>
                  <a:pt x="129311" y="665379"/>
                  <a:pt x="128135" y="674577"/>
                </a:cubicBezTo>
                <a:cubicBezTo>
                  <a:pt x="126102" y="691369"/>
                  <a:pt x="112412" y="697038"/>
                  <a:pt x="98508" y="687305"/>
                </a:cubicBezTo>
                <a:cubicBezTo>
                  <a:pt x="83106" y="676502"/>
                  <a:pt x="75084" y="660672"/>
                  <a:pt x="71769" y="642704"/>
                </a:cubicBezTo>
                <a:cubicBezTo>
                  <a:pt x="70378" y="635003"/>
                  <a:pt x="70378" y="626660"/>
                  <a:pt x="71875" y="618959"/>
                </a:cubicBezTo>
                <a:cubicBezTo>
                  <a:pt x="74549" y="605269"/>
                  <a:pt x="86529" y="600135"/>
                  <a:pt x="98294" y="607836"/>
                </a:cubicBezTo>
                <a:cubicBezTo>
                  <a:pt x="105139" y="612328"/>
                  <a:pt x="110273" y="619173"/>
                  <a:pt x="116156" y="625163"/>
                </a:cubicBezTo>
                <a:cubicBezTo>
                  <a:pt x="117546" y="626660"/>
                  <a:pt x="118509" y="628692"/>
                  <a:pt x="119685" y="630617"/>
                </a:cubicBezTo>
                <a:cubicBezTo>
                  <a:pt x="136584" y="623558"/>
                  <a:pt x="153270" y="616713"/>
                  <a:pt x="169527" y="609975"/>
                </a:cubicBezTo>
                <a:cubicBezTo>
                  <a:pt x="164286" y="592006"/>
                  <a:pt x="159152" y="574465"/>
                  <a:pt x="153804" y="556283"/>
                </a:cubicBezTo>
                <a:cubicBezTo>
                  <a:pt x="109311" y="564090"/>
                  <a:pt x="64388" y="572005"/>
                  <a:pt x="19894" y="579920"/>
                </a:cubicBezTo>
                <a:cubicBezTo>
                  <a:pt x="19253" y="585803"/>
                  <a:pt x="19039" y="591151"/>
                  <a:pt x="18076" y="596391"/>
                </a:cubicBezTo>
                <a:cubicBezTo>
                  <a:pt x="17756" y="597996"/>
                  <a:pt x="15937" y="600456"/>
                  <a:pt x="14761" y="600563"/>
                </a:cubicBezTo>
                <a:cubicBezTo>
                  <a:pt x="13049" y="600670"/>
                  <a:pt x="10482" y="599279"/>
                  <a:pt x="9627" y="597675"/>
                </a:cubicBezTo>
                <a:cubicBezTo>
                  <a:pt x="1177" y="582594"/>
                  <a:pt x="-1925" y="566443"/>
                  <a:pt x="1177" y="549330"/>
                </a:cubicBezTo>
                <a:cubicBezTo>
                  <a:pt x="1498" y="547726"/>
                  <a:pt x="3316" y="545266"/>
                  <a:pt x="4600" y="545159"/>
                </a:cubicBezTo>
                <a:cubicBezTo>
                  <a:pt x="6311" y="545052"/>
                  <a:pt x="8771" y="546550"/>
                  <a:pt x="9627" y="548047"/>
                </a:cubicBezTo>
                <a:cubicBezTo>
                  <a:pt x="12301" y="552539"/>
                  <a:pt x="14333" y="557459"/>
                  <a:pt x="16900" y="562700"/>
                </a:cubicBezTo>
                <a:cubicBezTo>
                  <a:pt x="61394" y="554892"/>
                  <a:pt x="106102" y="546977"/>
                  <a:pt x="150702" y="539170"/>
                </a:cubicBezTo>
                <a:cubicBezTo>
                  <a:pt x="149526" y="520666"/>
                  <a:pt x="148350" y="502483"/>
                  <a:pt x="147066" y="483445"/>
                </a:cubicBezTo>
                <a:cubicBezTo>
                  <a:pt x="129632" y="482697"/>
                  <a:pt x="111770" y="481947"/>
                  <a:pt x="93267" y="481092"/>
                </a:cubicBezTo>
                <a:cubicBezTo>
                  <a:pt x="92411" y="484408"/>
                  <a:pt x="91983" y="487937"/>
                  <a:pt x="90593" y="491039"/>
                </a:cubicBezTo>
                <a:cubicBezTo>
                  <a:pt x="88026" y="497029"/>
                  <a:pt x="85780" y="503446"/>
                  <a:pt x="82036" y="508580"/>
                </a:cubicBezTo>
                <a:cubicBezTo>
                  <a:pt x="73052" y="520987"/>
                  <a:pt x="59789" y="520238"/>
                  <a:pt x="51447" y="507511"/>
                </a:cubicBezTo>
                <a:cubicBezTo>
                  <a:pt x="45457" y="498419"/>
                  <a:pt x="43425" y="488151"/>
                  <a:pt x="42890" y="477562"/>
                </a:cubicBezTo>
                <a:cubicBezTo>
                  <a:pt x="42248" y="465904"/>
                  <a:pt x="43853" y="454460"/>
                  <a:pt x="48880" y="443764"/>
                </a:cubicBezTo>
                <a:cubicBezTo>
                  <a:pt x="50698" y="439807"/>
                  <a:pt x="53051" y="435849"/>
                  <a:pt x="55832" y="432427"/>
                </a:cubicBezTo>
                <a:cubicBezTo>
                  <a:pt x="64709" y="421945"/>
                  <a:pt x="77010" y="422266"/>
                  <a:pt x="84283" y="434031"/>
                </a:cubicBezTo>
                <a:cubicBezTo>
                  <a:pt x="88347" y="440662"/>
                  <a:pt x="90272" y="448684"/>
                  <a:pt x="92839" y="456171"/>
                </a:cubicBezTo>
                <a:cubicBezTo>
                  <a:pt x="93588" y="458310"/>
                  <a:pt x="93588" y="460770"/>
                  <a:pt x="94016" y="463551"/>
                </a:cubicBezTo>
                <a:cubicBezTo>
                  <a:pt x="112091" y="464407"/>
                  <a:pt x="130060" y="465156"/>
                  <a:pt x="147815" y="466011"/>
                </a:cubicBezTo>
                <a:cubicBezTo>
                  <a:pt x="150702" y="447294"/>
                  <a:pt x="153483" y="429325"/>
                  <a:pt x="156371" y="410715"/>
                </a:cubicBezTo>
                <a:cubicBezTo>
                  <a:pt x="112840" y="399056"/>
                  <a:pt x="68774" y="387291"/>
                  <a:pt x="25135" y="375526"/>
                </a:cubicBezTo>
                <a:cubicBezTo>
                  <a:pt x="22141" y="380553"/>
                  <a:pt x="19788" y="385152"/>
                  <a:pt x="16793" y="389323"/>
                </a:cubicBezTo>
                <a:cubicBezTo>
                  <a:pt x="15723" y="390820"/>
                  <a:pt x="13156" y="392425"/>
                  <a:pt x="11659" y="392104"/>
                </a:cubicBezTo>
                <a:cubicBezTo>
                  <a:pt x="10269" y="391783"/>
                  <a:pt x="8664" y="389109"/>
                  <a:pt x="8450" y="387398"/>
                </a:cubicBezTo>
                <a:cubicBezTo>
                  <a:pt x="6739" y="370285"/>
                  <a:pt x="11124" y="354669"/>
                  <a:pt x="20750" y="340551"/>
                </a:cubicBezTo>
                <a:cubicBezTo>
                  <a:pt x="21820" y="338946"/>
                  <a:pt x="24601" y="337663"/>
                  <a:pt x="26419" y="337877"/>
                </a:cubicBezTo>
                <a:cubicBezTo>
                  <a:pt x="27702" y="338091"/>
                  <a:pt x="29200" y="341086"/>
                  <a:pt x="29414" y="342904"/>
                </a:cubicBezTo>
                <a:cubicBezTo>
                  <a:pt x="29842" y="347824"/>
                  <a:pt x="29520" y="352851"/>
                  <a:pt x="29520" y="358733"/>
                </a:cubicBezTo>
                <a:cubicBezTo>
                  <a:pt x="73052" y="370071"/>
                  <a:pt x="117011" y="381836"/>
                  <a:pt x="160970" y="393601"/>
                </a:cubicBezTo>
                <a:cubicBezTo>
                  <a:pt x="167709" y="376274"/>
                  <a:pt x="174340" y="359161"/>
                  <a:pt x="181185" y="341513"/>
                </a:cubicBezTo>
                <a:cubicBezTo>
                  <a:pt x="165677" y="333491"/>
                  <a:pt x="149633" y="325042"/>
                  <a:pt x="134445" y="317127"/>
                </a:cubicBezTo>
                <a:cubicBezTo>
                  <a:pt x="128028" y="323224"/>
                  <a:pt x="122466" y="329534"/>
                  <a:pt x="115835" y="334454"/>
                </a:cubicBezTo>
                <a:cubicBezTo>
                  <a:pt x="111770" y="337449"/>
                  <a:pt x="106209" y="339374"/>
                  <a:pt x="101075" y="339909"/>
                </a:cubicBezTo>
                <a:cubicBezTo>
                  <a:pt x="92411" y="340872"/>
                  <a:pt x="85138" y="333171"/>
                  <a:pt x="84497" y="322582"/>
                </a:cubicBezTo>
                <a:cubicBezTo>
                  <a:pt x="82999" y="296698"/>
                  <a:pt x="93588" y="276270"/>
                  <a:pt x="113588" y="260547"/>
                </a:cubicBezTo>
                <a:cubicBezTo>
                  <a:pt x="120327" y="255199"/>
                  <a:pt x="128456" y="251883"/>
                  <a:pt x="136905" y="256696"/>
                </a:cubicBezTo>
                <a:cubicBezTo>
                  <a:pt x="145462" y="261617"/>
                  <a:pt x="146424" y="270601"/>
                  <a:pt x="145997" y="279264"/>
                </a:cubicBezTo>
                <a:cubicBezTo>
                  <a:pt x="145569" y="286431"/>
                  <a:pt x="143643" y="293597"/>
                  <a:pt x="142146" y="301511"/>
                </a:cubicBezTo>
                <a:cubicBezTo>
                  <a:pt x="157334" y="309426"/>
                  <a:pt x="173377" y="317876"/>
                  <a:pt x="189207" y="326112"/>
                </a:cubicBezTo>
                <a:cubicBezTo>
                  <a:pt x="199582" y="310603"/>
                  <a:pt x="209743" y="295308"/>
                  <a:pt x="220331" y="279585"/>
                </a:cubicBezTo>
                <a:cubicBezTo>
                  <a:pt x="185891" y="250600"/>
                  <a:pt x="151130" y="221508"/>
                  <a:pt x="116156" y="192202"/>
                </a:cubicBezTo>
                <a:cubicBezTo>
                  <a:pt x="112091" y="195090"/>
                  <a:pt x="108241" y="198298"/>
                  <a:pt x="104070" y="200651"/>
                </a:cubicBezTo>
                <a:cubicBezTo>
                  <a:pt x="102037" y="201828"/>
                  <a:pt x="99149" y="201293"/>
                  <a:pt x="96583" y="201614"/>
                </a:cubicBezTo>
                <a:cubicBezTo>
                  <a:pt x="96475" y="199261"/>
                  <a:pt x="95620" y="196587"/>
                  <a:pt x="96369" y="194555"/>
                </a:cubicBezTo>
                <a:cubicBezTo>
                  <a:pt x="102465" y="179367"/>
                  <a:pt x="112519" y="167388"/>
                  <a:pt x="126424" y="158938"/>
                </a:cubicBezTo>
                <a:cubicBezTo>
                  <a:pt x="128242" y="157868"/>
                  <a:pt x="131023" y="158403"/>
                  <a:pt x="133375" y="158190"/>
                </a:cubicBezTo>
                <a:cubicBezTo>
                  <a:pt x="133483" y="160542"/>
                  <a:pt x="134231" y="163109"/>
                  <a:pt x="133483" y="165141"/>
                </a:cubicBezTo>
                <a:cubicBezTo>
                  <a:pt x="131878" y="169634"/>
                  <a:pt x="129632" y="173805"/>
                  <a:pt x="127279" y="178832"/>
                </a:cubicBezTo>
                <a:cubicBezTo>
                  <a:pt x="161826" y="207817"/>
                  <a:pt x="196694" y="237123"/>
                  <a:pt x="231455" y="266216"/>
                </a:cubicBezTo>
                <a:cubicBezTo>
                  <a:pt x="244718" y="253488"/>
                  <a:pt x="257980" y="240760"/>
                  <a:pt x="271778" y="227604"/>
                </a:cubicBezTo>
                <a:cubicBezTo>
                  <a:pt x="261189" y="213807"/>
                  <a:pt x="250172" y="199368"/>
                  <a:pt x="239477" y="185463"/>
                </a:cubicBezTo>
                <a:cubicBezTo>
                  <a:pt x="232204" y="188137"/>
                  <a:pt x="225572" y="191132"/>
                  <a:pt x="218620" y="192950"/>
                </a:cubicBezTo>
                <a:cubicBezTo>
                  <a:pt x="214128" y="194127"/>
                  <a:pt x="208994" y="194127"/>
                  <a:pt x="204288" y="193592"/>
                </a:cubicBezTo>
                <a:cubicBezTo>
                  <a:pt x="195197" y="192522"/>
                  <a:pt x="189742" y="184822"/>
                  <a:pt x="190704" y="175623"/>
                </a:cubicBezTo>
                <a:cubicBezTo>
                  <a:pt x="191667" y="167388"/>
                  <a:pt x="195197" y="160222"/>
                  <a:pt x="200330" y="153911"/>
                </a:cubicBezTo>
                <a:cubicBezTo>
                  <a:pt x="212951" y="138295"/>
                  <a:pt x="228353" y="126958"/>
                  <a:pt x="248996" y="125140"/>
                </a:cubicBezTo>
                <a:cubicBezTo>
                  <a:pt x="266216" y="123642"/>
                  <a:pt x="274772" y="134766"/>
                  <a:pt x="268248" y="150809"/>
                </a:cubicBezTo>
                <a:cubicBezTo>
                  <a:pt x="264825" y="159152"/>
                  <a:pt x="259050" y="166639"/>
                  <a:pt x="253702" y="175409"/>
                </a:cubicBezTo>
                <a:cubicBezTo>
                  <a:pt x="263756" y="188565"/>
                  <a:pt x="274772" y="202897"/>
                  <a:pt x="285468" y="216909"/>
                </a:cubicBezTo>
                <a:cubicBezTo>
                  <a:pt x="301405" y="207176"/>
                  <a:pt x="317020" y="197656"/>
                  <a:pt x="333171" y="187817"/>
                </a:cubicBezTo>
                <a:cubicBezTo>
                  <a:pt x="314133" y="147066"/>
                  <a:pt x="294880" y="105781"/>
                  <a:pt x="275735" y="64709"/>
                </a:cubicBezTo>
                <a:cubicBezTo>
                  <a:pt x="270280" y="65672"/>
                  <a:pt x="265360" y="66955"/>
                  <a:pt x="260226" y="67383"/>
                </a:cubicBezTo>
                <a:cubicBezTo>
                  <a:pt x="258301" y="67597"/>
                  <a:pt x="255092" y="66421"/>
                  <a:pt x="254451" y="65030"/>
                </a:cubicBezTo>
                <a:cubicBezTo>
                  <a:pt x="253809" y="63533"/>
                  <a:pt x="254985" y="60431"/>
                  <a:pt x="256376" y="59040"/>
                </a:cubicBezTo>
                <a:cubicBezTo>
                  <a:pt x="266430" y="48772"/>
                  <a:pt x="278944" y="43211"/>
                  <a:pt x="292634" y="39788"/>
                </a:cubicBezTo>
                <a:cubicBezTo>
                  <a:pt x="295415" y="39146"/>
                  <a:pt x="298303" y="38719"/>
                  <a:pt x="301084" y="38826"/>
                </a:cubicBezTo>
                <a:cubicBezTo>
                  <a:pt x="306004" y="39146"/>
                  <a:pt x="307608" y="42248"/>
                  <a:pt x="304292" y="45885"/>
                </a:cubicBezTo>
                <a:cubicBezTo>
                  <a:pt x="300656" y="49949"/>
                  <a:pt x="296271" y="53372"/>
                  <a:pt x="291565" y="57543"/>
                </a:cubicBezTo>
                <a:cubicBezTo>
                  <a:pt x="310496" y="98187"/>
                  <a:pt x="329748" y="139472"/>
                  <a:pt x="348893" y="180436"/>
                </a:cubicBezTo>
                <a:cubicBezTo>
                  <a:pt x="366648" y="174447"/>
                  <a:pt x="383868" y="168564"/>
                  <a:pt x="401837" y="162468"/>
                </a:cubicBezTo>
                <a:cubicBezTo>
                  <a:pt x="398093" y="145462"/>
                  <a:pt x="394136" y="127814"/>
                  <a:pt x="390392" y="111021"/>
                </a:cubicBezTo>
                <a:cubicBezTo>
                  <a:pt x="381836" y="110059"/>
                  <a:pt x="374028" y="109310"/>
                  <a:pt x="366327" y="108348"/>
                </a:cubicBezTo>
                <a:cubicBezTo>
                  <a:pt x="364723" y="108134"/>
                  <a:pt x="363225" y="107599"/>
                  <a:pt x="361728" y="106957"/>
                </a:cubicBezTo>
                <a:cubicBezTo>
                  <a:pt x="346112" y="100861"/>
                  <a:pt x="343011" y="87491"/>
                  <a:pt x="354776" y="75512"/>
                </a:cubicBezTo>
                <a:cubicBezTo>
                  <a:pt x="364830" y="65137"/>
                  <a:pt x="377772" y="60324"/>
                  <a:pt x="391676" y="57864"/>
                </a:cubicBezTo>
                <a:cubicBezTo>
                  <a:pt x="402479" y="55939"/>
                  <a:pt x="413281" y="55939"/>
                  <a:pt x="423870" y="59682"/>
                </a:cubicBezTo>
                <a:cubicBezTo>
                  <a:pt x="440448" y="65779"/>
                  <a:pt x="443978" y="79790"/>
                  <a:pt x="430929" y="91769"/>
                </a:cubicBezTo>
                <a:cubicBezTo>
                  <a:pt x="424298" y="97866"/>
                  <a:pt x="415848" y="102037"/>
                  <a:pt x="407506" y="107599"/>
                </a:cubicBezTo>
                <a:cubicBezTo>
                  <a:pt x="411142" y="123963"/>
                  <a:pt x="414992" y="141504"/>
                  <a:pt x="418843" y="158617"/>
                </a:cubicBezTo>
                <a:cubicBezTo>
                  <a:pt x="437560" y="156585"/>
                  <a:pt x="455743" y="154660"/>
                  <a:pt x="474247" y="152628"/>
                </a:cubicBezTo>
                <a:cubicBezTo>
                  <a:pt x="474247" y="107599"/>
                  <a:pt x="474247" y="62142"/>
                  <a:pt x="474247" y="16685"/>
                </a:cubicBezTo>
                <a:cubicBezTo>
                  <a:pt x="469220" y="15295"/>
                  <a:pt x="463979" y="14225"/>
                  <a:pt x="459059" y="12407"/>
                </a:cubicBezTo>
                <a:cubicBezTo>
                  <a:pt x="457241" y="11766"/>
                  <a:pt x="455101" y="9520"/>
                  <a:pt x="454780" y="7701"/>
                </a:cubicBezTo>
                <a:cubicBezTo>
                  <a:pt x="454567" y="6525"/>
                  <a:pt x="457241" y="3957"/>
                  <a:pt x="458952" y="3637"/>
                </a:cubicBezTo>
                <a:cubicBezTo>
                  <a:pt x="466546" y="2139"/>
                  <a:pt x="473926" y="0"/>
                  <a:pt x="481199" y="0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97CB7479-1708-41DA-802F-15FE668E6A8B}"/>
              </a:ext>
            </a:extLst>
          </p:cNvPr>
          <p:cNvGrpSpPr/>
          <p:nvPr/>
        </p:nvGrpSpPr>
        <p:grpSpPr>
          <a:xfrm>
            <a:off x="1621592" y="1531003"/>
            <a:ext cx="3866096" cy="3911339"/>
            <a:chOff x="4894428" y="662225"/>
            <a:chExt cx="4382397" cy="4433682"/>
          </a:xfrm>
        </p:grpSpPr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36DB6445-7D02-48BE-B1CF-4100CBC96685}"/>
                </a:ext>
              </a:extLst>
            </p:cNvPr>
            <p:cNvGrpSpPr/>
            <p:nvPr/>
          </p:nvGrpSpPr>
          <p:grpSpPr>
            <a:xfrm>
              <a:off x="5575367" y="1358260"/>
              <a:ext cx="3027442" cy="3026664"/>
              <a:chOff x="4590628" y="1887594"/>
              <a:chExt cx="3027442" cy="3026664"/>
            </a:xfrm>
          </p:grpSpPr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46A3A5EC-5B4B-49B6-9ACE-277A572307F0}"/>
                  </a:ext>
                </a:extLst>
              </p:cNvPr>
              <p:cNvSpPr/>
              <p:nvPr/>
            </p:nvSpPr>
            <p:spPr>
              <a:xfrm>
                <a:off x="4590628" y="1887594"/>
                <a:ext cx="3026664" cy="3026664"/>
              </a:xfrm>
              <a:custGeom>
                <a:avLst/>
                <a:gdLst>
                  <a:gd name="connsiteX0" fmla="*/ 3057049 w 3057525"/>
                  <a:gd name="connsiteY0" fmla="*/ 1532096 h 3057525"/>
                  <a:gd name="connsiteX1" fmla="*/ 1532096 w 3057525"/>
                  <a:gd name="connsiteY1" fmla="*/ 3057049 h 3057525"/>
                  <a:gd name="connsiteX2" fmla="*/ 7144 w 3057525"/>
                  <a:gd name="connsiteY2" fmla="*/ 1532096 h 3057525"/>
                  <a:gd name="connsiteX3" fmla="*/ 1532096 w 3057525"/>
                  <a:gd name="connsiteY3" fmla="*/ 7144 h 3057525"/>
                  <a:gd name="connsiteX4" fmla="*/ 3057049 w 3057525"/>
                  <a:gd name="connsiteY4" fmla="*/ 1532096 h 3057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525" h="3057525">
                    <a:moveTo>
                      <a:pt x="3057049" y="1532096"/>
                    </a:moveTo>
                    <a:cubicBezTo>
                      <a:pt x="3057049" y="2374304"/>
                      <a:pt x="2374304" y="3057049"/>
                      <a:pt x="1532096" y="3057049"/>
                    </a:cubicBezTo>
                    <a:cubicBezTo>
                      <a:pt x="689888" y="3057049"/>
                      <a:pt x="7144" y="2374304"/>
                      <a:pt x="7144" y="1532096"/>
                    </a:cubicBezTo>
                    <a:cubicBezTo>
                      <a:pt x="7144" y="689888"/>
                      <a:pt x="689888" y="7144"/>
                      <a:pt x="1532096" y="7144"/>
                    </a:cubicBezTo>
                    <a:cubicBezTo>
                      <a:pt x="2374304" y="7144"/>
                      <a:pt x="3057049" y="689888"/>
                      <a:pt x="3057049" y="1532096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64BB3607-8250-461F-9DA1-1B7AEA230685}"/>
                  </a:ext>
                </a:extLst>
              </p:cNvPr>
              <p:cNvSpPr/>
              <p:nvPr/>
            </p:nvSpPr>
            <p:spPr>
              <a:xfrm>
                <a:off x="4601198" y="1919762"/>
                <a:ext cx="3016872" cy="2951230"/>
              </a:xfrm>
              <a:custGeom>
                <a:avLst/>
                <a:gdLst>
                  <a:gd name="connsiteX0" fmla="*/ 2863236 w 3028217"/>
                  <a:gd name="connsiteY0" fmla="*/ 2049564 h 2962327"/>
                  <a:gd name="connsiteX1" fmla="*/ 2844662 w 3028217"/>
                  <a:gd name="connsiteY1" fmla="*/ 2065518 h 2962327"/>
                  <a:gd name="connsiteX2" fmla="*/ 2847519 w 3028217"/>
                  <a:gd name="connsiteY2" fmla="*/ 2116953 h 2962327"/>
                  <a:gd name="connsiteX3" fmla="*/ 2887525 w 3028217"/>
                  <a:gd name="connsiteY3" fmla="*/ 2084568 h 2962327"/>
                  <a:gd name="connsiteX4" fmla="*/ 2890382 w 3028217"/>
                  <a:gd name="connsiteY4" fmla="*/ 2078853 h 2962327"/>
                  <a:gd name="connsiteX5" fmla="*/ 2890382 w 3028217"/>
                  <a:gd name="connsiteY5" fmla="*/ 2057898 h 2962327"/>
                  <a:gd name="connsiteX6" fmla="*/ 2863236 w 3028217"/>
                  <a:gd name="connsiteY6" fmla="*/ 2049564 h 2962327"/>
                  <a:gd name="connsiteX7" fmla="*/ 2453184 w 3028217"/>
                  <a:gd name="connsiteY7" fmla="*/ 1703568 h 2962327"/>
                  <a:gd name="connsiteX8" fmla="*/ 2444611 w 3028217"/>
                  <a:gd name="connsiteY8" fmla="*/ 1714046 h 2962327"/>
                  <a:gd name="connsiteX9" fmla="*/ 2467471 w 3028217"/>
                  <a:gd name="connsiteY9" fmla="*/ 1740716 h 2962327"/>
                  <a:gd name="connsiteX10" fmla="*/ 2482711 w 3028217"/>
                  <a:gd name="connsiteY10" fmla="*/ 1728333 h 2962327"/>
                  <a:gd name="connsiteX11" fmla="*/ 2453184 w 3028217"/>
                  <a:gd name="connsiteY11" fmla="*/ 1703568 h 2962327"/>
                  <a:gd name="connsiteX12" fmla="*/ 802501 w 3028217"/>
                  <a:gd name="connsiteY12" fmla="*/ 1583553 h 2962327"/>
                  <a:gd name="connsiteX13" fmla="*/ 812026 w 3028217"/>
                  <a:gd name="connsiteY13" fmla="*/ 1589268 h 2962327"/>
                  <a:gd name="connsiteX14" fmla="*/ 802501 w 3028217"/>
                  <a:gd name="connsiteY14" fmla="*/ 1599745 h 2962327"/>
                  <a:gd name="connsiteX15" fmla="*/ 792024 w 3028217"/>
                  <a:gd name="connsiteY15" fmla="*/ 1594030 h 2962327"/>
                  <a:gd name="connsiteX16" fmla="*/ 802501 w 3028217"/>
                  <a:gd name="connsiteY16" fmla="*/ 1583553 h 2962327"/>
                  <a:gd name="connsiteX17" fmla="*/ 573901 w 3028217"/>
                  <a:gd name="connsiteY17" fmla="*/ 1577838 h 2962327"/>
                  <a:gd name="connsiteX18" fmla="*/ 592951 w 3028217"/>
                  <a:gd name="connsiteY18" fmla="*/ 1589268 h 2962327"/>
                  <a:gd name="connsiteX19" fmla="*/ 584379 w 3028217"/>
                  <a:gd name="connsiteY19" fmla="*/ 1596888 h 2962327"/>
                  <a:gd name="connsiteX20" fmla="*/ 565329 w 3028217"/>
                  <a:gd name="connsiteY20" fmla="*/ 1587363 h 2962327"/>
                  <a:gd name="connsiteX21" fmla="*/ 573901 w 3028217"/>
                  <a:gd name="connsiteY21" fmla="*/ 1577838 h 2962327"/>
                  <a:gd name="connsiteX22" fmla="*/ 698678 w 3028217"/>
                  <a:gd name="connsiteY22" fmla="*/ 1550216 h 2962327"/>
                  <a:gd name="connsiteX23" fmla="*/ 763448 w 3028217"/>
                  <a:gd name="connsiteY23" fmla="*/ 1592126 h 2962327"/>
                  <a:gd name="connsiteX24" fmla="*/ 678676 w 3028217"/>
                  <a:gd name="connsiteY24" fmla="*/ 1592126 h 2962327"/>
                  <a:gd name="connsiteX25" fmla="*/ 698678 w 3028217"/>
                  <a:gd name="connsiteY25" fmla="*/ 1550216 h 2962327"/>
                  <a:gd name="connsiteX26" fmla="*/ 492939 w 3028217"/>
                  <a:gd name="connsiteY26" fmla="*/ 1460681 h 2962327"/>
                  <a:gd name="connsiteX27" fmla="*/ 562471 w 3028217"/>
                  <a:gd name="connsiteY27" fmla="*/ 1479731 h 2962327"/>
                  <a:gd name="connsiteX28" fmla="*/ 646291 w 3028217"/>
                  <a:gd name="connsiteY28" fmla="*/ 1537833 h 2962327"/>
                  <a:gd name="connsiteX29" fmla="*/ 577711 w 3028217"/>
                  <a:gd name="connsiteY29" fmla="*/ 1525451 h 2962327"/>
                  <a:gd name="connsiteX30" fmla="*/ 527229 w 3028217"/>
                  <a:gd name="connsiteY30" fmla="*/ 1487351 h 2962327"/>
                  <a:gd name="connsiteX31" fmla="*/ 525032 w 3028217"/>
                  <a:gd name="connsiteY31" fmla="*/ 1486533 h 2962327"/>
                  <a:gd name="connsiteX32" fmla="*/ 527229 w 3028217"/>
                  <a:gd name="connsiteY32" fmla="*/ 1488303 h 2962327"/>
                  <a:gd name="connsiteX33" fmla="*/ 451029 w 3028217"/>
                  <a:gd name="connsiteY33" fmla="*/ 1494971 h 2962327"/>
                  <a:gd name="connsiteX34" fmla="*/ 492939 w 3028217"/>
                  <a:gd name="connsiteY34" fmla="*/ 1460681 h 2962327"/>
                  <a:gd name="connsiteX35" fmla="*/ 592475 w 3028217"/>
                  <a:gd name="connsiteY35" fmla="*/ 1413889 h 2962327"/>
                  <a:gd name="connsiteX36" fmla="*/ 596761 w 3028217"/>
                  <a:gd name="connsiteY36" fmla="*/ 1414961 h 2962327"/>
                  <a:gd name="connsiteX37" fmla="*/ 595809 w 3028217"/>
                  <a:gd name="connsiteY37" fmla="*/ 1447346 h 2962327"/>
                  <a:gd name="connsiteX38" fmla="*/ 588189 w 3028217"/>
                  <a:gd name="connsiteY38" fmla="*/ 1414961 h 2962327"/>
                  <a:gd name="connsiteX39" fmla="*/ 592475 w 3028217"/>
                  <a:gd name="connsiteY39" fmla="*/ 1413889 h 2962327"/>
                  <a:gd name="connsiteX40" fmla="*/ 2633206 w 3028217"/>
                  <a:gd name="connsiteY40" fmla="*/ 1174931 h 2962327"/>
                  <a:gd name="connsiteX41" fmla="*/ 2673211 w 3028217"/>
                  <a:gd name="connsiteY41" fmla="*/ 1180646 h 2962327"/>
                  <a:gd name="connsiteX42" fmla="*/ 2633206 w 3028217"/>
                  <a:gd name="connsiteY42" fmla="*/ 1174931 h 2962327"/>
                  <a:gd name="connsiteX43" fmla="*/ 2477948 w 3028217"/>
                  <a:gd name="connsiteY43" fmla="*/ 1095873 h 2962327"/>
                  <a:gd name="connsiteX44" fmla="*/ 2484616 w 3028217"/>
                  <a:gd name="connsiteY44" fmla="*/ 1110160 h 2962327"/>
                  <a:gd name="connsiteX45" fmla="*/ 2464613 w 3028217"/>
                  <a:gd name="connsiteY45" fmla="*/ 1135878 h 2962327"/>
                  <a:gd name="connsiteX46" fmla="*/ 2444611 w 3028217"/>
                  <a:gd name="connsiteY46" fmla="*/ 1144450 h 2962327"/>
                  <a:gd name="connsiteX47" fmla="*/ 2415083 w 3028217"/>
                  <a:gd name="connsiteY47" fmla="*/ 1119685 h 2962327"/>
                  <a:gd name="connsiteX48" fmla="*/ 2446516 w 3028217"/>
                  <a:gd name="connsiteY48" fmla="*/ 1114923 h 2962327"/>
                  <a:gd name="connsiteX49" fmla="*/ 2477948 w 3028217"/>
                  <a:gd name="connsiteY49" fmla="*/ 1095873 h 2962327"/>
                  <a:gd name="connsiteX50" fmla="*/ 2344599 w 3028217"/>
                  <a:gd name="connsiteY50" fmla="*/ 1039676 h 2962327"/>
                  <a:gd name="connsiteX51" fmla="*/ 2355076 w 3028217"/>
                  <a:gd name="connsiteY51" fmla="*/ 1066346 h 2962327"/>
                  <a:gd name="connsiteX52" fmla="*/ 2341741 w 3028217"/>
                  <a:gd name="connsiteY52" fmla="*/ 1092063 h 2962327"/>
                  <a:gd name="connsiteX53" fmla="*/ 2328406 w 3028217"/>
                  <a:gd name="connsiteY53" fmla="*/ 1065393 h 2962327"/>
                  <a:gd name="connsiteX54" fmla="*/ 2344599 w 3028217"/>
                  <a:gd name="connsiteY54" fmla="*/ 1039676 h 2962327"/>
                  <a:gd name="connsiteX55" fmla="*/ 699631 w 3028217"/>
                  <a:gd name="connsiteY55" fmla="*/ 966334 h 2962327"/>
                  <a:gd name="connsiteX56" fmla="*/ 616764 w 3028217"/>
                  <a:gd name="connsiteY56" fmla="*/ 992051 h 2962327"/>
                  <a:gd name="connsiteX57" fmla="*/ 699631 w 3028217"/>
                  <a:gd name="connsiteY57" fmla="*/ 966334 h 2962327"/>
                  <a:gd name="connsiteX58" fmla="*/ 2786559 w 3028217"/>
                  <a:gd name="connsiteY58" fmla="*/ 938711 h 2962327"/>
                  <a:gd name="connsiteX59" fmla="*/ 2814181 w 3028217"/>
                  <a:gd name="connsiteY59" fmla="*/ 938711 h 2962327"/>
                  <a:gd name="connsiteX60" fmla="*/ 2814181 w 3028217"/>
                  <a:gd name="connsiteY60" fmla="*/ 945378 h 2962327"/>
                  <a:gd name="connsiteX61" fmla="*/ 2786559 w 3028217"/>
                  <a:gd name="connsiteY61" fmla="*/ 938711 h 2962327"/>
                  <a:gd name="connsiteX62" fmla="*/ 737731 w 3028217"/>
                  <a:gd name="connsiteY62" fmla="*/ 935019 h 2962327"/>
                  <a:gd name="connsiteX63" fmla="*/ 702489 w 3028217"/>
                  <a:gd name="connsiteY63" fmla="*/ 951093 h 2962327"/>
                  <a:gd name="connsiteX64" fmla="*/ 770116 w 3028217"/>
                  <a:gd name="connsiteY64" fmla="*/ 936805 h 2962327"/>
                  <a:gd name="connsiteX65" fmla="*/ 737731 w 3028217"/>
                  <a:gd name="connsiteY65" fmla="*/ 935019 h 2962327"/>
                  <a:gd name="connsiteX66" fmla="*/ 619383 w 3028217"/>
                  <a:gd name="connsiteY66" fmla="*/ 880251 h 2962327"/>
                  <a:gd name="connsiteX67" fmla="*/ 608191 w 3028217"/>
                  <a:gd name="connsiteY67" fmla="*/ 882513 h 2962327"/>
                  <a:gd name="connsiteX68" fmla="*/ 541516 w 3028217"/>
                  <a:gd name="connsiteY68" fmla="*/ 968238 h 2962327"/>
                  <a:gd name="connsiteX69" fmla="*/ 558661 w 3028217"/>
                  <a:gd name="connsiteY69" fmla="*/ 975858 h 2962327"/>
                  <a:gd name="connsiteX70" fmla="*/ 578664 w 3028217"/>
                  <a:gd name="connsiteY70" fmla="*/ 949188 h 2962327"/>
                  <a:gd name="connsiteX71" fmla="*/ 623431 w 3028217"/>
                  <a:gd name="connsiteY71" fmla="*/ 890133 h 2962327"/>
                  <a:gd name="connsiteX72" fmla="*/ 619383 w 3028217"/>
                  <a:gd name="connsiteY72" fmla="*/ 880251 h 2962327"/>
                  <a:gd name="connsiteX73" fmla="*/ 659626 w 3028217"/>
                  <a:gd name="connsiteY73" fmla="*/ 872036 h 2962327"/>
                  <a:gd name="connsiteX74" fmla="*/ 647244 w 3028217"/>
                  <a:gd name="connsiteY74" fmla="*/ 879656 h 2962327"/>
                  <a:gd name="connsiteX75" fmla="*/ 657721 w 3028217"/>
                  <a:gd name="connsiteY75" fmla="*/ 950141 h 2962327"/>
                  <a:gd name="connsiteX76" fmla="*/ 683439 w 3028217"/>
                  <a:gd name="connsiteY76" fmla="*/ 913946 h 2962327"/>
                  <a:gd name="connsiteX77" fmla="*/ 711061 w 3028217"/>
                  <a:gd name="connsiteY77" fmla="*/ 910136 h 2962327"/>
                  <a:gd name="connsiteX78" fmla="*/ 709156 w 3028217"/>
                  <a:gd name="connsiteY78" fmla="*/ 891086 h 2962327"/>
                  <a:gd name="connsiteX79" fmla="*/ 659626 w 3028217"/>
                  <a:gd name="connsiteY79" fmla="*/ 872036 h 2962327"/>
                  <a:gd name="connsiteX80" fmla="*/ 620410 w 3028217"/>
                  <a:gd name="connsiteY80" fmla="*/ 803828 h 2962327"/>
                  <a:gd name="connsiteX81" fmla="*/ 603429 w 3028217"/>
                  <a:gd name="connsiteY81" fmla="*/ 807266 h 2962327"/>
                  <a:gd name="connsiteX82" fmla="*/ 532944 w 3028217"/>
                  <a:gd name="connsiteY82" fmla="*/ 841556 h 2962327"/>
                  <a:gd name="connsiteX83" fmla="*/ 541516 w 3028217"/>
                  <a:gd name="connsiteY83" fmla="*/ 855843 h 2962327"/>
                  <a:gd name="connsiteX84" fmla="*/ 602476 w 3028217"/>
                  <a:gd name="connsiteY84" fmla="*/ 859653 h 2962327"/>
                  <a:gd name="connsiteX85" fmla="*/ 652959 w 3028217"/>
                  <a:gd name="connsiteY85" fmla="*/ 835841 h 2962327"/>
                  <a:gd name="connsiteX86" fmla="*/ 620410 w 3028217"/>
                  <a:gd name="connsiteY86" fmla="*/ 803828 h 2962327"/>
                  <a:gd name="connsiteX87" fmla="*/ 2051228 w 3028217"/>
                  <a:gd name="connsiteY87" fmla="*/ 690108 h 2962327"/>
                  <a:gd name="connsiteX88" fmla="*/ 2074088 w 3028217"/>
                  <a:gd name="connsiteY88" fmla="*/ 722493 h 2962327"/>
                  <a:gd name="connsiteX89" fmla="*/ 2021701 w 3028217"/>
                  <a:gd name="connsiteY89" fmla="*/ 782500 h 2962327"/>
                  <a:gd name="connsiteX90" fmla="*/ 2000746 w 3028217"/>
                  <a:gd name="connsiteY90" fmla="*/ 772023 h 2962327"/>
                  <a:gd name="connsiteX91" fmla="*/ 2036941 w 3028217"/>
                  <a:gd name="connsiteY91" fmla="*/ 698680 h 2962327"/>
                  <a:gd name="connsiteX92" fmla="*/ 2051228 w 3028217"/>
                  <a:gd name="connsiteY92" fmla="*/ 690108 h 2962327"/>
                  <a:gd name="connsiteX93" fmla="*/ 2111236 w 3028217"/>
                  <a:gd name="connsiteY93" fmla="*/ 608669 h 2962327"/>
                  <a:gd name="connsiteX94" fmla="*/ 2113141 w 3028217"/>
                  <a:gd name="connsiteY94" fmla="*/ 623433 h 2962327"/>
                  <a:gd name="connsiteX95" fmla="*/ 2111236 w 3028217"/>
                  <a:gd name="connsiteY95" fmla="*/ 626290 h 2962327"/>
                  <a:gd name="connsiteX96" fmla="*/ 2159814 w 3028217"/>
                  <a:gd name="connsiteY96" fmla="*/ 711063 h 2962327"/>
                  <a:gd name="connsiteX97" fmla="*/ 2199819 w 3028217"/>
                  <a:gd name="connsiteY97" fmla="*/ 758688 h 2962327"/>
                  <a:gd name="connsiteX98" fmla="*/ 2176959 w 3028217"/>
                  <a:gd name="connsiteY98" fmla="*/ 800598 h 2962327"/>
                  <a:gd name="connsiteX99" fmla="*/ 2092186 w 3028217"/>
                  <a:gd name="connsiteY99" fmla="*/ 814885 h 2962327"/>
                  <a:gd name="connsiteX100" fmla="*/ 2092186 w 3028217"/>
                  <a:gd name="connsiteY100" fmla="*/ 777738 h 2962327"/>
                  <a:gd name="connsiteX101" fmla="*/ 2111236 w 3028217"/>
                  <a:gd name="connsiteY101" fmla="*/ 740590 h 2962327"/>
                  <a:gd name="connsiteX102" fmla="*/ 2110284 w 3028217"/>
                  <a:gd name="connsiteY102" fmla="*/ 710110 h 2962327"/>
                  <a:gd name="connsiteX103" fmla="*/ 2076946 w 3028217"/>
                  <a:gd name="connsiteY103" fmla="*/ 669153 h 2962327"/>
                  <a:gd name="connsiteX104" fmla="*/ 2097901 w 3028217"/>
                  <a:gd name="connsiteY104" fmla="*/ 611050 h 2962327"/>
                  <a:gd name="connsiteX105" fmla="*/ 2111236 w 3028217"/>
                  <a:gd name="connsiteY105" fmla="*/ 608669 h 2962327"/>
                  <a:gd name="connsiteX106" fmla="*/ 927279 w 3028217"/>
                  <a:gd name="connsiteY106" fmla="*/ 479605 h 2962327"/>
                  <a:gd name="connsiteX107" fmla="*/ 933946 w 3028217"/>
                  <a:gd name="connsiteY107" fmla="*/ 486273 h 2962327"/>
                  <a:gd name="connsiteX108" fmla="*/ 929184 w 3028217"/>
                  <a:gd name="connsiteY108" fmla="*/ 493893 h 2962327"/>
                  <a:gd name="connsiteX109" fmla="*/ 919659 w 3028217"/>
                  <a:gd name="connsiteY109" fmla="*/ 488178 h 2962327"/>
                  <a:gd name="connsiteX110" fmla="*/ 927279 w 3028217"/>
                  <a:gd name="connsiteY110" fmla="*/ 479605 h 2962327"/>
                  <a:gd name="connsiteX111" fmla="*/ 1938089 w 3028217"/>
                  <a:gd name="connsiteY111" fmla="*/ 417931 h 2962327"/>
                  <a:gd name="connsiteX112" fmla="*/ 1959789 w 3028217"/>
                  <a:gd name="connsiteY112" fmla="*/ 441505 h 2962327"/>
                  <a:gd name="connsiteX113" fmla="*/ 1940739 w 3028217"/>
                  <a:gd name="connsiteY113" fmla="*/ 466270 h 2962327"/>
                  <a:gd name="connsiteX114" fmla="*/ 1842631 w 3028217"/>
                  <a:gd name="connsiteY114" fmla="*/ 480558 h 2962327"/>
                  <a:gd name="connsiteX115" fmla="*/ 1832154 w 3028217"/>
                  <a:gd name="connsiteY115" fmla="*/ 458650 h 2962327"/>
                  <a:gd name="connsiteX116" fmla="*/ 1833106 w 3028217"/>
                  <a:gd name="connsiteY116" fmla="*/ 431980 h 2962327"/>
                  <a:gd name="connsiteX117" fmla="*/ 1845489 w 3028217"/>
                  <a:gd name="connsiteY117" fmla="*/ 423408 h 2962327"/>
                  <a:gd name="connsiteX118" fmla="*/ 1857871 w 3028217"/>
                  <a:gd name="connsiteY118" fmla="*/ 432933 h 2962327"/>
                  <a:gd name="connsiteX119" fmla="*/ 1926451 w 3028217"/>
                  <a:gd name="connsiteY119" fmla="*/ 418645 h 2962327"/>
                  <a:gd name="connsiteX120" fmla="*/ 1938089 w 3028217"/>
                  <a:gd name="connsiteY120" fmla="*/ 417931 h 2962327"/>
                  <a:gd name="connsiteX121" fmla="*/ 904419 w 3028217"/>
                  <a:gd name="connsiteY121" fmla="*/ 389118 h 2962327"/>
                  <a:gd name="connsiteX122" fmla="*/ 938709 w 3028217"/>
                  <a:gd name="connsiteY122" fmla="*/ 433886 h 2962327"/>
                  <a:gd name="connsiteX123" fmla="*/ 942519 w 3028217"/>
                  <a:gd name="connsiteY123" fmla="*/ 446268 h 2962327"/>
                  <a:gd name="connsiteX124" fmla="*/ 931089 w 3028217"/>
                  <a:gd name="connsiteY124" fmla="*/ 449125 h 2962327"/>
                  <a:gd name="connsiteX125" fmla="*/ 878701 w 3028217"/>
                  <a:gd name="connsiteY125" fmla="*/ 449125 h 2962327"/>
                  <a:gd name="connsiteX126" fmla="*/ 856794 w 3028217"/>
                  <a:gd name="connsiteY126" fmla="*/ 443411 h 2962327"/>
                  <a:gd name="connsiteX127" fmla="*/ 867271 w 3028217"/>
                  <a:gd name="connsiteY127" fmla="*/ 412930 h 2962327"/>
                  <a:gd name="connsiteX128" fmla="*/ 904419 w 3028217"/>
                  <a:gd name="connsiteY128" fmla="*/ 389118 h 2962327"/>
                  <a:gd name="connsiteX129" fmla="*/ 1062534 w 3028217"/>
                  <a:gd name="connsiteY129" fmla="*/ 340541 h 2962327"/>
                  <a:gd name="connsiteX130" fmla="*/ 1083489 w 3028217"/>
                  <a:gd name="connsiteY130" fmla="*/ 353876 h 2962327"/>
                  <a:gd name="connsiteX131" fmla="*/ 1053961 w 3028217"/>
                  <a:gd name="connsiteY131" fmla="*/ 360543 h 2962327"/>
                  <a:gd name="connsiteX132" fmla="*/ 1062534 w 3028217"/>
                  <a:gd name="connsiteY132" fmla="*/ 340541 h 2962327"/>
                  <a:gd name="connsiteX133" fmla="*/ 2471113 w 3028217"/>
                  <a:gd name="connsiteY133" fmla="*/ 336025 h 2962327"/>
                  <a:gd name="connsiteX134" fmla="*/ 2521763 w 3028217"/>
                  <a:gd name="connsiteY134" fmla="*/ 370068 h 2962327"/>
                  <a:gd name="connsiteX135" fmla="*/ 2848471 w 3028217"/>
                  <a:gd name="connsiteY135" fmla="*/ 785358 h 2962327"/>
                  <a:gd name="connsiteX136" fmla="*/ 2920861 w 3028217"/>
                  <a:gd name="connsiteY136" fmla="*/ 940616 h 2962327"/>
                  <a:gd name="connsiteX137" fmla="*/ 2926576 w 3028217"/>
                  <a:gd name="connsiteY137" fmla="*/ 977763 h 2962327"/>
                  <a:gd name="connsiteX138" fmla="*/ 2847518 w 3028217"/>
                  <a:gd name="connsiteY138" fmla="*/ 938711 h 2962327"/>
                  <a:gd name="connsiteX139" fmla="*/ 2864663 w 3028217"/>
                  <a:gd name="connsiteY139" fmla="*/ 890133 h 2962327"/>
                  <a:gd name="connsiteX140" fmla="*/ 2810371 w 3028217"/>
                  <a:gd name="connsiteY140" fmla="*/ 908231 h 2962327"/>
                  <a:gd name="connsiteX141" fmla="*/ 2757031 w 3028217"/>
                  <a:gd name="connsiteY141" fmla="*/ 904421 h 2962327"/>
                  <a:gd name="connsiteX142" fmla="*/ 2728456 w 3028217"/>
                  <a:gd name="connsiteY142" fmla="*/ 916803 h 2962327"/>
                  <a:gd name="connsiteX143" fmla="*/ 2707501 w 3028217"/>
                  <a:gd name="connsiteY143" fmla="*/ 971096 h 2962327"/>
                  <a:gd name="connsiteX144" fmla="*/ 2706548 w 3028217"/>
                  <a:gd name="connsiteY144" fmla="*/ 1011101 h 2962327"/>
                  <a:gd name="connsiteX145" fmla="*/ 2712263 w 3028217"/>
                  <a:gd name="connsiteY145" fmla="*/ 1044438 h 2962327"/>
                  <a:gd name="connsiteX146" fmla="*/ 2750438 w 3028217"/>
                  <a:gd name="connsiteY146" fmla="*/ 1026892 h 2962327"/>
                  <a:gd name="connsiteX147" fmla="*/ 2757317 w 3028217"/>
                  <a:gd name="connsiteY147" fmla="*/ 1029909 h 2962327"/>
                  <a:gd name="connsiteX148" fmla="*/ 2760842 w 3028217"/>
                  <a:gd name="connsiteY148" fmla="*/ 1028246 h 2962327"/>
                  <a:gd name="connsiteX149" fmla="*/ 2785607 w 3028217"/>
                  <a:gd name="connsiteY149" fmla="*/ 1010148 h 2962327"/>
                  <a:gd name="connsiteX150" fmla="*/ 2804538 w 3028217"/>
                  <a:gd name="connsiteY150" fmla="*/ 1006457 h 2962327"/>
                  <a:gd name="connsiteX151" fmla="*/ 2822755 w 3028217"/>
                  <a:gd name="connsiteY151" fmla="*/ 1009196 h 2962327"/>
                  <a:gd name="connsiteX152" fmla="*/ 2938959 w 3028217"/>
                  <a:gd name="connsiteY152" fmla="*/ 1031103 h 2962327"/>
                  <a:gd name="connsiteX153" fmla="*/ 2959915 w 3028217"/>
                  <a:gd name="connsiteY153" fmla="*/ 1058726 h 2962327"/>
                  <a:gd name="connsiteX154" fmla="*/ 3021827 w 3028217"/>
                  <a:gd name="connsiteY154" fmla="*/ 1368288 h 2962327"/>
                  <a:gd name="connsiteX155" fmla="*/ 3027542 w 3028217"/>
                  <a:gd name="connsiteY155" fmla="*/ 1562598 h 2962327"/>
                  <a:gd name="connsiteX156" fmla="*/ 3020874 w 3028217"/>
                  <a:gd name="connsiteY156" fmla="*/ 1594983 h 2962327"/>
                  <a:gd name="connsiteX157" fmla="*/ 2958009 w 3028217"/>
                  <a:gd name="connsiteY157" fmla="*/ 1512116 h 2962327"/>
                  <a:gd name="connsiteX158" fmla="*/ 2918005 w 3028217"/>
                  <a:gd name="connsiteY158" fmla="*/ 1446393 h 2962327"/>
                  <a:gd name="connsiteX159" fmla="*/ 2860855 w 3028217"/>
                  <a:gd name="connsiteY159" fmla="*/ 1371146 h 2962327"/>
                  <a:gd name="connsiteX160" fmla="*/ 2831327 w 3028217"/>
                  <a:gd name="connsiteY160" fmla="*/ 1343523 h 2962327"/>
                  <a:gd name="connsiteX161" fmla="*/ 2856092 w 3028217"/>
                  <a:gd name="connsiteY161" fmla="*/ 1380671 h 2962327"/>
                  <a:gd name="connsiteX162" fmla="*/ 2930387 w 3028217"/>
                  <a:gd name="connsiteY162" fmla="*/ 1514021 h 2962327"/>
                  <a:gd name="connsiteX163" fmla="*/ 2939912 w 3028217"/>
                  <a:gd name="connsiteY163" fmla="*/ 1546406 h 2962327"/>
                  <a:gd name="connsiteX164" fmla="*/ 2962772 w 3028217"/>
                  <a:gd name="connsiteY164" fmla="*/ 1597841 h 2962327"/>
                  <a:gd name="connsiteX165" fmla="*/ 2999919 w 3028217"/>
                  <a:gd name="connsiteY165" fmla="*/ 1683566 h 2962327"/>
                  <a:gd name="connsiteX166" fmla="*/ 3012302 w 3028217"/>
                  <a:gd name="connsiteY166" fmla="*/ 1740716 h 2962327"/>
                  <a:gd name="connsiteX167" fmla="*/ 2886572 w 3028217"/>
                  <a:gd name="connsiteY167" fmla="*/ 2158864 h 2962327"/>
                  <a:gd name="connsiteX168" fmla="*/ 2841805 w 3028217"/>
                  <a:gd name="connsiteY168" fmla="*/ 2246493 h 2962327"/>
                  <a:gd name="connsiteX169" fmla="*/ 2821802 w 3028217"/>
                  <a:gd name="connsiteY169" fmla="*/ 2266496 h 2962327"/>
                  <a:gd name="connsiteX170" fmla="*/ 2808467 w 3028217"/>
                  <a:gd name="connsiteY170" fmla="*/ 2240778 h 2962327"/>
                  <a:gd name="connsiteX171" fmla="*/ 2785607 w 3028217"/>
                  <a:gd name="connsiteY171" fmla="*/ 2172198 h 2962327"/>
                  <a:gd name="connsiteX172" fmla="*/ 2805609 w 3028217"/>
                  <a:gd name="connsiteY172" fmla="*/ 2234111 h 2962327"/>
                  <a:gd name="connsiteX173" fmla="*/ 2821802 w 3028217"/>
                  <a:gd name="connsiteY173" fmla="*/ 2273164 h 2962327"/>
                  <a:gd name="connsiteX174" fmla="*/ 2708455 w 3028217"/>
                  <a:gd name="connsiteY174" fmla="*/ 2451281 h 2962327"/>
                  <a:gd name="connsiteX175" fmla="*/ 2551292 w 3028217"/>
                  <a:gd name="connsiteY175" fmla="*/ 2622731 h 2962327"/>
                  <a:gd name="connsiteX176" fmla="*/ 2476997 w 3028217"/>
                  <a:gd name="connsiteY176" fmla="*/ 2687501 h 2962327"/>
                  <a:gd name="connsiteX177" fmla="*/ 2463662 w 3028217"/>
                  <a:gd name="connsiteY177" fmla="*/ 2655116 h 2962327"/>
                  <a:gd name="connsiteX178" fmla="*/ 2425562 w 3028217"/>
                  <a:gd name="connsiteY178" fmla="*/ 2533196 h 2962327"/>
                  <a:gd name="connsiteX179" fmla="*/ 2439849 w 3028217"/>
                  <a:gd name="connsiteY179" fmla="*/ 2375081 h 2962327"/>
                  <a:gd name="connsiteX180" fmla="*/ 2449374 w 3028217"/>
                  <a:gd name="connsiteY180" fmla="*/ 2301739 h 2962327"/>
                  <a:gd name="connsiteX181" fmla="*/ 2430324 w 3028217"/>
                  <a:gd name="connsiteY181" fmla="*/ 2210298 h 2962327"/>
                  <a:gd name="connsiteX182" fmla="*/ 2396987 w 3028217"/>
                  <a:gd name="connsiteY182" fmla="*/ 2144576 h 2962327"/>
                  <a:gd name="connsiteX183" fmla="*/ 2370317 w 3028217"/>
                  <a:gd name="connsiteY183" fmla="*/ 2012178 h 2962327"/>
                  <a:gd name="connsiteX184" fmla="*/ 2374127 w 3028217"/>
                  <a:gd name="connsiteY184" fmla="*/ 1992176 h 2962327"/>
                  <a:gd name="connsiteX185" fmla="*/ 2319834 w 3028217"/>
                  <a:gd name="connsiteY185" fmla="*/ 1944551 h 2962327"/>
                  <a:gd name="connsiteX186" fmla="*/ 2282687 w 3028217"/>
                  <a:gd name="connsiteY186" fmla="*/ 1931216 h 2962327"/>
                  <a:gd name="connsiteX187" fmla="*/ 2200772 w 3028217"/>
                  <a:gd name="connsiteY187" fmla="*/ 1905498 h 2962327"/>
                  <a:gd name="connsiteX188" fmla="*/ 2157909 w 3028217"/>
                  <a:gd name="connsiteY188" fmla="*/ 1926453 h 2962327"/>
                  <a:gd name="connsiteX189" fmla="*/ 2106474 w 3028217"/>
                  <a:gd name="connsiteY189" fmla="*/ 1931216 h 2962327"/>
                  <a:gd name="connsiteX190" fmla="*/ 2040752 w 3028217"/>
                  <a:gd name="connsiteY190" fmla="*/ 1937883 h 2962327"/>
                  <a:gd name="connsiteX191" fmla="*/ 1974077 w 3028217"/>
                  <a:gd name="connsiteY191" fmla="*/ 1924548 h 2962327"/>
                  <a:gd name="connsiteX192" fmla="*/ 1919784 w 3028217"/>
                  <a:gd name="connsiteY192" fmla="*/ 1877876 h 2962327"/>
                  <a:gd name="connsiteX193" fmla="*/ 1896924 w 3028217"/>
                  <a:gd name="connsiteY193" fmla="*/ 1849301 h 2962327"/>
                  <a:gd name="connsiteX194" fmla="*/ 1839774 w 3028217"/>
                  <a:gd name="connsiteY194" fmla="*/ 1762623 h 2962327"/>
                  <a:gd name="connsiteX195" fmla="*/ 1822629 w 3028217"/>
                  <a:gd name="connsiteY195" fmla="*/ 1676898 h 2962327"/>
                  <a:gd name="connsiteX196" fmla="*/ 1829297 w 3028217"/>
                  <a:gd name="connsiteY196" fmla="*/ 1537833 h 2962327"/>
                  <a:gd name="connsiteX197" fmla="*/ 1828344 w 3028217"/>
                  <a:gd name="connsiteY197" fmla="*/ 1514973 h 2962327"/>
                  <a:gd name="connsiteX198" fmla="*/ 1909307 w 3028217"/>
                  <a:gd name="connsiteY198" fmla="*/ 1373051 h 2962327"/>
                  <a:gd name="connsiteX199" fmla="*/ 1929309 w 3028217"/>
                  <a:gd name="connsiteY199" fmla="*/ 1361621 h 2962327"/>
                  <a:gd name="connsiteX200" fmla="*/ 1977887 w 3028217"/>
                  <a:gd name="connsiteY200" fmla="*/ 1293041 h 2962327"/>
                  <a:gd name="connsiteX201" fmla="*/ 2019797 w 3028217"/>
                  <a:gd name="connsiteY201" fmla="*/ 1227318 h 2962327"/>
                  <a:gd name="connsiteX202" fmla="*/ 2051229 w 3028217"/>
                  <a:gd name="connsiteY202" fmla="*/ 1178741 h 2962327"/>
                  <a:gd name="connsiteX203" fmla="*/ 2083614 w 3028217"/>
                  <a:gd name="connsiteY203" fmla="*/ 1172073 h 2962327"/>
                  <a:gd name="connsiteX204" fmla="*/ 2161719 w 3028217"/>
                  <a:gd name="connsiteY204" fmla="*/ 1162548 h 2962327"/>
                  <a:gd name="connsiteX205" fmla="*/ 2266494 w 3028217"/>
                  <a:gd name="connsiteY205" fmla="*/ 1136831 h 2962327"/>
                  <a:gd name="connsiteX206" fmla="*/ 2331264 w 3028217"/>
                  <a:gd name="connsiteY206" fmla="*/ 1133021 h 2962327"/>
                  <a:gd name="connsiteX207" fmla="*/ 2387462 w 3028217"/>
                  <a:gd name="connsiteY207" fmla="*/ 1197791 h 2962327"/>
                  <a:gd name="connsiteX208" fmla="*/ 2400797 w 3028217"/>
                  <a:gd name="connsiteY208" fmla="*/ 1229223 h 2962327"/>
                  <a:gd name="connsiteX209" fmla="*/ 2517002 w 3028217"/>
                  <a:gd name="connsiteY209" fmla="*/ 1283516 h 2962327"/>
                  <a:gd name="connsiteX210" fmla="*/ 2556055 w 3028217"/>
                  <a:gd name="connsiteY210" fmla="*/ 1266371 h 2962327"/>
                  <a:gd name="connsiteX211" fmla="*/ 2617967 w 3028217"/>
                  <a:gd name="connsiteY211" fmla="*/ 1241606 h 2962327"/>
                  <a:gd name="connsiteX212" fmla="*/ 2701787 w 3028217"/>
                  <a:gd name="connsiteY212" fmla="*/ 1271133 h 2962327"/>
                  <a:gd name="connsiteX213" fmla="*/ 2823707 w 3028217"/>
                  <a:gd name="connsiteY213" fmla="*/ 1270181 h 2962327"/>
                  <a:gd name="connsiteX214" fmla="*/ 2842757 w 3028217"/>
                  <a:gd name="connsiteY214" fmla="*/ 1253988 h 2962327"/>
                  <a:gd name="connsiteX215" fmla="*/ 2857997 w 3028217"/>
                  <a:gd name="connsiteY215" fmla="*/ 1191123 h 2962327"/>
                  <a:gd name="connsiteX216" fmla="*/ 2824659 w 3028217"/>
                  <a:gd name="connsiteY216" fmla="*/ 1163501 h 2962327"/>
                  <a:gd name="connsiteX217" fmla="*/ 2781797 w 3028217"/>
                  <a:gd name="connsiteY217" fmla="*/ 1153023 h 2962327"/>
                  <a:gd name="connsiteX218" fmla="*/ 2778142 w 3028217"/>
                  <a:gd name="connsiteY218" fmla="*/ 1149005 h 2962327"/>
                  <a:gd name="connsiteX219" fmla="*/ 2758579 w 3028217"/>
                  <a:gd name="connsiteY219" fmla="*/ 1157637 h 2962327"/>
                  <a:gd name="connsiteX220" fmla="*/ 2684641 w 3028217"/>
                  <a:gd name="connsiteY220" fmla="*/ 1122543 h 2962327"/>
                  <a:gd name="connsiteX221" fmla="*/ 2664638 w 3028217"/>
                  <a:gd name="connsiteY221" fmla="*/ 1083491 h 2962327"/>
                  <a:gd name="connsiteX222" fmla="*/ 2646541 w 3028217"/>
                  <a:gd name="connsiteY222" fmla="*/ 1054916 h 2962327"/>
                  <a:gd name="connsiteX223" fmla="*/ 2610346 w 3028217"/>
                  <a:gd name="connsiteY223" fmla="*/ 1080633 h 2962327"/>
                  <a:gd name="connsiteX224" fmla="*/ 2609202 w 3028217"/>
                  <a:gd name="connsiteY224" fmla="*/ 1082346 h 2962327"/>
                  <a:gd name="connsiteX225" fmla="*/ 2613204 w 3028217"/>
                  <a:gd name="connsiteY225" fmla="*/ 1086348 h 2962327"/>
                  <a:gd name="connsiteX226" fmla="*/ 2632254 w 3028217"/>
                  <a:gd name="connsiteY226" fmla="*/ 1108255 h 2962327"/>
                  <a:gd name="connsiteX227" fmla="*/ 2609394 w 3028217"/>
                  <a:gd name="connsiteY227" fmla="*/ 1145403 h 2962327"/>
                  <a:gd name="connsiteX228" fmla="*/ 2584629 w 3028217"/>
                  <a:gd name="connsiteY228" fmla="*/ 1132068 h 2962327"/>
                  <a:gd name="connsiteX229" fmla="*/ 2566055 w 3028217"/>
                  <a:gd name="connsiteY229" fmla="*/ 1095397 h 2962327"/>
                  <a:gd name="connsiteX230" fmla="*/ 2558490 w 3028217"/>
                  <a:gd name="connsiteY230" fmla="*/ 1083461 h 2962327"/>
                  <a:gd name="connsiteX231" fmla="*/ 2545576 w 3028217"/>
                  <a:gd name="connsiteY231" fmla="*/ 1071108 h 2962327"/>
                  <a:gd name="connsiteX232" fmla="*/ 2536051 w 3028217"/>
                  <a:gd name="connsiteY232" fmla="*/ 1061583 h 2962327"/>
                  <a:gd name="connsiteX233" fmla="*/ 2429371 w 3028217"/>
                  <a:gd name="connsiteY233" fmla="*/ 952046 h 2962327"/>
                  <a:gd name="connsiteX234" fmla="*/ 2417941 w 3028217"/>
                  <a:gd name="connsiteY234" fmla="*/ 944426 h 2962327"/>
                  <a:gd name="connsiteX235" fmla="*/ 2407463 w 3028217"/>
                  <a:gd name="connsiteY235" fmla="*/ 947283 h 2962327"/>
                  <a:gd name="connsiteX236" fmla="*/ 2469376 w 3028217"/>
                  <a:gd name="connsiteY236" fmla="*/ 1014911 h 2962327"/>
                  <a:gd name="connsiteX237" fmla="*/ 2509381 w 3028217"/>
                  <a:gd name="connsiteY237" fmla="*/ 1044438 h 2962327"/>
                  <a:gd name="connsiteX238" fmla="*/ 2504618 w 3028217"/>
                  <a:gd name="connsiteY238" fmla="*/ 1057773 h 2962327"/>
                  <a:gd name="connsiteX239" fmla="*/ 2488426 w 3028217"/>
                  <a:gd name="connsiteY239" fmla="*/ 1077776 h 2962327"/>
                  <a:gd name="connsiteX240" fmla="*/ 2476996 w 3028217"/>
                  <a:gd name="connsiteY240" fmla="*/ 1084443 h 2962327"/>
                  <a:gd name="connsiteX241" fmla="*/ 2356028 w 3028217"/>
                  <a:gd name="connsiteY241" fmla="*/ 985383 h 2962327"/>
                  <a:gd name="connsiteX242" fmla="*/ 2317928 w 3028217"/>
                  <a:gd name="connsiteY242" fmla="*/ 978716 h 2962327"/>
                  <a:gd name="connsiteX243" fmla="*/ 2295068 w 3028217"/>
                  <a:gd name="connsiteY243" fmla="*/ 993003 h 2962327"/>
                  <a:gd name="connsiteX244" fmla="*/ 2196008 w 3028217"/>
                  <a:gd name="connsiteY244" fmla="*/ 1057773 h 2962327"/>
                  <a:gd name="connsiteX245" fmla="*/ 2181721 w 3028217"/>
                  <a:gd name="connsiteY245" fmla="*/ 1087301 h 2962327"/>
                  <a:gd name="connsiteX246" fmla="*/ 2105521 w 3028217"/>
                  <a:gd name="connsiteY246" fmla="*/ 1157786 h 2962327"/>
                  <a:gd name="connsiteX247" fmla="*/ 2053133 w 3028217"/>
                  <a:gd name="connsiteY247" fmla="*/ 1155881 h 2962327"/>
                  <a:gd name="connsiteX248" fmla="*/ 2036941 w 3028217"/>
                  <a:gd name="connsiteY248" fmla="*/ 1136831 h 2962327"/>
                  <a:gd name="connsiteX249" fmla="*/ 2008366 w 3028217"/>
                  <a:gd name="connsiteY249" fmla="*/ 1131116 h 2962327"/>
                  <a:gd name="connsiteX250" fmla="*/ 2001698 w 3028217"/>
                  <a:gd name="connsiteY250" fmla="*/ 1074918 h 2962327"/>
                  <a:gd name="connsiteX251" fmla="*/ 2008366 w 3028217"/>
                  <a:gd name="connsiteY251" fmla="*/ 1001576 h 2962327"/>
                  <a:gd name="connsiteX252" fmla="*/ 2035988 w 3028217"/>
                  <a:gd name="connsiteY252" fmla="*/ 977763 h 2962327"/>
                  <a:gd name="connsiteX253" fmla="*/ 2107426 w 3028217"/>
                  <a:gd name="connsiteY253" fmla="*/ 983478 h 2962327"/>
                  <a:gd name="connsiteX254" fmla="*/ 2148383 w 3028217"/>
                  <a:gd name="connsiteY254" fmla="*/ 975858 h 2962327"/>
                  <a:gd name="connsiteX255" fmla="*/ 2150288 w 3028217"/>
                  <a:gd name="connsiteY255" fmla="*/ 913946 h 2962327"/>
                  <a:gd name="connsiteX256" fmla="*/ 2112188 w 3028217"/>
                  <a:gd name="connsiteY256" fmla="*/ 876798 h 2962327"/>
                  <a:gd name="connsiteX257" fmla="*/ 2096948 w 3028217"/>
                  <a:gd name="connsiteY257" fmla="*/ 862511 h 2962327"/>
                  <a:gd name="connsiteX258" fmla="*/ 2118856 w 3028217"/>
                  <a:gd name="connsiteY258" fmla="*/ 849176 h 2962327"/>
                  <a:gd name="connsiteX259" fmla="*/ 2206486 w 3028217"/>
                  <a:gd name="connsiteY259" fmla="*/ 810123 h 2962327"/>
                  <a:gd name="connsiteX260" fmla="*/ 2308403 w 3028217"/>
                  <a:gd name="connsiteY260" fmla="*/ 731066 h 2962327"/>
                  <a:gd name="connsiteX261" fmla="*/ 2321738 w 3028217"/>
                  <a:gd name="connsiteY261" fmla="*/ 708206 h 2962327"/>
                  <a:gd name="connsiteX262" fmla="*/ 2311261 w 3028217"/>
                  <a:gd name="connsiteY262" fmla="*/ 679631 h 2962327"/>
                  <a:gd name="connsiteX263" fmla="*/ 2320786 w 3028217"/>
                  <a:gd name="connsiteY263" fmla="*/ 643436 h 2962327"/>
                  <a:gd name="connsiteX264" fmla="*/ 2338883 w 3028217"/>
                  <a:gd name="connsiteY264" fmla="*/ 638673 h 2962327"/>
                  <a:gd name="connsiteX265" fmla="*/ 2343646 w 3028217"/>
                  <a:gd name="connsiteY265" fmla="*/ 675821 h 2962327"/>
                  <a:gd name="connsiteX266" fmla="*/ 2348408 w 3028217"/>
                  <a:gd name="connsiteY266" fmla="*/ 699633 h 2962327"/>
                  <a:gd name="connsiteX267" fmla="*/ 2376031 w 3028217"/>
                  <a:gd name="connsiteY267" fmla="*/ 706301 h 2962327"/>
                  <a:gd name="connsiteX268" fmla="*/ 2385556 w 3028217"/>
                  <a:gd name="connsiteY268" fmla="*/ 704396 h 2962327"/>
                  <a:gd name="connsiteX269" fmla="*/ 2454136 w 3028217"/>
                  <a:gd name="connsiteY269" fmla="*/ 698681 h 2962327"/>
                  <a:gd name="connsiteX270" fmla="*/ 2476996 w 3028217"/>
                  <a:gd name="connsiteY270" fmla="*/ 692013 h 2962327"/>
                  <a:gd name="connsiteX271" fmla="*/ 2517953 w 3028217"/>
                  <a:gd name="connsiteY271" fmla="*/ 648198 h 2962327"/>
                  <a:gd name="connsiteX272" fmla="*/ 2563673 w 3028217"/>
                  <a:gd name="connsiteY272" fmla="*/ 626291 h 2962327"/>
                  <a:gd name="connsiteX273" fmla="*/ 2554148 w 3028217"/>
                  <a:gd name="connsiteY273" fmla="*/ 585333 h 2962327"/>
                  <a:gd name="connsiteX274" fmla="*/ 2572928 w 3028217"/>
                  <a:gd name="connsiteY274" fmla="*/ 573708 h 2962327"/>
                  <a:gd name="connsiteX275" fmla="*/ 2586098 w 3028217"/>
                  <a:gd name="connsiteY275" fmla="*/ 571735 h 2962327"/>
                  <a:gd name="connsiteX276" fmla="*/ 2586726 w 3028217"/>
                  <a:gd name="connsiteY276" fmla="*/ 571671 h 2962327"/>
                  <a:gd name="connsiteX277" fmla="*/ 2624633 w 3028217"/>
                  <a:gd name="connsiteY277" fmla="*/ 568188 h 2962327"/>
                  <a:gd name="connsiteX278" fmla="*/ 2630348 w 3028217"/>
                  <a:gd name="connsiteY278" fmla="*/ 563426 h 2962327"/>
                  <a:gd name="connsiteX279" fmla="*/ 2633206 w 3028217"/>
                  <a:gd name="connsiteY279" fmla="*/ 563426 h 2962327"/>
                  <a:gd name="connsiteX280" fmla="*/ 2626538 w 3028217"/>
                  <a:gd name="connsiteY280" fmla="*/ 563426 h 2962327"/>
                  <a:gd name="connsiteX281" fmla="*/ 2593082 w 3028217"/>
                  <a:gd name="connsiteY281" fmla="*/ 570689 h 2962327"/>
                  <a:gd name="connsiteX282" fmla="*/ 2586098 w 3028217"/>
                  <a:gd name="connsiteY282" fmla="*/ 571735 h 2962327"/>
                  <a:gd name="connsiteX283" fmla="*/ 2574151 w 3028217"/>
                  <a:gd name="connsiteY283" fmla="*/ 572951 h 2962327"/>
                  <a:gd name="connsiteX284" fmla="*/ 2572928 w 3028217"/>
                  <a:gd name="connsiteY284" fmla="*/ 573708 h 2962327"/>
                  <a:gd name="connsiteX285" fmla="*/ 2558911 w 3028217"/>
                  <a:gd name="connsiteY285" fmla="*/ 575808 h 2962327"/>
                  <a:gd name="connsiteX286" fmla="*/ 2506523 w 3028217"/>
                  <a:gd name="connsiteY286" fmla="*/ 541518 h 2962327"/>
                  <a:gd name="connsiteX287" fmla="*/ 2512238 w 3028217"/>
                  <a:gd name="connsiteY287" fmla="*/ 480558 h 2962327"/>
                  <a:gd name="connsiteX288" fmla="*/ 2533193 w 3028217"/>
                  <a:gd name="connsiteY288" fmla="*/ 458651 h 2962327"/>
                  <a:gd name="connsiteX289" fmla="*/ 2534146 w 3028217"/>
                  <a:gd name="connsiteY289" fmla="*/ 440553 h 2962327"/>
                  <a:gd name="connsiteX290" fmla="*/ 2513191 w 3028217"/>
                  <a:gd name="connsiteY290" fmla="*/ 445316 h 2962327"/>
                  <a:gd name="connsiteX291" fmla="*/ 2464613 w 3028217"/>
                  <a:gd name="connsiteY291" fmla="*/ 509133 h 2962327"/>
                  <a:gd name="connsiteX292" fmla="*/ 2467471 w 3028217"/>
                  <a:gd name="connsiteY292" fmla="*/ 551996 h 2962327"/>
                  <a:gd name="connsiteX293" fmla="*/ 2468423 w 3028217"/>
                  <a:gd name="connsiteY293" fmla="*/ 597716 h 2962327"/>
                  <a:gd name="connsiteX294" fmla="*/ 2453183 w 3028217"/>
                  <a:gd name="connsiteY294" fmla="*/ 638673 h 2962327"/>
                  <a:gd name="connsiteX295" fmla="*/ 2423656 w 3028217"/>
                  <a:gd name="connsiteY295" fmla="*/ 676773 h 2962327"/>
                  <a:gd name="connsiteX296" fmla="*/ 2389366 w 3028217"/>
                  <a:gd name="connsiteY296" fmla="*/ 683441 h 2962327"/>
                  <a:gd name="connsiteX297" fmla="*/ 2383651 w 3028217"/>
                  <a:gd name="connsiteY297" fmla="*/ 659628 h 2962327"/>
                  <a:gd name="connsiteX298" fmla="*/ 2367458 w 3028217"/>
                  <a:gd name="connsiteY298" fmla="*/ 627243 h 2962327"/>
                  <a:gd name="connsiteX299" fmla="*/ 2308403 w 3028217"/>
                  <a:gd name="connsiteY299" fmla="*/ 612003 h 2962327"/>
                  <a:gd name="connsiteX300" fmla="*/ 2270303 w 3028217"/>
                  <a:gd name="connsiteY300" fmla="*/ 571046 h 2962327"/>
                  <a:gd name="connsiteX301" fmla="*/ 2260778 w 3028217"/>
                  <a:gd name="connsiteY301" fmla="*/ 543423 h 2962327"/>
                  <a:gd name="connsiteX302" fmla="*/ 2259826 w 3028217"/>
                  <a:gd name="connsiteY302" fmla="*/ 522468 h 2962327"/>
                  <a:gd name="connsiteX303" fmla="*/ 2390318 w 3028217"/>
                  <a:gd name="connsiteY303" fmla="*/ 385308 h 2962327"/>
                  <a:gd name="connsiteX304" fmla="*/ 2416988 w 3028217"/>
                  <a:gd name="connsiteY304" fmla="*/ 357686 h 2962327"/>
                  <a:gd name="connsiteX305" fmla="*/ 2417941 w 3028217"/>
                  <a:gd name="connsiteY305" fmla="*/ 351971 h 2962327"/>
                  <a:gd name="connsiteX306" fmla="*/ 2424608 w 3028217"/>
                  <a:gd name="connsiteY306" fmla="*/ 353876 h 2962327"/>
                  <a:gd name="connsiteX307" fmla="*/ 2452245 w 3028217"/>
                  <a:gd name="connsiteY307" fmla="*/ 336582 h 2962327"/>
                  <a:gd name="connsiteX308" fmla="*/ 2471113 w 3028217"/>
                  <a:gd name="connsiteY308" fmla="*/ 336025 h 2962327"/>
                  <a:gd name="connsiteX309" fmla="*/ 761544 w 3028217"/>
                  <a:gd name="connsiteY309" fmla="*/ 194808 h 2962327"/>
                  <a:gd name="connsiteX310" fmla="*/ 773926 w 3028217"/>
                  <a:gd name="connsiteY310" fmla="*/ 216716 h 2962327"/>
                  <a:gd name="connsiteX311" fmla="*/ 773926 w 3028217"/>
                  <a:gd name="connsiteY311" fmla="*/ 278628 h 2962327"/>
                  <a:gd name="connsiteX312" fmla="*/ 687249 w 3028217"/>
                  <a:gd name="connsiteY312" fmla="*/ 293868 h 2962327"/>
                  <a:gd name="connsiteX313" fmla="*/ 671056 w 3028217"/>
                  <a:gd name="connsiteY313" fmla="*/ 292916 h 2962327"/>
                  <a:gd name="connsiteX314" fmla="*/ 640576 w 3028217"/>
                  <a:gd name="connsiteY314" fmla="*/ 298631 h 2962327"/>
                  <a:gd name="connsiteX315" fmla="*/ 603429 w 3028217"/>
                  <a:gd name="connsiteY315" fmla="*/ 291011 h 2962327"/>
                  <a:gd name="connsiteX316" fmla="*/ 715824 w 3028217"/>
                  <a:gd name="connsiteY316" fmla="*/ 211953 h 2962327"/>
                  <a:gd name="connsiteX317" fmla="*/ 727254 w 3028217"/>
                  <a:gd name="connsiteY317" fmla="*/ 215763 h 2962327"/>
                  <a:gd name="connsiteX318" fmla="*/ 761544 w 3028217"/>
                  <a:gd name="connsiteY318" fmla="*/ 194808 h 2962327"/>
                  <a:gd name="connsiteX319" fmla="*/ 873343 w 3028217"/>
                  <a:gd name="connsiteY319" fmla="*/ 184331 h 2962327"/>
                  <a:gd name="connsiteX320" fmla="*/ 891083 w 3028217"/>
                  <a:gd name="connsiteY320" fmla="*/ 191951 h 2962327"/>
                  <a:gd name="connsiteX321" fmla="*/ 888226 w 3028217"/>
                  <a:gd name="connsiteY321" fmla="*/ 217668 h 2962327"/>
                  <a:gd name="connsiteX322" fmla="*/ 879241 w 3028217"/>
                  <a:gd name="connsiteY322" fmla="*/ 234820 h 2962327"/>
                  <a:gd name="connsiteX323" fmla="*/ 895370 w 3028217"/>
                  <a:gd name="connsiteY323" fmla="*/ 235036 h 2962327"/>
                  <a:gd name="connsiteX324" fmla="*/ 899656 w 3028217"/>
                  <a:gd name="connsiteY324" fmla="*/ 266246 h 2962327"/>
                  <a:gd name="connsiteX325" fmla="*/ 892988 w 3028217"/>
                  <a:gd name="connsiteY325" fmla="*/ 303393 h 2962327"/>
                  <a:gd name="connsiteX326" fmla="*/ 905371 w 3028217"/>
                  <a:gd name="connsiteY326" fmla="*/ 303393 h 2962327"/>
                  <a:gd name="connsiteX327" fmla="*/ 915848 w 3028217"/>
                  <a:gd name="connsiteY327" fmla="*/ 337683 h 2962327"/>
                  <a:gd name="connsiteX328" fmla="*/ 946328 w 3028217"/>
                  <a:gd name="connsiteY328" fmla="*/ 324348 h 2962327"/>
                  <a:gd name="connsiteX329" fmla="*/ 973409 w 3028217"/>
                  <a:gd name="connsiteY329" fmla="*/ 303804 h 2962327"/>
                  <a:gd name="connsiteX330" fmla="*/ 975260 w 3028217"/>
                  <a:gd name="connsiteY330" fmla="*/ 292796 h 2962327"/>
                  <a:gd name="connsiteX331" fmla="*/ 965378 w 3028217"/>
                  <a:gd name="connsiteY331" fmla="*/ 281485 h 2962327"/>
                  <a:gd name="connsiteX332" fmla="*/ 962521 w 3028217"/>
                  <a:gd name="connsiteY332" fmla="*/ 233860 h 2962327"/>
                  <a:gd name="connsiteX333" fmla="*/ 1013956 w 3028217"/>
                  <a:gd name="connsiteY333" fmla="*/ 203380 h 2962327"/>
                  <a:gd name="connsiteX334" fmla="*/ 1028243 w 3028217"/>
                  <a:gd name="connsiteY334" fmla="*/ 200165 h 2962327"/>
                  <a:gd name="connsiteX335" fmla="*/ 1042531 w 3028217"/>
                  <a:gd name="connsiteY335" fmla="*/ 206238 h 2962327"/>
                  <a:gd name="connsiteX336" fmla="*/ 1016813 w 3028217"/>
                  <a:gd name="connsiteY336" fmla="*/ 234813 h 2962327"/>
                  <a:gd name="connsiteX337" fmla="*/ 1075868 w 3028217"/>
                  <a:gd name="connsiteY337" fmla="*/ 204333 h 2962327"/>
                  <a:gd name="connsiteX338" fmla="*/ 1095871 w 3028217"/>
                  <a:gd name="connsiteY338" fmla="*/ 204333 h 2962327"/>
                  <a:gd name="connsiteX339" fmla="*/ 1099681 w 3028217"/>
                  <a:gd name="connsiteY339" fmla="*/ 232908 h 2962327"/>
                  <a:gd name="connsiteX340" fmla="*/ 1133971 w 3028217"/>
                  <a:gd name="connsiteY340" fmla="*/ 231003 h 2962327"/>
                  <a:gd name="connsiteX341" fmla="*/ 1151116 w 3028217"/>
                  <a:gd name="connsiteY341" fmla="*/ 238623 h 2962327"/>
                  <a:gd name="connsiteX342" fmla="*/ 1205408 w 3028217"/>
                  <a:gd name="connsiteY342" fmla="*/ 287200 h 2962327"/>
                  <a:gd name="connsiteX343" fmla="*/ 1198741 w 3028217"/>
                  <a:gd name="connsiteY343" fmla="*/ 334825 h 2962327"/>
                  <a:gd name="connsiteX344" fmla="*/ 1248271 w 3028217"/>
                  <a:gd name="connsiteY344" fmla="*/ 377688 h 2962327"/>
                  <a:gd name="connsiteX345" fmla="*/ 1246366 w 3028217"/>
                  <a:gd name="connsiteY345" fmla="*/ 402453 h 2962327"/>
                  <a:gd name="connsiteX346" fmla="*/ 1187311 w 3028217"/>
                  <a:gd name="connsiteY346" fmla="*/ 402453 h 2962327"/>
                  <a:gd name="connsiteX347" fmla="*/ 1171118 w 3028217"/>
                  <a:gd name="connsiteY347" fmla="*/ 396738 h 2962327"/>
                  <a:gd name="connsiteX348" fmla="*/ 1171118 w 3028217"/>
                  <a:gd name="connsiteY348" fmla="*/ 431028 h 2962327"/>
                  <a:gd name="connsiteX349" fmla="*/ 1151116 w 3028217"/>
                  <a:gd name="connsiteY349" fmla="*/ 479605 h 2962327"/>
                  <a:gd name="connsiteX350" fmla="*/ 1136828 w 3028217"/>
                  <a:gd name="connsiteY350" fmla="*/ 476748 h 2962327"/>
                  <a:gd name="connsiteX351" fmla="*/ 1136828 w 3028217"/>
                  <a:gd name="connsiteY351" fmla="*/ 487225 h 2962327"/>
                  <a:gd name="connsiteX352" fmla="*/ 1118731 w 3028217"/>
                  <a:gd name="connsiteY352" fmla="*/ 497703 h 2962327"/>
                  <a:gd name="connsiteX353" fmla="*/ 1066343 w 3028217"/>
                  <a:gd name="connsiteY353" fmla="*/ 455793 h 2962327"/>
                  <a:gd name="connsiteX354" fmla="*/ 1016813 w 3028217"/>
                  <a:gd name="connsiteY354" fmla="*/ 433885 h 2962327"/>
                  <a:gd name="connsiteX355" fmla="*/ 996811 w 3028217"/>
                  <a:gd name="connsiteY355" fmla="*/ 428170 h 2962327"/>
                  <a:gd name="connsiteX356" fmla="*/ 1013003 w 3028217"/>
                  <a:gd name="connsiteY356" fmla="*/ 411978 h 2962327"/>
                  <a:gd name="connsiteX357" fmla="*/ 1109206 w 3028217"/>
                  <a:gd name="connsiteY357" fmla="*/ 369115 h 2962327"/>
                  <a:gd name="connsiteX358" fmla="*/ 1089203 w 3028217"/>
                  <a:gd name="connsiteY358" fmla="*/ 307203 h 2962327"/>
                  <a:gd name="connsiteX359" fmla="*/ 1077773 w 3028217"/>
                  <a:gd name="connsiteY359" fmla="*/ 291010 h 2962327"/>
                  <a:gd name="connsiteX360" fmla="*/ 1016813 w 3028217"/>
                  <a:gd name="connsiteY360" fmla="*/ 292915 h 2962327"/>
                  <a:gd name="connsiteX361" fmla="*/ 1007169 w 3028217"/>
                  <a:gd name="connsiteY361" fmla="*/ 296011 h 2962327"/>
                  <a:gd name="connsiteX362" fmla="*/ 1007866 w 3028217"/>
                  <a:gd name="connsiteY362" fmla="*/ 302667 h 2962327"/>
                  <a:gd name="connsiteX363" fmla="*/ 1009193 w 3028217"/>
                  <a:gd name="connsiteY363" fmla="*/ 303393 h 2962327"/>
                  <a:gd name="connsiteX364" fmla="*/ 962521 w 3028217"/>
                  <a:gd name="connsiteY364" fmla="*/ 370068 h 2962327"/>
                  <a:gd name="connsiteX365" fmla="*/ 905371 w 3028217"/>
                  <a:gd name="connsiteY365" fmla="*/ 371973 h 2962327"/>
                  <a:gd name="connsiteX366" fmla="*/ 868223 w 3028217"/>
                  <a:gd name="connsiteY366" fmla="*/ 410073 h 2962327"/>
                  <a:gd name="connsiteX367" fmla="*/ 836791 w 3028217"/>
                  <a:gd name="connsiteY367" fmla="*/ 426266 h 2962327"/>
                  <a:gd name="connsiteX368" fmla="*/ 816788 w 3028217"/>
                  <a:gd name="connsiteY368" fmla="*/ 424361 h 2962327"/>
                  <a:gd name="connsiteX369" fmla="*/ 677723 w 3028217"/>
                  <a:gd name="connsiteY369" fmla="*/ 507228 h 2962327"/>
                  <a:gd name="connsiteX370" fmla="*/ 668198 w 3028217"/>
                  <a:gd name="connsiteY370" fmla="*/ 553901 h 2962327"/>
                  <a:gd name="connsiteX371" fmla="*/ 662483 w 3028217"/>
                  <a:gd name="connsiteY371" fmla="*/ 586286 h 2962327"/>
                  <a:gd name="connsiteX372" fmla="*/ 716776 w 3028217"/>
                  <a:gd name="connsiteY372" fmla="*/ 612956 h 2962327"/>
                  <a:gd name="connsiteX373" fmla="*/ 771068 w 3028217"/>
                  <a:gd name="connsiteY373" fmla="*/ 645341 h 2962327"/>
                  <a:gd name="connsiteX374" fmla="*/ 782498 w 3028217"/>
                  <a:gd name="connsiteY374" fmla="*/ 667248 h 2962327"/>
                  <a:gd name="connsiteX375" fmla="*/ 772973 w 3028217"/>
                  <a:gd name="connsiteY375" fmla="*/ 726303 h 2962327"/>
                  <a:gd name="connsiteX376" fmla="*/ 805358 w 3028217"/>
                  <a:gd name="connsiteY376" fmla="*/ 736781 h 2962327"/>
                  <a:gd name="connsiteX377" fmla="*/ 828218 w 3028217"/>
                  <a:gd name="connsiteY377" fmla="*/ 689156 h 2962327"/>
                  <a:gd name="connsiteX378" fmla="*/ 858698 w 3028217"/>
                  <a:gd name="connsiteY378" fmla="*/ 652961 h 2962327"/>
                  <a:gd name="connsiteX379" fmla="*/ 901561 w 3028217"/>
                  <a:gd name="connsiteY379" fmla="*/ 573903 h 2962327"/>
                  <a:gd name="connsiteX380" fmla="*/ 904418 w 3028217"/>
                  <a:gd name="connsiteY380" fmla="*/ 561521 h 2962327"/>
                  <a:gd name="connsiteX381" fmla="*/ 953948 w 3028217"/>
                  <a:gd name="connsiteY381" fmla="*/ 491988 h 2962327"/>
                  <a:gd name="connsiteX382" fmla="*/ 968236 w 3028217"/>
                  <a:gd name="connsiteY382" fmla="*/ 478653 h 2962327"/>
                  <a:gd name="connsiteX383" fmla="*/ 1049198 w 3028217"/>
                  <a:gd name="connsiteY383" fmla="*/ 512943 h 2962327"/>
                  <a:gd name="connsiteX384" fmla="*/ 1063486 w 3028217"/>
                  <a:gd name="connsiteY384" fmla="*/ 539613 h 2962327"/>
                  <a:gd name="connsiteX385" fmla="*/ 1067296 w 3028217"/>
                  <a:gd name="connsiteY385" fmla="*/ 583428 h 2962327"/>
                  <a:gd name="connsiteX386" fmla="*/ 1112063 w 3028217"/>
                  <a:gd name="connsiteY386" fmla="*/ 568188 h 2962327"/>
                  <a:gd name="connsiteX387" fmla="*/ 1146353 w 3028217"/>
                  <a:gd name="connsiteY387" fmla="*/ 580571 h 2962327"/>
                  <a:gd name="connsiteX388" fmla="*/ 1151116 w 3028217"/>
                  <a:gd name="connsiteY388" fmla="*/ 616766 h 2962327"/>
                  <a:gd name="connsiteX389" fmla="*/ 1193026 w 3028217"/>
                  <a:gd name="connsiteY389" fmla="*/ 684393 h 2962327"/>
                  <a:gd name="connsiteX390" fmla="*/ 1182905 w 3028217"/>
                  <a:gd name="connsiteY390" fmla="*/ 697847 h 2962327"/>
                  <a:gd name="connsiteX391" fmla="*/ 1179024 w 3028217"/>
                  <a:gd name="connsiteY391" fmla="*/ 699159 h 2962327"/>
                  <a:gd name="connsiteX392" fmla="*/ 1177845 w 3028217"/>
                  <a:gd name="connsiteY392" fmla="*/ 699023 h 2962327"/>
                  <a:gd name="connsiteX393" fmla="*/ 1166356 w 3028217"/>
                  <a:gd name="connsiteY393" fmla="*/ 703443 h 2962327"/>
                  <a:gd name="connsiteX394" fmla="*/ 1179024 w 3028217"/>
                  <a:gd name="connsiteY394" fmla="*/ 699159 h 2962327"/>
                  <a:gd name="connsiteX395" fmla="*/ 1188263 w 3028217"/>
                  <a:gd name="connsiteY395" fmla="*/ 700229 h 2962327"/>
                  <a:gd name="connsiteX396" fmla="*/ 1207313 w 3028217"/>
                  <a:gd name="connsiteY396" fmla="*/ 712016 h 2962327"/>
                  <a:gd name="connsiteX397" fmla="*/ 1205051 w 3028217"/>
                  <a:gd name="connsiteY397" fmla="*/ 754402 h 2962327"/>
                  <a:gd name="connsiteX398" fmla="*/ 1180854 w 3028217"/>
                  <a:gd name="connsiteY398" fmla="*/ 787924 h 2962327"/>
                  <a:gd name="connsiteX399" fmla="*/ 1187073 w 3028217"/>
                  <a:gd name="connsiteY399" fmla="*/ 807504 h 2962327"/>
                  <a:gd name="connsiteX400" fmla="*/ 1206361 w 3028217"/>
                  <a:gd name="connsiteY400" fmla="*/ 814886 h 2962327"/>
                  <a:gd name="connsiteX401" fmla="*/ 1213981 w 3028217"/>
                  <a:gd name="connsiteY401" fmla="*/ 828221 h 2962327"/>
                  <a:gd name="connsiteX402" fmla="*/ 1172071 w 3028217"/>
                  <a:gd name="connsiteY402" fmla="*/ 862511 h 2962327"/>
                  <a:gd name="connsiteX403" fmla="*/ 1115874 w 3028217"/>
                  <a:gd name="connsiteY403" fmla="*/ 854891 h 2962327"/>
                  <a:gd name="connsiteX404" fmla="*/ 1148259 w 3028217"/>
                  <a:gd name="connsiteY404" fmla="*/ 807266 h 2962327"/>
                  <a:gd name="connsiteX405" fmla="*/ 1173024 w 3028217"/>
                  <a:gd name="connsiteY405" fmla="*/ 780596 h 2962327"/>
                  <a:gd name="connsiteX406" fmla="*/ 1173125 w 3028217"/>
                  <a:gd name="connsiteY406" fmla="*/ 780684 h 2962327"/>
                  <a:gd name="connsiteX407" fmla="*/ 1174333 w 3028217"/>
                  <a:gd name="connsiteY407" fmla="*/ 770475 h 2962327"/>
                  <a:gd name="connsiteX408" fmla="*/ 1163498 w 3028217"/>
                  <a:gd name="connsiteY408" fmla="*/ 767261 h 2962327"/>
                  <a:gd name="connsiteX409" fmla="*/ 1124446 w 3028217"/>
                  <a:gd name="connsiteY409" fmla="*/ 787263 h 2962327"/>
                  <a:gd name="connsiteX410" fmla="*/ 1043483 w 3028217"/>
                  <a:gd name="connsiteY410" fmla="*/ 789168 h 2962327"/>
                  <a:gd name="connsiteX411" fmla="*/ 993953 w 3028217"/>
                  <a:gd name="connsiteY411" fmla="*/ 794883 h 2962327"/>
                  <a:gd name="connsiteX412" fmla="*/ 959663 w 3028217"/>
                  <a:gd name="connsiteY412" fmla="*/ 814886 h 2962327"/>
                  <a:gd name="connsiteX413" fmla="*/ 929183 w 3028217"/>
                  <a:gd name="connsiteY413" fmla="*/ 839651 h 2962327"/>
                  <a:gd name="connsiteX414" fmla="*/ 925100 w 3028217"/>
                  <a:gd name="connsiteY414" fmla="*/ 843462 h 2962327"/>
                  <a:gd name="connsiteX415" fmla="*/ 915848 w 3028217"/>
                  <a:gd name="connsiteY415" fmla="*/ 851081 h 2962327"/>
                  <a:gd name="connsiteX416" fmla="*/ 912991 w 3028217"/>
                  <a:gd name="connsiteY416" fmla="*/ 851081 h 2962327"/>
                  <a:gd name="connsiteX417" fmla="*/ 914896 w 3028217"/>
                  <a:gd name="connsiteY417" fmla="*/ 852986 h 2962327"/>
                  <a:gd name="connsiteX418" fmla="*/ 925100 w 3028217"/>
                  <a:gd name="connsiteY418" fmla="*/ 843462 h 2962327"/>
                  <a:gd name="connsiteX419" fmla="*/ 932041 w 3028217"/>
                  <a:gd name="connsiteY419" fmla="*/ 837746 h 2962327"/>
                  <a:gd name="connsiteX420" fmla="*/ 972998 w 3028217"/>
                  <a:gd name="connsiteY420" fmla="*/ 820601 h 2962327"/>
                  <a:gd name="connsiteX421" fmla="*/ 992048 w 3028217"/>
                  <a:gd name="connsiteY421" fmla="*/ 814886 h 2962327"/>
                  <a:gd name="connsiteX422" fmla="*/ 1023481 w 3028217"/>
                  <a:gd name="connsiteY422" fmla="*/ 819648 h 2962327"/>
                  <a:gd name="connsiteX423" fmla="*/ 1005383 w 3028217"/>
                  <a:gd name="connsiteY423" fmla="*/ 842508 h 2962327"/>
                  <a:gd name="connsiteX424" fmla="*/ 1006336 w 3028217"/>
                  <a:gd name="connsiteY424" fmla="*/ 854891 h 2962327"/>
                  <a:gd name="connsiteX425" fmla="*/ 1005383 w 3028217"/>
                  <a:gd name="connsiteY425" fmla="*/ 889181 h 2962327"/>
                  <a:gd name="connsiteX426" fmla="*/ 984428 w 3028217"/>
                  <a:gd name="connsiteY426" fmla="*/ 910136 h 2962327"/>
                  <a:gd name="connsiteX427" fmla="*/ 952043 w 3028217"/>
                  <a:gd name="connsiteY427" fmla="*/ 916803 h 2962327"/>
                  <a:gd name="connsiteX428" fmla="*/ 899656 w 3028217"/>
                  <a:gd name="connsiteY428" fmla="*/ 938711 h 2962327"/>
                  <a:gd name="connsiteX429" fmla="*/ 855841 w 3028217"/>
                  <a:gd name="connsiteY429" fmla="*/ 985383 h 2962327"/>
                  <a:gd name="connsiteX430" fmla="*/ 831076 w 3028217"/>
                  <a:gd name="connsiteY430" fmla="*/ 1003481 h 2962327"/>
                  <a:gd name="connsiteX431" fmla="*/ 738683 w 3028217"/>
                  <a:gd name="connsiteY431" fmla="*/ 1081586 h 2962327"/>
                  <a:gd name="connsiteX432" fmla="*/ 711061 w 3028217"/>
                  <a:gd name="connsiteY432" fmla="*/ 1115876 h 2962327"/>
                  <a:gd name="connsiteX433" fmla="*/ 666293 w 3028217"/>
                  <a:gd name="connsiteY433" fmla="*/ 1175883 h 2962327"/>
                  <a:gd name="connsiteX434" fmla="*/ 585331 w 3028217"/>
                  <a:gd name="connsiteY434" fmla="*/ 1230176 h 2962327"/>
                  <a:gd name="connsiteX435" fmla="*/ 559613 w 3028217"/>
                  <a:gd name="connsiteY435" fmla="*/ 1297803 h 2962327"/>
                  <a:gd name="connsiteX436" fmla="*/ 557708 w 3028217"/>
                  <a:gd name="connsiteY436" fmla="*/ 1386386 h 2962327"/>
                  <a:gd name="connsiteX437" fmla="*/ 542468 w 3028217"/>
                  <a:gd name="connsiteY437" fmla="*/ 1407341 h 2962327"/>
                  <a:gd name="connsiteX438" fmla="*/ 528181 w 3028217"/>
                  <a:gd name="connsiteY438" fmla="*/ 1387338 h 2962327"/>
                  <a:gd name="connsiteX439" fmla="*/ 519608 w 3028217"/>
                  <a:gd name="connsiteY439" fmla="*/ 1320663 h 2962327"/>
                  <a:gd name="connsiteX440" fmla="*/ 488176 w 3028217"/>
                  <a:gd name="connsiteY440" fmla="*/ 1283516 h 2962327"/>
                  <a:gd name="connsiteX441" fmla="*/ 429121 w 3028217"/>
                  <a:gd name="connsiteY441" fmla="*/ 1267323 h 2962327"/>
                  <a:gd name="connsiteX442" fmla="*/ 409118 w 3028217"/>
                  <a:gd name="connsiteY442" fmla="*/ 1268276 h 2962327"/>
                  <a:gd name="connsiteX443" fmla="*/ 336728 w 3028217"/>
                  <a:gd name="connsiteY443" fmla="*/ 1284468 h 2962327"/>
                  <a:gd name="connsiteX444" fmla="*/ 215761 w 3028217"/>
                  <a:gd name="connsiteY444" fmla="*/ 1373051 h 2962327"/>
                  <a:gd name="connsiteX445" fmla="*/ 189091 w 3028217"/>
                  <a:gd name="connsiteY445" fmla="*/ 1441631 h 2962327"/>
                  <a:gd name="connsiteX446" fmla="*/ 196711 w 3028217"/>
                  <a:gd name="connsiteY446" fmla="*/ 1544501 h 2962327"/>
                  <a:gd name="connsiteX447" fmla="*/ 244336 w 3028217"/>
                  <a:gd name="connsiteY447" fmla="*/ 1573076 h 2962327"/>
                  <a:gd name="connsiteX448" fmla="*/ 320536 w 3028217"/>
                  <a:gd name="connsiteY448" fmla="*/ 1514973 h 2962327"/>
                  <a:gd name="connsiteX449" fmla="*/ 387211 w 3028217"/>
                  <a:gd name="connsiteY449" fmla="*/ 1494971 h 2962327"/>
                  <a:gd name="connsiteX450" fmla="*/ 389116 w 3028217"/>
                  <a:gd name="connsiteY450" fmla="*/ 1515926 h 2962327"/>
                  <a:gd name="connsiteX451" fmla="*/ 340538 w 3028217"/>
                  <a:gd name="connsiteY451" fmla="*/ 1624511 h 2962327"/>
                  <a:gd name="connsiteX452" fmla="*/ 354826 w 3028217"/>
                  <a:gd name="connsiteY452" fmla="*/ 1644513 h 2962327"/>
                  <a:gd name="connsiteX453" fmla="*/ 410071 w 3028217"/>
                  <a:gd name="connsiteY453" fmla="*/ 1645466 h 2962327"/>
                  <a:gd name="connsiteX454" fmla="*/ 439598 w 3028217"/>
                  <a:gd name="connsiteY454" fmla="*/ 1687376 h 2962327"/>
                  <a:gd name="connsiteX455" fmla="*/ 426263 w 3028217"/>
                  <a:gd name="connsiteY455" fmla="*/ 1743573 h 2962327"/>
                  <a:gd name="connsiteX456" fmla="*/ 450076 w 3028217"/>
                  <a:gd name="connsiteY456" fmla="*/ 1813106 h 2962327"/>
                  <a:gd name="connsiteX457" fmla="*/ 499606 w 3028217"/>
                  <a:gd name="connsiteY457" fmla="*/ 1812153 h 2962327"/>
                  <a:gd name="connsiteX458" fmla="*/ 536753 w 3028217"/>
                  <a:gd name="connsiteY458" fmla="*/ 1818821 h 2962327"/>
                  <a:gd name="connsiteX459" fmla="*/ 577711 w 3028217"/>
                  <a:gd name="connsiteY459" fmla="*/ 1813106 h 2962327"/>
                  <a:gd name="connsiteX460" fmla="*/ 661531 w 3028217"/>
                  <a:gd name="connsiteY460" fmla="*/ 1754051 h 2962327"/>
                  <a:gd name="connsiteX461" fmla="*/ 672008 w 3028217"/>
                  <a:gd name="connsiteY461" fmla="*/ 1763576 h 2962327"/>
                  <a:gd name="connsiteX462" fmla="*/ 695821 w 3028217"/>
                  <a:gd name="connsiteY462" fmla="*/ 1768338 h 2962327"/>
                  <a:gd name="connsiteX463" fmla="*/ 741541 w 3028217"/>
                  <a:gd name="connsiteY463" fmla="*/ 1772148 h 2962327"/>
                  <a:gd name="connsiteX464" fmla="*/ 832028 w 3028217"/>
                  <a:gd name="connsiteY464" fmla="*/ 1788341 h 2962327"/>
                  <a:gd name="connsiteX465" fmla="*/ 865366 w 3028217"/>
                  <a:gd name="connsiteY465" fmla="*/ 1796913 h 2962327"/>
                  <a:gd name="connsiteX466" fmla="*/ 910133 w 3028217"/>
                  <a:gd name="connsiteY466" fmla="*/ 1838823 h 2962327"/>
                  <a:gd name="connsiteX467" fmla="*/ 1047293 w 3028217"/>
                  <a:gd name="connsiteY467" fmla="*/ 1918833 h 2962327"/>
                  <a:gd name="connsiteX468" fmla="*/ 1116826 w 3028217"/>
                  <a:gd name="connsiteY468" fmla="*/ 2036943 h 2962327"/>
                  <a:gd name="connsiteX469" fmla="*/ 1106348 w 3028217"/>
                  <a:gd name="connsiteY469" fmla="*/ 2056946 h 2962327"/>
                  <a:gd name="connsiteX470" fmla="*/ 1104443 w 3028217"/>
                  <a:gd name="connsiteY470" fmla="*/ 2099808 h 2962327"/>
                  <a:gd name="connsiteX471" fmla="*/ 1124446 w 3028217"/>
                  <a:gd name="connsiteY471" fmla="*/ 2102666 h 2962327"/>
                  <a:gd name="connsiteX472" fmla="*/ 1193026 w 3028217"/>
                  <a:gd name="connsiteY472" fmla="*/ 2077901 h 2962327"/>
                  <a:gd name="connsiteX473" fmla="*/ 1280656 w 3028217"/>
                  <a:gd name="connsiteY473" fmla="*/ 2123621 h 2962327"/>
                  <a:gd name="connsiteX474" fmla="*/ 1387336 w 3028217"/>
                  <a:gd name="connsiteY474" fmla="*/ 2172198 h 2962327"/>
                  <a:gd name="connsiteX475" fmla="*/ 1434008 w 3028217"/>
                  <a:gd name="connsiteY475" fmla="*/ 2199821 h 2962327"/>
                  <a:gd name="connsiteX476" fmla="*/ 1430198 w 3028217"/>
                  <a:gd name="connsiteY476" fmla="*/ 2282688 h 2962327"/>
                  <a:gd name="connsiteX477" fmla="*/ 1370191 w 3028217"/>
                  <a:gd name="connsiteY477" fmla="*/ 2373176 h 2962327"/>
                  <a:gd name="connsiteX478" fmla="*/ 1358761 w 3028217"/>
                  <a:gd name="connsiteY478" fmla="*/ 2423658 h 2962327"/>
                  <a:gd name="connsiteX479" fmla="*/ 1327328 w 3028217"/>
                  <a:gd name="connsiteY479" fmla="*/ 2600823 h 2962327"/>
                  <a:gd name="connsiteX480" fmla="*/ 1293991 w 3028217"/>
                  <a:gd name="connsiteY480" fmla="*/ 2626541 h 2962327"/>
                  <a:gd name="connsiteX481" fmla="*/ 1218743 w 3028217"/>
                  <a:gd name="connsiteY481" fmla="*/ 2661783 h 2962327"/>
                  <a:gd name="connsiteX482" fmla="*/ 1193026 w 3028217"/>
                  <a:gd name="connsiteY482" fmla="*/ 2710361 h 2962327"/>
                  <a:gd name="connsiteX483" fmla="*/ 1164451 w 3028217"/>
                  <a:gd name="connsiteY483" fmla="*/ 2832281 h 2962327"/>
                  <a:gd name="connsiteX484" fmla="*/ 1122541 w 3028217"/>
                  <a:gd name="connsiteY484" fmla="*/ 2910386 h 2962327"/>
                  <a:gd name="connsiteX485" fmla="*/ 1095871 w 3028217"/>
                  <a:gd name="connsiteY485" fmla="*/ 2929436 h 2962327"/>
                  <a:gd name="connsiteX486" fmla="*/ 1061581 w 3028217"/>
                  <a:gd name="connsiteY486" fmla="*/ 2922768 h 2962327"/>
                  <a:gd name="connsiteX487" fmla="*/ 1047293 w 3028217"/>
                  <a:gd name="connsiteY487" fmla="*/ 2929436 h 2962327"/>
                  <a:gd name="connsiteX488" fmla="*/ 1061581 w 3028217"/>
                  <a:gd name="connsiteY488" fmla="*/ 2956106 h 2962327"/>
                  <a:gd name="connsiteX489" fmla="*/ 1040626 w 3028217"/>
                  <a:gd name="connsiteY489" fmla="*/ 2959916 h 2962327"/>
                  <a:gd name="connsiteX490" fmla="*/ 783451 w 3028217"/>
                  <a:gd name="connsiteY490" fmla="*/ 2850378 h 2962327"/>
                  <a:gd name="connsiteX491" fmla="*/ 752971 w 3028217"/>
                  <a:gd name="connsiteY491" fmla="*/ 2805611 h 2962327"/>
                  <a:gd name="connsiteX492" fmla="*/ 737731 w 3028217"/>
                  <a:gd name="connsiteY492" fmla="*/ 2765606 h 2962327"/>
                  <a:gd name="connsiteX493" fmla="*/ 721538 w 3028217"/>
                  <a:gd name="connsiteY493" fmla="*/ 2564628 h 2962327"/>
                  <a:gd name="connsiteX494" fmla="*/ 670103 w 3028217"/>
                  <a:gd name="connsiteY494" fmla="*/ 2492238 h 2962327"/>
                  <a:gd name="connsiteX495" fmla="*/ 539611 w 3028217"/>
                  <a:gd name="connsiteY495" fmla="*/ 2337933 h 2962327"/>
                  <a:gd name="connsiteX496" fmla="*/ 473888 w 3028217"/>
                  <a:gd name="connsiteY496" fmla="*/ 2221728 h 2962327"/>
                  <a:gd name="connsiteX497" fmla="*/ 468173 w 3028217"/>
                  <a:gd name="connsiteY497" fmla="*/ 2148386 h 2962327"/>
                  <a:gd name="connsiteX498" fmla="*/ 471983 w 3028217"/>
                  <a:gd name="connsiteY498" fmla="*/ 2122668 h 2962327"/>
                  <a:gd name="connsiteX499" fmla="*/ 493891 w 3028217"/>
                  <a:gd name="connsiteY499" fmla="*/ 2021703 h 2962327"/>
                  <a:gd name="connsiteX500" fmla="*/ 538658 w 3028217"/>
                  <a:gd name="connsiteY500" fmla="*/ 1907403 h 2962327"/>
                  <a:gd name="connsiteX501" fmla="*/ 524371 w 3028217"/>
                  <a:gd name="connsiteY501" fmla="*/ 1854063 h 2962327"/>
                  <a:gd name="connsiteX502" fmla="*/ 499606 w 3028217"/>
                  <a:gd name="connsiteY502" fmla="*/ 1853111 h 2962327"/>
                  <a:gd name="connsiteX503" fmla="*/ 459601 w 3028217"/>
                  <a:gd name="connsiteY503" fmla="*/ 1860731 h 2962327"/>
                  <a:gd name="connsiteX504" fmla="*/ 408166 w 3028217"/>
                  <a:gd name="connsiteY504" fmla="*/ 1827393 h 2962327"/>
                  <a:gd name="connsiteX505" fmla="*/ 354826 w 3028217"/>
                  <a:gd name="connsiteY505" fmla="*/ 1742621 h 2962327"/>
                  <a:gd name="connsiteX506" fmla="*/ 322441 w 3028217"/>
                  <a:gd name="connsiteY506" fmla="*/ 1715951 h 2962327"/>
                  <a:gd name="connsiteX507" fmla="*/ 234811 w 3028217"/>
                  <a:gd name="connsiteY507" fmla="*/ 1658801 h 2962327"/>
                  <a:gd name="connsiteX508" fmla="*/ 206236 w 3028217"/>
                  <a:gd name="connsiteY508" fmla="*/ 1644513 h 2962327"/>
                  <a:gd name="connsiteX509" fmla="*/ 116701 w 3028217"/>
                  <a:gd name="connsiteY509" fmla="*/ 1622606 h 2962327"/>
                  <a:gd name="connsiteX510" fmla="*/ 28118 w 3028217"/>
                  <a:gd name="connsiteY510" fmla="*/ 1557836 h 2962327"/>
                  <a:gd name="connsiteX511" fmla="*/ 12878 w 3028217"/>
                  <a:gd name="connsiteY511" fmla="*/ 1499733 h 2962327"/>
                  <a:gd name="connsiteX512" fmla="*/ 10021 w 3028217"/>
                  <a:gd name="connsiteY512" fmla="*/ 1446393 h 2962327"/>
                  <a:gd name="connsiteX513" fmla="*/ 5258 w 3028217"/>
                  <a:gd name="connsiteY513" fmla="*/ 1410198 h 2962327"/>
                  <a:gd name="connsiteX514" fmla="*/ 45263 w 3028217"/>
                  <a:gd name="connsiteY514" fmla="*/ 1105398 h 2962327"/>
                  <a:gd name="connsiteX515" fmla="*/ 304343 w 3028217"/>
                  <a:gd name="connsiteY515" fmla="*/ 581523 h 2962327"/>
                  <a:gd name="connsiteX516" fmla="*/ 548183 w 3028217"/>
                  <a:gd name="connsiteY516" fmla="*/ 329111 h 2962327"/>
                  <a:gd name="connsiteX517" fmla="*/ 617716 w 3028217"/>
                  <a:gd name="connsiteY517" fmla="*/ 317681 h 2962327"/>
                  <a:gd name="connsiteX518" fmla="*/ 631051 w 3028217"/>
                  <a:gd name="connsiteY518" fmla="*/ 309108 h 2962327"/>
                  <a:gd name="connsiteX519" fmla="*/ 692011 w 3028217"/>
                  <a:gd name="connsiteY519" fmla="*/ 299583 h 2962327"/>
                  <a:gd name="connsiteX520" fmla="*/ 756781 w 3028217"/>
                  <a:gd name="connsiteY520" fmla="*/ 316728 h 2962327"/>
                  <a:gd name="connsiteX521" fmla="*/ 780593 w 3028217"/>
                  <a:gd name="connsiteY521" fmla="*/ 315776 h 2962327"/>
                  <a:gd name="connsiteX522" fmla="*/ 797738 w 3028217"/>
                  <a:gd name="connsiteY522" fmla="*/ 314823 h 2962327"/>
                  <a:gd name="connsiteX523" fmla="*/ 831076 w 3028217"/>
                  <a:gd name="connsiteY523" fmla="*/ 316728 h 2962327"/>
                  <a:gd name="connsiteX524" fmla="*/ 841553 w 3028217"/>
                  <a:gd name="connsiteY524" fmla="*/ 277676 h 2962327"/>
                  <a:gd name="connsiteX525" fmla="*/ 852031 w 3028217"/>
                  <a:gd name="connsiteY525" fmla="*/ 259578 h 2962327"/>
                  <a:gd name="connsiteX526" fmla="*/ 867152 w 3028217"/>
                  <a:gd name="connsiteY526" fmla="*/ 248624 h 2962327"/>
                  <a:gd name="connsiteX527" fmla="*/ 876026 w 3028217"/>
                  <a:gd name="connsiteY527" fmla="*/ 238011 h 2962327"/>
                  <a:gd name="connsiteX528" fmla="*/ 858921 w 3028217"/>
                  <a:gd name="connsiteY528" fmla="*/ 241392 h 2962327"/>
                  <a:gd name="connsiteX529" fmla="*/ 821551 w 3028217"/>
                  <a:gd name="connsiteY529" fmla="*/ 210048 h 2962327"/>
                  <a:gd name="connsiteX530" fmla="*/ 857746 w 3028217"/>
                  <a:gd name="connsiteY530" fmla="*/ 190998 h 2962327"/>
                  <a:gd name="connsiteX531" fmla="*/ 873343 w 3028217"/>
                  <a:gd name="connsiteY531" fmla="*/ 184331 h 2962327"/>
                  <a:gd name="connsiteX532" fmla="*/ 798215 w 3028217"/>
                  <a:gd name="connsiteY532" fmla="*/ 181949 h 2962327"/>
                  <a:gd name="connsiteX533" fmla="*/ 805359 w 3028217"/>
                  <a:gd name="connsiteY533" fmla="*/ 187188 h 2962327"/>
                  <a:gd name="connsiteX534" fmla="*/ 795834 w 3028217"/>
                  <a:gd name="connsiteY534" fmla="*/ 196713 h 2962327"/>
                  <a:gd name="connsiteX535" fmla="*/ 788214 w 3028217"/>
                  <a:gd name="connsiteY535" fmla="*/ 182426 h 2962327"/>
                  <a:gd name="connsiteX536" fmla="*/ 798215 w 3028217"/>
                  <a:gd name="connsiteY536" fmla="*/ 181949 h 2962327"/>
                  <a:gd name="connsiteX537" fmla="*/ 938708 w 3028217"/>
                  <a:gd name="connsiteY537" fmla="*/ 121466 h 2962327"/>
                  <a:gd name="connsiteX538" fmla="*/ 952043 w 3028217"/>
                  <a:gd name="connsiteY538" fmla="*/ 141468 h 2962327"/>
                  <a:gd name="connsiteX539" fmla="*/ 951037 w 3028217"/>
                  <a:gd name="connsiteY539" fmla="*/ 142501 h 2962327"/>
                  <a:gd name="connsiteX540" fmla="*/ 953949 w 3028217"/>
                  <a:gd name="connsiteY540" fmla="*/ 140516 h 2962327"/>
                  <a:gd name="connsiteX541" fmla="*/ 952996 w 3028217"/>
                  <a:gd name="connsiteY541" fmla="*/ 148136 h 2962327"/>
                  <a:gd name="connsiteX542" fmla="*/ 952996 w 3028217"/>
                  <a:gd name="connsiteY542" fmla="*/ 169091 h 2962327"/>
                  <a:gd name="connsiteX543" fmla="*/ 944424 w 3028217"/>
                  <a:gd name="connsiteY543" fmla="*/ 159804 h 2962327"/>
                  <a:gd name="connsiteX544" fmla="*/ 933131 w 3028217"/>
                  <a:gd name="connsiteY544" fmla="*/ 154863 h 2962327"/>
                  <a:gd name="connsiteX545" fmla="*/ 931088 w 3028217"/>
                  <a:gd name="connsiteY545" fmla="*/ 155756 h 2962327"/>
                  <a:gd name="connsiteX546" fmla="*/ 930136 w 3028217"/>
                  <a:gd name="connsiteY546" fmla="*/ 155756 h 2962327"/>
                  <a:gd name="connsiteX547" fmla="*/ 918706 w 3028217"/>
                  <a:gd name="connsiteY547" fmla="*/ 144326 h 2962327"/>
                  <a:gd name="connsiteX548" fmla="*/ 931088 w 3028217"/>
                  <a:gd name="connsiteY548" fmla="*/ 122418 h 2962327"/>
                  <a:gd name="connsiteX549" fmla="*/ 938708 w 3028217"/>
                  <a:gd name="connsiteY549" fmla="*/ 121466 h 2962327"/>
                  <a:gd name="connsiteX550" fmla="*/ 925373 w 3028217"/>
                  <a:gd name="connsiteY550" fmla="*/ 107178 h 2962327"/>
                  <a:gd name="connsiteX551" fmla="*/ 938708 w 3028217"/>
                  <a:gd name="connsiteY551" fmla="*/ 121465 h 2962327"/>
                  <a:gd name="connsiteX552" fmla="*/ 935851 w 3028217"/>
                  <a:gd name="connsiteY552" fmla="*/ 121465 h 2962327"/>
                  <a:gd name="connsiteX553" fmla="*/ 932993 w 3028217"/>
                  <a:gd name="connsiteY553" fmla="*/ 121465 h 2962327"/>
                  <a:gd name="connsiteX554" fmla="*/ 901561 w 3028217"/>
                  <a:gd name="connsiteY554" fmla="*/ 123370 h 2962327"/>
                  <a:gd name="connsiteX555" fmla="*/ 925373 w 3028217"/>
                  <a:gd name="connsiteY555" fmla="*/ 107178 h 2962327"/>
                  <a:gd name="connsiteX556" fmla="*/ 1021576 w 3028217"/>
                  <a:gd name="connsiteY556" fmla="*/ 71936 h 2962327"/>
                  <a:gd name="connsiteX557" fmla="*/ 1031101 w 3028217"/>
                  <a:gd name="connsiteY557" fmla="*/ 97653 h 2962327"/>
                  <a:gd name="connsiteX558" fmla="*/ 1000621 w 3028217"/>
                  <a:gd name="connsiteY558" fmla="*/ 92891 h 2962327"/>
                  <a:gd name="connsiteX559" fmla="*/ 1007288 w 3028217"/>
                  <a:gd name="connsiteY559" fmla="*/ 79556 h 2962327"/>
                  <a:gd name="connsiteX560" fmla="*/ 1021576 w 3028217"/>
                  <a:gd name="connsiteY560" fmla="*/ 71936 h 2962327"/>
                  <a:gd name="connsiteX561" fmla="*/ 1113849 w 3028217"/>
                  <a:gd name="connsiteY561" fmla="*/ 40265 h 2962327"/>
                  <a:gd name="connsiteX562" fmla="*/ 1159689 w 3028217"/>
                  <a:gd name="connsiteY562" fmla="*/ 51933 h 2962327"/>
                  <a:gd name="connsiteX563" fmla="*/ 1151116 w 3028217"/>
                  <a:gd name="connsiteY563" fmla="*/ 84318 h 2962327"/>
                  <a:gd name="connsiteX564" fmla="*/ 1111111 w 3028217"/>
                  <a:gd name="connsiteY564" fmla="*/ 92891 h 2962327"/>
                  <a:gd name="connsiteX565" fmla="*/ 1070153 w 3028217"/>
                  <a:gd name="connsiteY565" fmla="*/ 58601 h 2962327"/>
                  <a:gd name="connsiteX566" fmla="*/ 1113849 w 3028217"/>
                  <a:gd name="connsiteY566" fmla="*/ 40265 h 2962327"/>
                  <a:gd name="connsiteX567" fmla="*/ 1400760 w 3028217"/>
                  <a:gd name="connsiteY567" fmla="*/ 96 h 2962327"/>
                  <a:gd name="connsiteX568" fmla="*/ 1476871 w 3028217"/>
                  <a:gd name="connsiteY568" fmla="*/ 5260 h 2962327"/>
                  <a:gd name="connsiteX569" fmla="*/ 1611174 w 3028217"/>
                  <a:gd name="connsiteY569" fmla="*/ 9070 h 2962327"/>
                  <a:gd name="connsiteX570" fmla="*/ 1619746 w 3028217"/>
                  <a:gd name="connsiteY570" fmla="*/ 17643 h 2962327"/>
                  <a:gd name="connsiteX571" fmla="*/ 1646416 w 3028217"/>
                  <a:gd name="connsiteY571" fmla="*/ 28120 h 2962327"/>
                  <a:gd name="connsiteX572" fmla="*/ 1667371 w 3028217"/>
                  <a:gd name="connsiteY572" fmla="*/ 31930 h 2962327"/>
                  <a:gd name="connsiteX573" fmla="*/ 1742261 w 3028217"/>
                  <a:gd name="connsiteY573" fmla="*/ 11690 h 2962327"/>
                  <a:gd name="connsiteX574" fmla="*/ 1820723 w 3028217"/>
                  <a:gd name="connsiteY574" fmla="*/ 30025 h 2962327"/>
                  <a:gd name="connsiteX575" fmla="*/ 1901686 w 3028217"/>
                  <a:gd name="connsiteY575" fmla="*/ 45265 h 2962327"/>
                  <a:gd name="connsiteX576" fmla="*/ 1894066 w 3028217"/>
                  <a:gd name="connsiteY576" fmla="*/ 69078 h 2962327"/>
                  <a:gd name="connsiteX577" fmla="*/ 1955978 w 3028217"/>
                  <a:gd name="connsiteY577" fmla="*/ 55743 h 2962327"/>
                  <a:gd name="connsiteX578" fmla="*/ 1954073 w 3028217"/>
                  <a:gd name="connsiteY578" fmla="*/ 71935 h 2962327"/>
                  <a:gd name="connsiteX579" fmla="*/ 1935976 w 3028217"/>
                  <a:gd name="connsiteY579" fmla="*/ 103368 h 2962327"/>
                  <a:gd name="connsiteX580" fmla="*/ 1949311 w 3028217"/>
                  <a:gd name="connsiteY580" fmla="*/ 161470 h 2962327"/>
                  <a:gd name="connsiteX581" fmla="*/ 1894066 w 3028217"/>
                  <a:gd name="connsiteY581" fmla="*/ 171948 h 2962327"/>
                  <a:gd name="connsiteX582" fmla="*/ 1913116 w 3028217"/>
                  <a:gd name="connsiteY582" fmla="*/ 183378 h 2962327"/>
                  <a:gd name="connsiteX583" fmla="*/ 1907401 w 3028217"/>
                  <a:gd name="connsiteY583" fmla="*/ 196713 h 2962327"/>
                  <a:gd name="connsiteX584" fmla="*/ 1873111 w 3028217"/>
                  <a:gd name="connsiteY584" fmla="*/ 245290 h 2962327"/>
                  <a:gd name="connsiteX585" fmla="*/ 1866443 w 3028217"/>
                  <a:gd name="connsiteY585" fmla="*/ 267198 h 2962327"/>
                  <a:gd name="connsiteX586" fmla="*/ 1851203 w 3028217"/>
                  <a:gd name="connsiteY586" fmla="*/ 270055 h 2962327"/>
                  <a:gd name="connsiteX587" fmla="*/ 1866443 w 3028217"/>
                  <a:gd name="connsiteY587" fmla="*/ 313870 h 2962327"/>
                  <a:gd name="connsiteX588" fmla="*/ 1843583 w 3028217"/>
                  <a:gd name="connsiteY588" fmla="*/ 319585 h 2962327"/>
                  <a:gd name="connsiteX589" fmla="*/ 1819771 w 3028217"/>
                  <a:gd name="connsiteY589" fmla="*/ 300535 h 2962327"/>
                  <a:gd name="connsiteX590" fmla="*/ 1788338 w 3028217"/>
                  <a:gd name="connsiteY590" fmla="*/ 313870 h 2962327"/>
                  <a:gd name="connsiteX591" fmla="*/ 1800721 w 3028217"/>
                  <a:gd name="connsiteY591" fmla="*/ 315775 h 2962327"/>
                  <a:gd name="connsiteX592" fmla="*/ 1823581 w 3028217"/>
                  <a:gd name="connsiteY592" fmla="*/ 314823 h 2962327"/>
                  <a:gd name="connsiteX593" fmla="*/ 1833106 w 3028217"/>
                  <a:gd name="connsiteY593" fmla="*/ 317680 h 2962327"/>
                  <a:gd name="connsiteX594" fmla="*/ 1838821 w 3028217"/>
                  <a:gd name="connsiteY594" fmla="*/ 334825 h 2962327"/>
                  <a:gd name="connsiteX595" fmla="*/ 1715948 w 3028217"/>
                  <a:gd name="connsiteY595" fmla="*/ 370068 h 2962327"/>
                  <a:gd name="connsiteX596" fmla="*/ 1691183 w 3028217"/>
                  <a:gd name="connsiteY596" fmla="*/ 379593 h 2962327"/>
                  <a:gd name="connsiteX597" fmla="*/ 1586408 w 3028217"/>
                  <a:gd name="connsiteY597" fmla="*/ 430075 h 2962327"/>
                  <a:gd name="connsiteX598" fmla="*/ 1542593 w 3028217"/>
                  <a:gd name="connsiteY598" fmla="*/ 468175 h 2962327"/>
                  <a:gd name="connsiteX599" fmla="*/ 1480681 w 3028217"/>
                  <a:gd name="connsiteY599" fmla="*/ 555805 h 2962327"/>
                  <a:gd name="connsiteX600" fmla="*/ 1462583 w 3028217"/>
                  <a:gd name="connsiteY600" fmla="*/ 562473 h 2962327"/>
                  <a:gd name="connsiteX601" fmla="*/ 1385431 w 3028217"/>
                  <a:gd name="connsiteY601" fmla="*/ 462460 h 2962327"/>
                  <a:gd name="connsiteX602" fmla="*/ 1379716 w 3028217"/>
                  <a:gd name="connsiteY602" fmla="*/ 398643 h 2962327"/>
                  <a:gd name="connsiteX603" fmla="*/ 1441628 w 3028217"/>
                  <a:gd name="connsiteY603" fmla="*/ 335778 h 2962327"/>
                  <a:gd name="connsiteX604" fmla="*/ 1449248 w 3028217"/>
                  <a:gd name="connsiteY604" fmla="*/ 321490 h 2962327"/>
                  <a:gd name="connsiteX605" fmla="*/ 1461631 w 3028217"/>
                  <a:gd name="connsiteY605" fmla="*/ 300535 h 2962327"/>
                  <a:gd name="connsiteX606" fmla="*/ 1412101 w 3028217"/>
                  <a:gd name="connsiteY606" fmla="*/ 280533 h 2962327"/>
                  <a:gd name="connsiteX607" fmla="*/ 1434961 w 3028217"/>
                  <a:gd name="connsiteY607" fmla="*/ 215763 h 2962327"/>
                  <a:gd name="connsiteX608" fmla="*/ 1371143 w 3028217"/>
                  <a:gd name="connsiteY608" fmla="*/ 160518 h 2962327"/>
                  <a:gd name="connsiteX609" fmla="*/ 1331138 w 3028217"/>
                  <a:gd name="connsiteY609" fmla="*/ 162423 h 2962327"/>
                  <a:gd name="connsiteX610" fmla="*/ 1303516 w 3028217"/>
                  <a:gd name="connsiteY610" fmla="*/ 150040 h 2962327"/>
                  <a:gd name="connsiteX611" fmla="*/ 1313993 w 3028217"/>
                  <a:gd name="connsiteY611" fmla="*/ 130038 h 2962327"/>
                  <a:gd name="connsiteX612" fmla="*/ 1313041 w 3028217"/>
                  <a:gd name="connsiteY612" fmla="*/ 121465 h 2962327"/>
                  <a:gd name="connsiteX613" fmla="*/ 1323518 w 3028217"/>
                  <a:gd name="connsiteY613" fmla="*/ 96700 h 2962327"/>
                  <a:gd name="connsiteX614" fmla="*/ 1387336 w 3028217"/>
                  <a:gd name="connsiteY614" fmla="*/ 88128 h 2962327"/>
                  <a:gd name="connsiteX615" fmla="*/ 1394003 w 3028217"/>
                  <a:gd name="connsiteY615" fmla="*/ 68125 h 2962327"/>
                  <a:gd name="connsiteX616" fmla="*/ 1445438 w 3028217"/>
                  <a:gd name="connsiteY616" fmla="*/ 41455 h 2962327"/>
                  <a:gd name="connsiteX617" fmla="*/ 1471104 w 3028217"/>
                  <a:gd name="connsiteY617" fmla="*/ 35589 h 2962327"/>
                  <a:gd name="connsiteX618" fmla="*/ 1469608 w 3028217"/>
                  <a:gd name="connsiteY618" fmla="*/ 35026 h 2962327"/>
                  <a:gd name="connsiteX619" fmla="*/ 1456869 w 3028217"/>
                  <a:gd name="connsiteY619" fmla="*/ 34788 h 2962327"/>
                  <a:gd name="connsiteX620" fmla="*/ 1365429 w 3028217"/>
                  <a:gd name="connsiteY620" fmla="*/ 60505 h 2962327"/>
                  <a:gd name="connsiteX621" fmla="*/ 1208266 w 3028217"/>
                  <a:gd name="connsiteY621" fmla="*/ 122418 h 2962327"/>
                  <a:gd name="connsiteX622" fmla="*/ 1175881 w 3028217"/>
                  <a:gd name="connsiteY622" fmla="*/ 122418 h 2962327"/>
                  <a:gd name="connsiteX623" fmla="*/ 1187311 w 3028217"/>
                  <a:gd name="connsiteY623" fmla="*/ 142420 h 2962327"/>
                  <a:gd name="connsiteX624" fmla="*/ 1180644 w 3028217"/>
                  <a:gd name="connsiteY624" fmla="*/ 149088 h 2962327"/>
                  <a:gd name="connsiteX625" fmla="*/ 1158647 w 3028217"/>
                  <a:gd name="connsiteY625" fmla="*/ 153642 h 2962327"/>
                  <a:gd name="connsiteX626" fmla="*/ 1143520 w 3028217"/>
                  <a:gd name="connsiteY626" fmla="*/ 152466 h 2962327"/>
                  <a:gd name="connsiteX627" fmla="*/ 1148259 w 3028217"/>
                  <a:gd name="connsiteY627" fmla="*/ 153731 h 2962327"/>
                  <a:gd name="connsiteX628" fmla="*/ 1152069 w 3028217"/>
                  <a:gd name="connsiteY628" fmla="*/ 175758 h 2962327"/>
                  <a:gd name="connsiteX629" fmla="*/ 1029196 w 3028217"/>
                  <a:gd name="connsiteY629" fmla="*/ 182425 h 2962327"/>
                  <a:gd name="connsiteX630" fmla="*/ 1006336 w 3028217"/>
                  <a:gd name="connsiteY630" fmla="*/ 148135 h 2962327"/>
                  <a:gd name="connsiteX631" fmla="*/ 995859 w 3028217"/>
                  <a:gd name="connsiteY631" fmla="*/ 134800 h 2962327"/>
                  <a:gd name="connsiteX632" fmla="*/ 987286 w 3028217"/>
                  <a:gd name="connsiteY632" fmla="*/ 114798 h 2962327"/>
                  <a:gd name="connsiteX633" fmla="*/ 1049199 w 3028217"/>
                  <a:gd name="connsiteY633" fmla="*/ 134800 h 2962327"/>
                  <a:gd name="connsiteX634" fmla="*/ 1064439 w 3028217"/>
                  <a:gd name="connsiteY634" fmla="*/ 149088 h 2962327"/>
                  <a:gd name="connsiteX635" fmla="*/ 1095871 w 3028217"/>
                  <a:gd name="connsiteY635" fmla="*/ 149326 h 2962327"/>
                  <a:gd name="connsiteX636" fmla="*/ 1106484 w 3028217"/>
                  <a:gd name="connsiteY636" fmla="*/ 148924 h 2962327"/>
                  <a:gd name="connsiteX637" fmla="*/ 1093014 w 3028217"/>
                  <a:gd name="connsiteY637" fmla="*/ 149088 h 2962327"/>
                  <a:gd name="connsiteX638" fmla="*/ 1062534 w 3028217"/>
                  <a:gd name="connsiteY638" fmla="*/ 131943 h 2962327"/>
                  <a:gd name="connsiteX639" fmla="*/ 1133971 w 3028217"/>
                  <a:gd name="connsiteY639" fmla="*/ 110988 h 2962327"/>
                  <a:gd name="connsiteX640" fmla="*/ 1158736 w 3028217"/>
                  <a:gd name="connsiteY640" fmla="*/ 88128 h 2962327"/>
                  <a:gd name="connsiteX641" fmla="*/ 1173024 w 3028217"/>
                  <a:gd name="connsiteY641" fmla="*/ 73840 h 2962327"/>
                  <a:gd name="connsiteX642" fmla="*/ 1214934 w 3028217"/>
                  <a:gd name="connsiteY642" fmla="*/ 54790 h 2962327"/>
                  <a:gd name="connsiteX643" fmla="*/ 1275894 w 3028217"/>
                  <a:gd name="connsiteY643" fmla="*/ 44313 h 2962327"/>
                  <a:gd name="connsiteX644" fmla="*/ 1211124 w 3028217"/>
                  <a:gd name="connsiteY644" fmla="*/ 51933 h 2962327"/>
                  <a:gd name="connsiteX645" fmla="*/ 1174929 w 3028217"/>
                  <a:gd name="connsiteY645" fmla="*/ 39550 h 2962327"/>
                  <a:gd name="connsiteX646" fmla="*/ 1174929 w 3028217"/>
                  <a:gd name="connsiteY646" fmla="*/ 26215 h 2962327"/>
                  <a:gd name="connsiteX647" fmla="*/ 1400760 w 3028217"/>
                  <a:gd name="connsiteY647" fmla="*/ 96 h 296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</a:cxnLst>
                <a:rect l="l" t="t" r="r" b="b"/>
                <a:pathLst>
                  <a:path w="3028217" h="2962327">
                    <a:moveTo>
                      <a:pt x="2863236" y="2049564"/>
                    </a:moveTo>
                    <a:cubicBezTo>
                      <a:pt x="2854902" y="2049564"/>
                      <a:pt x="2847996" y="2053612"/>
                      <a:pt x="2844662" y="2065518"/>
                    </a:cubicBezTo>
                    <a:cubicBezTo>
                      <a:pt x="2840852" y="2080758"/>
                      <a:pt x="2821802" y="2104571"/>
                      <a:pt x="2847519" y="2116953"/>
                    </a:cubicBezTo>
                    <a:cubicBezTo>
                      <a:pt x="2878000" y="2131241"/>
                      <a:pt x="2877047" y="2098856"/>
                      <a:pt x="2887525" y="2084568"/>
                    </a:cubicBezTo>
                    <a:cubicBezTo>
                      <a:pt x="2888477" y="2083616"/>
                      <a:pt x="2889430" y="2080758"/>
                      <a:pt x="2890382" y="2078853"/>
                    </a:cubicBezTo>
                    <a:cubicBezTo>
                      <a:pt x="2895144" y="2071233"/>
                      <a:pt x="2896097" y="2064566"/>
                      <a:pt x="2890382" y="2057898"/>
                    </a:cubicBezTo>
                    <a:cubicBezTo>
                      <a:pt x="2881334" y="2053612"/>
                      <a:pt x="2871571" y="2049564"/>
                      <a:pt x="2863236" y="2049564"/>
                    </a:cubicBezTo>
                    <a:close/>
                    <a:moveTo>
                      <a:pt x="2453184" y="1703568"/>
                    </a:moveTo>
                    <a:cubicBezTo>
                      <a:pt x="2446516" y="1700711"/>
                      <a:pt x="2442706" y="1708331"/>
                      <a:pt x="2444611" y="1714046"/>
                    </a:cubicBezTo>
                    <a:cubicBezTo>
                      <a:pt x="2448421" y="1725476"/>
                      <a:pt x="2452231" y="1738811"/>
                      <a:pt x="2467471" y="1740716"/>
                    </a:cubicBezTo>
                    <a:cubicBezTo>
                      <a:pt x="2475091" y="1741668"/>
                      <a:pt x="2480806" y="1736906"/>
                      <a:pt x="2482711" y="1728333"/>
                    </a:cubicBezTo>
                    <a:cubicBezTo>
                      <a:pt x="2473186" y="1720713"/>
                      <a:pt x="2463661" y="1710236"/>
                      <a:pt x="2453184" y="1703568"/>
                    </a:cubicBezTo>
                    <a:close/>
                    <a:moveTo>
                      <a:pt x="802501" y="1583553"/>
                    </a:moveTo>
                    <a:cubicBezTo>
                      <a:pt x="805359" y="1585458"/>
                      <a:pt x="811074" y="1586410"/>
                      <a:pt x="812026" y="1589268"/>
                    </a:cubicBezTo>
                    <a:cubicBezTo>
                      <a:pt x="814884" y="1596888"/>
                      <a:pt x="807264" y="1597840"/>
                      <a:pt x="802501" y="1599745"/>
                    </a:cubicBezTo>
                    <a:cubicBezTo>
                      <a:pt x="797739" y="1601650"/>
                      <a:pt x="792976" y="1598793"/>
                      <a:pt x="792024" y="1594030"/>
                    </a:cubicBezTo>
                    <a:cubicBezTo>
                      <a:pt x="788214" y="1586410"/>
                      <a:pt x="794881" y="1585458"/>
                      <a:pt x="802501" y="1583553"/>
                    </a:cubicBezTo>
                    <a:close/>
                    <a:moveTo>
                      <a:pt x="573901" y="1577838"/>
                    </a:moveTo>
                    <a:cubicBezTo>
                      <a:pt x="581521" y="1579743"/>
                      <a:pt x="588189" y="1582600"/>
                      <a:pt x="592951" y="1589268"/>
                    </a:cubicBezTo>
                    <a:cubicBezTo>
                      <a:pt x="592951" y="1594982"/>
                      <a:pt x="589141" y="1596888"/>
                      <a:pt x="584379" y="1596888"/>
                    </a:cubicBezTo>
                    <a:cubicBezTo>
                      <a:pt x="575806" y="1597840"/>
                      <a:pt x="568186" y="1595935"/>
                      <a:pt x="565329" y="1587363"/>
                    </a:cubicBezTo>
                    <a:cubicBezTo>
                      <a:pt x="562471" y="1580695"/>
                      <a:pt x="568186" y="1576885"/>
                      <a:pt x="573901" y="1577838"/>
                    </a:cubicBezTo>
                    <a:close/>
                    <a:moveTo>
                      <a:pt x="698678" y="1550216"/>
                    </a:moveTo>
                    <a:cubicBezTo>
                      <a:pt x="729158" y="1545453"/>
                      <a:pt x="746303" y="1560693"/>
                      <a:pt x="763448" y="1592126"/>
                    </a:cubicBezTo>
                    <a:cubicBezTo>
                      <a:pt x="731063" y="1576886"/>
                      <a:pt x="706298" y="1611176"/>
                      <a:pt x="678676" y="1592126"/>
                    </a:cubicBezTo>
                    <a:cubicBezTo>
                      <a:pt x="675818" y="1573076"/>
                      <a:pt x="667246" y="1551168"/>
                      <a:pt x="698678" y="1550216"/>
                    </a:cubicBezTo>
                    <a:close/>
                    <a:moveTo>
                      <a:pt x="492939" y="1460681"/>
                    </a:moveTo>
                    <a:cubicBezTo>
                      <a:pt x="518656" y="1456871"/>
                      <a:pt x="541516" y="1464491"/>
                      <a:pt x="562471" y="1479731"/>
                    </a:cubicBezTo>
                    <a:cubicBezTo>
                      <a:pt x="590094" y="1499733"/>
                      <a:pt x="618669" y="1515926"/>
                      <a:pt x="646291" y="1537833"/>
                    </a:cubicBezTo>
                    <a:cubicBezTo>
                      <a:pt x="620574" y="1545453"/>
                      <a:pt x="593904" y="1560693"/>
                      <a:pt x="577711" y="1525451"/>
                    </a:cubicBezTo>
                    <a:cubicBezTo>
                      <a:pt x="567234" y="1503543"/>
                      <a:pt x="541516" y="1503543"/>
                      <a:pt x="527229" y="1487351"/>
                    </a:cubicBezTo>
                    <a:lnTo>
                      <a:pt x="525032" y="1486533"/>
                    </a:lnTo>
                    <a:lnTo>
                      <a:pt x="527229" y="1488303"/>
                    </a:lnTo>
                    <a:cubicBezTo>
                      <a:pt x="502464" y="1486398"/>
                      <a:pt x="475794" y="1465443"/>
                      <a:pt x="451029" y="1494971"/>
                    </a:cubicBezTo>
                    <a:cubicBezTo>
                      <a:pt x="453886" y="1467348"/>
                      <a:pt x="471984" y="1461633"/>
                      <a:pt x="492939" y="1460681"/>
                    </a:cubicBezTo>
                    <a:close/>
                    <a:moveTo>
                      <a:pt x="592475" y="1413889"/>
                    </a:moveTo>
                    <a:cubicBezTo>
                      <a:pt x="594380" y="1414008"/>
                      <a:pt x="596285" y="1414485"/>
                      <a:pt x="596761" y="1414961"/>
                    </a:cubicBezTo>
                    <a:cubicBezTo>
                      <a:pt x="605334" y="1423533"/>
                      <a:pt x="603428" y="1433058"/>
                      <a:pt x="595809" y="1447346"/>
                    </a:cubicBezTo>
                    <a:cubicBezTo>
                      <a:pt x="589141" y="1434011"/>
                      <a:pt x="579616" y="1426391"/>
                      <a:pt x="588189" y="1414961"/>
                    </a:cubicBezTo>
                    <a:cubicBezTo>
                      <a:pt x="588665" y="1414009"/>
                      <a:pt x="590570" y="1413770"/>
                      <a:pt x="592475" y="1413889"/>
                    </a:cubicBezTo>
                    <a:close/>
                    <a:moveTo>
                      <a:pt x="2633206" y="1174931"/>
                    </a:moveTo>
                    <a:cubicBezTo>
                      <a:pt x="2646541" y="1176836"/>
                      <a:pt x="2659876" y="1178741"/>
                      <a:pt x="2673211" y="1180646"/>
                    </a:cubicBezTo>
                    <a:cubicBezTo>
                      <a:pt x="2657018" y="1197791"/>
                      <a:pt x="2645588" y="1186361"/>
                      <a:pt x="2633206" y="1174931"/>
                    </a:cubicBezTo>
                    <a:close/>
                    <a:moveTo>
                      <a:pt x="2477948" y="1095873"/>
                    </a:moveTo>
                    <a:cubicBezTo>
                      <a:pt x="2477948" y="1101588"/>
                      <a:pt x="2478901" y="1106350"/>
                      <a:pt x="2484616" y="1110160"/>
                    </a:cubicBezTo>
                    <a:cubicBezTo>
                      <a:pt x="2478901" y="1119685"/>
                      <a:pt x="2464613" y="1121590"/>
                      <a:pt x="2464613" y="1135878"/>
                    </a:cubicBezTo>
                    <a:cubicBezTo>
                      <a:pt x="2464613" y="1153023"/>
                      <a:pt x="2454136" y="1151118"/>
                      <a:pt x="2444611" y="1144450"/>
                    </a:cubicBezTo>
                    <a:cubicBezTo>
                      <a:pt x="2434133" y="1136830"/>
                      <a:pt x="2413178" y="1133020"/>
                      <a:pt x="2415083" y="1119685"/>
                    </a:cubicBezTo>
                    <a:cubicBezTo>
                      <a:pt x="2417941" y="1101588"/>
                      <a:pt x="2436038" y="1116828"/>
                      <a:pt x="2446516" y="1114923"/>
                    </a:cubicBezTo>
                    <a:cubicBezTo>
                      <a:pt x="2458898" y="1112065"/>
                      <a:pt x="2470329" y="1106350"/>
                      <a:pt x="2477948" y="1095873"/>
                    </a:cubicBezTo>
                    <a:close/>
                    <a:moveTo>
                      <a:pt x="2344599" y="1039676"/>
                    </a:moveTo>
                    <a:cubicBezTo>
                      <a:pt x="2358886" y="1039676"/>
                      <a:pt x="2352219" y="1056821"/>
                      <a:pt x="2355076" y="1066346"/>
                    </a:cubicBezTo>
                    <a:cubicBezTo>
                      <a:pt x="2354124" y="1077776"/>
                      <a:pt x="2356981" y="1093016"/>
                      <a:pt x="2341741" y="1092063"/>
                    </a:cubicBezTo>
                    <a:cubicBezTo>
                      <a:pt x="2328406" y="1091111"/>
                      <a:pt x="2329359" y="1075871"/>
                      <a:pt x="2328406" y="1065393"/>
                    </a:cubicBezTo>
                    <a:cubicBezTo>
                      <a:pt x="2327454" y="1053011"/>
                      <a:pt x="2331264" y="1039676"/>
                      <a:pt x="2344599" y="1039676"/>
                    </a:cubicBezTo>
                    <a:close/>
                    <a:moveTo>
                      <a:pt x="699631" y="966334"/>
                    </a:moveTo>
                    <a:cubicBezTo>
                      <a:pt x="671056" y="960619"/>
                      <a:pt x="648196" y="971096"/>
                      <a:pt x="616764" y="992051"/>
                    </a:cubicBezTo>
                    <a:cubicBezTo>
                      <a:pt x="652959" y="990146"/>
                      <a:pt x="677724" y="983478"/>
                      <a:pt x="699631" y="966334"/>
                    </a:cubicBezTo>
                    <a:close/>
                    <a:moveTo>
                      <a:pt x="2786559" y="938711"/>
                    </a:moveTo>
                    <a:cubicBezTo>
                      <a:pt x="2796084" y="944426"/>
                      <a:pt x="2804656" y="939663"/>
                      <a:pt x="2814181" y="938711"/>
                    </a:cubicBezTo>
                    <a:cubicBezTo>
                      <a:pt x="2814181" y="940616"/>
                      <a:pt x="2814181" y="943473"/>
                      <a:pt x="2814181" y="945378"/>
                    </a:cubicBezTo>
                    <a:cubicBezTo>
                      <a:pt x="2803704" y="949188"/>
                      <a:pt x="2791321" y="959666"/>
                      <a:pt x="2786559" y="938711"/>
                    </a:cubicBezTo>
                    <a:close/>
                    <a:moveTo>
                      <a:pt x="737731" y="935019"/>
                    </a:moveTo>
                    <a:cubicBezTo>
                      <a:pt x="726540" y="936091"/>
                      <a:pt x="714872" y="940139"/>
                      <a:pt x="702489" y="951093"/>
                    </a:cubicBezTo>
                    <a:cubicBezTo>
                      <a:pt x="731064" y="951093"/>
                      <a:pt x="753924" y="958713"/>
                      <a:pt x="770116" y="936805"/>
                    </a:cubicBezTo>
                    <a:cubicBezTo>
                      <a:pt x="759639" y="935853"/>
                      <a:pt x="748923" y="933948"/>
                      <a:pt x="737731" y="935019"/>
                    </a:cubicBezTo>
                    <a:close/>
                    <a:moveTo>
                      <a:pt x="619383" y="880251"/>
                    </a:moveTo>
                    <a:cubicBezTo>
                      <a:pt x="616526" y="879417"/>
                      <a:pt x="612477" y="880608"/>
                      <a:pt x="608191" y="882513"/>
                    </a:cubicBezTo>
                    <a:cubicBezTo>
                      <a:pt x="589141" y="887276"/>
                      <a:pt x="539611" y="951093"/>
                      <a:pt x="541516" y="968238"/>
                    </a:cubicBezTo>
                    <a:cubicBezTo>
                      <a:pt x="543421" y="979668"/>
                      <a:pt x="550089" y="980621"/>
                      <a:pt x="558661" y="975858"/>
                    </a:cubicBezTo>
                    <a:cubicBezTo>
                      <a:pt x="569139" y="970143"/>
                      <a:pt x="576759" y="960618"/>
                      <a:pt x="578664" y="949188"/>
                    </a:cubicBezTo>
                    <a:cubicBezTo>
                      <a:pt x="582474" y="920613"/>
                      <a:pt x="601524" y="904421"/>
                      <a:pt x="623431" y="890133"/>
                    </a:cubicBezTo>
                    <a:cubicBezTo>
                      <a:pt x="623907" y="883942"/>
                      <a:pt x="622241" y="881084"/>
                      <a:pt x="619383" y="880251"/>
                    </a:cubicBezTo>
                    <a:close/>
                    <a:moveTo>
                      <a:pt x="659626" y="872036"/>
                    </a:moveTo>
                    <a:cubicBezTo>
                      <a:pt x="653911" y="870131"/>
                      <a:pt x="645339" y="876798"/>
                      <a:pt x="647244" y="879656"/>
                    </a:cubicBezTo>
                    <a:cubicBezTo>
                      <a:pt x="657721" y="901563"/>
                      <a:pt x="632956" y="928233"/>
                      <a:pt x="657721" y="950141"/>
                    </a:cubicBezTo>
                    <a:cubicBezTo>
                      <a:pt x="667246" y="936806"/>
                      <a:pt x="676771" y="926328"/>
                      <a:pt x="683439" y="913946"/>
                    </a:cubicBezTo>
                    <a:cubicBezTo>
                      <a:pt x="691059" y="897753"/>
                      <a:pt x="704394" y="924423"/>
                      <a:pt x="711061" y="910136"/>
                    </a:cubicBezTo>
                    <a:cubicBezTo>
                      <a:pt x="713919" y="903468"/>
                      <a:pt x="713919" y="896801"/>
                      <a:pt x="709156" y="891086"/>
                    </a:cubicBezTo>
                    <a:cubicBezTo>
                      <a:pt x="696774" y="875846"/>
                      <a:pt x="676771" y="876798"/>
                      <a:pt x="659626" y="872036"/>
                    </a:cubicBezTo>
                    <a:close/>
                    <a:moveTo>
                      <a:pt x="620410" y="803828"/>
                    </a:moveTo>
                    <a:cubicBezTo>
                      <a:pt x="614918" y="803575"/>
                      <a:pt x="609144" y="804646"/>
                      <a:pt x="603429" y="807266"/>
                    </a:cubicBezTo>
                    <a:cubicBezTo>
                      <a:pt x="579616" y="817743"/>
                      <a:pt x="555804" y="830126"/>
                      <a:pt x="532944" y="841556"/>
                    </a:cubicBezTo>
                    <a:cubicBezTo>
                      <a:pt x="530086" y="850128"/>
                      <a:pt x="536754" y="852033"/>
                      <a:pt x="541516" y="855843"/>
                    </a:cubicBezTo>
                    <a:cubicBezTo>
                      <a:pt x="561519" y="852986"/>
                      <a:pt x="579616" y="838698"/>
                      <a:pt x="602476" y="859653"/>
                    </a:cubicBezTo>
                    <a:cubicBezTo>
                      <a:pt x="617716" y="874893"/>
                      <a:pt x="654864" y="853938"/>
                      <a:pt x="652959" y="835841"/>
                    </a:cubicBezTo>
                    <a:cubicBezTo>
                      <a:pt x="650815" y="817267"/>
                      <a:pt x="636885" y="804587"/>
                      <a:pt x="620410" y="803828"/>
                    </a:cubicBezTo>
                    <a:close/>
                    <a:moveTo>
                      <a:pt x="2051228" y="690108"/>
                    </a:moveTo>
                    <a:cubicBezTo>
                      <a:pt x="2066468" y="695823"/>
                      <a:pt x="2079803" y="697728"/>
                      <a:pt x="2074088" y="722493"/>
                    </a:cubicBezTo>
                    <a:cubicBezTo>
                      <a:pt x="2066468" y="753925"/>
                      <a:pt x="2053133" y="773928"/>
                      <a:pt x="2021701" y="782500"/>
                    </a:cubicBezTo>
                    <a:cubicBezTo>
                      <a:pt x="2009318" y="785358"/>
                      <a:pt x="1997888" y="785358"/>
                      <a:pt x="2000746" y="772023"/>
                    </a:cubicBezTo>
                    <a:cubicBezTo>
                      <a:pt x="2006461" y="745353"/>
                      <a:pt x="2008366" y="714873"/>
                      <a:pt x="2036941" y="698680"/>
                    </a:cubicBezTo>
                    <a:cubicBezTo>
                      <a:pt x="2040751" y="694870"/>
                      <a:pt x="2045513" y="692965"/>
                      <a:pt x="2051228" y="690108"/>
                    </a:cubicBezTo>
                    <a:close/>
                    <a:moveTo>
                      <a:pt x="2111236" y="608669"/>
                    </a:moveTo>
                    <a:cubicBezTo>
                      <a:pt x="2115046" y="609621"/>
                      <a:pt x="2116951" y="613431"/>
                      <a:pt x="2113141" y="623433"/>
                    </a:cubicBezTo>
                    <a:cubicBezTo>
                      <a:pt x="2113141" y="624385"/>
                      <a:pt x="2112189" y="625338"/>
                      <a:pt x="2111236" y="626290"/>
                    </a:cubicBezTo>
                    <a:cubicBezTo>
                      <a:pt x="2147431" y="643435"/>
                      <a:pt x="2126476" y="692013"/>
                      <a:pt x="2159814" y="711063"/>
                    </a:cubicBezTo>
                    <a:cubicBezTo>
                      <a:pt x="2178864" y="721540"/>
                      <a:pt x="2174101" y="752020"/>
                      <a:pt x="2199819" y="758688"/>
                    </a:cubicBezTo>
                    <a:cubicBezTo>
                      <a:pt x="2206486" y="760593"/>
                      <a:pt x="2189341" y="798693"/>
                      <a:pt x="2176959" y="800598"/>
                    </a:cubicBezTo>
                    <a:cubicBezTo>
                      <a:pt x="2149336" y="805360"/>
                      <a:pt x="2120761" y="810123"/>
                      <a:pt x="2092186" y="814885"/>
                    </a:cubicBezTo>
                    <a:cubicBezTo>
                      <a:pt x="2089329" y="799645"/>
                      <a:pt x="2128381" y="789168"/>
                      <a:pt x="2092186" y="777738"/>
                    </a:cubicBezTo>
                    <a:cubicBezTo>
                      <a:pt x="2098854" y="765355"/>
                      <a:pt x="2098854" y="749163"/>
                      <a:pt x="2111236" y="740590"/>
                    </a:cubicBezTo>
                    <a:cubicBezTo>
                      <a:pt x="2127429" y="729160"/>
                      <a:pt x="2118856" y="712015"/>
                      <a:pt x="2110284" y="710110"/>
                    </a:cubicBezTo>
                    <a:cubicBezTo>
                      <a:pt x="2086471" y="705348"/>
                      <a:pt x="2087424" y="682488"/>
                      <a:pt x="2076946" y="669153"/>
                    </a:cubicBezTo>
                    <a:cubicBezTo>
                      <a:pt x="2062659" y="651055"/>
                      <a:pt x="2076946" y="617718"/>
                      <a:pt x="2097901" y="611050"/>
                    </a:cubicBezTo>
                    <a:cubicBezTo>
                      <a:pt x="2101711" y="609621"/>
                      <a:pt x="2107426" y="607716"/>
                      <a:pt x="2111236" y="608669"/>
                    </a:cubicBezTo>
                    <a:close/>
                    <a:moveTo>
                      <a:pt x="927279" y="479605"/>
                    </a:moveTo>
                    <a:cubicBezTo>
                      <a:pt x="932041" y="477700"/>
                      <a:pt x="935851" y="480558"/>
                      <a:pt x="933946" y="486273"/>
                    </a:cubicBezTo>
                    <a:cubicBezTo>
                      <a:pt x="932041" y="490083"/>
                      <a:pt x="929184" y="492941"/>
                      <a:pt x="929184" y="493893"/>
                    </a:cubicBezTo>
                    <a:cubicBezTo>
                      <a:pt x="919659" y="493893"/>
                      <a:pt x="917754" y="491035"/>
                      <a:pt x="919659" y="488178"/>
                    </a:cubicBezTo>
                    <a:cubicBezTo>
                      <a:pt x="921564" y="484368"/>
                      <a:pt x="924421" y="480558"/>
                      <a:pt x="927279" y="479605"/>
                    </a:cubicBezTo>
                    <a:close/>
                    <a:moveTo>
                      <a:pt x="1938089" y="417931"/>
                    </a:moveTo>
                    <a:cubicBezTo>
                      <a:pt x="1948537" y="420431"/>
                      <a:pt x="1955503" y="431504"/>
                      <a:pt x="1959789" y="441505"/>
                    </a:cubicBezTo>
                    <a:cubicBezTo>
                      <a:pt x="1967409" y="457698"/>
                      <a:pt x="1952169" y="461508"/>
                      <a:pt x="1940739" y="466270"/>
                    </a:cubicBezTo>
                    <a:cubicBezTo>
                      <a:pt x="1909306" y="478653"/>
                      <a:pt x="1880731" y="501513"/>
                      <a:pt x="1842631" y="480558"/>
                    </a:cubicBezTo>
                    <a:cubicBezTo>
                      <a:pt x="1829296" y="472938"/>
                      <a:pt x="1832154" y="467223"/>
                      <a:pt x="1832154" y="458650"/>
                    </a:cubicBezTo>
                    <a:cubicBezTo>
                      <a:pt x="1828344" y="450078"/>
                      <a:pt x="1835964" y="442458"/>
                      <a:pt x="1833106" y="431980"/>
                    </a:cubicBezTo>
                    <a:cubicBezTo>
                      <a:pt x="1828344" y="420550"/>
                      <a:pt x="1835011" y="416740"/>
                      <a:pt x="1845489" y="423408"/>
                    </a:cubicBezTo>
                    <a:cubicBezTo>
                      <a:pt x="1847394" y="430075"/>
                      <a:pt x="1849299" y="439600"/>
                      <a:pt x="1857871" y="432933"/>
                    </a:cubicBezTo>
                    <a:cubicBezTo>
                      <a:pt x="1878826" y="418645"/>
                      <a:pt x="1903591" y="426265"/>
                      <a:pt x="1926451" y="418645"/>
                    </a:cubicBezTo>
                    <a:cubicBezTo>
                      <a:pt x="1930737" y="417216"/>
                      <a:pt x="1934607" y="417097"/>
                      <a:pt x="1938089" y="417931"/>
                    </a:cubicBezTo>
                    <a:close/>
                    <a:moveTo>
                      <a:pt x="904419" y="389118"/>
                    </a:moveTo>
                    <a:cubicBezTo>
                      <a:pt x="915849" y="404358"/>
                      <a:pt x="928231" y="418646"/>
                      <a:pt x="938709" y="433886"/>
                    </a:cubicBezTo>
                    <a:cubicBezTo>
                      <a:pt x="940614" y="436743"/>
                      <a:pt x="940614" y="441505"/>
                      <a:pt x="942519" y="446268"/>
                    </a:cubicBezTo>
                    <a:cubicBezTo>
                      <a:pt x="938709" y="447221"/>
                      <a:pt x="932041" y="450078"/>
                      <a:pt x="931089" y="449125"/>
                    </a:cubicBezTo>
                    <a:cubicBezTo>
                      <a:pt x="912991" y="426266"/>
                      <a:pt x="896799" y="440553"/>
                      <a:pt x="878701" y="449125"/>
                    </a:cubicBezTo>
                    <a:cubicBezTo>
                      <a:pt x="871081" y="452936"/>
                      <a:pt x="863461" y="446268"/>
                      <a:pt x="856794" y="443411"/>
                    </a:cubicBezTo>
                    <a:cubicBezTo>
                      <a:pt x="835839" y="424361"/>
                      <a:pt x="864414" y="422455"/>
                      <a:pt x="867271" y="412930"/>
                    </a:cubicBezTo>
                    <a:cubicBezTo>
                      <a:pt x="878701" y="402453"/>
                      <a:pt x="887274" y="388166"/>
                      <a:pt x="904419" y="389118"/>
                    </a:cubicBezTo>
                    <a:close/>
                    <a:moveTo>
                      <a:pt x="1062534" y="340541"/>
                    </a:moveTo>
                    <a:cubicBezTo>
                      <a:pt x="1073011" y="340541"/>
                      <a:pt x="1082536" y="340541"/>
                      <a:pt x="1083489" y="353876"/>
                    </a:cubicBezTo>
                    <a:cubicBezTo>
                      <a:pt x="1073964" y="356733"/>
                      <a:pt x="1066344" y="373878"/>
                      <a:pt x="1053961" y="360543"/>
                    </a:cubicBezTo>
                    <a:cubicBezTo>
                      <a:pt x="1045389" y="351018"/>
                      <a:pt x="1054914" y="345303"/>
                      <a:pt x="1062534" y="340541"/>
                    </a:cubicBezTo>
                    <a:close/>
                    <a:moveTo>
                      <a:pt x="2471113" y="336025"/>
                    </a:moveTo>
                    <a:cubicBezTo>
                      <a:pt x="2489315" y="339763"/>
                      <a:pt x="2505689" y="355066"/>
                      <a:pt x="2521763" y="370068"/>
                    </a:cubicBezTo>
                    <a:cubicBezTo>
                      <a:pt x="2652256" y="491988"/>
                      <a:pt x="2764651" y="627243"/>
                      <a:pt x="2848471" y="785358"/>
                    </a:cubicBezTo>
                    <a:cubicBezTo>
                      <a:pt x="2875141" y="835841"/>
                      <a:pt x="2898953" y="887276"/>
                      <a:pt x="2920861" y="940616"/>
                    </a:cubicBezTo>
                    <a:cubicBezTo>
                      <a:pt x="2925623" y="952046"/>
                      <a:pt x="2938006" y="963476"/>
                      <a:pt x="2926576" y="977763"/>
                    </a:cubicBezTo>
                    <a:cubicBezTo>
                      <a:pt x="2893238" y="978716"/>
                      <a:pt x="2872283" y="955856"/>
                      <a:pt x="2847518" y="938711"/>
                    </a:cubicBezTo>
                    <a:cubicBezTo>
                      <a:pt x="2844661" y="919661"/>
                      <a:pt x="2858948" y="906326"/>
                      <a:pt x="2864663" y="890133"/>
                    </a:cubicBezTo>
                    <a:cubicBezTo>
                      <a:pt x="2846566" y="892991"/>
                      <a:pt x="2829421" y="903468"/>
                      <a:pt x="2810371" y="908231"/>
                    </a:cubicBezTo>
                    <a:cubicBezTo>
                      <a:pt x="2792273" y="911088"/>
                      <a:pt x="2774176" y="912041"/>
                      <a:pt x="2757031" y="904421"/>
                    </a:cubicBezTo>
                    <a:cubicBezTo>
                      <a:pt x="2741791" y="897753"/>
                      <a:pt x="2733218" y="902516"/>
                      <a:pt x="2728456" y="916803"/>
                    </a:cubicBezTo>
                    <a:cubicBezTo>
                      <a:pt x="2724646" y="935853"/>
                      <a:pt x="2713216" y="952998"/>
                      <a:pt x="2707501" y="971096"/>
                    </a:cubicBezTo>
                    <a:cubicBezTo>
                      <a:pt x="2702738" y="984431"/>
                      <a:pt x="2699881" y="997766"/>
                      <a:pt x="2706548" y="1011101"/>
                    </a:cubicBezTo>
                    <a:cubicBezTo>
                      <a:pt x="2712263" y="1021578"/>
                      <a:pt x="2722741" y="1031103"/>
                      <a:pt x="2712263" y="1044438"/>
                    </a:cubicBezTo>
                    <a:cubicBezTo>
                      <a:pt x="2722979" y="1032294"/>
                      <a:pt x="2735302" y="1023900"/>
                      <a:pt x="2750438" y="1026892"/>
                    </a:cubicBezTo>
                    <a:lnTo>
                      <a:pt x="2757317" y="1029909"/>
                    </a:lnTo>
                    <a:lnTo>
                      <a:pt x="2760842" y="1028246"/>
                    </a:lnTo>
                    <a:cubicBezTo>
                      <a:pt x="2768462" y="1021578"/>
                      <a:pt x="2775130" y="1013006"/>
                      <a:pt x="2785607" y="1010148"/>
                    </a:cubicBezTo>
                    <a:cubicBezTo>
                      <a:pt x="2791798" y="1008243"/>
                      <a:pt x="2798228" y="1006814"/>
                      <a:pt x="2804538" y="1006457"/>
                    </a:cubicBezTo>
                    <a:cubicBezTo>
                      <a:pt x="2810848" y="1006100"/>
                      <a:pt x="2817040" y="1006814"/>
                      <a:pt x="2822755" y="1009196"/>
                    </a:cubicBezTo>
                    <a:cubicBezTo>
                      <a:pt x="2859902" y="1023483"/>
                      <a:pt x="2898955" y="1027293"/>
                      <a:pt x="2938959" y="1031103"/>
                    </a:cubicBezTo>
                    <a:cubicBezTo>
                      <a:pt x="2955152" y="1033008"/>
                      <a:pt x="2957057" y="1047296"/>
                      <a:pt x="2959915" y="1058726"/>
                    </a:cubicBezTo>
                    <a:cubicBezTo>
                      <a:pt x="2990394" y="1159691"/>
                      <a:pt x="3010397" y="1262561"/>
                      <a:pt x="3021827" y="1368288"/>
                    </a:cubicBezTo>
                    <a:cubicBezTo>
                      <a:pt x="3029447" y="1433058"/>
                      <a:pt x="3025637" y="1497828"/>
                      <a:pt x="3027542" y="1562598"/>
                    </a:cubicBezTo>
                    <a:cubicBezTo>
                      <a:pt x="3027542" y="1573076"/>
                      <a:pt x="3031352" y="1585458"/>
                      <a:pt x="3020874" y="1594983"/>
                    </a:cubicBezTo>
                    <a:cubicBezTo>
                      <a:pt x="2992299" y="1573076"/>
                      <a:pt x="2963724" y="1551168"/>
                      <a:pt x="2958009" y="1512116"/>
                    </a:cubicBezTo>
                    <a:cubicBezTo>
                      <a:pt x="2954199" y="1483541"/>
                      <a:pt x="2933244" y="1467348"/>
                      <a:pt x="2918005" y="1446393"/>
                    </a:cubicBezTo>
                    <a:cubicBezTo>
                      <a:pt x="2898955" y="1421628"/>
                      <a:pt x="2888477" y="1390196"/>
                      <a:pt x="2860855" y="1371146"/>
                    </a:cubicBezTo>
                    <a:cubicBezTo>
                      <a:pt x="2846567" y="1368288"/>
                      <a:pt x="2836089" y="1359716"/>
                      <a:pt x="2831327" y="1343523"/>
                    </a:cubicBezTo>
                    <a:cubicBezTo>
                      <a:pt x="2835137" y="1360668"/>
                      <a:pt x="2849424" y="1368288"/>
                      <a:pt x="2856092" y="1380671"/>
                    </a:cubicBezTo>
                    <a:cubicBezTo>
                      <a:pt x="2882762" y="1424486"/>
                      <a:pt x="2896097" y="1474968"/>
                      <a:pt x="2930387" y="1514021"/>
                    </a:cubicBezTo>
                    <a:cubicBezTo>
                      <a:pt x="2938007" y="1522593"/>
                      <a:pt x="2938959" y="1534976"/>
                      <a:pt x="2939912" y="1546406"/>
                    </a:cubicBezTo>
                    <a:cubicBezTo>
                      <a:pt x="2941817" y="1566408"/>
                      <a:pt x="2950390" y="1582601"/>
                      <a:pt x="2962772" y="1597841"/>
                    </a:cubicBezTo>
                    <a:cubicBezTo>
                      <a:pt x="2983727" y="1622606"/>
                      <a:pt x="2993252" y="1652133"/>
                      <a:pt x="2999919" y="1683566"/>
                    </a:cubicBezTo>
                    <a:cubicBezTo>
                      <a:pt x="3023732" y="1698806"/>
                      <a:pt x="3015159" y="1721666"/>
                      <a:pt x="3012302" y="1740716"/>
                    </a:cubicBezTo>
                    <a:cubicBezTo>
                      <a:pt x="2988490" y="1885496"/>
                      <a:pt x="2951342" y="2026466"/>
                      <a:pt x="2886572" y="2158864"/>
                    </a:cubicBezTo>
                    <a:cubicBezTo>
                      <a:pt x="2872284" y="2188391"/>
                      <a:pt x="2858949" y="2218871"/>
                      <a:pt x="2841805" y="2246493"/>
                    </a:cubicBezTo>
                    <a:cubicBezTo>
                      <a:pt x="2837042" y="2255066"/>
                      <a:pt x="2835137" y="2266496"/>
                      <a:pt x="2821802" y="2266496"/>
                    </a:cubicBezTo>
                    <a:cubicBezTo>
                      <a:pt x="2812277" y="2260781"/>
                      <a:pt x="2812277" y="2249351"/>
                      <a:pt x="2808467" y="2240778"/>
                    </a:cubicBezTo>
                    <a:cubicBezTo>
                      <a:pt x="2794180" y="2222681"/>
                      <a:pt x="2796084" y="2198868"/>
                      <a:pt x="2785607" y="2172198"/>
                    </a:cubicBezTo>
                    <a:cubicBezTo>
                      <a:pt x="2795132" y="2196011"/>
                      <a:pt x="2791322" y="2217918"/>
                      <a:pt x="2805609" y="2234111"/>
                    </a:cubicBezTo>
                    <a:cubicBezTo>
                      <a:pt x="2812277" y="2246493"/>
                      <a:pt x="2811324" y="2261733"/>
                      <a:pt x="2821802" y="2273164"/>
                    </a:cubicBezTo>
                    <a:cubicBezTo>
                      <a:pt x="2795132" y="2339839"/>
                      <a:pt x="2750364" y="2394131"/>
                      <a:pt x="2708455" y="2451281"/>
                    </a:cubicBezTo>
                    <a:cubicBezTo>
                      <a:pt x="2661782" y="2514146"/>
                      <a:pt x="2606537" y="2568439"/>
                      <a:pt x="2551292" y="2622731"/>
                    </a:cubicBezTo>
                    <a:cubicBezTo>
                      <a:pt x="2527480" y="2646543"/>
                      <a:pt x="2502714" y="2666546"/>
                      <a:pt x="2476997" y="2687501"/>
                    </a:cubicBezTo>
                    <a:cubicBezTo>
                      <a:pt x="2465567" y="2677976"/>
                      <a:pt x="2476997" y="2661783"/>
                      <a:pt x="2463662" y="2655116"/>
                    </a:cubicBezTo>
                    <a:cubicBezTo>
                      <a:pt x="2469377" y="2608443"/>
                      <a:pt x="2446517" y="2570343"/>
                      <a:pt x="2425562" y="2533196"/>
                    </a:cubicBezTo>
                    <a:cubicBezTo>
                      <a:pt x="2392224" y="2475093"/>
                      <a:pt x="2414132" y="2424611"/>
                      <a:pt x="2439849" y="2375081"/>
                    </a:cubicBezTo>
                    <a:cubicBezTo>
                      <a:pt x="2453184" y="2349364"/>
                      <a:pt x="2458899" y="2330314"/>
                      <a:pt x="2449374" y="2301739"/>
                    </a:cubicBezTo>
                    <a:cubicBezTo>
                      <a:pt x="2439849" y="2272211"/>
                      <a:pt x="2442707" y="2240778"/>
                      <a:pt x="2430324" y="2210298"/>
                    </a:cubicBezTo>
                    <a:cubicBezTo>
                      <a:pt x="2420799" y="2187439"/>
                      <a:pt x="2416989" y="2160768"/>
                      <a:pt x="2396987" y="2144576"/>
                    </a:cubicBezTo>
                    <a:cubicBezTo>
                      <a:pt x="2352219" y="2107428"/>
                      <a:pt x="2357934" y="2060756"/>
                      <a:pt x="2370317" y="2012178"/>
                    </a:cubicBezTo>
                    <a:cubicBezTo>
                      <a:pt x="2372222" y="2005511"/>
                      <a:pt x="2374127" y="1998843"/>
                      <a:pt x="2374127" y="1992176"/>
                    </a:cubicBezTo>
                    <a:cubicBezTo>
                      <a:pt x="2376984" y="1954076"/>
                      <a:pt x="2356982" y="1935978"/>
                      <a:pt x="2319834" y="1944551"/>
                    </a:cubicBezTo>
                    <a:cubicBezTo>
                      <a:pt x="2303642" y="1948361"/>
                      <a:pt x="2292212" y="1948361"/>
                      <a:pt x="2282687" y="1931216"/>
                    </a:cubicBezTo>
                    <a:cubicBezTo>
                      <a:pt x="2263637" y="1897878"/>
                      <a:pt x="2235062" y="1889306"/>
                      <a:pt x="2200772" y="1905498"/>
                    </a:cubicBezTo>
                    <a:cubicBezTo>
                      <a:pt x="2186484" y="1912166"/>
                      <a:pt x="2171244" y="1918833"/>
                      <a:pt x="2157909" y="1926453"/>
                    </a:cubicBezTo>
                    <a:cubicBezTo>
                      <a:pt x="2140764" y="1935978"/>
                      <a:pt x="2124572" y="1938836"/>
                      <a:pt x="2106474" y="1931216"/>
                    </a:cubicBezTo>
                    <a:cubicBezTo>
                      <a:pt x="2083614" y="1921691"/>
                      <a:pt x="2059802" y="1925501"/>
                      <a:pt x="2040752" y="1937883"/>
                    </a:cubicBezTo>
                    <a:cubicBezTo>
                      <a:pt x="2012177" y="1956933"/>
                      <a:pt x="1991222" y="1941693"/>
                      <a:pt x="1974077" y="1924548"/>
                    </a:cubicBezTo>
                    <a:cubicBezTo>
                      <a:pt x="1956932" y="1907403"/>
                      <a:pt x="1938834" y="1892163"/>
                      <a:pt x="1919784" y="1877876"/>
                    </a:cubicBezTo>
                    <a:cubicBezTo>
                      <a:pt x="1909307" y="1870256"/>
                      <a:pt x="1899782" y="1861683"/>
                      <a:pt x="1896924" y="1849301"/>
                    </a:cubicBezTo>
                    <a:cubicBezTo>
                      <a:pt x="1889304" y="1812153"/>
                      <a:pt x="1862634" y="1789293"/>
                      <a:pt x="1839774" y="1762623"/>
                    </a:cubicBezTo>
                    <a:cubicBezTo>
                      <a:pt x="1827392" y="1748336"/>
                      <a:pt x="1815962" y="1694043"/>
                      <a:pt x="1822629" y="1676898"/>
                    </a:cubicBezTo>
                    <a:cubicBezTo>
                      <a:pt x="1840727" y="1632131"/>
                      <a:pt x="1846442" y="1585458"/>
                      <a:pt x="1829297" y="1537833"/>
                    </a:cubicBezTo>
                    <a:cubicBezTo>
                      <a:pt x="1826439" y="1530213"/>
                      <a:pt x="1823582" y="1522593"/>
                      <a:pt x="1828344" y="1514973"/>
                    </a:cubicBezTo>
                    <a:cubicBezTo>
                      <a:pt x="1854062" y="1466396"/>
                      <a:pt x="1875017" y="1416866"/>
                      <a:pt x="1909307" y="1373051"/>
                    </a:cubicBezTo>
                    <a:cubicBezTo>
                      <a:pt x="1915022" y="1366383"/>
                      <a:pt x="1923594" y="1365431"/>
                      <a:pt x="1929309" y="1361621"/>
                    </a:cubicBezTo>
                    <a:cubicBezTo>
                      <a:pt x="1954074" y="1345428"/>
                      <a:pt x="1976934" y="1330188"/>
                      <a:pt x="1977887" y="1293041"/>
                    </a:cubicBezTo>
                    <a:cubicBezTo>
                      <a:pt x="1978839" y="1267323"/>
                      <a:pt x="1992174" y="1239701"/>
                      <a:pt x="2019797" y="1227318"/>
                    </a:cubicBezTo>
                    <a:cubicBezTo>
                      <a:pt x="2040752" y="1217793"/>
                      <a:pt x="2050277" y="1201601"/>
                      <a:pt x="2051229" y="1178741"/>
                    </a:cubicBezTo>
                    <a:cubicBezTo>
                      <a:pt x="2058849" y="1162548"/>
                      <a:pt x="2071232" y="1167311"/>
                      <a:pt x="2083614" y="1172073"/>
                    </a:cubicBezTo>
                    <a:cubicBezTo>
                      <a:pt x="2111237" y="1181598"/>
                      <a:pt x="2136002" y="1178741"/>
                      <a:pt x="2161719" y="1162548"/>
                    </a:cubicBezTo>
                    <a:cubicBezTo>
                      <a:pt x="2193152" y="1142546"/>
                      <a:pt x="2229347" y="1134926"/>
                      <a:pt x="2266494" y="1136831"/>
                    </a:cubicBezTo>
                    <a:cubicBezTo>
                      <a:pt x="2288402" y="1137783"/>
                      <a:pt x="2310309" y="1137783"/>
                      <a:pt x="2331264" y="1133021"/>
                    </a:cubicBezTo>
                    <a:cubicBezTo>
                      <a:pt x="2370317" y="1123496"/>
                      <a:pt x="2397939" y="1138736"/>
                      <a:pt x="2387462" y="1197791"/>
                    </a:cubicBezTo>
                    <a:cubicBezTo>
                      <a:pt x="2384604" y="1213983"/>
                      <a:pt x="2384604" y="1228271"/>
                      <a:pt x="2400797" y="1229223"/>
                    </a:cubicBezTo>
                    <a:cubicBezTo>
                      <a:pt x="2447469" y="1231128"/>
                      <a:pt x="2477949" y="1266371"/>
                      <a:pt x="2517002" y="1283516"/>
                    </a:cubicBezTo>
                    <a:cubicBezTo>
                      <a:pt x="2538909" y="1293041"/>
                      <a:pt x="2550339" y="1296851"/>
                      <a:pt x="2556055" y="1266371"/>
                    </a:cubicBezTo>
                    <a:cubicBezTo>
                      <a:pt x="2561769" y="1236843"/>
                      <a:pt x="2589392" y="1227318"/>
                      <a:pt x="2617967" y="1241606"/>
                    </a:cubicBezTo>
                    <a:cubicBezTo>
                      <a:pt x="2644637" y="1254941"/>
                      <a:pt x="2673212" y="1262561"/>
                      <a:pt x="2701787" y="1271133"/>
                    </a:cubicBezTo>
                    <a:cubicBezTo>
                      <a:pt x="2743697" y="1283516"/>
                      <a:pt x="2782749" y="1259703"/>
                      <a:pt x="2823707" y="1270181"/>
                    </a:cubicBezTo>
                    <a:cubicBezTo>
                      <a:pt x="2833232" y="1272086"/>
                      <a:pt x="2840852" y="1262561"/>
                      <a:pt x="2842757" y="1253988"/>
                    </a:cubicBezTo>
                    <a:cubicBezTo>
                      <a:pt x="2847519" y="1233033"/>
                      <a:pt x="2856092" y="1212078"/>
                      <a:pt x="2857997" y="1191123"/>
                    </a:cubicBezTo>
                    <a:cubicBezTo>
                      <a:pt x="2861807" y="1157786"/>
                      <a:pt x="2857044" y="1154928"/>
                      <a:pt x="2824659" y="1163501"/>
                    </a:cubicBezTo>
                    <a:cubicBezTo>
                      <a:pt x="2807514" y="1168263"/>
                      <a:pt x="2793227" y="1167311"/>
                      <a:pt x="2781797" y="1153023"/>
                    </a:cubicBezTo>
                    <a:lnTo>
                      <a:pt x="2778142" y="1149005"/>
                    </a:lnTo>
                    <a:lnTo>
                      <a:pt x="2758579" y="1157637"/>
                    </a:lnTo>
                    <a:cubicBezTo>
                      <a:pt x="2730182" y="1164691"/>
                      <a:pt x="2706072" y="1153261"/>
                      <a:pt x="2684641" y="1122543"/>
                    </a:cubicBezTo>
                    <a:cubicBezTo>
                      <a:pt x="2676068" y="1110161"/>
                      <a:pt x="2672258" y="1095873"/>
                      <a:pt x="2664638" y="1083491"/>
                    </a:cubicBezTo>
                    <a:cubicBezTo>
                      <a:pt x="2658923" y="1073966"/>
                      <a:pt x="2664638" y="1054916"/>
                      <a:pt x="2646541" y="1054916"/>
                    </a:cubicBezTo>
                    <a:cubicBezTo>
                      <a:pt x="2631301" y="1055868"/>
                      <a:pt x="2616061" y="1061583"/>
                      <a:pt x="2610346" y="1080633"/>
                    </a:cubicBezTo>
                    <a:lnTo>
                      <a:pt x="2609202" y="1082346"/>
                    </a:lnTo>
                    <a:lnTo>
                      <a:pt x="2613204" y="1086348"/>
                    </a:lnTo>
                    <a:cubicBezTo>
                      <a:pt x="2619871" y="1093968"/>
                      <a:pt x="2626539" y="1101588"/>
                      <a:pt x="2632254" y="1108255"/>
                    </a:cubicBezTo>
                    <a:cubicBezTo>
                      <a:pt x="2619871" y="1117780"/>
                      <a:pt x="2617014" y="1133020"/>
                      <a:pt x="2609394" y="1145403"/>
                    </a:cubicBezTo>
                    <a:cubicBezTo>
                      <a:pt x="2602726" y="1154928"/>
                      <a:pt x="2586534" y="1142545"/>
                      <a:pt x="2584629" y="1132068"/>
                    </a:cubicBezTo>
                    <a:cubicBezTo>
                      <a:pt x="2581771" y="1117780"/>
                      <a:pt x="2574151" y="1106350"/>
                      <a:pt x="2566055" y="1095397"/>
                    </a:cubicBezTo>
                    <a:lnTo>
                      <a:pt x="2558490" y="1083461"/>
                    </a:lnTo>
                    <a:lnTo>
                      <a:pt x="2545576" y="1071108"/>
                    </a:lnTo>
                    <a:cubicBezTo>
                      <a:pt x="2541766" y="1068251"/>
                      <a:pt x="2537003" y="1065393"/>
                      <a:pt x="2536051" y="1061583"/>
                    </a:cubicBezTo>
                    <a:cubicBezTo>
                      <a:pt x="2522716" y="1003481"/>
                      <a:pt x="2462708" y="991098"/>
                      <a:pt x="2429371" y="952046"/>
                    </a:cubicBezTo>
                    <a:cubicBezTo>
                      <a:pt x="2426513" y="949188"/>
                      <a:pt x="2421751" y="947283"/>
                      <a:pt x="2417941" y="944426"/>
                    </a:cubicBezTo>
                    <a:cubicBezTo>
                      <a:pt x="2416036" y="943473"/>
                      <a:pt x="2413178" y="943473"/>
                      <a:pt x="2407463" y="947283"/>
                    </a:cubicBezTo>
                    <a:cubicBezTo>
                      <a:pt x="2425561" y="973001"/>
                      <a:pt x="2440801" y="998718"/>
                      <a:pt x="2469376" y="1014911"/>
                    </a:cubicBezTo>
                    <a:cubicBezTo>
                      <a:pt x="2483663" y="1023483"/>
                      <a:pt x="2500808" y="1028246"/>
                      <a:pt x="2509381" y="1044438"/>
                    </a:cubicBezTo>
                    <a:cubicBezTo>
                      <a:pt x="2510333" y="1049201"/>
                      <a:pt x="2508428" y="1053963"/>
                      <a:pt x="2504618" y="1057773"/>
                    </a:cubicBezTo>
                    <a:cubicBezTo>
                      <a:pt x="2500808" y="1066346"/>
                      <a:pt x="2479853" y="1059678"/>
                      <a:pt x="2488426" y="1077776"/>
                    </a:cubicBezTo>
                    <a:cubicBezTo>
                      <a:pt x="2485568" y="1082538"/>
                      <a:pt x="2481758" y="1084443"/>
                      <a:pt x="2476996" y="1084443"/>
                    </a:cubicBezTo>
                    <a:cubicBezTo>
                      <a:pt x="2437943" y="1050153"/>
                      <a:pt x="2385556" y="1032056"/>
                      <a:pt x="2356028" y="985383"/>
                    </a:cubicBezTo>
                    <a:cubicBezTo>
                      <a:pt x="2346503" y="970143"/>
                      <a:pt x="2333168" y="968238"/>
                      <a:pt x="2317928" y="978716"/>
                    </a:cubicBezTo>
                    <a:cubicBezTo>
                      <a:pt x="2310308" y="984431"/>
                      <a:pt x="2301736" y="994908"/>
                      <a:pt x="2295068" y="993003"/>
                    </a:cubicBezTo>
                    <a:cubicBezTo>
                      <a:pt x="2237918" y="978716"/>
                      <a:pt x="2232203" y="1040628"/>
                      <a:pt x="2196008" y="1057773"/>
                    </a:cubicBezTo>
                    <a:cubicBezTo>
                      <a:pt x="2185531" y="1062536"/>
                      <a:pt x="2183626" y="1075871"/>
                      <a:pt x="2181721" y="1087301"/>
                    </a:cubicBezTo>
                    <a:cubicBezTo>
                      <a:pt x="2172196" y="1130163"/>
                      <a:pt x="2149336" y="1152071"/>
                      <a:pt x="2105521" y="1157786"/>
                    </a:cubicBezTo>
                    <a:cubicBezTo>
                      <a:pt x="2088376" y="1159691"/>
                      <a:pt x="2069326" y="1179693"/>
                      <a:pt x="2053133" y="1155881"/>
                    </a:cubicBezTo>
                    <a:cubicBezTo>
                      <a:pt x="2052181" y="1145403"/>
                      <a:pt x="2048371" y="1137783"/>
                      <a:pt x="2036941" y="1136831"/>
                    </a:cubicBezTo>
                    <a:cubicBezTo>
                      <a:pt x="2026463" y="1135878"/>
                      <a:pt x="2010271" y="1148261"/>
                      <a:pt x="2008366" y="1131116"/>
                    </a:cubicBezTo>
                    <a:cubicBezTo>
                      <a:pt x="2005508" y="1113018"/>
                      <a:pt x="1993126" y="1094921"/>
                      <a:pt x="2001698" y="1074918"/>
                    </a:cubicBezTo>
                    <a:cubicBezTo>
                      <a:pt x="2011223" y="1051106"/>
                      <a:pt x="2015986" y="1027293"/>
                      <a:pt x="2008366" y="1001576"/>
                    </a:cubicBezTo>
                    <a:cubicBezTo>
                      <a:pt x="2002651" y="979668"/>
                      <a:pt x="2021701" y="978716"/>
                      <a:pt x="2035988" y="977763"/>
                    </a:cubicBezTo>
                    <a:cubicBezTo>
                      <a:pt x="2059801" y="974906"/>
                      <a:pt x="2083613" y="981573"/>
                      <a:pt x="2107426" y="983478"/>
                    </a:cubicBezTo>
                    <a:cubicBezTo>
                      <a:pt x="2120761" y="984431"/>
                      <a:pt x="2139811" y="992051"/>
                      <a:pt x="2148383" y="975858"/>
                    </a:cubicBezTo>
                    <a:cubicBezTo>
                      <a:pt x="2157908" y="956808"/>
                      <a:pt x="2162671" y="934901"/>
                      <a:pt x="2150288" y="913946"/>
                    </a:cubicBezTo>
                    <a:cubicBezTo>
                      <a:pt x="2140763" y="897753"/>
                      <a:pt x="2131238" y="882513"/>
                      <a:pt x="2112188" y="876798"/>
                    </a:cubicBezTo>
                    <a:cubicBezTo>
                      <a:pt x="2105521" y="874893"/>
                      <a:pt x="2094091" y="873941"/>
                      <a:pt x="2096948" y="862511"/>
                    </a:cubicBezTo>
                    <a:cubicBezTo>
                      <a:pt x="2098853" y="852033"/>
                      <a:pt x="2109331" y="852033"/>
                      <a:pt x="2118856" y="849176"/>
                    </a:cubicBezTo>
                    <a:cubicBezTo>
                      <a:pt x="2149336" y="838698"/>
                      <a:pt x="2177911" y="830126"/>
                      <a:pt x="2206486" y="810123"/>
                    </a:cubicBezTo>
                    <a:cubicBezTo>
                      <a:pt x="2241728" y="785358"/>
                      <a:pt x="2258873" y="735828"/>
                      <a:pt x="2308403" y="731066"/>
                    </a:cubicBezTo>
                    <a:cubicBezTo>
                      <a:pt x="2322691" y="729161"/>
                      <a:pt x="2323643" y="718683"/>
                      <a:pt x="2321738" y="708206"/>
                    </a:cubicBezTo>
                    <a:cubicBezTo>
                      <a:pt x="2319833" y="698681"/>
                      <a:pt x="2314118" y="689156"/>
                      <a:pt x="2311261" y="679631"/>
                    </a:cubicBezTo>
                    <a:cubicBezTo>
                      <a:pt x="2307451" y="666296"/>
                      <a:pt x="2305546" y="652008"/>
                      <a:pt x="2320786" y="643436"/>
                    </a:cubicBezTo>
                    <a:cubicBezTo>
                      <a:pt x="2326501" y="640578"/>
                      <a:pt x="2334121" y="632958"/>
                      <a:pt x="2338883" y="638673"/>
                    </a:cubicBezTo>
                    <a:cubicBezTo>
                      <a:pt x="2346503" y="649151"/>
                      <a:pt x="2353171" y="662486"/>
                      <a:pt x="2343646" y="675821"/>
                    </a:cubicBezTo>
                    <a:cubicBezTo>
                      <a:pt x="2337931" y="685346"/>
                      <a:pt x="2342693" y="692966"/>
                      <a:pt x="2348408" y="699633"/>
                    </a:cubicBezTo>
                    <a:cubicBezTo>
                      <a:pt x="2356028" y="708206"/>
                      <a:pt x="2364601" y="711063"/>
                      <a:pt x="2376031" y="706301"/>
                    </a:cubicBezTo>
                    <a:cubicBezTo>
                      <a:pt x="2378888" y="705348"/>
                      <a:pt x="2381746" y="704396"/>
                      <a:pt x="2385556" y="704396"/>
                    </a:cubicBezTo>
                    <a:cubicBezTo>
                      <a:pt x="2409368" y="712968"/>
                      <a:pt x="2432228" y="712016"/>
                      <a:pt x="2454136" y="698681"/>
                    </a:cubicBezTo>
                    <a:cubicBezTo>
                      <a:pt x="2460803" y="694871"/>
                      <a:pt x="2469376" y="692966"/>
                      <a:pt x="2476996" y="692013"/>
                    </a:cubicBezTo>
                    <a:cubicBezTo>
                      <a:pt x="2517001" y="689156"/>
                      <a:pt x="2517001" y="689156"/>
                      <a:pt x="2517953" y="648198"/>
                    </a:cubicBezTo>
                    <a:cubicBezTo>
                      <a:pt x="2525573" y="626291"/>
                      <a:pt x="2540813" y="618671"/>
                      <a:pt x="2563673" y="626291"/>
                    </a:cubicBezTo>
                    <a:cubicBezTo>
                      <a:pt x="2558911" y="610098"/>
                      <a:pt x="2545576" y="599621"/>
                      <a:pt x="2554148" y="585333"/>
                    </a:cubicBezTo>
                    <a:lnTo>
                      <a:pt x="2572928" y="573708"/>
                    </a:lnTo>
                    <a:lnTo>
                      <a:pt x="2586098" y="571735"/>
                    </a:lnTo>
                    <a:lnTo>
                      <a:pt x="2586726" y="571671"/>
                    </a:lnTo>
                    <a:cubicBezTo>
                      <a:pt x="2599630" y="572653"/>
                      <a:pt x="2613203" y="578189"/>
                      <a:pt x="2624633" y="568188"/>
                    </a:cubicBezTo>
                    <a:cubicBezTo>
                      <a:pt x="2626538" y="566283"/>
                      <a:pt x="2628443" y="565331"/>
                      <a:pt x="2630348" y="563426"/>
                    </a:cubicBezTo>
                    <a:cubicBezTo>
                      <a:pt x="2634158" y="561521"/>
                      <a:pt x="2634158" y="568188"/>
                      <a:pt x="2633206" y="563426"/>
                    </a:cubicBezTo>
                    <a:cubicBezTo>
                      <a:pt x="2632253" y="557711"/>
                      <a:pt x="2629396" y="564378"/>
                      <a:pt x="2626538" y="563426"/>
                    </a:cubicBezTo>
                    <a:cubicBezTo>
                      <a:pt x="2615584" y="567236"/>
                      <a:pt x="2604392" y="569141"/>
                      <a:pt x="2593082" y="570689"/>
                    </a:cubicBezTo>
                    <a:lnTo>
                      <a:pt x="2586098" y="571735"/>
                    </a:lnTo>
                    <a:lnTo>
                      <a:pt x="2574151" y="572951"/>
                    </a:lnTo>
                    <a:lnTo>
                      <a:pt x="2572928" y="573708"/>
                    </a:lnTo>
                    <a:lnTo>
                      <a:pt x="2558911" y="575808"/>
                    </a:lnTo>
                    <a:cubicBezTo>
                      <a:pt x="2533193" y="580571"/>
                      <a:pt x="2516048" y="563426"/>
                      <a:pt x="2506523" y="541518"/>
                    </a:cubicBezTo>
                    <a:cubicBezTo>
                      <a:pt x="2496998" y="519611"/>
                      <a:pt x="2487473" y="498656"/>
                      <a:pt x="2512238" y="480558"/>
                    </a:cubicBezTo>
                    <a:cubicBezTo>
                      <a:pt x="2520811" y="474843"/>
                      <a:pt x="2527478" y="467223"/>
                      <a:pt x="2533193" y="458651"/>
                    </a:cubicBezTo>
                    <a:cubicBezTo>
                      <a:pt x="2537003" y="452936"/>
                      <a:pt x="2541766" y="446268"/>
                      <a:pt x="2534146" y="440553"/>
                    </a:cubicBezTo>
                    <a:cubicBezTo>
                      <a:pt x="2526526" y="434838"/>
                      <a:pt x="2515096" y="437696"/>
                      <a:pt x="2513191" y="445316"/>
                    </a:cubicBezTo>
                    <a:cubicBezTo>
                      <a:pt x="2506523" y="474843"/>
                      <a:pt x="2482711" y="489131"/>
                      <a:pt x="2464613" y="509133"/>
                    </a:cubicBezTo>
                    <a:cubicBezTo>
                      <a:pt x="2452231" y="523421"/>
                      <a:pt x="2455088" y="538661"/>
                      <a:pt x="2467471" y="551996"/>
                    </a:cubicBezTo>
                    <a:cubicBezTo>
                      <a:pt x="2481758" y="567236"/>
                      <a:pt x="2481758" y="582476"/>
                      <a:pt x="2468423" y="597716"/>
                    </a:cubicBezTo>
                    <a:cubicBezTo>
                      <a:pt x="2457946" y="610098"/>
                      <a:pt x="2455088" y="623433"/>
                      <a:pt x="2453183" y="638673"/>
                    </a:cubicBezTo>
                    <a:cubicBezTo>
                      <a:pt x="2451278" y="657723"/>
                      <a:pt x="2442706" y="671058"/>
                      <a:pt x="2423656" y="676773"/>
                    </a:cubicBezTo>
                    <a:cubicBezTo>
                      <a:pt x="2413178" y="682488"/>
                      <a:pt x="2402701" y="690108"/>
                      <a:pt x="2389366" y="683441"/>
                    </a:cubicBezTo>
                    <a:cubicBezTo>
                      <a:pt x="2381746" y="676773"/>
                      <a:pt x="2376983" y="670106"/>
                      <a:pt x="2383651" y="659628"/>
                    </a:cubicBezTo>
                    <a:cubicBezTo>
                      <a:pt x="2377936" y="649151"/>
                      <a:pt x="2372221" y="638673"/>
                      <a:pt x="2367458" y="627243"/>
                    </a:cubicBezTo>
                    <a:cubicBezTo>
                      <a:pt x="2348408" y="585333"/>
                      <a:pt x="2348408" y="584381"/>
                      <a:pt x="2308403" y="612003"/>
                    </a:cubicBezTo>
                    <a:cubicBezTo>
                      <a:pt x="2273161" y="616766"/>
                      <a:pt x="2265541" y="608193"/>
                      <a:pt x="2270303" y="571046"/>
                    </a:cubicBezTo>
                    <a:cubicBezTo>
                      <a:pt x="2271256" y="560568"/>
                      <a:pt x="2287448" y="545328"/>
                      <a:pt x="2260778" y="543423"/>
                    </a:cubicBezTo>
                    <a:cubicBezTo>
                      <a:pt x="2255063" y="542471"/>
                      <a:pt x="2255063" y="530088"/>
                      <a:pt x="2259826" y="522468"/>
                    </a:cubicBezTo>
                    <a:cubicBezTo>
                      <a:pt x="2313166" y="486273"/>
                      <a:pt x="2361743" y="445316"/>
                      <a:pt x="2390318" y="385308"/>
                    </a:cubicBezTo>
                    <a:cubicBezTo>
                      <a:pt x="2396986" y="372926"/>
                      <a:pt x="2403653" y="362448"/>
                      <a:pt x="2416988" y="357686"/>
                    </a:cubicBezTo>
                    <a:cubicBezTo>
                      <a:pt x="2416988" y="355781"/>
                      <a:pt x="2416988" y="353876"/>
                      <a:pt x="2417941" y="351971"/>
                    </a:cubicBezTo>
                    <a:cubicBezTo>
                      <a:pt x="2419846" y="352923"/>
                      <a:pt x="2423656" y="354828"/>
                      <a:pt x="2424608" y="353876"/>
                    </a:cubicBezTo>
                    <a:cubicBezTo>
                      <a:pt x="2434371" y="344351"/>
                      <a:pt x="2443539" y="338934"/>
                      <a:pt x="2452245" y="336582"/>
                    </a:cubicBezTo>
                    <a:cubicBezTo>
                      <a:pt x="2458775" y="334818"/>
                      <a:pt x="2465045" y="334779"/>
                      <a:pt x="2471113" y="336025"/>
                    </a:cubicBezTo>
                    <a:close/>
                    <a:moveTo>
                      <a:pt x="761544" y="194808"/>
                    </a:moveTo>
                    <a:cubicBezTo>
                      <a:pt x="773926" y="196713"/>
                      <a:pt x="774879" y="206238"/>
                      <a:pt x="773926" y="216716"/>
                    </a:cubicBezTo>
                    <a:cubicBezTo>
                      <a:pt x="755829" y="237671"/>
                      <a:pt x="760591" y="257673"/>
                      <a:pt x="773926" y="278628"/>
                    </a:cubicBezTo>
                    <a:cubicBezTo>
                      <a:pt x="748209" y="302441"/>
                      <a:pt x="720586" y="315776"/>
                      <a:pt x="687249" y="293868"/>
                    </a:cubicBezTo>
                    <a:cubicBezTo>
                      <a:pt x="682486" y="291011"/>
                      <a:pt x="675819" y="292916"/>
                      <a:pt x="671056" y="292916"/>
                    </a:cubicBezTo>
                    <a:cubicBezTo>
                      <a:pt x="660579" y="294821"/>
                      <a:pt x="650101" y="296726"/>
                      <a:pt x="640576" y="298631"/>
                    </a:cubicBezTo>
                    <a:cubicBezTo>
                      <a:pt x="627241" y="300536"/>
                      <a:pt x="613906" y="302441"/>
                      <a:pt x="603429" y="291011"/>
                    </a:cubicBezTo>
                    <a:cubicBezTo>
                      <a:pt x="636766" y="258626"/>
                      <a:pt x="678676" y="239576"/>
                      <a:pt x="715824" y="211953"/>
                    </a:cubicBezTo>
                    <a:cubicBezTo>
                      <a:pt x="719634" y="209096"/>
                      <a:pt x="724396" y="211953"/>
                      <a:pt x="727254" y="215763"/>
                    </a:cubicBezTo>
                    <a:cubicBezTo>
                      <a:pt x="746304" y="220526"/>
                      <a:pt x="741541" y="187188"/>
                      <a:pt x="761544" y="194808"/>
                    </a:cubicBezTo>
                    <a:close/>
                    <a:moveTo>
                      <a:pt x="873343" y="184331"/>
                    </a:moveTo>
                    <a:cubicBezTo>
                      <a:pt x="879653" y="185283"/>
                      <a:pt x="886320" y="188617"/>
                      <a:pt x="891083" y="191951"/>
                    </a:cubicBezTo>
                    <a:cubicBezTo>
                      <a:pt x="904418" y="200523"/>
                      <a:pt x="892988" y="209096"/>
                      <a:pt x="888226" y="217668"/>
                    </a:cubicBezTo>
                    <a:lnTo>
                      <a:pt x="879241" y="234820"/>
                    </a:lnTo>
                    <a:lnTo>
                      <a:pt x="895370" y="235036"/>
                    </a:lnTo>
                    <a:cubicBezTo>
                      <a:pt x="907514" y="238206"/>
                      <a:pt x="906800" y="249815"/>
                      <a:pt x="899656" y="266246"/>
                    </a:cubicBezTo>
                    <a:cubicBezTo>
                      <a:pt x="894893" y="277676"/>
                      <a:pt x="884416" y="289106"/>
                      <a:pt x="892988" y="303393"/>
                    </a:cubicBezTo>
                    <a:cubicBezTo>
                      <a:pt x="897751" y="310061"/>
                      <a:pt x="901561" y="309108"/>
                      <a:pt x="905371" y="303393"/>
                    </a:cubicBezTo>
                    <a:cubicBezTo>
                      <a:pt x="923468" y="307203"/>
                      <a:pt x="923468" y="307203"/>
                      <a:pt x="915848" y="337683"/>
                    </a:cubicBezTo>
                    <a:cubicBezTo>
                      <a:pt x="926326" y="330063"/>
                      <a:pt x="936803" y="329111"/>
                      <a:pt x="946328" y="324348"/>
                    </a:cubicBezTo>
                    <a:lnTo>
                      <a:pt x="973409" y="303804"/>
                    </a:lnTo>
                    <a:lnTo>
                      <a:pt x="975260" y="292796"/>
                    </a:lnTo>
                    <a:cubicBezTo>
                      <a:pt x="974903" y="288629"/>
                      <a:pt x="972522" y="284819"/>
                      <a:pt x="965378" y="281485"/>
                    </a:cubicBezTo>
                    <a:cubicBezTo>
                      <a:pt x="944423" y="270055"/>
                      <a:pt x="942518" y="249100"/>
                      <a:pt x="962521" y="233860"/>
                    </a:cubicBezTo>
                    <a:cubicBezTo>
                      <a:pt x="977761" y="221478"/>
                      <a:pt x="993953" y="208143"/>
                      <a:pt x="1013956" y="203380"/>
                    </a:cubicBezTo>
                    <a:cubicBezTo>
                      <a:pt x="1018718" y="201475"/>
                      <a:pt x="1023481" y="200046"/>
                      <a:pt x="1028243" y="200165"/>
                    </a:cubicBezTo>
                    <a:cubicBezTo>
                      <a:pt x="1033006" y="200284"/>
                      <a:pt x="1037768" y="201951"/>
                      <a:pt x="1042531" y="206238"/>
                    </a:cubicBezTo>
                    <a:cubicBezTo>
                      <a:pt x="1037768" y="220525"/>
                      <a:pt x="1018718" y="221478"/>
                      <a:pt x="1016813" y="234813"/>
                    </a:cubicBezTo>
                    <a:cubicBezTo>
                      <a:pt x="1029196" y="212905"/>
                      <a:pt x="1052056" y="208143"/>
                      <a:pt x="1075868" y="204333"/>
                    </a:cubicBezTo>
                    <a:cubicBezTo>
                      <a:pt x="1082536" y="204333"/>
                      <a:pt x="1089203" y="204333"/>
                      <a:pt x="1095871" y="204333"/>
                    </a:cubicBezTo>
                    <a:cubicBezTo>
                      <a:pt x="1106348" y="211953"/>
                      <a:pt x="1099681" y="223383"/>
                      <a:pt x="1099681" y="232908"/>
                    </a:cubicBezTo>
                    <a:cubicBezTo>
                      <a:pt x="1112063" y="235765"/>
                      <a:pt x="1123493" y="229098"/>
                      <a:pt x="1133971" y="231003"/>
                    </a:cubicBezTo>
                    <a:cubicBezTo>
                      <a:pt x="1140638" y="231003"/>
                      <a:pt x="1146353" y="233860"/>
                      <a:pt x="1151116" y="238623"/>
                    </a:cubicBezTo>
                    <a:cubicBezTo>
                      <a:pt x="1162546" y="262435"/>
                      <a:pt x="1192073" y="265293"/>
                      <a:pt x="1205408" y="287200"/>
                    </a:cubicBezTo>
                    <a:cubicBezTo>
                      <a:pt x="1219696" y="305298"/>
                      <a:pt x="1210171" y="320538"/>
                      <a:pt x="1198741" y="334825"/>
                    </a:cubicBezTo>
                    <a:cubicBezTo>
                      <a:pt x="1205408" y="359590"/>
                      <a:pt x="1234936" y="358638"/>
                      <a:pt x="1248271" y="377688"/>
                    </a:cubicBezTo>
                    <a:cubicBezTo>
                      <a:pt x="1257796" y="391023"/>
                      <a:pt x="1257796" y="393880"/>
                      <a:pt x="1246366" y="402453"/>
                    </a:cubicBezTo>
                    <a:cubicBezTo>
                      <a:pt x="1226363" y="415788"/>
                      <a:pt x="1207313" y="445315"/>
                      <a:pt x="1187311" y="402453"/>
                    </a:cubicBezTo>
                    <a:cubicBezTo>
                      <a:pt x="1184453" y="396738"/>
                      <a:pt x="1176833" y="390070"/>
                      <a:pt x="1171118" y="396738"/>
                    </a:cubicBezTo>
                    <a:cubicBezTo>
                      <a:pt x="1161593" y="407215"/>
                      <a:pt x="1163498" y="418645"/>
                      <a:pt x="1171118" y="431028"/>
                    </a:cubicBezTo>
                    <a:cubicBezTo>
                      <a:pt x="1186358" y="457698"/>
                      <a:pt x="1180643" y="471033"/>
                      <a:pt x="1151116" y="479605"/>
                    </a:cubicBezTo>
                    <a:cubicBezTo>
                      <a:pt x="1147306" y="475795"/>
                      <a:pt x="1141591" y="474843"/>
                      <a:pt x="1136828" y="476748"/>
                    </a:cubicBezTo>
                    <a:cubicBezTo>
                      <a:pt x="1132066" y="478653"/>
                      <a:pt x="1134923" y="483415"/>
                      <a:pt x="1136828" y="487225"/>
                    </a:cubicBezTo>
                    <a:cubicBezTo>
                      <a:pt x="1135876" y="500560"/>
                      <a:pt x="1128256" y="503418"/>
                      <a:pt x="1118731" y="497703"/>
                    </a:cubicBezTo>
                    <a:cubicBezTo>
                      <a:pt x="1098728" y="487225"/>
                      <a:pt x="1074916" y="482463"/>
                      <a:pt x="1066343" y="455793"/>
                    </a:cubicBezTo>
                    <a:cubicBezTo>
                      <a:pt x="1058723" y="432933"/>
                      <a:pt x="1039673" y="427218"/>
                      <a:pt x="1016813" y="433885"/>
                    </a:cubicBezTo>
                    <a:cubicBezTo>
                      <a:pt x="1008241" y="436743"/>
                      <a:pt x="999668" y="438648"/>
                      <a:pt x="996811" y="428170"/>
                    </a:cubicBezTo>
                    <a:cubicBezTo>
                      <a:pt x="993001" y="415788"/>
                      <a:pt x="1007288" y="411025"/>
                      <a:pt x="1013003" y="411978"/>
                    </a:cubicBezTo>
                    <a:cubicBezTo>
                      <a:pt x="1055866" y="420550"/>
                      <a:pt x="1078726" y="386260"/>
                      <a:pt x="1109206" y="369115"/>
                    </a:cubicBezTo>
                    <a:cubicBezTo>
                      <a:pt x="1117778" y="343398"/>
                      <a:pt x="1089203" y="330063"/>
                      <a:pt x="1089203" y="307203"/>
                    </a:cubicBezTo>
                    <a:cubicBezTo>
                      <a:pt x="1085393" y="301488"/>
                      <a:pt x="1081583" y="296725"/>
                      <a:pt x="1077773" y="291010"/>
                    </a:cubicBezTo>
                    <a:cubicBezTo>
                      <a:pt x="1057771" y="307203"/>
                      <a:pt x="1036816" y="290058"/>
                      <a:pt x="1016813" y="292915"/>
                    </a:cubicBezTo>
                    <a:cubicBezTo>
                      <a:pt x="1012050" y="293391"/>
                      <a:pt x="1008717" y="294106"/>
                      <a:pt x="1007169" y="296011"/>
                    </a:cubicBezTo>
                    <a:lnTo>
                      <a:pt x="1007866" y="302667"/>
                    </a:lnTo>
                    <a:lnTo>
                      <a:pt x="1009193" y="303393"/>
                    </a:lnTo>
                    <a:cubicBezTo>
                      <a:pt x="1013003" y="324348"/>
                      <a:pt x="986333" y="363401"/>
                      <a:pt x="962521" y="370068"/>
                    </a:cubicBezTo>
                    <a:cubicBezTo>
                      <a:pt x="943471" y="375783"/>
                      <a:pt x="924421" y="377688"/>
                      <a:pt x="905371" y="371973"/>
                    </a:cubicBezTo>
                    <a:cubicBezTo>
                      <a:pt x="896798" y="389118"/>
                      <a:pt x="879653" y="396738"/>
                      <a:pt x="868223" y="410073"/>
                    </a:cubicBezTo>
                    <a:cubicBezTo>
                      <a:pt x="859651" y="419598"/>
                      <a:pt x="849173" y="424361"/>
                      <a:pt x="836791" y="426266"/>
                    </a:cubicBezTo>
                    <a:cubicBezTo>
                      <a:pt x="830123" y="425313"/>
                      <a:pt x="820598" y="421503"/>
                      <a:pt x="816788" y="424361"/>
                    </a:cubicBezTo>
                    <a:cubicBezTo>
                      <a:pt x="772973" y="455793"/>
                      <a:pt x="714871" y="464366"/>
                      <a:pt x="677723" y="507228"/>
                    </a:cubicBezTo>
                    <a:cubicBezTo>
                      <a:pt x="667246" y="519611"/>
                      <a:pt x="646291" y="531993"/>
                      <a:pt x="668198" y="553901"/>
                    </a:cubicBezTo>
                    <a:cubicBezTo>
                      <a:pt x="672961" y="558663"/>
                      <a:pt x="665341" y="574856"/>
                      <a:pt x="662483" y="586286"/>
                    </a:cubicBezTo>
                    <a:cubicBezTo>
                      <a:pt x="685343" y="585333"/>
                      <a:pt x="702488" y="596763"/>
                      <a:pt x="716776" y="612956"/>
                    </a:cubicBezTo>
                    <a:cubicBezTo>
                      <a:pt x="731063" y="630101"/>
                      <a:pt x="747256" y="644388"/>
                      <a:pt x="771068" y="645341"/>
                    </a:cubicBezTo>
                    <a:cubicBezTo>
                      <a:pt x="789166" y="646293"/>
                      <a:pt x="788213" y="653913"/>
                      <a:pt x="782498" y="667248"/>
                    </a:cubicBezTo>
                    <a:cubicBezTo>
                      <a:pt x="774878" y="685346"/>
                      <a:pt x="766306" y="702491"/>
                      <a:pt x="772973" y="726303"/>
                    </a:cubicBezTo>
                    <a:cubicBezTo>
                      <a:pt x="779641" y="752973"/>
                      <a:pt x="789166" y="747258"/>
                      <a:pt x="805358" y="736781"/>
                    </a:cubicBezTo>
                    <a:cubicBezTo>
                      <a:pt x="823456" y="725351"/>
                      <a:pt x="826313" y="706301"/>
                      <a:pt x="828218" y="689156"/>
                    </a:cubicBezTo>
                    <a:cubicBezTo>
                      <a:pt x="831076" y="669153"/>
                      <a:pt x="841553" y="660581"/>
                      <a:pt x="858698" y="652961"/>
                    </a:cubicBezTo>
                    <a:cubicBezTo>
                      <a:pt x="901561" y="638673"/>
                      <a:pt x="911086" y="619623"/>
                      <a:pt x="901561" y="573903"/>
                    </a:cubicBezTo>
                    <a:cubicBezTo>
                      <a:pt x="900608" y="569141"/>
                      <a:pt x="899656" y="563426"/>
                      <a:pt x="904418" y="561521"/>
                    </a:cubicBezTo>
                    <a:cubicBezTo>
                      <a:pt x="937756" y="550091"/>
                      <a:pt x="937756" y="514848"/>
                      <a:pt x="953948" y="491988"/>
                    </a:cubicBezTo>
                    <a:cubicBezTo>
                      <a:pt x="957758" y="486273"/>
                      <a:pt x="961568" y="480558"/>
                      <a:pt x="968236" y="478653"/>
                    </a:cubicBezTo>
                    <a:cubicBezTo>
                      <a:pt x="991096" y="471986"/>
                      <a:pt x="1037768" y="491036"/>
                      <a:pt x="1049198" y="512943"/>
                    </a:cubicBezTo>
                    <a:cubicBezTo>
                      <a:pt x="1061581" y="517706"/>
                      <a:pt x="1074916" y="522468"/>
                      <a:pt x="1063486" y="539613"/>
                    </a:cubicBezTo>
                    <a:cubicBezTo>
                      <a:pt x="1048246" y="555806"/>
                      <a:pt x="1052056" y="572951"/>
                      <a:pt x="1067296" y="583428"/>
                    </a:cubicBezTo>
                    <a:cubicBezTo>
                      <a:pt x="1084441" y="593906"/>
                      <a:pt x="1099681" y="578666"/>
                      <a:pt x="1112063" y="568188"/>
                    </a:cubicBezTo>
                    <a:cubicBezTo>
                      <a:pt x="1139686" y="545328"/>
                      <a:pt x="1138733" y="544376"/>
                      <a:pt x="1146353" y="580571"/>
                    </a:cubicBezTo>
                    <a:cubicBezTo>
                      <a:pt x="1149211" y="592953"/>
                      <a:pt x="1154926" y="606288"/>
                      <a:pt x="1151116" y="616766"/>
                    </a:cubicBezTo>
                    <a:cubicBezTo>
                      <a:pt x="1138733" y="656771"/>
                      <a:pt x="1163498" y="672011"/>
                      <a:pt x="1193026" y="684393"/>
                    </a:cubicBezTo>
                    <a:cubicBezTo>
                      <a:pt x="1193026" y="693918"/>
                      <a:pt x="1188501" y="696537"/>
                      <a:pt x="1182905" y="697847"/>
                    </a:cubicBezTo>
                    <a:lnTo>
                      <a:pt x="1179024" y="699159"/>
                    </a:lnTo>
                    <a:lnTo>
                      <a:pt x="1177845" y="699023"/>
                    </a:lnTo>
                    <a:cubicBezTo>
                      <a:pt x="1174214" y="699455"/>
                      <a:pt x="1170404" y="700824"/>
                      <a:pt x="1166356" y="703443"/>
                    </a:cubicBezTo>
                    <a:lnTo>
                      <a:pt x="1179024" y="699159"/>
                    </a:lnTo>
                    <a:lnTo>
                      <a:pt x="1188263" y="700229"/>
                    </a:lnTo>
                    <a:cubicBezTo>
                      <a:pt x="1194931" y="702491"/>
                      <a:pt x="1201122" y="707253"/>
                      <a:pt x="1207313" y="712016"/>
                    </a:cubicBezTo>
                    <a:cubicBezTo>
                      <a:pt x="1210647" y="727732"/>
                      <a:pt x="1209694" y="741781"/>
                      <a:pt x="1205051" y="754402"/>
                    </a:cubicBezTo>
                    <a:lnTo>
                      <a:pt x="1180854" y="787924"/>
                    </a:lnTo>
                    <a:lnTo>
                      <a:pt x="1187073" y="807504"/>
                    </a:lnTo>
                    <a:cubicBezTo>
                      <a:pt x="1190883" y="812504"/>
                      <a:pt x="1196836" y="815362"/>
                      <a:pt x="1206361" y="814886"/>
                    </a:cubicBezTo>
                    <a:cubicBezTo>
                      <a:pt x="1214934" y="814886"/>
                      <a:pt x="1223506" y="816791"/>
                      <a:pt x="1213981" y="828221"/>
                    </a:cubicBezTo>
                    <a:cubicBezTo>
                      <a:pt x="1208266" y="850128"/>
                      <a:pt x="1205409" y="874893"/>
                      <a:pt x="1172071" y="862511"/>
                    </a:cubicBezTo>
                    <a:cubicBezTo>
                      <a:pt x="1153021" y="859653"/>
                      <a:pt x="1123494" y="872036"/>
                      <a:pt x="1115874" y="854891"/>
                    </a:cubicBezTo>
                    <a:cubicBezTo>
                      <a:pt x="1109206" y="839651"/>
                      <a:pt x="1133971" y="821553"/>
                      <a:pt x="1148259" y="807266"/>
                    </a:cubicBezTo>
                    <a:cubicBezTo>
                      <a:pt x="1157784" y="799646"/>
                      <a:pt x="1159689" y="785358"/>
                      <a:pt x="1173024" y="780596"/>
                    </a:cubicBezTo>
                    <a:lnTo>
                      <a:pt x="1173125" y="780684"/>
                    </a:lnTo>
                    <a:lnTo>
                      <a:pt x="1174333" y="770475"/>
                    </a:lnTo>
                    <a:cubicBezTo>
                      <a:pt x="1173023" y="767975"/>
                      <a:pt x="1169689" y="766784"/>
                      <a:pt x="1163498" y="767261"/>
                    </a:cubicBezTo>
                    <a:cubicBezTo>
                      <a:pt x="1147306" y="769166"/>
                      <a:pt x="1137781" y="780596"/>
                      <a:pt x="1124446" y="787263"/>
                    </a:cubicBezTo>
                    <a:cubicBezTo>
                      <a:pt x="1097776" y="793931"/>
                      <a:pt x="1070153" y="791073"/>
                      <a:pt x="1043483" y="789168"/>
                    </a:cubicBezTo>
                    <a:cubicBezTo>
                      <a:pt x="1026338" y="788216"/>
                      <a:pt x="1010146" y="786311"/>
                      <a:pt x="993953" y="794883"/>
                    </a:cubicBezTo>
                    <a:cubicBezTo>
                      <a:pt x="987286" y="810123"/>
                      <a:pt x="971093" y="808218"/>
                      <a:pt x="959663" y="814886"/>
                    </a:cubicBezTo>
                    <a:cubicBezTo>
                      <a:pt x="951091" y="825363"/>
                      <a:pt x="939661" y="831078"/>
                      <a:pt x="929183" y="839651"/>
                    </a:cubicBezTo>
                    <a:lnTo>
                      <a:pt x="925100" y="843462"/>
                    </a:lnTo>
                    <a:lnTo>
                      <a:pt x="915848" y="851081"/>
                    </a:lnTo>
                    <a:cubicBezTo>
                      <a:pt x="915848" y="851081"/>
                      <a:pt x="912991" y="851081"/>
                      <a:pt x="912991" y="851081"/>
                    </a:cubicBezTo>
                    <a:cubicBezTo>
                      <a:pt x="912991" y="851081"/>
                      <a:pt x="914896" y="852986"/>
                      <a:pt x="914896" y="852986"/>
                    </a:cubicBezTo>
                    <a:lnTo>
                      <a:pt x="925100" y="843462"/>
                    </a:lnTo>
                    <a:lnTo>
                      <a:pt x="932041" y="837746"/>
                    </a:lnTo>
                    <a:cubicBezTo>
                      <a:pt x="942518" y="824411"/>
                      <a:pt x="959663" y="826316"/>
                      <a:pt x="972998" y="820601"/>
                    </a:cubicBezTo>
                    <a:cubicBezTo>
                      <a:pt x="979666" y="818696"/>
                      <a:pt x="986333" y="814886"/>
                      <a:pt x="992048" y="814886"/>
                    </a:cubicBezTo>
                    <a:cubicBezTo>
                      <a:pt x="1003478" y="813933"/>
                      <a:pt x="1017766" y="809171"/>
                      <a:pt x="1023481" y="819648"/>
                    </a:cubicBezTo>
                    <a:cubicBezTo>
                      <a:pt x="1032053" y="834888"/>
                      <a:pt x="1013003" y="835841"/>
                      <a:pt x="1005383" y="842508"/>
                    </a:cubicBezTo>
                    <a:cubicBezTo>
                      <a:pt x="1003478" y="844413"/>
                      <a:pt x="1005383" y="851081"/>
                      <a:pt x="1006336" y="854891"/>
                    </a:cubicBezTo>
                    <a:cubicBezTo>
                      <a:pt x="997763" y="866321"/>
                      <a:pt x="1011098" y="877751"/>
                      <a:pt x="1005383" y="889181"/>
                    </a:cubicBezTo>
                    <a:cubicBezTo>
                      <a:pt x="1001573" y="899658"/>
                      <a:pt x="992048" y="903468"/>
                      <a:pt x="984428" y="910136"/>
                    </a:cubicBezTo>
                    <a:cubicBezTo>
                      <a:pt x="974903" y="918708"/>
                      <a:pt x="961568" y="909183"/>
                      <a:pt x="952043" y="916803"/>
                    </a:cubicBezTo>
                    <a:cubicBezTo>
                      <a:pt x="937756" y="931091"/>
                      <a:pt x="916801" y="932043"/>
                      <a:pt x="899656" y="938711"/>
                    </a:cubicBezTo>
                    <a:cubicBezTo>
                      <a:pt x="876796" y="947283"/>
                      <a:pt x="858698" y="959666"/>
                      <a:pt x="855841" y="985383"/>
                    </a:cubicBezTo>
                    <a:cubicBezTo>
                      <a:pt x="853936" y="1001576"/>
                      <a:pt x="839648" y="1003481"/>
                      <a:pt x="831076" y="1003481"/>
                    </a:cubicBezTo>
                    <a:cubicBezTo>
                      <a:pt x="779641" y="1006338"/>
                      <a:pt x="763448" y="1048248"/>
                      <a:pt x="738683" y="1081586"/>
                    </a:cubicBezTo>
                    <a:cubicBezTo>
                      <a:pt x="708203" y="1076823"/>
                      <a:pt x="712013" y="1097778"/>
                      <a:pt x="711061" y="1115876"/>
                    </a:cubicBezTo>
                    <a:cubicBezTo>
                      <a:pt x="707251" y="1144451"/>
                      <a:pt x="692011" y="1163501"/>
                      <a:pt x="666293" y="1175883"/>
                    </a:cubicBezTo>
                    <a:cubicBezTo>
                      <a:pt x="636766" y="1191123"/>
                      <a:pt x="610096" y="1209221"/>
                      <a:pt x="585331" y="1230176"/>
                    </a:cubicBezTo>
                    <a:cubicBezTo>
                      <a:pt x="565328" y="1247320"/>
                      <a:pt x="557708" y="1270181"/>
                      <a:pt x="559613" y="1297803"/>
                    </a:cubicBezTo>
                    <a:cubicBezTo>
                      <a:pt x="561518" y="1327331"/>
                      <a:pt x="564376" y="1356858"/>
                      <a:pt x="557708" y="1386386"/>
                    </a:cubicBezTo>
                    <a:cubicBezTo>
                      <a:pt x="555803" y="1394958"/>
                      <a:pt x="551993" y="1406388"/>
                      <a:pt x="542468" y="1407341"/>
                    </a:cubicBezTo>
                    <a:cubicBezTo>
                      <a:pt x="530086" y="1409246"/>
                      <a:pt x="531038" y="1394958"/>
                      <a:pt x="528181" y="1387338"/>
                    </a:cubicBezTo>
                    <a:cubicBezTo>
                      <a:pt x="522466" y="1365431"/>
                      <a:pt x="516751" y="1344476"/>
                      <a:pt x="519608" y="1320663"/>
                    </a:cubicBezTo>
                    <a:cubicBezTo>
                      <a:pt x="521513" y="1300661"/>
                      <a:pt x="522466" y="1280658"/>
                      <a:pt x="488176" y="1283516"/>
                    </a:cubicBezTo>
                    <a:cubicBezTo>
                      <a:pt x="470078" y="1285421"/>
                      <a:pt x="452933" y="1262561"/>
                      <a:pt x="429121" y="1267323"/>
                    </a:cubicBezTo>
                    <a:cubicBezTo>
                      <a:pt x="422453" y="1268276"/>
                      <a:pt x="411023" y="1265418"/>
                      <a:pt x="409118" y="1268276"/>
                    </a:cubicBezTo>
                    <a:cubicBezTo>
                      <a:pt x="391973" y="1307328"/>
                      <a:pt x="364351" y="1288278"/>
                      <a:pt x="336728" y="1284468"/>
                    </a:cubicBezTo>
                    <a:cubicBezTo>
                      <a:pt x="279578" y="1275896"/>
                      <a:pt x="228143" y="1315901"/>
                      <a:pt x="215761" y="1373051"/>
                    </a:cubicBezTo>
                    <a:cubicBezTo>
                      <a:pt x="210998" y="1396863"/>
                      <a:pt x="193853" y="1415913"/>
                      <a:pt x="189091" y="1441631"/>
                    </a:cubicBezTo>
                    <a:cubicBezTo>
                      <a:pt x="182423" y="1476873"/>
                      <a:pt x="183376" y="1511163"/>
                      <a:pt x="196711" y="1544501"/>
                    </a:cubicBezTo>
                    <a:cubicBezTo>
                      <a:pt x="204331" y="1564503"/>
                      <a:pt x="219571" y="1574028"/>
                      <a:pt x="244336" y="1573076"/>
                    </a:cubicBezTo>
                    <a:cubicBezTo>
                      <a:pt x="284341" y="1571171"/>
                      <a:pt x="310058" y="1555931"/>
                      <a:pt x="320536" y="1514973"/>
                    </a:cubicBezTo>
                    <a:cubicBezTo>
                      <a:pt x="324346" y="1500686"/>
                      <a:pt x="374828" y="1487351"/>
                      <a:pt x="387211" y="1494971"/>
                    </a:cubicBezTo>
                    <a:cubicBezTo>
                      <a:pt x="396736" y="1500686"/>
                      <a:pt x="392926" y="1507353"/>
                      <a:pt x="389116" y="1515926"/>
                    </a:cubicBezTo>
                    <a:cubicBezTo>
                      <a:pt x="372923" y="1552121"/>
                      <a:pt x="358636" y="1589268"/>
                      <a:pt x="340538" y="1624511"/>
                    </a:cubicBezTo>
                    <a:cubicBezTo>
                      <a:pt x="329108" y="1646418"/>
                      <a:pt x="340538" y="1644513"/>
                      <a:pt x="354826" y="1644513"/>
                    </a:cubicBezTo>
                    <a:cubicBezTo>
                      <a:pt x="372923" y="1644513"/>
                      <a:pt x="391973" y="1642608"/>
                      <a:pt x="410071" y="1645466"/>
                    </a:cubicBezTo>
                    <a:cubicBezTo>
                      <a:pt x="432931" y="1649276"/>
                      <a:pt x="449123" y="1658801"/>
                      <a:pt x="439598" y="1687376"/>
                    </a:cubicBezTo>
                    <a:cubicBezTo>
                      <a:pt x="433883" y="1705473"/>
                      <a:pt x="432931" y="1725476"/>
                      <a:pt x="426263" y="1743573"/>
                    </a:cubicBezTo>
                    <a:cubicBezTo>
                      <a:pt x="414833" y="1774053"/>
                      <a:pt x="432931" y="1793103"/>
                      <a:pt x="450076" y="1813106"/>
                    </a:cubicBezTo>
                    <a:cubicBezTo>
                      <a:pt x="466268" y="1832156"/>
                      <a:pt x="483413" y="1819773"/>
                      <a:pt x="499606" y="1812153"/>
                    </a:cubicBezTo>
                    <a:cubicBezTo>
                      <a:pt x="512941" y="1806438"/>
                      <a:pt x="528181" y="1806438"/>
                      <a:pt x="536753" y="1818821"/>
                    </a:cubicBezTo>
                    <a:cubicBezTo>
                      <a:pt x="554851" y="1843586"/>
                      <a:pt x="571996" y="1829298"/>
                      <a:pt x="577711" y="1813106"/>
                    </a:cubicBezTo>
                    <a:cubicBezTo>
                      <a:pt x="591998" y="1771196"/>
                      <a:pt x="630098" y="1768338"/>
                      <a:pt x="661531" y="1754051"/>
                    </a:cubicBezTo>
                    <a:cubicBezTo>
                      <a:pt x="671056" y="1754051"/>
                      <a:pt x="673913" y="1755956"/>
                      <a:pt x="672008" y="1763576"/>
                    </a:cubicBezTo>
                    <a:cubicBezTo>
                      <a:pt x="676771" y="1783578"/>
                      <a:pt x="689153" y="1777863"/>
                      <a:pt x="695821" y="1768338"/>
                    </a:cubicBezTo>
                    <a:cubicBezTo>
                      <a:pt x="713918" y="1745478"/>
                      <a:pt x="729158" y="1761671"/>
                      <a:pt x="741541" y="1772148"/>
                    </a:cubicBezTo>
                    <a:cubicBezTo>
                      <a:pt x="769163" y="1795008"/>
                      <a:pt x="799643" y="1798818"/>
                      <a:pt x="832028" y="1788341"/>
                    </a:cubicBezTo>
                    <a:cubicBezTo>
                      <a:pt x="845363" y="1783578"/>
                      <a:pt x="854888" y="1779768"/>
                      <a:pt x="865366" y="1796913"/>
                    </a:cubicBezTo>
                    <a:cubicBezTo>
                      <a:pt x="875843" y="1814058"/>
                      <a:pt x="896798" y="1823583"/>
                      <a:pt x="910133" y="1838823"/>
                    </a:cubicBezTo>
                    <a:cubicBezTo>
                      <a:pt x="947281" y="1881686"/>
                      <a:pt x="990143" y="1906451"/>
                      <a:pt x="1047293" y="1918833"/>
                    </a:cubicBezTo>
                    <a:cubicBezTo>
                      <a:pt x="1093966" y="1928358"/>
                      <a:pt x="1124446" y="1995986"/>
                      <a:pt x="1116826" y="2036943"/>
                    </a:cubicBezTo>
                    <a:cubicBezTo>
                      <a:pt x="1113968" y="2044563"/>
                      <a:pt x="1111111" y="2051231"/>
                      <a:pt x="1106348" y="2056946"/>
                    </a:cubicBezTo>
                    <a:cubicBezTo>
                      <a:pt x="1092061" y="2071233"/>
                      <a:pt x="1112063" y="2086473"/>
                      <a:pt x="1104443" y="2099808"/>
                    </a:cubicBezTo>
                    <a:cubicBezTo>
                      <a:pt x="1110158" y="2107428"/>
                      <a:pt x="1117778" y="2102666"/>
                      <a:pt x="1124446" y="2102666"/>
                    </a:cubicBezTo>
                    <a:cubicBezTo>
                      <a:pt x="1147306" y="2095046"/>
                      <a:pt x="1161593" y="2062661"/>
                      <a:pt x="1193026" y="2077901"/>
                    </a:cubicBezTo>
                    <a:cubicBezTo>
                      <a:pt x="1225411" y="2087426"/>
                      <a:pt x="1244461" y="2125526"/>
                      <a:pt x="1280656" y="2123621"/>
                    </a:cubicBezTo>
                    <a:cubicBezTo>
                      <a:pt x="1325423" y="2121716"/>
                      <a:pt x="1360666" y="2136956"/>
                      <a:pt x="1387336" y="2172198"/>
                    </a:cubicBezTo>
                    <a:cubicBezTo>
                      <a:pt x="1398766" y="2187438"/>
                      <a:pt x="1427341" y="2172198"/>
                      <a:pt x="1434008" y="2199821"/>
                    </a:cubicBezTo>
                    <a:cubicBezTo>
                      <a:pt x="1440676" y="2228396"/>
                      <a:pt x="1444486" y="2256018"/>
                      <a:pt x="1430198" y="2282688"/>
                    </a:cubicBezTo>
                    <a:cubicBezTo>
                      <a:pt x="1413053" y="2315073"/>
                      <a:pt x="1388288" y="2341743"/>
                      <a:pt x="1370191" y="2373176"/>
                    </a:cubicBezTo>
                    <a:cubicBezTo>
                      <a:pt x="1359713" y="2391273"/>
                      <a:pt x="1356856" y="2406513"/>
                      <a:pt x="1358761" y="2423658"/>
                    </a:cubicBezTo>
                    <a:cubicBezTo>
                      <a:pt x="1366381" y="2486523"/>
                      <a:pt x="1352093" y="2544626"/>
                      <a:pt x="1327328" y="2600823"/>
                    </a:cubicBezTo>
                    <a:cubicBezTo>
                      <a:pt x="1321613" y="2612253"/>
                      <a:pt x="1313041" y="2629398"/>
                      <a:pt x="1293991" y="2626541"/>
                    </a:cubicBezTo>
                    <a:cubicBezTo>
                      <a:pt x="1261606" y="2622731"/>
                      <a:pt x="1241603" y="2647496"/>
                      <a:pt x="1218743" y="2661783"/>
                    </a:cubicBezTo>
                    <a:cubicBezTo>
                      <a:pt x="1203503" y="2671308"/>
                      <a:pt x="1187311" y="2690358"/>
                      <a:pt x="1193026" y="2710361"/>
                    </a:cubicBezTo>
                    <a:cubicBezTo>
                      <a:pt x="1205408" y="2757033"/>
                      <a:pt x="1178738" y="2793228"/>
                      <a:pt x="1164451" y="2832281"/>
                    </a:cubicBezTo>
                    <a:cubicBezTo>
                      <a:pt x="1154926" y="2859903"/>
                      <a:pt x="1136828" y="2884668"/>
                      <a:pt x="1122541" y="2910386"/>
                    </a:cubicBezTo>
                    <a:cubicBezTo>
                      <a:pt x="1116826" y="2920863"/>
                      <a:pt x="1109206" y="2929436"/>
                      <a:pt x="1095871" y="2929436"/>
                    </a:cubicBezTo>
                    <a:cubicBezTo>
                      <a:pt x="1085393" y="2920863"/>
                      <a:pt x="1072058" y="2930388"/>
                      <a:pt x="1061581" y="2922768"/>
                    </a:cubicBezTo>
                    <a:cubicBezTo>
                      <a:pt x="1053961" y="2919911"/>
                      <a:pt x="1044436" y="2911338"/>
                      <a:pt x="1047293" y="2929436"/>
                    </a:cubicBezTo>
                    <a:cubicBezTo>
                      <a:pt x="1052056" y="2938961"/>
                      <a:pt x="1062533" y="2944676"/>
                      <a:pt x="1061581" y="2956106"/>
                    </a:cubicBezTo>
                    <a:cubicBezTo>
                      <a:pt x="1055866" y="2964678"/>
                      <a:pt x="1048246" y="2962773"/>
                      <a:pt x="1040626" y="2959916"/>
                    </a:cubicBezTo>
                    <a:cubicBezTo>
                      <a:pt x="952043" y="2929436"/>
                      <a:pt x="865366" y="2895146"/>
                      <a:pt x="783451" y="2850378"/>
                    </a:cubicBezTo>
                    <a:cubicBezTo>
                      <a:pt x="762496" y="2838948"/>
                      <a:pt x="762496" y="2820851"/>
                      <a:pt x="752971" y="2805611"/>
                    </a:cubicBezTo>
                    <a:cubicBezTo>
                      <a:pt x="730111" y="2799896"/>
                      <a:pt x="738683" y="2779893"/>
                      <a:pt x="737731" y="2765606"/>
                    </a:cubicBezTo>
                    <a:cubicBezTo>
                      <a:pt x="736778" y="2697978"/>
                      <a:pt x="732968" y="2631303"/>
                      <a:pt x="721538" y="2564628"/>
                    </a:cubicBezTo>
                    <a:cubicBezTo>
                      <a:pt x="715823" y="2532243"/>
                      <a:pt x="700583" y="2503668"/>
                      <a:pt x="670103" y="2492238"/>
                    </a:cubicBezTo>
                    <a:cubicBezTo>
                      <a:pt x="596761" y="2464616"/>
                      <a:pt x="568186" y="2400798"/>
                      <a:pt x="539611" y="2337933"/>
                    </a:cubicBezTo>
                    <a:cubicBezTo>
                      <a:pt x="520561" y="2296976"/>
                      <a:pt x="502463" y="2256971"/>
                      <a:pt x="473888" y="2221728"/>
                    </a:cubicBezTo>
                    <a:cubicBezTo>
                      <a:pt x="456743" y="2200773"/>
                      <a:pt x="450076" y="2174103"/>
                      <a:pt x="468173" y="2148386"/>
                    </a:cubicBezTo>
                    <a:cubicBezTo>
                      <a:pt x="473888" y="2140766"/>
                      <a:pt x="477698" y="2133146"/>
                      <a:pt x="471983" y="2122668"/>
                    </a:cubicBezTo>
                    <a:cubicBezTo>
                      <a:pt x="452933" y="2083616"/>
                      <a:pt x="471983" y="2052183"/>
                      <a:pt x="493891" y="2021703"/>
                    </a:cubicBezTo>
                    <a:cubicBezTo>
                      <a:pt x="518656" y="1987413"/>
                      <a:pt x="546278" y="1955028"/>
                      <a:pt x="538658" y="1907403"/>
                    </a:cubicBezTo>
                    <a:cubicBezTo>
                      <a:pt x="535801" y="1889306"/>
                      <a:pt x="531991" y="1871208"/>
                      <a:pt x="524371" y="1854063"/>
                    </a:cubicBezTo>
                    <a:cubicBezTo>
                      <a:pt x="517703" y="1837871"/>
                      <a:pt x="507226" y="1834061"/>
                      <a:pt x="499606" y="1853111"/>
                    </a:cubicBezTo>
                    <a:cubicBezTo>
                      <a:pt x="489128" y="1876923"/>
                      <a:pt x="475793" y="1875018"/>
                      <a:pt x="459601" y="1860731"/>
                    </a:cubicBezTo>
                    <a:cubicBezTo>
                      <a:pt x="443408" y="1847396"/>
                      <a:pt x="425311" y="1838823"/>
                      <a:pt x="408166" y="1827393"/>
                    </a:cubicBezTo>
                    <a:cubicBezTo>
                      <a:pt x="375781" y="1806438"/>
                      <a:pt x="371971" y="1771196"/>
                      <a:pt x="354826" y="1742621"/>
                    </a:cubicBezTo>
                    <a:cubicBezTo>
                      <a:pt x="346253" y="1729286"/>
                      <a:pt x="337681" y="1720713"/>
                      <a:pt x="322441" y="1715951"/>
                    </a:cubicBezTo>
                    <a:cubicBezTo>
                      <a:pt x="289103" y="1705473"/>
                      <a:pt x="255766" y="1691186"/>
                      <a:pt x="234811" y="1658801"/>
                    </a:cubicBezTo>
                    <a:cubicBezTo>
                      <a:pt x="228143" y="1649276"/>
                      <a:pt x="218618" y="1639751"/>
                      <a:pt x="206236" y="1644513"/>
                    </a:cubicBezTo>
                    <a:cubicBezTo>
                      <a:pt x="170993" y="1656896"/>
                      <a:pt x="143371" y="1639751"/>
                      <a:pt x="116701" y="1622606"/>
                    </a:cubicBezTo>
                    <a:cubicBezTo>
                      <a:pt x="85268" y="1603556"/>
                      <a:pt x="54788" y="1583553"/>
                      <a:pt x="28118" y="1557836"/>
                    </a:cubicBezTo>
                    <a:cubicBezTo>
                      <a:pt x="11926" y="1541643"/>
                      <a:pt x="1448" y="1523546"/>
                      <a:pt x="12878" y="1499733"/>
                    </a:cubicBezTo>
                    <a:cubicBezTo>
                      <a:pt x="20498" y="1482588"/>
                      <a:pt x="16688" y="1463538"/>
                      <a:pt x="10021" y="1446393"/>
                    </a:cubicBezTo>
                    <a:cubicBezTo>
                      <a:pt x="6211" y="1434963"/>
                      <a:pt x="-1409" y="1423533"/>
                      <a:pt x="5258" y="1410198"/>
                    </a:cubicBezTo>
                    <a:cubicBezTo>
                      <a:pt x="-12839" y="1304471"/>
                      <a:pt x="19546" y="1205411"/>
                      <a:pt x="45263" y="1105398"/>
                    </a:cubicBezTo>
                    <a:cubicBezTo>
                      <a:pt x="94793" y="912993"/>
                      <a:pt x="185281" y="739638"/>
                      <a:pt x="304343" y="581523"/>
                    </a:cubicBezTo>
                    <a:cubicBezTo>
                      <a:pt x="374828" y="487226"/>
                      <a:pt x="458648" y="405311"/>
                      <a:pt x="548183" y="329111"/>
                    </a:cubicBezTo>
                    <a:cubicBezTo>
                      <a:pt x="568186" y="311966"/>
                      <a:pt x="591046" y="303393"/>
                      <a:pt x="617716" y="317681"/>
                    </a:cubicBezTo>
                    <a:cubicBezTo>
                      <a:pt x="628193" y="324348"/>
                      <a:pt x="628193" y="314823"/>
                      <a:pt x="631051" y="309108"/>
                    </a:cubicBezTo>
                    <a:cubicBezTo>
                      <a:pt x="652006" y="308156"/>
                      <a:pt x="669151" y="289106"/>
                      <a:pt x="692011" y="299583"/>
                    </a:cubicBezTo>
                    <a:cubicBezTo>
                      <a:pt x="712013" y="311966"/>
                      <a:pt x="732968" y="317681"/>
                      <a:pt x="756781" y="316728"/>
                    </a:cubicBezTo>
                    <a:cubicBezTo>
                      <a:pt x="764401" y="317681"/>
                      <a:pt x="772973" y="320538"/>
                      <a:pt x="780593" y="315776"/>
                    </a:cubicBezTo>
                    <a:cubicBezTo>
                      <a:pt x="786308" y="312918"/>
                      <a:pt x="792023" y="311966"/>
                      <a:pt x="797738" y="314823"/>
                    </a:cubicBezTo>
                    <a:cubicBezTo>
                      <a:pt x="808216" y="327206"/>
                      <a:pt x="819646" y="321491"/>
                      <a:pt x="831076" y="316728"/>
                    </a:cubicBezTo>
                    <a:cubicBezTo>
                      <a:pt x="837743" y="304346"/>
                      <a:pt x="858698" y="297678"/>
                      <a:pt x="841553" y="277676"/>
                    </a:cubicBezTo>
                    <a:cubicBezTo>
                      <a:pt x="834886" y="270056"/>
                      <a:pt x="846316" y="263388"/>
                      <a:pt x="852031" y="259578"/>
                    </a:cubicBezTo>
                    <a:cubicBezTo>
                      <a:pt x="857269" y="255768"/>
                      <a:pt x="862508" y="252434"/>
                      <a:pt x="867152" y="248624"/>
                    </a:cubicBezTo>
                    <a:lnTo>
                      <a:pt x="876026" y="238011"/>
                    </a:lnTo>
                    <a:lnTo>
                      <a:pt x="858921" y="241392"/>
                    </a:lnTo>
                    <a:cubicBezTo>
                      <a:pt x="840303" y="244874"/>
                      <a:pt x="823694" y="244338"/>
                      <a:pt x="821551" y="210048"/>
                    </a:cubicBezTo>
                    <a:cubicBezTo>
                      <a:pt x="833933" y="208143"/>
                      <a:pt x="848221" y="208143"/>
                      <a:pt x="857746" y="190998"/>
                    </a:cubicBezTo>
                    <a:cubicBezTo>
                      <a:pt x="861079" y="184807"/>
                      <a:pt x="867032" y="183378"/>
                      <a:pt x="873343" y="184331"/>
                    </a:cubicBezTo>
                    <a:close/>
                    <a:moveTo>
                      <a:pt x="798215" y="181949"/>
                    </a:moveTo>
                    <a:cubicBezTo>
                      <a:pt x="801310" y="182187"/>
                      <a:pt x="803930" y="183378"/>
                      <a:pt x="805359" y="187188"/>
                    </a:cubicBezTo>
                    <a:cubicBezTo>
                      <a:pt x="808216" y="194808"/>
                      <a:pt x="800596" y="194808"/>
                      <a:pt x="795834" y="196713"/>
                    </a:cubicBezTo>
                    <a:cubicBezTo>
                      <a:pt x="790119" y="193856"/>
                      <a:pt x="788214" y="189093"/>
                      <a:pt x="788214" y="182426"/>
                    </a:cubicBezTo>
                    <a:cubicBezTo>
                      <a:pt x="791547" y="182426"/>
                      <a:pt x="795119" y="181711"/>
                      <a:pt x="798215" y="181949"/>
                    </a:cubicBezTo>
                    <a:close/>
                    <a:moveTo>
                      <a:pt x="938708" y="121466"/>
                    </a:moveTo>
                    <a:cubicBezTo>
                      <a:pt x="943471" y="128133"/>
                      <a:pt x="953948" y="130038"/>
                      <a:pt x="952043" y="141468"/>
                    </a:cubicBezTo>
                    <a:lnTo>
                      <a:pt x="951037" y="142501"/>
                    </a:lnTo>
                    <a:lnTo>
                      <a:pt x="953949" y="140516"/>
                    </a:lnTo>
                    <a:cubicBezTo>
                      <a:pt x="952996" y="143373"/>
                      <a:pt x="952996" y="146231"/>
                      <a:pt x="952996" y="148136"/>
                    </a:cubicBezTo>
                    <a:cubicBezTo>
                      <a:pt x="952996" y="154803"/>
                      <a:pt x="952996" y="161471"/>
                      <a:pt x="952996" y="169091"/>
                    </a:cubicBezTo>
                    <a:cubicBezTo>
                      <a:pt x="949662" y="166709"/>
                      <a:pt x="947281" y="162899"/>
                      <a:pt x="944424" y="159804"/>
                    </a:cubicBezTo>
                    <a:lnTo>
                      <a:pt x="933131" y="154863"/>
                    </a:lnTo>
                    <a:lnTo>
                      <a:pt x="931088" y="155756"/>
                    </a:lnTo>
                    <a:cubicBezTo>
                      <a:pt x="931088" y="155756"/>
                      <a:pt x="930136" y="155756"/>
                      <a:pt x="930136" y="155756"/>
                    </a:cubicBezTo>
                    <a:cubicBezTo>
                      <a:pt x="925373" y="152898"/>
                      <a:pt x="906323" y="162423"/>
                      <a:pt x="918706" y="144326"/>
                    </a:cubicBezTo>
                    <a:cubicBezTo>
                      <a:pt x="923468" y="137658"/>
                      <a:pt x="931088" y="131943"/>
                      <a:pt x="931088" y="122418"/>
                    </a:cubicBezTo>
                    <a:cubicBezTo>
                      <a:pt x="934898" y="118608"/>
                      <a:pt x="936803" y="118608"/>
                      <a:pt x="938708" y="121466"/>
                    </a:cubicBezTo>
                    <a:close/>
                    <a:moveTo>
                      <a:pt x="925373" y="107178"/>
                    </a:moveTo>
                    <a:cubicBezTo>
                      <a:pt x="930136" y="111940"/>
                      <a:pt x="934898" y="116703"/>
                      <a:pt x="938708" y="121465"/>
                    </a:cubicBezTo>
                    <a:lnTo>
                      <a:pt x="935851" y="121465"/>
                    </a:lnTo>
                    <a:cubicBezTo>
                      <a:pt x="935851" y="121465"/>
                      <a:pt x="932993" y="121465"/>
                      <a:pt x="932993" y="121465"/>
                    </a:cubicBezTo>
                    <a:cubicBezTo>
                      <a:pt x="923468" y="125275"/>
                      <a:pt x="912991" y="131943"/>
                      <a:pt x="901561" y="123370"/>
                    </a:cubicBezTo>
                    <a:cubicBezTo>
                      <a:pt x="904418" y="109083"/>
                      <a:pt x="915848" y="109083"/>
                      <a:pt x="925373" y="107178"/>
                    </a:cubicBezTo>
                    <a:close/>
                    <a:moveTo>
                      <a:pt x="1021576" y="71936"/>
                    </a:moveTo>
                    <a:cubicBezTo>
                      <a:pt x="1037768" y="75746"/>
                      <a:pt x="1038721" y="87176"/>
                      <a:pt x="1031101" y="97653"/>
                    </a:cubicBezTo>
                    <a:cubicBezTo>
                      <a:pt x="1019671" y="115751"/>
                      <a:pt x="1011098" y="95748"/>
                      <a:pt x="1000621" y="92891"/>
                    </a:cubicBezTo>
                    <a:cubicBezTo>
                      <a:pt x="1002526" y="88128"/>
                      <a:pt x="1005383" y="83366"/>
                      <a:pt x="1007288" y="79556"/>
                    </a:cubicBezTo>
                    <a:cubicBezTo>
                      <a:pt x="1012051" y="76698"/>
                      <a:pt x="1016813" y="74793"/>
                      <a:pt x="1021576" y="71936"/>
                    </a:cubicBezTo>
                    <a:close/>
                    <a:moveTo>
                      <a:pt x="1113849" y="40265"/>
                    </a:moveTo>
                    <a:cubicBezTo>
                      <a:pt x="1128732" y="39074"/>
                      <a:pt x="1143972" y="42885"/>
                      <a:pt x="1159689" y="51933"/>
                    </a:cubicBezTo>
                    <a:cubicBezTo>
                      <a:pt x="1175881" y="68126"/>
                      <a:pt x="1166356" y="76698"/>
                      <a:pt x="1151116" y="84318"/>
                    </a:cubicBezTo>
                    <a:cubicBezTo>
                      <a:pt x="1137781" y="90986"/>
                      <a:pt x="1123494" y="86223"/>
                      <a:pt x="1111111" y="92891"/>
                    </a:cubicBezTo>
                    <a:cubicBezTo>
                      <a:pt x="1083489" y="98606"/>
                      <a:pt x="1067296" y="90033"/>
                      <a:pt x="1070153" y="58601"/>
                    </a:cubicBezTo>
                    <a:cubicBezTo>
                      <a:pt x="1084441" y="47647"/>
                      <a:pt x="1098967" y="41456"/>
                      <a:pt x="1113849" y="40265"/>
                    </a:cubicBezTo>
                    <a:close/>
                    <a:moveTo>
                      <a:pt x="1400760" y="96"/>
                    </a:moveTo>
                    <a:cubicBezTo>
                      <a:pt x="1426031" y="498"/>
                      <a:pt x="1451392" y="2164"/>
                      <a:pt x="1476871" y="5260"/>
                    </a:cubicBezTo>
                    <a:cubicBezTo>
                      <a:pt x="1521639" y="13833"/>
                      <a:pt x="1566406" y="14785"/>
                      <a:pt x="1611174" y="9070"/>
                    </a:cubicBezTo>
                    <a:cubicBezTo>
                      <a:pt x="1614984" y="7165"/>
                      <a:pt x="1619746" y="9070"/>
                      <a:pt x="1619746" y="17643"/>
                    </a:cubicBezTo>
                    <a:cubicBezTo>
                      <a:pt x="1631176" y="13833"/>
                      <a:pt x="1639748" y="20500"/>
                      <a:pt x="1646416" y="28120"/>
                    </a:cubicBezTo>
                    <a:cubicBezTo>
                      <a:pt x="1652131" y="36693"/>
                      <a:pt x="1659751" y="35740"/>
                      <a:pt x="1667371" y="31930"/>
                    </a:cubicBezTo>
                    <a:cubicBezTo>
                      <a:pt x="1693088" y="18119"/>
                      <a:pt x="1717377" y="11690"/>
                      <a:pt x="1742261" y="11690"/>
                    </a:cubicBezTo>
                    <a:cubicBezTo>
                      <a:pt x="1767145" y="11690"/>
                      <a:pt x="1792624" y="18119"/>
                      <a:pt x="1820723" y="30025"/>
                    </a:cubicBezTo>
                    <a:cubicBezTo>
                      <a:pt x="1845488" y="40503"/>
                      <a:pt x="1874063" y="40503"/>
                      <a:pt x="1901686" y="45265"/>
                    </a:cubicBezTo>
                    <a:cubicBezTo>
                      <a:pt x="1905496" y="54790"/>
                      <a:pt x="1888351" y="56695"/>
                      <a:pt x="1894066" y="69078"/>
                    </a:cubicBezTo>
                    <a:cubicBezTo>
                      <a:pt x="1913116" y="57648"/>
                      <a:pt x="1934071" y="52885"/>
                      <a:pt x="1955978" y="55743"/>
                    </a:cubicBezTo>
                    <a:cubicBezTo>
                      <a:pt x="1961693" y="62410"/>
                      <a:pt x="1959788" y="69078"/>
                      <a:pt x="1954073" y="71935"/>
                    </a:cubicBezTo>
                    <a:cubicBezTo>
                      <a:pt x="1939786" y="78603"/>
                      <a:pt x="1939786" y="91938"/>
                      <a:pt x="1935976" y="103368"/>
                    </a:cubicBezTo>
                    <a:cubicBezTo>
                      <a:pt x="1904543" y="124323"/>
                      <a:pt x="1914068" y="142420"/>
                      <a:pt x="1949311" y="161470"/>
                    </a:cubicBezTo>
                    <a:cubicBezTo>
                      <a:pt x="1923593" y="162423"/>
                      <a:pt x="1905496" y="153850"/>
                      <a:pt x="1894066" y="171948"/>
                    </a:cubicBezTo>
                    <a:cubicBezTo>
                      <a:pt x="1899781" y="177663"/>
                      <a:pt x="1909306" y="175758"/>
                      <a:pt x="1913116" y="183378"/>
                    </a:cubicBezTo>
                    <a:cubicBezTo>
                      <a:pt x="1917878" y="187188"/>
                      <a:pt x="1922641" y="195760"/>
                      <a:pt x="1907401" y="196713"/>
                    </a:cubicBezTo>
                    <a:cubicBezTo>
                      <a:pt x="1907401" y="221478"/>
                      <a:pt x="1903591" y="242433"/>
                      <a:pt x="1873111" y="245290"/>
                    </a:cubicBezTo>
                    <a:cubicBezTo>
                      <a:pt x="1842631" y="244338"/>
                      <a:pt x="1879778" y="263388"/>
                      <a:pt x="1866443" y="267198"/>
                    </a:cubicBezTo>
                    <a:cubicBezTo>
                      <a:pt x="1860728" y="271008"/>
                      <a:pt x="1855013" y="271960"/>
                      <a:pt x="1851203" y="270055"/>
                    </a:cubicBezTo>
                    <a:cubicBezTo>
                      <a:pt x="1860728" y="280533"/>
                      <a:pt x="1876921" y="291963"/>
                      <a:pt x="1866443" y="313870"/>
                    </a:cubicBezTo>
                    <a:cubicBezTo>
                      <a:pt x="1859776" y="319585"/>
                      <a:pt x="1852156" y="321490"/>
                      <a:pt x="1843583" y="319585"/>
                    </a:cubicBezTo>
                    <a:cubicBezTo>
                      <a:pt x="1833106" y="315775"/>
                      <a:pt x="1827391" y="307203"/>
                      <a:pt x="1819771" y="300535"/>
                    </a:cubicBezTo>
                    <a:cubicBezTo>
                      <a:pt x="1811198" y="310060"/>
                      <a:pt x="1800721" y="314823"/>
                      <a:pt x="1788338" y="313870"/>
                    </a:cubicBezTo>
                    <a:cubicBezTo>
                      <a:pt x="1791196" y="322443"/>
                      <a:pt x="1796911" y="313870"/>
                      <a:pt x="1800721" y="315775"/>
                    </a:cubicBezTo>
                    <a:cubicBezTo>
                      <a:pt x="1808341" y="314823"/>
                      <a:pt x="1815961" y="312918"/>
                      <a:pt x="1823581" y="314823"/>
                    </a:cubicBezTo>
                    <a:cubicBezTo>
                      <a:pt x="1826438" y="315775"/>
                      <a:pt x="1830248" y="316728"/>
                      <a:pt x="1833106" y="317680"/>
                    </a:cubicBezTo>
                    <a:cubicBezTo>
                      <a:pt x="1838821" y="322443"/>
                      <a:pt x="1842631" y="327205"/>
                      <a:pt x="1838821" y="334825"/>
                    </a:cubicBezTo>
                    <a:cubicBezTo>
                      <a:pt x="1800721" y="354828"/>
                      <a:pt x="1760716" y="371020"/>
                      <a:pt x="1715948" y="370068"/>
                    </a:cubicBezTo>
                    <a:cubicBezTo>
                      <a:pt x="1707376" y="370068"/>
                      <a:pt x="1695946" y="372925"/>
                      <a:pt x="1691183" y="379593"/>
                    </a:cubicBezTo>
                    <a:cubicBezTo>
                      <a:pt x="1662608" y="411025"/>
                      <a:pt x="1627366" y="425313"/>
                      <a:pt x="1586408" y="430075"/>
                    </a:cubicBezTo>
                    <a:cubicBezTo>
                      <a:pt x="1564501" y="432933"/>
                      <a:pt x="1554976" y="450078"/>
                      <a:pt x="1542593" y="468175"/>
                    </a:cubicBezTo>
                    <a:cubicBezTo>
                      <a:pt x="1522591" y="497703"/>
                      <a:pt x="1501636" y="527230"/>
                      <a:pt x="1480681" y="555805"/>
                    </a:cubicBezTo>
                    <a:cubicBezTo>
                      <a:pt x="1475918" y="562473"/>
                      <a:pt x="1469251" y="562473"/>
                      <a:pt x="1462583" y="562473"/>
                    </a:cubicBezTo>
                    <a:cubicBezTo>
                      <a:pt x="1419721" y="558663"/>
                      <a:pt x="1380668" y="507228"/>
                      <a:pt x="1385431" y="462460"/>
                    </a:cubicBezTo>
                    <a:cubicBezTo>
                      <a:pt x="1388288" y="441505"/>
                      <a:pt x="1374001" y="421503"/>
                      <a:pt x="1379716" y="398643"/>
                    </a:cubicBezTo>
                    <a:cubicBezTo>
                      <a:pt x="1387336" y="363400"/>
                      <a:pt x="1418768" y="354828"/>
                      <a:pt x="1441628" y="335778"/>
                    </a:cubicBezTo>
                    <a:cubicBezTo>
                      <a:pt x="1443533" y="331015"/>
                      <a:pt x="1445438" y="325300"/>
                      <a:pt x="1449248" y="321490"/>
                    </a:cubicBezTo>
                    <a:cubicBezTo>
                      <a:pt x="1454011" y="314823"/>
                      <a:pt x="1454963" y="306250"/>
                      <a:pt x="1461631" y="300535"/>
                    </a:cubicBezTo>
                    <a:cubicBezTo>
                      <a:pt x="1451153" y="280533"/>
                      <a:pt x="1439723" y="265293"/>
                      <a:pt x="1412101" y="280533"/>
                    </a:cubicBezTo>
                    <a:cubicBezTo>
                      <a:pt x="1425436" y="259578"/>
                      <a:pt x="1438771" y="241480"/>
                      <a:pt x="1434961" y="215763"/>
                    </a:cubicBezTo>
                    <a:cubicBezTo>
                      <a:pt x="1430198" y="178615"/>
                      <a:pt x="1409243" y="158613"/>
                      <a:pt x="1371143" y="160518"/>
                    </a:cubicBezTo>
                    <a:cubicBezTo>
                      <a:pt x="1357808" y="161470"/>
                      <a:pt x="1343521" y="159565"/>
                      <a:pt x="1331138" y="162423"/>
                    </a:cubicBezTo>
                    <a:cubicBezTo>
                      <a:pt x="1317803" y="165280"/>
                      <a:pt x="1310183" y="161470"/>
                      <a:pt x="1303516" y="150040"/>
                    </a:cubicBezTo>
                    <a:cubicBezTo>
                      <a:pt x="1296848" y="136705"/>
                      <a:pt x="1300658" y="131943"/>
                      <a:pt x="1313993" y="130038"/>
                    </a:cubicBezTo>
                    <a:cubicBezTo>
                      <a:pt x="1321613" y="129085"/>
                      <a:pt x="1316851" y="124323"/>
                      <a:pt x="1313041" y="121465"/>
                    </a:cubicBezTo>
                    <a:cubicBezTo>
                      <a:pt x="1283513" y="99558"/>
                      <a:pt x="1311136" y="99558"/>
                      <a:pt x="1323518" y="96700"/>
                    </a:cubicBezTo>
                    <a:cubicBezTo>
                      <a:pt x="1344473" y="92890"/>
                      <a:pt x="1365428" y="88128"/>
                      <a:pt x="1387336" y="88128"/>
                    </a:cubicBezTo>
                    <a:cubicBezTo>
                      <a:pt x="1399718" y="88128"/>
                      <a:pt x="1414006" y="81460"/>
                      <a:pt x="1394003" y="68125"/>
                    </a:cubicBezTo>
                    <a:cubicBezTo>
                      <a:pt x="1402576" y="42408"/>
                      <a:pt x="1427341" y="49075"/>
                      <a:pt x="1445438" y="41455"/>
                    </a:cubicBezTo>
                    <a:lnTo>
                      <a:pt x="1471104" y="35589"/>
                    </a:lnTo>
                    <a:lnTo>
                      <a:pt x="1469608" y="35026"/>
                    </a:lnTo>
                    <a:cubicBezTo>
                      <a:pt x="1465441" y="34550"/>
                      <a:pt x="1461155" y="34788"/>
                      <a:pt x="1456869" y="34788"/>
                    </a:cubicBezTo>
                    <a:cubicBezTo>
                      <a:pt x="1424484" y="38598"/>
                      <a:pt x="1396861" y="56695"/>
                      <a:pt x="1365429" y="60505"/>
                    </a:cubicBezTo>
                    <a:cubicBezTo>
                      <a:pt x="1307326" y="66220"/>
                      <a:pt x="1264464" y="112893"/>
                      <a:pt x="1208266" y="122418"/>
                    </a:cubicBezTo>
                    <a:cubicBezTo>
                      <a:pt x="1196836" y="130038"/>
                      <a:pt x="1186359" y="129085"/>
                      <a:pt x="1175881" y="122418"/>
                    </a:cubicBezTo>
                    <a:cubicBezTo>
                      <a:pt x="1178739" y="129085"/>
                      <a:pt x="1197789" y="127180"/>
                      <a:pt x="1187311" y="142420"/>
                    </a:cubicBezTo>
                    <a:cubicBezTo>
                      <a:pt x="1185406" y="144325"/>
                      <a:pt x="1182549" y="146230"/>
                      <a:pt x="1180644" y="149088"/>
                    </a:cubicBezTo>
                    <a:cubicBezTo>
                      <a:pt x="1173262" y="152183"/>
                      <a:pt x="1165939" y="153434"/>
                      <a:pt x="1158647" y="153642"/>
                    </a:cubicBezTo>
                    <a:lnTo>
                      <a:pt x="1143520" y="152466"/>
                    </a:lnTo>
                    <a:lnTo>
                      <a:pt x="1148259" y="153731"/>
                    </a:lnTo>
                    <a:cubicBezTo>
                      <a:pt x="1153498" y="157422"/>
                      <a:pt x="1155879" y="163851"/>
                      <a:pt x="1152069" y="175758"/>
                    </a:cubicBezTo>
                    <a:cubicBezTo>
                      <a:pt x="1112064" y="198618"/>
                      <a:pt x="1069201" y="175758"/>
                      <a:pt x="1029196" y="182425"/>
                    </a:cubicBezTo>
                    <a:cubicBezTo>
                      <a:pt x="1020624" y="171948"/>
                      <a:pt x="980619" y="182425"/>
                      <a:pt x="1006336" y="148135"/>
                    </a:cubicBezTo>
                    <a:cubicBezTo>
                      <a:pt x="1011099" y="141468"/>
                      <a:pt x="1003479" y="136705"/>
                      <a:pt x="995859" y="134800"/>
                    </a:cubicBezTo>
                    <a:cubicBezTo>
                      <a:pt x="984429" y="131943"/>
                      <a:pt x="981571" y="125275"/>
                      <a:pt x="987286" y="114798"/>
                    </a:cubicBezTo>
                    <a:cubicBezTo>
                      <a:pt x="1010146" y="115750"/>
                      <a:pt x="1027291" y="130990"/>
                      <a:pt x="1049199" y="134800"/>
                    </a:cubicBezTo>
                    <a:cubicBezTo>
                      <a:pt x="1053009" y="140515"/>
                      <a:pt x="1055866" y="147183"/>
                      <a:pt x="1064439" y="149088"/>
                    </a:cubicBezTo>
                    <a:cubicBezTo>
                      <a:pt x="1074916" y="150993"/>
                      <a:pt x="1085394" y="150278"/>
                      <a:pt x="1095871" y="149326"/>
                    </a:cubicBezTo>
                    <a:lnTo>
                      <a:pt x="1106484" y="148924"/>
                    </a:lnTo>
                    <a:lnTo>
                      <a:pt x="1093014" y="149088"/>
                    </a:lnTo>
                    <a:cubicBezTo>
                      <a:pt x="1081584" y="144325"/>
                      <a:pt x="1067296" y="146230"/>
                      <a:pt x="1062534" y="131943"/>
                    </a:cubicBezTo>
                    <a:cubicBezTo>
                      <a:pt x="1083489" y="115750"/>
                      <a:pt x="1102539" y="93843"/>
                      <a:pt x="1133971" y="110988"/>
                    </a:cubicBezTo>
                    <a:cubicBezTo>
                      <a:pt x="1150164" y="112893"/>
                      <a:pt x="1147306" y="91938"/>
                      <a:pt x="1158736" y="88128"/>
                    </a:cubicBezTo>
                    <a:cubicBezTo>
                      <a:pt x="1164451" y="84318"/>
                      <a:pt x="1172071" y="81460"/>
                      <a:pt x="1173024" y="73840"/>
                    </a:cubicBezTo>
                    <a:cubicBezTo>
                      <a:pt x="1176834" y="44313"/>
                      <a:pt x="1193979" y="46218"/>
                      <a:pt x="1214934" y="54790"/>
                    </a:cubicBezTo>
                    <a:cubicBezTo>
                      <a:pt x="1234936" y="51933"/>
                      <a:pt x="1254939" y="44313"/>
                      <a:pt x="1275894" y="44313"/>
                    </a:cubicBezTo>
                    <a:cubicBezTo>
                      <a:pt x="1253986" y="44313"/>
                      <a:pt x="1233031" y="51933"/>
                      <a:pt x="1211124" y="51933"/>
                    </a:cubicBezTo>
                    <a:cubicBezTo>
                      <a:pt x="1199694" y="46218"/>
                      <a:pt x="1184454" y="50028"/>
                      <a:pt x="1174929" y="39550"/>
                    </a:cubicBezTo>
                    <a:cubicBezTo>
                      <a:pt x="1174929" y="34788"/>
                      <a:pt x="1174929" y="30978"/>
                      <a:pt x="1174929" y="26215"/>
                    </a:cubicBezTo>
                    <a:cubicBezTo>
                      <a:pt x="1249938" y="9070"/>
                      <a:pt x="1324947" y="-1110"/>
                      <a:pt x="1400760" y="96"/>
                    </a:cubicBezTo>
                    <a:close/>
                  </a:path>
                </a:pathLst>
              </a:custGeom>
              <a:solidFill>
                <a:schemeClr val="accent2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24913FB1-5C3E-4776-80BC-13B669CEF7F5}"/>
                </a:ext>
              </a:extLst>
            </p:cNvPr>
            <p:cNvSpPr/>
            <p:nvPr/>
          </p:nvSpPr>
          <p:spPr>
            <a:xfrm>
              <a:off x="4894428" y="662225"/>
              <a:ext cx="4382397" cy="4433682"/>
            </a:xfrm>
            <a:custGeom>
              <a:avLst/>
              <a:gdLst>
                <a:gd name="connsiteX0" fmla="*/ 1200231 w 2444235"/>
                <a:gd name="connsiteY0" fmla="*/ 2430209 h 2472838"/>
                <a:gd name="connsiteX1" fmla="*/ 1200231 w 2444235"/>
                <a:gd name="connsiteY1" fmla="*/ 2087557 h 2472838"/>
                <a:gd name="connsiteX2" fmla="*/ 1026065 w 2444235"/>
                <a:gd name="connsiteY2" fmla="*/ 2065110 h 2472838"/>
                <a:gd name="connsiteX3" fmla="*/ 991719 w 2444235"/>
                <a:gd name="connsiteY3" fmla="*/ 2194923 h 2472838"/>
                <a:gd name="connsiteX4" fmla="*/ 1021738 w 2444235"/>
                <a:gd name="connsiteY4" fmla="*/ 2211150 h 2472838"/>
                <a:gd name="connsiteX5" fmla="*/ 1061764 w 2444235"/>
                <a:gd name="connsiteY5" fmla="*/ 2250364 h 2472838"/>
                <a:gd name="connsiteX6" fmla="*/ 1046348 w 2444235"/>
                <a:gd name="connsiteY6" fmla="*/ 2306346 h 2472838"/>
                <a:gd name="connsiteX7" fmla="*/ 993612 w 2444235"/>
                <a:gd name="connsiteY7" fmla="*/ 2320139 h 2472838"/>
                <a:gd name="connsiteX8" fmla="*/ 875428 w 2444235"/>
                <a:gd name="connsiteY8" fmla="*/ 2284981 h 2472838"/>
                <a:gd name="connsiteX9" fmla="*/ 850547 w 2444235"/>
                <a:gd name="connsiteY9" fmla="*/ 2260641 h 2472838"/>
                <a:gd name="connsiteX10" fmla="*/ 868126 w 2444235"/>
                <a:gd name="connsiteY10" fmla="*/ 2193030 h 2472838"/>
                <a:gd name="connsiteX11" fmla="*/ 907070 w 2444235"/>
                <a:gd name="connsiteY11" fmla="*/ 2183565 h 2472838"/>
                <a:gd name="connsiteX12" fmla="*/ 949259 w 2444235"/>
                <a:gd name="connsiteY12" fmla="*/ 2183294 h 2472838"/>
                <a:gd name="connsiteX13" fmla="*/ 983605 w 2444235"/>
                <a:gd name="connsiteY13" fmla="*/ 2054292 h 2472838"/>
                <a:gd name="connsiteX14" fmla="*/ 815930 w 2444235"/>
                <a:gd name="connsiteY14" fmla="*/ 1985059 h 2472838"/>
                <a:gd name="connsiteX15" fmla="*/ 645010 w 2444235"/>
                <a:gd name="connsiteY15" fmla="*/ 2281195 h 2472838"/>
                <a:gd name="connsiteX16" fmla="*/ 673947 w 2444235"/>
                <a:gd name="connsiteY16" fmla="*/ 2312025 h 2472838"/>
                <a:gd name="connsiteX17" fmla="*/ 676652 w 2444235"/>
                <a:gd name="connsiteY17" fmla="*/ 2325277 h 2472838"/>
                <a:gd name="connsiteX18" fmla="*/ 663941 w 2444235"/>
                <a:gd name="connsiteY18" fmla="*/ 2329875 h 2472838"/>
                <a:gd name="connsiteX19" fmla="*/ 635274 w 2444235"/>
                <a:gd name="connsiteY19" fmla="*/ 2323384 h 2472838"/>
                <a:gd name="connsiteX20" fmla="*/ 559549 w 2444235"/>
                <a:gd name="connsiteY20" fmla="*/ 2273081 h 2472838"/>
                <a:gd name="connsiteX21" fmla="*/ 552518 w 2444235"/>
                <a:gd name="connsiteY21" fmla="*/ 2253880 h 2472838"/>
                <a:gd name="connsiteX22" fmla="*/ 572260 w 2444235"/>
                <a:gd name="connsiteY22" fmla="*/ 2250364 h 2472838"/>
                <a:gd name="connsiteX23" fmla="*/ 606607 w 2444235"/>
                <a:gd name="connsiteY23" fmla="*/ 2259559 h 2472838"/>
                <a:gd name="connsiteX24" fmla="*/ 778609 w 2444235"/>
                <a:gd name="connsiteY24" fmla="*/ 1961800 h 2472838"/>
                <a:gd name="connsiteX25" fmla="*/ 664752 w 2444235"/>
                <a:gd name="connsiteY25" fmla="*/ 1878233 h 2472838"/>
                <a:gd name="connsiteX26" fmla="*/ 573612 w 2444235"/>
                <a:gd name="connsiteY26" fmla="*/ 1977486 h 2472838"/>
                <a:gd name="connsiteX27" fmla="*/ 600927 w 2444235"/>
                <a:gd name="connsiteY27" fmla="*/ 2024814 h 2472838"/>
                <a:gd name="connsiteX28" fmla="*/ 608500 w 2444235"/>
                <a:gd name="connsiteY28" fmla="*/ 2067814 h 2472838"/>
                <a:gd name="connsiteX29" fmla="*/ 574694 w 2444235"/>
                <a:gd name="connsiteY29" fmla="*/ 2101890 h 2472838"/>
                <a:gd name="connsiteX30" fmla="*/ 540077 w 2444235"/>
                <a:gd name="connsiteY30" fmla="*/ 2098915 h 2472838"/>
                <a:gd name="connsiteX31" fmla="*/ 418648 w 2444235"/>
                <a:gd name="connsiteY31" fmla="*/ 1977216 h 2472838"/>
                <a:gd name="connsiteX32" fmla="*/ 472196 w 2444235"/>
                <a:gd name="connsiteY32" fmla="*/ 1920422 h 2472838"/>
                <a:gd name="connsiteX33" fmla="*/ 542782 w 2444235"/>
                <a:gd name="connsiteY33" fmla="*/ 1945844 h 2472838"/>
                <a:gd name="connsiteX34" fmla="*/ 632028 w 2444235"/>
                <a:gd name="connsiteY34" fmla="*/ 1848484 h 2472838"/>
                <a:gd name="connsiteX35" fmla="*/ 538725 w 2444235"/>
                <a:gd name="connsiteY35" fmla="*/ 1742200 h 2472838"/>
                <a:gd name="connsiteX36" fmla="*/ 257193 w 2444235"/>
                <a:gd name="connsiteY36" fmla="*/ 1939353 h 2472838"/>
                <a:gd name="connsiteX37" fmla="*/ 269904 w 2444235"/>
                <a:gd name="connsiteY37" fmla="*/ 1976404 h 2472838"/>
                <a:gd name="connsiteX38" fmla="*/ 267470 w 2444235"/>
                <a:gd name="connsiteY38" fmla="*/ 1992901 h 2472838"/>
                <a:gd name="connsiteX39" fmla="*/ 250162 w 2444235"/>
                <a:gd name="connsiteY39" fmla="*/ 1989386 h 2472838"/>
                <a:gd name="connsiteX40" fmla="*/ 181739 w 2444235"/>
                <a:gd name="connsiteY40" fmla="*/ 1890403 h 2472838"/>
                <a:gd name="connsiteX41" fmla="*/ 184985 w 2444235"/>
                <a:gd name="connsiteY41" fmla="*/ 1876070 h 2472838"/>
                <a:gd name="connsiteX42" fmla="*/ 199589 w 2444235"/>
                <a:gd name="connsiteY42" fmla="*/ 1877692 h 2472838"/>
                <a:gd name="connsiteX43" fmla="*/ 231771 w 2444235"/>
                <a:gd name="connsiteY43" fmla="*/ 1903384 h 2472838"/>
                <a:gd name="connsiteX44" fmla="*/ 513303 w 2444235"/>
                <a:gd name="connsiteY44" fmla="*/ 1706231 h 2472838"/>
                <a:gd name="connsiteX45" fmla="*/ 445422 w 2444235"/>
                <a:gd name="connsiteY45" fmla="*/ 1582638 h 2472838"/>
                <a:gd name="connsiteX46" fmla="*/ 323181 w 2444235"/>
                <a:gd name="connsiteY46" fmla="*/ 1633211 h 2472838"/>
                <a:gd name="connsiteX47" fmla="*/ 323993 w 2444235"/>
                <a:gd name="connsiteY47" fmla="*/ 1705690 h 2472838"/>
                <a:gd name="connsiteX48" fmla="*/ 249080 w 2444235"/>
                <a:gd name="connsiteY48" fmla="*/ 1737873 h 2472838"/>
                <a:gd name="connsiteX49" fmla="*/ 181469 w 2444235"/>
                <a:gd name="connsiteY49" fmla="*/ 1625098 h 2472838"/>
                <a:gd name="connsiteX50" fmla="*/ 181739 w 2444235"/>
                <a:gd name="connsiteY50" fmla="*/ 1565059 h 2472838"/>
                <a:gd name="connsiteX51" fmla="*/ 248539 w 2444235"/>
                <a:gd name="connsiteY51" fmla="*/ 1536933 h 2472838"/>
                <a:gd name="connsiteX52" fmla="*/ 293703 w 2444235"/>
                <a:gd name="connsiteY52" fmla="*/ 1580745 h 2472838"/>
                <a:gd name="connsiteX53" fmla="*/ 302628 w 2444235"/>
                <a:gd name="connsiteY53" fmla="*/ 1594537 h 2472838"/>
                <a:gd name="connsiteX54" fmla="*/ 428655 w 2444235"/>
                <a:gd name="connsiteY54" fmla="*/ 1542342 h 2472838"/>
                <a:gd name="connsiteX55" fmla="*/ 388899 w 2444235"/>
                <a:gd name="connsiteY55" fmla="*/ 1406579 h 2472838"/>
                <a:gd name="connsiteX56" fmla="*/ 50303 w 2444235"/>
                <a:gd name="connsiteY56" fmla="*/ 1466347 h 2472838"/>
                <a:gd name="connsiteX57" fmla="*/ 45706 w 2444235"/>
                <a:gd name="connsiteY57" fmla="*/ 1507995 h 2472838"/>
                <a:gd name="connsiteX58" fmla="*/ 37322 w 2444235"/>
                <a:gd name="connsiteY58" fmla="*/ 1518543 h 2472838"/>
                <a:gd name="connsiteX59" fmla="*/ 24341 w 2444235"/>
                <a:gd name="connsiteY59" fmla="*/ 1511241 h 2472838"/>
                <a:gd name="connsiteX60" fmla="*/ 2976 w 2444235"/>
                <a:gd name="connsiteY60" fmla="*/ 1389000 h 2472838"/>
                <a:gd name="connsiteX61" fmla="*/ 11630 w 2444235"/>
                <a:gd name="connsiteY61" fmla="*/ 1378453 h 2472838"/>
                <a:gd name="connsiteX62" fmla="*/ 24341 w 2444235"/>
                <a:gd name="connsiteY62" fmla="*/ 1385755 h 2472838"/>
                <a:gd name="connsiteX63" fmla="*/ 42731 w 2444235"/>
                <a:gd name="connsiteY63" fmla="*/ 1422806 h 2472838"/>
                <a:gd name="connsiteX64" fmla="*/ 381056 w 2444235"/>
                <a:gd name="connsiteY64" fmla="*/ 1363308 h 2472838"/>
                <a:gd name="connsiteX65" fmla="*/ 371861 w 2444235"/>
                <a:gd name="connsiteY65" fmla="*/ 1222407 h 2472838"/>
                <a:gd name="connsiteX66" fmla="*/ 235828 w 2444235"/>
                <a:gd name="connsiteY66" fmla="*/ 1216457 h 2472838"/>
                <a:gd name="connsiteX67" fmla="*/ 229067 w 2444235"/>
                <a:gd name="connsiteY67" fmla="*/ 1241608 h 2472838"/>
                <a:gd name="connsiteX68" fmla="*/ 207431 w 2444235"/>
                <a:gd name="connsiteY68" fmla="*/ 1285961 h 2472838"/>
                <a:gd name="connsiteX69" fmla="*/ 130084 w 2444235"/>
                <a:gd name="connsiteY69" fmla="*/ 1283257 h 2472838"/>
                <a:gd name="connsiteX70" fmla="*/ 108449 w 2444235"/>
                <a:gd name="connsiteY70" fmla="*/ 1207532 h 2472838"/>
                <a:gd name="connsiteX71" fmla="*/ 123594 w 2444235"/>
                <a:gd name="connsiteY71" fmla="*/ 1122072 h 2472838"/>
                <a:gd name="connsiteX72" fmla="*/ 141173 w 2444235"/>
                <a:gd name="connsiteY72" fmla="*/ 1093405 h 2472838"/>
                <a:gd name="connsiteX73" fmla="*/ 213111 w 2444235"/>
                <a:gd name="connsiteY73" fmla="*/ 1097462 h 2472838"/>
                <a:gd name="connsiteX74" fmla="*/ 234746 w 2444235"/>
                <a:gd name="connsiteY74" fmla="*/ 1153443 h 2472838"/>
                <a:gd name="connsiteX75" fmla="*/ 237721 w 2444235"/>
                <a:gd name="connsiteY75" fmla="*/ 1172104 h 2472838"/>
                <a:gd name="connsiteX76" fmla="*/ 373754 w 2444235"/>
                <a:gd name="connsiteY76" fmla="*/ 1178324 h 2472838"/>
                <a:gd name="connsiteX77" fmla="*/ 395390 w 2444235"/>
                <a:gd name="connsiteY77" fmla="*/ 1038505 h 2472838"/>
                <a:gd name="connsiteX78" fmla="*/ 63555 w 2444235"/>
                <a:gd name="connsiteY78" fmla="*/ 949529 h 2472838"/>
                <a:gd name="connsiteX79" fmla="*/ 42461 w 2444235"/>
                <a:gd name="connsiteY79" fmla="*/ 984416 h 2472838"/>
                <a:gd name="connsiteX80" fmla="*/ 29479 w 2444235"/>
                <a:gd name="connsiteY80" fmla="*/ 991448 h 2472838"/>
                <a:gd name="connsiteX81" fmla="*/ 21366 w 2444235"/>
                <a:gd name="connsiteY81" fmla="*/ 979548 h 2472838"/>
                <a:gd name="connsiteX82" fmla="*/ 52467 w 2444235"/>
                <a:gd name="connsiteY82" fmla="*/ 861094 h 2472838"/>
                <a:gd name="connsiteX83" fmla="*/ 66801 w 2444235"/>
                <a:gd name="connsiteY83" fmla="*/ 854332 h 2472838"/>
                <a:gd name="connsiteX84" fmla="*/ 74373 w 2444235"/>
                <a:gd name="connsiteY84" fmla="*/ 867043 h 2472838"/>
                <a:gd name="connsiteX85" fmla="*/ 74643 w 2444235"/>
                <a:gd name="connsiteY85" fmla="*/ 907069 h 2472838"/>
                <a:gd name="connsiteX86" fmla="*/ 407019 w 2444235"/>
                <a:gd name="connsiteY86" fmla="*/ 995234 h 2472838"/>
                <a:gd name="connsiteX87" fmla="*/ 458133 w 2444235"/>
                <a:gd name="connsiteY87" fmla="*/ 863527 h 2472838"/>
                <a:gd name="connsiteX88" fmla="*/ 339949 w 2444235"/>
                <a:gd name="connsiteY88" fmla="*/ 801866 h 2472838"/>
                <a:gd name="connsiteX89" fmla="*/ 292892 w 2444235"/>
                <a:gd name="connsiteY89" fmla="*/ 845678 h 2472838"/>
                <a:gd name="connsiteX90" fmla="*/ 255570 w 2444235"/>
                <a:gd name="connsiteY90" fmla="*/ 859471 h 2472838"/>
                <a:gd name="connsiteX91" fmla="*/ 213652 w 2444235"/>
                <a:gd name="connsiteY91" fmla="*/ 815659 h 2472838"/>
                <a:gd name="connsiteX92" fmla="*/ 287212 w 2444235"/>
                <a:gd name="connsiteY92" fmla="*/ 658801 h 2472838"/>
                <a:gd name="connsiteX93" fmla="*/ 346169 w 2444235"/>
                <a:gd name="connsiteY93" fmla="*/ 649065 h 2472838"/>
                <a:gd name="connsiteX94" fmla="*/ 369157 w 2444235"/>
                <a:gd name="connsiteY94" fmla="*/ 706129 h 2472838"/>
                <a:gd name="connsiteX95" fmla="*/ 359421 w 2444235"/>
                <a:gd name="connsiteY95" fmla="*/ 762381 h 2472838"/>
                <a:gd name="connsiteX96" fmla="*/ 478416 w 2444235"/>
                <a:gd name="connsiteY96" fmla="*/ 824584 h 2472838"/>
                <a:gd name="connsiteX97" fmla="*/ 557115 w 2444235"/>
                <a:gd name="connsiteY97" fmla="*/ 706940 h 2472838"/>
                <a:gd name="connsiteX98" fmla="*/ 293703 w 2444235"/>
                <a:gd name="connsiteY98" fmla="*/ 485988 h 2472838"/>
                <a:gd name="connsiteX99" fmla="*/ 263143 w 2444235"/>
                <a:gd name="connsiteY99" fmla="*/ 507353 h 2472838"/>
                <a:gd name="connsiteX100" fmla="*/ 244212 w 2444235"/>
                <a:gd name="connsiteY100" fmla="*/ 509787 h 2472838"/>
                <a:gd name="connsiteX101" fmla="*/ 243671 w 2444235"/>
                <a:gd name="connsiteY101" fmla="*/ 491938 h 2472838"/>
                <a:gd name="connsiteX102" fmla="*/ 319666 w 2444235"/>
                <a:gd name="connsiteY102" fmla="*/ 401880 h 2472838"/>
                <a:gd name="connsiteX103" fmla="*/ 337244 w 2444235"/>
                <a:gd name="connsiteY103" fmla="*/ 399987 h 2472838"/>
                <a:gd name="connsiteX104" fmla="*/ 337515 w 2444235"/>
                <a:gd name="connsiteY104" fmla="*/ 417565 h 2472838"/>
                <a:gd name="connsiteX105" fmla="*/ 321829 w 2444235"/>
                <a:gd name="connsiteY105" fmla="*/ 452182 h 2472838"/>
                <a:gd name="connsiteX106" fmla="*/ 585242 w 2444235"/>
                <a:gd name="connsiteY106" fmla="*/ 673135 h 2472838"/>
                <a:gd name="connsiteX107" fmla="*/ 687199 w 2444235"/>
                <a:gd name="connsiteY107" fmla="*/ 575505 h 2472838"/>
                <a:gd name="connsiteX108" fmla="*/ 605525 w 2444235"/>
                <a:gd name="connsiteY108" fmla="*/ 468950 h 2472838"/>
                <a:gd name="connsiteX109" fmla="*/ 552788 w 2444235"/>
                <a:gd name="connsiteY109" fmla="*/ 487881 h 2472838"/>
                <a:gd name="connsiteX110" fmla="*/ 516549 w 2444235"/>
                <a:gd name="connsiteY110" fmla="*/ 489504 h 2472838"/>
                <a:gd name="connsiteX111" fmla="*/ 482202 w 2444235"/>
                <a:gd name="connsiteY111" fmla="*/ 444069 h 2472838"/>
                <a:gd name="connsiteX112" fmla="*/ 506542 w 2444235"/>
                <a:gd name="connsiteY112" fmla="*/ 389169 h 2472838"/>
                <a:gd name="connsiteX113" fmla="*/ 629594 w 2444235"/>
                <a:gd name="connsiteY113" fmla="*/ 316419 h 2472838"/>
                <a:gd name="connsiteX114" fmla="*/ 678274 w 2444235"/>
                <a:gd name="connsiteY114" fmla="*/ 381326 h 2472838"/>
                <a:gd name="connsiteX115" fmla="*/ 641494 w 2444235"/>
                <a:gd name="connsiteY115" fmla="*/ 443528 h 2472838"/>
                <a:gd name="connsiteX116" fmla="*/ 721816 w 2444235"/>
                <a:gd name="connsiteY116" fmla="*/ 548460 h 2472838"/>
                <a:gd name="connsiteX117" fmla="*/ 842434 w 2444235"/>
                <a:gd name="connsiteY117" fmla="*/ 474900 h 2472838"/>
                <a:gd name="connsiteX118" fmla="*/ 697205 w 2444235"/>
                <a:gd name="connsiteY118" fmla="*/ 163619 h 2472838"/>
                <a:gd name="connsiteX119" fmla="*/ 657991 w 2444235"/>
                <a:gd name="connsiteY119" fmla="*/ 170380 h 2472838"/>
                <a:gd name="connsiteX120" fmla="*/ 643387 w 2444235"/>
                <a:gd name="connsiteY120" fmla="*/ 164430 h 2472838"/>
                <a:gd name="connsiteX121" fmla="*/ 648255 w 2444235"/>
                <a:gd name="connsiteY121" fmla="*/ 149285 h 2472838"/>
                <a:gd name="connsiteX122" fmla="*/ 739935 w 2444235"/>
                <a:gd name="connsiteY122" fmla="*/ 100605 h 2472838"/>
                <a:gd name="connsiteX123" fmla="*/ 761301 w 2444235"/>
                <a:gd name="connsiteY123" fmla="*/ 98171 h 2472838"/>
                <a:gd name="connsiteX124" fmla="*/ 769414 w 2444235"/>
                <a:gd name="connsiteY124" fmla="*/ 116020 h 2472838"/>
                <a:gd name="connsiteX125" fmla="*/ 737231 w 2444235"/>
                <a:gd name="connsiteY125" fmla="*/ 145499 h 2472838"/>
                <a:gd name="connsiteX126" fmla="*/ 882189 w 2444235"/>
                <a:gd name="connsiteY126" fmla="*/ 456239 h 2472838"/>
                <a:gd name="connsiteX127" fmla="*/ 1016059 w 2444235"/>
                <a:gd name="connsiteY127" fmla="*/ 410804 h 2472838"/>
                <a:gd name="connsiteX128" fmla="*/ 987121 w 2444235"/>
                <a:gd name="connsiteY128" fmla="*/ 280721 h 2472838"/>
                <a:gd name="connsiteX129" fmla="*/ 926271 w 2444235"/>
                <a:gd name="connsiteY129" fmla="*/ 273960 h 2472838"/>
                <a:gd name="connsiteX130" fmla="*/ 914642 w 2444235"/>
                <a:gd name="connsiteY130" fmla="*/ 270444 h 2472838"/>
                <a:gd name="connsiteX131" fmla="*/ 897063 w 2444235"/>
                <a:gd name="connsiteY131" fmla="*/ 190933 h 2472838"/>
                <a:gd name="connsiteX132" fmla="*/ 990367 w 2444235"/>
                <a:gd name="connsiteY132" fmla="*/ 146310 h 2472838"/>
                <a:gd name="connsiteX133" fmla="*/ 1071770 w 2444235"/>
                <a:gd name="connsiteY133" fmla="*/ 150908 h 2472838"/>
                <a:gd name="connsiteX134" fmla="*/ 1089620 w 2444235"/>
                <a:gd name="connsiteY134" fmla="*/ 232041 h 2472838"/>
                <a:gd name="connsiteX135" fmla="*/ 1030392 w 2444235"/>
                <a:gd name="connsiteY135" fmla="*/ 272067 h 2472838"/>
                <a:gd name="connsiteX136" fmla="*/ 1059059 w 2444235"/>
                <a:gd name="connsiteY136" fmla="*/ 401068 h 2472838"/>
                <a:gd name="connsiteX137" fmla="*/ 1199149 w 2444235"/>
                <a:gd name="connsiteY137" fmla="*/ 385924 h 2472838"/>
                <a:gd name="connsiteX138" fmla="*/ 1199149 w 2444235"/>
                <a:gd name="connsiteY138" fmla="*/ 42189 h 2472838"/>
                <a:gd name="connsiteX139" fmla="*/ 1160746 w 2444235"/>
                <a:gd name="connsiteY139" fmla="*/ 31371 h 2472838"/>
                <a:gd name="connsiteX140" fmla="*/ 1149928 w 2444235"/>
                <a:gd name="connsiteY140" fmla="*/ 19472 h 2472838"/>
                <a:gd name="connsiteX141" fmla="*/ 1160476 w 2444235"/>
                <a:gd name="connsiteY141" fmla="*/ 9195 h 2472838"/>
                <a:gd name="connsiteX142" fmla="*/ 1216728 w 2444235"/>
                <a:gd name="connsiteY142" fmla="*/ 0 h 2472838"/>
                <a:gd name="connsiteX143" fmla="*/ 1281635 w 2444235"/>
                <a:gd name="connsiteY143" fmla="*/ 8925 h 2472838"/>
                <a:gd name="connsiteX144" fmla="*/ 1294886 w 2444235"/>
                <a:gd name="connsiteY144" fmla="*/ 20554 h 2472838"/>
                <a:gd name="connsiteX145" fmla="*/ 1281635 w 2444235"/>
                <a:gd name="connsiteY145" fmla="*/ 32724 h 2472838"/>
                <a:gd name="connsiteX146" fmla="*/ 1245666 w 2444235"/>
                <a:gd name="connsiteY146" fmla="*/ 42730 h 2472838"/>
                <a:gd name="connsiteX147" fmla="*/ 1245666 w 2444235"/>
                <a:gd name="connsiteY147" fmla="*/ 385653 h 2472838"/>
                <a:gd name="connsiteX148" fmla="*/ 1417938 w 2444235"/>
                <a:gd name="connsiteY148" fmla="*/ 407829 h 2472838"/>
                <a:gd name="connsiteX149" fmla="*/ 1452555 w 2444235"/>
                <a:gd name="connsiteY149" fmla="*/ 277475 h 2472838"/>
                <a:gd name="connsiteX150" fmla="*/ 1440926 w 2444235"/>
                <a:gd name="connsiteY150" fmla="*/ 271526 h 2472838"/>
                <a:gd name="connsiteX151" fmla="*/ 1389001 w 2444235"/>
                <a:gd name="connsiteY151" fmla="*/ 232041 h 2472838"/>
                <a:gd name="connsiteX152" fmla="*/ 1408202 w 2444235"/>
                <a:gd name="connsiteY152" fmla="*/ 161455 h 2472838"/>
                <a:gd name="connsiteX153" fmla="*/ 1471757 w 2444235"/>
                <a:gd name="connsiteY153" fmla="*/ 153342 h 2472838"/>
                <a:gd name="connsiteX154" fmla="*/ 1558299 w 2444235"/>
                <a:gd name="connsiteY154" fmla="*/ 180657 h 2472838"/>
                <a:gd name="connsiteX155" fmla="*/ 1585614 w 2444235"/>
                <a:gd name="connsiteY155" fmla="*/ 202292 h 2472838"/>
                <a:gd name="connsiteX156" fmla="*/ 1563167 w 2444235"/>
                <a:gd name="connsiteY156" fmla="*/ 284507 h 2472838"/>
                <a:gd name="connsiteX157" fmla="*/ 1494474 w 2444235"/>
                <a:gd name="connsiteY157" fmla="*/ 292079 h 2472838"/>
                <a:gd name="connsiteX158" fmla="*/ 1460128 w 2444235"/>
                <a:gd name="connsiteY158" fmla="*/ 420811 h 2472838"/>
                <a:gd name="connsiteX159" fmla="*/ 1544236 w 2444235"/>
                <a:gd name="connsiteY159" fmla="*/ 451912 h 2472838"/>
                <a:gd name="connsiteX160" fmla="*/ 1627803 w 2444235"/>
                <a:gd name="connsiteY160" fmla="*/ 489774 h 2472838"/>
                <a:gd name="connsiteX161" fmla="*/ 1798453 w 2444235"/>
                <a:gd name="connsiteY161" fmla="*/ 194449 h 2472838"/>
                <a:gd name="connsiteX162" fmla="*/ 1772490 w 2444235"/>
                <a:gd name="connsiteY162" fmla="*/ 164159 h 2472838"/>
                <a:gd name="connsiteX163" fmla="*/ 1767352 w 2444235"/>
                <a:gd name="connsiteY163" fmla="*/ 148474 h 2472838"/>
                <a:gd name="connsiteX164" fmla="*/ 1783038 w 2444235"/>
                <a:gd name="connsiteY164" fmla="*/ 143876 h 2472838"/>
                <a:gd name="connsiteX165" fmla="*/ 1889322 w 2444235"/>
                <a:gd name="connsiteY165" fmla="*/ 205267 h 2472838"/>
                <a:gd name="connsiteX166" fmla="*/ 1891756 w 2444235"/>
                <a:gd name="connsiteY166" fmla="*/ 219871 h 2472838"/>
                <a:gd name="connsiteX167" fmla="*/ 1877423 w 2444235"/>
                <a:gd name="connsiteY167" fmla="*/ 224198 h 2472838"/>
                <a:gd name="connsiteX168" fmla="*/ 1838208 w 2444235"/>
                <a:gd name="connsiteY168" fmla="*/ 213921 h 2472838"/>
                <a:gd name="connsiteX169" fmla="*/ 1666476 w 2444235"/>
                <a:gd name="connsiteY169" fmla="*/ 511139 h 2472838"/>
                <a:gd name="connsiteX170" fmla="*/ 1780604 w 2444235"/>
                <a:gd name="connsiteY170" fmla="*/ 594706 h 2472838"/>
                <a:gd name="connsiteX171" fmla="*/ 1871202 w 2444235"/>
                <a:gd name="connsiteY171" fmla="*/ 495994 h 2472838"/>
                <a:gd name="connsiteX172" fmla="*/ 1844158 w 2444235"/>
                <a:gd name="connsiteY172" fmla="*/ 448396 h 2472838"/>
                <a:gd name="connsiteX173" fmla="*/ 1836315 w 2444235"/>
                <a:gd name="connsiteY173" fmla="*/ 407829 h 2472838"/>
                <a:gd name="connsiteX174" fmla="*/ 1871743 w 2444235"/>
                <a:gd name="connsiteY174" fmla="*/ 371049 h 2472838"/>
                <a:gd name="connsiteX175" fmla="*/ 1903656 w 2444235"/>
                <a:gd name="connsiteY175" fmla="*/ 373754 h 2472838"/>
                <a:gd name="connsiteX176" fmla="*/ 2026167 w 2444235"/>
                <a:gd name="connsiteY176" fmla="*/ 495994 h 2472838"/>
                <a:gd name="connsiteX177" fmla="*/ 1970996 w 2444235"/>
                <a:gd name="connsiteY177" fmla="*/ 553328 h 2472838"/>
                <a:gd name="connsiteX178" fmla="*/ 1936379 w 2444235"/>
                <a:gd name="connsiteY178" fmla="*/ 542240 h 2472838"/>
                <a:gd name="connsiteX179" fmla="*/ 1904467 w 2444235"/>
                <a:gd name="connsiteY179" fmla="*/ 524391 h 2472838"/>
                <a:gd name="connsiteX180" fmla="*/ 1813057 w 2444235"/>
                <a:gd name="connsiteY180" fmla="*/ 624185 h 2472838"/>
                <a:gd name="connsiteX181" fmla="*/ 1906360 w 2444235"/>
                <a:gd name="connsiteY181" fmla="*/ 730199 h 2472838"/>
                <a:gd name="connsiteX182" fmla="*/ 2187892 w 2444235"/>
                <a:gd name="connsiteY182" fmla="*/ 533045 h 2472838"/>
                <a:gd name="connsiteX183" fmla="*/ 2175452 w 2444235"/>
                <a:gd name="connsiteY183" fmla="*/ 500592 h 2472838"/>
                <a:gd name="connsiteX184" fmla="*/ 2176804 w 2444235"/>
                <a:gd name="connsiteY184" fmla="*/ 480038 h 2472838"/>
                <a:gd name="connsiteX185" fmla="*/ 2197628 w 2444235"/>
                <a:gd name="connsiteY185" fmla="*/ 485447 h 2472838"/>
                <a:gd name="connsiteX186" fmla="*/ 2261723 w 2444235"/>
                <a:gd name="connsiteY186" fmla="*/ 578209 h 2472838"/>
                <a:gd name="connsiteX187" fmla="*/ 2260371 w 2444235"/>
                <a:gd name="connsiteY187" fmla="*/ 597140 h 2472838"/>
                <a:gd name="connsiteX188" fmla="*/ 2240629 w 2444235"/>
                <a:gd name="connsiteY188" fmla="*/ 592272 h 2472838"/>
                <a:gd name="connsiteX189" fmla="*/ 2213314 w 2444235"/>
                <a:gd name="connsiteY189" fmla="*/ 569014 h 2472838"/>
                <a:gd name="connsiteX190" fmla="*/ 1931782 w 2444235"/>
                <a:gd name="connsiteY190" fmla="*/ 766168 h 2472838"/>
                <a:gd name="connsiteX191" fmla="*/ 1999934 w 2444235"/>
                <a:gd name="connsiteY191" fmla="*/ 890031 h 2472838"/>
                <a:gd name="connsiteX192" fmla="*/ 2121634 w 2444235"/>
                <a:gd name="connsiteY192" fmla="*/ 839728 h 2472838"/>
                <a:gd name="connsiteX193" fmla="*/ 2120822 w 2444235"/>
                <a:gd name="connsiteY193" fmla="*/ 766979 h 2472838"/>
                <a:gd name="connsiteX194" fmla="*/ 2193842 w 2444235"/>
                <a:gd name="connsiteY194" fmla="*/ 734255 h 2472838"/>
                <a:gd name="connsiteX195" fmla="*/ 2263076 w 2444235"/>
                <a:gd name="connsiteY195" fmla="*/ 847571 h 2472838"/>
                <a:gd name="connsiteX196" fmla="*/ 2262805 w 2444235"/>
                <a:gd name="connsiteY196" fmla="*/ 908962 h 2472838"/>
                <a:gd name="connsiteX197" fmla="*/ 2196276 w 2444235"/>
                <a:gd name="connsiteY197" fmla="*/ 937900 h 2472838"/>
                <a:gd name="connsiteX198" fmla="*/ 2141917 w 2444235"/>
                <a:gd name="connsiteY198" fmla="*/ 879213 h 2472838"/>
                <a:gd name="connsiteX199" fmla="*/ 2016701 w 2444235"/>
                <a:gd name="connsiteY199" fmla="*/ 931138 h 2472838"/>
                <a:gd name="connsiteX200" fmla="*/ 2056186 w 2444235"/>
                <a:gd name="connsiteY200" fmla="*/ 1066901 h 2472838"/>
                <a:gd name="connsiteX201" fmla="*/ 2394782 w 2444235"/>
                <a:gd name="connsiteY201" fmla="*/ 1007133 h 2472838"/>
                <a:gd name="connsiteX202" fmla="*/ 2397216 w 2444235"/>
                <a:gd name="connsiteY202" fmla="*/ 970353 h 2472838"/>
                <a:gd name="connsiteX203" fmla="*/ 2407222 w 2444235"/>
                <a:gd name="connsiteY203" fmla="*/ 954397 h 2472838"/>
                <a:gd name="connsiteX204" fmla="*/ 2422097 w 2444235"/>
                <a:gd name="connsiteY204" fmla="*/ 966296 h 2472838"/>
                <a:gd name="connsiteX205" fmla="*/ 2441839 w 2444235"/>
                <a:gd name="connsiteY205" fmla="*/ 1081235 h 2472838"/>
                <a:gd name="connsiteX206" fmla="*/ 2432374 w 2444235"/>
                <a:gd name="connsiteY206" fmla="*/ 1096109 h 2472838"/>
                <a:gd name="connsiteX207" fmla="*/ 2418040 w 2444235"/>
                <a:gd name="connsiteY207" fmla="*/ 1085562 h 2472838"/>
                <a:gd name="connsiteX208" fmla="*/ 2401814 w 2444235"/>
                <a:gd name="connsiteY208" fmla="*/ 1050945 h 2472838"/>
                <a:gd name="connsiteX209" fmla="*/ 2063759 w 2444235"/>
                <a:gd name="connsiteY209" fmla="*/ 1110443 h 2472838"/>
                <a:gd name="connsiteX210" fmla="*/ 2072954 w 2444235"/>
                <a:gd name="connsiteY210" fmla="*/ 1251615 h 2472838"/>
                <a:gd name="connsiteX211" fmla="*/ 2207905 w 2444235"/>
                <a:gd name="connsiteY211" fmla="*/ 1257564 h 2472838"/>
                <a:gd name="connsiteX212" fmla="*/ 2217641 w 2444235"/>
                <a:gd name="connsiteY212" fmla="*/ 1224570 h 2472838"/>
                <a:gd name="connsiteX213" fmla="*/ 2240358 w 2444235"/>
                <a:gd name="connsiteY213" fmla="*/ 1183733 h 2472838"/>
                <a:gd name="connsiteX214" fmla="*/ 2310944 w 2444235"/>
                <a:gd name="connsiteY214" fmla="*/ 1186708 h 2472838"/>
                <a:gd name="connsiteX215" fmla="*/ 2335555 w 2444235"/>
                <a:gd name="connsiteY215" fmla="*/ 1274873 h 2472838"/>
                <a:gd name="connsiteX216" fmla="*/ 2317435 w 2444235"/>
                <a:gd name="connsiteY216" fmla="*/ 1358440 h 2472838"/>
                <a:gd name="connsiteX217" fmla="*/ 2302561 w 2444235"/>
                <a:gd name="connsiteY217" fmla="*/ 1380887 h 2472838"/>
                <a:gd name="connsiteX218" fmla="*/ 2231434 w 2444235"/>
                <a:gd name="connsiteY218" fmla="*/ 1377371 h 2472838"/>
                <a:gd name="connsiteX219" fmla="*/ 2209257 w 2444235"/>
                <a:gd name="connsiteY219" fmla="*/ 1320307 h 2472838"/>
                <a:gd name="connsiteX220" fmla="*/ 2206282 w 2444235"/>
                <a:gd name="connsiteY220" fmla="*/ 1301647 h 2472838"/>
                <a:gd name="connsiteX221" fmla="*/ 2070520 w 2444235"/>
                <a:gd name="connsiteY221" fmla="*/ 1295427 h 2472838"/>
                <a:gd name="connsiteX222" fmla="*/ 2049155 w 2444235"/>
                <a:gd name="connsiteY222" fmla="*/ 1434976 h 2472838"/>
                <a:gd name="connsiteX223" fmla="*/ 2121093 w 2444235"/>
                <a:gd name="connsiteY223" fmla="*/ 1454448 h 2472838"/>
                <a:gd name="connsiteX224" fmla="*/ 2368549 w 2444235"/>
                <a:gd name="connsiteY224" fmla="*/ 1520706 h 2472838"/>
                <a:gd name="connsiteX225" fmla="*/ 2387750 w 2444235"/>
                <a:gd name="connsiteY225" fmla="*/ 1512052 h 2472838"/>
                <a:gd name="connsiteX226" fmla="*/ 2402354 w 2444235"/>
                <a:gd name="connsiteY226" fmla="*/ 1487983 h 2472838"/>
                <a:gd name="connsiteX227" fmla="*/ 2415876 w 2444235"/>
                <a:gd name="connsiteY227" fmla="*/ 1482033 h 2472838"/>
                <a:gd name="connsiteX228" fmla="*/ 2422908 w 2444235"/>
                <a:gd name="connsiteY228" fmla="*/ 1493392 h 2472838"/>
                <a:gd name="connsiteX229" fmla="*/ 2417770 w 2444235"/>
                <a:gd name="connsiteY229" fmla="*/ 1552078 h 2472838"/>
                <a:gd name="connsiteX230" fmla="*/ 2394511 w 2444235"/>
                <a:gd name="connsiteY230" fmla="*/ 1608871 h 2472838"/>
                <a:gd name="connsiteX231" fmla="*/ 2377744 w 2444235"/>
                <a:gd name="connsiteY231" fmla="*/ 1619959 h 2472838"/>
                <a:gd name="connsiteX232" fmla="*/ 2369631 w 2444235"/>
                <a:gd name="connsiteY232" fmla="*/ 1601299 h 2472838"/>
                <a:gd name="connsiteX233" fmla="*/ 2369360 w 2444235"/>
                <a:gd name="connsiteY233" fmla="*/ 1566141 h 2472838"/>
                <a:gd name="connsiteX234" fmla="*/ 2038607 w 2444235"/>
                <a:gd name="connsiteY234" fmla="*/ 1477435 h 2472838"/>
                <a:gd name="connsiteX235" fmla="*/ 1987223 w 2444235"/>
                <a:gd name="connsiteY235" fmla="*/ 1609141 h 2472838"/>
                <a:gd name="connsiteX236" fmla="*/ 2106218 w 2444235"/>
                <a:gd name="connsiteY236" fmla="*/ 1671073 h 2472838"/>
                <a:gd name="connsiteX237" fmla="*/ 2143810 w 2444235"/>
                <a:gd name="connsiteY237" fmla="*/ 1632941 h 2472838"/>
                <a:gd name="connsiteX238" fmla="*/ 2167880 w 2444235"/>
                <a:gd name="connsiteY238" fmla="*/ 1618066 h 2472838"/>
                <a:gd name="connsiteX239" fmla="*/ 2231434 w 2444235"/>
                <a:gd name="connsiteY239" fmla="*/ 1653494 h 2472838"/>
                <a:gd name="connsiteX240" fmla="*/ 2148408 w 2444235"/>
                <a:gd name="connsiteY240" fmla="*/ 1820088 h 2472838"/>
                <a:gd name="connsiteX241" fmla="*/ 2076740 w 2444235"/>
                <a:gd name="connsiteY241" fmla="*/ 1783578 h 2472838"/>
                <a:gd name="connsiteX242" fmla="*/ 2077822 w 2444235"/>
                <a:gd name="connsiteY242" fmla="*/ 1747338 h 2472838"/>
                <a:gd name="connsiteX243" fmla="*/ 2087017 w 2444235"/>
                <a:gd name="connsiteY243" fmla="*/ 1710828 h 2472838"/>
                <a:gd name="connsiteX244" fmla="*/ 1966669 w 2444235"/>
                <a:gd name="connsiteY244" fmla="*/ 1648085 h 2472838"/>
                <a:gd name="connsiteX245" fmla="*/ 1888240 w 2444235"/>
                <a:gd name="connsiteY245" fmla="*/ 1765458 h 2472838"/>
                <a:gd name="connsiteX246" fmla="*/ 2151112 w 2444235"/>
                <a:gd name="connsiteY246" fmla="*/ 1986140 h 2472838"/>
                <a:gd name="connsiteX247" fmla="*/ 2184106 w 2444235"/>
                <a:gd name="connsiteY247" fmla="*/ 1963693 h 2472838"/>
                <a:gd name="connsiteX248" fmla="*/ 2200062 w 2444235"/>
                <a:gd name="connsiteY248" fmla="*/ 1963153 h 2472838"/>
                <a:gd name="connsiteX249" fmla="*/ 2201414 w 2444235"/>
                <a:gd name="connsiteY249" fmla="*/ 1977757 h 2472838"/>
                <a:gd name="connsiteX250" fmla="*/ 2122445 w 2444235"/>
                <a:gd name="connsiteY250" fmla="*/ 2071601 h 2472838"/>
                <a:gd name="connsiteX251" fmla="*/ 2107841 w 2444235"/>
                <a:gd name="connsiteY251" fmla="*/ 2071871 h 2472838"/>
                <a:gd name="connsiteX252" fmla="*/ 2105948 w 2444235"/>
                <a:gd name="connsiteY252" fmla="*/ 2057267 h 2472838"/>
                <a:gd name="connsiteX253" fmla="*/ 2122445 w 2444235"/>
                <a:gd name="connsiteY253" fmla="*/ 2019675 h 2472838"/>
                <a:gd name="connsiteX254" fmla="*/ 1859573 w 2444235"/>
                <a:gd name="connsiteY254" fmla="*/ 1798993 h 2472838"/>
                <a:gd name="connsiteX255" fmla="*/ 1757616 w 2444235"/>
                <a:gd name="connsiteY255" fmla="*/ 1896623 h 2472838"/>
                <a:gd name="connsiteX256" fmla="*/ 1839831 w 2444235"/>
                <a:gd name="connsiteY256" fmla="*/ 2003719 h 2472838"/>
                <a:gd name="connsiteX257" fmla="*/ 1881750 w 2444235"/>
                <a:gd name="connsiteY257" fmla="*/ 1986952 h 2472838"/>
                <a:gd name="connsiteX258" fmla="*/ 1924209 w 2444235"/>
                <a:gd name="connsiteY258" fmla="*/ 1982084 h 2472838"/>
                <a:gd name="connsiteX259" fmla="*/ 1962072 w 2444235"/>
                <a:gd name="connsiteY259" fmla="*/ 2029141 h 2472838"/>
                <a:gd name="connsiteX260" fmla="*/ 1956663 w 2444235"/>
                <a:gd name="connsiteY260" fmla="*/ 2049965 h 2472838"/>
                <a:gd name="connsiteX261" fmla="*/ 1816032 w 2444235"/>
                <a:gd name="connsiteY261" fmla="*/ 2155168 h 2472838"/>
                <a:gd name="connsiteX262" fmla="*/ 1766000 w 2444235"/>
                <a:gd name="connsiteY262" fmla="*/ 2090261 h 2472838"/>
                <a:gd name="connsiteX263" fmla="*/ 1802780 w 2444235"/>
                <a:gd name="connsiteY263" fmla="*/ 2028059 h 2472838"/>
                <a:gd name="connsiteX264" fmla="*/ 1722458 w 2444235"/>
                <a:gd name="connsiteY264" fmla="*/ 1923127 h 2472838"/>
                <a:gd name="connsiteX265" fmla="*/ 1601840 w 2444235"/>
                <a:gd name="connsiteY265" fmla="*/ 1996417 h 2472838"/>
                <a:gd name="connsiteX266" fmla="*/ 1747069 w 2444235"/>
                <a:gd name="connsiteY266" fmla="*/ 2307698 h 2472838"/>
                <a:gd name="connsiteX267" fmla="*/ 1786013 w 2444235"/>
                <a:gd name="connsiteY267" fmla="*/ 2300937 h 2472838"/>
                <a:gd name="connsiteX268" fmla="*/ 1800616 w 2444235"/>
                <a:gd name="connsiteY268" fmla="*/ 2306887 h 2472838"/>
                <a:gd name="connsiteX269" fmla="*/ 1795749 w 2444235"/>
                <a:gd name="connsiteY269" fmla="*/ 2322032 h 2472838"/>
                <a:gd name="connsiteX270" fmla="*/ 1704068 w 2444235"/>
                <a:gd name="connsiteY270" fmla="*/ 2370712 h 2472838"/>
                <a:gd name="connsiteX271" fmla="*/ 1682703 w 2444235"/>
                <a:gd name="connsiteY271" fmla="*/ 2373146 h 2472838"/>
                <a:gd name="connsiteX272" fmla="*/ 1674319 w 2444235"/>
                <a:gd name="connsiteY272" fmla="*/ 2355296 h 2472838"/>
                <a:gd name="connsiteX273" fmla="*/ 1706773 w 2444235"/>
                <a:gd name="connsiteY273" fmla="*/ 2325548 h 2472838"/>
                <a:gd name="connsiteX274" fmla="*/ 1561815 w 2444235"/>
                <a:gd name="connsiteY274" fmla="*/ 2014807 h 2472838"/>
                <a:gd name="connsiteX275" fmla="*/ 1427945 w 2444235"/>
                <a:gd name="connsiteY275" fmla="*/ 2060242 h 2472838"/>
                <a:gd name="connsiteX276" fmla="*/ 1456612 w 2444235"/>
                <a:gd name="connsiteY276" fmla="*/ 2190326 h 2472838"/>
                <a:gd name="connsiteX277" fmla="*/ 1518003 w 2444235"/>
                <a:gd name="connsiteY277" fmla="*/ 2197627 h 2472838"/>
                <a:gd name="connsiteX278" fmla="*/ 1530713 w 2444235"/>
                <a:gd name="connsiteY278" fmla="*/ 2201684 h 2472838"/>
                <a:gd name="connsiteX279" fmla="*/ 1547751 w 2444235"/>
                <a:gd name="connsiteY279" fmla="*/ 2278761 h 2472838"/>
                <a:gd name="connsiteX280" fmla="*/ 1433624 w 2444235"/>
                <a:gd name="connsiteY280" fmla="*/ 2326900 h 2472838"/>
                <a:gd name="connsiteX281" fmla="*/ 1370070 w 2444235"/>
                <a:gd name="connsiteY281" fmla="*/ 2319057 h 2472838"/>
                <a:gd name="connsiteX282" fmla="*/ 1352491 w 2444235"/>
                <a:gd name="connsiteY282" fmla="*/ 2240628 h 2472838"/>
                <a:gd name="connsiteX283" fmla="*/ 1413070 w 2444235"/>
                <a:gd name="connsiteY283" fmla="*/ 2198980 h 2472838"/>
                <a:gd name="connsiteX284" fmla="*/ 1384403 w 2444235"/>
                <a:gd name="connsiteY284" fmla="*/ 2069978 h 2472838"/>
                <a:gd name="connsiteX285" fmla="*/ 1245395 w 2444235"/>
                <a:gd name="connsiteY285" fmla="*/ 2084852 h 2472838"/>
                <a:gd name="connsiteX286" fmla="*/ 1245395 w 2444235"/>
                <a:gd name="connsiteY286" fmla="*/ 2428857 h 2472838"/>
                <a:gd name="connsiteX287" fmla="*/ 1282716 w 2444235"/>
                <a:gd name="connsiteY287" fmla="*/ 2439404 h 2472838"/>
                <a:gd name="connsiteX288" fmla="*/ 1294886 w 2444235"/>
                <a:gd name="connsiteY288" fmla="*/ 2450763 h 2472838"/>
                <a:gd name="connsiteX289" fmla="*/ 1282987 w 2444235"/>
                <a:gd name="connsiteY289" fmla="*/ 2462392 h 2472838"/>
                <a:gd name="connsiteX290" fmla="*/ 1161287 w 2444235"/>
                <a:gd name="connsiteY290" fmla="*/ 2462392 h 2472838"/>
                <a:gd name="connsiteX291" fmla="*/ 1150469 w 2444235"/>
                <a:gd name="connsiteY291" fmla="*/ 2450493 h 2472838"/>
                <a:gd name="connsiteX292" fmla="*/ 1161017 w 2444235"/>
                <a:gd name="connsiteY292" fmla="*/ 2439945 h 2472838"/>
                <a:gd name="connsiteX293" fmla="*/ 1200231 w 2444235"/>
                <a:gd name="connsiteY293" fmla="*/ 2430209 h 2472838"/>
                <a:gd name="connsiteX294" fmla="*/ 2028871 w 2444235"/>
                <a:gd name="connsiteY294" fmla="*/ 1236740 h 2472838"/>
                <a:gd name="connsiteX295" fmla="*/ 1224301 w 2444235"/>
                <a:gd name="connsiteY295" fmla="*/ 430006 h 2472838"/>
                <a:gd name="connsiteX296" fmla="*/ 415944 w 2444235"/>
                <a:gd name="connsiteY296" fmla="*/ 1236199 h 2472838"/>
                <a:gd name="connsiteX297" fmla="*/ 1220785 w 2444235"/>
                <a:gd name="connsiteY297" fmla="*/ 2042934 h 2472838"/>
                <a:gd name="connsiteX298" fmla="*/ 2028871 w 2444235"/>
                <a:gd name="connsiteY298" fmla="*/ 1236740 h 2472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2444235" h="2472838">
                  <a:moveTo>
                    <a:pt x="1200231" y="2430209"/>
                  </a:moveTo>
                  <a:cubicBezTo>
                    <a:pt x="1200231" y="2315541"/>
                    <a:pt x="1200231" y="2200873"/>
                    <a:pt x="1200231" y="2087557"/>
                  </a:cubicBezTo>
                  <a:cubicBezTo>
                    <a:pt x="1142086" y="2079984"/>
                    <a:pt x="1084751" y="2072682"/>
                    <a:pt x="1026065" y="2065110"/>
                  </a:cubicBezTo>
                  <a:cubicBezTo>
                    <a:pt x="1014977" y="2107029"/>
                    <a:pt x="1003348" y="2150841"/>
                    <a:pt x="991719" y="2194923"/>
                  </a:cubicBezTo>
                  <a:cubicBezTo>
                    <a:pt x="1002266" y="2200332"/>
                    <a:pt x="1013354" y="2204118"/>
                    <a:pt x="1021738" y="2211150"/>
                  </a:cubicBezTo>
                  <a:cubicBezTo>
                    <a:pt x="1036072" y="2223049"/>
                    <a:pt x="1051216" y="2235219"/>
                    <a:pt x="1061764" y="2250364"/>
                  </a:cubicBezTo>
                  <a:cubicBezTo>
                    <a:pt x="1075827" y="2270918"/>
                    <a:pt x="1069066" y="2295528"/>
                    <a:pt x="1046348" y="2306346"/>
                  </a:cubicBezTo>
                  <a:cubicBezTo>
                    <a:pt x="1030122" y="2314189"/>
                    <a:pt x="1011461" y="2319327"/>
                    <a:pt x="993612" y="2320139"/>
                  </a:cubicBezTo>
                  <a:cubicBezTo>
                    <a:pt x="950611" y="2322032"/>
                    <a:pt x="910586" y="2310132"/>
                    <a:pt x="875428" y="2284981"/>
                  </a:cubicBezTo>
                  <a:cubicBezTo>
                    <a:pt x="865962" y="2278220"/>
                    <a:pt x="857308" y="2269836"/>
                    <a:pt x="850547" y="2260641"/>
                  </a:cubicBezTo>
                  <a:cubicBezTo>
                    <a:pt x="830805" y="2233867"/>
                    <a:pt x="837836" y="2206282"/>
                    <a:pt x="868126" y="2193030"/>
                  </a:cubicBezTo>
                  <a:cubicBezTo>
                    <a:pt x="880296" y="2187621"/>
                    <a:pt x="893818" y="2185187"/>
                    <a:pt x="907070" y="2183565"/>
                  </a:cubicBezTo>
                  <a:cubicBezTo>
                    <a:pt x="920322" y="2181942"/>
                    <a:pt x="933844" y="2183294"/>
                    <a:pt x="949259" y="2183294"/>
                  </a:cubicBezTo>
                  <a:cubicBezTo>
                    <a:pt x="960618" y="2140293"/>
                    <a:pt x="972247" y="2096481"/>
                    <a:pt x="983605" y="2054292"/>
                  </a:cubicBezTo>
                  <a:cubicBezTo>
                    <a:pt x="928164" y="2031304"/>
                    <a:pt x="872994" y="2008858"/>
                    <a:pt x="815930" y="1985059"/>
                  </a:cubicBezTo>
                  <a:cubicBezTo>
                    <a:pt x="759678" y="2082418"/>
                    <a:pt x="702073" y="2182212"/>
                    <a:pt x="645010" y="2281195"/>
                  </a:cubicBezTo>
                  <a:cubicBezTo>
                    <a:pt x="655016" y="2291742"/>
                    <a:pt x="665023" y="2301478"/>
                    <a:pt x="673947" y="2312025"/>
                  </a:cubicBezTo>
                  <a:cubicBezTo>
                    <a:pt x="676652" y="2315271"/>
                    <a:pt x="678274" y="2322032"/>
                    <a:pt x="676652" y="2325277"/>
                  </a:cubicBezTo>
                  <a:cubicBezTo>
                    <a:pt x="675029" y="2328252"/>
                    <a:pt x="668268" y="2330416"/>
                    <a:pt x="663941" y="2329875"/>
                  </a:cubicBezTo>
                  <a:cubicBezTo>
                    <a:pt x="654205" y="2328793"/>
                    <a:pt x="644198" y="2326900"/>
                    <a:pt x="635274" y="2323384"/>
                  </a:cubicBezTo>
                  <a:cubicBezTo>
                    <a:pt x="606607" y="2312025"/>
                    <a:pt x="579833" y="2296880"/>
                    <a:pt x="559549" y="2273081"/>
                  </a:cubicBezTo>
                  <a:cubicBezTo>
                    <a:pt x="555493" y="2268213"/>
                    <a:pt x="554681" y="2260370"/>
                    <a:pt x="552518" y="2253880"/>
                  </a:cubicBezTo>
                  <a:cubicBezTo>
                    <a:pt x="559009" y="2252528"/>
                    <a:pt x="566040" y="2249553"/>
                    <a:pt x="572260" y="2250364"/>
                  </a:cubicBezTo>
                  <a:cubicBezTo>
                    <a:pt x="583348" y="2251987"/>
                    <a:pt x="593896" y="2256043"/>
                    <a:pt x="606607" y="2259559"/>
                  </a:cubicBezTo>
                  <a:cubicBezTo>
                    <a:pt x="663670" y="2160577"/>
                    <a:pt x="721545" y="2060783"/>
                    <a:pt x="778609" y="1961800"/>
                  </a:cubicBezTo>
                  <a:cubicBezTo>
                    <a:pt x="740747" y="1933945"/>
                    <a:pt x="703426" y="1906630"/>
                    <a:pt x="664752" y="1878233"/>
                  </a:cubicBezTo>
                  <a:cubicBezTo>
                    <a:pt x="634733" y="1910957"/>
                    <a:pt x="603902" y="1944492"/>
                    <a:pt x="573612" y="1977486"/>
                  </a:cubicBezTo>
                  <a:cubicBezTo>
                    <a:pt x="583348" y="1993983"/>
                    <a:pt x="594166" y="2008587"/>
                    <a:pt x="600927" y="2024814"/>
                  </a:cubicBezTo>
                  <a:cubicBezTo>
                    <a:pt x="606336" y="2038065"/>
                    <a:pt x="608500" y="2053481"/>
                    <a:pt x="608500" y="2067814"/>
                  </a:cubicBezTo>
                  <a:cubicBezTo>
                    <a:pt x="608229" y="2086745"/>
                    <a:pt x="593625" y="2100538"/>
                    <a:pt x="574694" y="2101890"/>
                  </a:cubicBezTo>
                  <a:cubicBezTo>
                    <a:pt x="563336" y="2102702"/>
                    <a:pt x="550625" y="2102702"/>
                    <a:pt x="540077" y="2098915"/>
                  </a:cubicBezTo>
                  <a:cubicBezTo>
                    <a:pt x="479768" y="2078362"/>
                    <a:pt x="436497" y="2039688"/>
                    <a:pt x="418648" y="1977216"/>
                  </a:cubicBezTo>
                  <a:cubicBezTo>
                    <a:pt x="407830" y="1938813"/>
                    <a:pt x="433523" y="1911498"/>
                    <a:pt x="472196" y="1920422"/>
                  </a:cubicBezTo>
                  <a:cubicBezTo>
                    <a:pt x="495454" y="1925561"/>
                    <a:pt x="517360" y="1936379"/>
                    <a:pt x="542782" y="1945844"/>
                  </a:cubicBezTo>
                  <a:cubicBezTo>
                    <a:pt x="570638" y="1915284"/>
                    <a:pt x="601739" y="1881749"/>
                    <a:pt x="632028" y="1848484"/>
                  </a:cubicBezTo>
                  <a:cubicBezTo>
                    <a:pt x="600927" y="1813056"/>
                    <a:pt x="570367" y="1778439"/>
                    <a:pt x="538725" y="1742200"/>
                  </a:cubicBezTo>
                  <a:cubicBezTo>
                    <a:pt x="445693" y="1807377"/>
                    <a:pt x="351308" y="1873365"/>
                    <a:pt x="257193" y="1939353"/>
                  </a:cubicBezTo>
                  <a:cubicBezTo>
                    <a:pt x="261791" y="1952064"/>
                    <a:pt x="266929" y="1963964"/>
                    <a:pt x="269904" y="1976404"/>
                  </a:cubicBezTo>
                  <a:cubicBezTo>
                    <a:pt x="271256" y="1981272"/>
                    <a:pt x="268552" y="1987493"/>
                    <a:pt x="267470" y="1992901"/>
                  </a:cubicBezTo>
                  <a:cubicBezTo>
                    <a:pt x="261520" y="1991820"/>
                    <a:pt x="254489" y="1992631"/>
                    <a:pt x="250162" y="1989386"/>
                  </a:cubicBezTo>
                  <a:cubicBezTo>
                    <a:pt x="216086" y="1964234"/>
                    <a:pt x="193098" y="1930970"/>
                    <a:pt x="181739" y="1890403"/>
                  </a:cubicBezTo>
                  <a:cubicBezTo>
                    <a:pt x="180387" y="1886076"/>
                    <a:pt x="182010" y="1878233"/>
                    <a:pt x="184985" y="1876070"/>
                  </a:cubicBezTo>
                  <a:cubicBezTo>
                    <a:pt x="187959" y="1873906"/>
                    <a:pt x="195802" y="1874988"/>
                    <a:pt x="199589" y="1877692"/>
                  </a:cubicBezTo>
                  <a:cubicBezTo>
                    <a:pt x="210677" y="1885265"/>
                    <a:pt x="220683" y="1894460"/>
                    <a:pt x="231771" y="1903384"/>
                  </a:cubicBezTo>
                  <a:cubicBezTo>
                    <a:pt x="325345" y="1837937"/>
                    <a:pt x="419730" y="1771949"/>
                    <a:pt x="513303" y="1706231"/>
                  </a:cubicBezTo>
                  <a:cubicBezTo>
                    <a:pt x="490586" y="1664853"/>
                    <a:pt x="468410" y="1624286"/>
                    <a:pt x="445422" y="1582638"/>
                  </a:cubicBezTo>
                  <a:cubicBezTo>
                    <a:pt x="404585" y="1599676"/>
                    <a:pt x="362396" y="1616984"/>
                    <a:pt x="323181" y="1633211"/>
                  </a:cubicBezTo>
                  <a:cubicBezTo>
                    <a:pt x="323722" y="1658633"/>
                    <a:pt x="326968" y="1682432"/>
                    <a:pt x="323993" y="1705690"/>
                  </a:cubicBezTo>
                  <a:cubicBezTo>
                    <a:pt x="318854" y="1748150"/>
                    <a:pt x="284237" y="1762483"/>
                    <a:pt x="249080" y="1737873"/>
                  </a:cubicBezTo>
                  <a:cubicBezTo>
                    <a:pt x="210136" y="1710558"/>
                    <a:pt x="189853" y="1670532"/>
                    <a:pt x="181469" y="1625098"/>
                  </a:cubicBezTo>
                  <a:cubicBezTo>
                    <a:pt x="177953" y="1605626"/>
                    <a:pt x="177953" y="1584531"/>
                    <a:pt x="181739" y="1565059"/>
                  </a:cubicBezTo>
                  <a:cubicBezTo>
                    <a:pt x="188500" y="1530442"/>
                    <a:pt x="218790" y="1517461"/>
                    <a:pt x="248539" y="1536933"/>
                  </a:cubicBezTo>
                  <a:cubicBezTo>
                    <a:pt x="265847" y="1548292"/>
                    <a:pt x="278829" y="1565600"/>
                    <a:pt x="293703" y="1580745"/>
                  </a:cubicBezTo>
                  <a:cubicBezTo>
                    <a:pt x="297219" y="1584531"/>
                    <a:pt x="299653" y="1589669"/>
                    <a:pt x="302628" y="1594537"/>
                  </a:cubicBezTo>
                  <a:cubicBezTo>
                    <a:pt x="345358" y="1576688"/>
                    <a:pt x="387547" y="1559380"/>
                    <a:pt x="428655" y="1542342"/>
                  </a:cubicBezTo>
                  <a:cubicBezTo>
                    <a:pt x="415403" y="1496907"/>
                    <a:pt x="402421" y="1452554"/>
                    <a:pt x="388899" y="1406579"/>
                  </a:cubicBezTo>
                  <a:cubicBezTo>
                    <a:pt x="276395" y="1426321"/>
                    <a:pt x="162808" y="1446334"/>
                    <a:pt x="50303" y="1466347"/>
                  </a:cubicBezTo>
                  <a:cubicBezTo>
                    <a:pt x="48681" y="1481222"/>
                    <a:pt x="48140" y="1494744"/>
                    <a:pt x="45706" y="1507995"/>
                  </a:cubicBezTo>
                  <a:cubicBezTo>
                    <a:pt x="44895" y="1512052"/>
                    <a:pt x="40297" y="1518272"/>
                    <a:pt x="37322" y="1518543"/>
                  </a:cubicBezTo>
                  <a:cubicBezTo>
                    <a:pt x="32995" y="1518813"/>
                    <a:pt x="26504" y="1515297"/>
                    <a:pt x="24341" y="1511241"/>
                  </a:cubicBezTo>
                  <a:cubicBezTo>
                    <a:pt x="2976" y="1473108"/>
                    <a:pt x="-4867" y="1432271"/>
                    <a:pt x="2976" y="1389000"/>
                  </a:cubicBezTo>
                  <a:cubicBezTo>
                    <a:pt x="3787" y="1384943"/>
                    <a:pt x="8385" y="1378723"/>
                    <a:pt x="11630" y="1378453"/>
                  </a:cubicBezTo>
                  <a:cubicBezTo>
                    <a:pt x="15957" y="1378182"/>
                    <a:pt x="22177" y="1381969"/>
                    <a:pt x="24341" y="1385755"/>
                  </a:cubicBezTo>
                  <a:cubicBezTo>
                    <a:pt x="31102" y="1397113"/>
                    <a:pt x="36240" y="1409554"/>
                    <a:pt x="42731" y="1422806"/>
                  </a:cubicBezTo>
                  <a:cubicBezTo>
                    <a:pt x="155236" y="1403063"/>
                    <a:pt x="268281" y="1383050"/>
                    <a:pt x="381056" y="1363308"/>
                  </a:cubicBezTo>
                  <a:cubicBezTo>
                    <a:pt x="378082" y="1316521"/>
                    <a:pt x="375107" y="1270546"/>
                    <a:pt x="371861" y="1222407"/>
                  </a:cubicBezTo>
                  <a:cubicBezTo>
                    <a:pt x="327779" y="1220514"/>
                    <a:pt x="282615" y="1218620"/>
                    <a:pt x="235828" y="1216457"/>
                  </a:cubicBezTo>
                  <a:cubicBezTo>
                    <a:pt x="233664" y="1224841"/>
                    <a:pt x="232583" y="1233765"/>
                    <a:pt x="229067" y="1241608"/>
                  </a:cubicBezTo>
                  <a:cubicBezTo>
                    <a:pt x="222576" y="1256753"/>
                    <a:pt x="216897" y="1272980"/>
                    <a:pt x="207431" y="1285961"/>
                  </a:cubicBezTo>
                  <a:cubicBezTo>
                    <a:pt x="184714" y="1317332"/>
                    <a:pt x="151179" y="1315439"/>
                    <a:pt x="130084" y="1283257"/>
                  </a:cubicBezTo>
                  <a:cubicBezTo>
                    <a:pt x="114940" y="1260269"/>
                    <a:pt x="109801" y="1234306"/>
                    <a:pt x="108449" y="1207532"/>
                  </a:cubicBezTo>
                  <a:cubicBezTo>
                    <a:pt x="106826" y="1178054"/>
                    <a:pt x="110883" y="1149116"/>
                    <a:pt x="123594" y="1122072"/>
                  </a:cubicBezTo>
                  <a:cubicBezTo>
                    <a:pt x="128191" y="1112066"/>
                    <a:pt x="134141" y="1102059"/>
                    <a:pt x="141173" y="1093405"/>
                  </a:cubicBezTo>
                  <a:cubicBezTo>
                    <a:pt x="163619" y="1066901"/>
                    <a:pt x="194721" y="1067713"/>
                    <a:pt x="213111" y="1097462"/>
                  </a:cubicBezTo>
                  <a:cubicBezTo>
                    <a:pt x="223388" y="1114229"/>
                    <a:pt x="228256" y="1134512"/>
                    <a:pt x="234746" y="1153443"/>
                  </a:cubicBezTo>
                  <a:cubicBezTo>
                    <a:pt x="236639" y="1158852"/>
                    <a:pt x="236639" y="1165072"/>
                    <a:pt x="237721" y="1172104"/>
                  </a:cubicBezTo>
                  <a:cubicBezTo>
                    <a:pt x="283426" y="1174268"/>
                    <a:pt x="328861" y="1176161"/>
                    <a:pt x="373754" y="1178324"/>
                  </a:cubicBezTo>
                  <a:cubicBezTo>
                    <a:pt x="381056" y="1130997"/>
                    <a:pt x="388088" y="1085562"/>
                    <a:pt x="395390" y="1038505"/>
                  </a:cubicBezTo>
                  <a:cubicBezTo>
                    <a:pt x="285319" y="1009026"/>
                    <a:pt x="173896" y="979278"/>
                    <a:pt x="63555" y="949529"/>
                  </a:cubicBezTo>
                  <a:cubicBezTo>
                    <a:pt x="55983" y="962240"/>
                    <a:pt x="50033" y="973869"/>
                    <a:pt x="42461" y="984416"/>
                  </a:cubicBezTo>
                  <a:cubicBezTo>
                    <a:pt x="39756" y="988202"/>
                    <a:pt x="33266" y="992259"/>
                    <a:pt x="29479" y="991448"/>
                  </a:cubicBezTo>
                  <a:cubicBezTo>
                    <a:pt x="25964" y="990636"/>
                    <a:pt x="21907" y="983875"/>
                    <a:pt x="21366" y="979548"/>
                  </a:cubicBezTo>
                  <a:cubicBezTo>
                    <a:pt x="17039" y="936277"/>
                    <a:pt x="28127" y="896792"/>
                    <a:pt x="52467" y="861094"/>
                  </a:cubicBezTo>
                  <a:cubicBezTo>
                    <a:pt x="55171" y="857037"/>
                    <a:pt x="62203" y="853792"/>
                    <a:pt x="66801" y="854332"/>
                  </a:cubicBezTo>
                  <a:cubicBezTo>
                    <a:pt x="70046" y="854873"/>
                    <a:pt x="73832" y="862446"/>
                    <a:pt x="74373" y="867043"/>
                  </a:cubicBezTo>
                  <a:cubicBezTo>
                    <a:pt x="75455" y="879484"/>
                    <a:pt x="74643" y="892195"/>
                    <a:pt x="74643" y="907069"/>
                  </a:cubicBezTo>
                  <a:cubicBezTo>
                    <a:pt x="184714" y="935736"/>
                    <a:pt x="295867" y="965485"/>
                    <a:pt x="407019" y="995234"/>
                  </a:cubicBezTo>
                  <a:cubicBezTo>
                    <a:pt x="424057" y="951422"/>
                    <a:pt x="440825" y="908151"/>
                    <a:pt x="458133" y="863527"/>
                  </a:cubicBezTo>
                  <a:cubicBezTo>
                    <a:pt x="418919" y="843244"/>
                    <a:pt x="378352" y="821879"/>
                    <a:pt x="339949" y="801866"/>
                  </a:cubicBezTo>
                  <a:cubicBezTo>
                    <a:pt x="323722" y="817282"/>
                    <a:pt x="309659" y="833238"/>
                    <a:pt x="292892" y="845678"/>
                  </a:cubicBezTo>
                  <a:cubicBezTo>
                    <a:pt x="282615" y="853251"/>
                    <a:pt x="268552" y="858119"/>
                    <a:pt x="255570" y="859471"/>
                  </a:cubicBezTo>
                  <a:cubicBezTo>
                    <a:pt x="233664" y="861905"/>
                    <a:pt x="215274" y="842433"/>
                    <a:pt x="213652" y="815659"/>
                  </a:cubicBezTo>
                  <a:cubicBezTo>
                    <a:pt x="209865" y="750211"/>
                    <a:pt x="236639" y="698557"/>
                    <a:pt x="287212" y="658801"/>
                  </a:cubicBezTo>
                  <a:cubicBezTo>
                    <a:pt x="304250" y="645279"/>
                    <a:pt x="324804" y="636895"/>
                    <a:pt x="346169" y="649065"/>
                  </a:cubicBezTo>
                  <a:cubicBezTo>
                    <a:pt x="367805" y="661506"/>
                    <a:pt x="370239" y="684223"/>
                    <a:pt x="369157" y="706129"/>
                  </a:cubicBezTo>
                  <a:cubicBezTo>
                    <a:pt x="368075" y="724249"/>
                    <a:pt x="363207" y="742369"/>
                    <a:pt x="359421" y="762381"/>
                  </a:cubicBezTo>
                  <a:cubicBezTo>
                    <a:pt x="397824" y="782394"/>
                    <a:pt x="438390" y="803759"/>
                    <a:pt x="478416" y="824584"/>
                  </a:cubicBezTo>
                  <a:cubicBezTo>
                    <a:pt x="504649" y="785369"/>
                    <a:pt x="530341" y="746696"/>
                    <a:pt x="557115" y="706940"/>
                  </a:cubicBezTo>
                  <a:cubicBezTo>
                    <a:pt x="470032" y="633650"/>
                    <a:pt x="382138" y="560089"/>
                    <a:pt x="293703" y="485988"/>
                  </a:cubicBezTo>
                  <a:cubicBezTo>
                    <a:pt x="283426" y="493290"/>
                    <a:pt x="273690" y="501403"/>
                    <a:pt x="263143" y="507353"/>
                  </a:cubicBezTo>
                  <a:cubicBezTo>
                    <a:pt x="258004" y="510328"/>
                    <a:pt x="250702" y="508975"/>
                    <a:pt x="244212" y="509787"/>
                  </a:cubicBezTo>
                  <a:cubicBezTo>
                    <a:pt x="243941" y="503837"/>
                    <a:pt x="241778" y="497076"/>
                    <a:pt x="243671" y="491938"/>
                  </a:cubicBezTo>
                  <a:cubicBezTo>
                    <a:pt x="259086" y="453534"/>
                    <a:pt x="284508" y="423245"/>
                    <a:pt x="319666" y="401880"/>
                  </a:cubicBezTo>
                  <a:cubicBezTo>
                    <a:pt x="324263" y="399175"/>
                    <a:pt x="331295" y="400527"/>
                    <a:pt x="337244" y="399987"/>
                  </a:cubicBezTo>
                  <a:cubicBezTo>
                    <a:pt x="337515" y="405936"/>
                    <a:pt x="339408" y="412427"/>
                    <a:pt x="337515" y="417565"/>
                  </a:cubicBezTo>
                  <a:cubicBezTo>
                    <a:pt x="333458" y="428924"/>
                    <a:pt x="327779" y="439471"/>
                    <a:pt x="321829" y="452182"/>
                  </a:cubicBezTo>
                  <a:cubicBezTo>
                    <a:pt x="409183" y="525473"/>
                    <a:pt x="497347" y="599574"/>
                    <a:pt x="585242" y="673135"/>
                  </a:cubicBezTo>
                  <a:cubicBezTo>
                    <a:pt x="618777" y="640952"/>
                    <a:pt x="652312" y="608769"/>
                    <a:pt x="687199" y="575505"/>
                  </a:cubicBezTo>
                  <a:cubicBezTo>
                    <a:pt x="660425" y="540617"/>
                    <a:pt x="632569" y="504107"/>
                    <a:pt x="605525" y="468950"/>
                  </a:cubicBezTo>
                  <a:cubicBezTo>
                    <a:pt x="587135" y="475711"/>
                    <a:pt x="570367" y="483283"/>
                    <a:pt x="552788" y="487881"/>
                  </a:cubicBezTo>
                  <a:cubicBezTo>
                    <a:pt x="541430" y="490856"/>
                    <a:pt x="528448" y="490856"/>
                    <a:pt x="516549" y="489504"/>
                  </a:cubicBezTo>
                  <a:cubicBezTo>
                    <a:pt x="493561" y="486799"/>
                    <a:pt x="479768" y="467327"/>
                    <a:pt x="482202" y="444069"/>
                  </a:cubicBezTo>
                  <a:cubicBezTo>
                    <a:pt x="484636" y="423245"/>
                    <a:pt x="493561" y="405125"/>
                    <a:pt x="506542" y="389169"/>
                  </a:cubicBezTo>
                  <a:cubicBezTo>
                    <a:pt x="538455" y="349684"/>
                    <a:pt x="577399" y="321017"/>
                    <a:pt x="629594" y="316419"/>
                  </a:cubicBezTo>
                  <a:cubicBezTo>
                    <a:pt x="673136" y="312633"/>
                    <a:pt x="694771" y="340759"/>
                    <a:pt x="678274" y="381326"/>
                  </a:cubicBezTo>
                  <a:cubicBezTo>
                    <a:pt x="669620" y="402421"/>
                    <a:pt x="655016" y="421352"/>
                    <a:pt x="641494" y="443528"/>
                  </a:cubicBezTo>
                  <a:cubicBezTo>
                    <a:pt x="666916" y="476793"/>
                    <a:pt x="694771" y="513032"/>
                    <a:pt x="721816" y="548460"/>
                  </a:cubicBezTo>
                  <a:cubicBezTo>
                    <a:pt x="762112" y="523850"/>
                    <a:pt x="801597" y="499780"/>
                    <a:pt x="842434" y="474900"/>
                  </a:cubicBezTo>
                  <a:cubicBezTo>
                    <a:pt x="794295" y="371860"/>
                    <a:pt x="745615" y="267469"/>
                    <a:pt x="697205" y="163619"/>
                  </a:cubicBezTo>
                  <a:cubicBezTo>
                    <a:pt x="683413" y="166053"/>
                    <a:pt x="670972" y="169298"/>
                    <a:pt x="657991" y="170380"/>
                  </a:cubicBezTo>
                  <a:cubicBezTo>
                    <a:pt x="653123" y="170921"/>
                    <a:pt x="645010" y="167946"/>
                    <a:pt x="643387" y="164430"/>
                  </a:cubicBezTo>
                  <a:cubicBezTo>
                    <a:pt x="641764" y="160644"/>
                    <a:pt x="644739" y="152801"/>
                    <a:pt x="648255" y="149285"/>
                  </a:cubicBezTo>
                  <a:cubicBezTo>
                    <a:pt x="673677" y="123322"/>
                    <a:pt x="705319" y="109259"/>
                    <a:pt x="739935" y="100605"/>
                  </a:cubicBezTo>
                  <a:cubicBezTo>
                    <a:pt x="746967" y="98982"/>
                    <a:pt x="754269" y="97901"/>
                    <a:pt x="761301" y="98171"/>
                  </a:cubicBezTo>
                  <a:cubicBezTo>
                    <a:pt x="773741" y="98982"/>
                    <a:pt x="777798" y="106825"/>
                    <a:pt x="769414" y="116020"/>
                  </a:cubicBezTo>
                  <a:cubicBezTo>
                    <a:pt x="760219" y="126297"/>
                    <a:pt x="749131" y="134952"/>
                    <a:pt x="737231" y="145499"/>
                  </a:cubicBezTo>
                  <a:cubicBezTo>
                    <a:pt x="785100" y="248268"/>
                    <a:pt x="833780" y="352659"/>
                    <a:pt x="882189" y="456239"/>
                  </a:cubicBezTo>
                  <a:cubicBezTo>
                    <a:pt x="927083" y="441094"/>
                    <a:pt x="970624" y="426220"/>
                    <a:pt x="1016059" y="410804"/>
                  </a:cubicBezTo>
                  <a:cubicBezTo>
                    <a:pt x="1006593" y="367804"/>
                    <a:pt x="996587" y="323181"/>
                    <a:pt x="987121" y="280721"/>
                  </a:cubicBezTo>
                  <a:cubicBezTo>
                    <a:pt x="965486" y="278287"/>
                    <a:pt x="945743" y="276394"/>
                    <a:pt x="926271" y="273960"/>
                  </a:cubicBezTo>
                  <a:cubicBezTo>
                    <a:pt x="922215" y="273419"/>
                    <a:pt x="918428" y="272067"/>
                    <a:pt x="914642" y="270444"/>
                  </a:cubicBezTo>
                  <a:cubicBezTo>
                    <a:pt x="875157" y="255029"/>
                    <a:pt x="867315" y="221223"/>
                    <a:pt x="897063" y="190933"/>
                  </a:cubicBezTo>
                  <a:cubicBezTo>
                    <a:pt x="922485" y="164700"/>
                    <a:pt x="955209" y="152530"/>
                    <a:pt x="990367" y="146310"/>
                  </a:cubicBezTo>
                  <a:cubicBezTo>
                    <a:pt x="1017681" y="141442"/>
                    <a:pt x="1044996" y="141442"/>
                    <a:pt x="1071770" y="150908"/>
                  </a:cubicBezTo>
                  <a:cubicBezTo>
                    <a:pt x="1113689" y="166323"/>
                    <a:pt x="1122614" y="201751"/>
                    <a:pt x="1089620" y="232041"/>
                  </a:cubicBezTo>
                  <a:cubicBezTo>
                    <a:pt x="1072852" y="247456"/>
                    <a:pt x="1051487" y="258004"/>
                    <a:pt x="1030392" y="272067"/>
                  </a:cubicBezTo>
                  <a:cubicBezTo>
                    <a:pt x="1039587" y="313445"/>
                    <a:pt x="1049323" y="357797"/>
                    <a:pt x="1059059" y="401068"/>
                  </a:cubicBezTo>
                  <a:cubicBezTo>
                    <a:pt x="1106387" y="395930"/>
                    <a:pt x="1152362" y="391062"/>
                    <a:pt x="1199149" y="385924"/>
                  </a:cubicBezTo>
                  <a:cubicBezTo>
                    <a:pt x="1199149" y="272067"/>
                    <a:pt x="1199149" y="157128"/>
                    <a:pt x="1199149" y="42189"/>
                  </a:cubicBezTo>
                  <a:cubicBezTo>
                    <a:pt x="1186438" y="38673"/>
                    <a:pt x="1173187" y="35969"/>
                    <a:pt x="1160746" y="31371"/>
                  </a:cubicBezTo>
                  <a:cubicBezTo>
                    <a:pt x="1156149" y="29749"/>
                    <a:pt x="1150740" y="24070"/>
                    <a:pt x="1149928" y="19472"/>
                  </a:cubicBezTo>
                  <a:cubicBezTo>
                    <a:pt x="1149388" y="16497"/>
                    <a:pt x="1156149" y="10006"/>
                    <a:pt x="1160476" y="9195"/>
                  </a:cubicBezTo>
                  <a:cubicBezTo>
                    <a:pt x="1179677" y="5409"/>
                    <a:pt x="1198338" y="0"/>
                    <a:pt x="1216728" y="0"/>
                  </a:cubicBezTo>
                  <a:cubicBezTo>
                    <a:pt x="1238364" y="0"/>
                    <a:pt x="1260270" y="4868"/>
                    <a:pt x="1281635" y="8925"/>
                  </a:cubicBezTo>
                  <a:cubicBezTo>
                    <a:pt x="1286773" y="10006"/>
                    <a:pt x="1290559" y="16497"/>
                    <a:pt x="1294886" y="20554"/>
                  </a:cubicBezTo>
                  <a:cubicBezTo>
                    <a:pt x="1290559" y="24610"/>
                    <a:pt x="1287044" y="30560"/>
                    <a:pt x="1281635" y="32724"/>
                  </a:cubicBezTo>
                  <a:cubicBezTo>
                    <a:pt x="1270276" y="37051"/>
                    <a:pt x="1258377" y="39485"/>
                    <a:pt x="1245666" y="42730"/>
                  </a:cubicBezTo>
                  <a:cubicBezTo>
                    <a:pt x="1245666" y="156587"/>
                    <a:pt x="1245666" y="271255"/>
                    <a:pt x="1245666" y="385653"/>
                  </a:cubicBezTo>
                  <a:cubicBezTo>
                    <a:pt x="1302188" y="392955"/>
                    <a:pt x="1358982" y="400257"/>
                    <a:pt x="1417938" y="407829"/>
                  </a:cubicBezTo>
                  <a:cubicBezTo>
                    <a:pt x="1429027" y="365911"/>
                    <a:pt x="1440656" y="322369"/>
                    <a:pt x="1452555" y="277475"/>
                  </a:cubicBezTo>
                  <a:cubicBezTo>
                    <a:pt x="1448499" y="275582"/>
                    <a:pt x="1444171" y="274230"/>
                    <a:pt x="1440926" y="271526"/>
                  </a:cubicBezTo>
                  <a:cubicBezTo>
                    <a:pt x="1423347" y="258544"/>
                    <a:pt x="1403064" y="247997"/>
                    <a:pt x="1389001" y="232041"/>
                  </a:cubicBezTo>
                  <a:cubicBezTo>
                    <a:pt x="1364931" y="204997"/>
                    <a:pt x="1373856" y="172814"/>
                    <a:pt x="1408202" y="161455"/>
                  </a:cubicBezTo>
                  <a:cubicBezTo>
                    <a:pt x="1428215" y="154964"/>
                    <a:pt x="1450662" y="152530"/>
                    <a:pt x="1471757" y="153342"/>
                  </a:cubicBezTo>
                  <a:cubicBezTo>
                    <a:pt x="1502587" y="154423"/>
                    <a:pt x="1531795" y="164159"/>
                    <a:pt x="1558299" y="180657"/>
                  </a:cubicBezTo>
                  <a:cubicBezTo>
                    <a:pt x="1568035" y="186877"/>
                    <a:pt x="1577771" y="194179"/>
                    <a:pt x="1585614" y="202292"/>
                  </a:cubicBezTo>
                  <a:cubicBezTo>
                    <a:pt x="1618067" y="235827"/>
                    <a:pt x="1608601" y="272878"/>
                    <a:pt x="1563167" y="284507"/>
                  </a:cubicBezTo>
                  <a:cubicBezTo>
                    <a:pt x="1542343" y="289916"/>
                    <a:pt x="1519896" y="289375"/>
                    <a:pt x="1494474" y="292079"/>
                  </a:cubicBezTo>
                  <a:cubicBezTo>
                    <a:pt x="1483927" y="331835"/>
                    <a:pt x="1472298" y="375917"/>
                    <a:pt x="1460128" y="420811"/>
                  </a:cubicBezTo>
                  <a:cubicBezTo>
                    <a:pt x="1488254" y="431088"/>
                    <a:pt x="1516650" y="440553"/>
                    <a:pt x="1544236" y="451912"/>
                  </a:cubicBezTo>
                  <a:cubicBezTo>
                    <a:pt x="1572091" y="463270"/>
                    <a:pt x="1599136" y="476793"/>
                    <a:pt x="1627803" y="489774"/>
                  </a:cubicBezTo>
                  <a:cubicBezTo>
                    <a:pt x="1684867" y="391062"/>
                    <a:pt x="1742471" y="291539"/>
                    <a:pt x="1798453" y="194449"/>
                  </a:cubicBezTo>
                  <a:cubicBezTo>
                    <a:pt x="1789258" y="183902"/>
                    <a:pt x="1780333" y="174707"/>
                    <a:pt x="1772490" y="164159"/>
                  </a:cubicBezTo>
                  <a:cubicBezTo>
                    <a:pt x="1769245" y="159832"/>
                    <a:pt x="1768975" y="153612"/>
                    <a:pt x="1767352" y="148474"/>
                  </a:cubicBezTo>
                  <a:cubicBezTo>
                    <a:pt x="1772490" y="146851"/>
                    <a:pt x="1778170" y="143065"/>
                    <a:pt x="1783038" y="143876"/>
                  </a:cubicBezTo>
                  <a:cubicBezTo>
                    <a:pt x="1825768" y="151178"/>
                    <a:pt x="1861196" y="172273"/>
                    <a:pt x="1889322" y="205267"/>
                  </a:cubicBezTo>
                  <a:cubicBezTo>
                    <a:pt x="1892297" y="208783"/>
                    <a:pt x="1893649" y="216626"/>
                    <a:pt x="1891756" y="219871"/>
                  </a:cubicBezTo>
                  <a:cubicBezTo>
                    <a:pt x="1889593" y="223116"/>
                    <a:pt x="1882020" y="225009"/>
                    <a:pt x="1877423" y="224198"/>
                  </a:cubicBezTo>
                  <a:cubicBezTo>
                    <a:pt x="1864712" y="221764"/>
                    <a:pt x="1852271" y="217707"/>
                    <a:pt x="1838208" y="213921"/>
                  </a:cubicBezTo>
                  <a:cubicBezTo>
                    <a:pt x="1781145" y="312904"/>
                    <a:pt x="1723540" y="412427"/>
                    <a:pt x="1666476" y="511139"/>
                  </a:cubicBezTo>
                  <a:cubicBezTo>
                    <a:pt x="1704339" y="538995"/>
                    <a:pt x="1741660" y="566310"/>
                    <a:pt x="1780604" y="594706"/>
                  </a:cubicBezTo>
                  <a:cubicBezTo>
                    <a:pt x="1810353" y="562523"/>
                    <a:pt x="1841183" y="528718"/>
                    <a:pt x="1871202" y="495994"/>
                  </a:cubicBezTo>
                  <a:cubicBezTo>
                    <a:pt x="1861466" y="479497"/>
                    <a:pt x="1850919" y="464893"/>
                    <a:pt x="1844158" y="448396"/>
                  </a:cubicBezTo>
                  <a:cubicBezTo>
                    <a:pt x="1839020" y="435956"/>
                    <a:pt x="1836586" y="421622"/>
                    <a:pt x="1836315" y="407829"/>
                  </a:cubicBezTo>
                  <a:cubicBezTo>
                    <a:pt x="1836045" y="387005"/>
                    <a:pt x="1850919" y="372131"/>
                    <a:pt x="1871743" y="371049"/>
                  </a:cubicBezTo>
                  <a:cubicBezTo>
                    <a:pt x="1882291" y="370508"/>
                    <a:pt x="1893920" y="370508"/>
                    <a:pt x="1903656" y="373754"/>
                  </a:cubicBezTo>
                  <a:cubicBezTo>
                    <a:pt x="1964506" y="394037"/>
                    <a:pt x="2008318" y="432981"/>
                    <a:pt x="2026167" y="495994"/>
                  </a:cubicBezTo>
                  <a:cubicBezTo>
                    <a:pt x="2036985" y="534668"/>
                    <a:pt x="2010751" y="561171"/>
                    <a:pt x="1970996" y="553328"/>
                  </a:cubicBezTo>
                  <a:cubicBezTo>
                    <a:pt x="1959097" y="550894"/>
                    <a:pt x="1947468" y="547108"/>
                    <a:pt x="1936379" y="542240"/>
                  </a:cubicBezTo>
                  <a:cubicBezTo>
                    <a:pt x="1925832" y="537643"/>
                    <a:pt x="1915826" y="531152"/>
                    <a:pt x="1904467" y="524391"/>
                  </a:cubicBezTo>
                  <a:cubicBezTo>
                    <a:pt x="1873907" y="557655"/>
                    <a:pt x="1843076" y="591461"/>
                    <a:pt x="1813057" y="624185"/>
                  </a:cubicBezTo>
                  <a:cubicBezTo>
                    <a:pt x="1844428" y="659883"/>
                    <a:pt x="1874989" y="694500"/>
                    <a:pt x="1906360" y="730199"/>
                  </a:cubicBezTo>
                  <a:cubicBezTo>
                    <a:pt x="1999393" y="665022"/>
                    <a:pt x="2093237" y="599304"/>
                    <a:pt x="2187892" y="533045"/>
                  </a:cubicBezTo>
                  <a:cubicBezTo>
                    <a:pt x="2183565" y="521957"/>
                    <a:pt x="2178156" y="511680"/>
                    <a:pt x="2175452" y="500592"/>
                  </a:cubicBezTo>
                  <a:cubicBezTo>
                    <a:pt x="2173829" y="494372"/>
                    <a:pt x="2176263" y="486799"/>
                    <a:pt x="2176804" y="480038"/>
                  </a:cubicBezTo>
                  <a:cubicBezTo>
                    <a:pt x="2183836" y="481661"/>
                    <a:pt x="2192490" y="481390"/>
                    <a:pt x="2197628" y="485447"/>
                  </a:cubicBezTo>
                  <a:cubicBezTo>
                    <a:pt x="2228459" y="509787"/>
                    <a:pt x="2250365" y="540617"/>
                    <a:pt x="2261723" y="578209"/>
                  </a:cubicBezTo>
                  <a:cubicBezTo>
                    <a:pt x="2263346" y="583888"/>
                    <a:pt x="2260912" y="590920"/>
                    <a:pt x="2260371" y="597140"/>
                  </a:cubicBezTo>
                  <a:cubicBezTo>
                    <a:pt x="2253881" y="595788"/>
                    <a:pt x="2246038" y="595788"/>
                    <a:pt x="2240629" y="592272"/>
                  </a:cubicBezTo>
                  <a:cubicBezTo>
                    <a:pt x="2230893" y="585782"/>
                    <a:pt x="2222780" y="577398"/>
                    <a:pt x="2213314" y="569014"/>
                  </a:cubicBezTo>
                  <a:cubicBezTo>
                    <a:pt x="2119470" y="634732"/>
                    <a:pt x="2025085" y="700720"/>
                    <a:pt x="1931782" y="766168"/>
                  </a:cubicBezTo>
                  <a:cubicBezTo>
                    <a:pt x="1954499" y="807546"/>
                    <a:pt x="1976676" y="848112"/>
                    <a:pt x="1999934" y="890031"/>
                  </a:cubicBezTo>
                  <a:cubicBezTo>
                    <a:pt x="2040771" y="873263"/>
                    <a:pt x="2082960" y="855685"/>
                    <a:pt x="2121634" y="839728"/>
                  </a:cubicBezTo>
                  <a:cubicBezTo>
                    <a:pt x="2121093" y="814036"/>
                    <a:pt x="2118118" y="789967"/>
                    <a:pt x="2120822" y="766979"/>
                  </a:cubicBezTo>
                  <a:cubicBezTo>
                    <a:pt x="2125690" y="725872"/>
                    <a:pt x="2159496" y="710997"/>
                    <a:pt x="2193842" y="734255"/>
                  </a:cubicBezTo>
                  <a:cubicBezTo>
                    <a:pt x="2233868" y="761300"/>
                    <a:pt x="2254422" y="801596"/>
                    <a:pt x="2263076" y="847571"/>
                  </a:cubicBezTo>
                  <a:cubicBezTo>
                    <a:pt x="2266862" y="867314"/>
                    <a:pt x="2266592" y="889220"/>
                    <a:pt x="2262805" y="908962"/>
                  </a:cubicBezTo>
                  <a:cubicBezTo>
                    <a:pt x="2256044" y="942768"/>
                    <a:pt x="2227107" y="954126"/>
                    <a:pt x="2196276" y="937900"/>
                  </a:cubicBezTo>
                  <a:cubicBezTo>
                    <a:pt x="2178697" y="928434"/>
                    <a:pt x="2164905" y="913830"/>
                    <a:pt x="2141917" y="879213"/>
                  </a:cubicBezTo>
                  <a:cubicBezTo>
                    <a:pt x="2099998" y="896522"/>
                    <a:pt x="2057809" y="914101"/>
                    <a:pt x="2016701" y="931138"/>
                  </a:cubicBezTo>
                  <a:cubicBezTo>
                    <a:pt x="2029953" y="976303"/>
                    <a:pt x="2042664" y="1020655"/>
                    <a:pt x="2056186" y="1066901"/>
                  </a:cubicBezTo>
                  <a:cubicBezTo>
                    <a:pt x="2168150" y="1047159"/>
                    <a:pt x="2281466" y="1027146"/>
                    <a:pt x="2394782" y="1007133"/>
                  </a:cubicBezTo>
                  <a:cubicBezTo>
                    <a:pt x="2395593" y="994422"/>
                    <a:pt x="2395052" y="982252"/>
                    <a:pt x="2397216" y="970353"/>
                  </a:cubicBezTo>
                  <a:cubicBezTo>
                    <a:pt x="2398298" y="964674"/>
                    <a:pt x="2403706" y="959535"/>
                    <a:pt x="2407222" y="954397"/>
                  </a:cubicBezTo>
                  <a:cubicBezTo>
                    <a:pt x="2412361" y="958183"/>
                    <a:pt x="2419392" y="961158"/>
                    <a:pt x="2422097" y="966296"/>
                  </a:cubicBezTo>
                  <a:cubicBezTo>
                    <a:pt x="2440757" y="1002265"/>
                    <a:pt x="2448600" y="1040668"/>
                    <a:pt x="2441839" y="1081235"/>
                  </a:cubicBezTo>
                  <a:cubicBezTo>
                    <a:pt x="2441028" y="1086644"/>
                    <a:pt x="2435619" y="1091241"/>
                    <a:pt x="2432374" y="1096109"/>
                  </a:cubicBezTo>
                  <a:cubicBezTo>
                    <a:pt x="2427506" y="1092594"/>
                    <a:pt x="2421015" y="1090160"/>
                    <a:pt x="2418040" y="1085562"/>
                  </a:cubicBezTo>
                  <a:cubicBezTo>
                    <a:pt x="2411820" y="1074744"/>
                    <a:pt x="2407222" y="1063115"/>
                    <a:pt x="2401814" y="1050945"/>
                  </a:cubicBezTo>
                  <a:cubicBezTo>
                    <a:pt x="2289309" y="1070688"/>
                    <a:pt x="2176534" y="1090700"/>
                    <a:pt x="2063759" y="1110443"/>
                  </a:cubicBezTo>
                  <a:cubicBezTo>
                    <a:pt x="2066733" y="1157500"/>
                    <a:pt x="2069979" y="1204016"/>
                    <a:pt x="2072954" y="1251615"/>
                  </a:cubicBezTo>
                  <a:cubicBezTo>
                    <a:pt x="2117306" y="1253508"/>
                    <a:pt x="2162200" y="1255671"/>
                    <a:pt x="2207905" y="1257564"/>
                  </a:cubicBezTo>
                  <a:cubicBezTo>
                    <a:pt x="2211151" y="1246476"/>
                    <a:pt x="2213044" y="1234847"/>
                    <a:pt x="2217641" y="1224570"/>
                  </a:cubicBezTo>
                  <a:cubicBezTo>
                    <a:pt x="2224132" y="1210237"/>
                    <a:pt x="2230622" y="1195633"/>
                    <a:pt x="2240358" y="1183733"/>
                  </a:cubicBezTo>
                  <a:cubicBezTo>
                    <a:pt x="2261453" y="1158041"/>
                    <a:pt x="2291472" y="1159934"/>
                    <a:pt x="2310944" y="1186708"/>
                  </a:cubicBezTo>
                  <a:cubicBezTo>
                    <a:pt x="2330146" y="1212941"/>
                    <a:pt x="2335284" y="1243501"/>
                    <a:pt x="2335555" y="1274873"/>
                  </a:cubicBezTo>
                  <a:cubicBezTo>
                    <a:pt x="2335825" y="1303810"/>
                    <a:pt x="2330957" y="1332207"/>
                    <a:pt x="2317435" y="1358440"/>
                  </a:cubicBezTo>
                  <a:cubicBezTo>
                    <a:pt x="2313378" y="1366283"/>
                    <a:pt x="2308510" y="1374126"/>
                    <a:pt x="2302561" y="1380887"/>
                  </a:cubicBezTo>
                  <a:cubicBezTo>
                    <a:pt x="2280384" y="1406579"/>
                    <a:pt x="2249283" y="1406309"/>
                    <a:pt x="2231434" y="1377371"/>
                  </a:cubicBezTo>
                  <a:cubicBezTo>
                    <a:pt x="2220886" y="1360333"/>
                    <a:pt x="2216019" y="1339509"/>
                    <a:pt x="2209257" y="1320307"/>
                  </a:cubicBezTo>
                  <a:cubicBezTo>
                    <a:pt x="2207364" y="1314899"/>
                    <a:pt x="2207364" y="1308678"/>
                    <a:pt x="2206282" y="1301647"/>
                  </a:cubicBezTo>
                  <a:cubicBezTo>
                    <a:pt x="2160848" y="1299483"/>
                    <a:pt x="2115684" y="1297590"/>
                    <a:pt x="2070520" y="1295427"/>
                  </a:cubicBezTo>
                  <a:cubicBezTo>
                    <a:pt x="2063488" y="1341943"/>
                    <a:pt x="2056457" y="1387648"/>
                    <a:pt x="2049155" y="1434976"/>
                  </a:cubicBezTo>
                  <a:cubicBezTo>
                    <a:pt x="2072142" y="1441196"/>
                    <a:pt x="2096482" y="1447957"/>
                    <a:pt x="2121093" y="1454448"/>
                  </a:cubicBezTo>
                  <a:cubicBezTo>
                    <a:pt x="2203578" y="1476624"/>
                    <a:pt x="2286063" y="1498259"/>
                    <a:pt x="2368549" y="1520706"/>
                  </a:cubicBezTo>
                  <a:cubicBezTo>
                    <a:pt x="2378826" y="1523411"/>
                    <a:pt x="2383694" y="1522870"/>
                    <a:pt x="2387750" y="1512052"/>
                  </a:cubicBezTo>
                  <a:cubicBezTo>
                    <a:pt x="2390996" y="1503398"/>
                    <a:pt x="2396405" y="1495285"/>
                    <a:pt x="2402354" y="1487983"/>
                  </a:cubicBezTo>
                  <a:cubicBezTo>
                    <a:pt x="2405329" y="1484467"/>
                    <a:pt x="2411549" y="1481492"/>
                    <a:pt x="2415876" y="1482033"/>
                  </a:cubicBezTo>
                  <a:cubicBezTo>
                    <a:pt x="2418851" y="1482574"/>
                    <a:pt x="2422908" y="1489605"/>
                    <a:pt x="2422908" y="1493392"/>
                  </a:cubicBezTo>
                  <a:cubicBezTo>
                    <a:pt x="2422097" y="1512863"/>
                    <a:pt x="2422367" y="1533147"/>
                    <a:pt x="2417770" y="1552078"/>
                  </a:cubicBezTo>
                  <a:cubicBezTo>
                    <a:pt x="2412902" y="1571820"/>
                    <a:pt x="2403436" y="1590481"/>
                    <a:pt x="2394511" y="1608871"/>
                  </a:cubicBezTo>
                  <a:cubicBezTo>
                    <a:pt x="2392077" y="1614009"/>
                    <a:pt x="2383423" y="1616173"/>
                    <a:pt x="2377744" y="1619959"/>
                  </a:cubicBezTo>
                  <a:cubicBezTo>
                    <a:pt x="2375040" y="1613739"/>
                    <a:pt x="2370442" y="1607789"/>
                    <a:pt x="2369631" y="1601299"/>
                  </a:cubicBezTo>
                  <a:cubicBezTo>
                    <a:pt x="2368278" y="1590210"/>
                    <a:pt x="2369360" y="1579122"/>
                    <a:pt x="2369360" y="1566141"/>
                  </a:cubicBezTo>
                  <a:cubicBezTo>
                    <a:pt x="2260101" y="1536933"/>
                    <a:pt x="2149219" y="1507184"/>
                    <a:pt x="2038607" y="1477435"/>
                  </a:cubicBezTo>
                  <a:cubicBezTo>
                    <a:pt x="2021569" y="1521247"/>
                    <a:pt x="2004531" y="1564789"/>
                    <a:pt x="1987223" y="1609141"/>
                  </a:cubicBezTo>
                  <a:cubicBezTo>
                    <a:pt x="2026437" y="1629425"/>
                    <a:pt x="2067004" y="1650790"/>
                    <a:pt x="2106218" y="1671073"/>
                  </a:cubicBezTo>
                  <a:cubicBezTo>
                    <a:pt x="2119200" y="1657821"/>
                    <a:pt x="2130829" y="1644570"/>
                    <a:pt x="2143810" y="1632941"/>
                  </a:cubicBezTo>
                  <a:cubicBezTo>
                    <a:pt x="2150571" y="1626720"/>
                    <a:pt x="2159225" y="1621852"/>
                    <a:pt x="2167880" y="1618066"/>
                  </a:cubicBezTo>
                  <a:cubicBezTo>
                    <a:pt x="2199521" y="1604274"/>
                    <a:pt x="2226025" y="1619418"/>
                    <a:pt x="2231434" y="1653494"/>
                  </a:cubicBezTo>
                  <a:cubicBezTo>
                    <a:pt x="2240358" y="1711369"/>
                    <a:pt x="2200062" y="1792232"/>
                    <a:pt x="2148408" y="1820088"/>
                  </a:cubicBezTo>
                  <a:cubicBezTo>
                    <a:pt x="2111357" y="1840101"/>
                    <a:pt x="2082149" y="1825497"/>
                    <a:pt x="2076740" y="1783578"/>
                  </a:cubicBezTo>
                  <a:cubicBezTo>
                    <a:pt x="2075117" y="1771678"/>
                    <a:pt x="2075929" y="1759238"/>
                    <a:pt x="2077822" y="1747338"/>
                  </a:cubicBezTo>
                  <a:cubicBezTo>
                    <a:pt x="2079444" y="1735439"/>
                    <a:pt x="2083771" y="1723810"/>
                    <a:pt x="2087017" y="1710828"/>
                  </a:cubicBezTo>
                  <a:cubicBezTo>
                    <a:pt x="2046991" y="1690004"/>
                    <a:pt x="2006424" y="1668910"/>
                    <a:pt x="1966669" y="1648085"/>
                  </a:cubicBezTo>
                  <a:cubicBezTo>
                    <a:pt x="1940436" y="1687300"/>
                    <a:pt x="1914744" y="1725703"/>
                    <a:pt x="1888240" y="1765458"/>
                  </a:cubicBezTo>
                  <a:cubicBezTo>
                    <a:pt x="1975323" y="1838748"/>
                    <a:pt x="2063488" y="1912580"/>
                    <a:pt x="2151112" y="1986140"/>
                  </a:cubicBezTo>
                  <a:cubicBezTo>
                    <a:pt x="2162741" y="1978027"/>
                    <a:pt x="2173018" y="1970184"/>
                    <a:pt x="2184106" y="1963693"/>
                  </a:cubicBezTo>
                  <a:cubicBezTo>
                    <a:pt x="2188433" y="1961260"/>
                    <a:pt x="2196006" y="1960989"/>
                    <a:pt x="2200062" y="1963153"/>
                  </a:cubicBezTo>
                  <a:cubicBezTo>
                    <a:pt x="2202496" y="1964505"/>
                    <a:pt x="2203037" y="1973429"/>
                    <a:pt x="2201414" y="1977757"/>
                  </a:cubicBezTo>
                  <a:cubicBezTo>
                    <a:pt x="2186540" y="2018594"/>
                    <a:pt x="2160037" y="2049965"/>
                    <a:pt x="2122445" y="2071601"/>
                  </a:cubicBezTo>
                  <a:cubicBezTo>
                    <a:pt x="2118388" y="2073764"/>
                    <a:pt x="2110545" y="2074305"/>
                    <a:pt x="2107841" y="2071871"/>
                  </a:cubicBezTo>
                  <a:cubicBezTo>
                    <a:pt x="2105137" y="2069437"/>
                    <a:pt x="2104596" y="2061594"/>
                    <a:pt x="2105948" y="2057267"/>
                  </a:cubicBezTo>
                  <a:cubicBezTo>
                    <a:pt x="2110275" y="2045097"/>
                    <a:pt x="2116225" y="2033468"/>
                    <a:pt x="2122445" y="2019675"/>
                  </a:cubicBezTo>
                  <a:cubicBezTo>
                    <a:pt x="2035362" y="1946655"/>
                    <a:pt x="1947197" y="1872554"/>
                    <a:pt x="1859573" y="1798993"/>
                  </a:cubicBezTo>
                  <a:cubicBezTo>
                    <a:pt x="1825768" y="1831176"/>
                    <a:pt x="1792503" y="1863359"/>
                    <a:pt x="1757616" y="1896623"/>
                  </a:cubicBezTo>
                  <a:cubicBezTo>
                    <a:pt x="1784390" y="1931511"/>
                    <a:pt x="1812246" y="1967750"/>
                    <a:pt x="1839831" y="2003719"/>
                  </a:cubicBezTo>
                  <a:cubicBezTo>
                    <a:pt x="1854435" y="1997769"/>
                    <a:pt x="1867687" y="1990738"/>
                    <a:pt x="1881750" y="1986952"/>
                  </a:cubicBezTo>
                  <a:cubicBezTo>
                    <a:pt x="1895542" y="1983436"/>
                    <a:pt x="1910146" y="1981543"/>
                    <a:pt x="1924209" y="1982084"/>
                  </a:cubicBezTo>
                  <a:cubicBezTo>
                    <a:pt x="1949902" y="1983165"/>
                    <a:pt x="1965858" y="2003719"/>
                    <a:pt x="1962072" y="2029141"/>
                  </a:cubicBezTo>
                  <a:cubicBezTo>
                    <a:pt x="1960990" y="2036173"/>
                    <a:pt x="1959908" y="2043745"/>
                    <a:pt x="1956663" y="2049965"/>
                  </a:cubicBezTo>
                  <a:cubicBezTo>
                    <a:pt x="1927725" y="2108922"/>
                    <a:pt x="1881750" y="2146243"/>
                    <a:pt x="1816032" y="2155168"/>
                  </a:cubicBezTo>
                  <a:cubicBezTo>
                    <a:pt x="1772761" y="2161118"/>
                    <a:pt x="1749503" y="2131098"/>
                    <a:pt x="1766000" y="2090261"/>
                  </a:cubicBezTo>
                  <a:cubicBezTo>
                    <a:pt x="1774654" y="2069167"/>
                    <a:pt x="1789258" y="2050235"/>
                    <a:pt x="1802780" y="2028059"/>
                  </a:cubicBezTo>
                  <a:cubicBezTo>
                    <a:pt x="1777358" y="1994794"/>
                    <a:pt x="1749503" y="1958555"/>
                    <a:pt x="1722458" y="1923127"/>
                  </a:cubicBezTo>
                  <a:cubicBezTo>
                    <a:pt x="1681892" y="1947737"/>
                    <a:pt x="1642136" y="1972077"/>
                    <a:pt x="1601840" y="1996417"/>
                  </a:cubicBezTo>
                  <a:cubicBezTo>
                    <a:pt x="1649979" y="2099997"/>
                    <a:pt x="1698659" y="2204118"/>
                    <a:pt x="1747069" y="2307698"/>
                  </a:cubicBezTo>
                  <a:cubicBezTo>
                    <a:pt x="1760591" y="2305264"/>
                    <a:pt x="1773302" y="2302019"/>
                    <a:pt x="1786013" y="2300937"/>
                  </a:cubicBezTo>
                  <a:cubicBezTo>
                    <a:pt x="1790881" y="2300396"/>
                    <a:pt x="1798994" y="2303371"/>
                    <a:pt x="1800616" y="2306887"/>
                  </a:cubicBezTo>
                  <a:cubicBezTo>
                    <a:pt x="1802239" y="2310673"/>
                    <a:pt x="1799264" y="2318516"/>
                    <a:pt x="1795749" y="2322032"/>
                  </a:cubicBezTo>
                  <a:cubicBezTo>
                    <a:pt x="1770327" y="2347994"/>
                    <a:pt x="1738685" y="2362058"/>
                    <a:pt x="1704068" y="2370712"/>
                  </a:cubicBezTo>
                  <a:cubicBezTo>
                    <a:pt x="1697037" y="2372334"/>
                    <a:pt x="1689734" y="2373416"/>
                    <a:pt x="1682703" y="2373146"/>
                  </a:cubicBezTo>
                  <a:cubicBezTo>
                    <a:pt x="1670263" y="2372334"/>
                    <a:pt x="1666206" y="2364491"/>
                    <a:pt x="1674319" y="2355296"/>
                  </a:cubicBezTo>
                  <a:cubicBezTo>
                    <a:pt x="1683514" y="2345019"/>
                    <a:pt x="1694603" y="2336365"/>
                    <a:pt x="1706773" y="2325548"/>
                  </a:cubicBezTo>
                  <a:cubicBezTo>
                    <a:pt x="1658904" y="2222779"/>
                    <a:pt x="1610224" y="2118387"/>
                    <a:pt x="1561815" y="2014807"/>
                  </a:cubicBezTo>
                  <a:cubicBezTo>
                    <a:pt x="1516921" y="2029952"/>
                    <a:pt x="1473379" y="2044827"/>
                    <a:pt x="1427945" y="2060242"/>
                  </a:cubicBezTo>
                  <a:cubicBezTo>
                    <a:pt x="1437410" y="2103243"/>
                    <a:pt x="1447417" y="2147866"/>
                    <a:pt x="1456612" y="2190326"/>
                  </a:cubicBezTo>
                  <a:cubicBezTo>
                    <a:pt x="1478247" y="2192760"/>
                    <a:pt x="1498260" y="2194923"/>
                    <a:pt x="1518003" y="2197627"/>
                  </a:cubicBezTo>
                  <a:cubicBezTo>
                    <a:pt x="1522330" y="2198168"/>
                    <a:pt x="1526657" y="2200062"/>
                    <a:pt x="1530713" y="2201684"/>
                  </a:cubicBezTo>
                  <a:cubicBezTo>
                    <a:pt x="1568035" y="2217099"/>
                    <a:pt x="1575607" y="2249553"/>
                    <a:pt x="1547751" y="2278761"/>
                  </a:cubicBezTo>
                  <a:cubicBezTo>
                    <a:pt x="1516921" y="2311214"/>
                    <a:pt x="1476625" y="2324466"/>
                    <a:pt x="1433624" y="2326900"/>
                  </a:cubicBezTo>
                  <a:cubicBezTo>
                    <a:pt x="1412529" y="2327981"/>
                    <a:pt x="1390083" y="2325548"/>
                    <a:pt x="1370070" y="2319057"/>
                  </a:cubicBezTo>
                  <a:cubicBezTo>
                    <a:pt x="1329774" y="2305805"/>
                    <a:pt x="1321660" y="2269566"/>
                    <a:pt x="1352491" y="2240628"/>
                  </a:cubicBezTo>
                  <a:cubicBezTo>
                    <a:pt x="1369529" y="2224672"/>
                    <a:pt x="1391165" y="2213854"/>
                    <a:pt x="1413070" y="2198980"/>
                  </a:cubicBezTo>
                  <a:cubicBezTo>
                    <a:pt x="1404146" y="2158413"/>
                    <a:pt x="1394139" y="2113790"/>
                    <a:pt x="1384403" y="2069978"/>
                  </a:cubicBezTo>
                  <a:cubicBezTo>
                    <a:pt x="1337617" y="2075116"/>
                    <a:pt x="1291912" y="2079984"/>
                    <a:pt x="1245395" y="2084852"/>
                  </a:cubicBezTo>
                  <a:cubicBezTo>
                    <a:pt x="1245395" y="2199250"/>
                    <a:pt x="1245395" y="2313918"/>
                    <a:pt x="1245395" y="2428857"/>
                  </a:cubicBezTo>
                  <a:cubicBezTo>
                    <a:pt x="1257836" y="2432373"/>
                    <a:pt x="1270547" y="2435077"/>
                    <a:pt x="1282716" y="2439404"/>
                  </a:cubicBezTo>
                  <a:cubicBezTo>
                    <a:pt x="1287584" y="2441298"/>
                    <a:pt x="1290830" y="2446977"/>
                    <a:pt x="1294886" y="2450763"/>
                  </a:cubicBezTo>
                  <a:cubicBezTo>
                    <a:pt x="1290830" y="2454820"/>
                    <a:pt x="1287855" y="2460770"/>
                    <a:pt x="1282987" y="2462392"/>
                  </a:cubicBezTo>
                  <a:cubicBezTo>
                    <a:pt x="1242420" y="2476185"/>
                    <a:pt x="1201854" y="2476455"/>
                    <a:pt x="1161287" y="2462392"/>
                  </a:cubicBezTo>
                  <a:cubicBezTo>
                    <a:pt x="1156690" y="2460770"/>
                    <a:pt x="1151281" y="2455090"/>
                    <a:pt x="1150469" y="2450493"/>
                  </a:cubicBezTo>
                  <a:cubicBezTo>
                    <a:pt x="1149928" y="2447788"/>
                    <a:pt x="1156419" y="2441568"/>
                    <a:pt x="1161017" y="2439945"/>
                  </a:cubicBezTo>
                  <a:cubicBezTo>
                    <a:pt x="1173457" y="2436970"/>
                    <a:pt x="1186438" y="2433996"/>
                    <a:pt x="1200231" y="2430209"/>
                  </a:cubicBezTo>
                  <a:close/>
                  <a:moveTo>
                    <a:pt x="2028871" y="1236740"/>
                  </a:moveTo>
                  <a:cubicBezTo>
                    <a:pt x="2028871" y="791049"/>
                    <a:pt x="1669181" y="430276"/>
                    <a:pt x="1224301" y="430006"/>
                  </a:cubicBezTo>
                  <a:cubicBezTo>
                    <a:pt x="777257" y="429735"/>
                    <a:pt x="415944" y="790237"/>
                    <a:pt x="415944" y="1236199"/>
                  </a:cubicBezTo>
                  <a:cubicBezTo>
                    <a:pt x="416214" y="1681891"/>
                    <a:pt x="776175" y="2042934"/>
                    <a:pt x="1220785" y="2042934"/>
                  </a:cubicBezTo>
                  <a:cubicBezTo>
                    <a:pt x="1668640" y="2042934"/>
                    <a:pt x="2028871" y="1683514"/>
                    <a:pt x="2028871" y="1236740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69A82CB5-D0CE-4392-AA1F-C4A223A033D5}"/>
              </a:ext>
            </a:extLst>
          </p:cNvPr>
          <p:cNvSpPr/>
          <p:nvPr/>
        </p:nvSpPr>
        <p:spPr>
          <a:xfrm>
            <a:off x="5299866" y="4466654"/>
            <a:ext cx="1947148" cy="1969933"/>
          </a:xfrm>
          <a:custGeom>
            <a:avLst/>
            <a:gdLst>
              <a:gd name="connsiteX0" fmla="*/ 955633 w 1965160"/>
              <a:gd name="connsiteY0" fmla="*/ 1489004 h 1988156"/>
              <a:gd name="connsiteX1" fmla="*/ 969984 w 1965160"/>
              <a:gd name="connsiteY1" fmla="*/ 1503355 h 1988156"/>
              <a:gd name="connsiteX2" fmla="*/ 956068 w 1965160"/>
              <a:gd name="connsiteY2" fmla="*/ 1518141 h 1988156"/>
              <a:gd name="connsiteX3" fmla="*/ 941065 w 1965160"/>
              <a:gd name="connsiteY3" fmla="*/ 1503355 h 1988156"/>
              <a:gd name="connsiteX4" fmla="*/ 955633 w 1965160"/>
              <a:gd name="connsiteY4" fmla="*/ 1489004 h 1988156"/>
              <a:gd name="connsiteX5" fmla="*/ 1295921 w 1965160"/>
              <a:gd name="connsiteY5" fmla="*/ 1411813 h 1988156"/>
              <a:gd name="connsiteX6" fmla="*/ 1341583 w 1965160"/>
              <a:gd name="connsiteY6" fmla="*/ 1457257 h 1988156"/>
              <a:gd name="connsiteX7" fmla="*/ 1296138 w 1965160"/>
              <a:gd name="connsiteY7" fmla="*/ 1503571 h 1988156"/>
              <a:gd name="connsiteX8" fmla="*/ 1250042 w 1965160"/>
              <a:gd name="connsiteY8" fmla="*/ 1457909 h 1988156"/>
              <a:gd name="connsiteX9" fmla="*/ 1295921 w 1965160"/>
              <a:gd name="connsiteY9" fmla="*/ 1411813 h 1988156"/>
              <a:gd name="connsiteX10" fmla="*/ 696232 w 1965160"/>
              <a:gd name="connsiteY10" fmla="*/ 1383764 h 1988156"/>
              <a:gd name="connsiteX11" fmla="*/ 748417 w 1965160"/>
              <a:gd name="connsiteY11" fmla="*/ 1436166 h 1988156"/>
              <a:gd name="connsiteX12" fmla="*/ 696449 w 1965160"/>
              <a:gd name="connsiteY12" fmla="*/ 1488350 h 1988156"/>
              <a:gd name="connsiteX13" fmla="*/ 643830 w 1965160"/>
              <a:gd name="connsiteY13" fmla="*/ 1436383 h 1988156"/>
              <a:gd name="connsiteX14" fmla="*/ 696232 w 1965160"/>
              <a:gd name="connsiteY14" fmla="*/ 1383764 h 1988156"/>
              <a:gd name="connsiteX15" fmla="*/ 1101533 w 1965160"/>
              <a:gd name="connsiteY15" fmla="*/ 1309184 h 1988156"/>
              <a:gd name="connsiteX16" fmla="*/ 1130452 w 1965160"/>
              <a:gd name="connsiteY16" fmla="*/ 1338103 h 1988156"/>
              <a:gd name="connsiteX17" fmla="*/ 1100881 w 1965160"/>
              <a:gd name="connsiteY17" fmla="*/ 1367891 h 1988156"/>
              <a:gd name="connsiteX18" fmla="*/ 1071744 w 1965160"/>
              <a:gd name="connsiteY18" fmla="*/ 1338103 h 1988156"/>
              <a:gd name="connsiteX19" fmla="*/ 1101533 w 1965160"/>
              <a:gd name="connsiteY19" fmla="*/ 1309184 h 1988156"/>
              <a:gd name="connsiteX20" fmla="*/ 515978 w 1965160"/>
              <a:gd name="connsiteY20" fmla="*/ 1247866 h 1988156"/>
              <a:gd name="connsiteX21" fmla="*/ 530764 w 1965160"/>
              <a:gd name="connsiteY21" fmla="*/ 1262000 h 1988156"/>
              <a:gd name="connsiteX22" fmla="*/ 517065 w 1965160"/>
              <a:gd name="connsiteY22" fmla="*/ 1277003 h 1988156"/>
              <a:gd name="connsiteX23" fmla="*/ 501844 w 1965160"/>
              <a:gd name="connsiteY23" fmla="*/ 1262435 h 1988156"/>
              <a:gd name="connsiteX24" fmla="*/ 515978 w 1965160"/>
              <a:gd name="connsiteY24" fmla="*/ 1247866 h 1988156"/>
              <a:gd name="connsiteX25" fmla="*/ 1438777 w 1965160"/>
              <a:gd name="connsiteY25" fmla="*/ 1173938 h 1988156"/>
              <a:gd name="connsiteX26" fmla="*/ 1485308 w 1965160"/>
              <a:gd name="connsiteY26" fmla="*/ 1219382 h 1988156"/>
              <a:gd name="connsiteX27" fmla="*/ 1439646 w 1965160"/>
              <a:gd name="connsiteY27" fmla="*/ 1265913 h 1988156"/>
              <a:gd name="connsiteX28" fmla="*/ 1393550 w 1965160"/>
              <a:gd name="connsiteY28" fmla="*/ 1220687 h 1988156"/>
              <a:gd name="connsiteX29" fmla="*/ 1438777 w 1965160"/>
              <a:gd name="connsiteY29" fmla="*/ 1173938 h 1988156"/>
              <a:gd name="connsiteX30" fmla="*/ 880618 w 1965160"/>
              <a:gd name="connsiteY30" fmla="*/ 1069134 h 1988156"/>
              <a:gd name="connsiteX31" fmla="*/ 955633 w 1965160"/>
              <a:gd name="connsiteY31" fmla="*/ 1144584 h 1988156"/>
              <a:gd name="connsiteX32" fmla="*/ 880618 w 1965160"/>
              <a:gd name="connsiteY32" fmla="*/ 1220034 h 1988156"/>
              <a:gd name="connsiteX33" fmla="*/ 804732 w 1965160"/>
              <a:gd name="connsiteY33" fmla="*/ 1145019 h 1988156"/>
              <a:gd name="connsiteX34" fmla="*/ 880618 w 1965160"/>
              <a:gd name="connsiteY34" fmla="*/ 1069134 h 1988156"/>
              <a:gd name="connsiteX35" fmla="*/ 622738 w 1965160"/>
              <a:gd name="connsiteY35" fmla="*/ 1052826 h 1988156"/>
              <a:gd name="connsiteX36" fmla="*/ 669487 w 1965160"/>
              <a:gd name="connsiteY36" fmla="*/ 1098270 h 1988156"/>
              <a:gd name="connsiteX37" fmla="*/ 623608 w 1965160"/>
              <a:gd name="connsiteY37" fmla="*/ 1144367 h 1988156"/>
              <a:gd name="connsiteX38" fmla="*/ 577729 w 1965160"/>
              <a:gd name="connsiteY38" fmla="*/ 1098487 h 1988156"/>
              <a:gd name="connsiteX39" fmla="*/ 622738 w 1965160"/>
              <a:gd name="connsiteY39" fmla="*/ 1052826 h 1988156"/>
              <a:gd name="connsiteX40" fmla="*/ 1539667 w 1965160"/>
              <a:gd name="connsiteY40" fmla="*/ 979333 h 1988156"/>
              <a:gd name="connsiteX41" fmla="*/ 1554453 w 1965160"/>
              <a:gd name="connsiteY41" fmla="*/ 994771 h 1988156"/>
              <a:gd name="connsiteX42" fmla="*/ 1539450 w 1965160"/>
              <a:gd name="connsiteY42" fmla="*/ 1009122 h 1988156"/>
              <a:gd name="connsiteX43" fmla="*/ 1524664 w 1965160"/>
              <a:gd name="connsiteY43" fmla="*/ 993684 h 1988156"/>
              <a:gd name="connsiteX44" fmla="*/ 1539667 w 1965160"/>
              <a:gd name="connsiteY44" fmla="*/ 979333 h 1988156"/>
              <a:gd name="connsiteX45" fmla="*/ 1208730 w 1965160"/>
              <a:gd name="connsiteY45" fmla="*/ 952154 h 1988156"/>
              <a:gd name="connsiteX46" fmla="*/ 1326145 w 1965160"/>
              <a:gd name="connsiteY46" fmla="*/ 1069787 h 1988156"/>
              <a:gd name="connsiteX47" fmla="*/ 1208295 w 1965160"/>
              <a:gd name="connsiteY47" fmla="*/ 1186768 h 1988156"/>
              <a:gd name="connsiteX48" fmla="*/ 1091314 w 1965160"/>
              <a:gd name="connsiteY48" fmla="*/ 1069135 h 1988156"/>
              <a:gd name="connsiteX49" fmla="*/ 1208730 w 1965160"/>
              <a:gd name="connsiteY49" fmla="*/ 952154 h 1988156"/>
              <a:gd name="connsiteX50" fmla="*/ 436394 w 1965160"/>
              <a:gd name="connsiteY50" fmla="*/ 826041 h 1988156"/>
              <a:gd name="connsiteX51" fmla="*/ 465966 w 1965160"/>
              <a:gd name="connsiteY51" fmla="*/ 855177 h 1988156"/>
              <a:gd name="connsiteX52" fmla="*/ 436829 w 1965160"/>
              <a:gd name="connsiteY52" fmla="*/ 884966 h 1988156"/>
              <a:gd name="connsiteX53" fmla="*/ 407476 w 1965160"/>
              <a:gd name="connsiteY53" fmla="*/ 854959 h 1988156"/>
              <a:gd name="connsiteX54" fmla="*/ 436394 w 1965160"/>
              <a:gd name="connsiteY54" fmla="*/ 826041 h 1988156"/>
              <a:gd name="connsiteX55" fmla="*/ 1441168 w 1965160"/>
              <a:gd name="connsiteY55" fmla="*/ 771681 h 1988156"/>
              <a:gd name="connsiteX56" fmla="*/ 1512922 w 1965160"/>
              <a:gd name="connsiteY56" fmla="*/ 846045 h 1988156"/>
              <a:gd name="connsiteX57" fmla="*/ 1437472 w 1965160"/>
              <a:gd name="connsiteY57" fmla="*/ 918016 h 1988156"/>
              <a:gd name="connsiteX58" fmla="*/ 1366153 w 1965160"/>
              <a:gd name="connsiteY58" fmla="*/ 843871 h 1988156"/>
              <a:gd name="connsiteX59" fmla="*/ 1441168 w 1965160"/>
              <a:gd name="connsiteY59" fmla="*/ 771681 h 1988156"/>
              <a:gd name="connsiteX60" fmla="*/ 653833 w 1965160"/>
              <a:gd name="connsiteY60" fmla="*/ 765158 h 1988156"/>
              <a:gd name="connsiteX61" fmla="*/ 669488 w 1965160"/>
              <a:gd name="connsiteY61" fmla="*/ 779509 h 1988156"/>
              <a:gd name="connsiteX62" fmla="*/ 654268 w 1965160"/>
              <a:gd name="connsiteY62" fmla="*/ 794294 h 1988156"/>
              <a:gd name="connsiteX63" fmla="*/ 639699 w 1965160"/>
              <a:gd name="connsiteY63" fmla="*/ 779944 h 1988156"/>
              <a:gd name="connsiteX64" fmla="*/ 653833 w 1965160"/>
              <a:gd name="connsiteY64" fmla="*/ 765158 h 1988156"/>
              <a:gd name="connsiteX65" fmla="*/ 851481 w 1965160"/>
              <a:gd name="connsiteY65" fmla="*/ 764941 h 1988156"/>
              <a:gd name="connsiteX66" fmla="*/ 880400 w 1965160"/>
              <a:gd name="connsiteY66" fmla="*/ 794077 h 1988156"/>
              <a:gd name="connsiteX67" fmla="*/ 851046 w 1965160"/>
              <a:gd name="connsiteY67" fmla="*/ 823865 h 1988156"/>
              <a:gd name="connsiteX68" fmla="*/ 821692 w 1965160"/>
              <a:gd name="connsiteY68" fmla="*/ 794077 h 1988156"/>
              <a:gd name="connsiteX69" fmla="*/ 851481 w 1965160"/>
              <a:gd name="connsiteY69" fmla="*/ 764941 h 1988156"/>
              <a:gd name="connsiteX70" fmla="*/ 1132626 w 1965160"/>
              <a:gd name="connsiteY70" fmla="*/ 718844 h 1988156"/>
              <a:gd name="connsiteX71" fmla="*/ 1178288 w 1965160"/>
              <a:gd name="connsiteY71" fmla="*/ 765593 h 1988156"/>
              <a:gd name="connsiteX72" fmla="*/ 1132626 w 1965160"/>
              <a:gd name="connsiteY72" fmla="*/ 811254 h 1988156"/>
              <a:gd name="connsiteX73" fmla="*/ 1086747 w 1965160"/>
              <a:gd name="connsiteY73" fmla="*/ 764940 h 1988156"/>
              <a:gd name="connsiteX74" fmla="*/ 1132626 w 1965160"/>
              <a:gd name="connsiteY74" fmla="*/ 718844 h 1988156"/>
              <a:gd name="connsiteX75" fmla="*/ 1281571 w 1965160"/>
              <a:gd name="connsiteY75" fmla="*/ 617084 h 1988156"/>
              <a:gd name="connsiteX76" fmla="*/ 1295704 w 1965160"/>
              <a:gd name="connsiteY76" fmla="*/ 631870 h 1988156"/>
              <a:gd name="connsiteX77" fmla="*/ 1280049 w 1965160"/>
              <a:gd name="connsiteY77" fmla="*/ 646438 h 1988156"/>
              <a:gd name="connsiteX78" fmla="*/ 1265915 w 1965160"/>
              <a:gd name="connsiteY78" fmla="*/ 631435 h 1988156"/>
              <a:gd name="connsiteX79" fmla="*/ 1281571 w 1965160"/>
              <a:gd name="connsiteY79" fmla="*/ 617084 h 1988156"/>
              <a:gd name="connsiteX80" fmla="*/ 694493 w 1965160"/>
              <a:gd name="connsiteY80" fmla="*/ 570770 h 1988156"/>
              <a:gd name="connsiteX81" fmla="*/ 769074 w 1965160"/>
              <a:gd name="connsiteY81" fmla="*/ 647959 h 1988156"/>
              <a:gd name="connsiteX82" fmla="*/ 692318 w 1965160"/>
              <a:gd name="connsiteY82" fmla="*/ 721452 h 1988156"/>
              <a:gd name="connsiteX83" fmla="*/ 618173 w 1965160"/>
              <a:gd name="connsiteY83" fmla="*/ 645133 h 1988156"/>
              <a:gd name="connsiteX84" fmla="*/ 694493 w 1965160"/>
              <a:gd name="connsiteY84" fmla="*/ 570770 h 1988156"/>
              <a:gd name="connsiteX85" fmla="*/ 1027605 w 1965160"/>
              <a:gd name="connsiteY85" fmla="*/ 393776 h 1988156"/>
              <a:gd name="connsiteX86" fmla="*/ 1100663 w 1965160"/>
              <a:gd name="connsiteY86" fmla="*/ 466618 h 1988156"/>
              <a:gd name="connsiteX87" fmla="*/ 1028257 w 1965160"/>
              <a:gd name="connsiteY87" fmla="*/ 539893 h 1988156"/>
              <a:gd name="connsiteX88" fmla="*/ 954546 w 1965160"/>
              <a:gd name="connsiteY88" fmla="*/ 467705 h 1988156"/>
              <a:gd name="connsiteX89" fmla="*/ 1027605 w 1965160"/>
              <a:gd name="connsiteY89" fmla="*/ 393776 h 1988156"/>
              <a:gd name="connsiteX90" fmla="*/ 984335 w 1965160"/>
              <a:gd name="connsiteY90" fmla="*/ 345724 h 1988156"/>
              <a:gd name="connsiteX91" fmla="*/ 334418 w 1965160"/>
              <a:gd name="connsiteY91" fmla="*/ 993901 h 1988156"/>
              <a:gd name="connsiteX92" fmla="*/ 981508 w 1965160"/>
              <a:gd name="connsiteY92" fmla="*/ 1642514 h 1988156"/>
              <a:gd name="connsiteX93" fmla="*/ 1631208 w 1965160"/>
              <a:gd name="connsiteY93" fmla="*/ 994336 h 1988156"/>
              <a:gd name="connsiteX94" fmla="*/ 984335 w 1965160"/>
              <a:gd name="connsiteY94" fmla="*/ 345724 h 1988156"/>
              <a:gd name="connsiteX95" fmla="*/ 978247 w 1965160"/>
              <a:gd name="connsiteY95" fmla="*/ 0 h 1988156"/>
              <a:gd name="connsiteX96" fmla="*/ 1030432 w 1965160"/>
              <a:gd name="connsiteY96" fmla="*/ 7176 h 1988156"/>
              <a:gd name="connsiteX97" fmla="*/ 1041085 w 1965160"/>
              <a:gd name="connsiteY97" fmla="*/ 16525 h 1988156"/>
              <a:gd name="connsiteX98" fmla="*/ 1030432 w 1965160"/>
              <a:gd name="connsiteY98" fmla="*/ 26310 h 1988156"/>
              <a:gd name="connsiteX99" fmla="*/ 1001513 w 1965160"/>
              <a:gd name="connsiteY99" fmla="*/ 34355 h 1988156"/>
              <a:gd name="connsiteX100" fmla="*/ 1001513 w 1965160"/>
              <a:gd name="connsiteY100" fmla="*/ 310064 h 1988156"/>
              <a:gd name="connsiteX101" fmla="*/ 1140019 w 1965160"/>
              <a:gd name="connsiteY101" fmla="*/ 327894 h 1988156"/>
              <a:gd name="connsiteX102" fmla="*/ 1167851 w 1965160"/>
              <a:gd name="connsiteY102" fmla="*/ 223089 h 1988156"/>
              <a:gd name="connsiteX103" fmla="*/ 1158501 w 1965160"/>
              <a:gd name="connsiteY103" fmla="*/ 218306 h 1988156"/>
              <a:gd name="connsiteX104" fmla="*/ 1116754 w 1965160"/>
              <a:gd name="connsiteY104" fmla="*/ 186561 h 1988156"/>
              <a:gd name="connsiteX105" fmla="*/ 1132191 w 1965160"/>
              <a:gd name="connsiteY105" fmla="*/ 129810 h 1988156"/>
              <a:gd name="connsiteX106" fmla="*/ 1183289 w 1965160"/>
              <a:gd name="connsiteY106" fmla="*/ 123287 h 1988156"/>
              <a:gd name="connsiteX107" fmla="*/ 1252869 w 1965160"/>
              <a:gd name="connsiteY107" fmla="*/ 145248 h 1988156"/>
              <a:gd name="connsiteX108" fmla="*/ 1274830 w 1965160"/>
              <a:gd name="connsiteY108" fmla="*/ 162642 h 1988156"/>
              <a:gd name="connsiteX109" fmla="*/ 1256783 w 1965160"/>
              <a:gd name="connsiteY109" fmla="*/ 228743 h 1988156"/>
              <a:gd name="connsiteX110" fmla="*/ 1201554 w 1965160"/>
              <a:gd name="connsiteY110" fmla="*/ 234831 h 1988156"/>
              <a:gd name="connsiteX111" fmla="*/ 1173940 w 1965160"/>
              <a:gd name="connsiteY111" fmla="*/ 338331 h 1988156"/>
              <a:gd name="connsiteX112" fmla="*/ 1241562 w 1965160"/>
              <a:gd name="connsiteY112" fmla="*/ 363336 h 1988156"/>
              <a:gd name="connsiteX113" fmla="*/ 1308750 w 1965160"/>
              <a:gd name="connsiteY113" fmla="*/ 393777 h 1988156"/>
              <a:gd name="connsiteX114" fmla="*/ 1445952 w 1965160"/>
              <a:gd name="connsiteY114" fmla="*/ 156337 h 1988156"/>
              <a:gd name="connsiteX115" fmla="*/ 1425078 w 1965160"/>
              <a:gd name="connsiteY115" fmla="*/ 131984 h 1988156"/>
              <a:gd name="connsiteX116" fmla="*/ 1420947 w 1965160"/>
              <a:gd name="connsiteY116" fmla="*/ 119373 h 1988156"/>
              <a:gd name="connsiteX117" fmla="*/ 1433558 w 1965160"/>
              <a:gd name="connsiteY117" fmla="*/ 115676 h 1988156"/>
              <a:gd name="connsiteX118" fmla="*/ 1519010 w 1965160"/>
              <a:gd name="connsiteY118" fmla="*/ 165034 h 1988156"/>
              <a:gd name="connsiteX119" fmla="*/ 1520967 w 1965160"/>
              <a:gd name="connsiteY119" fmla="*/ 176776 h 1988156"/>
              <a:gd name="connsiteX120" fmla="*/ 1509444 w 1965160"/>
              <a:gd name="connsiteY120" fmla="*/ 180255 h 1988156"/>
              <a:gd name="connsiteX121" fmla="*/ 1477915 w 1965160"/>
              <a:gd name="connsiteY121" fmla="*/ 171992 h 1988156"/>
              <a:gd name="connsiteX122" fmla="*/ 1339843 w 1965160"/>
              <a:gd name="connsiteY122" fmla="*/ 410955 h 1988156"/>
              <a:gd name="connsiteX123" fmla="*/ 1431601 w 1965160"/>
              <a:gd name="connsiteY123" fmla="*/ 478142 h 1988156"/>
              <a:gd name="connsiteX124" fmla="*/ 1504442 w 1965160"/>
              <a:gd name="connsiteY124" fmla="*/ 398778 h 1988156"/>
              <a:gd name="connsiteX125" fmla="*/ 1482699 w 1965160"/>
              <a:gd name="connsiteY125" fmla="*/ 360509 h 1988156"/>
              <a:gd name="connsiteX126" fmla="*/ 1476393 w 1965160"/>
              <a:gd name="connsiteY126" fmla="*/ 327894 h 1988156"/>
              <a:gd name="connsiteX127" fmla="*/ 1504877 w 1965160"/>
              <a:gd name="connsiteY127" fmla="*/ 298323 h 1988156"/>
              <a:gd name="connsiteX128" fmla="*/ 1530535 w 1965160"/>
              <a:gd name="connsiteY128" fmla="*/ 300497 h 1988156"/>
              <a:gd name="connsiteX129" fmla="*/ 1629034 w 1965160"/>
              <a:gd name="connsiteY129" fmla="*/ 398778 h 1988156"/>
              <a:gd name="connsiteX130" fmla="*/ 1584676 w 1965160"/>
              <a:gd name="connsiteY130" fmla="*/ 444875 h 1988156"/>
              <a:gd name="connsiteX131" fmla="*/ 1556844 w 1965160"/>
              <a:gd name="connsiteY131" fmla="*/ 435960 h 1988156"/>
              <a:gd name="connsiteX132" fmla="*/ 1531187 w 1965160"/>
              <a:gd name="connsiteY132" fmla="*/ 421609 h 1988156"/>
              <a:gd name="connsiteX133" fmla="*/ 1457694 w 1965160"/>
              <a:gd name="connsiteY133" fmla="*/ 501843 h 1988156"/>
              <a:gd name="connsiteX134" fmla="*/ 1532709 w 1965160"/>
              <a:gd name="connsiteY134" fmla="*/ 587078 h 1988156"/>
              <a:gd name="connsiteX135" fmla="*/ 1759060 w 1965160"/>
              <a:gd name="connsiteY135" fmla="*/ 428567 h 1988156"/>
              <a:gd name="connsiteX136" fmla="*/ 1749058 w 1965160"/>
              <a:gd name="connsiteY136" fmla="*/ 402475 h 1988156"/>
              <a:gd name="connsiteX137" fmla="*/ 1750145 w 1965160"/>
              <a:gd name="connsiteY137" fmla="*/ 385950 h 1988156"/>
              <a:gd name="connsiteX138" fmla="*/ 1766888 w 1965160"/>
              <a:gd name="connsiteY138" fmla="*/ 390298 h 1988156"/>
              <a:gd name="connsiteX139" fmla="*/ 1818420 w 1965160"/>
              <a:gd name="connsiteY139" fmla="*/ 464879 h 1988156"/>
              <a:gd name="connsiteX140" fmla="*/ 1817333 w 1965160"/>
              <a:gd name="connsiteY140" fmla="*/ 480099 h 1988156"/>
              <a:gd name="connsiteX141" fmla="*/ 1801460 w 1965160"/>
              <a:gd name="connsiteY141" fmla="*/ 476185 h 1988156"/>
              <a:gd name="connsiteX142" fmla="*/ 1779499 w 1965160"/>
              <a:gd name="connsiteY142" fmla="*/ 457486 h 1988156"/>
              <a:gd name="connsiteX143" fmla="*/ 1553148 w 1965160"/>
              <a:gd name="connsiteY143" fmla="*/ 615997 h 1988156"/>
              <a:gd name="connsiteX144" fmla="*/ 1607942 w 1965160"/>
              <a:gd name="connsiteY144" fmla="*/ 715583 h 1988156"/>
              <a:gd name="connsiteX145" fmla="*/ 1705789 w 1965160"/>
              <a:gd name="connsiteY145" fmla="*/ 675140 h 1988156"/>
              <a:gd name="connsiteX146" fmla="*/ 1705136 w 1965160"/>
              <a:gd name="connsiteY146" fmla="*/ 616649 h 1988156"/>
              <a:gd name="connsiteX147" fmla="*/ 1763844 w 1965160"/>
              <a:gd name="connsiteY147" fmla="*/ 590339 h 1988156"/>
              <a:gd name="connsiteX148" fmla="*/ 1819508 w 1965160"/>
              <a:gd name="connsiteY148" fmla="*/ 681445 h 1988156"/>
              <a:gd name="connsiteX149" fmla="*/ 1819290 w 1965160"/>
              <a:gd name="connsiteY149" fmla="*/ 730803 h 1988156"/>
              <a:gd name="connsiteX150" fmla="*/ 1765801 w 1965160"/>
              <a:gd name="connsiteY150" fmla="*/ 754070 h 1988156"/>
              <a:gd name="connsiteX151" fmla="*/ 1722096 w 1965160"/>
              <a:gd name="connsiteY151" fmla="*/ 706885 h 1988156"/>
              <a:gd name="connsiteX152" fmla="*/ 1621423 w 1965160"/>
              <a:gd name="connsiteY152" fmla="*/ 748633 h 1988156"/>
              <a:gd name="connsiteX153" fmla="*/ 1653169 w 1965160"/>
              <a:gd name="connsiteY153" fmla="*/ 857786 h 1988156"/>
              <a:gd name="connsiteX154" fmla="*/ 1925399 w 1965160"/>
              <a:gd name="connsiteY154" fmla="*/ 809733 h 1988156"/>
              <a:gd name="connsiteX155" fmla="*/ 1927356 w 1965160"/>
              <a:gd name="connsiteY155" fmla="*/ 780162 h 1988156"/>
              <a:gd name="connsiteX156" fmla="*/ 1935401 w 1965160"/>
              <a:gd name="connsiteY156" fmla="*/ 767333 h 1988156"/>
              <a:gd name="connsiteX157" fmla="*/ 1947360 w 1965160"/>
              <a:gd name="connsiteY157" fmla="*/ 776900 h 1988156"/>
              <a:gd name="connsiteX158" fmla="*/ 1963233 w 1965160"/>
              <a:gd name="connsiteY158" fmla="*/ 869311 h 1988156"/>
              <a:gd name="connsiteX159" fmla="*/ 1955623 w 1965160"/>
              <a:gd name="connsiteY159" fmla="*/ 881269 h 1988156"/>
              <a:gd name="connsiteX160" fmla="*/ 1944098 w 1965160"/>
              <a:gd name="connsiteY160" fmla="*/ 872789 h 1988156"/>
              <a:gd name="connsiteX161" fmla="*/ 1931053 w 1965160"/>
              <a:gd name="connsiteY161" fmla="*/ 844957 h 1988156"/>
              <a:gd name="connsiteX162" fmla="*/ 1659257 w 1965160"/>
              <a:gd name="connsiteY162" fmla="*/ 892794 h 1988156"/>
              <a:gd name="connsiteX163" fmla="*/ 1666650 w 1965160"/>
              <a:gd name="connsiteY163" fmla="*/ 1006296 h 1988156"/>
              <a:gd name="connsiteX164" fmla="*/ 1775150 w 1965160"/>
              <a:gd name="connsiteY164" fmla="*/ 1011079 h 1988156"/>
              <a:gd name="connsiteX165" fmla="*/ 1782978 w 1965160"/>
              <a:gd name="connsiteY165" fmla="*/ 984552 h 1988156"/>
              <a:gd name="connsiteX166" fmla="*/ 1801243 w 1965160"/>
              <a:gd name="connsiteY166" fmla="*/ 951719 h 1988156"/>
              <a:gd name="connsiteX167" fmla="*/ 1857994 w 1965160"/>
              <a:gd name="connsiteY167" fmla="*/ 954111 h 1988156"/>
              <a:gd name="connsiteX168" fmla="*/ 1877781 w 1965160"/>
              <a:gd name="connsiteY168" fmla="*/ 1024995 h 1988156"/>
              <a:gd name="connsiteX169" fmla="*/ 1863212 w 1965160"/>
              <a:gd name="connsiteY169" fmla="*/ 1092183 h 1988156"/>
              <a:gd name="connsiteX170" fmla="*/ 1851254 w 1965160"/>
              <a:gd name="connsiteY170" fmla="*/ 1110230 h 1988156"/>
              <a:gd name="connsiteX171" fmla="*/ 1794068 w 1965160"/>
              <a:gd name="connsiteY171" fmla="*/ 1107403 h 1988156"/>
              <a:gd name="connsiteX172" fmla="*/ 1776237 w 1965160"/>
              <a:gd name="connsiteY172" fmla="*/ 1061524 h 1988156"/>
              <a:gd name="connsiteX173" fmla="*/ 1773846 w 1965160"/>
              <a:gd name="connsiteY173" fmla="*/ 1046521 h 1988156"/>
              <a:gd name="connsiteX174" fmla="*/ 1664693 w 1965160"/>
              <a:gd name="connsiteY174" fmla="*/ 1041520 h 1988156"/>
              <a:gd name="connsiteX175" fmla="*/ 1647516 w 1965160"/>
              <a:gd name="connsiteY175" fmla="*/ 1153718 h 1988156"/>
              <a:gd name="connsiteX176" fmla="*/ 1705354 w 1965160"/>
              <a:gd name="connsiteY176" fmla="*/ 1169373 h 1988156"/>
              <a:gd name="connsiteX177" fmla="*/ 1904308 w 1965160"/>
              <a:gd name="connsiteY177" fmla="*/ 1222644 h 1988156"/>
              <a:gd name="connsiteX178" fmla="*/ 1919745 w 1965160"/>
              <a:gd name="connsiteY178" fmla="*/ 1215686 h 1988156"/>
              <a:gd name="connsiteX179" fmla="*/ 1931487 w 1965160"/>
              <a:gd name="connsiteY179" fmla="*/ 1196335 h 1988156"/>
              <a:gd name="connsiteX180" fmla="*/ 1942359 w 1965160"/>
              <a:gd name="connsiteY180" fmla="*/ 1191551 h 1988156"/>
              <a:gd name="connsiteX181" fmla="*/ 1948012 w 1965160"/>
              <a:gd name="connsiteY181" fmla="*/ 1200684 h 1988156"/>
              <a:gd name="connsiteX182" fmla="*/ 1943881 w 1965160"/>
              <a:gd name="connsiteY182" fmla="*/ 1247867 h 1988156"/>
              <a:gd name="connsiteX183" fmla="*/ 1925181 w 1965160"/>
              <a:gd name="connsiteY183" fmla="*/ 1293529 h 1988156"/>
              <a:gd name="connsiteX184" fmla="*/ 1911701 w 1965160"/>
              <a:gd name="connsiteY184" fmla="*/ 1302443 h 1988156"/>
              <a:gd name="connsiteX185" fmla="*/ 1905178 w 1965160"/>
              <a:gd name="connsiteY185" fmla="*/ 1287441 h 1988156"/>
              <a:gd name="connsiteX186" fmla="*/ 1904960 w 1965160"/>
              <a:gd name="connsiteY186" fmla="*/ 1259174 h 1988156"/>
              <a:gd name="connsiteX187" fmla="*/ 1639035 w 1965160"/>
              <a:gd name="connsiteY187" fmla="*/ 1187854 h 1988156"/>
              <a:gd name="connsiteX188" fmla="*/ 1597723 w 1965160"/>
              <a:gd name="connsiteY188" fmla="*/ 1293746 h 1988156"/>
              <a:gd name="connsiteX189" fmla="*/ 1693394 w 1965160"/>
              <a:gd name="connsiteY189" fmla="*/ 1343539 h 1988156"/>
              <a:gd name="connsiteX190" fmla="*/ 1723618 w 1965160"/>
              <a:gd name="connsiteY190" fmla="*/ 1312881 h 1988156"/>
              <a:gd name="connsiteX191" fmla="*/ 1742970 w 1965160"/>
              <a:gd name="connsiteY191" fmla="*/ 1300921 h 1988156"/>
              <a:gd name="connsiteX192" fmla="*/ 1794068 w 1965160"/>
              <a:gd name="connsiteY192" fmla="*/ 1329406 h 1988156"/>
              <a:gd name="connsiteX193" fmla="*/ 1727315 w 1965160"/>
              <a:gd name="connsiteY193" fmla="*/ 1463347 h 1988156"/>
              <a:gd name="connsiteX194" fmla="*/ 1669694 w 1965160"/>
              <a:gd name="connsiteY194" fmla="*/ 1433993 h 1988156"/>
              <a:gd name="connsiteX195" fmla="*/ 1670564 w 1965160"/>
              <a:gd name="connsiteY195" fmla="*/ 1404856 h 1988156"/>
              <a:gd name="connsiteX196" fmla="*/ 1677957 w 1965160"/>
              <a:gd name="connsiteY196" fmla="*/ 1375502 h 1988156"/>
              <a:gd name="connsiteX197" fmla="*/ 1581197 w 1965160"/>
              <a:gd name="connsiteY197" fmla="*/ 1325057 h 1988156"/>
              <a:gd name="connsiteX198" fmla="*/ 1518141 w 1965160"/>
              <a:gd name="connsiteY198" fmla="*/ 1419424 h 1988156"/>
              <a:gd name="connsiteX199" fmla="*/ 1729489 w 1965160"/>
              <a:gd name="connsiteY199" fmla="*/ 1596852 h 1988156"/>
              <a:gd name="connsiteX200" fmla="*/ 1756016 w 1965160"/>
              <a:gd name="connsiteY200" fmla="*/ 1578805 h 1988156"/>
              <a:gd name="connsiteX201" fmla="*/ 1768845 w 1965160"/>
              <a:gd name="connsiteY201" fmla="*/ 1578371 h 1988156"/>
              <a:gd name="connsiteX202" fmla="*/ 1769932 w 1965160"/>
              <a:gd name="connsiteY202" fmla="*/ 1590112 h 1988156"/>
              <a:gd name="connsiteX203" fmla="*/ 1706441 w 1965160"/>
              <a:gd name="connsiteY203" fmla="*/ 1665563 h 1988156"/>
              <a:gd name="connsiteX204" fmla="*/ 1694699 w 1965160"/>
              <a:gd name="connsiteY204" fmla="*/ 1665780 h 1988156"/>
              <a:gd name="connsiteX205" fmla="*/ 1693177 w 1965160"/>
              <a:gd name="connsiteY205" fmla="*/ 1654038 h 1988156"/>
              <a:gd name="connsiteX206" fmla="*/ 1706441 w 1965160"/>
              <a:gd name="connsiteY206" fmla="*/ 1623814 h 1988156"/>
              <a:gd name="connsiteX207" fmla="*/ 1495092 w 1965160"/>
              <a:gd name="connsiteY207" fmla="*/ 1446386 h 1988156"/>
              <a:gd name="connsiteX208" fmla="*/ 1413119 w 1965160"/>
              <a:gd name="connsiteY208" fmla="*/ 1524881 h 1988156"/>
              <a:gd name="connsiteX209" fmla="*/ 1479220 w 1965160"/>
              <a:gd name="connsiteY209" fmla="*/ 1610986 h 1988156"/>
              <a:gd name="connsiteX210" fmla="*/ 1512923 w 1965160"/>
              <a:gd name="connsiteY210" fmla="*/ 1597505 h 1988156"/>
              <a:gd name="connsiteX211" fmla="*/ 1547060 w 1965160"/>
              <a:gd name="connsiteY211" fmla="*/ 1593591 h 1988156"/>
              <a:gd name="connsiteX212" fmla="*/ 1577501 w 1965160"/>
              <a:gd name="connsiteY212" fmla="*/ 1631425 h 1988156"/>
              <a:gd name="connsiteX213" fmla="*/ 1573152 w 1965160"/>
              <a:gd name="connsiteY213" fmla="*/ 1648167 h 1988156"/>
              <a:gd name="connsiteX214" fmla="*/ 1460086 w 1965160"/>
              <a:gd name="connsiteY214" fmla="*/ 1732750 h 1988156"/>
              <a:gd name="connsiteX215" fmla="*/ 1419860 w 1965160"/>
              <a:gd name="connsiteY215" fmla="*/ 1680565 h 1988156"/>
              <a:gd name="connsiteX216" fmla="*/ 1449431 w 1965160"/>
              <a:gd name="connsiteY216" fmla="*/ 1630555 h 1988156"/>
              <a:gd name="connsiteX217" fmla="*/ 1384852 w 1965160"/>
              <a:gd name="connsiteY217" fmla="*/ 1546190 h 1988156"/>
              <a:gd name="connsiteX218" fmla="*/ 1287876 w 1965160"/>
              <a:gd name="connsiteY218" fmla="*/ 1605115 h 1988156"/>
              <a:gd name="connsiteX219" fmla="*/ 1404639 w 1965160"/>
              <a:gd name="connsiteY219" fmla="*/ 1855384 h 1988156"/>
              <a:gd name="connsiteX220" fmla="*/ 1435950 w 1965160"/>
              <a:gd name="connsiteY220" fmla="*/ 1849948 h 1988156"/>
              <a:gd name="connsiteX221" fmla="*/ 1447691 w 1965160"/>
              <a:gd name="connsiteY221" fmla="*/ 1854732 h 1988156"/>
              <a:gd name="connsiteX222" fmla="*/ 1443778 w 1965160"/>
              <a:gd name="connsiteY222" fmla="*/ 1866909 h 1988156"/>
              <a:gd name="connsiteX223" fmla="*/ 1370067 w 1965160"/>
              <a:gd name="connsiteY223" fmla="*/ 1906047 h 1988156"/>
              <a:gd name="connsiteX224" fmla="*/ 1352889 w 1965160"/>
              <a:gd name="connsiteY224" fmla="*/ 1908004 h 1988156"/>
              <a:gd name="connsiteX225" fmla="*/ 1346149 w 1965160"/>
              <a:gd name="connsiteY225" fmla="*/ 1893653 h 1988156"/>
              <a:gd name="connsiteX226" fmla="*/ 1372242 w 1965160"/>
              <a:gd name="connsiteY226" fmla="*/ 1869735 h 1988156"/>
              <a:gd name="connsiteX227" fmla="*/ 1255696 w 1965160"/>
              <a:gd name="connsiteY227" fmla="*/ 1619900 h 1988156"/>
              <a:gd name="connsiteX228" fmla="*/ 1148064 w 1965160"/>
              <a:gd name="connsiteY228" fmla="*/ 1656430 h 1988156"/>
              <a:gd name="connsiteX229" fmla="*/ 1171113 w 1965160"/>
              <a:gd name="connsiteY229" fmla="*/ 1761017 h 1988156"/>
              <a:gd name="connsiteX230" fmla="*/ 1220471 w 1965160"/>
              <a:gd name="connsiteY230" fmla="*/ 1766887 h 1988156"/>
              <a:gd name="connsiteX231" fmla="*/ 1230690 w 1965160"/>
              <a:gd name="connsiteY231" fmla="*/ 1770149 h 1988156"/>
              <a:gd name="connsiteX232" fmla="*/ 1244388 w 1965160"/>
              <a:gd name="connsiteY232" fmla="*/ 1832119 h 1988156"/>
              <a:gd name="connsiteX233" fmla="*/ 1152630 w 1965160"/>
              <a:gd name="connsiteY233" fmla="*/ 1870822 h 1988156"/>
              <a:gd name="connsiteX234" fmla="*/ 1101533 w 1965160"/>
              <a:gd name="connsiteY234" fmla="*/ 1864517 h 1988156"/>
              <a:gd name="connsiteX235" fmla="*/ 1087400 w 1965160"/>
              <a:gd name="connsiteY235" fmla="*/ 1801460 h 1988156"/>
              <a:gd name="connsiteX236" fmla="*/ 1136105 w 1965160"/>
              <a:gd name="connsiteY236" fmla="*/ 1767975 h 1988156"/>
              <a:gd name="connsiteX237" fmla="*/ 1113057 w 1965160"/>
              <a:gd name="connsiteY237" fmla="*/ 1664258 h 1988156"/>
              <a:gd name="connsiteX238" fmla="*/ 1001295 w 1965160"/>
              <a:gd name="connsiteY238" fmla="*/ 1676216 h 1988156"/>
              <a:gd name="connsiteX239" fmla="*/ 1001295 w 1965160"/>
              <a:gd name="connsiteY239" fmla="*/ 1952796 h 1988156"/>
              <a:gd name="connsiteX240" fmla="*/ 1031301 w 1965160"/>
              <a:gd name="connsiteY240" fmla="*/ 1961275 h 1988156"/>
              <a:gd name="connsiteX241" fmla="*/ 1041085 w 1965160"/>
              <a:gd name="connsiteY241" fmla="*/ 1970408 h 1988156"/>
              <a:gd name="connsiteX242" fmla="*/ 1031519 w 1965160"/>
              <a:gd name="connsiteY242" fmla="*/ 1979758 h 1988156"/>
              <a:gd name="connsiteX243" fmla="*/ 933672 w 1965160"/>
              <a:gd name="connsiteY243" fmla="*/ 1979758 h 1988156"/>
              <a:gd name="connsiteX244" fmla="*/ 924974 w 1965160"/>
              <a:gd name="connsiteY244" fmla="*/ 1970191 h 1988156"/>
              <a:gd name="connsiteX245" fmla="*/ 933455 w 1965160"/>
              <a:gd name="connsiteY245" fmla="*/ 1961710 h 1988156"/>
              <a:gd name="connsiteX246" fmla="*/ 964983 w 1965160"/>
              <a:gd name="connsiteY246" fmla="*/ 1953883 h 1988156"/>
              <a:gd name="connsiteX247" fmla="*/ 964983 w 1965160"/>
              <a:gd name="connsiteY247" fmla="*/ 1678391 h 1988156"/>
              <a:gd name="connsiteX248" fmla="*/ 824954 w 1965160"/>
              <a:gd name="connsiteY248" fmla="*/ 1660344 h 1988156"/>
              <a:gd name="connsiteX249" fmla="*/ 797340 w 1965160"/>
              <a:gd name="connsiteY249" fmla="*/ 1764713 h 1988156"/>
              <a:gd name="connsiteX250" fmla="*/ 821475 w 1965160"/>
              <a:gd name="connsiteY250" fmla="*/ 1777760 h 1988156"/>
              <a:gd name="connsiteX251" fmla="*/ 853656 w 1965160"/>
              <a:gd name="connsiteY251" fmla="*/ 1809288 h 1988156"/>
              <a:gd name="connsiteX252" fmla="*/ 841261 w 1965160"/>
              <a:gd name="connsiteY252" fmla="*/ 1854297 h 1988156"/>
              <a:gd name="connsiteX253" fmla="*/ 798862 w 1965160"/>
              <a:gd name="connsiteY253" fmla="*/ 1865387 h 1988156"/>
              <a:gd name="connsiteX254" fmla="*/ 703842 w 1965160"/>
              <a:gd name="connsiteY254" fmla="*/ 1837120 h 1988156"/>
              <a:gd name="connsiteX255" fmla="*/ 683838 w 1965160"/>
              <a:gd name="connsiteY255" fmla="*/ 1817550 h 1988156"/>
              <a:gd name="connsiteX256" fmla="*/ 697971 w 1965160"/>
              <a:gd name="connsiteY256" fmla="*/ 1763191 h 1988156"/>
              <a:gd name="connsiteX257" fmla="*/ 729282 w 1965160"/>
              <a:gd name="connsiteY257" fmla="*/ 1755581 h 1988156"/>
              <a:gd name="connsiteX258" fmla="*/ 763202 w 1965160"/>
              <a:gd name="connsiteY258" fmla="*/ 1755363 h 1988156"/>
              <a:gd name="connsiteX259" fmla="*/ 790816 w 1965160"/>
              <a:gd name="connsiteY259" fmla="*/ 1651646 h 1988156"/>
              <a:gd name="connsiteX260" fmla="*/ 656006 w 1965160"/>
              <a:gd name="connsiteY260" fmla="*/ 1595983 h 1988156"/>
              <a:gd name="connsiteX261" fmla="*/ 518587 w 1965160"/>
              <a:gd name="connsiteY261" fmla="*/ 1834076 h 1988156"/>
              <a:gd name="connsiteX262" fmla="*/ 541852 w 1965160"/>
              <a:gd name="connsiteY262" fmla="*/ 1858863 h 1988156"/>
              <a:gd name="connsiteX263" fmla="*/ 544027 w 1965160"/>
              <a:gd name="connsiteY263" fmla="*/ 1869517 h 1988156"/>
              <a:gd name="connsiteX264" fmla="*/ 533807 w 1965160"/>
              <a:gd name="connsiteY264" fmla="*/ 1873214 h 1988156"/>
              <a:gd name="connsiteX265" fmla="*/ 510759 w 1965160"/>
              <a:gd name="connsiteY265" fmla="*/ 1867996 h 1988156"/>
              <a:gd name="connsiteX266" fmla="*/ 449876 w 1965160"/>
              <a:gd name="connsiteY266" fmla="*/ 1827552 h 1988156"/>
              <a:gd name="connsiteX267" fmla="*/ 444223 w 1965160"/>
              <a:gd name="connsiteY267" fmla="*/ 1812114 h 1988156"/>
              <a:gd name="connsiteX268" fmla="*/ 460096 w 1965160"/>
              <a:gd name="connsiteY268" fmla="*/ 1809288 h 1988156"/>
              <a:gd name="connsiteX269" fmla="*/ 487711 w 1965160"/>
              <a:gd name="connsiteY269" fmla="*/ 1816680 h 1988156"/>
              <a:gd name="connsiteX270" fmla="*/ 626000 w 1965160"/>
              <a:gd name="connsiteY270" fmla="*/ 1577283 h 1988156"/>
              <a:gd name="connsiteX271" fmla="*/ 534459 w 1965160"/>
              <a:gd name="connsiteY271" fmla="*/ 1510095 h 1988156"/>
              <a:gd name="connsiteX272" fmla="*/ 461183 w 1965160"/>
              <a:gd name="connsiteY272" fmla="*/ 1589894 h 1988156"/>
              <a:gd name="connsiteX273" fmla="*/ 483144 w 1965160"/>
              <a:gd name="connsiteY273" fmla="*/ 1627946 h 1988156"/>
              <a:gd name="connsiteX274" fmla="*/ 489233 w 1965160"/>
              <a:gd name="connsiteY274" fmla="*/ 1662518 h 1988156"/>
              <a:gd name="connsiteX275" fmla="*/ 462053 w 1965160"/>
              <a:gd name="connsiteY275" fmla="*/ 1689915 h 1988156"/>
              <a:gd name="connsiteX276" fmla="*/ 434221 w 1965160"/>
              <a:gd name="connsiteY276" fmla="*/ 1687523 h 1988156"/>
              <a:gd name="connsiteX277" fmla="*/ 336592 w 1965160"/>
              <a:gd name="connsiteY277" fmla="*/ 1589677 h 1988156"/>
              <a:gd name="connsiteX278" fmla="*/ 379645 w 1965160"/>
              <a:gd name="connsiteY278" fmla="*/ 1544015 h 1988156"/>
              <a:gd name="connsiteX279" fmla="*/ 436396 w 1965160"/>
              <a:gd name="connsiteY279" fmla="*/ 1564454 h 1988156"/>
              <a:gd name="connsiteX280" fmla="*/ 508149 w 1965160"/>
              <a:gd name="connsiteY280" fmla="*/ 1486177 h 1988156"/>
              <a:gd name="connsiteX281" fmla="*/ 433134 w 1965160"/>
              <a:gd name="connsiteY281" fmla="*/ 1400725 h 1988156"/>
              <a:gd name="connsiteX282" fmla="*/ 206783 w 1965160"/>
              <a:gd name="connsiteY282" fmla="*/ 1559235 h 1988156"/>
              <a:gd name="connsiteX283" fmla="*/ 217002 w 1965160"/>
              <a:gd name="connsiteY283" fmla="*/ 1589024 h 1988156"/>
              <a:gd name="connsiteX284" fmla="*/ 215045 w 1965160"/>
              <a:gd name="connsiteY284" fmla="*/ 1602288 h 1988156"/>
              <a:gd name="connsiteX285" fmla="*/ 201130 w 1965160"/>
              <a:gd name="connsiteY285" fmla="*/ 1599462 h 1988156"/>
              <a:gd name="connsiteX286" fmla="*/ 146118 w 1965160"/>
              <a:gd name="connsiteY286" fmla="*/ 1519880 h 1988156"/>
              <a:gd name="connsiteX287" fmla="*/ 148728 w 1965160"/>
              <a:gd name="connsiteY287" fmla="*/ 1508356 h 1988156"/>
              <a:gd name="connsiteX288" fmla="*/ 160469 w 1965160"/>
              <a:gd name="connsiteY288" fmla="*/ 1509660 h 1988156"/>
              <a:gd name="connsiteX289" fmla="*/ 186344 w 1965160"/>
              <a:gd name="connsiteY289" fmla="*/ 1530316 h 1988156"/>
              <a:gd name="connsiteX290" fmla="*/ 412695 w 1965160"/>
              <a:gd name="connsiteY290" fmla="*/ 1371806 h 1988156"/>
              <a:gd name="connsiteX291" fmla="*/ 358118 w 1965160"/>
              <a:gd name="connsiteY291" fmla="*/ 1272437 h 1988156"/>
              <a:gd name="connsiteX292" fmla="*/ 259837 w 1965160"/>
              <a:gd name="connsiteY292" fmla="*/ 1313098 h 1988156"/>
              <a:gd name="connsiteX293" fmla="*/ 260490 w 1965160"/>
              <a:gd name="connsiteY293" fmla="*/ 1371371 h 1988156"/>
              <a:gd name="connsiteX294" fmla="*/ 200260 w 1965160"/>
              <a:gd name="connsiteY294" fmla="*/ 1397246 h 1988156"/>
              <a:gd name="connsiteX295" fmla="*/ 145901 w 1965160"/>
              <a:gd name="connsiteY295" fmla="*/ 1306575 h 1988156"/>
              <a:gd name="connsiteX296" fmla="*/ 146118 w 1965160"/>
              <a:gd name="connsiteY296" fmla="*/ 1258304 h 1988156"/>
              <a:gd name="connsiteX297" fmla="*/ 199825 w 1965160"/>
              <a:gd name="connsiteY297" fmla="*/ 1235691 h 1988156"/>
              <a:gd name="connsiteX298" fmla="*/ 236137 w 1965160"/>
              <a:gd name="connsiteY298" fmla="*/ 1270915 h 1988156"/>
              <a:gd name="connsiteX299" fmla="*/ 243312 w 1965160"/>
              <a:gd name="connsiteY299" fmla="*/ 1282004 h 1988156"/>
              <a:gd name="connsiteX300" fmla="*/ 344638 w 1965160"/>
              <a:gd name="connsiteY300" fmla="*/ 1240040 h 1988156"/>
              <a:gd name="connsiteX301" fmla="*/ 312674 w 1965160"/>
              <a:gd name="connsiteY301" fmla="*/ 1130886 h 1988156"/>
              <a:gd name="connsiteX302" fmla="*/ 40444 w 1965160"/>
              <a:gd name="connsiteY302" fmla="*/ 1178940 h 1988156"/>
              <a:gd name="connsiteX303" fmla="*/ 36748 w 1965160"/>
              <a:gd name="connsiteY303" fmla="*/ 1212425 h 1988156"/>
              <a:gd name="connsiteX304" fmla="*/ 30007 w 1965160"/>
              <a:gd name="connsiteY304" fmla="*/ 1220905 h 1988156"/>
              <a:gd name="connsiteX305" fmla="*/ 19570 w 1965160"/>
              <a:gd name="connsiteY305" fmla="*/ 1215034 h 1988156"/>
              <a:gd name="connsiteX306" fmla="*/ 2393 w 1965160"/>
              <a:gd name="connsiteY306" fmla="*/ 1116753 h 1988156"/>
              <a:gd name="connsiteX307" fmla="*/ 9351 w 1965160"/>
              <a:gd name="connsiteY307" fmla="*/ 1108273 h 1988156"/>
              <a:gd name="connsiteX308" fmla="*/ 19570 w 1965160"/>
              <a:gd name="connsiteY308" fmla="*/ 1114144 h 1988156"/>
              <a:gd name="connsiteX309" fmla="*/ 34356 w 1965160"/>
              <a:gd name="connsiteY309" fmla="*/ 1143933 h 1988156"/>
              <a:gd name="connsiteX310" fmla="*/ 306368 w 1965160"/>
              <a:gd name="connsiteY310" fmla="*/ 1096097 h 1988156"/>
              <a:gd name="connsiteX311" fmla="*/ 298976 w 1965160"/>
              <a:gd name="connsiteY311" fmla="*/ 982813 h 1988156"/>
              <a:gd name="connsiteX312" fmla="*/ 189605 w 1965160"/>
              <a:gd name="connsiteY312" fmla="*/ 978029 h 1988156"/>
              <a:gd name="connsiteX313" fmla="*/ 184170 w 1965160"/>
              <a:gd name="connsiteY313" fmla="*/ 998250 h 1988156"/>
              <a:gd name="connsiteX314" fmla="*/ 166774 w 1965160"/>
              <a:gd name="connsiteY314" fmla="*/ 1033910 h 1988156"/>
              <a:gd name="connsiteX315" fmla="*/ 104587 w 1965160"/>
              <a:gd name="connsiteY315" fmla="*/ 1031736 h 1988156"/>
              <a:gd name="connsiteX316" fmla="*/ 87193 w 1965160"/>
              <a:gd name="connsiteY316" fmla="*/ 970853 h 1988156"/>
              <a:gd name="connsiteX317" fmla="*/ 99370 w 1965160"/>
              <a:gd name="connsiteY317" fmla="*/ 902143 h 1988156"/>
              <a:gd name="connsiteX318" fmla="*/ 113503 w 1965160"/>
              <a:gd name="connsiteY318" fmla="*/ 879095 h 1988156"/>
              <a:gd name="connsiteX319" fmla="*/ 171341 w 1965160"/>
              <a:gd name="connsiteY319" fmla="*/ 882357 h 1988156"/>
              <a:gd name="connsiteX320" fmla="*/ 188735 w 1965160"/>
              <a:gd name="connsiteY320" fmla="*/ 927366 h 1988156"/>
              <a:gd name="connsiteX321" fmla="*/ 191127 w 1965160"/>
              <a:gd name="connsiteY321" fmla="*/ 942369 h 1988156"/>
              <a:gd name="connsiteX322" fmla="*/ 300498 w 1965160"/>
              <a:gd name="connsiteY322" fmla="*/ 947370 h 1988156"/>
              <a:gd name="connsiteX323" fmla="*/ 317893 w 1965160"/>
              <a:gd name="connsiteY323" fmla="*/ 834956 h 1988156"/>
              <a:gd name="connsiteX324" fmla="*/ 51098 w 1965160"/>
              <a:gd name="connsiteY324" fmla="*/ 763419 h 1988156"/>
              <a:gd name="connsiteX325" fmla="*/ 34139 w 1965160"/>
              <a:gd name="connsiteY325" fmla="*/ 791468 h 1988156"/>
              <a:gd name="connsiteX326" fmla="*/ 23701 w 1965160"/>
              <a:gd name="connsiteY326" fmla="*/ 797122 h 1988156"/>
              <a:gd name="connsiteX327" fmla="*/ 17178 w 1965160"/>
              <a:gd name="connsiteY327" fmla="*/ 787554 h 1988156"/>
              <a:gd name="connsiteX328" fmla="*/ 42184 w 1965160"/>
              <a:gd name="connsiteY328" fmla="*/ 692318 h 1988156"/>
              <a:gd name="connsiteX329" fmla="*/ 53708 w 1965160"/>
              <a:gd name="connsiteY329" fmla="*/ 686881 h 1988156"/>
              <a:gd name="connsiteX330" fmla="*/ 59796 w 1965160"/>
              <a:gd name="connsiteY330" fmla="*/ 697101 h 1988156"/>
              <a:gd name="connsiteX331" fmla="*/ 60013 w 1965160"/>
              <a:gd name="connsiteY331" fmla="*/ 729282 h 1988156"/>
              <a:gd name="connsiteX332" fmla="*/ 327243 w 1965160"/>
              <a:gd name="connsiteY332" fmla="*/ 800166 h 1988156"/>
              <a:gd name="connsiteX333" fmla="*/ 368338 w 1965160"/>
              <a:gd name="connsiteY333" fmla="*/ 694274 h 1988156"/>
              <a:gd name="connsiteX334" fmla="*/ 273318 w 1965160"/>
              <a:gd name="connsiteY334" fmla="*/ 644699 h 1988156"/>
              <a:gd name="connsiteX335" fmla="*/ 235485 w 1965160"/>
              <a:gd name="connsiteY335" fmla="*/ 679923 h 1988156"/>
              <a:gd name="connsiteX336" fmla="*/ 205478 w 1965160"/>
              <a:gd name="connsiteY336" fmla="*/ 691013 h 1988156"/>
              <a:gd name="connsiteX337" fmla="*/ 171776 w 1965160"/>
              <a:gd name="connsiteY337" fmla="*/ 655788 h 1988156"/>
              <a:gd name="connsiteX338" fmla="*/ 230918 w 1965160"/>
              <a:gd name="connsiteY338" fmla="*/ 529675 h 1988156"/>
              <a:gd name="connsiteX339" fmla="*/ 278319 w 1965160"/>
              <a:gd name="connsiteY339" fmla="*/ 521847 h 1988156"/>
              <a:gd name="connsiteX340" fmla="*/ 296802 w 1965160"/>
              <a:gd name="connsiteY340" fmla="*/ 567726 h 1988156"/>
              <a:gd name="connsiteX341" fmla="*/ 288974 w 1965160"/>
              <a:gd name="connsiteY341" fmla="*/ 612953 h 1988156"/>
              <a:gd name="connsiteX342" fmla="*/ 384646 w 1965160"/>
              <a:gd name="connsiteY342" fmla="*/ 662964 h 1988156"/>
              <a:gd name="connsiteX343" fmla="*/ 447919 w 1965160"/>
              <a:gd name="connsiteY343" fmla="*/ 568378 h 1988156"/>
              <a:gd name="connsiteX344" fmla="*/ 236137 w 1965160"/>
              <a:gd name="connsiteY344" fmla="*/ 390733 h 1988156"/>
              <a:gd name="connsiteX345" fmla="*/ 211567 w 1965160"/>
              <a:gd name="connsiteY345" fmla="*/ 407911 h 1988156"/>
              <a:gd name="connsiteX346" fmla="*/ 196346 w 1965160"/>
              <a:gd name="connsiteY346" fmla="*/ 409868 h 1988156"/>
              <a:gd name="connsiteX347" fmla="*/ 195911 w 1965160"/>
              <a:gd name="connsiteY347" fmla="*/ 395517 h 1988156"/>
              <a:gd name="connsiteX348" fmla="*/ 257011 w 1965160"/>
              <a:gd name="connsiteY348" fmla="*/ 323111 h 1988156"/>
              <a:gd name="connsiteX349" fmla="*/ 271144 w 1965160"/>
              <a:gd name="connsiteY349" fmla="*/ 321589 h 1988156"/>
              <a:gd name="connsiteX350" fmla="*/ 271361 w 1965160"/>
              <a:gd name="connsiteY350" fmla="*/ 335721 h 1988156"/>
              <a:gd name="connsiteX351" fmla="*/ 258750 w 1965160"/>
              <a:gd name="connsiteY351" fmla="*/ 363553 h 1988156"/>
              <a:gd name="connsiteX352" fmla="*/ 470533 w 1965160"/>
              <a:gd name="connsiteY352" fmla="*/ 541199 h 1988156"/>
              <a:gd name="connsiteX353" fmla="*/ 552507 w 1965160"/>
              <a:gd name="connsiteY353" fmla="*/ 462705 h 1988156"/>
              <a:gd name="connsiteX354" fmla="*/ 486841 w 1965160"/>
              <a:gd name="connsiteY354" fmla="*/ 377035 h 1988156"/>
              <a:gd name="connsiteX355" fmla="*/ 444440 w 1965160"/>
              <a:gd name="connsiteY355" fmla="*/ 392255 h 1988156"/>
              <a:gd name="connsiteX356" fmla="*/ 415304 w 1965160"/>
              <a:gd name="connsiteY356" fmla="*/ 393560 h 1988156"/>
              <a:gd name="connsiteX357" fmla="*/ 387689 w 1965160"/>
              <a:gd name="connsiteY357" fmla="*/ 357031 h 1988156"/>
              <a:gd name="connsiteX358" fmla="*/ 407259 w 1965160"/>
              <a:gd name="connsiteY358" fmla="*/ 312891 h 1988156"/>
              <a:gd name="connsiteX359" fmla="*/ 506192 w 1965160"/>
              <a:gd name="connsiteY359" fmla="*/ 254400 h 1988156"/>
              <a:gd name="connsiteX360" fmla="*/ 545331 w 1965160"/>
              <a:gd name="connsiteY360" fmla="*/ 306585 h 1988156"/>
              <a:gd name="connsiteX361" fmla="*/ 515760 w 1965160"/>
              <a:gd name="connsiteY361" fmla="*/ 356596 h 1988156"/>
              <a:gd name="connsiteX362" fmla="*/ 580339 w 1965160"/>
              <a:gd name="connsiteY362" fmla="*/ 440961 h 1988156"/>
              <a:gd name="connsiteX363" fmla="*/ 677315 w 1965160"/>
              <a:gd name="connsiteY363" fmla="*/ 381819 h 1988156"/>
              <a:gd name="connsiteX364" fmla="*/ 560551 w 1965160"/>
              <a:gd name="connsiteY364" fmla="*/ 131549 h 1988156"/>
              <a:gd name="connsiteX365" fmla="*/ 529023 w 1965160"/>
              <a:gd name="connsiteY365" fmla="*/ 136985 h 1988156"/>
              <a:gd name="connsiteX366" fmla="*/ 517282 w 1965160"/>
              <a:gd name="connsiteY366" fmla="*/ 132201 h 1988156"/>
              <a:gd name="connsiteX367" fmla="*/ 521196 w 1965160"/>
              <a:gd name="connsiteY367" fmla="*/ 120025 h 1988156"/>
              <a:gd name="connsiteX368" fmla="*/ 594906 w 1965160"/>
              <a:gd name="connsiteY368" fmla="*/ 80886 h 1988156"/>
              <a:gd name="connsiteX369" fmla="*/ 612084 w 1965160"/>
              <a:gd name="connsiteY369" fmla="*/ 78929 h 1988156"/>
              <a:gd name="connsiteX370" fmla="*/ 618607 w 1965160"/>
              <a:gd name="connsiteY370" fmla="*/ 93280 h 1988156"/>
              <a:gd name="connsiteX371" fmla="*/ 592732 w 1965160"/>
              <a:gd name="connsiteY371" fmla="*/ 116981 h 1988156"/>
              <a:gd name="connsiteX372" fmla="*/ 709278 w 1965160"/>
              <a:gd name="connsiteY372" fmla="*/ 366815 h 1988156"/>
              <a:gd name="connsiteX373" fmla="*/ 816909 w 1965160"/>
              <a:gd name="connsiteY373" fmla="*/ 330286 h 1988156"/>
              <a:gd name="connsiteX374" fmla="*/ 793643 w 1965160"/>
              <a:gd name="connsiteY374" fmla="*/ 225699 h 1988156"/>
              <a:gd name="connsiteX375" fmla="*/ 744720 w 1965160"/>
              <a:gd name="connsiteY375" fmla="*/ 220263 h 1988156"/>
              <a:gd name="connsiteX376" fmla="*/ 735370 w 1965160"/>
              <a:gd name="connsiteY376" fmla="*/ 217436 h 1988156"/>
              <a:gd name="connsiteX377" fmla="*/ 721237 w 1965160"/>
              <a:gd name="connsiteY377" fmla="*/ 153510 h 1988156"/>
              <a:gd name="connsiteX378" fmla="*/ 796253 w 1965160"/>
              <a:gd name="connsiteY378" fmla="*/ 117633 h 1988156"/>
              <a:gd name="connsiteX379" fmla="*/ 861701 w 1965160"/>
              <a:gd name="connsiteY379" fmla="*/ 121330 h 1988156"/>
              <a:gd name="connsiteX380" fmla="*/ 876052 w 1965160"/>
              <a:gd name="connsiteY380" fmla="*/ 186561 h 1988156"/>
              <a:gd name="connsiteX381" fmla="*/ 828433 w 1965160"/>
              <a:gd name="connsiteY381" fmla="*/ 218741 h 1988156"/>
              <a:gd name="connsiteX382" fmla="*/ 851481 w 1965160"/>
              <a:gd name="connsiteY382" fmla="*/ 322458 h 1988156"/>
              <a:gd name="connsiteX383" fmla="*/ 964113 w 1965160"/>
              <a:gd name="connsiteY383" fmla="*/ 310282 h 1988156"/>
              <a:gd name="connsiteX384" fmla="*/ 964113 w 1965160"/>
              <a:gd name="connsiteY384" fmla="*/ 33920 h 1988156"/>
              <a:gd name="connsiteX385" fmla="*/ 933237 w 1965160"/>
              <a:gd name="connsiteY385" fmla="*/ 25222 h 1988156"/>
              <a:gd name="connsiteX386" fmla="*/ 924540 w 1965160"/>
              <a:gd name="connsiteY386" fmla="*/ 15656 h 1988156"/>
              <a:gd name="connsiteX387" fmla="*/ 933020 w 1965160"/>
              <a:gd name="connsiteY387" fmla="*/ 7393 h 1988156"/>
              <a:gd name="connsiteX388" fmla="*/ 978247 w 1965160"/>
              <a:gd name="connsiteY388" fmla="*/ 0 h 1988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1965160" h="1988156">
                <a:moveTo>
                  <a:pt x="955633" y="1489004"/>
                </a:moveTo>
                <a:cubicBezTo>
                  <a:pt x="963678" y="1489004"/>
                  <a:pt x="969766" y="1495310"/>
                  <a:pt x="969984" y="1503355"/>
                </a:cubicBezTo>
                <a:cubicBezTo>
                  <a:pt x="969984" y="1511618"/>
                  <a:pt x="964330" y="1517924"/>
                  <a:pt x="956068" y="1518141"/>
                </a:cubicBezTo>
                <a:cubicBezTo>
                  <a:pt x="947370" y="1518359"/>
                  <a:pt x="940847" y="1512053"/>
                  <a:pt x="941065" y="1503355"/>
                </a:cubicBezTo>
                <a:cubicBezTo>
                  <a:pt x="941282" y="1495092"/>
                  <a:pt x="947370" y="1489004"/>
                  <a:pt x="955633" y="1489004"/>
                </a:cubicBezTo>
                <a:close/>
                <a:moveTo>
                  <a:pt x="1295921" y="1411813"/>
                </a:moveTo>
                <a:cubicBezTo>
                  <a:pt x="1320926" y="1411813"/>
                  <a:pt x="1341365" y="1432034"/>
                  <a:pt x="1341583" y="1457257"/>
                </a:cubicBezTo>
                <a:cubicBezTo>
                  <a:pt x="1341800" y="1483132"/>
                  <a:pt x="1321796" y="1503354"/>
                  <a:pt x="1296138" y="1503571"/>
                </a:cubicBezTo>
                <a:cubicBezTo>
                  <a:pt x="1270046" y="1503789"/>
                  <a:pt x="1250042" y="1484001"/>
                  <a:pt x="1250042" y="1457909"/>
                </a:cubicBezTo>
                <a:cubicBezTo>
                  <a:pt x="1250042" y="1432034"/>
                  <a:pt x="1270264" y="1411813"/>
                  <a:pt x="1295921" y="1411813"/>
                </a:cubicBezTo>
                <a:close/>
                <a:moveTo>
                  <a:pt x="696232" y="1383764"/>
                </a:moveTo>
                <a:cubicBezTo>
                  <a:pt x="724716" y="1383764"/>
                  <a:pt x="748199" y="1407247"/>
                  <a:pt x="748417" y="1436166"/>
                </a:cubicBezTo>
                <a:cubicBezTo>
                  <a:pt x="748417" y="1465737"/>
                  <a:pt x="725803" y="1488350"/>
                  <a:pt x="696449" y="1488350"/>
                </a:cubicBezTo>
                <a:cubicBezTo>
                  <a:pt x="667313" y="1488350"/>
                  <a:pt x="643830" y="1465302"/>
                  <a:pt x="643830" y="1436383"/>
                </a:cubicBezTo>
                <a:cubicBezTo>
                  <a:pt x="643830" y="1407899"/>
                  <a:pt x="667530" y="1383764"/>
                  <a:pt x="696232" y="1383764"/>
                </a:cubicBezTo>
                <a:close/>
                <a:moveTo>
                  <a:pt x="1101533" y="1309184"/>
                </a:moveTo>
                <a:cubicBezTo>
                  <a:pt x="1117623" y="1309402"/>
                  <a:pt x="1130452" y="1322230"/>
                  <a:pt x="1130452" y="1338103"/>
                </a:cubicBezTo>
                <a:cubicBezTo>
                  <a:pt x="1130670" y="1354193"/>
                  <a:pt x="1116971" y="1367891"/>
                  <a:pt x="1100881" y="1367891"/>
                </a:cubicBezTo>
                <a:cubicBezTo>
                  <a:pt x="1084355" y="1367891"/>
                  <a:pt x="1071527" y="1354628"/>
                  <a:pt x="1071744" y="1338103"/>
                </a:cubicBezTo>
                <a:cubicBezTo>
                  <a:pt x="1071744" y="1321360"/>
                  <a:pt x="1084573" y="1308967"/>
                  <a:pt x="1101533" y="1309184"/>
                </a:cubicBezTo>
                <a:close/>
                <a:moveTo>
                  <a:pt x="515978" y="1247866"/>
                </a:moveTo>
                <a:cubicBezTo>
                  <a:pt x="524241" y="1247866"/>
                  <a:pt x="530547" y="1253737"/>
                  <a:pt x="530764" y="1262000"/>
                </a:cubicBezTo>
                <a:cubicBezTo>
                  <a:pt x="530981" y="1270480"/>
                  <a:pt x="525328" y="1276568"/>
                  <a:pt x="517065" y="1277003"/>
                </a:cubicBezTo>
                <a:cubicBezTo>
                  <a:pt x="508367" y="1277438"/>
                  <a:pt x="501844" y="1271350"/>
                  <a:pt x="501844" y="1262435"/>
                </a:cubicBezTo>
                <a:cubicBezTo>
                  <a:pt x="501844" y="1254172"/>
                  <a:pt x="507932" y="1248083"/>
                  <a:pt x="515978" y="1247866"/>
                </a:cubicBezTo>
                <a:close/>
                <a:moveTo>
                  <a:pt x="1438777" y="1173938"/>
                </a:moveTo>
                <a:cubicBezTo>
                  <a:pt x="1464869" y="1173504"/>
                  <a:pt x="1485308" y="1193508"/>
                  <a:pt x="1485308" y="1219382"/>
                </a:cubicBezTo>
                <a:cubicBezTo>
                  <a:pt x="1485526" y="1245040"/>
                  <a:pt x="1465086" y="1265913"/>
                  <a:pt x="1439646" y="1265913"/>
                </a:cubicBezTo>
                <a:cubicBezTo>
                  <a:pt x="1414859" y="1265913"/>
                  <a:pt x="1393985" y="1245475"/>
                  <a:pt x="1393550" y="1220687"/>
                </a:cubicBezTo>
                <a:cubicBezTo>
                  <a:pt x="1393333" y="1194812"/>
                  <a:pt x="1412902" y="1174373"/>
                  <a:pt x="1438777" y="1173938"/>
                </a:cubicBezTo>
                <a:close/>
                <a:moveTo>
                  <a:pt x="880618" y="1069134"/>
                </a:moveTo>
                <a:cubicBezTo>
                  <a:pt x="922148" y="1069352"/>
                  <a:pt x="955416" y="1103054"/>
                  <a:pt x="955633" y="1144584"/>
                </a:cubicBezTo>
                <a:cubicBezTo>
                  <a:pt x="955633" y="1185898"/>
                  <a:pt x="921930" y="1219817"/>
                  <a:pt x="880618" y="1220034"/>
                </a:cubicBezTo>
                <a:cubicBezTo>
                  <a:pt x="839740" y="1220252"/>
                  <a:pt x="805167" y="1186115"/>
                  <a:pt x="804732" y="1145019"/>
                </a:cubicBezTo>
                <a:cubicBezTo>
                  <a:pt x="804297" y="1103489"/>
                  <a:pt x="838870" y="1068917"/>
                  <a:pt x="880618" y="1069134"/>
                </a:cubicBezTo>
                <a:close/>
                <a:moveTo>
                  <a:pt x="622738" y="1052826"/>
                </a:moveTo>
                <a:cubicBezTo>
                  <a:pt x="648613" y="1052609"/>
                  <a:pt x="669270" y="1072830"/>
                  <a:pt x="669487" y="1098270"/>
                </a:cubicBezTo>
                <a:cubicBezTo>
                  <a:pt x="669705" y="1123928"/>
                  <a:pt x="649265" y="1144367"/>
                  <a:pt x="623608" y="1144367"/>
                </a:cubicBezTo>
                <a:cubicBezTo>
                  <a:pt x="597516" y="1144367"/>
                  <a:pt x="577729" y="1124580"/>
                  <a:pt x="577729" y="1098487"/>
                </a:cubicBezTo>
                <a:cubicBezTo>
                  <a:pt x="577729" y="1073047"/>
                  <a:pt x="597516" y="1053044"/>
                  <a:pt x="622738" y="1052826"/>
                </a:cubicBezTo>
                <a:close/>
                <a:moveTo>
                  <a:pt x="1539667" y="979333"/>
                </a:moveTo>
                <a:cubicBezTo>
                  <a:pt x="1547712" y="979333"/>
                  <a:pt x="1554888" y="986944"/>
                  <a:pt x="1554453" y="994771"/>
                </a:cubicBezTo>
                <a:cubicBezTo>
                  <a:pt x="1554018" y="1002381"/>
                  <a:pt x="1547060" y="1009122"/>
                  <a:pt x="1539450" y="1009122"/>
                </a:cubicBezTo>
                <a:cubicBezTo>
                  <a:pt x="1531404" y="1009122"/>
                  <a:pt x="1524229" y="1001512"/>
                  <a:pt x="1524664" y="993684"/>
                </a:cubicBezTo>
                <a:cubicBezTo>
                  <a:pt x="1525099" y="985857"/>
                  <a:pt x="1532274" y="979116"/>
                  <a:pt x="1539667" y="979333"/>
                </a:cubicBezTo>
                <a:close/>
                <a:moveTo>
                  <a:pt x="1208730" y="952154"/>
                </a:moveTo>
                <a:cubicBezTo>
                  <a:pt x="1273743" y="952371"/>
                  <a:pt x="1326145" y="1004991"/>
                  <a:pt x="1326145" y="1069787"/>
                </a:cubicBezTo>
                <a:cubicBezTo>
                  <a:pt x="1325928" y="1134366"/>
                  <a:pt x="1272874" y="1186985"/>
                  <a:pt x="1208295" y="1186768"/>
                </a:cubicBezTo>
                <a:cubicBezTo>
                  <a:pt x="1143281" y="1186550"/>
                  <a:pt x="1091314" y="1134366"/>
                  <a:pt x="1091314" y="1069135"/>
                </a:cubicBezTo>
                <a:cubicBezTo>
                  <a:pt x="1091314" y="1003904"/>
                  <a:pt x="1143499" y="951936"/>
                  <a:pt x="1208730" y="952154"/>
                </a:cubicBezTo>
                <a:close/>
                <a:moveTo>
                  <a:pt x="436394" y="826041"/>
                </a:moveTo>
                <a:cubicBezTo>
                  <a:pt x="452920" y="825606"/>
                  <a:pt x="465966" y="838435"/>
                  <a:pt x="465966" y="855177"/>
                </a:cubicBezTo>
                <a:cubicBezTo>
                  <a:pt x="465966" y="871702"/>
                  <a:pt x="453137" y="884966"/>
                  <a:pt x="436829" y="884966"/>
                </a:cubicBezTo>
                <a:cubicBezTo>
                  <a:pt x="420739" y="884966"/>
                  <a:pt x="407259" y="871050"/>
                  <a:pt x="407476" y="854959"/>
                </a:cubicBezTo>
                <a:cubicBezTo>
                  <a:pt x="407694" y="839087"/>
                  <a:pt x="420522" y="826258"/>
                  <a:pt x="436394" y="826041"/>
                </a:cubicBezTo>
                <a:close/>
                <a:moveTo>
                  <a:pt x="1441168" y="771681"/>
                </a:moveTo>
                <a:cubicBezTo>
                  <a:pt x="1481829" y="772551"/>
                  <a:pt x="1513791" y="805819"/>
                  <a:pt x="1512922" y="846045"/>
                </a:cubicBezTo>
                <a:cubicBezTo>
                  <a:pt x="1512270" y="886705"/>
                  <a:pt x="1478350" y="918886"/>
                  <a:pt x="1437472" y="918016"/>
                </a:cubicBezTo>
                <a:cubicBezTo>
                  <a:pt x="1398116" y="917146"/>
                  <a:pt x="1365501" y="883444"/>
                  <a:pt x="1366153" y="843871"/>
                </a:cubicBezTo>
                <a:cubicBezTo>
                  <a:pt x="1367023" y="802992"/>
                  <a:pt x="1400291" y="770812"/>
                  <a:pt x="1441168" y="771681"/>
                </a:cubicBezTo>
                <a:close/>
                <a:moveTo>
                  <a:pt x="653833" y="765158"/>
                </a:moveTo>
                <a:cubicBezTo>
                  <a:pt x="662530" y="764723"/>
                  <a:pt x="669488" y="771246"/>
                  <a:pt x="669488" y="779509"/>
                </a:cubicBezTo>
                <a:cubicBezTo>
                  <a:pt x="669488" y="787771"/>
                  <a:pt x="662530" y="794511"/>
                  <a:pt x="654268" y="794294"/>
                </a:cubicBezTo>
                <a:cubicBezTo>
                  <a:pt x="646440" y="794077"/>
                  <a:pt x="639916" y="787554"/>
                  <a:pt x="639699" y="779944"/>
                </a:cubicBezTo>
                <a:cubicBezTo>
                  <a:pt x="639699" y="772333"/>
                  <a:pt x="646005" y="765592"/>
                  <a:pt x="653833" y="765158"/>
                </a:cubicBezTo>
                <a:close/>
                <a:moveTo>
                  <a:pt x="851481" y="764941"/>
                </a:moveTo>
                <a:cubicBezTo>
                  <a:pt x="867353" y="765158"/>
                  <a:pt x="880400" y="778204"/>
                  <a:pt x="880400" y="794077"/>
                </a:cubicBezTo>
                <a:cubicBezTo>
                  <a:pt x="880617" y="810168"/>
                  <a:pt x="867136" y="823865"/>
                  <a:pt x="851046" y="823865"/>
                </a:cubicBezTo>
                <a:cubicBezTo>
                  <a:pt x="834956" y="823865"/>
                  <a:pt x="821692" y="810602"/>
                  <a:pt x="821692" y="794077"/>
                </a:cubicBezTo>
                <a:cubicBezTo>
                  <a:pt x="821692" y="777552"/>
                  <a:pt x="834956" y="764506"/>
                  <a:pt x="851481" y="764941"/>
                </a:cubicBezTo>
                <a:close/>
                <a:moveTo>
                  <a:pt x="1132626" y="718844"/>
                </a:moveTo>
                <a:cubicBezTo>
                  <a:pt x="1158066" y="719062"/>
                  <a:pt x="1178505" y="739935"/>
                  <a:pt x="1178288" y="765593"/>
                </a:cubicBezTo>
                <a:cubicBezTo>
                  <a:pt x="1178070" y="790380"/>
                  <a:pt x="1157631" y="811036"/>
                  <a:pt x="1132626" y="811254"/>
                </a:cubicBezTo>
                <a:cubicBezTo>
                  <a:pt x="1107621" y="811471"/>
                  <a:pt x="1086747" y="790598"/>
                  <a:pt x="1086747" y="764940"/>
                </a:cubicBezTo>
                <a:cubicBezTo>
                  <a:pt x="1086747" y="739283"/>
                  <a:pt x="1107403" y="718627"/>
                  <a:pt x="1132626" y="718844"/>
                </a:cubicBezTo>
                <a:close/>
                <a:moveTo>
                  <a:pt x="1281571" y="617084"/>
                </a:moveTo>
                <a:cubicBezTo>
                  <a:pt x="1289616" y="617301"/>
                  <a:pt x="1295922" y="624042"/>
                  <a:pt x="1295704" y="631870"/>
                </a:cubicBezTo>
                <a:cubicBezTo>
                  <a:pt x="1295487" y="639915"/>
                  <a:pt x="1288094" y="646873"/>
                  <a:pt x="1280049" y="646438"/>
                </a:cubicBezTo>
                <a:cubicBezTo>
                  <a:pt x="1272438" y="646003"/>
                  <a:pt x="1265915" y="639045"/>
                  <a:pt x="1265915" y="631435"/>
                </a:cubicBezTo>
                <a:cubicBezTo>
                  <a:pt x="1266132" y="623172"/>
                  <a:pt x="1273526" y="616431"/>
                  <a:pt x="1281571" y="617084"/>
                </a:cubicBezTo>
                <a:close/>
                <a:moveTo>
                  <a:pt x="694493" y="570770"/>
                </a:moveTo>
                <a:cubicBezTo>
                  <a:pt x="736241" y="571422"/>
                  <a:pt x="770813" y="607299"/>
                  <a:pt x="769074" y="647959"/>
                </a:cubicBezTo>
                <a:cubicBezTo>
                  <a:pt x="767552" y="689707"/>
                  <a:pt x="733197" y="722540"/>
                  <a:pt x="692318" y="721452"/>
                </a:cubicBezTo>
                <a:cubicBezTo>
                  <a:pt x="650571" y="720365"/>
                  <a:pt x="617086" y="685576"/>
                  <a:pt x="618173" y="645133"/>
                </a:cubicBezTo>
                <a:cubicBezTo>
                  <a:pt x="619478" y="603385"/>
                  <a:pt x="653615" y="570117"/>
                  <a:pt x="694493" y="570770"/>
                </a:cubicBezTo>
                <a:close/>
                <a:moveTo>
                  <a:pt x="1027605" y="393776"/>
                </a:moveTo>
                <a:cubicBezTo>
                  <a:pt x="1068266" y="393993"/>
                  <a:pt x="1100446" y="425957"/>
                  <a:pt x="1100663" y="466618"/>
                </a:cubicBezTo>
                <a:cubicBezTo>
                  <a:pt x="1100881" y="507495"/>
                  <a:pt x="1068918" y="539893"/>
                  <a:pt x="1028257" y="539893"/>
                </a:cubicBezTo>
                <a:cubicBezTo>
                  <a:pt x="987379" y="540111"/>
                  <a:pt x="954764" y="508147"/>
                  <a:pt x="954546" y="467705"/>
                </a:cubicBezTo>
                <a:cubicBezTo>
                  <a:pt x="954329" y="426174"/>
                  <a:pt x="986510" y="393776"/>
                  <a:pt x="1027605" y="393776"/>
                </a:cubicBezTo>
                <a:close/>
                <a:moveTo>
                  <a:pt x="984335" y="345724"/>
                </a:moveTo>
                <a:cubicBezTo>
                  <a:pt x="624913" y="345506"/>
                  <a:pt x="334418" y="635349"/>
                  <a:pt x="334418" y="993901"/>
                </a:cubicBezTo>
                <a:cubicBezTo>
                  <a:pt x="334635" y="1352237"/>
                  <a:pt x="624043" y="1642514"/>
                  <a:pt x="981508" y="1642514"/>
                </a:cubicBezTo>
                <a:cubicBezTo>
                  <a:pt x="1341583" y="1642514"/>
                  <a:pt x="1631208" y="1353542"/>
                  <a:pt x="1631208" y="994336"/>
                </a:cubicBezTo>
                <a:cubicBezTo>
                  <a:pt x="1631208" y="636002"/>
                  <a:pt x="1342018" y="345941"/>
                  <a:pt x="984335" y="345724"/>
                </a:cubicBezTo>
                <a:close/>
                <a:moveTo>
                  <a:pt x="978247" y="0"/>
                </a:moveTo>
                <a:cubicBezTo>
                  <a:pt x="995642" y="0"/>
                  <a:pt x="1013254" y="3914"/>
                  <a:pt x="1030432" y="7176"/>
                </a:cubicBezTo>
                <a:cubicBezTo>
                  <a:pt x="1034563" y="8045"/>
                  <a:pt x="1037607" y="13264"/>
                  <a:pt x="1041085" y="16525"/>
                </a:cubicBezTo>
                <a:cubicBezTo>
                  <a:pt x="1037607" y="19787"/>
                  <a:pt x="1034780" y="24570"/>
                  <a:pt x="1030432" y="26310"/>
                </a:cubicBezTo>
                <a:cubicBezTo>
                  <a:pt x="1021299" y="29789"/>
                  <a:pt x="1011732" y="31746"/>
                  <a:pt x="1001513" y="34355"/>
                </a:cubicBezTo>
                <a:cubicBezTo>
                  <a:pt x="1001513" y="125896"/>
                  <a:pt x="1001513" y="218089"/>
                  <a:pt x="1001513" y="310064"/>
                </a:cubicBezTo>
                <a:cubicBezTo>
                  <a:pt x="1046956" y="315935"/>
                  <a:pt x="1092618" y="321806"/>
                  <a:pt x="1140019" y="327894"/>
                </a:cubicBezTo>
                <a:cubicBezTo>
                  <a:pt x="1148934" y="294192"/>
                  <a:pt x="1158284" y="259184"/>
                  <a:pt x="1167851" y="223089"/>
                </a:cubicBezTo>
                <a:cubicBezTo>
                  <a:pt x="1164590" y="221567"/>
                  <a:pt x="1161110" y="220480"/>
                  <a:pt x="1158501" y="218306"/>
                </a:cubicBezTo>
                <a:cubicBezTo>
                  <a:pt x="1144368" y="207869"/>
                  <a:pt x="1128060" y="199389"/>
                  <a:pt x="1116754" y="186561"/>
                </a:cubicBezTo>
                <a:cubicBezTo>
                  <a:pt x="1097401" y="164817"/>
                  <a:pt x="1104577" y="138942"/>
                  <a:pt x="1132191" y="129810"/>
                </a:cubicBezTo>
                <a:cubicBezTo>
                  <a:pt x="1148282" y="124591"/>
                  <a:pt x="1166329" y="122634"/>
                  <a:pt x="1183289" y="123287"/>
                </a:cubicBezTo>
                <a:cubicBezTo>
                  <a:pt x="1208076" y="124156"/>
                  <a:pt x="1231560" y="131984"/>
                  <a:pt x="1252869" y="145248"/>
                </a:cubicBezTo>
                <a:cubicBezTo>
                  <a:pt x="1260697" y="150249"/>
                  <a:pt x="1268524" y="156120"/>
                  <a:pt x="1274830" y="162642"/>
                </a:cubicBezTo>
                <a:cubicBezTo>
                  <a:pt x="1300922" y="189604"/>
                  <a:pt x="1293311" y="219393"/>
                  <a:pt x="1256783" y="228743"/>
                </a:cubicBezTo>
                <a:cubicBezTo>
                  <a:pt x="1240040" y="233092"/>
                  <a:pt x="1221993" y="232657"/>
                  <a:pt x="1201554" y="234831"/>
                </a:cubicBezTo>
                <a:cubicBezTo>
                  <a:pt x="1193074" y="266795"/>
                  <a:pt x="1183724" y="302237"/>
                  <a:pt x="1173940" y="338331"/>
                </a:cubicBezTo>
                <a:cubicBezTo>
                  <a:pt x="1196553" y="346594"/>
                  <a:pt x="1219383" y="354204"/>
                  <a:pt x="1241562" y="363336"/>
                </a:cubicBezTo>
                <a:cubicBezTo>
                  <a:pt x="1263958" y="372468"/>
                  <a:pt x="1285702" y="383341"/>
                  <a:pt x="1308750" y="393777"/>
                </a:cubicBezTo>
                <a:cubicBezTo>
                  <a:pt x="1354629" y="314413"/>
                  <a:pt x="1400943" y="234397"/>
                  <a:pt x="1445952" y="156337"/>
                </a:cubicBezTo>
                <a:cubicBezTo>
                  <a:pt x="1438559" y="147857"/>
                  <a:pt x="1431384" y="140464"/>
                  <a:pt x="1425078" y="131984"/>
                </a:cubicBezTo>
                <a:cubicBezTo>
                  <a:pt x="1422469" y="128505"/>
                  <a:pt x="1422252" y="123504"/>
                  <a:pt x="1420947" y="119373"/>
                </a:cubicBezTo>
                <a:cubicBezTo>
                  <a:pt x="1425078" y="118068"/>
                  <a:pt x="1429645" y="115024"/>
                  <a:pt x="1433558" y="115676"/>
                </a:cubicBezTo>
                <a:cubicBezTo>
                  <a:pt x="1467913" y="121547"/>
                  <a:pt x="1496397" y="138507"/>
                  <a:pt x="1519010" y="165034"/>
                </a:cubicBezTo>
                <a:cubicBezTo>
                  <a:pt x="1521402" y="167861"/>
                  <a:pt x="1522489" y="174167"/>
                  <a:pt x="1520967" y="176776"/>
                </a:cubicBezTo>
                <a:cubicBezTo>
                  <a:pt x="1519228" y="179385"/>
                  <a:pt x="1513140" y="180907"/>
                  <a:pt x="1509444" y="180255"/>
                </a:cubicBezTo>
                <a:cubicBezTo>
                  <a:pt x="1499224" y="178298"/>
                  <a:pt x="1489222" y="175036"/>
                  <a:pt x="1477915" y="171992"/>
                </a:cubicBezTo>
                <a:cubicBezTo>
                  <a:pt x="1432036" y="251574"/>
                  <a:pt x="1385722" y="331590"/>
                  <a:pt x="1339843" y="410955"/>
                </a:cubicBezTo>
                <a:cubicBezTo>
                  <a:pt x="1370285" y="433351"/>
                  <a:pt x="1400291" y="455312"/>
                  <a:pt x="1431601" y="478142"/>
                </a:cubicBezTo>
                <a:cubicBezTo>
                  <a:pt x="1455520" y="452267"/>
                  <a:pt x="1480307" y="425088"/>
                  <a:pt x="1504442" y="398778"/>
                </a:cubicBezTo>
                <a:cubicBezTo>
                  <a:pt x="1496614" y="385515"/>
                  <a:pt x="1488135" y="373773"/>
                  <a:pt x="1482699" y="360509"/>
                </a:cubicBezTo>
                <a:cubicBezTo>
                  <a:pt x="1478568" y="350508"/>
                  <a:pt x="1476611" y="338983"/>
                  <a:pt x="1476393" y="327894"/>
                </a:cubicBezTo>
                <a:cubicBezTo>
                  <a:pt x="1476176" y="311151"/>
                  <a:pt x="1488135" y="299193"/>
                  <a:pt x="1504877" y="298323"/>
                </a:cubicBezTo>
                <a:cubicBezTo>
                  <a:pt x="1513358" y="297888"/>
                  <a:pt x="1522707" y="297888"/>
                  <a:pt x="1530535" y="300497"/>
                </a:cubicBezTo>
                <a:cubicBezTo>
                  <a:pt x="1579458" y="316805"/>
                  <a:pt x="1614683" y="348116"/>
                  <a:pt x="1629034" y="398778"/>
                </a:cubicBezTo>
                <a:cubicBezTo>
                  <a:pt x="1637731" y="429872"/>
                  <a:pt x="1616639" y="451180"/>
                  <a:pt x="1584676" y="444875"/>
                </a:cubicBezTo>
                <a:cubicBezTo>
                  <a:pt x="1575109" y="442918"/>
                  <a:pt x="1565760" y="439874"/>
                  <a:pt x="1556844" y="435960"/>
                </a:cubicBezTo>
                <a:cubicBezTo>
                  <a:pt x="1548364" y="432264"/>
                  <a:pt x="1540320" y="427045"/>
                  <a:pt x="1531187" y="421609"/>
                </a:cubicBezTo>
                <a:cubicBezTo>
                  <a:pt x="1506617" y="448353"/>
                  <a:pt x="1481829" y="475533"/>
                  <a:pt x="1457694" y="501843"/>
                </a:cubicBezTo>
                <a:cubicBezTo>
                  <a:pt x="1482916" y="530545"/>
                  <a:pt x="1507487" y="558377"/>
                  <a:pt x="1532709" y="587078"/>
                </a:cubicBezTo>
                <a:cubicBezTo>
                  <a:pt x="1607507" y="534676"/>
                  <a:pt x="1682958" y="481839"/>
                  <a:pt x="1759060" y="428567"/>
                </a:cubicBezTo>
                <a:cubicBezTo>
                  <a:pt x="1755581" y="419652"/>
                  <a:pt x="1751232" y="411390"/>
                  <a:pt x="1749058" y="402475"/>
                </a:cubicBezTo>
                <a:cubicBezTo>
                  <a:pt x="1747753" y="397474"/>
                  <a:pt x="1749710" y="391385"/>
                  <a:pt x="1750145" y="385950"/>
                </a:cubicBezTo>
                <a:cubicBezTo>
                  <a:pt x="1755799" y="387254"/>
                  <a:pt x="1762757" y="387037"/>
                  <a:pt x="1766888" y="390298"/>
                </a:cubicBezTo>
                <a:cubicBezTo>
                  <a:pt x="1791676" y="409868"/>
                  <a:pt x="1809288" y="434655"/>
                  <a:pt x="1818420" y="464879"/>
                </a:cubicBezTo>
                <a:cubicBezTo>
                  <a:pt x="1819725" y="469445"/>
                  <a:pt x="1817768" y="475098"/>
                  <a:pt x="1817333" y="480099"/>
                </a:cubicBezTo>
                <a:cubicBezTo>
                  <a:pt x="1812115" y="479012"/>
                  <a:pt x="1805809" y="479012"/>
                  <a:pt x="1801460" y="476185"/>
                </a:cubicBezTo>
                <a:cubicBezTo>
                  <a:pt x="1793633" y="470968"/>
                  <a:pt x="1787110" y="464227"/>
                  <a:pt x="1779499" y="457486"/>
                </a:cubicBezTo>
                <a:cubicBezTo>
                  <a:pt x="1704049" y="510323"/>
                  <a:pt x="1628164" y="563377"/>
                  <a:pt x="1553148" y="615997"/>
                </a:cubicBezTo>
                <a:cubicBezTo>
                  <a:pt x="1571413" y="649265"/>
                  <a:pt x="1589243" y="681880"/>
                  <a:pt x="1607942" y="715583"/>
                </a:cubicBezTo>
                <a:cubicBezTo>
                  <a:pt x="1640775" y="702102"/>
                  <a:pt x="1674695" y="687969"/>
                  <a:pt x="1705789" y="675140"/>
                </a:cubicBezTo>
                <a:cubicBezTo>
                  <a:pt x="1705354" y="654483"/>
                  <a:pt x="1702962" y="635132"/>
                  <a:pt x="1705136" y="616649"/>
                </a:cubicBezTo>
                <a:cubicBezTo>
                  <a:pt x="1709050" y="583600"/>
                  <a:pt x="1736230" y="571640"/>
                  <a:pt x="1763844" y="590339"/>
                </a:cubicBezTo>
                <a:cubicBezTo>
                  <a:pt x="1796025" y="612084"/>
                  <a:pt x="1812550" y="644481"/>
                  <a:pt x="1819508" y="681445"/>
                </a:cubicBezTo>
                <a:cubicBezTo>
                  <a:pt x="1822552" y="697319"/>
                  <a:pt x="1822335" y="714931"/>
                  <a:pt x="1819290" y="730803"/>
                </a:cubicBezTo>
                <a:cubicBezTo>
                  <a:pt x="1813854" y="757983"/>
                  <a:pt x="1790589" y="767115"/>
                  <a:pt x="1765801" y="754070"/>
                </a:cubicBezTo>
                <a:cubicBezTo>
                  <a:pt x="1751667" y="746459"/>
                  <a:pt x="1740579" y="734717"/>
                  <a:pt x="1722096" y="706885"/>
                </a:cubicBezTo>
                <a:cubicBezTo>
                  <a:pt x="1688393" y="720802"/>
                  <a:pt x="1654474" y="734935"/>
                  <a:pt x="1621423" y="748633"/>
                </a:cubicBezTo>
                <a:cubicBezTo>
                  <a:pt x="1632077" y="784945"/>
                  <a:pt x="1642297" y="820604"/>
                  <a:pt x="1653169" y="857786"/>
                </a:cubicBezTo>
                <a:cubicBezTo>
                  <a:pt x="1743188" y="841914"/>
                  <a:pt x="1834293" y="825823"/>
                  <a:pt x="1925399" y="809733"/>
                </a:cubicBezTo>
                <a:cubicBezTo>
                  <a:pt x="1926051" y="799513"/>
                  <a:pt x="1925616" y="789728"/>
                  <a:pt x="1927356" y="780162"/>
                </a:cubicBezTo>
                <a:cubicBezTo>
                  <a:pt x="1928226" y="775596"/>
                  <a:pt x="1932574" y="771464"/>
                  <a:pt x="1935401" y="767333"/>
                </a:cubicBezTo>
                <a:cubicBezTo>
                  <a:pt x="1939533" y="770377"/>
                  <a:pt x="1945185" y="772769"/>
                  <a:pt x="1947360" y="776900"/>
                </a:cubicBezTo>
                <a:cubicBezTo>
                  <a:pt x="1962363" y="805819"/>
                  <a:pt x="1968669" y="836695"/>
                  <a:pt x="1963233" y="869311"/>
                </a:cubicBezTo>
                <a:cubicBezTo>
                  <a:pt x="1962581" y="873659"/>
                  <a:pt x="1958232" y="877355"/>
                  <a:pt x="1955623" y="881269"/>
                </a:cubicBezTo>
                <a:cubicBezTo>
                  <a:pt x="1951709" y="878443"/>
                  <a:pt x="1946490" y="876486"/>
                  <a:pt x="1944098" y="872789"/>
                </a:cubicBezTo>
                <a:cubicBezTo>
                  <a:pt x="1939098" y="864092"/>
                  <a:pt x="1935401" y="854742"/>
                  <a:pt x="1931053" y="844957"/>
                </a:cubicBezTo>
                <a:cubicBezTo>
                  <a:pt x="1840599" y="860831"/>
                  <a:pt x="1749928" y="876920"/>
                  <a:pt x="1659257" y="892794"/>
                </a:cubicBezTo>
                <a:cubicBezTo>
                  <a:pt x="1661648" y="930627"/>
                  <a:pt x="1664258" y="968026"/>
                  <a:pt x="1666650" y="1006296"/>
                </a:cubicBezTo>
                <a:cubicBezTo>
                  <a:pt x="1702309" y="1007818"/>
                  <a:pt x="1738404" y="1009557"/>
                  <a:pt x="1775150" y="1011079"/>
                </a:cubicBezTo>
                <a:cubicBezTo>
                  <a:pt x="1777760" y="1002164"/>
                  <a:pt x="1779282" y="992814"/>
                  <a:pt x="1782978" y="984552"/>
                </a:cubicBezTo>
                <a:cubicBezTo>
                  <a:pt x="1788197" y="973028"/>
                  <a:pt x="1793415" y="961286"/>
                  <a:pt x="1801243" y="951719"/>
                </a:cubicBezTo>
                <a:cubicBezTo>
                  <a:pt x="1818203" y="931062"/>
                  <a:pt x="1842338" y="932584"/>
                  <a:pt x="1857994" y="954111"/>
                </a:cubicBezTo>
                <a:cubicBezTo>
                  <a:pt x="1873432" y="975202"/>
                  <a:pt x="1877563" y="999772"/>
                  <a:pt x="1877781" y="1024995"/>
                </a:cubicBezTo>
                <a:cubicBezTo>
                  <a:pt x="1877998" y="1048260"/>
                  <a:pt x="1874084" y="1071092"/>
                  <a:pt x="1863212" y="1092183"/>
                </a:cubicBezTo>
                <a:cubicBezTo>
                  <a:pt x="1859950" y="1098489"/>
                  <a:pt x="1856037" y="1104794"/>
                  <a:pt x="1851254" y="1110230"/>
                </a:cubicBezTo>
                <a:cubicBezTo>
                  <a:pt x="1833423" y="1130886"/>
                  <a:pt x="1808418" y="1130669"/>
                  <a:pt x="1794068" y="1107403"/>
                </a:cubicBezTo>
                <a:cubicBezTo>
                  <a:pt x="1785587" y="1093705"/>
                  <a:pt x="1781674" y="1076962"/>
                  <a:pt x="1776237" y="1061524"/>
                </a:cubicBezTo>
                <a:cubicBezTo>
                  <a:pt x="1774715" y="1057176"/>
                  <a:pt x="1774715" y="1052174"/>
                  <a:pt x="1773846" y="1046521"/>
                </a:cubicBezTo>
                <a:cubicBezTo>
                  <a:pt x="1737317" y="1044781"/>
                  <a:pt x="1701005" y="1043259"/>
                  <a:pt x="1664693" y="1041520"/>
                </a:cubicBezTo>
                <a:cubicBezTo>
                  <a:pt x="1659040" y="1078919"/>
                  <a:pt x="1653387" y="1115666"/>
                  <a:pt x="1647516" y="1153718"/>
                </a:cubicBezTo>
                <a:cubicBezTo>
                  <a:pt x="1665997" y="1158718"/>
                  <a:pt x="1685567" y="1164154"/>
                  <a:pt x="1705354" y="1169373"/>
                </a:cubicBezTo>
                <a:cubicBezTo>
                  <a:pt x="1771672" y="1187202"/>
                  <a:pt x="1837989" y="1204597"/>
                  <a:pt x="1904308" y="1222644"/>
                </a:cubicBezTo>
                <a:cubicBezTo>
                  <a:pt x="1912571" y="1224819"/>
                  <a:pt x="1916484" y="1224384"/>
                  <a:pt x="1919745" y="1215686"/>
                </a:cubicBezTo>
                <a:cubicBezTo>
                  <a:pt x="1922355" y="1208729"/>
                  <a:pt x="1926704" y="1202206"/>
                  <a:pt x="1931487" y="1196335"/>
                </a:cubicBezTo>
                <a:cubicBezTo>
                  <a:pt x="1933879" y="1193508"/>
                  <a:pt x="1938880" y="1191116"/>
                  <a:pt x="1942359" y="1191551"/>
                </a:cubicBezTo>
                <a:cubicBezTo>
                  <a:pt x="1944751" y="1191986"/>
                  <a:pt x="1948012" y="1197639"/>
                  <a:pt x="1948012" y="1200684"/>
                </a:cubicBezTo>
                <a:cubicBezTo>
                  <a:pt x="1947360" y="1216339"/>
                  <a:pt x="1947577" y="1232647"/>
                  <a:pt x="1943881" y="1247867"/>
                </a:cubicBezTo>
                <a:cubicBezTo>
                  <a:pt x="1939968" y="1263740"/>
                  <a:pt x="1932357" y="1278743"/>
                  <a:pt x="1925181" y="1293529"/>
                </a:cubicBezTo>
                <a:cubicBezTo>
                  <a:pt x="1923224" y="1297660"/>
                  <a:pt x="1916266" y="1299400"/>
                  <a:pt x="1911701" y="1302443"/>
                </a:cubicBezTo>
                <a:cubicBezTo>
                  <a:pt x="1909527" y="1297443"/>
                  <a:pt x="1905830" y="1292659"/>
                  <a:pt x="1905178" y="1287441"/>
                </a:cubicBezTo>
                <a:cubicBezTo>
                  <a:pt x="1904090" y="1278525"/>
                  <a:pt x="1904960" y="1269611"/>
                  <a:pt x="1904960" y="1259174"/>
                </a:cubicBezTo>
                <a:cubicBezTo>
                  <a:pt x="1817116" y="1235691"/>
                  <a:pt x="1727967" y="1211773"/>
                  <a:pt x="1639035" y="1187854"/>
                </a:cubicBezTo>
                <a:cubicBezTo>
                  <a:pt x="1625337" y="1223079"/>
                  <a:pt x="1611638" y="1258087"/>
                  <a:pt x="1597723" y="1293746"/>
                </a:cubicBezTo>
                <a:cubicBezTo>
                  <a:pt x="1629251" y="1310054"/>
                  <a:pt x="1661866" y="1327232"/>
                  <a:pt x="1693394" y="1343539"/>
                </a:cubicBezTo>
                <a:cubicBezTo>
                  <a:pt x="1703832" y="1332884"/>
                  <a:pt x="1713182" y="1322231"/>
                  <a:pt x="1723618" y="1312881"/>
                </a:cubicBezTo>
                <a:cubicBezTo>
                  <a:pt x="1729054" y="1307879"/>
                  <a:pt x="1736012" y="1303965"/>
                  <a:pt x="1742970" y="1300921"/>
                </a:cubicBezTo>
                <a:cubicBezTo>
                  <a:pt x="1768410" y="1289833"/>
                  <a:pt x="1789719" y="1302008"/>
                  <a:pt x="1794068" y="1329406"/>
                </a:cubicBezTo>
                <a:cubicBezTo>
                  <a:pt x="1801243" y="1375937"/>
                  <a:pt x="1768845" y="1440951"/>
                  <a:pt x="1727315" y="1463347"/>
                </a:cubicBezTo>
                <a:cubicBezTo>
                  <a:pt x="1697526" y="1479437"/>
                  <a:pt x="1674043" y="1467696"/>
                  <a:pt x="1669694" y="1433993"/>
                </a:cubicBezTo>
                <a:cubicBezTo>
                  <a:pt x="1668389" y="1424425"/>
                  <a:pt x="1669042" y="1414423"/>
                  <a:pt x="1670564" y="1404856"/>
                </a:cubicBezTo>
                <a:cubicBezTo>
                  <a:pt x="1671868" y="1395289"/>
                  <a:pt x="1675347" y="1385939"/>
                  <a:pt x="1677957" y="1375502"/>
                </a:cubicBezTo>
                <a:cubicBezTo>
                  <a:pt x="1645776" y="1358759"/>
                  <a:pt x="1613160" y="1341800"/>
                  <a:pt x="1581197" y="1325057"/>
                </a:cubicBezTo>
                <a:cubicBezTo>
                  <a:pt x="1560106" y="1356585"/>
                  <a:pt x="1539450" y="1387461"/>
                  <a:pt x="1518141" y="1419424"/>
                </a:cubicBezTo>
                <a:cubicBezTo>
                  <a:pt x="1588155" y="1478349"/>
                  <a:pt x="1659040" y="1537710"/>
                  <a:pt x="1729489" y="1596852"/>
                </a:cubicBezTo>
                <a:cubicBezTo>
                  <a:pt x="1738839" y="1590329"/>
                  <a:pt x="1747101" y="1584024"/>
                  <a:pt x="1756016" y="1578805"/>
                </a:cubicBezTo>
                <a:cubicBezTo>
                  <a:pt x="1759495" y="1576849"/>
                  <a:pt x="1765584" y="1576631"/>
                  <a:pt x="1768845" y="1578371"/>
                </a:cubicBezTo>
                <a:cubicBezTo>
                  <a:pt x="1770802" y="1579458"/>
                  <a:pt x="1771237" y="1586633"/>
                  <a:pt x="1769932" y="1590112"/>
                </a:cubicBezTo>
                <a:cubicBezTo>
                  <a:pt x="1757973" y="1622945"/>
                  <a:pt x="1736665" y="1648167"/>
                  <a:pt x="1706441" y="1665563"/>
                </a:cubicBezTo>
                <a:cubicBezTo>
                  <a:pt x="1703179" y="1667302"/>
                  <a:pt x="1696873" y="1667737"/>
                  <a:pt x="1694699" y="1665780"/>
                </a:cubicBezTo>
                <a:cubicBezTo>
                  <a:pt x="1692525" y="1663823"/>
                  <a:pt x="1692090" y="1657517"/>
                  <a:pt x="1693177" y="1654038"/>
                </a:cubicBezTo>
                <a:cubicBezTo>
                  <a:pt x="1696656" y="1644253"/>
                  <a:pt x="1701440" y="1634904"/>
                  <a:pt x="1706441" y="1623814"/>
                </a:cubicBezTo>
                <a:cubicBezTo>
                  <a:pt x="1636426" y="1565106"/>
                  <a:pt x="1565542" y="1505529"/>
                  <a:pt x="1495092" y="1446386"/>
                </a:cubicBezTo>
                <a:cubicBezTo>
                  <a:pt x="1467913" y="1472261"/>
                  <a:pt x="1441168" y="1498136"/>
                  <a:pt x="1413119" y="1524881"/>
                </a:cubicBezTo>
                <a:cubicBezTo>
                  <a:pt x="1434645" y="1552931"/>
                  <a:pt x="1457042" y="1582067"/>
                  <a:pt x="1479220" y="1610986"/>
                </a:cubicBezTo>
                <a:cubicBezTo>
                  <a:pt x="1490961" y="1606202"/>
                  <a:pt x="1501616" y="1600549"/>
                  <a:pt x="1512923" y="1597505"/>
                </a:cubicBezTo>
                <a:cubicBezTo>
                  <a:pt x="1524011" y="1594678"/>
                  <a:pt x="1535753" y="1593156"/>
                  <a:pt x="1547060" y="1593591"/>
                </a:cubicBezTo>
                <a:cubicBezTo>
                  <a:pt x="1567717" y="1594460"/>
                  <a:pt x="1580545" y="1610986"/>
                  <a:pt x="1577501" y="1631425"/>
                </a:cubicBezTo>
                <a:cubicBezTo>
                  <a:pt x="1576631" y="1637079"/>
                  <a:pt x="1575761" y="1643166"/>
                  <a:pt x="1573152" y="1648167"/>
                </a:cubicBezTo>
                <a:cubicBezTo>
                  <a:pt x="1549886" y="1695569"/>
                  <a:pt x="1512923" y="1725575"/>
                  <a:pt x="1460086" y="1732750"/>
                </a:cubicBezTo>
                <a:cubicBezTo>
                  <a:pt x="1425296" y="1737534"/>
                  <a:pt x="1406596" y="1713398"/>
                  <a:pt x="1419860" y="1680565"/>
                </a:cubicBezTo>
                <a:cubicBezTo>
                  <a:pt x="1426818" y="1663606"/>
                  <a:pt x="1438559" y="1648384"/>
                  <a:pt x="1449431" y="1630555"/>
                </a:cubicBezTo>
                <a:cubicBezTo>
                  <a:pt x="1428992" y="1603810"/>
                  <a:pt x="1406596" y="1574674"/>
                  <a:pt x="1384852" y="1546190"/>
                </a:cubicBezTo>
                <a:cubicBezTo>
                  <a:pt x="1352237" y="1565976"/>
                  <a:pt x="1320274" y="1585546"/>
                  <a:pt x="1287876" y="1605115"/>
                </a:cubicBezTo>
                <a:cubicBezTo>
                  <a:pt x="1326579" y="1688393"/>
                  <a:pt x="1365718" y="1772106"/>
                  <a:pt x="1404639" y="1855384"/>
                </a:cubicBezTo>
                <a:cubicBezTo>
                  <a:pt x="1415511" y="1853427"/>
                  <a:pt x="1425731" y="1850818"/>
                  <a:pt x="1435950" y="1849948"/>
                </a:cubicBezTo>
                <a:cubicBezTo>
                  <a:pt x="1439864" y="1849513"/>
                  <a:pt x="1446387" y="1851905"/>
                  <a:pt x="1447691" y="1854732"/>
                </a:cubicBezTo>
                <a:cubicBezTo>
                  <a:pt x="1448996" y="1857776"/>
                  <a:pt x="1446604" y="1864082"/>
                  <a:pt x="1443778" y="1866909"/>
                </a:cubicBezTo>
                <a:cubicBezTo>
                  <a:pt x="1423339" y="1887782"/>
                  <a:pt x="1397899" y="1899089"/>
                  <a:pt x="1370067" y="1906047"/>
                </a:cubicBezTo>
                <a:cubicBezTo>
                  <a:pt x="1364414" y="1907351"/>
                  <a:pt x="1358542" y="1908221"/>
                  <a:pt x="1352889" y="1908004"/>
                </a:cubicBezTo>
                <a:cubicBezTo>
                  <a:pt x="1342888" y="1907351"/>
                  <a:pt x="1339626" y="1901045"/>
                  <a:pt x="1346149" y="1893653"/>
                </a:cubicBezTo>
                <a:cubicBezTo>
                  <a:pt x="1353541" y="1885390"/>
                  <a:pt x="1362457" y="1878432"/>
                  <a:pt x="1372242" y="1869735"/>
                </a:cubicBezTo>
                <a:cubicBezTo>
                  <a:pt x="1333755" y="1787109"/>
                  <a:pt x="1294616" y="1703178"/>
                  <a:pt x="1255696" y="1619900"/>
                </a:cubicBezTo>
                <a:cubicBezTo>
                  <a:pt x="1219601" y="1632077"/>
                  <a:pt x="1184593" y="1644036"/>
                  <a:pt x="1148064" y="1656430"/>
                </a:cubicBezTo>
                <a:cubicBezTo>
                  <a:pt x="1155674" y="1691003"/>
                  <a:pt x="1163720" y="1726879"/>
                  <a:pt x="1171113" y="1761017"/>
                </a:cubicBezTo>
                <a:cubicBezTo>
                  <a:pt x="1188507" y="1762974"/>
                  <a:pt x="1204598" y="1764713"/>
                  <a:pt x="1220471" y="1766887"/>
                </a:cubicBezTo>
                <a:cubicBezTo>
                  <a:pt x="1223950" y="1767322"/>
                  <a:pt x="1227429" y="1768845"/>
                  <a:pt x="1230690" y="1770149"/>
                </a:cubicBezTo>
                <a:cubicBezTo>
                  <a:pt x="1260697" y="1782543"/>
                  <a:pt x="1266784" y="1808636"/>
                  <a:pt x="1244388" y="1832119"/>
                </a:cubicBezTo>
                <a:cubicBezTo>
                  <a:pt x="1219601" y="1858211"/>
                  <a:pt x="1187203" y="1868865"/>
                  <a:pt x="1152630" y="1870822"/>
                </a:cubicBezTo>
                <a:cubicBezTo>
                  <a:pt x="1135670" y="1871691"/>
                  <a:pt x="1117624" y="1869735"/>
                  <a:pt x="1101533" y="1864517"/>
                </a:cubicBezTo>
                <a:cubicBezTo>
                  <a:pt x="1069135" y="1853862"/>
                  <a:pt x="1062612" y="1824726"/>
                  <a:pt x="1087400" y="1801460"/>
                </a:cubicBezTo>
                <a:cubicBezTo>
                  <a:pt x="1101098" y="1788631"/>
                  <a:pt x="1118493" y="1779934"/>
                  <a:pt x="1136105" y="1767975"/>
                </a:cubicBezTo>
                <a:cubicBezTo>
                  <a:pt x="1128930" y="1735359"/>
                  <a:pt x="1120885" y="1699482"/>
                  <a:pt x="1113057" y="1664258"/>
                </a:cubicBezTo>
                <a:cubicBezTo>
                  <a:pt x="1075441" y="1668389"/>
                  <a:pt x="1038694" y="1672302"/>
                  <a:pt x="1001295" y="1676216"/>
                </a:cubicBezTo>
                <a:cubicBezTo>
                  <a:pt x="1001295" y="1768192"/>
                  <a:pt x="1001295" y="1860385"/>
                  <a:pt x="1001295" y="1952796"/>
                </a:cubicBezTo>
                <a:cubicBezTo>
                  <a:pt x="1011297" y="1955622"/>
                  <a:pt x="1021517" y="1957796"/>
                  <a:pt x="1031301" y="1961275"/>
                </a:cubicBezTo>
                <a:cubicBezTo>
                  <a:pt x="1035215" y="1962798"/>
                  <a:pt x="1037824" y="1967364"/>
                  <a:pt x="1041085" y="1970408"/>
                </a:cubicBezTo>
                <a:cubicBezTo>
                  <a:pt x="1037824" y="1973670"/>
                  <a:pt x="1035433" y="1978454"/>
                  <a:pt x="1031519" y="1979758"/>
                </a:cubicBezTo>
                <a:cubicBezTo>
                  <a:pt x="998903" y="1990847"/>
                  <a:pt x="966288" y="1991064"/>
                  <a:pt x="933672" y="1979758"/>
                </a:cubicBezTo>
                <a:cubicBezTo>
                  <a:pt x="929976" y="1978454"/>
                  <a:pt x="925627" y="1973887"/>
                  <a:pt x="924974" y="1970191"/>
                </a:cubicBezTo>
                <a:cubicBezTo>
                  <a:pt x="924540" y="1968016"/>
                  <a:pt x="929758" y="1963015"/>
                  <a:pt x="933455" y="1961710"/>
                </a:cubicBezTo>
                <a:cubicBezTo>
                  <a:pt x="943457" y="1959318"/>
                  <a:pt x="953893" y="1956927"/>
                  <a:pt x="964983" y="1953883"/>
                </a:cubicBezTo>
                <a:cubicBezTo>
                  <a:pt x="964983" y="1861690"/>
                  <a:pt x="964983" y="1769497"/>
                  <a:pt x="964983" y="1678391"/>
                </a:cubicBezTo>
                <a:cubicBezTo>
                  <a:pt x="918235" y="1672302"/>
                  <a:pt x="872137" y="1666432"/>
                  <a:pt x="824954" y="1660344"/>
                </a:cubicBezTo>
                <a:cubicBezTo>
                  <a:pt x="816039" y="1694047"/>
                  <a:pt x="806690" y="1729271"/>
                  <a:pt x="797340" y="1764713"/>
                </a:cubicBezTo>
                <a:cubicBezTo>
                  <a:pt x="805820" y="1769062"/>
                  <a:pt x="814734" y="1772106"/>
                  <a:pt x="821475" y="1777760"/>
                </a:cubicBezTo>
                <a:cubicBezTo>
                  <a:pt x="833000" y="1787326"/>
                  <a:pt x="845175" y="1797111"/>
                  <a:pt x="853656" y="1809288"/>
                </a:cubicBezTo>
                <a:cubicBezTo>
                  <a:pt x="864963" y="1825813"/>
                  <a:pt x="859527" y="1845599"/>
                  <a:pt x="841261" y="1854297"/>
                </a:cubicBezTo>
                <a:cubicBezTo>
                  <a:pt x="828216" y="1860603"/>
                  <a:pt x="813212" y="1864734"/>
                  <a:pt x="798862" y="1865387"/>
                </a:cubicBezTo>
                <a:cubicBezTo>
                  <a:pt x="764289" y="1866909"/>
                  <a:pt x="732109" y="1857341"/>
                  <a:pt x="703842" y="1837120"/>
                </a:cubicBezTo>
                <a:cubicBezTo>
                  <a:pt x="696232" y="1831684"/>
                  <a:pt x="689274" y="1824943"/>
                  <a:pt x="683838" y="1817550"/>
                </a:cubicBezTo>
                <a:cubicBezTo>
                  <a:pt x="667965" y="1796024"/>
                  <a:pt x="673618" y="1773846"/>
                  <a:pt x="697971" y="1763191"/>
                </a:cubicBezTo>
                <a:cubicBezTo>
                  <a:pt x="707756" y="1758842"/>
                  <a:pt x="718628" y="1756885"/>
                  <a:pt x="729282" y="1755581"/>
                </a:cubicBezTo>
                <a:cubicBezTo>
                  <a:pt x="739937" y="1754276"/>
                  <a:pt x="750809" y="1755363"/>
                  <a:pt x="763202" y="1755363"/>
                </a:cubicBezTo>
                <a:cubicBezTo>
                  <a:pt x="772335" y="1720791"/>
                  <a:pt x="781684" y="1685566"/>
                  <a:pt x="790816" y="1651646"/>
                </a:cubicBezTo>
                <a:cubicBezTo>
                  <a:pt x="746242" y="1633164"/>
                  <a:pt x="701885" y="1615117"/>
                  <a:pt x="656006" y="1595983"/>
                </a:cubicBezTo>
                <a:cubicBezTo>
                  <a:pt x="610779" y="1674259"/>
                  <a:pt x="564465" y="1754494"/>
                  <a:pt x="518587" y="1834076"/>
                </a:cubicBezTo>
                <a:cubicBezTo>
                  <a:pt x="526631" y="1842555"/>
                  <a:pt x="534677" y="1850383"/>
                  <a:pt x="541852" y="1858863"/>
                </a:cubicBezTo>
                <a:cubicBezTo>
                  <a:pt x="544027" y="1861473"/>
                  <a:pt x="545331" y="1866909"/>
                  <a:pt x="544027" y="1869517"/>
                </a:cubicBezTo>
                <a:cubicBezTo>
                  <a:pt x="542722" y="1871909"/>
                  <a:pt x="537286" y="1873649"/>
                  <a:pt x="533807" y="1873214"/>
                </a:cubicBezTo>
                <a:cubicBezTo>
                  <a:pt x="525979" y="1872344"/>
                  <a:pt x="517934" y="1870822"/>
                  <a:pt x="510759" y="1867996"/>
                </a:cubicBezTo>
                <a:cubicBezTo>
                  <a:pt x="487711" y="1858863"/>
                  <a:pt x="466185" y="1846686"/>
                  <a:pt x="449876" y="1827552"/>
                </a:cubicBezTo>
                <a:cubicBezTo>
                  <a:pt x="446615" y="1823638"/>
                  <a:pt x="445962" y="1817332"/>
                  <a:pt x="444223" y="1812114"/>
                </a:cubicBezTo>
                <a:cubicBezTo>
                  <a:pt x="449442" y="1811027"/>
                  <a:pt x="455095" y="1808636"/>
                  <a:pt x="460096" y="1809288"/>
                </a:cubicBezTo>
                <a:cubicBezTo>
                  <a:pt x="469011" y="1810592"/>
                  <a:pt x="477491" y="1813854"/>
                  <a:pt x="487711" y="1816680"/>
                </a:cubicBezTo>
                <a:cubicBezTo>
                  <a:pt x="533589" y="1737099"/>
                  <a:pt x="580121" y="1656865"/>
                  <a:pt x="626000" y="1577283"/>
                </a:cubicBezTo>
                <a:cubicBezTo>
                  <a:pt x="595559" y="1554887"/>
                  <a:pt x="565553" y="1532926"/>
                  <a:pt x="534459" y="1510095"/>
                </a:cubicBezTo>
                <a:cubicBezTo>
                  <a:pt x="510324" y="1536405"/>
                  <a:pt x="485536" y="1563367"/>
                  <a:pt x="461183" y="1589894"/>
                </a:cubicBezTo>
                <a:cubicBezTo>
                  <a:pt x="469011" y="1603158"/>
                  <a:pt x="477708" y="1614899"/>
                  <a:pt x="483144" y="1627946"/>
                </a:cubicBezTo>
                <a:cubicBezTo>
                  <a:pt x="487493" y="1638600"/>
                  <a:pt x="489233" y="1650994"/>
                  <a:pt x="489233" y="1662518"/>
                </a:cubicBezTo>
                <a:cubicBezTo>
                  <a:pt x="489015" y="1677738"/>
                  <a:pt x="477273" y="1688828"/>
                  <a:pt x="462053" y="1689915"/>
                </a:cubicBezTo>
                <a:cubicBezTo>
                  <a:pt x="452921" y="1690568"/>
                  <a:pt x="442701" y="1690568"/>
                  <a:pt x="434221" y="1687523"/>
                </a:cubicBezTo>
                <a:cubicBezTo>
                  <a:pt x="385733" y="1670998"/>
                  <a:pt x="350943" y="1639905"/>
                  <a:pt x="336592" y="1589677"/>
                </a:cubicBezTo>
                <a:cubicBezTo>
                  <a:pt x="327895" y="1558801"/>
                  <a:pt x="348552" y="1536840"/>
                  <a:pt x="379645" y="1544015"/>
                </a:cubicBezTo>
                <a:cubicBezTo>
                  <a:pt x="398344" y="1548147"/>
                  <a:pt x="415956" y="1556844"/>
                  <a:pt x="436396" y="1564454"/>
                </a:cubicBezTo>
                <a:cubicBezTo>
                  <a:pt x="458792" y="1539884"/>
                  <a:pt x="483797" y="1512922"/>
                  <a:pt x="508149" y="1486177"/>
                </a:cubicBezTo>
                <a:cubicBezTo>
                  <a:pt x="483144" y="1457693"/>
                  <a:pt x="458574" y="1429861"/>
                  <a:pt x="433134" y="1400725"/>
                </a:cubicBezTo>
                <a:cubicBezTo>
                  <a:pt x="358336" y="1453127"/>
                  <a:pt x="282451" y="1506181"/>
                  <a:pt x="206783" y="1559235"/>
                </a:cubicBezTo>
                <a:cubicBezTo>
                  <a:pt x="210480" y="1569455"/>
                  <a:pt x="214611" y="1579023"/>
                  <a:pt x="217002" y="1589024"/>
                </a:cubicBezTo>
                <a:cubicBezTo>
                  <a:pt x="218089" y="1592938"/>
                  <a:pt x="215915" y="1597940"/>
                  <a:pt x="215045" y="1602288"/>
                </a:cubicBezTo>
                <a:cubicBezTo>
                  <a:pt x="210262" y="1601419"/>
                  <a:pt x="204609" y="1602071"/>
                  <a:pt x="201130" y="1599462"/>
                </a:cubicBezTo>
                <a:cubicBezTo>
                  <a:pt x="173733" y="1579240"/>
                  <a:pt x="155251" y="1552496"/>
                  <a:pt x="146118" y="1519880"/>
                </a:cubicBezTo>
                <a:cubicBezTo>
                  <a:pt x="145031" y="1516401"/>
                  <a:pt x="146336" y="1510095"/>
                  <a:pt x="148728" y="1508356"/>
                </a:cubicBezTo>
                <a:cubicBezTo>
                  <a:pt x="151119" y="1506616"/>
                  <a:pt x="157425" y="1507486"/>
                  <a:pt x="160469" y="1509660"/>
                </a:cubicBezTo>
                <a:cubicBezTo>
                  <a:pt x="169384" y="1515749"/>
                  <a:pt x="177429" y="1523142"/>
                  <a:pt x="186344" y="1530316"/>
                </a:cubicBezTo>
                <a:cubicBezTo>
                  <a:pt x="261577" y="1477697"/>
                  <a:pt x="337462" y="1424643"/>
                  <a:pt x="412695" y="1371806"/>
                </a:cubicBezTo>
                <a:cubicBezTo>
                  <a:pt x="394430" y="1338538"/>
                  <a:pt x="376601" y="1305922"/>
                  <a:pt x="358118" y="1272437"/>
                </a:cubicBezTo>
                <a:cubicBezTo>
                  <a:pt x="325286" y="1286136"/>
                  <a:pt x="291366" y="1300052"/>
                  <a:pt x="259837" y="1313098"/>
                </a:cubicBezTo>
                <a:cubicBezTo>
                  <a:pt x="260272" y="1333537"/>
                  <a:pt x="262882" y="1352672"/>
                  <a:pt x="260490" y="1371371"/>
                </a:cubicBezTo>
                <a:cubicBezTo>
                  <a:pt x="256358" y="1405509"/>
                  <a:pt x="228526" y="1417032"/>
                  <a:pt x="200260" y="1397246"/>
                </a:cubicBezTo>
                <a:cubicBezTo>
                  <a:pt x="168949" y="1375285"/>
                  <a:pt x="152642" y="1343104"/>
                  <a:pt x="145901" y="1306575"/>
                </a:cubicBezTo>
                <a:cubicBezTo>
                  <a:pt x="143074" y="1290920"/>
                  <a:pt x="143074" y="1273959"/>
                  <a:pt x="146118" y="1258304"/>
                </a:cubicBezTo>
                <a:cubicBezTo>
                  <a:pt x="151554" y="1230472"/>
                  <a:pt x="175907" y="1220035"/>
                  <a:pt x="199825" y="1235691"/>
                </a:cubicBezTo>
                <a:cubicBezTo>
                  <a:pt x="213741" y="1244823"/>
                  <a:pt x="224178" y="1258739"/>
                  <a:pt x="236137" y="1270915"/>
                </a:cubicBezTo>
                <a:cubicBezTo>
                  <a:pt x="238964" y="1273959"/>
                  <a:pt x="240921" y="1278090"/>
                  <a:pt x="243312" y="1282004"/>
                </a:cubicBezTo>
                <a:cubicBezTo>
                  <a:pt x="277667" y="1267654"/>
                  <a:pt x="311587" y="1253738"/>
                  <a:pt x="344638" y="1240040"/>
                </a:cubicBezTo>
                <a:cubicBezTo>
                  <a:pt x="333983" y="1203510"/>
                  <a:pt x="323546" y="1167850"/>
                  <a:pt x="312674" y="1130886"/>
                </a:cubicBezTo>
                <a:cubicBezTo>
                  <a:pt x="222221" y="1146759"/>
                  <a:pt x="130897" y="1162849"/>
                  <a:pt x="40444" y="1178940"/>
                </a:cubicBezTo>
                <a:cubicBezTo>
                  <a:pt x="39140" y="1190899"/>
                  <a:pt x="38705" y="1201771"/>
                  <a:pt x="36748" y="1212425"/>
                </a:cubicBezTo>
                <a:cubicBezTo>
                  <a:pt x="36096" y="1215686"/>
                  <a:pt x="32399" y="1220687"/>
                  <a:pt x="30007" y="1220905"/>
                </a:cubicBezTo>
                <a:cubicBezTo>
                  <a:pt x="26528" y="1221122"/>
                  <a:pt x="21309" y="1218295"/>
                  <a:pt x="19570" y="1215034"/>
                </a:cubicBezTo>
                <a:cubicBezTo>
                  <a:pt x="2393" y="1184376"/>
                  <a:pt x="-3913" y="1151543"/>
                  <a:pt x="2393" y="1116753"/>
                </a:cubicBezTo>
                <a:cubicBezTo>
                  <a:pt x="3045" y="1113491"/>
                  <a:pt x="6742" y="1108490"/>
                  <a:pt x="9351" y="1108273"/>
                </a:cubicBezTo>
                <a:cubicBezTo>
                  <a:pt x="12830" y="1108055"/>
                  <a:pt x="17831" y="1111100"/>
                  <a:pt x="19570" y="1114144"/>
                </a:cubicBezTo>
                <a:cubicBezTo>
                  <a:pt x="25006" y="1123276"/>
                  <a:pt x="29137" y="1133278"/>
                  <a:pt x="34356" y="1143933"/>
                </a:cubicBezTo>
                <a:cubicBezTo>
                  <a:pt x="124810" y="1128060"/>
                  <a:pt x="215698" y="1111969"/>
                  <a:pt x="306368" y="1096097"/>
                </a:cubicBezTo>
                <a:cubicBezTo>
                  <a:pt x="303977" y="1058480"/>
                  <a:pt x="301585" y="1021516"/>
                  <a:pt x="298976" y="982813"/>
                </a:cubicBezTo>
                <a:cubicBezTo>
                  <a:pt x="263534" y="981291"/>
                  <a:pt x="227222" y="979768"/>
                  <a:pt x="189605" y="978029"/>
                </a:cubicBezTo>
                <a:cubicBezTo>
                  <a:pt x="187866" y="984769"/>
                  <a:pt x="186996" y="991944"/>
                  <a:pt x="184170" y="998250"/>
                </a:cubicBezTo>
                <a:cubicBezTo>
                  <a:pt x="178951" y="1010427"/>
                  <a:pt x="174385" y="1023473"/>
                  <a:pt x="166774" y="1033910"/>
                </a:cubicBezTo>
                <a:cubicBezTo>
                  <a:pt x="148510" y="1059132"/>
                  <a:pt x="121548" y="1057610"/>
                  <a:pt x="104587" y="1031736"/>
                </a:cubicBezTo>
                <a:cubicBezTo>
                  <a:pt x="92412" y="1013254"/>
                  <a:pt x="88280" y="992379"/>
                  <a:pt x="87193" y="970853"/>
                </a:cubicBezTo>
                <a:cubicBezTo>
                  <a:pt x="85888" y="947153"/>
                  <a:pt x="89150" y="923887"/>
                  <a:pt x="99370" y="902143"/>
                </a:cubicBezTo>
                <a:cubicBezTo>
                  <a:pt x="103065" y="894099"/>
                  <a:pt x="107849" y="886053"/>
                  <a:pt x="113503" y="879095"/>
                </a:cubicBezTo>
                <a:cubicBezTo>
                  <a:pt x="131550" y="857786"/>
                  <a:pt x="156555" y="858439"/>
                  <a:pt x="171341" y="882357"/>
                </a:cubicBezTo>
                <a:cubicBezTo>
                  <a:pt x="179604" y="895838"/>
                  <a:pt x="183518" y="912145"/>
                  <a:pt x="188735" y="927366"/>
                </a:cubicBezTo>
                <a:cubicBezTo>
                  <a:pt x="190257" y="931714"/>
                  <a:pt x="190257" y="936715"/>
                  <a:pt x="191127" y="942369"/>
                </a:cubicBezTo>
                <a:cubicBezTo>
                  <a:pt x="227874" y="944109"/>
                  <a:pt x="264404" y="945631"/>
                  <a:pt x="300498" y="947370"/>
                </a:cubicBezTo>
                <a:cubicBezTo>
                  <a:pt x="306368" y="909319"/>
                  <a:pt x="312022" y="872789"/>
                  <a:pt x="317893" y="834956"/>
                </a:cubicBezTo>
                <a:cubicBezTo>
                  <a:pt x="229396" y="811255"/>
                  <a:pt x="139812" y="787337"/>
                  <a:pt x="51098" y="763419"/>
                </a:cubicBezTo>
                <a:cubicBezTo>
                  <a:pt x="45010" y="773639"/>
                  <a:pt x="40227" y="782989"/>
                  <a:pt x="34139" y="791468"/>
                </a:cubicBezTo>
                <a:cubicBezTo>
                  <a:pt x="31964" y="794512"/>
                  <a:pt x="26746" y="797774"/>
                  <a:pt x="23701" y="797122"/>
                </a:cubicBezTo>
                <a:cubicBezTo>
                  <a:pt x="20875" y="796469"/>
                  <a:pt x="17613" y="791033"/>
                  <a:pt x="17178" y="787554"/>
                </a:cubicBezTo>
                <a:cubicBezTo>
                  <a:pt x="13700" y="752765"/>
                  <a:pt x="22614" y="721019"/>
                  <a:pt x="42184" y="692318"/>
                </a:cubicBezTo>
                <a:cubicBezTo>
                  <a:pt x="44358" y="689056"/>
                  <a:pt x="50011" y="686447"/>
                  <a:pt x="53708" y="686881"/>
                </a:cubicBezTo>
                <a:cubicBezTo>
                  <a:pt x="56317" y="687316"/>
                  <a:pt x="59361" y="693405"/>
                  <a:pt x="59796" y="697101"/>
                </a:cubicBezTo>
                <a:cubicBezTo>
                  <a:pt x="60666" y="707103"/>
                  <a:pt x="60013" y="717323"/>
                  <a:pt x="60013" y="729282"/>
                </a:cubicBezTo>
                <a:cubicBezTo>
                  <a:pt x="148510" y="752330"/>
                  <a:pt x="237877" y="776248"/>
                  <a:pt x="327243" y="800166"/>
                </a:cubicBezTo>
                <a:cubicBezTo>
                  <a:pt x="340941" y="764941"/>
                  <a:pt x="354422" y="730151"/>
                  <a:pt x="368338" y="694274"/>
                </a:cubicBezTo>
                <a:cubicBezTo>
                  <a:pt x="336810" y="677966"/>
                  <a:pt x="304194" y="660789"/>
                  <a:pt x="273318" y="644699"/>
                </a:cubicBezTo>
                <a:cubicBezTo>
                  <a:pt x="260272" y="657093"/>
                  <a:pt x="248965" y="669922"/>
                  <a:pt x="235485" y="679923"/>
                </a:cubicBezTo>
                <a:cubicBezTo>
                  <a:pt x="227222" y="686012"/>
                  <a:pt x="215915" y="689926"/>
                  <a:pt x="205478" y="691013"/>
                </a:cubicBezTo>
                <a:cubicBezTo>
                  <a:pt x="187866" y="692970"/>
                  <a:pt x="173080" y="677314"/>
                  <a:pt x="171776" y="655788"/>
                </a:cubicBezTo>
                <a:cubicBezTo>
                  <a:pt x="168731" y="603168"/>
                  <a:pt x="190257" y="561638"/>
                  <a:pt x="230918" y="529675"/>
                </a:cubicBezTo>
                <a:cubicBezTo>
                  <a:pt x="244617" y="518803"/>
                  <a:pt x="261142" y="512062"/>
                  <a:pt x="278319" y="521847"/>
                </a:cubicBezTo>
                <a:cubicBezTo>
                  <a:pt x="295715" y="531849"/>
                  <a:pt x="297671" y="550114"/>
                  <a:pt x="296802" y="567726"/>
                </a:cubicBezTo>
                <a:cubicBezTo>
                  <a:pt x="295932" y="582295"/>
                  <a:pt x="292018" y="596863"/>
                  <a:pt x="288974" y="612953"/>
                </a:cubicBezTo>
                <a:cubicBezTo>
                  <a:pt x="319850" y="629043"/>
                  <a:pt x="352465" y="646221"/>
                  <a:pt x="384646" y="662964"/>
                </a:cubicBezTo>
                <a:cubicBezTo>
                  <a:pt x="405737" y="631435"/>
                  <a:pt x="426393" y="600342"/>
                  <a:pt x="447919" y="568378"/>
                </a:cubicBezTo>
                <a:cubicBezTo>
                  <a:pt x="377905" y="509453"/>
                  <a:pt x="307238" y="450310"/>
                  <a:pt x="236137" y="390733"/>
                </a:cubicBezTo>
                <a:cubicBezTo>
                  <a:pt x="227874" y="396604"/>
                  <a:pt x="220046" y="403127"/>
                  <a:pt x="211567" y="407911"/>
                </a:cubicBezTo>
                <a:cubicBezTo>
                  <a:pt x="207435" y="410303"/>
                  <a:pt x="201564" y="409215"/>
                  <a:pt x="196346" y="409868"/>
                </a:cubicBezTo>
                <a:cubicBezTo>
                  <a:pt x="196128" y="405084"/>
                  <a:pt x="194389" y="399648"/>
                  <a:pt x="195911" y="395517"/>
                </a:cubicBezTo>
                <a:cubicBezTo>
                  <a:pt x="208305" y="364640"/>
                  <a:pt x="228744" y="340288"/>
                  <a:pt x="257011" y="323111"/>
                </a:cubicBezTo>
                <a:cubicBezTo>
                  <a:pt x="260707" y="320936"/>
                  <a:pt x="266361" y="322023"/>
                  <a:pt x="271144" y="321589"/>
                </a:cubicBezTo>
                <a:cubicBezTo>
                  <a:pt x="271361" y="326372"/>
                  <a:pt x="272883" y="331590"/>
                  <a:pt x="271361" y="335721"/>
                </a:cubicBezTo>
                <a:cubicBezTo>
                  <a:pt x="268100" y="344854"/>
                  <a:pt x="263534" y="353334"/>
                  <a:pt x="258750" y="363553"/>
                </a:cubicBezTo>
                <a:cubicBezTo>
                  <a:pt x="328982" y="422479"/>
                  <a:pt x="399866" y="482056"/>
                  <a:pt x="470533" y="541199"/>
                </a:cubicBezTo>
                <a:cubicBezTo>
                  <a:pt x="497495" y="515324"/>
                  <a:pt x="524457" y="489449"/>
                  <a:pt x="552507" y="462705"/>
                </a:cubicBezTo>
                <a:cubicBezTo>
                  <a:pt x="530980" y="434655"/>
                  <a:pt x="508584" y="405301"/>
                  <a:pt x="486841" y="377035"/>
                </a:cubicBezTo>
                <a:cubicBezTo>
                  <a:pt x="472055" y="382471"/>
                  <a:pt x="458574" y="388559"/>
                  <a:pt x="444440" y="392255"/>
                </a:cubicBezTo>
                <a:cubicBezTo>
                  <a:pt x="435309" y="394647"/>
                  <a:pt x="424871" y="394647"/>
                  <a:pt x="415304" y="393560"/>
                </a:cubicBezTo>
                <a:cubicBezTo>
                  <a:pt x="396822" y="391385"/>
                  <a:pt x="385733" y="375730"/>
                  <a:pt x="387689" y="357031"/>
                </a:cubicBezTo>
                <a:cubicBezTo>
                  <a:pt x="389646" y="340288"/>
                  <a:pt x="396822" y="325720"/>
                  <a:pt x="407259" y="312891"/>
                </a:cubicBezTo>
                <a:cubicBezTo>
                  <a:pt x="432917" y="281145"/>
                  <a:pt x="464228" y="258097"/>
                  <a:pt x="506192" y="254400"/>
                </a:cubicBezTo>
                <a:cubicBezTo>
                  <a:pt x="541200" y="251356"/>
                  <a:pt x="558594" y="273970"/>
                  <a:pt x="545331" y="306585"/>
                </a:cubicBezTo>
                <a:cubicBezTo>
                  <a:pt x="538373" y="323546"/>
                  <a:pt x="526631" y="338766"/>
                  <a:pt x="515760" y="356596"/>
                </a:cubicBezTo>
                <a:cubicBezTo>
                  <a:pt x="536199" y="383341"/>
                  <a:pt x="558594" y="412477"/>
                  <a:pt x="580339" y="440961"/>
                </a:cubicBezTo>
                <a:cubicBezTo>
                  <a:pt x="612736" y="421174"/>
                  <a:pt x="644482" y="401822"/>
                  <a:pt x="677315" y="381819"/>
                </a:cubicBezTo>
                <a:cubicBezTo>
                  <a:pt x="638611" y="298975"/>
                  <a:pt x="599473" y="215045"/>
                  <a:pt x="560551" y="131549"/>
                </a:cubicBezTo>
                <a:cubicBezTo>
                  <a:pt x="549463" y="133506"/>
                  <a:pt x="539460" y="136115"/>
                  <a:pt x="529023" y="136985"/>
                </a:cubicBezTo>
                <a:cubicBezTo>
                  <a:pt x="525110" y="137420"/>
                  <a:pt x="518587" y="135028"/>
                  <a:pt x="517282" y="132201"/>
                </a:cubicBezTo>
                <a:cubicBezTo>
                  <a:pt x="515977" y="129158"/>
                  <a:pt x="518369" y="122852"/>
                  <a:pt x="521196" y="120025"/>
                </a:cubicBezTo>
                <a:cubicBezTo>
                  <a:pt x="541635" y="99151"/>
                  <a:pt x="567075" y="87844"/>
                  <a:pt x="594906" y="80886"/>
                </a:cubicBezTo>
                <a:cubicBezTo>
                  <a:pt x="600560" y="79581"/>
                  <a:pt x="606431" y="78712"/>
                  <a:pt x="612084" y="78929"/>
                </a:cubicBezTo>
                <a:cubicBezTo>
                  <a:pt x="622086" y="79581"/>
                  <a:pt x="625348" y="85887"/>
                  <a:pt x="618607" y="93280"/>
                </a:cubicBezTo>
                <a:cubicBezTo>
                  <a:pt x="611214" y="101543"/>
                  <a:pt x="602300" y="108501"/>
                  <a:pt x="592732" y="116981"/>
                </a:cubicBezTo>
                <a:cubicBezTo>
                  <a:pt x="631219" y="199607"/>
                  <a:pt x="670357" y="283537"/>
                  <a:pt x="709278" y="366815"/>
                </a:cubicBezTo>
                <a:cubicBezTo>
                  <a:pt x="745373" y="354639"/>
                  <a:pt x="780380" y="342680"/>
                  <a:pt x="816909" y="330286"/>
                </a:cubicBezTo>
                <a:cubicBezTo>
                  <a:pt x="809299" y="295714"/>
                  <a:pt x="801254" y="259837"/>
                  <a:pt x="793643" y="225699"/>
                </a:cubicBezTo>
                <a:cubicBezTo>
                  <a:pt x="776249" y="223742"/>
                  <a:pt x="760375" y="222220"/>
                  <a:pt x="744720" y="220263"/>
                </a:cubicBezTo>
                <a:cubicBezTo>
                  <a:pt x="741459" y="219828"/>
                  <a:pt x="738414" y="218741"/>
                  <a:pt x="735370" y="217436"/>
                </a:cubicBezTo>
                <a:cubicBezTo>
                  <a:pt x="703624" y="205043"/>
                  <a:pt x="697319" y="177863"/>
                  <a:pt x="721237" y="153510"/>
                </a:cubicBezTo>
                <a:cubicBezTo>
                  <a:pt x="741676" y="132419"/>
                  <a:pt x="767986" y="122634"/>
                  <a:pt x="796253" y="117633"/>
                </a:cubicBezTo>
                <a:cubicBezTo>
                  <a:pt x="818213" y="113719"/>
                  <a:pt x="840174" y="113719"/>
                  <a:pt x="861701" y="121330"/>
                </a:cubicBezTo>
                <a:cubicBezTo>
                  <a:pt x="895403" y="133723"/>
                  <a:pt x="902579" y="162207"/>
                  <a:pt x="876052" y="186561"/>
                </a:cubicBezTo>
                <a:cubicBezTo>
                  <a:pt x="862571" y="198954"/>
                  <a:pt x="845393" y="207435"/>
                  <a:pt x="828433" y="218741"/>
                </a:cubicBezTo>
                <a:cubicBezTo>
                  <a:pt x="835826" y="252009"/>
                  <a:pt x="843653" y="287668"/>
                  <a:pt x="851481" y="322458"/>
                </a:cubicBezTo>
                <a:cubicBezTo>
                  <a:pt x="889533" y="318327"/>
                  <a:pt x="926496" y="314413"/>
                  <a:pt x="964113" y="310282"/>
                </a:cubicBezTo>
                <a:cubicBezTo>
                  <a:pt x="964113" y="218741"/>
                  <a:pt x="964113" y="126331"/>
                  <a:pt x="964113" y="33920"/>
                </a:cubicBezTo>
                <a:cubicBezTo>
                  <a:pt x="953893" y="31093"/>
                  <a:pt x="943240" y="28919"/>
                  <a:pt x="933237" y="25222"/>
                </a:cubicBezTo>
                <a:cubicBezTo>
                  <a:pt x="929541" y="23918"/>
                  <a:pt x="925192" y="19352"/>
                  <a:pt x="924540" y="15656"/>
                </a:cubicBezTo>
                <a:cubicBezTo>
                  <a:pt x="924105" y="13264"/>
                  <a:pt x="929541" y="8045"/>
                  <a:pt x="933020" y="7393"/>
                </a:cubicBezTo>
                <a:cubicBezTo>
                  <a:pt x="948458" y="4349"/>
                  <a:pt x="963461" y="0"/>
                  <a:pt x="978247" y="0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44A0F91-FFEB-4157-BFCF-8133511A5838}"/>
              </a:ext>
            </a:extLst>
          </p:cNvPr>
          <p:cNvGrpSpPr/>
          <p:nvPr/>
        </p:nvGrpSpPr>
        <p:grpSpPr>
          <a:xfrm rot="180311">
            <a:off x="6522382" y="3832884"/>
            <a:ext cx="4487019" cy="2363054"/>
            <a:chOff x="6261723" y="3831480"/>
            <a:chExt cx="4958557" cy="2611386"/>
          </a:xfrm>
        </p:grpSpPr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5C10C7B5-4EF2-4178-88C9-ED91059F5036}"/>
                </a:ext>
              </a:extLst>
            </p:cNvPr>
            <p:cNvSpPr/>
            <p:nvPr/>
          </p:nvSpPr>
          <p:spPr>
            <a:xfrm>
              <a:off x="6261723" y="3831480"/>
              <a:ext cx="4958557" cy="2611386"/>
            </a:xfrm>
            <a:custGeom>
              <a:avLst/>
              <a:gdLst>
                <a:gd name="connsiteX0" fmla="*/ 654663 w 4958557"/>
                <a:gd name="connsiteY0" fmla="*/ 2401711 h 2611386"/>
                <a:gd name="connsiteX1" fmla="*/ 648901 w 4958557"/>
                <a:gd name="connsiteY1" fmla="*/ 2405168 h 2611386"/>
                <a:gd name="connsiteX2" fmla="*/ 652646 w 4958557"/>
                <a:gd name="connsiteY2" fmla="*/ 2404880 h 2611386"/>
                <a:gd name="connsiteX3" fmla="*/ 656968 w 4958557"/>
                <a:gd name="connsiteY3" fmla="*/ 2404592 h 2611386"/>
                <a:gd name="connsiteX4" fmla="*/ 654663 w 4958557"/>
                <a:gd name="connsiteY4" fmla="*/ 2401711 h 2611386"/>
                <a:gd name="connsiteX5" fmla="*/ 1578144 w 4958557"/>
                <a:gd name="connsiteY5" fmla="*/ 2184167 h 2611386"/>
                <a:gd name="connsiteX6" fmla="*/ 1568059 w 4958557"/>
                <a:gd name="connsiteY6" fmla="*/ 2190794 h 2611386"/>
                <a:gd name="connsiteX7" fmla="*/ 1572381 w 4958557"/>
                <a:gd name="connsiteY7" fmla="*/ 2191082 h 2611386"/>
                <a:gd name="connsiteX8" fmla="*/ 1572093 w 4958557"/>
                <a:gd name="connsiteY8" fmla="*/ 2189641 h 2611386"/>
                <a:gd name="connsiteX9" fmla="*/ 1572669 w 4958557"/>
                <a:gd name="connsiteY9" fmla="*/ 2189065 h 2611386"/>
                <a:gd name="connsiteX10" fmla="*/ 1578144 w 4958557"/>
                <a:gd name="connsiteY10" fmla="*/ 2184167 h 2611386"/>
                <a:gd name="connsiteX11" fmla="*/ 2645404 w 4958557"/>
                <a:gd name="connsiteY11" fmla="*/ 1885369 h 2611386"/>
                <a:gd name="connsiteX12" fmla="*/ 2648285 w 4958557"/>
                <a:gd name="connsiteY12" fmla="*/ 1888538 h 2611386"/>
                <a:gd name="connsiteX13" fmla="*/ 2646556 w 4958557"/>
                <a:gd name="connsiteY13" fmla="*/ 1891132 h 2611386"/>
                <a:gd name="connsiteX14" fmla="*/ 2643387 w 4958557"/>
                <a:gd name="connsiteY14" fmla="*/ 1888827 h 2611386"/>
                <a:gd name="connsiteX15" fmla="*/ 2645404 w 4958557"/>
                <a:gd name="connsiteY15" fmla="*/ 1885369 h 2611386"/>
                <a:gd name="connsiteX16" fmla="*/ 2687472 w 4958557"/>
                <a:gd name="connsiteY16" fmla="*/ 1871826 h 2611386"/>
                <a:gd name="connsiteX17" fmla="*/ 2689489 w 4958557"/>
                <a:gd name="connsiteY17" fmla="*/ 1873555 h 2611386"/>
                <a:gd name="connsiteX18" fmla="*/ 2685743 w 4958557"/>
                <a:gd name="connsiteY18" fmla="*/ 1877589 h 2611386"/>
                <a:gd name="connsiteX19" fmla="*/ 2683438 w 4958557"/>
                <a:gd name="connsiteY19" fmla="*/ 1875284 h 2611386"/>
                <a:gd name="connsiteX20" fmla="*/ 2687472 w 4958557"/>
                <a:gd name="connsiteY20" fmla="*/ 1871826 h 2611386"/>
                <a:gd name="connsiteX21" fmla="*/ 2733285 w 4958557"/>
                <a:gd name="connsiteY21" fmla="*/ 1860877 h 2611386"/>
                <a:gd name="connsiteX22" fmla="*/ 2724353 w 4958557"/>
                <a:gd name="connsiteY22" fmla="*/ 1865776 h 2611386"/>
                <a:gd name="connsiteX23" fmla="*/ 2724353 w 4958557"/>
                <a:gd name="connsiteY23" fmla="*/ 1863759 h 2611386"/>
                <a:gd name="connsiteX24" fmla="*/ 2733285 w 4958557"/>
                <a:gd name="connsiteY24" fmla="*/ 1860877 h 2611386"/>
                <a:gd name="connsiteX25" fmla="*/ 296220 w 4958557"/>
                <a:gd name="connsiteY25" fmla="*/ 1811605 h 2611386"/>
                <a:gd name="connsiteX26" fmla="*/ 280084 w 4958557"/>
                <a:gd name="connsiteY26" fmla="*/ 1819673 h 2611386"/>
                <a:gd name="connsiteX27" fmla="*/ 296220 w 4958557"/>
                <a:gd name="connsiteY27" fmla="*/ 1811605 h 2611386"/>
                <a:gd name="connsiteX28" fmla="*/ 2848540 w 4958557"/>
                <a:gd name="connsiteY28" fmla="*/ 1800656 h 2611386"/>
                <a:gd name="connsiteX29" fmla="*/ 2848252 w 4958557"/>
                <a:gd name="connsiteY29" fmla="*/ 1808724 h 2611386"/>
                <a:gd name="connsiteX30" fmla="*/ 2843066 w 4958557"/>
                <a:gd name="connsiteY30" fmla="*/ 1808724 h 2611386"/>
                <a:gd name="connsiteX31" fmla="*/ 2839896 w 4958557"/>
                <a:gd name="connsiteY31" fmla="*/ 1802385 h 2611386"/>
                <a:gd name="connsiteX32" fmla="*/ 2848540 w 4958557"/>
                <a:gd name="connsiteY32" fmla="*/ 1800656 h 2611386"/>
                <a:gd name="connsiteX33" fmla="*/ 330220 w 4958557"/>
                <a:gd name="connsiteY33" fmla="*/ 1800368 h 2611386"/>
                <a:gd name="connsiteX34" fmla="*/ 332526 w 4958557"/>
                <a:gd name="connsiteY34" fmla="*/ 1802961 h 2611386"/>
                <a:gd name="connsiteX35" fmla="*/ 328204 w 4958557"/>
                <a:gd name="connsiteY35" fmla="*/ 1804690 h 2611386"/>
                <a:gd name="connsiteX36" fmla="*/ 326763 w 4958557"/>
                <a:gd name="connsiteY36" fmla="*/ 1802673 h 2611386"/>
                <a:gd name="connsiteX37" fmla="*/ 330220 w 4958557"/>
                <a:gd name="connsiteY37" fmla="*/ 1800368 h 2611386"/>
                <a:gd name="connsiteX38" fmla="*/ 394223 w 4958557"/>
                <a:gd name="connsiteY38" fmla="*/ 1784305 h 2611386"/>
                <a:gd name="connsiteX39" fmla="*/ 399662 w 4958557"/>
                <a:gd name="connsiteY39" fmla="*/ 1785385 h 2611386"/>
                <a:gd name="connsiteX40" fmla="*/ 389865 w 4958557"/>
                <a:gd name="connsiteY40" fmla="*/ 1789131 h 2611386"/>
                <a:gd name="connsiteX41" fmla="*/ 389865 w 4958557"/>
                <a:gd name="connsiteY41" fmla="*/ 1786250 h 2611386"/>
                <a:gd name="connsiteX42" fmla="*/ 394223 w 4958557"/>
                <a:gd name="connsiteY42" fmla="*/ 1784305 h 2611386"/>
                <a:gd name="connsiteX43" fmla="*/ 2920287 w 4958557"/>
                <a:gd name="connsiteY43" fmla="*/ 1779910 h 2611386"/>
                <a:gd name="connsiteX44" fmla="*/ 2922880 w 4958557"/>
                <a:gd name="connsiteY44" fmla="*/ 1781062 h 2611386"/>
                <a:gd name="connsiteX45" fmla="*/ 2919999 w 4958557"/>
                <a:gd name="connsiteY45" fmla="*/ 1784232 h 2611386"/>
                <a:gd name="connsiteX46" fmla="*/ 2917406 w 4958557"/>
                <a:gd name="connsiteY46" fmla="*/ 1783079 h 2611386"/>
                <a:gd name="connsiteX47" fmla="*/ 2920287 w 4958557"/>
                <a:gd name="connsiteY47" fmla="*/ 1779910 h 2611386"/>
                <a:gd name="connsiteX48" fmla="*/ 492441 w 4958557"/>
                <a:gd name="connsiteY48" fmla="*/ 1760893 h 2611386"/>
                <a:gd name="connsiteX49" fmla="*/ 480916 w 4958557"/>
                <a:gd name="connsiteY49" fmla="*/ 1763198 h 2611386"/>
                <a:gd name="connsiteX50" fmla="*/ 492441 w 4958557"/>
                <a:gd name="connsiteY50" fmla="*/ 1760893 h 2611386"/>
                <a:gd name="connsiteX51" fmla="*/ 2904151 w 4958557"/>
                <a:gd name="connsiteY51" fmla="*/ 1758012 h 2611386"/>
                <a:gd name="connsiteX52" fmla="*/ 2895795 w 4958557"/>
                <a:gd name="connsiteY52" fmla="*/ 1764639 h 2611386"/>
                <a:gd name="connsiteX53" fmla="*/ 2894066 w 4958557"/>
                <a:gd name="connsiteY53" fmla="*/ 1760894 h 2611386"/>
                <a:gd name="connsiteX54" fmla="*/ 2904151 w 4958557"/>
                <a:gd name="connsiteY54" fmla="*/ 1758012 h 2611386"/>
                <a:gd name="connsiteX55" fmla="*/ 2883694 w 4958557"/>
                <a:gd name="connsiteY55" fmla="*/ 1757436 h 2611386"/>
                <a:gd name="connsiteX56" fmla="*/ 2861507 w 4958557"/>
                <a:gd name="connsiteY56" fmla="*/ 1766656 h 2611386"/>
                <a:gd name="connsiteX57" fmla="*/ 2883694 w 4958557"/>
                <a:gd name="connsiteY57" fmla="*/ 1757436 h 2611386"/>
                <a:gd name="connsiteX58" fmla="*/ 3096771 w 4958557"/>
                <a:gd name="connsiteY58" fmla="*/ 1727974 h 2611386"/>
                <a:gd name="connsiteX59" fmla="*/ 3102678 w 4958557"/>
                <a:gd name="connsiteY59" fmla="*/ 1730063 h 2611386"/>
                <a:gd name="connsiteX60" fmla="*/ 3117372 w 4958557"/>
                <a:gd name="connsiteY60" fmla="*/ 1729487 h 2611386"/>
                <a:gd name="connsiteX61" fmla="*/ 3102101 w 4958557"/>
                <a:gd name="connsiteY61" fmla="*/ 1732368 h 2611386"/>
                <a:gd name="connsiteX62" fmla="*/ 3090864 w 4958557"/>
                <a:gd name="connsiteY62" fmla="*/ 1730639 h 2611386"/>
                <a:gd name="connsiteX63" fmla="*/ 3096771 w 4958557"/>
                <a:gd name="connsiteY63" fmla="*/ 1727974 h 2611386"/>
                <a:gd name="connsiteX64" fmla="*/ 2998660 w 4958557"/>
                <a:gd name="connsiteY64" fmla="*/ 1724588 h 2611386"/>
                <a:gd name="connsiteX65" fmla="*/ 2999813 w 4958557"/>
                <a:gd name="connsiteY65" fmla="*/ 1727757 h 2611386"/>
                <a:gd name="connsiteX66" fmla="*/ 2978203 w 4958557"/>
                <a:gd name="connsiteY66" fmla="*/ 1732368 h 2611386"/>
                <a:gd name="connsiteX67" fmla="*/ 2971575 w 4958557"/>
                <a:gd name="connsiteY67" fmla="*/ 1734961 h 2611386"/>
                <a:gd name="connsiteX68" fmla="*/ 2966389 w 4958557"/>
                <a:gd name="connsiteY68" fmla="*/ 1742453 h 2611386"/>
                <a:gd name="connsiteX69" fmla="*/ 2949389 w 4958557"/>
                <a:gd name="connsiteY69" fmla="*/ 1758876 h 2611386"/>
                <a:gd name="connsiteX70" fmla="*/ 2942185 w 4958557"/>
                <a:gd name="connsiteY70" fmla="*/ 1763487 h 2611386"/>
                <a:gd name="connsiteX71" fmla="*/ 2939016 w 4958557"/>
                <a:gd name="connsiteY71" fmla="*/ 1760317 h 2611386"/>
                <a:gd name="connsiteX72" fmla="*/ 2930372 w 4958557"/>
                <a:gd name="connsiteY72" fmla="*/ 1763198 h 2611386"/>
                <a:gd name="connsiteX73" fmla="*/ 2920575 w 4958557"/>
                <a:gd name="connsiteY73" fmla="*/ 1760893 h 2611386"/>
                <a:gd name="connsiteX74" fmla="*/ 2908185 w 4958557"/>
                <a:gd name="connsiteY74" fmla="*/ 1760893 h 2611386"/>
                <a:gd name="connsiteX75" fmla="*/ 2924033 w 4958557"/>
                <a:gd name="connsiteY75" fmla="*/ 1756283 h 2611386"/>
                <a:gd name="connsiteX76" fmla="*/ 2927778 w 4958557"/>
                <a:gd name="connsiteY76" fmla="*/ 1756283 h 2611386"/>
                <a:gd name="connsiteX77" fmla="*/ 2939592 w 4958557"/>
                <a:gd name="connsiteY77" fmla="*/ 1748791 h 2611386"/>
                <a:gd name="connsiteX78" fmla="*/ 2961490 w 4958557"/>
                <a:gd name="connsiteY78" fmla="*/ 1739283 h 2611386"/>
                <a:gd name="connsiteX79" fmla="*/ 2968694 w 4958557"/>
                <a:gd name="connsiteY79" fmla="*/ 1734385 h 2611386"/>
                <a:gd name="connsiteX80" fmla="*/ 2979067 w 4958557"/>
                <a:gd name="connsiteY80" fmla="*/ 1730639 h 2611386"/>
                <a:gd name="connsiteX81" fmla="*/ 2998660 w 4958557"/>
                <a:gd name="connsiteY81" fmla="*/ 1724588 h 2611386"/>
                <a:gd name="connsiteX82" fmla="*/ 3116220 w 4958557"/>
                <a:gd name="connsiteY82" fmla="*/ 1712774 h 2611386"/>
                <a:gd name="connsiteX83" fmla="*/ 3118237 w 4958557"/>
                <a:gd name="connsiteY83" fmla="*/ 1715944 h 2611386"/>
                <a:gd name="connsiteX84" fmla="*/ 3115356 w 4958557"/>
                <a:gd name="connsiteY84" fmla="*/ 1717961 h 2611386"/>
                <a:gd name="connsiteX85" fmla="*/ 3113050 w 4958557"/>
                <a:gd name="connsiteY85" fmla="*/ 1715944 h 2611386"/>
                <a:gd name="connsiteX86" fmla="*/ 3116220 w 4958557"/>
                <a:gd name="connsiteY86" fmla="*/ 1712774 h 2611386"/>
                <a:gd name="connsiteX87" fmla="*/ 3108728 w 4958557"/>
                <a:gd name="connsiteY87" fmla="*/ 1709893 h 2611386"/>
                <a:gd name="connsiteX88" fmla="*/ 3086830 w 4958557"/>
                <a:gd name="connsiteY88" fmla="*/ 1719113 h 2611386"/>
                <a:gd name="connsiteX89" fmla="*/ 3108728 w 4958557"/>
                <a:gd name="connsiteY89" fmla="*/ 1709893 h 2611386"/>
                <a:gd name="connsiteX90" fmla="*/ 3167221 w 4958557"/>
                <a:gd name="connsiteY90" fmla="*/ 1700096 h 2611386"/>
                <a:gd name="connsiteX91" fmla="*/ 3155695 w 4958557"/>
                <a:gd name="connsiteY91" fmla="*/ 1716232 h 2611386"/>
                <a:gd name="connsiteX92" fmla="*/ 3134949 w 4958557"/>
                <a:gd name="connsiteY92" fmla="*/ 1730927 h 2611386"/>
                <a:gd name="connsiteX93" fmla="*/ 3128898 w 4958557"/>
                <a:gd name="connsiteY93" fmla="*/ 1728621 h 2611386"/>
                <a:gd name="connsiteX94" fmla="*/ 3132932 w 4958557"/>
                <a:gd name="connsiteY94" fmla="*/ 1724299 h 2611386"/>
                <a:gd name="connsiteX95" fmla="*/ 3151949 w 4958557"/>
                <a:gd name="connsiteY95" fmla="*/ 1715655 h 2611386"/>
                <a:gd name="connsiteX96" fmla="*/ 3167221 w 4958557"/>
                <a:gd name="connsiteY96" fmla="*/ 1700096 h 2611386"/>
                <a:gd name="connsiteX97" fmla="*/ 3237526 w 4958557"/>
                <a:gd name="connsiteY97" fmla="*/ 1678702 h 2611386"/>
                <a:gd name="connsiteX98" fmla="*/ 3242136 w 4958557"/>
                <a:gd name="connsiteY98" fmla="*/ 1678774 h 2611386"/>
                <a:gd name="connsiteX99" fmla="*/ 3236085 w 4958557"/>
                <a:gd name="connsiteY99" fmla="*/ 1686842 h 2611386"/>
                <a:gd name="connsiteX100" fmla="*/ 3225424 w 4958557"/>
                <a:gd name="connsiteY100" fmla="*/ 1687418 h 2611386"/>
                <a:gd name="connsiteX101" fmla="*/ 3232916 w 4958557"/>
                <a:gd name="connsiteY101" fmla="*/ 1682520 h 2611386"/>
                <a:gd name="connsiteX102" fmla="*/ 3237526 w 4958557"/>
                <a:gd name="connsiteY102" fmla="*/ 1678702 h 2611386"/>
                <a:gd name="connsiteX103" fmla="*/ 3256831 w 4958557"/>
                <a:gd name="connsiteY103" fmla="*/ 1678198 h 2611386"/>
                <a:gd name="connsiteX104" fmla="*/ 3258272 w 4958557"/>
                <a:gd name="connsiteY104" fmla="*/ 1680215 h 2611386"/>
                <a:gd name="connsiteX105" fmla="*/ 3253662 w 4958557"/>
                <a:gd name="connsiteY105" fmla="*/ 1682520 h 2611386"/>
                <a:gd name="connsiteX106" fmla="*/ 3253085 w 4958557"/>
                <a:gd name="connsiteY106" fmla="*/ 1679927 h 2611386"/>
                <a:gd name="connsiteX107" fmla="*/ 3256831 w 4958557"/>
                <a:gd name="connsiteY107" fmla="*/ 1678198 h 2611386"/>
                <a:gd name="connsiteX108" fmla="*/ 3359409 w 4958557"/>
                <a:gd name="connsiteY108" fmla="*/ 1641316 h 2611386"/>
                <a:gd name="connsiteX109" fmla="*/ 3362002 w 4958557"/>
                <a:gd name="connsiteY109" fmla="*/ 1642469 h 2611386"/>
                <a:gd name="connsiteX110" fmla="*/ 3359409 w 4958557"/>
                <a:gd name="connsiteY110" fmla="*/ 1645350 h 2611386"/>
                <a:gd name="connsiteX111" fmla="*/ 3357392 w 4958557"/>
                <a:gd name="connsiteY111" fmla="*/ 1643909 h 2611386"/>
                <a:gd name="connsiteX112" fmla="*/ 3359409 w 4958557"/>
                <a:gd name="connsiteY112" fmla="*/ 1641316 h 2611386"/>
                <a:gd name="connsiteX113" fmla="*/ 3527104 w 4958557"/>
                <a:gd name="connsiteY113" fmla="*/ 1566689 h 2611386"/>
                <a:gd name="connsiteX114" fmla="*/ 3518460 w 4958557"/>
                <a:gd name="connsiteY114" fmla="*/ 1573028 h 2611386"/>
                <a:gd name="connsiteX115" fmla="*/ 3527104 w 4958557"/>
                <a:gd name="connsiteY115" fmla="*/ 1566689 h 2611386"/>
                <a:gd name="connsiteX116" fmla="*/ 421560 w 4958557"/>
                <a:gd name="connsiteY116" fmla="*/ 1415417 h 2611386"/>
                <a:gd name="connsiteX117" fmla="*/ 399085 w 4958557"/>
                <a:gd name="connsiteY117" fmla="*/ 1424926 h 2611386"/>
                <a:gd name="connsiteX118" fmla="*/ 421560 w 4958557"/>
                <a:gd name="connsiteY118" fmla="*/ 1415417 h 2611386"/>
                <a:gd name="connsiteX119" fmla="*/ 4146311 w 4958557"/>
                <a:gd name="connsiteY119" fmla="*/ 1398705 h 2611386"/>
                <a:gd name="connsiteX120" fmla="*/ 4131904 w 4958557"/>
                <a:gd name="connsiteY120" fmla="*/ 1404756 h 2611386"/>
                <a:gd name="connsiteX121" fmla="*/ 4146311 w 4958557"/>
                <a:gd name="connsiteY121" fmla="*/ 1398705 h 2611386"/>
                <a:gd name="connsiteX122" fmla="*/ 4112348 w 4958557"/>
                <a:gd name="connsiteY122" fmla="*/ 1396255 h 2611386"/>
                <a:gd name="connsiteX123" fmla="*/ 4124413 w 4958557"/>
                <a:gd name="connsiteY123" fmla="*/ 1396975 h 2611386"/>
                <a:gd name="connsiteX124" fmla="*/ 4102803 w 4958557"/>
                <a:gd name="connsiteY124" fmla="*/ 1404179 h 2611386"/>
                <a:gd name="connsiteX125" fmla="*/ 4103091 w 4958557"/>
                <a:gd name="connsiteY125" fmla="*/ 1402450 h 2611386"/>
                <a:gd name="connsiteX126" fmla="*/ 4112348 w 4958557"/>
                <a:gd name="connsiteY126" fmla="*/ 1396255 h 2611386"/>
                <a:gd name="connsiteX127" fmla="*/ 660714 w 4958557"/>
                <a:gd name="connsiteY127" fmla="*/ 1343094 h 2611386"/>
                <a:gd name="connsiteX128" fmla="*/ 661578 w 4958557"/>
                <a:gd name="connsiteY128" fmla="*/ 1352891 h 2611386"/>
                <a:gd name="connsiteX129" fmla="*/ 657544 w 4958557"/>
                <a:gd name="connsiteY129" fmla="*/ 1350586 h 2611386"/>
                <a:gd name="connsiteX130" fmla="*/ 651493 w 4958557"/>
                <a:gd name="connsiteY130" fmla="*/ 1347416 h 2611386"/>
                <a:gd name="connsiteX131" fmla="*/ 640544 w 4958557"/>
                <a:gd name="connsiteY131" fmla="*/ 1347992 h 2611386"/>
                <a:gd name="connsiteX132" fmla="*/ 660714 w 4958557"/>
                <a:gd name="connsiteY132" fmla="*/ 1343094 h 2611386"/>
                <a:gd name="connsiteX133" fmla="*/ 638383 w 4958557"/>
                <a:gd name="connsiteY133" fmla="*/ 1336791 h 2611386"/>
                <a:gd name="connsiteX134" fmla="*/ 646307 w 4958557"/>
                <a:gd name="connsiteY134" fmla="*/ 1339060 h 2611386"/>
                <a:gd name="connsiteX135" fmla="*/ 632188 w 4958557"/>
                <a:gd name="connsiteY135" fmla="*/ 1341653 h 2611386"/>
                <a:gd name="connsiteX136" fmla="*/ 638383 w 4958557"/>
                <a:gd name="connsiteY136" fmla="*/ 1336791 h 2611386"/>
                <a:gd name="connsiteX137" fmla="*/ 617493 w 4958557"/>
                <a:gd name="connsiteY137" fmla="*/ 1327823 h 2611386"/>
                <a:gd name="connsiteX138" fmla="*/ 610578 w 4958557"/>
                <a:gd name="connsiteY138" fmla="*/ 1335891 h 2611386"/>
                <a:gd name="connsiteX139" fmla="*/ 617493 w 4958557"/>
                <a:gd name="connsiteY139" fmla="*/ 1327823 h 2611386"/>
                <a:gd name="connsiteX140" fmla="*/ 724681 w 4958557"/>
                <a:gd name="connsiteY140" fmla="*/ 1321195 h 2611386"/>
                <a:gd name="connsiteX141" fmla="*/ 726986 w 4958557"/>
                <a:gd name="connsiteY141" fmla="*/ 1322924 h 2611386"/>
                <a:gd name="connsiteX142" fmla="*/ 724104 w 4958557"/>
                <a:gd name="connsiteY142" fmla="*/ 1328975 h 2611386"/>
                <a:gd name="connsiteX143" fmla="*/ 698748 w 4958557"/>
                <a:gd name="connsiteY143" fmla="*/ 1337331 h 2611386"/>
                <a:gd name="connsiteX144" fmla="*/ 690969 w 4958557"/>
                <a:gd name="connsiteY144" fmla="*/ 1338195 h 2611386"/>
                <a:gd name="connsiteX145" fmla="*/ 694138 w 4958557"/>
                <a:gd name="connsiteY145" fmla="*/ 1336467 h 2611386"/>
                <a:gd name="connsiteX146" fmla="*/ 686647 w 4958557"/>
                <a:gd name="connsiteY146" fmla="*/ 1339924 h 2611386"/>
                <a:gd name="connsiteX147" fmla="*/ 697308 w 4958557"/>
                <a:gd name="connsiteY147" fmla="*/ 1331568 h 2611386"/>
                <a:gd name="connsiteX148" fmla="*/ 701918 w 4958557"/>
                <a:gd name="connsiteY148" fmla="*/ 1327246 h 2611386"/>
                <a:gd name="connsiteX149" fmla="*/ 703359 w 4958557"/>
                <a:gd name="connsiteY149" fmla="*/ 1328687 h 2611386"/>
                <a:gd name="connsiteX150" fmla="*/ 702206 w 4958557"/>
                <a:gd name="connsiteY150" fmla="*/ 1332144 h 2611386"/>
                <a:gd name="connsiteX151" fmla="*/ 724681 w 4958557"/>
                <a:gd name="connsiteY151" fmla="*/ 1321195 h 2611386"/>
                <a:gd name="connsiteX152" fmla="*/ 866732 w 4958557"/>
                <a:gd name="connsiteY152" fmla="*/ 1271924 h 2611386"/>
                <a:gd name="connsiteX153" fmla="*/ 870766 w 4958557"/>
                <a:gd name="connsiteY153" fmla="*/ 1275094 h 2611386"/>
                <a:gd name="connsiteX154" fmla="*/ 866444 w 4958557"/>
                <a:gd name="connsiteY154" fmla="*/ 1278551 h 2611386"/>
                <a:gd name="connsiteX155" fmla="*/ 862698 w 4958557"/>
                <a:gd name="connsiteY155" fmla="*/ 1275094 h 2611386"/>
                <a:gd name="connsiteX156" fmla="*/ 866732 w 4958557"/>
                <a:gd name="connsiteY156" fmla="*/ 1271924 h 2611386"/>
                <a:gd name="connsiteX157" fmla="*/ 948275 w 4958557"/>
                <a:gd name="connsiteY157" fmla="*/ 1244263 h 2611386"/>
                <a:gd name="connsiteX158" fmla="*/ 960665 w 4958557"/>
                <a:gd name="connsiteY158" fmla="*/ 1245415 h 2611386"/>
                <a:gd name="connsiteX159" fmla="*/ 953461 w 4958557"/>
                <a:gd name="connsiteY159" fmla="*/ 1251178 h 2611386"/>
                <a:gd name="connsiteX160" fmla="*/ 896698 w 4958557"/>
                <a:gd name="connsiteY160" fmla="*/ 1267890 h 2611386"/>
                <a:gd name="connsiteX161" fmla="*/ 893817 w 4958557"/>
                <a:gd name="connsiteY161" fmla="*/ 1275094 h 2611386"/>
                <a:gd name="connsiteX162" fmla="*/ 875664 w 4958557"/>
                <a:gd name="connsiteY162" fmla="*/ 1282297 h 2611386"/>
                <a:gd name="connsiteX163" fmla="*/ 884884 w 4958557"/>
                <a:gd name="connsiteY163" fmla="*/ 1271348 h 2611386"/>
                <a:gd name="connsiteX164" fmla="*/ 877681 w 4958557"/>
                <a:gd name="connsiteY164" fmla="*/ 1273365 h 2611386"/>
                <a:gd name="connsiteX165" fmla="*/ 873359 w 4958557"/>
                <a:gd name="connsiteY165" fmla="*/ 1272788 h 2611386"/>
                <a:gd name="connsiteX166" fmla="*/ 898139 w 4958557"/>
                <a:gd name="connsiteY166" fmla="*/ 1261263 h 2611386"/>
                <a:gd name="connsiteX167" fmla="*/ 948275 w 4958557"/>
                <a:gd name="connsiteY167" fmla="*/ 1244263 h 2611386"/>
                <a:gd name="connsiteX168" fmla="*/ 1019913 w 4958557"/>
                <a:gd name="connsiteY168" fmla="*/ 1221104 h 2611386"/>
                <a:gd name="connsiteX169" fmla="*/ 1024920 w 4958557"/>
                <a:gd name="connsiteY169" fmla="*/ 1223229 h 2611386"/>
                <a:gd name="connsiteX170" fmla="*/ 1017140 w 4958557"/>
                <a:gd name="connsiteY170" fmla="*/ 1231296 h 2611386"/>
                <a:gd name="connsiteX171" fmla="*/ 960665 w 4958557"/>
                <a:gd name="connsiteY171" fmla="*/ 1245127 h 2611386"/>
                <a:gd name="connsiteX172" fmla="*/ 980258 w 4958557"/>
                <a:gd name="connsiteY172" fmla="*/ 1233890 h 2611386"/>
                <a:gd name="connsiteX173" fmla="*/ 1013394 w 4958557"/>
                <a:gd name="connsiteY173" fmla="*/ 1223517 h 2611386"/>
                <a:gd name="connsiteX174" fmla="*/ 1019913 w 4958557"/>
                <a:gd name="connsiteY174" fmla="*/ 1221104 h 2611386"/>
                <a:gd name="connsiteX175" fmla="*/ 1038354 w 4958557"/>
                <a:gd name="connsiteY175" fmla="*/ 1194127 h 2611386"/>
                <a:gd name="connsiteX176" fmla="*/ 1045377 w 4958557"/>
                <a:gd name="connsiteY176" fmla="*/ 1196144 h 2611386"/>
                <a:gd name="connsiteX177" fmla="*/ 1032411 w 4958557"/>
                <a:gd name="connsiteY177" fmla="*/ 1199889 h 2611386"/>
                <a:gd name="connsiteX178" fmla="*/ 1038354 w 4958557"/>
                <a:gd name="connsiteY178" fmla="*/ 1194127 h 2611386"/>
                <a:gd name="connsiteX179" fmla="*/ 1040191 w 4958557"/>
                <a:gd name="connsiteY179" fmla="*/ 1182313 h 2611386"/>
                <a:gd name="connsiteX180" fmla="*/ 1037310 w 4958557"/>
                <a:gd name="connsiteY180" fmla="*/ 1186059 h 2611386"/>
                <a:gd name="connsiteX181" fmla="*/ 1033852 w 4958557"/>
                <a:gd name="connsiteY181" fmla="*/ 1185194 h 2611386"/>
                <a:gd name="connsiteX182" fmla="*/ 1040191 w 4958557"/>
                <a:gd name="connsiteY182" fmla="*/ 1182313 h 2611386"/>
                <a:gd name="connsiteX183" fmla="*/ 1118672 w 4958557"/>
                <a:gd name="connsiteY183" fmla="*/ 1173562 h 2611386"/>
                <a:gd name="connsiteX184" fmla="*/ 1130954 w 4958557"/>
                <a:gd name="connsiteY184" fmla="*/ 1174246 h 2611386"/>
                <a:gd name="connsiteX185" fmla="*/ 1106174 w 4958557"/>
                <a:gd name="connsiteY185" fmla="*/ 1182314 h 2611386"/>
                <a:gd name="connsiteX186" fmla="*/ 1103869 w 4958557"/>
                <a:gd name="connsiteY186" fmla="*/ 1179144 h 2611386"/>
                <a:gd name="connsiteX187" fmla="*/ 1107903 w 4958557"/>
                <a:gd name="connsiteY187" fmla="*/ 1173958 h 2611386"/>
                <a:gd name="connsiteX188" fmla="*/ 1118672 w 4958557"/>
                <a:gd name="connsiteY188" fmla="*/ 1173562 h 2611386"/>
                <a:gd name="connsiteX189" fmla="*/ 1142191 w 4958557"/>
                <a:gd name="connsiteY189" fmla="*/ 1167619 h 2611386"/>
                <a:gd name="connsiteX190" fmla="*/ 1145072 w 4958557"/>
                <a:gd name="connsiteY190" fmla="*/ 1169348 h 2611386"/>
                <a:gd name="connsiteX191" fmla="*/ 1141615 w 4958557"/>
                <a:gd name="connsiteY191" fmla="*/ 1172229 h 2611386"/>
                <a:gd name="connsiteX192" fmla="*/ 1139598 w 4958557"/>
                <a:gd name="connsiteY192" fmla="*/ 1170500 h 2611386"/>
                <a:gd name="connsiteX193" fmla="*/ 1142191 w 4958557"/>
                <a:gd name="connsiteY193" fmla="*/ 1167619 h 2611386"/>
                <a:gd name="connsiteX194" fmla="*/ 1089029 w 4958557"/>
                <a:gd name="connsiteY194" fmla="*/ 1167439 h 2611386"/>
                <a:gd name="connsiteX195" fmla="*/ 1100987 w 4958557"/>
                <a:gd name="connsiteY195" fmla="*/ 1168195 h 2611386"/>
                <a:gd name="connsiteX196" fmla="*/ 1077072 w 4958557"/>
                <a:gd name="connsiteY196" fmla="*/ 1172517 h 2611386"/>
                <a:gd name="connsiteX197" fmla="*/ 1089029 w 4958557"/>
                <a:gd name="connsiteY197" fmla="*/ 1167439 h 2611386"/>
                <a:gd name="connsiteX198" fmla="*/ 1186600 w 4958557"/>
                <a:gd name="connsiteY198" fmla="*/ 1161820 h 2611386"/>
                <a:gd name="connsiteX199" fmla="*/ 1193480 w 4958557"/>
                <a:gd name="connsiteY199" fmla="*/ 1161855 h 2611386"/>
                <a:gd name="connsiteX200" fmla="*/ 1193480 w 4958557"/>
                <a:gd name="connsiteY200" fmla="*/ 1164161 h 2611386"/>
                <a:gd name="connsiteX201" fmla="*/ 1180802 w 4958557"/>
                <a:gd name="connsiteY201" fmla="*/ 1165889 h 2611386"/>
                <a:gd name="connsiteX202" fmla="*/ 1186600 w 4958557"/>
                <a:gd name="connsiteY202" fmla="*/ 1161820 h 2611386"/>
                <a:gd name="connsiteX203" fmla="*/ 1134988 w 4958557"/>
                <a:gd name="connsiteY203" fmla="*/ 1159263 h 2611386"/>
                <a:gd name="connsiteX204" fmla="*/ 1122598 w 4958557"/>
                <a:gd name="connsiteY204" fmla="*/ 1161856 h 2611386"/>
                <a:gd name="connsiteX205" fmla="*/ 1134988 w 4958557"/>
                <a:gd name="connsiteY205" fmla="*/ 1159263 h 2611386"/>
                <a:gd name="connsiteX206" fmla="*/ 1230361 w 4958557"/>
                <a:gd name="connsiteY206" fmla="*/ 1119788 h 2611386"/>
                <a:gd name="connsiteX207" fmla="*/ 1219700 w 4958557"/>
                <a:gd name="connsiteY207" fmla="*/ 1128720 h 2611386"/>
                <a:gd name="connsiteX208" fmla="*/ 1212785 w 4958557"/>
                <a:gd name="connsiteY208" fmla="*/ 1126415 h 2611386"/>
                <a:gd name="connsiteX209" fmla="*/ 1230361 w 4958557"/>
                <a:gd name="connsiteY209" fmla="*/ 1119788 h 2611386"/>
                <a:gd name="connsiteX210" fmla="*/ 1289430 w 4958557"/>
                <a:gd name="connsiteY210" fmla="*/ 1099906 h 2611386"/>
                <a:gd name="connsiteX211" fmla="*/ 1266955 w 4958557"/>
                <a:gd name="connsiteY211" fmla="*/ 1108262 h 2611386"/>
                <a:gd name="connsiteX212" fmla="*/ 1289430 w 4958557"/>
                <a:gd name="connsiteY212" fmla="*/ 1099906 h 2611386"/>
                <a:gd name="connsiteX213" fmla="*/ 4643637 w 4958557"/>
                <a:gd name="connsiteY213" fmla="*/ 1074262 h 2611386"/>
                <a:gd name="connsiteX214" fmla="*/ 4630959 w 4958557"/>
                <a:gd name="connsiteY214" fmla="*/ 1080889 h 2611386"/>
                <a:gd name="connsiteX215" fmla="*/ 4643637 w 4958557"/>
                <a:gd name="connsiteY215" fmla="*/ 1074262 h 2611386"/>
                <a:gd name="connsiteX216" fmla="*/ 4667553 w 4958557"/>
                <a:gd name="connsiteY216" fmla="*/ 1062160 h 2611386"/>
                <a:gd name="connsiteX217" fmla="*/ 4657519 w 4958557"/>
                <a:gd name="connsiteY217" fmla="*/ 1066913 h 2611386"/>
                <a:gd name="connsiteX218" fmla="*/ 4656315 w 4958557"/>
                <a:gd name="connsiteY218" fmla="*/ 1067346 h 2611386"/>
                <a:gd name="connsiteX219" fmla="*/ 4656604 w 4958557"/>
                <a:gd name="connsiteY219" fmla="*/ 1067346 h 2611386"/>
                <a:gd name="connsiteX220" fmla="*/ 4657519 w 4958557"/>
                <a:gd name="connsiteY220" fmla="*/ 1066913 h 2611386"/>
                <a:gd name="connsiteX221" fmla="*/ 4663519 w 4958557"/>
                <a:gd name="connsiteY221" fmla="*/ 1064753 h 2611386"/>
                <a:gd name="connsiteX222" fmla="*/ 4667553 w 4958557"/>
                <a:gd name="connsiteY222" fmla="*/ 1062160 h 2611386"/>
                <a:gd name="connsiteX223" fmla="*/ 1678126 w 4958557"/>
                <a:gd name="connsiteY223" fmla="*/ 983210 h 2611386"/>
                <a:gd name="connsiteX224" fmla="*/ 1670347 w 4958557"/>
                <a:gd name="connsiteY224" fmla="*/ 992719 h 2611386"/>
                <a:gd name="connsiteX225" fmla="*/ 1668618 w 4958557"/>
                <a:gd name="connsiteY225" fmla="*/ 990413 h 2611386"/>
                <a:gd name="connsiteX226" fmla="*/ 1678126 w 4958557"/>
                <a:gd name="connsiteY226" fmla="*/ 983210 h 2611386"/>
                <a:gd name="connsiteX227" fmla="*/ 1764568 w 4958557"/>
                <a:gd name="connsiteY227" fmla="*/ 931346 h 2611386"/>
                <a:gd name="connsiteX228" fmla="*/ 1758517 w 4958557"/>
                <a:gd name="connsiteY228" fmla="*/ 934515 h 2611386"/>
                <a:gd name="connsiteX229" fmla="*/ 1757653 w 4958557"/>
                <a:gd name="connsiteY229" fmla="*/ 932786 h 2611386"/>
                <a:gd name="connsiteX230" fmla="*/ 1764568 w 4958557"/>
                <a:gd name="connsiteY230" fmla="*/ 931346 h 2611386"/>
                <a:gd name="connsiteX231" fmla="*/ 2152400 w 4958557"/>
                <a:gd name="connsiteY231" fmla="*/ 861040 h 2611386"/>
                <a:gd name="connsiteX232" fmla="*/ 2134824 w 4958557"/>
                <a:gd name="connsiteY232" fmla="*/ 869972 h 2611386"/>
                <a:gd name="connsiteX233" fmla="*/ 2152400 w 4958557"/>
                <a:gd name="connsiteY233" fmla="*/ 861040 h 2611386"/>
                <a:gd name="connsiteX234" fmla="*/ 2153842 w 4958557"/>
                <a:gd name="connsiteY234" fmla="*/ 843464 h 2611386"/>
                <a:gd name="connsiteX235" fmla="*/ 2116384 w 4958557"/>
                <a:gd name="connsiteY235" fmla="*/ 858735 h 2611386"/>
                <a:gd name="connsiteX236" fmla="*/ 2127909 w 4958557"/>
                <a:gd name="connsiteY236" fmla="*/ 850379 h 2611386"/>
                <a:gd name="connsiteX237" fmla="*/ 2139723 w 4958557"/>
                <a:gd name="connsiteY237" fmla="*/ 845769 h 2611386"/>
                <a:gd name="connsiteX238" fmla="*/ 2153842 w 4958557"/>
                <a:gd name="connsiteY238" fmla="*/ 843464 h 2611386"/>
                <a:gd name="connsiteX239" fmla="*/ 2250944 w 4958557"/>
                <a:gd name="connsiteY239" fmla="*/ 834244 h 2611386"/>
                <a:gd name="connsiteX240" fmla="*/ 2225876 w 4958557"/>
                <a:gd name="connsiteY240" fmla="*/ 841159 h 2611386"/>
                <a:gd name="connsiteX241" fmla="*/ 2250944 w 4958557"/>
                <a:gd name="connsiteY241" fmla="*/ 834244 h 2611386"/>
                <a:gd name="connsiteX242" fmla="*/ 2186978 w 4958557"/>
                <a:gd name="connsiteY242" fmla="*/ 829345 h 2611386"/>
                <a:gd name="connsiteX243" fmla="*/ 2188418 w 4958557"/>
                <a:gd name="connsiteY243" fmla="*/ 832515 h 2611386"/>
                <a:gd name="connsiteX244" fmla="*/ 2185249 w 4958557"/>
                <a:gd name="connsiteY244" fmla="*/ 835396 h 2611386"/>
                <a:gd name="connsiteX245" fmla="*/ 2183232 w 4958557"/>
                <a:gd name="connsiteY245" fmla="*/ 832515 h 2611386"/>
                <a:gd name="connsiteX246" fmla="*/ 2186978 w 4958557"/>
                <a:gd name="connsiteY246" fmla="*/ 829345 h 2611386"/>
                <a:gd name="connsiteX247" fmla="*/ 2260740 w 4958557"/>
                <a:gd name="connsiteY247" fmla="*/ 827328 h 2611386"/>
                <a:gd name="connsiteX248" fmla="*/ 2251520 w 4958557"/>
                <a:gd name="connsiteY248" fmla="*/ 833955 h 2611386"/>
                <a:gd name="connsiteX249" fmla="*/ 2260740 w 4958557"/>
                <a:gd name="connsiteY249" fmla="*/ 827328 h 2611386"/>
                <a:gd name="connsiteX250" fmla="*/ 2237402 w 4958557"/>
                <a:gd name="connsiteY250" fmla="*/ 819836 h 2611386"/>
                <a:gd name="connsiteX251" fmla="*/ 2244605 w 4958557"/>
                <a:gd name="connsiteY251" fmla="*/ 829057 h 2611386"/>
                <a:gd name="connsiteX252" fmla="*/ 2228181 w 4958557"/>
                <a:gd name="connsiteY252" fmla="*/ 834243 h 2611386"/>
                <a:gd name="connsiteX253" fmla="*/ 2213486 w 4958557"/>
                <a:gd name="connsiteY253" fmla="*/ 838565 h 2611386"/>
                <a:gd name="connsiteX254" fmla="*/ 2181215 w 4958557"/>
                <a:gd name="connsiteY254" fmla="*/ 851243 h 2611386"/>
                <a:gd name="connsiteX255" fmla="*/ 2172859 w 4958557"/>
                <a:gd name="connsiteY255" fmla="*/ 849802 h 2611386"/>
                <a:gd name="connsiteX256" fmla="*/ 2177469 w 4958557"/>
                <a:gd name="connsiteY256" fmla="*/ 843175 h 2611386"/>
                <a:gd name="connsiteX257" fmla="*/ 2154418 w 4958557"/>
                <a:gd name="connsiteY257" fmla="*/ 843175 h 2611386"/>
                <a:gd name="connsiteX258" fmla="*/ 2174299 w 4958557"/>
                <a:gd name="connsiteY258" fmla="*/ 835107 h 2611386"/>
                <a:gd name="connsiteX259" fmla="*/ 2182943 w 4958557"/>
                <a:gd name="connsiteY259" fmla="*/ 841158 h 2611386"/>
                <a:gd name="connsiteX260" fmla="*/ 2203977 w 4958557"/>
                <a:gd name="connsiteY260" fmla="*/ 835972 h 2611386"/>
                <a:gd name="connsiteX261" fmla="*/ 2201384 w 4958557"/>
                <a:gd name="connsiteY261" fmla="*/ 827904 h 2611386"/>
                <a:gd name="connsiteX262" fmla="*/ 2237402 w 4958557"/>
                <a:gd name="connsiteY262" fmla="*/ 819836 h 2611386"/>
                <a:gd name="connsiteX263" fmla="*/ 2242480 w 4958557"/>
                <a:gd name="connsiteY263" fmla="*/ 790159 h 2611386"/>
                <a:gd name="connsiteX264" fmla="*/ 2246334 w 4958557"/>
                <a:gd name="connsiteY264" fmla="*/ 791887 h 2611386"/>
                <a:gd name="connsiteX265" fmla="*/ 2246334 w 4958557"/>
                <a:gd name="connsiteY265" fmla="*/ 802548 h 2611386"/>
                <a:gd name="connsiteX266" fmla="*/ 2239706 w 4958557"/>
                <a:gd name="connsiteY266" fmla="*/ 810328 h 2611386"/>
                <a:gd name="connsiteX267" fmla="*/ 2232791 w 4958557"/>
                <a:gd name="connsiteY267" fmla="*/ 814362 h 2611386"/>
                <a:gd name="connsiteX268" fmla="*/ 2234808 w 4958557"/>
                <a:gd name="connsiteY268" fmla="*/ 810328 h 2611386"/>
                <a:gd name="connsiteX269" fmla="*/ 2212621 w 4958557"/>
                <a:gd name="connsiteY269" fmla="*/ 818396 h 2611386"/>
                <a:gd name="connsiteX270" fmla="*/ 2205418 w 4958557"/>
                <a:gd name="connsiteY270" fmla="*/ 820701 h 2611386"/>
                <a:gd name="connsiteX271" fmla="*/ 2238842 w 4958557"/>
                <a:gd name="connsiteY271" fmla="*/ 792752 h 2611386"/>
                <a:gd name="connsiteX272" fmla="*/ 2242480 w 4958557"/>
                <a:gd name="connsiteY272" fmla="*/ 790159 h 2611386"/>
                <a:gd name="connsiteX273" fmla="*/ 2288113 w 4958557"/>
                <a:gd name="connsiteY273" fmla="*/ 782667 h 2611386"/>
                <a:gd name="connsiteX274" fmla="*/ 2270537 w 4958557"/>
                <a:gd name="connsiteY274" fmla="*/ 786989 h 2611386"/>
                <a:gd name="connsiteX275" fmla="*/ 2288113 w 4958557"/>
                <a:gd name="connsiteY275" fmla="*/ 782667 h 2611386"/>
                <a:gd name="connsiteX276" fmla="*/ 2337386 w 4958557"/>
                <a:gd name="connsiteY276" fmla="*/ 765955 h 2611386"/>
                <a:gd name="connsiteX277" fmla="*/ 2296470 w 4958557"/>
                <a:gd name="connsiteY277" fmla="*/ 781514 h 2611386"/>
                <a:gd name="connsiteX278" fmla="*/ 2337386 w 4958557"/>
                <a:gd name="connsiteY278" fmla="*/ 765955 h 2611386"/>
                <a:gd name="connsiteX279" fmla="*/ 2362165 w 4958557"/>
                <a:gd name="connsiteY279" fmla="*/ 760192 h 2611386"/>
                <a:gd name="connsiteX280" fmla="*/ 2349199 w 4958557"/>
                <a:gd name="connsiteY280" fmla="*/ 766819 h 2611386"/>
                <a:gd name="connsiteX281" fmla="*/ 2362165 w 4958557"/>
                <a:gd name="connsiteY281" fmla="*/ 760192 h 2611386"/>
                <a:gd name="connsiteX282" fmla="*/ 2407979 w 4958557"/>
                <a:gd name="connsiteY282" fmla="*/ 741752 h 2611386"/>
                <a:gd name="connsiteX283" fmla="*/ 2414030 w 4958557"/>
                <a:gd name="connsiteY283" fmla="*/ 743192 h 2611386"/>
                <a:gd name="connsiteX284" fmla="*/ 2410572 w 4958557"/>
                <a:gd name="connsiteY284" fmla="*/ 748091 h 2611386"/>
                <a:gd name="connsiteX285" fmla="*/ 2372250 w 4958557"/>
                <a:gd name="connsiteY285" fmla="*/ 758175 h 2611386"/>
                <a:gd name="connsiteX286" fmla="*/ 2407979 w 4958557"/>
                <a:gd name="connsiteY286" fmla="*/ 741752 h 2611386"/>
                <a:gd name="connsiteX287" fmla="*/ 2437080 w 4958557"/>
                <a:gd name="connsiteY287" fmla="*/ 734368 h 2611386"/>
                <a:gd name="connsiteX288" fmla="*/ 2440538 w 4958557"/>
                <a:gd name="connsiteY288" fmla="*/ 737429 h 2611386"/>
                <a:gd name="connsiteX289" fmla="*/ 2432182 w 4958557"/>
                <a:gd name="connsiteY289" fmla="*/ 742903 h 2611386"/>
                <a:gd name="connsiteX290" fmla="*/ 2426131 w 4958557"/>
                <a:gd name="connsiteY290" fmla="*/ 737141 h 2611386"/>
                <a:gd name="connsiteX291" fmla="*/ 2432758 w 4958557"/>
                <a:gd name="connsiteY291" fmla="*/ 734548 h 2611386"/>
                <a:gd name="connsiteX292" fmla="*/ 2437080 w 4958557"/>
                <a:gd name="connsiteY292" fmla="*/ 734368 h 2611386"/>
                <a:gd name="connsiteX293" fmla="*/ 2463446 w 4958557"/>
                <a:gd name="connsiteY293" fmla="*/ 726769 h 2611386"/>
                <a:gd name="connsiteX294" fmla="*/ 2475115 w 4958557"/>
                <a:gd name="connsiteY294" fmla="*/ 727345 h 2611386"/>
                <a:gd name="connsiteX295" fmla="*/ 2458403 w 4958557"/>
                <a:gd name="connsiteY295" fmla="*/ 731955 h 2611386"/>
                <a:gd name="connsiteX296" fmla="*/ 2453505 w 4958557"/>
                <a:gd name="connsiteY296" fmla="*/ 730514 h 2611386"/>
                <a:gd name="connsiteX297" fmla="*/ 2463446 w 4958557"/>
                <a:gd name="connsiteY297" fmla="*/ 726769 h 2611386"/>
                <a:gd name="connsiteX298" fmla="*/ 2746540 w 4958557"/>
                <a:gd name="connsiteY298" fmla="*/ 646378 h 2611386"/>
                <a:gd name="connsiteX299" fmla="*/ 2760659 w 4958557"/>
                <a:gd name="connsiteY299" fmla="*/ 648971 h 2611386"/>
                <a:gd name="connsiteX300" fmla="*/ 2767286 w 4958557"/>
                <a:gd name="connsiteY300" fmla="*/ 649548 h 2611386"/>
                <a:gd name="connsiteX301" fmla="*/ 2762676 w 4958557"/>
                <a:gd name="connsiteY301" fmla="*/ 653870 h 2611386"/>
                <a:gd name="connsiteX302" fmla="*/ 2743947 w 4958557"/>
                <a:gd name="connsiteY302" fmla="*/ 660209 h 2611386"/>
                <a:gd name="connsiteX303" fmla="*/ 2746540 w 4958557"/>
                <a:gd name="connsiteY303" fmla="*/ 646378 h 2611386"/>
                <a:gd name="connsiteX304" fmla="*/ 2757489 w 4958557"/>
                <a:gd name="connsiteY304" fmla="*/ 636869 h 2611386"/>
                <a:gd name="connsiteX305" fmla="*/ 2745675 w 4958557"/>
                <a:gd name="connsiteY305" fmla="*/ 643784 h 2611386"/>
                <a:gd name="connsiteX306" fmla="*/ 2743082 w 4958557"/>
                <a:gd name="connsiteY306" fmla="*/ 639750 h 2611386"/>
                <a:gd name="connsiteX307" fmla="*/ 2757489 w 4958557"/>
                <a:gd name="connsiteY307" fmla="*/ 636869 h 2611386"/>
                <a:gd name="connsiteX308" fmla="*/ 2846236 w 4958557"/>
                <a:gd name="connsiteY308" fmla="*/ 622751 h 2611386"/>
                <a:gd name="connsiteX309" fmla="*/ 2824049 w 4958557"/>
                <a:gd name="connsiteY309" fmla="*/ 633988 h 2611386"/>
                <a:gd name="connsiteX310" fmla="*/ 2819439 w 4958557"/>
                <a:gd name="connsiteY310" fmla="*/ 642921 h 2611386"/>
                <a:gd name="connsiteX311" fmla="*/ 2814252 w 4958557"/>
                <a:gd name="connsiteY311" fmla="*/ 645226 h 2611386"/>
                <a:gd name="connsiteX312" fmla="*/ 2798117 w 4958557"/>
                <a:gd name="connsiteY312" fmla="*/ 640904 h 2611386"/>
                <a:gd name="connsiteX313" fmla="*/ 2787744 w 4958557"/>
                <a:gd name="connsiteY313" fmla="*/ 646090 h 2611386"/>
                <a:gd name="connsiteX314" fmla="*/ 2780828 w 4958557"/>
                <a:gd name="connsiteY314" fmla="*/ 646090 h 2611386"/>
                <a:gd name="connsiteX315" fmla="*/ 2785150 w 4958557"/>
                <a:gd name="connsiteY315" fmla="*/ 640904 h 2611386"/>
                <a:gd name="connsiteX316" fmla="*/ 2792930 w 4958557"/>
                <a:gd name="connsiteY316" fmla="*/ 638887 h 2611386"/>
                <a:gd name="connsiteX317" fmla="*/ 2802151 w 4958557"/>
                <a:gd name="connsiteY317" fmla="*/ 636293 h 2611386"/>
                <a:gd name="connsiteX318" fmla="*/ 2846236 w 4958557"/>
                <a:gd name="connsiteY318" fmla="*/ 622751 h 2611386"/>
                <a:gd name="connsiteX319" fmla="*/ 2754896 w 4958557"/>
                <a:gd name="connsiteY319" fmla="*/ 618717 h 2611386"/>
                <a:gd name="connsiteX320" fmla="*/ 2744811 w 4958557"/>
                <a:gd name="connsiteY320" fmla="*/ 623903 h 2611386"/>
                <a:gd name="connsiteX321" fmla="*/ 2754896 w 4958557"/>
                <a:gd name="connsiteY321" fmla="*/ 618717 h 2611386"/>
                <a:gd name="connsiteX322" fmla="*/ 2843354 w 4958557"/>
                <a:gd name="connsiteY322" fmla="*/ 598547 h 2611386"/>
                <a:gd name="connsiteX323" fmla="*/ 2851998 w 4958557"/>
                <a:gd name="connsiteY323" fmla="*/ 599124 h 2611386"/>
                <a:gd name="connsiteX324" fmla="*/ 2836438 w 4958557"/>
                <a:gd name="connsiteY324" fmla="*/ 608344 h 2611386"/>
                <a:gd name="connsiteX325" fmla="*/ 2780828 w 4958557"/>
                <a:gd name="connsiteY325" fmla="*/ 629666 h 2611386"/>
                <a:gd name="connsiteX326" fmla="*/ 2766997 w 4958557"/>
                <a:gd name="connsiteY326" fmla="*/ 637446 h 2611386"/>
                <a:gd name="connsiteX327" fmla="*/ 2757777 w 4958557"/>
                <a:gd name="connsiteY327" fmla="*/ 636581 h 2611386"/>
                <a:gd name="connsiteX328" fmla="*/ 2766133 w 4958557"/>
                <a:gd name="connsiteY328" fmla="*/ 630242 h 2611386"/>
                <a:gd name="connsiteX329" fmla="*/ 2810794 w 4958557"/>
                <a:gd name="connsiteY329" fmla="*/ 614395 h 2611386"/>
                <a:gd name="connsiteX330" fmla="*/ 2820015 w 4958557"/>
                <a:gd name="connsiteY330" fmla="*/ 602869 h 2611386"/>
                <a:gd name="connsiteX331" fmla="*/ 2843354 w 4958557"/>
                <a:gd name="connsiteY331" fmla="*/ 598547 h 2611386"/>
                <a:gd name="connsiteX332" fmla="*/ 2912220 w 4958557"/>
                <a:gd name="connsiteY332" fmla="*/ 578954 h 2611386"/>
                <a:gd name="connsiteX333" fmla="*/ 2888016 w 4958557"/>
                <a:gd name="connsiteY333" fmla="*/ 589327 h 2611386"/>
                <a:gd name="connsiteX334" fmla="*/ 2912220 w 4958557"/>
                <a:gd name="connsiteY334" fmla="*/ 578954 h 2611386"/>
                <a:gd name="connsiteX335" fmla="*/ 3107000 w 4958557"/>
                <a:gd name="connsiteY335" fmla="*/ 536886 h 2611386"/>
                <a:gd name="connsiteX336" fmla="*/ 3111610 w 4958557"/>
                <a:gd name="connsiteY336" fmla="*/ 537462 h 2611386"/>
                <a:gd name="connsiteX337" fmla="*/ 3109881 w 4958557"/>
                <a:gd name="connsiteY337" fmla="*/ 541784 h 2611386"/>
                <a:gd name="connsiteX338" fmla="*/ 3092881 w 4958557"/>
                <a:gd name="connsiteY338" fmla="*/ 546394 h 2611386"/>
                <a:gd name="connsiteX339" fmla="*/ 3076169 w 4958557"/>
                <a:gd name="connsiteY339" fmla="*/ 551005 h 2611386"/>
                <a:gd name="connsiteX340" fmla="*/ 3004135 w 4958557"/>
                <a:gd name="connsiteY340" fmla="*/ 562530 h 2611386"/>
                <a:gd name="connsiteX341" fmla="*/ 3049372 w 4958557"/>
                <a:gd name="connsiteY341" fmla="*/ 546971 h 2611386"/>
                <a:gd name="connsiteX342" fmla="*/ 3068389 w 4958557"/>
                <a:gd name="connsiteY342" fmla="*/ 540920 h 2611386"/>
                <a:gd name="connsiteX343" fmla="*/ 3090288 w 4958557"/>
                <a:gd name="connsiteY343" fmla="*/ 541496 h 2611386"/>
                <a:gd name="connsiteX344" fmla="*/ 3107000 w 4958557"/>
                <a:gd name="connsiteY344" fmla="*/ 536886 h 2611386"/>
                <a:gd name="connsiteX345" fmla="*/ 3299188 w 4958557"/>
                <a:gd name="connsiteY345" fmla="*/ 472055 h 2611386"/>
                <a:gd name="connsiteX346" fmla="*/ 3287086 w 4958557"/>
                <a:gd name="connsiteY346" fmla="*/ 477530 h 2611386"/>
                <a:gd name="connsiteX347" fmla="*/ 3299188 w 4958557"/>
                <a:gd name="connsiteY347" fmla="*/ 472055 h 2611386"/>
                <a:gd name="connsiteX348" fmla="*/ 3335493 w 4958557"/>
                <a:gd name="connsiteY348" fmla="*/ 466004 h 2611386"/>
                <a:gd name="connsiteX349" fmla="*/ 3308696 w 4958557"/>
                <a:gd name="connsiteY349" fmla="*/ 473208 h 2611386"/>
                <a:gd name="connsiteX350" fmla="*/ 3335493 w 4958557"/>
                <a:gd name="connsiteY350" fmla="*/ 466004 h 2611386"/>
                <a:gd name="connsiteX351" fmla="*/ 3404070 w 4958557"/>
                <a:gd name="connsiteY351" fmla="*/ 454371 h 2611386"/>
                <a:gd name="connsiteX352" fmla="*/ 3408392 w 4958557"/>
                <a:gd name="connsiteY352" fmla="*/ 455343 h 2611386"/>
                <a:gd name="connsiteX353" fmla="*/ 3404646 w 4958557"/>
                <a:gd name="connsiteY353" fmla="*/ 458800 h 2611386"/>
                <a:gd name="connsiteX354" fmla="*/ 3394849 w 4958557"/>
                <a:gd name="connsiteY354" fmla="*/ 459088 h 2611386"/>
                <a:gd name="connsiteX355" fmla="*/ 3399747 w 4958557"/>
                <a:gd name="connsiteY355" fmla="*/ 456207 h 2611386"/>
                <a:gd name="connsiteX356" fmla="*/ 3404070 w 4958557"/>
                <a:gd name="connsiteY356" fmla="*/ 454371 h 2611386"/>
                <a:gd name="connsiteX357" fmla="*/ 3372951 w 4958557"/>
                <a:gd name="connsiteY357" fmla="*/ 453902 h 2611386"/>
                <a:gd name="connsiteX358" fmla="*/ 3378138 w 4958557"/>
                <a:gd name="connsiteY358" fmla="*/ 457936 h 2611386"/>
                <a:gd name="connsiteX359" fmla="*/ 3385053 w 4958557"/>
                <a:gd name="connsiteY359" fmla="*/ 459953 h 2611386"/>
                <a:gd name="connsiteX360" fmla="*/ 3373239 w 4958557"/>
                <a:gd name="connsiteY360" fmla="*/ 466003 h 2611386"/>
                <a:gd name="connsiteX361" fmla="*/ 3357968 w 4958557"/>
                <a:gd name="connsiteY361" fmla="*/ 465139 h 2611386"/>
                <a:gd name="connsiteX362" fmla="*/ 3369205 w 4958557"/>
                <a:gd name="connsiteY362" fmla="*/ 461105 h 2611386"/>
                <a:gd name="connsiteX363" fmla="*/ 3370934 w 4958557"/>
                <a:gd name="connsiteY363" fmla="*/ 460241 h 2611386"/>
                <a:gd name="connsiteX364" fmla="*/ 3372951 w 4958557"/>
                <a:gd name="connsiteY364" fmla="*/ 453902 h 2611386"/>
                <a:gd name="connsiteX365" fmla="*/ 3439511 w 4958557"/>
                <a:gd name="connsiteY365" fmla="*/ 448428 h 2611386"/>
                <a:gd name="connsiteX366" fmla="*/ 3423663 w 4958557"/>
                <a:gd name="connsiteY366" fmla="*/ 455631 h 2611386"/>
                <a:gd name="connsiteX367" fmla="*/ 3439511 w 4958557"/>
                <a:gd name="connsiteY367" fmla="*/ 448428 h 2611386"/>
                <a:gd name="connsiteX368" fmla="*/ 3552173 w 4958557"/>
                <a:gd name="connsiteY368" fmla="*/ 412986 h 2611386"/>
                <a:gd name="connsiteX369" fmla="*/ 3553901 w 4958557"/>
                <a:gd name="connsiteY369" fmla="*/ 416444 h 2611386"/>
                <a:gd name="connsiteX370" fmla="*/ 3546986 w 4958557"/>
                <a:gd name="connsiteY370" fmla="*/ 417597 h 2611386"/>
                <a:gd name="connsiteX371" fmla="*/ 3552173 w 4958557"/>
                <a:gd name="connsiteY371" fmla="*/ 412986 h 2611386"/>
                <a:gd name="connsiteX372" fmla="*/ 3591936 w 4958557"/>
                <a:gd name="connsiteY372" fmla="*/ 400597 h 2611386"/>
                <a:gd name="connsiteX373" fmla="*/ 3594529 w 4958557"/>
                <a:gd name="connsiteY373" fmla="*/ 404055 h 2611386"/>
                <a:gd name="connsiteX374" fmla="*/ 3589342 w 4958557"/>
                <a:gd name="connsiteY374" fmla="*/ 407224 h 2611386"/>
                <a:gd name="connsiteX375" fmla="*/ 3586749 w 4958557"/>
                <a:gd name="connsiteY375" fmla="*/ 404343 h 2611386"/>
                <a:gd name="connsiteX376" fmla="*/ 3591936 w 4958557"/>
                <a:gd name="connsiteY376" fmla="*/ 400597 h 2611386"/>
                <a:gd name="connsiteX377" fmla="*/ 3635732 w 4958557"/>
                <a:gd name="connsiteY377" fmla="*/ 385902 h 2611386"/>
                <a:gd name="connsiteX378" fmla="*/ 3636597 w 4958557"/>
                <a:gd name="connsiteY378" fmla="*/ 388495 h 2611386"/>
                <a:gd name="connsiteX379" fmla="*/ 3633715 w 4958557"/>
                <a:gd name="connsiteY379" fmla="*/ 391088 h 2611386"/>
                <a:gd name="connsiteX380" fmla="*/ 3632275 w 4958557"/>
                <a:gd name="connsiteY380" fmla="*/ 388783 h 2611386"/>
                <a:gd name="connsiteX381" fmla="*/ 3635732 w 4958557"/>
                <a:gd name="connsiteY381" fmla="*/ 385902 h 2611386"/>
                <a:gd name="connsiteX382" fmla="*/ 3645529 w 4958557"/>
                <a:gd name="connsiteY382" fmla="*/ 375817 h 2611386"/>
                <a:gd name="connsiteX383" fmla="*/ 3637173 w 4958557"/>
                <a:gd name="connsiteY383" fmla="*/ 379563 h 2611386"/>
                <a:gd name="connsiteX384" fmla="*/ 3626800 w 4958557"/>
                <a:gd name="connsiteY384" fmla="*/ 381868 h 2611386"/>
                <a:gd name="connsiteX385" fmla="*/ 3637461 w 4958557"/>
                <a:gd name="connsiteY385" fmla="*/ 377834 h 2611386"/>
                <a:gd name="connsiteX386" fmla="*/ 3645529 w 4958557"/>
                <a:gd name="connsiteY386" fmla="*/ 375817 h 2611386"/>
                <a:gd name="connsiteX387" fmla="*/ 3624494 w 4958557"/>
                <a:gd name="connsiteY387" fmla="*/ 368325 h 2611386"/>
                <a:gd name="connsiteX388" fmla="*/ 3625935 w 4958557"/>
                <a:gd name="connsiteY388" fmla="*/ 370630 h 2611386"/>
                <a:gd name="connsiteX389" fmla="*/ 3623342 w 4958557"/>
                <a:gd name="connsiteY389" fmla="*/ 372359 h 2611386"/>
                <a:gd name="connsiteX390" fmla="*/ 3621613 w 4958557"/>
                <a:gd name="connsiteY390" fmla="*/ 369766 h 2611386"/>
                <a:gd name="connsiteX391" fmla="*/ 3624494 w 4958557"/>
                <a:gd name="connsiteY391" fmla="*/ 368325 h 2611386"/>
                <a:gd name="connsiteX392" fmla="*/ 3680969 w 4958557"/>
                <a:gd name="connsiteY392" fmla="*/ 367173 h 2611386"/>
                <a:gd name="connsiteX393" fmla="*/ 3684427 w 4958557"/>
                <a:gd name="connsiteY393" fmla="*/ 369190 h 2611386"/>
                <a:gd name="connsiteX394" fmla="*/ 3680969 w 4958557"/>
                <a:gd name="connsiteY394" fmla="*/ 371495 h 2611386"/>
                <a:gd name="connsiteX395" fmla="*/ 3678376 w 4958557"/>
                <a:gd name="connsiteY395" fmla="*/ 369190 h 2611386"/>
                <a:gd name="connsiteX396" fmla="*/ 3680969 w 4958557"/>
                <a:gd name="connsiteY396" fmla="*/ 367173 h 2611386"/>
                <a:gd name="connsiteX397" fmla="*/ 3736868 w 4958557"/>
                <a:gd name="connsiteY397" fmla="*/ 357952 h 2611386"/>
                <a:gd name="connsiteX398" fmla="*/ 3740038 w 4958557"/>
                <a:gd name="connsiteY398" fmla="*/ 362562 h 2611386"/>
                <a:gd name="connsiteX399" fmla="*/ 3720445 w 4958557"/>
                <a:gd name="connsiteY399" fmla="*/ 363138 h 2611386"/>
                <a:gd name="connsiteX400" fmla="*/ 3710648 w 4958557"/>
                <a:gd name="connsiteY400" fmla="*/ 365155 h 2611386"/>
                <a:gd name="connsiteX401" fmla="*/ 3720733 w 4958557"/>
                <a:gd name="connsiteY401" fmla="*/ 358528 h 2611386"/>
                <a:gd name="connsiteX402" fmla="*/ 3736868 w 4958557"/>
                <a:gd name="connsiteY402" fmla="*/ 357952 h 2611386"/>
                <a:gd name="connsiteX403" fmla="*/ 3687885 w 4958557"/>
                <a:gd name="connsiteY403" fmla="*/ 347291 h 2611386"/>
                <a:gd name="connsiteX404" fmla="*/ 3682410 w 4958557"/>
                <a:gd name="connsiteY404" fmla="*/ 351037 h 2611386"/>
                <a:gd name="connsiteX405" fmla="*/ 3676936 w 4958557"/>
                <a:gd name="connsiteY405" fmla="*/ 352189 h 2611386"/>
                <a:gd name="connsiteX406" fmla="*/ 3682122 w 4958557"/>
                <a:gd name="connsiteY406" fmla="*/ 348732 h 2611386"/>
                <a:gd name="connsiteX407" fmla="*/ 3687885 w 4958557"/>
                <a:gd name="connsiteY407" fmla="*/ 347291 h 2611386"/>
                <a:gd name="connsiteX408" fmla="*/ 3766258 w 4958557"/>
                <a:gd name="connsiteY408" fmla="*/ 343834 h 2611386"/>
                <a:gd name="connsiteX409" fmla="*/ 3755597 w 4958557"/>
                <a:gd name="connsiteY409" fmla="*/ 351614 h 2611386"/>
                <a:gd name="connsiteX410" fmla="*/ 3766258 w 4958557"/>
                <a:gd name="connsiteY410" fmla="*/ 343834 h 2611386"/>
                <a:gd name="connsiteX411" fmla="*/ 3772885 w 4958557"/>
                <a:gd name="connsiteY411" fmla="*/ 324528 h 2611386"/>
                <a:gd name="connsiteX412" fmla="*/ 3765682 w 4958557"/>
                <a:gd name="connsiteY412" fmla="*/ 329714 h 2611386"/>
                <a:gd name="connsiteX413" fmla="*/ 3736004 w 4958557"/>
                <a:gd name="connsiteY413" fmla="*/ 338935 h 2611386"/>
                <a:gd name="connsiteX414" fmla="*/ 3734851 w 4958557"/>
                <a:gd name="connsiteY414" fmla="*/ 335765 h 2611386"/>
                <a:gd name="connsiteX415" fmla="*/ 3762512 w 4958557"/>
                <a:gd name="connsiteY415" fmla="*/ 327121 h 2611386"/>
                <a:gd name="connsiteX416" fmla="*/ 3772885 w 4958557"/>
                <a:gd name="connsiteY416" fmla="*/ 324528 h 2611386"/>
                <a:gd name="connsiteX417" fmla="*/ 3858174 w 4958557"/>
                <a:gd name="connsiteY417" fmla="*/ 316749 h 2611386"/>
                <a:gd name="connsiteX418" fmla="*/ 3846937 w 4958557"/>
                <a:gd name="connsiteY418" fmla="*/ 321359 h 2611386"/>
                <a:gd name="connsiteX419" fmla="*/ 3858174 w 4958557"/>
                <a:gd name="connsiteY419" fmla="*/ 316749 h 2611386"/>
                <a:gd name="connsiteX420" fmla="*/ 3795721 w 4958557"/>
                <a:gd name="connsiteY420" fmla="*/ 314948 h 2611386"/>
                <a:gd name="connsiteX421" fmla="*/ 3800259 w 4958557"/>
                <a:gd name="connsiteY421" fmla="*/ 316461 h 2611386"/>
                <a:gd name="connsiteX422" fmla="*/ 3797377 w 4958557"/>
                <a:gd name="connsiteY422" fmla="*/ 321071 h 2611386"/>
                <a:gd name="connsiteX423" fmla="*/ 3779801 w 4958557"/>
                <a:gd name="connsiteY423" fmla="*/ 324817 h 2611386"/>
                <a:gd name="connsiteX424" fmla="*/ 3791615 w 4958557"/>
                <a:gd name="connsiteY424" fmla="*/ 318190 h 2611386"/>
                <a:gd name="connsiteX425" fmla="*/ 3795721 w 4958557"/>
                <a:gd name="connsiteY425" fmla="*/ 314948 h 2611386"/>
                <a:gd name="connsiteX426" fmla="*/ 3856157 w 4958557"/>
                <a:gd name="connsiteY426" fmla="*/ 300325 h 2611386"/>
                <a:gd name="connsiteX427" fmla="*/ 3862496 w 4958557"/>
                <a:gd name="connsiteY427" fmla="*/ 304935 h 2611386"/>
                <a:gd name="connsiteX428" fmla="*/ 3854428 w 4958557"/>
                <a:gd name="connsiteY428" fmla="*/ 309546 h 2611386"/>
                <a:gd name="connsiteX429" fmla="*/ 3834547 w 4958557"/>
                <a:gd name="connsiteY429" fmla="*/ 311851 h 2611386"/>
                <a:gd name="connsiteX430" fmla="*/ 3820428 w 4958557"/>
                <a:gd name="connsiteY430" fmla="*/ 311563 h 2611386"/>
                <a:gd name="connsiteX431" fmla="*/ 3856157 w 4958557"/>
                <a:gd name="connsiteY431" fmla="*/ 300325 h 2611386"/>
                <a:gd name="connsiteX432" fmla="*/ 3913496 w 4958557"/>
                <a:gd name="connsiteY432" fmla="*/ 299461 h 2611386"/>
                <a:gd name="connsiteX433" fmla="*/ 3917818 w 4958557"/>
                <a:gd name="connsiteY433" fmla="*/ 300614 h 2611386"/>
                <a:gd name="connsiteX434" fmla="*/ 3916954 w 4958557"/>
                <a:gd name="connsiteY434" fmla="*/ 304647 h 2611386"/>
                <a:gd name="connsiteX435" fmla="*/ 3897072 w 4958557"/>
                <a:gd name="connsiteY435" fmla="*/ 313003 h 2611386"/>
                <a:gd name="connsiteX436" fmla="*/ 3913496 w 4958557"/>
                <a:gd name="connsiteY436" fmla="*/ 299461 h 2611386"/>
                <a:gd name="connsiteX437" fmla="*/ 3801411 w 4958557"/>
                <a:gd name="connsiteY437" fmla="*/ 284766 h 2611386"/>
                <a:gd name="connsiteX438" fmla="*/ 3805156 w 4958557"/>
                <a:gd name="connsiteY438" fmla="*/ 285630 h 2611386"/>
                <a:gd name="connsiteX439" fmla="*/ 3801122 w 4958557"/>
                <a:gd name="connsiteY439" fmla="*/ 289088 h 2611386"/>
                <a:gd name="connsiteX440" fmla="*/ 3797953 w 4958557"/>
                <a:gd name="connsiteY440" fmla="*/ 287359 h 2611386"/>
                <a:gd name="connsiteX441" fmla="*/ 3801411 w 4958557"/>
                <a:gd name="connsiteY441" fmla="*/ 284766 h 2611386"/>
                <a:gd name="connsiteX442" fmla="*/ 3986395 w 4958557"/>
                <a:gd name="connsiteY442" fmla="*/ 275545 h 2611386"/>
                <a:gd name="connsiteX443" fmla="*/ 3987835 w 4958557"/>
                <a:gd name="connsiteY443" fmla="*/ 278138 h 2611386"/>
                <a:gd name="connsiteX444" fmla="*/ 3978615 w 4958557"/>
                <a:gd name="connsiteY444" fmla="*/ 283325 h 2611386"/>
                <a:gd name="connsiteX445" fmla="*/ 3961615 w 4958557"/>
                <a:gd name="connsiteY445" fmla="*/ 287359 h 2611386"/>
                <a:gd name="connsiteX446" fmla="*/ 3975158 w 4958557"/>
                <a:gd name="connsiteY446" fmla="*/ 280732 h 2611386"/>
                <a:gd name="connsiteX447" fmla="*/ 3976886 w 4958557"/>
                <a:gd name="connsiteY447" fmla="*/ 279291 h 2611386"/>
                <a:gd name="connsiteX448" fmla="*/ 3986395 w 4958557"/>
                <a:gd name="connsiteY448" fmla="*/ 275545 h 2611386"/>
                <a:gd name="connsiteX449" fmla="*/ 4044311 w 4958557"/>
                <a:gd name="connsiteY449" fmla="*/ 258545 h 2611386"/>
                <a:gd name="connsiteX450" fmla="*/ 4045464 w 4958557"/>
                <a:gd name="connsiteY450" fmla="*/ 261715 h 2611386"/>
                <a:gd name="connsiteX451" fmla="*/ 4011176 w 4958557"/>
                <a:gd name="connsiteY451" fmla="*/ 273240 h 2611386"/>
                <a:gd name="connsiteX452" fmla="*/ 4010311 w 4958557"/>
                <a:gd name="connsiteY452" fmla="*/ 270070 h 2611386"/>
                <a:gd name="connsiteX453" fmla="*/ 4044311 w 4958557"/>
                <a:gd name="connsiteY453" fmla="*/ 258545 h 2611386"/>
                <a:gd name="connsiteX454" fmla="*/ 4112887 w 4958557"/>
                <a:gd name="connsiteY454" fmla="*/ 240105 h 2611386"/>
                <a:gd name="connsiteX455" fmla="*/ 4116057 w 4958557"/>
                <a:gd name="connsiteY455" fmla="*/ 241545 h 2611386"/>
                <a:gd name="connsiteX456" fmla="*/ 4113175 w 4958557"/>
                <a:gd name="connsiteY456" fmla="*/ 245003 h 2611386"/>
                <a:gd name="connsiteX457" fmla="*/ 4110006 w 4958557"/>
                <a:gd name="connsiteY457" fmla="*/ 243274 h 2611386"/>
                <a:gd name="connsiteX458" fmla="*/ 4112887 w 4958557"/>
                <a:gd name="connsiteY458" fmla="*/ 240105 h 2611386"/>
                <a:gd name="connsiteX459" fmla="*/ 4032786 w 4958557"/>
                <a:gd name="connsiteY459" fmla="*/ 221087 h 2611386"/>
                <a:gd name="connsiteX460" fmla="*/ 4037108 w 4958557"/>
                <a:gd name="connsiteY460" fmla="*/ 223968 h 2611386"/>
                <a:gd name="connsiteX461" fmla="*/ 4031633 w 4958557"/>
                <a:gd name="connsiteY461" fmla="*/ 229155 h 2611386"/>
                <a:gd name="connsiteX462" fmla="*/ 4027023 w 4958557"/>
                <a:gd name="connsiteY462" fmla="*/ 226850 h 2611386"/>
                <a:gd name="connsiteX463" fmla="*/ 4032786 w 4958557"/>
                <a:gd name="connsiteY463" fmla="*/ 221087 h 2611386"/>
                <a:gd name="connsiteX464" fmla="*/ 4146600 w 4958557"/>
                <a:gd name="connsiteY464" fmla="*/ 215613 h 2611386"/>
                <a:gd name="connsiteX465" fmla="*/ 4141702 w 4958557"/>
                <a:gd name="connsiteY465" fmla="*/ 221664 h 2611386"/>
                <a:gd name="connsiteX466" fmla="*/ 4142278 w 4958557"/>
                <a:gd name="connsiteY466" fmla="*/ 217342 h 2611386"/>
                <a:gd name="connsiteX467" fmla="*/ 4146600 w 4958557"/>
                <a:gd name="connsiteY467" fmla="*/ 215613 h 2611386"/>
                <a:gd name="connsiteX468" fmla="*/ 4121532 w 4958557"/>
                <a:gd name="connsiteY468" fmla="*/ 210138 h 2611386"/>
                <a:gd name="connsiteX469" fmla="*/ 4121532 w 4958557"/>
                <a:gd name="connsiteY469" fmla="*/ 219359 h 2611386"/>
                <a:gd name="connsiteX470" fmla="*/ 4107125 w 4958557"/>
                <a:gd name="connsiteY470" fmla="*/ 233189 h 2611386"/>
                <a:gd name="connsiteX471" fmla="*/ 4049210 w 4958557"/>
                <a:gd name="connsiteY471" fmla="*/ 250766 h 2611386"/>
                <a:gd name="connsiteX472" fmla="*/ 3998786 w 4958557"/>
                <a:gd name="connsiteY472" fmla="*/ 262867 h 2611386"/>
                <a:gd name="connsiteX473" fmla="*/ 3891887 w 4958557"/>
                <a:gd name="connsiteY473" fmla="*/ 293698 h 2611386"/>
                <a:gd name="connsiteX474" fmla="*/ 3882666 w 4958557"/>
                <a:gd name="connsiteY474" fmla="*/ 293410 h 2611386"/>
                <a:gd name="connsiteX475" fmla="*/ 3912344 w 4958557"/>
                <a:gd name="connsiteY475" fmla="*/ 281020 h 2611386"/>
                <a:gd name="connsiteX476" fmla="*/ 3950955 w 4958557"/>
                <a:gd name="connsiteY476" fmla="*/ 267766 h 2611386"/>
                <a:gd name="connsiteX477" fmla="*/ 4003396 w 4958557"/>
                <a:gd name="connsiteY477" fmla="*/ 253071 h 2611386"/>
                <a:gd name="connsiteX478" fmla="*/ 4015209 w 4958557"/>
                <a:gd name="connsiteY478" fmla="*/ 248460 h 2611386"/>
                <a:gd name="connsiteX479" fmla="*/ 4054108 w 4958557"/>
                <a:gd name="connsiteY479" fmla="*/ 237511 h 2611386"/>
                <a:gd name="connsiteX480" fmla="*/ 4063040 w 4958557"/>
                <a:gd name="connsiteY480" fmla="*/ 235206 h 2611386"/>
                <a:gd name="connsiteX481" fmla="*/ 4110871 w 4958557"/>
                <a:gd name="connsiteY481" fmla="*/ 211291 h 2611386"/>
                <a:gd name="connsiteX482" fmla="*/ 4121532 w 4958557"/>
                <a:gd name="connsiteY482" fmla="*/ 210138 h 2611386"/>
                <a:gd name="connsiteX483" fmla="*/ 4164464 w 4958557"/>
                <a:gd name="connsiteY483" fmla="*/ 202646 h 2611386"/>
                <a:gd name="connsiteX484" fmla="*/ 4171667 w 4958557"/>
                <a:gd name="connsiteY484" fmla="*/ 208121 h 2611386"/>
                <a:gd name="connsiteX485" fmla="*/ 4163023 w 4958557"/>
                <a:gd name="connsiteY485" fmla="*/ 213019 h 2611386"/>
                <a:gd name="connsiteX486" fmla="*/ 4159854 w 4958557"/>
                <a:gd name="connsiteY486" fmla="*/ 207832 h 2611386"/>
                <a:gd name="connsiteX487" fmla="*/ 4164464 w 4958557"/>
                <a:gd name="connsiteY487" fmla="*/ 202646 h 2611386"/>
                <a:gd name="connsiteX488" fmla="*/ 4214312 w 4958557"/>
                <a:gd name="connsiteY488" fmla="*/ 191985 h 2611386"/>
                <a:gd name="connsiteX489" fmla="*/ 4180888 w 4958557"/>
                <a:gd name="connsiteY489" fmla="*/ 205527 h 2611386"/>
                <a:gd name="connsiteX490" fmla="*/ 4214312 w 4958557"/>
                <a:gd name="connsiteY490" fmla="*/ 191985 h 2611386"/>
                <a:gd name="connsiteX491" fmla="*/ 4103667 w 4958557"/>
                <a:gd name="connsiteY491" fmla="*/ 189392 h 2611386"/>
                <a:gd name="connsiteX492" fmla="*/ 4106261 w 4958557"/>
                <a:gd name="connsiteY492" fmla="*/ 191697 h 2611386"/>
                <a:gd name="connsiteX493" fmla="*/ 4102803 w 4958557"/>
                <a:gd name="connsiteY493" fmla="*/ 195731 h 2611386"/>
                <a:gd name="connsiteX494" fmla="*/ 4099633 w 4958557"/>
                <a:gd name="connsiteY494" fmla="*/ 193426 h 2611386"/>
                <a:gd name="connsiteX495" fmla="*/ 4103667 w 4958557"/>
                <a:gd name="connsiteY495" fmla="*/ 189392 h 2611386"/>
                <a:gd name="connsiteX496" fmla="*/ 4231311 w 4958557"/>
                <a:gd name="connsiteY496" fmla="*/ 182765 h 2611386"/>
                <a:gd name="connsiteX497" fmla="*/ 4223532 w 4958557"/>
                <a:gd name="connsiteY497" fmla="*/ 192274 h 2611386"/>
                <a:gd name="connsiteX498" fmla="*/ 4221803 w 4958557"/>
                <a:gd name="connsiteY498" fmla="*/ 189968 h 2611386"/>
                <a:gd name="connsiteX499" fmla="*/ 4231311 w 4958557"/>
                <a:gd name="connsiteY499" fmla="*/ 182765 h 2611386"/>
                <a:gd name="connsiteX500" fmla="*/ 4324813 w 4958557"/>
                <a:gd name="connsiteY500" fmla="*/ 148693 h 2611386"/>
                <a:gd name="connsiteX501" fmla="*/ 4328991 w 4958557"/>
                <a:gd name="connsiteY501" fmla="*/ 150206 h 2611386"/>
                <a:gd name="connsiteX502" fmla="*/ 4324093 w 4958557"/>
                <a:gd name="connsiteY502" fmla="*/ 159714 h 2611386"/>
                <a:gd name="connsiteX503" fmla="*/ 4320059 w 4958557"/>
                <a:gd name="connsiteY503" fmla="*/ 161731 h 2611386"/>
                <a:gd name="connsiteX504" fmla="*/ 4324669 w 4958557"/>
                <a:gd name="connsiteY504" fmla="*/ 165765 h 2611386"/>
                <a:gd name="connsiteX505" fmla="*/ 4329279 w 4958557"/>
                <a:gd name="connsiteY505" fmla="*/ 168646 h 2611386"/>
                <a:gd name="connsiteX506" fmla="*/ 4333889 w 4958557"/>
                <a:gd name="connsiteY506" fmla="*/ 165765 h 2611386"/>
                <a:gd name="connsiteX507" fmla="*/ 4339076 w 4958557"/>
                <a:gd name="connsiteY507" fmla="*/ 164036 h 2611386"/>
                <a:gd name="connsiteX508" fmla="*/ 4344838 w 4958557"/>
                <a:gd name="connsiteY508" fmla="*/ 165477 h 2611386"/>
                <a:gd name="connsiteX509" fmla="*/ 4338788 w 4958557"/>
                <a:gd name="connsiteY509" fmla="*/ 168646 h 2611386"/>
                <a:gd name="connsiteX510" fmla="*/ 4329279 w 4958557"/>
                <a:gd name="connsiteY510" fmla="*/ 170663 h 2611386"/>
                <a:gd name="connsiteX511" fmla="*/ 4271940 w 4958557"/>
                <a:gd name="connsiteY511" fmla="*/ 187375 h 2611386"/>
                <a:gd name="connsiteX512" fmla="*/ 4220363 w 4958557"/>
                <a:gd name="connsiteY512" fmla="*/ 206392 h 2611386"/>
                <a:gd name="connsiteX513" fmla="*/ 4192126 w 4958557"/>
                <a:gd name="connsiteY513" fmla="*/ 216477 h 2611386"/>
                <a:gd name="connsiteX514" fmla="*/ 4190397 w 4958557"/>
                <a:gd name="connsiteY514" fmla="*/ 216765 h 2611386"/>
                <a:gd name="connsiteX515" fmla="*/ 4169939 w 4958557"/>
                <a:gd name="connsiteY515" fmla="*/ 223104 h 2611386"/>
                <a:gd name="connsiteX516" fmla="*/ 4158702 w 4958557"/>
                <a:gd name="connsiteY516" fmla="*/ 225121 h 2611386"/>
                <a:gd name="connsiteX517" fmla="*/ 4151786 w 4958557"/>
                <a:gd name="connsiteY517" fmla="*/ 225986 h 2611386"/>
                <a:gd name="connsiteX518" fmla="*/ 4157261 w 4958557"/>
                <a:gd name="connsiteY518" fmla="*/ 219935 h 2611386"/>
                <a:gd name="connsiteX519" fmla="*/ 4163024 w 4958557"/>
                <a:gd name="connsiteY519" fmla="*/ 219070 h 2611386"/>
                <a:gd name="connsiteX520" fmla="*/ 4189244 w 4958557"/>
                <a:gd name="connsiteY520" fmla="*/ 214748 h 2611386"/>
                <a:gd name="connsiteX521" fmla="*/ 4236787 w 4958557"/>
                <a:gd name="connsiteY521" fmla="*/ 191986 h 2611386"/>
                <a:gd name="connsiteX522" fmla="*/ 4237940 w 4958557"/>
                <a:gd name="connsiteY522" fmla="*/ 191409 h 2611386"/>
                <a:gd name="connsiteX523" fmla="*/ 4256957 w 4958557"/>
                <a:gd name="connsiteY523" fmla="*/ 184782 h 2611386"/>
                <a:gd name="connsiteX524" fmla="*/ 4266177 w 4958557"/>
                <a:gd name="connsiteY524" fmla="*/ 175850 h 2611386"/>
                <a:gd name="connsiteX525" fmla="*/ 4295279 w 4958557"/>
                <a:gd name="connsiteY525" fmla="*/ 165765 h 2611386"/>
                <a:gd name="connsiteX526" fmla="*/ 4309686 w 4958557"/>
                <a:gd name="connsiteY526" fmla="*/ 166053 h 2611386"/>
                <a:gd name="connsiteX527" fmla="*/ 4316025 w 4958557"/>
                <a:gd name="connsiteY527" fmla="*/ 154240 h 2611386"/>
                <a:gd name="connsiteX528" fmla="*/ 4321499 w 4958557"/>
                <a:gd name="connsiteY528" fmla="*/ 152799 h 2611386"/>
                <a:gd name="connsiteX529" fmla="*/ 4324813 w 4958557"/>
                <a:gd name="connsiteY529" fmla="*/ 148693 h 2611386"/>
                <a:gd name="connsiteX530" fmla="*/ 4317753 w 4958557"/>
                <a:gd name="connsiteY530" fmla="*/ 130900 h 2611386"/>
                <a:gd name="connsiteX531" fmla="*/ 4311702 w 4958557"/>
                <a:gd name="connsiteY531" fmla="*/ 134069 h 2611386"/>
                <a:gd name="connsiteX532" fmla="*/ 4310838 w 4958557"/>
                <a:gd name="connsiteY532" fmla="*/ 132340 h 2611386"/>
                <a:gd name="connsiteX533" fmla="*/ 4317753 w 4958557"/>
                <a:gd name="connsiteY533" fmla="*/ 130900 h 2611386"/>
                <a:gd name="connsiteX534" fmla="*/ 4382295 w 4958557"/>
                <a:gd name="connsiteY534" fmla="*/ 130036 h 2611386"/>
                <a:gd name="connsiteX535" fmla="*/ 4392092 w 4958557"/>
                <a:gd name="connsiteY535" fmla="*/ 133493 h 2611386"/>
                <a:gd name="connsiteX536" fmla="*/ 4381143 w 4958557"/>
                <a:gd name="connsiteY536" fmla="*/ 134934 h 2611386"/>
                <a:gd name="connsiteX537" fmla="*/ 4362414 w 4958557"/>
                <a:gd name="connsiteY537" fmla="*/ 140408 h 2611386"/>
                <a:gd name="connsiteX538" fmla="*/ 4348583 w 4958557"/>
                <a:gd name="connsiteY538" fmla="*/ 149053 h 2611386"/>
                <a:gd name="connsiteX539" fmla="*/ 4343685 w 4958557"/>
                <a:gd name="connsiteY539" fmla="*/ 148476 h 2611386"/>
                <a:gd name="connsiteX540" fmla="*/ 4344549 w 4958557"/>
                <a:gd name="connsiteY540" fmla="*/ 143002 h 2611386"/>
                <a:gd name="connsiteX541" fmla="*/ 4362414 w 4958557"/>
                <a:gd name="connsiteY541" fmla="*/ 137239 h 2611386"/>
                <a:gd name="connsiteX542" fmla="*/ 4378838 w 4958557"/>
                <a:gd name="connsiteY542" fmla="*/ 130612 h 2611386"/>
                <a:gd name="connsiteX543" fmla="*/ 4382295 w 4958557"/>
                <a:gd name="connsiteY543" fmla="*/ 130036 h 2611386"/>
                <a:gd name="connsiteX544" fmla="*/ 4679654 w 4958557"/>
                <a:gd name="connsiteY544" fmla="*/ 54760 h 2611386"/>
                <a:gd name="connsiteX545" fmla="*/ 4686280 w 4958557"/>
                <a:gd name="connsiteY545" fmla="*/ 55985 h 2611386"/>
                <a:gd name="connsiteX546" fmla="*/ 4674755 w 4958557"/>
                <a:gd name="connsiteY546" fmla="*/ 58290 h 2611386"/>
                <a:gd name="connsiteX547" fmla="*/ 4679654 w 4958557"/>
                <a:gd name="connsiteY547" fmla="*/ 54760 h 2611386"/>
                <a:gd name="connsiteX548" fmla="*/ 4777332 w 4958557"/>
                <a:gd name="connsiteY548" fmla="*/ 30340 h 2611386"/>
                <a:gd name="connsiteX549" fmla="*/ 4777332 w 4958557"/>
                <a:gd name="connsiteY549" fmla="*/ 33222 h 2611386"/>
                <a:gd name="connsiteX550" fmla="*/ 4767536 w 4958557"/>
                <a:gd name="connsiteY550" fmla="*/ 34086 h 2611386"/>
                <a:gd name="connsiteX551" fmla="*/ 4777332 w 4958557"/>
                <a:gd name="connsiteY551" fmla="*/ 30340 h 2611386"/>
                <a:gd name="connsiteX552" fmla="*/ 4838993 w 4958557"/>
                <a:gd name="connsiteY552" fmla="*/ 14492 h 2611386"/>
                <a:gd name="connsiteX553" fmla="*/ 4840434 w 4958557"/>
                <a:gd name="connsiteY553" fmla="*/ 16509 h 2611386"/>
                <a:gd name="connsiteX554" fmla="*/ 4836976 w 4958557"/>
                <a:gd name="connsiteY554" fmla="*/ 18815 h 2611386"/>
                <a:gd name="connsiteX555" fmla="*/ 4834383 w 4958557"/>
                <a:gd name="connsiteY555" fmla="*/ 16221 h 2611386"/>
                <a:gd name="connsiteX556" fmla="*/ 4838993 w 4958557"/>
                <a:gd name="connsiteY556" fmla="*/ 14492 h 2611386"/>
                <a:gd name="connsiteX557" fmla="*/ 4887978 w 4958557"/>
                <a:gd name="connsiteY557" fmla="*/ 85 h 2611386"/>
                <a:gd name="connsiteX558" fmla="*/ 4881639 w 4958557"/>
                <a:gd name="connsiteY558" fmla="*/ 6136 h 2611386"/>
                <a:gd name="connsiteX559" fmla="*/ 4893164 w 4958557"/>
                <a:gd name="connsiteY559" fmla="*/ 2102 h 2611386"/>
                <a:gd name="connsiteX560" fmla="*/ 4878757 w 4958557"/>
                <a:gd name="connsiteY560" fmla="*/ 12763 h 2611386"/>
                <a:gd name="connsiteX561" fmla="*/ 4836689 w 4958557"/>
                <a:gd name="connsiteY561" fmla="*/ 41289 h 2611386"/>
                <a:gd name="connsiteX562" fmla="*/ 4821994 w 4958557"/>
                <a:gd name="connsiteY562" fmla="*/ 58001 h 2611386"/>
                <a:gd name="connsiteX563" fmla="*/ 4811045 w 4958557"/>
                <a:gd name="connsiteY563" fmla="*/ 66357 h 2611386"/>
                <a:gd name="connsiteX564" fmla="*/ 4809316 w 4958557"/>
                <a:gd name="connsiteY564" fmla="*/ 69238 h 2611386"/>
                <a:gd name="connsiteX565" fmla="*/ 4778197 w 4958557"/>
                <a:gd name="connsiteY565" fmla="*/ 89408 h 2611386"/>
                <a:gd name="connsiteX566" fmla="*/ 4768689 w 4958557"/>
                <a:gd name="connsiteY566" fmla="*/ 95459 h 2611386"/>
                <a:gd name="connsiteX567" fmla="*/ 4764367 w 4958557"/>
                <a:gd name="connsiteY567" fmla="*/ 97476 h 2611386"/>
                <a:gd name="connsiteX568" fmla="*/ 4762350 w 4958557"/>
                <a:gd name="connsiteY568" fmla="*/ 106408 h 2611386"/>
                <a:gd name="connsiteX569" fmla="*/ 4746790 w 4958557"/>
                <a:gd name="connsiteY569" fmla="*/ 113323 h 2611386"/>
                <a:gd name="connsiteX570" fmla="*/ 4734112 w 4958557"/>
                <a:gd name="connsiteY570" fmla="*/ 130035 h 2611386"/>
                <a:gd name="connsiteX571" fmla="*/ 4698671 w 4958557"/>
                <a:gd name="connsiteY571" fmla="*/ 157696 h 2611386"/>
                <a:gd name="connsiteX572" fmla="*/ 4680231 w 4958557"/>
                <a:gd name="connsiteY572" fmla="*/ 170951 h 2611386"/>
                <a:gd name="connsiteX573" fmla="*/ 4676485 w 4958557"/>
                <a:gd name="connsiteY573" fmla="*/ 183053 h 2611386"/>
                <a:gd name="connsiteX574" fmla="*/ 4688587 w 4958557"/>
                <a:gd name="connsiteY574" fmla="*/ 179883 h 2611386"/>
                <a:gd name="connsiteX575" fmla="*/ 4711638 w 4958557"/>
                <a:gd name="connsiteY575" fmla="*/ 160002 h 2611386"/>
                <a:gd name="connsiteX576" fmla="*/ 4733248 w 4958557"/>
                <a:gd name="connsiteY576" fmla="*/ 146747 h 2611386"/>
                <a:gd name="connsiteX577" fmla="*/ 4777621 w 4958557"/>
                <a:gd name="connsiteY577" fmla="*/ 114764 h 2611386"/>
                <a:gd name="connsiteX578" fmla="*/ 4841011 w 4958557"/>
                <a:gd name="connsiteY578" fmla="*/ 72696 h 2611386"/>
                <a:gd name="connsiteX579" fmla="*/ 4847926 w 4958557"/>
                <a:gd name="connsiteY579" fmla="*/ 60018 h 2611386"/>
                <a:gd name="connsiteX580" fmla="*/ 4843604 w 4958557"/>
                <a:gd name="connsiteY580" fmla="*/ 71543 h 2611386"/>
                <a:gd name="connsiteX581" fmla="*/ 4875011 w 4958557"/>
                <a:gd name="connsiteY581" fmla="*/ 49933 h 2611386"/>
                <a:gd name="connsiteX582" fmla="*/ 4887401 w 4958557"/>
                <a:gd name="connsiteY582" fmla="*/ 41289 h 2611386"/>
                <a:gd name="connsiteX583" fmla="*/ 4895469 w 4958557"/>
                <a:gd name="connsiteY583" fmla="*/ 41289 h 2611386"/>
                <a:gd name="connsiteX584" fmla="*/ 4892012 w 4958557"/>
                <a:gd name="connsiteY584" fmla="*/ 48204 h 2611386"/>
                <a:gd name="connsiteX585" fmla="*/ 4891147 w 4958557"/>
                <a:gd name="connsiteY585" fmla="*/ 52814 h 2611386"/>
                <a:gd name="connsiteX586" fmla="*/ 4896910 w 4958557"/>
                <a:gd name="connsiteY586" fmla="*/ 51374 h 2611386"/>
                <a:gd name="connsiteX587" fmla="*/ 4901808 w 4958557"/>
                <a:gd name="connsiteY587" fmla="*/ 37255 h 2611386"/>
                <a:gd name="connsiteX588" fmla="*/ 4910452 w 4958557"/>
                <a:gd name="connsiteY588" fmla="*/ 26882 h 2611386"/>
                <a:gd name="connsiteX589" fmla="*/ 4917944 w 4958557"/>
                <a:gd name="connsiteY589" fmla="*/ 31204 h 2611386"/>
                <a:gd name="connsiteX590" fmla="*/ 4915639 w 4958557"/>
                <a:gd name="connsiteY590" fmla="*/ 39848 h 2611386"/>
                <a:gd name="connsiteX591" fmla="*/ 4919961 w 4958557"/>
                <a:gd name="connsiteY591" fmla="*/ 52526 h 2611386"/>
                <a:gd name="connsiteX592" fmla="*/ 4924571 w 4958557"/>
                <a:gd name="connsiteY592" fmla="*/ 62611 h 2611386"/>
                <a:gd name="connsiteX593" fmla="*/ 4917368 w 4958557"/>
                <a:gd name="connsiteY593" fmla="*/ 74425 h 2611386"/>
                <a:gd name="connsiteX594" fmla="*/ 4925435 w 4958557"/>
                <a:gd name="connsiteY594" fmla="*/ 91137 h 2611386"/>
                <a:gd name="connsiteX595" fmla="*/ 4931775 w 4958557"/>
                <a:gd name="connsiteY595" fmla="*/ 102662 h 2611386"/>
                <a:gd name="connsiteX596" fmla="*/ 4932639 w 4958557"/>
                <a:gd name="connsiteY596" fmla="*/ 120239 h 2611386"/>
                <a:gd name="connsiteX597" fmla="*/ 4931775 w 4958557"/>
                <a:gd name="connsiteY597" fmla="*/ 128018 h 2611386"/>
                <a:gd name="connsiteX598" fmla="*/ 4929758 w 4958557"/>
                <a:gd name="connsiteY598" fmla="*/ 135798 h 2611386"/>
                <a:gd name="connsiteX599" fmla="*/ 4937249 w 4958557"/>
                <a:gd name="connsiteY599" fmla="*/ 135510 h 2611386"/>
                <a:gd name="connsiteX600" fmla="*/ 4948486 w 4958557"/>
                <a:gd name="connsiteY600" fmla="*/ 133781 h 2611386"/>
                <a:gd name="connsiteX601" fmla="*/ 4949639 w 4958557"/>
                <a:gd name="connsiteY601" fmla="*/ 151646 h 2611386"/>
                <a:gd name="connsiteX602" fmla="*/ 4942724 w 4958557"/>
                <a:gd name="connsiteY602" fmla="*/ 163459 h 2611386"/>
                <a:gd name="connsiteX603" fmla="*/ 4948775 w 4958557"/>
                <a:gd name="connsiteY603" fmla="*/ 166341 h 2611386"/>
                <a:gd name="connsiteX604" fmla="*/ 4958283 w 4958557"/>
                <a:gd name="connsiteY604" fmla="*/ 165764 h 2611386"/>
                <a:gd name="connsiteX605" fmla="*/ 4953385 w 4958557"/>
                <a:gd name="connsiteY605" fmla="*/ 167493 h 2611386"/>
                <a:gd name="connsiteX606" fmla="*/ 4954537 w 4958557"/>
                <a:gd name="connsiteY606" fmla="*/ 174697 h 2611386"/>
                <a:gd name="connsiteX607" fmla="*/ 4930622 w 4958557"/>
                <a:gd name="connsiteY607" fmla="*/ 201205 h 2611386"/>
                <a:gd name="connsiteX608" fmla="*/ 4929469 w 4958557"/>
                <a:gd name="connsiteY608" fmla="*/ 214460 h 2611386"/>
                <a:gd name="connsiteX609" fmla="*/ 4929758 w 4958557"/>
                <a:gd name="connsiteY609" fmla="*/ 223392 h 2611386"/>
                <a:gd name="connsiteX610" fmla="*/ 4909300 w 4958557"/>
                <a:gd name="connsiteY610" fmla="*/ 252782 h 2611386"/>
                <a:gd name="connsiteX611" fmla="*/ 4891724 w 4958557"/>
                <a:gd name="connsiteY611" fmla="*/ 266324 h 2611386"/>
                <a:gd name="connsiteX612" fmla="*/ 4892588 w 4958557"/>
                <a:gd name="connsiteY612" fmla="*/ 268629 h 2611386"/>
                <a:gd name="connsiteX613" fmla="*/ 4909300 w 4958557"/>
                <a:gd name="connsiteY613" fmla="*/ 270358 h 2611386"/>
                <a:gd name="connsiteX614" fmla="*/ 4898927 w 4958557"/>
                <a:gd name="connsiteY614" fmla="*/ 278426 h 2611386"/>
                <a:gd name="connsiteX615" fmla="*/ 4896334 w 4958557"/>
                <a:gd name="connsiteY615" fmla="*/ 285341 h 2611386"/>
                <a:gd name="connsiteX616" fmla="*/ 4898927 w 4958557"/>
                <a:gd name="connsiteY616" fmla="*/ 298308 h 2611386"/>
                <a:gd name="connsiteX617" fmla="*/ 4890283 w 4958557"/>
                <a:gd name="connsiteY617" fmla="*/ 304935 h 2611386"/>
                <a:gd name="connsiteX618" fmla="*/ 4886249 w 4958557"/>
                <a:gd name="connsiteY618" fmla="*/ 310409 h 2611386"/>
                <a:gd name="connsiteX619" fmla="*/ 4893452 w 4958557"/>
                <a:gd name="connsiteY619" fmla="*/ 311562 h 2611386"/>
                <a:gd name="connsiteX620" fmla="*/ 4896046 w 4958557"/>
                <a:gd name="connsiteY620" fmla="*/ 315308 h 2611386"/>
                <a:gd name="connsiteX621" fmla="*/ 4906707 w 4958557"/>
                <a:gd name="connsiteY621" fmla="*/ 316460 h 2611386"/>
                <a:gd name="connsiteX622" fmla="*/ 4910452 w 4958557"/>
                <a:gd name="connsiteY622" fmla="*/ 319630 h 2611386"/>
                <a:gd name="connsiteX623" fmla="*/ 4894893 w 4958557"/>
                <a:gd name="connsiteY623" fmla="*/ 333748 h 2611386"/>
                <a:gd name="connsiteX624" fmla="*/ 4888266 w 4958557"/>
                <a:gd name="connsiteY624" fmla="*/ 343833 h 2611386"/>
                <a:gd name="connsiteX625" fmla="*/ 4896622 w 4958557"/>
                <a:gd name="connsiteY625" fmla="*/ 345274 h 2611386"/>
                <a:gd name="connsiteX626" fmla="*/ 4909300 w 4958557"/>
                <a:gd name="connsiteY626" fmla="*/ 346715 h 2611386"/>
                <a:gd name="connsiteX627" fmla="*/ 4897486 w 4958557"/>
                <a:gd name="connsiteY627" fmla="*/ 362850 h 2611386"/>
                <a:gd name="connsiteX628" fmla="*/ 4892300 w 4958557"/>
                <a:gd name="connsiteY628" fmla="*/ 369766 h 2611386"/>
                <a:gd name="connsiteX629" fmla="*/ 4890571 w 4958557"/>
                <a:gd name="connsiteY629" fmla="*/ 378986 h 2611386"/>
                <a:gd name="connsiteX630" fmla="*/ 4887113 w 4958557"/>
                <a:gd name="connsiteY630" fmla="*/ 389647 h 2611386"/>
                <a:gd name="connsiteX631" fmla="*/ 4895469 w 4958557"/>
                <a:gd name="connsiteY631" fmla="*/ 387630 h 2611386"/>
                <a:gd name="connsiteX632" fmla="*/ 4904978 w 4958557"/>
                <a:gd name="connsiteY632" fmla="*/ 388783 h 2611386"/>
                <a:gd name="connsiteX633" fmla="*/ 4904978 w 4958557"/>
                <a:gd name="connsiteY633" fmla="*/ 389935 h 2611386"/>
                <a:gd name="connsiteX634" fmla="*/ 4904113 w 4958557"/>
                <a:gd name="connsiteY634" fmla="*/ 390800 h 2611386"/>
                <a:gd name="connsiteX635" fmla="*/ 4900080 w 4958557"/>
                <a:gd name="connsiteY635" fmla="*/ 407512 h 2611386"/>
                <a:gd name="connsiteX636" fmla="*/ 4883079 w 4958557"/>
                <a:gd name="connsiteY636" fmla="*/ 413851 h 2611386"/>
                <a:gd name="connsiteX637" fmla="*/ 4878181 w 4958557"/>
                <a:gd name="connsiteY637" fmla="*/ 421054 h 2611386"/>
                <a:gd name="connsiteX638" fmla="*/ 4879333 w 4958557"/>
                <a:gd name="connsiteY638" fmla="*/ 428546 h 2611386"/>
                <a:gd name="connsiteX639" fmla="*/ 4881062 w 4958557"/>
                <a:gd name="connsiteY639" fmla="*/ 427681 h 2611386"/>
                <a:gd name="connsiteX640" fmla="*/ 4898062 w 4958557"/>
                <a:gd name="connsiteY640" fmla="*/ 415868 h 2611386"/>
                <a:gd name="connsiteX641" fmla="*/ 4912757 w 4958557"/>
                <a:gd name="connsiteY641" fmla="*/ 406071 h 2611386"/>
                <a:gd name="connsiteX642" fmla="*/ 4918520 w 4958557"/>
                <a:gd name="connsiteY642" fmla="*/ 408952 h 2611386"/>
                <a:gd name="connsiteX643" fmla="*/ 4912469 w 4958557"/>
                <a:gd name="connsiteY643" fmla="*/ 420766 h 2611386"/>
                <a:gd name="connsiteX644" fmla="*/ 4882215 w 4958557"/>
                <a:gd name="connsiteY644" fmla="*/ 443817 h 2611386"/>
                <a:gd name="connsiteX645" fmla="*/ 4883944 w 4958557"/>
                <a:gd name="connsiteY645" fmla="*/ 443529 h 2611386"/>
                <a:gd name="connsiteX646" fmla="*/ 4895181 w 4958557"/>
                <a:gd name="connsiteY646" fmla="*/ 441800 h 2611386"/>
                <a:gd name="connsiteX647" fmla="*/ 4896334 w 4958557"/>
                <a:gd name="connsiteY647" fmla="*/ 459664 h 2611386"/>
                <a:gd name="connsiteX648" fmla="*/ 4889418 w 4958557"/>
                <a:gd name="connsiteY648" fmla="*/ 471478 h 2611386"/>
                <a:gd name="connsiteX649" fmla="*/ 4895469 w 4958557"/>
                <a:gd name="connsiteY649" fmla="*/ 474359 h 2611386"/>
                <a:gd name="connsiteX650" fmla="*/ 4904978 w 4958557"/>
                <a:gd name="connsiteY650" fmla="*/ 473783 h 2611386"/>
                <a:gd name="connsiteX651" fmla="*/ 4899503 w 4958557"/>
                <a:gd name="connsiteY651" fmla="*/ 477817 h 2611386"/>
                <a:gd name="connsiteX652" fmla="*/ 4900656 w 4958557"/>
                <a:gd name="connsiteY652" fmla="*/ 485021 h 2611386"/>
                <a:gd name="connsiteX653" fmla="*/ 4876740 w 4958557"/>
                <a:gd name="connsiteY653" fmla="*/ 511529 h 2611386"/>
                <a:gd name="connsiteX654" fmla="*/ 4875588 w 4958557"/>
                <a:gd name="connsiteY654" fmla="*/ 524784 h 2611386"/>
                <a:gd name="connsiteX655" fmla="*/ 4875876 w 4958557"/>
                <a:gd name="connsiteY655" fmla="*/ 533716 h 2611386"/>
                <a:gd name="connsiteX656" fmla="*/ 4855418 w 4958557"/>
                <a:gd name="connsiteY656" fmla="*/ 563106 h 2611386"/>
                <a:gd name="connsiteX657" fmla="*/ 4837842 w 4958557"/>
                <a:gd name="connsiteY657" fmla="*/ 576648 h 2611386"/>
                <a:gd name="connsiteX658" fmla="*/ 4838706 w 4958557"/>
                <a:gd name="connsiteY658" fmla="*/ 578953 h 2611386"/>
                <a:gd name="connsiteX659" fmla="*/ 4855418 w 4958557"/>
                <a:gd name="connsiteY659" fmla="*/ 580682 h 2611386"/>
                <a:gd name="connsiteX660" fmla="*/ 4845045 w 4958557"/>
                <a:gd name="connsiteY660" fmla="*/ 588750 h 2611386"/>
                <a:gd name="connsiteX661" fmla="*/ 4842452 w 4958557"/>
                <a:gd name="connsiteY661" fmla="*/ 595665 h 2611386"/>
                <a:gd name="connsiteX662" fmla="*/ 4845045 w 4958557"/>
                <a:gd name="connsiteY662" fmla="*/ 608631 h 2611386"/>
                <a:gd name="connsiteX663" fmla="*/ 4836401 w 4958557"/>
                <a:gd name="connsiteY663" fmla="*/ 615259 h 2611386"/>
                <a:gd name="connsiteX664" fmla="*/ 4832367 w 4958557"/>
                <a:gd name="connsiteY664" fmla="*/ 620733 h 2611386"/>
                <a:gd name="connsiteX665" fmla="*/ 4839571 w 4958557"/>
                <a:gd name="connsiteY665" fmla="*/ 621886 h 2611386"/>
                <a:gd name="connsiteX666" fmla="*/ 4842164 w 4958557"/>
                <a:gd name="connsiteY666" fmla="*/ 625632 h 2611386"/>
                <a:gd name="connsiteX667" fmla="*/ 4852825 w 4958557"/>
                <a:gd name="connsiteY667" fmla="*/ 626784 h 2611386"/>
                <a:gd name="connsiteX668" fmla="*/ 4856571 w 4958557"/>
                <a:gd name="connsiteY668" fmla="*/ 629954 h 2611386"/>
                <a:gd name="connsiteX669" fmla="*/ 4841011 w 4958557"/>
                <a:gd name="connsiteY669" fmla="*/ 644072 h 2611386"/>
                <a:gd name="connsiteX670" fmla="*/ 4834384 w 4958557"/>
                <a:gd name="connsiteY670" fmla="*/ 654157 h 2611386"/>
                <a:gd name="connsiteX671" fmla="*/ 4842740 w 4958557"/>
                <a:gd name="connsiteY671" fmla="*/ 655598 h 2611386"/>
                <a:gd name="connsiteX672" fmla="*/ 4855418 w 4958557"/>
                <a:gd name="connsiteY672" fmla="*/ 657039 h 2611386"/>
                <a:gd name="connsiteX673" fmla="*/ 4843604 w 4958557"/>
                <a:gd name="connsiteY673" fmla="*/ 673174 h 2611386"/>
                <a:gd name="connsiteX674" fmla="*/ 4838418 w 4958557"/>
                <a:gd name="connsiteY674" fmla="*/ 680090 h 2611386"/>
                <a:gd name="connsiteX675" fmla="*/ 4836689 w 4958557"/>
                <a:gd name="connsiteY675" fmla="*/ 689310 h 2611386"/>
                <a:gd name="connsiteX676" fmla="*/ 4833232 w 4958557"/>
                <a:gd name="connsiteY676" fmla="*/ 699971 h 2611386"/>
                <a:gd name="connsiteX677" fmla="*/ 4841588 w 4958557"/>
                <a:gd name="connsiteY677" fmla="*/ 697954 h 2611386"/>
                <a:gd name="connsiteX678" fmla="*/ 4851096 w 4958557"/>
                <a:gd name="connsiteY678" fmla="*/ 699107 h 2611386"/>
                <a:gd name="connsiteX679" fmla="*/ 4851096 w 4958557"/>
                <a:gd name="connsiteY679" fmla="*/ 700259 h 2611386"/>
                <a:gd name="connsiteX680" fmla="*/ 4850232 w 4958557"/>
                <a:gd name="connsiteY680" fmla="*/ 701124 h 2611386"/>
                <a:gd name="connsiteX681" fmla="*/ 4846198 w 4958557"/>
                <a:gd name="connsiteY681" fmla="*/ 717836 h 2611386"/>
                <a:gd name="connsiteX682" fmla="*/ 4842740 w 4958557"/>
                <a:gd name="connsiteY682" fmla="*/ 720141 h 2611386"/>
                <a:gd name="connsiteX683" fmla="*/ 4838130 w 4958557"/>
                <a:gd name="connsiteY683" fmla="*/ 723310 h 2611386"/>
                <a:gd name="connsiteX684" fmla="*/ 4838706 w 4958557"/>
                <a:gd name="connsiteY684" fmla="*/ 728785 h 2611386"/>
                <a:gd name="connsiteX685" fmla="*/ 4843893 w 4958557"/>
                <a:gd name="connsiteY685" fmla="*/ 726480 h 2611386"/>
                <a:gd name="connsiteX686" fmla="*/ 4858588 w 4958557"/>
                <a:gd name="connsiteY686" fmla="*/ 716683 h 2611386"/>
                <a:gd name="connsiteX687" fmla="*/ 4864350 w 4958557"/>
                <a:gd name="connsiteY687" fmla="*/ 719564 h 2611386"/>
                <a:gd name="connsiteX688" fmla="*/ 4858300 w 4958557"/>
                <a:gd name="connsiteY688" fmla="*/ 731378 h 2611386"/>
                <a:gd name="connsiteX689" fmla="*/ 4835249 w 4958557"/>
                <a:gd name="connsiteY689" fmla="*/ 750107 h 2611386"/>
                <a:gd name="connsiteX690" fmla="*/ 4838130 w 4958557"/>
                <a:gd name="connsiteY690" fmla="*/ 762209 h 2611386"/>
                <a:gd name="connsiteX691" fmla="*/ 4841299 w 4958557"/>
                <a:gd name="connsiteY691" fmla="*/ 771429 h 2611386"/>
                <a:gd name="connsiteX692" fmla="*/ 4839571 w 4958557"/>
                <a:gd name="connsiteY692" fmla="*/ 784395 h 2611386"/>
                <a:gd name="connsiteX693" fmla="*/ 4837842 w 4958557"/>
                <a:gd name="connsiteY693" fmla="*/ 789870 h 2611386"/>
                <a:gd name="connsiteX694" fmla="*/ 4835249 w 4958557"/>
                <a:gd name="connsiteY694" fmla="*/ 795345 h 2611386"/>
                <a:gd name="connsiteX695" fmla="*/ 4840723 w 4958557"/>
                <a:gd name="connsiteY695" fmla="*/ 796209 h 2611386"/>
                <a:gd name="connsiteX696" fmla="*/ 4849079 w 4958557"/>
                <a:gd name="connsiteY696" fmla="*/ 796497 h 2611386"/>
                <a:gd name="connsiteX697" fmla="*/ 4847638 w 4958557"/>
                <a:gd name="connsiteY697" fmla="*/ 809751 h 2611386"/>
                <a:gd name="connsiteX698" fmla="*/ 4841011 w 4958557"/>
                <a:gd name="connsiteY698" fmla="*/ 817531 h 2611386"/>
                <a:gd name="connsiteX699" fmla="*/ 4845045 w 4958557"/>
                <a:gd name="connsiteY699" fmla="*/ 820701 h 2611386"/>
                <a:gd name="connsiteX700" fmla="*/ 4851960 w 4958557"/>
                <a:gd name="connsiteY700" fmla="*/ 821565 h 2611386"/>
                <a:gd name="connsiteX701" fmla="*/ 4847350 w 4958557"/>
                <a:gd name="connsiteY701" fmla="*/ 823870 h 2611386"/>
                <a:gd name="connsiteX702" fmla="*/ 4847062 w 4958557"/>
                <a:gd name="connsiteY702" fmla="*/ 829345 h 2611386"/>
                <a:gd name="connsiteX703" fmla="*/ 4826028 w 4958557"/>
                <a:gd name="connsiteY703" fmla="*/ 845480 h 2611386"/>
                <a:gd name="connsiteX704" fmla="*/ 4823435 w 4958557"/>
                <a:gd name="connsiteY704" fmla="*/ 854989 h 2611386"/>
                <a:gd name="connsiteX705" fmla="*/ 4822571 w 4958557"/>
                <a:gd name="connsiteY705" fmla="*/ 861616 h 2611386"/>
                <a:gd name="connsiteX706" fmla="*/ 4803554 w 4958557"/>
                <a:gd name="connsiteY706" fmla="*/ 880345 h 2611386"/>
                <a:gd name="connsiteX707" fmla="*/ 4788858 w 4958557"/>
                <a:gd name="connsiteY707" fmla="*/ 888125 h 2611386"/>
                <a:gd name="connsiteX708" fmla="*/ 4789147 w 4958557"/>
                <a:gd name="connsiteY708" fmla="*/ 889854 h 2611386"/>
                <a:gd name="connsiteX709" fmla="*/ 4801248 w 4958557"/>
                <a:gd name="connsiteY709" fmla="*/ 893311 h 2611386"/>
                <a:gd name="connsiteX710" fmla="*/ 4792604 w 4958557"/>
                <a:gd name="connsiteY710" fmla="*/ 897921 h 2611386"/>
                <a:gd name="connsiteX711" fmla="*/ 4789723 w 4958557"/>
                <a:gd name="connsiteY711" fmla="*/ 902532 h 2611386"/>
                <a:gd name="connsiteX712" fmla="*/ 4789723 w 4958557"/>
                <a:gd name="connsiteY712" fmla="*/ 912328 h 2611386"/>
                <a:gd name="connsiteX713" fmla="*/ 4782519 w 4958557"/>
                <a:gd name="connsiteY713" fmla="*/ 916074 h 2611386"/>
                <a:gd name="connsiteX714" fmla="*/ 4778773 w 4958557"/>
                <a:gd name="connsiteY714" fmla="*/ 919532 h 2611386"/>
                <a:gd name="connsiteX715" fmla="*/ 4783960 w 4958557"/>
                <a:gd name="connsiteY715" fmla="*/ 921261 h 2611386"/>
                <a:gd name="connsiteX716" fmla="*/ 4785401 w 4958557"/>
                <a:gd name="connsiteY716" fmla="*/ 924430 h 2611386"/>
                <a:gd name="connsiteX717" fmla="*/ 4793180 w 4958557"/>
                <a:gd name="connsiteY717" fmla="*/ 926735 h 2611386"/>
                <a:gd name="connsiteX718" fmla="*/ 4795486 w 4958557"/>
                <a:gd name="connsiteY718" fmla="*/ 929616 h 2611386"/>
                <a:gd name="connsiteX719" fmla="*/ 4782231 w 4958557"/>
                <a:gd name="connsiteY719" fmla="*/ 937973 h 2611386"/>
                <a:gd name="connsiteX720" fmla="*/ 4775892 w 4958557"/>
                <a:gd name="connsiteY720" fmla="*/ 944312 h 2611386"/>
                <a:gd name="connsiteX721" fmla="*/ 4781943 w 4958557"/>
                <a:gd name="connsiteY721" fmla="*/ 946329 h 2611386"/>
                <a:gd name="connsiteX722" fmla="*/ 4790875 w 4958557"/>
                <a:gd name="connsiteY722" fmla="*/ 949210 h 2611386"/>
                <a:gd name="connsiteX723" fmla="*/ 4779926 w 4958557"/>
                <a:gd name="connsiteY723" fmla="*/ 959583 h 2611386"/>
                <a:gd name="connsiteX724" fmla="*/ 4775028 w 4958557"/>
                <a:gd name="connsiteY724" fmla="*/ 963905 h 2611386"/>
                <a:gd name="connsiteX725" fmla="*/ 4772435 w 4958557"/>
                <a:gd name="connsiteY725" fmla="*/ 970532 h 2611386"/>
                <a:gd name="connsiteX726" fmla="*/ 4768689 w 4958557"/>
                <a:gd name="connsiteY726" fmla="*/ 977735 h 2611386"/>
                <a:gd name="connsiteX727" fmla="*/ 4775028 w 4958557"/>
                <a:gd name="connsiteY727" fmla="*/ 977447 h 2611386"/>
                <a:gd name="connsiteX728" fmla="*/ 4781943 w 4958557"/>
                <a:gd name="connsiteY728" fmla="*/ 979464 h 2611386"/>
                <a:gd name="connsiteX729" fmla="*/ 4781655 w 4958557"/>
                <a:gd name="connsiteY729" fmla="*/ 980329 h 2611386"/>
                <a:gd name="connsiteX730" fmla="*/ 4780791 w 4958557"/>
                <a:gd name="connsiteY730" fmla="*/ 980905 h 2611386"/>
                <a:gd name="connsiteX731" fmla="*/ 4775604 w 4958557"/>
                <a:gd name="connsiteY731" fmla="*/ 992430 h 2611386"/>
                <a:gd name="connsiteX732" fmla="*/ 4762350 w 4958557"/>
                <a:gd name="connsiteY732" fmla="*/ 994736 h 2611386"/>
                <a:gd name="connsiteX733" fmla="*/ 4756299 w 4958557"/>
                <a:gd name="connsiteY733" fmla="*/ 1001939 h 2611386"/>
                <a:gd name="connsiteX734" fmla="*/ 4758892 w 4958557"/>
                <a:gd name="connsiteY734" fmla="*/ 1004532 h 2611386"/>
                <a:gd name="connsiteX735" fmla="*/ 4772723 w 4958557"/>
                <a:gd name="connsiteY735" fmla="*/ 998193 h 2611386"/>
                <a:gd name="connsiteX736" fmla="*/ 4784825 w 4958557"/>
                <a:gd name="connsiteY736" fmla="*/ 993007 h 2611386"/>
                <a:gd name="connsiteX737" fmla="*/ 4788570 w 4958557"/>
                <a:gd name="connsiteY737" fmla="*/ 995888 h 2611386"/>
                <a:gd name="connsiteX738" fmla="*/ 4782519 w 4958557"/>
                <a:gd name="connsiteY738" fmla="*/ 1003668 h 2611386"/>
                <a:gd name="connsiteX739" fmla="*/ 4752265 w 4958557"/>
                <a:gd name="connsiteY739" fmla="*/ 1018651 h 2611386"/>
                <a:gd name="connsiteX740" fmla="*/ 4743621 w 4958557"/>
                <a:gd name="connsiteY740" fmla="*/ 1022973 h 2611386"/>
                <a:gd name="connsiteX741" fmla="*/ 4742468 w 4958557"/>
                <a:gd name="connsiteY741" fmla="*/ 1024702 h 2611386"/>
                <a:gd name="connsiteX742" fmla="*/ 4739299 w 4958557"/>
                <a:gd name="connsiteY742" fmla="*/ 1032193 h 2611386"/>
                <a:gd name="connsiteX743" fmla="*/ 4742180 w 4958557"/>
                <a:gd name="connsiteY743" fmla="*/ 1031041 h 2611386"/>
                <a:gd name="connsiteX744" fmla="*/ 4749384 w 4958557"/>
                <a:gd name="connsiteY744" fmla="*/ 1028736 h 2611386"/>
                <a:gd name="connsiteX745" fmla="*/ 4744197 w 4958557"/>
                <a:gd name="connsiteY745" fmla="*/ 1032482 h 2611386"/>
                <a:gd name="connsiteX746" fmla="*/ 4730943 w 4958557"/>
                <a:gd name="connsiteY746" fmla="*/ 1038821 h 2611386"/>
                <a:gd name="connsiteX747" fmla="*/ 4732383 w 4958557"/>
                <a:gd name="connsiteY747" fmla="*/ 1037092 h 2611386"/>
                <a:gd name="connsiteX748" fmla="*/ 4732095 w 4958557"/>
                <a:gd name="connsiteY748" fmla="*/ 1037092 h 2611386"/>
                <a:gd name="connsiteX749" fmla="*/ 4706163 w 4958557"/>
                <a:gd name="connsiteY749" fmla="*/ 1052075 h 2611386"/>
                <a:gd name="connsiteX750" fmla="*/ 4694061 w 4958557"/>
                <a:gd name="connsiteY750" fmla="*/ 1058126 h 2611386"/>
                <a:gd name="connsiteX751" fmla="*/ 4689739 w 4958557"/>
                <a:gd name="connsiteY751" fmla="*/ 1058414 h 2611386"/>
                <a:gd name="connsiteX752" fmla="*/ 4692332 w 4958557"/>
                <a:gd name="connsiteY752" fmla="*/ 1054092 h 2611386"/>
                <a:gd name="connsiteX753" fmla="*/ 4698383 w 4958557"/>
                <a:gd name="connsiteY753" fmla="*/ 1051211 h 2611386"/>
                <a:gd name="connsiteX754" fmla="*/ 4697807 w 4958557"/>
                <a:gd name="connsiteY754" fmla="*/ 1046888 h 2611386"/>
                <a:gd name="connsiteX755" fmla="*/ 4691756 w 4958557"/>
                <a:gd name="connsiteY755" fmla="*/ 1049770 h 2611386"/>
                <a:gd name="connsiteX756" fmla="*/ 4685417 w 4958557"/>
                <a:gd name="connsiteY756" fmla="*/ 1052651 h 2611386"/>
                <a:gd name="connsiteX757" fmla="*/ 4686570 w 4958557"/>
                <a:gd name="connsiteY757" fmla="*/ 1053228 h 2611386"/>
                <a:gd name="connsiteX758" fmla="*/ 4653722 w 4958557"/>
                <a:gd name="connsiteY758" fmla="*/ 1075990 h 2611386"/>
                <a:gd name="connsiteX759" fmla="*/ 4630671 w 4958557"/>
                <a:gd name="connsiteY759" fmla="*/ 1089821 h 2611386"/>
                <a:gd name="connsiteX760" fmla="*/ 4628078 w 4958557"/>
                <a:gd name="connsiteY760" fmla="*/ 1094143 h 2611386"/>
                <a:gd name="connsiteX761" fmla="*/ 4624908 w 4958557"/>
                <a:gd name="connsiteY761" fmla="*/ 1092990 h 2611386"/>
                <a:gd name="connsiteX762" fmla="*/ 4623756 w 4958557"/>
                <a:gd name="connsiteY762" fmla="*/ 1091550 h 2611386"/>
                <a:gd name="connsiteX763" fmla="*/ 4618569 w 4958557"/>
                <a:gd name="connsiteY763" fmla="*/ 1095296 h 2611386"/>
                <a:gd name="connsiteX764" fmla="*/ 4614824 w 4958557"/>
                <a:gd name="connsiteY764" fmla="*/ 1096448 h 2611386"/>
                <a:gd name="connsiteX765" fmla="*/ 4617993 w 4958557"/>
                <a:gd name="connsiteY765" fmla="*/ 1092990 h 2611386"/>
                <a:gd name="connsiteX766" fmla="*/ 4623179 w 4958557"/>
                <a:gd name="connsiteY766" fmla="*/ 1090109 h 2611386"/>
                <a:gd name="connsiteX767" fmla="*/ 4628366 w 4958557"/>
                <a:gd name="connsiteY767" fmla="*/ 1080024 h 2611386"/>
                <a:gd name="connsiteX768" fmla="*/ 4591484 w 4958557"/>
                <a:gd name="connsiteY768" fmla="*/ 1097601 h 2611386"/>
                <a:gd name="connsiteX769" fmla="*/ 4590620 w 4958557"/>
                <a:gd name="connsiteY769" fmla="*/ 1097889 h 2611386"/>
                <a:gd name="connsiteX770" fmla="*/ 4593501 w 4958557"/>
                <a:gd name="connsiteY770" fmla="*/ 1103363 h 2611386"/>
                <a:gd name="connsiteX771" fmla="*/ 4582264 w 4958557"/>
                <a:gd name="connsiteY771" fmla="*/ 1106533 h 2611386"/>
                <a:gd name="connsiteX772" fmla="*/ 4580535 w 4958557"/>
                <a:gd name="connsiteY772" fmla="*/ 1106245 h 2611386"/>
                <a:gd name="connsiteX773" fmla="*/ 4576789 w 4958557"/>
                <a:gd name="connsiteY773" fmla="*/ 1108550 h 2611386"/>
                <a:gd name="connsiteX774" fmla="*/ 4573044 w 4958557"/>
                <a:gd name="connsiteY774" fmla="*/ 1110855 h 2611386"/>
                <a:gd name="connsiteX775" fmla="*/ 4578806 w 4958557"/>
                <a:gd name="connsiteY775" fmla="*/ 1109414 h 2611386"/>
                <a:gd name="connsiteX776" fmla="*/ 4576789 w 4958557"/>
                <a:gd name="connsiteY776" fmla="*/ 1111143 h 2611386"/>
                <a:gd name="connsiteX777" fmla="*/ 4581976 w 4958557"/>
                <a:gd name="connsiteY777" fmla="*/ 1107685 h 2611386"/>
                <a:gd name="connsiteX778" fmla="*/ 4575060 w 4958557"/>
                <a:gd name="connsiteY778" fmla="*/ 1114889 h 2611386"/>
                <a:gd name="connsiteX779" fmla="*/ 4572179 w 4958557"/>
                <a:gd name="connsiteY779" fmla="*/ 1118635 h 2611386"/>
                <a:gd name="connsiteX780" fmla="*/ 4571027 w 4958557"/>
                <a:gd name="connsiteY780" fmla="*/ 1117770 h 2611386"/>
                <a:gd name="connsiteX781" fmla="*/ 4571603 w 4958557"/>
                <a:gd name="connsiteY781" fmla="*/ 1115177 h 2611386"/>
                <a:gd name="connsiteX782" fmla="*/ 4556332 w 4958557"/>
                <a:gd name="connsiteY782" fmla="*/ 1125838 h 2611386"/>
                <a:gd name="connsiteX783" fmla="*/ 4554315 w 4958557"/>
                <a:gd name="connsiteY783" fmla="*/ 1124974 h 2611386"/>
                <a:gd name="connsiteX784" fmla="*/ 4555755 w 4958557"/>
                <a:gd name="connsiteY784" fmla="*/ 1120364 h 2611386"/>
                <a:gd name="connsiteX785" fmla="*/ 4573332 w 4958557"/>
                <a:gd name="connsiteY785" fmla="*/ 1111431 h 2611386"/>
                <a:gd name="connsiteX786" fmla="*/ 4570450 w 4958557"/>
                <a:gd name="connsiteY786" fmla="*/ 1110279 h 2611386"/>
                <a:gd name="connsiteX787" fmla="*/ 4569586 w 4958557"/>
                <a:gd name="connsiteY787" fmla="*/ 1108838 h 2611386"/>
                <a:gd name="connsiteX788" fmla="*/ 4564688 w 4958557"/>
                <a:gd name="connsiteY788" fmla="*/ 1111431 h 2611386"/>
                <a:gd name="connsiteX789" fmla="*/ 4538755 w 4958557"/>
                <a:gd name="connsiteY789" fmla="*/ 1126126 h 2611386"/>
                <a:gd name="connsiteX790" fmla="*/ 4516280 w 4958557"/>
                <a:gd name="connsiteY790" fmla="*/ 1146008 h 2611386"/>
                <a:gd name="connsiteX791" fmla="*/ 4505331 w 4958557"/>
                <a:gd name="connsiteY791" fmla="*/ 1151770 h 2611386"/>
                <a:gd name="connsiteX792" fmla="*/ 4505619 w 4958557"/>
                <a:gd name="connsiteY792" fmla="*/ 1153499 h 2611386"/>
                <a:gd name="connsiteX793" fmla="*/ 4500721 w 4958557"/>
                <a:gd name="connsiteY793" fmla="*/ 1155228 h 2611386"/>
                <a:gd name="connsiteX794" fmla="*/ 4498704 w 4958557"/>
                <a:gd name="connsiteY794" fmla="*/ 1155516 h 2611386"/>
                <a:gd name="connsiteX795" fmla="*/ 4491501 w 4958557"/>
                <a:gd name="connsiteY795" fmla="*/ 1159262 h 2611386"/>
                <a:gd name="connsiteX796" fmla="*/ 4491789 w 4958557"/>
                <a:gd name="connsiteY796" fmla="*/ 1159838 h 2611386"/>
                <a:gd name="connsiteX797" fmla="*/ 4489772 w 4958557"/>
                <a:gd name="connsiteY797" fmla="*/ 1166177 h 2611386"/>
                <a:gd name="connsiteX798" fmla="*/ 4476806 w 4958557"/>
                <a:gd name="connsiteY798" fmla="*/ 1174533 h 2611386"/>
                <a:gd name="connsiteX799" fmla="*/ 4469026 w 4958557"/>
                <a:gd name="connsiteY799" fmla="*/ 1171364 h 2611386"/>
                <a:gd name="connsiteX800" fmla="*/ 4469026 w 4958557"/>
                <a:gd name="connsiteY800" fmla="*/ 1169635 h 2611386"/>
                <a:gd name="connsiteX801" fmla="*/ 4464416 w 4958557"/>
                <a:gd name="connsiteY801" fmla="*/ 1164737 h 2611386"/>
                <a:gd name="connsiteX802" fmla="*/ 4450297 w 4958557"/>
                <a:gd name="connsiteY802" fmla="*/ 1173957 h 2611386"/>
                <a:gd name="connsiteX803" fmla="*/ 4452602 w 4958557"/>
                <a:gd name="connsiteY803" fmla="*/ 1181449 h 2611386"/>
                <a:gd name="connsiteX804" fmla="*/ 4466721 w 4958557"/>
                <a:gd name="connsiteY804" fmla="*/ 1177703 h 2611386"/>
                <a:gd name="connsiteX805" fmla="*/ 4474789 w 4958557"/>
                <a:gd name="connsiteY805" fmla="*/ 1177703 h 2611386"/>
                <a:gd name="connsiteX806" fmla="*/ 4476229 w 4958557"/>
                <a:gd name="connsiteY806" fmla="*/ 1190381 h 2611386"/>
                <a:gd name="connsiteX807" fmla="*/ 4478823 w 4958557"/>
                <a:gd name="connsiteY807" fmla="*/ 1192686 h 2611386"/>
                <a:gd name="connsiteX808" fmla="*/ 4482857 w 4958557"/>
                <a:gd name="connsiteY808" fmla="*/ 1195279 h 2611386"/>
                <a:gd name="connsiteX809" fmla="*/ 4477094 w 4958557"/>
                <a:gd name="connsiteY809" fmla="*/ 1198161 h 2611386"/>
                <a:gd name="connsiteX810" fmla="*/ 4474500 w 4958557"/>
                <a:gd name="connsiteY810" fmla="*/ 1200466 h 2611386"/>
                <a:gd name="connsiteX811" fmla="*/ 4412551 w 4958557"/>
                <a:gd name="connsiteY811" fmla="*/ 1233313 h 2611386"/>
                <a:gd name="connsiteX812" fmla="*/ 4400737 w 4958557"/>
                <a:gd name="connsiteY812" fmla="*/ 1243110 h 2611386"/>
                <a:gd name="connsiteX813" fmla="*/ 4391229 w 4958557"/>
                <a:gd name="connsiteY813" fmla="*/ 1247144 h 2611386"/>
                <a:gd name="connsiteX814" fmla="*/ 4384314 w 4958557"/>
                <a:gd name="connsiteY814" fmla="*/ 1248296 h 2611386"/>
                <a:gd name="connsiteX815" fmla="*/ 4368178 w 4958557"/>
                <a:gd name="connsiteY815" fmla="*/ 1256364 h 2611386"/>
                <a:gd name="connsiteX816" fmla="*/ 4348297 w 4958557"/>
                <a:gd name="connsiteY816" fmla="*/ 1263568 h 2611386"/>
                <a:gd name="connsiteX817" fmla="*/ 4338500 w 4958557"/>
                <a:gd name="connsiteY817" fmla="*/ 1268466 h 2611386"/>
                <a:gd name="connsiteX818" fmla="*/ 4338212 w 4958557"/>
                <a:gd name="connsiteY818" fmla="*/ 1261551 h 2611386"/>
                <a:gd name="connsiteX819" fmla="*/ 4340805 w 4958557"/>
                <a:gd name="connsiteY819" fmla="*/ 1259246 h 2611386"/>
                <a:gd name="connsiteX820" fmla="*/ 4347720 w 4958557"/>
                <a:gd name="connsiteY820" fmla="*/ 1255500 h 2611386"/>
                <a:gd name="connsiteX821" fmla="*/ 4348585 w 4958557"/>
                <a:gd name="connsiteY821" fmla="*/ 1255212 h 2611386"/>
                <a:gd name="connsiteX822" fmla="*/ 4366449 w 4958557"/>
                <a:gd name="connsiteY822" fmla="*/ 1249449 h 2611386"/>
                <a:gd name="connsiteX823" fmla="*/ 4350601 w 4958557"/>
                <a:gd name="connsiteY823" fmla="*/ 1245127 h 2611386"/>
                <a:gd name="connsiteX824" fmla="*/ 4316889 w 4958557"/>
                <a:gd name="connsiteY824" fmla="*/ 1259246 h 2611386"/>
                <a:gd name="connsiteX825" fmla="*/ 4282025 w 4958557"/>
                <a:gd name="connsiteY825" fmla="*/ 1275670 h 2611386"/>
                <a:gd name="connsiteX826" fmla="*/ 4259550 w 4958557"/>
                <a:gd name="connsiteY826" fmla="*/ 1290365 h 2611386"/>
                <a:gd name="connsiteX827" fmla="*/ 4263296 w 4958557"/>
                <a:gd name="connsiteY827" fmla="*/ 1292382 h 2611386"/>
                <a:gd name="connsiteX828" fmla="*/ 4269923 w 4958557"/>
                <a:gd name="connsiteY828" fmla="*/ 1290941 h 2611386"/>
                <a:gd name="connsiteX829" fmla="*/ 4275686 w 4958557"/>
                <a:gd name="connsiteY829" fmla="*/ 1294687 h 2611386"/>
                <a:gd name="connsiteX830" fmla="*/ 4272228 w 4958557"/>
                <a:gd name="connsiteY830" fmla="*/ 1301314 h 2611386"/>
                <a:gd name="connsiteX831" fmla="*/ 4222668 w 4958557"/>
                <a:gd name="connsiteY831" fmla="*/ 1309958 h 2611386"/>
                <a:gd name="connsiteX832" fmla="*/ 4218058 w 4958557"/>
                <a:gd name="connsiteY832" fmla="*/ 1311975 h 2611386"/>
                <a:gd name="connsiteX833" fmla="*/ 4187228 w 4958557"/>
                <a:gd name="connsiteY833" fmla="*/ 1326382 h 2611386"/>
                <a:gd name="connsiteX834" fmla="*/ 4187228 w 4958557"/>
                <a:gd name="connsiteY834" fmla="*/ 1328975 h 2611386"/>
                <a:gd name="connsiteX835" fmla="*/ 4217770 w 4958557"/>
                <a:gd name="connsiteY835" fmla="*/ 1323500 h 2611386"/>
                <a:gd name="connsiteX836" fmla="*/ 4234194 w 4958557"/>
                <a:gd name="connsiteY836" fmla="*/ 1318314 h 2611386"/>
                <a:gd name="connsiteX837" fmla="*/ 4220363 w 4958557"/>
                <a:gd name="connsiteY837" fmla="*/ 1330992 h 2611386"/>
                <a:gd name="connsiteX838" fmla="*/ 4218058 w 4958557"/>
                <a:gd name="connsiteY838" fmla="*/ 1347416 h 2611386"/>
                <a:gd name="connsiteX839" fmla="*/ 4221804 w 4958557"/>
                <a:gd name="connsiteY839" fmla="*/ 1351738 h 2611386"/>
                <a:gd name="connsiteX840" fmla="*/ 4215465 w 4958557"/>
                <a:gd name="connsiteY840" fmla="*/ 1352314 h 2611386"/>
                <a:gd name="connsiteX841" fmla="*/ 4136227 w 4958557"/>
                <a:gd name="connsiteY841" fmla="*/ 1369026 h 2611386"/>
                <a:gd name="connsiteX842" fmla="*/ 4114329 w 4958557"/>
                <a:gd name="connsiteY842" fmla="*/ 1377094 h 2611386"/>
                <a:gd name="connsiteX843" fmla="*/ 4061600 w 4958557"/>
                <a:gd name="connsiteY843" fmla="*/ 1398128 h 2611386"/>
                <a:gd name="connsiteX844" fmla="*/ 4010599 w 4958557"/>
                <a:gd name="connsiteY844" fmla="*/ 1410806 h 2611386"/>
                <a:gd name="connsiteX845" fmla="*/ 3965362 w 4958557"/>
                <a:gd name="connsiteY845" fmla="*/ 1429247 h 2611386"/>
                <a:gd name="connsiteX846" fmla="*/ 3951531 w 4958557"/>
                <a:gd name="connsiteY846" fmla="*/ 1428382 h 2611386"/>
                <a:gd name="connsiteX847" fmla="*/ 3925023 w 4958557"/>
                <a:gd name="connsiteY847" fmla="*/ 1446247 h 2611386"/>
                <a:gd name="connsiteX848" fmla="*/ 3918972 w 4958557"/>
                <a:gd name="connsiteY848" fmla="*/ 1446823 h 2611386"/>
                <a:gd name="connsiteX849" fmla="*/ 3906870 w 4958557"/>
                <a:gd name="connsiteY849" fmla="*/ 1447399 h 2611386"/>
                <a:gd name="connsiteX850" fmla="*/ 3882378 w 4958557"/>
                <a:gd name="connsiteY850" fmla="*/ 1453162 h 2611386"/>
                <a:gd name="connsiteX851" fmla="*/ 3872581 w 4958557"/>
                <a:gd name="connsiteY851" fmla="*/ 1454891 h 2611386"/>
                <a:gd name="connsiteX852" fmla="*/ 3842327 w 4958557"/>
                <a:gd name="connsiteY852" fmla="*/ 1467281 h 2611386"/>
                <a:gd name="connsiteX853" fmla="*/ 3842327 w 4958557"/>
                <a:gd name="connsiteY853" fmla="*/ 1468433 h 2611386"/>
                <a:gd name="connsiteX854" fmla="*/ 3849530 w 4958557"/>
                <a:gd name="connsiteY854" fmla="*/ 1479095 h 2611386"/>
                <a:gd name="connsiteX855" fmla="*/ 3920412 w 4958557"/>
                <a:gd name="connsiteY855" fmla="*/ 1455755 h 2611386"/>
                <a:gd name="connsiteX856" fmla="*/ 3986396 w 4958557"/>
                <a:gd name="connsiteY856" fmla="*/ 1435874 h 2611386"/>
                <a:gd name="connsiteX857" fmla="*/ 4002532 w 4958557"/>
                <a:gd name="connsiteY857" fmla="*/ 1426942 h 2611386"/>
                <a:gd name="connsiteX858" fmla="*/ 4009735 w 4958557"/>
                <a:gd name="connsiteY858" fmla="*/ 1424637 h 2611386"/>
                <a:gd name="connsiteX859" fmla="*/ 4027023 w 4958557"/>
                <a:gd name="connsiteY859" fmla="*/ 1421467 h 2611386"/>
                <a:gd name="connsiteX860" fmla="*/ 4039125 w 4958557"/>
                <a:gd name="connsiteY860" fmla="*/ 1421755 h 2611386"/>
                <a:gd name="connsiteX861" fmla="*/ 4044023 w 4958557"/>
                <a:gd name="connsiteY861" fmla="*/ 1424060 h 2611386"/>
                <a:gd name="connsiteX862" fmla="*/ 4037108 w 4958557"/>
                <a:gd name="connsiteY862" fmla="*/ 1431552 h 2611386"/>
                <a:gd name="connsiteX863" fmla="*/ 4050362 w 4958557"/>
                <a:gd name="connsiteY863" fmla="*/ 1436162 h 2611386"/>
                <a:gd name="connsiteX864" fmla="*/ 3986684 w 4958557"/>
                <a:gd name="connsiteY864" fmla="*/ 1457484 h 2611386"/>
                <a:gd name="connsiteX865" fmla="*/ 3939429 w 4958557"/>
                <a:gd name="connsiteY865" fmla="*/ 1462671 h 2611386"/>
                <a:gd name="connsiteX866" fmla="*/ 3938853 w 4958557"/>
                <a:gd name="connsiteY866" fmla="*/ 1470162 h 2611386"/>
                <a:gd name="connsiteX867" fmla="*/ 3916378 w 4958557"/>
                <a:gd name="connsiteY867" fmla="*/ 1476213 h 2611386"/>
                <a:gd name="connsiteX868" fmla="*/ 3908310 w 4958557"/>
                <a:gd name="connsiteY868" fmla="*/ 1477078 h 2611386"/>
                <a:gd name="connsiteX869" fmla="*/ 3833683 w 4958557"/>
                <a:gd name="connsiteY869" fmla="*/ 1499264 h 2611386"/>
                <a:gd name="connsiteX870" fmla="*/ 3829361 w 4958557"/>
                <a:gd name="connsiteY870" fmla="*/ 1500993 h 2611386"/>
                <a:gd name="connsiteX871" fmla="*/ 3779513 w 4958557"/>
                <a:gd name="connsiteY871" fmla="*/ 1516840 h 2611386"/>
                <a:gd name="connsiteX872" fmla="*/ 3722174 w 4958557"/>
                <a:gd name="connsiteY872" fmla="*/ 1533264 h 2611386"/>
                <a:gd name="connsiteX873" fmla="*/ 3685580 w 4958557"/>
                <a:gd name="connsiteY873" fmla="*/ 1545366 h 2611386"/>
                <a:gd name="connsiteX874" fmla="*/ 3681258 w 4958557"/>
                <a:gd name="connsiteY874" fmla="*/ 1546231 h 2611386"/>
                <a:gd name="connsiteX875" fmla="*/ 3662241 w 4958557"/>
                <a:gd name="connsiteY875" fmla="*/ 1550265 h 2611386"/>
                <a:gd name="connsiteX876" fmla="*/ 3621614 w 4958557"/>
                <a:gd name="connsiteY876" fmla="*/ 1561502 h 2611386"/>
                <a:gd name="connsiteX877" fmla="*/ 3583292 w 4958557"/>
                <a:gd name="connsiteY877" fmla="*/ 1568705 h 2611386"/>
                <a:gd name="connsiteX878" fmla="*/ 3571478 w 4958557"/>
                <a:gd name="connsiteY878" fmla="*/ 1573604 h 2611386"/>
                <a:gd name="connsiteX879" fmla="*/ 3519613 w 4958557"/>
                <a:gd name="connsiteY879" fmla="*/ 1587434 h 2611386"/>
                <a:gd name="connsiteX880" fmla="*/ 3564563 w 4958557"/>
                <a:gd name="connsiteY880" fmla="*/ 1568993 h 2611386"/>
                <a:gd name="connsiteX881" fmla="*/ 3585885 w 4958557"/>
                <a:gd name="connsiteY881" fmla="*/ 1563807 h 2611386"/>
                <a:gd name="connsiteX882" fmla="*/ 3617868 w 4958557"/>
                <a:gd name="connsiteY882" fmla="*/ 1554875 h 2611386"/>
                <a:gd name="connsiteX883" fmla="*/ 3643224 w 4958557"/>
                <a:gd name="connsiteY883" fmla="*/ 1547671 h 2611386"/>
                <a:gd name="connsiteX884" fmla="*/ 3648123 w 4958557"/>
                <a:gd name="connsiteY884" fmla="*/ 1547959 h 2611386"/>
                <a:gd name="connsiteX885" fmla="*/ 3676072 w 4958557"/>
                <a:gd name="connsiteY885" fmla="*/ 1539891 h 2611386"/>
                <a:gd name="connsiteX886" fmla="*/ 3704597 w 4958557"/>
                <a:gd name="connsiteY886" fmla="*/ 1528078 h 2611386"/>
                <a:gd name="connsiteX887" fmla="*/ 3705750 w 4958557"/>
                <a:gd name="connsiteY887" fmla="*/ 1523180 h 2611386"/>
                <a:gd name="connsiteX888" fmla="*/ 3709496 w 4958557"/>
                <a:gd name="connsiteY888" fmla="*/ 1526061 h 2611386"/>
                <a:gd name="connsiteX889" fmla="*/ 3736005 w 4958557"/>
                <a:gd name="connsiteY889" fmla="*/ 1519146 h 2611386"/>
                <a:gd name="connsiteX890" fmla="*/ 3745225 w 4958557"/>
                <a:gd name="connsiteY890" fmla="*/ 1509925 h 2611386"/>
                <a:gd name="connsiteX891" fmla="*/ 3759056 w 4958557"/>
                <a:gd name="connsiteY891" fmla="*/ 1501281 h 2611386"/>
                <a:gd name="connsiteX892" fmla="*/ 3754733 w 4958557"/>
                <a:gd name="connsiteY892" fmla="*/ 1492637 h 2611386"/>
                <a:gd name="connsiteX893" fmla="*/ 3731971 w 4958557"/>
                <a:gd name="connsiteY893" fmla="*/ 1506180 h 2611386"/>
                <a:gd name="connsiteX894" fmla="*/ 3715835 w 4958557"/>
                <a:gd name="connsiteY894" fmla="*/ 1507908 h 2611386"/>
                <a:gd name="connsiteX895" fmla="*/ 3712377 w 4958557"/>
                <a:gd name="connsiteY895" fmla="*/ 1507908 h 2611386"/>
                <a:gd name="connsiteX896" fmla="*/ 3630258 w 4958557"/>
                <a:gd name="connsiteY896" fmla="*/ 1538451 h 2611386"/>
                <a:gd name="connsiteX897" fmla="*/ 3603749 w 4958557"/>
                <a:gd name="connsiteY897" fmla="*/ 1538739 h 2611386"/>
                <a:gd name="connsiteX898" fmla="*/ 3597122 w 4958557"/>
                <a:gd name="connsiteY898" fmla="*/ 1541332 h 2611386"/>
                <a:gd name="connsiteX899" fmla="*/ 3585020 w 4958557"/>
                <a:gd name="connsiteY899" fmla="*/ 1546231 h 2611386"/>
                <a:gd name="connsiteX900" fmla="*/ 3557071 w 4958557"/>
                <a:gd name="connsiteY900" fmla="*/ 1554298 h 2611386"/>
                <a:gd name="connsiteX901" fmla="*/ 3528257 w 4958557"/>
                <a:gd name="connsiteY901" fmla="*/ 1554010 h 2611386"/>
                <a:gd name="connsiteX902" fmla="*/ 3514427 w 4958557"/>
                <a:gd name="connsiteY902" fmla="*/ 1555451 h 2611386"/>
                <a:gd name="connsiteX903" fmla="*/ 3514427 w 4958557"/>
                <a:gd name="connsiteY903" fmla="*/ 1555739 h 2611386"/>
                <a:gd name="connsiteX904" fmla="*/ 3519613 w 4958557"/>
                <a:gd name="connsiteY904" fmla="*/ 1559773 h 2611386"/>
                <a:gd name="connsiteX905" fmla="*/ 3509528 w 4958557"/>
                <a:gd name="connsiteY905" fmla="*/ 1566400 h 2611386"/>
                <a:gd name="connsiteX906" fmla="*/ 3492240 w 4958557"/>
                <a:gd name="connsiteY906" fmla="*/ 1580231 h 2611386"/>
                <a:gd name="connsiteX907" fmla="*/ 3483308 w 4958557"/>
                <a:gd name="connsiteY907" fmla="*/ 1585129 h 2611386"/>
                <a:gd name="connsiteX908" fmla="*/ 3492817 w 4958557"/>
                <a:gd name="connsiteY908" fmla="*/ 1587434 h 2611386"/>
                <a:gd name="connsiteX909" fmla="*/ 3497139 w 4958557"/>
                <a:gd name="connsiteY909" fmla="*/ 1583400 h 2611386"/>
                <a:gd name="connsiteX910" fmla="*/ 3511545 w 4958557"/>
                <a:gd name="connsiteY910" fmla="*/ 1582824 h 2611386"/>
                <a:gd name="connsiteX911" fmla="*/ 3513850 w 4958557"/>
                <a:gd name="connsiteY911" fmla="*/ 1587722 h 2611386"/>
                <a:gd name="connsiteX912" fmla="*/ 3503477 w 4958557"/>
                <a:gd name="connsiteY912" fmla="*/ 1594349 h 2611386"/>
                <a:gd name="connsiteX913" fmla="*/ 3394850 w 4958557"/>
                <a:gd name="connsiteY913" fmla="*/ 1624316 h 2611386"/>
                <a:gd name="connsiteX914" fmla="*/ 3355087 w 4958557"/>
                <a:gd name="connsiteY914" fmla="*/ 1636129 h 2611386"/>
                <a:gd name="connsiteX915" fmla="*/ 3327138 w 4958557"/>
                <a:gd name="connsiteY915" fmla="*/ 1644774 h 2611386"/>
                <a:gd name="connsiteX916" fmla="*/ 3309849 w 4958557"/>
                <a:gd name="connsiteY916" fmla="*/ 1644774 h 2611386"/>
                <a:gd name="connsiteX917" fmla="*/ 3281324 w 4958557"/>
                <a:gd name="connsiteY917" fmla="*/ 1653994 h 2611386"/>
                <a:gd name="connsiteX918" fmla="*/ 3279307 w 4958557"/>
                <a:gd name="connsiteY918" fmla="*/ 1654282 h 2611386"/>
                <a:gd name="connsiteX919" fmla="*/ 3279307 w 4958557"/>
                <a:gd name="connsiteY919" fmla="*/ 1660909 h 2611386"/>
                <a:gd name="connsiteX920" fmla="*/ 3269798 w 4958557"/>
                <a:gd name="connsiteY920" fmla="*/ 1666096 h 2611386"/>
                <a:gd name="connsiteX921" fmla="*/ 3253374 w 4958557"/>
                <a:gd name="connsiteY921" fmla="*/ 1672435 h 2611386"/>
                <a:gd name="connsiteX922" fmla="*/ 3266917 w 4958557"/>
                <a:gd name="connsiteY922" fmla="*/ 1662350 h 2611386"/>
                <a:gd name="connsiteX923" fmla="*/ 3267205 w 4958557"/>
                <a:gd name="connsiteY923" fmla="*/ 1658892 h 2611386"/>
                <a:gd name="connsiteX924" fmla="*/ 3241849 w 4958557"/>
                <a:gd name="connsiteY924" fmla="*/ 1660621 h 2611386"/>
                <a:gd name="connsiteX925" fmla="*/ 3236086 w 4958557"/>
                <a:gd name="connsiteY925" fmla="*/ 1663214 h 2611386"/>
                <a:gd name="connsiteX926" fmla="*/ 3219086 w 4958557"/>
                <a:gd name="connsiteY926" fmla="*/ 1672435 h 2611386"/>
                <a:gd name="connsiteX927" fmla="*/ 3221679 w 4958557"/>
                <a:gd name="connsiteY927" fmla="*/ 1663502 h 2611386"/>
                <a:gd name="connsiteX928" fmla="*/ 3217357 w 4958557"/>
                <a:gd name="connsiteY928" fmla="*/ 1663502 h 2611386"/>
                <a:gd name="connsiteX929" fmla="*/ 3204391 w 4958557"/>
                <a:gd name="connsiteY929" fmla="*/ 1664367 h 2611386"/>
                <a:gd name="connsiteX930" fmla="*/ 3190848 w 4958557"/>
                <a:gd name="connsiteY930" fmla="*/ 1665519 h 2611386"/>
                <a:gd name="connsiteX931" fmla="*/ 3188832 w 4958557"/>
                <a:gd name="connsiteY931" fmla="*/ 1676469 h 2611386"/>
                <a:gd name="connsiteX932" fmla="*/ 3167797 w 4958557"/>
                <a:gd name="connsiteY932" fmla="*/ 1686553 h 2611386"/>
                <a:gd name="connsiteX933" fmla="*/ 3130340 w 4958557"/>
                <a:gd name="connsiteY933" fmla="*/ 1694910 h 2611386"/>
                <a:gd name="connsiteX934" fmla="*/ 3126018 w 4958557"/>
                <a:gd name="connsiteY934" fmla="*/ 1698079 h 2611386"/>
                <a:gd name="connsiteX935" fmla="*/ 3105560 w 4958557"/>
                <a:gd name="connsiteY935" fmla="*/ 1705282 h 2611386"/>
                <a:gd name="connsiteX936" fmla="*/ 3059170 w 4958557"/>
                <a:gd name="connsiteY936" fmla="*/ 1711909 h 2611386"/>
                <a:gd name="connsiteX937" fmla="*/ 3047932 w 4958557"/>
                <a:gd name="connsiteY937" fmla="*/ 1724299 h 2611386"/>
                <a:gd name="connsiteX938" fmla="*/ 3052542 w 4958557"/>
                <a:gd name="connsiteY938" fmla="*/ 1727757 h 2611386"/>
                <a:gd name="connsiteX939" fmla="*/ 3064933 w 4958557"/>
                <a:gd name="connsiteY939" fmla="*/ 1724011 h 2611386"/>
                <a:gd name="connsiteX940" fmla="*/ 3072424 w 4958557"/>
                <a:gd name="connsiteY940" fmla="*/ 1724299 h 2611386"/>
                <a:gd name="connsiteX941" fmla="*/ 3069543 w 4958557"/>
                <a:gd name="connsiteY941" fmla="*/ 1732079 h 2611386"/>
                <a:gd name="connsiteX942" fmla="*/ 3053407 w 4958557"/>
                <a:gd name="connsiteY942" fmla="*/ 1739283 h 2611386"/>
                <a:gd name="connsiteX943" fmla="*/ 3003847 w 4958557"/>
                <a:gd name="connsiteY943" fmla="*/ 1751672 h 2611386"/>
                <a:gd name="connsiteX944" fmla="*/ 2999237 w 4958557"/>
                <a:gd name="connsiteY944" fmla="*/ 1751096 h 2611386"/>
                <a:gd name="connsiteX945" fmla="*/ 2982525 w 4958557"/>
                <a:gd name="connsiteY945" fmla="*/ 1748503 h 2611386"/>
                <a:gd name="connsiteX946" fmla="*/ 2994627 w 4958557"/>
                <a:gd name="connsiteY946" fmla="*/ 1744469 h 2611386"/>
                <a:gd name="connsiteX947" fmla="*/ 3041305 w 4958557"/>
                <a:gd name="connsiteY947" fmla="*/ 1724588 h 2611386"/>
                <a:gd name="connsiteX948" fmla="*/ 3023153 w 4958557"/>
                <a:gd name="connsiteY948" fmla="*/ 1722859 h 2611386"/>
                <a:gd name="connsiteX949" fmla="*/ 3009034 w 4958557"/>
                <a:gd name="connsiteY949" fmla="*/ 1725452 h 2611386"/>
                <a:gd name="connsiteX950" fmla="*/ 3017966 w 4958557"/>
                <a:gd name="connsiteY950" fmla="*/ 1720554 h 2611386"/>
                <a:gd name="connsiteX951" fmla="*/ 3033814 w 4958557"/>
                <a:gd name="connsiteY951" fmla="*/ 1706147 h 2611386"/>
                <a:gd name="connsiteX952" fmla="*/ 2856321 w 4958557"/>
                <a:gd name="connsiteY952" fmla="*/ 1756283 h 2611386"/>
                <a:gd name="connsiteX953" fmla="*/ 2854592 w 4958557"/>
                <a:gd name="connsiteY953" fmla="*/ 1762334 h 2611386"/>
                <a:gd name="connsiteX954" fmla="*/ 2851135 w 4958557"/>
                <a:gd name="connsiteY954" fmla="*/ 1758300 h 2611386"/>
                <a:gd name="connsiteX955" fmla="*/ 2822897 w 4958557"/>
                <a:gd name="connsiteY955" fmla="*/ 1768096 h 2611386"/>
                <a:gd name="connsiteX956" fmla="*/ 2822321 w 4958557"/>
                <a:gd name="connsiteY956" fmla="*/ 1770690 h 2611386"/>
                <a:gd name="connsiteX957" fmla="*/ 2822609 w 4958557"/>
                <a:gd name="connsiteY957" fmla="*/ 1772707 h 2611386"/>
                <a:gd name="connsiteX958" fmla="*/ 2832117 w 4958557"/>
                <a:gd name="connsiteY958" fmla="*/ 1772130 h 2611386"/>
                <a:gd name="connsiteX959" fmla="*/ 2852575 w 4958557"/>
                <a:gd name="connsiteY959" fmla="*/ 1767520 h 2611386"/>
                <a:gd name="connsiteX960" fmla="*/ 2832117 w 4958557"/>
                <a:gd name="connsiteY960" fmla="*/ 1775012 h 2611386"/>
                <a:gd name="connsiteX961" fmla="*/ 2824914 w 4958557"/>
                <a:gd name="connsiteY961" fmla="*/ 1777317 h 2611386"/>
                <a:gd name="connsiteX962" fmla="*/ 2810795 w 4958557"/>
                <a:gd name="connsiteY962" fmla="*/ 1799215 h 2611386"/>
                <a:gd name="connsiteX963" fmla="*/ 2812524 w 4958557"/>
                <a:gd name="connsiteY963" fmla="*/ 1800656 h 2611386"/>
                <a:gd name="connsiteX964" fmla="*/ 2826067 w 4958557"/>
                <a:gd name="connsiteY964" fmla="*/ 1801520 h 2611386"/>
                <a:gd name="connsiteX965" fmla="*/ 2815982 w 4958557"/>
                <a:gd name="connsiteY965" fmla="*/ 1809876 h 2611386"/>
                <a:gd name="connsiteX966" fmla="*/ 2807914 w 4958557"/>
                <a:gd name="connsiteY966" fmla="*/ 1817656 h 2611386"/>
                <a:gd name="connsiteX967" fmla="*/ 2815405 w 4958557"/>
                <a:gd name="connsiteY967" fmla="*/ 1817944 h 2611386"/>
                <a:gd name="connsiteX968" fmla="*/ 2815117 w 4958557"/>
                <a:gd name="connsiteY968" fmla="*/ 1820249 h 2611386"/>
                <a:gd name="connsiteX969" fmla="*/ 2805321 w 4958557"/>
                <a:gd name="connsiteY969" fmla="*/ 1822266 h 2611386"/>
                <a:gd name="connsiteX970" fmla="*/ 2714846 w 4958557"/>
                <a:gd name="connsiteY970" fmla="*/ 1854538 h 2611386"/>
                <a:gd name="connsiteX971" fmla="*/ 2644252 w 4958557"/>
                <a:gd name="connsiteY971" fmla="*/ 1874131 h 2611386"/>
                <a:gd name="connsiteX972" fmla="*/ 2591523 w 4958557"/>
                <a:gd name="connsiteY972" fmla="*/ 1888250 h 2611386"/>
                <a:gd name="connsiteX973" fmla="*/ 2564726 w 4958557"/>
                <a:gd name="connsiteY973" fmla="*/ 1900351 h 2611386"/>
                <a:gd name="connsiteX974" fmla="*/ 2562709 w 4958557"/>
                <a:gd name="connsiteY974" fmla="*/ 1905826 h 2611386"/>
                <a:gd name="connsiteX975" fmla="*/ 2570489 w 4958557"/>
                <a:gd name="connsiteY975" fmla="*/ 1910436 h 2611386"/>
                <a:gd name="connsiteX976" fmla="*/ 2578268 w 4958557"/>
                <a:gd name="connsiteY976" fmla="*/ 1911877 h 2611386"/>
                <a:gd name="connsiteX977" fmla="*/ 2571641 w 4958557"/>
                <a:gd name="connsiteY977" fmla="*/ 1919080 h 2611386"/>
                <a:gd name="connsiteX978" fmla="*/ 2546573 w 4958557"/>
                <a:gd name="connsiteY978" fmla="*/ 1926860 h 2611386"/>
                <a:gd name="connsiteX979" fmla="*/ 2547150 w 4958557"/>
                <a:gd name="connsiteY979" fmla="*/ 1931182 h 2611386"/>
                <a:gd name="connsiteX980" fmla="*/ 2526116 w 4958557"/>
                <a:gd name="connsiteY980" fmla="*/ 1939826 h 2611386"/>
                <a:gd name="connsiteX981" fmla="*/ 2520929 w 4958557"/>
                <a:gd name="connsiteY981" fmla="*/ 1940979 h 2611386"/>
                <a:gd name="connsiteX982" fmla="*/ 2506234 w 4958557"/>
                <a:gd name="connsiteY982" fmla="*/ 1950199 h 2611386"/>
                <a:gd name="connsiteX983" fmla="*/ 2500759 w 4958557"/>
                <a:gd name="connsiteY983" fmla="*/ 1953945 h 2611386"/>
                <a:gd name="connsiteX984" fmla="*/ 2499319 w 4958557"/>
                <a:gd name="connsiteY984" fmla="*/ 1944724 h 2611386"/>
                <a:gd name="connsiteX985" fmla="*/ 2514014 w 4958557"/>
                <a:gd name="connsiteY985" fmla="*/ 1938674 h 2611386"/>
                <a:gd name="connsiteX986" fmla="*/ 2523234 w 4958557"/>
                <a:gd name="connsiteY986" fmla="*/ 1924267 h 2611386"/>
                <a:gd name="connsiteX987" fmla="*/ 2520929 w 4958557"/>
                <a:gd name="connsiteY987" fmla="*/ 1921962 h 2611386"/>
                <a:gd name="connsiteX988" fmla="*/ 2515455 w 4958557"/>
                <a:gd name="connsiteY988" fmla="*/ 1921097 h 2611386"/>
                <a:gd name="connsiteX989" fmla="*/ 2523522 w 4958557"/>
                <a:gd name="connsiteY989" fmla="*/ 1917640 h 2611386"/>
                <a:gd name="connsiteX990" fmla="*/ 2526116 w 4958557"/>
                <a:gd name="connsiteY990" fmla="*/ 1916199 h 2611386"/>
                <a:gd name="connsiteX991" fmla="*/ 2522946 w 4958557"/>
                <a:gd name="connsiteY991" fmla="*/ 1914470 h 2611386"/>
                <a:gd name="connsiteX992" fmla="*/ 2502488 w 4958557"/>
                <a:gd name="connsiteY992" fmla="*/ 1919080 h 2611386"/>
                <a:gd name="connsiteX993" fmla="*/ 2488081 w 4958557"/>
                <a:gd name="connsiteY993" fmla="*/ 1921962 h 2611386"/>
                <a:gd name="connsiteX994" fmla="*/ 2460708 w 4958557"/>
                <a:gd name="connsiteY994" fmla="*/ 1934064 h 2611386"/>
                <a:gd name="connsiteX995" fmla="*/ 2444861 w 4958557"/>
                <a:gd name="connsiteY995" fmla="*/ 1936369 h 2611386"/>
                <a:gd name="connsiteX996" fmla="*/ 2437946 w 4958557"/>
                <a:gd name="connsiteY996" fmla="*/ 1936657 h 2611386"/>
                <a:gd name="connsiteX997" fmla="*/ 2437657 w 4958557"/>
                <a:gd name="connsiteY997" fmla="*/ 1936945 h 2611386"/>
                <a:gd name="connsiteX998" fmla="*/ 2416623 w 4958557"/>
                <a:gd name="connsiteY998" fmla="*/ 1948470 h 2611386"/>
                <a:gd name="connsiteX999" fmla="*/ 2413742 w 4958557"/>
                <a:gd name="connsiteY999" fmla="*/ 1955674 h 2611386"/>
                <a:gd name="connsiteX1000" fmla="*/ 2392996 w 4958557"/>
                <a:gd name="connsiteY1000" fmla="*/ 1962877 h 2611386"/>
                <a:gd name="connsiteX1001" fmla="*/ 2360148 w 4958557"/>
                <a:gd name="connsiteY1001" fmla="*/ 1975843 h 2611386"/>
                <a:gd name="connsiteX1002" fmla="*/ 2350352 w 4958557"/>
                <a:gd name="connsiteY1002" fmla="*/ 1981894 h 2611386"/>
                <a:gd name="connsiteX1003" fmla="*/ 2200809 w 4958557"/>
                <a:gd name="connsiteY1003" fmla="*/ 2012149 h 2611386"/>
                <a:gd name="connsiteX1004" fmla="*/ 2205707 w 4958557"/>
                <a:gd name="connsiteY1004" fmla="*/ 2019352 h 2611386"/>
                <a:gd name="connsiteX1005" fmla="*/ 2186114 w 4958557"/>
                <a:gd name="connsiteY1005" fmla="*/ 2022233 h 2611386"/>
                <a:gd name="connsiteX1006" fmla="*/ 2140876 w 4958557"/>
                <a:gd name="connsiteY1006" fmla="*/ 2038945 h 2611386"/>
                <a:gd name="connsiteX1007" fmla="*/ 2131656 w 4958557"/>
                <a:gd name="connsiteY1007" fmla="*/ 2041539 h 2611386"/>
                <a:gd name="connsiteX1008" fmla="*/ 2105147 w 4958557"/>
                <a:gd name="connsiteY1008" fmla="*/ 2050759 h 2611386"/>
                <a:gd name="connsiteX1009" fmla="*/ 2050689 w 4958557"/>
                <a:gd name="connsiteY1009" fmla="*/ 2067471 h 2611386"/>
                <a:gd name="connsiteX1010" fmla="*/ 2034553 w 4958557"/>
                <a:gd name="connsiteY1010" fmla="*/ 2072658 h 2611386"/>
                <a:gd name="connsiteX1011" fmla="*/ 2017553 w 4958557"/>
                <a:gd name="connsiteY1011" fmla="*/ 2077268 h 2611386"/>
                <a:gd name="connsiteX1012" fmla="*/ 1991044 w 4958557"/>
                <a:gd name="connsiteY1012" fmla="*/ 2081590 h 2611386"/>
                <a:gd name="connsiteX1013" fmla="*/ 1898264 w 4958557"/>
                <a:gd name="connsiteY1013" fmla="*/ 2107522 h 2611386"/>
                <a:gd name="connsiteX1014" fmla="*/ 1888179 w 4958557"/>
                <a:gd name="connsiteY1014" fmla="*/ 2110404 h 2611386"/>
                <a:gd name="connsiteX1015" fmla="*/ 1810382 w 4958557"/>
                <a:gd name="connsiteY1015" fmla="*/ 2131438 h 2611386"/>
                <a:gd name="connsiteX1016" fmla="*/ 1788484 w 4958557"/>
                <a:gd name="connsiteY1016" fmla="*/ 2140370 h 2611386"/>
                <a:gd name="connsiteX1017" fmla="*/ 1789060 w 4958557"/>
                <a:gd name="connsiteY1017" fmla="*/ 2143251 h 2611386"/>
                <a:gd name="connsiteX1018" fmla="*/ 1781569 w 4958557"/>
                <a:gd name="connsiteY1018" fmla="*/ 2145845 h 2611386"/>
                <a:gd name="connsiteX1019" fmla="*/ 1774077 w 4958557"/>
                <a:gd name="connsiteY1019" fmla="*/ 2145268 h 2611386"/>
                <a:gd name="connsiteX1020" fmla="*/ 1748721 w 4958557"/>
                <a:gd name="connsiteY1020" fmla="*/ 2155065 h 2611386"/>
                <a:gd name="connsiteX1021" fmla="*/ 1749009 w 4958557"/>
                <a:gd name="connsiteY1021" fmla="*/ 2155353 h 2611386"/>
                <a:gd name="connsiteX1022" fmla="*/ 1742670 w 4958557"/>
                <a:gd name="connsiteY1022" fmla="*/ 2159387 h 2611386"/>
                <a:gd name="connsiteX1023" fmla="*/ 1740077 w 4958557"/>
                <a:gd name="connsiteY1023" fmla="*/ 2163997 h 2611386"/>
                <a:gd name="connsiteX1024" fmla="*/ 1736619 w 4958557"/>
                <a:gd name="connsiteY1024" fmla="*/ 2162268 h 2611386"/>
                <a:gd name="connsiteX1025" fmla="*/ 1718466 w 4958557"/>
                <a:gd name="connsiteY1025" fmla="*/ 2166879 h 2611386"/>
                <a:gd name="connsiteX1026" fmla="*/ 1661415 w 4958557"/>
                <a:gd name="connsiteY1026" fmla="*/ 2176963 h 2611386"/>
                <a:gd name="connsiteX1027" fmla="*/ 1623093 w 4958557"/>
                <a:gd name="connsiteY1027" fmla="*/ 2184743 h 2611386"/>
                <a:gd name="connsiteX1028" fmla="*/ 1574110 w 4958557"/>
                <a:gd name="connsiteY1028" fmla="*/ 2190794 h 2611386"/>
                <a:gd name="connsiteX1029" fmla="*/ 1574686 w 4958557"/>
                <a:gd name="connsiteY1029" fmla="*/ 2190794 h 2611386"/>
                <a:gd name="connsiteX1030" fmla="*/ 1571516 w 4958557"/>
                <a:gd name="connsiteY1030" fmla="*/ 2191658 h 2611386"/>
                <a:gd name="connsiteX1031" fmla="*/ 1568635 w 4958557"/>
                <a:gd name="connsiteY1031" fmla="*/ 2192235 h 2611386"/>
                <a:gd name="connsiteX1032" fmla="*/ 1568347 w 4958557"/>
                <a:gd name="connsiteY1032" fmla="*/ 2193099 h 2611386"/>
                <a:gd name="connsiteX1033" fmla="*/ 1576703 w 4958557"/>
                <a:gd name="connsiteY1033" fmla="*/ 2190794 h 2611386"/>
                <a:gd name="connsiteX1034" fmla="*/ 1587364 w 4958557"/>
                <a:gd name="connsiteY1034" fmla="*/ 2191370 h 2611386"/>
                <a:gd name="connsiteX1035" fmla="*/ 1587076 w 4958557"/>
                <a:gd name="connsiteY1035" fmla="*/ 2195404 h 2611386"/>
                <a:gd name="connsiteX1036" fmla="*/ 1562008 w 4958557"/>
                <a:gd name="connsiteY1036" fmla="*/ 2202896 h 2611386"/>
                <a:gd name="connsiteX1037" fmla="*/ 1562008 w 4958557"/>
                <a:gd name="connsiteY1037" fmla="*/ 2205201 h 2611386"/>
                <a:gd name="connsiteX1038" fmla="*/ 1586788 w 4958557"/>
                <a:gd name="connsiteY1038" fmla="*/ 2202319 h 2611386"/>
                <a:gd name="connsiteX1039" fmla="*/ 1586500 w 4958557"/>
                <a:gd name="connsiteY1039" fmla="*/ 2208947 h 2611386"/>
                <a:gd name="connsiteX1040" fmla="*/ 1556821 w 4958557"/>
                <a:gd name="connsiteY1040" fmla="*/ 2218743 h 2611386"/>
                <a:gd name="connsiteX1041" fmla="*/ 1549330 w 4958557"/>
                <a:gd name="connsiteY1041" fmla="*/ 2214421 h 2611386"/>
                <a:gd name="connsiteX1042" fmla="*/ 1540398 w 4958557"/>
                <a:gd name="connsiteY1042" fmla="*/ 2209523 h 2611386"/>
                <a:gd name="connsiteX1043" fmla="*/ 1509855 w 4958557"/>
                <a:gd name="connsiteY1043" fmla="*/ 2215574 h 2611386"/>
                <a:gd name="connsiteX1044" fmla="*/ 1496601 w 4958557"/>
                <a:gd name="connsiteY1044" fmla="*/ 2222489 h 2611386"/>
                <a:gd name="connsiteX1045" fmla="*/ 1481329 w 4958557"/>
                <a:gd name="connsiteY1045" fmla="*/ 2223642 h 2611386"/>
                <a:gd name="connsiteX1046" fmla="*/ 1479024 w 4958557"/>
                <a:gd name="connsiteY1046" fmla="*/ 2222777 h 2611386"/>
                <a:gd name="connsiteX1047" fmla="*/ 1447329 w 4958557"/>
                <a:gd name="connsiteY1047" fmla="*/ 2228540 h 2611386"/>
                <a:gd name="connsiteX1048" fmla="*/ 1432634 w 4958557"/>
                <a:gd name="connsiteY1048" fmla="*/ 2238049 h 2611386"/>
                <a:gd name="connsiteX1049" fmla="*/ 1419956 w 4958557"/>
                <a:gd name="connsiteY1049" fmla="*/ 2242659 h 2611386"/>
                <a:gd name="connsiteX1050" fmla="*/ 1398634 w 4958557"/>
                <a:gd name="connsiteY1050" fmla="*/ 2243235 h 2611386"/>
                <a:gd name="connsiteX1051" fmla="*/ 1387685 w 4958557"/>
                <a:gd name="connsiteY1051" fmla="*/ 2245540 h 2611386"/>
                <a:gd name="connsiteX1052" fmla="*/ 1388549 w 4958557"/>
                <a:gd name="connsiteY1052" fmla="*/ 2243811 h 2611386"/>
                <a:gd name="connsiteX1053" fmla="*/ 1381058 w 4958557"/>
                <a:gd name="connsiteY1053" fmla="*/ 2245252 h 2611386"/>
                <a:gd name="connsiteX1054" fmla="*/ 1379329 w 4958557"/>
                <a:gd name="connsiteY1054" fmla="*/ 2245828 h 2611386"/>
                <a:gd name="connsiteX1055" fmla="*/ 1353685 w 4958557"/>
                <a:gd name="connsiteY1055" fmla="*/ 2252455 h 2611386"/>
                <a:gd name="connsiteX1056" fmla="*/ 1375295 w 4958557"/>
                <a:gd name="connsiteY1056" fmla="*/ 2245540 h 2611386"/>
                <a:gd name="connsiteX1057" fmla="*/ 1373854 w 4958557"/>
                <a:gd name="connsiteY1057" fmla="*/ 2243811 h 2611386"/>
                <a:gd name="connsiteX1058" fmla="*/ 1378753 w 4958557"/>
                <a:gd name="connsiteY1058" fmla="*/ 2237760 h 2611386"/>
                <a:gd name="connsiteX1059" fmla="*/ 1376447 w 4958557"/>
                <a:gd name="connsiteY1059" fmla="*/ 2235167 h 2611386"/>
                <a:gd name="connsiteX1060" fmla="*/ 1365210 w 4958557"/>
                <a:gd name="connsiteY1060" fmla="*/ 2237760 h 2611386"/>
                <a:gd name="connsiteX1061" fmla="*/ 1355125 w 4958557"/>
                <a:gd name="connsiteY1061" fmla="*/ 2240930 h 2611386"/>
                <a:gd name="connsiteX1062" fmla="*/ 1354837 w 4958557"/>
                <a:gd name="connsiteY1062" fmla="*/ 2244387 h 2611386"/>
                <a:gd name="connsiteX1063" fmla="*/ 1322566 w 4958557"/>
                <a:gd name="connsiteY1063" fmla="*/ 2258794 h 2611386"/>
                <a:gd name="connsiteX1064" fmla="*/ 1284820 w 4958557"/>
                <a:gd name="connsiteY1064" fmla="*/ 2267438 h 2611386"/>
                <a:gd name="connsiteX1065" fmla="*/ 1274735 w 4958557"/>
                <a:gd name="connsiteY1065" fmla="*/ 2270032 h 2611386"/>
                <a:gd name="connsiteX1066" fmla="*/ 1257447 w 4958557"/>
                <a:gd name="connsiteY1066" fmla="*/ 2279828 h 2611386"/>
                <a:gd name="connsiteX1067" fmla="*/ 1262921 w 4958557"/>
                <a:gd name="connsiteY1067" fmla="*/ 2278964 h 2611386"/>
                <a:gd name="connsiteX1068" fmla="*/ 1251108 w 4958557"/>
                <a:gd name="connsiteY1068" fmla="*/ 2286744 h 2611386"/>
                <a:gd name="connsiteX1069" fmla="*/ 1243328 w 4958557"/>
                <a:gd name="connsiteY1069" fmla="*/ 2287608 h 2611386"/>
                <a:gd name="connsiteX1070" fmla="*/ 1248514 w 4958557"/>
                <a:gd name="connsiteY1070" fmla="*/ 2283862 h 2611386"/>
                <a:gd name="connsiteX1071" fmla="*/ 1256294 w 4958557"/>
                <a:gd name="connsiteY1071" fmla="*/ 2280117 h 2611386"/>
                <a:gd name="connsiteX1072" fmla="*/ 1217972 w 4958557"/>
                <a:gd name="connsiteY1072" fmla="*/ 2283286 h 2611386"/>
                <a:gd name="connsiteX1073" fmla="*/ 1212497 w 4958557"/>
                <a:gd name="connsiteY1073" fmla="*/ 2283286 h 2611386"/>
                <a:gd name="connsiteX1074" fmla="*/ 1198955 w 4958557"/>
                <a:gd name="connsiteY1074" fmla="*/ 2292795 h 2611386"/>
                <a:gd name="connsiteX1075" fmla="*/ 1212785 w 4958557"/>
                <a:gd name="connsiteY1075" fmla="*/ 2291066 h 2611386"/>
                <a:gd name="connsiteX1076" fmla="*/ 1230362 w 4958557"/>
                <a:gd name="connsiteY1076" fmla="*/ 2289049 h 2611386"/>
                <a:gd name="connsiteX1077" fmla="*/ 1217396 w 4958557"/>
                <a:gd name="connsiteY1077" fmla="*/ 2293371 h 2611386"/>
                <a:gd name="connsiteX1078" fmla="*/ 1202989 w 4958557"/>
                <a:gd name="connsiteY1078" fmla="*/ 2297981 h 2611386"/>
                <a:gd name="connsiteX1079" fmla="*/ 1200972 w 4958557"/>
                <a:gd name="connsiteY1079" fmla="*/ 2307778 h 2611386"/>
                <a:gd name="connsiteX1080" fmla="*/ 1186853 w 4958557"/>
                <a:gd name="connsiteY1080" fmla="*/ 2312964 h 2611386"/>
                <a:gd name="connsiteX1081" fmla="*/ 1181090 w 4958557"/>
                <a:gd name="connsiteY1081" fmla="*/ 2308066 h 2611386"/>
                <a:gd name="connsiteX1082" fmla="*/ 1186565 w 4958557"/>
                <a:gd name="connsiteY1082" fmla="*/ 2300574 h 2611386"/>
                <a:gd name="connsiteX1083" fmla="*/ 1183684 w 4958557"/>
                <a:gd name="connsiteY1083" fmla="*/ 2301150 h 2611386"/>
                <a:gd name="connsiteX1084" fmla="*/ 1180802 w 4958557"/>
                <a:gd name="connsiteY1084" fmla="*/ 2293947 h 2611386"/>
                <a:gd name="connsiteX1085" fmla="*/ 1115971 w 4958557"/>
                <a:gd name="connsiteY1085" fmla="*/ 2316998 h 2611386"/>
                <a:gd name="connsiteX1086" fmla="*/ 1056903 w 4958557"/>
                <a:gd name="connsiteY1086" fmla="*/ 2333422 h 2611386"/>
                <a:gd name="connsiteX1087" fmla="*/ 1053445 w 4958557"/>
                <a:gd name="connsiteY1087" fmla="*/ 2336015 h 2611386"/>
                <a:gd name="connsiteX1088" fmla="*/ 1047395 w 4958557"/>
                <a:gd name="connsiteY1088" fmla="*/ 2336015 h 2611386"/>
                <a:gd name="connsiteX1089" fmla="*/ 1043649 w 4958557"/>
                <a:gd name="connsiteY1089" fmla="*/ 2336015 h 2611386"/>
                <a:gd name="connsiteX1090" fmla="*/ 1024920 w 4958557"/>
                <a:gd name="connsiteY1090" fmla="*/ 2336015 h 2611386"/>
                <a:gd name="connsiteX1091" fmla="*/ 1013106 w 4958557"/>
                <a:gd name="connsiteY1091" fmla="*/ 2336015 h 2611386"/>
                <a:gd name="connsiteX1092" fmla="*/ 954902 w 4958557"/>
                <a:gd name="connsiteY1092" fmla="*/ 2351575 h 2611386"/>
                <a:gd name="connsiteX1093" fmla="*/ 927529 w 4958557"/>
                <a:gd name="connsiteY1093" fmla="*/ 2369151 h 2611386"/>
                <a:gd name="connsiteX1094" fmla="*/ 918309 w 4958557"/>
                <a:gd name="connsiteY1094" fmla="*/ 2374049 h 2611386"/>
                <a:gd name="connsiteX1095" fmla="*/ 913123 w 4958557"/>
                <a:gd name="connsiteY1095" fmla="*/ 2373473 h 2611386"/>
                <a:gd name="connsiteX1096" fmla="*/ 916292 w 4958557"/>
                <a:gd name="connsiteY1096" fmla="*/ 2367710 h 2611386"/>
                <a:gd name="connsiteX1097" fmla="*/ 913699 w 4958557"/>
                <a:gd name="connsiteY1097" fmla="*/ 2362236 h 2611386"/>
                <a:gd name="connsiteX1098" fmla="*/ 882580 w 4958557"/>
                <a:gd name="connsiteY1098" fmla="*/ 2372897 h 2611386"/>
                <a:gd name="connsiteX1099" fmla="*/ 866444 w 4958557"/>
                <a:gd name="connsiteY1099" fmla="*/ 2375490 h 2611386"/>
                <a:gd name="connsiteX1100" fmla="*/ 857224 w 4958557"/>
                <a:gd name="connsiteY1100" fmla="*/ 2375202 h 2611386"/>
                <a:gd name="connsiteX1101" fmla="*/ 841953 w 4958557"/>
                <a:gd name="connsiteY1101" fmla="*/ 2378371 h 2611386"/>
                <a:gd name="connsiteX1102" fmla="*/ 829851 w 4958557"/>
                <a:gd name="connsiteY1102" fmla="*/ 2382405 h 2611386"/>
                <a:gd name="connsiteX1103" fmla="*/ 820342 w 4958557"/>
                <a:gd name="connsiteY1103" fmla="*/ 2384422 h 2611386"/>
                <a:gd name="connsiteX1104" fmla="*/ 813427 w 4958557"/>
                <a:gd name="connsiteY1104" fmla="*/ 2387015 h 2611386"/>
                <a:gd name="connsiteX1105" fmla="*/ 781156 w 4958557"/>
                <a:gd name="connsiteY1105" fmla="*/ 2395948 h 2611386"/>
                <a:gd name="connsiteX1106" fmla="*/ 808529 w 4958557"/>
                <a:gd name="connsiteY1106" fmla="*/ 2384422 h 2611386"/>
                <a:gd name="connsiteX1107" fmla="*/ 820342 w 4958557"/>
                <a:gd name="connsiteY1107" fmla="*/ 2382405 h 2611386"/>
                <a:gd name="connsiteX1108" fmla="*/ 826970 w 4958557"/>
                <a:gd name="connsiteY1108" fmla="*/ 2379812 h 2611386"/>
                <a:gd name="connsiteX1109" fmla="*/ 839071 w 4958557"/>
                <a:gd name="connsiteY1109" fmla="*/ 2375778 h 2611386"/>
                <a:gd name="connsiteX1110" fmla="*/ 854343 w 4958557"/>
                <a:gd name="connsiteY1110" fmla="*/ 2372320 h 2611386"/>
                <a:gd name="connsiteX1111" fmla="*/ 853190 w 4958557"/>
                <a:gd name="connsiteY1111" fmla="*/ 2367422 h 2611386"/>
                <a:gd name="connsiteX1112" fmla="*/ 820054 w 4958557"/>
                <a:gd name="connsiteY1112" fmla="*/ 2374626 h 2611386"/>
                <a:gd name="connsiteX1113" fmla="*/ 769342 w 4958557"/>
                <a:gd name="connsiteY1113" fmla="*/ 2382405 h 2611386"/>
                <a:gd name="connsiteX1114" fmla="*/ 762427 w 4958557"/>
                <a:gd name="connsiteY1114" fmla="*/ 2383846 h 2611386"/>
                <a:gd name="connsiteX1115" fmla="*/ 663884 w 4958557"/>
                <a:gd name="connsiteY1115" fmla="*/ 2412372 h 2611386"/>
                <a:gd name="connsiteX1116" fmla="*/ 662443 w 4958557"/>
                <a:gd name="connsiteY1116" fmla="*/ 2410355 h 2611386"/>
                <a:gd name="connsiteX1117" fmla="*/ 654951 w 4958557"/>
                <a:gd name="connsiteY1117" fmla="*/ 2413524 h 2611386"/>
                <a:gd name="connsiteX1118" fmla="*/ 622680 w 4958557"/>
                <a:gd name="connsiteY1118" fmla="*/ 2423033 h 2611386"/>
                <a:gd name="connsiteX1119" fmla="*/ 583205 w 4958557"/>
                <a:gd name="connsiteY1119" fmla="*/ 2435134 h 2611386"/>
                <a:gd name="connsiteX1120" fmla="*/ 577154 w 4958557"/>
                <a:gd name="connsiteY1120" fmla="*/ 2436863 h 2611386"/>
                <a:gd name="connsiteX1121" fmla="*/ 516646 w 4958557"/>
                <a:gd name="connsiteY1121" fmla="*/ 2459914 h 2611386"/>
                <a:gd name="connsiteX1122" fmla="*/ 513476 w 4958557"/>
                <a:gd name="connsiteY1122" fmla="*/ 2463948 h 2611386"/>
                <a:gd name="connsiteX1123" fmla="*/ 516934 w 4958557"/>
                <a:gd name="connsiteY1123" fmla="*/ 2463084 h 2611386"/>
                <a:gd name="connsiteX1124" fmla="*/ 518662 w 4958557"/>
                <a:gd name="connsiteY1124" fmla="*/ 2467118 h 2611386"/>
                <a:gd name="connsiteX1125" fmla="*/ 484086 w 4958557"/>
                <a:gd name="connsiteY1125" fmla="*/ 2476626 h 2611386"/>
                <a:gd name="connsiteX1126" fmla="*/ 409170 w 4958557"/>
                <a:gd name="connsiteY1126" fmla="*/ 2498525 h 2611386"/>
                <a:gd name="connsiteX1127" fmla="*/ 387848 w 4958557"/>
                <a:gd name="connsiteY1127" fmla="*/ 2505152 h 2611386"/>
                <a:gd name="connsiteX1128" fmla="*/ 387848 w 4958557"/>
                <a:gd name="connsiteY1128" fmla="*/ 2504287 h 2611386"/>
                <a:gd name="connsiteX1129" fmla="*/ 381221 w 4958557"/>
                <a:gd name="connsiteY1129" fmla="*/ 2500542 h 2611386"/>
                <a:gd name="connsiteX1130" fmla="*/ 368543 w 4958557"/>
                <a:gd name="connsiteY1130" fmla="*/ 2506592 h 2611386"/>
                <a:gd name="connsiteX1131" fmla="*/ 365950 w 4958557"/>
                <a:gd name="connsiteY1131" fmla="*/ 2511779 h 2611386"/>
                <a:gd name="connsiteX1132" fmla="*/ 366238 w 4958557"/>
                <a:gd name="connsiteY1132" fmla="*/ 2512355 h 2611386"/>
                <a:gd name="connsiteX1133" fmla="*/ 359323 w 4958557"/>
                <a:gd name="connsiteY1133" fmla="*/ 2514948 h 2611386"/>
                <a:gd name="connsiteX1134" fmla="*/ 357306 w 4958557"/>
                <a:gd name="connsiteY1134" fmla="*/ 2514948 h 2611386"/>
                <a:gd name="connsiteX1135" fmla="*/ 352695 w 4958557"/>
                <a:gd name="connsiteY1135" fmla="*/ 2515813 h 2611386"/>
                <a:gd name="connsiteX1136" fmla="*/ 352695 w 4958557"/>
                <a:gd name="connsiteY1136" fmla="*/ 2517254 h 2611386"/>
                <a:gd name="connsiteX1137" fmla="*/ 342034 w 4958557"/>
                <a:gd name="connsiteY1137" fmla="*/ 2520999 h 2611386"/>
                <a:gd name="connsiteX1138" fmla="*/ 337136 w 4958557"/>
                <a:gd name="connsiteY1138" fmla="*/ 2524169 h 2611386"/>
                <a:gd name="connsiteX1139" fmla="*/ 305153 w 4958557"/>
                <a:gd name="connsiteY1139" fmla="*/ 2537135 h 2611386"/>
                <a:gd name="connsiteX1140" fmla="*/ 305153 w 4958557"/>
                <a:gd name="connsiteY1140" fmla="*/ 2535118 h 2611386"/>
                <a:gd name="connsiteX1141" fmla="*/ 303424 w 4958557"/>
                <a:gd name="connsiteY1141" fmla="*/ 2533965 h 2611386"/>
                <a:gd name="connsiteX1142" fmla="*/ 288441 w 4958557"/>
                <a:gd name="connsiteY1142" fmla="*/ 2541745 h 2611386"/>
                <a:gd name="connsiteX1143" fmla="*/ 289305 w 4958557"/>
                <a:gd name="connsiteY1143" fmla="*/ 2539440 h 2611386"/>
                <a:gd name="connsiteX1144" fmla="*/ 288153 w 4958557"/>
                <a:gd name="connsiteY1144" fmla="*/ 2538576 h 2611386"/>
                <a:gd name="connsiteX1145" fmla="*/ 284983 w 4958557"/>
                <a:gd name="connsiteY1145" fmla="*/ 2541457 h 2611386"/>
                <a:gd name="connsiteX1146" fmla="*/ 278068 w 4958557"/>
                <a:gd name="connsiteY1146" fmla="*/ 2547220 h 2611386"/>
                <a:gd name="connsiteX1147" fmla="*/ 282966 w 4958557"/>
                <a:gd name="connsiteY1147" fmla="*/ 2544627 h 2611386"/>
                <a:gd name="connsiteX1148" fmla="*/ 280949 w 4958557"/>
                <a:gd name="connsiteY1148" fmla="*/ 2545779 h 2611386"/>
                <a:gd name="connsiteX1149" fmla="*/ 283831 w 4958557"/>
                <a:gd name="connsiteY1149" fmla="*/ 2545491 h 2611386"/>
                <a:gd name="connsiteX1150" fmla="*/ 277780 w 4958557"/>
                <a:gd name="connsiteY1150" fmla="*/ 2547796 h 2611386"/>
                <a:gd name="connsiteX1151" fmla="*/ 277492 w 4958557"/>
                <a:gd name="connsiteY1151" fmla="*/ 2547796 h 2611386"/>
                <a:gd name="connsiteX1152" fmla="*/ 267119 w 4958557"/>
                <a:gd name="connsiteY1152" fmla="*/ 2549237 h 2611386"/>
                <a:gd name="connsiteX1153" fmla="*/ 266542 w 4958557"/>
                <a:gd name="connsiteY1153" fmla="*/ 2552118 h 2611386"/>
                <a:gd name="connsiteX1154" fmla="*/ 233983 w 4958557"/>
                <a:gd name="connsiteY1154" fmla="*/ 2565084 h 2611386"/>
                <a:gd name="connsiteX1155" fmla="*/ 239169 w 4958557"/>
                <a:gd name="connsiteY1155" fmla="*/ 2557305 h 2611386"/>
                <a:gd name="connsiteX1156" fmla="*/ 244068 w 4958557"/>
                <a:gd name="connsiteY1156" fmla="*/ 2555288 h 2611386"/>
                <a:gd name="connsiteX1157" fmla="*/ 247237 w 4958557"/>
                <a:gd name="connsiteY1157" fmla="*/ 2552406 h 2611386"/>
                <a:gd name="connsiteX1158" fmla="*/ 243779 w 4958557"/>
                <a:gd name="connsiteY1158" fmla="*/ 2552983 h 2611386"/>
                <a:gd name="connsiteX1159" fmla="*/ 238593 w 4958557"/>
                <a:gd name="connsiteY1159" fmla="*/ 2555576 h 2611386"/>
                <a:gd name="connsiteX1160" fmla="*/ 237729 w 4958557"/>
                <a:gd name="connsiteY1160" fmla="*/ 2554135 h 2611386"/>
                <a:gd name="connsiteX1161" fmla="*/ 235135 w 4958557"/>
                <a:gd name="connsiteY1161" fmla="*/ 2552694 h 2611386"/>
                <a:gd name="connsiteX1162" fmla="*/ 232254 w 4958557"/>
                <a:gd name="connsiteY1162" fmla="*/ 2556440 h 2611386"/>
                <a:gd name="connsiteX1163" fmla="*/ 210067 w 4958557"/>
                <a:gd name="connsiteY1163" fmla="*/ 2565949 h 2611386"/>
                <a:gd name="connsiteX1164" fmla="*/ 178084 w 4958557"/>
                <a:gd name="connsiteY1164" fmla="*/ 2582373 h 2611386"/>
                <a:gd name="connsiteX1165" fmla="*/ 178949 w 4958557"/>
                <a:gd name="connsiteY1165" fmla="*/ 2582949 h 2611386"/>
                <a:gd name="connsiteX1166" fmla="*/ 172898 w 4958557"/>
                <a:gd name="connsiteY1166" fmla="*/ 2584678 h 2611386"/>
                <a:gd name="connsiteX1167" fmla="*/ 167135 w 4958557"/>
                <a:gd name="connsiteY1167" fmla="*/ 2586695 h 2611386"/>
                <a:gd name="connsiteX1168" fmla="*/ 167135 w 4958557"/>
                <a:gd name="connsiteY1168" fmla="*/ 2582949 h 2611386"/>
                <a:gd name="connsiteX1169" fmla="*/ 172898 w 4958557"/>
                <a:gd name="connsiteY1169" fmla="*/ 2581220 h 2611386"/>
                <a:gd name="connsiteX1170" fmla="*/ 175779 w 4958557"/>
                <a:gd name="connsiteY1170" fmla="*/ 2577762 h 2611386"/>
                <a:gd name="connsiteX1171" fmla="*/ 172033 w 4958557"/>
                <a:gd name="connsiteY1171" fmla="*/ 2577474 h 2611386"/>
                <a:gd name="connsiteX1172" fmla="*/ 160508 w 4958557"/>
                <a:gd name="connsiteY1172" fmla="*/ 2581508 h 2611386"/>
                <a:gd name="connsiteX1173" fmla="*/ 151864 w 4958557"/>
                <a:gd name="connsiteY1173" fmla="*/ 2584101 h 2611386"/>
                <a:gd name="connsiteX1174" fmla="*/ 146677 w 4958557"/>
                <a:gd name="connsiteY1174" fmla="*/ 2585830 h 2611386"/>
                <a:gd name="connsiteX1175" fmla="*/ 138033 w 4958557"/>
                <a:gd name="connsiteY1175" fmla="*/ 2588712 h 2611386"/>
                <a:gd name="connsiteX1176" fmla="*/ 115558 w 4958557"/>
                <a:gd name="connsiteY1176" fmla="*/ 2585830 h 2611386"/>
                <a:gd name="connsiteX1177" fmla="*/ 110372 w 4958557"/>
                <a:gd name="connsiteY1177" fmla="*/ 2588712 h 2611386"/>
                <a:gd name="connsiteX1178" fmla="*/ 116999 w 4958557"/>
                <a:gd name="connsiteY1178" fmla="*/ 2587559 h 2611386"/>
                <a:gd name="connsiteX1179" fmla="*/ 126796 w 4958557"/>
                <a:gd name="connsiteY1179" fmla="*/ 2591017 h 2611386"/>
                <a:gd name="connsiteX1180" fmla="*/ 116135 w 4958557"/>
                <a:gd name="connsiteY1180" fmla="*/ 2593322 h 2611386"/>
                <a:gd name="connsiteX1181" fmla="*/ 114694 w 4958557"/>
                <a:gd name="connsiteY1181" fmla="*/ 2594763 h 2611386"/>
                <a:gd name="connsiteX1182" fmla="*/ 104033 w 4958557"/>
                <a:gd name="connsiteY1182" fmla="*/ 2594186 h 2611386"/>
                <a:gd name="connsiteX1183" fmla="*/ 91931 w 4958557"/>
                <a:gd name="connsiteY1183" fmla="*/ 2590729 h 2611386"/>
                <a:gd name="connsiteX1184" fmla="*/ 107202 w 4958557"/>
                <a:gd name="connsiteY1184" fmla="*/ 2581220 h 2611386"/>
                <a:gd name="connsiteX1185" fmla="*/ 124779 w 4958557"/>
                <a:gd name="connsiteY1185" fmla="*/ 2575457 h 2611386"/>
                <a:gd name="connsiteX1186" fmla="*/ 141203 w 4958557"/>
                <a:gd name="connsiteY1186" fmla="*/ 2569118 h 2611386"/>
                <a:gd name="connsiteX1187" fmla="*/ 97118 w 4958557"/>
                <a:gd name="connsiteY1187" fmla="*/ 2578051 h 2611386"/>
                <a:gd name="connsiteX1188" fmla="*/ 110660 w 4958557"/>
                <a:gd name="connsiteY1188" fmla="*/ 2565373 h 2611386"/>
                <a:gd name="connsiteX1189" fmla="*/ 82423 w 4958557"/>
                <a:gd name="connsiteY1189" fmla="*/ 2586695 h 2611386"/>
                <a:gd name="connsiteX1190" fmla="*/ 71185 w 4958557"/>
                <a:gd name="connsiteY1190" fmla="*/ 2595339 h 2611386"/>
                <a:gd name="connsiteX1191" fmla="*/ 63694 w 4958557"/>
                <a:gd name="connsiteY1191" fmla="*/ 2595627 h 2611386"/>
                <a:gd name="connsiteX1192" fmla="*/ 66575 w 4958557"/>
                <a:gd name="connsiteY1192" fmla="*/ 2589288 h 2611386"/>
                <a:gd name="connsiteX1193" fmla="*/ 67151 w 4958557"/>
                <a:gd name="connsiteY1193" fmla="*/ 2584966 h 2611386"/>
                <a:gd name="connsiteX1194" fmla="*/ 61965 w 4958557"/>
                <a:gd name="connsiteY1194" fmla="*/ 2586406 h 2611386"/>
                <a:gd name="connsiteX1195" fmla="*/ 58219 w 4958557"/>
                <a:gd name="connsiteY1195" fmla="*/ 2599661 h 2611386"/>
                <a:gd name="connsiteX1196" fmla="*/ 50727 w 4958557"/>
                <a:gd name="connsiteY1196" fmla="*/ 2609746 h 2611386"/>
                <a:gd name="connsiteX1197" fmla="*/ 43812 w 4958557"/>
                <a:gd name="connsiteY1197" fmla="*/ 2606000 h 2611386"/>
                <a:gd name="connsiteX1198" fmla="*/ 45541 w 4958557"/>
                <a:gd name="connsiteY1198" fmla="*/ 2597932 h 2611386"/>
                <a:gd name="connsiteX1199" fmla="*/ 40931 w 4958557"/>
                <a:gd name="connsiteY1199" fmla="*/ 2586406 h 2611386"/>
                <a:gd name="connsiteX1200" fmla="*/ 36321 w 4958557"/>
                <a:gd name="connsiteY1200" fmla="*/ 2577186 h 2611386"/>
                <a:gd name="connsiteX1201" fmla="*/ 42371 w 4958557"/>
                <a:gd name="connsiteY1201" fmla="*/ 2565949 h 2611386"/>
                <a:gd name="connsiteX1202" fmla="*/ 34015 w 4958557"/>
                <a:gd name="connsiteY1202" fmla="*/ 2550966 h 2611386"/>
                <a:gd name="connsiteX1203" fmla="*/ 27676 w 4958557"/>
                <a:gd name="connsiteY1203" fmla="*/ 2540593 h 2611386"/>
                <a:gd name="connsiteX1204" fmla="*/ 26236 w 4958557"/>
                <a:gd name="connsiteY1204" fmla="*/ 2524457 h 2611386"/>
                <a:gd name="connsiteX1205" fmla="*/ 26812 w 4958557"/>
                <a:gd name="connsiteY1205" fmla="*/ 2517254 h 2611386"/>
                <a:gd name="connsiteX1206" fmla="*/ 28253 w 4958557"/>
                <a:gd name="connsiteY1206" fmla="*/ 2510050 h 2611386"/>
                <a:gd name="connsiteX1207" fmla="*/ 21337 w 4958557"/>
                <a:gd name="connsiteY1207" fmla="*/ 2510626 h 2611386"/>
                <a:gd name="connsiteX1208" fmla="*/ 10964 w 4958557"/>
                <a:gd name="connsiteY1208" fmla="*/ 2512643 h 2611386"/>
                <a:gd name="connsiteX1209" fmla="*/ 8947 w 4958557"/>
                <a:gd name="connsiteY1209" fmla="*/ 2496220 h 2611386"/>
                <a:gd name="connsiteX1210" fmla="*/ 14710 w 4958557"/>
                <a:gd name="connsiteY1210" fmla="*/ 2484982 h 2611386"/>
                <a:gd name="connsiteX1211" fmla="*/ 8947 w 4958557"/>
                <a:gd name="connsiteY1211" fmla="*/ 2482389 h 2611386"/>
                <a:gd name="connsiteX1212" fmla="*/ 303 w 4958557"/>
                <a:gd name="connsiteY1212" fmla="*/ 2483253 h 2611386"/>
                <a:gd name="connsiteX1213" fmla="*/ 5202 w 4958557"/>
                <a:gd name="connsiteY1213" fmla="*/ 2479219 h 2611386"/>
                <a:gd name="connsiteX1214" fmla="*/ 3761 w 4958557"/>
                <a:gd name="connsiteY1214" fmla="*/ 2472592 h 2611386"/>
                <a:gd name="connsiteX1215" fmla="*/ 24795 w 4958557"/>
                <a:gd name="connsiteY1215" fmla="*/ 2446948 h 2611386"/>
                <a:gd name="connsiteX1216" fmla="*/ 25083 w 4958557"/>
                <a:gd name="connsiteY1216" fmla="*/ 2434558 h 2611386"/>
                <a:gd name="connsiteX1217" fmla="*/ 24507 w 4958557"/>
                <a:gd name="connsiteY1217" fmla="*/ 2426202 h 2611386"/>
                <a:gd name="connsiteX1218" fmla="*/ 42371 w 4958557"/>
                <a:gd name="connsiteY1218" fmla="*/ 2397965 h 2611386"/>
                <a:gd name="connsiteX1219" fmla="*/ 58219 w 4958557"/>
                <a:gd name="connsiteY1219" fmla="*/ 2384422 h 2611386"/>
                <a:gd name="connsiteX1220" fmla="*/ 57355 w 4958557"/>
                <a:gd name="connsiteY1220" fmla="*/ 2382405 h 2611386"/>
                <a:gd name="connsiteX1221" fmla="*/ 41795 w 4958557"/>
                <a:gd name="connsiteY1221" fmla="*/ 2381541 h 2611386"/>
                <a:gd name="connsiteX1222" fmla="*/ 51016 w 4958557"/>
                <a:gd name="connsiteY1222" fmla="*/ 2373473 h 2611386"/>
                <a:gd name="connsiteX1223" fmla="*/ 53032 w 4958557"/>
                <a:gd name="connsiteY1223" fmla="*/ 2366846 h 2611386"/>
                <a:gd name="connsiteX1224" fmla="*/ 50151 w 4958557"/>
                <a:gd name="connsiteY1224" fmla="*/ 2354744 h 2611386"/>
                <a:gd name="connsiteX1225" fmla="*/ 57931 w 4958557"/>
                <a:gd name="connsiteY1225" fmla="*/ 2348405 h 2611386"/>
                <a:gd name="connsiteX1226" fmla="*/ 61388 w 4958557"/>
                <a:gd name="connsiteY1226" fmla="*/ 2343219 h 2611386"/>
                <a:gd name="connsiteX1227" fmla="*/ 54473 w 4958557"/>
                <a:gd name="connsiteY1227" fmla="*/ 2342642 h 2611386"/>
                <a:gd name="connsiteX1228" fmla="*/ 51880 w 4958557"/>
                <a:gd name="connsiteY1228" fmla="*/ 2339185 h 2611386"/>
                <a:gd name="connsiteX1229" fmla="*/ 41795 w 4958557"/>
                <a:gd name="connsiteY1229" fmla="*/ 2338608 h 2611386"/>
                <a:gd name="connsiteX1230" fmla="*/ 38337 w 4958557"/>
                <a:gd name="connsiteY1230" fmla="*/ 2335727 h 2611386"/>
                <a:gd name="connsiteX1231" fmla="*/ 52168 w 4958557"/>
                <a:gd name="connsiteY1231" fmla="*/ 2321896 h 2611386"/>
                <a:gd name="connsiteX1232" fmla="*/ 53321 w 4958557"/>
                <a:gd name="connsiteY1232" fmla="*/ 2321608 h 2611386"/>
                <a:gd name="connsiteX1233" fmla="*/ 53321 w 4958557"/>
                <a:gd name="connsiteY1233" fmla="*/ 2310083 h 2611386"/>
                <a:gd name="connsiteX1234" fmla="*/ 50151 w 4958557"/>
                <a:gd name="connsiteY1234" fmla="*/ 2311524 h 2611386"/>
                <a:gd name="connsiteX1235" fmla="*/ 38337 w 4958557"/>
                <a:gd name="connsiteY1235" fmla="*/ 2310659 h 2611386"/>
                <a:gd name="connsiteX1236" fmla="*/ 48710 w 4958557"/>
                <a:gd name="connsiteY1236" fmla="*/ 2295100 h 2611386"/>
                <a:gd name="connsiteX1237" fmla="*/ 53321 w 4958557"/>
                <a:gd name="connsiteY1237" fmla="*/ 2288761 h 2611386"/>
                <a:gd name="connsiteX1238" fmla="*/ 53321 w 4958557"/>
                <a:gd name="connsiteY1238" fmla="*/ 2288473 h 2611386"/>
                <a:gd name="connsiteX1239" fmla="*/ 51592 w 4958557"/>
                <a:gd name="connsiteY1239" fmla="*/ 2286744 h 2611386"/>
                <a:gd name="connsiteX1240" fmla="*/ 45253 w 4958557"/>
                <a:gd name="connsiteY1240" fmla="*/ 2286744 h 2611386"/>
                <a:gd name="connsiteX1241" fmla="*/ 51016 w 4958557"/>
                <a:gd name="connsiteY1241" fmla="*/ 2285303 h 2611386"/>
                <a:gd name="connsiteX1242" fmla="*/ 53321 w 4958557"/>
                <a:gd name="connsiteY1242" fmla="*/ 2281269 h 2611386"/>
                <a:gd name="connsiteX1243" fmla="*/ 53321 w 4958557"/>
                <a:gd name="connsiteY1243" fmla="*/ 2269455 h 2611386"/>
                <a:gd name="connsiteX1244" fmla="*/ 49287 w 4958557"/>
                <a:gd name="connsiteY1244" fmla="*/ 2272337 h 2611386"/>
                <a:gd name="connsiteX1245" fmla="*/ 40354 w 4958557"/>
                <a:gd name="connsiteY1245" fmla="*/ 2271760 h 2611386"/>
                <a:gd name="connsiteX1246" fmla="*/ 40354 w 4958557"/>
                <a:gd name="connsiteY1246" fmla="*/ 2270896 h 2611386"/>
                <a:gd name="connsiteX1247" fmla="*/ 41219 w 4958557"/>
                <a:gd name="connsiteY1247" fmla="*/ 2270032 h 2611386"/>
                <a:gd name="connsiteX1248" fmla="*/ 39778 w 4958557"/>
                <a:gd name="connsiteY1248" fmla="*/ 2266862 h 2611386"/>
                <a:gd name="connsiteX1249" fmla="*/ 38914 w 4958557"/>
                <a:gd name="connsiteY1249" fmla="*/ 2266574 h 2611386"/>
                <a:gd name="connsiteX1250" fmla="*/ 34880 w 4958557"/>
                <a:gd name="connsiteY1250" fmla="*/ 2262252 h 2611386"/>
                <a:gd name="connsiteX1251" fmla="*/ 38049 w 4958557"/>
                <a:gd name="connsiteY1251" fmla="*/ 2257066 h 2611386"/>
                <a:gd name="connsiteX1252" fmla="*/ 38049 w 4958557"/>
                <a:gd name="connsiteY1252" fmla="*/ 2252455 h 2611386"/>
                <a:gd name="connsiteX1253" fmla="*/ 32575 w 4958557"/>
                <a:gd name="connsiteY1253" fmla="*/ 2256201 h 2611386"/>
                <a:gd name="connsiteX1254" fmla="*/ 27100 w 4958557"/>
                <a:gd name="connsiteY1254" fmla="*/ 2253896 h 2611386"/>
                <a:gd name="connsiteX1255" fmla="*/ 32287 w 4958557"/>
                <a:gd name="connsiteY1255" fmla="*/ 2242659 h 2611386"/>
                <a:gd name="connsiteX1256" fmla="*/ 43236 w 4958557"/>
                <a:gd name="connsiteY1256" fmla="*/ 2231133 h 2611386"/>
                <a:gd name="connsiteX1257" fmla="*/ 42371 w 4958557"/>
                <a:gd name="connsiteY1257" fmla="*/ 2221625 h 2611386"/>
                <a:gd name="connsiteX1258" fmla="*/ 40643 w 4958557"/>
                <a:gd name="connsiteY1258" fmla="*/ 2212692 h 2611386"/>
                <a:gd name="connsiteX1259" fmla="*/ 43812 w 4958557"/>
                <a:gd name="connsiteY1259" fmla="*/ 2200879 h 2611386"/>
                <a:gd name="connsiteX1260" fmla="*/ 46117 w 4958557"/>
                <a:gd name="connsiteY1260" fmla="*/ 2195980 h 2611386"/>
                <a:gd name="connsiteX1261" fmla="*/ 48999 w 4958557"/>
                <a:gd name="connsiteY1261" fmla="*/ 2191370 h 2611386"/>
                <a:gd name="connsiteX1262" fmla="*/ 43812 w 4958557"/>
                <a:gd name="connsiteY1262" fmla="*/ 2189930 h 2611386"/>
                <a:gd name="connsiteX1263" fmla="*/ 36032 w 4958557"/>
                <a:gd name="connsiteY1263" fmla="*/ 2188489 h 2611386"/>
                <a:gd name="connsiteX1264" fmla="*/ 38914 w 4958557"/>
                <a:gd name="connsiteY1264" fmla="*/ 2176387 h 2611386"/>
                <a:gd name="connsiteX1265" fmla="*/ 45829 w 4958557"/>
                <a:gd name="connsiteY1265" fmla="*/ 2170048 h 2611386"/>
                <a:gd name="connsiteX1266" fmla="*/ 42371 w 4958557"/>
                <a:gd name="connsiteY1266" fmla="*/ 2166879 h 2611386"/>
                <a:gd name="connsiteX1267" fmla="*/ 36032 w 4958557"/>
                <a:gd name="connsiteY1267" fmla="*/ 2165150 h 2611386"/>
                <a:gd name="connsiteX1268" fmla="*/ 40643 w 4958557"/>
                <a:gd name="connsiteY1268" fmla="*/ 2163709 h 2611386"/>
                <a:gd name="connsiteX1269" fmla="*/ 41507 w 4958557"/>
                <a:gd name="connsiteY1269" fmla="*/ 2158811 h 2611386"/>
                <a:gd name="connsiteX1270" fmla="*/ 52744 w 4958557"/>
                <a:gd name="connsiteY1270" fmla="*/ 2152472 h 2611386"/>
                <a:gd name="connsiteX1271" fmla="*/ 53032 w 4958557"/>
                <a:gd name="connsiteY1271" fmla="*/ 2146997 h 2611386"/>
                <a:gd name="connsiteX1272" fmla="*/ 60236 w 4958557"/>
                <a:gd name="connsiteY1272" fmla="*/ 2138065 h 2611386"/>
                <a:gd name="connsiteX1273" fmla="*/ 66575 w 4958557"/>
                <a:gd name="connsiteY1273" fmla="*/ 2125675 h 2611386"/>
                <a:gd name="connsiteX1274" fmla="*/ 78965 w 4958557"/>
                <a:gd name="connsiteY1274" fmla="*/ 2112421 h 2611386"/>
                <a:gd name="connsiteX1275" fmla="*/ 78965 w 4958557"/>
                <a:gd name="connsiteY1275" fmla="*/ 2102624 h 2611386"/>
                <a:gd name="connsiteX1276" fmla="*/ 74931 w 4958557"/>
                <a:gd name="connsiteY1276" fmla="*/ 2074386 h 2611386"/>
                <a:gd name="connsiteX1277" fmla="*/ 80982 w 4958557"/>
                <a:gd name="connsiteY1277" fmla="*/ 2071505 h 2611386"/>
                <a:gd name="connsiteX1278" fmla="*/ 95389 w 4958557"/>
                <a:gd name="connsiteY1278" fmla="*/ 2069488 h 2611386"/>
                <a:gd name="connsiteX1279" fmla="*/ 102304 w 4958557"/>
                <a:gd name="connsiteY1279" fmla="*/ 2063437 h 2611386"/>
                <a:gd name="connsiteX1280" fmla="*/ 100287 w 4958557"/>
                <a:gd name="connsiteY1280" fmla="*/ 2048454 h 2611386"/>
                <a:gd name="connsiteX1281" fmla="*/ 105473 w 4958557"/>
                <a:gd name="connsiteY1281" fmla="*/ 2051047 h 2611386"/>
                <a:gd name="connsiteX1282" fmla="*/ 116999 w 4958557"/>
                <a:gd name="connsiteY1282" fmla="*/ 2045284 h 2611386"/>
                <a:gd name="connsiteX1283" fmla="*/ 116999 w 4958557"/>
                <a:gd name="connsiteY1283" fmla="*/ 2044708 h 2611386"/>
                <a:gd name="connsiteX1284" fmla="*/ 116135 w 4958557"/>
                <a:gd name="connsiteY1284" fmla="*/ 2043844 h 2611386"/>
                <a:gd name="connsiteX1285" fmla="*/ 119304 w 4958557"/>
                <a:gd name="connsiteY1285" fmla="*/ 2028861 h 2611386"/>
                <a:gd name="connsiteX1286" fmla="*/ 119592 w 4958557"/>
                <a:gd name="connsiteY1286" fmla="*/ 2028573 h 2611386"/>
                <a:gd name="connsiteX1287" fmla="*/ 119592 w 4958557"/>
                <a:gd name="connsiteY1287" fmla="*/ 2028284 h 2611386"/>
                <a:gd name="connsiteX1288" fmla="*/ 119880 w 4958557"/>
                <a:gd name="connsiteY1288" fmla="*/ 2027708 h 2611386"/>
                <a:gd name="connsiteX1289" fmla="*/ 120745 w 4958557"/>
                <a:gd name="connsiteY1289" fmla="*/ 2027420 h 2611386"/>
                <a:gd name="connsiteX1290" fmla="*/ 127084 w 4958557"/>
                <a:gd name="connsiteY1290" fmla="*/ 2017335 h 2611386"/>
                <a:gd name="connsiteX1291" fmla="*/ 135440 w 4958557"/>
                <a:gd name="connsiteY1291" fmla="*/ 2017623 h 2611386"/>
                <a:gd name="connsiteX1292" fmla="*/ 146101 w 4958557"/>
                <a:gd name="connsiteY1292" fmla="*/ 2010132 h 2611386"/>
                <a:gd name="connsiteX1293" fmla="*/ 143796 w 4958557"/>
                <a:gd name="connsiteY1293" fmla="*/ 2008115 h 2611386"/>
                <a:gd name="connsiteX1294" fmla="*/ 130253 w 4958557"/>
                <a:gd name="connsiteY1294" fmla="*/ 2012149 h 2611386"/>
                <a:gd name="connsiteX1295" fmla="*/ 118440 w 4958557"/>
                <a:gd name="connsiteY1295" fmla="*/ 2015318 h 2611386"/>
                <a:gd name="connsiteX1296" fmla="*/ 115270 w 4958557"/>
                <a:gd name="connsiteY1296" fmla="*/ 2012149 h 2611386"/>
                <a:gd name="connsiteX1297" fmla="*/ 121609 w 4958557"/>
                <a:gd name="connsiteY1297" fmla="*/ 2005810 h 2611386"/>
                <a:gd name="connsiteX1298" fmla="*/ 145525 w 4958557"/>
                <a:gd name="connsiteY1298" fmla="*/ 1997166 h 2611386"/>
                <a:gd name="connsiteX1299" fmla="*/ 145236 w 4958557"/>
                <a:gd name="connsiteY1299" fmla="*/ 1993708 h 2611386"/>
                <a:gd name="connsiteX1300" fmla="*/ 142931 w 4958557"/>
                <a:gd name="connsiteY1300" fmla="*/ 1989386 h 2611386"/>
                <a:gd name="connsiteX1301" fmla="*/ 147830 w 4958557"/>
                <a:gd name="connsiteY1301" fmla="*/ 1988233 h 2611386"/>
                <a:gd name="connsiteX1302" fmla="*/ 169440 w 4958557"/>
                <a:gd name="connsiteY1302" fmla="*/ 1966911 h 2611386"/>
                <a:gd name="connsiteX1303" fmla="*/ 181254 w 4958557"/>
                <a:gd name="connsiteY1303" fmla="*/ 1959708 h 2611386"/>
                <a:gd name="connsiteX1304" fmla="*/ 171745 w 4958557"/>
                <a:gd name="connsiteY1304" fmla="*/ 1954809 h 2611386"/>
                <a:gd name="connsiteX1305" fmla="*/ 154457 w 4958557"/>
                <a:gd name="connsiteY1305" fmla="*/ 1959708 h 2611386"/>
                <a:gd name="connsiteX1306" fmla="*/ 161084 w 4958557"/>
                <a:gd name="connsiteY1306" fmla="*/ 1948758 h 2611386"/>
                <a:gd name="connsiteX1307" fmla="*/ 187593 w 4958557"/>
                <a:gd name="connsiteY1307" fmla="*/ 1927148 h 2611386"/>
                <a:gd name="connsiteX1308" fmla="*/ 186152 w 4958557"/>
                <a:gd name="connsiteY1308" fmla="*/ 1919080 h 2611386"/>
                <a:gd name="connsiteX1309" fmla="*/ 179813 w 4958557"/>
                <a:gd name="connsiteY1309" fmla="*/ 1911301 h 2611386"/>
                <a:gd name="connsiteX1310" fmla="*/ 185864 w 4958557"/>
                <a:gd name="connsiteY1310" fmla="*/ 1907555 h 2611386"/>
                <a:gd name="connsiteX1311" fmla="*/ 189033 w 4958557"/>
                <a:gd name="connsiteY1311" fmla="*/ 1902945 h 2611386"/>
                <a:gd name="connsiteX1312" fmla="*/ 190762 w 4958557"/>
                <a:gd name="connsiteY1312" fmla="*/ 1907843 h 2611386"/>
                <a:gd name="connsiteX1313" fmla="*/ 193355 w 4958557"/>
                <a:gd name="connsiteY1313" fmla="*/ 1909572 h 2611386"/>
                <a:gd name="connsiteX1314" fmla="*/ 214966 w 4958557"/>
                <a:gd name="connsiteY1314" fmla="*/ 1901504 h 2611386"/>
                <a:gd name="connsiteX1315" fmla="*/ 228796 w 4958557"/>
                <a:gd name="connsiteY1315" fmla="*/ 1888538 h 2611386"/>
                <a:gd name="connsiteX1316" fmla="*/ 236000 w 4958557"/>
                <a:gd name="connsiteY1316" fmla="*/ 1883928 h 2611386"/>
                <a:gd name="connsiteX1317" fmla="*/ 239457 w 4958557"/>
                <a:gd name="connsiteY1317" fmla="*/ 1881334 h 2611386"/>
                <a:gd name="connsiteX1318" fmla="*/ 240898 w 4958557"/>
                <a:gd name="connsiteY1318" fmla="*/ 1881334 h 2611386"/>
                <a:gd name="connsiteX1319" fmla="*/ 257610 w 4958557"/>
                <a:gd name="connsiteY1319" fmla="*/ 1880470 h 2611386"/>
                <a:gd name="connsiteX1320" fmla="*/ 281237 w 4958557"/>
                <a:gd name="connsiteY1320" fmla="*/ 1871249 h 2611386"/>
                <a:gd name="connsiteX1321" fmla="*/ 281237 w 4958557"/>
                <a:gd name="connsiteY1321" fmla="*/ 1869233 h 2611386"/>
                <a:gd name="connsiteX1322" fmla="*/ 262797 w 4958557"/>
                <a:gd name="connsiteY1322" fmla="*/ 1862605 h 2611386"/>
                <a:gd name="connsiteX1323" fmla="*/ 250407 w 4958557"/>
                <a:gd name="connsiteY1323" fmla="*/ 1866351 h 2611386"/>
                <a:gd name="connsiteX1324" fmla="*/ 248390 w 4958557"/>
                <a:gd name="connsiteY1324" fmla="*/ 1867504 h 2611386"/>
                <a:gd name="connsiteX1325" fmla="*/ 240610 w 4958557"/>
                <a:gd name="connsiteY1325" fmla="*/ 1870385 h 2611386"/>
                <a:gd name="connsiteX1326" fmla="*/ 243779 w 4958557"/>
                <a:gd name="connsiteY1326" fmla="*/ 1862029 h 2611386"/>
                <a:gd name="connsiteX1327" fmla="*/ 268271 w 4958557"/>
                <a:gd name="connsiteY1327" fmla="*/ 1842148 h 2611386"/>
                <a:gd name="connsiteX1328" fmla="*/ 294780 w 4958557"/>
                <a:gd name="connsiteY1328" fmla="*/ 1835809 h 2611386"/>
                <a:gd name="connsiteX1329" fmla="*/ 343763 w 4958557"/>
                <a:gd name="connsiteY1329" fmla="*/ 1822554 h 2611386"/>
                <a:gd name="connsiteX1330" fmla="*/ 363068 w 4958557"/>
                <a:gd name="connsiteY1330" fmla="*/ 1811605 h 2611386"/>
                <a:gd name="connsiteX1331" fmla="*/ 376034 w 4958557"/>
                <a:gd name="connsiteY1331" fmla="*/ 1807283 h 2611386"/>
                <a:gd name="connsiteX1332" fmla="*/ 378628 w 4958557"/>
                <a:gd name="connsiteY1332" fmla="*/ 1804978 h 2611386"/>
                <a:gd name="connsiteX1333" fmla="*/ 414645 w 4958557"/>
                <a:gd name="connsiteY1333" fmla="*/ 1796046 h 2611386"/>
                <a:gd name="connsiteX1334" fmla="*/ 425594 w 4958557"/>
                <a:gd name="connsiteY1334" fmla="*/ 1793452 h 2611386"/>
                <a:gd name="connsiteX1335" fmla="*/ 430492 w 4958557"/>
                <a:gd name="connsiteY1335" fmla="*/ 1793164 h 2611386"/>
                <a:gd name="connsiteX1336" fmla="*/ 435391 w 4958557"/>
                <a:gd name="connsiteY1336" fmla="*/ 1785385 h 2611386"/>
                <a:gd name="connsiteX1337" fmla="*/ 452391 w 4958557"/>
                <a:gd name="connsiteY1337" fmla="*/ 1783944 h 2611386"/>
                <a:gd name="connsiteX1338" fmla="*/ 469967 w 4958557"/>
                <a:gd name="connsiteY1338" fmla="*/ 1772418 h 2611386"/>
                <a:gd name="connsiteX1339" fmla="*/ 512612 w 4958557"/>
                <a:gd name="connsiteY1339" fmla="*/ 1758011 h 2611386"/>
                <a:gd name="connsiteX1340" fmla="*/ 534510 w 4958557"/>
                <a:gd name="connsiteY1340" fmla="*/ 1751384 h 2611386"/>
                <a:gd name="connsiteX1341" fmla="*/ 542002 w 4958557"/>
                <a:gd name="connsiteY1341" fmla="*/ 1741011 h 2611386"/>
                <a:gd name="connsiteX1342" fmla="*/ 529324 w 4958557"/>
                <a:gd name="connsiteY1342" fmla="*/ 1739859 h 2611386"/>
                <a:gd name="connsiteX1343" fmla="*/ 501086 w 4958557"/>
                <a:gd name="connsiteY1343" fmla="*/ 1751096 h 2611386"/>
                <a:gd name="connsiteX1344" fmla="*/ 476306 w 4958557"/>
                <a:gd name="connsiteY1344" fmla="*/ 1756571 h 2611386"/>
                <a:gd name="connsiteX1345" fmla="*/ 423865 w 4958557"/>
                <a:gd name="connsiteY1345" fmla="*/ 1772130 h 2611386"/>
                <a:gd name="connsiteX1346" fmla="*/ 350102 w 4958557"/>
                <a:gd name="connsiteY1346" fmla="*/ 1791147 h 2611386"/>
                <a:gd name="connsiteX1347" fmla="*/ 339441 w 4958557"/>
                <a:gd name="connsiteY1347" fmla="*/ 1800944 h 2611386"/>
                <a:gd name="connsiteX1348" fmla="*/ 347509 w 4958557"/>
                <a:gd name="connsiteY1348" fmla="*/ 1791436 h 2611386"/>
                <a:gd name="connsiteX1349" fmla="*/ 310627 w 4958557"/>
                <a:gd name="connsiteY1349" fmla="*/ 1801520 h 2611386"/>
                <a:gd name="connsiteX1350" fmla="*/ 296220 w 4958557"/>
                <a:gd name="connsiteY1350" fmla="*/ 1805554 h 2611386"/>
                <a:gd name="connsiteX1351" fmla="*/ 288441 w 4958557"/>
                <a:gd name="connsiteY1351" fmla="*/ 1802673 h 2611386"/>
                <a:gd name="connsiteX1352" fmla="*/ 293915 w 4958557"/>
                <a:gd name="connsiteY1352" fmla="*/ 1797486 h 2611386"/>
                <a:gd name="connsiteX1353" fmla="*/ 296220 w 4958557"/>
                <a:gd name="connsiteY1353" fmla="*/ 1793164 h 2611386"/>
                <a:gd name="connsiteX1354" fmla="*/ 290170 w 4958557"/>
                <a:gd name="connsiteY1354" fmla="*/ 1792588 h 2611386"/>
                <a:gd name="connsiteX1355" fmla="*/ 280949 w 4958557"/>
                <a:gd name="connsiteY1355" fmla="*/ 1804402 h 2611386"/>
                <a:gd name="connsiteX1356" fmla="*/ 269424 w 4958557"/>
                <a:gd name="connsiteY1356" fmla="*/ 1811317 h 2611386"/>
                <a:gd name="connsiteX1357" fmla="*/ 263949 w 4958557"/>
                <a:gd name="connsiteY1357" fmla="*/ 1804978 h 2611386"/>
                <a:gd name="connsiteX1358" fmla="*/ 268847 w 4958557"/>
                <a:gd name="connsiteY1358" fmla="*/ 1797486 h 2611386"/>
                <a:gd name="connsiteX1359" fmla="*/ 268847 w 4958557"/>
                <a:gd name="connsiteY1359" fmla="*/ 1784232 h 2611386"/>
                <a:gd name="connsiteX1360" fmla="*/ 267983 w 4958557"/>
                <a:gd name="connsiteY1360" fmla="*/ 1773283 h 2611386"/>
                <a:gd name="connsiteX1361" fmla="*/ 278644 w 4958557"/>
                <a:gd name="connsiteY1361" fmla="*/ 1764351 h 2611386"/>
                <a:gd name="connsiteX1362" fmla="*/ 276339 w 4958557"/>
                <a:gd name="connsiteY1362" fmla="*/ 1745910 h 2611386"/>
                <a:gd name="connsiteX1363" fmla="*/ 274034 w 4958557"/>
                <a:gd name="connsiteY1363" fmla="*/ 1732943 h 2611386"/>
                <a:gd name="connsiteX1364" fmla="*/ 278932 w 4958557"/>
                <a:gd name="connsiteY1364" fmla="*/ 1715943 h 2611386"/>
                <a:gd name="connsiteX1365" fmla="*/ 282390 w 4958557"/>
                <a:gd name="connsiteY1365" fmla="*/ 1709028 h 2611386"/>
                <a:gd name="connsiteX1366" fmla="*/ 286712 w 4958557"/>
                <a:gd name="connsiteY1366" fmla="*/ 1702401 h 2611386"/>
                <a:gd name="connsiteX1367" fmla="*/ 279508 w 4958557"/>
                <a:gd name="connsiteY1367" fmla="*/ 1700096 h 2611386"/>
                <a:gd name="connsiteX1368" fmla="*/ 268271 w 4958557"/>
                <a:gd name="connsiteY1368" fmla="*/ 1698079 h 2611386"/>
                <a:gd name="connsiteX1369" fmla="*/ 272881 w 4958557"/>
                <a:gd name="connsiteY1369" fmla="*/ 1680791 h 2611386"/>
                <a:gd name="connsiteX1370" fmla="*/ 283254 w 4958557"/>
                <a:gd name="connsiteY1370" fmla="*/ 1671859 h 2611386"/>
                <a:gd name="connsiteX1371" fmla="*/ 278356 w 4958557"/>
                <a:gd name="connsiteY1371" fmla="*/ 1666960 h 2611386"/>
                <a:gd name="connsiteX1372" fmla="*/ 269136 w 4958557"/>
                <a:gd name="connsiteY1372" fmla="*/ 1664367 h 2611386"/>
                <a:gd name="connsiteX1373" fmla="*/ 275763 w 4958557"/>
                <a:gd name="connsiteY1373" fmla="*/ 1662350 h 2611386"/>
                <a:gd name="connsiteX1374" fmla="*/ 277203 w 4958557"/>
                <a:gd name="connsiteY1374" fmla="*/ 1655146 h 2611386"/>
                <a:gd name="connsiteX1375" fmla="*/ 308610 w 4958557"/>
                <a:gd name="connsiteY1375" fmla="*/ 1637858 h 2611386"/>
                <a:gd name="connsiteX1376" fmla="*/ 314085 w 4958557"/>
                <a:gd name="connsiteY1376" fmla="*/ 1625757 h 2611386"/>
                <a:gd name="connsiteX1377" fmla="*/ 316678 w 4958557"/>
                <a:gd name="connsiteY1377" fmla="*/ 1617112 h 2611386"/>
                <a:gd name="connsiteX1378" fmla="*/ 345780 w 4958557"/>
                <a:gd name="connsiteY1378" fmla="*/ 1596078 h 2611386"/>
                <a:gd name="connsiteX1379" fmla="*/ 366814 w 4958557"/>
                <a:gd name="connsiteY1379" fmla="*/ 1588875 h 2611386"/>
                <a:gd name="connsiteX1380" fmla="*/ 366814 w 4958557"/>
                <a:gd name="connsiteY1380" fmla="*/ 1586570 h 2611386"/>
                <a:gd name="connsiteX1381" fmla="*/ 351543 w 4958557"/>
                <a:gd name="connsiteY1381" fmla="*/ 1579655 h 2611386"/>
                <a:gd name="connsiteX1382" fmla="*/ 363933 w 4958557"/>
                <a:gd name="connsiteY1382" fmla="*/ 1575332 h 2611386"/>
                <a:gd name="connsiteX1383" fmla="*/ 368543 w 4958557"/>
                <a:gd name="connsiteY1383" fmla="*/ 1569570 h 2611386"/>
                <a:gd name="connsiteX1384" fmla="*/ 370560 w 4958557"/>
                <a:gd name="connsiteY1384" fmla="*/ 1556315 h 2611386"/>
                <a:gd name="connsiteX1385" fmla="*/ 380933 w 4958557"/>
                <a:gd name="connsiteY1385" fmla="*/ 1552858 h 2611386"/>
                <a:gd name="connsiteX1386" fmla="*/ 386407 w 4958557"/>
                <a:gd name="connsiteY1386" fmla="*/ 1549112 h 2611386"/>
                <a:gd name="connsiteX1387" fmla="*/ 379780 w 4958557"/>
                <a:gd name="connsiteY1387" fmla="*/ 1545654 h 2611386"/>
                <a:gd name="connsiteX1388" fmla="*/ 378340 w 4958557"/>
                <a:gd name="connsiteY1388" fmla="*/ 1541332 h 2611386"/>
                <a:gd name="connsiteX1389" fmla="*/ 368543 w 4958557"/>
                <a:gd name="connsiteY1389" fmla="*/ 1536722 h 2611386"/>
                <a:gd name="connsiteX1390" fmla="*/ 366238 w 4958557"/>
                <a:gd name="connsiteY1390" fmla="*/ 1532400 h 2611386"/>
                <a:gd name="connsiteX1391" fmla="*/ 385543 w 4958557"/>
                <a:gd name="connsiteY1391" fmla="*/ 1524332 h 2611386"/>
                <a:gd name="connsiteX1392" fmla="*/ 395340 w 4958557"/>
                <a:gd name="connsiteY1392" fmla="*/ 1517129 h 2611386"/>
                <a:gd name="connsiteX1393" fmla="*/ 387848 w 4958557"/>
                <a:gd name="connsiteY1393" fmla="*/ 1513095 h 2611386"/>
                <a:gd name="connsiteX1394" fmla="*/ 376323 w 4958557"/>
                <a:gd name="connsiteY1394" fmla="*/ 1507620 h 2611386"/>
                <a:gd name="connsiteX1395" fmla="*/ 392746 w 4958557"/>
                <a:gd name="connsiteY1395" fmla="*/ 1496095 h 2611386"/>
                <a:gd name="connsiteX1396" fmla="*/ 399950 w 4958557"/>
                <a:gd name="connsiteY1396" fmla="*/ 1491196 h 2611386"/>
                <a:gd name="connsiteX1397" fmla="*/ 404560 w 4958557"/>
                <a:gd name="connsiteY1397" fmla="*/ 1482840 h 2611386"/>
                <a:gd name="connsiteX1398" fmla="*/ 411187 w 4958557"/>
                <a:gd name="connsiteY1398" fmla="*/ 1473908 h 2611386"/>
                <a:gd name="connsiteX1399" fmla="*/ 402543 w 4958557"/>
                <a:gd name="connsiteY1399" fmla="*/ 1473044 h 2611386"/>
                <a:gd name="connsiteX1400" fmla="*/ 393899 w 4958557"/>
                <a:gd name="connsiteY1400" fmla="*/ 1469010 h 2611386"/>
                <a:gd name="connsiteX1401" fmla="*/ 394187 w 4958557"/>
                <a:gd name="connsiteY1401" fmla="*/ 1468145 h 2611386"/>
                <a:gd name="connsiteX1402" fmla="*/ 395340 w 4958557"/>
                <a:gd name="connsiteY1402" fmla="*/ 1467569 h 2611386"/>
                <a:gd name="connsiteX1403" fmla="*/ 404560 w 4958557"/>
                <a:gd name="connsiteY1403" fmla="*/ 1453162 h 2611386"/>
                <a:gd name="connsiteX1404" fmla="*/ 422713 w 4958557"/>
                <a:gd name="connsiteY1404" fmla="*/ 1452874 h 2611386"/>
                <a:gd name="connsiteX1405" fmla="*/ 432221 w 4958557"/>
                <a:gd name="connsiteY1405" fmla="*/ 1444518 h 2611386"/>
                <a:gd name="connsiteX1406" fmla="*/ 429340 w 4958557"/>
                <a:gd name="connsiteY1406" fmla="*/ 1440484 h 2611386"/>
                <a:gd name="connsiteX1407" fmla="*/ 409458 w 4958557"/>
                <a:gd name="connsiteY1407" fmla="*/ 1445959 h 2611386"/>
                <a:gd name="connsiteX1408" fmla="*/ 392170 w 4958557"/>
                <a:gd name="connsiteY1408" fmla="*/ 1450281 h 2611386"/>
                <a:gd name="connsiteX1409" fmla="*/ 387848 w 4958557"/>
                <a:gd name="connsiteY1409" fmla="*/ 1445671 h 2611386"/>
                <a:gd name="connsiteX1410" fmla="*/ 397357 w 4958557"/>
                <a:gd name="connsiteY1410" fmla="*/ 1436450 h 2611386"/>
                <a:gd name="connsiteX1411" fmla="*/ 440865 w 4958557"/>
                <a:gd name="connsiteY1411" fmla="*/ 1422620 h 2611386"/>
                <a:gd name="connsiteX1412" fmla="*/ 453543 w 4958557"/>
                <a:gd name="connsiteY1412" fmla="*/ 1418874 h 2611386"/>
                <a:gd name="connsiteX1413" fmla="*/ 455560 w 4958557"/>
                <a:gd name="connsiteY1413" fmla="*/ 1416569 h 2611386"/>
                <a:gd name="connsiteX1414" fmla="*/ 461035 w 4958557"/>
                <a:gd name="connsiteY1414" fmla="*/ 1407060 h 2611386"/>
                <a:gd name="connsiteX1415" fmla="*/ 457001 w 4958557"/>
                <a:gd name="connsiteY1415" fmla="*/ 1408213 h 2611386"/>
                <a:gd name="connsiteX1416" fmla="*/ 446916 w 4958557"/>
                <a:gd name="connsiteY1416" fmla="*/ 1409653 h 2611386"/>
                <a:gd name="connsiteX1417" fmla="*/ 454696 w 4958557"/>
                <a:gd name="connsiteY1417" fmla="*/ 1405620 h 2611386"/>
                <a:gd name="connsiteX1418" fmla="*/ 473425 w 4958557"/>
                <a:gd name="connsiteY1418" fmla="*/ 1400145 h 2611386"/>
                <a:gd name="connsiteX1419" fmla="*/ 471408 w 4958557"/>
                <a:gd name="connsiteY1419" fmla="*/ 1402162 h 2611386"/>
                <a:gd name="connsiteX1420" fmla="*/ 471696 w 4958557"/>
                <a:gd name="connsiteY1420" fmla="*/ 1402162 h 2611386"/>
                <a:gd name="connsiteX1421" fmla="*/ 509154 w 4958557"/>
                <a:gd name="connsiteY1421" fmla="*/ 1387755 h 2611386"/>
                <a:gd name="connsiteX1422" fmla="*/ 526442 w 4958557"/>
                <a:gd name="connsiteY1422" fmla="*/ 1382280 h 2611386"/>
                <a:gd name="connsiteX1423" fmla="*/ 532205 w 4958557"/>
                <a:gd name="connsiteY1423" fmla="*/ 1382857 h 2611386"/>
                <a:gd name="connsiteX1424" fmla="*/ 527883 w 4958557"/>
                <a:gd name="connsiteY1424" fmla="*/ 1388043 h 2611386"/>
                <a:gd name="connsiteX1425" fmla="*/ 519239 w 4958557"/>
                <a:gd name="connsiteY1425" fmla="*/ 1390636 h 2611386"/>
                <a:gd name="connsiteX1426" fmla="*/ 519239 w 4958557"/>
                <a:gd name="connsiteY1426" fmla="*/ 1396399 h 2611386"/>
                <a:gd name="connsiteX1427" fmla="*/ 527883 w 4958557"/>
                <a:gd name="connsiteY1427" fmla="*/ 1393806 h 2611386"/>
                <a:gd name="connsiteX1428" fmla="*/ 537103 w 4958557"/>
                <a:gd name="connsiteY1428" fmla="*/ 1391501 h 2611386"/>
                <a:gd name="connsiteX1429" fmla="*/ 535663 w 4958557"/>
                <a:gd name="connsiteY1429" fmla="*/ 1390348 h 2611386"/>
                <a:gd name="connsiteX1430" fmla="*/ 584070 w 4958557"/>
                <a:gd name="connsiteY1430" fmla="*/ 1366721 h 2611386"/>
                <a:gd name="connsiteX1431" fmla="*/ 617494 w 4958557"/>
                <a:gd name="connsiteY1431" fmla="*/ 1353178 h 2611386"/>
                <a:gd name="connsiteX1432" fmla="*/ 621816 w 4958557"/>
                <a:gd name="connsiteY1432" fmla="*/ 1347704 h 2611386"/>
                <a:gd name="connsiteX1433" fmla="*/ 625850 w 4958557"/>
                <a:gd name="connsiteY1433" fmla="*/ 1350009 h 2611386"/>
                <a:gd name="connsiteX1434" fmla="*/ 627290 w 4958557"/>
                <a:gd name="connsiteY1434" fmla="*/ 1352314 h 2611386"/>
                <a:gd name="connsiteX1435" fmla="*/ 635070 w 4958557"/>
                <a:gd name="connsiteY1435" fmla="*/ 1348568 h 2611386"/>
                <a:gd name="connsiteX1436" fmla="*/ 640256 w 4958557"/>
                <a:gd name="connsiteY1436" fmla="*/ 1347992 h 2611386"/>
                <a:gd name="connsiteX1437" fmla="*/ 635358 w 4958557"/>
                <a:gd name="connsiteY1437" fmla="*/ 1352026 h 2611386"/>
                <a:gd name="connsiteX1438" fmla="*/ 628155 w 4958557"/>
                <a:gd name="connsiteY1438" fmla="*/ 1354619 h 2611386"/>
                <a:gd name="connsiteX1439" fmla="*/ 619222 w 4958557"/>
                <a:gd name="connsiteY1439" fmla="*/ 1367009 h 2611386"/>
                <a:gd name="connsiteX1440" fmla="*/ 671952 w 4958557"/>
                <a:gd name="connsiteY1440" fmla="*/ 1351450 h 2611386"/>
                <a:gd name="connsiteX1441" fmla="*/ 673104 w 4958557"/>
                <a:gd name="connsiteY1441" fmla="*/ 1351162 h 2611386"/>
                <a:gd name="connsiteX1442" fmla="*/ 670223 w 4958557"/>
                <a:gd name="connsiteY1442" fmla="*/ 1343094 h 2611386"/>
                <a:gd name="connsiteX1443" fmla="*/ 685782 w 4958557"/>
                <a:gd name="connsiteY1443" fmla="*/ 1341077 h 2611386"/>
                <a:gd name="connsiteX1444" fmla="*/ 688087 w 4958557"/>
                <a:gd name="connsiteY1444" fmla="*/ 1341653 h 2611386"/>
                <a:gd name="connsiteX1445" fmla="*/ 693562 w 4958557"/>
                <a:gd name="connsiteY1445" fmla="*/ 1339348 h 2611386"/>
                <a:gd name="connsiteX1446" fmla="*/ 698748 w 4958557"/>
                <a:gd name="connsiteY1446" fmla="*/ 1337331 h 2611386"/>
                <a:gd name="connsiteX1447" fmla="*/ 702494 w 4958557"/>
                <a:gd name="connsiteY1447" fmla="*/ 1339348 h 2611386"/>
                <a:gd name="connsiteX1448" fmla="*/ 703359 w 4958557"/>
                <a:gd name="connsiteY1448" fmla="*/ 1341365 h 2611386"/>
                <a:gd name="connsiteX1449" fmla="*/ 710562 w 4958557"/>
                <a:gd name="connsiteY1449" fmla="*/ 1339060 h 2611386"/>
                <a:gd name="connsiteX1450" fmla="*/ 748020 w 4958557"/>
                <a:gd name="connsiteY1450" fmla="*/ 1324941 h 2611386"/>
                <a:gd name="connsiteX1451" fmla="*/ 782020 w 4958557"/>
                <a:gd name="connsiteY1451" fmla="*/ 1303043 h 2611386"/>
                <a:gd name="connsiteX1452" fmla="*/ 797868 w 4958557"/>
                <a:gd name="connsiteY1452" fmla="*/ 1297856 h 2611386"/>
                <a:gd name="connsiteX1453" fmla="*/ 797868 w 4958557"/>
                <a:gd name="connsiteY1453" fmla="*/ 1295839 h 2611386"/>
                <a:gd name="connsiteX1454" fmla="*/ 804495 w 4958557"/>
                <a:gd name="connsiteY1454" fmla="*/ 1294687 h 2611386"/>
                <a:gd name="connsiteX1455" fmla="*/ 807376 w 4958557"/>
                <a:gd name="connsiteY1455" fmla="*/ 1294975 h 2611386"/>
                <a:gd name="connsiteX1456" fmla="*/ 817749 w 4958557"/>
                <a:gd name="connsiteY1456" fmla="*/ 1291517 h 2611386"/>
                <a:gd name="connsiteX1457" fmla="*/ 817461 w 4958557"/>
                <a:gd name="connsiteY1457" fmla="*/ 1290941 h 2611386"/>
                <a:gd name="connsiteX1458" fmla="*/ 821495 w 4958557"/>
                <a:gd name="connsiteY1458" fmla="*/ 1283161 h 2611386"/>
                <a:gd name="connsiteX1459" fmla="*/ 840512 w 4958557"/>
                <a:gd name="connsiteY1459" fmla="*/ 1274805 h 2611386"/>
                <a:gd name="connsiteX1460" fmla="*/ 850309 w 4958557"/>
                <a:gd name="connsiteY1460" fmla="*/ 1280568 h 2611386"/>
                <a:gd name="connsiteX1461" fmla="*/ 850020 w 4958557"/>
                <a:gd name="connsiteY1461" fmla="*/ 1283161 h 2611386"/>
                <a:gd name="connsiteX1462" fmla="*/ 856071 w 4958557"/>
                <a:gd name="connsiteY1462" fmla="*/ 1292093 h 2611386"/>
                <a:gd name="connsiteX1463" fmla="*/ 932716 w 4958557"/>
                <a:gd name="connsiteY1463" fmla="*/ 1269042 h 2611386"/>
                <a:gd name="connsiteX1464" fmla="*/ 996971 w 4958557"/>
                <a:gd name="connsiteY1464" fmla="*/ 1250313 h 2611386"/>
                <a:gd name="connsiteX1465" fmla="*/ 1033852 w 4958557"/>
                <a:gd name="connsiteY1465" fmla="*/ 1238500 h 2611386"/>
                <a:gd name="connsiteX1466" fmla="*/ 1046530 w 4958557"/>
                <a:gd name="connsiteY1466" fmla="*/ 1230144 h 2611386"/>
                <a:gd name="connsiteX1467" fmla="*/ 1043937 w 4958557"/>
                <a:gd name="connsiteY1467" fmla="*/ 1223517 h 2611386"/>
                <a:gd name="connsiteX1468" fmla="*/ 1038750 w 4958557"/>
                <a:gd name="connsiteY1468" fmla="*/ 1224957 h 2611386"/>
                <a:gd name="connsiteX1469" fmla="*/ 1043649 w 4958557"/>
                <a:gd name="connsiteY1469" fmla="*/ 1219195 h 2611386"/>
                <a:gd name="connsiteX1470" fmla="*/ 1134412 w 4958557"/>
                <a:gd name="connsiteY1470" fmla="*/ 1186635 h 2611386"/>
                <a:gd name="connsiteX1471" fmla="*/ 1143344 w 4958557"/>
                <a:gd name="connsiteY1471" fmla="*/ 1184042 h 2611386"/>
                <a:gd name="connsiteX1472" fmla="*/ 1202412 w 4958557"/>
                <a:gd name="connsiteY1472" fmla="*/ 1167330 h 2611386"/>
                <a:gd name="connsiteX1473" fmla="*/ 1250820 w 4958557"/>
                <a:gd name="connsiteY1473" fmla="*/ 1154076 h 2611386"/>
                <a:gd name="connsiteX1474" fmla="*/ 1279057 w 4958557"/>
                <a:gd name="connsiteY1474" fmla="*/ 1137652 h 2611386"/>
                <a:gd name="connsiteX1475" fmla="*/ 1247938 w 4958557"/>
                <a:gd name="connsiteY1475" fmla="*/ 1140533 h 2611386"/>
                <a:gd name="connsiteX1476" fmla="*/ 1242464 w 4958557"/>
                <a:gd name="connsiteY1476" fmla="*/ 1141109 h 2611386"/>
                <a:gd name="connsiteX1477" fmla="*/ 1293464 w 4958557"/>
                <a:gd name="connsiteY1477" fmla="*/ 1125838 h 2611386"/>
                <a:gd name="connsiteX1478" fmla="*/ 1310176 w 4958557"/>
                <a:gd name="connsiteY1478" fmla="*/ 1120940 h 2611386"/>
                <a:gd name="connsiteX1479" fmla="*/ 1347922 w 4958557"/>
                <a:gd name="connsiteY1479" fmla="*/ 1109702 h 2611386"/>
                <a:gd name="connsiteX1480" fmla="*/ 1355413 w 4958557"/>
                <a:gd name="connsiteY1480" fmla="*/ 1111431 h 2611386"/>
                <a:gd name="connsiteX1481" fmla="*/ 1364922 w 4958557"/>
                <a:gd name="connsiteY1481" fmla="*/ 1109414 h 2611386"/>
                <a:gd name="connsiteX1482" fmla="*/ 1367227 w 4958557"/>
                <a:gd name="connsiteY1482" fmla="*/ 1104516 h 2611386"/>
                <a:gd name="connsiteX1483" fmla="*/ 1390566 w 4958557"/>
                <a:gd name="connsiteY1483" fmla="*/ 1097313 h 2611386"/>
                <a:gd name="connsiteX1484" fmla="*/ 1421973 w 4958557"/>
                <a:gd name="connsiteY1484" fmla="*/ 1086651 h 2611386"/>
                <a:gd name="connsiteX1485" fmla="*/ 1426583 w 4958557"/>
                <a:gd name="connsiteY1485" fmla="*/ 1086651 h 2611386"/>
                <a:gd name="connsiteX1486" fmla="*/ 1427448 w 4958557"/>
                <a:gd name="connsiteY1486" fmla="*/ 1086363 h 2611386"/>
                <a:gd name="connsiteX1487" fmla="*/ 1445024 w 4958557"/>
                <a:gd name="connsiteY1487" fmla="*/ 1080024 h 2611386"/>
                <a:gd name="connsiteX1488" fmla="*/ 1461448 w 4958557"/>
                <a:gd name="connsiteY1488" fmla="*/ 1075126 h 2611386"/>
                <a:gd name="connsiteX1489" fmla="*/ 1475567 w 4958557"/>
                <a:gd name="connsiteY1489" fmla="*/ 1070228 h 2611386"/>
                <a:gd name="connsiteX1490" fmla="*/ 1493143 w 4958557"/>
                <a:gd name="connsiteY1490" fmla="*/ 1062736 h 2611386"/>
                <a:gd name="connsiteX1491" fmla="*/ 1493143 w 4958557"/>
                <a:gd name="connsiteY1491" fmla="*/ 1060143 h 2611386"/>
                <a:gd name="connsiteX1492" fmla="*/ 1498906 w 4958557"/>
                <a:gd name="connsiteY1492" fmla="*/ 1060143 h 2611386"/>
                <a:gd name="connsiteX1493" fmla="*/ 1502940 w 4958557"/>
                <a:gd name="connsiteY1493" fmla="*/ 1060143 h 2611386"/>
                <a:gd name="connsiteX1494" fmla="*/ 1528584 w 4958557"/>
                <a:gd name="connsiteY1494" fmla="*/ 1060143 h 2611386"/>
                <a:gd name="connsiteX1495" fmla="*/ 1507838 w 4958557"/>
                <a:gd name="connsiteY1495" fmla="*/ 1067058 h 2611386"/>
                <a:gd name="connsiteX1496" fmla="*/ 1507262 w 4958557"/>
                <a:gd name="connsiteY1496" fmla="*/ 1067634 h 2611386"/>
                <a:gd name="connsiteX1497" fmla="*/ 1509855 w 4958557"/>
                <a:gd name="connsiteY1497" fmla="*/ 1069363 h 2611386"/>
                <a:gd name="connsiteX1498" fmla="*/ 1515618 w 4958557"/>
                <a:gd name="connsiteY1498" fmla="*/ 1069363 h 2611386"/>
                <a:gd name="connsiteX1499" fmla="*/ 1554516 w 4958557"/>
                <a:gd name="connsiteY1499" fmla="*/ 1055244 h 2611386"/>
                <a:gd name="connsiteX1500" fmla="*/ 1556245 w 4958557"/>
                <a:gd name="connsiteY1500" fmla="*/ 1054668 h 2611386"/>
                <a:gd name="connsiteX1501" fmla="*/ 1561144 w 4958557"/>
                <a:gd name="connsiteY1501" fmla="*/ 1052939 h 2611386"/>
                <a:gd name="connsiteX1502" fmla="*/ 1684466 w 4958557"/>
                <a:gd name="connsiteY1502" fmla="*/ 1012024 h 2611386"/>
                <a:gd name="connsiteX1503" fmla="*/ 1736619 w 4958557"/>
                <a:gd name="connsiteY1503" fmla="*/ 993871 h 2611386"/>
                <a:gd name="connsiteX1504" fmla="*/ 1723077 w 4958557"/>
                <a:gd name="connsiteY1504" fmla="*/ 994159 h 2611386"/>
                <a:gd name="connsiteX1505" fmla="*/ 1717602 w 4958557"/>
                <a:gd name="connsiteY1505" fmla="*/ 996464 h 2611386"/>
                <a:gd name="connsiteX1506" fmla="*/ 1716450 w 4958557"/>
                <a:gd name="connsiteY1506" fmla="*/ 994447 h 2611386"/>
                <a:gd name="connsiteX1507" fmla="*/ 1717026 w 4958557"/>
                <a:gd name="connsiteY1507" fmla="*/ 993871 h 2611386"/>
                <a:gd name="connsiteX1508" fmla="*/ 1709534 w 4958557"/>
                <a:gd name="connsiteY1508" fmla="*/ 993583 h 2611386"/>
                <a:gd name="connsiteX1509" fmla="*/ 1704636 w 4958557"/>
                <a:gd name="connsiteY1509" fmla="*/ 993295 h 2611386"/>
                <a:gd name="connsiteX1510" fmla="*/ 1704060 w 4958557"/>
                <a:gd name="connsiteY1510" fmla="*/ 992719 h 2611386"/>
                <a:gd name="connsiteX1511" fmla="*/ 1692246 w 4958557"/>
                <a:gd name="connsiteY1511" fmla="*/ 997329 h 2611386"/>
                <a:gd name="connsiteX1512" fmla="*/ 1689941 w 4958557"/>
                <a:gd name="connsiteY1512" fmla="*/ 1002515 h 2611386"/>
                <a:gd name="connsiteX1513" fmla="*/ 1673229 w 4958557"/>
                <a:gd name="connsiteY1513" fmla="*/ 1005397 h 2611386"/>
                <a:gd name="connsiteX1514" fmla="*/ 1672653 w 4958557"/>
                <a:gd name="connsiteY1514" fmla="*/ 1005397 h 2611386"/>
                <a:gd name="connsiteX1515" fmla="*/ 1672364 w 4958557"/>
                <a:gd name="connsiteY1515" fmla="*/ 1005685 h 2611386"/>
                <a:gd name="connsiteX1516" fmla="*/ 1673229 w 4958557"/>
                <a:gd name="connsiteY1516" fmla="*/ 1007414 h 2611386"/>
                <a:gd name="connsiteX1517" fmla="*/ 1661704 w 4958557"/>
                <a:gd name="connsiteY1517" fmla="*/ 1009142 h 2611386"/>
                <a:gd name="connsiteX1518" fmla="*/ 1638653 w 4958557"/>
                <a:gd name="connsiteY1518" fmla="*/ 1016922 h 2611386"/>
                <a:gd name="connsiteX1519" fmla="*/ 1635771 w 4958557"/>
                <a:gd name="connsiteY1519" fmla="*/ 1014617 h 2611386"/>
                <a:gd name="connsiteX1520" fmla="*/ 1661992 w 4958557"/>
                <a:gd name="connsiteY1520" fmla="*/ 1001075 h 2611386"/>
                <a:gd name="connsiteX1521" fmla="*/ 1668907 w 4958557"/>
                <a:gd name="connsiteY1521" fmla="*/ 997041 h 2611386"/>
                <a:gd name="connsiteX1522" fmla="*/ 1677551 w 4958557"/>
                <a:gd name="connsiteY1522" fmla="*/ 994159 h 2611386"/>
                <a:gd name="connsiteX1523" fmla="*/ 1683314 w 4958557"/>
                <a:gd name="connsiteY1523" fmla="*/ 991854 h 2611386"/>
                <a:gd name="connsiteX1524" fmla="*/ 1684466 w 4958557"/>
                <a:gd name="connsiteY1524" fmla="*/ 991278 h 2611386"/>
                <a:gd name="connsiteX1525" fmla="*/ 1703483 w 4958557"/>
                <a:gd name="connsiteY1525" fmla="*/ 984651 h 2611386"/>
                <a:gd name="connsiteX1526" fmla="*/ 1712704 w 4958557"/>
                <a:gd name="connsiteY1526" fmla="*/ 975718 h 2611386"/>
                <a:gd name="connsiteX1527" fmla="*/ 1741806 w 4958557"/>
                <a:gd name="connsiteY1527" fmla="*/ 965634 h 2611386"/>
                <a:gd name="connsiteX1528" fmla="*/ 1756213 w 4958557"/>
                <a:gd name="connsiteY1528" fmla="*/ 965922 h 2611386"/>
                <a:gd name="connsiteX1529" fmla="*/ 1762552 w 4958557"/>
                <a:gd name="connsiteY1529" fmla="*/ 954108 h 2611386"/>
                <a:gd name="connsiteX1530" fmla="*/ 1768026 w 4958557"/>
                <a:gd name="connsiteY1530" fmla="*/ 952667 h 2611386"/>
                <a:gd name="connsiteX1531" fmla="*/ 1775518 w 4958557"/>
                <a:gd name="connsiteY1531" fmla="*/ 950074 h 2611386"/>
                <a:gd name="connsiteX1532" fmla="*/ 1770619 w 4958557"/>
                <a:gd name="connsiteY1532" fmla="*/ 959583 h 2611386"/>
                <a:gd name="connsiteX1533" fmla="*/ 1766585 w 4958557"/>
                <a:gd name="connsiteY1533" fmla="*/ 961600 h 2611386"/>
                <a:gd name="connsiteX1534" fmla="*/ 1771196 w 4958557"/>
                <a:gd name="connsiteY1534" fmla="*/ 965634 h 2611386"/>
                <a:gd name="connsiteX1535" fmla="*/ 1775806 w 4958557"/>
                <a:gd name="connsiteY1535" fmla="*/ 968515 h 2611386"/>
                <a:gd name="connsiteX1536" fmla="*/ 1776382 w 4958557"/>
                <a:gd name="connsiteY1536" fmla="*/ 969956 h 2611386"/>
                <a:gd name="connsiteX1537" fmla="*/ 1775806 w 4958557"/>
                <a:gd name="connsiteY1537" fmla="*/ 970532 h 2611386"/>
                <a:gd name="connsiteX1538" fmla="*/ 1747856 w 4958557"/>
                <a:gd name="connsiteY1538" fmla="*/ 977735 h 2611386"/>
                <a:gd name="connsiteX1539" fmla="*/ 1744975 w 4958557"/>
                <a:gd name="connsiteY1539" fmla="*/ 978888 h 2611386"/>
                <a:gd name="connsiteX1540" fmla="*/ 1744687 w 4958557"/>
                <a:gd name="connsiteY1540" fmla="*/ 978600 h 2611386"/>
                <a:gd name="connsiteX1541" fmla="*/ 1736331 w 4958557"/>
                <a:gd name="connsiteY1541" fmla="*/ 981193 h 2611386"/>
                <a:gd name="connsiteX1542" fmla="*/ 1736907 w 4958557"/>
                <a:gd name="connsiteY1542" fmla="*/ 981769 h 2611386"/>
                <a:gd name="connsiteX1543" fmla="*/ 1766585 w 4958557"/>
                <a:gd name="connsiteY1543" fmla="*/ 980905 h 2611386"/>
                <a:gd name="connsiteX1544" fmla="*/ 1780992 w 4958557"/>
                <a:gd name="connsiteY1544" fmla="*/ 973413 h 2611386"/>
                <a:gd name="connsiteX1545" fmla="*/ 1795687 w 4958557"/>
                <a:gd name="connsiteY1545" fmla="*/ 971396 h 2611386"/>
                <a:gd name="connsiteX1546" fmla="*/ 1795975 w 4958557"/>
                <a:gd name="connsiteY1546" fmla="*/ 971396 h 2611386"/>
                <a:gd name="connsiteX1547" fmla="*/ 1834586 w 4958557"/>
                <a:gd name="connsiteY1547" fmla="*/ 957854 h 2611386"/>
                <a:gd name="connsiteX1548" fmla="*/ 1897112 w 4958557"/>
                <a:gd name="connsiteY1548" fmla="*/ 939701 h 2611386"/>
                <a:gd name="connsiteX1549" fmla="*/ 1905468 w 4958557"/>
                <a:gd name="connsiteY1549" fmla="*/ 935956 h 2611386"/>
                <a:gd name="connsiteX1550" fmla="*/ 1897112 w 4958557"/>
                <a:gd name="connsiteY1550" fmla="*/ 937108 h 2611386"/>
                <a:gd name="connsiteX1551" fmla="*/ 1896824 w 4958557"/>
                <a:gd name="connsiteY1551" fmla="*/ 931057 h 2611386"/>
                <a:gd name="connsiteX1552" fmla="*/ 1924485 w 4958557"/>
                <a:gd name="connsiteY1552" fmla="*/ 920684 h 2611386"/>
                <a:gd name="connsiteX1553" fmla="*/ 1963960 w 4958557"/>
                <a:gd name="connsiteY1553" fmla="*/ 907718 h 2611386"/>
                <a:gd name="connsiteX1554" fmla="*/ 2011214 w 4958557"/>
                <a:gd name="connsiteY1554" fmla="*/ 897057 h 2611386"/>
                <a:gd name="connsiteX1555" fmla="*/ 2026197 w 4958557"/>
                <a:gd name="connsiteY1555" fmla="*/ 892735 h 2611386"/>
                <a:gd name="connsiteX1556" fmla="*/ 2013519 w 4958557"/>
                <a:gd name="connsiteY1556" fmla="*/ 899938 h 2611386"/>
                <a:gd name="connsiteX1557" fmla="*/ 2011790 w 4958557"/>
                <a:gd name="connsiteY1557" fmla="*/ 905125 h 2611386"/>
                <a:gd name="connsiteX1558" fmla="*/ 2014960 w 4958557"/>
                <a:gd name="connsiteY1558" fmla="*/ 904260 h 2611386"/>
                <a:gd name="connsiteX1559" fmla="*/ 2022740 w 4958557"/>
                <a:gd name="connsiteY1559" fmla="*/ 901379 h 2611386"/>
                <a:gd name="connsiteX1560" fmla="*/ 2056452 w 4958557"/>
                <a:gd name="connsiteY1560" fmla="*/ 894464 h 2611386"/>
                <a:gd name="connsiteX1561" fmla="*/ 2056452 w 4958557"/>
                <a:gd name="connsiteY1561" fmla="*/ 903396 h 2611386"/>
                <a:gd name="connsiteX1562" fmla="*/ 2038875 w 4958557"/>
                <a:gd name="connsiteY1562" fmla="*/ 908294 h 2611386"/>
                <a:gd name="connsiteX1563" fmla="*/ 2040028 w 4958557"/>
                <a:gd name="connsiteY1563" fmla="*/ 909159 h 2611386"/>
                <a:gd name="connsiteX1564" fmla="*/ 2061350 w 4958557"/>
                <a:gd name="connsiteY1564" fmla="*/ 899938 h 2611386"/>
                <a:gd name="connsiteX1565" fmla="*/ 2061062 w 4958557"/>
                <a:gd name="connsiteY1565" fmla="*/ 893311 h 2611386"/>
                <a:gd name="connsiteX1566" fmla="*/ 2065672 w 4958557"/>
                <a:gd name="connsiteY1566" fmla="*/ 890142 h 2611386"/>
                <a:gd name="connsiteX1567" fmla="*/ 2097079 w 4958557"/>
                <a:gd name="connsiteY1567" fmla="*/ 880633 h 2611386"/>
                <a:gd name="connsiteX1568" fmla="*/ 2120994 w 4958557"/>
                <a:gd name="connsiteY1568" fmla="*/ 883515 h 2611386"/>
                <a:gd name="connsiteX1569" fmla="*/ 2143181 w 4958557"/>
                <a:gd name="connsiteY1569" fmla="*/ 876023 h 2611386"/>
                <a:gd name="connsiteX1570" fmla="*/ 2181503 w 4958557"/>
                <a:gd name="connsiteY1570" fmla="*/ 856430 h 2611386"/>
                <a:gd name="connsiteX1571" fmla="*/ 2193029 w 4958557"/>
                <a:gd name="connsiteY1571" fmla="*/ 852972 h 2611386"/>
                <a:gd name="connsiteX1572" fmla="*/ 2189859 w 4958557"/>
                <a:gd name="connsiteY1572" fmla="*/ 862481 h 2611386"/>
                <a:gd name="connsiteX1573" fmla="*/ 2191876 w 4958557"/>
                <a:gd name="connsiteY1573" fmla="*/ 863633 h 2611386"/>
                <a:gd name="connsiteX1574" fmla="*/ 2203114 w 4958557"/>
                <a:gd name="connsiteY1574" fmla="*/ 859887 h 2611386"/>
                <a:gd name="connsiteX1575" fmla="*/ 2229622 w 4958557"/>
                <a:gd name="connsiteY1575" fmla="*/ 848362 h 2611386"/>
                <a:gd name="connsiteX1576" fmla="*/ 2254402 w 4958557"/>
                <a:gd name="connsiteY1576" fmla="*/ 842599 h 2611386"/>
                <a:gd name="connsiteX1577" fmla="*/ 2259300 w 4958557"/>
                <a:gd name="connsiteY1577" fmla="*/ 841447 h 2611386"/>
                <a:gd name="connsiteX1578" fmla="*/ 2281775 w 4958557"/>
                <a:gd name="connsiteY1578" fmla="*/ 833955 h 2611386"/>
                <a:gd name="connsiteX1579" fmla="*/ 2281891 w 4958557"/>
                <a:gd name="connsiteY1579" fmla="*/ 833878 h 2611386"/>
                <a:gd name="connsiteX1580" fmla="*/ 2273130 w 4958557"/>
                <a:gd name="connsiteY1580" fmla="*/ 829921 h 2611386"/>
                <a:gd name="connsiteX1581" fmla="*/ 2289842 w 4958557"/>
                <a:gd name="connsiteY1581" fmla="*/ 819836 h 2611386"/>
                <a:gd name="connsiteX1582" fmla="*/ 2297334 w 4958557"/>
                <a:gd name="connsiteY1582" fmla="*/ 818972 h 2611386"/>
                <a:gd name="connsiteX1583" fmla="*/ 2293012 w 4958557"/>
                <a:gd name="connsiteY1583" fmla="*/ 825887 h 2611386"/>
                <a:gd name="connsiteX1584" fmla="*/ 2282497 w 4958557"/>
                <a:gd name="connsiteY1584" fmla="*/ 833635 h 2611386"/>
                <a:gd name="connsiteX1585" fmla="*/ 2284945 w 4958557"/>
                <a:gd name="connsiteY1585" fmla="*/ 833090 h 2611386"/>
                <a:gd name="connsiteX1586" fmla="*/ 2310877 w 4958557"/>
                <a:gd name="connsiteY1586" fmla="*/ 824446 h 2611386"/>
                <a:gd name="connsiteX1587" fmla="*/ 2307707 w 4958557"/>
                <a:gd name="connsiteY1587" fmla="*/ 823870 h 2611386"/>
                <a:gd name="connsiteX1588" fmla="*/ 2304538 w 4958557"/>
                <a:gd name="connsiteY1588" fmla="*/ 820124 h 2611386"/>
                <a:gd name="connsiteX1589" fmla="*/ 2312894 w 4958557"/>
                <a:gd name="connsiteY1589" fmla="*/ 816090 h 2611386"/>
                <a:gd name="connsiteX1590" fmla="*/ 2316928 w 4958557"/>
                <a:gd name="connsiteY1590" fmla="*/ 811768 h 2611386"/>
                <a:gd name="connsiteX1591" fmla="*/ 2325572 w 4958557"/>
                <a:gd name="connsiteY1591" fmla="*/ 814362 h 2611386"/>
                <a:gd name="connsiteX1592" fmla="*/ 2329318 w 4958557"/>
                <a:gd name="connsiteY1592" fmla="*/ 818107 h 2611386"/>
                <a:gd name="connsiteX1593" fmla="*/ 2369945 w 4958557"/>
                <a:gd name="connsiteY1593" fmla="*/ 804853 h 2611386"/>
                <a:gd name="connsiteX1594" fmla="*/ 2365335 w 4958557"/>
                <a:gd name="connsiteY1594" fmla="*/ 799667 h 2611386"/>
                <a:gd name="connsiteX1595" fmla="*/ 2339691 w 4958557"/>
                <a:gd name="connsiteY1595" fmla="*/ 804565 h 2611386"/>
                <a:gd name="connsiteX1596" fmla="*/ 2365335 w 4958557"/>
                <a:gd name="connsiteY1596" fmla="*/ 793616 h 2611386"/>
                <a:gd name="connsiteX1597" fmla="*/ 2367928 w 4958557"/>
                <a:gd name="connsiteY1597" fmla="*/ 783819 h 2611386"/>
                <a:gd name="connsiteX1598" fmla="*/ 2367352 w 4958557"/>
                <a:gd name="connsiteY1598" fmla="*/ 782378 h 2611386"/>
                <a:gd name="connsiteX1599" fmla="*/ 2345454 w 4958557"/>
                <a:gd name="connsiteY1599" fmla="*/ 793904 h 2611386"/>
                <a:gd name="connsiteX1600" fmla="*/ 2313470 w 4958557"/>
                <a:gd name="connsiteY1600" fmla="*/ 800819 h 2611386"/>
                <a:gd name="connsiteX1601" fmla="*/ 2301369 w 4958557"/>
                <a:gd name="connsiteY1601" fmla="*/ 803412 h 2611386"/>
                <a:gd name="connsiteX1602" fmla="*/ 2291572 w 4958557"/>
                <a:gd name="connsiteY1602" fmla="*/ 808023 h 2611386"/>
                <a:gd name="connsiteX1603" fmla="*/ 2251809 w 4958557"/>
                <a:gd name="connsiteY1603" fmla="*/ 821853 h 2611386"/>
                <a:gd name="connsiteX1604" fmla="*/ 2260453 w 4958557"/>
                <a:gd name="connsiteY1604" fmla="*/ 812633 h 2611386"/>
                <a:gd name="connsiteX1605" fmla="*/ 2261317 w 4958557"/>
                <a:gd name="connsiteY1605" fmla="*/ 803989 h 2611386"/>
                <a:gd name="connsiteX1606" fmla="*/ 2277453 w 4958557"/>
                <a:gd name="connsiteY1606" fmla="*/ 794768 h 2611386"/>
                <a:gd name="connsiteX1607" fmla="*/ 2284080 w 4958557"/>
                <a:gd name="connsiteY1607" fmla="*/ 803124 h 2611386"/>
                <a:gd name="connsiteX1608" fmla="*/ 2297911 w 4958557"/>
                <a:gd name="connsiteY1608" fmla="*/ 800243 h 2611386"/>
                <a:gd name="connsiteX1609" fmla="*/ 2317216 w 4958557"/>
                <a:gd name="connsiteY1609" fmla="*/ 793328 h 2611386"/>
                <a:gd name="connsiteX1610" fmla="*/ 2366776 w 4958557"/>
                <a:gd name="connsiteY1610" fmla="*/ 774022 h 2611386"/>
                <a:gd name="connsiteX1611" fmla="*/ 2366776 w 4958557"/>
                <a:gd name="connsiteY1611" fmla="*/ 773734 h 2611386"/>
                <a:gd name="connsiteX1612" fmla="*/ 2405098 w 4958557"/>
                <a:gd name="connsiteY1612" fmla="*/ 761344 h 2611386"/>
                <a:gd name="connsiteX1613" fmla="*/ 2431030 w 4958557"/>
                <a:gd name="connsiteY1613" fmla="*/ 757310 h 2611386"/>
                <a:gd name="connsiteX1614" fmla="*/ 2437946 w 4958557"/>
                <a:gd name="connsiteY1614" fmla="*/ 756734 h 2611386"/>
                <a:gd name="connsiteX1615" fmla="*/ 2487793 w 4958557"/>
                <a:gd name="connsiteY1615" fmla="*/ 732531 h 2611386"/>
                <a:gd name="connsiteX1616" fmla="*/ 2499607 w 4958557"/>
                <a:gd name="connsiteY1616" fmla="*/ 730802 h 2611386"/>
                <a:gd name="connsiteX1617" fmla="*/ 2498743 w 4958557"/>
                <a:gd name="connsiteY1617" fmla="*/ 740310 h 2611386"/>
                <a:gd name="connsiteX1618" fmla="*/ 2495573 w 4958557"/>
                <a:gd name="connsiteY1618" fmla="*/ 750683 h 2611386"/>
                <a:gd name="connsiteX1619" fmla="*/ 2532743 w 4958557"/>
                <a:gd name="connsiteY1619" fmla="*/ 735988 h 2611386"/>
                <a:gd name="connsiteX1620" fmla="*/ 2538217 w 4958557"/>
                <a:gd name="connsiteY1620" fmla="*/ 728208 h 2611386"/>
                <a:gd name="connsiteX1621" fmla="*/ 2548014 w 4958557"/>
                <a:gd name="connsiteY1621" fmla="*/ 725615 h 2611386"/>
                <a:gd name="connsiteX1622" fmla="*/ 2558099 w 4958557"/>
                <a:gd name="connsiteY1622" fmla="*/ 724175 h 2611386"/>
                <a:gd name="connsiteX1623" fmla="*/ 2559828 w 4958557"/>
                <a:gd name="connsiteY1623" fmla="*/ 728497 h 2611386"/>
                <a:gd name="connsiteX1624" fmla="*/ 2602472 w 4958557"/>
                <a:gd name="connsiteY1624" fmla="*/ 721581 h 2611386"/>
                <a:gd name="connsiteX1625" fmla="*/ 2621777 w 4958557"/>
                <a:gd name="connsiteY1625" fmla="*/ 717547 h 2611386"/>
                <a:gd name="connsiteX1626" fmla="*/ 2684303 w 4958557"/>
                <a:gd name="connsiteY1626" fmla="*/ 698818 h 2611386"/>
                <a:gd name="connsiteX1627" fmla="*/ 2684591 w 4958557"/>
                <a:gd name="connsiteY1627" fmla="*/ 697378 h 2611386"/>
                <a:gd name="connsiteX1628" fmla="*/ 2726371 w 4958557"/>
                <a:gd name="connsiteY1628" fmla="*/ 677208 h 2611386"/>
                <a:gd name="connsiteX1629" fmla="*/ 2747693 w 4958557"/>
                <a:gd name="connsiteY1629" fmla="*/ 671734 h 2611386"/>
                <a:gd name="connsiteX1630" fmla="*/ 2774202 w 4958557"/>
                <a:gd name="connsiteY1630" fmla="*/ 663954 h 2611386"/>
                <a:gd name="connsiteX1631" fmla="*/ 2820880 w 4958557"/>
                <a:gd name="connsiteY1631" fmla="*/ 649259 h 2611386"/>
                <a:gd name="connsiteX1632" fmla="*/ 2865541 w 4958557"/>
                <a:gd name="connsiteY1632" fmla="*/ 636869 h 2611386"/>
                <a:gd name="connsiteX1633" fmla="*/ 2887152 w 4958557"/>
                <a:gd name="connsiteY1633" fmla="*/ 626208 h 2611386"/>
                <a:gd name="connsiteX1634" fmla="*/ 2916542 w 4958557"/>
                <a:gd name="connsiteY1634" fmla="*/ 617276 h 2611386"/>
                <a:gd name="connsiteX1635" fmla="*/ 2996356 w 4958557"/>
                <a:gd name="connsiteY1635" fmla="*/ 593936 h 2611386"/>
                <a:gd name="connsiteX1636" fmla="*/ 3006729 w 4958557"/>
                <a:gd name="connsiteY1636" fmla="*/ 585869 h 2611386"/>
                <a:gd name="connsiteX1637" fmla="*/ 3002983 w 4958557"/>
                <a:gd name="connsiteY1637" fmla="*/ 583852 h 2611386"/>
                <a:gd name="connsiteX1638" fmla="*/ 2973881 w 4958557"/>
                <a:gd name="connsiteY1638" fmla="*/ 591631 h 2611386"/>
                <a:gd name="connsiteX1639" fmla="*/ 2964661 w 4958557"/>
                <a:gd name="connsiteY1639" fmla="*/ 594225 h 2611386"/>
                <a:gd name="connsiteX1640" fmla="*/ 2905016 w 4958557"/>
                <a:gd name="connsiteY1640" fmla="*/ 612954 h 2611386"/>
                <a:gd name="connsiteX1641" fmla="*/ 2871880 w 4958557"/>
                <a:gd name="connsiteY1641" fmla="*/ 619869 h 2611386"/>
                <a:gd name="connsiteX1642" fmla="*/ 2862948 w 4958557"/>
                <a:gd name="connsiteY1642" fmla="*/ 619869 h 2611386"/>
                <a:gd name="connsiteX1643" fmla="*/ 2869575 w 4958557"/>
                <a:gd name="connsiteY1643" fmla="*/ 614394 h 2611386"/>
                <a:gd name="connsiteX1644" fmla="*/ 2881677 w 4958557"/>
                <a:gd name="connsiteY1644" fmla="*/ 612665 h 2611386"/>
                <a:gd name="connsiteX1645" fmla="*/ 2902711 w 4958557"/>
                <a:gd name="connsiteY1645" fmla="*/ 610360 h 2611386"/>
                <a:gd name="connsiteX1646" fmla="*/ 2959762 w 4958557"/>
                <a:gd name="connsiteY1646" fmla="*/ 591343 h 2611386"/>
                <a:gd name="connsiteX1647" fmla="*/ 2968983 w 4958557"/>
                <a:gd name="connsiteY1647" fmla="*/ 588750 h 2611386"/>
                <a:gd name="connsiteX1648" fmla="*/ 3002695 w 4958557"/>
                <a:gd name="connsiteY1648" fmla="*/ 579530 h 2611386"/>
                <a:gd name="connsiteX1649" fmla="*/ 3042746 w 4958557"/>
                <a:gd name="connsiteY1649" fmla="*/ 567428 h 2611386"/>
                <a:gd name="connsiteX1650" fmla="*/ 3047356 w 4958557"/>
                <a:gd name="connsiteY1650" fmla="*/ 567428 h 2611386"/>
                <a:gd name="connsiteX1651" fmla="*/ 3070695 w 4958557"/>
                <a:gd name="connsiteY1651" fmla="*/ 574919 h 2611386"/>
                <a:gd name="connsiteX1652" fmla="*/ 3165493 w 4958557"/>
                <a:gd name="connsiteY1652" fmla="*/ 543801 h 2611386"/>
                <a:gd name="connsiteX1653" fmla="*/ 3222255 w 4958557"/>
                <a:gd name="connsiteY1653" fmla="*/ 534004 h 2611386"/>
                <a:gd name="connsiteX1654" fmla="*/ 3233205 w 4958557"/>
                <a:gd name="connsiteY1654" fmla="*/ 531987 h 2611386"/>
                <a:gd name="connsiteX1655" fmla="*/ 3233493 w 4958557"/>
                <a:gd name="connsiteY1655" fmla="*/ 529970 h 2611386"/>
                <a:gd name="connsiteX1656" fmla="*/ 3233493 w 4958557"/>
                <a:gd name="connsiteY1656" fmla="*/ 527665 h 2611386"/>
                <a:gd name="connsiteX1657" fmla="*/ 3218798 w 4958557"/>
                <a:gd name="connsiteY1657" fmla="*/ 528241 h 2611386"/>
                <a:gd name="connsiteX1658" fmla="*/ 3193730 w 4958557"/>
                <a:gd name="connsiteY1658" fmla="*/ 532851 h 2611386"/>
                <a:gd name="connsiteX1659" fmla="*/ 3141001 w 4958557"/>
                <a:gd name="connsiteY1659" fmla="*/ 549275 h 2611386"/>
                <a:gd name="connsiteX1660" fmla="*/ 3098068 w 4958557"/>
                <a:gd name="connsiteY1660" fmla="*/ 561089 h 2611386"/>
                <a:gd name="connsiteX1661" fmla="*/ 3094610 w 4958557"/>
                <a:gd name="connsiteY1661" fmla="*/ 561665 h 2611386"/>
                <a:gd name="connsiteX1662" fmla="*/ 3070695 w 4958557"/>
                <a:gd name="connsiteY1662" fmla="*/ 566275 h 2611386"/>
                <a:gd name="connsiteX1663" fmla="*/ 3098068 w 4958557"/>
                <a:gd name="connsiteY1663" fmla="*/ 556190 h 2611386"/>
                <a:gd name="connsiteX1664" fmla="*/ 3133797 w 4958557"/>
                <a:gd name="connsiteY1664" fmla="*/ 546682 h 2611386"/>
                <a:gd name="connsiteX1665" fmla="*/ 3174137 w 4958557"/>
                <a:gd name="connsiteY1665" fmla="*/ 532563 h 2611386"/>
                <a:gd name="connsiteX1666" fmla="*/ 3173848 w 4958557"/>
                <a:gd name="connsiteY1666" fmla="*/ 530258 h 2611386"/>
                <a:gd name="connsiteX1667" fmla="*/ 3148204 w 4958557"/>
                <a:gd name="connsiteY1667" fmla="*/ 534580 h 2611386"/>
                <a:gd name="connsiteX1668" fmla="*/ 3131204 w 4958557"/>
                <a:gd name="connsiteY1668" fmla="*/ 537173 h 2611386"/>
                <a:gd name="connsiteX1669" fmla="*/ 3123136 w 4958557"/>
                <a:gd name="connsiteY1669" fmla="*/ 536597 h 2611386"/>
                <a:gd name="connsiteX1670" fmla="*/ 3133509 w 4958557"/>
                <a:gd name="connsiteY1670" fmla="*/ 532275 h 2611386"/>
                <a:gd name="connsiteX1671" fmla="*/ 3178459 w 4958557"/>
                <a:gd name="connsiteY1671" fmla="*/ 516716 h 2611386"/>
                <a:gd name="connsiteX1672" fmla="*/ 3185950 w 4958557"/>
                <a:gd name="connsiteY1672" fmla="*/ 520750 h 2611386"/>
                <a:gd name="connsiteX1673" fmla="*/ 3195170 w 4958557"/>
                <a:gd name="connsiteY1673" fmla="*/ 525360 h 2611386"/>
                <a:gd name="connsiteX1674" fmla="*/ 3235510 w 4958557"/>
                <a:gd name="connsiteY1674" fmla="*/ 515563 h 2611386"/>
                <a:gd name="connsiteX1675" fmla="*/ 3289103 w 4958557"/>
                <a:gd name="connsiteY1675" fmla="*/ 502309 h 2611386"/>
                <a:gd name="connsiteX1676" fmla="*/ 3294578 w 4958557"/>
                <a:gd name="connsiteY1676" fmla="*/ 500292 h 2611386"/>
                <a:gd name="connsiteX1677" fmla="*/ 3342409 w 4958557"/>
                <a:gd name="connsiteY1677" fmla="*/ 485597 h 2611386"/>
                <a:gd name="connsiteX1678" fmla="*/ 3352493 w 4958557"/>
                <a:gd name="connsiteY1678" fmla="*/ 482715 h 2611386"/>
                <a:gd name="connsiteX1679" fmla="*/ 3359697 w 4958557"/>
                <a:gd name="connsiteY1679" fmla="*/ 483868 h 2611386"/>
                <a:gd name="connsiteX1680" fmla="*/ 3355087 w 4958557"/>
                <a:gd name="connsiteY1680" fmla="*/ 490207 h 2611386"/>
                <a:gd name="connsiteX1681" fmla="*/ 3357680 w 4958557"/>
                <a:gd name="connsiteY1681" fmla="*/ 492800 h 2611386"/>
                <a:gd name="connsiteX1682" fmla="*/ 3378426 w 4958557"/>
                <a:gd name="connsiteY1682" fmla="*/ 487037 h 2611386"/>
                <a:gd name="connsiteX1683" fmla="*/ 3378714 w 4958557"/>
                <a:gd name="connsiteY1683" fmla="*/ 482427 h 2611386"/>
                <a:gd name="connsiteX1684" fmla="*/ 3410409 w 4958557"/>
                <a:gd name="connsiteY1684" fmla="*/ 466580 h 2611386"/>
                <a:gd name="connsiteX1685" fmla="*/ 3447579 w 4958557"/>
                <a:gd name="connsiteY1685" fmla="*/ 456495 h 2611386"/>
                <a:gd name="connsiteX1686" fmla="*/ 3457375 w 4958557"/>
                <a:gd name="connsiteY1686" fmla="*/ 453325 h 2611386"/>
                <a:gd name="connsiteX1687" fmla="*/ 3513562 w 4958557"/>
                <a:gd name="connsiteY1687" fmla="*/ 437478 h 2611386"/>
                <a:gd name="connsiteX1688" fmla="*/ 3519037 w 4958557"/>
                <a:gd name="connsiteY1688" fmla="*/ 437190 h 2611386"/>
                <a:gd name="connsiteX1689" fmla="*/ 3547275 w 4958557"/>
                <a:gd name="connsiteY1689" fmla="*/ 418173 h 2611386"/>
                <a:gd name="connsiteX1690" fmla="*/ 3553325 w 4958557"/>
                <a:gd name="connsiteY1690" fmla="*/ 424512 h 2611386"/>
                <a:gd name="connsiteX1691" fmla="*/ 3559088 w 4958557"/>
                <a:gd name="connsiteY1691" fmla="*/ 432580 h 2611386"/>
                <a:gd name="connsiteX1692" fmla="*/ 3561681 w 4958557"/>
                <a:gd name="connsiteY1692" fmla="*/ 433156 h 2611386"/>
                <a:gd name="connsiteX1693" fmla="*/ 3575512 w 4958557"/>
                <a:gd name="connsiteY1693" fmla="*/ 429698 h 2611386"/>
                <a:gd name="connsiteX1694" fmla="*/ 3573207 w 4958557"/>
                <a:gd name="connsiteY1694" fmla="*/ 425952 h 2611386"/>
                <a:gd name="connsiteX1695" fmla="*/ 3574936 w 4958557"/>
                <a:gd name="connsiteY1695" fmla="*/ 419613 h 2611386"/>
                <a:gd name="connsiteX1696" fmla="*/ 3606631 w 4958557"/>
                <a:gd name="connsiteY1696" fmla="*/ 407800 h 2611386"/>
                <a:gd name="connsiteX1697" fmla="*/ 3631987 w 4958557"/>
                <a:gd name="connsiteY1697" fmla="*/ 401173 h 2611386"/>
                <a:gd name="connsiteX1698" fmla="*/ 3642936 w 4958557"/>
                <a:gd name="connsiteY1698" fmla="*/ 397715 h 2611386"/>
                <a:gd name="connsiteX1699" fmla="*/ 3662818 w 4958557"/>
                <a:gd name="connsiteY1699" fmla="*/ 392240 h 2611386"/>
                <a:gd name="connsiteX1700" fmla="*/ 3680106 w 4958557"/>
                <a:gd name="connsiteY1700" fmla="*/ 380427 h 2611386"/>
                <a:gd name="connsiteX1701" fmla="*/ 3686157 w 4958557"/>
                <a:gd name="connsiteY1701" fmla="*/ 377833 h 2611386"/>
                <a:gd name="connsiteX1702" fmla="*/ 3705174 w 4958557"/>
                <a:gd name="connsiteY1702" fmla="*/ 378698 h 2611386"/>
                <a:gd name="connsiteX1703" fmla="*/ 3772598 w 4958557"/>
                <a:gd name="connsiteY1703" fmla="*/ 357664 h 2611386"/>
                <a:gd name="connsiteX1704" fmla="*/ 3799395 w 4958557"/>
                <a:gd name="connsiteY1704" fmla="*/ 338935 h 2611386"/>
                <a:gd name="connsiteX1705" fmla="*/ 3808327 w 4958557"/>
                <a:gd name="connsiteY1705" fmla="*/ 333460 h 2611386"/>
                <a:gd name="connsiteX1706" fmla="*/ 3813513 w 4958557"/>
                <a:gd name="connsiteY1706" fmla="*/ 333748 h 2611386"/>
                <a:gd name="connsiteX1707" fmla="*/ 3810632 w 4958557"/>
                <a:gd name="connsiteY1707" fmla="*/ 339511 h 2611386"/>
                <a:gd name="connsiteX1708" fmla="*/ 3813513 w 4958557"/>
                <a:gd name="connsiteY1708" fmla="*/ 344986 h 2611386"/>
                <a:gd name="connsiteX1709" fmla="*/ 3844056 w 4958557"/>
                <a:gd name="connsiteY1709" fmla="*/ 332884 h 2611386"/>
                <a:gd name="connsiteX1710" fmla="*/ 3860192 w 4958557"/>
                <a:gd name="connsiteY1710" fmla="*/ 329714 h 2611386"/>
                <a:gd name="connsiteX1711" fmla="*/ 3869412 w 4958557"/>
                <a:gd name="connsiteY1711" fmla="*/ 329714 h 2611386"/>
                <a:gd name="connsiteX1712" fmla="*/ 3884395 w 4958557"/>
                <a:gd name="connsiteY1712" fmla="*/ 325681 h 2611386"/>
                <a:gd name="connsiteX1713" fmla="*/ 3896209 w 4958557"/>
                <a:gd name="connsiteY1713" fmla="*/ 321070 h 2611386"/>
                <a:gd name="connsiteX1714" fmla="*/ 3905717 w 4958557"/>
                <a:gd name="connsiteY1714" fmla="*/ 318765 h 2611386"/>
                <a:gd name="connsiteX1715" fmla="*/ 3912633 w 4958557"/>
                <a:gd name="connsiteY1715" fmla="*/ 315596 h 2611386"/>
                <a:gd name="connsiteX1716" fmla="*/ 3944328 w 4958557"/>
                <a:gd name="connsiteY1716" fmla="*/ 305223 h 2611386"/>
                <a:gd name="connsiteX1717" fmla="*/ 3917531 w 4958557"/>
                <a:gd name="connsiteY1717" fmla="*/ 317901 h 2611386"/>
                <a:gd name="connsiteX1718" fmla="*/ 3905717 w 4958557"/>
                <a:gd name="connsiteY1718" fmla="*/ 320494 h 2611386"/>
                <a:gd name="connsiteX1719" fmla="*/ 3899090 w 4958557"/>
                <a:gd name="connsiteY1719" fmla="*/ 323375 h 2611386"/>
                <a:gd name="connsiteX1720" fmla="*/ 3887277 w 4958557"/>
                <a:gd name="connsiteY1720" fmla="*/ 327986 h 2611386"/>
                <a:gd name="connsiteX1721" fmla="*/ 3872293 w 4958557"/>
                <a:gd name="connsiteY1721" fmla="*/ 332020 h 2611386"/>
                <a:gd name="connsiteX1722" fmla="*/ 3873446 w 4958557"/>
                <a:gd name="connsiteY1722" fmla="*/ 336918 h 2611386"/>
                <a:gd name="connsiteX1723" fmla="*/ 3906294 w 4958557"/>
                <a:gd name="connsiteY1723" fmla="*/ 328274 h 2611386"/>
                <a:gd name="connsiteX1724" fmla="*/ 3956718 w 4958557"/>
                <a:gd name="connsiteY1724" fmla="*/ 318477 h 2611386"/>
                <a:gd name="connsiteX1725" fmla="*/ 3963345 w 4958557"/>
                <a:gd name="connsiteY1725" fmla="*/ 316748 h 2611386"/>
                <a:gd name="connsiteX1726" fmla="*/ 4069379 w 4958557"/>
                <a:gd name="connsiteY1726" fmla="*/ 279867 h 2611386"/>
                <a:gd name="connsiteX1727" fmla="*/ 4064193 w 4958557"/>
                <a:gd name="connsiteY1727" fmla="*/ 277273 h 2611386"/>
                <a:gd name="connsiteX1728" fmla="*/ 4058430 w 4958557"/>
                <a:gd name="connsiteY1728" fmla="*/ 278138 h 2611386"/>
                <a:gd name="connsiteX1729" fmla="*/ 3977751 w 4958557"/>
                <a:gd name="connsiteY1729" fmla="*/ 299460 h 2611386"/>
                <a:gd name="connsiteX1730" fmla="*/ 3958734 w 4958557"/>
                <a:gd name="connsiteY1730" fmla="*/ 307816 h 2611386"/>
                <a:gd name="connsiteX1731" fmla="*/ 3953548 w 4958557"/>
                <a:gd name="connsiteY1731" fmla="*/ 306952 h 2611386"/>
                <a:gd name="connsiteX1732" fmla="*/ 3956718 w 4958557"/>
                <a:gd name="connsiteY1732" fmla="*/ 301765 h 2611386"/>
                <a:gd name="connsiteX1733" fmla="*/ 3982650 w 4958557"/>
                <a:gd name="connsiteY1733" fmla="*/ 293121 h 2611386"/>
                <a:gd name="connsiteX1734" fmla="*/ 4000802 w 4958557"/>
                <a:gd name="connsiteY1734" fmla="*/ 288223 h 2611386"/>
                <a:gd name="connsiteX1735" fmla="*/ 4050650 w 4958557"/>
                <a:gd name="connsiteY1735" fmla="*/ 275545 h 2611386"/>
                <a:gd name="connsiteX1736" fmla="*/ 4114041 w 4958557"/>
                <a:gd name="connsiteY1736" fmla="*/ 252494 h 2611386"/>
                <a:gd name="connsiteX1737" fmla="*/ 4237364 w 4958557"/>
                <a:gd name="connsiteY1737" fmla="*/ 211578 h 2611386"/>
                <a:gd name="connsiteX1738" fmla="*/ 4311415 w 4958557"/>
                <a:gd name="connsiteY1738" fmla="*/ 186510 h 2611386"/>
                <a:gd name="connsiteX1739" fmla="*/ 4387483 w 4958557"/>
                <a:gd name="connsiteY1739" fmla="*/ 157985 h 2611386"/>
                <a:gd name="connsiteX1740" fmla="*/ 4450009 w 4958557"/>
                <a:gd name="connsiteY1740" fmla="*/ 139832 h 2611386"/>
                <a:gd name="connsiteX1741" fmla="*/ 4450009 w 4958557"/>
                <a:gd name="connsiteY1741" fmla="*/ 137527 h 2611386"/>
                <a:gd name="connsiteX1742" fmla="*/ 4449721 w 4958557"/>
                <a:gd name="connsiteY1742" fmla="*/ 131476 h 2611386"/>
                <a:gd name="connsiteX1743" fmla="*/ 4477382 w 4958557"/>
                <a:gd name="connsiteY1743" fmla="*/ 121103 h 2611386"/>
                <a:gd name="connsiteX1744" fmla="*/ 4516857 w 4958557"/>
                <a:gd name="connsiteY1744" fmla="*/ 108137 h 2611386"/>
                <a:gd name="connsiteX1745" fmla="*/ 4565552 w 4958557"/>
                <a:gd name="connsiteY1745" fmla="*/ 97476 h 2611386"/>
                <a:gd name="connsiteX1746" fmla="*/ 4575637 w 4958557"/>
                <a:gd name="connsiteY1746" fmla="*/ 101798 h 2611386"/>
                <a:gd name="connsiteX1747" fmla="*/ 4609349 w 4958557"/>
                <a:gd name="connsiteY1747" fmla="*/ 94883 h 2611386"/>
                <a:gd name="connsiteX1748" fmla="*/ 4616552 w 4958557"/>
                <a:gd name="connsiteY1748" fmla="*/ 92289 h 2611386"/>
                <a:gd name="connsiteX1749" fmla="*/ 4616552 w 4958557"/>
                <a:gd name="connsiteY1749" fmla="*/ 97476 h 2611386"/>
                <a:gd name="connsiteX1750" fmla="*/ 4875011 w 4958557"/>
                <a:gd name="connsiteY1750" fmla="*/ 8441 h 2611386"/>
                <a:gd name="connsiteX1751" fmla="*/ 4871842 w 4958557"/>
                <a:gd name="connsiteY1751" fmla="*/ 8153 h 2611386"/>
                <a:gd name="connsiteX1752" fmla="*/ 4887978 w 4958557"/>
                <a:gd name="connsiteY1752" fmla="*/ 85 h 26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</a:cxnLst>
              <a:rect l="l" t="t" r="r" b="b"/>
              <a:pathLst>
                <a:path w="4958557" h="2611386">
                  <a:moveTo>
                    <a:pt x="654663" y="2401711"/>
                  </a:moveTo>
                  <a:cubicBezTo>
                    <a:pt x="651782" y="2402863"/>
                    <a:pt x="649477" y="2404304"/>
                    <a:pt x="648901" y="2405168"/>
                  </a:cubicBezTo>
                  <a:cubicBezTo>
                    <a:pt x="650341" y="2406033"/>
                    <a:pt x="651494" y="2404880"/>
                    <a:pt x="652646" y="2404880"/>
                  </a:cubicBezTo>
                  <a:cubicBezTo>
                    <a:pt x="654087" y="2405168"/>
                    <a:pt x="655816" y="2404880"/>
                    <a:pt x="656968" y="2404592"/>
                  </a:cubicBezTo>
                  <a:cubicBezTo>
                    <a:pt x="656392" y="2403439"/>
                    <a:pt x="655528" y="2402575"/>
                    <a:pt x="654663" y="2401711"/>
                  </a:cubicBezTo>
                  <a:close/>
                  <a:moveTo>
                    <a:pt x="1578144" y="2184167"/>
                  </a:moveTo>
                  <a:cubicBezTo>
                    <a:pt x="1574110" y="2185031"/>
                    <a:pt x="1570076" y="2185607"/>
                    <a:pt x="1568059" y="2190794"/>
                  </a:cubicBezTo>
                  <a:lnTo>
                    <a:pt x="1572381" y="2191082"/>
                  </a:lnTo>
                  <a:cubicBezTo>
                    <a:pt x="1572093" y="2190506"/>
                    <a:pt x="1571805" y="2190218"/>
                    <a:pt x="1572093" y="2189641"/>
                  </a:cubicBezTo>
                  <a:cubicBezTo>
                    <a:pt x="1572093" y="2189353"/>
                    <a:pt x="1572381" y="2189065"/>
                    <a:pt x="1572669" y="2189065"/>
                  </a:cubicBezTo>
                  <a:cubicBezTo>
                    <a:pt x="1574686" y="2188201"/>
                    <a:pt x="1576127" y="2186184"/>
                    <a:pt x="1578144" y="2184167"/>
                  </a:cubicBezTo>
                  <a:close/>
                  <a:moveTo>
                    <a:pt x="2645404" y="1885369"/>
                  </a:moveTo>
                  <a:cubicBezTo>
                    <a:pt x="2647421" y="1885369"/>
                    <a:pt x="2648285" y="1886810"/>
                    <a:pt x="2648285" y="1888538"/>
                  </a:cubicBezTo>
                  <a:cubicBezTo>
                    <a:pt x="2648285" y="1889403"/>
                    <a:pt x="2647421" y="1890844"/>
                    <a:pt x="2646556" y="1891132"/>
                  </a:cubicBezTo>
                  <a:cubicBezTo>
                    <a:pt x="2645116" y="1891420"/>
                    <a:pt x="2643675" y="1890844"/>
                    <a:pt x="2643387" y="1888827"/>
                  </a:cubicBezTo>
                  <a:cubicBezTo>
                    <a:pt x="2643099" y="1887098"/>
                    <a:pt x="2643675" y="1885945"/>
                    <a:pt x="2645404" y="1885369"/>
                  </a:cubicBezTo>
                  <a:close/>
                  <a:moveTo>
                    <a:pt x="2687472" y="1871826"/>
                  </a:moveTo>
                  <a:cubicBezTo>
                    <a:pt x="2688048" y="1871826"/>
                    <a:pt x="2688913" y="1872979"/>
                    <a:pt x="2689489" y="1873555"/>
                  </a:cubicBezTo>
                  <a:cubicBezTo>
                    <a:pt x="2689201" y="1876436"/>
                    <a:pt x="2687760" y="1877301"/>
                    <a:pt x="2685743" y="1877589"/>
                  </a:cubicBezTo>
                  <a:cubicBezTo>
                    <a:pt x="2684015" y="1877877"/>
                    <a:pt x="2682574" y="1877301"/>
                    <a:pt x="2683438" y="1875284"/>
                  </a:cubicBezTo>
                  <a:cubicBezTo>
                    <a:pt x="2684015" y="1873267"/>
                    <a:pt x="2685167" y="1871826"/>
                    <a:pt x="2687472" y="1871826"/>
                  </a:cubicBezTo>
                  <a:close/>
                  <a:moveTo>
                    <a:pt x="2733285" y="1860877"/>
                  </a:moveTo>
                  <a:cubicBezTo>
                    <a:pt x="2731268" y="1864623"/>
                    <a:pt x="2726946" y="1863759"/>
                    <a:pt x="2724353" y="1865776"/>
                  </a:cubicBezTo>
                  <a:cubicBezTo>
                    <a:pt x="2724353" y="1864911"/>
                    <a:pt x="2724065" y="1864335"/>
                    <a:pt x="2724353" y="1863759"/>
                  </a:cubicBezTo>
                  <a:cubicBezTo>
                    <a:pt x="2726658" y="1860589"/>
                    <a:pt x="2729540" y="1859725"/>
                    <a:pt x="2733285" y="1860877"/>
                  </a:cubicBezTo>
                  <a:close/>
                  <a:moveTo>
                    <a:pt x="296220" y="1811605"/>
                  </a:moveTo>
                  <a:cubicBezTo>
                    <a:pt x="292762" y="1817944"/>
                    <a:pt x="288440" y="1820249"/>
                    <a:pt x="280084" y="1819673"/>
                  </a:cubicBezTo>
                  <a:cubicBezTo>
                    <a:pt x="285270" y="1814198"/>
                    <a:pt x="288440" y="1809588"/>
                    <a:pt x="296220" y="1811605"/>
                  </a:cubicBezTo>
                  <a:close/>
                  <a:moveTo>
                    <a:pt x="2848540" y="1800656"/>
                  </a:moveTo>
                  <a:cubicBezTo>
                    <a:pt x="2852862" y="1802385"/>
                    <a:pt x="2845947" y="1805554"/>
                    <a:pt x="2848252" y="1808724"/>
                  </a:cubicBezTo>
                  <a:cubicBezTo>
                    <a:pt x="2846523" y="1808724"/>
                    <a:pt x="2844795" y="1808724"/>
                    <a:pt x="2843066" y="1808724"/>
                  </a:cubicBezTo>
                  <a:cubicBezTo>
                    <a:pt x="2842778" y="1806131"/>
                    <a:pt x="2837303" y="1805266"/>
                    <a:pt x="2839896" y="1802385"/>
                  </a:cubicBezTo>
                  <a:cubicBezTo>
                    <a:pt x="2841625" y="1800656"/>
                    <a:pt x="2846235" y="1799503"/>
                    <a:pt x="2848540" y="1800656"/>
                  </a:cubicBezTo>
                  <a:close/>
                  <a:moveTo>
                    <a:pt x="330220" y="1800368"/>
                  </a:moveTo>
                  <a:cubicBezTo>
                    <a:pt x="330509" y="1800368"/>
                    <a:pt x="331373" y="1801809"/>
                    <a:pt x="332526" y="1802961"/>
                  </a:cubicBezTo>
                  <a:cubicBezTo>
                    <a:pt x="330797" y="1803826"/>
                    <a:pt x="329356" y="1804690"/>
                    <a:pt x="328204" y="1804690"/>
                  </a:cubicBezTo>
                  <a:cubicBezTo>
                    <a:pt x="326763" y="1804978"/>
                    <a:pt x="326187" y="1803537"/>
                    <a:pt x="326763" y="1802673"/>
                  </a:cubicBezTo>
                  <a:cubicBezTo>
                    <a:pt x="327627" y="1801521"/>
                    <a:pt x="329068" y="1800656"/>
                    <a:pt x="330220" y="1800368"/>
                  </a:cubicBezTo>
                  <a:close/>
                  <a:moveTo>
                    <a:pt x="394223" y="1784305"/>
                  </a:moveTo>
                  <a:cubicBezTo>
                    <a:pt x="395844" y="1784449"/>
                    <a:pt x="397645" y="1785097"/>
                    <a:pt x="399662" y="1785385"/>
                  </a:cubicBezTo>
                  <a:cubicBezTo>
                    <a:pt x="396492" y="1788843"/>
                    <a:pt x="393611" y="1790860"/>
                    <a:pt x="389865" y="1789131"/>
                  </a:cubicBezTo>
                  <a:cubicBezTo>
                    <a:pt x="388136" y="1788555"/>
                    <a:pt x="389289" y="1787114"/>
                    <a:pt x="389865" y="1786250"/>
                  </a:cubicBezTo>
                  <a:cubicBezTo>
                    <a:pt x="391161" y="1784521"/>
                    <a:pt x="392602" y="1784161"/>
                    <a:pt x="394223" y="1784305"/>
                  </a:cubicBezTo>
                  <a:close/>
                  <a:moveTo>
                    <a:pt x="2920287" y="1779910"/>
                  </a:moveTo>
                  <a:cubicBezTo>
                    <a:pt x="2920864" y="1780198"/>
                    <a:pt x="2922016" y="1780486"/>
                    <a:pt x="2922880" y="1781062"/>
                  </a:cubicBezTo>
                  <a:cubicBezTo>
                    <a:pt x="2922016" y="1782215"/>
                    <a:pt x="2921152" y="1783656"/>
                    <a:pt x="2919999" y="1784232"/>
                  </a:cubicBezTo>
                  <a:cubicBezTo>
                    <a:pt x="2919423" y="1784520"/>
                    <a:pt x="2917406" y="1783656"/>
                    <a:pt x="2917406" y="1783079"/>
                  </a:cubicBezTo>
                  <a:cubicBezTo>
                    <a:pt x="2917118" y="1781351"/>
                    <a:pt x="2918270" y="1780486"/>
                    <a:pt x="2920287" y="1779910"/>
                  </a:cubicBezTo>
                  <a:close/>
                  <a:moveTo>
                    <a:pt x="492441" y="1760893"/>
                  </a:moveTo>
                  <a:cubicBezTo>
                    <a:pt x="488984" y="1764062"/>
                    <a:pt x="486679" y="1766367"/>
                    <a:pt x="480916" y="1763198"/>
                  </a:cubicBezTo>
                  <a:cubicBezTo>
                    <a:pt x="484950" y="1760605"/>
                    <a:pt x="487255" y="1758300"/>
                    <a:pt x="492441" y="1760893"/>
                  </a:cubicBezTo>
                  <a:close/>
                  <a:moveTo>
                    <a:pt x="2904151" y="1758012"/>
                  </a:moveTo>
                  <a:cubicBezTo>
                    <a:pt x="2900693" y="1762046"/>
                    <a:pt x="2899253" y="1764928"/>
                    <a:pt x="2895795" y="1764639"/>
                  </a:cubicBezTo>
                  <a:cubicBezTo>
                    <a:pt x="2894066" y="1764351"/>
                    <a:pt x="2893490" y="1762622"/>
                    <a:pt x="2894066" y="1760894"/>
                  </a:cubicBezTo>
                  <a:cubicBezTo>
                    <a:pt x="2895795" y="1757148"/>
                    <a:pt x="2898964" y="1758012"/>
                    <a:pt x="2904151" y="1758012"/>
                  </a:cubicBezTo>
                  <a:close/>
                  <a:moveTo>
                    <a:pt x="2883694" y="1757436"/>
                  </a:moveTo>
                  <a:cubicBezTo>
                    <a:pt x="2878507" y="1766368"/>
                    <a:pt x="2875626" y="1767809"/>
                    <a:pt x="2861507" y="1766656"/>
                  </a:cubicBezTo>
                  <a:cubicBezTo>
                    <a:pt x="2868422" y="1763775"/>
                    <a:pt x="2875338" y="1760894"/>
                    <a:pt x="2883694" y="1757436"/>
                  </a:cubicBezTo>
                  <a:close/>
                  <a:moveTo>
                    <a:pt x="3096771" y="1727974"/>
                  </a:moveTo>
                  <a:cubicBezTo>
                    <a:pt x="3098571" y="1727254"/>
                    <a:pt x="3100373" y="1727326"/>
                    <a:pt x="3102678" y="1730063"/>
                  </a:cubicBezTo>
                  <a:cubicBezTo>
                    <a:pt x="3107000" y="1727470"/>
                    <a:pt x="3111898" y="1726893"/>
                    <a:pt x="3117372" y="1729487"/>
                  </a:cubicBezTo>
                  <a:cubicBezTo>
                    <a:pt x="3112186" y="1730639"/>
                    <a:pt x="3107288" y="1731504"/>
                    <a:pt x="3102101" y="1732368"/>
                  </a:cubicBezTo>
                  <a:cubicBezTo>
                    <a:pt x="3098932" y="1732656"/>
                    <a:pt x="3095474" y="1735250"/>
                    <a:pt x="3090864" y="1730639"/>
                  </a:cubicBezTo>
                  <a:cubicBezTo>
                    <a:pt x="3093169" y="1730207"/>
                    <a:pt x="3094970" y="1728695"/>
                    <a:pt x="3096771" y="1727974"/>
                  </a:cubicBezTo>
                  <a:close/>
                  <a:moveTo>
                    <a:pt x="2998660" y="1724588"/>
                  </a:moveTo>
                  <a:cubicBezTo>
                    <a:pt x="2999236" y="1725452"/>
                    <a:pt x="2999524" y="1726605"/>
                    <a:pt x="2999813" y="1727757"/>
                  </a:cubicBezTo>
                  <a:cubicBezTo>
                    <a:pt x="2994338" y="1733808"/>
                    <a:pt x="2987711" y="1736402"/>
                    <a:pt x="2978203" y="1732368"/>
                  </a:cubicBezTo>
                  <a:cubicBezTo>
                    <a:pt x="2975897" y="1733232"/>
                    <a:pt x="2973880" y="1734096"/>
                    <a:pt x="2971575" y="1734961"/>
                  </a:cubicBezTo>
                  <a:cubicBezTo>
                    <a:pt x="2970423" y="1737842"/>
                    <a:pt x="2969558" y="1741012"/>
                    <a:pt x="2966389" y="1742453"/>
                  </a:cubicBezTo>
                  <a:cubicBezTo>
                    <a:pt x="2963796" y="1751385"/>
                    <a:pt x="2960050" y="1758588"/>
                    <a:pt x="2949389" y="1758876"/>
                  </a:cubicBezTo>
                  <a:cubicBezTo>
                    <a:pt x="2947084" y="1760605"/>
                    <a:pt x="2944490" y="1762046"/>
                    <a:pt x="2942185" y="1763487"/>
                  </a:cubicBezTo>
                  <a:cubicBezTo>
                    <a:pt x="2942761" y="1760893"/>
                    <a:pt x="2942761" y="1758876"/>
                    <a:pt x="2939016" y="1760317"/>
                  </a:cubicBezTo>
                  <a:cubicBezTo>
                    <a:pt x="2936134" y="1761470"/>
                    <a:pt x="2933253" y="1762334"/>
                    <a:pt x="2930372" y="1763198"/>
                  </a:cubicBezTo>
                  <a:cubicBezTo>
                    <a:pt x="2927778" y="1760029"/>
                    <a:pt x="2923744" y="1761758"/>
                    <a:pt x="2920575" y="1760893"/>
                  </a:cubicBezTo>
                  <a:cubicBezTo>
                    <a:pt x="2916541" y="1761181"/>
                    <a:pt x="2912219" y="1762622"/>
                    <a:pt x="2908185" y="1760893"/>
                  </a:cubicBezTo>
                  <a:cubicBezTo>
                    <a:pt x="2916829" y="1752537"/>
                    <a:pt x="2920575" y="1751673"/>
                    <a:pt x="2924033" y="1756283"/>
                  </a:cubicBezTo>
                  <a:cubicBezTo>
                    <a:pt x="2925185" y="1756283"/>
                    <a:pt x="2926626" y="1756283"/>
                    <a:pt x="2927778" y="1756283"/>
                  </a:cubicBezTo>
                  <a:cubicBezTo>
                    <a:pt x="2931812" y="1753690"/>
                    <a:pt x="2934694" y="1749656"/>
                    <a:pt x="2939592" y="1748791"/>
                  </a:cubicBezTo>
                  <a:cubicBezTo>
                    <a:pt x="2944490" y="1739571"/>
                    <a:pt x="2952270" y="1737842"/>
                    <a:pt x="2961490" y="1739283"/>
                  </a:cubicBezTo>
                  <a:cubicBezTo>
                    <a:pt x="2963796" y="1737842"/>
                    <a:pt x="2966389" y="1736113"/>
                    <a:pt x="2968694" y="1734385"/>
                  </a:cubicBezTo>
                  <a:cubicBezTo>
                    <a:pt x="2971863" y="1731791"/>
                    <a:pt x="2975033" y="1730639"/>
                    <a:pt x="2979067" y="1730639"/>
                  </a:cubicBezTo>
                  <a:cubicBezTo>
                    <a:pt x="2985406" y="1728622"/>
                    <a:pt x="2992033" y="1726605"/>
                    <a:pt x="2998660" y="1724588"/>
                  </a:cubicBezTo>
                  <a:close/>
                  <a:moveTo>
                    <a:pt x="3116220" y="1712774"/>
                  </a:moveTo>
                  <a:cubicBezTo>
                    <a:pt x="3117084" y="1713927"/>
                    <a:pt x="3118237" y="1715079"/>
                    <a:pt x="3118237" y="1715944"/>
                  </a:cubicBezTo>
                  <a:cubicBezTo>
                    <a:pt x="3118525" y="1717961"/>
                    <a:pt x="3116796" y="1718537"/>
                    <a:pt x="3115356" y="1717961"/>
                  </a:cubicBezTo>
                  <a:cubicBezTo>
                    <a:pt x="3114203" y="1717672"/>
                    <a:pt x="3113338" y="1716808"/>
                    <a:pt x="3113050" y="1715944"/>
                  </a:cubicBezTo>
                  <a:cubicBezTo>
                    <a:pt x="3112474" y="1713927"/>
                    <a:pt x="3114491" y="1713639"/>
                    <a:pt x="3116220" y="1712774"/>
                  </a:cubicBezTo>
                  <a:close/>
                  <a:moveTo>
                    <a:pt x="3108728" y="1709893"/>
                  </a:moveTo>
                  <a:cubicBezTo>
                    <a:pt x="3101813" y="1718537"/>
                    <a:pt x="3094033" y="1718249"/>
                    <a:pt x="3086830" y="1719113"/>
                  </a:cubicBezTo>
                  <a:cubicBezTo>
                    <a:pt x="3092593" y="1714503"/>
                    <a:pt x="3099220" y="1712198"/>
                    <a:pt x="3108728" y="1709893"/>
                  </a:cubicBezTo>
                  <a:close/>
                  <a:moveTo>
                    <a:pt x="3167221" y="1700096"/>
                  </a:moveTo>
                  <a:cubicBezTo>
                    <a:pt x="3171255" y="1714503"/>
                    <a:pt x="3160305" y="1712486"/>
                    <a:pt x="3155695" y="1716232"/>
                  </a:cubicBezTo>
                  <a:cubicBezTo>
                    <a:pt x="3153102" y="1727181"/>
                    <a:pt x="3143882" y="1728910"/>
                    <a:pt x="3134949" y="1730927"/>
                  </a:cubicBezTo>
                  <a:cubicBezTo>
                    <a:pt x="3132644" y="1731215"/>
                    <a:pt x="3129763" y="1731215"/>
                    <a:pt x="3128898" y="1728621"/>
                  </a:cubicBezTo>
                  <a:cubicBezTo>
                    <a:pt x="3128034" y="1725740"/>
                    <a:pt x="3130627" y="1724588"/>
                    <a:pt x="3132932" y="1724299"/>
                  </a:cubicBezTo>
                  <a:cubicBezTo>
                    <a:pt x="3140424" y="1723723"/>
                    <a:pt x="3145034" y="1717096"/>
                    <a:pt x="3151949" y="1715655"/>
                  </a:cubicBezTo>
                  <a:cubicBezTo>
                    <a:pt x="3155983" y="1710181"/>
                    <a:pt x="3163475" y="1708740"/>
                    <a:pt x="3167221" y="1700096"/>
                  </a:cubicBezTo>
                  <a:close/>
                  <a:moveTo>
                    <a:pt x="3237526" y="1678702"/>
                  </a:moveTo>
                  <a:cubicBezTo>
                    <a:pt x="3239039" y="1677478"/>
                    <a:pt x="3240551" y="1676901"/>
                    <a:pt x="3242136" y="1678774"/>
                  </a:cubicBezTo>
                  <a:cubicBezTo>
                    <a:pt x="3245306" y="1683096"/>
                    <a:pt x="3240407" y="1685690"/>
                    <a:pt x="3236085" y="1686842"/>
                  </a:cubicBezTo>
                  <a:cubicBezTo>
                    <a:pt x="3232627" y="1687130"/>
                    <a:pt x="3229170" y="1687130"/>
                    <a:pt x="3225424" y="1687418"/>
                  </a:cubicBezTo>
                  <a:cubicBezTo>
                    <a:pt x="3227153" y="1683673"/>
                    <a:pt x="3230034" y="1683384"/>
                    <a:pt x="3232916" y="1682520"/>
                  </a:cubicBezTo>
                  <a:cubicBezTo>
                    <a:pt x="3234500" y="1681800"/>
                    <a:pt x="3236013" y="1679927"/>
                    <a:pt x="3237526" y="1678702"/>
                  </a:cubicBezTo>
                  <a:close/>
                  <a:moveTo>
                    <a:pt x="3256831" y="1678198"/>
                  </a:moveTo>
                  <a:cubicBezTo>
                    <a:pt x="3257408" y="1677910"/>
                    <a:pt x="3259137" y="1678486"/>
                    <a:pt x="3258272" y="1680215"/>
                  </a:cubicBezTo>
                  <a:cubicBezTo>
                    <a:pt x="3257408" y="1681944"/>
                    <a:pt x="3255679" y="1682808"/>
                    <a:pt x="3253662" y="1682520"/>
                  </a:cubicBezTo>
                  <a:cubicBezTo>
                    <a:pt x="3253374" y="1682520"/>
                    <a:pt x="3252797" y="1680215"/>
                    <a:pt x="3253085" y="1679927"/>
                  </a:cubicBezTo>
                  <a:cubicBezTo>
                    <a:pt x="3253950" y="1679062"/>
                    <a:pt x="3255391" y="1678486"/>
                    <a:pt x="3256831" y="1678198"/>
                  </a:cubicBezTo>
                  <a:close/>
                  <a:moveTo>
                    <a:pt x="3359409" y="1641316"/>
                  </a:moveTo>
                  <a:cubicBezTo>
                    <a:pt x="3360273" y="1641316"/>
                    <a:pt x="3362002" y="1641892"/>
                    <a:pt x="3362002" y="1642469"/>
                  </a:cubicBezTo>
                  <a:cubicBezTo>
                    <a:pt x="3362866" y="1644486"/>
                    <a:pt x="3360561" y="1644486"/>
                    <a:pt x="3359409" y="1645350"/>
                  </a:cubicBezTo>
                  <a:cubicBezTo>
                    <a:pt x="3358256" y="1645638"/>
                    <a:pt x="3357104" y="1645350"/>
                    <a:pt x="3357392" y="1643909"/>
                  </a:cubicBezTo>
                  <a:cubicBezTo>
                    <a:pt x="3357680" y="1642757"/>
                    <a:pt x="3358544" y="1641604"/>
                    <a:pt x="3359409" y="1641316"/>
                  </a:cubicBezTo>
                  <a:close/>
                  <a:moveTo>
                    <a:pt x="3527104" y="1566689"/>
                  </a:moveTo>
                  <a:cubicBezTo>
                    <a:pt x="3526240" y="1572164"/>
                    <a:pt x="3523070" y="1571875"/>
                    <a:pt x="3518460" y="1573028"/>
                  </a:cubicBezTo>
                  <a:cubicBezTo>
                    <a:pt x="3520765" y="1567265"/>
                    <a:pt x="3523646" y="1567265"/>
                    <a:pt x="3527104" y="1566689"/>
                  </a:cubicBezTo>
                  <a:close/>
                  <a:moveTo>
                    <a:pt x="421560" y="1415417"/>
                  </a:moveTo>
                  <a:cubicBezTo>
                    <a:pt x="416373" y="1423773"/>
                    <a:pt x="406865" y="1422044"/>
                    <a:pt x="399085" y="1424926"/>
                  </a:cubicBezTo>
                  <a:cubicBezTo>
                    <a:pt x="405136" y="1417722"/>
                    <a:pt x="413780" y="1418010"/>
                    <a:pt x="421560" y="1415417"/>
                  </a:cubicBezTo>
                  <a:close/>
                  <a:moveTo>
                    <a:pt x="4146311" y="1398705"/>
                  </a:moveTo>
                  <a:cubicBezTo>
                    <a:pt x="4142853" y="1403027"/>
                    <a:pt x="4138243" y="1403891"/>
                    <a:pt x="4131904" y="1404756"/>
                  </a:cubicBezTo>
                  <a:cubicBezTo>
                    <a:pt x="4136226" y="1398129"/>
                    <a:pt x="4141989" y="1400434"/>
                    <a:pt x="4146311" y="1398705"/>
                  </a:cubicBezTo>
                  <a:close/>
                  <a:moveTo>
                    <a:pt x="4112348" y="1396255"/>
                  </a:moveTo>
                  <a:cubicBezTo>
                    <a:pt x="4115697" y="1394814"/>
                    <a:pt x="4119515" y="1394526"/>
                    <a:pt x="4124413" y="1396975"/>
                  </a:cubicBezTo>
                  <a:cubicBezTo>
                    <a:pt x="4117498" y="1402738"/>
                    <a:pt x="4110583" y="1404755"/>
                    <a:pt x="4102803" y="1404179"/>
                  </a:cubicBezTo>
                  <a:cubicBezTo>
                    <a:pt x="4103091" y="1403603"/>
                    <a:pt x="4103091" y="1403026"/>
                    <a:pt x="4103091" y="1402450"/>
                  </a:cubicBezTo>
                  <a:cubicBezTo>
                    <a:pt x="4106116" y="1400289"/>
                    <a:pt x="4108998" y="1397696"/>
                    <a:pt x="4112348" y="1396255"/>
                  </a:cubicBezTo>
                  <a:close/>
                  <a:moveTo>
                    <a:pt x="660714" y="1343094"/>
                  </a:moveTo>
                  <a:cubicBezTo>
                    <a:pt x="667053" y="1345111"/>
                    <a:pt x="661002" y="1349721"/>
                    <a:pt x="661578" y="1352891"/>
                  </a:cubicBezTo>
                  <a:cubicBezTo>
                    <a:pt x="660137" y="1352026"/>
                    <a:pt x="658985" y="1351450"/>
                    <a:pt x="657544" y="1350586"/>
                  </a:cubicBezTo>
                  <a:cubicBezTo>
                    <a:pt x="657256" y="1346552"/>
                    <a:pt x="655527" y="1345111"/>
                    <a:pt x="651493" y="1347416"/>
                  </a:cubicBezTo>
                  <a:cubicBezTo>
                    <a:pt x="648324" y="1349433"/>
                    <a:pt x="645154" y="1351450"/>
                    <a:pt x="640544" y="1347992"/>
                  </a:cubicBezTo>
                  <a:cubicBezTo>
                    <a:pt x="646307" y="1341942"/>
                    <a:pt x="653510" y="1340789"/>
                    <a:pt x="660714" y="1343094"/>
                  </a:cubicBezTo>
                  <a:close/>
                  <a:moveTo>
                    <a:pt x="638383" y="1336791"/>
                  </a:moveTo>
                  <a:cubicBezTo>
                    <a:pt x="640616" y="1335962"/>
                    <a:pt x="643137" y="1336323"/>
                    <a:pt x="646307" y="1339060"/>
                  </a:cubicBezTo>
                  <a:cubicBezTo>
                    <a:pt x="641408" y="1339924"/>
                    <a:pt x="636798" y="1340789"/>
                    <a:pt x="632188" y="1341653"/>
                  </a:cubicBezTo>
                  <a:cubicBezTo>
                    <a:pt x="634205" y="1339636"/>
                    <a:pt x="636150" y="1337619"/>
                    <a:pt x="638383" y="1336791"/>
                  </a:cubicBezTo>
                  <a:close/>
                  <a:moveTo>
                    <a:pt x="617493" y="1327823"/>
                  </a:moveTo>
                  <a:cubicBezTo>
                    <a:pt x="620375" y="1334738"/>
                    <a:pt x="614612" y="1333586"/>
                    <a:pt x="610578" y="1335891"/>
                  </a:cubicBezTo>
                  <a:cubicBezTo>
                    <a:pt x="611442" y="1330704"/>
                    <a:pt x="614324" y="1328976"/>
                    <a:pt x="617493" y="1327823"/>
                  </a:cubicBezTo>
                  <a:close/>
                  <a:moveTo>
                    <a:pt x="724681" y="1321195"/>
                  </a:moveTo>
                  <a:cubicBezTo>
                    <a:pt x="724969" y="1320907"/>
                    <a:pt x="726698" y="1322060"/>
                    <a:pt x="726986" y="1322924"/>
                  </a:cubicBezTo>
                  <a:cubicBezTo>
                    <a:pt x="727562" y="1325517"/>
                    <a:pt x="726410" y="1328111"/>
                    <a:pt x="724104" y="1328975"/>
                  </a:cubicBezTo>
                  <a:cubicBezTo>
                    <a:pt x="716037" y="1332433"/>
                    <a:pt x="707681" y="1335890"/>
                    <a:pt x="698748" y="1337331"/>
                  </a:cubicBezTo>
                  <a:cubicBezTo>
                    <a:pt x="696155" y="1337907"/>
                    <a:pt x="693562" y="1338195"/>
                    <a:pt x="690969" y="1338195"/>
                  </a:cubicBezTo>
                  <a:cubicBezTo>
                    <a:pt x="692121" y="1337619"/>
                    <a:pt x="692986" y="1337043"/>
                    <a:pt x="694138" y="1336467"/>
                  </a:cubicBezTo>
                  <a:cubicBezTo>
                    <a:pt x="691545" y="1337619"/>
                    <a:pt x="689240" y="1338772"/>
                    <a:pt x="686647" y="1339924"/>
                  </a:cubicBezTo>
                  <a:cubicBezTo>
                    <a:pt x="688664" y="1334161"/>
                    <a:pt x="693274" y="1333297"/>
                    <a:pt x="697308" y="1331568"/>
                  </a:cubicBezTo>
                  <a:cubicBezTo>
                    <a:pt x="698460" y="1329551"/>
                    <a:pt x="698748" y="1326958"/>
                    <a:pt x="701918" y="1327246"/>
                  </a:cubicBezTo>
                  <a:cubicBezTo>
                    <a:pt x="702494" y="1327246"/>
                    <a:pt x="703359" y="1328111"/>
                    <a:pt x="703359" y="1328687"/>
                  </a:cubicBezTo>
                  <a:cubicBezTo>
                    <a:pt x="703359" y="1330127"/>
                    <a:pt x="702782" y="1331280"/>
                    <a:pt x="702206" y="1332144"/>
                  </a:cubicBezTo>
                  <a:cubicBezTo>
                    <a:pt x="709698" y="1328975"/>
                    <a:pt x="717765" y="1326094"/>
                    <a:pt x="724681" y="1321195"/>
                  </a:cubicBezTo>
                  <a:close/>
                  <a:moveTo>
                    <a:pt x="866732" y="1271924"/>
                  </a:moveTo>
                  <a:cubicBezTo>
                    <a:pt x="868749" y="1271924"/>
                    <a:pt x="870478" y="1272500"/>
                    <a:pt x="870766" y="1275094"/>
                  </a:cubicBezTo>
                  <a:cubicBezTo>
                    <a:pt x="869901" y="1277110"/>
                    <a:pt x="868749" y="1278263"/>
                    <a:pt x="866444" y="1278551"/>
                  </a:cubicBezTo>
                  <a:cubicBezTo>
                    <a:pt x="864139" y="1278839"/>
                    <a:pt x="862698" y="1277687"/>
                    <a:pt x="862698" y="1275094"/>
                  </a:cubicBezTo>
                  <a:cubicBezTo>
                    <a:pt x="862698" y="1272788"/>
                    <a:pt x="864427" y="1271924"/>
                    <a:pt x="866732" y="1271924"/>
                  </a:cubicBezTo>
                  <a:close/>
                  <a:moveTo>
                    <a:pt x="948275" y="1244263"/>
                  </a:moveTo>
                  <a:cubicBezTo>
                    <a:pt x="951156" y="1242534"/>
                    <a:pt x="956343" y="1244839"/>
                    <a:pt x="960665" y="1245415"/>
                  </a:cubicBezTo>
                  <a:cubicBezTo>
                    <a:pt x="959224" y="1248873"/>
                    <a:pt x="956631" y="1250314"/>
                    <a:pt x="953461" y="1251178"/>
                  </a:cubicBezTo>
                  <a:cubicBezTo>
                    <a:pt x="934732" y="1256653"/>
                    <a:pt x="915715" y="1262415"/>
                    <a:pt x="896698" y="1267890"/>
                  </a:cubicBezTo>
                  <a:cubicBezTo>
                    <a:pt x="899003" y="1271060"/>
                    <a:pt x="897274" y="1273653"/>
                    <a:pt x="893817" y="1275094"/>
                  </a:cubicBezTo>
                  <a:cubicBezTo>
                    <a:pt x="887766" y="1277399"/>
                    <a:pt x="881715" y="1279992"/>
                    <a:pt x="875664" y="1282297"/>
                  </a:cubicBezTo>
                  <a:cubicBezTo>
                    <a:pt x="877969" y="1277687"/>
                    <a:pt x="881715" y="1274805"/>
                    <a:pt x="884884" y="1271348"/>
                  </a:cubicBezTo>
                  <a:cubicBezTo>
                    <a:pt x="882291" y="1271924"/>
                    <a:pt x="879986" y="1272788"/>
                    <a:pt x="877681" y="1273365"/>
                  </a:cubicBezTo>
                  <a:cubicBezTo>
                    <a:pt x="876817" y="1273653"/>
                    <a:pt x="875664" y="1273077"/>
                    <a:pt x="873359" y="1272788"/>
                  </a:cubicBezTo>
                  <a:cubicBezTo>
                    <a:pt x="880851" y="1265873"/>
                    <a:pt x="889783" y="1263856"/>
                    <a:pt x="898139" y="1261263"/>
                  </a:cubicBezTo>
                  <a:cubicBezTo>
                    <a:pt x="914851" y="1255788"/>
                    <a:pt x="932715" y="1253195"/>
                    <a:pt x="948275" y="1244263"/>
                  </a:cubicBezTo>
                  <a:close/>
                  <a:moveTo>
                    <a:pt x="1019913" y="1221104"/>
                  </a:moveTo>
                  <a:cubicBezTo>
                    <a:pt x="1022038" y="1220708"/>
                    <a:pt x="1023911" y="1221068"/>
                    <a:pt x="1024920" y="1223229"/>
                  </a:cubicBezTo>
                  <a:cubicBezTo>
                    <a:pt x="1026937" y="1227839"/>
                    <a:pt x="1021750" y="1230144"/>
                    <a:pt x="1017140" y="1231296"/>
                  </a:cubicBezTo>
                  <a:cubicBezTo>
                    <a:pt x="998411" y="1236195"/>
                    <a:pt x="980546" y="1245127"/>
                    <a:pt x="960665" y="1245127"/>
                  </a:cubicBezTo>
                  <a:cubicBezTo>
                    <a:pt x="964699" y="1237059"/>
                    <a:pt x="972767" y="1233890"/>
                    <a:pt x="980258" y="1233890"/>
                  </a:cubicBezTo>
                  <a:cubicBezTo>
                    <a:pt x="992648" y="1234178"/>
                    <a:pt x="1002733" y="1228703"/>
                    <a:pt x="1013394" y="1223517"/>
                  </a:cubicBezTo>
                  <a:cubicBezTo>
                    <a:pt x="1015411" y="1222653"/>
                    <a:pt x="1017788" y="1221500"/>
                    <a:pt x="1019913" y="1221104"/>
                  </a:cubicBezTo>
                  <a:close/>
                  <a:moveTo>
                    <a:pt x="1038354" y="1194127"/>
                  </a:moveTo>
                  <a:cubicBezTo>
                    <a:pt x="1040479" y="1193551"/>
                    <a:pt x="1042784" y="1194271"/>
                    <a:pt x="1045377" y="1196144"/>
                  </a:cubicBezTo>
                  <a:cubicBezTo>
                    <a:pt x="1041631" y="1197296"/>
                    <a:pt x="1037886" y="1198449"/>
                    <a:pt x="1032411" y="1199889"/>
                  </a:cubicBezTo>
                  <a:cubicBezTo>
                    <a:pt x="1034284" y="1196576"/>
                    <a:pt x="1036229" y="1194703"/>
                    <a:pt x="1038354" y="1194127"/>
                  </a:cubicBezTo>
                  <a:close/>
                  <a:moveTo>
                    <a:pt x="1040191" y="1182313"/>
                  </a:moveTo>
                  <a:cubicBezTo>
                    <a:pt x="1042784" y="1184906"/>
                    <a:pt x="1039327" y="1185771"/>
                    <a:pt x="1037310" y="1186059"/>
                  </a:cubicBezTo>
                  <a:cubicBezTo>
                    <a:pt x="1036157" y="1186059"/>
                    <a:pt x="1035005" y="1185483"/>
                    <a:pt x="1033852" y="1185194"/>
                  </a:cubicBezTo>
                  <a:cubicBezTo>
                    <a:pt x="1035293" y="1182313"/>
                    <a:pt x="1038174" y="1180296"/>
                    <a:pt x="1040191" y="1182313"/>
                  </a:cubicBezTo>
                  <a:close/>
                  <a:moveTo>
                    <a:pt x="1118672" y="1173562"/>
                  </a:moveTo>
                  <a:cubicBezTo>
                    <a:pt x="1122309" y="1174534"/>
                    <a:pt x="1126199" y="1175687"/>
                    <a:pt x="1130954" y="1174246"/>
                  </a:cubicBezTo>
                  <a:cubicBezTo>
                    <a:pt x="1122598" y="1183754"/>
                    <a:pt x="1113377" y="1179144"/>
                    <a:pt x="1106174" y="1182314"/>
                  </a:cubicBezTo>
                  <a:cubicBezTo>
                    <a:pt x="1104445" y="1183178"/>
                    <a:pt x="1103581" y="1181161"/>
                    <a:pt x="1103869" y="1179144"/>
                  </a:cubicBezTo>
                  <a:cubicBezTo>
                    <a:pt x="1104157" y="1176551"/>
                    <a:pt x="1105886" y="1175110"/>
                    <a:pt x="1107903" y="1173958"/>
                  </a:cubicBezTo>
                  <a:cubicBezTo>
                    <a:pt x="1111648" y="1171797"/>
                    <a:pt x="1115034" y="1172590"/>
                    <a:pt x="1118672" y="1173562"/>
                  </a:cubicBezTo>
                  <a:close/>
                  <a:moveTo>
                    <a:pt x="1142191" y="1167619"/>
                  </a:moveTo>
                  <a:cubicBezTo>
                    <a:pt x="1144496" y="1167331"/>
                    <a:pt x="1145649" y="1168195"/>
                    <a:pt x="1145072" y="1169348"/>
                  </a:cubicBezTo>
                  <a:cubicBezTo>
                    <a:pt x="1144496" y="1170500"/>
                    <a:pt x="1143055" y="1171653"/>
                    <a:pt x="1141615" y="1172229"/>
                  </a:cubicBezTo>
                  <a:cubicBezTo>
                    <a:pt x="1139886" y="1173093"/>
                    <a:pt x="1139022" y="1171653"/>
                    <a:pt x="1139598" y="1170500"/>
                  </a:cubicBezTo>
                  <a:cubicBezTo>
                    <a:pt x="1140174" y="1169348"/>
                    <a:pt x="1141615" y="1168195"/>
                    <a:pt x="1142191" y="1167619"/>
                  </a:cubicBezTo>
                  <a:close/>
                  <a:moveTo>
                    <a:pt x="1089029" y="1167439"/>
                  </a:moveTo>
                  <a:cubicBezTo>
                    <a:pt x="1092775" y="1166611"/>
                    <a:pt x="1096521" y="1166755"/>
                    <a:pt x="1100987" y="1168195"/>
                  </a:cubicBezTo>
                  <a:cubicBezTo>
                    <a:pt x="1093496" y="1171941"/>
                    <a:pt x="1087445" y="1174822"/>
                    <a:pt x="1077072" y="1172517"/>
                  </a:cubicBezTo>
                  <a:cubicBezTo>
                    <a:pt x="1081538" y="1170068"/>
                    <a:pt x="1085284" y="1168268"/>
                    <a:pt x="1089029" y="1167439"/>
                  </a:cubicBezTo>
                  <a:close/>
                  <a:moveTo>
                    <a:pt x="1186600" y="1161820"/>
                  </a:moveTo>
                  <a:cubicBezTo>
                    <a:pt x="1188942" y="1161856"/>
                    <a:pt x="1191463" y="1162576"/>
                    <a:pt x="1193480" y="1161855"/>
                  </a:cubicBezTo>
                  <a:cubicBezTo>
                    <a:pt x="1193480" y="1162432"/>
                    <a:pt x="1193480" y="1163296"/>
                    <a:pt x="1193480" y="1164161"/>
                  </a:cubicBezTo>
                  <a:cubicBezTo>
                    <a:pt x="1189446" y="1164449"/>
                    <a:pt x="1185700" y="1168194"/>
                    <a:pt x="1180802" y="1165889"/>
                  </a:cubicBezTo>
                  <a:cubicBezTo>
                    <a:pt x="1182098" y="1162432"/>
                    <a:pt x="1184259" y="1161784"/>
                    <a:pt x="1186600" y="1161820"/>
                  </a:cubicBezTo>
                  <a:close/>
                  <a:moveTo>
                    <a:pt x="1134988" y="1159263"/>
                  </a:moveTo>
                  <a:cubicBezTo>
                    <a:pt x="1130666" y="1163585"/>
                    <a:pt x="1127208" y="1162432"/>
                    <a:pt x="1122598" y="1161856"/>
                  </a:cubicBezTo>
                  <a:cubicBezTo>
                    <a:pt x="1126920" y="1159263"/>
                    <a:pt x="1129801" y="1157534"/>
                    <a:pt x="1134988" y="1159263"/>
                  </a:cubicBezTo>
                  <a:close/>
                  <a:moveTo>
                    <a:pt x="1230361" y="1119788"/>
                  </a:moveTo>
                  <a:cubicBezTo>
                    <a:pt x="1228056" y="1124974"/>
                    <a:pt x="1224887" y="1128144"/>
                    <a:pt x="1219700" y="1128720"/>
                  </a:cubicBezTo>
                  <a:cubicBezTo>
                    <a:pt x="1217971" y="1125839"/>
                    <a:pt x="1215378" y="1126415"/>
                    <a:pt x="1212785" y="1126415"/>
                  </a:cubicBezTo>
                  <a:cubicBezTo>
                    <a:pt x="1216819" y="1120364"/>
                    <a:pt x="1223158" y="1119500"/>
                    <a:pt x="1230361" y="1119788"/>
                  </a:cubicBezTo>
                  <a:close/>
                  <a:moveTo>
                    <a:pt x="1289430" y="1099906"/>
                  </a:moveTo>
                  <a:cubicBezTo>
                    <a:pt x="1283091" y="1105381"/>
                    <a:pt x="1274735" y="1106533"/>
                    <a:pt x="1266955" y="1108262"/>
                  </a:cubicBezTo>
                  <a:cubicBezTo>
                    <a:pt x="1273294" y="1101635"/>
                    <a:pt x="1281938" y="1102211"/>
                    <a:pt x="1289430" y="1099906"/>
                  </a:cubicBezTo>
                  <a:close/>
                  <a:moveTo>
                    <a:pt x="4643637" y="1074262"/>
                  </a:moveTo>
                  <a:cubicBezTo>
                    <a:pt x="4639315" y="1076279"/>
                    <a:pt x="4635281" y="1078584"/>
                    <a:pt x="4630959" y="1080889"/>
                  </a:cubicBezTo>
                  <a:cubicBezTo>
                    <a:pt x="4636722" y="1081753"/>
                    <a:pt x="4639891" y="1077431"/>
                    <a:pt x="4643637" y="1074262"/>
                  </a:cubicBezTo>
                  <a:close/>
                  <a:moveTo>
                    <a:pt x="4667553" y="1062160"/>
                  </a:moveTo>
                  <a:lnTo>
                    <a:pt x="4657519" y="1066913"/>
                  </a:lnTo>
                  <a:lnTo>
                    <a:pt x="4656315" y="1067346"/>
                  </a:lnTo>
                  <a:cubicBezTo>
                    <a:pt x="4656315" y="1067346"/>
                    <a:pt x="4656315" y="1067346"/>
                    <a:pt x="4656604" y="1067346"/>
                  </a:cubicBezTo>
                  <a:lnTo>
                    <a:pt x="4657519" y="1066913"/>
                  </a:lnTo>
                  <a:lnTo>
                    <a:pt x="4663519" y="1064753"/>
                  </a:lnTo>
                  <a:cubicBezTo>
                    <a:pt x="4665536" y="1064177"/>
                    <a:pt x="4666688" y="1063312"/>
                    <a:pt x="4667553" y="1062160"/>
                  </a:cubicBezTo>
                  <a:close/>
                  <a:moveTo>
                    <a:pt x="1678126" y="983210"/>
                  </a:moveTo>
                  <a:cubicBezTo>
                    <a:pt x="1676686" y="988108"/>
                    <a:pt x="1675245" y="991854"/>
                    <a:pt x="1670347" y="992719"/>
                  </a:cubicBezTo>
                  <a:cubicBezTo>
                    <a:pt x="1669771" y="992719"/>
                    <a:pt x="1668618" y="990990"/>
                    <a:pt x="1668618" y="990413"/>
                  </a:cubicBezTo>
                  <a:cubicBezTo>
                    <a:pt x="1668906" y="984939"/>
                    <a:pt x="1672364" y="983498"/>
                    <a:pt x="1678126" y="983210"/>
                  </a:cubicBezTo>
                  <a:close/>
                  <a:moveTo>
                    <a:pt x="1764568" y="931346"/>
                  </a:moveTo>
                  <a:cubicBezTo>
                    <a:pt x="1762839" y="933939"/>
                    <a:pt x="1760822" y="934803"/>
                    <a:pt x="1758517" y="934515"/>
                  </a:cubicBezTo>
                  <a:cubicBezTo>
                    <a:pt x="1758229" y="934515"/>
                    <a:pt x="1757653" y="933075"/>
                    <a:pt x="1757653" y="932786"/>
                  </a:cubicBezTo>
                  <a:cubicBezTo>
                    <a:pt x="1759094" y="930193"/>
                    <a:pt x="1761399" y="930481"/>
                    <a:pt x="1764568" y="931346"/>
                  </a:cubicBezTo>
                  <a:close/>
                  <a:moveTo>
                    <a:pt x="2152400" y="861040"/>
                  </a:moveTo>
                  <a:cubicBezTo>
                    <a:pt x="2147790" y="868532"/>
                    <a:pt x="2141739" y="867955"/>
                    <a:pt x="2134824" y="869972"/>
                  </a:cubicBezTo>
                  <a:cubicBezTo>
                    <a:pt x="2139722" y="862769"/>
                    <a:pt x="2145197" y="862769"/>
                    <a:pt x="2152400" y="861040"/>
                  </a:cubicBezTo>
                  <a:close/>
                  <a:moveTo>
                    <a:pt x="2153842" y="843464"/>
                  </a:moveTo>
                  <a:cubicBezTo>
                    <a:pt x="2144621" y="854989"/>
                    <a:pt x="2129350" y="850667"/>
                    <a:pt x="2116384" y="858735"/>
                  </a:cubicBezTo>
                  <a:cubicBezTo>
                    <a:pt x="2119553" y="851532"/>
                    <a:pt x="2125028" y="852973"/>
                    <a:pt x="2127909" y="850379"/>
                  </a:cubicBezTo>
                  <a:cubicBezTo>
                    <a:pt x="2131943" y="849515"/>
                    <a:pt x="2136265" y="848939"/>
                    <a:pt x="2139723" y="845769"/>
                  </a:cubicBezTo>
                  <a:cubicBezTo>
                    <a:pt x="2144333" y="845193"/>
                    <a:pt x="2149232" y="844328"/>
                    <a:pt x="2153842" y="843464"/>
                  </a:cubicBezTo>
                  <a:close/>
                  <a:moveTo>
                    <a:pt x="2250944" y="834244"/>
                  </a:moveTo>
                  <a:cubicBezTo>
                    <a:pt x="2244029" y="838854"/>
                    <a:pt x="2236537" y="842600"/>
                    <a:pt x="2225876" y="841159"/>
                  </a:cubicBezTo>
                  <a:cubicBezTo>
                    <a:pt x="2234520" y="835397"/>
                    <a:pt x="2242588" y="834532"/>
                    <a:pt x="2250944" y="834244"/>
                  </a:cubicBezTo>
                  <a:close/>
                  <a:moveTo>
                    <a:pt x="2186978" y="829345"/>
                  </a:moveTo>
                  <a:cubicBezTo>
                    <a:pt x="2187554" y="830786"/>
                    <a:pt x="2188706" y="832226"/>
                    <a:pt x="2188418" y="832515"/>
                  </a:cubicBezTo>
                  <a:cubicBezTo>
                    <a:pt x="2187842" y="833667"/>
                    <a:pt x="2186401" y="835108"/>
                    <a:pt x="2185249" y="835396"/>
                  </a:cubicBezTo>
                  <a:cubicBezTo>
                    <a:pt x="2183232" y="835972"/>
                    <a:pt x="2182656" y="834243"/>
                    <a:pt x="2183232" y="832515"/>
                  </a:cubicBezTo>
                  <a:cubicBezTo>
                    <a:pt x="2183808" y="831362"/>
                    <a:pt x="2185249" y="830786"/>
                    <a:pt x="2186978" y="829345"/>
                  </a:cubicBezTo>
                  <a:close/>
                  <a:moveTo>
                    <a:pt x="2260740" y="827328"/>
                  </a:moveTo>
                  <a:cubicBezTo>
                    <a:pt x="2260740" y="835108"/>
                    <a:pt x="2255842" y="834243"/>
                    <a:pt x="2251520" y="833955"/>
                  </a:cubicBezTo>
                  <a:cubicBezTo>
                    <a:pt x="2252961" y="829921"/>
                    <a:pt x="2256418" y="828769"/>
                    <a:pt x="2260740" y="827328"/>
                  </a:cubicBezTo>
                  <a:close/>
                  <a:moveTo>
                    <a:pt x="2237402" y="819836"/>
                  </a:moveTo>
                  <a:cubicBezTo>
                    <a:pt x="2241435" y="821277"/>
                    <a:pt x="2247486" y="821853"/>
                    <a:pt x="2244605" y="829057"/>
                  </a:cubicBezTo>
                  <a:cubicBezTo>
                    <a:pt x="2239130" y="830785"/>
                    <a:pt x="2233656" y="832514"/>
                    <a:pt x="2228181" y="834243"/>
                  </a:cubicBezTo>
                  <a:cubicBezTo>
                    <a:pt x="2223571" y="836836"/>
                    <a:pt x="2218673" y="838565"/>
                    <a:pt x="2213486" y="838565"/>
                  </a:cubicBezTo>
                  <a:cubicBezTo>
                    <a:pt x="2202537" y="842887"/>
                    <a:pt x="2191876" y="846921"/>
                    <a:pt x="2181215" y="851243"/>
                  </a:cubicBezTo>
                  <a:cubicBezTo>
                    <a:pt x="2178045" y="852684"/>
                    <a:pt x="2174299" y="852396"/>
                    <a:pt x="2172859" y="849802"/>
                  </a:cubicBezTo>
                  <a:cubicBezTo>
                    <a:pt x="2170842" y="846345"/>
                    <a:pt x="2175164" y="844904"/>
                    <a:pt x="2177469" y="843175"/>
                  </a:cubicBezTo>
                  <a:cubicBezTo>
                    <a:pt x="2169401" y="837124"/>
                    <a:pt x="2161910" y="846345"/>
                    <a:pt x="2154418" y="843175"/>
                  </a:cubicBezTo>
                  <a:cubicBezTo>
                    <a:pt x="2160181" y="838853"/>
                    <a:pt x="2167960" y="839429"/>
                    <a:pt x="2174299" y="835107"/>
                  </a:cubicBezTo>
                  <a:cubicBezTo>
                    <a:pt x="2180638" y="830785"/>
                    <a:pt x="2179774" y="839718"/>
                    <a:pt x="2182943" y="841158"/>
                  </a:cubicBezTo>
                  <a:cubicBezTo>
                    <a:pt x="2189859" y="839429"/>
                    <a:pt x="2197062" y="837701"/>
                    <a:pt x="2203977" y="835972"/>
                  </a:cubicBezTo>
                  <a:cubicBezTo>
                    <a:pt x="2211469" y="829345"/>
                    <a:pt x="2199655" y="832802"/>
                    <a:pt x="2201384" y="827904"/>
                  </a:cubicBezTo>
                  <a:cubicBezTo>
                    <a:pt x="2212334" y="823870"/>
                    <a:pt x="2222995" y="814938"/>
                    <a:pt x="2237402" y="819836"/>
                  </a:cubicBezTo>
                  <a:close/>
                  <a:moveTo>
                    <a:pt x="2242480" y="790159"/>
                  </a:moveTo>
                  <a:cubicBezTo>
                    <a:pt x="2243740" y="789438"/>
                    <a:pt x="2245037" y="789438"/>
                    <a:pt x="2246334" y="791887"/>
                  </a:cubicBezTo>
                  <a:cubicBezTo>
                    <a:pt x="2248062" y="795057"/>
                    <a:pt x="2250368" y="798803"/>
                    <a:pt x="2246334" y="802548"/>
                  </a:cubicBezTo>
                  <a:cubicBezTo>
                    <a:pt x="2243740" y="804854"/>
                    <a:pt x="2239706" y="805718"/>
                    <a:pt x="2239706" y="810328"/>
                  </a:cubicBezTo>
                  <a:cubicBezTo>
                    <a:pt x="2238266" y="813210"/>
                    <a:pt x="2235961" y="816091"/>
                    <a:pt x="2232791" y="814362"/>
                  </a:cubicBezTo>
                  <a:cubicBezTo>
                    <a:pt x="2230486" y="813210"/>
                    <a:pt x="2234520" y="812057"/>
                    <a:pt x="2234808" y="810328"/>
                  </a:cubicBezTo>
                  <a:cubicBezTo>
                    <a:pt x="2226164" y="808887"/>
                    <a:pt x="2220113" y="815515"/>
                    <a:pt x="2212621" y="818396"/>
                  </a:cubicBezTo>
                  <a:cubicBezTo>
                    <a:pt x="2210028" y="819260"/>
                    <a:pt x="2208588" y="822430"/>
                    <a:pt x="2205418" y="820701"/>
                  </a:cubicBezTo>
                  <a:cubicBezTo>
                    <a:pt x="2216943" y="811769"/>
                    <a:pt x="2225011" y="798803"/>
                    <a:pt x="2238842" y="792752"/>
                  </a:cubicBezTo>
                  <a:cubicBezTo>
                    <a:pt x="2239995" y="792320"/>
                    <a:pt x="2241219" y="790879"/>
                    <a:pt x="2242480" y="790159"/>
                  </a:cubicBezTo>
                  <a:close/>
                  <a:moveTo>
                    <a:pt x="2288113" y="782667"/>
                  </a:moveTo>
                  <a:cubicBezTo>
                    <a:pt x="2282927" y="789582"/>
                    <a:pt x="2278893" y="792752"/>
                    <a:pt x="2270537" y="786989"/>
                  </a:cubicBezTo>
                  <a:cubicBezTo>
                    <a:pt x="2276876" y="785548"/>
                    <a:pt x="2281486" y="784396"/>
                    <a:pt x="2288113" y="782667"/>
                  </a:cubicBezTo>
                  <a:close/>
                  <a:moveTo>
                    <a:pt x="2337386" y="765955"/>
                  </a:moveTo>
                  <a:cubicBezTo>
                    <a:pt x="2325572" y="776040"/>
                    <a:pt x="2312029" y="781226"/>
                    <a:pt x="2296470" y="781514"/>
                  </a:cubicBezTo>
                  <a:cubicBezTo>
                    <a:pt x="2309436" y="774023"/>
                    <a:pt x="2322402" y="767108"/>
                    <a:pt x="2337386" y="765955"/>
                  </a:cubicBezTo>
                  <a:close/>
                  <a:moveTo>
                    <a:pt x="2362165" y="760192"/>
                  </a:moveTo>
                  <a:cubicBezTo>
                    <a:pt x="2359572" y="765667"/>
                    <a:pt x="2354962" y="765667"/>
                    <a:pt x="2349199" y="766819"/>
                  </a:cubicBezTo>
                  <a:cubicBezTo>
                    <a:pt x="2351504" y="758463"/>
                    <a:pt x="2357843" y="761633"/>
                    <a:pt x="2362165" y="760192"/>
                  </a:cubicBezTo>
                  <a:close/>
                  <a:moveTo>
                    <a:pt x="2407979" y="741752"/>
                  </a:moveTo>
                  <a:cubicBezTo>
                    <a:pt x="2409708" y="740599"/>
                    <a:pt x="2412877" y="740599"/>
                    <a:pt x="2414030" y="743192"/>
                  </a:cubicBezTo>
                  <a:cubicBezTo>
                    <a:pt x="2415183" y="746074"/>
                    <a:pt x="2412877" y="747514"/>
                    <a:pt x="2410572" y="748091"/>
                  </a:cubicBezTo>
                  <a:cubicBezTo>
                    <a:pt x="2397606" y="750972"/>
                    <a:pt x="2386081" y="758175"/>
                    <a:pt x="2372250" y="758175"/>
                  </a:cubicBezTo>
                  <a:cubicBezTo>
                    <a:pt x="2383199" y="750972"/>
                    <a:pt x="2397030" y="749243"/>
                    <a:pt x="2407979" y="741752"/>
                  </a:cubicBezTo>
                  <a:close/>
                  <a:moveTo>
                    <a:pt x="2437080" y="734368"/>
                  </a:moveTo>
                  <a:cubicBezTo>
                    <a:pt x="2438521" y="734548"/>
                    <a:pt x="2439818" y="735268"/>
                    <a:pt x="2440538" y="737429"/>
                  </a:cubicBezTo>
                  <a:cubicBezTo>
                    <a:pt x="2439097" y="741175"/>
                    <a:pt x="2435639" y="742615"/>
                    <a:pt x="2432182" y="742903"/>
                  </a:cubicBezTo>
                  <a:cubicBezTo>
                    <a:pt x="2428724" y="742903"/>
                    <a:pt x="2425843" y="740022"/>
                    <a:pt x="2426131" y="737141"/>
                  </a:cubicBezTo>
                  <a:cubicBezTo>
                    <a:pt x="2426131" y="733395"/>
                    <a:pt x="2430165" y="734548"/>
                    <a:pt x="2432758" y="734548"/>
                  </a:cubicBezTo>
                  <a:cubicBezTo>
                    <a:pt x="2434055" y="734548"/>
                    <a:pt x="2435639" y="734188"/>
                    <a:pt x="2437080" y="734368"/>
                  </a:cubicBezTo>
                  <a:close/>
                  <a:moveTo>
                    <a:pt x="2463446" y="726769"/>
                  </a:moveTo>
                  <a:cubicBezTo>
                    <a:pt x="2468272" y="726121"/>
                    <a:pt x="2473387" y="726193"/>
                    <a:pt x="2475115" y="727345"/>
                  </a:cubicBezTo>
                  <a:cubicBezTo>
                    <a:pt x="2471081" y="734548"/>
                    <a:pt x="2464166" y="731090"/>
                    <a:pt x="2458403" y="731955"/>
                  </a:cubicBezTo>
                  <a:cubicBezTo>
                    <a:pt x="2456386" y="731379"/>
                    <a:pt x="2452929" y="731955"/>
                    <a:pt x="2453505" y="730514"/>
                  </a:cubicBezTo>
                  <a:cubicBezTo>
                    <a:pt x="2454081" y="728785"/>
                    <a:pt x="2458619" y="727417"/>
                    <a:pt x="2463446" y="726769"/>
                  </a:cubicBezTo>
                  <a:close/>
                  <a:moveTo>
                    <a:pt x="2746540" y="646378"/>
                  </a:moveTo>
                  <a:cubicBezTo>
                    <a:pt x="2749422" y="656751"/>
                    <a:pt x="2755472" y="650412"/>
                    <a:pt x="2760659" y="648971"/>
                  </a:cubicBezTo>
                  <a:cubicBezTo>
                    <a:pt x="2762676" y="648395"/>
                    <a:pt x="2765845" y="644937"/>
                    <a:pt x="2767286" y="649548"/>
                  </a:cubicBezTo>
                  <a:cubicBezTo>
                    <a:pt x="2768151" y="652717"/>
                    <a:pt x="2764693" y="653005"/>
                    <a:pt x="2762676" y="653870"/>
                  </a:cubicBezTo>
                  <a:cubicBezTo>
                    <a:pt x="2756337" y="656463"/>
                    <a:pt x="2750574" y="660209"/>
                    <a:pt x="2743947" y="660209"/>
                  </a:cubicBezTo>
                  <a:cubicBezTo>
                    <a:pt x="2747981" y="656175"/>
                    <a:pt x="2745100" y="650700"/>
                    <a:pt x="2746540" y="646378"/>
                  </a:cubicBezTo>
                  <a:close/>
                  <a:moveTo>
                    <a:pt x="2757489" y="636869"/>
                  </a:moveTo>
                  <a:cubicBezTo>
                    <a:pt x="2756048" y="643208"/>
                    <a:pt x="2751150" y="643784"/>
                    <a:pt x="2745675" y="643784"/>
                  </a:cubicBezTo>
                  <a:cubicBezTo>
                    <a:pt x="2743658" y="643208"/>
                    <a:pt x="2743082" y="641479"/>
                    <a:pt x="2743082" y="639750"/>
                  </a:cubicBezTo>
                  <a:cubicBezTo>
                    <a:pt x="2747980" y="638886"/>
                    <a:pt x="2752590" y="637733"/>
                    <a:pt x="2757489" y="636869"/>
                  </a:cubicBezTo>
                  <a:close/>
                  <a:moveTo>
                    <a:pt x="2846236" y="622751"/>
                  </a:moveTo>
                  <a:cubicBezTo>
                    <a:pt x="2838744" y="631107"/>
                    <a:pt x="2830388" y="630819"/>
                    <a:pt x="2824049" y="633988"/>
                  </a:cubicBezTo>
                  <a:cubicBezTo>
                    <a:pt x="2824913" y="638310"/>
                    <a:pt x="2829235" y="644073"/>
                    <a:pt x="2819439" y="642921"/>
                  </a:cubicBezTo>
                  <a:cubicBezTo>
                    <a:pt x="2817710" y="642632"/>
                    <a:pt x="2815981" y="644361"/>
                    <a:pt x="2814252" y="645226"/>
                  </a:cubicBezTo>
                  <a:cubicBezTo>
                    <a:pt x="2807913" y="647819"/>
                    <a:pt x="2801574" y="649836"/>
                    <a:pt x="2798117" y="640904"/>
                  </a:cubicBezTo>
                  <a:cubicBezTo>
                    <a:pt x="2794371" y="641768"/>
                    <a:pt x="2790913" y="643497"/>
                    <a:pt x="2787744" y="646090"/>
                  </a:cubicBezTo>
                  <a:cubicBezTo>
                    <a:pt x="2785439" y="648107"/>
                    <a:pt x="2782557" y="649260"/>
                    <a:pt x="2780828" y="646090"/>
                  </a:cubicBezTo>
                  <a:cubicBezTo>
                    <a:pt x="2779100" y="642632"/>
                    <a:pt x="2782557" y="641768"/>
                    <a:pt x="2785150" y="640904"/>
                  </a:cubicBezTo>
                  <a:cubicBezTo>
                    <a:pt x="2787744" y="640039"/>
                    <a:pt x="2790337" y="639463"/>
                    <a:pt x="2792930" y="638887"/>
                  </a:cubicBezTo>
                  <a:cubicBezTo>
                    <a:pt x="2795523" y="636293"/>
                    <a:pt x="2798981" y="636582"/>
                    <a:pt x="2802151" y="636293"/>
                  </a:cubicBezTo>
                  <a:cubicBezTo>
                    <a:pt x="2815693" y="631395"/>
                    <a:pt x="2829235" y="626209"/>
                    <a:pt x="2846236" y="622751"/>
                  </a:cubicBezTo>
                  <a:close/>
                  <a:moveTo>
                    <a:pt x="2754896" y="618717"/>
                  </a:moveTo>
                  <a:cubicBezTo>
                    <a:pt x="2753167" y="625056"/>
                    <a:pt x="2749709" y="625344"/>
                    <a:pt x="2744811" y="623903"/>
                  </a:cubicBezTo>
                  <a:cubicBezTo>
                    <a:pt x="2746828" y="619005"/>
                    <a:pt x="2750862" y="620158"/>
                    <a:pt x="2754896" y="618717"/>
                  </a:cubicBezTo>
                  <a:close/>
                  <a:moveTo>
                    <a:pt x="2843354" y="598547"/>
                  </a:moveTo>
                  <a:cubicBezTo>
                    <a:pt x="2845947" y="598835"/>
                    <a:pt x="2848540" y="598835"/>
                    <a:pt x="2851998" y="599124"/>
                  </a:cubicBezTo>
                  <a:cubicBezTo>
                    <a:pt x="2848252" y="606039"/>
                    <a:pt x="2842489" y="607768"/>
                    <a:pt x="2836438" y="608344"/>
                  </a:cubicBezTo>
                  <a:cubicBezTo>
                    <a:pt x="2819438" y="619005"/>
                    <a:pt x="2799557" y="623039"/>
                    <a:pt x="2780828" y="629666"/>
                  </a:cubicBezTo>
                  <a:cubicBezTo>
                    <a:pt x="2775930" y="631683"/>
                    <a:pt x="2769879" y="631395"/>
                    <a:pt x="2766997" y="637446"/>
                  </a:cubicBezTo>
                  <a:cubicBezTo>
                    <a:pt x="2763540" y="644361"/>
                    <a:pt x="2760947" y="635141"/>
                    <a:pt x="2757777" y="636581"/>
                  </a:cubicBezTo>
                  <a:cubicBezTo>
                    <a:pt x="2758065" y="631107"/>
                    <a:pt x="2762675" y="631107"/>
                    <a:pt x="2766133" y="630242"/>
                  </a:cubicBezTo>
                  <a:cubicBezTo>
                    <a:pt x="2781692" y="626785"/>
                    <a:pt x="2794082" y="614971"/>
                    <a:pt x="2810794" y="614395"/>
                  </a:cubicBezTo>
                  <a:cubicBezTo>
                    <a:pt x="2817710" y="614107"/>
                    <a:pt x="2814540" y="605751"/>
                    <a:pt x="2820015" y="602869"/>
                  </a:cubicBezTo>
                  <a:cubicBezTo>
                    <a:pt x="2827794" y="599124"/>
                    <a:pt x="2835286" y="597971"/>
                    <a:pt x="2843354" y="598547"/>
                  </a:cubicBezTo>
                  <a:close/>
                  <a:moveTo>
                    <a:pt x="2912220" y="578954"/>
                  </a:moveTo>
                  <a:cubicBezTo>
                    <a:pt x="2905304" y="586157"/>
                    <a:pt x="2896372" y="586157"/>
                    <a:pt x="2888016" y="589327"/>
                  </a:cubicBezTo>
                  <a:cubicBezTo>
                    <a:pt x="2892338" y="582412"/>
                    <a:pt x="2895796" y="580971"/>
                    <a:pt x="2912220" y="578954"/>
                  </a:cubicBezTo>
                  <a:close/>
                  <a:moveTo>
                    <a:pt x="3107000" y="536886"/>
                  </a:moveTo>
                  <a:cubicBezTo>
                    <a:pt x="3108729" y="537174"/>
                    <a:pt x="3110746" y="536598"/>
                    <a:pt x="3111610" y="537462"/>
                  </a:cubicBezTo>
                  <a:cubicBezTo>
                    <a:pt x="3113915" y="539479"/>
                    <a:pt x="3111322" y="541208"/>
                    <a:pt x="3109881" y="541784"/>
                  </a:cubicBezTo>
                  <a:cubicBezTo>
                    <a:pt x="3104407" y="543513"/>
                    <a:pt x="3098644" y="544954"/>
                    <a:pt x="3092881" y="546394"/>
                  </a:cubicBezTo>
                  <a:cubicBezTo>
                    <a:pt x="3087695" y="549276"/>
                    <a:pt x="3081932" y="550716"/>
                    <a:pt x="3076169" y="551005"/>
                  </a:cubicBezTo>
                  <a:cubicBezTo>
                    <a:pt x="3051966" y="553310"/>
                    <a:pt x="3028338" y="559072"/>
                    <a:pt x="3004135" y="562530"/>
                  </a:cubicBezTo>
                  <a:cubicBezTo>
                    <a:pt x="3017965" y="553598"/>
                    <a:pt x="3034101" y="551581"/>
                    <a:pt x="3049372" y="546971"/>
                  </a:cubicBezTo>
                  <a:cubicBezTo>
                    <a:pt x="3055711" y="544954"/>
                    <a:pt x="3062051" y="542649"/>
                    <a:pt x="3068389" y="540920"/>
                  </a:cubicBezTo>
                  <a:cubicBezTo>
                    <a:pt x="3076169" y="538903"/>
                    <a:pt x="3083084" y="539191"/>
                    <a:pt x="3090288" y="541496"/>
                  </a:cubicBezTo>
                  <a:cubicBezTo>
                    <a:pt x="3094610" y="536021"/>
                    <a:pt x="3100949" y="536598"/>
                    <a:pt x="3107000" y="536886"/>
                  </a:cubicBezTo>
                  <a:close/>
                  <a:moveTo>
                    <a:pt x="3299188" y="472055"/>
                  </a:moveTo>
                  <a:cubicBezTo>
                    <a:pt x="3296883" y="478970"/>
                    <a:pt x="3291120" y="476377"/>
                    <a:pt x="3287086" y="477530"/>
                  </a:cubicBezTo>
                  <a:cubicBezTo>
                    <a:pt x="3289679" y="472919"/>
                    <a:pt x="3293713" y="472055"/>
                    <a:pt x="3299188" y="472055"/>
                  </a:cubicBezTo>
                  <a:close/>
                  <a:moveTo>
                    <a:pt x="3335493" y="466004"/>
                  </a:moveTo>
                  <a:cubicBezTo>
                    <a:pt x="3328001" y="475801"/>
                    <a:pt x="3319357" y="471479"/>
                    <a:pt x="3308696" y="473208"/>
                  </a:cubicBezTo>
                  <a:cubicBezTo>
                    <a:pt x="3317916" y="466580"/>
                    <a:pt x="3325120" y="464852"/>
                    <a:pt x="3335493" y="466004"/>
                  </a:cubicBezTo>
                  <a:close/>
                  <a:moveTo>
                    <a:pt x="3404070" y="454371"/>
                  </a:moveTo>
                  <a:cubicBezTo>
                    <a:pt x="3405510" y="453758"/>
                    <a:pt x="3406951" y="453614"/>
                    <a:pt x="3408392" y="455343"/>
                  </a:cubicBezTo>
                  <a:cubicBezTo>
                    <a:pt x="3409256" y="456495"/>
                    <a:pt x="3406663" y="458224"/>
                    <a:pt x="3404646" y="458800"/>
                  </a:cubicBezTo>
                  <a:cubicBezTo>
                    <a:pt x="3401476" y="460529"/>
                    <a:pt x="3397443" y="463122"/>
                    <a:pt x="3394849" y="459088"/>
                  </a:cubicBezTo>
                  <a:cubicBezTo>
                    <a:pt x="3393697" y="457648"/>
                    <a:pt x="3397154" y="455919"/>
                    <a:pt x="3399747" y="456207"/>
                  </a:cubicBezTo>
                  <a:cubicBezTo>
                    <a:pt x="3401188" y="456063"/>
                    <a:pt x="3402629" y="454983"/>
                    <a:pt x="3404070" y="454371"/>
                  </a:cubicBezTo>
                  <a:close/>
                  <a:moveTo>
                    <a:pt x="3372951" y="453902"/>
                  </a:moveTo>
                  <a:cubicBezTo>
                    <a:pt x="3376409" y="452749"/>
                    <a:pt x="3377850" y="454766"/>
                    <a:pt x="3378138" y="457936"/>
                  </a:cubicBezTo>
                  <a:cubicBezTo>
                    <a:pt x="3380443" y="458224"/>
                    <a:pt x="3382748" y="456783"/>
                    <a:pt x="3385053" y="459953"/>
                  </a:cubicBezTo>
                  <a:cubicBezTo>
                    <a:pt x="3380443" y="460817"/>
                    <a:pt x="3381307" y="471478"/>
                    <a:pt x="3373239" y="466003"/>
                  </a:cubicBezTo>
                  <a:cubicBezTo>
                    <a:pt x="3368341" y="465715"/>
                    <a:pt x="3363443" y="465427"/>
                    <a:pt x="3357968" y="465139"/>
                  </a:cubicBezTo>
                  <a:cubicBezTo>
                    <a:pt x="3360849" y="460529"/>
                    <a:pt x="3364883" y="460817"/>
                    <a:pt x="3369205" y="461105"/>
                  </a:cubicBezTo>
                  <a:cubicBezTo>
                    <a:pt x="3369782" y="460817"/>
                    <a:pt x="3370358" y="460529"/>
                    <a:pt x="3370934" y="460241"/>
                  </a:cubicBezTo>
                  <a:cubicBezTo>
                    <a:pt x="3369205" y="457359"/>
                    <a:pt x="3369493" y="455054"/>
                    <a:pt x="3372951" y="453902"/>
                  </a:cubicBezTo>
                  <a:close/>
                  <a:moveTo>
                    <a:pt x="3439511" y="448428"/>
                  </a:moveTo>
                  <a:cubicBezTo>
                    <a:pt x="3436629" y="454479"/>
                    <a:pt x="3431155" y="453614"/>
                    <a:pt x="3423663" y="455631"/>
                  </a:cubicBezTo>
                  <a:cubicBezTo>
                    <a:pt x="3429426" y="448716"/>
                    <a:pt x="3434612" y="449004"/>
                    <a:pt x="3439511" y="448428"/>
                  </a:cubicBezTo>
                  <a:close/>
                  <a:moveTo>
                    <a:pt x="3552173" y="412986"/>
                  </a:moveTo>
                  <a:cubicBezTo>
                    <a:pt x="3554478" y="413275"/>
                    <a:pt x="3554766" y="415003"/>
                    <a:pt x="3553901" y="416444"/>
                  </a:cubicBezTo>
                  <a:cubicBezTo>
                    <a:pt x="3552173" y="419325"/>
                    <a:pt x="3549579" y="418461"/>
                    <a:pt x="3546986" y="417597"/>
                  </a:cubicBezTo>
                  <a:cubicBezTo>
                    <a:pt x="3547562" y="414715"/>
                    <a:pt x="3549003" y="412698"/>
                    <a:pt x="3552173" y="412986"/>
                  </a:cubicBezTo>
                  <a:close/>
                  <a:moveTo>
                    <a:pt x="3591936" y="400597"/>
                  </a:moveTo>
                  <a:cubicBezTo>
                    <a:pt x="3593664" y="400597"/>
                    <a:pt x="3594817" y="401750"/>
                    <a:pt x="3594529" y="404055"/>
                  </a:cubicBezTo>
                  <a:cubicBezTo>
                    <a:pt x="3593952" y="406648"/>
                    <a:pt x="3591647" y="406936"/>
                    <a:pt x="3589342" y="407224"/>
                  </a:cubicBezTo>
                  <a:cubicBezTo>
                    <a:pt x="3587614" y="407224"/>
                    <a:pt x="3586173" y="406072"/>
                    <a:pt x="3586749" y="404343"/>
                  </a:cubicBezTo>
                  <a:cubicBezTo>
                    <a:pt x="3587614" y="402326"/>
                    <a:pt x="3589342" y="400597"/>
                    <a:pt x="3591936" y="400597"/>
                  </a:cubicBezTo>
                  <a:close/>
                  <a:moveTo>
                    <a:pt x="3635732" y="385902"/>
                  </a:moveTo>
                  <a:cubicBezTo>
                    <a:pt x="3636020" y="386766"/>
                    <a:pt x="3636885" y="388207"/>
                    <a:pt x="3636597" y="388495"/>
                  </a:cubicBezTo>
                  <a:cubicBezTo>
                    <a:pt x="3635732" y="389648"/>
                    <a:pt x="3634579" y="390512"/>
                    <a:pt x="3633715" y="391088"/>
                  </a:cubicBezTo>
                  <a:cubicBezTo>
                    <a:pt x="3631698" y="390800"/>
                    <a:pt x="3631410" y="389648"/>
                    <a:pt x="3632275" y="388783"/>
                  </a:cubicBezTo>
                  <a:cubicBezTo>
                    <a:pt x="3633139" y="387919"/>
                    <a:pt x="3634579" y="387055"/>
                    <a:pt x="3635732" y="385902"/>
                  </a:cubicBezTo>
                  <a:close/>
                  <a:moveTo>
                    <a:pt x="3645529" y="375817"/>
                  </a:moveTo>
                  <a:cubicBezTo>
                    <a:pt x="3643512" y="379275"/>
                    <a:pt x="3640919" y="380715"/>
                    <a:pt x="3637173" y="379563"/>
                  </a:cubicBezTo>
                  <a:cubicBezTo>
                    <a:pt x="3634580" y="383597"/>
                    <a:pt x="3630546" y="382732"/>
                    <a:pt x="3626800" y="381868"/>
                  </a:cubicBezTo>
                  <a:cubicBezTo>
                    <a:pt x="3628817" y="376105"/>
                    <a:pt x="3634292" y="380139"/>
                    <a:pt x="3637461" y="377834"/>
                  </a:cubicBezTo>
                  <a:cubicBezTo>
                    <a:pt x="3639478" y="375241"/>
                    <a:pt x="3642071" y="374088"/>
                    <a:pt x="3645529" y="375817"/>
                  </a:cubicBezTo>
                  <a:close/>
                  <a:moveTo>
                    <a:pt x="3624494" y="368325"/>
                  </a:moveTo>
                  <a:cubicBezTo>
                    <a:pt x="3625935" y="368325"/>
                    <a:pt x="3626800" y="369478"/>
                    <a:pt x="3625935" y="370630"/>
                  </a:cubicBezTo>
                  <a:cubicBezTo>
                    <a:pt x="3625359" y="371495"/>
                    <a:pt x="3623918" y="371783"/>
                    <a:pt x="3623342" y="372359"/>
                  </a:cubicBezTo>
                  <a:cubicBezTo>
                    <a:pt x="3621613" y="371783"/>
                    <a:pt x="3620749" y="370918"/>
                    <a:pt x="3621613" y="369766"/>
                  </a:cubicBezTo>
                  <a:cubicBezTo>
                    <a:pt x="3622190" y="368901"/>
                    <a:pt x="3623630" y="368325"/>
                    <a:pt x="3624494" y="368325"/>
                  </a:cubicBezTo>
                  <a:close/>
                  <a:moveTo>
                    <a:pt x="3680969" y="367173"/>
                  </a:moveTo>
                  <a:cubicBezTo>
                    <a:pt x="3682698" y="366885"/>
                    <a:pt x="3683850" y="367461"/>
                    <a:pt x="3684427" y="369190"/>
                  </a:cubicBezTo>
                  <a:cubicBezTo>
                    <a:pt x="3684139" y="371207"/>
                    <a:pt x="3682410" y="371495"/>
                    <a:pt x="3680969" y="371495"/>
                  </a:cubicBezTo>
                  <a:cubicBezTo>
                    <a:pt x="3679240" y="371783"/>
                    <a:pt x="3677800" y="371207"/>
                    <a:pt x="3678376" y="369190"/>
                  </a:cubicBezTo>
                  <a:cubicBezTo>
                    <a:pt x="3678664" y="368325"/>
                    <a:pt x="3679817" y="367461"/>
                    <a:pt x="3680969" y="367173"/>
                  </a:cubicBezTo>
                  <a:close/>
                  <a:moveTo>
                    <a:pt x="3736868" y="357952"/>
                  </a:moveTo>
                  <a:cubicBezTo>
                    <a:pt x="3739750" y="357952"/>
                    <a:pt x="3742343" y="362850"/>
                    <a:pt x="3740038" y="362562"/>
                  </a:cubicBezTo>
                  <a:cubicBezTo>
                    <a:pt x="3733411" y="361986"/>
                    <a:pt x="3727072" y="371206"/>
                    <a:pt x="3720445" y="363138"/>
                  </a:cubicBezTo>
                  <a:cubicBezTo>
                    <a:pt x="3717563" y="363715"/>
                    <a:pt x="3714682" y="364291"/>
                    <a:pt x="3710648" y="365155"/>
                  </a:cubicBezTo>
                  <a:cubicBezTo>
                    <a:pt x="3713529" y="359969"/>
                    <a:pt x="3716699" y="358816"/>
                    <a:pt x="3720733" y="358528"/>
                  </a:cubicBezTo>
                  <a:cubicBezTo>
                    <a:pt x="3726207" y="358240"/>
                    <a:pt x="3731394" y="357952"/>
                    <a:pt x="3736868" y="357952"/>
                  </a:cubicBezTo>
                  <a:close/>
                  <a:moveTo>
                    <a:pt x="3687885" y="347291"/>
                  </a:moveTo>
                  <a:cubicBezTo>
                    <a:pt x="3689038" y="350749"/>
                    <a:pt x="3684716" y="350460"/>
                    <a:pt x="3682410" y="351037"/>
                  </a:cubicBezTo>
                  <a:cubicBezTo>
                    <a:pt x="3680970" y="353342"/>
                    <a:pt x="3678377" y="355071"/>
                    <a:pt x="3676936" y="352189"/>
                  </a:cubicBezTo>
                  <a:cubicBezTo>
                    <a:pt x="3676072" y="349596"/>
                    <a:pt x="3679817" y="349020"/>
                    <a:pt x="3682122" y="348732"/>
                  </a:cubicBezTo>
                  <a:cubicBezTo>
                    <a:pt x="3683851" y="347291"/>
                    <a:pt x="3687021" y="344986"/>
                    <a:pt x="3687885" y="347291"/>
                  </a:cubicBezTo>
                  <a:close/>
                  <a:moveTo>
                    <a:pt x="3766258" y="343834"/>
                  </a:moveTo>
                  <a:cubicBezTo>
                    <a:pt x="3763953" y="348732"/>
                    <a:pt x="3760496" y="349597"/>
                    <a:pt x="3755597" y="351614"/>
                  </a:cubicBezTo>
                  <a:cubicBezTo>
                    <a:pt x="3757614" y="344987"/>
                    <a:pt x="3760784" y="343834"/>
                    <a:pt x="3766258" y="343834"/>
                  </a:cubicBezTo>
                  <a:close/>
                  <a:moveTo>
                    <a:pt x="3772885" y="324528"/>
                  </a:moveTo>
                  <a:cubicBezTo>
                    <a:pt x="3771156" y="328850"/>
                    <a:pt x="3768275" y="329138"/>
                    <a:pt x="3765682" y="329714"/>
                  </a:cubicBezTo>
                  <a:cubicBezTo>
                    <a:pt x="3755597" y="332884"/>
                    <a:pt x="3745800" y="335765"/>
                    <a:pt x="3736004" y="338935"/>
                  </a:cubicBezTo>
                  <a:cubicBezTo>
                    <a:pt x="3735427" y="337782"/>
                    <a:pt x="3735139" y="336918"/>
                    <a:pt x="3734851" y="335765"/>
                  </a:cubicBezTo>
                  <a:cubicBezTo>
                    <a:pt x="3743495" y="331155"/>
                    <a:pt x="3752715" y="328850"/>
                    <a:pt x="3762512" y="327121"/>
                  </a:cubicBezTo>
                  <a:cubicBezTo>
                    <a:pt x="3765105" y="323952"/>
                    <a:pt x="3768851" y="325392"/>
                    <a:pt x="3772885" y="324528"/>
                  </a:cubicBezTo>
                  <a:close/>
                  <a:moveTo>
                    <a:pt x="3858174" y="316749"/>
                  </a:moveTo>
                  <a:cubicBezTo>
                    <a:pt x="3854717" y="320783"/>
                    <a:pt x="3852411" y="324241"/>
                    <a:pt x="3846937" y="321359"/>
                  </a:cubicBezTo>
                  <a:cubicBezTo>
                    <a:pt x="3849530" y="317037"/>
                    <a:pt x="3852988" y="317037"/>
                    <a:pt x="3858174" y="316749"/>
                  </a:cubicBezTo>
                  <a:close/>
                  <a:moveTo>
                    <a:pt x="3795721" y="314948"/>
                  </a:moveTo>
                  <a:cubicBezTo>
                    <a:pt x="3797161" y="314444"/>
                    <a:pt x="3798674" y="314732"/>
                    <a:pt x="3800259" y="316461"/>
                  </a:cubicBezTo>
                  <a:cubicBezTo>
                    <a:pt x="3802276" y="318766"/>
                    <a:pt x="3800259" y="320495"/>
                    <a:pt x="3797377" y="321071"/>
                  </a:cubicBezTo>
                  <a:cubicBezTo>
                    <a:pt x="3791903" y="322224"/>
                    <a:pt x="3786428" y="323376"/>
                    <a:pt x="3779801" y="324817"/>
                  </a:cubicBezTo>
                  <a:cubicBezTo>
                    <a:pt x="3782970" y="318766"/>
                    <a:pt x="3788157" y="320495"/>
                    <a:pt x="3791615" y="318190"/>
                  </a:cubicBezTo>
                  <a:cubicBezTo>
                    <a:pt x="3792912" y="316749"/>
                    <a:pt x="3794280" y="315452"/>
                    <a:pt x="3795721" y="314948"/>
                  </a:cubicBezTo>
                  <a:close/>
                  <a:moveTo>
                    <a:pt x="3856157" y="300325"/>
                  </a:moveTo>
                  <a:cubicBezTo>
                    <a:pt x="3859038" y="300325"/>
                    <a:pt x="3863649" y="300037"/>
                    <a:pt x="3862496" y="304935"/>
                  </a:cubicBezTo>
                  <a:cubicBezTo>
                    <a:pt x="3861632" y="308969"/>
                    <a:pt x="3856445" y="311274"/>
                    <a:pt x="3854428" y="309546"/>
                  </a:cubicBezTo>
                  <a:cubicBezTo>
                    <a:pt x="3846360" y="302918"/>
                    <a:pt x="3840598" y="307529"/>
                    <a:pt x="3834547" y="311851"/>
                  </a:cubicBezTo>
                  <a:cubicBezTo>
                    <a:pt x="3830801" y="314732"/>
                    <a:pt x="3827343" y="313003"/>
                    <a:pt x="3820428" y="311563"/>
                  </a:cubicBezTo>
                  <a:cubicBezTo>
                    <a:pt x="3832530" y="302054"/>
                    <a:pt x="3844055" y="300613"/>
                    <a:pt x="3856157" y="300325"/>
                  </a:cubicBezTo>
                  <a:close/>
                  <a:moveTo>
                    <a:pt x="3913496" y="299461"/>
                  </a:moveTo>
                  <a:cubicBezTo>
                    <a:pt x="3914360" y="299173"/>
                    <a:pt x="3916665" y="299749"/>
                    <a:pt x="3917818" y="300614"/>
                  </a:cubicBezTo>
                  <a:cubicBezTo>
                    <a:pt x="3918971" y="301766"/>
                    <a:pt x="3918394" y="304071"/>
                    <a:pt x="3916954" y="304647"/>
                  </a:cubicBezTo>
                  <a:cubicBezTo>
                    <a:pt x="3910615" y="307241"/>
                    <a:pt x="3905716" y="313580"/>
                    <a:pt x="3897072" y="313003"/>
                  </a:cubicBezTo>
                  <a:cubicBezTo>
                    <a:pt x="3900530" y="304936"/>
                    <a:pt x="3907733" y="302919"/>
                    <a:pt x="3913496" y="299461"/>
                  </a:cubicBezTo>
                  <a:close/>
                  <a:moveTo>
                    <a:pt x="3801411" y="284766"/>
                  </a:moveTo>
                  <a:cubicBezTo>
                    <a:pt x="3802275" y="284766"/>
                    <a:pt x="3803427" y="285342"/>
                    <a:pt x="3805156" y="285630"/>
                  </a:cubicBezTo>
                  <a:cubicBezTo>
                    <a:pt x="3803427" y="287071"/>
                    <a:pt x="3802563" y="288224"/>
                    <a:pt x="3801122" y="289088"/>
                  </a:cubicBezTo>
                  <a:cubicBezTo>
                    <a:pt x="3799394" y="289952"/>
                    <a:pt x="3797953" y="289376"/>
                    <a:pt x="3797953" y="287359"/>
                  </a:cubicBezTo>
                  <a:cubicBezTo>
                    <a:pt x="3797953" y="285342"/>
                    <a:pt x="3799682" y="284766"/>
                    <a:pt x="3801411" y="284766"/>
                  </a:cubicBezTo>
                  <a:close/>
                  <a:moveTo>
                    <a:pt x="3986395" y="275545"/>
                  </a:moveTo>
                  <a:cubicBezTo>
                    <a:pt x="3986971" y="275545"/>
                    <a:pt x="3988124" y="277274"/>
                    <a:pt x="3987835" y="278138"/>
                  </a:cubicBezTo>
                  <a:cubicBezTo>
                    <a:pt x="3986683" y="283037"/>
                    <a:pt x="3982073" y="282460"/>
                    <a:pt x="3978615" y="283325"/>
                  </a:cubicBezTo>
                  <a:cubicBezTo>
                    <a:pt x="3973429" y="285918"/>
                    <a:pt x="3968818" y="289376"/>
                    <a:pt x="3961615" y="287359"/>
                  </a:cubicBezTo>
                  <a:cubicBezTo>
                    <a:pt x="3964784" y="281596"/>
                    <a:pt x="3970836" y="282460"/>
                    <a:pt x="3975158" y="280732"/>
                  </a:cubicBezTo>
                  <a:cubicBezTo>
                    <a:pt x="3975734" y="280155"/>
                    <a:pt x="3976310" y="279867"/>
                    <a:pt x="3976886" y="279291"/>
                  </a:cubicBezTo>
                  <a:cubicBezTo>
                    <a:pt x="3979480" y="276698"/>
                    <a:pt x="3982073" y="274681"/>
                    <a:pt x="3986395" y="275545"/>
                  </a:cubicBezTo>
                  <a:close/>
                  <a:moveTo>
                    <a:pt x="4044311" y="258545"/>
                  </a:moveTo>
                  <a:cubicBezTo>
                    <a:pt x="4044599" y="259409"/>
                    <a:pt x="4045176" y="260562"/>
                    <a:pt x="4045464" y="261715"/>
                  </a:cubicBezTo>
                  <a:cubicBezTo>
                    <a:pt x="4035667" y="269494"/>
                    <a:pt x="4023565" y="271799"/>
                    <a:pt x="4011176" y="273240"/>
                  </a:cubicBezTo>
                  <a:cubicBezTo>
                    <a:pt x="4010599" y="272087"/>
                    <a:pt x="4010311" y="270935"/>
                    <a:pt x="4010311" y="270070"/>
                  </a:cubicBezTo>
                  <a:cubicBezTo>
                    <a:pt x="4021548" y="266325"/>
                    <a:pt x="4033074" y="262291"/>
                    <a:pt x="4044311" y="258545"/>
                  </a:cubicBezTo>
                  <a:close/>
                  <a:moveTo>
                    <a:pt x="4112887" y="240105"/>
                  </a:moveTo>
                  <a:cubicBezTo>
                    <a:pt x="4114040" y="239528"/>
                    <a:pt x="4116057" y="239528"/>
                    <a:pt x="4116057" y="241545"/>
                  </a:cubicBezTo>
                  <a:cubicBezTo>
                    <a:pt x="4115769" y="242698"/>
                    <a:pt x="4114328" y="243562"/>
                    <a:pt x="4113175" y="245003"/>
                  </a:cubicBezTo>
                  <a:cubicBezTo>
                    <a:pt x="4111735" y="244138"/>
                    <a:pt x="4110871" y="243850"/>
                    <a:pt x="4110006" y="243274"/>
                  </a:cubicBezTo>
                  <a:cubicBezTo>
                    <a:pt x="4111159" y="242121"/>
                    <a:pt x="4111735" y="240681"/>
                    <a:pt x="4112887" y="240105"/>
                  </a:cubicBezTo>
                  <a:close/>
                  <a:moveTo>
                    <a:pt x="4032786" y="221087"/>
                  </a:moveTo>
                  <a:cubicBezTo>
                    <a:pt x="4034803" y="220799"/>
                    <a:pt x="4036243" y="221951"/>
                    <a:pt x="4037108" y="223968"/>
                  </a:cubicBezTo>
                  <a:cubicBezTo>
                    <a:pt x="4036531" y="227138"/>
                    <a:pt x="4034226" y="228290"/>
                    <a:pt x="4031633" y="229155"/>
                  </a:cubicBezTo>
                  <a:cubicBezTo>
                    <a:pt x="4029328" y="230019"/>
                    <a:pt x="4027311" y="229155"/>
                    <a:pt x="4027023" y="226850"/>
                  </a:cubicBezTo>
                  <a:cubicBezTo>
                    <a:pt x="4026735" y="223104"/>
                    <a:pt x="4029616" y="221663"/>
                    <a:pt x="4032786" y="221087"/>
                  </a:cubicBezTo>
                  <a:close/>
                  <a:moveTo>
                    <a:pt x="4146600" y="215613"/>
                  </a:moveTo>
                  <a:cubicBezTo>
                    <a:pt x="4145448" y="219359"/>
                    <a:pt x="4143719" y="222240"/>
                    <a:pt x="4141702" y="221664"/>
                  </a:cubicBezTo>
                  <a:cubicBezTo>
                    <a:pt x="4137091" y="220511"/>
                    <a:pt x="4140837" y="218494"/>
                    <a:pt x="4142278" y="217342"/>
                  </a:cubicBezTo>
                  <a:cubicBezTo>
                    <a:pt x="4142854" y="216766"/>
                    <a:pt x="4144295" y="216477"/>
                    <a:pt x="4146600" y="215613"/>
                  </a:cubicBezTo>
                  <a:close/>
                  <a:moveTo>
                    <a:pt x="4121532" y="210138"/>
                  </a:moveTo>
                  <a:cubicBezTo>
                    <a:pt x="4126142" y="212443"/>
                    <a:pt x="4122108" y="216189"/>
                    <a:pt x="4121532" y="219359"/>
                  </a:cubicBezTo>
                  <a:cubicBezTo>
                    <a:pt x="4119803" y="227426"/>
                    <a:pt x="4114329" y="230884"/>
                    <a:pt x="4107125" y="233189"/>
                  </a:cubicBezTo>
                  <a:cubicBezTo>
                    <a:pt x="4087820" y="238952"/>
                    <a:pt x="4068803" y="246155"/>
                    <a:pt x="4049210" y="250766"/>
                  </a:cubicBezTo>
                  <a:cubicBezTo>
                    <a:pt x="4032497" y="254799"/>
                    <a:pt x="4015498" y="259986"/>
                    <a:pt x="3998786" y="262867"/>
                  </a:cubicBezTo>
                  <a:cubicBezTo>
                    <a:pt x="3961616" y="268918"/>
                    <a:pt x="3928480" y="286783"/>
                    <a:pt x="3891887" y="293698"/>
                  </a:cubicBezTo>
                  <a:cubicBezTo>
                    <a:pt x="3888717" y="294274"/>
                    <a:pt x="3885836" y="295139"/>
                    <a:pt x="3882666" y="293410"/>
                  </a:cubicBezTo>
                  <a:cubicBezTo>
                    <a:pt x="3893039" y="290240"/>
                    <a:pt x="3901107" y="283325"/>
                    <a:pt x="3912344" y="281020"/>
                  </a:cubicBezTo>
                  <a:cubicBezTo>
                    <a:pt x="3925310" y="278139"/>
                    <a:pt x="3938853" y="274105"/>
                    <a:pt x="3950955" y="267766"/>
                  </a:cubicBezTo>
                  <a:cubicBezTo>
                    <a:pt x="3967667" y="259121"/>
                    <a:pt x="3984091" y="252206"/>
                    <a:pt x="4003396" y="253071"/>
                  </a:cubicBezTo>
                  <a:cubicBezTo>
                    <a:pt x="4007718" y="253359"/>
                    <a:pt x="4011464" y="250766"/>
                    <a:pt x="4015209" y="248460"/>
                  </a:cubicBezTo>
                  <a:cubicBezTo>
                    <a:pt x="4027023" y="241257"/>
                    <a:pt x="4038549" y="232325"/>
                    <a:pt x="4054108" y="237511"/>
                  </a:cubicBezTo>
                  <a:cubicBezTo>
                    <a:pt x="4056413" y="238376"/>
                    <a:pt x="4060159" y="236647"/>
                    <a:pt x="4063040" y="235206"/>
                  </a:cubicBezTo>
                  <a:cubicBezTo>
                    <a:pt x="4078888" y="227138"/>
                    <a:pt x="4098193" y="225409"/>
                    <a:pt x="4110871" y="211291"/>
                  </a:cubicBezTo>
                  <a:cubicBezTo>
                    <a:pt x="4114040" y="207545"/>
                    <a:pt x="4118363" y="208409"/>
                    <a:pt x="4121532" y="210138"/>
                  </a:cubicBezTo>
                  <a:close/>
                  <a:moveTo>
                    <a:pt x="4164464" y="202646"/>
                  </a:moveTo>
                  <a:cubicBezTo>
                    <a:pt x="4167922" y="202934"/>
                    <a:pt x="4170515" y="204663"/>
                    <a:pt x="4171667" y="208121"/>
                  </a:cubicBezTo>
                  <a:cubicBezTo>
                    <a:pt x="4169939" y="211866"/>
                    <a:pt x="4166193" y="212443"/>
                    <a:pt x="4163023" y="213019"/>
                  </a:cubicBezTo>
                  <a:cubicBezTo>
                    <a:pt x="4159566" y="213595"/>
                    <a:pt x="4159854" y="210426"/>
                    <a:pt x="4159854" y="207832"/>
                  </a:cubicBezTo>
                  <a:cubicBezTo>
                    <a:pt x="4159854" y="204951"/>
                    <a:pt x="4161006" y="202358"/>
                    <a:pt x="4164464" y="202646"/>
                  </a:cubicBezTo>
                  <a:close/>
                  <a:moveTo>
                    <a:pt x="4214312" y="191985"/>
                  </a:moveTo>
                  <a:cubicBezTo>
                    <a:pt x="4203651" y="202646"/>
                    <a:pt x="4192702" y="205239"/>
                    <a:pt x="4180888" y="205527"/>
                  </a:cubicBezTo>
                  <a:cubicBezTo>
                    <a:pt x="4191837" y="202070"/>
                    <a:pt x="4199617" y="191697"/>
                    <a:pt x="4214312" y="191985"/>
                  </a:cubicBezTo>
                  <a:close/>
                  <a:moveTo>
                    <a:pt x="4103667" y="189392"/>
                  </a:moveTo>
                  <a:cubicBezTo>
                    <a:pt x="4104820" y="190545"/>
                    <a:pt x="4106261" y="191121"/>
                    <a:pt x="4106261" y="191697"/>
                  </a:cubicBezTo>
                  <a:cubicBezTo>
                    <a:pt x="4106261" y="194002"/>
                    <a:pt x="4104820" y="195443"/>
                    <a:pt x="4102803" y="195731"/>
                  </a:cubicBezTo>
                  <a:cubicBezTo>
                    <a:pt x="4101074" y="196019"/>
                    <a:pt x="4099057" y="194867"/>
                    <a:pt x="4099633" y="193426"/>
                  </a:cubicBezTo>
                  <a:cubicBezTo>
                    <a:pt x="4100210" y="191697"/>
                    <a:pt x="4102227" y="190833"/>
                    <a:pt x="4103667" y="189392"/>
                  </a:cubicBezTo>
                  <a:close/>
                  <a:moveTo>
                    <a:pt x="4231311" y="182765"/>
                  </a:moveTo>
                  <a:cubicBezTo>
                    <a:pt x="4229871" y="187663"/>
                    <a:pt x="4228430" y="191409"/>
                    <a:pt x="4223532" y="192274"/>
                  </a:cubicBezTo>
                  <a:cubicBezTo>
                    <a:pt x="4222956" y="192274"/>
                    <a:pt x="4221803" y="190545"/>
                    <a:pt x="4221803" y="189968"/>
                  </a:cubicBezTo>
                  <a:cubicBezTo>
                    <a:pt x="4222091" y="184494"/>
                    <a:pt x="4225549" y="183053"/>
                    <a:pt x="4231311" y="182765"/>
                  </a:cubicBezTo>
                  <a:close/>
                  <a:moveTo>
                    <a:pt x="4324813" y="148693"/>
                  </a:moveTo>
                  <a:cubicBezTo>
                    <a:pt x="4325965" y="147757"/>
                    <a:pt x="4327262" y="147757"/>
                    <a:pt x="4328991" y="150206"/>
                  </a:cubicBezTo>
                  <a:cubicBezTo>
                    <a:pt x="4331872" y="154528"/>
                    <a:pt x="4329567" y="158273"/>
                    <a:pt x="4324093" y="159714"/>
                  </a:cubicBezTo>
                  <a:cubicBezTo>
                    <a:pt x="4322652" y="160002"/>
                    <a:pt x="4321499" y="161155"/>
                    <a:pt x="4320059" y="161731"/>
                  </a:cubicBezTo>
                  <a:cubicBezTo>
                    <a:pt x="4321499" y="163172"/>
                    <a:pt x="4323228" y="164324"/>
                    <a:pt x="4324669" y="165765"/>
                  </a:cubicBezTo>
                  <a:cubicBezTo>
                    <a:pt x="4326109" y="166629"/>
                    <a:pt x="4327838" y="167782"/>
                    <a:pt x="4329279" y="168646"/>
                  </a:cubicBezTo>
                  <a:cubicBezTo>
                    <a:pt x="4330143" y="166341"/>
                    <a:pt x="4332160" y="166341"/>
                    <a:pt x="4333889" y="165765"/>
                  </a:cubicBezTo>
                  <a:cubicBezTo>
                    <a:pt x="4335618" y="165189"/>
                    <a:pt x="4337347" y="164036"/>
                    <a:pt x="4339076" y="164036"/>
                  </a:cubicBezTo>
                  <a:cubicBezTo>
                    <a:pt x="4341093" y="163748"/>
                    <a:pt x="4344550" y="162884"/>
                    <a:pt x="4344838" y="165477"/>
                  </a:cubicBezTo>
                  <a:cubicBezTo>
                    <a:pt x="4345126" y="169511"/>
                    <a:pt x="4341381" y="168358"/>
                    <a:pt x="4338788" y="168646"/>
                  </a:cubicBezTo>
                  <a:cubicBezTo>
                    <a:pt x="4335906" y="169511"/>
                    <a:pt x="4332737" y="171816"/>
                    <a:pt x="4329279" y="170663"/>
                  </a:cubicBezTo>
                  <a:cubicBezTo>
                    <a:pt x="4309686" y="174697"/>
                    <a:pt x="4290957" y="181324"/>
                    <a:pt x="4271940" y="187375"/>
                  </a:cubicBezTo>
                  <a:cubicBezTo>
                    <a:pt x="4254363" y="192850"/>
                    <a:pt x="4237651" y="200053"/>
                    <a:pt x="4220363" y="206392"/>
                  </a:cubicBezTo>
                  <a:cubicBezTo>
                    <a:pt x="4211143" y="209850"/>
                    <a:pt x="4202498" y="216189"/>
                    <a:pt x="4192126" y="216477"/>
                  </a:cubicBezTo>
                  <a:cubicBezTo>
                    <a:pt x="4191261" y="216765"/>
                    <a:pt x="4190685" y="216765"/>
                    <a:pt x="4190397" y="216765"/>
                  </a:cubicBezTo>
                  <a:cubicBezTo>
                    <a:pt x="4183481" y="218782"/>
                    <a:pt x="4178295" y="225986"/>
                    <a:pt x="4169939" y="223104"/>
                  </a:cubicBezTo>
                  <a:cubicBezTo>
                    <a:pt x="4165617" y="221087"/>
                    <a:pt x="4162159" y="223393"/>
                    <a:pt x="4158702" y="225121"/>
                  </a:cubicBezTo>
                  <a:cubicBezTo>
                    <a:pt x="4156108" y="226274"/>
                    <a:pt x="4152651" y="228291"/>
                    <a:pt x="4151786" y="225986"/>
                  </a:cubicBezTo>
                  <a:cubicBezTo>
                    <a:pt x="4150346" y="222240"/>
                    <a:pt x="4153804" y="220511"/>
                    <a:pt x="4157261" y="219935"/>
                  </a:cubicBezTo>
                  <a:cubicBezTo>
                    <a:pt x="4158990" y="219647"/>
                    <a:pt x="4161007" y="219359"/>
                    <a:pt x="4163024" y="219070"/>
                  </a:cubicBezTo>
                  <a:cubicBezTo>
                    <a:pt x="4171092" y="214172"/>
                    <a:pt x="4180312" y="214748"/>
                    <a:pt x="4189244" y="214748"/>
                  </a:cubicBezTo>
                  <a:cubicBezTo>
                    <a:pt x="4204804" y="206392"/>
                    <a:pt x="4220075" y="198036"/>
                    <a:pt x="4236787" y="191986"/>
                  </a:cubicBezTo>
                  <a:cubicBezTo>
                    <a:pt x="4237363" y="191697"/>
                    <a:pt x="4237651" y="191697"/>
                    <a:pt x="4237940" y="191409"/>
                  </a:cubicBezTo>
                  <a:cubicBezTo>
                    <a:pt x="4243126" y="186223"/>
                    <a:pt x="4248889" y="183341"/>
                    <a:pt x="4256957" y="184782"/>
                  </a:cubicBezTo>
                  <a:cubicBezTo>
                    <a:pt x="4260414" y="185358"/>
                    <a:pt x="4266753" y="184206"/>
                    <a:pt x="4266177" y="175850"/>
                  </a:cubicBezTo>
                  <a:cubicBezTo>
                    <a:pt x="4265889" y="168935"/>
                    <a:pt x="4288076" y="161155"/>
                    <a:pt x="4295279" y="165765"/>
                  </a:cubicBezTo>
                  <a:cubicBezTo>
                    <a:pt x="4300754" y="169511"/>
                    <a:pt x="4304787" y="167782"/>
                    <a:pt x="4309686" y="166053"/>
                  </a:cubicBezTo>
                  <a:cubicBezTo>
                    <a:pt x="4304787" y="158273"/>
                    <a:pt x="4307093" y="154528"/>
                    <a:pt x="4316025" y="154240"/>
                  </a:cubicBezTo>
                  <a:cubicBezTo>
                    <a:pt x="4318042" y="154240"/>
                    <a:pt x="4320347" y="153951"/>
                    <a:pt x="4321499" y="152799"/>
                  </a:cubicBezTo>
                  <a:cubicBezTo>
                    <a:pt x="4322652" y="151503"/>
                    <a:pt x="4323661" y="149630"/>
                    <a:pt x="4324813" y="148693"/>
                  </a:cubicBezTo>
                  <a:close/>
                  <a:moveTo>
                    <a:pt x="4317753" y="130900"/>
                  </a:moveTo>
                  <a:cubicBezTo>
                    <a:pt x="4316024" y="133493"/>
                    <a:pt x="4314007" y="134357"/>
                    <a:pt x="4311702" y="134069"/>
                  </a:cubicBezTo>
                  <a:cubicBezTo>
                    <a:pt x="4311414" y="134069"/>
                    <a:pt x="4310838" y="132629"/>
                    <a:pt x="4310838" y="132340"/>
                  </a:cubicBezTo>
                  <a:cubicBezTo>
                    <a:pt x="4312279" y="129747"/>
                    <a:pt x="4314584" y="130035"/>
                    <a:pt x="4317753" y="130900"/>
                  </a:cubicBezTo>
                  <a:close/>
                  <a:moveTo>
                    <a:pt x="4382295" y="130036"/>
                  </a:moveTo>
                  <a:cubicBezTo>
                    <a:pt x="4385753" y="131476"/>
                    <a:pt x="4392668" y="127730"/>
                    <a:pt x="4392092" y="133493"/>
                  </a:cubicBezTo>
                  <a:cubicBezTo>
                    <a:pt x="4391228" y="139544"/>
                    <a:pt x="4384889" y="134358"/>
                    <a:pt x="4381143" y="134934"/>
                  </a:cubicBezTo>
                  <a:cubicBezTo>
                    <a:pt x="4376245" y="140985"/>
                    <a:pt x="4368753" y="138680"/>
                    <a:pt x="4362414" y="140408"/>
                  </a:cubicBezTo>
                  <a:cubicBezTo>
                    <a:pt x="4357804" y="143290"/>
                    <a:pt x="4353194" y="146459"/>
                    <a:pt x="4348583" y="149053"/>
                  </a:cubicBezTo>
                  <a:cubicBezTo>
                    <a:pt x="4347143" y="149917"/>
                    <a:pt x="4344549" y="151070"/>
                    <a:pt x="4343685" y="148476"/>
                  </a:cubicBezTo>
                  <a:cubicBezTo>
                    <a:pt x="4343109" y="146747"/>
                    <a:pt x="4343685" y="143578"/>
                    <a:pt x="4344549" y="143002"/>
                  </a:cubicBezTo>
                  <a:cubicBezTo>
                    <a:pt x="4350024" y="140120"/>
                    <a:pt x="4354634" y="133493"/>
                    <a:pt x="4362414" y="137239"/>
                  </a:cubicBezTo>
                  <a:cubicBezTo>
                    <a:pt x="4368753" y="137527"/>
                    <a:pt x="4371634" y="128595"/>
                    <a:pt x="4378838" y="130612"/>
                  </a:cubicBezTo>
                  <a:cubicBezTo>
                    <a:pt x="4379990" y="130324"/>
                    <a:pt x="4381431" y="129747"/>
                    <a:pt x="4382295" y="130036"/>
                  </a:cubicBezTo>
                  <a:close/>
                  <a:moveTo>
                    <a:pt x="4679654" y="54760"/>
                  </a:moveTo>
                  <a:cubicBezTo>
                    <a:pt x="4681382" y="54184"/>
                    <a:pt x="4683399" y="54400"/>
                    <a:pt x="4686280" y="55985"/>
                  </a:cubicBezTo>
                  <a:cubicBezTo>
                    <a:pt x="4682247" y="58578"/>
                    <a:pt x="4679942" y="61171"/>
                    <a:pt x="4674755" y="58290"/>
                  </a:cubicBezTo>
                  <a:cubicBezTo>
                    <a:pt x="4676484" y="56705"/>
                    <a:pt x="4677925" y="55336"/>
                    <a:pt x="4679654" y="54760"/>
                  </a:cubicBezTo>
                  <a:close/>
                  <a:moveTo>
                    <a:pt x="4777332" y="30340"/>
                  </a:moveTo>
                  <a:cubicBezTo>
                    <a:pt x="4779061" y="30917"/>
                    <a:pt x="4777909" y="32357"/>
                    <a:pt x="4777332" y="33222"/>
                  </a:cubicBezTo>
                  <a:cubicBezTo>
                    <a:pt x="4774739" y="36679"/>
                    <a:pt x="4771570" y="34374"/>
                    <a:pt x="4767536" y="34086"/>
                  </a:cubicBezTo>
                  <a:cubicBezTo>
                    <a:pt x="4770705" y="30628"/>
                    <a:pt x="4773587" y="28611"/>
                    <a:pt x="4777332" y="30340"/>
                  </a:cubicBezTo>
                  <a:close/>
                  <a:moveTo>
                    <a:pt x="4838993" y="14492"/>
                  </a:moveTo>
                  <a:cubicBezTo>
                    <a:pt x="4840434" y="14204"/>
                    <a:pt x="4841010" y="15645"/>
                    <a:pt x="4840434" y="16509"/>
                  </a:cubicBezTo>
                  <a:cubicBezTo>
                    <a:pt x="4839570" y="17662"/>
                    <a:pt x="4838129" y="18526"/>
                    <a:pt x="4836976" y="18815"/>
                  </a:cubicBezTo>
                  <a:cubicBezTo>
                    <a:pt x="4836688" y="19103"/>
                    <a:pt x="4835824" y="17662"/>
                    <a:pt x="4834383" y="16221"/>
                  </a:cubicBezTo>
                  <a:cubicBezTo>
                    <a:pt x="4836400" y="15645"/>
                    <a:pt x="4837552" y="14781"/>
                    <a:pt x="4838993" y="14492"/>
                  </a:cubicBezTo>
                  <a:close/>
                  <a:moveTo>
                    <a:pt x="4887978" y="85"/>
                  </a:moveTo>
                  <a:cubicBezTo>
                    <a:pt x="4885673" y="2390"/>
                    <a:pt x="4883656" y="4696"/>
                    <a:pt x="4881639" y="6136"/>
                  </a:cubicBezTo>
                  <a:lnTo>
                    <a:pt x="4893164" y="2102"/>
                  </a:lnTo>
                  <a:cubicBezTo>
                    <a:pt x="4887690" y="4984"/>
                    <a:pt x="4883079" y="8729"/>
                    <a:pt x="4878757" y="12763"/>
                  </a:cubicBezTo>
                  <a:cubicBezTo>
                    <a:pt x="4866367" y="24865"/>
                    <a:pt x="4851384" y="32933"/>
                    <a:pt x="4836689" y="41289"/>
                  </a:cubicBezTo>
                  <a:cubicBezTo>
                    <a:pt x="4829774" y="45323"/>
                    <a:pt x="4826893" y="52526"/>
                    <a:pt x="4821994" y="58001"/>
                  </a:cubicBezTo>
                  <a:cubicBezTo>
                    <a:pt x="4818537" y="61747"/>
                    <a:pt x="4815367" y="64628"/>
                    <a:pt x="4811045" y="66357"/>
                  </a:cubicBezTo>
                  <a:cubicBezTo>
                    <a:pt x="4810469" y="67221"/>
                    <a:pt x="4809892" y="68374"/>
                    <a:pt x="4809316" y="69238"/>
                  </a:cubicBezTo>
                  <a:cubicBezTo>
                    <a:pt x="4799808" y="77306"/>
                    <a:pt x="4793757" y="89984"/>
                    <a:pt x="4778197" y="89408"/>
                  </a:cubicBezTo>
                  <a:cubicBezTo>
                    <a:pt x="4775028" y="89408"/>
                    <a:pt x="4771858" y="93442"/>
                    <a:pt x="4768689" y="95459"/>
                  </a:cubicBezTo>
                  <a:cubicBezTo>
                    <a:pt x="4767248" y="96323"/>
                    <a:pt x="4765807" y="96899"/>
                    <a:pt x="4764367" y="97476"/>
                  </a:cubicBezTo>
                  <a:cubicBezTo>
                    <a:pt x="4765519" y="100933"/>
                    <a:pt x="4768113" y="104391"/>
                    <a:pt x="4762350" y="106408"/>
                  </a:cubicBezTo>
                  <a:cubicBezTo>
                    <a:pt x="4757163" y="108425"/>
                    <a:pt x="4751977" y="111018"/>
                    <a:pt x="4746790" y="113323"/>
                  </a:cubicBezTo>
                  <a:cubicBezTo>
                    <a:pt x="4745926" y="121391"/>
                    <a:pt x="4741892" y="128018"/>
                    <a:pt x="4734112" y="130035"/>
                  </a:cubicBezTo>
                  <a:cubicBezTo>
                    <a:pt x="4717977" y="134069"/>
                    <a:pt x="4709909" y="147900"/>
                    <a:pt x="4698671" y="157696"/>
                  </a:cubicBezTo>
                  <a:cubicBezTo>
                    <a:pt x="4692909" y="162595"/>
                    <a:pt x="4685705" y="165764"/>
                    <a:pt x="4680231" y="170951"/>
                  </a:cubicBezTo>
                  <a:cubicBezTo>
                    <a:pt x="4676485" y="174408"/>
                    <a:pt x="4670722" y="177866"/>
                    <a:pt x="4676485" y="183053"/>
                  </a:cubicBezTo>
                  <a:cubicBezTo>
                    <a:pt x="4680807" y="187086"/>
                    <a:pt x="4683977" y="184493"/>
                    <a:pt x="4688587" y="179883"/>
                  </a:cubicBezTo>
                  <a:cubicBezTo>
                    <a:pt x="4695790" y="172391"/>
                    <a:pt x="4704722" y="160290"/>
                    <a:pt x="4711638" y="160002"/>
                  </a:cubicBezTo>
                  <a:cubicBezTo>
                    <a:pt x="4723739" y="159137"/>
                    <a:pt x="4726333" y="149629"/>
                    <a:pt x="4733248" y="146747"/>
                  </a:cubicBezTo>
                  <a:cubicBezTo>
                    <a:pt x="4750824" y="139256"/>
                    <a:pt x="4761485" y="123696"/>
                    <a:pt x="4777621" y="114764"/>
                  </a:cubicBezTo>
                  <a:cubicBezTo>
                    <a:pt x="4799808" y="102662"/>
                    <a:pt x="4819977" y="86815"/>
                    <a:pt x="4841011" y="72696"/>
                  </a:cubicBezTo>
                  <a:cubicBezTo>
                    <a:pt x="4834096" y="62899"/>
                    <a:pt x="4842740" y="63476"/>
                    <a:pt x="4847926" y="60018"/>
                  </a:cubicBezTo>
                  <a:cubicBezTo>
                    <a:pt x="4849944" y="66645"/>
                    <a:pt x="4845045" y="68374"/>
                    <a:pt x="4843604" y="71543"/>
                  </a:cubicBezTo>
                  <a:cubicBezTo>
                    <a:pt x="4856859" y="68662"/>
                    <a:pt x="4866367" y="59442"/>
                    <a:pt x="4875011" y="49933"/>
                  </a:cubicBezTo>
                  <a:cubicBezTo>
                    <a:pt x="4878757" y="45899"/>
                    <a:pt x="4880774" y="40136"/>
                    <a:pt x="4887401" y="41289"/>
                  </a:cubicBezTo>
                  <a:cubicBezTo>
                    <a:pt x="4890283" y="41577"/>
                    <a:pt x="4893452" y="36967"/>
                    <a:pt x="4895469" y="41289"/>
                  </a:cubicBezTo>
                  <a:cubicBezTo>
                    <a:pt x="4896910" y="44458"/>
                    <a:pt x="4894028" y="46187"/>
                    <a:pt x="4892012" y="48204"/>
                  </a:cubicBezTo>
                  <a:cubicBezTo>
                    <a:pt x="4890571" y="49357"/>
                    <a:pt x="4888842" y="51086"/>
                    <a:pt x="4891147" y="52814"/>
                  </a:cubicBezTo>
                  <a:cubicBezTo>
                    <a:pt x="4893452" y="54543"/>
                    <a:pt x="4895758" y="53967"/>
                    <a:pt x="4896910" y="51374"/>
                  </a:cubicBezTo>
                  <a:cubicBezTo>
                    <a:pt x="4898927" y="46764"/>
                    <a:pt x="4902384" y="43018"/>
                    <a:pt x="4901808" y="37255"/>
                  </a:cubicBezTo>
                  <a:cubicBezTo>
                    <a:pt x="4901232" y="32069"/>
                    <a:pt x="4902673" y="26306"/>
                    <a:pt x="4910452" y="26882"/>
                  </a:cubicBezTo>
                  <a:cubicBezTo>
                    <a:pt x="4915063" y="24865"/>
                    <a:pt x="4919097" y="23424"/>
                    <a:pt x="4917944" y="31204"/>
                  </a:cubicBezTo>
                  <a:cubicBezTo>
                    <a:pt x="4923131" y="35814"/>
                    <a:pt x="4922554" y="38408"/>
                    <a:pt x="4915639" y="39848"/>
                  </a:cubicBezTo>
                  <a:cubicBezTo>
                    <a:pt x="4920249" y="43018"/>
                    <a:pt x="4915063" y="49645"/>
                    <a:pt x="4919961" y="52526"/>
                  </a:cubicBezTo>
                  <a:cubicBezTo>
                    <a:pt x="4926588" y="53679"/>
                    <a:pt x="4932639" y="54543"/>
                    <a:pt x="4924571" y="62611"/>
                  </a:cubicBezTo>
                  <a:cubicBezTo>
                    <a:pt x="4921401" y="65781"/>
                    <a:pt x="4919673" y="70391"/>
                    <a:pt x="4917368" y="74425"/>
                  </a:cubicBezTo>
                  <a:cubicBezTo>
                    <a:pt x="4922266" y="78747"/>
                    <a:pt x="4921401" y="86238"/>
                    <a:pt x="4925435" y="91137"/>
                  </a:cubicBezTo>
                  <a:cubicBezTo>
                    <a:pt x="4931486" y="92866"/>
                    <a:pt x="4937826" y="92866"/>
                    <a:pt x="4931775" y="102662"/>
                  </a:cubicBezTo>
                  <a:cubicBezTo>
                    <a:pt x="4929181" y="106696"/>
                    <a:pt x="4932351" y="114188"/>
                    <a:pt x="4932639" y="120239"/>
                  </a:cubicBezTo>
                  <a:cubicBezTo>
                    <a:pt x="4932927" y="122832"/>
                    <a:pt x="4934944" y="125425"/>
                    <a:pt x="4931775" y="128018"/>
                  </a:cubicBezTo>
                  <a:cubicBezTo>
                    <a:pt x="4930334" y="129171"/>
                    <a:pt x="4926012" y="132340"/>
                    <a:pt x="4929758" y="135798"/>
                  </a:cubicBezTo>
                  <a:cubicBezTo>
                    <a:pt x="4932351" y="138391"/>
                    <a:pt x="4934656" y="135222"/>
                    <a:pt x="4937249" y="135510"/>
                  </a:cubicBezTo>
                  <a:cubicBezTo>
                    <a:pt x="4941283" y="135798"/>
                    <a:pt x="4943876" y="127730"/>
                    <a:pt x="4948486" y="133781"/>
                  </a:cubicBezTo>
                  <a:cubicBezTo>
                    <a:pt x="4952520" y="139256"/>
                    <a:pt x="4953385" y="145307"/>
                    <a:pt x="4949639" y="151646"/>
                  </a:cubicBezTo>
                  <a:cubicBezTo>
                    <a:pt x="4947046" y="155391"/>
                    <a:pt x="4945029" y="159425"/>
                    <a:pt x="4942724" y="163459"/>
                  </a:cubicBezTo>
                  <a:cubicBezTo>
                    <a:pt x="4943588" y="166629"/>
                    <a:pt x="4945893" y="167205"/>
                    <a:pt x="4948775" y="166341"/>
                  </a:cubicBezTo>
                  <a:cubicBezTo>
                    <a:pt x="4951944" y="165764"/>
                    <a:pt x="4955690" y="160866"/>
                    <a:pt x="4958283" y="165764"/>
                  </a:cubicBezTo>
                  <a:cubicBezTo>
                    <a:pt x="4959724" y="168358"/>
                    <a:pt x="4955114" y="168934"/>
                    <a:pt x="4953385" y="167493"/>
                  </a:cubicBezTo>
                  <a:cubicBezTo>
                    <a:pt x="4953097" y="169798"/>
                    <a:pt x="4957419" y="171527"/>
                    <a:pt x="4954537" y="174697"/>
                  </a:cubicBezTo>
                  <a:cubicBezTo>
                    <a:pt x="4946470" y="183341"/>
                    <a:pt x="4938402" y="192273"/>
                    <a:pt x="4930622" y="201205"/>
                  </a:cubicBezTo>
                  <a:cubicBezTo>
                    <a:pt x="4927164" y="204951"/>
                    <a:pt x="4917656" y="208697"/>
                    <a:pt x="4929469" y="214460"/>
                  </a:cubicBezTo>
                  <a:cubicBezTo>
                    <a:pt x="4931198" y="215324"/>
                    <a:pt x="4933792" y="220222"/>
                    <a:pt x="4929758" y="223392"/>
                  </a:cubicBezTo>
                  <a:cubicBezTo>
                    <a:pt x="4919673" y="230883"/>
                    <a:pt x="4915351" y="242697"/>
                    <a:pt x="4909300" y="252782"/>
                  </a:cubicBezTo>
                  <a:cubicBezTo>
                    <a:pt x="4904978" y="259985"/>
                    <a:pt x="4896046" y="259985"/>
                    <a:pt x="4891724" y="266324"/>
                  </a:cubicBezTo>
                  <a:cubicBezTo>
                    <a:pt x="4892012" y="267189"/>
                    <a:pt x="4892300" y="267765"/>
                    <a:pt x="4892588" y="268629"/>
                  </a:cubicBezTo>
                  <a:cubicBezTo>
                    <a:pt x="4898350" y="268341"/>
                    <a:pt x="4906418" y="265172"/>
                    <a:pt x="4909300" y="270358"/>
                  </a:cubicBezTo>
                  <a:cubicBezTo>
                    <a:pt x="4911605" y="274392"/>
                    <a:pt x="4902096" y="274392"/>
                    <a:pt x="4898927" y="278426"/>
                  </a:cubicBezTo>
                  <a:cubicBezTo>
                    <a:pt x="4896910" y="281019"/>
                    <a:pt x="4897486" y="283324"/>
                    <a:pt x="4896334" y="285341"/>
                  </a:cubicBezTo>
                  <a:cubicBezTo>
                    <a:pt x="4898350" y="289375"/>
                    <a:pt x="4896334" y="293409"/>
                    <a:pt x="4898927" y="298308"/>
                  </a:cubicBezTo>
                  <a:cubicBezTo>
                    <a:pt x="4902961" y="305799"/>
                    <a:pt x="4892876" y="301765"/>
                    <a:pt x="4890283" y="304935"/>
                  </a:cubicBezTo>
                  <a:cubicBezTo>
                    <a:pt x="4891147" y="308680"/>
                    <a:pt x="4885096" y="307528"/>
                    <a:pt x="4886249" y="310409"/>
                  </a:cubicBezTo>
                  <a:cubicBezTo>
                    <a:pt x="4887690" y="314155"/>
                    <a:pt x="4890283" y="313291"/>
                    <a:pt x="4893452" y="311562"/>
                  </a:cubicBezTo>
                  <a:cubicBezTo>
                    <a:pt x="4896046" y="310121"/>
                    <a:pt x="4894893" y="314155"/>
                    <a:pt x="4896046" y="315308"/>
                  </a:cubicBezTo>
                  <a:cubicBezTo>
                    <a:pt x="4899791" y="314155"/>
                    <a:pt x="4903537" y="312714"/>
                    <a:pt x="4906707" y="316460"/>
                  </a:cubicBezTo>
                  <a:cubicBezTo>
                    <a:pt x="4909588" y="315596"/>
                    <a:pt x="4913046" y="315884"/>
                    <a:pt x="4910452" y="319630"/>
                  </a:cubicBezTo>
                  <a:cubicBezTo>
                    <a:pt x="4906418" y="325392"/>
                    <a:pt x="4902961" y="332308"/>
                    <a:pt x="4894893" y="333748"/>
                  </a:cubicBezTo>
                  <a:cubicBezTo>
                    <a:pt x="4889130" y="334901"/>
                    <a:pt x="4887401" y="339511"/>
                    <a:pt x="4888266" y="343833"/>
                  </a:cubicBezTo>
                  <a:cubicBezTo>
                    <a:pt x="4889130" y="349308"/>
                    <a:pt x="4893740" y="346138"/>
                    <a:pt x="4896622" y="345274"/>
                  </a:cubicBezTo>
                  <a:cubicBezTo>
                    <a:pt x="4901232" y="343833"/>
                    <a:pt x="4904690" y="347003"/>
                    <a:pt x="4909300" y="346715"/>
                  </a:cubicBezTo>
                  <a:cubicBezTo>
                    <a:pt x="4904402" y="351901"/>
                    <a:pt x="4898639" y="355647"/>
                    <a:pt x="4897486" y="362850"/>
                  </a:cubicBezTo>
                  <a:cubicBezTo>
                    <a:pt x="4898062" y="366884"/>
                    <a:pt x="4892300" y="366308"/>
                    <a:pt x="4892300" y="369766"/>
                  </a:cubicBezTo>
                  <a:cubicBezTo>
                    <a:pt x="4896910" y="373799"/>
                    <a:pt x="4893740" y="376105"/>
                    <a:pt x="4890571" y="378986"/>
                  </a:cubicBezTo>
                  <a:cubicBezTo>
                    <a:pt x="4887690" y="381867"/>
                    <a:pt x="4884808" y="386189"/>
                    <a:pt x="4887113" y="389647"/>
                  </a:cubicBezTo>
                  <a:cubicBezTo>
                    <a:pt x="4890283" y="394545"/>
                    <a:pt x="4892588" y="387918"/>
                    <a:pt x="4895469" y="387630"/>
                  </a:cubicBezTo>
                  <a:cubicBezTo>
                    <a:pt x="4898639" y="387630"/>
                    <a:pt x="4902384" y="384461"/>
                    <a:pt x="4904978" y="388783"/>
                  </a:cubicBezTo>
                  <a:cubicBezTo>
                    <a:pt x="4905266" y="389071"/>
                    <a:pt x="4905266" y="389647"/>
                    <a:pt x="4904978" y="389935"/>
                  </a:cubicBezTo>
                  <a:cubicBezTo>
                    <a:pt x="4904690" y="390223"/>
                    <a:pt x="4904402" y="390511"/>
                    <a:pt x="4904113" y="390800"/>
                  </a:cubicBezTo>
                  <a:cubicBezTo>
                    <a:pt x="4906995" y="397427"/>
                    <a:pt x="4909876" y="404054"/>
                    <a:pt x="4900080" y="407512"/>
                  </a:cubicBezTo>
                  <a:cubicBezTo>
                    <a:pt x="4895758" y="412698"/>
                    <a:pt x="4887690" y="408088"/>
                    <a:pt x="4883079" y="413851"/>
                  </a:cubicBezTo>
                  <a:cubicBezTo>
                    <a:pt x="4881062" y="416156"/>
                    <a:pt x="4879333" y="418461"/>
                    <a:pt x="4878181" y="421054"/>
                  </a:cubicBezTo>
                  <a:cubicBezTo>
                    <a:pt x="4878757" y="423647"/>
                    <a:pt x="4879333" y="426241"/>
                    <a:pt x="4879333" y="428546"/>
                  </a:cubicBezTo>
                  <a:cubicBezTo>
                    <a:pt x="4880198" y="428834"/>
                    <a:pt x="4880774" y="428834"/>
                    <a:pt x="4881062" y="427681"/>
                  </a:cubicBezTo>
                  <a:cubicBezTo>
                    <a:pt x="4883367" y="417885"/>
                    <a:pt x="4892588" y="419901"/>
                    <a:pt x="4898062" y="415868"/>
                  </a:cubicBezTo>
                  <a:cubicBezTo>
                    <a:pt x="4902673" y="412122"/>
                    <a:pt x="4907571" y="409240"/>
                    <a:pt x="4912757" y="406071"/>
                  </a:cubicBezTo>
                  <a:cubicBezTo>
                    <a:pt x="4915927" y="404342"/>
                    <a:pt x="4919097" y="403190"/>
                    <a:pt x="4918520" y="408952"/>
                  </a:cubicBezTo>
                  <a:cubicBezTo>
                    <a:pt x="4916503" y="412986"/>
                    <a:pt x="4914486" y="416732"/>
                    <a:pt x="4912469" y="420766"/>
                  </a:cubicBezTo>
                  <a:cubicBezTo>
                    <a:pt x="4904690" y="431427"/>
                    <a:pt x="4892876" y="437190"/>
                    <a:pt x="4882215" y="443817"/>
                  </a:cubicBezTo>
                  <a:cubicBezTo>
                    <a:pt x="4882791" y="443529"/>
                    <a:pt x="4883367" y="443529"/>
                    <a:pt x="4883944" y="443529"/>
                  </a:cubicBezTo>
                  <a:cubicBezTo>
                    <a:pt x="4887978" y="443817"/>
                    <a:pt x="4890571" y="435749"/>
                    <a:pt x="4895181" y="441800"/>
                  </a:cubicBezTo>
                  <a:cubicBezTo>
                    <a:pt x="4899215" y="447275"/>
                    <a:pt x="4900080" y="453325"/>
                    <a:pt x="4896334" y="459664"/>
                  </a:cubicBezTo>
                  <a:cubicBezTo>
                    <a:pt x="4893740" y="463410"/>
                    <a:pt x="4891724" y="467444"/>
                    <a:pt x="4889418" y="471478"/>
                  </a:cubicBezTo>
                  <a:cubicBezTo>
                    <a:pt x="4890283" y="474648"/>
                    <a:pt x="4892588" y="475224"/>
                    <a:pt x="4895469" y="474359"/>
                  </a:cubicBezTo>
                  <a:cubicBezTo>
                    <a:pt x="4898639" y="473783"/>
                    <a:pt x="4902384" y="468885"/>
                    <a:pt x="4904978" y="473783"/>
                  </a:cubicBezTo>
                  <a:cubicBezTo>
                    <a:pt x="4906418" y="476376"/>
                    <a:pt x="4901808" y="476953"/>
                    <a:pt x="4899503" y="477817"/>
                  </a:cubicBezTo>
                  <a:cubicBezTo>
                    <a:pt x="4899215" y="480122"/>
                    <a:pt x="4903537" y="481851"/>
                    <a:pt x="4900656" y="485021"/>
                  </a:cubicBezTo>
                  <a:cubicBezTo>
                    <a:pt x="4892588" y="493665"/>
                    <a:pt x="4884520" y="502597"/>
                    <a:pt x="4876740" y="511529"/>
                  </a:cubicBezTo>
                  <a:cubicBezTo>
                    <a:pt x="4873283" y="515275"/>
                    <a:pt x="4863774" y="519021"/>
                    <a:pt x="4875588" y="524784"/>
                  </a:cubicBezTo>
                  <a:cubicBezTo>
                    <a:pt x="4877317" y="525648"/>
                    <a:pt x="4879910" y="530546"/>
                    <a:pt x="4875876" y="533716"/>
                  </a:cubicBezTo>
                  <a:cubicBezTo>
                    <a:pt x="4865791" y="541207"/>
                    <a:pt x="4861469" y="553021"/>
                    <a:pt x="4855418" y="563106"/>
                  </a:cubicBezTo>
                  <a:cubicBezTo>
                    <a:pt x="4851096" y="570309"/>
                    <a:pt x="4842164" y="570309"/>
                    <a:pt x="4837842" y="576648"/>
                  </a:cubicBezTo>
                  <a:cubicBezTo>
                    <a:pt x="4838130" y="577513"/>
                    <a:pt x="4838418" y="578089"/>
                    <a:pt x="4838706" y="578953"/>
                  </a:cubicBezTo>
                  <a:cubicBezTo>
                    <a:pt x="4844469" y="578665"/>
                    <a:pt x="4852537" y="575496"/>
                    <a:pt x="4855418" y="580682"/>
                  </a:cubicBezTo>
                  <a:cubicBezTo>
                    <a:pt x="4857723" y="584716"/>
                    <a:pt x="4848215" y="584716"/>
                    <a:pt x="4845045" y="588750"/>
                  </a:cubicBezTo>
                  <a:cubicBezTo>
                    <a:pt x="4843028" y="591343"/>
                    <a:pt x="4843604" y="593648"/>
                    <a:pt x="4842452" y="595665"/>
                  </a:cubicBezTo>
                  <a:cubicBezTo>
                    <a:pt x="4844469" y="599699"/>
                    <a:pt x="4842452" y="603733"/>
                    <a:pt x="4845045" y="608631"/>
                  </a:cubicBezTo>
                  <a:cubicBezTo>
                    <a:pt x="4849079" y="616123"/>
                    <a:pt x="4838994" y="612089"/>
                    <a:pt x="4836401" y="615259"/>
                  </a:cubicBezTo>
                  <a:cubicBezTo>
                    <a:pt x="4837265" y="619004"/>
                    <a:pt x="4831215" y="617852"/>
                    <a:pt x="4832367" y="620733"/>
                  </a:cubicBezTo>
                  <a:cubicBezTo>
                    <a:pt x="4833808" y="624479"/>
                    <a:pt x="4836401" y="623615"/>
                    <a:pt x="4839571" y="621886"/>
                  </a:cubicBezTo>
                  <a:cubicBezTo>
                    <a:pt x="4842164" y="620445"/>
                    <a:pt x="4841011" y="624479"/>
                    <a:pt x="4842164" y="625632"/>
                  </a:cubicBezTo>
                  <a:cubicBezTo>
                    <a:pt x="4845910" y="624479"/>
                    <a:pt x="4849656" y="623038"/>
                    <a:pt x="4852825" y="626784"/>
                  </a:cubicBezTo>
                  <a:cubicBezTo>
                    <a:pt x="4855706" y="625920"/>
                    <a:pt x="4859164" y="626208"/>
                    <a:pt x="4856571" y="629954"/>
                  </a:cubicBezTo>
                  <a:cubicBezTo>
                    <a:pt x="4852537" y="635716"/>
                    <a:pt x="4849079" y="642632"/>
                    <a:pt x="4841011" y="644072"/>
                  </a:cubicBezTo>
                  <a:cubicBezTo>
                    <a:pt x="4835249" y="645225"/>
                    <a:pt x="4833520" y="649835"/>
                    <a:pt x="4834384" y="654157"/>
                  </a:cubicBezTo>
                  <a:cubicBezTo>
                    <a:pt x="4835249" y="659632"/>
                    <a:pt x="4839859" y="656462"/>
                    <a:pt x="4842740" y="655598"/>
                  </a:cubicBezTo>
                  <a:cubicBezTo>
                    <a:pt x="4847350" y="654157"/>
                    <a:pt x="4850808" y="657327"/>
                    <a:pt x="4855418" y="657039"/>
                  </a:cubicBezTo>
                  <a:cubicBezTo>
                    <a:pt x="4850520" y="662225"/>
                    <a:pt x="4844757" y="665971"/>
                    <a:pt x="4843604" y="673174"/>
                  </a:cubicBezTo>
                  <a:cubicBezTo>
                    <a:pt x="4844181" y="677208"/>
                    <a:pt x="4838418" y="676632"/>
                    <a:pt x="4838418" y="680090"/>
                  </a:cubicBezTo>
                  <a:cubicBezTo>
                    <a:pt x="4843028" y="684124"/>
                    <a:pt x="4839859" y="686429"/>
                    <a:pt x="4836689" y="689310"/>
                  </a:cubicBezTo>
                  <a:cubicBezTo>
                    <a:pt x="4833808" y="692191"/>
                    <a:pt x="4830927" y="696513"/>
                    <a:pt x="4833232" y="699971"/>
                  </a:cubicBezTo>
                  <a:cubicBezTo>
                    <a:pt x="4836401" y="704869"/>
                    <a:pt x="4838706" y="698242"/>
                    <a:pt x="4841588" y="697954"/>
                  </a:cubicBezTo>
                  <a:cubicBezTo>
                    <a:pt x="4844757" y="697954"/>
                    <a:pt x="4848503" y="694785"/>
                    <a:pt x="4851096" y="699107"/>
                  </a:cubicBezTo>
                  <a:cubicBezTo>
                    <a:pt x="4851384" y="699395"/>
                    <a:pt x="4851384" y="699971"/>
                    <a:pt x="4851096" y="700259"/>
                  </a:cubicBezTo>
                  <a:cubicBezTo>
                    <a:pt x="4850808" y="700547"/>
                    <a:pt x="4850520" y="700835"/>
                    <a:pt x="4850232" y="701124"/>
                  </a:cubicBezTo>
                  <a:cubicBezTo>
                    <a:pt x="4853113" y="707751"/>
                    <a:pt x="4855994" y="714378"/>
                    <a:pt x="4846198" y="717836"/>
                  </a:cubicBezTo>
                  <a:cubicBezTo>
                    <a:pt x="4845045" y="718988"/>
                    <a:pt x="4843893" y="719853"/>
                    <a:pt x="4842740" y="720141"/>
                  </a:cubicBezTo>
                  <a:cubicBezTo>
                    <a:pt x="4843316" y="722158"/>
                    <a:pt x="4841876" y="723310"/>
                    <a:pt x="4838130" y="723310"/>
                  </a:cubicBezTo>
                  <a:cubicBezTo>
                    <a:pt x="4839859" y="725039"/>
                    <a:pt x="4838994" y="726768"/>
                    <a:pt x="4838706" y="728785"/>
                  </a:cubicBezTo>
                  <a:cubicBezTo>
                    <a:pt x="4840435" y="728208"/>
                    <a:pt x="4842452" y="727632"/>
                    <a:pt x="4843893" y="726480"/>
                  </a:cubicBezTo>
                  <a:cubicBezTo>
                    <a:pt x="4848503" y="722734"/>
                    <a:pt x="4853401" y="719853"/>
                    <a:pt x="4858588" y="716683"/>
                  </a:cubicBezTo>
                  <a:cubicBezTo>
                    <a:pt x="4861757" y="714954"/>
                    <a:pt x="4864927" y="713802"/>
                    <a:pt x="4864350" y="719564"/>
                  </a:cubicBezTo>
                  <a:cubicBezTo>
                    <a:pt x="4862333" y="723598"/>
                    <a:pt x="4860316" y="727344"/>
                    <a:pt x="4858300" y="731378"/>
                  </a:cubicBezTo>
                  <a:cubicBezTo>
                    <a:pt x="4852248" y="739734"/>
                    <a:pt x="4843604" y="744921"/>
                    <a:pt x="4835249" y="750107"/>
                  </a:cubicBezTo>
                  <a:cubicBezTo>
                    <a:pt x="4837265" y="753853"/>
                    <a:pt x="4836113" y="758463"/>
                    <a:pt x="4838130" y="762209"/>
                  </a:cubicBezTo>
                  <a:cubicBezTo>
                    <a:pt x="4842452" y="764226"/>
                    <a:pt x="4847062" y="765090"/>
                    <a:pt x="4841299" y="771429"/>
                  </a:cubicBezTo>
                  <a:cubicBezTo>
                    <a:pt x="4838994" y="774022"/>
                    <a:pt x="4840147" y="780073"/>
                    <a:pt x="4839571" y="784395"/>
                  </a:cubicBezTo>
                  <a:cubicBezTo>
                    <a:pt x="4839282" y="786124"/>
                    <a:pt x="4840723" y="788429"/>
                    <a:pt x="4837842" y="789870"/>
                  </a:cubicBezTo>
                  <a:cubicBezTo>
                    <a:pt x="4836689" y="790446"/>
                    <a:pt x="4832943" y="792175"/>
                    <a:pt x="4835249" y="795345"/>
                  </a:cubicBezTo>
                  <a:cubicBezTo>
                    <a:pt x="4836689" y="797650"/>
                    <a:pt x="4838994" y="795633"/>
                    <a:pt x="4840723" y="796209"/>
                  </a:cubicBezTo>
                  <a:cubicBezTo>
                    <a:pt x="4843604" y="797073"/>
                    <a:pt x="4846486" y="791599"/>
                    <a:pt x="4849079" y="796497"/>
                  </a:cubicBezTo>
                  <a:cubicBezTo>
                    <a:pt x="4851384" y="801107"/>
                    <a:pt x="4851096" y="805717"/>
                    <a:pt x="4847638" y="809751"/>
                  </a:cubicBezTo>
                  <a:cubicBezTo>
                    <a:pt x="4845333" y="812345"/>
                    <a:pt x="4843316" y="814938"/>
                    <a:pt x="4841011" y="817531"/>
                  </a:cubicBezTo>
                  <a:cubicBezTo>
                    <a:pt x="4841299" y="820124"/>
                    <a:pt x="4842740" y="820989"/>
                    <a:pt x="4845045" y="820701"/>
                  </a:cubicBezTo>
                  <a:cubicBezTo>
                    <a:pt x="4847350" y="820701"/>
                    <a:pt x="4850808" y="817531"/>
                    <a:pt x="4851960" y="821565"/>
                  </a:cubicBezTo>
                  <a:cubicBezTo>
                    <a:pt x="4852537" y="823582"/>
                    <a:pt x="4849367" y="823582"/>
                    <a:pt x="4847350" y="823870"/>
                  </a:cubicBezTo>
                  <a:cubicBezTo>
                    <a:pt x="4846774" y="825599"/>
                    <a:pt x="4849656" y="827328"/>
                    <a:pt x="4847062" y="829345"/>
                  </a:cubicBezTo>
                  <a:cubicBezTo>
                    <a:pt x="4839859" y="834531"/>
                    <a:pt x="4832943" y="840006"/>
                    <a:pt x="4826028" y="845480"/>
                  </a:cubicBezTo>
                  <a:cubicBezTo>
                    <a:pt x="4823147" y="847785"/>
                    <a:pt x="4815655" y="849226"/>
                    <a:pt x="4823435" y="854989"/>
                  </a:cubicBezTo>
                  <a:cubicBezTo>
                    <a:pt x="4824587" y="855853"/>
                    <a:pt x="4826028" y="859887"/>
                    <a:pt x="4822571" y="861616"/>
                  </a:cubicBezTo>
                  <a:cubicBezTo>
                    <a:pt x="4814215" y="865650"/>
                    <a:pt x="4809316" y="873718"/>
                    <a:pt x="4803554" y="880345"/>
                  </a:cubicBezTo>
                  <a:cubicBezTo>
                    <a:pt x="4799232" y="885243"/>
                    <a:pt x="4792892" y="884091"/>
                    <a:pt x="4788858" y="888125"/>
                  </a:cubicBezTo>
                  <a:cubicBezTo>
                    <a:pt x="4788858" y="888701"/>
                    <a:pt x="4789147" y="889277"/>
                    <a:pt x="4789147" y="889854"/>
                  </a:cubicBezTo>
                  <a:cubicBezTo>
                    <a:pt x="4793757" y="890430"/>
                    <a:pt x="4799808" y="889277"/>
                    <a:pt x="4801248" y="893311"/>
                  </a:cubicBezTo>
                  <a:cubicBezTo>
                    <a:pt x="4802401" y="896481"/>
                    <a:pt x="4795486" y="895328"/>
                    <a:pt x="4792604" y="897921"/>
                  </a:cubicBezTo>
                  <a:cubicBezTo>
                    <a:pt x="4790875" y="899362"/>
                    <a:pt x="4790875" y="901091"/>
                    <a:pt x="4789723" y="902532"/>
                  </a:cubicBezTo>
                  <a:cubicBezTo>
                    <a:pt x="4790587" y="905701"/>
                    <a:pt x="4788282" y="908294"/>
                    <a:pt x="4789723" y="912328"/>
                  </a:cubicBezTo>
                  <a:cubicBezTo>
                    <a:pt x="4791740" y="918379"/>
                    <a:pt x="4784825" y="914057"/>
                    <a:pt x="4782519" y="916074"/>
                  </a:cubicBezTo>
                  <a:cubicBezTo>
                    <a:pt x="4782807" y="918955"/>
                    <a:pt x="4778197" y="917227"/>
                    <a:pt x="4778773" y="919532"/>
                  </a:cubicBezTo>
                  <a:cubicBezTo>
                    <a:pt x="4779350" y="922413"/>
                    <a:pt x="4781367" y="922125"/>
                    <a:pt x="4783960" y="921261"/>
                  </a:cubicBezTo>
                  <a:cubicBezTo>
                    <a:pt x="4785977" y="920684"/>
                    <a:pt x="4784825" y="923278"/>
                    <a:pt x="4785401" y="924430"/>
                  </a:cubicBezTo>
                  <a:cubicBezTo>
                    <a:pt x="4788282" y="924142"/>
                    <a:pt x="4791164" y="923566"/>
                    <a:pt x="4793180" y="926735"/>
                  </a:cubicBezTo>
                  <a:cubicBezTo>
                    <a:pt x="4795486" y="926447"/>
                    <a:pt x="4798079" y="927023"/>
                    <a:pt x="4795486" y="929616"/>
                  </a:cubicBezTo>
                  <a:cubicBezTo>
                    <a:pt x="4791740" y="933362"/>
                    <a:pt x="4788282" y="937973"/>
                    <a:pt x="4782231" y="937973"/>
                  </a:cubicBezTo>
                  <a:cubicBezTo>
                    <a:pt x="4777621" y="937684"/>
                    <a:pt x="4775892" y="940854"/>
                    <a:pt x="4775892" y="944312"/>
                  </a:cubicBezTo>
                  <a:cubicBezTo>
                    <a:pt x="4775892" y="948345"/>
                    <a:pt x="4779926" y="946617"/>
                    <a:pt x="4781943" y="946329"/>
                  </a:cubicBezTo>
                  <a:cubicBezTo>
                    <a:pt x="4785401" y="946040"/>
                    <a:pt x="4787418" y="948922"/>
                    <a:pt x="4790875" y="949210"/>
                  </a:cubicBezTo>
                  <a:cubicBezTo>
                    <a:pt x="4786553" y="952379"/>
                    <a:pt x="4781655" y="954396"/>
                    <a:pt x="4779926" y="959583"/>
                  </a:cubicBezTo>
                  <a:cubicBezTo>
                    <a:pt x="4779638" y="962752"/>
                    <a:pt x="4775604" y="961312"/>
                    <a:pt x="4775028" y="963905"/>
                  </a:cubicBezTo>
                  <a:cubicBezTo>
                    <a:pt x="4777621" y="967651"/>
                    <a:pt x="4775028" y="968803"/>
                    <a:pt x="4772435" y="970532"/>
                  </a:cubicBezTo>
                  <a:cubicBezTo>
                    <a:pt x="4770129" y="971973"/>
                    <a:pt x="4767536" y="974854"/>
                    <a:pt x="4768689" y="977735"/>
                  </a:cubicBezTo>
                  <a:cubicBezTo>
                    <a:pt x="4770129" y="981769"/>
                    <a:pt x="4772723" y="977159"/>
                    <a:pt x="4775028" y="977447"/>
                  </a:cubicBezTo>
                  <a:cubicBezTo>
                    <a:pt x="4777333" y="977735"/>
                    <a:pt x="4780503" y="976007"/>
                    <a:pt x="4781943" y="979464"/>
                  </a:cubicBezTo>
                  <a:cubicBezTo>
                    <a:pt x="4781943" y="979752"/>
                    <a:pt x="4781943" y="980041"/>
                    <a:pt x="4781655" y="980329"/>
                  </a:cubicBezTo>
                  <a:cubicBezTo>
                    <a:pt x="4781367" y="980617"/>
                    <a:pt x="4781079" y="980617"/>
                    <a:pt x="4780791" y="980905"/>
                  </a:cubicBezTo>
                  <a:cubicBezTo>
                    <a:pt x="4781943" y="986091"/>
                    <a:pt x="4783384" y="991278"/>
                    <a:pt x="4775604" y="992430"/>
                  </a:cubicBezTo>
                  <a:cubicBezTo>
                    <a:pt x="4771858" y="995600"/>
                    <a:pt x="4766672" y="990990"/>
                    <a:pt x="4762350" y="994736"/>
                  </a:cubicBezTo>
                  <a:cubicBezTo>
                    <a:pt x="4759756" y="996753"/>
                    <a:pt x="4757452" y="998769"/>
                    <a:pt x="4756299" y="1001939"/>
                  </a:cubicBezTo>
                  <a:cubicBezTo>
                    <a:pt x="4755722" y="1003092"/>
                    <a:pt x="4758028" y="1006549"/>
                    <a:pt x="4758892" y="1004532"/>
                  </a:cubicBezTo>
                  <a:cubicBezTo>
                    <a:pt x="4761774" y="997617"/>
                    <a:pt x="4768113" y="1000498"/>
                    <a:pt x="4772723" y="998193"/>
                  </a:cubicBezTo>
                  <a:cubicBezTo>
                    <a:pt x="4776469" y="996176"/>
                    <a:pt x="4780791" y="994447"/>
                    <a:pt x="4784825" y="993007"/>
                  </a:cubicBezTo>
                  <a:cubicBezTo>
                    <a:pt x="4787130" y="992142"/>
                    <a:pt x="4789723" y="991566"/>
                    <a:pt x="4788570" y="995888"/>
                  </a:cubicBezTo>
                  <a:cubicBezTo>
                    <a:pt x="4786553" y="998481"/>
                    <a:pt x="4784536" y="1001075"/>
                    <a:pt x="4782519" y="1003668"/>
                  </a:cubicBezTo>
                  <a:cubicBezTo>
                    <a:pt x="4774163" y="1011736"/>
                    <a:pt x="4762350" y="1014041"/>
                    <a:pt x="4752265" y="1018651"/>
                  </a:cubicBezTo>
                  <a:cubicBezTo>
                    <a:pt x="4749384" y="1020092"/>
                    <a:pt x="4746502" y="1021532"/>
                    <a:pt x="4743621" y="1022973"/>
                  </a:cubicBezTo>
                  <a:cubicBezTo>
                    <a:pt x="4743333" y="1023549"/>
                    <a:pt x="4742756" y="1024126"/>
                    <a:pt x="4742468" y="1024702"/>
                  </a:cubicBezTo>
                  <a:cubicBezTo>
                    <a:pt x="4742468" y="1028160"/>
                    <a:pt x="4741028" y="1030465"/>
                    <a:pt x="4739299" y="1032193"/>
                  </a:cubicBezTo>
                  <a:cubicBezTo>
                    <a:pt x="4740451" y="1031905"/>
                    <a:pt x="4741316" y="1031329"/>
                    <a:pt x="4742180" y="1031041"/>
                  </a:cubicBezTo>
                  <a:cubicBezTo>
                    <a:pt x="4743909" y="1028448"/>
                    <a:pt x="4746502" y="1028448"/>
                    <a:pt x="4749384" y="1028736"/>
                  </a:cubicBezTo>
                  <a:cubicBezTo>
                    <a:pt x="4748519" y="1031329"/>
                    <a:pt x="4746502" y="1031905"/>
                    <a:pt x="4744197" y="1032482"/>
                  </a:cubicBezTo>
                  <a:cubicBezTo>
                    <a:pt x="4740163" y="1034499"/>
                    <a:pt x="4736417" y="1036227"/>
                    <a:pt x="4730943" y="1038821"/>
                  </a:cubicBezTo>
                  <a:cubicBezTo>
                    <a:pt x="4731519" y="1038244"/>
                    <a:pt x="4731807" y="1037668"/>
                    <a:pt x="4732383" y="1037092"/>
                  </a:cubicBezTo>
                  <a:cubicBezTo>
                    <a:pt x="4732383" y="1037092"/>
                    <a:pt x="4732095" y="1037092"/>
                    <a:pt x="4732095" y="1037092"/>
                  </a:cubicBezTo>
                  <a:cubicBezTo>
                    <a:pt x="4724604" y="1044007"/>
                    <a:pt x="4715383" y="1048041"/>
                    <a:pt x="4706163" y="1052075"/>
                  </a:cubicBezTo>
                  <a:cubicBezTo>
                    <a:pt x="4702994" y="1055821"/>
                    <a:pt x="4696943" y="1053516"/>
                    <a:pt x="4694061" y="1058126"/>
                  </a:cubicBezTo>
                  <a:cubicBezTo>
                    <a:pt x="4692909" y="1059855"/>
                    <a:pt x="4690892" y="1060431"/>
                    <a:pt x="4689739" y="1058414"/>
                  </a:cubicBezTo>
                  <a:cubicBezTo>
                    <a:pt x="4688587" y="1056109"/>
                    <a:pt x="4690027" y="1054380"/>
                    <a:pt x="4692332" y="1054092"/>
                  </a:cubicBezTo>
                  <a:cubicBezTo>
                    <a:pt x="4694638" y="1053804"/>
                    <a:pt x="4696943" y="1053228"/>
                    <a:pt x="4698383" y="1051211"/>
                  </a:cubicBezTo>
                  <a:cubicBezTo>
                    <a:pt x="4698095" y="1049482"/>
                    <a:pt x="4697807" y="1048329"/>
                    <a:pt x="4697807" y="1046888"/>
                  </a:cubicBezTo>
                  <a:cubicBezTo>
                    <a:pt x="4695790" y="1047753"/>
                    <a:pt x="4693773" y="1048905"/>
                    <a:pt x="4691756" y="1049770"/>
                  </a:cubicBezTo>
                  <a:cubicBezTo>
                    <a:pt x="4689739" y="1050922"/>
                    <a:pt x="4687722" y="1051787"/>
                    <a:pt x="4685417" y="1052651"/>
                  </a:cubicBezTo>
                  <a:cubicBezTo>
                    <a:pt x="4685993" y="1052651"/>
                    <a:pt x="4686281" y="1052939"/>
                    <a:pt x="4686570" y="1053228"/>
                  </a:cubicBezTo>
                  <a:cubicBezTo>
                    <a:pt x="4681383" y="1069363"/>
                    <a:pt x="4665536" y="1069939"/>
                    <a:pt x="4653722" y="1075990"/>
                  </a:cubicBezTo>
                  <a:cubicBezTo>
                    <a:pt x="4645654" y="1080312"/>
                    <a:pt x="4638163" y="1084923"/>
                    <a:pt x="4630671" y="1089821"/>
                  </a:cubicBezTo>
                  <a:cubicBezTo>
                    <a:pt x="4629519" y="1090685"/>
                    <a:pt x="4628942" y="1092702"/>
                    <a:pt x="4628078" y="1094143"/>
                  </a:cubicBezTo>
                  <a:cubicBezTo>
                    <a:pt x="4626637" y="1095007"/>
                    <a:pt x="4625773" y="1094143"/>
                    <a:pt x="4624908" y="1092990"/>
                  </a:cubicBezTo>
                  <a:cubicBezTo>
                    <a:pt x="4624620" y="1092414"/>
                    <a:pt x="4624044" y="1092126"/>
                    <a:pt x="4623756" y="1091550"/>
                  </a:cubicBezTo>
                  <a:cubicBezTo>
                    <a:pt x="4622027" y="1092990"/>
                    <a:pt x="4620298" y="1094143"/>
                    <a:pt x="4618569" y="1095296"/>
                  </a:cubicBezTo>
                  <a:cubicBezTo>
                    <a:pt x="4617417" y="1096448"/>
                    <a:pt x="4615976" y="1098465"/>
                    <a:pt x="4614824" y="1096448"/>
                  </a:cubicBezTo>
                  <a:cubicBezTo>
                    <a:pt x="4613671" y="1094143"/>
                    <a:pt x="4616264" y="1093567"/>
                    <a:pt x="4617993" y="1092990"/>
                  </a:cubicBezTo>
                  <a:cubicBezTo>
                    <a:pt x="4619722" y="1092126"/>
                    <a:pt x="4621451" y="1090973"/>
                    <a:pt x="4623179" y="1090109"/>
                  </a:cubicBezTo>
                  <a:cubicBezTo>
                    <a:pt x="4621451" y="1085787"/>
                    <a:pt x="4626061" y="1083194"/>
                    <a:pt x="4628366" y="1080024"/>
                  </a:cubicBezTo>
                  <a:cubicBezTo>
                    <a:pt x="4616264" y="1086363"/>
                    <a:pt x="4604162" y="1092414"/>
                    <a:pt x="4591484" y="1097601"/>
                  </a:cubicBezTo>
                  <a:cubicBezTo>
                    <a:pt x="4591196" y="1097601"/>
                    <a:pt x="4590908" y="1097889"/>
                    <a:pt x="4590620" y="1097889"/>
                  </a:cubicBezTo>
                  <a:cubicBezTo>
                    <a:pt x="4592061" y="1099618"/>
                    <a:pt x="4596383" y="1100194"/>
                    <a:pt x="4593501" y="1103363"/>
                  </a:cubicBezTo>
                  <a:cubicBezTo>
                    <a:pt x="4590620" y="1106533"/>
                    <a:pt x="4586586" y="1107974"/>
                    <a:pt x="4582264" y="1106533"/>
                  </a:cubicBezTo>
                  <a:cubicBezTo>
                    <a:pt x="4581688" y="1106245"/>
                    <a:pt x="4581111" y="1106245"/>
                    <a:pt x="4580535" y="1106245"/>
                  </a:cubicBezTo>
                  <a:cubicBezTo>
                    <a:pt x="4579094" y="1107109"/>
                    <a:pt x="4577942" y="1107974"/>
                    <a:pt x="4576789" y="1108550"/>
                  </a:cubicBezTo>
                  <a:cubicBezTo>
                    <a:pt x="4575637" y="1109414"/>
                    <a:pt x="4574196" y="1110567"/>
                    <a:pt x="4573044" y="1110855"/>
                  </a:cubicBezTo>
                  <a:cubicBezTo>
                    <a:pt x="4575060" y="1110279"/>
                    <a:pt x="4576789" y="1109702"/>
                    <a:pt x="4578806" y="1109414"/>
                  </a:cubicBezTo>
                  <a:cubicBezTo>
                    <a:pt x="4578230" y="1109991"/>
                    <a:pt x="4577366" y="1110567"/>
                    <a:pt x="4576789" y="1111143"/>
                  </a:cubicBezTo>
                  <a:cubicBezTo>
                    <a:pt x="4578518" y="1109991"/>
                    <a:pt x="4580247" y="1108838"/>
                    <a:pt x="4581976" y="1107685"/>
                  </a:cubicBezTo>
                  <a:cubicBezTo>
                    <a:pt x="4581111" y="1112008"/>
                    <a:pt x="4577654" y="1113160"/>
                    <a:pt x="4575060" y="1114889"/>
                  </a:cubicBezTo>
                  <a:cubicBezTo>
                    <a:pt x="4574484" y="1116618"/>
                    <a:pt x="4574484" y="1118635"/>
                    <a:pt x="4572179" y="1118635"/>
                  </a:cubicBezTo>
                  <a:cubicBezTo>
                    <a:pt x="4571891" y="1118635"/>
                    <a:pt x="4571027" y="1118058"/>
                    <a:pt x="4571027" y="1117770"/>
                  </a:cubicBezTo>
                  <a:cubicBezTo>
                    <a:pt x="4571027" y="1116906"/>
                    <a:pt x="4571315" y="1116041"/>
                    <a:pt x="4571603" y="1115177"/>
                  </a:cubicBezTo>
                  <a:cubicBezTo>
                    <a:pt x="4566416" y="1118635"/>
                    <a:pt x="4560942" y="1121516"/>
                    <a:pt x="4556332" y="1125838"/>
                  </a:cubicBezTo>
                  <a:cubicBezTo>
                    <a:pt x="4556044" y="1126126"/>
                    <a:pt x="4554603" y="1125550"/>
                    <a:pt x="4554315" y="1124974"/>
                  </a:cubicBezTo>
                  <a:cubicBezTo>
                    <a:pt x="4553450" y="1123245"/>
                    <a:pt x="4554315" y="1121228"/>
                    <a:pt x="4555755" y="1120364"/>
                  </a:cubicBezTo>
                  <a:cubicBezTo>
                    <a:pt x="4561230" y="1116906"/>
                    <a:pt x="4566993" y="1113448"/>
                    <a:pt x="4573332" y="1111431"/>
                  </a:cubicBezTo>
                  <a:cubicBezTo>
                    <a:pt x="4572467" y="1111719"/>
                    <a:pt x="4571603" y="1111431"/>
                    <a:pt x="4570450" y="1110279"/>
                  </a:cubicBezTo>
                  <a:cubicBezTo>
                    <a:pt x="4570162" y="1109702"/>
                    <a:pt x="4569874" y="1109414"/>
                    <a:pt x="4569586" y="1108838"/>
                  </a:cubicBezTo>
                  <a:cubicBezTo>
                    <a:pt x="4568145" y="1109702"/>
                    <a:pt x="4566416" y="1110567"/>
                    <a:pt x="4564688" y="1111431"/>
                  </a:cubicBezTo>
                  <a:cubicBezTo>
                    <a:pt x="4556620" y="1117770"/>
                    <a:pt x="4549416" y="1125550"/>
                    <a:pt x="4538755" y="1126126"/>
                  </a:cubicBezTo>
                  <a:cubicBezTo>
                    <a:pt x="4530975" y="1132465"/>
                    <a:pt x="4523772" y="1139381"/>
                    <a:pt x="4516280" y="1146008"/>
                  </a:cubicBezTo>
                  <a:lnTo>
                    <a:pt x="4505331" y="1151770"/>
                  </a:lnTo>
                  <a:cubicBezTo>
                    <a:pt x="4505619" y="1152347"/>
                    <a:pt x="4505619" y="1152923"/>
                    <a:pt x="4505619" y="1153499"/>
                  </a:cubicBezTo>
                  <a:cubicBezTo>
                    <a:pt x="4505331" y="1156381"/>
                    <a:pt x="4502450" y="1154940"/>
                    <a:pt x="4500721" y="1155228"/>
                  </a:cubicBezTo>
                  <a:cubicBezTo>
                    <a:pt x="4500145" y="1155516"/>
                    <a:pt x="4499280" y="1155516"/>
                    <a:pt x="4498704" y="1155516"/>
                  </a:cubicBezTo>
                  <a:lnTo>
                    <a:pt x="4491501" y="1159262"/>
                  </a:lnTo>
                  <a:cubicBezTo>
                    <a:pt x="4491501" y="1159550"/>
                    <a:pt x="4491789" y="1159550"/>
                    <a:pt x="4491789" y="1159838"/>
                  </a:cubicBezTo>
                  <a:cubicBezTo>
                    <a:pt x="4493229" y="1162432"/>
                    <a:pt x="4490925" y="1164160"/>
                    <a:pt x="4489772" y="1166177"/>
                  </a:cubicBezTo>
                  <a:cubicBezTo>
                    <a:pt x="4486314" y="1169923"/>
                    <a:pt x="4481416" y="1172228"/>
                    <a:pt x="4476806" y="1174533"/>
                  </a:cubicBezTo>
                  <a:cubicBezTo>
                    <a:pt x="4472772" y="1176550"/>
                    <a:pt x="4470178" y="1175974"/>
                    <a:pt x="4469026" y="1171364"/>
                  </a:cubicBezTo>
                  <a:cubicBezTo>
                    <a:pt x="4469026" y="1170788"/>
                    <a:pt x="4469026" y="1170211"/>
                    <a:pt x="4469026" y="1169635"/>
                  </a:cubicBezTo>
                  <a:cubicBezTo>
                    <a:pt x="4467585" y="1167906"/>
                    <a:pt x="4466144" y="1166177"/>
                    <a:pt x="4464416" y="1164737"/>
                  </a:cubicBezTo>
                  <a:cubicBezTo>
                    <a:pt x="4459517" y="1167618"/>
                    <a:pt x="4454619" y="1170499"/>
                    <a:pt x="4450297" y="1173957"/>
                  </a:cubicBezTo>
                  <a:cubicBezTo>
                    <a:pt x="4451161" y="1176550"/>
                    <a:pt x="4451738" y="1178855"/>
                    <a:pt x="4452602" y="1181449"/>
                  </a:cubicBezTo>
                  <a:cubicBezTo>
                    <a:pt x="4457789" y="1181449"/>
                    <a:pt x="4462687" y="1181161"/>
                    <a:pt x="4466721" y="1177703"/>
                  </a:cubicBezTo>
                  <a:cubicBezTo>
                    <a:pt x="4469602" y="1175110"/>
                    <a:pt x="4471619" y="1176262"/>
                    <a:pt x="4474789" y="1177703"/>
                  </a:cubicBezTo>
                  <a:cubicBezTo>
                    <a:pt x="4483145" y="1181449"/>
                    <a:pt x="4484585" y="1184906"/>
                    <a:pt x="4476229" y="1190381"/>
                  </a:cubicBezTo>
                  <a:cubicBezTo>
                    <a:pt x="4477094" y="1191245"/>
                    <a:pt x="4477958" y="1191822"/>
                    <a:pt x="4478823" y="1192686"/>
                  </a:cubicBezTo>
                  <a:cubicBezTo>
                    <a:pt x="4480263" y="1193550"/>
                    <a:pt x="4483721" y="1192110"/>
                    <a:pt x="4482857" y="1195279"/>
                  </a:cubicBezTo>
                  <a:cubicBezTo>
                    <a:pt x="4482280" y="1197872"/>
                    <a:pt x="4479399" y="1197872"/>
                    <a:pt x="4477094" y="1198161"/>
                  </a:cubicBezTo>
                  <a:cubicBezTo>
                    <a:pt x="4476806" y="1199601"/>
                    <a:pt x="4476229" y="1200466"/>
                    <a:pt x="4474500" y="1200466"/>
                  </a:cubicBezTo>
                  <a:cubicBezTo>
                    <a:pt x="4456636" y="1216601"/>
                    <a:pt x="4434161" y="1224381"/>
                    <a:pt x="4412551" y="1233313"/>
                  </a:cubicBezTo>
                  <a:cubicBezTo>
                    <a:pt x="4409670" y="1237635"/>
                    <a:pt x="4405924" y="1241093"/>
                    <a:pt x="4400737" y="1243110"/>
                  </a:cubicBezTo>
                  <a:cubicBezTo>
                    <a:pt x="4398432" y="1246568"/>
                    <a:pt x="4394110" y="1245415"/>
                    <a:pt x="4391229" y="1247144"/>
                  </a:cubicBezTo>
                  <a:cubicBezTo>
                    <a:pt x="4388924" y="1247432"/>
                    <a:pt x="4386619" y="1248008"/>
                    <a:pt x="4384314" y="1248296"/>
                  </a:cubicBezTo>
                  <a:cubicBezTo>
                    <a:pt x="4379992" y="1253195"/>
                    <a:pt x="4374517" y="1254924"/>
                    <a:pt x="4368178" y="1256364"/>
                  </a:cubicBezTo>
                  <a:cubicBezTo>
                    <a:pt x="4361263" y="1257805"/>
                    <a:pt x="4354923" y="1260975"/>
                    <a:pt x="4348297" y="1263568"/>
                  </a:cubicBezTo>
                  <a:cubicBezTo>
                    <a:pt x="4343974" y="1262992"/>
                    <a:pt x="4343686" y="1270771"/>
                    <a:pt x="4338500" y="1268466"/>
                  </a:cubicBezTo>
                  <a:cubicBezTo>
                    <a:pt x="4337059" y="1266161"/>
                    <a:pt x="4330432" y="1264432"/>
                    <a:pt x="4338212" y="1261551"/>
                  </a:cubicBezTo>
                  <a:cubicBezTo>
                    <a:pt x="4339076" y="1260686"/>
                    <a:pt x="4339940" y="1260110"/>
                    <a:pt x="4340805" y="1259246"/>
                  </a:cubicBezTo>
                  <a:cubicBezTo>
                    <a:pt x="4339364" y="1251178"/>
                    <a:pt x="4344839" y="1255788"/>
                    <a:pt x="4347720" y="1255500"/>
                  </a:cubicBezTo>
                  <a:cubicBezTo>
                    <a:pt x="4348008" y="1255500"/>
                    <a:pt x="4348297" y="1255500"/>
                    <a:pt x="4348585" y="1255212"/>
                  </a:cubicBezTo>
                  <a:cubicBezTo>
                    <a:pt x="4354347" y="1253195"/>
                    <a:pt x="4360398" y="1251466"/>
                    <a:pt x="4366449" y="1249449"/>
                  </a:cubicBezTo>
                  <a:cubicBezTo>
                    <a:pt x="4360110" y="1251754"/>
                    <a:pt x="4357517" y="1238788"/>
                    <a:pt x="4350601" y="1245127"/>
                  </a:cubicBezTo>
                  <a:cubicBezTo>
                    <a:pt x="4339364" y="1249737"/>
                    <a:pt x="4327839" y="1254059"/>
                    <a:pt x="4316889" y="1259246"/>
                  </a:cubicBezTo>
                  <a:cubicBezTo>
                    <a:pt x="4305364" y="1264720"/>
                    <a:pt x="4293550" y="1273076"/>
                    <a:pt x="4282025" y="1275670"/>
                  </a:cubicBezTo>
                  <a:cubicBezTo>
                    <a:pt x="4271076" y="1277975"/>
                    <a:pt x="4265601" y="1283449"/>
                    <a:pt x="4259550" y="1290365"/>
                  </a:cubicBezTo>
                  <a:cubicBezTo>
                    <a:pt x="4260991" y="1290941"/>
                    <a:pt x="4262143" y="1291805"/>
                    <a:pt x="4263296" y="1292382"/>
                  </a:cubicBezTo>
                  <a:cubicBezTo>
                    <a:pt x="4265601" y="1291805"/>
                    <a:pt x="4267618" y="1290941"/>
                    <a:pt x="4269923" y="1290941"/>
                  </a:cubicBezTo>
                  <a:cubicBezTo>
                    <a:pt x="4272804" y="1290941"/>
                    <a:pt x="4276550" y="1290941"/>
                    <a:pt x="4275686" y="1294687"/>
                  </a:cubicBezTo>
                  <a:cubicBezTo>
                    <a:pt x="4275110" y="1296992"/>
                    <a:pt x="4276262" y="1301314"/>
                    <a:pt x="4272228" y="1301314"/>
                  </a:cubicBezTo>
                  <a:cubicBezTo>
                    <a:pt x="4254940" y="1300449"/>
                    <a:pt x="4240245" y="1312551"/>
                    <a:pt x="4222668" y="1309958"/>
                  </a:cubicBezTo>
                  <a:cubicBezTo>
                    <a:pt x="4221804" y="1312263"/>
                    <a:pt x="4220363" y="1312839"/>
                    <a:pt x="4218058" y="1311975"/>
                  </a:cubicBezTo>
                  <a:cubicBezTo>
                    <a:pt x="4209414" y="1319755"/>
                    <a:pt x="4197889" y="1322060"/>
                    <a:pt x="4187228" y="1326382"/>
                  </a:cubicBezTo>
                  <a:cubicBezTo>
                    <a:pt x="4187228" y="1327246"/>
                    <a:pt x="4187228" y="1328111"/>
                    <a:pt x="4187228" y="1328975"/>
                  </a:cubicBezTo>
                  <a:cubicBezTo>
                    <a:pt x="4197889" y="1328687"/>
                    <a:pt x="4207685" y="1325805"/>
                    <a:pt x="4217770" y="1323500"/>
                  </a:cubicBezTo>
                  <a:cubicBezTo>
                    <a:pt x="4222380" y="1319755"/>
                    <a:pt x="4228720" y="1320331"/>
                    <a:pt x="4234194" y="1318314"/>
                  </a:cubicBezTo>
                  <a:cubicBezTo>
                    <a:pt x="4231024" y="1324365"/>
                    <a:pt x="4226990" y="1328975"/>
                    <a:pt x="4220363" y="1330992"/>
                  </a:cubicBezTo>
                  <a:cubicBezTo>
                    <a:pt x="4205669" y="1334738"/>
                    <a:pt x="4219211" y="1341941"/>
                    <a:pt x="4218058" y="1347416"/>
                  </a:cubicBezTo>
                  <a:cubicBezTo>
                    <a:pt x="4220075" y="1347992"/>
                    <a:pt x="4223245" y="1348568"/>
                    <a:pt x="4221804" y="1351738"/>
                  </a:cubicBezTo>
                  <a:cubicBezTo>
                    <a:pt x="4220652" y="1354331"/>
                    <a:pt x="4217770" y="1352602"/>
                    <a:pt x="4215465" y="1352314"/>
                  </a:cubicBezTo>
                  <a:cubicBezTo>
                    <a:pt x="4186075" y="1343958"/>
                    <a:pt x="4160719" y="1355772"/>
                    <a:pt x="4136227" y="1369026"/>
                  </a:cubicBezTo>
                  <a:cubicBezTo>
                    <a:pt x="4129024" y="1372772"/>
                    <a:pt x="4121244" y="1374501"/>
                    <a:pt x="4114329" y="1377094"/>
                  </a:cubicBezTo>
                  <a:cubicBezTo>
                    <a:pt x="4096752" y="1383721"/>
                    <a:pt x="4079752" y="1393230"/>
                    <a:pt x="4061600" y="1398128"/>
                  </a:cubicBezTo>
                  <a:cubicBezTo>
                    <a:pt x="4044600" y="1402738"/>
                    <a:pt x="4027599" y="1406772"/>
                    <a:pt x="4010599" y="1410806"/>
                  </a:cubicBezTo>
                  <a:cubicBezTo>
                    <a:pt x="3994464" y="1414552"/>
                    <a:pt x="3979192" y="1420603"/>
                    <a:pt x="3965362" y="1429247"/>
                  </a:cubicBezTo>
                  <a:cubicBezTo>
                    <a:pt x="3959023" y="1433281"/>
                    <a:pt x="3955853" y="1424925"/>
                    <a:pt x="3951531" y="1428382"/>
                  </a:cubicBezTo>
                  <a:cubicBezTo>
                    <a:pt x="3943175" y="1435298"/>
                    <a:pt x="3928480" y="1432128"/>
                    <a:pt x="3925023" y="1446247"/>
                  </a:cubicBezTo>
                  <a:cubicBezTo>
                    <a:pt x="3924446" y="1448264"/>
                    <a:pt x="3920412" y="1448840"/>
                    <a:pt x="3918972" y="1446823"/>
                  </a:cubicBezTo>
                  <a:cubicBezTo>
                    <a:pt x="3914073" y="1440484"/>
                    <a:pt x="3911480" y="1444518"/>
                    <a:pt x="3906870" y="1447399"/>
                  </a:cubicBezTo>
                  <a:cubicBezTo>
                    <a:pt x="3899954" y="1452010"/>
                    <a:pt x="3893327" y="1462094"/>
                    <a:pt x="3882378" y="1453162"/>
                  </a:cubicBezTo>
                  <a:cubicBezTo>
                    <a:pt x="3880649" y="1451721"/>
                    <a:pt x="3874599" y="1452874"/>
                    <a:pt x="3872581" y="1454891"/>
                  </a:cubicBezTo>
                  <a:cubicBezTo>
                    <a:pt x="3864226" y="1463535"/>
                    <a:pt x="3853852" y="1466705"/>
                    <a:pt x="3842327" y="1467281"/>
                  </a:cubicBezTo>
                  <a:cubicBezTo>
                    <a:pt x="3842327" y="1467569"/>
                    <a:pt x="3842327" y="1468145"/>
                    <a:pt x="3842327" y="1468433"/>
                  </a:cubicBezTo>
                  <a:cubicBezTo>
                    <a:pt x="3848666" y="1469298"/>
                    <a:pt x="3845497" y="1476501"/>
                    <a:pt x="3849530" y="1479095"/>
                  </a:cubicBezTo>
                  <a:cubicBezTo>
                    <a:pt x="3873446" y="1472179"/>
                    <a:pt x="3895344" y="1460366"/>
                    <a:pt x="3920412" y="1455755"/>
                  </a:cubicBezTo>
                  <a:cubicBezTo>
                    <a:pt x="3942887" y="1451721"/>
                    <a:pt x="3964497" y="1442789"/>
                    <a:pt x="3986396" y="1435874"/>
                  </a:cubicBezTo>
                  <a:cubicBezTo>
                    <a:pt x="3992447" y="1433857"/>
                    <a:pt x="3998786" y="1432993"/>
                    <a:pt x="4002532" y="1426942"/>
                  </a:cubicBezTo>
                  <a:cubicBezTo>
                    <a:pt x="4003972" y="1424637"/>
                    <a:pt x="4006565" y="1423484"/>
                    <a:pt x="4009735" y="1424637"/>
                  </a:cubicBezTo>
                  <a:cubicBezTo>
                    <a:pt x="4016074" y="1427230"/>
                    <a:pt x="4022125" y="1426365"/>
                    <a:pt x="4027023" y="1421467"/>
                  </a:cubicBezTo>
                  <a:cubicBezTo>
                    <a:pt x="4031057" y="1417433"/>
                    <a:pt x="4035091" y="1422908"/>
                    <a:pt x="4039125" y="1421755"/>
                  </a:cubicBezTo>
                  <a:cubicBezTo>
                    <a:pt x="4041718" y="1420603"/>
                    <a:pt x="4044023" y="1420026"/>
                    <a:pt x="4044023" y="1424060"/>
                  </a:cubicBezTo>
                  <a:cubicBezTo>
                    <a:pt x="4041718" y="1426653"/>
                    <a:pt x="4037972" y="1427518"/>
                    <a:pt x="4037108" y="1431552"/>
                  </a:cubicBezTo>
                  <a:cubicBezTo>
                    <a:pt x="4039989" y="1436162"/>
                    <a:pt x="4045464" y="1431840"/>
                    <a:pt x="4050362" y="1436162"/>
                  </a:cubicBezTo>
                  <a:cubicBezTo>
                    <a:pt x="4027887" y="1441637"/>
                    <a:pt x="4008870" y="1453162"/>
                    <a:pt x="3986684" y="1457484"/>
                  </a:cubicBezTo>
                  <a:cubicBezTo>
                    <a:pt x="3970836" y="1460366"/>
                    <a:pt x="3954412" y="1455467"/>
                    <a:pt x="3939429" y="1462671"/>
                  </a:cubicBezTo>
                  <a:cubicBezTo>
                    <a:pt x="3939141" y="1464976"/>
                    <a:pt x="3939141" y="1467569"/>
                    <a:pt x="3938853" y="1470162"/>
                  </a:cubicBezTo>
                  <a:cubicBezTo>
                    <a:pt x="3932226" y="1475349"/>
                    <a:pt x="3925599" y="1479671"/>
                    <a:pt x="3916378" y="1476213"/>
                  </a:cubicBezTo>
                  <a:cubicBezTo>
                    <a:pt x="3914073" y="1475349"/>
                    <a:pt x="3910904" y="1476501"/>
                    <a:pt x="3908310" y="1477078"/>
                  </a:cubicBezTo>
                  <a:cubicBezTo>
                    <a:pt x="3883243" y="1483705"/>
                    <a:pt x="3856158" y="1483993"/>
                    <a:pt x="3833683" y="1499264"/>
                  </a:cubicBezTo>
                  <a:cubicBezTo>
                    <a:pt x="3832531" y="1500129"/>
                    <a:pt x="3830801" y="1500993"/>
                    <a:pt x="3829361" y="1500993"/>
                  </a:cubicBezTo>
                  <a:cubicBezTo>
                    <a:pt x="3810632" y="1500417"/>
                    <a:pt x="3796513" y="1512807"/>
                    <a:pt x="3779513" y="1516840"/>
                  </a:cubicBezTo>
                  <a:cubicBezTo>
                    <a:pt x="3760208" y="1521451"/>
                    <a:pt x="3742055" y="1529807"/>
                    <a:pt x="3722174" y="1533264"/>
                  </a:cubicBezTo>
                  <a:cubicBezTo>
                    <a:pt x="3709784" y="1535569"/>
                    <a:pt x="3697682" y="1541332"/>
                    <a:pt x="3685580" y="1545366"/>
                  </a:cubicBezTo>
                  <a:cubicBezTo>
                    <a:pt x="3684140" y="1546231"/>
                    <a:pt x="3682699" y="1546231"/>
                    <a:pt x="3681258" y="1546231"/>
                  </a:cubicBezTo>
                  <a:cubicBezTo>
                    <a:pt x="3674919" y="1547671"/>
                    <a:pt x="3668580" y="1548824"/>
                    <a:pt x="3662241" y="1550265"/>
                  </a:cubicBezTo>
                  <a:cubicBezTo>
                    <a:pt x="3648987" y="1555163"/>
                    <a:pt x="3636021" y="1560349"/>
                    <a:pt x="3621614" y="1561502"/>
                  </a:cubicBezTo>
                  <a:cubicBezTo>
                    <a:pt x="3608071" y="1559485"/>
                    <a:pt x="3596546" y="1568417"/>
                    <a:pt x="3583292" y="1568705"/>
                  </a:cubicBezTo>
                  <a:cubicBezTo>
                    <a:pt x="3579258" y="1570434"/>
                    <a:pt x="3575512" y="1571875"/>
                    <a:pt x="3571478" y="1573604"/>
                  </a:cubicBezTo>
                  <a:cubicBezTo>
                    <a:pt x="3554478" y="1579078"/>
                    <a:pt x="3537766" y="1585417"/>
                    <a:pt x="3519613" y="1587434"/>
                  </a:cubicBezTo>
                  <a:cubicBezTo>
                    <a:pt x="3533732" y="1579078"/>
                    <a:pt x="3547851" y="1571298"/>
                    <a:pt x="3564563" y="1568993"/>
                  </a:cubicBezTo>
                  <a:cubicBezTo>
                    <a:pt x="3571766" y="1567265"/>
                    <a:pt x="3578393" y="1563519"/>
                    <a:pt x="3585885" y="1563807"/>
                  </a:cubicBezTo>
                  <a:cubicBezTo>
                    <a:pt x="3595105" y="1555739"/>
                    <a:pt x="3607783" y="1560061"/>
                    <a:pt x="3617868" y="1554875"/>
                  </a:cubicBezTo>
                  <a:cubicBezTo>
                    <a:pt x="3625648" y="1551129"/>
                    <a:pt x="3633427" y="1545366"/>
                    <a:pt x="3643224" y="1547671"/>
                  </a:cubicBezTo>
                  <a:cubicBezTo>
                    <a:pt x="3644953" y="1547671"/>
                    <a:pt x="3646394" y="1547959"/>
                    <a:pt x="3648123" y="1547959"/>
                  </a:cubicBezTo>
                  <a:cubicBezTo>
                    <a:pt x="3655614" y="1539027"/>
                    <a:pt x="3666852" y="1543349"/>
                    <a:pt x="3676072" y="1539891"/>
                  </a:cubicBezTo>
                  <a:cubicBezTo>
                    <a:pt x="3683851" y="1531824"/>
                    <a:pt x="3695089" y="1532400"/>
                    <a:pt x="3704597" y="1528078"/>
                  </a:cubicBezTo>
                  <a:cubicBezTo>
                    <a:pt x="3704886" y="1526349"/>
                    <a:pt x="3704886" y="1523468"/>
                    <a:pt x="3705750" y="1523180"/>
                  </a:cubicBezTo>
                  <a:cubicBezTo>
                    <a:pt x="3707479" y="1522315"/>
                    <a:pt x="3708631" y="1524620"/>
                    <a:pt x="3709496" y="1526061"/>
                  </a:cubicBezTo>
                  <a:cubicBezTo>
                    <a:pt x="3718716" y="1524620"/>
                    <a:pt x="3728513" y="1526349"/>
                    <a:pt x="3736005" y="1519146"/>
                  </a:cubicBezTo>
                  <a:cubicBezTo>
                    <a:pt x="3733699" y="1510790"/>
                    <a:pt x="3741479" y="1512230"/>
                    <a:pt x="3745225" y="1509925"/>
                  </a:cubicBezTo>
                  <a:cubicBezTo>
                    <a:pt x="3749835" y="1507044"/>
                    <a:pt x="3754445" y="1504163"/>
                    <a:pt x="3759056" y="1501281"/>
                  </a:cubicBezTo>
                  <a:cubicBezTo>
                    <a:pt x="3756750" y="1498688"/>
                    <a:pt x="3749547" y="1498688"/>
                    <a:pt x="3754733" y="1492637"/>
                  </a:cubicBezTo>
                  <a:cubicBezTo>
                    <a:pt x="3746377" y="1495518"/>
                    <a:pt x="3742920" y="1505891"/>
                    <a:pt x="3731971" y="1506180"/>
                  </a:cubicBezTo>
                  <a:cubicBezTo>
                    <a:pt x="3727072" y="1506468"/>
                    <a:pt x="3721886" y="1511942"/>
                    <a:pt x="3715835" y="1507908"/>
                  </a:cubicBezTo>
                  <a:cubicBezTo>
                    <a:pt x="3714970" y="1507332"/>
                    <a:pt x="3713242" y="1507332"/>
                    <a:pt x="3712377" y="1507908"/>
                  </a:cubicBezTo>
                  <a:cubicBezTo>
                    <a:pt x="3687309" y="1524908"/>
                    <a:pt x="3655902" y="1523756"/>
                    <a:pt x="3630258" y="1538451"/>
                  </a:cubicBezTo>
                  <a:cubicBezTo>
                    <a:pt x="3622190" y="1543349"/>
                    <a:pt x="3612682" y="1537010"/>
                    <a:pt x="3603749" y="1538739"/>
                  </a:cubicBezTo>
                  <a:cubicBezTo>
                    <a:pt x="3601156" y="1539315"/>
                    <a:pt x="3598275" y="1537875"/>
                    <a:pt x="3597122" y="1541332"/>
                  </a:cubicBezTo>
                  <a:cubicBezTo>
                    <a:pt x="3594817" y="1547671"/>
                    <a:pt x="3590207" y="1545654"/>
                    <a:pt x="3585020" y="1546231"/>
                  </a:cubicBezTo>
                  <a:cubicBezTo>
                    <a:pt x="3575512" y="1547095"/>
                    <a:pt x="3566292" y="1551417"/>
                    <a:pt x="3557071" y="1554298"/>
                  </a:cubicBezTo>
                  <a:cubicBezTo>
                    <a:pt x="3547275" y="1557180"/>
                    <a:pt x="3535461" y="1560349"/>
                    <a:pt x="3528257" y="1554010"/>
                  </a:cubicBezTo>
                  <a:cubicBezTo>
                    <a:pt x="3520478" y="1547095"/>
                    <a:pt x="3518461" y="1549976"/>
                    <a:pt x="3514427" y="1555451"/>
                  </a:cubicBezTo>
                  <a:lnTo>
                    <a:pt x="3514427" y="1555739"/>
                  </a:lnTo>
                  <a:cubicBezTo>
                    <a:pt x="3515579" y="1557756"/>
                    <a:pt x="3520478" y="1555451"/>
                    <a:pt x="3519613" y="1559773"/>
                  </a:cubicBezTo>
                  <a:cubicBezTo>
                    <a:pt x="3518461" y="1564959"/>
                    <a:pt x="3514715" y="1566976"/>
                    <a:pt x="3509528" y="1566400"/>
                  </a:cubicBezTo>
                  <a:cubicBezTo>
                    <a:pt x="3510105" y="1578790"/>
                    <a:pt x="3499443" y="1577349"/>
                    <a:pt x="3492240" y="1580231"/>
                  </a:cubicBezTo>
                  <a:cubicBezTo>
                    <a:pt x="3489359" y="1581671"/>
                    <a:pt x="3486189" y="1583400"/>
                    <a:pt x="3483308" y="1585129"/>
                  </a:cubicBezTo>
                  <a:cubicBezTo>
                    <a:pt x="3485901" y="1588587"/>
                    <a:pt x="3489647" y="1587146"/>
                    <a:pt x="3492817" y="1587434"/>
                  </a:cubicBezTo>
                  <a:cubicBezTo>
                    <a:pt x="3494257" y="1585993"/>
                    <a:pt x="3495698" y="1584553"/>
                    <a:pt x="3497139" y="1583400"/>
                  </a:cubicBezTo>
                  <a:cubicBezTo>
                    <a:pt x="3501749" y="1580231"/>
                    <a:pt x="3506647" y="1580231"/>
                    <a:pt x="3511545" y="1582824"/>
                  </a:cubicBezTo>
                  <a:cubicBezTo>
                    <a:pt x="3513562" y="1583977"/>
                    <a:pt x="3514715" y="1585705"/>
                    <a:pt x="3513850" y="1587722"/>
                  </a:cubicBezTo>
                  <a:cubicBezTo>
                    <a:pt x="3511834" y="1592044"/>
                    <a:pt x="3507800" y="1593485"/>
                    <a:pt x="3503477" y="1594349"/>
                  </a:cubicBezTo>
                  <a:cubicBezTo>
                    <a:pt x="3466308" y="1601553"/>
                    <a:pt x="3430579" y="1613366"/>
                    <a:pt x="3394850" y="1624316"/>
                  </a:cubicBezTo>
                  <a:cubicBezTo>
                    <a:pt x="3381596" y="1628350"/>
                    <a:pt x="3368053" y="1630079"/>
                    <a:pt x="3355087" y="1636129"/>
                  </a:cubicBezTo>
                  <a:cubicBezTo>
                    <a:pt x="3346731" y="1640163"/>
                    <a:pt x="3336358" y="1640451"/>
                    <a:pt x="3327138" y="1644774"/>
                  </a:cubicBezTo>
                  <a:cubicBezTo>
                    <a:pt x="3324256" y="1646214"/>
                    <a:pt x="3315900" y="1639299"/>
                    <a:pt x="3309849" y="1644774"/>
                  </a:cubicBezTo>
                  <a:cubicBezTo>
                    <a:pt x="3301493" y="1651401"/>
                    <a:pt x="3289680" y="1647367"/>
                    <a:pt x="3281324" y="1653994"/>
                  </a:cubicBezTo>
                  <a:cubicBezTo>
                    <a:pt x="3280747" y="1653994"/>
                    <a:pt x="3279883" y="1653994"/>
                    <a:pt x="3279307" y="1654282"/>
                  </a:cubicBezTo>
                  <a:cubicBezTo>
                    <a:pt x="3281324" y="1656299"/>
                    <a:pt x="3285358" y="1658604"/>
                    <a:pt x="3279307" y="1660909"/>
                  </a:cubicBezTo>
                  <a:cubicBezTo>
                    <a:pt x="3277578" y="1665519"/>
                    <a:pt x="3272968" y="1664655"/>
                    <a:pt x="3269798" y="1666096"/>
                  </a:cubicBezTo>
                  <a:cubicBezTo>
                    <a:pt x="3265764" y="1668977"/>
                    <a:pt x="3261730" y="1671859"/>
                    <a:pt x="3253374" y="1672435"/>
                  </a:cubicBezTo>
                  <a:cubicBezTo>
                    <a:pt x="3259425" y="1667825"/>
                    <a:pt x="3263171" y="1664943"/>
                    <a:pt x="3266917" y="1662350"/>
                  </a:cubicBezTo>
                  <a:cubicBezTo>
                    <a:pt x="3266917" y="1661197"/>
                    <a:pt x="3267205" y="1660045"/>
                    <a:pt x="3267205" y="1658892"/>
                  </a:cubicBezTo>
                  <a:cubicBezTo>
                    <a:pt x="3258561" y="1656875"/>
                    <a:pt x="3250493" y="1664079"/>
                    <a:pt x="3241849" y="1660621"/>
                  </a:cubicBezTo>
                  <a:cubicBezTo>
                    <a:pt x="3239832" y="1661485"/>
                    <a:pt x="3238103" y="1662350"/>
                    <a:pt x="3236086" y="1663214"/>
                  </a:cubicBezTo>
                  <a:cubicBezTo>
                    <a:pt x="3229171" y="1663791"/>
                    <a:pt x="3226289" y="1671570"/>
                    <a:pt x="3219086" y="1672435"/>
                  </a:cubicBezTo>
                  <a:cubicBezTo>
                    <a:pt x="3217069" y="1668689"/>
                    <a:pt x="3221967" y="1666672"/>
                    <a:pt x="3221679" y="1663502"/>
                  </a:cubicBezTo>
                  <a:cubicBezTo>
                    <a:pt x="3220239" y="1663502"/>
                    <a:pt x="3218798" y="1663502"/>
                    <a:pt x="3217357" y="1663502"/>
                  </a:cubicBezTo>
                  <a:cubicBezTo>
                    <a:pt x="3213323" y="1667248"/>
                    <a:pt x="3208713" y="1660621"/>
                    <a:pt x="3204391" y="1664367"/>
                  </a:cubicBezTo>
                  <a:cubicBezTo>
                    <a:pt x="3200357" y="1667825"/>
                    <a:pt x="3195170" y="1664367"/>
                    <a:pt x="3190848" y="1665519"/>
                  </a:cubicBezTo>
                  <a:cubicBezTo>
                    <a:pt x="3185374" y="1667248"/>
                    <a:pt x="3192289" y="1672147"/>
                    <a:pt x="3188832" y="1676469"/>
                  </a:cubicBezTo>
                  <a:cubicBezTo>
                    <a:pt x="3183069" y="1683672"/>
                    <a:pt x="3174713" y="1685401"/>
                    <a:pt x="3167797" y="1686553"/>
                  </a:cubicBezTo>
                  <a:cubicBezTo>
                    <a:pt x="3155119" y="1688859"/>
                    <a:pt x="3143882" y="1696638"/>
                    <a:pt x="3130340" y="1694910"/>
                  </a:cubicBezTo>
                  <a:cubicBezTo>
                    <a:pt x="3129187" y="1694621"/>
                    <a:pt x="3126594" y="1696638"/>
                    <a:pt x="3126018" y="1698079"/>
                  </a:cubicBezTo>
                  <a:cubicBezTo>
                    <a:pt x="3121984" y="1708740"/>
                    <a:pt x="3113051" y="1706723"/>
                    <a:pt x="3105560" y="1705282"/>
                  </a:cubicBezTo>
                  <a:cubicBezTo>
                    <a:pt x="3089136" y="1701825"/>
                    <a:pt x="3074153" y="1706435"/>
                    <a:pt x="3059170" y="1711909"/>
                  </a:cubicBezTo>
                  <a:cubicBezTo>
                    <a:pt x="3053983" y="1713926"/>
                    <a:pt x="3053983" y="1721418"/>
                    <a:pt x="3047932" y="1724299"/>
                  </a:cubicBezTo>
                  <a:cubicBezTo>
                    <a:pt x="3045627" y="1725164"/>
                    <a:pt x="3049661" y="1728333"/>
                    <a:pt x="3052542" y="1727757"/>
                  </a:cubicBezTo>
                  <a:cubicBezTo>
                    <a:pt x="3056576" y="1726893"/>
                    <a:pt x="3060899" y="1725164"/>
                    <a:pt x="3064933" y="1724011"/>
                  </a:cubicBezTo>
                  <a:cubicBezTo>
                    <a:pt x="3067526" y="1723147"/>
                    <a:pt x="3070407" y="1721130"/>
                    <a:pt x="3072424" y="1724299"/>
                  </a:cubicBezTo>
                  <a:cubicBezTo>
                    <a:pt x="3074153" y="1727469"/>
                    <a:pt x="3070983" y="1729486"/>
                    <a:pt x="3069543" y="1732079"/>
                  </a:cubicBezTo>
                  <a:cubicBezTo>
                    <a:pt x="3066085" y="1739571"/>
                    <a:pt x="3058305" y="1738994"/>
                    <a:pt x="3053407" y="1739283"/>
                  </a:cubicBezTo>
                  <a:cubicBezTo>
                    <a:pt x="3035831" y="1740147"/>
                    <a:pt x="3020559" y="1747927"/>
                    <a:pt x="3003847" y="1751672"/>
                  </a:cubicBezTo>
                  <a:cubicBezTo>
                    <a:pt x="3002407" y="1751961"/>
                    <a:pt x="3000678" y="1751384"/>
                    <a:pt x="2999237" y="1751096"/>
                  </a:cubicBezTo>
                  <a:cubicBezTo>
                    <a:pt x="2994627" y="1747350"/>
                    <a:pt x="2988576" y="1750232"/>
                    <a:pt x="2982525" y="1748503"/>
                  </a:cubicBezTo>
                  <a:cubicBezTo>
                    <a:pt x="2986559" y="1745334"/>
                    <a:pt x="2990593" y="1745045"/>
                    <a:pt x="2994627" y="1744469"/>
                  </a:cubicBezTo>
                  <a:cubicBezTo>
                    <a:pt x="3012780" y="1744469"/>
                    <a:pt x="3026898" y="1735249"/>
                    <a:pt x="3041305" y="1724588"/>
                  </a:cubicBezTo>
                  <a:cubicBezTo>
                    <a:pt x="3034678" y="1720554"/>
                    <a:pt x="3028627" y="1723147"/>
                    <a:pt x="3023153" y="1722859"/>
                  </a:cubicBezTo>
                  <a:cubicBezTo>
                    <a:pt x="3018831" y="1725452"/>
                    <a:pt x="3014797" y="1727469"/>
                    <a:pt x="3009034" y="1725452"/>
                  </a:cubicBezTo>
                  <a:cubicBezTo>
                    <a:pt x="3011339" y="1721418"/>
                    <a:pt x="3015373" y="1722571"/>
                    <a:pt x="3017966" y="1720554"/>
                  </a:cubicBezTo>
                  <a:cubicBezTo>
                    <a:pt x="3021712" y="1715943"/>
                    <a:pt x="3028915" y="1715655"/>
                    <a:pt x="3033814" y="1706147"/>
                  </a:cubicBezTo>
                  <a:cubicBezTo>
                    <a:pt x="2972729" y="1723435"/>
                    <a:pt x="2914525" y="1739859"/>
                    <a:pt x="2856321" y="1756283"/>
                  </a:cubicBezTo>
                  <a:cubicBezTo>
                    <a:pt x="2855745" y="1758300"/>
                    <a:pt x="2857185" y="1761469"/>
                    <a:pt x="2854592" y="1762334"/>
                  </a:cubicBezTo>
                  <a:cubicBezTo>
                    <a:pt x="2851423" y="1763486"/>
                    <a:pt x="2853728" y="1758588"/>
                    <a:pt x="2851135" y="1758300"/>
                  </a:cubicBezTo>
                  <a:cubicBezTo>
                    <a:pt x="2841050" y="1759452"/>
                    <a:pt x="2832117" y="1764351"/>
                    <a:pt x="2822897" y="1768096"/>
                  </a:cubicBezTo>
                  <a:cubicBezTo>
                    <a:pt x="2822609" y="1768961"/>
                    <a:pt x="2822609" y="1769825"/>
                    <a:pt x="2822321" y="1770690"/>
                  </a:cubicBezTo>
                  <a:cubicBezTo>
                    <a:pt x="2822609" y="1771266"/>
                    <a:pt x="2822609" y="1771842"/>
                    <a:pt x="2822609" y="1772707"/>
                  </a:cubicBezTo>
                  <a:cubicBezTo>
                    <a:pt x="2825779" y="1772418"/>
                    <a:pt x="2828948" y="1772418"/>
                    <a:pt x="2832117" y="1772130"/>
                  </a:cubicBezTo>
                  <a:cubicBezTo>
                    <a:pt x="2838168" y="1768673"/>
                    <a:pt x="2845084" y="1770690"/>
                    <a:pt x="2852575" y="1767520"/>
                  </a:cubicBezTo>
                  <a:cubicBezTo>
                    <a:pt x="2847677" y="1780486"/>
                    <a:pt x="2838745" y="1773283"/>
                    <a:pt x="2832117" y="1775012"/>
                  </a:cubicBezTo>
                  <a:cubicBezTo>
                    <a:pt x="2829812" y="1775588"/>
                    <a:pt x="2827219" y="1776452"/>
                    <a:pt x="2824914" y="1777317"/>
                  </a:cubicBezTo>
                  <a:cubicBezTo>
                    <a:pt x="2829236" y="1790283"/>
                    <a:pt x="2814253" y="1791147"/>
                    <a:pt x="2810795" y="1799215"/>
                  </a:cubicBezTo>
                  <a:cubicBezTo>
                    <a:pt x="2811660" y="1799791"/>
                    <a:pt x="2811948" y="1800368"/>
                    <a:pt x="2812524" y="1800656"/>
                  </a:cubicBezTo>
                  <a:cubicBezTo>
                    <a:pt x="2817134" y="1802385"/>
                    <a:pt x="2824914" y="1797774"/>
                    <a:pt x="2826067" y="1801520"/>
                  </a:cubicBezTo>
                  <a:cubicBezTo>
                    <a:pt x="2828084" y="1808147"/>
                    <a:pt x="2817711" y="1805554"/>
                    <a:pt x="2815982" y="1809876"/>
                  </a:cubicBezTo>
                  <a:cubicBezTo>
                    <a:pt x="2814253" y="1814198"/>
                    <a:pt x="2808490" y="1813046"/>
                    <a:pt x="2807914" y="1817656"/>
                  </a:cubicBezTo>
                  <a:cubicBezTo>
                    <a:pt x="2810219" y="1820825"/>
                    <a:pt x="2813100" y="1816503"/>
                    <a:pt x="2815405" y="1817944"/>
                  </a:cubicBezTo>
                  <a:cubicBezTo>
                    <a:pt x="2815405" y="1818809"/>
                    <a:pt x="2815117" y="1819385"/>
                    <a:pt x="2815117" y="1820249"/>
                  </a:cubicBezTo>
                  <a:cubicBezTo>
                    <a:pt x="2812524" y="1823995"/>
                    <a:pt x="2808778" y="1822266"/>
                    <a:pt x="2805321" y="1822266"/>
                  </a:cubicBezTo>
                  <a:cubicBezTo>
                    <a:pt x="2774202" y="1830622"/>
                    <a:pt x="2744524" y="1842436"/>
                    <a:pt x="2714846" y="1854538"/>
                  </a:cubicBezTo>
                  <a:cubicBezTo>
                    <a:pt x="2692371" y="1863758"/>
                    <a:pt x="2669896" y="1872978"/>
                    <a:pt x="2644252" y="1874131"/>
                  </a:cubicBezTo>
                  <a:cubicBezTo>
                    <a:pt x="2626675" y="1874707"/>
                    <a:pt x="2608235" y="1880758"/>
                    <a:pt x="2591523" y="1888250"/>
                  </a:cubicBezTo>
                  <a:cubicBezTo>
                    <a:pt x="2582591" y="1891995"/>
                    <a:pt x="2573658" y="1896317"/>
                    <a:pt x="2564726" y="1900351"/>
                  </a:cubicBezTo>
                  <a:cubicBezTo>
                    <a:pt x="2562709" y="1901504"/>
                    <a:pt x="2558963" y="1902368"/>
                    <a:pt x="2562709" y="1905826"/>
                  </a:cubicBezTo>
                  <a:cubicBezTo>
                    <a:pt x="2565590" y="1906690"/>
                    <a:pt x="2566743" y="1910724"/>
                    <a:pt x="2570489" y="1910436"/>
                  </a:cubicBezTo>
                  <a:cubicBezTo>
                    <a:pt x="2573082" y="1911301"/>
                    <a:pt x="2577404" y="1907555"/>
                    <a:pt x="2578268" y="1911877"/>
                  </a:cubicBezTo>
                  <a:cubicBezTo>
                    <a:pt x="2578845" y="1915335"/>
                    <a:pt x="2574811" y="1917640"/>
                    <a:pt x="2571641" y="1919080"/>
                  </a:cubicBezTo>
                  <a:cubicBezTo>
                    <a:pt x="2563574" y="1922826"/>
                    <a:pt x="2553777" y="1920233"/>
                    <a:pt x="2546573" y="1926860"/>
                  </a:cubicBezTo>
                  <a:cubicBezTo>
                    <a:pt x="2546861" y="1928301"/>
                    <a:pt x="2546861" y="1929741"/>
                    <a:pt x="2547150" y="1931182"/>
                  </a:cubicBezTo>
                  <a:cubicBezTo>
                    <a:pt x="2542828" y="1940402"/>
                    <a:pt x="2533031" y="1936657"/>
                    <a:pt x="2526116" y="1939826"/>
                  </a:cubicBezTo>
                  <a:cubicBezTo>
                    <a:pt x="2524387" y="1940114"/>
                    <a:pt x="2522658" y="1940691"/>
                    <a:pt x="2520929" y="1940979"/>
                  </a:cubicBezTo>
                  <a:cubicBezTo>
                    <a:pt x="2514014" y="1941267"/>
                    <a:pt x="2508251" y="1942419"/>
                    <a:pt x="2506234" y="1950199"/>
                  </a:cubicBezTo>
                  <a:cubicBezTo>
                    <a:pt x="2505658" y="1952792"/>
                    <a:pt x="2504217" y="1956250"/>
                    <a:pt x="2500759" y="1953945"/>
                  </a:cubicBezTo>
                  <a:cubicBezTo>
                    <a:pt x="2497590" y="1951928"/>
                    <a:pt x="2496149" y="1948470"/>
                    <a:pt x="2499319" y="1944724"/>
                  </a:cubicBezTo>
                  <a:cubicBezTo>
                    <a:pt x="2503353" y="1939826"/>
                    <a:pt x="2508251" y="1938097"/>
                    <a:pt x="2514014" y="1938674"/>
                  </a:cubicBezTo>
                  <a:cubicBezTo>
                    <a:pt x="2515166" y="1932623"/>
                    <a:pt x="2518336" y="1928013"/>
                    <a:pt x="2523234" y="1924267"/>
                  </a:cubicBezTo>
                  <a:cubicBezTo>
                    <a:pt x="2522658" y="1923402"/>
                    <a:pt x="2521794" y="1922826"/>
                    <a:pt x="2520929" y="1921962"/>
                  </a:cubicBezTo>
                  <a:cubicBezTo>
                    <a:pt x="2519200" y="1921673"/>
                    <a:pt x="2517183" y="1921385"/>
                    <a:pt x="2515455" y="1921097"/>
                  </a:cubicBezTo>
                  <a:cubicBezTo>
                    <a:pt x="2517472" y="1918504"/>
                    <a:pt x="2520353" y="1917640"/>
                    <a:pt x="2523522" y="1917640"/>
                  </a:cubicBezTo>
                  <a:cubicBezTo>
                    <a:pt x="2524387" y="1917063"/>
                    <a:pt x="2525251" y="1916775"/>
                    <a:pt x="2526116" y="1916199"/>
                  </a:cubicBezTo>
                  <a:cubicBezTo>
                    <a:pt x="2524963" y="1915623"/>
                    <a:pt x="2524099" y="1915046"/>
                    <a:pt x="2522946" y="1914470"/>
                  </a:cubicBezTo>
                  <a:cubicBezTo>
                    <a:pt x="2515743" y="1914470"/>
                    <a:pt x="2508539" y="1911013"/>
                    <a:pt x="2502488" y="1919080"/>
                  </a:cubicBezTo>
                  <a:cubicBezTo>
                    <a:pt x="2499895" y="1922538"/>
                    <a:pt x="2493268" y="1923402"/>
                    <a:pt x="2488081" y="1921962"/>
                  </a:cubicBezTo>
                  <a:cubicBezTo>
                    <a:pt x="2478861" y="1925996"/>
                    <a:pt x="2469929" y="1930030"/>
                    <a:pt x="2460708" y="1934064"/>
                  </a:cubicBezTo>
                  <a:cubicBezTo>
                    <a:pt x="2455522" y="1936080"/>
                    <a:pt x="2450335" y="1936945"/>
                    <a:pt x="2444861" y="1936369"/>
                  </a:cubicBezTo>
                  <a:cubicBezTo>
                    <a:pt x="2442556" y="1936369"/>
                    <a:pt x="2440251" y="1936657"/>
                    <a:pt x="2437946" y="1936657"/>
                  </a:cubicBezTo>
                  <a:cubicBezTo>
                    <a:pt x="2437946" y="1936945"/>
                    <a:pt x="2437657" y="1936945"/>
                    <a:pt x="2437657" y="1936945"/>
                  </a:cubicBezTo>
                  <a:cubicBezTo>
                    <a:pt x="2430742" y="1940979"/>
                    <a:pt x="2422674" y="1942996"/>
                    <a:pt x="2416623" y="1948470"/>
                  </a:cubicBezTo>
                  <a:cubicBezTo>
                    <a:pt x="2418640" y="1952216"/>
                    <a:pt x="2417776" y="1954233"/>
                    <a:pt x="2413742" y="1955674"/>
                  </a:cubicBezTo>
                  <a:cubicBezTo>
                    <a:pt x="2406827" y="1957979"/>
                    <a:pt x="2400776" y="1963165"/>
                    <a:pt x="2392996" y="1962877"/>
                  </a:cubicBezTo>
                  <a:cubicBezTo>
                    <a:pt x="2382335" y="1968064"/>
                    <a:pt x="2371962" y="1973826"/>
                    <a:pt x="2360148" y="1975843"/>
                  </a:cubicBezTo>
                  <a:cubicBezTo>
                    <a:pt x="2356115" y="1976420"/>
                    <a:pt x="2352657" y="1978437"/>
                    <a:pt x="2350352" y="1981894"/>
                  </a:cubicBezTo>
                  <a:cubicBezTo>
                    <a:pt x="2350352" y="1973826"/>
                    <a:pt x="2199656" y="2009844"/>
                    <a:pt x="2200809" y="2012149"/>
                  </a:cubicBezTo>
                  <a:cubicBezTo>
                    <a:pt x="2203402" y="2013877"/>
                    <a:pt x="2205131" y="2016183"/>
                    <a:pt x="2205707" y="2019352"/>
                  </a:cubicBezTo>
                  <a:cubicBezTo>
                    <a:pt x="2199080" y="2020216"/>
                    <a:pt x="2192741" y="2022810"/>
                    <a:pt x="2186114" y="2022233"/>
                  </a:cubicBezTo>
                  <a:cubicBezTo>
                    <a:pt x="2171995" y="2030878"/>
                    <a:pt x="2158452" y="2040386"/>
                    <a:pt x="2140876" y="2038945"/>
                  </a:cubicBezTo>
                  <a:cubicBezTo>
                    <a:pt x="2137706" y="2039810"/>
                    <a:pt x="2134825" y="2040674"/>
                    <a:pt x="2131656" y="2041539"/>
                  </a:cubicBezTo>
                  <a:cubicBezTo>
                    <a:pt x="2124164" y="2048742"/>
                    <a:pt x="2114655" y="2049607"/>
                    <a:pt x="2105147" y="2050759"/>
                  </a:cubicBezTo>
                  <a:cubicBezTo>
                    <a:pt x="2086994" y="2056810"/>
                    <a:pt x="2069418" y="2063725"/>
                    <a:pt x="2050689" y="2067471"/>
                  </a:cubicBezTo>
                  <a:cubicBezTo>
                    <a:pt x="2045791" y="2070641"/>
                    <a:pt x="2040316" y="2072081"/>
                    <a:pt x="2034553" y="2072658"/>
                  </a:cubicBezTo>
                  <a:cubicBezTo>
                    <a:pt x="2029367" y="2076115"/>
                    <a:pt x="2023604" y="2077268"/>
                    <a:pt x="2017553" y="2077268"/>
                  </a:cubicBezTo>
                  <a:cubicBezTo>
                    <a:pt x="2009485" y="2082742"/>
                    <a:pt x="1999977" y="2081014"/>
                    <a:pt x="1991044" y="2081590"/>
                  </a:cubicBezTo>
                  <a:cubicBezTo>
                    <a:pt x="1959637" y="2089081"/>
                    <a:pt x="1929959" y="2102048"/>
                    <a:pt x="1898264" y="2107522"/>
                  </a:cubicBezTo>
                  <a:cubicBezTo>
                    <a:pt x="1894807" y="2108098"/>
                    <a:pt x="1891349" y="2109251"/>
                    <a:pt x="1888179" y="2110404"/>
                  </a:cubicBezTo>
                  <a:cubicBezTo>
                    <a:pt x="1862823" y="2119624"/>
                    <a:pt x="1836603" y="2125099"/>
                    <a:pt x="1810382" y="2131438"/>
                  </a:cubicBezTo>
                  <a:cubicBezTo>
                    <a:pt x="1803179" y="2134319"/>
                    <a:pt x="1795687" y="2137489"/>
                    <a:pt x="1788484" y="2140370"/>
                  </a:cubicBezTo>
                  <a:cubicBezTo>
                    <a:pt x="1788772" y="2141234"/>
                    <a:pt x="1788772" y="2142387"/>
                    <a:pt x="1789060" y="2143251"/>
                  </a:cubicBezTo>
                  <a:cubicBezTo>
                    <a:pt x="1788484" y="2149590"/>
                    <a:pt x="1785603" y="2149590"/>
                    <a:pt x="1781569" y="2145845"/>
                  </a:cubicBezTo>
                  <a:cubicBezTo>
                    <a:pt x="1778975" y="2145556"/>
                    <a:pt x="1776670" y="2145556"/>
                    <a:pt x="1774077" y="2145268"/>
                  </a:cubicBezTo>
                  <a:cubicBezTo>
                    <a:pt x="1766874" y="2151607"/>
                    <a:pt x="1757365" y="2152183"/>
                    <a:pt x="1748721" y="2155065"/>
                  </a:cubicBezTo>
                  <a:cubicBezTo>
                    <a:pt x="1748721" y="2155065"/>
                    <a:pt x="1749009" y="2155353"/>
                    <a:pt x="1749009" y="2155353"/>
                  </a:cubicBezTo>
                  <a:cubicBezTo>
                    <a:pt x="1746992" y="2156505"/>
                    <a:pt x="1744687" y="2157946"/>
                    <a:pt x="1742670" y="2159387"/>
                  </a:cubicBezTo>
                  <a:cubicBezTo>
                    <a:pt x="1743534" y="2161404"/>
                    <a:pt x="1742958" y="2163421"/>
                    <a:pt x="1740077" y="2163997"/>
                  </a:cubicBezTo>
                  <a:cubicBezTo>
                    <a:pt x="1738060" y="2164573"/>
                    <a:pt x="1737195" y="2163709"/>
                    <a:pt x="1736619" y="2162268"/>
                  </a:cubicBezTo>
                  <a:cubicBezTo>
                    <a:pt x="1730856" y="2164573"/>
                    <a:pt x="1725094" y="2166879"/>
                    <a:pt x="1718466" y="2166879"/>
                  </a:cubicBezTo>
                  <a:cubicBezTo>
                    <a:pt x="1700026" y="2172929"/>
                    <a:pt x="1680721" y="2174658"/>
                    <a:pt x="1661415" y="2176963"/>
                  </a:cubicBezTo>
                  <a:cubicBezTo>
                    <a:pt x="1648449" y="2178116"/>
                    <a:pt x="1636059" y="2182726"/>
                    <a:pt x="1623093" y="2184743"/>
                  </a:cubicBezTo>
                  <a:cubicBezTo>
                    <a:pt x="1606957" y="2187048"/>
                    <a:pt x="1590245" y="2186760"/>
                    <a:pt x="1574110" y="2190794"/>
                  </a:cubicBezTo>
                  <a:lnTo>
                    <a:pt x="1574686" y="2190794"/>
                  </a:lnTo>
                  <a:lnTo>
                    <a:pt x="1571516" y="2191658"/>
                  </a:lnTo>
                  <a:cubicBezTo>
                    <a:pt x="1570364" y="2191658"/>
                    <a:pt x="1569500" y="2191947"/>
                    <a:pt x="1568635" y="2192235"/>
                  </a:cubicBezTo>
                  <a:cubicBezTo>
                    <a:pt x="1568347" y="2192523"/>
                    <a:pt x="1568347" y="2192811"/>
                    <a:pt x="1568347" y="2193099"/>
                  </a:cubicBezTo>
                  <a:cubicBezTo>
                    <a:pt x="1570940" y="2192235"/>
                    <a:pt x="1573822" y="2191658"/>
                    <a:pt x="1576703" y="2190794"/>
                  </a:cubicBezTo>
                  <a:lnTo>
                    <a:pt x="1587364" y="2191370"/>
                  </a:lnTo>
                  <a:lnTo>
                    <a:pt x="1587076" y="2195404"/>
                  </a:lnTo>
                  <a:cubicBezTo>
                    <a:pt x="1578720" y="2197709"/>
                    <a:pt x="1570364" y="2200302"/>
                    <a:pt x="1562008" y="2202896"/>
                  </a:cubicBezTo>
                  <a:cubicBezTo>
                    <a:pt x="1562008" y="2203472"/>
                    <a:pt x="1562008" y="2204336"/>
                    <a:pt x="1562008" y="2205201"/>
                  </a:cubicBezTo>
                  <a:cubicBezTo>
                    <a:pt x="1570652" y="2207794"/>
                    <a:pt x="1578720" y="2204336"/>
                    <a:pt x="1586788" y="2202319"/>
                  </a:cubicBezTo>
                  <a:lnTo>
                    <a:pt x="1586500" y="2208947"/>
                  </a:lnTo>
                  <a:cubicBezTo>
                    <a:pt x="1576127" y="2210964"/>
                    <a:pt x="1566042" y="2212981"/>
                    <a:pt x="1556821" y="2218743"/>
                  </a:cubicBezTo>
                  <a:cubicBezTo>
                    <a:pt x="1553076" y="2221048"/>
                    <a:pt x="1551923" y="2215862"/>
                    <a:pt x="1549330" y="2214421"/>
                  </a:cubicBezTo>
                  <a:cubicBezTo>
                    <a:pt x="1544143" y="2217014"/>
                    <a:pt x="1542127" y="2213557"/>
                    <a:pt x="1540398" y="2209523"/>
                  </a:cubicBezTo>
                  <a:cubicBezTo>
                    <a:pt x="1530025" y="2211540"/>
                    <a:pt x="1519940" y="2213557"/>
                    <a:pt x="1509855" y="2215574"/>
                  </a:cubicBezTo>
                  <a:cubicBezTo>
                    <a:pt x="1505245" y="2217303"/>
                    <a:pt x="1500635" y="2219320"/>
                    <a:pt x="1496601" y="2222489"/>
                  </a:cubicBezTo>
                  <a:cubicBezTo>
                    <a:pt x="1491991" y="2225658"/>
                    <a:pt x="1487380" y="2226523"/>
                    <a:pt x="1481329" y="2223642"/>
                  </a:cubicBezTo>
                  <a:cubicBezTo>
                    <a:pt x="1480753" y="2223353"/>
                    <a:pt x="1479889" y="2223065"/>
                    <a:pt x="1479024" y="2222777"/>
                  </a:cubicBezTo>
                  <a:cubicBezTo>
                    <a:pt x="1468651" y="2225658"/>
                    <a:pt x="1458278" y="2228540"/>
                    <a:pt x="1447329" y="2228540"/>
                  </a:cubicBezTo>
                  <a:cubicBezTo>
                    <a:pt x="1440702" y="2231133"/>
                    <a:pt x="1435227" y="2234591"/>
                    <a:pt x="1432634" y="2238049"/>
                  </a:cubicBezTo>
                  <a:cubicBezTo>
                    <a:pt x="1429177" y="2242371"/>
                    <a:pt x="1424566" y="2242371"/>
                    <a:pt x="1419956" y="2242659"/>
                  </a:cubicBezTo>
                  <a:cubicBezTo>
                    <a:pt x="1412753" y="2243235"/>
                    <a:pt x="1405837" y="2243235"/>
                    <a:pt x="1398634" y="2243235"/>
                  </a:cubicBezTo>
                  <a:cubicBezTo>
                    <a:pt x="1395465" y="2246404"/>
                    <a:pt x="1391719" y="2245828"/>
                    <a:pt x="1387685" y="2245540"/>
                  </a:cubicBezTo>
                  <a:cubicBezTo>
                    <a:pt x="1387973" y="2244964"/>
                    <a:pt x="1388261" y="2244387"/>
                    <a:pt x="1388549" y="2243811"/>
                  </a:cubicBezTo>
                  <a:cubicBezTo>
                    <a:pt x="1385956" y="2244387"/>
                    <a:pt x="1383363" y="2244676"/>
                    <a:pt x="1381058" y="2245252"/>
                  </a:cubicBezTo>
                  <a:cubicBezTo>
                    <a:pt x="1380481" y="2245540"/>
                    <a:pt x="1379905" y="2245540"/>
                    <a:pt x="1379329" y="2245828"/>
                  </a:cubicBezTo>
                  <a:cubicBezTo>
                    <a:pt x="1372414" y="2254760"/>
                    <a:pt x="1362905" y="2253320"/>
                    <a:pt x="1353685" y="2252455"/>
                  </a:cubicBezTo>
                  <a:cubicBezTo>
                    <a:pt x="1360312" y="2248133"/>
                    <a:pt x="1367515" y="2246404"/>
                    <a:pt x="1375295" y="2245540"/>
                  </a:cubicBezTo>
                  <a:cubicBezTo>
                    <a:pt x="1374719" y="2245252"/>
                    <a:pt x="1374142" y="2244676"/>
                    <a:pt x="1373854" y="2243811"/>
                  </a:cubicBezTo>
                  <a:cubicBezTo>
                    <a:pt x="1371549" y="2238913"/>
                    <a:pt x="1377888" y="2240354"/>
                    <a:pt x="1378753" y="2237760"/>
                  </a:cubicBezTo>
                  <a:cubicBezTo>
                    <a:pt x="1378176" y="2236896"/>
                    <a:pt x="1377312" y="2236032"/>
                    <a:pt x="1376447" y="2235167"/>
                  </a:cubicBezTo>
                  <a:cubicBezTo>
                    <a:pt x="1372702" y="2236032"/>
                    <a:pt x="1368956" y="2236896"/>
                    <a:pt x="1365210" y="2237760"/>
                  </a:cubicBezTo>
                  <a:cubicBezTo>
                    <a:pt x="1361752" y="2238625"/>
                    <a:pt x="1358295" y="2239777"/>
                    <a:pt x="1355125" y="2240930"/>
                  </a:cubicBezTo>
                  <a:cubicBezTo>
                    <a:pt x="1355125" y="2242082"/>
                    <a:pt x="1354837" y="2243235"/>
                    <a:pt x="1354837" y="2244387"/>
                  </a:cubicBezTo>
                  <a:cubicBezTo>
                    <a:pt x="1346769" y="2255337"/>
                    <a:pt x="1333515" y="2255049"/>
                    <a:pt x="1322566" y="2258794"/>
                  </a:cubicBezTo>
                  <a:cubicBezTo>
                    <a:pt x="1310464" y="2263116"/>
                    <a:pt x="1297498" y="2264845"/>
                    <a:pt x="1284820" y="2267438"/>
                  </a:cubicBezTo>
                  <a:cubicBezTo>
                    <a:pt x="1281362" y="2268303"/>
                    <a:pt x="1277616" y="2267438"/>
                    <a:pt x="1274735" y="2270032"/>
                  </a:cubicBezTo>
                  <a:cubicBezTo>
                    <a:pt x="1269260" y="2274642"/>
                    <a:pt x="1263498" y="2277811"/>
                    <a:pt x="1257447" y="2279828"/>
                  </a:cubicBezTo>
                  <a:cubicBezTo>
                    <a:pt x="1258887" y="2279252"/>
                    <a:pt x="1260904" y="2278964"/>
                    <a:pt x="1262921" y="2278964"/>
                  </a:cubicBezTo>
                  <a:cubicBezTo>
                    <a:pt x="1260328" y="2285015"/>
                    <a:pt x="1255718" y="2286167"/>
                    <a:pt x="1251108" y="2286744"/>
                  </a:cubicBezTo>
                  <a:cubicBezTo>
                    <a:pt x="1248803" y="2288761"/>
                    <a:pt x="1244769" y="2290489"/>
                    <a:pt x="1243328" y="2287608"/>
                  </a:cubicBezTo>
                  <a:cubicBezTo>
                    <a:pt x="1241887" y="2284439"/>
                    <a:pt x="1245921" y="2283862"/>
                    <a:pt x="1248514" y="2283862"/>
                  </a:cubicBezTo>
                  <a:cubicBezTo>
                    <a:pt x="1251108" y="2282710"/>
                    <a:pt x="1253413" y="2281269"/>
                    <a:pt x="1256294" y="2280117"/>
                  </a:cubicBezTo>
                  <a:cubicBezTo>
                    <a:pt x="1244192" y="2283862"/>
                    <a:pt x="1230938" y="2283574"/>
                    <a:pt x="1217972" y="2283286"/>
                  </a:cubicBezTo>
                  <a:cubicBezTo>
                    <a:pt x="1215955" y="2283286"/>
                    <a:pt x="1214226" y="2283286"/>
                    <a:pt x="1212497" y="2283286"/>
                  </a:cubicBezTo>
                  <a:cubicBezTo>
                    <a:pt x="1207311" y="2285303"/>
                    <a:pt x="1203277" y="2289049"/>
                    <a:pt x="1198955" y="2292795"/>
                  </a:cubicBezTo>
                  <a:cubicBezTo>
                    <a:pt x="1203853" y="2292506"/>
                    <a:pt x="1208752" y="2292795"/>
                    <a:pt x="1212785" y="2291066"/>
                  </a:cubicBezTo>
                  <a:cubicBezTo>
                    <a:pt x="1217972" y="2286744"/>
                    <a:pt x="1224023" y="2289337"/>
                    <a:pt x="1230362" y="2289049"/>
                  </a:cubicBezTo>
                  <a:cubicBezTo>
                    <a:pt x="1227480" y="2296828"/>
                    <a:pt x="1222870" y="2296540"/>
                    <a:pt x="1217396" y="2293371"/>
                  </a:cubicBezTo>
                  <a:cubicBezTo>
                    <a:pt x="1212209" y="2293371"/>
                    <a:pt x="1207311" y="2295100"/>
                    <a:pt x="1202989" y="2297981"/>
                  </a:cubicBezTo>
                  <a:cubicBezTo>
                    <a:pt x="1205582" y="2302015"/>
                    <a:pt x="1206158" y="2305473"/>
                    <a:pt x="1200972" y="2307778"/>
                  </a:cubicBezTo>
                  <a:cubicBezTo>
                    <a:pt x="1196938" y="2311524"/>
                    <a:pt x="1191751" y="2312100"/>
                    <a:pt x="1186853" y="2312964"/>
                  </a:cubicBezTo>
                  <a:cubicBezTo>
                    <a:pt x="1181667" y="2315557"/>
                    <a:pt x="1179361" y="2313540"/>
                    <a:pt x="1181090" y="2308066"/>
                  </a:cubicBezTo>
                  <a:cubicBezTo>
                    <a:pt x="1181955" y="2305184"/>
                    <a:pt x="1184548" y="2302879"/>
                    <a:pt x="1186565" y="2300574"/>
                  </a:cubicBezTo>
                  <a:cubicBezTo>
                    <a:pt x="1185701" y="2300862"/>
                    <a:pt x="1184548" y="2301150"/>
                    <a:pt x="1183684" y="2301150"/>
                  </a:cubicBezTo>
                  <a:cubicBezTo>
                    <a:pt x="1187429" y="2294811"/>
                    <a:pt x="1185701" y="2293371"/>
                    <a:pt x="1180802" y="2293947"/>
                  </a:cubicBezTo>
                  <a:cubicBezTo>
                    <a:pt x="1159768" y="2304032"/>
                    <a:pt x="1138158" y="2311235"/>
                    <a:pt x="1115971" y="2316998"/>
                  </a:cubicBezTo>
                  <a:cubicBezTo>
                    <a:pt x="1096090" y="2322184"/>
                    <a:pt x="1076496" y="2327659"/>
                    <a:pt x="1056903" y="2333422"/>
                  </a:cubicBezTo>
                  <a:cubicBezTo>
                    <a:pt x="1055174" y="2333998"/>
                    <a:pt x="1053734" y="2333998"/>
                    <a:pt x="1053445" y="2336015"/>
                  </a:cubicBezTo>
                  <a:cubicBezTo>
                    <a:pt x="1051429" y="2336015"/>
                    <a:pt x="1049412" y="2336015"/>
                    <a:pt x="1047395" y="2336015"/>
                  </a:cubicBezTo>
                  <a:cubicBezTo>
                    <a:pt x="1046530" y="2336880"/>
                    <a:pt x="1045666" y="2337168"/>
                    <a:pt x="1043649" y="2336015"/>
                  </a:cubicBezTo>
                  <a:cubicBezTo>
                    <a:pt x="1037310" y="2336015"/>
                    <a:pt x="1031259" y="2336015"/>
                    <a:pt x="1024920" y="2336015"/>
                  </a:cubicBezTo>
                  <a:cubicBezTo>
                    <a:pt x="1021174" y="2336015"/>
                    <a:pt x="1017140" y="2336015"/>
                    <a:pt x="1013106" y="2336015"/>
                  </a:cubicBezTo>
                  <a:cubicBezTo>
                    <a:pt x="993513" y="2341202"/>
                    <a:pt x="974208" y="2346676"/>
                    <a:pt x="954902" y="2351575"/>
                  </a:cubicBezTo>
                  <a:cubicBezTo>
                    <a:pt x="942801" y="2354744"/>
                    <a:pt x="935309" y="2361371"/>
                    <a:pt x="927529" y="2369151"/>
                  </a:cubicBezTo>
                  <a:cubicBezTo>
                    <a:pt x="924936" y="2371744"/>
                    <a:pt x="921767" y="2372897"/>
                    <a:pt x="918309" y="2374049"/>
                  </a:cubicBezTo>
                  <a:cubicBezTo>
                    <a:pt x="916580" y="2374626"/>
                    <a:pt x="913987" y="2375490"/>
                    <a:pt x="913123" y="2373473"/>
                  </a:cubicBezTo>
                  <a:cubicBezTo>
                    <a:pt x="911682" y="2370592"/>
                    <a:pt x="915428" y="2369727"/>
                    <a:pt x="916292" y="2367710"/>
                  </a:cubicBezTo>
                  <a:cubicBezTo>
                    <a:pt x="916292" y="2365405"/>
                    <a:pt x="916580" y="2363100"/>
                    <a:pt x="913699" y="2362236"/>
                  </a:cubicBezTo>
                  <a:cubicBezTo>
                    <a:pt x="901885" y="2361083"/>
                    <a:pt x="893241" y="2370015"/>
                    <a:pt x="882580" y="2372897"/>
                  </a:cubicBezTo>
                  <a:cubicBezTo>
                    <a:pt x="877105" y="2374337"/>
                    <a:pt x="873360" y="2380100"/>
                    <a:pt x="866444" y="2375490"/>
                  </a:cubicBezTo>
                  <a:cubicBezTo>
                    <a:pt x="864427" y="2374049"/>
                    <a:pt x="860393" y="2375202"/>
                    <a:pt x="857224" y="2375202"/>
                  </a:cubicBezTo>
                  <a:cubicBezTo>
                    <a:pt x="853190" y="2380965"/>
                    <a:pt x="846563" y="2375778"/>
                    <a:pt x="841953" y="2378371"/>
                  </a:cubicBezTo>
                  <a:cubicBezTo>
                    <a:pt x="838495" y="2381541"/>
                    <a:pt x="834173" y="2381829"/>
                    <a:pt x="829851" y="2382405"/>
                  </a:cubicBezTo>
                  <a:cubicBezTo>
                    <a:pt x="826681" y="2383846"/>
                    <a:pt x="823800" y="2385287"/>
                    <a:pt x="820342" y="2384422"/>
                  </a:cubicBezTo>
                  <a:cubicBezTo>
                    <a:pt x="818613" y="2386439"/>
                    <a:pt x="816020" y="2386727"/>
                    <a:pt x="813427" y="2387015"/>
                  </a:cubicBezTo>
                  <a:cubicBezTo>
                    <a:pt x="803054" y="2391337"/>
                    <a:pt x="791529" y="2391626"/>
                    <a:pt x="781156" y="2395948"/>
                  </a:cubicBezTo>
                  <a:cubicBezTo>
                    <a:pt x="787783" y="2386439"/>
                    <a:pt x="799020" y="2387015"/>
                    <a:pt x="808529" y="2384422"/>
                  </a:cubicBezTo>
                  <a:cubicBezTo>
                    <a:pt x="812274" y="2383558"/>
                    <a:pt x="816020" y="2381253"/>
                    <a:pt x="820342" y="2382405"/>
                  </a:cubicBezTo>
                  <a:cubicBezTo>
                    <a:pt x="821783" y="2379524"/>
                    <a:pt x="824376" y="2379524"/>
                    <a:pt x="826970" y="2379812"/>
                  </a:cubicBezTo>
                  <a:cubicBezTo>
                    <a:pt x="830715" y="2377507"/>
                    <a:pt x="834461" y="2375778"/>
                    <a:pt x="839071" y="2375778"/>
                  </a:cubicBezTo>
                  <a:cubicBezTo>
                    <a:pt x="843970" y="2372897"/>
                    <a:pt x="849444" y="2373761"/>
                    <a:pt x="854343" y="2372320"/>
                  </a:cubicBezTo>
                  <a:cubicBezTo>
                    <a:pt x="857224" y="2369727"/>
                    <a:pt x="859529" y="2365981"/>
                    <a:pt x="853190" y="2367422"/>
                  </a:cubicBezTo>
                  <a:cubicBezTo>
                    <a:pt x="842241" y="2370015"/>
                    <a:pt x="830715" y="2370303"/>
                    <a:pt x="820054" y="2374626"/>
                  </a:cubicBezTo>
                  <a:cubicBezTo>
                    <a:pt x="803919" y="2380965"/>
                    <a:pt x="787207" y="2386727"/>
                    <a:pt x="769342" y="2382405"/>
                  </a:cubicBezTo>
                  <a:cubicBezTo>
                    <a:pt x="767325" y="2382117"/>
                    <a:pt x="764732" y="2382982"/>
                    <a:pt x="762427" y="2383846"/>
                  </a:cubicBezTo>
                  <a:cubicBezTo>
                    <a:pt x="730155" y="2395660"/>
                    <a:pt x="696155" y="2400846"/>
                    <a:pt x="663884" y="2412372"/>
                  </a:cubicBezTo>
                  <a:cubicBezTo>
                    <a:pt x="663596" y="2411795"/>
                    <a:pt x="663019" y="2410931"/>
                    <a:pt x="662443" y="2410355"/>
                  </a:cubicBezTo>
                  <a:cubicBezTo>
                    <a:pt x="660138" y="2411795"/>
                    <a:pt x="657545" y="2412948"/>
                    <a:pt x="654951" y="2413524"/>
                  </a:cubicBezTo>
                  <a:cubicBezTo>
                    <a:pt x="644002" y="2416117"/>
                    <a:pt x="633341" y="2419575"/>
                    <a:pt x="622680" y="2423033"/>
                  </a:cubicBezTo>
                  <a:cubicBezTo>
                    <a:pt x="609714" y="2427355"/>
                    <a:pt x="597324" y="2434270"/>
                    <a:pt x="583205" y="2435134"/>
                  </a:cubicBezTo>
                  <a:cubicBezTo>
                    <a:pt x="581188" y="2435134"/>
                    <a:pt x="578883" y="2435999"/>
                    <a:pt x="577154" y="2436863"/>
                  </a:cubicBezTo>
                  <a:cubicBezTo>
                    <a:pt x="558137" y="2447236"/>
                    <a:pt x="536239" y="2450694"/>
                    <a:pt x="516646" y="2459914"/>
                  </a:cubicBezTo>
                  <a:cubicBezTo>
                    <a:pt x="516357" y="2461643"/>
                    <a:pt x="512612" y="2461067"/>
                    <a:pt x="513476" y="2463948"/>
                  </a:cubicBezTo>
                  <a:cubicBezTo>
                    <a:pt x="514629" y="2463660"/>
                    <a:pt x="515781" y="2463372"/>
                    <a:pt x="516934" y="2463084"/>
                  </a:cubicBezTo>
                  <a:cubicBezTo>
                    <a:pt x="517510" y="2464524"/>
                    <a:pt x="518086" y="2465677"/>
                    <a:pt x="518662" y="2467118"/>
                  </a:cubicBezTo>
                  <a:cubicBezTo>
                    <a:pt x="507137" y="2469999"/>
                    <a:pt x="495611" y="2473169"/>
                    <a:pt x="484086" y="2476626"/>
                  </a:cubicBezTo>
                  <a:cubicBezTo>
                    <a:pt x="459306" y="2484118"/>
                    <a:pt x="434526" y="2492474"/>
                    <a:pt x="409170" y="2498525"/>
                  </a:cubicBezTo>
                  <a:cubicBezTo>
                    <a:pt x="401967" y="2500254"/>
                    <a:pt x="394763" y="2502559"/>
                    <a:pt x="387848" y="2505152"/>
                  </a:cubicBezTo>
                  <a:cubicBezTo>
                    <a:pt x="387848" y="2504864"/>
                    <a:pt x="387848" y="2504576"/>
                    <a:pt x="387848" y="2504287"/>
                  </a:cubicBezTo>
                  <a:cubicBezTo>
                    <a:pt x="387272" y="2499965"/>
                    <a:pt x="384967" y="2499101"/>
                    <a:pt x="381221" y="2500542"/>
                  </a:cubicBezTo>
                  <a:cubicBezTo>
                    <a:pt x="376899" y="2502270"/>
                    <a:pt x="372289" y="2503711"/>
                    <a:pt x="368543" y="2506592"/>
                  </a:cubicBezTo>
                  <a:cubicBezTo>
                    <a:pt x="367390" y="2508033"/>
                    <a:pt x="365085" y="2509474"/>
                    <a:pt x="365950" y="2511779"/>
                  </a:cubicBezTo>
                  <a:cubicBezTo>
                    <a:pt x="365950" y="2512067"/>
                    <a:pt x="366238" y="2512355"/>
                    <a:pt x="366238" y="2512355"/>
                  </a:cubicBezTo>
                  <a:lnTo>
                    <a:pt x="359323" y="2514948"/>
                  </a:lnTo>
                  <a:cubicBezTo>
                    <a:pt x="358458" y="2514948"/>
                    <a:pt x="357882" y="2514948"/>
                    <a:pt x="357306" y="2514948"/>
                  </a:cubicBezTo>
                  <a:cubicBezTo>
                    <a:pt x="355577" y="2514948"/>
                    <a:pt x="353272" y="2513220"/>
                    <a:pt x="352695" y="2515813"/>
                  </a:cubicBezTo>
                  <a:cubicBezTo>
                    <a:pt x="352695" y="2516389"/>
                    <a:pt x="352695" y="2516677"/>
                    <a:pt x="352695" y="2517254"/>
                  </a:cubicBezTo>
                  <a:lnTo>
                    <a:pt x="342034" y="2520999"/>
                  </a:lnTo>
                  <a:cubicBezTo>
                    <a:pt x="340305" y="2521864"/>
                    <a:pt x="338865" y="2523016"/>
                    <a:pt x="337136" y="2524169"/>
                  </a:cubicBezTo>
                  <a:lnTo>
                    <a:pt x="305153" y="2537135"/>
                  </a:lnTo>
                  <a:cubicBezTo>
                    <a:pt x="305153" y="2536559"/>
                    <a:pt x="305441" y="2535694"/>
                    <a:pt x="305153" y="2535118"/>
                  </a:cubicBezTo>
                  <a:cubicBezTo>
                    <a:pt x="304865" y="2534542"/>
                    <a:pt x="303712" y="2533677"/>
                    <a:pt x="303424" y="2533965"/>
                  </a:cubicBezTo>
                  <a:cubicBezTo>
                    <a:pt x="298814" y="2537423"/>
                    <a:pt x="293627" y="2539440"/>
                    <a:pt x="288441" y="2541745"/>
                  </a:cubicBezTo>
                  <a:cubicBezTo>
                    <a:pt x="289017" y="2541169"/>
                    <a:pt x="289305" y="2540305"/>
                    <a:pt x="289305" y="2539440"/>
                  </a:cubicBezTo>
                  <a:cubicBezTo>
                    <a:pt x="289305" y="2539152"/>
                    <a:pt x="288441" y="2538576"/>
                    <a:pt x="288153" y="2538576"/>
                  </a:cubicBezTo>
                  <a:cubicBezTo>
                    <a:pt x="286136" y="2538288"/>
                    <a:pt x="285847" y="2540305"/>
                    <a:pt x="284983" y="2541457"/>
                  </a:cubicBezTo>
                  <a:cubicBezTo>
                    <a:pt x="282390" y="2542898"/>
                    <a:pt x="279220" y="2543186"/>
                    <a:pt x="278068" y="2547220"/>
                  </a:cubicBezTo>
                  <a:cubicBezTo>
                    <a:pt x="279508" y="2546356"/>
                    <a:pt x="281237" y="2545491"/>
                    <a:pt x="282966" y="2544627"/>
                  </a:cubicBezTo>
                  <a:cubicBezTo>
                    <a:pt x="282390" y="2544915"/>
                    <a:pt x="281525" y="2545203"/>
                    <a:pt x="280949" y="2545779"/>
                  </a:cubicBezTo>
                  <a:cubicBezTo>
                    <a:pt x="281814" y="2545779"/>
                    <a:pt x="282966" y="2545491"/>
                    <a:pt x="283831" y="2545491"/>
                  </a:cubicBezTo>
                  <a:lnTo>
                    <a:pt x="277780" y="2547796"/>
                  </a:lnTo>
                  <a:cubicBezTo>
                    <a:pt x="277780" y="2547796"/>
                    <a:pt x="277492" y="2547796"/>
                    <a:pt x="277492" y="2547796"/>
                  </a:cubicBezTo>
                  <a:cubicBezTo>
                    <a:pt x="273746" y="2545779"/>
                    <a:pt x="270000" y="2546644"/>
                    <a:pt x="267119" y="2549237"/>
                  </a:cubicBezTo>
                  <a:cubicBezTo>
                    <a:pt x="265390" y="2550389"/>
                    <a:pt x="265678" y="2551254"/>
                    <a:pt x="266542" y="2552118"/>
                  </a:cubicBezTo>
                  <a:lnTo>
                    <a:pt x="233983" y="2565084"/>
                  </a:lnTo>
                  <a:cubicBezTo>
                    <a:pt x="236576" y="2562779"/>
                    <a:pt x="240034" y="2561050"/>
                    <a:pt x="239169" y="2557305"/>
                  </a:cubicBezTo>
                  <a:cubicBezTo>
                    <a:pt x="240898" y="2556440"/>
                    <a:pt x="242339" y="2555864"/>
                    <a:pt x="244068" y="2555288"/>
                  </a:cubicBezTo>
                  <a:cubicBezTo>
                    <a:pt x="245796" y="2555000"/>
                    <a:pt x="248101" y="2554711"/>
                    <a:pt x="247237" y="2552406"/>
                  </a:cubicBezTo>
                  <a:cubicBezTo>
                    <a:pt x="246373" y="2550389"/>
                    <a:pt x="244932" y="2552118"/>
                    <a:pt x="243779" y="2552983"/>
                  </a:cubicBezTo>
                  <a:cubicBezTo>
                    <a:pt x="242051" y="2553847"/>
                    <a:pt x="240322" y="2554711"/>
                    <a:pt x="238593" y="2555576"/>
                  </a:cubicBezTo>
                  <a:cubicBezTo>
                    <a:pt x="238305" y="2555000"/>
                    <a:pt x="238017" y="2554711"/>
                    <a:pt x="237729" y="2554135"/>
                  </a:cubicBezTo>
                  <a:cubicBezTo>
                    <a:pt x="237440" y="2552983"/>
                    <a:pt x="236576" y="2552118"/>
                    <a:pt x="235135" y="2552694"/>
                  </a:cubicBezTo>
                  <a:cubicBezTo>
                    <a:pt x="234271" y="2554135"/>
                    <a:pt x="233406" y="2555864"/>
                    <a:pt x="232254" y="2556440"/>
                  </a:cubicBezTo>
                  <a:cubicBezTo>
                    <a:pt x="225051" y="2560186"/>
                    <a:pt x="217847" y="2563356"/>
                    <a:pt x="210067" y="2565949"/>
                  </a:cubicBezTo>
                  <a:cubicBezTo>
                    <a:pt x="198830" y="2569983"/>
                    <a:pt x="184711" y="2568542"/>
                    <a:pt x="178084" y="2582373"/>
                  </a:cubicBezTo>
                  <a:cubicBezTo>
                    <a:pt x="178372" y="2582373"/>
                    <a:pt x="178660" y="2582661"/>
                    <a:pt x="178949" y="2582949"/>
                  </a:cubicBezTo>
                  <a:cubicBezTo>
                    <a:pt x="176932" y="2583525"/>
                    <a:pt x="174915" y="2584101"/>
                    <a:pt x="172898" y="2584678"/>
                  </a:cubicBezTo>
                  <a:cubicBezTo>
                    <a:pt x="170881" y="2585254"/>
                    <a:pt x="169152" y="2586118"/>
                    <a:pt x="167135" y="2586695"/>
                  </a:cubicBezTo>
                  <a:cubicBezTo>
                    <a:pt x="167135" y="2585542"/>
                    <a:pt x="167135" y="2584390"/>
                    <a:pt x="167135" y="2582949"/>
                  </a:cubicBezTo>
                  <a:cubicBezTo>
                    <a:pt x="168864" y="2581508"/>
                    <a:pt x="170881" y="2581220"/>
                    <a:pt x="172898" y="2581220"/>
                  </a:cubicBezTo>
                  <a:cubicBezTo>
                    <a:pt x="175203" y="2581220"/>
                    <a:pt x="176643" y="2580067"/>
                    <a:pt x="175779" y="2577762"/>
                  </a:cubicBezTo>
                  <a:cubicBezTo>
                    <a:pt x="175203" y="2576034"/>
                    <a:pt x="173186" y="2576034"/>
                    <a:pt x="172033" y="2577474"/>
                  </a:cubicBezTo>
                  <a:cubicBezTo>
                    <a:pt x="168864" y="2581220"/>
                    <a:pt x="163677" y="2578627"/>
                    <a:pt x="160508" y="2581508"/>
                  </a:cubicBezTo>
                  <a:cubicBezTo>
                    <a:pt x="151864" y="2584101"/>
                    <a:pt x="159355" y="2578915"/>
                    <a:pt x="151864" y="2584101"/>
                  </a:cubicBezTo>
                  <a:cubicBezTo>
                    <a:pt x="151864" y="2584101"/>
                    <a:pt x="146677" y="2585830"/>
                    <a:pt x="146677" y="2585830"/>
                  </a:cubicBezTo>
                  <a:cubicBezTo>
                    <a:pt x="168576" y="2584390"/>
                    <a:pt x="137457" y="2589288"/>
                    <a:pt x="138033" y="2588712"/>
                  </a:cubicBezTo>
                  <a:cubicBezTo>
                    <a:pt x="132847" y="2590440"/>
                    <a:pt x="119304" y="2584678"/>
                    <a:pt x="115558" y="2585830"/>
                  </a:cubicBezTo>
                  <a:cubicBezTo>
                    <a:pt x="113253" y="2586118"/>
                    <a:pt x="111524" y="2586406"/>
                    <a:pt x="110372" y="2588712"/>
                  </a:cubicBezTo>
                  <a:cubicBezTo>
                    <a:pt x="112677" y="2589288"/>
                    <a:pt x="114982" y="2589576"/>
                    <a:pt x="116999" y="2587559"/>
                  </a:cubicBezTo>
                  <a:cubicBezTo>
                    <a:pt x="127660" y="2588135"/>
                    <a:pt x="125931" y="2591305"/>
                    <a:pt x="126796" y="2591017"/>
                  </a:cubicBezTo>
                  <a:cubicBezTo>
                    <a:pt x="125067" y="2592457"/>
                    <a:pt x="116423" y="2590152"/>
                    <a:pt x="116135" y="2593322"/>
                  </a:cubicBezTo>
                  <a:cubicBezTo>
                    <a:pt x="115558" y="2593898"/>
                    <a:pt x="115270" y="2594186"/>
                    <a:pt x="114694" y="2594763"/>
                  </a:cubicBezTo>
                  <a:cubicBezTo>
                    <a:pt x="112101" y="2595915"/>
                    <a:pt x="106914" y="2593322"/>
                    <a:pt x="104033" y="2594186"/>
                  </a:cubicBezTo>
                  <a:cubicBezTo>
                    <a:pt x="94812" y="2596780"/>
                    <a:pt x="100287" y="2585542"/>
                    <a:pt x="91931" y="2590729"/>
                  </a:cubicBezTo>
                  <a:cubicBezTo>
                    <a:pt x="101440" y="2582373"/>
                    <a:pt x="96541" y="2587847"/>
                    <a:pt x="107202" y="2581220"/>
                  </a:cubicBezTo>
                  <a:cubicBezTo>
                    <a:pt x="113541" y="2577186"/>
                    <a:pt x="120457" y="2580644"/>
                    <a:pt x="124779" y="2575457"/>
                  </a:cubicBezTo>
                  <a:cubicBezTo>
                    <a:pt x="127660" y="2572000"/>
                    <a:pt x="137169" y="2571135"/>
                    <a:pt x="141203" y="2569118"/>
                  </a:cubicBezTo>
                  <a:cubicBezTo>
                    <a:pt x="141779" y="2568254"/>
                    <a:pt x="101728" y="2574593"/>
                    <a:pt x="97118" y="2578051"/>
                  </a:cubicBezTo>
                  <a:cubicBezTo>
                    <a:pt x="94812" y="2572000"/>
                    <a:pt x="109507" y="2568542"/>
                    <a:pt x="110660" y="2565373"/>
                  </a:cubicBezTo>
                  <a:cubicBezTo>
                    <a:pt x="98558" y="2568830"/>
                    <a:pt x="90202" y="2577474"/>
                    <a:pt x="82423" y="2586695"/>
                  </a:cubicBezTo>
                  <a:cubicBezTo>
                    <a:pt x="78965" y="2590729"/>
                    <a:pt x="77524" y="2595915"/>
                    <a:pt x="71185" y="2595339"/>
                  </a:cubicBezTo>
                  <a:cubicBezTo>
                    <a:pt x="68592" y="2595051"/>
                    <a:pt x="65999" y="2599373"/>
                    <a:pt x="63694" y="2595627"/>
                  </a:cubicBezTo>
                  <a:cubicBezTo>
                    <a:pt x="62253" y="2593034"/>
                    <a:pt x="64846" y="2591017"/>
                    <a:pt x="66575" y="2589288"/>
                  </a:cubicBezTo>
                  <a:cubicBezTo>
                    <a:pt x="67728" y="2588135"/>
                    <a:pt x="69456" y="2586406"/>
                    <a:pt x="67151" y="2584966"/>
                  </a:cubicBezTo>
                  <a:cubicBezTo>
                    <a:pt x="65134" y="2583237"/>
                    <a:pt x="62829" y="2583813"/>
                    <a:pt x="61965" y="2586406"/>
                  </a:cubicBezTo>
                  <a:cubicBezTo>
                    <a:pt x="60236" y="2590729"/>
                    <a:pt x="57355" y="2594186"/>
                    <a:pt x="58219" y="2599661"/>
                  </a:cubicBezTo>
                  <a:cubicBezTo>
                    <a:pt x="59083" y="2604559"/>
                    <a:pt x="57931" y="2609746"/>
                    <a:pt x="50727" y="2609746"/>
                  </a:cubicBezTo>
                  <a:cubicBezTo>
                    <a:pt x="46693" y="2611763"/>
                    <a:pt x="42948" y="2613203"/>
                    <a:pt x="43812" y="2606000"/>
                  </a:cubicBezTo>
                  <a:cubicBezTo>
                    <a:pt x="38626" y="2602254"/>
                    <a:pt x="39202" y="2599373"/>
                    <a:pt x="45541" y="2597932"/>
                  </a:cubicBezTo>
                  <a:cubicBezTo>
                    <a:pt x="40931" y="2595339"/>
                    <a:pt x="45541" y="2589000"/>
                    <a:pt x="40931" y="2586406"/>
                  </a:cubicBezTo>
                  <a:cubicBezTo>
                    <a:pt x="34880" y="2585542"/>
                    <a:pt x="29117" y="2584966"/>
                    <a:pt x="36321" y="2577186"/>
                  </a:cubicBezTo>
                  <a:cubicBezTo>
                    <a:pt x="38914" y="2574305"/>
                    <a:pt x="40354" y="2569695"/>
                    <a:pt x="42371" y="2565949"/>
                  </a:cubicBezTo>
                  <a:cubicBezTo>
                    <a:pt x="37473" y="2562203"/>
                    <a:pt x="38049" y="2555288"/>
                    <a:pt x="34015" y="2550966"/>
                  </a:cubicBezTo>
                  <a:cubicBezTo>
                    <a:pt x="28541" y="2549813"/>
                    <a:pt x="22490" y="2549813"/>
                    <a:pt x="27676" y="2540593"/>
                  </a:cubicBezTo>
                  <a:cubicBezTo>
                    <a:pt x="29982" y="2536847"/>
                    <a:pt x="26524" y="2529932"/>
                    <a:pt x="26236" y="2524457"/>
                  </a:cubicBezTo>
                  <a:cubicBezTo>
                    <a:pt x="25948" y="2522152"/>
                    <a:pt x="23931" y="2519847"/>
                    <a:pt x="26812" y="2517254"/>
                  </a:cubicBezTo>
                  <a:cubicBezTo>
                    <a:pt x="27965" y="2516389"/>
                    <a:pt x="31710" y="2513220"/>
                    <a:pt x="28253" y="2510050"/>
                  </a:cubicBezTo>
                  <a:cubicBezTo>
                    <a:pt x="25659" y="2507745"/>
                    <a:pt x="23642" y="2510626"/>
                    <a:pt x="21337" y="2510626"/>
                  </a:cubicBezTo>
                  <a:cubicBezTo>
                    <a:pt x="17592" y="2510626"/>
                    <a:pt x="15286" y="2517830"/>
                    <a:pt x="10964" y="2512643"/>
                  </a:cubicBezTo>
                  <a:cubicBezTo>
                    <a:pt x="6642" y="2507745"/>
                    <a:pt x="5778" y="2502270"/>
                    <a:pt x="8947" y="2496220"/>
                  </a:cubicBezTo>
                  <a:cubicBezTo>
                    <a:pt x="10964" y="2492474"/>
                    <a:pt x="12693" y="2488728"/>
                    <a:pt x="14710" y="2484982"/>
                  </a:cubicBezTo>
                  <a:cubicBezTo>
                    <a:pt x="13846" y="2482101"/>
                    <a:pt x="11541" y="2481525"/>
                    <a:pt x="8947" y="2482389"/>
                  </a:cubicBezTo>
                  <a:cubicBezTo>
                    <a:pt x="6066" y="2482965"/>
                    <a:pt x="2897" y="2487575"/>
                    <a:pt x="303" y="2483253"/>
                  </a:cubicBezTo>
                  <a:cubicBezTo>
                    <a:pt x="-1137" y="2480948"/>
                    <a:pt x="2897" y="2480084"/>
                    <a:pt x="5202" y="2479219"/>
                  </a:cubicBezTo>
                  <a:cubicBezTo>
                    <a:pt x="5202" y="2476914"/>
                    <a:pt x="1168" y="2475762"/>
                    <a:pt x="3761" y="2472592"/>
                  </a:cubicBezTo>
                  <a:cubicBezTo>
                    <a:pt x="10964" y="2464236"/>
                    <a:pt x="17880" y="2455592"/>
                    <a:pt x="24795" y="2446948"/>
                  </a:cubicBezTo>
                  <a:cubicBezTo>
                    <a:pt x="27388" y="2443202"/>
                    <a:pt x="36321" y="2439456"/>
                    <a:pt x="25083" y="2434558"/>
                  </a:cubicBezTo>
                  <a:cubicBezTo>
                    <a:pt x="23642" y="2433694"/>
                    <a:pt x="20761" y="2429084"/>
                    <a:pt x="24507" y="2426202"/>
                  </a:cubicBezTo>
                  <a:cubicBezTo>
                    <a:pt x="33727" y="2418711"/>
                    <a:pt x="37185" y="2407761"/>
                    <a:pt x="42371" y="2397965"/>
                  </a:cubicBezTo>
                  <a:cubicBezTo>
                    <a:pt x="46405" y="2390761"/>
                    <a:pt x="54473" y="2390473"/>
                    <a:pt x="58219" y="2384422"/>
                  </a:cubicBezTo>
                  <a:cubicBezTo>
                    <a:pt x="57931" y="2383846"/>
                    <a:pt x="57643" y="2382982"/>
                    <a:pt x="57355" y="2382405"/>
                  </a:cubicBezTo>
                  <a:cubicBezTo>
                    <a:pt x="51880" y="2382982"/>
                    <a:pt x="44677" y="2386151"/>
                    <a:pt x="41795" y="2381541"/>
                  </a:cubicBezTo>
                  <a:cubicBezTo>
                    <a:pt x="39490" y="2377795"/>
                    <a:pt x="48422" y="2377507"/>
                    <a:pt x="51016" y="2373473"/>
                  </a:cubicBezTo>
                  <a:cubicBezTo>
                    <a:pt x="52456" y="2370880"/>
                    <a:pt x="52168" y="2368863"/>
                    <a:pt x="53032" y="2366846"/>
                  </a:cubicBezTo>
                  <a:cubicBezTo>
                    <a:pt x="51016" y="2363100"/>
                    <a:pt x="52744" y="2359066"/>
                    <a:pt x="50151" y="2354744"/>
                  </a:cubicBezTo>
                  <a:cubicBezTo>
                    <a:pt x="46117" y="2348117"/>
                    <a:pt x="55626" y="2351286"/>
                    <a:pt x="57931" y="2348405"/>
                  </a:cubicBezTo>
                  <a:cubicBezTo>
                    <a:pt x="56778" y="2344947"/>
                    <a:pt x="62829" y="2345812"/>
                    <a:pt x="61388" y="2343219"/>
                  </a:cubicBezTo>
                  <a:cubicBezTo>
                    <a:pt x="59660" y="2340049"/>
                    <a:pt x="57355" y="2340913"/>
                    <a:pt x="54473" y="2342642"/>
                  </a:cubicBezTo>
                  <a:cubicBezTo>
                    <a:pt x="52168" y="2343795"/>
                    <a:pt x="52744" y="2340337"/>
                    <a:pt x="51880" y="2339185"/>
                  </a:cubicBezTo>
                  <a:cubicBezTo>
                    <a:pt x="48422" y="2340337"/>
                    <a:pt x="44965" y="2341778"/>
                    <a:pt x="41795" y="2338608"/>
                  </a:cubicBezTo>
                  <a:cubicBezTo>
                    <a:pt x="39202" y="2339473"/>
                    <a:pt x="36032" y="2339473"/>
                    <a:pt x="38337" y="2335727"/>
                  </a:cubicBezTo>
                  <a:cubicBezTo>
                    <a:pt x="41795" y="2329964"/>
                    <a:pt x="44677" y="2323337"/>
                    <a:pt x="52168" y="2321896"/>
                  </a:cubicBezTo>
                  <a:cubicBezTo>
                    <a:pt x="52744" y="2321896"/>
                    <a:pt x="53032" y="2321608"/>
                    <a:pt x="53321" y="2321608"/>
                  </a:cubicBezTo>
                  <a:cubicBezTo>
                    <a:pt x="53321" y="2317862"/>
                    <a:pt x="53321" y="2313829"/>
                    <a:pt x="53321" y="2310083"/>
                  </a:cubicBezTo>
                  <a:cubicBezTo>
                    <a:pt x="52168" y="2310659"/>
                    <a:pt x="51016" y="2311235"/>
                    <a:pt x="50151" y="2311524"/>
                  </a:cubicBezTo>
                  <a:cubicBezTo>
                    <a:pt x="45829" y="2312964"/>
                    <a:pt x="42660" y="2310083"/>
                    <a:pt x="38337" y="2310659"/>
                  </a:cubicBezTo>
                  <a:cubicBezTo>
                    <a:pt x="42660" y="2305473"/>
                    <a:pt x="48134" y="2301727"/>
                    <a:pt x="48710" y="2295100"/>
                  </a:cubicBezTo>
                  <a:cubicBezTo>
                    <a:pt x="48134" y="2291354"/>
                    <a:pt x="53032" y="2291642"/>
                    <a:pt x="53321" y="2288761"/>
                  </a:cubicBezTo>
                  <a:cubicBezTo>
                    <a:pt x="53321" y="2288761"/>
                    <a:pt x="53321" y="2288473"/>
                    <a:pt x="53321" y="2288473"/>
                  </a:cubicBezTo>
                  <a:cubicBezTo>
                    <a:pt x="52456" y="2287896"/>
                    <a:pt x="51880" y="2287320"/>
                    <a:pt x="51592" y="2286744"/>
                  </a:cubicBezTo>
                  <a:lnTo>
                    <a:pt x="45253" y="2286744"/>
                  </a:lnTo>
                  <a:cubicBezTo>
                    <a:pt x="47270" y="2286456"/>
                    <a:pt x="48999" y="2285879"/>
                    <a:pt x="51016" y="2285303"/>
                  </a:cubicBezTo>
                  <a:cubicBezTo>
                    <a:pt x="51016" y="2283862"/>
                    <a:pt x="52168" y="2282710"/>
                    <a:pt x="53321" y="2281269"/>
                  </a:cubicBezTo>
                  <a:cubicBezTo>
                    <a:pt x="53321" y="2277523"/>
                    <a:pt x="53321" y="2273489"/>
                    <a:pt x="53321" y="2269455"/>
                  </a:cubicBezTo>
                  <a:cubicBezTo>
                    <a:pt x="51880" y="2270320"/>
                    <a:pt x="50727" y="2272049"/>
                    <a:pt x="49287" y="2272337"/>
                  </a:cubicBezTo>
                  <a:cubicBezTo>
                    <a:pt x="46405" y="2272625"/>
                    <a:pt x="42948" y="2275506"/>
                    <a:pt x="40354" y="2271760"/>
                  </a:cubicBezTo>
                  <a:cubicBezTo>
                    <a:pt x="40066" y="2271760"/>
                    <a:pt x="40354" y="2271184"/>
                    <a:pt x="40354" y="2270896"/>
                  </a:cubicBezTo>
                  <a:cubicBezTo>
                    <a:pt x="40643" y="2270608"/>
                    <a:pt x="40931" y="2270320"/>
                    <a:pt x="41219" y="2270032"/>
                  </a:cubicBezTo>
                  <a:cubicBezTo>
                    <a:pt x="40643" y="2268879"/>
                    <a:pt x="40354" y="2268015"/>
                    <a:pt x="39778" y="2266862"/>
                  </a:cubicBezTo>
                  <a:cubicBezTo>
                    <a:pt x="39490" y="2266862"/>
                    <a:pt x="39202" y="2266574"/>
                    <a:pt x="38914" y="2266574"/>
                  </a:cubicBezTo>
                  <a:cubicBezTo>
                    <a:pt x="35456" y="2267150"/>
                    <a:pt x="32287" y="2267150"/>
                    <a:pt x="34880" y="2262252"/>
                  </a:cubicBezTo>
                  <a:cubicBezTo>
                    <a:pt x="32287" y="2258218"/>
                    <a:pt x="33439" y="2256489"/>
                    <a:pt x="38049" y="2257066"/>
                  </a:cubicBezTo>
                  <a:cubicBezTo>
                    <a:pt x="36897" y="2255625"/>
                    <a:pt x="37473" y="2253896"/>
                    <a:pt x="38049" y="2252455"/>
                  </a:cubicBezTo>
                  <a:cubicBezTo>
                    <a:pt x="36321" y="2253608"/>
                    <a:pt x="34304" y="2255049"/>
                    <a:pt x="32575" y="2256201"/>
                  </a:cubicBezTo>
                  <a:cubicBezTo>
                    <a:pt x="29693" y="2258218"/>
                    <a:pt x="26812" y="2259371"/>
                    <a:pt x="27100" y="2253896"/>
                  </a:cubicBezTo>
                  <a:cubicBezTo>
                    <a:pt x="28829" y="2250150"/>
                    <a:pt x="30558" y="2246404"/>
                    <a:pt x="32287" y="2242659"/>
                  </a:cubicBezTo>
                  <a:cubicBezTo>
                    <a:pt x="35168" y="2238049"/>
                    <a:pt x="39202" y="2234303"/>
                    <a:pt x="43236" y="2231133"/>
                  </a:cubicBezTo>
                  <a:cubicBezTo>
                    <a:pt x="42660" y="2227964"/>
                    <a:pt x="43524" y="2224794"/>
                    <a:pt x="42371" y="2221625"/>
                  </a:cubicBezTo>
                  <a:cubicBezTo>
                    <a:pt x="38914" y="2219320"/>
                    <a:pt x="34592" y="2217879"/>
                    <a:pt x="40643" y="2212692"/>
                  </a:cubicBezTo>
                  <a:cubicBezTo>
                    <a:pt x="43236" y="2210387"/>
                    <a:pt x="42660" y="2204913"/>
                    <a:pt x="43812" y="2200879"/>
                  </a:cubicBezTo>
                  <a:cubicBezTo>
                    <a:pt x="44388" y="2199150"/>
                    <a:pt x="43524" y="2197133"/>
                    <a:pt x="46117" y="2195980"/>
                  </a:cubicBezTo>
                  <a:cubicBezTo>
                    <a:pt x="47270" y="2195692"/>
                    <a:pt x="50727" y="2194540"/>
                    <a:pt x="48999" y="2191370"/>
                  </a:cubicBezTo>
                  <a:cubicBezTo>
                    <a:pt x="47558" y="2189065"/>
                    <a:pt x="45541" y="2190506"/>
                    <a:pt x="43812" y="2189930"/>
                  </a:cubicBezTo>
                  <a:cubicBezTo>
                    <a:pt x="41219" y="2188777"/>
                    <a:pt x="37761" y="2193387"/>
                    <a:pt x="36032" y="2188489"/>
                  </a:cubicBezTo>
                  <a:cubicBezTo>
                    <a:pt x="34304" y="2183879"/>
                    <a:pt x="35168" y="2179845"/>
                    <a:pt x="38914" y="2176387"/>
                  </a:cubicBezTo>
                  <a:cubicBezTo>
                    <a:pt x="41219" y="2174370"/>
                    <a:pt x="43524" y="2172065"/>
                    <a:pt x="45829" y="2170048"/>
                  </a:cubicBezTo>
                  <a:cubicBezTo>
                    <a:pt x="45829" y="2167743"/>
                    <a:pt x="44388" y="2166879"/>
                    <a:pt x="42371" y="2166879"/>
                  </a:cubicBezTo>
                  <a:cubicBezTo>
                    <a:pt x="40066" y="2166590"/>
                    <a:pt x="36609" y="2168896"/>
                    <a:pt x="36032" y="2165150"/>
                  </a:cubicBezTo>
                  <a:cubicBezTo>
                    <a:pt x="35744" y="2163133"/>
                    <a:pt x="38914" y="2163709"/>
                    <a:pt x="40643" y="2163709"/>
                  </a:cubicBezTo>
                  <a:cubicBezTo>
                    <a:pt x="41507" y="2162268"/>
                    <a:pt x="38914" y="2160251"/>
                    <a:pt x="41507" y="2158811"/>
                  </a:cubicBezTo>
                  <a:cubicBezTo>
                    <a:pt x="45253" y="2156794"/>
                    <a:pt x="48999" y="2154489"/>
                    <a:pt x="52744" y="2152472"/>
                  </a:cubicBezTo>
                  <a:cubicBezTo>
                    <a:pt x="52744" y="2150743"/>
                    <a:pt x="53032" y="2148726"/>
                    <a:pt x="53032" y="2146997"/>
                  </a:cubicBezTo>
                  <a:cubicBezTo>
                    <a:pt x="53321" y="2142963"/>
                    <a:pt x="51304" y="2137200"/>
                    <a:pt x="60236" y="2138065"/>
                  </a:cubicBezTo>
                  <a:cubicBezTo>
                    <a:pt x="65134" y="2138641"/>
                    <a:pt x="65999" y="2129997"/>
                    <a:pt x="66575" y="2125675"/>
                  </a:cubicBezTo>
                  <a:cubicBezTo>
                    <a:pt x="67728" y="2117319"/>
                    <a:pt x="72050" y="2114149"/>
                    <a:pt x="78965" y="2112421"/>
                  </a:cubicBezTo>
                  <a:cubicBezTo>
                    <a:pt x="78965" y="2108963"/>
                    <a:pt x="78965" y="2105793"/>
                    <a:pt x="78965" y="2102624"/>
                  </a:cubicBezTo>
                  <a:cubicBezTo>
                    <a:pt x="74067" y="2093692"/>
                    <a:pt x="79829" y="2083607"/>
                    <a:pt x="74931" y="2074386"/>
                  </a:cubicBezTo>
                  <a:cubicBezTo>
                    <a:pt x="73490" y="2071793"/>
                    <a:pt x="79829" y="2070929"/>
                    <a:pt x="80982" y="2071505"/>
                  </a:cubicBezTo>
                  <a:cubicBezTo>
                    <a:pt x="86456" y="2073810"/>
                    <a:pt x="90490" y="2069776"/>
                    <a:pt x="95389" y="2069488"/>
                  </a:cubicBezTo>
                  <a:cubicBezTo>
                    <a:pt x="95101" y="2064590"/>
                    <a:pt x="100575" y="2066318"/>
                    <a:pt x="102304" y="2063437"/>
                  </a:cubicBezTo>
                  <a:cubicBezTo>
                    <a:pt x="92795" y="2054505"/>
                    <a:pt x="92795" y="2054505"/>
                    <a:pt x="100287" y="2048454"/>
                  </a:cubicBezTo>
                  <a:cubicBezTo>
                    <a:pt x="102016" y="2049318"/>
                    <a:pt x="103745" y="2050183"/>
                    <a:pt x="105473" y="2051047"/>
                  </a:cubicBezTo>
                  <a:cubicBezTo>
                    <a:pt x="109507" y="2049030"/>
                    <a:pt x="113253" y="2047301"/>
                    <a:pt x="116999" y="2045284"/>
                  </a:cubicBezTo>
                  <a:cubicBezTo>
                    <a:pt x="116999" y="2045284"/>
                    <a:pt x="116999" y="2044708"/>
                    <a:pt x="116999" y="2044708"/>
                  </a:cubicBezTo>
                  <a:cubicBezTo>
                    <a:pt x="116711" y="2044420"/>
                    <a:pt x="116423" y="2044132"/>
                    <a:pt x="116135" y="2043844"/>
                  </a:cubicBezTo>
                  <a:cubicBezTo>
                    <a:pt x="106914" y="2037217"/>
                    <a:pt x="106914" y="2037217"/>
                    <a:pt x="119304" y="2028861"/>
                  </a:cubicBezTo>
                  <a:cubicBezTo>
                    <a:pt x="119304" y="2028573"/>
                    <a:pt x="119592" y="2028573"/>
                    <a:pt x="119592" y="2028573"/>
                  </a:cubicBezTo>
                  <a:cubicBezTo>
                    <a:pt x="119592" y="2028284"/>
                    <a:pt x="119592" y="2028284"/>
                    <a:pt x="119592" y="2028284"/>
                  </a:cubicBezTo>
                  <a:cubicBezTo>
                    <a:pt x="119592" y="2028284"/>
                    <a:pt x="119592" y="2027996"/>
                    <a:pt x="119880" y="2027708"/>
                  </a:cubicBezTo>
                  <a:cubicBezTo>
                    <a:pt x="120169" y="2027708"/>
                    <a:pt x="120457" y="2027420"/>
                    <a:pt x="120745" y="2027420"/>
                  </a:cubicBezTo>
                  <a:cubicBezTo>
                    <a:pt x="120457" y="2022522"/>
                    <a:pt x="119880" y="2017335"/>
                    <a:pt x="127084" y="2017335"/>
                  </a:cubicBezTo>
                  <a:cubicBezTo>
                    <a:pt x="129677" y="2015606"/>
                    <a:pt x="132558" y="2017335"/>
                    <a:pt x="135440" y="2017623"/>
                  </a:cubicBezTo>
                  <a:cubicBezTo>
                    <a:pt x="138321" y="2014166"/>
                    <a:pt x="141491" y="2010708"/>
                    <a:pt x="146101" y="2010132"/>
                  </a:cubicBezTo>
                  <a:cubicBezTo>
                    <a:pt x="145813" y="2008691"/>
                    <a:pt x="144660" y="2006674"/>
                    <a:pt x="143796" y="2008115"/>
                  </a:cubicBezTo>
                  <a:cubicBezTo>
                    <a:pt x="140338" y="2013877"/>
                    <a:pt x="134575" y="2010708"/>
                    <a:pt x="130253" y="2012149"/>
                  </a:cubicBezTo>
                  <a:cubicBezTo>
                    <a:pt x="126508" y="2013301"/>
                    <a:pt x="122474" y="2014454"/>
                    <a:pt x="118440" y="2015318"/>
                  </a:cubicBezTo>
                  <a:cubicBezTo>
                    <a:pt x="116135" y="2015894"/>
                    <a:pt x="113541" y="2015894"/>
                    <a:pt x="115270" y="2012149"/>
                  </a:cubicBezTo>
                  <a:cubicBezTo>
                    <a:pt x="117287" y="2010132"/>
                    <a:pt x="119592" y="2007827"/>
                    <a:pt x="121609" y="2005810"/>
                  </a:cubicBezTo>
                  <a:cubicBezTo>
                    <a:pt x="128813" y="2000623"/>
                    <a:pt x="137169" y="1999182"/>
                    <a:pt x="145525" y="1997166"/>
                  </a:cubicBezTo>
                  <a:cubicBezTo>
                    <a:pt x="145236" y="1996013"/>
                    <a:pt x="145236" y="1994860"/>
                    <a:pt x="145236" y="1993708"/>
                  </a:cubicBezTo>
                  <a:cubicBezTo>
                    <a:pt x="143508" y="1992843"/>
                    <a:pt x="142067" y="1990826"/>
                    <a:pt x="142931" y="1989386"/>
                  </a:cubicBezTo>
                  <a:cubicBezTo>
                    <a:pt x="143219" y="1988233"/>
                    <a:pt x="146101" y="1988521"/>
                    <a:pt x="147830" y="1988233"/>
                  </a:cubicBezTo>
                  <a:cubicBezTo>
                    <a:pt x="157914" y="1984199"/>
                    <a:pt x="162813" y="1974403"/>
                    <a:pt x="169440" y="1966911"/>
                  </a:cubicBezTo>
                  <a:cubicBezTo>
                    <a:pt x="172321" y="1962589"/>
                    <a:pt x="177508" y="1962301"/>
                    <a:pt x="181254" y="1959708"/>
                  </a:cubicBezTo>
                  <a:cubicBezTo>
                    <a:pt x="181254" y="1951928"/>
                    <a:pt x="174915" y="1956538"/>
                    <a:pt x="171745" y="1954809"/>
                  </a:cubicBezTo>
                  <a:cubicBezTo>
                    <a:pt x="166270" y="1956250"/>
                    <a:pt x="161084" y="1957691"/>
                    <a:pt x="154457" y="1959708"/>
                  </a:cubicBezTo>
                  <a:cubicBezTo>
                    <a:pt x="155321" y="1954233"/>
                    <a:pt x="157338" y="1949911"/>
                    <a:pt x="161084" y="1948758"/>
                  </a:cubicBezTo>
                  <a:cubicBezTo>
                    <a:pt x="172898" y="1945013"/>
                    <a:pt x="178660" y="1934352"/>
                    <a:pt x="187593" y="1927148"/>
                  </a:cubicBezTo>
                  <a:cubicBezTo>
                    <a:pt x="191627" y="1923979"/>
                    <a:pt x="191627" y="1920809"/>
                    <a:pt x="186152" y="1919080"/>
                  </a:cubicBezTo>
                  <a:cubicBezTo>
                    <a:pt x="180389" y="1919657"/>
                    <a:pt x="180677" y="1914182"/>
                    <a:pt x="179813" y="1911301"/>
                  </a:cubicBezTo>
                  <a:cubicBezTo>
                    <a:pt x="178372" y="1905538"/>
                    <a:pt x="185288" y="1911301"/>
                    <a:pt x="185864" y="1907555"/>
                  </a:cubicBezTo>
                  <a:cubicBezTo>
                    <a:pt x="185576" y="1904962"/>
                    <a:pt x="185864" y="1902656"/>
                    <a:pt x="189033" y="1902945"/>
                  </a:cubicBezTo>
                  <a:cubicBezTo>
                    <a:pt x="191627" y="1903233"/>
                    <a:pt x="189898" y="1906402"/>
                    <a:pt x="190762" y="1907843"/>
                  </a:cubicBezTo>
                  <a:cubicBezTo>
                    <a:pt x="191627" y="1908419"/>
                    <a:pt x="192491" y="1908996"/>
                    <a:pt x="193355" y="1909572"/>
                  </a:cubicBezTo>
                  <a:cubicBezTo>
                    <a:pt x="200847" y="1907555"/>
                    <a:pt x="206610" y="1900928"/>
                    <a:pt x="214966" y="1901504"/>
                  </a:cubicBezTo>
                  <a:cubicBezTo>
                    <a:pt x="219576" y="1897182"/>
                    <a:pt x="221305" y="1889690"/>
                    <a:pt x="228796" y="1888538"/>
                  </a:cubicBezTo>
                  <a:cubicBezTo>
                    <a:pt x="231101" y="1887097"/>
                    <a:pt x="233695" y="1885368"/>
                    <a:pt x="236000" y="1883928"/>
                  </a:cubicBezTo>
                  <a:cubicBezTo>
                    <a:pt x="236576" y="1882199"/>
                    <a:pt x="238017" y="1881622"/>
                    <a:pt x="239457" y="1881334"/>
                  </a:cubicBezTo>
                  <a:cubicBezTo>
                    <a:pt x="239746" y="1881046"/>
                    <a:pt x="240322" y="1880758"/>
                    <a:pt x="240898" y="1881334"/>
                  </a:cubicBezTo>
                  <a:cubicBezTo>
                    <a:pt x="246661" y="1886521"/>
                    <a:pt x="252424" y="1881334"/>
                    <a:pt x="257610" y="1880470"/>
                  </a:cubicBezTo>
                  <a:cubicBezTo>
                    <a:pt x="265678" y="1879317"/>
                    <a:pt x="273458" y="1874419"/>
                    <a:pt x="281237" y="1871249"/>
                  </a:cubicBezTo>
                  <a:cubicBezTo>
                    <a:pt x="281237" y="1870673"/>
                    <a:pt x="281237" y="1869809"/>
                    <a:pt x="281237" y="1869233"/>
                  </a:cubicBezTo>
                  <a:cubicBezTo>
                    <a:pt x="273169" y="1872114"/>
                    <a:pt x="270288" y="1861165"/>
                    <a:pt x="262797" y="1862605"/>
                  </a:cubicBezTo>
                  <a:cubicBezTo>
                    <a:pt x="259051" y="1865487"/>
                    <a:pt x="258474" y="1878165"/>
                    <a:pt x="250407" y="1866351"/>
                  </a:cubicBezTo>
                  <a:cubicBezTo>
                    <a:pt x="249830" y="1866639"/>
                    <a:pt x="248966" y="1867216"/>
                    <a:pt x="248390" y="1867504"/>
                  </a:cubicBezTo>
                  <a:cubicBezTo>
                    <a:pt x="245508" y="1868368"/>
                    <a:pt x="243491" y="1872978"/>
                    <a:pt x="240610" y="1870385"/>
                  </a:cubicBezTo>
                  <a:cubicBezTo>
                    <a:pt x="236864" y="1866639"/>
                    <a:pt x="243491" y="1865199"/>
                    <a:pt x="243779" y="1862029"/>
                  </a:cubicBezTo>
                  <a:cubicBezTo>
                    <a:pt x="244932" y="1850504"/>
                    <a:pt x="253864" y="1842724"/>
                    <a:pt x="268271" y="1842148"/>
                  </a:cubicBezTo>
                  <a:cubicBezTo>
                    <a:pt x="277780" y="1841860"/>
                    <a:pt x="286712" y="1839554"/>
                    <a:pt x="294780" y="1835809"/>
                  </a:cubicBezTo>
                  <a:cubicBezTo>
                    <a:pt x="310339" y="1828317"/>
                    <a:pt x="327051" y="1825436"/>
                    <a:pt x="343763" y="1822554"/>
                  </a:cubicBezTo>
                  <a:cubicBezTo>
                    <a:pt x="351831" y="1821114"/>
                    <a:pt x="356441" y="1815063"/>
                    <a:pt x="363068" y="1811605"/>
                  </a:cubicBezTo>
                  <a:cubicBezTo>
                    <a:pt x="367390" y="1809300"/>
                    <a:pt x="371424" y="1807571"/>
                    <a:pt x="376034" y="1807283"/>
                  </a:cubicBezTo>
                  <a:cubicBezTo>
                    <a:pt x="376899" y="1806419"/>
                    <a:pt x="377763" y="1805842"/>
                    <a:pt x="378628" y="1804978"/>
                  </a:cubicBezTo>
                  <a:cubicBezTo>
                    <a:pt x="390153" y="1800368"/>
                    <a:pt x="400238" y="1790283"/>
                    <a:pt x="414645" y="1796046"/>
                  </a:cubicBezTo>
                  <a:cubicBezTo>
                    <a:pt x="417526" y="1797198"/>
                    <a:pt x="421848" y="1794317"/>
                    <a:pt x="425594" y="1793452"/>
                  </a:cubicBezTo>
                  <a:cubicBezTo>
                    <a:pt x="427323" y="1793452"/>
                    <a:pt x="428764" y="1793164"/>
                    <a:pt x="430492" y="1793164"/>
                  </a:cubicBezTo>
                  <a:cubicBezTo>
                    <a:pt x="430492" y="1789707"/>
                    <a:pt x="429340" y="1785385"/>
                    <a:pt x="435391" y="1785385"/>
                  </a:cubicBezTo>
                  <a:cubicBezTo>
                    <a:pt x="441154" y="1785096"/>
                    <a:pt x="446628" y="1784520"/>
                    <a:pt x="452391" y="1783944"/>
                  </a:cubicBezTo>
                  <a:cubicBezTo>
                    <a:pt x="456137" y="1776740"/>
                    <a:pt x="461899" y="1771554"/>
                    <a:pt x="469967" y="1772418"/>
                  </a:cubicBezTo>
                  <a:cubicBezTo>
                    <a:pt x="486679" y="1774147"/>
                    <a:pt x="498781" y="1763486"/>
                    <a:pt x="512612" y="1758011"/>
                  </a:cubicBezTo>
                  <a:cubicBezTo>
                    <a:pt x="519815" y="1755130"/>
                    <a:pt x="527595" y="1754554"/>
                    <a:pt x="534510" y="1751384"/>
                  </a:cubicBezTo>
                  <a:cubicBezTo>
                    <a:pt x="539120" y="1749367"/>
                    <a:pt x="545459" y="1747927"/>
                    <a:pt x="542002" y="1741011"/>
                  </a:cubicBezTo>
                  <a:cubicBezTo>
                    <a:pt x="539120" y="1735537"/>
                    <a:pt x="535086" y="1736977"/>
                    <a:pt x="529324" y="1739859"/>
                  </a:cubicBezTo>
                  <a:cubicBezTo>
                    <a:pt x="520103" y="1744469"/>
                    <a:pt x="508001" y="1753113"/>
                    <a:pt x="501086" y="1751096"/>
                  </a:cubicBezTo>
                  <a:cubicBezTo>
                    <a:pt x="489561" y="1747927"/>
                    <a:pt x="483798" y="1755994"/>
                    <a:pt x="476306" y="1756571"/>
                  </a:cubicBezTo>
                  <a:cubicBezTo>
                    <a:pt x="457289" y="1757723"/>
                    <a:pt x="442018" y="1768961"/>
                    <a:pt x="423865" y="1772130"/>
                  </a:cubicBezTo>
                  <a:cubicBezTo>
                    <a:pt x="398797" y="1776452"/>
                    <a:pt x="374594" y="1784520"/>
                    <a:pt x="350102" y="1791147"/>
                  </a:cubicBezTo>
                  <a:cubicBezTo>
                    <a:pt x="353560" y="1802673"/>
                    <a:pt x="345204" y="1799215"/>
                    <a:pt x="339441" y="1800944"/>
                  </a:cubicBezTo>
                  <a:cubicBezTo>
                    <a:pt x="339729" y="1794029"/>
                    <a:pt x="344916" y="1794029"/>
                    <a:pt x="347509" y="1791436"/>
                  </a:cubicBezTo>
                  <a:cubicBezTo>
                    <a:pt x="333966" y="1789995"/>
                    <a:pt x="321865" y="1795469"/>
                    <a:pt x="310627" y="1801520"/>
                  </a:cubicBezTo>
                  <a:cubicBezTo>
                    <a:pt x="306017" y="1804113"/>
                    <a:pt x="302271" y="1808724"/>
                    <a:pt x="296220" y="1805554"/>
                  </a:cubicBezTo>
                  <a:cubicBezTo>
                    <a:pt x="293627" y="1804113"/>
                    <a:pt x="289017" y="1807283"/>
                    <a:pt x="288441" y="1802673"/>
                  </a:cubicBezTo>
                  <a:cubicBezTo>
                    <a:pt x="288153" y="1799503"/>
                    <a:pt x="291322" y="1798639"/>
                    <a:pt x="293915" y="1797486"/>
                  </a:cubicBezTo>
                  <a:cubicBezTo>
                    <a:pt x="295644" y="1796622"/>
                    <a:pt x="297949" y="1795758"/>
                    <a:pt x="296220" y="1793164"/>
                  </a:cubicBezTo>
                  <a:cubicBezTo>
                    <a:pt x="294492" y="1790859"/>
                    <a:pt x="292187" y="1790571"/>
                    <a:pt x="290170" y="1792588"/>
                  </a:cubicBezTo>
                  <a:cubicBezTo>
                    <a:pt x="286712" y="1796334"/>
                    <a:pt x="282390" y="1798639"/>
                    <a:pt x="280949" y="1804402"/>
                  </a:cubicBezTo>
                  <a:cubicBezTo>
                    <a:pt x="279797" y="1809300"/>
                    <a:pt x="276627" y="1814198"/>
                    <a:pt x="269424" y="1811317"/>
                  </a:cubicBezTo>
                  <a:cubicBezTo>
                    <a:pt x="264525" y="1811893"/>
                    <a:pt x="260203" y="1811893"/>
                    <a:pt x="263949" y="1804978"/>
                  </a:cubicBezTo>
                  <a:cubicBezTo>
                    <a:pt x="260203" y="1798927"/>
                    <a:pt x="261932" y="1796622"/>
                    <a:pt x="268847" y="1797486"/>
                  </a:cubicBezTo>
                  <a:cubicBezTo>
                    <a:pt x="265390" y="1793164"/>
                    <a:pt x="272593" y="1788842"/>
                    <a:pt x="268847" y="1784232"/>
                  </a:cubicBezTo>
                  <a:cubicBezTo>
                    <a:pt x="263373" y="1781062"/>
                    <a:pt x="257610" y="1778181"/>
                    <a:pt x="267983" y="1773283"/>
                  </a:cubicBezTo>
                  <a:cubicBezTo>
                    <a:pt x="272017" y="1771266"/>
                    <a:pt x="275186" y="1767520"/>
                    <a:pt x="278644" y="1764351"/>
                  </a:cubicBezTo>
                  <a:cubicBezTo>
                    <a:pt x="275186" y="1758588"/>
                    <a:pt x="278644" y="1751961"/>
                    <a:pt x="276339" y="1745910"/>
                  </a:cubicBezTo>
                  <a:cubicBezTo>
                    <a:pt x="271152" y="1742452"/>
                    <a:pt x="265102" y="1740147"/>
                    <a:pt x="274034" y="1732943"/>
                  </a:cubicBezTo>
                  <a:cubicBezTo>
                    <a:pt x="277780" y="1729774"/>
                    <a:pt x="277203" y="1721706"/>
                    <a:pt x="278932" y="1715943"/>
                  </a:cubicBezTo>
                  <a:cubicBezTo>
                    <a:pt x="279797" y="1713638"/>
                    <a:pt x="278356" y="1710469"/>
                    <a:pt x="282390" y="1709028"/>
                  </a:cubicBezTo>
                  <a:cubicBezTo>
                    <a:pt x="283831" y="1708452"/>
                    <a:pt x="289017" y="1707011"/>
                    <a:pt x="286712" y="1702401"/>
                  </a:cubicBezTo>
                  <a:cubicBezTo>
                    <a:pt x="285271" y="1698943"/>
                    <a:pt x="281814" y="1701248"/>
                    <a:pt x="279508" y="1700096"/>
                  </a:cubicBezTo>
                  <a:cubicBezTo>
                    <a:pt x="275763" y="1698655"/>
                    <a:pt x="270576" y="1705282"/>
                    <a:pt x="268271" y="1698079"/>
                  </a:cubicBezTo>
                  <a:cubicBezTo>
                    <a:pt x="265966" y="1691452"/>
                    <a:pt x="267119" y="1685401"/>
                    <a:pt x="272881" y="1680791"/>
                  </a:cubicBezTo>
                  <a:cubicBezTo>
                    <a:pt x="276339" y="1677909"/>
                    <a:pt x="279797" y="1674740"/>
                    <a:pt x="283254" y="1671859"/>
                  </a:cubicBezTo>
                  <a:cubicBezTo>
                    <a:pt x="283254" y="1668401"/>
                    <a:pt x="281525" y="1667248"/>
                    <a:pt x="278356" y="1666960"/>
                  </a:cubicBezTo>
                  <a:cubicBezTo>
                    <a:pt x="274898" y="1666384"/>
                    <a:pt x="270000" y="1669842"/>
                    <a:pt x="269136" y="1664367"/>
                  </a:cubicBezTo>
                  <a:cubicBezTo>
                    <a:pt x="268847" y="1661485"/>
                    <a:pt x="273169" y="1662350"/>
                    <a:pt x="275763" y="1662350"/>
                  </a:cubicBezTo>
                  <a:cubicBezTo>
                    <a:pt x="276915" y="1660045"/>
                    <a:pt x="273458" y="1657163"/>
                    <a:pt x="277203" y="1655146"/>
                  </a:cubicBezTo>
                  <a:cubicBezTo>
                    <a:pt x="287864" y="1649672"/>
                    <a:pt x="298237" y="1643909"/>
                    <a:pt x="308610" y="1637858"/>
                  </a:cubicBezTo>
                  <a:cubicBezTo>
                    <a:pt x="312932" y="1635553"/>
                    <a:pt x="323305" y="1634977"/>
                    <a:pt x="314085" y="1625757"/>
                  </a:cubicBezTo>
                  <a:cubicBezTo>
                    <a:pt x="312644" y="1624316"/>
                    <a:pt x="311780" y="1618553"/>
                    <a:pt x="316678" y="1617112"/>
                  </a:cubicBezTo>
                  <a:cubicBezTo>
                    <a:pt x="328780" y="1613366"/>
                    <a:pt x="336560" y="1603570"/>
                    <a:pt x="345780" y="1596078"/>
                  </a:cubicBezTo>
                  <a:cubicBezTo>
                    <a:pt x="352407" y="1590604"/>
                    <a:pt x="360475" y="1593485"/>
                    <a:pt x="366814" y="1588875"/>
                  </a:cubicBezTo>
                  <a:cubicBezTo>
                    <a:pt x="366814" y="1588299"/>
                    <a:pt x="366814" y="1587434"/>
                    <a:pt x="366814" y="1586570"/>
                  </a:cubicBezTo>
                  <a:cubicBezTo>
                    <a:pt x="361051" y="1585129"/>
                    <a:pt x="352407" y="1585417"/>
                    <a:pt x="351543" y="1579655"/>
                  </a:cubicBezTo>
                  <a:cubicBezTo>
                    <a:pt x="350678" y="1575044"/>
                    <a:pt x="359611" y="1578214"/>
                    <a:pt x="363933" y="1575332"/>
                  </a:cubicBezTo>
                  <a:cubicBezTo>
                    <a:pt x="366526" y="1573604"/>
                    <a:pt x="366814" y="1571298"/>
                    <a:pt x="368543" y="1569570"/>
                  </a:cubicBezTo>
                  <a:cubicBezTo>
                    <a:pt x="367967" y="1564959"/>
                    <a:pt x="371424" y="1561790"/>
                    <a:pt x="370560" y="1556315"/>
                  </a:cubicBezTo>
                  <a:cubicBezTo>
                    <a:pt x="369119" y="1547959"/>
                    <a:pt x="377475" y="1554875"/>
                    <a:pt x="380933" y="1552858"/>
                  </a:cubicBezTo>
                  <a:cubicBezTo>
                    <a:pt x="381221" y="1549112"/>
                    <a:pt x="386696" y="1552281"/>
                    <a:pt x="386407" y="1549112"/>
                  </a:cubicBezTo>
                  <a:cubicBezTo>
                    <a:pt x="386119" y="1545078"/>
                    <a:pt x="383238" y="1545078"/>
                    <a:pt x="379780" y="1545654"/>
                  </a:cubicBezTo>
                  <a:cubicBezTo>
                    <a:pt x="376899" y="1546231"/>
                    <a:pt x="378916" y="1542773"/>
                    <a:pt x="378340" y="1541332"/>
                  </a:cubicBezTo>
                  <a:cubicBezTo>
                    <a:pt x="374306" y="1541332"/>
                    <a:pt x="370560" y="1541332"/>
                    <a:pt x="368543" y="1536722"/>
                  </a:cubicBezTo>
                  <a:cubicBezTo>
                    <a:pt x="365662" y="1536434"/>
                    <a:pt x="362492" y="1535281"/>
                    <a:pt x="366238" y="1532400"/>
                  </a:cubicBezTo>
                  <a:cubicBezTo>
                    <a:pt x="371712" y="1528366"/>
                    <a:pt x="377475" y="1522891"/>
                    <a:pt x="385543" y="1524332"/>
                  </a:cubicBezTo>
                  <a:cubicBezTo>
                    <a:pt x="391594" y="1525485"/>
                    <a:pt x="394763" y="1521451"/>
                    <a:pt x="395340" y="1517129"/>
                  </a:cubicBezTo>
                  <a:cubicBezTo>
                    <a:pt x="396204" y="1511654"/>
                    <a:pt x="390730" y="1513095"/>
                    <a:pt x="387848" y="1513095"/>
                  </a:cubicBezTo>
                  <a:cubicBezTo>
                    <a:pt x="382950" y="1513095"/>
                    <a:pt x="380645" y="1508773"/>
                    <a:pt x="376323" y="1507620"/>
                  </a:cubicBezTo>
                  <a:cubicBezTo>
                    <a:pt x="382662" y="1504163"/>
                    <a:pt x="389289" y="1502434"/>
                    <a:pt x="392746" y="1496095"/>
                  </a:cubicBezTo>
                  <a:cubicBezTo>
                    <a:pt x="393611" y="1491773"/>
                    <a:pt x="398797" y="1494654"/>
                    <a:pt x="399950" y="1491196"/>
                  </a:cubicBezTo>
                  <a:cubicBezTo>
                    <a:pt x="397069" y="1485722"/>
                    <a:pt x="400814" y="1484569"/>
                    <a:pt x="404560" y="1482840"/>
                  </a:cubicBezTo>
                  <a:cubicBezTo>
                    <a:pt x="408306" y="1481112"/>
                    <a:pt x="412340" y="1477942"/>
                    <a:pt x="411187" y="1473908"/>
                  </a:cubicBezTo>
                  <a:cubicBezTo>
                    <a:pt x="409747" y="1468433"/>
                    <a:pt x="405424" y="1473908"/>
                    <a:pt x="402543" y="1473044"/>
                  </a:cubicBezTo>
                  <a:cubicBezTo>
                    <a:pt x="399374" y="1472179"/>
                    <a:pt x="395052" y="1473908"/>
                    <a:pt x="393899" y="1469010"/>
                  </a:cubicBezTo>
                  <a:cubicBezTo>
                    <a:pt x="393611" y="1468722"/>
                    <a:pt x="393899" y="1468433"/>
                    <a:pt x="394187" y="1468145"/>
                  </a:cubicBezTo>
                  <a:cubicBezTo>
                    <a:pt x="394475" y="1467857"/>
                    <a:pt x="395052" y="1467857"/>
                    <a:pt x="395340" y="1467569"/>
                  </a:cubicBezTo>
                  <a:cubicBezTo>
                    <a:pt x="394763" y="1460366"/>
                    <a:pt x="394187" y="1453162"/>
                    <a:pt x="404560" y="1453162"/>
                  </a:cubicBezTo>
                  <a:cubicBezTo>
                    <a:pt x="410323" y="1449993"/>
                    <a:pt x="416374" y="1456908"/>
                    <a:pt x="422713" y="1452874"/>
                  </a:cubicBezTo>
                  <a:cubicBezTo>
                    <a:pt x="426459" y="1450569"/>
                    <a:pt x="430204" y="1448264"/>
                    <a:pt x="432221" y="1444518"/>
                  </a:cubicBezTo>
                  <a:cubicBezTo>
                    <a:pt x="433086" y="1442789"/>
                    <a:pt x="430781" y="1437891"/>
                    <a:pt x="429340" y="1440484"/>
                  </a:cubicBezTo>
                  <a:cubicBezTo>
                    <a:pt x="423865" y="1448840"/>
                    <a:pt x="415797" y="1443942"/>
                    <a:pt x="409458" y="1445959"/>
                  </a:cubicBezTo>
                  <a:cubicBezTo>
                    <a:pt x="403696" y="1447688"/>
                    <a:pt x="397933" y="1449128"/>
                    <a:pt x="392170" y="1450281"/>
                  </a:cubicBezTo>
                  <a:cubicBezTo>
                    <a:pt x="388713" y="1451145"/>
                    <a:pt x="385255" y="1451145"/>
                    <a:pt x="387848" y="1445671"/>
                  </a:cubicBezTo>
                  <a:cubicBezTo>
                    <a:pt x="391018" y="1442501"/>
                    <a:pt x="394187" y="1439620"/>
                    <a:pt x="397357" y="1436450"/>
                  </a:cubicBezTo>
                  <a:cubicBezTo>
                    <a:pt x="410323" y="1427518"/>
                    <a:pt x="426459" y="1426653"/>
                    <a:pt x="440865" y="1422620"/>
                  </a:cubicBezTo>
                  <a:cubicBezTo>
                    <a:pt x="445187" y="1421467"/>
                    <a:pt x="449510" y="1420315"/>
                    <a:pt x="453543" y="1418874"/>
                  </a:cubicBezTo>
                  <a:cubicBezTo>
                    <a:pt x="454120" y="1418009"/>
                    <a:pt x="454984" y="1417433"/>
                    <a:pt x="455560" y="1416569"/>
                  </a:cubicBezTo>
                  <a:cubicBezTo>
                    <a:pt x="456137" y="1411959"/>
                    <a:pt x="458154" y="1409077"/>
                    <a:pt x="461035" y="1407060"/>
                  </a:cubicBezTo>
                  <a:cubicBezTo>
                    <a:pt x="459594" y="1407637"/>
                    <a:pt x="458442" y="1407925"/>
                    <a:pt x="457001" y="1408213"/>
                  </a:cubicBezTo>
                  <a:cubicBezTo>
                    <a:pt x="454120" y="1411094"/>
                    <a:pt x="450662" y="1410806"/>
                    <a:pt x="446916" y="1409653"/>
                  </a:cubicBezTo>
                  <a:cubicBezTo>
                    <a:pt x="448645" y="1406196"/>
                    <a:pt x="451526" y="1405908"/>
                    <a:pt x="454696" y="1405620"/>
                  </a:cubicBezTo>
                  <a:cubicBezTo>
                    <a:pt x="460171" y="1404179"/>
                    <a:pt x="465645" y="1402450"/>
                    <a:pt x="473425" y="1400145"/>
                  </a:cubicBezTo>
                  <a:cubicBezTo>
                    <a:pt x="472849" y="1401009"/>
                    <a:pt x="471984" y="1401586"/>
                    <a:pt x="471408" y="1402162"/>
                  </a:cubicBezTo>
                  <a:cubicBezTo>
                    <a:pt x="471408" y="1402162"/>
                    <a:pt x="471696" y="1402162"/>
                    <a:pt x="471696" y="1402162"/>
                  </a:cubicBezTo>
                  <a:cubicBezTo>
                    <a:pt x="482933" y="1394670"/>
                    <a:pt x="496188" y="1391501"/>
                    <a:pt x="509154" y="1387755"/>
                  </a:cubicBezTo>
                  <a:cubicBezTo>
                    <a:pt x="514052" y="1383433"/>
                    <a:pt x="521832" y="1387755"/>
                    <a:pt x="526442" y="1382280"/>
                  </a:cubicBezTo>
                  <a:cubicBezTo>
                    <a:pt x="528171" y="1380263"/>
                    <a:pt x="531052" y="1379975"/>
                    <a:pt x="532205" y="1382857"/>
                  </a:cubicBezTo>
                  <a:cubicBezTo>
                    <a:pt x="533358" y="1386026"/>
                    <a:pt x="531052" y="1388043"/>
                    <a:pt x="527883" y="1388043"/>
                  </a:cubicBezTo>
                  <a:cubicBezTo>
                    <a:pt x="524713" y="1388043"/>
                    <a:pt x="521832" y="1388331"/>
                    <a:pt x="519239" y="1390636"/>
                  </a:cubicBezTo>
                  <a:cubicBezTo>
                    <a:pt x="519527" y="1392653"/>
                    <a:pt x="519527" y="1394670"/>
                    <a:pt x="519239" y="1396399"/>
                  </a:cubicBezTo>
                  <a:cubicBezTo>
                    <a:pt x="522120" y="1395535"/>
                    <a:pt x="525002" y="1394670"/>
                    <a:pt x="527883" y="1393806"/>
                  </a:cubicBezTo>
                  <a:cubicBezTo>
                    <a:pt x="531052" y="1392941"/>
                    <a:pt x="533934" y="1392365"/>
                    <a:pt x="537103" y="1391501"/>
                  </a:cubicBezTo>
                  <a:cubicBezTo>
                    <a:pt x="536527" y="1391213"/>
                    <a:pt x="535951" y="1390636"/>
                    <a:pt x="535663" y="1390348"/>
                  </a:cubicBezTo>
                  <a:cubicBezTo>
                    <a:pt x="546036" y="1369890"/>
                    <a:pt x="567070" y="1372484"/>
                    <a:pt x="584070" y="1366721"/>
                  </a:cubicBezTo>
                  <a:cubicBezTo>
                    <a:pt x="595595" y="1362687"/>
                    <a:pt x="606544" y="1358365"/>
                    <a:pt x="617494" y="1353178"/>
                  </a:cubicBezTo>
                  <a:cubicBezTo>
                    <a:pt x="619222" y="1352314"/>
                    <a:pt x="620375" y="1349433"/>
                    <a:pt x="621816" y="1347704"/>
                  </a:cubicBezTo>
                  <a:cubicBezTo>
                    <a:pt x="624121" y="1346839"/>
                    <a:pt x="624985" y="1348280"/>
                    <a:pt x="625850" y="1350009"/>
                  </a:cubicBezTo>
                  <a:cubicBezTo>
                    <a:pt x="626426" y="1350873"/>
                    <a:pt x="627002" y="1351738"/>
                    <a:pt x="627290" y="1352314"/>
                  </a:cubicBezTo>
                  <a:cubicBezTo>
                    <a:pt x="629884" y="1351162"/>
                    <a:pt x="632477" y="1349721"/>
                    <a:pt x="635070" y="1348568"/>
                  </a:cubicBezTo>
                  <a:cubicBezTo>
                    <a:pt x="636799" y="1347704"/>
                    <a:pt x="639104" y="1344823"/>
                    <a:pt x="640256" y="1347992"/>
                  </a:cubicBezTo>
                  <a:cubicBezTo>
                    <a:pt x="641409" y="1351162"/>
                    <a:pt x="637951" y="1351450"/>
                    <a:pt x="635358" y="1352026"/>
                  </a:cubicBezTo>
                  <a:cubicBezTo>
                    <a:pt x="633053" y="1352890"/>
                    <a:pt x="630460" y="1353755"/>
                    <a:pt x="628155" y="1354619"/>
                  </a:cubicBezTo>
                  <a:cubicBezTo>
                    <a:pt x="629595" y="1360670"/>
                    <a:pt x="622968" y="1363263"/>
                    <a:pt x="619222" y="1367009"/>
                  </a:cubicBezTo>
                  <a:cubicBezTo>
                    <a:pt x="636511" y="1361246"/>
                    <a:pt x="654087" y="1355484"/>
                    <a:pt x="671952" y="1351450"/>
                  </a:cubicBezTo>
                  <a:cubicBezTo>
                    <a:pt x="672240" y="1351450"/>
                    <a:pt x="672816" y="1351162"/>
                    <a:pt x="673104" y="1351162"/>
                  </a:cubicBezTo>
                  <a:cubicBezTo>
                    <a:pt x="671663" y="1348280"/>
                    <a:pt x="665613" y="1346839"/>
                    <a:pt x="670223" y="1343094"/>
                  </a:cubicBezTo>
                  <a:cubicBezTo>
                    <a:pt x="674833" y="1339348"/>
                    <a:pt x="680308" y="1338195"/>
                    <a:pt x="685782" y="1341077"/>
                  </a:cubicBezTo>
                  <a:cubicBezTo>
                    <a:pt x="686358" y="1341365"/>
                    <a:pt x="687223" y="1341365"/>
                    <a:pt x="688087" y="1341653"/>
                  </a:cubicBezTo>
                  <a:cubicBezTo>
                    <a:pt x="690104" y="1340789"/>
                    <a:pt x="691833" y="1339924"/>
                    <a:pt x="693562" y="1339348"/>
                  </a:cubicBezTo>
                  <a:cubicBezTo>
                    <a:pt x="695003" y="1338772"/>
                    <a:pt x="697020" y="1337619"/>
                    <a:pt x="698748" y="1337331"/>
                  </a:cubicBezTo>
                  <a:cubicBezTo>
                    <a:pt x="700189" y="1337043"/>
                    <a:pt x="701342" y="1337619"/>
                    <a:pt x="702494" y="1339348"/>
                  </a:cubicBezTo>
                  <a:cubicBezTo>
                    <a:pt x="702782" y="1339924"/>
                    <a:pt x="703070" y="1340789"/>
                    <a:pt x="703359" y="1341365"/>
                  </a:cubicBezTo>
                  <a:cubicBezTo>
                    <a:pt x="705664" y="1340500"/>
                    <a:pt x="708257" y="1339924"/>
                    <a:pt x="710562" y="1339060"/>
                  </a:cubicBezTo>
                  <a:cubicBezTo>
                    <a:pt x="722664" y="1332144"/>
                    <a:pt x="733613" y="1323789"/>
                    <a:pt x="748020" y="1324941"/>
                  </a:cubicBezTo>
                  <a:cubicBezTo>
                    <a:pt x="759833" y="1318026"/>
                    <a:pt x="770783" y="1310246"/>
                    <a:pt x="782020" y="1303043"/>
                  </a:cubicBezTo>
                  <a:lnTo>
                    <a:pt x="797868" y="1297856"/>
                  </a:lnTo>
                  <a:cubicBezTo>
                    <a:pt x="797579" y="1297280"/>
                    <a:pt x="797579" y="1296415"/>
                    <a:pt x="797868" y="1295839"/>
                  </a:cubicBezTo>
                  <a:cubicBezTo>
                    <a:pt x="798732" y="1292093"/>
                    <a:pt x="802190" y="1294398"/>
                    <a:pt x="804495" y="1294687"/>
                  </a:cubicBezTo>
                  <a:cubicBezTo>
                    <a:pt x="805359" y="1294975"/>
                    <a:pt x="806512" y="1294975"/>
                    <a:pt x="807376" y="1294975"/>
                  </a:cubicBezTo>
                  <a:lnTo>
                    <a:pt x="817749" y="1291517"/>
                  </a:lnTo>
                  <a:cubicBezTo>
                    <a:pt x="817749" y="1291517"/>
                    <a:pt x="817461" y="1291229"/>
                    <a:pt x="817461" y="1290941"/>
                  </a:cubicBezTo>
                  <a:cubicBezTo>
                    <a:pt x="816020" y="1287195"/>
                    <a:pt x="819766" y="1285466"/>
                    <a:pt x="821495" y="1283161"/>
                  </a:cubicBezTo>
                  <a:cubicBezTo>
                    <a:pt x="826970" y="1278839"/>
                    <a:pt x="833885" y="1277110"/>
                    <a:pt x="840512" y="1274805"/>
                  </a:cubicBezTo>
                  <a:cubicBezTo>
                    <a:pt x="846275" y="1272788"/>
                    <a:pt x="849732" y="1274229"/>
                    <a:pt x="850309" y="1280568"/>
                  </a:cubicBezTo>
                  <a:cubicBezTo>
                    <a:pt x="850309" y="1281720"/>
                    <a:pt x="850020" y="1282297"/>
                    <a:pt x="850020" y="1283161"/>
                  </a:cubicBezTo>
                  <a:cubicBezTo>
                    <a:pt x="851749" y="1286331"/>
                    <a:pt x="853478" y="1289500"/>
                    <a:pt x="856071" y="1292093"/>
                  </a:cubicBezTo>
                  <a:cubicBezTo>
                    <a:pt x="881427" y="1283161"/>
                    <a:pt x="906495" y="1275093"/>
                    <a:pt x="932716" y="1269042"/>
                  </a:cubicBezTo>
                  <a:cubicBezTo>
                    <a:pt x="954326" y="1264144"/>
                    <a:pt x="975648" y="1256652"/>
                    <a:pt x="996971" y="1250313"/>
                  </a:cubicBezTo>
                  <a:cubicBezTo>
                    <a:pt x="1009360" y="1246568"/>
                    <a:pt x="1020886" y="1240805"/>
                    <a:pt x="1033852" y="1238500"/>
                  </a:cubicBezTo>
                  <a:cubicBezTo>
                    <a:pt x="1039327" y="1237635"/>
                    <a:pt x="1043073" y="1234178"/>
                    <a:pt x="1046530" y="1230144"/>
                  </a:cubicBezTo>
                  <a:cubicBezTo>
                    <a:pt x="1045666" y="1228127"/>
                    <a:pt x="1044801" y="1225822"/>
                    <a:pt x="1043937" y="1223517"/>
                  </a:cubicBezTo>
                  <a:cubicBezTo>
                    <a:pt x="1042208" y="1224093"/>
                    <a:pt x="1040479" y="1224381"/>
                    <a:pt x="1038750" y="1224957"/>
                  </a:cubicBezTo>
                  <a:cubicBezTo>
                    <a:pt x="1037598" y="1220635"/>
                    <a:pt x="1042784" y="1221788"/>
                    <a:pt x="1043649" y="1219195"/>
                  </a:cubicBezTo>
                  <a:cubicBezTo>
                    <a:pt x="1073039" y="1205940"/>
                    <a:pt x="1105598" y="1201618"/>
                    <a:pt x="1134412" y="1186635"/>
                  </a:cubicBezTo>
                  <a:cubicBezTo>
                    <a:pt x="1137005" y="1185194"/>
                    <a:pt x="1140175" y="1184042"/>
                    <a:pt x="1143344" y="1184042"/>
                  </a:cubicBezTo>
                  <a:cubicBezTo>
                    <a:pt x="1164378" y="1183177"/>
                    <a:pt x="1182819" y="1173381"/>
                    <a:pt x="1202412" y="1167330"/>
                  </a:cubicBezTo>
                  <a:cubicBezTo>
                    <a:pt x="1218260" y="1162432"/>
                    <a:pt x="1234396" y="1157533"/>
                    <a:pt x="1250820" y="1154076"/>
                  </a:cubicBezTo>
                  <a:cubicBezTo>
                    <a:pt x="1261481" y="1152059"/>
                    <a:pt x="1270413" y="1144567"/>
                    <a:pt x="1279057" y="1137652"/>
                  </a:cubicBezTo>
                  <a:cubicBezTo>
                    <a:pt x="1268108" y="1133330"/>
                    <a:pt x="1258599" y="1141686"/>
                    <a:pt x="1247938" y="1140533"/>
                  </a:cubicBezTo>
                  <a:cubicBezTo>
                    <a:pt x="1246209" y="1140533"/>
                    <a:pt x="1244481" y="1142550"/>
                    <a:pt x="1242464" y="1141109"/>
                  </a:cubicBezTo>
                  <a:cubicBezTo>
                    <a:pt x="1245921" y="1135923"/>
                    <a:pt x="1276176" y="1126991"/>
                    <a:pt x="1293464" y="1125838"/>
                  </a:cubicBezTo>
                  <a:cubicBezTo>
                    <a:pt x="1299227" y="1124109"/>
                    <a:pt x="1304701" y="1122669"/>
                    <a:pt x="1310176" y="1120940"/>
                  </a:cubicBezTo>
                  <a:cubicBezTo>
                    <a:pt x="1322566" y="1116041"/>
                    <a:pt x="1334956" y="1112296"/>
                    <a:pt x="1347922" y="1109702"/>
                  </a:cubicBezTo>
                  <a:cubicBezTo>
                    <a:pt x="1350803" y="1109126"/>
                    <a:pt x="1353396" y="1108838"/>
                    <a:pt x="1355413" y="1111431"/>
                  </a:cubicBezTo>
                  <a:cubicBezTo>
                    <a:pt x="1359447" y="1114889"/>
                    <a:pt x="1361176" y="1107974"/>
                    <a:pt x="1364922" y="1109414"/>
                  </a:cubicBezTo>
                  <a:cubicBezTo>
                    <a:pt x="1364058" y="1107109"/>
                    <a:pt x="1363481" y="1105380"/>
                    <a:pt x="1367227" y="1104516"/>
                  </a:cubicBezTo>
                  <a:cubicBezTo>
                    <a:pt x="1375007" y="1102499"/>
                    <a:pt x="1382786" y="1099906"/>
                    <a:pt x="1390566" y="1097313"/>
                  </a:cubicBezTo>
                  <a:cubicBezTo>
                    <a:pt x="1400075" y="1091262"/>
                    <a:pt x="1411312" y="1090109"/>
                    <a:pt x="1421973" y="1086651"/>
                  </a:cubicBezTo>
                  <a:cubicBezTo>
                    <a:pt x="1423702" y="1086075"/>
                    <a:pt x="1425143" y="1086075"/>
                    <a:pt x="1426583" y="1086651"/>
                  </a:cubicBezTo>
                  <a:cubicBezTo>
                    <a:pt x="1426871" y="1086651"/>
                    <a:pt x="1427160" y="1086363"/>
                    <a:pt x="1427448" y="1086363"/>
                  </a:cubicBezTo>
                  <a:cubicBezTo>
                    <a:pt x="1433211" y="1084346"/>
                    <a:pt x="1439261" y="1082041"/>
                    <a:pt x="1445024" y="1080024"/>
                  </a:cubicBezTo>
                  <a:cubicBezTo>
                    <a:pt x="1450787" y="1079160"/>
                    <a:pt x="1455397" y="1074550"/>
                    <a:pt x="1461448" y="1075126"/>
                  </a:cubicBezTo>
                  <a:cubicBezTo>
                    <a:pt x="1466346" y="1073397"/>
                    <a:pt x="1470957" y="1071956"/>
                    <a:pt x="1475567" y="1070228"/>
                  </a:cubicBezTo>
                  <a:cubicBezTo>
                    <a:pt x="1480177" y="1065041"/>
                    <a:pt x="1487092" y="1064753"/>
                    <a:pt x="1493143" y="1062736"/>
                  </a:cubicBezTo>
                  <a:cubicBezTo>
                    <a:pt x="1493143" y="1061872"/>
                    <a:pt x="1493143" y="1061007"/>
                    <a:pt x="1493143" y="1060143"/>
                  </a:cubicBezTo>
                  <a:cubicBezTo>
                    <a:pt x="1494872" y="1060143"/>
                    <a:pt x="1496889" y="1060143"/>
                    <a:pt x="1498906" y="1060143"/>
                  </a:cubicBezTo>
                  <a:cubicBezTo>
                    <a:pt x="1500347" y="1059278"/>
                    <a:pt x="1501787" y="1058990"/>
                    <a:pt x="1502940" y="1060143"/>
                  </a:cubicBezTo>
                  <a:cubicBezTo>
                    <a:pt x="1511296" y="1060143"/>
                    <a:pt x="1519940" y="1060143"/>
                    <a:pt x="1528584" y="1060143"/>
                  </a:cubicBezTo>
                  <a:cubicBezTo>
                    <a:pt x="1522533" y="1065329"/>
                    <a:pt x="1514753" y="1065041"/>
                    <a:pt x="1507838" y="1067058"/>
                  </a:cubicBezTo>
                  <a:cubicBezTo>
                    <a:pt x="1507550" y="1067058"/>
                    <a:pt x="1507550" y="1067346"/>
                    <a:pt x="1507262" y="1067634"/>
                  </a:cubicBezTo>
                  <a:cubicBezTo>
                    <a:pt x="1508126" y="1068211"/>
                    <a:pt x="1508991" y="1068787"/>
                    <a:pt x="1509855" y="1069363"/>
                  </a:cubicBezTo>
                  <a:cubicBezTo>
                    <a:pt x="1511872" y="1069363"/>
                    <a:pt x="1513889" y="1069363"/>
                    <a:pt x="1515618" y="1069363"/>
                  </a:cubicBezTo>
                  <a:cubicBezTo>
                    <a:pt x="1528584" y="1064753"/>
                    <a:pt x="1541550" y="1060143"/>
                    <a:pt x="1554516" y="1055244"/>
                  </a:cubicBezTo>
                  <a:cubicBezTo>
                    <a:pt x="1555093" y="1054956"/>
                    <a:pt x="1555669" y="1054956"/>
                    <a:pt x="1556245" y="1054668"/>
                  </a:cubicBezTo>
                  <a:cubicBezTo>
                    <a:pt x="1557974" y="1054092"/>
                    <a:pt x="1559415" y="1053516"/>
                    <a:pt x="1561144" y="1052939"/>
                  </a:cubicBezTo>
                  <a:cubicBezTo>
                    <a:pt x="1601483" y="1037092"/>
                    <a:pt x="1643551" y="1026143"/>
                    <a:pt x="1684466" y="1012024"/>
                  </a:cubicBezTo>
                  <a:cubicBezTo>
                    <a:pt x="1702043" y="1005973"/>
                    <a:pt x="1719043" y="999634"/>
                    <a:pt x="1736619" y="993871"/>
                  </a:cubicBezTo>
                  <a:cubicBezTo>
                    <a:pt x="1732009" y="994159"/>
                    <a:pt x="1727687" y="994159"/>
                    <a:pt x="1723077" y="994159"/>
                  </a:cubicBezTo>
                  <a:cubicBezTo>
                    <a:pt x="1721348" y="995024"/>
                    <a:pt x="1719331" y="995600"/>
                    <a:pt x="1717602" y="996464"/>
                  </a:cubicBezTo>
                  <a:cubicBezTo>
                    <a:pt x="1717314" y="995600"/>
                    <a:pt x="1716738" y="995024"/>
                    <a:pt x="1716450" y="994447"/>
                  </a:cubicBezTo>
                  <a:cubicBezTo>
                    <a:pt x="1716738" y="994159"/>
                    <a:pt x="1716738" y="994159"/>
                    <a:pt x="1717026" y="993871"/>
                  </a:cubicBezTo>
                  <a:cubicBezTo>
                    <a:pt x="1714433" y="993871"/>
                    <a:pt x="1712128" y="993583"/>
                    <a:pt x="1709534" y="993583"/>
                  </a:cubicBezTo>
                  <a:cubicBezTo>
                    <a:pt x="1708094" y="994447"/>
                    <a:pt x="1706653" y="994736"/>
                    <a:pt x="1704636" y="993295"/>
                  </a:cubicBezTo>
                  <a:cubicBezTo>
                    <a:pt x="1704348" y="993295"/>
                    <a:pt x="1704348" y="993007"/>
                    <a:pt x="1704060" y="992719"/>
                  </a:cubicBezTo>
                  <a:cubicBezTo>
                    <a:pt x="1700026" y="994447"/>
                    <a:pt x="1696280" y="995888"/>
                    <a:pt x="1692246" y="997329"/>
                  </a:cubicBezTo>
                  <a:cubicBezTo>
                    <a:pt x="1691958" y="999058"/>
                    <a:pt x="1691382" y="1000786"/>
                    <a:pt x="1689941" y="1002515"/>
                  </a:cubicBezTo>
                  <a:cubicBezTo>
                    <a:pt x="1684178" y="1002227"/>
                    <a:pt x="1678992" y="1004820"/>
                    <a:pt x="1673229" y="1005397"/>
                  </a:cubicBezTo>
                  <a:cubicBezTo>
                    <a:pt x="1672941" y="1005397"/>
                    <a:pt x="1672653" y="1005397"/>
                    <a:pt x="1672653" y="1005397"/>
                  </a:cubicBezTo>
                  <a:cubicBezTo>
                    <a:pt x="1672653" y="1005397"/>
                    <a:pt x="1672653" y="1005397"/>
                    <a:pt x="1672364" y="1005685"/>
                  </a:cubicBezTo>
                  <a:cubicBezTo>
                    <a:pt x="1670636" y="1007126"/>
                    <a:pt x="1673517" y="1006549"/>
                    <a:pt x="1673229" y="1007414"/>
                  </a:cubicBezTo>
                  <a:cubicBezTo>
                    <a:pt x="1669483" y="1010295"/>
                    <a:pt x="1664297" y="1011159"/>
                    <a:pt x="1661704" y="1009142"/>
                  </a:cubicBezTo>
                  <a:cubicBezTo>
                    <a:pt x="1654212" y="1012600"/>
                    <a:pt x="1647008" y="1016634"/>
                    <a:pt x="1638653" y="1016922"/>
                  </a:cubicBezTo>
                  <a:cubicBezTo>
                    <a:pt x="1636347" y="1018075"/>
                    <a:pt x="1635483" y="1016922"/>
                    <a:pt x="1635771" y="1014617"/>
                  </a:cubicBezTo>
                  <a:cubicBezTo>
                    <a:pt x="1644415" y="1010007"/>
                    <a:pt x="1653059" y="1005397"/>
                    <a:pt x="1661992" y="1001075"/>
                  </a:cubicBezTo>
                  <a:cubicBezTo>
                    <a:pt x="1664009" y="999346"/>
                    <a:pt x="1666890" y="997905"/>
                    <a:pt x="1668907" y="997041"/>
                  </a:cubicBezTo>
                  <a:cubicBezTo>
                    <a:pt x="1671788" y="995888"/>
                    <a:pt x="1674670" y="995024"/>
                    <a:pt x="1677551" y="994159"/>
                  </a:cubicBezTo>
                  <a:cubicBezTo>
                    <a:pt x="1679568" y="993295"/>
                    <a:pt x="1681297" y="992430"/>
                    <a:pt x="1683314" y="991854"/>
                  </a:cubicBezTo>
                  <a:cubicBezTo>
                    <a:pt x="1683890" y="991566"/>
                    <a:pt x="1684178" y="991566"/>
                    <a:pt x="1684466" y="991278"/>
                  </a:cubicBezTo>
                  <a:cubicBezTo>
                    <a:pt x="1689653" y="986091"/>
                    <a:pt x="1695415" y="983210"/>
                    <a:pt x="1703483" y="984651"/>
                  </a:cubicBezTo>
                  <a:cubicBezTo>
                    <a:pt x="1706941" y="985227"/>
                    <a:pt x="1713280" y="984075"/>
                    <a:pt x="1712704" y="975718"/>
                  </a:cubicBezTo>
                  <a:cubicBezTo>
                    <a:pt x="1712416" y="968803"/>
                    <a:pt x="1734602" y="961024"/>
                    <a:pt x="1741806" y="965634"/>
                  </a:cubicBezTo>
                  <a:cubicBezTo>
                    <a:pt x="1747280" y="969380"/>
                    <a:pt x="1751314" y="967651"/>
                    <a:pt x="1756213" y="965922"/>
                  </a:cubicBezTo>
                  <a:cubicBezTo>
                    <a:pt x="1751314" y="958142"/>
                    <a:pt x="1753619" y="954396"/>
                    <a:pt x="1762552" y="954108"/>
                  </a:cubicBezTo>
                  <a:cubicBezTo>
                    <a:pt x="1764568" y="954108"/>
                    <a:pt x="1766874" y="953820"/>
                    <a:pt x="1768026" y="952667"/>
                  </a:cubicBezTo>
                  <a:cubicBezTo>
                    <a:pt x="1770331" y="950074"/>
                    <a:pt x="1772060" y="945176"/>
                    <a:pt x="1775518" y="950074"/>
                  </a:cubicBezTo>
                  <a:cubicBezTo>
                    <a:pt x="1778399" y="954396"/>
                    <a:pt x="1776094" y="958142"/>
                    <a:pt x="1770619" y="959583"/>
                  </a:cubicBezTo>
                  <a:cubicBezTo>
                    <a:pt x="1769179" y="959871"/>
                    <a:pt x="1768026" y="961024"/>
                    <a:pt x="1766585" y="961600"/>
                  </a:cubicBezTo>
                  <a:cubicBezTo>
                    <a:pt x="1768026" y="963040"/>
                    <a:pt x="1769755" y="964193"/>
                    <a:pt x="1771196" y="965634"/>
                  </a:cubicBezTo>
                  <a:cubicBezTo>
                    <a:pt x="1772636" y="966498"/>
                    <a:pt x="1774365" y="967651"/>
                    <a:pt x="1775806" y="968515"/>
                  </a:cubicBezTo>
                  <a:cubicBezTo>
                    <a:pt x="1776382" y="969091"/>
                    <a:pt x="1776670" y="969380"/>
                    <a:pt x="1776382" y="969956"/>
                  </a:cubicBezTo>
                  <a:cubicBezTo>
                    <a:pt x="1776094" y="970244"/>
                    <a:pt x="1776094" y="970532"/>
                    <a:pt x="1775806" y="970532"/>
                  </a:cubicBezTo>
                  <a:cubicBezTo>
                    <a:pt x="1766297" y="972549"/>
                    <a:pt x="1757077" y="974854"/>
                    <a:pt x="1747856" y="977735"/>
                  </a:cubicBezTo>
                  <a:cubicBezTo>
                    <a:pt x="1746992" y="978888"/>
                    <a:pt x="1746416" y="979464"/>
                    <a:pt x="1744975" y="978888"/>
                  </a:cubicBezTo>
                  <a:cubicBezTo>
                    <a:pt x="1744975" y="978888"/>
                    <a:pt x="1744687" y="978600"/>
                    <a:pt x="1744687" y="978600"/>
                  </a:cubicBezTo>
                  <a:cubicBezTo>
                    <a:pt x="1741806" y="979464"/>
                    <a:pt x="1739212" y="980329"/>
                    <a:pt x="1736331" y="981193"/>
                  </a:cubicBezTo>
                  <a:cubicBezTo>
                    <a:pt x="1736619" y="981481"/>
                    <a:pt x="1736619" y="981481"/>
                    <a:pt x="1736907" y="981769"/>
                  </a:cubicBezTo>
                  <a:cubicBezTo>
                    <a:pt x="1747568" y="978600"/>
                    <a:pt x="1756789" y="975142"/>
                    <a:pt x="1766585" y="980905"/>
                  </a:cubicBezTo>
                  <a:cubicBezTo>
                    <a:pt x="1771772" y="978888"/>
                    <a:pt x="1776958" y="977159"/>
                    <a:pt x="1780992" y="973413"/>
                  </a:cubicBezTo>
                  <a:cubicBezTo>
                    <a:pt x="1785314" y="969380"/>
                    <a:pt x="1790789" y="971685"/>
                    <a:pt x="1795687" y="971396"/>
                  </a:cubicBezTo>
                  <a:cubicBezTo>
                    <a:pt x="1795687" y="971396"/>
                    <a:pt x="1795975" y="971396"/>
                    <a:pt x="1795975" y="971396"/>
                  </a:cubicBezTo>
                  <a:cubicBezTo>
                    <a:pt x="1808654" y="965922"/>
                    <a:pt x="1821043" y="960735"/>
                    <a:pt x="1834586" y="957854"/>
                  </a:cubicBezTo>
                  <a:cubicBezTo>
                    <a:pt x="1855908" y="953532"/>
                    <a:pt x="1876078" y="945176"/>
                    <a:pt x="1897112" y="939701"/>
                  </a:cubicBezTo>
                  <a:cubicBezTo>
                    <a:pt x="1899705" y="937684"/>
                    <a:pt x="1902586" y="936532"/>
                    <a:pt x="1905468" y="935956"/>
                  </a:cubicBezTo>
                  <a:cubicBezTo>
                    <a:pt x="1902586" y="936532"/>
                    <a:pt x="1899993" y="936820"/>
                    <a:pt x="1897112" y="937108"/>
                  </a:cubicBezTo>
                  <a:cubicBezTo>
                    <a:pt x="1894518" y="935091"/>
                    <a:pt x="1892790" y="931633"/>
                    <a:pt x="1896824" y="931057"/>
                  </a:cubicBezTo>
                  <a:cubicBezTo>
                    <a:pt x="1906908" y="929328"/>
                    <a:pt x="1913535" y="920396"/>
                    <a:pt x="1924485" y="920684"/>
                  </a:cubicBezTo>
                  <a:cubicBezTo>
                    <a:pt x="1938892" y="921261"/>
                    <a:pt x="1950417" y="911176"/>
                    <a:pt x="1963960" y="907718"/>
                  </a:cubicBezTo>
                  <a:cubicBezTo>
                    <a:pt x="1979807" y="903972"/>
                    <a:pt x="1994790" y="896769"/>
                    <a:pt x="2011214" y="897057"/>
                  </a:cubicBezTo>
                  <a:cubicBezTo>
                    <a:pt x="2014672" y="894176"/>
                    <a:pt x="2020435" y="895616"/>
                    <a:pt x="2026197" y="892735"/>
                  </a:cubicBezTo>
                  <a:cubicBezTo>
                    <a:pt x="2022163" y="898786"/>
                    <a:pt x="2017553" y="899362"/>
                    <a:pt x="2013519" y="899938"/>
                  </a:cubicBezTo>
                  <a:cubicBezTo>
                    <a:pt x="2013807" y="901667"/>
                    <a:pt x="2013519" y="902820"/>
                    <a:pt x="2011790" y="905125"/>
                  </a:cubicBezTo>
                  <a:cubicBezTo>
                    <a:pt x="2012943" y="904837"/>
                    <a:pt x="2013807" y="904549"/>
                    <a:pt x="2014960" y="904260"/>
                  </a:cubicBezTo>
                  <a:cubicBezTo>
                    <a:pt x="2017553" y="902820"/>
                    <a:pt x="2020435" y="902532"/>
                    <a:pt x="2022740" y="901379"/>
                  </a:cubicBezTo>
                  <a:cubicBezTo>
                    <a:pt x="2033112" y="895040"/>
                    <a:pt x="2044638" y="893311"/>
                    <a:pt x="2056452" y="894464"/>
                  </a:cubicBezTo>
                  <a:cubicBezTo>
                    <a:pt x="2056452" y="897345"/>
                    <a:pt x="2056452" y="900515"/>
                    <a:pt x="2056452" y="903396"/>
                  </a:cubicBezTo>
                  <a:cubicBezTo>
                    <a:pt x="2050689" y="905125"/>
                    <a:pt x="2044638" y="906854"/>
                    <a:pt x="2038875" y="908294"/>
                  </a:cubicBezTo>
                  <a:cubicBezTo>
                    <a:pt x="2039163" y="908582"/>
                    <a:pt x="2039740" y="908871"/>
                    <a:pt x="2040028" y="909159"/>
                  </a:cubicBezTo>
                  <a:cubicBezTo>
                    <a:pt x="2048096" y="908294"/>
                    <a:pt x="2056163" y="907718"/>
                    <a:pt x="2061350" y="899938"/>
                  </a:cubicBezTo>
                  <a:cubicBezTo>
                    <a:pt x="2061350" y="897633"/>
                    <a:pt x="2061926" y="895328"/>
                    <a:pt x="2061062" y="893311"/>
                  </a:cubicBezTo>
                  <a:cubicBezTo>
                    <a:pt x="2058180" y="885532"/>
                    <a:pt x="2063079" y="889854"/>
                    <a:pt x="2065672" y="890142"/>
                  </a:cubicBezTo>
                  <a:cubicBezTo>
                    <a:pt x="2076333" y="886972"/>
                    <a:pt x="2086706" y="883803"/>
                    <a:pt x="2097079" y="880633"/>
                  </a:cubicBezTo>
                  <a:cubicBezTo>
                    <a:pt x="2109181" y="873718"/>
                    <a:pt x="2116672" y="874582"/>
                    <a:pt x="2120994" y="883515"/>
                  </a:cubicBezTo>
                  <a:cubicBezTo>
                    <a:pt x="2128486" y="881209"/>
                    <a:pt x="2135690" y="878328"/>
                    <a:pt x="2143181" y="876023"/>
                  </a:cubicBezTo>
                  <a:cubicBezTo>
                    <a:pt x="2157300" y="871701"/>
                    <a:pt x="2172571" y="870548"/>
                    <a:pt x="2181503" y="856430"/>
                  </a:cubicBezTo>
                  <a:cubicBezTo>
                    <a:pt x="2183808" y="852972"/>
                    <a:pt x="2188419" y="852108"/>
                    <a:pt x="2193029" y="852972"/>
                  </a:cubicBezTo>
                  <a:cubicBezTo>
                    <a:pt x="2195046" y="857294"/>
                    <a:pt x="2185825" y="858158"/>
                    <a:pt x="2189859" y="862481"/>
                  </a:cubicBezTo>
                  <a:cubicBezTo>
                    <a:pt x="2190436" y="863057"/>
                    <a:pt x="2191300" y="863345"/>
                    <a:pt x="2191876" y="863633"/>
                  </a:cubicBezTo>
                  <a:lnTo>
                    <a:pt x="2203114" y="859887"/>
                  </a:lnTo>
                  <a:cubicBezTo>
                    <a:pt x="2212046" y="856141"/>
                    <a:pt x="2220978" y="852108"/>
                    <a:pt x="2229622" y="848362"/>
                  </a:cubicBezTo>
                  <a:cubicBezTo>
                    <a:pt x="2236538" y="845480"/>
                    <a:pt x="2246334" y="844904"/>
                    <a:pt x="2254402" y="842599"/>
                  </a:cubicBezTo>
                  <a:cubicBezTo>
                    <a:pt x="2256131" y="842311"/>
                    <a:pt x="2257572" y="841735"/>
                    <a:pt x="2259300" y="841447"/>
                  </a:cubicBezTo>
                  <a:lnTo>
                    <a:pt x="2281775" y="833955"/>
                  </a:lnTo>
                  <a:lnTo>
                    <a:pt x="2281891" y="833878"/>
                  </a:lnTo>
                  <a:lnTo>
                    <a:pt x="2273130" y="829921"/>
                  </a:lnTo>
                  <a:cubicBezTo>
                    <a:pt x="2278893" y="826463"/>
                    <a:pt x="2284079" y="823006"/>
                    <a:pt x="2289842" y="819836"/>
                  </a:cubicBezTo>
                  <a:cubicBezTo>
                    <a:pt x="2292147" y="818396"/>
                    <a:pt x="2295317" y="816090"/>
                    <a:pt x="2297334" y="818972"/>
                  </a:cubicBezTo>
                  <a:cubicBezTo>
                    <a:pt x="2299639" y="822718"/>
                    <a:pt x="2295605" y="824446"/>
                    <a:pt x="2293012" y="825887"/>
                  </a:cubicBezTo>
                  <a:lnTo>
                    <a:pt x="2282497" y="833635"/>
                  </a:lnTo>
                  <a:lnTo>
                    <a:pt x="2284945" y="833090"/>
                  </a:lnTo>
                  <a:lnTo>
                    <a:pt x="2310877" y="824446"/>
                  </a:lnTo>
                  <a:cubicBezTo>
                    <a:pt x="2309724" y="824158"/>
                    <a:pt x="2308860" y="824158"/>
                    <a:pt x="2307707" y="823870"/>
                  </a:cubicBezTo>
                  <a:cubicBezTo>
                    <a:pt x="2305691" y="823294"/>
                    <a:pt x="2303962" y="822718"/>
                    <a:pt x="2304538" y="820124"/>
                  </a:cubicBezTo>
                  <a:cubicBezTo>
                    <a:pt x="2305691" y="815514"/>
                    <a:pt x="2310301" y="817531"/>
                    <a:pt x="2312894" y="816090"/>
                  </a:cubicBezTo>
                  <a:cubicBezTo>
                    <a:pt x="2314335" y="814650"/>
                    <a:pt x="2315775" y="813209"/>
                    <a:pt x="2316928" y="811768"/>
                  </a:cubicBezTo>
                  <a:cubicBezTo>
                    <a:pt x="2322691" y="803701"/>
                    <a:pt x="2323843" y="809463"/>
                    <a:pt x="2325572" y="814362"/>
                  </a:cubicBezTo>
                  <a:cubicBezTo>
                    <a:pt x="2326725" y="815514"/>
                    <a:pt x="2328165" y="816955"/>
                    <a:pt x="2329318" y="818107"/>
                  </a:cubicBezTo>
                  <a:lnTo>
                    <a:pt x="2369945" y="804853"/>
                  </a:lnTo>
                  <a:cubicBezTo>
                    <a:pt x="2369657" y="802260"/>
                    <a:pt x="2369081" y="799955"/>
                    <a:pt x="2365335" y="799667"/>
                  </a:cubicBezTo>
                  <a:cubicBezTo>
                    <a:pt x="2356979" y="802260"/>
                    <a:pt x="2349776" y="808599"/>
                    <a:pt x="2339691" y="804565"/>
                  </a:cubicBezTo>
                  <a:cubicBezTo>
                    <a:pt x="2348335" y="800819"/>
                    <a:pt x="2356691" y="797361"/>
                    <a:pt x="2365335" y="793616"/>
                  </a:cubicBezTo>
                  <a:cubicBezTo>
                    <a:pt x="2369945" y="791311"/>
                    <a:pt x="2367640" y="787277"/>
                    <a:pt x="2367928" y="783819"/>
                  </a:cubicBezTo>
                  <a:cubicBezTo>
                    <a:pt x="2367640" y="783531"/>
                    <a:pt x="2367352" y="782955"/>
                    <a:pt x="2367352" y="782378"/>
                  </a:cubicBezTo>
                  <a:cubicBezTo>
                    <a:pt x="2359572" y="785548"/>
                    <a:pt x="2349776" y="784107"/>
                    <a:pt x="2345454" y="793904"/>
                  </a:cubicBezTo>
                  <a:cubicBezTo>
                    <a:pt x="2333064" y="789005"/>
                    <a:pt x="2324996" y="803124"/>
                    <a:pt x="2313470" y="800819"/>
                  </a:cubicBezTo>
                  <a:cubicBezTo>
                    <a:pt x="2309724" y="803989"/>
                    <a:pt x="2305402" y="803412"/>
                    <a:pt x="2301369" y="803412"/>
                  </a:cubicBezTo>
                  <a:cubicBezTo>
                    <a:pt x="2298487" y="806006"/>
                    <a:pt x="2295318" y="807734"/>
                    <a:pt x="2291572" y="808023"/>
                  </a:cubicBezTo>
                  <a:cubicBezTo>
                    <a:pt x="2277453" y="808023"/>
                    <a:pt x="2267656" y="820989"/>
                    <a:pt x="2251809" y="821853"/>
                  </a:cubicBezTo>
                  <a:cubicBezTo>
                    <a:pt x="2255267" y="818107"/>
                    <a:pt x="2257860" y="815514"/>
                    <a:pt x="2260453" y="812633"/>
                  </a:cubicBezTo>
                  <a:cubicBezTo>
                    <a:pt x="2256995" y="809463"/>
                    <a:pt x="2254402" y="806006"/>
                    <a:pt x="2261317" y="803989"/>
                  </a:cubicBezTo>
                  <a:cubicBezTo>
                    <a:pt x="2267368" y="802260"/>
                    <a:pt x="2272555" y="799378"/>
                    <a:pt x="2277453" y="794768"/>
                  </a:cubicBezTo>
                  <a:cubicBezTo>
                    <a:pt x="2280911" y="796785"/>
                    <a:pt x="2275724" y="805717"/>
                    <a:pt x="2284080" y="803124"/>
                  </a:cubicBezTo>
                  <a:cubicBezTo>
                    <a:pt x="2288690" y="801972"/>
                    <a:pt x="2293301" y="801107"/>
                    <a:pt x="2297911" y="800243"/>
                  </a:cubicBezTo>
                  <a:cubicBezTo>
                    <a:pt x="2303097" y="794768"/>
                    <a:pt x="2310301" y="794192"/>
                    <a:pt x="2317216" y="793328"/>
                  </a:cubicBezTo>
                  <a:cubicBezTo>
                    <a:pt x="2333640" y="786988"/>
                    <a:pt x="2348335" y="775175"/>
                    <a:pt x="2366776" y="774022"/>
                  </a:cubicBezTo>
                  <a:cubicBezTo>
                    <a:pt x="2366776" y="774022"/>
                    <a:pt x="2366776" y="773734"/>
                    <a:pt x="2366776" y="773734"/>
                  </a:cubicBezTo>
                  <a:cubicBezTo>
                    <a:pt x="2380030" y="771429"/>
                    <a:pt x="2393284" y="769700"/>
                    <a:pt x="2405098" y="761344"/>
                  </a:cubicBezTo>
                  <a:cubicBezTo>
                    <a:pt x="2411725" y="756734"/>
                    <a:pt x="2421522" y="752988"/>
                    <a:pt x="2431030" y="757310"/>
                  </a:cubicBezTo>
                  <a:cubicBezTo>
                    <a:pt x="2433047" y="758175"/>
                    <a:pt x="2435929" y="757599"/>
                    <a:pt x="2437946" y="756734"/>
                  </a:cubicBezTo>
                  <a:cubicBezTo>
                    <a:pt x="2454369" y="748666"/>
                    <a:pt x="2473963" y="746073"/>
                    <a:pt x="2487793" y="732531"/>
                  </a:cubicBezTo>
                  <a:cubicBezTo>
                    <a:pt x="2490963" y="729649"/>
                    <a:pt x="2495573" y="727632"/>
                    <a:pt x="2499607" y="730802"/>
                  </a:cubicBezTo>
                  <a:cubicBezTo>
                    <a:pt x="2503641" y="733971"/>
                    <a:pt x="2498454" y="737141"/>
                    <a:pt x="2498743" y="740310"/>
                  </a:cubicBezTo>
                  <a:cubicBezTo>
                    <a:pt x="2499031" y="744344"/>
                    <a:pt x="2493556" y="746361"/>
                    <a:pt x="2495573" y="750683"/>
                  </a:cubicBezTo>
                  <a:cubicBezTo>
                    <a:pt x="2508827" y="747802"/>
                    <a:pt x="2517472" y="733971"/>
                    <a:pt x="2532743" y="735988"/>
                  </a:cubicBezTo>
                  <a:cubicBezTo>
                    <a:pt x="2536777" y="736276"/>
                    <a:pt x="2537641" y="731954"/>
                    <a:pt x="2538217" y="728208"/>
                  </a:cubicBezTo>
                  <a:cubicBezTo>
                    <a:pt x="2539370" y="720717"/>
                    <a:pt x="2543692" y="719276"/>
                    <a:pt x="2548014" y="725615"/>
                  </a:cubicBezTo>
                  <a:cubicBezTo>
                    <a:pt x="2553200" y="733107"/>
                    <a:pt x="2555506" y="730514"/>
                    <a:pt x="2558099" y="724175"/>
                  </a:cubicBezTo>
                  <a:cubicBezTo>
                    <a:pt x="2558675" y="725615"/>
                    <a:pt x="2559251" y="727056"/>
                    <a:pt x="2559828" y="728497"/>
                  </a:cubicBezTo>
                  <a:cubicBezTo>
                    <a:pt x="2573946" y="726192"/>
                    <a:pt x="2588353" y="723886"/>
                    <a:pt x="2602472" y="721581"/>
                  </a:cubicBezTo>
                  <a:cubicBezTo>
                    <a:pt x="2608811" y="720429"/>
                    <a:pt x="2615438" y="718988"/>
                    <a:pt x="2621777" y="717547"/>
                  </a:cubicBezTo>
                  <a:cubicBezTo>
                    <a:pt x="2642523" y="711497"/>
                    <a:pt x="2663557" y="705157"/>
                    <a:pt x="2684303" y="698818"/>
                  </a:cubicBezTo>
                  <a:cubicBezTo>
                    <a:pt x="2684303" y="698530"/>
                    <a:pt x="2684591" y="697954"/>
                    <a:pt x="2684591" y="697378"/>
                  </a:cubicBezTo>
                  <a:cubicBezTo>
                    <a:pt x="2697269" y="688157"/>
                    <a:pt x="2710524" y="679801"/>
                    <a:pt x="2726371" y="677208"/>
                  </a:cubicBezTo>
                  <a:cubicBezTo>
                    <a:pt x="2734151" y="678649"/>
                    <a:pt x="2741930" y="675191"/>
                    <a:pt x="2747693" y="671734"/>
                  </a:cubicBezTo>
                  <a:cubicBezTo>
                    <a:pt x="2756049" y="666547"/>
                    <a:pt x="2764981" y="665106"/>
                    <a:pt x="2774202" y="663954"/>
                  </a:cubicBezTo>
                  <a:cubicBezTo>
                    <a:pt x="2790626" y="661937"/>
                    <a:pt x="2805321" y="654157"/>
                    <a:pt x="2820880" y="649259"/>
                  </a:cubicBezTo>
                  <a:cubicBezTo>
                    <a:pt x="2835575" y="644649"/>
                    <a:pt x="2849982" y="638598"/>
                    <a:pt x="2865541" y="636869"/>
                  </a:cubicBezTo>
                  <a:cubicBezTo>
                    <a:pt x="2874186" y="636005"/>
                    <a:pt x="2880236" y="630242"/>
                    <a:pt x="2887152" y="626208"/>
                  </a:cubicBezTo>
                  <a:cubicBezTo>
                    <a:pt x="2896084" y="620733"/>
                    <a:pt x="2906745" y="620157"/>
                    <a:pt x="2916542" y="617276"/>
                  </a:cubicBezTo>
                  <a:cubicBezTo>
                    <a:pt x="2943050" y="609208"/>
                    <a:pt x="2969847" y="601716"/>
                    <a:pt x="2996356" y="593936"/>
                  </a:cubicBezTo>
                  <a:cubicBezTo>
                    <a:pt x="3000966" y="592496"/>
                    <a:pt x="3005000" y="590767"/>
                    <a:pt x="3006729" y="585869"/>
                  </a:cubicBezTo>
                  <a:cubicBezTo>
                    <a:pt x="3007017" y="585580"/>
                    <a:pt x="3004424" y="584428"/>
                    <a:pt x="3002983" y="583852"/>
                  </a:cubicBezTo>
                  <a:cubicBezTo>
                    <a:pt x="2994339" y="590479"/>
                    <a:pt x="2983390" y="588750"/>
                    <a:pt x="2973881" y="591631"/>
                  </a:cubicBezTo>
                  <a:cubicBezTo>
                    <a:pt x="2970711" y="592496"/>
                    <a:pt x="2967830" y="593360"/>
                    <a:pt x="2964661" y="594225"/>
                  </a:cubicBezTo>
                  <a:cubicBezTo>
                    <a:pt x="2945067" y="601428"/>
                    <a:pt x="2925186" y="607479"/>
                    <a:pt x="2905016" y="612954"/>
                  </a:cubicBezTo>
                  <a:cubicBezTo>
                    <a:pt x="2894355" y="616699"/>
                    <a:pt x="2883694" y="621021"/>
                    <a:pt x="2871880" y="619869"/>
                  </a:cubicBezTo>
                  <a:cubicBezTo>
                    <a:pt x="2868711" y="619581"/>
                    <a:pt x="2864677" y="624479"/>
                    <a:pt x="2862948" y="619869"/>
                  </a:cubicBezTo>
                  <a:cubicBezTo>
                    <a:pt x="2860931" y="615259"/>
                    <a:pt x="2866694" y="615259"/>
                    <a:pt x="2869575" y="614394"/>
                  </a:cubicBezTo>
                  <a:cubicBezTo>
                    <a:pt x="2873609" y="613242"/>
                    <a:pt x="2877355" y="610937"/>
                    <a:pt x="2881677" y="612665"/>
                  </a:cubicBezTo>
                  <a:cubicBezTo>
                    <a:pt x="2888880" y="614394"/>
                    <a:pt x="2895508" y="609784"/>
                    <a:pt x="2902711" y="610360"/>
                  </a:cubicBezTo>
                  <a:cubicBezTo>
                    <a:pt x="2922305" y="605750"/>
                    <a:pt x="2939881" y="595377"/>
                    <a:pt x="2959762" y="591343"/>
                  </a:cubicBezTo>
                  <a:cubicBezTo>
                    <a:pt x="2962932" y="590479"/>
                    <a:pt x="2965813" y="589614"/>
                    <a:pt x="2968983" y="588750"/>
                  </a:cubicBezTo>
                  <a:cubicBezTo>
                    <a:pt x="2980220" y="585869"/>
                    <a:pt x="2991458" y="582699"/>
                    <a:pt x="3002695" y="579530"/>
                  </a:cubicBezTo>
                  <a:cubicBezTo>
                    <a:pt x="3015373" y="573479"/>
                    <a:pt x="3029491" y="571750"/>
                    <a:pt x="3042746" y="567428"/>
                  </a:cubicBezTo>
                  <a:cubicBezTo>
                    <a:pt x="3044186" y="566852"/>
                    <a:pt x="3046204" y="566563"/>
                    <a:pt x="3047356" y="567428"/>
                  </a:cubicBezTo>
                  <a:cubicBezTo>
                    <a:pt x="3055424" y="573191"/>
                    <a:pt x="3063204" y="574919"/>
                    <a:pt x="3070695" y="574919"/>
                  </a:cubicBezTo>
                  <a:lnTo>
                    <a:pt x="3165493" y="543801"/>
                  </a:lnTo>
                  <a:cubicBezTo>
                    <a:pt x="3184221" y="537750"/>
                    <a:pt x="3203238" y="534580"/>
                    <a:pt x="3222255" y="534004"/>
                  </a:cubicBezTo>
                  <a:cubicBezTo>
                    <a:pt x="3226001" y="533139"/>
                    <a:pt x="3229459" y="532563"/>
                    <a:pt x="3233205" y="531987"/>
                  </a:cubicBezTo>
                  <a:cubicBezTo>
                    <a:pt x="3233493" y="531411"/>
                    <a:pt x="3233493" y="530546"/>
                    <a:pt x="3233493" y="529970"/>
                  </a:cubicBezTo>
                  <a:cubicBezTo>
                    <a:pt x="3233493" y="529106"/>
                    <a:pt x="3233493" y="528529"/>
                    <a:pt x="3233493" y="527665"/>
                  </a:cubicBezTo>
                  <a:cubicBezTo>
                    <a:pt x="3228306" y="523919"/>
                    <a:pt x="3223696" y="527089"/>
                    <a:pt x="3218798" y="528241"/>
                  </a:cubicBezTo>
                  <a:cubicBezTo>
                    <a:pt x="3210442" y="530258"/>
                    <a:pt x="3202950" y="536021"/>
                    <a:pt x="3193730" y="532851"/>
                  </a:cubicBezTo>
                  <a:cubicBezTo>
                    <a:pt x="3176153" y="538902"/>
                    <a:pt x="3159730" y="547258"/>
                    <a:pt x="3141001" y="549275"/>
                  </a:cubicBezTo>
                  <a:cubicBezTo>
                    <a:pt x="3126882" y="553309"/>
                    <a:pt x="3112475" y="557055"/>
                    <a:pt x="3098068" y="561089"/>
                  </a:cubicBezTo>
                  <a:cubicBezTo>
                    <a:pt x="3096916" y="561665"/>
                    <a:pt x="3095475" y="561953"/>
                    <a:pt x="3094610" y="561665"/>
                  </a:cubicBezTo>
                  <a:cubicBezTo>
                    <a:pt x="3086831" y="563682"/>
                    <a:pt x="3079627" y="568292"/>
                    <a:pt x="3070695" y="566275"/>
                  </a:cubicBezTo>
                  <a:cubicBezTo>
                    <a:pt x="3079051" y="560801"/>
                    <a:pt x="3088272" y="557343"/>
                    <a:pt x="3098068" y="556190"/>
                  </a:cubicBezTo>
                  <a:cubicBezTo>
                    <a:pt x="3110170" y="553309"/>
                    <a:pt x="3121407" y="547546"/>
                    <a:pt x="3133797" y="546682"/>
                  </a:cubicBezTo>
                  <a:cubicBezTo>
                    <a:pt x="3147052" y="542072"/>
                    <a:pt x="3160594" y="537173"/>
                    <a:pt x="3174137" y="532563"/>
                  </a:cubicBezTo>
                  <a:cubicBezTo>
                    <a:pt x="3173848" y="531987"/>
                    <a:pt x="3173848" y="531123"/>
                    <a:pt x="3173848" y="530258"/>
                  </a:cubicBezTo>
                  <a:cubicBezTo>
                    <a:pt x="3164628" y="527953"/>
                    <a:pt x="3156560" y="532275"/>
                    <a:pt x="3148204" y="534580"/>
                  </a:cubicBezTo>
                  <a:cubicBezTo>
                    <a:pt x="3142730" y="536021"/>
                    <a:pt x="3136967" y="537750"/>
                    <a:pt x="3131204" y="537173"/>
                  </a:cubicBezTo>
                  <a:cubicBezTo>
                    <a:pt x="3128323" y="537750"/>
                    <a:pt x="3123424" y="542072"/>
                    <a:pt x="3123136" y="536597"/>
                  </a:cubicBezTo>
                  <a:cubicBezTo>
                    <a:pt x="3122848" y="530834"/>
                    <a:pt x="3129475" y="532851"/>
                    <a:pt x="3133509" y="532275"/>
                  </a:cubicBezTo>
                  <a:cubicBezTo>
                    <a:pt x="3148204" y="526512"/>
                    <a:pt x="3164916" y="526224"/>
                    <a:pt x="3178459" y="516716"/>
                  </a:cubicBezTo>
                  <a:cubicBezTo>
                    <a:pt x="3181916" y="514122"/>
                    <a:pt x="3183357" y="519309"/>
                    <a:pt x="3185950" y="520750"/>
                  </a:cubicBezTo>
                  <a:cubicBezTo>
                    <a:pt x="3191136" y="517868"/>
                    <a:pt x="3193154" y="521614"/>
                    <a:pt x="3195170" y="525360"/>
                  </a:cubicBezTo>
                  <a:cubicBezTo>
                    <a:pt x="3208713" y="522190"/>
                    <a:pt x="3221967" y="518733"/>
                    <a:pt x="3235510" y="515563"/>
                  </a:cubicBezTo>
                  <a:cubicBezTo>
                    <a:pt x="3253374" y="511241"/>
                    <a:pt x="3270374" y="502885"/>
                    <a:pt x="3289103" y="502309"/>
                  </a:cubicBezTo>
                  <a:cubicBezTo>
                    <a:pt x="3291120" y="502309"/>
                    <a:pt x="3293714" y="501733"/>
                    <a:pt x="3294578" y="500292"/>
                  </a:cubicBezTo>
                  <a:cubicBezTo>
                    <a:pt x="3306968" y="483580"/>
                    <a:pt x="3327138" y="492800"/>
                    <a:pt x="3342409" y="485597"/>
                  </a:cubicBezTo>
                  <a:cubicBezTo>
                    <a:pt x="3345578" y="484156"/>
                    <a:pt x="3349324" y="483868"/>
                    <a:pt x="3352493" y="482715"/>
                  </a:cubicBezTo>
                  <a:cubicBezTo>
                    <a:pt x="3355375" y="481563"/>
                    <a:pt x="3357968" y="480410"/>
                    <a:pt x="3359697" y="483868"/>
                  </a:cubicBezTo>
                  <a:cubicBezTo>
                    <a:pt x="3362290" y="488766"/>
                    <a:pt x="3355951" y="487614"/>
                    <a:pt x="3355087" y="490207"/>
                  </a:cubicBezTo>
                  <a:cubicBezTo>
                    <a:pt x="3355951" y="491071"/>
                    <a:pt x="3356815" y="491936"/>
                    <a:pt x="3357680" y="492800"/>
                  </a:cubicBezTo>
                  <a:cubicBezTo>
                    <a:pt x="3364595" y="490783"/>
                    <a:pt x="3371511" y="489054"/>
                    <a:pt x="3378426" y="487037"/>
                  </a:cubicBezTo>
                  <a:cubicBezTo>
                    <a:pt x="3378714" y="485309"/>
                    <a:pt x="3378714" y="483868"/>
                    <a:pt x="3378714" y="482427"/>
                  </a:cubicBezTo>
                  <a:cubicBezTo>
                    <a:pt x="3386494" y="471190"/>
                    <a:pt x="3399460" y="470902"/>
                    <a:pt x="3410409" y="466580"/>
                  </a:cubicBezTo>
                  <a:cubicBezTo>
                    <a:pt x="3422223" y="461970"/>
                    <a:pt x="3435189" y="459664"/>
                    <a:pt x="3447579" y="456495"/>
                  </a:cubicBezTo>
                  <a:cubicBezTo>
                    <a:pt x="3450749" y="455342"/>
                    <a:pt x="3454494" y="455919"/>
                    <a:pt x="3457375" y="453325"/>
                  </a:cubicBezTo>
                  <a:cubicBezTo>
                    <a:pt x="3473511" y="438054"/>
                    <a:pt x="3493393" y="437766"/>
                    <a:pt x="3513562" y="437478"/>
                  </a:cubicBezTo>
                  <a:cubicBezTo>
                    <a:pt x="3515579" y="437478"/>
                    <a:pt x="3517308" y="437190"/>
                    <a:pt x="3519037" y="437190"/>
                  </a:cubicBezTo>
                  <a:cubicBezTo>
                    <a:pt x="3529698" y="432868"/>
                    <a:pt x="3534884" y="420190"/>
                    <a:pt x="3547275" y="418173"/>
                  </a:cubicBezTo>
                  <a:cubicBezTo>
                    <a:pt x="3543241" y="425952"/>
                    <a:pt x="3546410" y="426529"/>
                    <a:pt x="3553325" y="424512"/>
                  </a:cubicBezTo>
                  <a:cubicBezTo>
                    <a:pt x="3561681" y="422207"/>
                    <a:pt x="3563410" y="425376"/>
                    <a:pt x="3559088" y="432580"/>
                  </a:cubicBezTo>
                  <a:cubicBezTo>
                    <a:pt x="3559952" y="432868"/>
                    <a:pt x="3560817" y="432868"/>
                    <a:pt x="3561681" y="433156"/>
                  </a:cubicBezTo>
                  <a:cubicBezTo>
                    <a:pt x="3566292" y="432003"/>
                    <a:pt x="3570902" y="430851"/>
                    <a:pt x="3575512" y="429698"/>
                  </a:cubicBezTo>
                  <a:cubicBezTo>
                    <a:pt x="3574648" y="428546"/>
                    <a:pt x="3574071" y="427105"/>
                    <a:pt x="3573207" y="425952"/>
                  </a:cubicBezTo>
                  <a:cubicBezTo>
                    <a:pt x="3569173" y="422495"/>
                    <a:pt x="3571190" y="420190"/>
                    <a:pt x="3574936" y="419613"/>
                  </a:cubicBezTo>
                  <a:cubicBezTo>
                    <a:pt x="3586173" y="417308"/>
                    <a:pt x="3595969" y="410393"/>
                    <a:pt x="3606631" y="407800"/>
                  </a:cubicBezTo>
                  <a:cubicBezTo>
                    <a:pt x="3614987" y="405783"/>
                    <a:pt x="3622478" y="398867"/>
                    <a:pt x="3631987" y="401173"/>
                  </a:cubicBezTo>
                  <a:cubicBezTo>
                    <a:pt x="3636021" y="402037"/>
                    <a:pt x="3639767" y="400020"/>
                    <a:pt x="3642936" y="397715"/>
                  </a:cubicBezTo>
                  <a:cubicBezTo>
                    <a:pt x="3648699" y="393105"/>
                    <a:pt x="3655326" y="391664"/>
                    <a:pt x="3662818" y="392240"/>
                  </a:cubicBezTo>
                  <a:cubicBezTo>
                    <a:pt x="3671462" y="393105"/>
                    <a:pt x="3678377" y="390223"/>
                    <a:pt x="3680106" y="380427"/>
                  </a:cubicBezTo>
                  <a:cubicBezTo>
                    <a:pt x="3680682" y="376681"/>
                    <a:pt x="3681546" y="374664"/>
                    <a:pt x="3686157" y="377833"/>
                  </a:cubicBezTo>
                  <a:cubicBezTo>
                    <a:pt x="3691631" y="381579"/>
                    <a:pt x="3699123" y="380427"/>
                    <a:pt x="3705174" y="378698"/>
                  </a:cubicBezTo>
                  <a:cubicBezTo>
                    <a:pt x="3727648" y="372071"/>
                    <a:pt x="3750123" y="364579"/>
                    <a:pt x="3772598" y="357664"/>
                  </a:cubicBezTo>
                  <a:cubicBezTo>
                    <a:pt x="3784699" y="353918"/>
                    <a:pt x="3791903" y="347291"/>
                    <a:pt x="3799395" y="338935"/>
                  </a:cubicBezTo>
                  <a:cubicBezTo>
                    <a:pt x="3801988" y="336054"/>
                    <a:pt x="3804869" y="334613"/>
                    <a:pt x="3808327" y="333460"/>
                  </a:cubicBezTo>
                  <a:cubicBezTo>
                    <a:pt x="3810056" y="332596"/>
                    <a:pt x="3812361" y="331731"/>
                    <a:pt x="3813513" y="333748"/>
                  </a:cubicBezTo>
                  <a:cubicBezTo>
                    <a:pt x="3814954" y="336342"/>
                    <a:pt x="3811208" y="337206"/>
                    <a:pt x="3810632" y="339511"/>
                  </a:cubicBezTo>
                  <a:cubicBezTo>
                    <a:pt x="3810920" y="341816"/>
                    <a:pt x="3810632" y="344121"/>
                    <a:pt x="3813513" y="344986"/>
                  </a:cubicBezTo>
                  <a:cubicBezTo>
                    <a:pt x="3825327" y="345562"/>
                    <a:pt x="3833683" y="336342"/>
                    <a:pt x="3844056" y="332884"/>
                  </a:cubicBezTo>
                  <a:cubicBezTo>
                    <a:pt x="3849530" y="331155"/>
                    <a:pt x="3853276" y="325392"/>
                    <a:pt x="3860192" y="329714"/>
                  </a:cubicBezTo>
                  <a:cubicBezTo>
                    <a:pt x="3862497" y="331155"/>
                    <a:pt x="3866242" y="329714"/>
                    <a:pt x="3869412" y="329714"/>
                  </a:cubicBezTo>
                  <a:cubicBezTo>
                    <a:pt x="3873158" y="323664"/>
                    <a:pt x="3879785" y="328562"/>
                    <a:pt x="3884395" y="325681"/>
                  </a:cubicBezTo>
                  <a:cubicBezTo>
                    <a:pt x="3887565" y="322223"/>
                    <a:pt x="3891887" y="321647"/>
                    <a:pt x="3896209" y="321070"/>
                  </a:cubicBezTo>
                  <a:cubicBezTo>
                    <a:pt x="3899378" y="319630"/>
                    <a:pt x="3902260" y="318189"/>
                    <a:pt x="3905717" y="318765"/>
                  </a:cubicBezTo>
                  <a:cubicBezTo>
                    <a:pt x="3907446" y="316460"/>
                    <a:pt x="3910039" y="315884"/>
                    <a:pt x="3912633" y="315596"/>
                  </a:cubicBezTo>
                  <a:cubicBezTo>
                    <a:pt x="3922717" y="310697"/>
                    <a:pt x="3933955" y="309833"/>
                    <a:pt x="3944328" y="305223"/>
                  </a:cubicBezTo>
                  <a:cubicBezTo>
                    <a:pt x="3938277" y="315019"/>
                    <a:pt x="3927039" y="314731"/>
                    <a:pt x="3917531" y="317901"/>
                  </a:cubicBezTo>
                  <a:cubicBezTo>
                    <a:pt x="3913497" y="319053"/>
                    <a:pt x="3910039" y="321647"/>
                    <a:pt x="3905717" y="320494"/>
                  </a:cubicBezTo>
                  <a:cubicBezTo>
                    <a:pt x="3904276" y="323375"/>
                    <a:pt x="3901683" y="323375"/>
                    <a:pt x="3899090" y="323375"/>
                  </a:cubicBezTo>
                  <a:cubicBezTo>
                    <a:pt x="3895632" y="325969"/>
                    <a:pt x="3891599" y="327698"/>
                    <a:pt x="3887277" y="327986"/>
                  </a:cubicBezTo>
                  <a:cubicBezTo>
                    <a:pt x="3882666" y="331155"/>
                    <a:pt x="3877192" y="330579"/>
                    <a:pt x="3872293" y="332020"/>
                  </a:cubicBezTo>
                  <a:cubicBezTo>
                    <a:pt x="3869124" y="334613"/>
                    <a:pt x="3867107" y="338647"/>
                    <a:pt x="3873446" y="336918"/>
                  </a:cubicBezTo>
                  <a:cubicBezTo>
                    <a:pt x="3884395" y="334037"/>
                    <a:pt x="3895632" y="332884"/>
                    <a:pt x="3906294" y="328274"/>
                  </a:cubicBezTo>
                  <a:cubicBezTo>
                    <a:pt x="3922141" y="321359"/>
                    <a:pt x="3938565" y="314731"/>
                    <a:pt x="3956718" y="318477"/>
                  </a:cubicBezTo>
                  <a:cubicBezTo>
                    <a:pt x="3958734" y="318765"/>
                    <a:pt x="3961328" y="317613"/>
                    <a:pt x="3963345" y="316748"/>
                  </a:cubicBezTo>
                  <a:cubicBezTo>
                    <a:pt x="3997921" y="302053"/>
                    <a:pt x="4035091" y="295426"/>
                    <a:pt x="4069379" y="279867"/>
                  </a:cubicBezTo>
                  <a:cubicBezTo>
                    <a:pt x="4067651" y="279002"/>
                    <a:pt x="4065922" y="278138"/>
                    <a:pt x="4064193" y="277273"/>
                  </a:cubicBezTo>
                  <a:cubicBezTo>
                    <a:pt x="4062176" y="277562"/>
                    <a:pt x="4060447" y="277850"/>
                    <a:pt x="4058430" y="278138"/>
                  </a:cubicBezTo>
                  <a:cubicBezTo>
                    <a:pt x="4032210" y="287646"/>
                    <a:pt x="4005413" y="295426"/>
                    <a:pt x="3977751" y="299460"/>
                  </a:cubicBezTo>
                  <a:cubicBezTo>
                    <a:pt x="3971413" y="300613"/>
                    <a:pt x="3965938" y="306375"/>
                    <a:pt x="3958734" y="307816"/>
                  </a:cubicBezTo>
                  <a:cubicBezTo>
                    <a:pt x="3956718" y="308104"/>
                    <a:pt x="3954700" y="308969"/>
                    <a:pt x="3953548" y="306952"/>
                  </a:cubicBezTo>
                  <a:cubicBezTo>
                    <a:pt x="3952108" y="304070"/>
                    <a:pt x="3954700" y="302918"/>
                    <a:pt x="3956718" y="301765"/>
                  </a:cubicBezTo>
                  <a:cubicBezTo>
                    <a:pt x="3964785" y="297155"/>
                    <a:pt x="3972565" y="292545"/>
                    <a:pt x="3982650" y="293121"/>
                  </a:cubicBezTo>
                  <a:cubicBezTo>
                    <a:pt x="3988701" y="293409"/>
                    <a:pt x="3994752" y="290240"/>
                    <a:pt x="4000802" y="288223"/>
                  </a:cubicBezTo>
                  <a:cubicBezTo>
                    <a:pt x="4017227" y="282748"/>
                    <a:pt x="4033362" y="276409"/>
                    <a:pt x="4050650" y="275545"/>
                  </a:cubicBezTo>
                  <a:cubicBezTo>
                    <a:pt x="4071685" y="267765"/>
                    <a:pt x="4093295" y="260850"/>
                    <a:pt x="4114041" y="252494"/>
                  </a:cubicBezTo>
                  <a:cubicBezTo>
                    <a:pt x="4154380" y="236646"/>
                    <a:pt x="4196448" y="225697"/>
                    <a:pt x="4237364" y="211578"/>
                  </a:cubicBezTo>
                  <a:cubicBezTo>
                    <a:pt x="4262143" y="203222"/>
                    <a:pt x="4286347" y="193714"/>
                    <a:pt x="4311415" y="186510"/>
                  </a:cubicBezTo>
                  <a:cubicBezTo>
                    <a:pt x="4337635" y="179019"/>
                    <a:pt x="4360974" y="163459"/>
                    <a:pt x="4387483" y="157985"/>
                  </a:cubicBezTo>
                  <a:cubicBezTo>
                    <a:pt x="4408805" y="153663"/>
                    <a:pt x="4428975" y="145307"/>
                    <a:pt x="4450009" y="139832"/>
                  </a:cubicBezTo>
                  <a:cubicBezTo>
                    <a:pt x="4450009" y="138968"/>
                    <a:pt x="4450009" y="138391"/>
                    <a:pt x="4450009" y="137527"/>
                  </a:cubicBezTo>
                  <a:cubicBezTo>
                    <a:pt x="4447416" y="135510"/>
                    <a:pt x="4445687" y="132052"/>
                    <a:pt x="4449721" y="131476"/>
                  </a:cubicBezTo>
                  <a:cubicBezTo>
                    <a:pt x="4459806" y="129747"/>
                    <a:pt x="4466433" y="120815"/>
                    <a:pt x="4477382" y="121103"/>
                  </a:cubicBezTo>
                  <a:cubicBezTo>
                    <a:pt x="4491789" y="121679"/>
                    <a:pt x="4503314" y="111594"/>
                    <a:pt x="4516857" y="108137"/>
                  </a:cubicBezTo>
                  <a:cubicBezTo>
                    <a:pt x="4532993" y="104103"/>
                    <a:pt x="4548264" y="96899"/>
                    <a:pt x="4565552" y="97476"/>
                  </a:cubicBezTo>
                  <a:cubicBezTo>
                    <a:pt x="4569010" y="98916"/>
                    <a:pt x="4572179" y="100357"/>
                    <a:pt x="4575637" y="101798"/>
                  </a:cubicBezTo>
                  <a:cubicBezTo>
                    <a:pt x="4586010" y="95459"/>
                    <a:pt x="4597535" y="93730"/>
                    <a:pt x="4609349" y="94883"/>
                  </a:cubicBezTo>
                  <a:cubicBezTo>
                    <a:pt x="4611654" y="94018"/>
                    <a:pt x="4614247" y="93154"/>
                    <a:pt x="4616552" y="92289"/>
                  </a:cubicBezTo>
                  <a:cubicBezTo>
                    <a:pt x="4616552" y="94018"/>
                    <a:pt x="4616552" y="95747"/>
                    <a:pt x="4616552" y="97476"/>
                  </a:cubicBezTo>
                  <a:lnTo>
                    <a:pt x="4875011" y="8441"/>
                  </a:lnTo>
                  <a:cubicBezTo>
                    <a:pt x="4874147" y="8441"/>
                    <a:pt x="4872995" y="8441"/>
                    <a:pt x="4871842" y="8153"/>
                  </a:cubicBezTo>
                  <a:cubicBezTo>
                    <a:pt x="4875299" y="1814"/>
                    <a:pt x="4879910" y="-491"/>
                    <a:pt x="4887978" y="85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670BF26-E593-4B65-BB0A-583034E7994D}"/>
                </a:ext>
              </a:extLst>
            </p:cNvPr>
            <p:cNvSpPr/>
            <p:nvPr/>
          </p:nvSpPr>
          <p:spPr>
            <a:xfrm>
              <a:off x="7078164" y="4374910"/>
              <a:ext cx="3550584" cy="1477406"/>
            </a:xfrm>
            <a:custGeom>
              <a:avLst/>
              <a:gdLst>
                <a:gd name="connsiteX0" fmla="*/ 468666 w 3550584"/>
                <a:gd name="connsiteY0" fmla="*/ 1251464 h 1477406"/>
                <a:gd name="connsiteX1" fmla="*/ 481344 w 3550584"/>
                <a:gd name="connsiteY1" fmla="*/ 1308227 h 1477406"/>
                <a:gd name="connsiteX2" fmla="*/ 413344 w 3550584"/>
                <a:gd name="connsiteY2" fmla="*/ 1428092 h 1477406"/>
                <a:gd name="connsiteX3" fmla="*/ 409310 w 3550584"/>
                <a:gd name="connsiteY3" fmla="*/ 1432126 h 1477406"/>
                <a:gd name="connsiteX4" fmla="*/ 368971 w 3550584"/>
                <a:gd name="connsiteY4" fmla="*/ 1458058 h 1477406"/>
                <a:gd name="connsiteX5" fmla="*/ 354564 w 3550584"/>
                <a:gd name="connsiteY5" fmla="*/ 1450855 h 1477406"/>
                <a:gd name="connsiteX6" fmla="*/ 346496 w 3550584"/>
                <a:gd name="connsiteY6" fmla="*/ 1423482 h 1477406"/>
                <a:gd name="connsiteX7" fmla="*/ 362056 w 3550584"/>
                <a:gd name="connsiteY7" fmla="*/ 1406194 h 1477406"/>
                <a:gd name="connsiteX8" fmla="*/ 434954 w 3550584"/>
                <a:gd name="connsiteY8" fmla="*/ 1285176 h 1477406"/>
                <a:gd name="connsiteX9" fmla="*/ 435242 w 3550584"/>
                <a:gd name="connsiteY9" fmla="*/ 1275667 h 1477406"/>
                <a:gd name="connsiteX10" fmla="*/ 468666 w 3550584"/>
                <a:gd name="connsiteY10" fmla="*/ 1251464 h 1477406"/>
                <a:gd name="connsiteX11" fmla="*/ 164105 w 3550584"/>
                <a:gd name="connsiteY11" fmla="*/ 914055 h 1477406"/>
                <a:gd name="connsiteX12" fmla="*/ 168427 w 3550584"/>
                <a:gd name="connsiteY12" fmla="*/ 922699 h 1477406"/>
                <a:gd name="connsiteX13" fmla="*/ 173038 w 3550584"/>
                <a:gd name="connsiteY13" fmla="*/ 937106 h 1477406"/>
                <a:gd name="connsiteX14" fmla="*/ 172461 w 3550584"/>
                <a:gd name="connsiteY14" fmla="*/ 959292 h 1477406"/>
                <a:gd name="connsiteX15" fmla="*/ 152868 w 3550584"/>
                <a:gd name="connsiteY15" fmla="*/ 1027293 h 1477406"/>
                <a:gd name="connsiteX16" fmla="*/ 215682 w 3550584"/>
                <a:gd name="connsiteY16" fmla="*/ 1242819 h 1477406"/>
                <a:gd name="connsiteX17" fmla="*/ 254581 w 3550584"/>
                <a:gd name="connsiteY17" fmla="*/ 1373922 h 1477406"/>
                <a:gd name="connsiteX18" fmla="*/ 267259 w 3550584"/>
                <a:gd name="connsiteY18" fmla="*/ 1399278 h 1477406"/>
                <a:gd name="connsiteX19" fmla="*/ 273886 w 3550584"/>
                <a:gd name="connsiteY19" fmla="*/ 1407634 h 1477406"/>
                <a:gd name="connsiteX20" fmla="*/ 309327 w 3550584"/>
                <a:gd name="connsiteY20" fmla="*/ 1422329 h 1477406"/>
                <a:gd name="connsiteX21" fmla="*/ 318835 w 3550584"/>
                <a:gd name="connsiteY21" fmla="*/ 1428092 h 1477406"/>
                <a:gd name="connsiteX22" fmla="*/ 328056 w 3550584"/>
                <a:gd name="connsiteY22" fmla="*/ 1464973 h 1477406"/>
                <a:gd name="connsiteX23" fmla="*/ 272157 w 3550584"/>
                <a:gd name="connsiteY23" fmla="*/ 1476787 h 1477406"/>
                <a:gd name="connsiteX24" fmla="*/ 75935 w 3550584"/>
                <a:gd name="connsiteY24" fmla="*/ 1385447 h 1477406"/>
                <a:gd name="connsiteX25" fmla="*/ 12257 w 3550584"/>
                <a:gd name="connsiteY25" fmla="*/ 1071378 h 1477406"/>
                <a:gd name="connsiteX26" fmla="*/ 153732 w 3550584"/>
                <a:gd name="connsiteY26" fmla="*/ 914919 h 1477406"/>
                <a:gd name="connsiteX27" fmla="*/ 164105 w 3550584"/>
                <a:gd name="connsiteY27" fmla="*/ 914055 h 1477406"/>
                <a:gd name="connsiteX28" fmla="*/ 341022 w 3550584"/>
                <a:gd name="connsiteY28" fmla="*/ 859596 h 1477406"/>
                <a:gd name="connsiteX29" fmla="*/ 364361 w 3550584"/>
                <a:gd name="connsiteY29" fmla="*/ 875732 h 1477406"/>
                <a:gd name="connsiteX30" fmla="*/ 385107 w 3550584"/>
                <a:gd name="connsiteY30" fmla="*/ 944885 h 1477406"/>
                <a:gd name="connsiteX31" fmla="*/ 392598 w 3550584"/>
                <a:gd name="connsiteY31" fmla="*/ 968512 h 1477406"/>
                <a:gd name="connsiteX32" fmla="*/ 401819 w 3550584"/>
                <a:gd name="connsiteY32" fmla="*/ 990123 h 1477406"/>
                <a:gd name="connsiteX33" fmla="*/ 418242 w 3550584"/>
                <a:gd name="connsiteY33" fmla="*/ 1048326 h 1477406"/>
                <a:gd name="connsiteX34" fmla="*/ 394039 w 3550584"/>
                <a:gd name="connsiteY34" fmla="*/ 1082615 h 1477406"/>
                <a:gd name="connsiteX35" fmla="*/ 366090 w 3550584"/>
                <a:gd name="connsiteY35" fmla="*/ 1067631 h 1477406"/>
                <a:gd name="connsiteX36" fmla="*/ 346208 w 3550584"/>
                <a:gd name="connsiteY36" fmla="*/ 1035360 h 1477406"/>
                <a:gd name="connsiteX37" fmla="*/ 284547 w 3550584"/>
                <a:gd name="connsiteY37" fmla="*/ 970529 h 1477406"/>
                <a:gd name="connsiteX38" fmla="*/ 272733 w 3550584"/>
                <a:gd name="connsiteY38" fmla="*/ 963326 h 1477406"/>
                <a:gd name="connsiteX39" fmla="*/ 228072 w 3550584"/>
                <a:gd name="connsiteY39" fmla="*/ 948054 h 1477406"/>
                <a:gd name="connsiteX40" fmla="*/ 199546 w 3550584"/>
                <a:gd name="connsiteY40" fmla="*/ 911173 h 1477406"/>
                <a:gd name="connsiteX41" fmla="*/ 212224 w 3550584"/>
                <a:gd name="connsiteY41" fmla="*/ 899359 h 1477406"/>
                <a:gd name="connsiteX42" fmla="*/ 253140 w 3550584"/>
                <a:gd name="connsiteY42" fmla="*/ 897054 h 1477406"/>
                <a:gd name="connsiteX43" fmla="*/ 314225 w 3550584"/>
                <a:gd name="connsiteY43" fmla="*/ 895325 h 1477406"/>
                <a:gd name="connsiteX44" fmla="*/ 320852 w 3550584"/>
                <a:gd name="connsiteY44" fmla="*/ 879478 h 1477406"/>
                <a:gd name="connsiteX45" fmla="*/ 341022 w 3550584"/>
                <a:gd name="connsiteY45" fmla="*/ 859596 h 1477406"/>
                <a:gd name="connsiteX46" fmla="*/ 624260 w 3550584"/>
                <a:gd name="connsiteY46" fmla="*/ 774813 h 1477406"/>
                <a:gd name="connsiteX47" fmla="*/ 629735 w 3550584"/>
                <a:gd name="connsiteY47" fmla="*/ 784393 h 1477406"/>
                <a:gd name="connsiteX48" fmla="*/ 633193 w 3550584"/>
                <a:gd name="connsiteY48" fmla="*/ 795631 h 1477406"/>
                <a:gd name="connsiteX49" fmla="*/ 627142 w 3550584"/>
                <a:gd name="connsiteY49" fmla="*/ 830495 h 1477406"/>
                <a:gd name="connsiteX50" fmla="*/ 620515 w 3550584"/>
                <a:gd name="connsiteY50" fmla="*/ 887835 h 1477406"/>
                <a:gd name="connsiteX51" fmla="*/ 691685 w 3550584"/>
                <a:gd name="connsiteY51" fmla="*/ 1129294 h 1477406"/>
                <a:gd name="connsiteX52" fmla="*/ 709261 w 3550584"/>
                <a:gd name="connsiteY52" fmla="*/ 1189803 h 1477406"/>
                <a:gd name="connsiteX53" fmla="*/ 713295 w 3550584"/>
                <a:gd name="connsiteY53" fmla="*/ 1203633 h 1477406"/>
                <a:gd name="connsiteX54" fmla="*/ 725973 w 3550584"/>
                <a:gd name="connsiteY54" fmla="*/ 1246566 h 1477406"/>
                <a:gd name="connsiteX55" fmla="*/ 763431 w 3550584"/>
                <a:gd name="connsiteY55" fmla="*/ 1286040 h 1477406"/>
                <a:gd name="connsiteX56" fmla="*/ 768041 w 3550584"/>
                <a:gd name="connsiteY56" fmla="*/ 1289210 h 1477406"/>
                <a:gd name="connsiteX57" fmla="*/ 777261 w 3550584"/>
                <a:gd name="connsiteY57" fmla="*/ 1298142 h 1477406"/>
                <a:gd name="connsiteX58" fmla="*/ 784753 w 3550584"/>
                <a:gd name="connsiteY58" fmla="*/ 1324075 h 1477406"/>
                <a:gd name="connsiteX59" fmla="*/ 778126 w 3550584"/>
                <a:gd name="connsiteY59" fmla="*/ 1334159 h 1477406"/>
                <a:gd name="connsiteX60" fmla="*/ 730007 w 3550584"/>
                <a:gd name="connsiteY60" fmla="*/ 1338770 h 1477406"/>
                <a:gd name="connsiteX61" fmla="*/ 684481 w 3550584"/>
                <a:gd name="connsiteY61" fmla="*/ 1333871 h 1477406"/>
                <a:gd name="connsiteX62" fmla="*/ 627718 w 3550584"/>
                <a:gd name="connsiteY62" fmla="*/ 1313702 h 1477406"/>
                <a:gd name="connsiteX63" fmla="*/ 591413 w 3550584"/>
                <a:gd name="connsiteY63" fmla="*/ 1290651 h 1477406"/>
                <a:gd name="connsiteX64" fmla="*/ 506700 w 3550584"/>
                <a:gd name="connsiteY64" fmla="*/ 1182887 h 1477406"/>
                <a:gd name="connsiteX65" fmla="*/ 496327 w 3550584"/>
                <a:gd name="connsiteY65" fmla="*/ 1165887 h 1477406"/>
                <a:gd name="connsiteX66" fmla="*/ 467802 w 3550584"/>
                <a:gd name="connsiteY66" fmla="*/ 1067344 h 1477406"/>
                <a:gd name="connsiteX67" fmla="*/ 462904 w 3550584"/>
                <a:gd name="connsiteY67" fmla="*/ 1024124 h 1477406"/>
                <a:gd name="connsiteX68" fmla="*/ 514768 w 3550584"/>
                <a:gd name="connsiteY68" fmla="*/ 850665 h 1477406"/>
                <a:gd name="connsiteX69" fmla="*/ 534938 w 3550584"/>
                <a:gd name="connsiteY69" fmla="*/ 829055 h 1477406"/>
                <a:gd name="connsiteX70" fmla="*/ 613599 w 3550584"/>
                <a:gd name="connsiteY70" fmla="*/ 776902 h 1477406"/>
                <a:gd name="connsiteX71" fmla="*/ 624260 w 3550584"/>
                <a:gd name="connsiteY71" fmla="*/ 774813 h 1477406"/>
                <a:gd name="connsiteX72" fmla="*/ 736346 w 3550584"/>
                <a:gd name="connsiteY72" fmla="*/ 759613 h 1477406"/>
                <a:gd name="connsiteX73" fmla="*/ 929974 w 3550584"/>
                <a:gd name="connsiteY73" fmla="*/ 899936 h 1477406"/>
                <a:gd name="connsiteX74" fmla="*/ 962246 w 3550584"/>
                <a:gd name="connsiteY74" fmla="*/ 978886 h 1477406"/>
                <a:gd name="connsiteX75" fmla="*/ 979246 w 3550584"/>
                <a:gd name="connsiteY75" fmla="*/ 1089819 h 1477406"/>
                <a:gd name="connsiteX76" fmla="*/ 967144 w 3550584"/>
                <a:gd name="connsiteY76" fmla="*/ 1170497 h 1477406"/>
                <a:gd name="connsiteX77" fmla="*/ 932568 w 3550584"/>
                <a:gd name="connsiteY77" fmla="*/ 1240514 h 1477406"/>
                <a:gd name="connsiteX78" fmla="*/ 921906 w 3550584"/>
                <a:gd name="connsiteY78" fmla="*/ 1252040 h 1477406"/>
                <a:gd name="connsiteX79" fmla="*/ 827397 w 3550584"/>
                <a:gd name="connsiteY79" fmla="*/ 1320041 h 1477406"/>
                <a:gd name="connsiteX80" fmla="*/ 816448 w 3550584"/>
                <a:gd name="connsiteY80" fmla="*/ 1314854 h 1477406"/>
                <a:gd name="connsiteX81" fmla="*/ 814143 w 3550584"/>
                <a:gd name="connsiteY81" fmla="*/ 1306786 h 1477406"/>
                <a:gd name="connsiteX82" fmla="*/ 821058 w 3550584"/>
                <a:gd name="connsiteY82" fmla="*/ 1266735 h 1477406"/>
                <a:gd name="connsiteX83" fmla="*/ 830279 w 3550584"/>
                <a:gd name="connsiteY83" fmla="*/ 1229277 h 1477406"/>
                <a:gd name="connsiteX84" fmla="*/ 817601 w 3550584"/>
                <a:gd name="connsiteY84" fmla="*/ 1187497 h 1477406"/>
                <a:gd name="connsiteX85" fmla="*/ 805499 w 3550584"/>
                <a:gd name="connsiteY85" fmla="*/ 1155226 h 1477406"/>
                <a:gd name="connsiteX86" fmla="*/ 741533 w 3550584"/>
                <a:gd name="connsiteY86" fmla="*/ 937682 h 1477406"/>
                <a:gd name="connsiteX87" fmla="*/ 714448 w 3550584"/>
                <a:gd name="connsiteY87" fmla="*/ 845478 h 1477406"/>
                <a:gd name="connsiteX88" fmla="*/ 680447 w 3550584"/>
                <a:gd name="connsiteY88" fmla="*/ 814071 h 1477406"/>
                <a:gd name="connsiteX89" fmla="*/ 660278 w 3550584"/>
                <a:gd name="connsiteY89" fmla="*/ 794190 h 1477406"/>
                <a:gd name="connsiteX90" fmla="*/ 655379 w 3550584"/>
                <a:gd name="connsiteY90" fmla="*/ 778342 h 1477406"/>
                <a:gd name="connsiteX91" fmla="*/ 665464 w 3550584"/>
                <a:gd name="connsiteY91" fmla="*/ 761918 h 1477406"/>
                <a:gd name="connsiteX92" fmla="*/ 736346 w 3550584"/>
                <a:gd name="connsiteY92" fmla="*/ 759613 h 1477406"/>
                <a:gd name="connsiteX93" fmla="*/ 1139738 w 3550584"/>
                <a:gd name="connsiteY93" fmla="*/ 634273 h 1477406"/>
                <a:gd name="connsiteX94" fmla="*/ 1169128 w 3550584"/>
                <a:gd name="connsiteY94" fmla="*/ 644070 h 1477406"/>
                <a:gd name="connsiteX95" fmla="*/ 1165959 w 3550584"/>
                <a:gd name="connsiteY95" fmla="*/ 677206 h 1477406"/>
                <a:gd name="connsiteX96" fmla="*/ 1163654 w 3550584"/>
                <a:gd name="connsiteY96" fmla="*/ 723308 h 1477406"/>
                <a:gd name="connsiteX97" fmla="*/ 1270553 w 3550584"/>
                <a:gd name="connsiteY97" fmla="*/ 892733 h 1477406"/>
                <a:gd name="connsiteX98" fmla="*/ 1276604 w 3550584"/>
                <a:gd name="connsiteY98" fmla="*/ 906563 h 1477406"/>
                <a:gd name="connsiteX99" fmla="*/ 1335672 w 3550584"/>
                <a:gd name="connsiteY99" fmla="*/ 1000784 h 1477406"/>
                <a:gd name="connsiteX100" fmla="*/ 1341434 w 3550584"/>
                <a:gd name="connsiteY100" fmla="*/ 1019513 h 1477406"/>
                <a:gd name="connsiteX101" fmla="*/ 1343451 w 3550584"/>
                <a:gd name="connsiteY101" fmla="*/ 1091836 h 1477406"/>
                <a:gd name="connsiteX102" fmla="*/ 1344028 w 3550584"/>
                <a:gd name="connsiteY102" fmla="*/ 1147446 h 1477406"/>
                <a:gd name="connsiteX103" fmla="*/ 1333655 w 3550584"/>
                <a:gd name="connsiteY103" fmla="*/ 1160700 h 1477406"/>
                <a:gd name="connsiteX104" fmla="*/ 1313485 w 3550584"/>
                <a:gd name="connsiteY104" fmla="*/ 1166751 h 1477406"/>
                <a:gd name="connsiteX105" fmla="*/ 1311468 w 3550584"/>
                <a:gd name="connsiteY105" fmla="*/ 1169633 h 1477406"/>
                <a:gd name="connsiteX106" fmla="*/ 1246637 w 3550584"/>
                <a:gd name="connsiteY106" fmla="*/ 1188938 h 1477406"/>
                <a:gd name="connsiteX107" fmla="*/ 1232519 w 3550584"/>
                <a:gd name="connsiteY107" fmla="*/ 1180582 h 1477406"/>
                <a:gd name="connsiteX108" fmla="*/ 1206874 w 3550584"/>
                <a:gd name="connsiteY108" fmla="*/ 1139378 h 1477406"/>
                <a:gd name="connsiteX109" fmla="*/ 1097382 w 3550584"/>
                <a:gd name="connsiteY109" fmla="*/ 971970 h 1477406"/>
                <a:gd name="connsiteX110" fmla="*/ 1093925 w 3550584"/>
                <a:gd name="connsiteY110" fmla="*/ 963614 h 1477406"/>
                <a:gd name="connsiteX111" fmla="*/ 1001721 w 3550584"/>
                <a:gd name="connsiteY111" fmla="*/ 820122 h 1477406"/>
                <a:gd name="connsiteX112" fmla="*/ 968585 w 3550584"/>
                <a:gd name="connsiteY112" fmla="*/ 768257 h 1477406"/>
                <a:gd name="connsiteX113" fmla="*/ 931991 w 3550584"/>
                <a:gd name="connsiteY113" fmla="*/ 743189 h 1477406"/>
                <a:gd name="connsiteX114" fmla="*/ 913839 w 3550584"/>
                <a:gd name="connsiteY114" fmla="*/ 728494 h 1477406"/>
                <a:gd name="connsiteX115" fmla="*/ 920178 w 3550584"/>
                <a:gd name="connsiteY115" fmla="*/ 706884 h 1477406"/>
                <a:gd name="connsiteX116" fmla="*/ 980687 w 3550584"/>
                <a:gd name="connsiteY116" fmla="*/ 683257 h 1477406"/>
                <a:gd name="connsiteX117" fmla="*/ 1001721 w 3550584"/>
                <a:gd name="connsiteY117" fmla="*/ 676341 h 1477406"/>
                <a:gd name="connsiteX118" fmla="*/ 1026500 w 3550584"/>
                <a:gd name="connsiteY118" fmla="*/ 666833 h 1477406"/>
                <a:gd name="connsiteX119" fmla="*/ 1063382 w 3550584"/>
                <a:gd name="connsiteY119" fmla="*/ 655884 h 1477406"/>
                <a:gd name="connsiteX120" fmla="*/ 1139738 w 3550584"/>
                <a:gd name="connsiteY120" fmla="*/ 634273 h 1477406"/>
                <a:gd name="connsiteX121" fmla="*/ 1371112 w 3550584"/>
                <a:gd name="connsiteY121" fmla="*/ 574052 h 1477406"/>
                <a:gd name="connsiteX122" fmla="*/ 1381773 w 3550584"/>
                <a:gd name="connsiteY122" fmla="*/ 583273 h 1477406"/>
                <a:gd name="connsiteX123" fmla="*/ 1372265 w 3550584"/>
                <a:gd name="connsiteY123" fmla="*/ 613815 h 1477406"/>
                <a:gd name="connsiteX124" fmla="*/ 1335383 w 3550584"/>
                <a:gd name="connsiteY124" fmla="*/ 695358 h 1477406"/>
                <a:gd name="connsiteX125" fmla="*/ 1338841 w 3550584"/>
                <a:gd name="connsiteY125" fmla="*/ 870834 h 1477406"/>
                <a:gd name="connsiteX126" fmla="*/ 1338841 w 3550584"/>
                <a:gd name="connsiteY126" fmla="*/ 951224 h 1477406"/>
                <a:gd name="connsiteX127" fmla="*/ 1301383 w 3550584"/>
                <a:gd name="connsiteY127" fmla="*/ 891868 h 1477406"/>
                <a:gd name="connsiteX128" fmla="*/ 1296197 w 3550584"/>
                <a:gd name="connsiteY128" fmla="*/ 870546 h 1477406"/>
                <a:gd name="connsiteX129" fmla="*/ 1293027 w 3550584"/>
                <a:gd name="connsiteY129" fmla="*/ 705731 h 1477406"/>
                <a:gd name="connsiteX130" fmla="*/ 1282366 w 3550584"/>
                <a:gd name="connsiteY130" fmla="*/ 668849 h 1477406"/>
                <a:gd name="connsiteX131" fmla="*/ 1245773 w 3550584"/>
                <a:gd name="connsiteY131" fmla="*/ 653002 h 1477406"/>
                <a:gd name="connsiteX132" fmla="*/ 1226468 w 3550584"/>
                <a:gd name="connsiteY132" fmla="*/ 645222 h 1477406"/>
                <a:gd name="connsiteX133" fmla="*/ 1229349 w 3550584"/>
                <a:gd name="connsiteY133" fmla="*/ 614680 h 1477406"/>
                <a:gd name="connsiteX134" fmla="*/ 1252688 w 3550584"/>
                <a:gd name="connsiteY134" fmla="*/ 603730 h 1477406"/>
                <a:gd name="connsiteX135" fmla="*/ 1348062 w 3550584"/>
                <a:gd name="connsiteY135" fmla="*/ 575781 h 1477406"/>
                <a:gd name="connsiteX136" fmla="*/ 1352672 w 3550584"/>
                <a:gd name="connsiteY136" fmla="*/ 574340 h 1477406"/>
                <a:gd name="connsiteX137" fmla="*/ 1371112 w 3550584"/>
                <a:gd name="connsiteY137" fmla="*/ 574052 h 1477406"/>
                <a:gd name="connsiteX138" fmla="*/ 1649165 w 3550584"/>
                <a:gd name="connsiteY138" fmla="*/ 485018 h 1477406"/>
                <a:gd name="connsiteX139" fmla="*/ 1658674 w 3550584"/>
                <a:gd name="connsiteY139" fmla="*/ 486170 h 1477406"/>
                <a:gd name="connsiteX140" fmla="*/ 1677403 w 3550584"/>
                <a:gd name="connsiteY140" fmla="*/ 504035 h 1477406"/>
                <a:gd name="connsiteX141" fmla="*/ 1669047 w 3550584"/>
                <a:gd name="connsiteY141" fmla="*/ 528239 h 1477406"/>
                <a:gd name="connsiteX142" fmla="*/ 1655504 w 3550584"/>
                <a:gd name="connsiteY142" fmla="*/ 577222 h 1477406"/>
                <a:gd name="connsiteX143" fmla="*/ 1711691 w 3550584"/>
                <a:gd name="connsiteY143" fmla="*/ 768257 h 1477406"/>
                <a:gd name="connsiteX144" fmla="*/ 1713996 w 3550584"/>
                <a:gd name="connsiteY144" fmla="*/ 785833 h 1477406"/>
                <a:gd name="connsiteX145" fmla="*/ 1749725 w 3550584"/>
                <a:gd name="connsiteY145" fmla="*/ 907427 h 1477406"/>
                <a:gd name="connsiteX146" fmla="*/ 1763844 w 3550584"/>
                <a:gd name="connsiteY146" fmla="*/ 946326 h 1477406"/>
                <a:gd name="connsiteX147" fmla="*/ 1786607 w 3550584"/>
                <a:gd name="connsiteY147" fmla="*/ 978597 h 1477406"/>
                <a:gd name="connsiteX148" fmla="*/ 1799285 w 3550584"/>
                <a:gd name="connsiteY148" fmla="*/ 980038 h 1477406"/>
                <a:gd name="connsiteX149" fmla="*/ 1818014 w 3550584"/>
                <a:gd name="connsiteY149" fmla="*/ 993580 h 1477406"/>
                <a:gd name="connsiteX150" fmla="*/ 1811675 w 3550584"/>
                <a:gd name="connsiteY150" fmla="*/ 1017208 h 1477406"/>
                <a:gd name="connsiteX151" fmla="*/ 1793810 w 3550584"/>
                <a:gd name="connsiteY151" fmla="*/ 1026140 h 1477406"/>
                <a:gd name="connsiteX152" fmla="*/ 1722928 w 3550584"/>
                <a:gd name="connsiteY152" fmla="*/ 1047462 h 1477406"/>
                <a:gd name="connsiteX153" fmla="*/ 1677114 w 3550584"/>
                <a:gd name="connsiteY153" fmla="*/ 1060717 h 1477406"/>
                <a:gd name="connsiteX154" fmla="*/ 1602487 w 3550584"/>
                <a:gd name="connsiteY154" fmla="*/ 1082327 h 1477406"/>
                <a:gd name="connsiteX155" fmla="*/ 1581453 w 3550584"/>
                <a:gd name="connsiteY155" fmla="*/ 1085208 h 1477406"/>
                <a:gd name="connsiteX156" fmla="*/ 1562724 w 3550584"/>
                <a:gd name="connsiteY156" fmla="*/ 1069649 h 1477406"/>
                <a:gd name="connsiteX157" fmla="*/ 1569927 w 3550584"/>
                <a:gd name="connsiteY157" fmla="*/ 1047462 h 1477406"/>
                <a:gd name="connsiteX158" fmla="*/ 1578571 w 3550584"/>
                <a:gd name="connsiteY158" fmla="*/ 1041123 h 1477406"/>
                <a:gd name="connsiteX159" fmla="*/ 1588368 w 3550584"/>
                <a:gd name="connsiteY159" fmla="*/ 1009716 h 1477406"/>
                <a:gd name="connsiteX160" fmla="*/ 1580300 w 3550584"/>
                <a:gd name="connsiteY160" fmla="*/ 992140 h 1477406"/>
                <a:gd name="connsiteX161" fmla="*/ 1567622 w 3550584"/>
                <a:gd name="connsiteY161" fmla="*/ 948343 h 1477406"/>
                <a:gd name="connsiteX162" fmla="*/ 1503656 w 3550584"/>
                <a:gd name="connsiteY162" fmla="*/ 731375 h 1477406"/>
                <a:gd name="connsiteX163" fmla="*/ 1470520 w 3550584"/>
                <a:gd name="connsiteY163" fmla="*/ 617273 h 1477406"/>
                <a:gd name="connsiteX164" fmla="*/ 1448333 w 3550584"/>
                <a:gd name="connsiteY164" fmla="*/ 597680 h 1477406"/>
                <a:gd name="connsiteX165" fmla="*/ 1436520 w 3550584"/>
                <a:gd name="connsiteY165" fmla="*/ 595663 h 1477406"/>
                <a:gd name="connsiteX166" fmla="*/ 1416350 w 3550584"/>
                <a:gd name="connsiteY166" fmla="*/ 576934 h 1477406"/>
                <a:gd name="connsiteX167" fmla="*/ 1428452 w 3550584"/>
                <a:gd name="connsiteY167" fmla="*/ 550425 h 1477406"/>
                <a:gd name="connsiteX168" fmla="*/ 1449486 w 3550584"/>
                <a:gd name="connsiteY168" fmla="*/ 542357 h 1477406"/>
                <a:gd name="connsiteX169" fmla="*/ 1635334 w 3550584"/>
                <a:gd name="connsiteY169" fmla="*/ 487899 h 1477406"/>
                <a:gd name="connsiteX170" fmla="*/ 1649165 w 3550584"/>
                <a:gd name="connsiteY170" fmla="*/ 485018 h 1477406"/>
                <a:gd name="connsiteX171" fmla="*/ 2584927 w 3550584"/>
                <a:gd name="connsiteY171" fmla="*/ 448172 h 1477406"/>
                <a:gd name="connsiteX172" fmla="*/ 2589069 w 3550584"/>
                <a:gd name="connsiteY172" fmla="*/ 454763 h 1477406"/>
                <a:gd name="connsiteX173" fmla="*/ 2615866 w 3550584"/>
                <a:gd name="connsiteY173" fmla="*/ 546679 h 1477406"/>
                <a:gd name="connsiteX174" fmla="*/ 2610679 w 3550584"/>
                <a:gd name="connsiteY174" fmla="*/ 557628 h 1477406"/>
                <a:gd name="connsiteX175" fmla="*/ 2374695 w 3550584"/>
                <a:gd name="connsiteY175" fmla="*/ 626493 h 1477406"/>
                <a:gd name="connsiteX176" fmla="*/ 2371525 w 3550584"/>
                <a:gd name="connsiteY176" fmla="*/ 627934 h 1477406"/>
                <a:gd name="connsiteX177" fmla="*/ 2366339 w 3550584"/>
                <a:gd name="connsiteY177" fmla="*/ 623324 h 1477406"/>
                <a:gd name="connsiteX178" fmla="*/ 2337525 w 3550584"/>
                <a:gd name="connsiteY178" fmla="*/ 525933 h 1477406"/>
                <a:gd name="connsiteX179" fmla="*/ 2345017 w 3550584"/>
                <a:gd name="connsiteY179" fmla="*/ 517289 h 1477406"/>
                <a:gd name="connsiteX180" fmla="*/ 2540085 w 3550584"/>
                <a:gd name="connsiteY180" fmla="*/ 459950 h 1477406"/>
                <a:gd name="connsiteX181" fmla="*/ 2577543 w 3550584"/>
                <a:gd name="connsiteY181" fmla="*/ 448712 h 1477406"/>
                <a:gd name="connsiteX182" fmla="*/ 2584927 w 3550584"/>
                <a:gd name="connsiteY182" fmla="*/ 448172 h 1477406"/>
                <a:gd name="connsiteX183" fmla="*/ 1932872 w 3550584"/>
                <a:gd name="connsiteY183" fmla="*/ 406356 h 1477406"/>
                <a:gd name="connsiteX184" fmla="*/ 1938167 w 3550584"/>
                <a:gd name="connsiteY184" fmla="*/ 417018 h 1477406"/>
                <a:gd name="connsiteX185" fmla="*/ 1948540 w 3550584"/>
                <a:gd name="connsiteY185" fmla="*/ 441797 h 1477406"/>
                <a:gd name="connsiteX186" fmla="*/ 1966404 w 3550584"/>
                <a:gd name="connsiteY186" fmla="*/ 502018 h 1477406"/>
                <a:gd name="connsiteX187" fmla="*/ 1976777 w 3550584"/>
                <a:gd name="connsiteY187" fmla="*/ 537459 h 1477406"/>
                <a:gd name="connsiteX188" fmla="*/ 1991184 w 3550584"/>
                <a:gd name="connsiteY188" fmla="*/ 587595 h 1477406"/>
                <a:gd name="connsiteX189" fmla="*/ 2064371 w 3550584"/>
                <a:gd name="connsiteY189" fmla="*/ 837410 h 1477406"/>
                <a:gd name="connsiteX190" fmla="*/ 2090015 w 3550584"/>
                <a:gd name="connsiteY190" fmla="*/ 925004 h 1477406"/>
                <a:gd name="connsiteX191" fmla="*/ 2079354 w 3550584"/>
                <a:gd name="connsiteY191" fmla="*/ 946038 h 1477406"/>
                <a:gd name="connsiteX192" fmla="*/ 2007896 w 3550584"/>
                <a:gd name="connsiteY192" fmla="*/ 967360 h 1477406"/>
                <a:gd name="connsiteX193" fmla="*/ 1993777 w 3550584"/>
                <a:gd name="connsiteY193" fmla="*/ 967936 h 1477406"/>
                <a:gd name="connsiteX194" fmla="*/ 1911946 w 3550584"/>
                <a:gd name="connsiteY194" fmla="*/ 991275 h 1477406"/>
                <a:gd name="connsiteX195" fmla="*/ 1888607 w 3550584"/>
                <a:gd name="connsiteY195" fmla="*/ 995309 h 1477406"/>
                <a:gd name="connsiteX196" fmla="*/ 1869590 w 3550584"/>
                <a:gd name="connsiteY196" fmla="*/ 982055 h 1477406"/>
                <a:gd name="connsiteX197" fmla="*/ 1874200 w 3550584"/>
                <a:gd name="connsiteY197" fmla="*/ 959004 h 1477406"/>
                <a:gd name="connsiteX198" fmla="*/ 1875929 w 3550584"/>
                <a:gd name="connsiteY198" fmla="*/ 957563 h 1477406"/>
                <a:gd name="connsiteX199" fmla="*/ 1890624 w 3550584"/>
                <a:gd name="connsiteY199" fmla="*/ 905987 h 1477406"/>
                <a:gd name="connsiteX200" fmla="*/ 1873048 w 3550584"/>
                <a:gd name="connsiteY200" fmla="*/ 849800 h 1477406"/>
                <a:gd name="connsiteX201" fmla="*/ 1853454 w 3550584"/>
                <a:gd name="connsiteY201" fmla="*/ 791884 h 1477406"/>
                <a:gd name="connsiteX202" fmla="*/ 1832708 w 3550584"/>
                <a:gd name="connsiteY202" fmla="*/ 721579 h 1477406"/>
                <a:gd name="connsiteX203" fmla="*/ 1804183 w 3550584"/>
                <a:gd name="connsiteY203" fmla="*/ 623900 h 1477406"/>
                <a:gd name="connsiteX204" fmla="*/ 1776233 w 3550584"/>
                <a:gd name="connsiteY204" fmla="*/ 528239 h 1477406"/>
                <a:gd name="connsiteX205" fmla="*/ 1750013 w 3550584"/>
                <a:gd name="connsiteY205" fmla="*/ 507781 h 1477406"/>
                <a:gd name="connsiteX206" fmla="*/ 1744250 w 3550584"/>
                <a:gd name="connsiteY206" fmla="*/ 507204 h 1477406"/>
                <a:gd name="connsiteX207" fmla="*/ 1720911 w 3550584"/>
                <a:gd name="connsiteY207" fmla="*/ 485306 h 1477406"/>
                <a:gd name="connsiteX208" fmla="*/ 1737911 w 3550584"/>
                <a:gd name="connsiteY208" fmla="*/ 459374 h 1477406"/>
                <a:gd name="connsiteX209" fmla="*/ 1771623 w 3550584"/>
                <a:gd name="connsiteY209" fmla="*/ 448136 h 1477406"/>
                <a:gd name="connsiteX210" fmla="*/ 1870742 w 3550584"/>
                <a:gd name="connsiteY210" fmla="*/ 419323 h 1477406"/>
                <a:gd name="connsiteX211" fmla="*/ 1909641 w 3550584"/>
                <a:gd name="connsiteY211" fmla="*/ 410967 h 1477406"/>
                <a:gd name="connsiteX212" fmla="*/ 1920878 w 3550584"/>
                <a:gd name="connsiteY212" fmla="*/ 407797 h 1477406"/>
                <a:gd name="connsiteX213" fmla="*/ 1932872 w 3550584"/>
                <a:gd name="connsiteY213" fmla="*/ 406356 h 1477406"/>
                <a:gd name="connsiteX214" fmla="*/ 3263727 w 3550584"/>
                <a:gd name="connsiteY214" fmla="*/ 398322 h 1477406"/>
                <a:gd name="connsiteX215" fmla="*/ 3291611 w 3550584"/>
                <a:gd name="connsiteY215" fmla="*/ 399023 h 1477406"/>
                <a:gd name="connsiteX216" fmla="*/ 3324972 w 3550584"/>
                <a:gd name="connsiteY216" fmla="*/ 416442 h 1477406"/>
                <a:gd name="connsiteX217" fmla="*/ 3341684 w 3550584"/>
                <a:gd name="connsiteY217" fmla="*/ 482713 h 1477406"/>
                <a:gd name="connsiteX218" fmla="*/ 3335921 w 3550584"/>
                <a:gd name="connsiteY218" fmla="*/ 496832 h 1477406"/>
                <a:gd name="connsiteX219" fmla="*/ 3360989 w 3550584"/>
                <a:gd name="connsiteY219" fmla="*/ 530256 h 1477406"/>
                <a:gd name="connsiteX220" fmla="*/ 3375684 w 3550584"/>
                <a:gd name="connsiteY220" fmla="*/ 540629 h 1477406"/>
                <a:gd name="connsiteX221" fmla="*/ 3379142 w 3550584"/>
                <a:gd name="connsiteY221" fmla="*/ 553307 h 1477406"/>
                <a:gd name="connsiteX222" fmla="*/ 3365599 w 3550584"/>
                <a:gd name="connsiteY222" fmla="*/ 575494 h 1477406"/>
                <a:gd name="connsiteX223" fmla="*/ 3334769 w 3550584"/>
                <a:gd name="connsiteY223" fmla="*/ 578663 h 1477406"/>
                <a:gd name="connsiteX224" fmla="*/ 3238531 w 3550584"/>
                <a:gd name="connsiteY224" fmla="*/ 552443 h 1477406"/>
                <a:gd name="connsiteX225" fmla="*/ 3199632 w 3550584"/>
                <a:gd name="connsiteY225" fmla="*/ 450442 h 1477406"/>
                <a:gd name="connsiteX226" fmla="*/ 3263727 w 3550584"/>
                <a:gd name="connsiteY226" fmla="*/ 398322 h 1477406"/>
                <a:gd name="connsiteX227" fmla="*/ 2038511 w 3550584"/>
                <a:gd name="connsiteY227" fmla="*/ 383661 h 1477406"/>
                <a:gd name="connsiteX228" fmla="*/ 2196050 w 3550584"/>
                <a:gd name="connsiteY228" fmla="*/ 455340 h 1477406"/>
                <a:gd name="connsiteX229" fmla="*/ 2293440 w 3550584"/>
                <a:gd name="connsiteY229" fmla="*/ 685273 h 1477406"/>
                <a:gd name="connsiteX230" fmla="*/ 2144473 w 3550584"/>
                <a:gd name="connsiteY230" fmla="*/ 921834 h 1477406"/>
                <a:gd name="connsiteX231" fmla="*/ 2137270 w 3550584"/>
                <a:gd name="connsiteY231" fmla="*/ 925580 h 1477406"/>
                <a:gd name="connsiteX232" fmla="*/ 2116812 w 3550584"/>
                <a:gd name="connsiteY232" fmla="*/ 920393 h 1477406"/>
                <a:gd name="connsiteX233" fmla="*/ 2112778 w 3550584"/>
                <a:gd name="connsiteY233" fmla="*/ 908004 h 1477406"/>
                <a:gd name="connsiteX234" fmla="*/ 2123439 w 3550584"/>
                <a:gd name="connsiteY234" fmla="*/ 876020 h 1477406"/>
                <a:gd name="connsiteX235" fmla="*/ 2137846 w 3550584"/>
                <a:gd name="connsiteY235" fmla="*/ 830495 h 1477406"/>
                <a:gd name="connsiteX236" fmla="*/ 2115083 w 3550584"/>
                <a:gd name="connsiteY236" fmla="*/ 745782 h 1477406"/>
                <a:gd name="connsiteX237" fmla="*/ 2038727 w 3550584"/>
                <a:gd name="connsiteY237" fmla="*/ 487323 h 1477406"/>
                <a:gd name="connsiteX238" fmla="*/ 2017116 w 3550584"/>
                <a:gd name="connsiteY238" fmla="*/ 449865 h 1477406"/>
                <a:gd name="connsiteX239" fmla="*/ 1991472 w 3550584"/>
                <a:gd name="connsiteY239" fmla="*/ 439492 h 1477406"/>
                <a:gd name="connsiteX240" fmla="*/ 1975336 w 3550584"/>
                <a:gd name="connsiteY240" fmla="*/ 429407 h 1477406"/>
                <a:gd name="connsiteX241" fmla="*/ 1968709 w 3550584"/>
                <a:gd name="connsiteY241" fmla="*/ 405492 h 1477406"/>
                <a:gd name="connsiteX242" fmla="*/ 1976489 w 3550584"/>
                <a:gd name="connsiteY242" fmla="*/ 391373 h 1477406"/>
                <a:gd name="connsiteX243" fmla="*/ 2038511 w 3550584"/>
                <a:gd name="connsiteY243" fmla="*/ 383661 h 1477406"/>
                <a:gd name="connsiteX244" fmla="*/ 2876558 w 3550584"/>
                <a:gd name="connsiteY244" fmla="*/ 129421 h 1477406"/>
                <a:gd name="connsiteX245" fmla="*/ 2880952 w 3550584"/>
                <a:gd name="connsiteY245" fmla="*/ 136660 h 1477406"/>
                <a:gd name="connsiteX246" fmla="*/ 2963936 w 3550584"/>
                <a:gd name="connsiteY246" fmla="*/ 420763 h 1477406"/>
                <a:gd name="connsiteX247" fmla="*/ 3013784 w 3550584"/>
                <a:gd name="connsiteY247" fmla="*/ 589900 h 1477406"/>
                <a:gd name="connsiteX248" fmla="*/ 3043173 w 3550584"/>
                <a:gd name="connsiteY248" fmla="*/ 612087 h 1477406"/>
                <a:gd name="connsiteX249" fmla="*/ 3057292 w 3550584"/>
                <a:gd name="connsiteY249" fmla="*/ 611799 h 1477406"/>
                <a:gd name="connsiteX250" fmla="*/ 3075157 w 3550584"/>
                <a:gd name="connsiteY250" fmla="*/ 623324 h 1477406"/>
                <a:gd name="connsiteX251" fmla="*/ 3071699 w 3550584"/>
                <a:gd name="connsiteY251" fmla="*/ 646375 h 1477406"/>
                <a:gd name="connsiteX252" fmla="*/ 3054411 w 3550584"/>
                <a:gd name="connsiteY252" fmla="*/ 656460 h 1477406"/>
                <a:gd name="connsiteX253" fmla="*/ 2864817 w 3550584"/>
                <a:gd name="connsiteY253" fmla="*/ 712070 h 1477406"/>
                <a:gd name="connsiteX254" fmla="*/ 2853579 w 3550584"/>
                <a:gd name="connsiteY254" fmla="*/ 713799 h 1477406"/>
                <a:gd name="connsiteX255" fmla="*/ 2829664 w 3550584"/>
                <a:gd name="connsiteY255" fmla="*/ 698240 h 1477406"/>
                <a:gd name="connsiteX256" fmla="*/ 2840901 w 3550584"/>
                <a:gd name="connsiteY256" fmla="*/ 673748 h 1477406"/>
                <a:gd name="connsiteX257" fmla="*/ 2844935 w 3550584"/>
                <a:gd name="connsiteY257" fmla="*/ 671443 h 1477406"/>
                <a:gd name="connsiteX258" fmla="*/ 2861359 w 3550584"/>
                <a:gd name="connsiteY258" fmla="*/ 629087 h 1477406"/>
                <a:gd name="connsiteX259" fmla="*/ 2755036 w 3550584"/>
                <a:gd name="connsiteY259" fmla="*/ 266898 h 1477406"/>
                <a:gd name="connsiteX260" fmla="*/ 2751867 w 3550584"/>
                <a:gd name="connsiteY260" fmla="*/ 256813 h 1477406"/>
                <a:gd name="connsiteX261" fmla="*/ 2713545 w 3550584"/>
                <a:gd name="connsiteY261" fmla="*/ 231745 h 1477406"/>
                <a:gd name="connsiteX262" fmla="*/ 2686748 w 3550584"/>
                <a:gd name="connsiteY262" fmla="*/ 217050 h 1477406"/>
                <a:gd name="connsiteX263" fmla="*/ 2704612 w 3550584"/>
                <a:gd name="connsiteY263" fmla="*/ 188813 h 1477406"/>
                <a:gd name="connsiteX264" fmla="*/ 2809206 w 3550584"/>
                <a:gd name="connsiteY264" fmla="*/ 151355 h 1477406"/>
                <a:gd name="connsiteX265" fmla="*/ 2868274 w 3550584"/>
                <a:gd name="connsiteY265" fmla="*/ 130609 h 1477406"/>
                <a:gd name="connsiteX266" fmla="*/ 2876558 w 3550584"/>
                <a:gd name="connsiteY266" fmla="*/ 129421 h 1477406"/>
                <a:gd name="connsiteX267" fmla="*/ 3220090 w 3550584"/>
                <a:gd name="connsiteY267" fmla="*/ 16975 h 1477406"/>
                <a:gd name="connsiteX268" fmla="*/ 3224124 w 3550584"/>
                <a:gd name="connsiteY268" fmla="*/ 25151 h 1477406"/>
                <a:gd name="connsiteX269" fmla="*/ 3227870 w 3550584"/>
                <a:gd name="connsiteY269" fmla="*/ 37541 h 1477406"/>
                <a:gd name="connsiteX270" fmla="*/ 3221242 w 3550584"/>
                <a:gd name="connsiteY270" fmla="*/ 67219 h 1477406"/>
                <a:gd name="connsiteX271" fmla="*/ 3214615 w 3550584"/>
                <a:gd name="connsiteY271" fmla="*/ 91999 h 1477406"/>
                <a:gd name="connsiteX272" fmla="*/ 3262446 w 3550584"/>
                <a:gd name="connsiteY272" fmla="*/ 254220 h 1477406"/>
                <a:gd name="connsiteX273" fmla="*/ 3316904 w 3550584"/>
                <a:gd name="connsiteY273" fmla="*/ 268627 h 1477406"/>
                <a:gd name="connsiteX274" fmla="*/ 3325548 w 3550584"/>
                <a:gd name="connsiteY274" fmla="*/ 258542 h 1477406"/>
                <a:gd name="connsiteX275" fmla="*/ 3337362 w 3550584"/>
                <a:gd name="connsiteY275" fmla="*/ 297153 h 1477406"/>
                <a:gd name="connsiteX276" fmla="*/ 3335057 w 3550584"/>
                <a:gd name="connsiteY276" fmla="*/ 305797 h 1477406"/>
                <a:gd name="connsiteX277" fmla="*/ 3114055 w 3550584"/>
                <a:gd name="connsiteY277" fmla="*/ 302915 h 1477406"/>
                <a:gd name="connsiteX278" fmla="*/ 3079190 w 3550584"/>
                <a:gd name="connsiteY278" fmla="*/ 186220 h 1477406"/>
                <a:gd name="connsiteX279" fmla="*/ 3210869 w 3550584"/>
                <a:gd name="connsiteY279" fmla="*/ 17659 h 1477406"/>
                <a:gd name="connsiteX280" fmla="*/ 3220090 w 3550584"/>
                <a:gd name="connsiteY280" fmla="*/ 16975 h 1477406"/>
                <a:gd name="connsiteX281" fmla="*/ 3325513 w 3550584"/>
                <a:gd name="connsiteY281" fmla="*/ 2604 h 1477406"/>
                <a:gd name="connsiteX282" fmla="*/ 3384329 w 3550584"/>
                <a:gd name="connsiteY282" fmla="*/ 23422 h 1477406"/>
                <a:gd name="connsiteX283" fmla="*/ 3506499 w 3550584"/>
                <a:gd name="connsiteY283" fmla="*/ 155389 h 1477406"/>
                <a:gd name="connsiteX284" fmla="*/ 3550584 w 3550584"/>
                <a:gd name="connsiteY284" fmla="*/ 341525 h 1477406"/>
                <a:gd name="connsiteX285" fmla="*/ 3499296 w 3550584"/>
                <a:gd name="connsiteY285" fmla="*/ 502594 h 1477406"/>
                <a:gd name="connsiteX286" fmla="*/ 3424668 w 3550584"/>
                <a:gd name="connsiteY286" fmla="*/ 559357 h 1477406"/>
                <a:gd name="connsiteX287" fmla="*/ 3413431 w 3550584"/>
                <a:gd name="connsiteY287" fmla="*/ 553883 h 1477406"/>
                <a:gd name="connsiteX288" fmla="*/ 3410549 w 3550584"/>
                <a:gd name="connsiteY288" fmla="*/ 543510 h 1477406"/>
                <a:gd name="connsiteX289" fmla="*/ 3418041 w 3550584"/>
                <a:gd name="connsiteY289" fmla="*/ 508069 h 1477406"/>
                <a:gd name="connsiteX290" fmla="*/ 3428990 w 3550584"/>
                <a:gd name="connsiteY290" fmla="*/ 462255 h 1477406"/>
                <a:gd name="connsiteX291" fmla="*/ 3387498 w 3550584"/>
                <a:gd name="connsiteY291" fmla="*/ 316746 h 1477406"/>
                <a:gd name="connsiteX292" fmla="*/ 3323532 w 3550584"/>
                <a:gd name="connsiteY292" fmla="*/ 98626 h 1477406"/>
                <a:gd name="connsiteX293" fmla="*/ 3313159 w 3550584"/>
                <a:gd name="connsiteY293" fmla="*/ 72405 h 1477406"/>
                <a:gd name="connsiteX294" fmla="*/ 3271955 w 3550584"/>
                <a:gd name="connsiteY294" fmla="*/ 47049 h 1477406"/>
                <a:gd name="connsiteX295" fmla="*/ 3263311 w 3550584"/>
                <a:gd name="connsiteY295" fmla="*/ 40422 h 1477406"/>
                <a:gd name="connsiteX296" fmla="*/ 3255820 w 3550584"/>
                <a:gd name="connsiteY296" fmla="*/ 15354 h 1477406"/>
                <a:gd name="connsiteX297" fmla="*/ 3263023 w 3550584"/>
                <a:gd name="connsiteY297" fmla="*/ 2964 h 1477406"/>
                <a:gd name="connsiteX298" fmla="*/ 3325513 w 3550584"/>
                <a:gd name="connsiteY298" fmla="*/ 2604 h 147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3550584" h="1477406">
                  <a:moveTo>
                    <a:pt x="468666" y="1251464"/>
                  </a:moveTo>
                  <a:cubicBezTo>
                    <a:pt x="487683" y="1267023"/>
                    <a:pt x="484802" y="1288346"/>
                    <a:pt x="481344" y="1308227"/>
                  </a:cubicBezTo>
                  <a:cubicBezTo>
                    <a:pt x="472988" y="1356058"/>
                    <a:pt x="448785" y="1395533"/>
                    <a:pt x="413344" y="1428092"/>
                  </a:cubicBezTo>
                  <a:cubicBezTo>
                    <a:pt x="411903" y="1429533"/>
                    <a:pt x="410751" y="1430974"/>
                    <a:pt x="409310" y="1432126"/>
                  </a:cubicBezTo>
                  <a:cubicBezTo>
                    <a:pt x="398937" y="1445380"/>
                    <a:pt x="383954" y="1452008"/>
                    <a:pt x="368971" y="1458058"/>
                  </a:cubicBezTo>
                  <a:cubicBezTo>
                    <a:pt x="361479" y="1461228"/>
                    <a:pt x="357157" y="1458347"/>
                    <a:pt x="354564" y="1450855"/>
                  </a:cubicBezTo>
                  <a:cubicBezTo>
                    <a:pt x="351683" y="1441923"/>
                    <a:pt x="349089" y="1432702"/>
                    <a:pt x="346496" y="1423482"/>
                  </a:cubicBezTo>
                  <a:cubicBezTo>
                    <a:pt x="343903" y="1414550"/>
                    <a:pt x="346496" y="1411956"/>
                    <a:pt x="362056" y="1406194"/>
                  </a:cubicBezTo>
                  <a:cubicBezTo>
                    <a:pt x="405852" y="1377380"/>
                    <a:pt x="430632" y="1337617"/>
                    <a:pt x="434954" y="1285176"/>
                  </a:cubicBezTo>
                  <a:cubicBezTo>
                    <a:pt x="435242" y="1282007"/>
                    <a:pt x="434954" y="1278837"/>
                    <a:pt x="435242" y="1275667"/>
                  </a:cubicBezTo>
                  <a:cubicBezTo>
                    <a:pt x="436395" y="1254633"/>
                    <a:pt x="448209" y="1246277"/>
                    <a:pt x="468666" y="1251464"/>
                  </a:cubicBezTo>
                  <a:close/>
                  <a:moveTo>
                    <a:pt x="164105" y="914055"/>
                  </a:moveTo>
                  <a:cubicBezTo>
                    <a:pt x="166338" y="915352"/>
                    <a:pt x="167563" y="918233"/>
                    <a:pt x="168427" y="922699"/>
                  </a:cubicBezTo>
                  <a:cubicBezTo>
                    <a:pt x="169292" y="927597"/>
                    <a:pt x="171309" y="932496"/>
                    <a:pt x="173038" y="937106"/>
                  </a:cubicBezTo>
                  <a:cubicBezTo>
                    <a:pt x="180241" y="947190"/>
                    <a:pt x="180817" y="952953"/>
                    <a:pt x="172461" y="959292"/>
                  </a:cubicBezTo>
                  <a:cubicBezTo>
                    <a:pt x="148834" y="977157"/>
                    <a:pt x="147682" y="1001072"/>
                    <a:pt x="152868" y="1027293"/>
                  </a:cubicBezTo>
                  <a:cubicBezTo>
                    <a:pt x="173038" y="1099327"/>
                    <a:pt x="194648" y="1171073"/>
                    <a:pt x="215682" y="1242819"/>
                  </a:cubicBezTo>
                  <a:cubicBezTo>
                    <a:pt x="228360" y="1286616"/>
                    <a:pt x="240750" y="1330413"/>
                    <a:pt x="254581" y="1373922"/>
                  </a:cubicBezTo>
                  <a:cubicBezTo>
                    <a:pt x="257462" y="1383142"/>
                    <a:pt x="261496" y="1391498"/>
                    <a:pt x="267259" y="1399278"/>
                  </a:cubicBezTo>
                  <a:cubicBezTo>
                    <a:pt x="269276" y="1402159"/>
                    <a:pt x="271004" y="1405329"/>
                    <a:pt x="273886" y="1407634"/>
                  </a:cubicBezTo>
                  <a:cubicBezTo>
                    <a:pt x="284259" y="1415990"/>
                    <a:pt x="295496" y="1421753"/>
                    <a:pt x="309327" y="1422329"/>
                  </a:cubicBezTo>
                  <a:cubicBezTo>
                    <a:pt x="313361" y="1422617"/>
                    <a:pt x="317395" y="1423770"/>
                    <a:pt x="318835" y="1428092"/>
                  </a:cubicBezTo>
                  <a:cubicBezTo>
                    <a:pt x="322869" y="1439905"/>
                    <a:pt x="328632" y="1451719"/>
                    <a:pt x="328056" y="1464973"/>
                  </a:cubicBezTo>
                  <a:cubicBezTo>
                    <a:pt x="310767" y="1474482"/>
                    <a:pt x="291174" y="1475635"/>
                    <a:pt x="272157" y="1476787"/>
                  </a:cubicBezTo>
                  <a:cubicBezTo>
                    <a:pt x="190326" y="1482262"/>
                    <a:pt x="123478" y="1451431"/>
                    <a:pt x="75935" y="1385447"/>
                  </a:cubicBezTo>
                  <a:cubicBezTo>
                    <a:pt x="7935" y="1290938"/>
                    <a:pt x="-17421" y="1185480"/>
                    <a:pt x="12257" y="1071378"/>
                  </a:cubicBezTo>
                  <a:cubicBezTo>
                    <a:pt x="31850" y="995886"/>
                    <a:pt x="80834" y="944021"/>
                    <a:pt x="153732" y="914919"/>
                  </a:cubicBezTo>
                  <a:cubicBezTo>
                    <a:pt x="158630" y="913046"/>
                    <a:pt x="161872" y="912758"/>
                    <a:pt x="164105" y="914055"/>
                  </a:cubicBezTo>
                  <a:close/>
                  <a:moveTo>
                    <a:pt x="341022" y="859596"/>
                  </a:moveTo>
                  <a:cubicBezTo>
                    <a:pt x="353123" y="858444"/>
                    <a:pt x="360903" y="864783"/>
                    <a:pt x="364361" y="875732"/>
                  </a:cubicBezTo>
                  <a:cubicBezTo>
                    <a:pt x="371852" y="898495"/>
                    <a:pt x="378191" y="921834"/>
                    <a:pt x="385107" y="944885"/>
                  </a:cubicBezTo>
                  <a:cubicBezTo>
                    <a:pt x="387412" y="952665"/>
                    <a:pt x="390005" y="960733"/>
                    <a:pt x="392598" y="968512"/>
                  </a:cubicBezTo>
                  <a:cubicBezTo>
                    <a:pt x="397496" y="974851"/>
                    <a:pt x="398937" y="982919"/>
                    <a:pt x="401819" y="990123"/>
                  </a:cubicBezTo>
                  <a:cubicBezTo>
                    <a:pt x="407005" y="1009428"/>
                    <a:pt x="414208" y="1028445"/>
                    <a:pt x="418242" y="1048326"/>
                  </a:cubicBezTo>
                  <a:cubicBezTo>
                    <a:pt x="422276" y="1067920"/>
                    <a:pt x="412480" y="1081462"/>
                    <a:pt x="394039" y="1082615"/>
                  </a:cubicBezTo>
                  <a:cubicBezTo>
                    <a:pt x="382225" y="1083191"/>
                    <a:pt x="372717" y="1077428"/>
                    <a:pt x="366090" y="1067631"/>
                  </a:cubicBezTo>
                  <a:cubicBezTo>
                    <a:pt x="358886" y="1057259"/>
                    <a:pt x="353412" y="1045733"/>
                    <a:pt x="346208" y="1035360"/>
                  </a:cubicBezTo>
                  <a:cubicBezTo>
                    <a:pt x="329784" y="1009716"/>
                    <a:pt x="309903" y="987529"/>
                    <a:pt x="284547" y="970529"/>
                  </a:cubicBezTo>
                  <a:cubicBezTo>
                    <a:pt x="280801" y="967936"/>
                    <a:pt x="277055" y="965343"/>
                    <a:pt x="272733" y="963326"/>
                  </a:cubicBezTo>
                  <a:cubicBezTo>
                    <a:pt x="258614" y="955834"/>
                    <a:pt x="243919" y="950360"/>
                    <a:pt x="228072" y="948054"/>
                  </a:cubicBezTo>
                  <a:cubicBezTo>
                    <a:pt x="205597" y="944885"/>
                    <a:pt x="197529" y="934512"/>
                    <a:pt x="199546" y="911173"/>
                  </a:cubicBezTo>
                  <a:cubicBezTo>
                    <a:pt x="194071" y="896766"/>
                    <a:pt x="206173" y="901088"/>
                    <a:pt x="212224" y="899359"/>
                  </a:cubicBezTo>
                  <a:cubicBezTo>
                    <a:pt x="225478" y="893597"/>
                    <a:pt x="239597" y="895613"/>
                    <a:pt x="253140" y="897054"/>
                  </a:cubicBezTo>
                  <a:cubicBezTo>
                    <a:pt x="273309" y="898783"/>
                    <a:pt x="293767" y="899647"/>
                    <a:pt x="314225" y="895325"/>
                  </a:cubicBezTo>
                  <a:cubicBezTo>
                    <a:pt x="319699" y="891580"/>
                    <a:pt x="320276" y="885241"/>
                    <a:pt x="320852" y="879478"/>
                  </a:cubicBezTo>
                  <a:cubicBezTo>
                    <a:pt x="322581" y="867376"/>
                    <a:pt x="329496" y="861037"/>
                    <a:pt x="341022" y="859596"/>
                  </a:cubicBezTo>
                  <a:close/>
                  <a:moveTo>
                    <a:pt x="624260" y="774813"/>
                  </a:moveTo>
                  <a:cubicBezTo>
                    <a:pt x="626565" y="775893"/>
                    <a:pt x="628006" y="778919"/>
                    <a:pt x="629735" y="784393"/>
                  </a:cubicBezTo>
                  <a:cubicBezTo>
                    <a:pt x="630888" y="788139"/>
                    <a:pt x="631464" y="792173"/>
                    <a:pt x="633193" y="795631"/>
                  </a:cubicBezTo>
                  <a:cubicBezTo>
                    <a:pt x="638667" y="808597"/>
                    <a:pt x="639532" y="818970"/>
                    <a:pt x="627142" y="830495"/>
                  </a:cubicBezTo>
                  <a:cubicBezTo>
                    <a:pt x="609566" y="846631"/>
                    <a:pt x="612735" y="867665"/>
                    <a:pt x="620515" y="887835"/>
                  </a:cubicBezTo>
                  <a:cubicBezTo>
                    <a:pt x="644430" y="968225"/>
                    <a:pt x="667769" y="1048903"/>
                    <a:pt x="691685" y="1129294"/>
                  </a:cubicBezTo>
                  <a:cubicBezTo>
                    <a:pt x="697159" y="1149463"/>
                    <a:pt x="703786" y="1169345"/>
                    <a:pt x="709261" y="1189803"/>
                  </a:cubicBezTo>
                  <a:cubicBezTo>
                    <a:pt x="710702" y="1194413"/>
                    <a:pt x="711566" y="1199023"/>
                    <a:pt x="713295" y="1203633"/>
                  </a:cubicBezTo>
                  <a:cubicBezTo>
                    <a:pt x="717905" y="1217752"/>
                    <a:pt x="721939" y="1232159"/>
                    <a:pt x="725973" y="1246566"/>
                  </a:cubicBezTo>
                  <a:cubicBezTo>
                    <a:pt x="731159" y="1266735"/>
                    <a:pt x="742109" y="1281142"/>
                    <a:pt x="763431" y="1286040"/>
                  </a:cubicBezTo>
                  <a:cubicBezTo>
                    <a:pt x="765160" y="1286905"/>
                    <a:pt x="766600" y="1287769"/>
                    <a:pt x="768041" y="1289210"/>
                  </a:cubicBezTo>
                  <a:cubicBezTo>
                    <a:pt x="773228" y="1290074"/>
                    <a:pt x="776109" y="1292956"/>
                    <a:pt x="777261" y="1298142"/>
                  </a:cubicBezTo>
                  <a:cubicBezTo>
                    <a:pt x="779278" y="1306786"/>
                    <a:pt x="781295" y="1315719"/>
                    <a:pt x="784753" y="1324075"/>
                  </a:cubicBezTo>
                  <a:cubicBezTo>
                    <a:pt x="787923" y="1331854"/>
                    <a:pt x="784465" y="1333583"/>
                    <a:pt x="778126" y="1334159"/>
                  </a:cubicBezTo>
                  <a:cubicBezTo>
                    <a:pt x="761990" y="1335600"/>
                    <a:pt x="746143" y="1337329"/>
                    <a:pt x="730007" y="1338770"/>
                  </a:cubicBezTo>
                  <a:cubicBezTo>
                    <a:pt x="714447" y="1341363"/>
                    <a:pt x="699176" y="1341939"/>
                    <a:pt x="684481" y="1333871"/>
                  </a:cubicBezTo>
                  <a:cubicBezTo>
                    <a:pt x="665176" y="1328397"/>
                    <a:pt x="645871" y="1322634"/>
                    <a:pt x="627718" y="1313702"/>
                  </a:cubicBezTo>
                  <a:cubicBezTo>
                    <a:pt x="612735" y="1310532"/>
                    <a:pt x="600345" y="1303041"/>
                    <a:pt x="591413" y="1290651"/>
                  </a:cubicBezTo>
                  <a:cubicBezTo>
                    <a:pt x="554819" y="1261261"/>
                    <a:pt x="528023" y="1224091"/>
                    <a:pt x="506700" y="1182887"/>
                  </a:cubicBezTo>
                  <a:cubicBezTo>
                    <a:pt x="500650" y="1178853"/>
                    <a:pt x="499209" y="1171938"/>
                    <a:pt x="496327" y="1165887"/>
                  </a:cubicBezTo>
                  <a:cubicBezTo>
                    <a:pt x="482209" y="1134480"/>
                    <a:pt x="474141" y="1101056"/>
                    <a:pt x="467802" y="1067344"/>
                  </a:cubicBezTo>
                  <a:cubicBezTo>
                    <a:pt x="465209" y="1052937"/>
                    <a:pt x="465209" y="1038530"/>
                    <a:pt x="462904" y="1024124"/>
                  </a:cubicBezTo>
                  <a:cubicBezTo>
                    <a:pt x="462039" y="961021"/>
                    <a:pt x="475582" y="901953"/>
                    <a:pt x="514768" y="850665"/>
                  </a:cubicBezTo>
                  <a:cubicBezTo>
                    <a:pt x="520819" y="842885"/>
                    <a:pt x="528023" y="836258"/>
                    <a:pt x="534938" y="829055"/>
                  </a:cubicBezTo>
                  <a:cubicBezTo>
                    <a:pt x="557413" y="806004"/>
                    <a:pt x="584498" y="790156"/>
                    <a:pt x="613599" y="776902"/>
                  </a:cubicBezTo>
                  <a:cubicBezTo>
                    <a:pt x="618785" y="774597"/>
                    <a:pt x="621955" y="773732"/>
                    <a:pt x="624260" y="774813"/>
                  </a:cubicBezTo>
                  <a:close/>
                  <a:moveTo>
                    <a:pt x="736346" y="759613"/>
                  </a:moveTo>
                  <a:cubicBezTo>
                    <a:pt x="826533" y="770851"/>
                    <a:pt x="887906" y="822715"/>
                    <a:pt x="929974" y="899936"/>
                  </a:cubicBezTo>
                  <a:cubicBezTo>
                    <a:pt x="943517" y="925004"/>
                    <a:pt x="954466" y="951513"/>
                    <a:pt x="962246" y="978886"/>
                  </a:cubicBezTo>
                  <a:cubicBezTo>
                    <a:pt x="973195" y="1015191"/>
                    <a:pt x="979534" y="1052073"/>
                    <a:pt x="979246" y="1089819"/>
                  </a:cubicBezTo>
                  <a:cubicBezTo>
                    <a:pt x="978958" y="1117192"/>
                    <a:pt x="975500" y="1144277"/>
                    <a:pt x="967144" y="1170497"/>
                  </a:cubicBezTo>
                  <a:cubicBezTo>
                    <a:pt x="958500" y="1195277"/>
                    <a:pt x="948415" y="1219192"/>
                    <a:pt x="932568" y="1240514"/>
                  </a:cubicBezTo>
                  <a:cubicBezTo>
                    <a:pt x="930551" y="1245413"/>
                    <a:pt x="927957" y="1250599"/>
                    <a:pt x="921906" y="1252040"/>
                  </a:cubicBezTo>
                  <a:cubicBezTo>
                    <a:pt x="895686" y="1282006"/>
                    <a:pt x="863991" y="1304193"/>
                    <a:pt x="827397" y="1320041"/>
                  </a:cubicBezTo>
                  <a:cubicBezTo>
                    <a:pt x="821058" y="1322922"/>
                    <a:pt x="817313" y="1322922"/>
                    <a:pt x="816448" y="1314854"/>
                  </a:cubicBezTo>
                  <a:cubicBezTo>
                    <a:pt x="816160" y="1312261"/>
                    <a:pt x="815296" y="1309379"/>
                    <a:pt x="814143" y="1306786"/>
                  </a:cubicBezTo>
                  <a:cubicBezTo>
                    <a:pt x="807804" y="1291803"/>
                    <a:pt x="805787" y="1279125"/>
                    <a:pt x="821058" y="1266735"/>
                  </a:cubicBezTo>
                  <a:cubicBezTo>
                    <a:pt x="831720" y="1258091"/>
                    <a:pt x="834025" y="1243684"/>
                    <a:pt x="830279" y="1229277"/>
                  </a:cubicBezTo>
                  <a:cubicBezTo>
                    <a:pt x="826821" y="1215158"/>
                    <a:pt x="823652" y="1201040"/>
                    <a:pt x="817601" y="1187497"/>
                  </a:cubicBezTo>
                  <a:cubicBezTo>
                    <a:pt x="809821" y="1177989"/>
                    <a:pt x="810397" y="1165599"/>
                    <a:pt x="805499" y="1155226"/>
                  </a:cubicBezTo>
                  <a:cubicBezTo>
                    <a:pt x="784465" y="1082615"/>
                    <a:pt x="762855" y="1010005"/>
                    <a:pt x="741533" y="937682"/>
                  </a:cubicBezTo>
                  <a:cubicBezTo>
                    <a:pt x="733176" y="906563"/>
                    <a:pt x="723956" y="876021"/>
                    <a:pt x="714448" y="845478"/>
                  </a:cubicBezTo>
                  <a:cubicBezTo>
                    <a:pt x="709261" y="828766"/>
                    <a:pt x="697736" y="817241"/>
                    <a:pt x="680447" y="814071"/>
                  </a:cubicBezTo>
                  <a:cubicBezTo>
                    <a:pt x="668346" y="812054"/>
                    <a:pt x="662295" y="805715"/>
                    <a:pt x="660278" y="794190"/>
                  </a:cubicBezTo>
                  <a:cubicBezTo>
                    <a:pt x="659413" y="788715"/>
                    <a:pt x="656820" y="783817"/>
                    <a:pt x="655379" y="778342"/>
                  </a:cubicBezTo>
                  <a:cubicBezTo>
                    <a:pt x="652498" y="766817"/>
                    <a:pt x="654227" y="763935"/>
                    <a:pt x="665464" y="761918"/>
                  </a:cubicBezTo>
                  <a:cubicBezTo>
                    <a:pt x="689092" y="757308"/>
                    <a:pt x="712719" y="756732"/>
                    <a:pt x="736346" y="759613"/>
                  </a:cubicBezTo>
                  <a:close/>
                  <a:moveTo>
                    <a:pt x="1139738" y="634273"/>
                  </a:moveTo>
                  <a:cubicBezTo>
                    <a:pt x="1151552" y="631680"/>
                    <a:pt x="1161925" y="633697"/>
                    <a:pt x="1169128" y="644070"/>
                  </a:cubicBezTo>
                  <a:cubicBezTo>
                    <a:pt x="1175467" y="653002"/>
                    <a:pt x="1173739" y="666833"/>
                    <a:pt x="1165959" y="677206"/>
                  </a:cubicBezTo>
                  <a:cubicBezTo>
                    <a:pt x="1150399" y="697664"/>
                    <a:pt x="1149823" y="701409"/>
                    <a:pt x="1163654" y="723308"/>
                  </a:cubicBezTo>
                  <a:cubicBezTo>
                    <a:pt x="1199095" y="779783"/>
                    <a:pt x="1234824" y="836258"/>
                    <a:pt x="1270553" y="892733"/>
                  </a:cubicBezTo>
                  <a:cubicBezTo>
                    <a:pt x="1273434" y="897055"/>
                    <a:pt x="1276315" y="901377"/>
                    <a:pt x="1276604" y="906563"/>
                  </a:cubicBezTo>
                  <a:cubicBezTo>
                    <a:pt x="1296197" y="937970"/>
                    <a:pt x="1315790" y="969665"/>
                    <a:pt x="1335672" y="1000784"/>
                  </a:cubicBezTo>
                  <a:cubicBezTo>
                    <a:pt x="1339418" y="1006547"/>
                    <a:pt x="1341146" y="1012310"/>
                    <a:pt x="1341434" y="1019513"/>
                  </a:cubicBezTo>
                  <a:cubicBezTo>
                    <a:pt x="1341723" y="1043717"/>
                    <a:pt x="1340570" y="1067632"/>
                    <a:pt x="1343451" y="1091836"/>
                  </a:cubicBezTo>
                  <a:cubicBezTo>
                    <a:pt x="1343451" y="1110276"/>
                    <a:pt x="1342875" y="1129005"/>
                    <a:pt x="1344028" y="1147446"/>
                  </a:cubicBezTo>
                  <a:cubicBezTo>
                    <a:pt x="1344604" y="1156378"/>
                    <a:pt x="1341146" y="1158972"/>
                    <a:pt x="1333655" y="1160700"/>
                  </a:cubicBezTo>
                  <a:cubicBezTo>
                    <a:pt x="1326740" y="1162141"/>
                    <a:pt x="1320112" y="1164734"/>
                    <a:pt x="1313485" y="1166751"/>
                  </a:cubicBezTo>
                  <a:cubicBezTo>
                    <a:pt x="1313197" y="1167904"/>
                    <a:pt x="1312621" y="1169056"/>
                    <a:pt x="1311468" y="1169633"/>
                  </a:cubicBezTo>
                  <a:cubicBezTo>
                    <a:pt x="1290146" y="1177124"/>
                    <a:pt x="1268536" y="1183175"/>
                    <a:pt x="1246637" y="1188938"/>
                  </a:cubicBezTo>
                  <a:cubicBezTo>
                    <a:pt x="1239722" y="1190667"/>
                    <a:pt x="1235688" y="1185768"/>
                    <a:pt x="1232519" y="1180582"/>
                  </a:cubicBezTo>
                  <a:cubicBezTo>
                    <a:pt x="1223874" y="1166751"/>
                    <a:pt x="1214366" y="1153785"/>
                    <a:pt x="1206874" y="1139378"/>
                  </a:cubicBezTo>
                  <a:cubicBezTo>
                    <a:pt x="1169128" y="1084344"/>
                    <a:pt x="1134552" y="1027581"/>
                    <a:pt x="1097382" y="971970"/>
                  </a:cubicBezTo>
                  <a:cubicBezTo>
                    <a:pt x="1094789" y="969665"/>
                    <a:pt x="1093060" y="967072"/>
                    <a:pt x="1093925" y="963614"/>
                  </a:cubicBezTo>
                  <a:cubicBezTo>
                    <a:pt x="1063094" y="915784"/>
                    <a:pt x="1032551" y="867953"/>
                    <a:pt x="1001721" y="820122"/>
                  </a:cubicBezTo>
                  <a:cubicBezTo>
                    <a:pt x="990483" y="802834"/>
                    <a:pt x="978381" y="786122"/>
                    <a:pt x="968585" y="768257"/>
                  </a:cubicBezTo>
                  <a:cubicBezTo>
                    <a:pt x="960229" y="752986"/>
                    <a:pt x="949856" y="743189"/>
                    <a:pt x="931991" y="743189"/>
                  </a:cubicBezTo>
                  <a:cubicBezTo>
                    <a:pt x="921330" y="743766"/>
                    <a:pt x="916432" y="737138"/>
                    <a:pt x="913839" y="728494"/>
                  </a:cubicBezTo>
                  <a:cubicBezTo>
                    <a:pt x="911245" y="720138"/>
                    <a:pt x="911534" y="712070"/>
                    <a:pt x="920178" y="706884"/>
                  </a:cubicBezTo>
                  <a:cubicBezTo>
                    <a:pt x="938042" y="692765"/>
                    <a:pt x="960229" y="690460"/>
                    <a:pt x="980687" y="683257"/>
                  </a:cubicBezTo>
                  <a:cubicBezTo>
                    <a:pt x="987602" y="680952"/>
                    <a:pt x="994517" y="678647"/>
                    <a:pt x="1001721" y="676341"/>
                  </a:cubicBezTo>
                  <a:cubicBezTo>
                    <a:pt x="1008636" y="669714"/>
                    <a:pt x="1018144" y="669714"/>
                    <a:pt x="1026500" y="666833"/>
                  </a:cubicBezTo>
                  <a:cubicBezTo>
                    <a:pt x="1038602" y="662799"/>
                    <a:pt x="1050992" y="659053"/>
                    <a:pt x="1063382" y="655884"/>
                  </a:cubicBezTo>
                  <a:cubicBezTo>
                    <a:pt x="1088738" y="648680"/>
                    <a:pt x="1113806" y="639748"/>
                    <a:pt x="1139738" y="634273"/>
                  </a:cubicBezTo>
                  <a:close/>
                  <a:moveTo>
                    <a:pt x="1371112" y="574052"/>
                  </a:moveTo>
                  <a:cubicBezTo>
                    <a:pt x="1375866" y="575493"/>
                    <a:pt x="1379324" y="578519"/>
                    <a:pt x="1381773" y="583273"/>
                  </a:cubicBezTo>
                  <a:cubicBezTo>
                    <a:pt x="1387536" y="594510"/>
                    <a:pt x="1385519" y="604307"/>
                    <a:pt x="1372265" y="613815"/>
                  </a:cubicBezTo>
                  <a:cubicBezTo>
                    <a:pt x="1343739" y="633985"/>
                    <a:pt x="1334807" y="662799"/>
                    <a:pt x="1335383" y="695358"/>
                  </a:cubicBezTo>
                  <a:cubicBezTo>
                    <a:pt x="1336248" y="753850"/>
                    <a:pt x="1337688" y="812342"/>
                    <a:pt x="1338841" y="870834"/>
                  </a:cubicBezTo>
                  <a:cubicBezTo>
                    <a:pt x="1338841" y="897054"/>
                    <a:pt x="1338841" y="923275"/>
                    <a:pt x="1338841" y="951224"/>
                  </a:cubicBezTo>
                  <a:cubicBezTo>
                    <a:pt x="1326163" y="931054"/>
                    <a:pt x="1313773" y="911461"/>
                    <a:pt x="1301383" y="891868"/>
                  </a:cubicBezTo>
                  <a:cubicBezTo>
                    <a:pt x="1297061" y="885241"/>
                    <a:pt x="1296485" y="878037"/>
                    <a:pt x="1296197" y="870546"/>
                  </a:cubicBezTo>
                  <a:cubicBezTo>
                    <a:pt x="1295332" y="815511"/>
                    <a:pt x="1294180" y="760765"/>
                    <a:pt x="1293027" y="705731"/>
                  </a:cubicBezTo>
                  <a:cubicBezTo>
                    <a:pt x="1292739" y="692477"/>
                    <a:pt x="1289858" y="679799"/>
                    <a:pt x="1282366" y="668849"/>
                  </a:cubicBezTo>
                  <a:cubicBezTo>
                    <a:pt x="1273722" y="655883"/>
                    <a:pt x="1259891" y="653866"/>
                    <a:pt x="1245773" y="653002"/>
                  </a:cubicBezTo>
                  <a:cubicBezTo>
                    <a:pt x="1238569" y="652426"/>
                    <a:pt x="1231654" y="651273"/>
                    <a:pt x="1226468" y="645222"/>
                  </a:cubicBezTo>
                  <a:cubicBezTo>
                    <a:pt x="1218688" y="636002"/>
                    <a:pt x="1219840" y="622459"/>
                    <a:pt x="1229349" y="614680"/>
                  </a:cubicBezTo>
                  <a:cubicBezTo>
                    <a:pt x="1236264" y="608917"/>
                    <a:pt x="1244332" y="606324"/>
                    <a:pt x="1252688" y="603730"/>
                  </a:cubicBezTo>
                  <a:cubicBezTo>
                    <a:pt x="1284383" y="594510"/>
                    <a:pt x="1316078" y="585001"/>
                    <a:pt x="1348062" y="575781"/>
                  </a:cubicBezTo>
                  <a:cubicBezTo>
                    <a:pt x="1349502" y="575205"/>
                    <a:pt x="1350943" y="574629"/>
                    <a:pt x="1352672" y="574340"/>
                  </a:cubicBezTo>
                  <a:cubicBezTo>
                    <a:pt x="1360307" y="572756"/>
                    <a:pt x="1366358" y="572612"/>
                    <a:pt x="1371112" y="574052"/>
                  </a:cubicBezTo>
                  <a:close/>
                  <a:moveTo>
                    <a:pt x="1649165" y="485018"/>
                  </a:moveTo>
                  <a:cubicBezTo>
                    <a:pt x="1652335" y="484730"/>
                    <a:pt x="1655504" y="485306"/>
                    <a:pt x="1658674" y="486170"/>
                  </a:cubicBezTo>
                  <a:cubicBezTo>
                    <a:pt x="1668182" y="488476"/>
                    <a:pt x="1674809" y="494238"/>
                    <a:pt x="1677403" y="504035"/>
                  </a:cubicBezTo>
                  <a:cubicBezTo>
                    <a:pt x="1680284" y="514120"/>
                    <a:pt x="1677403" y="523340"/>
                    <a:pt x="1669047" y="528239"/>
                  </a:cubicBezTo>
                  <a:cubicBezTo>
                    <a:pt x="1648013" y="540628"/>
                    <a:pt x="1649453" y="557052"/>
                    <a:pt x="1655504" y="577222"/>
                  </a:cubicBezTo>
                  <a:cubicBezTo>
                    <a:pt x="1674809" y="640612"/>
                    <a:pt x="1692962" y="704579"/>
                    <a:pt x="1711691" y="768257"/>
                  </a:cubicBezTo>
                  <a:cubicBezTo>
                    <a:pt x="1713420" y="774020"/>
                    <a:pt x="1714572" y="779782"/>
                    <a:pt x="1713996" y="785833"/>
                  </a:cubicBezTo>
                  <a:cubicBezTo>
                    <a:pt x="1725810" y="826461"/>
                    <a:pt x="1737623" y="866800"/>
                    <a:pt x="1749725" y="907427"/>
                  </a:cubicBezTo>
                  <a:cubicBezTo>
                    <a:pt x="1756928" y="919529"/>
                    <a:pt x="1760386" y="933072"/>
                    <a:pt x="1763844" y="946326"/>
                  </a:cubicBezTo>
                  <a:cubicBezTo>
                    <a:pt x="1767301" y="959868"/>
                    <a:pt x="1772200" y="972258"/>
                    <a:pt x="1786607" y="978597"/>
                  </a:cubicBezTo>
                  <a:cubicBezTo>
                    <a:pt x="1790929" y="979173"/>
                    <a:pt x="1794963" y="979750"/>
                    <a:pt x="1799285" y="980038"/>
                  </a:cubicBezTo>
                  <a:cubicBezTo>
                    <a:pt x="1808505" y="980614"/>
                    <a:pt x="1815420" y="984648"/>
                    <a:pt x="1818014" y="993580"/>
                  </a:cubicBezTo>
                  <a:cubicBezTo>
                    <a:pt x="1820607" y="1002224"/>
                    <a:pt x="1819454" y="1010581"/>
                    <a:pt x="1811675" y="1017208"/>
                  </a:cubicBezTo>
                  <a:cubicBezTo>
                    <a:pt x="1806488" y="1021530"/>
                    <a:pt x="1800437" y="1024123"/>
                    <a:pt x="1793810" y="1026140"/>
                  </a:cubicBezTo>
                  <a:cubicBezTo>
                    <a:pt x="1770183" y="1033055"/>
                    <a:pt x="1746556" y="1040259"/>
                    <a:pt x="1722928" y="1047462"/>
                  </a:cubicBezTo>
                  <a:cubicBezTo>
                    <a:pt x="1708809" y="1056106"/>
                    <a:pt x="1693538" y="1060140"/>
                    <a:pt x="1677114" y="1060717"/>
                  </a:cubicBezTo>
                  <a:cubicBezTo>
                    <a:pt x="1652335" y="1067920"/>
                    <a:pt x="1627267" y="1075123"/>
                    <a:pt x="1602487" y="1082327"/>
                  </a:cubicBezTo>
                  <a:cubicBezTo>
                    <a:pt x="1595571" y="1084344"/>
                    <a:pt x="1588944" y="1086073"/>
                    <a:pt x="1581453" y="1085208"/>
                  </a:cubicBezTo>
                  <a:cubicBezTo>
                    <a:pt x="1571944" y="1084056"/>
                    <a:pt x="1565605" y="1079157"/>
                    <a:pt x="1562724" y="1069649"/>
                  </a:cubicBezTo>
                  <a:cubicBezTo>
                    <a:pt x="1559554" y="1060428"/>
                    <a:pt x="1563300" y="1053513"/>
                    <a:pt x="1569927" y="1047462"/>
                  </a:cubicBezTo>
                  <a:cubicBezTo>
                    <a:pt x="1572520" y="1045157"/>
                    <a:pt x="1575690" y="1043428"/>
                    <a:pt x="1578571" y="1041123"/>
                  </a:cubicBezTo>
                  <a:cubicBezTo>
                    <a:pt x="1591826" y="1031326"/>
                    <a:pt x="1592978" y="1026716"/>
                    <a:pt x="1588368" y="1009716"/>
                  </a:cubicBezTo>
                  <a:cubicBezTo>
                    <a:pt x="1582605" y="1005106"/>
                    <a:pt x="1582317" y="998191"/>
                    <a:pt x="1580300" y="992140"/>
                  </a:cubicBezTo>
                  <a:cubicBezTo>
                    <a:pt x="1575978" y="977445"/>
                    <a:pt x="1571080" y="963326"/>
                    <a:pt x="1567622" y="948343"/>
                  </a:cubicBezTo>
                  <a:cubicBezTo>
                    <a:pt x="1546012" y="876020"/>
                    <a:pt x="1525266" y="803698"/>
                    <a:pt x="1503656" y="731375"/>
                  </a:cubicBezTo>
                  <a:cubicBezTo>
                    <a:pt x="1492995" y="693341"/>
                    <a:pt x="1481469" y="655307"/>
                    <a:pt x="1470520" y="617273"/>
                  </a:cubicBezTo>
                  <a:cubicBezTo>
                    <a:pt x="1467062" y="605748"/>
                    <a:pt x="1460723" y="598544"/>
                    <a:pt x="1448333" y="597680"/>
                  </a:cubicBezTo>
                  <a:cubicBezTo>
                    <a:pt x="1444299" y="597392"/>
                    <a:pt x="1440554" y="596527"/>
                    <a:pt x="1436520" y="595663"/>
                  </a:cubicBezTo>
                  <a:cubicBezTo>
                    <a:pt x="1424706" y="593358"/>
                    <a:pt x="1418079" y="587019"/>
                    <a:pt x="1416350" y="576934"/>
                  </a:cubicBezTo>
                  <a:cubicBezTo>
                    <a:pt x="1414621" y="566273"/>
                    <a:pt x="1418943" y="556476"/>
                    <a:pt x="1428452" y="550425"/>
                  </a:cubicBezTo>
                  <a:cubicBezTo>
                    <a:pt x="1434791" y="546391"/>
                    <a:pt x="1442282" y="544374"/>
                    <a:pt x="1449486" y="542357"/>
                  </a:cubicBezTo>
                  <a:cubicBezTo>
                    <a:pt x="1511435" y="523917"/>
                    <a:pt x="1573385" y="506340"/>
                    <a:pt x="1635334" y="487899"/>
                  </a:cubicBezTo>
                  <a:cubicBezTo>
                    <a:pt x="1639945" y="486459"/>
                    <a:pt x="1644555" y="485306"/>
                    <a:pt x="1649165" y="485018"/>
                  </a:cubicBezTo>
                  <a:close/>
                  <a:moveTo>
                    <a:pt x="2584927" y="448172"/>
                  </a:moveTo>
                  <a:cubicBezTo>
                    <a:pt x="2586764" y="449000"/>
                    <a:pt x="2588061" y="451017"/>
                    <a:pt x="2589069" y="454763"/>
                  </a:cubicBezTo>
                  <a:cubicBezTo>
                    <a:pt x="2597425" y="485594"/>
                    <a:pt x="2606645" y="516137"/>
                    <a:pt x="2615866" y="546679"/>
                  </a:cubicBezTo>
                  <a:cubicBezTo>
                    <a:pt x="2617594" y="552442"/>
                    <a:pt x="2618171" y="555611"/>
                    <a:pt x="2610679" y="557628"/>
                  </a:cubicBezTo>
                  <a:cubicBezTo>
                    <a:pt x="2532018" y="580391"/>
                    <a:pt x="2453356" y="603442"/>
                    <a:pt x="2374695" y="626493"/>
                  </a:cubicBezTo>
                  <a:cubicBezTo>
                    <a:pt x="2373542" y="626781"/>
                    <a:pt x="2372390" y="627358"/>
                    <a:pt x="2371525" y="627934"/>
                  </a:cubicBezTo>
                  <a:cubicBezTo>
                    <a:pt x="2366915" y="629375"/>
                    <a:pt x="2367203" y="625341"/>
                    <a:pt x="2366339" y="623324"/>
                  </a:cubicBezTo>
                  <a:cubicBezTo>
                    <a:pt x="2356542" y="590764"/>
                    <a:pt x="2347321" y="558205"/>
                    <a:pt x="2337525" y="525933"/>
                  </a:cubicBezTo>
                  <a:cubicBezTo>
                    <a:pt x="2335220" y="517865"/>
                    <a:pt x="2340983" y="518442"/>
                    <a:pt x="2345017" y="517289"/>
                  </a:cubicBezTo>
                  <a:cubicBezTo>
                    <a:pt x="2410136" y="497984"/>
                    <a:pt x="2474966" y="479255"/>
                    <a:pt x="2540085" y="459950"/>
                  </a:cubicBezTo>
                  <a:cubicBezTo>
                    <a:pt x="2552476" y="456204"/>
                    <a:pt x="2565154" y="452746"/>
                    <a:pt x="2577543" y="448712"/>
                  </a:cubicBezTo>
                  <a:cubicBezTo>
                    <a:pt x="2580713" y="447703"/>
                    <a:pt x="2583090" y="447343"/>
                    <a:pt x="2584927" y="448172"/>
                  </a:cubicBezTo>
                  <a:close/>
                  <a:moveTo>
                    <a:pt x="1932872" y="406356"/>
                  </a:moveTo>
                  <a:cubicBezTo>
                    <a:pt x="1935790" y="407797"/>
                    <a:pt x="1937591" y="411255"/>
                    <a:pt x="1938167" y="417018"/>
                  </a:cubicBezTo>
                  <a:cubicBezTo>
                    <a:pt x="1945082" y="423645"/>
                    <a:pt x="1945946" y="433153"/>
                    <a:pt x="1948540" y="441797"/>
                  </a:cubicBezTo>
                  <a:cubicBezTo>
                    <a:pt x="1954302" y="461967"/>
                    <a:pt x="1960641" y="481848"/>
                    <a:pt x="1966404" y="502018"/>
                  </a:cubicBezTo>
                  <a:cubicBezTo>
                    <a:pt x="1969286" y="514120"/>
                    <a:pt x="1973608" y="525357"/>
                    <a:pt x="1976777" y="537459"/>
                  </a:cubicBezTo>
                  <a:cubicBezTo>
                    <a:pt x="1981099" y="554171"/>
                    <a:pt x="1986862" y="570883"/>
                    <a:pt x="1991184" y="587595"/>
                  </a:cubicBezTo>
                  <a:cubicBezTo>
                    <a:pt x="2015964" y="670867"/>
                    <a:pt x="2040167" y="754138"/>
                    <a:pt x="2064371" y="837410"/>
                  </a:cubicBezTo>
                  <a:cubicBezTo>
                    <a:pt x="2073303" y="866512"/>
                    <a:pt x="2081371" y="895614"/>
                    <a:pt x="2090015" y="925004"/>
                  </a:cubicBezTo>
                  <a:cubicBezTo>
                    <a:pt x="2094049" y="939123"/>
                    <a:pt x="2092608" y="942004"/>
                    <a:pt x="2079354" y="946038"/>
                  </a:cubicBezTo>
                  <a:cubicBezTo>
                    <a:pt x="2055727" y="953529"/>
                    <a:pt x="2031523" y="960157"/>
                    <a:pt x="2007896" y="967360"/>
                  </a:cubicBezTo>
                  <a:cubicBezTo>
                    <a:pt x="2003286" y="968224"/>
                    <a:pt x="1998676" y="969377"/>
                    <a:pt x="1993777" y="967936"/>
                  </a:cubicBezTo>
                  <a:cubicBezTo>
                    <a:pt x="1966404" y="975716"/>
                    <a:pt x="1939319" y="983496"/>
                    <a:pt x="1911946" y="991275"/>
                  </a:cubicBezTo>
                  <a:cubicBezTo>
                    <a:pt x="1904455" y="993580"/>
                    <a:pt x="1896675" y="995309"/>
                    <a:pt x="1888607" y="995309"/>
                  </a:cubicBezTo>
                  <a:cubicBezTo>
                    <a:pt x="1879099" y="995309"/>
                    <a:pt x="1872759" y="990987"/>
                    <a:pt x="1869590" y="982055"/>
                  </a:cubicBezTo>
                  <a:cubicBezTo>
                    <a:pt x="1866420" y="973699"/>
                    <a:pt x="1867573" y="965631"/>
                    <a:pt x="1874200" y="959004"/>
                  </a:cubicBezTo>
                  <a:cubicBezTo>
                    <a:pt x="1874776" y="958428"/>
                    <a:pt x="1875353" y="957851"/>
                    <a:pt x="1875929" y="957563"/>
                  </a:cubicBezTo>
                  <a:cubicBezTo>
                    <a:pt x="1900421" y="945750"/>
                    <a:pt x="1898980" y="927597"/>
                    <a:pt x="1890624" y="905987"/>
                  </a:cubicBezTo>
                  <a:cubicBezTo>
                    <a:pt x="1883709" y="887546"/>
                    <a:pt x="1878810" y="868529"/>
                    <a:pt x="1873048" y="849800"/>
                  </a:cubicBezTo>
                  <a:cubicBezTo>
                    <a:pt x="1862098" y="831935"/>
                    <a:pt x="1859793" y="811189"/>
                    <a:pt x="1853454" y="791884"/>
                  </a:cubicBezTo>
                  <a:cubicBezTo>
                    <a:pt x="1845963" y="768545"/>
                    <a:pt x="1839624" y="744918"/>
                    <a:pt x="1832708" y="721579"/>
                  </a:cubicBezTo>
                  <a:cubicBezTo>
                    <a:pt x="1823488" y="689019"/>
                    <a:pt x="1813979" y="656460"/>
                    <a:pt x="1804183" y="623900"/>
                  </a:cubicBezTo>
                  <a:cubicBezTo>
                    <a:pt x="1795250" y="591917"/>
                    <a:pt x="1785454" y="560222"/>
                    <a:pt x="1776233" y="528239"/>
                  </a:cubicBezTo>
                  <a:cubicBezTo>
                    <a:pt x="1772488" y="514984"/>
                    <a:pt x="1764708" y="506916"/>
                    <a:pt x="1750013" y="507781"/>
                  </a:cubicBezTo>
                  <a:cubicBezTo>
                    <a:pt x="1747996" y="507781"/>
                    <a:pt x="1745979" y="507493"/>
                    <a:pt x="1744250" y="507204"/>
                  </a:cubicBezTo>
                  <a:cubicBezTo>
                    <a:pt x="1730996" y="504611"/>
                    <a:pt x="1722640" y="496832"/>
                    <a:pt x="1720911" y="485306"/>
                  </a:cubicBezTo>
                  <a:cubicBezTo>
                    <a:pt x="1719470" y="475221"/>
                    <a:pt x="1726097" y="464848"/>
                    <a:pt x="1737911" y="459374"/>
                  </a:cubicBezTo>
                  <a:cubicBezTo>
                    <a:pt x="1748572" y="454187"/>
                    <a:pt x="1760386" y="451306"/>
                    <a:pt x="1771623" y="448136"/>
                  </a:cubicBezTo>
                  <a:cubicBezTo>
                    <a:pt x="1804759" y="438628"/>
                    <a:pt x="1837607" y="428831"/>
                    <a:pt x="1870742" y="419323"/>
                  </a:cubicBezTo>
                  <a:cubicBezTo>
                    <a:pt x="1883709" y="416153"/>
                    <a:pt x="1895810" y="409526"/>
                    <a:pt x="1909641" y="410967"/>
                  </a:cubicBezTo>
                  <a:cubicBezTo>
                    <a:pt x="1913387" y="409814"/>
                    <a:pt x="1917421" y="409238"/>
                    <a:pt x="1920878" y="407797"/>
                  </a:cubicBezTo>
                  <a:cubicBezTo>
                    <a:pt x="1925921" y="405492"/>
                    <a:pt x="1929955" y="404916"/>
                    <a:pt x="1932872" y="406356"/>
                  </a:cubicBezTo>
                  <a:close/>
                  <a:moveTo>
                    <a:pt x="3263727" y="398322"/>
                  </a:moveTo>
                  <a:cubicBezTo>
                    <a:pt x="3273014" y="396903"/>
                    <a:pt x="3282487" y="397088"/>
                    <a:pt x="3291611" y="399023"/>
                  </a:cubicBezTo>
                  <a:cubicBezTo>
                    <a:pt x="3303776" y="401603"/>
                    <a:pt x="3315320" y="407293"/>
                    <a:pt x="3324972" y="416442"/>
                  </a:cubicBezTo>
                  <a:cubicBezTo>
                    <a:pt x="3344277" y="434883"/>
                    <a:pt x="3349463" y="457357"/>
                    <a:pt x="3341684" y="482713"/>
                  </a:cubicBezTo>
                  <a:cubicBezTo>
                    <a:pt x="3340243" y="487612"/>
                    <a:pt x="3337650" y="492222"/>
                    <a:pt x="3335921" y="496832"/>
                  </a:cubicBezTo>
                  <a:cubicBezTo>
                    <a:pt x="3327853" y="518154"/>
                    <a:pt x="3337650" y="532561"/>
                    <a:pt x="3360989" y="530256"/>
                  </a:cubicBezTo>
                  <a:cubicBezTo>
                    <a:pt x="3370786" y="529104"/>
                    <a:pt x="3374243" y="531985"/>
                    <a:pt x="3375684" y="540629"/>
                  </a:cubicBezTo>
                  <a:cubicBezTo>
                    <a:pt x="3376548" y="544951"/>
                    <a:pt x="3377701" y="548985"/>
                    <a:pt x="3379142" y="553307"/>
                  </a:cubicBezTo>
                  <a:cubicBezTo>
                    <a:pt x="3384905" y="572612"/>
                    <a:pt x="3384905" y="572900"/>
                    <a:pt x="3365599" y="575494"/>
                  </a:cubicBezTo>
                  <a:cubicBezTo>
                    <a:pt x="3354074" y="577222"/>
                    <a:pt x="3343125" y="577799"/>
                    <a:pt x="3334769" y="578663"/>
                  </a:cubicBezTo>
                  <a:cubicBezTo>
                    <a:pt x="3298751" y="577222"/>
                    <a:pt x="3266768" y="571460"/>
                    <a:pt x="3238531" y="552443"/>
                  </a:cubicBezTo>
                  <a:cubicBezTo>
                    <a:pt x="3202801" y="528527"/>
                    <a:pt x="3186954" y="487035"/>
                    <a:pt x="3199632" y="450442"/>
                  </a:cubicBezTo>
                  <a:cubicBezTo>
                    <a:pt x="3209681" y="421268"/>
                    <a:pt x="3235866" y="402578"/>
                    <a:pt x="3263727" y="398322"/>
                  </a:cubicBezTo>
                  <a:close/>
                  <a:moveTo>
                    <a:pt x="2038511" y="383661"/>
                  </a:moveTo>
                  <a:cubicBezTo>
                    <a:pt x="2098317" y="383647"/>
                    <a:pt x="2151316" y="406933"/>
                    <a:pt x="2196050" y="455340"/>
                  </a:cubicBezTo>
                  <a:cubicBezTo>
                    <a:pt x="2255694" y="519882"/>
                    <a:pt x="2288254" y="597680"/>
                    <a:pt x="2293440" y="685273"/>
                  </a:cubicBezTo>
                  <a:cubicBezTo>
                    <a:pt x="2299491" y="787274"/>
                    <a:pt x="2238694" y="882359"/>
                    <a:pt x="2144473" y="921834"/>
                  </a:cubicBezTo>
                  <a:cubicBezTo>
                    <a:pt x="2141880" y="922987"/>
                    <a:pt x="2139575" y="924427"/>
                    <a:pt x="2137270" y="925580"/>
                  </a:cubicBezTo>
                  <a:cubicBezTo>
                    <a:pt x="2127185" y="933071"/>
                    <a:pt x="2121422" y="931631"/>
                    <a:pt x="2116812" y="920393"/>
                  </a:cubicBezTo>
                  <a:cubicBezTo>
                    <a:pt x="2115083" y="916359"/>
                    <a:pt x="2113931" y="912326"/>
                    <a:pt x="2112778" y="908004"/>
                  </a:cubicBezTo>
                  <a:cubicBezTo>
                    <a:pt x="2107304" y="888122"/>
                    <a:pt x="2107304" y="888122"/>
                    <a:pt x="2123439" y="876020"/>
                  </a:cubicBezTo>
                  <a:cubicBezTo>
                    <a:pt x="2136693" y="863630"/>
                    <a:pt x="2140439" y="847783"/>
                    <a:pt x="2137846" y="830495"/>
                  </a:cubicBezTo>
                  <a:cubicBezTo>
                    <a:pt x="2133524" y="801393"/>
                    <a:pt x="2123439" y="773731"/>
                    <a:pt x="2115083" y="745782"/>
                  </a:cubicBezTo>
                  <a:cubicBezTo>
                    <a:pt x="2089727" y="659629"/>
                    <a:pt x="2065235" y="573188"/>
                    <a:pt x="2038727" y="487323"/>
                  </a:cubicBezTo>
                  <a:cubicBezTo>
                    <a:pt x="2034405" y="473204"/>
                    <a:pt x="2028642" y="459950"/>
                    <a:pt x="2017116" y="449865"/>
                  </a:cubicBezTo>
                  <a:cubicBezTo>
                    <a:pt x="2009625" y="443238"/>
                    <a:pt x="2001557" y="439204"/>
                    <a:pt x="1991472" y="439492"/>
                  </a:cubicBezTo>
                  <a:cubicBezTo>
                    <a:pt x="1984557" y="438628"/>
                    <a:pt x="1975625" y="440933"/>
                    <a:pt x="1975336" y="429407"/>
                  </a:cubicBezTo>
                  <a:cubicBezTo>
                    <a:pt x="1973320" y="421339"/>
                    <a:pt x="1971879" y="413272"/>
                    <a:pt x="1968709" y="405492"/>
                  </a:cubicBezTo>
                  <a:cubicBezTo>
                    <a:pt x="1965252" y="396560"/>
                    <a:pt x="1967557" y="393390"/>
                    <a:pt x="1976489" y="391373"/>
                  </a:cubicBezTo>
                  <a:cubicBezTo>
                    <a:pt x="1997883" y="386258"/>
                    <a:pt x="2018575" y="383665"/>
                    <a:pt x="2038511" y="383661"/>
                  </a:cubicBezTo>
                  <a:close/>
                  <a:moveTo>
                    <a:pt x="2876558" y="129421"/>
                  </a:moveTo>
                  <a:cubicBezTo>
                    <a:pt x="2878503" y="130249"/>
                    <a:pt x="2879800" y="132482"/>
                    <a:pt x="2880952" y="136660"/>
                  </a:cubicBezTo>
                  <a:cubicBezTo>
                    <a:pt x="2908325" y="231457"/>
                    <a:pt x="2936275" y="325966"/>
                    <a:pt x="2963936" y="420763"/>
                  </a:cubicBezTo>
                  <a:cubicBezTo>
                    <a:pt x="2980360" y="477238"/>
                    <a:pt x="2997072" y="533425"/>
                    <a:pt x="3013784" y="589900"/>
                  </a:cubicBezTo>
                  <a:cubicBezTo>
                    <a:pt x="3019258" y="608629"/>
                    <a:pt x="3023292" y="611799"/>
                    <a:pt x="3043173" y="612087"/>
                  </a:cubicBezTo>
                  <a:cubicBezTo>
                    <a:pt x="3047784" y="612087"/>
                    <a:pt x="3052682" y="611799"/>
                    <a:pt x="3057292" y="611799"/>
                  </a:cubicBezTo>
                  <a:cubicBezTo>
                    <a:pt x="3065936" y="611510"/>
                    <a:pt x="3071699" y="615544"/>
                    <a:pt x="3075157" y="623324"/>
                  </a:cubicBezTo>
                  <a:cubicBezTo>
                    <a:pt x="3078903" y="631680"/>
                    <a:pt x="3078326" y="639460"/>
                    <a:pt x="3071699" y="646375"/>
                  </a:cubicBezTo>
                  <a:cubicBezTo>
                    <a:pt x="3066801" y="651273"/>
                    <a:pt x="3060750" y="654443"/>
                    <a:pt x="3054411" y="656460"/>
                  </a:cubicBezTo>
                  <a:cubicBezTo>
                    <a:pt x="2991309" y="675189"/>
                    <a:pt x="2927919" y="693630"/>
                    <a:pt x="2864817" y="712070"/>
                  </a:cubicBezTo>
                  <a:cubicBezTo>
                    <a:pt x="2861071" y="712935"/>
                    <a:pt x="2856749" y="713223"/>
                    <a:pt x="2853579" y="713799"/>
                  </a:cubicBezTo>
                  <a:cubicBezTo>
                    <a:pt x="2841477" y="713511"/>
                    <a:pt x="2832833" y="709477"/>
                    <a:pt x="2829664" y="698240"/>
                  </a:cubicBezTo>
                  <a:cubicBezTo>
                    <a:pt x="2826494" y="687002"/>
                    <a:pt x="2830816" y="678935"/>
                    <a:pt x="2840901" y="673748"/>
                  </a:cubicBezTo>
                  <a:cubicBezTo>
                    <a:pt x="2842342" y="673172"/>
                    <a:pt x="2843783" y="672307"/>
                    <a:pt x="2844935" y="671443"/>
                  </a:cubicBezTo>
                  <a:cubicBezTo>
                    <a:pt x="2867410" y="657612"/>
                    <a:pt x="2868850" y="654155"/>
                    <a:pt x="2861359" y="629087"/>
                  </a:cubicBezTo>
                  <a:cubicBezTo>
                    <a:pt x="2825918" y="508357"/>
                    <a:pt x="2790477" y="387628"/>
                    <a:pt x="2755036" y="266898"/>
                  </a:cubicBezTo>
                  <a:cubicBezTo>
                    <a:pt x="2754172" y="263441"/>
                    <a:pt x="2753019" y="259983"/>
                    <a:pt x="2751867" y="256813"/>
                  </a:cubicBezTo>
                  <a:cubicBezTo>
                    <a:pt x="2742934" y="231457"/>
                    <a:pt x="2740341" y="229728"/>
                    <a:pt x="2713545" y="231745"/>
                  </a:cubicBezTo>
                  <a:cubicBezTo>
                    <a:pt x="2696256" y="232898"/>
                    <a:pt x="2689917" y="229440"/>
                    <a:pt x="2686748" y="217050"/>
                  </a:cubicBezTo>
                  <a:cubicBezTo>
                    <a:pt x="2683866" y="205237"/>
                    <a:pt x="2689629" y="194576"/>
                    <a:pt x="2704612" y="188813"/>
                  </a:cubicBezTo>
                  <a:cubicBezTo>
                    <a:pt x="2739189" y="175847"/>
                    <a:pt x="2774342" y="163745"/>
                    <a:pt x="2809206" y="151355"/>
                  </a:cubicBezTo>
                  <a:cubicBezTo>
                    <a:pt x="2828800" y="144440"/>
                    <a:pt x="2848969" y="137813"/>
                    <a:pt x="2868274" y="130609"/>
                  </a:cubicBezTo>
                  <a:cubicBezTo>
                    <a:pt x="2872020" y="129168"/>
                    <a:pt x="2874613" y="128592"/>
                    <a:pt x="2876558" y="129421"/>
                  </a:cubicBezTo>
                  <a:close/>
                  <a:moveTo>
                    <a:pt x="3220090" y="16975"/>
                  </a:moveTo>
                  <a:cubicBezTo>
                    <a:pt x="3222323" y="17947"/>
                    <a:pt x="3223692" y="20396"/>
                    <a:pt x="3224124" y="25151"/>
                  </a:cubicBezTo>
                  <a:cubicBezTo>
                    <a:pt x="3224700" y="29473"/>
                    <a:pt x="3226429" y="33507"/>
                    <a:pt x="3227870" y="37541"/>
                  </a:cubicBezTo>
                  <a:cubicBezTo>
                    <a:pt x="3232192" y="48778"/>
                    <a:pt x="3235073" y="58863"/>
                    <a:pt x="3221242" y="67219"/>
                  </a:cubicBezTo>
                  <a:cubicBezTo>
                    <a:pt x="3213174" y="72117"/>
                    <a:pt x="3212022" y="82490"/>
                    <a:pt x="3214615" y="91999"/>
                  </a:cubicBezTo>
                  <a:cubicBezTo>
                    <a:pt x="3230463" y="146169"/>
                    <a:pt x="3246022" y="200338"/>
                    <a:pt x="3262446" y="254220"/>
                  </a:cubicBezTo>
                  <a:cubicBezTo>
                    <a:pt x="3271090" y="283034"/>
                    <a:pt x="3294429" y="288797"/>
                    <a:pt x="3316904" y="268627"/>
                  </a:cubicBezTo>
                  <a:cubicBezTo>
                    <a:pt x="3319497" y="266322"/>
                    <a:pt x="3321514" y="263152"/>
                    <a:pt x="3325548" y="258542"/>
                  </a:cubicBezTo>
                  <a:cubicBezTo>
                    <a:pt x="3329870" y="273237"/>
                    <a:pt x="3333616" y="285339"/>
                    <a:pt x="3337362" y="297153"/>
                  </a:cubicBezTo>
                  <a:cubicBezTo>
                    <a:pt x="3338226" y="300322"/>
                    <a:pt x="3337650" y="303203"/>
                    <a:pt x="3335057" y="305797"/>
                  </a:cubicBezTo>
                  <a:cubicBezTo>
                    <a:pt x="3268497" y="374085"/>
                    <a:pt x="3169378" y="372068"/>
                    <a:pt x="3114055" y="302915"/>
                  </a:cubicBezTo>
                  <a:cubicBezTo>
                    <a:pt x="3086682" y="268915"/>
                    <a:pt x="3077750" y="228576"/>
                    <a:pt x="3079190" y="186220"/>
                  </a:cubicBezTo>
                  <a:cubicBezTo>
                    <a:pt x="3082072" y="105541"/>
                    <a:pt x="3133360" y="40710"/>
                    <a:pt x="3210869" y="17659"/>
                  </a:cubicBezTo>
                  <a:cubicBezTo>
                    <a:pt x="3214759" y="16506"/>
                    <a:pt x="3217857" y="16002"/>
                    <a:pt x="3220090" y="16975"/>
                  </a:cubicBezTo>
                  <a:close/>
                  <a:moveTo>
                    <a:pt x="3325513" y="2604"/>
                  </a:moveTo>
                  <a:cubicBezTo>
                    <a:pt x="3345719" y="6133"/>
                    <a:pt x="3365312" y="13193"/>
                    <a:pt x="3384329" y="23422"/>
                  </a:cubicBezTo>
                  <a:cubicBezTo>
                    <a:pt x="3440227" y="53388"/>
                    <a:pt x="3477973" y="100066"/>
                    <a:pt x="3506499" y="155389"/>
                  </a:cubicBezTo>
                  <a:cubicBezTo>
                    <a:pt x="3535889" y="212152"/>
                    <a:pt x="3549720" y="272372"/>
                    <a:pt x="3550584" y="341525"/>
                  </a:cubicBezTo>
                  <a:cubicBezTo>
                    <a:pt x="3549720" y="396272"/>
                    <a:pt x="3537042" y="453323"/>
                    <a:pt x="3499296" y="502594"/>
                  </a:cubicBezTo>
                  <a:cubicBezTo>
                    <a:pt x="3479702" y="528239"/>
                    <a:pt x="3454922" y="547256"/>
                    <a:pt x="3424668" y="559357"/>
                  </a:cubicBezTo>
                  <a:cubicBezTo>
                    <a:pt x="3418329" y="561951"/>
                    <a:pt x="3414583" y="561662"/>
                    <a:pt x="3413431" y="553883"/>
                  </a:cubicBezTo>
                  <a:cubicBezTo>
                    <a:pt x="3413142" y="550425"/>
                    <a:pt x="3411702" y="546967"/>
                    <a:pt x="3410549" y="543510"/>
                  </a:cubicBezTo>
                  <a:cubicBezTo>
                    <a:pt x="3405363" y="529967"/>
                    <a:pt x="3402482" y="519018"/>
                    <a:pt x="3418041" y="508069"/>
                  </a:cubicBezTo>
                  <a:cubicBezTo>
                    <a:pt x="3432736" y="497696"/>
                    <a:pt x="3433312" y="478679"/>
                    <a:pt x="3428990" y="462255"/>
                  </a:cubicBezTo>
                  <a:cubicBezTo>
                    <a:pt x="3415736" y="413560"/>
                    <a:pt x="3401617" y="365153"/>
                    <a:pt x="3387498" y="316746"/>
                  </a:cubicBezTo>
                  <a:cubicBezTo>
                    <a:pt x="3366464" y="244135"/>
                    <a:pt x="3344854" y="171524"/>
                    <a:pt x="3323532" y="98626"/>
                  </a:cubicBezTo>
                  <a:cubicBezTo>
                    <a:pt x="3320939" y="89405"/>
                    <a:pt x="3317769" y="80473"/>
                    <a:pt x="3313159" y="72405"/>
                  </a:cubicBezTo>
                  <a:cubicBezTo>
                    <a:pt x="3304227" y="56269"/>
                    <a:pt x="3290684" y="47049"/>
                    <a:pt x="3271955" y="47049"/>
                  </a:cubicBezTo>
                  <a:cubicBezTo>
                    <a:pt x="3266480" y="47049"/>
                    <a:pt x="3264464" y="45608"/>
                    <a:pt x="3263311" y="40422"/>
                  </a:cubicBezTo>
                  <a:cubicBezTo>
                    <a:pt x="3261294" y="32066"/>
                    <a:pt x="3259277" y="23422"/>
                    <a:pt x="3255820" y="15354"/>
                  </a:cubicBezTo>
                  <a:cubicBezTo>
                    <a:pt x="3252362" y="6998"/>
                    <a:pt x="3254955" y="4405"/>
                    <a:pt x="3263023" y="2964"/>
                  </a:cubicBezTo>
                  <a:cubicBezTo>
                    <a:pt x="3284490" y="-926"/>
                    <a:pt x="3305308" y="-926"/>
                    <a:pt x="3325513" y="2604"/>
                  </a:cubicBezTo>
                  <a:close/>
                </a:path>
              </a:pathLst>
            </a:custGeom>
            <a:solidFill>
              <a:schemeClr val="bg1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40B2455C-5D51-44D0-9AA9-F2992D6AD758}"/>
              </a:ext>
            </a:extLst>
          </p:cNvPr>
          <p:cNvSpPr/>
          <p:nvPr/>
        </p:nvSpPr>
        <p:spPr>
          <a:xfrm>
            <a:off x="1930184" y="5401074"/>
            <a:ext cx="1126166" cy="1139345"/>
          </a:xfrm>
          <a:custGeom>
            <a:avLst/>
            <a:gdLst>
              <a:gd name="connsiteX0" fmla="*/ 547641 w 1126166"/>
              <a:gd name="connsiteY0" fmla="*/ 853297 h 1139345"/>
              <a:gd name="connsiteX1" fmla="*/ 555865 w 1126166"/>
              <a:gd name="connsiteY1" fmla="*/ 861521 h 1139345"/>
              <a:gd name="connsiteX2" fmla="*/ 547890 w 1126166"/>
              <a:gd name="connsiteY2" fmla="*/ 869994 h 1139345"/>
              <a:gd name="connsiteX3" fmla="*/ 539292 w 1126166"/>
              <a:gd name="connsiteY3" fmla="*/ 861521 h 1139345"/>
              <a:gd name="connsiteX4" fmla="*/ 547641 w 1126166"/>
              <a:gd name="connsiteY4" fmla="*/ 853297 h 1139345"/>
              <a:gd name="connsiteX5" fmla="*/ 742649 w 1126166"/>
              <a:gd name="connsiteY5" fmla="*/ 809062 h 1139345"/>
              <a:gd name="connsiteX6" fmla="*/ 768816 w 1126166"/>
              <a:gd name="connsiteY6" fmla="*/ 835105 h 1139345"/>
              <a:gd name="connsiteX7" fmla="*/ 742774 w 1126166"/>
              <a:gd name="connsiteY7" fmla="*/ 861645 h 1139345"/>
              <a:gd name="connsiteX8" fmla="*/ 716357 w 1126166"/>
              <a:gd name="connsiteY8" fmla="*/ 835478 h 1139345"/>
              <a:gd name="connsiteX9" fmla="*/ 742649 w 1126166"/>
              <a:gd name="connsiteY9" fmla="*/ 809062 h 1139345"/>
              <a:gd name="connsiteX10" fmla="*/ 398987 w 1126166"/>
              <a:gd name="connsiteY10" fmla="*/ 792988 h 1139345"/>
              <a:gd name="connsiteX11" fmla="*/ 428893 w 1126166"/>
              <a:gd name="connsiteY11" fmla="*/ 823018 h 1139345"/>
              <a:gd name="connsiteX12" fmla="*/ 399112 w 1126166"/>
              <a:gd name="connsiteY12" fmla="*/ 852923 h 1139345"/>
              <a:gd name="connsiteX13" fmla="*/ 368957 w 1126166"/>
              <a:gd name="connsiteY13" fmla="*/ 823142 h 1139345"/>
              <a:gd name="connsiteX14" fmla="*/ 398987 w 1126166"/>
              <a:gd name="connsiteY14" fmla="*/ 792988 h 1139345"/>
              <a:gd name="connsiteX15" fmla="*/ 631251 w 1126166"/>
              <a:gd name="connsiteY15" fmla="*/ 750249 h 1139345"/>
              <a:gd name="connsiteX16" fmla="*/ 647823 w 1126166"/>
              <a:gd name="connsiteY16" fmla="*/ 766821 h 1139345"/>
              <a:gd name="connsiteX17" fmla="*/ 630877 w 1126166"/>
              <a:gd name="connsiteY17" fmla="*/ 783892 h 1139345"/>
              <a:gd name="connsiteX18" fmla="*/ 614180 w 1126166"/>
              <a:gd name="connsiteY18" fmla="*/ 766821 h 1139345"/>
              <a:gd name="connsiteX19" fmla="*/ 631251 w 1126166"/>
              <a:gd name="connsiteY19" fmla="*/ 750249 h 1139345"/>
              <a:gd name="connsiteX20" fmla="*/ 295690 w 1126166"/>
              <a:gd name="connsiteY20" fmla="*/ 715110 h 1139345"/>
              <a:gd name="connsiteX21" fmla="*/ 304163 w 1126166"/>
              <a:gd name="connsiteY21" fmla="*/ 723209 h 1139345"/>
              <a:gd name="connsiteX22" fmla="*/ 296313 w 1126166"/>
              <a:gd name="connsiteY22" fmla="*/ 731807 h 1139345"/>
              <a:gd name="connsiteX23" fmla="*/ 287590 w 1126166"/>
              <a:gd name="connsiteY23" fmla="*/ 723459 h 1139345"/>
              <a:gd name="connsiteX24" fmla="*/ 295690 w 1126166"/>
              <a:gd name="connsiteY24" fmla="*/ 715110 h 1139345"/>
              <a:gd name="connsiteX25" fmla="*/ 824514 w 1126166"/>
              <a:gd name="connsiteY25" fmla="*/ 672744 h 1139345"/>
              <a:gd name="connsiteX26" fmla="*/ 851180 w 1126166"/>
              <a:gd name="connsiteY26" fmla="*/ 698786 h 1139345"/>
              <a:gd name="connsiteX27" fmla="*/ 825012 w 1126166"/>
              <a:gd name="connsiteY27" fmla="*/ 725452 h 1139345"/>
              <a:gd name="connsiteX28" fmla="*/ 798596 w 1126166"/>
              <a:gd name="connsiteY28" fmla="*/ 699534 h 1139345"/>
              <a:gd name="connsiteX29" fmla="*/ 824514 w 1126166"/>
              <a:gd name="connsiteY29" fmla="*/ 672744 h 1139345"/>
              <a:gd name="connsiteX30" fmla="*/ 504652 w 1126166"/>
              <a:gd name="connsiteY30" fmla="*/ 612684 h 1139345"/>
              <a:gd name="connsiteX31" fmla="*/ 547640 w 1126166"/>
              <a:gd name="connsiteY31" fmla="*/ 655923 h 1139345"/>
              <a:gd name="connsiteX32" fmla="*/ 504652 w 1126166"/>
              <a:gd name="connsiteY32" fmla="*/ 699161 h 1139345"/>
              <a:gd name="connsiteX33" fmla="*/ 461165 w 1126166"/>
              <a:gd name="connsiteY33" fmla="*/ 656172 h 1139345"/>
              <a:gd name="connsiteX34" fmla="*/ 504652 w 1126166"/>
              <a:gd name="connsiteY34" fmla="*/ 612684 h 1139345"/>
              <a:gd name="connsiteX35" fmla="*/ 356870 w 1126166"/>
              <a:gd name="connsiteY35" fmla="*/ 603339 h 1139345"/>
              <a:gd name="connsiteX36" fmla="*/ 383660 w 1126166"/>
              <a:gd name="connsiteY36" fmla="*/ 629381 h 1139345"/>
              <a:gd name="connsiteX37" fmla="*/ 357369 w 1126166"/>
              <a:gd name="connsiteY37" fmla="*/ 655798 h 1139345"/>
              <a:gd name="connsiteX38" fmla="*/ 331077 w 1126166"/>
              <a:gd name="connsiteY38" fmla="*/ 629506 h 1139345"/>
              <a:gd name="connsiteX39" fmla="*/ 356870 w 1126166"/>
              <a:gd name="connsiteY39" fmla="*/ 603339 h 1139345"/>
              <a:gd name="connsiteX40" fmla="*/ 882331 w 1126166"/>
              <a:gd name="connsiteY40" fmla="*/ 561223 h 1139345"/>
              <a:gd name="connsiteX41" fmla="*/ 890804 w 1126166"/>
              <a:gd name="connsiteY41" fmla="*/ 570070 h 1139345"/>
              <a:gd name="connsiteX42" fmla="*/ 882206 w 1126166"/>
              <a:gd name="connsiteY42" fmla="*/ 578294 h 1139345"/>
              <a:gd name="connsiteX43" fmla="*/ 873733 w 1126166"/>
              <a:gd name="connsiteY43" fmla="*/ 569447 h 1139345"/>
              <a:gd name="connsiteX44" fmla="*/ 882331 w 1126166"/>
              <a:gd name="connsiteY44" fmla="*/ 561223 h 1139345"/>
              <a:gd name="connsiteX45" fmla="*/ 692682 w 1126166"/>
              <a:gd name="connsiteY45" fmla="*/ 545646 h 1139345"/>
              <a:gd name="connsiteX46" fmla="*/ 759969 w 1126166"/>
              <a:gd name="connsiteY46" fmla="*/ 613058 h 1139345"/>
              <a:gd name="connsiteX47" fmla="*/ 692433 w 1126166"/>
              <a:gd name="connsiteY47" fmla="*/ 680096 h 1139345"/>
              <a:gd name="connsiteX48" fmla="*/ 625395 w 1126166"/>
              <a:gd name="connsiteY48" fmla="*/ 612684 h 1139345"/>
              <a:gd name="connsiteX49" fmla="*/ 692682 w 1126166"/>
              <a:gd name="connsiteY49" fmla="*/ 545646 h 1139345"/>
              <a:gd name="connsiteX50" fmla="*/ 250083 w 1126166"/>
              <a:gd name="connsiteY50" fmla="*/ 473376 h 1139345"/>
              <a:gd name="connsiteX51" fmla="*/ 267030 w 1126166"/>
              <a:gd name="connsiteY51" fmla="*/ 490073 h 1139345"/>
              <a:gd name="connsiteX52" fmla="*/ 250332 w 1126166"/>
              <a:gd name="connsiteY52" fmla="*/ 507144 h 1139345"/>
              <a:gd name="connsiteX53" fmla="*/ 233511 w 1126166"/>
              <a:gd name="connsiteY53" fmla="*/ 489949 h 1139345"/>
              <a:gd name="connsiteX54" fmla="*/ 250083 w 1126166"/>
              <a:gd name="connsiteY54" fmla="*/ 473376 h 1139345"/>
              <a:gd name="connsiteX55" fmla="*/ 825885 w 1126166"/>
              <a:gd name="connsiteY55" fmla="*/ 442224 h 1139345"/>
              <a:gd name="connsiteX56" fmla="*/ 867005 w 1126166"/>
              <a:gd name="connsiteY56" fmla="*/ 484839 h 1139345"/>
              <a:gd name="connsiteX57" fmla="*/ 823767 w 1126166"/>
              <a:gd name="connsiteY57" fmla="*/ 526083 h 1139345"/>
              <a:gd name="connsiteX58" fmla="*/ 782896 w 1126166"/>
              <a:gd name="connsiteY58" fmla="*/ 483593 h 1139345"/>
              <a:gd name="connsiteX59" fmla="*/ 825885 w 1126166"/>
              <a:gd name="connsiteY59" fmla="*/ 442224 h 1139345"/>
              <a:gd name="connsiteX60" fmla="*/ 374690 w 1126166"/>
              <a:gd name="connsiteY60" fmla="*/ 438486 h 1139345"/>
              <a:gd name="connsiteX61" fmla="*/ 383662 w 1126166"/>
              <a:gd name="connsiteY61" fmla="*/ 446710 h 1139345"/>
              <a:gd name="connsiteX62" fmla="*/ 374939 w 1126166"/>
              <a:gd name="connsiteY62" fmla="*/ 455183 h 1139345"/>
              <a:gd name="connsiteX63" fmla="*/ 366590 w 1126166"/>
              <a:gd name="connsiteY63" fmla="*/ 446959 h 1139345"/>
              <a:gd name="connsiteX64" fmla="*/ 374690 w 1126166"/>
              <a:gd name="connsiteY64" fmla="*/ 438486 h 1139345"/>
              <a:gd name="connsiteX65" fmla="*/ 487955 w 1126166"/>
              <a:gd name="connsiteY65" fmla="*/ 438361 h 1139345"/>
              <a:gd name="connsiteX66" fmla="*/ 504528 w 1126166"/>
              <a:gd name="connsiteY66" fmla="*/ 455058 h 1139345"/>
              <a:gd name="connsiteX67" fmla="*/ 487706 w 1126166"/>
              <a:gd name="connsiteY67" fmla="*/ 472129 h 1139345"/>
              <a:gd name="connsiteX68" fmla="*/ 470884 w 1126166"/>
              <a:gd name="connsiteY68" fmla="*/ 455058 h 1139345"/>
              <a:gd name="connsiteX69" fmla="*/ 487955 w 1126166"/>
              <a:gd name="connsiteY69" fmla="*/ 438361 h 1139345"/>
              <a:gd name="connsiteX70" fmla="*/ 649070 w 1126166"/>
              <a:gd name="connsiteY70" fmla="*/ 411945 h 1139345"/>
              <a:gd name="connsiteX71" fmla="*/ 675237 w 1126166"/>
              <a:gd name="connsiteY71" fmla="*/ 438735 h 1139345"/>
              <a:gd name="connsiteX72" fmla="*/ 649070 w 1126166"/>
              <a:gd name="connsiteY72" fmla="*/ 464903 h 1139345"/>
              <a:gd name="connsiteX73" fmla="*/ 622778 w 1126166"/>
              <a:gd name="connsiteY73" fmla="*/ 438361 h 1139345"/>
              <a:gd name="connsiteX74" fmla="*/ 649070 w 1126166"/>
              <a:gd name="connsiteY74" fmla="*/ 411945 h 1139345"/>
              <a:gd name="connsiteX75" fmla="*/ 734425 w 1126166"/>
              <a:gd name="connsiteY75" fmla="*/ 353630 h 1139345"/>
              <a:gd name="connsiteX76" fmla="*/ 742524 w 1126166"/>
              <a:gd name="connsiteY76" fmla="*/ 362104 h 1139345"/>
              <a:gd name="connsiteX77" fmla="*/ 733553 w 1126166"/>
              <a:gd name="connsiteY77" fmla="*/ 370452 h 1139345"/>
              <a:gd name="connsiteX78" fmla="*/ 725453 w 1126166"/>
              <a:gd name="connsiteY78" fmla="*/ 361854 h 1139345"/>
              <a:gd name="connsiteX79" fmla="*/ 734425 w 1126166"/>
              <a:gd name="connsiteY79" fmla="*/ 353630 h 1139345"/>
              <a:gd name="connsiteX80" fmla="*/ 397991 w 1126166"/>
              <a:gd name="connsiteY80" fmla="*/ 327089 h 1139345"/>
              <a:gd name="connsiteX81" fmla="*/ 440730 w 1126166"/>
              <a:gd name="connsiteY81" fmla="*/ 371323 h 1139345"/>
              <a:gd name="connsiteX82" fmla="*/ 396744 w 1126166"/>
              <a:gd name="connsiteY82" fmla="*/ 413439 h 1139345"/>
              <a:gd name="connsiteX83" fmla="*/ 354254 w 1126166"/>
              <a:gd name="connsiteY83" fmla="*/ 369703 h 1139345"/>
              <a:gd name="connsiteX84" fmla="*/ 397991 w 1126166"/>
              <a:gd name="connsiteY84" fmla="*/ 327089 h 1139345"/>
              <a:gd name="connsiteX85" fmla="*/ 588885 w 1126166"/>
              <a:gd name="connsiteY85" fmla="*/ 225660 h 1139345"/>
              <a:gd name="connsiteX86" fmla="*/ 630753 w 1126166"/>
              <a:gd name="connsiteY86" fmla="*/ 267403 h 1139345"/>
              <a:gd name="connsiteX87" fmla="*/ 589259 w 1126166"/>
              <a:gd name="connsiteY87" fmla="*/ 309395 h 1139345"/>
              <a:gd name="connsiteX88" fmla="*/ 547018 w 1126166"/>
              <a:gd name="connsiteY88" fmla="*/ 268026 h 1139345"/>
              <a:gd name="connsiteX89" fmla="*/ 588885 w 1126166"/>
              <a:gd name="connsiteY89" fmla="*/ 225660 h 1139345"/>
              <a:gd name="connsiteX90" fmla="*/ 564089 w 1126166"/>
              <a:gd name="connsiteY90" fmla="*/ 198123 h 1139345"/>
              <a:gd name="connsiteX91" fmla="*/ 191644 w 1126166"/>
              <a:gd name="connsiteY91" fmla="*/ 569571 h 1139345"/>
              <a:gd name="connsiteX92" fmla="*/ 562469 w 1126166"/>
              <a:gd name="connsiteY92" fmla="*/ 941269 h 1139345"/>
              <a:gd name="connsiteX93" fmla="*/ 934790 w 1126166"/>
              <a:gd name="connsiteY93" fmla="*/ 569820 h 1139345"/>
              <a:gd name="connsiteX94" fmla="*/ 564089 w 1126166"/>
              <a:gd name="connsiteY94" fmla="*/ 198123 h 1139345"/>
              <a:gd name="connsiteX95" fmla="*/ 560600 w 1126166"/>
              <a:gd name="connsiteY95" fmla="*/ 0 h 1139345"/>
              <a:gd name="connsiteX96" fmla="*/ 590506 w 1126166"/>
              <a:gd name="connsiteY96" fmla="*/ 4112 h 1139345"/>
              <a:gd name="connsiteX97" fmla="*/ 596611 w 1126166"/>
              <a:gd name="connsiteY97" fmla="*/ 9470 h 1139345"/>
              <a:gd name="connsiteX98" fmla="*/ 590506 w 1126166"/>
              <a:gd name="connsiteY98" fmla="*/ 15077 h 1139345"/>
              <a:gd name="connsiteX99" fmla="*/ 573933 w 1126166"/>
              <a:gd name="connsiteY99" fmla="*/ 19688 h 1139345"/>
              <a:gd name="connsiteX100" fmla="*/ 573933 w 1126166"/>
              <a:gd name="connsiteY100" fmla="*/ 177687 h 1139345"/>
              <a:gd name="connsiteX101" fmla="*/ 653306 w 1126166"/>
              <a:gd name="connsiteY101" fmla="*/ 187905 h 1139345"/>
              <a:gd name="connsiteX102" fmla="*/ 669256 w 1126166"/>
              <a:gd name="connsiteY102" fmla="*/ 127845 h 1139345"/>
              <a:gd name="connsiteX103" fmla="*/ 663898 w 1126166"/>
              <a:gd name="connsiteY103" fmla="*/ 125104 h 1139345"/>
              <a:gd name="connsiteX104" fmla="*/ 639974 w 1126166"/>
              <a:gd name="connsiteY104" fmla="*/ 106912 h 1139345"/>
              <a:gd name="connsiteX105" fmla="*/ 648820 w 1126166"/>
              <a:gd name="connsiteY105" fmla="*/ 74389 h 1139345"/>
              <a:gd name="connsiteX106" fmla="*/ 678103 w 1126166"/>
              <a:gd name="connsiteY106" fmla="*/ 70651 h 1139345"/>
              <a:gd name="connsiteX107" fmla="*/ 717977 w 1126166"/>
              <a:gd name="connsiteY107" fmla="*/ 83237 h 1139345"/>
              <a:gd name="connsiteX108" fmla="*/ 730562 w 1126166"/>
              <a:gd name="connsiteY108" fmla="*/ 93205 h 1139345"/>
              <a:gd name="connsiteX109" fmla="*/ 720220 w 1126166"/>
              <a:gd name="connsiteY109" fmla="*/ 131085 h 1139345"/>
              <a:gd name="connsiteX110" fmla="*/ 688570 w 1126166"/>
              <a:gd name="connsiteY110" fmla="*/ 134574 h 1139345"/>
              <a:gd name="connsiteX111" fmla="*/ 672745 w 1126166"/>
              <a:gd name="connsiteY111" fmla="*/ 193886 h 1139345"/>
              <a:gd name="connsiteX112" fmla="*/ 711497 w 1126166"/>
              <a:gd name="connsiteY112" fmla="*/ 208216 h 1139345"/>
              <a:gd name="connsiteX113" fmla="*/ 750000 w 1126166"/>
              <a:gd name="connsiteY113" fmla="*/ 225660 h 1139345"/>
              <a:gd name="connsiteX114" fmla="*/ 828626 w 1126166"/>
              <a:gd name="connsiteY114" fmla="*/ 89591 h 1139345"/>
              <a:gd name="connsiteX115" fmla="*/ 816664 w 1126166"/>
              <a:gd name="connsiteY115" fmla="*/ 75635 h 1139345"/>
              <a:gd name="connsiteX116" fmla="*/ 814297 w 1126166"/>
              <a:gd name="connsiteY116" fmla="*/ 68409 h 1139345"/>
              <a:gd name="connsiteX117" fmla="*/ 821524 w 1126166"/>
              <a:gd name="connsiteY117" fmla="*/ 66290 h 1139345"/>
              <a:gd name="connsiteX118" fmla="*/ 870494 w 1126166"/>
              <a:gd name="connsiteY118" fmla="*/ 94576 h 1139345"/>
              <a:gd name="connsiteX119" fmla="*/ 871615 w 1126166"/>
              <a:gd name="connsiteY119" fmla="*/ 101304 h 1139345"/>
              <a:gd name="connsiteX120" fmla="*/ 865011 w 1126166"/>
              <a:gd name="connsiteY120" fmla="*/ 103298 h 1139345"/>
              <a:gd name="connsiteX121" fmla="*/ 846943 w 1126166"/>
              <a:gd name="connsiteY121" fmla="*/ 98563 h 1139345"/>
              <a:gd name="connsiteX122" fmla="*/ 767819 w 1126166"/>
              <a:gd name="connsiteY122" fmla="*/ 235504 h 1139345"/>
              <a:gd name="connsiteX123" fmla="*/ 820402 w 1126166"/>
              <a:gd name="connsiteY123" fmla="*/ 274007 h 1139345"/>
              <a:gd name="connsiteX124" fmla="*/ 862145 w 1126166"/>
              <a:gd name="connsiteY124" fmla="*/ 228526 h 1139345"/>
              <a:gd name="connsiteX125" fmla="*/ 849684 w 1126166"/>
              <a:gd name="connsiteY125" fmla="*/ 206596 h 1139345"/>
              <a:gd name="connsiteX126" fmla="*/ 846071 w 1126166"/>
              <a:gd name="connsiteY126" fmla="*/ 187905 h 1139345"/>
              <a:gd name="connsiteX127" fmla="*/ 862394 w 1126166"/>
              <a:gd name="connsiteY127" fmla="*/ 170959 h 1139345"/>
              <a:gd name="connsiteX128" fmla="*/ 877098 w 1126166"/>
              <a:gd name="connsiteY128" fmla="*/ 172205 h 1139345"/>
              <a:gd name="connsiteX129" fmla="*/ 933544 w 1126166"/>
              <a:gd name="connsiteY129" fmla="*/ 228526 h 1139345"/>
              <a:gd name="connsiteX130" fmla="*/ 908124 w 1126166"/>
              <a:gd name="connsiteY130" fmla="*/ 254943 h 1139345"/>
              <a:gd name="connsiteX131" fmla="*/ 892175 w 1126166"/>
              <a:gd name="connsiteY131" fmla="*/ 249834 h 1139345"/>
              <a:gd name="connsiteX132" fmla="*/ 877471 w 1126166"/>
              <a:gd name="connsiteY132" fmla="*/ 241610 h 1139345"/>
              <a:gd name="connsiteX133" fmla="*/ 835355 w 1126166"/>
              <a:gd name="connsiteY133" fmla="*/ 287589 h 1139345"/>
              <a:gd name="connsiteX134" fmla="*/ 878344 w 1126166"/>
              <a:gd name="connsiteY134" fmla="*/ 336435 h 1139345"/>
              <a:gd name="connsiteX135" fmla="*/ 1008058 w 1126166"/>
              <a:gd name="connsiteY135" fmla="*/ 245597 h 1139345"/>
              <a:gd name="connsiteX136" fmla="*/ 1002326 w 1126166"/>
              <a:gd name="connsiteY136" fmla="*/ 230645 h 1139345"/>
              <a:gd name="connsiteX137" fmla="*/ 1002949 w 1126166"/>
              <a:gd name="connsiteY137" fmla="*/ 221175 h 1139345"/>
              <a:gd name="connsiteX138" fmla="*/ 1012544 w 1126166"/>
              <a:gd name="connsiteY138" fmla="*/ 223667 h 1139345"/>
              <a:gd name="connsiteX139" fmla="*/ 1042075 w 1126166"/>
              <a:gd name="connsiteY139" fmla="*/ 266406 h 1139345"/>
              <a:gd name="connsiteX140" fmla="*/ 1041452 w 1126166"/>
              <a:gd name="connsiteY140" fmla="*/ 275129 h 1139345"/>
              <a:gd name="connsiteX141" fmla="*/ 1032356 w 1126166"/>
              <a:gd name="connsiteY141" fmla="*/ 272886 h 1139345"/>
              <a:gd name="connsiteX142" fmla="*/ 1019771 w 1126166"/>
              <a:gd name="connsiteY142" fmla="*/ 262170 h 1139345"/>
              <a:gd name="connsiteX143" fmla="*/ 890057 w 1126166"/>
              <a:gd name="connsiteY143" fmla="*/ 353007 h 1139345"/>
              <a:gd name="connsiteX144" fmla="*/ 921457 w 1126166"/>
              <a:gd name="connsiteY144" fmla="*/ 410076 h 1139345"/>
              <a:gd name="connsiteX145" fmla="*/ 977530 w 1126166"/>
              <a:gd name="connsiteY145" fmla="*/ 386900 h 1139345"/>
              <a:gd name="connsiteX146" fmla="*/ 977156 w 1126166"/>
              <a:gd name="connsiteY146" fmla="*/ 353381 h 1139345"/>
              <a:gd name="connsiteX147" fmla="*/ 1010799 w 1126166"/>
              <a:gd name="connsiteY147" fmla="*/ 338304 h 1139345"/>
              <a:gd name="connsiteX148" fmla="*/ 1042698 w 1126166"/>
              <a:gd name="connsiteY148" fmla="*/ 390513 h 1139345"/>
              <a:gd name="connsiteX149" fmla="*/ 1042573 w 1126166"/>
              <a:gd name="connsiteY149" fmla="*/ 418799 h 1139345"/>
              <a:gd name="connsiteX150" fmla="*/ 1011921 w 1126166"/>
              <a:gd name="connsiteY150" fmla="*/ 432132 h 1139345"/>
              <a:gd name="connsiteX151" fmla="*/ 986875 w 1126166"/>
              <a:gd name="connsiteY151" fmla="*/ 405092 h 1139345"/>
              <a:gd name="connsiteX152" fmla="*/ 929183 w 1126166"/>
              <a:gd name="connsiteY152" fmla="*/ 429016 h 1139345"/>
              <a:gd name="connsiteX153" fmla="*/ 947375 w 1126166"/>
              <a:gd name="connsiteY153" fmla="*/ 491568 h 1139345"/>
              <a:gd name="connsiteX154" fmla="*/ 1103381 w 1126166"/>
              <a:gd name="connsiteY154" fmla="*/ 464030 h 1139345"/>
              <a:gd name="connsiteX155" fmla="*/ 1104502 w 1126166"/>
              <a:gd name="connsiteY155" fmla="*/ 447084 h 1139345"/>
              <a:gd name="connsiteX156" fmla="*/ 1109113 w 1126166"/>
              <a:gd name="connsiteY156" fmla="*/ 439733 h 1139345"/>
              <a:gd name="connsiteX157" fmla="*/ 1115966 w 1126166"/>
              <a:gd name="connsiteY157" fmla="*/ 445215 h 1139345"/>
              <a:gd name="connsiteX158" fmla="*/ 1125062 w 1126166"/>
              <a:gd name="connsiteY158" fmla="*/ 498172 h 1139345"/>
              <a:gd name="connsiteX159" fmla="*/ 1120701 w 1126166"/>
              <a:gd name="connsiteY159" fmla="*/ 505026 h 1139345"/>
              <a:gd name="connsiteX160" fmla="*/ 1114097 w 1126166"/>
              <a:gd name="connsiteY160" fmla="*/ 500166 h 1139345"/>
              <a:gd name="connsiteX161" fmla="*/ 1106621 w 1126166"/>
              <a:gd name="connsiteY161" fmla="*/ 484217 h 1139345"/>
              <a:gd name="connsiteX162" fmla="*/ 950864 w 1126166"/>
              <a:gd name="connsiteY162" fmla="*/ 511630 h 1139345"/>
              <a:gd name="connsiteX163" fmla="*/ 955101 w 1126166"/>
              <a:gd name="connsiteY163" fmla="*/ 576674 h 1139345"/>
              <a:gd name="connsiteX164" fmla="*/ 1017279 w 1126166"/>
              <a:gd name="connsiteY164" fmla="*/ 579415 h 1139345"/>
              <a:gd name="connsiteX165" fmla="*/ 1021764 w 1126166"/>
              <a:gd name="connsiteY165" fmla="*/ 564213 h 1139345"/>
              <a:gd name="connsiteX166" fmla="*/ 1032231 w 1126166"/>
              <a:gd name="connsiteY166" fmla="*/ 545398 h 1139345"/>
              <a:gd name="connsiteX167" fmla="*/ 1064753 w 1126166"/>
              <a:gd name="connsiteY167" fmla="*/ 546768 h 1139345"/>
              <a:gd name="connsiteX168" fmla="*/ 1076093 w 1126166"/>
              <a:gd name="connsiteY168" fmla="*/ 587390 h 1139345"/>
              <a:gd name="connsiteX169" fmla="*/ 1067744 w 1126166"/>
              <a:gd name="connsiteY169" fmla="*/ 625893 h 1139345"/>
              <a:gd name="connsiteX170" fmla="*/ 1060891 w 1126166"/>
              <a:gd name="connsiteY170" fmla="*/ 636235 h 1139345"/>
              <a:gd name="connsiteX171" fmla="*/ 1028119 w 1126166"/>
              <a:gd name="connsiteY171" fmla="*/ 634615 h 1139345"/>
              <a:gd name="connsiteX172" fmla="*/ 1017902 w 1126166"/>
              <a:gd name="connsiteY172" fmla="*/ 608323 h 1139345"/>
              <a:gd name="connsiteX173" fmla="*/ 1016531 w 1126166"/>
              <a:gd name="connsiteY173" fmla="*/ 599726 h 1139345"/>
              <a:gd name="connsiteX174" fmla="*/ 953979 w 1126166"/>
              <a:gd name="connsiteY174" fmla="*/ 596860 h 1139345"/>
              <a:gd name="connsiteX175" fmla="*/ 944136 w 1126166"/>
              <a:gd name="connsiteY175" fmla="*/ 661157 h 1139345"/>
              <a:gd name="connsiteX176" fmla="*/ 977281 w 1126166"/>
              <a:gd name="connsiteY176" fmla="*/ 670128 h 1139345"/>
              <a:gd name="connsiteX177" fmla="*/ 1091294 w 1126166"/>
              <a:gd name="connsiteY177" fmla="*/ 700656 h 1139345"/>
              <a:gd name="connsiteX178" fmla="*/ 1100141 w 1126166"/>
              <a:gd name="connsiteY178" fmla="*/ 696669 h 1139345"/>
              <a:gd name="connsiteX179" fmla="*/ 1106870 w 1126166"/>
              <a:gd name="connsiteY179" fmla="*/ 685579 h 1139345"/>
              <a:gd name="connsiteX180" fmla="*/ 1113100 w 1126166"/>
              <a:gd name="connsiteY180" fmla="*/ 682838 h 1139345"/>
              <a:gd name="connsiteX181" fmla="*/ 1116340 w 1126166"/>
              <a:gd name="connsiteY181" fmla="*/ 688071 h 1139345"/>
              <a:gd name="connsiteX182" fmla="*/ 1113973 w 1126166"/>
              <a:gd name="connsiteY182" fmla="*/ 715111 h 1139345"/>
              <a:gd name="connsiteX183" fmla="*/ 1103256 w 1126166"/>
              <a:gd name="connsiteY183" fmla="*/ 741278 h 1139345"/>
              <a:gd name="connsiteX184" fmla="*/ 1095531 w 1126166"/>
              <a:gd name="connsiteY184" fmla="*/ 746386 h 1139345"/>
              <a:gd name="connsiteX185" fmla="*/ 1091793 w 1126166"/>
              <a:gd name="connsiteY185" fmla="*/ 737789 h 1139345"/>
              <a:gd name="connsiteX186" fmla="*/ 1091668 w 1126166"/>
              <a:gd name="connsiteY186" fmla="*/ 721590 h 1139345"/>
              <a:gd name="connsiteX187" fmla="*/ 939276 w 1126166"/>
              <a:gd name="connsiteY187" fmla="*/ 680719 h 1139345"/>
              <a:gd name="connsiteX188" fmla="*/ 915601 w 1126166"/>
              <a:gd name="connsiteY188" fmla="*/ 741402 h 1139345"/>
              <a:gd name="connsiteX189" fmla="*/ 970427 w 1126166"/>
              <a:gd name="connsiteY189" fmla="*/ 769937 h 1139345"/>
              <a:gd name="connsiteX190" fmla="*/ 987747 w 1126166"/>
              <a:gd name="connsiteY190" fmla="*/ 752368 h 1139345"/>
              <a:gd name="connsiteX191" fmla="*/ 998837 w 1126166"/>
              <a:gd name="connsiteY191" fmla="*/ 745514 h 1139345"/>
              <a:gd name="connsiteX192" fmla="*/ 1028119 w 1126166"/>
              <a:gd name="connsiteY192" fmla="*/ 761837 h 1139345"/>
              <a:gd name="connsiteX193" fmla="*/ 989866 w 1126166"/>
              <a:gd name="connsiteY193" fmla="*/ 838595 h 1139345"/>
              <a:gd name="connsiteX194" fmla="*/ 956845 w 1126166"/>
              <a:gd name="connsiteY194" fmla="*/ 821773 h 1139345"/>
              <a:gd name="connsiteX195" fmla="*/ 957344 w 1126166"/>
              <a:gd name="connsiteY195" fmla="*/ 805075 h 1139345"/>
              <a:gd name="connsiteX196" fmla="*/ 961580 w 1126166"/>
              <a:gd name="connsiteY196" fmla="*/ 788254 h 1139345"/>
              <a:gd name="connsiteX197" fmla="*/ 906131 w 1126166"/>
              <a:gd name="connsiteY197" fmla="*/ 759345 h 1139345"/>
              <a:gd name="connsiteX198" fmla="*/ 869995 w 1126166"/>
              <a:gd name="connsiteY198" fmla="*/ 813424 h 1139345"/>
              <a:gd name="connsiteX199" fmla="*/ 991112 w 1126166"/>
              <a:gd name="connsiteY199" fmla="*/ 915102 h 1139345"/>
              <a:gd name="connsiteX200" fmla="*/ 1006313 w 1126166"/>
              <a:gd name="connsiteY200" fmla="*/ 904760 h 1139345"/>
              <a:gd name="connsiteX201" fmla="*/ 1013665 w 1126166"/>
              <a:gd name="connsiteY201" fmla="*/ 904511 h 1139345"/>
              <a:gd name="connsiteX202" fmla="*/ 1014288 w 1126166"/>
              <a:gd name="connsiteY202" fmla="*/ 911240 h 1139345"/>
              <a:gd name="connsiteX203" fmla="*/ 977903 w 1126166"/>
              <a:gd name="connsiteY203" fmla="*/ 954478 h 1139345"/>
              <a:gd name="connsiteX204" fmla="*/ 971175 w 1126166"/>
              <a:gd name="connsiteY204" fmla="*/ 954602 h 1139345"/>
              <a:gd name="connsiteX205" fmla="*/ 970303 w 1126166"/>
              <a:gd name="connsiteY205" fmla="*/ 947873 h 1139345"/>
              <a:gd name="connsiteX206" fmla="*/ 977903 w 1126166"/>
              <a:gd name="connsiteY206" fmla="*/ 930553 h 1139345"/>
              <a:gd name="connsiteX207" fmla="*/ 856787 w 1126166"/>
              <a:gd name="connsiteY207" fmla="*/ 828875 h 1139345"/>
              <a:gd name="connsiteX208" fmla="*/ 809811 w 1126166"/>
              <a:gd name="connsiteY208" fmla="*/ 873858 h 1139345"/>
              <a:gd name="connsiteX209" fmla="*/ 847691 w 1126166"/>
              <a:gd name="connsiteY209" fmla="*/ 923201 h 1139345"/>
              <a:gd name="connsiteX210" fmla="*/ 867005 w 1126166"/>
              <a:gd name="connsiteY210" fmla="*/ 915476 h 1139345"/>
              <a:gd name="connsiteX211" fmla="*/ 886567 w 1126166"/>
              <a:gd name="connsiteY211" fmla="*/ 913233 h 1139345"/>
              <a:gd name="connsiteX212" fmla="*/ 904013 w 1126166"/>
              <a:gd name="connsiteY212" fmla="*/ 934914 h 1139345"/>
              <a:gd name="connsiteX213" fmla="*/ 901520 w 1126166"/>
              <a:gd name="connsiteY213" fmla="*/ 944509 h 1139345"/>
              <a:gd name="connsiteX214" fmla="*/ 836726 w 1126166"/>
              <a:gd name="connsiteY214" fmla="*/ 992981 h 1139345"/>
              <a:gd name="connsiteX215" fmla="*/ 813674 w 1126166"/>
              <a:gd name="connsiteY215" fmla="*/ 963075 h 1139345"/>
              <a:gd name="connsiteX216" fmla="*/ 830620 w 1126166"/>
              <a:gd name="connsiteY216" fmla="*/ 934416 h 1139345"/>
              <a:gd name="connsiteX217" fmla="*/ 793612 w 1126166"/>
              <a:gd name="connsiteY217" fmla="*/ 886069 h 1139345"/>
              <a:gd name="connsiteX218" fmla="*/ 738038 w 1126166"/>
              <a:gd name="connsiteY218" fmla="*/ 919837 h 1139345"/>
              <a:gd name="connsiteX219" fmla="*/ 804951 w 1126166"/>
              <a:gd name="connsiteY219" fmla="*/ 1063258 h 1139345"/>
              <a:gd name="connsiteX220" fmla="*/ 822895 w 1126166"/>
              <a:gd name="connsiteY220" fmla="*/ 1060143 h 1139345"/>
              <a:gd name="connsiteX221" fmla="*/ 829623 w 1126166"/>
              <a:gd name="connsiteY221" fmla="*/ 1062884 h 1139345"/>
              <a:gd name="connsiteX222" fmla="*/ 827380 w 1126166"/>
              <a:gd name="connsiteY222" fmla="*/ 1069862 h 1139345"/>
              <a:gd name="connsiteX223" fmla="*/ 785139 w 1126166"/>
              <a:gd name="connsiteY223" fmla="*/ 1092291 h 1139345"/>
              <a:gd name="connsiteX224" fmla="*/ 775295 w 1126166"/>
              <a:gd name="connsiteY224" fmla="*/ 1093413 h 1139345"/>
              <a:gd name="connsiteX225" fmla="*/ 771432 w 1126166"/>
              <a:gd name="connsiteY225" fmla="*/ 1085188 h 1139345"/>
              <a:gd name="connsiteX226" fmla="*/ 786385 w 1126166"/>
              <a:gd name="connsiteY226" fmla="*/ 1071482 h 1139345"/>
              <a:gd name="connsiteX227" fmla="*/ 719597 w 1126166"/>
              <a:gd name="connsiteY227" fmla="*/ 928310 h 1139345"/>
              <a:gd name="connsiteX228" fmla="*/ 657917 w 1126166"/>
              <a:gd name="connsiteY228" fmla="*/ 949244 h 1139345"/>
              <a:gd name="connsiteX229" fmla="*/ 671125 w 1126166"/>
              <a:gd name="connsiteY229" fmla="*/ 1009179 h 1139345"/>
              <a:gd name="connsiteX230" fmla="*/ 699411 w 1126166"/>
              <a:gd name="connsiteY230" fmla="*/ 1012543 h 1139345"/>
              <a:gd name="connsiteX231" fmla="*/ 705267 w 1126166"/>
              <a:gd name="connsiteY231" fmla="*/ 1014413 h 1139345"/>
              <a:gd name="connsiteX232" fmla="*/ 713117 w 1126166"/>
              <a:gd name="connsiteY232" fmla="*/ 1049925 h 1139345"/>
              <a:gd name="connsiteX233" fmla="*/ 660534 w 1126166"/>
              <a:gd name="connsiteY233" fmla="*/ 1072105 h 1139345"/>
              <a:gd name="connsiteX234" fmla="*/ 631251 w 1126166"/>
              <a:gd name="connsiteY234" fmla="*/ 1068491 h 1139345"/>
              <a:gd name="connsiteX235" fmla="*/ 623152 w 1126166"/>
              <a:gd name="connsiteY235" fmla="*/ 1032356 h 1139345"/>
              <a:gd name="connsiteX236" fmla="*/ 651063 w 1126166"/>
              <a:gd name="connsiteY236" fmla="*/ 1013167 h 1139345"/>
              <a:gd name="connsiteX237" fmla="*/ 637855 w 1126166"/>
              <a:gd name="connsiteY237" fmla="*/ 953730 h 1139345"/>
              <a:gd name="connsiteX238" fmla="*/ 573808 w 1126166"/>
              <a:gd name="connsiteY238" fmla="*/ 960583 h 1139345"/>
              <a:gd name="connsiteX239" fmla="*/ 573808 w 1126166"/>
              <a:gd name="connsiteY239" fmla="*/ 1119081 h 1139345"/>
              <a:gd name="connsiteX240" fmla="*/ 591004 w 1126166"/>
              <a:gd name="connsiteY240" fmla="*/ 1123941 h 1139345"/>
              <a:gd name="connsiteX241" fmla="*/ 596611 w 1126166"/>
              <a:gd name="connsiteY241" fmla="*/ 1129174 h 1139345"/>
              <a:gd name="connsiteX242" fmla="*/ 591128 w 1126166"/>
              <a:gd name="connsiteY242" fmla="*/ 1134532 h 1139345"/>
              <a:gd name="connsiteX243" fmla="*/ 535056 w 1126166"/>
              <a:gd name="connsiteY243" fmla="*/ 1134532 h 1139345"/>
              <a:gd name="connsiteX244" fmla="*/ 530072 w 1126166"/>
              <a:gd name="connsiteY244" fmla="*/ 1129050 h 1139345"/>
              <a:gd name="connsiteX245" fmla="*/ 534932 w 1126166"/>
              <a:gd name="connsiteY245" fmla="*/ 1124190 h 1139345"/>
              <a:gd name="connsiteX246" fmla="*/ 552999 w 1126166"/>
              <a:gd name="connsiteY246" fmla="*/ 1119704 h 1139345"/>
              <a:gd name="connsiteX247" fmla="*/ 552999 w 1126166"/>
              <a:gd name="connsiteY247" fmla="*/ 961829 h 1139345"/>
              <a:gd name="connsiteX248" fmla="*/ 472753 w 1126166"/>
              <a:gd name="connsiteY248" fmla="*/ 951487 h 1139345"/>
              <a:gd name="connsiteX249" fmla="*/ 456929 w 1126166"/>
              <a:gd name="connsiteY249" fmla="*/ 1011297 h 1139345"/>
              <a:gd name="connsiteX250" fmla="*/ 470760 w 1126166"/>
              <a:gd name="connsiteY250" fmla="*/ 1018774 h 1139345"/>
              <a:gd name="connsiteX251" fmla="*/ 489201 w 1126166"/>
              <a:gd name="connsiteY251" fmla="*/ 1036842 h 1139345"/>
              <a:gd name="connsiteX252" fmla="*/ 482099 w 1126166"/>
              <a:gd name="connsiteY252" fmla="*/ 1062635 h 1139345"/>
              <a:gd name="connsiteX253" fmla="*/ 457801 w 1126166"/>
              <a:gd name="connsiteY253" fmla="*/ 1068990 h 1139345"/>
              <a:gd name="connsiteX254" fmla="*/ 403348 w 1126166"/>
              <a:gd name="connsiteY254" fmla="*/ 1052791 h 1139345"/>
              <a:gd name="connsiteX255" fmla="*/ 391884 w 1126166"/>
              <a:gd name="connsiteY255" fmla="*/ 1041577 h 1139345"/>
              <a:gd name="connsiteX256" fmla="*/ 399984 w 1126166"/>
              <a:gd name="connsiteY256" fmla="*/ 1010425 h 1139345"/>
              <a:gd name="connsiteX257" fmla="*/ 417927 w 1126166"/>
              <a:gd name="connsiteY257" fmla="*/ 1006064 h 1139345"/>
              <a:gd name="connsiteX258" fmla="*/ 437365 w 1126166"/>
              <a:gd name="connsiteY258" fmla="*/ 1005939 h 1139345"/>
              <a:gd name="connsiteX259" fmla="*/ 453190 w 1126166"/>
              <a:gd name="connsiteY259" fmla="*/ 946503 h 1139345"/>
              <a:gd name="connsiteX260" fmla="*/ 375935 w 1126166"/>
              <a:gd name="connsiteY260" fmla="*/ 914604 h 1139345"/>
              <a:gd name="connsiteX261" fmla="*/ 297185 w 1126166"/>
              <a:gd name="connsiteY261" fmla="*/ 1051047 h 1139345"/>
              <a:gd name="connsiteX262" fmla="*/ 310517 w 1126166"/>
              <a:gd name="connsiteY262" fmla="*/ 1065251 h 1139345"/>
              <a:gd name="connsiteX263" fmla="*/ 311763 w 1126166"/>
              <a:gd name="connsiteY263" fmla="*/ 1071357 h 1139345"/>
              <a:gd name="connsiteX264" fmla="*/ 305907 w 1126166"/>
              <a:gd name="connsiteY264" fmla="*/ 1073476 h 1139345"/>
              <a:gd name="connsiteX265" fmla="*/ 292699 w 1126166"/>
              <a:gd name="connsiteY265" fmla="*/ 1070485 h 1139345"/>
              <a:gd name="connsiteX266" fmla="*/ 257809 w 1126166"/>
              <a:gd name="connsiteY266" fmla="*/ 1047308 h 1139345"/>
              <a:gd name="connsiteX267" fmla="*/ 254569 w 1126166"/>
              <a:gd name="connsiteY267" fmla="*/ 1038462 h 1139345"/>
              <a:gd name="connsiteX268" fmla="*/ 263665 w 1126166"/>
              <a:gd name="connsiteY268" fmla="*/ 1036842 h 1139345"/>
              <a:gd name="connsiteX269" fmla="*/ 279491 w 1126166"/>
              <a:gd name="connsiteY269" fmla="*/ 1041078 h 1139345"/>
              <a:gd name="connsiteX270" fmla="*/ 358739 w 1126166"/>
              <a:gd name="connsiteY270" fmla="*/ 903887 h 1139345"/>
              <a:gd name="connsiteX271" fmla="*/ 306281 w 1126166"/>
              <a:gd name="connsiteY271" fmla="*/ 865384 h 1139345"/>
              <a:gd name="connsiteX272" fmla="*/ 264288 w 1126166"/>
              <a:gd name="connsiteY272" fmla="*/ 911115 h 1139345"/>
              <a:gd name="connsiteX273" fmla="*/ 276874 w 1126166"/>
              <a:gd name="connsiteY273" fmla="*/ 932921 h 1139345"/>
              <a:gd name="connsiteX274" fmla="*/ 280363 w 1126166"/>
              <a:gd name="connsiteY274" fmla="*/ 952733 h 1139345"/>
              <a:gd name="connsiteX275" fmla="*/ 264787 w 1126166"/>
              <a:gd name="connsiteY275" fmla="*/ 968433 h 1139345"/>
              <a:gd name="connsiteX276" fmla="*/ 248837 w 1126166"/>
              <a:gd name="connsiteY276" fmla="*/ 967062 h 1139345"/>
              <a:gd name="connsiteX277" fmla="*/ 192890 w 1126166"/>
              <a:gd name="connsiteY277" fmla="*/ 910990 h 1139345"/>
              <a:gd name="connsiteX278" fmla="*/ 217562 w 1126166"/>
              <a:gd name="connsiteY278" fmla="*/ 884823 h 1139345"/>
              <a:gd name="connsiteX279" fmla="*/ 250084 w 1126166"/>
              <a:gd name="connsiteY279" fmla="*/ 896536 h 1139345"/>
              <a:gd name="connsiteX280" fmla="*/ 291203 w 1126166"/>
              <a:gd name="connsiteY280" fmla="*/ 851678 h 1139345"/>
              <a:gd name="connsiteX281" fmla="*/ 248214 w 1126166"/>
              <a:gd name="connsiteY281" fmla="*/ 802708 h 1139345"/>
              <a:gd name="connsiteX282" fmla="*/ 118500 w 1126166"/>
              <a:gd name="connsiteY282" fmla="*/ 893545 h 1139345"/>
              <a:gd name="connsiteX283" fmla="*/ 124357 w 1126166"/>
              <a:gd name="connsiteY283" fmla="*/ 910616 h 1139345"/>
              <a:gd name="connsiteX284" fmla="*/ 123235 w 1126166"/>
              <a:gd name="connsiteY284" fmla="*/ 918217 h 1139345"/>
              <a:gd name="connsiteX285" fmla="*/ 115261 w 1126166"/>
              <a:gd name="connsiteY285" fmla="*/ 916598 h 1139345"/>
              <a:gd name="connsiteX286" fmla="*/ 83735 w 1126166"/>
              <a:gd name="connsiteY286" fmla="*/ 870992 h 1139345"/>
              <a:gd name="connsiteX287" fmla="*/ 85231 w 1126166"/>
              <a:gd name="connsiteY287" fmla="*/ 864388 h 1139345"/>
              <a:gd name="connsiteX288" fmla="*/ 91960 w 1126166"/>
              <a:gd name="connsiteY288" fmla="*/ 865135 h 1139345"/>
              <a:gd name="connsiteX289" fmla="*/ 106787 w 1126166"/>
              <a:gd name="connsiteY289" fmla="*/ 876973 h 1139345"/>
              <a:gd name="connsiteX290" fmla="*/ 236501 w 1126166"/>
              <a:gd name="connsiteY290" fmla="*/ 786136 h 1139345"/>
              <a:gd name="connsiteX291" fmla="*/ 205226 w 1126166"/>
              <a:gd name="connsiteY291" fmla="*/ 729191 h 1139345"/>
              <a:gd name="connsiteX292" fmla="*/ 148904 w 1126166"/>
              <a:gd name="connsiteY292" fmla="*/ 752492 h 1139345"/>
              <a:gd name="connsiteX293" fmla="*/ 149278 w 1126166"/>
              <a:gd name="connsiteY293" fmla="*/ 785886 h 1139345"/>
              <a:gd name="connsiteX294" fmla="*/ 114762 w 1126166"/>
              <a:gd name="connsiteY294" fmla="*/ 800714 h 1139345"/>
              <a:gd name="connsiteX295" fmla="*/ 83611 w 1126166"/>
              <a:gd name="connsiteY295" fmla="*/ 748754 h 1139345"/>
              <a:gd name="connsiteX296" fmla="*/ 83735 w 1126166"/>
              <a:gd name="connsiteY296" fmla="*/ 721091 h 1139345"/>
              <a:gd name="connsiteX297" fmla="*/ 114513 w 1126166"/>
              <a:gd name="connsiteY297" fmla="*/ 708133 h 1139345"/>
              <a:gd name="connsiteX298" fmla="*/ 135322 w 1126166"/>
              <a:gd name="connsiteY298" fmla="*/ 728319 h 1139345"/>
              <a:gd name="connsiteX299" fmla="*/ 139434 w 1126166"/>
              <a:gd name="connsiteY299" fmla="*/ 734673 h 1139345"/>
              <a:gd name="connsiteX300" fmla="*/ 197500 w 1126166"/>
              <a:gd name="connsiteY300" fmla="*/ 710625 h 1139345"/>
              <a:gd name="connsiteX301" fmla="*/ 179183 w 1126166"/>
              <a:gd name="connsiteY301" fmla="*/ 648073 h 1139345"/>
              <a:gd name="connsiteX302" fmla="*/ 23177 w 1126166"/>
              <a:gd name="connsiteY302" fmla="*/ 675611 h 1139345"/>
              <a:gd name="connsiteX303" fmla="*/ 21059 w 1126166"/>
              <a:gd name="connsiteY303" fmla="*/ 694800 h 1139345"/>
              <a:gd name="connsiteX304" fmla="*/ 17196 w 1126166"/>
              <a:gd name="connsiteY304" fmla="*/ 699660 h 1139345"/>
              <a:gd name="connsiteX305" fmla="*/ 11215 w 1126166"/>
              <a:gd name="connsiteY305" fmla="*/ 696295 h 1139345"/>
              <a:gd name="connsiteX306" fmla="*/ 1371 w 1126166"/>
              <a:gd name="connsiteY306" fmla="*/ 639973 h 1139345"/>
              <a:gd name="connsiteX307" fmla="*/ 5359 w 1126166"/>
              <a:gd name="connsiteY307" fmla="*/ 635114 h 1139345"/>
              <a:gd name="connsiteX308" fmla="*/ 11215 w 1126166"/>
              <a:gd name="connsiteY308" fmla="*/ 638478 h 1139345"/>
              <a:gd name="connsiteX309" fmla="*/ 19688 w 1126166"/>
              <a:gd name="connsiteY309" fmla="*/ 655549 h 1139345"/>
              <a:gd name="connsiteX310" fmla="*/ 175569 w 1126166"/>
              <a:gd name="connsiteY310" fmla="*/ 628136 h 1139345"/>
              <a:gd name="connsiteX311" fmla="*/ 171333 w 1126166"/>
              <a:gd name="connsiteY311" fmla="*/ 563217 h 1139345"/>
              <a:gd name="connsiteX312" fmla="*/ 108657 w 1126166"/>
              <a:gd name="connsiteY312" fmla="*/ 560475 h 1139345"/>
              <a:gd name="connsiteX313" fmla="*/ 105541 w 1126166"/>
              <a:gd name="connsiteY313" fmla="*/ 572063 h 1139345"/>
              <a:gd name="connsiteX314" fmla="*/ 95573 w 1126166"/>
              <a:gd name="connsiteY314" fmla="*/ 592499 h 1139345"/>
              <a:gd name="connsiteX315" fmla="*/ 59936 w 1126166"/>
              <a:gd name="connsiteY315" fmla="*/ 591253 h 1139345"/>
              <a:gd name="connsiteX316" fmla="*/ 49967 w 1126166"/>
              <a:gd name="connsiteY316" fmla="*/ 556363 h 1139345"/>
              <a:gd name="connsiteX317" fmla="*/ 56945 w 1126166"/>
              <a:gd name="connsiteY317" fmla="*/ 516988 h 1139345"/>
              <a:gd name="connsiteX318" fmla="*/ 65045 w 1126166"/>
              <a:gd name="connsiteY318" fmla="*/ 503780 h 1139345"/>
              <a:gd name="connsiteX319" fmla="*/ 98190 w 1126166"/>
              <a:gd name="connsiteY319" fmla="*/ 505649 h 1139345"/>
              <a:gd name="connsiteX320" fmla="*/ 108158 w 1126166"/>
              <a:gd name="connsiteY320" fmla="*/ 531442 h 1139345"/>
              <a:gd name="connsiteX321" fmla="*/ 109529 w 1126166"/>
              <a:gd name="connsiteY321" fmla="*/ 540040 h 1139345"/>
              <a:gd name="connsiteX322" fmla="*/ 172205 w 1126166"/>
              <a:gd name="connsiteY322" fmla="*/ 542906 h 1139345"/>
              <a:gd name="connsiteX323" fmla="*/ 182174 w 1126166"/>
              <a:gd name="connsiteY323" fmla="*/ 478485 h 1139345"/>
              <a:gd name="connsiteX324" fmla="*/ 29283 w 1126166"/>
              <a:gd name="connsiteY324" fmla="*/ 437490 h 1139345"/>
              <a:gd name="connsiteX325" fmla="*/ 19564 w 1126166"/>
              <a:gd name="connsiteY325" fmla="*/ 453564 h 1139345"/>
              <a:gd name="connsiteX326" fmla="*/ 13583 w 1126166"/>
              <a:gd name="connsiteY326" fmla="*/ 456804 h 1139345"/>
              <a:gd name="connsiteX327" fmla="*/ 9845 w 1126166"/>
              <a:gd name="connsiteY327" fmla="*/ 451321 h 1139345"/>
              <a:gd name="connsiteX328" fmla="*/ 24174 w 1126166"/>
              <a:gd name="connsiteY328" fmla="*/ 396744 h 1139345"/>
              <a:gd name="connsiteX329" fmla="*/ 30778 w 1126166"/>
              <a:gd name="connsiteY329" fmla="*/ 393628 h 1139345"/>
              <a:gd name="connsiteX330" fmla="*/ 34267 w 1126166"/>
              <a:gd name="connsiteY330" fmla="*/ 399485 h 1139345"/>
              <a:gd name="connsiteX331" fmla="*/ 34392 w 1126166"/>
              <a:gd name="connsiteY331" fmla="*/ 417927 h 1139345"/>
              <a:gd name="connsiteX332" fmla="*/ 187532 w 1126166"/>
              <a:gd name="connsiteY332" fmla="*/ 458548 h 1139345"/>
              <a:gd name="connsiteX333" fmla="*/ 211082 w 1126166"/>
              <a:gd name="connsiteY333" fmla="*/ 397865 h 1139345"/>
              <a:gd name="connsiteX334" fmla="*/ 156630 w 1126166"/>
              <a:gd name="connsiteY334" fmla="*/ 369455 h 1139345"/>
              <a:gd name="connsiteX335" fmla="*/ 134948 w 1126166"/>
              <a:gd name="connsiteY335" fmla="*/ 389641 h 1139345"/>
              <a:gd name="connsiteX336" fmla="*/ 117753 w 1126166"/>
              <a:gd name="connsiteY336" fmla="*/ 395996 h 1139345"/>
              <a:gd name="connsiteX337" fmla="*/ 98439 w 1126166"/>
              <a:gd name="connsiteY337" fmla="*/ 375810 h 1139345"/>
              <a:gd name="connsiteX338" fmla="*/ 132331 w 1126166"/>
              <a:gd name="connsiteY338" fmla="*/ 303539 h 1139345"/>
              <a:gd name="connsiteX339" fmla="*/ 159495 w 1126166"/>
              <a:gd name="connsiteY339" fmla="*/ 299053 h 1139345"/>
              <a:gd name="connsiteX340" fmla="*/ 170087 w 1126166"/>
              <a:gd name="connsiteY340" fmla="*/ 325345 h 1139345"/>
              <a:gd name="connsiteX341" fmla="*/ 165601 w 1126166"/>
              <a:gd name="connsiteY341" fmla="*/ 351262 h 1139345"/>
              <a:gd name="connsiteX342" fmla="*/ 220427 w 1126166"/>
              <a:gd name="connsiteY342" fmla="*/ 379922 h 1139345"/>
              <a:gd name="connsiteX343" fmla="*/ 256687 w 1126166"/>
              <a:gd name="connsiteY343" fmla="*/ 325718 h 1139345"/>
              <a:gd name="connsiteX344" fmla="*/ 135322 w 1126166"/>
              <a:gd name="connsiteY344" fmla="*/ 223916 h 1139345"/>
              <a:gd name="connsiteX345" fmla="*/ 121242 w 1126166"/>
              <a:gd name="connsiteY345" fmla="*/ 233760 h 1139345"/>
              <a:gd name="connsiteX346" fmla="*/ 112519 w 1126166"/>
              <a:gd name="connsiteY346" fmla="*/ 234881 h 1139345"/>
              <a:gd name="connsiteX347" fmla="*/ 112270 w 1126166"/>
              <a:gd name="connsiteY347" fmla="*/ 226657 h 1139345"/>
              <a:gd name="connsiteX348" fmla="*/ 147284 w 1126166"/>
              <a:gd name="connsiteY348" fmla="*/ 185164 h 1139345"/>
              <a:gd name="connsiteX349" fmla="*/ 155383 w 1126166"/>
              <a:gd name="connsiteY349" fmla="*/ 184292 h 1139345"/>
              <a:gd name="connsiteX350" fmla="*/ 155508 w 1126166"/>
              <a:gd name="connsiteY350" fmla="*/ 192391 h 1139345"/>
              <a:gd name="connsiteX351" fmla="*/ 148281 w 1126166"/>
              <a:gd name="connsiteY351" fmla="*/ 208340 h 1139345"/>
              <a:gd name="connsiteX352" fmla="*/ 269647 w 1126166"/>
              <a:gd name="connsiteY352" fmla="*/ 310143 h 1139345"/>
              <a:gd name="connsiteX353" fmla="*/ 316623 w 1126166"/>
              <a:gd name="connsiteY353" fmla="*/ 265160 h 1139345"/>
              <a:gd name="connsiteX354" fmla="*/ 278992 w 1126166"/>
              <a:gd name="connsiteY354" fmla="*/ 216066 h 1139345"/>
              <a:gd name="connsiteX355" fmla="*/ 254694 w 1126166"/>
              <a:gd name="connsiteY355" fmla="*/ 224788 h 1139345"/>
              <a:gd name="connsiteX356" fmla="*/ 237997 w 1126166"/>
              <a:gd name="connsiteY356" fmla="*/ 225536 h 1139345"/>
              <a:gd name="connsiteX357" fmla="*/ 222172 w 1126166"/>
              <a:gd name="connsiteY357" fmla="*/ 204602 h 1139345"/>
              <a:gd name="connsiteX358" fmla="*/ 233386 w 1126166"/>
              <a:gd name="connsiteY358" fmla="*/ 179307 h 1139345"/>
              <a:gd name="connsiteX359" fmla="*/ 290082 w 1126166"/>
              <a:gd name="connsiteY359" fmla="*/ 145788 h 1139345"/>
              <a:gd name="connsiteX360" fmla="*/ 312511 w 1126166"/>
              <a:gd name="connsiteY360" fmla="*/ 175694 h 1139345"/>
              <a:gd name="connsiteX361" fmla="*/ 295565 w 1126166"/>
              <a:gd name="connsiteY361" fmla="*/ 204353 h 1139345"/>
              <a:gd name="connsiteX362" fmla="*/ 332572 w 1126166"/>
              <a:gd name="connsiteY362" fmla="*/ 252700 h 1139345"/>
              <a:gd name="connsiteX363" fmla="*/ 388146 w 1126166"/>
              <a:gd name="connsiteY363" fmla="*/ 218807 h 1139345"/>
              <a:gd name="connsiteX364" fmla="*/ 321233 w 1126166"/>
              <a:gd name="connsiteY364" fmla="*/ 75386 h 1139345"/>
              <a:gd name="connsiteX365" fmla="*/ 303165 w 1126166"/>
              <a:gd name="connsiteY365" fmla="*/ 78502 h 1139345"/>
              <a:gd name="connsiteX366" fmla="*/ 296437 w 1126166"/>
              <a:gd name="connsiteY366" fmla="*/ 75760 h 1139345"/>
              <a:gd name="connsiteX367" fmla="*/ 298680 w 1126166"/>
              <a:gd name="connsiteY367" fmla="*/ 68782 h 1139345"/>
              <a:gd name="connsiteX368" fmla="*/ 340921 w 1126166"/>
              <a:gd name="connsiteY368" fmla="*/ 46353 h 1139345"/>
              <a:gd name="connsiteX369" fmla="*/ 350765 w 1126166"/>
              <a:gd name="connsiteY369" fmla="*/ 45232 h 1139345"/>
              <a:gd name="connsiteX370" fmla="*/ 354503 w 1126166"/>
              <a:gd name="connsiteY370" fmla="*/ 53456 h 1139345"/>
              <a:gd name="connsiteX371" fmla="*/ 339675 w 1126166"/>
              <a:gd name="connsiteY371" fmla="*/ 67038 h 1139345"/>
              <a:gd name="connsiteX372" fmla="*/ 406463 w 1126166"/>
              <a:gd name="connsiteY372" fmla="*/ 210209 h 1139345"/>
              <a:gd name="connsiteX373" fmla="*/ 468143 w 1126166"/>
              <a:gd name="connsiteY373" fmla="*/ 189275 h 1139345"/>
              <a:gd name="connsiteX374" fmla="*/ 454810 w 1126166"/>
              <a:gd name="connsiteY374" fmla="*/ 129341 h 1139345"/>
              <a:gd name="connsiteX375" fmla="*/ 426774 w 1126166"/>
              <a:gd name="connsiteY375" fmla="*/ 126225 h 1139345"/>
              <a:gd name="connsiteX376" fmla="*/ 421416 w 1126166"/>
              <a:gd name="connsiteY376" fmla="*/ 124605 h 1139345"/>
              <a:gd name="connsiteX377" fmla="*/ 413316 w 1126166"/>
              <a:gd name="connsiteY377" fmla="*/ 87971 h 1139345"/>
              <a:gd name="connsiteX378" fmla="*/ 456306 w 1126166"/>
              <a:gd name="connsiteY378" fmla="*/ 67411 h 1139345"/>
              <a:gd name="connsiteX379" fmla="*/ 493812 w 1126166"/>
              <a:gd name="connsiteY379" fmla="*/ 69530 h 1139345"/>
              <a:gd name="connsiteX380" fmla="*/ 502036 w 1126166"/>
              <a:gd name="connsiteY380" fmla="*/ 106912 h 1139345"/>
              <a:gd name="connsiteX381" fmla="*/ 474747 w 1126166"/>
              <a:gd name="connsiteY381" fmla="*/ 125353 h 1139345"/>
              <a:gd name="connsiteX382" fmla="*/ 487955 w 1126166"/>
              <a:gd name="connsiteY382" fmla="*/ 184790 h 1139345"/>
              <a:gd name="connsiteX383" fmla="*/ 552501 w 1126166"/>
              <a:gd name="connsiteY383" fmla="*/ 177812 h 1139345"/>
              <a:gd name="connsiteX384" fmla="*/ 552501 w 1126166"/>
              <a:gd name="connsiteY384" fmla="*/ 19438 h 1139345"/>
              <a:gd name="connsiteX385" fmla="*/ 534807 w 1126166"/>
              <a:gd name="connsiteY385" fmla="*/ 14454 h 1139345"/>
              <a:gd name="connsiteX386" fmla="*/ 529822 w 1126166"/>
              <a:gd name="connsiteY386" fmla="*/ 8972 h 1139345"/>
              <a:gd name="connsiteX387" fmla="*/ 534682 w 1126166"/>
              <a:gd name="connsiteY387" fmla="*/ 4237 h 1139345"/>
              <a:gd name="connsiteX388" fmla="*/ 560600 w 1126166"/>
              <a:gd name="connsiteY388" fmla="*/ 0 h 11393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1126166" h="1139345">
                <a:moveTo>
                  <a:pt x="547641" y="853297"/>
                </a:moveTo>
                <a:cubicBezTo>
                  <a:pt x="552251" y="853297"/>
                  <a:pt x="555740" y="856911"/>
                  <a:pt x="555865" y="861521"/>
                </a:cubicBezTo>
                <a:cubicBezTo>
                  <a:pt x="555865" y="866256"/>
                  <a:pt x="552625" y="869869"/>
                  <a:pt x="547890" y="869994"/>
                </a:cubicBezTo>
                <a:cubicBezTo>
                  <a:pt x="542906" y="870119"/>
                  <a:pt x="539168" y="866505"/>
                  <a:pt x="539292" y="861521"/>
                </a:cubicBezTo>
                <a:cubicBezTo>
                  <a:pt x="539417" y="856786"/>
                  <a:pt x="542906" y="853297"/>
                  <a:pt x="547641" y="853297"/>
                </a:cubicBezTo>
                <a:close/>
                <a:moveTo>
                  <a:pt x="742649" y="809062"/>
                </a:moveTo>
                <a:cubicBezTo>
                  <a:pt x="756979" y="809062"/>
                  <a:pt x="768691" y="820650"/>
                  <a:pt x="768816" y="835105"/>
                </a:cubicBezTo>
                <a:cubicBezTo>
                  <a:pt x="768941" y="849933"/>
                  <a:pt x="757477" y="861521"/>
                  <a:pt x="742774" y="861645"/>
                </a:cubicBezTo>
                <a:cubicBezTo>
                  <a:pt x="727821" y="861770"/>
                  <a:pt x="716357" y="850431"/>
                  <a:pt x="716357" y="835478"/>
                </a:cubicBezTo>
                <a:cubicBezTo>
                  <a:pt x="716357" y="820650"/>
                  <a:pt x="727945" y="809062"/>
                  <a:pt x="742649" y="809062"/>
                </a:cubicBezTo>
                <a:close/>
                <a:moveTo>
                  <a:pt x="398987" y="792988"/>
                </a:moveTo>
                <a:cubicBezTo>
                  <a:pt x="415310" y="792988"/>
                  <a:pt x="428768" y="806445"/>
                  <a:pt x="428893" y="823018"/>
                </a:cubicBezTo>
                <a:cubicBezTo>
                  <a:pt x="428893" y="839964"/>
                  <a:pt x="415933" y="852923"/>
                  <a:pt x="399112" y="852923"/>
                </a:cubicBezTo>
                <a:cubicBezTo>
                  <a:pt x="382415" y="852923"/>
                  <a:pt x="368957" y="839715"/>
                  <a:pt x="368957" y="823142"/>
                </a:cubicBezTo>
                <a:cubicBezTo>
                  <a:pt x="368957" y="806819"/>
                  <a:pt x="382539" y="792988"/>
                  <a:pt x="398987" y="792988"/>
                </a:cubicBezTo>
                <a:close/>
                <a:moveTo>
                  <a:pt x="631251" y="750249"/>
                </a:moveTo>
                <a:cubicBezTo>
                  <a:pt x="640471" y="750373"/>
                  <a:pt x="647823" y="757725"/>
                  <a:pt x="647823" y="766821"/>
                </a:cubicBezTo>
                <a:cubicBezTo>
                  <a:pt x="647948" y="776042"/>
                  <a:pt x="640098" y="783892"/>
                  <a:pt x="630877" y="783892"/>
                </a:cubicBezTo>
                <a:cubicBezTo>
                  <a:pt x="621407" y="783892"/>
                  <a:pt x="614055" y="776291"/>
                  <a:pt x="614180" y="766821"/>
                </a:cubicBezTo>
                <a:cubicBezTo>
                  <a:pt x="614180" y="757226"/>
                  <a:pt x="621532" y="750124"/>
                  <a:pt x="631251" y="750249"/>
                </a:cubicBezTo>
                <a:close/>
                <a:moveTo>
                  <a:pt x="295690" y="715110"/>
                </a:moveTo>
                <a:cubicBezTo>
                  <a:pt x="300425" y="715110"/>
                  <a:pt x="304039" y="718474"/>
                  <a:pt x="304163" y="723209"/>
                </a:cubicBezTo>
                <a:cubicBezTo>
                  <a:pt x="304287" y="728069"/>
                  <a:pt x="301048" y="731557"/>
                  <a:pt x="296313" y="731807"/>
                </a:cubicBezTo>
                <a:cubicBezTo>
                  <a:pt x="291328" y="732056"/>
                  <a:pt x="287590" y="728567"/>
                  <a:pt x="287590" y="723459"/>
                </a:cubicBezTo>
                <a:cubicBezTo>
                  <a:pt x="287590" y="718724"/>
                  <a:pt x="291079" y="715234"/>
                  <a:pt x="295690" y="715110"/>
                </a:cubicBezTo>
                <a:close/>
                <a:moveTo>
                  <a:pt x="824514" y="672744"/>
                </a:moveTo>
                <a:cubicBezTo>
                  <a:pt x="839467" y="672495"/>
                  <a:pt x="851180" y="683959"/>
                  <a:pt x="851180" y="698786"/>
                </a:cubicBezTo>
                <a:cubicBezTo>
                  <a:pt x="851304" y="713490"/>
                  <a:pt x="839591" y="725452"/>
                  <a:pt x="825012" y="725452"/>
                </a:cubicBezTo>
                <a:cubicBezTo>
                  <a:pt x="810808" y="725452"/>
                  <a:pt x="798845" y="713739"/>
                  <a:pt x="798596" y="699534"/>
                </a:cubicBezTo>
                <a:cubicBezTo>
                  <a:pt x="798472" y="684706"/>
                  <a:pt x="809686" y="672993"/>
                  <a:pt x="824514" y="672744"/>
                </a:cubicBezTo>
                <a:close/>
                <a:moveTo>
                  <a:pt x="504652" y="612684"/>
                </a:moveTo>
                <a:cubicBezTo>
                  <a:pt x="528451" y="612809"/>
                  <a:pt x="547516" y="632123"/>
                  <a:pt x="547640" y="655923"/>
                </a:cubicBezTo>
                <a:cubicBezTo>
                  <a:pt x="547640" y="679598"/>
                  <a:pt x="528326" y="699036"/>
                  <a:pt x="504652" y="699161"/>
                </a:cubicBezTo>
                <a:cubicBezTo>
                  <a:pt x="481226" y="699285"/>
                  <a:pt x="461414" y="679722"/>
                  <a:pt x="461165" y="656172"/>
                </a:cubicBezTo>
                <a:cubicBezTo>
                  <a:pt x="460915" y="632372"/>
                  <a:pt x="480728" y="612560"/>
                  <a:pt x="504652" y="612684"/>
                </a:cubicBezTo>
                <a:close/>
                <a:moveTo>
                  <a:pt x="356870" y="603339"/>
                </a:moveTo>
                <a:cubicBezTo>
                  <a:pt x="371699" y="603215"/>
                  <a:pt x="383536" y="614803"/>
                  <a:pt x="383660" y="629381"/>
                </a:cubicBezTo>
                <a:cubicBezTo>
                  <a:pt x="383785" y="644085"/>
                  <a:pt x="372072" y="655798"/>
                  <a:pt x="357369" y="655798"/>
                </a:cubicBezTo>
                <a:cubicBezTo>
                  <a:pt x="342416" y="655798"/>
                  <a:pt x="331077" y="644459"/>
                  <a:pt x="331077" y="629506"/>
                </a:cubicBezTo>
                <a:cubicBezTo>
                  <a:pt x="331077" y="614927"/>
                  <a:pt x="342416" y="603464"/>
                  <a:pt x="356870" y="603339"/>
                </a:cubicBezTo>
                <a:close/>
                <a:moveTo>
                  <a:pt x="882331" y="561223"/>
                </a:moveTo>
                <a:cubicBezTo>
                  <a:pt x="886941" y="561223"/>
                  <a:pt x="891053" y="565584"/>
                  <a:pt x="890804" y="570070"/>
                </a:cubicBezTo>
                <a:cubicBezTo>
                  <a:pt x="890554" y="574431"/>
                  <a:pt x="886567" y="578294"/>
                  <a:pt x="882206" y="578294"/>
                </a:cubicBezTo>
                <a:cubicBezTo>
                  <a:pt x="877596" y="578294"/>
                  <a:pt x="873484" y="573933"/>
                  <a:pt x="873733" y="569447"/>
                </a:cubicBezTo>
                <a:cubicBezTo>
                  <a:pt x="873982" y="564961"/>
                  <a:pt x="878094" y="561098"/>
                  <a:pt x="882331" y="561223"/>
                </a:cubicBezTo>
                <a:close/>
                <a:moveTo>
                  <a:pt x="692682" y="545646"/>
                </a:moveTo>
                <a:cubicBezTo>
                  <a:pt x="729939" y="545771"/>
                  <a:pt x="759969" y="575926"/>
                  <a:pt x="759969" y="613058"/>
                </a:cubicBezTo>
                <a:cubicBezTo>
                  <a:pt x="759845" y="650066"/>
                  <a:pt x="729441" y="680220"/>
                  <a:pt x="692433" y="680096"/>
                </a:cubicBezTo>
                <a:cubicBezTo>
                  <a:pt x="655176" y="679971"/>
                  <a:pt x="625395" y="650066"/>
                  <a:pt x="625395" y="612684"/>
                </a:cubicBezTo>
                <a:cubicBezTo>
                  <a:pt x="625395" y="575303"/>
                  <a:pt x="655301" y="545522"/>
                  <a:pt x="692682" y="545646"/>
                </a:cubicBezTo>
                <a:close/>
                <a:moveTo>
                  <a:pt x="250083" y="473376"/>
                </a:moveTo>
                <a:cubicBezTo>
                  <a:pt x="259553" y="473127"/>
                  <a:pt x="267030" y="480479"/>
                  <a:pt x="267030" y="490073"/>
                </a:cubicBezTo>
                <a:cubicBezTo>
                  <a:pt x="267030" y="499544"/>
                  <a:pt x="259678" y="507144"/>
                  <a:pt x="250332" y="507144"/>
                </a:cubicBezTo>
                <a:cubicBezTo>
                  <a:pt x="241112" y="507144"/>
                  <a:pt x="233386" y="499169"/>
                  <a:pt x="233511" y="489949"/>
                </a:cubicBezTo>
                <a:cubicBezTo>
                  <a:pt x="233635" y="480853"/>
                  <a:pt x="240987" y="473501"/>
                  <a:pt x="250083" y="473376"/>
                </a:cubicBezTo>
                <a:close/>
                <a:moveTo>
                  <a:pt x="825885" y="442224"/>
                </a:moveTo>
                <a:cubicBezTo>
                  <a:pt x="849186" y="442722"/>
                  <a:pt x="867503" y="461787"/>
                  <a:pt x="867005" y="484839"/>
                </a:cubicBezTo>
                <a:cubicBezTo>
                  <a:pt x="866630" y="508140"/>
                  <a:pt x="847192" y="526582"/>
                  <a:pt x="823767" y="526083"/>
                </a:cubicBezTo>
                <a:cubicBezTo>
                  <a:pt x="801213" y="525585"/>
                  <a:pt x="782522" y="506271"/>
                  <a:pt x="782896" y="483593"/>
                </a:cubicBezTo>
                <a:cubicBezTo>
                  <a:pt x="783394" y="460167"/>
                  <a:pt x="802459" y="441726"/>
                  <a:pt x="825885" y="442224"/>
                </a:cubicBezTo>
                <a:close/>
                <a:moveTo>
                  <a:pt x="374690" y="438486"/>
                </a:moveTo>
                <a:cubicBezTo>
                  <a:pt x="379674" y="438237"/>
                  <a:pt x="383662" y="441975"/>
                  <a:pt x="383662" y="446710"/>
                </a:cubicBezTo>
                <a:cubicBezTo>
                  <a:pt x="383662" y="451445"/>
                  <a:pt x="379674" y="455308"/>
                  <a:pt x="374939" y="455183"/>
                </a:cubicBezTo>
                <a:cubicBezTo>
                  <a:pt x="370453" y="455059"/>
                  <a:pt x="366715" y="451320"/>
                  <a:pt x="366590" y="446959"/>
                </a:cubicBezTo>
                <a:cubicBezTo>
                  <a:pt x="366590" y="442598"/>
                  <a:pt x="370204" y="438735"/>
                  <a:pt x="374690" y="438486"/>
                </a:cubicBezTo>
                <a:close/>
                <a:moveTo>
                  <a:pt x="487955" y="438361"/>
                </a:moveTo>
                <a:cubicBezTo>
                  <a:pt x="497051" y="438486"/>
                  <a:pt x="504528" y="445962"/>
                  <a:pt x="504528" y="455058"/>
                </a:cubicBezTo>
                <a:cubicBezTo>
                  <a:pt x="504652" y="464279"/>
                  <a:pt x="496927" y="472129"/>
                  <a:pt x="487706" y="472129"/>
                </a:cubicBezTo>
                <a:cubicBezTo>
                  <a:pt x="478485" y="472129"/>
                  <a:pt x="470884" y="464528"/>
                  <a:pt x="470884" y="455058"/>
                </a:cubicBezTo>
                <a:cubicBezTo>
                  <a:pt x="470884" y="445588"/>
                  <a:pt x="478485" y="438112"/>
                  <a:pt x="487955" y="438361"/>
                </a:cubicBezTo>
                <a:close/>
                <a:moveTo>
                  <a:pt x="649070" y="411945"/>
                </a:moveTo>
                <a:cubicBezTo>
                  <a:pt x="663649" y="412070"/>
                  <a:pt x="675362" y="424032"/>
                  <a:pt x="675237" y="438735"/>
                </a:cubicBezTo>
                <a:cubicBezTo>
                  <a:pt x="675112" y="452940"/>
                  <a:pt x="663400" y="464778"/>
                  <a:pt x="649070" y="464903"/>
                </a:cubicBezTo>
                <a:cubicBezTo>
                  <a:pt x="634741" y="465027"/>
                  <a:pt x="622778" y="453065"/>
                  <a:pt x="622778" y="438361"/>
                </a:cubicBezTo>
                <a:cubicBezTo>
                  <a:pt x="622778" y="423658"/>
                  <a:pt x="634616" y="411821"/>
                  <a:pt x="649070" y="411945"/>
                </a:cubicBezTo>
                <a:close/>
                <a:moveTo>
                  <a:pt x="734425" y="353630"/>
                </a:moveTo>
                <a:cubicBezTo>
                  <a:pt x="739035" y="353755"/>
                  <a:pt x="742649" y="357618"/>
                  <a:pt x="742524" y="362104"/>
                </a:cubicBezTo>
                <a:cubicBezTo>
                  <a:pt x="742400" y="366714"/>
                  <a:pt x="738163" y="370701"/>
                  <a:pt x="733553" y="370452"/>
                </a:cubicBezTo>
                <a:cubicBezTo>
                  <a:pt x="729191" y="370203"/>
                  <a:pt x="725453" y="366215"/>
                  <a:pt x="725453" y="361854"/>
                </a:cubicBezTo>
                <a:cubicBezTo>
                  <a:pt x="725578" y="357119"/>
                  <a:pt x="729815" y="353256"/>
                  <a:pt x="734425" y="353630"/>
                </a:cubicBezTo>
                <a:close/>
                <a:moveTo>
                  <a:pt x="397991" y="327089"/>
                </a:moveTo>
                <a:cubicBezTo>
                  <a:pt x="421915" y="327462"/>
                  <a:pt x="441727" y="348022"/>
                  <a:pt x="440730" y="371323"/>
                </a:cubicBezTo>
                <a:cubicBezTo>
                  <a:pt x="439858" y="395247"/>
                  <a:pt x="420170" y="414063"/>
                  <a:pt x="396744" y="413439"/>
                </a:cubicBezTo>
                <a:cubicBezTo>
                  <a:pt x="372820" y="412816"/>
                  <a:pt x="353631" y="392880"/>
                  <a:pt x="354254" y="369703"/>
                </a:cubicBezTo>
                <a:cubicBezTo>
                  <a:pt x="355002" y="345779"/>
                  <a:pt x="374565" y="326714"/>
                  <a:pt x="397991" y="327089"/>
                </a:cubicBezTo>
                <a:close/>
                <a:moveTo>
                  <a:pt x="588885" y="225660"/>
                </a:moveTo>
                <a:cubicBezTo>
                  <a:pt x="612187" y="225784"/>
                  <a:pt x="630628" y="244102"/>
                  <a:pt x="630753" y="267403"/>
                </a:cubicBezTo>
                <a:cubicBezTo>
                  <a:pt x="630877" y="290828"/>
                  <a:pt x="612560" y="309395"/>
                  <a:pt x="589259" y="309395"/>
                </a:cubicBezTo>
                <a:cubicBezTo>
                  <a:pt x="565833" y="309519"/>
                  <a:pt x="547143" y="291202"/>
                  <a:pt x="547018" y="268026"/>
                </a:cubicBezTo>
                <a:cubicBezTo>
                  <a:pt x="546893" y="244226"/>
                  <a:pt x="565335" y="225660"/>
                  <a:pt x="588885" y="225660"/>
                </a:cubicBezTo>
                <a:close/>
                <a:moveTo>
                  <a:pt x="564089" y="198123"/>
                </a:moveTo>
                <a:cubicBezTo>
                  <a:pt x="358117" y="197998"/>
                  <a:pt x="191644" y="364097"/>
                  <a:pt x="191644" y="569571"/>
                </a:cubicBezTo>
                <a:cubicBezTo>
                  <a:pt x="191768" y="774921"/>
                  <a:pt x="357618" y="941269"/>
                  <a:pt x="562469" y="941269"/>
                </a:cubicBezTo>
                <a:cubicBezTo>
                  <a:pt x="768816" y="941269"/>
                  <a:pt x="934790" y="775669"/>
                  <a:pt x="934790" y="569820"/>
                </a:cubicBezTo>
                <a:cubicBezTo>
                  <a:pt x="934790" y="364471"/>
                  <a:pt x="769065" y="198247"/>
                  <a:pt x="564089" y="198123"/>
                </a:cubicBezTo>
                <a:close/>
                <a:moveTo>
                  <a:pt x="560600" y="0"/>
                </a:moveTo>
                <a:cubicBezTo>
                  <a:pt x="570569" y="0"/>
                  <a:pt x="580662" y="2243"/>
                  <a:pt x="590506" y="4112"/>
                </a:cubicBezTo>
                <a:cubicBezTo>
                  <a:pt x="592873" y="4610"/>
                  <a:pt x="594617" y="7601"/>
                  <a:pt x="596611" y="9470"/>
                </a:cubicBezTo>
                <a:cubicBezTo>
                  <a:pt x="594617" y="11339"/>
                  <a:pt x="592998" y="14080"/>
                  <a:pt x="590506" y="15077"/>
                </a:cubicBezTo>
                <a:cubicBezTo>
                  <a:pt x="585272" y="17071"/>
                  <a:pt x="579790" y="18193"/>
                  <a:pt x="573933" y="19688"/>
                </a:cubicBezTo>
                <a:cubicBezTo>
                  <a:pt x="573933" y="72147"/>
                  <a:pt x="573933" y="124979"/>
                  <a:pt x="573933" y="177687"/>
                </a:cubicBezTo>
                <a:cubicBezTo>
                  <a:pt x="599975" y="181052"/>
                  <a:pt x="626143" y="184416"/>
                  <a:pt x="653306" y="187905"/>
                </a:cubicBezTo>
                <a:cubicBezTo>
                  <a:pt x="658415" y="168591"/>
                  <a:pt x="663773" y="148530"/>
                  <a:pt x="669256" y="127845"/>
                </a:cubicBezTo>
                <a:cubicBezTo>
                  <a:pt x="667387" y="126973"/>
                  <a:pt x="665393" y="126350"/>
                  <a:pt x="663898" y="125104"/>
                </a:cubicBezTo>
                <a:cubicBezTo>
                  <a:pt x="655798" y="119123"/>
                  <a:pt x="646453" y="114263"/>
                  <a:pt x="639974" y="106912"/>
                </a:cubicBezTo>
                <a:cubicBezTo>
                  <a:pt x="628884" y="94451"/>
                  <a:pt x="632996" y="79623"/>
                  <a:pt x="648820" y="74389"/>
                </a:cubicBezTo>
                <a:cubicBezTo>
                  <a:pt x="658041" y="71399"/>
                  <a:pt x="668384" y="70277"/>
                  <a:pt x="678103" y="70651"/>
                </a:cubicBezTo>
                <a:cubicBezTo>
                  <a:pt x="692308" y="71150"/>
                  <a:pt x="705765" y="75635"/>
                  <a:pt x="717977" y="83237"/>
                </a:cubicBezTo>
                <a:cubicBezTo>
                  <a:pt x="722463" y="86102"/>
                  <a:pt x="726948" y="89467"/>
                  <a:pt x="730562" y="93205"/>
                </a:cubicBezTo>
                <a:cubicBezTo>
                  <a:pt x="745514" y="108656"/>
                  <a:pt x="741153" y="125727"/>
                  <a:pt x="720220" y="131085"/>
                </a:cubicBezTo>
                <a:cubicBezTo>
                  <a:pt x="710625" y="133577"/>
                  <a:pt x="700283" y="133328"/>
                  <a:pt x="688570" y="134574"/>
                </a:cubicBezTo>
                <a:cubicBezTo>
                  <a:pt x="683710" y="152891"/>
                  <a:pt x="678352" y="173202"/>
                  <a:pt x="672745" y="193886"/>
                </a:cubicBezTo>
                <a:cubicBezTo>
                  <a:pt x="685704" y="198621"/>
                  <a:pt x="698787" y="202982"/>
                  <a:pt x="711497" y="208216"/>
                </a:cubicBezTo>
                <a:cubicBezTo>
                  <a:pt x="724331" y="213449"/>
                  <a:pt x="736792" y="219680"/>
                  <a:pt x="750000" y="225660"/>
                </a:cubicBezTo>
                <a:cubicBezTo>
                  <a:pt x="776292" y="180179"/>
                  <a:pt x="802833" y="134325"/>
                  <a:pt x="828626" y="89591"/>
                </a:cubicBezTo>
                <a:cubicBezTo>
                  <a:pt x="824390" y="84732"/>
                  <a:pt x="820278" y="80495"/>
                  <a:pt x="816664" y="75635"/>
                </a:cubicBezTo>
                <a:cubicBezTo>
                  <a:pt x="815169" y="73642"/>
                  <a:pt x="815044" y="70776"/>
                  <a:pt x="814297" y="68409"/>
                </a:cubicBezTo>
                <a:cubicBezTo>
                  <a:pt x="816664" y="67661"/>
                  <a:pt x="819281" y="65916"/>
                  <a:pt x="821524" y="66290"/>
                </a:cubicBezTo>
                <a:cubicBezTo>
                  <a:pt x="841211" y="69654"/>
                  <a:pt x="857535" y="79374"/>
                  <a:pt x="870494" y="94576"/>
                </a:cubicBezTo>
                <a:cubicBezTo>
                  <a:pt x="871864" y="96196"/>
                  <a:pt x="872487" y="99809"/>
                  <a:pt x="871615" y="101304"/>
                </a:cubicBezTo>
                <a:cubicBezTo>
                  <a:pt x="870618" y="102799"/>
                  <a:pt x="867129" y="103672"/>
                  <a:pt x="865011" y="103298"/>
                </a:cubicBezTo>
                <a:cubicBezTo>
                  <a:pt x="859155" y="102176"/>
                  <a:pt x="853423" y="100307"/>
                  <a:pt x="846943" y="98563"/>
                </a:cubicBezTo>
                <a:cubicBezTo>
                  <a:pt x="820652" y="144169"/>
                  <a:pt x="794111" y="190023"/>
                  <a:pt x="767819" y="235504"/>
                </a:cubicBezTo>
                <a:cubicBezTo>
                  <a:pt x="785264" y="248339"/>
                  <a:pt x="802459" y="260924"/>
                  <a:pt x="820402" y="274007"/>
                </a:cubicBezTo>
                <a:cubicBezTo>
                  <a:pt x="834109" y="259179"/>
                  <a:pt x="848314" y="243604"/>
                  <a:pt x="862145" y="228526"/>
                </a:cubicBezTo>
                <a:cubicBezTo>
                  <a:pt x="857659" y="220925"/>
                  <a:pt x="852800" y="214197"/>
                  <a:pt x="849684" y="206596"/>
                </a:cubicBezTo>
                <a:cubicBezTo>
                  <a:pt x="847317" y="200864"/>
                  <a:pt x="846196" y="194260"/>
                  <a:pt x="846071" y="187905"/>
                </a:cubicBezTo>
                <a:cubicBezTo>
                  <a:pt x="845946" y="178310"/>
                  <a:pt x="852800" y="171457"/>
                  <a:pt x="862394" y="170959"/>
                </a:cubicBezTo>
                <a:cubicBezTo>
                  <a:pt x="867254" y="170709"/>
                  <a:pt x="872612" y="170709"/>
                  <a:pt x="877098" y="172205"/>
                </a:cubicBezTo>
                <a:cubicBezTo>
                  <a:pt x="905134" y="181550"/>
                  <a:pt x="925320" y="199493"/>
                  <a:pt x="933544" y="228526"/>
                </a:cubicBezTo>
                <a:cubicBezTo>
                  <a:pt x="938528" y="246345"/>
                  <a:pt x="926441" y="258556"/>
                  <a:pt x="908124" y="254943"/>
                </a:cubicBezTo>
                <a:cubicBezTo>
                  <a:pt x="902642" y="253821"/>
                  <a:pt x="897284" y="252077"/>
                  <a:pt x="892175" y="249834"/>
                </a:cubicBezTo>
                <a:cubicBezTo>
                  <a:pt x="887315" y="247716"/>
                  <a:pt x="882705" y="244725"/>
                  <a:pt x="877471" y="241610"/>
                </a:cubicBezTo>
                <a:cubicBezTo>
                  <a:pt x="863391" y="256936"/>
                  <a:pt x="849186" y="272512"/>
                  <a:pt x="835355" y="287589"/>
                </a:cubicBezTo>
                <a:cubicBezTo>
                  <a:pt x="849809" y="304037"/>
                  <a:pt x="863890" y="319987"/>
                  <a:pt x="878344" y="336435"/>
                </a:cubicBezTo>
                <a:cubicBezTo>
                  <a:pt x="921208" y="306405"/>
                  <a:pt x="964446" y="276126"/>
                  <a:pt x="1008058" y="245597"/>
                </a:cubicBezTo>
                <a:cubicBezTo>
                  <a:pt x="1006064" y="240489"/>
                  <a:pt x="1003572" y="235753"/>
                  <a:pt x="1002326" y="230645"/>
                </a:cubicBezTo>
                <a:cubicBezTo>
                  <a:pt x="1001578" y="227779"/>
                  <a:pt x="1002700" y="224290"/>
                  <a:pt x="1002949" y="221175"/>
                </a:cubicBezTo>
                <a:cubicBezTo>
                  <a:pt x="1006189" y="221922"/>
                  <a:pt x="1010176" y="221798"/>
                  <a:pt x="1012544" y="223667"/>
                </a:cubicBezTo>
                <a:cubicBezTo>
                  <a:pt x="1026749" y="234881"/>
                  <a:pt x="1036842" y="249086"/>
                  <a:pt x="1042075" y="266406"/>
                </a:cubicBezTo>
                <a:cubicBezTo>
                  <a:pt x="1042823" y="269023"/>
                  <a:pt x="1041701" y="272263"/>
                  <a:pt x="1041452" y="275129"/>
                </a:cubicBezTo>
                <a:cubicBezTo>
                  <a:pt x="1038462" y="274506"/>
                  <a:pt x="1034848" y="274506"/>
                  <a:pt x="1032356" y="272886"/>
                </a:cubicBezTo>
                <a:cubicBezTo>
                  <a:pt x="1027870" y="269896"/>
                  <a:pt x="1024132" y="266033"/>
                  <a:pt x="1019771" y="262170"/>
                </a:cubicBezTo>
                <a:cubicBezTo>
                  <a:pt x="976533" y="292449"/>
                  <a:pt x="933045" y="322853"/>
                  <a:pt x="890057" y="353007"/>
                </a:cubicBezTo>
                <a:cubicBezTo>
                  <a:pt x="900523" y="372072"/>
                  <a:pt x="910741" y="390762"/>
                  <a:pt x="921457" y="410076"/>
                </a:cubicBezTo>
                <a:cubicBezTo>
                  <a:pt x="940273" y="402351"/>
                  <a:pt x="959711" y="394252"/>
                  <a:pt x="977530" y="386900"/>
                </a:cubicBezTo>
                <a:cubicBezTo>
                  <a:pt x="977281" y="375062"/>
                  <a:pt x="975910" y="363973"/>
                  <a:pt x="977156" y="353381"/>
                </a:cubicBezTo>
                <a:cubicBezTo>
                  <a:pt x="979399" y="334441"/>
                  <a:pt x="994975" y="327588"/>
                  <a:pt x="1010799" y="338304"/>
                </a:cubicBezTo>
                <a:cubicBezTo>
                  <a:pt x="1029241" y="350764"/>
                  <a:pt x="1038711" y="369331"/>
                  <a:pt x="1042698" y="390513"/>
                </a:cubicBezTo>
                <a:cubicBezTo>
                  <a:pt x="1044443" y="399610"/>
                  <a:pt x="1044318" y="409703"/>
                  <a:pt x="1042573" y="418799"/>
                </a:cubicBezTo>
                <a:cubicBezTo>
                  <a:pt x="1039458" y="434375"/>
                  <a:pt x="1026126" y="439608"/>
                  <a:pt x="1011921" y="432132"/>
                </a:cubicBezTo>
                <a:cubicBezTo>
                  <a:pt x="1003821" y="427770"/>
                  <a:pt x="997467" y="421042"/>
                  <a:pt x="986875" y="405092"/>
                </a:cubicBezTo>
                <a:cubicBezTo>
                  <a:pt x="967561" y="413067"/>
                  <a:pt x="948123" y="421166"/>
                  <a:pt x="929183" y="429016"/>
                </a:cubicBezTo>
                <a:cubicBezTo>
                  <a:pt x="935288" y="449826"/>
                  <a:pt x="941145" y="470261"/>
                  <a:pt x="947375" y="491568"/>
                </a:cubicBezTo>
                <a:cubicBezTo>
                  <a:pt x="998962" y="482472"/>
                  <a:pt x="1051171" y="473251"/>
                  <a:pt x="1103381" y="464030"/>
                </a:cubicBezTo>
                <a:cubicBezTo>
                  <a:pt x="1103755" y="458174"/>
                  <a:pt x="1103505" y="452567"/>
                  <a:pt x="1104502" y="447084"/>
                </a:cubicBezTo>
                <a:cubicBezTo>
                  <a:pt x="1105001" y="444468"/>
                  <a:pt x="1107493" y="442100"/>
                  <a:pt x="1109113" y="439733"/>
                </a:cubicBezTo>
                <a:cubicBezTo>
                  <a:pt x="1111480" y="441477"/>
                  <a:pt x="1114720" y="442848"/>
                  <a:pt x="1115966" y="445215"/>
                </a:cubicBezTo>
                <a:cubicBezTo>
                  <a:pt x="1124564" y="461788"/>
                  <a:pt x="1128177" y="479481"/>
                  <a:pt x="1125062" y="498172"/>
                </a:cubicBezTo>
                <a:cubicBezTo>
                  <a:pt x="1124689" y="500665"/>
                  <a:pt x="1122196" y="502783"/>
                  <a:pt x="1120701" y="505026"/>
                </a:cubicBezTo>
                <a:cubicBezTo>
                  <a:pt x="1118458" y="503406"/>
                  <a:pt x="1115468" y="502285"/>
                  <a:pt x="1114097" y="500166"/>
                </a:cubicBezTo>
                <a:cubicBezTo>
                  <a:pt x="1111231" y="495182"/>
                  <a:pt x="1109113" y="489824"/>
                  <a:pt x="1106621" y="484217"/>
                </a:cubicBezTo>
                <a:cubicBezTo>
                  <a:pt x="1054785" y="493313"/>
                  <a:pt x="1002825" y="502533"/>
                  <a:pt x="950864" y="511630"/>
                </a:cubicBezTo>
                <a:cubicBezTo>
                  <a:pt x="952235" y="533311"/>
                  <a:pt x="953730" y="554743"/>
                  <a:pt x="955101" y="576674"/>
                </a:cubicBezTo>
                <a:cubicBezTo>
                  <a:pt x="975536" y="577546"/>
                  <a:pt x="996220" y="578543"/>
                  <a:pt x="1017279" y="579415"/>
                </a:cubicBezTo>
                <a:cubicBezTo>
                  <a:pt x="1018774" y="574306"/>
                  <a:pt x="1019646" y="568948"/>
                  <a:pt x="1021764" y="564213"/>
                </a:cubicBezTo>
                <a:cubicBezTo>
                  <a:pt x="1024755" y="557609"/>
                  <a:pt x="1027745" y="550881"/>
                  <a:pt x="1032231" y="545398"/>
                </a:cubicBezTo>
                <a:cubicBezTo>
                  <a:pt x="1041951" y="533560"/>
                  <a:pt x="1055782" y="534433"/>
                  <a:pt x="1064753" y="546768"/>
                </a:cubicBezTo>
                <a:cubicBezTo>
                  <a:pt x="1073600" y="558855"/>
                  <a:pt x="1075968" y="572936"/>
                  <a:pt x="1076093" y="587390"/>
                </a:cubicBezTo>
                <a:cubicBezTo>
                  <a:pt x="1076217" y="600723"/>
                  <a:pt x="1073974" y="613806"/>
                  <a:pt x="1067744" y="625893"/>
                </a:cubicBezTo>
                <a:cubicBezTo>
                  <a:pt x="1065875" y="629507"/>
                  <a:pt x="1063632" y="633120"/>
                  <a:pt x="1060891" y="636235"/>
                </a:cubicBezTo>
                <a:cubicBezTo>
                  <a:pt x="1050673" y="648073"/>
                  <a:pt x="1036343" y="647948"/>
                  <a:pt x="1028119" y="634615"/>
                </a:cubicBezTo>
                <a:cubicBezTo>
                  <a:pt x="1023260" y="626765"/>
                  <a:pt x="1021017" y="617171"/>
                  <a:pt x="1017902" y="608323"/>
                </a:cubicBezTo>
                <a:cubicBezTo>
                  <a:pt x="1017029" y="605832"/>
                  <a:pt x="1017029" y="602965"/>
                  <a:pt x="1016531" y="599726"/>
                </a:cubicBezTo>
                <a:cubicBezTo>
                  <a:pt x="995597" y="598729"/>
                  <a:pt x="974788" y="597857"/>
                  <a:pt x="953979" y="596860"/>
                </a:cubicBezTo>
                <a:cubicBezTo>
                  <a:pt x="950739" y="618292"/>
                  <a:pt x="947500" y="639350"/>
                  <a:pt x="944136" y="661157"/>
                </a:cubicBezTo>
                <a:cubicBezTo>
                  <a:pt x="954727" y="664022"/>
                  <a:pt x="965941" y="667137"/>
                  <a:pt x="977281" y="670128"/>
                </a:cubicBezTo>
                <a:cubicBezTo>
                  <a:pt x="1015285" y="680346"/>
                  <a:pt x="1053289" y="690314"/>
                  <a:pt x="1091294" y="700656"/>
                </a:cubicBezTo>
                <a:cubicBezTo>
                  <a:pt x="1096029" y="701902"/>
                  <a:pt x="1098272" y="701653"/>
                  <a:pt x="1100141" y="696669"/>
                </a:cubicBezTo>
                <a:cubicBezTo>
                  <a:pt x="1101637" y="692682"/>
                  <a:pt x="1104129" y="688944"/>
                  <a:pt x="1106870" y="685579"/>
                </a:cubicBezTo>
                <a:cubicBezTo>
                  <a:pt x="1108240" y="683959"/>
                  <a:pt x="1111106" y="682588"/>
                  <a:pt x="1113100" y="682838"/>
                </a:cubicBezTo>
                <a:cubicBezTo>
                  <a:pt x="1114471" y="683087"/>
                  <a:pt x="1116340" y="686326"/>
                  <a:pt x="1116340" y="688071"/>
                </a:cubicBezTo>
                <a:cubicBezTo>
                  <a:pt x="1115966" y="697042"/>
                  <a:pt x="1116091" y="706388"/>
                  <a:pt x="1113973" y="715111"/>
                </a:cubicBezTo>
                <a:cubicBezTo>
                  <a:pt x="1111730" y="724207"/>
                  <a:pt x="1107368" y="732804"/>
                  <a:pt x="1103256" y="741278"/>
                </a:cubicBezTo>
                <a:cubicBezTo>
                  <a:pt x="1102135" y="743645"/>
                  <a:pt x="1098147" y="744642"/>
                  <a:pt x="1095531" y="746386"/>
                </a:cubicBezTo>
                <a:cubicBezTo>
                  <a:pt x="1094285" y="743520"/>
                  <a:pt x="1092167" y="740779"/>
                  <a:pt x="1091793" y="737789"/>
                </a:cubicBezTo>
                <a:cubicBezTo>
                  <a:pt x="1091169" y="732680"/>
                  <a:pt x="1091668" y="727571"/>
                  <a:pt x="1091668" y="721590"/>
                </a:cubicBezTo>
                <a:cubicBezTo>
                  <a:pt x="1041328" y="708133"/>
                  <a:pt x="990239" y="694426"/>
                  <a:pt x="939276" y="680719"/>
                </a:cubicBezTo>
                <a:cubicBezTo>
                  <a:pt x="931426" y="700905"/>
                  <a:pt x="923575" y="720967"/>
                  <a:pt x="915601" y="741402"/>
                </a:cubicBezTo>
                <a:cubicBezTo>
                  <a:pt x="933668" y="750748"/>
                  <a:pt x="952359" y="760592"/>
                  <a:pt x="970427" y="769937"/>
                </a:cubicBezTo>
                <a:cubicBezTo>
                  <a:pt x="976408" y="763831"/>
                  <a:pt x="981766" y="757726"/>
                  <a:pt x="987747" y="752368"/>
                </a:cubicBezTo>
                <a:cubicBezTo>
                  <a:pt x="990862" y="749501"/>
                  <a:pt x="994850" y="747258"/>
                  <a:pt x="998837" y="745514"/>
                </a:cubicBezTo>
                <a:cubicBezTo>
                  <a:pt x="1013416" y="739160"/>
                  <a:pt x="1025627" y="746137"/>
                  <a:pt x="1028119" y="761837"/>
                </a:cubicBezTo>
                <a:cubicBezTo>
                  <a:pt x="1032231" y="788503"/>
                  <a:pt x="1013665" y="825760"/>
                  <a:pt x="989866" y="838595"/>
                </a:cubicBezTo>
                <a:cubicBezTo>
                  <a:pt x="972795" y="847815"/>
                  <a:pt x="959337" y="841087"/>
                  <a:pt x="956845" y="821773"/>
                </a:cubicBezTo>
                <a:cubicBezTo>
                  <a:pt x="956097" y="816290"/>
                  <a:pt x="956472" y="810558"/>
                  <a:pt x="957344" y="805075"/>
                </a:cubicBezTo>
                <a:cubicBezTo>
                  <a:pt x="958091" y="799593"/>
                  <a:pt x="960085" y="794235"/>
                  <a:pt x="961580" y="788254"/>
                </a:cubicBezTo>
                <a:cubicBezTo>
                  <a:pt x="943139" y="778659"/>
                  <a:pt x="924448" y="768940"/>
                  <a:pt x="906131" y="759345"/>
                </a:cubicBezTo>
                <a:cubicBezTo>
                  <a:pt x="894044" y="777413"/>
                  <a:pt x="882207" y="795107"/>
                  <a:pt x="869995" y="813424"/>
                </a:cubicBezTo>
                <a:cubicBezTo>
                  <a:pt x="910118" y="847192"/>
                  <a:pt x="950739" y="881210"/>
                  <a:pt x="991112" y="915102"/>
                </a:cubicBezTo>
                <a:cubicBezTo>
                  <a:pt x="996470" y="911364"/>
                  <a:pt x="1001205" y="907750"/>
                  <a:pt x="1006313" y="904760"/>
                </a:cubicBezTo>
                <a:cubicBezTo>
                  <a:pt x="1008307" y="903639"/>
                  <a:pt x="1011796" y="903514"/>
                  <a:pt x="1013665" y="904511"/>
                </a:cubicBezTo>
                <a:cubicBezTo>
                  <a:pt x="1014786" y="905134"/>
                  <a:pt x="1015036" y="909245"/>
                  <a:pt x="1014288" y="911240"/>
                </a:cubicBezTo>
                <a:cubicBezTo>
                  <a:pt x="1007435" y="930055"/>
                  <a:pt x="995224" y="944509"/>
                  <a:pt x="977903" y="954478"/>
                </a:cubicBezTo>
                <a:cubicBezTo>
                  <a:pt x="976034" y="955474"/>
                  <a:pt x="972421" y="955723"/>
                  <a:pt x="971175" y="954602"/>
                </a:cubicBezTo>
                <a:cubicBezTo>
                  <a:pt x="969929" y="953481"/>
                  <a:pt x="969680" y="949867"/>
                  <a:pt x="970303" y="947873"/>
                </a:cubicBezTo>
                <a:cubicBezTo>
                  <a:pt x="972296" y="942266"/>
                  <a:pt x="975038" y="936908"/>
                  <a:pt x="977903" y="930553"/>
                </a:cubicBezTo>
                <a:cubicBezTo>
                  <a:pt x="937781" y="896909"/>
                  <a:pt x="897159" y="862768"/>
                  <a:pt x="856787" y="828875"/>
                </a:cubicBezTo>
                <a:cubicBezTo>
                  <a:pt x="841211" y="843703"/>
                  <a:pt x="825885" y="858531"/>
                  <a:pt x="809811" y="873858"/>
                </a:cubicBezTo>
                <a:cubicBezTo>
                  <a:pt x="822147" y="889932"/>
                  <a:pt x="834981" y="906629"/>
                  <a:pt x="847691" y="923201"/>
                </a:cubicBezTo>
                <a:cubicBezTo>
                  <a:pt x="854420" y="920460"/>
                  <a:pt x="860525" y="917220"/>
                  <a:pt x="867005" y="915476"/>
                </a:cubicBezTo>
                <a:cubicBezTo>
                  <a:pt x="873359" y="913856"/>
                  <a:pt x="880088" y="912984"/>
                  <a:pt x="886567" y="913233"/>
                </a:cubicBezTo>
                <a:cubicBezTo>
                  <a:pt x="898405" y="913731"/>
                  <a:pt x="905757" y="923201"/>
                  <a:pt x="904013" y="934914"/>
                </a:cubicBezTo>
                <a:cubicBezTo>
                  <a:pt x="903514" y="938154"/>
                  <a:pt x="903016" y="941643"/>
                  <a:pt x="901520" y="944509"/>
                </a:cubicBezTo>
                <a:cubicBezTo>
                  <a:pt x="888187" y="971673"/>
                  <a:pt x="867005" y="988868"/>
                  <a:pt x="836726" y="992981"/>
                </a:cubicBezTo>
                <a:cubicBezTo>
                  <a:pt x="816789" y="995722"/>
                  <a:pt x="806073" y="981890"/>
                  <a:pt x="813674" y="963075"/>
                </a:cubicBezTo>
                <a:cubicBezTo>
                  <a:pt x="817661" y="953356"/>
                  <a:pt x="824390" y="944633"/>
                  <a:pt x="830620" y="934416"/>
                </a:cubicBezTo>
                <a:cubicBezTo>
                  <a:pt x="818907" y="919089"/>
                  <a:pt x="806073" y="902392"/>
                  <a:pt x="793612" y="886069"/>
                </a:cubicBezTo>
                <a:cubicBezTo>
                  <a:pt x="774921" y="897408"/>
                  <a:pt x="756604" y="908623"/>
                  <a:pt x="738038" y="919837"/>
                </a:cubicBezTo>
                <a:cubicBezTo>
                  <a:pt x="760218" y="967561"/>
                  <a:pt x="782647" y="1015534"/>
                  <a:pt x="804951" y="1063258"/>
                </a:cubicBezTo>
                <a:cubicBezTo>
                  <a:pt x="811182" y="1062136"/>
                  <a:pt x="817038" y="1060641"/>
                  <a:pt x="822895" y="1060143"/>
                </a:cubicBezTo>
                <a:cubicBezTo>
                  <a:pt x="825137" y="1059893"/>
                  <a:pt x="828875" y="1061264"/>
                  <a:pt x="829623" y="1062884"/>
                </a:cubicBezTo>
                <a:cubicBezTo>
                  <a:pt x="830371" y="1064629"/>
                  <a:pt x="829000" y="1068242"/>
                  <a:pt x="827380" y="1069862"/>
                </a:cubicBezTo>
                <a:cubicBezTo>
                  <a:pt x="815667" y="1081824"/>
                  <a:pt x="801088" y="1088304"/>
                  <a:pt x="785139" y="1092291"/>
                </a:cubicBezTo>
                <a:cubicBezTo>
                  <a:pt x="781899" y="1093038"/>
                  <a:pt x="778535" y="1093537"/>
                  <a:pt x="775295" y="1093413"/>
                </a:cubicBezTo>
                <a:cubicBezTo>
                  <a:pt x="769563" y="1093038"/>
                  <a:pt x="767694" y="1089425"/>
                  <a:pt x="771432" y="1085188"/>
                </a:cubicBezTo>
                <a:cubicBezTo>
                  <a:pt x="775669" y="1080453"/>
                  <a:pt x="780778" y="1076466"/>
                  <a:pt x="786385" y="1071482"/>
                </a:cubicBezTo>
                <a:cubicBezTo>
                  <a:pt x="764330" y="1024132"/>
                  <a:pt x="741901" y="976034"/>
                  <a:pt x="719597" y="928310"/>
                </a:cubicBezTo>
                <a:cubicBezTo>
                  <a:pt x="698912" y="935288"/>
                  <a:pt x="678850" y="942142"/>
                  <a:pt x="657917" y="949244"/>
                </a:cubicBezTo>
                <a:cubicBezTo>
                  <a:pt x="662278" y="969056"/>
                  <a:pt x="666889" y="989616"/>
                  <a:pt x="671125" y="1009179"/>
                </a:cubicBezTo>
                <a:cubicBezTo>
                  <a:pt x="681093" y="1010301"/>
                  <a:pt x="690314" y="1011297"/>
                  <a:pt x="699411" y="1012543"/>
                </a:cubicBezTo>
                <a:cubicBezTo>
                  <a:pt x="701404" y="1012793"/>
                  <a:pt x="703398" y="1013665"/>
                  <a:pt x="705267" y="1014413"/>
                </a:cubicBezTo>
                <a:cubicBezTo>
                  <a:pt x="722463" y="1021515"/>
                  <a:pt x="725951" y="1036468"/>
                  <a:pt x="713117" y="1049925"/>
                </a:cubicBezTo>
                <a:cubicBezTo>
                  <a:pt x="698912" y="1064878"/>
                  <a:pt x="680346" y="1070984"/>
                  <a:pt x="660534" y="1072105"/>
                </a:cubicBezTo>
                <a:cubicBezTo>
                  <a:pt x="650814" y="1072603"/>
                  <a:pt x="640472" y="1071482"/>
                  <a:pt x="631251" y="1068491"/>
                </a:cubicBezTo>
                <a:cubicBezTo>
                  <a:pt x="612685" y="1062386"/>
                  <a:pt x="608947" y="1045689"/>
                  <a:pt x="623152" y="1032356"/>
                </a:cubicBezTo>
                <a:cubicBezTo>
                  <a:pt x="631002" y="1025004"/>
                  <a:pt x="640971" y="1020020"/>
                  <a:pt x="651063" y="1013167"/>
                </a:cubicBezTo>
                <a:cubicBezTo>
                  <a:pt x="646952" y="994476"/>
                  <a:pt x="642341" y="973916"/>
                  <a:pt x="637855" y="953730"/>
                </a:cubicBezTo>
                <a:cubicBezTo>
                  <a:pt x="616299" y="956097"/>
                  <a:pt x="595241" y="958340"/>
                  <a:pt x="573808" y="960583"/>
                </a:cubicBezTo>
                <a:cubicBezTo>
                  <a:pt x="573808" y="1013291"/>
                  <a:pt x="573808" y="1066124"/>
                  <a:pt x="573808" y="1119081"/>
                </a:cubicBezTo>
                <a:cubicBezTo>
                  <a:pt x="579540" y="1120701"/>
                  <a:pt x="585397" y="1121947"/>
                  <a:pt x="591004" y="1123941"/>
                </a:cubicBezTo>
                <a:cubicBezTo>
                  <a:pt x="593246" y="1124813"/>
                  <a:pt x="594742" y="1127430"/>
                  <a:pt x="596611" y="1129174"/>
                </a:cubicBezTo>
                <a:cubicBezTo>
                  <a:pt x="594742" y="1131043"/>
                  <a:pt x="593371" y="1133785"/>
                  <a:pt x="591128" y="1134532"/>
                </a:cubicBezTo>
                <a:cubicBezTo>
                  <a:pt x="572437" y="1140887"/>
                  <a:pt x="553747" y="1141012"/>
                  <a:pt x="535056" y="1134532"/>
                </a:cubicBezTo>
                <a:cubicBezTo>
                  <a:pt x="532938" y="1133785"/>
                  <a:pt x="530446" y="1131168"/>
                  <a:pt x="530072" y="1129050"/>
                </a:cubicBezTo>
                <a:cubicBezTo>
                  <a:pt x="529822" y="1127803"/>
                  <a:pt x="532813" y="1124938"/>
                  <a:pt x="534932" y="1124190"/>
                </a:cubicBezTo>
                <a:cubicBezTo>
                  <a:pt x="540663" y="1122819"/>
                  <a:pt x="546644" y="1121449"/>
                  <a:pt x="552999" y="1119704"/>
                </a:cubicBezTo>
                <a:cubicBezTo>
                  <a:pt x="552999" y="1066871"/>
                  <a:pt x="552999" y="1014039"/>
                  <a:pt x="552999" y="961829"/>
                </a:cubicBezTo>
                <a:cubicBezTo>
                  <a:pt x="526209" y="958340"/>
                  <a:pt x="499792" y="954976"/>
                  <a:pt x="472753" y="951487"/>
                </a:cubicBezTo>
                <a:cubicBezTo>
                  <a:pt x="467645" y="970801"/>
                  <a:pt x="462287" y="990987"/>
                  <a:pt x="456929" y="1011297"/>
                </a:cubicBezTo>
                <a:cubicBezTo>
                  <a:pt x="461788" y="1013790"/>
                  <a:pt x="466897" y="1015534"/>
                  <a:pt x="470760" y="1018774"/>
                </a:cubicBezTo>
                <a:cubicBezTo>
                  <a:pt x="477364" y="1024256"/>
                  <a:pt x="484341" y="1029864"/>
                  <a:pt x="489201" y="1036842"/>
                </a:cubicBezTo>
                <a:cubicBezTo>
                  <a:pt x="495681" y="1046312"/>
                  <a:pt x="492566" y="1057651"/>
                  <a:pt x="482099" y="1062635"/>
                </a:cubicBezTo>
                <a:cubicBezTo>
                  <a:pt x="474623" y="1066249"/>
                  <a:pt x="466025" y="1068616"/>
                  <a:pt x="457801" y="1068990"/>
                </a:cubicBezTo>
                <a:cubicBezTo>
                  <a:pt x="437988" y="1069862"/>
                  <a:pt x="419547" y="1064379"/>
                  <a:pt x="403348" y="1052791"/>
                </a:cubicBezTo>
                <a:cubicBezTo>
                  <a:pt x="398987" y="1049676"/>
                  <a:pt x="395000" y="1045813"/>
                  <a:pt x="391884" y="1041577"/>
                </a:cubicBezTo>
                <a:cubicBezTo>
                  <a:pt x="382788" y="1029241"/>
                  <a:pt x="386028" y="1016531"/>
                  <a:pt x="399984" y="1010425"/>
                </a:cubicBezTo>
                <a:cubicBezTo>
                  <a:pt x="405591" y="1007933"/>
                  <a:pt x="411821" y="1006812"/>
                  <a:pt x="417927" y="1006064"/>
                </a:cubicBezTo>
                <a:cubicBezTo>
                  <a:pt x="424033" y="1005317"/>
                  <a:pt x="430263" y="1005939"/>
                  <a:pt x="437365" y="1005939"/>
                </a:cubicBezTo>
                <a:cubicBezTo>
                  <a:pt x="442599" y="986127"/>
                  <a:pt x="447957" y="965941"/>
                  <a:pt x="453190" y="946503"/>
                </a:cubicBezTo>
                <a:cubicBezTo>
                  <a:pt x="427646" y="935911"/>
                  <a:pt x="402227" y="925569"/>
                  <a:pt x="375935" y="914604"/>
                </a:cubicBezTo>
                <a:cubicBezTo>
                  <a:pt x="350017" y="959461"/>
                  <a:pt x="323476" y="1005441"/>
                  <a:pt x="297185" y="1051047"/>
                </a:cubicBezTo>
                <a:cubicBezTo>
                  <a:pt x="301795" y="1055906"/>
                  <a:pt x="306405" y="1060392"/>
                  <a:pt x="310517" y="1065251"/>
                </a:cubicBezTo>
                <a:cubicBezTo>
                  <a:pt x="311763" y="1066747"/>
                  <a:pt x="312511" y="1069862"/>
                  <a:pt x="311763" y="1071357"/>
                </a:cubicBezTo>
                <a:cubicBezTo>
                  <a:pt x="311016" y="1072728"/>
                  <a:pt x="307901" y="1073725"/>
                  <a:pt x="305907" y="1073476"/>
                </a:cubicBezTo>
                <a:cubicBezTo>
                  <a:pt x="301421" y="1072977"/>
                  <a:pt x="296810" y="1072105"/>
                  <a:pt x="292699" y="1070485"/>
                </a:cubicBezTo>
                <a:cubicBezTo>
                  <a:pt x="279491" y="1065251"/>
                  <a:pt x="267155" y="1058273"/>
                  <a:pt x="257809" y="1047308"/>
                </a:cubicBezTo>
                <a:cubicBezTo>
                  <a:pt x="255940" y="1045065"/>
                  <a:pt x="255566" y="1041452"/>
                  <a:pt x="254569" y="1038462"/>
                </a:cubicBezTo>
                <a:cubicBezTo>
                  <a:pt x="257560" y="1037839"/>
                  <a:pt x="260800" y="1036468"/>
                  <a:pt x="263665" y="1036842"/>
                </a:cubicBezTo>
                <a:cubicBezTo>
                  <a:pt x="268774" y="1037589"/>
                  <a:pt x="273634" y="1039458"/>
                  <a:pt x="279491" y="1041078"/>
                </a:cubicBezTo>
                <a:cubicBezTo>
                  <a:pt x="305782" y="995473"/>
                  <a:pt x="332448" y="949493"/>
                  <a:pt x="358739" y="903887"/>
                </a:cubicBezTo>
                <a:cubicBezTo>
                  <a:pt x="341295" y="891053"/>
                  <a:pt x="324099" y="878468"/>
                  <a:pt x="306281" y="865384"/>
                </a:cubicBezTo>
                <a:cubicBezTo>
                  <a:pt x="292449" y="880462"/>
                  <a:pt x="278244" y="895913"/>
                  <a:pt x="264288" y="911115"/>
                </a:cubicBezTo>
                <a:cubicBezTo>
                  <a:pt x="268774" y="918716"/>
                  <a:pt x="273759" y="925444"/>
                  <a:pt x="276874" y="932921"/>
                </a:cubicBezTo>
                <a:cubicBezTo>
                  <a:pt x="279366" y="939026"/>
                  <a:pt x="280363" y="946129"/>
                  <a:pt x="280363" y="952733"/>
                </a:cubicBezTo>
                <a:cubicBezTo>
                  <a:pt x="280238" y="961455"/>
                  <a:pt x="273509" y="967810"/>
                  <a:pt x="264787" y="968433"/>
                </a:cubicBezTo>
                <a:cubicBezTo>
                  <a:pt x="259554" y="968807"/>
                  <a:pt x="253697" y="968807"/>
                  <a:pt x="248837" y="967062"/>
                </a:cubicBezTo>
                <a:cubicBezTo>
                  <a:pt x="221050" y="957593"/>
                  <a:pt x="201114" y="939774"/>
                  <a:pt x="192890" y="910990"/>
                </a:cubicBezTo>
                <a:cubicBezTo>
                  <a:pt x="187905" y="893296"/>
                  <a:pt x="199743" y="880711"/>
                  <a:pt x="217562" y="884823"/>
                </a:cubicBezTo>
                <a:cubicBezTo>
                  <a:pt x="228278" y="887191"/>
                  <a:pt x="238371" y="892175"/>
                  <a:pt x="250084" y="896536"/>
                </a:cubicBezTo>
                <a:cubicBezTo>
                  <a:pt x="262918" y="882455"/>
                  <a:pt x="277248" y="867004"/>
                  <a:pt x="291203" y="851678"/>
                </a:cubicBezTo>
                <a:cubicBezTo>
                  <a:pt x="276874" y="835355"/>
                  <a:pt x="262793" y="819405"/>
                  <a:pt x="248214" y="802708"/>
                </a:cubicBezTo>
                <a:cubicBezTo>
                  <a:pt x="205351" y="832738"/>
                  <a:pt x="161863" y="863142"/>
                  <a:pt x="118500" y="893545"/>
                </a:cubicBezTo>
                <a:cubicBezTo>
                  <a:pt x="120619" y="899402"/>
                  <a:pt x="122986" y="904885"/>
                  <a:pt x="124357" y="910616"/>
                </a:cubicBezTo>
                <a:cubicBezTo>
                  <a:pt x="124980" y="912859"/>
                  <a:pt x="123734" y="915725"/>
                  <a:pt x="123235" y="918217"/>
                </a:cubicBezTo>
                <a:cubicBezTo>
                  <a:pt x="120494" y="917719"/>
                  <a:pt x="117254" y="918093"/>
                  <a:pt x="115261" y="916598"/>
                </a:cubicBezTo>
                <a:cubicBezTo>
                  <a:pt x="99561" y="905009"/>
                  <a:pt x="88969" y="889683"/>
                  <a:pt x="83735" y="870992"/>
                </a:cubicBezTo>
                <a:cubicBezTo>
                  <a:pt x="83112" y="868998"/>
                  <a:pt x="83860" y="865384"/>
                  <a:pt x="85231" y="864388"/>
                </a:cubicBezTo>
                <a:cubicBezTo>
                  <a:pt x="86601" y="863391"/>
                  <a:pt x="90215" y="863889"/>
                  <a:pt x="91960" y="865135"/>
                </a:cubicBezTo>
                <a:cubicBezTo>
                  <a:pt x="97068" y="868624"/>
                  <a:pt x="101679" y="872861"/>
                  <a:pt x="106787" y="876973"/>
                </a:cubicBezTo>
                <a:cubicBezTo>
                  <a:pt x="149901" y="846818"/>
                  <a:pt x="193388" y="816415"/>
                  <a:pt x="236501" y="786136"/>
                </a:cubicBezTo>
                <a:cubicBezTo>
                  <a:pt x="226035" y="767071"/>
                  <a:pt x="215817" y="748380"/>
                  <a:pt x="205226" y="729191"/>
                </a:cubicBezTo>
                <a:cubicBezTo>
                  <a:pt x="186410" y="737041"/>
                  <a:pt x="166972" y="745016"/>
                  <a:pt x="148904" y="752492"/>
                </a:cubicBezTo>
                <a:cubicBezTo>
                  <a:pt x="149153" y="764205"/>
                  <a:pt x="150649" y="775170"/>
                  <a:pt x="149278" y="785886"/>
                </a:cubicBezTo>
                <a:cubicBezTo>
                  <a:pt x="146910" y="805450"/>
                  <a:pt x="130961" y="812053"/>
                  <a:pt x="114762" y="800714"/>
                </a:cubicBezTo>
                <a:cubicBezTo>
                  <a:pt x="96819" y="788129"/>
                  <a:pt x="87474" y="769688"/>
                  <a:pt x="83611" y="748754"/>
                </a:cubicBezTo>
                <a:cubicBezTo>
                  <a:pt x="81991" y="739782"/>
                  <a:pt x="81991" y="730063"/>
                  <a:pt x="83735" y="721091"/>
                </a:cubicBezTo>
                <a:cubicBezTo>
                  <a:pt x="86850" y="705142"/>
                  <a:pt x="100806" y="699161"/>
                  <a:pt x="114513" y="708133"/>
                </a:cubicBezTo>
                <a:cubicBezTo>
                  <a:pt x="122488" y="713366"/>
                  <a:pt x="128469" y="721341"/>
                  <a:pt x="135322" y="728319"/>
                </a:cubicBezTo>
                <a:cubicBezTo>
                  <a:pt x="136942" y="730063"/>
                  <a:pt x="138063" y="732430"/>
                  <a:pt x="139434" y="734673"/>
                </a:cubicBezTo>
                <a:cubicBezTo>
                  <a:pt x="159122" y="726449"/>
                  <a:pt x="178560" y="718475"/>
                  <a:pt x="197500" y="710625"/>
                </a:cubicBezTo>
                <a:cubicBezTo>
                  <a:pt x="191395" y="689691"/>
                  <a:pt x="185413" y="669255"/>
                  <a:pt x="179183" y="648073"/>
                </a:cubicBezTo>
                <a:cubicBezTo>
                  <a:pt x="127348" y="657169"/>
                  <a:pt x="75013" y="666390"/>
                  <a:pt x="23177" y="675611"/>
                </a:cubicBezTo>
                <a:cubicBezTo>
                  <a:pt x="22430" y="682464"/>
                  <a:pt x="22180" y="688694"/>
                  <a:pt x="21059" y="694800"/>
                </a:cubicBezTo>
                <a:cubicBezTo>
                  <a:pt x="20685" y="696669"/>
                  <a:pt x="18567" y="699535"/>
                  <a:pt x="17196" y="699660"/>
                </a:cubicBezTo>
                <a:cubicBezTo>
                  <a:pt x="15202" y="699784"/>
                  <a:pt x="12212" y="698164"/>
                  <a:pt x="11215" y="696295"/>
                </a:cubicBezTo>
                <a:cubicBezTo>
                  <a:pt x="1371" y="678726"/>
                  <a:pt x="-2243" y="659910"/>
                  <a:pt x="1371" y="639973"/>
                </a:cubicBezTo>
                <a:cubicBezTo>
                  <a:pt x="1745" y="638104"/>
                  <a:pt x="3864" y="635238"/>
                  <a:pt x="5359" y="635114"/>
                </a:cubicBezTo>
                <a:cubicBezTo>
                  <a:pt x="7352" y="634989"/>
                  <a:pt x="10218" y="636734"/>
                  <a:pt x="11215" y="638478"/>
                </a:cubicBezTo>
                <a:cubicBezTo>
                  <a:pt x="14330" y="643711"/>
                  <a:pt x="16698" y="649443"/>
                  <a:pt x="19688" y="655549"/>
                </a:cubicBezTo>
                <a:cubicBezTo>
                  <a:pt x="71524" y="646453"/>
                  <a:pt x="123609" y="637232"/>
                  <a:pt x="175569" y="628136"/>
                </a:cubicBezTo>
                <a:cubicBezTo>
                  <a:pt x="174199" y="606579"/>
                  <a:pt x="172828" y="585396"/>
                  <a:pt x="171333" y="563217"/>
                </a:cubicBezTo>
                <a:cubicBezTo>
                  <a:pt x="151022" y="562344"/>
                  <a:pt x="130213" y="561472"/>
                  <a:pt x="108657" y="560475"/>
                </a:cubicBezTo>
                <a:cubicBezTo>
                  <a:pt x="107659" y="564338"/>
                  <a:pt x="107161" y="568450"/>
                  <a:pt x="105541" y="572063"/>
                </a:cubicBezTo>
                <a:cubicBezTo>
                  <a:pt x="102551" y="579041"/>
                  <a:pt x="99934" y="586518"/>
                  <a:pt x="95573" y="592499"/>
                </a:cubicBezTo>
                <a:cubicBezTo>
                  <a:pt x="85106" y="606953"/>
                  <a:pt x="69655" y="606081"/>
                  <a:pt x="59936" y="591253"/>
                </a:cubicBezTo>
                <a:cubicBezTo>
                  <a:pt x="52958" y="580661"/>
                  <a:pt x="50590" y="568699"/>
                  <a:pt x="49967" y="556363"/>
                </a:cubicBezTo>
                <a:cubicBezTo>
                  <a:pt x="49220" y="542781"/>
                  <a:pt x="51089" y="529448"/>
                  <a:pt x="56945" y="516988"/>
                </a:cubicBezTo>
                <a:cubicBezTo>
                  <a:pt x="59063" y="512378"/>
                  <a:pt x="61805" y="507767"/>
                  <a:pt x="65045" y="503780"/>
                </a:cubicBezTo>
                <a:cubicBezTo>
                  <a:pt x="75387" y="491568"/>
                  <a:pt x="89717" y="491942"/>
                  <a:pt x="98190" y="505649"/>
                </a:cubicBezTo>
                <a:cubicBezTo>
                  <a:pt x="102925" y="513374"/>
                  <a:pt x="105168" y="522720"/>
                  <a:pt x="108158" y="531442"/>
                </a:cubicBezTo>
                <a:cubicBezTo>
                  <a:pt x="109030" y="533934"/>
                  <a:pt x="109030" y="536800"/>
                  <a:pt x="109529" y="540040"/>
                </a:cubicBezTo>
                <a:cubicBezTo>
                  <a:pt x="130587" y="541037"/>
                  <a:pt x="151521" y="541909"/>
                  <a:pt x="172205" y="542906"/>
                </a:cubicBezTo>
                <a:cubicBezTo>
                  <a:pt x="175569" y="521100"/>
                  <a:pt x="178809" y="500166"/>
                  <a:pt x="182174" y="478485"/>
                </a:cubicBezTo>
                <a:cubicBezTo>
                  <a:pt x="131459" y="464903"/>
                  <a:pt x="80122" y="451196"/>
                  <a:pt x="29283" y="437490"/>
                </a:cubicBezTo>
                <a:cubicBezTo>
                  <a:pt x="25794" y="443346"/>
                  <a:pt x="23053" y="448704"/>
                  <a:pt x="19564" y="453564"/>
                </a:cubicBezTo>
                <a:cubicBezTo>
                  <a:pt x="18318" y="455308"/>
                  <a:pt x="15327" y="457177"/>
                  <a:pt x="13583" y="456804"/>
                </a:cubicBezTo>
                <a:cubicBezTo>
                  <a:pt x="11963" y="456430"/>
                  <a:pt x="10094" y="453314"/>
                  <a:pt x="9845" y="451321"/>
                </a:cubicBezTo>
                <a:cubicBezTo>
                  <a:pt x="7851" y="431384"/>
                  <a:pt x="12960" y="413191"/>
                  <a:pt x="24174" y="396744"/>
                </a:cubicBezTo>
                <a:cubicBezTo>
                  <a:pt x="25420" y="394875"/>
                  <a:pt x="28660" y="393379"/>
                  <a:pt x="30778" y="393628"/>
                </a:cubicBezTo>
                <a:cubicBezTo>
                  <a:pt x="32274" y="393878"/>
                  <a:pt x="34018" y="397367"/>
                  <a:pt x="34267" y="399485"/>
                </a:cubicBezTo>
                <a:cubicBezTo>
                  <a:pt x="34766" y="405217"/>
                  <a:pt x="34392" y="411073"/>
                  <a:pt x="34392" y="417927"/>
                </a:cubicBezTo>
                <a:cubicBezTo>
                  <a:pt x="85106" y="431135"/>
                  <a:pt x="136319" y="444841"/>
                  <a:pt x="187532" y="458548"/>
                </a:cubicBezTo>
                <a:cubicBezTo>
                  <a:pt x="195382" y="438362"/>
                  <a:pt x="203108" y="418425"/>
                  <a:pt x="211082" y="397865"/>
                </a:cubicBezTo>
                <a:cubicBezTo>
                  <a:pt x="193015" y="388520"/>
                  <a:pt x="174324" y="378676"/>
                  <a:pt x="156630" y="369455"/>
                </a:cubicBezTo>
                <a:cubicBezTo>
                  <a:pt x="149153" y="376558"/>
                  <a:pt x="142674" y="383909"/>
                  <a:pt x="134948" y="389641"/>
                </a:cubicBezTo>
                <a:cubicBezTo>
                  <a:pt x="130213" y="393130"/>
                  <a:pt x="123734" y="395373"/>
                  <a:pt x="117753" y="395996"/>
                </a:cubicBezTo>
                <a:cubicBezTo>
                  <a:pt x="107659" y="397118"/>
                  <a:pt x="99186" y="388146"/>
                  <a:pt x="98439" y="375810"/>
                </a:cubicBezTo>
                <a:cubicBezTo>
                  <a:pt x="96694" y="345655"/>
                  <a:pt x="109030" y="321856"/>
                  <a:pt x="132331" y="303539"/>
                </a:cubicBezTo>
                <a:cubicBezTo>
                  <a:pt x="140182" y="297308"/>
                  <a:pt x="149652" y="293446"/>
                  <a:pt x="159495" y="299053"/>
                </a:cubicBezTo>
                <a:cubicBezTo>
                  <a:pt x="169464" y="304785"/>
                  <a:pt x="170586" y="315252"/>
                  <a:pt x="170087" y="325345"/>
                </a:cubicBezTo>
                <a:cubicBezTo>
                  <a:pt x="169588" y="333693"/>
                  <a:pt x="167346" y="342042"/>
                  <a:pt x="165601" y="351262"/>
                </a:cubicBezTo>
                <a:cubicBezTo>
                  <a:pt x="183295" y="360483"/>
                  <a:pt x="201986" y="370327"/>
                  <a:pt x="220427" y="379922"/>
                </a:cubicBezTo>
                <a:cubicBezTo>
                  <a:pt x="232514" y="361854"/>
                  <a:pt x="244352" y="344036"/>
                  <a:pt x="256687" y="325718"/>
                </a:cubicBezTo>
                <a:cubicBezTo>
                  <a:pt x="216565" y="291950"/>
                  <a:pt x="176068" y="258058"/>
                  <a:pt x="135322" y="223916"/>
                </a:cubicBezTo>
                <a:cubicBezTo>
                  <a:pt x="130587" y="227280"/>
                  <a:pt x="126101" y="231018"/>
                  <a:pt x="121242" y="233760"/>
                </a:cubicBezTo>
                <a:cubicBezTo>
                  <a:pt x="118874" y="235131"/>
                  <a:pt x="115510" y="234507"/>
                  <a:pt x="112519" y="234881"/>
                </a:cubicBezTo>
                <a:cubicBezTo>
                  <a:pt x="112395" y="232140"/>
                  <a:pt x="111398" y="229025"/>
                  <a:pt x="112270" y="226657"/>
                </a:cubicBezTo>
                <a:cubicBezTo>
                  <a:pt x="119373" y="208963"/>
                  <a:pt x="131086" y="195008"/>
                  <a:pt x="147284" y="185164"/>
                </a:cubicBezTo>
                <a:cubicBezTo>
                  <a:pt x="149402" y="183917"/>
                  <a:pt x="152642" y="184540"/>
                  <a:pt x="155383" y="184292"/>
                </a:cubicBezTo>
                <a:cubicBezTo>
                  <a:pt x="155508" y="187033"/>
                  <a:pt x="156380" y="190023"/>
                  <a:pt x="155508" y="192391"/>
                </a:cubicBezTo>
                <a:cubicBezTo>
                  <a:pt x="153639" y="197624"/>
                  <a:pt x="151022" y="202484"/>
                  <a:pt x="148281" y="208340"/>
                </a:cubicBezTo>
                <a:cubicBezTo>
                  <a:pt x="188529" y="242109"/>
                  <a:pt x="229150" y="276250"/>
                  <a:pt x="269647" y="310143"/>
                </a:cubicBezTo>
                <a:cubicBezTo>
                  <a:pt x="285098" y="295315"/>
                  <a:pt x="300549" y="280487"/>
                  <a:pt x="316623" y="265160"/>
                </a:cubicBezTo>
                <a:cubicBezTo>
                  <a:pt x="304287" y="249086"/>
                  <a:pt x="291452" y="232264"/>
                  <a:pt x="278992" y="216066"/>
                </a:cubicBezTo>
                <a:cubicBezTo>
                  <a:pt x="270519" y="219181"/>
                  <a:pt x="262793" y="222670"/>
                  <a:pt x="254694" y="224788"/>
                </a:cubicBezTo>
                <a:cubicBezTo>
                  <a:pt x="249461" y="226159"/>
                  <a:pt x="243479" y="226159"/>
                  <a:pt x="237997" y="225536"/>
                </a:cubicBezTo>
                <a:cubicBezTo>
                  <a:pt x="227405" y="224290"/>
                  <a:pt x="221050" y="215318"/>
                  <a:pt x="222172" y="204602"/>
                </a:cubicBezTo>
                <a:cubicBezTo>
                  <a:pt x="223293" y="195008"/>
                  <a:pt x="227405" y="186659"/>
                  <a:pt x="233386" y="179307"/>
                </a:cubicBezTo>
                <a:cubicBezTo>
                  <a:pt x="248090" y="161115"/>
                  <a:pt x="266033" y="147907"/>
                  <a:pt x="290082" y="145788"/>
                </a:cubicBezTo>
                <a:cubicBezTo>
                  <a:pt x="310143" y="144044"/>
                  <a:pt x="320112" y="157003"/>
                  <a:pt x="312511" y="175694"/>
                </a:cubicBezTo>
                <a:cubicBezTo>
                  <a:pt x="308523" y="185413"/>
                  <a:pt x="301795" y="194135"/>
                  <a:pt x="295565" y="204353"/>
                </a:cubicBezTo>
                <a:cubicBezTo>
                  <a:pt x="307278" y="219680"/>
                  <a:pt x="320112" y="236376"/>
                  <a:pt x="332572" y="252700"/>
                </a:cubicBezTo>
                <a:cubicBezTo>
                  <a:pt x="351139" y="241361"/>
                  <a:pt x="369331" y="230271"/>
                  <a:pt x="388146" y="218807"/>
                </a:cubicBezTo>
                <a:cubicBezTo>
                  <a:pt x="365967" y="171332"/>
                  <a:pt x="343538" y="123235"/>
                  <a:pt x="321233" y="75386"/>
                </a:cubicBezTo>
                <a:cubicBezTo>
                  <a:pt x="314879" y="76508"/>
                  <a:pt x="309146" y="78003"/>
                  <a:pt x="303165" y="78502"/>
                </a:cubicBezTo>
                <a:cubicBezTo>
                  <a:pt x="300923" y="78751"/>
                  <a:pt x="297185" y="77380"/>
                  <a:pt x="296437" y="75760"/>
                </a:cubicBezTo>
                <a:cubicBezTo>
                  <a:pt x="295689" y="74016"/>
                  <a:pt x="297060" y="70402"/>
                  <a:pt x="298680" y="68782"/>
                </a:cubicBezTo>
                <a:cubicBezTo>
                  <a:pt x="310393" y="56820"/>
                  <a:pt x="324972" y="50340"/>
                  <a:pt x="340921" y="46353"/>
                </a:cubicBezTo>
                <a:cubicBezTo>
                  <a:pt x="344161" y="45605"/>
                  <a:pt x="347525" y="45107"/>
                  <a:pt x="350765" y="45232"/>
                </a:cubicBezTo>
                <a:cubicBezTo>
                  <a:pt x="356497" y="45605"/>
                  <a:pt x="358366" y="49219"/>
                  <a:pt x="354503" y="53456"/>
                </a:cubicBezTo>
                <a:cubicBezTo>
                  <a:pt x="350266" y="58191"/>
                  <a:pt x="345158" y="62178"/>
                  <a:pt x="339675" y="67038"/>
                </a:cubicBezTo>
                <a:cubicBezTo>
                  <a:pt x="361730" y="114388"/>
                  <a:pt x="384159" y="162486"/>
                  <a:pt x="406463" y="210209"/>
                </a:cubicBezTo>
                <a:cubicBezTo>
                  <a:pt x="427148" y="203231"/>
                  <a:pt x="447209" y="196378"/>
                  <a:pt x="468143" y="189275"/>
                </a:cubicBezTo>
                <a:cubicBezTo>
                  <a:pt x="463782" y="169463"/>
                  <a:pt x="459171" y="148904"/>
                  <a:pt x="454810" y="129341"/>
                </a:cubicBezTo>
                <a:cubicBezTo>
                  <a:pt x="444842" y="128219"/>
                  <a:pt x="435745" y="127347"/>
                  <a:pt x="426774" y="126225"/>
                </a:cubicBezTo>
                <a:cubicBezTo>
                  <a:pt x="424905" y="125976"/>
                  <a:pt x="423160" y="125353"/>
                  <a:pt x="421416" y="124605"/>
                </a:cubicBezTo>
                <a:cubicBezTo>
                  <a:pt x="403223" y="117503"/>
                  <a:pt x="399610" y="101927"/>
                  <a:pt x="413316" y="87971"/>
                </a:cubicBezTo>
                <a:cubicBezTo>
                  <a:pt x="425029" y="75885"/>
                  <a:pt x="440107" y="70277"/>
                  <a:pt x="456306" y="67411"/>
                </a:cubicBezTo>
                <a:cubicBezTo>
                  <a:pt x="468890" y="65169"/>
                  <a:pt x="481476" y="65169"/>
                  <a:pt x="493812" y="69530"/>
                </a:cubicBezTo>
                <a:cubicBezTo>
                  <a:pt x="513125" y="76632"/>
                  <a:pt x="517238" y="92956"/>
                  <a:pt x="502036" y="106912"/>
                </a:cubicBezTo>
                <a:cubicBezTo>
                  <a:pt x="494310" y="114014"/>
                  <a:pt x="484466" y="118874"/>
                  <a:pt x="474747" y="125353"/>
                </a:cubicBezTo>
                <a:cubicBezTo>
                  <a:pt x="478983" y="144418"/>
                  <a:pt x="483469" y="164853"/>
                  <a:pt x="487955" y="184790"/>
                </a:cubicBezTo>
                <a:cubicBezTo>
                  <a:pt x="509761" y="182422"/>
                  <a:pt x="530944" y="180179"/>
                  <a:pt x="552501" y="177812"/>
                </a:cubicBezTo>
                <a:cubicBezTo>
                  <a:pt x="552501" y="125353"/>
                  <a:pt x="552501" y="72396"/>
                  <a:pt x="552501" y="19438"/>
                </a:cubicBezTo>
                <a:cubicBezTo>
                  <a:pt x="546644" y="17818"/>
                  <a:pt x="540539" y="16573"/>
                  <a:pt x="534807" y="14454"/>
                </a:cubicBezTo>
                <a:cubicBezTo>
                  <a:pt x="532689" y="13707"/>
                  <a:pt x="530196" y="11090"/>
                  <a:pt x="529822" y="8972"/>
                </a:cubicBezTo>
                <a:cubicBezTo>
                  <a:pt x="529574" y="7601"/>
                  <a:pt x="532689" y="4610"/>
                  <a:pt x="534682" y="4237"/>
                </a:cubicBezTo>
                <a:cubicBezTo>
                  <a:pt x="543529" y="2492"/>
                  <a:pt x="552127" y="0"/>
                  <a:pt x="560600" y="0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07F86E4F-DA1B-4EBC-8F27-21D369A098B3}"/>
              </a:ext>
            </a:extLst>
          </p:cNvPr>
          <p:cNvSpPr/>
          <p:nvPr/>
        </p:nvSpPr>
        <p:spPr>
          <a:xfrm>
            <a:off x="10728364" y="3946028"/>
            <a:ext cx="821312" cy="830924"/>
          </a:xfrm>
          <a:custGeom>
            <a:avLst/>
            <a:gdLst>
              <a:gd name="connsiteX0" fmla="*/ 434879 w 966660"/>
              <a:gd name="connsiteY0" fmla="*/ 697870 h 977973"/>
              <a:gd name="connsiteX1" fmla="*/ 441939 w 966660"/>
              <a:gd name="connsiteY1" fmla="*/ 704929 h 977973"/>
              <a:gd name="connsiteX2" fmla="*/ 435093 w 966660"/>
              <a:gd name="connsiteY2" fmla="*/ 712203 h 977973"/>
              <a:gd name="connsiteX3" fmla="*/ 427713 w 966660"/>
              <a:gd name="connsiteY3" fmla="*/ 704929 h 977973"/>
              <a:gd name="connsiteX4" fmla="*/ 434879 w 966660"/>
              <a:gd name="connsiteY4" fmla="*/ 697870 h 977973"/>
              <a:gd name="connsiteX5" fmla="*/ 602266 w 966660"/>
              <a:gd name="connsiteY5" fmla="*/ 659901 h 977973"/>
              <a:gd name="connsiteX6" fmla="*/ 624727 w 966660"/>
              <a:gd name="connsiteY6" fmla="*/ 682255 h 977973"/>
              <a:gd name="connsiteX7" fmla="*/ 602373 w 966660"/>
              <a:gd name="connsiteY7" fmla="*/ 705036 h 977973"/>
              <a:gd name="connsiteX8" fmla="*/ 579698 w 966660"/>
              <a:gd name="connsiteY8" fmla="*/ 682576 h 977973"/>
              <a:gd name="connsiteX9" fmla="*/ 602266 w 966660"/>
              <a:gd name="connsiteY9" fmla="*/ 659901 h 977973"/>
              <a:gd name="connsiteX10" fmla="*/ 307280 w 966660"/>
              <a:gd name="connsiteY10" fmla="*/ 646103 h 977973"/>
              <a:gd name="connsiteX11" fmla="*/ 332950 w 966660"/>
              <a:gd name="connsiteY11" fmla="*/ 671880 h 977973"/>
              <a:gd name="connsiteX12" fmla="*/ 307387 w 966660"/>
              <a:gd name="connsiteY12" fmla="*/ 697549 h 977973"/>
              <a:gd name="connsiteX13" fmla="*/ 281503 w 966660"/>
              <a:gd name="connsiteY13" fmla="*/ 671987 h 977973"/>
              <a:gd name="connsiteX14" fmla="*/ 307280 w 966660"/>
              <a:gd name="connsiteY14" fmla="*/ 646103 h 977973"/>
              <a:gd name="connsiteX15" fmla="*/ 506647 w 966660"/>
              <a:gd name="connsiteY15" fmla="*/ 609418 h 977973"/>
              <a:gd name="connsiteX16" fmla="*/ 520872 w 966660"/>
              <a:gd name="connsiteY16" fmla="*/ 623643 h 977973"/>
              <a:gd name="connsiteX17" fmla="*/ 506326 w 966660"/>
              <a:gd name="connsiteY17" fmla="*/ 638296 h 977973"/>
              <a:gd name="connsiteX18" fmla="*/ 491993 w 966660"/>
              <a:gd name="connsiteY18" fmla="*/ 623643 h 977973"/>
              <a:gd name="connsiteX19" fmla="*/ 506647 w 966660"/>
              <a:gd name="connsiteY19" fmla="*/ 609418 h 977973"/>
              <a:gd name="connsiteX20" fmla="*/ 218612 w 966660"/>
              <a:gd name="connsiteY20" fmla="*/ 579255 h 977973"/>
              <a:gd name="connsiteX21" fmla="*/ 225885 w 966660"/>
              <a:gd name="connsiteY21" fmla="*/ 586208 h 977973"/>
              <a:gd name="connsiteX22" fmla="*/ 219147 w 966660"/>
              <a:gd name="connsiteY22" fmla="*/ 593588 h 977973"/>
              <a:gd name="connsiteX23" fmla="*/ 211660 w 966660"/>
              <a:gd name="connsiteY23" fmla="*/ 586422 h 977973"/>
              <a:gd name="connsiteX24" fmla="*/ 218612 w 966660"/>
              <a:gd name="connsiteY24" fmla="*/ 579255 h 977973"/>
              <a:gd name="connsiteX25" fmla="*/ 672537 w 966660"/>
              <a:gd name="connsiteY25" fmla="*/ 542891 h 977973"/>
              <a:gd name="connsiteX26" fmla="*/ 695426 w 966660"/>
              <a:gd name="connsiteY26" fmla="*/ 565244 h 977973"/>
              <a:gd name="connsiteX27" fmla="*/ 672965 w 966660"/>
              <a:gd name="connsiteY27" fmla="*/ 588133 h 977973"/>
              <a:gd name="connsiteX28" fmla="*/ 650290 w 966660"/>
              <a:gd name="connsiteY28" fmla="*/ 565886 h 977973"/>
              <a:gd name="connsiteX29" fmla="*/ 672537 w 966660"/>
              <a:gd name="connsiteY29" fmla="*/ 542891 h 977973"/>
              <a:gd name="connsiteX30" fmla="*/ 397979 w 966660"/>
              <a:gd name="connsiteY30" fmla="*/ 491337 h 977973"/>
              <a:gd name="connsiteX31" fmla="*/ 434879 w 966660"/>
              <a:gd name="connsiteY31" fmla="*/ 528451 h 977973"/>
              <a:gd name="connsiteX32" fmla="*/ 397979 w 966660"/>
              <a:gd name="connsiteY32" fmla="*/ 565565 h 977973"/>
              <a:gd name="connsiteX33" fmla="*/ 360651 w 966660"/>
              <a:gd name="connsiteY33" fmla="*/ 528665 h 977973"/>
              <a:gd name="connsiteX34" fmla="*/ 397979 w 966660"/>
              <a:gd name="connsiteY34" fmla="*/ 491337 h 977973"/>
              <a:gd name="connsiteX35" fmla="*/ 271128 w 966660"/>
              <a:gd name="connsiteY35" fmla="*/ 483315 h 977973"/>
              <a:gd name="connsiteX36" fmla="*/ 294123 w 966660"/>
              <a:gd name="connsiteY36" fmla="*/ 505669 h 977973"/>
              <a:gd name="connsiteX37" fmla="*/ 271556 w 966660"/>
              <a:gd name="connsiteY37" fmla="*/ 528344 h 977973"/>
              <a:gd name="connsiteX38" fmla="*/ 248988 w 966660"/>
              <a:gd name="connsiteY38" fmla="*/ 505776 h 977973"/>
              <a:gd name="connsiteX39" fmla="*/ 271128 w 966660"/>
              <a:gd name="connsiteY39" fmla="*/ 483315 h 977973"/>
              <a:gd name="connsiteX40" fmla="*/ 722164 w 966660"/>
              <a:gd name="connsiteY40" fmla="*/ 447164 h 977973"/>
              <a:gd name="connsiteX41" fmla="*/ 729437 w 966660"/>
              <a:gd name="connsiteY41" fmla="*/ 454758 h 977973"/>
              <a:gd name="connsiteX42" fmla="*/ 722058 w 966660"/>
              <a:gd name="connsiteY42" fmla="*/ 461817 h 977973"/>
              <a:gd name="connsiteX43" fmla="*/ 714784 w 966660"/>
              <a:gd name="connsiteY43" fmla="*/ 454223 h 977973"/>
              <a:gd name="connsiteX44" fmla="*/ 722164 w 966660"/>
              <a:gd name="connsiteY44" fmla="*/ 447164 h 977973"/>
              <a:gd name="connsiteX45" fmla="*/ 559377 w 966660"/>
              <a:gd name="connsiteY45" fmla="*/ 433795 h 977973"/>
              <a:gd name="connsiteX46" fmla="*/ 617133 w 966660"/>
              <a:gd name="connsiteY46" fmla="*/ 491658 h 977973"/>
              <a:gd name="connsiteX47" fmla="*/ 559163 w 966660"/>
              <a:gd name="connsiteY47" fmla="*/ 549201 h 977973"/>
              <a:gd name="connsiteX48" fmla="*/ 501620 w 966660"/>
              <a:gd name="connsiteY48" fmla="*/ 491338 h 977973"/>
              <a:gd name="connsiteX49" fmla="*/ 559377 w 966660"/>
              <a:gd name="connsiteY49" fmla="*/ 433795 h 977973"/>
              <a:gd name="connsiteX50" fmla="*/ 673714 w 966660"/>
              <a:gd name="connsiteY50" fmla="*/ 345020 h 977973"/>
              <a:gd name="connsiteX51" fmla="*/ 709010 w 966660"/>
              <a:gd name="connsiteY51" fmla="*/ 381599 h 977973"/>
              <a:gd name="connsiteX52" fmla="*/ 671896 w 966660"/>
              <a:gd name="connsiteY52" fmla="*/ 417002 h 977973"/>
              <a:gd name="connsiteX53" fmla="*/ 636814 w 966660"/>
              <a:gd name="connsiteY53" fmla="*/ 380530 h 977973"/>
              <a:gd name="connsiteX54" fmla="*/ 673714 w 966660"/>
              <a:gd name="connsiteY54" fmla="*/ 345020 h 977973"/>
              <a:gd name="connsiteX55" fmla="*/ 286424 w 966660"/>
              <a:gd name="connsiteY55" fmla="*/ 341812 h 977973"/>
              <a:gd name="connsiteX56" fmla="*/ 294125 w 966660"/>
              <a:gd name="connsiteY56" fmla="*/ 348871 h 977973"/>
              <a:gd name="connsiteX57" fmla="*/ 286638 w 966660"/>
              <a:gd name="connsiteY57" fmla="*/ 356144 h 977973"/>
              <a:gd name="connsiteX58" fmla="*/ 279471 w 966660"/>
              <a:gd name="connsiteY58" fmla="*/ 349085 h 977973"/>
              <a:gd name="connsiteX59" fmla="*/ 286424 w 966660"/>
              <a:gd name="connsiteY59" fmla="*/ 341812 h 977973"/>
              <a:gd name="connsiteX60" fmla="*/ 383647 w 966660"/>
              <a:gd name="connsiteY60" fmla="*/ 341704 h 977973"/>
              <a:gd name="connsiteX61" fmla="*/ 397872 w 966660"/>
              <a:gd name="connsiteY61" fmla="*/ 356037 h 977973"/>
              <a:gd name="connsiteX62" fmla="*/ 383433 w 966660"/>
              <a:gd name="connsiteY62" fmla="*/ 370689 h 977973"/>
              <a:gd name="connsiteX63" fmla="*/ 368993 w 966660"/>
              <a:gd name="connsiteY63" fmla="*/ 356037 h 977973"/>
              <a:gd name="connsiteX64" fmla="*/ 383647 w 966660"/>
              <a:gd name="connsiteY64" fmla="*/ 341704 h 977973"/>
              <a:gd name="connsiteX65" fmla="*/ 521942 w 966660"/>
              <a:gd name="connsiteY65" fmla="*/ 319029 h 977973"/>
              <a:gd name="connsiteX66" fmla="*/ 544403 w 966660"/>
              <a:gd name="connsiteY66" fmla="*/ 342025 h 977973"/>
              <a:gd name="connsiteX67" fmla="*/ 521942 w 966660"/>
              <a:gd name="connsiteY67" fmla="*/ 364486 h 977973"/>
              <a:gd name="connsiteX68" fmla="*/ 499374 w 966660"/>
              <a:gd name="connsiteY68" fmla="*/ 341704 h 977973"/>
              <a:gd name="connsiteX69" fmla="*/ 521942 w 966660"/>
              <a:gd name="connsiteY69" fmla="*/ 319029 h 977973"/>
              <a:gd name="connsiteX70" fmla="*/ 595207 w 966660"/>
              <a:gd name="connsiteY70" fmla="*/ 268974 h 977973"/>
              <a:gd name="connsiteX71" fmla="*/ 602160 w 966660"/>
              <a:gd name="connsiteY71" fmla="*/ 276247 h 977973"/>
              <a:gd name="connsiteX72" fmla="*/ 594459 w 966660"/>
              <a:gd name="connsiteY72" fmla="*/ 283413 h 977973"/>
              <a:gd name="connsiteX73" fmla="*/ 587506 w 966660"/>
              <a:gd name="connsiteY73" fmla="*/ 276033 h 977973"/>
              <a:gd name="connsiteX74" fmla="*/ 595207 w 966660"/>
              <a:gd name="connsiteY74" fmla="*/ 268974 h 977973"/>
              <a:gd name="connsiteX75" fmla="*/ 306424 w 966660"/>
              <a:gd name="connsiteY75" fmla="*/ 246192 h 977973"/>
              <a:gd name="connsiteX76" fmla="*/ 343109 w 966660"/>
              <a:gd name="connsiteY76" fmla="*/ 284161 h 977973"/>
              <a:gd name="connsiteX77" fmla="*/ 305354 w 966660"/>
              <a:gd name="connsiteY77" fmla="*/ 320313 h 977973"/>
              <a:gd name="connsiteX78" fmla="*/ 268882 w 966660"/>
              <a:gd name="connsiteY78" fmla="*/ 282771 h 977973"/>
              <a:gd name="connsiteX79" fmla="*/ 306424 w 966660"/>
              <a:gd name="connsiteY79" fmla="*/ 246192 h 977973"/>
              <a:gd name="connsiteX80" fmla="*/ 496423 w 966660"/>
              <a:gd name="connsiteY80" fmla="*/ 171302 h 977973"/>
              <a:gd name="connsiteX81" fmla="*/ 506220 w 966660"/>
              <a:gd name="connsiteY81" fmla="*/ 194960 h 977973"/>
              <a:gd name="connsiteX82" fmla="*/ 470603 w 966660"/>
              <a:gd name="connsiteY82" fmla="*/ 231004 h 977973"/>
              <a:gd name="connsiteX83" fmla="*/ 434345 w 966660"/>
              <a:gd name="connsiteY83" fmla="*/ 195494 h 977973"/>
              <a:gd name="connsiteX84" fmla="*/ 442878 w 966660"/>
              <a:gd name="connsiteY84" fmla="*/ 174184 h 977973"/>
              <a:gd name="connsiteX85" fmla="*/ 419696 w 966660"/>
              <a:gd name="connsiteY85" fmla="*/ 176497 h 977973"/>
              <a:gd name="connsiteX86" fmla="*/ 206804 w 966660"/>
              <a:gd name="connsiteY86" fmla="*/ 330047 h 977973"/>
              <a:gd name="connsiteX87" fmla="*/ 186119 w 966660"/>
              <a:gd name="connsiteY87" fmla="*/ 374336 h 977973"/>
              <a:gd name="connsiteX88" fmla="*/ 189788 w 966660"/>
              <a:gd name="connsiteY88" fmla="*/ 375757 h 977973"/>
              <a:gd name="connsiteX89" fmla="*/ 194013 w 966660"/>
              <a:gd name="connsiteY89" fmla="*/ 386092 h 977973"/>
              <a:gd name="connsiteX90" fmla="*/ 179680 w 966660"/>
              <a:gd name="connsiteY90" fmla="*/ 400745 h 977973"/>
              <a:gd name="connsiteX91" fmla="*/ 178208 w 966660"/>
              <a:gd name="connsiteY91" fmla="*/ 400109 h 977973"/>
              <a:gd name="connsiteX92" fmla="*/ 169486 w 966660"/>
              <a:gd name="connsiteY92" fmla="*/ 432383 h 977973"/>
              <a:gd name="connsiteX93" fmla="*/ 164500 w 966660"/>
              <a:gd name="connsiteY93" fmla="*/ 488900 h 977973"/>
              <a:gd name="connsiteX94" fmla="*/ 482803 w 966660"/>
              <a:gd name="connsiteY94" fmla="*/ 807952 h 977973"/>
              <a:gd name="connsiteX95" fmla="*/ 802390 w 966660"/>
              <a:gd name="connsiteY95" fmla="*/ 489114 h 977973"/>
              <a:gd name="connsiteX96" fmla="*/ 548381 w 966660"/>
              <a:gd name="connsiteY96" fmla="*/ 176572 h 977973"/>
              <a:gd name="connsiteX97" fmla="*/ 481199 w 966660"/>
              <a:gd name="connsiteY97" fmla="*/ 0 h 977973"/>
              <a:gd name="connsiteX98" fmla="*/ 506869 w 966660"/>
              <a:gd name="connsiteY98" fmla="*/ 3530 h 977973"/>
              <a:gd name="connsiteX99" fmla="*/ 512109 w 966660"/>
              <a:gd name="connsiteY99" fmla="*/ 8129 h 977973"/>
              <a:gd name="connsiteX100" fmla="*/ 506869 w 966660"/>
              <a:gd name="connsiteY100" fmla="*/ 12942 h 977973"/>
              <a:gd name="connsiteX101" fmla="*/ 492643 w 966660"/>
              <a:gd name="connsiteY101" fmla="*/ 16899 h 977973"/>
              <a:gd name="connsiteX102" fmla="*/ 492643 w 966660"/>
              <a:gd name="connsiteY102" fmla="*/ 152521 h 977973"/>
              <a:gd name="connsiteX103" fmla="*/ 560774 w 966660"/>
              <a:gd name="connsiteY103" fmla="*/ 161291 h 977973"/>
              <a:gd name="connsiteX104" fmla="*/ 574465 w 966660"/>
              <a:gd name="connsiteY104" fmla="*/ 109738 h 977973"/>
              <a:gd name="connsiteX105" fmla="*/ 569866 w 966660"/>
              <a:gd name="connsiteY105" fmla="*/ 107385 h 977973"/>
              <a:gd name="connsiteX106" fmla="*/ 549330 w 966660"/>
              <a:gd name="connsiteY106" fmla="*/ 91769 h 977973"/>
              <a:gd name="connsiteX107" fmla="*/ 556924 w 966660"/>
              <a:gd name="connsiteY107" fmla="*/ 63853 h 977973"/>
              <a:gd name="connsiteX108" fmla="*/ 582059 w 966660"/>
              <a:gd name="connsiteY108" fmla="*/ 60645 h 977973"/>
              <a:gd name="connsiteX109" fmla="*/ 616285 w 966660"/>
              <a:gd name="connsiteY109" fmla="*/ 71448 h 977973"/>
              <a:gd name="connsiteX110" fmla="*/ 627088 w 966660"/>
              <a:gd name="connsiteY110" fmla="*/ 80004 h 977973"/>
              <a:gd name="connsiteX111" fmla="*/ 618210 w 966660"/>
              <a:gd name="connsiteY111" fmla="*/ 112519 h 977973"/>
              <a:gd name="connsiteX112" fmla="*/ 591043 w 966660"/>
              <a:gd name="connsiteY112" fmla="*/ 115513 h 977973"/>
              <a:gd name="connsiteX113" fmla="*/ 577460 w 966660"/>
              <a:gd name="connsiteY113" fmla="*/ 166425 h 977973"/>
              <a:gd name="connsiteX114" fmla="*/ 610723 w 966660"/>
              <a:gd name="connsiteY114" fmla="*/ 178725 h 977973"/>
              <a:gd name="connsiteX115" fmla="*/ 643773 w 966660"/>
              <a:gd name="connsiteY115" fmla="*/ 193699 h 977973"/>
              <a:gd name="connsiteX116" fmla="*/ 711263 w 966660"/>
              <a:gd name="connsiteY116" fmla="*/ 76902 h 977973"/>
              <a:gd name="connsiteX117" fmla="*/ 700995 w 966660"/>
              <a:gd name="connsiteY117" fmla="*/ 64923 h 977973"/>
              <a:gd name="connsiteX118" fmla="*/ 698963 w 966660"/>
              <a:gd name="connsiteY118" fmla="*/ 58720 h 977973"/>
              <a:gd name="connsiteX119" fmla="*/ 705166 w 966660"/>
              <a:gd name="connsiteY119" fmla="*/ 56901 h 977973"/>
              <a:gd name="connsiteX120" fmla="*/ 747200 w 966660"/>
              <a:gd name="connsiteY120" fmla="*/ 81180 h 977973"/>
              <a:gd name="connsiteX121" fmla="*/ 748163 w 966660"/>
              <a:gd name="connsiteY121" fmla="*/ 86956 h 977973"/>
              <a:gd name="connsiteX122" fmla="*/ 742494 w 966660"/>
              <a:gd name="connsiteY122" fmla="*/ 88667 h 977973"/>
              <a:gd name="connsiteX123" fmla="*/ 726985 w 966660"/>
              <a:gd name="connsiteY123" fmla="*/ 84603 h 977973"/>
              <a:gd name="connsiteX124" fmla="*/ 659068 w 966660"/>
              <a:gd name="connsiteY124" fmla="*/ 202149 h 977973"/>
              <a:gd name="connsiteX125" fmla="*/ 704204 w 966660"/>
              <a:gd name="connsiteY125" fmla="*/ 235198 h 977973"/>
              <a:gd name="connsiteX126" fmla="*/ 740034 w 966660"/>
              <a:gd name="connsiteY126" fmla="*/ 196159 h 977973"/>
              <a:gd name="connsiteX127" fmla="*/ 729338 w 966660"/>
              <a:gd name="connsiteY127" fmla="*/ 177335 h 977973"/>
              <a:gd name="connsiteX128" fmla="*/ 726237 w 966660"/>
              <a:gd name="connsiteY128" fmla="*/ 161291 h 977973"/>
              <a:gd name="connsiteX129" fmla="*/ 740248 w 966660"/>
              <a:gd name="connsiteY129" fmla="*/ 146745 h 977973"/>
              <a:gd name="connsiteX130" fmla="*/ 752869 w 966660"/>
              <a:gd name="connsiteY130" fmla="*/ 147815 h 977973"/>
              <a:gd name="connsiteX131" fmla="*/ 801320 w 966660"/>
              <a:gd name="connsiteY131" fmla="*/ 196159 h 977973"/>
              <a:gd name="connsiteX132" fmla="*/ 779501 w 966660"/>
              <a:gd name="connsiteY132" fmla="*/ 218834 h 977973"/>
              <a:gd name="connsiteX133" fmla="*/ 765810 w 966660"/>
              <a:gd name="connsiteY133" fmla="*/ 214449 h 977973"/>
              <a:gd name="connsiteX134" fmla="*/ 753190 w 966660"/>
              <a:gd name="connsiteY134" fmla="*/ 207390 h 977973"/>
              <a:gd name="connsiteX135" fmla="*/ 717038 w 966660"/>
              <a:gd name="connsiteY135" fmla="*/ 246857 h 977973"/>
              <a:gd name="connsiteX136" fmla="*/ 753938 w 966660"/>
              <a:gd name="connsiteY136" fmla="*/ 288784 h 977973"/>
              <a:gd name="connsiteX137" fmla="*/ 865280 w 966660"/>
              <a:gd name="connsiteY137" fmla="*/ 210812 h 977973"/>
              <a:gd name="connsiteX138" fmla="*/ 860360 w 966660"/>
              <a:gd name="connsiteY138" fmla="*/ 197977 h 977973"/>
              <a:gd name="connsiteX139" fmla="*/ 860895 w 966660"/>
              <a:gd name="connsiteY139" fmla="*/ 189849 h 977973"/>
              <a:gd name="connsiteX140" fmla="*/ 869131 w 966660"/>
              <a:gd name="connsiteY140" fmla="*/ 191988 h 977973"/>
              <a:gd name="connsiteX141" fmla="*/ 894479 w 966660"/>
              <a:gd name="connsiteY141" fmla="*/ 228674 h 977973"/>
              <a:gd name="connsiteX142" fmla="*/ 893945 w 966660"/>
              <a:gd name="connsiteY142" fmla="*/ 236161 h 977973"/>
              <a:gd name="connsiteX143" fmla="*/ 886137 w 966660"/>
              <a:gd name="connsiteY143" fmla="*/ 234236 h 977973"/>
              <a:gd name="connsiteX144" fmla="*/ 875334 w 966660"/>
              <a:gd name="connsiteY144" fmla="*/ 225037 h 977973"/>
              <a:gd name="connsiteX145" fmla="*/ 763992 w 966660"/>
              <a:gd name="connsiteY145" fmla="*/ 303009 h 977973"/>
              <a:gd name="connsiteX146" fmla="*/ 790946 w 966660"/>
              <a:gd name="connsiteY146" fmla="*/ 351995 h 977973"/>
              <a:gd name="connsiteX147" fmla="*/ 839076 w 966660"/>
              <a:gd name="connsiteY147" fmla="*/ 332101 h 977973"/>
              <a:gd name="connsiteX148" fmla="*/ 838755 w 966660"/>
              <a:gd name="connsiteY148" fmla="*/ 303330 h 977973"/>
              <a:gd name="connsiteX149" fmla="*/ 867633 w 966660"/>
              <a:gd name="connsiteY149" fmla="*/ 290388 h 977973"/>
              <a:gd name="connsiteX150" fmla="*/ 895014 w 966660"/>
              <a:gd name="connsiteY150" fmla="*/ 335203 h 977973"/>
              <a:gd name="connsiteX151" fmla="*/ 894907 w 966660"/>
              <a:gd name="connsiteY151" fmla="*/ 359482 h 977973"/>
              <a:gd name="connsiteX152" fmla="*/ 868596 w 966660"/>
              <a:gd name="connsiteY152" fmla="*/ 370927 h 977973"/>
              <a:gd name="connsiteX153" fmla="*/ 847098 w 966660"/>
              <a:gd name="connsiteY153" fmla="*/ 347717 h 977973"/>
              <a:gd name="connsiteX154" fmla="*/ 797577 w 966660"/>
              <a:gd name="connsiteY154" fmla="*/ 368252 h 977973"/>
              <a:gd name="connsiteX155" fmla="*/ 813192 w 966660"/>
              <a:gd name="connsiteY155" fmla="*/ 421945 h 977973"/>
              <a:gd name="connsiteX156" fmla="*/ 947102 w 966660"/>
              <a:gd name="connsiteY156" fmla="*/ 398307 h 977973"/>
              <a:gd name="connsiteX157" fmla="*/ 948065 w 966660"/>
              <a:gd name="connsiteY157" fmla="*/ 383761 h 977973"/>
              <a:gd name="connsiteX158" fmla="*/ 952022 w 966660"/>
              <a:gd name="connsiteY158" fmla="*/ 377451 h 977973"/>
              <a:gd name="connsiteX159" fmla="*/ 957905 w 966660"/>
              <a:gd name="connsiteY159" fmla="*/ 382157 h 977973"/>
              <a:gd name="connsiteX160" fmla="*/ 965713 w 966660"/>
              <a:gd name="connsiteY160" fmla="*/ 427614 h 977973"/>
              <a:gd name="connsiteX161" fmla="*/ 961969 w 966660"/>
              <a:gd name="connsiteY161" fmla="*/ 433496 h 977973"/>
              <a:gd name="connsiteX162" fmla="*/ 956300 w 966660"/>
              <a:gd name="connsiteY162" fmla="*/ 429325 h 977973"/>
              <a:gd name="connsiteX163" fmla="*/ 949883 w 966660"/>
              <a:gd name="connsiteY163" fmla="*/ 415634 h 977973"/>
              <a:gd name="connsiteX164" fmla="*/ 816187 w 966660"/>
              <a:gd name="connsiteY164" fmla="*/ 439165 h 977973"/>
              <a:gd name="connsiteX165" fmla="*/ 819824 w 966660"/>
              <a:gd name="connsiteY165" fmla="*/ 494997 h 977973"/>
              <a:gd name="connsiteX166" fmla="*/ 873195 w 966660"/>
              <a:gd name="connsiteY166" fmla="*/ 497349 h 977973"/>
              <a:gd name="connsiteX167" fmla="*/ 877046 w 966660"/>
              <a:gd name="connsiteY167" fmla="*/ 484301 h 977973"/>
              <a:gd name="connsiteX168" fmla="*/ 886030 w 966660"/>
              <a:gd name="connsiteY168" fmla="*/ 468150 h 977973"/>
              <a:gd name="connsiteX169" fmla="*/ 913946 w 966660"/>
              <a:gd name="connsiteY169" fmla="*/ 469327 h 977973"/>
              <a:gd name="connsiteX170" fmla="*/ 923679 w 966660"/>
              <a:gd name="connsiteY170" fmla="*/ 504195 h 977973"/>
              <a:gd name="connsiteX171" fmla="*/ 916513 w 966660"/>
              <a:gd name="connsiteY171" fmla="*/ 537244 h 977973"/>
              <a:gd name="connsiteX172" fmla="*/ 910630 w 966660"/>
              <a:gd name="connsiteY172" fmla="*/ 546122 h 977973"/>
              <a:gd name="connsiteX173" fmla="*/ 882500 w 966660"/>
              <a:gd name="connsiteY173" fmla="*/ 544731 h 977973"/>
              <a:gd name="connsiteX174" fmla="*/ 873730 w 966660"/>
              <a:gd name="connsiteY174" fmla="*/ 522163 h 977973"/>
              <a:gd name="connsiteX175" fmla="*/ 872553 w 966660"/>
              <a:gd name="connsiteY175" fmla="*/ 514784 h 977973"/>
              <a:gd name="connsiteX176" fmla="*/ 818861 w 966660"/>
              <a:gd name="connsiteY176" fmla="*/ 512324 h 977973"/>
              <a:gd name="connsiteX177" fmla="*/ 810412 w 966660"/>
              <a:gd name="connsiteY177" fmla="*/ 567513 h 977973"/>
              <a:gd name="connsiteX178" fmla="*/ 838862 w 966660"/>
              <a:gd name="connsiteY178" fmla="*/ 575214 h 977973"/>
              <a:gd name="connsiteX179" fmla="*/ 936727 w 966660"/>
              <a:gd name="connsiteY179" fmla="*/ 601418 h 977973"/>
              <a:gd name="connsiteX180" fmla="*/ 944321 w 966660"/>
              <a:gd name="connsiteY180" fmla="*/ 597996 h 977973"/>
              <a:gd name="connsiteX181" fmla="*/ 950097 w 966660"/>
              <a:gd name="connsiteY181" fmla="*/ 588477 h 977973"/>
              <a:gd name="connsiteX182" fmla="*/ 955445 w 966660"/>
              <a:gd name="connsiteY182" fmla="*/ 586124 h 977973"/>
              <a:gd name="connsiteX183" fmla="*/ 958226 w 966660"/>
              <a:gd name="connsiteY183" fmla="*/ 590616 h 977973"/>
              <a:gd name="connsiteX184" fmla="*/ 956194 w 966660"/>
              <a:gd name="connsiteY184" fmla="*/ 613825 h 977973"/>
              <a:gd name="connsiteX185" fmla="*/ 946995 w 966660"/>
              <a:gd name="connsiteY185" fmla="*/ 636286 h 977973"/>
              <a:gd name="connsiteX186" fmla="*/ 940364 w 966660"/>
              <a:gd name="connsiteY186" fmla="*/ 640671 h 977973"/>
              <a:gd name="connsiteX187" fmla="*/ 937155 w 966660"/>
              <a:gd name="connsiteY187" fmla="*/ 633292 h 977973"/>
              <a:gd name="connsiteX188" fmla="*/ 937048 w 966660"/>
              <a:gd name="connsiteY188" fmla="*/ 619387 h 977973"/>
              <a:gd name="connsiteX189" fmla="*/ 806240 w 966660"/>
              <a:gd name="connsiteY189" fmla="*/ 584305 h 977973"/>
              <a:gd name="connsiteX190" fmla="*/ 785919 w 966660"/>
              <a:gd name="connsiteY190" fmla="*/ 636393 h 977973"/>
              <a:gd name="connsiteX191" fmla="*/ 832979 w 966660"/>
              <a:gd name="connsiteY191" fmla="*/ 660886 h 977973"/>
              <a:gd name="connsiteX192" fmla="*/ 847846 w 966660"/>
              <a:gd name="connsiteY192" fmla="*/ 645806 h 977973"/>
              <a:gd name="connsiteX193" fmla="*/ 857366 w 966660"/>
              <a:gd name="connsiteY193" fmla="*/ 639923 h 977973"/>
              <a:gd name="connsiteX194" fmla="*/ 882500 w 966660"/>
              <a:gd name="connsiteY194" fmla="*/ 653934 h 977973"/>
              <a:gd name="connsiteX195" fmla="*/ 849665 w 966660"/>
              <a:gd name="connsiteY195" fmla="*/ 719820 h 977973"/>
              <a:gd name="connsiteX196" fmla="*/ 821321 w 966660"/>
              <a:gd name="connsiteY196" fmla="*/ 705380 h 977973"/>
              <a:gd name="connsiteX197" fmla="*/ 821749 w 966660"/>
              <a:gd name="connsiteY197" fmla="*/ 691048 h 977973"/>
              <a:gd name="connsiteX198" fmla="*/ 825386 w 966660"/>
              <a:gd name="connsiteY198" fmla="*/ 676609 h 977973"/>
              <a:gd name="connsiteX199" fmla="*/ 777790 w 966660"/>
              <a:gd name="connsiteY199" fmla="*/ 651795 h 977973"/>
              <a:gd name="connsiteX200" fmla="*/ 746772 w 966660"/>
              <a:gd name="connsiteY200" fmla="*/ 698214 h 977973"/>
              <a:gd name="connsiteX201" fmla="*/ 850734 w 966660"/>
              <a:gd name="connsiteY201" fmla="*/ 785491 h 977973"/>
              <a:gd name="connsiteX202" fmla="*/ 863783 w 966660"/>
              <a:gd name="connsiteY202" fmla="*/ 776613 h 977973"/>
              <a:gd name="connsiteX203" fmla="*/ 870093 w 966660"/>
              <a:gd name="connsiteY203" fmla="*/ 776400 h 977973"/>
              <a:gd name="connsiteX204" fmla="*/ 870628 w 966660"/>
              <a:gd name="connsiteY204" fmla="*/ 782176 h 977973"/>
              <a:gd name="connsiteX205" fmla="*/ 839397 w 966660"/>
              <a:gd name="connsiteY205" fmla="*/ 819290 h 977973"/>
              <a:gd name="connsiteX206" fmla="*/ 833621 w 966660"/>
              <a:gd name="connsiteY206" fmla="*/ 819396 h 977973"/>
              <a:gd name="connsiteX207" fmla="*/ 832873 w 966660"/>
              <a:gd name="connsiteY207" fmla="*/ 813621 h 977973"/>
              <a:gd name="connsiteX208" fmla="*/ 839397 w 966660"/>
              <a:gd name="connsiteY208" fmla="*/ 798754 h 977973"/>
              <a:gd name="connsiteX209" fmla="*/ 735435 w 966660"/>
              <a:gd name="connsiteY209" fmla="*/ 711477 h 977973"/>
              <a:gd name="connsiteX210" fmla="*/ 695112 w 966660"/>
              <a:gd name="connsiteY210" fmla="*/ 750088 h 977973"/>
              <a:gd name="connsiteX211" fmla="*/ 727627 w 966660"/>
              <a:gd name="connsiteY211" fmla="*/ 792443 h 977973"/>
              <a:gd name="connsiteX212" fmla="*/ 744205 w 966660"/>
              <a:gd name="connsiteY212" fmla="*/ 785812 h 977973"/>
              <a:gd name="connsiteX213" fmla="*/ 760997 w 966660"/>
              <a:gd name="connsiteY213" fmla="*/ 783887 h 977973"/>
              <a:gd name="connsiteX214" fmla="*/ 775972 w 966660"/>
              <a:gd name="connsiteY214" fmla="*/ 802497 h 977973"/>
              <a:gd name="connsiteX215" fmla="*/ 773832 w 966660"/>
              <a:gd name="connsiteY215" fmla="*/ 810733 h 977973"/>
              <a:gd name="connsiteX216" fmla="*/ 718215 w 966660"/>
              <a:gd name="connsiteY216" fmla="*/ 852339 h 977973"/>
              <a:gd name="connsiteX217" fmla="*/ 698428 w 966660"/>
              <a:gd name="connsiteY217" fmla="*/ 826669 h 977973"/>
              <a:gd name="connsiteX218" fmla="*/ 712974 w 966660"/>
              <a:gd name="connsiteY218" fmla="*/ 802069 h 977973"/>
              <a:gd name="connsiteX219" fmla="*/ 681208 w 966660"/>
              <a:gd name="connsiteY219" fmla="*/ 760570 h 977973"/>
              <a:gd name="connsiteX220" fmla="*/ 633505 w 966660"/>
              <a:gd name="connsiteY220" fmla="*/ 789555 h 977973"/>
              <a:gd name="connsiteX221" fmla="*/ 690941 w 966660"/>
              <a:gd name="connsiteY221" fmla="*/ 912663 h 977973"/>
              <a:gd name="connsiteX222" fmla="*/ 706343 w 966660"/>
              <a:gd name="connsiteY222" fmla="*/ 909989 h 977973"/>
              <a:gd name="connsiteX223" fmla="*/ 712118 w 966660"/>
              <a:gd name="connsiteY223" fmla="*/ 912342 h 977973"/>
              <a:gd name="connsiteX224" fmla="*/ 710193 w 966660"/>
              <a:gd name="connsiteY224" fmla="*/ 918332 h 977973"/>
              <a:gd name="connsiteX225" fmla="*/ 673935 w 966660"/>
              <a:gd name="connsiteY225" fmla="*/ 937584 h 977973"/>
              <a:gd name="connsiteX226" fmla="*/ 665485 w 966660"/>
              <a:gd name="connsiteY226" fmla="*/ 938546 h 977973"/>
              <a:gd name="connsiteX227" fmla="*/ 662169 w 966660"/>
              <a:gd name="connsiteY227" fmla="*/ 931487 h 977973"/>
              <a:gd name="connsiteX228" fmla="*/ 675005 w 966660"/>
              <a:gd name="connsiteY228" fmla="*/ 919722 h 977973"/>
              <a:gd name="connsiteX229" fmla="*/ 617676 w 966660"/>
              <a:gd name="connsiteY229" fmla="*/ 796828 h 977973"/>
              <a:gd name="connsiteX230" fmla="*/ 564732 w 966660"/>
              <a:gd name="connsiteY230" fmla="*/ 814797 h 977973"/>
              <a:gd name="connsiteX231" fmla="*/ 576069 w 966660"/>
              <a:gd name="connsiteY231" fmla="*/ 866244 h 977973"/>
              <a:gd name="connsiteX232" fmla="*/ 600349 w 966660"/>
              <a:gd name="connsiteY232" fmla="*/ 869131 h 977973"/>
              <a:gd name="connsiteX233" fmla="*/ 605375 w 966660"/>
              <a:gd name="connsiteY233" fmla="*/ 870736 h 977973"/>
              <a:gd name="connsiteX234" fmla="*/ 612114 w 966660"/>
              <a:gd name="connsiteY234" fmla="*/ 901218 h 977973"/>
              <a:gd name="connsiteX235" fmla="*/ 566978 w 966660"/>
              <a:gd name="connsiteY235" fmla="*/ 920257 h 977973"/>
              <a:gd name="connsiteX236" fmla="*/ 541843 w 966660"/>
              <a:gd name="connsiteY236" fmla="*/ 917155 h 977973"/>
              <a:gd name="connsiteX237" fmla="*/ 534891 w 966660"/>
              <a:gd name="connsiteY237" fmla="*/ 886137 h 977973"/>
              <a:gd name="connsiteX238" fmla="*/ 558849 w 966660"/>
              <a:gd name="connsiteY238" fmla="*/ 869666 h 977973"/>
              <a:gd name="connsiteX239" fmla="*/ 547512 w 966660"/>
              <a:gd name="connsiteY239" fmla="*/ 818648 h 977973"/>
              <a:gd name="connsiteX240" fmla="*/ 492536 w 966660"/>
              <a:gd name="connsiteY240" fmla="*/ 824530 h 977973"/>
              <a:gd name="connsiteX241" fmla="*/ 492536 w 966660"/>
              <a:gd name="connsiteY241" fmla="*/ 960579 h 977973"/>
              <a:gd name="connsiteX242" fmla="*/ 507296 w 966660"/>
              <a:gd name="connsiteY242" fmla="*/ 964751 h 977973"/>
              <a:gd name="connsiteX243" fmla="*/ 512109 w 966660"/>
              <a:gd name="connsiteY243" fmla="*/ 969243 h 977973"/>
              <a:gd name="connsiteX244" fmla="*/ 507403 w 966660"/>
              <a:gd name="connsiteY244" fmla="*/ 973842 h 977973"/>
              <a:gd name="connsiteX245" fmla="*/ 459273 w 966660"/>
              <a:gd name="connsiteY245" fmla="*/ 973842 h 977973"/>
              <a:gd name="connsiteX246" fmla="*/ 454994 w 966660"/>
              <a:gd name="connsiteY246" fmla="*/ 969136 h 977973"/>
              <a:gd name="connsiteX247" fmla="*/ 459166 w 966660"/>
              <a:gd name="connsiteY247" fmla="*/ 964964 h 977973"/>
              <a:gd name="connsiteX248" fmla="*/ 474674 w 966660"/>
              <a:gd name="connsiteY248" fmla="*/ 961114 h 977973"/>
              <a:gd name="connsiteX249" fmla="*/ 474674 w 966660"/>
              <a:gd name="connsiteY249" fmla="*/ 825600 h 977973"/>
              <a:gd name="connsiteX250" fmla="*/ 405794 w 966660"/>
              <a:gd name="connsiteY250" fmla="*/ 816722 h 977973"/>
              <a:gd name="connsiteX251" fmla="*/ 392211 w 966660"/>
              <a:gd name="connsiteY251" fmla="*/ 868062 h 977973"/>
              <a:gd name="connsiteX252" fmla="*/ 404083 w 966660"/>
              <a:gd name="connsiteY252" fmla="*/ 874479 h 977973"/>
              <a:gd name="connsiteX253" fmla="*/ 419913 w 966660"/>
              <a:gd name="connsiteY253" fmla="*/ 889988 h 977973"/>
              <a:gd name="connsiteX254" fmla="*/ 413816 w 966660"/>
              <a:gd name="connsiteY254" fmla="*/ 912128 h 977973"/>
              <a:gd name="connsiteX255" fmla="*/ 392960 w 966660"/>
              <a:gd name="connsiteY255" fmla="*/ 917583 h 977973"/>
              <a:gd name="connsiteX256" fmla="*/ 346219 w 966660"/>
              <a:gd name="connsiteY256" fmla="*/ 903678 h 977973"/>
              <a:gd name="connsiteX257" fmla="*/ 336379 w 966660"/>
              <a:gd name="connsiteY257" fmla="*/ 894052 h 977973"/>
              <a:gd name="connsiteX258" fmla="*/ 343332 w 966660"/>
              <a:gd name="connsiteY258" fmla="*/ 867313 h 977973"/>
              <a:gd name="connsiteX259" fmla="*/ 358733 w 966660"/>
              <a:gd name="connsiteY259" fmla="*/ 863570 h 977973"/>
              <a:gd name="connsiteX260" fmla="*/ 375419 w 966660"/>
              <a:gd name="connsiteY260" fmla="*/ 863463 h 977973"/>
              <a:gd name="connsiteX261" fmla="*/ 389002 w 966660"/>
              <a:gd name="connsiteY261" fmla="*/ 812444 h 977973"/>
              <a:gd name="connsiteX262" fmla="*/ 322689 w 966660"/>
              <a:gd name="connsiteY262" fmla="*/ 785063 h 977973"/>
              <a:gd name="connsiteX263" fmla="*/ 255092 w 966660"/>
              <a:gd name="connsiteY263" fmla="*/ 902181 h 977973"/>
              <a:gd name="connsiteX264" fmla="*/ 266537 w 966660"/>
              <a:gd name="connsiteY264" fmla="*/ 914374 h 977973"/>
              <a:gd name="connsiteX265" fmla="*/ 267606 w 966660"/>
              <a:gd name="connsiteY265" fmla="*/ 919615 h 977973"/>
              <a:gd name="connsiteX266" fmla="*/ 262579 w 966660"/>
              <a:gd name="connsiteY266" fmla="*/ 921433 h 977973"/>
              <a:gd name="connsiteX267" fmla="*/ 251242 w 966660"/>
              <a:gd name="connsiteY267" fmla="*/ 918866 h 977973"/>
              <a:gd name="connsiteX268" fmla="*/ 221294 w 966660"/>
              <a:gd name="connsiteY268" fmla="*/ 898972 h 977973"/>
              <a:gd name="connsiteX269" fmla="*/ 218513 w 966660"/>
              <a:gd name="connsiteY269" fmla="*/ 891378 h 977973"/>
              <a:gd name="connsiteX270" fmla="*/ 226321 w 966660"/>
              <a:gd name="connsiteY270" fmla="*/ 889988 h 977973"/>
              <a:gd name="connsiteX271" fmla="*/ 239905 w 966660"/>
              <a:gd name="connsiteY271" fmla="*/ 893624 h 977973"/>
              <a:gd name="connsiteX272" fmla="*/ 307929 w 966660"/>
              <a:gd name="connsiteY272" fmla="*/ 775865 h 977973"/>
              <a:gd name="connsiteX273" fmla="*/ 262900 w 966660"/>
              <a:gd name="connsiteY273" fmla="*/ 742815 h 977973"/>
              <a:gd name="connsiteX274" fmla="*/ 226856 w 966660"/>
              <a:gd name="connsiteY274" fmla="*/ 782068 h 977973"/>
              <a:gd name="connsiteX275" fmla="*/ 237658 w 966660"/>
              <a:gd name="connsiteY275" fmla="*/ 800786 h 977973"/>
              <a:gd name="connsiteX276" fmla="*/ 240653 w 966660"/>
              <a:gd name="connsiteY276" fmla="*/ 817792 h 977973"/>
              <a:gd name="connsiteX277" fmla="*/ 227284 w 966660"/>
              <a:gd name="connsiteY277" fmla="*/ 831268 h 977973"/>
              <a:gd name="connsiteX278" fmla="*/ 213593 w 966660"/>
              <a:gd name="connsiteY278" fmla="*/ 830092 h 977973"/>
              <a:gd name="connsiteX279" fmla="*/ 165570 w 966660"/>
              <a:gd name="connsiteY279" fmla="*/ 781962 h 977973"/>
              <a:gd name="connsiteX280" fmla="*/ 186747 w 966660"/>
              <a:gd name="connsiteY280" fmla="*/ 759500 h 977973"/>
              <a:gd name="connsiteX281" fmla="*/ 214663 w 966660"/>
              <a:gd name="connsiteY281" fmla="*/ 769554 h 977973"/>
              <a:gd name="connsiteX282" fmla="*/ 249958 w 966660"/>
              <a:gd name="connsiteY282" fmla="*/ 731050 h 977973"/>
              <a:gd name="connsiteX283" fmla="*/ 213058 w 966660"/>
              <a:gd name="connsiteY283" fmla="*/ 689016 h 977973"/>
              <a:gd name="connsiteX284" fmla="*/ 101716 w 966660"/>
              <a:gd name="connsiteY284" fmla="*/ 766987 h 977973"/>
              <a:gd name="connsiteX285" fmla="*/ 106743 w 966660"/>
              <a:gd name="connsiteY285" fmla="*/ 781640 h 977973"/>
              <a:gd name="connsiteX286" fmla="*/ 105781 w 966660"/>
              <a:gd name="connsiteY286" fmla="*/ 788165 h 977973"/>
              <a:gd name="connsiteX287" fmla="*/ 98936 w 966660"/>
              <a:gd name="connsiteY287" fmla="*/ 786775 h 977973"/>
              <a:gd name="connsiteX288" fmla="*/ 71875 w 966660"/>
              <a:gd name="connsiteY288" fmla="*/ 747628 h 977973"/>
              <a:gd name="connsiteX289" fmla="*/ 73159 w 966660"/>
              <a:gd name="connsiteY289" fmla="*/ 741960 h 977973"/>
              <a:gd name="connsiteX290" fmla="*/ 78935 w 966660"/>
              <a:gd name="connsiteY290" fmla="*/ 742601 h 977973"/>
              <a:gd name="connsiteX291" fmla="*/ 91662 w 966660"/>
              <a:gd name="connsiteY291" fmla="*/ 752762 h 977973"/>
              <a:gd name="connsiteX292" fmla="*/ 203004 w 966660"/>
              <a:gd name="connsiteY292" fmla="*/ 674791 h 977973"/>
              <a:gd name="connsiteX293" fmla="*/ 176158 w 966660"/>
              <a:gd name="connsiteY293" fmla="*/ 625912 h 977973"/>
              <a:gd name="connsiteX294" fmla="*/ 127814 w 966660"/>
              <a:gd name="connsiteY294" fmla="*/ 645912 h 977973"/>
              <a:gd name="connsiteX295" fmla="*/ 128135 w 966660"/>
              <a:gd name="connsiteY295" fmla="*/ 674577 h 977973"/>
              <a:gd name="connsiteX296" fmla="*/ 98508 w 966660"/>
              <a:gd name="connsiteY296" fmla="*/ 687305 h 977973"/>
              <a:gd name="connsiteX297" fmla="*/ 71769 w 966660"/>
              <a:gd name="connsiteY297" fmla="*/ 642704 h 977973"/>
              <a:gd name="connsiteX298" fmla="*/ 71875 w 966660"/>
              <a:gd name="connsiteY298" fmla="*/ 618959 h 977973"/>
              <a:gd name="connsiteX299" fmla="*/ 98294 w 966660"/>
              <a:gd name="connsiteY299" fmla="*/ 607836 h 977973"/>
              <a:gd name="connsiteX300" fmla="*/ 116156 w 966660"/>
              <a:gd name="connsiteY300" fmla="*/ 625163 h 977973"/>
              <a:gd name="connsiteX301" fmla="*/ 119685 w 966660"/>
              <a:gd name="connsiteY301" fmla="*/ 630617 h 977973"/>
              <a:gd name="connsiteX302" fmla="*/ 169527 w 966660"/>
              <a:gd name="connsiteY302" fmla="*/ 609975 h 977973"/>
              <a:gd name="connsiteX303" fmla="*/ 153804 w 966660"/>
              <a:gd name="connsiteY303" fmla="*/ 556283 h 977973"/>
              <a:gd name="connsiteX304" fmla="*/ 19894 w 966660"/>
              <a:gd name="connsiteY304" fmla="*/ 579920 h 977973"/>
              <a:gd name="connsiteX305" fmla="*/ 18076 w 966660"/>
              <a:gd name="connsiteY305" fmla="*/ 596391 h 977973"/>
              <a:gd name="connsiteX306" fmla="*/ 14761 w 966660"/>
              <a:gd name="connsiteY306" fmla="*/ 600563 h 977973"/>
              <a:gd name="connsiteX307" fmla="*/ 9627 w 966660"/>
              <a:gd name="connsiteY307" fmla="*/ 597675 h 977973"/>
              <a:gd name="connsiteX308" fmla="*/ 1177 w 966660"/>
              <a:gd name="connsiteY308" fmla="*/ 549330 h 977973"/>
              <a:gd name="connsiteX309" fmla="*/ 4600 w 966660"/>
              <a:gd name="connsiteY309" fmla="*/ 545159 h 977973"/>
              <a:gd name="connsiteX310" fmla="*/ 9627 w 966660"/>
              <a:gd name="connsiteY310" fmla="*/ 548047 h 977973"/>
              <a:gd name="connsiteX311" fmla="*/ 16900 w 966660"/>
              <a:gd name="connsiteY311" fmla="*/ 562700 h 977973"/>
              <a:gd name="connsiteX312" fmla="*/ 150702 w 966660"/>
              <a:gd name="connsiteY312" fmla="*/ 539170 h 977973"/>
              <a:gd name="connsiteX313" fmla="*/ 147066 w 966660"/>
              <a:gd name="connsiteY313" fmla="*/ 483445 h 977973"/>
              <a:gd name="connsiteX314" fmla="*/ 93267 w 966660"/>
              <a:gd name="connsiteY314" fmla="*/ 481092 h 977973"/>
              <a:gd name="connsiteX315" fmla="*/ 90593 w 966660"/>
              <a:gd name="connsiteY315" fmla="*/ 491039 h 977973"/>
              <a:gd name="connsiteX316" fmla="*/ 82036 w 966660"/>
              <a:gd name="connsiteY316" fmla="*/ 508580 h 977973"/>
              <a:gd name="connsiteX317" fmla="*/ 51447 w 966660"/>
              <a:gd name="connsiteY317" fmla="*/ 507511 h 977973"/>
              <a:gd name="connsiteX318" fmla="*/ 42890 w 966660"/>
              <a:gd name="connsiteY318" fmla="*/ 477562 h 977973"/>
              <a:gd name="connsiteX319" fmla="*/ 48880 w 966660"/>
              <a:gd name="connsiteY319" fmla="*/ 443764 h 977973"/>
              <a:gd name="connsiteX320" fmla="*/ 55832 w 966660"/>
              <a:gd name="connsiteY320" fmla="*/ 432427 h 977973"/>
              <a:gd name="connsiteX321" fmla="*/ 84283 w 966660"/>
              <a:gd name="connsiteY321" fmla="*/ 434031 h 977973"/>
              <a:gd name="connsiteX322" fmla="*/ 92839 w 966660"/>
              <a:gd name="connsiteY322" fmla="*/ 456171 h 977973"/>
              <a:gd name="connsiteX323" fmla="*/ 94016 w 966660"/>
              <a:gd name="connsiteY323" fmla="*/ 463551 h 977973"/>
              <a:gd name="connsiteX324" fmla="*/ 147815 w 966660"/>
              <a:gd name="connsiteY324" fmla="*/ 466011 h 977973"/>
              <a:gd name="connsiteX325" fmla="*/ 156371 w 966660"/>
              <a:gd name="connsiteY325" fmla="*/ 410715 h 977973"/>
              <a:gd name="connsiteX326" fmla="*/ 25135 w 966660"/>
              <a:gd name="connsiteY326" fmla="*/ 375526 h 977973"/>
              <a:gd name="connsiteX327" fmla="*/ 16793 w 966660"/>
              <a:gd name="connsiteY327" fmla="*/ 389323 h 977973"/>
              <a:gd name="connsiteX328" fmla="*/ 11659 w 966660"/>
              <a:gd name="connsiteY328" fmla="*/ 392104 h 977973"/>
              <a:gd name="connsiteX329" fmla="*/ 8450 w 966660"/>
              <a:gd name="connsiteY329" fmla="*/ 387398 h 977973"/>
              <a:gd name="connsiteX330" fmla="*/ 20750 w 966660"/>
              <a:gd name="connsiteY330" fmla="*/ 340551 h 977973"/>
              <a:gd name="connsiteX331" fmla="*/ 26419 w 966660"/>
              <a:gd name="connsiteY331" fmla="*/ 337877 h 977973"/>
              <a:gd name="connsiteX332" fmla="*/ 29414 w 966660"/>
              <a:gd name="connsiteY332" fmla="*/ 342904 h 977973"/>
              <a:gd name="connsiteX333" fmla="*/ 29520 w 966660"/>
              <a:gd name="connsiteY333" fmla="*/ 358733 h 977973"/>
              <a:gd name="connsiteX334" fmla="*/ 160970 w 966660"/>
              <a:gd name="connsiteY334" fmla="*/ 393601 h 977973"/>
              <a:gd name="connsiteX335" fmla="*/ 181185 w 966660"/>
              <a:gd name="connsiteY335" fmla="*/ 341513 h 977973"/>
              <a:gd name="connsiteX336" fmla="*/ 134445 w 966660"/>
              <a:gd name="connsiteY336" fmla="*/ 317127 h 977973"/>
              <a:gd name="connsiteX337" fmla="*/ 115835 w 966660"/>
              <a:gd name="connsiteY337" fmla="*/ 334454 h 977973"/>
              <a:gd name="connsiteX338" fmla="*/ 101075 w 966660"/>
              <a:gd name="connsiteY338" fmla="*/ 339909 h 977973"/>
              <a:gd name="connsiteX339" fmla="*/ 84497 w 966660"/>
              <a:gd name="connsiteY339" fmla="*/ 322582 h 977973"/>
              <a:gd name="connsiteX340" fmla="*/ 113588 w 966660"/>
              <a:gd name="connsiteY340" fmla="*/ 260547 h 977973"/>
              <a:gd name="connsiteX341" fmla="*/ 136905 w 966660"/>
              <a:gd name="connsiteY341" fmla="*/ 256696 h 977973"/>
              <a:gd name="connsiteX342" fmla="*/ 145997 w 966660"/>
              <a:gd name="connsiteY342" fmla="*/ 279264 h 977973"/>
              <a:gd name="connsiteX343" fmla="*/ 142146 w 966660"/>
              <a:gd name="connsiteY343" fmla="*/ 301511 h 977973"/>
              <a:gd name="connsiteX344" fmla="*/ 189207 w 966660"/>
              <a:gd name="connsiteY344" fmla="*/ 326112 h 977973"/>
              <a:gd name="connsiteX345" fmla="*/ 220331 w 966660"/>
              <a:gd name="connsiteY345" fmla="*/ 279585 h 977973"/>
              <a:gd name="connsiteX346" fmla="*/ 116156 w 966660"/>
              <a:gd name="connsiteY346" fmla="*/ 192202 h 977973"/>
              <a:gd name="connsiteX347" fmla="*/ 104070 w 966660"/>
              <a:gd name="connsiteY347" fmla="*/ 200651 h 977973"/>
              <a:gd name="connsiteX348" fmla="*/ 96583 w 966660"/>
              <a:gd name="connsiteY348" fmla="*/ 201614 h 977973"/>
              <a:gd name="connsiteX349" fmla="*/ 96369 w 966660"/>
              <a:gd name="connsiteY349" fmla="*/ 194555 h 977973"/>
              <a:gd name="connsiteX350" fmla="*/ 126424 w 966660"/>
              <a:gd name="connsiteY350" fmla="*/ 158938 h 977973"/>
              <a:gd name="connsiteX351" fmla="*/ 133375 w 966660"/>
              <a:gd name="connsiteY351" fmla="*/ 158190 h 977973"/>
              <a:gd name="connsiteX352" fmla="*/ 133483 w 966660"/>
              <a:gd name="connsiteY352" fmla="*/ 165141 h 977973"/>
              <a:gd name="connsiteX353" fmla="*/ 127279 w 966660"/>
              <a:gd name="connsiteY353" fmla="*/ 178832 h 977973"/>
              <a:gd name="connsiteX354" fmla="*/ 231455 w 966660"/>
              <a:gd name="connsiteY354" fmla="*/ 266216 h 977973"/>
              <a:gd name="connsiteX355" fmla="*/ 271778 w 966660"/>
              <a:gd name="connsiteY355" fmla="*/ 227604 h 977973"/>
              <a:gd name="connsiteX356" fmla="*/ 239477 w 966660"/>
              <a:gd name="connsiteY356" fmla="*/ 185463 h 977973"/>
              <a:gd name="connsiteX357" fmla="*/ 218620 w 966660"/>
              <a:gd name="connsiteY357" fmla="*/ 192950 h 977973"/>
              <a:gd name="connsiteX358" fmla="*/ 204288 w 966660"/>
              <a:gd name="connsiteY358" fmla="*/ 193592 h 977973"/>
              <a:gd name="connsiteX359" fmla="*/ 190704 w 966660"/>
              <a:gd name="connsiteY359" fmla="*/ 175623 h 977973"/>
              <a:gd name="connsiteX360" fmla="*/ 200330 w 966660"/>
              <a:gd name="connsiteY360" fmla="*/ 153911 h 977973"/>
              <a:gd name="connsiteX361" fmla="*/ 248996 w 966660"/>
              <a:gd name="connsiteY361" fmla="*/ 125140 h 977973"/>
              <a:gd name="connsiteX362" fmla="*/ 268248 w 966660"/>
              <a:gd name="connsiteY362" fmla="*/ 150809 h 977973"/>
              <a:gd name="connsiteX363" fmla="*/ 253702 w 966660"/>
              <a:gd name="connsiteY363" fmla="*/ 175409 h 977973"/>
              <a:gd name="connsiteX364" fmla="*/ 285468 w 966660"/>
              <a:gd name="connsiteY364" fmla="*/ 216909 h 977973"/>
              <a:gd name="connsiteX365" fmla="*/ 333171 w 966660"/>
              <a:gd name="connsiteY365" fmla="*/ 187817 h 977973"/>
              <a:gd name="connsiteX366" fmla="*/ 275735 w 966660"/>
              <a:gd name="connsiteY366" fmla="*/ 64709 h 977973"/>
              <a:gd name="connsiteX367" fmla="*/ 260226 w 966660"/>
              <a:gd name="connsiteY367" fmla="*/ 67383 h 977973"/>
              <a:gd name="connsiteX368" fmla="*/ 254451 w 966660"/>
              <a:gd name="connsiteY368" fmla="*/ 65030 h 977973"/>
              <a:gd name="connsiteX369" fmla="*/ 256376 w 966660"/>
              <a:gd name="connsiteY369" fmla="*/ 59040 h 977973"/>
              <a:gd name="connsiteX370" fmla="*/ 292634 w 966660"/>
              <a:gd name="connsiteY370" fmla="*/ 39788 h 977973"/>
              <a:gd name="connsiteX371" fmla="*/ 301084 w 966660"/>
              <a:gd name="connsiteY371" fmla="*/ 38826 h 977973"/>
              <a:gd name="connsiteX372" fmla="*/ 304292 w 966660"/>
              <a:gd name="connsiteY372" fmla="*/ 45885 h 977973"/>
              <a:gd name="connsiteX373" fmla="*/ 291565 w 966660"/>
              <a:gd name="connsiteY373" fmla="*/ 57543 h 977973"/>
              <a:gd name="connsiteX374" fmla="*/ 348893 w 966660"/>
              <a:gd name="connsiteY374" fmla="*/ 180436 h 977973"/>
              <a:gd name="connsiteX375" fmla="*/ 401837 w 966660"/>
              <a:gd name="connsiteY375" fmla="*/ 162468 h 977973"/>
              <a:gd name="connsiteX376" fmla="*/ 390392 w 966660"/>
              <a:gd name="connsiteY376" fmla="*/ 111021 h 977973"/>
              <a:gd name="connsiteX377" fmla="*/ 366327 w 966660"/>
              <a:gd name="connsiteY377" fmla="*/ 108348 h 977973"/>
              <a:gd name="connsiteX378" fmla="*/ 361728 w 966660"/>
              <a:gd name="connsiteY378" fmla="*/ 106957 h 977973"/>
              <a:gd name="connsiteX379" fmla="*/ 354776 w 966660"/>
              <a:gd name="connsiteY379" fmla="*/ 75512 h 977973"/>
              <a:gd name="connsiteX380" fmla="*/ 391676 w 966660"/>
              <a:gd name="connsiteY380" fmla="*/ 57864 h 977973"/>
              <a:gd name="connsiteX381" fmla="*/ 423870 w 966660"/>
              <a:gd name="connsiteY381" fmla="*/ 59682 h 977973"/>
              <a:gd name="connsiteX382" fmla="*/ 430929 w 966660"/>
              <a:gd name="connsiteY382" fmla="*/ 91769 h 977973"/>
              <a:gd name="connsiteX383" fmla="*/ 407506 w 966660"/>
              <a:gd name="connsiteY383" fmla="*/ 107599 h 977973"/>
              <a:gd name="connsiteX384" fmla="*/ 418843 w 966660"/>
              <a:gd name="connsiteY384" fmla="*/ 158617 h 977973"/>
              <a:gd name="connsiteX385" fmla="*/ 474247 w 966660"/>
              <a:gd name="connsiteY385" fmla="*/ 152628 h 977973"/>
              <a:gd name="connsiteX386" fmla="*/ 474247 w 966660"/>
              <a:gd name="connsiteY386" fmla="*/ 16685 h 977973"/>
              <a:gd name="connsiteX387" fmla="*/ 459059 w 966660"/>
              <a:gd name="connsiteY387" fmla="*/ 12407 h 977973"/>
              <a:gd name="connsiteX388" fmla="*/ 454780 w 966660"/>
              <a:gd name="connsiteY388" fmla="*/ 7701 h 977973"/>
              <a:gd name="connsiteX389" fmla="*/ 458952 w 966660"/>
              <a:gd name="connsiteY389" fmla="*/ 3637 h 977973"/>
              <a:gd name="connsiteX390" fmla="*/ 481199 w 966660"/>
              <a:gd name="connsiteY390" fmla="*/ 0 h 977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</a:cxnLst>
            <a:rect l="l" t="t" r="r" b="b"/>
            <a:pathLst>
              <a:path w="966660" h="977973">
                <a:moveTo>
                  <a:pt x="434879" y="697870"/>
                </a:moveTo>
                <a:cubicBezTo>
                  <a:pt x="438837" y="697870"/>
                  <a:pt x="441831" y="700972"/>
                  <a:pt x="441939" y="704929"/>
                </a:cubicBezTo>
                <a:cubicBezTo>
                  <a:pt x="441939" y="708994"/>
                  <a:pt x="439158" y="712096"/>
                  <a:pt x="435093" y="712203"/>
                </a:cubicBezTo>
                <a:cubicBezTo>
                  <a:pt x="430815" y="712310"/>
                  <a:pt x="427606" y="709208"/>
                  <a:pt x="427713" y="704929"/>
                </a:cubicBezTo>
                <a:cubicBezTo>
                  <a:pt x="427820" y="700865"/>
                  <a:pt x="430815" y="697870"/>
                  <a:pt x="434879" y="697870"/>
                </a:cubicBezTo>
                <a:close/>
                <a:moveTo>
                  <a:pt x="602266" y="659901"/>
                </a:moveTo>
                <a:cubicBezTo>
                  <a:pt x="614567" y="659901"/>
                  <a:pt x="624620" y="669848"/>
                  <a:pt x="624727" y="682255"/>
                </a:cubicBezTo>
                <a:cubicBezTo>
                  <a:pt x="624834" y="694983"/>
                  <a:pt x="614994" y="704930"/>
                  <a:pt x="602373" y="705036"/>
                </a:cubicBezTo>
                <a:cubicBezTo>
                  <a:pt x="589538" y="705144"/>
                  <a:pt x="579698" y="695410"/>
                  <a:pt x="579698" y="682576"/>
                </a:cubicBezTo>
                <a:cubicBezTo>
                  <a:pt x="579698" y="669848"/>
                  <a:pt x="589645" y="659901"/>
                  <a:pt x="602266" y="659901"/>
                </a:cubicBezTo>
                <a:close/>
                <a:moveTo>
                  <a:pt x="307280" y="646103"/>
                </a:moveTo>
                <a:cubicBezTo>
                  <a:pt x="321291" y="646103"/>
                  <a:pt x="332842" y="657655"/>
                  <a:pt x="332950" y="671880"/>
                </a:cubicBezTo>
                <a:cubicBezTo>
                  <a:pt x="332950" y="686426"/>
                  <a:pt x="321826" y="697549"/>
                  <a:pt x="307387" y="697549"/>
                </a:cubicBezTo>
                <a:cubicBezTo>
                  <a:pt x="293055" y="697549"/>
                  <a:pt x="281503" y="686212"/>
                  <a:pt x="281503" y="671987"/>
                </a:cubicBezTo>
                <a:cubicBezTo>
                  <a:pt x="281503" y="657975"/>
                  <a:pt x="293161" y="646103"/>
                  <a:pt x="307280" y="646103"/>
                </a:cubicBezTo>
                <a:close/>
                <a:moveTo>
                  <a:pt x="506647" y="609418"/>
                </a:moveTo>
                <a:cubicBezTo>
                  <a:pt x="514562" y="609525"/>
                  <a:pt x="520872" y="615835"/>
                  <a:pt x="520872" y="623643"/>
                </a:cubicBezTo>
                <a:cubicBezTo>
                  <a:pt x="520979" y="631558"/>
                  <a:pt x="514241" y="638296"/>
                  <a:pt x="506326" y="638296"/>
                </a:cubicBezTo>
                <a:cubicBezTo>
                  <a:pt x="498197" y="638296"/>
                  <a:pt x="491887" y="631772"/>
                  <a:pt x="491993" y="623643"/>
                </a:cubicBezTo>
                <a:cubicBezTo>
                  <a:pt x="491993" y="615407"/>
                  <a:pt x="498304" y="609311"/>
                  <a:pt x="506647" y="609418"/>
                </a:cubicBezTo>
                <a:close/>
                <a:moveTo>
                  <a:pt x="218612" y="579255"/>
                </a:moveTo>
                <a:cubicBezTo>
                  <a:pt x="222677" y="579255"/>
                  <a:pt x="225779" y="582143"/>
                  <a:pt x="225885" y="586208"/>
                </a:cubicBezTo>
                <a:cubicBezTo>
                  <a:pt x="225992" y="590379"/>
                  <a:pt x="223212" y="593374"/>
                  <a:pt x="219147" y="593588"/>
                </a:cubicBezTo>
                <a:cubicBezTo>
                  <a:pt x="214869" y="593802"/>
                  <a:pt x="211660" y="590807"/>
                  <a:pt x="211660" y="586422"/>
                </a:cubicBezTo>
                <a:cubicBezTo>
                  <a:pt x="211660" y="582357"/>
                  <a:pt x="214655" y="579362"/>
                  <a:pt x="218612" y="579255"/>
                </a:cubicBezTo>
                <a:close/>
                <a:moveTo>
                  <a:pt x="672537" y="542891"/>
                </a:moveTo>
                <a:cubicBezTo>
                  <a:pt x="685372" y="542677"/>
                  <a:pt x="695426" y="552517"/>
                  <a:pt x="695426" y="565244"/>
                </a:cubicBezTo>
                <a:cubicBezTo>
                  <a:pt x="695533" y="577866"/>
                  <a:pt x="685479" y="588133"/>
                  <a:pt x="672965" y="588133"/>
                </a:cubicBezTo>
                <a:cubicBezTo>
                  <a:pt x="660772" y="588133"/>
                  <a:pt x="650504" y="578080"/>
                  <a:pt x="650290" y="565886"/>
                </a:cubicBezTo>
                <a:cubicBezTo>
                  <a:pt x="650183" y="553158"/>
                  <a:pt x="659809" y="543104"/>
                  <a:pt x="672537" y="542891"/>
                </a:cubicBezTo>
                <a:close/>
                <a:moveTo>
                  <a:pt x="397979" y="491337"/>
                </a:moveTo>
                <a:cubicBezTo>
                  <a:pt x="418408" y="491444"/>
                  <a:pt x="434772" y="508022"/>
                  <a:pt x="434879" y="528451"/>
                </a:cubicBezTo>
                <a:cubicBezTo>
                  <a:pt x="434879" y="548773"/>
                  <a:pt x="418301" y="565458"/>
                  <a:pt x="397979" y="565565"/>
                </a:cubicBezTo>
                <a:cubicBezTo>
                  <a:pt x="377871" y="565672"/>
                  <a:pt x="360865" y="548880"/>
                  <a:pt x="360651" y="528665"/>
                </a:cubicBezTo>
                <a:cubicBezTo>
                  <a:pt x="360437" y="508236"/>
                  <a:pt x="377444" y="491230"/>
                  <a:pt x="397979" y="491337"/>
                </a:cubicBezTo>
                <a:close/>
                <a:moveTo>
                  <a:pt x="271128" y="483315"/>
                </a:moveTo>
                <a:cubicBezTo>
                  <a:pt x="283856" y="483208"/>
                  <a:pt x="294017" y="493155"/>
                  <a:pt x="294123" y="505669"/>
                </a:cubicBezTo>
                <a:cubicBezTo>
                  <a:pt x="294231" y="518290"/>
                  <a:pt x="284177" y="528344"/>
                  <a:pt x="271556" y="528344"/>
                </a:cubicBezTo>
                <a:cubicBezTo>
                  <a:pt x="258721" y="528344"/>
                  <a:pt x="248988" y="518611"/>
                  <a:pt x="248988" y="505776"/>
                </a:cubicBezTo>
                <a:cubicBezTo>
                  <a:pt x="248988" y="493262"/>
                  <a:pt x="258721" y="483422"/>
                  <a:pt x="271128" y="483315"/>
                </a:cubicBezTo>
                <a:close/>
                <a:moveTo>
                  <a:pt x="722164" y="447164"/>
                </a:moveTo>
                <a:cubicBezTo>
                  <a:pt x="726121" y="447164"/>
                  <a:pt x="729651" y="450907"/>
                  <a:pt x="729437" y="454758"/>
                </a:cubicBezTo>
                <a:cubicBezTo>
                  <a:pt x="729223" y="458501"/>
                  <a:pt x="725801" y="461817"/>
                  <a:pt x="722058" y="461817"/>
                </a:cubicBezTo>
                <a:cubicBezTo>
                  <a:pt x="718100" y="461817"/>
                  <a:pt x="714570" y="458074"/>
                  <a:pt x="714784" y="454223"/>
                </a:cubicBezTo>
                <a:cubicBezTo>
                  <a:pt x="714998" y="450373"/>
                  <a:pt x="718528" y="447057"/>
                  <a:pt x="722164" y="447164"/>
                </a:cubicBezTo>
                <a:close/>
                <a:moveTo>
                  <a:pt x="559377" y="433795"/>
                </a:moveTo>
                <a:cubicBezTo>
                  <a:pt x="591357" y="433901"/>
                  <a:pt x="617133" y="459785"/>
                  <a:pt x="617133" y="491658"/>
                </a:cubicBezTo>
                <a:cubicBezTo>
                  <a:pt x="617026" y="523425"/>
                  <a:pt x="590929" y="549308"/>
                  <a:pt x="559163" y="549201"/>
                </a:cubicBezTo>
                <a:cubicBezTo>
                  <a:pt x="527183" y="549094"/>
                  <a:pt x="501620" y="523425"/>
                  <a:pt x="501620" y="491338"/>
                </a:cubicBezTo>
                <a:cubicBezTo>
                  <a:pt x="501620" y="459251"/>
                  <a:pt x="527290" y="433687"/>
                  <a:pt x="559377" y="433795"/>
                </a:cubicBezTo>
                <a:close/>
                <a:moveTo>
                  <a:pt x="673714" y="345020"/>
                </a:moveTo>
                <a:cubicBezTo>
                  <a:pt x="693715" y="345447"/>
                  <a:pt x="709437" y="361812"/>
                  <a:pt x="709010" y="381599"/>
                </a:cubicBezTo>
                <a:cubicBezTo>
                  <a:pt x="708689" y="401600"/>
                  <a:pt x="692004" y="417430"/>
                  <a:pt x="671896" y="417002"/>
                </a:cubicBezTo>
                <a:cubicBezTo>
                  <a:pt x="652537" y="416574"/>
                  <a:pt x="636493" y="399996"/>
                  <a:pt x="636814" y="380530"/>
                </a:cubicBezTo>
                <a:cubicBezTo>
                  <a:pt x="637242" y="360421"/>
                  <a:pt x="653606" y="344592"/>
                  <a:pt x="673714" y="345020"/>
                </a:cubicBezTo>
                <a:close/>
                <a:moveTo>
                  <a:pt x="286424" y="341812"/>
                </a:moveTo>
                <a:cubicBezTo>
                  <a:pt x="290702" y="341598"/>
                  <a:pt x="294125" y="344806"/>
                  <a:pt x="294125" y="348871"/>
                </a:cubicBezTo>
                <a:cubicBezTo>
                  <a:pt x="294125" y="352935"/>
                  <a:pt x="290702" y="356251"/>
                  <a:pt x="286638" y="356144"/>
                </a:cubicBezTo>
                <a:cubicBezTo>
                  <a:pt x="282787" y="356037"/>
                  <a:pt x="279578" y="352828"/>
                  <a:pt x="279471" y="349085"/>
                </a:cubicBezTo>
                <a:cubicBezTo>
                  <a:pt x="279471" y="345341"/>
                  <a:pt x="282573" y="342025"/>
                  <a:pt x="286424" y="341812"/>
                </a:cubicBezTo>
                <a:close/>
                <a:moveTo>
                  <a:pt x="383647" y="341704"/>
                </a:moveTo>
                <a:cubicBezTo>
                  <a:pt x="391454" y="341812"/>
                  <a:pt x="397872" y="348229"/>
                  <a:pt x="397872" y="356037"/>
                </a:cubicBezTo>
                <a:cubicBezTo>
                  <a:pt x="397979" y="363951"/>
                  <a:pt x="391348" y="370689"/>
                  <a:pt x="383433" y="370689"/>
                </a:cubicBezTo>
                <a:cubicBezTo>
                  <a:pt x="375518" y="370689"/>
                  <a:pt x="368993" y="364165"/>
                  <a:pt x="368993" y="356037"/>
                </a:cubicBezTo>
                <a:cubicBezTo>
                  <a:pt x="368993" y="347908"/>
                  <a:pt x="375518" y="341490"/>
                  <a:pt x="383647" y="341704"/>
                </a:cubicBezTo>
                <a:close/>
                <a:moveTo>
                  <a:pt x="521942" y="319029"/>
                </a:moveTo>
                <a:cubicBezTo>
                  <a:pt x="534457" y="319136"/>
                  <a:pt x="544510" y="329404"/>
                  <a:pt x="544403" y="342025"/>
                </a:cubicBezTo>
                <a:cubicBezTo>
                  <a:pt x="544296" y="354218"/>
                  <a:pt x="534243" y="364379"/>
                  <a:pt x="521942" y="364486"/>
                </a:cubicBezTo>
                <a:cubicBezTo>
                  <a:pt x="509642" y="364593"/>
                  <a:pt x="499374" y="354325"/>
                  <a:pt x="499374" y="341704"/>
                </a:cubicBezTo>
                <a:cubicBezTo>
                  <a:pt x="499374" y="329083"/>
                  <a:pt x="509535" y="318922"/>
                  <a:pt x="521942" y="319029"/>
                </a:cubicBezTo>
                <a:close/>
                <a:moveTo>
                  <a:pt x="595207" y="268974"/>
                </a:moveTo>
                <a:cubicBezTo>
                  <a:pt x="599165" y="269081"/>
                  <a:pt x="602267" y="272397"/>
                  <a:pt x="602160" y="276247"/>
                </a:cubicBezTo>
                <a:cubicBezTo>
                  <a:pt x="602053" y="280204"/>
                  <a:pt x="598416" y="283627"/>
                  <a:pt x="594459" y="283413"/>
                </a:cubicBezTo>
                <a:cubicBezTo>
                  <a:pt x="590715" y="283199"/>
                  <a:pt x="587506" y="279776"/>
                  <a:pt x="587506" y="276033"/>
                </a:cubicBezTo>
                <a:cubicBezTo>
                  <a:pt x="587613" y="271969"/>
                  <a:pt x="591250" y="268653"/>
                  <a:pt x="595207" y="268974"/>
                </a:cubicBezTo>
                <a:close/>
                <a:moveTo>
                  <a:pt x="306424" y="246192"/>
                </a:moveTo>
                <a:cubicBezTo>
                  <a:pt x="326959" y="246513"/>
                  <a:pt x="343965" y="264160"/>
                  <a:pt x="343109" y="284161"/>
                </a:cubicBezTo>
                <a:cubicBezTo>
                  <a:pt x="342361" y="304697"/>
                  <a:pt x="325462" y="320848"/>
                  <a:pt x="305354" y="320313"/>
                </a:cubicBezTo>
                <a:cubicBezTo>
                  <a:pt x="284818" y="319778"/>
                  <a:pt x="268347" y="302665"/>
                  <a:pt x="268882" y="282771"/>
                </a:cubicBezTo>
                <a:cubicBezTo>
                  <a:pt x="269524" y="262235"/>
                  <a:pt x="286316" y="245871"/>
                  <a:pt x="306424" y="246192"/>
                </a:cubicBezTo>
                <a:close/>
                <a:moveTo>
                  <a:pt x="496423" y="171302"/>
                </a:moveTo>
                <a:lnTo>
                  <a:pt x="506220" y="194960"/>
                </a:lnTo>
                <a:cubicBezTo>
                  <a:pt x="506327" y="215067"/>
                  <a:pt x="490604" y="231004"/>
                  <a:pt x="470603" y="231004"/>
                </a:cubicBezTo>
                <a:cubicBezTo>
                  <a:pt x="450495" y="231111"/>
                  <a:pt x="434452" y="215388"/>
                  <a:pt x="434345" y="195494"/>
                </a:cubicBezTo>
                <a:lnTo>
                  <a:pt x="442878" y="174184"/>
                </a:lnTo>
                <a:lnTo>
                  <a:pt x="419696" y="176497"/>
                </a:lnTo>
                <a:cubicBezTo>
                  <a:pt x="328576" y="195015"/>
                  <a:pt x="251670" y="252134"/>
                  <a:pt x="206804" y="330047"/>
                </a:cubicBezTo>
                <a:lnTo>
                  <a:pt x="186119" y="374336"/>
                </a:lnTo>
                <a:lnTo>
                  <a:pt x="189788" y="375757"/>
                </a:lnTo>
                <a:cubicBezTo>
                  <a:pt x="192408" y="378338"/>
                  <a:pt x="194013" y="381974"/>
                  <a:pt x="194013" y="386092"/>
                </a:cubicBezTo>
                <a:cubicBezTo>
                  <a:pt x="194013" y="394220"/>
                  <a:pt x="187702" y="400745"/>
                  <a:pt x="179680" y="400745"/>
                </a:cubicBezTo>
                <a:lnTo>
                  <a:pt x="178208" y="400109"/>
                </a:lnTo>
                <a:lnTo>
                  <a:pt x="169486" y="432383"/>
                </a:lnTo>
                <a:cubicBezTo>
                  <a:pt x="166210" y="450723"/>
                  <a:pt x="164500" y="469609"/>
                  <a:pt x="164500" y="488900"/>
                </a:cubicBezTo>
                <a:cubicBezTo>
                  <a:pt x="164607" y="665165"/>
                  <a:pt x="306966" y="807952"/>
                  <a:pt x="482803" y="807952"/>
                </a:cubicBezTo>
                <a:cubicBezTo>
                  <a:pt x="659923" y="807952"/>
                  <a:pt x="802390" y="665807"/>
                  <a:pt x="802390" y="489114"/>
                </a:cubicBezTo>
                <a:cubicBezTo>
                  <a:pt x="802390" y="334882"/>
                  <a:pt x="693478" y="206363"/>
                  <a:pt x="548381" y="176572"/>
                </a:cubicBezTo>
                <a:close/>
                <a:moveTo>
                  <a:pt x="481199" y="0"/>
                </a:moveTo>
                <a:cubicBezTo>
                  <a:pt x="489755" y="0"/>
                  <a:pt x="498419" y="1925"/>
                  <a:pt x="506869" y="3530"/>
                </a:cubicBezTo>
                <a:cubicBezTo>
                  <a:pt x="508901" y="3957"/>
                  <a:pt x="510398" y="6525"/>
                  <a:pt x="512109" y="8129"/>
                </a:cubicBezTo>
                <a:cubicBezTo>
                  <a:pt x="510398" y="9733"/>
                  <a:pt x="509008" y="12086"/>
                  <a:pt x="506869" y="12942"/>
                </a:cubicBezTo>
                <a:cubicBezTo>
                  <a:pt x="502376" y="14653"/>
                  <a:pt x="497670" y="15616"/>
                  <a:pt x="492643" y="16899"/>
                </a:cubicBezTo>
                <a:cubicBezTo>
                  <a:pt x="492643" y="61928"/>
                  <a:pt x="492643" y="107278"/>
                  <a:pt x="492643" y="152521"/>
                </a:cubicBezTo>
                <a:cubicBezTo>
                  <a:pt x="514997" y="155408"/>
                  <a:pt x="537458" y="158296"/>
                  <a:pt x="560774" y="161291"/>
                </a:cubicBezTo>
                <a:cubicBezTo>
                  <a:pt x="565160" y="144713"/>
                  <a:pt x="569759" y="127493"/>
                  <a:pt x="574465" y="109738"/>
                </a:cubicBezTo>
                <a:cubicBezTo>
                  <a:pt x="572861" y="108989"/>
                  <a:pt x="571149" y="108454"/>
                  <a:pt x="569866" y="107385"/>
                </a:cubicBezTo>
                <a:cubicBezTo>
                  <a:pt x="562914" y="102251"/>
                  <a:pt x="554892" y="98080"/>
                  <a:pt x="549330" y="91769"/>
                </a:cubicBezTo>
                <a:cubicBezTo>
                  <a:pt x="539811" y="81074"/>
                  <a:pt x="543341" y="68346"/>
                  <a:pt x="556924" y="63853"/>
                </a:cubicBezTo>
                <a:cubicBezTo>
                  <a:pt x="564839" y="61286"/>
                  <a:pt x="573716" y="60324"/>
                  <a:pt x="582059" y="60645"/>
                </a:cubicBezTo>
                <a:cubicBezTo>
                  <a:pt x="594252" y="61072"/>
                  <a:pt x="605803" y="64923"/>
                  <a:pt x="616285" y="71448"/>
                </a:cubicBezTo>
                <a:cubicBezTo>
                  <a:pt x="620136" y="73907"/>
                  <a:pt x="623986" y="76795"/>
                  <a:pt x="627088" y="80004"/>
                </a:cubicBezTo>
                <a:cubicBezTo>
                  <a:pt x="639923" y="93267"/>
                  <a:pt x="636179" y="107920"/>
                  <a:pt x="618210" y="112519"/>
                </a:cubicBezTo>
                <a:cubicBezTo>
                  <a:pt x="609975" y="114658"/>
                  <a:pt x="601097" y="114444"/>
                  <a:pt x="591043" y="115513"/>
                </a:cubicBezTo>
                <a:cubicBezTo>
                  <a:pt x="586872" y="131236"/>
                  <a:pt x="582273" y="148670"/>
                  <a:pt x="577460" y="166425"/>
                </a:cubicBezTo>
                <a:cubicBezTo>
                  <a:pt x="588583" y="170490"/>
                  <a:pt x="599814" y="174233"/>
                  <a:pt x="610723" y="178725"/>
                </a:cubicBezTo>
                <a:cubicBezTo>
                  <a:pt x="621740" y="183217"/>
                  <a:pt x="632436" y="188565"/>
                  <a:pt x="643773" y="193699"/>
                </a:cubicBezTo>
                <a:cubicBezTo>
                  <a:pt x="666341" y="154660"/>
                  <a:pt x="689123" y="115300"/>
                  <a:pt x="711263" y="76902"/>
                </a:cubicBezTo>
                <a:cubicBezTo>
                  <a:pt x="707626" y="72731"/>
                  <a:pt x="704096" y="69094"/>
                  <a:pt x="700995" y="64923"/>
                </a:cubicBezTo>
                <a:cubicBezTo>
                  <a:pt x="699711" y="63212"/>
                  <a:pt x="699605" y="60752"/>
                  <a:pt x="698963" y="58720"/>
                </a:cubicBezTo>
                <a:cubicBezTo>
                  <a:pt x="700995" y="58078"/>
                  <a:pt x="703241" y="56580"/>
                  <a:pt x="705166" y="56901"/>
                </a:cubicBezTo>
                <a:cubicBezTo>
                  <a:pt x="722065" y="59789"/>
                  <a:pt x="736077" y="68132"/>
                  <a:pt x="747200" y="81180"/>
                </a:cubicBezTo>
                <a:cubicBezTo>
                  <a:pt x="748377" y="82571"/>
                  <a:pt x="748911" y="85673"/>
                  <a:pt x="748163" y="86956"/>
                </a:cubicBezTo>
                <a:cubicBezTo>
                  <a:pt x="747307" y="88240"/>
                  <a:pt x="744312" y="88988"/>
                  <a:pt x="742494" y="88667"/>
                </a:cubicBezTo>
                <a:cubicBezTo>
                  <a:pt x="737467" y="87705"/>
                  <a:pt x="732547" y="86100"/>
                  <a:pt x="726985" y="84603"/>
                </a:cubicBezTo>
                <a:cubicBezTo>
                  <a:pt x="704418" y="123749"/>
                  <a:pt x="681636" y="163109"/>
                  <a:pt x="659068" y="202149"/>
                </a:cubicBezTo>
                <a:cubicBezTo>
                  <a:pt x="674042" y="213165"/>
                  <a:pt x="688802" y="223968"/>
                  <a:pt x="704204" y="235198"/>
                </a:cubicBezTo>
                <a:cubicBezTo>
                  <a:pt x="715969" y="222470"/>
                  <a:pt x="728162" y="209101"/>
                  <a:pt x="740034" y="196159"/>
                </a:cubicBezTo>
                <a:cubicBezTo>
                  <a:pt x="736183" y="189635"/>
                  <a:pt x="732012" y="183859"/>
                  <a:pt x="729338" y="177335"/>
                </a:cubicBezTo>
                <a:cubicBezTo>
                  <a:pt x="727306" y="172415"/>
                  <a:pt x="726344" y="166746"/>
                  <a:pt x="726237" y="161291"/>
                </a:cubicBezTo>
                <a:cubicBezTo>
                  <a:pt x="726130" y="153055"/>
                  <a:pt x="732012" y="147173"/>
                  <a:pt x="740248" y="146745"/>
                </a:cubicBezTo>
                <a:cubicBezTo>
                  <a:pt x="744419" y="146531"/>
                  <a:pt x="749019" y="146531"/>
                  <a:pt x="752869" y="147815"/>
                </a:cubicBezTo>
                <a:cubicBezTo>
                  <a:pt x="776934" y="155836"/>
                  <a:pt x="794261" y="171238"/>
                  <a:pt x="801320" y="196159"/>
                </a:cubicBezTo>
                <a:cubicBezTo>
                  <a:pt x="805599" y="211454"/>
                  <a:pt x="795223" y="221936"/>
                  <a:pt x="779501" y="218834"/>
                </a:cubicBezTo>
                <a:cubicBezTo>
                  <a:pt x="774795" y="217871"/>
                  <a:pt x="770196" y="216374"/>
                  <a:pt x="765810" y="214449"/>
                </a:cubicBezTo>
                <a:cubicBezTo>
                  <a:pt x="761639" y="212631"/>
                  <a:pt x="757682" y="210063"/>
                  <a:pt x="753190" y="207390"/>
                </a:cubicBezTo>
                <a:cubicBezTo>
                  <a:pt x="741104" y="220545"/>
                  <a:pt x="728910" y="233915"/>
                  <a:pt x="717038" y="246857"/>
                </a:cubicBezTo>
                <a:cubicBezTo>
                  <a:pt x="729445" y="260975"/>
                  <a:pt x="741532" y="274665"/>
                  <a:pt x="753938" y="288784"/>
                </a:cubicBezTo>
                <a:cubicBezTo>
                  <a:pt x="790732" y="263007"/>
                  <a:pt x="827846" y="237017"/>
                  <a:pt x="865280" y="210812"/>
                </a:cubicBezTo>
                <a:cubicBezTo>
                  <a:pt x="863569" y="206427"/>
                  <a:pt x="861430" y="202363"/>
                  <a:pt x="860360" y="197977"/>
                </a:cubicBezTo>
                <a:cubicBezTo>
                  <a:pt x="859719" y="195517"/>
                  <a:pt x="860681" y="192522"/>
                  <a:pt x="860895" y="189849"/>
                </a:cubicBezTo>
                <a:cubicBezTo>
                  <a:pt x="863676" y="190490"/>
                  <a:pt x="867099" y="190383"/>
                  <a:pt x="869131" y="191988"/>
                </a:cubicBezTo>
                <a:cubicBezTo>
                  <a:pt x="881324" y="201614"/>
                  <a:pt x="889987" y="213807"/>
                  <a:pt x="894479" y="228674"/>
                </a:cubicBezTo>
                <a:cubicBezTo>
                  <a:pt x="895121" y="230920"/>
                  <a:pt x="894159" y="233701"/>
                  <a:pt x="893945" y="236161"/>
                </a:cubicBezTo>
                <a:cubicBezTo>
                  <a:pt x="891378" y="235626"/>
                  <a:pt x="888276" y="235626"/>
                  <a:pt x="886137" y="234236"/>
                </a:cubicBezTo>
                <a:cubicBezTo>
                  <a:pt x="882287" y="231669"/>
                  <a:pt x="879078" y="228353"/>
                  <a:pt x="875334" y="225037"/>
                </a:cubicBezTo>
                <a:cubicBezTo>
                  <a:pt x="838220" y="251028"/>
                  <a:pt x="800892" y="277125"/>
                  <a:pt x="763992" y="303009"/>
                </a:cubicBezTo>
                <a:cubicBezTo>
                  <a:pt x="772977" y="319373"/>
                  <a:pt x="781747" y="335417"/>
                  <a:pt x="790946" y="351995"/>
                </a:cubicBezTo>
                <a:cubicBezTo>
                  <a:pt x="807096" y="345364"/>
                  <a:pt x="823781" y="338412"/>
                  <a:pt x="839076" y="332101"/>
                </a:cubicBezTo>
                <a:cubicBezTo>
                  <a:pt x="838862" y="321940"/>
                  <a:pt x="837686" y="312421"/>
                  <a:pt x="838755" y="303330"/>
                </a:cubicBezTo>
                <a:cubicBezTo>
                  <a:pt x="840680" y="287073"/>
                  <a:pt x="854050" y="281190"/>
                  <a:pt x="867633" y="290388"/>
                </a:cubicBezTo>
                <a:cubicBezTo>
                  <a:pt x="883463" y="301084"/>
                  <a:pt x="891592" y="317020"/>
                  <a:pt x="895014" y="335203"/>
                </a:cubicBezTo>
                <a:cubicBezTo>
                  <a:pt x="896512" y="343011"/>
                  <a:pt x="896405" y="351674"/>
                  <a:pt x="894907" y="359482"/>
                </a:cubicBezTo>
                <a:cubicBezTo>
                  <a:pt x="892233" y="372852"/>
                  <a:pt x="880789" y="377344"/>
                  <a:pt x="868596" y="370927"/>
                </a:cubicBezTo>
                <a:cubicBezTo>
                  <a:pt x="861644" y="367183"/>
                  <a:pt x="856189" y="361407"/>
                  <a:pt x="847098" y="347717"/>
                </a:cubicBezTo>
                <a:cubicBezTo>
                  <a:pt x="830519" y="354562"/>
                  <a:pt x="813834" y="361514"/>
                  <a:pt x="797577" y="368252"/>
                </a:cubicBezTo>
                <a:cubicBezTo>
                  <a:pt x="802818" y="386114"/>
                  <a:pt x="807845" y="403655"/>
                  <a:pt x="813192" y="421945"/>
                </a:cubicBezTo>
                <a:cubicBezTo>
                  <a:pt x="857473" y="414137"/>
                  <a:pt x="902287" y="406222"/>
                  <a:pt x="947102" y="398307"/>
                </a:cubicBezTo>
                <a:cubicBezTo>
                  <a:pt x="947423" y="393280"/>
                  <a:pt x="947209" y="388467"/>
                  <a:pt x="948065" y="383761"/>
                </a:cubicBezTo>
                <a:cubicBezTo>
                  <a:pt x="948493" y="381515"/>
                  <a:pt x="950632" y="379483"/>
                  <a:pt x="952022" y="377451"/>
                </a:cubicBezTo>
                <a:cubicBezTo>
                  <a:pt x="954055" y="378948"/>
                  <a:pt x="956835" y="380125"/>
                  <a:pt x="957905" y="382157"/>
                </a:cubicBezTo>
                <a:cubicBezTo>
                  <a:pt x="965285" y="396382"/>
                  <a:pt x="968387" y="411570"/>
                  <a:pt x="965713" y="427614"/>
                </a:cubicBezTo>
                <a:cubicBezTo>
                  <a:pt x="965392" y="429753"/>
                  <a:pt x="963253" y="431571"/>
                  <a:pt x="961969" y="433496"/>
                </a:cubicBezTo>
                <a:cubicBezTo>
                  <a:pt x="960044" y="432106"/>
                  <a:pt x="957477" y="431143"/>
                  <a:pt x="956300" y="429325"/>
                </a:cubicBezTo>
                <a:cubicBezTo>
                  <a:pt x="953841" y="425047"/>
                  <a:pt x="952022" y="420447"/>
                  <a:pt x="949883" y="415634"/>
                </a:cubicBezTo>
                <a:cubicBezTo>
                  <a:pt x="905389" y="423442"/>
                  <a:pt x="860788" y="431357"/>
                  <a:pt x="816187" y="439165"/>
                </a:cubicBezTo>
                <a:cubicBezTo>
                  <a:pt x="817364" y="457775"/>
                  <a:pt x="818647" y="476172"/>
                  <a:pt x="819824" y="494997"/>
                </a:cubicBezTo>
                <a:cubicBezTo>
                  <a:pt x="837364" y="495745"/>
                  <a:pt x="855119" y="496601"/>
                  <a:pt x="873195" y="497349"/>
                </a:cubicBezTo>
                <a:cubicBezTo>
                  <a:pt x="874479" y="492964"/>
                  <a:pt x="875227" y="488365"/>
                  <a:pt x="877046" y="484301"/>
                </a:cubicBezTo>
                <a:cubicBezTo>
                  <a:pt x="879613" y="478632"/>
                  <a:pt x="882179" y="472856"/>
                  <a:pt x="886030" y="468150"/>
                </a:cubicBezTo>
                <a:cubicBezTo>
                  <a:pt x="894373" y="457989"/>
                  <a:pt x="906245" y="458738"/>
                  <a:pt x="913946" y="469327"/>
                </a:cubicBezTo>
                <a:cubicBezTo>
                  <a:pt x="921540" y="479702"/>
                  <a:pt x="923572" y="491788"/>
                  <a:pt x="923679" y="504195"/>
                </a:cubicBezTo>
                <a:cubicBezTo>
                  <a:pt x="923786" y="515639"/>
                  <a:pt x="921860" y="526870"/>
                  <a:pt x="916513" y="537244"/>
                </a:cubicBezTo>
                <a:cubicBezTo>
                  <a:pt x="914908" y="540346"/>
                  <a:pt x="912983" y="543448"/>
                  <a:pt x="910630" y="546122"/>
                </a:cubicBezTo>
                <a:cubicBezTo>
                  <a:pt x="901859" y="556283"/>
                  <a:pt x="889559" y="556176"/>
                  <a:pt x="882500" y="544731"/>
                </a:cubicBezTo>
                <a:cubicBezTo>
                  <a:pt x="878329" y="537993"/>
                  <a:pt x="876404" y="529757"/>
                  <a:pt x="873730" y="522163"/>
                </a:cubicBezTo>
                <a:cubicBezTo>
                  <a:pt x="872981" y="520024"/>
                  <a:pt x="872981" y="517564"/>
                  <a:pt x="872553" y="514784"/>
                </a:cubicBezTo>
                <a:cubicBezTo>
                  <a:pt x="854585" y="513928"/>
                  <a:pt x="836723" y="513179"/>
                  <a:pt x="818861" y="512324"/>
                </a:cubicBezTo>
                <a:cubicBezTo>
                  <a:pt x="816080" y="530720"/>
                  <a:pt x="813300" y="548796"/>
                  <a:pt x="810412" y="567513"/>
                </a:cubicBezTo>
                <a:cubicBezTo>
                  <a:pt x="819503" y="569973"/>
                  <a:pt x="829129" y="572647"/>
                  <a:pt x="838862" y="575214"/>
                </a:cubicBezTo>
                <a:cubicBezTo>
                  <a:pt x="871484" y="583984"/>
                  <a:pt x="904105" y="592541"/>
                  <a:pt x="936727" y="601418"/>
                </a:cubicBezTo>
                <a:cubicBezTo>
                  <a:pt x="940792" y="602488"/>
                  <a:pt x="942717" y="602274"/>
                  <a:pt x="944321" y="597996"/>
                </a:cubicBezTo>
                <a:cubicBezTo>
                  <a:pt x="945605" y="594573"/>
                  <a:pt x="947744" y="591365"/>
                  <a:pt x="950097" y="588477"/>
                </a:cubicBezTo>
                <a:cubicBezTo>
                  <a:pt x="951273" y="587086"/>
                  <a:pt x="953733" y="585910"/>
                  <a:pt x="955445" y="586124"/>
                </a:cubicBezTo>
                <a:cubicBezTo>
                  <a:pt x="956621" y="586338"/>
                  <a:pt x="958226" y="589118"/>
                  <a:pt x="958226" y="590616"/>
                </a:cubicBezTo>
                <a:cubicBezTo>
                  <a:pt x="957905" y="598316"/>
                  <a:pt x="958012" y="606339"/>
                  <a:pt x="956194" y="613825"/>
                </a:cubicBezTo>
                <a:cubicBezTo>
                  <a:pt x="954268" y="621633"/>
                  <a:pt x="950525" y="629013"/>
                  <a:pt x="946995" y="636286"/>
                </a:cubicBezTo>
                <a:cubicBezTo>
                  <a:pt x="946032" y="638318"/>
                  <a:pt x="942610" y="639174"/>
                  <a:pt x="940364" y="640671"/>
                </a:cubicBezTo>
                <a:cubicBezTo>
                  <a:pt x="939295" y="638212"/>
                  <a:pt x="937476" y="635858"/>
                  <a:pt x="937155" y="633292"/>
                </a:cubicBezTo>
                <a:cubicBezTo>
                  <a:pt x="936620" y="628906"/>
                  <a:pt x="937048" y="624521"/>
                  <a:pt x="937048" y="619387"/>
                </a:cubicBezTo>
                <a:cubicBezTo>
                  <a:pt x="893838" y="607836"/>
                  <a:pt x="849986" y="596071"/>
                  <a:pt x="806240" y="584305"/>
                </a:cubicBezTo>
                <a:cubicBezTo>
                  <a:pt x="799502" y="601632"/>
                  <a:pt x="792764" y="618852"/>
                  <a:pt x="785919" y="636393"/>
                </a:cubicBezTo>
                <a:cubicBezTo>
                  <a:pt x="801427" y="644415"/>
                  <a:pt x="817471" y="652865"/>
                  <a:pt x="832979" y="660886"/>
                </a:cubicBezTo>
                <a:cubicBezTo>
                  <a:pt x="838114" y="655645"/>
                  <a:pt x="842713" y="650405"/>
                  <a:pt x="847846" y="645806"/>
                </a:cubicBezTo>
                <a:cubicBezTo>
                  <a:pt x="850520" y="643345"/>
                  <a:pt x="853943" y="641420"/>
                  <a:pt x="857366" y="639923"/>
                </a:cubicBezTo>
                <a:cubicBezTo>
                  <a:pt x="869879" y="634468"/>
                  <a:pt x="880361" y="640457"/>
                  <a:pt x="882500" y="653934"/>
                </a:cubicBezTo>
                <a:cubicBezTo>
                  <a:pt x="886030" y="676823"/>
                  <a:pt x="870093" y="708803"/>
                  <a:pt x="849665" y="719820"/>
                </a:cubicBezTo>
                <a:cubicBezTo>
                  <a:pt x="835012" y="727735"/>
                  <a:pt x="823460" y="721959"/>
                  <a:pt x="821321" y="705380"/>
                </a:cubicBezTo>
                <a:cubicBezTo>
                  <a:pt x="820679" y="700674"/>
                  <a:pt x="821000" y="695754"/>
                  <a:pt x="821749" y="691048"/>
                </a:cubicBezTo>
                <a:cubicBezTo>
                  <a:pt x="822391" y="686342"/>
                  <a:pt x="824102" y="681743"/>
                  <a:pt x="825386" y="676609"/>
                </a:cubicBezTo>
                <a:cubicBezTo>
                  <a:pt x="809556" y="668373"/>
                  <a:pt x="793512" y="660031"/>
                  <a:pt x="777790" y="651795"/>
                </a:cubicBezTo>
                <a:cubicBezTo>
                  <a:pt x="767415" y="667304"/>
                  <a:pt x="757254" y="682492"/>
                  <a:pt x="746772" y="698214"/>
                </a:cubicBezTo>
                <a:cubicBezTo>
                  <a:pt x="781212" y="727199"/>
                  <a:pt x="816080" y="756399"/>
                  <a:pt x="850734" y="785491"/>
                </a:cubicBezTo>
                <a:cubicBezTo>
                  <a:pt x="855333" y="782282"/>
                  <a:pt x="859398" y="779181"/>
                  <a:pt x="863783" y="776613"/>
                </a:cubicBezTo>
                <a:cubicBezTo>
                  <a:pt x="865494" y="775651"/>
                  <a:pt x="868489" y="775544"/>
                  <a:pt x="870093" y="776400"/>
                </a:cubicBezTo>
                <a:cubicBezTo>
                  <a:pt x="871056" y="776935"/>
                  <a:pt x="871270" y="780464"/>
                  <a:pt x="870628" y="782176"/>
                </a:cubicBezTo>
                <a:cubicBezTo>
                  <a:pt x="864746" y="798326"/>
                  <a:pt x="854264" y="810733"/>
                  <a:pt x="839397" y="819290"/>
                </a:cubicBezTo>
                <a:cubicBezTo>
                  <a:pt x="837792" y="820145"/>
                  <a:pt x="834691" y="820359"/>
                  <a:pt x="833621" y="819396"/>
                </a:cubicBezTo>
                <a:cubicBezTo>
                  <a:pt x="832552" y="818434"/>
                  <a:pt x="832338" y="815332"/>
                  <a:pt x="832873" y="813621"/>
                </a:cubicBezTo>
                <a:cubicBezTo>
                  <a:pt x="834584" y="808808"/>
                  <a:pt x="836937" y="804209"/>
                  <a:pt x="839397" y="798754"/>
                </a:cubicBezTo>
                <a:cubicBezTo>
                  <a:pt x="804957" y="769875"/>
                  <a:pt x="770089" y="740569"/>
                  <a:pt x="735435" y="711477"/>
                </a:cubicBezTo>
                <a:cubicBezTo>
                  <a:pt x="722065" y="724205"/>
                  <a:pt x="708910" y="736933"/>
                  <a:pt x="695112" y="750088"/>
                </a:cubicBezTo>
                <a:cubicBezTo>
                  <a:pt x="705701" y="763886"/>
                  <a:pt x="716718" y="778218"/>
                  <a:pt x="727627" y="792443"/>
                </a:cubicBezTo>
                <a:cubicBezTo>
                  <a:pt x="733403" y="790090"/>
                  <a:pt x="738644" y="787309"/>
                  <a:pt x="744205" y="785812"/>
                </a:cubicBezTo>
                <a:cubicBezTo>
                  <a:pt x="749660" y="784422"/>
                  <a:pt x="755436" y="783673"/>
                  <a:pt x="760997" y="783887"/>
                </a:cubicBezTo>
                <a:cubicBezTo>
                  <a:pt x="771159" y="784314"/>
                  <a:pt x="777469" y="792443"/>
                  <a:pt x="775972" y="802497"/>
                </a:cubicBezTo>
                <a:cubicBezTo>
                  <a:pt x="775544" y="805278"/>
                  <a:pt x="775116" y="808273"/>
                  <a:pt x="773832" y="810733"/>
                </a:cubicBezTo>
                <a:cubicBezTo>
                  <a:pt x="762388" y="834050"/>
                  <a:pt x="744205" y="848809"/>
                  <a:pt x="718215" y="852339"/>
                </a:cubicBezTo>
                <a:cubicBezTo>
                  <a:pt x="701102" y="854692"/>
                  <a:pt x="691904" y="842820"/>
                  <a:pt x="698428" y="826669"/>
                </a:cubicBezTo>
                <a:cubicBezTo>
                  <a:pt x="701851" y="818327"/>
                  <a:pt x="707626" y="810840"/>
                  <a:pt x="712974" y="802069"/>
                </a:cubicBezTo>
                <a:cubicBezTo>
                  <a:pt x="702920" y="788913"/>
                  <a:pt x="691904" y="774581"/>
                  <a:pt x="681208" y="760570"/>
                </a:cubicBezTo>
                <a:cubicBezTo>
                  <a:pt x="665164" y="770303"/>
                  <a:pt x="649442" y="779929"/>
                  <a:pt x="633505" y="789555"/>
                </a:cubicBezTo>
                <a:cubicBezTo>
                  <a:pt x="652543" y="830520"/>
                  <a:pt x="671796" y="871698"/>
                  <a:pt x="690941" y="912663"/>
                </a:cubicBezTo>
                <a:cubicBezTo>
                  <a:pt x="696289" y="911700"/>
                  <a:pt x="701316" y="910417"/>
                  <a:pt x="706343" y="909989"/>
                </a:cubicBezTo>
                <a:cubicBezTo>
                  <a:pt x="708268" y="909775"/>
                  <a:pt x="711477" y="910951"/>
                  <a:pt x="712118" y="912342"/>
                </a:cubicBezTo>
                <a:cubicBezTo>
                  <a:pt x="712760" y="913839"/>
                  <a:pt x="711583" y="916941"/>
                  <a:pt x="710193" y="918332"/>
                </a:cubicBezTo>
                <a:cubicBezTo>
                  <a:pt x="700139" y="928599"/>
                  <a:pt x="687625" y="934161"/>
                  <a:pt x="673935" y="937584"/>
                </a:cubicBezTo>
                <a:cubicBezTo>
                  <a:pt x="671154" y="938225"/>
                  <a:pt x="668266" y="938653"/>
                  <a:pt x="665485" y="938546"/>
                </a:cubicBezTo>
                <a:cubicBezTo>
                  <a:pt x="660565" y="938225"/>
                  <a:pt x="658961" y="935123"/>
                  <a:pt x="662169" y="931487"/>
                </a:cubicBezTo>
                <a:cubicBezTo>
                  <a:pt x="665806" y="927423"/>
                  <a:pt x="670191" y="924000"/>
                  <a:pt x="675005" y="919722"/>
                </a:cubicBezTo>
                <a:cubicBezTo>
                  <a:pt x="656073" y="879078"/>
                  <a:pt x="636821" y="837793"/>
                  <a:pt x="617676" y="796828"/>
                </a:cubicBezTo>
                <a:cubicBezTo>
                  <a:pt x="599921" y="802818"/>
                  <a:pt x="582701" y="808701"/>
                  <a:pt x="564732" y="814797"/>
                </a:cubicBezTo>
                <a:cubicBezTo>
                  <a:pt x="568475" y="831804"/>
                  <a:pt x="572433" y="849451"/>
                  <a:pt x="576069" y="866244"/>
                </a:cubicBezTo>
                <a:cubicBezTo>
                  <a:pt x="584626" y="867206"/>
                  <a:pt x="592541" y="868062"/>
                  <a:pt x="600349" y="869131"/>
                </a:cubicBezTo>
                <a:cubicBezTo>
                  <a:pt x="602060" y="869345"/>
                  <a:pt x="603771" y="870094"/>
                  <a:pt x="605375" y="870736"/>
                </a:cubicBezTo>
                <a:cubicBezTo>
                  <a:pt x="620136" y="876832"/>
                  <a:pt x="623130" y="889667"/>
                  <a:pt x="612114" y="901218"/>
                </a:cubicBezTo>
                <a:cubicBezTo>
                  <a:pt x="599921" y="914053"/>
                  <a:pt x="583984" y="919294"/>
                  <a:pt x="566978" y="920257"/>
                </a:cubicBezTo>
                <a:cubicBezTo>
                  <a:pt x="558635" y="920684"/>
                  <a:pt x="549758" y="919722"/>
                  <a:pt x="541843" y="917155"/>
                </a:cubicBezTo>
                <a:cubicBezTo>
                  <a:pt x="525907" y="911914"/>
                  <a:pt x="522698" y="897582"/>
                  <a:pt x="534891" y="886137"/>
                </a:cubicBezTo>
                <a:cubicBezTo>
                  <a:pt x="541629" y="879827"/>
                  <a:pt x="550186" y="875549"/>
                  <a:pt x="558849" y="869666"/>
                </a:cubicBezTo>
                <a:cubicBezTo>
                  <a:pt x="555320" y="853623"/>
                  <a:pt x="551362" y="835975"/>
                  <a:pt x="547512" y="818648"/>
                </a:cubicBezTo>
                <a:cubicBezTo>
                  <a:pt x="529009" y="820680"/>
                  <a:pt x="510933" y="822605"/>
                  <a:pt x="492536" y="824530"/>
                </a:cubicBezTo>
                <a:cubicBezTo>
                  <a:pt x="492536" y="869773"/>
                  <a:pt x="492536" y="915123"/>
                  <a:pt x="492536" y="960579"/>
                </a:cubicBezTo>
                <a:cubicBezTo>
                  <a:pt x="497456" y="961970"/>
                  <a:pt x="502483" y="963039"/>
                  <a:pt x="507296" y="964751"/>
                </a:cubicBezTo>
                <a:cubicBezTo>
                  <a:pt x="509221" y="965500"/>
                  <a:pt x="510505" y="967746"/>
                  <a:pt x="512109" y="969243"/>
                </a:cubicBezTo>
                <a:cubicBezTo>
                  <a:pt x="510505" y="970847"/>
                  <a:pt x="509328" y="973200"/>
                  <a:pt x="507403" y="973842"/>
                </a:cubicBezTo>
                <a:cubicBezTo>
                  <a:pt x="491360" y="979297"/>
                  <a:pt x="475316" y="979404"/>
                  <a:pt x="459273" y="973842"/>
                </a:cubicBezTo>
                <a:cubicBezTo>
                  <a:pt x="457455" y="973200"/>
                  <a:pt x="455315" y="970954"/>
                  <a:pt x="454994" y="969136"/>
                </a:cubicBezTo>
                <a:cubicBezTo>
                  <a:pt x="454780" y="968066"/>
                  <a:pt x="457347" y="965606"/>
                  <a:pt x="459166" y="964964"/>
                </a:cubicBezTo>
                <a:cubicBezTo>
                  <a:pt x="464086" y="963788"/>
                  <a:pt x="469220" y="962612"/>
                  <a:pt x="474674" y="961114"/>
                </a:cubicBezTo>
                <a:cubicBezTo>
                  <a:pt x="474674" y="915764"/>
                  <a:pt x="474674" y="870415"/>
                  <a:pt x="474674" y="825600"/>
                </a:cubicBezTo>
                <a:cubicBezTo>
                  <a:pt x="451679" y="822605"/>
                  <a:pt x="429004" y="819717"/>
                  <a:pt x="405794" y="816722"/>
                </a:cubicBezTo>
                <a:cubicBezTo>
                  <a:pt x="401409" y="833301"/>
                  <a:pt x="396810" y="850628"/>
                  <a:pt x="392211" y="868062"/>
                </a:cubicBezTo>
                <a:cubicBezTo>
                  <a:pt x="396382" y="870201"/>
                  <a:pt x="400767" y="871698"/>
                  <a:pt x="404083" y="874479"/>
                </a:cubicBezTo>
                <a:cubicBezTo>
                  <a:pt x="409752" y="879185"/>
                  <a:pt x="415741" y="883998"/>
                  <a:pt x="419913" y="889988"/>
                </a:cubicBezTo>
                <a:cubicBezTo>
                  <a:pt x="425474" y="898117"/>
                  <a:pt x="422801" y="907850"/>
                  <a:pt x="413816" y="912128"/>
                </a:cubicBezTo>
                <a:cubicBezTo>
                  <a:pt x="407399" y="915230"/>
                  <a:pt x="400019" y="917262"/>
                  <a:pt x="392960" y="917583"/>
                </a:cubicBezTo>
                <a:cubicBezTo>
                  <a:pt x="375953" y="918332"/>
                  <a:pt x="360124" y="913625"/>
                  <a:pt x="346219" y="903678"/>
                </a:cubicBezTo>
                <a:cubicBezTo>
                  <a:pt x="342476" y="901005"/>
                  <a:pt x="339053" y="897689"/>
                  <a:pt x="336379" y="894052"/>
                </a:cubicBezTo>
                <a:cubicBezTo>
                  <a:pt x="328572" y="883464"/>
                  <a:pt x="331352" y="872554"/>
                  <a:pt x="343332" y="867313"/>
                </a:cubicBezTo>
                <a:cubicBezTo>
                  <a:pt x="348145" y="865174"/>
                  <a:pt x="353492" y="864211"/>
                  <a:pt x="358733" y="863570"/>
                </a:cubicBezTo>
                <a:cubicBezTo>
                  <a:pt x="363974" y="862928"/>
                  <a:pt x="369322" y="863463"/>
                  <a:pt x="375419" y="863463"/>
                </a:cubicBezTo>
                <a:cubicBezTo>
                  <a:pt x="379911" y="846456"/>
                  <a:pt x="384510" y="829129"/>
                  <a:pt x="389002" y="812444"/>
                </a:cubicBezTo>
                <a:cubicBezTo>
                  <a:pt x="367076" y="803353"/>
                  <a:pt x="345257" y="794476"/>
                  <a:pt x="322689" y="785063"/>
                </a:cubicBezTo>
                <a:cubicBezTo>
                  <a:pt x="300442" y="823568"/>
                  <a:pt x="277660" y="863035"/>
                  <a:pt x="255092" y="902181"/>
                </a:cubicBezTo>
                <a:cubicBezTo>
                  <a:pt x="259050" y="906352"/>
                  <a:pt x="263007" y="910203"/>
                  <a:pt x="266537" y="914374"/>
                </a:cubicBezTo>
                <a:cubicBezTo>
                  <a:pt x="267606" y="915658"/>
                  <a:pt x="268248" y="918332"/>
                  <a:pt x="267606" y="919615"/>
                </a:cubicBezTo>
                <a:cubicBezTo>
                  <a:pt x="266965" y="920791"/>
                  <a:pt x="264291" y="921647"/>
                  <a:pt x="262579" y="921433"/>
                </a:cubicBezTo>
                <a:cubicBezTo>
                  <a:pt x="258729" y="921005"/>
                  <a:pt x="254771" y="920257"/>
                  <a:pt x="251242" y="918866"/>
                </a:cubicBezTo>
                <a:cubicBezTo>
                  <a:pt x="239905" y="914374"/>
                  <a:pt x="229316" y="908384"/>
                  <a:pt x="221294" y="898972"/>
                </a:cubicBezTo>
                <a:cubicBezTo>
                  <a:pt x="219690" y="897047"/>
                  <a:pt x="219369" y="893945"/>
                  <a:pt x="218513" y="891378"/>
                </a:cubicBezTo>
                <a:cubicBezTo>
                  <a:pt x="221080" y="890844"/>
                  <a:pt x="223861" y="889667"/>
                  <a:pt x="226321" y="889988"/>
                </a:cubicBezTo>
                <a:cubicBezTo>
                  <a:pt x="230706" y="890630"/>
                  <a:pt x="234878" y="892234"/>
                  <a:pt x="239905" y="893624"/>
                </a:cubicBezTo>
                <a:cubicBezTo>
                  <a:pt x="262472" y="854478"/>
                  <a:pt x="285361" y="815011"/>
                  <a:pt x="307929" y="775865"/>
                </a:cubicBezTo>
                <a:cubicBezTo>
                  <a:pt x="292955" y="764849"/>
                  <a:pt x="278195" y="754046"/>
                  <a:pt x="262900" y="742815"/>
                </a:cubicBezTo>
                <a:cubicBezTo>
                  <a:pt x="251028" y="755757"/>
                  <a:pt x="238835" y="769020"/>
                  <a:pt x="226856" y="782068"/>
                </a:cubicBezTo>
                <a:cubicBezTo>
                  <a:pt x="230706" y="788593"/>
                  <a:pt x="234984" y="794368"/>
                  <a:pt x="237658" y="800786"/>
                </a:cubicBezTo>
                <a:cubicBezTo>
                  <a:pt x="239797" y="806027"/>
                  <a:pt x="240653" y="812123"/>
                  <a:pt x="240653" y="817792"/>
                </a:cubicBezTo>
                <a:cubicBezTo>
                  <a:pt x="240546" y="825279"/>
                  <a:pt x="234770" y="830734"/>
                  <a:pt x="227284" y="831268"/>
                </a:cubicBezTo>
                <a:cubicBezTo>
                  <a:pt x="222792" y="831590"/>
                  <a:pt x="217765" y="831590"/>
                  <a:pt x="213593" y="830092"/>
                </a:cubicBezTo>
                <a:cubicBezTo>
                  <a:pt x="189742" y="821963"/>
                  <a:pt x="172629" y="806668"/>
                  <a:pt x="165570" y="781962"/>
                </a:cubicBezTo>
                <a:cubicBezTo>
                  <a:pt x="161291" y="766774"/>
                  <a:pt x="171452" y="755971"/>
                  <a:pt x="186747" y="759500"/>
                </a:cubicBezTo>
                <a:cubicBezTo>
                  <a:pt x="195945" y="761533"/>
                  <a:pt x="204609" y="765811"/>
                  <a:pt x="214663" y="769554"/>
                </a:cubicBezTo>
                <a:cubicBezTo>
                  <a:pt x="225679" y="757468"/>
                  <a:pt x="237979" y="744206"/>
                  <a:pt x="249958" y="731050"/>
                </a:cubicBezTo>
                <a:cubicBezTo>
                  <a:pt x="237658" y="717039"/>
                  <a:pt x="225572" y="703348"/>
                  <a:pt x="213058" y="689016"/>
                </a:cubicBezTo>
                <a:cubicBezTo>
                  <a:pt x="176265" y="714793"/>
                  <a:pt x="138938" y="740890"/>
                  <a:pt x="101716" y="766987"/>
                </a:cubicBezTo>
                <a:cubicBezTo>
                  <a:pt x="103535" y="772014"/>
                  <a:pt x="105567" y="776721"/>
                  <a:pt x="106743" y="781640"/>
                </a:cubicBezTo>
                <a:cubicBezTo>
                  <a:pt x="107278" y="783566"/>
                  <a:pt x="106209" y="786026"/>
                  <a:pt x="105781" y="788165"/>
                </a:cubicBezTo>
                <a:cubicBezTo>
                  <a:pt x="103428" y="787737"/>
                  <a:pt x="100647" y="788058"/>
                  <a:pt x="98936" y="786775"/>
                </a:cubicBezTo>
                <a:cubicBezTo>
                  <a:pt x="85459" y="776827"/>
                  <a:pt x="76368" y="763672"/>
                  <a:pt x="71875" y="747628"/>
                </a:cubicBezTo>
                <a:cubicBezTo>
                  <a:pt x="71341" y="745917"/>
                  <a:pt x="71983" y="742815"/>
                  <a:pt x="73159" y="741960"/>
                </a:cubicBezTo>
                <a:cubicBezTo>
                  <a:pt x="74335" y="741104"/>
                  <a:pt x="77437" y="741532"/>
                  <a:pt x="78935" y="742601"/>
                </a:cubicBezTo>
                <a:cubicBezTo>
                  <a:pt x="83320" y="745596"/>
                  <a:pt x="87277" y="749233"/>
                  <a:pt x="91662" y="752762"/>
                </a:cubicBezTo>
                <a:cubicBezTo>
                  <a:pt x="128670" y="726879"/>
                  <a:pt x="165997" y="700781"/>
                  <a:pt x="203004" y="674791"/>
                </a:cubicBezTo>
                <a:cubicBezTo>
                  <a:pt x="194020" y="658426"/>
                  <a:pt x="185250" y="642383"/>
                  <a:pt x="176158" y="625912"/>
                </a:cubicBezTo>
                <a:cubicBezTo>
                  <a:pt x="160008" y="632650"/>
                  <a:pt x="143323" y="639495"/>
                  <a:pt x="127814" y="645912"/>
                </a:cubicBezTo>
                <a:cubicBezTo>
                  <a:pt x="128028" y="655966"/>
                  <a:pt x="129311" y="665379"/>
                  <a:pt x="128135" y="674577"/>
                </a:cubicBezTo>
                <a:cubicBezTo>
                  <a:pt x="126102" y="691369"/>
                  <a:pt x="112412" y="697038"/>
                  <a:pt x="98508" y="687305"/>
                </a:cubicBezTo>
                <a:cubicBezTo>
                  <a:pt x="83106" y="676502"/>
                  <a:pt x="75084" y="660672"/>
                  <a:pt x="71769" y="642704"/>
                </a:cubicBezTo>
                <a:cubicBezTo>
                  <a:pt x="70378" y="635003"/>
                  <a:pt x="70378" y="626660"/>
                  <a:pt x="71875" y="618959"/>
                </a:cubicBezTo>
                <a:cubicBezTo>
                  <a:pt x="74549" y="605269"/>
                  <a:pt x="86529" y="600135"/>
                  <a:pt x="98294" y="607836"/>
                </a:cubicBezTo>
                <a:cubicBezTo>
                  <a:pt x="105139" y="612328"/>
                  <a:pt x="110273" y="619173"/>
                  <a:pt x="116156" y="625163"/>
                </a:cubicBezTo>
                <a:cubicBezTo>
                  <a:pt x="117546" y="626660"/>
                  <a:pt x="118509" y="628692"/>
                  <a:pt x="119685" y="630617"/>
                </a:cubicBezTo>
                <a:cubicBezTo>
                  <a:pt x="136584" y="623558"/>
                  <a:pt x="153270" y="616713"/>
                  <a:pt x="169527" y="609975"/>
                </a:cubicBezTo>
                <a:cubicBezTo>
                  <a:pt x="164286" y="592006"/>
                  <a:pt x="159152" y="574465"/>
                  <a:pt x="153804" y="556283"/>
                </a:cubicBezTo>
                <a:cubicBezTo>
                  <a:pt x="109311" y="564090"/>
                  <a:pt x="64388" y="572005"/>
                  <a:pt x="19894" y="579920"/>
                </a:cubicBezTo>
                <a:cubicBezTo>
                  <a:pt x="19253" y="585803"/>
                  <a:pt x="19039" y="591151"/>
                  <a:pt x="18076" y="596391"/>
                </a:cubicBezTo>
                <a:cubicBezTo>
                  <a:pt x="17756" y="597996"/>
                  <a:pt x="15937" y="600456"/>
                  <a:pt x="14761" y="600563"/>
                </a:cubicBezTo>
                <a:cubicBezTo>
                  <a:pt x="13049" y="600670"/>
                  <a:pt x="10482" y="599279"/>
                  <a:pt x="9627" y="597675"/>
                </a:cubicBezTo>
                <a:cubicBezTo>
                  <a:pt x="1177" y="582594"/>
                  <a:pt x="-1925" y="566443"/>
                  <a:pt x="1177" y="549330"/>
                </a:cubicBezTo>
                <a:cubicBezTo>
                  <a:pt x="1498" y="547726"/>
                  <a:pt x="3316" y="545266"/>
                  <a:pt x="4600" y="545159"/>
                </a:cubicBezTo>
                <a:cubicBezTo>
                  <a:pt x="6311" y="545052"/>
                  <a:pt x="8771" y="546550"/>
                  <a:pt x="9627" y="548047"/>
                </a:cubicBezTo>
                <a:cubicBezTo>
                  <a:pt x="12301" y="552539"/>
                  <a:pt x="14333" y="557459"/>
                  <a:pt x="16900" y="562700"/>
                </a:cubicBezTo>
                <a:cubicBezTo>
                  <a:pt x="61394" y="554892"/>
                  <a:pt x="106102" y="546977"/>
                  <a:pt x="150702" y="539170"/>
                </a:cubicBezTo>
                <a:cubicBezTo>
                  <a:pt x="149526" y="520666"/>
                  <a:pt x="148350" y="502483"/>
                  <a:pt x="147066" y="483445"/>
                </a:cubicBezTo>
                <a:cubicBezTo>
                  <a:pt x="129632" y="482697"/>
                  <a:pt x="111770" y="481947"/>
                  <a:pt x="93267" y="481092"/>
                </a:cubicBezTo>
                <a:cubicBezTo>
                  <a:pt x="92411" y="484408"/>
                  <a:pt x="91983" y="487937"/>
                  <a:pt x="90593" y="491039"/>
                </a:cubicBezTo>
                <a:cubicBezTo>
                  <a:pt x="88026" y="497029"/>
                  <a:pt x="85780" y="503446"/>
                  <a:pt x="82036" y="508580"/>
                </a:cubicBezTo>
                <a:cubicBezTo>
                  <a:pt x="73052" y="520987"/>
                  <a:pt x="59789" y="520238"/>
                  <a:pt x="51447" y="507511"/>
                </a:cubicBezTo>
                <a:cubicBezTo>
                  <a:pt x="45457" y="498419"/>
                  <a:pt x="43425" y="488151"/>
                  <a:pt x="42890" y="477562"/>
                </a:cubicBezTo>
                <a:cubicBezTo>
                  <a:pt x="42248" y="465904"/>
                  <a:pt x="43853" y="454460"/>
                  <a:pt x="48880" y="443764"/>
                </a:cubicBezTo>
                <a:cubicBezTo>
                  <a:pt x="50698" y="439807"/>
                  <a:pt x="53051" y="435849"/>
                  <a:pt x="55832" y="432427"/>
                </a:cubicBezTo>
                <a:cubicBezTo>
                  <a:pt x="64709" y="421945"/>
                  <a:pt x="77010" y="422266"/>
                  <a:pt x="84283" y="434031"/>
                </a:cubicBezTo>
                <a:cubicBezTo>
                  <a:pt x="88347" y="440662"/>
                  <a:pt x="90272" y="448684"/>
                  <a:pt x="92839" y="456171"/>
                </a:cubicBezTo>
                <a:cubicBezTo>
                  <a:pt x="93588" y="458310"/>
                  <a:pt x="93588" y="460770"/>
                  <a:pt x="94016" y="463551"/>
                </a:cubicBezTo>
                <a:cubicBezTo>
                  <a:pt x="112091" y="464407"/>
                  <a:pt x="130060" y="465156"/>
                  <a:pt x="147815" y="466011"/>
                </a:cubicBezTo>
                <a:cubicBezTo>
                  <a:pt x="150702" y="447294"/>
                  <a:pt x="153483" y="429325"/>
                  <a:pt x="156371" y="410715"/>
                </a:cubicBezTo>
                <a:cubicBezTo>
                  <a:pt x="112840" y="399056"/>
                  <a:pt x="68774" y="387291"/>
                  <a:pt x="25135" y="375526"/>
                </a:cubicBezTo>
                <a:cubicBezTo>
                  <a:pt x="22141" y="380553"/>
                  <a:pt x="19788" y="385152"/>
                  <a:pt x="16793" y="389323"/>
                </a:cubicBezTo>
                <a:cubicBezTo>
                  <a:pt x="15723" y="390820"/>
                  <a:pt x="13156" y="392425"/>
                  <a:pt x="11659" y="392104"/>
                </a:cubicBezTo>
                <a:cubicBezTo>
                  <a:pt x="10269" y="391783"/>
                  <a:pt x="8664" y="389109"/>
                  <a:pt x="8450" y="387398"/>
                </a:cubicBezTo>
                <a:cubicBezTo>
                  <a:pt x="6739" y="370285"/>
                  <a:pt x="11124" y="354669"/>
                  <a:pt x="20750" y="340551"/>
                </a:cubicBezTo>
                <a:cubicBezTo>
                  <a:pt x="21820" y="338946"/>
                  <a:pt x="24601" y="337663"/>
                  <a:pt x="26419" y="337877"/>
                </a:cubicBezTo>
                <a:cubicBezTo>
                  <a:pt x="27702" y="338091"/>
                  <a:pt x="29200" y="341086"/>
                  <a:pt x="29414" y="342904"/>
                </a:cubicBezTo>
                <a:cubicBezTo>
                  <a:pt x="29842" y="347824"/>
                  <a:pt x="29520" y="352851"/>
                  <a:pt x="29520" y="358733"/>
                </a:cubicBezTo>
                <a:cubicBezTo>
                  <a:pt x="73052" y="370071"/>
                  <a:pt x="117011" y="381836"/>
                  <a:pt x="160970" y="393601"/>
                </a:cubicBezTo>
                <a:cubicBezTo>
                  <a:pt x="167709" y="376274"/>
                  <a:pt x="174340" y="359161"/>
                  <a:pt x="181185" y="341513"/>
                </a:cubicBezTo>
                <a:cubicBezTo>
                  <a:pt x="165677" y="333491"/>
                  <a:pt x="149633" y="325042"/>
                  <a:pt x="134445" y="317127"/>
                </a:cubicBezTo>
                <a:cubicBezTo>
                  <a:pt x="128028" y="323224"/>
                  <a:pt x="122466" y="329534"/>
                  <a:pt x="115835" y="334454"/>
                </a:cubicBezTo>
                <a:cubicBezTo>
                  <a:pt x="111770" y="337449"/>
                  <a:pt x="106209" y="339374"/>
                  <a:pt x="101075" y="339909"/>
                </a:cubicBezTo>
                <a:cubicBezTo>
                  <a:pt x="92411" y="340872"/>
                  <a:pt x="85138" y="333171"/>
                  <a:pt x="84497" y="322582"/>
                </a:cubicBezTo>
                <a:cubicBezTo>
                  <a:pt x="82999" y="296698"/>
                  <a:pt x="93588" y="276270"/>
                  <a:pt x="113588" y="260547"/>
                </a:cubicBezTo>
                <a:cubicBezTo>
                  <a:pt x="120327" y="255199"/>
                  <a:pt x="128456" y="251883"/>
                  <a:pt x="136905" y="256696"/>
                </a:cubicBezTo>
                <a:cubicBezTo>
                  <a:pt x="145462" y="261617"/>
                  <a:pt x="146424" y="270601"/>
                  <a:pt x="145997" y="279264"/>
                </a:cubicBezTo>
                <a:cubicBezTo>
                  <a:pt x="145569" y="286431"/>
                  <a:pt x="143643" y="293597"/>
                  <a:pt x="142146" y="301511"/>
                </a:cubicBezTo>
                <a:cubicBezTo>
                  <a:pt x="157334" y="309426"/>
                  <a:pt x="173377" y="317876"/>
                  <a:pt x="189207" y="326112"/>
                </a:cubicBezTo>
                <a:cubicBezTo>
                  <a:pt x="199582" y="310603"/>
                  <a:pt x="209743" y="295308"/>
                  <a:pt x="220331" y="279585"/>
                </a:cubicBezTo>
                <a:cubicBezTo>
                  <a:pt x="185891" y="250600"/>
                  <a:pt x="151130" y="221508"/>
                  <a:pt x="116156" y="192202"/>
                </a:cubicBezTo>
                <a:cubicBezTo>
                  <a:pt x="112091" y="195090"/>
                  <a:pt x="108241" y="198298"/>
                  <a:pt x="104070" y="200651"/>
                </a:cubicBezTo>
                <a:cubicBezTo>
                  <a:pt x="102037" y="201828"/>
                  <a:pt x="99149" y="201293"/>
                  <a:pt x="96583" y="201614"/>
                </a:cubicBezTo>
                <a:cubicBezTo>
                  <a:pt x="96475" y="199261"/>
                  <a:pt x="95620" y="196587"/>
                  <a:pt x="96369" y="194555"/>
                </a:cubicBezTo>
                <a:cubicBezTo>
                  <a:pt x="102465" y="179367"/>
                  <a:pt x="112519" y="167388"/>
                  <a:pt x="126424" y="158938"/>
                </a:cubicBezTo>
                <a:cubicBezTo>
                  <a:pt x="128242" y="157868"/>
                  <a:pt x="131023" y="158403"/>
                  <a:pt x="133375" y="158190"/>
                </a:cubicBezTo>
                <a:cubicBezTo>
                  <a:pt x="133483" y="160542"/>
                  <a:pt x="134231" y="163109"/>
                  <a:pt x="133483" y="165141"/>
                </a:cubicBezTo>
                <a:cubicBezTo>
                  <a:pt x="131878" y="169634"/>
                  <a:pt x="129632" y="173805"/>
                  <a:pt x="127279" y="178832"/>
                </a:cubicBezTo>
                <a:cubicBezTo>
                  <a:pt x="161826" y="207817"/>
                  <a:pt x="196694" y="237123"/>
                  <a:pt x="231455" y="266216"/>
                </a:cubicBezTo>
                <a:cubicBezTo>
                  <a:pt x="244718" y="253488"/>
                  <a:pt x="257980" y="240760"/>
                  <a:pt x="271778" y="227604"/>
                </a:cubicBezTo>
                <a:cubicBezTo>
                  <a:pt x="261189" y="213807"/>
                  <a:pt x="250172" y="199368"/>
                  <a:pt x="239477" y="185463"/>
                </a:cubicBezTo>
                <a:cubicBezTo>
                  <a:pt x="232204" y="188137"/>
                  <a:pt x="225572" y="191132"/>
                  <a:pt x="218620" y="192950"/>
                </a:cubicBezTo>
                <a:cubicBezTo>
                  <a:pt x="214128" y="194127"/>
                  <a:pt x="208994" y="194127"/>
                  <a:pt x="204288" y="193592"/>
                </a:cubicBezTo>
                <a:cubicBezTo>
                  <a:pt x="195197" y="192522"/>
                  <a:pt x="189742" y="184822"/>
                  <a:pt x="190704" y="175623"/>
                </a:cubicBezTo>
                <a:cubicBezTo>
                  <a:pt x="191667" y="167388"/>
                  <a:pt x="195197" y="160222"/>
                  <a:pt x="200330" y="153911"/>
                </a:cubicBezTo>
                <a:cubicBezTo>
                  <a:pt x="212951" y="138295"/>
                  <a:pt x="228353" y="126958"/>
                  <a:pt x="248996" y="125140"/>
                </a:cubicBezTo>
                <a:cubicBezTo>
                  <a:pt x="266216" y="123642"/>
                  <a:pt x="274772" y="134766"/>
                  <a:pt x="268248" y="150809"/>
                </a:cubicBezTo>
                <a:cubicBezTo>
                  <a:pt x="264825" y="159152"/>
                  <a:pt x="259050" y="166639"/>
                  <a:pt x="253702" y="175409"/>
                </a:cubicBezTo>
                <a:cubicBezTo>
                  <a:pt x="263756" y="188565"/>
                  <a:pt x="274772" y="202897"/>
                  <a:pt x="285468" y="216909"/>
                </a:cubicBezTo>
                <a:cubicBezTo>
                  <a:pt x="301405" y="207176"/>
                  <a:pt x="317020" y="197656"/>
                  <a:pt x="333171" y="187817"/>
                </a:cubicBezTo>
                <a:cubicBezTo>
                  <a:pt x="314133" y="147066"/>
                  <a:pt x="294880" y="105781"/>
                  <a:pt x="275735" y="64709"/>
                </a:cubicBezTo>
                <a:cubicBezTo>
                  <a:pt x="270280" y="65672"/>
                  <a:pt x="265360" y="66955"/>
                  <a:pt x="260226" y="67383"/>
                </a:cubicBezTo>
                <a:cubicBezTo>
                  <a:pt x="258301" y="67597"/>
                  <a:pt x="255092" y="66421"/>
                  <a:pt x="254451" y="65030"/>
                </a:cubicBezTo>
                <a:cubicBezTo>
                  <a:pt x="253809" y="63533"/>
                  <a:pt x="254985" y="60431"/>
                  <a:pt x="256376" y="59040"/>
                </a:cubicBezTo>
                <a:cubicBezTo>
                  <a:pt x="266430" y="48772"/>
                  <a:pt x="278944" y="43211"/>
                  <a:pt x="292634" y="39788"/>
                </a:cubicBezTo>
                <a:cubicBezTo>
                  <a:pt x="295415" y="39146"/>
                  <a:pt x="298303" y="38719"/>
                  <a:pt x="301084" y="38826"/>
                </a:cubicBezTo>
                <a:cubicBezTo>
                  <a:pt x="306004" y="39146"/>
                  <a:pt x="307608" y="42248"/>
                  <a:pt x="304292" y="45885"/>
                </a:cubicBezTo>
                <a:cubicBezTo>
                  <a:pt x="300656" y="49949"/>
                  <a:pt x="296271" y="53372"/>
                  <a:pt x="291565" y="57543"/>
                </a:cubicBezTo>
                <a:cubicBezTo>
                  <a:pt x="310496" y="98187"/>
                  <a:pt x="329748" y="139472"/>
                  <a:pt x="348893" y="180436"/>
                </a:cubicBezTo>
                <a:cubicBezTo>
                  <a:pt x="366648" y="174447"/>
                  <a:pt x="383868" y="168564"/>
                  <a:pt x="401837" y="162468"/>
                </a:cubicBezTo>
                <a:cubicBezTo>
                  <a:pt x="398093" y="145462"/>
                  <a:pt x="394136" y="127814"/>
                  <a:pt x="390392" y="111021"/>
                </a:cubicBezTo>
                <a:cubicBezTo>
                  <a:pt x="381836" y="110059"/>
                  <a:pt x="374028" y="109310"/>
                  <a:pt x="366327" y="108348"/>
                </a:cubicBezTo>
                <a:cubicBezTo>
                  <a:pt x="364723" y="108134"/>
                  <a:pt x="363225" y="107599"/>
                  <a:pt x="361728" y="106957"/>
                </a:cubicBezTo>
                <a:cubicBezTo>
                  <a:pt x="346112" y="100861"/>
                  <a:pt x="343011" y="87491"/>
                  <a:pt x="354776" y="75512"/>
                </a:cubicBezTo>
                <a:cubicBezTo>
                  <a:pt x="364830" y="65137"/>
                  <a:pt x="377772" y="60324"/>
                  <a:pt x="391676" y="57864"/>
                </a:cubicBezTo>
                <a:cubicBezTo>
                  <a:pt x="402479" y="55939"/>
                  <a:pt x="413281" y="55939"/>
                  <a:pt x="423870" y="59682"/>
                </a:cubicBezTo>
                <a:cubicBezTo>
                  <a:pt x="440448" y="65779"/>
                  <a:pt x="443978" y="79790"/>
                  <a:pt x="430929" y="91769"/>
                </a:cubicBezTo>
                <a:cubicBezTo>
                  <a:pt x="424298" y="97866"/>
                  <a:pt x="415848" y="102037"/>
                  <a:pt x="407506" y="107599"/>
                </a:cubicBezTo>
                <a:cubicBezTo>
                  <a:pt x="411142" y="123963"/>
                  <a:pt x="414992" y="141504"/>
                  <a:pt x="418843" y="158617"/>
                </a:cubicBezTo>
                <a:cubicBezTo>
                  <a:pt x="437560" y="156585"/>
                  <a:pt x="455743" y="154660"/>
                  <a:pt x="474247" y="152628"/>
                </a:cubicBezTo>
                <a:cubicBezTo>
                  <a:pt x="474247" y="107599"/>
                  <a:pt x="474247" y="62142"/>
                  <a:pt x="474247" y="16685"/>
                </a:cubicBezTo>
                <a:cubicBezTo>
                  <a:pt x="469220" y="15295"/>
                  <a:pt x="463979" y="14225"/>
                  <a:pt x="459059" y="12407"/>
                </a:cubicBezTo>
                <a:cubicBezTo>
                  <a:pt x="457241" y="11766"/>
                  <a:pt x="455101" y="9520"/>
                  <a:pt x="454780" y="7701"/>
                </a:cubicBezTo>
                <a:cubicBezTo>
                  <a:pt x="454567" y="6525"/>
                  <a:pt x="457241" y="3957"/>
                  <a:pt x="458952" y="3637"/>
                </a:cubicBezTo>
                <a:cubicBezTo>
                  <a:pt x="466546" y="2139"/>
                  <a:pt x="473926" y="0"/>
                  <a:pt x="481199" y="0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8FEABDDF-0FCC-444B-9079-6076B01E938A}"/>
              </a:ext>
            </a:extLst>
          </p:cNvPr>
          <p:cNvSpPr/>
          <p:nvPr/>
        </p:nvSpPr>
        <p:spPr>
          <a:xfrm>
            <a:off x="9187022" y="3902701"/>
            <a:ext cx="595225" cy="602191"/>
          </a:xfrm>
          <a:custGeom>
            <a:avLst/>
            <a:gdLst>
              <a:gd name="connsiteX0" fmla="*/ 434879 w 966660"/>
              <a:gd name="connsiteY0" fmla="*/ 697870 h 977973"/>
              <a:gd name="connsiteX1" fmla="*/ 441939 w 966660"/>
              <a:gd name="connsiteY1" fmla="*/ 704929 h 977973"/>
              <a:gd name="connsiteX2" fmla="*/ 435093 w 966660"/>
              <a:gd name="connsiteY2" fmla="*/ 712203 h 977973"/>
              <a:gd name="connsiteX3" fmla="*/ 427713 w 966660"/>
              <a:gd name="connsiteY3" fmla="*/ 704929 h 977973"/>
              <a:gd name="connsiteX4" fmla="*/ 434879 w 966660"/>
              <a:gd name="connsiteY4" fmla="*/ 697870 h 977973"/>
              <a:gd name="connsiteX5" fmla="*/ 602266 w 966660"/>
              <a:gd name="connsiteY5" fmla="*/ 659901 h 977973"/>
              <a:gd name="connsiteX6" fmla="*/ 624727 w 966660"/>
              <a:gd name="connsiteY6" fmla="*/ 682255 h 977973"/>
              <a:gd name="connsiteX7" fmla="*/ 602373 w 966660"/>
              <a:gd name="connsiteY7" fmla="*/ 705036 h 977973"/>
              <a:gd name="connsiteX8" fmla="*/ 579698 w 966660"/>
              <a:gd name="connsiteY8" fmla="*/ 682576 h 977973"/>
              <a:gd name="connsiteX9" fmla="*/ 602266 w 966660"/>
              <a:gd name="connsiteY9" fmla="*/ 659901 h 977973"/>
              <a:gd name="connsiteX10" fmla="*/ 307280 w 966660"/>
              <a:gd name="connsiteY10" fmla="*/ 646103 h 977973"/>
              <a:gd name="connsiteX11" fmla="*/ 332950 w 966660"/>
              <a:gd name="connsiteY11" fmla="*/ 671880 h 977973"/>
              <a:gd name="connsiteX12" fmla="*/ 307387 w 966660"/>
              <a:gd name="connsiteY12" fmla="*/ 697549 h 977973"/>
              <a:gd name="connsiteX13" fmla="*/ 281503 w 966660"/>
              <a:gd name="connsiteY13" fmla="*/ 671987 h 977973"/>
              <a:gd name="connsiteX14" fmla="*/ 307280 w 966660"/>
              <a:gd name="connsiteY14" fmla="*/ 646103 h 977973"/>
              <a:gd name="connsiteX15" fmla="*/ 506647 w 966660"/>
              <a:gd name="connsiteY15" fmla="*/ 609418 h 977973"/>
              <a:gd name="connsiteX16" fmla="*/ 520872 w 966660"/>
              <a:gd name="connsiteY16" fmla="*/ 623643 h 977973"/>
              <a:gd name="connsiteX17" fmla="*/ 506326 w 966660"/>
              <a:gd name="connsiteY17" fmla="*/ 638296 h 977973"/>
              <a:gd name="connsiteX18" fmla="*/ 491993 w 966660"/>
              <a:gd name="connsiteY18" fmla="*/ 623643 h 977973"/>
              <a:gd name="connsiteX19" fmla="*/ 506647 w 966660"/>
              <a:gd name="connsiteY19" fmla="*/ 609418 h 977973"/>
              <a:gd name="connsiteX20" fmla="*/ 218612 w 966660"/>
              <a:gd name="connsiteY20" fmla="*/ 579255 h 977973"/>
              <a:gd name="connsiteX21" fmla="*/ 225885 w 966660"/>
              <a:gd name="connsiteY21" fmla="*/ 586208 h 977973"/>
              <a:gd name="connsiteX22" fmla="*/ 219147 w 966660"/>
              <a:gd name="connsiteY22" fmla="*/ 593588 h 977973"/>
              <a:gd name="connsiteX23" fmla="*/ 211660 w 966660"/>
              <a:gd name="connsiteY23" fmla="*/ 586422 h 977973"/>
              <a:gd name="connsiteX24" fmla="*/ 218612 w 966660"/>
              <a:gd name="connsiteY24" fmla="*/ 579255 h 977973"/>
              <a:gd name="connsiteX25" fmla="*/ 672537 w 966660"/>
              <a:gd name="connsiteY25" fmla="*/ 542891 h 977973"/>
              <a:gd name="connsiteX26" fmla="*/ 695426 w 966660"/>
              <a:gd name="connsiteY26" fmla="*/ 565244 h 977973"/>
              <a:gd name="connsiteX27" fmla="*/ 672965 w 966660"/>
              <a:gd name="connsiteY27" fmla="*/ 588133 h 977973"/>
              <a:gd name="connsiteX28" fmla="*/ 650290 w 966660"/>
              <a:gd name="connsiteY28" fmla="*/ 565886 h 977973"/>
              <a:gd name="connsiteX29" fmla="*/ 672537 w 966660"/>
              <a:gd name="connsiteY29" fmla="*/ 542891 h 977973"/>
              <a:gd name="connsiteX30" fmla="*/ 397979 w 966660"/>
              <a:gd name="connsiteY30" fmla="*/ 491337 h 977973"/>
              <a:gd name="connsiteX31" fmla="*/ 434879 w 966660"/>
              <a:gd name="connsiteY31" fmla="*/ 528451 h 977973"/>
              <a:gd name="connsiteX32" fmla="*/ 397979 w 966660"/>
              <a:gd name="connsiteY32" fmla="*/ 565565 h 977973"/>
              <a:gd name="connsiteX33" fmla="*/ 360651 w 966660"/>
              <a:gd name="connsiteY33" fmla="*/ 528665 h 977973"/>
              <a:gd name="connsiteX34" fmla="*/ 397979 w 966660"/>
              <a:gd name="connsiteY34" fmla="*/ 491337 h 977973"/>
              <a:gd name="connsiteX35" fmla="*/ 271128 w 966660"/>
              <a:gd name="connsiteY35" fmla="*/ 483315 h 977973"/>
              <a:gd name="connsiteX36" fmla="*/ 294123 w 966660"/>
              <a:gd name="connsiteY36" fmla="*/ 505669 h 977973"/>
              <a:gd name="connsiteX37" fmla="*/ 271556 w 966660"/>
              <a:gd name="connsiteY37" fmla="*/ 528344 h 977973"/>
              <a:gd name="connsiteX38" fmla="*/ 248988 w 966660"/>
              <a:gd name="connsiteY38" fmla="*/ 505776 h 977973"/>
              <a:gd name="connsiteX39" fmla="*/ 271128 w 966660"/>
              <a:gd name="connsiteY39" fmla="*/ 483315 h 977973"/>
              <a:gd name="connsiteX40" fmla="*/ 722164 w 966660"/>
              <a:gd name="connsiteY40" fmla="*/ 447164 h 977973"/>
              <a:gd name="connsiteX41" fmla="*/ 729437 w 966660"/>
              <a:gd name="connsiteY41" fmla="*/ 454758 h 977973"/>
              <a:gd name="connsiteX42" fmla="*/ 722058 w 966660"/>
              <a:gd name="connsiteY42" fmla="*/ 461817 h 977973"/>
              <a:gd name="connsiteX43" fmla="*/ 714784 w 966660"/>
              <a:gd name="connsiteY43" fmla="*/ 454223 h 977973"/>
              <a:gd name="connsiteX44" fmla="*/ 722164 w 966660"/>
              <a:gd name="connsiteY44" fmla="*/ 447164 h 977973"/>
              <a:gd name="connsiteX45" fmla="*/ 559377 w 966660"/>
              <a:gd name="connsiteY45" fmla="*/ 433795 h 977973"/>
              <a:gd name="connsiteX46" fmla="*/ 617133 w 966660"/>
              <a:gd name="connsiteY46" fmla="*/ 491658 h 977973"/>
              <a:gd name="connsiteX47" fmla="*/ 559163 w 966660"/>
              <a:gd name="connsiteY47" fmla="*/ 549201 h 977973"/>
              <a:gd name="connsiteX48" fmla="*/ 501620 w 966660"/>
              <a:gd name="connsiteY48" fmla="*/ 491338 h 977973"/>
              <a:gd name="connsiteX49" fmla="*/ 559377 w 966660"/>
              <a:gd name="connsiteY49" fmla="*/ 433795 h 977973"/>
              <a:gd name="connsiteX50" fmla="*/ 673714 w 966660"/>
              <a:gd name="connsiteY50" fmla="*/ 345020 h 977973"/>
              <a:gd name="connsiteX51" fmla="*/ 709010 w 966660"/>
              <a:gd name="connsiteY51" fmla="*/ 381599 h 977973"/>
              <a:gd name="connsiteX52" fmla="*/ 671896 w 966660"/>
              <a:gd name="connsiteY52" fmla="*/ 417002 h 977973"/>
              <a:gd name="connsiteX53" fmla="*/ 636814 w 966660"/>
              <a:gd name="connsiteY53" fmla="*/ 380530 h 977973"/>
              <a:gd name="connsiteX54" fmla="*/ 673714 w 966660"/>
              <a:gd name="connsiteY54" fmla="*/ 345020 h 977973"/>
              <a:gd name="connsiteX55" fmla="*/ 286424 w 966660"/>
              <a:gd name="connsiteY55" fmla="*/ 341812 h 977973"/>
              <a:gd name="connsiteX56" fmla="*/ 294125 w 966660"/>
              <a:gd name="connsiteY56" fmla="*/ 348871 h 977973"/>
              <a:gd name="connsiteX57" fmla="*/ 286638 w 966660"/>
              <a:gd name="connsiteY57" fmla="*/ 356144 h 977973"/>
              <a:gd name="connsiteX58" fmla="*/ 279471 w 966660"/>
              <a:gd name="connsiteY58" fmla="*/ 349085 h 977973"/>
              <a:gd name="connsiteX59" fmla="*/ 286424 w 966660"/>
              <a:gd name="connsiteY59" fmla="*/ 341812 h 977973"/>
              <a:gd name="connsiteX60" fmla="*/ 383647 w 966660"/>
              <a:gd name="connsiteY60" fmla="*/ 341704 h 977973"/>
              <a:gd name="connsiteX61" fmla="*/ 397872 w 966660"/>
              <a:gd name="connsiteY61" fmla="*/ 356037 h 977973"/>
              <a:gd name="connsiteX62" fmla="*/ 383433 w 966660"/>
              <a:gd name="connsiteY62" fmla="*/ 370689 h 977973"/>
              <a:gd name="connsiteX63" fmla="*/ 368993 w 966660"/>
              <a:gd name="connsiteY63" fmla="*/ 356037 h 977973"/>
              <a:gd name="connsiteX64" fmla="*/ 383647 w 966660"/>
              <a:gd name="connsiteY64" fmla="*/ 341704 h 977973"/>
              <a:gd name="connsiteX65" fmla="*/ 521942 w 966660"/>
              <a:gd name="connsiteY65" fmla="*/ 319029 h 977973"/>
              <a:gd name="connsiteX66" fmla="*/ 544403 w 966660"/>
              <a:gd name="connsiteY66" fmla="*/ 342025 h 977973"/>
              <a:gd name="connsiteX67" fmla="*/ 521942 w 966660"/>
              <a:gd name="connsiteY67" fmla="*/ 364486 h 977973"/>
              <a:gd name="connsiteX68" fmla="*/ 499374 w 966660"/>
              <a:gd name="connsiteY68" fmla="*/ 341704 h 977973"/>
              <a:gd name="connsiteX69" fmla="*/ 521942 w 966660"/>
              <a:gd name="connsiteY69" fmla="*/ 319029 h 977973"/>
              <a:gd name="connsiteX70" fmla="*/ 595207 w 966660"/>
              <a:gd name="connsiteY70" fmla="*/ 268974 h 977973"/>
              <a:gd name="connsiteX71" fmla="*/ 602160 w 966660"/>
              <a:gd name="connsiteY71" fmla="*/ 276247 h 977973"/>
              <a:gd name="connsiteX72" fmla="*/ 594459 w 966660"/>
              <a:gd name="connsiteY72" fmla="*/ 283413 h 977973"/>
              <a:gd name="connsiteX73" fmla="*/ 587506 w 966660"/>
              <a:gd name="connsiteY73" fmla="*/ 276033 h 977973"/>
              <a:gd name="connsiteX74" fmla="*/ 595207 w 966660"/>
              <a:gd name="connsiteY74" fmla="*/ 268974 h 977973"/>
              <a:gd name="connsiteX75" fmla="*/ 306424 w 966660"/>
              <a:gd name="connsiteY75" fmla="*/ 246192 h 977973"/>
              <a:gd name="connsiteX76" fmla="*/ 343109 w 966660"/>
              <a:gd name="connsiteY76" fmla="*/ 284161 h 977973"/>
              <a:gd name="connsiteX77" fmla="*/ 305354 w 966660"/>
              <a:gd name="connsiteY77" fmla="*/ 320313 h 977973"/>
              <a:gd name="connsiteX78" fmla="*/ 268882 w 966660"/>
              <a:gd name="connsiteY78" fmla="*/ 282771 h 977973"/>
              <a:gd name="connsiteX79" fmla="*/ 306424 w 966660"/>
              <a:gd name="connsiteY79" fmla="*/ 246192 h 977973"/>
              <a:gd name="connsiteX80" fmla="*/ 496423 w 966660"/>
              <a:gd name="connsiteY80" fmla="*/ 171302 h 977973"/>
              <a:gd name="connsiteX81" fmla="*/ 506220 w 966660"/>
              <a:gd name="connsiteY81" fmla="*/ 194960 h 977973"/>
              <a:gd name="connsiteX82" fmla="*/ 470603 w 966660"/>
              <a:gd name="connsiteY82" fmla="*/ 231004 h 977973"/>
              <a:gd name="connsiteX83" fmla="*/ 434345 w 966660"/>
              <a:gd name="connsiteY83" fmla="*/ 195494 h 977973"/>
              <a:gd name="connsiteX84" fmla="*/ 442878 w 966660"/>
              <a:gd name="connsiteY84" fmla="*/ 174184 h 977973"/>
              <a:gd name="connsiteX85" fmla="*/ 419696 w 966660"/>
              <a:gd name="connsiteY85" fmla="*/ 176497 h 977973"/>
              <a:gd name="connsiteX86" fmla="*/ 206804 w 966660"/>
              <a:gd name="connsiteY86" fmla="*/ 330047 h 977973"/>
              <a:gd name="connsiteX87" fmla="*/ 186119 w 966660"/>
              <a:gd name="connsiteY87" fmla="*/ 374336 h 977973"/>
              <a:gd name="connsiteX88" fmla="*/ 189788 w 966660"/>
              <a:gd name="connsiteY88" fmla="*/ 375757 h 977973"/>
              <a:gd name="connsiteX89" fmla="*/ 194013 w 966660"/>
              <a:gd name="connsiteY89" fmla="*/ 386092 h 977973"/>
              <a:gd name="connsiteX90" fmla="*/ 179680 w 966660"/>
              <a:gd name="connsiteY90" fmla="*/ 400745 h 977973"/>
              <a:gd name="connsiteX91" fmla="*/ 178208 w 966660"/>
              <a:gd name="connsiteY91" fmla="*/ 400109 h 977973"/>
              <a:gd name="connsiteX92" fmla="*/ 169486 w 966660"/>
              <a:gd name="connsiteY92" fmla="*/ 432383 h 977973"/>
              <a:gd name="connsiteX93" fmla="*/ 164500 w 966660"/>
              <a:gd name="connsiteY93" fmla="*/ 488900 h 977973"/>
              <a:gd name="connsiteX94" fmla="*/ 482803 w 966660"/>
              <a:gd name="connsiteY94" fmla="*/ 807952 h 977973"/>
              <a:gd name="connsiteX95" fmla="*/ 802390 w 966660"/>
              <a:gd name="connsiteY95" fmla="*/ 489114 h 977973"/>
              <a:gd name="connsiteX96" fmla="*/ 548381 w 966660"/>
              <a:gd name="connsiteY96" fmla="*/ 176572 h 977973"/>
              <a:gd name="connsiteX97" fmla="*/ 481199 w 966660"/>
              <a:gd name="connsiteY97" fmla="*/ 0 h 977973"/>
              <a:gd name="connsiteX98" fmla="*/ 506869 w 966660"/>
              <a:gd name="connsiteY98" fmla="*/ 3530 h 977973"/>
              <a:gd name="connsiteX99" fmla="*/ 512109 w 966660"/>
              <a:gd name="connsiteY99" fmla="*/ 8129 h 977973"/>
              <a:gd name="connsiteX100" fmla="*/ 506869 w 966660"/>
              <a:gd name="connsiteY100" fmla="*/ 12942 h 977973"/>
              <a:gd name="connsiteX101" fmla="*/ 492643 w 966660"/>
              <a:gd name="connsiteY101" fmla="*/ 16899 h 977973"/>
              <a:gd name="connsiteX102" fmla="*/ 492643 w 966660"/>
              <a:gd name="connsiteY102" fmla="*/ 152521 h 977973"/>
              <a:gd name="connsiteX103" fmla="*/ 560774 w 966660"/>
              <a:gd name="connsiteY103" fmla="*/ 161291 h 977973"/>
              <a:gd name="connsiteX104" fmla="*/ 574465 w 966660"/>
              <a:gd name="connsiteY104" fmla="*/ 109738 h 977973"/>
              <a:gd name="connsiteX105" fmla="*/ 569866 w 966660"/>
              <a:gd name="connsiteY105" fmla="*/ 107385 h 977973"/>
              <a:gd name="connsiteX106" fmla="*/ 549330 w 966660"/>
              <a:gd name="connsiteY106" fmla="*/ 91769 h 977973"/>
              <a:gd name="connsiteX107" fmla="*/ 556924 w 966660"/>
              <a:gd name="connsiteY107" fmla="*/ 63853 h 977973"/>
              <a:gd name="connsiteX108" fmla="*/ 582059 w 966660"/>
              <a:gd name="connsiteY108" fmla="*/ 60645 h 977973"/>
              <a:gd name="connsiteX109" fmla="*/ 616285 w 966660"/>
              <a:gd name="connsiteY109" fmla="*/ 71448 h 977973"/>
              <a:gd name="connsiteX110" fmla="*/ 627088 w 966660"/>
              <a:gd name="connsiteY110" fmla="*/ 80004 h 977973"/>
              <a:gd name="connsiteX111" fmla="*/ 618210 w 966660"/>
              <a:gd name="connsiteY111" fmla="*/ 112519 h 977973"/>
              <a:gd name="connsiteX112" fmla="*/ 591043 w 966660"/>
              <a:gd name="connsiteY112" fmla="*/ 115513 h 977973"/>
              <a:gd name="connsiteX113" fmla="*/ 577460 w 966660"/>
              <a:gd name="connsiteY113" fmla="*/ 166425 h 977973"/>
              <a:gd name="connsiteX114" fmla="*/ 610723 w 966660"/>
              <a:gd name="connsiteY114" fmla="*/ 178725 h 977973"/>
              <a:gd name="connsiteX115" fmla="*/ 643773 w 966660"/>
              <a:gd name="connsiteY115" fmla="*/ 193699 h 977973"/>
              <a:gd name="connsiteX116" fmla="*/ 711263 w 966660"/>
              <a:gd name="connsiteY116" fmla="*/ 76902 h 977973"/>
              <a:gd name="connsiteX117" fmla="*/ 700995 w 966660"/>
              <a:gd name="connsiteY117" fmla="*/ 64923 h 977973"/>
              <a:gd name="connsiteX118" fmla="*/ 698963 w 966660"/>
              <a:gd name="connsiteY118" fmla="*/ 58720 h 977973"/>
              <a:gd name="connsiteX119" fmla="*/ 705166 w 966660"/>
              <a:gd name="connsiteY119" fmla="*/ 56901 h 977973"/>
              <a:gd name="connsiteX120" fmla="*/ 747200 w 966660"/>
              <a:gd name="connsiteY120" fmla="*/ 81180 h 977973"/>
              <a:gd name="connsiteX121" fmla="*/ 748163 w 966660"/>
              <a:gd name="connsiteY121" fmla="*/ 86956 h 977973"/>
              <a:gd name="connsiteX122" fmla="*/ 742494 w 966660"/>
              <a:gd name="connsiteY122" fmla="*/ 88667 h 977973"/>
              <a:gd name="connsiteX123" fmla="*/ 726985 w 966660"/>
              <a:gd name="connsiteY123" fmla="*/ 84603 h 977973"/>
              <a:gd name="connsiteX124" fmla="*/ 659068 w 966660"/>
              <a:gd name="connsiteY124" fmla="*/ 202149 h 977973"/>
              <a:gd name="connsiteX125" fmla="*/ 704204 w 966660"/>
              <a:gd name="connsiteY125" fmla="*/ 235198 h 977973"/>
              <a:gd name="connsiteX126" fmla="*/ 740034 w 966660"/>
              <a:gd name="connsiteY126" fmla="*/ 196159 h 977973"/>
              <a:gd name="connsiteX127" fmla="*/ 729338 w 966660"/>
              <a:gd name="connsiteY127" fmla="*/ 177335 h 977973"/>
              <a:gd name="connsiteX128" fmla="*/ 726237 w 966660"/>
              <a:gd name="connsiteY128" fmla="*/ 161291 h 977973"/>
              <a:gd name="connsiteX129" fmla="*/ 740248 w 966660"/>
              <a:gd name="connsiteY129" fmla="*/ 146745 h 977973"/>
              <a:gd name="connsiteX130" fmla="*/ 752869 w 966660"/>
              <a:gd name="connsiteY130" fmla="*/ 147815 h 977973"/>
              <a:gd name="connsiteX131" fmla="*/ 801320 w 966660"/>
              <a:gd name="connsiteY131" fmla="*/ 196159 h 977973"/>
              <a:gd name="connsiteX132" fmla="*/ 779501 w 966660"/>
              <a:gd name="connsiteY132" fmla="*/ 218834 h 977973"/>
              <a:gd name="connsiteX133" fmla="*/ 765810 w 966660"/>
              <a:gd name="connsiteY133" fmla="*/ 214449 h 977973"/>
              <a:gd name="connsiteX134" fmla="*/ 753190 w 966660"/>
              <a:gd name="connsiteY134" fmla="*/ 207390 h 977973"/>
              <a:gd name="connsiteX135" fmla="*/ 717038 w 966660"/>
              <a:gd name="connsiteY135" fmla="*/ 246857 h 977973"/>
              <a:gd name="connsiteX136" fmla="*/ 753938 w 966660"/>
              <a:gd name="connsiteY136" fmla="*/ 288784 h 977973"/>
              <a:gd name="connsiteX137" fmla="*/ 865280 w 966660"/>
              <a:gd name="connsiteY137" fmla="*/ 210812 h 977973"/>
              <a:gd name="connsiteX138" fmla="*/ 860360 w 966660"/>
              <a:gd name="connsiteY138" fmla="*/ 197977 h 977973"/>
              <a:gd name="connsiteX139" fmla="*/ 860895 w 966660"/>
              <a:gd name="connsiteY139" fmla="*/ 189849 h 977973"/>
              <a:gd name="connsiteX140" fmla="*/ 869131 w 966660"/>
              <a:gd name="connsiteY140" fmla="*/ 191988 h 977973"/>
              <a:gd name="connsiteX141" fmla="*/ 894479 w 966660"/>
              <a:gd name="connsiteY141" fmla="*/ 228674 h 977973"/>
              <a:gd name="connsiteX142" fmla="*/ 893945 w 966660"/>
              <a:gd name="connsiteY142" fmla="*/ 236161 h 977973"/>
              <a:gd name="connsiteX143" fmla="*/ 886137 w 966660"/>
              <a:gd name="connsiteY143" fmla="*/ 234236 h 977973"/>
              <a:gd name="connsiteX144" fmla="*/ 875334 w 966660"/>
              <a:gd name="connsiteY144" fmla="*/ 225037 h 977973"/>
              <a:gd name="connsiteX145" fmla="*/ 763992 w 966660"/>
              <a:gd name="connsiteY145" fmla="*/ 303009 h 977973"/>
              <a:gd name="connsiteX146" fmla="*/ 790946 w 966660"/>
              <a:gd name="connsiteY146" fmla="*/ 351995 h 977973"/>
              <a:gd name="connsiteX147" fmla="*/ 839076 w 966660"/>
              <a:gd name="connsiteY147" fmla="*/ 332101 h 977973"/>
              <a:gd name="connsiteX148" fmla="*/ 838755 w 966660"/>
              <a:gd name="connsiteY148" fmla="*/ 303330 h 977973"/>
              <a:gd name="connsiteX149" fmla="*/ 867633 w 966660"/>
              <a:gd name="connsiteY149" fmla="*/ 290388 h 977973"/>
              <a:gd name="connsiteX150" fmla="*/ 895014 w 966660"/>
              <a:gd name="connsiteY150" fmla="*/ 335203 h 977973"/>
              <a:gd name="connsiteX151" fmla="*/ 894907 w 966660"/>
              <a:gd name="connsiteY151" fmla="*/ 359482 h 977973"/>
              <a:gd name="connsiteX152" fmla="*/ 868596 w 966660"/>
              <a:gd name="connsiteY152" fmla="*/ 370927 h 977973"/>
              <a:gd name="connsiteX153" fmla="*/ 847098 w 966660"/>
              <a:gd name="connsiteY153" fmla="*/ 347717 h 977973"/>
              <a:gd name="connsiteX154" fmla="*/ 797577 w 966660"/>
              <a:gd name="connsiteY154" fmla="*/ 368252 h 977973"/>
              <a:gd name="connsiteX155" fmla="*/ 813192 w 966660"/>
              <a:gd name="connsiteY155" fmla="*/ 421945 h 977973"/>
              <a:gd name="connsiteX156" fmla="*/ 947102 w 966660"/>
              <a:gd name="connsiteY156" fmla="*/ 398307 h 977973"/>
              <a:gd name="connsiteX157" fmla="*/ 948065 w 966660"/>
              <a:gd name="connsiteY157" fmla="*/ 383761 h 977973"/>
              <a:gd name="connsiteX158" fmla="*/ 952022 w 966660"/>
              <a:gd name="connsiteY158" fmla="*/ 377451 h 977973"/>
              <a:gd name="connsiteX159" fmla="*/ 957905 w 966660"/>
              <a:gd name="connsiteY159" fmla="*/ 382157 h 977973"/>
              <a:gd name="connsiteX160" fmla="*/ 965713 w 966660"/>
              <a:gd name="connsiteY160" fmla="*/ 427614 h 977973"/>
              <a:gd name="connsiteX161" fmla="*/ 961969 w 966660"/>
              <a:gd name="connsiteY161" fmla="*/ 433496 h 977973"/>
              <a:gd name="connsiteX162" fmla="*/ 956300 w 966660"/>
              <a:gd name="connsiteY162" fmla="*/ 429325 h 977973"/>
              <a:gd name="connsiteX163" fmla="*/ 949883 w 966660"/>
              <a:gd name="connsiteY163" fmla="*/ 415634 h 977973"/>
              <a:gd name="connsiteX164" fmla="*/ 816187 w 966660"/>
              <a:gd name="connsiteY164" fmla="*/ 439165 h 977973"/>
              <a:gd name="connsiteX165" fmla="*/ 819824 w 966660"/>
              <a:gd name="connsiteY165" fmla="*/ 494997 h 977973"/>
              <a:gd name="connsiteX166" fmla="*/ 873195 w 966660"/>
              <a:gd name="connsiteY166" fmla="*/ 497349 h 977973"/>
              <a:gd name="connsiteX167" fmla="*/ 877046 w 966660"/>
              <a:gd name="connsiteY167" fmla="*/ 484301 h 977973"/>
              <a:gd name="connsiteX168" fmla="*/ 886030 w 966660"/>
              <a:gd name="connsiteY168" fmla="*/ 468150 h 977973"/>
              <a:gd name="connsiteX169" fmla="*/ 913946 w 966660"/>
              <a:gd name="connsiteY169" fmla="*/ 469327 h 977973"/>
              <a:gd name="connsiteX170" fmla="*/ 923679 w 966660"/>
              <a:gd name="connsiteY170" fmla="*/ 504195 h 977973"/>
              <a:gd name="connsiteX171" fmla="*/ 916513 w 966660"/>
              <a:gd name="connsiteY171" fmla="*/ 537244 h 977973"/>
              <a:gd name="connsiteX172" fmla="*/ 910630 w 966660"/>
              <a:gd name="connsiteY172" fmla="*/ 546122 h 977973"/>
              <a:gd name="connsiteX173" fmla="*/ 882500 w 966660"/>
              <a:gd name="connsiteY173" fmla="*/ 544731 h 977973"/>
              <a:gd name="connsiteX174" fmla="*/ 873730 w 966660"/>
              <a:gd name="connsiteY174" fmla="*/ 522163 h 977973"/>
              <a:gd name="connsiteX175" fmla="*/ 872553 w 966660"/>
              <a:gd name="connsiteY175" fmla="*/ 514784 h 977973"/>
              <a:gd name="connsiteX176" fmla="*/ 818861 w 966660"/>
              <a:gd name="connsiteY176" fmla="*/ 512324 h 977973"/>
              <a:gd name="connsiteX177" fmla="*/ 810412 w 966660"/>
              <a:gd name="connsiteY177" fmla="*/ 567513 h 977973"/>
              <a:gd name="connsiteX178" fmla="*/ 838862 w 966660"/>
              <a:gd name="connsiteY178" fmla="*/ 575214 h 977973"/>
              <a:gd name="connsiteX179" fmla="*/ 936727 w 966660"/>
              <a:gd name="connsiteY179" fmla="*/ 601418 h 977973"/>
              <a:gd name="connsiteX180" fmla="*/ 944321 w 966660"/>
              <a:gd name="connsiteY180" fmla="*/ 597996 h 977973"/>
              <a:gd name="connsiteX181" fmla="*/ 950097 w 966660"/>
              <a:gd name="connsiteY181" fmla="*/ 588477 h 977973"/>
              <a:gd name="connsiteX182" fmla="*/ 955445 w 966660"/>
              <a:gd name="connsiteY182" fmla="*/ 586124 h 977973"/>
              <a:gd name="connsiteX183" fmla="*/ 958226 w 966660"/>
              <a:gd name="connsiteY183" fmla="*/ 590616 h 977973"/>
              <a:gd name="connsiteX184" fmla="*/ 956194 w 966660"/>
              <a:gd name="connsiteY184" fmla="*/ 613825 h 977973"/>
              <a:gd name="connsiteX185" fmla="*/ 946995 w 966660"/>
              <a:gd name="connsiteY185" fmla="*/ 636286 h 977973"/>
              <a:gd name="connsiteX186" fmla="*/ 940364 w 966660"/>
              <a:gd name="connsiteY186" fmla="*/ 640671 h 977973"/>
              <a:gd name="connsiteX187" fmla="*/ 937155 w 966660"/>
              <a:gd name="connsiteY187" fmla="*/ 633292 h 977973"/>
              <a:gd name="connsiteX188" fmla="*/ 937048 w 966660"/>
              <a:gd name="connsiteY188" fmla="*/ 619387 h 977973"/>
              <a:gd name="connsiteX189" fmla="*/ 806240 w 966660"/>
              <a:gd name="connsiteY189" fmla="*/ 584305 h 977973"/>
              <a:gd name="connsiteX190" fmla="*/ 785919 w 966660"/>
              <a:gd name="connsiteY190" fmla="*/ 636393 h 977973"/>
              <a:gd name="connsiteX191" fmla="*/ 832979 w 966660"/>
              <a:gd name="connsiteY191" fmla="*/ 660886 h 977973"/>
              <a:gd name="connsiteX192" fmla="*/ 847846 w 966660"/>
              <a:gd name="connsiteY192" fmla="*/ 645806 h 977973"/>
              <a:gd name="connsiteX193" fmla="*/ 857366 w 966660"/>
              <a:gd name="connsiteY193" fmla="*/ 639923 h 977973"/>
              <a:gd name="connsiteX194" fmla="*/ 882500 w 966660"/>
              <a:gd name="connsiteY194" fmla="*/ 653934 h 977973"/>
              <a:gd name="connsiteX195" fmla="*/ 849665 w 966660"/>
              <a:gd name="connsiteY195" fmla="*/ 719820 h 977973"/>
              <a:gd name="connsiteX196" fmla="*/ 821321 w 966660"/>
              <a:gd name="connsiteY196" fmla="*/ 705380 h 977973"/>
              <a:gd name="connsiteX197" fmla="*/ 821749 w 966660"/>
              <a:gd name="connsiteY197" fmla="*/ 691048 h 977973"/>
              <a:gd name="connsiteX198" fmla="*/ 825386 w 966660"/>
              <a:gd name="connsiteY198" fmla="*/ 676609 h 977973"/>
              <a:gd name="connsiteX199" fmla="*/ 777790 w 966660"/>
              <a:gd name="connsiteY199" fmla="*/ 651795 h 977973"/>
              <a:gd name="connsiteX200" fmla="*/ 746772 w 966660"/>
              <a:gd name="connsiteY200" fmla="*/ 698214 h 977973"/>
              <a:gd name="connsiteX201" fmla="*/ 850734 w 966660"/>
              <a:gd name="connsiteY201" fmla="*/ 785491 h 977973"/>
              <a:gd name="connsiteX202" fmla="*/ 863783 w 966660"/>
              <a:gd name="connsiteY202" fmla="*/ 776613 h 977973"/>
              <a:gd name="connsiteX203" fmla="*/ 870093 w 966660"/>
              <a:gd name="connsiteY203" fmla="*/ 776400 h 977973"/>
              <a:gd name="connsiteX204" fmla="*/ 870628 w 966660"/>
              <a:gd name="connsiteY204" fmla="*/ 782176 h 977973"/>
              <a:gd name="connsiteX205" fmla="*/ 839397 w 966660"/>
              <a:gd name="connsiteY205" fmla="*/ 819290 h 977973"/>
              <a:gd name="connsiteX206" fmla="*/ 833621 w 966660"/>
              <a:gd name="connsiteY206" fmla="*/ 819396 h 977973"/>
              <a:gd name="connsiteX207" fmla="*/ 832873 w 966660"/>
              <a:gd name="connsiteY207" fmla="*/ 813621 h 977973"/>
              <a:gd name="connsiteX208" fmla="*/ 839397 w 966660"/>
              <a:gd name="connsiteY208" fmla="*/ 798754 h 977973"/>
              <a:gd name="connsiteX209" fmla="*/ 735435 w 966660"/>
              <a:gd name="connsiteY209" fmla="*/ 711477 h 977973"/>
              <a:gd name="connsiteX210" fmla="*/ 695112 w 966660"/>
              <a:gd name="connsiteY210" fmla="*/ 750088 h 977973"/>
              <a:gd name="connsiteX211" fmla="*/ 727627 w 966660"/>
              <a:gd name="connsiteY211" fmla="*/ 792443 h 977973"/>
              <a:gd name="connsiteX212" fmla="*/ 744205 w 966660"/>
              <a:gd name="connsiteY212" fmla="*/ 785812 h 977973"/>
              <a:gd name="connsiteX213" fmla="*/ 760997 w 966660"/>
              <a:gd name="connsiteY213" fmla="*/ 783887 h 977973"/>
              <a:gd name="connsiteX214" fmla="*/ 775972 w 966660"/>
              <a:gd name="connsiteY214" fmla="*/ 802497 h 977973"/>
              <a:gd name="connsiteX215" fmla="*/ 773832 w 966660"/>
              <a:gd name="connsiteY215" fmla="*/ 810733 h 977973"/>
              <a:gd name="connsiteX216" fmla="*/ 718215 w 966660"/>
              <a:gd name="connsiteY216" fmla="*/ 852339 h 977973"/>
              <a:gd name="connsiteX217" fmla="*/ 698428 w 966660"/>
              <a:gd name="connsiteY217" fmla="*/ 826669 h 977973"/>
              <a:gd name="connsiteX218" fmla="*/ 712974 w 966660"/>
              <a:gd name="connsiteY218" fmla="*/ 802069 h 977973"/>
              <a:gd name="connsiteX219" fmla="*/ 681208 w 966660"/>
              <a:gd name="connsiteY219" fmla="*/ 760570 h 977973"/>
              <a:gd name="connsiteX220" fmla="*/ 633505 w 966660"/>
              <a:gd name="connsiteY220" fmla="*/ 789555 h 977973"/>
              <a:gd name="connsiteX221" fmla="*/ 690941 w 966660"/>
              <a:gd name="connsiteY221" fmla="*/ 912663 h 977973"/>
              <a:gd name="connsiteX222" fmla="*/ 706343 w 966660"/>
              <a:gd name="connsiteY222" fmla="*/ 909989 h 977973"/>
              <a:gd name="connsiteX223" fmla="*/ 712118 w 966660"/>
              <a:gd name="connsiteY223" fmla="*/ 912342 h 977973"/>
              <a:gd name="connsiteX224" fmla="*/ 710193 w 966660"/>
              <a:gd name="connsiteY224" fmla="*/ 918332 h 977973"/>
              <a:gd name="connsiteX225" fmla="*/ 673935 w 966660"/>
              <a:gd name="connsiteY225" fmla="*/ 937584 h 977973"/>
              <a:gd name="connsiteX226" fmla="*/ 665485 w 966660"/>
              <a:gd name="connsiteY226" fmla="*/ 938546 h 977973"/>
              <a:gd name="connsiteX227" fmla="*/ 662169 w 966660"/>
              <a:gd name="connsiteY227" fmla="*/ 931487 h 977973"/>
              <a:gd name="connsiteX228" fmla="*/ 675005 w 966660"/>
              <a:gd name="connsiteY228" fmla="*/ 919722 h 977973"/>
              <a:gd name="connsiteX229" fmla="*/ 617676 w 966660"/>
              <a:gd name="connsiteY229" fmla="*/ 796828 h 977973"/>
              <a:gd name="connsiteX230" fmla="*/ 564732 w 966660"/>
              <a:gd name="connsiteY230" fmla="*/ 814797 h 977973"/>
              <a:gd name="connsiteX231" fmla="*/ 576069 w 966660"/>
              <a:gd name="connsiteY231" fmla="*/ 866244 h 977973"/>
              <a:gd name="connsiteX232" fmla="*/ 600349 w 966660"/>
              <a:gd name="connsiteY232" fmla="*/ 869131 h 977973"/>
              <a:gd name="connsiteX233" fmla="*/ 605375 w 966660"/>
              <a:gd name="connsiteY233" fmla="*/ 870736 h 977973"/>
              <a:gd name="connsiteX234" fmla="*/ 612114 w 966660"/>
              <a:gd name="connsiteY234" fmla="*/ 901218 h 977973"/>
              <a:gd name="connsiteX235" fmla="*/ 566978 w 966660"/>
              <a:gd name="connsiteY235" fmla="*/ 920257 h 977973"/>
              <a:gd name="connsiteX236" fmla="*/ 541843 w 966660"/>
              <a:gd name="connsiteY236" fmla="*/ 917155 h 977973"/>
              <a:gd name="connsiteX237" fmla="*/ 534891 w 966660"/>
              <a:gd name="connsiteY237" fmla="*/ 886137 h 977973"/>
              <a:gd name="connsiteX238" fmla="*/ 558849 w 966660"/>
              <a:gd name="connsiteY238" fmla="*/ 869666 h 977973"/>
              <a:gd name="connsiteX239" fmla="*/ 547512 w 966660"/>
              <a:gd name="connsiteY239" fmla="*/ 818648 h 977973"/>
              <a:gd name="connsiteX240" fmla="*/ 492536 w 966660"/>
              <a:gd name="connsiteY240" fmla="*/ 824530 h 977973"/>
              <a:gd name="connsiteX241" fmla="*/ 492536 w 966660"/>
              <a:gd name="connsiteY241" fmla="*/ 960579 h 977973"/>
              <a:gd name="connsiteX242" fmla="*/ 507296 w 966660"/>
              <a:gd name="connsiteY242" fmla="*/ 964751 h 977973"/>
              <a:gd name="connsiteX243" fmla="*/ 512109 w 966660"/>
              <a:gd name="connsiteY243" fmla="*/ 969243 h 977973"/>
              <a:gd name="connsiteX244" fmla="*/ 507403 w 966660"/>
              <a:gd name="connsiteY244" fmla="*/ 973842 h 977973"/>
              <a:gd name="connsiteX245" fmla="*/ 459273 w 966660"/>
              <a:gd name="connsiteY245" fmla="*/ 973842 h 977973"/>
              <a:gd name="connsiteX246" fmla="*/ 454994 w 966660"/>
              <a:gd name="connsiteY246" fmla="*/ 969136 h 977973"/>
              <a:gd name="connsiteX247" fmla="*/ 459166 w 966660"/>
              <a:gd name="connsiteY247" fmla="*/ 964964 h 977973"/>
              <a:gd name="connsiteX248" fmla="*/ 474674 w 966660"/>
              <a:gd name="connsiteY248" fmla="*/ 961114 h 977973"/>
              <a:gd name="connsiteX249" fmla="*/ 474674 w 966660"/>
              <a:gd name="connsiteY249" fmla="*/ 825600 h 977973"/>
              <a:gd name="connsiteX250" fmla="*/ 405794 w 966660"/>
              <a:gd name="connsiteY250" fmla="*/ 816722 h 977973"/>
              <a:gd name="connsiteX251" fmla="*/ 392211 w 966660"/>
              <a:gd name="connsiteY251" fmla="*/ 868062 h 977973"/>
              <a:gd name="connsiteX252" fmla="*/ 404083 w 966660"/>
              <a:gd name="connsiteY252" fmla="*/ 874479 h 977973"/>
              <a:gd name="connsiteX253" fmla="*/ 419913 w 966660"/>
              <a:gd name="connsiteY253" fmla="*/ 889988 h 977973"/>
              <a:gd name="connsiteX254" fmla="*/ 413816 w 966660"/>
              <a:gd name="connsiteY254" fmla="*/ 912128 h 977973"/>
              <a:gd name="connsiteX255" fmla="*/ 392960 w 966660"/>
              <a:gd name="connsiteY255" fmla="*/ 917583 h 977973"/>
              <a:gd name="connsiteX256" fmla="*/ 346219 w 966660"/>
              <a:gd name="connsiteY256" fmla="*/ 903678 h 977973"/>
              <a:gd name="connsiteX257" fmla="*/ 336379 w 966660"/>
              <a:gd name="connsiteY257" fmla="*/ 894052 h 977973"/>
              <a:gd name="connsiteX258" fmla="*/ 343332 w 966660"/>
              <a:gd name="connsiteY258" fmla="*/ 867313 h 977973"/>
              <a:gd name="connsiteX259" fmla="*/ 358733 w 966660"/>
              <a:gd name="connsiteY259" fmla="*/ 863570 h 977973"/>
              <a:gd name="connsiteX260" fmla="*/ 375419 w 966660"/>
              <a:gd name="connsiteY260" fmla="*/ 863463 h 977973"/>
              <a:gd name="connsiteX261" fmla="*/ 389002 w 966660"/>
              <a:gd name="connsiteY261" fmla="*/ 812444 h 977973"/>
              <a:gd name="connsiteX262" fmla="*/ 322689 w 966660"/>
              <a:gd name="connsiteY262" fmla="*/ 785063 h 977973"/>
              <a:gd name="connsiteX263" fmla="*/ 255092 w 966660"/>
              <a:gd name="connsiteY263" fmla="*/ 902181 h 977973"/>
              <a:gd name="connsiteX264" fmla="*/ 266537 w 966660"/>
              <a:gd name="connsiteY264" fmla="*/ 914374 h 977973"/>
              <a:gd name="connsiteX265" fmla="*/ 267606 w 966660"/>
              <a:gd name="connsiteY265" fmla="*/ 919615 h 977973"/>
              <a:gd name="connsiteX266" fmla="*/ 262579 w 966660"/>
              <a:gd name="connsiteY266" fmla="*/ 921433 h 977973"/>
              <a:gd name="connsiteX267" fmla="*/ 251242 w 966660"/>
              <a:gd name="connsiteY267" fmla="*/ 918866 h 977973"/>
              <a:gd name="connsiteX268" fmla="*/ 221294 w 966660"/>
              <a:gd name="connsiteY268" fmla="*/ 898972 h 977973"/>
              <a:gd name="connsiteX269" fmla="*/ 218513 w 966660"/>
              <a:gd name="connsiteY269" fmla="*/ 891378 h 977973"/>
              <a:gd name="connsiteX270" fmla="*/ 226321 w 966660"/>
              <a:gd name="connsiteY270" fmla="*/ 889988 h 977973"/>
              <a:gd name="connsiteX271" fmla="*/ 239905 w 966660"/>
              <a:gd name="connsiteY271" fmla="*/ 893624 h 977973"/>
              <a:gd name="connsiteX272" fmla="*/ 307929 w 966660"/>
              <a:gd name="connsiteY272" fmla="*/ 775865 h 977973"/>
              <a:gd name="connsiteX273" fmla="*/ 262900 w 966660"/>
              <a:gd name="connsiteY273" fmla="*/ 742815 h 977973"/>
              <a:gd name="connsiteX274" fmla="*/ 226856 w 966660"/>
              <a:gd name="connsiteY274" fmla="*/ 782068 h 977973"/>
              <a:gd name="connsiteX275" fmla="*/ 237658 w 966660"/>
              <a:gd name="connsiteY275" fmla="*/ 800786 h 977973"/>
              <a:gd name="connsiteX276" fmla="*/ 240653 w 966660"/>
              <a:gd name="connsiteY276" fmla="*/ 817792 h 977973"/>
              <a:gd name="connsiteX277" fmla="*/ 227284 w 966660"/>
              <a:gd name="connsiteY277" fmla="*/ 831268 h 977973"/>
              <a:gd name="connsiteX278" fmla="*/ 213593 w 966660"/>
              <a:gd name="connsiteY278" fmla="*/ 830092 h 977973"/>
              <a:gd name="connsiteX279" fmla="*/ 165570 w 966660"/>
              <a:gd name="connsiteY279" fmla="*/ 781962 h 977973"/>
              <a:gd name="connsiteX280" fmla="*/ 186747 w 966660"/>
              <a:gd name="connsiteY280" fmla="*/ 759500 h 977973"/>
              <a:gd name="connsiteX281" fmla="*/ 214663 w 966660"/>
              <a:gd name="connsiteY281" fmla="*/ 769554 h 977973"/>
              <a:gd name="connsiteX282" fmla="*/ 249958 w 966660"/>
              <a:gd name="connsiteY282" fmla="*/ 731050 h 977973"/>
              <a:gd name="connsiteX283" fmla="*/ 213058 w 966660"/>
              <a:gd name="connsiteY283" fmla="*/ 689016 h 977973"/>
              <a:gd name="connsiteX284" fmla="*/ 101716 w 966660"/>
              <a:gd name="connsiteY284" fmla="*/ 766987 h 977973"/>
              <a:gd name="connsiteX285" fmla="*/ 106743 w 966660"/>
              <a:gd name="connsiteY285" fmla="*/ 781640 h 977973"/>
              <a:gd name="connsiteX286" fmla="*/ 105781 w 966660"/>
              <a:gd name="connsiteY286" fmla="*/ 788165 h 977973"/>
              <a:gd name="connsiteX287" fmla="*/ 98936 w 966660"/>
              <a:gd name="connsiteY287" fmla="*/ 786775 h 977973"/>
              <a:gd name="connsiteX288" fmla="*/ 71875 w 966660"/>
              <a:gd name="connsiteY288" fmla="*/ 747628 h 977973"/>
              <a:gd name="connsiteX289" fmla="*/ 73159 w 966660"/>
              <a:gd name="connsiteY289" fmla="*/ 741960 h 977973"/>
              <a:gd name="connsiteX290" fmla="*/ 78935 w 966660"/>
              <a:gd name="connsiteY290" fmla="*/ 742601 h 977973"/>
              <a:gd name="connsiteX291" fmla="*/ 91662 w 966660"/>
              <a:gd name="connsiteY291" fmla="*/ 752762 h 977973"/>
              <a:gd name="connsiteX292" fmla="*/ 203004 w 966660"/>
              <a:gd name="connsiteY292" fmla="*/ 674791 h 977973"/>
              <a:gd name="connsiteX293" fmla="*/ 176158 w 966660"/>
              <a:gd name="connsiteY293" fmla="*/ 625912 h 977973"/>
              <a:gd name="connsiteX294" fmla="*/ 127814 w 966660"/>
              <a:gd name="connsiteY294" fmla="*/ 645912 h 977973"/>
              <a:gd name="connsiteX295" fmla="*/ 128135 w 966660"/>
              <a:gd name="connsiteY295" fmla="*/ 674577 h 977973"/>
              <a:gd name="connsiteX296" fmla="*/ 98508 w 966660"/>
              <a:gd name="connsiteY296" fmla="*/ 687305 h 977973"/>
              <a:gd name="connsiteX297" fmla="*/ 71769 w 966660"/>
              <a:gd name="connsiteY297" fmla="*/ 642704 h 977973"/>
              <a:gd name="connsiteX298" fmla="*/ 71875 w 966660"/>
              <a:gd name="connsiteY298" fmla="*/ 618959 h 977973"/>
              <a:gd name="connsiteX299" fmla="*/ 98294 w 966660"/>
              <a:gd name="connsiteY299" fmla="*/ 607836 h 977973"/>
              <a:gd name="connsiteX300" fmla="*/ 116156 w 966660"/>
              <a:gd name="connsiteY300" fmla="*/ 625163 h 977973"/>
              <a:gd name="connsiteX301" fmla="*/ 119685 w 966660"/>
              <a:gd name="connsiteY301" fmla="*/ 630617 h 977973"/>
              <a:gd name="connsiteX302" fmla="*/ 169527 w 966660"/>
              <a:gd name="connsiteY302" fmla="*/ 609975 h 977973"/>
              <a:gd name="connsiteX303" fmla="*/ 153804 w 966660"/>
              <a:gd name="connsiteY303" fmla="*/ 556283 h 977973"/>
              <a:gd name="connsiteX304" fmla="*/ 19894 w 966660"/>
              <a:gd name="connsiteY304" fmla="*/ 579920 h 977973"/>
              <a:gd name="connsiteX305" fmla="*/ 18076 w 966660"/>
              <a:gd name="connsiteY305" fmla="*/ 596391 h 977973"/>
              <a:gd name="connsiteX306" fmla="*/ 14761 w 966660"/>
              <a:gd name="connsiteY306" fmla="*/ 600563 h 977973"/>
              <a:gd name="connsiteX307" fmla="*/ 9627 w 966660"/>
              <a:gd name="connsiteY307" fmla="*/ 597675 h 977973"/>
              <a:gd name="connsiteX308" fmla="*/ 1177 w 966660"/>
              <a:gd name="connsiteY308" fmla="*/ 549330 h 977973"/>
              <a:gd name="connsiteX309" fmla="*/ 4600 w 966660"/>
              <a:gd name="connsiteY309" fmla="*/ 545159 h 977973"/>
              <a:gd name="connsiteX310" fmla="*/ 9627 w 966660"/>
              <a:gd name="connsiteY310" fmla="*/ 548047 h 977973"/>
              <a:gd name="connsiteX311" fmla="*/ 16900 w 966660"/>
              <a:gd name="connsiteY311" fmla="*/ 562700 h 977973"/>
              <a:gd name="connsiteX312" fmla="*/ 150702 w 966660"/>
              <a:gd name="connsiteY312" fmla="*/ 539170 h 977973"/>
              <a:gd name="connsiteX313" fmla="*/ 147066 w 966660"/>
              <a:gd name="connsiteY313" fmla="*/ 483445 h 977973"/>
              <a:gd name="connsiteX314" fmla="*/ 93267 w 966660"/>
              <a:gd name="connsiteY314" fmla="*/ 481092 h 977973"/>
              <a:gd name="connsiteX315" fmla="*/ 90593 w 966660"/>
              <a:gd name="connsiteY315" fmla="*/ 491039 h 977973"/>
              <a:gd name="connsiteX316" fmla="*/ 82036 w 966660"/>
              <a:gd name="connsiteY316" fmla="*/ 508580 h 977973"/>
              <a:gd name="connsiteX317" fmla="*/ 51447 w 966660"/>
              <a:gd name="connsiteY317" fmla="*/ 507511 h 977973"/>
              <a:gd name="connsiteX318" fmla="*/ 42890 w 966660"/>
              <a:gd name="connsiteY318" fmla="*/ 477562 h 977973"/>
              <a:gd name="connsiteX319" fmla="*/ 48880 w 966660"/>
              <a:gd name="connsiteY319" fmla="*/ 443764 h 977973"/>
              <a:gd name="connsiteX320" fmla="*/ 55832 w 966660"/>
              <a:gd name="connsiteY320" fmla="*/ 432427 h 977973"/>
              <a:gd name="connsiteX321" fmla="*/ 84283 w 966660"/>
              <a:gd name="connsiteY321" fmla="*/ 434031 h 977973"/>
              <a:gd name="connsiteX322" fmla="*/ 92839 w 966660"/>
              <a:gd name="connsiteY322" fmla="*/ 456171 h 977973"/>
              <a:gd name="connsiteX323" fmla="*/ 94016 w 966660"/>
              <a:gd name="connsiteY323" fmla="*/ 463551 h 977973"/>
              <a:gd name="connsiteX324" fmla="*/ 147815 w 966660"/>
              <a:gd name="connsiteY324" fmla="*/ 466011 h 977973"/>
              <a:gd name="connsiteX325" fmla="*/ 156371 w 966660"/>
              <a:gd name="connsiteY325" fmla="*/ 410715 h 977973"/>
              <a:gd name="connsiteX326" fmla="*/ 25135 w 966660"/>
              <a:gd name="connsiteY326" fmla="*/ 375526 h 977973"/>
              <a:gd name="connsiteX327" fmla="*/ 16793 w 966660"/>
              <a:gd name="connsiteY327" fmla="*/ 389323 h 977973"/>
              <a:gd name="connsiteX328" fmla="*/ 11659 w 966660"/>
              <a:gd name="connsiteY328" fmla="*/ 392104 h 977973"/>
              <a:gd name="connsiteX329" fmla="*/ 8450 w 966660"/>
              <a:gd name="connsiteY329" fmla="*/ 387398 h 977973"/>
              <a:gd name="connsiteX330" fmla="*/ 20750 w 966660"/>
              <a:gd name="connsiteY330" fmla="*/ 340551 h 977973"/>
              <a:gd name="connsiteX331" fmla="*/ 26419 w 966660"/>
              <a:gd name="connsiteY331" fmla="*/ 337877 h 977973"/>
              <a:gd name="connsiteX332" fmla="*/ 29414 w 966660"/>
              <a:gd name="connsiteY332" fmla="*/ 342904 h 977973"/>
              <a:gd name="connsiteX333" fmla="*/ 29520 w 966660"/>
              <a:gd name="connsiteY333" fmla="*/ 358733 h 977973"/>
              <a:gd name="connsiteX334" fmla="*/ 160970 w 966660"/>
              <a:gd name="connsiteY334" fmla="*/ 393601 h 977973"/>
              <a:gd name="connsiteX335" fmla="*/ 181185 w 966660"/>
              <a:gd name="connsiteY335" fmla="*/ 341513 h 977973"/>
              <a:gd name="connsiteX336" fmla="*/ 134445 w 966660"/>
              <a:gd name="connsiteY336" fmla="*/ 317127 h 977973"/>
              <a:gd name="connsiteX337" fmla="*/ 115835 w 966660"/>
              <a:gd name="connsiteY337" fmla="*/ 334454 h 977973"/>
              <a:gd name="connsiteX338" fmla="*/ 101075 w 966660"/>
              <a:gd name="connsiteY338" fmla="*/ 339909 h 977973"/>
              <a:gd name="connsiteX339" fmla="*/ 84497 w 966660"/>
              <a:gd name="connsiteY339" fmla="*/ 322582 h 977973"/>
              <a:gd name="connsiteX340" fmla="*/ 113588 w 966660"/>
              <a:gd name="connsiteY340" fmla="*/ 260547 h 977973"/>
              <a:gd name="connsiteX341" fmla="*/ 136905 w 966660"/>
              <a:gd name="connsiteY341" fmla="*/ 256696 h 977973"/>
              <a:gd name="connsiteX342" fmla="*/ 145997 w 966660"/>
              <a:gd name="connsiteY342" fmla="*/ 279264 h 977973"/>
              <a:gd name="connsiteX343" fmla="*/ 142146 w 966660"/>
              <a:gd name="connsiteY343" fmla="*/ 301511 h 977973"/>
              <a:gd name="connsiteX344" fmla="*/ 189207 w 966660"/>
              <a:gd name="connsiteY344" fmla="*/ 326112 h 977973"/>
              <a:gd name="connsiteX345" fmla="*/ 220331 w 966660"/>
              <a:gd name="connsiteY345" fmla="*/ 279585 h 977973"/>
              <a:gd name="connsiteX346" fmla="*/ 116156 w 966660"/>
              <a:gd name="connsiteY346" fmla="*/ 192202 h 977973"/>
              <a:gd name="connsiteX347" fmla="*/ 104070 w 966660"/>
              <a:gd name="connsiteY347" fmla="*/ 200651 h 977973"/>
              <a:gd name="connsiteX348" fmla="*/ 96583 w 966660"/>
              <a:gd name="connsiteY348" fmla="*/ 201614 h 977973"/>
              <a:gd name="connsiteX349" fmla="*/ 96369 w 966660"/>
              <a:gd name="connsiteY349" fmla="*/ 194555 h 977973"/>
              <a:gd name="connsiteX350" fmla="*/ 126424 w 966660"/>
              <a:gd name="connsiteY350" fmla="*/ 158938 h 977973"/>
              <a:gd name="connsiteX351" fmla="*/ 133375 w 966660"/>
              <a:gd name="connsiteY351" fmla="*/ 158190 h 977973"/>
              <a:gd name="connsiteX352" fmla="*/ 133483 w 966660"/>
              <a:gd name="connsiteY352" fmla="*/ 165141 h 977973"/>
              <a:gd name="connsiteX353" fmla="*/ 127279 w 966660"/>
              <a:gd name="connsiteY353" fmla="*/ 178832 h 977973"/>
              <a:gd name="connsiteX354" fmla="*/ 231455 w 966660"/>
              <a:gd name="connsiteY354" fmla="*/ 266216 h 977973"/>
              <a:gd name="connsiteX355" fmla="*/ 271778 w 966660"/>
              <a:gd name="connsiteY355" fmla="*/ 227604 h 977973"/>
              <a:gd name="connsiteX356" fmla="*/ 239477 w 966660"/>
              <a:gd name="connsiteY356" fmla="*/ 185463 h 977973"/>
              <a:gd name="connsiteX357" fmla="*/ 218620 w 966660"/>
              <a:gd name="connsiteY357" fmla="*/ 192950 h 977973"/>
              <a:gd name="connsiteX358" fmla="*/ 204288 w 966660"/>
              <a:gd name="connsiteY358" fmla="*/ 193592 h 977973"/>
              <a:gd name="connsiteX359" fmla="*/ 190704 w 966660"/>
              <a:gd name="connsiteY359" fmla="*/ 175623 h 977973"/>
              <a:gd name="connsiteX360" fmla="*/ 200330 w 966660"/>
              <a:gd name="connsiteY360" fmla="*/ 153911 h 977973"/>
              <a:gd name="connsiteX361" fmla="*/ 248996 w 966660"/>
              <a:gd name="connsiteY361" fmla="*/ 125140 h 977973"/>
              <a:gd name="connsiteX362" fmla="*/ 268248 w 966660"/>
              <a:gd name="connsiteY362" fmla="*/ 150809 h 977973"/>
              <a:gd name="connsiteX363" fmla="*/ 253702 w 966660"/>
              <a:gd name="connsiteY363" fmla="*/ 175409 h 977973"/>
              <a:gd name="connsiteX364" fmla="*/ 285468 w 966660"/>
              <a:gd name="connsiteY364" fmla="*/ 216909 h 977973"/>
              <a:gd name="connsiteX365" fmla="*/ 333171 w 966660"/>
              <a:gd name="connsiteY365" fmla="*/ 187817 h 977973"/>
              <a:gd name="connsiteX366" fmla="*/ 275735 w 966660"/>
              <a:gd name="connsiteY366" fmla="*/ 64709 h 977973"/>
              <a:gd name="connsiteX367" fmla="*/ 260226 w 966660"/>
              <a:gd name="connsiteY367" fmla="*/ 67383 h 977973"/>
              <a:gd name="connsiteX368" fmla="*/ 254451 w 966660"/>
              <a:gd name="connsiteY368" fmla="*/ 65030 h 977973"/>
              <a:gd name="connsiteX369" fmla="*/ 256376 w 966660"/>
              <a:gd name="connsiteY369" fmla="*/ 59040 h 977973"/>
              <a:gd name="connsiteX370" fmla="*/ 292634 w 966660"/>
              <a:gd name="connsiteY370" fmla="*/ 39788 h 977973"/>
              <a:gd name="connsiteX371" fmla="*/ 301084 w 966660"/>
              <a:gd name="connsiteY371" fmla="*/ 38826 h 977973"/>
              <a:gd name="connsiteX372" fmla="*/ 304292 w 966660"/>
              <a:gd name="connsiteY372" fmla="*/ 45885 h 977973"/>
              <a:gd name="connsiteX373" fmla="*/ 291565 w 966660"/>
              <a:gd name="connsiteY373" fmla="*/ 57543 h 977973"/>
              <a:gd name="connsiteX374" fmla="*/ 348893 w 966660"/>
              <a:gd name="connsiteY374" fmla="*/ 180436 h 977973"/>
              <a:gd name="connsiteX375" fmla="*/ 401837 w 966660"/>
              <a:gd name="connsiteY375" fmla="*/ 162468 h 977973"/>
              <a:gd name="connsiteX376" fmla="*/ 390392 w 966660"/>
              <a:gd name="connsiteY376" fmla="*/ 111021 h 977973"/>
              <a:gd name="connsiteX377" fmla="*/ 366327 w 966660"/>
              <a:gd name="connsiteY377" fmla="*/ 108348 h 977973"/>
              <a:gd name="connsiteX378" fmla="*/ 361728 w 966660"/>
              <a:gd name="connsiteY378" fmla="*/ 106957 h 977973"/>
              <a:gd name="connsiteX379" fmla="*/ 354776 w 966660"/>
              <a:gd name="connsiteY379" fmla="*/ 75512 h 977973"/>
              <a:gd name="connsiteX380" fmla="*/ 391676 w 966660"/>
              <a:gd name="connsiteY380" fmla="*/ 57864 h 977973"/>
              <a:gd name="connsiteX381" fmla="*/ 423870 w 966660"/>
              <a:gd name="connsiteY381" fmla="*/ 59682 h 977973"/>
              <a:gd name="connsiteX382" fmla="*/ 430929 w 966660"/>
              <a:gd name="connsiteY382" fmla="*/ 91769 h 977973"/>
              <a:gd name="connsiteX383" fmla="*/ 407506 w 966660"/>
              <a:gd name="connsiteY383" fmla="*/ 107599 h 977973"/>
              <a:gd name="connsiteX384" fmla="*/ 418843 w 966660"/>
              <a:gd name="connsiteY384" fmla="*/ 158617 h 977973"/>
              <a:gd name="connsiteX385" fmla="*/ 474247 w 966660"/>
              <a:gd name="connsiteY385" fmla="*/ 152628 h 977973"/>
              <a:gd name="connsiteX386" fmla="*/ 474247 w 966660"/>
              <a:gd name="connsiteY386" fmla="*/ 16685 h 977973"/>
              <a:gd name="connsiteX387" fmla="*/ 459059 w 966660"/>
              <a:gd name="connsiteY387" fmla="*/ 12407 h 977973"/>
              <a:gd name="connsiteX388" fmla="*/ 454780 w 966660"/>
              <a:gd name="connsiteY388" fmla="*/ 7701 h 977973"/>
              <a:gd name="connsiteX389" fmla="*/ 458952 w 966660"/>
              <a:gd name="connsiteY389" fmla="*/ 3637 h 977973"/>
              <a:gd name="connsiteX390" fmla="*/ 481199 w 966660"/>
              <a:gd name="connsiteY390" fmla="*/ 0 h 977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</a:cxnLst>
            <a:rect l="l" t="t" r="r" b="b"/>
            <a:pathLst>
              <a:path w="966660" h="977973">
                <a:moveTo>
                  <a:pt x="434879" y="697870"/>
                </a:moveTo>
                <a:cubicBezTo>
                  <a:pt x="438837" y="697870"/>
                  <a:pt x="441831" y="700972"/>
                  <a:pt x="441939" y="704929"/>
                </a:cubicBezTo>
                <a:cubicBezTo>
                  <a:pt x="441939" y="708994"/>
                  <a:pt x="439158" y="712096"/>
                  <a:pt x="435093" y="712203"/>
                </a:cubicBezTo>
                <a:cubicBezTo>
                  <a:pt x="430815" y="712310"/>
                  <a:pt x="427606" y="709208"/>
                  <a:pt x="427713" y="704929"/>
                </a:cubicBezTo>
                <a:cubicBezTo>
                  <a:pt x="427820" y="700865"/>
                  <a:pt x="430815" y="697870"/>
                  <a:pt x="434879" y="697870"/>
                </a:cubicBezTo>
                <a:close/>
                <a:moveTo>
                  <a:pt x="602266" y="659901"/>
                </a:moveTo>
                <a:cubicBezTo>
                  <a:pt x="614567" y="659901"/>
                  <a:pt x="624620" y="669848"/>
                  <a:pt x="624727" y="682255"/>
                </a:cubicBezTo>
                <a:cubicBezTo>
                  <a:pt x="624834" y="694983"/>
                  <a:pt x="614994" y="704930"/>
                  <a:pt x="602373" y="705036"/>
                </a:cubicBezTo>
                <a:cubicBezTo>
                  <a:pt x="589538" y="705144"/>
                  <a:pt x="579698" y="695410"/>
                  <a:pt x="579698" y="682576"/>
                </a:cubicBezTo>
                <a:cubicBezTo>
                  <a:pt x="579698" y="669848"/>
                  <a:pt x="589645" y="659901"/>
                  <a:pt x="602266" y="659901"/>
                </a:cubicBezTo>
                <a:close/>
                <a:moveTo>
                  <a:pt x="307280" y="646103"/>
                </a:moveTo>
                <a:cubicBezTo>
                  <a:pt x="321291" y="646103"/>
                  <a:pt x="332842" y="657655"/>
                  <a:pt x="332950" y="671880"/>
                </a:cubicBezTo>
                <a:cubicBezTo>
                  <a:pt x="332950" y="686426"/>
                  <a:pt x="321826" y="697549"/>
                  <a:pt x="307387" y="697549"/>
                </a:cubicBezTo>
                <a:cubicBezTo>
                  <a:pt x="293055" y="697549"/>
                  <a:pt x="281503" y="686212"/>
                  <a:pt x="281503" y="671987"/>
                </a:cubicBezTo>
                <a:cubicBezTo>
                  <a:pt x="281503" y="657975"/>
                  <a:pt x="293161" y="646103"/>
                  <a:pt x="307280" y="646103"/>
                </a:cubicBezTo>
                <a:close/>
                <a:moveTo>
                  <a:pt x="506647" y="609418"/>
                </a:moveTo>
                <a:cubicBezTo>
                  <a:pt x="514562" y="609525"/>
                  <a:pt x="520872" y="615835"/>
                  <a:pt x="520872" y="623643"/>
                </a:cubicBezTo>
                <a:cubicBezTo>
                  <a:pt x="520979" y="631558"/>
                  <a:pt x="514241" y="638296"/>
                  <a:pt x="506326" y="638296"/>
                </a:cubicBezTo>
                <a:cubicBezTo>
                  <a:pt x="498197" y="638296"/>
                  <a:pt x="491887" y="631772"/>
                  <a:pt x="491993" y="623643"/>
                </a:cubicBezTo>
                <a:cubicBezTo>
                  <a:pt x="491993" y="615407"/>
                  <a:pt x="498304" y="609311"/>
                  <a:pt x="506647" y="609418"/>
                </a:cubicBezTo>
                <a:close/>
                <a:moveTo>
                  <a:pt x="218612" y="579255"/>
                </a:moveTo>
                <a:cubicBezTo>
                  <a:pt x="222677" y="579255"/>
                  <a:pt x="225779" y="582143"/>
                  <a:pt x="225885" y="586208"/>
                </a:cubicBezTo>
                <a:cubicBezTo>
                  <a:pt x="225992" y="590379"/>
                  <a:pt x="223212" y="593374"/>
                  <a:pt x="219147" y="593588"/>
                </a:cubicBezTo>
                <a:cubicBezTo>
                  <a:pt x="214869" y="593802"/>
                  <a:pt x="211660" y="590807"/>
                  <a:pt x="211660" y="586422"/>
                </a:cubicBezTo>
                <a:cubicBezTo>
                  <a:pt x="211660" y="582357"/>
                  <a:pt x="214655" y="579362"/>
                  <a:pt x="218612" y="579255"/>
                </a:cubicBezTo>
                <a:close/>
                <a:moveTo>
                  <a:pt x="672537" y="542891"/>
                </a:moveTo>
                <a:cubicBezTo>
                  <a:pt x="685372" y="542677"/>
                  <a:pt x="695426" y="552517"/>
                  <a:pt x="695426" y="565244"/>
                </a:cubicBezTo>
                <a:cubicBezTo>
                  <a:pt x="695533" y="577866"/>
                  <a:pt x="685479" y="588133"/>
                  <a:pt x="672965" y="588133"/>
                </a:cubicBezTo>
                <a:cubicBezTo>
                  <a:pt x="660772" y="588133"/>
                  <a:pt x="650504" y="578080"/>
                  <a:pt x="650290" y="565886"/>
                </a:cubicBezTo>
                <a:cubicBezTo>
                  <a:pt x="650183" y="553158"/>
                  <a:pt x="659809" y="543104"/>
                  <a:pt x="672537" y="542891"/>
                </a:cubicBezTo>
                <a:close/>
                <a:moveTo>
                  <a:pt x="397979" y="491337"/>
                </a:moveTo>
                <a:cubicBezTo>
                  <a:pt x="418408" y="491444"/>
                  <a:pt x="434772" y="508022"/>
                  <a:pt x="434879" y="528451"/>
                </a:cubicBezTo>
                <a:cubicBezTo>
                  <a:pt x="434879" y="548773"/>
                  <a:pt x="418301" y="565458"/>
                  <a:pt x="397979" y="565565"/>
                </a:cubicBezTo>
                <a:cubicBezTo>
                  <a:pt x="377871" y="565672"/>
                  <a:pt x="360865" y="548880"/>
                  <a:pt x="360651" y="528665"/>
                </a:cubicBezTo>
                <a:cubicBezTo>
                  <a:pt x="360437" y="508236"/>
                  <a:pt x="377444" y="491230"/>
                  <a:pt x="397979" y="491337"/>
                </a:cubicBezTo>
                <a:close/>
                <a:moveTo>
                  <a:pt x="271128" y="483315"/>
                </a:moveTo>
                <a:cubicBezTo>
                  <a:pt x="283856" y="483208"/>
                  <a:pt x="294017" y="493155"/>
                  <a:pt x="294123" y="505669"/>
                </a:cubicBezTo>
                <a:cubicBezTo>
                  <a:pt x="294231" y="518290"/>
                  <a:pt x="284177" y="528344"/>
                  <a:pt x="271556" y="528344"/>
                </a:cubicBezTo>
                <a:cubicBezTo>
                  <a:pt x="258721" y="528344"/>
                  <a:pt x="248988" y="518611"/>
                  <a:pt x="248988" y="505776"/>
                </a:cubicBezTo>
                <a:cubicBezTo>
                  <a:pt x="248988" y="493262"/>
                  <a:pt x="258721" y="483422"/>
                  <a:pt x="271128" y="483315"/>
                </a:cubicBezTo>
                <a:close/>
                <a:moveTo>
                  <a:pt x="722164" y="447164"/>
                </a:moveTo>
                <a:cubicBezTo>
                  <a:pt x="726121" y="447164"/>
                  <a:pt x="729651" y="450907"/>
                  <a:pt x="729437" y="454758"/>
                </a:cubicBezTo>
                <a:cubicBezTo>
                  <a:pt x="729223" y="458501"/>
                  <a:pt x="725801" y="461817"/>
                  <a:pt x="722058" y="461817"/>
                </a:cubicBezTo>
                <a:cubicBezTo>
                  <a:pt x="718100" y="461817"/>
                  <a:pt x="714570" y="458074"/>
                  <a:pt x="714784" y="454223"/>
                </a:cubicBezTo>
                <a:cubicBezTo>
                  <a:pt x="714998" y="450373"/>
                  <a:pt x="718528" y="447057"/>
                  <a:pt x="722164" y="447164"/>
                </a:cubicBezTo>
                <a:close/>
                <a:moveTo>
                  <a:pt x="559377" y="433795"/>
                </a:moveTo>
                <a:cubicBezTo>
                  <a:pt x="591357" y="433901"/>
                  <a:pt x="617133" y="459785"/>
                  <a:pt x="617133" y="491658"/>
                </a:cubicBezTo>
                <a:cubicBezTo>
                  <a:pt x="617026" y="523425"/>
                  <a:pt x="590929" y="549308"/>
                  <a:pt x="559163" y="549201"/>
                </a:cubicBezTo>
                <a:cubicBezTo>
                  <a:pt x="527183" y="549094"/>
                  <a:pt x="501620" y="523425"/>
                  <a:pt x="501620" y="491338"/>
                </a:cubicBezTo>
                <a:cubicBezTo>
                  <a:pt x="501620" y="459251"/>
                  <a:pt x="527290" y="433687"/>
                  <a:pt x="559377" y="433795"/>
                </a:cubicBezTo>
                <a:close/>
                <a:moveTo>
                  <a:pt x="673714" y="345020"/>
                </a:moveTo>
                <a:cubicBezTo>
                  <a:pt x="693715" y="345447"/>
                  <a:pt x="709437" y="361812"/>
                  <a:pt x="709010" y="381599"/>
                </a:cubicBezTo>
                <a:cubicBezTo>
                  <a:pt x="708689" y="401600"/>
                  <a:pt x="692004" y="417430"/>
                  <a:pt x="671896" y="417002"/>
                </a:cubicBezTo>
                <a:cubicBezTo>
                  <a:pt x="652537" y="416574"/>
                  <a:pt x="636493" y="399996"/>
                  <a:pt x="636814" y="380530"/>
                </a:cubicBezTo>
                <a:cubicBezTo>
                  <a:pt x="637242" y="360421"/>
                  <a:pt x="653606" y="344592"/>
                  <a:pt x="673714" y="345020"/>
                </a:cubicBezTo>
                <a:close/>
                <a:moveTo>
                  <a:pt x="286424" y="341812"/>
                </a:moveTo>
                <a:cubicBezTo>
                  <a:pt x="290702" y="341598"/>
                  <a:pt x="294125" y="344806"/>
                  <a:pt x="294125" y="348871"/>
                </a:cubicBezTo>
                <a:cubicBezTo>
                  <a:pt x="294125" y="352935"/>
                  <a:pt x="290702" y="356251"/>
                  <a:pt x="286638" y="356144"/>
                </a:cubicBezTo>
                <a:cubicBezTo>
                  <a:pt x="282787" y="356037"/>
                  <a:pt x="279578" y="352828"/>
                  <a:pt x="279471" y="349085"/>
                </a:cubicBezTo>
                <a:cubicBezTo>
                  <a:pt x="279471" y="345341"/>
                  <a:pt x="282573" y="342025"/>
                  <a:pt x="286424" y="341812"/>
                </a:cubicBezTo>
                <a:close/>
                <a:moveTo>
                  <a:pt x="383647" y="341704"/>
                </a:moveTo>
                <a:cubicBezTo>
                  <a:pt x="391454" y="341812"/>
                  <a:pt x="397872" y="348229"/>
                  <a:pt x="397872" y="356037"/>
                </a:cubicBezTo>
                <a:cubicBezTo>
                  <a:pt x="397979" y="363951"/>
                  <a:pt x="391348" y="370689"/>
                  <a:pt x="383433" y="370689"/>
                </a:cubicBezTo>
                <a:cubicBezTo>
                  <a:pt x="375518" y="370689"/>
                  <a:pt x="368993" y="364165"/>
                  <a:pt x="368993" y="356037"/>
                </a:cubicBezTo>
                <a:cubicBezTo>
                  <a:pt x="368993" y="347908"/>
                  <a:pt x="375518" y="341490"/>
                  <a:pt x="383647" y="341704"/>
                </a:cubicBezTo>
                <a:close/>
                <a:moveTo>
                  <a:pt x="521942" y="319029"/>
                </a:moveTo>
                <a:cubicBezTo>
                  <a:pt x="534457" y="319136"/>
                  <a:pt x="544510" y="329404"/>
                  <a:pt x="544403" y="342025"/>
                </a:cubicBezTo>
                <a:cubicBezTo>
                  <a:pt x="544296" y="354218"/>
                  <a:pt x="534243" y="364379"/>
                  <a:pt x="521942" y="364486"/>
                </a:cubicBezTo>
                <a:cubicBezTo>
                  <a:pt x="509642" y="364593"/>
                  <a:pt x="499374" y="354325"/>
                  <a:pt x="499374" y="341704"/>
                </a:cubicBezTo>
                <a:cubicBezTo>
                  <a:pt x="499374" y="329083"/>
                  <a:pt x="509535" y="318922"/>
                  <a:pt x="521942" y="319029"/>
                </a:cubicBezTo>
                <a:close/>
                <a:moveTo>
                  <a:pt x="595207" y="268974"/>
                </a:moveTo>
                <a:cubicBezTo>
                  <a:pt x="599165" y="269081"/>
                  <a:pt x="602267" y="272397"/>
                  <a:pt x="602160" y="276247"/>
                </a:cubicBezTo>
                <a:cubicBezTo>
                  <a:pt x="602053" y="280204"/>
                  <a:pt x="598416" y="283627"/>
                  <a:pt x="594459" y="283413"/>
                </a:cubicBezTo>
                <a:cubicBezTo>
                  <a:pt x="590715" y="283199"/>
                  <a:pt x="587506" y="279776"/>
                  <a:pt x="587506" y="276033"/>
                </a:cubicBezTo>
                <a:cubicBezTo>
                  <a:pt x="587613" y="271969"/>
                  <a:pt x="591250" y="268653"/>
                  <a:pt x="595207" y="268974"/>
                </a:cubicBezTo>
                <a:close/>
                <a:moveTo>
                  <a:pt x="306424" y="246192"/>
                </a:moveTo>
                <a:cubicBezTo>
                  <a:pt x="326959" y="246513"/>
                  <a:pt x="343965" y="264160"/>
                  <a:pt x="343109" y="284161"/>
                </a:cubicBezTo>
                <a:cubicBezTo>
                  <a:pt x="342361" y="304697"/>
                  <a:pt x="325462" y="320848"/>
                  <a:pt x="305354" y="320313"/>
                </a:cubicBezTo>
                <a:cubicBezTo>
                  <a:pt x="284818" y="319778"/>
                  <a:pt x="268347" y="302665"/>
                  <a:pt x="268882" y="282771"/>
                </a:cubicBezTo>
                <a:cubicBezTo>
                  <a:pt x="269524" y="262235"/>
                  <a:pt x="286316" y="245871"/>
                  <a:pt x="306424" y="246192"/>
                </a:cubicBezTo>
                <a:close/>
                <a:moveTo>
                  <a:pt x="496423" y="171302"/>
                </a:moveTo>
                <a:lnTo>
                  <a:pt x="506220" y="194960"/>
                </a:lnTo>
                <a:cubicBezTo>
                  <a:pt x="506327" y="215067"/>
                  <a:pt x="490604" y="231004"/>
                  <a:pt x="470603" y="231004"/>
                </a:cubicBezTo>
                <a:cubicBezTo>
                  <a:pt x="450495" y="231111"/>
                  <a:pt x="434452" y="215388"/>
                  <a:pt x="434345" y="195494"/>
                </a:cubicBezTo>
                <a:lnTo>
                  <a:pt x="442878" y="174184"/>
                </a:lnTo>
                <a:lnTo>
                  <a:pt x="419696" y="176497"/>
                </a:lnTo>
                <a:cubicBezTo>
                  <a:pt x="328576" y="195015"/>
                  <a:pt x="251670" y="252134"/>
                  <a:pt x="206804" y="330047"/>
                </a:cubicBezTo>
                <a:lnTo>
                  <a:pt x="186119" y="374336"/>
                </a:lnTo>
                <a:lnTo>
                  <a:pt x="189788" y="375757"/>
                </a:lnTo>
                <a:cubicBezTo>
                  <a:pt x="192408" y="378338"/>
                  <a:pt x="194013" y="381974"/>
                  <a:pt x="194013" y="386092"/>
                </a:cubicBezTo>
                <a:cubicBezTo>
                  <a:pt x="194013" y="394220"/>
                  <a:pt x="187702" y="400745"/>
                  <a:pt x="179680" y="400745"/>
                </a:cubicBezTo>
                <a:lnTo>
                  <a:pt x="178208" y="400109"/>
                </a:lnTo>
                <a:lnTo>
                  <a:pt x="169486" y="432383"/>
                </a:lnTo>
                <a:cubicBezTo>
                  <a:pt x="166210" y="450723"/>
                  <a:pt x="164500" y="469609"/>
                  <a:pt x="164500" y="488900"/>
                </a:cubicBezTo>
                <a:cubicBezTo>
                  <a:pt x="164607" y="665165"/>
                  <a:pt x="306966" y="807952"/>
                  <a:pt x="482803" y="807952"/>
                </a:cubicBezTo>
                <a:cubicBezTo>
                  <a:pt x="659923" y="807952"/>
                  <a:pt x="802390" y="665807"/>
                  <a:pt x="802390" y="489114"/>
                </a:cubicBezTo>
                <a:cubicBezTo>
                  <a:pt x="802390" y="334882"/>
                  <a:pt x="693478" y="206363"/>
                  <a:pt x="548381" y="176572"/>
                </a:cubicBezTo>
                <a:close/>
                <a:moveTo>
                  <a:pt x="481199" y="0"/>
                </a:moveTo>
                <a:cubicBezTo>
                  <a:pt x="489755" y="0"/>
                  <a:pt x="498419" y="1925"/>
                  <a:pt x="506869" y="3530"/>
                </a:cubicBezTo>
                <a:cubicBezTo>
                  <a:pt x="508901" y="3957"/>
                  <a:pt x="510398" y="6525"/>
                  <a:pt x="512109" y="8129"/>
                </a:cubicBezTo>
                <a:cubicBezTo>
                  <a:pt x="510398" y="9733"/>
                  <a:pt x="509008" y="12086"/>
                  <a:pt x="506869" y="12942"/>
                </a:cubicBezTo>
                <a:cubicBezTo>
                  <a:pt x="502376" y="14653"/>
                  <a:pt x="497670" y="15616"/>
                  <a:pt x="492643" y="16899"/>
                </a:cubicBezTo>
                <a:cubicBezTo>
                  <a:pt x="492643" y="61928"/>
                  <a:pt x="492643" y="107278"/>
                  <a:pt x="492643" y="152521"/>
                </a:cubicBezTo>
                <a:cubicBezTo>
                  <a:pt x="514997" y="155408"/>
                  <a:pt x="537458" y="158296"/>
                  <a:pt x="560774" y="161291"/>
                </a:cubicBezTo>
                <a:cubicBezTo>
                  <a:pt x="565160" y="144713"/>
                  <a:pt x="569759" y="127493"/>
                  <a:pt x="574465" y="109738"/>
                </a:cubicBezTo>
                <a:cubicBezTo>
                  <a:pt x="572861" y="108989"/>
                  <a:pt x="571149" y="108454"/>
                  <a:pt x="569866" y="107385"/>
                </a:cubicBezTo>
                <a:cubicBezTo>
                  <a:pt x="562914" y="102251"/>
                  <a:pt x="554892" y="98080"/>
                  <a:pt x="549330" y="91769"/>
                </a:cubicBezTo>
                <a:cubicBezTo>
                  <a:pt x="539811" y="81074"/>
                  <a:pt x="543341" y="68346"/>
                  <a:pt x="556924" y="63853"/>
                </a:cubicBezTo>
                <a:cubicBezTo>
                  <a:pt x="564839" y="61286"/>
                  <a:pt x="573716" y="60324"/>
                  <a:pt x="582059" y="60645"/>
                </a:cubicBezTo>
                <a:cubicBezTo>
                  <a:pt x="594252" y="61072"/>
                  <a:pt x="605803" y="64923"/>
                  <a:pt x="616285" y="71448"/>
                </a:cubicBezTo>
                <a:cubicBezTo>
                  <a:pt x="620136" y="73907"/>
                  <a:pt x="623986" y="76795"/>
                  <a:pt x="627088" y="80004"/>
                </a:cubicBezTo>
                <a:cubicBezTo>
                  <a:pt x="639923" y="93267"/>
                  <a:pt x="636179" y="107920"/>
                  <a:pt x="618210" y="112519"/>
                </a:cubicBezTo>
                <a:cubicBezTo>
                  <a:pt x="609975" y="114658"/>
                  <a:pt x="601097" y="114444"/>
                  <a:pt x="591043" y="115513"/>
                </a:cubicBezTo>
                <a:cubicBezTo>
                  <a:pt x="586872" y="131236"/>
                  <a:pt x="582273" y="148670"/>
                  <a:pt x="577460" y="166425"/>
                </a:cubicBezTo>
                <a:cubicBezTo>
                  <a:pt x="588583" y="170490"/>
                  <a:pt x="599814" y="174233"/>
                  <a:pt x="610723" y="178725"/>
                </a:cubicBezTo>
                <a:cubicBezTo>
                  <a:pt x="621740" y="183217"/>
                  <a:pt x="632436" y="188565"/>
                  <a:pt x="643773" y="193699"/>
                </a:cubicBezTo>
                <a:cubicBezTo>
                  <a:pt x="666341" y="154660"/>
                  <a:pt x="689123" y="115300"/>
                  <a:pt x="711263" y="76902"/>
                </a:cubicBezTo>
                <a:cubicBezTo>
                  <a:pt x="707626" y="72731"/>
                  <a:pt x="704096" y="69094"/>
                  <a:pt x="700995" y="64923"/>
                </a:cubicBezTo>
                <a:cubicBezTo>
                  <a:pt x="699711" y="63212"/>
                  <a:pt x="699605" y="60752"/>
                  <a:pt x="698963" y="58720"/>
                </a:cubicBezTo>
                <a:cubicBezTo>
                  <a:pt x="700995" y="58078"/>
                  <a:pt x="703241" y="56580"/>
                  <a:pt x="705166" y="56901"/>
                </a:cubicBezTo>
                <a:cubicBezTo>
                  <a:pt x="722065" y="59789"/>
                  <a:pt x="736077" y="68132"/>
                  <a:pt x="747200" y="81180"/>
                </a:cubicBezTo>
                <a:cubicBezTo>
                  <a:pt x="748377" y="82571"/>
                  <a:pt x="748911" y="85673"/>
                  <a:pt x="748163" y="86956"/>
                </a:cubicBezTo>
                <a:cubicBezTo>
                  <a:pt x="747307" y="88240"/>
                  <a:pt x="744312" y="88988"/>
                  <a:pt x="742494" y="88667"/>
                </a:cubicBezTo>
                <a:cubicBezTo>
                  <a:pt x="737467" y="87705"/>
                  <a:pt x="732547" y="86100"/>
                  <a:pt x="726985" y="84603"/>
                </a:cubicBezTo>
                <a:cubicBezTo>
                  <a:pt x="704418" y="123749"/>
                  <a:pt x="681636" y="163109"/>
                  <a:pt x="659068" y="202149"/>
                </a:cubicBezTo>
                <a:cubicBezTo>
                  <a:pt x="674042" y="213165"/>
                  <a:pt x="688802" y="223968"/>
                  <a:pt x="704204" y="235198"/>
                </a:cubicBezTo>
                <a:cubicBezTo>
                  <a:pt x="715969" y="222470"/>
                  <a:pt x="728162" y="209101"/>
                  <a:pt x="740034" y="196159"/>
                </a:cubicBezTo>
                <a:cubicBezTo>
                  <a:pt x="736183" y="189635"/>
                  <a:pt x="732012" y="183859"/>
                  <a:pt x="729338" y="177335"/>
                </a:cubicBezTo>
                <a:cubicBezTo>
                  <a:pt x="727306" y="172415"/>
                  <a:pt x="726344" y="166746"/>
                  <a:pt x="726237" y="161291"/>
                </a:cubicBezTo>
                <a:cubicBezTo>
                  <a:pt x="726130" y="153055"/>
                  <a:pt x="732012" y="147173"/>
                  <a:pt x="740248" y="146745"/>
                </a:cubicBezTo>
                <a:cubicBezTo>
                  <a:pt x="744419" y="146531"/>
                  <a:pt x="749019" y="146531"/>
                  <a:pt x="752869" y="147815"/>
                </a:cubicBezTo>
                <a:cubicBezTo>
                  <a:pt x="776934" y="155836"/>
                  <a:pt x="794261" y="171238"/>
                  <a:pt x="801320" y="196159"/>
                </a:cubicBezTo>
                <a:cubicBezTo>
                  <a:pt x="805599" y="211454"/>
                  <a:pt x="795223" y="221936"/>
                  <a:pt x="779501" y="218834"/>
                </a:cubicBezTo>
                <a:cubicBezTo>
                  <a:pt x="774795" y="217871"/>
                  <a:pt x="770196" y="216374"/>
                  <a:pt x="765810" y="214449"/>
                </a:cubicBezTo>
                <a:cubicBezTo>
                  <a:pt x="761639" y="212631"/>
                  <a:pt x="757682" y="210063"/>
                  <a:pt x="753190" y="207390"/>
                </a:cubicBezTo>
                <a:cubicBezTo>
                  <a:pt x="741104" y="220545"/>
                  <a:pt x="728910" y="233915"/>
                  <a:pt x="717038" y="246857"/>
                </a:cubicBezTo>
                <a:cubicBezTo>
                  <a:pt x="729445" y="260975"/>
                  <a:pt x="741532" y="274665"/>
                  <a:pt x="753938" y="288784"/>
                </a:cubicBezTo>
                <a:cubicBezTo>
                  <a:pt x="790732" y="263007"/>
                  <a:pt x="827846" y="237017"/>
                  <a:pt x="865280" y="210812"/>
                </a:cubicBezTo>
                <a:cubicBezTo>
                  <a:pt x="863569" y="206427"/>
                  <a:pt x="861430" y="202363"/>
                  <a:pt x="860360" y="197977"/>
                </a:cubicBezTo>
                <a:cubicBezTo>
                  <a:pt x="859719" y="195517"/>
                  <a:pt x="860681" y="192522"/>
                  <a:pt x="860895" y="189849"/>
                </a:cubicBezTo>
                <a:cubicBezTo>
                  <a:pt x="863676" y="190490"/>
                  <a:pt x="867099" y="190383"/>
                  <a:pt x="869131" y="191988"/>
                </a:cubicBezTo>
                <a:cubicBezTo>
                  <a:pt x="881324" y="201614"/>
                  <a:pt x="889987" y="213807"/>
                  <a:pt x="894479" y="228674"/>
                </a:cubicBezTo>
                <a:cubicBezTo>
                  <a:pt x="895121" y="230920"/>
                  <a:pt x="894159" y="233701"/>
                  <a:pt x="893945" y="236161"/>
                </a:cubicBezTo>
                <a:cubicBezTo>
                  <a:pt x="891378" y="235626"/>
                  <a:pt x="888276" y="235626"/>
                  <a:pt x="886137" y="234236"/>
                </a:cubicBezTo>
                <a:cubicBezTo>
                  <a:pt x="882287" y="231669"/>
                  <a:pt x="879078" y="228353"/>
                  <a:pt x="875334" y="225037"/>
                </a:cubicBezTo>
                <a:cubicBezTo>
                  <a:pt x="838220" y="251028"/>
                  <a:pt x="800892" y="277125"/>
                  <a:pt x="763992" y="303009"/>
                </a:cubicBezTo>
                <a:cubicBezTo>
                  <a:pt x="772977" y="319373"/>
                  <a:pt x="781747" y="335417"/>
                  <a:pt x="790946" y="351995"/>
                </a:cubicBezTo>
                <a:cubicBezTo>
                  <a:pt x="807096" y="345364"/>
                  <a:pt x="823781" y="338412"/>
                  <a:pt x="839076" y="332101"/>
                </a:cubicBezTo>
                <a:cubicBezTo>
                  <a:pt x="838862" y="321940"/>
                  <a:pt x="837686" y="312421"/>
                  <a:pt x="838755" y="303330"/>
                </a:cubicBezTo>
                <a:cubicBezTo>
                  <a:pt x="840680" y="287073"/>
                  <a:pt x="854050" y="281190"/>
                  <a:pt x="867633" y="290388"/>
                </a:cubicBezTo>
                <a:cubicBezTo>
                  <a:pt x="883463" y="301084"/>
                  <a:pt x="891592" y="317020"/>
                  <a:pt x="895014" y="335203"/>
                </a:cubicBezTo>
                <a:cubicBezTo>
                  <a:pt x="896512" y="343011"/>
                  <a:pt x="896405" y="351674"/>
                  <a:pt x="894907" y="359482"/>
                </a:cubicBezTo>
                <a:cubicBezTo>
                  <a:pt x="892233" y="372852"/>
                  <a:pt x="880789" y="377344"/>
                  <a:pt x="868596" y="370927"/>
                </a:cubicBezTo>
                <a:cubicBezTo>
                  <a:pt x="861644" y="367183"/>
                  <a:pt x="856189" y="361407"/>
                  <a:pt x="847098" y="347717"/>
                </a:cubicBezTo>
                <a:cubicBezTo>
                  <a:pt x="830519" y="354562"/>
                  <a:pt x="813834" y="361514"/>
                  <a:pt x="797577" y="368252"/>
                </a:cubicBezTo>
                <a:cubicBezTo>
                  <a:pt x="802818" y="386114"/>
                  <a:pt x="807845" y="403655"/>
                  <a:pt x="813192" y="421945"/>
                </a:cubicBezTo>
                <a:cubicBezTo>
                  <a:pt x="857473" y="414137"/>
                  <a:pt x="902287" y="406222"/>
                  <a:pt x="947102" y="398307"/>
                </a:cubicBezTo>
                <a:cubicBezTo>
                  <a:pt x="947423" y="393280"/>
                  <a:pt x="947209" y="388467"/>
                  <a:pt x="948065" y="383761"/>
                </a:cubicBezTo>
                <a:cubicBezTo>
                  <a:pt x="948493" y="381515"/>
                  <a:pt x="950632" y="379483"/>
                  <a:pt x="952022" y="377451"/>
                </a:cubicBezTo>
                <a:cubicBezTo>
                  <a:pt x="954055" y="378948"/>
                  <a:pt x="956835" y="380125"/>
                  <a:pt x="957905" y="382157"/>
                </a:cubicBezTo>
                <a:cubicBezTo>
                  <a:pt x="965285" y="396382"/>
                  <a:pt x="968387" y="411570"/>
                  <a:pt x="965713" y="427614"/>
                </a:cubicBezTo>
                <a:cubicBezTo>
                  <a:pt x="965392" y="429753"/>
                  <a:pt x="963253" y="431571"/>
                  <a:pt x="961969" y="433496"/>
                </a:cubicBezTo>
                <a:cubicBezTo>
                  <a:pt x="960044" y="432106"/>
                  <a:pt x="957477" y="431143"/>
                  <a:pt x="956300" y="429325"/>
                </a:cubicBezTo>
                <a:cubicBezTo>
                  <a:pt x="953841" y="425047"/>
                  <a:pt x="952022" y="420447"/>
                  <a:pt x="949883" y="415634"/>
                </a:cubicBezTo>
                <a:cubicBezTo>
                  <a:pt x="905389" y="423442"/>
                  <a:pt x="860788" y="431357"/>
                  <a:pt x="816187" y="439165"/>
                </a:cubicBezTo>
                <a:cubicBezTo>
                  <a:pt x="817364" y="457775"/>
                  <a:pt x="818647" y="476172"/>
                  <a:pt x="819824" y="494997"/>
                </a:cubicBezTo>
                <a:cubicBezTo>
                  <a:pt x="837364" y="495745"/>
                  <a:pt x="855119" y="496601"/>
                  <a:pt x="873195" y="497349"/>
                </a:cubicBezTo>
                <a:cubicBezTo>
                  <a:pt x="874479" y="492964"/>
                  <a:pt x="875227" y="488365"/>
                  <a:pt x="877046" y="484301"/>
                </a:cubicBezTo>
                <a:cubicBezTo>
                  <a:pt x="879613" y="478632"/>
                  <a:pt x="882179" y="472856"/>
                  <a:pt x="886030" y="468150"/>
                </a:cubicBezTo>
                <a:cubicBezTo>
                  <a:pt x="894373" y="457989"/>
                  <a:pt x="906245" y="458738"/>
                  <a:pt x="913946" y="469327"/>
                </a:cubicBezTo>
                <a:cubicBezTo>
                  <a:pt x="921540" y="479702"/>
                  <a:pt x="923572" y="491788"/>
                  <a:pt x="923679" y="504195"/>
                </a:cubicBezTo>
                <a:cubicBezTo>
                  <a:pt x="923786" y="515639"/>
                  <a:pt x="921860" y="526870"/>
                  <a:pt x="916513" y="537244"/>
                </a:cubicBezTo>
                <a:cubicBezTo>
                  <a:pt x="914908" y="540346"/>
                  <a:pt x="912983" y="543448"/>
                  <a:pt x="910630" y="546122"/>
                </a:cubicBezTo>
                <a:cubicBezTo>
                  <a:pt x="901859" y="556283"/>
                  <a:pt x="889559" y="556176"/>
                  <a:pt x="882500" y="544731"/>
                </a:cubicBezTo>
                <a:cubicBezTo>
                  <a:pt x="878329" y="537993"/>
                  <a:pt x="876404" y="529757"/>
                  <a:pt x="873730" y="522163"/>
                </a:cubicBezTo>
                <a:cubicBezTo>
                  <a:pt x="872981" y="520024"/>
                  <a:pt x="872981" y="517564"/>
                  <a:pt x="872553" y="514784"/>
                </a:cubicBezTo>
                <a:cubicBezTo>
                  <a:pt x="854585" y="513928"/>
                  <a:pt x="836723" y="513179"/>
                  <a:pt x="818861" y="512324"/>
                </a:cubicBezTo>
                <a:cubicBezTo>
                  <a:pt x="816080" y="530720"/>
                  <a:pt x="813300" y="548796"/>
                  <a:pt x="810412" y="567513"/>
                </a:cubicBezTo>
                <a:cubicBezTo>
                  <a:pt x="819503" y="569973"/>
                  <a:pt x="829129" y="572647"/>
                  <a:pt x="838862" y="575214"/>
                </a:cubicBezTo>
                <a:cubicBezTo>
                  <a:pt x="871484" y="583984"/>
                  <a:pt x="904105" y="592541"/>
                  <a:pt x="936727" y="601418"/>
                </a:cubicBezTo>
                <a:cubicBezTo>
                  <a:pt x="940792" y="602488"/>
                  <a:pt x="942717" y="602274"/>
                  <a:pt x="944321" y="597996"/>
                </a:cubicBezTo>
                <a:cubicBezTo>
                  <a:pt x="945605" y="594573"/>
                  <a:pt x="947744" y="591365"/>
                  <a:pt x="950097" y="588477"/>
                </a:cubicBezTo>
                <a:cubicBezTo>
                  <a:pt x="951273" y="587086"/>
                  <a:pt x="953733" y="585910"/>
                  <a:pt x="955445" y="586124"/>
                </a:cubicBezTo>
                <a:cubicBezTo>
                  <a:pt x="956621" y="586338"/>
                  <a:pt x="958226" y="589118"/>
                  <a:pt x="958226" y="590616"/>
                </a:cubicBezTo>
                <a:cubicBezTo>
                  <a:pt x="957905" y="598316"/>
                  <a:pt x="958012" y="606339"/>
                  <a:pt x="956194" y="613825"/>
                </a:cubicBezTo>
                <a:cubicBezTo>
                  <a:pt x="954268" y="621633"/>
                  <a:pt x="950525" y="629013"/>
                  <a:pt x="946995" y="636286"/>
                </a:cubicBezTo>
                <a:cubicBezTo>
                  <a:pt x="946032" y="638318"/>
                  <a:pt x="942610" y="639174"/>
                  <a:pt x="940364" y="640671"/>
                </a:cubicBezTo>
                <a:cubicBezTo>
                  <a:pt x="939295" y="638212"/>
                  <a:pt x="937476" y="635858"/>
                  <a:pt x="937155" y="633292"/>
                </a:cubicBezTo>
                <a:cubicBezTo>
                  <a:pt x="936620" y="628906"/>
                  <a:pt x="937048" y="624521"/>
                  <a:pt x="937048" y="619387"/>
                </a:cubicBezTo>
                <a:cubicBezTo>
                  <a:pt x="893838" y="607836"/>
                  <a:pt x="849986" y="596071"/>
                  <a:pt x="806240" y="584305"/>
                </a:cubicBezTo>
                <a:cubicBezTo>
                  <a:pt x="799502" y="601632"/>
                  <a:pt x="792764" y="618852"/>
                  <a:pt x="785919" y="636393"/>
                </a:cubicBezTo>
                <a:cubicBezTo>
                  <a:pt x="801427" y="644415"/>
                  <a:pt x="817471" y="652865"/>
                  <a:pt x="832979" y="660886"/>
                </a:cubicBezTo>
                <a:cubicBezTo>
                  <a:pt x="838114" y="655645"/>
                  <a:pt x="842713" y="650405"/>
                  <a:pt x="847846" y="645806"/>
                </a:cubicBezTo>
                <a:cubicBezTo>
                  <a:pt x="850520" y="643345"/>
                  <a:pt x="853943" y="641420"/>
                  <a:pt x="857366" y="639923"/>
                </a:cubicBezTo>
                <a:cubicBezTo>
                  <a:pt x="869879" y="634468"/>
                  <a:pt x="880361" y="640457"/>
                  <a:pt x="882500" y="653934"/>
                </a:cubicBezTo>
                <a:cubicBezTo>
                  <a:pt x="886030" y="676823"/>
                  <a:pt x="870093" y="708803"/>
                  <a:pt x="849665" y="719820"/>
                </a:cubicBezTo>
                <a:cubicBezTo>
                  <a:pt x="835012" y="727735"/>
                  <a:pt x="823460" y="721959"/>
                  <a:pt x="821321" y="705380"/>
                </a:cubicBezTo>
                <a:cubicBezTo>
                  <a:pt x="820679" y="700674"/>
                  <a:pt x="821000" y="695754"/>
                  <a:pt x="821749" y="691048"/>
                </a:cubicBezTo>
                <a:cubicBezTo>
                  <a:pt x="822391" y="686342"/>
                  <a:pt x="824102" y="681743"/>
                  <a:pt x="825386" y="676609"/>
                </a:cubicBezTo>
                <a:cubicBezTo>
                  <a:pt x="809556" y="668373"/>
                  <a:pt x="793512" y="660031"/>
                  <a:pt x="777790" y="651795"/>
                </a:cubicBezTo>
                <a:cubicBezTo>
                  <a:pt x="767415" y="667304"/>
                  <a:pt x="757254" y="682492"/>
                  <a:pt x="746772" y="698214"/>
                </a:cubicBezTo>
                <a:cubicBezTo>
                  <a:pt x="781212" y="727199"/>
                  <a:pt x="816080" y="756399"/>
                  <a:pt x="850734" y="785491"/>
                </a:cubicBezTo>
                <a:cubicBezTo>
                  <a:pt x="855333" y="782282"/>
                  <a:pt x="859398" y="779181"/>
                  <a:pt x="863783" y="776613"/>
                </a:cubicBezTo>
                <a:cubicBezTo>
                  <a:pt x="865494" y="775651"/>
                  <a:pt x="868489" y="775544"/>
                  <a:pt x="870093" y="776400"/>
                </a:cubicBezTo>
                <a:cubicBezTo>
                  <a:pt x="871056" y="776935"/>
                  <a:pt x="871270" y="780464"/>
                  <a:pt x="870628" y="782176"/>
                </a:cubicBezTo>
                <a:cubicBezTo>
                  <a:pt x="864746" y="798326"/>
                  <a:pt x="854264" y="810733"/>
                  <a:pt x="839397" y="819290"/>
                </a:cubicBezTo>
                <a:cubicBezTo>
                  <a:pt x="837792" y="820145"/>
                  <a:pt x="834691" y="820359"/>
                  <a:pt x="833621" y="819396"/>
                </a:cubicBezTo>
                <a:cubicBezTo>
                  <a:pt x="832552" y="818434"/>
                  <a:pt x="832338" y="815332"/>
                  <a:pt x="832873" y="813621"/>
                </a:cubicBezTo>
                <a:cubicBezTo>
                  <a:pt x="834584" y="808808"/>
                  <a:pt x="836937" y="804209"/>
                  <a:pt x="839397" y="798754"/>
                </a:cubicBezTo>
                <a:cubicBezTo>
                  <a:pt x="804957" y="769875"/>
                  <a:pt x="770089" y="740569"/>
                  <a:pt x="735435" y="711477"/>
                </a:cubicBezTo>
                <a:cubicBezTo>
                  <a:pt x="722065" y="724205"/>
                  <a:pt x="708910" y="736933"/>
                  <a:pt x="695112" y="750088"/>
                </a:cubicBezTo>
                <a:cubicBezTo>
                  <a:pt x="705701" y="763886"/>
                  <a:pt x="716718" y="778218"/>
                  <a:pt x="727627" y="792443"/>
                </a:cubicBezTo>
                <a:cubicBezTo>
                  <a:pt x="733403" y="790090"/>
                  <a:pt x="738644" y="787309"/>
                  <a:pt x="744205" y="785812"/>
                </a:cubicBezTo>
                <a:cubicBezTo>
                  <a:pt x="749660" y="784422"/>
                  <a:pt x="755436" y="783673"/>
                  <a:pt x="760997" y="783887"/>
                </a:cubicBezTo>
                <a:cubicBezTo>
                  <a:pt x="771159" y="784314"/>
                  <a:pt x="777469" y="792443"/>
                  <a:pt x="775972" y="802497"/>
                </a:cubicBezTo>
                <a:cubicBezTo>
                  <a:pt x="775544" y="805278"/>
                  <a:pt x="775116" y="808273"/>
                  <a:pt x="773832" y="810733"/>
                </a:cubicBezTo>
                <a:cubicBezTo>
                  <a:pt x="762388" y="834050"/>
                  <a:pt x="744205" y="848809"/>
                  <a:pt x="718215" y="852339"/>
                </a:cubicBezTo>
                <a:cubicBezTo>
                  <a:pt x="701102" y="854692"/>
                  <a:pt x="691904" y="842820"/>
                  <a:pt x="698428" y="826669"/>
                </a:cubicBezTo>
                <a:cubicBezTo>
                  <a:pt x="701851" y="818327"/>
                  <a:pt x="707626" y="810840"/>
                  <a:pt x="712974" y="802069"/>
                </a:cubicBezTo>
                <a:cubicBezTo>
                  <a:pt x="702920" y="788913"/>
                  <a:pt x="691904" y="774581"/>
                  <a:pt x="681208" y="760570"/>
                </a:cubicBezTo>
                <a:cubicBezTo>
                  <a:pt x="665164" y="770303"/>
                  <a:pt x="649442" y="779929"/>
                  <a:pt x="633505" y="789555"/>
                </a:cubicBezTo>
                <a:cubicBezTo>
                  <a:pt x="652543" y="830520"/>
                  <a:pt x="671796" y="871698"/>
                  <a:pt x="690941" y="912663"/>
                </a:cubicBezTo>
                <a:cubicBezTo>
                  <a:pt x="696289" y="911700"/>
                  <a:pt x="701316" y="910417"/>
                  <a:pt x="706343" y="909989"/>
                </a:cubicBezTo>
                <a:cubicBezTo>
                  <a:pt x="708268" y="909775"/>
                  <a:pt x="711477" y="910951"/>
                  <a:pt x="712118" y="912342"/>
                </a:cubicBezTo>
                <a:cubicBezTo>
                  <a:pt x="712760" y="913839"/>
                  <a:pt x="711583" y="916941"/>
                  <a:pt x="710193" y="918332"/>
                </a:cubicBezTo>
                <a:cubicBezTo>
                  <a:pt x="700139" y="928599"/>
                  <a:pt x="687625" y="934161"/>
                  <a:pt x="673935" y="937584"/>
                </a:cubicBezTo>
                <a:cubicBezTo>
                  <a:pt x="671154" y="938225"/>
                  <a:pt x="668266" y="938653"/>
                  <a:pt x="665485" y="938546"/>
                </a:cubicBezTo>
                <a:cubicBezTo>
                  <a:pt x="660565" y="938225"/>
                  <a:pt x="658961" y="935123"/>
                  <a:pt x="662169" y="931487"/>
                </a:cubicBezTo>
                <a:cubicBezTo>
                  <a:pt x="665806" y="927423"/>
                  <a:pt x="670191" y="924000"/>
                  <a:pt x="675005" y="919722"/>
                </a:cubicBezTo>
                <a:cubicBezTo>
                  <a:pt x="656073" y="879078"/>
                  <a:pt x="636821" y="837793"/>
                  <a:pt x="617676" y="796828"/>
                </a:cubicBezTo>
                <a:cubicBezTo>
                  <a:pt x="599921" y="802818"/>
                  <a:pt x="582701" y="808701"/>
                  <a:pt x="564732" y="814797"/>
                </a:cubicBezTo>
                <a:cubicBezTo>
                  <a:pt x="568475" y="831804"/>
                  <a:pt x="572433" y="849451"/>
                  <a:pt x="576069" y="866244"/>
                </a:cubicBezTo>
                <a:cubicBezTo>
                  <a:pt x="584626" y="867206"/>
                  <a:pt x="592541" y="868062"/>
                  <a:pt x="600349" y="869131"/>
                </a:cubicBezTo>
                <a:cubicBezTo>
                  <a:pt x="602060" y="869345"/>
                  <a:pt x="603771" y="870094"/>
                  <a:pt x="605375" y="870736"/>
                </a:cubicBezTo>
                <a:cubicBezTo>
                  <a:pt x="620136" y="876832"/>
                  <a:pt x="623130" y="889667"/>
                  <a:pt x="612114" y="901218"/>
                </a:cubicBezTo>
                <a:cubicBezTo>
                  <a:pt x="599921" y="914053"/>
                  <a:pt x="583984" y="919294"/>
                  <a:pt x="566978" y="920257"/>
                </a:cubicBezTo>
                <a:cubicBezTo>
                  <a:pt x="558635" y="920684"/>
                  <a:pt x="549758" y="919722"/>
                  <a:pt x="541843" y="917155"/>
                </a:cubicBezTo>
                <a:cubicBezTo>
                  <a:pt x="525907" y="911914"/>
                  <a:pt x="522698" y="897582"/>
                  <a:pt x="534891" y="886137"/>
                </a:cubicBezTo>
                <a:cubicBezTo>
                  <a:pt x="541629" y="879827"/>
                  <a:pt x="550186" y="875549"/>
                  <a:pt x="558849" y="869666"/>
                </a:cubicBezTo>
                <a:cubicBezTo>
                  <a:pt x="555320" y="853623"/>
                  <a:pt x="551362" y="835975"/>
                  <a:pt x="547512" y="818648"/>
                </a:cubicBezTo>
                <a:cubicBezTo>
                  <a:pt x="529009" y="820680"/>
                  <a:pt x="510933" y="822605"/>
                  <a:pt x="492536" y="824530"/>
                </a:cubicBezTo>
                <a:cubicBezTo>
                  <a:pt x="492536" y="869773"/>
                  <a:pt x="492536" y="915123"/>
                  <a:pt x="492536" y="960579"/>
                </a:cubicBezTo>
                <a:cubicBezTo>
                  <a:pt x="497456" y="961970"/>
                  <a:pt x="502483" y="963039"/>
                  <a:pt x="507296" y="964751"/>
                </a:cubicBezTo>
                <a:cubicBezTo>
                  <a:pt x="509221" y="965500"/>
                  <a:pt x="510505" y="967746"/>
                  <a:pt x="512109" y="969243"/>
                </a:cubicBezTo>
                <a:cubicBezTo>
                  <a:pt x="510505" y="970847"/>
                  <a:pt x="509328" y="973200"/>
                  <a:pt x="507403" y="973842"/>
                </a:cubicBezTo>
                <a:cubicBezTo>
                  <a:pt x="491360" y="979297"/>
                  <a:pt x="475316" y="979404"/>
                  <a:pt x="459273" y="973842"/>
                </a:cubicBezTo>
                <a:cubicBezTo>
                  <a:pt x="457455" y="973200"/>
                  <a:pt x="455315" y="970954"/>
                  <a:pt x="454994" y="969136"/>
                </a:cubicBezTo>
                <a:cubicBezTo>
                  <a:pt x="454780" y="968066"/>
                  <a:pt x="457347" y="965606"/>
                  <a:pt x="459166" y="964964"/>
                </a:cubicBezTo>
                <a:cubicBezTo>
                  <a:pt x="464086" y="963788"/>
                  <a:pt x="469220" y="962612"/>
                  <a:pt x="474674" y="961114"/>
                </a:cubicBezTo>
                <a:cubicBezTo>
                  <a:pt x="474674" y="915764"/>
                  <a:pt x="474674" y="870415"/>
                  <a:pt x="474674" y="825600"/>
                </a:cubicBezTo>
                <a:cubicBezTo>
                  <a:pt x="451679" y="822605"/>
                  <a:pt x="429004" y="819717"/>
                  <a:pt x="405794" y="816722"/>
                </a:cubicBezTo>
                <a:cubicBezTo>
                  <a:pt x="401409" y="833301"/>
                  <a:pt x="396810" y="850628"/>
                  <a:pt x="392211" y="868062"/>
                </a:cubicBezTo>
                <a:cubicBezTo>
                  <a:pt x="396382" y="870201"/>
                  <a:pt x="400767" y="871698"/>
                  <a:pt x="404083" y="874479"/>
                </a:cubicBezTo>
                <a:cubicBezTo>
                  <a:pt x="409752" y="879185"/>
                  <a:pt x="415741" y="883998"/>
                  <a:pt x="419913" y="889988"/>
                </a:cubicBezTo>
                <a:cubicBezTo>
                  <a:pt x="425474" y="898117"/>
                  <a:pt x="422801" y="907850"/>
                  <a:pt x="413816" y="912128"/>
                </a:cubicBezTo>
                <a:cubicBezTo>
                  <a:pt x="407399" y="915230"/>
                  <a:pt x="400019" y="917262"/>
                  <a:pt x="392960" y="917583"/>
                </a:cubicBezTo>
                <a:cubicBezTo>
                  <a:pt x="375953" y="918332"/>
                  <a:pt x="360124" y="913625"/>
                  <a:pt x="346219" y="903678"/>
                </a:cubicBezTo>
                <a:cubicBezTo>
                  <a:pt x="342476" y="901005"/>
                  <a:pt x="339053" y="897689"/>
                  <a:pt x="336379" y="894052"/>
                </a:cubicBezTo>
                <a:cubicBezTo>
                  <a:pt x="328572" y="883464"/>
                  <a:pt x="331352" y="872554"/>
                  <a:pt x="343332" y="867313"/>
                </a:cubicBezTo>
                <a:cubicBezTo>
                  <a:pt x="348145" y="865174"/>
                  <a:pt x="353492" y="864211"/>
                  <a:pt x="358733" y="863570"/>
                </a:cubicBezTo>
                <a:cubicBezTo>
                  <a:pt x="363974" y="862928"/>
                  <a:pt x="369322" y="863463"/>
                  <a:pt x="375419" y="863463"/>
                </a:cubicBezTo>
                <a:cubicBezTo>
                  <a:pt x="379911" y="846456"/>
                  <a:pt x="384510" y="829129"/>
                  <a:pt x="389002" y="812444"/>
                </a:cubicBezTo>
                <a:cubicBezTo>
                  <a:pt x="367076" y="803353"/>
                  <a:pt x="345257" y="794476"/>
                  <a:pt x="322689" y="785063"/>
                </a:cubicBezTo>
                <a:cubicBezTo>
                  <a:pt x="300442" y="823568"/>
                  <a:pt x="277660" y="863035"/>
                  <a:pt x="255092" y="902181"/>
                </a:cubicBezTo>
                <a:cubicBezTo>
                  <a:pt x="259050" y="906352"/>
                  <a:pt x="263007" y="910203"/>
                  <a:pt x="266537" y="914374"/>
                </a:cubicBezTo>
                <a:cubicBezTo>
                  <a:pt x="267606" y="915658"/>
                  <a:pt x="268248" y="918332"/>
                  <a:pt x="267606" y="919615"/>
                </a:cubicBezTo>
                <a:cubicBezTo>
                  <a:pt x="266965" y="920791"/>
                  <a:pt x="264291" y="921647"/>
                  <a:pt x="262579" y="921433"/>
                </a:cubicBezTo>
                <a:cubicBezTo>
                  <a:pt x="258729" y="921005"/>
                  <a:pt x="254771" y="920257"/>
                  <a:pt x="251242" y="918866"/>
                </a:cubicBezTo>
                <a:cubicBezTo>
                  <a:pt x="239905" y="914374"/>
                  <a:pt x="229316" y="908384"/>
                  <a:pt x="221294" y="898972"/>
                </a:cubicBezTo>
                <a:cubicBezTo>
                  <a:pt x="219690" y="897047"/>
                  <a:pt x="219369" y="893945"/>
                  <a:pt x="218513" y="891378"/>
                </a:cubicBezTo>
                <a:cubicBezTo>
                  <a:pt x="221080" y="890844"/>
                  <a:pt x="223861" y="889667"/>
                  <a:pt x="226321" y="889988"/>
                </a:cubicBezTo>
                <a:cubicBezTo>
                  <a:pt x="230706" y="890630"/>
                  <a:pt x="234878" y="892234"/>
                  <a:pt x="239905" y="893624"/>
                </a:cubicBezTo>
                <a:cubicBezTo>
                  <a:pt x="262472" y="854478"/>
                  <a:pt x="285361" y="815011"/>
                  <a:pt x="307929" y="775865"/>
                </a:cubicBezTo>
                <a:cubicBezTo>
                  <a:pt x="292955" y="764849"/>
                  <a:pt x="278195" y="754046"/>
                  <a:pt x="262900" y="742815"/>
                </a:cubicBezTo>
                <a:cubicBezTo>
                  <a:pt x="251028" y="755757"/>
                  <a:pt x="238835" y="769020"/>
                  <a:pt x="226856" y="782068"/>
                </a:cubicBezTo>
                <a:cubicBezTo>
                  <a:pt x="230706" y="788593"/>
                  <a:pt x="234984" y="794368"/>
                  <a:pt x="237658" y="800786"/>
                </a:cubicBezTo>
                <a:cubicBezTo>
                  <a:pt x="239797" y="806027"/>
                  <a:pt x="240653" y="812123"/>
                  <a:pt x="240653" y="817792"/>
                </a:cubicBezTo>
                <a:cubicBezTo>
                  <a:pt x="240546" y="825279"/>
                  <a:pt x="234770" y="830734"/>
                  <a:pt x="227284" y="831268"/>
                </a:cubicBezTo>
                <a:cubicBezTo>
                  <a:pt x="222792" y="831590"/>
                  <a:pt x="217765" y="831590"/>
                  <a:pt x="213593" y="830092"/>
                </a:cubicBezTo>
                <a:cubicBezTo>
                  <a:pt x="189742" y="821963"/>
                  <a:pt x="172629" y="806668"/>
                  <a:pt x="165570" y="781962"/>
                </a:cubicBezTo>
                <a:cubicBezTo>
                  <a:pt x="161291" y="766774"/>
                  <a:pt x="171452" y="755971"/>
                  <a:pt x="186747" y="759500"/>
                </a:cubicBezTo>
                <a:cubicBezTo>
                  <a:pt x="195945" y="761533"/>
                  <a:pt x="204609" y="765811"/>
                  <a:pt x="214663" y="769554"/>
                </a:cubicBezTo>
                <a:cubicBezTo>
                  <a:pt x="225679" y="757468"/>
                  <a:pt x="237979" y="744206"/>
                  <a:pt x="249958" y="731050"/>
                </a:cubicBezTo>
                <a:cubicBezTo>
                  <a:pt x="237658" y="717039"/>
                  <a:pt x="225572" y="703348"/>
                  <a:pt x="213058" y="689016"/>
                </a:cubicBezTo>
                <a:cubicBezTo>
                  <a:pt x="176265" y="714793"/>
                  <a:pt x="138938" y="740890"/>
                  <a:pt x="101716" y="766987"/>
                </a:cubicBezTo>
                <a:cubicBezTo>
                  <a:pt x="103535" y="772014"/>
                  <a:pt x="105567" y="776721"/>
                  <a:pt x="106743" y="781640"/>
                </a:cubicBezTo>
                <a:cubicBezTo>
                  <a:pt x="107278" y="783566"/>
                  <a:pt x="106209" y="786026"/>
                  <a:pt x="105781" y="788165"/>
                </a:cubicBezTo>
                <a:cubicBezTo>
                  <a:pt x="103428" y="787737"/>
                  <a:pt x="100647" y="788058"/>
                  <a:pt x="98936" y="786775"/>
                </a:cubicBezTo>
                <a:cubicBezTo>
                  <a:pt x="85459" y="776827"/>
                  <a:pt x="76368" y="763672"/>
                  <a:pt x="71875" y="747628"/>
                </a:cubicBezTo>
                <a:cubicBezTo>
                  <a:pt x="71341" y="745917"/>
                  <a:pt x="71983" y="742815"/>
                  <a:pt x="73159" y="741960"/>
                </a:cubicBezTo>
                <a:cubicBezTo>
                  <a:pt x="74335" y="741104"/>
                  <a:pt x="77437" y="741532"/>
                  <a:pt x="78935" y="742601"/>
                </a:cubicBezTo>
                <a:cubicBezTo>
                  <a:pt x="83320" y="745596"/>
                  <a:pt x="87277" y="749233"/>
                  <a:pt x="91662" y="752762"/>
                </a:cubicBezTo>
                <a:cubicBezTo>
                  <a:pt x="128670" y="726879"/>
                  <a:pt x="165997" y="700781"/>
                  <a:pt x="203004" y="674791"/>
                </a:cubicBezTo>
                <a:cubicBezTo>
                  <a:pt x="194020" y="658426"/>
                  <a:pt x="185250" y="642383"/>
                  <a:pt x="176158" y="625912"/>
                </a:cubicBezTo>
                <a:cubicBezTo>
                  <a:pt x="160008" y="632650"/>
                  <a:pt x="143323" y="639495"/>
                  <a:pt x="127814" y="645912"/>
                </a:cubicBezTo>
                <a:cubicBezTo>
                  <a:pt x="128028" y="655966"/>
                  <a:pt x="129311" y="665379"/>
                  <a:pt x="128135" y="674577"/>
                </a:cubicBezTo>
                <a:cubicBezTo>
                  <a:pt x="126102" y="691369"/>
                  <a:pt x="112412" y="697038"/>
                  <a:pt x="98508" y="687305"/>
                </a:cubicBezTo>
                <a:cubicBezTo>
                  <a:pt x="83106" y="676502"/>
                  <a:pt x="75084" y="660672"/>
                  <a:pt x="71769" y="642704"/>
                </a:cubicBezTo>
                <a:cubicBezTo>
                  <a:pt x="70378" y="635003"/>
                  <a:pt x="70378" y="626660"/>
                  <a:pt x="71875" y="618959"/>
                </a:cubicBezTo>
                <a:cubicBezTo>
                  <a:pt x="74549" y="605269"/>
                  <a:pt x="86529" y="600135"/>
                  <a:pt x="98294" y="607836"/>
                </a:cubicBezTo>
                <a:cubicBezTo>
                  <a:pt x="105139" y="612328"/>
                  <a:pt x="110273" y="619173"/>
                  <a:pt x="116156" y="625163"/>
                </a:cubicBezTo>
                <a:cubicBezTo>
                  <a:pt x="117546" y="626660"/>
                  <a:pt x="118509" y="628692"/>
                  <a:pt x="119685" y="630617"/>
                </a:cubicBezTo>
                <a:cubicBezTo>
                  <a:pt x="136584" y="623558"/>
                  <a:pt x="153270" y="616713"/>
                  <a:pt x="169527" y="609975"/>
                </a:cubicBezTo>
                <a:cubicBezTo>
                  <a:pt x="164286" y="592006"/>
                  <a:pt x="159152" y="574465"/>
                  <a:pt x="153804" y="556283"/>
                </a:cubicBezTo>
                <a:cubicBezTo>
                  <a:pt x="109311" y="564090"/>
                  <a:pt x="64388" y="572005"/>
                  <a:pt x="19894" y="579920"/>
                </a:cubicBezTo>
                <a:cubicBezTo>
                  <a:pt x="19253" y="585803"/>
                  <a:pt x="19039" y="591151"/>
                  <a:pt x="18076" y="596391"/>
                </a:cubicBezTo>
                <a:cubicBezTo>
                  <a:pt x="17756" y="597996"/>
                  <a:pt x="15937" y="600456"/>
                  <a:pt x="14761" y="600563"/>
                </a:cubicBezTo>
                <a:cubicBezTo>
                  <a:pt x="13049" y="600670"/>
                  <a:pt x="10482" y="599279"/>
                  <a:pt x="9627" y="597675"/>
                </a:cubicBezTo>
                <a:cubicBezTo>
                  <a:pt x="1177" y="582594"/>
                  <a:pt x="-1925" y="566443"/>
                  <a:pt x="1177" y="549330"/>
                </a:cubicBezTo>
                <a:cubicBezTo>
                  <a:pt x="1498" y="547726"/>
                  <a:pt x="3316" y="545266"/>
                  <a:pt x="4600" y="545159"/>
                </a:cubicBezTo>
                <a:cubicBezTo>
                  <a:pt x="6311" y="545052"/>
                  <a:pt x="8771" y="546550"/>
                  <a:pt x="9627" y="548047"/>
                </a:cubicBezTo>
                <a:cubicBezTo>
                  <a:pt x="12301" y="552539"/>
                  <a:pt x="14333" y="557459"/>
                  <a:pt x="16900" y="562700"/>
                </a:cubicBezTo>
                <a:cubicBezTo>
                  <a:pt x="61394" y="554892"/>
                  <a:pt x="106102" y="546977"/>
                  <a:pt x="150702" y="539170"/>
                </a:cubicBezTo>
                <a:cubicBezTo>
                  <a:pt x="149526" y="520666"/>
                  <a:pt x="148350" y="502483"/>
                  <a:pt x="147066" y="483445"/>
                </a:cubicBezTo>
                <a:cubicBezTo>
                  <a:pt x="129632" y="482697"/>
                  <a:pt x="111770" y="481947"/>
                  <a:pt x="93267" y="481092"/>
                </a:cubicBezTo>
                <a:cubicBezTo>
                  <a:pt x="92411" y="484408"/>
                  <a:pt x="91983" y="487937"/>
                  <a:pt x="90593" y="491039"/>
                </a:cubicBezTo>
                <a:cubicBezTo>
                  <a:pt x="88026" y="497029"/>
                  <a:pt x="85780" y="503446"/>
                  <a:pt x="82036" y="508580"/>
                </a:cubicBezTo>
                <a:cubicBezTo>
                  <a:pt x="73052" y="520987"/>
                  <a:pt x="59789" y="520238"/>
                  <a:pt x="51447" y="507511"/>
                </a:cubicBezTo>
                <a:cubicBezTo>
                  <a:pt x="45457" y="498419"/>
                  <a:pt x="43425" y="488151"/>
                  <a:pt x="42890" y="477562"/>
                </a:cubicBezTo>
                <a:cubicBezTo>
                  <a:pt x="42248" y="465904"/>
                  <a:pt x="43853" y="454460"/>
                  <a:pt x="48880" y="443764"/>
                </a:cubicBezTo>
                <a:cubicBezTo>
                  <a:pt x="50698" y="439807"/>
                  <a:pt x="53051" y="435849"/>
                  <a:pt x="55832" y="432427"/>
                </a:cubicBezTo>
                <a:cubicBezTo>
                  <a:pt x="64709" y="421945"/>
                  <a:pt x="77010" y="422266"/>
                  <a:pt x="84283" y="434031"/>
                </a:cubicBezTo>
                <a:cubicBezTo>
                  <a:pt x="88347" y="440662"/>
                  <a:pt x="90272" y="448684"/>
                  <a:pt x="92839" y="456171"/>
                </a:cubicBezTo>
                <a:cubicBezTo>
                  <a:pt x="93588" y="458310"/>
                  <a:pt x="93588" y="460770"/>
                  <a:pt x="94016" y="463551"/>
                </a:cubicBezTo>
                <a:cubicBezTo>
                  <a:pt x="112091" y="464407"/>
                  <a:pt x="130060" y="465156"/>
                  <a:pt x="147815" y="466011"/>
                </a:cubicBezTo>
                <a:cubicBezTo>
                  <a:pt x="150702" y="447294"/>
                  <a:pt x="153483" y="429325"/>
                  <a:pt x="156371" y="410715"/>
                </a:cubicBezTo>
                <a:cubicBezTo>
                  <a:pt x="112840" y="399056"/>
                  <a:pt x="68774" y="387291"/>
                  <a:pt x="25135" y="375526"/>
                </a:cubicBezTo>
                <a:cubicBezTo>
                  <a:pt x="22141" y="380553"/>
                  <a:pt x="19788" y="385152"/>
                  <a:pt x="16793" y="389323"/>
                </a:cubicBezTo>
                <a:cubicBezTo>
                  <a:pt x="15723" y="390820"/>
                  <a:pt x="13156" y="392425"/>
                  <a:pt x="11659" y="392104"/>
                </a:cubicBezTo>
                <a:cubicBezTo>
                  <a:pt x="10269" y="391783"/>
                  <a:pt x="8664" y="389109"/>
                  <a:pt x="8450" y="387398"/>
                </a:cubicBezTo>
                <a:cubicBezTo>
                  <a:pt x="6739" y="370285"/>
                  <a:pt x="11124" y="354669"/>
                  <a:pt x="20750" y="340551"/>
                </a:cubicBezTo>
                <a:cubicBezTo>
                  <a:pt x="21820" y="338946"/>
                  <a:pt x="24601" y="337663"/>
                  <a:pt x="26419" y="337877"/>
                </a:cubicBezTo>
                <a:cubicBezTo>
                  <a:pt x="27702" y="338091"/>
                  <a:pt x="29200" y="341086"/>
                  <a:pt x="29414" y="342904"/>
                </a:cubicBezTo>
                <a:cubicBezTo>
                  <a:pt x="29842" y="347824"/>
                  <a:pt x="29520" y="352851"/>
                  <a:pt x="29520" y="358733"/>
                </a:cubicBezTo>
                <a:cubicBezTo>
                  <a:pt x="73052" y="370071"/>
                  <a:pt x="117011" y="381836"/>
                  <a:pt x="160970" y="393601"/>
                </a:cubicBezTo>
                <a:cubicBezTo>
                  <a:pt x="167709" y="376274"/>
                  <a:pt x="174340" y="359161"/>
                  <a:pt x="181185" y="341513"/>
                </a:cubicBezTo>
                <a:cubicBezTo>
                  <a:pt x="165677" y="333491"/>
                  <a:pt x="149633" y="325042"/>
                  <a:pt x="134445" y="317127"/>
                </a:cubicBezTo>
                <a:cubicBezTo>
                  <a:pt x="128028" y="323224"/>
                  <a:pt x="122466" y="329534"/>
                  <a:pt x="115835" y="334454"/>
                </a:cubicBezTo>
                <a:cubicBezTo>
                  <a:pt x="111770" y="337449"/>
                  <a:pt x="106209" y="339374"/>
                  <a:pt x="101075" y="339909"/>
                </a:cubicBezTo>
                <a:cubicBezTo>
                  <a:pt x="92411" y="340872"/>
                  <a:pt x="85138" y="333171"/>
                  <a:pt x="84497" y="322582"/>
                </a:cubicBezTo>
                <a:cubicBezTo>
                  <a:pt x="82999" y="296698"/>
                  <a:pt x="93588" y="276270"/>
                  <a:pt x="113588" y="260547"/>
                </a:cubicBezTo>
                <a:cubicBezTo>
                  <a:pt x="120327" y="255199"/>
                  <a:pt x="128456" y="251883"/>
                  <a:pt x="136905" y="256696"/>
                </a:cubicBezTo>
                <a:cubicBezTo>
                  <a:pt x="145462" y="261617"/>
                  <a:pt x="146424" y="270601"/>
                  <a:pt x="145997" y="279264"/>
                </a:cubicBezTo>
                <a:cubicBezTo>
                  <a:pt x="145569" y="286431"/>
                  <a:pt x="143643" y="293597"/>
                  <a:pt x="142146" y="301511"/>
                </a:cubicBezTo>
                <a:cubicBezTo>
                  <a:pt x="157334" y="309426"/>
                  <a:pt x="173377" y="317876"/>
                  <a:pt x="189207" y="326112"/>
                </a:cubicBezTo>
                <a:cubicBezTo>
                  <a:pt x="199582" y="310603"/>
                  <a:pt x="209743" y="295308"/>
                  <a:pt x="220331" y="279585"/>
                </a:cubicBezTo>
                <a:cubicBezTo>
                  <a:pt x="185891" y="250600"/>
                  <a:pt x="151130" y="221508"/>
                  <a:pt x="116156" y="192202"/>
                </a:cubicBezTo>
                <a:cubicBezTo>
                  <a:pt x="112091" y="195090"/>
                  <a:pt x="108241" y="198298"/>
                  <a:pt x="104070" y="200651"/>
                </a:cubicBezTo>
                <a:cubicBezTo>
                  <a:pt x="102037" y="201828"/>
                  <a:pt x="99149" y="201293"/>
                  <a:pt x="96583" y="201614"/>
                </a:cubicBezTo>
                <a:cubicBezTo>
                  <a:pt x="96475" y="199261"/>
                  <a:pt x="95620" y="196587"/>
                  <a:pt x="96369" y="194555"/>
                </a:cubicBezTo>
                <a:cubicBezTo>
                  <a:pt x="102465" y="179367"/>
                  <a:pt x="112519" y="167388"/>
                  <a:pt x="126424" y="158938"/>
                </a:cubicBezTo>
                <a:cubicBezTo>
                  <a:pt x="128242" y="157868"/>
                  <a:pt x="131023" y="158403"/>
                  <a:pt x="133375" y="158190"/>
                </a:cubicBezTo>
                <a:cubicBezTo>
                  <a:pt x="133483" y="160542"/>
                  <a:pt x="134231" y="163109"/>
                  <a:pt x="133483" y="165141"/>
                </a:cubicBezTo>
                <a:cubicBezTo>
                  <a:pt x="131878" y="169634"/>
                  <a:pt x="129632" y="173805"/>
                  <a:pt x="127279" y="178832"/>
                </a:cubicBezTo>
                <a:cubicBezTo>
                  <a:pt x="161826" y="207817"/>
                  <a:pt x="196694" y="237123"/>
                  <a:pt x="231455" y="266216"/>
                </a:cubicBezTo>
                <a:cubicBezTo>
                  <a:pt x="244718" y="253488"/>
                  <a:pt x="257980" y="240760"/>
                  <a:pt x="271778" y="227604"/>
                </a:cubicBezTo>
                <a:cubicBezTo>
                  <a:pt x="261189" y="213807"/>
                  <a:pt x="250172" y="199368"/>
                  <a:pt x="239477" y="185463"/>
                </a:cubicBezTo>
                <a:cubicBezTo>
                  <a:pt x="232204" y="188137"/>
                  <a:pt x="225572" y="191132"/>
                  <a:pt x="218620" y="192950"/>
                </a:cubicBezTo>
                <a:cubicBezTo>
                  <a:pt x="214128" y="194127"/>
                  <a:pt x="208994" y="194127"/>
                  <a:pt x="204288" y="193592"/>
                </a:cubicBezTo>
                <a:cubicBezTo>
                  <a:pt x="195197" y="192522"/>
                  <a:pt x="189742" y="184822"/>
                  <a:pt x="190704" y="175623"/>
                </a:cubicBezTo>
                <a:cubicBezTo>
                  <a:pt x="191667" y="167388"/>
                  <a:pt x="195197" y="160222"/>
                  <a:pt x="200330" y="153911"/>
                </a:cubicBezTo>
                <a:cubicBezTo>
                  <a:pt x="212951" y="138295"/>
                  <a:pt x="228353" y="126958"/>
                  <a:pt x="248996" y="125140"/>
                </a:cubicBezTo>
                <a:cubicBezTo>
                  <a:pt x="266216" y="123642"/>
                  <a:pt x="274772" y="134766"/>
                  <a:pt x="268248" y="150809"/>
                </a:cubicBezTo>
                <a:cubicBezTo>
                  <a:pt x="264825" y="159152"/>
                  <a:pt x="259050" y="166639"/>
                  <a:pt x="253702" y="175409"/>
                </a:cubicBezTo>
                <a:cubicBezTo>
                  <a:pt x="263756" y="188565"/>
                  <a:pt x="274772" y="202897"/>
                  <a:pt x="285468" y="216909"/>
                </a:cubicBezTo>
                <a:cubicBezTo>
                  <a:pt x="301405" y="207176"/>
                  <a:pt x="317020" y="197656"/>
                  <a:pt x="333171" y="187817"/>
                </a:cubicBezTo>
                <a:cubicBezTo>
                  <a:pt x="314133" y="147066"/>
                  <a:pt x="294880" y="105781"/>
                  <a:pt x="275735" y="64709"/>
                </a:cubicBezTo>
                <a:cubicBezTo>
                  <a:pt x="270280" y="65672"/>
                  <a:pt x="265360" y="66955"/>
                  <a:pt x="260226" y="67383"/>
                </a:cubicBezTo>
                <a:cubicBezTo>
                  <a:pt x="258301" y="67597"/>
                  <a:pt x="255092" y="66421"/>
                  <a:pt x="254451" y="65030"/>
                </a:cubicBezTo>
                <a:cubicBezTo>
                  <a:pt x="253809" y="63533"/>
                  <a:pt x="254985" y="60431"/>
                  <a:pt x="256376" y="59040"/>
                </a:cubicBezTo>
                <a:cubicBezTo>
                  <a:pt x="266430" y="48772"/>
                  <a:pt x="278944" y="43211"/>
                  <a:pt x="292634" y="39788"/>
                </a:cubicBezTo>
                <a:cubicBezTo>
                  <a:pt x="295415" y="39146"/>
                  <a:pt x="298303" y="38719"/>
                  <a:pt x="301084" y="38826"/>
                </a:cubicBezTo>
                <a:cubicBezTo>
                  <a:pt x="306004" y="39146"/>
                  <a:pt x="307608" y="42248"/>
                  <a:pt x="304292" y="45885"/>
                </a:cubicBezTo>
                <a:cubicBezTo>
                  <a:pt x="300656" y="49949"/>
                  <a:pt x="296271" y="53372"/>
                  <a:pt x="291565" y="57543"/>
                </a:cubicBezTo>
                <a:cubicBezTo>
                  <a:pt x="310496" y="98187"/>
                  <a:pt x="329748" y="139472"/>
                  <a:pt x="348893" y="180436"/>
                </a:cubicBezTo>
                <a:cubicBezTo>
                  <a:pt x="366648" y="174447"/>
                  <a:pt x="383868" y="168564"/>
                  <a:pt x="401837" y="162468"/>
                </a:cubicBezTo>
                <a:cubicBezTo>
                  <a:pt x="398093" y="145462"/>
                  <a:pt x="394136" y="127814"/>
                  <a:pt x="390392" y="111021"/>
                </a:cubicBezTo>
                <a:cubicBezTo>
                  <a:pt x="381836" y="110059"/>
                  <a:pt x="374028" y="109310"/>
                  <a:pt x="366327" y="108348"/>
                </a:cubicBezTo>
                <a:cubicBezTo>
                  <a:pt x="364723" y="108134"/>
                  <a:pt x="363225" y="107599"/>
                  <a:pt x="361728" y="106957"/>
                </a:cubicBezTo>
                <a:cubicBezTo>
                  <a:pt x="346112" y="100861"/>
                  <a:pt x="343011" y="87491"/>
                  <a:pt x="354776" y="75512"/>
                </a:cubicBezTo>
                <a:cubicBezTo>
                  <a:pt x="364830" y="65137"/>
                  <a:pt x="377772" y="60324"/>
                  <a:pt x="391676" y="57864"/>
                </a:cubicBezTo>
                <a:cubicBezTo>
                  <a:pt x="402479" y="55939"/>
                  <a:pt x="413281" y="55939"/>
                  <a:pt x="423870" y="59682"/>
                </a:cubicBezTo>
                <a:cubicBezTo>
                  <a:pt x="440448" y="65779"/>
                  <a:pt x="443978" y="79790"/>
                  <a:pt x="430929" y="91769"/>
                </a:cubicBezTo>
                <a:cubicBezTo>
                  <a:pt x="424298" y="97866"/>
                  <a:pt x="415848" y="102037"/>
                  <a:pt x="407506" y="107599"/>
                </a:cubicBezTo>
                <a:cubicBezTo>
                  <a:pt x="411142" y="123963"/>
                  <a:pt x="414992" y="141504"/>
                  <a:pt x="418843" y="158617"/>
                </a:cubicBezTo>
                <a:cubicBezTo>
                  <a:pt x="437560" y="156585"/>
                  <a:pt x="455743" y="154660"/>
                  <a:pt x="474247" y="152628"/>
                </a:cubicBezTo>
                <a:cubicBezTo>
                  <a:pt x="474247" y="107599"/>
                  <a:pt x="474247" y="62142"/>
                  <a:pt x="474247" y="16685"/>
                </a:cubicBezTo>
                <a:cubicBezTo>
                  <a:pt x="469220" y="15295"/>
                  <a:pt x="463979" y="14225"/>
                  <a:pt x="459059" y="12407"/>
                </a:cubicBezTo>
                <a:cubicBezTo>
                  <a:pt x="457241" y="11766"/>
                  <a:pt x="455101" y="9520"/>
                  <a:pt x="454780" y="7701"/>
                </a:cubicBezTo>
                <a:cubicBezTo>
                  <a:pt x="454567" y="6525"/>
                  <a:pt x="457241" y="3957"/>
                  <a:pt x="458952" y="3637"/>
                </a:cubicBezTo>
                <a:cubicBezTo>
                  <a:pt x="466546" y="2139"/>
                  <a:pt x="473926" y="0"/>
                  <a:pt x="481199" y="0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111860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C16D46D9-BCF1-44BD-AD37-5B9626C899F8}"/>
              </a:ext>
            </a:extLst>
          </p:cNvPr>
          <p:cNvGrpSpPr/>
          <p:nvPr/>
        </p:nvGrpSpPr>
        <p:grpSpPr>
          <a:xfrm>
            <a:off x="763506" y="2540436"/>
            <a:ext cx="3753112" cy="3649114"/>
            <a:chOff x="981612" y="3171578"/>
            <a:chExt cx="2746181" cy="2670085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599DAC5-CF98-48F3-A351-4D7E0CF2F149}"/>
                </a:ext>
              </a:extLst>
            </p:cNvPr>
            <p:cNvGrpSpPr/>
            <p:nvPr/>
          </p:nvGrpSpPr>
          <p:grpSpPr>
            <a:xfrm>
              <a:off x="981612" y="3171578"/>
              <a:ext cx="2670772" cy="2670085"/>
              <a:chOff x="1842930" y="2845428"/>
              <a:chExt cx="2670772" cy="2670085"/>
            </a:xfrm>
          </p:grpSpPr>
          <p:sp>
            <p:nvSpPr>
              <p:cNvPr id="3" name="Freeform: Shape 2">
                <a:extLst>
                  <a:ext uri="{FF2B5EF4-FFF2-40B4-BE49-F238E27FC236}">
                    <a16:creationId xmlns:a16="http://schemas.microsoft.com/office/drawing/2014/main" id="{9AA1FA01-8B53-4032-992C-20706350B029}"/>
                  </a:ext>
                </a:extLst>
              </p:cNvPr>
              <p:cNvSpPr/>
              <p:nvPr/>
            </p:nvSpPr>
            <p:spPr>
              <a:xfrm>
                <a:off x="1842930" y="2845428"/>
                <a:ext cx="2670086" cy="2670085"/>
              </a:xfrm>
              <a:custGeom>
                <a:avLst/>
                <a:gdLst>
                  <a:gd name="connsiteX0" fmla="*/ 3057049 w 3057525"/>
                  <a:gd name="connsiteY0" fmla="*/ 1532096 h 3057525"/>
                  <a:gd name="connsiteX1" fmla="*/ 1532096 w 3057525"/>
                  <a:gd name="connsiteY1" fmla="*/ 3057049 h 3057525"/>
                  <a:gd name="connsiteX2" fmla="*/ 7144 w 3057525"/>
                  <a:gd name="connsiteY2" fmla="*/ 1532096 h 3057525"/>
                  <a:gd name="connsiteX3" fmla="*/ 1532096 w 3057525"/>
                  <a:gd name="connsiteY3" fmla="*/ 7144 h 3057525"/>
                  <a:gd name="connsiteX4" fmla="*/ 3057049 w 3057525"/>
                  <a:gd name="connsiteY4" fmla="*/ 1532096 h 3057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525" h="3057525">
                    <a:moveTo>
                      <a:pt x="3057049" y="1532096"/>
                    </a:moveTo>
                    <a:cubicBezTo>
                      <a:pt x="3057049" y="2374304"/>
                      <a:pt x="2374304" y="3057049"/>
                      <a:pt x="1532096" y="3057049"/>
                    </a:cubicBezTo>
                    <a:cubicBezTo>
                      <a:pt x="689888" y="3057049"/>
                      <a:pt x="7144" y="2374304"/>
                      <a:pt x="7144" y="1532096"/>
                    </a:cubicBezTo>
                    <a:cubicBezTo>
                      <a:pt x="7144" y="689888"/>
                      <a:pt x="689888" y="7144"/>
                      <a:pt x="1532096" y="7144"/>
                    </a:cubicBezTo>
                    <a:cubicBezTo>
                      <a:pt x="2374304" y="7144"/>
                      <a:pt x="3057049" y="689888"/>
                      <a:pt x="3057049" y="1532096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5E21E89A-9804-4065-9111-036B5F39332B}"/>
                  </a:ext>
                </a:extLst>
              </p:cNvPr>
              <p:cNvSpPr/>
              <p:nvPr/>
            </p:nvSpPr>
            <p:spPr>
              <a:xfrm>
                <a:off x="1852255" y="2873806"/>
                <a:ext cx="2661447" cy="2603538"/>
              </a:xfrm>
              <a:custGeom>
                <a:avLst/>
                <a:gdLst>
                  <a:gd name="connsiteX0" fmla="*/ 2863236 w 3028217"/>
                  <a:gd name="connsiteY0" fmla="*/ 2049564 h 2962327"/>
                  <a:gd name="connsiteX1" fmla="*/ 2844662 w 3028217"/>
                  <a:gd name="connsiteY1" fmla="*/ 2065518 h 2962327"/>
                  <a:gd name="connsiteX2" fmla="*/ 2847519 w 3028217"/>
                  <a:gd name="connsiteY2" fmla="*/ 2116953 h 2962327"/>
                  <a:gd name="connsiteX3" fmla="*/ 2887525 w 3028217"/>
                  <a:gd name="connsiteY3" fmla="*/ 2084568 h 2962327"/>
                  <a:gd name="connsiteX4" fmla="*/ 2890382 w 3028217"/>
                  <a:gd name="connsiteY4" fmla="*/ 2078853 h 2962327"/>
                  <a:gd name="connsiteX5" fmla="*/ 2890382 w 3028217"/>
                  <a:gd name="connsiteY5" fmla="*/ 2057898 h 2962327"/>
                  <a:gd name="connsiteX6" fmla="*/ 2863236 w 3028217"/>
                  <a:gd name="connsiteY6" fmla="*/ 2049564 h 2962327"/>
                  <a:gd name="connsiteX7" fmla="*/ 2453184 w 3028217"/>
                  <a:gd name="connsiteY7" fmla="*/ 1703568 h 2962327"/>
                  <a:gd name="connsiteX8" fmla="*/ 2444611 w 3028217"/>
                  <a:gd name="connsiteY8" fmla="*/ 1714046 h 2962327"/>
                  <a:gd name="connsiteX9" fmla="*/ 2467471 w 3028217"/>
                  <a:gd name="connsiteY9" fmla="*/ 1740716 h 2962327"/>
                  <a:gd name="connsiteX10" fmla="*/ 2482711 w 3028217"/>
                  <a:gd name="connsiteY10" fmla="*/ 1728333 h 2962327"/>
                  <a:gd name="connsiteX11" fmla="*/ 2453184 w 3028217"/>
                  <a:gd name="connsiteY11" fmla="*/ 1703568 h 2962327"/>
                  <a:gd name="connsiteX12" fmla="*/ 802501 w 3028217"/>
                  <a:gd name="connsiteY12" fmla="*/ 1583553 h 2962327"/>
                  <a:gd name="connsiteX13" fmla="*/ 812026 w 3028217"/>
                  <a:gd name="connsiteY13" fmla="*/ 1589268 h 2962327"/>
                  <a:gd name="connsiteX14" fmla="*/ 802501 w 3028217"/>
                  <a:gd name="connsiteY14" fmla="*/ 1599745 h 2962327"/>
                  <a:gd name="connsiteX15" fmla="*/ 792024 w 3028217"/>
                  <a:gd name="connsiteY15" fmla="*/ 1594030 h 2962327"/>
                  <a:gd name="connsiteX16" fmla="*/ 802501 w 3028217"/>
                  <a:gd name="connsiteY16" fmla="*/ 1583553 h 2962327"/>
                  <a:gd name="connsiteX17" fmla="*/ 573901 w 3028217"/>
                  <a:gd name="connsiteY17" fmla="*/ 1577838 h 2962327"/>
                  <a:gd name="connsiteX18" fmla="*/ 592951 w 3028217"/>
                  <a:gd name="connsiteY18" fmla="*/ 1589268 h 2962327"/>
                  <a:gd name="connsiteX19" fmla="*/ 584379 w 3028217"/>
                  <a:gd name="connsiteY19" fmla="*/ 1596888 h 2962327"/>
                  <a:gd name="connsiteX20" fmla="*/ 565329 w 3028217"/>
                  <a:gd name="connsiteY20" fmla="*/ 1587363 h 2962327"/>
                  <a:gd name="connsiteX21" fmla="*/ 573901 w 3028217"/>
                  <a:gd name="connsiteY21" fmla="*/ 1577838 h 2962327"/>
                  <a:gd name="connsiteX22" fmla="*/ 698678 w 3028217"/>
                  <a:gd name="connsiteY22" fmla="*/ 1550216 h 2962327"/>
                  <a:gd name="connsiteX23" fmla="*/ 763448 w 3028217"/>
                  <a:gd name="connsiteY23" fmla="*/ 1592126 h 2962327"/>
                  <a:gd name="connsiteX24" fmla="*/ 678676 w 3028217"/>
                  <a:gd name="connsiteY24" fmla="*/ 1592126 h 2962327"/>
                  <a:gd name="connsiteX25" fmla="*/ 698678 w 3028217"/>
                  <a:gd name="connsiteY25" fmla="*/ 1550216 h 2962327"/>
                  <a:gd name="connsiteX26" fmla="*/ 492939 w 3028217"/>
                  <a:gd name="connsiteY26" fmla="*/ 1460681 h 2962327"/>
                  <a:gd name="connsiteX27" fmla="*/ 562471 w 3028217"/>
                  <a:gd name="connsiteY27" fmla="*/ 1479731 h 2962327"/>
                  <a:gd name="connsiteX28" fmla="*/ 646291 w 3028217"/>
                  <a:gd name="connsiteY28" fmla="*/ 1537833 h 2962327"/>
                  <a:gd name="connsiteX29" fmla="*/ 577711 w 3028217"/>
                  <a:gd name="connsiteY29" fmla="*/ 1525451 h 2962327"/>
                  <a:gd name="connsiteX30" fmla="*/ 527229 w 3028217"/>
                  <a:gd name="connsiteY30" fmla="*/ 1487351 h 2962327"/>
                  <a:gd name="connsiteX31" fmla="*/ 525032 w 3028217"/>
                  <a:gd name="connsiteY31" fmla="*/ 1486533 h 2962327"/>
                  <a:gd name="connsiteX32" fmla="*/ 527229 w 3028217"/>
                  <a:gd name="connsiteY32" fmla="*/ 1488303 h 2962327"/>
                  <a:gd name="connsiteX33" fmla="*/ 451029 w 3028217"/>
                  <a:gd name="connsiteY33" fmla="*/ 1494971 h 2962327"/>
                  <a:gd name="connsiteX34" fmla="*/ 492939 w 3028217"/>
                  <a:gd name="connsiteY34" fmla="*/ 1460681 h 2962327"/>
                  <a:gd name="connsiteX35" fmla="*/ 592475 w 3028217"/>
                  <a:gd name="connsiteY35" fmla="*/ 1413889 h 2962327"/>
                  <a:gd name="connsiteX36" fmla="*/ 596761 w 3028217"/>
                  <a:gd name="connsiteY36" fmla="*/ 1414961 h 2962327"/>
                  <a:gd name="connsiteX37" fmla="*/ 595809 w 3028217"/>
                  <a:gd name="connsiteY37" fmla="*/ 1447346 h 2962327"/>
                  <a:gd name="connsiteX38" fmla="*/ 588189 w 3028217"/>
                  <a:gd name="connsiteY38" fmla="*/ 1414961 h 2962327"/>
                  <a:gd name="connsiteX39" fmla="*/ 592475 w 3028217"/>
                  <a:gd name="connsiteY39" fmla="*/ 1413889 h 2962327"/>
                  <a:gd name="connsiteX40" fmla="*/ 2633206 w 3028217"/>
                  <a:gd name="connsiteY40" fmla="*/ 1174931 h 2962327"/>
                  <a:gd name="connsiteX41" fmla="*/ 2673211 w 3028217"/>
                  <a:gd name="connsiteY41" fmla="*/ 1180646 h 2962327"/>
                  <a:gd name="connsiteX42" fmla="*/ 2633206 w 3028217"/>
                  <a:gd name="connsiteY42" fmla="*/ 1174931 h 2962327"/>
                  <a:gd name="connsiteX43" fmla="*/ 2477948 w 3028217"/>
                  <a:gd name="connsiteY43" fmla="*/ 1095873 h 2962327"/>
                  <a:gd name="connsiteX44" fmla="*/ 2484616 w 3028217"/>
                  <a:gd name="connsiteY44" fmla="*/ 1110160 h 2962327"/>
                  <a:gd name="connsiteX45" fmla="*/ 2464613 w 3028217"/>
                  <a:gd name="connsiteY45" fmla="*/ 1135878 h 2962327"/>
                  <a:gd name="connsiteX46" fmla="*/ 2444611 w 3028217"/>
                  <a:gd name="connsiteY46" fmla="*/ 1144450 h 2962327"/>
                  <a:gd name="connsiteX47" fmla="*/ 2415083 w 3028217"/>
                  <a:gd name="connsiteY47" fmla="*/ 1119685 h 2962327"/>
                  <a:gd name="connsiteX48" fmla="*/ 2446516 w 3028217"/>
                  <a:gd name="connsiteY48" fmla="*/ 1114923 h 2962327"/>
                  <a:gd name="connsiteX49" fmla="*/ 2477948 w 3028217"/>
                  <a:gd name="connsiteY49" fmla="*/ 1095873 h 2962327"/>
                  <a:gd name="connsiteX50" fmla="*/ 2344599 w 3028217"/>
                  <a:gd name="connsiteY50" fmla="*/ 1039676 h 2962327"/>
                  <a:gd name="connsiteX51" fmla="*/ 2355076 w 3028217"/>
                  <a:gd name="connsiteY51" fmla="*/ 1066346 h 2962327"/>
                  <a:gd name="connsiteX52" fmla="*/ 2341741 w 3028217"/>
                  <a:gd name="connsiteY52" fmla="*/ 1092063 h 2962327"/>
                  <a:gd name="connsiteX53" fmla="*/ 2328406 w 3028217"/>
                  <a:gd name="connsiteY53" fmla="*/ 1065393 h 2962327"/>
                  <a:gd name="connsiteX54" fmla="*/ 2344599 w 3028217"/>
                  <a:gd name="connsiteY54" fmla="*/ 1039676 h 2962327"/>
                  <a:gd name="connsiteX55" fmla="*/ 699631 w 3028217"/>
                  <a:gd name="connsiteY55" fmla="*/ 966334 h 2962327"/>
                  <a:gd name="connsiteX56" fmla="*/ 616764 w 3028217"/>
                  <a:gd name="connsiteY56" fmla="*/ 992051 h 2962327"/>
                  <a:gd name="connsiteX57" fmla="*/ 699631 w 3028217"/>
                  <a:gd name="connsiteY57" fmla="*/ 966334 h 2962327"/>
                  <a:gd name="connsiteX58" fmla="*/ 2786559 w 3028217"/>
                  <a:gd name="connsiteY58" fmla="*/ 938711 h 2962327"/>
                  <a:gd name="connsiteX59" fmla="*/ 2814181 w 3028217"/>
                  <a:gd name="connsiteY59" fmla="*/ 938711 h 2962327"/>
                  <a:gd name="connsiteX60" fmla="*/ 2814181 w 3028217"/>
                  <a:gd name="connsiteY60" fmla="*/ 945378 h 2962327"/>
                  <a:gd name="connsiteX61" fmla="*/ 2786559 w 3028217"/>
                  <a:gd name="connsiteY61" fmla="*/ 938711 h 2962327"/>
                  <a:gd name="connsiteX62" fmla="*/ 737731 w 3028217"/>
                  <a:gd name="connsiteY62" fmla="*/ 935019 h 2962327"/>
                  <a:gd name="connsiteX63" fmla="*/ 702489 w 3028217"/>
                  <a:gd name="connsiteY63" fmla="*/ 951093 h 2962327"/>
                  <a:gd name="connsiteX64" fmla="*/ 770116 w 3028217"/>
                  <a:gd name="connsiteY64" fmla="*/ 936805 h 2962327"/>
                  <a:gd name="connsiteX65" fmla="*/ 737731 w 3028217"/>
                  <a:gd name="connsiteY65" fmla="*/ 935019 h 2962327"/>
                  <a:gd name="connsiteX66" fmla="*/ 619383 w 3028217"/>
                  <a:gd name="connsiteY66" fmla="*/ 880251 h 2962327"/>
                  <a:gd name="connsiteX67" fmla="*/ 608191 w 3028217"/>
                  <a:gd name="connsiteY67" fmla="*/ 882513 h 2962327"/>
                  <a:gd name="connsiteX68" fmla="*/ 541516 w 3028217"/>
                  <a:gd name="connsiteY68" fmla="*/ 968238 h 2962327"/>
                  <a:gd name="connsiteX69" fmla="*/ 558661 w 3028217"/>
                  <a:gd name="connsiteY69" fmla="*/ 975858 h 2962327"/>
                  <a:gd name="connsiteX70" fmla="*/ 578664 w 3028217"/>
                  <a:gd name="connsiteY70" fmla="*/ 949188 h 2962327"/>
                  <a:gd name="connsiteX71" fmla="*/ 623431 w 3028217"/>
                  <a:gd name="connsiteY71" fmla="*/ 890133 h 2962327"/>
                  <a:gd name="connsiteX72" fmla="*/ 619383 w 3028217"/>
                  <a:gd name="connsiteY72" fmla="*/ 880251 h 2962327"/>
                  <a:gd name="connsiteX73" fmla="*/ 659626 w 3028217"/>
                  <a:gd name="connsiteY73" fmla="*/ 872036 h 2962327"/>
                  <a:gd name="connsiteX74" fmla="*/ 647244 w 3028217"/>
                  <a:gd name="connsiteY74" fmla="*/ 879656 h 2962327"/>
                  <a:gd name="connsiteX75" fmla="*/ 657721 w 3028217"/>
                  <a:gd name="connsiteY75" fmla="*/ 950141 h 2962327"/>
                  <a:gd name="connsiteX76" fmla="*/ 683439 w 3028217"/>
                  <a:gd name="connsiteY76" fmla="*/ 913946 h 2962327"/>
                  <a:gd name="connsiteX77" fmla="*/ 711061 w 3028217"/>
                  <a:gd name="connsiteY77" fmla="*/ 910136 h 2962327"/>
                  <a:gd name="connsiteX78" fmla="*/ 709156 w 3028217"/>
                  <a:gd name="connsiteY78" fmla="*/ 891086 h 2962327"/>
                  <a:gd name="connsiteX79" fmla="*/ 659626 w 3028217"/>
                  <a:gd name="connsiteY79" fmla="*/ 872036 h 2962327"/>
                  <a:gd name="connsiteX80" fmla="*/ 620410 w 3028217"/>
                  <a:gd name="connsiteY80" fmla="*/ 803828 h 2962327"/>
                  <a:gd name="connsiteX81" fmla="*/ 603429 w 3028217"/>
                  <a:gd name="connsiteY81" fmla="*/ 807266 h 2962327"/>
                  <a:gd name="connsiteX82" fmla="*/ 532944 w 3028217"/>
                  <a:gd name="connsiteY82" fmla="*/ 841556 h 2962327"/>
                  <a:gd name="connsiteX83" fmla="*/ 541516 w 3028217"/>
                  <a:gd name="connsiteY83" fmla="*/ 855843 h 2962327"/>
                  <a:gd name="connsiteX84" fmla="*/ 602476 w 3028217"/>
                  <a:gd name="connsiteY84" fmla="*/ 859653 h 2962327"/>
                  <a:gd name="connsiteX85" fmla="*/ 652959 w 3028217"/>
                  <a:gd name="connsiteY85" fmla="*/ 835841 h 2962327"/>
                  <a:gd name="connsiteX86" fmla="*/ 620410 w 3028217"/>
                  <a:gd name="connsiteY86" fmla="*/ 803828 h 2962327"/>
                  <a:gd name="connsiteX87" fmla="*/ 2051228 w 3028217"/>
                  <a:gd name="connsiteY87" fmla="*/ 690108 h 2962327"/>
                  <a:gd name="connsiteX88" fmla="*/ 2074088 w 3028217"/>
                  <a:gd name="connsiteY88" fmla="*/ 722493 h 2962327"/>
                  <a:gd name="connsiteX89" fmla="*/ 2021701 w 3028217"/>
                  <a:gd name="connsiteY89" fmla="*/ 782500 h 2962327"/>
                  <a:gd name="connsiteX90" fmla="*/ 2000746 w 3028217"/>
                  <a:gd name="connsiteY90" fmla="*/ 772023 h 2962327"/>
                  <a:gd name="connsiteX91" fmla="*/ 2036941 w 3028217"/>
                  <a:gd name="connsiteY91" fmla="*/ 698680 h 2962327"/>
                  <a:gd name="connsiteX92" fmla="*/ 2051228 w 3028217"/>
                  <a:gd name="connsiteY92" fmla="*/ 690108 h 2962327"/>
                  <a:gd name="connsiteX93" fmla="*/ 2111236 w 3028217"/>
                  <a:gd name="connsiteY93" fmla="*/ 608669 h 2962327"/>
                  <a:gd name="connsiteX94" fmla="*/ 2113141 w 3028217"/>
                  <a:gd name="connsiteY94" fmla="*/ 623433 h 2962327"/>
                  <a:gd name="connsiteX95" fmla="*/ 2111236 w 3028217"/>
                  <a:gd name="connsiteY95" fmla="*/ 626290 h 2962327"/>
                  <a:gd name="connsiteX96" fmla="*/ 2159814 w 3028217"/>
                  <a:gd name="connsiteY96" fmla="*/ 711063 h 2962327"/>
                  <a:gd name="connsiteX97" fmla="*/ 2199819 w 3028217"/>
                  <a:gd name="connsiteY97" fmla="*/ 758688 h 2962327"/>
                  <a:gd name="connsiteX98" fmla="*/ 2176959 w 3028217"/>
                  <a:gd name="connsiteY98" fmla="*/ 800598 h 2962327"/>
                  <a:gd name="connsiteX99" fmla="*/ 2092186 w 3028217"/>
                  <a:gd name="connsiteY99" fmla="*/ 814885 h 2962327"/>
                  <a:gd name="connsiteX100" fmla="*/ 2092186 w 3028217"/>
                  <a:gd name="connsiteY100" fmla="*/ 777738 h 2962327"/>
                  <a:gd name="connsiteX101" fmla="*/ 2111236 w 3028217"/>
                  <a:gd name="connsiteY101" fmla="*/ 740590 h 2962327"/>
                  <a:gd name="connsiteX102" fmla="*/ 2110284 w 3028217"/>
                  <a:gd name="connsiteY102" fmla="*/ 710110 h 2962327"/>
                  <a:gd name="connsiteX103" fmla="*/ 2076946 w 3028217"/>
                  <a:gd name="connsiteY103" fmla="*/ 669153 h 2962327"/>
                  <a:gd name="connsiteX104" fmla="*/ 2097901 w 3028217"/>
                  <a:gd name="connsiteY104" fmla="*/ 611050 h 2962327"/>
                  <a:gd name="connsiteX105" fmla="*/ 2111236 w 3028217"/>
                  <a:gd name="connsiteY105" fmla="*/ 608669 h 2962327"/>
                  <a:gd name="connsiteX106" fmla="*/ 927279 w 3028217"/>
                  <a:gd name="connsiteY106" fmla="*/ 479605 h 2962327"/>
                  <a:gd name="connsiteX107" fmla="*/ 933946 w 3028217"/>
                  <a:gd name="connsiteY107" fmla="*/ 486273 h 2962327"/>
                  <a:gd name="connsiteX108" fmla="*/ 929184 w 3028217"/>
                  <a:gd name="connsiteY108" fmla="*/ 493893 h 2962327"/>
                  <a:gd name="connsiteX109" fmla="*/ 919659 w 3028217"/>
                  <a:gd name="connsiteY109" fmla="*/ 488178 h 2962327"/>
                  <a:gd name="connsiteX110" fmla="*/ 927279 w 3028217"/>
                  <a:gd name="connsiteY110" fmla="*/ 479605 h 2962327"/>
                  <a:gd name="connsiteX111" fmla="*/ 1938089 w 3028217"/>
                  <a:gd name="connsiteY111" fmla="*/ 417931 h 2962327"/>
                  <a:gd name="connsiteX112" fmla="*/ 1959789 w 3028217"/>
                  <a:gd name="connsiteY112" fmla="*/ 441505 h 2962327"/>
                  <a:gd name="connsiteX113" fmla="*/ 1940739 w 3028217"/>
                  <a:gd name="connsiteY113" fmla="*/ 466270 h 2962327"/>
                  <a:gd name="connsiteX114" fmla="*/ 1842631 w 3028217"/>
                  <a:gd name="connsiteY114" fmla="*/ 480558 h 2962327"/>
                  <a:gd name="connsiteX115" fmla="*/ 1832154 w 3028217"/>
                  <a:gd name="connsiteY115" fmla="*/ 458650 h 2962327"/>
                  <a:gd name="connsiteX116" fmla="*/ 1833106 w 3028217"/>
                  <a:gd name="connsiteY116" fmla="*/ 431980 h 2962327"/>
                  <a:gd name="connsiteX117" fmla="*/ 1845489 w 3028217"/>
                  <a:gd name="connsiteY117" fmla="*/ 423408 h 2962327"/>
                  <a:gd name="connsiteX118" fmla="*/ 1857871 w 3028217"/>
                  <a:gd name="connsiteY118" fmla="*/ 432933 h 2962327"/>
                  <a:gd name="connsiteX119" fmla="*/ 1926451 w 3028217"/>
                  <a:gd name="connsiteY119" fmla="*/ 418645 h 2962327"/>
                  <a:gd name="connsiteX120" fmla="*/ 1938089 w 3028217"/>
                  <a:gd name="connsiteY120" fmla="*/ 417931 h 2962327"/>
                  <a:gd name="connsiteX121" fmla="*/ 904419 w 3028217"/>
                  <a:gd name="connsiteY121" fmla="*/ 389118 h 2962327"/>
                  <a:gd name="connsiteX122" fmla="*/ 938709 w 3028217"/>
                  <a:gd name="connsiteY122" fmla="*/ 433886 h 2962327"/>
                  <a:gd name="connsiteX123" fmla="*/ 942519 w 3028217"/>
                  <a:gd name="connsiteY123" fmla="*/ 446268 h 2962327"/>
                  <a:gd name="connsiteX124" fmla="*/ 931089 w 3028217"/>
                  <a:gd name="connsiteY124" fmla="*/ 449125 h 2962327"/>
                  <a:gd name="connsiteX125" fmla="*/ 878701 w 3028217"/>
                  <a:gd name="connsiteY125" fmla="*/ 449125 h 2962327"/>
                  <a:gd name="connsiteX126" fmla="*/ 856794 w 3028217"/>
                  <a:gd name="connsiteY126" fmla="*/ 443411 h 2962327"/>
                  <a:gd name="connsiteX127" fmla="*/ 867271 w 3028217"/>
                  <a:gd name="connsiteY127" fmla="*/ 412930 h 2962327"/>
                  <a:gd name="connsiteX128" fmla="*/ 904419 w 3028217"/>
                  <a:gd name="connsiteY128" fmla="*/ 389118 h 2962327"/>
                  <a:gd name="connsiteX129" fmla="*/ 1062534 w 3028217"/>
                  <a:gd name="connsiteY129" fmla="*/ 340541 h 2962327"/>
                  <a:gd name="connsiteX130" fmla="*/ 1083489 w 3028217"/>
                  <a:gd name="connsiteY130" fmla="*/ 353876 h 2962327"/>
                  <a:gd name="connsiteX131" fmla="*/ 1053961 w 3028217"/>
                  <a:gd name="connsiteY131" fmla="*/ 360543 h 2962327"/>
                  <a:gd name="connsiteX132" fmla="*/ 1062534 w 3028217"/>
                  <a:gd name="connsiteY132" fmla="*/ 340541 h 2962327"/>
                  <a:gd name="connsiteX133" fmla="*/ 2471113 w 3028217"/>
                  <a:gd name="connsiteY133" fmla="*/ 336025 h 2962327"/>
                  <a:gd name="connsiteX134" fmla="*/ 2521763 w 3028217"/>
                  <a:gd name="connsiteY134" fmla="*/ 370068 h 2962327"/>
                  <a:gd name="connsiteX135" fmla="*/ 2848471 w 3028217"/>
                  <a:gd name="connsiteY135" fmla="*/ 785358 h 2962327"/>
                  <a:gd name="connsiteX136" fmla="*/ 2920861 w 3028217"/>
                  <a:gd name="connsiteY136" fmla="*/ 940616 h 2962327"/>
                  <a:gd name="connsiteX137" fmla="*/ 2926576 w 3028217"/>
                  <a:gd name="connsiteY137" fmla="*/ 977763 h 2962327"/>
                  <a:gd name="connsiteX138" fmla="*/ 2847518 w 3028217"/>
                  <a:gd name="connsiteY138" fmla="*/ 938711 h 2962327"/>
                  <a:gd name="connsiteX139" fmla="*/ 2864663 w 3028217"/>
                  <a:gd name="connsiteY139" fmla="*/ 890133 h 2962327"/>
                  <a:gd name="connsiteX140" fmla="*/ 2810371 w 3028217"/>
                  <a:gd name="connsiteY140" fmla="*/ 908231 h 2962327"/>
                  <a:gd name="connsiteX141" fmla="*/ 2757031 w 3028217"/>
                  <a:gd name="connsiteY141" fmla="*/ 904421 h 2962327"/>
                  <a:gd name="connsiteX142" fmla="*/ 2728456 w 3028217"/>
                  <a:gd name="connsiteY142" fmla="*/ 916803 h 2962327"/>
                  <a:gd name="connsiteX143" fmla="*/ 2707501 w 3028217"/>
                  <a:gd name="connsiteY143" fmla="*/ 971096 h 2962327"/>
                  <a:gd name="connsiteX144" fmla="*/ 2706548 w 3028217"/>
                  <a:gd name="connsiteY144" fmla="*/ 1011101 h 2962327"/>
                  <a:gd name="connsiteX145" fmla="*/ 2712263 w 3028217"/>
                  <a:gd name="connsiteY145" fmla="*/ 1044438 h 2962327"/>
                  <a:gd name="connsiteX146" fmla="*/ 2750438 w 3028217"/>
                  <a:gd name="connsiteY146" fmla="*/ 1026892 h 2962327"/>
                  <a:gd name="connsiteX147" fmla="*/ 2757317 w 3028217"/>
                  <a:gd name="connsiteY147" fmla="*/ 1029909 h 2962327"/>
                  <a:gd name="connsiteX148" fmla="*/ 2760842 w 3028217"/>
                  <a:gd name="connsiteY148" fmla="*/ 1028246 h 2962327"/>
                  <a:gd name="connsiteX149" fmla="*/ 2785607 w 3028217"/>
                  <a:gd name="connsiteY149" fmla="*/ 1010148 h 2962327"/>
                  <a:gd name="connsiteX150" fmla="*/ 2804538 w 3028217"/>
                  <a:gd name="connsiteY150" fmla="*/ 1006457 h 2962327"/>
                  <a:gd name="connsiteX151" fmla="*/ 2822755 w 3028217"/>
                  <a:gd name="connsiteY151" fmla="*/ 1009196 h 2962327"/>
                  <a:gd name="connsiteX152" fmla="*/ 2938959 w 3028217"/>
                  <a:gd name="connsiteY152" fmla="*/ 1031103 h 2962327"/>
                  <a:gd name="connsiteX153" fmla="*/ 2959915 w 3028217"/>
                  <a:gd name="connsiteY153" fmla="*/ 1058726 h 2962327"/>
                  <a:gd name="connsiteX154" fmla="*/ 3021827 w 3028217"/>
                  <a:gd name="connsiteY154" fmla="*/ 1368288 h 2962327"/>
                  <a:gd name="connsiteX155" fmla="*/ 3027542 w 3028217"/>
                  <a:gd name="connsiteY155" fmla="*/ 1562598 h 2962327"/>
                  <a:gd name="connsiteX156" fmla="*/ 3020874 w 3028217"/>
                  <a:gd name="connsiteY156" fmla="*/ 1594983 h 2962327"/>
                  <a:gd name="connsiteX157" fmla="*/ 2958009 w 3028217"/>
                  <a:gd name="connsiteY157" fmla="*/ 1512116 h 2962327"/>
                  <a:gd name="connsiteX158" fmla="*/ 2918005 w 3028217"/>
                  <a:gd name="connsiteY158" fmla="*/ 1446393 h 2962327"/>
                  <a:gd name="connsiteX159" fmla="*/ 2860855 w 3028217"/>
                  <a:gd name="connsiteY159" fmla="*/ 1371146 h 2962327"/>
                  <a:gd name="connsiteX160" fmla="*/ 2831327 w 3028217"/>
                  <a:gd name="connsiteY160" fmla="*/ 1343523 h 2962327"/>
                  <a:gd name="connsiteX161" fmla="*/ 2856092 w 3028217"/>
                  <a:gd name="connsiteY161" fmla="*/ 1380671 h 2962327"/>
                  <a:gd name="connsiteX162" fmla="*/ 2930387 w 3028217"/>
                  <a:gd name="connsiteY162" fmla="*/ 1514021 h 2962327"/>
                  <a:gd name="connsiteX163" fmla="*/ 2939912 w 3028217"/>
                  <a:gd name="connsiteY163" fmla="*/ 1546406 h 2962327"/>
                  <a:gd name="connsiteX164" fmla="*/ 2962772 w 3028217"/>
                  <a:gd name="connsiteY164" fmla="*/ 1597841 h 2962327"/>
                  <a:gd name="connsiteX165" fmla="*/ 2999919 w 3028217"/>
                  <a:gd name="connsiteY165" fmla="*/ 1683566 h 2962327"/>
                  <a:gd name="connsiteX166" fmla="*/ 3012302 w 3028217"/>
                  <a:gd name="connsiteY166" fmla="*/ 1740716 h 2962327"/>
                  <a:gd name="connsiteX167" fmla="*/ 2886572 w 3028217"/>
                  <a:gd name="connsiteY167" fmla="*/ 2158864 h 2962327"/>
                  <a:gd name="connsiteX168" fmla="*/ 2841805 w 3028217"/>
                  <a:gd name="connsiteY168" fmla="*/ 2246493 h 2962327"/>
                  <a:gd name="connsiteX169" fmla="*/ 2821802 w 3028217"/>
                  <a:gd name="connsiteY169" fmla="*/ 2266496 h 2962327"/>
                  <a:gd name="connsiteX170" fmla="*/ 2808467 w 3028217"/>
                  <a:gd name="connsiteY170" fmla="*/ 2240778 h 2962327"/>
                  <a:gd name="connsiteX171" fmla="*/ 2785607 w 3028217"/>
                  <a:gd name="connsiteY171" fmla="*/ 2172198 h 2962327"/>
                  <a:gd name="connsiteX172" fmla="*/ 2805609 w 3028217"/>
                  <a:gd name="connsiteY172" fmla="*/ 2234111 h 2962327"/>
                  <a:gd name="connsiteX173" fmla="*/ 2821802 w 3028217"/>
                  <a:gd name="connsiteY173" fmla="*/ 2273164 h 2962327"/>
                  <a:gd name="connsiteX174" fmla="*/ 2708455 w 3028217"/>
                  <a:gd name="connsiteY174" fmla="*/ 2451281 h 2962327"/>
                  <a:gd name="connsiteX175" fmla="*/ 2551292 w 3028217"/>
                  <a:gd name="connsiteY175" fmla="*/ 2622731 h 2962327"/>
                  <a:gd name="connsiteX176" fmla="*/ 2476997 w 3028217"/>
                  <a:gd name="connsiteY176" fmla="*/ 2687501 h 2962327"/>
                  <a:gd name="connsiteX177" fmla="*/ 2463662 w 3028217"/>
                  <a:gd name="connsiteY177" fmla="*/ 2655116 h 2962327"/>
                  <a:gd name="connsiteX178" fmla="*/ 2425562 w 3028217"/>
                  <a:gd name="connsiteY178" fmla="*/ 2533196 h 2962327"/>
                  <a:gd name="connsiteX179" fmla="*/ 2439849 w 3028217"/>
                  <a:gd name="connsiteY179" fmla="*/ 2375081 h 2962327"/>
                  <a:gd name="connsiteX180" fmla="*/ 2449374 w 3028217"/>
                  <a:gd name="connsiteY180" fmla="*/ 2301739 h 2962327"/>
                  <a:gd name="connsiteX181" fmla="*/ 2430324 w 3028217"/>
                  <a:gd name="connsiteY181" fmla="*/ 2210298 h 2962327"/>
                  <a:gd name="connsiteX182" fmla="*/ 2396987 w 3028217"/>
                  <a:gd name="connsiteY182" fmla="*/ 2144576 h 2962327"/>
                  <a:gd name="connsiteX183" fmla="*/ 2370317 w 3028217"/>
                  <a:gd name="connsiteY183" fmla="*/ 2012178 h 2962327"/>
                  <a:gd name="connsiteX184" fmla="*/ 2374127 w 3028217"/>
                  <a:gd name="connsiteY184" fmla="*/ 1992176 h 2962327"/>
                  <a:gd name="connsiteX185" fmla="*/ 2319834 w 3028217"/>
                  <a:gd name="connsiteY185" fmla="*/ 1944551 h 2962327"/>
                  <a:gd name="connsiteX186" fmla="*/ 2282687 w 3028217"/>
                  <a:gd name="connsiteY186" fmla="*/ 1931216 h 2962327"/>
                  <a:gd name="connsiteX187" fmla="*/ 2200772 w 3028217"/>
                  <a:gd name="connsiteY187" fmla="*/ 1905498 h 2962327"/>
                  <a:gd name="connsiteX188" fmla="*/ 2157909 w 3028217"/>
                  <a:gd name="connsiteY188" fmla="*/ 1926453 h 2962327"/>
                  <a:gd name="connsiteX189" fmla="*/ 2106474 w 3028217"/>
                  <a:gd name="connsiteY189" fmla="*/ 1931216 h 2962327"/>
                  <a:gd name="connsiteX190" fmla="*/ 2040752 w 3028217"/>
                  <a:gd name="connsiteY190" fmla="*/ 1937883 h 2962327"/>
                  <a:gd name="connsiteX191" fmla="*/ 1974077 w 3028217"/>
                  <a:gd name="connsiteY191" fmla="*/ 1924548 h 2962327"/>
                  <a:gd name="connsiteX192" fmla="*/ 1919784 w 3028217"/>
                  <a:gd name="connsiteY192" fmla="*/ 1877876 h 2962327"/>
                  <a:gd name="connsiteX193" fmla="*/ 1896924 w 3028217"/>
                  <a:gd name="connsiteY193" fmla="*/ 1849301 h 2962327"/>
                  <a:gd name="connsiteX194" fmla="*/ 1839774 w 3028217"/>
                  <a:gd name="connsiteY194" fmla="*/ 1762623 h 2962327"/>
                  <a:gd name="connsiteX195" fmla="*/ 1822629 w 3028217"/>
                  <a:gd name="connsiteY195" fmla="*/ 1676898 h 2962327"/>
                  <a:gd name="connsiteX196" fmla="*/ 1829297 w 3028217"/>
                  <a:gd name="connsiteY196" fmla="*/ 1537833 h 2962327"/>
                  <a:gd name="connsiteX197" fmla="*/ 1828344 w 3028217"/>
                  <a:gd name="connsiteY197" fmla="*/ 1514973 h 2962327"/>
                  <a:gd name="connsiteX198" fmla="*/ 1909307 w 3028217"/>
                  <a:gd name="connsiteY198" fmla="*/ 1373051 h 2962327"/>
                  <a:gd name="connsiteX199" fmla="*/ 1929309 w 3028217"/>
                  <a:gd name="connsiteY199" fmla="*/ 1361621 h 2962327"/>
                  <a:gd name="connsiteX200" fmla="*/ 1977887 w 3028217"/>
                  <a:gd name="connsiteY200" fmla="*/ 1293041 h 2962327"/>
                  <a:gd name="connsiteX201" fmla="*/ 2019797 w 3028217"/>
                  <a:gd name="connsiteY201" fmla="*/ 1227318 h 2962327"/>
                  <a:gd name="connsiteX202" fmla="*/ 2051229 w 3028217"/>
                  <a:gd name="connsiteY202" fmla="*/ 1178741 h 2962327"/>
                  <a:gd name="connsiteX203" fmla="*/ 2083614 w 3028217"/>
                  <a:gd name="connsiteY203" fmla="*/ 1172073 h 2962327"/>
                  <a:gd name="connsiteX204" fmla="*/ 2161719 w 3028217"/>
                  <a:gd name="connsiteY204" fmla="*/ 1162548 h 2962327"/>
                  <a:gd name="connsiteX205" fmla="*/ 2266494 w 3028217"/>
                  <a:gd name="connsiteY205" fmla="*/ 1136831 h 2962327"/>
                  <a:gd name="connsiteX206" fmla="*/ 2331264 w 3028217"/>
                  <a:gd name="connsiteY206" fmla="*/ 1133021 h 2962327"/>
                  <a:gd name="connsiteX207" fmla="*/ 2387462 w 3028217"/>
                  <a:gd name="connsiteY207" fmla="*/ 1197791 h 2962327"/>
                  <a:gd name="connsiteX208" fmla="*/ 2400797 w 3028217"/>
                  <a:gd name="connsiteY208" fmla="*/ 1229223 h 2962327"/>
                  <a:gd name="connsiteX209" fmla="*/ 2517002 w 3028217"/>
                  <a:gd name="connsiteY209" fmla="*/ 1283516 h 2962327"/>
                  <a:gd name="connsiteX210" fmla="*/ 2556055 w 3028217"/>
                  <a:gd name="connsiteY210" fmla="*/ 1266371 h 2962327"/>
                  <a:gd name="connsiteX211" fmla="*/ 2617967 w 3028217"/>
                  <a:gd name="connsiteY211" fmla="*/ 1241606 h 2962327"/>
                  <a:gd name="connsiteX212" fmla="*/ 2701787 w 3028217"/>
                  <a:gd name="connsiteY212" fmla="*/ 1271133 h 2962327"/>
                  <a:gd name="connsiteX213" fmla="*/ 2823707 w 3028217"/>
                  <a:gd name="connsiteY213" fmla="*/ 1270181 h 2962327"/>
                  <a:gd name="connsiteX214" fmla="*/ 2842757 w 3028217"/>
                  <a:gd name="connsiteY214" fmla="*/ 1253988 h 2962327"/>
                  <a:gd name="connsiteX215" fmla="*/ 2857997 w 3028217"/>
                  <a:gd name="connsiteY215" fmla="*/ 1191123 h 2962327"/>
                  <a:gd name="connsiteX216" fmla="*/ 2824659 w 3028217"/>
                  <a:gd name="connsiteY216" fmla="*/ 1163501 h 2962327"/>
                  <a:gd name="connsiteX217" fmla="*/ 2781797 w 3028217"/>
                  <a:gd name="connsiteY217" fmla="*/ 1153023 h 2962327"/>
                  <a:gd name="connsiteX218" fmla="*/ 2778142 w 3028217"/>
                  <a:gd name="connsiteY218" fmla="*/ 1149005 h 2962327"/>
                  <a:gd name="connsiteX219" fmla="*/ 2758579 w 3028217"/>
                  <a:gd name="connsiteY219" fmla="*/ 1157637 h 2962327"/>
                  <a:gd name="connsiteX220" fmla="*/ 2684641 w 3028217"/>
                  <a:gd name="connsiteY220" fmla="*/ 1122543 h 2962327"/>
                  <a:gd name="connsiteX221" fmla="*/ 2664638 w 3028217"/>
                  <a:gd name="connsiteY221" fmla="*/ 1083491 h 2962327"/>
                  <a:gd name="connsiteX222" fmla="*/ 2646541 w 3028217"/>
                  <a:gd name="connsiteY222" fmla="*/ 1054916 h 2962327"/>
                  <a:gd name="connsiteX223" fmla="*/ 2610346 w 3028217"/>
                  <a:gd name="connsiteY223" fmla="*/ 1080633 h 2962327"/>
                  <a:gd name="connsiteX224" fmla="*/ 2609202 w 3028217"/>
                  <a:gd name="connsiteY224" fmla="*/ 1082346 h 2962327"/>
                  <a:gd name="connsiteX225" fmla="*/ 2613204 w 3028217"/>
                  <a:gd name="connsiteY225" fmla="*/ 1086348 h 2962327"/>
                  <a:gd name="connsiteX226" fmla="*/ 2632254 w 3028217"/>
                  <a:gd name="connsiteY226" fmla="*/ 1108255 h 2962327"/>
                  <a:gd name="connsiteX227" fmla="*/ 2609394 w 3028217"/>
                  <a:gd name="connsiteY227" fmla="*/ 1145403 h 2962327"/>
                  <a:gd name="connsiteX228" fmla="*/ 2584629 w 3028217"/>
                  <a:gd name="connsiteY228" fmla="*/ 1132068 h 2962327"/>
                  <a:gd name="connsiteX229" fmla="*/ 2566055 w 3028217"/>
                  <a:gd name="connsiteY229" fmla="*/ 1095397 h 2962327"/>
                  <a:gd name="connsiteX230" fmla="*/ 2558490 w 3028217"/>
                  <a:gd name="connsiteY230" fmla="*/ 1083461 h 2962327"/>
                  <a:gd name="connsiteX231" fmla="*/ 2545576 w 3028217"/>
                  <a:gd name="connsiteY231" fmla="*/ 1071108 h 2962327"/>
                  <a:gd name="connsiteX232" fmla="*/ 2536051 w 3028217"/>
                  <a:gd name="connsiteY232" fmla="*/ 1061583 h 2962327"/>
                  <a:gd name="connsiteX233" fmla="*/ 2429371 w 3028217"/>
                  <a:gd name="connsiteY233" fmla="*/ 952046 h 2962327"/>
                  <a:gd name="connsiteX234" fmla="*/ 2417941 w 3028217"/>
                  <a:gd name="connsiteY234" fmla="*/ 944426 h 2962327"/>
                  <a:gd name="connsiteX235" fmla="*/ 2407463 w 3028217"/>
                  <a:gd name="connsiteY235" fmla="*/ 947283 h 2962327"/>
                  <a:gd name="connsiteX236" fmla="*/ 2469376 w 3028217"/>
                  <a:gd name="connsiteY236" fmla="*/ 1014911 h 2962327"/>
                  <a:gd name="connsiteX237" fmla="*/ 2509381 w 3028217"/>
                  <a:gd name="connsiteY237" fmla="*/ 1044438 h 2962327"/>
                  <a:gd name="connsiteX238" fmla="*/ 2504618 w 3028217"/>
                  <a:gd name="connsiteY238" fmla="*/ 1057773 h 2962327"/>
                  <a:gd name="connsiteX239" fmla="*/ 2488426 w 3028217"/>
                  <a:gd name="connsiteY239" fmla="*/ 1077776 h 2962327"/>
                  <a:gd name="connsiteX240" fmla="*/ 2476996 w 3028217"/>
                  <a:gd name="connsiteY240" fmla="*/ 1084443 h 2962327"/>
                  <a:gd name="connsiteX241" fmla="*/ 2356028 w 3028217"/>
                  <a:gd name="connsiteY241" fmla="*/ 985383 h 2962327"/>
                  <a:gd name="connsiteX242" fmla="*/ 2317928 w 3028217"/>
                  <a:gd name="connsiteY242" fmla="*/ 978716 h 2962327"/>
                  <a:gd name="connsiteX243" fmla="*/ 2295068 w 3028217"/>
                  <a:gd name="connsiteY243" fmla="*/ 993003 h 2962327"/>
                  <a:gd name="connsiteX244" fmla="*/ 2196008 w 3028217"/>
                  <a:gd name="connsiteY244" fmla="*/ 1057773 h 2962327"/>
                  <a:gd name="connsiteX245" fmla="*/ 2181721 w 3028217"/>
                  <a:gd name="connsiteY245" fmla="*/ 1087301 h 2962327"/>
                  <a:gd name="connsiteX246" fmla="*/ 2105521 w 3028217"/>
                  <a:gd name="connsiteY246" fmla="*/ 1157786 h 2962327"/>
                  <a:gd name="connsiteX247" fmla="*/ 2053133 w 3028217"/>
                  <a:gd name="connsiteY247" fmla="*/ 1155881 h 2962327"/>
                  <a:gd name="connsiteX248" fmla="*/ 2036941 w 3028217"/>
                  <a:gd name="connsiteY248" fmla="*/ 1136831 h 2962327"/>
                  <a:gd name="connsiteX249" fmla="*/ 2008366 w 3028217"/>
                  <a:gd name="connsiteY249" fmla="*/ 1131116 h 2962327"/>
                  <a:gd name="connsiteX250" fmla="*/ 2001698 w 3028217"/>
                  <a:gd name="connsiteY250" fmla="*/ 1074918 h 2962327"/>
                  <a:gd name="connsiteX251" fmla="*/ 2008366 w 3028217"/>
                  <a:gd name="connsiteY251" fmla="*/ 1001576 h 2962327"/>
                  <a:gd name="connsiteX252" fmla="*/ 2035988 w 3028217"/>
                  <a:gd name="connsiteY252" fmla="*/ 977763 h 2962327"/>
                  <a:gd name="connsiteX253" fmla="*/ 2107426 w 3028217"/>
                  <a:gd name="connsiteY253" fmla="*/ 983478 h 2962327"/>
                  <a:gd name="connsiteX254" fmla="*/ 2148383 w 3028217"/>
                  <a:gd name="connsiteY254" fmla="*/ 975858 h 2962327"/>
                  <a:gd name="connsiteX255" fmla="*/ 2150288 w 3028217"/>
                  <a:gd name="connsiteY255" fmla="*/ 913946 h 2962327"/>
                  <a:gd name="connsiteX256" fmla="*/ 2112188 w 3028217"/>
                  <a:gd name="connsiteY256" fmla="*/ 876798 h 2962327"/>
                  <a:gd name="connsiteX257" fmla="*/ 2096948 w 3028217"/>
                  <a:gd name="connsiteY257" fmla="*/ 862511 h 2962327"/>
                  <a:gd name="connsiteX258" fmla="*/ 2118856 w 3028217"/>
                  <a:gd name="connsiteY258" fmla="*/ 849176 h 2962327"/>
                  <a:gd name="connsiteX259" fmla="*/ 2206486 w 3028217"/>
                  <a:gd name="connsiteY259" fmla="*/ 810123 h 2962327"/>
                  <a:gd name="connsiteX260" fmla="*/ 2308403 w 3028217"/>
                  <a:gd name="connsiteY260" fmla="*/ 731066 h 2962327"/>
                  <a:gd name="connsiteX261" fmla="*/ 2321738 w 3028217"/>
                  <a:gd name="connsiteY261" fmla="*/ 708206 h 2962327"/>
                  <a:gd name="connsiteX262" fmla="*/ 2311261 w 3028217"/>
                  <a:gd name="connsiteY262" fmla="*/ 679631 h 2962327"/>
                  <a:gd name="connsiteX263" fmla="*/ 2320786 w 3028217"/>
                  <a:gd name="connsiteY263" fmla="*/ 643436 h 2962327"/>
                  <a:gd name="connsiteX264" fmla="*/ 2338883 w 3028217"/>
                  <a:gd name="connsiteY264" fmla="*/ 638673 h 2962327"/>
                  <a:gd name="connsiteX265" fmla="*/ 2343646 w 3028217"/>
                  <a:gd name="connsiteY265" fmla="*/ 675821 h 2962327"/>
                  <a:gd name="connsiteX266" fmla="*/ 2348408 w 3028217"/>
                  <a:gd name="connsiteY266" fmla="*/ 699633 h 2962327"/>
                  <a:gd name="connsiteX267" fmla="*/ 2376031 w 3028217"/>
                  <a:gd name="connsiteY267" fmla="*/ 706301 h 2962327"/>
                  <a:gd name="connsiteX268" fmla="*/ 2385556 w 3028217"/>
                  <a:gd name="connsiteY268" fmla="*/ 704396 h 2962327"/>
                  <a:gd name="connsiteX269" fmla="*/ 2454136 w 3028217"/>
                  <a:gd name="connsiteY269" fmla="*/ 698681 h 2962327"/>
                  <a:gd name="connsiteX270" fmla="*/ 2476996 w 3028217"/>
                  <a:gd name="connsiteY270" fmla="*/ 692013 h 2962327"/>
                  <a:gd name="connsiteX271" fmla="*/ 2517953 w 3028217"/>
                  <a:gd name="connsiteY271" fmla="*/ 648198 h 2962327"/>
                  <a:gd name="connsiteX272" fmla="*/ 2563673 w 3028217"/>
                  <a:gd name="connsiteY272" fmla="*/ 626291 h 2962327"/>
                  <a:gd name="connsiteX273" fmla="*/ 2554148 w 3028217"/>
                  <a:gd name="connsiteY273" fmla="*/ 585333 h 2962327"/>
                  <a:gd name="connsiteX274" fmla="*/ 2572928 w 3028217"/>
                  <a:gd name="connsiteY274" fmla="*/ 573708 h 2962327"/>
                  <a:gd name="connsiteX275" fmla="*/ 2586098 w 3028217"/>
                  <a:gd name="connsiteY275" fmla="*/ 571735 h 2962327"/>
                  <a:gd name="connsiteX276" fmla="*/ 2586726 w 3028217"/>
                  <a:gd name="connsiteY276" fmla="*/ 571671 h 2962327"/>
                  <a:gd name="connsiteX277" fmla="*/ 2624633 w 3028217"/>
                  <a:gd name="connsiteY277" fmla="*/ 568188 h 2962327"/>
                  <a:gd name="connsiteX278" fmla="*/ 2630348 w 3028217"/>
                  <a:gd name="connsiteY278" fmla="*/ 563426 h 2962327"/>
                  <a:gd name="connsiteX279" fmla="*/ 2633206 w 3028217"/>
                  <a:gd name="connsiteY279" fmla="*/ 563426 h 2962327"/>
                  <a:gd name="connsiteX280" fmla="*/ 2626538 w 3028217"/>
                  <a:gd name="connsiteY280" fmla="*/ 563426 h 2962327"/>
                  <a:gd name="connsiteX281" fmla="*/ 2593082 w 3028217"/>
                  <a:gd name="connsiteY281" fmla="*/ 570689 h 2962327"/>
                  <a:gd name="connsiteX282" fmla="*/ 2586098 w 3028217"/>
                  <a:gd name="connsiteY282" fmla="*/ 571735 h 2962327"/>
                  <a:gd name="connsiteX283" fmla="*/ 2574151 w 3028217"/>
                  <a:gd name="connsiteY283" fmla="*/ 572951 h 2962327"/>
                  <a:gd name="connsiteX284" fmla="*/ 2572928 w 3028217"/>
                  <a:gd name="connsiteY284" fmla="*/ 573708 h 2962327"/>
                  <a:gd name="connsiteX285" fmla="*/ 2558911 w 3028217"/>
                  <a:gd name="connsiteY285" fmla="*/ 575808 h 2962327"/>
                  <a:gd name="connsiteX286" fmla="*/ 2506523 w 3028217"/>
                  <a:gd name="connsiteY286" fmla="*/ 541518 h 2962327"/>
                  <a:gd name="connsiteX287" fmla="*/ 2512238 w 3028217"/>
                  <a:gd name="connsiteY287" fmla="*/ 480558 h 2962327"/>
                  <a:gd name="connsiteX288" fmla="*/ 2533193 w 3028217"/>
                  <a:gd name="connsiteY288" fmla="*/ 458651 h 2962327"/>
                  <a:gd name="connsiteX289" fmla="*/ 2534146 w 3028217"/>
                  <a:gd name="connsiteY289" fmla="*/ 440553 h 2962327"/>
                  <a:gd name="connsiteX290" fmla="*/ 2513191 w 3028217"/>
                  <a:gd name="connsiteY290" fmla="*/ 445316 h 2962327"/>
                  <a:gd name="connsiteX291" fmla="*/ 2464613 w 3028217"/>
                  <a:gd name="connsiteY291" fmla="*/ 509133 h 2962327"/>
                  <a:gd name="connsiteX292" fmla="*/ 2467471 w 3028217"/>
                  <a:gd name="connsiteY292" fmla="*/ 551996 h 2962327"/>
                  <a:gd name="connsiteX293" fmla="*/ 2468423 w 3028217"/>
                  <a:gd name="connsiteY293" fmla="*/ 597716 h 2962327"/>
                  <a:gd name="connsiteX294" fmla="*/ 2453183 w 3028217"/>
                  <a:gd name="connsiteY294" fmla="*/ 638673 h 2962327"/>
                  <a:gd name="connsiteX295" fmla="*/ 2423656 w 3028217"/>
                  <a:gd name="connsiteY295" fmla="*/ 676773 h 2962327"/>
                  <a:gd name="connsiteX296" fmla="*/ 2389366 w 3028217"/>
                  <a:gd name="connsiteY296" fmla="*/ 683441 h 2962327"/>
                  <a:gd name="connsiteX297" fmla="*/ 2383651 w 3028217"/>
                  <a:gd name="connsiteY297" fmla="*/ 659628 h 2962327"/>
                  <a:gd name="connsiteX298" fmla="*/ 2367458 w 3028217"/>
                  <a:gd name="connsiteY298" fmla="*/ 627243 h 2962327"/>
                  <a:gd name="connsiteX299" fmla="*/ 2308403 w 3028217"/>
                  <a:gd name="connsiteY299" fmla="*/ 612003 h 2962327"/>
                  <a:gd name="connsiteX300" fmla="*/ 2270303 w 3028217"/>
                  <a:gd name="connsiteY300" fmla="*/ 571046 h 2962327"/>
                  <a:gd name="connsiteX301" fmla="*/ 2260778 w 3028217"/>
                  <a:gd name="connsiteY301" fmla="*/ 543423 h 2962327"/>
                  <a:gd name="connsiteX302" fmla="*/ 2259826 w 3028217"/>
                  <a:gd name="connsiteY302" fmla="*/ 522468 h 2962327"/>
                  <a:gd name="connsiteX303" fmla="*/ 2390318 w 3028217"/>
                  <a:gd name="connsiteY303" fmla="*/ 385308 h 2962327"/>
                  <a:gd name="connsiteX304" fmla="*/ 2416988 w 3028217"/>
                  <a:gd name="connsiteY304" fmla="*/ 357686 h 2962327"/>
                  <a:gd name="connsiteX305" fmla="*/ 2417941 w 3028217"/>
                  <a:gd name="connsiteY305" fmla="*/ 351971 h 2962327"/>
                  <a:gd name="connsiteX306" fmla="*/ 2424608 w 3028217"/>
                  <a:gd name="connsiteY306" fmla="*/ 353876 h 2962327"/>
                  <a:gd name="connsiteX307" fmla="*/ 2452245 w 3028217"/>
                  <a:gd name="connsiteY307" fmla="*/ 336582 h 2962327"/>
                  <a:gd name="connsiteX308" fmla="*/ 2471113 w 3028217"/>
                  <a:gd name="connsiteY308" fmla="*/ 336025 h 2962327"/>
                  <a:gd name="connsiteX309" fmla="*/ 761544 w 3028217"/>
                  <a:gd name="connsiteY309" fmla="*/ 194808 h 2962327"/>
                  <a:gd name="connsiteX310" fmla="*/ 773926 w 3028217"/>
                  <a:gd name="connsiteY310" fmla="*/ 216716 h 2962327"/>
                  <a:gd name="connsiteX311" fmla="*/ 773926 w 3028217"/>
                  <a:gd name="connsiteY311" fmla="*/ 278628 h 2962327"/>
                  <a:gd name="connsiteX312" fmla="*/ 687249 w 3028217"/>
                  <a:gd name="connsiteY312" fmla="*/ 293868 h 2962327"/>
                  <a:gd name="connsiteX313" fmla="*/ 671056 w 3028217"/>
                  <a:gd name="connsiteY313" fmla="*/ 292916 h 2962327"/>
                  <a:gd name="connsiteX314" fmla="*/ 640576 w 3028217"/>
                  <a:gd name="connsiteY314" fmla="*/ 298631 h 2962327"/>
                  <a:gd name="connsiteX315" fmla="*/ 603429 w 3028217"/>
                  <a:gd name="connsiteY315" fmla="*/ 291011 h 2962327"/>
                  <a:gd name="connsiteX316" fmla="*/ 715824 w 3028217"/>
                  <a:gd name="connsiteY316" fmla="*/ 211953 h 2962327"/>
                  <a:gd name="connsiteX317" fmla="*/ 727254 w 3028217"/>
                  <a:gd name="connsiteY317" fmla="*/ 215763 h 2962327"/>
                  <a:gd name="connsiteX318" fmla="*/ 761544 w 3028217"/>
                  <a:gd name="connsiteY318" fmla="*/ 194808 h 2962327"/>
                  <a:gd name="connsiteX319" fmla="*/ 873343 w 3028217"/>
                  <a:gd name="connsiteY319" fmla="*/ 184331 h 2962327"/>
                  <a:gd name="connsiteX320" fmla="*/ 891083 w 3028217"/>
                  <a:gd name="connsiteY320" fmla="*/ 191951 h 2962327"/>
                  <a:gd name="connsiteX321" fmla="*/ 888226 w 3028217"/>
                  <a:gd name="connsiteY321" fmla="*/ 217668 h 2962327"/>
                  <a:gd name="connsiteX322" fmla="*/ 879241 w 3028217"/>
                  <a:gd name="connsiteY322" fmla="*/ 234820 h 2962327"/>
                  <a:gd name="connsiteX323" fmla="*/ 895370 w 3028217"/>
                  <a:gd name="connsiteY323" fmla="*/ 235036 h 2962327"/>
                  <a:gd name="connsiteX324" fmla="*/ 899656 w 3028217"/>
                  <a:gd name="connsiteY324" fmla="*/ 266246 h 2962327"/>
                  <a:gd name="connsiteX325" fmla="*/ 892988 w 3028217"/>
                  <a:gd name="connsiteY325" fmla="*/ 303393 h 2962327"/>
                  <a:gd name="connsiteX326" fmla="*/ 905371 w 3028217"/>
                  <a:gd name="connsiteY326" fmla="*/ 303393 h 2962327"/>
                  <a:gd name="connsiteX327" fmla="*/ 915848 w 3028217"/>
                  <a:gd name="connsiteY327" fmla="*/ 337683 h 2962327"/>
                  <a:gd name="connsiteX328" fmla="*/ 946328 w 3028217"/>
                  <a:gd name="connsiteY328" fmla="*/ 324348 h 2962327"/>
                  <a:gd name="connsiteX329" fmla="*/ 973409 w 3028217"/>
                  <a:gd name="connsiteY329" fmla="*/ 303804 h 2962327"/>
                  <a:gd name="connsiteX330" fmla="*/ 975260 w 3028217"/>
                  <a:gd name="connsiteY330" fmla="*/ 292796 h 2962327"/>
                  <a:gd name="connsiteX331" fmla="*/ 965378 w 3028217"/>
                  <a:gd name="connsiteY331" fmla="*/ 281485 h 2962327"/>
                  <a:gd name="connsiteX332" fmla="*/ 962521 w 3028217"/>
                  <a:gd name="connsiteY332" fmla="*/ 233860 h 2962327"/>
                  <a:gd name="connsiteX333" fmla="*/ 1013956 w 3028217"/>
                  <a:gd name="connsiteY333" fmla="*/ 203380 h 2962327"/>
                  <a:gd name="connsiteX334" fmla="*/ 1028243 w 3028217"/>
                  <a:gd name="connsiteY334" fmla="*/ 200165 h 2962327"/>
                  <a:gd name="connsiteX335" fmla="*/ 1042531 w 3028217"/>
                  <a:gd name="connsiteY335" fmla="*/ 206238 h 2962327"/>
                  <a:gd name="connsiteX336" fmla="*/ 1016813 w 3028217"/>
                  <a:gd name="connsiteY336" fmla="*/ 234813 h 2962327"/>
                  <a:gd name="connsiteX337" fmla="*/ 1075868 w 3028217"/>
                  <a:gd name="connsiteY337" fmla="*/ 204333 h 2962327"/>
                  <a:gd name="connsiteX338" fmla="*/ 1095871 w 3028217"/>
                  <a:gd name="connsiteY338" fmla="*/ 204333 h 2962327"/>
                  <a:gd name="connsiteX339" fmla="*/ 1099681 w 3028217"/>
                  <a:gd name="connsiteY339" fmla="*/ 232908 h 2962327"/>
                  <a:gd name="connsiteX340" fmla="*/ 1133971 w 3028217"/>
                  <a:gd name="connsiteY340" fmla="*/ 231003 h 2962327"/>
                  <a:gd name="connsiteX341" fmla="*/ 1151116 w 3028217"/>
                  <a:gd name="connsiteY341" fmla="*/ 238623 h 2962327"/>
                  <a:gd name="connsiteX342" fmla="*/ 1205408 w 3028217"/>
                  <a:gd name="connsiteY342" fmla="*/ 287200 h 2962327"/>
                  <a:gd name="connsiteX343" fmla="*/ 1198741 w 3028217"/>
                  <a:gd name="connsiteY343" fmla="*/ 334825 h 2962327"/>
                  <a:gd name="connsiteX344" fmla="*/ 1248271 w 3028217"/>
                  <a:gd name="connsiteY344" fmla="*/ 377688 h 2962327"/>
                  <a:gd name="connsiteX345" fmla="*/ 1246366 w 3028217"/>
                  <a:gd name="connsiteY345" fmla="*/ 402453 h 2962327"/>
                  <a:gd name="connsiteX346" fmla="*/ 1187311 w 3028217"/>
                  <a:gd name="connsiteY346" fmla="*/ 402453 h 2962327"/>
                  <a:gd name="connsiteX347" fmla="*/ 1171118 w 3028217"/>
                  <a:gd name="connsiteY347" fmla="*/ 396738 h 2962327"/>
                  <a:gd name="connsiteX348" fmla="*/ 1171118 w 3028217"/>
                  <a:gd name="connsiteY348" fmla="*/ 431028 h 2962327"/>
                  <a:gd name="connsiteX349" fmla="*/ 1151116 w 3028217"/>
                  <a:gd name="connsiteY349" fmla="*/ 479605 h 2962327"/>
                  <a:gd name="connsiteX350" fmla="*/ 1136828 w 3028217"/>
                  <a:gd name="connsiteY350" fmla="*/ 476748 h 2962327"/>
                  <a:gd name="connsiteX351" fmla="*/ 1136828 w 3028217"/>
                  <a:gd name="connsiteY351" fmla="*/ 487225 h 2962327"/>
                  <a:gd name="connsiteX352" fmla="*/ 1118731 w 3028217"/>
                  <a:gd name="connsiteY352" fmla="*/ 497703 h 2962327"/>
                  <a:gd name="connsiteX353" fmla="*/ 1066343 w 3028217"/>
                  <a:gd name="connsiteY353" fmla="*/ 455793 h 2962327"/>
                  <a:gd name="connsiteX354" fmla="*/ 1016813 w 3028217"/>
                  <a:gd name="connsiteY354" fmla="*/ 433885 h 2962327"/>
                  <a:gd name="connsiteX355" fmla="*/ 996811 w 3028217"/>
                  <a:gd name="connsiteY355" fmla="*/ 428170 h 2962327"/>
                  <a:gd name="connsiteX356" fmla="*/ 1013003 w 3028217"/>
                  <a:gd name="connsiteY356" fmla="*/ 411978 h 2962327"/>
                  <a:gd name="connsiteX357" fmla="*/ 1109206 w 3028217"/>
                  <a:gd name="connsiteY357" fmla="*/ 369115 h 2962327"/>
                  <a:gd name="connsiteX358" fmla="*/ 1089203 w 3028217"/>
                  <a:gd name="connsiteY358" fmla="*/ 307203 h 2962327"/>
                  <a:gd name="connsiteX359" fmla="*/ 1077773 w 3028217"/>
                  <a:gd name="connsiteY359" fmla="*/ 291010 h 2962327"/>
                  <a:gd name="connsiteX360" fmla="*/ 1016813 w 3028217"/>
                  <a:gd name="connsiteY360" fmla="*/ 292915 h 2962327"/>
                  <a:gd name="connsiteX361" fmla="*/ 1007169 w 3028217"/>
                  <a:gd name="connsiteY361" fmla="*/ 296011 h 2962327"/>
                  <a:gd name="connsiteX362" fmla="*/ 1007866 w 3028217"/>
                  <a:gd name="connsiteY362" fmla="*/ 302667 h 2962327"/>
                  <a:gd name="connsiteX363" fmla="*/ 1009193 w 3028217"/>
                  <a:gd name="connsiteY363" fmla="*/ 303393 h 2962327"/>
                  <a:gd name="connsiteX364" fmla="*/ 962521 w 3028217"/>
                  <a:gd name="connsiteY364" fmla="*/ 370068 h 2962327"/>
                  <a:gd name="connsiteX365" fmla="*/ 905371 w 3028217"/>
                  <a:gd name="connsiteY365" fmla="*/ 371973 h 2962327"/>
                  <a:gd name="connsiteX366" fmla="*/ 868223 w 3028217"/>
                  <a:gd name="connsiteY366" fmla="*/ 410073 h 2962327"/>
                  <a:gd name="connsiteX367" fmla="*/ 836791 w 3028217"/>
                  <a:gd name="connsiteY367" fmla="*/ 426266 h 2962327"/>
                  <a:gd name="connsiteX368" fmla="*/ 816788 w 3028217"/>
                  <a:gd name="connsiteY368" fmla="*/ 424361 h 2962327"/>
                  <a:gd name="connsiteX369" fmla="*/ 677723 w 3028217"/>
                  <a:gd name="connsiteY369" fmla="*/ 507228 h 2962327"/>
                  <a:gd name="connsiteX370" fmla="*/ 668198 w 3028217"/>
                  <a:gd name="connsiteY370" fmla="*/ 553901 h 2962327"/>
                  <a:gd name="connsiteX371" fmla="*/ 662483 w 3028217"/>
                  <a:gd name="connsiteY371" fmla="*/ 586286 h 2962327"/>
                  <a:gd name="connsiteX372" fmla="*/ 716776 w 3028217"/>
                  <a:gd name="connsiteY372" fmla="*/ 612956 h 2962327"/>
                  <a:gd name="connsiteX373" fmla="*/ 771068 w 3028217"/>
                  <a:gd name="connsiteY373" fmla="*/ 645341 h 2962327"/>
                  <a:gd name="connsiteX374" fmla="*/ 782498 w 3028217"/>
                  <a:gd name="connsiteY374" fmla="*/ 667248 h 2962327"/>
                  <a:gd name="connsiteX375" fmla="*/ 772973 w 3028217"/>
                  <a:gd name="connsiteY375" fmla="*/ 726303 h 2962327"/>
                  <a:gd name="connsiteX376" fmla="*/ 805358 w 3028217"/>
                  <a:gd name="connsiteY376" fmla="*/ 736781 h 2962327"/>
                  <a:gd name="connsiteX377" fmla="*/ 828218 w 3028217"/>
                  <a:gd name="connsiteY377" fmla="*/ 689156 h 2962327"/>
                  <a:gd name="connsiteX378" fmla="*/ 858698 w 3028217"/>
                  <a:gd name="connsiteY378" fmla="*/ 652961 h 2962327"/>
                  <a:gd name="connsiteX379" fmla="*/ 901561 w 3028217"/>
                  <a:gd name="connsiteY379" fmla="*/ 573903 h 2962327"/>
                  <a:gd name="connsiteX380" fmla="*/ 904418 w 3028217"/>
                  <a:gd name="connsiteY380" fmla="*/ 561521 h 2962327"/>
                  <a:gd name="connsiteX381" fmla="*/ 953948 w 3028217"/>
                  <a:gd name="connsiteY381" fmla="*/ 491988 h 2962327"/>
                  <a:gd name="connsiteX382" fmla="*/ 968236 w 3028217"/>
                  <a:gd name="connsiteY382" fmla="*/ 478653 h 2962327"/>
                  <a:gd name="connsiteX383" fmla="*/ 1049198 w 3028217"/>
                  <a:gd name="connsiteY383" fmla="*/ 512943 h 2962327"/>
                  <a:gd name="connsiteX384" fmla="*/ 1063486 w 3028217"/>
                  <a:gd name="connsiteY384" fmla="*/ 539613 h 2962327"/>
                  <a:gd name="connsiteX385" fmla="*/ 1067296 w 3028217"/>
                  <a:gd name="connsiteY385" fmla="*/ 583428 h 2962327"/>
                  <a:gd name="connsiteX386" fmla="*/ 1112063 w 3028217"/>
                  <a:gd name="connsiteY386" fmla="*/ 568188 h 2962327"/>
                  <a:gd name="connsiteX387" fmla="*/ 1146353 w 3028217"/>
                  <a:gd name="connsiteY387" fmla="*/ 580571 h 2962327"/>
                  <a:gd name="connsiteX388" fmla="*/ 1151116 w 3028217"/>
                  <a:gd name="connsiteY388" fmla="*/ 616766 h 2962327"/>
                  <a:gd name="connsiteX389" fmla="*/ 1193026 w 3028217"/>
                  <a:gd name="connsiteY389" fmla="*/ 684393 h 2962327"/>
                  <a:gd name="connsiteX390" fmla="*/ 1182905 w 3028217"/>
                  <a:gd name="connsiteY390" fmla="*/ 697847 h 2962327"/>
                  <a:gd name="connsiteX391" fmla="*/ 1179024 w 3028217"/>
                  <a:gd name="connsiteY391" fmla="*/ 699159 h 2962327"/>
                  <a:gd name="connsiteX392" fmla="*/ 1177845 w 3028217"/>
                  <a:gd name="connsiteY392" fmla="*/ 699023 h 2962327"/>
                  <a:gd name="connsiteX393" fmla="*/ 1166356 w 3028217"/>
                  <a:gd name="connsiteY393" fmla="*/ 703443 h 2962327"/>
                  <a:gd name="connsiteX394" fmla="*/ 1179024 w 3028217"/>
                  <a:gd name="connsiteY394" fmla="*/ 699159 h 2962327"/>
                  <a:gd name="connsiteX395" fmla="*/ 1188263 w 3028217"/>
                  <a:gd name="connsiteY395" fmla="*/ 700229 h 2962327"/>
                  <a:gd name="connsiteX396" fmla="*/ 1207313 w 3028217"/>
                  <a:gd name="connsiteY396" fmla="*/ 712016 h 2962327"/>
                  <a:gd name="connsiteX397" fmla="*/ 1205051 w 3028217"/>
                  <a:gd name="connsiteY397" fmla="*/ 754402 h 2962327"/>
                  <a:gd name="connsiteX398" fmla="*/ 1180854 w 3028217"/>
                  <a:gd name="connsiteY398" fmla="*/ 787924 h 2962327"/>
                  <a:gd name="connsiteX399" fmla="*/ 1187073 w 3028217"/>
                  <a:gd name="connsiteY399" fmla="*/ 807504 h 2962327"/>
                  <a:gd name="connsiteX400" fmla="*/ 1206361 w 3028217"/>
                  <a:gd name="connsiteY400" fmla="*/ 814886 h 2962327"/>
                  <a:gd name="connsiteX401" fmla="*/ 1213981 w 3028217"/>
                  <a:gd name="connsiteY401" fmla="*/ 828221 h 2962327"/>
                  <a:gd name="connsiteX402" fmla="*/ 1172071 w 3028217"/>
                  <a:gd name="connsiteY402" fmla="*/ 862511 h 2962327"/>
                  <a:gd name="connsiteX403" fmla="*/ 1115874 w 3028217"/>
                  <a:gd name="connsiteY403" fmla="*/ 854891 h 2962327"/>
                  <a:gd name="connsiteX404" fmla="*/ 1148259 w 3028217"/>
                  <a:gd name="connsiteY404" fmla="*/ 807266 h 2962327"/>
                  <a:gd name="connsiteX405" fmla="*/ 1173024 w 3028217"/>
                  <a:gd name="connsiteY405" fmla="*/ 780596 h 2962327"/>
                  <a:gd name="connsiteX406" fmla="*/ 1173125 w 3028217"/>
                  <a:gd name="connsiteY406" fmla="*/ 780684 h 2962327"/>
                  <a:gd name="connsiteX407" fmla="*/ 1174333 w 3028217"/>
                  <a:gd name="connsiteY407" fmla="*/ 770475 h 2962327"/>
                  <a:gd name="connsiteX408" fmla="*/ 1163498 w 3028217"/>
                  <a:gd name="connsiteY408" fmla="*/ 767261 h 2962327"/>
                  <a:gd name="connsiteX409" fmla="*/ 1124446 w 3028217"/>
                  <a:gd name="connsiteY409" fmla="*/ 787263 h 2962327"/>
                  <a:gd name="connsiteX410" fmla="*/ 1043483 w 3028217"/>
                  <a:gd name="connsiteY410" fmla="*/ 789168 h 2962327"/>
                  <a:gd name="connsiteX411" fmla="*/ 993953 w 3028217"/>
                  <a:gd name="connsiteY411" fmla="*/ 794883 h 2962327"/>
                  <a:gd name="connsiteX412" fmla="*/ 959663 w 3028217"/>
                  <a:gd name="connsiteY412" fmla="*/ 814886 h 2962327"/>
                  <a:gd name="connsiteX413" fmla="*/ 929183 w 3028217"/>
                  <a:gd name="connsiteY413" fmla="*/ 839651 h 2962327"/>
                  <a:gd name="connsiteX414" fmla="*/ 925100 w 3028217"/>
                  <a:gd name="connsiteY414" fmla="*/ 843462 h 2962327"/>
                  <a:gd name="connsiteX415" fmla="*/ 915848 w 3028217"/>
                  <a:gd name="connsiteY415" fmla="*/ 851081 h 2962327"/>
                  <a:gd name="connsiteX416" fmla="*/ 912991 w 3028217"/>
                  <a:gd name="connsiteY416" fmla="*/ 851081 h 2962327"/>
                  <a:gd name="connsiteX417" fmla="*/ 914896 w 3028217"/>
                  <a:gd name="connsiteY417" fmla="*/ 852986 h 2962327"/>
                  <a:gd name="connsiteX418" fmla="*/ 925100 w 3028217"/>
                  <a:gd name="connsiteY418" fmla="*/ 843462 h 2962327"/>
                  <a:gd name="connsiteX419" fmla="*/ 932041 w 3028217"/>
                  <a:gd name="connsiteY419" fmla="*/ 837746 h 2962327"/>
                  <a:gd name="connsiteX420" fmla="*/ 972998 w 3028217"/>
                  <a:gd name="connsiteY420" fmla="*/ 820601 h 2962327"/>
                  <a:gd name="connsiteX421" fmla="*/ 992048 w 3028217"/>
                  <a:gd name="connsiteY421" fmla="*/ 814886 h 2962327"/>
                  <a:gd name="connsiteX422" fmla="*/ 1023481 w 3028217"/>
                  <a:gd name="connsiteY422" fmla="*/ 819648 h 2962327"/>
                  <a:gd name="connsiteX423" fmla="*/ 1005383 w 3028217"/>
                  <a:gd name="connsiteY423" fmla="*/ 842508 h 2962327"/>
                  <a:gd name="connsiteX424" fmla="*/ 1006336 w 3028217"/>
                  <a:gd name="connsiteY424" fmla="*/ 854891 h 2962327"/>
                  <a:gd name="connsiteX425" fmla="*/ 1005383 w 3028217"/>
                  <a:gd name="connsiteY425" fmla="*/ 889181 h 2962327"/>
                  <a:gd name="connsiteX426" fmla="*/ 984428 w 3028217"/>
                  <a:gd name="connsiteY426" fmla="*/ 910136 h 2962327"/>
                  <a:gd name="connsiteX427" fmla="*/ 952043 w 3028217"/>
                  <a:gd name="connsiteY427" fmla="*/ 916803 h 2962327"/>
                  <a:gd name="connsiteX428" fmla="*/ 899656 w 3028217"/>
                  <a:gd name="connsiteY428" fmla="*/ 938711 h 2962327"/>
                  <a:gd name="connsiteX429" fmla="*/ 855841 w 3028217"/>
                  <a:gd name="connsiteY429" fmla="*/ 985383 h 2962327"/>
                  <a:gd name="connsiteX430" fmla="*/ 831076 w 3028217"/>
                  <a:gd name="connsiteY430" fmla="*/ 1003481 h 2962327"/>
                  <a:gd name="connsiteX431" fmla="*/ 738683 w 3028217"/>
                  <a:gd name="connsiteY431" fmla="*/ 1081586 h 2962327"/>
                  <a:gd name="connsiteX432" fmla="*/ 711061 w 3028217"/>
                  <a:gd name="connsiteY432" fmla="*/ 1115876 h 2962327"/>
                  <a:gd name="connsiteX433" fmla="*/ 666293 w 3028217"/>
                  <a:gd name="connsiteY433" fmla="*/ 1175883 h 2962327"/>
                  <a:gd name="connsiteX434" fmla="*/ 585331 w 3028217"/>
                  <a:gd name="connsiteY434" fmla="*/ 1230176 h 2962327"/>
                  <a:gd name="connsiteX435" fmla="*/ 559613 w 3028217"/>
                  <a:gd name="connsiteY435" fmla="*/ 1297803 h 2962327"/>
                  <a:gd name="connsiteX436" fmla="*/ 557708 w 3028217"/>
                  <a:gd name="connsiteY436" fmla="*/ 1386386 h 2962327"/>
                  <a:gd name="connsiteX437" fmla="*/ 542468 w 3028217"/>
                  <a:gd name="connsiteY437" fmla="*/ 1407341 h 2962327"/>
                  <a:gd name="connsiteX438" fmla="*/ 528181 w 3028217"/>
                  <a:gd name="connsiteY438" fmla="*/ 1387338 h 2962327"/>
                  <a:gd name="connsiteX439" fmla="*/ 519608 w 3028217"/>
                  <a:gd name="connsiteY439" fmla="*/ 1320663 h 2962327"/>
                  <a:gd name="connsiteX440" fmla="*/ 488176 w 3028217"/>
                  <a:gd name="connsiteY440" fmla="*/ 1283516 h 2962327"/>
                  <a:gd name="connsiteX441" fmla="*/ 429121 w 3028217"/>
                  <a:gd name="connsiteY441" fmla="*/ 1267323 h 2962327"/>
                  <a:gd name="connsiteX442" fmla="*/ 409118 w 3028217"/>
                  <a:gd name="connsiteY442" fmla="*/ 1268276 h 2962327"/>
                  <a:gd name="connsiteX443" fmla="*/ 336728 w 3028217"/>
                  <a:gd name="connsiteY443" fmla="*/ 1284468 h 2962327"/>
                  <a:gd name="connsiteX444" fmla="*/ 215761 w 3028217"/>
                  <a:gd name="connsiteY444" fmla="*/ 1373051 h 2962327"/>
                  <a:gd name="connsiteX445" fmla="*/ 189091 w 3028217"/>
                  <a:gd name="connsiteY445" fmla="*/ 1441631 h 2962327"/>
                  <a:gd name="connsiteX446" fmla="*/ 196711 w 3028217"/>
                  <a:gd name="connsiteY446" fmla="*/ 1544501 h 2962327"/>
                  <a:gd name="connsiteX447" fmla="*/ 244336 w 3028217"/>
                  <a:gd name="connsiteY447" fmla="*/ 1573076 h 2962327"/>
                  <a:gd name="connsiteX448" fmla="*/ 320536 w 3028217"/>
                  <a:gd name="connsiteY448" fmla="*/ 1514973 h 2962327"/>
                  <a:gd name="connsiteX449" fmla="*/ 387211 w 3028217"/>
                  <a:gd name="connsiteY449" fmla="*/ 1494971 h 2962327"/>
                  <a:gd name="connsiteX450" fmla="*/ 389116 w 3028217"/>
                  <a:gd name="connsiteY450" fmla="*/ 1515926 h 2962327"/>
                  <a:gd name="connsiteX451" fmla="*/ 340538 w 3028217"/>
                  <a:gd name="connsiteY451" fmla="*/ 1624511 h 2962327"/>
                  <a:gd name="connsiteX452" fmla="*/ 354826 w 3028217"/>
                  <a:gd name="connsiteY452" fmla="*/ 1644513 h 2962327"/>
                  <a:gd name="connsiteX453" fmla="*/ 410071 w 3028217"/>
                  <a:gd name="connsiteY453" fmla="*/ 1645466 h 2962327"/>
                  <a:gd name="connsiteX454" fmla="*/ 439598 w 3028217"/>
                  <a:gd name="connsiteY454" fmla="*/ 1687376 h 2962327"/>
                  <a:gd name="connsiteX455" fmla="*/ 426263 w 3028217"/>
                  <a:gd name="connsiteY455" fmla="*/ 1743573 h 2962327"/>
                  <a:gd name="connsiteX456" fmla="*/ 450076 w 3028217"/>
                  <a:gd name="connsiteY456" fmla="*/ 1813106 h 2962327"/>
                  <a:gd name="connsiteX457" fmla="*/ 499606 w 3028217"/>
                  <a:gd name="connsiteY457" fmla="*/ 1812153 h 2962327"/>
                  <a:gd name="connsiteX458" fmla="*/ 536753 w 3028217"/>
                  <a:gd name="connsiteY458" fmla="*/ 1818821 h 2962327"/>
                  <a:gd name="connsiteX459" fmla="*/ 577711 w 3028217"/>
                  <a:gd name="connsiteY459" fmla="*/ 1813106 h 2962327"/>
                  <a:gd name="connsiteX460" fmla="*/ 661531 w 3028217"/>
                  <a:gd name="connsiteY460" fmla="*/ 1754051 h 2962327"/>
                  <a:gd name="connsiteX461" fmla="*/ 672008 w 3028217"/>
                  <a:gd name="connsiteY461" fmla="*/ 1763576 h 2962327"/>
                  <a:gd name="connsiteX462" fmla="*/ 695821 w 3028217"/>
                  <a:gd name="connsiteY462" fmla="*/ 1768338 h 2962327"/>
                  <a:gd name="connsiteX463" fmla="*/ 741541 w 3028217"/>
                  <a:gd name="connsiteY463" fmla="*/ 1772148 h 2962327"/>
                  <a:gd name="connsiteX464" fmla="*/ 832028 w 3028217"/>
                  <a:gd name="connsiteY464" fmla="*/ 1788341 h 2962327"/>
                  <a:gd name="connsiteX465" fmla="*/ 865366 w 3028217"/>
                  <a:gd name="connsiteY465" fmla="*/ 1796913 h 2962327"/>
                  <a:gd name="connsiteX466" fmla="*/ 910133 w 3028217"/>
                  <a:gd name="connsiteY466" fmla="*/ 1838823 h 2962327"/>
                  <a:gd name="connsiteX467" fmla="*/ 1047293 w 3028217"/>
                  <a:gd name="connsiteY467" fmla="*/ 1918833 h 2962327"/>
                  <a:gd name="connsiteX468" fmla="*/ 1116826 w 3028217"/>
                  <a:gd name="connsiteY468" fmla="*/ 2036943 h 2962327"/>
                  <a:gd name="connsiteX469" fmla="*/ 1106348 w 3028217"/>
                  <a:gd name="connsiteY469" fmla="*/ 2056946 h 2962327"/>
                  <a:gd name="connsiteX470" fmla="*/ 1104443 w 3028217"/>
                  <a:gd name="connsiteY470" fmla="*/ 2099808 h 2962327"/>
                  <a:gd name="connsiteX471" fmla="*/ 1124446 w 3028217"/>
                  <a:gd name="connsiteY471" fmla="*/ 2102666 h 2962327"/>
                  <a:gd name="connsiteX472" fmla="*/ 1193026 w 3028217"/>
                  <a:gd name="connsiteY472" fmla="*/ 2077901 h 2962327"/>
                  <a:gd name="connsiteX473" fmla="*/ 1280656 w 3028217"/>
                  <a:gd name="connsiteY473" fmla="*/ 2123621 h 2962327"/>
                  <a:gd name="connsiteX474" fmla="*/ 1387336 w 3028217"/>
                  <a:gd name="connsiteY474" fmla="*/ 2172198 h 2962327"/>
                  <a:gd name="connsiteX475" fmla="*/ 1434008 w 3028217"/>
                  <a:gd name="connsiteY475" fmla="*/ 2199821 h 2962327"/>
                  <a:gd name="connsiteX476" fmla="*/ 1430198 w 3028217"/>
                  <a:gd name="connsiteY476" fmla="*/ 2282688 h 2962327"/>
                  <a:gd name="connsiteX477" fmla="*/ 1370191 w 3028217"/>
                  <a:gd name="connsiteY477" fmla="*/ 2373176 h 2962327"/>
                  <a:gd name="connsiteX478" fmla="*/ 1358761 w 3028217"/>
                  <a:gd name="connsiteY478" fmla="*/ 2423658 h 2962327"/>
                  <a:gd name="connsiteX479" fmla="*/ 1327328 w 3028217"/>
                  <a:gd name="connsiteY479" fmla="*/ 2600823 h 2962327"/>
                  <a:gd name="connsiteX480" fmla="*/ 1293991 w 3028217"/>
                  <a:gd name="connsiteY480" fmla="*/ 2626541 h 2962327"/>
                  <a:gd name="connsiteX481" fmla="*/ 1218743 w 3028217"/>
                  <a:gd name="connsiteY481" fmla="*/ 2661783 h 2962327"/>
                  <a:gd name="connsiteX482" fmla="*/ 1193026 w 3028217"/>
                  <a:gd name="connsiteY482" fmla="*/ 2710361 h 2962327"/>
                  <a:gd name="connsiteX483" fmla="*/ 1164451 w 3028217"/>
                  <a:gd name="connsiteY483" fmla="*/ 2832281 h 2962327"/>
                  <a:gd name="connsiteX484" fmla="*/ 1122541 w 3028217"/>
                  <a:gd name="connsiteY484" fmla="*/ 2910386 h 2962327"/>
                  <a:gd name="connsiteX485" fmla="*/ 1095871 w 3028217"/>
                  <a:gd name="connsiteY485" fmla="*/ 2929436 h 2962327"/>
                  <a:gd name="connsiteX486" fmla="*/ 1061581 w 3028217"/>
                  <a:gd name="connsiteY486" fmla="*/ 2922768 h 2962327"/>
                  <a:gd name="connsiteX487" fmla="*/ 1047293 w 3028217"/>
                  <a:gd name="connsiteY487" fmla="*/ 2929436 h 2962327"/>
                  <a:gd name="connsiteX488" fmla="*/ 1061581 w 3028217"/>
                  <a:gd name="connsiteY488" fmla="*/ 2956106 h 2962327"/>
                  <a:gd name="connsiteX489" fmla="*/ 1040626 w 3028217"/>
                  <a:gd name="connsiteY489" fmla="*/ 2959916 h 2962327"/>
                  <a:gd name="connsiteX490" fmla="*/ 783451 w 3028217"/>
                  <a:gd name="connsiteY490" fmla="*/ 2850378 h 2962327"/>
                  <a:gd name="connsiteX491" fmla="*/ 752971 w 3028217"/>
                  <a:gd name="connsiteY491" fmla="*/ 2805611 h 2962327"/>
                  <a:gd name="connsiteX492" fmla="*/ 737731 w 3028217"/>
                  <a:gd name="connsiteY492" fmla="*/ 2765606 h 2962327"/>
                  <a:gd name="connsiteX493" fmla="*/ 721538 w 3028217"/>
                  <a:gd name="connsiteY493" fmla="*/ 2564628 h 2962327"/>
                  <a:gd name="connsiteX494" fmla="*/ 670103 w 3028217"/>
                  <a:gd name="connsiteY494" fmla="*/ 2492238 h 2962327"/>
                  <a:gd name="connsiteX495" fmla="*/ 539611 w 3028217"/>
                  <a:gd name="connsiteY495" fmla="*/ 2337933 h 2962327"/>
                  <a:gd name="connsiteX496" fmla="*/ 473888 w 3028217"/>
                  <a:gd name="connsiteY496" fmla="*/ 2221728 h 2962327"/>
                  <a:gd name="connsiteX497" fmla="*/ 468173 w 3028217"/>
                  <a:gd name="connsiteY497" fmla="*/ 2148386 h 2962327"/>
                  <a:gd name="connsiteX498" fmla="*/ 471983 w 3028217"/>
                  <a:gd name="connsiteY498" fmla="*/ 2122668 h 2962327"/>
                  <a:gd name="connsiteX499" fmla="*/ 493891 w 3028217"/>
                  <a:gd name="connsiteY499" fmla="*/ 2021703 h 2962327"/>
                  <a:gd name="connsiteX500" fmla="*/ 538658 w 3028217"/>
                  <a:gd name="connsiteY500" fmla="*/ 1907403 h 2962327"/>
                  <a:gd name="connsiteX501" fmla="*/ 524371 w 3028217"/>
                  <a:gd name="connsiteY501" fmla="*/ 1854063 h 2962327"/>
                  <a:gd name="connsiteX502" fmla="*/ 499606 w 3028217"/>
                  <a:gd name="connsiteY502" fmla="*/ 1853111 h 2962327"/>
                  <a:gd name="connsiteX503" fmla="*/ 459601 w 3028217"/>
                  <a:gd name="connsiteY503" fmla="*/ 1860731 h 2962327"/>
                  <a:gd name="connsiteX504" fmla="*/ 408166 w 3028217"/>
                  <a:gd name="connsiteY504" fmla="*/ 1827393 h 2962327"/>
                  <a:gd name="connsiteX505" fmla="*/ 354826 w 3028217"/>
                  <a:gd name="connsiteY505" fmla="*/ 1742621 h 2962327"/>
                  <a:gd name="connsiteX506" fmla="*/ 322441 w 3028217"/>
                  <a:gd name="connsiteY506" fmla="*/ 1715951 h 2962327"/>
                  <a:gd name="connsiteX507" fmla="*/ 234811 w 3028217"/>
                  <a:gd name="connsiteY507" fmla="*/ 1658801 h 2962327"/>
                  <a:gd name="connsiteX508" fmla="*/ 206236 w 3028217"/>
                  <a:gd name="connsiteY508" fmla="*/ 1644513 h 2962327"/>
                  <a:gd name="connsiteX509" fmla="*/ 116701 w 3028217"/>
                  <a:gd name="connsiteY509" fmla="*/ 1622606 h 2962327"/>
                  <a:gd name="connsiteX510" fmla="*/ 28118 w 3028217"/>
                  <a:gd name="connsiteY510" fmla="*/ 1557836 h 2962327"/>
                  <a:gd name="connsiteX511" fmla="*/ 12878 w 3028217"/>
                  <a:gd name="connsiteY511" fmla="*/ 1499733 h 2962327"/>
                  <a:gd name="connsiteX512" fmla="*/ 10021 w 3028217"/>
                  <a:gd name="connsiteY512" fmla="*/ 1446393 h 2962327"/>
                  <a:gd name="connsiteX513" fmla="*/ 5258 w 3028217"/>
                  <a:gd name="connsiteY513" fmla="*/ 1410198 h 2962327"/>
                  <a:gd name="connsiteX514" fmla="*/ 45263 w 3028217"/>
                  <a:gd name="connsiteY514" fmla="*/ 1105398 h 2962327"/>
                  <a:gd name="connsiteX515" fmla="*/ 304343 w 3028217"/>
                  <a:gd name="connsiteY515" fmla="*/ 581523 h 2962327"/>
                  <a:gd name="connsiteX516" fmla="*/ 548183 w 3028217"/>
                  <a:gd name="connsiteY516" fmla="*/ 329111 h 2962327"/>
                  <a:gd name="connsiteX517" fmla="*/ 617716 w 3028217"/>
                  <a:gd name="connsiteY517" fmla="*/ 317681 h 2962327"/>
                  <a:gd name="connsiteX518" fmla="*/ 631051 w 3028217"/>
                  <a:gd name="connsiteY518" fmla="*/ 309108 h 2962327"/>
                  <a:gd name="connsiteX519" fmla="*/ 692011 w 3028217"/>
                  <a:gd name="connsiteY519" fmla="*/ 299583 h 2962327"/>
                  <a:gd name="connsiteX520" fmla="*/ 756781 w 3028217"/>
                  <a:gd name="connsiteY520" fmla="*/ 316728 h 2962327"/>
                  <a:gd name="connsiteX521" fmla="*/ 780593 w 3028217"/>
                  <a:gd name="connsiteY521" fmla="*/ 315776 h 2962327"/>
                  <a:gd name="connsiteX522" fmla="*/ 797738 w 3028217"/>
                  <a:gd name="connsiteY522" fmla="*/ 314823 h 2962327"/>
                  <a:gd name="connsiteX523" fmla="*/ 831076 w 3028217"/>
                  <a:gd name="connsiteY523" fmla="*/ 316728 h 2962327"/>
                  <a:gd name="connsiteX524" fmla="*/ 841553 w 3028217"/>
                  <a:gd name="connsiteY524" fmla="*/ 277676 h 2962327"/>
                  <a:gd name="connsiteX525" fmla="*/ 852031 w 3028217"/>
                  <a:gd name="connsiteY525" fmla="*/ 259578 h 2962327"/>
                  <a:gd name="connsiteX526" fmla="*/ 867152 w 3028217"/>
                  <a:gd name="connsiteY526" fmla="*/ 248624 h 2962327"/>
                  <a:gd name="connsiteX527" fmla="*/ 876026 w 3028217"/>
                  <a:gd name="connsiteY527" fmla="*/ 238011 h 2962327"/>
                  <a:gd name="connsiteX528" fmla="*/ 858921 w 3028217"/>
                  <a:gd name="connsiteY528" fmla="*/ 241392 h 2962327"/>
                  <a:gd name="connsiteX529" fmla="*/ 821551 w 3028217"/>
                  <a:gd name="connsiteY529" fmla="*/ 210048 h 2962327"/>
                  <a:gd name="connsiteX530" fmla="*/ 857746 w 3028217"/>
                  <a:gd name="connsiteY530" fmla="*/ 190998 h 2962327"/>
                  <a:gd name="connsiteX531" fmla="*/ 873343 w 3028217"/>
                  <a:gd name="connsiteY531" fmla="*/ 184331 h 2962327"/>
                  <a:gd name="connsiteX532" fmla="*/ 798215 w 3028217"/>
                  <a:gd name="connsiteY532" fmla="*/ 181949 h 2962327"/>
                  <a:gd name="connsiteX533" fmla="*/ 805359 w 3028217"/>
                  <a:gd name="connsiteY533" fmla="*/ 187188 h 2962327"/>
                  <a:gd name="connsiteX534" fmla="*/ 795834 w 3028217"/>
                  <a:gd name="connsiteY534" fmla="*/ 196713 h 2962327"/>
                  <a:gd name="connsiteX535" fmla="*/ 788214 w 3028217"/>
                  <a:gd name="connsiteY535" fmla="*/ 182426 h 2962327"/>
                  <a:gd name="connsiteX536" fmla="*/ 798215 w 3028217"/>
                  <a:gd name="connsiteY536" fmla="*/ 181949 h 2962327"/>
                  <a:gd name="connsiteX537" fmla="*/ 938708 w 3028217"/>
                  <a:gd name="connsiteY537" fmla="*/ 121466 h 2962327"/>
                  <a:gd name="connsiteX538" fmla="*/ 952043 w 3028217"/>
                  <a:gd name="connsiteY538" fmla="*/ 141468 h 2962327"/>
                  <a:gd name="connsiteX539" fmla="*/ 951037 w 3028217"/>
                  <a:gd name="connsiteY539" fmla="*/ 142501 h 2962327"/>
                  <a:gd name="connsiteX540" fmla="*/ 953949 w 3028217"/>
                  <a:gd name="connsiteY540" fmla="*/ 140516 h 2962327"/>
                  <a:gd name="connsiteX541" fmla="*/ 952996 w 3028217"/>
                  <a:gd name="connsiteY541" fmla="*/ 148136 h 2962327"/>
                  <a:gd name="connsiteX542" fmla="*/ 952996 w 3028217"/>
                  <a:gd name="connsiteY542" fmla="*/ 169091 h 2962327"/>
                  <a:gd name="connsiteX543" fmla="*/ 944424 w 3028217"/>
                  <a:gd name="connsiteY543" fmla="*/ 159804 h 2962327"/>
                  <a:gd name="connsiteX544" fmla="*/ 933131 w 3028217"/>
                  <a:gd name="connsiteY544" fmla="*/ 154863 h 2962327"/>
                  <a:gd name="connsiteX545" fmla="*/ 931088 w 3028217"/>
                  <a:gd name="connsiteY545" fmla="*/ 155756 h 2962327"/>
                  <a:gd name="connsiteX546" fmla="*/ 930136 w 3028217"/>
                  <a:gd name="connsiteY546" fmla="*/ 155756 h 2962327"/>
                  <a:gd name="connsiteX547" fmla="*/ 918706 w 3028217"/>
                  <a:gd name="connsiteY547" fmla="*/ 144326 h 2962327"/>
                  <a:gd name="connsiteX548" fmla="*/ 931088 w 3028217"/>
                  <a:gd name="connsiteY548" fmla="*/ 122418 h 2962327"/>
                  <a:gd name="connsiteX549" fmla="*/ 938708 w 3028217"/>
                  <a:gd name="connsiteY549" fmla="*/ 121466 h 2962327"/>
                  <a:gd name="connsiteX550" fmla="*/ 925373 w 3028217"/>
                  <a:gd name="connsiteY550" fmla="*/ 107178 h 2962327"/>
                  <a:gd name="connsiteX551" fmla="*/ 938708 w 3028217"/>
                  <a:gd name="connsiteY551" fmla="*/ 121465 h 2962327"/>
                  <a:gd name="connsiteX552" fmla="*/ 935851 w 3028217"/>
                  <a:gd name="connsiteY552" fmla="*/ 121465 h 2962327"/>
                  <a:gd name="connsiteX553" fmla="*/ 932993 w 3028217"/>
                  <a:gd name="connsiteY553" fmla="*/ 121465 h 2962327"/>
                  <a:gd name="connsiteX554" fmla="*/ 901561 w 3028217"/>
                  <a:gd name="connsiteY554" fmla="*/ 123370 h 2962327"/>
                  <a:gd name="connsiteX555" fmla="*/ 925373 w 3028217"/>
                  <a:gd name="connsiteY555" fmla="*/ 107178 h 2962327"/>
                  <a:gd name="connsiteX556" fmla="*/ 1021576 w 3028217"/>
                  <a:gd name="connsiteY556" fmla="*/ 71936 h 2962327"/>
                  <a:gd name="connsiteX557" fmla="*/ 1031101 w 3028217"/>
                  <a:gd name="connsiteY557" fmla="*/ 97653 h 2962327"/>
                  <a:gd name="connsiteX558" fmla="*/ 1000621 w 3028217"/>
                  <a:gd name="connsiteY558" fmla="*/ 92891 h 2962327"/>
                  <a:gd name="connsiteX559" fmla="*/ 1007288 w 3028217"/>
                  <a:gd name="connsiteY559" fmla="*/ 79556 h 2962327"/>
                  <a:gd name="connsiteX560" fmla="*/ 1021576 w 3028217"/>
                  <a:gd name="connsiteY560" fmla="*/ 71936 h 2962327"/>
                  <a:gd name="connsiteX561" fmla="*/ 1113849 w 3028217"/>
                  <a:gd name="connsiteY561" fmla="*/ 40265 h 2962327"/>
                  <a:gd name="connsiteX562" fmla="*/ 1159689 w 3028217"/>
                  <a:gd name="connsiteY562" fmla="*/ 51933 h 2962327"/>
                  <a:gd name="connsiteX563" fmla="*/ 1151116 w 3028217"/>
                  <a:gd name="connsiteY563" fmla="*/ 84318 h 2962327"/>
                  <a:gd name="connsiteX564" fmla="*/ 1111111 w 3028217"/>
                  <a:gd name="connsiteY564" fmla="*/ 92891 h 2962327"/>
                  <a:gd name="connsiteX565" fmla="*/ 1070153 w 3028217"/>
                  <a:gd name="connsiteY565" fmla="*/ 58601 h 2962327"/>
                  <a:gd name="connsiteX566" fmla="*/ 1113849 w 3028217"/>
                  <a:gd name="connsiteY566" fmla="*/ 40265 h 2962327"/>
                  <a:gd name="connsiteX567" fmla="*/ 1400760 w 3028217"/>
                  <a:gd name="connsiteY567" fmla="*/ 96 h 2962327"/>
                  <a:gd name="connsiteX568" fmla="*/ 1476871 w 3028217"/>
                  <a:gd name="connsiteY568" fmla="*/ 5260 h 2962327"/>
                  <a:gd name="connsiteX569" fmla="*/ 1611174 w 3028217"/>
                  <a:gd name="connsiteY569" fmla="*/ 9070 h 2962327"/>
                  <a:gd name="connsiteX570" fmla="*/ 1619746 w 3028217"/>
                  <a:gd name="connsiteY570" fmla="*/ 17643 h 2962327"/>
                  <a:gd name="connsiteX571" fmla="*/ 1646416 w 3028217"/>
                  <a:gd name="connsiteY571" fmla="*/ 28120 h 2962327"/>
                  <a:gd name="connsiteX572" fmla="*/ 1667371 w 3028217"/>
                  <a:gd name="connsiteY572" fmla="*/ 31930 h 2962327"/>
                  <a:gd name="connsiteX573" fmla="*/ 1742261 w 3028217"/>
                  <a:gd name="connsiteY573" fmla="*/ 11690 h 2962327"/>
                  <a:gd name="connsiteX574" fmla="*/ 1820723 w 3028217"/>
                  <a:gd name="connsiteY574" fmla="*/ 30025 h 2962327"/>
                  <a:gd name="connsiteX575" fmla="*/ 1901686 w 3028217"/>
                  <a:gd name="connsiteY575" fmla="*/ 45265 h 2962327"/>
                  <a:gd name="connsiteX576" fmla="*/ 1894066 w 3028217"/>
                  <a:gd name="connsiteY576" fmla="*/ 69078 h 2962327"/>
                  <a:gd name="connsiteX577" fmla="*/ 1955978 w 3028217"/>
                  <a:gd name="connsiteY577" fmla="*/ 55743 h 2962327"/>
                  <a:gd name="connsiteX578" fmla="*/ 1954073 w 3028217"/>
                  <a:gd name="connsiteY578" fmla="*/ 71935 h 2962327"/>
                  <a:gd name="connsiteX579" fmla="*/ 1935976 w 3028217"/>
                  <a:gd name="connsiteY579" fmla="*/ 103368 h 2962327"/>
                  <a:gd name="connsiteX580" fmla="*/ 1949311 w 3028217"/>
                  <a:gd name="connsiteY580" fmla="*/ 161470 h 2962327"/>
                  <a:gd name="connsiteX581" fmla="*/ 1894066 w 3028217"/>
                  <a:gd name="connsiteY581" fmla="*/ 171948 h 2962327"/>
                  <a:gd name="connsiteX582" fmla="*/ 1913116 w 3028217"/>
                  <a:gd name="connsiteY582" fmla="*/ 183378 h 2962327"/>
                  <a:gd name="connsiteX583" fmla="*/ 1907401 w 3028217"/>
                  <a:gd name="connsiteY583" fmla="*/ 196713 h 2962327"/>
                  <a:gd name="connsiteX584" fmla="*/ 1873111 w 3028217"/>
                  <a:gd name="connsiteY584" fmla="*/ 245290 h 2962327"/>
                  <a:gd name="connsiteX585" fmla="*/ 1866443 w 3028217"/>
                  <a:gd name="connsiteY585" fmla="*/ 267198 h 2962327"/>
                  <a:gd name="connsiteX586" fmla="*/ 1851203 w 3028217"/>
                  <a:gd name="connsiteY586" fmla="*/ 270055 h 2962327"/>
                  <a:gd name="connsiteX587" fmla="*/ 1866443 w 3028217"/>
                  <a:gd name="connsiteY587" fmla="*/ 313870 h 2962327"/>
                  <a:gd name="connsiteX588" fmla="*/ 1843583 w 3028217"/>
                  <a:gd name="connsiteY588" fmla="*/ 319585 h 2962327"/>
                  <a:gd name="connsiteX589" fmla="*/ 1819771 w 3028217"/>
                  <a:gd name="connsiteY589" fmla="*/ 300535 h 2962327"/>
                  <a:gd name="connsiteX590" fmla="*/ 1788338 w 3028217"/>
                  <a:gd name="connsiteY590" fmla="*/ 313870 h 2962327"/>
                  <a:gd name="connsiteX591" fmla="*/ 1800721 w 3028217"/>
                  <a:gd name="connsiteY591" fmla="*/ 315775 h 2962327"/>
                  <a:gd name="connsiteX592" fmla="*/ 1823581 w 3028217"/>
                  <a:gd name="connsiteY592" fmla="*/ 314823 h 2962327"/>
                  <a:gd name="connsiteX593" fmla="*/ 1833106 w 3028217"/>
                  <a:gd name="connsiteY593" fmla="*/ 317680 h 2962327"/>
                  <a:gd name="connsiteX594" fmla="*/ 1838821 w 3028217"/>
                  <a:gd name="connsiteY594" fmla="*/ 334825 h 2962327"/>
                  <a:gd name="connsiteX595" fmla="*/ 1715948 w 3028217"/>
                  <a:gd name="connsiteY595" fmla="*/ 370068 h 2962327"/>
                  <a:gd name="connsiteX596" fmla="*/ 1691183 w 3028217"/>
                  <a:gd name="connsiteY596" fmla="*/ 379593 h 2962327"/>
                  <a:gd name="connsiteX597" fmla="*/ 1586408 w 3028217"/>
                  <a:gd name="connsiteY597" fmla="*/ 430075 h 2962327"/>
                  <a:gd name="connsiteX598" fmla="*/ 1542593 w 3028217"/>
                  <a:gd name="connsiteY598" fmla="*/ 468175 h 2962327"/>
                  <a:gd name="connsiteX599" fmla="*/ 1480681 w 3028217"/>
                  <a:gd name="connsiteY599" fmla="*/ 555805 h 2962327"/>
                  <a:gd name="connsiteX600" fmla="*/ 1462583 w 3028217"/>
                  <a:gd name="connsiteY600" fmla="*/ 562473 h 2962327"/>
                  <a:gd name="connsiteX601" fmla="*/ 1385431 w 3028217"/>
                  <a:gd name="connsiteY601" fmla="*/ 462460 h 2962327"/>
                  <a:gd name="connsiteX602" fmla="*/ 1379716 w 3028217"/>
                  <a:gd name="connsiteY602" fmla="*/ 398643 h 2962327"/>
                  <a:gd name="connsiteX603" fmla="*/ 1441628 w 3028217"/>
                  <a:gd name="connsiteY603" fmla="*/ 335778 h 2962327"/>
                  <a:gd name="connsiteX604" fmla="*/ 1449248 w 3028217"/>
                  <a:gd name="connsiteY604" fmla="*/ 321490 h 2962327"/>
                  <a:gd name="connsiteX605" fmla="*/ 1461631 w 3028217"/>
                  <a:gd name="connsiteY605" fmla="*/ 300535 h 2962327"/>
                  <a:gd name="connsiteX606" fmla="*/ 1412101 w 3028217"/>
                  <a:gd name="connsiteY606" fmla="*/ 280533 h 2962327"/>
                  <a:gd name="connsiteX607" fmla="*/ 1434961 w 3028217"/>
                  <a:gd name="connsiteY607" fmla="*/ 215763 h 2962327"/>
                  <a:gd name="connsiteX608" fmla="*/ 1371143 w 3028217"/>
                  <a:gd name="connsiteY608" fmla="*/ 160518 h 2962327"/>
                  <a:gd name="connsiteX609" fmla="*/ 1331138 w 3028217"/>
                  <a:gd name="connsiteY609" fmla="*/ 162423 h 2962327"/>
                  <a:gd name="connsiteX610" fmla="*/ 1303516 w 3028217"/>
                  <a:gd name="connsiteY610" fmla="*/ 150040 h 2962327"/>
                  <a:gd name="connsiteX611" fmla="*/ 1313993 w 3028217"/>
                  <a:gd name="connsiteY611" fmla="*/ 130038 h 2962327"/>
                  <a:gd name="connsiteX612" fmla="*/ 1313041 w 3028217"/>
                  <a:gd name="connsiteY612" fmla="*/ 121465 h 2962327"/>
                  <a:gd name="connsiteX613" fmla="*/ 1323518 w 3028217"/>
                  <a:gd name="connsiteY613" fmla="*/ 96700 h 2962327"/>
                  <a:gd name="connsiteX614" fmla="*/ 1387336 w 3028217"/>
                  <a:gd name="connsiteY614" fmla="*/ 88128 h 2962327"/>
                  <a:gd name="connsiteX615" fmla="*/ 1394003 w 3028217"/>
                  <a:gd name="connsiteY615" fmla="*/ 68125 h 2962327"/>
                  <a:gd name="connsiteX616" fmla="*/ 1445438 w 3028217"/>
                  <a:gd name="connsiteY616" fmla="*/ 41455 h 2962327"/>
                  <a:gd name="connsiteX617" fmla="*/ 1471104 w 3028217"/>
                  <a:gd name="connsiteY617" fmla="*/ 35589 h 2962327"/>
                  <a:gd name="connsiteX618" fmla="*/ 1469608 w 3028217"/>
                  <a:gd name="connsiteY618" fmla="*/ 35026 h 2962327"/>
                  <a:gd name="connsiteX619" fmla="*/ 1456869 w 3028217"/>
                  <a:gd name="connsiteY619" fmla="*/ 34788 h 2962327"/>
                  <a:gd name="connsiteX620" fmla="*/ 1365429 w 3028217"/>
                  <a:gd name="connsiteY620" fmla="*/ 60505 h 2962327"/>
                  <a:gd name="connsiteX621" fmla="*/ 1208266 w 3028217"/>
                  <a:gd name="connsiteY621" fmla="*/ 122418 h 2962327"/>
                  <a:gd name="connsiteX622" fmla="*/ 1175881 w 3028217"/>
                  <a:gd name="connsiteY622" fmla="*/ 122418 h 2962327"/>
                  <a:gd name="connsiteX623" fmla="*/ 1187311 w 3028217"/>
                  <a:gd name="connsiteY623" fmla="*/ 142420 h 2962327"/>
                  <a:gd name="connsiteX624" fmla="*/ 1180644 w 3028217"/>
                  <a:gd name="connsiteY624" fmla="*/ 149088 h 2962327"/>
                  <a:gd name="connsiteX625" fmla="*/ 1158647 w 3028217"/>
                  <a:gd name="connsiteY625" fmla="*/ 153642 h 2962327"/>
                  <a:gd name="connsiteX626" fmla="*/ 1143520 w 3028217"/>
                  <a:gd name="connsiteY626" fmla="*/ 152466 h 2962327"/>
                  <a:gd name="connsiteX627" fmla="*/ 1148259 w 3028217"/>
                  <a:gd name="connsiteY627" fmla="*/ 153731 h 2962327"/>
                  <a:gd name="connsiteX628" fmla="*/ 1152069 w 3028217"/>
                  <a:gd name="connsiteY628" fmla="*/ 175758 h 2962327"/>
                  <a:gd name="connsiteX629" fmla="*/ 1029196 w 3028217"/>
                  <a:gd name="connsiteY629" fmla="*/ 182425 h 2962327"/>
                  <a:gd name="connsiteX630" fmla="*/ 1006336 w 3028217"/>
                  <a:gd name="connsiteY630" fmla="*/ 148135 h 2962327"/>
                  <a:gd name="connsiteX631" fmla="*/ 995859 w 3028217"/>
                  <a:gd name="connsiteY631" fmla="*/ 134800 h 2962327"/>
                  <a:gd name="connsiteX632" fmla="*/ 987286 w 3028217"/>
                  <a:gd name="connsiteY632" fmla="*/ 114798 h 2962327"/>
                  <a:gd name="connsiteX633" fmla="*/ 1049199 w 3028217"/>
                  <a:gd name="connsiteY633" fmla="*/ 134800 h 2962327"/>
                  <a:gd name="connsiteX634" fmla="*/ 1064439 w 3028217"/>
                  <a:gd name="connsiteY634" fmla="*/ 149088 h 2962327"/>
                  <a:gd name="connsiteX635" fmla="*/ 1095871 w 3028217"/>
                  <a:gd name="connsiteY635" fmla="*/ 149326 h 2962327"/>
                  <a:gd name="connsiteX636" fmla="*/ 1106484 w 3028217"/>
                  <a:gd name="connsiteY636" fmla="*/ 148924 h 2962327"/>
                  <a:gd name="connsiteX637" fmla="*/ 1093014 w 3028217"/>
                  <a:gd name="connsiteY637" fmla="*/ 149088 h 2962327"/>
                  <a:gd name="connsiteX638" fmla="*/ 1062534 w 3028217"/>
                  <a:gd name="connsiteY638" fmla="*/ 131943 h 2962327"/>
                  <a:gd name="connsiteX639" fmla="*/ 1133971 w 3028217"/>
                  <a:gd name="connsiteY639" fmla="*/ 110988 h 2962327"/>
                  <a:gd name="connsiteX640" fmla="*/ 1158736 w 3028217"/>
                  <a:gd name="connsiteY640" fmla="*/ 88128 h 2962327"/>
                  <a:gd name="connsiteX641" fmla="*/ 1173024 w 3028217"/>
                  <a:gd name="connsiteY641" fmla="*/ 73840 h 2962327"/>
                  <a:gd name="connsiteX642" fmla="*/ 1214934 w 3028217"/>
                  <a:gd name="connsiteY642" fmla="*/ 54790 h 2962327"/>
                  <a:gd name="connsiteX643" fmla="*/ 1275894 w 3028217"/>
                  <a:gd name="connsiteY643" fmla="*/ 44313 h 2962327"/>
                  <a:gd name="connsiteX644" fmla="*/ 1211124 w 3028217"/>
                  <a:gd name="connsiteY644" fmla="*/ 51933 h 2962327"/>
                  <a:gd name="connsiteX645" fmla="*/ 1174929 w 3028217"/>
                  <a:gd name="connsiteY645" fmla="*/ 39550 h 2962327"/>
                  <a:gd name="connsiteX646" fmla="*/ 1174929 w 3028217"/>
                  <a:gd name="connsiteY646" fmla="*/ 26215 h 2962327"/>
                  <a:gd name="connsiteX647" fmla="*/ 1400760 w 3028217"/>
                  <a:gd name="connsiteY647" fmla="*/ 96 h 296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</a:cxnLst>
                <a:rect l="l" t="t" r="r" b="b"/>
                <a:pathLst>
                  <a:path w="3028217" h="2962327">
                    <a:moveTo>
                      <a:pt x="2863236" y="2049564"/>
                    </a:moveTo>
                    <a:cubicBezTo>
                      <a:pt x="2854902" y="2049564"/>
                      <a:pt x="2847996" y="2053612"/>
                      <a:pt x="2844662" y="2065518"/>
                    </a:cubicBezTo>
                    <a:cubicBezTo>
                      <a:pt x="2840852" y="2080758"/>
                      <a:pt x="2821802" y="2104571"/>
                      <a:pt x="2847519" y="2116953"/>
                    </a:cubicBezTo>
                    <a:cubicBezTo>
                      <a:pt x="2878000" y="2131241"/>
                      <a:pt x="2877047" y="2098856"/>
                      <a:pt x="2887525" y="2084568"/>
                    </a:cubicBezTo>
                    <a:cubicBezTo>
                      <a:pt x="2888477" y="2083616"/>
                      <a:pt x="2889430" y="2080758"/>
                      <a:pt x="2890382" y="2078853"/>
                    </a:cubicBezTo>
                    <a:cubicBezTo>
                      <a:pt x="2895144" y="2071233"/>
                      <a:pt x="2896097" y="2064566"/>
                      <a:pt x="2890382" y="2057898"/>
                    </a:cubicBezTo>
                    <a:cubicBezTo>
                      <a:pt x="2881334" y="2053612"/>
                      <a:pt x="2871571" y="2049564"/>
                      <a:pt x="2863236" y="2049564"/>
                    </a:cubicBezTo>
                    <a:close/>
                    <a:moveTo>
                      <a:pt x="2453184" y="1703568"/>
                    </a:moveTo>
                    <a:cubicBezTo>
                      <a:pt x="2446516" y="1700711"/>
                      <a:pt x="2442706" y="1708331"/>
                      <a:pt x="2444611" y="1714046"/>
                    </a:cubicBezTo>
                    <a:cubicBezTo>
                      <a:pt x="2448421" y="1725476"/>
                      <a:pt x="2452231" y="1738811"/>
                      <a:pt x="2467471" y="1740716"/>
                    </a:cubicBezTo>
                    <a:cubicBezTo>
                      <a:pt x="2475091" y="1741668"/>
                      <a:pt x="2480806" y="1736906"/>
                      <a:pt x="2482711" y="1728333"/>
                    </a:cubicBezTo>
                    <a:cubicBezTo>
                      <a:pt x="2473186" y="1720713"/>
                      <a:pt x="2463661" y="1710236"/>
                      <a:pt x="2453184" y="1703568"/>
                    </a:cubicBezTo>
                    <a:close/>
                    <a:moveTo>
                      <a:pt x="802501" y="1583553"/>
                    </a:moveTo>
                    <a:cubicBezTo>
                      <a:pt x="805359" y="1585458"/>
                      <a:pt x="811074" y="1586410"/>
                      <a:pt x="812026" y="1589268"/>
                    </a:cubicBezTo>
                    <a:cubicBezTo>
                      <a:pt x="814884" y="1596888"/>
                      <a:pt x="807264" y="1597840"/>
                      <a:pt x="802501" y="1599745"/>
                    </a:cubicBezTo>
                    <a:cubicBezTo>
                      <a:pt x="797739" y="1601650"/>
                      <a:pt x="792976" y="1598793"/>
                      <a:pt x="792024" y="1594030"/>
                    </a:cubicBezTo>
                    <a:cubicBezTo>
                      <a:pt x="788214" y="1586410"/>
                      <a:pt x="794881" y="1585458"/>
                      <a:pt x="802501" y="1583553"/>
                    </a:cubicBezTo>
                    <a:close/>
                    <a:moveTo>
                      <a:pt x="573901" y="1577838"/>
                    </a:moveTo>
                    <a:cubicBezTo>
                      <a:pt x="581521" y="1579743"/>
                      <a:pt x="588189" y="1582600"/>
                      <a:pt x="592951" y="1589268"/>
                    </a:cubicBezTo>
                    <a:cubicBezTo>
                      <a:pt x="592951" y="1594982"/>
                      <a:pt x="589141" y="1596888"/>
                      <a:pt x="584379" y="1596888"/>
                    </a:cubicBezTo>
                    <a:cubicBezTo>
                      <a:pt x="575806" y="1597840"/>
                      <a:pt x="568186" y="1595935"/>
                      <a:pt x="565329" y="1587363"/>
                    </a:cubicBezTo>
                    <a:cubicBezTo>
                      <a:pt x="562471" y="1580695"/>
                      <a:pt x="568186" y="1576885"/>
                      <a:pt x="573901" y="1577838"/>
                    </a:cubicBezTo>
                    <a:close/>
                    <a:moveTo>
                      <a:pt x="698678" y="1550216"/>
                    </a:moveTo>
                    <a:cubicBezTo>
                      <a:pt x="729158" y="1545453"/>
                      <a:pt x="746303" y="1560693"/>
                      <a:pt x="763448" y="1592126"/>
                    </a:cubicBezTo>
                    <a:cubicBezTo>
                      <a:pt x="731063" y="1576886"/>
                      <a:pt x="706298" y="1611176"/>
                      <a:pt x="678676" y="1592126"/>
                    </a:cubicBezTo>
                    <a:cubicBezTo>
                      <a:pt x="675818" y="1573076"/>
                      <a:pt x="667246" y="1551168"/>
                      <a:pt x="698678" y="1550216"/>
                    </a:cubicBezTo>
                    <a:close/>
                    <a:moveTo>
                      <a:pt x="492939" y="1460681"/>
                    </a:moveTo>
                    <a:cubicBezTo>
                      <a:pt x="518656" y="1456871"/>
                      <a:pt x="541516" y="1464491"/>
                      <a:pt x="562471" y="1479731"/>
                    </a:cubicBezTo>
                    <a:cubicBezTo>
                      <a:pt x="590094" y="1499733"/>
                      <a:pt x="618669" y="1515926"/>
                      <a:pt x="646291" y="1537833"/>
                    </a:cubicBezTo>
                    <a:cubicBezTo>
                      <a:pt x="620574" y="1545453"/>
                      <a:pt x="593904" y="1560693"/>
                      <a:pt x="577711" y="1525451"/>
                    </a:cubicBezTo>
                    <a:cubicBezTo>
                      <a:pt x="567234" y="1503543"/>
                      <a:pt x="541516" y="1503543"/>
                      <a:pt x="527229" y="1487351"/>
                    </a:cubicBezTo>
                    <a:lnTo>
                      <a:pt x="525032" y="1486533"/>
                    </a:lnTo>
                    <a:lnTo>
                      <a:pt x="527229" y="1488303"/>
                    </a:lnTo>
                    <a:cubicBezTo>
                      <a:pt x="502464" y="1486398"/>
                      <a:pt x="475794" y="1465443"/>
                      <a:pt x="451029" y="1494971"/>
                    </a:cubicBezTo>
                    <a:cubicBezTo>
                      <a:pt x="453886" y="1467348"/>
                      <a:pt x="471984" y="1461633"/>
                      <a:pt x="492939" y="1460681"/>
                    </a:cubicBezTo>
                    <a:close/>
                    <a:moveTo>
                      <a:pt x="592475" y="1413889"/>
                    </a:moveTo>
                    <a:cubicBezTo>
                      <a:pt x="594380" y="1414008"/>
                      <a:pt x="596285" y="1414485"/>
                      <a:pt x="596761" y="1414961"/>
                    </a:cubicBezTo>
                    <a:cubicBezTo>
                      <a:pt x="605334" y="1423533"/>
                      <a:pt x="603428" y="1433058"/>
                      <a:pt x="595809" y="1447346"/>
                    </a:cubicBezTo>
                    <a:cubicBezTo>
                      <a:pt x="589141" y="1434011"/>
                      <a:pt x="579616" y="1426391"/>
                      <a:pt x="588189" y="1414961"/>
                    </a:cubicBezTo>
                    <a:cubicBezTo>
                      <a:pt x="588665" y="1414009"/>
                      <a:pt x="590570" y="1413770"/>
                      <a:pt x="592475" y="1413889"/>
                    </a:cubicBezTo>
                    <a:close/>
                    <a:moveTo>
                      <a:pt x="2633206" y="1174931"/>
                    </a:moveTo>
                    <a:cubicBezTo>
                      <a:pt x="2646541" y="1176836"/>
                      <a:pt x="2659876" y="1178741"/>
                      <a:pt x="2673211" y="1180646"/>
                    </a:cubicBezTo>
                    <a:cubicBezTo>
                      <a:pt x="2657018" y="1197791"/>
                      <a:pt x="2645588" y="1186361"/>
                      <a:pt x="2633206" y="1174931"/>
                    </a:cubicBezTo>
                    <a:close/>
                    <a:moveTo>
                      <a:pt x="2477948" y="1095873"/>
                    </a:moveTo>
                    <a:cubicBezTo>
                      <a:pt x="2477948" y="1101588"/>
                      <a:pt x="2478901" y="1106350"/>
                      <a:pt x="2484616" y="1110160"/>
                    </a:cubicBezTo>
                    <a:cubicBezTo>
                      <a:pt x="2478901" y="1119685"/>
                      <a:pt x="2464613" y="1121590"/>
                      <a:pt x="2464613" y="1135878"/>
                    </a:cubicBezTo>
                    <a:cubicBezTo>
                      <a:pt x="2464613" y="1153023"/>
                      <a:pt x="2454136" y="1151118"/>
                      <a:pt x="2444611" y="1144450"/>
                    </a:cubicBezTo>
                    <a:cubicBezTo>
                      <a:pt x="2434133" y="1136830"/>
                      <a:pt x="2413178" y="1133020"/>
                      <a:pt x="2415083" y="1119685"/>
                    </a:cubicBezTo>
                    <a:cubicBezTo>
                      <a:pt x="2417941" y="1101588"/>
                      <a:pt x="2436038" y="1116828"/>
                      <a:pt x="2446516" y="1114923"/>
                    </a:cubicBezTo>
                    <a:cubicBezTo>
                      <a:pt x="2458898" y="1112065"/>
                      <a:pt x="2470329" y="1106350"/>
                      <a:pt x="2477948" y="1095873"/>
                    </a:cubicBezTo>
                    <a:close/>
                    <a:moveTo>
                      <a:pt x="2344599" y="1039676"/>
                    </a:moveTo>
                    <a:cubicBezTo>
                      <a:pt x="2358886" y="1039676"/>
                      <a:pt x="2352219" y="1056821"/>
                      <a:pt x="2355076" y="1066346"/>
                    </a:cubicBezTo>
                    <a:cubicBezTo>
                      <a:pt x="2354124" y="1077776"/>
                      <a:pt x="2356981" y="1093016"/>
                      <a:pt x="2341741" y="1092063"/>
                    </a:cubicBezTo>
                    <a:cubicBezTo>
                      <a:pt x="2328406" y="1091111"/>
                      <a:pt x="2329359" y="1075871"/>
                      <a:pt x="2328406" y="1065393"/>
                    </a:cubicBezTo>
                    <a:cubicBezTo>
                      <a:pt x="2327454" y="1053011"/>
                      <a:pt x="2331264" y="1039676"/>
                      <a:pt x="2344599" y="1039676"/>
                    </a:cubicBezTo>
                    <a:close/>
                    <a:moveTo>
                      <a:pt x="699631" y="966334"/>
                    </a:moveTo>
                    <a:cubicBezTo>
                      <a:pt x="671056" y="960619"/>
                      <a:pt x="648196" y="971096"/>
                      <a:pt x="616764" y="992051"/>
                    </a:cubicBezTo>
                    <a:cubicBezTo>
                      <a:pt x="652959" y="990146"/>
                      <a:pt x="677724" y="983478"/>
                      <a:pt x="699631" y="966334"/>
                    </a:cubicBezTo>
                    <a:close/>
                    <a:moveTo>
                      <a:pt x="2786559" y="938711"/>
                    </a:moveTo>
                    <a:cubicBezTo>
                      <a:pt x="2796084" y="944426"/>
                      <a:pt x="2804656" y="939663"/>
                      <a:pt x="2814181" y="938711"/>
                    </a:cubicBezTo>
                    <a:cubicBezTo>
                      <a:pt x="2814181" y="940616"/>
                      <a:pt x="2814181" y="943473"/>
                      <a:pt x="2814181" y="945378"/>
                    </a:cubicBezTo>
                    <a:cubicBezTo>
                      <a:pt x="2803704" y="949188"/>
                      <a:pt x="2791321" y="959666"/>
                      <a:pt x="2786559" y="938711"/>
                    </a:cubicBezTo>
                    <a:close/>
                    <a:moveTo>
                      <a:pt x="737731" y="935019"/>
                    </a:moveTo>
                    <a:cubicBezTo>
                      <a:pt x="726540" y="936091"/>
                      <a:pt x="714872" y="940139"/>
                      <a:pt x="702489" y="951093"/>
                    </a:cubicBezTo>
                    <a:cubicBezTo>
                      <a:pt x="731064" y="951093"/>
                      <a:pt x="753924" y="958713"/>
                      <a:pt x="770116" y="936805"/>
                    </a:cubicBezTo>
                    <a:cubicBezTo>
                      <a:pt x="759639" y="935853"/>
                      <a:pt x="748923" y="933948"/>
                      <a:pt x="737731" y="935019"/>
                    </a:cubicBezTo>
                    <a:close/>
                    <a:moveTo>
                      <a:pt x="619383" y="880251"/>
                    </a:moveTo>
                    <a:cubicBezTo>
                      <a:pt x="616526" y="879417"/>
                      <a:pt x="612477" y="880608"/>
                      <a:pt x="608191" y="882513"/>
                    </a:cubicBezTo>
                    <a:cubicBezTo>
                      <a:pt x="589141" y="887276"/>
                      <a:pt x="539611" y="951093"/>
                      <a:pt x="541516" y="968238"/>
                    </a:cubicBezTo>
                    <a:cubicBezTo>
                      <a:pt x="543421" y="979668"/>
                      <a:pt x="550089" y="980621"/>
                      <a:pt x="558661" y="975858"/>
                    </a:cubicBezTo>
                    <a:cubicBezTo>
                      <a:pt x="569139" y="970143"/>
                      <a:pt x="576759" y="960618"/>
                      <a:pt x="578664" y="949188"/>
                    </a:cubicBezTo>
                    <a:cubicBezTo>
                      <a:pt x="582474" y="920613"/>
                      <a:pt x="601524" y="904421"/>
                      <a:pt x="623431" y="890133"/>
                    </a:cubicBezTo>
                    <a:cubicBezTo>
                      <a:pt x="623907" y="883942"/>
                      <a:pt x="622241" y="881084"/>
                      <a:pt x="619383" y="880251"/>
                    </a:cubicBezTo>
                    <a:close/>
                    <a:moveTo>
                      <a:pt x="659626" y="872036"/>
                    </a:moveTo>
                    <a:cubicBezTo>
                      <a:pt x="653911" y="870131"/>
                      <a:pt x="645339" y="876798"/>
                      <a:pt x="647244" y="879656"/>
                    </a:cubicBezTo>
                    <a:cubicBezTo>
                      <a:pt x="657721" y="901563"/>
                      <a:pt x="632956" y="928233"/>
                      <a:pt x="657721" y="950141"/>
                    </a:cubicBezTo>
                    <a:cubicBezTo>
                      <a:pt x="667246" y="936806"/>
                      <a:pt x="676771" y="926328"/>
                      <a:pt x="683439" y="913946"/>
                    </a:cubicBezTo>
                    <a:cubicBezTo>
                      <a:pt x="691059" y="897753"/>
                      <a:pt x="704394" y="924423"/>
                      <a:pt x="711061" y="910136"/>
                    </a:cubicBezTo>
                    <a:cubicBezTo>
                      <a:pt x="713919" y="903468"/>
                      <a:pt x="713919" y="896801"/>
                      <a:pt x="709156" y="891086"/>
                    </a:cubicBezTo>
                    <a:cubicBezTo>
                      <a:pt x="696774" y="875846"/>
                      <a:pt x="676771" y="876798"/>
                      <a:pt x="659626" y="872036"/>
                    </a:cubicBezTo>
                    <a:close/>
                    <a:moveTo>
                      <a:pt x="620410" y="803828"/>
                    </a:moveTo>
                    <a:cubicBezTo>
                      <a:pt x="614918" y="803575"/>
                      <a:pt x="609144" y="804646"/>
                      <a:pt x="603429" y="807266"/>
                    </a:cubicBezTo>
                    <a:cubicBezTo>
                      <a:pt x="579616" y="817743"/>
                      <a:pt x="555804" y="830126"/>
                      <a:pt x="532944" y="841556"/>
                    </a:cubicBezTo>
                    <a:cubicBezTo>
                      <a:pt x="530086" y="850128"/>
                      <a:pt x="536754" y="852033"/>
                      <a:pt x="541516" y="855843"/>
                    </a:cubicBezTo>
                    <a:cubicBezTo>
                      <a:pt x="561519" y="852986"/>
                      <a:pt x="579616" y="838698"/>
                      <a:pt x="602476" y="859653"/>
                    </a:cubicBezTo>
                    <a:cubicBezTo>
                      <a:pt x="617716" y="874893"/>
                      <a:pt x="654864" y="853938"/>
                      <a:pt x="652959" y="835841"/>
                    </a:cubicBezTo>
                    <a:cubicBezTo>
                      <a:pt x="650815" y="817267"/>
                      <a:pt x="636885" y="804587"/>
                      <a:pt x="620410" y="803828"/>
                    </a:cubicBezTo>
                    <a:close/>
                    <a:moveTo>
                      <a:pt x="2051228" y="690108"/>
                    </a:moveTo>
                    <a:cubicBezTo>
                      <a:pt x="2066468" y="695823"/>
                      <a:pt x="2079803" y="697728"/>
                      <a:pt x="2074088" y="722493"/>
                    </a:cubicBezTo>
                    <a:cubicBezTo>
                      <a:pt x="2066468" y="753925"/>
                      <a:pt x="2053133" y="773928"/>
                      <a:pt x="2021701" y="782500"/>
                    </a:cubicBezTo>
                    <a:cubicBezTo>
                      <a:pt x="2009318" y="785358"/>
                      <a:pt x="1997888" y="785358"/>
                      <a:pt x="2000746" y="772023"/>
                    </a:cubicBezTo>
                    <a:cubicBezTo>
                      <a:pt x="2006461" y="745353"/>
                      <a:pt x="2008366" y="714873"/>
                      <a:pt x="2036941" y="698680"/>
                    </a:cubicBezTo>
                    <a:cubicBezTo>
                      <a:pt x="2040751" y="694870"/>
                      <a:pt x="2045513" y="692965"/>
                      <a:pt x="2051228" y="690108"/>
                    </a:cubicBezTo>
                    <a:close/>
                    <a:moveTo>
                      <a:pt x="2111236" y="608669"/>
                    </a:moveTo>
                    <a:cubicBezTo>
                      <a:pt x="2115046" y="609621"/>
                      <a:pt x="2116951" y="613431"/>
                      <a:pt x="2113141" y="623433"/>
                    </a:cubicBezTo>
                    <a:cubicBezTo>
                      <a:pt x="2113141" y="624385"/>
                      <a:pt x="2112189" y="625338"/>
                      <a:pt x="2111236" y="626290"/>
                    </a:cubicBezTo>
                    <a:cubicBezTo>
                      <a:pt x="2147431" y="643435"/>
                      <a:pt x="2126476" y="692013"/>
                      <a:pt x="2159814" y="711063"/>
                    </a:cubicBezTo>
                    <a:cubicBezTo>
                      <a:pt x="2178864" y="721540"/>
                      <a:pt x="2174101" y="752020"/>
                      <a:pt x="2199819" y="758688"/>
                    </a:cubicBezTo>
                    <a:cubicBezTo>
                      <a:pt x="2206486" y="760593"/>
                      <a:pt x="2189341" y="798693"/>
                      <a:pt x="2176959" y="800598"/>
                    </a:cubicBezTo>
                    <a:cubicBezTo>
                      <a:pt x="2149336" y="805360"/>
                      <a:pt x="2120761" y="810123"/>
                      <a:pt x="2092186" y="814885"/>
                    </a:cubicBezTo>
                    <a:cubicBezTo>
                      <a:pt x="2089329" y="799645"/>
                      <a:pt x="2128381" y="789168"/>
                      <a:pt x="2092186" y="777738"/>
                    </a:cubicBezTo>
                    <a:cubicBezTo>
                      <a:pt x="2098854" y="765355"/>
                      <a:pt x="2098854" y="749163"/>
                      <a:pt x="2111236" y="740590"/>
                    </a:cubicBezTo>
                    <a:cubicBezTo>
                      <a:pt x="2127429" y="729160"/>
                      <a:pt x="2118856" y="712015"/>
                      <a:pt x="2110284" y="710110"/>
                    </a:cubicBezTo>
                    <a:cubicBezTo>
                      <a:pt x="2086471" y="705348"/>
                      <a:pt x="2087424" y="682488"/>
                      <a:pt x="2076946" y="669153"/>
                    </a:cubicBezTo>
                    <a:cubicBezTo>
                      <a:pt x="2062659" y="651055"/>
                      <a:pt x="2076946" y="617718"/>
                      <a:pt x="2097901" y="611050"/>
                    </a:cubicBezTo>
                    <a:cubicBezTo>
                      <a:pt x="2101711" y="609621"/>
                      <a:pt x="2107426" y="607716"/>
                      <a:pt x="2111236" y="608669"/>
                    </a:cubicBezTo>
                    <a:close/>
                    <a:moveTo>
                      <a:pt x="927279" y="479605"/>
                    </a:moveTo>
                    <a:cubicBezTo>
                      <a:pt x="932041" y="477700"/>
                      <a:pt x="935851" y="480558"/>
                      <a:pt x="933946" y="486273"/>
                    </a:cubicBezTo>
                    <a:cubicBezTo>
                      <a:pt x="932041" y="490083"/>
                      <a:pt x="929184" y="492941"/>
                      <a:pt x="929184" y="493893"/>
                    </a:cubicBezTo>
                    <a:cubicBezTo>
                      <a:pt x="919659" y="493893"/>
                      <a:pt x="917754" y="491035"/>
                      <a:pt x="919659" y="488178"/>
                    </a:cubicBezTo>
                    <a:cubicBezTo>
                      <a:pt x="921564" y="484368"/>
                      <a:pt x="924421" y="480558"/>
                      <a:pt x="927279" y="479605"/>
                    </a:cubicBezTo>
                    <a:close/>
                    <a:moveTo>
                      <a:pt x="1938089" y="417931"/>
                    </a:moveTo>
                    <a:cubicBezTo>
                      <a:pt x="1948537" y="420431"/>
                      <a:pt x="1955503" y="431504"/>
                      <a:pt x="1959789" y="441505"/>
                    </a:cubicBezTo>
                    <a:cubicBezTo>
                      <a:pt x="1967409" y="457698"/>
                      <a:pt x="1952169" y="461508"/>
                      <a:pt x="1940739" y="466270"/>
                    </a:cubicBezTo>
                    <a:cubicBezTo>
                      <a:pt x="1909306" y="478653"/>
                      <a:pt x="1880731" y="501513"/>
                      <a:pt x="1842631" y="480558"/>
                    </a:cubicBezTo>
                    <a:cubicBezTo>
                      <a:pt x="1829296" y="472938"/>
                      <a:pt x="1832154" y="467223"/>
                      <a:pt x="1832154" y="458650"/>
                    </a:cubicBezTo>
                    <a:cubicBezTo>
                      <a:pt x="1828344" y="450078"/>
                      <a:pt x="1835964" y="442458"/>
                      <a:pt x="1833106" y="431980"/>
                    </a:cubicBezTo>
                    <a:cubicBezTo>
                      <a:pt x="1828344" y="420550"/>
                      <a:pt x="1835011" y="416740"/>
                      <a:pt x="1845489" y="423408"/>
                    </a:cubicBezTo>
                    <a:cubicBezTo>
                      <a:pt x="1847394" y="430075"/>
                      <a:pt x="1849299" y="439600"/>
                      <a:pt x="1857871" y="432933"/>
                    </a:cubicBezTo>
                    <a:cubicBezTo>
                      <a:pt x="1878826" y="418645"/>
                      <a:pt x="1903591" y="426265"/>
                      <a:pt x="1926451" y="418645"/>
                    </a:cubicBezTo>
                    <a:cubicBezTo>
                      <a:pt x="1930737" y="417216"/>
                      <a:pt x="1934607" y="417097"/>
                      <a:pt x="1938089" y="417931"/>
                    </a:cubicBezTo>
                    <a:close/>
                    <a:moveTo>
                      <a:pt x="904419" y="389118"/>
                    </a:moveTo>
                    <a:cubicBezTo>
                      <a:pt x="915849" y="404358"/>
                      <a:pt x="928231" y="418646"/>
                      <a:pt x="938709" y="433886"/>
                    </a:cubicBezTo>
                    <a:cubicBezTo>
                      <a:pt x="940614" y="436743"/>
                      <a:pt x="940614" y="441505"/>
                      <a:pt x="942519" y="446268"/>
                    </a:cubicBezTo>
                    <a:cubicBezTo>
                      <a:pt x="938709" y="447221"/>
                      <a:pt x="932041" y="450078"/>
                      <a:pt x="931089" y="449125"/>
                    </a:cubicBezTo>
                    <a:cubicBezTo>
                      <a:pt x="912991" y="426266"/>
                      <a:pt x="896799" y="440553"/>
                      <a:pt x="878701" y="449125"/>
                    </a:cubicBezTo>
                    <a:cubicBezTo>
                      <a:pt x="871081" y="452936"/>
                      <a:pt x="863461" y="446268"/>
                      <a:pt x="856794" y="443411"/>
                    </a:cubicBezTo>
                    <a:cubicBezTo>
                      <a:pt x="835839" y="424361"/>
                      <a:pt x="864414" y="422455"/>
                      <a:pt x="867271" y="412930"/>
                    </a:cubicBezTo>
                    <a:cubicBezTo>
                      <a:pt x="878701" y="402453"/>
                      <a:pt x="887274" y="388166"/>
                      <a:pt x="904419" y="389118"/>
                    </a:cubicBezTo>
                    <a:close/>
                    <a:moveTo>
                      <a:pt x="1062534" y="340541"/>
                    </a:moveTo>
                    <a:cubicBezTo>
                      <a:pt x="1073011" y="340541"/>
                      <a:pt x="1082536" y="340541"/>
                      <a:pt x="1083489" y="353876"/>
                    </a:cubicBezTo>
                    <a:cubicBezTo>
                      <a:pt x="1073964" y="356733"/>
                      <a:pt x="1066344" y="373878"/>
                      <a:pt x="1053961" y="360543"/>
                    </a:cubicBezTo>
                    <a:cubicBezTo>
                      <a:pt x="1045389" y="351018"/>
                      <a:pt x="1054914" y="345303"/>
                      <a:pt x="1062534" y="340541"/>
                    </a:cubicBezTo>
                    <a:close/>
                    <a:moveTo>
                      <a:pt x="2471113" y="336025"/>
                    </a:moveTo>
                    <a:cubicBezTo>
                      <a:pt x="2489315" y="339763"/>
                      <a:pt x="2505689" y="355066"/>
                      <a:pt x="2521763" y="370068"/>
                    </a:cubicBezTo>
                    <a:cubicBezTo>
                      <a:pt x="2652256" y="491988"/>
                      <a:pt x="2764651" y="627243"/>
                      <a:pt x="2848471" y="785358"/>
                    </a:cubicBezTo>
                    <a:cubicBezTo>
                      <a:pt x="2875141" y="835841"/>
                      <a:pt x="2898953" y="887276"/>
                      <a:pt x="2920861" y="940616"/>
                    </a:cubicBezTo>
                    <a:cubicBezTo>
                      <a:pt x="2925623" y="952046"/>
                      <a:pt x="2938006" y="963476"/>
                      <a:pt x="2926576" y="977763"/>
                    </a:cubicBezTo>
                    <a:cubicBezTo>
                      <a:pt x="2893238" y="978716"/>
                      <a:pt x="2872283" y="955856"/>
                      <a:pt x="2847518" y="938711"/>
                    </a:cubicBezTo>
                    <a:cubicBezTo>
                      <a:pt x="2844661" y="919661"/>
                      <a:pt x="2858948" y="906326"/>
                      <a:pt x="2864663" y="890133"/>
                    </a:cubicBezTo>
                    <a:cubicBezTo>
                      <a:pt x="2846566" y="892991"/>
                      <a:pt x="2829421" y="903468"/>
                      <a:pt x="2810371" y="908231"/>
                    </a:cubicBezTo>
                    <a:cubicBezTo>
                      <a:pt x="2792273" y="911088"/>
                      <a:pt x="2774176" y="912041"/>
                      <a:pt x="2757031" y="904421"/>
                    </a:cubicBezTo>
                    <a:cubicBezTo>
                      <a:pt x="2741791" y="897753"/>
                      <a:pt x="2733218" y="902516"/>
                      <a:pt x="2728456" y="916803"/>
                    </a:cubicBezTo>
                    <a:cubicBezTo>
                      <a:pt x="2724646" y="935853"/>
                      <a:pt x="2713216" y="952998"/>
                      <a:pt x="2707501" y="971096"/>
                    </a:cubicBezTo>
                    <a:cubicBezTo>
                      <a:pt x="2702738" y="984431"/>
                      <a:pt x="2699881" y="997766"/>
                      <a:pt x="2706548" y="1011101"/>
                    </a:cubicBezTo>
                    <a:cubicBezTo>
                      <a:pt x="2712263" y="1021578"/>
                      <a:pt x="2722741" y="1031103"/>
                      <a:pt x="2712263" y="1044438"/>
                    </a:cubicBezTo>
                    <a:cubicBezTo>
                      <a:pt x="2722979" y="1032294"/>
                      <a:pt x="2735302" y="1023900"/>
                      <a:pt x="2750438" y="1026892"/>
                    </a:cubicBezTo>
                    <a:lnTo>
                      <a:pt x="2757317" y="1029909"/>
                    </a:lnTo>
                    <a:lnTo>
                      <a:pt x="2760842" y="1028246"/>
                    </a:lnTo>
                    <a:cubicBezTo>
                      <a:pt x="2768462" y="1021578"/>
                      <a:pt x="2775130" y="1013006"/>
                      <a:pt x="2785607" y="1010148"/>
                    </a:cubicBezTo>
                    <a:cubicBezTo>
                      <a:pt x="2791798" y="1008243"/>
                      <a:pt x="2798228" y="1006814"/>
                      <a:pt x="2804538" y="1006457"/>
                    </a:cubicBezTo>
                    <a:cubicBezTo>
                      <a:pt x="2810848" y="1006100"/>
                      <a:pt x="2817040" y="1006814"/>
                      <a:pt x="2822755" y="1009196"/>
                    </a:cubicBezTo>
                    <a:cubicBezTo>
                      <a:pt x="2859902" y="1023483"/>
                      <a:pt x="2898955" y="1027293"/>
                      <a:pt x="2938959" y="1031103"/>
                    </a:cubicBezTo>
                    <a:cubicBezTo>
                      <a:pt x="2955152" y="1033008"/>
                      <a:pt x="2957057" y="1047296"/>
                      <a:pt x="2959915" y="1058726"/>
                    </a:cubicBezTo>
                    <a:cubicBezTo>
                      <a:pt x="2990394" y="1159691"/>
                      <a:pt x="3010397" y="1262561"/>
                      <a:pt x="3021827" y="1368288"/>
                    </a:cubicBezTo>
                    <a:cubicBezTo>
                      <a:pt x="3029447" y="1433058"/>
                      <a:pt x="3025637" y="1497828"/>
                      <a:pt x="3027542" y="1562598"/>
                    </a:cubicBezTo>
                    <a:cubicBezTo>
                      <a:pt x="3027542" y="1573076"/>
                      <a:pt x="3031352" y="1585458"/>
                      <a:pt x="3020874" y="1594983"/>
                    </a:cubicBezTo>
                    <a:cubicBezTo>
                      <a:pt x="2992299" y="1573076"/>
                      <a:pt x="2963724" y="1551168"/>
                      <a:pt x="2958009" y="1512116"/>
                    </a:cubicBezTo>
                    <a:cubicBezTo>
                      <a:pt x="2954199" y="1483541"/>
                      <a:pt x="2933244" y="1467348"/>
                      <a:pt x="2918005" y="1446393"/>
                    </a:cubicBezTo>
                    <a:cubicBezTo>
                      <a:pt x="2898955" y="1421628"/>
                      <a:pt x="2888477" y="1390196"/>
                      <a:pt x="2860855" y="1371146"/>
                    </a:cubicBezTo>
                    <a:cubicBezTo>
                      <a:pt x="2846567" y="1368288"/>
                      <a:pt x="2836089" y="1359716"/>
                      <a:pt x="2831327" y="1343523"/>
                    </a:cubicBezTo>
                    <a:cubicBezTo>
                      <a:pt x="2835137" y="1360668"/>
                      <a:pt x="2849424" y="1368288"/>
                      <a:pt x="2856092" y="1380671"/>
                    </a:cubicBezTo>
                    <a:cubicBezTo>
                      <a:pt x="2882762" y="1424486"/>
                      <a:pt x="2896097" y="1474968"/>
                      <a:pt x="2930387" y="1514021"/>
                    </a:cubicBezTo>
                    <a:cubicBezTo>
                      <a:pt x="2938007" y="1522593"/>
                      <a:pt x="2938959" y="1534976"/>
                      <a:pt x="2939912" y="1546406"/>
                    </a:cubicBezTo>
                    <a:cubicBezTo>
                      <a:pt x="2941817" y="1566408"/>
                      <a:pt x="2950390" y="1582601"/>
                      <a:pt x="2962772" y="1597841"/>
                    </a:cubicBezTo>
                    <a:cubicBezTo>
                      <a:pt x="2983727" y="1622606"/>
                      <a:pt x="2993252" y="1652133"/>
                      <a:pt x="2999919" y="1683566"/>
                    </a:cubicBezTo>
                    <a:cubicBezTo>
                      <a:pt x="3023732" y="1698806"/>
                      <a:pt x="3015159" y="1721666"/>
                      <a:pt x="3012302" y="1740716"/>
                    </a:cubicBezTo>
                    <a:cubicBezTo>
                      <a:pt x="2988490" y="1885496"/>
                      <a:pt x="2951342" y="2026466"/>
                      <a:pt x="2886572" y="2158864"/>
                    </a:cubicBezTo>
                    <a:cubicBezTo>
                      <a:pt x="2872284" y="2188391"/>
                      <a:pt x="2858949" y="2218871"/>
                      <a:pt x="2841805" y="2246493"/>
                    </a:cubicBezTo>
                    <a:cubicBezTo>
                      <a:pt x="2837042" y="2255066"/>
                      <a:pt x="2835137" y="2266496"/>
                      <a:pt x="2821802" y="2266496"/>
                    </a:cubicBezTo>
                    <a:cubicBezTo>
                      <a:pt x="2812277" y="2260781"/>
                      <a:pt x="2812277" y="2249351"/>
                      <a:pt x="2808467" y="2240778"/>
                    </a:cubicBezTo>
                    <a:cubicBezTo>
                      <a:pt x="2794180" y="2222681"/>
                      <a:pt x="2796084" y="2198868"/>
                      <a:pt x="2785607" y="2172198"/>
                    </a:cubicBezTo>
                    <a:cubicBezTo>
                      <a:pt x="2795132" y="2196011"/>
                      <a:pt x="2791322" y="2217918"/>
                      <a:pt x="2805609" y="2234111"/>
                    </a:cubicBezTo>
                    <a:cubicBezTo>
                      <a:pt x="2812277" y="2246493"/>
                      <a:pt x="2811324" y="2261733"/>
                      <a:pt x="2821802" y="2273164"/>
                    </a:cubicBezTo>
                    <a:cubicBezTo>
                      <a:pt x="2795132" y="2339839"/>
                      <a:pt x="2750364" y="2394131"/>
                      <a:pt x="2708455" y="2451281"/>
                    </a:cubicBezTo>
                    <a:cubicBezTo>
                      <a:pt x="2661782" y="2514146"/>
                      <a:pt x="2606537" y="2568439"/>
                      <a:pt x="2551292" y="2622731"/>
                    </a:cubicBezTo>
                    <a:cubicBezTo>
                      <a:pt x="2527480" y="2646543"/>
                      <a:pt x="2502714" y="2666546"/>
                      <a:pt x="2476997" y="2687501"/>
                    </a:cubicBezTo>
                    <a:cubicBezTo>
                      <a:pt x="2465567" y="2677976"/>
                      <a:pt x="2476997" y="2661783"/>
                      <a:pt x="2463662" y="2655116"/>
                    </a:cubicBezTo>
                    <a:cubicBezTo>
                      <a:pt x="2469377" y="2608443"/>
                      <a:pt x="2446517" y="2570343"/>
                      <a:pt x="2425562" y="2533196"/>
                    </a:cubicBezTo>
                    <a:cubicBezTo>
                      <a:pt x="2392224" y="2475093"/>
                      <a:pt x="2414132" y="2424611"/>
                      <a:pt x="2439849" y="2375081"/>
                    </a:cubicBezTo>
                    <a:cubicBezTo>
                      <a:pt x="2453184" y="2349364"/>
                      <a:pt x="2458899" y="2330314"/>
                      <a:pt x="2449374" y="2301739"/>
                    </a:cubicBezTo>
                    <a:cubicBezTo>
                      <a:pt x="2439849" y="2272211"/>
                      <a:pt x="2442707" y="2240778"/>
                      <a:pt x="2430324" y="2210298"/>
                    </a:cubicBezTo>
                    <a:cubicBezTo>
                      <a:pt x="2420799" y="2187439"/>
                      <a:pt x="2416989" y="2160768"/>
                      <a:pt x="2396987" y="2144576"/>
                    </a:cubicBezTo>
                    <a:cubicBezTo>
                      <a:pt x="2352219" y="2107428"/>
                      <a:pt x="2357934" y="2060756"/>
                      <a:pt x="2370317" y="2012178"/>
                    </a:cubicBezTo>
                    <a:cubicBezTo>
                      <a:pt x="2372222" y="2005511"/>
                      <a:pt x="2374127" y="1998843"/>
                      <a:pt x="2374127" y="1992176"/>
                    </a:cubicBezTo>
                    <a:cubicBezTo>
                      <a:pt x="2376984" y="1954076"/>
                      <a:pt x="2356982" y="1935978"/>
                      <a:pt x="2319834" y="1944551"/>
                    </a:cubicBezTo>
                    <a:cubicBezTo>
                      <a:pt x="2303642" y="1948361"/>
                      <a:pt x="2292212" y="1948361"/>
                      <a:pt x="2282687" y="1931216"/>
                    </a:cubicBezTo>
                    <a:cubicBezTo>
                      <a:pt x="2263637" y="1897878"/>
                      <a:pt x="2235062" y="1889306"/>
                      <a:pt x="2200772" y="1905498"/>
                    </a:cubicBezTo>
                    <a:cubicBezTo>
                      <a:pt x="2186484" y="1912166"/>
                      <a:pt x="2171244" y="1918833"/>
                      <a:pt x="2157909" y="1926453"/>
                    </a:cubicBezTo>
                    <a:cubicBezTo>
                      <a:pt x="2140764" y="1935978"/>
                      <a:pt x="2124572" y="1938836"/>
                      <a:pt x="2106474" y="1931216"/>
                    </a:cubicBezTo>
                    <a:cubicBezTo>
                      <a:pt x="2083614" y="1921691"/>
                      <a:pt x="2059802" y="1925501"/>
                      <a:pt x="2040752" y="1937883"/>
                    </a:cubicBezTo>
                    <a:cubicBezTo>
                      <a:pt x="2012177" y="1956933"/>
                      <a:pt x="1991222" y="1941693"/>
                      <a:pt x="1974077" y="1924548"/>
                    </a:cubicBezTo>
                    <a:cubicBezTo>
                      <a:pt x="1956932" y="1907403"/>
                      <a:pt x="1938834" y="1892163"/>
                      <a:pt x="1919784" y="1877876"/>
                    </a:cubicBezTo>
                    <a:cubicBezTo>
                      <a:pt x="1909307" y="1870256"/>
                      <a:pt x="1899782" y="1861683"/>
                      <a:pt x="1896924" y="1849301"/>
                    </a:cubicBezTo>
                    <a:cubicBezTo>
                      <a:pt x="1889304" y="1812153"/>
                      <a:pt x="1862634" y="1789293"/>
                      <a:pt x="1839774" y="1762623"/>
                    </a:cubicBezTo>
                    <a:cubicBezTo>
                      <a:pt x="1827392" y="1748336"/>
                      <a:pt x="1815962" y="1694043"/>
                      <a:pt x="1822629" y="1676898"/>
                    </a:cubicBezTo>
                    <a:cubicBezTo>
                      <a:pt x="1840727" y="1632131"/>
                      <a:pt x="1846442" y="1585458"/>
                      <a:pt x="1829297" y="1537833"/>
                    </a:cubicBezTo>
                    <a:cubicBezTo>
                      <a:pt x="1826439" y="1530213"/>
                      <a:pt x="1823582" y="1522593"/>
                      <a:pt x="1828344" y="1514973"/>
                    </a:cubicBezTo>
                    <a:cubicBezTo>
                      <a:pt x="1854062" y="1466396"/>
                      <a:pt x="1875017" y="1416866"/>
                      <a:pt x="1909307" y="1373051"/>
                    </a:cubicBezTo>
                    <a:cubicBezTo>
                      <a:pt x="1915022" y="1366383"/>
                      <a:pt x="1923594" y="1365431"/>
                      <a:pt x="1929309" y="1361621"/>
                    </a:cubicBezTo>
                    <a:cubicBezTo>
                      <a:pt x="1954074" y="1345428"/>
                      <a:pt x="1976934" y="1330188"/>
                      <a:pt x="1977887" y="1293041"/>
                    </a:cubicBezTo>
                    <a:cubicBezTo>
                      <a:pt x="1978839" y="1267323"/>
                      <a:pt x="1992174" y="1239701"/>
                      <a:pt x="2019797" y="1227318"/>
                    </a:cubicBezTo>
                    <a:cubicBezTo>
                      <a:pt x="2040752" y="1217793"/>
                      <a:pt x="2050277" y="1201601"/>
                      <a:pt x="2051229" y="1178741"/>
                    </a:cubicBezTo>
                    <a:cubicBezTo>
                      <a:pt x="2058849" y="1162548"/>
                      <a:pt x="2071232" y="1167311"/>
                      <a:pt x="2083614" y="1172073"/>
                    </a:cubicBezTo>
                    <a:cubicBezTo>
                      <a:pt x="2111237" y="1181598"/>
                      <a:pt x="2136002" y="1178741"/>
                      <a:pt x="2161719" y="1162548"/>
                    </a:cubicBezTo>
                    <a:cubicBezTo>
                      <a:pt x="2193152" y="1142546"/>
                      <a:pt x="2229347" y="1134926"/>
                      <a:pt x="2266494" y="1136831"/>
                    </a:cubicBezTo>
                    <a:cubicBezTo>
                      <a:pt x="2288402" y="1137783"/>
                      <a:pt x="2310309" y="1137783"/>
                      <a:pt x="2331264" y="1133021"/>
                    </a:cubicBezTo>
                    <a:cubicBezTo>
                      <a:pt x="2370317" y="1123496"/>
                      <a:pt x="2397939" y="1138736"/>
                      <a:pt x="2387462" y="1197791"/>
                    </a:cubicBezTo>
                    <a:cubicBezTo>
                      <a:pt x="2384604" y="1213983"/>
                      <a:pt x="2384604" y="1228271"/>
                      <a:pt x="2400797" y="1229223"/>
                    </a:cubicBezTo>
                    <a:cubicBezTo>
                      <a:pt x="2447469" y="1231128"/>
                      <a:pt x="2477949" y="1266371"/>
                      <a:pt x="2517002" y="1283516"/>
                    </a:cubicBezTo>
                    <a:cubicBezTo>
                      <a:pt x="2538909" y="1293041"/>
                      <a:pt x="2550339" y="1296851"/>
                      <a:pt x="2556055" y="1266371"/>
                    </a:cubicBezTo>
                    <a:cubicBezTo>
                      <a:pt x="2561769" y="1236843"/>
                      <a:pt x="2589392" y="1227318"/>
                      <a:pt x="2617967" y="1241606"/>
                    </a:cubicBezTo>
                    <a:cubicBezTo>
                      <a:pt x="2644637" y="1254941"/>
                      <a:pt x="2673212" y="1262561"/>
                      <a:pt x="2701787" y="1271133"/>
                    </a:cubicBezTo>
                    <a:cubicBezTo>
                      <a:pt x="2743697" y="1283516"/>
                      <a:pt x="2782749" y="1259703"/>
                      <a:pt x="2823707" y="1270181"/>
                    </a:cubicBezTo>
                    <a:cubicBezTo>
                      <a:pt x="2833232" y="1272086"/>
                      <a:pt x="2840852" y="1262561"/>
                      <a:pt x="2842757" y="1253988"/>
                    </a:cubicBezTo>
                    <a:cubicBezTo>
                      <a:pt x="2847519" y="1233033"/>
                      <a:pt x="2856092" y="1212078"/>
                      <a:pt x="2857997" y="1191123"/>
                    </a:cubicBezTo>
                    <a:cubicBezTo>
                      <a:pt x="2861807" y="1157786"/>
                      <a:pt x="2857044" y="1154928"/>
                      <a:pt x="2824659" y="1163501"/>
                    </a:cubicBezTo>
                    <a:cubicBezTo>
                      <a:pt x="2807514" y="1168263"/>
                      <a:pt x="2793227" y="1167311"/>
                      <a:pt x="2781797" y="1153023"/>
                    </a:cubicBezTo>
                    <a:lnTo>
                      <a:pt x="2778142" y="1149005"/>
                    </a:lnTo>
                    <a:lnTo>
                      <a:pt x="2758579" y="1157637"/>
                    </a:lnTo>
                    <a:cubicBezTo>
                      <a:pt x="2730182" y="1164691"/>
                      <a:pt x="2706072" y="1153261"/>
                      <a:pt x="2684641" y="1122543"/>
                    </a:cubicBezTo>
                    <a:cubicBezTo>
                      <a:pt x="2676068" y="1110161"/>
                      <a:pt x="2672258" y="1095873"/>
                      <a:pt x="2664638" y="1083491"/>
                    </a:cubicBezTo>
                    <a:cubicBezTo>
                      <a:pt x="2658923" y="1073966"/>
                      <a:pt x="2664638" y="1054916"/>
                      <a:pt x="2646541" y="1054916"/>
                    </a:cubicBezTo>
                    <a:cubicBezTo>
                      <a:pt x="2631301" y="1055868"/>
                      <a:pt x="2616061" y="1061583"/>
                      <a:pt x="2610346" y="1080633"/>
                    </a:cubicBezTo>
                    <a:lnTo>
                      <a:pt x="2609202" y="1082346"/>
                    </a:lnTo>
                    <a:lnTo>
                      <a:pt x="2613204" y="1086348"/>
                    </a:lnTo>
                    <a:cubicBezTo>
                      <a:pt x="2619871" y="1093968"/>
                      <a:pt x="2626539" y="1101588"/>
                      <a:pt x="2632254" y="1108255"/>
                    </a:cubicBezTo>
                    <a:cubicBezTo>
                      <a:pt x="2619871" y="1117780"/>
                      <a:pt x="2617014" y="1133020"/>
                      <a:pt x="2609394" y="1145403"/>
                    </a:cubicBezTo>
                    <a:cubicBezTo>
                      <a:pt x="2602726" y="1154928"/>
                      <a:pt x="2586534" y="1142545"/>
                      <a:pt x="2584629" y="1132068"/>
                    </a:cubicBezTo>
                    <a:cubicBezTo>
                      <a:pt x="2581771" y="1117780"/>
                      <a:pt x="2574151" y="1106350"/>
                      <a:pt x="2566055" y="1095397"/>
                    </a:cubicBezTo>
                    <a:lnTo>
                      <a:pt x="2558490" y="1083461"/>
                    </a:lnTo>
                    <a:lnTo>
                      <a:pt x="2545576" y="1071108"/>
                    </a:lnTo>
                    <a:cubicBezTo>
                      <a:pt x="2541766" y="1068251"/>
                      <a:pt x="2537003" y="1065393"/>
                      <a:pt x="2536051" y="1061583"/>
                    </a:cubicBezTo>
                    <a:cubicBezTo>
                      <a:pt x="2522716" y="1003481"/>
                      <a:pt x="2462708" y="991098"/>
                      <a:pt x="2429371" y="952046"/>
                    </a:cubicBezTo>
                    <a:cubicBezTo>
                      <a:pt x="2426513" y="949188"/>
                      <a:pt x="2421751" y="947283"/>
                      <a:pt x="2417941" y="944426"/>
                    </a:cubicBezTo>
                    <a:cubicBezTo>
                      <a:pt x="2416036" y="943473"/>
                      <a:pt x="2413178" y="943473"/>
                      <a:pt x="2407463" y="947283"/>
                    </a:cubicBezTo>
                    <a:cubicBezTo>
                      <a:pt x="2425561" y="973001"/>
                      <a:pt x="2440801" y="998718"/>
                      <a:pt x="2469376" y="1014911"/>
                    </a:cubicBezTo>
                    <a:cubicBezTo>
                      <a:pt x="2483663" y="1023483"/>
                      <a:pt x="2500808" y="1028246"/>
                      <a:pt x="2509381" y="1044438"/>
                    </a:cubicBezTo>
                    <a:cubicBezTo>
                      <a:pt x="2510333" y="1049201"/>
                      <a:pt x="2508428" y="1053963"/>
                      <a:pt x="2504618" y="1057773"/>
                    </a:cubicBezTo>
                    <a:cubicBezTo>
                      <a:pt x="2500808" y="1066346"/>
                      <a:pt x="2479853" y="1059678"/>
                      <a:pt x="2488426" y="1077776"/>
                    </a:cubicBezTo>
                    <a:cubicBezTo>
                      <a:pt x="2485568" y="1082538"/>
                      <a:pt x="2481758" y="1084443"/>
                      <a:pt x="2476996" y="1084443"/>
                    </a:cubicBezTo>
                    <a:cubicBezTo>
                      <a:pt x="2437943" y="1050153"/>
                      <a:pt x="2385556" y="1032056"/>
                      <a:pt x="2356028" y="985383"/>
                    </a:cubicBezTo>
                    <a:cubicBezTo>
                      <a:pt x="2346503" y="970143"/>
                      <a:pt x="2333168" y="968238"/>
                      <a:pt x="2317928" y="978716"/>
                    </a:cubicBezTo>
                    <a:cubicBezTo>
                      <a:pt x="2310308" y="984431"/>
                      <a:pt x="2301736" y="994908"/>
                      <a:pt x="2295068" y="993003"/>
                    </a:cubicBezTo>
                    <a:cubicBezTo>
                      <a:pt x="2237918" y="978716"/>
                      <a:pt x="2232203" y="1040628"/>
                      <a:pt x="2196008" y="1057773"/>
                    </a:cubicBezTo>
                    <a:cubicBezTo>
                      <a:pt x="2185531" y="1062536"/>
                      <a:pt x="2183626" y="1075871"/>
                      <a:pt x="2181721" y="1087301"/>
                    </a:cubicBezTo>
                    <a:cubicBezTo>
                      <a:pt x="2172196" y="1130163"/>
                      <a:pt x="2149336" y="1152071"/>
                      <a:pt x="2105521" y="1157786"/>
                    </a:cubicBezTo>
                    <a:cubicBezTo>
                      <a:pt x="2088376" y="1159691"/>
                      <a:pt x="2069326" y="1179693"/>
                      <a:pt x="2053133" y="1155881"/>
                    </a:cubicBezTo>
                    <a:cubicBezTo>
                      <a:pt x="2052181" y="1145403"/>
                      <a:pt x="2048371" y="1137783"/>
                      <a:pt x="2036941" y="1136831"/>
                    </a:cubicBezTo>
                    <a:cubicBezTo>
                      <a:pt x="2026463" y="1135878"/>
                      <a:pt x="2010271" y="1148261"/>
                      <a:pt x="2008366" y="1131116"/>
                    </a:cubicBezTo>
                    <a:cubicBezTo>
                      <a:pt x="2005508" y="1113018"/>
                      <a:pt x="1993126" y="1094921"/>
                      <a:pt x="2001698" y="1074918"/>
                    </a:cubicBezTo>
                    <a:cubicBezTo>
                      <a:pt x="2011223" y="1051106"/>
                      <a:pt x="2015986" y="1027293"/>
                      <a:pt x="2008366" y="1001576"/>
                    </a:cubicBezTo>
                    <a:cubicBezTo>
                      <a:pt x="2002651" y="979668"/>
                      <a:pt x="2021701" y="978716"/>
                      <a:pt x="2035988" y="977763"/>
                    </a:cubicBezTo>
                    <a:cubicBezTo>
                      <a:pt x="2059801" y="974906"/>
                      <a:pt x="2083613" y="981573"/>
                      <a:pt x="2107426" y="983478"/>
                    </a:cubicBezTo>
                    <a:cubicBezTo>
                      <a:pt x="2120761" y="984431"/>
                      <a:pt x="2139811" y="992051"/>
                      <a:pt x="2148383" y="975858"/>
                    </a:cubicBezTo>
                    <a:cubicBezTo>
                      <a:pt x="2157908" y="956808"/>
                      <a:pt x="2162671" y="934901"/>
                      <a:pt x="2150288" y="913946"/>
                    </a:cubicBezTo>
                    <a:cubicBezTo>
                      <a:pt x="2140763" y="897753"/>
                      <a:pt x="2131238" y="882513"/>
                      <a:pt x="2112188" y="876798"/>
                    </a:cubicBezTo>
                    <a:cubicBezTo>
                      <a:pt x="2105521" y="874893"/>
                      <a:pt x="2094091" y="873941"/>
                      <a:pt x="2096948" y="862511"/>
                    </a:cubicBezTo>
                    <a:cubicBezTo>
                      <a:pt x="2098853" y="852033"/>
                      <a:pt x="2109331" y="852033"/>
                      <a:pt x="2118856" y="849176"/>
                    </a:cubicBezTo>
                    <a:cubicBezTo>
                      <a:pt x="2149336" y="838698"/>
                      <a:pt x="2177911" y="830126"/>
                      <a:pt x="2206486" y="810123"/>
                    </a:cubicBezTo>
                    <a:cubicBezTo>
                      <a:pt x="2241728" y="785358"/>
                      <a:pt x="2258873" y="735828"/>
                      <a:pt x="2308403" y="731066"/>
                    </a:cubicBezTo>
                    <a:cubicBezTo>
                      <a:pt x="2322691" y="729161"/>
                      <a:pt x="2323643" y="718683"/>
                      <a:pt x="2321738" y="708206"/>
                    </a:cubicBezTo>
                    <a:cubicBezTo>
                      <a:pt x="2319833" y="698681"/>
                      <a:pt x="2314118" y="689156"/>
                      <a:pt x="2311261" y="679631"/>
                    </a:cubicBezTo>
                    <a:cubicBezTo>
                      <a:pt x="2307451" y="666296"/>
                      <a:pt x="2305546" y="652008"/>
                      <a:pt x="2320786" y="643436"/>
                    </a:cubicBezTo>
                    <a:cubicBezTo>
                      <a:pt x="2326501" y="640578"/>
                      <a:pt x="2334121" y="632958"/>
                      <a:pt x="2338883" y="638673"/>
                    </a:cubicBezTo>
                    <a:cubicBezTo>
                      <a:pt x="2346503" y="649151"/>
                      <a:pt x="2353171" y="662486"/>
                      <a:pt x="2343646" y="675821"/>
                    </a:cubicBezTo>
                    <a:cubicBezTo>
                      <a:pt x="2337931" y="685346"/>
                      <a:pt x="2342693" y="692966"/>
                      <a:pt x="2348408" y="699633"/>
                    </a:cubicBezTo>
                    <a:cubicBezTo>
                      <a:pt x="2356028" y="708206"/>
                      <a:pt x="2364601" y="711063"/>
                      <a:pt x="2376031" y="706301"/>
                    </a:cubicBezTo>
                    <a:cubicBezTo>
                      <a:pt x="2378888" y="705348"/>
                      <a:pt x="2381746" y="704396"/>
                      <a:pt x="2385556" y="704396"/>
                    </a:cubicBezTo>
                    <a:cubicBezTo>
                      <a:pt x="2409368" y="712968"/>
                      <a:pt x="2432228" y="712016"/>
                      <a:pt x="2454136" y="698681"/>
                    </a:cubicBezTo>
                    <a:cubicBezTo>
                      <a:pt x="2460803" y="694871"/>
                      <a:pt x="2469376" y="692966"/>
                      <a:pt x="2476996" y="692013"/>
                    </a:cubicBezTo>
                    <a:cubicBezTo>
                      <a:pt x="2517001" y="689156"/>
                      <a:pt x="2517001" y="689156"/>
                      <a:pt x="2517953" y="648198"/>
                    </a:cubicBezTo>
                    <a:cubicBezTo>
                      <a:pt x="2525573" y="626291"/>
                      <a:pt x="2540813" y="618671"/>
                      <a:pt x="2563673" y="626291"/>
                    </a:cubicBezTo>
                    <a:cubicBezTo>
                      <a:pt x="2558911" y="610098"/>
                      <a:pt x="2545576" y="599621"/>
                      <a:pt x="2554148" y="585333"/>
                    </a:cubicBezTo>
                    <a:lnTo>
                      <a:pt x="2572928" y="573708"/>
                    </a:lnTo>
                    <a:lnTo>
                      <a:pt x="2586098" y="571735"/>
                    </a:lnTo>
                    <a:lnTo>
                      <a:pt x="2586726" y="571671"/>
                    </a:lnTo>
                    <a:cubicBezTo>
                      <a:pt x="2599630" y="572653"/>
                      <a:pt x="2613203" y="578189"/>
                      <a:pt x="2624633" y="568188"/>
                    </a:cubicBezTo>
                    <a:cubicBezTo>
                      <a:pt x="2626538" y="566283"/>
                      <a:pt x="2628443" y="565331"/>
                      <a:pt x="2630348" y="563426"/>
                    </a:cubicBezTo>
                    <a:cubicBezTo>
                      <a:pt x="2634158" y="561521"/>
                      <a:pt x="2634158" y="568188"/>
                      <a:pt x="2633206" y="563426"/>
                    </a:cubicBezTo>
                    <a:cubicBezTo>
                      <a:pt x="2632253" y="557711"/>
                      <a:pt x="2629396" y="564378"/>
                      <a:pt x="2626538" y="563426"/>
                    </a:cubicBezTo>
                    <a:cubicBezTo>
                      <a:pt x="2615584" y="567236"/>
                      <a:pt x="2604392" y="569141"/>
                      <a:pt x="2593082" y="570689"/>
                    </a:cubicBezTo>
                    <a:lnTo>
                      <a:pt x="2586098" y="571735"/>
                    </a:lnTo>
                    <a:lnTo>
                      <a:pt x="2574151" y="572951"/>
                    </a:lnTo>
                    <a:lnTo>
                      <a:pt x="2572928" y="573708"/>
                    </a:lnTo>
                    <a:lnTo>
                      <a:pt x="2558911" y="575808"/>
                    </a:lnTo>
                    <a:cubicBezTo>
                      <a:pt x="2533193" y="580571"/>
                      <a:pt x="2516048" y="563426"/>
                      <a:pt x="2506523" y="541518"/>
                    </a:cubicBezTo>
                    <a:cubicBezTo>
                      <a:pt x="2496998" y="519611"/>
                      <a:pt x="2487473" y="498656"/>
                      <a:pt x="2512238" y="480558"/>
                    </a:cubicBezTo>
                    <a:cubicBezTo>
                      <a:pt x="2520811" y="474843"/>
                      <a:pt x="2527478" y="467223"/>
                      <a:pt x="2533193" y="458651"/>
                    </a:cubicBezTo>
                    <a:cubicBezTo>
                      <a:pt x="2537003" y="452936"/>
                      <a:pt x="2541766" y="446268"/>
                      <a:pt x="2534146" y="440553"/>
                    </a:cubicBezTo>
                    <a:cubicBezTo>
                      <a:pt x="2526526" y="434838"/>
                      <a:pt x="2515096" y="437696"/>
                      <a:pt x="2513191" y="445316"/>
                    </a:cubicBezTo>
                    <a:cubicBezTo>
                      <a:pt x="2506523" y="474843"/>
                      <a:pt x="2482711" y="489131"/>
                      <a:pt x="2464613" y="509133"/>
                    </a:cubicBezTo>
                    <a:cubicBezTo>
                      <a:pt x="2452231" y="523421"/>
                      <a:pt x="2455088" y="538661"/>
                      <a:pt x="2467471" y="551996"/>
                    </a:cubicBezTo>
                    <a:cubicBezTo>
                      <a:pt x="2481758" y="567236"/>
                      <a:pt x="2481758" y="582476"/>
                      <a:pt x="2468423" y="597716"/>
                    </a:cubicBezTo>
                    <a:cubicBezTo>
                      <a:pt x="2457946" y="610098"/>
                      <a:pt x="2455088" y="623433"/>
                      <a:pt x="2453183" y="638673"/>
                    </a:cubicBezTo>
                    <a:cubicBezTo>
                      <a:pt x="2451278" y="657723"/>
                      <a:pt x="2442706" y="671058"/>
                      <a:pt x="2423656" y="676773"/>
                    </a:cubicBezTo>
                    <a:cubicBezTo>
                      <a:pt x="2413178" y="682488"/>
                      <a:pt x="2402701" y="690108"/>
                      <a:pt x="2389366" y="683441"/>
                    </a:cubicBezTo>
                    <a:cubicBezTo>
                      <a:pt x="2381746" y="676773"/>
                      <a:pt x="2376983" y="670106"/>
                      <a:pt x="2383651" y="659628"/>
                    </a:cubicBezTo>
                    <a:cubicBezTo>
                      <a:pt x="2377936" y="649151"/>
                      <a:pt x="2372221" y="638673"/>
                      <a:pt x="2367458" y="627243"/>
                    </a:cubicBezTo>
                    <a:cubicBezTo>
                      <a:pt x="2348408" y="585333"/>
                      <a:pt x="2348408" y="584381"/>
                      <a:pt x="2308403" y="612003"/>
                    </a:cubicBezTo>
                    <a:cubicBezTo>
                      <a:pt x="2273161" y="616766"/>
                      <a:pt x="2265541" y="608193"/>
                      <a:pt x="2270303" y="571046"/>
                    </a:cubicBezTo>
                    <a:cubicBezTo>
                      <a:pt x="2271256" y="560568"/>
                      <a:pt x="2287448" y="545328"/>
                      <a:pt x="2260778" y="543423"/>
                    </a:cubicBezTo>
                    <a:cubicBezTo>
                      <a:pt x="2255063" y="542471"/>
                      <a:pt x="2255063" y="530088"/>
                      <a:pt x="2259826" y="522468"/>
                    </a:cubicBezTo>
                    <a:cubicBezTo>
                      <a:pt x="2313166" y="486273"/>
                      <a:pt x="2361743" y="445316"/>
                      <a:pt x="2390318" y="385308"/>
                    </a:cubicBezTo>
                    <a:cubicBezTo>
                      <a:pt x="2396986" y="372926"/>
                      <a:pt x="2403653" y="362448"/>
                      <a:pt x="2416988" y="357686"/>
                    </a:cubicBezTo>
                    <a:cubicBezTo>
                      <a:pt x="2416988" y="355781"/>
                      <a:pt x="2416988" y="353876"/>
                      <a:pt x="2417941" y="351971"/>
                    </a:cubicBezTo>
                    <a:cubicBezTo>
                      <a:pt x="2419846" y="352923"/>
                      <a:pt x="2423656" y="354828"/>
                      <a:pt x="2424608" y="353876"/>
                    </a:cubicBezTo>
                    <a:cubicBezTo>
                      <a:pt x="2434371" y="344351"/>
                      <a:pt x="2443539" y="338934"/>
                      <a:pt x="2452245" y="336582"/>
                    </a:cubicBezTo>
                    <a:cubicBezTo>
                      <a:pt x="2458775" y="334818"/>
                      <a:pt x="2465045" y="334779"/>
                      <a:pt x="2471113" y="336025"/>
                    </a:cubicBezTo>
                    <a:close/>
                    <a:moveTo>
                      <a:pt x="761544" y="194808"/>
                    </a:moveTo>
                    <a:cubicBezTo>
                      <a:pt x="773926" y="196713"/>
                      <a:pt x="774879" y="206238"/>
                      <a:pt x="773926" y="216716"/>
                    </a:cubicBezTo>
                    <a:cubicBezTo>
                      <a:pt x="755829" y="237671"/>
                      <a:pt x="760591" y="257673"/>
                      <a:pt x="773926" y="278628"/>
                    </a:cubicBezTo>
                    <a:cubicBezTo>
                      <a:pt x="748209" y="302441"/>
                      <a:pt x="720586" y="315776"/>
                      <a:pt x="687249" y="293868"/>
                    </a:cubicBezTo>
                    <a:cubicBezTo>
                      <a:pt x="682486" y="291011"/>
                      <a:pt x="675819" y="292916"/>
                      <a:pt x="671056" y="292916"/>
                    </a:cubicBezTo>
                    <a:cubicBezTo>
                      <a:pt x="660579" y="294821"/>
                      <a:pt x="650101" y="296726"/>
                      <a:pt x="640576" y="298631"/>
                    </a:cubicBezTo>
                    <a:cubicBezTo>
                      <a:pt x="627241" y="300536"/>
                      <a:pt x="613906" y="302441"/>
                      <a:pt x="603429" y="291011"/>
                    </a:cubicBezTo>
                    <a:cubicBezTo>
                      <a:pt x="636766" y="258626"/>
                      <a:pt x="678676" y="239576"/>
                      <a:pt x="715824" y="211953"/>
                    </a:cubicBezTo>
                    <a:cubicBezTo>
                      <a:pt x="719634" y="209096"/>
                      <a:pt x="724396" y="211953"/>
                      <a:pt x="727254" y="215763"/>
                    </a:cubicBezTo>
                    <a:cubicBezTo>
                      <a:pt x="746304" y="220526"/>
                      <a:pt x="741541" y="187188"/>
                      <a:pt x="761544" y="194808"/>
                    </a:cubicBezTo>
                    <a:close/>
                    <a:moveTo>
                      <a:pt x="873343" y="184331"/>
                    </a:moveTo>
                    <a:cubicBezTo>
                      <a:pt x="879653" y="185283"/>
                      <a:pt x="886320" y="188617"/>
                      <a:pt x="891083" y="191951"/>
                    </a:cubicBezTo>
                    <a:cubicBezTo>
                      <a:pt x="904418" y="200523"/>
                      <a:pt x="892988" y="209096"/>
                      <a:pt x="888226" y="217668"/>
                    </a:cubicBezTo>
                    <a:lnTo>
                      <a:pt x="879241" y="234820"/>
                    </a:lnTo>
                    <a:lnTo>
                      <a:pt x="895370" y="235036"/>
                    </a:lnTo>
                    <a:cubicBezTo>
                      <a:pt x="907514" y="238206"/>
                      <a:pt x="906800" y="249815"/>
                      <a:pt x="899656" y="266246"/>
                    </a:cubicBezTo>
                    <a:cubicBezTo>
                      <a:pt x="894893" y="277676"/>
                      <a:pt x="884416" y="289106"/>
                      <a:pt x="892988" y="303393"/>
                    </a:cubicBezTo>
                    <a:cubicBezTo>
                      <a:pt x="897751" y="310061"/>
                      <a:pt x="901561" y="309108"/>
                      <a:pt x="905371" y="303393"/>
                    </a:cubicBezTo>
                    <a:cubicBezTo>
                      <a:pt x="923468" y="307203"/>
                      <a:pt x="923468" y="307203"/>
                      <a:pt x="915848" y="337683"/>
                    </a:cubicBezTo>
                    <a:cubicBezTo>
                      <a:pt x="926326" y="330063"/>
                      <a:pt x="936803" y="329111"/>
                      <a:pt x="946328" y="324348"/>
                    </a:cubicBezTo>
                    <a:lnTo>
                      <a:pt x="973409" y="303804"/>
                    </a:lnTo>
                    <a:lnTo>
                      <a:pt x="975260" y="292796"/>
                    </a:lnTo>
                    <a:cubicBezTo>
                      <a:pt x="974903" y="288629"/>
                      <a:pt x="972522" y="284819"/>
                      <a:pt x="965378" y="281485"/>
                    </a:cubicBezTo>
                    <a:cubicBezTo>
                      <a:pt x="944423" y="270055"/>
                      <a:pt x="942518" y="249100"/>
                      <a:pt x="962521" y="233860"/>
                    </a:cubicBezTo>
                    <a:cubicBezTo>
                      <a:pt x="977761" y="221478"/>
                      <a:pt x="993953" y="208143"/>
                      <a:pt x="1013956" y="203380"/>
                    </a:cubicBezTo>
                    <a:cubicBezTo>
                      <a:pt x="1018718" y="201475"/>
                      <a:pt x="1023481" y="200046"/>
                      <a:pt x="1028243" y="200165"/>
                    </a:cubicBezTo>
                    <a:cubicBezTo>
                      <a:pt x="1033006" y="200284"/>
                      <a:pt x="1037768" y="201951"/>
                      <a:pt x="1042531" y="206238"/>
                    </a:cubicBezTo>
                    <a:cubicBezTo>
                      <a:pt x="1037768" y="220525"/>
                      <a:pt x="1018718" y="221478"/>
                      <a:pt x="1016813" y="234813"/>
                    </a:cubicBezTo>
                    <a:cubicBezTo>
                      <a:pt x="1029196" y="212905"/>
                      <a:pt x="1052056" y="208143"/>
                      <a:pt x="1075868" y="204333"/>
                    </a:cubicBezTo>
                    <a:cubicBezTo>
                      <a:pt x="1082536" y="204333"/>
                      <a:pt x="1089203" y="204333"/>
                      <a:pt x="1095871" y="204333"/>
                    </a:cubicBezTo>
                    <a:cubicBezTo>
                      <a:pt x="1106348" y="211953"/>
                      <a:pt x="1099681" y="223383"/>
                      <a:pt x="1099681" y="232908"/>
                    </a:cubicBezTo>
                    <a:cubicBezTo>
                      <a:pt x="1112063" y="235765"/>
                      <a:pt x="1123493" y="229098"/>
                      <a:pt x="1133971" y="231003"/>
                    </a:cubicBezTo>
                    <a:cubicBezTo>
                      <a:pt x="1140638" y="231003"/>
                      <a:pt x="1146353" y="233860"/>
                      <a:pt x="1151116" y="238623"/>
                    </a:cubicBezTo>
                    <a:cubicBezTo>
                      <a:pt x="1162546" y="262435"/>
                      <a:pt x="1192073" y="265293"/>
                      <a:pt x="1205408" y="287200"/>
                    </a:cubicBezTo>
                    <a:cubicBezTo>
                      <a:pt x="1219696" y="305298"/>
                      <a:pt x="1210171" y="320538"/>
                      <a:pt x="1198741" y="334825"/>
                    </a:cubicBezTo>
                    <a:cubicBezTo>
                      <a:pt x="1205408" y="359590"/>
                      <a:pt x="1234936" y="358638"/>
                      <a:pt x="1248271" y="377688"/>
                    </a:cubicBezTo>
                    <a:cubicBezTo>
                      <a:pt x="1257796" y="391023"/>
                      <a:pt x="1257796" y="393880"/>
                      <a:pt x="1246366" y="402453"/>
                    </a:cubicBezTo>
                    <a:cubicBezTo>
                      <a:pt x="1226363" y="415788"/>
                      <a:pt x="1207313" y="445315"/>
                      <a:pt x="1187311" y="402453"/>
                    </a:cubicBezTo>
                    <a:cubicBezTo>
                      <a:pt x="1184453" y="396738"/>
                      <a:pt x="1176833" y="390070"/>
                      <a:pt x="1171118" y="396738"/>
                    </a:cubicBezTo>
                    <a:cubicBezTo>
                      <a:pt x="1161593" y="407215"/>
                      <a:pt x="1163498" y="418645"/>
                      <a:pt x="1171118" y="431028"/>
                    </a:cubicBezTo>
                    <a:cubicBezTo>
                      <a:pt x="1186358" y="457698"/>
                      <a:pt x="1180643" y="471033"/>
                      <a:pt x="1151116" y="479605"/>
                    </a:cubicBezTo>
                    <a:cubicBezTo>
                      <a:pt x="1147306" y="475795"/>
                      <a:pt x="1141591" y="474843"/>
                      <a:pt x="1136828" y="476748"/>
                    </a:cubicBezTo>
                    <a:cubicBezTo>
                      <a:pt x="1132066" y="478653"/>
                      <a:pt x="1134923" y="483415"/>
                      <a:pt x="1136828" y="487225"/>
                    </a:cubicBezTo>
                    <a:cubicBezTo>
                      <a:pt x="1135876" y="500560"/>
                      <a:pt x="1128256" y="503418"/>
                      <a:pt x="1118731" y="497703"/>
                    </a:cubicBezTo>
                    <a:cubicBezTo>
                      <a:pt x="1098728" y="487225"/>
                      <a:pt x="1074916" y="482463"/>
                      <a:pt x="1066343" y="455793"/>
                    </a:cubicBezTo>
                    <a:cubicBezTo>
                      <a:pt x="1058723" y="432933"/>
                      <a:pt x="1039673" y="427218"/>
                      <a:pt x="1016813" y="433885"/>
                    </a:cubicBezTo>
                    <a:cubicBezTo>
                      <a:pt x="1008241" y="436743"/>
                      <a:pt x="999668" y="438648"/>
                      <a:pt x="996811" y="428170"/>
                    </a:cubicBezTo>
                    <a:cubicBezTo>
                      <a:pt x="993001" y="415788"/>
                      <a:pt x="1007288" y="411025"/>
                      <a:pt x="1013003" y="411978"/>
                    </a:cubicBezTo>
                    <a:cubicBezTo>
                      <a:pt x="1055866" y="420550"/>
                      <a:pt x="1078726" y="386260"/>
                      <a:pt x="1109206" y="369115"/>
                    </a:cubicBezTo>
                    <a:cubicBezTo>
                      <a:pt x="1117778" y="343398"/>
                      <a:pt x="1089203" y="330063"/>
                      <a:pt x="1089203" y="307203"/>
                    </a:cubicBezTo>
                    <a:cubicBezTo>
                      <a:pt x="1085393" y="301488"/>
                      <a:pt x="1081583" y="296725"/>
                      <a:pt x="1077773" y="291010"/>
                    </a:cubicBezTo>
                    <a:cubicBezTo>
                      <a:pt x="1057771" y="307203"/>
                      <a:pt x="1036816" y="290058"/>
                      <a:pt x="1016813" y="292915"/>
                    </a:cubicBezTo>
                    <a:cubicBezTo>
                      <a:pt x="1012050" y="293391"/>
                      <a:pt x="1008717" y="294106"/>
                      <a:pt x="1007169" y="296011"/>
                    </a:cubicBezTo>
                    <a:lnTo>
                      <a:pt x="1007866" y="302667"/>
                    </a:lnTo>
                    <a:lnTo>
                      <a:pt x="1009193" y="303393"/>
                    </a:lnTo>
                    <a:cubicBezTo>
                      <a:pt x="1013003" y="324348"/>
                      <a:pt x="986333" y="363401"/>
                      <a:pt x="962521" y="370068"/>
                    </a:cubicBezTo>
                    <a:cubicBezTo>
                      <a:pt x="943471" y="375783"/>
                      <a:pt x="924421" y="377688"/>
                      <a:pt x="905371" y="371973"/>
                    </a:cubicBezTo>
                    <a:cubicBezTo>
                      <a:pt x="896798" y="389118"/>
                      <a:pt x="879653" y="396738"/>
                      <a:pt x="868223" y="410073"/>
                    </a:cubicBezTo>
                    <a:cubicBezTo>
                      <a:pt x="859651" y="419598"/>
                      <a:pt x="849173" y="424361"/>
                      <a:pt x="836791" y="426266"/>
                    </a:cubicBezTo>
                    <a:cubicBezTo>
                      <a:pt x="830123" y="425313"/>
                      <a:pt x="820598" y="421503"/>
                      <a:pt x="816788" y="424361"/>
                    </a:cubicBezTo>
                    <a:cubicBezTo>
                      <a:pt x="772973" y="455793"/>
                      <a:pt x="714871" y="464366"/>
                      <a:pt x="677723" y="507228"/>
                    </a:cubicBezTo>
                    <a:cubicBezTo>
                      <a:pt x="667246" y="519611"/>
                      <a:pt x="646291" y="531993"/>
                      <a:pt x="668198" y="553901"/>
                    </a:cubicBezTo>
                    <a:cubicBezTo>
                      <a:pt x="672961" y="558663"/>
                      <a:pt x="665341" y="574856"/>
                      <a:pt x="662483" y="586286"/>
                    </a:cubicBezTo>
                    <a:cubicBezTo>
                      <a:pt x="685343" y="585333"/>
                      <a:pt x="702488" y="596763"/>
                      <a:pt x="716776" y="612956"/>
                    </a:cubicBezTo>
                    <a:cubicBezTo>
                      <a:pt x="731063" y="630101"/>
                      <a:pt x="747256" y="644388"/>
                      <a:pt x="771068" y="645341"/>
                    </a:cubicBezTo>
                    <a:cubicBezTo>
                      <a:pt x="789166" y="646293"/>
                      <a:pt x="788213" y="653913"/>
                      <a:pt x="782498" y="667248"/>
                    </a:cubicBezTo>
                    <a:cubicBezTo>
                      <a:pt x="774878" y="685346"/>
                      <a:pt x="766306" y="702491"/>
                      <a:pt x="772973" y="726303"/>
                    </a:cubicBezTo>
                    <a:cubicBezTo>
                      <a:pt x="779641" y="752973"/>
                      <a:pt x="789166" y="747258"/>
                      <a:pt x="805358" y="736781"/>
                    </a:cubicBezTo>
                    <a:cubicBezTo>
                      <a:pt x="823456" y="725351"/>
                      <a:pt x="826313" y="706301"/>
                      <a:pt x="828218" y="689156"/>
                    </a:cubicBezTo>
                    <a:cubicBezTo>
                      <a:pt x="831076" y="669153"/>
                      <a:pt x="841553" y="660581"/>
                      <a:pt x="858698" y="652961"/>
                    </a:cubicBezTo>
                    <a:cubicBezTo>
                      <a:pt x="901561" y="638673"/>
                      <a:pt x="911086" y="619623"/>
                      <a:pt x="901561" y="573903"/>
                    </a:cubicBezTo>
                    <a:cubicBezTo>
                      <a:pt x="900608" y="569141"/>
                      <a:pt x="899656" y="563426"/>
                      <a:pt x="904418" y="561521"/>
                    </a:cubicBezTo>
                    <a:cubicBezTo>
                      <a:pt x="937756" y="550091"/>
                      <a:pt x="937756" y="514848"/>
                      <a:pt x="953948" y="491988"/>
                    </a:cubicBezTo>
                    <a:cubicBezTo>
                      <a:pt x="957758" y="486273"/>
                      <a:pt x="961568" y="480558"/>
                      <a:pt x="968236" y="478653"/>
                    </a:cubicBezTo>
                    <a:cubicBezTo>
                      <a:pt x="991096" y="471986"/>
                      <a:pt x="1037768" y="491036"/>
                      <a:pt x="1049198" y="512943"/>
                    </a:cubicBezTo>
                    <a:cubicBezTo>
                      <a:pt x="1061581" y="517706"/>
                      <a:pt x="1074916" y="522468"/>
                      <a:pt x="1063486" y="539613"/>
                    </a:cubicBezTo>
                    <a:cubicBezTo>
                      <a:pt x="1048246" y="555806"/>
                      <a:pt x="1052056" y="572951"/>
                      <a:pt x="1067296" y="583428"/>
                    </a:cubicBezTo>
                    <a:cubicBezTo>
                      <a:pt x="1084441" y="593906"/>
                      <a:pt x="1099681" y="578666"/>
                      <a:pt x="1112063" y="568188"/>
                    </a:cubicBezTo>
                    <a:cubicBezTo>
                      <a:pt x="1139686" y="545328"/>
                      <a:pt x="1138733" y="544376"/>
                      <a:pt x="1146353" y="580571"/>
                    </a:cubicBezTo>
                    <a:cubicBezTo>
                      <a:pt x="1149211" y="592953"/>
                      <a:pt x="1154926" y="606288"/>
                      <a:pt x="1151116" y="616766"/>
                    </a:cubicBezTo>
                    <a:cubicBezTo>
                      <a:pt x="1138733" y="656771"/>
                      <a:pt x="1163498" y="672011"/>
                      <a:pt x="1193026" y="684393"/>
                    </a:cubicBezTo>
                    <a:cubicBezTo>
                      <a:pt x="1193026" y="693918"/>
                      <a:pt x="1188501" y="696537"/>
                      <a:pt x="1182905" y="697847"/>
                    </a:cubicBezTo>
                    <a:lnTo>
                      <a:pt x="1179024" y="699159"/>
                    </a:lnTo>
                    <a:lnTo>
                      <a:pt x="1177845" y="699023"/>
                    </a:lnTo>
                    <a:cubicBezTo>
                      <a:pt x="1174214" y="699455"/>
                      <a:pt x="1170404" y="700824"/>
                      <a:pt x="1166356" y="703443"/>
                    </a:cubicBezTo>
                    <a:lnTo>
                      <a:pt x="1179024" y="699159"/>
                    </a:lnTo>
                    <a:lnTo>
                      <a:pt x="1188263" y="700229"/>
                    </a:lnTo>
                    <a:cubicBezTo>
                      <a:pt x="1194931" y="702491"/>
                      <a:pt x="1201122" y="707253"/>
                      <a:pt x="1207313" y="712016"/>
                    </a:cubicBezTo>
                    <a:cubicBezTo>
                      <a:pt x="1210647" y="727732"/>
                      <a:pt x="1209694" y="741781"/>
                      <a:pt x="1205051" y="754402"/>
                    </a:cubicBezTo>
                    <a:lnTo>
                      <a:pt x="1180854" y="787924"/>
                    </a:lnTo>
                    <a:lnTo>
                      <a:pt x="1187073" y="807504"/>
                    </a:lnTo>
                    <a:cubicBezTo>
                      <a:pt x="1190883" y="812504"/>
                      <a:pt x="1196836" y="815362"/>
                      <a:pt x="1206361" y="814886"/>
                    </a:cubicBezTo>
                    <a:cubicBezTo>
                      <a:pt x="1214934" y="814886"/>
                      <a:pt x="1223506" y="816791"/>
                      <a:pt x="1213981" y="828221"/>
                    </a:cubicBezTo>
                    <a:cubicBezTo>
                      <a:pt x="1208266" y="850128"/>
                      <a:pt x="1205409" y="874893"/>
                      <a:pt x="1172071" y="862511"/>
                    </a:cubicBezTo>
                    <a:cubicBezTo>
                      <a:pt x="1153021" y="859653"/>
                      <a:pt x="1123494" y="872036"/>
                      <a:pt x="1115874" y="854891"/>
                    </a:cubicBezTo>
                    <a:cubicBezTo>
                      <a:pt x="1109206" y="839651"/>
                      <a:pt x="1133971" y="821553"/>
                      <a:pt x="1148259" y="807266"/>
                    </a:cubicBezTo>
                    <a:cubicBezTo>
                      <a:pt x="1157784" y="799646"/>
                      <a:pt x="1159689" y="785358"/>
                      <a:pt x="1173024" y="780596"/>
                    </a:cubicBezTo>
                    <a:lnTo>
                      <a:pt x="1173125" y="780684"/>
                    </a:lnTo>
                    <a:lnTo>
                      <a:pt x="1174333" y="770475"/>
                    </a:lnTo>
                    <a:cubicBezTo>
                      <a:pt x="1173023" y="767975"/>
                      <a:pt x="1169689" y="766784"/>
                      <a:pt x="1163498" y="767261"/>
                    </a:cubicBezTo>
                    <a:cubicBezTo>
                      <a:pt x="1147306" y="769166"/>
                      <a:pt x="1137781" y="780596"/>
                      <a:pt x="1124446" y="787263"/>
                    </a:cubicBezTo>
                    <a:cubicBezTo>
                      <a:pt x="1097776" y="793931"/>
                      <a:pt x="1070153" y="791073"/>
                      <a:pt x="1043483" y="789168"/>
                    </a:cubicBezTo>
                    <a:cubicBezTo>
                      <a:pt x="1026338" y="788216"/>
                      <a:pt x="1010146" y="786311"/>
                      <a:pt x="993953" y="794883"/>
                    </a:cubicBezTo>
                    <a:cubicBezTo>
                      <a:pt x="987286" y="810123"/>
                      <a:pt x="971093" y="808218"/>
                      <a:pt x="959663" y="814886"/>
                    </a:cubicBezTo>
                    <a:cubicBezTo>
                      <a:pt x="951091" y="825363"/>
                      <a:pt x="939661" y="831078"/>
                      <a:pt x="929183" y="839651"/>
                    </a:cubicBezTo>
                    <a:lnTo>
                      <a:pt x="925100" y="843462"/>
                    </a:lnTo>
                    <a:lnTo>
                      <a:pt x="915848" y="851081"/>
                    </a:lnTo>
                    <a:cubicBezTo>
                      <a:pt x="915848" y="851081"/>
                      <a:pt x="912991" y="851081"/>
                      <a:pt x="912991" y="851081"/>
                    </a:cubicBezTo>
                    <a:cubicBezTo>
                      <a:pt x="912991" y="851081"/>
                      <a:pt x="914896" y="852986"/>
                      <a:pt x="914896" y="852986"/>
                    </a:cubicBezTo>
                    <a:lnTo>
                      <a:pt x="925100" y="843462"/>
                    </a:lnTo>
                    <a:lnTo>
                      <a:pt x="932041" y="837746"/>
                    </a:lnTo>
                    <a:cubicBezTo>
                      <a:pt x="942518" y="824411"/>
                      <a:pt x="959663" y="826316"/>
                      <a:pt x="972998" y="820601"/>
                    </a:cubicBezTo>
                    <a:cubicBezTo>
                      <a:pt x="979666" y="818696"/>
                      <a:pt x="986333" y="814886"/>
                      <a:pt x="992048" y="814886"/>
                    </a:cubicBezTo>
                    <a:cubicBezTo>
                      <a:pt x="1003478" y="813933"/>
                      <a:pt x="1017766" y="809171"/>
                      <a:pt x="1023481" y="819648"/>
                    </a:cubicBezTo>
                    <a:cubicBezTo>
                      <a:pt x="1032053" y="834888"/>
                      <a:pt x="1013003" y="835841"/>
                      <a:pt x="1005383" y="842508"/>
                    </a:cubicBezTo>
                    <a:cubicBezTo>
                      <a:pt x="1003478" y="844413"/>
                      <a:pt x="1005383" y="851081"/>
                      <a:pt x="1006336" y="854891"/>
                    </a:cubicBezTo>
                    <a:cubicBezTo>
                      <a:pt x="997763" y="866321"/>
                      <a:pt x="1011098" y="877751"/>
                      <a:pt x="1005383" y="889181"/>
                    </a:cubicBezTo>
                    <a:cubicBezTo>
                      <a:pt x="1001573" y="899658"/>
                      <a:pt x="992048" y="903468"/>
                      <a:pt x="984428" y="910136"/>
                    </a:cubicBezTo>
                    <a:cubicBezTo>
                      <a:pt x="974903" y="918708"/>
                      <a:pt x="961568" y="909183"/>
                      <a:pt x="952043" y="916803"/>
                    </a:cubicBezTo>
                    <a:cubicBezTo>
                      <a:pt x="937756" y="931091"/>
                      <a:pt x="916801" y="932043"/>
                      <a:pt x="899656" y="938711"/>
                    </a:cubicBezTo>
                    <a:cubicBezTo>
                      <a:pt x="876796" y="947283"/>
                      <a:pt x="858698" y="959666"/>
                      <a:pt x="855841" y="985383"/>
                    </a:cubicBezTo>
                    <a:cubicBezTo>
                      <a:pt x="853936" y="1001576"/>
                      <a:pt x="839648" y="1003481"/>
                      <a:pt x="831076" y="1003481"/>
                    </a:cubicBezTo>
                    <a:cubicBezTo>
                      <a:pt x="779641" y="1006338"/>
                      <a:pt x="763448" y="1048248"/>
                      <a:pt x="738683" y="1081586"/>
                    </a:cubicBezTo>
                    <a:cubicBezTo>
                      <a:pt x="708203" y="1076823"/>
                      <a:pt x="712013" y="1097778"/>
                      <a:pt x="711061" y="1115876"/>
                    </a:cubicBezTo>
                    <a:cubicBezTo>
                      <a:pt x="707251" y="1144451"/>
                      <a:pt x="692011" y="1163501"/>
                      <a:pt x="666293" y="1175883"/>
                    </a:cubicBezTo>
                    <a:cubicBezTo>
                      <a:pt x="636766" y="1191123"/>
                      <a:pt x="610096" y="1209221"/>
                      <a:pt x="585331" y="1230176"/>
                    </a:cubicBezTo>
                    <a:cubicBezTo>
                      <a:pt x="565328" y="1247320"/>
                      <a:pt x="557708" y="1270181"/>
                      <a:pt x="559613" y="1297803"/>
                    </a:cubicBezTo>
                    <a:cubicBezTo>
                      <a:pt x="561518" y="1327331"/>
                      <a:pt x="564376" y="1356858"/>
                      <a:pt x="557708" y="1386386"/>
                    </a:cubicBezTo>
                    <a:cubicBezTo>
                      <a:pt x="555803" y="1394958"/>
                      <a:pt x="551993" y="1406388"/>
                      <a:pt x="542468" y="1407341"/>
                    </a:cubicBezTo>
                    <a:cubicBezTo>
                      <a:pt x="530086" y="1409246"/>
                      <a:pt x="531038" y="1394958"/>
                      <a:pt x="528181" y="1387338"/>
                    </a:cubicBezTo>
                    <a:cubicBezTo>
                      <a:pt x="522466" y="1365431"/>
                      <a:pt x="516751" y="1344476"/>
                      <a:pt x="519608" y="1320663"/>
                    </a:cubicBezTo>
                    <a:cubicBezTo>
                      <a:pt x="521513" y="1300661"/>
                      <a:pt x="522466" y="1280658"/>
                      <a:pt x="488176" y="1283516"/>
                    </a:cubicBezTo>
                    <a:cubicBezTo>
                      <a:pt x="470078" y="1285421"/>
                      <a:pt x="452933" y="1262561"/>
                      <a:pt x="429121" y="1267323"/>
                    </a:cubicBezTo>
                    <a:cubicBezTo>
                      <a:pt x="422453" y="1268276"/>
                      <a:pt x="411023" y="1265418"/>
                      <a:pt x="409118" y="1268276"/>
                    </a:cubicBezTo>
                    <a:cubicBezTo>
                      <a:pt x="391973" y="1307328"/>
                      <a:pt x="364351" y="1288278"/>
                      <a:pt x="336728" y="1284468"/>
                    </a:cubicBezTo>
                    <a:cubicBezTo>
                      <a:pt x="279578" y="1275896"/>
                      <a:pt x="228143" y="1315901"/>
                      <a:pt x="215761" y="1373051"/>
                    </a:cubicBezTo>
                    <a:cubicBezTo>
                      <a:pt x="210998" y="1396863"/>
                      <a:pt x="193853" y="1415913"/>
                      <a:pt x="189091" y="1441631"/>
                    </a:cubicBezTo>
                    <a:cubicBezTo>
                      <a:pt x="182423" y="1476873"/>
                      <a:pt x="183376" y="1511163"/>
                      <a:pt x="196711" y="1544501"/>
                    </a:cubicBezTo>
                    <a:cubicBezTo>
                      <a:pt x="204331" y="1564503"/>
                      <a:pt x="219571" y="1574028"/>
                      <a:pt x="244336" y="1573076"/>
                    </a:cubicBezTo>
                    <a:cubicBezTo>
                      <a:pt x="284341" y="1571171"/>
                      <a:pt x="310058" y="1555931"/>
                      <a:pt x="320536" y="1514973"/>
                    </a:cubicBezTo>
                    <a:cubicBezTo>
                      <a:pt x="324346" y="1500686"/>
                      <a:pt x="374828" y="1487351"/>
                      <a:pt x="387211" y="1494971"/>
                    </a:cubicBezTo>
                    <a:cubicBezTo>
                      <a:pt x="396736" y="1500686"/>
                      <a:pt x="392926" y="1507353"/>
                      <a:pt x="389116" y="1515926"/>
                    </a:cubicBezTo>
                    <a:cubicBezTo>
                      <a:pt x="372923" y="1552121"/>
                      <a:pt x="358636" y="1589268"/>
                      <a:pt x="340538" y="1624511"/>
                    </a:cubicBezTo>
                    <a:cubicBezTo>
                      <a:pt x="329108" y="1646418"/>
                      <a:pt x="340538" y="1644513"/>
                      <a:pt x="354826" y="1644513"/>
                    </a:cubicBezTo>
                    <a:cubicBezTo>
                      <a:pt x="372923" y="1644513"/>
                      <a:pt x="391973" y="1642608"/>
                      <a:pt x="410071" y="1645466"/>
                    </a:cubicBezTo>
                    <a:cubicBezTo>
                      <a:pt x="432931" y="1649276"/>
                      <a:pt x="449123" y="1658801"/>
                      <a:pt x="439598" y="1687376"/>
                    </a:cubicBezTo>
                    <a:cubicBezTo>
                      <a:pt x="433883" y="1705473"/>
                      <a:pt x="432931" y="1725476"/>
                      <a:pt x="426263" y="1743573"/>
                    </a:cubicBezTo>
                    <a:cubicBezTo>
                      <a:pt x="414833" y="1774053"/>
                      <a:pt x="432931" y="1793103"/>
                      <a:pt x="450076" y="1813106"/>
                    </a:cubicBezTo>
                    <a:cubicBezTo>
                      <a:pt x="466268" y="1832156"/>
                      <a:pt x="483413" y="1819773"/>
                      <a:pt x="499606" y="1812153"/>
                    </a:cubicBezTo>
                    <a:cubicBezTo>
                      <a:pt x="512941" y="1806438"/>
                      <a:pt x="528181" y="1806438"/>
                      <a:pt x="536753" y="1818821"/>
                    </a:cubicBezTo>
                    <a:cubicBezTo>
                      <a:pt x="554851" y="1843586"/>
                      <a:pt x="571996" y="1829298"/>
                      <a:pt x="577711" y="1813106"/>
                    </a:cubicBezTo>
                    <a:cubicBezTo>
                      <a:pt x="591998" y="1771196"/>
                      <a:pt x="630098" y="1768338"/>
                      <a:pt x="661531" y="1754051"/>
                    </a:cubicBezTo>
                    <a:cubicBezTo>
                      <a:pt x="671056" y="1754051"/>
                      <a:pt x="673913" y="1755956"/>
                      <a:pt x="672008" y="1763576"/>
                    </a:cubicBezTo>
                    <a:cubicBezTo>
                      <a:pt x="676771" y="1783578"/>
                      <a:pt x="689153" y="1777863"/>
                      <a:pt x="695821" y="1768338"/>
                    </a:cubicBezTo>
                    <a:cubicBezTo>
                      <a:pt x="713918" y="1745478"/>
                      <a:pt x="729158" y="1761671"/>
                      <a:pt x="741541" y="1772148"/>
                    </a:cubicBezTo>
                    <a:cubicBezTo>
                      <a:pt x="769163" y="1795008"/>
                      <a:pt x="799643" y="1798818"/>
                      <a:pt x="832028" y="1788341"/>
                    </a:cubicBezTo>
                    <a:cubicBezTo>
                      <a:pt x="845363" y="1783578"/>
                      <a:pt x="854888" y="1779768"/>
                      <a:pt x="865366" y="1796913"/>
                    </a:cubicBezTo>
                    <a:cubicBezTo>
                      <a:pt x="875843" y="1814058"/>
                      <a:pt x="896798" y="1823583"/>
                      <a:pt x="910133" y="1838823"/>
                    </a:cubicBezTo>
                    <a:cubicBezTo>
                      <a:pt x="947281" y="1881686"/>
                      <a:pt x="990143" y="1906451"/>
                      <a:pt x="1047293" y="1918833"/>
                    </a:cubicBezTo>
                    <a:cubicBezTo>
                      <a:pt x="1093966" y="1928358"/>
                      <a:pt x="1124446" y="1995986"/>
                      <a:pt x="1116826" y="2036943"/>
                    </a:cubicBezTo>
                    <a:cubicBezTo>
                      <a:pt x="1113968" y="2044563"/>
                      <a:pt x="1111111" y="2051231"/>
                      <a:pt x="1106348" y="2056946"/>
                    </a:cubicBezTo>
                    <a:cubicBezTo>
                      <a:pt x="1092061" y="2071233"/>
                      <a:pt x="1112063" y="2086473"/>
                      <a:pt x="1104443" y="2099808"/>
                    </a:cubicBezTo>
                    <a:cubicBezTo>
                      <a:pt x="1110158" y="2107428"/>
                      <a:pt x="1117778" y="2102666"/>
                      <a:pt x="1124446" y="2102666"/>
                    </a:cubicBezTo>
                    <a:cubicBezTo>
                      <a:pt x="1147306" y="2095046"/>
                      <a:pt x="1161593" y="2062661"/>
                      <a:pt x="1193026" y="2077901"/>
                    </a:cubicBezTo>
                    <a:cubicBezTo>
                      <a:pt x="1225411" y="2087426"/>
                      <a:pt x="1244461" y="2125526"/>
                      <a:pt x="1280656" y="2123621"/>
                    </a:cubicBezTo>
                    <a:cubicBezTo>
                      <a:pt x="1325423" y="2121716"/>
                      <a:pt x="1360666" y="2136956"/>
                      <a:pt x="1387336" y="2172198"/>
                    </a:cubicBezTo>
                    <a:cubicBezTo>
                      <a:pt x="1398766" y="2187438"/>
                      <a:pt x="1427341" y="2172198"/>
                      <a:pt x="1434008" y="2199821"/>
                    </a:cubicBezTo>
                    <a:cubicBezTo>
                      <a:pt x="1440676" y="2228396"/>
                      <a:pt x="1444486" y="2256018"/>
                      <a:pt x="1430198" y="2282688"/>
                    </a:cubicBezTo>
                    <a:cubicBezTo>
                      <a:pt x="1413053" y="2315073"/>
                      <a:pt x="1388288" y="2341743"/>
                      <a:pt x="1370191" y="2373176"/>
                    </a:cubicBezTo>
                    <a:cubicBezTo>
                      <a:pt x="1359713" y="2391273"/>
                      <a:pt x="1356856" y="2406513"/>
                      <a:pt x="1358761" y="2423658"/>
                    </a:cubicBezTo>
                    <a:cubicBezTo>
                      <a:pt x="1366381" y="2486523"/>
                      <a:pt x="1352093" y="2544626"/>
                      <a:pt x="1327328" y="2600823"/>
                    </a:cubicBezTo>
                    <a:cubicBezTo>
                      <a:pt x="1321613" y="2612253"/>
                      <a:pt x="1313041" y="2629398"/>
                      <a:pt x="1293991" y="2626541"/>
                    </a:cubicBezTo>
                    <a:cubicBezTo>
                      <a:pt x="1261606" y="2622731"/>
                      <a:pt x="1241603" y="2647496"/>
                      <a:pt x="1218743" y="2661783"/>
                    </a:cubicBezTo>
                    <a:cubicBezTo>
                      <a:pt x="1203503" y="2671308"/>
                      <a:pt x="1187311" y="2690358"/>
                      <a:pt x="1193026" y="2710361"/>
                    </a:cubicBezTo>
                    <a:cubicBezTo>
                      <a:pt x="1205408" y="2757033"/>
                      <a:pt x="1178738" y="2793228"/>
                      <a:pt x="1164451" y="2832281"/>
                    </a:cubicBezTo>
                    <a:cubicBezTo>
                      <a:pt x="1154926" y="2859903"/>
                      <a:pt x="1136828" y="2884668"/>
                      <a:pt x="1122541" y="2910386"/>
                    </a:cubicBezTo>
                    <a:cubicBezTo>
                      <a:pt x="1116826" y="2920863"/>
                      <a:pt x="1109206" y="2929436"/>
                      <a:pt x="1095871" y="2929436"/>
                    </a:cubicBezTo>
                    <a:cubicBezTo>
                      <a:pt x="1085393" y="2920863"/>
                      <a:pt x="1072058" y="2930388"/>
                      <a:pt x="1061581" y="2922768"/>
                    </a:cubicBezTo>
                    <a:cubicBezTo>
                      <a:pt x="1053961" y="2919911"/>
                      <a:pt x="1044436" y="2911338"/>
                      <a:pt x="1047293" y="2929436"/>
                    </a:cubicBezTo>
                    <a:cubicBezTo>
                      <a:pt x="1052056" y="2938961"/>
                      <a:pt x="1062533" y="2944676"/>
                      <a:pt x="1061581" y="2956106"/>
                    </a:cubicBezTo>
                    <a:cubicBezTo>
                      <a:pt x="1055866" y="2964678"/>
                      <a:pt x="1048246" y="2962773"/>
                      <a:pt x="1040626" y="2959916"/>
                    </a:cubicBezTo>
                    <a:cubicBezTo>
                      <a:pt x="952043" y="2929436"/>
                      <a:pt x="865366" y="2895146"/>
                      <a:pt x="783451" y="2850378"/>
                    </a:cubicBezTo>
                    <a:cubicBezTo>
                      <a:pt x="762496" y="2838948"/>
                      <a:pt x="762496" y="2820851"/>
                      <a:pt x="752971" y="2805611"/>
                    </a:cubicBezTo>
                    <a:cubicBezTo>
                      <a:pt x="730111" y="2799896"/>
                      <a:pt x="738683" y="2779893"/>
                      <a:pt x="737731" y="2765606"/>
                    </a:cubicBezTo>
                    <a:cubicBezTo>
                      <a:pt x="736778" y="2697978"/>
                      <a:pt x="732968" y="2631303"/>
                      <a:pt x="721538" y="2564628"/>
                    </a:cubicBezTo>
                    <a:cubicBezTo>
                      <a:pt x="715823" y="2532243"/>
                      <a:pt x="700583" y="2503668"/>
                      <a:pt x="670103" y="2492238"/>
                    </a:cubicBezTo>
                    <a:cubicBezTo>
                      <a:pt x="596761" y="2464616"/>
                      <a:pt x="568186" y="2400798"/>
                      <a:pt x="539611" y="2337933"/>
                    </a:cubicBezTo>
                    <a:cubicBezTo>
                      <a:pt x="520561" y="2296976"/>
                      <a:pt x="502463" y="2256971"/>
                      <a:pt x="473888" y="2221728"/>
                    </a:cubicBezTo>
                    <a:cubicBezTo>
                      <a:pt x="456743" y="2200773"/>
                      <a:pt x="450076" y="2174103"/>
                      <a:pt x="468173" y="2148386"/>
                    </a:cubicBezTo>
                    <a:cubicBezTo>
                      <a:pt x="473888" y="2140766"/>
                      <a:pt x="477698" y="2133146"/>
                      <a:pt x="471983" y="2122668"/>
                    </a:cubicBezTo>
                    <a:cubicBezTo>
                      <a:pt x="452933" y="2083616"/>
                      <a:pt x="471983" y="2052183"/>
                      <a:pt x="493891" y="2021703"/>
                    </a:cubicBezTo>
                    <a:cubicBezTo>
                      <a:pt x="518656" y="1987413"/>
                      <a:pt x="546278" y="1955028"/>
                      <a:pt x="538658" y="1907403"/>
                    </a:cubicBezTo>
                    <a:cubicBezTo>
                      <a:pt x="535801" y="1889306"/>
                      <a:pt x="531991" y="1871208"/>
                      <a:pt x="524371" y="1854063"/>
                    </a:cubicBezTo>
                    <a:cubicBezTo>
                      <a:pt x="517703" y="1837871"/>
                      <a:pt x="507226" y="1834061"/>
                      <a:pt x="499606" y="1853111"/>
                    </a:cubicBezTo>
                    <a:cubicBezTo>
                      <a:pt x="489128" y="1876923"/>
                      <a:pt x="475793" y="1875018"/>
                      <a:pt x="459601" y="1860731"/>
                    </a:cubicBezTo>
                    <a:cubicBezTo>
                      <a:pt x="443408" y="1847396"/>
                      <a:pt x="425311" y="1838823"/>
                      <a:pt x="408166" y="1827393"/>
                    </a:cubicBezTo>
                    <a:cubicBezTo>
                      <a:pt x="375781" y="1806438"/>
                      <a:pt x="371971" y="1771196"/>
                      <a:pt x="354826" y="1742621"/>
                    </a:cubicBezTo>
                    <a:cubicBezTo>
                      <a:pt x="346253" y="1729286"/>
                      <a:pt x="337681" y="1720713"/>
                      <a:pt x="322441" y="1715951"/>
                    </a:cubicBezTo>
                    <a:cubicBezTo>
                      <a:pt x="289103" y="1705473"/>
                      <a:pt x="255766" y="1691186"/>
                      <a:pt x="234811" y="1658801"/>
                    </a:cubicBezTo>
                    <a:cubicBezTo>
                      <a:pt x="228143" y="1649276"/>
                      <a:pt x="218618" y="1639751"/>
                      <a:pt x="206236" y="1644513"/>
                    </a:cubicBezTo>
                    <a:cubicBezTo>
                      <a:pt x="170993" y="1656896"/>
                      <a:pt x="143371" y="1639751"/>
                      <a:pt x="116701" y="1622606"/>
                    </a:cubicBezTo>
                    <a:cubicBezTo>
                      <a:pt x="85268" y="1603556"/>
                      <a:pt x="54788" y="1583553"/>
                      <a:pt x="28118" y="1557836"/>
                    </a:cubicBezTo>
                    <a:cubicBezTo>
                      <a:pt x="11926" y="1541643"/>
                      <a:pt x="1448" y="1523546"/>
                      <a:pt x="12878" y="1499733"/>
                    </a:cubicBezTo>
                    <a:cubicBezTo>
                      <a:pt x="20498" y="1482588"/>
                      <a:pt x="16688" y="1463538"/>
                      <a:pt x="10021" y="1446393"/>
                    </a:cubicBezTo>
                    <a:cubicBezTo>
                      <a:pt x="6211" y="1434963"/>
                      <a:pt x="-1409" y="1423533"/>
                      <a:pt x="5258" y="1410198"/>
                    </a:cubicBezTo>
                    <a:cubicBezTo>
                      <a:pt x="-12839" y="1304471"/>
                      <a:pt x="19546" y="1205411"/>
                      <a:pt x="45263" y="1105398"/>
                    </a:cubicBezTo>
                    <a:cubicBezTo>
                      <a:pt x="94793" y="912993"/>
                      <a:pt x="185281" y="739638"/>
                      <a:pt x="304343" y="581523"/>
                    </a:cubicBezTo>
                    <a:cubicBezTo>
                      <a:pt x="374828" y="487226"/>
                      <a:pt x="458648" y="405311"/>
                      <a:pt x="548183" y="329111"/>
                    </a:cubicBezTo>
                    <a:cubicBezTo>
                      <a:pt x="568186" y="311966"/>
                      <a:pt x="591046" y="303393"/>
                      <a:pt x="617716" y="317681"/>
                    </a:cubicBezTo>
                    <a:cubicBezTo>
                      <a:pt x="628193" y="324348"/>
                      <a:pt x="628193" y="314823"/>
                      <a:pt x="631051" y="309108"/>
                    </a:cubicBezTo>
                    <a:cubicBezTo>
                      <a:pt x="652006" y="308156"/>
                      <a:pt x="669151" y="289106"/>
                      <a:pt x="692011" y="299583"/>
                    </a:cubicBezTo>
                    <a:cubicBezTo>
                      <a:pt x="712013" y="311966"/>
                      <a:pt x="732968" y="317681"/>
                      <a:pt x="756781" y="316728"/>
                    </a:cubicBezTo>
                    <a:cubicBezTo>
                      <a:pt x="764401" y="317681"/>
                      <a:pt x="772973" y="320538"/>
                      <a:pt x="780593" y="315776"/>
                    </a:cubicBezTo>
                    <a:cubicBezTo>
                      <a:pt x="786308" y="312918"/>
                      <a:pt x="792023" y="311966"/>
                      <a:pt x="797738" y="314823"/>
                    </a:cubicBezTo>
                    <a:cubicBezTo>
                      <a:pt x="808216" y="327206"/>
                      <a:pt x="819646" y="321491"/>
                      <a:pt x="831076" y="316728"/>
                    </a:cubicBezTo>
                    <a:cubicBezTo>
                      <a:pt x="837743" y="304346"/>
                      <a:pt x="858698" y="297678"/>
                      <a:pt x="841553" y="277676"/>
                    </a:cubicBezTo>
                    <a:cubicBezTo>
                      <a:pt x="834886" y="270056"/>
                      <a:pt x="846316" y="263388"/>
                      <a:pt x="852031" y="259578"/>
                    </a:cubicBezTo>
                    <a:cubicBezTo>
                      <a:pt x="857269" y="255768"/>
                      <a:pt x="862508" y="252434"/>
                      <a:pt x="867152" y="248624"/>
                    </a:cubicBezTo>
                    <a:lnTo>
                      <a:pt x="876026" y="238011"/>
                    </a:lnTo>
                    <a:lnTo>
                      <a:pt x="858921" y="241392"/>
                    </a:lnTo>
                    <a:cubicBezTo>
                      <a:pt x="840303" y="244874"/>
                      <a:pt x="823694" y="244338"/>
                      <a:pt x="821551" y="210048"/>
                    </a:cubicBezTo>
                    <a:cubicBezTo>
                      <a:pt x="833933" y="208143"/>
                      <a:pt x="848221" y="208143"/>
                      <a:pt x="857746" y="190998"/>
                    </a:cubicBezTo>
                    <a:cubicBezTo>
                      <a:pt x="861079" y="184807"/>
                      <a:pt x="867032" y="183378"/>
                      <a:pt x="873343" y="184331"/>
                    </a:cubicBezTo>
                    <a:close/>
                    <a:moveTo>
                      <a:pt x="798215" y="181949"/>
                    </a:moveTo>
                    <a:cubicBezTo>
                      <a:pt x="801310" y="182187"/>
                      <a:pt x="803930" y="183378"/>
                      <a:pt x="805359" y="187188"/>
                    </a:cubicBezTo>
                    <a:cubicBezTo>
                      <a:pt x="808216" y="194808"/>
                      <a:pt x="800596" y="194808"/>
                      <a:pt x="795834" y="196713"/>
                    </a:cubicBezTo>
                    <a:cubicBezTo>
                      <a:pt x="790119" y="193856"/>
                      <a:pt x="788214" y="189093"/>
                      <a:pt x="788214" y="182426"/>
                    </a:cubicBezTo>
                    <a:cubicBezTo>
                      <a:pt x="791547" y="182426"/>
                      <a:pt x="795119" y="181711"/>
                      <a:pt x="798215" y="181949"/>
                    </a:cubicBezTo>
                    <a:close/>
                    <a:moveTo>
                      <a:pt x="938708" y="121466"/>
                    </a:moveTo>
                    <a:cubicBezTo>
                      <a:pt x="943471" y="128133"/>
                      <a:pt x="953948" y="130038"/>
                      <a:pt x="952043" y="141468"/>
                    </a:cubicBezTo>
                    <a:lnTo>
                      <a:pt x="951037" y="142501"/>
                    </a:lnTo>
                    <a:lnTo>
                      <a:pt x="953949" y="140516"/>
                    </a:lnTo>
                    <a:cubicBezTo>
                      <a:pt x="952996" y="143373"/>
                      <a:pt x="952996" y="146231"/>
                      <a:pt x="952996" y="148136"/>
                    </a:cubicBezTo>
                    <a:cubicBezTo>
                      <a:pt x="952996" y="154803"/>
                      <a:pt x="952996" y="161471"/>
                      <a:pt x="952996" y="169091"/>
                    </a:cubicBezTo>
                    <a:cubicBezTo>
                      <a:pt x="949662" y="166709"/>
                      <a:pt x="947281" y="162899"/>
                      <a:pt x="944424" y="159804"/>
                    </a:cubicBezTo>
                    <a:lnTo>
                      <a:pt x="933131" y="154863"/>
                    </a:lnTo>
                    <a:lnTo>
                      <a:pt x="931088" y="155756"/>
                    </a:lnTo>
                    <a:cubicBezTo>
                      <a:pt x="931088" y="155756"/>
                      <a:pt x="930136" y="155756"/>
                      <a:pt x="930136" y="155756"/>
                    </a:cubicBezTo>
                    <a:cubicBezTo>
                      <a:pt x="925373" y="152898"/>
                      <a:pt x="906323" y="162423"/>
                      <a:pt x="918706" y="144326"/>
                    </a:cubicBezTo>
                    <a:cubicBezTo>
                      <a:pt x="923468" y="137658"/>
                      <a:pt x="931088" y="131943"/>
                      <a:pt x="931088" y="122418"/>
                    </a:cubicBezTo>
                    <a:cubicBezTo>
                      <a:pt x="934898" y="118608"/>
                      <a:pt x="936803" y="118608"/>
                      <a:pt x="938708" y="121466"/>
                    </a:cubicBezTo>
                    <a:close/>
                    <a:moveTo>
                      <a:pt x="925373" y="107178"/>
                    </a:moveTo>
                    <a:cubicBezTo>
                      <a:pt x="930136" y="111940"/>
                      <a:pt x="934898" y="116703"/>
                      <a:pt x="938708" y="121465"/>
                    </a:cubicBezTo>
                    <a:lnTo>
                      <a:pt x="935851" y="121465"/>
                    </a:lnTo>
                    <a:cubicBezTo>
                      <a:pt x="935851" y="121465"/>
                      <a:pt x="932993" y="121465"/>
                      <a:pt x="932993" y="121465"/>
                    </a:cubicBezTo>
                    <a:cubicBezTo>
                      <a:pt x="923468" y="125275"/>
                      <a:pt x="912991" y="131943"/>
                      <a:pt x="901561" y="123370"/>
                    </a:cubicBezTo>
                    <a:cubicBezTo>
                      <a:pt x="904418" y="109083"/>
                      <a:pt x="915848" y="109083"/>
                      <a:pt x="925373" y="107178"/>
                    </a:cubicBezTo>
                    <a:close/>
                    <a:moveTo>
                      <a:pt x="1021576" y="71936"/>
                    </a:moveTo>
                    <a:cubicBezTo>
                      <a:pt x="1037768" y="75746"/>
                      <a:pt x="1038721" y="87176"/>
                      <a:pt x="1031101" y="97653"/>
                    </a:cubicBezTo>
                    <a:cubicBezTo>
                      <a:pt x="1019671" y="115751"/>
                      <a:pt x="1011098" y="95748"/>
                      <a:pt x="1000621" y="92891"/>
                    </a:cubicBezTo>
                    <a:cubicBezTo>
                      <a:pt x="1002526" y="88128"/>
                      <a:pt x="1005383" y="83366"/>
                      <a:pt x="1007288" y="79556"/>
                    </a:cubicBezTo>
                    <a:cubicBezTo>
                      <a:pt x="1012051" y="76698"/>
                      <a:pt x="1016813" y="74793"/>
                      <a:pt x="1021576" y="71936"/>
                    </a:cubicBezTo>
                    <a:close/>
                    <a:moveTo>
                      <a:pt x="1113849" y="40265"/>
                    </a:moveTo>
                    <a:cubicBezTo>
                      <a:pt x="1128732" y="39074"/>
                      <a:pt x="1143972" y="42885"/>
                      <a:pt x="1159689" y="51933"/>
                    </a:cubicBezTo>
                    <a:cubicBezTo>
                      <a:pt x="1175881" y="68126"/>
                      <a:pt x="1166356" y="76698"/>
                      <a:pt x="1151116" y="84318"/>
                    </a:cubicBezTo>
                    <a:cubicBezTo>
                      <a:pt x="1137781" y="90986"/>
                      <a:pt x="1123494" y="86223"/>
                      <a:pt x="1111111" y="92891"/>
                    </a:cubicBezTo>
                    <a:cubicBezTo>
                      <a:pt x="1083489" y="98606"/>
                      <a:pt x="1067296" y="90033"/>
                      <a:pt x="1070153" y="58601"/>
                    </a:cubicBezTo>
                    <a:cubicBezTo>
                      <a:pt x="1084441" y="47647"/>
                      <a:pt x="1098967" y="41456"/>
                      <a:pt x="1113849" y="40265"/>
                    </a:cubicBezTo>
                    <a:close/>
                    <a:moveTo>
                      <a:pt x="1400760" y="96"/>
                    </a:moveTo>
                    <a:cubicBezTo>
                      <a:pt x="1426031" y="498"/>
                      <a:pt x="1451392" y="2164"/>
                      <a:pt x="1476871" y="5260"/>
                    </a:cubicBezTo>
                    <a:cubicBezTo>
                      <a:pt x="1521639" y="13833"/>
                      <a:pt x="1566406" y="14785"/>
                      <a:pt x="1611174" y="9070"/>
                    </a:cubicBezTo>
                    <a:cubicBezTo>
                      <a:pt x="1614984" y="7165"/>
                      <a:pt x="1619746" y="9070"/>
                      <a:pt x="1619746" y="17643"/>
                    </a:cubicBezTo>
                    <a:cubicBezTo>
                      <a:pt x="1631176" y="13833"/>
                      <a:pt x="1639748" y="20500"/>
                      <a:pt x="1646416" y="28120"/>
                    </a:cubicBezTo>
                    <a:cubicBezTo>
                      <a:pt x="1652131" y="36693"/>
                      <a:pt x="1659751" y="35740"/>
                      <a:pt x="1667371" y="31930"/>
                    </a:cubicBezTo>
                    <a:cubicBezTo>
                      <a:pt x="1693088" y="18119"/>
                      <a:pt x="1717377" y="11690"/>
                      <a:pt x="1742261" y="11690"/>
                    </a:cubicBezTo>
                    <a:cubicBezTo>
                      <a:pt x="1767145" y="11690"/>
                      <a:pt x="1792624" y="18119"/>
                      <a:pt x="1820723" y="30025"/>
                    </a:cubicBezTo>
                    <a:cubicBezTo>
                      <a:pt x="1845488" y="40503"/>
                      <a:pt x="1874063" y="40503"/>
                      <a:pt x="1901686" y="45265"/>
                    </a:cubicBezTo>
                    <a:cubicBezTo>
                      <a:pt x="1905496" y="54790"/>
                      <a:pt x="1888351" y="56695"/>
                      <a:pt x="1894066" y="69078"/>
                    </a:cubicBezTo>
                    <a:cubicBezTo>
                      <a:pt x="1913116" y="57648"/>
                      <a:pt x="1934071" y="52885"/>
                      <a:pt x="1955978" y="55743"/>
                    </a:cubicBezTo>
                    <a:cubicBezTo>
                      <a:pt x="1961693" y="62410"/>
                      <a:pt x="1959788" y="69078"/>
                      <a:pt x="1954073" y="71935"/>
                    </a:cubicBezTo>
                    <a:cubicBezTo>
                      <a:pt x="1939786" y="78603"/>
                      <a:pt x="1939786" y="91938"/>
                      <a:pt x="1935976" y="103368"/>
                    </a:cubicBezTo>
                    <a:cubicBezTo>
                      <a:pt x="1904543" y="124323"/>
                      <a:pt x="1914068" y="142420"/>
                      <a:pt x="1949311" y="161470"/>
                    </a:cubicBezTo>
                    <a:cubicBezTo>
                      <a:pt x="1923593" y="162423"/>
                      <a:pt x="1905496" y="153850"/>
                      <a:pt x="1894066" y="171948"/>
                    </a:cubicBezTo>
                    <a:cubicBezTo>
                      <a:pt x="1899781" y="177663"/>
                      <a:pt x="1909306" y="175758"/>
                      <a:pt x="1913116" y="183378"/>
                    </a:cubicBezTo>
                    <a:cubicBezTo>
                      <a:pt x="1917878" y="187188"/>
                      <a:pt x="1922641" y="195760"/>
                      <a:pt x="1907401" y="196713"/>
                    </a:cubicBezTo>
                    <a:cubicBezTo>
                      <a:pt x="1907401" y="221478"/>
                      <a:pt x="1903591" y="242433"/>
                      <a:pt x="1873111" y="245290"/>
                    </a:cubicBezTo>
                    <a:cubicBezTo>
                      <a:pt x="1842631" y="244338"/>
                      <a:pt x="1879778" y="263388"/>
                      <a:pt x="1866443" y="267198"/>
                    </a:cubicBezTo>
                    <a:cubicBezTo>
                      <a:pt x="1860728" y="271008"/>
                      <a:pt x="1855013" y="271960"/>
                      <a:pt x="1851203" y="270055"/>
                    </a:cubicBezTo>
                    <a:cubicBezTo>
                      <a:pt x="1860728" y="280533"/>
                      <a:pt x="1876921" y="291963"/>
                      <a:pt x="1866443" y="313870"/>
                    </a:cubicBezTo>
                    <a:cubicBezTo>
                      <a:pt x="1859776" y="319585"/>
                      <a:pt x="1852156" y="321490"/>
                      <a:pt x="1843583" y="319585"/>
                    </a:cubicBezTo>
                    <a:cubicBezTo>
                      <a:pt x="1833106" y="315775"/>
                      <a:pt x="1827391" y="307203"/>
                      <a:pt x="1819771" y="300535"/>
                    </a:cubicBezTo>
                    <a:cubicBezTo>
                      <a:pt x="1811198" y="310060"/>
                      <a:pt x="1800721" y="314823"/>
                      <a:pt x="1788338" y="313870"/>
                    </a:cubicBezTo>
                    <a:cubicBezTo>
                      <a:pt x="1791196" y="322443"/>
                      <a:pt x="1796911" y="313870"/>
                      <a:pt x="1800721" y="315775"/>
                    </a:cubicBezTo>
                    <a:cubicBezTo>
                      <a:pt x="1808341" y="314823"/>
                      <a:pt x="1815961" y="312918"/>
                      <a:pt x="1823581" y="314823"/>
                    </a:cubicBezTo>
                    <a:cubicBezTo>
                      <a:pt x="1826438" y="315775"/>
                      <a:pt x="1830248" y="316728"/>
                      <a:pt x="1833106" y="317680"/>
                    </a:cubicBezTo>
                    <a:cubicBezTo>
                      <a:pt x="1838821" y="322443"/>
                      <a:pt x="1842631" y="327205"/>
                      <a:pt x="1838821" y="334825"/>
                    </a:cubicBezTo>
                    <a:cubicBezTo>
                      <a:pt x="1800721" y="354828"/>
                      <a:pt x="1760716" y="371020"/>
                      <a:pt x="1715948" y="370068"/>
                    </a:cubicBezTo>
                    <a:cubicBezTo>
                      <a:pt x="1707376" y="370068"/>
                      <a:pt x="1695946" y="372925"/>
                      <a:pt x="1691183" y="379593"/>
                    </a:cubicBezTo>
                    <a:cubicBezTo>
                      <a:pt x="1662608" y="411025"/>
                      <a:pt x="1627366" y="425313"/>
                      <a:pt x="1586408" y="430075"/>
                    </a:cubicBezTo>
                    <a:cubicBezTo>
                      <a:pt x="1564501" y="432933"/>
                      <a:pt x="1554976" y="450078"/>
                      <a:pt x="1542593" y="468175"/>
                    </a:cubicBezTo>
                    <a:cubicBezTo>
                      <a:pt x="1522591" y="497703"/>
                      <a:pt x="1501636" y="527230"/>
                      <a:pt x="1480681" y="555805"/>
                    </a:cubicBezTo>
                    <a:cubicBezTo>
                      <a:pt x="1475918" y="562473"/>
                      <a:pt x="1469251" y="562473"/>
                      <a:pt x="1462583" y="562473"/>
                    </a:cubicBezTo>
                    <a:cubicBezTo>
                      <a:pt x="1419721" y="558663"/>
                      <a:pt x="1380668" y="507228"/>
                      <a:pt x="1385431" y="462460"/>
                    </a:cubicBezTo>
                    <a:cubicBezTo>
                      <a:pt x="1388288" y="441505"/>
                      <a:pt x="1374001" y="421503"/>
                      <a:pt x="1379716" y="398643"/>
                    </a:cubicBezTo>
                    <a:cubicBezTo>
                      <a:pt x="1387336" y="363400"/>
                      <a:pt x="1418768" y="354828"/>
                      <a:pt x="1441628" y="335778"/>
                    </a:cubicBezTo>
                    <a:cubicBezTo>
                      <a:pt x="1443533" y="331015"/>
                      <a:pt x="1445438" y="325300"/>
                      <a:pt x="1449248" y="321490"/>
                    </a:cubicBezTo>
                    <a:cubicBezTo>
                      <a:pt x="1454011" y="314823"/>
                      <a:pt x="1454963" y="306250"/>
                      <a:pt x="1461631" y="300535"/>
                    </a:cubicBezTo>
                    <a:cubicBezTo>
                      <a:pt x="1451153" y="280533"/>
                      <a:pt x="1439723" y="265293"/>
                      <a:pt x="1412101" y="280533"/>
                    </a:cubicBezTo>
                    <a:cubicBezTo>
                      <a:pt x="1425436" y="259578"/>
                      <a:pt x="1438771" y="241480"/>
                      <a:pt x="1434961" y="215763"/>
                    </a:cubicBezTo>
                    <a:cubicBezTo>
                      <a:pt x="1430198" y="178615"/>
                      <a:pt x="1409243" y="158613"/>
                      <a:pt x="1371143" y="160518"/>
                    </a:cubicBezTo>
                    <a:cubicBezTo>
                      <a:pt x="1357808" y="161470"/>
                      <a:pt x="1343521" y="159565"/>
                      <a:pt x="1331138" y="162423"/>
                    </a:cubicBezTo>
                    <a:cubicBezTo>
                      <a:pt x="1317803" y="165280"/>
                      <a:pt x="1310183" y="161470"/>
                      <a:pt x="1303516" y="150040"/>
                    </a:cubicBezTo>
                    <a:cubicBezTo>
                      <a:pt x="1296848" y="136705"/>
                      <a:pt x="1300658" y="131943"/>
                      <a:pt x="1313993" y="130038"/>
                    </a:cubicBezTo>
                    <a:cubicBezTo>
                      <a:pt x="1321613" y="129085"/>
                      <a:pt x="1316851" y="124323"/>
                      <a:pt x="1313041" y="121465"/>
                    </a:cubicBezTo>
                    <a:cubicBezTo>
                      <a:pt x="1283513" y="99558"/>
                      <a:pt x="1311136" y="99558"/>
                      <a:pt x="1323518" y="96700"/>
                    </a:cubicBezTo>
                    <a:cubicBezTo>
                      <a:pt x="1344473" y="92890"/>
                      <a:pt x="1365428" y="88128"/>
                      <a:pt x="1387336" y="88128"/>
                    </a:cubicBezTo>
                    <a:cubicBezTo>
                      <a:pt x="1399718" y="88128"/>
                      <a:pt x="1414006" y="81460"/>
                      <a:pt x="1394003" y="68125"/>
                    </a:cubicBezTo>
                    <a:cubicBezTo>
                      <a:pt x="1402576" y="42408"/>
                      <a:pt x="1427341" y="49075"/>
                      <a:pt x="1445438" y="41455"/>
                    </a:cubicBezTo>
                    <a:lnTo>
                      <a:pt x="1471104" y="35589"/>
                    </a:lnTo>
                    <a:lnTo>
                      <a:pt x="1469608" y="35026"/>
                    </a:lnTo>
                    <a:cubicBezTo>
                      <a:pt x="1465441" y="34550"/>
                      <a:pt x="1461155" y="34788"/>
                      <a:pt x="1456869" y="34788"/>
                    </a:cubicBezTo>
                    <a:cubicBezTo>
                      <a:pt x="1424484" y="38598"/>
                      <a:pt x="1396861" y="56695"/>
                      <a:pt x="1365429" y="60505"/>
                    </a:cubicBezTo>
                    <a:cubicBezTo>
                      <a:pt x="1307326" y="66220"/>
                      <a:pt x="1264464" y="112893"/>
                      <a:pt x="1208266" y="122418"/>
                    </a:cubicBezTo>
                    <a:cubicBezTo>
                      <a:pt x="1196836" y="130038"/>
                      <a:pt x="1186359" y="129085"/>
                      <a:pt x="1175881" y="122418"/>
                    </a:cubicBezTo>
                    <a:cubicBezTo>
                      <a:pt x="1178739" y="129085"/>
                      <a:pt x="1197789" y="127180"/>
                      <a:pt x="1187311" y="142420"/>
                    </a:cubicBezTo>
                    <a:cubicBezTo>
                      <a:pt x="1185406" y="144325"/>
                      <a:pt x="1182549" y="146230"/>
                      <a:pt x="1180644" y="149088"/>
                    </a:cubicBezTo>
                    <a:cubicBezTo>
                      <a:pt x="1173262" y="152183"/>
                      <a:pt x="1165939" y="153434"/>
                      <a:pt x="1158647" y="153642"/>
                    </a:cubicBezTo>
                    <a:lnTo>
                      <a:pt x="1143520" y="152466"/>
                    </a:lnTo>
                    <a:lnTo>
                      <a:pt x="1148259" y="153731"/>
                    </a:lnTo>
                    <a:cubicBezTo>
                      <a:pt x="1153498" y="157422"/>
                      <a:pt x="1155879" y="163851"/>
                      <a:pt x="1152069" y="175758"/>
                    </a:cubicBezTo>
                    <a:cubicBezTo>
                      <a:pt x="1112064" y="198618"/>
                      <a:pt x="1069201" y="175758"/>
                      <a:pt x="1029196" y="182425"/>
                    </a:cubicBezTo>
                    <a:cubicBezTo>
                      <a:pt x="1020624" y="171948"/>
                      <a:pt x="980619" y="182425"/>
                      <a:pt x="1006336" y="148135"/>
                    </a:cubicBezTo>
                    <a:cubicBezTo>
                      <a:pt x="1011099" y="141468"/>
                      <a:pt x="1003479" y="136705"/>
                      <a:pt x="995859" y="134800"/>
                    </a:cubicBezTo>
                    <a:cubicBezTo>
                      <a:pt x="984429" y="131943"/>
                      <a:pt x="981571" y="125275"/>
                      <a:pt x="987286" y="114798"/>
                    </a:cubicBezTo>
                    <a:cubicBezTo>
                      <a:pt x="1010146" y="115750"/>
                      <a:pt x="1027291" y="130990"/>
                      <a:pt x="1049199" y="134800"/>
                    </a:cubicBezTo>
                    <a:cubicBezTo>
                      <a:pt x="1053009" y="140515"/>
                      <a:pt x="1055866" y="147183"/>
                      <a:pt x="1064439" y="149088"/>
                    </a:cubicBezTo>
                    <a:cubicBezTo>
                      <a:pt x="1074916" y="150993"/>
                      <a:pt x="1085394" y="150278"/>
                      <a:pt x="1095871" y="149326"/>
                    </a:cubicBezTo>
                    <a:lnTo>
                      <a:pt x="1106484" y="148924"/>
                    </a:lnTo>
                    <a:lnTo>
                      <a:pt x="1093014" y="149088"/>
                    </a:lnTo>
                    <a:cubicBezTo>
                      <a:pt x="1081584" y="144325"/>
                      <a:pt x="1067296" y="146230"/>
                      <a:pt x="1062534" y="131943"/>
                    </a:cubicBezTo>
                    <a:cubicBezTo>
                      <a:pt x="1083489" y="115750"/>
                      <a:pt x="1102539" y="93843"/>
                      <a:pt x="1133971" y="110988"/>
                    </a:cubicBezTo>
                    <a:cubicBezTo>
                      <a:pt x="1150164" y="112893"/>
                      <a:pt x="1147306" y="91938"/>
                      <a:pt x="1158736" y="88128"/>
                    </a:cubicBezTo>
                    <a:cubicBezTo>
                      <a:pt x="1164451" y="84318"/>
                      <a:pt x="1172071" y="81460"/>
                      <a:pt x="1173024" y="73840"/>
                    </a:cubicBezTo>
                    <a:cubicBezTo>
                      <a:pt x="1176834" y="44313"/>
                      <a:pt x="1193979" y="46218"/>
                      <a:pt x="1214934" y="54790"/>
                    </a:cubicBezTo>
                    <a:cubicBezTo>
                      <a:pt x="1234936" y="51933"/>
                      <a:pt x="1254939" y="44313"/>
                      <a:pt x="1275894" y="44313"/>
                    </a:cubicBezTo>
                    <a:cubicBezTo>
                      <a:pt x="1253986" y="44313"/>
                      <a:pt x="1233031" y="51933"/>
                      <a:pt x="1211124" y="51933"/>
                    </a:cubicBezTo>
                    <a:cubicBezTo>
                      <a:pt x="1199694" y="46218"/>
                      <a:pt x="1184454" y="50028"/>
                      <a:pt x="1174929" y="39550"/>
                    </a:cubicBezTo>
                    <a:cubicBezTo>
                      <a:pt x="1174929" y="34788"/>
                      <a:pt x="1174929" y="30978"/>
                      <a:pt x="1174929" y="26215"/>
                    </a:cubicBezTo>
                    <a:cubicBezTo>
                      <a:pt x="1249938" y="9070"/>
                      <a:pt x="1324947" y="-1110"/>
                      <a:pt x="1400760" y="96"/>
                    </a:cubicBezTo>
                    <a:close/>
                  </a:path>
                </a:pathLst>
              </a:custGeom>
              <a:solidFill>
                <a:schemeClr val="accent6">
                  <a:alpha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99147A1A-9914-4DE3-A83B-98EC5E8D75F9}"/>
                </a:ext>
              </a:extLst>
            </p:cNvPr>
            <p:cNvGrpSpPr/>
            <p:nvPr/>
          </p:nvGrpSpPr>
          <p:grpSpPr>
            <a:xfrm>
              <a:off x="998337" y="4294598"/>
              <a:ext cx="2729456" cy="1131930"/>
              <a:chOff x="1606393" y="3832261"/>
              <a:chExt cx="2729456" cy="1131930"/>
            </a:xfrm>
            <a:solidFill>
              <a:schemeClr val="bg1"/>
            </a:solidFill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61BEABBB-CE65-468B-8E41-2E86FE6B6A3A}"/>
                  </a:ext>
                </a:extLst>
              </p:cNvPr>
              <p:cNvSpPr/>
              <p:nvPr/>
            </p:nvSpPr>
            <p:spPr>
              <a:xfrm flipH="1">
                <a:off x="2000997" y="3832261"/>
                <a:ext cx="1852092" cy="1131930"/>
              </a:xfrm>
              <a:custGeom>
                <a:avLst/>
                <a:gdLst>
                  <a:gd name="connsiteX0" fmla="*/ 849793 w 981144"/>
                  <a:gd name="connsiteY0" fmla="*/ 470487 h 599639"/>
                  <a:gd name="connsiteX1" fmla="*/ 830003 w 981144"/>
                  <a:gd name="connsiteY1" fmla="*/ 470702 h 599639"/>
                  <a:gd name="connsiteX2" fmla="*/ 830003 w 981144"/>
                  <a:gd name="connsiteY2" fmla="*/ 470487 h 599639"/>
                  <a:gd name="connsiteX3" fmla="*/ 141471 w 981144"/>
                  <a:gd name="connsiteY3" fmla="*/ 129103 h 599639"/>
                  <a:gd name="connsiteX4" fmla="*/ 141471 w 981144"/>
                  <a:gd name="connsiteY4" fmla="*/ 129505 h 599639"/>
                  <a:gd name="connsiteX5" fmla="*/ 104518 w 981144"/>
                  <a:gd name="connsiteY5" fmla="*/ 129505 h 599639"/>
                  <a:gd name="connsiteX6" fmla="*/ 489767 w 981144"/>
                  <a:gd name="connsiteY6" fmla="*/ 59 h 599639"/>
                  <a:gd name="connsiteX7" fmla="*/ 121188 w 981144"/>
                  <a:gd name="connsiteY7" fmla="*/ 74524 h 599639"/>
                  <a:gd name="connsiteX8" fmla="*/ 7950 w 981144"/>
                  <a:gd name="connsiteY8" fmla="*/ 129505 h 599639"/>
                  <a:gd name="connsiteX9" fmla="*/ 0 w 981144"/>
                  <a:gd name="connsiteY9" fmla="*/ 129505 h 599639"/>
                  <a:gd name="connsiteX10" fmla="*/ 36734 w 981144"/>
                  <a:gd name="connsiteY10" fmla="*/ 304608 h 599639"/>
                  <a:gd name="connsiteX11" fmla="*/ 0 w 981144"/>
                  <a:gd name="connsiteY11" fmla="*/ 479711 h 599639"/>
                  <a:gd name="connsiteX12" fmla="*/ 10466 w 981144"/>
                  <a:gd name="connsiteY12" fmla="*/ 479711 h 599639"/>
                  <a:gd name="connsiteX13" fmla="*/ 126899 w 981144"/>
                  <a:gd name="connsiteY13" fmla="*/ 533147 h 599639"/>
                  <a:gd name="connsiteX14" fmla="*/ 865589 w 981144"/>
                  <a:gd name="connsiteY14" fmla="*/ 525115 h 599639"/>
                  <a:gd name="connsiteX15" fmla="*/ 978100 w 981144"/>
                  <a:gd name="connsiteY15" fmla="*/ 470487 h 599639"/>
                  <a:gd name="connsiteX16" fmla="*/ 981144 w 981144"/>
                  <a:gd name="connsiteY16" fmla="*/ 470487 h 599639"/>
                  <a:gd name="connsiteX17" fmla="*/ 980123 w 981144"/>
                  <a:gd name="connsiteY17" fmla="*/ 469505 h 599639"/>
                  <a:gd name="connsiteX18" fmla="*/ 981039 w 981144"/>
                  <a:gd name="connsiteY18" fmla="*/ 469060 h 599639"/>
                  <a:gd name="connsiteX19" fmla="*/ 979677 w 981144"/>
                  <a:gd name="connsiteY19" fmla="*/ 469075 h 599639"/>
                  <a:gd name="connsiteX20" fmla="*/ 966843 w 981144"/>
                  <a:gd name="connsiteY20" fmla="*/ 456725 h 599639"/>
                  <a:gd name="connsiteX21" fmla="*/ 944411 w 981144"/>
                  <a:gd name="connsiteY21" fmla="*/ 295384 h 599639"/>
                  <a:gd name="connsiteX22" fmla="*/ 981144 w 981144"/>
                  <a:gd name="connsiteY22" fmla="*/ 120281 h 599639"/>
                  <a:gd name="connsiteX23" fmla="*/ 952883 w 981144"/>
                  <a:gd name="connsiteY23" fmla="*/ 120281 h 599639"/>
                  <a:gd name="connsiteX24" fmla="*/ 976520 w 981144"/>
                  <a:gd name="connsiteY24" fmla="*/ 120024 h 599639"/>
                  <a:gd name="connsiteX25" fmla="*/ 489767 w 981144"/>
                  <a:gd name="connsiteY25" fmla="*/ 59 h 599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81144" h="599639">
                    <a:moveTo>
                      <a:pt x="849793" y="470487"/>
                    </a:moveTo>
                    <a:lnTo>
                      <a:pt x="830003" y="470702"/>
                    </a:lnTo>
                    <a:lnTo>
                      <a:pt x="830003" y="470487"/>
                    </a:lnTo>
                    <a:close/>
                    <a:moveTo>
                      <a:pt x="141471" y="129103"/>
                    </a:moveTo>
                    <a:lnTo>
                      <a:pt x="141471" y="129505"/>
                    </a:lnTo>
                    <a:lnTo>
                      <a:pt x="104518" y="129505"/>
                    </a:lnTo>
                    <a:close/>
                    <a:moveTo>
                      <a:pt x="489767" y="59"/>
                    </a:moveTo>
                    <a:cubicBezTo>
                      <a:pt x="364380" y="1422"/>
                      <a:pt x="239248" y="26268"/>
                      <a:pt x="121188" y="74524"/>
                    </a:cubicBezTo>
                    <a:lnTo>
                      <a:pt x="7950" y="129505"/>
                    </a:lnTo>
                    <a:lnTo>
                      <a:pt x="0" y="129505"/>
                    </a:lnTo>
                    <a:cubicBezTo>
                      <a:pt x="20295" y="129505"/>
                      <a:pt x="36734" y="207916"/>
                      <a:pt x="36734" y="304608"/>
                    </a:cubicBezTo>
                    <a:cubicBezTo>
                      <a:pt x="36734" y="401300"/>
                      <a:pt x="20295" y="479711"/>
                      <a:pt x="0" y="479711"/>
                    </a:cubicBezTo>
                    <a:lnTo>
                      <a:pt x="10466" y="479711"/>
                    </a:lnTo>
                    <a:lnTo>
                      <a:pt x="126899" y="533147"/>
                    </a:lnTo>
                    <a:cubicBezTo>
                      <a:pt x="365061" y="624501"/>
                      <a:pt x="629468" y="621626"/>
                      <a:pt x="865589" y="525115"/>
                    </a:cubicBezTo>
                    <a:lnTo>
                      <a:pt x="978100" y="470487"/>
                    </a:lnTo>
                    <a:lnTo>
                      <a:pt x="981144" y="470487"/>
                    </a:lnTo>
                    <a:lnTo>
                      <a:pt x="980123" y="469505"/>
                    </a:lnTo>
                    <a:lnTo>
                      <a:pt x="981039" y="469060"/>
                    </a:lnTo>
                    <a:lnTo>
                      <a:pt x="979677" y="469075"/>
                    </a:lnTo>
                    <a:lnTo>
                      <a:pt x="966843" y="456725"/>
                    </a:lnTo>
                    <a:cubicBezTo>
                      <a:pt x="953657" y="430139"/>
                      <a:pt x="944411" y="367903"/>
                      <a:pt x="944411" y="295384"/>
                    </a:cubicBezTo>
                    <a:cubicBezTo>
                      <a:pt x="944411" y="198692"/>
                      <a:pt x="960849" y="120281"/>
                      <a:pt x="981144" y="120281"/>
                    </a:cubicBezTo>
                    <a:lnTo>
                      <a:pt x="952883" y="120281"/>
                    </a:lnTo>
                    <a:lnTo>
                      <a:pt x="976520" y="120024"/>
                    </a:lnTo>
                    <a:cubicBezTo>
                      <a:pt x="824587" y="38171"/>
                      <a:pt x="656950" y="-1759"/>
                      <a:pt x="489767" y="5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63A4E49B-445F-4867-A257-F511E79796BC}"/>
                  </a:ext>
                </a:extLst>
              </p:cNvPr>
              <p:cNvSpPr/>
              <p:nvPr/>
            </p:nvSpPr>
            <p:spPr>
              <a:xfrm rot="20526603">
                <a:off x="3787208" y="3992375"/>
                <a:ext cx="548641" cy="3452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ED6B804-2196-4EF7-BA42-3C548D498145}"/>
                  </a:ext>
                </a:extLst>
              </p:cNvPr>
              <p:cNvSpPr/>
              <p:nvPr/>
            </p:nvSpPr>
            <p:spPr>
              <a:xfrm rot="11700000" flipH="1">
                <a:off x="1606393" y="3996595"/>
                <a:ext cx="457199" cy="3452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" name="Group 51">
                <a:extLst>
                  <a:ext uri="{FF2B5EF4-FFF2-40B4-BE49-F238E27FC236}">
                    <a16:creationId xmlns:a16="http://schemas.microsoft.com/office/drawing/2014/main" id="{59B09F27-57C2-4ABC-B0D1-710933B65071}"/>
                  </a:ext>
                </a:extLst>
              </p:cNvPr>
              <p:cNvGrpSpPr/>
              <p:nvPr/>
            </p:nvGrpSpPr>
            <p:grpSpPr>
              <a:xfrm flipV="1">
                <a:off x="1801721" y="4723286"/>
                <a:ext cx="2250879" cy="48765"/>
                <a:chOff x="7956756" y="2685004"/>
                <a:chExt cx="1192401" cy="25833"/>
              </a:xfrm>
              <a:grpFill/>
            </p:grpSpPr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B22B6758-9BC0-4CFD-B8D9-4B7C77FB0115}"/>
                    </a:ext>
                  </a:extLst>
                </p:cNvPr>
                <p:cNvSpPr/>
                <p:nvPr/>
              </p:nvSpPr>
              <p:spPr>
                <a:xfrm rot="20526603">
                  <a:off x="9003836" y="2692549"/>
                  <a:ext cx="145321" cy="18288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23131F10-F644-40E1-B0AB-0CE9B182F9CB}"/>
                    </a:ext>
                  </a:extLst>
                </p:cNvPr>
                <p:cNvSpPr/>
                <p:nvPr/>
              </p:nvSpPr>
              <p:spPr>
                <a:xfrm rot="11700000" flipH="1">
                  <a:off x="7956756" y="2685004"/>
                  <a:ext cx="145321" cy="18288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6782CF59-5C80-498C-B918-EC98D4DA549B}"/>
                </a:ext>
              </a:extLst>
            </p:cNvPr>
            <p:cNvGrpSpPr/>
            <p:nvPr/>
          </p:nvGrpSpPr>
          <p:grpSpPr>
            <a:xfrm>
              <a:off x="1650049" y="4526512"/>
              <a:ext cx="1299732" cy="668101"/>
              <a:chOff x="8054369" y="2526090"/>
              <a:chExt cx="688532" cy="353926"/>
            </a:xfrm>
            <a:solidFill>
              <a:schemeClr val="accent3"/>
            </a:solidFill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C7ED6933-839B-4EF7-B990-4665E9C1C3AE}"/>
                  </a:ext>
                </a:extLst>
              </p:cNvPr>
              <p:cNvSpPr/>
              <p:nvPr/>
            </p:nvSpPr>
            <p:spPr>
              <a:xfrm>
                <a:off x="8054369" y="2526090"/>
                <a:ext cx="688532" cy="92614"/>
              </a:xfrm>
              <a:custGeom>
                <a:avLst/>
                <a:gdLst>
                  <a:gd name="connsiteX0" fmla="*/ 486753 w 970782"/>
                  <a:gd name="connsiteY0" fmla="*/ 59 h 130579"/>
                  <a:gd name="connsiteX1" fmla="*/ 970782 w 970782"/>
                  <a:gd name="connsiteY1" fmla="*/ 130579 h 130579"/>
                  <a:gd name="connsiteX2" fmla="*/ 909383 w 970782"/>
                  <a:gd name="connsiteY2" fmla="*/ 129912 h 130579"/>
                  <a:gd name="connsiteX3" fmla="*/ 855332 w 970782"/>
                  <a:gd name="connsiteY3" fmla="*/ 103668 h 130579"/>
                  <a:gd name="connsiteX4" fmla="*/ 116642 w 970782"/>
                  <a:gd name="connsiteY4" fmla="*/ 95636 h 130579"/>
                  <a:gd name="connsiteX5" fmla="*/ 62033 w 970782"/>
                  <a:gd name="connsiteY5" fmla="*/ 120699 h 130579"/>
                  <a:gd name="connsiteX6" fmla="*/ 0 w 970782"/>
                  <a:gd name="connsiteY6" fmla="*/ 120024 h 130579"/>
                  <a:gd name="connsiteX7" fmla="*/ 486753 w 970782"/>
                  <a:gd name="connsiteY7" fmla="*/ 59 h 130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70782" h="130579">
                    <a:moveTo>
                      <a:pt x="486753" y="59"/>
                    </a:moveTo>
                    <a:cubicBezTo>
                      <a:pt x="653936" y="1877"/>
                      <a:pt x="820665" y="45442"/>
                      <a:pt x="970782" y="130579"/>
                    </a:cubicBezTo>
                    <a:lnTo>
                      <a:pt x="909383" y="129912"/>
                    </a:lnTo>
                    <a:lnTo>
                      <a:pt x="855332" y="103668"/>
                    </a:lnTo>
                    <a:cubicBezTo>
                      <a:pt x="619212" y="7158"/>
                      <a:pt x="354804" y="4283"/>
                      <a:pt x="116642" y="95636"/>
                    </a:cubicBezTo>
                    <a:lnTo>
                      <a:pt x="62033" y="120699"/>
                    </a:lnTo>
                    <a:lnTo>
                      <a:pt x="0" y="120024"/>
                    </a:lnTo>
                    <a:cubicBezTo>
                      <a:pt x="151933" y="38171"/>
                      <a:pt x="319570" y="-1759"/>
                      <a:pt x="486753" y="5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A9A72FAA-8570-4A5C-B2B3-60066DD106D2}"/>
                  </a:ext>
                </a:extLst>
              </p:cNvPr>
              <p:cNvSpPr/>
              <p:nvPr/>
            </p:nvSpPr>
            <p:spPr>
              <a:xfrm rot="10800000">
                <a:off x="8054369" y="2787402"/>
                <a:ext cx="688532" cy="92614"/>
              </a:xfrm>
              <a:custGeom>
                <a:avLst/>
                <a:gdLst>
                  <a:gd name="connsiteX0" fmla="*/ 486753 w 970782"/>
                  <a:gd name="connsiteY0" fmla="*/ 59 h 130579"/>
                  <a:gd name="connsiteX1" fmla="*/ 970782 w 970782"/>
                  <a:gd name="connsiteY1" fmla="*/ 130579 h 130579"/>
                  <a:gd name="connsiteX2" fmla="*/ 909383 w 970782"/>
                  <a:gd name="connsiteY2" fmla="*/ 129912 h 130579"/>
                  <a:gd name="connsiteX3" fmla="*/ 855332 w 970782"/>
                  <a:gd name="connsiteY3" fmla="*/ 103668 h 130579"/>
                  <a:gd name="connsiteX4" fmla="*/ 116642 w 970782"/>
                  <a:gd name="connsiteY4" fmla="*/ 95636 h 130579"/>
                  <a:gd name="connsiteX5" fmla="*/ 62033 w 970782"/>
                  <a:gd name="connsiteY5" fmla="*/ 120699 h 130579"/>
                  <a:gd name="connsiteX6" fmla="*/ 0 w 970782"/>
                  <a:gd name="connsiteY6" fmla="*/ 120024 h 130579"/>
                  <a:gd name="connsiteX7" fmla="*/ 486753 w 970782"/>
                  <a:gd name="connsiteY7" fmla="*/ 59 h 130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70782" h="130579">
                    <a:moveTo>
                      <a:pt x="486753" y="59"/>
                    </a:moveTo>
                    <a:cubicBezTo>
                      <a:pt x="653936" y="1877"/>
                      <a:pt x="820665" y="45442"/>
                      <a:pt x="970782" y="130579"/>
                    </a:cubicBezTo>
                    <a:lnTo>
                      <a:pt x="909383" y="129912"/>
                    </a:lnTo>
                    <a:lnTo>
                      <a:pt x="855332" y="103668"/>
                    </a:lnTo>
                    <a:cubicBezTo>
                      <a:pt x="619212" y="7158"/>
                      <a:pt x="354804" y="4283"/>
                      <a:pt x="116642" y="95636"/>
                    </a:cubicBezTo>
                    <a:lnTo>
                      <a:pt x="62033" y="120699"/>
                    </a:lnTo>
                    <a:lnTo>
                      <a:pt x="0" y="120024"/>
                    </a:lnTo>
                    <a:cubicBezTo>
                      <a:pt x="151933" y="38171"/>
                      <a:pt x="319570" y="-1759"/>
                      <a:pt x="486753" y="5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55ECCA2-1699-42E6-B1D0-24623AAFB556}"/>
                  </a:ext>
                </a:extLst>
              </p:cNvPr>
              <p:cNvSpPr/>
              <p:nvPr/>
            </p:nvSpPr>
            <p:spPr>
              <a:xfrm>
                <a:off x="8069307" y="2693909"/>
                <a:ext cx="673594" cy="1828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7F6D6DAD-B984-47DD-A010-D5AA9B918F78}"/>
              </a:ext>
            </a:extLst>
          </p:cNvPr>
          <p:cNvGrpSpPr/>
          <p:nvPr/>
        </p:nvGrpSpPr>
        <p:grpSpPr>
          <a:xfrm rot="672562">
            <a:off x="3299856" y="1237219"/>
            <a:ext cx="2409730" cy="2550259"/>
            <a:chOff x="346191" y="519809"/>
            <a:chExt cx="5018840" cy="5311527"/>
          </a:xfrm>
          <a:solidFill>
            <a:schemeClr val="accent3"/>
          </a:solidFill>
        </p:grpSpPr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E1C37E0-01FF-4AF7-A06C-C72F19E57CF7}"/>
                </a:ext>
              </a:extLst>
            </p:cNvPr>
            <p:cNvSpPr/>
            <p:nvPr/>
          </p:nvSpPr>
          <p:spPr>
            <a:xfrm>
              <a:off x="2259877" y="2441740"/>
              <a:ext cx="1812048" cy="1359036"/>
            </a:xfrm>
            <a:custGeom>
              <a:avLst/>
              <a:gdLst>
                <a:gd name="connsiteX0" fmla="*/ 1709343 w 1812048"/>
                <a:gd name="connsiteY0" fmla="*/ 115651 h 1359035"/>
                <a:gd name="connsiteX1" fmla="*/ 1812204 w 1812048"/>
                <a:gd name="connsiteY1" fmla="*/ 15989 h 1359035"/>
                <a:gd name="connsiteX2" fmla="*/ 1498826 w 1812048"/>
                <a:gd name="connsiteY2" fmla="*/ 20785 h 1359035"/>
                <a:gd name="connsiteX3" fmla="*/ 1223288 w 1812048"/>
                <a:gd name="connsiteY3" fmla="*/ 79410 h 1359035"/>
                <a:gd name="connsiteX4" fmla="*/ 1099109 w 1812048"/>
                <a:gd name="connsiteY4" fmla="*/ 54361 h 1359035"/>
                <a:gd name="connsiteX5" fmla="*/ 797457 w 1812048"/>
                <a:gd name="connsiteY5" fmla="*/ 0 h 1359035"/>
                <a:gd name="connsiteX6" fmla="*/ 715382 w 1812048"/>
                <a:gd name="connsiteY6" fmla="*/ 36774 h 1359035"/>
                <a:gd name="connsiteX7" fmla="*/ 34265 w 1812048"/>
                <a:gd name="connsiteY7" fmla="*/ 789840 h 1359035"/>
                <a:gd name="connsiteX8" fmla="*/ 63044 w 1812048"/>
                <a:gd name="connsiteY8" fmla="*/ 953457 h 1359035"/>
                <a:gd name="connsiteX9" fmla="*/ 449970 w 1812048"/>
                <a:gd name="connsiteY9" fmla="*/ 1302543 h 1359035"/>
                <a:gd name="connsiteX10" fmla="*/ 619450 w 1812048"/>
                <a:gd name="connsiteY10" fmla="*/ 1318531 h 1359035"/>
                <a:gd name="connsiteX11" fmla="*/ 1709343 w 1812048"/>
                <a:gd name="connsiteY11" fmla="*/ 115651 h 1359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12048" h="1359035">
                  <a:moveTo>
                    <a:pt x="1709343" y="115651"/>
                  </a:moveTo>
                  <a:cubicBezTo>
                    <a:pt x="1738656" y="86872"/>
                    <a:pt x="1782358" y="38906"/>
                    <a:pt x="1812204" y="15989"/>
                  </a:cubicBezTo>
                  <a:cubicBezTo>
                    <a:pt x="1761573" y="7461"/>
                    <a:pt x="1627801" y="533"/>
                    <a:pt x="1498826" y="20785"/>
                  </a:cubicBezTo>
                  <a:cubicBezTo>
                    <a:pt x="1457788" y="28780"/>
                    <a:pt x="1384774" y="69284"/>
                    <a:pt x="1223288" y="79410"/>
                  </a:cubicBezTo>
                  <a:cubicBezTo>
                    <a:pt x="1180652" y="78877"/>
                    <a:pt x="1139081" y="70350"/>
                    <a:pt x="1099109" y="54361"/>
                  </a:cubicBezTo>
                  <a:cubicBezTo>
                    <a:pt x="1002112" y="14923"/>
                    <a:pt x="901383" y="0"/>
                    <a:pt x="797457" y="0"/>
                  </a:cubicBezTo>
                  <a:cubicBezTo>
                    <a:pt x="763348" y="0"/>
                    <a:pt x="738299" y="11725"/>
                    <a:pt x="715382" y="36774"/>
                  </a:cubicBezTo>
                  <a:cubicBezTo>
                    <a:pt x="488343" y="287796"/>
                    <a:pt x="261304" y="538818"/>
                    <a:pt x="34265" y="789840"/>
                  </a:cubicBezTo>
                  <a:cubicBezTo>
                    <a:pt x="-19564" y="848998"/>
                    <a:pt x="-9970" y="898563"/>
                    <a:pt x="63044" y="953457"/>
                  </a:cubicBezTo>
                  <a:cubicBezTo>
                    <a:pt x="202146" y="1058449"/>
                    <a:pt x="333786" y="1173035"/>
                    <a:pt x="449970" y="1302543"/>
                  </a:cubicBezTo>
                  <a:cubicBezTo>
                    <a:pt x="512859" y="1373426"/>
                    <a:pt x="565088" y="1378755"/>
                    <a:pt x="619450" y="1318531"/>
                  </a:cubicBezTo>
                  <a:cubicBezTo>
                    <a:pt x="678608" y="1254044"/>
                    <a:pt x="1693355" y="133239"/>
                    <a:pt x="1709343" y="115651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2624CD8-533F-44CE-AFA2-605E55FD0EF7}"/>
                </a:ext>
              </a:extLst>
            </p:cNvPr>
            <p:cNvSpPr/>
            <p:nvPr/>
          </p:nvSpPr>
          <p:spPr>
            <a:xfrm>
              <a:off x="346191" y="519809"/>
              <a:ext cx="5018840" cy="5311527"/>
            </a:xfrm>
            <a:custGeom>
              <a:avLst/>
              <a:gdLst>
                <a:gd name="connsiteX0" fmla="*/ 1363501 w 5018840"/>
                <a:gd name="connsiteY0" fmla="*/ 3844634 h 5311527"/>
                <a:gd name="connsiteX1" fmla="*/ 1377691 w 5018840"/>
                <a:gd name="connsiteY1" fmla="*/ 3851229 h 5311527"/>
                <a:gd name="connsiteX2" fmla="*/ 1378224 w 5018840"/>
                <a:gd name="connsiteY2" fmla="*/ 3875212 h 5311527"/>
                <a:gd name="connsiteX3" fmla="*/ 987567 w 5018840"/>
                <a:gd name="connsiteY3" fmla="*/ 4294649 h 5311527"/>
                <a:gd name="connsiteX4" fmla="*/ 229171 w 5018840"/>
                <a:gd name="connsiteY4" fmla="*/ 5109538 h 5311527"/>
                <a:gd name="connsiteX5" fmla="*/ 31977 w 5018840"/>
                <a:gd name="connsiteY5" fmla="*/ 5285946 h 5311527"/>
                <a:gd name="connsiteX6" fmla="*/ 2665 w 5018840"/>
                <a:gd name="connsiteY6" fmla="*/ 5311527 h 5311527"/>
                <a:gd name="connsiteX7" fmla="*/ 0 w 5018840"/>
                <a:gd name="connsiteY7" fmla="*/ 5308863 h 5311527"/>
                <a:gd name="connsiteX8" fmla="*/ 151359 w 5018840"/>
                <a:gd name="connsiteY8" fmla="*/ 5145779 h 5311527"/>
                <a:gd name="connsiteX9" fmla="*/ 1352109 w 5018840"/>
                <a:gd name="connsiteY9" fmla="*/ 3854427 h 5311527"/>
                <a:gd name="connsiteX10" fmla="*/ 1363501 w 5018840"/>
                <a:gd name="connsiteY10" fmla="*/ 3844634 h 5311527"/>
                <a:gd name="connsiteX11" fmla="*/ 1625514 w 5018840"/>
                <a:gd name="connsiteY11" fmla="*/ 3319871 h 5311527"/>
                <a:gd name="connsiteX12" fmla="*/ 1614855 w 5018840"/>
                <a:gd name="connsiteY12" fmla="*/ 3332129 h 5311527"/>
                <a:gd name="connsiteX13" fmla="*/ 1461364 w 5018840"/>
                <a:gd name="connsiteY13" fmla="*/ 3608201 h 5311527"/>
                <a:gd name="connsiteX14" fmla="*/ 1457633 w 5018840"/>
                <a:gd name="connsiteY14" fmla="*/ 3622058 h 5311527"/>
                <a:gd name="connsiteX15" fmla="*/ 1467760 w 5018840"/>
                <a:gd name="connsiteY15" fmla="*/ 3609800 h 5311527"/>
                <a:gd name="connsiteX16" fmla="*/ 1645767 w 5018840"/>
                <a:gd name="connsiteY16" fmla="*/ 3371568 h 5311527"/>
                <a:gd name="connsiteX17" fmla="*/ 1640970 w 5018840"/>
                <a:gd name="connsiteY17" fmla="*/ 3326800 h 5311527"/>
                <a:gd name="connsiteX18" fmla="*/ 1625514 w 5018840"/>
                <a:gd name="connsiteY18" fmla="*/ 3319871 h 5311527"/>
                <a:gd name="connsiteX19" fmla="*/ 1651230 w 5018840"/>
                <a:gd name="connsiteY19" fmla="*/ 3238396 h 5311527"/>
                <a:gd name="connsiteX20" fmla="*/ 1664953 w 5018840"/>
                <a:gd name="connsiteY20" fmla="*/ 3245791 h 5311527"/>
                <a:gd name="connsiteX21" fmla="*/ 1983126 w 5018840"/>
                <a:gd name="connsiteY21" fmla="*/ 3530922 h 5311527"/>
                <a:gd name="connsiteX22" fmla="*/ 1980461 w 5018840"/>
                <a:gd name="connsiteY22" fmla="*/ 3557037 h 5311527"/>
                <a:gd name="connsiteX23" fmla="*/ 1526918 w 5018840"/>
                <a:gd name="connsiteY23" fmla="*/ 3852294 h 5311527"/>
                <a:gd name="connsiteX24" fmla="*/ 1476820 w 5018840"/>
                <a:gd name="connsiteY24" fmla="*/ 3867750 h 5311527"/>
                <a:gd name="connsiteX25" fmla="*/ 1380888 w 5018840"/>
                <a:gd name="connsiteY25" fmla="*/ 3712127 h 5311527"/>
                <a:gd name="connsiteX26" fmla="*/ 1639904 w 5018840"/>
                <a:gd name="connsiteY26" fmla="*/ 3248988 h 5311527"/>
                <a:gd name="connsiteX27" fmla="*/ 1651230 w 5018840"/>
                <a:gd name="connsiteY27" fmla="*/ 3238396 h 5311527"/>
                <a:gd name="connsiteX28" fmla="*/ 1909644 w 5018840"/>
                <a:gd name="connsiteY28" fmla="*/ 3080042 h 5311527"/>
                <a:gd name="connsiteX29" fmla="*/ 1920236 w 5018840"/>
                <a:gd name="connsiteY29" fmla="*/ 3085905 h 5311527"/>
                <a:gd name="connsiteX30" fmla="*/ 2130221 w 5018840"/>
                <a:gd name="connsiteY30" fmla="*/ 3275637 h 5311527"/>
                <a:gd name="connsiteX31" fmla="*/ 2140880 w 5018840"/>
                <a:gd name="connsiteY31" fmla="*/ 3283098 h 5311527"/>
                <a:gd name="connsiteX32" fmla="*/ 2131287 w 5018840"/>
                <a:gd name="connsiteY32" fmla="*/ 3294823 h 5311527"/>
                <a:gd name="connsiteX33" fmla="*/ 2006042 w 5018840"/>
                <a:gd name="connsiteY33" fmla="*/ 3433924 h 5311527"/>
                <a:gd name="connsiteX34" fmla="*/ 1984724 w 5018840"/>
                <a:gd name="connsiteY34" fmla="*/ 3434990 h 5311527"/>
                <a:gd name="connsiteX35" fmla="*/ 1775806 w 5018840"/>
                <a:gd name="connsiteY35" fmla="*/ 3246857 h 5311527"/>
                <a:gd name="connsiteX36" fmla="*/ 1775273 w 5018840"/>
                <a:gd name="connsiteY36" fmla="*/ 3224473 h 5311527"/>
                <a:gd name="connsiteX37" fmla="*/ 1899451 w 5018840"/>
                <a:gd name="connsiteY37" fmla="*/ 3086971 h 5311527"/>
                <a:gd name="connsiteX38" fmla="*/ 1909644 w 5018840"/>
                <a:gd name="connsiteY38" fmla="*/ 3080042 h 5311527"/>
                <a:gd name="connsiteX39" fmla="*/ 2638128 w 5018840"/>
                <a:gd name="connsiteY39" fmla="*/ 2708040 h 5311527"/>
                <a:gd name="connsiteX40" fmla="*/ 2657847 w 5018840"/>
                <a:gd name="connsiteY40" fmla="*/ 2719232 h 5311527"/>
                <a:gd name="connsiteX41" fmla="*/ 2852377 w 5018840"/>
                <a:gd name="connsiteY41" fmla="*/ 2888180 h 5311527"/>
                <a:gd name="connsiteX42" fmla="*/ 2849179 w 5018840"/>
                <a:gd name="connsiteY42" fmla="*/ 2928684 h 5311527"/>
                <a:gd name="connsiteX43" fmla="*/ 2808142 w 5018840"/>
                <a:gd name="connsiteY43" fmla="*/ 2936679 h 5311527"/>
                <a:gd name="connsiteX44" fmla="*/ 2612013 w 5018840"/>
                <a:gd name="connsiteY44" fmla="*/ 2766132 h 5311527"/>
                <a:gd name="connsiteX45" fmla="*/ 2601887 w 5018840"/>
                <a:gd name="connsiteY45" fmla="*/ 2725627 h 5311527"/>
                <a:gd name="connsiteX46" fmla="*/ 2638128 w 5018840"/>
                <a:gd name="connsiteY46" fmla="*/ 2708040 h 5311527"/>
                <a:gd name="connsiteX47" fmla="*/ 2348467 w 5018840"/>
                <a:gd name="connsiteY47" fmla="*/ 2661939 h 5311527"/>
                <a:gd name="connsiteX48" fmla="*/ 2373249 w 5018840"/>
                <a:gd name="connsiteY48" fmla="*/ 2670733 h 5311527"/>
                <a:gd name="connsiteX49" fmla="*/ 2441467 w 5018840"/>
                <a:gd name="connsiteY49" fmla="*/ 2728825 h 5311527"/>
                <a:gd name="connsiteX50" fmla="*/ 2752714 w 5018840"/>
                <a:gd name="connsiteY50" fmla="*/ 2999034 h 5311527"/>
                <a:gd name="connsiteX51" fmla="*/ 2709012 w 5018840"/>
                <a:gd name="connsiteY51" fmla="*/ 3047533 h 5311527"/>
                <a:gd name="connsiteX52" fmla="*/ 2456923 w 5018840"/>
                <a:gd name="connsiteY52" fmla="*/ 2830087 h 5311527"/>
                <a:gd name="connsiteX53" fmla="*/ 2341805 w 5018840"/>
                <a:gd name="connsiteY53" fmla="*/ 2730423 h 5311527"/>
                <a:gd name="connsiteX54" fmla="*/ 2331146 w 5018840"/>
                <a:gd name="connsiteY54" fmla="*/ 2720830 h 5311527"/>
                <a:gd name="connsiteX55" fmla="*/ 2326882 w 5018840"/>
                <a:gd name="connsiteY55" fmla="*/ 2673930 h 5311527"/>
                <a:gd name="connsiteX56" fmla="*/ 2348467 w 5018840"/>
                <a:gd name="connsiteY56" fmla="*/ 2661939 h 5311527"/>
                <a:gd name="connsiteX57" fmla="*/ 2706879 w 5018840"/>
                <a:gd name="connsiteY57" fmla="*/ 2613640 h 5311527"/>
                <a:gd name="connsiteX58" fmla="*/ 2731395 w 5018840"/>
                <a:gd name="connsiteY58" fmla="*/ 2620102 h 5311527"/>
                <a:gd name="connsiteX59" fmla="*/ 2934985 w 5018840"/>
                <a:gd name="connsiteY59" fmla="*/ 2797577 h 5311527"/>
                <a:gd name="connsiteX60" fmla="*/ 2891815 w 5018840"/>
                <a:gd name="connsiteY60" fmla="*/ 2844477 h 5311527"/>
                <a:gd name="connsiteX61" fmla="*/ 2693555 w 5018840"/>
                <a:gd name="connsiteY61" fmla="*/ 2673397 h 5311527"/>
                <a:gd name="connsiteX62" fmla="*/ 2685560 w 5018840"/>
                <a:gd name="connsiteY62" fmla="*/ 2627563 h 5311527"/>
                <a:gd name="connsiteX63" fmla="*/ 2706879 w 5018840"/>
                <a:gd name="connsiteY63" fmla="*/ 2613640 h 5311527"/>
                <a:gd name="connsiteX64" fmla="*/ 2806542 w 5018840"/>
                <a:gd name="connsiteY64" fmla="*/ 2503386 h 5311527"/>
                <a:gd name="connsiteX65" fmla="*/ 2833190 w 5018840"/>
                <a:gd name="connsiteY65" fmla="*/ 2514044 h 5311527"/>
                <a:gd name="connsiteX66" fmla="*/ 3017060 w 5018840"/>
                <a:gd name="connsiteY66" fmla="*/ 2673399 h 5311527"/>
                <a:gd name="connsiteX67" fmla="*/ 3032516 w 5018840"/>
                <a:gd name="connsiteY67" fmla="*/ 2689921 h 5311527"/>
                <a:gd name="connsiteX68" fmla="*/ 2990946 w 5018840"/>
                <a:gd name="connsiteY68" fmla="*/ 2735755 h 5311527"/>
                <a:gd name="connsiteX69" fmla="*/ 2867299 w 5018840"/>
                <a:gd name="connsiteY69" fmla="*/ 2630763 h 5311527"/>
                <a:gd name="connsiteX70" fmla="*/ 2788954 w 5018840"/>
                <a:gd name="connsiteY70" fmla="*/ 2562543 h 5311527"/>
                <a:gd name="connsiteX71" fmla="*/ 2783092 w 5018840"/>
                <a:gd name="connsiteY71" fmla="*/ 2515110 h 5311527"/>
                <a:gd name="connsiteX72" fmla="*/ 2806542 w 5018840"/>
                <a:gd name="connsiteY72" fmla="*/ 2503386 h 5311527"/>
                <a:gd name="connsiteX73" fmla="*/ 2975955 w 5018840"/>
                <a:gd name="connsiteY73" fmla="*/ 2325178 h 5311527"/>
                <a:gd name="connsiteX74" fmla="*/ 3003735 w 5018840"/>
                <a:gd name="connsiteY74" fmla="*/ 2337636 h 5311527"/>
                <a:gd name="connsiteX75" fmla="*/ 3198797 w 5018840"/>
                <a:gd name="connsiteY75" fmla="*/ 2506583 h 5311527"/>
                <a:gd name="connsiteX76" fmla="*/ 3195067 w 5018840"/>
                <a:gd name="connsiteY76" fmla="*/ 2547621 h 5311527"/>
                <a:gd name="connsiteX77" fmla="*/ 3155095 w 5018840"/>
                <a:gd name="connsiteY77" fmla="*/ 2555082 h 5311527"/>
                <a:gd name="connsiteX78" fmla="*/ 2960033 w 5018840"/>
                <a:gd name="connsiteY78" fmla="*/ 2386667 h 5311527"/>
                <a:gd name="connsiteX79" fmla="*/ 2952571 w 5018840"/>
                <a:gd name="connsiteY79" fmla="*/ 2337103 h 5311527"/>
                <a:gd name="connsiteX80" fmla="*/ 2975955 w 5018840"/>
                <a:gd name="connsiteY80" fmla="*/ 2325178 h 5311527"/>
                <a:gd name="connsiteX81" fmla="*/ 2720003 w 5018840"/>
                <a:gd name="connsiteY81" fmla="*/ 2277678 h 5311527"/>
                <a:gd name="connsiteX82" fmla="*/ 2750049 w 5018840"/>
                <a:gd name="connsiteY82" fmla="*/ 2292334 h 5311527"/>
                <a:gd name="connsiteX83" fmla="*/ 3103931 w 5018840"/>
                <a:gd name="connsiteY83" fmla="*/ 2599318 h 5311527"/>
                <a:gd name="connsiteX84" fmla="*/ 3110860 w 5018840"/>
                <a:gd name="connsiteY84" fmla="*/ 2603581 h 5311527"/>
                <a:gd name="connsiteX85" fmla="*/ 3101266 w 5018840"/>
                <a:gd name="connsiteY85" fmla="*/ 2663805 h 5311527"/>
                <a:gd name="connsiteX86" fmla="*/ 3064492 w 5018840"/>
                <a:gd name="connsiteY86" fmla="*/ 2653679 h 5311527"/>
                <a:gd name="connsiteX87" fmla="*/ 2824130 w 5018840"/>
                <a:gd name="connsiteY87" fmla="*/ 2444228 h 5311527"/>
                <a:gd name="connsiteX88" fmla="*/ 2706346 w 5018840"/>
                <a:gd name="connsiteY88" fmla="*/ 2341899 h 5311527"/>
                <a:gd name="connsiteX89" fmla="*/ 2695154 w 5018840"/>
                <a:gd name="connsiteY89" fmla="*/ 2288604 h 5311527"/>
                <a:gd name="connsiteX90" fmla="*/ 2720003 w 5018840"/>
                <a:gd name="connsiteY90" fmla="*/ 2277678 h 5311527"/>
                <a:gd name="connsiteX91" fmla="*/ 3064159 w 5018840"/>
                <a:gd name="connsiteY91" fmla="*/ 2222052 h 5311527"/>
                <a:gd name="connsiteX92" fmla="*/ 3089541 w 5018840"/>
                <a:gd name="connsiteY92" fmla="*/ 2231045 h 5311527"/>
                <a:gd name="connsiteX93" fmla="*/ 3284071 w 5018840"/>
                <a:gd name="connsiteY93" fmla="*/ 2399993 h 5311527"/>
                <a:gd name="connsiteX94" fmla="*/ 3289400 w 5018840"/>
                <a:gd name="connsiteY94" fmla="*/ 2406388 h 5311527"/>
                <a:gd name="connsiteX95" fmla="*/ 3246231 w 5018840"/>
                <a:gd name="connsiteY95" fmla="*/ 2452755 h 5311527"/>
                <a:gd name="connsiteX96" fmla="*/ 3049569 w 5018840"/>
                <a:gd name="connsiteY96" fmla="*/ 2283275 h 5311527"/>
                <a:gd name="connsiteX97" fmla="*/ 3041575 w 5018840"/>
                <a:gd name="connsiteY97" fmla="*/ 2234243 h 5311527"/>
                <a:gd name="connsiteX98" fmla="*/ 3064159 w 5018840"/>
                <a:gd name="connsiteY98" fmla="*/ 2222052 h 5311527"/>
                <a:gd name="connsiteX99" fmla="*/ 3160224 w 5018840"/>
                <a:gd name="connsiteY99" fmla="*/ 2111130 h 5311527"/>
                <a:gd name="connsiteX100" fmla="*/ 3184407 w 5018840"/>
                <a:gd name="connsiteY100" fmla="*/ 2119657 h 5311527"/>
                <a:gd name="connsiteX101" fmla="*/ 3377871 w 5018840"/>
                <a:gd name="connsiteY101" fmla="*/ 2287006 h 5311527"/>
                <a:gd name="connsiteX102" fmla="*/ 3387464 w 5018840"/>
                <a:gd name="connsiteY102" fmla="*/ 2298198 h 5311527"/>
                <a:gd name="connsiteX103" fmla="*/ 3345361 w 5018840"/>
                <a:gd name="connsiteY103" fmla="*/ 2344032 h 5311527"/>
                <a:gd name="connsiteX104" fmla="*/ 3186006 w 5018840"/>
                <a:gd name="connsiteY104" fmla="*/ 2207595 h 5311527"/>
                <a:gd name="connsiteX105" fmla="*/ 3142304 w 5018840"/>
                <a:gd name="connsiteY105" fmla="*/ 2169222 h 5311527"/>
                <a:gd name="connsiteX106" fmla="*/ 3138040 w 5018840"/>
                <a:gd name="connsiteY106" fmla="*/ 2123387 h 5311527"/>
                <a:gd name="connsiteX107" fmla="*/ 3160224 w 5018840"/>
                <a:gd name="connsiteY107" fmla="*/ 2111130 h 5311527"/>
                <a:gd name="connsiteX108" fmla="*/ 3361482 w 5018840"/>
                <a:gd name="connsiteY108" fmla="*/ 1912537 h 5311527"/>
                <a:gd name="connsiteX109" fmla="*/ 3382666 w 5018840"/>
                <a:gd name="connsiteY109" fmla="*/ 1925128 h 5311527"/>
                <a:gd name="connsiteX110" fmla="*/ 3406649 w 5018840"/>
                <a:gd name="connsiteY110" fmla="*/ 1944847 h 5311527"/>
                <a:gd name="connsiteX111" fmla="*/ 3471138 w 5018840"/>
                <a:gd name="connsiteY111" fmla="*/ 1995478 h 5311527"/>
                <a:gd name="connsiteX112" fmla="*/ 3559075 w 5018840"/>
                <a:gd name="connsiteY112" fmla="*/ 2070626 h 5311527"/>
                <a:gd name="connsiteX113" fmla="*/ 3575064 w 5018840"/>
                <a:gd name="connsiteY113" fmla="*/ 2091411 h 5311527"/>
                <a:gd name="connsiteX114" fmla="*/ 3573465 w 5018840"/>
                <a:gd name="connsiteY114" fmla="*/ 2133515 h 5311527"/>
                <a:gd name="connsiteX115" fmla="*/ 3529763 w 5018840"/>
                <a:gd name="connsiteY115" fmla="*/ 2140443 h 5311527"/>
                <a:gd name="connsiteX116" fmla="*/ 3363480 w 5018840"/>
                <a:gd name="connsiteY116" fmla="*/ 1995478 h 5311527"/>
                <a:gd name="connsiteX117" fmla="*/ 3326173 w 5018840"/>
                <a:gd name="connsiteY117" fmla="*/ 1962435 h 5311527"/>
                <a:gd name="connsiteX118" fmla="*/ 3337898 w 5018840"/>
                <a:gd name="connsiteY118" fmla="*/ 1917134 h 5311527"/>
                <a:gd name="connsiteX119" fmla="*/ 3361482 w 5018840"/>
                <a:gd name="connsiteY119" fmla="*/ 1912537 h 5311527"/>
                <a:gd name="connsiteX120" fmla="*/ 3072619 w 5018840"/>
                <a:gd name="connsiteY120" fmla="*/ 1868302 h 5311527"/>
                <a:gd name="connsiteX121" fmla="*/ 3100200 w 5018840"/>
                <a:gd name="connsiteY121" fmla="*/ 1880360 h 5311527"/>
                <a:gd name="connsiteX122" fmla="*/ 3230774 w 5018840"/>
                <a:gd name="connsiteY122" fmla="*/ 1993347 h 5311527"/>
                <a:gd name="connsiteX123" fmla="*/ 3270746 w 5018840"/>
                <a:gd name="connsiteY123" fmla="*/ 2021594 h 5311527"/>
                <a:gd name="connsiteX124" fmla="*/ 3463675 w 5018840"/>
                <a:gd name="connsiteY124" fmla="*/ 2187876 h 5311527"/>
                <a:gd name="connsiteX125" fmla="*/ 3473269 w 5018840"/>
                <a:gd name="connsiteY125" fmla="*/ 2203332 h 5311527"/>
                <a:gd name="connsiteX126" fmla="*/ 3470071 w 5018840"/>
                <a:gd name="connsiteY126" fmla="*/ 2245435 h 5311527"/>
                <a:gd name="connsiteX127" fmla="*/ 3428500 w 5018840"/>
                <a:gd name="connsiteY127" fmla="*/ 2252364 h 5311527"/>
                <a:gd name="connsiteX128" fmla="*/ 3144435 w 5018840"/>
                <a:gd name="connsiteY128" fmla="*/ 2005072 h 5311527"/>
                <a:gd name="connsiteX129" fmla="*/ 3137507 w 5018840"/>
                <a:gd name="connsiteY129" fmla="*/ 2000808 h 5311527"/>
                <a:gd name="connsiteX130" fmla="*/ 3058096 w 5018840"/>
                <a:gd name="connsiteY130" fmla="*/ 1930458 h 5311527"/>
                <a:gd name="connsiteX131" fmla="*/ 3049036 w 5018840"/>
                <a:gd name="connsiteY131" fmla="*/ 1879827 h 5311527"/>
                <a:gd name="connsiteX132" fmla="*/ 3072619 w 5018840"/>
                <a:gd name="connsiteY132" fmla="*/ 1868302 h 5311527"/>
                <a:gd name="connsiteX133" fmla="*/ 3444089 w 5018840"/>
                <a:gd name="connsiteY133" fmla="*/ 1807346 h 5311527"/>
                <a:gd name="connsiteX134" fmla="*/ 3471670 w 5018840"/>
                <a:gd name="connsiteY134" fmla="*/ 1820136 h 5311527"/>
                <a:gd name="connsiteX135" fmla="*/ 3651810 w 5018840"/>
                <a:gd name="connsiteY135" fmla="*/ 1974694 h 5311527"/>
                <a:gd name="connsiteX136" fmla="*/ 3666732 w 5018840"/>
                <a:gd name="connsiteY136" fmla="*/ 2022127 h 5311527"/>
                <a:gd name="connsiteX137" fmla="*/ 3622497 w 5018840"/>
                <a:gd name="connsiteY137" fmla="*/ 2037050 h 5311527"/>
                <a:gd name="connsiteX138" fmla="*/ 3596915 w 5018840"/>
                <a:gd name="connsiteY138" fmla="*/ 2022127 h 5311527"/>
                <a:gd name="connsiteX139" fmla="*/ 3520170 w 5018840"/>
                <a:gd name="connsiteY139" fmla="*/ 1956574 h 5311527"/>
                <a:gd name="connsiteX140" fmla="*/ 3507379 w 5018840"/>
                <a:gd name="connsiteY140" fmla="*/ 1939519 h 5311527"/>
                <a:gd name="connsiteX141" fmla="*/ 3429566 w 5018840"/>
                <a:gd name="connsiteY141" fmla="*/ 1870767 h 5311527"/>
                <a:gd name="connsiteX142" fmla="*/ 3420506 w 5018840"/>
                <a:gd name="connsiteY142" fmla="*/ 1818537 h 5311527"/>
                <a:gd name="connsiteX143" fmla="*/ 3444089 w 5018840"/>
                <a:gd name="connsiteY143" fmla="*/ 1807346 h 5311527"/>
                <a:gd name="connsiteX144" fmla="*/ 3538622 w 5018840"/>
                <a:gd name="connsiteY144" fmla="*/ 1697690 h 5311527"/>
                <a:gd name="connsiteX145" fmla="*/ 3567602 w 5018840"/>
                <a:gd name="connsiteY145" fmla="*/ 1710881 h 5311527"/>
                <a:gd name="connsiteX146" fmla="*/ 3748808 w 5018840"/>
                <a:gd name="connsiteY146" fmla="*/ 1867570 h 5311527"/>
                <a:gd name="connsiteX147" fmla="*/ 3766395 w 5018840"/>
                <a:gd name="connsiteY147" fmla="*/ 1900081 h 5311527"/>
                <a:gd name="connsiteX148" fmla="*/ 3747742 w 5018840"/>
                <a:gd name="connsiteY148" fmla="*/ 1927261 h 5311527"/>
                <a:gd name="connsiteX149" fmla="*/ 3712567 w 5018840"/>
                <a:gd name="connsiteY149" fmla="*/ 1923531 h 5311527"/>
                <a:gd name="connsiteX150" fmla="*/ 3665134 w 5018840"/>
                <a:gd name="connsiteY150" fmla="*/ 1883026 h 5311527"/>
                <a:gd name="connsiteX151" fmla="*/ 3525498 w 5018840"/>
                <a:gd name="connsiteY151" fmla="*/ 1761511 h 5311527"/>
                <a:gd name="connsiteX152" fmla="*/ 3514839 w 5018840"/>
                <a:gd name="connsiteY152" fmla="*/ 1709282 h 5311527"/>
                <a:gd name="connsiteX153" fmla="*/ 3538622 w 5018840"/>
                <a:gd name="connsiteY153" fmla="*/ 1697690 h 5311527"/>
                <a:gd name="connsiteX154" fmla="*/ 3467606 w 5018840"/>
                <a:gd name="connsiteY154" fmla="*/ 1451865 h 5311527"/>
                <a:gd name="connsiteX155" fmla="*/ 3499383 w 5018840"/>
                <a:gd name="connsiteY155" fmla="*/ 1469453 h 5311527"/>
                <a:gd name="connsiteX156" fmla="*/ 3837811 w 5018840"/>
                <a:gd name="connsiteY156" fmla="*/ 1775369 h 5311527"/>
                <a:gd name="connsiteX157" fmla="*/ 3856998 w 5018840"/>
                <a:gd name="connsiteY157" fmla="*/ 1811077 h 5311527"/>
                <a:gd name="connsiteX158" fmla="*/ 3841542 w 5018840"/>
                <a:gd name="connsiteY158" fmla="*/ 1832928 h 5311527"/>
                <a:gd name="connsiteX159" fmla="*/ 3810098 w 5018840"/>
                <a:gd name="connsiteY159" fmla="*/ 1831862 h 5311527"/>
                <a:gd name="connsiteX160" fmla="*/ 3787713 w 5018840"/>
                <a:gd name="connsiteY160" fmla="*/ 1813209 h 5311527"/>
                <a:gd name="connsiteX161" fmla="*/ 3458346 w 5018840"/>
                <a:gd name="connsiteY161" fmla="*/ 1515820 h 5311527"/>
                <a:gd name="connsiteX162" fmla="*/ 3443423 w 5018840"/>
                <a:gd name="connsiteY162" fmla="*/ 1461458 h 5311527"/>
                <a:gd name="connsiteX163" fmla="*/ 3467606 w 5018840"/>
                <a:gd name="connsiteY163" fmla="*/ 1451865 h 5311527"/>
                <a:gd name="connsiteX164" fmla="*/ 3419707 w 5018840"/>
                <a:gd name="connsiteY164" fmla="*/ 1000785 h 5311527"/>
                <a:gd name="connsiteX165" fmla="*/ 3403985 w 5018840"/>
                <a:gd name="connsiteY165" fmla="*/ 1011110 h 5311527"/>
                <a:gd name="connsiteX166" fmla="*/ 2562448 w 5018840"/>
                <a:gd name="connsiteY166" fmla="*/ 1942182 h 5311527"/>
                <a:gd name="connsiteX167" fmla="*/ 1920770 w 5018840"/>
                <a:gd name="connsiteY167" fmla="*/ 2652078 h 5311527"/>
                <a:gd name="connsiteX168" fmla="*/ 1871738 w 5018840"/>
                <a:gd name="connsiteY168" fmla="*/ 2775191 h 5311527"/>
                <a:gd name="connsiteX169" fmla="*/ 1933028 w 5018840"/>
                <a:gd name="connsiteY169" fmla="*/ 2907364 h 5311527"/>
                <a:gd name="connsiteX170" fmla="*/ 2332211 w 5018840"/>
                <a:gd name="connsiteY170" fmla="*/ 3267642 h 5311527"/>
                <a:gd name="connsiteX171" fmla="*/ 2593892 w 5018840"/>
                <a:gd name="connsiteY171" fmla="*/ 3254851 h 5311527"/>
                <a:gd name="connsiteX172" fmla="*/ 2884887 w 5018840"/>
                <a:gd name="connsiteY172" fmla="*/ 2932946 h 5311527"/>
                <a:gd name="connsiteX173" fmla="*/ 4076575 w 5018840"/>
                <a:gd name="connsiteY173" fmla="*/ 1615480 h 5311527"/>
                <a:gd name="connsiteX174" fmla="*/ 4076042 w 5018840"/>
                <a:gd name="connsiteY174" fmla="*/ 1588300 h 5311527"/>
                <a:gd name="connsiteX175" fmla="*/ 3435429 w 5018840"/>
                <a:gd name="connsiteY175" fmla="*/ 1010045 h 5311527"/>
                <a:gd name="connsiteX176" fmla="*/ 3419707 w 5018840"/>
                <a:gd name="connsiteY176" fmla="*/ 1000785 h 5311527"/>
                <a:gd name="connsiteX177" fmla="*/ 3413644 w 5018840"/>
                <a:gd name="connsiteY177" fmla="*/ 901588 h 5311527"/>
                <a:gd name="connsiteX178" fmla="*/ 3429567 w 5018840"/>
                <a:gd name="connsiteY178" fmla="*/ 910383 h 5311527"/>
                <a:gd name="connsiteX179" fmla="*/ 4175171 w 5018840"/>
                <a:gd name="connsiteY179" fmla="*/ 1583503 h 5311527"/>
                <a:gd name="connsiteX180" fmla="*/ 4175704 w 5018840"/>
                <a:gd name="connsiteY180" fmla="*/ 1610684 h 5311527"/>
                <a:gd name="connsiteX181" fmla="*/ 2642924 w 5018840"/>
                <a:gd name="connsiteY181" fmla="*/ 3305482 h 5311527"/>
                <a:gd name="connsiteX182" fmla="*/ 2287976 w 5018840"/>
                <a:gd name="connsiteY182" fmla="*/ 3324135 h 5311527"/>
                <a:gd name="connsiteX183" fmla="*/ 1883996 w 5018840"/>
                <a:gd name="connsiteY183" fmla="*/ 2959594 h 5311527"/>
                <a:gd name="connsiteX184" fmla="*/ 1800855 w 5018840"/>
                <a:gd name="connsiteY184" fmla="*/ 2760269 h 5311527"/>
                <a:gd name="connsiteX185" fmla="*/ 1866409 w 5018840"/>
                <a:gd name="connsiteY185" fmla="*/ 2606778 h 5311527"/>
                <a:gd name="connsiteX186" fmla="*/ 2826794 w 5018840"/>
                <a:gd name="connsiteY186" fmla="*/ 1544600 h 5311527"/>
                <a:gd name="connsiteX187" fmla="*/ 3398122 w 5018840"/>
                <a:gd name="connsiteY187" fmla="*/ 911982 h 5311527"/>
                <a:gd name="connsiteX188" fmla="*/ 3413644 w 5018840"/>
                <a:gd name="connsiteY188" fmla="*/ 901588 h 5311527"/>
                <a:gd name="connsiteX189" fmla="*/ 3446622 w 5018840"/>
                <a:gd name="connsiteY189" fmla="*/ 577819 h 5311527"/>
                <a:gd name="connsiteX190" fmla="*/ 3478066 w 5018840"/>
                <a:gd name="connsiteY190" fmla="*/ 593807 h 5311527"/>
                <a:gd name="connsiteX191" fmla="*/ 3971582 w 5018840"/>
                <a:gd name="connsiteY191" fmla="*/ 1039359 h 5311527"/>
                <a:gd name="connsiteX192" fmla="*/ 4485351 w 5018840"/>
                <a:gd name="connsiteY192" fmla="*/ 1503031 h 5311527"/>
                <a:gd name="connsiteX193" fmla="*/ 4507735 w 5018840"/>
                <a:gd name="connsiteY193" fmla="*/ 1539805 h 5311527"/>
                <a:gd name="connsiteX194" fmla="*/ 4495477 w 5018840"/>
                <a:gd name="connsiteY194" fmla="*/ 1563788 h 5311527"/>
                <a:gd name="connsiteX195" fmla="*/ 4428325 w 5018840"/>
                <a:gd name="connsiteY195" fmla="*/ 1637866 h 5311527"/>
                <a:gd name="connsiteX196" fmla="*/ 4368634 w 5018840"/>
                <a:gd name="connsiteY196" fmla="*/ 1640531 h 5311527"/>
                <a:gd name="connsiteX197" fmla="*/ 3933742 w 5018840"/>
                <a:gd name="connsiteY197" fmla="*/ 1247744 h 5311527"/>
                <a:gd name="connsiteX198" fmla="*/ 3359750 w 5018840"/>
                <a:gd name="connsiteY198" fmla="*/ 729179 h 5311527"/>
                <a:gd name="connsiteX199" fmla="*/ 3356552 w 5018840"/>
                <a:gd name="connsiteY199" fmla="*/ 663624 h 5311527"/>
                <a:gd name="connsiteX200" fmla="*/ 3416776 w 5018840"/>
                <a:gd name="connsiteY200" fmla="*/ 597005 h 5311527"/>
                <a:gd name="connsiteX201" fmla="*/ 3446622 w 5018840"/>
                <a:gd name="connsiteY201" fmla="*/ 577819 h 5311527"/>
                <a:gd name="connsiteX202" fmla="*/ 4352179 w 5018840"/>
                <a:gd name="connsiteY202" fmla="*/ 270038 h 5311527"/>
                <a:gd name="connsiteX203" fmla="*/ 4367568 w 5018840"/>
                <a:gd name="connsiteY203" fmla="*/ 278299 h 5311527"/>
                <a:gd name="connsiteX204" fmla="*/ 4743302 w 5018840"/>
                <a:gd name="connsiteY204" fmla="*/ 617790 h 5311527"/>
                <a:gd name="connsiteX205" fmla="*/ 4745434 w 5018840"/>
                <a:gd name="connsiteY205" fmla="*/ 646571 h 5311527"/>
                <a:gd name="connsiteX206" fmla="*/ 4251917 w 5018840"/>
                <a:gd name="connsiteY206" fmla="*/ 1192318 h 5311527"/>
                <a:gd name="connsiteX207" fmla="*/ 4234329 w 5018840"/>
                <a:gd name="connsiteY207" fmla="*/ 1204576 h 5311527"/>
                <a:gd name="connsiteX208" fmla="*/ 4223137 w 5018840"/>
                <a:gd name="connsiteY208" fmla="*/ 1196049 h 5311527"/>
                <a:gd name="connsiteX209" fmla="*/ 3844206 w 5018840"/>
                <a:gd name="connsiteY209" fmla="*/ 853891 h 5311527"/>
                <a:gd name="connsiteX210" fmla="*/ 3843673 w 5018840"/>
                <a:gd name="connsiteY210" fmla="*/ 825111 h 5311527"/>
                <a:gd name="connsiteX211" fmla="*/ 4337190 w 5018840"/>
                <a:gd name="connsiteY211" fmla="*/ 279364 h 5311527"/>
                <a:gd name="connsiteX212" fmla="*/ 4352179 w 5018840"/>
                <a:gd name="connsiteY212" fmla="*/ 270038 h 5311527"/>
                <a:gd name="connsiteX213" fmla="*/ 4381958 w 5018840"/>
                <a:gd name="connsiteY213" fmla="*/ 29 h 5311527"/>
                <a:gd name="connsiteX214" fmla="*/ 4411803 w 5018840"/>
                <a:gd name="connsiteY214" fmla="*/ 15018 h 5311527"/>
                <a:gd name="connsiteX215" fmla="*/ 4891464 w 5018840"/>
                <a:gd name="connsiteY215" fmla="*/ 447779 h 5311527"/>
                <a:gd name="connsiteX216" fmla="*/ 4996989 w 5018840"/>
                <a:gd name="connsiteY216" fmla="*/ 542645 h 5311527"/>
                <a:gd name="connsiteX217" fmla="*/ 5018840 w 5018840"/>
                <a:gd name="connsiteY217" fmla="*/ 567694 h 5311527"/>
                <a:gd name="connsiteX218" fmla="*/ 5018307 w 5018840"/>
                <a:gd name="connsiteY218" fmla="*/ 589012 h 5311527"/>
                <a:gd name="connsiteX219" fmla="*/ 4936232 w 5018840"/>
                <a:gd name="connsiteY219" fmla="*/ 679614 h 5311527"/>
                <a:gd name="connsiteX220" fmla="*/ 4882404 w 5018840"/>
                <a:gd name="connsiteY220" fmla="*/ 682812 h 5311527"/>
                <a:gd name="connsiteX221" fmla="*/ 4288690 w 5018840"/>
                <a:gd name="connsiteY221" fmla="*/ 146126 h 5311527"/>
                <a:gd name="connsiteX222" fmla="*/ 4286559 w 5018840"/>
                <a:gd name="connsiteY222" fmla="*/ 92297 h 5311527"/>
                <a:gd name="connsiteX223" fmla="*/ 4353711 w 5018840"/>
                <a:gd name="connsiteY223" fmla="*/ 18217 h 5311527"/>
                <a:gd name="connsiteX224" fmla="*/ 4381958 w 5018840"/>
                <a:gd name="connsiteY224" fmla="*/ 29 h 5311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5018840" h="5311527">
                  <a:moveTo>
                    <a:pt x="1363501" y="3844634"/>
                  </a:moveTo>
                  <a:cubicBezTo>
                    <a:pt x="1367298" y="3843368"/>
                    <a:pt x="1371562" y="3844834"/>
                    <a:pt x="1377691" y="3851229"/>
                  </a:cubicBezTo>
                  <a:cubicBezTo>
                    <a:pt x="1386751" y="3860822"/>
                    <a:pt x="1387284" y="3865619"/>
                    <a:pt x="1378224" y="3875212"/>
                  </a:cubicBezTo>
                  <a:cubicBezTo>
                    <a:pt x="1247649" y="4014846"/>
                    <a:pt x="1117608" y="4155014"/>
                    <a:pt x="987567" y="4294649"/>
                  </a:cubicBezTo>
                  <a:cubicBezTo>
                    <a:pt x="734945" y="4566456"/>
                    <a:pt x="482858" y="4838796"/>
                    <a:pt x="229171" y="5109538"/>
                  </a:cubicBezTo>
                  <a:cubicBezTo>
                    <a:pt x="168947" y="5174025"/>
                    <a:pt x="97531" y="5226788"/>
                    <a:pt x="31977" y="5285946"/>
                  </a:cubicBezTo>
                  <a:cubicBezTo>
                    <a:pt x="22384" y="5294473"/>
                    <a:pt x="12258" y="5303000"/>
                    <a:pt x="2665" y="5311527"/>
                  </a:cubicBezTo>
                  <a:cubicBezTo>
                    <a:pt x="2132" y="5310462"/>
                    <a:pt x="1066" y="5309929"/>
                    <a:pt x="0" y="5308863"/>
                  </a:cubicBezTo>
                  <a:cubicBezTo>
                    <a:pt x="50631" y="5254502"/>
                    <a:pt x="101262" y="5200140"/>
                    <a:pt x="151359" y="5145779"/>
                  </a:cubicBezTo>
                  <a:cubicBezTo>
                    <a:pt x="551609" y="4715151"/>
                    <a:pt x="951859" y="4285056"/>
                    <a:pt x="1352109" y="3854427"/>
                  </a:cubicBezTo>
                  <a:cubicBezTo>
                    <a:pt x="1356372" y="3849897"/>
                    <a:pt x="1359703" y="3845900"/>
                    <a:pt x="1363501" y="3844634"/>
                  </a:cubicBezTo>
                  <a:close/>
                  <a:moveTo>
                    <a:pt x="1625514" y="3319871"/>
                  </a:moveTo>
                  <a:cubicBezTo>
                    <a:pt x="1621651" y="3321070"/>
                    <a:pt x="1618586" y="3325467"/>
                    <a:pt x="1614855" y="3332129"/>
                  </a:cubicBezTo>
                  <a:cubicBezTo>
                    <a:pt x="1563691" y="3424330"/>
                    <a:pt x="1512528" y="3516000"/>
                    <a:pt x="1461364" y="3608201"/>
                  </a:cubicBezTo>
                  <a:cubicBezTo>
                    <a:pt x="1459232" y="3611932"/>
                    <a:pt x="1454436" y="3615129"/>
                    <a:pt x="1457633" y="3622058"/>
                  </a:cubicBezTo>
                  <a:cubicBezTo>
                    <a:pt x="1461364" y="3617261"/>
                    <a:pt x="1465095" y="3613531"/>
                    <a:pt x="1467760" y="3609800"/>
                  </a:cubicBezTo>
                  <a:cubicBezTo>
                    <a:pt x="1527451" y="3530390"/>
                    <a:pt x="1586609" y="3450979"/>
                    <a:pt x="1645767" y="3371568"/>
                  </a:cubicBezTo>
                  <a:cubicBezTo>
                    <a:pt x="1664953" y="3346519"/>
                    <a:pt x="1663887" y="3347585"/>
                    <a:pt x="1640970" y="3326800"/>
                  </a:cubicBezTo>
                  <a:cubicBezTo>
                    <a:pt x="1634042" y="3320671"/>
                    <a:pt x="1629378" y="3318672"/>
                    <a:pt x="1625514" y="3319871"/>
                  </a:cubicBezTo>
                  <a:close/>
                  <a:moveTo>
                    <a:pt x="1651230" y="3238396"/>
                  </a:moveTo>
                  <a:cubicBezTo>
                    <a:pt x="1655094" y="3238063"/>
                    <a:pt x="1659357" y="3240728"/>
                    <a:pt x="1664953" y="3245791"/>
                  </a:cubicBezTo>
                  <a:cubicBezTo>
                    <a:pt x="1771009" y="3341190"/>
                    <a:pt x="1877067" y="3436056"/>
                    <a:pt x="1983126" y="3530922"/>
                  </a:cubicBezTo>
                  <a:cubicBezTo>
                    <a:pt x="1995916" y="3542647"/>
                    <a:pt x="1994318" y="3547976"/>
                    <a:pt x="1980461" y="3557037"/>
                  </a:cubicBezTo>
                  <a:cubicBezTo>
                    <a:pt x="1829101" y="3655100"/>
                    <a:pt x="1677744" y="3753697"/>
                    <a:pt x="1526918" y="3852294"/>
                  </a:cubicBezTo>
                  <a:cubicBezTo>
                    <a:pt x="1512528" y="3861354"/>
                    <a:pt x="1496006" y="3868282"/>
                    <a:pt x="1476820" y="3867750"/>
                  </a:cubicBezTo>
                  <a:cubicBezTo>
                    <a:pt x="1401140" y="3867750"/>
                    <a:pt x="1344647" y="3777680"/>
                    <a:pt x="1380888" y="3712127"/>
                  </a:cubicBezTo>
                  <a:cubicBezTo>
                    <a:pt x="1466694" y="3557570"/>
                    <a:pt x="1554098" y="3403545"/>
                    <a:pt x="1639904" y="3248988"/>
                  </a:cubicBezTo>
                  <a:cubicBezTo>
                    <a:pt x="1643902" y="3242060"/>
                    <a:pt x="1647366" y="3238729"/>
                    <a:pt x="1651230" y="3238396"/>
                  </a:cubicBezTo>
                  <a:close/>
                  <a:moveTo>
                    <a:pt x="1909644" y="3080042"/>
                  </a:moveTo>
                  <a:cubicBezTo>
                    <a:pt x="1912775" y="3079909"/>
                    <a:pt x="1915973" y="3081908"/>
                    <a:pt x="1920236" y="3085905"/>
                  </a:cubicBezTo>
                  <a:cubicBezTo>
                    <a:pt x="1990054" y="3149327"/>
                    <a:pt x="2060404" y="3212748"/>
                    <a:pt x="2130221" y="3275637"/>
                  </a:cubicBezTo>
                  <a:cubicBezTo>
                    <a:pt x="2133952" y="3278835"/>
                    <a:pt x="2137682" y="3280966"/>
                    <a:pt x="2140880" y="3283098"/>
                  </a:cubicBezTo>
                  <a:cubicBezTo>
                    <a:pt x="2136616" y="3288428"/>
                    <a:pt x="2133952" y="3291625"/>
                    <a:pt x="2131287" y="3294823"/>
                  </a:cubicBezTo>
                  <a:cubicBezTo>
                    <a:pt x="2089183" y="3341190"/>
                    <a:pt x="2047080" y="3387557"/>
                    <a:pt x="2006042" y="3433924"/>
                  </a:cubicBezTo>
                  <a:cubicBezTo>
                    <a:pt x="1998048" y="3442985"/>
                    <a:pt x="1993784" y="3442985"/>
                    <a:pt x="1984724" y="3434990"/>
                  </a:cubicBezTo>
                  <a:cubicBezTo>
                    <a:pt x="1915440" y="3371569"/>
                    <a:pt x="1846156" y="3309213"/>
                    <a:pt x="1775806" y="3246857"/>
                  </a:cubicBezTo>
                  <a:cubicBezTo>
                    <a:pt x="1766212" y="3238330"/>
                    <a:pt x="1766745" y="3233533"/>
                    <a:pt x="1775273" y="3224473"/>
                  </a:cubicBezTo>
                  <a:cubicBezTo>
                    <a:pt x="1817376" y="3179172"/>
                    <a:pt x="1858414" y="3133338"/>
                    <a:pt x="1899451" y="3086971"/>
                  </a:cubicBezTo>
                  <a:cubicBezTo>
                    <a:pt x="1903449" y="3082441"/>
                    <a:pt x="1906513" y="3080175"/>
                    <a:pt x="1909644" y="3080042"/>
                  </a:cubicBezTo>
                  <a:close/>
                  <a:moveTo>
                    <a:pt x="2638128" y="2708040"/>
                  </a:moveTo>
                  <a:cubicBezTo>
                    <a:pt x="2646122" y="2709106"/>
                    <a:pt x="2651985" y="2713903"/>
                    <a:pt x="2657847" y="2719232"/>
                  </a:cubicBezTo>
                  <a:cubicBezTo>
                    <a:pt x="2722869" y="2775725"/>
                    <a:pt x="2787889" y="2831686"/>
                    <a:pt x="2852377" y="2888180"/>
                  </a:cubicBezTo>
                  <a:cubicBezTo>
                    <a:pt x="2858239" y="2902037"/>
                    <a:pt x="2860371" y="2915893"/>
                    <a:pt x="2849179" y="2928684"/>
                  </a:cubicBezTo>
                  <a:cubicBezTo>
                    <a:pt x="2837987" y="2941475"/>
                    <a:pt x="2823597" y="2942008"/>
                    <a:pt x="2808142" y="2936679"/>
                  </a:cubicBezTo>
                  <a:cubicBezTo>
                    <a:pt x="2742588" y="2879652"/>
                    <a:pt x="2677567" y="2823159"/>
                    <a:pt x="2612013" y="2766132"/>
                  </a:cubicBezTo>
                  <a:cubicBezTo>
                    <a:pt x="2598689" y="2754940"/>
                    <a:pt x="2594426" y="2741083"/>
                    <a:pt x="2601887" y="2725627"/>
                  </a:cubicBezTo>
                  <a:cubicBezTo>
                    <a:pt x="2608815" y="2710705"/>
                    <a:pt x="2622139" y="2705375"/>
                    <a:pt x="2638128" y="2708040"/>
                  </a:cubicBezTo>
                  <a:close/>
                  <a:moveTo>
                    <a:pt x="2348467" y="2661939"/>
                  </a:moveTo>
                  <a:cubicBezTo>
                    <a:pt x="2356461" y="2661273"/>
                    <a:pt x="2364989" y="2664071"/>
                    <a:pt x="2373249" y="2670733"/>
                  </a:cubicBezTo>
                  <a:cubicBezTo>
                    <a:pt x="2396699" y="2689386"/>
                    <a:pt x="2418550" y="2709105"/>
                    <a:pt x="2441467" y="2728825"/>
                  </a:cubicBezTo>
                  <a:cubicBezTo>
                    <a:pt x="2545395" y="2818895"/>
                    <a:pt x="2648788" y="2908964"/>
                    <a:pt x="2752714" y="2999034"/>
                  </a:cubicBezTo>
                  <a:cubicBezTo>
                    <a:pt x="2763373" y="3035275"/>
                    <a:pt x="2745253" y="3055527"/>
                    <a:pt x="2709012" y="3047533"/>
                  </a:cubicBezTo>
                  <a:cubicBezTo>
                    <a:pt x="2624805" y="2975051"/>
                    <a:pt x="2540598" y="2902569"/>
                    <a:pt x="2456923" y="2830087"/>
                  </a:cubicBezTo>
                  <a:cubicBezTo>
                    <a:pt x="2418550" y="2797043"/>
                    <a:pt x="2380178" y="2764000"/>
                    <a:pt x="2341805" y="2730423"/>
                  </a:cubicBezTo>
                  <a:cubicBezTo>
                    <a:pt x="2338074" y="2727226"/>
                    <a:pt x="2334343" y="2724028"/>
                    <a:pt x="2331146" y="2720830"/>
                  </a:cubicBezTo>
                  <a:cubicBezTo>
                    <a:pt x="2317289" y="2706440"/>
                    <a:pt x="2315690" y="2687787"/>
                    <a:pt x="2326882" y="2673930"/>
                  </a:cubicBezTo>
                  <a:cubicBezTo>
                    <a:pt x="2333011" y="2666735"/>
                    <a:pt x="2340473" y="2662605"/>
                    <a:pt x="2348467" y="2661939"/>
                  </a:cubicBezTo>
                  <a:close/>
                  <a:moveTo>
                    <a:pt x="2706879" y="2613640"/>
                  </a:moveTo>
                  <a:cubicBezTo>
                    <a:pt x="2715140" y="2612108"/>
                    <a:pt x="2723934" y="2613973"/>
                    <a:pt x="2731395" y="2620102"/>
                  </a:cubicBezTo>
                  <a:cubicBezTo>
                    <a:pt x="2800147" y="2678194"/>
                    <a:pt x="2869431" y="2735754"/>
                    <a:pt x="2934985" y="2797577"/>
                  </a:cubicBezTo>
                  <a:cubicBezTo>
                    <a:pt x="2943512" y="2832752"/>
                    <a:pt x="2929122" y="2848741"/>
                    <a:pt x="2891815" y="2844477"/>
                  </a:cubicBezTo>
                  <a:cubicBezTo>
                    <a:pt x="2825729" y="2787451"/>
                    <a:pt x="2759641" y="2730424"/>
                    <a:pt x="2693555" y="2673397"/>
                  </a:cubicBezTo>
                  <a:cubicBezTo>
                    <a:pt x="2677566" y="2659541"/>
                    <a:pt x="2674901" y="2642486"/>
                    <a:pt x="2685560" y="2627563"/>
                  </a:cubicBezTo>
                  <a:cubicBezTo>
                    <a:pt x="2690890" y="2620102"/>
                    <a:pt x="2698618" y="2615172"/>
                    <a:pt x="2706879" y="2613640"/>
                  </a:cubicBezTo>
                  <a:close/>
                  <a:moveTo>
                    <a:pt x="2806542" y="2503386"/>
                  </a:moveTo>
                  <a:cubicBezTo>
                    <a:pt x="2815336" y="2503119"/>
                    <a:pt x="2824663" y="2506583"/>
                    <a:pt x="2833190" y="2514044"/>
                  </a:cubicBezTo>
                  <a:cubicBezTo>
                    <a:pt x="2894481" y="2566807"/>
                    <a:pt x="2956304" y="2620103"/>
                    <a:pt x="3017060" y="2673399"/>
                  </a:cubicBezTo>
                  <a:cubicBezTo>
                    <a:pt x="3022923" y="2678196"/>
                    <a:pt x="3027187" y="2684591"/>
                    <a:pt x="3032516" y="2689921"/>
                  </a:cubicBezTo>
                  <a:cubicBezTo>
                    <a:pt x="3036247" y="2723497"/>
                    <a:pt x="3023989" y="2736821"/>
                    <a:pt x="2990946" y="2735755"/>
                  </a:cubicBezTo>
                  <a:cubicBezTo>
                    <a:pt x="2947243" y="2703777"/>
                    <a:pt x="2908338" y="2665938"/>
                    <a:pt x="2867299" y="2630763"/>
                  </a:cubicBezTo>
                  <a:cubicBezTo>
                    <a:pt x="2840651" y="2608378"/>
                    <a:pt x="2814536" y="2585460"/>
                    <a:pt x="2788954" y="2562543"/>
                  </a:cubicBezTo>
                  <a:cubicBezTo>
                    <a:pt x="2771900" y="2547088"/>
                    <a:pt x="2770301" y="2529500"/>
                    <a:pt x="2783092" y="2515110"/>
                  </a:cubicBezTo>
                  <a:cubicBezTo>
                    <a:pt x="2789488" y="2507649"/>
                    <a:pt x="2797748" y="2503652"/>
                    <a:pt x="2806542" y="2503386"/>
                  </a:cubicBezTo>
                  <a:close/>
                  <a:moveTo>
                    <a:pt x="2975955" y="2325178"/>
                  </a:moveTo>
                  <a:cubicBezTo>
                    <a:pt x="2984549" y="2325245"/>
                    <a:pt x="2993876" y="2329375"/>
                    <a:pt x="3003735" y="2337636"/>
                  </a:cubicBezTo>
                  <a:cubicBezTo>
                    <a:pt x="3068756" y="2393596"/>
                    <a:pt x="3133777" y="2450090"/>
                    <a:pt x="3198797" y="2506583"/>
                  </a:cubicBezTo>
                  <a:cubicBezTo>
                    <a:pt x="3205193" y="2520973"/>
                    <a:pt x="3206792" y="2534830"/>
                    <a:pt x="3195067" y="2547621"/>
                  </a:cubicBezTo>
                  <a:cubicBezTo>
                    <a:pt x="3183875" y="2559879"/>
                    <a:pt x="3170018" y="2560945"/>
                    <a:pt x="3155095" y="2555082"/>
                  </a:cubicBezTo>
                  <a:cubicBezTo>
                    <a:pt x="3090074" y="2499122"/>
                    <a:pt x="3024520" y="2443162"/>
                    <a:pt x="2960033" y="2386667"/>
                  </a:cubicBezTo>
                  <a:cubicBezTo>
                    <a:pt x="2942978" y="2371745"/>
                    <a:pt x="2940313" y="2351493"/>
                    <a:pt x="2952571" y="2337103"/>
                  </a:cubicBezTo>
                  <a:cubicBezTo>
                    <a:pt x="2959500" y="2329109"/>
                    <a:pt x="2967361" y="2325111"/>
                    <a:pt x="2975955" y="2325178"/>
                  </a:cubicBezTo>
                  <a:close/>
                  <a:moveTo>
                    <a:pt x="2720003" y="2277678"/>
                  </a:moveTo>
                  <a:cubicBezTo>
                    <a:pt x="2729397" y="2278344"/>
                    <a:pt x="2739656" y="2283274"/>
                    <a:pt x="2750049" y="2292334"/>
                  </a:cubicBezTo>
                  <a:cubicBezTo>
                    <a:pt x="2867832" y="2394662"/>
                    <a:pt x="2986148" y="2496990"/>
                    <a:pt x="3103931" y="2599318"/>
                  </a:cubicBezTo>
                  <a:cubicBezTo>
                    <a:pt x="3106063" y="2600916"/>
                    <a:pt x="3108728" y="2601982"/>
                    <a:pt x="3110860" y="2603581"/>
                  </a:cubicBezTo>
                  <a:cubicBezTo>
                    <a:pt x="3131645" y="2629696"/>
                    <a:pt x="3127381" y="2655811"/>
                    <a:pt x="3101266" y="2663805"/>
                  </a:cubicBezTo>
                  <a:cubicBezTo>
                    <a:pt x="3086343" y="2668602"/>
                    <a:pt x="3075152" y="2661673"/>
                    <a:pt x="3064492" y="2653679"/>
                  </a:cubicBezTo>
                  <a:cubicBezTo>
                    <a:pt x="2984549" y="2583862"/>
                    <a:pt x="2904073" y="2514045"/>
                    <a:pt x="2824130" y="2444228"/>
                  </a:cubicBezTo>
                  <a:cubicBezTo>
                    <a:pt x="2784691" y="2410117"/>
                    <a:pt x="2745252" y="2376008"/>
                    <a:pt x="2706346" y="2341899"/>
                  </a:cubicBezTo>
                  <a:cubicBezTo>
                    <a:pt x="2684495" y="2322713"/>
                    <a:pt x="2680765" y="2304592"/>
                    <a:pt x="2695154" y="2288604"/>
                  </a:cubicBezTo>
                  <a:cubicBezTo>
                    <a:pt x="2702083" y="2280610"/>
                    <a:pt x="2710610" y="2277012"/>
                    <a:pt x="2720003" y="2277678"/>
                  </a:cubicBezTo>
                  <a:close/>
                  <a:moveTo>
                    <a:pt x="3064159" y="2222052"/>
                  </a:moveTo>
                  <a:cubicBezTo>
                    <a:pt x="3072753" y="2221319"/>
                    <a:pt x="3081813" y="2224117"/>
                    <a:pt x="3089541" y="2231045"/>
                  </a:cubicBezTo>
                  <a:cubicBezTo>
                    <a:pt x="3154563" y="2287005"/>
                    <a:pt x="3219583" y="2343500"/>
                    <a:pt x="3284071" y="2399993"/>
                  </a:cubicBezTo>
                  <a:cubicBezTo>
                    <a:pt x="3286202" y="2401592"/>
                    <a:pt x="3287802" y="2404257"/>
                    <a:pt x="3289400" y="2406388"/>
                  </a:cubicBezTo>
                  <a:cubicBezTo>
                    <a:pt x="3298461" y="2441563"/>
                    <a:pt x="3284071" y="2457019"/>
                    <a:pt x="3246231" y="2452755"/>
                  </a:cubicBezTo>
                  <a:cubicBezTo>
                    <a:pt x="3180677" y="2396262"/>
                    <a:pt x="3115123" y="2339769"/>
                    <a:pt x="3049569" y="2283275"/>
                  </a:cubicBezTo>
                  <a:cubicBezTo>
                    <a:pt x="3031982" y="2267819"/>
                    <a:pt x="3028784" y="2249698"/>
                    <a:pt x="3041575" y="2234243"/>
                  </a:cubicBezTo>
                  <a:cubicBezTo>
                    <a:pt x="3047438" y="2227048"/>
                    <a:pt x="3055565" y="2222784"/>
                    <a:pt x="3064159" y="2222052"/>
                  </a:cubicBezTo>
                  <a:close/>
                  <a:moveTo>
                    <a:pt x="3160224" y="2111130"/>
                  </a:moveTo>
                  <a:cubicBezTo>
                    <a:pt x="3168285" y="2110330"/>
                    <a:pt x="3176679" y="2112995"/>
                    <a:pt x="3184407" y="2119657"/>
                  </a:cubicBezTo>
                  <a:cubicBezTo>
                    <a:pt x="3248896" y="2175084"/>
                    <a:pt x="3313383" y="2231045"/>
                    <a:pt x="3377871" y="2287006"/>
                  </a:cubicBezTo>
                  <a:cubicBezTo>
                    <a:pt x="3381602" y="2290204"/>
                    <a:pt x="3384266" y="2294467"/>
                    <a:pt x="3387464" y="2298198"/>
                  </a:cubicBezTo>
                  <a:cubicBezTo>
                    <a:pt x="3391195" y="2332307"/>
                    <a:pt x="3379470" y="2345098"/>
                    <a:pt x="3345361" y="2344032"/>
                  </a:cubicBezTo>
                  <a:cubicBezTo>
                    <a:pt x="3292065" y="2298731"/>
                    <a:pt x="3238770" y="2253429"/>
                    <a:pt x="3186006" y="2207595"/>
                  </a:cubicBezTo>
                  <a:cubicBezTo>
                    <a:pt x="3171083" y="2194803"/>
                    <a:pt x="3156161" y="2182546"/>
                    <a:pt x="3142304" y="2169222"/>
                  </a:cubicBezTo>
                  <a:cubicBezTo>
                    <a:pt x="3126848" y="2154299"/>
                    <a:pt x="3125782" y="2137777"/>
                    <a:pt x="3138040" y="2123387"/>
                  </a:cubicBezTo>
                  <a:cubicBezTo>
                    <a:pt x="3144436" y="2116193"/>
                    <a:pt x="3152163" y="2111929"/>
                    <a:pt x="3160224" y="2111130"/>
                  </a:cubicBezTo>
                  <a:close/>
                  <a:moveTo>
                    <a:pt x="3361482" y="1912537"/>
                  </a:moveTo>
                  <a:cubicBezTo>
                    <a:pt x="3368943" y="1914336"/>
                    <a:pt x="3376004" y="1918999"/>
                    <a:pt x="3382666" y="1925128"/>
                  </a:cubicBezTo>
                  <a:cubicBezTo>
                    <a:pt x="3390128" y="1932057"/>
                    <a:pt x="3398655" y="1938452"/>
                    <a:pt x="3406649" y="1944847"/>
                  </a:cubicBezTo>
                  <a:cubicBezTo>
                    <a:pt x="3433298" y="1954974"/>
                    <a:pt x="3449820" y="1978424"/>
                    <a:pt x="3471138" y="1995478"/>
                  </a:cubicBezTo>
                  <a:cubicBezTo>
                    <a:pt x="3501516" y="2019462"/>
                    <a:pt x="3529230" y="2046643"/>
                    <a:pt x="3559075" y="2070626"/>
                  </a:cubicBezTo>
                  <a:cubicBezTo>
                    <a:pt x="3566004" y="2076488"/>
                    <a:pt x="3572932" y="2082351"/>
                    <a:pt x="3575064" y="2091411"/>
                  </a:cubicBezTo>
                  <a:cubicBezTo>
                    <a:pt x="3581992" y="2105801"/>
                    <a:pt x="3584657" y="2120191"/>
                    <a:pt x="3573465" y="2133515"/>
                  </a:cubicBezTo>
                  <a:cubicBezTo>
                    <a:pt x="3560674" y="2146838"/>
                    <a:pt x="3545752" y="2146838"/>
                    <a:pt x="3529763" y="2140443"/>
                  </a:cubicBezTo>
                  <a:cubicBezTo>
                    <a:pt x="3474336" y="2091944"/>
                    <a:pt x="3418908" y="2043978"/>
                    <a:pt x="3363480" y="1995478"/>
                  </a:cubicBezTo>
                  <a:cubicBezTo>
                    <a:pt x="3350689" y="1984286"/>
                    <a:pt x="3338431" y="1973094"/>
                    <a:pt x="3326173" y="1962435"/>
                  </a:cubicBezTo>
                  <a:cubicBezTo>
                    <a:pt x="3318712" y="1944314"/>
                    <a:pt x="3320843" y="1928326"/>
                    <a:pt x="3337898" y="1917134"/>
                  </a:cubicBezTo>
                  <a:cubicBezTo>
                    <a:pt x="3346159" y="1911805"/>
                    <a:pt x="3354020" y="1910739"/>
                    <a:pt x="3361482" y="1912537"/>
                  </a:cubicBezTo>
                  <a:close/>
                  <a:moveTo>
                    <a:pt x="3072619" y="1868302"/>
                  </a:moveTo>
                  <a:cubicBezTo>
                    <a:pt x="3081413" y="1868368"/>
                    <a:pt x="3090873" y="1872366"/>
                    <a:pt x="3100200" y="1880360"/>
                  </a:cubicBezTo>
                  <a:cubicBezTo>
                    <a:pt x="3143902" y="1917667"/>
                    <a:pt x="3187604" y="1955507"/>
                    <a:pt x="3230774" y="1993347"/>
                  </a:cubicBezTo>
                  <a:cubicBezTo>
                    <a:pt x="3248894" y="1996011"/>
                    <a:pt x="3258488" y="2010935"/>
                    <a:pt x="3270746" y="2021594"/>
                  </a:cubicBezTo>
                  <a:cubicBezTo>
                    <a:pt x="3335233" y="2077022"/>
                    <a:pt x="3398655" y="2132982"/>
                    <a:pt x="3463675" y="2187876"/>
                  </a:cubicBezTo>
                  <a:cubicBezTo>
                    <a:pt x="3468472" y="2192140"/>
                    <a:pt x="3472735" y="2196404"/>
                    <a:pt x="3473269" y="2203332"/>
                  </a:cubicBezTo>
                  <a:cubicBezTo>
                    <a:pt x="3480730" y="2217722"/>
                    <a:pt x="3482329" y="2232111"/>
                    <a:pt x="3470071" y="2245435"/>
                  </a:cubicBezTo>
                  <a:cubicBezTo>
                    <a:pt x="3458346" y="2258759"/>
                    <a:pt x="3443956" y="2258226"/>
                    <a:pt x="3428500" y="2252364"/>
                  </a:cubicBezTo>
                  <a:cubicBezTo>
                    <a:pt x="3333634" y="2169756"/>
                    <a:pt x="3238768" y="2087681"/>
                    <a:pt x="3144435" y="2005072"/>
                  </a:cubicBezTo>
                  <a:cubicBezTo>
                    <a:pt x="3142303" y="2003473"/>
                    <a:pt x="3139638" y="2001874"/>
                    <a:pt x="3137507" y="2000808"/>
                  </a:cubicBezTo>
                  <a:cubicBezTo>
                    <a:pt x="3110859" y="1977358"/>
                    <a:pt x="3084744" y="1953908"/>
                    <a:pt x="3058096" y="1930458"/>
                  </a:cubicBezTo>
                  <a:cubicBezTo>
                    <a:pt x="3039443" y="1913936"/>
                    <a:pt x="3036245" y="1895283"/>
                    <a:pt x="3049036" y="1879827"/>
                  </a:cubicBezTo>
                  <a:cubicBezTo>
                    <a:pt x="3055698" y="1872099"/>
                    <a:pt x="3063826" y="1868235"/>
                    <a:pt x="3072619" y="1868302"/>
                  </a:cubicBezTo>
                  <a:close/>
                  <a:moveTo>
                    <a:pt x="3444089" y="1807346"/>
                  </a:moveTo>
                  <a:cubicBezTo>
                    <a:pt x="3452750" y="1807612"/>
                    <a:pt x="3462077" y="1811876"/>
                    <a:pt x="3471670" y="1820136"/>
                  </a:cubicBezTo>
                  <a:cubicBezTo>
                    <a:pt x="3531895" y="1871300"/>
                    <a:pt x="3592119" y="1922465"/>
                    <a:pt x="3651810" y="1974694"/>
                  </a:cubicBezTo>
                  <a:cubicBezTo>
                    <a:pt x="3665666" y="1986952"/>
                    <a:pt x="3677392" y="2001875"/>
                    <a:pt x="3666732" y="2022127"/>
                  </a:cubicBezTo>
                  <a:cubicBezTo>
                    <a:pt x="3657139" y="2040248"/>
                    <a:pt x="3641683" y="2044511"/>
                    <a:pt x="3622497" y="2037050"/>
                  </a:cubicBezTo>
                  <a:cubicBezTo>
                    <a:pt x="3609706" y="2039182"/>
                    <a:pt x="3604910" y="2028523"/>
                    <a:pt x="3596915" y="2022127"/>
                  </a:cubicBezTo>
                  <a:cubicBezTo>
                    <a:pt x="3570268" y="2001342"/>
                    <a:pt x="3546285" y="1977892"/>
                    <a:pt x="3520170" y="1956574"/>
                  </a:cubicBezTo>
                  <a:cubicBezTo>
                    <a:pt x="3514840" y="1952843"/>
                    <a:pt x="3508978" y="1947514"/>
                    <a:pt x="3507379" y="1939519"/>
                  </a:cubicBezTo>
                  <a:cubicBezTo>
                    <a:pt x="3481263" y="1916602"/>
                    <a:pt x="3455681" y="1893685"/>
                    <a:pt x="3429566" y="1870767"/>
                  </a:cubicBezTo>
                  <a:cubicBezTo>
                    <a:pt x="3409847" y="1853180"/>
                    <a:pt x="3406649" y="1833993"/>
                    <a:pt x="3420506" y="1818537"/>
                  </a:cubicBezTo>
                  <a:cubicBezTo>
                    <a:pt x="3427435" y="1810810"/>
                    <a:pt x="3435429" y="1807079"/>
                    <a:pt x="3444089" y="1807346"/>
                  </a:cubicBezTo>
                  <a:close/>
                  <a:moveTo>
                    <a:pt x="3538622" y="1697690"/>
                  </a:moveTo>
                  <a:cubicBezTo>
                    <a:pt x="3547616" y="1697957"/>
                    <a:pt x="3557476" y="1702354"/>
                    <a:pt x="3567602" y="1710881"/>
                  </a:cubicBezTo>
                  <a:cubicBezTo>
                    <a:pt x="3627827" y="1763110"/>
                    <a:pt x="3688051" y="1815341"/>
                    <a:pt x="3748808" y="1867570"/>
                  </a:cubicBezTo>
                  <a:cubicBezTo>
                    <a:pt x="3758401" y="1876098"/>
                    <a:pt x="3766395" y="1885158"/>
                    <a:pt x="3766395" y="1900081"/>
                  </a:cubicBezTo>
                  <a:cubicBezTo>
                    <a:pt x="3765329" y="1911273"/>
                    <a:pt x="3759467" y="1921399"/>
                    <a:pt x="3747742" y="1927261"/>
                  </a:cubicBezTo>
                  <a:cubicBezTo>
                    <a:pt x="3735484" y="1933657"/>
                    <a:pt x="3723226" y="1932058"/>
                    <a:pt x="3712567" y="1923531"/>
                  </a:cubicBezTo>
                  <a:cubicBezTo>
                    <a:pt x="3696578" y="1910207"/>
                    <a:pt x="3681122" y="1896350"/>
                    <a:pt x="3665134" y="1883026"/>
                  </a:cubicBezTo>
                  <a:cubicBezTo>
                    <a:pt x="3618234" y="1842522"/>
                    <a:pt x="3571866" y="1802017"/>
                    <a:pt x="3525498" y="1761511"/>
                  </a:cubicBezTo>
                  <a:cubicBezTo>
                    <a:pt x="3505779" y="1743924"/>
                    <a:pt x="3502048" y="1724737"/>
                    <a:pt x="3514839" y="1709282"/>
                  </a:cubicBezTo>
                  <a:cubicBezTo>
                    <a:pt x="3521501" y="1701288"/>
                    <a:pt x="3529629" y="1697424"/>
                    <a:pt x="3538622" y="1697690"/>
                  </a:cubicBezTo>
                  <a:close/>
                  <a:moveTo>
                    <a:pt x="3467606" y="1451865"/>
                  </a:moveTo>
                  <a:cubicBezTo>
                    <a:pt x="3476866" y="1453198"/>
                    <a:pt x="3487392" y="1459060"/>
                    <a:pt x="3499383" y="1469453"/>
                  </a:cubicBezTo>
                  <a:cubicBezTo>
                    <a:pt x="3612371" y="1571248"/>
                    <a:pt x="3725358" y="1673041"/>
                    <a:pt x="3837811" y="1775369"/>
                  </a:cubicBezTo>
                  <a:cubicBezTo>
                    <a:pt x="3846871" y="1783363"/>
                    <a:pt x="3856998" y="1791357"/>
                    <a:pt x="3856998" y="1811077"/>
                  </a:cubicBezTo>
                  <a:cubicBezTo>
                    <a:pt x="3856464" y="1817472"/>
                    <a:pt x="3852201" y="1827598"/>
                    <a:pt x="3841542" y="1832928"/>
                  </a:cubicBezTo>
                  <a:cubicBezTo>
                    <a:pt x="3830883" y="1838790"/>
                    <a:pt x="3819691" y="1838790"/>
                    <a:pt x="3810098" y="1831862"/>
                  </a:cubicBezTo>
                  <a:cubicBezTo>
                    <a:pt x="3802103" y="1826000"/>
                    <a:pt x="3795175" y="1819604"/>
                    <a:pt x="3787713" y="1813209"/>
                  </a:cubicBezTo>
                  <a:cubicBezTo>
                    <a:pt x="3677924" y="1714079"/>
                    <a:pt x="3568135" y="1614949"/>
                    <a:pt x="3458346" y="1515820"/>
                  </a:cubicBezTo>
                  <a:cubicBezTo>
                    <a:pt x="3434363" y="1493969"/>
                    <a:pt x="3429566" y="1476915"/>
                    <a:pt x="3443423" y="1461458"/>
                  </a:cubicBezTo>
                  <a:cubicBezTo>
                    <a:pt x="3450352" y="1453730"/>
                    <a:pt x="3458346" y="1450533"/>
                    <a:pt x="3467606" y="1451865"/>
                  </a:cubicBezTo>
                  <a:close/>
                  <a:moveTo>
                    <a:pt x="3419707" y="1000785"/>
                  </a:moveTo>
                  <a:cubicBezTo>
                    <a:pt x="3415044" y="1000851"/>
                    <a:pt x="3410380" y="1004183"/>
                    <a:pt x="3403985" y="1011110"/>
                  </a:cubicBezTo>
                  <a:cubicBezTo>
                    <a:pt x="3123651" y="1321824"/>
                    <a:pt x="2842783" y="1632002"/>
                    <a:pt x="2562448" y="1942182"/>
                  </a:cubicBezTo>
                  <a:cubicBezTo>
                    <a:pt x="2348733" y="2178814"/>
                    <a:pt x="2135018" y="2415446"/>
                    <a:pt x="1920770" y="2652078"/>
                  </a:cubicBezTo>
                  <a:cubicBezTo>
                    <a:pt x="1889858" y="2686187"/>
                    <a:pt x="1872271" y="2725093"/>
                    <a:pt x="1871738" y="2775191"/>
                  </a:cubicBezTo>
                  <a:cubicBezTo>
                    <a:pt x="1871205" y="2825289"/>
                    <a:pt x="1892523" y="2870057"/>
                    <a:pt x="1933028" y="2907364"/>
                  </a:cubicBezTo>
                  <a:cubicBezTo>
                    <a:pt x="2066266" y="3027279"/>
                    <a:pt x="2198972" y="3147727"/>
                    <a:pt x="2332211" y="3267642"/>
                  </a:cubicBezTo>
                  <a:cubicBezTo>
                    <a:pt x="2415885" y="3342789"/>
                    <a:pt x="2518745" y="3337992"/>
                    <a:pt x="2593892" y="3254851"/>
                  </a:cubicBezTo>
                  <a:cubicBezTo>
                    <a:pt x="2690891" y="3147194"/>
                    <a:pt x="2787889" y="3040070"/>
                    <a:pt x="2884887" y="2932946"/>
                  </a:cubicBezTo>
                  <a:cubicBezTo>
                    <a:pt x="3281938" y="2493791"/>
                    <a:pt x="3678990" y="2054635"/>
                    <a:pt x="4076575" y="1615480"/>
                  </a:cubicBezTo>
                  <a:cubicBezTo>
                    <a:pt x="4086168" y="1604288"/>
                    <a:pt x="4088300" y="1599492"/>
                    <a:pt x="4076042" y="1588300"/>
                  </a:cubicBezTo>
                  <a:cubicBezTo>
                    <a:pt x="3862327" y="1395905"/>
                    <a:pt x="3648612" y="1203508"/>
                    <a:pt x="3435429" y="1010045"/>
                  </a:cubicBezTo>
                  <a:cubicBezTo>
                    <a:pt x="3429034" y="1003916"/>
                    <a:pt x="3424371" y="1000717"/>
                    <a:pt x="3419707" y="1000785"/>
                  </a:cubicBezTo>
                  <a:close/>
                  <a:moveTo>
                    <a:pt x="3413644" y="901588"/>
                  </a:moveTo>
                  <a:cubicBezTo>
                    <a:pt x="3418374" y="901456"/>
                    <a:pt x="3423171" y="904521"/>
                    <a:pt x="3429567" y="910383"/>
                  </a:cubicBezTo>
                  <a:cubicBezTo>
                    <a:pt x="3677924" y="1135290"/>
                    <a:pt x="3926281" y="1359664"/>
                    <a:pt x="4175171" y="1583503"/>
                  </a:cubicBezTo>
                  <a:cubicBezTo>
                    <a:pt x="4186896" y="1594163"/>
                    <a:pt x="4185830" y="1599492"/>
                    <a:pt x="4175704" y="1610684"/>
                  </a:cubicBezTo>
                  <a:cubicBezTo>
                    <a:pt x="3664600" y="2175617"/>
                    <a:pt x="3154029" y="2740549"/>
                    <a:pt x="2642924" y="3305482"/>
                  </a:cubicBezTo>
                  <a:cubicBezTo>
                    <a:pt x="2545394" y="3413139"/>
                    <a:pt x="2395100" y="3421133"/>
                    <a:pt x="2287976" y="3324135"/>
                  </a:cubicBezTo>
                  <a:cubicBezTo>
                    <a:pt x="2153139" y="3202622"/>
                    <a:pt x="2018834" y="3081108"/>
                    <a:pt x="1883996" y="2959594"/>
                  </a:cubicBezTo>
                  <a:cubicBezTo>
                    <a:pt x="1828569" y="2907364"/>
                    <a:pt x="1800855" y="2845542"/>
                    <a:pt x="1800855" y="2760269"/>
                  </a:cubicBezTo>
                  <a:cubicBezTo>
                    <a:pt x="1801388" y="2709105"/>
                    <a:pt x="1823772" y="2653678"/>
                    <a:pt x="1866409" y="2606778"/>
                  </a:cubicBezTo>
                  <a:cubicBezTo>
                    <a:pt x="2186715" y="2252895"/>
                    <a:pt x="2507021" y="1898480"/>
                    <a:pt x="2826794" y="1544600"/>
                  </a:cubicBezTo>
                  <a:cubicBezTo>
                    <a:pt x="3017592" y="1333549"/>
                    <a:pt x="3208390" y="1123032"/>
                    <a:pt x="3398122" y="911982"/>
                  </a:cubicBezTo>
                  <a:cubicBezTo>
                    <a:pt x="3404251" y="905054"/>
                    <a:pt x="3408914" y="901723"/>
                    <a:pt x="3413644" y="901588"/>
                  </a:cubicBezTo>
                  <a:close/>
                  <a:moveTo>
                    <a:pt x="3446622" y="577819"/>
                  </a:moveTo>
                  <a:cubicBezTo>
                    <a:pt x="3456082" y="577286"/>
                    <a:pt x="3465808" y="582615"/>
                    <a:pt x="3478066" y="593807"/>
                  </a:cubicBezTo>
                  <a:cubicBezTo>
                    <a:pt x="3642749" y="742503"/>
                    <a:pt x="3806899" y="891197"/>
                    <a:pt x="3971582" y="1039359"/>
                  </a:cubicBezTo>
                  <a:cubicBezTo>
                    <a:pt x="4142661" y="1193916"/>
                    <a:pt x="4314273" y="1348474"/>
                    <a:pt x="4485351" y="1503031"/>
                  </a:cubicBezTo>
                  <a:cubicBezTo>
                    <a:pt x="4496010" y="1513157"/>
                    <a:pt x="4507735" y="1521684"/>
                    <a:pt x="4507735" y="1539805"/>
                  </a:cubicBezTo>
                  <a:cubicBezTo>
                    <a:pt x="4507202" y="1547799"/>
                    <a:pt x="4502406" y="1556326"/>
                    <a:pt x="4495477" y="1563788"/>
                  </a:cubicBezTo>
                  <a:cubicBezTo>
                    <a:pt x="4473093" y="1588302"/>
                    <a:pt x="4450709" y="1613351"/>
                    <a:pt x="4428325" y="1637866"/>
                  </a:cubicBezTo>
                  <a:cubicBezTo>
                    <a:pt x="4406474" y="1661849"/>
                    <a:pt x="4393150" y="1662915"/>
                    <a:pt x="4368634" y="1640531"/>
                  </a:cubicBezTo>
                  <a:cubicBezTo>
                    <a:pt x="4223670" y="1509959"/>
                    <a:pt x="4078706" y="1378852"/>
                    <a:pt x="3933742" y="1247744"/>
                  </a:cubicBezTo>
                  <a:cubicBezTo>
                    <a:pt x="3742412" y="1075067"/>
                    <a:pt x="3551080" y="902389"/>
                    <a:pt x="3359750" y="729179"/>
                  </a:cubicBezTo>
                  <a:cubicBezTo>
                    <a:pt x="3332036" y="704129"/>
                    <a:pt x="3331503" y="691871"/>
                    <a:pt x="3356552" y="663624"/>
                  </a:cubicBezTo>
                  <a:cubicBezTo>
                    <a:pt x="3376804" y="641240"/>
                    <a:pt x="3396523" y="619389"/>
                    <a:pt x="3416776" y="597005"/>
                  </a:cubicBezTo>
                  <a:cubicBezTo>
                    <a:pt x="3427968" y="584747"/>
                    <a:pt x="3437162" y="578352"/>
                    <a:pt x="3446622" y="577819"/>
                  </a:cubicBezTo>
                  <a:close/>
                  <a:moveTo>
                    <a:pt x="4352179" y="270038"/>
                  </a:moveTo>
                  <a:cubicBezTo>
                    <a:pt x="4356909" y="270038"/>
                    <a:pt x="4361706" y="272969"/>
                    <a:pt x="4367568" y="278299"/>
                  </a:cubicBezTo>
                  <a:cubicBezTo>
                    <a:pt x="4492813" y="391817"/>
                    <a:pt x="4618057" y="504805"/>
                    <a:pt x="4743302" y="617790"/>
                  </a:cubicBezTo>
                  <a:cubicBezTo>
                    <a:pt x="4754494" y="627917"/>
                    <a:pt x="4756093" y="634846"/>
                    <a:pt x="4745434" y="646571"/>
                  </a:cubicBezTo>
                  <a:cubicBezTo>
                    <a:pt x="4580750" y="828309"/>
                    <a:pt x="4416067" y="1010046"/>
                    <a:pt x="4251917" y="1192318"/>
                  </a:cubicBezTo>
                  <a:cubicBezTo>
                    <a:pt x="4247120" y="1197648"/>
                    <a:pt x="4243390" y="1203510"/>
                    <a:pt x="4234329" y="1204576"/>
                  </a:cubicBezTo>
                  <a:cubicBezTo>
                    <a:pt x="4231132" y="1201911"/>
                    <a:pt x="4226868" y="1199247"/>
                    <a:pt x="4223137" y="1196049"/>
                  </a:cubicBezTo>
                  <a:cubicBezTo>
                    <a:pt x="4096827" y="1081996"/>
                    <a:pt x="3970516" y="967944"/>
                    <a:pt x="3844206" y="853891"/>
                  </a:cubicBezTo>
                  <a:cubicBezTo>
                    <a:pt x="3832481" y="843231"/>
                    <a:pt x="3833547" y="835770"/>
                    <a:pt x="3843673" y="825111"/>
                  </a:cubicBezTo>
                  <a:cubicBezTo>
                    <a:pt x="4008356" y="643373"/>
                    <a:pt x="4173039" y="461635"/>
                    <a:pt x="4337190" y="279364"/>
                  </a:cubicBezTo>
                  <a:cubicBezTo>
                    <a:pt x="4342786" y="272969"/>
                    <a:pt x="4347449" y="270038"/>
                    <a:pt x="4352179" y="270038"/>
                  </a:cubicBezTo>
                  <a:close/>
                  <a:moveTo>
                    <a:pt x="4381958" y="29"/>
                  </a:moveTo>
                  <a:cubicBezTo>
                    <a:pt x="4390885" y="-437"/>
                    <a:pt x="4400078" y="4626"/>
                    <a:pt x="4411803" y="15018"/>
                  </a:cubicBezTo>
                  <a:cubicBezTo>
                    <a:pt x="4571691" y="159450"/>
                    <a:pt x="4731577" y="303348"/>
                    <a:pt x="4891464" y="447779"/>
                  </a:cubicBezTo>
                  <a:cubicBezTo>
                    <a:pt x="4926639" y="479223"/>
                    <a:pt x="4961814" y="511200"/>
                    <a:pt x="4996989" y="542645"/>
                  </a:cubicBezTo>
                  <a:cubicBezTo>
                    <a:pt x="5005516" y="550106"/>
                    <a:pt x="5012978" y="558100"/>
                    <a:pt x="5018840" y="567694"/>
                  </a:cubicBezTo>
                  <a:cubicBezTo>
                    <a:pt x="5018307" y="574622"/>
                    <a:pt x="5018307" y="582083"/>
                    <a:pt x="5018307" y="589012"/>
                  </a:cubicBezTo>
                  <a:cubicBezTo>
                    <a:pt x="4991127" y="619390"/>
                    <a:pt x="4963946" y="649769"/>
                    <a:pt x="4936232" y="679614"/>
                  </a:cubicBezTo>
                  <a:cubicBezTo>
                    <a:pt x="4918112" y="699333"/>
                    <a:pt x="4902123" y="700399"/>
                    <a:pt x="4882404" y="682812"/>
                  </a:cubicBezTo>
                  <a:cubicBezTo>
                    <a:pt x="4684144" y="503739"/>
                    <a:pt x="4486418" y="325199"/>
                    <a:pt x="4288690" y="146126"/>
                  </a:cubicBezTo>
                  <a:cubicBezTo>
                    <a:pt x="4268971" y="128005"/>
                    <a:pt x="4268438" y="112550"/>
                    <a:pt x="4286559" y="92297"/>
                  </a:cubicBezTo>
                  <a:cubicBezTo>
                    <a:pt x="4308943" y="67249"/>
                    <a:pt x="4331327" y="42733"/>
                    <a:pt x="4353711" y="18217"/>
                  </a:cubicBezTo>
                  <a:cubicBezTo>
                    <a:pt x="4364370" y="6492"/>
                    <a:pt x="4373031" y="496"/>
                    <a:pt x="4381958" y="29"/>
                  </a:cubicBezTo>
                  <a:close/>
                </a:path>
              </a:pathLst>
            </a:custGeom>
            <a:grpFill/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7CA325D-3D0D-4E99-B41B-AAE730919B85}"/>
              </a:ext>
            </a:extLst>
          </p:cNvPr>
          <p:cNvGrpSpPr/>
          <p:nvPr/>
        </p:nvGrpSpPr>
        <p:grpSpPr>
          <a:xfrm>
            <a:off x="5855114" y="4579884"/>
            <a:ext cx="3907853" cy="646331"/>
            <a:chOff x="857631" y="4562456"/>
            <a:chExt cx="3907853" cy="646331"/>
          </a:xfrm>
        </p:grpSpPr>
        <p:sp>
          <p:nvSpPr>
            <p:cNvPr id="63" name="Round Same Side Corner Rectangle 20">
              <a:extLst>
                <a:ext uri="{FF2B5EF4-FFF2-40B4-BE49-F238E27FC236}">
                  <a16:creationId xmlns:a16="http://schemas.microsoft.com/office/drawing/2014/main" id="{9CD43882-2F6B-4D09-B91A-31D84A9F9E46}"/>
                </a:ext>
              </a:extLst>
            </p:cNvPr>
            <p:cNvSpPr/>
            <p:nvPr/>
          </p:nvSpPr>
          <p:spPr>
            <a:xfrm rot="10800000">
              <a:off x="857631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4" name="Round Same Side Corner Rectangle 20">
              <a:extLst>
                <a:ext uri="{FF2B5EF4-FFF2-40B4-BE49-F238E27FC236}">
                  <a16:creationId xmlns:a16="http://schemas.microsoft.com/office/drawing/2014/main" id="{5A5EB6E2-40E9-4C8F-B5C5-4F7D9D9EB391}"/>
                </a:ext>
              </a:extLst>
            </p:cNvPr>
            <p:cNvSpPr/>
            <p:nvPr/>
          </p:nvSpPr>
          <p:spPr>
            <a:xfrm rot="10800000">
              <a:off x="1258172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5" name="Round Same Side Corner Rectangle 20">
              <a:extLst>
                <a:ext uri="{FF2B5EF4-FFF2-40B4-BE49-F238E27FC236}">
                  <a16:creationId xmlns:a16="http://schemas.microsoft.com/office/drawing/2014/main" id="{49742E30-4DC8-4AB6-A67F-D5BF3797A0EC}"/>
                </a:ext>
              </a:extLst>
            </p:cNvPr>
            <p:cNvSpPr/>
            <p:nvPr/>
          </p:nvSpPr>
          <p:spPr>
            <a:xfrm rot="10800000">
              <a:off x="1658713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6" name="Round Same Side Corner Rectangle 20">
              <a:extLst>
                <a:ext uri="{FF2B5EF4-FFF2-40B4-BE49-F238E27FC236}">
                  <a16:creationId xmlns:a16="http://schemas.microsoft.com/office/drawing/2014/main" id="{EB006730-6CBF-431D-8270-8D5814D32013}"/>
                </a:ext>
              </a:extLst>
            </p:cNvPr>
            <p:cNvSpPr/>
            <p:nvPr/>
          </p:nvSpPr>
          <p:spPr>
            <a:xfrm rot="10800000">
              <a:off x="2059254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7" name="Round Same Side Corner Rectangle 20">
              <a:extLst>
                <a:ext uri="{FF2B5EF4-FFF2-40B4-BE49-F238E27FC236}">
                  <a16:creationId xmlns:a16="http://schemas.microsoft.com/office/drawing/2014/main" id="{C971F3B7-6D18-4185-BEEE-F2AE9D227153}"/>
                </a:ext>
              </a:extLst>
            </p:cNvPr>
            <p:cNvSpPr/>
            <p:nvPr/>
          </p:nvSpPr>
          <p:spPr>
            <a:xfrm rot="10800000">
              <a:off x="2459795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8" name="Round Same Side Corner Rectangle 20">
              <a:extLst>
                <a:ext uri="{FF2B5EF4-FFF2-40B4-BE49-F238E27FC236}">
                  <a16:creationId xmlns:a16="http://schemas.microsoft.com/office/drawing/2014/main" id="{E8017FA8-1C31-4DD1-A14E-4D8AC2C42F79}"/>
                </a:ext>
              </a:extLst>
            </p:cNvPr>
            <p:cNvSpPr/>
            <p:nvPr/>
          </p:nvSpPr>
          <p:spPr>
            <a:xfrm rot="10800000">
              <a:off x="2860336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9" name="Round Same Side Corner Rectangle 20">
              <a:extLst>
                <a:ext uri="{FF2B5EF4-FFF2-40B4-BE49-F238E27FC236}">
                  <a16:creationId xmlns:a16="http://schemas.microsoft.com/office/drawing/2014/main" id="{279A9840-CD18-4273-8384-A3D4E1E47645}"/>
                </a:ext>
              </a:extLst>
            </p:cNvPr>
            <p:cNvSpPr/>
            <p:nvPr/>
          </p:nvSpPr>
          <p:spPr>
            <a:xfrm rot="10800000">
              <a:off x="3260877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0" name="Round Same Side Corner Rectangle 20">
              <a:extLst>
                <a:ext uri="{FF2B5EF4-FFF2-40B4-BE49-F238E27FC236}">
                  <a16:creationId xmlns:a16="http://schemas.microsoft.com/office/drawing/2014/main" id="{3FE39644-1AA7-465A-877F-A79A0E361BE9}"/>
                </a:ext>
              </a:extLst>
            </p:cNvPr>
            <p:cNvSpPr/>
            <p:nvPr/>
          </p:nvSpPr>
          <p:spPr>
            <a:xfrm rot="10800000">
              <a:off x="3661418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1" name="Round Same Side Corner Rectangle 20">
              <a:extLst>
                <a:ext uri="{FF2B5EF4-FFF2-40B4-BE49-F238E27FC236}">
                  <a16:creationId xmlns:a16="http://schemas.microsoft.com/office/drawing/2014/main" id="{5B5DBC4A-DAEF-4288-84FF-25CA8C6294A9}"/>
                </a:ext>
              </a:extLst>
            </p:cNvPr>
            <p:cNvSpPr/>
            <p:nvPr/>
          </p:nvSpPr>
          <p:spPr>
            <a:xfrm rot="10800000">
              <a:off x="4061959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2" name="Round Same Side Corner Rectangle 20">
              <a:extLst>
                <a:ext uri="{FF2B5EF4-FFF2-40B4-BE49-F238E27FC236}">
                  <a16:creationId xmlns:a16="http://schemas.microsoft.com/office/drawing/2014/main" id="{59F661EA-B7E4-40F2-AD68-232CC632EE7D}"/>
                </a:ext>
              </a:extLst>
            </p:cNvPr>
            <p:cNvSpPr/>
            <p:nvPr/>
          </p:nvSpPr>
          <p:spPr>
            <a:xfrm rot="10800000">
              <a:off x="4462497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9BB6072-1CB1-4E54-80BE-3C5DDB28A453}"/>
              </a:ext>
            </a:extLst>
          </p:cNvPr>
          <p:cNvGrpSpPr/>
          <p:nvPr/>
        </p:nvGrpSpPr>
        <p:grpSpPr>
          <a:xfrm>
            <a:off x="9936514" y="4523679"/>
            <a:ext cx="1761331" cy="758741"/>
            <a:chOff x="203895" y="3409836"/>
            <a:chExt cx="1761331" cy="758741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60D4BA3-BB8B-451A-A8B1-FB11B7878BDC}"/>
                </a:ext>
              </a:extLst>
            </p:cNvPr>
            <p:cNvSpPr txBox="1"/>
            <p:nvPr/>
          </p:nvSpPr>
          <p:spPr>
            <a:xfrm>
              <a:off x="203895" y="3409836"/>
              <a:ext cx="176133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800" b="1" dirty="0">
                  <a:solidFill>
                    <a:schemeClr val="accent2"/>
                  </a:solidFill>
                  <a:ea typeface="FZShuTi" pitchFamily="2" charset="-122"/>
                  <a:cs typeface="Arial" pitchFamily="34" charset="0"/>
                </a:rPr>
                <a:t>1,090</a:t>
              </a:r>
              <a:endParaRPr lang="ko-KR" altLang="en-US" sz="28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836062A2-9879-4EF0-9B00-4DF63370105F}"/>
                </a:ext>
              </a:extLst>
            </p:cNvPr>
            <p:cNvSpPr txBox="1"/>
            <p:nvPr/>
          </p:nvSpPr>
          <p:spPr>
            <a:xfrm>
              <a:off x="203895" y="3860800"/>
              <a:ext cx="176133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2"/>
                  </a:solidFill>
                  <a:ea typeface="FZShuTi" pitchFamily="2" charset="-122"/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66895B7-497A-4F1C-AAB5-A1B29F674FCF}"/>
              </a:ext>
            </a:extLst>
          </p:cNvPr>
          <p:cNvGrpSpPr/>
          <p:nvPr/>
        </p:nvGrpSpPr>
        <p:grpSpPr>
          <a:xfrm>
            <a:off x="5855114" y="5563215"/>
            <a:ext cx="3907853" cy="646331"/>
            <a:chOff x="857631" y="4562456"/>
            <a:chExt cx="3907853" cy="646331"/>
          </a:xfrm>
        </p:grpSpPr>
        <p:sp>
          <p:nvSpPr>
            <p:cNvPr id="78" name="Round Same Side Corner Rectangle 20">
              <a:extLst>
                <a:ext uri="{FF2B5EF4-FFF2-40B4-BE49-F238E27FC236}">
                  <a16:creationId xmlns:a16="http://schemas.microsoft.com/office/drawing/2014/main" id="{6685E3EA-4934-40F2-B2FE-130D97F6D5CD}"/>
                </a:ext>
              </a:extLst>
            </p:cNvPr>
            <p:cNvSpPr/>
            <p:nvPr/>
          </p:nvSpPr>
          <p:spPr>
            <a:xfrm rot="10800000">
              <a:off x="857631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9" name="Round Same Side Corner Rectangle 20">
              <a:extLst>
                <a:ext uri="{FF2B5EF4-FFF2-40B4-BE49-F238E27FC236}">
                  <a16:creationId xmlns:a16="http://schemas.microsoft.com/office/drawing/2014/main" id="{481A334D-00C7-42EC-8CCB-265F35C35E0A}"/>
                </a:ext>
              </a:extLst>
            </p:cNvPr>
            <p:cNvSpPr/>
            <p:nvPr/>
          </p:nvSpPr>
          <p:spPr>
            <a:xfrm rot="10800000">
              <a:off x="1258172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0" name="Round Same Side Corner Rectangle 20">
              <a:extLst>
                <a:ext uri="{FF2B5EF4-FFF2-40B4-BE49-F238E27FC236}">
                  <a16:creationId xmlns:a16="http://schemas.microsoft.com/office/drawing/2014/main" id="{92EBE80F-EDA9-49EE-B53D-7F1E7EB59EDA}"/>
                </a:ext>
              </a:extLst>
            </p:cNvPr>
            <p:cNvSpPr/>
            <p:nvPr/>
          </p:nvSpPr>
          <p:spPr>
            <a:xfrm rot="10800000">
              <a:off x="1658713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1" name="Round Same Side Corner Rectangle 20">
              <a:extLst>
                <a:ext uri="{FF2B5EF4-FFF2-40B4-BE49-F238E27FC236}">
                  <a16:creationId xmlns:a16="http://schemas.microsoft.com/office/drawing/2014/main" id="{0D6445D7-8003-4FCD-8C01-524EB690D42E}"/>
                </a:ext>
              </a:extLst>
            </p:cNvPr>
            <p:cNvSpPr/>
            <p:nvPr/>
          </p:nvSpPr>
          <p:spPr>
            <a:xfrm rot="10800000">
              <a:off x="2059254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2" name="Round Same Side Corner Rectangle 20">
              <a:extLst>
                <a:ext uri="{FF2B5EF4-FFF2-40B4-BE49-F238E27FC236}">
                  <a16:creationId xmlns:a16="http://schemas.microsoft.com/office/drawing/2014/main" id="{78408D01-3060-41B8-88C6-8A9000121D77}"/>
                </a:ext>
              </a:extLst>
            </p:cNvPr>
            <p:cNvSpPr/>
            <p:nvPr/>
          </p:nvSpPr>
          <p:spPr>
            <a:xfrm rot="10800000">
              <a:off x="2459795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3" name="Round Same Side Corner Rectangle 20">
              <a:extLst>
                <a:ext uri="{FF2B5EF4-FFF2-40B4-BE49-F238E27FC236}">
                  <a16:creationId xmlns:a16="http://schemas.microsoft.com/office/drawing/2014/main" id="{0214E214-AB18-4425-B33D-899BDC7C1F4D}"/>
                </a:ext>
              </a:extLst>
            </p:cNvPr>
            <p:cNvSpPr/>
            <p:nvPr/>
          </p:nvSpPr>
          <p:spPr>
            <a:xfrm rot="10800000">
              <a:off x="2860336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4" name="Round Same Side Corner Rectangle 20">
              <a:extLst>
                <a:ext uri="{FF2B5EF4-FFF2-40B4-BE49-F238E27FC236}">
                  <a16:creationId xmlns:a16="http://schemas.microsoft.com/office/drawing/2014/main" id="{3FCC6D9B-FC66-4B32-8994-610032AAF573}"/>
                </a:ext>
              </a:extLst>
            </p:cNvPr>
            <p:cNvSpPr/>
            <p:nvPr/>
          </p:nvSpPr>
          <p:spPr>
            <a:xfrm rot="10800000">
              <a:off x="3260877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5" name="Round Same Side Corner Rectangle 20">
              <a:extLst>
                <a:ext uri="{FF2B5EF4-FFF2-40B4-BE49-F238E27FC236}">
                  <a16:creationId xmlns:a16="http://schemas.microsoft.com/office/drawing/2014/main" id="{8C302BDA-AC10-49B5-B676-8F7BA79841A1}"/>
                </a:ext>
              </a:extLst>
            </p:cNvPr>
            <p:cNvSpPr/>
            <p:nvPr/>
          </p:nvSpPr>
          <p:spPr>
            <a:xfrm rot="10800000">
              <a:off x="3661418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6" name="Round Same Side Corner Rectangle 20">
              <a:extLst>
                <a:ext uri="{FF2B5EF4-FFF2-40B4-BE49-F238E27FC236}">
                  <a16:creationId xmlns:a16="http://schemas.microsoft.com/office/drawing/2014/main" id="{0B1B41AB-4AC4-4E1B-954C-ED16B661E176}"/>
                </a:ext>
              </a:extLst>
            </p:cNvPr>
            <p:cNvSpPr/>
            <p:nvPr/>
          </p:nvSpPr>
          <p:spPr>
            <a:xfrm rot="10800000">
              <a:off x="4061959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7" name="Round Same Side Corner Rectangle 20">
              <a:extLst>
                <a:ext uri="{FF2B5EF4-FFF2-40B4-BE49-F238E27FC236}">
                  <a16:creationId xmlns:a16="http://schemas.microsoft.com/office/drawing/2014/main" id="{96AA6DA3-6A92-4DA9-B3DB-3F15F4293CEA}"/>
                </a:ext>
              </a:extLst>
            </p:cNvPr>
            <p:cNvSpPr/>
            <p:nvPr/>
          </p:nvSpPr>
          <p:spPr>
            <a:xfrm rot="10800000">
              <a:off x="4462497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31F28F6E-CCCE-4BA7-8FC5-7E11E8F5CAC2}"/>
              </a:ext>
            </a:extLst>
          </p:cNvPr>
          <p:cNvGrpSpPr/>
          <p:nvPr/>
        </p:nvGrpSpPr>
        <p:grpSpPr>
          <a:xfrm>
            <a:off x="9936514" y="5483203"/>
            <a:ext cx="1761331" cy="758741"/>
            <a:chOff x="203895" y="3409836"/>
            <a:chExt cx="1761331" cy="758741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70E15B2B-97E9-4236-91FA-F9C0CDFD3274}"/>
                </a:ext>
              </a:extLst>
            </p:cNvPr>
            <p:cNvSpPr txBox="1"/>
            <p:nvPr/>
          </p:nvSpPr>
          <p:spPr>
            <a:xfrm>
              <a:off x="203895" y="3409836"/>
              <a:ext cx="176133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800" b="1" dirty="0">
                  <a:solidFill>
                    <a:schemeClr val="accent3"/>
                  </a:solidFill>
                  <a:ea typeface="FZShuTi" pitchFamily="2" charset="-122"/>
                  <a:cs typeface="Arial" pitchFamily="34" charset="0"/>
                </a:rPr>
                <a:t>1,090</a:t>
              </a:r>
              <a:endParaRPr lang="ko-KR" altLang="en-US" sz="28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903E02B2-68ED-4882-A754-AF5540E8990F}"/>
                </a:ext>
              </a:extLst>
            </p:cNvPr>
            <p:cNvSpPr txBox="1"/>
            <p:nvPr/>
          </p:nvSpPr>
          <p:spPr>
            <a:xfrm>
              <a:off x="203895" y="3860800"/>
              <a:ext cx="176133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3"/>
                  </a:solidFill>
                  <a:ea typeface="FZShuTi" pitchFamily="2" charset="-122"/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88" name="TextBox 87">
            <a:extLst>
              <a:ext uri="{FF2B5EF4-FFF2-40B4-BE49-F238E27FC236}">
                <a16:creationId xmlns:a16="http://schemas.microsoft.com/office/drawing/2014/main" id="{411FB995-0F42-4417-8EA3-038000277583}"/>
              </a:ext>
            </a:extLst>
          </p:cNvPr>
          <p:cNvSpPr txBox="1"/>
          <p:nvPr/>
        </p:nvSpPr>
        <p:spPr>
          <a:xfrm>
            <a:off x="6372622" y="1463265"/>
            <a:ext cx="1312726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b="1" dirty="0">
                <a:solidFill>
                  <a:srgbClr val="404040"/>
                </a:solidFill>
                <a:cs typeface="Arial" pitchFamily="34" charset="0"/>
              </a:rPr>
              <a:t>15</a:t>
            </a:r>
            <a:r>
              <a:rPr lang="en-US" altLang="ko-KR" sz="2400" b="1" dirty="0">
                <a:solidFill>
                  <a:srgbClr val="404040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rgbClr val="404040"/>
              </a:solidFill>
              <a:cs typeface="Arial" pitchFamily="34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FC09A7D-D6A7-4BB8-B4CC-6FF8E77EB9F7}"/>
              </a:ext>
            </a:extLst>
          </p:cNvPr>
          <p:cNvSpPr txBox="1"/>
          <p:nvPr/>
        </p:nvSpPr>
        <p:spPr>
          <a:xfrm>
            <a:off x="7664733" y="1698947"/>
            <a:ext cx="38646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34EF5F4-1349-452A-A4CD-31A107F0CDF1}"/>
              </a:ext>
            </a:extLst>
          </p:cNvPr>
          <p:cNvSpPr txBox="1"/>
          <p:nvPr/>
        </p:nvSpPr>
        <p:spPr>
          <a:xfrm>
            <a:off x="6402660" y="2304004"/>
            <a:ext cx="512673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 Easy to change colors, photos and Text. Get a modern PowerPoint  Presentation that is beautifully designed. 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778AD2F2-1BD4-43BC-9B50-FD321F7813BD}"/>
              </a:ext>
            </a:extLst>
          </p:cNvPr>
          <p:cNvSpPr txBox="1"/>
          <p:nvPr/>
        </p:nvSpPr>
        <p:spPr>
          <a:xfrm>
            <a:off x="5775891" y="3702271"/>
            <a:ext cx="5921953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accent2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accent2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>
            <a:extLst>
              <a:ext uri="{FF2B5EF4-FFF2-40B4-BE49-F238E27FC236}">
                <a16:creationId xmlns:a16="http://schemas.microsoft.com/office/drawing/2014/main" id="{FDAE92C9-BB3E-44A6-848E-2FFBEAC0956F}"/>
              </a:ext>
            </a:extLst>
          </p:cNvPr>
          <p:cNvSpPr txBox="1"/>
          <p:nvPr/>
        </p:nvSpPr>
        <p:spPr>
          <a:xfrm>
            <a:off x="729762" y="1341907"/>
            <a:ext cx="2195938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C91D635-C64E-4E41-A8C6-420DF2D15AFE}"/>
              </a:ext>
            </a:extLst>
          </p:cNvPr>
          <p:cNvSpPr txBox="1"/>
          <p:nvPr/>
        </p:nvSpPr>
        <p:spPr>
          <a:xfrm>
            <a:off x="922719" y="479324"/>
            <a:ext cx="20029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accent4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C7D36E6-8180-4207-BDBE-DE1AF6C7C757}"/>
              </a:ext>
            </a:extLst>
          </p:cNvPr>
          <p:cNvSpPr txBox="1"/>
          <p:nvPr/>
        </p:nvSpPr>
        <p:spPr>
          <a:xfrm>
            <a:off x="9246850" y="2953827"/>
            <a:ext cx="2195938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A818866-2E0B-4A98-A8DD-76B5634F7FD4}"/>
              </a:ext>
            </a:extLst>
          </p:cNvPr>
          <p:cNvSpPr txBox="1"/>
          <p:nvPr/>
        </p:nvSpPr>
        <p:spPr>
          <a:xfrm>
            <a:off x="9246850" y="2091244"/>
            <a:ext cx="20029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2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E43BDB3-4EDD-4749-BD38-F5F1E02DC89B}"/>
              </a:ext>
            </a:extLst>
          </p:cNvPr>
          <p:cNvGrpSpPr/>
          <p:nvPr/>
        </p:nvGrpSpPr>
        <p:grpSpPr>
          <a:xfrm>
            <a:off x="6710518" y="188681"/>
            <a:ext cx="5072664" cy="1514171"/>
            <a:chOff x="6710518" y="160106"/>
            <a:chExt cx="5072664" cy="1514171"/>
          </a:xfrm>
        </p:grpSpPr>
        <p:sp>
          <p:nvSpPr>
            <p:cNvPr id="13" name="Title 1">
              <a:extLst>
                <a:ext uri="{FF2B5EF4-FFF2-40B4-BE49-F238E27FC236}">
                  <a16:creationId xmlns:a16="http://schemas.microsoft.com/office/drawing/2014/main" id="{A0AF778E-902E-46ED-A19C-69E15DFFBC88}"/>
                </a:ext>
              </a:extLst>
            </p:cNvPr>
            <p:cNvSpPr txBox="1">
              <a:spLocks/>
            </p:cNvSpPr>
            <p:nvPr/>
          </p:nvSpPr>
          <p:spPr>
            <a:xfrm>
              <a:off x="6710518" y="160106"/>
              <a:ext cx="5072664" cy="936713"/>
            </a:xfrm>
            <a:prstGeom prst="rect">
              <a:avLst/>
            </a:prstGeom>
          </p:spPr>
          <p:txBody>
            <a:bodyPr anchor="ctr">
              <a:noAutofit/>
            </a:bodyPr>
            <a:lstStyle>
              <a:lvl1pPr algn="l" defTabSz="914400" rtl="0" eaLnBrk="1" latinLnBrk="1" hangingPunct="1">
                <a:spcBef>
                  <a:spcPct val="0"/>
                </a:spcBef>
                <a:buNone/>
                <a:defRPr sz="2800" b="1" kern="1200" baseline="0">
                  <a:solidFill>
                    <a:schemeClr val="accent4"/>
                  </a:solidFill>
                  <a:latin typeface="+mj-lt"/>
                  <a:ea typeface="+mj-ea"/>
                  <a:cs typeface="Arial" pitchFamily="34" charset="0"/>
                </a:defRPr>
              </a:lvl1pPr>
            </a:lstStyle>
            <a:p>
              <a:r>
                <a:rPr lang="en-US" altLang="ko-KR" sz="5400" spc="300" dirty="0">
                  <a:solidFill>
                    <a:schemeClr val="bg1"/>
                  </a:solidFill>
                </a:rPr>
                <a:t>COVID-19</a:t>
              </a:r>
            </a:p>
          </p:txBody>
        </p:sp>
        <p:sp>
          <p:nvSpPr>
            <p:cNvPr id="14" name="Title 1">
              <a:extLst>
                <a:ext uri="{FF2B5EF4-FFF2-40B4-BE49-F238E27FC236}">
                  <a16:creationId xmlns:a16="http://schemas.microsoft.com/office/drawing/2014/main" id="{21363303-3DB0-4FF1-8750-954FC776AF42}"/>
                </a:ext>
              </a:extLst>
            </p:cNvPr>
            <p:cNvSpPr txBox="1">
              <a:spLocks/>
            </p:cNvSpPr>
            <p:nvPr/>
          </p:nvSpPr>
          <p:spPr>
            <a:xfrm>
              <a:off x="6710518" y="972186"/>
              <a:ext cx="5072664" cy="702091"/>
            </a:xfrm>
            <a:prstGeom prst="rect">
              <a:avLst/>
            </a:prstGeom>
          </p:spPr>
          <p:txBody>
            <a:bodyPr anchor="ctr">
              <a:noAutofit/>
            </a:bodyPr>
            <a:lstStyle>
              <a:lvl1pPr algn="l" defTabSz="914400" rtl="0" eaLnBrk="1" latinLnBrk="1" hangingPunct="1">
                <a:spcBef>
                  <a:spcPct val="0"/>
                </a:spcBef>
                <a:buNone/>
                <a:defRPr sz="2800" b="1" kern="1200" baseline="0">
                  <a:solidFill>
                    <a:schemeClr val="accent4"/>
                  </a:solidFill>
                  <a:latin typeface="+mj-lt"/>
                  <a:ea typeface="+mj-ea"/>
                  <a:cs typeface="Arial" pitchFamily="34" charset="0"/>
                </a:defRPr>
              </a:lvl1pPr>
            </a:lstStyle>
            <a:p>
              <a:r>
                <a:rPr lang="en-US" altLang="ko-KR" sz="4400" spc="300" dirty="0">
                  <a:solidFill>
                    <a:schemeClr val="bg1"/>
                  </a:solidFill>
                </a:rPr>
                <a:t>Diagnostic case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6AB8AC62-BAD7-434F-99AD-A660B4BC7FA3}"/>
              </a:ext>
            </a:extLst>
          </p:cNvPr>
          <p:cNvSpPr txBox="1"/>
          <p:nvPr/>
        </p:nvSpPr>
        <p:spPr>
          <a:xfrm>
            <a:off x="1827731" y="5253253"/>
            <a:ext cx="3746766" cy="1292662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800" dirty="0">
                <a:solidFill>
                  <a:schemeClr val="bg1"/>
                </a:solidFill>
              </a:rPr>
              <a:t>We Create</a:t>
            </a:r>
          </a:p>
          <a:p>
            <a:pPr algn="r"/>
            <a:r>
              <a:rPr lang="en-US" altLang="ko-KR" sz="2800" dirty="0">
                <a:solidFill>
                  <a:schemeClr val="bg1"/>
                </a:solidFill>
              </a:rPr>
              <a:t>Quality Professional </a:t>
            </a:r>
          </a:p>
          <a:p>
            <a:pPr algn="r"/>
            <a:r>
              <a:rPr lang="en-US" altLang="ko-KR" sz="2800" dirty="0">
                <a:solidFill>
                  <a:schemeClr val="bg1"/>
                </a:solidFill>
              </a:rPr>
              <a:t>PPT Presentation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94E14625-7778-4C1A-B4F5-ABDAAA7BB558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395AA2B-6819-4057-A6F8-960908C83285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164950053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" name="Group 66">
            <a:extLst>
              <a:ext uri="{FF2B5EF4-FFF2-40B4-BE49-F238E27FC236}">
                <a16:creationId xmlns:a16="http://schemas.microsoft.com/office/drawing/2014/main" id="{98FAAD3D-0FAA-4ADF-912C-A6D100A28D27}"/>
              </a:ext>
            </a:extLst>
          </p:cNvPr>
          <p:cNvGrpSpPr/>
          <p:nvPr/>
        </p:nvGrpSpPr>
        <p:grpSpPr>
          <a:xfrm>
            <a:off x="948495" y="1053810"/>
            <a:ext cx="1405916" cy="5190837"/>
            <a:chOff x="1724730" y="800100"/>
            <a:chExt cx="1616347" cy="5967777"/>
          </a:xfrm>
        </p:grpSpPr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FCD157D2-A84E-4F8D-B078-D1A15E0D9FBE}"/>
                </a:ext>
              </a:extLst>
            </p:cNvPr>
            <p:cNvGrpSpPr/>
            <p:nvPr/>
          </p:nvGrpSpPr>
          <p:grpSpPr>
            <a:xfrm>
              <a:off x="1724730" y="800100"/>
              <a:ext cx="1616347" cy="5967777"/>
              <a:chOff x="1724730" y="800100"/>
              <a:chExt cx="1616347" cy="5967777"/>
            </a:xfrm>
          </p:grpSpPr>
          <p:sp>
            <p:nvSpPr>
              <p:cNvPr id="93" name="Rectangle: Rounded Corners 92">
                <a:extLst>
                  <a:ext uri="{FF2B5EF4-FFF2-40B4-BE49-F238E27FC236}">
                    <a16:creationId xmlns:a16="http://schemas.microsoft.com/office/drawing/2014/main" id="{87DADEC0-395C-4BF7-9803-07B58554A748}"/>
                  </a:ext>
                </a:extLst>
              </p:cNvPr>
              <p:cNvSpPr/>
              <p:nvPr/>
            </p:nvSpPr>
            <p:spPr>
              <a:xfrm>
                <a:off x="1724730" y="800100"/>
                <a:ext cx="1616347" cy="474784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E1DBA457-0B29-4067-9EA2-BED64B3BAB54}"/>
                  </a:ext>
                </a:extLst>
              </p:cNvPr>
              <p:cNvSpPr/>
              <p:nvPr/>
            </p:nvSpPr>
            <p:spPr>
              <a:xfrm>
                <a:off x="1817689" y="1274886"/>
                <a:ext cx="1442024" cy="5492991"/>
              </a:xfrm>
              <a:custGeom>
                <a:avLst/>
                <a:gdLst>
                  <a:gd name="connsiteX0" fmla="*/ 0 w 1442024"/>
                  <a:gd name="connsiteY0" fmla="*/ 0 h 5492991"/>
                  <a:gd name="connsiteX1" fmla="*/ 1442024 w 1442024"/>
                  <a:gd name="connsiteY1" fmla="*/ 0 h 5492991"/>
                  <a:gd name="connsiteX2" fmla="*/ 1442024 w 1442024"/>
                  <a:gd name="connsiteY2" fmla="*/ 4771979 h 5492991"/>
                  <a:gd name="connsiteX3" fmla="*/ 721012 w 1442024"/>
                  <a:gd name="connsiteY3" fmla="*/ 5492991 h 5492991"/>
                  <a:gd name="connsiteX4" fmla="*/ 0 w 1442024"/>
                  <a:gd name="connsiteY4" fmla="*/ 4771979 h 549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024" h="5492991">
                    <a:moveTo>
                      <a:pt x="0" y="0"/>
                    </a:moveTo>
                    <a:lnTo>
                      <a:pt x="1442024" y="0"/>
                    </a:lnTo>
                    <a:lnTo>
                      <a:pt x="1442024" y="4771979"/>
                    </a:lnTo>
                    <a:cubicBezTo>
                      <a:pt x="1442024" y="5170183"/>
                      <a:pt x="1119215" y="5492991"/>
                      <a:pt x="721012" y="5492991"/>
                    </a:cubicBezTo>
                    <a:cubicBezTo>
                      <a:pt x="322809" y="5492991"/>
                      <a:pt x="0" y="5170183"/>
                      <a:pt x="0" y="4771979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A5CE15D2-9120-41D4-A61A-C818459CE3AB}"/>
                  </a:ext>
                </a:extLst>
              </p:cNvPr>
              <p:cNvSpPr/>
              <p:nvPr/>
            </p:nvSpPr>
            <p:spPr>
              <a:xfrm>
                <a:off x="1902599" y="1274885"/>
                <a:ext cx="1264155" cy="5367748"/>
              </a:xfrm>
              <a:custGeom>
                <a:avLst/>
                <a:gdLst>
                  <a:gd name="connsiteX0" fmla="*/ 0 w 1264155"/>
                  <a:gd name="connsiteY0" fmla="*/ 0 h 5367748"/>
                  <a:gd name="connsiteX1" fmla="*/ 136213 w 1264155"/>
                  <a:gd name="connsiteY1" fmla="*/ 0 h 5367748"/>
                  <a:gd name="connsiteX2" fmla="*/ 136213 w 1264155"/>
                  <a:gd name="connsiteY2" fmla="*/ 4762572 h 5367748"/>
                  <a:gd name="connsiteX3" fmla="*/ 622471 w 1264155"/>
                  <a:gd name="connsiteY3" fmla="*/ 5248829 h 5367748"/>
                  <a:gd name="connsiteX4" fmla="*/ 1108728 w 1264155"/>
                  <a:gd name="connsiteY4" fmla="*/ 4762572 h 5367748"/>
                  <a:gd name="connsiteX5" fmla="*/ 1108728 w 1264155"/>
                  <a:gd name="connsiteY5" fmla="*/ 0 h 5367748"/>
                  <a:gd name="connsiteX6" fmla="*/ 1264155 w 1264155"/>
                  <a:gd name="connsiteY6" fmla="*/ 0 h 5367748"/>
                  <a:gd name="connsiteX7" fmla="*/ 1264155 w 1264155"/>
                  <a:gd name="connsiteY7" fmla="*/ 4735671 h 5367748"/>
                  <a:gd name="connsiteX8" fmla="*/ 632077 w 1264155"/>
                  <a:gd name="connsiteY8" fmla="*/ 5367748 h 5367748"/>
                  <a:gd name="connsiteX9" fmla="*/ 0 w 1264155"/>
                  <a:gd name="connsiteY9" fmla="*/ 4735671 h 5367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64155" h="5367748">
                    <a:moveTo>
                      <a:pt x="0" y="0"/>
                    </a:moveTo>
                    <a:lnTo>
                      <a:pt x="136213" y="0"/>
                    </a:lnTo>
                    <a:lnTo>
                      <a:pt x="136213" y="4762572"/>
                    </a:lnTo>
                    <a:cubicBezTo>
                      <a:pt x="136213" y="5031125"/>
                      <a:pt x="353917" y="5248829"/>
                      <a:pt x="622471" y="5248829"/>
                    </a:cubicBezTo>
                    <a:cubicBezTo>
                      <a:pt x="891024" y="5248829"/>
                      <a:pt x="1108728" y="5031125"/>
                      <a:pt x="1108728" y="4762572"/>
                    </a:cubicBezTo>
                    <a:lnTo>
                      <a:pt x="1108728" y="0"/>
                    </a:lnTo>
                    <a:lnTo>
                      <a:pt x="1264155" y="0"/>
                    </a:lnTo>
                    <a:lnTo>
                      <a:pt x="1264155" y="4735671"/>
                    </a:lnTo>
                    <a:cubicBezTo>
                      <a:pt x="1264155" y="5084756"/>
                      <a:pt x="981163" y="5367748"/>
                      <a:pt x="632077" y="5367748"/>
                    </a:cubicBezTo>
                    <a:cubicBezTo>
                      <a:pt x="282992" y="5367748"/>
                      <a:pt x="0" y="5084756"/>
                      <a:pt x="0" y="473567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96" name="Rectangle: Top Corners Rounded 95">
                <a:extLst>
                  <a:ext uri="{FF2B5EF4-FFF2-40B4-BE49-F238E27FC236}">
                    <a16:creationId xmlns:a16="http://schemas.microsoft.com/office/drawing/2014/main" id="{FB864662-0338-48A0-88BE-91062D001B46}"/>
                  </a:ext>
                </a:extLst>
              </p:cNvPr>
              <p:cNvSpPr/>
              <p:nvPr/>
            </p:nvSpPr>
            <p:spPr>
              <a:xfrm>
                <a:off x="2121570" y="2180294"/>
                <a:ext cx="806326" cy="4249928"/>
              </a:xfrm>
              <a:prstGeom prst="round2SameRect">
                <a:avLst>
                  <a:gd name="adj1" fmla="val 0"/>
                  <a:gd name="adj2" fmla="val 50000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" name="Rectangle: Rounded Corners 96">
                <a:extLst>
                  <a:ext uri="{FF2B5EF4-FFF2-40B4-BE49-F238E27FC236}">
                    <a16:creationId xmlns:a16="http://schemas.microsoft.com/office/drawing/2014/main" id="{FA6F9CF7-5A8D-47E2-939D-2A9234502822}"/>
                  </a:ext>
                </a:extLst>
              </p:cNvPr>
              <p:cNvSpPr/>
              <p:nvPr/>
            </p:nvSpPr>
            <p:spPr>
              <a:xfrm>
                <a:off x="2271336" y="2319815"/>
                <a:ext cx="60313" cy="261076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322925EE-7047-446F-AB0B-F0FD9A842B59}"/>
                  </a:ext>
                </a:extLst>
              </p:cNvPr>
              <p:cNvSpPr/>
              <p:nvPr/>
            </p:nvSpPr>
            <p:spPr>
              <a:xfrm>
                <a:off x="2116015" y="2180292"/>
                <a:ext cx="809058" cy="4238007"/>
              </a:xfrm>
              <a:custGeom>
                <a:avLst/>
                <a:gdLst>
                  <a:gd name="connsiteX0" fmla="*/ 563880 w 561975"/>
                  <a:gd name="connsiteY0" fmla="*/ 0 h 2914650"/>
                  <a:gd name="connsiteX1" fmla="*/ 515302 w 561975"/>
                  <a:gd name="connsiteY1" fmla="*/ 18098 h 2914650"/>
                  <a:gd name="connsiteX2" fmla="*/ 129540 w 561975"/>
                  <a:gd name="connsiteY2" fmla="*/ 18098 h 2914650"/>
                  <a:gd name="connsiteX3" fmla="*/ 77152 w 561975"/>
                  <a:gd name="connsiteY3" fmla="*/ 68580 h 2914650"/>
                  <a:gd name="connsiteX4" fmla="*/ 78105 w 561975"/>
                  <a:gd name="connsiteY4" fmla="*/ 2727960 h 2914650"/>
                  <a:gd name="connsiteX5" fmla="*/ 160020 w 561975"/>
                  <a:gd name="connsiteY5" fmla="*/ 2880360 h 2914650"/>
                  <a:gd name="connsiteX6" fmla="*/ 201930 w 561975"/>
                  <a:gd name="connsiteY6" fmla="*/ 2922270 h 2914650"/>
                  <a:gd name="connsiteX7" fmla="*/ 10477 w 561975"/>
                  <a:gd name="connsiteY7" fmla="*/ 2685098 h 2914650"/>
                  <a:gd name="connsiteX8" fmla="*/ 10477 w 561975"/>
                  <a:gd name="connsiteY8" fmla="*/ 79058 h 2914650"/>
                  <a:gd name="connsiteX9" fmla="*/ 0 w 561975"/>
                  <a:gd name="connsiteY9" fmla="*/ 953 h 2914650"/>
                  <a:gd name="connsiteX10" fmla="*/ 563880 w 561975"/>
                  <a:gd name="connsiteY10" fmla="*/ 0 h 2914650"/>
                  <a:gd name="connsiteX0" fmla="*/ 563880 w 563881"/>
                  <a:gd name="connsiteY0" fmla="*/ 0 h 2922269"/>
                  <a:gd name="connsiteX1" fmla="*/ 515302 w 563881"/>
                  <a:gd name="connsiteY1" fmla="*/ 18098 h 2922269"/>
                  <a:gd name="connsiteX2" fmla="*/ 129540 w 563881"/>
                  <a:gd name="connsiteY2" fmla="*/ 18098 h 2922269"/>
                  <a:gd name="connsiteX3" fmla="*/ 77152 w 563881"/>
                  <a:gd name="connsiteY3" fmla="*/ 68580 h 2922269"/>
                  <a:gd name="connsiteX4" fmla="*/ 78105 w 563881"/>
                  <a:gd name="connsiteY4" fmla="*/ 2727960 h 2922269"/>
                  <a:gd name="connsiteX5" fmla="*/ 160020 w 563881"/>
                  <a:gd name="connsiteY5" fmla="*/ 2880360 h 2922269"/>
                  <a:gd name="connsiteX6" fmla="*/ 201930 w 563881"/>
                  <a:gd name="connsiteY6" fmla="*/ 2922270 h 2922269"/>
                  <a:gd name="connsiteX7" fmla="*/ 10477 w 563881"/>
                  <a:gd name="connsiteY7" fmla="*/ 2685098 h 2922269"/>
                  <a:gd name="connsiteX8" fmla="*/ 0 w 563881"/>
                  <a:gd name="connsiteY8" fmla="*/ 953 h 2922269"/>
                  <a:gd name="connsiteX9" fmla="*/ 563880 w 563881"/>
                  <a:gd name="connsiteY9" fmla="*/ 0 h 2922269"/>
                  <a:gd name="connsiteX0" fmla="*/ 570944 w 570943"/>
                  <a:gd name="connsiteY0" fmla="*/ 0 h 2992706"/>
                  <a:gd name="connsiteX1" fmla="*/ 522366 w 570943"/>
                  <a:gd name="connsiteY1" fmla="*/ 18098 h 2992706"/>
                  <a:gd name="connsiteX2" fmla="*/ 136604 w 570943"/>
                  <a:gd name="connsiteY2" fmla="*/ 18098 h 2992706"/>
                  <a:gd name="connsiteX3" fmla="*/ 84216 w 570943"/>
                  <a:gd name="connsiteY3" fmla="*/ 68580 h 2992706"/>
                  <a:gd name="connsiteX4" fmla="*/ 85169 w 570943"/>
                  <a:gd name="connsiteY4" fmla="*/ 2727960 h 2992706"/>
                  <a:gd name="connsiteX5" fmla="*/ 167084 w 570943"/>
                  <a:gd name="connsiteY5" fmla="*/ 2880360 h 2992706"/>
                  <a:gd name="connsiteX6" fmla="*/ 213429 w 570943"/>
                  <a:gd name="connsiteY6" fmla="*/ 2953324 h 2992706"/>
                  <a:gd name="connsiteX7" fmla="*/ 17541 w 570943"/>
                  <a:gd name="connsiteY7" fmla="*/ 2685098 h 2992706"/>
                  <a:gd name="connsiteX8" fmla="*/ 7064 w 570943"/>
                  <a:gd name="connsiteY8" fmla="*/ 953 h 2992706"/>
                  <a:gd name="connsiteX9" fmla="*/ 570944 w 570943"/>
                  <a:gd name="connsiteY9" fmla="*/ 0 h 2992706"/>
                  <a:gd name="connsiteX0" fmla="*/ 570944 w 570945"/>
                  <a:gd name="connsiteY0" fmla="*/ 0 h 2986009"/>
                  <a:gd name="connsiteX1" fmla="*/ 522366 w 570945"/>
                  <a:gd name="connsiteY1" fmla="*/ 18098 h 2986009"/>
                  <a:gd name="connsiteX2" fmla="*/ 136604 w 570945"/>
                  <a:gd name="connsiteY2" fmla="*/ 18098 h 2986009"/>
                  <a:gd name="connsiteX3" fmla="*/ 84216 w 570945"/>
                  <a:gd name="connsiteY3" fmla="*/ 68580 h 2986009"/>
                  <a:gd name="connsiteX4" fmla="*/ 85169 w 570945"/>
                  <a:gd name="connsiteY4" fmla="*/ 2727960 h 2986009"/>
                  <a:gd name="connsiteX5" fmla="*/ 167084 w 570945"/>
                  <a:gd name="connsiteY5" fmla="*/ 2880360 h 2986009"/>
                  <a:gd name="connsiteX6" fmla="*/ 213429 w 570945"/>
                  <a:gd name="connsiteY6" fmla="*/ 2953324 h 2986009"/>
                  <a:gd name="connsiteX7" fmla="*/ 17541 w 570945"/>
                  <a:gd name="connsiteY7" fmla="*/ 2685098 h 2986009"/>
                  <a:gd name="connsiteX8" fmla="*/ 7064 w 570945"/>
                  <a:gd name="connsiteY8" fmla="*/ 953 h 2986009"/>
                  <a:gd name="connsiteX9" fmla="*/ 570944 w 570945"/>
                  <a:gd name="connsiteY9" fmla="*/ 0 h 2986009"/>
                  <a:gd name="connsiteX0" fmla="*/ 563880 w 563880"/>
                  <a:gd name="connsiteY0" fmla="*/ 0 h 2953325"/>
                  <a:gd name="connsiteX1" fmla="*/ 515302 w 563880"/>
                  <a:gd name="connsiteY1" fmla="*/ 18098 h 2953325"/>
                  <a:gd name="connsiteX2" fmla="*/ 129540 w 563880"/>
                  <a:gd name="connsiteY2" fmla="*/ 18098 h 2953325"/>
                  <a:gd name="connsiteX3" fmla="*/ 77152 w 563880"/>
                  <a:gd name="connsiteY3" fmla="*/ 68580 h 2953325"/>
                  <a:gd name="connsiteX4" fmla="*/ 78105 w 563880"/>
                  <a:gd name="connsiteY4" fmla="*/ 2727960 h 2953325"/>
                  <a:gd name="connsiteX5" fmla="*/ 160020 w 563880"/>
                  <a:gd name="connsiteY5" fmla="*/ 2880360 h 2953325"/>
                  <a:gd name="connsiteX6" fmla="*/ 206365 w 563880"/>
                  <a:gd name="connsiteY6" fmla="*/ 2953324 h 2953325"/>
                  <a:gd name="connsiteX7" fmla="*/ 10477 w 563880"/>
                  <a:gd name="connsiteY7" fmla="*/ 2685098 h 2953325"/>
                  <a:gd name="connsiteX8" fmla="*/ 0 w 563880"/>
                  <a:gd name="connsiteY8" fmla="*/ 953 h 2953325"/>
                  <a:gd name="connsiteX9" fmla="*/ 563880 w 563880"/>
                  <a:gd name="connsiteY9" fmla="*/ 0 h 2953325"/>
                  <a:gd name="connsiteX0" fmla="*/ 563880 w 563880"/>
                  <a:gd name="connsiteY0" fmla="*/ 0 h 3023716"/>
                  <a:gd name="connsiteX1" fmla="*/ 515302 w 563880"/>
                  <a:gd name="connsiteY1" fmla="*/ 18098 h 3023716"/>
                  <a:gd name="connsiteX2" fmla="*/ 129540 w 563880"/>
                  <a:gd name="connsiteY2" fmla="*/ 18098 h 3023716"/>
                  <a:gd name="connsiteX3" fmla="*/ 77152 w 563880"/>
                  <a:gd name="connsiteY3" fmla="*/ 68580 h 3023716"/>
                  <a:gd name="connsiteX4" fmla="*/ 78105 w 563880"/>
                  <a:gd name="connsiteY4" fmla="*/ 2727960 h 3023716"/>
                  <a:gd name="connsiteX5" fmla="*/ 206365 w 563880"/>
                  <a:gd name="connsiteY5" fmla="*/ 2953324 h 3023716"/>
                  <a:gd name="connsiteX6" fmla="*/ 10477 w 563880"/>
                  <a:gd name="connsiteY6" fmla="*/ 2685098 h 3023716"/>
                  <a:gd name="connsiteX7" fmla="*/ 0 w 563880"/>
                  <a:gd name="connsiteY7" fmla="*/ 953 h 3023716"/>
                  <a:gd name="connsiteX8" fmla="*/ 563880 w 563880"/>
                  <a:gd name="connsiteY8" fmla="*/ 0 h 3023716"/>
                  <a:gd name="connsiteX0" fmla="*/ 563880 w 563880"/>
                  <a:gd name="connsiteY0" fmla="*/ 0 h 2953707"/>
                  <a:gd name="connsiteX1" fmla="*/ 515302 w 563880"/>
                  <a:gd name="connsiteY1" fmla="*/ 18098 h 2953707"/>
                  <a:gd name="connsiteX2" fmla="*/ 129540 w 563880"/>
                  <a:gd name="connsiteY2" fmla="*/ 18098 h 2953707"/>
                  <a:gd name="connsiteX3" fmla="*/ 77152 w 563880"/>
                  <a:gd name="connsiteY3" fmla="*/ 68580 h 2953707"/>
                  <a:gd name="connsiteX4" fmla="*/ 78105 w 563880"/>
                  <a:gd name="connsiteY4" fmla="*/ 2727960 h 2953707"/>
                  <a:gd name="connsiteX5" fmla="*/ 206365 w 563880"/>
                  <a:gd name="connsiteY5" fmla="*/ 2953324 h 2953707"/>
                  <a:gd name="connsiteX6" fmla="*/ 10477 w 563880"/>
                  <a:gd name="connsiteY6" fmla="*/ 2685098 h 2953707"/>
                  <a:gd name="connsiteX7" fmla="*/ 0 w 563880"/>
                  <a:gd name="connsiteY7" fmla="*/ 953 h 2953707"/>
                  <a:gd name="connsiteX8" fmla="*/ 563880 w 563880"/>
                  <a:gd name="connsiteY8" fmla="*/ 0 h 2953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880" h="2953707">
                    <a:moveTo>
                      <a:pt x="563880" y="0"/>
                    </a:moveTo>
                    <a:cubicBezTo>
                      <a:pt x="555307" y="25718"/>
                      <a:pt x="532448" y="18098"/>
                      <a:pt x="515302" y="18098"/>
                    </a:cubicBezTo>
                    <a:lnTo>
                      <a:pt x="129540" y="18098"/>
                    </a:lnTo>
                    <a:cubicBezTo>
                      <a:pt x="91440" y="17145"/>
                      <a:pt x="77152" y="27623"/>
                      <a:pt x="77152" y="68580"/>
                    </a:cubicBezTo>
                    <a:cubicBezTo>
                      <a:pt x="78105" y="955358"/>
                      <a:pt x="65004" y="2246865"/>
                      <a:pt x="78105" y="2727960"/>
                    </a:cubicBezTo>
                    <a:cubicBezTo>
                      <a:pt x="81896" y="2867178"/>
                      <a:pt x="217636" y="2960468"/>
                      <a:pt x="206365" y="2953324"/>
                    </a:cubicBezTo>
                    <a:cubicBezTo>
                      <a:pt x="75247" y="2906053"/>
                      <a:pt x="13818" y="2853333"/>
                      <a:pt x="10477" y="2685098"/>
                    </a:cubicBezTo>
                    <a:cubicBezTo>
                      <a:pt x="683" y="2191933"/>
                      <a:pt x="3492" y="895668"/>
                      <a:pt x="0" y="953"/>
                    </a:cubicBezTo>
                    <a:lnTo>
                      <a:pt x="563880" y="0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grpSp>
            <p:nvGrpSpPr>
              <p:cNvPr id="99" name="Group 98">
                <a:extLst>
                  <a:ext uri="{FF2B5EF4-FFF2-40B4-BE49-F238E27FC236}">
                    <a16:creationId xmlns:a16="http://schemas.microsoft.com/office/drawing/2014/main" id="{A928F26A-CF82-4630-BF54-4DAB5D7D4AE8}"/>
                  </a:ext>
                </a:extLst>
              </p:cNvPr>
              <p:cNvGrpSpPr/>
              <p:nvPr/>
            </p:nvGrpSpPr>
            <p:grpSpPr>
              <a:xfrm>
                <a:off x="1773058" y="851892"/>
                <a:ext cx="1523317" cy="365760"/>
                <a:chOff x="1773058" y="851892"/>
                <a:chExt cx="1523317" cy="365760"/>
              </a:xfrm>
            </p:grpSpPr>
            <p:sp>
              <p:nvSpPr>
                <p:cNvPr id="100" name="Rectangle 99">
                  <a:extLst>
                    <a:ext uri="{FF2B5EF4-FFF2-40B4-BE49-F238E27FC236}">
                      <a16:creationId xmlns:a16="http://schemas.microsoft.com/office/drawing/2014/main" id="{AF74FB42-A731-4592-BB31-E193424F7777}"/>
                    </a:ext>
                  </a:extLst>
                </p:cNvPr>
                <p:cNvSpPr/>
                <p:nvPr/>
              </p:nvSpPr>
              <p:spPr>
                <a:xfrm>
                  <a:off x="1773058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" name="Rectangle 100">
                  <a:extLst>
                    <a:ext uri="{FF2B5EF4-FFF2-40B4-BE49-F238E27FC236}">
                      <a16:creationId xmlns:a16="http://schemas.microsoft.com/office/drawing/2014/main" id="{187A574D-55DE-4665-A9F8-EF887108C172}"/>
                    </a:ext>
                  </a:extLst>
                </p:cNvPr>
                <p:cNvSpPr/>
                <p:nvPr/>
              </p:nvSpPr>
              <p:spPr>
                <a:xfrm>
                  <a:off x="1878601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" name="Rectangle 101">
                  <a:extLst>
                    <a:ext uri="{FF2B5EF4-FFF2-40B4-BE49-F238E27FC236}">
                      <a16:creationId xmlns:a16="http://schemas.microsoft.com/office/drawing/2014/main" id="{A49A02F6-F848-4646-A9B2-EE8444902D63}"/>
                    </a:ext>
                  </a:extLst>
                </p:cNvPr>
                <p:cNvSpPr/>
                <p:nvPr/>
              </p:nvSpPr>
              <p:spPr>
                <a:xfrm>
                  <a:off x="1984144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" name="Rectangle 102">
                  <a:extLst>
                    <a:ext uri="{FF2B5EF4-FFF2-40B4-BE49-F238E27FC236}">
                      <a16:creationId xmlns:a16="http://schemas.microsoft.com/office/drawing/2014/main" id="{02B03AD1-11E8-4141-83C0-1D544511FDDB}"/>
                    </a:ext>
                  </a:extLst>
                </p:cNvPr>
                <p:cNvSpPr/>
                <p:nvPr/>
              </p:nvSpPr>
              <p:spPr>
                <a:xfrm>
                  <a:off x="2089687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4" name="Rectangle 103">
                  <a:extLst>
                    <a:ext uri="{FF2B5EF4-FFF2-40B4-BE49-F238E27FC236}">
                      <a16:creationId xmlns:a16="http://schemas.microsoft.com/office/drawing/2014/main" id="{766693E3-8BA5-4FFD-9603-65860D89FE67}"/>
                    </a:ext>
                  </a:extLst>
                </p:cNvPr>
                <p:cNvSpPr/>
                <p:nvPr/>
              </p:nvSpPr>
              <p:spPr>
                <a:xfrm>
                  <a:off x="2195230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5" name="Rectangle 104">
                  <a:extLst>
                    <a:ext uri="{FF2B5EF4-FFF2-40B4-BE49-F238E27FC236}">
                      <a16:creationId xmlns:a16="http://schemas.microsoft.com/office/drawing/2014/main" id="{29CB9534-2090-4C0C-B2F0-614B2B2A6EA1}"/>
                    </a:ext>
                  </a:extLst>
                </p:cNvPr>
                <p:cNvSpPr/>
                <p:nvPr/>
              </p:nvSpPr>
              <p:spPr>
                <a:xfrm>
                  <a:off x="2300773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6" name="Rectangle 105">
                  <a:extLst>
                    <a:ext uri="{FF2B5EF4-FFF2-40B4-BE49-F238E27FC236}">
                      <a16:creationId xmlns:a16="http://schemas.microsoft.com/office/drawing/2014/main" id="{3BF680A1-D72D-490E-9A40-9E4ACD939A44}"/>
                    </a:ext>
                  </a:extLst>
                </p:cNvPr>
                <p:cNvSpPr/>
                <p:nvPr/>
              </p:nvSpPr>
              <p:spPr>
                <a:xfrm>
                  <a:off x="2406316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7" name="Rectangle 106">
                  <a:extLst>
                    <a:ext uri="{FF2B5EF4-FFF2-40B4-BE49-F238E27FC236}">
                      <a16:creationId xmlns:a16="http://schemas.microsoft.com/office/drawing/2014/main" id="{09C55AA7-5D7A-48B6-9E8C-CDBF42ED2E24}"/>
                    </a:ext>
                  </a:extLst>
                </p:cNvPr>
                <p:cNvSpPr/>
                <p:nvPr/>
              </p:nvSpPr>
              <p:spPr>
                <a:xfrm>
                  <a:off x="2511859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099A966B-3F48-4C4F-B191-0DFA36DF47C6}"/>
                    </a:ext>
                  </a:extLst>
                </p:cNvPr>
                <p:cNvSpPr/>
                <p:nvPr/>
              </p:nvSpPr>
              <p:spPr>
                <a:xfrm>
                  <a:off x="2617402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9" name="Rectangle 108">
                  <a:extLst>
                    <a:ext uri="{FF2B5EF4-FFF2-40B4-BE49-F238E27FC236}">
                      <a16:creationId xmlns:a16="http://schemas.microsoft.com/office/drawing/2014/main" id="{442B5A37-4CE2-40D5-9802-B151D48B60F7}"/>
                    </a:ext>
                  </a:extLst>
                </p:cNvPr>
                <p:cNvSpPr/>
                <p:nvPr/>
              </p:nvSpPr>
              <p:spPr>
                <a:xfrm>
                  <a:off x="2722945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0" name="Rectangle 109">
                  <a:extLst>
                    <a:ext uri="{FF2B5EF4-FFF2-40B4-BE49-F238E27FC236}">
                      <a16:creationId xmlns:a16="http://schemas.microsoft.com/office/drawing/2014/main" id="{008B7E0A-2F3F-4F52-91F8-8DED70DB9E0E}"/>
                    </a:ext>
                  </a:extLst>
                </p:cNvPr>
                <p:cNvSpPr/>
                <p:nvPr/>
              </p:nvSpPr>
              <p:spPr>
                <a:xfrm>
                  <a:off x="2828488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1" name="Rectangle 110">
                  <a:extLst>
                    <a:ext uri="{FF2B5EF4-FFF2-40B4-BE49-F238E27FC236}">
                      <a16:creationId xmlns:a16="http://schemas.microsoft.com/office/drawing/2014/main" id="{7664E788-C46E-4555-ACFD-2B2BB36BB6AD}"/>
                    </a:ext>
                  </a:extLst>
                </p:cNvPr>
                <p:cNvSpPr/>
                <p:nvPr/>
              </p:nvSpPr>
              <p:spPr>
                <a:xfrm>
                  <a:off x="2934031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2" name="Rectangle 111">
                  <a:extLst>
                    <a:ext uri="{FF2B5EF4-FFF2-40B4-BE49-F238E27FC236}">
                      <a16:creationId xmlns:a16="http://schemas.microsoft.com/office/drawing/2014/main" id="{27B1EFC4-22D4-4F44-B418-788BEE8B9511}"/>
                    </a:ext>
                  </a:extLst>
                </p:cNvPr>
                <p:cNvSpPr/>
                <p:nvPr/>
              </p:nvSpPr>
              <p:spPr>
                <a:xfrm>
                  <a:off x="3039574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3" name="Rectangle 112">
                  <a:extLst>
                    <a:ext uri="{FF2B5EF4-FFF2-40B4-BE49-F238E27FC236}">
                      <a16:creationId xmlns:a16="http://schemas.microsoft.com/office/drawing/2014/main" id="{DDDF5AC4-9B33-4425-9E43-DC474F53DF6A}"/>
                    </a:ext>
                  </a:extLst>
                </p:cNvPr>
                <p:cNvSpPr/>
                <p:nvPr/>
              </p:nvSpPr>
              <p:spPr>
                <a:xfrm>
                  <a:off x="3145117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4" name="Rectangle 113">
                  <a:extLst>
                    <a:ext uri="{FF2B5EF4-FFF2-40B4-BE49-F238E27FC236}">
                      <a16:creationId xmlns:a16="http://schemas.microsoft.com/office/drawing/2014/main" id="{BAB9389E-3435-4F44-A125-B82157936D8E}"/>
                    </a:ext>
                  </a:extLst>
                </p:cNvPr>
                <p:cNvSpPr/>
                <p:nvPr/>
              </p:nvSpPr>
              <p:spPr>
                <a:xfrm>
                  <a:off x="3250656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611AFD04-D176-4883-B8C1-F9081DD919FA}"/>
                </a:ext>
              </a:extLst>
            </p:cNvPr>
            <p:cNvGrpSpPr/>
            <p:nvPr/>
          </p:nvGrpSpPr>
          <p:grpSpPr>
            <a:xfrm rot="5400000">
              <a:off x="855870" y="4145232"/>
              <a:ext cx="3403416" cy="308126"/>
              <a:chOff x="4740459" y="5876217"/>
              <a:chExt cx="4989119" cy="451686"/>
            </a:xfrm>
            <a:solidFill>
              <a:schemeClr val="bg1"/>
            </a:solidFill>
          </p:grpSpPr>
          <p:grpSp>
            <p:nvGrpSpPr>
              <p:cNvPr id="70" name="Group 69">
                <a:extLst>
                  <a:ext uri="{FF2B5EF4-FFF2-40B4-BE49-F238E27FC236}">
                    <a16:creationId xmlns:a16="http://schemas.microsoft.com/office/drawing/2014/main" id="{88609B50-A940-48E2-B3B0-320DA729AF2D}"/>
                  </a:ext>
                </a:extLst>
              </p:cNvPr>
              <p:cNvGrpSpPr/>
              <p:nvPr/>
            </p:nvGrpSpPr>
            <p:grpSpPr>
              <a:xfrm>
                <a:off x="4740459" y="5934630"/>
                <a:ext cx="2779686" cy="341586"/>
                <a:chOff x="4740459" y="5955396"/>
                <a:chExt cx="2779686" cy="341586"/>
              </a:xfrm>
              <a:grpFill/>
            </p:grpSpPr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9E012A53-60F1-4F04-B543-5B9B35D227E7}"/>
                    </a:ext>
                  </a:extLst>
                </p:cNvPr>
                <p:cNvSpPr/>
                <p:nvPr/>
              </p:nvSpPr>
              <p:spPr>
                <a:xfrm>
                  <a:off x="5769702" y="5964812"/>
                  <a:ext cx="177194" cy="323605"/>
                </a:xfrm>
                <a:custGeom>
                  <a:avLst/>
                  <a:gdLst>
                    <a:gd name="connsiteX0" fmla="*/ 163989 w 177194"/>
                    <a:gd name="connsiteY0" fmla="*/ 25560 h 323605"/>
                    <a:gd name="connsiteX1" fmla="*/ 148927 w 177194"/>
                    <a:gd name="connsiteY1" fmla="*/ 47925 h 323605"/>
                    <a:gd name="connsiteX2" fmla="*/ 149383 w 177194"/>
                    <a:gd name="connsiteY2" fmla="*/ 275225 h 323605"/>
                    <a:gd name="connsiteX3" fmla="*/ 164445 w 177194"/>
                    <a:gd name="connsiteY3" fmla="*/ 297590 h 323605"/>
                    <a:gd name="connsiteX4" fmla="*/ 176769 w 177194"/>
                    <a:gd name="connsiteY4" fmla="*/ 312652 h 323605"/>
                    <a:gd name="connsiteX5" fmla="*/ 159425 w 177194"/>
                    <a:gd name="connsiteY5" fmla="*/ 323150 h 323605"/>
                    <a:gd name="connsiteX6" fmla="*/ 79094 w 177194"/>
                    <a:gd name="connsiteY6" fmla="*/ 323606 h 323605"/>
                    <a:gd name="connsiteX7" fmla="*/ 18846 w 177194"/>
                    <a:gd name="connsiteY7" fmla="*/ 323606 h 323605"/>
                    <a:gd name="connsiteX8" fmla="*/ 1502 w 177194"/>
                    <a:gd name="connsiteY8" fmla="*/ 313108 h 323605"/>
                    <a:gd name="connsiteX9" fmla="*/ 13369 w 177194"/>
                    <a:gd name="connsiteY9" fmla="*/ 298046 h 323605"/>
                    <a:gd name="connsiteX10" fmla="*/ 27974 w 177194"/>
                    <a:gd name="connsiteY10" fmla="*/ 275681 h 323605"/>
                    <a:gd name="connsiteX11" fmla="*/ 27518 w 177194"/>
                    <a:gd name="connsiteY11" fmla="*/ 48381 h 323605"/>
                    <a:gd name="connsiteX12" fmla="*/ 12456 w 177194"/>
                    <a:gd name="connsiteY12" fmla="*/ 26016 h 323605"/>
                    <a:gd name="connsiteX13" fmla="*/ 589 w 177194"/>
                    <a:gd name="connsiteY13" fmla="*/ 10954 h 323605"/>
                    <a:gd name="connsiteX14" fmla="*/ 20215 w 177194"/>
                    <a:gd name="connsiteY14" fmla="*/ 456 h 323605"/>
                    <a:gd name="connsiteX15" fmla="*/ 134778 w 177194"/>
                    <a:gd name="connsiteY15" fmla="*/ 0 h 323605"/>
                    <a:gd name="connsiteX16" fmla="*/ 160794 w 177194"/>
                    <a:gd name="connsiteY16" fmla="*/ 456 h 323605"/>
                    <a:gd name="connsiteX17" fmla="*/ 176769 w 177194"/>
                    <a:gd name="connsiteY17" fmla="*/ 12780 h 323605"/>
                    <a:gd name="connsiteX18" fmla="*/ 163989 w 177194"/>
                    <a:gd name="connsiteY18" fmla="*/ 25560 h 32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77194" h="323605">
                      <a:moveTo>
                        <a:pt x="163989" y="25560"/>
                      </a:moveTo>
                      <a:cubicBezTo>
                        <a:pt x="150753" y="27386"/>
                        <a:pt x="148927" y="36514"/>
                        <a:pt x="148927" y="47925"/>
                      </a:cubicBezTo>
                      <a:cubicBezTo>
                        <a:pt x="149383" y="123691"/>
                        <a:pt x="149383" y="199458"/>
                        <a:pt x="149383" y="275225"/>
                      </a:cubicBezTo>
                      <a:cubicBezTo>
                        <a:pt x="149383" y="286635"/>
                        <a:pt x="151666" y="294851"/>
                        <a:pt x="164445" y="297590"/>
                      </a:cubicBezTo>
                      <a:cubicBezTo>
                        <a:pt x="171748" y="299415"/>
                        <a:pt x="179051" y="303067"/>
                        <a:pt x="176769" y="312652"/>
                      </a:cubicBezTo>
                      <a:cubicBezTo>
                        <a:pt x="174487" y="321324"/>
                        <a:pt x="166728" y="323150"/>
                        <a:pt x="159425" y="323150"/>
                      </a:cubicBezTo>
                      <a:cubicBezTo>
                        <a:pt x="132496" y="323606"/>
                        <a:pt x="105567" y="323606"/>
                        <a:pt x="79094" y="323606"/>
                      </a:cubicBezTo>
                      <a:cubicBezTo>
                        <a:pt x="59011" y="323606"/>
                        <a:pt x="38928" y="323606"/>
                        <a:pt x="18846" y="323606"/>
                      </a:cubicBezTo>
                      <a:cubicBezTo>
                        <a:pt x="11087" y="323606"/>
                        <a:pt x="3784" y="321780"/>
                        <a:pt x="1502" y="313108"/>
                      </a:cubicBezTo>
                      <a:cubicBezTo>
                        <a:pt x="-781" y="303523"/>
                        <a:pt x="6066" y="299415"/>
                        <a:pt x="13369" y="298046"/>
                      </a:cubicBezTo>
                      <a:cubicBezTo>
                        <a:pt x="26149" y="295308"/>
                        <a:pt x="27974" y="287092"/>
                        <a:pt x="27974" y="275681"/>
                      </a:cubicBezTo>
                      <a:cubicBezTo>
                        <a:pt x="27518" y="199915"/>
                        <a:pt x="27518" y="124148"/>
                        <a:pt x="27518" y="48381"/>
                      </a:cubicBezTo>
                      <a:cubicBezTo>
                        <a:pt x="27518" y="36970"/>
                        <a:pt x="24779" y="29211"/>
                        <a:pt x="12456" y="26016"/>
                      </a:cubicBezTo>
                      <a:cubicBezTo>
                        <a:pt x="5153" y="24191"/>
                        <a:pt x="-2150" y="20539"/>
                        <a:pt x="589" y="10954"/>
                      </a:cubicBezTo>
                      <a:cubicBezTo>
                        <a:pt x="3327" y="1369"/>
                        <a:pt x="12456" y="456"/>
                        <a:pt x="20215" y="456"/>
                      </a:cubicBezTo>
                      <a:cubicBezTo>
                        <a:pt x="58555" y="0"/>
                        <a:pt x="96894" y="0"/>
                        <a:pt x="134778" y="0"/>
                      </a:cubicBezTo>
                      <a:cubicBezTo>
                        <a:pt x="143450" y="0"/>
                        <a:pt x="152122" y="0"/>
                        <a:pt x="160794" y="456"/>
                      </a:cubicBezTo>
                      <a:cubicBezTo>
                        <a:pt x="168553" y="913"/>
                        <a:pt x="175856" y="3651"/>
                        <a:pt x="176769" y="12780"/>
                      </a:cubicBezTo>
                      <a:cubicBezTo>
                        <a:pt x="177225" y="20539"/>
                        <a:pt x="171292" y="23734"/>
                        <a:pt x="163989" y="2556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74E74170-D290-417C-BE9D-649B37309A79}"/>
                    </a:ext>
                  </a:extLst>
                </p:cNvPr>
                <p:cNvSpPr/>
                <p:nvPr/>
              </p:nvSpPr>
              <p:spPr>
                <a:xfrm>
                  <a:off x="5982245" y="5963443"/>
                  <a:ext cx="150447" cy="324518"/>
                </a:xfrm>
                <a:custGeom>
                  <a:avLst/>
                  <a:gdLst>
                    <a:gd name="connsiteX0" fmla="*/ 13520 w 150447"/>
                    <a:gd name="connsiteY0" fmla="*/ 298502 h 324518"/>
                    <a:gd name="connsiteX1" fmla="*/ 28126 w 150447"/>
                    <a:gd name="connsiteY1" fmla="*/ 278420 h 324518"/>
                    <a:gd name="connsiteX2" fmla="*/ 27669 w 150447"/>
                    <a:gd name="connsiteY2" fmla="*/ 47012 h 324518"/>
                    <a:gd name="connsiteX3" fmla="*/ 13064 w 150447"/>
                    <a:gd name="connsiteY3" fmla="*/ 26473 h 324518"/>
                    <a:gd name="connsiteX4" fmla="*/ 284 w 150447"/>
                    <a:gd name="connsiteY4" fmla="*/ 11411 h 324518"/>
                    <a:gd name="connsiteX5" fmla="*/ 15346 w 150447"/>
                    <a:gd name="connsiteY5" fmla="*/ 913 h 324518"/>
                    <a:gd name="connsiteX6" fmla="*/ 142232 w 150447"/>
                    <a:gd name="connsiteY6" fmla="*/ 0 h 324518"/>
                    <a:gd name="connsiteX7" fmla="*/ 149991 w 150447"/>
                    <a:gd name="connsiteY7" fmla="*/ 10954 h 324518"/>
                    <a:gd name="connsiteX8" fmla="*/ 150448 w 150447"/>
                    <a:gd name="connsiteY8" fmla="*/ 312652 h 324518"/>
                    <a:gd name="connsiteX9" fmla="*/ 139037 w 150447"/>
                    <a:gd name="connsiteY9" fmla="*/ 324519 h 324518"/>
                    <a:gd name="connsiteX10" fmla="*/ 18541 w 150447"/>
                    <a:gd name="connsiteY10" fmla="*/ 324519 h 324518"/>
                    <a:gd name="connsiteX11" fmla="*/ 1653 w 150447"/>
                    <a:gd name="connsiteY11" fmla="*/ 313565 h 324518"/>
                    <a:gd name="connsiteX12" fmla="*/ 13520 w 150447"/>
                    <a:gd name="connsiteY12" fmla="*/ 298502 h 324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7" h="324518">
                      <a:moveTo>
                        <a:pt x="13520" y="298502"/>
                      </a:moveTo>
                      <a:cubicBezTo>
                        <a:pt x="25387" y="297133"/>
                        <a:pt x="28126" y="288918"/>
                        <a:pt x="28126" y="278420"/>
                      </a:cubicBezTo>
                      <a:cubicBezTo>
                        <a:pt x="27669" y="201284"/>
                        <a:pt x="27669" y="124148"/>
                        <a:pt x="27669" y="47012"/>
                      </a:cubicBezTo>
                      <a:cubicBezTo>
                        <a:pt x="27669" y="36058"/>
                        <a:pt x="24474" y="29211"/>
                        <a:pt x="13064" y="26473"/>
                      </a:cubicBezTo>
                      <a:cubicBezTo>
                        <a:pt x="5761" y="24647"/>
                        <a:pt x="-1542" y="21452"/>
                        <a:pt x="284" y="11411"/>
                      </a:cubicBezTo>
                      <a:cubicBezTo>
                        <a:pt x="1653" y="3195"/>
                        <a:pt x="8499" y="913"/>
                        <a:pt x="15346" y="913"/>
                      </a:cubicBezTo>
                      <a:cubicBezTo>
                        <a:pt x="57337" y="456"/>
                        <a:pt x="99785" y="456"/>
                        <a:pt x="142232" y="0"/>
                      </a:cubicBezTo>
                      <a:cubicBezTo>
                        <a:pt x="150448" y="0"/>
                        <a:pt x="149991" y="5021"/>
                        <a:pt x="149991" y="10954"/>
                      </a:cubicBezTo>
                      <a:cubicBezTo>
                        <a:pt x="149991" y="111368"/>
                        <a:pt x="150448" y="212238"/>
                        <a:pt x="150448" y="312652"/>
                      </a:cubicBezTo>
                      <a:cubicBezTo>
                        <a:pt x="150448" y="320867"/>
                        <a:pt x="148166" y="324519"/>
                        <a:pt x="139037" y="324519"/>
                      </a:cubicBezTo>
                      <a:cubicBezTo>
                        <a:pt x="98872" y="324062"/>
                        <a:pt x="58706" y="324519"/>
                        <a:pt x="18541" y="324519"/>
                      </a:cubicBezTo>
                      <a:cubicBezTo>
                        <a:pt x="11238" y="324519"/>
                        <a:pt x="3022" y="323150"/>
                        <a:pt x="1653" y="313565"/>
                      </a:cubicBezTo>
                      <a:cubicBezTo>
                        <a:pt x="-1085" y="304436"/>
                        <a:pt x="5761" y="300785"/>
                        <a:pt x="13520" y="298502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CCC5E539-A886-42FB-9AF0-2F7996F6191C}"/>
                    </a:ext>
                  </a:extLst>
                </p:cNvPr>
                <p:cNvSpPr/>
                <p:nvPr/>
              </p:nvSpPr>
              <p:spPr>
                <a:xfrm>
                  <a:off x="5418343" y="5965065"/>
                  <a:ext cx="214043" cy="324633"/>
                </a:xfrm>
                <a:custGeom>
                  <a:avLst/>
                  <a:gdLst>
                    <a:gd name="connsiteX0" fmla="*/ 23321 w 214043"/>
                    <a:gd name="connsiteY0" fmla="*/ 37630 h 324633"/>
                    <a:gd name="connsiteX1" fmla="*/ 7802 w 214043"/>
                    <a:gd name="connsiteY1" fmla="*/ 25763 h 324633"/>
                    <a:gd name="connsiteX2" fmla="*/ 43 w 214043"/>
                    <a:gd name="connsiteY2" fmla="*/ 12983 h 324633"/>
                    <a:gd name="connsiteX3" fmla="*/ 10997 w 214043"/>
                    <a:gd name="connsiteY3" fmla="*/ 2485 h 324633"/>
                    <a:gd name="connsiteX4" fmla="*/ 24690 w 214043"/>
                    <a:gd name="connsiteY4" fmla="*/ 203 h 324633"/>
                    <a:gd name="connsiteX5" fmla="*/ 153402 w 214043"/>
                    <a:gd name="connsiteY5" fmla="*/ 203 h 324633"/>
                    <a:gd name="connsiteX6" fmla="*/ 175311 w 214043"/>
                    <a:gd name="connsiteY6" fmla="*/ 10244 h 324633"/>
                    <a:gd name="connsiteX7" fmla="*/ 162987 w 214043"/>
                    <a:gd name="connsiteY7" fmla="*/ 28501 h 324633"/>
                    <a:gd name="connsiteX8" fmla="*/ 159336 w 214043"/>
                    <a:gd name="connsiteY8" fmla="*/ 60451 h 324633"/>
                    <a:gd name="connsiteX9" fmla="*/ 204065 w 214043"/>
                    <a:gd name="connsiteY9" fmla="*/ 194184 h 324633"/>
                    <a:gd name="connsiteX10" fmla="*/ 205435 w 214043"/>
                    <a:gd name="connsiteY10" fmla="*/ 286838 h 324633"/>
                    <a:gd name="connsiteX11" fmla="*/ 154315 w 214043"/>
                    <a:gd name="connsiteY11" fmla="*/ 324265 h 324633"/>
                    <a:gd name="connsiteX12" fmla="*/ 136058 w 214043"/>
                    <a:gd name="connsiteY12" fmla="*/ 324265 h 324633"/>
                    <a:gd name="connsiteX13" fmla="*/ 115975 w 214043"/>
                    <a:gd name="connsiteY13" fmla="*/ 310572 h 324633"/>
                    <a:gd name="connsiteX14" fmla="*/ 24690 w 214043"/>
                    <a:gd name="connsiteY14" fmla="*/ 44020 h 324633"/>
                    <a:gd name="connsiteX15" fmla="*/ 23321 w 214043"/>
                    <a:gd name="connsiteY15" fmla="*/ 37630 h 324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14043" h="324633">
                      <a:moveTo>
                        <a:pt x="23321" y="37630"/>
                      </a:moveTo>
                      <a:cubicBezTo>
                        <a:pt x="20582" y="30327"/>
                        <a:pt x="13736" y="28958"/>
                        <a:pt x="7802" y="25763"/>
                      </a:cubicBezTo>
                      <a:cubicBezTo>
                        <a:pt x="2782" y="23024"/>
                        <a:pt x="-413" y="18916"/>
                        <a:pt x="43" y="12983"/>
                      </a:cubicBezTo>
                      <a:cubicBezTo>
                        <a:pt x="500" y="6593"/>
                        <a:pt x="5520" y="3854"/>
                        <a:pt x="10997" y="2485"/>
                      </a:cubicBezTo>
                      <a:cubicBezTo>
                        <a:pt x="15562" y="1116"/>
                        <a:pt x="20126" y="659"/>
                        <a:pt x="24690" y="203"/>
                      </a:cubicBezTo>
                      <a:cubicBezTo>
                        <a:pt x="67594" y="203"/>
                        <a:pt x="110498" y="-254"/>
                        <a:pt x="153402" y="203"/>
                      </a:cubicBezTo>
                      <a:cubicBezTo>
                        <a:pt x="162074" y="203"/>
                        <a:pt x="172572" y="-254"/>
                        <a:pt x="175311" y="10244"/>
                      </a:cubicBezTo>
                      <a:cubicBezTo>
                        <a:pt x="178049" y="19373"/>
                        <a:pt x="170746" y="23937"/>
                        <a:pt x="162987" y="28501"/>
                      </a:cubicBezTo>
                      <a:cubicBezTo>
                        <a:pt x="147469" y="37173"/>
                        <a:pt x="155684" y="49953"/>
                        <a:pt x="159336" y="60451"/>
                      </a:cubicBezTo>
                      <a:cubicBezTo>
                        <a:pt x="173485" y="105181"/>
                        <a:pt x="187634" y="149911"/>
                        <a:pt x="204065" y="194184"/>
                      </a:cubicBezTo>
                      <a:cubicBezTo>
                        <a:pt x="215933" y="225677"/>
                        <a:pt x="218215" y="254888"/>
                        <a:pt x="205435" y="286838"/>
                      </a:cubicBezTo>
                      <a:cubicBezTo>
                        <a:pt x="190829" y="323352"/>
                        <a:pt x="193111" y="324265"/>
                        <a:pt x="154315" y="324265"/>
                      </a:cubicBezTo>
                      <a:cubicBezTo>
                        <a:pt x="148382" y="324265"/>
                        <a:pt x="141992" y="323352"/>
                        <a:pt x="136058" y="324265"/>
                      </a:cubicBezTo>
                      <a:cubicBezTo>
                        <a:pt x="124647" y="326091"/>
                        <a:pt x="119627" y="321070"/>
                        <a:pt x="115975" y="310572"/>
                      </a:cubicBezTo>
                      <a:cubicBezTo>
                        <a:pt x="85851" y="221569"/>
                        <a:pt x="55271" y="133023"/>
                        <a:pt x="24690" y="44020"/>
                      </a:cubicBezTo>
                      <a:cubicBezTo>
                        <a:pt x="24234" y="41738"/>
                        <a:pt x="23777" y="39912"/>
                        <a:pt x="23321" y="3763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D84F0100-7B7E-465C-B269-1B3E3522B2E3}"/>
                    </a:ext>
                  </a:extLst>
                </p:cNvPr>
                <p:cNvSpPr/>
                <p:nvPr/>
              </p:nvSpPr>
              <p:spPr>
                <a:xfrm>
                  <a:off x="6650701" y="5963138"/>
                  <a:ext cx="172645" cy="322997"/>
                </a:xfrm>
                <a:custGeom>
                  <a:avLst/>
                  <a:gdLst>
                    <a:gd name="connsiteX0" fmla="*/ 13727 w 172645"/>
                    <a:gd name="connsiteY0" fmla="*/ 298807 h 322997"/>
                    <a:gd name="connsiteX1" fmla="*/ 34266 w 172645"/>
                    <a:gd name="connsiteY1" fmla="*/ 267313 h 322997"/>
                    <a:gd name="connsiteX2" fmla="*/ 33810 w 172645"/>
                    <a:gd name="connsiteY2" fmla="*/ 62378 h 322997"/>
                    <a:gd name="connsiteX3" fmla="*/ 10989 w 172645"/>
                    <a:gd name="connsiteY3" fmla="*/ 30428 h 322997"/>
                    <a:gd name="connsiteX4" fmla="*/ 35 w 172645"/>
                    <a:gd name="connsiteY4" fmla="*/ 20843 h 322997"/>
                    <a:gd name="connsiteX5" fmla="*/ 10076 w 172645"/>
                    <a:gd name="connsiteY5" fmla="*/ 7607 h 322997"/>
                    <a:gd name="connsiteX6" fmla="*/ 27877 w 172645"/>
                    <a:gd name="connsiteY6" fmla="*/ 4869 h 322997"/>
                    <a:gd name="connsiteX7" fmla="*/ 120074 w 172645"/>
                    <a:gd name="connsiteY7" fmla="*/ 304 h 322997"/>
                    <a:gd name="connsiteX8" fmla="*/ 139244 w 172645"/>
                    <a:gd name="connsiteY8" fmla="*/ 19474 h 322997"/>
                    <a:gd name="connsiteX9" fmla="*/ 139244 w 172645"/>
                    <a:gd name="connsiteY9" fmla="*/ 270508 h 322997"/>
                    <a:gd name="connsiteX10" fmla="*/ 159783 w 172645"/>
                    <a:gd name="connsiteY10" fmla="*/ 298350 h 322997"/>
                    <a:gd name="connsiteX11" fmla="*/ 172563 w 172645"/>
                    <a:gd name="connsiteY11" fmla="*/ 310674 h 322997"/>
                    <a:gd name="connsiteX12" fmla="*/ 156588 w 172645"/>
                    <a:gd name="connsiteY12" fmla="*/ 322541 h 322997"/>
                    <a:gd name="connsiteX13" fmla="*/ 17835 w 172645"/>
                    <a:gd name="connsiteY13" fmla="*/ 322997 h 322997"/>
                    <a:gd name="connsiteX14" fmla="*/ 1404 w 172645"/>
                    <a:gd name="connsiteY14" fmla="*/ 311587 h 322997"/>
                    <a:gd name="connsiteX15" fmla="*/ 13727 w 172645"/>
                    <a:gd name="connsiteY15" fmla="*/ 298807 h 322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2645" h="322997">
                      <a:moveTo>
                        <a:pt x="13727" y="298807"/>
                      </a:moveTo>
                      <a:cubicBezTo>
                        <a:pt x="33354" y="298807"/>
                        <a:pt x="34723" y="284658"/>
                        <a:pt x="34266" y="267313"/>
                      </a:cubicBezTo>
                      <a:cubicBezTo>
                        <a:pt x="33354" y="198850"/>
                        <a:pt x="33354" y="130842"/>
                        <a:pt x="33810" y="62378"/>
                      </a:cubicBezTo>
                      <a:cubicBezTo>
                        <a:pt x="33810" y="45947"/>
                        <a:pt x="33810" y="30885"/>
                        <a:pt x="10989" y="30428"/>
                      </a:cubicBezTo>
                      <a:cubicBezTo>
                        <a:pt x="5512" y="30428"/>
                        <a:pt x="491" y="27233"/>
                        <a:pt x="35" y="20843"/>
                      </a:cubicBezTo>
                      <a:cubicBezTo>
                        <a:pt x="-422" y="13997"/>
                        <a:pt x="3686" y="9433"/>
                        <a:pt x="10076" y="7607"/>
                      </a:cubicBezTo>
                      <a:cubicBezTo>
                        <a:pt x="16009" y="6238"/>
                        <a:pt x="21943" y="5325"/>
                        <a:pt x="27877" y="4869"/>
                      </a:cubicBezTo>
                      <a:cubicBezTo>
                        <a:pt x="58457" y="3499"/>
                        <a:pt x="89494" y="3043"/>
                        <a:pt x="120074" y="304"/>
                      </a:cubicBezTo>
                      <a:cubicBezTo>
                        <a:pt x="137419" y="-1521"/>
                        <a:pt x="139244" y="4869"/>
                        <a:pt x="139244" y="19474"/>
                      </a:cubicBezTo>
                      <a:cubicBezTo>
                        <a:pt x="138788" y="103000"/>
                        <a:pt x="139701" y="186982"/>
                        <a:pt x="139244" y="270508"/>
                      </a:cubicBezTo>
                      <a:cubicBezTo>
                        <a:pt x="139244" y="286483"/>
                        <a:pt x="142896" y="296525"/>
                        <a:pt x="159783" y="298350"/>
                      </a:cubicBezTo>
                      <a:cubicBezTo>
                        <a:pt x="166630" y="299263"/>
                        <a:pt x="173476" y="301545"/>
                        <a:pt x="172563" y="310674"/>
                      </a:cubicBezTo>
                      <a:cubicBezTo>
                        <a:pt x="171651" y="319802"/>
                        <a:pt x="164804" y="322541"/>
                        <a:pt x="156588" y="322541"/>
                      </a:cubicBezTo>
                      <a:cubicBezTo>
                        <a:pt x="110490" y="322997"/>
                        <a:pt x="64391" y="322997"/>
                        <a:pt x="17835" y="322997"/>
                      </a:cubicBezTo>
                      <a:cubicBezTo>
                        <a:pt x="10989" y="322997"/>
                        <a:pt x="2317" y="321628"/>
                        <a:pt x="1404" y="311587"/>
                      </a:cubicBezTo>
                      <a:cubicBezTo>
                        <a:pt x="947" y="305197"/>
                        <a:pt x="4599" y="300633"/>
                        <a:pt x="13727" y="29880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48C8638C-D177-44BB-A1F0-237C27305F58}"/>
                    </a:ext>
                  </a:extLst>
                </p:cNvPr>
                <p:cNvSpPr/>
                <p:nvPr/>
              </p:nvSpPr>
              <p:spPr>
                <a:xfrm>
                  <a:off x="4740459" y="5959441"/>
                  <a:ext cx="162383" cy="336856"/>
                </a:xfrm>
                <a:custGeom>
                  <a:avLst/>
                  <a:gdLst>
                    <a:gd name="connsiteX0" fmla="*/ 87313 w 162383"/>
                    <a:gd name="connsiteY0" fmla="*/ 18607 h 336856"/>
                    <a:gd name="connsiteX1" fmla="*/ 146649 w 162383"/>
                    <a:gd name="connsiteY1" fmla="*/ 1263 h 336856"/>
                    <a:gd name="connsiteX2" fmla="*/ 160798 w 162383"/>
                    <a:gd name="connsiteY2" fmla="*/ 6284 h 336856"/>
                    <a:gd name="connsiteX3" fmla="*/ 154864 w 162383"/>
                    <a:gd name="connsiteY3" fmla="*/ 26823 h 336856"/>
                    <a:gd name="connsiteX4" fmla="*/ 129304 w 162383"/>
                    <a:gd name="connsiteY4" fmla="*/ 72009 h 336856"/>
                    <a:gd name="connsiteX5" fmla="*/ 129761 w 162383"/>
                    <a:gd name="connsiteY5" fmla="*/ 265077 h 336856"/>
                    <a:gd name="connsiteX6" fmla="*/ 154864 w 162383"/>
                    <a:gd name="connsiteY6" fmla="*/ 308894 h 336856"/>
                    <a:gd name="connsiteX7" fmla="*/ 161254 w 162383"/>
                    <a:gd name="connsiteY7" fmla="*/ 329433 h 336856"/>
                    <a:gd name="connsiteX8" fmla="*/ 145736 w 162383"/>
                    <a:gd name="connsiteY8" fmla="*/ 335367 h 336856"/>
                    <a:gd name="connsiteX9" fmla="*/ 1505 w 162383"/>
                    <a:gd name="connsiteY9" fmla="*/ 198896 h 336856"/>
                    <a:gd name="connsiteX10" fmla="*/ 87313 w 162383"/>
                    <a:gd name="connsiteY10" fmla="*/ 18607 h 336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383" h="336856">
                      <a:moveTo>
                        <a:pt x="87313" y="18607"/>
                      </a:moveTo>
                      <a:cubicBezTo>
                        <a:pt x="106027" y="8566"/>
                        <a:pt x="125653" y="3089"/>
                        <a:pt x="146649" y="1263"/>
                      </a:cubicBezTo>
                      <a:cubicBezTo>
                        <a:pt x="152126" y="807"/>
                        <a:pt x="159885" y="-3301"/>
                        <a:pt x="160798" y="6284"/>
                      </a:cubicBezTo>
                      <a:cubicBezTo>
                        <a:pt x="161254" y="13130"/>
                        <a:pt x="165818" y="23172"/>
                        <a:pt x="154864" y="26823"/>
                      </a:cubicBezTo>
                      <a:cubicBezTo>
                        <a:pt x="132956" y="34582"/>
                        <a:pt x="129304" y="51926"/>
                        <a:pt x="129304" y="72009"/>
                      </a:cubicBezTo>
                      <a:cubicBezTo>
                        <a:pt x="129761" y="136365"/>
                        <a:pt x="129761" y="200721"/>
                        <a:pt x="129761" y="265077"/>
                      </a:cubicBezTo>
                      <a:cubicBezTo>
                        <a:pt x="129761" y="284704"/>
                        <a:pt x="134781" y="301135"/>
                        <a:pt x="154864" y="308894"/>
                      </a:cubicBezTo>
                      <a:cubicBezTo>
                        <a:pt x="165818" y="313002"/>
                        <a:pt x="161711" y="322131"/>
                        <a:pt x="161254" y="329433"/>
                      </a:cubicBezTo>
                      <a:cubicBezTo>
                        <a:pt x="160798" y="340844"/>
                        <a:pt x="151213" y="335823"/>
                        <a:pt x="145736" y="335367"/>
                      </a:cubicBezTo>
                      <a:cubicBezTo>
                        <a:pt x="65861" y="330346"/>
                        <a:pt x="11547" y="278770"/>
                        <a:pt x="1505" y="198896"/>
                      </a:cubicBezTo>
                      <a:cubicBezTo>
                        <a:pt x="-7623" y="119934"/>
                        <a:pt x="25239" y="51014"/>
                        <a:pt x="87313" y="1860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0D9DFC92-DCAC-44AC-BFDC-3FB7C8EA61DE}"/>
                    </a:ext>
                  </a:extLst>
                </p:cNvPr>
                <p:cNvSpPr/>
                <p:nvPr/>
              </p:nvSpPr>
              <p:spPr>
                <a:xfrm>
                  <a:off x="5243206" y="5958461"/>
                  <a:ext cx="156450" cy="337596"/>
                </a:xfrm>
                <a:custGeom>
                  <a:avLst/>
                  <a:gdLst>
                    <a:gd name="connsiteX0" fmla="*/ 69747 w 156450"/>
                    <a:gd name="connsiteY0" fmla="*/ 319459 h 337596"/>
                    <a:gd name="connsiteX1" fmla="*/ 17714 w 156450"/>
                    <a:gd name="connsiteY1" fmla="*/ 335433 h 337596"/>
                    <a:gd name="connsiteX2" fmla="*/ 2196 w 156450"/>
                    <a:gd name="connsiteY2" fmla="*/ 333151 h 337596"/>
                    <a:gd name="connsiteX3" fmla="*/ 7673 w 156450"/>
                    <a:gd name="connsiteY3" fmla="*/ 309874 h 337596"/>
                    <a:gd name="connsiteX4" fmla="*/ 26843 w 156450"/>
                    <a:gd name="connsiteY4" fmla="*/ 271534 h 337596"/>
                    <a:gd name="connsiteX5" fmla="*/ 26386 w 156450"/>
                    <a:gd name="connsiteY5" fmla="*/ 64773 h 337596"/>
                    <a:gd name="connsiteX6" fmla="*/ 7673 w 156450"/>
                    <a:gd name="connsiteY6" fmla="*/ 28259 h 337596"/>
                    <a:gd name="connsiteX7" fmla="*/ 1283 w 156450"/>
                    <a:gd name="connsiteY7" fmla="*/ 5438 h 337596"/>
                    <a:gd name="connsiteX8" fmla="*/ 14063 w 156450"/>
                    <a:gd name="connsiteY8" fmla="*/ 1786 h 337596"/>
                    <a:gd name="connsiteX9" fmla="*/ 152360 w 156450"/>
                    <a:gd name="connsiteY9" fmla="*/ 129585 h 337596"/>
                    <a:gd name="connsiteX10" fmla="*/ 69747 w 156450"/>
                    <a:gd name="connsiteY10" fmla="*/ 319459 h 337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450" h="337596">
                      <a:moveTo>
                        <a:pt x="69747" y="319459"/>
                      </a:moveTo>
                      <a:cubicBezTo>
                        <a:pt x="56054" y="327218"/>
                        <a:pt x="37340" y="332695"/>
                        <a:pt x="17714" y="335433"/>
                      </a:cubicBezTo>
                      <a:cubicBezTo>
                        <a:pt x="12693" y="336346"/>
                        <a:pt x="4021" y="340911"/>
                        <a:pt x="2196" y="333151"/>
                      </a:cubicBezTo>
                      <a:cubicBezTo>
                        <a:pt x="826" y="325849"/>
                        <a:pt x="-3282" y="314894"/>
                        <a:pt x="7673" y="309874"/>
                      </a:cubicBezTo>
                      <a:cubicBezTo>
                        <a:pt x="25017" y="302114"/>
                        <a:pt x="26843" y="287965"/>
                        <a:pt x="26843" y="271534"/>
                      </a:cubicBezTo>
                      <a:cubicBezTo>
                        <a:pt x="26386" y="202614"/>
                        <a:pt x="26386" y="133693"/>
                        <a:pt x="26386" y="64773"/>
                      </a:cubicBezTo>
                      <a:cubicBezTo>
                        <a:pt x="26386" y="48798"/>
                        <a:pt x="24104" y="35105"/>
                        <a:pt x="7673" y="28259"/>
                      </a:cubicBezTo>
                      <a:cubicBezTo>
                        <a:pt x="-3738" y="23238"/>
                        <a:pt x="826" y="13197"/>
                        <a:pt x="1283" y="5438"/>
                      </a:cubicBezTo>
                      <a:cubicBezTo>
                        <a:pt x="1739" y="-3691"/>
                        <a:pt x="9498" y="1330"/>
                        <a:pt x="14063" y="1786"/>
                      </a:cubicBezTo>
                      <a:cubicBezTo>
                        <a:pt x="85265" y="8633"/>
                        <a:pt x="138667" y="58383"/>
                        <a:pt x="152360" y="129585"/>
                      </a:cubicBezTo>
                      <a:cubicBezTo>
                        <a:pt x="168335" y="211286"/>
                        <a:pt x="136841" y="285227"/>
                        <a:pt x="69747" y="319459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9749856F-9D94-4227-86FB-FBA4C9AF6320}"/>
                    </a:ext>
                  </a:extLst>
                </p:cNvPr>
                <p:cNvSpPr/>
                <p:nvPr/>
              </p:nvSpPr>
              <p:spPr>
                <a:xfrm>
                  <a:off x="5067334" y="5958735"/>
                  <a:ext cx="156902" cy="336907"/>
                </a:xfrm>
                <a:custGeom>
                  <a:avLst/>
                  <a:gdLst>
                    <a:gd name="connsiteX0" fmla="*/ 82218 w 156902"/>
                    <a:gd name="connsiteY0" fmla="*/ 19770 h 336907"/>
                    <a:gd name="connsiteX1" fmla="*/ 139727 w 156902"/>
                    <a:gd name="connsiteY1" fmla="*/ 1969 h 336907"/>
                    <a:gd name="connsiteX2" fmla="*/ 154333 w 156902"/>
                    <a:gd name="connsiteY2" fmla="*/ 5621 h 336907"/>
                    <a:gd name="connsiteX3" fmla="*/ 149312 w 156902"/>
                    <a:gd name="connsiteY3" fmla="*/ 27073 h 336907"/>
                    <a:gd name="connsiteX4" fmla="*/ 129230 w 156902"/>
                    <a:gd name="connsiteY4" fmla="*/ 66782 h 336907"/>
                    <a:gd name="connsiteX5" fmla="*/ 129686 w 156902"/>
                    <a:gd name="connsiteY5" fmla="*/ 269891 h 336907"/>
                    <a:gd name="connsiteX6" fmla="*/ 149769 w 156902"/>
                    <a:gd name="connsiteY6" fmla="*/ 309600 h 336907"/>
                    <a:gd name="connsiteX7" fmla="*/ 154790 w 156902"/>
                    <a:gd name="connsiteY7" fmla="*/ 332422 h 336907"/>
                    <a:gd name="connsiteX8" fmla="*/ 141097 w 156902"/>
                    <a:gd name="connsiteY8" fmla="*/ 335160 h 336907"/>
                    <a:gd name="connsiteX9" fmla="*/ 5538 w 156902"/>
                    <a:gd name="connsiteY9" fmla="*/ 213751 h 336907"/>
                    <a:gd name="connsiteX10" fmla="*/ 54376 w 156902"/>
                    <a:gd name="connsiteY10" fmla="*/ 38483 h 336907"/>
                    <a:gd name="connsiteX11" fmla="*/ 63961 w 156902"/>
                    <a:gd name="connsiteY11" fmla="*/ 31181 h 336907"/>
                    <a:gd name="connsiteX12" fmla="*/ 82218 w 156902"/>
                    <a:gd name="connsiteY12" fmla="*/ 19770 h 336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902" h="336907">
                      <a:moveTo>
                        <a:pt x="82218" y="19770"/>
                      </a:moveTo>
                      <a:cubicBezTo>
                        <a:pt x="100018" y="10185"/>
                        <a:pt x="119645" y="4251"/>
                        <a:pt x="139727" y="1969"/>
                      </a:cubicBezTo>
                      <a:cubicBezTo>
                        <a:pt x="144292" y="1513"/>
                        <a:pt x="153420" y="-3964"/>
                        <a:pt x="154333" y="5621"/>
                      </a:cubicBezTo>
                      <a:cubicBezTo>
                        <a:pt x="154790" y="12923"/>
                        <a:pt x="159354" y="22965"/>
                        <a:pt x="149312" y="27073"/>
                      </a:cubicBezTo>
                      <a:cubicBezTo>
                        <a:pt x="130599" y="34832"/>
                        <a:pt x="129230" y="49894"/>
                        <a:pt x="129230" y="66782"/>
                      </a:cubicBezTo>
                      <a:cubicBezTo>
                        <a:pt x="129686" y="134333"/>
                        <a:pt x="129686" y="201884"/>
                        <a:pt x="129686" y="269891"/>
                      </a:cubicBezTo>
                      <a:cubicBezTo>
                        <a:pt x="129686" y="286779"/>
                        <a:pt x="131055" y="301841"/>
                        <a:pt x="149769" y="309600"/>
                      </a:cubicBezTo>
                      <a:cubicBezTo>
                        <a:pt x="161179" y="314165"/>
                        <a:pt x="155702" y="325119"/>
                        <a:pt x="154790" y="332422"/>
                      </a:cubicBezTo>
                      <a:cubicBezTo>
                        <a:pt x="153877" y="340181"/>
                        <a:pt x="145661" y="335617"/>
                        <a:pt x="141097" y="335160"/>
                      </a:cubicBezTo>
                      <a:cubicBezTo>
                        <a:pt x="71720" y="327401"/>
                        <a:pt x="19688" y="282215"/>
                        <a:pt x="5538" y="213751"/>
                      </a:cubicBezTo>
                      <a:cubicBezTo>
                        <a:pt x="-8154" y="147569"/>
                        <a:pt x="1887" y="86864"/>
                        <a:pt x="54376" y="38483"/>
                      </a:cubicBezTo>
                      <a:cubicBezTo>
                        <a:pt x="57114" y="35745"/>
                        <a:pt x="60309" y="33006"/>
                        <a:pt x="63961" y="31181"/>
                      </a:cubicBezTo>
                      <a:cubicBezTo>
                        <a:pt x="69894" y="27529"/>
                        <a:pt x="76284" y="23878"/>
                        <a:pt x="82218" y="1977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35694555-42D6-4FEE-8501-2AD017F10CEC}"/>
                    </a:ext>
                  </a:extLst>
                </p:cNvPr>
                <p:cNvSpPr/>
                <p:nvPr/>
              </p:nvSpPr>
              <p:spPr>
                <a:xfrm>
                  <a:off x="6153775" y="5963752"/>
                  <a:ext cx="163469" cy="324399"/>
                </a:xfrm>
                <a:custGeom>
                  <a:avLst/>
                  <a:gdLst>
                    <a:gd name="connsiteX0" fmla="*/ 142318 w 163469"/>
                    <a:gd name="connsiteY0" fmla="*/ 81391 h 324399"/>
                    <a:gd name="connsiteX1" fmla="*/ 103522 w 163469"/>
                    <a:gd name="connsiteY1" fmla="*/ 290434 h 324399"/>
                    <a:gd name="connsiteX2" fmla="*/ 16345 w 163469"/>
                    <a:gd name="connsiteY2" fmla="*/ 323296 h 324399"/>
                    <a:gd name="connsiteX3" fmla="*/ 1739 w 163469"/>
                    <a:gd name="connsiteY3" fmla="*/ 318276 h 324399"/>
                    <a:gd name="connsiteX4" fmla="*/ 8129 w 163469"/>
                    <a:gd name="connsiteY4" fmla="*/ 297737 h 324399"/>
                    <a:gd name="connsiteX5" fmla="*/ 33233 w 163469"/>
                    <a:gd name="connsiteY5" fmla="*/ 254833 h 324399"/>
                    <a:gd name="connsiteX6" fmla="*/ 32776 w 163469"/>
                    <a:gd name="connsiteY6" fmla="*/ 69980 h 324399"/>
                    <a:gd name="connsiteX7" fmla="*/ 7673 w 163469"/>
                    <a:gd name="connsiteY7" fmla="*/ 27076 h 324399"/>
                    <a:gd name="connsiteX8" fmla="*/ 1283 w 163469"/>
                    <a:gd name="connsiteY8" fmla="*/ 6537 h 324399"/>
                    <a:gd name="connsiteX9" fmla="*/ 15432 w 163469"/>
                    <a:gd name="connsiteY9" fmla="*/ 1060 h 324399"/>
                    <a:gd name="connsiteX10" fmla="*/ 142318 w 163469"/>
                    <a:gd name="connsiteY10" fmla="*/ 81391 h 324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469" h="324399">
                      <a:moveTo>
                        <a:pt x="142318" y="81391"/>
                      </a:moveTo>
                      <a:cubicBezTo>
                        <a:pt x="181114" y="158527"/>
                        <a:pt x="165596" y="242053"/>
                        <a:pt x="103522" y="290434"/>
                      </a:cubicBezTo>
                      <a:cubicBezTo>
                        <a:pt x="77962" y="310517"/>
                        <a:pt x="48295" y="320101"/>
                        <a:pt x="16345" y="323296"/>
                      </a:cubicBezTo>
                      <a:cubicBezTo>
                        <a:pt x="11324" y="323753"/>
                        <a:pt x="2652" y="327404"/>
                        <a:pt x="1739" y="318276"/>
                      </a:cubicBezTo>
                      <a:cubicBezTo>
                        <a:pt x="826" y="310973"/>
                        <a:pt x="-2825" y="300932"/>
                        <a:pt x="8129" y="297737"/>
                      </a:cubicBezTo>
                      <a:cubicBezTo>
                        <a:pt x="29581" y="290890"/>
                        <a:pt x="33233" y="274003"/>
                        <a:pt x="33233" y="254833"/>
                      </a:cubicBezTo>
                      <a:cubicBezTo>
                        <a:pt x="33233" y="193215"/>
                        <a:pt x="32776" y="131598"/>
                        <a:pt x="32776" y="69980"/>
                      </a:cubicBezTo>
                      <a:cubicBezTo>
                        <a:pt x="32776" y="50810"/>
                        <a:pt x="29125" y="33922"/>
                        <a:pt x="7673" y="27076"/>
                      </a:cubicBezTo>
                      <a:cubicBezTo>
                        <a:pt x="-3738" y="23425"/>
                        <a:pt x="826" y="13840"/>
                        <a:pt x="1283" y="6537"/>
                      </a:cubicBezTo>
                      <a:cubicBezTo>
                        <a:pt x="1739" y="-3048"/>
                        <a:pt x="10411" y="603"/>
                        <a:pt x="15432" y="1060"/>
                      </a:cubicBezTo>
                      <a:cubicBezTo>
                        <a:pt x="71572" y="4711"/>
                        <a:pt x="115846" y="28902"/>
                        <a:pt x="142318" y="81391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4B31310E-A9FF-43CB-9513-4383A115B332}"/>
                    </a:ext>
                  </a:extLst>
                </p:cNvPr>
                <p:cNvSpPr/>
                <p:nvPr/>
              </p:nvSpPr>
              <p:spPr>
                <a:xfrm>
                  <a:off x="7051761" y="5956179"/>
                  <a:ext cx="140291" cy="337266"/>
                </a:xfrm>
                <a:custGeom>
                  <a:avLst/>
                  <a:gdLst>
                    <a:gd name="connsiteX0" fmla="*/ 119300 w 140291"/>
                    <a:gd name="connsiteY0" fmla="*/ 79835 h 337266"/>
                    <a:gd name="connsiteX1" fmla="*/ 69549 w 140291"/>
                    <a:gd name="connsiteY1" fmla="*/ 314894 h 337266"/>
                    <a:gd name="connsiteX2" fmla="*/ 15691 w 140291"/>
                    <a:gd name="connsiteY2" fmla="*/ 335433 h 337266"/>
                    <a:gd name="connsiteX3" fmla="*/ 1998 w 140291"/>
                    <a:gd name="connsiteY3" fmla="*/ 330869 h 337266"/>
                    <a:gd name="connsiteX4" fmla="*/ 7475 w 140291"/>
                    <a:gd name="connsiteY4" fmla="*/ 309874 h 337266"/>
                    <a:gd name="connsiteX5" fmla="*/ 29384 w 140291"/>
                    <a:gd name="connsiteY5" fmla="*/ 269252 h 337266"/>
                    <a:gd name="connsiteX6" fmla="*/ 28927 w 140291"/>
                    <a:gd name="connsiteY6" fmla="*/ 66599 h 337266"/>
                    <a:gd name="connsiteX7" fmla="*/ 7932 w 140291"/>
                    <a:gd name="connsiteY7" fmla="*/ 27346 h 337266"/>
                    <a:gd name="connsiteX8" fmla="*/ 1998 w 140291"/>
                    <a:gd name="connsiteY8" fmla="*/ 5438 h 337266"/>
                    <a:gd name="connsiteX9" fmla="*/ 17060 w 140291"/>
                    <a:gd name="connsiteY9" fmla="*/ 1786 h 337266"/>
                    <a:gd name="connsiteX10" fmla="*/ 119300 w 140291"/>
                    <a:gd name="connsiteY10" fmla="*/ 79835 h 337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291" h="337266">
                      <a:moveTo>
                        <a:pt x="119300" y="79835"/>
                      </a:moveTo>
                      <a:cubicBezTo>
                        <a:pt x="160835" y="161535"/>
                        <a:pt x="138926" y="265144"/>
                        <a:pt x="69549" y="314894"/>
                      </a:cubicBezTo>
                      <a:cubicBezTo>
                        <a:pt x="53574" y="326305"/>
                        <a:pt x="34861" y="332695"/>
                        <a:pt x="15691" y="335433"/>
                      </a:cubicBezTo>
                      <a:cubicBezTo>
                        <a:pt x="11127" y="335890"/>
                        <a:pt x="1998" y="341367"/>
                        <a:pt x="1998" y="330869"/>
                      </a:cubicBezTo>
                      <a:cubicBezTo>
                        <a:pt x="1998" y="323566"/>
                        <a:pt x="-3479" y="313525"/>
                        <a:pt x="7475" y="309874"/>
                      </a:cubicBezTo>
                      <a:cubicBezTo>
                        <a:pt x="27558" y="302571"/>
                        <a:pt x="29384" y="286596"/>
                        <a:pt x="29384" y="269252"/>
                      </a:cubicBezTo>
                      <a:cubicBezTo>
                        <a:pt x="29384" y="201701"/>
                        <a:pt x="29384" y="134150"/>
                        <a:pt x="28927" y="66599"/>
                      </a:cubicBezTo>
                      <a:cubicBezTo>
                        <a:pt x="28927" y="49711"/>
                        <a:pt x="26645" y="34192"/>
                        <a:pt x="7932" y="27346"/>
                      </a:cubicBezTo>
                      <a:cubicBezTo>
                        <a:pt x="-4392" y="22782"/>
                        <a:pt x="1086" y="12284"/>
                        <a:pt x="1998" y="5438"/>
                      </a:cubicBezTo>
                      <a:cubicBezTo>
                        <a:pt x="2911" y="-3691"/>
                        <a:pt x="12040" y="1330"/>
                        <a:pt x="17060" y="1786"/>
                      </a:cubicBezTo>
                      <a:cubicBezTo>
                        <a:pt x="64529" y="9545"/>
                        <a:pt x="97391" y="37387"/>
                        <a:pt x="119300" y="79835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09F7AC20-98DE-476E-95F0-0ED96373AEAC}"/>
                    </a:ext>
                  </a:extLst>
                </p:cNvPr>
                <p:cNvSpPr/>
                <p:nvPr/>
              </p:nvSpPr>
              <p:spPr>
                <a:xfrm>
                  <a:off x="6900586" y="5955396"/>
                  <a:ext cx="152005" cy="194218"/>
                </a:xfrm>
                <a:custGeom>
                  <a:avLst/>
                  <a:gdLst>
                    <a:gd name="connsiteX0" fmla="*/ 149979 w 152005"/>
                    <a:gd name="connsiteY0" fmla="*/ 157754 h 194218"/>
                    <a:gd name="connsiteX1" fmla="*/ 130809 w 152005"/>
                    <a:gd name="connsiteY1" fmla="*/ 188791 h 194218"/>
                    <a:gd name="connsiteX2" fmla="*/ 10769 w 152005"/>
                    <a:gd name="connsiteY2" fmla="*/ 149995 h 194218"/>
                    <a:gd name="connsiteX3" fmla="*/ 77407 w 152005"/>
                    <a:gd name="connsiteY3" fmla="*/ 8047 h 194218"/>
                    <a:gd name="connsiteX4" fmla="*/ 114834 w 152005"/>
                    <a:gd name="connsiteY4" fmla="*/ 1200 h 194218"/>
                    <a:gd name="connsiteX5" fmla="*/ 129896 w 152005"/>
                    <a:gd name="connsiteY5" fmla="*/ 5308 h 194218"/>
                    <a:gd name="connsiteX6" fmla="*/ 123506 w 152005"/>
                    <a:gd name="connsiteY6" fmla="*/ 28130 h 194218"/>
                    <a:gd name="connsiteX7" fmla="*/ 111639 w 152005"/>
                    <a:gd name="connsiteY7" fmla="*/ 51407 h 194218"/>
                    <a:gd name="connsiteX8" fmla="*/ 111639 w 152005"/>
                    <a:gd name="connsiteY8" fmla="*/ 125805 h 194218"/>
                    <a:gd name="connsiteX9" fmla="*/ 149979 w 152005"/>
                    <a:gd name="connsiteY9" fmla="*/ 157754 h 194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2005" h="194218">
                      <a:moveTo>
                        <a:pt x="149979" y="157754"/>
                      </a:moveTo>
                      <a:cubicBezTo>
                        <a:pt x="155913" y="175555"/>
                        <a:pt x="148610" y="183771"/>
                        <a:pt x="130809" y="188791"/>
                      </a:cubicBezTo>
                      <a:cubicBezTo>
                        <a:pt x="81972" y="203397"/>
                        <a:pt x="31765" y="187879"/>
                        <a:pt x="10769" y="149995"/>
                      </a:cubicBezTo>
                      <a:cubicBezTo>
                        <a:pt x="-18442" y="97963"/>
                        <a:pt x="14421" y="27673"/>
                        <a:pt x="77407" y="8047"/>
                      </a:cubicBezTo>
                      <a:cubicBezTo>
                        <a:pt x="89274" y="4395"/>
                        <a:pt x="102054" y="2570"/>
                        <a:pt x="114834" y="1200"/>
                      </a:cubicBezTo>
                      <a:cubicBezTo>
                        <a:pt x="119855" y="744"/>
                        <a:pt x="128983" y="-2907"/>
                        <a:pt x="129896" y="5308"/>
                      </a:cubicBezTo>
                      <a:cubicBezTo>
                        <a:pt x="130809" y="12611"/>
                        <a:pt x="135373" y="23565"/>
                        <a:pt x="123506" y="28130"/>
                      </a:cubicBezTo>
                      <a:cubicBezTo>
                        <a:pt x="112552" y="32237"/>
                        <a:pt x="111639" y="41366"/>
                        <a:pt x="111639" y="51407"/>
                      </a:cubicBezTo>
                      <a:cubicBezTo>
                        <a:pt x="112096" y="76054"/>
                        <a:pt x="111639" y="100701"/>
                        <a:pt x="111639" y="125805"/>
                      </a:cubicBezTo>
                      <a:cubicBezTo>
                        <a:pt x="111639" y="159580"/>
                        <a:pt x="117573" y="164601"/>
                        <a:pt x="149979" y="157754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94787CDC-6621-4C1D-BB9D-9C27DCD4F33F}"/>
                    </a:ext>
                  </a:extLst>
                </p:cNvPr>
                <p:cNvSpPr/>
                <p:nvPr/>
              </p:nvSpPr>
              <p:spPr>
                <a:xfrm>
                  <a:off x="6367638" y="6093067"/>
                  <a:ext cx="176306" cy="68653"/>
                </a:xfrm>
                <a:custGeom>
                  <a:avLst/>
                  <a:gdLst>
                    <a:gd name="connsiteX0" fmla="*/ 3309 w 176306"/>
                    <a:gd name="connsiteY0" fmla="*/ 913 h 68653"/>
                    <a:gd name="connsiteX1" fmla="*/ 13807 w 176306"/>
                    <a:gd name="connsiteY1" fmla="*/ 456 h 68653"/>
                    <a:gd name="connsiteX2" fmla="*/ 160320 w 176306"/>
                    <a:gd name="connsiteY2" fmla="*/ 0 h 68653"/>
                    <a:gd name="connsiteX3" fmla="*/ 174925 w 176306"/>
                    <a:gd name="connsiteY3" fmla="*/ 14149 h 68653"/>
                    <a:gd name="connsiteX4" fmla="*/ 172187 w 176306"/>
                    <a:gd name="connsiteY4" fmla="*/ 62987 h 68653"/>
                    <a:gd name="connsiteX5" fmla="*/ 124262 w 176306"/>
                    <a:gd name="connsiteY5" fmla="*/ 66182 h 68653"/>
                    <a:gd name="connsiteX6" fmla="*/ 13807 w 176306"/>
                    <a:gd name="connsiteY6" fmla="*/ 66638 h 68653"/>
                    <a:gd name="connsiteX7" fmla="*/ 114 w 176306"/>
                    <a:gd name="connsiteY7" fmla="*/ 53402 h 68653"/>
                    <a:gd name="connsiteX8" fmla="*/ 114 w 176306"/>
                    <a:gd name="connsiteY8" fmla="*/ 11411 h 68653"/>
                    <a:gd name="connsiteX9" fmla="*/ 3309 w 176306"/>
                    <a:gd name="connsiteY9" fmla="*/ 913 h 68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6306" h="68653">
                      <a:moveTo>
                        <a:pt x="3309" y="913"/>
                      </a:moveTo>
                      <a:cubicBezTo>
                        <a:pt x="7417" y="913"/>
                        <a:pt x="10612" y="456"/>
                        <a:pt x="13807" y="456"/>
                      </a:cubicBezTo>
                      <a:cubicBezTo>
                        <a:pt x="62644" y="456"/>
                        <a:pt x="111482" y="913"/>
                        <a:pt x="160320" y="0"/>
                      </a:cubicBezTo>
                      <a:cubicBezTo>
                        <a:pt x="171274" y="0"/>
                        <a:pt x="175838" y="2282"/>
                        <a:pt x="174925" y="14149"/>
                      </a:cubicBezTo>
                      <a:cubicBezTo>
                        <a:pt x="173556" y="30581"/>
                        <a:pt x="180402" y="52489"/>
                        <a:pt x="172187" y="62987"/>
                      </a:cubicBezTo>
                      <a:cubicBezTo>
                        <a:pt x="163515" y="73485"/>
                        <a:pt x="141150" y="66182"/>
                        <a:pt x="124262" y="66182"/>
                      </a:cubicBezTo>
                      <a:cubicBezTo>
                        <a:pt x="87291" y="66638"/>
                        <a:pt x="50777" y="66182"/>
                        <a:pt x="13807" y="66638"/>
                      </a:cubicBezTo>
                      <a:cubicBezTo>
                        <a:pt x="3766" y="66638"/>
                        <a:pt x="-799" y="64813"/>
                        <a:pt x="114" y="53402"/>
                      </a:cubicBezTo>
                      <a:cubicBezTo>
                        <a:pt x="1027" y="39253"/>
                        <a:pt x="114" y="25103"/>
                        <a:pt x="114" y="11411"/>
                      </a:cubicBezTo>
                      <a:cubicBezTo>
                        <a:pt x="571" y="8216"/>
                        <a:pt x="-342" y="3651"/>
                        <a:pt x="3309" y="913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0C10FB85-2C23-418F-9DDF-8D0E6CF00A2D}"/>
                    </a:ext>
                  </a:extLst>
                </p:cNvPr>
                <p:cNvSpPr/>
                <p:nvPr/>
              </p:nvSpPr>
              <p:spPr>
                <a:xfrm>
                  <a:off x="6925618" y="6176052"/>
                  <a:ext cx="106177" cy="117422"/>
                </a:xfrm>
                <a:custGeom>
                  <a:avLst/>
                  <a:gdLst>
                    <a:gd name="connsiteX0" fmla="*/ 30466 w 106177"/>
                    <a:gd name="connsiteY0" fmla="*/ 5105 h 117422"/>
                    <a:gd name="connsiteX1" fmla="*/ 82499 w 106177"/>
                    <a:gd name="connsiteY1" fmla="*/ 8300 h 117422"/>
                    <a:gd name="connsiteX2" fmla="*/ 92540 w 106177"/>
                    <a:gd name="connsiteY2" fmla="*/ 62615 h 117422"/>
                    <a:gd name="connsiteX3" fmla="*/ 98930 w 106177"/>
                    <a:gd name="connsiteY3" fmla="*/ 90913 h 117422"/>
                    <a:gd name="connsiteX4" fmla="*/ 104864 w 106177"/>
                    <a:gd name="connsiteY4" fmla="*/ 111453 h 117422"/>
                    <a:gd name="connsiteX5" fmla="*/ 92997 w 106177"/>
                    <a:gd name="connsiteY5" fmla="*/ 116473 h 117422"/>
                    <a:gd name="connsiteX6" fmla="*/ 10384 w 106177"/>
                    <a:gd name="connsiteY6" fmla="*/ 76308 h 117422"/>
                    <a:gd name="connsiteX7" fmla="*/ 30466 w 106177"/>
                    <a:gd name="connsiteY7" fmla="*/ 5105 h 117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177" h="117422">
                      <a:moveTo>
                        <a:pt x="30466" y="5105"/>
                      </a:moveTo>
                      <a:cubicBezTo>
                        <a:pt x="45528" y="-1741"/>
                        <a:pt x="64242" y="-2654"/>
                        <a:pt x="82499" y="8300"/>
                      </a:cubicBezTo>
                      <a:cubicBezTo>
                        <a:pt x="104407" y="21537"/>
                        <a:pt x="108972" y="42989"/>
                        <a:pt x="92540" y="62615"/>
                      </a:cubicBezTo>
                      <a:cubicBezTo>
                        <a:pt x="81130" y="76308"/>
                        <a:pt x="78391" y="84980"/>
                        <a:pt x="98930" y="90913"/>
                      </a:cubicBezTo>
                      <a:cubicBezTo>
                        <a:pt x="110797" y="94108"/>
                        <a:pt x="104407" y="104606"/>
                        <a:pt x="104864" y="111453"/>
                      </a:cubicBezTo>
                      <a:cubicBezTo>
                        <a:pt x="105320" y="120125"/>
                        <a:pt x="97104" y="116930"/>
                        <a:pt x="92997" y="116473"/>
                      </a:cubicBezTo>
                      <a:cubicBezTo>
                        <a:pt x="61047" y="112365"/>
                        <a:pt x="30923" y="103237"/>
                        <a:pt x="10384" y="76308"/>
                      </a:cubicBezTo>
                      <a:cubicBezTo>
                        <a:pt x="-8786" y="51661"/>
                        <a:pt x="-1027" y="20624"/>
                        <a:pt x="30466" y="5105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95F26ABC-24A8-4B45-BB84-C7BB9D42D816}"/>
                    </a:ext>
                  </a:extLst>
                </p:cNvPr>
                <p:cNvSpPr/>
                <p:nvPr/>
              </p:nvSpPr>
              <p:spPr>
                <a:xfrm>
                  <a:off x="5632180" y="5964623"/>
                  <a:ext cx="112121" cy="201472"/>
                </a:xfrm>
                <a:custGeom>
                  <a:avLst/>
                  <a:gdLst>
                    <a:gd name="connsiteX0" fmla="*/ 13963 w 112121"/>
                    <a:gd name="connsiteY0" fmla="*/ 201473 h 201472"/>
                    <a:gd name="connsiteX1" fmla="*/ 9856 w 112121"/>
                    <a:gd name="connsiteY1" fmla="*/ 133922 h 201472"/>
                    <a:gd name="connsiteX2" fmla="*/ 30851 w 112121"/>
                    <a:gd name="connsiteY2" fmla="*/ 66827 h 201472"/>
                    <a:gd name="connsiteX3" fmla="*/ 13051 w 112121"/>
                    <a:gd name="connsiteY3" fmla="*/ 27118 h 201472"/>
                    <a:gd name="connsiteX4" fmla="*/ 271 w 112121"/>
                    <a:gd name="connsiteY4" fmla="*/ 12056 h 201472"/>
                    <a:gd name="connsiteX5" fmla="*/ 17158 w 112121"/>
                    <a:gd name="connsiteY5" fmla="*/ 645 h 201472"/>
                    <a:gd name="connsiteX6" fmla="*/ 95664 w 112121"/>
                    <a:gd name="connsiteY6" fmla="*/ 189 h 201472"/>
                    <a:gd name="connsiteX7" fmla="*/ 112095 w 112121"/>
                    <a:gd name="connsiteY7" fmla="*/ 11143 h 201472"/>
                    <a:gd name="connsiteX8" fmla="*/ 100228 w 112121"/>
                    <a:gd name="connsiteY8" fmla="*/ 25292 h 201472"/>
                    <a:gd name="connsiteX9" fmla="*/ 58237 w 112121"/>
                    <a:gd name="connsiteY9" fmla="*/ 72761 h 201472"/>
                    <a:gd name="connsiteX10" fmla="*/ 13963 w 112121"/>
                    <a:gd name="connsiteY10" fmla="*/ 201473 h 201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2121" h="201472">
                      <a:moveTo>
                        <a:pt x="13963" y="201473"/>
                      </a:moveTo>
                      <a:cubicBezTo>
                        <a:pt x="3922" y="180934"/>
                        <a:pt x="-186" y="158569"/>
                        <a:pt x="9856" y="133922"/>
                      </a:cubicBezTo>
                      <a:cubicBezTo>
                        <a:pt x="18984" y="112470"/>
                        <a:pt x="24005" y="89192"/>
                        <a:pt x="30851" y="66827"/>
                      </a:cubicBezTo>
                      <a:cubicBezTo>
                        <a:pt x="37698" y="44006"/>
                        <a:pt x="34046" y="36703"/>
                        <a:pt x="13051" y="27118"/>
                      </a:cubicBezTo>
                      <a:cubicBezTo>
                        <a:pt x="6204" y="23923"/>
                        <a:pt x="-1555" y="22097"/>
                        <a:pt x="271" y="12056"/>
                      </a:cubicBezTo>
                      <a:cubicBezTo>
                        <a:pt x="2096" y="2928"/>
                        <a:pt x="9399" y="1102"/>
                        <a:pt x="17158" y="645"/>
                      </a:cubicBezTo>
                      <a:cubicBezTo>
                        <a:pt x="43175" y="189"/>
                        <a:pt x="69647" y="-267"/>
                        <a:pt x="95664" y="189"/>
                      </a:cubicBezTo>
                      <a:cubicBezTo>
                        <a:pt x="102510" y="189"/>
                        <a:pt x="111182" y="1102"/>
                        <a:pt x="112095" y="11143"/>
                      </a:cubicBezTo>
                      <a:cubicBezTo>
                        <a:pt x="112551" y="19359"/>
                        <a:pt x="107074" y="23467"/>
                        <a:pt x="100228" y="25292"/>
                      </a:cubicBezTo>
                      <a:cubicBezTo>
                        <a:pt x="75581" y="31682"/>
                        <a:pt x="65540" y="50852"/>
                        <a:pt x="58237" y="72761"/>
                      </a:cubicBezTo>
                      <a:cubicBezTo>
                        <a:pt x="43175" y="116121"/>
                        <a:pt x="28569" y="159025"/>
                        <a:pt x="13963" y="201473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C3676D79-7DA5-4686-BA47-26B1B9AF11B8}"/>
                    </a:ext>
                  </a:extLst>
                </p:cNvPr>
                <p:cNvSpPr/>
                <p:nvPr/>
              </p:nvSpPr>
              <p:spPr>
                <a:xfrm>
                  <a:off x="7412522" y="6198473"/>
                  <a:ext cx="107623" cy="93697"/>
                </a:xfrm>
                <a:custGeom>
                  <a:avLst/>
                  <a:gdLst>
                    <a:gd name="connsiteX0" fmla="*/ 102227 w 107623"/>
                    <a:gd name="connsiteY0" fmla="*/ 26958 h 93697"/>
                    <a:gd name="connsiteX1" fmla="*/ 82601 w 107623"/>
                    <a:gd name="connsiteY1" fmla="*/ 86294 h 93697"/>
                    <a:gd name="connsiteX2" fmla="*/ 5009 w 107623"/>
                    <a:gd name="connsiteY2" fmla="*/ 67124 h 93697"/>
                    <a:gd name="connsiteX3" fmla="*/ 26461 w 107623"/>
                    <a:gd name="connsiteY3" fmla="*/ 5963 h 93697"/>
                    <a:gd name="connsiteX4" fmla="*/ 102227 w 107623"/>
                    <a:gd name="connsiteY4" fmla="*/ 26958 h 93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623" h="93697">
                      <a:moveTo>
                        <a:pt x="102227" y="26958"/>
                      </a:moveTo>
                      <a:cubicBezTo>
                        <a:pt x="114095" y="48867"/>
                        <a:pt x="105879" y="73970"/>
                        <a:pt x="82601" y="86294"/>
                      </a:cubicBezTo>
                      <a:cubicBezTo>
                        <a:pt x="54759" y="101356"/>
                        <a:pt x="18702" y="92684"/>
                        <a:pt x="5009" y="67124"/>
                      </a:cubicBezTo>
                      <a:cubicBezTo>
                        <a:pt x="-6858" y="45672"/>
                        <a:pt x="3183" y="17830"/>
                        <a:pt x="26461" y="5963"/>
                      </a:cubicBezTo>
                      <a:cubicBezTo>
                        <a:pt x="53390" y="-7274"/>
                        <a:pt x="88991" y="2311"/>
                        <a:pt x="102227" y="26958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41F2DF09-7CF8-4E0C-8C8A-05B9FC6D2CDB}"/>
                    </a:ext>
                  </a:extLst>
                </p:cNvPr>
                <p:cNvSpPr/>
                <p:nvPr/>
              </p:nvSpPr>
              <p:spPr>
                <a:xfrm>
                  <a:off x="7412858" y="6045636"/>
                  <a:ext cx="107126" cy="93483"/>
                </a:xfrm>
                <a:custGeom>
                  <a:avLst/>
                  <a:gdLst>
                    <a:gd name="connsiteX0" fmla="*/ 80895 w 107126"/>
                    <a:gd name="connsiteY0" fmla="*/ 86684 h 93483"/>
                    <a:gd name="connsiteX1" fmla="*/ 5585 w 107126"/>
                    <a:gd name="connsiteY1" fmla="*/ 67514 h 93483"/>
                    <a:gd name="connsiteX2" fmla="*/ 25668 w 107126"/>
                    <a:gd name="connsiteY2" fmla="*/ 6353 h 93483"/>
                    <a:gd name="connsiteX3" fmla="*/ 102804 w 107126"/>
                    <a:gd name="connsiteY3" fmla="*/ 27805 h 93483"/>
                    <a:gd name="connsiteX4" fmla="*/ 80895 w 107126"/>
                    <a:gd name="connsiteY4" fmla="*/ 86684 h 9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26" h="93483">
                      <a:moveTo>
                        <a:pt x="80895" y="86684"/>
                      </a:moveTo>
                      <a:cubicBezTo>
                        <a:pt x="53510" y="100833"/>
                        <a:pt x="18822" y="92161"/>
                        <a:pt x="5585" y="67514"/>
                      </a:cubicBezTo>
                      <a:cubicBezTo>
                        <a:pt x="-6738" y="45149"/>
                        <a:pt x="1934" y="18677"/>
                        <a:pt x="25668" y="6353"/>
                      </a:cubicBezTo>
                      <a:cubicBezTo>
                        <a:pt x="52597" y="-7796"/>
                        <a:pt x="90480" y="2702"/>
                        <a:pt x="102804" y="27805"/>
                      </a:cubicBezTo>
                      <a:cubicBezTo>
                        <a:pt x="113302" y="48801"/>
                        <a:pt x="104173" y="74361"/>
                        <a:pt x="80895" y="86684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E81EAEBF-726D-4DC6-A859-3E2BE02AAAA9}"/>
                    </a:ext>
                  </a:extLst>
                </p:cNvPr>
                <p:cNvSpPr/>
                <p:nvPr/>
              </p:nvSpPr>
              <p:spPr>
                <a:xfrm>
                  <a:off x="4923371" y="5958793"/>
                  <a:ext cx="113557" cy="132214"/>
                </a:xfrm>
                <a:custGeom>
                  <a:avLst/>
                  <a:gdLst>
                    <a:gd name="connsiteX0" fmla="*/ 68257 w 113557"/>
                    <a:gd name="connsiteY0" fmla="*/ 84067 h 132214"/>
                    <a:gd name="connsiteX1" fmla="*/ 10291 w 113557"/>
                    <a:gd name="connsiteY1" fmla="*/ 29296 h 132214"/>
                    <a:gd name="connsiteX2" fmla="*/ 1619 w 113557"/>
                    <a:gd name="connsiteY2" fmla="*/ 6475 h 132214"/>
                    <a:gd name="connsiteX3" fmla="*/ 17138 w 113557"/>
                    <a:gd name="connsiteY3" fmla="*/ 3736 h 132214"/>
                    <a:gd name="connsiteX4" fmla="*/ 48175 w 113557"/>
                    <a:gd name="connsiteY4" fmla="*/ 12865 h 132214"/>
                    <a:gd name="connsiteX5" fmla="*/ 88340 w 113557"/>
                    <a:gd name="connsiteY5" fmla="*/ 5106 h 132214"/>
                    <a:gd name="connsiteX6" fmla="*/ 112987 w 113557"/>
                    <a:gd name="connsiteY6" fmla="*/ 15147 h 132214"/>
                    <a:gd name="connsiteX7" fmla="*/ 113443 w 113557"/>
                    <a:gd name="connsiteY7" fmla="*/ 117386 h 132214"/>
                    <a:gd name="connsiteX8" fmla="*/ 100207 w 113557"/>
                    <a:gd name="connsiteY8" fmla="*/ 131992 h 132214"/>
                    <a:gd name="connsiteX9" fmla="*/ 80124 w 113557"/>
                    <a:gd name="connsiteY9" fmla="*/ 118756 h 132214"/>
                    <a:gd name="connsiteX10" fmla="*/ 68257 w 113557"/>
                    <a:gd name="connsiteY10" fmla="*/ 84067 h 132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557" h="132214">
                      <a:moveTo>
                        <a:pt x="68257" y="84067"/>
                      </a:moveTo>
                      <a:cubicBezTo>
                        <a:pt x="52739" y="58051"/>
                        <a:pt x="36764" y="37512"/>
                        <a:pt x="10291" y="29296"/>
                      </a:cubicBezTo>
                      <a:cubicBezTo>
                        <a:pt x="-3858" y="24732"/>
                        <a:pt x="250" y="14234"/>
                        <a:pt x="1619" y="6475"/>
                      </a:cubicBezTo>
                      <a:cubicBezTo>
                        <a:pt x="3445" y="-4936"/>
                        <a:pt x="12117" y="2824"/>
                        <a:pt x="17138" y="3736"/>
                      </a:cubicBezTo>
                      <a:cubicBezTo>
                        <a:pt x="27635" y="5562"/>
                        <a:pt x="37677" y="9670"/>
                        <a:pt x="48175" y="12865"/>
                      </a:cubicBezTo>
                      <a:cubicBezTo>
                        <a:pt x="62780" y="17429"/>
                        <a:pt x="76473" y="23363"/>
                        <a:pt x="88340" y="5106"/>
                      </a:cubicBezTo>
                      <a:cubicBezTo>
                        <a:pt x="95186" y="-5392"/>
                        <a:pt x="112531" y="1454"/>
                        <a:pt x="112987" y="15147"/>
                      </a:cubicBezTo>
                      <a:cubicBezTo>
                        <a:pt x="113900" y="49379"/>
                        <a:pt x="113443" y="83155"/>
                        <a:pt x="113443" y="117386"/>
                      </a:cubicBezTo>
                      <a:cubicBezTo>
                        <a:pt x="113443" y="126059"/>
                        <a:pt x="108423" y="131079"/>
                        <a:pt x="100207" y="131992"/>
                      </a:cubicBezTo>
                      <a:cubicBezTo>
                        <a:pt x="90166" y="133361"/>
                        <a:pt x="83776" y="128341"/>
                        <a:pt x="80124" y="118756"/>
                      </a:cubicBezTo>
                      <a:cubicBezTo>
                        <a:pt x="75560" y="105976"/>
                        <a:pt x="71452" y="93652"/>
                        <a:pt x="68257" y="8406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9A41EC3C-F4C3-4E30-B6AE-55EF7DB4B6B2}"/>
                    </a:ext>
                  </a:extLst>
                </p:cNvPr>
                <p:cNvSpPr/>
                <p:nvPr/>
              </p:nvSpPr>
              <p:spPr>
                <a:xfrm>
                  <a:off x="4924212" y="6196288"/>
                  <a:ext cx="113370" cy="100694"/>
                </a:xfrm>
                <a:custGeom>
                  <a:avLst/>
                  <a:gdLst>
                    <a:gd name="connsiteX0" fmla="*/ 50985 w 113370"/>
                    <a:gd name="connsiteY0" fmla="*/ 87566 h 100694"/>
                    <a:gd name="connsiteX1" fmla="*/ 16753 w 113370"/>
                    <a:gd name="connsiteY1" fmla="*/ 98976 h 100694"/>
                    <a:gd name="connsiteX2" fmla="*/ 778 w 113370"/>
                    <a:gd name="connsiteY2" fmla="*/ 93499 h 100694"/>
                    <a:gd name="connsiteX3" fmla="*/ 9907 w 113370"/>
                    <a:gd name="connsiteY3" fmla="*/ 72504 h 100694"/>
                    <a:gd name="connsiteX4" fmla="*/ 83391 w 113370"/>
                    <a:gd name="connsiteY4" fmla="*/ 10430 h 100694"/>
                    <a:gd name="connsiteX5" fmla="*/ 103017 w 113370"/>
                    <a:gd name="connsiteY5" fmla="*/ 845 h 100694"/>
                    <a:gd name="connsiteX6" fmla="*/ 112146 w 113370"/>
                    <a:gd name="connsiteY6" fmla="*/ 22297 h 100694"/>
                    <a:gd name="connsiteX7" fmla="*/ 50985 w 113370"/>
                    <a:gd name="connsiteY7" fmla="*/ 87566 h 100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370" h="100694">
                      <a:moveTo>
                        <a:pt x="50985" y="87566"/>
                      </a:moveTo>
                      <a:cubicBezTo>
                        <a:pt x="40487" y="93956"/>
                        <a:pt x="28620" y="97151"/>
                        <a:pt x="16753" y="98976"/>
                      </a:cubicBezTo>
                      <a:cubicBezTo>
                        <a:pt x="11276" y="99889"/>
                        <a:pt x="2147" y="104454"/>
                        <a:pt x="778" y="93499"/>
                      </a:cubicBezTo>
                      <a:cubicBezTo>
                        <a:pt x="-135" y="85284"/>
                        <a:pt x="-2417" y="75699"/>
                        <a:pt x="9907" y="72504"/>
                      </a:cubicBezTo>
                      <a:cubicBezTo>
                        <a:pt x="44595" y="63832"/>
                        <a:pt x="70155" y="44662"/>
                        <a:pt x="83391" y="10430"/>
                      </a:cubicBezTo>
                      <a:cubicBezTo>
                        <a:pt x="86586" y="2214"/>
                        <a:pt x="93889" y="-1894"/>
                        <a:pt x="103017" y="845"/>
                      </a:cubicBezTo>
                      <a:cubicBezTo>
                        <a:pt x="113515" y="4040"/>
                        <a:pt x="114884" y="13168"/>
                        <a:pt x="112146" y="22297"/>
                      </a:cubicBezTo>
                      <a:cubicBezTo>
                        <a:pt x="102561" y="53790"/>
                        <a:pt x="78370" y="72047"/>
                        <a:pt x="50985" y="87566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1" name="Frame 70">
                <a:extLst>
                  <a:ext uri="{FF2B5EF4-FFF2-40B4-BE49-F238E27FC236}">
                    <a16:creationId xmlns:a16="http://schemas.microsoft.com/office/drawing/2014/main" id="{06435BB9-A155-4186-B60A-76094DB6D9CA}"/>
                  </a:ext>
                </a:extLst>
              </p:cNvPr>
              <p:cNvSpPr/>
              <p:nvPr/>
            </p:nvSpPr>
            <p:spPr>
              <a:xfrm>
                <a:off x="8240863" y="5913864"/>
                <a:ext cx="383118" cy="383118"/>
              </a:xfrm>
              <a:prstGeom prst="frame">
                <a:avLst>
                  <a:gd name="adj1" fmla="val 14986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2" name="Frame 71">
                <a:extLst>
                  <a:ext uri="{FF2B5EF4-FFF2-40B4-BE49-F238E27FC236}">
                    <a16:creationId xmlns:a16="http://schemas.microsoft.com/office/drawing/2014/main" id="{BEF7250C-F2BB-4F1B-AFB0-C15CFCFDCB6C}"/>
                  </a:ext>
                </a:extLst>
              </p:cNvPr>
              <p:cNvSpPr/>
              <p:nvPr/>
            </p:nvSpPr>
            <p:spPr>
              <a:xfrm>
                <a:off x="9325220" y="5913864"/>
                <a:ext cx="383118" cy="383118"/>
              </a:xfrm>
              <a:prstGeom prst="frame">
                <a:avLst>
                  <a:gd name="adj1" fmla="val 14986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3" name="Plus Sign 72">
                <a:extLst>
                  <a:ext uri="{FF2B5EF4-FFF2-40B4-BE49-F238E27FC236}">
                    <a16:creationId xmlns:a16="http://schemas.microsoft.com/office/drawing/2014/main" id="{43230114-B92E-477A-9F0F-4B5C6486B632}"/>
                  </a:ext>
                </a:extLst>
              </p:cNvPr>
              <p:cNvSpPr/>
              <p:nvPr/>
            </p:nvSpPr>
            <p:spPr>
              <a:xfrm>
                <a:off x="8897337" y="5908803"/>
                <a:ext cx="419100" cy="419100"/>
              </a:xfrm>
              <a:prstGeom prst="mathPlu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" name="Minus Sign 73">
                <a:extLst>
                  <a:ext uri="{FF2B5EF4-FFF2-40B4-BE49-F238E27FC236}">
                    <a16:creationId xmlns:a16="http://schemas.microsoft.com/office/drawing/2014/main" id="{0EA1CBD0-435D-473E-97A4-88EF318ABDC7}"/>
                  </a:ext>
                </a:extLst>
              </p:cNvPr>
              <p:cNvSpPr/>
              <p:nvPr/>
            </p:nvSpPr>
            <p:spPr>
              <a:xfrm>
                <a:off x="7812980" y="5913864"/>
                <a:ext cx="383118" cy="383118"/>
              </a:xfrm>
              <a:prstGeom prst="mathMinu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D70C321-CD75-4ABA-8284-9EFC1BA6ED7E}"/>
                  </a:ext>
                </a:extLst>
              </p:cNvPr>
              <p:cNvSpPr/>
              <p:nvPr/>
            </p:nvSpPr>
            <p:spPr>
              <a:xfrm>
                <a:off x="9331667" y="5876217"/>
                <a:ext cx="397911" cy="375172"/>
              </a:xfrm>
              <a:custGeom>
                <a:avLst/>
                <a:gdLst>
                  <a:gd name="connsiteX0" fmla="*/ 281041 w 364817"/>
                  <a:gd name="connsiteY0" fmla="*/ 0 h 343969"/>
                  <a:gd name="connsiteX1" fmla="*/ 364817 w 364817"/>
                  <a:gd name="connsiteY1" fmla="*/ 0 h 343969"/>
                  <a:gd name="connsiteX2" fmla="*/ 364817 w 364817"/>
                  <a:gd name="connsiteY2" fmla="*/ 767 h 343969"/>
                  <a:gd name="connsiteX3" fmla="*/ 314290 w 364817"/>
                  <a:gd name="connsiteY3" fmla="*/ 80279 h 343969"/>
                  <a:gd name="connsiteX4" fmla="*/ 219632 w 364817"/>
                  <a:gd name="connsiteY4" fmla="*/ 263563 h 343969"/>
                  <a:gd name="connsiteX5" fmla="*/ 182970 w 364817"/>
                  <a:gd name="connsiteY5" fmla="*/ 343969 h 343969"/>
                  <a:gd name="connsiteX6" fmla="*/ 164804 w 364817"/>
                  <a:gd name="connsiteY6" fmla="*/ 343969 h 343969"/>
                  <a:gd name="connsiteX7" fmla="*/ 138845 w 364817"/>
                  <a:gd name="connsiteY7" fmla="*/ 298221 h 343969"/>
                  <a:gd name="connsiteX8" fmla="*/ 30110 w 364817"/>
                  <a:gd name="connsiteY8" fmla="*/ 176218 h 343969"/>
                  <a:gd name="connsiteX9" fmla="*/ 0 w 364817"/>
                  <a:gd name="connsiteY9" fmla="*/ 168968 h 343969"/>
                  <a:gd name="connsiteX10" fmla="*/ 0 w 364817"/>
                  <a:gd name="connsiteY10" fmla="*/ 166221 h 343969"/>
                  <a:gd name="connsiteX11" fmla="*/ 24900 w 364817"/>
                  <a:gd name="connsiteY11" fmla="*/ 92306 h 343969"/>
                  <a:gd name="connsiteX12" fmla="*/ 173032 w 364817"/>
                  <a:gd name="connsiteY12" fmla="*/ 208180 h 343969"/>
                  <a:gd name="connsiteX13" fmla="*/ 281041 w 364817"/>
                  <a:gd name="connsiteY13" fmla="*/ 0 h 34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4817" h="343969">
                    <a:moveTo>
                      <a:pt x="281041" y="0"/>
                    </a:moveTo>
                    <a:lnTo>
                      <a:pt x="364817" y="0"/>
                    </a:lnTo>
                    <a:lnTo>
                      <a:pt x="364817" y="767"/>
                    </a:lnTo>
                    <a:lnTo>
                      <a:pt x="314290" y="80279"/>
                    </a:lnTo>
                    <a:cubicBezTo>
                      <a:pt x="280839" y="137703"/>
                      <a:pt x="248768" y="201557"/>
                      <a:pt x="219632" y="263563"/>
                    </a:cubicBezTo>
                    <a:lnTo>
                      <a:pt x="182970" y="343969"/>
                    </a:lnTo>
                    <a:lnTo>
                      <a:pt x="164804" y="343969"/>
                    </a:lnTo>
                    <a:lnTo>
                      <a:pt x="138845" y="298221"/>
                    </a:lnTo>
                    <a:cubicBezTo>
                      <a:pt x="111049" y="248486"/>
                      <a:pt x="78433" y="195762"/>
                      <a:pt x="30110" y="176218"/>
                    </a:cubicBezTo>
                    <a:lnTo>
                      <a:pt x="0" y="168968"/>
                    </a:lnTo>
                    <a:lnTo>
                      <a:pt x="0" y="166221"/>
                    </a:lnTo>
                    <a:lnTo>
                      <a:pt x="24900" y="92306"/>
                    </a:lnTo>
                    <a:cubicBezTo>
                      <a:pt x="108424" y="119668"/>
                      <a:pt x="131327" y="149668"/>
                      <a:pt x="173032" y="208180"/>
                    </a:cubicBezTo>
                    <a:cubicBezTo>
                      <a:pt x="211413" y="122778"/>
                      <a:pt x="233000" y="77184"/>
                      <a:pt x="281041" y="0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608CD4C0-BCCE-4F1C-A3DF-9582F536D319}"/>
              </a:ext>
            </a:extLst>
          </p:cNvPr>
          <p:cNvSpPr/>
          <p:nvPr/>
        </p:nvSpPr>
        <p:spPr>
          <a:xfrm rot="19932313">
            <a:off x="1874900" y="1462944"/>
            <a:ext cx="1405916" cy="412972"/>
          </a:xfrm>
          <a:prstGeom prst="round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16D6FE09-96C9-445B-AF90-C2657C06145A}"/>
              </a:ext>
            </a:extLst>
          </p:cNvPr>
          <p:cNvSpPr/>
          <p:nvPr/>
        </p:nvSpPr>
        <p:spPr>
          <a:xfrm rot="19932313">
            <a:off x="3165435" y="1574116"/>
            <a:ext cx="1254288" cy="4777863"/>
          </a:xfrm>
          <a:custGeom>
            <a:avLst/>
            <a:gdLst>
              <a:gd name="connsiteX0" fmla="*/ 0 w 1442024"/>
              <a:gd name="connsiteY0" fmla="*/ 0 h 5492991"/>
              <a:gd name="connsiteX1" fmla="*/ 1442024 w 1442024"/>
              <a:gd name="connsiteY1" fmla="*/ 0 h 5492991"/>
              <a:gd name="connsiteX2" fmla="*/ 1442024 w 1442024"/>
              <a:gd name="connsiteY2" fmla="*/ 4771979 h 5492991"/>
              <a:gd name="connsiteX3" fmla="*/ 721012 w 1442024"/>
              <a:gd name="connsiteY3" fmla="*/ 5492991 h 5492991"/>
              <a:gd name="connsiteX4" fmla="*/ 0 w 1442024"/>
              <a:gd name="connsiteY4" fmla="*/ 4771979 h 5492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42024" h="5492991">
                <a:moveTo>
                  <a:pt x="0" y="0"/>
                </a:moveTo>
                <a:lnTo>
                  <a:pt x="1442024" y="0"/>
                </a:lnTo>
                <a:lnTo>
                  <a:pt x="1442024" y="4771979"/>
                </a:lnTo>
                <a:cubicBezTo>
                  <a:pt x="1442024" y="5170183"/>
                  <a:pt x="1119215" y="5492991"/>
                  <a:pt x="721012" y="5492991"/>
                </a:cubicBezTo>
                <a:cubicBezTo>
                  <a:pt x="322809" y="5492991"/>
                  <a:pt x="0" y="5170183"/>
                  <a:pt x="0" y="4771979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B8966449-8652-4EA1-82CD-0ACE950069A4}"/>
              </a:ext>
            </a:extLst>
          </p:cNvPr>
          <p:cNvSpPr/>
          <p:nvPr/>
        </p:nvSpPr>
        <p:spPr>
          <a:xfrm rot="19932313">
            <a:off x="3214295" y="1582032"/>
            <a:ext cx="1099576" cy="4668925"/>
          </a:xfrm>
          <a:custGeom>
            <a:avLst/>
            <a:gdLst>
              <a:gd name="connsiteX0" fmla="*/ 0 w 1264155"/>
              <a:gd name="connsiteY0" fmla="*/ 0 h 5367748"/>
              <a:gd name="connsiteX1" fmla="*/ 136213 w 1264155"/>
              <a:gd name="connsiteY1" fmla="*/ 0 h 5367748"/>
              <a:gd name="connsiteX2" fmla="*/ 136213 w 1264155"/>
              <a:gd name="connsiteY2" fmla="*/ 4762572 h 5367748"/>
              <a:gd name="connsiteX3" fmla="*/ 622471 w 1264155"/>
              <a:gd name="connsiteY3" fmla="*/ 5248829 h 5367748"/>
              <a:gd name="connsiteX4" fmla="*/ 1108728 w 1264155"/>
              <a:gd name="connsiteY4" fmla="*/ 4762572 h 5367748"/>
              <a:gd name="connsiteX5" fmla="*/ 1108728 w 1264155"/>
              <a:gd name="connsiteY5" fmla="*/ 0 h 5367748"/>
              <a:gd name="connsiteX6" fmla="*/ 1264155 w 1264155"/>
              <a:gd name="connsiteY6" fmla="*/ 0 h 5367748"/>
              <a:gd name="connsiteX7" fmla="*/ 1264155 w 1264155"/>
              <a:gd name="connsiteY7" fmla="*/ 4735671 h 5367748"/>
              <a:gd name="connsiteX8" fmla="*/ 632077 w 1264155"/>
              <a:gd name="connsiteY8" fmla="*/ 5367748 h 5367748"/>
              <a:gd name="connsiteX9" fmla="*/ 0 w 1264155"/>
              <a:gd name="connsiteY9" fmla="*/ 4735671 h 5367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64155" h="5367748">
                <a:moveTo>
                  <a:pt x="0" y="0"/>
                </a:moveTo>
                <a:lnTo>
                  <a:pt x="136213" y="0"/>
                </a:lnTo>
                <a:lnTo>
                  <a:pt x="136213" y="4762572"/>
                </a:lnTo>
                <a:cubicBezTo>
                  <a:pt x="136213" y="5031125"/>
                  <a:pt x="353917" y="5248829"/>
                  <a:pt x="622471" y="5248829"/>
                </a:cubicBezTo>
                <a:cubicBezTo>
                  <a:pt x="891024" y="5248829"/>
                  <a:pt x="1108728" y="5031125"/>
                  <a:pt x="1108728" y="4762572"/>
                </a:cubicBezTo>
                <a:lnTo>
                  <a:pt x="1108728" y="0"/>
                </a:lnTo>
                <a:lnTo>
                  <a:pt x="1264155" y="0"/>
                </a:lnTo>
                <a:lnTo>
                  <a:pt x="1264155" y="4735671"/>
                </a:lnTo>
                <a:cubicBezTo>
                  <a:pt x="1264155" y="5084756"/>
                  <a:pt x="981163" y="5367748"/>
                  <a:pt x="632077" y="5367748"/>
                </a:cubicBezTo>
                <a:cubicBezTo>
                  <a:pt x="282992" y="5367748"/>
                  <a:pt x="0" y="5084756"/>
                  <a:pt x="0" y="473567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E057E928-BC38-4B8D-AEDB-147F67D1F408}"/>
              </a:ext>
            </a:extLst>
          </p:cNvPr>
          <p:cNvSpPr/>
          <p:nvPr/>
        </p:nvSpPr>
        <p:spPr>
          <a:xfrm rot="19932313">
            <a:off x="3553186" y="2366672"/>
            <a:ext cx="701351" cy="3667084"/>
          </a:xfrm>
          <a:custGeom>
            <a:avLst/>
            <a:gdLst>
              <a:gd name="connsiteX0" fmla="*/ 0 w 701351"/>
              <a:gd name="connsiteY0" fmla="*/ 0 h 3667084"/>
              <a:gd name="connsiteX1" fmla="*/ 701351 w 701351"/>
              <a:gd name="connsiteY1" fmla="*/ 369699 h 3667084"/>
              <a:gd name="connsiteX2" fmla="*/ 701351 w 701351"/>
              <a:gd name="connsiteY2" fmla="*/ 3316408 h 3667084"/>
              <a:gd name="connsiteX3" fmla="*/ 350675 w 701351"/>
              <a:gd name="connsiteY3" fmla="*/ 3667084 h 3667084"/>
              <a:gd name="connsiteX4" fmla="*/ 350676 w 701351"/>
              <a:gd name="connsiteY4" fmla="*/ 3667083 h 3667084"/>
              <a:gd name="connsiteX5" fmla="*/ 0 w 701351"/>
              <a:gd name="connsiteY5" fmla="*/ 3316407 h 3667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01351" h="3667084">
                <a:moveTo>
                  <a:pt x="0" y="0"/>
                </a:moveTo>
                <a:lnTo>
                  <a:pt x="701351" y="369699"/>
                </a:lnTo>
                <a:lnTo>
                  <a:pt x="701351" y="3316408"/>
                </a:lnTo>
                <a:cubicBezTo>
                  <a:pt x="701351" y="3510081"/>
                  <a:pt x="544348" y="3667084"/>
                  <a:pt x="350675" y="3667084"/>
                </a:cubicBezTo>
                <a:lnTo>
                  <a:pt x="350676" y="3667083"/>
                </a:lnTo>
                <a:cubicBezTo>
                  <a:pt x="157003" y="3667083"/>
                  <a:pt x="0" y="3510080"/>
                  <a:pt x="0" y="3316407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DF74B38-8D86-49DE-A11E-5E7BBE2EF0ED}"/>
              </a:ext>
            </a:extLst>
          </p:cNvPr>
          <p:cNvSpPr/>
          <p:nvPr/>
        </p:nvSpPr>
        <p:spPr>
          <a:xfrm rot="19932313">
            <a:off x="3423136" y="2618977"/>
            <a:ext cx="52461" cy="2270874"/>
          </a:xfrm>
          <a:prstGeom prst="roundRect">
            <a:avLst>
              <a:gd name="adj" fmla="val 50000"/>
            </a:avLst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C8D139EE-7D1D-4A43-86C6-8632BA249320}"/>
              </a:ext>
            </a:extLst>
          </p:cNvPr>
          <p:cNvSpPr/>
          <p:nvPr/>
        </p:nvSpPr>
        <p:spPr>
          <a:xfrm rot="19932313">
            <a:off x="3571548" y="2470428"/>
            <a:ext cx="258286" cy="3659213"/>
          </a:xfrm>
          <a:custGeom>
            <a:avLst/>
            <a:gdLst>
              <a:gd name="connsiteX0" fmla="*/ 0 w 258286"/>
              <a:gd name="connsiteY0" fmla="*/ 0 h 3659213"/>
              <a:gd name="connsiteX1" fmla="*/ 97025 w 258286"/>
              <a:gd name="connsiteY1" fmla="*/ 51144 h 3659213"/>
              <a:gd name="connsiteX2" fmla="*/ 96198 w 258286"/>
              <a:gd name="connsiteY2" fmla="*/ 58538 h 3659213"/>
              <a:gd name="connsiteX3" fmla="*/ 97388 w 258286"/>
              <a:gd name="connsiteY3" fmla="*/ 3377478 h 3659213"/>
              <a:gd name="connsiteX4" fmla="*/ 257457 w 258286"/>
              <a:gd name="connsiteY4" fmla="*/ 3658735 h 3659213"/>
              <a:gd name="connsiteX5" fmla="*/ 12987 w 258286"/>
              <a:gd name="connsiteY5" fmla="*/ 3323985 h 3659213"/>
              <a:gd name="connsiteX6" fmla="*/ 643 w 258286"/>
              <a:gd name="connsiteY6" fmla="*/ 189010 h 365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8286" h="3659213">
                <a:moveTo>
                  <a:pt x="0" y="0"/>
                </a:moveTo>
                <a:lnTo>
                  <a:pt x="97025" y="51144"/>
                </a:lnTo>
                <a:lnTo>
                  <a:pt x="96198" y="58538"/>
                </a:lnTo>
                <a:cubicBezTo>
                  <a:pt x="97388" y="1165248"/>
                  <a:pt x="81038" y="2777065"/>
                  <a:pt x="97388" y="3377478"/>
                </a:cubicBezTo>
                <a:cubicBezTo>
                  <a:pt x="102119" y="3551224"/>
                  <a:pt x="271524" y="3667651"/>
                  <a:pt x="257457" y="3658735"/>
                </a:cubicBezTo>
                <a:cubicBezTo>
                  <a:pt x="93821" y="3599740"/>
                  <a:pt x="17157" y="3533945"/>
                  <a:pt x="12987" y="3323985"/>
                </a:cubicBezTo>
                <a:cubicBezTo>
                  <a:pt x="1528" y="2746977"/>
                  <a:pt x="3893" y="1289058"/>
                  <a:pt x="643" y="189010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6F68B8B-63E9-4A02-80BD-90C67F64FB16}"/>
              </a:ext>
            </a:extLst>
          </p:cNvPr>
          <p:cNvGrpSpPr/>
          <p:nvPr/>
        </p:nvGrpSpPr>
        <p:grpSpPr>
          <a:xfrm rot="19932313">
            <a:off x="1915651" y="1507531"/>
            <a:ext cx="1324998" cy="318142"/>
            <a:chOff x="1773058" y="851892"/>
            <a:chExt cx="1523317" cy="36576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6B17FC9-F7B0-4939-A7EF-52A51212DEAD}"/>
                </a:ext>
              </a:extLst>
            </p:cNvPr>
            <p:cNvSpPr/>
            <p:nvPr/>
          </p:nvSpPr>
          <p:spPr>
            <a:xfrm>
              <a:off x="1773058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76DB638-BE11-4EBC-93A4-BCAB68C8C2A3}"/>
                </a:ext>
              </a:extLst>
            </p:cNvPr>
            <p:cNvSpPr/>
            <p:nvPr/>
          </p:nvSpPr>
          <p:spPr>
            <a:xfrm>
              <a:off x="1878601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F483BEBD-AB8B-4640-B916-201EB613394E}"/>
                </a:ext>
              </a:extLst>
            </p:cNvPr>
            <p:cNvSpPr/>
            <p:nvPr/>
          </p:nvSpPr>
          <p:spPr>
            <a:xfrm>
              <a:off x="1984144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A5AFFD2-C152-4BDB-B6B4-8D6E5EBF1307}"/>
                </a:ext>
              </a:extLst>
            </p:cNvPr>
            <p:cNvSpPr/>
            <p:nvPr/>
          </p:nvSpPr>
          <p:spPr>
            <a:xfrm>
              <a:off x="2089687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B0D3B695-10B6-44F9-91F8-803C6649DD9F}"/>
                </a:ext>
              </a:extLst>
            </p:cNvPr>
            <p:cNvSpPr/>
            <p:nvPr/>
          </p:nvSpPr>
          <p:spPr>
            <a:xfrm>
              <a:off x="2195230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3E6746C4-BA0D-4652-8872-FD4CB7EFB02D}"/>
                </a:ext>
              </a:extLst>
            </p:cNvPr>
            <p:cNvSpPr/>
            <p:nvPr/>
          </p:nvSpPr>
          <p:spPr>
            <a:xfrm>
              <a:off x="2300773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CDF86425-2049-424A-9196-0A5DC9367022}"/>
                </a:ext>
              </a:extLst>
            </p:cNvPr>
            <p:cNvSpPr/>
            <p:nvPr/>
          </p:nvSpPr>
          <p:spPr>
            <a:xfrm>
              <a:off x="2406316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98F70080-CB28-4135-8E2E-90996F577E6B}"/>
                </a:ext>
              </a:extLst>
            </p:cNvPr>
            <p:cNvSpPr/>
            <p:nvPr/>
          </p:nvSpPr>
          <p:spPr>
            <a:xfrm>
              <a:off x="2511859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C85D353E-707F-4148-9ED9-93B1E718FBD5}"/>
                </a:ext>
              </a:extLst>
            </p:cNvPr>
            <p:cNvSpPr/>
            <p:nvPr/>
          </p:nvSpPr>
          <p:spPr>
            <a:xfrm>
              <a:off x="2617402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CC501A53-6FDE-47DE-98A7-E9F7A3927607}"/>
                </a:ext>
              </a:extLst>
            </p:cNvPr>
            <p:cNvSpPr/>
            <p:nvPr/>
          </p:nvSpPr>
          <p:spPr>
            <a:xfrm>
              <a:off x="2722945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68D5D0E5-9FD1-49FD-8C91-981B24E658A8}"/>
                </a:ext>
              </a:extLst>
            </p:cNvPr>
            <p:cNvSpPr/>
            <p:nvPr/>
          </p:nvSpPr>
          <p:spPr>
            <a:xfrm>
              <a:off x="2828488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91E65C1C-5622-47FB-B36D-626943FB9AE5}"/>
                </a:ext>
              </a:extLst>
            </p:cNvPr>
            <p:cNvSpPr/>
            <p:nvPr/>
          </p:nvSpPr>
          <p:spPr>
            <a:xfrm>
              <a:off x="2934031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069955DF-C28C-42E9-90D8-451958222658}"/>
                </a:ext>
              </a:extLst>
            </p:cNvPr>
            <p:cNvSpPr/>
            <p:nvPr/>
          </p:nvSpPr>
          <p:spPr>
            <a:xfrm>
              <a:off x="3039574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C106B9A6-146B-4475-86A8-F112D657591B}"/>
                </a:ext>
              </a:extLst>
            </p:cNvPr>
            <p:cNvSpPr/>
            <p:nvPr/>
          </p:nvSpPr>
          <p:spPr>
            <a:xfrm>
              <a:off x="3145117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3B69182C-DE65-40B9-8AE8-9F82ABF79446}"/>
                </a:ext>
              </a:extLst>
            </p:cNvPr>
            <p:cNvSpPr/>
            <p:nvPr/>
          </p:nvSpPr>
          <p:spPr>
            <a:xfrm>
              <a:off x="3250656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57B5FA7E-AFCE-4DAA-9A00-ACC6E0C72C96}"/>
              </a:ext>
            </a:extLst>
          </p:cNvPr>
          <p:cNvGrpSpPr/>
          <p:nvPr/>
        </p:nvGrpSpPr>
        <p:grpSpPr>
          <a:xfrm rot="3732313">
            <a:off x="2439661" y="4035227"/>
            <a:ext cx="2960328" cy="268011"/>
            <a:chOff x="4740459" y="5876217"/>
            <a:chExt cx="4989119" cy="451686"/>
          </a:xfrm>
          <a:solidFill>
            <a:schemeClr val="bg1"/>
          </a:solidFill>
        </p:grpSpPr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644221F1-4FBE-4B2C-BA02-936F0290DF28}"/>
                </a:ext>
              </a:extLst>
            </p:cNvPr>
            <p:cNvGrpSpPr/>
            <p:nvPr/>
          </p:nvGrpSpPr>
          <p:grpSpPr>
            <a:xfrm>
              <a:off x="4740459" y="5934630"/>
              <a:ext cx="2779686" cy="341586"/>
              <a:chOff x="4740459" y="5955396"/>
              <a:chExt cx="2779686" cy="341586"/>
            </a:xfrm>
            <a:grpFill/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AF7ABCBB-18B9-43F1-9378-DA027C2579B8}"/>
                  </a:ext>
                </a:extLst>
              </p:cNvPr>
              <p:cNvSpPr/>
              <p:nvPr/>
            </p:nvSpPr>
            <p:spPr>
              <a:xfrm>
                <a:off x="5769702" y="5964812"/>
                <a:ext cx="177194" cy="323605"/>
              </a:xfrm>
              <a:custGeom>
                <a:avLst/>
                <a:gdLst>
                  <a:gd name="connsiteX0" fmla="*/ 163989 w 177194"/>
                  <a:gd name="connsiteY0" fmla="*/ 25560 h 323605"/>
                  <a:gd name="connsiteX1" fmla="*/ 148927 w 177194"/>
                  <a:gd name="connsiteY1" fmla="*/ 47925 h 323605"/>
                  <a:gd name="connsiteX2" fmla="*/ 149383 w 177194"/>
                  <a:gd name="connsiteY2" fmla="*/ 275225 h 323605"/>
                  <a:gd name="connsiteX3" fmla="*/ 164445 w 177194"/>
                  <a:gd name="connsiteY3" fmla="*/ 297590 h 323605"/>
                  <a:gd name="connsiteX4" fmla="*/ 176769 w 177194"/>
                  <a:gd name="connsiteY4" fmla="*/ 312652 h 323605"/>
                  <a:gd name="connsiteX5" fmla="*/ 159425 w 177194"/>
                  <a:gd name="connsiteY5" fmla="*/ 323150 h 323605"/>
                  <a:gd name="connsiteX6" fmla="*/ 79094 w 177194"/>
                  <a:gd name="connsiteY6" fmla="*/ 323606 h 323605"/>
                  <a:gd name="connsiteX7" fmla="*/ 18846 w 177194"/>
                  <a:gd name="connsiteY7" fmla="*/ 323606 h 323605"/>
                  <a:gd name="connsiteX8" fmla="*/ 1502 w 177194"/>
                  <a:gd name="connsiteY8" fmla="*/ 313108 h 323605"/>
                  <a:gd name="connsiteX9" fmla="*/ 13369 w 177194"/>
                  <a:gd name="connsiteY9" fmla="*/ 298046 h 323605"/>
                  <a:gd name="connsiteX10" fmla="*/ 27974 w 177194"/>
                  <a:gd name="connsiteY10" fmla="*/ 275681 h 323605"/>
                  <a:gd name="connsiteX11" fmla="*/ 27518 w 177194"/>
                  <a:gd name="connsiteY11" fmla="*/ 48381 h 323605"/>
                  <a:gd name="connsiteX12" fmla="*/ 12456 w 177194"/>
                  <a:gd name="connsiteY12" fmla="*/ 26016 h 323605"/>
                  <a:gd name="connsiteX13" fmla="*/ 589 w 177194"/>
                  <a:gd name="connsiteY13" fmla="*/ 10954 h 323605"/>
                  <a:gd name="connsiteX14" fmla="*/ 20215 w 177194"/>
                  <a:gd name="connsiteY14" fmla="*/ 456 h 323605"/>
                  <a:gd name="connsiteX15" fmla="*/ 134778 w 177194"/>
                  <a:gd name="connsiteY15" fmla="*/ 0 h 323605"/>
                  <a:gd name="connsiteX16" fmla="*/ 160794 w 177194"/>
                  <a:gd name="connsiteY16" fmla="*/ 456 h 323605"/>
                  <a:gd name="connsiteX17" fmla="*/ 176769 w 177194"/>
                  <a:gd name="connsiteY17" fmla="*/ 12780 h 323605"/>
                  <a:gd name="connsiteX18" fmla="*/ 163989 w 177194"/>
                  <a:gd name="connsiteY18" fmla="*/ 25560 h 323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7194" h="323605">
                    <a:moveTo>
                      <a:pt x="163989" y="25560"/>
                    </a:moveTo>
                    <a:cubicBezTo>
                      <a:pt x="150753" y="27386"/>
                      <a:pt x="148927" y="36514"/>
                      <a:pt x="148927" y="47925"/>
                    </a:cubicBezTo>
                    <a:cubicBezTo>
                      <a:pt x="149383" y="123691"/>
                      <a:pt x="149383" y="199458"/>
                      <a:pt x="149383" y="275225"/>
                    </a:cubicBezTo>
                    <a:cubicBezTo>
                      <a:pt x="149383" y="286635"/>
                      <a:pt x="151666" y="294851"/>
                      <a:pt x="164445" y="297590"/>
                    </a:cubicBezTo>
                    <a:cubicBezTo>
                      <a:pt x="171748" y="299415"/>
                      <a:pt x="179051" y="303067"/>
                      <a:pt x="176769" y="312652"/>
                    </a:cubicBezTo>
                    <a:cubicBezTo>
                      <a:pt x="174487" y="321324"/>
                      <a:pt x="166728" y="323150"/>
                      <a:pt x="159425" y="323150"/>
                    </a:cubicBezTo>
                    <a:cubicBezTo>
                      <a:pt x="132496" y="323606"/>
                      <a:pt x="105567" y="323606"/>
                      <a:pt x="79094" y="323606"/>
                    </a:cubicBezTo>
                    <a:cubicBezTo>
                      <a:pt x="59011" y="323606"/>
                      <a:pt x="38928" y="323606"/>
                      <a:pt x="18846" y="323606"/>
                    </a:cubicBezTo>
                    <a:cubicBezTo>
                      <a:pt x="11087" y="323606"/>
                      <a:pt x="3784" y="321780"/>
                      <a:pt x="1502" y="313108"/>
                    </a:cubicBezTo>
                    <a:cubicBezTo>
                      <a:pt x="-781" y="303523"/>
                      <a:pt x="6066" y="299415"/>
                      <a:pt x="13369" y="298046"/>
                    </a:cubicBezTo>
                    <a:cubicBezTo>
                      <a:pt x="26149" y="295308"/>
                      <a:pt x="27974" y="287092"/>
                      <a:pt x="27974" y="275681"/>
                    </a:cubicBezTo>
                    <a:cubicBezTo>
                      <a:pt x="27518" y="199915"/>
                      <a:pt x="27518" y="124148"/>
                      <a:pt x="27518" y="48381"/>
                    </a:cubicBezTo>
                    <a:cubicBezTo>
                      <a:pt x="27518" y="36970"/>
                      <a:pt x="24779" y="29211"/>
                      <a:pt x="12456" y="26016"/>
                    </a:cubicBezTo>
                    <a:cubicBezTo>
                      <a:pt x="5153" y="24191"/>
                      <a:pt x="-2150" y="20539"/>
                      <a:pt x="589" y="10954"/>
                    </a:cubicBezTo>
                    <a:cubicBezTo>
                      <a:pt x="3327" y="1369"/>
                      <a:pt x="12456" y="456"/>
                      <a:pt x="20215" y="456"/>
                    </a:cubicBezTo>
                    <a:cubicBezTo>
                      <a:pt x="58555" y="0"/>
                      <a:pt x="96894" y="0"/>
                      <a:pt x="134778" y="0"/>
                    </a:cubicBezTo>
                    <a:cubicBezTo>
                      <a:pt x="143450" y="0"/>
                      <a:pt x="152122" y="0"/>
                      <a:pt x="160794" y="456"/>
                    </a:cubicBezTo>
                    <a:cubicBezTo>
                      <a:pt x="168553" y="913"/>
                      <a:pt x="175856" y="3651"/>
                      <a:pt x="176769" y="12780"/>
                    </a:cubicBezTo>
                    <a:cubicBezTo>
                      <a:pt x="177225" y="20539"/>
                      <a:pt x="171292" y="23734"/>
                      <a:pt x="163989" y="25560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C2A7F0DF-5450-420C-A63A-370687253630}"/>
                  </a:ext>
                </a:extLst>
              </p:cNvPr>
              <p:cNvSpPr/>
              <p:nvPr/>
            </p:nvSpPr>
            <p:spPr>
              <a:xfrm>
                <a:off x="5982245" y="5963443"/>
                <a:ext cx="150447" cy="324518"/>
              </a:xfrm>
              <a:custGeom>
                <a:avLst/>
                <a:gdLst>
                  <a:gd name="connsiteX0" fmla="*/ 13520 w 150447"/>
                  <a:gd name="connsiteY0" fmla="*/ 298502 h 324518"/>
                  <a:gd name="connsiteX1" fmla="*/ 28126 w 150447"/>
                  <a:gd name="connsiteY1" fmla="*/ 278420 h 324518"/>
                  <a:gd name="connsiteX2" fmla="*/ 27669 w 150447"/>
                  <a:gd name="connsiteY2" fmla="*/ 47012 h 324518"/>
                  <a:gd name="connsiteX3" fmla="*/ 13064 w 150447"/>
                  <a:gd name="connsiteY3" fmla="*/ 26473 h 324518"/>
                  <a:gd name="connsiteX4" fmla="*/ 284 w 150447"/>
                  <a:gd name="connsiteY4" fmla="*/ 11411 h 324518"/>
                  <a:gd name="connsiteX5" fmla="*/ 15346 w 150447"/>
                  <a:gd name="connsiteY5" fmla="*/ 913 h 324518"/>
                  <a:gd name="connsiteX6" fmla="*/ 142232 w 150447"/>
                  <a:gd name="connsiteY6" fmla="*/ 0 h 324518"/>
                  <a:gd name="connsiteX7" fmla="*/ 149991 w 150447"/>
                  <a:gd name="connsiteY7" fmla="*/ 10954 h 324518"/>
                  <a:gd name="connsiteX8" fmla="*/ 150448 w 150447"/>
                  <a:gd name="connsiteY8" fmla="*/ 312652 h 324518"/>
                  <a:gd name="connsiteX9" fmla="*/ 139037 w 150447"/>
                  <a:gd name="connsiteY9" fmla="*/ 324519 h 324518"/>
                  <a:gd name="connsiteX10" fmla="*/ 18541 w 150447"/>
                  <a:gd name="connsiteY10" fmla="*/ 324519 h 324518"/>
                  <a:gd name="connsiteX11" fmla="*/ 1653 w 150447"/>
                  <a:gd name="connsiteY11" fmla="*/ 313565 h 324518"/>
                  <a:gd name="connsiteX12" fmla="*/ 13520 w 150447"/>
                  <a:gd name="connsiteY12" fmla="*/ 298502 h 32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447" h="324518">
                    <a:moveTo>
                      <a:pt x="13520" y="298502"/>
                    </a:moveTo>
                    <a:cubicBezTo>
                      <a:pt x="25387" y="297133"/>
                      <a:pt x="28126" y="288918"/>
                      <a:pt x="28126" y="278420"/>
                    </a:cubicBezTo>
                    <a:cubicBezTo>
                      <a:pt x="27669" y="201284"/>
                      <a:pt x="27669" y="124148"/>
                      <a:pt x="27669" y="47012"/>
                    </a:cubicBezTo>
                    <a:cubicBezTo>
                      <a:pt x="27669" y="36058"/>
                      <a:pt x="24474" y="29211"/>
                      <a:pt x="13064" y="26473"/>
                    </a:cubicBezTo>
                    <a:cubicBezTo>
                      <a:pt x="5761" y="24647"/>
                      <a:pt x="-1542" y="21452"/>
                      <a:pt x="284" y="11411"/>
                    </a:cubicBezTo>
                    <a:cubicBezTo>
                      <a:pt x="1653" y="3195"/>
                      <a:pt x="8499" y="913"/>
                      <a:pt x="15346" y="913"/>
                    </a:cubicBezTo>
                    <a:cubicBezTo>
                      <a:pt x="57337" y="456"/>
                      <a:pt x="99785" y="456"/>
                      <a:pt x="142232" y="0"/>
                    </a:cubicBezTo>
                    <a:cubicBezTo>
                      <a:pt x="150448" y="0"/>
                      <a:pt x="149991" y="5021"/>
                      <a:pt x="149991" y="10954"/>
                    </a:cubicBezTo>
                    <a:cubicBezTo>
                      <a:pt x="149991" y="111368"/>
                      <a:pt x="150448" y="212238"/>
                      <a:pt x="150448" y="312652"/>
                    </a:cubicBezTo>
                    <a:cubicBezTo>
                      <a:pt x="150448" y="320867"/>
                      <a:pt x="148166" y="324519"/>
                      <a:pt x="139037" y="324519"/>
                    </a:cubicBezTo>
                    <a:cubicBezTo>
                      <a:pt x="98872" y="324062"/>
                      <a:pt x="58706" y="324519"/>
                      <a:pt x="18541" y="324519"/>
                    </a:cubicBezTo>
                    <a:cubicBezTo>
                      <a:pt x="11238" y="324519"/>
                      <a:pt x="3022" y="323150"/>
                      <a:pt x="1653" y="313565"/>
                    </a:cubicBezTo>
                    <a:cubicBezTo>
                      <a:pt x="-1085" y="304436"/>
                      <a:pt x="5761" y="300785"/>
                      <a:pt x="13520" y="298502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09B9879E-867C-4AC3-B929-F669BDE50A35}"/>
                  </a:ext>
                </a:extLst>
              </p:cNvPr>
              <p:cNvSpPr/>
              <p:nvPr/>
            </p:nvSpPr>
            <p:spPr>
              <a:xfrm>
                <a:off x="5418343" y="5965065"/>
                <a:ext cx="214043" cy="324633"/>
              </a:xfrm>
              <a:custGeom>
                <a:avLst/>
                <a:gdLst>
                  <a:gd name="connsiteX0" fmla="*/ 23321 w 214043"/>
                  <a:gd name="connsiteY0" fmla="*/ 37630 h 324633"/>
                  <a:gd name="connsiteX1" fmla="*/ 7802 w 214043"/>
                  <a:gd name="connsiteY1" fmla="*/ 25763 h 324633"/>
                  <a:gd name="connsiteX2" fmla="*/ 43 w 214043"/>
                  <a:gd name="connsiteY2" fmla="*/ 12983 h 324633"/>
                  <a:gd name="connsiteX3" fmla="*/ 10997 w 214043"/>
                  <a:gd name="connsiteY3" fmla="*/ 2485 h 324633"/>
                  <a:gd name="connsiteX4" fmla="*/ 24690 w 214043"/>
                  <a:gd name="connsiteY4" fmla="*/ 203 h 324633"/>
                  <a:gd name="connsiteX5" fmla="*/ 153402 w 214043"/>
                  <a:gd name="connsiteY5" fmla="*/ 203 h 324633"/>
                  <a:gd name="connsiteX6" fmla="*/ 175311 w 214043"/>
                  <a:gd name="connsiteY6" fmla="*/ 10244 h 324633"/>
                  <a:gd name="connsiteX7" fmla="*/ 162987 w 214043"/>
                  <a:gd name="connsiteY7" fmla="*/ 28501 h 324633"/>
                  <a:gd name="connsiteX8" fmla="*/ 159336 w 214043"/>
                  <a:gd name="connsiteY8" fmla="*/ 60451 h 324633"/>
                  <a:gd name="connsiteX9" fmla="*/ 204065 w 214043"/>
                  <a:gd name="connsiteY9" fmla="*/ 194184 h 324633"/>
                  <a:gd name="connsiteX10" fmla="*/ 205435 w 214043"/>
                  <a:gd name="connsiteY10" fmla="*/ 286838 h 324633"/>
                  <a:gd name="connsiteX11" fmla="*/ 154315 w 214043"/>
                  <a:gd name="connsiteY11" fmla="*/ 324265 h 324633"/>
                  <a:gd name="connsiteX12" fmla="*/ 136058 w 214043"/>
                  <a:gd name="connsiteY12" fmla="*/ 324265 h 324633"/>
                  <a:gd name="connsiteX13" fmla="*/ 115975 w 214043"/>
                  <a:gd name="connsiteY13" fmla="*/ 310572 h 324633"/>
                  <a:gd name="connsiteX14" fmla="*/ 24690 w 214043"/>
                  <a:gd name="connsiteY14" fmla="*/ 44020 h 324633"/>
                  <a:gd name="connsiteX15" fmla="*/ 23321 w 214043"/>
                  <a:gd name="connsiteY15" fmla="*/ 37630 h 324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4043" h="324633">
                    <a:moveTo>
                      <a:pt x="23321" y="37630"/>
                    </a:moveTo>
                    <a:cubicBezTo>
                      <a:pt x="20582" y="30327"/>
                      <a:pt x="13736" y="28958"/>
                      <a:pt x="7802" y="25763"/>
                    </a:cubicBezTo>
                    <a:cubicBezTo>
                      <a:pt x="2782" y="23024"/>
                      <a:pt x="-413" y="18916"/>
                      <a:pt x="43" y="12983"/>
                    </a:cubicBezTo>
                    <a:cubicBezTo>
                      <a:pt x="500" y="6593"/>
                      <a:pt x="5520" y="3854"/>
                      <a:pt x="10997" y="2485"/>
                    </a:cubicBezTo>
                    <a:cubicBezTo>
                      <a:pt x="15562" y="1116"/>
                      <a:pt x="20126" y="659"/>
                      <a:pt x="24690" y="203"/>
                    </a:cubicBezTo>
                    <a:cubicBezTo>
                      <a:pt x="67594" y="203"/>
                      <a:pt x="110498" y="-254"/>
                      <a:pt x="153402" y="203"/>
                    </a:cubicBezTo>
                    <a:cubicBezTo>
                      <a:pt x="162074" y="203"/>
                      <a:pt x="172572" y="-254"/>
                      <a:pt x="175311" y="10244"/>
                    </a:cubicBezTo>
                    <a:cubicBezTo>
                      <a:pt x="178049" y="19373"/>
                      <a:pt x="170746" y="23937"/>
                      <a:pt x="162987" y="28501"/>
                    </a:cubicBezTo>
                    <a:cubicBezTo>
                      <a:pt x="147469" y="37173"/>
                      <a:pt x="155684" y="49953"/>
                      <a:pt x="159336" y="60451"/>
                    </a:cubicBezTo>
                    <a:cubicBezTo>
                      <a:pt x="173485" y="105181"/>
                      <a:pt x="187634" y="149911"/>
                      <a:pt x="204065" y="194184"/>
                    </a:cubicBezTo>
                    <a:cubicBezTo>
                      <a:pt x="215933" y="225677"/>
                      <a:pt x="218215" y="254888"/>
                      <a:pt x="205435" y="286838"/>
                    </a:cubicBezTo>
                    <a:cubicBezTo>
                      <a:pt x="190829" y="323352"/>
                      <a:pt x="193111" y="324265"/>
                      <a:pt x="154315" y="324265"/>
                    </a:cubicBezTo>
                    <a:cubicBezTo>
                      <a:pt x="148382" y="324265"/>
                      <a:pt x="141992" y="323352"/>
                      <a:pt x="136058" y="324265"/>
                    </a:cubicBezTo>
                    <a:cubicBezTo>
                      <a:pt x="124647" y="326091"/>
                      <a:pt x="119627" y="321070"/>
                      <a:pt x="115975" y="310572"/>
                    </a:cubicBezTo>
                    <a:cubicBezTo>
                      <a:pt x="85851" y="221569"/>
                      <a:pt x="55271" y="133023"/>
                      <a:pt x="24690" y="44020"/>
                    </a:cubicBezTo>
                    <a:cubicBezTo>
                      <a:pt x="24234" y="41738"/>
                      <a:pt x="23777" y="39912"/>
                      <a:pt x="23321" y="37630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06B9DCE7-7406-41A8-B24E-B7B319C46872}"/>
                  </a:ext>
                </a:extLst>
              </p:cNvPr>
              <p:cNvSpPr/>
              <p:nvPr/>
            </p:nvSpPr>
            <p:spPr>
              <a:xfrm>
                <a:off x="6650701" y="5963138"/>
                <a:ext cx="172645" cy="322997"/>
              </a:xfrm>
              <a:custGeom>
                <a:avLst/>
                <a:gdLst>
                  <a:gd name="connsiteX0" fmla="*/ 13727 w 172645"/>
                  <a:gd name="connsiteY0" fmla="*/ 298807 h 322997"/>
                  <a:gd name="connsiteX1" fmla="*/ 34266 w 172645"/>
                  <a:gd name="connsiteY1" fmla="*/ 267313 h 322997"/>
                  <a:gd name="connsiteX2" fmla="*/ 33810 w 172645"/>
                  <a:gd name="connsiteY2" fmla="*/ 62378 h 322997"/>
                  <a:gd name="connsiteX3" fmla="*/ 10989 w 172645"/>
                  <a:gd name="connsiteY3" fmla="*/ 30428 h 322997"/>
                  <a:gd name="connsiteX4" fmla="*/ 35 w 172645"/>
                  <a:gd name="connsiteY4" fmla="*/ 20843 h 322997"/>
                  <a:gd name="connsiteX5" fmla="*/ 10076 w 172645"/>
                  <a:gd name="connsiteY5" fmla="*/ 7607 h 322997"/>
                  <a:gd name="connsiteX6" fmla="*/ 27877 w 172645"/>
                  <a:gd name="connsiteY6" fmla="*/ 4869 h 322997"/>
                  <a:gd name="connsiteX7" fmla="*/ 120074 w 172645"/>
                  <a:gd name="connsiteY7" fmla="*/ 304 h 322997"/>
                  <a:gd name="connsiteX8" fmla="*/ 139244 w 172645"/>
                  <a:gd name="connsiteY8" fmla="*/ 19474 h 322997"/>
                  <a:gd name="connsiteX9" fmla="*/ 139244 w 172645"/>
                  <a:gd name="connsiteY9" fmla="*/ 270508 h 322997"/>
                  <a:gd name="connsiteX10" fmla="*/ 159783 w 172645"/>
                  <a:gd name="connsiteY10" fmla="*/ 298350 h 322997"/>
                  <a:gd name="connsiteX11" fmla="*/ 172563 w 172645"/>
                  <a:gd name="connsiteY11" fmla="*/ 310674 h 322997"/>
                  <a:gd name="connsiteX12" fmla="*/ 156588 w 172645"/>
                  <a:gd name="connsiteY12" fmla="*/ 322541 h 322997"/>
                  <a:gd name="connsiteX13" fmla="*/ 17835 w 172645"/>
                  <a:gd name="connsiteY13" fmla="*/ 322997 h 322997"/>
                  <a:gd name="connsiteX14" fmla="*/ 1404 w 172645"/>
                  <a:gd name="connsiteY14" fmla="*/ 311587 h 322997"/>
                  <a:gd name="connsiteX15" fmla="*/ 13727 w 172645"/>
                  <a:gd name="connsiteY15" fmla="*/ 298807 h 322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2645" h="322997">
                    <a:moveTo>
                      <a:pt x="13727" y="298807"/>
                    </a:moveTo>
                    <a:cubicBezTo>
                      <a:pt x="33354" y="298807"/>
                      <a:pt x="34723" y="284658"/>
                      <a:pt x="34266" y="267313"/>
                    </a:cubicBezTo>
                    <a:cubicBezTo>
                      <a:pt x="33354" y="198850"/>
                      <a:pt x="33354" y="130842"/>
                      <a:pt x="33810" y="62378"/>
                    </a:cubicBezTo>
                    <a:cubicBezTo>
                      <a:pt x="33810" y="45947"/>
                      <a:pt x="33810" y="30885"/>
                      <a:pt x="10989" y="30428"/>
                    </a:cubicBezTo>
                    <a:cubicBezTo>
                      <a:pt x="5512" y="30428"/>
                      <a:pt x="491" y="27233"/>
                      <a:pt x="35" y="20843"/>
                    </a:cubicBezTo>
                    <a:cubicBezTo>
                      <a:pt x="-422" y="13997"/>
                      <a:pt x="3686" y="9433"/>
                      <a:pt x="10076" y="7607"/>
                    </a:cubicBezTo>
                    <a:cubicBezTo>
                      <a:pt x="16009" y="6238"/>
                      <a:pt x="21943" y="5325"/>
                      <a:pt x="27877" y="4869"/>
                    </a:cubicBezTo>
                    <a:cubicBezTo>
                      <a:pt x="58457" y="3499"/>
                      <a:pt x="89494" y="3043"/>
                      <a:pt x="120074" y="304"/>
                    </a:cubicBezTo>
                    <a:cubicBezTo>
                      <a:pt x="137419" y="-1521"/>
                      <a:pt x="139244" y="4869"/>
                      <a:pt x="139244" y="19474"/>
                    </a:cubicBezTo>
                    <a:cubicBezTo>
                      <a:pt x="138788" y="103000"/>
                      <a:pt x="139701" y="186982"/>
                      <a:pt x="139244" y="270508"/>
                    </a:cubicBezTo>
                    <a:cubicBezTo>
                      <a:pt x="139244" y="286483"/>
                      <a:pt x="142896" y="296525"/>
                      <a:pt x="159783" y="298350"/>
                    </a:cubicBezTo>
                    <a:cubicBezTo>
                      <a:pt x="166630" y="299263"/>
                      <a:pt x="173476" y="301545"/>
                      <a:pt x="172563" y="310674"/>
                    </a:cubicBezTo>
                    <a:cubicBezTo>
                      <a:pt x="171651" y="319802"/>
                      <a:pt x="164804" y="322541"/>
                      <a:pt x="156588" y="322541"/>
                    </a:cubicBezTo>
                    <a:cubicBezTo>
                      <a:pt x="110490" y="322997"/>
                      <a:pt x="64391" y="322997"/>
                      <a:pt x="17835" y="322997"/>
                    </a:cubicBezTo>
                    <a:cubicBezTo>
                      <a:pt x="10989" y="322997"/>
                      <a:pt x="2317" y="321628"/>
                      <a:pt x="1404" y="311587"/>
                    </a:cubicBezTo>
                    <a:cubicBezTo>
                      <a:pt x="947" y="305197"/>
                      <a:pt x="4599" y="300633"/>
                      <a:pt x="13727" y="298807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671FAA5F-D0BF-4B6D-8D53-52A73F01A7BC}"/>
                  </a:ext>
                </a:extLst>
              </p:cNvPr>
              <p:cNvSpPr/>
              <p:nvPr/>
            </p:nvSpPr>
            <p:spPr>
              <a:xfrm>
                <a:off x="4740459" y="5959441"/>
                <a:ext cx="162383" cy="336856"/>
              </a:xfrm>
              <a:custGeom>
                <a:avLst/>
                <a:gdLst>
                  <a:gd name="connsiteX0" fmla="*/ 87313 w 162383"/>
                  <a:gd name="connsiteY0" fmla="*/ 18607 h 336856"/>
                  <a:gd name="connsiteX1" fmla="*/ 146649 w 162383"/>
                  <a:gd name="connsiteY1" fmla="*/ 1263 h 336856"/>
                  <a:gd name="connsiteX2" fmla="*/ 160798 w 162383"/>
                  <a:gd name="connsiteY2" fmla="*/ 6284 h 336856"/>
                  <a:gd name="connsiteX3" fmla="*/ 154864 w 162383"/>
                  <a:gd name="connsiteY3" fmla="*/ 26823 h 336856"/>
                  <a:gd name="connsiteX4" fmla="*/ 129304 w 162383"/>
                  <a:gd name="connsiteY4" fmla="*/ 72009 h 336856"/>
                  <a:gd name="connsiteX5" fmla="*/ 129761 w 162383"/>
                  <a:gd name="connsiteY5" fmla="*/ 265077 h 336856"/>
                  <a:gd name="connsiteX6" fmla="*/ 154864 w 162383"/>
                  <a:gd name="connsiteY6" fmla="*/ 308894 h 336856"/>
                  <a:gd name="connsiteX7" fmla="*/ 161254 w 162383"/>
                  <a:gd name="connsiteY7" fmla="*/ 329433 h 336856"/>
                  <a:gd name="connsiteX8" fmla="*/ 145736 w 162383"/>
                  <a:gd name="connsiteY8" fmla="*/ 335367 h 336856"/>
                  <a:gd name="connsiteX9" fmla="*/ 1505 w 162383"/>
                  <a:gd name="connsiteY9" fmla="*/ 198896 h 336856"/>
                  <a:gd name="connsiteX10" fmla="*/ 87313 w 162383"/>
                  <a:gd name="connsiteY10" fmla="*/ 18607 h 33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2383" h="336856">
                    <a:moveTo>
                      <a:pt x="87313" y="18607"/>
                    </a:moveTo>
                    <a:cubicBezTo>
                      <a:pt x="106027" y="8566"/>
                      <a:pt x="125653" y="3089"/>
                      <a:pt x="146649" y="1263"/>
                    </a:cubicBezTo>
                    <a:cubicBezTo>
                      <a:pt x="152126" y="807"/>
                      <a:pt x="159885" y="-3301"/>
                      <a:pt x="160798" y="6284"/>
                    </a:cubicBezTo>
                    <a:cubicBezTo>
                      <a:pt x="161254" y="13130"/>
                      <a:pt x="165818" y="23172"/>
                      <a:pt x="154864" y="26823"/>
                    </a:cubicBezTo>
                    <a:cubicBezTo>
                      <a:pt x="132956" y="34582"/>
                      <a:pt x="129304" y="51926"/>
                      <a:pt x="129304" y="72009"/>
                    </a:cubicBezTo>
                    <a:cubicBezTo>
                      <a:pt x="129761" y="136365"/>
                      <a:pt x="129761" y="200721"/>
                      <a:pt x="129761" y="265077"/>
                    </a:cubicBezTo>
                    <a:cubicBezTo>
                      <a:pt x="129761" y="284704"/>
                      <a:pt x="134781" y="301135"/>
                      <a:pt x="154864" y="308894"/>
                    </a:cubicBezTo>
                    <a:cubicBezTo>
                      <a:pt x="165818" y="313002"/>
                      <a:pt x="161711" y="322131"/>
                      <a:pt x="161254" y="329433"/>
                    </a:cubicBezTo>
                    <a:cubicBezTo>
                      <a:pt x="160798" y="340844"/>
                      <a:pt x="151213" y="335823"/>
                      <a:pt x="145736" y="335367"/>
                    </a:cubicBezTo>
                    <a:cubicBezTo>
                      <a:pt x="65861" y="330346"/>
                      <a:pt x="11547" y="278770"/>
                      <a:pt x="1505" y="198896"/>
                    </a:cubicBezTo>
                    <a:cubicBezTo>
                      <a:pt x="-7623" y="119934"/>
                      <a:pt x="25239" y="51014"/>
                      <a:pt x="87313" y="18607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F8D2065D-28DF-4083-AC7C-8B07D87E3E2B}"/>
                  </a:ext>
                </a:extLst>
              </p:cNvPr>
              <p:cNvSpPr/>
              <p:nvPr/>
            </p:nvSpPr>
            <p:spPr>
              <a:xfrm>
                <a:off x="5243206" y="5958461"/>
                <a:ext cx="156450" cy="337596"/>
              </a:xfrm>
              <a:custGeom>
                <a:avLst/>
                <a:gdLst>
                  <a:gd name="connsiteX0" fmla="*/ 69747 w 156450"/>
                  <a:gd name="connsiteY0" fmla="*/ 319459 h 337596"/>
                  <a:gd name="connsiteX1" fmla="*/ 17714 w 156450"/>
                  <a:gd name="connsiteY1" fmla="*/ 335433 h 337596"/>
                  <a:gd name="connsiteX2" fmla="*/ 2196 w 156450"/>
                  <a:gd name="connsiteY2" fmla="*/ 333151 h 337596"/>
                  <a:gd name="connsiteX3" fmla="*/ 7673 w 156450"/>
                  <a:gd name="connsiteY3" fmla="*/ 309874 h 337596"/>
                  <a:gd name="connsiteX4" fmla="*/ 26843 w 156450"/>
                  <a:gd name="connsiteY4" fmla="*/ 271534 h 337596"/>
                  <a:gd name="connsiteX5" fmla="*/ 26386 w 156450"/>
                  <a:gd name="connsiteY5" fmla="*/ 64773 h 337596"/>
                  <a:gd name="connsiteX6" fmla="*/ 7673 w 156450"/>
                  <a:gd name="connsiteY6" fmla="*/ 28259 h 337596"/>
                  <a:gd name="connsiteX7" fmla="*/ 1283 w 156450"/>
                  <a:gd name="connsiteY7" fmla="*/ 5438 h 337596"/>
                  <a:gd name="connsiteX8" fmla="*/ 14063 w 156450"/>
                  <a:gd name="connsiteY8" fmla="*/ 1786 h 337596"/>
                  <a:gd name="connsiteX9" fmla="*/ 152360 w 156450"/>
                  <a:gd name="connsiteY9" fmla="*/ 129585 h 337596"/>
                  <a:gd name="connsiteX10" fmla="*/ 69747 w 156450"/>
                  <a:gd name="connsiteY10" fmla="*/ 319459 h 337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6450" h="337596">
                    <a:moveTo>
                      <a:pt x="69747" y="319459"/>
                    </a:moveTo>
                    <a:cubicBezTo>
                      <a:pt x="56054" y="327218"/>
                      <a:pt x="37340" y="332695"/>
                      <a:pt x="17714" y="335433"/>
                    </a:cubicBezTo>
                    <a:cubicBezTo>
                      <a:pt x="12693" y="336346"/>
                      <a:pt x="4021" y="340911"/>
                      <a:pt x="2196" y="333151"/>
                    </a:cubicBezTo>
                    <a:cubicBezTo>
                      <a:pt x="826" y="325849"/>
                      <a:pt x="-3282" y="314894"/>
                      <a:pt x="7673" y="309874"/>
                    </a:cubicBezTo>
                    <a:cubicBezTo>
                      <a:pt x="25017" y="302114"/>
                      <a:pt x="26843" y="287965"/>
                      <a:pt x="26843" y="271534"/>
                    </a:cubicBezTo>
                    <a:cubicBezTo>
                      <a:pt x="26386" y="202614"/>
                      <a:pt x="26386" y="133693"/>
                      <a:pt x="26386" y="64773"/>
                    </a:cubicBezTo>
                    <a:cubicBezTo>
                      <a:pt x="26386" y="48798"/>
                      <a:pt x="24104" y="35105"/>
                      <a:pt x="7673" y="28259"/>
                    </a:cubicBezTo>
                    <a:cubicBezTo>
                      <a:pt x="-3738" y="23238"/>
                      <a:pt x="826" y="13197"/>
                      <a:pt x="1283" y="5438"/>
                    </a:cubicBezTo>
                    <a:cubicBezTo>
                      <a:pt x="1739" y="-3691"/>
                      <a:pt x="9498" y="1330"/>
                      <a:pt x="14063" y="1786"/>
                    </a:cubicBezTo>
                    <a:cubicBezTo>
                      <a:pt x="85265" y="8633"/>
                      <a:pt x="138667" y="58383"/>
                      <a:pt x="152360" y="129585"/>
                    </a:cubicBezTo>
                    <a:cubicBezTo>
                      <a:pt x="168335" y="211286"/>
                      <a:pt x="136841" y="285227"/>
                      <a:pt x="69747" y="319459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E8C46EC1-298D-4A23-908E-938E527F840A}"/>
                  </a:ext>
                </a:extLst>
              </p:cNvPr>
              <p:cNvSpPr/>
              <p:nvPr/>
            </p:nvSpPr>
            <p:spPr>
              <a:xfrm>
                <a:off x="5067334" y="5958735"/>
                <a:ext cx="156902" cy="336907"/>
              </a:xfrm>
              <a:custGeom>
                <a:avLst/>
                <a:gdLst>
                  <a:gd name="connsiteX0" fmla="*/ 82218 w 156902"/>
                  <a:gd name="connsiteY0" fmla="*/ 19770 h 336907"/>
                  <a:gd name="connsiteX1" fmla="*/ 139727 w 156902"/>
                  <a:gd name="connsiteY1" fmla="*/ 1969 h 336907"/>
                  <a:gd name="connsiteX2" fmla="*/ 154333 w 156902"/>
                  <a:gd name="connsiteY2" fmla="*/ 5621 h 336907"/>
                  <a:gd name="connsiteX3" fmla="*/ 149312 w 156902"/>
                  <a:gd name="connsiteY3" fmla="*/ 27073 h 336907"/>
                  <a:gd name="connsiteX4" fmla="*/ 129230 w 156902"/>
                  <a:gd name="connsiteY4" fmla="*/ 66782 h 336907"/>
                  <a:gd name="connsiteX5" fmla="*/ 129686 w 156902"/>
                  <a:gd name="connsiteY5" fmla="*/ 269891 h 336907"/>
                  <a:gd name="connsiteX6" fmla="*/ 149769 w 156902"/>
                  <a:gd name="connsiteY6" fmla="*/ 309600 h 336907"/>
                  <a:gd name="connsiteX7" fmla="*/ 154790 w 156902"/>
                  <a:gd name="connsiteY7" fmla="*/ 332422 h 336907"/>
                  <a:gd name="connsiteX8" fmla="*/ 141097 w 156902"/>
                  <a:gd name="connsiteY8" fmla="*/ 335160 h 336907"/>
                  <a:gd name="connsiteX9" fmla="*/ 5538 w 156902"/>
                  <a:gd name="connsiteY9" fmla="*/ 213751 h 336907"/>
                  <a:gd name="connsiteX10" fmla="*/ 54376 w 156902"/>
                  <a:gd name="connsiteY10" fmla="*/ 38483 h 336907"/>
                  <a:gd name="connsiteX11" fmla="*/ 63961 w 156902"/>
                  <a:gd name="connsiteY11" fmla="*/ 31181 h 336907"/>
                  <a:gd name="connsiteX12" fmla="*/ 82218 w 156902"/>
                  <a:gd name="connsiteY12" fmla="*/ 19770 h 33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6902" h="336907">
                    <a:moveTo>
                      <a:pt x="82218" y="19770"/>
                    </a:moveTo>
                    <a:cubicBezTo>
                      <a:pt x="100018" y="10185"/>
                      <a:pt x="119645" y="4251"/>
                      <a:pt x="139727" y="1969"/>
                    </a:cubicBezTo>
                    <a:cubicBezTo>
                      <a:pt x="144292" y="1513"/>
                      <a:pt x="153420" y="-3964"/>
                      <a:pt x="154333" y="5621"/>
                    </a:cubicBezTo>
                    <a:cubicBezTo>
                      <a:pt x="154790" y="12923"/>
                      <a:pt x="159354" y="22965"/>
                      <a:pt x="149312" y="27073"/>
                    </a:cubicBezTo>
                    <a:cubicBezTo>
                      <a:pt x="130599" y="34832"/>
                      <a:pt x="129230" y="49894"/>
                      <a:pt x="129230" y="66782"/>
                    </a:cubicBezTo>
                    <a:cubicBezTo>
                      <a:pt x="129686" y="134333"/>
                      <a:pt x="129686" y="201884"/>
                      <a:pt x="129686" y="269891"/>
                    </a:cubicBezTo>
                    <a:cubicBezTo>
                      <a:pt x="129686" y="286779"/>
                      <a:pt x="131055" y="301841"/>
                      <a:pt x="149769" y="309600"/>
                    </a:cubicBezTo>
                    <a:cubicBezTo>
                      <a:pt x="161179" y="314165"/>
                      <a:pt x="155702" y="325119"/>
                      <a:pt x="154790" y="332422"/>
                    </a:cubicBezTo>
                    <a:cubicBezTo>
                      <a:pt x="153877" y="340181"/>
                      <a:pt x="145661" y="335617"/>
                      <a:pt x="141097" y="335160"/>
                    </a:cubicBezTo>
                    <a:cubicBezTo>
                      <a:pt x="71720" y="327401"/>
                      <a:pt x="19688" y="282215"/>
                      <a:pt x="5538" y="213751"/>
                    </a:cubicBezTo>
                    <a:cubicBezTo>
                      <a:pt x="-8154" y="147569"/>
                      <a:pt x="1887" y="86864"/>
                      <a:pt x="54376" y="38483"/>
                    </a:cubicBezTo>
                    <a:cubicBezTo>
                      <a:pt x="57114" y="35745"/>
                      <a:pt x="60309" y="33006"/>
                      <a:pt x="63961" y="31181"/>
                    </a:cubicBezTo>
                    <a:cubicBezTo>
                      <a:pt x="69894" y="27529"/>
                      <a:pt x="76284" y="23878"/>
                      <a:pt x="82218" y="19770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070FE2D6-74A5-4F47-AE28-828C72376808}"/>
                  </a:ext>
                </a:extLst>
              </p:cNvPr>
              <p:cNvSpPr/>
              <p:nvPr/>
            </p:nvSpPr>
            <p:spPr>
              <a:xfrm>
                <a:off x="6153775" y="5963752"/>
                <a:ext cx="163469" cy="324399"/>
              </a:xfrm>
              <a:custGeom>
                <a:avLst/>
                <a:gdLst>
                  <a:gd name="connsiteX0" fmla="*/ 142318 w 163469"/>
                  <a:gd name="connsiteY0" fmla="*/ 81391 h 324399"/>
                  <a:gd name="connsiteX1" fmla="*/ 103522 w 163469"/>
                  <a:gd name="connsiteY1" fmla="*/ 290434 h 324399"/>
                  <a:gd name="connsiteX2" fmla="*/ 16345 w 163469"/>
                  <a:gd name="connsiteY2" fmla="*/ 323296 h 324399"/>
                  <a:gd name="connsiteX3" fmla="*/ 1739 w 163469"/>
                  <a:gd name="connsiteY3" fmla="*/ 318276 h 324399"/>
                  <a:gd name="connsiteX4" fmla="*/ 8129 w 163469"/>
                  <a:gd name="connsiteY4" fmla="*/ 297737 h 324399"/>
                  <a:gd name="connsiteX5" fmla="*/ 33233 w 163469"/>
                  <a:gd name="connsiteY5" fmla="*/ 254833 h 324399"/>
                  <a:gd name="connsiteX6" fmla="*/ 32776 w 163469"/>
                  <a:gd name="connsiteY6" fmla="*/ 69980 h 324399"/>
                  <a:gd name="connsiteX7" fmla="*/ 7673 w 163469"/>
                  <a:gd name="connsiteY7" fmla="*/ 27076 h 324399"/>
                  <a:gd name="connsiteX8" fmla="*/ 1283 w 163469"/>
                  <a:gd name="connsiteY8" fmla="*/ 6537 h 324399"/>
                  <a:gd name="connsiteX9" fmla="*/ 15432 w 163469"/>
                  <a:gd name="connsiteY9" fmla="*/ 1060 h 324399"/>
                  <a:gd name="connsiteX10" fmla="*/ 142318 w 163469"/>
                  <a:gd name="connsiteY10" fmla="*/ 81391 h 324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3469" h="324399">
                    <a:moveTo>
                      <a:pt x="142318" y="81391"/>
                    </a:moveTo>
                    <a:cubicBezTo>
                      <a:pt x="181114" y="158527"/>
                      <a:pt x="165596" y="242053"/>
                      <a:pt x="103522" y="290434"/>
                    </a:cubicBezTo>
                    <a:cubicBezTo>
                      <a:pt x="77962" y="310517"/>
                      <a:pt x="48295" y="320101"/>
                      <a:pt x="16345" y="323296"/>
                    </a:cubicBezTo>
                    <a:cubicBezTo>
                      <a:pt x="11324" y="323753"/>
                      <a:pt x="2652" y="327404"/>
                      <a:pt x="1739" y="318276"/>
                    </a:cubicBezTo>
                    <a:cubicBezTo>
                      <a:pt x="826" y="310973"/>
                      <a:pt x="-2825" y="300932"/>
                      <a:pt x="8129" y="297737"/>
                    </a:cubicBezTo>
                    <a:cubicBezTo>
                      <a:pt x="29581" y="290890"/>
                      <a:pt x="33233" y="274003"/>
                      <a:pt x="33233" y="254833"/>
                    </a:cubicBezTo>
                    <a:cubicBezTo>
                      <a:pt x="33233" y="193215"/>
                      <a:pt x="32776" y="131598"/>
                      <a:pt x="32776" y="69980"/>
                    </a:cubicBezTo>
                    <a:cubicBezTo>
                      <a:pt x="32776" y="50810"/>
                      <a:pt x="29125" y="33922"/>
                      <a:pt x="7673" y="27076"/>
                    </a:cubicBezTo>
                    <a:cubicBezTo>
                      <a:pt x="-3738" y="23425"/>
                      <a:pt x="826" y="13840"/>
                      <a:pt x="1283" y="6537"/>
                    </a:cubicBezTo>
                    <a:cubicBezTo>
                      <a:pt x="1739" y="-3048"/>
                      <a:pt x="10411" y="603"/>
                      <a:pt x="15432" y="1060"/>
                    </a:cubicBezTo>
                    <a:cubicBezTo>
                      <a:pt x="71572" y="4711"/>
                      <a:pt x="115846" y="28902"/>
                      <a:pt x="142318" y="81391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DDAFE6D3-7B57-41EC-AA4A-7326F216A7FF}"/>
                  </a:ext>
                </a:extLst>
              </p:cNvPr>
              <p:cNvSpPr/>
              <p:nvPr/>
            </p:nvSpPr>
            <p:spPr>
              <a:xfrm>
                <a:off x="7051761" y="5956179"/>
                <a:ext cx="140291" cy="337266"/>
              </a:xfrm>
              <a:custGeom>
                <a:avLst/>
                <a:gdLst>
                  <a:gd name="connsiteX0" fmla="*/ 119300 w 140291"/>
                  <a:gd name="connsiteY0" fmla="*/ 79835 h 337266"/>
                  <a:gd name="connsiteX1" fmla="*/ 69549 w 140291"/>
                  <a:gd name="connsiteY1" fmla="*/ 314894 h 337266"/>
                  <a:gd name="connsiteX2" fmla="*/ 15691 w 140291"/>
                  <a:gd name="connsiteY2" fmla="*/ 335433 h 337266"/>
                  <a:gd name="connsiteX3" fmla="*/ 1998 w 140291"/>
                  <a:gd name="connsiteY3" fmla="*/ 330869 h 337266"/>
                  <a:gd name="connsiteX4" fmla="*/ 7475 w 140291"/>
                  <a:gd name="connsiteY4" fmla="*/ 309874 h 337266"/>
                  <a:gd name="connsiteX5" fmla="*/ 29384 w 140291"/>
                  <a:gd name="connsiteY5" fmla="*/ 269252 h 337266"/>
                  <a:gd name="connsiteX6" fmla="*/ 28927 w 140291"/>
                  <a:gd name="connsiteY6" fmla="*/ 66599 h 337266"/>
                  <a:gd name="connsiteX7" fmla="*/ 7932 w 140291"/>
                  <a:gd name="connsiteY7" fmla="*/ 27346 h 337266"/>
                  <a:gd name="connsiteX8" fmla="*/ 1998 w 140291"/>
                  <a:gd name="connsiteY8" fmla="*/ 5438 h 337266"/>
                  <a:gd name="connsiteX9" fmla="*/ 17060 w 140291"/>
                  <a:gd name="connsiteY9" fmla="*/ 1786 h 337266"/>
                  <a:gd name="connsiteX10" fmla="*/ 119300 w 140291"/>
                  <a:gd name="connsiteY10" fmla="*/ 79835 h 33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0291" h="337266">
                    <a:moveTo>
                      <a:pt x="119300" y="79835"/>
                    </a:moveTo>
                    <a:cubicBezTo>
                      <a:pt x="160835" y="161535"/>
                      <a:pt x="138926" y="265144"/>
                      <a:pt x="69549" y="314894"/>
                    </a:cubicBezTo>
                    <a:cubicBezTo>
                      <a:pt x="53574" y="326305"/>
                      <a:pt x="34861" y="332695"/>
                      <a:pt x="15691" y="335433"/>
                    </a:cubicBezTo>
                    <a:cubicBezTo>
                      <a:pt x="11127" y="335890"/>
                      <a:pt x="1998" y="341367"/>
                      <a:pt x="1998" y="330869"/>
                    </a:cubicBezTo>
                    <a:cubicBezTo>
                      <a:pt x="1998" y="323566"/>
                      <a:pt x="-3479" y="313525"/>
                      <a:pt x="7475" y="309874"/>
                    </a:cubicBezTo>
                    <a:cubicBezTo>
                      <a:pt x="27558" y="302571"/>
                      <a:pt x="29384" y="286596"/>
                      <a:pt x="29384" y="269252"/>
                    </a:cubicBezTo>
                    <a:cubicBezTo>
                      <a:pt x="29384" y="201701"/>
                      <a:pt x="29384" y="134150"/>
                      <a:pt x="28927" y="66599"/>
                    </a:cubicBezTo>
                    <a:cubicBezTo>
                      <a:pt x="28927" y="49711"/>
                      <a:pt x="26645" y="34192"/>
                      <a:pt x="7932" y="27346"/>
                    </a:cubicBezTo>
                    <a:cubicBezTo>
                      <a:pt x="-4392" y="22782"/>
                      <a:pt x="1086" y="12284"/>
                      <a:pt x="1998" y="5438"/>
                    </a:cubicBezTo>
                    <a:cubicBezTo>
                      <a:pt x="2911" y="-3691"/>
                      <a:pt x="12040" y="1330"/>
                      <a:pt x="17060" y="1786"/>
                    </a:cubicBezTo>
                    <a:cubicBezTo>
                      <a:pt x="64529" y="9545"/>
                      <a:pt x="97391" y="37387"/>
                      <a:pt x="119300" y="79835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0DF8F512-3C7E-4FBA-8421-AC9AC35A171D}"/>
                  </a:ext>
                </a:extLst>
              </p:cNvPr>
              <p:cNvSpPr/>
              <p:nvPr/>
            </p:nvSpPr>
            <p:spPr>
              <a:xfrm>
                <a:off x="6900586" y="5955396"/>
                <a:ext cx="152005" cy="194218"/>
              </a:xfrm>
              <a:custGeom>
                <a:avLst/>
                <a:gdLst>
                  <a:gd name="connsiteX0" fmla="*/ 149979 w 152005"/>
                  <a:gd name="connsiteY0" fmla="*/ 157754 h 194218"/>
                  <a:gd name="connsiteX1" fmla="*/ 130809 w 152005"/>
                  <a:gd name="connsiteY1" fmla="*/ 188791 h 194218"/>
                  <a:gd name="connsiteX2" fmla="*/ 10769 w 152005"/>
                  <a:gd name="connsiteY2" fmla="*/ 149995 h 194218"/>
                  <a:gd name="connsiteX3" fmla="*/ 77407 w 152005"/>
                  <a:gd name="connsiteY3" fmla="*/ 8047 h 194218"/>
                  <a:gd name="connsiteX4" fmla="*/ 114834 w 152005"/>
                  <a:gd name="connsiteY4" fmla="*/ 1200 h 194218"/>
                  <a:gd name="connsiteX5" fmla="*/ 129896 w 152005"/>
                  <a:gd name="connsiteY5" fmla="*/ 5308 h 194218"/>
                  <a:gd name="connsiteX6" fmla="*/ 123506 w 152005"/>
                  <a:gd name="connsiteY6" fmla="*/ 28130 h 194218"/>
                  <a:gd name="connsiteX7" fmla="*/ 111639 w 152005"/>
                  <a:gd name="connsiteY7" fmla="*/ 51407 h 194218"/>
                  <a:gd name="connsiteX8" fmla="*/ 111639 w 152005"/>
                  <a:gd name="connsiteY8" fmla="*/ 125805 h 194218"/>
                  <a:gd name="connsiteX9" fmla="*/ 149979 w 152005"/>
                  <a:gd name="connsiteY9" fmla="*/ 157754 h 194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005" h="194218">
                    <a:moveTo>
                      <a:pt x="149979" y="157754"/>
                    </a:moveTo>
                    <a:cubicBezTo>
                      <a:pt x="155913" y="175555"/>
                      <a:pt x="148610" y="183771"/>
                      <a:pt x="130809" y="188791"/>
                    </a:cubicBezTo>
                    <a:cubicBezTo>
                      <a:pt x="81972" y="203397"/>
                      <a:pt x="31765" y="187879"/>
                      <a:pt x="10769" y="149995"/>
                    </a:cubicBezTo>
                    <a:cubicBezTo>
                      <a:pt x="-18442" y="97963"/>
                      <a:pt x="14421" y="27673"/>
                      <a:pt x="77407" y="8047"/>
                    </a:cubicBezTo>
                    <a:cubicBezTo>
                      <a:pt x="89274" y="4395"/>
                      <a:pt x="102054" y="2570"/>
                      <a:pt x="114834" y="1200"/>
                    </a:cubicBezTo>
                    <a:cubicBezTo>
                      <a:pt x="119855" y="744"/>
                      <a:pt x="128983" y="-2907"/>
                      <a:pt x="129896" y="5308"/>
                    </a:cubicBezTo>
                    <a:cubicBezTo>
                      <a:pt x="130809" y="12611"/>
                      <a:pt x="135373" y="23565"/>
                      <a:pt x="123506" y="28130"/>
                    </a:cubicBezTo>
                    <a:cubicBezTo>
                      <a:pt x="112552" y="32237"/>
                      <a:pt x="111639" y="41366"/>
                      <a:pt x="111639" y="51407"/>
                    </a:cubicBezTo>
                    <a:cubicBezTo>
                      <a:pt x="112096" y="76054"/>
                      <a:pt x="111639" y="100701"/>
                      <a:pt x="111639" y="125805"/>
                    </a:cubicBezTo>
                    <a:cubicBezTo>
                      <a:pt x="111639" y="159580"/>
                      <a:pt x="117573" y="164601"/>
                      <a:pt x="149979" y="157754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04D5D23B-BD06-467E-9089-2FEB07FFBE1D}"/>
                  </a:ext>
                </a:extLst>
              </p:cNvPr>
              <p:cNvSpPr/>
              <p:nvPr/>
            </p:nvSpPr>
            <p:spPr>
              <a:xfrm>
                <a:off x="6367638" y="6093067"/>
                <a:ext cx="176306" cy="68653"/>
              </a:xfrm>
              <a:custGeom>
                <a:avLst/>
                <a:gdLst>
                  <a:gd name="connsiteX0" fmla="*/ 3309 w 176306"/>
                  <a:gd name="connsiteY0" fmla="*/ 913 h 68653"/>
                  <a:gd name="connsiteX1" fmla="*/ 13807 w 176306"/>
                  <a:gd name="connsiteY1" fmla="*/ 456 h 68653"/>
                  <a:gd name="connsiteX2" fmla="*/ 160320 w 176306"/>
                  <a:gd name="connsiteY2" fmla="*/ 0 h 68653"/>
                  <a:gd name="connsiteX3" fmla="*/ 174925 w 176306"/>
                  <a:gd name="connsiteY3" fmla="*/ 14149 h 68653"/>
                  <a:gd name="connsiteX4" fmla="*/ 172187 w 176306"/>
                  <a:gd name="connsiteY4" fmla="*/ 62987 h 68653"/>
                  <a:gd name="connsiteX5" fmla="*/ 124262 w 176306"/>
                  <a:gd name="connsiteY5" fmla="*/ 66182 h 68653"/>
                  <a:gd name="connsiteX6" fmla="*/ 13807 w 176306"/>
                  <a:gd name="connsiteY6" fmla="*/ 66638 h 68653"/>
                  <a:gd name="connsiteX7" fmla="*/ 114 w 176306"/>
                  <a:gd name="connsiteY7" fmla="*/ 53402 h 68653"/>
                  <a:gd name="connsiteX8" fmla="*/ 114 w 176306"/>
                  <a:gd name="connsiteY8" fmla="*/ 11411 h 68653"/>
                  <a:gd name="connsiteX9" fmla="*/ 3309 w 176306"/>
                  <a:gd name="connsiteY9" fmla="*/ 913 h 6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306" h="68653">
                    <a:moveTo>
                      <a:pt x="3309" y="913"/>
                    </a:moveTo>
                    <a:cubicBezTo>
                      <a:pt x="7417" y="913"/>
                      <a:pt x="10612" y="456"/>
                      <a:pt x="13807" y="456"/>
                    </a:cubicBezTo>
                    <a:cubicBezTo>
                      <a:pt x="62644" y="456"/>
                      <a:pt x="111482" y="913"/>
                      <a:pt x="160320" y="0"/>
                    </a:cubicBezTo>
                    <a:cubicBezTo>
                      <a:pt x="171274" y="0"/>
                      <a:pt x="175838" y="2282"/>
                      <a:pt x="174925" y="14149"/>
                    </a:cubicBezTo>
                    <a:cubicBezTo>
                      <a:pt x="173556" y="30581"/>
                      <a:pt x="180402" y="52489"/>
                      <a:pt x="172187" y="62987"/>
                    </a:cubicBezTo>
                    <a:cubicBezTo>
                      <a:pt x="163515" y="73485"/>
                      <a:pt x="141150" y="66182"/>
                      <a:pt x="124262" y="66182"/>
                    </a:cubicBezTo>
                    <a:cubicBezTo>
                      <a:pt x="87291" y="66638"/>
                      <a:pt x="50777" y="66182"/>
                      <a:pt x="13807" y="66638"/>
                    </a:cubicBezTo>
                    <a:cubicBezTo>
                      <a:pt x="3766" y="66638"/>
                      <a:pt x="-799" y="64813"/>
                      <a:pt x="114" y="53402"/>
                    </a:cubicBezTo>
                    <a:cubicBezTo>
                      <a:pt x="1027" y="39253"/>
                      <a:pt x="114" y="25103"/>
                      <a:pt x="114" y="11411"/>
                    </a:cubicBezTo>
                    <a:cubicBezTo>
                      <a:pt x="571" y="8216"/>
                      <a:pt x="-342" y="3651"/>
                      <a:pt x="3309" y="913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308AC0C1-B0B0-427F-B20F-D6AE039131DD}"/>
                  </a:ext>
                </a:extLst>
              </p:cNvPr>
              <p:cNvSpPr/>
              <p:nvPr/>
            </p:nvSpPr>
            <p:spPr>
              <a:xfrm>
                <a:off x="6925618" y="6176052"/>
                <a:ext cx="106177" cy="117422"/>
              </a:xfrm>
              <a:custGeom>
                <a:avLst/>
                <a:gdLst>
                  <a:gd name="connsiteX0" fmla="*/ 30466 w 106177"/>
                  <a:gd name="connsiteY0" fmla="*/ 5105 h 117422"/>
                  <a:gd name="connsiteX1" fmla="*/ 82499 w 106177"/>
                  <a:gd name="connsiteY1" fmla="*/ 8300 h 117422"/>
                  <a:gd name="connsiteX2" fmla="*/ 92540 w 106177"/>
                  <a:gd name="connsiteY2" fmla="*/ 62615 h 117422"/>
                  <a:gd name="connsiteX3" fmla="*/ 98930 w 106177"/>
                  <a:gd name="connsiteY3" fmla="*/ 90913 h 117422"/>
                  <a:gd name="connsiteX4" fmla="*/ 104864 w 106177"/>
                  <a:gd name="connsiteY4" fmla="*/ 111453 h 117422"/>
                  <a:gd name="connsiteX5" fmla="*/ 92997 w 106177"/>
                  <a:gd name="connsiteY5" fmla="*/ 116473 h 117422"/>
                  <a:gd name="connsiteX6" fmla="*/ 10384 w 106177"/>
                  <a:gd name="connsiteY6" fmla="*/ 76308 h 117422"/>
                  <a:gd name="connsiteX7" fmla="*/ 30466 w 106177"/>
                  <a:gd name="connsiteY7" fmla="*/ 5105 h 117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177" h="117422">
                    <a:moveTo>
                      <a:pt x="30466" y="5105"/>
                    </a:moveTo>
                    <a:cubicBezTo>
                      <a:pt x="45528" y="-1741"/>
                      <a:pt x="64242" y="-2654"/>
                      <a:pt x="82499" y="8300"/>
                    </a:cubicBezTo>
                    <a:cubicBezTo>
                      <a:pt x="104407" y="21537"/>
                      <a:pt x="108972" y="42989"/>
                      <a:pt x="92540" y="62615"/>
                    </a:cubicBezTo>
                    <a:cubicBezTo>
                      <a:pt x="81130" y="76308"/>
                      <a:pt x="78391" y="84980"/>
                      <a:pt x="98930" y="90913"/>
                    </a:cubicBezTo>
                    <a:cubicBezTo>
                      <a:pt x="110797" y="94108"/>
                      <a:pt x="104407" y="104606"/>
                      <a:pt x="104864" y="111453"/>
                    </a:cubicBezTo>
                    <a:cubicBezTo>
                      <a:pt x="105320" y="120125"/>
                      <a:pt x="97104" y="116930"/>
                      <a:pt x="92997" y="116473"/>
                    </a:cubicBezTo>
                    <a:cubicBezTo>
                      <a:pt x="61047" y="112365"/>
                      <a:pt x="30923" y="103237"/>
                      <a:pt x="10384" y="76308"/>
                    </a:cubicBezTo>
                    <a:cubicBezTo>
                      <a:pt x="-8786" y="51661"/>
                      <a:pt x="-1027" y="20624"/>
                      <a:pt x="30466" y="5105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1086B673-C61C-4016-A2E9-1FB6EC61E996}"/>
                  </a:ext>
                </a:extLst>
              </p:cNvPr>
              <p:cNvSpPr/>
              <p:nvPr/>
            </p:nvSpPr>
            <p:spPr>
              <a:xfrm>
                <a:off x="5632180" y="5964623"/>
                <a:ext cx="112121" cy="201472"/>
              </a:xfrm>
              <a:custGeom>
                <a:avLst/>
                <a:gdLst>
                  <a:gd name="connsiteX0" fmla="*/ 13963 w 112121"/>
                  <a:gd name="connsiteY0" fmla="*/ 201473 h 201472"/>
                  <a:gd name="connsiteX1" fmla="*/ 9856 w 112121"/>
                  <a:gd name="connsiteY1" fmla="*/ 133922 h 201472"/>
                  <a:gd name="connsiteX2" fmla="*/ 30851 w 112121"/>
                  <a:gd name="connsiteY2" fmla="*/ 66827 h 201472"/>
                  <a:gd name="connsiteX3" fmla="*/ 13051 w 112121"/>
                  <a:gd name="connsiteY3" fmla="*/ 27118 h 201472"/>
                  <a:gd name="connsiteX4" fmla="*/ 271 w 112121"/>
                  <a:gd name="connsiteY4" fmla="*/ 12056 h 201472"/>
                  <a:gd name="connsiteX5" fmla="*/ 17158 w 112121"/>
                  <a:gd name="connsiteY5" fmla="*/ 645 h 201472"/>
                  <a:gd name="connsiteX6" fmla="*/ 95664 w 112121"/>
                  <a:gd name="connsiteY6" fmla="*/ 189 h 201472"/>
                  <a:gd name="connsiteX7" fmla="*/ 112095 w 112121"/>
                  <a:gd name="connsiteY7" fmla="*/ 11143 h 201472"/>
                  <a:gd name="connsiteX8" fmla="*/ 100228 w 112121"/>
                  <a:gd name="connsiteY8" fmla="*/ 25292 h 201472"/>
                  <a:gd name="connsiteX9" fmla="*/ 58237 w 112121"/>
                  <a:gd name="connsiteY9" fmla="*/ 72761 h 201472"/>
                  <a:gd name="connsiteX10" fmla="*/ 13963 w 112121"/>
                  <a:gd name="connsiteY10" fmla="*/ 201473 h 201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2121" h="201472">
                    <a:moveTo>
                      <a:pt x="13963" y="201473"/>
                    </a:moveTo>
                    <a:cubicBezTo>
                      <a:pt x="3922" y="180934"/>
                      <a:pt x="-186" y="158569"/>
                      <a:pt x="9856" y="133922"/>
                    </a:cubicBezTo>
                    <a:cubicBezTo>
                      <a:pt x="18984" y="112470"/>
                      <a:pt x="24005" y="89192"/>
                      <a:pt x="30851" y="66827"/>
                    </a:cubicBezTo>
                    <a:cubicBezTo>
                      <a:pt x="37698" y="44006"/>
                      <a:pt x="34046" y="36703"/>
                      <a:pt x="13051" y="27118"/>
                    </a:cubicBezTo>
                    <a:cubicBezTo>
                      <a:pt x="6204" y="23923"/>
                      <a:pt x="-1555" y="22097"/>
                      <a:pt x="271" y="12056"/>
                    </a:cubicBezTo>
                    <a:cubicBezTo>
                      <a:pt x="2096" y="2928"/>
                      <a:pt x="9399" y="1102"/>
                      <a:pt x="17158" y="645"/>
                    </a:cubicBezTo>
                    <a:cubicBezTo>
                      <a:pt x="43175" y="189"/>
                      <a:pt x="69647" y="-267"/>
                      <a:pt x="95664" y="189"/>
                    </a:cubicBezTo>
                    <a:cubicBezTo>
                      <a:pt x="102510" y="189"/>
                      <a:pt x="111182" y="1102"/>
                      <a:pt x="112095" y="11143"/>
                    </a:cubicBezTo>
                    <a:cubicBezTo>
                      <a:pt x="112551" y="19359"/>
                      <a:pt x="107074" y="23467"/>
                      <a:pt x="100228" y="25292"/>
                    </a:cubicBezTo>
                    <a:cubicBezTo>
                      <a:pt x="75581" y="31682"/>
                      <a:pt x="65540" y="50852"/>
                      <a:pt x="58237" y="72761"/>
                    </a:cubicBezTo>
                    <a:cubicBezTo>
                      <a:pt x="43175" y="116121"/>
                      <a:pt x="28569" y="159025"/>
                      <a:pt x="13963" y="201473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2B517E92-7EAC-401E-8DF5-D3ACBB263B98}"/>
                  </a:ext>
                </a:extLst>
              </p:cNvPr>
              <p:cNvSpPr/>
              <p:nvPr/>
            </p:nvSpPr>
            <p:spPr>
              <a:xfrm>
                <a:off x="7412522" y="6198473"/>
                <a:ext cx="107623" cy="93697"/>
              </a:xfrm>
              <a:custGeom>
                <a:avLst/>
                <a:gdLst>
                  <a:gd name="connsiteX0" fmla="*/ 102227 w 107623"/>
                  <a:gd name="connsiteY0" fmla="*/ 26958 h 93697"/>
                  <a:gd name="connsiteX1" fmla="*/ 82601 w 107623"/>
                  <a:gd name="connsiteY1" fmla="*/ 86294 h 93697"/>
                  <a:gd name="connsiteX2" fmla="*/ 5009 w 107623"/>
                  <a:gd name="connsiteY2" fmla="*/ 67124 h 93697"/>
                  <a:gd name="connsiteX3" fmla="*/ 26461 w 107623"/>
                  <a:gd name="connsiteY3" fmla="*/ 5963 h 93697"/>
                  <a:gd name="connsiteX4" fmla="*/ 102227 w 107623"/>
                  <a:gd name="connsiteY4" fmla="*/ 26958 h 93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23" h="93697">
                    <a:moveTo>
                      <a:pt x="102227" y="26958"/>
                    </a:moveTo>
                    <a:cubicBezTo>
                      <a:pt x="114095" y="48867"/>
                      <a:pt x="105879" y="73970"/>
                      <a:pt x="82601" y="86294"/>
                    </a:cubicBezTo>
                    <a:cubicBezTo>
                      <a:pt x="54759" y="101356"/>
                      <a:pt x="18702" y="92684"/>
                      <a:pt x="5009" y="67124"/>
                    </a:cubicBezTo>
                    <a:cubicBezTo>
                      <a:pt x="-6858" y="45672"/>
                      <a:pt x="3183" y="17830"/>
                      <a:pt x="26461" y="5963"/>
                    </a:cubicBezTo>
                    <a:cubicBezTo>
                      <a:pt x="53390" y="-7274"/>
                      <a:pt x="88991" y="2311"/>
                      <a:pt x="102227" y="26958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213662F7-595F-43D3-9EBE-08B6676C4CC2}"/>
                  </a:ext>
                </a:extLst>
              </p:cNvPr>
              <p:cNvSpPr/>
              <p:nvPr/>
            </p:nvSpPr>
            <p:spPr>
              <a:xfrm>
                <a:off x="7412858" y="6045636"/>
                <a:ext cx="107126" cy="93483"/>
              </a:xfrm>
              <a:custGeom>
                <a:avLst/>
                <a:gdLst>
                  <a:gd name="connsiteX0" fmla="*/ 80895 w 107126"/>
                  <a:gd name="connsiteY0" fmla="*/ 86684 h 93483"/>
                  <a:gd name="connsiteX1" fmla="*/ 5585 w 107126"/>
                  <a:gd name="connsiteY1" fmla="*/ 67514 h 93483"/>
                  <a:gd name="connsiteX2" fmla="*/ 25668 w 107126"/>
                  <a:gd name="connsiteY2" fmla="*/ 6353 h 93483"/>
                  <a:gd name="connsiteX3" fmla="*/ 102804 w 107126"/>
                  <a:gd name="connsiteY3" fmla="*/ 27805 h 93483"/>
                  <a:gd name="connsiteX4" fmla="*/ 80895 w 107126"/>
                  <a:gd name="connsiteY4" fmla="*/ 86684 h 93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126" h="93483">
                    <a:moveTo>
                      <a:pt x="80895" y="86684"/>
                    </a:moveTo>
                    <a:cubicBezTo>
                      <a:pt x="53510" y="100833"/>
                      <a:pt x="18822" y="92161"/>
                      <a:pt x="5585" y="67514"/>
                    </a:cubicBezTo>
                    <a:cubicBezTo>
                      <a:pt x="-6738" y="45149"/>
                      <a:pt x="1934" y="18677"/>
                      <a:pt x="25668" y="6353"/>
                    </a:cubicBezTo>
                    <a:cubicBezTo>
                      <a:pt x="52597" y="-7796"/>
                      <a:pt x="90480" y="2702"/>
                      <a:pt x="102804" y="27805"/>
                    </a:cubicBezTo>
                    <a:cubicBezTo>
                      <a:pt x="113302" y="48801"/>
                      <a:pt x="104173" y="74361"/>
                      <a:pt x="80895" y="86684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897E56FF-6A50-4292-B6DA-82170EA21BD5}"/>
                  </a:ext>
                </a:extLst>
              </p:cNvPr>
              <p:cNvSpPr/>
              <p:nvPr/>
            </p:nvSpPr>
            <p:spPr>
              <a:xfrm>
                <a:off x="4923371" y="5958793"/>
                <a:ext cx="113557" cy="132214"/>
              </a:xfrm>
              <a:custGeom>
                <a:avLst/>
                <a:gdLst>
                  <a:gd name="connsiteX0" fmla="*/ 68257 w 113557"/>
                  <a:gd name="connsiteY0" fmla="*/ 84067 h 132214"/>
                  <a:gd name="connsiteX1" fmla="*/ 10291 w 113557"/>
                  <a:gd name="connsiteY1" fmla="*/ 29296 h 132214"/>
                  <a:gd name="connsiteX2" fmla="*/ 1619 w 113557"/>
                  <a:gd name="connsiteY2" fmla="*/ 6475 h 132214"/>
                  <a:gd name="connsiteX3" fmla="*/ 17138 w 113557"/>
                  <a:gd name="connsiteY3" fmla="*/ 3736 h 132214"/>
                  <a:gd name="connsiteX4" fmla="*/ 48175 w 113557"/>
                  <a:gd name="connsiteY4" fmla="*/ 12865 h 132214"/>
                  <a:gd name="connsiteX5" fmla="*/ 88340 w 113557"/>
                  <a:gd name="connsiteY5" fmla="*/ 5106 h 132214"/>
                  <a:gd name="connsiteX6" fmla="*/ 112987 w 113557"/>
                  <a:gd name="connsiteY6" fmla="*/ 15147 h 132214"/>
                  <a:gd name="connsiteX7" fmla="*/ 113443 w 113557"/>
                  <a:gd name="connsiteY7" fmla="*/ 117386 h 132214"/>
                  <a:gd name="connsiteX8" fmla="*/ 100207 w 113557"/>
                  <a:gd name="connsiteY8" fmla="*/ 131992 h 132214"/>
                  <a:gd name="connsiteX9" fmla="*/ 80124 w 113557"/>
                  <a:gd name="connsiteY9" fmla="*/ 118756 h 132214"/>
                  <a:gd name="connsiteX10" fmla="*/ 68257 w 113557"/>
                  <a:gd name="connsiteY10" fmla="*/ 84067 h 132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3557" h="132214">
                    <a:moveTo>
                      <a:pt x="68257" y="84067"/>
                    </a:moveTo>
                    <a:cubicBezTo>
                      <a:pt x="52739" y="58051"/>
                      <a:pt x="36764" y="37512"/>
                      <a:pt x="10291" y="29296"/>
                    </a:cubicBezTo>
                    <a:cubicBezTo>
                      <a:pt x="-3858" y="24732"/>
                      <a:pt x="250" y="14234"/>
                      <a:pt x="1619" y="6475"/>
                    </a:cubicBezTo>
                    <a:cubicBezTo>
                      <a:pt x="3445" y="-4936"/>
                      <a:pt x="12117" y="2824"/>
                      <a:pt x="17138" y="3736"/>
                    </a:cubicBezTo>
                    <a:cubicBezTo>
                      <a:pt x="27635" y="5562"/>
                      <a:pt x="37677" y="9670"/>
                      <a:pt x="48175" y="12865"/>
                    </a:cubicBezTo>
                    <a:cubicBezTo>
                      <a:pt x="62780" y="17429"/>
                      <a:pt x="76473" y="23363"/>
                      <a:pt x="88340" y="5106"/>
                    </a:cubicBezTo>
                    <a:cubicBezTo>
                      <a:pt x="95186" y="-5392"/>
                      <a:pt x="112531" y="1454"/>
                      <a:pt x="112987" y="15147"/>
                    </a:cubicBezTo>
                    <a:cubicBezTo>
                      <a:pt x="113900" y="49379"/>
                      <a:pt x="113443" y="83155"/>
                      <a:pt x="113443" y="117386"/>
                    </a:cubicBezTo>
                    <a:cubicBezTo>
                      <a:pt x="113443" y="126059"/>
                      <a:pt x="108423" y="131079"/>
                      <a:pt x="100207" y="131992"/>
                    </a:cubicBezTo>
                    <a:cubicBezTo>
                      <a:pt x="90166" y="133361"/>
                      <a:pt x="83776" y="128341"/>
                      <a:pt x="80124" y="118756"/>
                    </a:cubicBezTo>
                    <a:cubicBezTo>
                      <a:pt x="75560" y="105976"/>
                      <a:pt x="71452" y="93652"/>
                      <a:pt x="68257" y="84067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CE178AB2-FE55-4634-8802-4084BE03735E}"/>
                  </a:ext>
                </a:extLst>
              </p:cNvPr>
              <p:cNvSpPr/>
              <p:nvPr/>
            </p:nvSpPr>
            <p:spPr>
              <a:xfrm>
                <a:off x="4924212" y="6196288"/>
                <a:ext cx="113370" cy="100694"/>
              </a:xfrm>
              <a:custGeom>
                <a:avLst/>
                <a:gdLst>
                  <a:gd name="connsiteX0" fmla="*/ 50985 w 113370"/>
                  <a:gd name="connsiteY0" fmla="*/ 87566 h 100694"/>
                  <a:gd name="connsiteX1" fmla="*/ 16753 w 113370"/>
                  <a:gd name="connsiteY1" fmla="*/ 98976 h 100694"/>
                  <a:gd name="connsiteX2" fmla="*/ 778 w 113370"/>
                  <a:gd name="connsiteY2" fmla="*/ 93499 h 100694"/>
                  <a:gd name="connsiteX3" fmla="*/ 9907 w 113370"/>
                  <a:gd name="connsiteY3" fmla="*/ 72504 h 100694"/>
                  <a:gd name="connsiteX4" fmla="*/ 83391 w 113370"/>
                  <a:gd name="connsiteY4" fmla="*/ 10430 h 100694"/>
                  <a:gd name="connsiteX5" fmla="*/ 103017 w 113370"/>
                  <a:gd name="connsiteY5" fmla="*/ 845 h 100694"/>
                  <a:gd name="connsiteX6" fmla="*/ 112146 w 113370"/>
                  <a:gd name="connsiteY6" fmla="*/ 22297 h 100694"/>
                  <a:gd name="connsiteX7" fmla="*/ 50985 w 113370"/>
                  <a:gd name="connsiteY7" fmla="*/ 87566 h 100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3370" h="100694">
                    <a:moveTo>
                      <a:pt x="50985" y="87566"/>
                    </a:moveTo>
                    <a:cubicBezTo>
                      <a:pt x="40487" y="93956"/>
                      <a:pt x="28620" y="97151"/>
                      <a:pt x="16753" y="98976"/>
                    </a:cubicBezTo>
                    <a:cubicBezTo>
                      <a:pt x="11276" y="99889"/>
                      <a:pt x="2147" y="104454"/>
                      <a:pt x="778" y="93499"/>
                    </a:cubicBezTo>
                    <a:cubicBezTo>
                      <a:pt x="-135" y="85284"/>
                      <a:pt x="-2417" y="75699"/>
                      <a:pt x="9907" y="72504"/>
                    </a:cubicBezTo>
                    <a:cubicBezTo>
                      <a:pt x="44595" y="63832"/>
                      <a:pt x="70155" y="44662"/>
                      <a:pt x="83391" y="10430"/>
                    </a:cubicBezTo>
                    <a:cubicBezTo>
                      <a:pt x="86586" y="2214"/>
                      <a:pt x="93889" y="-1894"/>
                      <a:pt x="103017" y="845"/>
                    </a:cubicBezTo>
                    <a:cubicBezTo>
                      <a:pt x="113515" y="4040"/>
                      <a:pt x="114884" y="13168"/>
                      <a:pt x="112146" y="22297"/>
                    </a:cubicBezTo>
                    <a:cubicBezTo>
                      <a:pt x="102561" y="53790"/>
                      <a:pt x="78370" y="72047"/>
                      <a:pt x="50985" y="87566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7" name="Frame 46">
              <a:extLst>
                <a:ext uri="{FF2B5EF4-FFF2-40B4-BE49-F238E27FC236}">
                  <a16:creationId xmlns:a16="http://schemas.microsoft.com/office/drawing/2014/main" id="{09E3461F-ABF2-4C98-832F-8C4B1735FF60}"/>
                </a:ext>
              </a:extLst>
            </p:cNvPr>
            <p:cNvSpPr/>
            <p:nvPr/>
          </p:nvSpPr>
          <p:spPr>
            <a:xfrm>
              <a:off x="8240863" y="5913864"/>
              <a:ext cx="383118" cy="383118"/>
            </a:xfrm>
            <a:prstGeom prst="frame">
              <a:avLst>
                <a:gd name="adj1" fmla="val 14986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8" name="Frame 47">
              <a:extLst>
                <a:ext uri="{FF2B5EF4-FFF2-40B4-BE49-F238E27FC236}">
                  <a16:creationId xmlns:a16="http://schemas.microsoft.com/office/drawing/2014/main" id="{83A562E1-B3D9-4D5C-9EFF-EA632E7EAFEC}"/>
                </a:ext>
              </a:extLst>
            </p:cNvPr>
            <p:cNvSpPr/>
            <p:nvPr/>
          </p:nvSpPr>
          <p:spPr>
            <a:xfrm>
              <a:off x="9325220" y="5913864"/>
              <a:ext cx="383118" cy="383118"/>
            </a:xfrm>
            <a:prstGeom prst="frame">
              <a:avLst>
                <a:gd name="adj1" fmla="val 14986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9" name="Plus Sign 48">
              <a:extLst>
                <a:ext uri="{FF2B5EF4-FFF2-40B4-BE49-F238E27FC236}">
                  <a16:creationId xmlns:a16="http://schemas.microsoft.com/office/drawing/2014/main" id="{838F7C78-9B7D-4B25-A86F-0809209D89F8}"/>
                </a:ext>
              </a:extLst>
            </p:cNvPr>
            <p:cNvSpPr/>
            <p:nvPr/>
          </p:nvSpPr>
          <p:spPr>
            <a:xfrm>
              <a:off x="8897337" y="5908803"/>
              <a:ext cx="419100" cy="419100"/>
            </a:xfrm>
            <a:prstGeom prst="mathPlus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Minus Sign 49">
              <a:extLst>
                <a:ext uri="{FF2B5EF4-FFF2-40B4-BE49-F238E27FC236}">
                  <a16:creationId xmlns:a16="http://schemas.microsoft.com/office/drawing/2014/main" id="{F57C7D28-94B3-4F84-8628-869CC6DDED50}"/>
                </a:ext>
              </a:extLst>
            </p:cNvPr>
            <p:cNvSpPr/>
            <p:nvPr/>
          </p:nvSpPr>
          <p:spPr>
            <a:xfrm>
              <a:off x="7812980" y="5913864"/>
              <a:ext cx="383118" cy="383118"/>
            </a:xfrm>
            <a:prstGeom prst="mathMinus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8E81398-2E8C-44F2-AA56-301FF6F5582F}"/>
                </a:ext>
              </a:extLst>
            </p:cNvPr>
            <p:cNvSpPr/>
            <p:nvPr/>
          </p:nvSpPr>
          <p:spPr>
            <a:xfrm>
              <a:off x="9331667" y="5876217"/>
              <a:ext cx="397911" cy="375172"/>
            </a:xfrm>
            <a:custGeom>
              <a:avLst/>
              <a:gdLst>
                <a:gd name="connsiteX0" fmla="*/ 281041 w 364817"/>
                <a:gd name="connsiteY0" fmla="*/ 0 h 343969"/>
                <a:gd name="connsiteX1" fmla="*/ 364817 w 364817"/>
                <a:gd name="connsiteY1" fmla="*/ 0 h 343969"/>
                <a:gd name="connsiteX2" fmla="*/ 364817 w 364817"/>
                <a:gd name="connsiteY2" fmla="*/ 767 h 343969"/>
                <a:gd name="connsiteX3" fmla="*/ 314290 w 364817"/>
                <a:gd name="connsiteY3" fmla="*/ 80279 h 343969"/>
                <a:gd name="connsiteX4" fmla="*/ 219632 w 364817"/>
                <a:gd name="connsiteY4" fmla="*/ 263563 h 343969"/>
                <a:gd name="connsiteX5" fmla="*/ 182970 w 364817"/>
                <a:gd name="connsiteY5" fmla="*/ 343969 h 343969"/>
                <a:gd name="connsiteX6" fmla="*/ 164804 w 364817"/>
                <a:gd name="connsiteY6" fmla="*/ 343969 h 343969"/>
                <a:gd name="connsiteX7" fmla="*/ 138845 w 364817"/>
                <a:gd name="connsiteY7" fmla="*/ 298221 h 343969"/>
                <a:gd name="connsiteX8" fmla="*/ 30110 w 364817"/>
                <a:gd name="connsiteY8" fmla="*/ 176218 h 343969"/>
                <a:gd name="connsiteX9" fmla="*/ 0 w 364817"/>
                <a:gd name="connsiteY9" fmla="*/ 168968 h 343969"/>
                <a:gd name="connsiteX10" fmla="*/ 0 w 364817"/>
                <a:gd name="connsiteY10" fmla="*/ 166221 h 343969"/>
                <a:gd name="connsiteX11" fmla="*/ 24900 w 364817"/>
                <a:gd name="connsiteY11" fmla="*/ 92306 h 343969"/>
                <a:gd name="connsiteX12" fmla="*/ 173032 w 364817"/>
                <a:gd name="connsiteY12" fmla="*/ 208180 h 343969"/>
                <a:gd name="connsiteX13" fmla="*/ 281041 w 364817"/>
                <a:gd name="connsiteY13" fmla="*/ 0 h 343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4817" h="343969">
                  <a:moveTo>
                    <a:pt x="281041" y="0"/>
                  </a:moveTo>
                  <a:lnTo>
                    <a:pt x="364817" y="0"/>
                  </a:lnTo>
                  <a:lnTo>
                    <a:pt x="364817" y="767"/>
                  </a:lnTo>
                  <a:lnTo>
                    <a:pt x="314290" y="80279"/>
                  </a:lnTo>
                  <a:cubicBezTo>
                    <a:pt x="280839" y="137703"/>
                    <a:pt x="248768" y="201557"/>
                    <a:pt x="219632" y="263563"/>
                  </a:cubicBezTo>
                  <a:lnTo>
                    <a:pt x="182970" y="343969"/>
                  </a:lnTo>
                  <a:lnTo>
                    <a:pt x="164804" y="343969"/>
                  </a:lnTo>
                  <a:lnTo>
                    <a:pt x="138845" y="298221"/>
                  </a:lnTo>
                  <a:cubicBezTo>
                    <a:pt x="111049" y="248486"/>
                    <a:pt x="78433" y="195762"/>
                    <a:pt x="30110" y="176218"/>
                  </a:cubicBezTo>
                  <a:lnTo>
                    <a:pt x="0" y="168968"/>
                  </a:lnTo>
                  <a:lnTo>
                    <a:pt x="0" y="166221"/>
                  </a:lnTo>
                  <a:lnTo>
                    <a:pt x="24900" y="92306"/>
                  </a:lnTo>
                  <a:cubicBezTo>
                    <a:pt x="108424" y="119668"/>
                    <a:pt x="131327" y="149668"/>
                    <a:pt x="173032" y="208180"/>
                  </a:cubicBezTo>
                  <a:cubicBezTo>
                    <a:pt x="211413" y="122778"/>
                    <a:pt x="233000" y="77184"/>
                    <a:pt x="281041" y="0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3DDE9809-D27F-489E-9C65-859E5C0724B9}"/>
              </a:ext>
            </a:extLst>
          </p:cNvPr>
          <p:cNvGrpSpPr/>
          <p:nvPr/>
        </p:nvGrpSpPr>
        <p:grpSpPr>
          <a:xfrm>
            <a:off x="4544680" y="811290"/>
            <a:ext cx="1914525" cy="1914525"/>
            <a:chOff x="3963694" y="1885607"/>
            <a:chExt cx="1914525" cy="1914525"/>
          </a:xfrm>
        </p:grpSpPr>
        <p:sp>
          <p:nvSpPr>
            <p:cNvPr id="115" name="Teardrop 114">
              <a:extLst>
                <a:ext uri="{FF2B5EF4-FFF2-40B4-BE49-F238E27FC236}">
                  <a16:creationId xmlns:a16="http://schemas.microsoft.com/office/drawing/2014/main" id="{E9982FC4-5FE3-4C92-9DAE-04BE2ACA0CCA}"/>
                </a:ext>
              </a:extLst>
            </p:cNvPr>
            <p:cNvSpPr/>
            <p:nvPr/>
          </p:nvSpPr>
          <p:spPr>
            <a:xfrm rot="10800000">
              <a:off x="3963694" y="1885607"/>
              <a:ext cx="1914525" cy="1914525"/>
            </a:xfrm>
            <a:prstGeom prst="teardrop">
              <a:avLst>
                <a:gd name="adj" fmla="val 11924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B158BAB-83DC-4CAA-8DB5-8DCB8214A868}"/>
                </a:ext>
              </a:extLst>
            </p:cNvPr>
            <p:cNvSpPr/>
            <p:nvPr/>
          </p:nvSpPr>
          <p:spPr>
            <a:xfrm>
              <a:off x="4067354" y="1987488"/>
              <a:ext cx="1717886" cy="17178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1</a:t>
              </a:r>
            </a:p>
          </p:txBody>
        </p:sp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98E7B5D2-5426-4212-A915-C6B4A81B3E3D}"/>
                </a:ext>
              </a:extLst>
            </p:cNvPr>
            <p:cNvGrpSpPr/>
            <p:nvPr/>
          </p:nvGrpSpPr>
          <p:grpSpPr>
            <a:xfrm>
              <a:off x="4315602" y="2551865"/>
              <a:ext cx="908244" cy="907995"/>
              <a:chOff x="7682751" y="463904"/>
              <a:chExt cx="1309323" cy="1308967"/>
            </a:xfrm>
            <a:solidFill>
              <a:schemeClr val="accent6"/>
            </a:solidFill>
          </p:grpSpPr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AAE36929-C281-4A35-80CD-1966FEAC8D6D}"/>
                  </a:ext>
                </a:extLst>
              </p:cNvPr>
              <p:cNvSpPr/>
              <p:nvPr/>
            </p:nvSpPr>
            <p:spPr>
              <a:xfrm>
                <a:off x="7682751" y="463904"/>
                <a:ext cx="1309323" cy="1308967"/>
              </a:xfrm>
              <a:custGeom>
                <a:avLst/>
                <a:gdLst>
                  <a:gd name="connsiteX0" fmla="*/ 658398 w 1309323"/>
                  <a:gd name="connsiteY0" fmla="*/ 258732 h 1308967"/>
                  <a:gd name="connsiteX1" fmla="*/ 257665 w 1309323"/>
                  <a:gd name="connsiteY1" fmla="*/ 659465 h 1308967"/>
                  <a:gd name="connsiteX2" fmla="*/ 658398 w 1309323"/>
                  <a:gd name="connsiteY2" fmla="*/ 1060199 h 1308967"/>
                  <a:gd name="connsiteX3" fmla="*/ 1059132 w 1309323"/>
                  <a:gd name="connsiteY3" fmla="*/ 659465 h 1308967"/>
                  <a:gd name="connsiteX4" fmla="*/ 658398 w 1309323"/>
                  <a:gd name="connsiteY4" fmla="*/ 258732 h 1308967"/>
                  <a:gd name="connsiteX5" fmla="*/ 585085 w 1309323"/>
                  <a:gd name="connsiteY5" fmla="*/ 0 h 1308967"/>
                  <a:gd name="connsiteX6" fmla="*/ 723882 w 1309323"/>
                  <a:gd name="connsiteY6" fmla="*/ 0 h 1308967"/>
                  <a:gd name="connsiteX7" fmla="*/ 754133 w 1309323"/>
                  <a:gd name="connsiteY7" fmla="*/ 30251 h 1308967"/>
                  <a:gd name="connsiteX8" fmla="*/ 754133 w 1309323"/>
                  <a:gd name="connsiteY8" fmla="*/ 74737 h 1308967"/>
                  <a:gd name="connsiteX9" fmla="*/ 723882 w 1309323"/>
                  <a:gd name="connsiteY9" fmla="*/ 104988 h 1308967"/>
                  <a:gd name="connsiteX10" fmla="*/ 705376 w 1309323"/>
                  <a:gd name="connsiteY10" fmla="*/ 104988 h 1308967"/>
                  <a:gd name="connsiteX11" fmla="*/ 705376 w 1309323"/>
                  <a:gd name="connsiteY11" fmla="*/ 159302 h 1308967"/>
                  <a:gd name="connsiteX12" fmla="*/ 755046 w 1309323"/>
                  <a:gd name="connsiteY12" fmla="*/ 164309 h 1308967"/>
                  <a:gd name="connsiteX13" fmla="*/ 958051 w 1309323"/>
                  <a:gd name="connsiteY13" fmla="*/ 256662 h 1308967"/>
                  <a:gd name="connsiteX14" fmla="*/ 968407 w 1309323"/>
                  <a:gd name="connsiteY14" fmla="*/ 265823 h 1308967"/>
                  <a:gd name="connsiteX15" fmla="*/ 1004680 w 1309323"/>
                  <a:gd name="connsiteY15" fmla="*/ 229550 h 1308967"/>
                  <a:gd name="connsiteX16" fmla="*/ 991512 w 1309323"/>
                  <a:gd name="connsiteY16" fmla="*/ 216382 h 1308967"/>
                  <a:gd name="connsiteX17" fmla="*/ 991512 w 1309323"/>
                  <a:gd name="connsiteY17" fmla="*/ 173319 h 1308967"/>
                  <a:gd name="connsiteX18" fmla="*/ 1022830 w 1309323"/>
                  <a:gd name="connsiteY18" fmla="*/ 142000 h 1308967"/>
                  <a:gd name="connsiteX19" fmla="*/ 1065893 w 1309323"/>
                  <a:gd name="connsiteY19" fmla="*/ 142000 h 1308967"/>
                  <a:gd name="connsiteX20" fmla="*/ 1163763 w 1309323"/>
                  <a:gd name="connsiteY20" fmla="*/ 239870 h 1308967"/>
                  <a:gd name="connsiteX21" fmla="*/ 1163763 w 1309323"/>
                  <a:gd name="connsiteY21" fmla="*/ 282933 h 1308967"/>
                  <a:gd name="connsiteX22" fmla="*/ 1132444 w 1309323"/>
                  <a:gd name="connsiteY22" fmla="*/ 314252 h 1308967"/>
                  <a:gd name="connsiteX23" fmla="*/ 1089382 w 1309323"/>
                  <a:gd name="connsiteY23" fmla="*/ 314252 h 1308967"/>
                  <a:gd name="connsiteX24" fmla="*/ 1076570 w 1309323"/>
                  <a:gd name="connsiteY24" fmla="*/ 301084 h 1308967"/>
                  <a:gd name="connsiteX25" fmla="*/ 1040200 w 1309323"/>
                  <a:gd name="connsiteY25" fmla="*/ 337437 h 1308967"/>
                  <a:gd name="connsiteX26" fmla="*/ 1060934 w 1309323"/>
                  <a:gd name="connsiteY26" fmla="*/ 362035 h 1308967"/>
                  <a:gd name="connsiteX27" fmla="*/ 1148440 w 1309323"/>
                  <a:gd name="connsiteY27" fmla="*/ 567664 h 1308967"/>
                  <a:gd name="connsiteX28" fmla="*/ 1151610 w 1309323"/>
                  <a:gd name="connsiteY28" fmla="*/ 603591 h 1308967"/>
                  <a:gd name="connsiteX29" fmla="*/ 1204335 w 1309323"/>
                  <a:gd name="connsiteY29" fmla="*/ 603591 h 1308967"/>
                  <a:gd name="connsiteX30" fmla="*/ 1204335 w 1309323"/>
                  <a:gd name="connsiteY30" fmla="*/ 585085 h 1308967"/>
                  <a:gd name="connsiteX31" fmla="*/ 1234586 w 1309323"/>
                  <a:gd name="connsiteY31" fmla="*/ 554834 h 1308967"/>
                  <a:gd name="connsiteX32" fmla="*/ 1279072 w 1309323"/>
                  <a:gd name="connsiteY32" fmla="*/ 554834 h 1308967"/>
                  <a:gd name="connsiteX33" fmla="*/ 1309323 w 1309323"/>
                  <a:gd name="connsiteY33" fmla="*/ 585085 h 1308967"/>
                  <a:gd name="connsiteX34" fmla="*/ 1309323 w 1309323"/>
                  <a:gd name="connsiteY34" fmla="*/ 723882 h 1308967"/>
                  <a:gd name="connsiteX35" fmla="*/ 1279072 w 1309323"/>
                  <a:gd name="connsiteY35" fmla="*/ 754133 h 1308967"/>
                  <a:gd name="connsiteX36" fmla="*/ 1234586 w 1309323"/>
                  <a:gd name="connsiteY36" fmla="*/ 754133 h 1308967"/>
                  <a:gd name="connsiteX37" fmla="*/ 1204335 w 1309323"/>
                  <a:gd name="connsiteY37" fmla="*/ 723882 h 1308967"/>
                  <a:gd name="connsiteX38" fmla="*/ 1203979 w 1309323"/>
                  <a:gd name="connsiteY38" fmla="*/ 723882 h 1308967"/>
                  <a:gd name="connsiteX39" fmla="*/ 1203979 w 1309323"/>
                  <a:gd name="connsiteY39" fmla="*/ 705376 h 1308967"/>
                  <a:gd name="connsiteX40" fmla="*/ 1151987 w 1309323"/>
                  <a:gd name="connsiteY40" fmla="*/ 705376 h 1308967"/>
                  <a:gd name="connsiteX41" fmla="*/ 1148440 w 1309323"/>
                  <a:gd name="connsiteY41" fmla="*/ 745572 h 1308967"/>
                  <a:gd name="connsiteX42" fmla="*/ 1060934 w 1309323"/>
                  <a:gd name="connsiteY42" fmla="*/ 951201 h 1308967"/>
                  <a:gd name="connsiteX43" fmla="*/ 1042649 w 1309323"/>
                  <a:gd name="connsiteY43" fmla="*/ 972895 h 1308967"/>
                  <a:gd name="connsiteX44" fmla="*/ 1076214 w 1309323"/>
                  <a:gd name="connsiteY44" fmla="*/ 1006460 h 1308967"/>
                  <a:gd name="connsiteX45" fmla="*/ 1089382 w 1309323"/>
                  <a:gd name="connsiteY45" fmla="*/ 993292 h 1308967"/>
                  <a:gd name="connsiteX46" fmla="*/ 1132444 w 1309323"/>
                  <a:gd name="connsiteY46" fmla="*/ 993292 h 1308967"/>
                  <a:gd name="connsiteX47" fmla="*/ 1163763 w 1309323"/>
                  <a:gd name="connsiteY47" fmla="*/ 1024610 h 1308967"/>
                  <a:gd name="connsiteX48" fmla="*/ 1163763 w 1309323"/>
                  <a:gd name="connsiteY48" fmla="*/ 1067673 h 1308967"/>
                  <a:gd name="connsiteX49" fmla="*/ 1065893 w 1309323"/>
                  <a:gd name="connsiteY49" fmla="*/ 1165899 h 1308967"/>
                  <a:gd name="connsiteX50" fmla="*/ 1022830 w 1309323"/>
                  <a:gd name="connsiteY50" fmla="*/ 1165899 h 1308967"/>
                  <a:gd name="connsiteX51" fmla="*/ 991512 w 1309323"/>
                  <a:gd name="connsiteY51" fmla="*/ 1134580 h 1308967"/>
                  <a:gd name="connsiteX52" fmla="*/ 991512 w 1309323"/>
                  <a:gd name="connsiteY52" fmla="*/ 1091518 h 1308967"/>
                  <a:gd name="connsiteX53" fmla="*/ 1004680 w 1309323"/>
                  <a:gd name="connsiteY53" fmla="*/ 1078350 h 1308967"/>
                  <a:gd name="connsiteX54" fmla="*/ 971238 w 1309323"/>
                  <a:gd name="connsiteY54" fmla="*/ 1044909 h 1308967"/>
                  <a:gd name="connsiteX55" fmla="*/ 958051 w 1309323"/>
                  <a:gd name="connsiteY55" fmla="*/ 1056575 h 1308967"/>
                  <a:gd name="connsiteX56" fmla="*/ 755046 w 1309323"/>
                  <a:gd name="connsiteY56" fmla="*/ 1148927 h 1308967"/>
                  <a:gd name="connsiteX57" fmla="*/ 705376 w 1309323"/>
                  <a:gd name="connsiteY57" fmla="*/ 1153934 h 1308967"/>
                  <a:gd name="connsiteX58" fmla="*/ 705376 w 1309323"/>
                  <a:gd name="connsiteY58" fmla="*/ 1203979 h 1308967"/>
                  <a:gd name="connsiteX59" fmla="*/ 723882 w 1309323"/>
                  <a:gd name="connsiteY59" fmla="*/ 1203979 h 1308967"/>
                  <a:gd name="connsiteX60" fmla="*/ 754133 w 1309323"/>
                  <a:gd name="connsiteY60" fmla="*/ 1234230 h 1308967"/>
                  <a:gd name="connsiteX61" fmla="*/ 754133 w 1309323"/>
                  <a:gd name="connsiteY61" fmla="*/ 1278716 h 1308967"/>
                  <a:gd name="connsiteX62" fmla="*/ 723882 w 1309323"/>
                  <a:gd name="connsiteY62" fmla="*/ 1308967 h 1308967"/>
                  <a:gd name="connsiteX63" fmla="*/ 585085 w 1309323"/>
                  <a:gd name="connsiteY63" fmla="*/ 1308967 h 1308967"/>
                  <a:gd name="connsiteX64" fmla="*/ 554834 w 1309323"/>
                  <a:gd name="connsiteY64" fmla="*/ 1278716 h 1308967"/>
                  <a:gd name="connsiteX65" fmla="*/ 554834 w 1309323"/>
                  <a:gd name="connsiteY65" fmla="*/ 1234230 h 1308967"/>
                  <a:gd name="connsiteX66" fmla="*/ 585085 w 1309323"/>
                  <a:gd name="connsiteY66" fmla="*/ 1203979 h 1308967"/>
                  <a:gd name="connsiteX67" fmla="*/ 603591 w 1309323"/>
                  <a:gd name="connsiteY67" fmla="*/ 1203979 h 1308967"/>
                  <a:gd name="connsiteX68" fmla="*/ 603591 w 1309323"/>
                  <a:gd name="connsiteY68" fmla="*/ 1154077 h 1308967"/>
                  <a:gd name="connsiteX69" fmla="*/ 552496 w 1309323"/>
                  <a:gd name="connsiteY69" fmla="*/ 1148927 h 1308967"/>
                  <a:gd name="connsiteX70" fmla="*/ 349491 w 1309323"/>
                  <a:gd name="connsiteY70" fmla="*/ 1056575 h 1308967"/>
                  <a:gd name="connsiteX71" fmla="*/ 334235 w 1309323"/>
                  <a:gd name="connsiteY71" fmla="*/ 1043079 h 1308967"/>
                  <a:gd name="connsiteX72" fmla="*/ 298948 w 1309323"/>
                  <a:gd name="connsiteY72" fmla="*/ 1078350 h 1308967"/>
                  <a:gd name="connsiteX73" fmla="*/ 312116 w 1309323"/>
                  <a:gd name="connsiteY73" fmla="*/ 1091518 h 1308967"/>
                  <a:gd name="connsiteX74" fmla="*/ 312116 w 1309323"/>
                  <a:gd name="connsiteY74" fmla="*/ 1134580 h 1308967"/>
                  <a:gd name="connsiteX75" fmla="*/ 280797 w 1309323"/>
                  <a:gd name="connsiteY75" fmla="*/ 1165899 h 1308967"/>
                  <a:gd name="connsiteX76" fmla="*/ 237734 w 1309323"/>
                  <a:gd name="connsiteY76" fmla="*/ 1165899 h 1308967"/>
                  <a:gd name="connsiteX77" fmla="*/ 139864 w 1309323"/>
                  <a:gd name="connsiteY77" fmla="*/ 1068029 h 1308967"/>
                  <a:gd name="connsiteX78" fmla="*/ 139864 w 1309323"/>
                  <a:gd name="connsiteY78" fmla="*/ 1024966 h 1308967"/>
                  <a:gd name="connsiteX79" fmla="*/ 171183 w 1309323"/>
                  <a:gd name="connsiteY79" fmla="*/ 993648 h 1308967"/>
                  <a:gd name="connsiteX80" fmla="*/ 214246 w 1309323"/>
                  <a:gd name="connsiteY80" fmla="*/ 993648 h 1308967"/>
                  <a:gd name="connsiteX81" fmla="*/ 227414 w 1309323"/>
                  <a:gd name="connsiteY81" fmla="*/ 1006816 h 1308967"/>
                  <a:gd name="connsiteX82" fmla="*/ 263266 w 1309323"/>
                  <a:gd name="connsiteY82" fmla="*/ 970964 h 1308967"/>
                  <a:gd name="connsiteX83" fmla="*/ 246608 w 1309323"/>
                  <a:gd name="connsiteY83" fmla="*/ 951201 h 1308967"/>
                  <a:gd name="connsiteX84" fmla="*/ 159102 w 1309323"/>
                  <a:gd name="connsiteY84" fmla="*/ 745572 h 1308967"/>
                  <a:gd name="connsiteX85" fmla="*/ 155555 w 1309323"/>
                  <a:gd name="connsiteY85" fmla="*/ 705376 h 1308967"/>
                  <a:gd name="connsiteX86" fmla="*/ 104988 w 1309323"/>
                  <a:gd name="connsiteY86" fmla="*/ 705376 h 1308967"/>
                  <a:gd name="connsiteX87" fmla="*/ 104988 w 1309323"/>
                  <a:gd name="connsiteY87" fmla="*/ 723882 h 1308967"/>
                  <a:gd name="connsiteX88" fmla="*/ 74737 w 1309323"/>
                  <a:gd name="connsiteY88" fmla="*/ 754133 h 1308967"/>
                  <a:gd name="connsiteX89" fmla="*/ 30251 w 1309323"/>
                  <a:gd name="connsiteY89" fmla="*/ 754133 h 1308967"/>
                  <a:gd name="connsiteX90" fmla="*/ 0 w 1309323"/>
                  <a:gd name="connsiteY90" fmla="*/ 723882 h 1308967"/>
                  <a:gd name="connsiteX91" fmla="*/ 0 w 1309323"/>
                  <a:gd name="connsiteY91" fmla="*/ 585085 h 1308967"/>
                  <a:gd name="connsiteX92" fmla="*/ 30251 w 1309323"/>
                  <a:gd name="connsiteY92" fmla="*/ 554834 h 1308967"/>
                  <a:gd name="connsiteX93" fmla="*/ 74737 w 1309323"/>
                  <a:gd name="connsiteY93" fmla="*/ 554834 h 1308967"/>
                  <a:gd name="connsiteX94" fmla="*/ 104988 w 1309323"/>
                  <a:gd name="connsiteY94" fmla="*/ 585085 h 1308967"/>
                  <a:gd name="connsiteX95" fmla="*/ 104988 w 1309323"/>
                  <a:gd name="connsiteY95" fmla="*/ 603591 h 1308967"/>
                  <a:gd name="connsiteX96" fmla="*/ 155932 w 1309323"/>
                  <a:gd name="connsiteY96" fmla="*/ 603591 h 1308967"/>
                  <a:gd name="connsiteX97" fmla="*/ 159102 w 1309323"/>
                  <a:gd name="connsiteY97" fmla="*/ 567664 h 1308967"/>
                  <a:gd name="connsiteX98" fmla="*/ 246608 w 1309323"/>
                  <a:gd name="connsiteY98" fmla="*/ 362035 h 1308967"/>
                  <a:gd name="connsiteX99" fmla="*/ 265707 w 1309323"/>
                  <a:gd name="connsiteY99" fmla="*/ 339377 h 1308967"/>
                  <a:gd name="connsiteX100" fmla="*/ 227414 w 1309323"/>
                  <a:gd name="connsiteY100" fmla="*/ 301084 h 1308967"/>
                  <a:gd name="connsiteX101" fmla="*/ 214246 w 1309323"/>
                  <a:gd name="connsiteY101" fmla="*/ 314252 h 1308967"/>
                  <a:gd name="connsiteX102" fmla="*/ 171183 w 1309323"/>
                  <a:gd name="connsiteY102" fmla="*/ 314252 h 1308967"/>
                  <a:gd name="connsiteX103" fmla="*/ 139864 w 1309323"/>
                  <a:gd name="connsiteY103" fmla="*/ 282933 h 1308967"/>
                  <a:gd name="connsiteX104" fmla="*/ 139864 w 1309323"/>
                  <a:gd name="connsiteY104" fmla="*/ 239870 h 1308967"/>
                  <a:gd name="connsiteX105" fmla="*/ 238090 w 1309323"/>
                  <a:gd name="connsiteY105" fmla="*/ 142000 h 1308967"/>
                  <a:gd name="connsiteX106" fmla="*/ 281153 w 1309323"/>
                  <a:gd name="connsiteY106" fmla="*/ 142000 h 1308967"/>
                  <a:gd name="connsiteX107" fmla="*/ 312471 w 1309323"/>
                  <a:gd name="connsiteY107" fmla="*/ 173319 h 1308967"/>
                  <a:gd name="connsiteX108" fmla="*/ 312471 w 1309323"/>
                  <a:gd name="connsiteY108" fmla="*/ 216382 h 1308967"/>
                  <a:gd name="connsiteX109" fmla="*/ 299303 w 1309323"/>
                  <a:gd name="connsiteY109" fmla="*/ 229550 h 1308967"/>
                  <a:gd name="connsiteX110" fmla="*/ 337246 w 1309323"/>
                  <a:gd name="connsiteY110" fmla="*/ 267493 h 1308967"/>
                  <a:gd name="connsiteX111" fmla="*/ 349491 w 1309323"/>
                  <a:gd name="connsiteY111" fmla="*/ 256662 h 1308967"/>
                  <a:gd name="connsiteX112" fmla="*/ 552496 w 1309323"/>
                  <a:gd name="connsiteY112" fmla="*/ 164309 h 1308967"/>
                  <a:gd name="connsiteX113" fmla="*/ 603591 w 1309323"/>
                  <a:gd name="connsiteY113" fmla="*/ 159159 h 1308967"/>
                  <a:gd name="connsiteX114" fmla="*/ 603591 w 1309323"/>
                  <a:gd name="connsiteY114" fmla="*/ 104988 h 1308967"/>
                  <a:gd name="connsiteX115" fmla="*/ 585085 w 1309323"/>
                  <a:gd name="connsiteY115" fmla="*/ 104988 h 1308967"/>
                  <a:gd name="connsiteX116" fmla="*/ 554834 w 1309323"/>
                  <a:gd name="connsiteY116" fmla="*/ 74737 h 1308967"/>
                  <a:gd name="connsiteX117" fmla="*/ 554834 w 1309323"/>
                  <a:gd name="connsiteY117" fmla="*/ 30251 h 1308967"/>
                  <a:gd name="connsiteX118" fmla="*/ 585085 w 1309323"/>
                  <a:gd name="connsiteY118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1309323" h="1308967"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0BF5DEB9-5619-41EC-8F13-86AF2997829D}"/>
                  </a:ext>
                </a:extLst>
              </p:cNvPr>
              <p:cNvSpPr/>
              <p:nvPr/>
            </p:nvSpPr>
            <p:spPr>
              <a:xfrm>
                <a:off x="8019778" y="831538"/>
                <a:ext cx="640604" cy="575476"/>
              </a:xfrm>
              <a:custGeom>
                <a:avLst/>
                <a:gdLst>
                  <a:gd name="connsiteX0" fmla="*/ 442373 w 640604"/>
                  <a:gd name="connsiteY0" fmla="*/ 428849 h 575476"/>
                  <a:gd name="connsiteX1" fmla="*/ 515686 w 640604"/>
                  <a:gd name="connsiteY1" fmla="*/ 502163 h 575476"/>
                  <a:gd name="connsiteX2" fmla="*/ 442373 w 640604"/>
                  <a:gd name="connsiteY2" fmla="*/ 575476 h 575476"/>
                  <a:gd name="connsiteX3" fmla="*/ 369059 w 640604"/>
                  <a:gd name="connsiteY3" fmla="*/ 502163 h 575476"/>
                  <a:gd name="connsiteX4" fmla="*/ 442373 w 640604"/>
                  <a:gd name="connsiteY4" fmla="*/ 428849 h 575476"/>
                  <a:gd name="connsiteX5" fmla="*/ 194673 w 640604"/>
                  <a:gd name="connsiteY5" fmla="*/ 428849 h 575476"/>
                  <a:gd name="connsiteX6" fmla="*/ 267986 w 640604"/>
                  <a:gd name="connsiteY6" fmla="*/ 502163 h 575476"/>
                  <a:gd name="connsiteX7" fmla="*/ 194673 w 640604"/>
                  <a:gd name="connsiteY7" fmla="*/ 575476 h 575476"/>
                  <a:gd name="connsiteX8" fmla="*/ 121359 w 640604"/>
                  <a:gd name="connsiteY8" fmla="*/ 502163 h 575476"/>
                  <a:gd name="connsiteX9" fmla="*/ 194673 w 640604"/>
                  <a:gd name="connsiteY9" fmla="*/ 428849 h 575476"/>
                  <a:gd name="connsiteX10" fmla="*/ 73314 w 640604"/>
                  <a:gd name="connsiteY10" fmla="*/ 218161 h 575476"/>
                  <a:gd name="connsiteX11" fmla="*/ 146627 w 640604"/>
                  <a:gd name="connsiteY11" fmla="*/ 291475 h 575476"/>
                  <a:gd name="connsiteX12" fmla="*/ 73314 w 640604"/>
                  <a:gd name="connsiteY12" fmla="*/ 364788 h 575476"/>
                  <a:gd name="connsiteX13" fmla="*/ 0 w 640604"/>
                  <a:gd name="connsiteY13" fmla="*/ 291475 h 575476"/>
                  <a:gd name="connsiteX14" fmla="*/ 73314 w 640604"/>
                  <a:gd name="connsiteY14" fmla="*/ 218161 h 575476"/>
                  <a:gd name="connsiteX15" fmla="*/ 567291 w 640604"/>
                  <a:gd name="connsiteY15" fmla="*/ 215670 h 575476"/>
                  <a:gd name="connsiteX16" fmla="*/ 640604 w 640604"/>
                  <a:gd name="connsiteY16" fmla="*/ 288984 h 575476"/>
                  <a:gd name="connsiteX17" fmla="*/ 567291 w 640604"/>
                  <a:gd name="connsiteY17" fmla="*/ 362297 h 575476"/>
                  <a:gd name="connsiteX18" fmla="*/ 493977 w 640604"/>
                  <a:gd name="connsiteY18" fmla="*/ 288984 h 575476"/>
                  <a:gd name="connsiteX19" fmla="*/ 567291 w 640604"/>
                  <a:gd name="connsiteY19" fmla="*/ 215670 h 575476"/>
                  <a:gd name="connsiteX20" fmla="*/ 321370 w 640604"/>
                  <a:gd name="connsiteY20" fmla="*/ 211399 h 575476"/>
                  <a:gd name="connsiteX21" fmla="*/ 394683 w 640604"/>
                  <a:gd name="connsiteY21" fmla="*/ 284713 h 575476"/>
                  <a:gd name="connsiteX22" fmla="*/ 321370 w 640604"/>
                  <a:gd name="connsiteY22" fmla="*/ 358026 h 575476"/>
                  <a:gd name="connsiteX23" fmla="*/ 248056 w 640604"/>
                  <a:gd name="connsiteY23" fmla="*/ 284713 h 575476"/>
                  <a:gd name="connsiteX24" fmla="*/ 321370 w 640604"/>
                  <a:gd name="connsiteY24" fmla="*/ 211399 h 575476"/>
                  <a:gd name="connsiteX25" fmla="*/ 194673 w 640604"/>
                  <a:gd name="connsiteY25" fmla="*/ 356 h 575476"/>
                  <a:gd name="connsiteX26" fmla="*/ 267986 w 640604"/>
                  <a:gd name="connsiteY26" fmla="*/ 73670 h 575476"/>
                  <a:gd name="connsiteX27" fmla="*/ 194673 w 640604"/>
                  <a:gd name="connsiteY27" fmla="*/ 146983 h 575476"/>
                  <a:gd name="connsiteX28" fmla="*/ 121359 w 640604"/>
                  <a:gd name="connsiteY28" fmla="*/ 73670 h 575476"/>
                  <a:gd name="connsiteX29" fmla="*/ 194673 w 640604"/>
                  <a:gd name="connsiteY29" fmla="*/ 356 h 575476"/>
                  <a:gd name="connsiteX30" fmla="*/ 442373 w 640604"/>
                  <a:gd name="connsiteY30" fmla="*/ 0 h 575476"/>
                  <a:gd name="connsiteX31" fmla="*/ 515686 w 640604"/>
                  <a:gd name="connsiteY31" fmla="*/ 73314 h 575476"/>
                  <a:gd name="connsiteX32" fmla="*/ 442373 w 640604"/>
                  <a:gd name="connsiteY32" fmla="*/ 146627 h 575476"/>
                  <a:gd name="connsiteX33" fmla="*/ 369059 w 640604"/>
                  <a:gd name="connsiteY33" fmla="*/ 73314 h 575476"/>
                  <a:gd name="connsiteX34" fmla="*/ 442373 w 640604"/>
                  <a:gd name="connsiteY34" fmla="*/ 0 h 57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40604" h="575476">
                    <a:moveTo>
                      <a:pt x="442373" y="428849"/>
                    </a:moveTo>
                    <a:cubicBezTo>
                      <a:pt x="482862" y="428849"/>
                      <a:pt x="515686" y="461673"/>
                      <a:pt x="515686" y="502163"/>
                    </a:cubicBezTo>
                    <a:cubicBezTo>
                      <a:pt x="515686" y="542652"/>
                      <a:pt x="482863" y="575476"/>
                      <a:pt x="442373" y="575476"/>
                    </a:cubicBezTo>
                    <a:cubicBezTo>
                      <a:pt x="401883" y="575476"/>
                      <a:pt x="369059" y="542653"/>
                      <a:pt x="369059" y="502163"/>
                    </a:cubicBezTo>
                    <a:cubicBezTo>
                      <a:pt x="369059" y="461673"/>
                      <a:pt x="401883" y="428849"/>
                      <a:pt x="442373" y="428849"/>
                    </a:cubicBezTo>
                    <a:close/>
                    <a:moveTo>
                      <a:pt x="194673" y="428849"/>
                    </a:moveTo>
                    <a:cubicBezTo>
                      <a:pt x="235162" y="428849"/>
                      <a:pt x="267986" y="461673"/>
                      <a:pt x="267986" y="502163"/>
                    </a:cubicBezTo>
                    <a:cubicBezTo>
                      <a:pt x="267986" y="542652"/>
                      <a:pt x="235163" y="575476"/>
                      <a:pt x="194673" y="575476"/>
                    </a:cubicBezTo>
                    <a:cubicBezTo>
                      <a:pt x="154183" y="575476"/>
                      <a:pt x="121359" y="542653"/>
                      <a:pt x="121359" y="502163"/>
                    </a:cubicBezTo>
                    <a:cubicBezTo>
                      <a:pt x="121359" y="461673"/>
                      <a:pt x="154183" y="428849"/>
                      <a:pt x="194673" y="428849"/>
                    </a:cubicBezTo>
                    <a:close/>
                    <a:moveTo>
                      <a:pt x="73314" y="218161"/>
                    </a:moveTo>
                    <a:cubicBezTo>
                      <a:pt x="113804" y="218161"/>
                      <a:pt x="146627" y="250985"/>
                      <a:pt x="146627" y="291475"/>
                    </a:cubicBezTo>
                    <a:cubicBezTo>
                      <a:pt x="146627" y="331964"/>
                      <a:pt x="113804" y="364788"/>
                      <a:pt x="73314" y="364788"/>
                    </a:cubicBezTo>
                    <a:cubicBezTo>
                      <a:pt x="32824" y="364788"/>
                      <a:pt x="0" y="331965"/>
                      <a:pt x="0" y="291475"/>
                    </a:cubicBezTo>
                    <a:cubicBezTo>
                      <a:pt x="0" y="250985"/>
                      <a:pt x="32824" y="218161"/>
                      <a:pt x="73314" y="218161"/>
                    </a:cubicBezTo>
                    <a:close/>
                    <a:moveTo>
                      <a:pt x="567291" y="215670"/>
                    </a:moveTo>
                    <a:cubicBezTo>
                      <a:pt x="607781" y="215670"/>
                      <a:pt x="640604" y="248494"/>
                      <a:pt x="640604" y="288984"/>
                    </a:cubicBezTo>
                    <a:cubicBezTo>
                      <a:pt x="640604" y="329473"/>
                      <a:pt x="607781" y="362297"/>
                      <a:pt x="567291" y="362297"/>
                    </a:cubicBezTo>
                    <a:cubicBezTo>
                      <a:pt x="526801" y="362297"/>
                      <a:pt x="493977" y="329474"/>
                      <a:pt x="493977" y="288984"/>
                    </a:cubicBezTo>
                    <a:cubicBezTo>
                      <a:pt x="493977" y="248494"/>
                      <a:pt x="526801" y="215670"/>
                      <a:pt x="567291" y="215670"/>
                    </a:cubicBezTo>
                    <a:close/>
                    <a:moveTo>
                      <a:pt x="321370" y="211399"/>
                    </a:moveTo>
                    <a:cubicBezTo>
                      <a:pt x="361859" y="211399"/>
                      <a:pt x="394683" y="244223"/>
                      <a:pt x="394683" y="284713"/>
                    </a:cubicBezTo>
                    <a:cubicBezTo>
                      <a:pt x="394683" y="325203"/>
                      <a:pt x="361860" y="358026"/>
                      <a:pt x="321370" y="358026"/>
                    </a:cubicBezTo>
                    <a:cubicBezTo>
                      <a:pt x="280880" y="358026"/>
                      <a:pt x="248056" y="325203"/>
                      <a:pt x="248056" y="284713"/>
                    </a:cubicBezTo>
                    <a:cubicBezTo>
                      <a:pt x="248056" y="244223"/>
                      <a:pt x="280880" y="211399"/>
                      <a:pt x="321370" y="211399"/>
                    </a:cubicBezTo>
                    <a:close/>
                    <a:moveTo>
                      <a:pt x="194673" y="356"/>
                    </a:moveTo>
                    <a:cubicBezTo>
                      <a:pt x="235162" y="356"/>
                      <a:pt x="267986" y="33180"/>
                      <a:pt x="267986" y="73670"/>
                    </a:cubicBezTo>
                    <a:cubicBezTo>
                      <a:pt x="267986" y="114159"/>
                      <a:pt x="235163" y="146983"/>
                      <a:pt x="194673" y="146983"/>
                    </a:cubicBezTo>
                    <a:cubicBezTo>
                      <a:pt x="154183" y="146983"/>
                      <a:pt x="121359" y="114160"/>
                      <a:pt x="121359" y="73670"/>
                    </a:cubicBezTo>
                    <a:cubicBezTo>
                      <a:pt x="121359" y="33180"/>
                      <a:pt x="154183" y="356"/>
                      <a:pt x="194673" y="356"/>
                    </a:cubicBezTo>
                    <a:close/>
                    <a:moveTo>
                      <a:pt x="442373" y="0"/>
                    </a:moveTo>
                    <a:cubicBezTo>
                      <a:pt x="482862" y="0"/>
                      <a:pt x="515686" y="32824"/>
                      <a:pt x="515686" y="73314"/>
                    </a:cubicBezTo>
                    <a:cubicBezTo>
                      <a:pt x="515686" y="113804"/>
                      <a:pt x="482863" y="146627"/>
                      <a:pt x="442373" y="146627"/>
                    </a:cubicBezTo>
                    <a:cubicBezTo>
                      <a:pt x="401883" y="146627"/>
                      <a:pt x="369059" y="113804"/>
                      <a:pt x="369059" y="73314"/>
                    </a:cubicBezTo>
                    <a:cubicBezTo>
                      <a:pt x="369059" y="32824"/>
                      <a:pt x="401883" y="0"/>
                      <a:pt x="442373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7FCC2E92-1320-4004-AFC9-8BE4F82C509C}"/>
                </a:ext>
              </a:extLst>
            </p:cNvPr>
            <p:cNvGrpSpPr/>
            <p:nvPr/>
          </p:nvGrpSpPr>
          <p:grpSpPr>
            <a:xfrm>
              <a:off x="4838488" y="2127931"/>
              <a:ext cx="389629" cy="389522"/>
              <a:chOff x="7682751" y="463904"/>
              <a:chExt cx="1309323" cy="1308967"/>
            </a:xfrm>
            <a:solidFill>
              <a:schemeClr val="accent6"/>
            </a:solidFill>
          </p:grpSpPr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780B05E9-4E8E-44A7-A04C-03CAA438B2E1}"/>
                  </a:ext>
                </a:extLst>
              </p:cNvPr>
              <p:cNvSpPr/>
              <p:nvPr/>
            </p:nvSpPr>
            <p:spPr>
              <a:xfrm>
                <a:off x="7682751" y="463904"/>
                <a:ext cx="1309323" cy="1308967"/>
              </a:xfrm>
              <a:custGeom>
                <a:avLst/>
                <a:gdLst>
                  <a:gd name="connsiteX0" fmla="*/ 658398 w 1309323"/>
                  <a:gd name="connsiteY0" fmla="*/ 258732 h 1308967"/>
                  <a:gd name="connsiteX1" fmla="*/ 257665 w 1309323"/>
                  <a:gd name="connsiteY1" fmla="*/ 659465 h 1308967"/>
                  <a:gd name="connsiteX2" fmla="*/ 658398 w 1309323"/>
                  <a:gd name="connsiteY2" fmla="*/ 1060199 h 1308967"/>
                  <a:gd name="connsiteX3" fmla="*/ 1059132 w 1309323"/>
                  <a:gd name="connsiteY3" fmla="*/ 659465 h 1308967"/>
                  <a:gd name="connsiteX4" fmla="*/ 658398 w 1309323"/>
                  <a:gd name="connsiteY4" fmla="*/ 258732 h 1308967"/>
                  <a:gd name="connsiteX5" fmla="*/ 585085 w 1309323"/>
                  <a:gd name="connsiteY5" fmla="*/ 0 h 1308967"/>
                  <a:gd name="connsiteX6" fmla="*/ 723882 w 1309323"/>
                  <a:gd name="connsiteY6" fmla="*/ 0 h 1308967"/>
                  <a:gd name="connsiteX7" fmla="*/ 754133 w 1309323"/>
                  <a:gd name="connsiteY7" fmla="*/ 30251 h 1308967"/>
                  <a:gd name="connsiteX8" fmla="*/ 754133 w 1309323"/>
                  <a:gd name="connsiteY8" fmla="*/ 74737 h 1308967"/>
                  <a:gd name="connsiteX9" fmla="*/ 723882 w 1309323"/>
                  <a:gd name="connsiteY9" fmla="*/ 104988 h 1308967"/>
                  <a:gd name="connsiteX10" fmla="*/ 705376 w 1309323"/>
                  <a:gd name="connsiteY10" fmla="*/ 104988 h 1308967"/>
                  <a:gd name="connsiteX11" fmla="*/ 705376 w 1309323"/>
                  <a:gd name="connsiteY11" fmla="*/ 159302 h 1308967"/>
                  <a:gd name="connsiteX12" fmla="*/ 755046 w 1309323"/>
                  <a:gd name="connsiteY12" fmla="*/ 164309 h 1308967"/>
                  <a:gd name="connsiteX13" fmla="*/ 958051 w 1309323"/>
                  <a:gd name="connsiteY13" fmla="*/ 256662 h 1308967"/>
                  <a:gd name="connsiteX14" fmla="*/ 968407 w 1309323"/>
                  <a:gd name="connsiteY14" fmla="*/ 265823 h 1308967"/>
                  <a:gd name="connsiteX15" fmla="*/ 1004680 w 1309323"/>
                  <a:gd name="connsiteY15" fmla="*/ 229550 h 1308967"/>
                  <a:gd name="connsiteX16" fmla="*/ 991512 w 1309323"/>
                  <a:gd name="connsiteY16" fmla="*/ 216382 h 1308967"/>
                  <a:gd name="connsiteX17" fmla="*/ 991512 w 1309323"/>
                  <a:gd name="connsiteY17" fmla="*/ 173319 h 1308967"/>
                  <a:gd name="connsiteX18" fmla="*/ 1022830 w 1309323"/>
                  <a:gd name="connsiteY18" fmla="*/ 142000 h 1308967"/>
                  <a:gd name="connsiteX19" fmla="*/ 1065893 w 1309323"/>
                  <a:gd name="connsiteY19" fmla="*/ 142000 h 1308967"/>
                  <a:gd name="connsiteX20" fmla="*/ 1163763 w 1309323"/>
                  <a:gd name="connsiteY20" fmla="*/ 239870 h 1308967"/>
                  <a:gd name="connsiteX21" fmla="*/ 1163763 w 1309323"/>
                  <a:gd name="connsiteY21" fmla="*/ 282933 h 1308967"/>
                  <a:gd name="connsiteX22" fmla="*/ 1132444 w 1309323"/>
                  <a:gd name="connsiteY22" fmla="*/ 314252 h 1308967"/>
                  <a:gd name="connsiteX23" fmla="*/ 1089382 w 1309323"/>
                  <a:gd name="connsiteY23" fmla="*/ 314252 h 1308967"/>
                  <a:gd name="connsiteX24" fmla="*/ 1076570 w 1309323"/>
                  <a:gd name="connsiteY24" fmla="*/ 301084 h 1308967"/>
                  <a:gd name="connsiteX25" fmla="*/ 1040200 w 1309323"/>
                  <a:gd name="connsiteY25" fmla="*/ 337437 h 1308967"/>
                  <a:gd name="connsiteX26" fmla="*/ 1060934 w 1309323"/>
                  <a:gd name="connsiteY26" fmla="*/ 362035 h 1308967"/>
                  <a:gd name="connsiteX27" fmla="*/ 1148440 w 1309323"/>
                  <a:gd name="connsiteY27" fmla="*/ 567664 h 1308967"/>
                  <a:gd name="connsiteX28" fmla="*/ 1151610 w 1309323"/>
                  <a:gd name="connsiteY28" fmla="*/ 603591 h 1308967"/>
                  <a:gd name="connsiteX29" fmla="*/ 1204335 w 1309323"/>
                  <a:gd name="connsiteY29" fmla="*/ 603591 h 1308967"/>
                  <a:gd name="connsiteX30" fmla="*/ 1204335 w 1309323"/>
                  <a:gd name="connsiteY30" fmla="*/ 585085 h 1308967"/>
                  <a:gd name="connsiteX31" fmla="*/ 1234586 w 1309323"/>
                  <a:gd name="connsiteY31" fmla="*/ 554834 h 1308967"/>
                  <a:gd name="connsiteX32" fmla="*/ 1279072 w 1309323"/>
                  <a:gd name="connsiteY32" fmla="*/ 554834 h 1308967"/>
                  <a:gd name="connsiteX33" fmla="*/ 1309323 w 1309323"/>
                  <a:gd name="connsiteY33" fmla="*/ 585085 h 1308967"/>
                  <a:gd name="connsiteX34" fmla="*/ 1309323 w 1309323"/>
                  <a:gd name="connsiteY34" fmla="*/ 723882 h 1308967"/>
                  <a:gd name="connsiteX35" fmla="*/ 1279072 w 1309323"/>
                  <a:gd name="connsiteY35" fmla="*/ 754133 h 1308967"/>
                  <a:gd name="connsiteX36" fmla="*/ 1234586 w 1309323"/>
                  <a:gd name="connsiteY36" fmla="*/ 754133 h 1308967"/>
                  <a:gd name="connsiteX37" fmla="*/ 1204335 w 1309323"/>
                  <a:gd name="connsiteY37" fmla="*/ 723882 h 1308967"/>
                  <a:gd name="connsiteX38" fmla="*/ 1203979 w 1309323"/>
                  <a:gd name="connsiteY38" fmla="*/ 723882 h 1308967"/>
                  <a:gd name="connsiteX39" fmla="*/ 1203979 w 1309323"/>
                  <a:gd name="connsiteY39" fmla="*/ 705376 h 1308967"/>
                  <a:gd name="connsiteX40" fmla="*/ 1151987 w 1309323"/>
                  <a:gd name="connsiteY40" fmla="*/ 705376 h 1308967"/>
                  <a:gd name="connsiteX41" fmla="*/ 1148440 w 1309323"/>
                  <a:gd name="connsiteY41" fmla="*/ 745572 h 1308967"/>
                  <a:gd name="connsiteX42" fmla="*/ 1060934 w 1309323"/>
                  <a:gd name="connsiteY42" fmla="*/ 951201 h 1308967"/>
                  <a:gd name="connsiteX43" fmla="*/ 1042649 w 1309323"/>
                  <a:gd name="connsiteY43" fmla="*/ 972895 h 1308967"/>
                  <a:gd name="connsiteX44" fmla="*/ 1076214 w 1309323"/>
                  <a:gd name="connsiteY44" fmla="*/ 1006460 h 1308967"/>
                  <a:gd name="connsiteX45" fmla="*/ 1089382 w 1309323"/>
                  <a:gd name="connsiteY45" fmla="*/ 993292 h 1308967"/>
                  <a:gd name="connsiteX46" fmla="*/ 1132444 w 1309323"/>
                  <a:gd name="connsiteY46" fmla="*/ 993292 h 1308967"/>
                  <a:gd name="connsiteX47" fmla="*/ 1163763 w 1309323"/>
                  <a:gd name="connsiteY47" fmla="*/ 1024610 h 1308967"/>
                  <a:gd name="connsiteX48" fmla="*/ 1163763 w 1309323"/>
                  <a:gd name="connsiteY48" fmla="*/ 1067673 h 1308967"/>
                  <a:gd name="connsiteX49" fmla="*/ 1065893 w 1309323"/>
                  <a:gd name="connsiteY49" fmla="*/ 1165899 h 1308967"/>
                  <a:gd name="connsiteX50" fmla="*/ 1022830 w 1309323"/>
                  <a:gd name="connsiteY50" fmla="*/ 1165899 h 1308967"/>
                  <a:gd name="connsiteX51" fmla="*/ 991512 w 1309323"/>
                  <a:gd name="connsiteY51" fmla="*/ 1134580 h 1308967"/>
                  <a:gd name="connsiteX52" fmla="*/ 991512 w 1309323"/>
                  <a:gd name="connsiteY52" fmla="*/ 1091518 h 1308967"/>
                  <a:gd name="connsiteX53" fmla="*/ 1004680 w 1309323"/>
                  <a:gd name="connsiteY53" fmla="*/ 1078350 h 1308967"/>
                  <a:gd name="connsiteX54" fmla="*/ 971238 w 1309323"/>
                  <a:gd name="connsiteY54" fmla="*/ 1044909 h 1308967"/>
                  <a:gd name="connsiteX55" fmla="*/ 958051 w 1309323"/>
                  <a:gd name="connsiteY55" fmla="*/ 1056575 h 1308967"/>
                  <a:gd name="connsiteX56" fmla="*/ 755046 w 1309323"/>
                  <a:gd name="connsiteY56" fmla="*/ 1148927 h 1308967"/>
                  <a:gd name="connsiteX57" fmla="*/ 705376 w 1309323"/>
                  <a:gd name="connsiteY57" fmla="*/ 1153934 h 1308967"/>
                  <a:gd name="connsiteX58" fmla="*/ 705376 w 1309323"/>
                  <a:gd name="connsiteY58" fmla="*/ 1203979 h 1308967"/>
                  <a:gd name="connsiteX59" fmla="*/ 723882 w 1309323"/>
                  <a:gd name="connsiteY59" fmla="*/ 1203979 h 1308967"/>
                  <a:gd name="connsiteX60" fmla="*/ 754133 w 1309323"/>
                  <a:gd name="connsiteY60" fmla="*/ 1234230 h 1308967"/>
                  <a:gd name="connsiteX61" fmla="*/ 754133 w 1309323"/>
                  <a:gd name="connsiteY61" fmla="*/ 1278716 h 1308967"/>
                  <a:gd name="connsiteX62" fmla="*/ 723882 w 1309323"/>
                  <a:gd name="connsiteY62" fmla="*/ 1308967 h 1308967"/>
                  <a:gd name="connsiteX63" fmla="*/ 585085 w 1309323"/>
                  <a:gd name="connsiteY63" fmla="*/ 1308967 h 1308967"/>
                  <a:gd name="connsiteX64" fmla="*/ 554834 w 1309323"/>
                  <a:gd name="connsiteY64" fmla="*/ 1278716 h 1308967"/>
                  <a:gd name="connsiteX65" fmla="*/ 554834 w 1309323"/>
                  <a:gd name="connsiteY65" fmla="*/ 1234230 h 1308967"/>
                  <a:gd name="connsiteX66" fmla="*/ 585085 w 1309323"/>
                  <a:gd name="connsiteY66" fmla="*/ 1203979 h 1308967"/>
                  <a:gd name="connsiteX67" fmla="*/ 603591 w 1309323"/>
                  <a:gd name="connsiteY67" fmla="*/ 1203979 h 1308967"/>
                  <a:gd name="connsiteX68" fmla="*/ 603591 w 1309323"/>
                  <a:gd name="connsiteY68" fmla="*/ 1154077 h 1308967"/>
                  <a:gd name="connsiteX69" fmla="*/ 552496 w 1309323"/>
                  <a:gd name="connsiteY69" fmla="*/ 1148927 h 1308967"/>
                  <a:gd name="connsiteX70" fmla="*/ 349491 w 1309323"/>
                  <a:gd name="connsiteY70" fmla="*/ 1056575 h 1308967"/>
                  <a:gd name="connsiteX71" fmla="*/ 334235 w 1309323"/>
                  <a:gd name="connsiteY71" fmla="*/ 1043079 h 1308967"/>
                  <a:gd name="connsiteX72" fmla="*/ 298948 w 1309323"/>
                  <a:gd name="connsiteY72" fmla="*/ 1078350 h 1308967"/>
                  <a:gd name="connsiteX73" fmla="*/ 312116 w 1309323"/>
                  <a:gd name="connsiteY73" fmla="*/ 1091518 h 1308967"/>
                  <a:gd name="connsiteX74" fmla="*/ 312116 w 1309323"/>
                  <a:gd name="connsiteY74" fmla="*/ 1134580 h 1308967"/>
                  <a:gd name="connsiteX75" fmla="*/ 280797 w 1309323"/>
                  <a:gd name="connsiteY75" fmla="*/ 1165899 h 1308967"/>
                  <a:gd name="connsiteX76" fmla="*/ 237734 w 1309323"/>
                  <a:gd name="connsiteY76" fmla="*/ 1165899 h 1308967"/>
                  <a:gd name="connsiteX77" fmla="*/ 139864 w 1309323"/>
                  <a:gd name="connsiteY77" fmla="*/ 1068029 h 1308967"/>
                  <a:gd name="connsiteX78" fmla="*/ 139864 w 1309323"/>
                  <a:gd name="connsiteY78" fmla="*/ 1024966 h 1308967"/>
                  <a:gd name="connsiteX79" fmla="*/ 171183 w 1309323"/>
                  <a:gd name="connsiteY79" fmla="*/ 993648 h 1308967"/>
                  <a:gd name="connsiteX80" fmla="*/ 214246 w 1309323"/>
                  <a:gd name="connsiteY80" fmla="*/ 993648 h 1308967"/>
                  <a:gd name="connsiteX81" fmla="*/ 227414 w 1309323"/>
                  <a:gd name="connsiteY81" fmla="*/ 1006816 h 1308967"/>
                  <a:gd name="connsiteX82" fmla="*/ 263266 w 1309323"/>
                  <a:gd name="connsiteY82" fmla="*/ 970964 h 1308967"/>
                  <a:gd name="connsiteX83" fmla="*/ 246608 w 1309323"/>
                  <a:gd name="connsiteY83" fmla="*/ 951201 h 1308967"/>
                  <a:gd name="connsiteX84" fmla="*/ 159102 w 1309323"/>
                  <a:gd name="connsiteY84" fmla="*/ 745572 h 1308967"/>
                  <a:gd name="connsiteX85" fmla="*/ 155555 w 1309323"/>
                  <a:gd name="connsiteY85" fmla="*/ 705376 h 1308967"/>
                  <a:gd name="connsiteX86" fmla="*/ 104988 w 1309323"/>
                  <a:gd name="connsiteY86" fmla="*/ 705376 h 1308967"/>
                  <a:gd name="connsiteX87" fmla="*/ 104988 w 1309323"/>
                  <a:gd name="connsiteY87" fmla="*/ 723882 h 1308967"/>
                  <a:gd name="connsiteX88" fmla="*/ 74737 w 1309323"/>
                  <a:gd name="connsiteY88" fmla="*/ 754133 h 1308967"/>
                  <a:gd name="connsiteX89" fmla="*/ 30251 w 1309323"/>
                  <a:gd name="connsiteY89" fmla="*/ 754133 h 1308967"/>
                  <a:gd name="connsiteX90" fmla="*/ 0 w 1309323"/>
                  <a:gd name="connsiteY90" fmla="*/ 723882 h 1308967"/>
                  <a:gd name="connsiteX91" fmla="*/ 0 w 1309323"/>
                  <a:gd name="connsiteY91" fmla="*/ 585085 h 1308967"/>
                  <a:gd name="connsiteX92" fmla="*/ 30251 w 1309323"/>
                  <a:gd name="connsiteY92" fmla="*/ 554834 h 1308967"/>
                  <a:gd name="connsiteX93" fmla="*/ 74737 w 1309323"/>
                  <a:gd name="connsiteY93" fmla="*/ 554834 h 1308967"/>
                  <a:gd name="connsiteX94" fmla="*/ 104988 w 1309323"/>
                  <a:gd name="connsiteY94" fmla="*/ 585085 h 1308967"/>
                  <a:gd name="connsiteX95" fmla="*/ 104988 w 1309323"/>
                  <a:gd name="connsiteY95" fmla="*/ 603591 h 1308967"/>
                  <a:gd name="connsiteX96" fmla="*/ 155932 w 1309323"/>
                  <a:gd name="connsiteY96" fmla="*/ 603591 h 1308967"/>
                  <a:gd name="connsiteX97" fmla="*/ 159102 w 1309323"/>
                  <a:gd name="connsiteY97" fmla="*/ 567664 h 1308967"/>
                  <a:gd name="connsiteX98" fmla="*/ 246608 w 1309323"/>
                  <a:gd name="connsiteY98" fmla="*/ 362035 h 1308967"/>
                  <a:gd name="connsiteX99" fmla="*/ 265707 w 1309323"/>
                  <a:gd name="connsiteY99" fmla="*/ 339377 h 1308967"/>
                  <a:gd name="connsiteX100" fmla="*/ 227414 w 1309323"/>
                  <a:gd name="connsiteY100" fmla="*/ 301084 h 1308967"/>
                  <a:gd name="connsiteX101" fmla="*/ 214246 w 1309323"/>
                  <a:gd name="connsiteY101" fmla="*/ 314252 h 1308967"/>
                  <a:gd name="connsiteX102" fmla="*/ 171183 w 1309323"/>
                  <a:gd name="connsiteY102" fmla="*/ 314252 h 1308967"/>
                  <a:gd name="connsiteX103" fmla="*/ 139864 w 1309323"/>
                  <a:gd name="connsiteY103" fmla="*/ 282933 h 1308967"/>
                  <a:gd name="connsiteX104" fmla="*/ 139864 w 1309323"/>
                  <a:gd name="connsiteY104" fmla="*/ 239870 h 1308967"/>
                  <a:gd name="connsiteX105" fmla="*/ 238090 w 1309323"/>
                  <a:gd name="connsiteY105" fmla="*/ 142000 h 1308967"/>
                  <a:gd name="connsiteX106" fmla="*/ 281153 w 1309323"/>
                  <a:gd name="connsiteY106" fmla="*/ 142000 h 1308967"/>
                  <a:gd name="connsiteX107" fmla="*/ 312471 w 1309323"/>
                  <a:gd name="connsiteY107" fmla="*/ 173319 h 1308967"/>
                  <a:gd name="connsiteX108" fmla="*/ 312471 w 1309323"/>
                  <a:gd name="connsiteY108" fmla="*/ 216382 h 1308967"/>
                  <a:gd name="connsiteX109" fmla="*/ 299303 w 1309323"/>
                  <a:gd name="connsiteY109" fmla="*/ 229550 h 1308967"/>
                  <a:gd name="connsiteX110" fmla="*/ 337246 w 1309323"/>
                  <a:gd name="connsiteY110" fmla="*/ 267493 h 1308967"/>
                  <a:gd name="connsiteX111" fmla="*/ 349491 w 1309323"/>
                  <a:gd name="connsiteY111" fmla="*/ 256662 h 1308967"/>
                  <a:gd name="connsiteX112" fmla="*/ 552496 w 1309323"/>
                  <a:gd name="connsiteY112" fmla="*/ 164309 h 1308967"/>
                  <a:gd name="connsiteX113" fmla="*/ 603591 w 1309323"/>
                  <a:gd name="connsiteY113" fmla="*/ 159159 h 1308967"/>
                  <a:gd name="connsiteX114" fmla="*/ 603591 w 1309323"/>
                  <a:gd name="connsiteY114" fmla="*/ 104988 h 1308967"/>
                  <a:gd name="connsiteX115" fmla="*/ 585085 w 1309323"/>
                  <a:gd name="connsiteY115" fmla="*/ 104988 h 1308967"/>
                  <a:gd name="connsiteX116" fmla="*/ 554834 w 1309323"/>
                  <a:gd name="connsiteY116" fmla="*/ 74737 h 1308967"/>
                  <a:gd name="connsiteX117" fmla="*/ 554834 w 1309323"/>
                  <a:gd name="connsiteY117" fmla="*/ 30251 h 1308967"/>
                  <a:gd name="connsiteX118" fmla="*/ 585085 w 1309323"/>
                  <a:gd name="connsiteY118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1309323" h="1308967"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015BD872-6801-4491-875C-EE0C0FD0D532}"/>
                  </a:ext>
                </a:extLst>
              </p:cNvPr>
              <p:cNvSpPr/>
              <p:nvPr/>
            </p:nvSpPr>
            <p:spPr>
              <a:xfrm>
                <a:off x="8019778" y="831538"/>
                <a:ext cx="640604" cy="575476"/>
              </a:xfrm>
              <a:custGeom>
                <a:avLst/>
                <a:gdLst>
                  <a:gd name="connsiteX0" fmla="*/ 442373 w 640604"/>
                  <a:gd name="connsiteY0" fmla="*/ 428849 h 575476"/>
                  <a:gd name="connsiteX1" fmla="*/ 515686 w 640604"/>
                  <a:gd name="connsiteY1" fmla="*/ 502163 h 575476"/>
                  <a:gd name="connsiteX2" fmla="*/ 442373 w 640604"/>
                  <a:gd name="connsiteY2" fmla="*/ 575476 h 575476"/>
                  <a:gd name="connsiteX3" fmla="*/ 369059 w 640604"/>
                  <a:gd name="connsiteY3" fmla="*/ 502163 h 575476"/>
                  <a:gd name="connsiteX4" fmla="*/ 442373 w 640604"/>
                  <a:gd name="connsiteY4" fmla="*/ 428849 h 575476"/>
                  <a:gd name="connsiteX5" fmla="*/ 194673 w 640604"/>
                  <a:gd name="connsiteY5" fmla="*/ 428849 h 575476"/>
                  <a:gd name="connsiteX6" fmla="*/ 267986 w 640604"/>
                  <a:gd name="connsiteY6" fmla="*/ 502163 h 575476"/>
                  <a:gd name="connsiteX7" fmla="*/ 194673 w 640604"/>
                  <a:gd name="connsiteY7" fmla="*/ 575476 h 575476"/>
                  <a:gd name="connsiteX8" fmla="*/ 121359 w 640604"/>
                  <a:gd name="connsiteY8" fmla="*/ 502163 h 575476"/>
                  <a:gd name="connsiteX9" fmla="*/ 194673 w 640604"/>
                  <a:gd name="connsiteY9" fmla="*/ 428849 h 575476"/>
                  <a:gd name="connsiteX10" fmla="*/ 73314 w 640604"/>
                  <a:gd name="connsiteY10" fmla="*/ 218161 h 575476"/>
                  <a:gd name="connsiteX11" fmla="*/ 146627 w 640604"/>
                  <a:gd name="connsiteY11" fmla="*/ 291475 h 575476"/>
                  <a:gd name="connsiteX12" fmla="*/ 73314 w 640604"/>
                  <a:gd name="connsiteY12" fmla="*/ 364788 h 575476"/>
                  <a:gd name="connsiteX13" fmla="*/ 0 w 640604"/>
                  <a:gd name="connsiteY13" fmla="*/ 291475 h 575476"/>
                  <a:gd name="connsiteX14" fmla="*/ 73314 w 640604"/>
                  <a:gd name="connsiteY14" fmla="*/ 218161 h 575476"/>
                  <a:gd name="connsiteX15" fmla="*/ 567291 w 640604"/>
                  <a:gd name="connsiteY15" fmla="*/ 215670 h 575476"/>
                  <a:gd name="connsiteX16" fmla="*/ 640604 w 640604"/>
                  <a:gd name="connsiteY16" fmla="*/ 288984 h 575476"/>
                  <a:gd name="connsiteX17" fmla="*/ 567291 w 640604"/>
                  <a:gd name="connsiteY17" fmla="*/ 362297 h 575476"/>
                  <a:gd name="connsiteX18" fmla="*/ 493977 w 640604"/>
                  <a:gd name="connsiteY18" fmla="*/ 288984 h 575476"/>
                  <a:gd name="connsiteX19" fmla="*/ 567291 w 640604"/>
                  <a:gd name="connsiteY19" fmla="*/ 215670 h 575476"/>
                  <a:gd name="connsiteX20" fmla="*/ 321370 w 640604"/>
                  <a:gd name="connsiteY20" fmla="*/ 211399 h 575476"/>
                  <a:gd name="connsiteX21" fmla="*/ 394683 w 640604"/>
                  <a:gd name="connsiteY21" fmla="*/ 284713 h 575476"/>
                  <a:gd name="connsiteX22" fmla="*/ 321370 w 640604"/>
                  <a:gd name="connsiteY22" fmla="*/ 358026 h 575476"/>
                  <a:gd name="connsiteX23" fmla="*/ 248056 w 640604"/>
                  <a:gd name="connsiteY23" fmla="*/ 284713 h 575476"/>
                  <a:gd name="connsiteX24" fmla="*/ 321370 w 640604"/>
                  <a:gd name="connsiteY24" fmla="*/ 211399 h 575476"/>
                  <a:gd name="connsiteX25" fmla="*/ 194673 w 640604"/>
                  <a:gd name="connsiteY25" fmla="*/ 356 h 575476"/>
                  <a:gd name="connsiteX26" fmla="*/ 267986 w 640604"/>
                  <a:gd name="connsiteY26" fmla="*/ 73670 h 575476"/>
                  <a:gd name="connsiteX27" fmla="*/ 194673 w 640604"/>
                  <a:gd name="connsiteY27" fmla="*/ 146983 h 575476"/>
                  <a:gd name="connsiteX28" fmla="*/ 121359 w 640604"/>
                  <a:gd name="connsiteY28" fmla="*/ 73670 h 575476"/>
                  <a:gd name="connsiteX29" fmla="*/ 194673 w 640604"/>
                  <a:gd name="connsiteY29" fmla="*/ 356 h 575476"/>
                  <a:gd name="connsiteX30" fmla="*/ 442373 w 640604"/>
                  <a:gd name="connsiteY30" fmla="*/ 0 h 575476"/>
                  <a:gd name="connsiteX31" fmla="*/ 515686 w 640604"/>
                  <a:gd name="connsiteY31" fmla="*/ 73314 h 575476"/>
                  <a:gd name="connsiteX32" fmla="*/ 442373 w 640604"/>
                  <a:gd name="connsiteY32" fmla="*/ 146627 h 575476"/>
                  <a:gd name="connsiteX33" fmla="*/ 369059 w 640604"/>
                  <a:gd name="connsiteY33" fmla="*/ 73314 h 575476"/>
                  <a:gd name="connsiteX34" fmla="*/ 442373 w 640604"/>
                  <a:gd name="connsiteY34" fmla="*/ 0 h 57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40604" h="575476">
                    <a:moveTo>
                      <a:pt x="442373" y="428849"/>
                    </a:moveTo>
                    <a:cubicBezTo>
                      <a:pt x="482862" y="428849"/>
                      <a:pt x="515686" y="461673"/>
                      <a:pt x="515686" y="502163"/>
                    </a:cubicBezTo>
                    <a:cubicBezTo>
                      <a:pt x="515686" y="542652"/>
                      <a:pt x="482863" y="575476"/>
                      <a:pt x="442373" y="575476"/>
                    </a:cubicBezTo>
                    <a:cubicBezTo>
                      <a:pt x="401883" y="575476"/>
                      <a:pt x="369059" y="542653"/>
                      <a:pt x="369059" y="502163"/>
                    </a:cubicBezTo>
                    <a:cubicBezTo>
                      <a:pt x="369059" y="461673"/>
                      <a:pt x="401883" y="428849"/>
                      <a:pt x="442373" y="428849"/>
                    </a:cubicBezTo>
                    <a:close/>
                    <a:moveTo>
                      <a:pt x="194673" y="428849"/>
                    </a:moveTo>
                    <a:cubicBezTo>
                      <a:pt x="235162" y="428849"/>
                      <a:pt x="267986" y="461673"/>
                      <a:pt x="267986" y="502163"/>
                    </a:cubicBezTo>
                    <a:cubicBezTo>
                      <a:pt x="267986" y="542652"/>
                      <a:pt x="235163" y="575476"/>
                      <a:pt x="194673" y="575476"/>
                    </a:cubicBezTo>
                    <a:cubicBezTo>
                      <a:pt x="154183" y="575476"/>
                      <a:pt x="121359" y="542653"/>
                      <a:pt x="121359" y="502163"/>
                    </a:cubicBezTo>
                    <a:cubicBezTo>
                      <a:pt x="121359" y="461673"/>
                      <a:pt x="154183" y="428849"/>
                      <a:pt x="194673" y="428849"/>
                    </a:cubicBezTo>
                    <a:close/>
                    <a:moveTo>
                      <a:pt x="73314" y="218161"/>
                    </a:moveTo>
                    <a:cubicBezTo>
                      <a:pt x="113804" y="218161"/>
                      <a:pt x="146627" y="250985"/>
                      <a:pt x="146627" y="291475"/>
                    </a:cubicBezTo>
                    <a:cubicBezTo>
                      <a:pt x="146627" y="331964"/>
                      <a:pt x="113804" y="364788"/>
                      <a:pt x="73314" y="364788"/>
                    </a:cubicBezTo>
                    <a:cubicBezTo>
                      <a:pt x="32824" y="364788"/>
                      <a:pt x="0" y="331965"/>
                      <a:pt x="0" y="291475"/>
                    </a:cubicBezTo>
                    <a:cubicBezTo>
                      <a:pt x="0" y="250985"/>
                      <a:pt x="32824" y="218161"/>
                      <a:pt x="73314" y="218161"/>
                    </a:cubicBezTo>
                    <a:close/>
                    <a:moveTo>
                      <a:pt x="567291" y="215670"/>
                    </a:moveTo>
                    <a:cubicBezTo>
                      <a:pt x="607781" y="215670"/>
                      <a:pt x="640604" y="248494"/>
                      <a:pt x="640604" y="288984"/>
                    </a:cubicBezTo>
                    <a:cubicBezTo>
                      <a:pt x="640604" y="329473"/>
                      <a:pt x="607781" y="362297"/>
                      <a:pt x="567291" y="362297"/>
                    </a:cubicBezTo>
                    <a:cubicBezTo>
                      <a:pt x="526801" y="362297"/>
                      <a:pt x="493977" y="329474"/>
                      <a:pt x="493977" y="288984"/>
                    </a:cubicBezTo>
                    <a:cubicBezTo>
                      <a:pt x="493977" y="248494"/>
                      <a:pt x="526801" y="215670"/>
                      <a:pt x="567291" y="215670"/>
                    </a:cubicBezTo>
                    <a:close/>
                    <a:moveTo>
                      <a:pt x="321370" y="211399"/>
                    </a:moveTo>
                    <a:cubicBezTo>
                      <a:pt x="361859" y="211399"/>
                      <a:pt x="394683" y="244223"/>
                      <a:pt x="394683" y="284713"/>
                    </a:cubicBezTo>
                    <a:cubicBezTo>
                      <a:pt x="394683" y="325203"/>
                      <a:pt x="361860" y="358026"/>
                      <a:pt x="321370" y="358026"/>
                    </a:cubicBezTo>
                    <a:cubicBezTo>
                      <a:pt x="280880" y="358026"/>
                      <a:pt x="248056" y="325203"/>
                      <a:pt x="248056" y="284713"/>
                    </a:cubicBezTo>
                    <a:cubicBezTo>
                      <a:pt x="248056" y="244223"/>
                      <a:pt x="280880" y="211399"/>
                      <a:pt x="321370" y="211399"/>
                    </a:cubicBezTo>
                    <a:close/>
                    <a:moveTo>
                      <a:pt x="194673" y="356"/>
                    </a:moveTo>
                    <a:cubicBezTo>
                      <a:pt x="235162" y="356"/>
                      <a:pt x="267986" y="33180"/>
                      <a:pt x="267986" y="73670"/>
                    </a:cubicBezTo>
                    <a:cubicBezTo>
                      <a:pt x="267986" y="114159"/>
                      <a:pt x="235163" y="146983"/>
                      <a:pt x="194673" y="146983"/>
                    </a:cubicBezTo>
                    <a:cubicBezTo>
                      <a:pt x="154183" y="146983"/>
                      <a:pt x="121359" y="114160"/>
                      <a:pt x="121359" y="73670"/>
                    </a:cubicBezTo>
                    <a:cubicBezTo>
                      <a:pt x="121359" y="33180"/>
                      <a:pt x="154183" y="356"/>
                      <a:pt x="194673" y="356"/>
                    </a:cubicBezTo>
                    <a:close/>
                    <a:moveTo>
                      <a:pt x="442373" y="0"/>
                    </a:moveTo>
                    <a:cubicBezTo>
                      <a:pt x="482862" y="0"/>
                      <a:pt x="515686" y="32824"/>
                      <a:pt x="515686" y="73314"/>
                    </a:cubicBezTo>
                    <a:cubicBezTo>
                      <a:pt x="515686" y="113804"/>
                      <a:pt x="482863" y="146627"/>
                      <a:pt x="442373" y="146627"/>
                    </a:cubicBezTo>
                    <a:cubicBezTo>
                      <a:pt x="401883" y="146627"/>
                      <a:pt x="369059" y="113804"/>
                      <a:pt x="369059" y="73314"/>
                    </a:cubicBezTo>
                    <a:cubicBezTo>
                      <a:pt x="369059" y="32824"/>
                      <a:pt x="401883" y="0"/>
                      <a:pt x="442373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D566BD10-2895-45DC-9459-8E86EEAC70B9}"/>
                </a:ext>
              </a:extLst>
            </p:cNvPr>
            <p:cNvGrpSpPr/>
            <p:nvPr/>
          </p:nvGrpSpPr>
          <p:grpSpPr>
            <a:xfrm>
              <a:off x="5312790" y="2681620"/>
              <a:ext cx="282796" cy="282718"/>
              <a:chOff x="7682751" y="463904"/>
              <a:chExt cx="1309323" cy="1308967"/>
            </a:xfrm>
            <a:solidFill>
              <a:schemeClr val="accent6"/>
            </a:solidFill>
          </p:grpSpPr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6058BA3B-A172-414A-BA86-62DE497BA33B}"/>
                  </a:ext>
                </a:extLst>
              </p:cNvPr>
              <p:cNvSpPr/>
              <p:nvPr/>
            </p:nvSpPr>
            <p:spPr>
              <a:xfrm>
                <a:off x="7682751" y="463904"/>
                <a:ext cx="1309323" cy="1308967"/>
              </a:xfrm>
              <a:custGeom>
                <a:avLst/>
                <a:gdLst>
                  <a:gd name="connsiteX0" fmla="*/ 658398 w 1309323"/>
                  <a:gd name="connsiteY0" fmla="*/ 258732 h 1308967"/>
                  <a:gd name="connsiteX1" fmla="*/ 257665 w 1309323"/>
                  <a:gd name="connsiteY1" fmla="*/ 659465 h 1308967"/>
                  <a:gd name="connsiteX2" fmla="*/ 658398 w 1309323"/>
                  <a:gd name="connsiteY2" fmla="*/ 1060199 h 1308967"/>
                  <a:gd name="connsiteX3" fmla="*/ 1059132 w 1309323"/>
                  <a:gd name="connsiteY3" fmla="*/ 659465 h 1308967"/>
                  <a:gd name="connsiteX4" fmla="*/ 658398 w 1309323"/>
                  <a:gd name="connsiteY4" fmla="*/ 258732 h 1308967"/>
                  <a:gd name="connsiteX5" fmla="*/ 585085 w 1309323"/>
                  <a:gd name="connsiteY5" fmla="*/ 0 h 1308967"/>
                  <a:gd name="connsiteX6" fmla="*/ 723882 w 1309323"/>
                  <a:gd name="connsiteY6" fmla="*/ 0 h 1308967"/>
                  <a:gd name="connsiteX7" fmla="*/ 754133 w 1309323"/>
                  <a:gd name="connsiteY7" fmla="*/ 30251 h 1308967"/>
                  <a:gd name="connsiteX8" fmla="*/ 754133 w 1309323"/>
                  <a:gd name="connsiteY8" fmla="*/ 74737 h 1308967"/>
                  <a:gd name="connsiteX9" fmla="*/ 723882 w 1309323"/>
                  <a:gd name="connsiteY9" fmla="*/ 104988 h 1308967"/>
                  <a:gd name="connsiteX10" fmla="*/ 705376 w 1309323"/>
                  <a:gd name="connsiteY10" fmla="*/ 104988 h 1308967"/>
                  <a:gd name="connsiteX11" fmla="*/ 705376 w 1309323"/>
                  <a:gd name="connsiteY11" fmla="*/ 159302 h 1308967"/>
                  <a:gd name="connsiteX12" fmla="*/ 755046 w 1309323"/>
                  <a:gd name="connsiteY12" fmla="*/ 164309 h 1308967"/>
                  <a:gd name="connsiteX13" fmla="*/ 958051 w 1309323"/>
                  <a:gd name="connsiteY13" fmla="*/ 256662 h 1308967"/>
                  <a:gd name="connsiteX14" fmla="*/ 968407 w 1309323"/>
                  <a:gd name="connsiteY14" fmla="*/ 265823 h 1308967"/>
                  <a:gd name="connsiteX15" fmla="*/ 1004680 w 1309323"/>
                  <a:gd name="connsiteY15" fmla="*/ 229550 h 1308967"/>
                  <a:gd name="connsiteX16" fmla="*/ 991512 w 1309323"/>
                  <a:gd name="connsiteY16" fmla="*/ 216382 h 1308967"/>
                  <a:gd name="connsiteX17" fmla="*/ 991512 w 1309323"/>
                  <a:gd name="connsiteY17" fmla="*/ 173319 h 1308967"/>
                  <a:gd name="connsiteX18" fmla="*/ 1022830 w 1309323"/>
                  <a:gd name="connsiteY18" fmla="*/ 142000 h 1308967"/>
                  <a:gd name="connsiteX19" fmla="*/ 1065893 w 1309323"/>
                  <a:gd name="connsiteY19" fmla="*/ 142000 h 1308967"/>
                  <a:gd name="connsiteX20" fmla="*/ 1163763 w 1309323"/>
                  <a:gd name="connsiteY20" fmla="*/ 239870 h 1308967"/>
                  <a:gd name="connsiteX21" fmla="*/ 1163763 w 1309323"/>
                  <a:gd name="connsiteY21" fmla="*/ 282933 h 1308967"/>
                  <a:gd name="connsiteX22" fmla="*/ 1132444 w 1309323"/>
                  <a:gd name="connsiteY22" fmla="*/ 314252 h 1308967"/>
                  <a:gd name="connsiteX23" fmla="*/ 1089382 w 1309323"/>
                  <a:gd name="connsiteY23" fmla="*/ 314252 h 1308967"/>
                  <a:gd name="connsiteX24" fmla="*/ 1076570 w 1309323"/>
                  <a:gd name="connsiteY24" fmla="*/ 301084 h 1308967"/>
                  <a:gd name="connsiteX25" fmla="*/ 1040200 w 1309323"/>
                  <a:gd name="connsiteY25" fmla="*/ 337437 h 1308967"/>
                  <a:gd name="connsiteX26" fmla="*/ 1060934 w 1309323"/>
                  <a:gd name="connsiteY26" fmla="*/ 362035 h 1308967"/>
                  <a:gd name="connsiteX27" fmla="*/ 1148440 w 1309323"/>
                  <a:gd name="connsiteY27" fmla="*/ 567664 h 1308967"/>
                  <a:gd name="connsiteX28" fmla="*/ 1151610 w 1309323"/>
                  <a:gd name="connsiteY28" fmla="*/ 603591 h 1308967"/>
                  <a:gd name="connsiteX29" fmla="*/ 1204335 w 1309323"/>
                  <a:gd name="connsiteY29" fmla="*/ 603591 h 1308967"/>
                  <a:gd name="connsiteX30" fmla="*/ 1204335 w 1309323"/>
                  <a:gd name="connsiteY30" fmla="*/ 585085 h 1308967"/>
                  <a:gd name="connsiteX31" fmla="*/ 1234586 w 1309323"/>
                  <a:gd name="connsiteY31" fmla="*/ 554834 h 1308967"/>
                  <a:gd name="connsiteX32" fmla="*/ 1279072 w 1309323"/>
                  <a:gd name="connsiteY32" fmla="*/ 554834 h 1308967"/>
                  <a:gd name="connsiteX33" fmla="*/ 1309323 w 1309323"/>
                  <a:gd name="connsiteY33" fmla="*/ 585085 h 1308967"/>
                  <a:gd name="connsiteX34" fmla="*/ 1309323 w 1309323"/>
                  <a:gd name="connsiteY34" fmla="*/ 723882 h 1308967"/>
                  <a:gd name="connsiteX35" fmla="*/ 1279072 w 1309323"/>
                  <a:gd name="connsiteY35" fmla="*/ 754133 h 1308967"/>
                  <a:gd name="connsiteX36" fmla="*/ 1234586 w 1309323"/>
                  <a:gd name="connsiteY36" fmla="*/ 754133 h 1308967"/>
                  <a:gd name="connsiteX37" fmla="*/ 1204335 w 1309323"/>
                  <a:gd name="connsiteY37" fmla="*/ 723882 h 1308967"/>
                  <a:gd name="connsiteX38" fmla="*/ 1203979 w 1309323"/>
                  <a:gd name="connsiteY38" fmla="*/ 723882 h 1308967"/>
                  <a:gd name="connsiteX39" fmla="*/ 1203979 w 1309323"/>
                  <a:gd name="connsiteY39" fmla="*/ 705376 h 1308967"/>
                  <a:gd name="connsiteX40" fmla="*/ 1151987 w 1309323"/>
                  <a:gd name="connsiteY40" fmla="*/ 705376 h 1308967"/>
                  <a:gd name="connsiteX41" fmla="*/ 1148440 w 1309323"/>
                  <a:gd name="connsiteY41" fmla="*/ 745572 h 1308967"/>
                  <a:gd name="connsiteX42" fmla="*/ 1060934 w 1309323"/>
                  <a:gd name="connsiteY42" fmla="*/ 951201 h 1308967"/>
                  <a:gd name="connsiteX43" fmla="*/ 1042649 w 1309323"/>
                  <a:gd name="connsiteY43" fmla="*/ 972895 h 1308967"/>
                  <a:gd name="connsiteX44" fmla="*/ 1076214 w 1309323"/>
                  <a:gd name="connsiteY44" fmla="*/ 1006460 h 1308967"/>
                  <a:gd name="connsiteX45" fmla="*/ 1089382 w 1309323"/>
                  <a:gd name="connsiteY45" fmla="*/ 993292 h 1308967"/>
                  <a:gd name="connsiteX46" fmla="*/ 1132444 w 1309323"/>
                  <a:gd name="connsiteY46" fmla="*/ 993292 h 1308967"/>
                  <a:gd name="connsiteX47" fmla="*/ 1163763 w 1309323"/>
                  <a:gd name="connsiteY47" fmla="*/ 1024610 h 1308967"/>
                  <a:gd name="connsiteX48" fmla="*/ 1163763 w 1309323"/>
                  <a:gd name="connsiteY48" fmla="*/ 1067673 h 1308967"/>
                  <a:gd name="connsiteX49" fmla="*/ 1065893 w 1309323"/>
                  <a:gd name="connsiteY49" fmla="*/ 1165899 h 1308967"/>
                  <a:gd name="connsiteX50" fmla="*/ 1022830 w 1309323"/>
                  <a:gd name="connsiteY50" fmla="*/ 1165899 h 1308967"/>
                  <a:gd name="connsiteX51" fmla="*/ 991512 w 1309323"/>
                  <a:gd name="connsiteY51" fmla="*/ 1134580 h 1308967"/>
                  <a:gd name="connsiteX52" fmla="*/ 991512 w 1309323"/>
                  <a:gd name="connsiteY52" fmla="*/ 1091518 h 1308967"/>
                  <a:gd name="connsiteX53" fmla="*/ 1004680 w 1309323"/>
                  <a:gd name="connsiteY53" fmla="*/ 1078350 h 1308967"/>
                  <a:gd name="connsiteX54" fmla="*/ 971238 w 1309323"/>
                  <a:gd name="connsiteY54" fmla="*/ 1044909 h 1308967"/>
                  <a:gd name="connsiteX55" fmla="*/ 958051 w 1309323"/>
                  <a:gd name="connsiteY55" fmla="*/ 1056575 h 1308967"/>
                  <a:gd name="connsiteX56" fmla="*/ 755046 w 1309323"/>
                  <a:gd name="connsiteY56" fmla="*/ 1148927 h 1308967"/>
                  <a:gd name="connsiteX57" fmla="*/ 705376 w 1309323"/>
                  <a:gd name="connsiteY57" fmla="*/ 1153934 h 1308967"/>
                  <a:gd name="connsiteX58" fmla="*/ 705376 w 1309323"/>
                  <a:gd name="connsiteY58" fmla="*/ 1203979 h 1308967"/>
                  <a:gd name="connsiteX59" fmla="*/ 723882 w 1309323"/>
                  <a:gd name="connsiteY59" fmla="*/ 1203979 h 1308967"/>
                  <a:gd name="connsiteX60" fmla="*/ 754133 w 1309323"/>
                  <a:gd name="connsiteY60" fmla="*/ 1234230 h 1308967"/>
                  <a:gd name="connsiteX61" fmla="*/ 754133 w 1309323"/>
                  <a:gd name="connsiteY61" fmla="*/ 1278716 h 1308967"/>
                  <a:gd name="connsiteX62" fmla="*/ 723882 w 1309323"/>
                  <a:gd name="connsiteY62" fmla="*/ 1308967 h 1308967"/>
                  <a:gd name="connsiteX63" fmla="*/ 585085 w 1309323"/>
                  <a:gd name="connsiteY63" fmla="*/ 1308967 h 1308967"/>
                  <a:gd name="connsiteX64" fmla="*/ 554834 w 1309323"/>
                  <a:gd name="connsiteY64" fmla="*/ 1278716 h 1308967"/>
                  <a:gd name="connsiteX65" fmla="*/ 554834 w 1309323"/>
                  <a:gd name="connsiteY65" fmla="*/ 1234230 h 1308967"/>
                  <a:gd name="connsiteX66" fmla="*/ 585085 w 1309323"/>
                  <a:gd name="connsiteY66" fmla="*/ 1203979 h 1308967"/>
                  <a:gd name="connsiteX67" fmla="*/ 603591 w 1309323"/>
                  <a:gd name="connsiteY67" fmla="*/ 1203979 h 1308967"/>
                  <a:gd name="connsiteX68" fmla="*/ 603591 w 1309323"/>
                  <a:gd name="connsiteY68" fmla="*/ 1154077 h 1308967"/>
                  <a:gd name="connsiteX69" fmla="*/ 552496 w 1309323"/>
                  <a:gd name="connsiteY69" fmla="*/ 1148927 h 1308967"/>
                  <a:gd name="connsiteX70" fmla="*/ 349491 w 1309323"/>
                  <a:gd name="connsiteY70" fmla="*/ 1056575 h 1308967"/>
                  <a:gd name="connsiteX71" fmla="*/ 334235 w 1309323"/>
                  <a:gd name="connsiteY71" fmla="*/ 1043079 h 1308967"/>
                  <a:gd name="connsiteX72" fmla="*/ 298948 w 1309323"/>
                  <a:gd name="connsiteY72" fmla="*/ 1078350 h 1308967"/>
                  <a:gd name="connsiteX73" fmla="*/ 312116 w 1309323"/>
                  <a:gd name="connsiteY73" fmla="*/ 1091518 h 1308967"/>
                  <a:gd name="connsiteX74" fmla="*/ 312116 w 1309323"/>
                  <a:gd name="connsiteY74" fmla="*/ 1134580 h 1308967"/>
                  <a:gd name="connsiteX75" fmla="*/ 280797 w 1309323"/>
                  <a:gd name="connsiteY75" fmla="*/ 1165899 h 1308967"/>
                  <a:gd name="connsiteX76" fmla="*/ 237734 w 1309323"/>
                  <a:gd name="connsiteY76" fmla="*/ 1165899 h 1308967"/>
                  <a:gd name="connsiteX77" fmla="*/ 139864 w 1309323"/>
                  <a:gd name="connsiteY77" fmla="*/ 1068029 h 1308967"/>
                  <a:gd name="connsiteX78" fmla="*/ 139864 w 1309323"/>
                  <a:gd name="connsiteY78" fmla="*/ 1024966 h 1308967"/>
                  <a:gd name="connsiteX79" fmla="*/ 171183 w 1309323"/>
                  <a:gd name="connsiteY79" fmla="*/ 993648 h 1308967"/>
                  <a:gd name="connsiteX80" fmla="*/ 214246 w 1309323"/>
                  <a:gd name="connsiteY80" fmla="*/ 993648 h 1308967"/>
                  <a:gd name="connsiteX81" fmla="*/ 227414 w 1309323"/>
                  <a:gd name="connsiteY81" fmla="*/ 1006816 h 1308967"/>
                  <a:gd name="connsiteX82" fmla="*/ 263266 w 1309323"/>
                  <a:gd name="connsiteY82" fmla="*/ 970964 h 1308967"/>
                  <a:gd name="connsiteX83" fmla="*/ 246608 w 1309323"/>
                  <a:gd name="connsiteY83" fmla="*/ 951201 h 1308967"/>
                  <a:gd name="connsiteX84" fmla="*/ 159102 w 1309323"/>
                  <a:gd name="connsiteY84" fmla="*/ 745572 h 1308967"/>
                  <a:gd name="connsiteX85" fmla="*/ 155555 w 1309323"/>
                  <a:gd name="connsiteY85" fmla="*/ 705376 h 1308967"/>
                  <a:gd name="connsiteX86" fmla="*/ 104988 w 1309323"/>
                  <a:gd name="connsiteY86" fmla="*/ 705376 h 1308967"/>
                  <a:gd name="connsiteX87" fmla="*/ 104988 w 1309323"/>
                  <a:gd name="connsiteY87" fmla="*/ 723882 h 1308967"/>
                  <a:gd name="connsiteX88" fmla="*/ 74737 w 1309323"/>
                  <a:gd name="connsiteY88" fmla="*/ 754133 h 1308967"/>
                  <a:gd name="connsiteX89" fmla="*/ 30251 w 1309323"/>
                  <a:gd name="connsiteY89" fmla="*/ 754133 h 1308967"/>
                  <a:gd name="connsiteX90" fmla="*/ 0 w 1309323"/>
                  <a:gd name="connsiteY90" fmla="*/ 723882 h 1308967"/>
                  <a:gd name="connsiteX91" fmla="*/ 0 w 1309323"/>
                  <a:gd name="connsiteY91" fmla="*/ 585085 h 1308967"/>
                  <a:gd name="connsiteX92" fmla="*/ 30251 w 1309323"/>
                  <a:gd name="connsiteY92" fmla="*/ 554834 h 1308967"/>
                  <a:gd name="connsiteX93" fmla="*/ 74737 w 1309323"/>
                  <a:gd name="connsiteY93" fmla="*/ 554834 h 1308967"/>
                  <a:gd name="connsiteX94" fmla="*/ 104988 w 1309323"/>
                  <a:gd name="connsiteY94" fmla="*/ 585085 h 1308967"/>
                  <a:gd name="connsiteX95" fmla="*/ 104988 w 1309323"/>
                  <a:gd name="connsiteY95" fmla="*/ 603591 h 1308967"/>
                  <a:gd name="connsiteX96" fmla="*/ 155932 w 1309323"/>
                  <a:gd name="connsiteY96" fmla="*/ 603591 h 1308967"/>
                  <a:gd name="connsiteX97" fmla="*/ 159102 w 1309323"/>
                  <a:gd name="connsiteY97" fmla="*/ 567664 h 1308967"/>
                  <a:gd name="connsiteX98" fmla="*/ 246608 w 1309323"/>
                  <a:gd name="connsiteY98" fmla="*/ 362035 h 1308967"/>
                  <a:gd name="connsiteX99" fmla="*/ 265707 w 1309323"/>
                  <a:gd name="connsiteY99" fmla="*/ 339377 h 1308967"/>
                  <a:gd name="connsiteX100" fmla="*/ 227414 w 1309323"/>
                  <a:gd name="connsiteY100" fmla="*/ 301084 h 1308967"/>
                  <a:gd name="connsiteX101" fmla="*/ 214246 w 1309323"/>
                  <a:gd name="connsiteY101" fmla="*/ 314252 h 1308967"/>
                  <a:gd name="connsiteX102" fmla="*/ 171183 w 1309323"/>
                  <a:gd name="connsiteY102" fmla="*/ 314252 h 1308967"/>
                  <a:gd name="connsiteX103" fmla="*/ 139864 w 1309323"/>
                  <a:gd name="connsiteY103" fmla="*/ 282933 h 1308967"/>
                  <a:gd name="connsiteX104" fmla="*/ 139864 w 1309323"/>
                  <a:gd name="connsiteY104" fmla="*/ 239870 h 1308967"/>
                  <a:gd name="connsiteX105" fmla="*/ 238090 w 1309323"/>
                  <a:gd name="connsiteY105" fmla="*/ 142000 h 1308967"/>
                  <a:gd name="connsiteX106" fmla="*/ 281153 w 1309323"/>
                  <a:gd name="connsiteY106" fmla="*/ 142000 h 1308967"/>
                  <a:gd name="connsiteX107" fmla="*/ 312471 w 1309323"/>
                  <a:gd name="connsiteY107" fmla="*/ 173319 h 1308967"/>
                  <a:gd name="connsiteX108" fmla="*/ 312471 w 1309323"/>
                  <a:gd name="connsiteY108" fmla="*/ 216382 h 1308967"/>
                  <a:gd name="connsiteX109" fmla="*/ 299303 w 1309323"/>
                  <a:gd name="connsiteY109" fmla="*/ 229550 h 1308967"/>
                  <a:gd name="connsiteX110" fmla="*/ 337246 w 1309323"/>
                  <a:gd name="connsiteY110" fmla="*/ 267493 h 1308967"/>
                  <a:gd name="connsiteX111" fmla="*/ 349491 w 1309323"/>
                  <a:gd name="connsiteY111" fmla="*/ 256662 h 1308967"/>
                  <a:gd name="connsiteX112" fmla="*/ 552496 w 1309323"/>
                  <a:gd name="connsiteY112" fmla="*/ 164309 h 1308967"/>
                  <a:gd name="connsiteX113" fmla="*/ 603591 w 1309323"/>
                  <a:gd name="connsiteY113" fmla="*/ 159159 h 1308967"/>
                  <a:gd name="connsiteX114" fmla="*/ 603591 w 1309323"/>
                  <a:gd name="connsiteY114" fmla="*/ 104988 h 1308967"/>
                  <a:gd name="connsiteX115" fmla="*/ 585085 w 1309323"/>
                  <a:gd name="connsiteY115" fmla="*/ 104988 h 1308967"/>
                  <a:gd name="connsiteX116" fmla="*/ 554834 w 1309323"/>
                  <a:gd name="connsiteY116" fmla="*/ 74737 h 1308967"/>
                  <a:gd name="connsiteX117" fmla="*/ 554834 w 1309323"/>
                  <a:gd name="connsiteY117" fmla="*/ 30251 h 1308967"/>
                  <a:gd name="connsiteX118" fmla="*/ 585085 w 1309323"/>
                  <a:gd name="connsiteY118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1309323" h="1308967"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CFFBE2E9-FF8F-49A5-8B5D-F4A6932492E7}"/>
                  </a:ext>
                </a:extLst>
              </p:cNvPr>
              <p:cNvSpPr/>
              <p:nvPr/>
            </p:nvSpPr>
            <p:spPr>
              <a:xfrm>
                <a:off x="8019778" y="831538"/>
                <a:ext cx="640604" cy="575476"/>
              </a:xfrm>
              <a:custGeom>
                <a:avLst/>
                <a:gdLst>
                  <a:gd name="connsiteX0" fmla="*/ 442373 w 640604"/>
                  <a:gd name="connsiteY0" fmla="*/ 428849 h 575476"/>
                  <a:gd name="connsiteX1" fmla="*/ 515686 w 640604"/>
                  <a:gd name="connsiteY1" fmla="*/ 502163 h 575476"/>
                  <a:gd name="connsiteX2" fmla="*/ 442373 w 640604"/>
                  <a:gd name="connsiteY2" fmla="*/ 575476 h 575476"/>
                  <a:gd name="connsiteX3" fmla="*/ 369059 w 640604"/>
                  <a:gd name="connsiteY3" fmla="*/ 502163 h 575476"/>
                  <a:gd name="connsiteX4" fmla="*/ 442373 w 640604"/>
                  <a:gd name="connsiteY4" fmla="*/ 428849 h 575476"/>
                  <a:gd name="connsiteX5" fmla="*/ 194673 w 640604"/>
                  <a:gd name="connsiteY5" fmla="*/ 428849 h 575476"/>
                  <a:gd name="connsiteX6" fmla="*/ 267986 w 640604"/>
                  <a:gd name="connsiteY6" fmla="*/ 502163 h 575476"/>
                  <a:gd name="connsiteX7" fmla="*/ 194673 w 640604"/>
                  <a:gd name="connsiteY7" fmla="*/ 575476 h 575476"/>
                  <a:gd name="connsiteX8" fmla="*/ 121359 w 640604"/>
                  <a:gd name="connsiteY8" fmla="*/ 502163 h 575476"/>
                  <a:gd name="connsiteX9" fmla="*/ 194673 w 640604"/>
                  <a:gd name="connsiteY9" fmla="*/ 428849 h 575476"/>
                  <a:gd name="connsiteX10" fmla="*/ 73314 w 640604"/>
                  <a:gd name="connsiteY10" fmla="*/ 218161 h 575476"/>
                  <a:gd name="connsiteX11" fmla="*/ 146627 w 640604"/>
                  <a:gd name="connsiteY11" fmla="*/ 291475 h 575476"/>
                  <a:gd name="connsiteX12" fmla="*/ 73314 w 640604"/>
                  <a:gd name="connsiteY12" fmla="*/ 364788 h 575476"/>
                  <a:gd name="connsiteX13" fmla="*/ 0 w 640604"/>
                  <a:gd name="connsiteY13" fmla="*/ 291475 h 575476"/>
                  <a:gd name="connsiteX14" fmla="*/ 73314 w 640604"/>
                  <a:gd name="connsiteY14" fmla="*/ 218161 h 575476"/>
                  <a:gd name="connsiteX15" fmla="*/ 567291 w 640604"/>
                  <a:gd name="connsiteY15" fmla="*/ 215670 h 575476"/>
                  <a:gd name="connsiteX16" fmla="*/ 640604 w 640604"/>
                  <a:gd name="connsiteY16" fmla="*/ 288984 h 575476"/>
                  <a:gd name="connsiteX17" fmla="*/ 567291 w 640604"/>
                  <a:gd name="connsiteY17" fmla="*/ 362297 h 575476"/>
                  <a:gd name="connsiteX18" fmla="*/ 493977 w 640604"/>
                  <a:gd name="connsiteY18" fmla="*/ 288984 h 575476"/>
                  <a:gd name="connsiteX19" fmla="*/ 567291 w 640604"/>
                  <a:gd name="connsiteY19" fmla="*/ 215670 h 575476"/>
                  <a:gd name="connsiteX20" fmla="*/ 321370 w 640604"/>
                  <a:gd name="connsiteY20" fmla="*/ 211399 h 575476"/>
                  <a:gd name="connsiteX21" fmla="*/ 394683 w 640604"/>
                  <a:gd name="connsiteY21" fmla="*/ 284713 h 575476"/>
                  <a:gd name="connsiteX22" fmla="*/ 321370 w 640604"/>
                  <a:gd name="connsiteY22" fmla="*/ 358026 h 575476"/>
                  <a:gd name="connsiteX23" fmla="*/ 248056 w 640604"/>
                  <a:gd name="connsiteY23" fmla="*/ 284713 h 575476"/>
                  <a:gd name="connsiteX24" fmla="*/ 321370 w 640604"/>
                  <a:gd name="connsiteY24" fmla="*/ 211399 h 575476"/>
                  <a:gd name="connsiteX25" fmla="*/ 194673 w 640604"/>
                  <a:gd name="connsiteY25" fmla="*/ 356 h 575476"/>
                  <a:gd name="connsiteX26" fmla="*/ 267986 w 640604"/>
                  <a:gd name="connsiteY26" fmla="*/ 73670 h 575476"/>
                  <a:gd name="connsiteX27" fmla="*/ 194673 w 640604"/>
                  <a:gd name="connsiteY27" fmla="*/ 146983 h 575476"/>
                  <a:gd name="connsiteX28" fmla="*/ 121359 w 640604"/>
                  <a:gd name="connsiteY28" fmla="*/ 73670 h 575476"/>
                  <a:gd name="connsiteX29" fmla="*/ 194673 w 640604"/>
                  <a:gd name="connsiteY29" fmla="*/ 356 h 575476"/>
                  <a:gd name="connsiteX30" fmla="*/ 442373 w 640604"/>
                  <a:gd name="connsiteY30" fmla="*/ 0 h 575476"/>
                  <a:gd name="connsiteX31" fmla="*/ 515686 w 640604"/>
                  <a:gd name="connsiteY31" fmla="*/ 73314 h 575476"/>
                  <a:gd name="connsiteX32" fmla="*/ 442373 w 640604"/>
                  <a:gd name="connsiteY32" fmla="*/ 146627 h 575476"/>
                  <a:gd name="connsiteX33" fmla="*/ 369059 w 640604"/>
                  <a:gd name="connsiteY33" fmla="*/ 73314 h 575476"/>
                  <a:gd name="connsiteX34" fmla="*/ 442373 w 640604"/>
                  <a:gd name="connsiteY34" fmla="*/ 0 h 57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40604" h="575476">
                    <a:moveTo>
                      <a:pt x="442373" y="428849"/>
                    </a:moveTo>
                    <a:cubicBezTo>
                      <a:pt x="482862" y="428849"/>
                      <a:pt x="515686" y="461673"/>
                      <a:pt x="515686" y="502163"/>
                    </a:cubicBezTo>
                    <a:cubicBezTo>
                      <a:pt x="515686" y="542652"/>
                      <a:pt x="482863" y="575476"/>
                      <a:pt x="442373" y="575476"/>
                    </a:cubicBezTo>
                    <a:cubicBezTo>
                      <a:pt x="401883" y="575476"/>
                      <a:pt x="369059" y="542653"/>
                      <a:pt x="369059" y="502163"/>
                    </a:cubicBezTo>
                    <a:cubicBezTo>
                      <a:pt x="369059" y="461673"/>
                      <a:pt x="401883" y="428849"/>
                      <a:pt x="442373" y="428849"/>
                    </a:cubicBezTo>
                    <a:close/>
                    <a:moveTo>
                      <a:pt x="194673" y="428849"/>
                    </a:moveTo>
                    <a:cubicBezTo>
                      <a:pt x="235162" y="428849"/>
                      <a:pt x="267986" y="461673"/>
                      <a:pt x="267986" y="502163"/>
                    </a:cubicBezTo>
                    <a:cubicBezTo>
                      <a:pt x="267986" y="542652"/>
                      <a:pt x="235163" y="575476"/>
                      <a:pt x="194673" y="575476"/>
                    </a:cubicBezTo>
                    <a:cubicBezTo>
                      <a:pt x="154183" y="575476"/>
                      <a:pt x="121359" y="542653"/>
                      <a:pt x="121359" y="502163"/>
                    </a:cubicBezTo>
                    <a:cubicBezTo>
                      <a:pt x="121359" y="461673"/>
                      <a:pt x="154183" y="428849"/>
                      <a:pt x="194673" y="428849"/>
                    </a:cubicBezTo>
                    <a:close/>
                    <a:moveTo>
                      <a:pt x="73314" y="218161"/>
                    </a:moveTo>
                    <a:cubicBezTo>
                      <a:pt x="113804" y="218161"/>
                      <a:pt x="146627" y="250985"/>
                      <a:pt x="146627" y="291475"/>
                    </a:cubicBezTo>
                    <a:cubicBezTo>
                      <a:pt x="146627" y="331964"/>
                      <a:pt x="113804" y="364788"/>
                      <a:pt x="73314" y="364788"/>
                    </a:cubicBezTo>
                    <a:cubicBezTo>
                      <a:pt x="32824" y="364788"/>
                      <a:pt x="0" y="331965"/>
                      <a:pt x="0" y="291475"/>
                    </a:cubicBezTo>
                    <a:cubicBezTo>
                      <a:pt x="0" y="250985"/>
                      <a:pt x="32824" y="218161"/>
                      <a:pt x="73314" y="218161"/>
                    </a:cubicBezTo>
                    <a:close/>
                    <a:moveTo>
                      <a:pt x="567291" y="215670"/>
                    </a:moveTo>
                    <a:cubicBezTo>
                      <a:pt x="607781" y="215670"/>
                      <a:pt x="640604" y="248494"/>
                      <a:pt x="640604" y="288984"/>
                    </a:cubicBezTo>
                    <a:cubicBezTo>
                      <a:pt x="640604" y="329473"/>
                      <a:pt x="607781" y="362297"/>
                      <a:pt x="567291" y="362297"/>
                    </a:cubicBezTo>
                    <a:cubicBezTo>
                      <a:pt x="526801" y="362297"/>
                      <a:pt x="493977" y="329474"/>
                      <a:pt x="493977" y="288984"/>
                    </a:cubicBezTo>
                    <a:cubicBezTo>
                      <a:pt x="493977" y="248494"/>
                      <a:pt x="526801" y="215670"/>
                      <a:pt x="567291" y="215670"/>
                    </a:cubicBezTo>
                    <a:close/>
                    <a:moveTo>
                      <a:pt x="321370" y="211399"/>
                    </a:moveTo>
                    <a:cubicBezTo>
                      <a:pt x="361859" y="211399"/>
                      <a:pt x="394683" y="244223"/>
                      <a:pt x="394683" y="284713"/>
                    </a:cubicBezTo>
                    <a:cubicBezTo>
                      <a:pt x="394683" y="325203"/>
                      <a:pt x="361860" y="358026"/>
                      <a:pt x="321370" y="358026"/>
                    </a:cubicBezTo>
                    <a:cubicBezTo>
                      <a:pt x="280880" y="358026"/>
                      <a:pt x="248056" y="325203"/>
                      <a:pt x="248056" y="284713"/>
                    </a:cubicBezTo>
                    <a:cubicBezTo>
                      <a:pt x="248056" y="244223"/>
                      <a:pt x="280880" y="211399"/>
                      <a:pt x="321370" y="211399"/>
                    </a:cubicBezTo>
                    <a:close/>
                    <a:moveTo>
                      <a:pt x="194673" y="356"/>
                    </a:moveTo>
                    <a:cubicBezTo>
                      <a:pt x="235162" y="356"/>
                      <a:pt x="267986" y="33180"/>
                      <a:pt x="267986" y="73670"/>
                    </a:cubicBezTo>
                    <a:cubicBezTo>
                      <a:pt x="267986" y="114159"/>
                      <a:pt x="235163" y="146983"/>
                      <a:pt x="194673" y="146983"/>
                    </a:cubicBezTo>
                    <a:cubicBezTo>
                      <a:pt x="154183" y="146983"/>
                      <a:pt x="121359" y="114160"/>
                      <a:pt x="121359" y="73670"/>
                    </a:cubicBezTo>
                    <a:cubicBezTo>
                      <a:pt x="121359" y="33180"/>
                      <a:pt x="154183" y="356"/>
                      <a:pt x="194673" y="356"/>
                    </a:cubicBezTo>
                    <a:close/>
                    <a:moveTo>
                      <a:pt x="442373" y="0"/>
                    </a:moveTo>
                    <a:cubicBezTo>
                      <a:pt x="482862" y="0"/>
                      <a:pt x="515686" y="32824"/>
                      <a:pt x="515686" y="73314"/>
                    </a:cubicBezTo>
                    <a:cubicBezTo>
                      <a:pt x="515686" y="113804"/>
                      <a:pt x="482863" y="146627"/>
                      <a:pt x="442373" y="146627"/>
                    </a:cubicBezTo>
                    <a:cubicBezTo>
                      <a:pt x="401883" y="146627"/>
                      <a:pt x="369059" y="113804"/>
                      <a:pt x="369059" y="73314"/>
                    </a:cubicBezTo>
                    <a:cubicBezTo>
                      <a:pt x="369059" y="32824"/>
                      <a:pt x="401883" y="0"/>
                      <a:pt x="442373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D8D60B13-71BE-403F-904C-35E13E04DEBC}"/>
              </a:ext>
            </a:extLst>
          </p:cNvPr>
          <p:cNvSpPr txBox="1"/>
          <p:nvPr/>
        </p:nvSpPr>
        <p:spPr>
          <a:xfrm>
            <a:off x="6707453" y="614732"/>
            <a:ext cx="4674280" cy="1937133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pPr algn="r">
              <a:lnSpc>
                <a:spcPts val="4900"/>
              </a:lnSpc>
            </a:pPr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2019-2020</a:t>
            </a:r>
          </a:p>
          <a:p>
            <a:pPr algn="r">
              <a:lnSpc>
                <a:spcPts val="4900"/>
              </a:lnSpc>
            </a:pPr>
            <a:r>
              <a:rPr lang="en-US" altLang="ko-KR" sz="4000" b="1" dirty="0">
                <a:solidFill>
                  <a:schemeClr val="accent6"/>
                </a:solidFill>
                <a:latin typeface="+mj-lt"/>
                <a:cs typeface="Arial" pitchFamily="34" charset="0"/>
              </a:rPr>
              <a:t>COVID-19</a:t>
            </a:r>
          </a:p>
          <a:p>
            <a:pPr algn="r">
              <a:lnSpc>
                <a:spcPts val="4900"/>
              </a:lnSpc>
            </a:pPr>
            <a:r>
              <a:rPr lang="en-US" sz="3600" dirty="0">
                <a:latin typeface="+mj-lt"/>
              </a:rPr>
              <a:t>Virus Source Cases</a:t>
            </a:r>
            <a:endParaRPr lang="en-US" sz="3600" b="1" dirty="0">
              <a:latin typeface="+mj-lt"/>
            </a:endParaRP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4366FD22-D17D-49AF-B7FC-467B34BA3EA9}"/>
              </a:ext>
            </a:extLst>
          </p:cNvPr>
          <p:cNvCxnSpPr>
            <a:cxnSpLocks/>
          </p:cNvCxnSpPr>
          <p:nvPr/>
        </p:nvCxnSpPr>
        <p:spPr>
          <a:xfrm flipV="1">
            <a:off x="7037796" y="2767587"/>
            <a:ext cx="4343936" cy="3301"/>
          </a:xfrm>
          <a:prstGeom prst="line">
            <a:avLst/>
          </a:prstGeom>
          <a:ln w="22225" cap="rnd">
            <a:solidFill>
              <a:schemeClr val="tx1">
                <a:lumMod val="75000"/>
                <a:lumOff val="2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44A49DAA-B274-4009-8A03-68D9F5EC3767}"/>
              </a:ext>
            </a:extLst>
          </p:cNvPr>
          <p:cNvGrpSpPr/>
          <p:nvPr/>
        </p:nvGrpSpPr>
        <p:grpSpPr>
          <a:xfrm>
            <a:off x="6950671" y="2991352"/>
            <a:ext cx="4431062" cy="3253295"/>
            <a:chOff x="653473" y="4416753"/>
            <a:chExt cx="4431062" cy="3253295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7B17AB93-BBF4-41C2-BACE-2DB4BE3C8435}"/>
                </a:ext>
              </a:extLst>
            </p:cNvPr>
            <p:cNvSpPr txBox="1"/>
            <p:nvPr/>
          </p:nvSpPr>
          <p:spPr>
            <a:xfrm>
              <a:off x="653473" y="4416753"/>
              <a:ext cx="4431062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cs typeface="Arial" pitchFamily="34" charset="0"/>
                </a:rPr>
                <a:t>Power PowerPoint Presentation 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130" name="직사각형 1">
              <a:extLst>
                <a:ext uri="{FF2B5EF4-FFF2-40B4-BE49-F238E27FC236}">
                  <a16:creationId xmlns:a16="http://schemas.microsoft.com/office/drawing/2014/main" id="{D845A8DC-8694-4FFC-8894-01C0A01F58E2}"/>
                </a:ext>
              </a:extLst>
            </p:cNvPr>
            <p:cNvSpPr/>
            <p:nvPr/>
          </p:nvSpPr>
          <p:spPr>
            <a:xfrm>
              <a:off x="653473" y="4807726"/>
              <a:ext cx="4431061" cy="286232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/>
                <a:t>2019.12.00 Text here</a:t>
              </a:r>
            </a:p>
            <a:p>
              <a:pPr algn="r"/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pPr algn="r"/>
              <a:endParaRPr lang="en-US" altLang="ko-KR" sz="1200" dirty="0"/>
            </a:p>
            <a:p>
              <a:pPr algn="r"/>
              <a:r>
                <a:rPr lang="en-US" altLang="ko-KR" sz="1200" dirty="0"/>
                <a:t>2019.12.00Text here</a:t>
              </a:r>
            </a:p>
            <a:p>
              <a:pPr algn="r"/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pPr algn="r"/>
              <a:endParaRPr lang="en-US" altLang="ko-KR" sz="1200" dirty="0"/>
            </a:p>
            <a:p>
              <a:pPr algn="r"/>
              <a:r>
                <a:rPr lang="en-US" altLang="ko-KR" sz="1200" dirty="0"/>
                <a:t>2020.01.00Text here</a:t>
              </a:r>
            </a:p>
            <a:p>
              <a:pPr algn="r"/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pPr algn="r"/>
              <a:endParaRPr lang="en-US" altLang="ko-KR" sz="1200" dirty="0"/>
            </a:p>
            <a:p>
              <a:pPr algn="r"/>
              <a:r>
                <a:rPr lang="en-US" altLang="ko-KR" sz="1200" dirty="0"/>
                <a:t>2020.02.00Text here</a:t>
              </a:r>
            </a:p>
            <a:p>
              <a:pPr algn="r"/>
              <a:r>
                <a:rPr lang="en-US" altLang="ko-KR" sz="1200" dirty="0"/>
                <a:t>Example Text : Get a modern PowerPoint  Presentation that is beautifully designed.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4821263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8" name="Rounded Rectangle 8">
            <a:extLst>
              <a:ext uri="{FF2B5EF4-FFF2-40B4-BE49-F238E27FC236}">
                <a16:creationId xmlns:a16="http://schemas.microsoft.com/office/drawing/2014/main" id="{3D0D8A63-D5F1-4D8F-A652-8082577D5978}"/>
              </a:ext>
            </a:extLst>
          </p:cNvPr>
          <p:cNvSpPr/>
          <p:nvPr/>
        </p:nvSpPr>
        <p:spPr>
          <a:xfrm>
            <a:off x="3866945" y="4313500"/>
            <a:ext cx="592302" cy="446918"/>
          </a:xfrm>
          <a:custGeom>
            <a:avLst/>
            <a:gdLst/>
            <a:ahLst/>
            <a:cxnLst/>
            <a:rect l="l" t="t" r="r" b="b"/>
            <a:pathLst>
              <a:path w="3960440" h="2988329">
                <a:moveTo>
                  <a:pt x="1906134" y="1614050"/>
                </a:moveTo>
                <a:cubicBezTo>
                  <a:pt x="1848735" y="1614050"/>
                  <a:pt x="1802205" y="1659775"/>
                  <a:pt x="1802205" y="1716180"/>
                </a:cubicBezTo>
                <a:lnTo>
                  <a:pt x="1802205" y="1952130"/>
                </a:lnTo>
                <a:lnTo>
                  <a:pt x="1562097" y="1952130"/>
                </a:lnTo>
                <a:cubicBezTo>
                  <a:pt x="1504698" y="1952130"/>
                  <a:pt x="1458167" y="1997855"/>
                  <a:pt x="1458167" y="2054260"/>
                </a:cubicBezTo>
                <a:lnTo>
                  <a:pt x="1458167" y="2188080"/>
                </a:lnTo>
                <a:cubicBezTo>
                  <a:pt x="1458167" y="2244485"/>
                  <a:pt x="1504698" y="2290210"/>
                  <a:pt x="1562097" y="2290210"/>
                </a:cubicBezTo>
                <a:lnTo>
                  <a:pt x="1802205" y="2290210"/>
                </a:lnTo>
                <a:lnTo>
                  <a:pt x="1802205" y="2526160"/>
                </a:lnTo>
                <a:cubicBezTo>
                  <a:pt x="1802205" y="2582565"/>
                  <a:pt x="1848735" y="2628290"/>
                  <a:pt x="1906134" y="2628290"/>
                </a:cubicBezTo>
                <a:lnTo>
                  <a:pt x="2042312" y="2628290"/>
                </a:lnTo>
                <a:cubicBezTo>
                  <a:pt x="2099711" y="2628290"/>
                  <a:pt x="2146242" y="2582565"/>
                  <a:pt x="2146242" y="2526160"/>
                </a:cubicBezTo>
                <a:lnTo>
                  <a:pt x="2146242" y="2290210"/>
                </a:lnTo>
                <a:lnTo>
                  <a:pt x="2386349" y="2290210"/>
                </a:lnTo>
                <a:cubicBezTo>
                  <a:pt x="2443749" y="2290210"/>
                  <a:pt x="2490279" y="2244485"/>
                  <a:pt x="2490279" y="2188080"/>
                </a:cubicBezTo>
                <a:lnTo>
                  <a:pt x="2490279" y="2054260"/>
                </a:lnTo>
                <a:cubicBezTo>
                  <a:pt x="2490279" y="1997855"/>
                  <a:pt x="2443749" y="1952130"/>
                  <a:pt x="2386349" y="1952130"/>
                </a:cubicBezTo>
                <a:lnTo>
                  <a:pt x="2146242" y="1952130"/>
                </a:lnTo>
                <a:lnTo>
                  <a:pt x="2146242" y="1716180"/>
                </a:lnTo>
                <a:cubicBezTo>
                  <a:pt x="2146242" y="1659775"/>
                  <a:pt x="2099711" y="1614050"/>
                  <a:pt x="2042312" y="1614050"/>
                </a:cubicBezTo>
                <a:close/>
                <a:moveTo>
                  <a:pt x="0" y="1368149"/>
                </a:moveTo>
                <a:lnTo>
                  <a:pt x="3960440" y="1368149"/>
                </a:lnTo>
                <a:lnTo>
                  <a:pt x="3960440" y="2489988"/>
                </a:lnTo>
                <a:cubicBezTo>
                  <a:pt x="3960440" y="2765214"/>
                  <a:pt x="3737325" y="2988329"/>
                  <a:pt x="3462099" y="2988329"/>
                </a:cubicBezTo>
                <a:lnTo>
                  <a:pt x="498341" y="2988329"/>
                </a:lnTo>
                <a:cubicBezTo>
                  <a:pt x="223115" y="2988329"/>
                  <a:pt x="0" y="2765214"/>
                  <a:pt x="0" y="2489988"/>
                </a:cubicBezTo>
                <a:close/>
                <a:moveTo>
                  <a:pt x="1399199" y="277487"/>
                </a:moveTo>
                <a:cubicBezTo>
                  <a:pt x="1340514" y="277487"/>
                  <a:pt x="1292941" y="325060"/>
                  <a:pt x="1292941" y="383745"/>
                </a:cubicBezTo>
                <a:lnTo>
                  <a:pt x="1292941" y="684073"/>
                </a:lnTo>
                <a:lnTo>
                  <a:pt x="2667496" y="684073"/>
                </a:lnTo>
                <a:lnTo>
                  <a:pt x="2667496" y="383745"/>
                </a:lnTo>
                <a:cubicBezTo>
                  <a:pt x="2667496" y="325060"/>
                  <a:pt x="2619923" y="277487"/>
                  <a:pt x="2561238" y="277487"/>
                </a:cubicBezTo>
                <a:close/>
                <a:moveTo>
                  <a:pt x="1139543" y="0"/>
                </a:moveTo>
                <a:lnTo>
                  <a:pt x="2820896" y="0"/>
                </a:lnTo>
                <a:cubicBezTo>
                  <a:pt x="2920320" y="0"/>
                  <a:pt x="3000919" y="80599"/>
                  <a:pt x="3000919" y="180023"/>
                </a:cubicBezTo>
                <a:lnTo>
                  <a:pt x="3000919" y="684073"/>
                </a:lnTo>
                <a:lnTo>
                  <a:pt x="3462099" y="684073"/>
                </a:lnTo>
                <a:cubicBezTo>
                  <a:pt x="3727111" y="684073"/>
                  <a:pt x="3943808" y="890935"/>
                  <a:pt x="3957387" y="1152125"/>
                </a:cubicBezTo>
                <a:lnTo>
                  <a:pt x="3053" y="1152125"/>
                </a:lnTo>
                <a:cubicBezTo>
                  <a:pt x="16632" y="890935"/>
                  <a:pt x="233329" y="684073"/>
                  <a:pt x="498341" y="684073"/>
                </a:cubicBezTo>
                <a:lnTo>
                  <a:pt x="959520" y="684073"/>
                </a:lnTo>
                <a:lnTo>
                  <a:pt x="959520" y="180023"/>
                </a:lnTo>
                <a:cubicBezTo>
                  <a:pt x="959520" y="80599"/>
                  <a:pt x="1040119" y="0"/>
                  <a:pt x="11395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cs typeface="Arial" pitchFamily="34" charset="0"/>
            </a:endParaRPr>
          </a:p>
        </p:txBody>
      </p:sp>
      <p:sp>
        <p:nvSpPr>
          <p:cNvPr id="9" name="Oval 19">
            <a:extLst>
              <a:ext uri="{FF2B5EF4-FFF2-40B4-BE49-F238E27FC236}">
                <a16:creationId xmlns:a16="http://schemas.microsoft.com/office/drawing/2014/main" id="{0660D848-319C-4804-890C-5DF5A2DACDF6}"/>
              </a:ext>
            </a:extLst>
          </p:cNvPr>
          <p:cNvSpPr/>
          <p:nvPr/>
        </p:nvSpPr>
        <p:spPr>
          <a:xfrm rot="7840081">
            <a:off x="8288344" y="3932847"/>
            <a:ext cx="593354" cy="506148"/>
          </a:xfrm>
          <a:custGeom>
            <a:avLst/>
            <a:gdLst/>
            <a:ahLst/>
            <a:cxnLst/>
            <a:rect l="l" t="t" r="r" b="b"/>
            <a:pathLst>
              <a:path w="4290840" h="3660228">
                <a:moveTo>
                  <a:pt x="2325835" y="1430901"/>
                </a:moveTo>
                <a:cubicBezTo>
                  <a:pt x="2336670" y="1441414"/>
                  <a:pt x="2351639" y="1447919"/>
                  <a:pt x="2368172" y="1447919"/>
                </a:cubicBezTo>
                <a:cubicBezTo>
                  <a:pt x="2401241" y="1447919"/>
                  <a:pt x="2428048" y="1421905"/>
                  <a:pt x="2428048" y="1389815"/>
                </a:cubicBezTo>
                <a:lnTo>
                  <a:pt x="2428048" y="290423"/>
                </a:lnTo>
                <a:cubicBezTo>
                  <a:pt x="2428048" y="258334"/>
                  <a:pt x="2401241" y="232319"/>
                  <a:pt x="2368173" y="232320"/>
                </a:cubicBezTo>
                <a:cubicBezTo>
                  <a:pt x="2335105" y="232319"/>
                  <a:pt x="2308298" y="258334"/>
                  <a:pt x="2308298" y="290424"/>
                </a:cubicBezTo>
                <a:lnTo>
                  <a:pt x="2308298" y="1389814"/>
                </a:lnTo>
                <a:cubicBezTo>
                  <a:pt x="2308297" y="1405860"/>
                  <a:pt x="2314999" y="1420385"/>
                  <a:pt x="2325835" y="1430901"/>
                </a:cubicBezTo>
                <a:close/>
                <a:moveTo>
                  <a:pt x="1712446" y="1346642"/>
                </a:moveTo>
                <a:cubicBezTo>
                  <a:pt x="1591450" y="1204364"/>
                  <a:pt x="1518764" y="1021961"/>
                  <a:pt x="1518764" y="823084"/>
                </a:cubicBezTo>
                <a:cubicBezTo>
                  <a:pt x="1518764" y="368507"/>
                  <a:pt x="1898505" y="1"/>
                  <a:pt x="2366939" y="0"/>
                </a:cubicBezTo>
                <a:cubicBezTo>
                  <a:pt x="2835373" y="1"/>
                  <a:pt x="3215115" y="368508"/>
                  <a:pt x="3215114" y="823084"/>
                </a:cubicBezTo>
                <a:cubicBezTo>
                  <a:pt x="3215114" y="1277660"/>
                  <a:pt x="2835373" y="1646168"/>
                  <a:pt x="2366939" y="1646167"/>
                </a:cubicBezTo>
                <a:cubicBezTo>
                  <a:pt x="2132723" y="1646167"/>
                  <a:pt x="1920679" y="1554040"/>
                  <a:pt x="1767189" y="1405093"/>
                </a:cubicBezTo>
                <a:cubicBezTo>
                  <a:pt x="1748003" y="1386474"/>
                  <a:pt x="1729732" y="1366968"/>
                  <a:pt x="1712446" y="1346642"/>
                </a:cubicBezTo>
                <a:close/>
                <a:moveTo>
                  <a:pt x="2442785" y="3276067"/>
                </a:moveTo>
                <a:cubicBezTo>
                  <a:pt x="2452539" y="3288725"/>
                  <a:pt x="2467121" y="3297661"/>
                  <a:pt x="2484220" y="3299876"/>
                </a:cubicBezTo>
                <a:lnTo>
                  <a:pt x="3567493" y="3440235"/>
                </a:lnTo>
                <a:cubicBezTo>
                  <a:pt x="3601691" y="3444665"/>
                  <a:pt x="3633005" y="3420535"/>
                  <a:pt x="3637436" y="3386337"/>
                </a:cubicBezTo>
                <a:lnTo>
                  <a:pt x="3638507" y="3378082"/>
                </a:lnTo>
                <a:cubicBezTo>
                  <a:pt x="3642938" y="3343884"/>
                  <a:pt x="3618808" y="3312570"/>
                  <a:pt x="3584610" y="3308139"/>
                </a:cubicBezTo>
                <a:cubicBezTo>
                  <a:pt x="3223518" y="3261353"/>
                  <a:pt x="2862428" y="3214566"/>
                  <a:pt x="2501336" y="3167780"/>
                </a:cubicBezTo>
                <a:cubicBezTo>
                  <a:pt x="2467138" y="3163349"/>
                  <a:pt x="2435824" y="3187479"/>
                  <a:pt x="2431392" y="3221677"/>
                </a:cubicBezTo>
                <a:lnTo>
                  <a:pt x="2430323" y="3229933"/>
                </a:lnTo>
                <a:cubicBezTo>
                  <a:pt x="2428107" y="3247032"/>
                  <a:pt x="2433032" y="3263410"/>
                  <a:pt x="2442785" y="3276067"/>
                </a:cubicBezTo>
                <a:close/>
                <a:moveTo>
                  <a:pt x="2077965" y="3502921"/>
                </a:moveTo>
                <a:cubicBezTo>
                  <a:pt x="2211151" y="3366898"/>
                  <a:pt x="2317658" y="3113548"/>
                  <a:pt x="2352262" y="2815726"/>
                </a:cubicBezTo>
                <a:cubicBezTo>
                  <a:pt x="2386865" y="2517903"/>
                  <a:pt x="2341165" y="2247898"/>
                  <a:pt x="2242534" y="2086510"/>
                </a:cubicBezTo>
                <a:lnTo>
                  <a:pt x="3638641" y="2239266"/>
                </a:lnTo>
                <a:cubicBezTo>
                  <a:pt x="4041695" y="2283368"/>
                  <a:pt x="4331596" y="2636192"/>
                  <a:pt x="4286150" y="3027324"/>
                </a:cubicBezTo>
                <a:cubicBezTo>
                  <a:pt x="4240705" y="3418455"/>
                  <a:pt x="3877125" y="3699778"/>
                  <a:pt x="3474071" y="3655676"/>
                </a:cubicBezTo>
                <a:close/>
                <a:moveTo>
                  <a:pt x="554154" y="3094005"/>
                </a:moveTo>
                <a:cubicBezTo>
                  <a:pt x="563899" y="3106651"/>
                  <a:pt x="578469" y="3115580"/>
                  <a:pt x="595552" y="3117793"/>
                </a:cubicBezTo>
                <a:lnTo>
                  <a:pt x="1844342" y="3279597"/>
                </a:lnTo>
                <a:cubicBezTo>
                  <a:pt x="1878509" y="3284024"/>
                  <a:pt x="1909796" y="3259914"/>
                  <a:pt x="1914223" y="3225747"/>
                </a:cubicBezTo>
                <a:lnTo>
                  <a:pt x="1915292" y="3217498"/>
                </a:lnTo>
                <a:cubicBezTo>
                  <a:pt x="1919719" y="3183330"/>
                  <a:pt x="1895610" y="3152043"/>
                  <a:pt x="1861442" y="3147616"/>
                </a:cubicBezTo>
                <a:lnTo>
                  <a:pt x="612653" y="2985812"/>
                </a:lnTo>
                <a:cubicBezTo>
                  <a:pt x="578485" y="2981385"/>
                  <a:pt x="547198" y="3005495"/>
                  <a:pt x="542771" y="3039662"/>
                </a:cubicBezTo>
                <a:lnTo>
                  <a:pt x="541702" y="3047911"/>
                </a:lnTo>
                <a:cubicBezTo>
                  <a:pt x="539489" y="3064995"/>
                  <a:pt x="544409" y="3081359"/>
                  <a:pt x="554154" y="3094005"/>
                </a:cubicBezTo>
                <a:close/>
                <a:moveTo>
                  <a:pt x="160256" y="3083028"/>
                </a:moveTo>
                <a:cubicBezTo>
                  <a:pt x="43080" y="2940417"/>
                  <a:pt x="-18033" y="2754428"/>
                  <a:pt x="4690" y="2558864"/>
                </a:cubicBezTo>
                <a:cubicBezTo>
                  <a:pt x="50134" y="2167732"/>
                  <a:pt x="413715" y="1886409"/>
                  <a:pt x="816769" y="1930509"/>
                </a:cubicBezTo>
                <a:lnTo>
                  <a:pt x="2159669" y="2077444"/>
                </a:lnTo>
                <a:cubicBezTo>
                  <a:pt x="2252567" y="2248534"/>
                  <a:pt x="2291731" y="2517583"/>
                  <a:pt x="2258286" y="2805444"/>
                </a:cubicBezTo>
                <a:cubicBezTo>
                  <a:pt x="2224840" y="3093304"/>
                  <a:pt x="2124922" y="3347135"/>
                  <a:pt x="1995098" y="3493855"/>
                </a:cubicBezTo>
                <a:lnTo>
                  <a:pt x="652198" y="3346920"/>
                </a:lnTo>
                <a:cubicBezTo>
                  <a:pt x="450671" y="3324868"/>
                  <a:pt x="277431" y="3225638"/>
                  <a:pt x="160256" y="308302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cs typeface="Arial" pitchFamily="34" charset="0"/>
            </a:endParaRPr>
          </a:p>
        </p:txBody>
      </p:sp>
      <p:sp>
        <p:nvSpPr>
          <p:cNvPr id="10" name="Oval 7">
            <a:extLst>
              <a:ext uri="{FF2B5EF4-FFF2-40B4-BE49-F238E27FC236}">
                <a16:creationId xmlns:a16="http://schemas.microsoft.com/office/drawing/2014/main" id="{AF80E2B4-9204-4F36-8D5D-71046B09B329}"/>
              </a:ext>
            </a:extLst>
          </p:cNvPr>
          <p:cNvSpPr/>
          <p:nvPr/>
        </p:nvSpPr>
        <p:spPr>
          <a:xfrm>
            <a:off x="8934286" y="3167062"/>
            <a:ext cx="568290" cy="568290"/>
          </a:xfrm>
          <a:custGeom>
            <a:avLst/>
            <a:gdLst/>
            <a:ahLst/>
            <a:cxnLst/>
            <a:rect l="l" t="t" r="r" b="b"/>
            <a:pathLst>
              <a:path w="3816424" h="3816424">
                <a:moveTo>
                  <a:pt x="2203186" y="2279595"/>
                </a:moveTo>
                <a:lnTo>
                  <a:pt x="2808192" y="3090048"/>
                </a:lnTo>
                <a:cubicBezTo>
                  <a:pt x="2335386" y="3450334"/>
                  <a:pt x="1671399" y="3501280"/>
                  <a:pt x="1136700" y="3171034"/>
                </a:cubicBezTo>
                <a:lnTo>
                  <a:pt x="1672341" y="2318238"/>
                </a:lnTo>
                <a:cubicBezTo>
                  <a:pt x="1741351" y="2359418"/>
                  <a:pt x="1822171" y="2381777"/>
                  <a:pt x="1908212" y="2381777"/>
                </a:cubicBezTo>
                <a:cubicBezTo>
                  <a:pt x="2019680" y="2381777"/>
                  <a:pt x="2122383" y="2344251"/>
                  <a:pt x="2203186" y="2279595"/>
                </a:cubicBezTo>
                <a:close/>
                <a:moveTo>
                  <a:pt x="1908212" y="1559425"/>
                </a:moveTo>
                <a:lnTo>
                  <a:pt x="1980325" y="1567601"/>
                </a:lnTo>
                <a:lnTo>
                  <a:pt x="1993606" y="1571724"/>
                </a:lnTo>
                <a:cubicBezTo>
                  <a:pt x="2013982" y="1576081"/>
                  <a:pt x="2033279" y="1583438"/>
                  <a:pt x="2051568" y="1592606"/>
                </a:cubicBezTo>
                <a:cubicBezTo>
                  <a:pt x="2161269" y="1643381"/>
                  <a:pt x="2238178" y="1752249"/>
                  <a:pt x="2242946" y="1879728"/>
                </a:cubicBezTo>
                <a:lnTo>
                  <a:pt x="2244564" y="1895777"/>
                </a:lnTo>
                <a:lnTo>
                  <a:pt x="2235941" y="1969331"/>
                </a:lnTo>
                <a:lnTo>
                  <a:pt x="2229295" y="1990738"/>
                </a:lnTo>
                <a:lnTo>
                  <a:pt x="2212064" y="2037880"/>
                </a:lnTo>
                <a:lnTo>
                  <a:pt x="2201144" y="2057998"/>
                </a:lnTo>
                <a:lnTo>
                  <a:pt x="2172872" y="2101104"/>
                </a:lnTo>
                <a:lnTo>
                  <a:pt x="2162191" y="2114050"/>
                </a:lnTo>
                <a:lnTo>
                  <a:pt x="2113970" y="2160082"/>
                </a:lnTo>
                <a:cubicBezTo>
                  <a:pt x="2057823" y="2205648"/>
                  <a:pt x="1986110" y="2232129"/>
                  <a:pt x="1908212" y="2232129"/>
                </a:cubicBezTo>
                <a:cubicBezTo>
                  <a:pt x="1851319" y="2232129"/>
                  <a:pt x="1797724" y="2218004"/>
                  <a:pt x="1751478" y="2191687"/>
                </a:cubicBezTo>
                <a:lnTo>
                  <a:pt x="1683784" y="2144677"/>
                </a:lnTo>
                <a:lnTo>
                  <a:pt x="1679431" y="2141086"/>
                </a:lnTo>
                <a:lnTo>
                  <a:pt x="1625925" y="2077610"/>
                </a:lnTo>
                <a:lnTo>
                  <a:pt x="1622829" y="2071906"/>
                </a:lnTo>
                <a:lnTo>
                  <a:pt x="1591352" y="2004343"/>
                </a:lnTo>
                <a:lnTo>
                  <a:pt x="1586740" y="1989486"/>
                </a:lnTo>
                <a:cubicBezTo>
                  <a:pt x="1578347" y="1963748"/>
                  <a:pt x="1573981" y="1936424"/>
                  <a:pt x="1573114" y="1908212"/>
                </a:cubicBezTo>
                <a:lnTo>
                  <a:pt x="1571860" y="1895777"/>
                </a:lnTo>
                <a:cubicBezTo>
                  <a:pt x="1571860" y="1754345"/>
                  <a:pt x="1659153" y="1633301"/>
                  <a:pt x="1783001" y="1584084"/>
                </a:cubicBezTo>
                <a:lnTo>
                  <a:pt x="1842294" y="1566070"/>
                </a:lnTo>
                <a:close/>
                <a:moveTo>
                  <a:pt x="1379953" y="541019"/>
                </a:moveTo>
                <a:lnTo>
                  <a:pt x="1729168" y="1444825"/>
                </a:lnTo>
                <a:cubicBezTo>
                  <a:pt x="1549201" y="1515335"/>
                  <a:pt x="1422212" y="1690726"/>
                  <a:pt x="1422212" y="1895777"/>
                </a:cubicBezTo>
                <a:cubicBezTo>
                  <a:pt x="1422212" y="1899944"/>
                  <a:pt x="1422265" y="1904098"/>
                  <a:pt x="1423466" y="1908212"/>
                </a:cubicBezTo>
                <a:lnTo>
                  <a:pt x="425946" y="1908212"/>
                </a:lnTo>
                <a:cubicBezTo>
                  <a:pt x="430668" y="1282139"/>
                  <a:pt x="825479" y="748981"/>
                  <a:pt x="1379953" y="541019"/>
                </a:cubicBezTo>
                <a:close/>
                <a:moveTo>
                  <a:pt x="2470889" y="507356"/>
                </a:moveTo>
                <a:cubicBezTo>
                  <a:pt x="3027464" y="716106"/>
                  <a:pt x="3423770" y="1251284"/>
                  <a:pt x="3428510" y="1879728"/>
                </a:cubicBezTo>
                <a:lnTo>
                  <a:pt x="2392594" y="1879728"/>
                </a:lnTo>
                <a:cubicBezTo>
                  <a:pt x="2387735" y="1688621"/>
                  <a:pt x="2271236" y="1525440"/>
                  <a:pt x="2105708" y="1452487"/>
                </a:cubicBezTo>
                <a:close/>
                <a:moveTo>
                  <a:pt x="1908212" y="190783"/>
                </a:moveTo>
                <a:cubicBezTo>
                  <a:pt x="959702" y="190783"/>
                  <a:pt x="190783" y="959702"/>
                  <a:pt x="190783" y="1908212"/>
                </a:cubicBezTo>
                <a:cubicBezTo>
                  <a:pt x="190783" y="2856722"/>
                  <a:pt x="959702" y="3625641"/>
                  <a:pt x="1908212" y="3625641"/>
                </a:cubicBezTo>
                <a:cubicBezTo>
                  <a:pt x="2856722" y="3625641"/>
                  <a:pt x="3625641" y="2856722"/>
                  <a:pt x="3625641" y="1908212"/>
                </a:cubicBezTo>
                <a:cubicBezTo>
                  <a:pt x="3625641" y="959702"/>
                  <a:pt x="2856722" y="190783"/>
                  <a:pt x="1908212" y="190783"/>
                </a:cubicBezTo>
                <a:close/>
                <a:moveTo>
                  <a:pt x="1908212" y="0"/>
                </a:moveTo>
                <a:cubicBezTo>
                  <a:pt x="2962088" y="0"/>
                  <a:pt x="3816424" y="854336"/>
                  <a:pt x="3816424" y="1908212"/>
                </a:cubicBezTo>
                <a:cubicBezTo>
                  <a:pt x="3816424" y="2962088"/>
                  <a:pt x="2962088" y="3816424"/>
                  <a:pt x="1908212" y="3816424"/>
                </a:cubicBezTo>
                <a:cubicBezTo>
                  <a:pt x="854336" y="3816424"/>
                  <a:pt x="0" y="2962088"/>
                  <a:pt x="0" y="1908212"/>
                </a:cubicBezTo>
                <a:cubicBezTo>
                  <a:pt x="0" y="854336"/>
                  <a:pt x="854336" y="0"/>
                  <a:pt x="190821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1" name="Oval 12287">
            <a:extLst>
              <a:ext uri="{FF2B5EF4-FFF2-40B4-BE49-F238E27FC236}">
                <a16:creationId xmlns:a16="http://schemas.microsoft.com/office/drawing/2014/main" id="{B2D85FE5-0EB7-4A90-8281-8E025AC4AF48}"/>
              </a:ext>
            </a:extLst>
          </p:cNvPr>
          <p:cNvSpPr/>
          <p:nvPr/>
        </p:nvSpPr>
        <p:spPr>
          <a:xfrm>
            <a:off x="7550501" y="4583240"/>
            <a:ext cx="637472" cy="635132"/>
          </a:xfrm>
          <a:custGeom>
            <a:avLst/>
            <a:gdLst/>
            <a:ahLst/>
            <a:cxnLst/>
            <a:rect l="l" t="t" r="r" b="b"/>
            <a:pathLst>
              <a:path w="3960440" h="3945921">
                <a:moveTo>
                  <a:pt x="1598844" y="0"/>
                </a:moveTo>
                <a:cubicBezTo>
                  <a:pt x="1857342" y="0"/>
                  <a:pt x="2066896" y="209554"/>
                  <a:pt x="2066896" y="468052"/>
                </a:cubicBezTo>
                <a:cubicBezTo>
                  <a:pt x="2066896" y="646802"/>
                  <a:pt x="1966694" y="802149"/>
                  <a:pt x="1818364" y="879058"/>
                </a:cubicBezTo>
                <a:lnTo>
                  <a:pt x="1965948" y="1429850"/>
                </a:lnTo>
                <a:cubicBezTo>
                  <a:pt x="2234183" y="1439289"/>
                  <a:pt x="2449559" y="1654793"/>
                  <a:pt x="2458766" y="1923094"/>
                </a:cubicBezTo>
                <a:lnTo>
                  <a:pt x="3052787" y="2082261"/>
                </a:lnTo>
                <a:cubicBezTo>
                  <a:pt x="3115207" y="1899813"/>
                  <a:pt x="3288586" y="1769556"/>
                  <a:pt x="3492388" y="1769556"/>
                </a:cubicBezTo>
                <a:cubicBezTo>
                  <a:pt x="3750886" y="1769556"/>
                  <a:pt x="3960440" y="1979110"/>
                  <a:pt x="3960440" y="2237608"/>
                </a:cubicBezTo>
                <a:cubicBezTo>
                  <a:pt x="3960440" y="2496106"/>
                  <a:pt x="3750886" y="2705660"/>
                  <a:pt x="3492388" y="2705660"/>
                </a:cubicBezTo>
                <a:cubicBezTo>
                  <a:pt x="3255123" y="2705660"/>
                  <a:pt x="3059091" y="2529117"/>
                  <a:pt x="3030620" y="2299941"/>
                </a:cubicBezTo>
                <a:lnTo>
                  <a:pt x="2422827" y="2137084"/>
                </a:lnTo>
                <a:cubicBezTo>
                  <a:pt x="2374914" y="2257246"/>
                  <a:pt x="2282973" y="2354960"/>
                  <a:pt x="2166800" y="2410258"/>
                </a:cubicBezTo>
                <a:lnTo>
                  <a:pt x="2329067" y="3015847"/>
                </a:lnTo>
                <a:cubicBezTo>
                  <a:pt x="2559464" y="3043136"/>
                  <a:pt x="2737303" y="3239734"/>
                  <a:pt x="2737303" y="3477869"/>
                </a:cubicBezTo>
                <a:cubicBezTo>
                  <a:pt x="2737303" y="3736367"/>
                  <a:pt x="2527749" y="3945921"/>
                  <a:pt x="2269251" y="3945921"/>
                </a:cubicBezTo>
                <a:cubicBezTo>
                  <a:pt x="2010753" y="3945921"/>
                  <a:pt x="1801199" y="3736367"/>
                  <a:pt x="1801199" y="3477869"/>
                </a:cubicBezTo>
                <a:cubicBezTo>
                  <a:pt x="1801199" y="3274904"/>
                  <a:pt x="1930388" y="3102113"/>
                  <a:pt x="2111643" y="3038969"/>
                </a:cubicBezTo>
                <a:lnTo>
                  <a:pt x="1956503" y="2459980"/>
                </a:lnTo>
                <a:cubicBezTo>
                  <a:pt x="1952432" y="2460875"/>
                  <a:pt x="1948330" y="2460923"/>
                  <a:pt x="1944216" y="2460923"/>
                </a:cubicBezTo>
                <a:cubicBezTo>
                  <a:pt x="1742647" y="2460923"/>
                  <a:pt x="1568040" y="2345487"/>
                  <a:pt x="1484865" y="2176122"/>
                </a:cubicBezTo>
                <a:lnTo>
                  <a:pt x="930415" y="2324686"/>
                </a:lnTo>
                <a:cubicBezTo>
                  <a:pt x="904712" y="2556716"/>
                  <a:pt x="707355" y="2736304"/>
                  <a:pt x="468052" y="2736304"/>
                </a:cubicBezTo>
                <a:cubicBezTo>
                  <a:pt x="209554" y="2736304"/>
                  <a:pt x="0" y="2526750"/>
                  <a:pt x="0" y="2268252"/>
                </a:cubicBezTo>
                <a:cubicBezTo>
                  <a:pt x="0" y="2009754"/>
                  <a:pt x="209554" y="1800200"/>
                  <a:pt x="468052" y="1800200"/>
                </a:cubicBezTo>
                <a:cubicBezTo>
                  <a:pt x="669892" y="1800200"/>
                  <a:pt x="841893" y="1927961"/>
                  <a:pt x="906009" y="2107606"/>
                </a:cubicBezTo>
                <a:lnTo>
                  <a:pt x="1429897" y="1967231"/>
                </a:lnTo>
                <a:cubicBezTo>
                  <a:pt x="1427753" y="1959679"/>
                  <a:pt x="1427584" y="1952005"/>
                  <a:pt x="1427584" y="1944291"/>
                </a:cubicBezTo>
                <a:cubicBezTo>
                  <a:pt x="1427584" y="1727054"/>
                  <a:pt x="1561663" y="1541133"/>
                  <a:pt x="1751891" y="1465536"/>
                </a:cubicBezTo>
                <a:lnTo>
                  <a:pt x="1609736" y="935006"/>
                </a:lnTo>
                <a:cubicBezTo>
                  <a:pt x="1606130" y="936062"/>
                  <a:pt x="1602492" y="936104"/>
                  <a:pt x="1598844" y="936104"/>
                </a:cubicBezTo>
                <a:cubicBezTo>
                  <a:pt x="1340346" y="936104"/>
                  <a:pt x="1130792" y="726550"/>
                  <a:pt x="1130792" y="468052"/>
                </a:cubicBezTo>
                <a:cubicBezTo>
                  <a:pt x="1130792" y="209554"/>
                  <a:pt x="1340346" y="0"/>
                  <a:pt x="159884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98528EC3-8B22-40F9-A6C8-39918BA9336A}"/>
              </a:ext>
            </a:extLst>
          </p:cNvPr>
          <p:cNvSpPr>
            <a:spLocks noEditPoints="1"/>
          </p:cNvSpPr>
          <p:nvPr/>
        </p:nvSpPr>
        <p:spPr bwMode="auto">
          <a:xfrm>
            <a:off x="3131824" y="3610685"/>
            <a:ext cx="697796" cy="489370"/>
          </a:xfrm>
          <a:custGeom>
            <a:avLst/>
            <a:gdLst>
              <a:gd name="T0" fmla="*/ 1182 w 4436"/>
              <a:gd name="T1" fmla="*/ 1064 h 3111"/>
              <a:gd name="T2" fmla="*/ 1302 w 4436"/>
              <a:gd name="T3" fmla="*/ 1351 h 3111"/>
              <a:gd name="T4" fmla="*/ 1236 w 4436"/>
              <a:gd name="T5" fmla="*/ 1649 h 3111"/>
              <a:gd name="T6" fmla="*/ 976 w 4436"/>
              <a:gd name="T7" fmla="*/ 1793 h 3111"/>
              <a:gd name="T8" fmla="*/ 702 w 4436"/>
              <a:gd name="T9" fmla="*/ 1633 h 3111"/>
              <a:gd name="T10" fmla="*/ 611 w 4436"/>
              <a:gd name="T11" fmla="*/ 1300 h 3111"/>
              <a:gd name="T12" fmla="*/ 744 w 4436"/>
              <a:gd name="T13" fmla="*/ 1027 h 3111"/>
              <a:gd name="T14" fmla="*/ 3564 w 4436"/>
              <a:gd name="T15" fmla="*/ 958 h 3111"/>
              <a:gd name="T16" fmla="*/ 3798 w 4436"/>
              <a:gd name="T17" fmla="*/ 1113 h 3111"/>
              <a:gd name="T18" fmla="*/ 3851 w 4436"/>
              <a:gd name="T19" fmla="*/ 1396 h 3111"/>
              <a:gd name="T20" fmla="*/ 3749 w 4436"/>
              <a:gd name="T21" fmla="*/ 1671 h 3111"/>
              <a:gd name="T22" fmla="*/ 3520 w 4436"/>
              <a:gd name="T23" fmla="*/ 1795 h 3111"/>
              <a:gd name="T24" fmla="*/ 3235 w 4436"/>
              <a:gd name="T25" fmla="*/ 1644 h 3111"/>
              <a:gd name="T26" fmla="*/ 3167 w 4436"/>
              <a:gd name="T27" fmla="*/ 1302 h 3111"/>
              <a:gd name="T28" fmla="*/ 3325 w 4436"/>
              <a:gd name="T29" fmla="*/ 1027 h 3111"/>
              <a:gd name="T30" fmla="*/ 2318 w 4436"/>
              <a:gd name="T31" fmla="*/ 2 h 3111"/>
              <a:gd name="T32" fmla="*/ 2613 w 4436"/>
              <a:gd name="T33" fmla="*/ 102 h 3111"/>
              <a:gd name="T34" fmla="*/ 2871 w 4436"/>
              <a:gd name="T35" fmla="*/ 233 h 3111"/>
              <a:gd name="T36" fmla="*/ 3215 w 4436"/>
              <a:gd name="T37" fmla="*/ 218 h 3111"/>
              <a:gd name="T38" fmla="*/ 3642 w 4436"/>
              <a:gd name="T39" fmla="*/ 153 h 3111"/>
              <a:gd name="T40" fmla="*/ 4082 w 4436"/>
              <a:gd name="T41" fmla="*/ 240 h 3111"/>
              <a:gd name="T42" fmla="*/ 4364 w 4436"/>
              <a:gd name="T43" fmla="*/ 467 h 3111"/>
              <a:gd name="T44" fmla="*/ 4418 w 4436"/>
              <a:gd name="T45" fmla="*/ 884 h 3111"/>
              <a:gd name="T46" fmla="*/ 4222 w 4436"/>
              <a:gd name="T47" fmla="*/ 1284 h 3111"/>
              <a:gd name="T48" fmla="*/ 3955 w 4436"/>
              <a:gd name="T49" fmla="*/ 1565 h 3111"/>
              <a:gd name="T50" fmla="*/ 3944 w 4436"/>
              <a:gd name="T51" fmla="*/ 1400 h 3111"/>
              <a:gd name="T52" fmla="*/ 3880 w 4436"/>
              <a:gd name="T53" fmla="*/ 1027 h 3111"/>
              <a:gd name="T54" fmla="*/ 4071 w 4436"/>
              <a:gd name="T55" fmla="*/ 1022 h 3111"/>
              <a:gd name="T56" fmla="*/ 4236 w 4436"/>
              <a:gd name="T57" fmla="*/ 831 h 3111"/>
              <a:gd name="T58" fmla="*/ 4167 w 4436"/>
              <a:gd name="T59" fmla="*/ 562 h 3111"/>
              <a:gd name="T60" fmla="*/ 3938 w 4436"/>
              <a:gd name="T61" fmla="*/ 438 h 3111"/>
              <a:gd name="T62" fmla="*/ 3584 w 4436"/>
              <a:gd name="T63" fmla="*/ 431 h 3111"/>
              <a:gd name="T64" fmla="*/ 3165 w 4436"/>
              <a:gd name="T65" fmla="*/ 582 h 3111"/>
              <a:gd name="T66" fmla="*/ 2933 w 4436"/>
              <a:gd name="T67" fmla="*/ 918 h 3111"/>
              <a:gd name="T68" fmla="*/ 2865 w 4436"/>
              <a:gd name="T69" fmla="*/ 1396 h 3111"/>
              <a:gd name="T70" fmla="*/ 2738 w 4436"/>
              <a:gd name="T71" fmla="*/ 1847 h 3111"/>
              <a:gd name="T72" fmla="*/ 2513 w 4436"/>
              <a:gd name="T73" fmla="*/ 2264 h 3111"/>
              <a:gd name="T74" fmla="*/ 2347 w 4436"/>
              <a:gd name="T75" fmla="*/ 2738 h 3111"/>
              <a:gd name="T76" fmla="*/ 2309 w 4436"/>
              <a:gd name="T77" fmla="*/ 3084 h 3111"/>
              <a:gd name="T78" fmla="*/ 2198 w 4436"/>
              <a:gd name="T79" fmla="*/ 3104 h 3111"/>
              <a:gd name="T80" fmla="*/ 2155 w 4436"/>
              <a:gd name="T81" fmla="*/ 2942 h 3111"/>
              <a:gd name="T82" fmla="*/ 2029 w 4436"/>
              <a:gd name="T83" fmla="*/ 2424 h 3111"/>
              <a:gd name="T84" fmla="*/ 1798 w 4436"/>
              <a:gd name="T85" fmla="*/ 2005 h 3111"/>
              <a:gd name="T86" fmla="*/ 1615 w 4436"/>
              <a:gd name="T87" fmla="*/ 1584 h 3111"/>
              <a:gd name="T88" fmla="*/ 1542 w 4436"/>
              <a:gd name="T89" fmla="*/ 1105 h 3111"/>
              <a:gd name="T90" fmla="*/ 1407 w 4436"/>
              <a:gd name="T91" fmla="*/ 691 h 3111"/>
              <a:gd name="T92" fmla="*/ 1093 w 4436"/>
              <a:gd name="T93" fmla="*/ 475 h 3111"/>
              <a:gd name="T94" fmla="*/ 640 w 4436"/>
              <a:gd name="T95" fmla="*/ 424 h 3111"/>
              <a:gd name="T96" fmla="*/ 360 w 4436"/>
              <a:gd name="T97" fmla="*/ 509 h 3111"/>
              <a:gd name="T98" fmla="*/ 191 w 4436"/>
              <a:gd name="T99" fmla="*/ 715 h 3111"/>
              <a:gd name="T100" fmla="*/ 260 w 4436"/>
              <a:gd name="T101" fmla="*/ 965 h 3111"/>
              <a:gd name="T102" fmla="*/ 451 w 4436"/>
              <a:gd name="T103" fmla="*/ 1044 h 3111"/>
              <a:gd name="T104" fmla="*/ 513 w 4436"/>
              <a:gd name="T105" fmla="*/ 1213 h 3111"/>
              <a:gd name="T106" fmla="*/ 547 w 4436"/>
              <a:gd name="T107" fmla="*/ 1607 h 3111"/>
              <a:gd name="T108" fmla="*/ 204 w 4436"/>
              <a:gd name="T109" fmla="*/ 1264 h 3111"/>
              <a:gd name="T110" fmla="*/ 16 w 4436"/>
              <a:gd name="T111" fmla="*/ 889 h 3111"/>
              <a:gd name="T112" fmla="*/ 69 w 4436"/>
              <a:gd name="T113" fmla="*/ 493 h 3111"/>
              <a:gd name="T114" fmla="*/ 371 w 4436"/>
              <a:gd name="T115" fmla="*/ 240 h 3111"/>
              <a:gd name="T116" fmla="*/ 815 w 4436"/>
              <a:gd name="T117" fmla="*/ 145 h 3111"/>
              <a:gd name="T118" fmla="*/ 1333 w 4436"/>
              <a:gd name="T119" fmla="*/ 215 h 3111"/>
              <a:gd name="T120" fmla="*/ 1669 w 4436"/>
              <a:gd name="T121" fmla="*/ 235 h 3111"/>
              <a:gd name="T122" fmla="*/ 1876 w 4436"/>
              <a:gd name="T123" fmla="*/ 115 h 3111"/>
              <a:gd name="T124" fmla="*/ 2125 w 4436"/>
              <a:gd name="T125" fmla="*/ 9 h 3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36" h="3111">
                <a:moveTo>
                  <a:pt x="951" y="956"/>
                </a:moveTo>
                <a:lnTo>
                  <a:pt x="1005" y="964"/>
                </a:lnTo>
                <a:lnTo>
                  <a:pt x="1056" y="978"/>
                </a:lnTo>
                <a:lnTo>
                  <a:pt x="1104" y="1002"/>
                </a:lnTo>
                <a:lnTo>
                  <a:pt x="1144" y="1029"/>
                </a:lnTo>
                <a:lnTo>
                  <a:pt x="1182" y="1064"/>
                </a:lnTo>
                <a:lnTo>
                  <a:pt x="1213" y="1104"/>
                </a:lnTo>
                <a:lnTo>
                  <a:pt x="1240" y="1147"/>
                </a:lnTo>
                <a:lnTo>
                  <a:pt x="1264" y="1196"/>
                </a:lnTo>
                <a:lnTo>
                  <a:pt x="1282" y="1245"/>
                </a:lnTo>
                <a:lnTo>
                  <a:pt x="1295" y="1298"/>
                </a:lnTo>
                <a:lnTo>
                  <a:pt x="1302" y="1351"/>
                </a:lnTo>
                <a:lnTo>
                  <a:pt x="1304" y="1404"/>
                </a:lnTo>
                <a:lnTo>
                  <a:pt x="1302" y="1458"/>
                </a:lnTo>
                <a:lnTo>
                  <a:pt x="1293" y="1509"/>
                </a:lnTo>
                <a:lnTo>
                  <a:pt x="1280" y="1560"/>
                </a:lnTo>
                <a:lnTo>
                  <a:pt x="1262" y="1605"/>
                </a:lnTo>
                <a:lnTo>
                  <a:pt x="1236" y="1649"/>
                </a:lnTo>
                <a:lnTo>
                  <a:pt x="1207" y="1689"/>
                </a:lnTo>
                <a:lnTo>
                  <a:pt x="1173" y="1724"/>
                </a:lnTo>
                <a:lnTo>
                  <a:pt x="1131" y="1751"/>
                </a:lnTo>
                <a:lnTo>
                  <a:pt x="1084" y="1773"/>
                </a:lnTo>
                <a:lnTo>
                  <a:pt x="1033" y="1787"/>
                </a:lnTo>
                <a:lnTo>
                  <a:pt x="976" y="1793"/>
                </a:lnTo>
                <a:lnTo>
                  <a:pt x="922" y="1785"/>
                </a:lnTo>
                <a:lnTo>
                  <a:pt x="871" y="1771"/>
                </a:lnTo>
                <a:lnTo>
                  <a:pt x="822" y="1747"/>
                </a:lnTo>
                <a:lnTo>
                  <a:pt x="778" y="1715"/>
                </a:lnTo>
                <a:lnTo>
                  <a:pt x="738" y="1676"/>
                </a:lnTo>
                <a:lnTo>
                  <a:pt x="702" y="1633"/>
                </a:lnTo>
                <a:lnTo>
                  <a:pt x="671" y="1584"/>
                </a:lnTo>
                <a:lnTo>
                  <a:pt x="645" y="1531"/>
                </a:lnTo>
                <a:lnTo>
                  <a:pt x="627" y="1475"/>
                </a:lnTo>
                <a:lnTo>
                  <a:pt x="615" y="1418"/>
                </a:lnTo>
                <a:lnTo>
                  <a:pt x="609" y="1360"/>
                </a:lnTo>
                <a:lnTo>
                  <a:pt x="611" y="1300"/>
                </a:lnTo>
                <a:lnTo>
                  <a:pt x="620" y="1244"/>
                </a:lnTo>
                <a:lnTo>
                  <a:pt x="636" y="1185"/>
                </a:lnTo>
                <a:lnTo>
                  <a:pt x="656" y="1135"/>
                </a:lnTo>
                <a:lnTo>
                  <a:pt x="680" y="1093"/>
                </a:lnTo>
                <a:lnTo>
                  <a:pt x="709" y="1056"/>
                </a:lnTo>
                <a:lnTo>
                  <a:pt x="744" y="1027"/>
                </a:lnTo>
                <a:lnTo>
                  <a:pt x="785" y="1002"/>
                </a:lnTo>
                <a:lnTo>
                  <a:pt x="835" y="978"/>
                </a:lnTo>
                <a:lnTo>
                  <a:pt x="893" y="960"/>
                </a:lnTo>
                <a:lnTo>
                  <a:pt x="951" y="956"/>
                </a:lnTo>
                <a:close/>
                <a:moveTo>
                  <a:pt x="3504" y="955"/>
                </a:moveTo>
                <a:lnTo>
                  <a:pt x="3564" y="958"/>
                </a:lnTo>
                <a:lnTo>
                  <a:pt x="3616" y="969"/>
                </a:lnTo>
                <a:lnTo>
                  <a:pt x="3664" y="987"/>
                </a:lnTo>
                <a:lnTo>
                  <a:pt x="3705" y="1011"/>
                </a:lnTo>
                <a:lnTo>
                  <a:pt x="3742" y="1040"/>
                </a:lnTo>
                <a:lnTo>
                  <a:pt x="3773" y="1075"/>
                </a:lnTo>
                <a:lnTo>
                  <a:pt x="3798" y="1113"/>
                </a:lnTo>
                <a:lnTo>
                  <a:pt x="3818" y="1155"/>
                </a:lnTo>
                <a:lnTo>
                  <a:pt x="3835" y="1200"/>
                </a:lnTo>
                <a:lnTo>
                  <a:pt x="3845" y="1247"/>
                </a:lnTo>
                <a:lnTo>
                  <a:pt x="3853" y="1296"/>
                </a:lnTo>
                <a:lnTo>
                  <a:pt x="3853" y="1347"/>
                </a:lnTo>
                <a:lnTo>
                  <a:pt x="3851" y="1396"/>
                </a:lnTo>
                <a:lnTo>
                  <a:pt x="3844" y="1447"/>
                </a:lnTo>
                <a:lnTo>
                  <a:pt x="3833" y="1496"/>
                </a:lnTo>
                <a:lnTo>
                  <a:pt x="3818" y="1544"/>
                </a:lnTo>
                <a:lnTo>
                  <a:pt x="3798" y="1589"/>
                </a:lnTo>
                <a:lnTo>
                  <a:pt x="3775" y="1633"/>
                </a:lnTo>
                <a:lnTo>
                  <a:pt x="3749" y="1671"/>
                </a:lnTo>
                <a:lnTo>
                  <a:pt x="3718" y="1705"/>
                </a:lnTo>
                <a:lnTo>
                  <a:pt x="3685" y="1736"/>
                </a:lnTo>
                <a:lnTo>
                  <a:pt x="3649" y="1760"/>
                </a:lnTo>
                <a:lnTo>
                  <a:pt x="3609" y="1778"/>
                </a:lnTo>
                <a:lnTo>
                  <a:pt x="3565" y="1791"/>
                </a:lnTo>
                <a:lnTo>
                  <a:pt x="3520" y="1795"/>
                </a:lnTo>
                <a:lnTo>
                  <a:pt x="3473" y="1791"/>
                </a:lnTo>
                <a:lnTo>
                  <a:pt x="3413" y="1776"/>
                </a:lnTo>
                <a:lnTo>
                  <a:pt x="3360" y="1755"/>
                </a:lnTo>
                <a:lnTo>
                  <a:pt x="3313" y="1724"/>
                </a:lnTo>
                <a:lnTo>
                  <a:pt x="3271" y="1687"/>
                </a:lnTo>
                <a:lnTo>
                  <a:pt x="3235" y="1644"/>
                </a:lnTo>
                <a:lnTo>
                  <a:pt x="3205" y="1596"/>
                </a:lnTo>
                <a:lnTo>
                  <a:pt x="3184" y="1544"/>
                </a:lnTo>
                <a:lnTo>
                  <a:pt x="3169" y="1487"/>
                </a:lnTo>
                <a:lnTo>
                  <a:pt x="3160" y="1427"/>
                </a:lnTo>
                <a:lnTo>
                  <a:pt x="3160" y="1365"/>
                </a:lnTo>
                <a:lnTo>
                  <a:pt x="3167" y="1302"/>
                </a:lnTo>
                <a:lnTo>
                  <a:pt x="3184" y="1238"/>
                </a:lnTo>
                <a:lnTo>
                  <a:pt x="3207" y="1175"/>
                </a:lnTo>
                <a:lnTo>
                  <a:pt x="3233" y="1127"/>
                </a:lnTo>
                <a:lnTo>
                  <a:pt x="3260" y="1087"/>
                </a:lnTo>
                <a:lnTo>
                  <a:pt x="3291" y="1053"/>
                </a:lnTo>
                <a:lnTo>
                  <a:pt x="3325" y="1027"/>
                </a:lnTo>
                <a:lnTo>
                  <a:pt x="3362" y="1004"/>
                </a:lnTo>
                <a:lnTo>
                  <a:pt x="3405" y="985"/>
                </a:lnTo>
                <a:lnTo>
                  <a:pt x="3451" y="969"/>
                </a:lnTo>
                <a:lnTo>
                  <a:pt x="3504" y="955"/>
                </a:lnTo>
                <a:close/>
                <a:moveTo>
                  <a:pt x="2253" y="0"/>
                </a:moveTo>
                <a:lnTo>
                  <a:pt x="2318" y="2"/>
                </a:lnTo>
                <a:lnTo>
                  <a:pt x="2378" y="9"/>
                </a:lnTo>
                <a:lnTo>
                  <a:pt x="2433" y="22"/>
                </a:lnTo>
                <a:lnTo>
                  <a:pt x="2482" y="38"/>
                </a:lnTo>
                <a:lnTo>
                  <a:pt x="2529" y="58"/>
                </a:lnTo>
                <a:lnTo>
                  <a:pt x="2571" y="80"/>
                </a:lnTo>
                <a:lnTo>
                  <a:pt x="2613" y="102"/>
                </a:lnTo>
                <a:lnTo>
                  <a:pt x="2653" y="127"/>
                </a:lnTo>
                <a:lnTo>
                  <a:pt x="2693" y="151"/>
                </a:lnTo>
                <a:lnTo>
                  <a:pt x="2735" y="175"/>
                </a:lnTo>
                <a:lnTo>
                  <a:pt x="2776" y="196"/>
                </a:lnTo>
                <a:lnTo>
                  <a:pt x="2822" y="216"/>
                </a:lnTo>
                <a:lnTo>
                  <a:pt x="2871" y="233"/>
                </a:lnTo>
                <a:lnTo>
                  <a:pt x="2924" y="247"/>
                </a:lnTo>
                <a:lnTo>
                  <a:pt x="2982" y="255"/>
                </a:lnTo>
                <a:lnTo>
                  <a:pt x="3042" y="253"/>
                </a:lnTo>
                <a:lnTo>
                  <a:pt x="3100" y="245"/>
                </a:lnTo>
                <a:lnTo>
                  <a:pt x="3158" y="233"/>
                </a:lnTo>
                <a:lnTo>
                  <a:pt x="3215" y="218"/>
                </a:lnTo>
                <a:lnTo>
                  <a:pt x="3267" y="204"/>
                </a:lnTo>
                <a:lnTo>
                  <a:pt x="3316" y="191"/>
                </a:lnTo>
                <a:lnTo>
                  <a:pt x="3393" y="175"/>
                </a:lnTo>
                <a:lnTo>
                  <a:pt x="3473" y="162"/>
                </a:lnTo>
                <a:lnTo>
                  <a:pt x="3556" y="155"/>
                </a:lnTo>
                <a:lnTo>
                  <a:pt x="3642" y="153"/>
                </a:lnTo>
                <a:lnTo>
                  <a:pt x="3727" y="156"/>
                </a:lnTo>
                <a:lnTo>
                  <a:pt x="3809" y="164"/>
                </a:lnTo>
                <a:lnTo>
                  <a:pt x="3887" y="176"/>
                </a:lnTo>
                <a:lnTo>
                  <a:pt x="3960" y="195"/>
                </a:lnTo>
                <a:lnTo>
                  <a:pt x="4022" y="216"/>
                </a:lnTo>
                <a:lnTo>
                  <a:pt x="4082" y="240"/>
                </a:lnTo>
                <a:lnTo>
                  <a:pt x="4138" y="269"/>
                </a:lnTo>
                <a:lnTo>
                  <a:pt x="4193" y="300"/>
                </a:lnTo>
                <a:lnTo>
                  <a:pt x="4244" y="335"/>
                </a:lnTo>
                <a:lnTo>
                  <a:pt x="4289" y="375"/>
                </a:lnTo>
                <a:lnTo>
                  <a:pt x="4329" y="418"/>
                </a:lnTo>
                <a:lnTo>
                  <a:pt x="4364" y="467"/>
                </a:lnTo>
                <a:lnTo>
                  <a:pt x="4398" y="533"/>
                </a:lnTo>
                <a:lnTo>
                  <a:pt x="4420" y="602"/>
                </a:lnTo>
                <a:lnTo>
                  <a:pt x="4433" y="671"/>
                </a:lnTo>
                <a:lnTo>
                  <a:pt x="4436" y="742"/>
                </a:lnTo>
                <a:lnTo>
                  <a:pt x="4431" y="813"/>
                </a:lnTo>
                <a:lnTo>
                  <a:pt x="4418" y="884"/>
                </a:lnTo>
                <a:lnTo>
                  <a:pt x="4398" y="955"/>
                </a:lnTo>
                <a:lnTo>
                  <a:pt x="4371" y="1024"/>
                </a:lnTo>
                <a:lnTo>
                  <a:pt x="4340" y="1091"/>
                </a:lnTo>
                <a:lnTo>
                  <a:pt x="4304" y="1158"/>
                </a:lnTo>
                <a:lnTo>
                  <a:pt x="4265" y="1222"/>
                </a:lnTo>
                <a:lnTo>
                  <a:pt x="4222" y="1284"/>
                </a:lnTo>
                <a:lnTo>
                  <a:pt x="4178" y="1342"/>
                </a:lnTo>
                <a:lnTo>
                  <a:pt x="4133" y="1396"/>
                </a:lnTo>
                <a:lnTo>
                  <a:pt x="4087" y="1445"/>
                </a:lnTo>
                <a:lnTo>
                  <a:pt x="4042" y="1491"/>
                </a:lnTo>
                <a:lnTo>
                  <a:pt x="3996" y="1531"/>
                </a:lnTo>
                <a:lnTo>
                  <a:pt x="3955" y="1565"/>
                </a:lnTo>
                <a:lnTo>
                  <a:pt x="3916" y="1595"/>
                </a:lnTo>
                <a:lnTo>
                  <a:pt x="3904" y="1595"/>
                </a:lnTo>
                <a:lnTo>
                  <a:pt x="3904" y="1591"/>
                </a:lnTo>
                <a:lnTo>
                  <a:pt x="3924" y="1531"/>
                </a:lnTo>
                <a:lnTo>
                  <a:pt x="3936" y="1467"/>
                </a:lnTo>
                <a:lnTo>
                  <a:pt x="3944" y="1400"/>
                </a:lnTo>
                <a:lnTo>
                  <a:pt x="3944" y="1333"/>
                </a:lnTo>
                <a:lnTo>
                  <a:pt x="3940" y="1265"/>
                </a:lnTo>
                <a:lnTo>
                  <a:pt x="3933" y="1200"/>
                </a:lnTo>
                <a:lnTo>
                  <a:pt x="3918" y="1138"/>
                </a:lnTo>
                <a:lnTo>
                  <a:pt x="3902" y="1080"/>
                </a:lnTo>
                <a:lnTo>
                  <a:pt x="3880" y="1027"/>
                </a:lnTo>
                <a:lnTo>
                  <a:pt x="3880" y="1024"/>
                </a:lnTo>
                <a:lnTo>
                  <a:pt x="3916" y="1025"/>
                </a:lnTo>
                <a:lnTo>
                  <a:pt x="3955" y="1027"/>
                </a:lnTo>
                <a:lnTo>
                  <a:pt x="3993" y="1027"/>
                </a:lnTo>
                <a:lnTo>
                  <a:pt x="4033" y="1025"/>
                </a:lnTo>
                <a:lnTo>
                  <a:pt x="4071" y="1022"/>
                </a:lnTo>
                <a:lnTo>
                  <a:pt x="4107" y="1016"/>
                </a:lnTo>
                <a:lnTo>
                  <a:pt x="4140" y="1005"/>
                </a:lnTo>
                <a:lnTo>
                  <a:pt x="4171" y="993"/>
                </a:lnTo>
                <a:lnTo>
                  <a:pt x="4195" y="976"/>
                </a:lnTo>
                <a:lnTo>
                  <a:pt x="4213" y="955"/>
                </a:lnTo>
                <a:lnTo>
                  <a:pt x="4236" y="831"/>
                </a:lnTo>
                <a:lnTo>
                  <a:pt x="4242" y="775"/>
                </a:lnTo>
                <a:lnTo>
                  <a:pt x="4240" y="724"/>
                </a:lnTo>
                <a:lnTo>
                  <a:pt x="4231" y="676"/>
                </a:lnTo>
                <a:lnTo>
                  <a:pt x="4215" y="635"/>
                </a:lnTo>
                <a:lnTo>
                  <a:pt x="4193" y="596"/>
                </a:lnTo>
                <a:lnTo>
                  <a:pt x="4167" y="562"/>
                </a:lnTo>
                <a:lnTo>
                  <a:pt x="4136" y="533"/>
                </a:lnTo>
                <a:lnTo>
                  <a:pt x="4102" y="505"/>
                </a:lnTo>
                <a:lnTo>
                  <a:pt x="4065" y="484"/>
                </a:lnTo>
                <a:lnTo>
                  <a:pt x="4027" y="465"/>
                </a:lnTo>
                <a:lnTo>
                  <a:pt x="3987" y="451"/>
                </a:lnTo>
                <a:lnTo>
                  <a:pt x="3938" y="438"/>
                </a:lnTo>
                <a:lnTo>
                  <a:pt x="3884" y="427"/>
                </a:lnTo>
                <a:lnTo>
                  <a:pt x="3824" y="422"/>
                </a:lnTo>
                <a:lnTo>
                  <a:pt x="3762" y="418"/>
                </a:lnTo>
                <a:lnTo>
                  <a:pt x="3700" y="418"/>
                </a:lnTo>
                <a:lnTo>
                  <a:pt x="3640" y="424"/>
                </a:lnTo>
                <a:lnTo>
                  <a:pt x="3584" y="431"/>
                </a:lnTo>
                <a:lnTo>
                  <a:pt x="3500" y="449"/>
                </a:lnTo>
                <a:lnTo>
                  <a:pt x="3424" y="467"/>
                </a:lnTo>
                <a:lnTo>
                  <a:pt x="3351" y="491"/>
                </a:lnTo>
                <a:lnTo>
                  <a:pt x="3284" y="516"/>
                </a:lnTo>
                <a:lnTo>
                  <a:pt x="3222" y="547"/>
                </a:lnTo>
                <a:lnTo>
                  <a:pt x="3165" y="582"/>
                </a:lnTo>
                <a:lnTo>
                  <a:pt x="3113" y="622"/>
                </a:lnTo>
                <a:lnTo>
                  <a:pt x="3067" y="669"/>
                </a:lnTo>
                <a:lnTo>
                  <a:pt x="3025" y="720"/>
                </a:lnTo>
                <a:lnTo>
                  <a:pt x="2989" y="780"/>
                </a:lnTo>
                <a:lnTo>
                  <a:pt x="2958" y="845"/>
                </a:lnTo>
                <a:lnTo>
                  <a:pt x="2933" y="918"/>
                </a:lnTo>
                <a:lnTo>
                  <a:pt x="2913" y="993"/>
                </a:lnTo>
                <a:lnTo>
                  <a:pt x="2900" y="1069"/>
                </a:lnTo>
                <a:lnTo>
                  <a:pt x="2889" y="1151"/>
                </a:lnTo>
                <a:lnTo>
                  <a:pt x="2882" y="1231"/>
                </a:lnTo>
                <a:lnTo>
                  <a:pt x="2875" y="1315"/>
                </a:lnTo>
                <a:lnTo>
                  <a:pt x="2865" y="1396"/>
                </a:lnTo>
                <a:lnTo>
                  <a:pt x="2856" y="1476"/>
                </a:lnTo>
                <a:lnTo>
                  <a:pt x="2844" y="1555"/>
                </a:lnTo>
                <a:lnTo>
                  <a:pt x="2827" y="1629"/>
                </a:lnTo>
                <a:lnTo>
                  <a:pt x="2804" y="1698"/>
                </a:lnTo>
                <a:lnTo>
                  <a:pt x="2773" y="1775"/>
                </a:lnTo>
                <a:lnTo>
                  <a:pt x="2738" y="1847"/>
                </a:lnTo>
                <a:lnTo>
                  <a:pt x="2702" y="1918"/>
                </a:lnTo>
                <a:lnTo>
                  <a:pt x="2664" y="1987"/>
                </a:lnTo>
                <a:lnTo>
                  <a:pt x="2625" y="2056"/>
                </a:lnTo>
                <a:lnTo>
                  <a:pt x="2587" y="2124"/>
                </a:lnTo>
                <a:lnTo>
                  <a:pt x="2549" y="2193"/>
                </a:lnTo>
                <a:lnTo>
                  <a:pt x="2513" y="2264"/>
                </a:lnTo>
                <a:lnTo>
                  <a:pt x="2476" y="2335"/>
                </a:lnTo>
                <a:lnTo>
                  <a:pt x="2444" y="2409"/>
                </a:lnTo>
                <a:lnTo>
                  <a:pt x="2415" y="2485"/>
                </a:lnTo>
                <a:lnTo>
                  <a:pt x="2387" y="2565"/>
                </a:lnTo>
                <a:lnTo>
                  <a:pt x="2365" y="2649"/>
                </a:lnTo>
                <a:lnTo>
                  <a:pt x="2347" y="2738"/>
                </a:lnTo>
                <a:lnTo>
                  <a:pt x="2336" y="2833"/>
                </a:lnTo>
                <a:lnTo>
                  <a:pt x="2331" y="2933"/>
                </a:lnTo>
                <a:lnTo>
                  <a:pt x="2333" y="3038"/>
                </a:lnTo>
                <a:lnTo>
                  <a:pt x="2324" y="3056"/>
                </a:lnTo>
                <a:lnTo>
                  <a:pt x="2316" y="3071"/>
                </a:lnTo>
                <a:lnTo>
                  <a:pt x="2309" y="3084"/>
                </a:lnTo>
                <a:lnTo>
                  <a:pt x="2300" y="3095"/>
                </a:lnTo>
                <a:lnTo>
                  <a:pt x="2287" y="3104"/>
                </a:lnTo>
                <a:lnTo>
                  <a:pt x="2269" y="3109"/>
                </a:lnTo>
                <a:lnTo>
                  <a:pt x="2244" y="3111"/>
                </a:lnTo>
                <a:lnTo>
                  <a:pt x="2218" y="3109"/>
                </a:lnTo>
                <a:lnTo>
                  <a:pt x="2198" y="3104"/>
                </a:lnTo>
                <a:lnTo>
                  <a:pt x="2184" y="3096"/>
                </a:lnTo>
                <a:lnTo>
                  <a:pt x="2173" y="3085"/>
                </a:lnTo>
                <a:lnTo>
                  <a:pt x="2165" y="3073"/>
                </a:lnTo>
                <a:lnTo>
                  <a:pt x="2160" y="3060"/>
                </a:lnTo>
                <a:lnTo>
                  <a:pt x="2156" y="3047"/>
                </a:lnTo>
                <a:lnTo>
                  <a:pt x="2155" y="2942"/>
                </a:lnTo>
                <a:lnTo>
                  <a:pt x="2147" y="2844"/>
                </a:lnTo>
                <a:lnTo>
                  <a:pt x="2133" y="2749"/>
                </a:lnTo>
                <a:lnTo>
                  <a:pt x="2115" y="2662"/>
                </a:lnTo>
                <a:lnTo>
                  <a:pt x="2089" y="2578"/>
                </a:lnTo>
                <a:lnTo>
                  <a:pt x="2062" y="2498"/>
                </a:lnTo>
                <a:lnTo>
                  <a:pt x="2029" y="2424"/>
                </a:lnTo>
                <a:lnTo>
                  <a:pt x="1995" y="2349"/>
                </a:lnTo>
                <a:lnTo>
                  <a:pt x="1956" y="2278"/>
                </a:lnTo>
                <a:lnTo>
                  <a:pt x="1918" y="2209"/>
                </a:lnTo>
                <a:lnTo>
                  <a:pt x="1878" y="2142"/>
                </a:lnTo>
                <a:lnTo>
                  <a:pt x="1838" y="2073"/>
                </a:lnTo>
                <a:lnTo>
                  <a:pt x="1798" y="2005"/>
                </a:lnTo>
                <a:lnTo>
                  <a:pt x="1760" y="1936"/>
                </a:lnTo>
                <a:lnTo>
                  <a:pt x="1724" y="1865"/>
                </a:lnTo>
                <a:lnTo>
                  <a:pt x="1687" y="1795"/>
                </a:lnTo>
                <a:lnTo>
                  <a:pt x="1656" y="1720"/>
                </a:lnTo>
                <a:lnTo>
                  <a:pt x="1633" y="1653"/>
                </a:lnTo>
                <a:lnTo>
                  <a:pt x="1615" y="1584"/>
                </a:lnTo>
                <a:lnTo>
                  <a:pt x="1600" y="1507"/>
                </a:lnTo>
                <a:lnTo>
                  <a:pt x="1587" y="1429"/>
                </a:lnTo>
                <a:lnTo>
                  <a:pt x="1575" y="1349"/>
                </a:lnTo>
                <a:lnTo>
                  <a:pt x="1565" y="1267"/>
                </a:lnTo>
                <a:lnTo>
                  <a:pt x="1555" y="1185"/>
                </a:lnTo>
                <a:lnTo>
                  <a:pt x="1542" y="1105"/>
                </a:lnTo>
                <a:lnTo>
                  <a:pt x="1529" y="1025"/>
                </a:lnTo>
                <a:lnTo>
                  <a:pt x="1515" y="949"/>
                </a:lnTo>
                <a:lnTo>
                  <a:pt x="1495" y="876"/>
                </a:lnTo>
                <a:lnTo>
                  <a:pt x="1471" y="809"/>
                </a:lnTo>
                <a:lnTo>
                  <a:pt x="1442" y="745"/>
                </a:lnTo>
                <a:lnTo>
                  <a:pt x="1407" y="691"/>
                </a:lnTo>
                <a:lnTo>
                  <a:pt x="1369" y="644"/>
                </a:lnTo>
                <a:lnTo>
                  <a:pt x="1324" y="602"/>
                </a:lnTo>
                <a:lnTo>
                  <a:pt x="1273" y="562"/>
                </a:lnTo>
                <a:lnTo>
                  <a:pt x="1216" y="529"/>
                </a:lnTo>
                <a:lnTo>
                  <a:pt x="1156" y="500"/>
                </a:lnTo>
                <a:lnTo>
                  <a:pt x="1093" y="475"/>
                </a:lnTo>
                <a:lnTo>
                  <a:pt x="1025" y="453"/>
                </a:lnTo>
                <a:lnTo>
                  <a:pt x="956" y="435"/>
                </a:lnTo>
                <a:lnTo>
                  <a:pt x="800" y="424"/>
                </a:lnTo>
                <a:lnTo>
                  <a:pt x="749" y="418"/>
                </a:lnTo>
                <a:lnTo>
                  <a:pt x="695" y="418"/>
                </a:lnTo>
                <a:lnTo>
                  <a:pt x="640" y="424"/>
                </a:lnTo>
                <a:lnTo>
                  <a:pt x="585" y="433"/>
                </a:lnTo>
                <a:lnTo>
                  <a:pt x="536" y="444"/>
                </a:lnTo>
                <a:lnTo>
                  <a:pt x="493" y="455"/>
                </a:lnTo>
                <a:lnTo>
                  <a:pt x="447" y="471"/>
                </a:lnTo>
                <a:lnTo>
                  <a:pt x="402" y="489"/>
                </a:lnTo>
                <a:lnTo>
                  <a:pt x="360" y="509"/>
                </a:lnTo>
                <a:lnTo>
                  <a:pt x="320" y="535"/>
                </a:lnTo>
                <a:lnTo>
                  <a:pt x="284" y="562"/>
                </a:lnTo>
                <a:lnTo>
                  <a:pt x="251" y="595"/>
                </a:lnTo>
                <a:lnTo>
                  <a:pt x="224" y="631"/>
                </a:lnTo>
                <a:lnTo>
                  <a:pt x="204" y="671"/>
                </a:lnTo>
                <a:lnTo>
                  <a:pt x="191" y="715"/>
                </a:lnTo>
                <a:lnTo>
                  <a:pt x="187" y="760"/>
                </a:lnTo>
                <a:lnTo>
                  <a:pt x="191" y="805"/>
                </a:lnTo>
                <a:lnTo>
                  <a:pt x="202" y="849"/>
                </a:lnTo>
                <a:lnTo>
                  <a:pt x="216" y="893"/>
                </a:lnTo>
                <a:lnTo>
                  <a:pt x="236" y="931"/>
                </a:lnTo>
                <a:lnTo>
                  <a:pt x="260" y="965"/>
                </a:lnTo>
                <a:lnTo>
                  <a:pt x="285" y="996"/>
                </a:lnTo>
                <a:lnTo>
                  <a:pt x="313" y="1020"/>
                </a:lnTo>
                <a:lnTo>
                  <a:pt x="340" y="1035"/>
                </a:lnTo>
                <a:lnTo>
                  <a:pt x="378" y="1045"/>
                </a:lnTo>
                <a:lnTo>
                  <a:pt x="415" y="1047"/>
                </a:lnTo>
                <a:lnTo>
                  <a:pt x="451" y="1044"/>
                </a:lnTo>
                <a:lnTo>
                  <a:pt x="487" y="1036"/>
                </a:lnTo>
                <a:lnTo>
                  <a:pt x="522" y="1027"/>
                </a:lnTo>
                <a:lnTo>
                  <a:pt x="555" y="1018"/>
                </a:lnTo>
                <a:lnTo>
                  <a:pt x="587" y="1011"/>
                </a:lnTo>
                <a:lnTo>
                  <a:pt x="527" y="1147"/>
                </a:lnTo>
                <a:lnTo>
                  <a:pt x="513" y="1213"/>
                </a:lnTo>
                <a:lnTo>
                  <a:pt x="505" y="1280"/>
                </a:lnTo>
                <a:lnTo>
                  <a:pt x="505" y="1349"/>
                </a:lnTo>
                <a:lnTo>
                  <a:pt x="511" y="1416"/>
                </a:lnTo>
                <a:lnTo>
                  <a:pt x="520" y="1484"/>
                </a:lnTo>
                <a:lnTo>
                  <a:pt x="533" y="1547"/>
                </a:lnTo>
                <a:lnTo>
                  <a:pt x="547" y="1607"/>
                </a:lnTo>
                <a:lnTo>
                  <a:pt x="482" y="1560"/>
                </a:lnTo>
                <a:lnTo>
                  <a:pt x="420" y="1507"/>
                </a:lnTo>
                <a:lnTo>
                  <a:pt x="360" y="1451"/>
                </a:lnTo>
                <a:lnTo>
                  <a:pt x="305" y="1391"/>
                </a:lnTo>
                <a:lnTo>
                  <a:pt x="253" y="1327"/>
                </a:lnTo>
                <a:lnTo>
                  <a:pt x="204" y="1264"/>
                </a:lnTo>
                <a:lnTo>
                  <a:pt x="165" y="1209"/>
                </a:lnTo>
                <a:lnTo>
                  <a:pt x="129" y="1155"/>
                </a:lnTo>
                <a:lnTo>
                  <a:pt x="96" y="1095"/>
                </a:lnTo>
                <a:lnTo>
                  <a:pt x="65" y="1033"/>
                </a:lnTo>
                <a:lnTo>
                  <a:pt x="40" y="967"/>
                </a:lnTo>
                <a:lnTo>
                  <a:pt x="16" y="889"/>
                </a:lnTo>
                <a:lnTo>
                  <a:pt x="4" y="813"/>
                </a:lnTo>
                <a:lnTo>
                  <a:pt x="0" y="742"/>
                </a:lnTo>
                <a:lnTo>
                  <a:pt x="5" y="675"/>
                </a:lnTo>
                <a:lnTo>
                  <a:pt x="18" y="609"/>
                </a:lnTo>
                <a:lnTo>
                  <a:pt x="40" y="549"/>
                </a:lnTo>
                <a:lnTo>
                  <a:pt x="69" y="493"/>
                </a:lnTo>
                <a:lnTo>
                  <a:pt x="105" y="440"/>
                </a:lnTo>
                <a:lnTo>
                  <a:pt x="147" y="393"/>
                </a:lnTo>
                <a:lnTo>
                  <a:pt x="195" y="347"/>
                </a:lnTo>
                <a:lnTo>
                  <a:pt x="249" y="307"/>
                </a:lnTo>
                <a:lnTo>
                  <a:pt x="307" y="273"/>
                </a:lnTo>
                <a:lnTo>
                  <a:pt x="371" y="240"/>
                </a:lnTo>
                <a:lnTo>
                  <a:pt x="436" y="213"/>
                </a:lnTo>
                <a:lnTo>
                  <a:pt x="507" y="191"/>
                </a:lnTo>
                <a:lnTo>
                  <a:pt x="580" y="173"/>
                </a:lnTo>
                <a:lnTo>
                  <a:pt x="656" y="158"/>
                </a:lnTo>
                <a:lnTo>
                  <a:pt x="735" y="151"/>
                </a:lnTo>
                <a:lnTo>
                  <a:pt x="815" y="145"/>
                </a:lnTo>
                <a:lnTo>
                  <a:pt x="895" y="147"/>
                </a:lnTo>
                <a:lnTo>
                  <a:pt x="975" y="153"/>
                </a:lnTo>
                <a:lnTo>
                  <a:pt x="1056" y="164"/>
                </a:lnTo>
                <a:lnTo>
                  <a:pt x="1236" y="187"/>
                </a:lnTo>
                <a:lnTo>
                  <a:pt x="1282" y="200"/>
                </a:lnTo>
                <a:lnTo>
                  <a:pt x="1333" y="215"/>
                </a:lnTo>
                <a:lnTo>
                  <a:pt x="1385" y="231"/>
                </a:lnTo>
                <a:lnTo>
                  <a:pt x="1444" y="244"/>
                </a:lnTo>
                <a:lnTo>
                  <a:pt x="1502" y="253"/>
                </a:lnTo>
                <a:lnTo>
                  <a:pt x="1562" y="255"/>
                </a:lnTo>
                <a:lnTo>
                  <a:pt x="1624" y="247"/>
                </a:lnTo>
                <a:lnTo>
                  <a:pt x="1669" y="235"/>
                </a:lnTo>
                <a:lnTo>
                  <a:pt x="1709" y="220"/>
                </a:lnTo>
                <a:lnTo>
                  <a:pt x="1745" y="202"/>
                </a:lnTo>
                <a:lnTo>
                  <a:pt x="1780" y="182"/>
                </a:lnTo>
                <a:lnTo>
                  <a:pt x="1813" y="160"/>
                </a:lnTo>
                <a:lnTo>
                  <a:pt x="1844" y="136"/>
                </a:lnTo>
                <a:lnTo>
                  <a:pt x="1876" y="115"/>
                </a:lnTo>
                <a:lnTo>
                  <a:pt x="1909" y="93"/>
                </a:lnTo>
                <a:lnTo>
                  <a:pt x="1944" y="71"/>
                </a:lnTo>
                <a:lnTo>
                  <a:pt x="1982" y="51"/>
                </a:lnTo>
                <a:lnTo>
                  <a:pt x="2025" y="35"/>
                </a:lnTo>
                <a:lnTo>
                  <a:pt x="2073" y="20"/>
                </a:lnTo>
                <a:lnTo>
                  <a:pt x="2125" y="9"/>
                </a:lnTo>
                <a:lnTo>
                  <a:pt x="2185" y="2"/>
                </a:lnTo>
                <a:lnTo>
                  <a:pt x="225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20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458138B-7A02-4DEB-88F5-742313FE0EF1}"/>
              </a:ext>
            </a:extLst>
          </p:cNvPr>
          <p:cNvGrpSpPr/>
          <p:nvPr/>
        </p:nvGrpSpPr>
        <p:grpSpPr>
          <a:xfrm>
            <a:off x="8969450" y="4142640"/>
            <a:ext cx="2550779" cy="904115"/>
            <a:chOff x="395534" y="3737446"/>
            <a:chExt cx="3972999" cy="90411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C3EF168-57C9-4EF7-84B4-529983B7C6E1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689C0A5-0049-447B-8527-E580EEBBB4C4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67235D0-2434-4888-9748-F771161689D6}"/>
              </a:ext>
            </a:extLst>
          </p:cNvPr>
          <p:cNvGrpSpPr/>
          <p:nvPr/>
        </p:nvGrpSpPr>
        <p:grpSpPr>
          <a:xfrm>
            <a:off x="2031323" y="4959147"/>
            <a:ext cx="2535251" cy="904115"/>
            <a:chOff x="395534" y="3737446"/>
            <a:chExt cx="3972999" cy="90411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565C809-7E37-4992-BA67-76F15B87CBD5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68C6358-071F-40F0-B9CF-C9B0D6FF935E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33786741-99DD-470C-87D9-61F7E48C2548}"/>
              </a:ext>
            </a:extLst>
          </p:cNvPr>
          <p:cNvGrpSpPr/>
          <p:nvPr/>
        </p:nvGrpSpPr>
        <p:grpSpPr>
          <a:xfrm>
            <a:off x="743817" y="4192445"/>
            <a:ext cx="2535251" cy="904115"/>
            <a:chOff x="395534" y="3737446"/>
            <a:chExt cx="3972999" cy="904115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4E2AE52-A834-4EB4-B91F-88048EF0E304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9299B78-3273-4D01-8948-C5C846FA3BFC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9A8DA27-9439-43DA-B145-4CC4DD7DD949}"/>
              </a:ext>
            </a:extLst>
          </p:cNvPr>
          <p:cNvGrpSpPr/>
          <p:nvPr/>
        </p:nvGrpSpPr>
        <p:grpSpPr>
          <a:xfrm>
            <a:off x="8182491" y="5209477"/>
            <a:ext cx="2668703" cy="904115"/>
            <a:chOff x="395534" y="3737446"/>
            <a:chExt cx="3972999" cy="90411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048011C-CFA5-4B3C-AEEB-2D8F381BB126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0CBA501-CB66-4D10-9173-EFFF1F227E76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34E0E03-A3FA-442C-95FC-FA26DECC9C55}"/>
              </a:ext>
            </a:extLst>
          </p:cNvPr>
          <p:cNvGrpSpPr/>
          <p:nvPr/>
        </p:nvGrpSpPr>
        <p:grpSpPr>
          <a:xfrm>
            <a:off x="8936623" y="2114018"/>
            <a:ext cx="2550779" cy="904115"/>
            <a:chOff x="395534" y="3737446"/>
            <a:chExt cx="3972999" cy="90411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A5CE686-7E6E-4507-A229-607E4397C0BC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7DF2CD0-83CF-4434-B9D0-C13A458AAAA0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28" name="그룹 4">
            <a:extLst>
              <a:ext uri="{FF2B5EF4-FFF2-40B4-BE49-F238E27FC236}">
                <a16:creationId xmlns:a16="http://schemas.microsoft.com/office/drawing/2014/main" id="{5D38AC6C-5C6A-4942-A051-2586B34F40A5}"/>
              </a:ext>
            </a:extLst>
          </p:cNvPr>
          <p:cNvGrpSpPr/>
          <p:nvPr/>
        </p:nvGrpSpPr>
        <p:grpSpPr>
          <a:xfrm>
            <a:off x="3994931" y="1772117"/>
            <a:ext cx="4692302" cy="4366138"/>
            <a:chOff x="2287046" y="1628800"/>
            <a:chExt cx="5050734" cy="4699654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B2619346-76AB-4591-8FE5-2A70E08D4828}"/>
                </a:ext>
              </a:extLst>
            </p:cNvPr>
            <p:cNvSpPr/>
            <p:nvPr/>
          </p:nvSpPr>
          <p:spPr>
            <a:xfrm>
              <a:off x="4382507" y="5906604"/>
              <a:ext cx="318122" cy="31812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cs typeface="Arial" pitchFamily="34" charset="0"/>
              </a:endParaRPr>
            </a:p>
          </p:txBody>
        </p:sp>
        <p:sp>
          <p:nvSpPr>
            <p:cNvPr id="30" name="Block Arc 29">
              <a:extLst>
                <a:ext uri="{FF2B5EF4-FFF2-40B4-BE49-F238E27FC236}">
                  <a16:creationId xmlns:a16="http://schemas.microsoft.com/office/drawing/2014/main" id="{9DC27D7F-3C50-4841-8414-AE9017A416DE}"/>
                </a:ext>
              </a:extLst>
            </p:cNvPr>
            <p:cNvSpPr/>
            <p:nvPr/>
          </p:nvSpPr>
          <p:spPr>
            <a:xfrm rot="10800000">
              <a:off x="4086206" y="1989981"/>
              <a:ext cx="914400" cy="914400"/>
            </a:xfrm>
            <a:prstGeom prst="blockArc">
              <a:avLst>
                <a:gd name="adj1" fmla="val 10728016"/>
                <a:gd name="adj2" fmla="val 25462"/>
                <a:gd name="adj3" fmla="val 14843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31" name="Freeform 15">
              <a:extLst>
                <a:ext uri="{FF2B5EF4-FFF2-40B4-BE49-F238E27FC236}">
                  <a16:creationId xmlns:a16="http://schemas.microsoft.com/office/drawing/2014/main" id="{1BE6B496-2BC6-4D7D-9213-BE3F3E511F31}"/>
                </a:ext>
              </a:extLst>
            </p:cNvPr>
            <p:cNvSpPr/>
            <p:nvPr/>
          </p:nvSpPr>
          <p:spPr>
            <a:xfrm>
              <a:off x="3909934" y="1745085"/>
              <a:ext cx="300122" cy="702096"/>
            </a:xfrm>
            <a:custGeom>
              <a:avLst/>
              <a:gdLst>
                <a:gd name="connsiteX0" fmla="*/ 0 w 304800"/>
                <a:gd name="connsiteY0" fmla="*/ 0 h 923925"/>
                <a:gd name="connsiteX1" fmla="*/ 161925 w 304800"/>
                <a:gd name="connsiteY1" fmla="*/ 923925 h 923925"/>
                <a:gd name="connsiteX2" fmla="*/ 304800 w 304800"/>
                <a:gd name="connsiteY2" fmla="*/ 923925 h 923925"/>
                <a:gd name="connsiteX3" fmla="*/ 142875 w 304800"/>
                <a:gd name="connsiteY3" fmla="*/ 314325 h 923925"/>
                <a:gd name="connsiteX4" fmla="*/ 0 w 304800"/>
                <a:gd name="connsiteY4" fmla="*/ 0 h 923925"/>
                <a:gd name="connsiteX0" fmla="*/ 0 w 291220"/>
                <a:gd name="connsiteY0" fmla="*/ 0 h 901291"/>
                <a:gd name="connsiteX1" fmla="*/ 148345 w 291220"/>
                <a:gd name="connsiteY1" fmla="*/ 901291 h 901291"/>
                <a:gd name="connsiteX2" fmla="*/ 291220 w 291220"/>
                <a:gd name="connsiteY2" fmla="*/ 901291 h 901291"/>
                <a:gd name="connsiteX3" fmla="*/ 129295 w 291220"/>
                <a:gd name="connsiteY3" fmla="*/ 291691 h 901291"/>
                <a:gd name="connsiteX4" fmla="*/ 0 w 291220"/>
                <a:gd name="connsiteY4" fmla="*/ 0 h 901291"/>
                <a:gd name="connsiteX0" fmla="*/ 106504 w 397724"/>
                <a:gd name="connsiteY0" fmla="*/ 0 h 901291"/>
                <a:gd name="connsiteX1" fmla="*/ 254849 w 397724"/>
                <a:gd name="connsiteY1" fmla="*/ 901291 h 901291"/>
                <a:gd name="connsiteX2" fmla="*/ 397724 w 397724"/>
                <a:gd name="connsiteY2" fmla="*/ 901291 h 901291"/>
                <a:gd name="connsiteX3" fmla="*/ 235799 w 397724"/>
                <a:gd name="connsiteY3" fmla="*/ 291691 h 901291"/>
                <a:gd name="connsiteX4" fmla="*/ 106504 w 397724"/>
                <a:gd name="connsiteY4" fmla="*/ 0 h 901291"/>
                <a:gd name="connsiteX0" fmla="*/ 125052 w 416272"/>
                <a:gd name="connsiteY0" fmla="*/ 0 h 901291"/>
                <a:gd name="connsiteX1" fmla="*/ 273397 w 416272"/>
                <a:gd name="connsiteY1" fmla="*/ 901291 h 901291"/>
                <a:gd name="connsiteX2" fmla="*/ 416272 w 416272"/>
                <a:gd name="connsiteY2" fmla="*/ 901291 h 901291"/>
                <a:gd name="connsiteX3" fmla="*/ 254347 w 416272"/>
                <a:gd name="connsiteY3" fmla="*/ 291691 h 901291"/>
                <a:gd name="connsiteX4" fmla="*/ 125052 w 416272"/>
                <a:gd name="connsiteY4" fmla="*/ 0 h 901291"/>
                <a:gd name="connsiteX0" fmla="*/ 122990 w 414210"/>
                <a:gd name="connsiteY0" fmla="*/ 0 h 905817"/>
                <a:gd name="connsiteX1" fmla="*/ 280388 w 414210"/>
                <a:gd name="connsiteY1" fmla="*/ 905817 h 905817"/>
                <a:gd name="connsiteX2" fmla="*/ 414210 w 414210"/>
                <a:gd name="connsiteY2" fmla="*/ 901291 h 905817"/>
                <a:gd name="connsiteX3" fmla="*/ 252285 w 414210"/>
                <a:gd name="connsiteY3" fmla="*/ 291691 h 905817"/>
                <a:gd name="connsiteX4" fmla="*/ 122990 w 414210"/>
                <a:gd name="connsiteY4" fmla="*/ 0 h 905817"/>
                <a:gd name="connsiteX0" fmla="*/ 110983 w 402203"/>
                <a:gd name="connsiteY0" fmla="*/ 0 h 905817"/>
                <a:gd name="connsiteX1" fmla="*/ 268381 w 402203"/>
                <a:gd name="connsiteY1" fmla="*/ 905817 h 905817"/>
                <a:gd name="connsiteX2" fmla="*/ 402203 w 402203"/>
                <a:gd name="connsiteY2" fmla="*/ 901291 h 905817"/>
                <a:gd name="connsiteX3" fmla="*/ 240278 w 402203"/>
                <a:gd name="connsiteY3" fmla="*/ 291691 h 905817"/>
                <a:gd name="connsiteX4" fmla="*/ 110983 w 402203"/>
                <a:gd name="connsiteY4" fmla="*/ 0 h 905817"/>
                <a:gd name="connsiteX0" fmla="*/ 90724 w 381944"/>
                <a:gd name="connsiteY0" fmla="*/ 0 h 905817"/>
                <a:gd name="connsiteX1" fmla="*/ 248122 w 381944"/>
                <a:gd name="connsiteY1" fmla="*/ 905817 h 905817"/>
                <a:gd name="connsiteX2" fmla="*/ 381944 w 381944"/>
                <a:gd name="connsiteY2" fmla="*/ 901291 h 905817"/>
                <a:gd name="connsiteX3" fmla="*/ 220019 w 381944"/>
                <a:gd name="connsiteY3" fmla="*/ 291691 h 905817"/>
                <a:gd name="connsiteX4" fmla="*/ 90724 w 381944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233448 w 395373"/>
                <a:gd name="connsiteY3" fmla="*/ 291691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1970 w 406770"/>
                <a:gd name="connsiteY0" fmla="*/ 0 h 910344"/>
                <a:gd name="connsiteX1" fmla="*/ 272948 w 406770"/>
                <a:gd name="connsiteY1" fmla="*/ 910344 h 910344"/>
                <a:gd name="connsiteX2" fmla="*/ 406770 w 406770"/>
                <a:gd name="connsiteY2" fmla="*/ 905818 h 910344"/>
                <a:gd name="connsiteX3" fmla="*/ 176944 w 406770"/>
                <a:gd name="connsiteY3" fmla="*/ 106095 h 910344"/>
                <a:gd name="connsiteX4" fmla="*/ 101970 w 406770"/>
                <a:gd name="connsiteY4" fmla="*/ 0 h 910344"/>
                <a:gd name="connsiteX0" fmla="*/ 106429 w 384069"/>
                <a:gd name="connsiteY0" fmla="*/ 0 h 919398"/>
                <a:gd name="connsiteX1" fmla="*/ 250247 w 384069"/>
                <a:gd name="connsiteY1" fmla="*/ 919398 h 919398"/>
                <a:gd name="connsiteX2" fmla="*/ 384069 w 384069"/>
                <a:gd name="connsiteY2" fmla="*/ 914872 h 919398"/>
                <a:gd name="connsiteX3" fmla="*/ 154243 w 384069"/>
                <a:gd name="connsiteY3" fmla="*/ 115149 h 919398"/>
                <a:gd name="connsiteX4" fmla="*/ 106429 w 384069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6749 w 399758"/>
                <a:gd name="connsiteY3" fmla="*/ 9865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19222 w 399758"/>
                <a:gd name="connsiteY3" fmla="*/ 9865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011" h="919398">
                  <a:moveTo>
                    <a:pt x="128951" y="0"/>
                  </a:moveTo>
                  <a:cubicBezTo>
                    <a:pt x="-217941" y="346902"/>
                    <a:pt x="241428" y="514854"/>
                    <a:pt x="272769" y="919398"/>
                  </a:cubicBezTo>
                  <a:lnTo>
                    <a:pt x="393011" y="914872"/>
                  </a:lnTo>
                  <a:cubicBezTo>
                    <a:pt x="368711" y="517829"/>
                    <a:pt x="-34219" y="380414"/>
                    <a:pt x="203121" y="83065"/>
                  </a:cubicBezTo>
                  <a:cubicBezTo>
                    <a:pt x="173301" y="44983"/>
                    <a:pt x="149416" y="33856"/>
                    <a:pt x="1289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32" name="Freeform 16">
              <a:extLst>
                <a:ext uri="{FF2B5EF4-FFF2-40B4-BE49-F238E27FC236}">
                  <a16:creationId xmlns:a16="http://schemas.microsoft.com/office/drawing/2014/main" id="{F6BD983C-3432-4236-BD36-72E491476925}"/>
                </a:ext>
              </a:extLst>
            </p:cNvPr>
            <p:cNvSpPr/>
            <p:nvPr/>
          </p:nvSpPr>
          <p:spPr>
            <a:xfrm flipH="1">
              <a:off x="4884888" y="1745085"/>
              <a:ext cx="300122" cy="702096"/>
            </a:xfrm>
            <a:custGeom>
              <a:avLst/>
              <a:gdLst>
                <a:gd name="connsiteX0" fmla="*/ 0 w 304800"/>
                <a:gd name="connsiteY0" fmla="*/ 0 h 923925"/>
                <a:gd name="connsiteX1" fmla="*/ 161925 w 304800"/>
                <a:gd name="connsiteY1" fmla="*/ 923925 h 923925"/>
                <a:gd name="connsiteX2" fmla="*/ 304800 w 304800"/>
                <a:gd name="connsiteY2" fmla="*/ 923925 h 923925"/>
                <a:gd name="connsiteX3" fmla="*/ 142875 w 304800"/>
                <a:gd name="connsiteY3" fmla="*/ 314325 h 923925"/>
                <a:gd name="connsiteX4" fmla="*/ 0 w 304800"/>
                <a:gd name="connsiteY4" fmla="*/ 0 h 923925"/>
                <a:gd name="connsiteX0" fmla="*/ 0 w 291220"/>
                <a:gd name="connsiteY0" fmla="*/ 0 h 901291"/>
                <a:gd name="connsiteX1" fmla="*/ 148345 w 291220"/>
                <a:gd name="connsiteY1" fmla="*/ 901291 h 901291"/>
                <a:gd name="connsiteX2" fmla="*/ 291220 w 291220"/>
                <a:gd name="connsiteY2" fmla="*/ 901291 h 901291"/>
                <a:gd name="connsiteX3" fmla="*/ 129295 w 291220"/>
                <a:gd name="connsiteY3" fmla="*/ 291691 h 901291"/>
                <a:gd name="connsiteX4" fmla="*/ 0 w 291220"/>
                <a:gd name="connsiteY4" fmla="*/ 0 h 901291"/>
                <a:gd name="connsiteX0" fmla="*/ 106504 w 397724"/>
                <a:gd name="connsiteY0" fmla="*/ 0 h 901291"/>
                <a:gd name="connsiteX1" fmla="*/ 254849 w 397724"/>
                <a:gd name="connsiteY1" fmla="*/ 901291 h 901291"/>
                <a:gd name="connsiteX2" fmla="*/ 397724 w 397724"/>
                <a:gd name="connsiteY2" fmla="*/ 901291 h 901291"/>
                <a:gd name="connsiteX3" fmla="*/ 235799 w 397724"/>
                <a:gd name="connsiteY3" fmla="*/ 291691 h 901291"/>
                <a:gd name="connsiteX4" fmla="*/ 106504 w 397724"/>
                <a:gd name="connsiteY4" fmla="*/ 0 h 901291"/>
                <a:gd name="connsiteX0" fmla="*/ 125052 w 416272"/>
                <a:gd name="connsiteY0" fmla="*/ 0 h 901291"/>
                <a:gd name="connsiteX1" fmla="*/ 273397 w 416272"/>
                <a:gd name="connsiteY1" fmla="*/ 901291 h 901291"/>
                <a:gd name="connsiteX2" fmla="*/ 416272 w 416272"/>
                <a:gd name="connsiteY2" fmla="*/ 901291 h 901291"/>
                <a:gd name="connsiteX3" fmla="*/ 254347 w 416272"/>
                <a:gd name="connsiteY3" fmla="*/ 291691 h 901291"/>
                <a:gd name="connsiteX4" fmla="*/ 125052 w 416272"/>
                <a:gd name="connsiteY4" fmla="*/ 0 h 901291"/>
                <a:gd name="connsiteX0" fmla="*/ 122990 w 414210"/>
                <a:gd name="connsiteY0" fmla="*/ 0 h 905817"/>
                <a:gd name="connsiteX1" fmla="*/ 280388 w 414210"/>
                <a:gd name="connsiteY1" fmla="*/ 905817 h 905817"/>
                <a:gd name="connsiteX2" fmla="*/ 414210 w 414210"/>
                <a:gd name="connsiteY2" fmla="*/ 901291 h 905817"/>
                <a:gd name="connsiteX3" fmla="*/ 252285 w 414210"/>
                <a:gd name="connsiteY3" fmla="*/ 291691 h 905817"/>
                <a:gd name="connsiteX4" fmla="*/ 122990 w 414210"/>
                <a:gd name="connsiteY4" fmla="*/ 0 h 905817"/>
                <a:gd name="connsiteX0" fmla="*/ 110983 w 402203"/>
                <a:gd name="connsiteY0" fmla="*/ 0 h 905817"/>
                <a:gd name="connsiteX1" fmla="*/ 268381 w 402203"/>
                <a:gd name="connsiteY1" fmla="*/ 905817 h 905817"/>
                <a:gd name="connsiteX2" fmla="*/ 402203 w 402203"/>
                <a:gd name="connsiteY2" fmla="*/ 901291 h 905817"/>
                <a:gd name="connsiteX3" fmla="*/ 240278 w 402203"/>
                <a:gd name="connsiteY3" fmla="*/ 291691 h 905817"/>
                <a:gd name="connsiteX4" fmla="*/ 110983 w 402203"/>
                <a:gd name="connsiteY4" fmla="*/ 0 h 905817"/>
                <a:gd name="connsiteX0" fmla="*/ 90724 w 381944"/>
                <a:gd name="connsiteY0" fmla="*/ 0 h 905817"/>
                <a:gd name="connsiteX1" fmla="*/ 248122 w 381944"/>
                <a:gd name="connsiteY1" fmla="*/ 905817 h 905817"/>
                <a:gd name="connsiteX2" fmla="*/ 381944 w 381944"/>
                <a:gd name="connsiteY2" fmla="*/ 901291 h 905817"/>
                <a:gd name="connsiteX3" fmla="*/ 220019 w 381944"/>
                <a:gd name="connsiteY3" fmla="*/ 291691 h 905817"/>
                <a:gd name="connsiteX4" fmla="*/ 90724 w 381944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233448 w 395373"/>
                <a:gd name="connsiteY3" fmla="*/ 291691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1970 w 406770"/>
                <a:gd name="connsiteY0" fmla="*/ 0 h 910344"/>
                <a:gd name="connsiteX1" fmla="*/ 272948 w 406770"/>
                <a:gd name="connsiteY1" fmla="*/ 910344 h 910344"/>
                <a:gd name="connsiteX2" fmla="*/ 406770 w 406770"/>
                <a:gd name="connsiteY2" fmla="*/ 905818 h 910344"/>
                <a:gd name="connsiteX3" fmla="*/ 176944 w 406770"/>
                <a:gd name="connsiteY3" fmla="*/ 106095 h 910344"/>
                <a:gd name="connsiteX4" fmla="*/ 101970 w 406770"/>
                <a:gd name="connsiteY4" fmla="*/ 0 h 910344"/>
                <a:gd name="connsiteX0" fmla="*/ 106429 w 384069"/>
                <a:gd name="connsiteY0" fmla="*/ 0 h 919398"/>
                <a:gd name="connsiteX1" fmla="*/ 250247 w 384069"/>
                <a:gd name="connsiteY1" fmla="*/ 919398 h 919398"/>
                <a:gd name="connsiteX2" fmla="*/ 384069 w 384069"/>
                <a:gd name="connsiteY2" fmla="*/ 914872 h 919398"/>
                <a:gd name="connsiteX3" fmla="*/ 154243 w 384069"/>
                <a:gd name="connsiteY3" fmla="*/ 115149 h 919398"/>
                <a:gd name="connsiteX4" fmla="*/ 106429 w 384069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6749 w 399758"/>
                <a:gd name="connsiteY3" fmla="*/ 9865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19222 w 399758"/>
                <a:gd name="connsiteY3" fmla="*/ 9865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011" h="919398">
                  <a:moveTo>
                    <a:pt x="128951" y="0"/>
                  </a:moveTo>
                  <a:cubicBezTo>
                    <a:pt x="-217941" y="346902"/>
                    <a:pt x="241428" y="514854"/>
                    <a:pt x="272769" y="919398"/>
                  </a:cubicBezTo>
                  <a:lnTo>
                    <a:pt x="393011" y="914872"/>
                  </a:lnTo>
                  <a:cubicBezTo>
                    <a:pt x="368711" y="517829"/>
                    <a:pt x="-34219" y="380414"/>
                    <a:pt x="203121" y="83065"/>
                  </a:cubicBezTo>
                  <a:cubicBezTo>
                    <a:pt x="173301" y="44983"/>
                    <a:pt x="149416" y="33856"/>
                    <a:pt x="1289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3" name="Donut 17">
              <a:extLst>
                <a:ext uri="{FF2B5EF4-FFF2-40B4-BE49-F238E27FC236}">
                  <a16:creationId xmlns:a16="http://schemas.microsoft.com/office/drawing/2014/main" id="{24E7BE19-CA52-40D1-A4BF-D895C3FDA04A}"/>
                </a:ext>
              </a:extLst>
            </p:cNvPr>
            <p:cNvSpPr/>
            <p:nvPr/>
          </p:nvSpPr>
          <p:spPr>
            <a:xfrm>
              <a:off x="3994032" y="1628800"/>
              <a:ext cx="216024" cy="216024"/>
            </a:xfrm>
            <a:prstGeom prst="donu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34" name="Donut 18">
              <a:extLst>
                <a:ext uri="{FF2B5EF4-FFF2-40B4-BE49-F238E27FC236}">
                  <a16:creationId xmlns:a16="http://schemas.microsoft.com/office/drawing/2014/main" id="{BB278E41-5672-44DA-AD31-3E12CEE21D83}"/>
                </a:ext>
              </a:extLst>
            </p:cNvPr>
            <p:cNvSpPr/>
            <p:nvPr/>
          </p:nvSpPr>
          <p:spPr>
            <a:xfrm>
              <a:off x="4891639" y="1637073"/>
              <a:ext cx="216024" cy="216024"/>
            </a:xfrm>
            <a:prstGeom prst="donu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27BB54D2-054A-4583-9927-B64F1C7D9D2C}"/>
                </a:ext>
              </a:extLst>
            </p:cNvPr>
            <p:cNvSpPr/>
            <p:nvPr/>
          </p:nvSpPr>
          <p:spPr>
            <a:xfrm>
              <a:off x="4458350" y="2852936"/>
              <a:ext cx="144000" cy="36004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EB395879-FBE8-4739-88E6-8B22E6E0578F}"/>
                </a:ext>
              </a:extLst>
            </p:cNvPr>
            <p:cNvSpPr/>
            <p:nvPr/>
          </p:nvSpPr>
          <p:spPr>
            <a:xfrm>
              <a:off x="4459072" y="3192942"/>
              <a:ext cx="2388590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1D058612-A486-4FE2-A1D1-150A6A9FE840}"/>
                </a:ext>
              </a:extLst>
            </p:cNvPr>
            <p:cNvSpPr/>
            <p:nvPr/>
          </p:nvSpPr>
          <p:spPr>
            <a:xfrm>
              <a:off x="2815214" y="3574849"/>
              <a:ext cx="4032448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98DF6F4-78A6-4DEB-933B-F16A8FE1427F}"/>
                </a:ext>
              </a:extLst>
            </p:cNvPr>
            <p:cNvSpPr/>
            <p:nvPr/>
          </p:nvSpPr>
          <p:spPr>
            <a:xfrm>
              <a:off x="2815214" y="3956756"/>
              <a:ext cx="3312368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5D9E9C20-FB34-4A55-9AB6-250AC4602F2C}"/>
                </a:ext>
              </a:extLst>
            </p:cNvPr>
            <p:cNvSpPr/>
            <p:nvPr/>
          </p:nvSpPr>
          <p:spPr>
            <a:xfrm>
              <a:off x="3535294" y="4338663"/>
              <a:ext cx="2592288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A9174359-6E21-4EE7-A1DE-768B9320BEF3}"/>
                </a:ext>
              </a:extLst>
            </p:cNvPr>
            <p:cNvSpPr/>
            <p:nvPr/>
          </p:nvSpPr>
          <p:spPr>
            <a:xfrm>
              <a:off x="3535294" y="4720570"/>
              <a:ext cx="1872208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18533339-9EDA-4514-800F-E6E525FB5E06}"/>
                </a:ext>
              </a:extLst>
            </p:cNvPr>
            <p:cNvSpPr/>
            <p:nvPr/>
          </p:nvSpPr>
          <p:spPr>
            <a:xfrm>
              <a:off x="4540983" y="5102476"/>
              <a:ext cx="866519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890778D6-CA6A-4B4B-AFB7-EDFE55F64E8E}"/>
                </a:ext>
              </a:extLst>
            </p:cNvPr>
            <p:cNvSpPr/>
            <p:nvPr/>
          </p:nvSpPr>
          <p:spPr>
            <a:xfrm>
              <a:off x="4468983" y="5102476"/>
              <a:ext cx="144000" cy="709137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3" name="Freeform 32">
              <a:extLst>
                <a:ext uri="{FF2B5EF4-FFF2-40B4-BE49-F238E27FC236}">
                  <a16:creationId xmlns:a16="http://schemas.microsoft.com/office/drawing/2014/main" id="{3C61547D-03B7-4B75-BB08-E7A2326CEF61}"/>
                </a:ext>
              </a:extLst>
            </p:cNvPr>
            <p:cNvSpPr/>
            <p:nvPr/>
          </p:nvSpPr>
          <p:spPr>
            <a:xfrm>
              <a:off x="6737604" y="3044180"/>
              <a:ext cx="600176" cy="819902"/>
            </a:xfrm>
            <a:custGeom>
              <a:avLst/>
              <a:gdLst>
                <a:gd name="connsiteX0" fmla="*/ 0 w 557442"/>
                <a:gd name="connsiteY0" fmla="*/ 114911 h 740811"/>
                <a:gd name="connsiteX1" fmla="*/ 7335 w 557442"/>
                <a:gd name="connsiteY1" fmla="*/ 0 h 740811"/>
                <a:gd name="connsiteX2" fmla="*/ 557442 w 557442"/>
                <a:gd name="connsiteY2" fmla="*/ 378963 h 740811"/>
                <a:gd name="connsiteX3" fmla="*/ 7335 w 557442"/>
                <a:gd name="connsiteY3" fmla="*/ 740811 h 740811"/>
                <a:gd name="connsiteX4" fmla="*/ 7335 w 557442"/>
                <a:gd name="connsiteY4" fmla="*/ 625900 h 740811"/>
                <a:gd name="connsiteX5" fmla="*/ 398522 w 557442"/>
                <a:gd name="connsiteY5" fmla="*/ 386297 h 740811"/>
                <a:gd name="connsiteX6" fmla="*/ 0 w 557442"/>
                <a:gd name="connsiteY6" fmla="*/ 114911 h 740811"/>
                <a:gd name="connsiteX0" fmla="*/ 0 w 550107"/>
                <a:gd name="connsiteY0" fmla="*/ 114911 h 740811"/>
                <a:gd name="connsiteX1" fmla="*/ 7335 w 550107"/>
                <a:gd name="connsiteY1" fmla="*/ 0 h 740811"/>
                <a:gd name="connsiteX2" fmla="*/ 550107 w 550107"/>
                <a:gd name="connsiteY2" fmla="*/ 369183 h 740811"/>
                <a:gd name="connsiteX3" fmla="*/ 7335 w 550107"/>
                <a:gd name="connsiteY3" fmla="*/ 740811 h 740811"/>
                <a:gd name="connsiteX4" fmla="*/ 7335 w 550107"/>
                <a:gd name="connsiteY4" fmla="*/ 625900 h 740811"/>
                <a:gd name="connsiteX5" fmla="*/ 398522 w 550107"/>
                <a:gd name="connsiteY5" fmla="*/ 386297 h 740811"/>
                <a:gd name="connsiteX6" fmla="*/ 0 w 550107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7162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6184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398522 w 547662"/>
                <a:gd name="connsiteY5" fmla="*/ 386297 h 740811"/>
                <a:gd name="connsiteX6" fmla="*/ 0 w 547662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400967 w 547662"/>
                <a:gd name="connsiteY5" fmla="*/ 364292 h 740811"/>
                <a:gd name="connsiteX6" fmla="*/ 0 w 547662"/>
                <a:gd name="connsiteY6" fmla="*/ 114911 h 740811"/>
                <a:gd name="connsiteX0" fmla="*/ 2445 w 550107"/>
                <a:gd name="connsiteY0" fmla="*/ 117356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17356 h 743256"/>
                <a:gd name="connsiteX0" fmla="*/ 2445 w 550107"/>
                <a:gd name="connsiteY0" fmla="*/ 129580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29580 h 743256"/>
                <a:gd name="connsiteX0" fmla="*/ 4889 w 552551"/>
                <a:gd name="connsiteY0" fmla="*/ 146694 h 760370"/>
                <a:gd name="connsiteX1" fmla="*/ 0 w 552551"/>
                <a:gd name="connsiteY1" fmla="*/ 0 h 760370"/>
                <a:gd name="connsiteX2" fmla="*/ 552551 w 552551"/>
                <a:gd name="connsiteY2" fmla="*/ 388742 h 760370"/>
                <a:gd name="connsiteX3" fmla="*/ 12224 w 552551"/>
                <a:gd name="connsiteY3" fmla="*/ 760370 h 760370"/>
                <a:gd name="connsiteX4" fmla="*/ 12224 w 552551"/>
                <a:gd name="connsiteY4" fmla="*/ 645459 h 760370"/>
                <a:gd name="connsiteX5" fmla="*/ 405856 w 552551"/>
                <a:gd name="connsiteY5" fmla="*/ 383851 h 760370"/>
                <a:gd name="connsiteX6" fmla="*/ 4889 w 552551"/>
                <a:gd name="connsiteY6" fmla="*/ 146694 h 760370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54984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69272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12224 w 552551"/>
                <a:gd name="connsiteY4" fmla="*/ 669272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9843 w 552551"/>
                <a:gd name="connsiteY4" fmla="*/ 674035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405856 w 600176"/>
                <a:gd name="connsiteY5" fmla="*/ 393376 h 819902"/>
                <a:gd name="connsiteX6" fmla="*/ 4889 w 600176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391569 w 600176"/>
                <a:gd name="connsiteY5" fmla="*/ 405282 h 819902"/>
                <a:gd name="connsiteX6" fmla="*/ 4889 w 600176"/>
                <a:gd name="connsiteY6" fmla="*/ 156219 h 81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176" h="819902">
                  <a:moveTo>
                    <a:pt x="4889" y="156219"/>
                  </a:moveTo>
                  <a:lnTo>
                    <a:pt x="0" y="0"/>
                  </a:lnTo>
                  <a:lnTo>
                    <a:pt x="600176" y="405411"/>
                  </a:lnTo>
                  <a:lnTo>
                    <a:pt x="9843" y="819902"/>
                  </a:lnTo>
                  <a:cubicBezTo>
                    <a:pt x="10637" y="769692"/>
                    <a:pt x="9049" y="724245"/>
                    <a:pt x="9843" y="674035"/>
                  </a:cubicBezTo>
                  <a:lnTo>
                    <a:pt x="391569" y="405282"/>
                  </a:lnTo>
                  <a:lnTo>
                    <a:pt x="4889" y="1562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4" name="Freeform 35">
              <a:extLst>
                <a:ext uri="{FF2B5EF4-FFF2-40B4-BE49-F238E27FC236}">
                  <a16:creationId xmlns:a16="http://schemas.microsoft.com/office/drawing/2014/main" id="{34153697-200C-4293-AF7F-20E16E506904}"/>
                </a:ext>
              </a:extLst>
            </p:cNvPr>
            <p:cNvSpPr/>
            <p:nvPr/>
          </p:nvSpPr>
          <p:spPr>
            <a:xfrm rot="10800000">
              <a:off x="2287046" y="3443018"/>
              <a:ext cx="600176" cy="819902"/>
            </a:xfrm>
            <a:custGeom>
              <a:avLst/>
              <a:gdLst>
                <a:gd name="connsiteX0" fmla="*/ 0 w 557442"/>
                <a:gd name="connsiteY0" fmla="*/ 114911 h 740811"/>
                <a:gd name="connsiteX1" fmla="*/ 7335 w 557442"/>
                <a:gd name="connsiteY1" fmla="*/ 0 h 740811"/>
                <a:gd name="connsiteX2" fmla="*/ 557442 w 557442"/>
                <a:gd name="connsiteY2" fmla="*/ 378963 h 740811"/>
                <a:gd name="connsiteX3" fmla="*/ 7335 w 557442"/>
                <a:gd name="connsiteY3" fmla="*/ 740811 h 740811"/>
                <a:gd name="connsiteX4" fmla="*/ 7335 w 557442"/>
                <a:gd name="connsiteY4" fmla="*/ 625900 h 740811"/>
                <a:gd name="connsiteX5" fmla="*/ 398522 w 557442"/>
                <a:gd name="connsiteY5" fmla="*/ 386297 h 740811"/>
                <a:gd name="connsiteX6" fmla="*/ 0 w 557442"/>
                <a:gd name="connsiteY6" fmla="*/ 114911 h 740811"/>
                <a:gd name="connsiteX0" fmla="*/ 0 w 550107"/>
                <a:gd name="connsiteY0" fmla="*/ 114911 h 740811"/>
                <a:gd name="connsiteX1" fmla="*/ 7335 w 550107"/>
                <a:gd name="connsiteY1" fmla="*/ 0 h 740811"/>
                <a:gd name="connsiteX2" fmla="*/ 550107 w 550107"/>
                <a:gd name="connsiteY2" fmla="*/ 369183 h 740811"/>
                <a:gd name="connsiteX3" fmla="*/ 7335 w 550107"/>
                <a:gd name="connsiteY3" fmla="*/ 740811 h 740811"/>
                <a:gd name="connsiteX4" fmla="*/ 7335 w 550107"/>
                <a:gd name="connsiteY4" fmla="*/ 625900 h 740811"/>
                <a:gd name="connsiteX5" fmla="*/ 398522 w 550107"/>
                <a:gd name="connsiteY5" fmla="*/ 386297 h 740811"/>
                <a:gd name="connsiteX6" fmla="*/ 0 w 550107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7162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6184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398522 w 547662"/>
                <a:gd name="connsiteY5" fmla="*/ 386297 h 740811"/>
                <a:gd name="connsiteX6" fmla="*/ 0 w 547662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400967 w 547662"/>
                <a:gd name="connsiteY5" fmla="*/ 364292 h 740811"/>
                <a:gd name="connsiteX6" fmla="*/ 0 w 547662"/>
                <a:gd name="connsiteY6" fmla="*/ 114911 h 740811"/>
                <a:gd name="connsiteX0" fmla="*/ 2445 w 550107"/>
                <a:gd name="connsiteY0" fmla="*/ 117356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17356 h 743256"/>
                <a:gd name="connsiteX0" fmla="*/ 2445 w 550107"/>
                <a:gd name="connsiteY0" fmla="*/ 129580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29580 h 743256"/>
                <a:gd name="connsiteX0" fmla="*/ 4889 w 552551"/>
                <a:gd name="connsiteY0" fmla="*/ 146694 h 760370"/>
                <a:gd name="connsiteX1" fmla="*/ 0 w 552551"/>
                <a:gd name="connsiteY1" fmla="*/ 0 h 760370"/>
                <a:gd name="connsiteX2" fmla="*/ 552551 w 552551"/>
                <a:gd name="connsiteY2" fmla="*/ 388742 h 760370"/>
                <a:gd name="connsiteX3" fmla="*/ 12224 w 552551"/>
                <a:gd name="connsiteY3" fmla="*/ 760370 h 760370"/>
                <a:gd name="connsiteX4" fmla="*/ 12224 w 552551"/>
                <a:gd name="connsiteY4" fmla="*/ 645459 h 760370"/>
                <a:gd name="connsiteX5" fmla="*/ 405856 w 552551"/>
                <a:gd name="connsiteY5" fmla="*/ 383851 h 760370"/>
                <a:gd name="connsiteX6" fmla="*/ 4889 w 552551"/>
                <a:gd name="connsiteY6" fmla="*/ 146694 h 760370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54984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69272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12224 w 552551"/>
                <a:gd name="connsiteY4" fmla="*/ 669272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9843 w 552551"/>
                <a:gd name="connsiteY4" fmla="*/ 674035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405856 w 600176"/>
                <a:gd name="connsiteY5" fmla="*/ 393376 h 819902"/>
                <a:gd name="connsiteX6" fmla="*/ 4889 w 600176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391569 w 600176"/>
                <a:gd name="connsiteY5" fmla="*/ 405282 h 819902"/>
                <a:gd name="connsiteX6" fmla="*/ 4889 w 600176"/>
                <a:gd name="connsiteY6" fmla="*/ 156219 h 81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176" h="819902">
                  <a:moveTo>
                    <a:pt x="4889" y="156219"/>
                  </a:moveTo>
                  <a:lnTo>
                    <a:pt x="0" y="0"/>
                  </a:lnTo>
                  <a:lnTo>
                    <a:pt x="600176" y="405411"/>
                  </a:lnTo>
                  <a:lnTo>
                    <a:pt x="9843" y="819902"/>
                  </a:lnTo>
                  <a:cubicBezTo>
                    <a:pt x="10637" y="769692"/>
                    <a:pt x="9049" y="724245"/>
                    <a:pt x="9843" y="674035"/>
                  </a:cubicBezTo>
                  <a:lnTo>
                    <a:pt x="391569" y="405282"/>
                  </a:lnTo>
                  <a:lnTo>
                    <a:pt x="4889" y="1562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5" name="Freeform 36">
              <a:extLst>
                <a:ext uri="{FF2B5EF4-FFF2-40B4-BE49-F238E27FC236}">
                  <a16:creationId xmlns:a16="http://schemas.microsoft.com/office/drawing/2014/main" id="{CDCAF538-975A-4283-8A2D-249AD7D505E1}"/>
                </a:ext>
              </a:extLst>
            </p:cNvPr>
            <p:cNvSpPr/>
            <p:nvPr/>
          </p:nvSpPr>
          <p:spPr>
            <a:xfrm>
              <a:off x="6045442" y="3812654"/>
              <a:ext cx="600176" cy="819902"/>
            </a:xfrm>
            <a:custGeom>
              <a:avLst/>
              <a:gdLst>
                <a:gd name="connsiteX0" fmla="*/ 0 w 557442"/>
                <a:gd name="connsiteY0" fmla="*/ 114911 h 740811"/>
                <a:gd name="connsiteX1" fmla="*/ 7335 w 557442"/>
                <a:gd name="connsiteY1" fmla="*/ 0 h 740811"/>
                <a:gd name="connsiteX2" fmla="*/ 557442 w 557442"/>
                <a:gd name="connsiteY2" fmla="*/ 378963 h 740811"/>
                <a:gd name="connsiteX3" fmla="*/ 7335 w 557442"/>
                <a:gd name="connsiteY3" fmla="*/ 740811 h 740811"/>
                <a:gd name="connsiteX4" fmla="*/ 7335 w 557442"/>
                <a:gd name="connsiteY4" fmla="*/ 625900 h 740811"/>
                <a:gd name="connsiteX5" fmla="*/ 398522 w 557442"/>
                <a:gd name="connsiteY5" fmla="*/ 386297 h 740811"/>
                <a:gd name="connsiteX6" fmla="*/ 0 w 557442"/>
                <a:gd name="connsiteY6" fmla="*/ 114911 h 740811"/>
                <a:gd name="connsiteX0" fmla="*/ 0 w 550107"/>
                <a:gd name="connsiteY0" fmla="*/ 114911 h 740811"/>
                <a:gd name="connsiteX1" fmla="*/ 7335 w 550107"/>
                <a:gd name="connsiteY1" fmla="*/ 0 h 740811"/>
                <a:gd name="connsiteX2" fmla="*/ 550107 w 550107"/>
                <a:gd name="connsiteY2" fmla="*/ 369183 h 740811"/>
                <a:gd name="connsiteX3" fmla="*/ 7335 w 550107"/>
                <a:gd name="connsiteY3" fmla="*/ 740811 h 740811"/>
                <a:gd name="connsiteX4" fmla="*/ 7335 w 550107"/>
                <a:gd name="connsiteY4" fmla="*/ 625900 h 740811"/>
                <a:gd name="connsiteX5" fmla="*/ 398522 w 550107"/>
                <a:gd name="connsiteY5" fmla="*/ 386297 h 740811"/>
                <a:gd name="connsiteX6" fmla="*/ 0 w 550107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7162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6184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398522 w 547662"/>
                <a:gd name="connsiteY5" fmla="*/ 386297 h 740811"/>
                <a:gd name="connsiteX6" fmla="*/ 0 w 547662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400967 w 547662"/>
                <a:gd name="connsiteY5" fmla="*/ 364292 h 740811"/>
                <a:gd name="connsiteX6" fmla="*/ 0 w 547662"/>
                <a:gd name="connsiteY6" fmla="*/ 114911 h 740811"/>
                <a:gd name="connsiteX0" fmla="*/ 2445 w 550107"/>
                <a:gd name="connsiteY0" fmla="*/ 117356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17356 h 743256"/>
                <a:gd name="connsiteX0" fmla="*/ 2445 w 550107"/>
                <a:gd name="connsiteY0" fmla="*/ 129580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29580 h 743256"/>
                <a:gd name="connsiteX0" fmla="*/ 4889 w 552551"/>
                <a:gd name="connsiteY0" fmla="*/ 146694 h 760370"/>
                <a:gd name="connsiteX1" fmla="*/ 0 w 552551"/>
                <a:gd name="connsiteY1" fmla="*/ 0 h 760370"/>
                <a:gd name="connsiteX2" fmla="*/ 552551 w 552551"/>
                <a:gd name="connsiteY2" fmla="*/ 388742 h 760370"/>
                <a:gd name="connsiteX3" fmla="*/ 12224 w 552551"/>
                <a:gd name="connsiteY3" fmla="*/ 760370 h 760370"/>
                <a:gd name="connsiteX4" fmla="*/ 12224 w 552551"/>
                <a:gd name="connsiteY4" fmla="*/ 645459 h 760370"/>
                <a:gd name="connsiteX5" fmla="*/ 405856 w 552551"/>
                <a:gd name="connsiteY5" fmla="*/ 383851 h 760370"/>
                <a:gd name="connsiteX6" fmla="*/ 4889 w 552551"/>
                <a:gd name="connsiteY6" fmla="*/ 146694 h 760370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54984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69272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12224 w 552551"/>
                <a:gd name="connsiteY4" fmla="*/ 669272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9843 w 552551"/>
                <a:gd name="connsiteY4" fmla="*/ 674035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405856 w 600176"/>
                <a:gd name="connsiteY5" fmla="*/ 393376 h 819902"/>
                <a:gd name="connsiteX6" fmla="*/ 4889 w 600176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391569 w 600176"/>
                <a:gd name="connsiteY5" fmla="*/ 405282 h 819902"/>
                <a:gd name="connsiteX6" fmla="*/ 4889 w 600176"/>
                <a:gd name="connsiteY6" fmla="*/ 156219 h 81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176" h="819902">
                  <a:moveTo>
                    <a:pt x="4889" y="156219"/>
                  </a:moveTo>
                  <a:lnTo>
                    <a:pt x="0" y="0"/>
                  </a:lnTo>
                  <a:lnTo>
                    <a:pt x="600176" y="405411"/>
                  </a:lnTo>
                  <a:lnTo>
                    <a:pt x="9843" y="819902"/>
                  </a:lnTo>
                  <a:cubicBezTo>
                    <a:pt x="10637" y="769692"/>
                    <a:pt x="9049" y="724245"/>
                    <a:pt x="9843" y="674035"/>
                  </a:cubicBezTo>
                  <a:lnTo>
                    <a:pt x="391569" y="405282"/>
                  </a:lnTo>
                  <a:lnTo>
                    <a:pt x="4889" y="1562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45269A10-AA99-444D-B48D-D756E467125D}"/>
                </a:ext>
              </a:extLst>
            </p:cNvPr>
            <p:cNvSpPr/>
            <p:nvPr/>
          </p:nvSpPr>
          <p:spPr>
            <a:xfrm>
              <a:off x="5353279" y="4581128"/>
              <a:ext cx="600176" cy="819902"/>
            </a:xfrm>
            <a:custGeom>
              <a:avLst/>
              <a:gdLst>
                <a:gd name="connsiteX0" fmla="*/ 0 w 557442"/>
                <a:gd name="connsiteY0" fmla="*/ 114911 h 740811"/>
                <a:gd name="connsiteX1" fmla="*/ 7335 w 557442"/>
                <a:gd name="connsiteY1" fmla="*/ 0 h 740811"/>
                <a:gd name="connsiteX2" fmla="*/ 557442 w 557442"/>
                <a:gd name="connsiteY2" fmla="*/ 378963 h 740811"/>
                <a:gd name="connsiteX3" fmla="*/ 7335 w 557442"/>
                <a:gd name="connsiteY3" fmla="*/ 740811 h 740811"/>
                <a:gd name="connsiteX4" fmla="*/ 7335 w 557442"/>
                <a:gd name="connsiteY4" fmla="*/ 625900 h 740811"/>
                <a:gd name="connsiteX5" fmla="*/ 398522 w 557442"/>
                <a:gd name="connsiteY5" fmla="*/ 386297 h 740811"/>
                <a:gd name="connsiteX6" fmla="*/ 0 w 557442"/>
                <a:gd name="connsiteY6" fmla="*/ 114911 h 740811"/>
                <a:gd name="connsiteX0" fmla="*/ 0 w 550107"/>
                <a:gd name="connsiteY0" fmla="*/ 114911 h 740811"/>
                <a:gd name="connsiteX1" fmla="*/ 7335 w 550107"/>
                <a:gd name="connsiteY1" fmla="*/ 0 h 740811"/>
                <a:gd name="connsiteX2" fmla="*/ 550107 w 550107"/>
                <a:gd name="connsiteY2" fmla="*/ 369183 h 740811"/>
                <a:gd name="connsiteX3" fmla="*/ 7335 w 550107"/>
                <a:gd name="connsiteY3" fmla="*/ 740811 h 740811"/>
                <a:gd name="connsiteX4" fmla="*/ 7335 w 550107"/>
                <a:gd name="connsiteY4" fmla="*/ 625900 h 740811"/>
                <a:gd name="connsiteX5" fmla="*/ 398522 w 550107"/>
                <a:gd name="connsiteY5" fmla="*/ 386297 h 740811"/>
                <a:gd name="connsiteX6" fmla="*/ 0 w 550107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7162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6184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398522 w 547662"/>
                <a:gd name="connsiteY5" fmla="*/ 386297 h 740811"/>
                <a:gd name="connsiteX6" fmla="*/ 0 w 547662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400967 w 547662"/>
                <a:gd name="connsiteY5" fmla="*/ 364292 h 740811"/>
                <a:gd name="connsiteX6" fmla="*/ 0 w 547662"/>
                <a:gd name="connsiteY6" fmla="*/ 114911 h 740811"/>
                <a:gd name="connsiteX0" fmla="*/ 2445 w 550107"/>
                <a:gd name="connsiteY0" fmla="*/ 117356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17356 h 743256"/>
                <a:gd name="connsiteX0" fmla="*/ 2445 w 550107"/>
                <a:gd name="connsiteY0" fmla="*/ 129580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29580 h 743256"/>
                <a:gd name="connsiteX0" fmla="*/ 4889 w 552551"/>
                <a:gd name="connsiteY0" fmla="*/ 146694 h 760370"/>
                <a:gd name="connsiteX1" fmla="*/ 0 w 552551"/>
                <a:gd name="connsiteY1" fmla="*/ 0 h 760370"/>
                <a:gd name="connsiteX2" fmla="*/ 552551 w 552551"/>
                <a:gd name="connsiteY2" fmla="*/ 388742 h 760370"/>
                <a:gd name="connsiteX3" fmla="*/ 12224 w 552551"/>
                <a:gd name="connsiteY3" fmla="*/ 760370 h 760370"/>
                <a:gd name="connsiteX4" fmla="*/ 12224 w 552551"/>
                <a:gd name="connsiteY4" fmla="*/ 645459 h 760370"/>
                <a:gd name="connsiteX5" fmla="*/ 405856 w 552551"/>
                <a:gd name="connsiteY5" fmla="*/ 383851 h 760370"/>
                <a:gd name="connsiteX6" fmla="*/ 4889 w 552551"/>
                <a:gd name="connsiteY6" fmla="*/ 146694 h 760370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54984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69272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12224 w 552551"/>
                <a:gd name="connsiteY4" fmla="*/ 669272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9843 w 552551"/>
                <a:gd name="connsiteY4" fmla="*/ 674035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405856 w 600176"/>
                <a:gd name="connsiteY5" fmla="*/ 393376 h 819902"/>
                <a:gd name="connsiteX6" fmla="*/ 4889 w 600176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391569 w 600176"/>
                <a:gd name="connsiteY5" fmla="*/ 405282 h 819902"/>
                <a:gd name="connsiteX6" fmla="*/ 4889 w 600176"/>
                <a:gd name="connsiteY6" fmla="*/ 156219 h 81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176" h="819902">
                  <a:moveTo>
                    <a:pt x="4889" y="156219"/>
                  </a:moveTo>
                  <a:lnTo>
                    <a:pt x="0" y="0"/>
                  </a:lnTo>
                  <a:lnTo>
                    <a:pt x="600176" y="405411"/>
                  </a:lnTo>
                  <a:lnTo>
                    <a:pt x="9843" y="819902"/>
                  </a:lnTo>
                  <a:cubicBezTo>
                    <a:pt x="10637" y="769692"/>
                    <a:pt x="9049" y="724245"/>
                    <a:pt x="9843" y="674035"/>
                  </a:cubicBezTo>
                  <a:lnTo>
                    <a:pt x="391569" y="405282"/>
                  </a:lnTo>
                  <a:lnTo>
                    <a:pt x="4889" y="1562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6CA58321-3F10-4613-9722-868EF62850DD}"/>
                </a:ext>
              </a:extLst>
            </p:cNvPr>
            <p:cNvSpPr/>
            <p:nvPr/>
          </p:nvSpPr>
          <p:spPr>
            <a:xfrm rot="10800000">
              <a:off x="3004110" y="4199903"/>
              <a:ext cx="600176" cy="819902"/>
            </a:xfrm>
            <a:custGeom>
              <a:avLst/>
              <a:gdLst>
                <a:gd name="connsiteX0" fmla="*/ 0 w 557442"/>
                <a:gd name="connsiteY0" fmla="*/ 114911 h 740811"/>
                <a:gd name="connsiteX1" fmla="*/ 7335 w 557442"/>
                <a:gd name="connsiteY1" fmla="*/ 0 h 740811"/>
                <a:gd name="connsiteX2" fmla="*/ 557442 w 557442"/>
                <a:gd name="connsiteY2" fmla="*/ 378963 h 740811"/>
                <a:gd name="connsiteX3" fmla="*/ 7335 w 557442"/>
                <a:gd name="connsiteY3" fmla="*/ 740811 h 740811"/>
                <a:gd name="connsiteX4" fmla="*/ 7335 w 557442"/>
                <a:gd name="connsiteY4" fmla="*/ 625900 h 740811"/>
                <a:gd name="connsiteX5" fmla="*/ 398522 w 557442"/>
                <a:gd name="connsiteY5" fmla="*/ 386297 h 740811"/>
                <a:gd name="connsiteX6" fmla="*/ 0 w 557442"/>
                <a:gd name="connsiteY6" fmla="*/ 114911 h 740811"/>
                <a:gd name="connsiteX0" fmla="*/ 0 w 550107"/>
                <a:gd name="connsiteY0" fmla="*/ 114911 h 740811"/>
                <a:gd name="connsiteX1" fmla="*/ 7335 w 550107"/>
                <a:gd name="connsiteY1" fmla="*/ 0 h 740811"/>
                <a:gd name="connsiteX2" fmla="*/ 550107 w 550107"/>
                <a:gd name="connsiteY2" fmla="*/ 369183 h 740811"/>
                <a:gd name="connsiteX3" fmla="*/ 7335 w 550107"/>
                <a:gd name="connsiteY3" fmla="*/ 740811 h 740811"/>
                <a:gd name="connsiteX4" fmla="*/ 7335 w 550107"/>
                <a:gd name="connsiteY4" fmla="*/ 625900 h 740811"/>
                <a:gd name="connsiteX5" fmla="*/ 398522 w 550107"/>
                <a:gd name="connsiteY5" fmla="*/ 386297 h 740811"/>
                <a:gd name="connsiteX6" fmla="*/ 0 w 550107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7162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6184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398522 w 547662"/>
                <a:gd name="connsiteY5" fmla="*/ 386297 h 740811"/>
                <a:gd name="connsiteX6" fmla="*/ 0 w 547662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400967 w 547662"/>
                <a:gd name="connsiteY5" fmla="*/ 364292 h 740811"/>
                <a:gd name="connsiteX6" fmla="*/ 0 w 547662"/>
                <a:gd name="connsiteY6" fmla="*/ 114911 h 740811"/>
                <a:gd name="connsiteX0" fmla="*/ 2445 w 550107"/>
                <a:gd name="connsiteY0" fmla="*/ 117356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17356 h 743256"/>
                <a:gd name="connsiteX0" fmla="*/ 2445 w 550107"/>
                <a:gd name="connsiteY0" fmla="*/ 129580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29580 h 743256"/>
                <a:gd name="connsiteX0" fmla="*/ 4889 w 552551"/>
                <a:gd name="connsiteY0" fmla="*/ 146694 h 760370"/>
                <a:gd name="connsiteX1" fmla="*/ 0 w 552551"/>
                <a:gd name="connsiteY1" fmla="*/ 0 h 760370"/>
                <a:gd name="connsiteX2" fmla="*/ 552551 w 552551"/>
                <a:gd name="connsiteY2" fmla="*/ 388742 h 760370"/>
                <a:gd name="connsiteX3" fmla="*/ 12224 w 552551"/>
                <a:gd name="connsiteY3" fmla="*/ 760370 h 760370"/>
                <a:gd name="connsiteX4" fmla="*/ 12224 w 552551"/>
                <a:gd name="connsiteY4" fmla="*/ 645459 h 760370"/>
                <a:gd name="connsiteX5" fmla="*/ 405856 w 552551"/>
                <a:gd name="connsiteY5" fmla="*/ 383851 h 760370"/>
                <a:gd name="connsiteX6" fmla="*/ 4889 w 552551"/>
                <a:gd name="connsiteY6" fmla="*/ 146694 h 760370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54984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69272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12224 w 552551"/>
                <a:gd name="connsiteY4" fmla="*/ 669272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9843 w 552551"/>
                <a:gd name="connsiteY4" fmla="*/ 674035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405856 w 600176"/>
                <a:gd name="connsiteY5" fmla="*/ 393376 h 819902"/>
                <a:gd name="connsiteX6" fmla="*/ 4889 w 600176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391569 w 600176"/>
                <a:gd name="connsiteY5" fmla="*/ 405282 h 819902"/>
                <a:gd name="connsiteX6" fmla="*/ 4889 w 600176"/>
                <a:gd name="connsiteY6" fmla="*/ 156219 h 81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176" h="819902">
                  <a:moveTo>
                    <a:pt x="4889" y="156219"/>
                  </a:moveTo>
                  <a:lnTo>
                    <a:pt x="0" y="0"/>
                  </a:lnTo>
                  <a:lnTo>
                    <a:pt x="600176" y="405411"/>
                  </a:lnTo>
                  <a:lnTo>
                    <a:pt x="9843" y="819902"/>
                  </a:lnTo>
                  <a:cubicBezTo>
                    <a:pt x="10637" y="769692"/>
                    <a:pt x="9049" y="724245"/>
                    <a:pt x="9843" y="674035"/>
                  </a:cubicBezTo>
                  <a:lnTo>
                    <a:pt x="391569" y="405282"/>
                  </a:lnTo>
                  <a:lnTo>
                    <a:pt x="4889" y="1562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8" name="원형: 비어 있음 3">
              <a:extLst>
                <a:ext uri="{FF2B5EF4-FFF2-40B4-BE49-F238E27FC236}">
                  <a16:creationId xmlns:a16="http://schemas.microsoft.com/office/drawing/2014/main" id="{5CF0364D-0083-4F39-9F41-A6F3A0B5D9CB}"/>
                </a:ext>
              </a:extLst>
            </p:cNvPr>
            <p:cNvSpPr/>
            <p:nvPr/>
          </p:nvSpPr>
          <p:spPr>
            <a:xfrm>
              <a:off x="4278194" y="5802876"/>
              <a:ext cx="525578" cy="525578"/>
            </a:xfrm>
            <a:prstGeom prst="donut">
              <a:avLst>
                <a:gd name="adj" fmla="val 1147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035336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48">
            <a:extLst>
              <a:ext uri="{FF2B5EF4-FFF2-40B4-BE49-F238E27FC236}">
                <a16:creationId xmlns:a16="http://schemas.microsoft.com/office/drawing/2014/main" id="{1071A6A6-6DC8-48C3-8AD6-EDE713E5CACE}"/>
              </a:ext>
            </a:extLst>
          </p:cNvPr>
          <p:cNvSpPr/>
          <p:nvPr/>
        </p:nvSpPr>
        <p:spPr>
          <a:xfrm flipV="1">
            <a:off x="0" y="-9527"/>
            <a:ext cx="7324725" cy="6896100"/>
          </a:xfrm>
          <a:custGeom>
            <a:avLst/>
            <a:gdLst>
              <a:gd name="connsiteX0" fmla="*/ 0 w 8943975"/>
              <a:gd name="connsiteY0" fmla="*/ 0 h 6858000"/>
              <a:gd name="connsiteX1" fmla="*/ 8943975 w 8943975"/>
              <a:gd name="connsiteY1" fmla="*/ 0 h 6858000"/>
              <a:gd name="connsiteX2" fmla="*/ 8943975 w 8943975"/>
              <a:gd name="connsiteY2" fmla="*/ 6858000 h 6858000"/>
              <a:gd name="connsiteX3" fmla="*/ 0 w 8943975"/>
              <a:gd name="connsiteY3" fmla="*/ 6858000 h 6858000"/>
              <a:gd name="connsiteX4" fmla="*/ 0 w 8943975"/>
              <a:gd name="connsiteY4" fmla="*/ 0 h 6858000"/>
              <a:gd name="connsiteX0" fmla="*/ 0 w 8943975"/>
              <a:gd name="connsiteY0" fmla="*/ 9525 h 6867525"/>
              <a:gd name="connsiteX1" fmla="*/ 6191250 w 8943975"/>
              <a:gd name="connsiteY1" fmla="*/ 0 h 6867525"/>
              <a:gd name="connsiteX2" fmla="*/ 8943975 w 8943975"/>
              <a:gd name="connsiteY2" fmla="*/ 6867525 h 6867525"/>
              <a:gd name="connsiteX3" fmla="*/ 0 w 8943975"/>
              <a:gd name="connsiteY3" fmla="*/ 6867525 h 6867525"/>
              <a:gd name="connsiteX4" fmla="*/ 0 w 8943975"/>
              <a:gd name="connsiteY4" fmla="*/ 9525 h 6867525"/>
              <a:gd name="connsiteX0" fmla="*/ 0 w 8943975"/>
              <a:gd name="connsiteY0" fmla="*/ 0 h 6858000"/>
              <a:gd name="connsiteX1" fmla="*/ 6607249 w 8943975"/>
              <a:gd name="connsiteY1" fmla="*/ 19050 h 6858000"/>
              <a:gd name="connsiteX2" fmla="*/ 8943975 w 8943975"/>
              <a:gd name="connsiteY2" fmla="*/ 6858000 h 6858000"/>
              <a:gd name="connsiteX3" fmla="*/ 0 w 8943975"/>
              <a:gd name="connsiteY3" fmla="*/ 6858000 h 6858000"/>
              <a:gd name="connsiteX4" fmla="*/ 0 w 8943975"/>
              <a:gd name="connsiteY4" fmla="*/ 0 h 6858000"/>
              <a:gd name="connsiteX0" fmla="*/ 0 w 8943975"/>
              <a:gd name="connsiteY0" fmla="*/ 38100 h 6896100"/>
              <a:gd name="connsiteX1" fmla="*/ 6661985 w 8943975"/>
              <a:gd name="connsiteY1" fmla="*/ 0 h 6896100"/>
              <a:gd name="connsiteX2" fmla="*/ 8943975 w 8943975"/>
              <a:gd name="connsiteY2" fmla="*/ 6896100 h 6896100"/>
              <a:gd name="connsiteX3" fmla="*/ 0 w 8943975"/>
              <a:gd name="connsiteY3" fmla="*/ 6896100 h 6896100"/>
              <a:gd name="connsiteX4" fmla="*/ 0 w 8943975"/>
              <a:gd name="connsiteY4" fmla="*/ 38100 h 6896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943975" h="6896100">
                <a:moveTo>
                  <a:pt x="0" y="38100"/>
                </a:moveTo>
                <a:lnTo>
                  <a:pt x="6661985" y="0"/>
                </a:lnTo>
                <a:lnTo>
                  <a:pt x="8943975" y="6896100"/>
                </a:lnTo>
                <a:lnTo>
                  <a:pt x="0" y="6896100"/>
                </a:lnTo>
                <a:lnTo>
                  <a:pt x="0" y="38100"/>
                </a:lnTo>
                <a:close/>
              </a:path>
            </a:pathLst>
          </a:custGeom>
          <a:solidFill>
            <a:schemeClr val="accent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DB9648-71F0-44A1-9FB1-B470AA250B51}"/>
              </a:ext>
            </a:extLst>
          </p:cNvPr>
          <p:cNvGrpSpPr/>
          <p:nvPr/>
        </p:nvGrpSpPr>
        <p:grpSpPr>
          <a:xfrm>
            <a:off x="765481" y="2886746"/>
            <a:ext cx="1764089" cy="579492"/>
            <a:chOff x="661588" y="5061430"/>
            <a:chExt cx="1764089" cy="579492"/>
          </a:xfrm>
        </p:grpSpPr>
        <p:sp>
          <p:nvSpPr>
            <p:cNvPr id="3" name="Chevron 50">
              <a:extLst>
                <a:ext uri="{FF2B5EF4-FFF2-40B4-BE49-F238E27FC236}">
                  <a16:creationId xmlns:a16="http://schemas.microsoft.com/office/drawing/2014/main" id="{99291CA9-8369-447D-86F3-6211CFCE1930}"/>
                </a:ext>
              </a:extLst>
            </p:cNvPr>
            <p:cNvSpPr/>
            <p:nvPr/>
          </p:nvSpPr>
          <p:spPr>
            <a:xfrm>
              <a:off x="661588" y="5073929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09231051-CE10-40F3-8AA5-8B09AA704DCE}"/>
                </a:ext>
              </a:extLst>
            </p:cNvPr>
            <p:cNvSpPr txBox="1"/>
            <p:nvPr/>
          </p:nvSpPr>
          <p:spPr>
            <a:xfrm>
              <a:off x="913589" y="5061430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" name="Chevron 56">
              <a:extLst>
                <a:ext uri="{FF2B5EF4-FFF2-40B4-BE49-F238E27FC236}">
                  <a16:creationId xmlns:a16="http://schemas.microsoft.com/office/drawing/2014/main" id="{31AD900D-6DA1-4D1E-944B-BEBCF020A079}"/>
                </a:ext>
              </a:extLst>
            </p:cNvPr>
            <p:cNvSpPr/>
            <p:nvPr/>
          </p:nvSpPr>
          <p:spPr>
            <a:xfrm>
              <a:off x="661588" y="5376422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3936FB1-41C4-403C-ACD0-0D64ED7D698A}"/>
                </a:ext>
              </a:extLst>
            </p:cNvPr>
            <p:cNvSpPr txBox="1"/>
            <p:nvPr/>
          </p:nvSpPr>
          <p:spPr>
            <a:xfrm>
              <a:off x="913589" y="5363923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9563A31-A723-41E2-BBD4-0B644BA47852}"/>
              </a:ext>
            </a:extLst>
          </p:cNvPr>
          <p:cNvGrpSpPr/>
          <p:nvPr/>
        </p:nvGrpSpPr>
        <p:grpSpPr>
          <a:xfrm>
            <a:off x="3334711" y="2890026"/>
            <a:ext cx="1764089" cy="579492"/>
            <a:chOff x="661588" y="5061430"/>
            <a:chExt cx="1764089" cy="579492"/>
          </a:xfrm>
        </p:grpSpPr>
        <p:sp>
          <p:nvSpPr>
            <p:cNvPr id="8" name="Chevron 50">
              <a:extLst>
                <a:ext uri="{FF2B5EF4-FFF2-40B4-BE49-F238E27FC236}">
                  <a16:creationId xmlns:a16="http://schemas.microsoft.com/office/drawing/2014/main" id="{4C301309-7897-404E-BB4F-BCE8EE54581C}"/>
                </a:ext>
              </a:extLst>
            </p:cNvPr>
            <p:cNvSpPr/>
            <p:nvPr/>
          </p:nvSpPr>
          <p:spPr>
            <a:xfrm>
              <a:off x="661588" y="5073929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14EF8A3-72C0-4B81-801C-B18E83FD015D}"/>
                </a:ext>
              </a:extLst>
            </p:cNvPr>
            <p:cNvSpPr txBox="1"/>
            <p:nvPr/>
          </p:nvSpPr>
          <p:spPr>
            <a:xfrm>
              <a:off x="913589" y="5061430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0" name="Chevron 56">
              <a:extLst>
                <a:ext uri="{FF2B5EF4-FFF2-40B4-BE49-F238E27FC236}">
                  <a16:creationId xmlns:a16="http://schemas.microsoft.com/office/drawing/2014/main" id="{2DD76EA6-F552-4A46-8393-C097B8D5D878}"/>
                </a:ext>
              </a:extLst>
            </p:cNvPr>
            <p:cNvSpPr/>
            <p:nvPr/>
          </p:nvSpPr>
          <p:spPr>
            <a:xfrm>
              <a:off x="661588" y="5376422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9B11A6B-DC0C-4201-8188-52781D1C1E15}"/>
                </a:ext>
              </a:extLst>
            </p:cNvPr>
            <p:cNvSpPr txBox="1"/>
            <p:nvPr/>
          </p:nvSpPr>
          <p:spPr>
            <a:xfrm>
              <a:off x="913589" y="5363923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E77D49A-F0D5-46D3-A94D-A991936E9CBE}"/>
              </a:ext>
            </a:extLst>
          </p:cNvPr>
          <p:cNvGrpSpPr/>
          <p:nvPr/>
        </p:nvGrpSpPr>
        <p:grpSpPr>
          <a:xfrm>
            <a:off x="809025" y="4748639"/>
            <a:ext cx="1764089" cy="579492"/>
            <a:chOff x="661588" y="5061430"/>
            <a:chExt cx="1764089" cy="579492"/>
          </a:xfrm>
        </p:grpSpPr>
        <p:sp>
          <p:nvSpPr>
            <p:cNvPr id="13" name="Chevron 50">
              <a:extLst>
                <a:ext uri="{FF2B5EF4-FFF2-40B4-BE49-F238E27FC236}">
                  <a16:creationId xmlns:a16="http://schemas.microsoft.com/office/drawing/2014/main" id="{0D30A842-EBC2-48BE-855E-EB41FBF715FD}"/>
                </a:ext>
              </a:extLst>
            </p:cNvPr>
            <p:cNvSpPr/>
            <p:nvPr/>
          </p:nvSpPr>
          <p:spPr>
            <a:xfrm>
              <a:off x="661588" y="5073929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52132EB-15D2-4245-9303-ECDE4E34A08A}"/>
                </a:ext>
              </a:extLst>
            </p:cNvPr>
            <p:cNvSpPr txBox="1"/>
            <p:nvPr/>
          </p:nvSpPr>
          <p:spPr>
            <a:xfrm>
              <a:off x="913589" y="5061430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5" name="Chevron 56">
              <a:extLst>
                <a:ext uri="{FF2B5EF4-FFF2-40B4-BE49-F238E27FC236}">
                  <a16:creationId xmlns:a16="http://schemas.microsoft.com/office/drawing/2014/main" id="{660215B1-2DC2-483D-BEB3-3EBFB1EC6DFB}"/>
                </a:ext>
              </a:extLst>
            </p:cNvPr>
            <p:cNvSpPr/>
            <p:nvPr/>
          </p:nvSpPr>
          <p:spPr>
            <a:xfrm>
              <a:off x="661588" y="5376422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AA788CD-6DCF-43DE-A8BE-6AB727CD5B43}"/>
                </a:ext>
              </a:extLst>
            </p:cNvPr>
            <p:cNvSpPr txBox="1"/>
            <p:nvPr/>
          </p:nvSpPr>
          <p:spPr>
            <a:xfrm>
              <a:off x="913589" y="5363923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DDC75F60-3C44-4E90-8918-F8E17C640EA3}"/>
              </a:ext>
            </a:extLst>
          </p:cNvPr>
          <p:cNvGrpSpPr/>
          <p:nvPr/>
        </p:nvGrpSpPr>
        <p:grpSpPr>
          <a:xfrm>
            <a:off x="3378255" y="4751919"/>
            <a:ext cx="1764089" cy="579492"/>
            <a:chOff x="661588" y="5061430"/>
            <a:chExt cx="1764089" cy="579492"/>
          </a:xfrm>
        </p:grpSpPr>
        <p:sp>
          <p:nvSpPr>
            <p:cNvPr id="18" name="Chevron 50">
              <a:extLst>
                <a:ext uri="{FF2B5EF4-FFF2-40B4-BE49-F238E27FC236}">
                  <a16:creationId xmlns:a16="http://schemas.microsoft.com/office/drawing/2014/main" id="{EA27666D-9892-49CE-BCBB-3712B19E30BF}"/>
                </a:ext>
              </a:extLst>
            </p:cNvPr>
            <p:cNvSpPr/>
            <p:nvPr/>
          </p:nvSpPr>
          <p:spPr>
            <a:xfrm>
              <a:off x="661588" y="5073929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4600F41-99EB-480B-B63A-D814732E2159}"/>
                </a:ext>
              </a:extLst>
            </p:cNvPr>
            <p:cNvSpPr txBox="1"/>
            <p:nvPr/>
          </p:nvSpPr>
          <p:spPr>
            <a:xfrm>
              <a:off x="913589" y="5061430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0" name="Chevron 56">
              <a:extLst>
                <a:ext uri="{FF2B5EF4-FFF2-40B4-BE49-F238E27FC236}">
                  <a16:creationId xmlns:a16="http://schemas.microsoft.com/office/drawing/2014/main" id="{740C3204-B5CA-4DAC-B932-EC0D3F3FD37C}"/>
                </a:ext>
              </a:extLst>
            </p:cNvPr>
            <p:cNvSpPr/>
            <p:nvPr/>
          </p:nvSpPr>
          <p:spPr>
            <a:xfrm>
              <a:off x="661588" y="5376422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BFB5072-5779-4B22-B5D8-48D6A8FAC3DD}"/>
                </a:ext>
              </a:extLst>
            </p:cNvPr>
            <p:cNvSpPr txBox="1"/>
            <p:nvPr/>
          </p:nvSpPr>
          <p:spPr>
            <a:xfrm>
              <a:off x="913589" y="5363923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2" name="Title 1">
            <a:extLst>
              <a:ext uri="{FF2B5EF4-FFF2-40B4-BE49-F238E27FC236}">
                <a16:creationId xmlns:a16="http://schemas.microsoft.com/office/drawing/2014/main" id="{219C9D03-8DFA-4957-B33D-E9A1FD8F1DA8}"/>
              </a:ext>
            </a:extLst>
          </p:cNvPr>
          <p:cNvSpPr txBox="1">
            <a:spLocks/>
          </p:cNvSpPr>
          <p:nvPr/>
        </p:nvSpPr>
        <p:spPr>
          <a:xfrm>
            <a:off x="638805" y="444984"/>
            <a:ext cx="5072664" cy="936713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2800" b="1" kern="1200" baseline="0">
                <a:solidFill>
                  <a:schemeClr val="accent4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sz="5400" spc="300" dirty="0">
                <a:solidFill>
                  <a:schemeClr val="accent6"/>
                </a:solidFill>
              </a:rPr>
              <a:t>COVID-19</a:t>
            </a:r>
          </a:p>
        </p:txBody>
      </p:sp>
      <p:grpSp>
        <p:nvGrpSpPr>
          <p:cNvPr id="23" name="Group 23">
            <a:extLst>
              <a:ext uri="{FF2B5EF4-FFF2-40B4-BE49-F238E27FC236}">
                <a16:creationId xmlns:a16="http://schemas.microsoft.com/office/drawing/2014/main" id="{511BA2AC-4246-4774-B513-AEE8C1E796D1}"/>
              </a:ext>
            </a:extLst>
          </p:cNvPr>
          <p:cNvGrpSpPr/>
          <p:nvPr/>
        </p:nvGrpSpPr>
        <p:grpSpPr>
          <a:xfrm>
            <a:off x="3586711" y="3522268"/>
            <a:ext cx="1967296" cy="895504"/>
            <a:chOff x="-311419" y="4190375"/>
            <a:chExt cx="2830398" cy="1079657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9D07B36-6580-40CA-A4DC-538FA2918839}"/>
                </a:ext>
              </a:extLst>
            </p:cNvPr>
            <p:cNvSpPr txBox="1"/>
            <p:nvPr/>
          </p:nvSpPr>
          <p:spPr>
            <a:xfrm>
              <a:off x="-311418" y="4490788"/>
              <a:ext cx="2830397" cy="77924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zing.</a:t>
              </a:r>
              <a:endPara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E3506D3-509A-4F1B-A4F6-3F25002E1D9C}"/>
                </a:ext>
              </a:extLst>
            </p:cNvPr>
            <p:cNvSpPr txBox="1"/>
            <p:nvPr/>
          </p:nvSpPr>
          <p:spPr>
            <a:xfrm>
              <a:off x="-311419" y="4190375"/>
              <a:ext cx="2830397" cy="333962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3">
            <a:extLst>
              <a:ext uri="{FF2B5EF4-FFF2-40B4-BE49-F238E27FC236}">
                <a16:creationId xmlns:a16="http://schemas.microsoft.com/office/drawing/2014/main" id="{D68DDCA4-3180-4BE3-80C4-18FD978E567C}"/>
              </a:ext>
            </a:extLst>
          </p:cNvPr>
          <p:cNvGrpSpPr/>
          <p:nvPr/>
        </p:nvGrpSpPr>
        <p:grpSpPr>
          <a:xfrm>
            <a:off x="1037221" y="3522268"/>
            <a:ext cx="1967296" cy="895504"/>
            <a:chOff x="-311419" y="4190375"/>
            <a:chExt cx="2830398" cy="1079657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8893B429-1353-44B2-9556-B37B4AFCECA4}"/>
                </a:ext>
              </a:extLst>
            </p:cNvPr>
            <p:cNvSpPr txBox="1"/>
            <p:nvPr/>
          </p:nvSpPr>
          <p:spPr>
            <a:xfrm>
              <a:off x="-311418" y="4490788"/>
              <a:ext cx="2830397" cy="77924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zing.</a:t>
              </a:r>
              <a:endPara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0077CDF-3501-490C-8499-6B447DF44AC9}"/>
                </a:ext>
              </a:extLst>
            </p:cNvPr>
            <p:cNvSpPr txBox="1"/>
            <p:nvPr/>
          </p:nvSpPr>
          <p:spPr>
            <a:xfrm>
              <a:off x="-311419" y="4190375"/>
              <a:ext cx="2830397" cy="333962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3">
            <a:extLst>
              <a:ext uri="{FF2B5EF4-FFF2-40B4-BE49-F238E27FC236}">
                <a16:creationId xmlns:a16="http://schemas.microsoft.com/office/drawing/2014/main" id="{26287280-741D-4E92-ACC8-E3E7E5C11CE4}"/>
              </a:ext>
            </a:extLst>
          </p:cNvPr>
          <p:cNvGrpSpPr/>
          <p:nvPr/>
        </p:nvGrpSpPr>
        <p:grpSpPr>
          <a:xfrm>
            <a:off x="1037221" y="5371610"/>
            <a:ext cx="1967296" cy="895504"/>
            <a:chOff x="-311419" y="4190375"/>
            <a:chExt cx="2830398" cy="1079657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BAA0DD3-2394-4BD0-9B1B-2BC9B6E65947}"/>
                </a:ext>
              </a:extLst>
            </p:cNvPr>
            <p:cNvSpPr txBox="1"/>
            <p:nvPr/>
          </p:nvSpPr>
          <p:spPr>
            <a:xfrm>
              <a:off x="-311418" y="4490788"/>
              <a:ext cx="2830397" cy="77924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zing.</a:t>
              </a:r>
              <a:endPara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9D2E54A-171E-4C03-80B5-6663CE751D4F}"/>
                </a:ext>
              </a:extLst>
            </p:cNvPr>
            <p:cNvSpPr txBox="1"/>
            <p:nvPr/>
          </p:nvSpPr>
          <p:spPr>
            <a:xfrm>
              <a:off x="-311419" y="4190375"/>
              <a:ext cx="2830397" cy="333962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23">
            <a:extLst>
              <a:ext uri="{FF2B5EF4-FFF2-40B4-BE49-F238E27FC236}">
                <a16:creationId xmlns:a16="http://schemas.microsoft.com/office/drawing/2014/main" id="{F0C683C7-A63F-425F-9D8E-9865FE494F86}"/>
              </a:ext>
            </a:extLst>
          </p:cNvPr>
          <p:cNvGrpSpPr/>
          <p:nvPr/>
        </p:nvGrpSpPr>
        <p:grpSpPr>
          <a:xfrm>
            <a:off x="3586711" y="5371610"/>
            <a:ext cx="1967296" cy="895504"/>
            <a:chOff x="-311419" y="4190375"/>
            <a:chExt cx="2830398" cy="1079657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755B703D-3912-4B5D-A6B8-B853E76AD006}"/>
                </a:ext>
              </a:extLst>
            </p:cNvPr>
            <p:cNvSpPr txBox="1"/>
            <p:nvPr/>
          </p:nvSpPr>
          <p:spPr>
            <a:xfrm>
              <a:off x="-311418" y="4490788"/>
              <a:ext cx="2830397" cy="77924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zing.</a:t>
              </a:r>
              <a:endPara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FF5BC53-4B74-4EFE-913B-6E684D249F86}"/>
                </a:ext>
              </a:extLst>
            </p:cNvPr>
            <p:cNvSpPr txBox="1"/>
            <p:nvPr/>
          </p:nvSpPr>
          <p:spPr>
            <a:xfrm>
              <a:off x="-311419" y="4190375"/>
              <a:ext cx="2830397" cy="333962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5" name="자유형 21">
            <a:extLst>
              <a:ext uri="{FF2B5EF4-FFF2-40B4-BE49-F238E27FC236}">
                <a16:creationId xmlns:a16="http://schemas.microsoft.com/office/drawing/2014/main" id="{5BD961F1-9B80-4BF3-A049-B48A3B7F192D}"/>
              </a:ext>
            </a:extLst>
          </p:cNvPr>
          <p:cNvSpPr/>
          <p:nvPr/>
        </p:nvSpPr>
        <p:spPr>
          <a:xfrm flipV="1">
            <a:off x="773709" y="2177382"/>
            <a:ext cx="493776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25400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36" name="자유형 22">
            <a:extLst>
              <a:ext uri="{FF2B5EF4-FFF2-40B4-BE49-F238E27FC236}">
                <a16:creationId xmlns:a16="http://schemas.microsoft.com/office/drawing/2014/main" id="{2A64EDCB-9188-40EB-88D6-A4F8E01B9BF4}"/>
              </a:ext>
            </a:extLst>
          </p:cNvPr>
          <p:cNvSpPr/>
          <p:nvPr/>
        </p:nvSpPr>
        <p:spPr>
          <a:xfrm flipV="1">
            <a:off x="775343" y="2609651"/>
            <a:ext cx="493776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25400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A9FF55B-2E28-4F62-99CC-3E422DDB8E0E}"/>
              </a:ext>
            </a:extLst>
          </p:cNvPr>
          <p:cNvSpPr txBox="1"/>
          <p:nvPr/>
        </p:nvSpPr>
        <p:spPr>
          <a:xfrm>
            <a:off x="891481" y="2248595"/>
            <a:ext cx="1967295" cy="369332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8" name="Title 1">
            <a:extLst>
              <a:ext uri="{FF2B5EF4-FFF2-40B4-BE49-F238E27FC236}">
                <a16:creationId xmlns:a16="http://schemas.microsoft.com/office/drawing/2014/main" id="{581FBE45-A53C-4FF8-A8F9-A3247818E85D}"/>
              </a:ext>
            </a:extLst>
          </p:cNvPr>
          <p:cNvSpPr txBox="1">
            <a:spLocks/>
          </p:cNvSpPr>
          <p:nvPr/>
        </p:nvSpPr>
        <p:spPr>
          <a:xfrm>
            <a:off x="638805" y="1339514"/>
            <a:ext cx="5072664" cy="702091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2800" b="1" kern="1200" baseline="0">
                <a:solidFill>
                  <a:schemeClr val="accent4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sz="4400" spc="300" dirty="0">
                <a:solidFill>
                  <a:schemeClr val="bg1"/>
                </a:solidFill>
              </a:rPr>
              <a:t>Diagnostic case</a:t>
            </a:r>
          </a:p>
        </p:txBody>
      </p:sp>
    </p:spTree>
    <p:extLst>
      <p:ext uri="{BB962C8B-B14F-4D97-AF65-F5344CB8AC3E}">
        <p14:creationId xmlns:p14="http://schemas.microsoft.com/office/powerpoint/2010/main" val="366867000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aphic 183">
            <a:extLst>
              <a:ext uri="{FF2B5EF4-FFF2-40B4-BE49-F238E27FC236}">
                <a16:creationId xmlns:a16="http://schemas.microsoft.com/office/drawing/2014/main" id="{4A84A6AE-754D-4F6F-BE71-23F6BC73F1AA}"/>
              </a:ext>
            </a:extLst>
          </p:cNvPr>
          <p:cNvGrpSpPr/>
          <p:nvPr/>
        </p:nvGrpSpPr>
        <p:grpSpPr>
          <a:xfrm>
            <a:off x="7677150" y="1230250"/>
            <a:ext cx="3967900" cy="5633466"/>
            <a:chOff x="9397278" y="544131"/>
            <a:chExt cx="2419222" cy="343471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FE3CB956-CFEF-4CF9-87B8-48C8E0FE6775}"/>
                </a:ext>
              </a:extLst>
            </p:cNvPr>
            <p:cNvSpPr/>
            <p:nvPr/>
          </p:nvSpPr>
          <p:spPr>
            <a:xfrm>
              <a:off x="10239416" y="544350"/>
              <a:ext cx="1362409" cy="1719888"/>
            </a:xfrm>
            <a:custGeom>
              <a:avLst/>
              <a:gdLst>
                <a:gd name="connsiteX0" fmla="*/ 1291687 w 1362409"/>
                <a:gd name="connsiteY0" fmla="*/ 708119 h 1719888"/>
                <a:gd name="connsiteX1" fmla="*/ 1337534 w 1362409"/>
                <a:gd name="connsiteY1" fmla="*/ 514033 h 1719888"/>
                <a:gd name="connsiteX2" fmla="*/ 1359693 w 1362409"/>
                <a:gd name="connsiteY2" fmla="*/ 360063 h 1719888"/>
                <a:gd name="connsiteX3" fmla="*/ 1290540 w 1362409"/>
                <a:gd name="connsiteY3" fmla="*/ 206857 h 1719888"/>
                <a:gd name="connsiteX4" fmla="*/ 1237434 w 1362409"/>
                <a:gd name="connsiteY4" fmla="*/ 146110 h 1719888"/>
                <a:gd name="connsiteX5" fmla="*/ 1217949 w 1362409"/>
                <a:gd name="connsiteY5" fmla="*/ 141525 h 1719888"/>
                <a:gd name="connsiteX6" fmla="*/ 1217185 w 1362409"/>
                <a:gd name="connsiteY6" fmla="*/ 158718 h 1719888"/>
                <a:gd name="connsiteX7" fmla="*/ 1221006 w 1362409"/>
                <a:gd name="connsiteY7" fmla="*/ 177057 h 1719888"/>
                <a:gd name="connsiteX8" fmla="*/ 1154527 w 1362409"/>
                <a:gd name="connsiteY8" fmla="*/ 201890 h 1719888"/>
                <a:gd name="connsiteX9" fmla="*/ 1086521 w 1362409"/>
                <a:gd name="connsiteY9" fmla="*/ 181641 h 1719888"/>
                <a:gd name="connsiteX10" fmla="*/ 916122 w 1362409"/>
                <a:gd name="connsiteY10" fmla="*/ 71608 h 1719888"/>
                <a:gd name="connsiteX11" fmla="*/ 803796 w 1362409"/>
                <a:gd name="connsiteY11" fmla="*/ 30346 h 1719888"/>
                <a:gd name="connsiteX12" fmla="*/ 662817 w 1362409"/>
                <a:gd name="connsiteY12" fmla="*/ 2837 h 1719888"/>
                <a:gd name="connsiteX13" fmla="*/ 468348 w 1362409"/>
                <a:gd name="connsiteY13" fmla="*/ 2455 h 1719888"/>
                <a:gd name="connsiteX14" fmla="*/ 419827 w 1362409"/>
                <a:gd name="connsiteY14" fmla="*/ 11243 h 1719888"/>
                <a:gd name="connsiteX15" fmla="*/ 412568 w 1362409"/>
                <a:gd name="connsiteY15" fmla="*/ 16591 h 1719888"/>
                <a:gd name="connsiteX16" fmla="*/ 418298 w 1362409"/>
                <a:gd name="connsiteY16" fmla="*/ 24997 h 1719888"/>
                <a:gd name="connsiteX17" fmla="*/ 451156 w 1362409"/>
                <a:gd name="connsiteY17" fmla="*/ 33020 h 1719888"/>
                <a:gd name="connsiteX18" fmla="*/ 523747 w 1362409"/>
                <a:gd name="connsiteY18" fmla="*/ 36077 h 1719888"/>
                <a:gd name="connsiteX19" fmla="*/ 549345 w 1362409"/>
                <a:gd name="connsiteY19" fmla="*/ 47156 h 1719888"/>
                <a:gd name="connsiteX20" fmla="*/ 528332 w 1362409"/>
                <a:gd name="connsiteY20" fmla="*/ 58618 h 1719888"/>
                <a:gd name="connsiteX21" fmla="*/ 516488 w 1362409"/>
                <a:gd name="connsiteY21" fmla="*/ 63585 h 1719888"/>
                <a:gd name="connsiteX22" fmla="*/ 297186 w 1362409"/>
                <a:gd name="connsiteY22" fmla="*/ 85362 h 1719888"/>
                <a:gd name="connsiteX23" fmla="*/ 134810 w 1362409"/>
                <a:gd name="connsiteY23" fmla="*/ 126243 h 1719888"/>
                <a:gd name="connsiteX24" fmla="*/ 12551 w 1362409"/>
                <a:gd name="connsiteY24" fmla="*/ 195777 h 1719888"/>
                <a:gd name="connsiteX25" fmla="*/ 707 w 1362409"/>
                <a:gd name="connsiteY25" fmla="*/ 213352 h 1719888"/>
                <a:gd name="connsiteX26" fmla="*/ 21339 w 1362409"/>
                <a:gd name="connsiteY26" fmla="*/ 216791 h 1719888"/>
                <a:gd name="connsiteX27" fmla="*/ 28980 w 1362409"/>
                <a:gd name="connsiteY27" fmla="*/ 215645 h 1719888"/>
                <a:gd name="connsiteX28" fmla="*/ 105392 w 1362409"/>
                <a:gd name="connsiteY28" fmla="*/ 189664 h 1719888"/>
                <a:gd name="connsiteX29" fmla="*/ 160026 w 1362409"/>
                <a:gd name="connsiteY29" fmla="*/ 177439 h 1719888"/>
                <a:gd name="connsiteX30" fmla="*/ 174544 w 1362409"/>
                <a:gd name="connsiteY30" fmla="*/ 183169 h 1719888"/>
                <a:gd name="connsiteX31" fmla="*/ 165757 w 1362409"/>
                <a:gd name="connsiteY31" fmla="*/ 195395 h 1719888"/>
                <a:gd name="connsiteX32" fmla="*/ 146272 w 1362409"/>
                <a:gd name="connsiteY32" fmla="*/ 206857 h 1719888"/>
                <a:gd name="connsiteX33" fmla="*/ 32800 w 1362409"/>
                <a:gd name="connsiteY33" fmla="*/ 303518 h 1719888"/>
                <a:gd name="connsiteX34" fmla="*/ 26687 w 1362409"/>
                <a:gd name="connsiteY34" fmla="*/ 323767 h 1719888"/>
                <a:gd name="connsiteX35" fmla="*/ 46937 w 1362409"/>
                <a:gd name="connsiteY35" fmla="*/ 319947 h 1719888"/>
                <a:gd name="connsiteX36" fmla="*/ 62601 w 1362409"/>
                <a:gd name="connsiteY36" fmla="*/ 309631 h 1719888"/>
                <a:gd name="connsiteX37" fmla="*/ 115325 w 1362409"/>
                <a:gd name="connsiteY37" fmla="*/ 314216 h 1719888"/>
                <a:gd name="connsiteX38" fmla="*/ 137103 w 1362409"/>
                <a:gd name="connsiteY38" fmla="*/ 357771 h 1719888"/>
                <a:gd name="connsiteX39" fmla="*/ 175308 w 1362409"/>
                <a:gd name="connsiteY39" fmla="*/ 461691 h 1719888"/>
                <a:gd name="connsiteX40" fmla="*/ 220392 w 1362409"/>
                <a:gd name="connsiteY40" fmla="*/ 614515 h 1719888"/>
                <a:gd name="connsiteX41" fmla="*/ 221538 w 1362409"/>
                <a:gd name="connsiteY41" fmla="*/ 704299 h 1719888"/>
                <a:gd name="connsiteX42" fmla="*/ 221538 w 1362409"/>
                <a:gd name="connsiteY42" fmla="*/ 704299 h 1719888"/>
                <a:gd name="connsiteX43" fmla="*/ 221538 w 1362409"/>
                <a:gd name="connsiteY43" fmla="*/ 704299 h 1719888"/>
                <a:gd name="connsiteX44" fmla="*/ 160026 w 1362409"/>
                <a:gd name="connsiteY44" fmla="*/ 743651 h 1719888"/>
                <a:gd name="connsiteX45" fmla="*/ 152003 w 1362409"/>
                <a:gd name="connsiteY45" fmla="*/ 850246 h 1719888"/>
                <a:gd name="connsiteX46" fmla="*/ 197086 w 1362409"/>
                <a:gd name="connsiteY46" fmla="*/ 929714 h 1719888"/>
                <a:gd name="connsiteX47" fmla="*/ 226887 w 1362409"/>
                <a:gd name="connsiteY47" fmla="*/ 950345 h 1719888"/>
                <a:gd name="connsiteX48" fmla="*/ 251338 w 1362409"/>
                <a:gd name="connsiteY48" fmla="*/ 1020262 h 1719888"/>
                <a:gd name="connsiteX49" fmla="*/ 633780 w 1362409"/>
                <a:gd name="connsiteY49" fmla="*/ 1386275 h 1719888"/>
                <a:gd name="connsiteX50" fmla="*/ 634544 w 1362409"/>
                <a:gd name="connsiteY50" fmla="*/ 1484465 h 1719888"/>
                <a:gd name="connsiteX51" fmla="*/ 588315 w 1362409"/>
                <a:gd name="connsiteY51" fmla="*/ 1569664 h 1719888"/>
                <a:gd name="connsiteX52" fmla="*/ 585258 w 1362409"/>
                <a:gd name="connsiteY52" fmla="*/ 1601375 h 1719888"/>
                <a:gd name="connsiteX53" fmla="*/ 652119 w 1362409"/>
                <a:gd name="connsiteY53" fmla="*/ 1717903 h 1719888"/>
                <a:gd name="connsiteX54" fmla="*/ 835890 w 1362409"/>
                <a:gd name="connsiteY54" fmla="*/ 1719431 h 1719888"/>
                <a:gd name="connsiteX55" fmla="*/ 915358 w 1362409"/>
                <a:gd name="connsiteY55" fmla="*/ 1592970 h 1719888"/>
                <a:gd name="connsiteX56" fmla="*/ 909627 w 1362409"/>
                <a:gd name="connsiteY56" fmla="*/ 1565461 h 1719888"/>
                <a:gd name="connsiteX57" fmla="*/ 875242 w 1362409"/>
                <a:gd name="connsiteY57" fmla="*/ 1516176 h 1719888"/>
                <a:gd name="connsiteX58" fmla="*/ 865690 w 1362409"/>
                <a:gd name="connsiteY58" fmla="*/ 1387039 h 1719888"/>
                <a:gd name="connsiteX59" fmla="*/ 1090341 w 1362409"/>
                <a:gd name="connsiteY59" fmla="*/ 1274332 h 1719888"/>
                <a:gd name="connsiteX60" fmla="*/ 1191205 w 1362409"/>
                <a:gd name="connsiteY60" fmla="*/ 1166973 h 1719888"/>
                <a:gd name="connsiteX61" fmla="*/ 1263414 w 1362409"/>
                <a:gd name="connsiteY61" fmla="*/ 956840 h 1719888"/>
                <a:gd name="connsiteX62" fmla="*/ 1263414 w 1362409"/>
                <a:gd name="connsiteY62" fmla="*/ 956840 h 1719888"/>
                <a:gd name="connsiteX63" fmla="*/ 1338298 w 1362409"/>
                <a:gd name="connsiteY63" fmla="*/ 861325 h 1719888"/>
                <a:gd name="connsiteX64" fmla="*/ 1344029 w 1362409"/>
                <a:gd name="connsiteY64" fmla="*/ 791790 h 1719888"/>
                <a:gd name="connsiteX65" fmla="*/ 1291687 w 1362409"/>
                <a:gd name="connsiteY65" fmla="*/ 708119 h 1719888"/>
                <a:gd name="connsiteX66" fmla="*/ 272352 w 1362409"/>
                <a:gd name="connsiteY66" fmla="*/ 878518 h 1719888"/>
                <a:gd name="connsiteX67" fmla="*/ 272352 w 1362409"/>
                <a:gd name="connsiteY67" fmla="*/ 878518 h 1719888"/>
                <a:gd name="connsiteX68" fmla="*/ 272352 w 1362409"/>
                <a:gd name="connsiteY68" fmla="*/ 878518 h 1719888"/>
                <a:gd name="connsiteX69" fmla="*/ 272352 w 1362409"/>
                <a:gd name="connsiteY69" fmla="*/ 878518 h 171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362409" h="1719888">
                  <a:moveTo>
                    <a:pt x="1291687" y="708119"/>
                  </a:moveTo>
                  <a:cubicBezTo>
                    <a:pt x="1290158" y="639349"/>
                    <a:pt x="1315374" y="577073"/>
                    <a:pt x="1337534" y="514033"/>
                  </a:cubicBezTo>
                  <a:cubicBezTo>
                    <a:pt x="1359693" y="458634"/>
                    <a:pt x="1366952" y="396359"/>
                    <a:pt x="1359693" y="360063"/>
                  </a:cubicBezTo>
                  <a:cubicBezTo>
                    <a:pt x="1348614" y="305811"/>
                    <a:pt x="1302002" y="222904"/>
                    <a:pt x="1290540" y="206857"/>
                  </a:cubicBezTo>
                  <a:cubicBezTo>
                    <a:pt x="1274876" y="184698"/>
                    <a:pt x="1258065" y="163684"/>
                    <a:pt x="1237434" y="146110"/>
                  </a:cubicBezTo>
                  <a:cubicBezTo>
                    <a:pt x="1232085" y="141525"/>
                    <a:pt x="1224062" y="138086"/>
                    <a:pt x="1217949" y="141525"/>
                  </a:cubicBezTo>
                  <a:cubicBezTo>
                    <a:pt x="1211454" y="145346"/>
                    <a:pt x="1216039" y="152987"/>
                    <a:pt x="1217185" y="158718"/>
                  </a:cubicBezTo>
                  <a:cubicBezTo>
                    <a:pt x="1218331" y="164831"/>
                    <a:pt x="1219477" y="170944"/>
                    <a:pt x="1221006" y="177057"/>
                  </a:cubicBezTo>
                  <a:cubicBezTo>
                    <a:pt x="1202667" y="195777"/>
                    <a:pt x="1178597" y="199216"/>
                    <a:pt x="1154527" y="201890"/>
                  </a:cubicBezTo>
                  <a:cubicBezTo>
                    <a:pt x="1129311" y="203419"/>
                    <a:pt x="1107916" y="192339"/>
                    <a:pt x="1086521" y="181641"/>
                  </a:cubicBezTo>
                  <a:cubicBezTo>
                    <a:pt x="1025773" y="151076"/>
                    <a:pt x="978016" y="100645"/>
                    <a:pt x="916122" y="71608"/>
                  </a:cubicBezTo>
                  <a:cubicBezTo>
                    <a:pt x="879062" y="57090"/>
                    <a:pt x="843149" y="40661"/>
                    <a:pt x="803796" y="30346"/>
                  </a:cubicBezTo>
                  <a:cubicBezTo>
                    <a:pt x="757185" y="18502"/>
                    <a:pt x="710574" y="6276"/>
                    <a:pt x="662817" y="2837"/>
                  </a:cubicBezTo>
                  <a:cubicBezTo>
                    <a:pt x="597866" y="-2129"/>
                    <a:pt x="533298" y="545"/>
                    <a:pt x="468348" y="2455"/>
                  </a:cubicBezTo>
                  <a:cubicBezTo>
                    <a:pt x="451538" y="2837"/>
                    <a:pt x="436255" y="8950"/>
                    <a:pt x="419827" y="11243"/>
                  </a:cubicBezTo>
                  <a:cubicBezTo>
                    <a:pt x="416770" y="11625"/>
                    <a:pt x="413332" y="12771"/>
                    <a:pt x="412568" y="16591"/>
                  </a:cubicBezTo>
                  <a:cubicBezTo>
                    <a:pt x="411803" y="21176"/>
                    <a:pt x="414478" y="23469"/>
                    <a:pt x="418298" y="24997"/>
                  </a:cubicBezTo>
                  <a:cubicBezTo>
                    <a:pt x="428996" y="29199"/>
                    <a:pt x="439312" y="33020"/>
                    <a:pt x="451156" y="33020"/>
                  </a:cubicBezTo>
                  <a:cubicBezTo>
                    <a:pt x="475225" y="33402"/>
                    <a:pt x="499677" y="33784"/>
                    <a:pt x="523747" y="36077"/>
                  </a:cubicBezTo>
                  <a:cubicBezTo>
                    <a:pt x="532916" y="36841"/>
                    <a:pt x="548199" y="36841"/>
                    <a:pt x="549345" y="47156"/>
                  </a:cubicBezTo>
                  <a:cubicBezTo>
                    <a:pt x="550873" y="57854"/>
                    <a:pt x="535209" y="54033"/>
                    <a:pt x="528332" y="58618"/>
                  </a:cubicBezTo>
                  <a:cubicBezTo>
                    <a:pt x="524511" y="61292"/>
                    <a:pt x="521072" y="62821"/>
                    <a:pt x="516488" y="63585"/>
                  </a:cubicBezTo>
                  <a:cubicBezTo>
                    <a:pt x="443896" y="77721"/>
                    <a:pt x="370159" y="77721"/>
                    <a:pt x="297186" y="85362"/>
                  </a:cubicBezTo>
                  <a:cubicBezTo>
                    <a:pt x="240641" y="91475"/>
                    <a:pt x="186388" y="103701"/>
                    <a:pt x="134810" y="126243"/>
                  </a:cubicBezTo>
                  <a:cubicBezTo>
                    <a:pt x="91637" y="144964"/>
                    <a:pt x="49229" y="165595"/>
                    <a:pt x="12551" y="195777"/>
                  </a:cubicBezTo>
                  <a:cubicBezTo>
                    <a:pt x="7202" y="200362"/>
                    <a:pt x="-2731" y="204947"/>
                    <a:pt x="707" y="213352"/>
                  </a:cubicBezTo>
                  <a:cubicBezTo>
                    <a:pt x="4146" y="220993"/>
                    <a:pt x="14079" y="216791"/>
                    <a:pt x="21339" y="216791"/>
                  </a:cubicBezTo>
                  <a:cubicBezTo>
                    <a:pt x="24013" y="216791"/>
                    <a:pt x="26687" y="216791"/>
                    <a:pt x="28980" y="215645"/>
                  </a:cubicBezTo>
                  <a:cubicBezTo>
                    <a:pt x="54578" y="207239"/>
                    <a:pt x="79794" y="198070"/>
                    <a:pt x="105392" y="189664"/>
                  </a:cubicBezTo>
                  <a:cubicBezTo>
                    <a:pt x="123348" y="183934"/>
                    <a:pt x="140541" y="175910"/>
                    <a:pt x="160026" y="177439"/>
                  </a:cubicBezTo>
                  <a:cubicBezTo>
                    <a:pt x="165375" y="177821"/>
                    <a:pt x="172252" y="175910"/>
                    <a:pt x="174544" y="183169"/>
                  </a:cubicBezTo>
                  <a:cubicBezTo>
                    <a:pt x="176455" y="190429"/>
                    <a:pt x="171488" y="192721"/>
                    <a:pt x="165757" y="195395"/>
                  </a:cubicBezTo>
                  <a:cubicBezTo>
                    <a:pt x="158880" y="198452"/>
                    <a:pt x="153149" y="204565"/>
                    <a:pt x="146272" y="206857"/>
                  </a:cubicBezTo>
                  <a:cubicBezTo>
                    <a:pt x="95840" y="224432"/>
                    <a:pt x="64511" y="264166"/>
                    <a:pt x="32800" y="303518"/>
                  </a:cubicBezTo>
                  <a:cubicBezTo>
                    <a:pt x="28216" y="309249"/>
                    <a:pt x="22867" y="318037"/>
                    <a:pt x="26687" y="323767"/>
                  </a:cubicBezTo>
                  <a:cubicBezTo>
                    <a:pt x="32800" y="331409"/>
                    <a:pt x="40442" y="323385"/>
                    <a:pt x="46937" y="319947"/>
                  </a:cubicBezTo>
                  <a:cubicBezTo>
                    <a:pt x="52667" y="317272"/>
                    <a:pt x="57252" y="313070"/>
                    <a:pt x="62601" y="309631"/>
                  </a:cubicBezTo>
                  <a:cubicBezTo>
                    <a:pt x="83614" y="296641"/>
                    <a:pt x="101953" y="297787"/>
                    <a:pt x="115325" y="314216"/>
                  </a:cubicBezTo>
                  <a:cubicBezTo>
                    <a:pt x="126023" y="326824"/>
                    <a:pt x="132136" y="341724"/>
                    <a:pt x="137103" y="357771"/>
                  </a:cubicBezTo>
                  <a:cubicBezTo>
                    <a:pt x="147800" y="392920"/>
                    <a:pt x="151621" y="431126"/>
                    <a:pt x="175308" y="461691"/>
                  </a:cubicBezTo>
                  <a:cubicBezTo>
                    <a:pt x="210076" y="506774"/>
                    <a:pt x="223066" y="557970"/>
                    <a:pt x="220392" y="614515"/>
                  </a:cubicBezTo>
                  <a:cubicBezTo>
                    <a:pt x="218863" y="644315"/>
                    <a:pt x="221156" y="674116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196322" y="710412"/>
                    <a:pt x="174544" y="721109"/>
                    <a:pt x="160026" y="743651"/>
                  </a:cubicBezTo>
                  <a:cubicBezTo>
                    <a:pt x="140923" y="778036"/>
                    <a:pt x="147036" y="814332"/>
                    <a:pt x="152003" y="850246"/>
                  </a:cubicBezTo>
                  <a:cubicBezTo>
                    <a:pt x="163465" y="878900"/>
                    <a:pt x="174544" y="907555"/>
                    <a:pt x="197086" y="929714"/>
                  </a:cubicBezTo>
                  <a:cubicBezTo>
                    <a:pt x="205873" y="938119"/>
                    <a:pt x="212368" y="949963"/>
                    <a:pt x="226887" y="950345"/>
                  </a:cubicBezTo>
                  <a:cubicBezTo>
                    <a:pt x="234910" y="973651"/>
                    <a:pt x="242551" y="997339"/>
                    <a:pt x="251338" y="1020262"/>
                  </a:cubicBezTo>
                  <a:cubicBezTo>
                    <a:pt x="273880" y="1078717"/>
                    <a:pt x="444279" y="1312920"/>
                    <a:pt x="633780" y="1386275"/>
                  </a:cubicBezTo>
                  <a:cubicBezTo>
                    <a:pt x="634162" y="1419132"/>
                    <a:pt x="634162" y="1451607"/>
                    <a:pt x="634544" y="1484465"/>
                  </a:cubicBezTo>
                  <a:cubicBezTo>
                    <a:pt x="631870" y="1519996"/>
                    <a:pt x="620790" y="1550561"/>
                    <a:pt x="588315" y="1569664"/>
                  </a:cubicBezTo>
                  <a:cubicBezTo>
                    <a:pt x="575707" y="1583036"/>
                    <a:pt x="578763" y="1589531"/>
                    <a:pt x="585258" y="1601375"/>
                  </a:cubicBezTo>
                  <a:cubicBezTo>
                    <a:pt x="607418" y="1640727"/>
                    <a:pt x="640657" y="1706823"/>
                    <a:pt x="652119" y="1717903"/>
                  </a:cubicBezTo>
                  <a:cubicBezTo>
                    <a:pt x="656704" y="1720195"/>
                    <a:pt x="832833" y="1720195"/>
                    <a:pt x="835890" y="1719431"/>
                  </a:cubicBezTo>
                  <a:cubicBezTo>
                    <a:pt x="841238" y="1717139"/>
                    <a:pt x="888614" y="1628119"/>
                    <a:pt x="915358" y="1592970"/>
                  </a:cubicBezTo>
                  <a:cubicBezTo>
                    <a:pt x="921853" y="1584182"/>
                    <a:pt x="916504" y="1576159"/>
                    <a:pt x="909627" y="1565461"/>
                  </a:cubicBezTo>
                  <a:cubicBezTo>
                    <a:pt x="895109" y="1551325"/>
                    <a:pt x="883265" y="1535661"/>
                    <a:pt x="875242" y="1516176"/>
                  </a:cubicBezTo>
                  <a:cubicBezTo>
                    <a:pt x="867983" y="1498219"/>
                    <a:pt x="874096" y="1411491"/>
                    <a:pt x="865690" y="1387039"/>
                  </a:cubicBezTo>
                  <a:cubicBezTo>
                    <a:pt x="864926" y="1385893"/>
                    <a:pt x="1019278" y="1319797"/>
                    <a:pt x="1090341" y="1274332"/>
                  </a:cubicBezTo>
                  <a:cubicBezTo>
                    <a:pt x="1131604" y="1247970"/>
                    <a:pt x="1183946" y="1178817"/>
                    <a:pt x="1191205" y="1166973"/>
                  </a:cubicBezTo>
                  <a:cubicBezTo>
                    <a:pt x="1245839" y="1079099"/>
                    <a:pt x="1258065" y="967538"/>
                    <a:pt x="1263414" y="956840"/>
                  </a:cubicBezTo>
                  <a:cubicBezTo>
                    <a:pt x="1263414" y="956840"/>
                    <a:pt x="1263414" y="956840"/>
                    <a:pt x="1263414" y="956840"/>
                  </a:cubicBezTo>
                  <a:cubicBezTo>
                    <a:pt x="1302002" y="935827"/>
                    <a:pt x="1323780" y="902206"/>
                    <a:pt x="1338298" y="861325"/>
                  </a:cubicBezTo>
                  <a:cubicBezTo>
                    <a:pt x="1346703" y="837638"/>
                    <a:pt x="1342883" y="815096"/>
                    <a:pt x="1344029" y="791790"/>
                  </a:cubicBezTo>
                  <a:cubicBezTo>
                    <a:pt x="1347849" y="752438"/>
                    <a:pt x="1329128" y="724166"/>
                    <a:pt x="1291687" y="708119"/>
                  </a:cubicBezTo>
                  <a:close/>
                  <a:moveTo>
                    <a:pt x="272352" y="878518"/>
                  </a:move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13FAE21-9E84-4B75-90A4-ADC63B3BA156}"/>
                </a:ext>
              </a:extLst>
            </p:cNvPr>
            <p:cNvSpPr/>
            <p:nvPr/>
          </p:nvSpPr>
          <p:spPr>
            <a:xfrm>
              <a:off x="10824292" y="2276007"/>
              <a:ext cx="317109" cy="1696726"/>
            </a:xfrm>
            <a:custGeom>
              <a:avLst/>
              <a:gdLst>
                <a:gd name="connsiteX0" fmla="*/ 0 w 317109"/>
                <a:gd name="connsiteY0" fmla="*/ 0 h 1696726"/>
                <a:gd name="connsiteX1" fmla="*/ 317109 w 317109"/>
                <a:gd name="connsiteY1" fmla="*/ 0 h 1696726"/>
                <a:gd name="connsiteX2" fmla="*/ 317109 w 317109"/>
                <a:gd name="connsiteY2" fmla="*/ 1696727 h 1696726"/>
                <a:gd name="connsiteX3" fmla="*/ 0 w 317109"/>
                <a:gd name="connsiteY3" fmla="*/ 1696727 h 1696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109" h="1696726">
                  <a:moveTo>
                    <a:pt x="0" y="0"/>
                  </a:moveTo>
                  <a:lnTo>
                    <a:pt x="317109" y="0"/>
                  </a:lnTo>
                  <a:lnTo>
                    <a:pt x="317109" y="1696727"/>
                  </a:lnTo>
                  <a:lnTo>
                    <a:pt x="0" y="1696727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B3A7691-BFE4-4F81-A297-3A422FBCEC44}"/>
                </a:ext>
              </a:extLst>
            </p:cNvPr>
            <p:cNvSpPr/>
            <p:nvPr/>
          </p:nvSpPr>
          <p:spPr>
            <a:xfrm>
              <a:off x="10878914" y="2229247"/>
              <a:ext cx="222682" cy="927105"/>
            </a:xfrm>
            <a:custGeom>
              <a:avLst/>
              <a:gdLst>
                <a:gd name="connsiteX0" fmla="*/ 1540 w 222682"/>
                <a:gd name="connsiteY0" fmla="*/ 77324 h 927105"/>
                <a:gd name="connsiteX1" fmla="*/ 12 w 222682"/>
                <a:gd name="connsiteY1" fmla="*/ 15049 h 927105"/>
                <a:gd name="connsiteX2" fmla="*/ 9946 w 222682"/>
                <a:gd name="connsiteY2" fmla="*/ 148 h 927105"/>
                <a:gd name="connsiteX3" fmla="*/ 198683 w 222682"/>
                <a:gd name="connsiteY3" fmla="*/ 531 h 927105"/>
                <a:gd name="connsiteX4" fmla="*/ 221989 w 222682"/>
                <a:gd name="connsiteY4" fmla="*/ 18105 h 927105"/>
                <a:gd name="connsiteX5" fmla="*/ 212437 w 222682"/>
                <a:gd name="connsiteY5" fmla="*/ 83437 h 927105"/>
                <a:gd name="connsiteX6" fmla="*/ 162769 w 222682"/>
                <a:gd name="connsiteY6" fmla="*/ 152208 h 927105"/>
                <a:gd name="connsiteX7" fmla="*/ 156274 w 222682"/>
                <a:gd name="connsiteY7" fmla="*/ 196909 h 927105"/>
                <a:gd name="connsiteX8" fmla="*/ 199829 w 222682"/>
                <a:gd name="connsiteY8" fmla="*/ 726826 h 927105"/>
                <a:gd name="connsiteX9" fmla="*/ 206706 w 222682"/>
                <a:gd name="connsiteY9" fmla="*/ 909832 h 927105"/>
                <a:gd name="connsiteX10" fmla="*/ 189896 w 222682"/>
                <a:gd name="connsiteY10" fmla="*/ 927025 h 927105"/>
                <a:gd name="connsiteX11" fmla="*/ 20643 w 222682"/>
                <a:gd name="connsiteY11" fmla="*/ 915181 h 927105"/>
                <a:gd name="connsiteX12" fmla="*/ 5743 w 222682"/>
                <a:gd name="connsiteY12" fmla="*/ 896460 h 927105"/>
                <a:gd name="connsiteX13" fmla="*/ 59613 w 222682"/>
                <a:gd name="connsiteY13" fmla="*/ 181627 h 927105"/>
                <a:gd name="connsiteX14" fmla="*/ 46623 w 222682"/>
                <a:gd name="connsiteY14" fmla="*/ 148005 h 927105"/>
                <a:gd name="connsiteX15" fmla="*/ 1540 w 222682"/>
                <a:gd name="connsiteY15" fmla="*/ 77324 h 92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2682" h="927105">
                  <a:moveTo>
                    <a:pt x="1540" y="77324"/>
                  </a:moveTo>
                  <a:cubicBezTo>
                    <a:pt x="1158" y="56693"/>
                    <a:pt x="394" y="35680"/>
                    <a:pt x="12" y="15049"/>
                  </a:cubicBezTo>
                  <a:cubicBezTo>
                    <a:pt x="12" y="8554"/>
                    <a:pt x="-752" y="531"/>
                    <a:pt x="9946" y="148"/>
                  </a:cubicBezTo>
                  <a:cubicBezTo>
                    <a:pt x="37836" y="3205"/>
                    <a:pt x="163151" y="3969"/>
                    <a:pt x="198683" y="531"/>
                  </a:cubicBezTo>
                  <a:cubicBezTo>
                    <a:pt x="216258" y="-1380"/>
                    <a:pt x="220460" y="1295"/>
                    <a:pt x="221989" y="18105"/>
                  </a:cubicBezTo>
                  <a:cubicBezTo>
                    <a:pt x="224281" y="40647"/>
                    <a:pt x="220842" y="62424"/>
                    <a:pt x="212437" y="83437"/>
                  </a:cubicBezTo>
                  <a:cubicBezTo>
                    <a:pt x="201357" y="110182"/>
                    <a:pt x="183783" y="132341"/>
                    <a:pt x="162769" y="152208"/>
                  </a:cubicBezTo>
                  <a:cubicBezTo>
                    <a:pt x="149397" y="164816"/>
                    <a:pt x="153982" y="180863"/>
                    <a:pt x="156274" y="196909"/>
                  </a:cubicBezTo>
                  <a:cubicBezTo>
                    <a:pt x="160477" y="225946"/>
                    <a:pt x="194098" y="640480"/>
                    <a:pt x="199829" y="726826"/>
                  </a:cubicBezTo>
                  <a:cubicBezTo>
                    <a:pt x="203268" y="779932"/>
                    <a:pt x="204032" y="856344"/>
                    <a:pt x="206706" y="909832"/>
                  </a:cubicBezTo>
                  <a:cubicBezTo>
                    <a:pt x="207470" y="923205"/>
                    <a:pt x="203650" y="927789"/>
                    <a:pt x="189896" y="927025"/>
                  </a:cubicBezTo>
                  <a:cubicBezTo>
                    <a:pt x="133351" y="923205"/>
                    <a:pt x="76806" y="921676"/>
                    <a:pt x="20643" y="915181"/>
                  </a:cubicBezTo>
                  <a:cubicBezTo>
                    <a:pt x="8035" y="913653"/>
                    <a:pt x="5743" y="907922"/>
                    <a:pt x="5743" y="896460"/>
                  </a:cubicBezTo>
                  <a:cubicBezTo>
                    <a:pt x="5361" y="825397"/>
                    <a:pt x="53500" y="214102"/>
                    <a:pt x="59613" y="181627"/>
                  </a:cubicBezTo>
                  <a:cubicBezTo>
                    <a:pt x="62288" y="167108"/>
                    <a:pt x="56175" y="157175"/>
                    <a:pt x="46623" y="148005"/>
                  </a:cubicBezTo>
                  <a:cubicBezTo>
                    <a:pt x="25610" y="127756"/>
                    <a:pt x="6507" y="107125"/>
                    <a:pt x="1540" y="77324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D387CB2C-9587-4E07-B862-7F7B21AA3061}"/>
                </a:ext>
              </a:extLst>
            </p:cNvPr>
            <p:cNvSpPr/>
            <p:nvPr/>
          </p:nvSpPr>
          <p:spPr>
            <a:xfrm>
              <a:off x="10239034" y="545375"/>
              <a:ext cx="1363185" cy="983705"/>
            </a:xfrm>
            <a:custGeom>
              <a:avLst/>
              <a:gdLst>
                <a:gd name="connsiteX0" fmla="*/ 1363132 w 1363185"/>
                <a:gd name="connsiteY0" fmla="*/ 368972 h 983705"/>
                <a:gd name="connsiteX1" fmla="*/ 1338298 w 1363185"/>
                <a:gd name="connsiteY1" fmla="*/ 513008 h 983705"/>
                <a:gd name="connsiteX2" fmla="*/ 1292451 w 1363185"/>
                <a:gd name="connsiteY2" fmla="*/ 707094 h 983705"/>
                <a:gd name="connsiteX3" fmla="*/ 1274876 w 1363185"/>
                <a:gd name="connsiteY3" fmla="*/ 752559 h 983705"/>
                <a:gd name="connsiteX4" fmla="*/ 1265706 w 1363185"/>
                <a:gd name="connsiteY4" fmla="*/ 957343 h 983705"/>
                <a:gd name="connsiteX5" fmla="*/ 1258829 w 1363185"/>
                <a:gd name="connsiteY5" fmla="*/ 970715 h 983705"/>
                <a:gd name="connsiteX6" fmla="*/ 1243547 w 1363185"/>
                <a:gd name="connsiteY6" fmla="*/ 983705 h 983705"/>
                <a:gd name="connsiteX7" fmla="*/ 1228265 w 1363185"/>
                <a:gd name="connsiteY7" fmla="*/ 938240 h 983705"/>
                <a:gd name="connsiteX8" fmla="*/ 1226737 w 1363185"/>
                <a:gd name="connsiteY8" fmla="*/ 688756 h 983705"/>
                <a:gd name="connsiteX9" fmla="*/ 1206869 w 1363185"/>
                <a:gd name="connsiteY9" fmla="*/ 553124 h 983705"/>
                <a:gd name="connsiteX10" fmla="*/ 1181653 w 1363185"/>
                <a:gd name="connsiteY10" fmla="*/ 493905 h 983705"/>
                <a:gd name="connsiteX11" fmla="*/ 1105242 w 1363185"/>
                <a:gd name="connsiteY11" fmla="*/ 446148 h 983705"/>
                <a:gd name="connsiteX12" fmla="*/ 867983 w 1363185"/>
                <a:gd name="connsiteY12" fmla="*/ 453407 h 983705"/>
                <a:gd name="connsiteX13" fmla="*/ 800358 w 1363185"/>
                <a:gd name="connsiteY13" fmla="*/ 478623 h 983705"/>
                <a:gd name="connsiteX14" fmla="*/ 694910 w 1363185"/>
                <a:gd name="connsiteY14" fmla="*/ 478241 h 983705"/>
                <a:gd name="connsiteX15" fmla="*/ 577617 w 1363185"/>
                <a:gd name="connsiteY15" fmla="*/ 442327 h 983705"/>
                <a:gd name="connsiteX16" fmla="*/ 361372 w 1363185"/>
                <a:gd name="connsiteY16" fmla="*/ 444619 h 983705"/>
                <a:gd name="connsiteX17" fmla="*/ 299478 w 1363185"/>
                <a:gd name="connsiteY17" fmla="*/ 499636 h 983705"/>
                <a:gd name="connsiteX18" fmla="*/ 282285 w 1363185"/>
                <a:gd name="connsiteY18" fmla="*/ 633357 h 983705"/>
                <a:gd name="connsiteX19" fmla="*/ 272734 w 1363185"/>
                <a:gd name="connsiteY19" fmla="*/ 768224 h 983705"/>
                <a:gd name="connsiteX20" fmla="*/ 261272 w 1363185"/>
                <a:gd name="connsiteY20" fmla="*/ 937476 h 983705"/>
                <a:gd name="connsiteX21" fmla="*/ 243697 w 1363185"/>
                <a:gd name="connsiteY21" fmla="*/ 960400 h 983705"/>
                <a:gd name="connsiteX22" fmla="*/ 228797 w 1363185"/>
                <a:gd name="connsiteY22" fmla="*/ 942443 h 983705"/>
                <a:gd name="connsiteX23" fmla="*/ 228415 w 1363185"/>
                <a:gd name="connsiteY23" fmla="*/ 735367 h 983705"/>
                <a:gd name="connsiteX24" fmla="*/ 220392 w 1363185"/>
                <a:gd name="connsiteY24" fmla="*/ 614636 h 983705"/>
                <a:gd name="connsiteX25" fmla="*/ 175309 w 1363185"/>
                <a:gd name="connsiteY25" fmla="*/ 461812 h 983705"/>
                <a:gd name="connsiteX26" fmla="*/ 137103 w 1363185"/>
                <a:gd name="connsiteY26" fmla="*/ 357892 h 983705"/>
                <a:gd name="connsiteX27" fmla="*/ 115325 w 1363185"/>
                <a:gd name="connsiteY27" fmla="*/ 314337 h 983705"/>
                <a:gd name="connsiteX28" fmla="*/ 62601 w 1363185"/>
                <a:gd name="connsiteY28" fmla="*/ 309752 h 983705"/>
                <a:gd name="connsiteX29" fmla="*/ 46937 w 1363185"/>
                <a:gd name="connsiteY29" fmla="*/ 320068 h 983705"/>
                <a:gd name="connsiteX30" fmla="*/ 26687 w 1363185"/>
                <a:gd name="connsiteY30" fmla="*/ 323889 h 983705"/>
                <a:gd name="connsiteX31" fmla="*/ 32800 w 1363185"/>
                <a:gd name="connsiteY31" fmla="*/ 303639 h 983705"/>
                <a:gd name="connsiteX32" fmla="*/ 146272 w 1363185"/>
                <a:gd name="connsiteY32" fmla="*/ 206978 h 983705"/>
                <a:gd name="connsiteX33" fmla="*/ 165757 w 1363185"/>
                <a:gd name="connsiteY33" fmla="*/ 195517 h 983705"/>
                <a:gd name="connsiteX34" fmla="*/ 174544 w 1363185"/>
                <a:gd name="connsiteY34" fmla="*/ 183291 h 983705"/>
                <a:gd name="connsiteX35" fmla="*/ 160026 w 1363185"/>
                <a:gd name="connsiteY35" fmla="*/ 177560 h 983705"/>
                <a:gd name="connsiteX36" fmla="*/ 105392 w 1363185"/>
                <a:gd name="connsiteY36" fmla="*/ 189786 h 983705"/>
                <a:gd name="connsiteX37" fmla="*/ 28980 w 1363185"/>
                <a:gd name="connsiteY37" fmla="*/ 215766 h 983705"/>
                <a:gd name="connsiteX38" fmla="*/ 21339 w 1363185"/>
                <a:gd name="connsiteY38" fmla="*/ 216912 h 983705"/>
                <a:gd name="connsiteX39" fmla="*/ 707 w 1363185"/>
                <a:gd name="connsiteY39" fmla="*/ 213473 h 983705"/>
                <a:gd name="connsiteX40" fmla="*/ 12551 w 1363185"/>
                <a:gd name="connsiteY40" fmla="*/ 195899 h 983705"/>
                <a:gd name="connsiteX41" fmla="*/ 134810 w 1363185"/>
                <a:gd name="connsiteY41" fmla="*/ 126364 h 983705"/>
                <a:gd name="connsiteX42" fmla="*/ 297186 w 1363185"/>
                <a:gd name="connsiteY42" fmla="*/ 85483 h 983705"/>
                <a:gd name="connsiteX43" fmla="*/ 516488 w 1363185"/>
                <a:gd name="connsiteY43" fmla="*/ 63706 h 983705"/>
                <a:gd name="connsiteX44" fmla="*/ 528332 w 1363185"/>
                <a:gd name="connsiteY44" fmla="*/ 58739 h 983705"/>
                <a:gd name="connsiteX45" fmla="*/ 549345 w 1363185"/>
                <a:gd name="connsiteY45" fmla="*/ 47277 h 983705"/>
                <a:gd name="connsiteX46" fmla="*/ 523747 w 1363185"/>
                <a:gd name="connsiteY46" fmla="*/ 36198 h 983705"/>
                <a:gd name="connsiteX47" fmla="*/ 451156 w 1363185"/>
                <a:gd name="connsiteY47" fmla="*/ 33141 h 983705"/>
                <a:gd name="connsiteX48" fmla="*/ 418298 w 1363185"/>
                <a:gd name="connsiteY48" fmla="*/ 25118 h 983705"/>
                <a:gd name="connsiteX49" fmla="*/ 412567 w 1363185"/>
                <a:gd name="connsiteY49" fmla="*/ 16713 h 983705"/>
                <a:gd name="connsiteX50" fmla="*/ 419827 w 1363185"/>
                <a:gd name="connsiteY50" fmla="*/ 11364 h 983705"/>
                <a:gd name="connsiteX51" fmla="*/ 468348 w 1363185"/>
                <a:gd name="connsiteY51" fmla="*/ 2576 h 983705"/>
                <a:gd name="connsiteX52" fmla="*/ 662817 w 1363185"/>
                <a:gd name="connsiteY52" fmla="*/ 2958 h 983705"/>
                <a:gd name="connsiteX53" fmla="*/ 803797 w 1363185"/>
                <a:gd name="connsiteY53" fmla="*/ 30467 h 983705"/>
                <a:gd name="connsiteX54" fmla="*/ 916122 w 1363185"/>
                <a:gd name="connsiteY54" fmla="*/ 71729 h 983705"/>
                <a:gd name="connsiteX55" fmla="*/ 1086521 w 1363185"/>
                <a:gd name="connsiteY55" fmla="*/ 181762 h 983705"/>
                <a:gd name="connsiteX56" fmla="*/ 1154527 w 1363185"/>
                <a:gd name="connsiteY56" fmla="*/ 202012 h 983705"/>
                <a:gd name="connsiteX57" fmla="*/ 1221006 w 1363185"/>
                <a:gd name="connsiteY57" fmla="*/ 177178 h 983705"/>
                <a:gd name="connsiteX58" fmla="*/ 1217185 w 1363185"/>
                <a:gd name="connsiteY58" fmla="*/ 158839 h 983705"/>
                <a:gd name="connsiteX59" fmla="*/ 1217949 w 1363185"/>
                <a:gd name="connsiteY59" fmla="*/ 141646 h 983705"/>
                <a:gd name="connsiteX60" fmla="*/ 1237434 w 1363185"/>
                <a:gd name="connsiteY60" fmla="*/ 146231 h 983705"/>
                <a:gd name="connsiteX61" fmla="*/ 1292451 w 1363185"/>
                <a:gd name="connsiteY61" fmla="*/ 202394 h 983705"/>
                <a:gd name="connsiteX62" fmla="*/ 1322633 w 1363185"/>
                <a:gd name="connsiteY62" fmla="*/ 255882 h 983705"/>
                <a:gd name="connsiteX63" fmla="*/ 1363132 w 1363185"/>
                <a:gd name="connsiteY63" fmla="*/ 368972 h 98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63185" h="983705">
                  <a:moveTo>
                    <a:pt x="1363132" y="368972"/>
                  </a:moveTo>
                  <a:cubicBezTo>
                    <a:pt x="1363896" y="412908"/>
                    <a:pt x="1356637" y="459902"/>
                    <a:pt x="1338298" y="513008"/>
                  </a:cubicBezTo>
                  <a:cubicBezTo>
                    <a:pt x="1315756" y="576048"/>
                    <a:pt x="1293979" y="705948"/>
                    <a:pt x="1292451" y="707094"/>
                  </a:cubicBezTo>
                  <a:cubicBezTo>
                    <a:pt x="1276404" y="717028"/>
                    <a:pt x="1276022" y="738423"/>
                    <a:pt x="1274876" y="752559"/>
                  </a:cubicBezTo>
                  <a:cubicBezTo>
                    <a:pt x="1272202" y="794968"/>
                    <a:pt x="1279079" y="916463"/>
                    <a:pt x="1265706" y="957343"/>
                  </a:cubicBezTo>
                  <a:cubicBezTo>
                    <a:pt x="1261886" y="968805"/>
                    <a:pt x="1264943" y="960400"/>
                    <a:pt x="1258829" y="970715"/>
                  </a:cubicBezTo>
                  <a:cubicBezTo>
                    <a:pt x="1255391" y="976828"/>
                    <a:pt x="1251952" y="982941"/>
                    <a:pt x="1243547" y="983705"/>
                  </a:cubicBezTo>
                  <a:cubicBezTo>
                    <a:pt x="1238580" y="981795"/>
                    <a:pt x="1224444" y="960400"/>
                    <a:pt x="1228265" y="938240"/>
                  </a:cubicBezTo>
                  <a:cubicBezTo>
                    <a:pt x="1236670" y="885898"/>
                    <a:pt x="1230175" y="741480"/>
                    <a:pt x="1226737" y="688756"/>
                  </a:cubicBezTo>
                  <a:cubicBezTo>
                    <a:pt x="1223680" y="642908"/>
                    <a:pt x="1217949" y="597825"/>
                    <a:pt x="1206869" y="553124"/>
                  </a:cubicBezTo>
                  <a:cubicBezTo>
                    <a:pt x="1201521" y="531729"/>
                    <a:pt x="1192733" y="512626"/>
                    <a:pt x="1181653" y="493905"/>
                  </a:cubicBezTo>
                  <a:cubicBezTo>
                    <a:pt x="1164079" y="464486"/>
                    <a:pt x="1137335" y="449586"/>
                    <a:pt x="1105242" y="446148"/>
                  </a:cubicBezTo>
                  <a:cubicBezTo>
                    <a:pt x="1026155" y="438124"/>
                    <a:pt x="946687" y="437742"/>
                    <a:pt x="867983" y="453407"/>
                  </a:cubicBezTo>
                  <a:cubicBezTo>
                    <a:pt x="843913" y="457991"/>
                    <a:pt x="821753" y="466779"/>
                    <a:pt x="800358" y="478623"/>
                  </a:cubicBezTo>
                  <a:cubicBezTo>
                    <a:pt x="765209" y="498490"/>
                    <a:pt x="729677" y="499254"/>
                    <a:pt x="694910" y="478241"/>
                  </a:cubicBezTo>
                  <a:cubicBezTo>
                    <a:pt x="658614" y="456463"/>
                    <a:pt x="619262" y="447676"/>
                    <a:pt x="577617" y="442327"/>
                  </a:cubicBezTo>
                  <a:cubicBezTo>
                    <a:pt x="505026" y="432776"/>
                    <a:pt x="433199" y="430483"/>
                    <a:pt x="361372" y="444619"/>
                  </a:cubicBezTo>
                  <a:cubicBezTo>
                    <a:pt x="329661" y="450732"/>
                    <a:pt x="309793" y="468689"/>
                    <a:pt x="299478" y="499636"/>
                  </a:cubicBezTo>
                  <a:cubicBezTo>
                    <a:pt x="284578" y="543191"/>
                    <a:pt x="284578" y="588656"/>
                    <a:pt x="282285" y="633357"/>
                  </a:cubicBezTo>
                  <a:cubicBezTo>
                    <a:pt x="280375" y="674619"/>
                    <a:pt x="276172" y="726197"/>
                    <a:pt x="272734" y="768224"/>
                  </a:cubicBezTo>
                  <a:cubicBezTo>
                    <a:pt x="273116" y="780068"/>
                    <a:pt x="261272" y="917227"/>
                    <a:pt x="261272" y="937476"/>
                  </a:cubicBezTo>
                  <a:cubicBezTo>
                    <a:pt x="261272" y="946264"/>
                    <a:pt x="255923" y="958490"/>
                    <a:pt x="243697" y="960400"/>
                  </a:cubicBezTo>
                  <a:cubicBezTo>
                    <a:pt x="229179" y="961546"/>
                    <a:pt x="231853" y="951230"/>
                    <a:pt x="228797" y="942443"/>
                  </a:cubicBezTo>
                  <a:cubicBezTo>
                    <a:pt x="215425" y="902709"/>
                    <a:pt x="237584" y="775865"/>
                    <a:pt x="228415" y="735367"/>
                  </a:cubicBezTo>
                  <a:cubicBezTo>
                    <a:pt x="227651" y="731546"/>
                    <a:pt x="218863" y="644437"/>
                    <a:pt x="220392" y="614636"/>
                  </a:cubicBezTo>
                  <a:cubicBezTo>
                    <a:pt x="223066" y="558091"/>
                    <a:pt x="210076" y="506513"/>
                    <a:pt x="175309" y="461812"/>
                  </a:cubicBezTo>
                  <a:cubicBezTo>
                    <a:pt x="151239" y="430865"/>
                    <a:pt x="147800" y="393041"/>
                    <a:pt x="137103" y="357892"/>
                  </a:cubicBezTo>
                  <a:cubicBezTo>
                    <a:pt x="132136" y="341845"/>
                    <a:pt x="126023" y="326945"/>
                    <a:pt x="115325" y="314337"/>
                  </a:cubicBezTo>
                  <a:cubicBezTo>
                    <a:pt x="101953" y="298291"/>
                    <a:pt x="83614" y="296762"/>
                    <a:pt x="62601" y="309752"/>
                  </a:cubicBezTo>
                  <a:cubicBezTo>
                    <a:pt x="57252" y="313191"/>
                    <a:pt x="52285" y="317394"/>
                    <a:pt x="46937" y="320068"/>
                  </a:cubicBezTo>
                  <a:cubicBezTo>
                    <a:pt x="40441" y="323124"/>
                    <a:pt x="32800" y="331530"/>
                    <a:pt x="26687" y="323889"/>
                  </a:cubicBezTo>
                  <a:cubicBezTo>
                    <a:pt x="22485" y="318540"/>
                    <a:pt x="28216" y="309370"/>
                    <a:pt x="32800" y="303639"/>
                  </a:cubicBezTo>
                  <a:cubicBezTo>
                    <a:pt x="64511" y="264287"/>
                    <a:pt x="95840" y="224553"/>
                    <a:pt x="146272" y="206978"/>
                  </a:cubicBezTo>
                  <a:cubicBezTo>
                    <a:pt x="153149" y="204686"/>
                    <a:pt x="158880" y="198573"/>
                    <a:pt x="165757" y="195517"/>
                  </a:cubicBezTo>
                  <a:cubicBezTo>
                    <a:pt x="171488" y="192842"/>
                    <a:pt x="176837" y="190550"/>
                    <a:pt x="174544" y="183291"/>
                  </a:cubicBezTo>
                  <a:cubicBezTo>
                    <a:pt x="172252" y="176031"/>
                    <a:pt x="165375" y="177942"/>
                    <a:pt x="160026" y="177560"/>
                  </a:cubicBezTo>
                  <a:cubicBezTo>
                    <a:pt x="140541" y="175649"/>
                    <a:pt x="122966" y="183673"/>
                    <a:pt x="105392" y="189786"/>
                  </a:cubicBezTo>
                  <a:cubicBezTo>
                    <a:pt x="79794" y="198191"/>
                    <a:pt x="54578" y="206978"/>
                    <a:pt x="28980" y="215766"/>
                  </a:cubicBezTo>
                  <a:cubicBezTo>
                    <a:pt x="26687" y="216530"/>
                    <a:pt x="24013" y="216912"/>
                    <a:pt x="21339" y="216912"/>
                  </a:cubicBezTo>
                  <a:cubicBezTo>
                    <a:pt x="14079" y="216530"/>
                    <a:pt x="4146" y="221115"/>
                    <a:pt x="707" y="213473"/>
                  </a:cubicBezTo>
                  <a:cubicBezTo>
                    <a:pt x="-2731" y="205450"/>
                    <a:pt x="7202" y="200483"/>
                    <a:pt x="12551" y="195899"/>
                  </a:cubicBezTo>
                  <a:cubicBezTo>
                    <a:pt x="49229" y="165334"/>
                    <a:pt x="91638" y="145085"/>
                    <a:pt x="134810" y="126364"/>
                  </a:cubicBezTo>
                  <a:cubicBezTo>
                    <a:pt x="186388" y="103822"/>
                    <a:pt x="240641" y="91596"/>
                    <a:pt x="297186" y="85483"/>
                  </a:cubicBezTo>
                  <a:cubicBezTo>
                    <a:pt x="370159" y="77842"/>
                    <a:pt x="444279" y="77842"/>
                    <a:pt x="516488" y="63706"/>
                  </a:cubicBezTo>
                  <a:cubicBezTo>
                    <a:pt x="521073" y="62942"/>
                    <a:pt x="524511" y="61414"/>
                    <a:pt x="528332" y="58739"/>
                  </a:cubicBezTo>
                  <a:cubicBezTo>
                    <a:pt x="535209" y="54154"/>
                    <a:pt x="550873" y="57975"/>
                    <a:pt x="549345" y="47277"/>
                  </a:cubicBezTo>
                  <a:cubicBezTo>
                    <a:pt x="547817" y="36962"/>
                    <a:pt x="532916" y="36962"/>
                    <a:pt x="523747" y="36198"/>
                  </a:cubicBezTo>
                  <a:cubicBezTo>
                    <a:pt x="499677" y="33905"/>
                    <a:pt x="475607" y="33523"/>
                    <a:pt x="451156" y="33141"/>
                  </a:cubicBezTo>
                  <a:cubicBezTo>
                    <a:pt x="439312" y="33141"/>
                    <a:pt x="428996" y="28939"/>
                    <a:pt x="418298" y="25118"/>
                  </a:cubicBezTo>
                  <a:cubicBezTo>
                    <a:pt x="414096" y="23590"/>
                    <a:pt x="411421" y="21297"/>
                    <a:pt x="412567" y="16713"/>
                  </a:cubicBezTo>
                  <a:cubicBezTo>
                    <a:pt x="413332" y="13274"/>
                    <a:pt x="416388" y="11746"/>
                    <a:pt x="419827" y="11364"/>
                  </a:cubicBezTo>
                  <a:cubicBezTo>
                    <a:pt x="435873" y="9071"/>
                    <a:pt x="451156" y="2958"/>
                    <a:pt x="468348" y="2576"/>
                  </a:cubicBezTo>
                  <a:cubicBezTo>
                    <a:pt x="533298" y="284"/>
                    <a:pt x="598248" y="-2008"/>
                    <a:pt x="662817" y="2958"/>
                  </a:cubicBezTo>
                  <a:cubicBezTo>
                    <a:pt x="710956" y="6397"/>
                    <a:pt x="757185" y="18623"/>
                    <a:pt x="803797" y="30467"/>
                  </a:cubicBezTo>
                  <a:cubicBezTo>
                    <a:pt x="842767" y="40400"/>
                    <a:pt x="879062" y="56829"/>
                    <a:pt x="916122" y="71729"/>
                  </a:cubicBezTo>
                  <a:cubicBezTo>
                    <a:pt x="977634" y="100766"/>
                    <a:pt x="1025773" y="151198"/>
                    <a:pt x="1086521" y="181762"/>
                  </a:cubicBezTo>
                  <a:cubicBezTo>
                    <a:pt x="1107916" y="192460"/>
                    <a:pt x="1129311" y="203540"/>
                    <a:pt x="1154527" y="202012"/>
                  </a:cubicBezTo>
                  <a:cubicBezTo>
                    <a:pt x="1178597" y="198955"/>
                    <a:pt x="1202667" y="195899"/>
                    <a:pt x="1221006" y="177178"/>
                  </a:cubicBezTo>
                  <a:cubicBezTo>
                    <a:pt x="1219859" y="171065"/>
                    <a:pt x="1218713" y="164952"/>
                    <a:pt x="1217185" y="158839"/>
                  </a:cubicBezTo>
                  <a:cubicBezTo>
                    <a:pt x="1216039" y="152726"/>
                    <a:pt x="1211454" y="145085"/>
                    <a:pt x="1217949" y="141646"/>
                  </a:cubicBezTo>
                  <a:cubicBezTo>
                    <a:pt x="1224062" y="138208"/>
                    <a:pt x="1231703" y="141646"/>
                    <a:pt x="1237434" y="146231"/>
                  </a:cubicBezTo>
                  <a:cubicBezTo>
                    <a:pt x="1258447" y="163806"/>
                    <a:pt x="1276786" y="180234"/>
                    <a:pt x="1292451" y="202394"/>
                  </a:cubicBezTo>
                  <a:cubicBezTo>
                    <a:pt x="1303912" y="218440"/>
                    <a:pt x="1314610" y="239835"/>
                    <a:pt x="1322633" y="255882"/>
                  </a:cubicBezTo>
                  <a:cubicBezTo>
                    <a:pt x="1333331" y="276895"/>
                    <a:pt x="1363132" y="323124"/>
                    <a:pt x="1363132" y="368972"/>
                  </a:cubicBezTo>
                  <a:close/>
                </a:path>
              </a:pathLst>
            </a:custGeom>
            <a:solidFill>
              <a:srgbClr val="582200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3A9A442F-E3E6-4720-9B60-1967DF4A2A6F}"/>
                </a:ext>
              </a:extLst>
            </p:cNvPr>
            <p:cNvSpPr/>
            <p:nvPr/>
          </p:nvSpPr>
          <p:spPr>
            <a:xfrm>
              <a:off x="10739475" y="1309014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2CAE419-975E-4F5D-9C74-29C80889EAD5}"/>
                </a:ext>
              </a:extLst>
            </p:cNvPr>
            <p:cNvSpPr/>
            <p:nvPr/>
          </p:nvSpPr>
          <p:spPr>
            <a:xfrm>
              <a:off x="11140637" y="1307486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83E1A29-7B44-4A61-B86E-67F36D85FAC7}"/>
                </a:ext>
              </a:extLst>
            </p:cNvPr>
            <p:cNvSpPr/>
            <p:nvPr/>
          </p:nvSpPr>
          <p:spPr>
            <a:xfrm>
              <a:off x="10678145" y="1223613"/>
              <a:ext cx="204252" cy="51082"/>
            </a:xfrm>
            <a:custGeom>
              <a:avLst/>
              <a:gdLst>
                <a:gd name="connsiteX0" fmla="*/ 142708 w 204252"/>
                <a:gd name="connsiteY0" fmla="*/ 584 h 51082"/>
                <a:gd name="connsiteX1" fmla="*/ 176711 w 204252"/>
                <a:gd name="connsiteY1" fmla="*/ 966 h 51082"/>
                <a:gd name="connsiteX2" fmla="*/ 204220 w 204252"/>
                <a:gd name="connsiteY2" fmla="*/ 29238 h 51082"/>
                <a:gd name="connsiteX3" fmla="*/ 172126 w 204252"/>
                <a:gd name="connsiteY3" fmla="*/ 50634 h 51082"/>
                <a:gd name="connsiteX4" fmla="*/ 21977 w 204252"/>
                <a:gd name="connsiteY4" fmla="*/ 45667 h 51082"/>
                <a:gd name="connsiteX5" fmla="*/ 200 w 204252"/>
                <a:gd name="connsiteY5" fmla="*/ 40700 h 51082"/>
                <a:gd name="connsiteX6" fmla="*/ 18539 w 204252"/>
                <a:gd name="connsiteY6" fmla="*/ 24654 h 51082"/>
                <a:gd name="connsiteX7" fmla="*/ 142708 w 204252"/>
                <a:gd name="connsiteY7" fmla="*/ 584 h 5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252" h="51082">
                  <a:moveTo>
                    <a:pt x="142708" y="584"/>
                  </a:moveTo>
                  <a:cubicBezTo>
                    <a:pt x="151113" y="584"/>
                    <a:pt x="164103" y="-180"/>
                    <a:pt x="176711" y="966"/>
                  </a:cubicBezTo>
                  <a:cubicBezTo>
                    <a:pt x="192376" y="2112"/>
                    <a:pt x="204984" y="15866"/>
                    <a:pt x="204220" y="29238"/>
                  </a:cubicBezTo>
                  <a:cubicBezTo>
                    <a:pt x="203073" y="43757"/>
                    <a:pt x="190083" y="53308"/>
                    <a:pt x="172126" y="50634"/>
                  </a:cubicBezTo>
                  <a:cubicBezTo>
                    <a:pt x="122077" y="43757"/>
                    <a:pt x="72409" y="39554"/>
                    <a:pt x="21977" y="45667"/>
                  </a:cubicBezTo>
                  <a:cubicBezTo>
                    <a:pt x="14336" y="46431"/>
                    <a:pt x="2110" y="50252"/>
                    <a:pt x="200" y="40700"/>
                  </a:cubicBezTo>
                  <a:cubicBezTo>
                    <a:pt x="-1711" y="31531"/>
                    <a:pt x="10515" y="27710"/>
                    <a:pt x="18539" y="24654"/>
                  </a:cubicBezTo>
                  <a:cubicBezTo>
                    <a:pt x="57127" y="9371"/>
                    <a:pt x="96097" y="-2855"/>
                    <a:pt x="142708" y="584"/>
                  </a:cubicBezTo>
                  <a:close/>
                </a:path>
              </a:pathLst>
            </a:custGeom>
            <a:solidFill>
              <a:srgbClr val="5520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0EDA48E-BE26-4BA7-A449-00EBD00DCFDB}"/>
                </a:ext>
              </a:extLst>
            </p:cNvPr>
            <p:cNvSpPr/>
            <p:nvPr/>
          </p:nvSpPr>
          <p:spPr>
            <a:xfrm>
              <a:off x="11093521" y="1223857"/>
              <a:ext cx="204972" cy="49976"/>
            </a:xfrm>
            <a:custGeom>
              <a:avLst/>
              <a:gdLst>
                <a:gd name="connsiteX0" fmla="*/ 66983 w 204972"/>
                <a:gd name="connsiteY0" fmla="*/ 340 h 49976"/>
                <a:gd name="connsiteX1" fmla="*/ 191534 w 204972"/>
                <a:gd name="connsiteY1" fmla="*/ 27466 h 49976"/>
                <a:gd name="connsiteX2" fmla="*/ 204524 w 204972"/>
                <a:gd name="connsiteY2" fmla="*/ 40838 h 49976"/>
                <a:gd name="connsiteX3" fmla="*/ 187332 w 204972"/>
                <a:gd name="connsiteY3" fmla="*/ 45423 h 49976"/>
                <a:gd name="connsiteX4" fmla="*/ 31833 w 204972"/>
                <a:gd name="connsiteY4" fmla="*/ 49625 h 49976"/>
                <a:gd name="connsiteX5" fmla="*/ 122 w 204972"/>
                <a:gd name="connsiteY5" fmla="*/ 29376 h 49976"/>
                <a:gd name="connsiteX6" fmla="*/ 26867 w 204972"/>
                <a:gd name="connsiteY6" fmla="*/ 340 h 49976"/>
                <a:gd name="connsiteX7" fmla="*/ 66983 w 204972"/>
                <a:gd name="connsiteY7" fmla="*/ 340 h 49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972" h="49976">
                  <a:moveTo>
                    <a:pt x="66983" y="340"/>
                  </a:moveTo>
                  <a:cubicBezTo>
                    <a:pt x="110920" y="-1189"/>
                    <a:pt x="152564" y="7981"/>
                    <a:pt x="191534" y="27466"/>
                  </a:cubicBezTo>
                  <a:cubicBezTo>
                    <a:pt x="197265" y="30140"/>
                    <a:pt x="207199" y="32051"/>
                    <a:pt x="204524" y="40838"/>
                  </a:cubicBezTo>
                  <a:cubicBezTo>
                    <a:pt x="202232" y="47333"/>
                    <a:pt x="193445" y="46187"/>
                    <a:pt x="187332" y="45423"/>
                  </a:cubicBezTo>
                  <a:cubicBezTo>
                    <a:pt x="135372" y="38928"/>
                    <a:pt x="83411" y="43130"/>
                    <a:pt x="31833" y="49625"/>
                  </a:cubicBezTo>
                  <a:cubicBezTo>
                    <a:pt x="14641" y="51918"/>
                    <a:pt x="1651" y="42748"/>
                    <a:pt x="122" y="29376"/>
                  </a:cubicBezTo>
                  <a:cubicBezTo>
                    <a:pt x="-1406" y="16386"/>
                    <a:pt x="11584" y="1486"/>
                    <a:pt x="26867" y="340"/>
                  </a:cubicBezTo>
                  <a:cubicBezTo>
                    <a:pt x="40239" y="-425"/>
                    <a:pt x="53611" y="340"/>
                    <a:pt x="66983" y="340"/>
                  </a:cubicBezTo>
                  <a:close/>
                </a:path>
              </a:pathLst>
            </a:custGeom>
            <a:solidFill>
              <a:srgbClr val="5621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9663C13-249B-49CF-A917-21445D0FFDC1}"/>
                </a:ext>
              </a:extLst>
            </p:cNvPr>
            <p:cNvSpPr/>
            <p:nvPr/>
          </p:nvSpPr>
          <p:spPr>
            <a:xfrm>
              <a:off x="10779591" y="1313217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706C755-FCC9-4BE4-8FCC-A7376EF261B1}"/>
                </a:ext>
              </a:extLst>
            </p:cNvPr>
            <p:cNvSpPr/>
            <p:nvPr/>
          </p:nvSpPr>
          <p:spPr>
            <a:xfrm>
              <a:off x="11182664" y="1311688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9675E07-D00D-4945-AD56-2543123C5412}"/>
                </a:ext>
              </a:extLst>
            </p:cNvPr>
            <p:cNvSpPr/>
            <p:nvPr/>
          </p:nvSpPr>
          <p:spPr>
            <a:xfrm>
              <a:off x="10912930" y="1480559"/>
              <a:ext cx="55016" cy="113813"/>
            </a:xfrm>
            <a:custGeom>
              <a:avLst/>
              <a:gdLst>
                <a:gd name="connsiteX0" fmla="*/ 16046 w 55016"/>
                <a:gd name="connsiteY0" fmla="*/ 76794 h 113813"/>
                <a:gd name="connsiteX1" fmla="*/ 55017 w 55016"/>
                <a:gd name="connsiteY1" fmla="*/ 111943 h 113813"/>
                <a:gd name="connsiteX2" fmla="*/ 0 w 55016"/>
                <a:gd name="connsiteY2" fmla="*/ 109651 h 113813"/>
                <a:gd name="connsiteX3" fmla="*/ 4203 w 55016"/>
                <a:gd name="connsiteY3" fmla="*/ 19485 h 113813"/>
                <a:gd name="connsiteX4" fmla="*/ 24070 w 55016"/>
                <a:gd name="connsiteY4" fmla="*/ 0 h 113813"/>
                <a:gd name="connsiteX5" fmla="*/ 20631 w 55016"/>
                <a:gd name="connsiteY5" fmla="*/ 42409 h 113813"/>
                <a:gd name="connsiteX6" fmla="*/ 16046 w 55016"/>
                <a:gd name="connsiteY6" fmla="*/ 76794 h 113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16" h="113813">
                  <a:moveTo>
                    <a:pt x="16046" y="76794"/>
                  </a:moveTo>
                  <a:cubicBezTo>
                    <a:pt x="16429" y="105448"/>
                    <a:pt x="40880" y="105066"/>
                    <a:pt x="55017" y="111943"/>
                  </a:cubicBezTo>
                  <a:cubicBezTo>
                    <a:pt x="39352" y="116146"/>
                    <a:pt x="15664" y="112326"/>
                    <a:pt x="0" y="109651"/>
                  </a:cubicBezTo>
                  <a:cubicBezTo>
                    <a:pt x="382" y="103920"/>
                    <a:pt x="3439" y="44701"/>
                    <a:pt x="4203" y="19485"/>
                  </a:cubicBezTo>
                  <a:cubicBezTo>
                    <a:pt x="4585" y="16046"/>
                    <a:pt x="15282" y="6113"/>
                    <a:pt x="24070" y="0"/>
                  </a:cubicBezTo>
                  <a:cubicBezTo>
                    <a:pt x="29036" y="13754"/>
                    <a:pt x="24070" y="25980"/>
                    <a:pt x="20631" y="42409"/>
                  </a:cubicBezTo>
                  <a:cubicBezTo>
                    <a:pt x="19485" y="50432"/>
                    <a:pt x="16811" y="72973"/>
                    <a:pt x="16046" y="76794"/>
                  </a:cubicBezTo>
                  <a:close/>
                </a:path>
              </a:pathLst>
            </a:custGeom>
            <a:solidFill>
              <a:srgbClr val="DD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59EB6AC-1756-4A33-B1F8-83E773C41A20}"/>
                </a:ext>
              </a:extLst>
            </p:cNvPr>
            <p:cNvSpPr/>
            <p:nvPr/>
          </p:nvSpPr>
          <p:spPr>
            <a:xfrm>
              <a:off x="10515087" y="1277876"/>
              <a:ext cx="948224" cy="238504"/>
            </a:xfrm>
            <a:custGeom>
              <a:avLst/>
              <a:gdLst>
                <a:gd name="connsiteX0" fmla="*/ 925850 w 948224"/>
                <a:gd name="connsiteY0" fmla="*/ 1337 h 238504"/>
                <a:gd name="connsiteX1" fmla="*/ 584288 w 948224"/>
                <a:gd name="connsiteY1" fmla="*/ 1337 h 238504"/>
                <a:gd name="connsiteX2" fmla="*/ 538823 w 948224"/>
                <a:gd name="connsiteY2" fmla="*/ 23115 h 238504"/>
                <a:gd name="connsiteX3" fmla="*/ 480750 w 948224"/>
                <a:gd name="connsiteY3" fmla="*/ 48713 h 238504"/>
                <a:gd name="connsiteX4" fmla="*/ 438724 w 948224"/>
                <a:gd name="connsiteY4" fmla="*/ 48331 h 238504"/>
                <a:gd name="connsiteX5" fmla="*/ 422677 w 948224"/>
                <a:gd name="connsiteY5" fmla="*/ 38779 h 238504"/>
                <a:gd name="connsiteX6" fmla="*/ 358109 w 948224"/>
                <a:gd name="connsiteY6" fmla="*/ 955 h 238504"/>
                <a:gd name="connsiteX7" fmla="*/ 98690 w 948224"/>
                <a:gd name="connsiteY7" fmla="*/ 573 h 238504"/>
                <a:gd name="connsiteX8" fmla="*/ 7378 w 948224"/>
                <a:gd name="connsiteY8" fmla="*/ 4012 h 238504"/>
                <a:gd name="connsiteX9" fmla="*/ 501 w 948224"/>
                <a:gd name="connsiteY9" fmla="*/ 34958 h 238504"/>
                <a:gd name="connsiteX10" fmla="*/ 7378 w 948224"/>
                <a:gd name="connsiteY10" fmla="*/ 44128 h 238504"/>
                <a:gd name="connsiteX11" fmla="*/ 23425 w 948224"/>
                <a:gd name="connsiteY11" fmla="*/ 78895 h 238504"/>
                <a:gd name="connsiteX12" fmla="*/ 23043 w 948224"/>
                <a:gd name="connsiteY12" fmla="*/ 147666 h 238504"/>
                <a:gd name="connsiteX13" fmla="*/ 29920 w 948224"/>
                <a:gd name="connsiteY13" fmla="*/ 178995 h 238504"/>
                <a:gd name="connsiteX14" fmla="*/ 70036 w 948224"/>
                <a:gd name="connsiteY14" fmla="*/ 225606 h 238504"/>
                <a:gd name="connsiteX15" fmla="*/ 107478 w 948224"/>
                <a:gd name="connsiteY15" fmla="*/ 236686 h 238504"/>
                <a:gd name="connsiteX16" fmla="*/ 363076 w 948224"/>
                <a:gd name="connsiteY16" fmla="*/ 236686 h 238504"/>
                <a:gd name="connsiteX17" fmla="*/ 432229 w 948224"/>
                <a:gd name="connsiteY17" fmla="*/ 172882 h 238504"/>
                <a:gd name="connsiteX18" fmla="*/ 435285 w 948224"/>
                <a:gd name="connsiteY18" fmla="*/ 112134 h 238504"/>
                <a:gd name="connsiteX19" fmla="*/ 459737 w 948224"/>
                <a:gd name="connsiteY19" fmla="*/ 88447 h 238504"/>
                <a:gd name="connsiteX20" fmla="*/ 494122 w 948224"/>
                <a:gd name="connsiteY20" fmla="*/ 88447 h 238504"/>
                <a:gd name="connsiteX21" fmla="*/ 515135 w 948224"/>
                <a:gd name="connsiteY21" fmla="*/ 109460 h 238504"/>
                <a:gd name="connsiteX22" fmla="*/ 515518 w 948224"/>
                <a:gd name="connsiteY22" fmla="*/ 172500 h 238504"/>
                <a:gd name="connsiteX23" fmla="*/ 580086 w 948224"/>
                <a:gd name="connsiteY23" fmla="*/ 237068 h 238504"/>
                <a:gd name="connsiteX24" fmla="*/ 858225 w 948224"/>
                <a:gd name="connsiteY24" fmla="*/ 230955 h 238504"/>
                <a:gd name="connsiteX25" fmla="*/ 891464 w 948224"/>
                <a:gd name="connsiteY25" fmla="*/ 219875 h 238504"/>
                <a:gd name="connsiteX26" fmla="*/ 918208 w 948224"/>
                <a:gd name="connsiteY26" fmla="*/ 172882 h 238504"/>
                <a:gd name="connsiteX27" fmla="*/ 917826 w 948224"/>
                <a:gd name="connsiteY27" fmla="*/ 62467 h 238504"/>
                <a:gd name="connsiteX28" fmla="*/ 928142 w 948224"/>
                <a:gd name="connsiteY28" fmla="*/ 45656 h 238504"/>
                <a:gd name="connsiteX29" fmla="*/ 948009 w 948224"/>
                <a:gd name="connsiteY29" fmla="*/ 20440 h 238504"/>
                <a:gd name="connsiteX30" fmla="*/ 925850 w 948224"/>
                <a:gd name="connsiteY30" fmla="*/ 1337 h 238504"/>
                <a:gd name="connsiteX31" fmla="*/ 398225 w 948224"/>
                <a:gd name="connsiteY31" fmla="*/ 163331 h 238504"/>
                <a:gd name="connsiteX32" fmla="*/ 361930 w 948224"/>
                <a:gd name="connsiteY32" fmla="*/ 200772 h 238504"/>
                <a:gd name="connsiteX33" fmla="*/ 92960 w 948224"/>
                <a:gd name="connsiteY33" fmla="*/ 200008 h 238504"/>
                <a:gd name="connsiteX34" fmla="*/ 58574 w 948224"/>
                <a:gd name="connsiteY34" fmla="*/ 165623 h 238504"/>
                <a:gd name="connsiteX35" fmla="*/ 58574 w 948224"/>
                <a:gd name="connsiteY35" fmla="*/ 66287 h 238504"/>
                <a:gd name="connsiteX36" fmla="*/ 94488 w 948224"/>
                <a:gd name="connsiteY36" fmla="*/ 31520 h 238504"/>
                <a:gd name="connsiteX37" fmla="*/ 226298 w 948224"/>
                <a:gd name="connsiteY37" fmla="*/ 31520 h 238504"/>
                <a:gd name="connsiteX38" fmla="*/ 361930 w 948224"/>
                <a:gd name="connsiteY38" fmla="*/ 31138 h 238504"/>
                <a:gd name="connsiteX39" fmla="*/ 398225 w 948224"/>
                <a:gd name="connsiteY39" fmla="*/ 68198 h 238504"/>
                <a:gd name="connsiteX40" fmla="*/ 398225 w 948224"/>
                <a:gd name="connsiteY40" fmla="*/ 163331 h 238504"/>
                <a:gd name="connsiteX41" fmla="*/ 891464 w 948224"/>
                <a:gd name="connsiteY41" fmla="*/ 167151 h 238504"/>
                <a:gd name="connsiteX42" fmla="*/ 858989 w 948224"/>
                <a:gd name="connsiteY42" fmla="*/ 199626 h 238504"/>
                <a:gd name="connsiteX43" fmla="*/ 585816 w 948224"/>
                <a:gd name="connsiteY43" fmla="*/ 199626 h 238504"/>
                <a:gd name="connsiteX44" fmla="*/ 552959 w 948224"/>
                <a:gd name="connsiteY44" fmla="*/ 166387 h 238504"/>
                <a:gd name="connsiteX45" fmla="*/ 552959 w 948224"/>
                <a:gd name="connsiteY45" fmla="*/ 65141 h 238504"/>
                <a:gd name="connsiteX46" fmla="*/ 586199 w 948224"/>
                <a:gd name="connsiteY46" fmla="*/ 30374 h 238504"/>
                <a:gd name="connsiteX47" fmla="*/ 614853 w 948224"/>
                <a:gd name="connsiteY47" fmla="*/ 30374 h 238504"/>
                <a:gd name="connsiteX48" fmla="*/ 862810 w 948224"/>
                <a:gd name="connsiteY48" fmla="*/ 31138 h 238504"/>
                <a:gd name="connsiteX49" fmla="*/ 891464 w 948224"/>
                <a:gd name="connsiteY49" fmla="*/ 63613 h 238504"/>
                <a:gd name="connsiteX50" fmla="*/ 891464 w 948224"/>
                <a:gd name="connsiteY50" fmla="*/ 167151 h 238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48224" h="238504">
                  <a:moveTo>
                    <a:pt x="925850" y="1337"/>
                  </a:moveTo>
                  <a:cubicBezTo>
                    <a:pt x="811996" y="1337"/>
                    <a:pt x="698142" y="1719"/>
                    <a:pt x="584288" y="1337"/>
                  </a:cubicBezTo>
                  <a:cubicBezTo>
                    <a:pt x="565185" y="1337"/>
                    <a:pt x="546082" y="7450"/>
                    <a:pt x="538823" y="23115"/>
                  </a:cubicBezTo>
                  <a:cubicBezTo>
                    <a:pt x="525833" y="50623"/>
                    <a:pt x="504438" y="50241"/>
                    <a:pt x="480750" y="48713"/>
                  </a:cubicBezTo>
                  <a:cubicBezTo>
                    <a:pt x="466614" y="47949"/>
                    <a:pt x="452860" y="48331"/>
                    <a:pt x="438724" y="48331"/>
                  </a:cubicBezTo>
                  <a:cubicBezTo>
                    <a:pt x="431082" y="48331"/>
                    <a:pt x="426880" y="46038"/>
                    <a:pt x="422677" y="38779"/>
                  </a:cubicBezTo>
                  <a:cubicBezTo>
                    <a:pt x="408923" y="13563"/>
                    <a:pt x="388292" y="573"/>
                    <a:pt x="358109" y="955"/>
                  </a:cubicBezTo>
                  <a:cubicBezTo>
                    <a:pt x="271764" y="1719"/>
                    <a:pt x="185036" y="-191"/>
                    <a:pt x="98690" y="573"/>
                  </a:cubicBezTo>
                  <a:cubicBezTo>
                    <a:pt x="68508" y="955"/>
                    <a:pt x="37561" y="-2483"/>
                    <a:pt x="7378" y="4012"/>
                  </a:cubicBezTo>
                  <a:cubicBezTo>
                    <a:pt x="2412" y="13945"/>
                    <a:pt x="-1409" y="23879"/>
                    <a:pt x="501" y="34958"/>
                  </a:cubicBezTo>
                  <a:cubicBezTo>
                    <a:pt x="2794" y="38015"/>
                    <a:pt x="3940" y="42600"/>
                    <a:pt x="7378" y="44128"/>
                  </a:cubicBezTo>
                  <a:cubicBezTo>
                    <a:pt x="23807" y="50623"/>
                    <a:pt x="23807" y="64377"/>
                    <a:pt x="23425" y="78895"/>
                  </a:cubicBezTo>
                  <a:cubicBezTo>
                    <a:pt x="23043" y="101819"/>
                    <a:pt x="23425" y="124742"/>
                    <a:pt x="23043" y="147666"/>
                  </a:cubicBezTo>
                  <a:cubicBezTo>
                    <a:pt x="23043" y="158746"/>
                    <a:pt x="24189" y="169061"/>
                    <a:pt x="29920" y="178995"/>
                  </a:cubicBezTo>
                  <a:cubicBezTo>
                    <a:pt x="38325" y="198862"/>
                    <a:pt x="52461" y="213762"/>
                    <a:pt x="70036" y="225606"/>
                  </a:cubicBezTo>
                  <a:cubicBezTo>
                    <a:pt x="80734" y="235540"/>
                    <a:pt x="94870" y="236686"/>
                    <a:pt x="107478" y="236686"/>
                  </a:cubicBezTo>
                  <a:cubicBezTo>
                    <a:pt x="192677" y="237832"/>
                    <a:pt x="277876" y="238214"/>
                    <a:pt x="363076" y="236686"/>
                  </a:cubicBezTo>
                  <a:cubicBezTo>
                    <a:pt x="401282" y="235922"/>
                    <a:pt x="425351" y="210706"/>
                    <a:pt x="432229" y="172882"/>
                  </a:cubicBezTo>
                  <a:cubicBezTo>
                    <a:pt x="436049" y="152633"/>
                    <a:pt x="434903" y="132384"/>
                    <a:pt x="435285" y="112134"/>
                  </a:cubicBezTo>
                  <a:cubicBezTo>
                    <a:pt x="435667" y="90357"/>
                    <a:pt x="437577" y="88829"/>
                    <a:pt x="459737" y="88447"/>
                  </a:cubicBezTo>
                  <a:cubicBezTo>
                    <a:pt x="471199" y="88447"/>
                    <a:pt x="482660" y="88829"/>
                    <a:pt x="494122" y="88447"/>
                  </a:cubicBezTo>
                  <a:cubicBezTo>
                    <a:pt x="508640" y="88065"/>
                    <a:pt x="514753" y="95324"/>
                    <a:pt x="515135" y="109460"/>
                  </a:cubicBezTo>
                  <a:cubicBezTo>
                    <a:pt x="515518" y="130473"/>
                    <a:pt x="514753" y="151487"/>
                    <a:pt x="515518" y="172500"/>
                  </a:cubicBezTo>
                  <a:cubicBezTo>
                    <a:pt x="516664" y="208031"/>
                    <a:pt x="544554" y="237832"/>
                    <a:pt x="580086" y="237068"/>
                  </a:cubicBezTo>
                  <a:cubicBezTo>
                    <a:pt x="672926" y="235540"/>
                    <a:pt x="765767" y="244327"/>
                    <a:pt x="858225" y="230955"/>
                  </a:cubicBezTo>
                  <a:cubicBezTo>
                    <a:pt x="869305" y="227134"/>
                    <a:pt x="880384" y="223696"/>
                    <a:pt x="891464" y="219875"/>
                  </a:cubicBezTo>
                  <a:cubicBezTo>
                    <a:pt x="907893" y="208414"/>
                    <a:pt x="917062" y="193513"/>
                    <a:pt x="918208" y="172882"/>
                  </a:cubicBezTo>
                  <a:cubicBezTo>
                    <a:pt x="920119" y="136204"/>
                    <a:pt x="920501" y="99144"/>
                    <a:pt x="917826" y="62467"/>
                  </a:cubicBezTo>
                  <a:cubicBezTo>
                    <a:pt x="917444" y="54826"/>
                    <a:pt x="913624" y="44892"/>
                    <a:pt x="928142" y="45656"/>
                  </a:cubicBezTo>
                  <a:cubicBezTo>
                    <a:pt x="946099" y="46420"/>
                    <a:pt x="948009" y="34576"/>
                    <a:pt x="948009" y="20440"/>
                  </a:cubicBezTo>
                  <a:cubicBezTo>
                    <a:pt x="949919" y="1719"/>
                    <a:pt x="938839" y="1337"/>
                    <a:pt x="925850" y="1337"/>
                  </a:cubicBezTo>
                  <a:close/>
                  <a:moveTo>
                    <a:pt x="398225" y="163331"/>
                  </a:moveTo>
                  <a:cubicBezTo>
                    <a:pt x="397843" y="187400"/>
                    <a:pt x="385999" y="200390"/>
                    <a:pt x="361930" y="200772"/>
                  </a:cubicBezTo>
                  <a:cubicBezTo>
                    <a:pt x="272146" y="201154"/>
                    <a:pt x="182744" y="200772"/>
                    <a:pt x="92960" y="200008"/>
                  </a:cubicBezTo>
                  <a:cubicBezTo>
                    <a:pt x="70800" y="200008"/>
                    <a:pt x="58956" y="187400"/>
                    <a:pt x="58574" y="165623"/>
                  </a:cubicBezTo>
                  <a:cubicBezTo>
                    <a:pt x="58192" y="132384"/>
                    <a:pt x="58192" y="99527"/>
                    <a:pt x="58574" y="66287"/>
                  </a:cubicBezTo>
                  <a:cubicBezTo>
                    <a:pt x="58956" y="42982"/>
                    <a:pt x="70800" y="31520"/>
                    <a:pt x="94488" y="31520"/>
                  </a:cubicBezTo>
                  <a:cubicBezTo>
                    <a:pt x="138425" y="31138"/>
                    <a:pt x="182362" y="31520"/>
                    <a:pt x="226298" y="31520"/>
                  </a:cubicBezTo>
                  <a:cubicBezTo>
                    <a:pt x="230119" y="31520"/>
                    <a:pt x="343591" y="30756"/>
                    <a:pt x="361930" y="31138"/>
                  </a:cubicBezTo>
                  <a:cubicBezTo>
                    <a:pt x="385999" y="31902"/>
                    <a:pt x="398225" y="44510"/>
                    <a:pt x="398225" y="68198"/>
                  </a:cubicBezTo>
                  <a:cubicBezTo>
                    <a:pt x="398607" y="99909"/>
                    <a:pt x="398607" y="131620"/>
                    <a:pt x="398225" y="163331"/>
                  </a:cubicBezTo>
                  <a:close/>
                  <a:moveTo>
                    <a:pt x="891464" y="167151"/>
                  </a:moveTo>
                  <a:cubicBezTo>
                    <a:pt x="891082" y="186636"/>
                    <a:pt x="878092" y="199626"/>
                    <a:pt x="858989" y="199626"/>
                  </a:cubicBezTo>
                  <a:cubicBezTo>
                    <a:pt x="768059" y="200008"/>
                    <a:pt x="677129" y="200390"/>
                    <a:pt x="585816" y="199626"/>
                  </a:cubicBezTo>
                  <a:cubicBezTo>
                    <a:pt x="563275" y="199626"/>
                    <a:pt x="553341" y="188546"/>
                    <a:pt x="552959" y="166387"/>
                  </a:cubicBezTo>
                  <a:cubicBezTo>
                    <a:pt x="552577" y="132766"/>
                    <a:pt x="552577" y="98762"/>
                    <a:pt x="552959" y="65141"/>
                  </a:cubicBezTo>
                  <a:cubicBezTo>
                    <a:pt x="553341" y="41453"/>
                    <a:pt x="562893" y="31520"/>
                    <a:pt x="586199" y="30374"/>
                  </a:cubicBezTo>
                  <a:cubicBezTo>
                    <a:pt x="595750" y="29992"/>
                    <a:pt x="605302" y="30374"/>
                    <a:pt x="614853" y="30374"/>
                  </a:cubicBezTo>
                  <a:cubicBezTo>
                    <a:pt x="619438" y="30374"/>
                    <a:pt x="811614" y="29992"/>
                    <a:pt x="862810" y="31138"/>
                  </a:cubicBezTo>
                  <a:cubicBezTo>
                    <a:pt x="879238" y="31520"/>
                    <a:pt x="891082" y="46038"/>
                    <a:pt x="891464" y="63613"/>
                  </a:cubicBezTo>
                  <a:cubicBezTo>
                    <a:pt x="892228" y="98380"/>
                    <a:pt x="892228" y="132766"/>
                    <a:pt x="891464" y="167151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5C5192E-D49F-4627-8E05-8926C7299203}"/>
                </a:ext>
              </a:extLst>
            </p:cNvPr>
            <p:cNvSpPr/>
            <p:nvPr/>
          </p:nvSpPr>
          <p:spPr>
            <a:xfrm>
              <a:off x="10454438" y="1253881"/>
              <a:ext cx="1079803" cy="695566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79803" h="695566">
                  <a:moveTo>
                    <a:pt x="1049538" y="93721"/>
                  </a:moveTo>
                  <a:cubicBezTo>
                    <a:pt x="1052594" y="66595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58707" y="164402"/>
                    <a:pt x="1014388" y="224385"/>
                  </a:cubicBezTo>
                  <a:cubicBezTo>
                    <a:pt x="998342" y="244253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30817" y="265266"/>
                    <a:pt x="1036166" y="256478"/>
                  </a:cubicBezTo>
                  <a:cubicBezTo>
                    <a:pt x="1039222" y="250748"/>
                    <a:pt x="1042661" y="246163"/>
                    <a:pt x="1050302" y="248073"/>
                  </a:cubicBezTo>
                  <a:cubicBezTo>
                    <a:pt x="1060618" y="252276"/>
                    <a:pt x="1057943" y="260681"/>
                    <a:pt x="1055269" y="267558"/>
                  </a:cubicBezTo>
                  <a:cubicBezTo>
                    <a:pt x="1036166" y="321046"/>
                    <a:pt x="1007893" y="411977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77196" y="187326"/>
                    <a:pt x="120751" y="242342"/>
                  </a:cubicBezTo>
                  <a:cubicBezTo>
                    <a:pt x="136033" y="255714"/>
                    <a:pt x="171183" y="271761"/>
                    <a:pt x="189140" y="277110"/>
                  </a:cubicBezTo>
                  <a:cubicBezTo>
                    <a:pt x="261731" y="298887"/>
                    <a:pt x="334322" y="319136"/>
                    <a:pt x="409206" y="332126"/>
                  </a:cubicBezTo>
                  <a:cubicBezTo>
                    <a:pt x="535668" y="354668"/>
                    <a:pt x="658691" y="340914"/>
                    <a:pt x="780186" y="303090"/>
                  </a:cubicBezTo>
                  <a:cubicBezTo>
                    <a:pt x="826415" y="288954"/>
                    <a:pt x="872262" y="270997"/>
                    <a:pt x="917345" y="253804"/>
                  </a:cubicBezTo>
                  <a:cubicBezTo>
                    <a:pt x="927661" y="251130"/>
                    <a:pt x="937594" y="245017"/>
                    <a:pt x="949056" y="246927"/>
                  </a:cubicBezTo>
                  <a:cubicBezTo>
                    <a:pt x="954787" y="247691"/>
                    <a:pt x="956697" y="252276"/>
                    <a:pt x="958990" y="256478"/>
                  </a:cubicBezTo>
                  <a:cubicBezTo>
                    <a:pt x="1012478" y="210631"/>
                    <a:pt x="1039222" y="139568"/>
                    <a:pt x="1049538" y="93721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E4A210A-D70E-42B9-A020-54D2136C4F3C}"/>
                </a:ext>
              </a:extLst>
            </p:cNvPr>
            <p:cNvSpPr/>
            <p:nvPr/>
          </p:nvSpPr>
          <p:spPr>
            <a:xfrm>
              <a:off x="10290555" y="2069043"/>
              <a:ext cx="1525945" cy="1909803"/>
            </a:xfrm>
            <a:custGeom>
              <a:avLst/>
              <a:gdLst>
                <a:gd name="connsiteX0" fmla="*/ 1384966 w 1525945"/>
                <a:gd name="connsiteY0" fmla="*/ 358259 h 1909803"/>
                <a:gd name="connsiteX1" fmla="*/ 1456793 w 1525945"/>
                <a:gd name="connsiteY1" fmla="*/ 487777 h 1909803"/>
                <a:gd name="connsiteX2" fmla="*/ 1516394 w 1525945"/>
                <a:gd name="connsiteY2" fmla="*/ 703641 h 1909803"/>
                <a:gd name="connsiteX3" fmla="*/ 1525946 w 1525945"/>
                <a:gd name="connsiteY3" fmla="*/ 907661 h 1909803"/>
                <a:gd name="connsiteX4" fmla="*/ 1446095 w 1525945"/>
                <a:gd name="connsiteY4" fmla="*/ 1144538 h 1909803"/>
                <a:gd name="connsiteX5" fmla="*/ 1340265 w 1525945"/>
                <a:gd name="connsiteY5" fmla="*/ 1261066 h 1909803"/>
                <a:gd name="connsiteX6" fmla="*/ 1324601 w 1525945"/>
                <a:gd name="connsiteY6" fmla="*/ 1298126 h 1909803"/>
                <a:gd name="connsiteX7" fmla="*/ 1381145 w 1525945"/>
                <a:gd name="connsiteY7" fmla="*/ 1909039 h 1909803"/>
                <a:gd name="connsiteX8" fmla="*/ 805382 w 1525945"/>
                <a:gd name="connsiteY8" fmla="*/ 1909803 h 1909803"/>
                <a:gd name="connsiteX9" fmla="*/ 787807 w 1525945"/>
                <a:gd name="connsiteY9" fmla="*/ 1902926 h 1909803"/>
                <a:gd name="connsiteX10" fmla="*/ 746544 w 1525945"/>
                <a:gd name="connsiteY10" fmla="*/ 1507877 h 1909803"/>
                <a:gd name="connsiteX11" fmla="*/ 749983 w 1525945"/>
                <a:gd name="connsiteY11" fmla="*/ 1394405 h 1909803"/>
                <a:gd name="connsiteX12" fmla="*/ 632309 w 1525945"/>
                <a:gd name="connsiteY12" fmla="*/ 1371481 h 1909803"/>
                <a:gd name="connsiteX13" fmla="*/ 641478 w 1525945"/>
                <a:gd name="connsiteY13" fmla="*/ 1501382 h 1909803"/>
                <a:gd name="connsiteX14" fmla="*/ 598305 w 1525945"/>
                <a:gd name="connsiteY14" fmla="*/ 1908657 h 1909803"/>
                <a:gd name="connsiteX15" fmla="*/ 0 w 1525945"/>
                <a:gd name="connsiteY15" fmla="*/ 1908657 h 1909803"/>
                <a:gd name="connsiteX16" fmla="*/ 19485 w 1525945"/>
                <a:gd name="connsiteY16" fmla="*/ 1696996 h 1909803"/>
                <a:gd name="connsiteX17" fmla="*/ 121113 w 1525945"/>
                <a:gd name="connsiteY17" fmla="*/ 211548 h 1909803"/>
                <a:gd name="connsiteX18" fmla="*/ 289219 w 1525945"/>
                <a:gd name="connsiteY18" fmla="*/ 80120 h 1909803"/>
                <a:gd name="connsiteX19" fmla="*/ 380531 w 1525945"/>
                <a:gd name="connsiteY19" fmla="*/ 10203 h 1909803"/>
                <a:gd name="connsiteX20" fmla="*/ 396196 w 1525945"/>
                <a:gd name="connsiteY20" fmla="*/ 269 h 1909803"/>
                <a:gd name="connsiteX21" fmla="*/ 393521 w 1525945"/>
                <a:gd name="connsiteY21" fmla="*/ 18226 h 1909803"/>
                <a:gd name="connsiteX22" fmla="*/ 398488 w 1525945"/>
                <a:gd name="connsiteY22" fmla="*/ 124057 h 1909803"/>
                <a:gd name="connsiteX23" fmla="*/ 500116 w 1525945"/>
                <a:gd name="connsiteY23" fmla="*/ 241731 h 1909803"/>
                <a:gd name="connsiteX24" fmla="*/ 563538 w 1525945"/>
                <a:gd name="connsiteY24" fmla="*/ 287960 h 1909803"/>
                <a:gd name="connsiteX25" fmla="*/ 579584 w 1525945"/>
                <a:gd name="connsiteY25" fmla="*/ 304007 h 1909803"/>
                <a:gd name="connsiteX26" fmla="*/ 641096 w 1525945"/>
                <a:gd name="connsiteY26" fmla="*/ 468674 h 1909803"/>
                <a:gd name="connsiteX27" fmla="*/ 621229 w 1525945"/>
                <a:gd name="connsiteY27" fmla="*/ 1073857 h 1909803"/>
                <a:gd name="connsiteX28" fmla="*/ 687707 w 1525945"/>
                <a:gd name="connsiteY28" fmla="*/ 1079206 h 1909803"/>
                <a:gd name="connsiteX29" fmla="*/ 767558 w 1525945"/>
                <a:gd name="connsiteY29" fmla="*/ 1083790 h 1909803"/>
                <a:gd name="connsiteX30" fmla="*/ 745780 w 1525945"/>
                <a:gd name="connsiteY30" fmla="*/ 477462 h 1909803"/>
                <a:gd name="connsiteX31" fmla="*/ 803853 w 1525945"/>
                <a:gd name="connsiteY31" fmla="*/ 317761 h 1909803"/>
                <a:gd name="connsiteX32" fmla="*/ 819518 w 1525945"/>
                <a:gd name="connsiteY32" fmla="*/ 294455 h 1909803"/>
                <a:gd name="connsiteX33" fmla="*/ 946362 w 1525945"/>
                <a:gd name="connsiteY33" fmla="*/ 188243 h 1909803"/>
                <a:gd name="connsiteX34" fmla="*/ 1006345 w 1525945"/>
                <a:gd name="connsiteY34" fmla="*/ 90053 h 1909803"/>
                <a:gd name="connsiteX35" fmla="*/ 999850 w 1525945"/>
                <a:gd name="connsiteY35" fmla="*/ 23957 h 1909803"/>
                <a:gd name="connsiteX36" fmla="*/ 994119 w 1525945"/>
                <a:gd name="connsiteY36" fmla="*/ 2562 h 1909803"/>
                <a:gd name="connsiteX37" fmla="*/ 1016278 w 1525945"/>
                <a:gd name="connsiteY37" fmla="*/ 7529 h 1909803"/>
                <a:gd name="connsiteX38" fmla="*/ 1195846 w 1525945"/>
                <a:gd name="connsiteY38" fmla="*/ 145834 h 1909803"/>
                <a:gd name="connsiteX39" fmla="*/ 1384966 w 1525945"/>
                <a:gd name="connsiteY39" fmla="*/ 358259 h 190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5945" h="1909803">
                  <a:moveTo>
                    <a:pt x="1384966" y="358259"/>
                  </a:moveTo>
                  <a:cubicBezTo>
                    <a:pt x="1414003" y="397993"/>
                    <a:pt x="1436926" y="441930"/>
                    <a:pt x="1456793" y="487777"/>
                  </a:cubicBezTo>
                  <a:cubicBezTo>
                    <a:pt x="1473604" y="527130"/>
                    <a:pt x="1512574" y="671548"/>
                    <a:pt x="1516394" y="703641"/>
                  </a:cubicBezTo>
                  <a:cubicBezTo>
                    <a:pt x="1522507" y="755219"/>
                    <a:pt x="1523653" y="890850"/>
                    <a:pt x="1525946" y="907661"/>
                  </a:cubicBezTo>
                  <a:cubicBezTo>
                    <a:pt x="1518687" y="993242"/>
                    <a:pt x="1492707" y="1072329"/>
                    <a:pt x="1446095" y="1144538"/>
                  </a:cubicBezTo>
                  <a:cubicBezTo>
                    <a:pt x="1417441" y="1189239"/>
                    <a:pt x="1382674" y="1228973"/>
                    <a:pt x="1340265" y="1261066"/>
                  </a:cubicBezTo>
                  <a:cubicBezTo>
                    <a:pt x="1327275" y="1271000"/>
                    <a:pt x="1322690" y="1280933"/>
                    <a:pt x="1324601" y="1298126"/>
                  </a:cubicBezTo>
                  <a:cubicBezTo>
                    <a:pt x="1331096" y="1358873"/>
                    <a:pt x="1375414" y="1850202"/>
                    <a:pt x="1381145" y="1909039"/>
                  </a:cubicBezTo>
                  <a:cubicBezTo>
                    <a:pt x="1355165" y="1909039"/>
                    <a:pt x="905863" y="1909039"/>
                    <a:pt x="805382" y="1909803"/>
                  </a:cubicBezTo>
                  <a:cubicBezTo>
                    <a:pt x="797740" y="1909803"/>
                    <a:pt x="794302" y="1903308"/>
                    <a:pt x="787807" y="1902926"/>
                  </a:cubicBezTo>
                  <a:cubicBezTo>
                    <a:pt x="771760" y="1896431"/>
                    <a:pt x="751129" y="1518956"/>
                    <a:pt x="746544" y="1507877"/>
                  </a:cubicBezTo>
                  <a:cubicBezTo>
                    <a:pt x="741960" y="1492594"/>
                    <a:pt x="762591" y="1395933"/>
                    <a:pt x="749983" y="1394405"/>
                  </a:cubicBezTo>
                  <a:cubicBezTo>
                    <a:pt x="710249" y="1389056"/>
                    <a:pt x="670897" y="1381797"/>
                    <a:pt x="632309" y="1371481"/>
                  </a:cubicBezTo>
                  <a:cubicBezTo>
                    <a:pt x="618554" y="1367661"/>
                    <a:pt x="644534" y="1488392"/>
                    <a:pt x="641478" y="1501382"/>
                  </a:cubicBezTo>
                  <a:cubicBezTo>
                    <a:pt x="640714" y="1566714"/>
                    <a:pt x="611295" y="1895285"/>
                    <a:pt x="598305" y="1908657"/>
                  </a:cubicBezTo>
                  <a:cubicBezTo>
                    <a:pt x="493239" y="1908657"/>
                    <a:pt x="24834" y="1908657"/>
                    <a:pt x="0" y="1908657"/>
                  </a:cubicBezTo>
                  <a:cubicBezTo>
                    <a:pt x="4967" y="1837976"/>
                    <a:pt x="11080" y="1767295"/>
                    <a:pt x="19485" y="1696996"/>
                  </a:cubicBezTo>
                  <a:cubicBezTo>
                    <a:pt x="20631" y="1687827"/>
                    <a:pt x="119203" y="220336"/>
                    <a:pt x="121113" y="211548"/>
                  </a:cubicBezTo>
                  <a:cubicBezTo>
                    <a:pt x="176894" y="167612"/>
                    <a:pt x="233056" y="123675"/>
                    <a:pt x="289219" y="80120"/>
                  </a:cubicBezTo>
                  <a:cubicBezTo>
                    <a:pt x="319402" y="56432"/>
                    <a:pt x="350349" y="33891"/>
                    <a:pt x="380531" y="10203"/>
                  </a:cubicBezTo>
                  <a:cubicBezTo>
                    <a:pt x="385498" y="6000"/>
                    <a:pt x="391611" y="4472"/>
                    <a:pt x="396196" y="269"/>
                  </a:cubicBezTo>
                  <a:cubicBezTo>
                    <a:pt x="399634" y="6764"/>
                    <a:pt x="396578" y="12877"/>
                    <a:pt x="393521" y="18226"/>
                  </a:cubicBezTo>
                  <a:cubicBezTo>
                    <a:pt x="373272" y="54522"/>
                    <a:pt x="380913" y="89671"/>
                    <a:pt x="398488" y="124057"/>
                  </a:cubicBezTo>
                  <a:cubicBezTo>
                    <a:pt x="422940" y="171050"/>
                    <a:pt x="459236" y="208874"/>
                    <a:pt x="500116" y="241731"/>
                  </a:cubicBezTo>
                  <a:cubicBezTo>
                    <a:pt x="520365" y="258160"/>
                    <a:pt x="541760" y="273442"/>
                    <a:pt x="563538" y="287960"/>
                  </a:cubicBezTo>
                  <a:cubicBezTo>
                    <a:pt x="570033" y="292163"/>
                    <a:pt x="576146" y="296748"/>
                    <a:pt x="579584" y="304007"/>
                  </a:cubicBezTo>
                  <a:cubicBezTo>
                    <a:pt x="597541" y="347180"/>
                    <a:pt x="636129" y="457595"/>
                    <a:pt x="641096" y="468674"/>
                  </a:cubicBezTo>
                  <a:cubicBezTo>
                    <a:pt x="644917" y="485867"/>
                    <a:pt x="605564" y="1071565"/>
                    <a:pt x="621229" y="1073857"/>
                  </a:cubicBezTo>
                  <a:cubicBezTo>
                    <a:pt x="643388" y="1077295"/>
                    <a:pt x="665548" y="1077678"/>
                    <a:pt x="687707" y="1079206"/>
                  </a:cubicBezTo>
                  <a:cubicBezTo>
                    <a:pt x="714451" y="1081116"/>
                    <a:pt x="740814" y="1082644"/>
                    <a:pt x="767558" y="1083790"/>
                  </a:cubicBezTo>
                  <a:cubicBezTo>
                    <a:pt x="785897" y="1084555"/>
                    <a:pt x="750365" y="507645"/>
                    <a:pt x="745780" y="477462"/>
                  </a:cubicBezTo>
                  <a:cubicBezTo>
                    <a:pt x="767558" y="425120"/>
                    <a:pt x="782076" y="370103"/>
                    <a:pt x="803853" y="317761"/>
                  </a:cubicBezTo>
                  <a:cubicBezTo>
                    <a:pt x="807674" y="308591"/>
                    <a:pt x="813405" y="301332"/>
                    <a:pt x="819518" y="294455"/>
                  </a:cubicBezTo>
                  <a:cubicBezTo>
                    <a:pt x="865747" y="263891"/>
                    <a:pt x="908156" y="228359"/>
                    <a:pt x="946362" y="188243"/>
                  </a:cubicBezTo>
                  <a:cubicBezTo>
                    <a:pt x="973488" y="159588"/>
                    <a:pt x="993737" y="127113"/>
                    <a:pt x="1006345" y="90053"/>
                  </a:cubicBezTo>
                  <a:cubicBezTo>
                    <a:pt x="1014368" y="66748"/>
                    <a:pt x="1010930" y="44970"/>
                    <a:pt x="999850" y="23957"/>
                  </a:cubicBezTo>
                  <a:cubicBezTo>
                    <a:pt x="996411" y="17462"/>
                    <a:pt x="991063" y="11349"/>
                    <a:pt x="994119" y="2562"/>
                  </a:cubicBezTo>
                  <a:cubicBezTo>
                    <a:pt x="1003288" y="-3551"/>
                    <a:pt x="1009783" y="2562"/>
                    <a:pt x="1016278" y="7529"/>
                  </a:cubicBezTo>
                  <a:cubicBezTo>
                    <a:pt x="1077026" y="52229"/>
                    <a:pt x="1136245" y="99223"/>
                    <a:pt x="1195846" y="145834"/>
                  </a:cubicBezTo>
                  <a:cubicBezTo>
                    <a:pt x="1208072" y="155004"/>
                    <a:pt x="1345232" y="303243"/>
                    <a:pt x="1384966" y="358259"/>
                  </a:cubicBezTo>
                  <a:close/>
                </a:path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4BFE039-08AE-47E2-87B8-286A63140827}"/>
                </a:ext>
              </a:extLst>
            </p:cNvPr>
            <p:cNvSpPr/>
            <p:nvPr/>
          </p:nvSpPr>
          <p:spPr>
            <a:xfrm>
              <a:off x="9397278" y="2227220"/>
              <a:ext cx="1312411" cy="1508548"/>
            </a:xfrm>
            <a:custGeom>
              <a:avLst/>
              <a:gdLst>
                <a:gd name="connsiteX0" fmla="*/ 1014772 w 1312411"/>
                <a:gd name="connsiteY0" fmla="*/ 53371 h 1508548"/>
                <a:gd name="connsiteX1" fmla="*/ 1082778 w 1312411"/>
                <a:gd name="connsiteY1" fmla="*/ 199700 h 1508548"/>
                <a:gd name="connsiteX2" fmla="*/ 1307811 w 1312411"/>
                <a:gd name="connsiteY2" fmla="*/ 1321809 h 1508548"/>
                <a:gd name="connsiteX3" fmla="*/ 1292529 w 1312411"/>
                <a:gd name="connsiteY3" fmla="*/ 1453238 h 1508548"/>
                <a:gd name="connsiteX4" fmla="*/ 1214589 w 1312411"/>
                <a:gd name="connsiteY4" fmla="*/ 1505962 h 1508548"/>
                <a:gd name="connsiteX5" fmla="*/ 532613 w 1312411"/>
                <a:gd name="connsiteY5" fmla="*/ 1506726 h 1508548"/>
                <a:gd name="connsiteX6" fmla="*/ 389722 w 1312411"/>
                <a:gd name="connsiteY6" fmla="*/ 1468520 h 1508548"/>
                <a:gd name="connsiteX7" fmla="*/ 323244 w 1312411"/>
                <a:gd name="connsiteY7" fmla="*/ 1379500 h 1508548"/>
                <a:gd name="connsiteX8" fmla="*/ 22 w 1312411"/>
                <a:gd name="connsiteY8" fmla="*/ 189002 h 1508548"/>
                <a:gd name="connsiteX9" fmla="*/ 139855 w 1312411"/>
                <a:gd name="connsiteY9" fmla="*/ 35414 h 1508548"/>
                <a:gd name="connsiteX10" fmla="*/ 868443 w 1312411"/>
                <a:gd name="connsiteY10" fmla="*/ 265 h 1508548"/>
                <a:gd name="connsiteX11" fmla="*/ 1014772 w 1312411"/>
                <a:gd name="connsiteY11" fmla="*/ 53371 h 150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2411" h="1508548">
                  <a:moveTo>
                    <a:pt x="1014772" y="53371"/>
                  </a:moveTo>
                  <a:cubicBezTo>
                    <a:pt x="1056416" y="93105"/>
                    <a:pt x="1074373" y="143537"/>
                    <a:pt x="1082778" y="199700"/>
                  </a:cubicBezTo>
                  <a:cubicBezTo>
                    <a:pt x="1091948" y="258537"/>
                    <a:pt x="1298642" y="1263736"/>
                    <a:pt x="1307811" y="1321809"/>
                  </a:cubicBezTo>
                  <a:cubicBezTo>
                    <a:pt x="1315071" y="1366128"/>
                    <a:pt x="1316217" y="1411211"/>
                    <a:pt x="1292529" y="1453238"/>
                  </a:cubicBezTo>
                  <a:cubicBezTo>
                    <a:pt x="1274954" y="1484566"/>
                    <a:pt x="1248210" y="1500613"/>
                    <a:pt x="1214589" y="1505962"/>
                  </a:cubicBezTo>
                  <a:cubicBezTo>
                    <a:pt x="1185552" y="1510547"/>
                    <a:pt x="598709" y="1507872"/>
                    <a:pt x="532613" y="1506726"/>
                  </a:cubicBezTo>
                  <a:cubicBezTo>
                    <a:pt x="482181" y="1505962"/>
                    <a:pt x="433277" y="1497557"/>
                    <a:pt x="389722" y="1468520"/>
                  </a:cubicBezTo>
                  <a:cubicBezTo>
                    <a:pt x="356865" y="1446360"/>
                    <a:pt x="332795" y="1418088"/>
                    <a:pt x="323244" y="1379500"/>
                  </a:cubicBezTo>
                  <a:cubicBezTo>
                    <a:pt x="319805" y="1366510"/>
                    <a:pt x="-3035" y="242873"/>
                    <a:pt x="22" y="189002"/>
                  </a:cubicBezTo>
                  <a:cubicBezTo>
                    <a:pt x="4606" y="112590"/>
                    <a:pt x="50453" y="41909"/>
                    <a:pt x="139855" y="35414"/>
                  </a:cubicBezTo>
                  <a:cubicBezTo>
                    <a:pt x="197928" y="31212"/>
                    <a:pt x="825652" y="-117"/>
                    <a:pt x="868443" y="265"/>
                  </a:cubicBezTo>
                  <a:cubicBezTo>
                    <a:pt x="924606" y="-2410"/>
                    <a:pt x="973509" y="15165"/>
                    <a:pt x="1014772" y="53371"/>
                  </a:cubicBezTo>
                  <a:close/>
                </a:path>
              </a:pathLst>
            </a:custGeom>
            <a:solidFill>
              <a:schemeClr val="accent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E941E5C-7D6C-4024-9E5A-AC5FF95C6465}"/>
                </a:ext>
              </a:extLst>
            </p:cNvPr>
            <p:cNvSpPr/>
            <p:nvPr/>
          </p:nvSpPr>
          <p:spPr>
            <a:xfrm>
              <a:off x="9556189" y="3125693"/>
              <a:ext cx="358844" cy="444408"/>
            </a:xfrm>
            <a:custGeom>
              <a:avLst/>
              <a:gdLst>
                <a:gd name="connsiteX0" fmla="*/ 55828 w 358844"/>
                <a:gd name="connsiteY0" fmla="*/ 351509 h 444408"/>
                <a:gd name="connsiteX1" fmla="*/ 58885 w 358844"/>
                <a:gd name="connsiteY1" fmla="*/ 310247 h 444408"/>
                <a:gd name="connsiteX2" fmla="*/ 48951 w 358844"/>
                <a:gd name="connsiteY2" fmla="*/ 295346 h 444408"/>
                <a:gd name="connsiteX3" fmla="*/ 29084 w 358844"/>
                <a:gd name="connsiteY3" fmla="*/ 241094 h 444408"/>
                <a:gd name="connsiteX4" fmla="*/ 22971 w 358844"/>
                <a:gd name="connsiteY4" fmla="*/ 225430 h 444408"/>
                <a:gd name="connsiteX5" fmla="*/ 19532 w 358844"/>
                <a:gd name="connsiteY5" fmla="*/ 152838 h 444408"/>
                <a:gd name="connsiteX6" fmla="*/ 62323 w 358844"/>
                <a:gd name="connsiteY6" fmla="*/ 116543 h 444408"/>
                <a:gd name="connsiteX7" fmla="*/ 196044 w 358844"/>
                <a:gd name="connsiteY7" fmla="*/ 15297 h 444408"/>
                <a:gd name="connsiteX8" fmla="*/ 233868 w 358844"/>
                <a:gd name="connsiteY8" fmla="*/ 14 h 444408"/>
                <a:gd name="connsiteX9" fmla="*/ 261376 w 358844"/>
                <a:gd name="connsiteY9" fmla="*/ 14151 h 444408"/>
                <a:gd name="connsiteX10" fmla="*/ 257556 w 358844"/>
                <a:gd name="connsiteY10" fmla="*/ 44333 h 444408"/>
                <a:gd name="connsiteX11" fmla="*/ 146758 w 358844"/>
                <a:gd name="connsiteY11" fmla="*/ 161626 h 444408"/>
                <a:gd name="connsiteX12" fmla="*/ 126509 w 358844"/>
                <a:gd name="connsiteY12" fmla="*/ 179964 h 444408"/>
                <a:gd name="connsiteX13" fmla="*/ 212090 w 358844"/>
                <a:gd name="connsiteY13" fmla="*/ 137938 h 444408"/>
                <a:gd name="connsiteX14" fmla="*/ 269017 w 358844"/>
                <a:gd name="connsiteY14" fmla="*/ 112722 h 444408"/>
                <a:gd name="connsiteX15" fmla="*/ 312572 w 358844"/>
                <a:gd name="connsiteY15" fmla="*/ 126476 h 444408"/>
                <a:gd name="connsiteX16" fmla="*/ 300346 w 358844"/>
                <a:gd name="connsiteY16" fmla="*/ 164300 h 444408"/>
                <a:gd name="connsiteX17" fmla="*/ 264815 w 358844"/>
                <a:gd name="connsiteY17" fmla="*/ 195247 h 444408"/>
                <a:gd name="connsiteX18" fmla="*/ 304167 w 358844"/>
                <a:gd name="connsiteY18" fmla="*/ 182257 h 444408"/>
                <a:gd name="connsiteX19" fmla="*/ 341609 w 358844"/>
                <a:gd name="connsiteY19" fmla="*/ 193337 h 444408"/>
                <a:gd name="connsiteX20" fmla="*/ 333585 w 358844"/>
                <a:gd name="connsiteY20" fmla="*/ 233071 h 444408"/>
                <a:gd name="connsiteX21" fmla="*/ 289649 w 358844"/>
                <a:gd name="connsiteY21" fmla="*/ 270131 h 444408"/>
                <a:gd name="connsiteX22" fmla="*/ 311808 w 358844"/>
                <a:gd name="connsiteY22" fmla="*/ 264018 h 444408"/>
                <a:gd name="connsiteX23" fmla="*/ 353835 w 358844"/>
                <a:gd name="connsiteY23" fmla="*/ 274333 h 444408"/>
                <a:gd name="connsiteX24" fmla="*/ 344665 w 358844"/>
                <a:gd name="connsiteY24" fmla="*/ 316742 h 444408"/>
                <a:gd name="connsiteX25" fmla="*/ 248004 w 358844"/>
                <a:gd name="connsiteY25" fmla="*/ 388951 h 444408"/>
                <a:gd name="connsiteX26" fmla="*/ 154017 w 358844"/>
                <a:gd name="connsiteY26" fmla="*/ 441293 h 444408"/>
                <a:gd name="connsiteX27" fmla="*/ 97091 w 358844"/>
                <a:gd name="connsiteY27" fmla="*/ 429067 h 444408"/>
                <a:gd name="connsiteX28" fmla="*/ 90596 w 358844"/>
                <a:gd name="connsiteY28" fmla="*/ 385895 h 444408"/>
                <a:gd name="connsiteX29" fmla="*/ 84483 w 358844"/>
                <a:gd name="connsiteY29" fmla="*/ 368702 h 444408"/>
                <a:gd name="connsiteX30" fmla="*/ 55828 w 358844"/>
                <a:gd name="connsiteY30" fmla="*/ 351509 h 44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58844" h="444408">
                  <a:moveTo>
                    <a:pt x="55828" y="351509"/>
                  </a:moveTo>
                  <a:cubicBezTo>
                    <a:pt x="50097" y="338901"/>
                    <a:pt x="50861" y="327822"/>
                    <a:pt x="58885" y="310247"/>
                  </a:cubicBezTo>
                  <a:cubicBezTo>
                    <a:pt x="63087" y="301459"/>
                    <a:pt x="55064" y="298403"/>
                    <a:pt x="48951" y="295346"/>
                  </a:cubicBezTo>
                  <a:cubicBezTo>
                    <a:pt x="22207" y="282356"/>
                    <a:pt x="16094" y="267074"/>
                    <a:pt x="29084" y="241094"/>
                  </a:cubicBezTo>
                  <a:cubicBezTo>
                    <a:pt x="33287" y="232307"/>
                    <a:pt x="30230" y="229632"/>
                    <a:pt x="22971" y="225430"/>
                  </a:cubicBezTo>
                  <a:cubicBezTo>
                    <a:pt x="-6066" y="208619"/>
                    <a:pt x="-7976" y="172323"/>
                    <a:pt x="19532" y="152838"/>
                  </a:cubicBezTo>
                  <a:cubicBezTo>
                    <a:pt x="35197" y="141758"/>
                    <a:pt x="47805" y="128004"/>
                    <a:pt x="62323" y="116543"/>
                  </a:cubicBezTo>
                  <a:cubicBezTo>
                    <a:pt x="106642" y="82539"/>
                    <a:pt x="150961" y="48536"/>
                    <a:pt x="196044" y="15297"/>
                  </a:cubicBezTo>
                  <a:cubicBezTo>
                    <a:pt x="207124" y="6891"/>
                    <a:pt x="219350" y="-368"/>
                    <a:pt x="233868" y="14"/>
                  </a:cubicBezTo>
                  <a:cubicBezTo>
                    <a:pt x="245712" y="14"/>
                    <a:pt x="256409" y="4599"/>
                    <a:pt x="261376" y="14151"/>
                  </a:cubicBezTo>
                  <a:cubicBezTo>
                    <a:pt x="266343" y="23702"/>
                    <a:pt x="264815" y="34400"/>
                    <a:pt x="257556" y="44333"/>
                  </a:cubicBezTo>
                  <a:cubicBezTo>
                    <a:pt x="226227" y="88652"/>
                    <a:pt x="186110" y="124566"/>
                    <a:pt x="146758" y="161626"/>
                  </a:cubicBezTo>
                  <a:cubicBezTo>
                    <a:pt x="141409" y="166975"/>
                    <a:pt x="135679" y="171941"/>
                    <a:pt x="126509" y="179964"/>
                  </a:cubicBezTo>
                  <a:cubicBezTo>
                    <a:pt x="160894" y="165064"/>
                    <a:pt x="185728" y="152838"/>
                    <a:pt x="212090" y="137938"/>
                  </a:cubicBezTo>
                  <a:cubicBezTo>
                    <a:pt x="230429" y="127622"/>
                    <a:pt x="249150" y="118453"/>
                    <a:pt x="269017" y="112722"/>
                  </a:cubicBezTo>
                  <a:cubicBezTo>
                    <a:pt x="286974" y="107373"/>
                    <a:pt x="305695" y="112340"/>
                    <a:pt x="312572" y="126476"/>
                  </a:cubicBezTo>
                  <a:cubicBezTo>
                    <a:pt x="320213" y="142523"/>
                    <a:pt x="312190" y="153984"/>
                    <a:pt x="300346" y="164300"/>
                  </a:cubicBezTo>
                  <a:cubicBezTo>
                    <a:pt x="288884" y="173852"/>
                    <a:pt x="277805" y="183785"/>
                    <a:pt x="264815" y="195247"/>
                  </a:cubicBezTo>
                  <a:cubicBezTo>
                    <a:pt x="280861" y="190280"/>
                    <a:pt x="290795" y="184167"/>
                    <a:pt x="304167" y="182257"/>
                  </a:cubicBezTo>
                  <a:cubicBezTo>
                    <a:pt x="320595" y="179964"/>
                    <a:pt x="332439" y="178054"/>
                    <a:pt x="341609" y="193337"/>
                  </a:cubicBezTo>
                  <a:cubicBezTo>
                    <a:pt x="350778" y="208619"/>
                    <a:pt x="343137" y="222373"/>
                    <a:pt x="333585" y="233071"/>
                  </a:cubicBezTo>
                  <a:cubicBezTo>
                    <a:pt x="320977" y="247589"/>
                    <a:pt x="303785" y="255994"/>
                    <a:pt x="289649" y="270131"/>
                  </a:cubicBezTo>
                  <a:cubicBezTo>
                    <a:pt x="303403" y="267838"/>
                    <a:pt x="304549" y="265928"/>
                    <a:pt x="311808" y="264018"/>
                  </a:cubicBezTo>
                  <a:cubicBezTo>
                    <a:pt x="328619" y="259433"/>
                    <a:pt x="343519" y="259051"/>
                    <a:pt x="353835" y="274333"/>
                  </a:cubicBezTo>
                  <a:cubicBezTo>
                    <a:pt x="364532" y="290380"/>
                    <a:pt x="356509" y="305662"/>
                    <a:pt x="344665" y="316742"/>
                  </a:cubicBezTo>
                  <a:cubicBezTo>
                    <a:pt x="315247" y="344250"/>
                    <a:pt x="281625" y="366409"/>
                    <a:pt x="248004" y="388951"/>
                  </a:cubicBezTo>
                  <a:cubicBezTo>
                    <a:pt x="218203" y="408818"/>
                    <a:pt x="186492" y="426011"/>
                    <a:pt x="154017" y="441293"/>
                  </a:cubicBezTo>
                  <a:cubicBezTo>
                    <a:pt x="139117" y="447024"/>
                    <a:pt x="113519" y="445878"/>
                    <a:pt x="97091" y="429067"/>
                  </a:cubicBezTo>
                  <a:cubicBezTo>
                    <a:pt x="84483" y="416077"/>
                    <a:pt x="81808" y="401559"/>
                    <a:pt x="90596" y="385895"/>
                  </a:cubicBezTo>
                  <a:cubicBezTo>
                    <a:pt x="96326" y="376343"/>
                    <a:pt x="95944" y="372523"/>
                    <a:pt x="84483" y="368702"/>
                  </a:cubicBezTo>
                  <a:cubicBezTo>
                    <a:pt x="74549" y="364499"/>
                    <a:pt x="63851" y="360297"/>
                    <a:pt x="55828" y="351509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5C9CA22-6260-4A31-A4EB-30746F386FB5}"/>
                </a:ext>
              </a:extLst>
            </p:cNvPr>
            <p:cNvSpPr/>
            <p:nvPr/>
          </p:nvSpPr>
          <p:spPr>
            <a:xfrm>
              <a:off x="10663582" y="2029191"/>
              <a:ext cx="295382" cy="346991"/>
            </a:xfrm>
            <a:custGeom>
              <a:avLst/>
              <a:gdLst>
                <a:gd name="connsiteX0" fmla="*/ 177138 w 295382"/>
                <a:gd name="connsiteY0" fmla="*/ 129524 h 346991"/>
                <a:gd name="connsiteX1" fmla="*/ 282204 w 295382"/>
                <a:gd name="connsiteY1" fmla="*/ 190271 h 346991"/>
                <a:gd name="connsiteX2" fmla="*/ 294430 w 295382"/>
                <a:gd name="connsiteY2" fmla="*/ 205172 h 346991"/>
                <a:gd name="connsiteX3" fmla="*/ 201208 w 295382"/>
                <a:gd name="connsiteY3" fmla="*/ 343859 h 346991"/>
                <a:gd name="connsiteX4" fmla="*/ 73600 w 295382"/>
                <a:gd name="connsiteY4" fmla="*/ 241467 h 346991"/>
                <a:gd name="connsiteX5" fmla="*/ 4447 w 295382"/>
                <a:gd name="connsiteY5" fmla="*/ 129906 h 346991"/>
                <a:gd name="connsiteX6" fmla="*/ 22786 w 295382"/>
                <a:gd name="connsiteY6" fmla="*/ 40122 h 346991"/>
                <a:gd name="connsiteX7" fmla="*/ 120975 w 295382"/>
                <a:gd name="connsiteY7" fmla="*/ 6 h 346991"/>
                <a:gd name="connsiteX8" fmla="*/ 140078 w 295382"/>
                <a:gd name="connsiteY8" fmla="*/ 19873 h 346991"/>
                <a:gd name="connsiteX9" fmla="*/ 177138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77138" y="129524"/>
                  </a:moveTo>
                  <a:cubicBezTo>
                    <a:pt x="206939" y="158942"/>
                    <a:pt x="243234" y="176517"/>
                    <a:pt x="282204" y="190271"/>
                  </a:cubicBezTo>
                  <a:cubicBezTo>
                    <a:pt x="289846" y="192946"/>
                    <a:pt x="298251" y="195620"/>
                    <a:pt x="294430" y="205172"/>
                  </a:cubicBezTo>
                  <a:cubicBezTo>
                    <a:pt x="291374" y="213195"/>
                    <a:pt x="232919" y="370985"/>
                    <a:pt x="201208" y="343859"/>
                  </a:cubicBezTo>
                  <a:cubicBezTo>
                    <a:pt x="156889" y="311766"/>
                    <a:pt x="111042" y="281966"/>
                    <a:pt x="73600" y="241467"/>
                  </a:cubicBezTo>
                  <a:cubicBezTo>
                    <a:pt x="43035" y="208610"/>
                    <a:pt x="17055" y="173079"/>
                    <a:pt x="4447" y="129906"/>
                  </a:cubicBezTo>
                  <a:cubicBezTo>
                    <a:pt x="-2812" y="104308"/>
                    <a:pt x="-3958" y="58843"/>
                    <a:pt x="22786" y="40122"/>
                  </a:cubicBezTo>
                  <a:cubicBezTo>
                    <a:pt x="52205" y="18727"/>
                    <a:pt x="82005" y="-376"/>
                    <a:pt x="120975" y="6"/>
                  </a:cubicBezTo>
                  <a:cubicBezTo>
                    <a:pt x="136258" y="388"/>
                    <a:pt x="141607" y="4972"/>
                    <a:pt x="140078" y="19873"/>
                  </a:cubicBezTo>
                  <a:cubicBezTo>
                    <a:pt x="137786" y="50055"/>
                    <a:pt x="168351" y="121118"/>
                    <a:pt x="177138" y="129524"/>
                  </a:cubicBezTo>
                  <a:close/>
                </a:path>
              </a:pathLst>
            </a:custGeom>
            <a:solidFill>
              <a:schemeClr val="accent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A4B6CE4-5E31-4524-BB4C-BD07BEA4B144}"/>
                </a:ext>
              </a:extLst>
            </p:cNvPr>
            <p:cNvSpPr/>
            <p:nvPr/>
          </p:nvSpPr>
          <p:spPr>
            <a:xfrm>
              <a:off x="10873196" y="1939030"/>
              <a:ext cx="230069" cy="118567"/>
            </a:xfrm>
            <a:custGeom>
              <a:avLst/>
              <a:gdLst>
                <a:gd name="connsiteX0" fmla="*/ 227325 w 230069"/>
                <a:gd name="connsiteY0" fmla="*/ 6113 h 118567"/>
                <a:gd name="connsiteX1" fmla="*/ 129136 w 230069"/>
                <a:gd name="connsiteY1" fmla="*/ 61130 h 118567"/>
                <a:gd name="connsiteX2" fmla="*/ 23306 w 230069"/>
                <a:gd name="connsiteY2" fmla="*/ 114618 h 118567"/>
                <a:gd name="connsiteX3" fmla="*/ 764 w 230069"/>
                <a:gd name="connsiteY3" fmla="*/ 105830 h 118567"/>
                <a:gd name="connsiteX4" fmla="*/ 0 w 230069"/>
                <a:gd name="connsiteY4" fmla="*/ 7641 h 118567"/>
                <a:gd name="connsiteX5" fmla="*/ 228472 w 230069"/>
                <a:gd name="connsiteY5" fmla="*/ 0 h 118567"/>
                <a:gd name="connsiteX6" fmla="*/ 227325 w 230069"/>
                <a:gd name="connsiteY6" fmla="*/ 6113 h 11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069" h="118567">
                  <a:moveTo>
                    <a:pt x="227325" y="6113"/>
                  </a:moveTo>
                  <a:cubicBezTo>
                    <a:pt x="197525" y="30183"/>
                    <a:pt x="161993" y="43173"/>
                    <a:pt x="129136" y="61130"/>
                  </a:cubicBezTo>
                  <a:cubicBezTo>
                    <a:pt x="94369" y="80233"/>
                    <a:pt x="58455" y="96661"/>
                    <a:pt x="23306" y="114618"/>
                  </a:cubicBezTo>
                  <a:cubicBezTo>
                    <a:pt x="11462" y="120731"/>
                    <a:pt x="3439" y="121113"/>
                    <a:pt x="764" y="105830"/>
                  </a:cubicBezTo>
                  <a:cubicBezTo>
                    <a:pt x="382" y="72973"/>
                    <a:pt x="382" y="40498"/>
                    <a:pt x="0" y="7641"/>
                  </a:cubicBezTo>
                  <a:cubicBezTo>
                    <a:pt x="76794" y="29419"/>
                    <a:pt x="152824" y="25216"/>
                    <a:pt x="228472" y="0"/>
                  </a:cubicBezTo>
                  <a:cubicBezTo>
                    <a:pt x="230764" y="2292"/>
                    <a:pt x="230764" y="4585"/>
                    <a:pt x="227325" y="6113"/>
                  </a:cubicBezTo>
                  <a:close/>
                </a:path>
              </a:pathLst>
            </a:custGeom>
            <a:solidFill>
              <a:srgbClr val="E0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4C4EFE-1678-42D3-A80D-1015AF1B30DC}"/>
                </a:ext>
              </a:extLst>
            </p:cNvPr>
            <p:cNvSpPr/>
            <p:nvPr/>
          </p:nvSpPr>
          <p:spPr>
            <a:xfrm>
              <a:off x="10888860" y="3927486"/>
              <a:ext cx="189119" cy="51094"/>
            </a:xfrm>
            <a:custGeom>
              <a:avLst/>
              <a:gdLst>
                <a:gd name="connsiteX0" fmla="*/ 0 w 189119"/>
                <a:gd name="connsiteY0" fmla="*/ 50215 h 51094"/>
                <a:gd name="connsiteX1" fmla="*/ 5731 w 189119"/>
                <a:gd name="connsiteY1" fmla="*/ 4367 h 51094"/>
                <a:gd name="connsiteX2" fmla="*/ 25598 w 189119"/>
                <a:gd name="connsiteY2" fmla="*/ 547 h 51094"/>
                <a:gd name="connsiteX3" fmla="*/ 157027 w 189119"/>
                <a:gd name="connsiteY3" fmla="*/ 4749 h 51094"/>
                <a:gd name="connsiteX4" fmla="*/ 182242 w 189119"/>
                <a:gd name="connsiteY4" fmla="*/ 11244 h 51094"/>
                <a:gd name="connsiteX5" fmla="*/ 189119 w 189119"/>
                <a:gd name="connsiteY5" fmla="*/ 44484 h 51094"/>
                <a:gd name="connsiteX6" fmla="*/ 175365 w 189119"/>
                <a:gd name="connsiteY6" fmla="*/ 50979 h 51094"/>
                <a:gd name="connsiteX7" fmla="*/ 0 w 189119"/>
                <a:gd name="connsiteY7" fmla="*/ 50215 h 51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9119" h="51094">
                  <a:moveTo>
                    <a:pt x="0" y="50215"/>
                  </a:moveTo>
                  <a:cubicBezTo>
                    <a:pt x="1910" y="34932"/>
                    <a:pt x="3821" y="19650"/>
                    <a:pt x="5731" y="4367"/>
                  </a:cubicBezTo>
                  <a:cubicBezTo>
                    <a:pt x="11844" y="-217"/>
                    <a:pt x="18721" y="-599"/>
                    <a:pt x="25598" y="547"/>
                  </a:cubicBezTo>
                  <a:cubicBezTo>
                    <a:pt x="69153" y="6660"/>
                    <a:pt x="113090" y="4367"/>
                    <a:pt x="157027" y="4749"/>
                  </a:cubicBezTo>
                  <a:cubicBezTo>
                    <a:pt x="166196" y="4749"/>
                    <a:pt x="174983" y="4749"/>
                    <a:pt x="182242" y="11244"/>
                  </a:cubicBezTo>
                  <a:cubicBezTo>
                    <a:pt x="184917" y="22324"/>
                    <a:pt x="181478" y="34550"/>
                    <a:pt x="189119" y="44484"/>
                  </a:cubicBezTo>
                  <a:cubicBezTo>
                    <a:pt x="187209" y="52507"/>
                    <a:pt x="181096" y="50979"/>
                    <a:pt x="175365" y="50979"/>
                  </a:cubicBezTo>
                  <a:cubicBezTo>
                    <a:pt x="117292" y="50596"/>
                    <a:pt x="58455" y="50215"/>
                    <a:pt x="0" y="5021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280828B-5BBB-435C-8655-B3F896822EAE}"/>
                </a:ext>
              </a:extLst>
            </p:cNvPr>
            <p:cNvSpPr/>
            <p:nvPr/>
          </p:nvSpPr>
          <p:spPr>
            <a:xfrm>
              <a:off x="10901775" y="3429769"/>
              <a:ext cx="162319" cy="211720"/>
            </a:xfrm>
            <a:custGeom>
              <a:avLst/>
              <a:gdLst>
                <a:gd name="connsiteX0" fmla="*/ 457 w 162319"/>
                <a:gd name="connsiteY0" fmla="*/ 10373 h 211720"/>
                <a:gd name="connsiteX1" fmla="*/ 10773 w 162319"/>
                <a:gd name="connsiteY1" fmla="*/ 822 h 211720"/>
                <a:gd name="connsiteX2" fmla="*/ 154045 w 162319"/>
                <a:gd name="connsiteY2" fmla="*/ 29094 h 211720"/>
                <a:gd name="connsiteX3" fmla="*/ 161686 w 162319"/>
                <a:gd name="connsiteY3" fmla="*/ 42466 h 211720"/>
                <a:gd name="connsiteX4" fmla="*/ 115075 w 162319"/>
                <a:gd name="connsiteY4" fmla="*/ 189941 h 211720"/>
                <a:gd name="connsiteX5" fmla="*/ 61968 w 162319"/>
                <a:gd name="connsiteY5" fmla="*/ 197201 h 211720"/>
                <a:gd name="connsiteX6" fmla="*/ 457 w 162319"/>
                <a:gd name="connsiteY6" fmla="*/ 10373 h 21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19" h="211720">
                  <a:moveTo>
                    <a:pt x="457" y="10373"/>
                  </a:moveTo>
                  <a:cubicBezTo>
                    <a:pt x="-1453" y="822"/>
                    <a:pt x="2749" y="-1470"/>
                    <a:pt x="10773" y="822"/>
                  </a:cubicBezTo>
                  <a:cubicBezTo>
                    <a:pt x="57766" y="13812"/>
                    <a:pt x="106287" y="21071"/>
                    <a:pt x="154045" y="29094"/>
                  </a:cubicBezTo>
                  <a:cubicBezTo>
                    <a:pt x="162450" y="30622"/>
                    <a:pt x="163214" y="34825"/>
                    <a:pt x="161686" y="42466"/>
                  </a:cubicBezTo>
                  <a:cubicBezTo>
                    <a:pt x="156337" y="70357"/>
                    <a:pt x="151752" y="128048"/>
                    <a:pt x="115075" y="189941"/>
                  </a:cubicBezTo>
                  <a:cubicBezTo>
                    <a:pt x="99792" y="215539"/>
                    <a:pt x="74194" y="219360"/>
                    <a:pt x="61968" y="197201"/>
                  </a:cubicBezTo>
                  <a:cubicBezTo>
                    <a:pt x="24145" y="128048"/>
                    <a:pt x="3895" y="26420"/>
                    <a:pt x="457" y="10373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D270CA9-06D5-4DCE-AF57-6E4A7D301225}"/>
                </a:ext>
              </a:extLst>
            </p:cNvPr>
            <p:cNvSpPr/>
            <p:nvPr/>
          </p:nvSpPr>
          <p:spPr>
            <a:xfrm>
              <a:off x="10470505" y="2388714"/>
              <a:ext cx="416827" cy="683886"/>
            </a:xfrm>
            <a:custGeom>
              <a:avLst/>
              <a:gdLst>
                <a:gd name="connsiteX0" fmla="*/ 409568 w 416827"/>
                <a:gd name="connsiteY0" fmla="*/ 683887 h 683886"/>
                <a:gd name="connsiteX1" fmla="*/ 289601 w 416827"/>
                <a:gd name="connsiteY1" fmla="*/ 462674 h 683886"/>
                <a:gd name="connsiteX2" fmla="*/ 71063 w 416827"/>
                <a:gd name="connsiteY2" fmla="*/ 255216 h 683886"/>
                <a:gd name="connsiteX3" fmla="*/ 56927 w 416827"/>
                <a:gd name="connsiteY3" fmla="*/ 248339 h 683886"/>
                <a:gd name="connsiteX4" fmla="*/ 53488 w 416827"/>
                <a:gd name="connsiteY4" fmla="*/ 242608 h 683886"/>
                <a:gd name="connsiteX5" fmla="*/ 127608 w 416827"/>
                <a:gd name="connsiteY5" fmla="*/ 154734 h 683886"/>
                <a:gd name="connsiteX6" fmla="*/ 205548 w 416827"/>
                <a:gd name="connsiteY6" fmla="*/ 64568 h 683886"/>
                <a:gd name="connsiteX7" fmla="*/ 0 w 416827"/>
                <a:gd name="connsiteY7" fmla="*/ 7641 h 683886"/>
                <a:gd name="connsiteX8" fmla="*/ 1528 w 416827"/>
                <a:gd name="connsiteY8" fmla="*/ 0 h 683886"/>
                <a:gd name="connsiteX9" fmla="*/ 212807 w 416827"/>
                <a:gd name="connsiteY9" fmla="*/ 61130 h 683886"/>
                <a:gd name="connsiteX10" fmla="*/ 133339 w 416827"/>
                <a:gd name="connsiteY10" fmla="*/ 160083 h 683886"/>
                <a:gd name="connsiteX11" fmla="*/ 61512 w 416827"/>
                <a:gd name="connsiteY11" fmla="*/ 241844 h 683886"/>
                <a:gd name="connsiteX12" fmla="*/ 74884 w 416827"/>
                <a:gd name="connsiteY12" fmla="*/ 248339 h 683886"/>
                <a:gd name="connsiteX13" fmla="*/ 296860 w 416827"/>
                <a:gd name="connsiteY13" fmla="*/ 458854 h 683886"/>
                <a:gd name="connsiteX14" fmla="*/ 416827 w 416827"/>
                <a:gd name="connsiteY14" fmla="*/ 680066 h 683886"/>
                <a:gd name="connsiteX15" fmla="*/ 409568 w 416827"/>
                <a:gd name="connsiteY15" fmla="*/ 683887 h 68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6827" h="683886">
                  <a:moveTo>
                    <a:pt x="409568" y="683887"/>
                  </a:moveTo>
                  <a:cubicBezTo>
                    <a:pt x="409186" y="683123"/>
                    <a:pt x="375565" y="623139"/>
                    <a:pt x="289601" y="462674"/>
                  </a:cubicBezTo>
                  <a:cubicBezTo>
                    <a:pt x="214718" y="323223"/>
                    <a:pt x="110033" y="273937"/>
                    <a:pt x="71063" y="255216"/>
                  </a:cubicBezTo>
                  <a:cubicBezTo>
                    <a:pt x="64568" y="252159"/>
                    <a:pt x="59983" y="249867"/>
                    <a:pt x="56927" y="248339"/>
                  </a:cubicBezTo>
                  <a:cubicBezTo>
                    <a:pt x="55017" y="247193"/>
                    <a:pt x="53488" y="245282"/>
                    <a:pt x="53488" y="242608"/>
                  </a:cubicBezTo>
                  <a:cubicBezTo>
                    <a:pt x="51960" y="230000"/>
                    <a:pt x="80615" y="200964"/>
                    <a:pt x="127608" y="154734"/>
                  </a:cubicBezTo>
                  <a:cubicBezTo>
                    <a:pt x="160465" y="122259"/>
                    <a:pt x="209751" y="73738"/>
                    <a:pt x="205548" y="64568"/>
                  </a:cubicBezTo>
                  <a:cubicBezTo>
                    <a:pt x="197907" y="49286"/>
                    <a:pt x="75266" y="21395"/>
                    <a:pt x="0" y="7641"/>
                  </a:cubicBezTo>
                  <a:lnTo>
                    <a:pt x="1528" y="0"/>
                  </a:lnTo>
                  <a:cubicBezTo>
                    <a:pt x="34767" y="6113"/>
                    <a:pt x="201345" y="37824"/>
                    <a:pt x="212807" y="61130"/>
                  </a:cubicBezTo>
                  <a:cubicBezTo>
                    <a:pt x="218920" y="73738"/>
                    <a:pt x="191794" y="102392"/>
                    <a:pt x="133339" y="160083"/>
                  </a:cubicBezTo>
                  <a:cubicBezTo>
                    <a:pt x="103538" y="189502"/>
                    <a:pt x="58837" y="233439"/>
                    <a:pt x="61512" y="241844"/>
                  </a:cubicBezTo>
                  <a:cubicBezTo>
                    <a:pt x="64186" y="243372"/>
                    <a:pt x="68771" y="245664"/>
                    <a:pt x="74884" y="248339"/>
                  </a:cubicBezTo>
                  <a:cubicBezTo>
                    <a:pt x="114618" y="267060"/>
                    <a:pt x="220831" y="317110"/>
                    <a:pt x="296860" y="458854"/>
                  </a:cubicBezTo>
                  <a:cubicBezTo>
                    <a:pt x="382824" y="619319"/>
                    <a:pt x="416445" y="679302"/>
                    <a:pt x="416827" y="680066"/>
                  </a:cubicBezTo>
                  <a:lnTo>
                    <a:pt x="409568" y="683887"/>
                  </a:ln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46EB03B-290D-4D5F-A13C-8FD2D43E5B6B}"/>
                </a:ext>
              </a:extLst>
            </p:cNvPr>
            <p:cNvSpPr/>
            <p:nvPr/>
          </p:nvSpPr>
          <p:spPr>
            <a:xfrm>
              <a:off x="11074923" y="2323764"/>
              <a:ext cx="511577" cy="783986"/>
            </a:xfrm>
            <a:custGeom>
              <a:avLst/>
              <a:gdLst>
                <a:gd name="connsiteX0" fmla="*/ 6877 w 511577"/>
                <a:gd name="connsiteY0" fmla="*/ 783986 h 783986"/>
                <a:gd name="connsiteX1" fmla="*/ 0 w 511577"/>
                <a:gd name="connsiteY1" fmla="*/ 780548 h 783986"/>
                <a:gd name="connsiteX2" fmla="*/ 186445 w 511577"/>
                <a:gd name="connsiteY2" fmla="*/ 437458 h 783986"/>
                <a:gd name="connsiteX3" fmla="*/ 323987 w 511577"/>
                <a:gd name="connsiteY3" fmla="*/ 322840 h 783986"/>
                <a:gd name="connsiteX4" fmla="*/ 357226 w 511577"/>
                <a:gd name="connsiteY4" fmla="*/ 300299 h 783986"/>
                <a:gd name="connsiteX5" fmla="*/ 353023 w 511577"/>
                <a:gd name="connsiteY5" fmla="*/ 291894 h 783986"/>
                <a:gd name="connsiteX6" fmla="*/ 326661 w 511577"/>
                <a:gd name="connsiteY6" fmla="*/ 266678 h 783986"/>
                <a:gd name="connsiteX7" fmla="*/ 206312 w 511577"/>
                <a:gd name="connsiteY7" fmla="*/ 122641 h 783986"/>
                <a:gd name="connsiteX8" fmla="*/ 216628 w 511577"/>
                <a:gd name="connsiteY8" fmla="*/ 114618 h 783986"/>
                <a:gd name="connsiteX9" fmla="*/ 485980 w 511577"/>
                <a:gd name="connsiteY9" fmla="*/ 35532 h 783986"/>
                <a:gd name="connsiteX10" fmla="*/ 503937 w 511577"/>
                <a:gd name="connsiteY10" fmla="*/ 0 h 783986"/>
                <a:gd name="connsiteX11" fmla="*/ 511578 w 511577"/>
                <a:gd name="connsiteY11" fmla="*/ 0 h 783986"/>
                <a:gd name="connsiteX12" fmla="*/ 490564 w 511577"/>
                <a:gd name="connsiteY12" fmla="*/ 41645 h 783986"/>
                <a:gd name="connsiteX13" fmla="*/ 218156 w 511577"/>
                <a:gd name="connsiteY13" fmla="*/ 122259 h 783986"/>
                <a:gd name="connsiteX14" fmla="*/ 213953 w 511577"/>
                <a:gd name="connsiteY14" fmla="*/ 124934 h 783986"/>
                <a:gd name="connsiteX15" fmla="*/ 332010 w 511577"/>
                <a:gd name="connsiteY15" fmla="*/ 261329 h 783986"/>
                <a:gd name="connsiteX16" fmla="*/ 358372 w 511577"/>
                <a:gd name="connsiteY16" fmla="*/ 286927 h 783986"/>
                <a:gd name="connsiteX17" fmla="*/ 364867 w 511577"/>
                <a:gd name="connsiteY17" fmla="*/ 301827 h 783986"/>
                <a:gd name="connsiteX18" fmla="*/ 327807 w 511577"/>
                <a:gd name="connsiteY18" fmla="*/ 329717 h 783986"/>
                <a:gd name="connsiteX19" fmla="*/ 193322 w 511577"/>
                <a:gd name="connsiteY19" fmla="*/ 441661 h 783986"/>
                <a:gd name="connsiteX20" fmla="*/ 6877 w 511577"/>
                <a:gd name="connsiteY20" fmla="*/ 783986 h 7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1577" h="783986">
                  <a:moveTo>
                    <a:pt x="6877" y="783986"/>
                  </a:moveTo>
                  <a:lnTo>
                    <a:pt x="0" y="780548"/>
                  </a:lnTo>
                  <a:cubicBezTo>
                    <a:pt x="1146" y="778256"/>
                    <a:pt x="111179" y="555133"/>
                    <a:pt x="186445" y="437458"/>
                  </a:cubicBezTo>
                  <a:cubicBezTo>
                    <a:pt x="229618" y="370216"/>
                    <a:pt x="286545" y="341943"/>
                    <a:pt x="323987" y="322840"/>
                  </a:cubicBezTo>
                  <a:cubicBezTo>
                    <a:pt x="341943" y="314053"/>
                    <a:pt x="356079" y="306794"/>
                    <a:pt x="357226" y="300299"/>
                  </a:cubicBezTo>
                  <a:cubicBezTo>
                    <a:pt x="357608" y="298007"/>
                    <a:pt x="356079" y="295332"/>
                    <a:pt x="353023" y="291894"/>
                  </a:cubicBezTo>
                  <a:cubicBezTo>
                    <a:pt x="347292" y="286163"/>
                    <a:pt x="337741" y="276993"/>
                    <a:pt x="326661" y="266678"/>
                  </a:cubicBezTo>
                  <a:cubicBezTo>
                    <a:pt x="259801" y="203256"/>
                    <a:pt x="200199" y="144419"/>
                    <a:pt x="206312" y="122641"/>
                  </a:cubicBezTo>
                  <a:cubicBezTo>
                    <a:pt x="207076" y="119585"/>
                    <a:pt x="209751" y="115764"/>
                    <a:pt x="216628" y="114618"/>
                  </a:cubicBezTo>
                  <a:cubicBezTo>
                    <a:pt x="263239" y="106213"/>
                    <a:pt x="468405" y="48522"/>
                    <a:pt x="485980" y="35532"/>
                  </a:cubicBezTo>
                  <a:cubicBezTo>
                    <a:pt x="503172" y="22924"/>
                    <a:pt x="503937" y="382"/>
                    <a:pt x="503937" y="0"/>
                  </a:cubicBezTo>
                  <a:lnTo>
                    <a:pt x="511578" y="0"/>
                  </a:lnTo>
                  <a:cubicBezTo>
                    <a:pt x="511578" y="1146"/>
                    <a:pt x="510814" y="26744"/>
                    <a:pt x="490564" y="41645"/>
                  </a:cubicBezTo>
                  <a:cubicBezTo>
                    <a:pt x="471080" y="56163"/>
                    <a:pt x="261711" y="114236"/>
                    <a:pt x="218156" y="122259"/>
                  </a:cubicBezTo>
                  <a:cubicBezTo>
                    <a:pt x="214335" y="123023"/>
                    <a:pt x="213953" y="124551"/>
                    <a:pt x="213953" y="124934"/>
                  </a:cubicBezTo>
                  <a:cubicBezTo>
                    <a:pt x="208222" y="144037"/>
                    <a:pt x="291893" y="223123"/>
                    <a:pt x="332010" y="261329"/>
                  </a:cubicBezTo>
                  <a:cubicBezTo>
                    <a:pt x="343090" y="271645"/>
                    <a:pt x="352641" y="280814"/>
                    <a:pt x="358372" y="286927"/>
                  </a:cubicBezTo>
                  <a:cubicBezTo>
                    <a:pt x="363721" y="292276"/>
                    <a:pt x="365631" y="297242"/>
                    <a:pt x="364867" y="301827"/>
                  </a:cubicBezTo>
                  <a:cubicBezTo>
                    <a:pt x="363339" y="312143"/>
                    <a:pt x="349202" y="319020"/>
                    <a:pt x="327807" y="329717"/>
                  </a:cubicBezTo>
                  <a:cubicBezTo>
                    <a:pt x="291129" y="348056"/>
                    <a:pt x="235349" y="375947"/>
                    <a:pt x="193322" y="441661"/>
                  </a:cubicBezTo>
                  <a:cubicBezTo>
                    <a:pt x="117674" y="558571"/>
                    <a:pt x="8023" y="781694"/>
                    <a:pt x="6877" y="783986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9011836-D8A2-4450-BFC5-98D81C8F873F}"/>
                </a:ext>
              </a:extLst>
            </p:cNvPr>
            <p:cNvSpPr/>
            <p:nvPr/>
          </p:nvSpPr>
          <p:spPr>
            <a:xfrm>
              <a:off x="10700505" y="2715757"/>
              <a:ext cx="911211" cy="758388"/>
            </a:xfrm>
            <a:custGeom>
              <a:avLst/>
              <a:gdLst>
                <a:gd name="connsiteX0" fmla="*/ 471844 w 911211"/>
                <a:gd name="connsiteY0" fmla="*/ 758388 h 758388"/>
                <a:gd name="connsiteX1" fmla="*/ 7641 w 911211"/>
                <a:gd name="connsiteY1" fmla="*/ 639186 h 758388"/>
                <a:gd name="connsiteX2" fmla="*/ 5731 w 911211"/>
                <a:gd name="connsiteY2" fmla="*/ 638040 h 758388"/>
                <a:gd name="connsiteX3" fmla="*/ 0 w 911211"/>
                <a:gd name="connsiteY3" fmla="*/ 409950 h 758388"/>
                <a:gd name="connsiteX4" fmla="*/ 4203 w 911211"/>
                <a:gd name="connsiteY4" fmla="*/ 410332 h 758388"/>
                <a:gd name="connsiteX5" fmla="*/ 438986 w 911211"/>
                <a:gd name="connsiteY5" fmla="*/ 440515 h 758388"/>
                <a:gd name="connsiteX6" fmla="*/ 672043 w 911211"/>
                <a:gd name="connsiteY6" fmla="*/ 320930 h 758388"/>
                <a:gd name="connsiteX7" fmla="*/ 627342 w 911211"/>
                <a:gd name="connsiteY7" fmla="*/ 3056 h 758388"/>
                <a:gd name="connsiteX8" fmla="*/ 634219 w 911211"/>
                <a:gd name="connsiteY8" fmla="*/ 0 h 758388"/>
                <a:gd name="connsiteX9" fmla="*/ 678538 w 911211"/>
                <a:gd name="connsiteY9" fmla="*/ 325133 h 758388"/>
                <a:gd name="connsiteX10" fmla="*/ 438986 w 911211"/>
                <a:gd name="connsiteY10" fmla="*/ 448156 h 758388"/>
                <a:gd name="connsiteX11" fmla="*/ 438604 w 911211"/>
                <a:gd name="connsiteY11" fmla="*/ 448156 h 758388"/>
                <a:gd name="connsiteX12" fmla="*/ 8023 w 911211"/>
                <a:gd name="connsiteY12" fmla="*/ 418355 h 758388"/>
                <a:gd name="connsiteX13" fmla="*/ 13372 w 911211"/>
                <a:gd name="connsiteY13" fmla="*/ 633455 h 758388"/>
                <a:gd name="connsiteX14" fmla="*/ 497441 w 911211"/>
                <a:gd name="connsiteY14" fmla="*/ 750365 h 758388"/>
                <a:gd name="connsiteX15" fmla="*/ 906627 w 911211"/>
                <a:gd name="connsiteY15" fmla="*/ 625431 h 758388"/>
                <a:gd name="connsiteX16" fmla="*/ 911212 w 911211"/>
                <a:gd name="connsiteY16" fmla="*/ 631545 h 758388"/>
                <a:gd name="connsiteX17" fmla="*/ 497824 w 911211"/>
                <a:gd name="connsiteY17" fmla="*/ 758006 h 758388"/>
                <a:gd name="connsiteX18" fmla="*/ 471844 w 911211"/>
                <a:gd name="connsiteY18" fmla="*/ 758388 h 75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1211" h="758388">
                  <a:moveTo>
                    <a:pt x="471844" y="758388"/>
                  </a:moveTo>
                  <a:cubicBezTo>
                    <a:pt x="235731" y="758388"/>
                    <a:pt x="9934" y="640332"/>
                    <a:pt x="7641" y="639186"/>
                  </a:cubicBezTo>
                  <a:lnTo>
                    <a:pt x="5731" y="638040"/>
                  </a:lnTo>
                  <a:lnTo>
                    <a:pt x="0" y="409950"/>
                  </a:lnTo>
                  <a:lnTo>
                    <a:pt x="4203" y="410332"/>
                  </a:lnTo>
                  <a:cubicBezTo>
                    <a:pt x="8023" y="410714"/>
                    <a:pt x="388173" y="440897"/>
                    <a:pt x="438986" y="440515"/>
                  </a:cubicBezTo>
                  <a:cubicBezTo>
                    <a:pt x="494003" y="440133"/>
                    <a:pt x="613206" y="414917"/>
                    <a:pt x="672043" y="320930"/>
                  </a:cubicBezTo>
                  <a:cubicBezTo>
                    <a:pt x="730880" y="226943"/>
                    <a:pt x="628488" y="5349"/>
                    <a:pt x="627342" y="3056"/>
                  </a:cubicBezTo>
                  <a:lnTo>
                    <a:pt x="634219" y="0"/>
                  </a:lnTo>
                  <a:cubicBezTo>
                    <a:pt x="638422" y="9169"/>
                    <a:pt x="739667" y="227707"/>
                    <a:pt x="678538" y="325133"/>
                  </a:cubicBezTo>
                  <a:cubicBezTo>
                    <a:pt x="617790" y="421794"/>
                    <a:pt x="495149" y="447774"/>
                    <a:pt x="438986" y="448156"/>
                  </a:cubicBezTo>
                  <a:cubicBezTo>
                    <a:pt x="438986" y="448156"/>
                    <a:pt x="438604" y="448156"/>
                    <a:pt x="438604" y="448156"/>
                  </a:cubicBezTo>
                  <a:cubicBezTo>
                    <a:pt x="388173" y="448156"/>
                    <a:pt x="51960" y="421794"/>
                    <a:pt x="8023" y="418355"/>
                  </a:cubicBezTo>
                  <a:lnTo>
                    <a:pt x="13372" y="633455"/>
                  </a:lnTo>
                  <a:cubicBezTo>
                    <a:pt x="37060" y="645681"/>
                    <a:pt x="265913" y="759152"/>
                    <a:pt x="497441" y="750365"/>
                  </a:cubicBezTo>
                  <a:cubicBezTo>
                    <a:pt x="740432" y="741196"/>
                    <a:pt x="905099" y="626578"/>
                    <a:pt x="906627" y="625431"/>
                  </a:cubicBezTo>
                  <a:lnTo>
                    <a:pt x="911212" y="631545"/>
                  </a:lnTo>
                  <a:cubicBezTo>
                    <a:pt x="909684" y="632691"/>
                    <a:pt x="743106" y="748837"/>
                    <a:pt x="497824" y="758006"/>
                  </a:cubicBezTo>
                  <a:cubicBezTo>
                    <a:pt x="488654" y="758006"/>
                    <a:pt x="480249" y="758388"/>
                    <a:pt x="471844" y="758388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87D554F-3CDF-4C00-8995-DE4F14D49CC5}"/>
                </a:ext>
              </a:extLst>
            </p:cNvPr>
            <p:cNvSpPr/>
            <p:nvPr/>
          </p:nvSpPr>
          <p:spPr>
            <a:xfrm>
              <a:off x="11094770" y="2608375"/>
              <a:ext cx="282006" cy="97448"/>
            </a:xfrm>
            <a:custGeom>
              <a:avLst/>
              <a:gdLst>
                <a:gd name="connsiteX0" fmla="*/ 142147 w 282006"/>
                <a:gd name="connsiteY0" fmla="*/ 406 h 97448"/>
                <a:gd name="connsiteX1" fmla="*/ 265934 w 282006"/>
                <a:gd name="connsiteY1" fmla="*/ 24 h 97448"/>
                <a:gd name="connsiteX2" fmla="*/ 281980 w 282006"/>
                <a:gd name="connsiteY2" fmla="*/ 16070 h 97448"/>
                <a:gd name="connsiteX3" fmla="*/ 281598 w 282006"/>
                <a:gd name="connsiteY3" fmla="*/ 81020 h 97448"/>
                <a:gd name="connsiteX4" fmla="*/ 267080 w 282006"/>
                <a:gd name="connsiteY4" fmla="*/ 97449 h 97448"/>
                <a:gd name="connsiteX5" fmla="*/ 11864 w 282006"/>
                <a:gd name="connsiteY5" fmla="*/ 97067 h 97448"/>
                <a:gd name="connsiteX6" fmla="*/ 20 w 282006"/>
                <a:gd name="connsiteY6" fmla="*/ 84459 h 97448"/>
                <a:gd name="connsiteX7" fmla="*/ 20 w 282006"/>
                <a:gd name="connsiteY7" fmla="*/ 14160 h 97448"/>
                <a:gd name="connsiteX8" fmla="*/ 14539 w 282006"/>
                <a:gd name="connsiteY8" fmla="*/ 406 h 97448"/>
                <a:gd name="connsiteX9" fmla="*/ 142147 w 282006"/>
                <a:gd name="connsiteY9" fmla="*/ 406 h 97448"/>
                <a:gd name="connsiteX10" fmla="*/ 142147 w 282006"/>
                <a:gd name="connsiteY10" fmla="*/ 406 h 9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006" h="97448">
                  <a:moveTo>
                    <a:pt x="142147" y="406"/>
                  </a:moveTo>
                  <a:cubicBezTo>
                    <a:pt x="183409" y="406"/>
                    <a:pt x="224672" y="788"/>
                    <a:pt x="265934" y="24"/>
                  </a:cubicBezTo>
                  <a:cubicBezTo>
                    <a:pt x="278542" y="-358"/>
                    <a:pt x="282363" y="3844"/>
                    <a:pt x="281980" y="16070"/>
                  </a:cubicBezTo>
                  <a:cubicBezTo>
                    <a:pt x="280834" y="37465"/>
                    <a:pt x="281216" y="59243"/>
                    <a:pt x="281598" y="81020"/>
                  </a:cubicBezTo>
                  <a:cubicBezTo>
                    <a:pt x="281980" y="91718"/>
                    <a:pt x="279306" y="97449"/>
                    <a:pt x="267080" y="97449"/>
                  </a:cubicBezTo>
                  <a:cubicBezTo>
                    <a:pt x="181881" y="97067"/>
                    <a:pt x="96682" y="97067"/>
                    <a:pt x="11864" y="97067"/>
                  </a:cubicBezTo>
                  <a:cubicBezTo>
                    <a:pt x="2695" y="97067"/>
                    <a:pt x="20" y="93246"/>
                    <a:pt x="20" y="84459"/>
                  </a:cubicBezTo>
                  <a:cubicBezTo>
                    <a:pt x="403" y="61153"/>
                    <a:pt x="785" y="37465"/>
                    <a:pt x="20" y="14160"/>
                  </a:cubicBezTo>
                  <a:cubicBezTo>
                    <a:pt x="-361" y="2698"/>
                    <a:pt x="4605" y="406"/>
                    <a:pt x="14539" y="406"/>
                  </a:cubicBezTo>
                  <a:cubicBezTo>
                    <a:pt x="57329" y="788"/>
                    <a:pt x="99738" y="406"/>
                    <a:pt x="142147" y="406"/>
                  </a:cubicBezTo>
                  <a:cubicBezTo>
                    <a:pt x="142147" y="406"/>
                    <a:pt x="142147" y="406"/>
                    <a:pt x="142147" y="406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1EC7088-6341-4A1F-B2C7-2334C926AFFA}"/>
                </a:ext>
              </a:extLst>
            </p:cNvPr>
            <p:cNvSpPr/>
            <p:nvPr/>
          </p:nvSpPr>
          <p:spPr>
            <a:xfrm>
              <a:off x="10391651" y="3052969"/>
              <a:ext cx="354188" cy="319957"/>
            </a:xfrm>
            <a:custGeom>
              <a:avLst/>
              <a:gdLst>
                <a:gd name="connsiteX0" fmla="*/ 225947 w 354188"/>
                <a:gd name="connsiteY0" fmla="*/ 319931 h 319957"/>
                <a:gd name="connsiteX1" fmla="*/ 125466 w 354188"/>
                <a:gd name="connsiteY1" fmla="*/ 310762 h 319957"/>
                <a:gd name="connsiteX2" fmla="*/ 88788 w 354188"/>
                <a:gd name="connsiteY2" fmla="*/ 285928 h 319957"/>
                <a:gd name="connsiteX3" fmla="*/ 117060 w 354188"/>
                <a:gd name="connsiteY3" fmla="*/ 243137 h 319957"/>
                <a:gd name="connsiteX4" fmla="*/ 52110 w 354188"/>
                <a:gd name="connsiteY4" fmla="*/ 235878 h 319957"/>
                <a:gd name="connsiteX5" fmla="*/ 21545 w 354188"/>
                <a:gd name="connsiteY5" fmla="*/ 212572 h 319957"/>
                <a:gd name="connsiteX6" fmla="*/ 44087 w 354188"/>
                <a:gd name="connsiteY6" fmla="*/ 177423 h 319957"/>
                <a:gd name="connsiteX7" fmla="*/ 87642 w 354188"/>
                <a:gd name="connsiteY7" fmla="*/ 167107 h 319957"/>
                <a:gd name="connsiteX8" fmla="*/ 36828 w 354188"/>
                <a:gd name="connsiteY8" fmla="*/ 158702 h 319957"/>
                <a:gd name="connsiteX9" fmla="*/ 10466 w 354188"/>
                <a:gd name="connsiteY9" fmla="*/ 133486 h 319957"/>
                <a:gd name="connsiteX10" fmla="*/ 34917 w 354188"/>
                <a:gd name="connsiteY10" fmla="*/ 101393 h 319957"/>
                <a:gd name="connsiteX11" fmla="*/ 75034 w 354188"/>
                <a:gd name="connsiteY11" fmla="*/ 90695 h 319957"/>
                <a:gd name="connsiteX12" fmla="*/ 29186 w 354188"/>
                <a:gd name="connsiteY12" fmla="*/ 84200 h 319957"/>
                <a:gd name="connsiteX13" fmla="*/ 150 w 354188"/>
                <a:gd name="connsiteY13" fmla="*/ 59366 h 319957"/>
                <a:gd name="connsiteX14" fmla="*/ 18871 w 354188"/>
                <a:gd name="connsiteY14" fmla="*/ 28802 h 319957"/>
                <a:gd name="connsiteX15" fmla="*/ 70449 w 354188"/>
                <a:gd name="connsiteY15" fmla="*/ 16194 h 319957"/>
                <a:gd name="connsiteX16" fmla="*/ 250017 w 354188"/>
                <a:gd name="connsiteY16" fmla="*/ 529 h 319957"/>
                <a:gd name="connsiteX17" fmla="*/ 295482 w 354188"/>
                <a:gd name="connsiteY17" fmla="*/ 2057 h 319957"/>
                <a:gd name="connsiteX18" fmla="*/ 320316 w 354188"/>
                <a:gd name="connsiteY18" fmla="*/ 53253 h 319957"/>
                <a:gd name="connsiteX19" fmla="*/ 326429 w 354188"/>
                <a:gd name="connsiteY19" fmla="*/ 88785 h 319957"/>
                <a:gd name="connsiteX20" fmla="*/ 323372 w 354188"/>
                <a:gd name="connsiteY20" fmla="*/ 139599 h 319957"/>
                <a:gd name="connsiteX21" fmla="*/ 324519 w 354188"/>
                <a:gd name="connsiteY21" fmla="*/ 157556 h 319957"/>
                <a:gd name="connsiteX22" fmla="*/ 332160 w 354188"/>
                <a:gd name="connsiteY22" fmla="*/ 216393 h 319957"/>
                <a:gd name="connsiteX23" fmla="*/ 321462 w 354188"/>
                <a:gd name="connsiteY23" fmla="*/ 229765 h 319957"/>
                <a:gd name="connsiteX24" fmla="*/ 353937 w 354188"/>
                <a:gd name="connsiteY24" fmla="*/ 269881 h 319957"/>
                <a:gd name="connsiteX25" fmla="*/ 312675 w 354188"/>
                <a:gd name="connsiteY25" fmla="*/ 314200 h 319957"/>
                <a:gd name="connsiteX26" fmla="*/ 225947 w 354188"/>
                <a:gd name="connsiteY26" fmla="*/ 319931 h 319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54188" h="319957">
                  <a:moveTo>
                    <a:pt x="225947" y="319931"/>
                  </a:moveTo>
                  <a:cubicBezTo>
                    <a:pt x="192326" y="319167"/>
                    <a:pt x="159087" y="313436"/>
                    <a:pt x="125466" y="310762"/>
                  </a:cubicBezTo>
                  <a:cubicBezTo>
                    <a:pt x="108655" y="309615"/>
                    <a:pt x="93373" y="303502"/>
                    <a:pt x="88788" y="285928"/>
                  </a:cubicBezTo>
                  <a:cubicBezTo>
                    <a:pt x="83057" y="256127"/>
                    <a:pt x="113240" y="246193"/>
                    <a:pt x="117060" y="243137"/>
                  </a:cubicBezTo>
                  <a:cubicBezTo>
                    <a:pt x="92990" y="240463"/>
                    <a:pt x="72741" y="238934"/>
                    <a:pt x="52110" y="235878"/>
                  </a:cubicBezTo>
                  <a:cubicBezTo>
                    <a:pt x="37974" y="233968"/>
                    <a:pt x="24220" y="229765"/>
                    <a:pt x="21545" y="212572"/>
                  </a:cubicBezTo>
                  <a:cubicBezTo>
                    <a:pt x="18871" y="194615"/>
                    <a:pt x="29569" y="185064"/>
                    <a:pt x="44087" y="177423"/>
                  </a:cubicBezTo>
                  <a:cubicBezTo>
                    <a:pt x="57459" y="170546"/>
                    <a:pt x="72741" y="172456"/>
                    <a:pt x="87642" y="167107"/>
                  </a:cubicBezTo>
                  <a:cubicBezTo>
                    <a:pt x="69685" y="164051"/>
                    <a:pt x="53256" y="161758"/>
                    <a:pt x="36828" y="158702"/>
                  </a:cubicBezTo>
                  <a:cubicBezTo>
                    <a:pt x="22309" y="156409"/>
                    <a:pt x="11230" y="148768"/>
                    <a:pt x="10466" y="133486"/>
                  </a:cubicBezTo>
                  <a:cubicBezTo>
                    <a:pt x="9319" y="116675"/>
                    <a:pt x="20017" y="106742"/>
                    <a:pt x="34917" y="101393"/>
                  </a:cubicBezTo>
                  <a:cubicBezTo>
                    <a:pt x="46761" y="97572"/>
                    <a:pt x="58987" y="94898"/>
                    <a:pt x="75034" y="90695"/>
                  </a:cubicBezTo>
                  <a:cubicBezTo>
                    <a:pt x="56695" y="88021"/>
                    <a:pt x="42941" y="86493"/>
                    <a:pt x="29186" y="84200"/>
                  </a:cubicBezTo>
                  <a:cubicBezTo>
                    <a:pt x="14668" y="81908"/>
                    <a:pt x="1296" y="76177"/>
                    <a:pt x="150" y="59366"/>
                  </a:cubicBezTo>
                  <a:cubicBezTo>
                    <a:pt x="-996" y="42938"/>
                    <a:pt x="4353" y="34150"/>
                    <a:pt x="18871" y="28802"/>
                  </a:cubicBezTo>
                  <a:cubicBezTo>
                    <a:pt x="36064" y="21925"/>
                    <a:pt x="61279" y="16958"/>
                    <a:pt x="70449" y="16194"/>
                  </a:cubicBezTo>
                  <a:cubicBezTo>
                    <a:pt x="115532" y="15047"/>
                    <a:pt x="238555" y="529"/>
                    <a:pt x="250017" y="529"/>
                  </a:cubicBezTo>
                  <a:cubicBezTo>
                    <a:pt x="265299" y="529"/>
                    <a:pt x="280582" y="-1381"/>
                    <a:pt x="295482" y="2057"/>
                  </a:cubicBezTo>
                  <a:cubicBezTo>
                    <a:pt x="322608" y="8170"/>
                    <a:pt x="333306" y="29184"/>
                    <a:pt x="320316" y="53253"/>
                  </a:cubicBezTo>
                  <a:cubicBezTo>
                    <a:pt x="312675" y="67772"/>
                    <a:pt x="308090" y="77323"/>
                    <a:pt x="326429" y="88785"/>
                  </a:cubicBezTo>
                  <a:cubicBezTo>
                    <a:pt x="340947" y="97954"/>
                    <a:pt x="338655" y="118968"/>
                    <a:pt x="323372" y="139599"/>
                  </a:cubicBezTo>
                  <a:cubicBezTo>
                    <a:pt x="318024" y="146858"/>
                    <a:pt x="315349" y="150679"/>
                    <a:pt x="324519" y="157556"/>
                  </a:cubicBezTo>
                  <a:cubicBezTo>
                    <a:pt x="348970" y="174366"/>
                    <a:pt x="350881" y="192705"/>
                    <a:pt x="332160" y="216393"/>
                  </a:cubicBezTo>
                  <a:cubicBezTo>
                    <a:pt x="328721" y="220596"/>
                    <a:pt x="325283" y="225180"/>
                    <a:pt x="321462" y="229765"/>
                  </a:cubicBezTo>
                  <a:cubicBezTo>
                    <a:pt x="347060" y="239316"/>
                    <a:pt x="355847" y="250778"/>
                    <a:pt x="353937" y="269881"/>
                  </a:cubicBezTo>
                  <a:cubicBezTo>
                    <a:pt x="351263" y="295861"/>
                    <a:pt x="337891" y="309233"/>
                    <a:pt x="312675" y="314200"/>
                  </a:cubicBezTo>
                  <a:cubicBezTo>
                    <a:pt x="302359" y="316493"/>
                    <a:pt x="244286" y="320313"/>
                    <a:pt x="225947" y="319931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48BA792-B5B9-4694-B66A-31AB960DE45B}"/>
                </a:ext>
              </a:extLst>
            </p:cNvPr>
            <p:cNvSpPr/>
            <p:nvPr/>
          </p:nvSpPr>
          <p:spPr>
            <a:xfrm>
              <a:off x="9397300" y="544131"/>
              <a:ext cx="3820" cy="3820"/>
            </a:xfrm>
            <a:custGeom>
              <a:avLst/>
              <a:gdLst/>
              <a:ahLst/>
              <a:cxnLst/>
              <a:rect l="l" t="t" r="r" b="b"/>
              <a:pathLst>
                <a:path w="3820" h="3820"/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EF5182F-4451-4E56-A4ED-E80B52E396AC}"/>
                </a:ext>
              </a:extLst>
            </p:cNvPr>
            <p:cNvSpPr/>
            <p:nvPr/>
          </p:nvSpPr>
          <p:spPr>
            <a:xfrm>
              <a:off x="11015515" y="2029191"/>
              <a:ext cx="295382" cy="346991"/>
            </a:xfrm>
            <a:custGeom>
              <a:avLst/>
              <a:gdLst>
                <a:gd name="connsiteX0" fmla="*/ 118245 w 295382"/>
                <a:gd name="connsiteY0" fmla="*/ 129524 h 346991"/>
                <a:gd name="connsiteX1" fmla="*/ 13178 w 295382"/>
                <a:gd name="connsiteY1" fmla="*/ 190271 h 346991"/>
                <a:gd name="connsiteX2" fmla="*/ 952 w 295382"/>
                <a:gd name="connsiteY2" fmla="*/ 205172 h 346991"/>
                <a:gd name="connsiteX3" fmla="*/ 94175 w 295382"/>
                <a:gd name="connsiteY3" fmla="*/ 343859 h 346991"/>
                <a:gd name="connsiteX4" fmla="*/ 221783 w 295382"/>
                <a:gd name="connsiteY4" fmla="*/ 241467 h 346991"/>
                <a:gd name="connsiteX5" fmla="*/ 290936 w 295382"/>
                <a:gd name="connsiteY5" fmla="*/ 129906 h 346991"/>
                <a:gd name="connsiteX6" fmla="*/ 272597 w 295382"/>
                <a:gd name="connsiteY6" fmla="*/ 40122 h 346991"/>
                <a:gd name="connsiteX7" fmla="*/ 174408 w 295382"/>
                <a:gd name="connsiteY7" fmla="*/ 6 h 346991"/>
                <a:gd name="connsiteX8" fmla="*/ 155305 w 295382"/>
                <a:gd name="connsiteY8" fmla="*/ 19873 h 346991"/>
                <a:gd name="connsiteX9" fmla="*/ 118245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18245" y="129524"/>
                  </a:moveTo>
                  <a:cubicBezTo>
                    <a:pt x="88444" y="158942"/>
                    <a:pt x="52149" y="176517"/>
                    <a:pt x="13178" y="190271"/>
                  </a:cubicBezTo>
                  <a:cubicBezTo>
                    <a:pt x="5537" y="192946"/>
                    <a:pt x="-2868" y="195620"/>
                    <a:pt x="952" y="205172"/>
                  </a:cubicBezTo>
                  <a:cubicBezTo>
                    <a:pt x="4009" y="213195"/>
                    <a:pt x="62464" y="370985"/>
                    <a:pt x="94175" y="343859"/>
                  </a:cubicBezTo>
                  <a:cubicBezTo>
                    <a:pt x="138494" y="311766"/>
                    <a:pt x="184341" y="281966"/>
                    <a:pt x="221783" y="241467"/>
                  </a:cubicBezTo>
                  <a:cubicBezTo>
                    <a:pt x="252348" y="208610"/>
                    <a:pt x="278328" y="173079"/>
                    <a:pt x="290936" y="129906"/>
                  </a:cubicBezTo>
                  <a:cubicBezTo>
                    <a:pt x="298195" y="104308"/>
                    <a:pt x="299341" y="58843"/>
                    <a:pt x="272597" y="40122"/>
                  </a:cubicBezTo>
                  <a:cubicBezTo>
                    <a:pt x="243178" y="18727"/>
                    <a:pt x="213378" y="-376"/>
                    <a:pt x="174408" y="6"/>
                  </a:cubicBezTo>
                  <a:cubicBezTo>
                    <a:pt x="159125" y="388"/>
                    <a:pt x="153776" y="4972"/>
                    <a:pt x="155305" y="19873"/>
                  </a:cubicBezTo>
                  <a:cubicBezTo>
                    <a:pt x="157597" y="50055"/>
                    <a:pt x="127032" y="121118"/>
                    <a:pt x="118245" y="129524"/>
                  </a:cubicBezTo>
                  <a:close/>
                </a:path>
              </a:pathLst>
            </a:custGeom>
            <a:solidFill>
              <a:schemeClr val="accent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474BA22-4F82-4C29-B139-5B4CED0EF77B}"/>
              </a:ext>
            </a:extLst>
          </p:cNvPr>
          <p:cNvGrpSpPr/>
          <p:nvPr/>
        </p:nvGrpSpPr>
        <p:grpSpPr>
          <a:xfrm>
            <a:off x="839233" y="2585665"/>
            <a:ext cx="3724789" cy="3725359"/>
            <a:chOff x="839233" y="2219983"/>
            <a:chExt cx="4090415" cy="4091041"/>
          </a:xfrm>
        </p:grpSpPr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D1B89A82-8AA0-4EBE-AA00-724CDBE0A6BE}"/>
                </a:ext>
              </a:extLst>
            </p:cNvPr>
            <p:cNvSpPr/>
            <p:nvPr/>
          </p:nvSpPr>
          <p:spPr>
            <a:xfrm>
              <a:off x="839233" y="2219983"/>
              <a:ext cx="4090415" cy="409041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CE52E8D4-216B-4A59-AD60-AF3933EC7019}"/>
                </a:ext>
              </a:extLst>
            </p:cNvPr>
            <p:cNvGrpSpPr/>
            <p:nvPr/>
          </p:nvGrpSpPr>
          <p:grpSpPr>
            <a:xfrm>
              <a:off x="925620" y="2622583"/>
              <a:ext cx="3662817" cy="3688441"/>
              <a:chOff x="1253772" y="2442538"/>
              <a:chExt cx="3662817" cy="3688441"/>
            </a:xfrm>
          </p:grpSpPr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005C9C89-A679-434A-8A84-FFC2F5026680}"/>
                  </a:ext>
                </a:extLst>
              </p:cNvPr>
              <p:cNvSpPr/>
              <p:nvPr/>
            </p:nvSpPr>
            <p:spPr>
              <a:xfrm flipH="1">
                <a:off x="3370448" y="4726676"/>
                <a:ext cx="1225101" cy="1279308"/>
              </a:xfrm>
              <a:custGeom>
                <a:avLst/>
                <a:gdLst>
                  <a:gd name="connsiteX0" fmla="*/ 588997 w 818958"/>
                  <a:gd name="connsiteY0" fmla="*/ 582416 h 582416"/>
                  <a:gd name="connsiteX1" fmla="*/ 0 w 818958"/>
                  <a:gd name="connsiteY1" fmla="*/ 581680 h 582416"/>
                  <a:gd name="connsiteX2" fmla="*/ 137981 w 818958"/>
                  <a:gd name="connsiteY2" fmla="*/ 417920 h 582416"/>
                  <a:gd name="connsiteX3" fmla="*/ 305424 w 818958"/>
                  <a:gd name="connsiteY3" fmla="*/ 245321 h 582416"/>
                  <a:gd name="connsiteX4" fmla="*/ 464274 w 818958"/>
                  <a:gd name="connsiteY4" fmla="*/ 66338 h 582416"/>
                  <a:gd name="connsiteX5" fmla="*/ 536947 w 818958"/>
                  <a:gd name="connsiteY5" fmla="*/ 14043 h 582416"/>
                  <a:gd name="connsiteX6" fmla="*/ 713720 w 818958"/>
                  <a:gd name="connsiteY6" fmla="*/ 38104 h 582416"/>
                  <a:gd name="connsiteX7" fmla="*/ 804070 w 818958"/>
                  <a:gd name="connsiteY7" fmla="*/ 92609 h 582416"/>
                  <a:gd name="connsiteX8" fmla="*/ 773380 w 818958"/>
                  <a:gd name="connsiteY8" fmla="*/ 190079 h 582416"/>
                  <a:gd name="connsiteX9" fmla="*/ 746865 w 818958"/>
                  <a:gd name="connsiteY9" fmla="*/ 244830 h 582416"/>
                  <a:gd name="connsiteX10" fmla="*/ 588997 w 818958"/>
                  <a:gd name="connsiteY10" fmla="*/ 582416 h 582416"/>
                  <a:gd name="connsiteX0" fmla="*/ 410947 w 818958"/>
                  <a:gd name="connsiteY0" fmla="*/ 981560 h 981560"/>
                  <a:gd name="connsiteX1" fmla="*/ 0 w 818958"/>
                  <a:gd name="connsiteY1" fmla="*/ 581680 h 981560"/>
                  <a:gd name="connsiteX2" fmla="*/ 137981 w 818958"/>
                  <a:gd name="connsiteY2" fmla="*/ 417920 h 981560"/>
                  <a:gd name="connsiteX3" fmla="*/ 305424 w 818958"/>
                  <a:gd name="connsiteY3" fmla="*/ 245321 h 981560"/>
                  <a:gd name="connsiteX4" fmla="*/ 464274 w 818958"/>
                  <a:gd name="connsiteY4" fmla="*/ 66338 h 981560"/>
                  <a:gd name="connsiteX5" fmla="*/ 536947 w 818958"/>
                  <a:gd name="connsiteY5" fmla="*/ 14043 h 981560"/>
                  <a:gd name="connsiteX6" fmla="*/ 713720 w 818958"/>
                  <a:gd name="connsiteY6" fmla="*/ 38104 h 981560"/>
                  <a:gd name="connsiteX7" fmla="*/ 804070 w 818958"/>
                  <a:gd name="connsiteY7" fmla="*/ 92609 h 981560"/>
                  <a:gd name="connsiteX8" fmla="*/ 773380 w 818958"/>
                  <a:gd name="connsiteY8" fmla="*/ 190079 h 981560"/>
                  <a:gd name="connsiteX9" fmla="*/ 746865 w 818958"/>
                  <a:gd name="connsiteY9" fmla="*/ 244830 h 981560"/>
                  <a:gd name="connsiteX10" fmla="*/ 410947 w 818958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6603 w 924614"/>
                  <a:gd name="connsiteY0" fmla="*/ 981560 h 981560"/>
                  <a:gd name="connsiteX1" fmla="*/ 0 w 924614"/>
                  <a:gd name="connsiteY1" fmla="*/ 638421 h 981560"/>
                  <a:gd name="connsiteX2" fmla="*/ 243637 w 924614"/>
                  <a:gd name="connsiteY2" fmla="*/ 417920 h 981560"/>
                  <a:gd name="connsiteX3" fmla="*/ 411080 w 924614"/>
                  <a:gd name="connsiteY3" fmla="*/ 245321 h 981560"/>
                  <a:gd name="connsiteX4" fmla="*/ 569930 w 924614"/>
                  <a:gd name="connsiteY4" fmla="*/ 66338 h 981560"/>
                  <a:gd name="connsiteX5" fmla="*/ 642603 w 924614"/>
                  <a:gd name="connsiteY5" fmla="*/ 14043 h 981560"/>
                  <a:gd name="connsiteX6" fmla="*/ 819376 w 924614"/>
                  <a:gd name="connsiteY6" fmla="*/ 38104 h 981560"/>
                  <a:gd name="connsiteX7" fmla="*/ 909726 w 924614"/>
                  <a:gd name="connsiteY7" fmla="*/ 92609 h 981560"/>
                  <a:gd name="connsiteX8" fmla="*/ 879036 w 924614"/>
                  <a:gd name="connsiteY8" fmla="*/ 190079 h 981560"/>
                  <a:gd name="connsiteX9" fmla="*/ 852521 w 924614"/>
                  <a:gd name="connsiteY9" fmla="*/ 244830 h 981560"/>
                  <a:gd name="connsiteX10" fmla="*/ 516603 w 924614"/>
                  <a:gd name="connsiteY10" fmla="*/ 981560 h 981560"/>
                  <a:gd name="connsiteX0" fmla="*/ 506820 w 914831"/>
                  <a:gd name="connsiteY0" fmla="*/ 981560 h 981560"/>
                  <a:gd name="connsiteX1" fmla="*/ 0 w 914831"/>
                  <a:gd name="connsiteY1" fmla="*/ 657987 h 981560"/>
                  <a:gd name="connsiteX2" fmla="*/ 233854 w 914831"/>
                  <a:gd name="connsiteY2" fmla="*/ 417920 h 981560"/>
                  <a:gd name="connsiteX3" fmla="*/ 401297 w 914831"/>
                  <a:gd name="connsiteY3" fmla="*/ 245321 h 981560"/>
                  <a:gd name="connsiteX4" fmla="*/ 560147 w 914831"/>
                  <a:gd name="connsiteY4" fmla="*/ 66338 h 981560"/>
                  <a:gd name="connsiteX5" fmla="*/ 632820 w 914831"/>
                  <a:gd name="connsiteY5" fmla="*/ 14043 h 981560"/>
                  <a:gd name="connsiteX6" fmla="*/ 809593 w 914831"/>
                  <a:gd name="connsiteY6" fmla="*/ 38104 h 981560"/>
                  <a:gd name="connsiteX7" fmla="*/ 899943 w 914831"/>
                  <a:gd name="connsiteY7" fmla="*/ 92609 h 981560"/>
                  <a:gd name="connsiteX8" fmla="*/ 869253 w 914831"/>
                  <a:gd name="connsiteY8" fmla="*/ 190079 h 981560"/>
                  <a:gd name="connsiteX9" fmla="*/ 842738 w 914831"/>
                  <a:gd name="connsiteY9" fmla="*/ 244830 h 981560"/>
                  <a:gd name="connsiteX10" fmla="*/ 506820 w 914831"/>
                  <a:gd name="connsiteY10" fmla="*/ 981560 h 981560"/>
                  <a:gd name="connsiteX0" fmla="*/ 536169 w 944180"/>
                  <a:gd name="connsiteY0" fmla="*/ 981560 h 981560"/>
                  <a:gd name="connsiteX1" fmla="*/ 0 w 944180"/>
                  <a:gd name="connsiteY1" fmla="*/ 642335 h 981560"/>
                  <a:gd name="connsiteX2" fmla="*/ 263203 w 944180"/>
                  <a:gd name="connsiteY2" fmla="*/ 417920 h 981560"/>
                  <a:gd name="connsiteX3" fmla="*/ 430646 w 944180"/>
                  <a:gd name="connsiteY3" fmla="*/ 245321 h 981560"/>
                  <a:gd name="connsiteX4" fmla="*/ 589496 w 944180"/>
                  <a:gd name="connsiteY4" fmla="*/ 66338 h 981560"/>
                  <a:gd name="connsiteX5" fmla="*/ 662169 w 944180"/>
                  <a:gd name="connsiteY5" fmla="*/ 14043 h 981560"/>
                  <a:gd name="connsiteX6" fmla="*/ 838942 w 944180"/>
                  <a:gd name="connsiteY6" fmla="*/ 38104 h 981560"/>
                  <a:gd name="connsiteX7" fmla="*/ 929292 w 944180"/>
                  <a:gd name="connsiteY7" fmla="*/ 92609 h 981560"/>
                  <a:gd name="connsiteX8" fmla="*/ 898602 w 944180"/>
                  <a:gd name="connsiteY8" fmla="*/ 190079 h 981560"/>
                  <a:gd name="connsiteX9" fmla="*/ 872087 w 944180"/>
                  <a:gd name="connsiteY9" fmla="*/ 244830 h 981560"/>
                  <a:gd name="connsiteX10" fmla="*/ 536169 w 944180"/>
                  <a:gd name="connsiteY10" fmla="*/ 981560 h 981560"/>
                  <a:gd name="connsiteX0" fmla="*/ 504863 w 912874"/>
                  <a:gd name="connsiteY0" fmla="*/ 981560 h 981560"/>
                  <a:gd name="connsiteX1" fmla="*/ 0 w 912874"/>
                  <a:gd name="connsiteY1" fmla="*/ 652118 h 981560"/>
                  <a:gd name="connsiteX2" fmla="*/ 231897 w 912874"/>
                  <a:gd name="connsiteY2" fmla="*/ 417920 h 981560"/>
                  <a:gd name="connsiteX3" fmla="*/ 399340 w 912874"/>
                  <a:gd name="connsiteY3" fmla="*/ 245321 h 981560"/>
                  <a:gd name="connsiteX4" fmla="*/ 558190 w 912874"/>
                  <a:gd name="connsiteY4" fmla="*/ 66338 h 981560"/>
                  <a:gd name="connsiteX5" fmla="*/ 630863 w 912874"/>
                  <a:gd name="connsiteY5" fmla="*/ 14043 h 981560"/>
                  <a:gd name="connsiteX6" fmla="*/ 807636 w 912874"/>
                  <a:gd name="connsiteY6" fmla="*/ 38104 h 981560"/>
                  <a:gd name="connsiteX7" fmla="*/ 897986 w 912874"/>
                  <a:gd name="connsiteY7" fmla="*/ 92609 h 981560"/>
                  <a:gd name="connsiteX8" fmla="*/ 867296 w 912874"/>
                  <a:gd name="connsiteY8" fmla="*/ 190079 h 981560"/>
                  <a:gd name="connsiteX9" fmla="*/ 840781 w 912874"/>
                  <a:gd name="connsiteY9" fmla="*/ 244830 h 981560"/>
                  <a:gd name="connsiteX10" fmla="*/ 504863 w 912874"/>
                  <a:gd name="connsiteY10" fmla="*/ 981560 h 981560"/>
                  <a:gd name="connsiteX0" fmla="*/ 507754 w 915765"/>
                  <a:gd name="connsiteY0" fmla="*/ 981560 h 990312"/>
                  <a:gd name="connsiteX1" fmla="*/ 2891 w 915765"/>
                  <a:gd name="connsiteY1" fmla="*/ 652118 h 990312"/>
                  <a:gd name="connsiteX2" fmla="*/ 234788 w 915765"/>
                  <a:gd name="connsiteY2" fmla="*/ 417920 h 990312"/>
                  <a:gd name="connsiteX3" fmla="*/ 402231 w 915765"/>
                  <a:gd name="connsiteY3" fmla="*/ 245321 h 990312"/>
                  <a:gd name="connsiteX4" fmla="*/ 561081 w 915765"/>
                  <a:gd name="connsiteY4" fmla="*/ 66338 h 990312"/>
                  <a:gd name="connsiteX5" fmla="*/ 633754 w 915765"/>
                  <a:gd name="connsiteY5" fmla="*/ 14043 h 990312"/>
                  <a:gd name="connsiteX6" fmla="*/ 810527 w 915765"/>
                  <a:gd name="connsiteY6" fmla="*/ 38104 h 990312"/>
                  <a:gd name="connsiteX7" fmla="*/ 900877 w 915765"/>
                  <a:gd name="connsiteY7" fmla="*/ 92609 h 990312"/>
                  <a:gd name="connsiteX8" fmla="*/ 870187 w 915765"/>
                  <a:gd name="connsiteY8" fmla="*/ 190079 h 990312"/>
                  <a:gd name="connsiteX9" fmla="*/ 843672 w 915765"/>
                  <a:gd name="connsiteY9" fmla="*/ 244830 h 990312"/>
                  <a:gd name="connsiteX10" fmla="*/ 507754 w 915765"/>
                  <a:gd name="connsiteY10" fmla="*/ 981560 h 990312"/>
                  <a:gd name="connsiteX0" fmla="*/ 504863 w 912874"/>
                  <a:gd name="connsiteY0" fmla="*/ 981560 h 990614"/>
                  <a:gd name="connsiteX1" fmla="*/ 0 w 912874"/>
                  <a:gd name="connsiteY1" fmla="*/ 652118 h 990614"/>
                  <a:gd name="connsiteX2" fmla="*/ 231897 w 912874"/>
                  <a:gd name="connsiteY2" fmla="*/ 417920 h 990614"/>
                  <a:gd name="connsiteX3" fmla="*/ 399340 w 912874"/>
                  <a:gd name="connsiteY3" fmla="*/ 245321 h 990614"/>
                  <a:gd name="connsiteX4" fmla="*/ 558190 w 912874"/>
                  <a:gd name="connsiteY4" fmla="*/ 66338 h 990614"/>
                  <a:gd name="connsiteX5" fmla="*/ 630863 w 912874"/>
                  <a:gd name="connsiteY5" fmla="*/ 14043 h 990614"/>
                  <a:gd name="connsiteX6" fmla="*/ 807636 w 912874"/>
                  <a:gd name="connsiteY6" fmla="*/ 38104 h 990614"/>
                  <a:gd name="connsiteX7" fmla="*/ 897986 w 912874"/>
                  <a:gd name="connsiteY7" fmla="*/ 92609 h 990614"/>
                  <a:gd name="connsiteX8" fmla="*/ 867296 w 912874"/>
                  <a:gd name="connsiteY8" fmla="*/ 190079 h 990614"/>
                  <a:gd name="connsiteX9" fmla="*/ 840781 w 912874"/>
                  <a:gd name="connsiteY9" fmla="*/ 244830 h 990614"/>
                  <a:gd name="connsiteX10" fmla="*/ 504863 w 912874"/>
                  <a:gd name="connsiteY10" fmla="*/ 981560 h 990614"/>
                  <a:gd name="connsiteX0" fmla="*/ 524428 w 932439"/>
                  <a:gd name="connsiteY0" fmla="*/ 981560 h 990802"/>
                  <a:gd name="connsiteX1" fmla="*/ 0 w 932439"/>
                  <a:gd name="connsiteY1" fmla="*/ 659944 h 990802"/>
                  <a:gd name="connsiteX2" fmla="*/ 251462 w 932439"/>
                  <a:gd name="connsiteY2" fmla="*/ 417920 h 990802"/>
                  <a:gd name="connsiteX3" fmla="*/ 418905 w 932439"/>
                  <a:gd name="connsiteY3" fmla="*/ 245321 h 990802"/>
                  <a:gd name="connsiteX4" fmla="*/ 577755 w 932439"/>
                  <a:gd name="connsiteY4" fmla="*/ 66338 h 990802"/>
                  <a:gd name="connsiteX5" fmla="*/ 650428 w 932439"/>
                  <a:gd name="connsiteY5" fmla="*/ 14043 h 990802"/>
                  <a:gd name="connsiteX6" fmla="*/ 827201 w 932439"/>
                  <a:gd name="connsiteY6" fmla="*/ 38104 h 990802"/>
                  <a:gd name="connsiteX7" fmla="*/ 917551 w 932439"/>
                  <a:gd name="connsiteY7" fmla="*/ 92609 h 990802"/>
                  <a:gd name="connsiteX8" fmla="*/ 886861 w 932439"/>
                  <a:gd name="connsiteY8" fmla="*/ 190079 h 990802"/>
                  <a:gd name="connsiteX9" fmla="*/ 860346 w 932439"/>
                  <a:gd name="connsiteY9" fmla="*/ 244830 h 990802"/>
                  <a:gd name="connsiteX10" fmla="*/ 524428 w 932439"/>
                  <a:gd name="connsiteY10" fmla="*/ 981560 h 990802"/>
                  <a:gd name="connsiteX0" fmla="*/ 524428 w 932439"/>
                  <a:gd name="connsiteY0" fmla="*/ 981560 h 990665"/>
                  <a:gd name="connsiteX1" fmla="*/ 0 w 932439"/>
                  <a:gd name="connsiteY1" fmla="*/ 659944 h 990665"/>
                  <a:gd name="connsiteX2" fmla="*/ 251462 w 932439"/>
                  <a:gd name="connsiteY2" fmla="*/ 417920 h 990665"/>
                  <a:gd name="connsiteX3" fmla="*/ 418905 w 932439"/>
                  <a:gd name="connsiteY3" fmla="*/ 245321 h 990665"/>
                  <a:gd name="connsiteX4" fmla="*/ 577755 w 932439"/>
                  <a:gd name="connsiteY4" fmla="*/ 66338 h 990665"/>
                  <a:gd name="connsiteX5" fmla="*/ 650428 w 932439"/>
                  <a:gd name="connsiteY5" fmla="*/ 14043 h 990665"/>
                  <a:gd name="connsiteX6" fmla="*/ 827201 w 932439"/>
                  <a:gd name="connsiteY6" fmla="*/ 38104 h 990665"/>
                  <a:gd name="connsiteX7" fmla="*/ 917551 w 932439"/>
                  <a:gd name="connsiteY7" fmla="*/ 92609 h 990665"/>
                  <a:gd name="connsiteX8" fmla="*/ 886861 w 932439"/>
                  <a:gd name="connsiteY8" fmla="*/ 190079 h 990665"/>
                  <a:gd name="connsiteX9" fmla="*/ 860346 w 932439"/>
                  <a:gd name="connsiteY9" fmla="*/ 244830 h 990665"/>
                  <a:gd name="connsiteX10" fmla="*/ 524428 w 932439"/>
                  <a:gd name="connsiteY10" fmla="*/ 981560 h 990665"/>
                  <a:gd name="connsiteX0" fmla="*/ 528341 w 932439"/>
                  <a:gd name="connsiteY0" fmla="*/ 971777 h 981121"/>
                  <a:gd name="connsiteX1" fmla="*/ 0 w 932439"/>
                  <a:gd name="connsiteY1" fmla="*/ 659944 h 981121"/>
                  <a:gd name="connsiteX2" fmla="*/ 251462 w 932439"/>
                  <a:gd name="connsiteY2" fmla="*/ 417920 h 981121"/>
                  <a:gd name="connsiteX3" fmla="*/ 418905 w 932439"/>
                  <a:gd name="connsiteY3" fmla="*/ 245321 h 981121"/>
                  <a:gd name="connsiteX4" fmla="*/ 577755 w 932439"/>
                  <a:gd name="connsiteY4" fmla="*/ 66338 h 981121"/>
                  <a:gd name="connsiteX5" fmla="*/ 650428 w 932439"/>
                  <a:gd name="connsiteY5" fmla="*/ 14043 h 981121"/>
                  <a:gd name="connsiteX6" fmla="*/ 827201 w 932439"/>
                  <a:gd name="connsiteY6" fmla="*/ 38104 h 981121"/>
                  <a:gd name="connsiteX7" fmla="*/ 917551 w 932439"/>
                  <a:gd name="connsiteY7" fmla="*/ 92609 h 981121"/>
                  <a:gd name="connsiteX8" fmla="*/ 886861 w 932439"/>
                  <a:gd name="connsiteY8" fmla="*/ 190079 h 981121"/>
                  <a:gd name="connsiteX9" fmla="*/ 860346 w 932439"/>
                  <a:gd name="connsiteY9" fmla="*/ 244830 h 981121"/>
                  <a:gd name="connsiteX10" fmla="*/ 528341 w 932439"/>
                  <a:gd name="connsiteY10" fmla="*/ 971777 h 981121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6503 w 930601"/>
                  <a:gd name="connsiteY0" fmla="*/ 971777 h 971777"/>
                  <a:gd name="connsiteX1" fmla="*/ 0 w 930601"/>
                  <a:gd name="connsiteY1" fmla="*/ 654432 h 971777"/>
                  <a:gd name="connsiteX2" fmla="*/ 249624 w 930601"/>
                  <a:gd name="connsiteY2" fmla="*/ 417920 h 971777"/>
                  <a:gd name="connsiteX3" fmla="*/ 417067 w 930601"/>
                  <a:gd name="connsiteY3" fmla="*/ 245321 h 971777"/>
                  <a:gd name="connsiteX4" fmla="*/ 575917 w 930601"/>
                  <a:gd name="connsiteY4" fmla="*/ 66338 h 971777"/>
                  <a:gd name="connsiteX5" fmla="*/ 648590 w 930601"/>
                  <a:gd name="connsiteY5" fmla="*/ 14043 h 971777"/>
                  <a:gd name="connsiteX6" fmla="*/ 825363 w 930601"/>
                  <a:gd name="connsiteY6" fmla="*/ 38104 h 971777"/>
                  <a:gd name="connsiteX7" fmla="*/ 915713 w 930601"/>
                  <a:gd name="connsiteY7" fmla="*/ 92609 h 971777"/>
                  <a:gd name="connsiteX8" fmla="*/ 885023 w 930601"/>
                  <a:gd name="connsiteY8" fmla="*/ 190079 h 971777"/>
                  <a:gd name="connsiteX9" fmla="*/ 858508 w 930601"/>
                  <a:gd name="connsiteY9" fmla="*/ 244830 h 971777"/>
                  <a:gd name="connsiteX10" fmla="*/ 526503 w 930601"/>
                  <a:gd name="connsiteY10" fmla="*/ 971777 h 97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0601" h="971777">
                    <a:moveTo>
                      <a:pt x="526503" y="971777"/>
                    </a:moveTo>
                    <a:cubicBezTo>
                      <a:pt x="300283" y="906611"/>
                      <a:pt x="82295" y="725586"/>
                      <a:pt x="0" y="654432"/>
                    </a:cubicBezTo>
                    <a:cubicBezTo>
                      <a:pt x="40971" y="604800"/>
                      <a:pt x="180113" y="486105"/>
                      <a:pt x="249624" y="417920"/>
                    </a:cubicBezTo>
                    <a:cubicBezTo>
                      <a:pt x="319135" y="349735"/>
                      <a:pt x="363299" y="298598"/>
                      <a:pt x="417067" y="245321"/>
                    </a:cubicBezTo>
                    <a:cubicBezTo>
                      <a:pt x="431061" y="231572"/>
                      <a:pt x="561186" y="79351"/>
                      <a:pt x="575917" y="66338"/>
                    </a:cubicBezTo>
                    <a:cubicBezTo>
                      <a:pt x="607098" y="39086"/>
                      <a:pt x="612008" y="33193"/>
                      <a:pt x="648590" y="14043"/>
                    </a:cubicBezTo>
                    <a:cubicBezTo>
                      <a:pt x="679525" y="-2407"/>
                      <a:pt x="762756" y="-14437"/>
                      <a:pt x="825363" y="38104"/>
                    </a:cubicBezTo>
                    <a:cubicBezTo>
                      <a:pt x="834938" y="45960"/>
                      <a:pt x="904910" y="88926"/>
                      <a:pt x="915713" y="92609"/>
                    </a:cubicBezTo>
                    <a:cubicBezTo>
                      <a:pt x="956224" y="105867"/>
                      <a:pt x="903192" y="151533"/>
                      <a:pt x="885023" y="190079"/>
                    </a:cubicBezTo>
                    <a:cubicBezTo>
                      <a:pt x="876430" y="208493"/>
                      <a:pt x="867346" y="226661"/>
                      <a:pt x="858508" y="244830"/>
                    </a:cubicBezTo>
                    <a:cubicBezTo>
                      <a:pt x="840339" y="282885"/>
                      <a:pt x="530677" y="971777"/>
                      <a:pt x="526503" y="97177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2" name="Graphic 123">
                <a:extLst>
                  <a:ext uri="{FF2B5EF4-FFF2-40B4-BE49-F238E27FC236}">
                    <a16:creationId xmlns:a16="http://schemas.microsoft.com/office/drawing/2014/main" id="{4D37183A-1E52-4C11-B6F1-9882053ACB5D}"/>
                  </a:ext>
                </a:extLst>
              </p:cNvPr>
              <p:cNvGrpSpPr/>
              <p:nvPr/>
            </p:nvGrpSpPr>
            <p:grpSpPr>
              <a:xfrm flipH="1">
                <a:off x="3269266" y="4682037"/>
                <a:ext cx="1055938" cy="441060"/>
                <a:chOff x="5914123" y="5988271"/>
                <a:chExt cx="802104" cy="335035"/>
              </a:xfrm>
              <a:solidFill>
                <a:schemeClr val="accent1"/>
              </a:solidFill>
            </p:grpSpPr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2A8E3C17-9AF2-416E-B584-587AA2DE9B9F}"/>
                    </a:ext>
                  </a:extLst>
                </p:cNvPr>
                <p:cNvSpPr/>
                <p:nvPr/>
              </p:nvSpPr>
              <p:spPr>
                <a:xfrm>
                  <a:off x="5914123" y="5988271"/>
                  <a:ext cx="802104" cy="335035"/>
                </a:xfrm>
                <a:custGeom>
                  <a:avLst/>
                  <a:gdLst>
                    <a:gd name="connsiteX0" fmla="*/ 768054 w 802104"/>
                    <a:gd name="connsiteY0" fmla="*/ 98036 h 335035"/>
                    <a:gd name="connsiteX1" fmla="*/ 65873 w 802104"/>
                    <a:gd name="connsiteY1" fmla="*/ 332506 h 335035"/>
                    <a:gd name="connsiteX2" fmla="*/ 2775 w 802104"/>
                    <a:gd name="connsiteY2" fmla="*/ 301079 h 335035"/>
                    <a:gd name="connsiteX3" fmla="*/ 2530 w 802104"/>
                    <a:gd name="connsiteY3" fmla="*/ 300097 h 335035"/>
                    <a:gd name="connsiteX4" fmla="*/ 33956 w 802104"/>
                    <a:gd name="connsiteY4" fmla="*/ 236999 h 335035"/>
                    <a:gd name="connsiteX5" fmla="*/ 736136 w 802104"/>
                    <a:gd name="connsiteY5" fmla="*/ 2530 h 335035"/>
                    <a:gd name="connsiteX6" fmla="*/ 799234 w 802104"/>
                    <a:gd name="connsiteY6" fmla="*/ 33956 h 335035"/>
                    <a:gd name="connsiteX7" fmla="*/ 799480 w 802104"/>
                    <a:gd name="connsiteY7" fmla="*/ 34938 h 335035"/>
                    <a:gd name="connsiteX8" fmla="*/ 768054 w 802104"/>
                    <a:gd name="connsiteY8" fmla="*/ 98036 h 33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2104" h="335035">
                      <a:moveTo>
                        <a:pt x="768054" y="98036"/>
                      </a:moveTo>
                      <a:lnTo>
                        <a:pt x="65873" y="332506"/>
                      </a:lnTo>
                      <a:cubicBezTo>
                        <a:pt x="39848" y="341099"/>
                        <a:pt x="11368" y="327104"/>
                        <a:pt x="2775" y="301079"/>
                      </a:cubicBezTo>
                      <a:lnTo>
                        <a:pt x="2530" y="300097"/>
                      </a:lnTo>
                      <a:cubicBezTo>
                        <a:pt x="-6063" y="274072"/>
                        <a:pt x="7931" y="245592"/>
                        <a:pt x="33956" y="236999"/>
                      </a:cubicBezTo>
                      <a:lnTo>
                        <a:pt x="736136" y="2530"/>
                      </a:lnTo>
                      <a:cubicBezTo>
                        <a:pt x="762161" y="-6063"/>
                        <a:pt x="790641" y="7931"/>
                        <a:pt x="799234" y="33956"/>
                      </a:cubicBezTo>
                      <a:lnTo>
                        <a:pt x="799480" y="34938"/>
                      </a:lnTo>
                      <a:cubicBezTo>
                        <a:pt x="808319" y="60718"/>
                        <a:pt x="794079" y="89198"/>
                        <a:pt x="768054" y="98036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16BCFB64-331C-41D1-B545-68E419564A91}"/>
                    </a:ext>
                  </a:extLst>
                </p:cNvPr>
                <p:cNvSpPr/>
                <p:nvPr/>
              </p:nvSpPr>
              <p:spPr>
                <a:xfrm>
                  <a:off x="5962113" y="6021039"/>
                  <a:ext cx="718646" cy="264834"/>
                </a:xfrm>
                <a:custGeom>
                  <a:avLst/>
                  <a:gdLst>
                    <a:gd name="connsiteX0" fmla="*/ 705824 w 718646"/>
                    <a:gd name="connsiteY0" fmla="*/ 36543 h 264834"/>
                    <a:gd name="connsiteX1" fmla="*/ 24758 w 718646"/>
                    <a:gd name="connsiteY1" fmla="*/ 263892 h 264834"/>
                    <a:gd name="connsiteX2" fmla="*/ 943 w 718646"/>
                    <a:gd name="connsiteY2" fmla="*/ 252107 h 264834"/>
                    <a:gd name="connsiteX3" fmla="*/ 943 w 718646"/>
                    <a:gd name="connsiteY3" fmla="*/ 252107 h 264834"/>
                    <a:gd name="connsiteX4" fmla="*/ 12728 w 718646"/>
                    <a:gd name="connsiteY4" fmla="*/ 228292 h 264834"/>
                    <a:gd name="connsiteX5" fmla="*/ 693793 w 718646"/>
                    <a:gd name="connsiteY5" fmla="*/ 943 h 264834"/>
                    <a:gd name="connsiteX6" fmla="*/ 717609 w 718646"/>
                    <a:gd name="connsiteY6" fmla="*/ 12728 h 264834"/>
                    <a:gd name="connsiteX7" fmla="*/ 717609 w 718646"/>
                    <a:gd name="connsiteY7" fmla="*/ 12728 h 264834"/>
                    <a:gd name="connsiteX8" fmla="*/ 705824 w 718646"/>
                    <a:gd name="connsiteY8" fmla="*/ 36543 h 264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8646" h="264834">
                      <a:moveTo>
                        <a:pt x="705824" y="36543"/>
                      </a:moveTo>
                      <a:lnTo>
                        <a:pt x="24758" y="263892"/>
                      </a:lnTo>
                      <a:cubicBezTo>
                        <a:pt x="14937" y="267084"/>
                        <a:pt x="4380" y="261928"/>
                        <a:pt x="943" y="252107"/>
                      </a:cubicBezTo>
                      <a:lnTo>
                        <a:pt x="943" y="252107"/>
                      </a:lnTo>
                      <a:cubicBezTo>
                        <a:pt x="-2249" y="242287"/>
                        <a:pt x="2907" y="231729"/>
                        <a:pt x="12728" y="228292"/>
                      </a:cubicBezTo>
                      <a:lnTo>
                        <a:pt x="693793" y="943"/>
                      </a:lnTo>
                      <a:cubicBezTo>
                        <a:pt x="703614" y="-2249"/>
                        <a:pt x="714172" y="2907"/>
                        <a:pt x="717609" y="12728"/>
                      </a:cubicBezTo>
                      <a:lnTo>
                        <a:pt x="717609" y="12728"/>
                      </a:lnTo>
                      <a:cubicBezTo>
                        <a:pt x="721046" y="22548"/>
                        <a:pt x="715645" y="33106"/>
                        <a:pt x="705824" y="36543"/>
                      </a:cubicBezTo>
                      <a:close/>
                    </a:path>
                  </a:pathLst>
                </a:custGeom>
                <a:solidFill>
                  <a:srgbClr val="9ED7DB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3F183C79-F48D-4DD0-BDC9-DE9F526CAE4C}"/>
                    </a:ext>
                  </a:extLst>
                </p:cNvPr>
                <p:cNvSpPr/>
                <p:nvPr/>
              </p:nvSpPr>
              <p:spPr>
                <a:xfrm>
                  <a:off x="6091501" y="6021039"/>
                  <a:ext cx="588767" cy="221623"/>
                </a:xfrm>
                <a:custGeom>
                  <a:avLst/>
                  <a:gdLst>
                    <a:gd name="connsiteX0" fmla="*/ 575945 w 588767"/>
                    <a:gd name="connsiteY0" fmla="*/ 36543 h 221623"/>
                    <a:gd name="connsiteX1" fmla="*/ 24758 w 588767"/>
                    <a:gd name="connsiteY1" fmla="*/ 220681 h 221623"/>
                    <a:gd name="connsiteX2" fmla="*/ 943 w 588767"/>
                    <a:gd name="connsiteY2" fmla="*/ 208896 h 221623"/>
                    <a:gd name="connsiteX3" fmla="*/ 943 w 588767"/>
                    <a:gd name="connsiteY3" fmla="*/ 208896 h 221623"/>
                    <a:gd name="connsiteX4" fmla="*/ 12728 w 588767"/>
                    <a:gd name="connsiteY4" fmla="*/ 185081 h 221623"/>
                    <a:gd name="connsiteX5" fmla="*/ 563915 w 588767"/>
                    <a:gd name="connsiteY5" fmla="*/ 943 h 221623"/>
                    <a:gd name="connsiteX6" fmla="*/ 587730 w 588767"/>
                    <a:gd name="connsiteY6" fmla="*/ 12728 h 221623"/>
                    <a:gd name="connsiteX7" fmla="*/ 587730 w 588767"/>
                    <a:gd name="connsiteY7" fmla="*/ 12728 h 221623"/>
                    <a:gd name="connsiteX8" fmla="*/ 575945 w 588767"/>
                    <a:gd name="connsiteY8" fmla="*/ 36543 h 221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767" h="221623">
                      <a:moveTo>
                        <a:pt x="575945" y="36543"/>
                      </a:moveTo>
                      <a:lnTo>
                        <a:pt x="24758" y="220681"/>
                      </a:lnTo>
                      <a:cubicBezTo>
                        <a:pt x="14937" y="223873"/>
                        <a:pt x="4380" y="218717"/>
                        <a:pt x="943" y="208896"/>
                      </a:cubicBezTo>
                      <a:lnTo>
                        <a:pt x="943" y="208896"/>
                      </a:lnTo>
                      <a:cubicBezTo>
                        <a:pt x="-2249" y="199076"/>
                        <a:pt x="2907" y="188518"/>
                        <a:pt x="12728" y="185081"/>
                      </a:cubicBezTo>
                      <a:lnTo>
                        <a:pt x="563915" y="943"/>
                      </a:lnTo>
                      <a:cubicBezTo>
                        <a:pt x="573735" y="-2249"/>
                        <a:pt x="584293" y="2907"/>
                        <a:pt x="587730" y="12728"/>
                      </a:cubicBezTo>
                      <a:lnTo>
                        <a:pt x="587730" y="12728"/>
                      </a:lnTo>
                      <a:cubicBezTo>
                        <a:pt x="591167" y="22794"/>
                        <a:pt x="585766" y="33351"/>
                        <a:pt x="575945" y="36543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18F20E45-841E-470B-A572-D0843D42948F}"/>
                    </a:ext>
                  </a:extLst>
                </p:cNvPr>
                <p:cNvSpPr/>
                <p:nvPr/>
              </p:nvSpPr>
              <p:spPr>
                <a:xfrm>
                  <a:off x="6017315" y="619949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AF201376-91AD-4CF8-8667-5D694B7DEFC3}"/>
                    </a:ext>
                  </a:extLst>
                </p:cNvPr>
                <p:cNvSpPr/>
                <p:nvPr/>
              </p:nvSpPr>
              <p:spPr>
                <a:xfrm>
                  <a:off x="6051688" y="618795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D74714B0-CFF1-4EA5-BDCB-8E34267B0492}"/>
                    </a:ext>
                  </a:extLst>
                </p:cNvPr>
                <p:cNvSpPr/>
                <p:nvPr/>
              </p:nvSpPr>
              <p:spPr>
                <a:xfrm>
                  <a:off x="6085815" y="617665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1AD2DD8D-AB1C-4E50-9465-2C3D5ED0D2BA}"/>
                    </a:ext>
                  </a:extLst>
                </p:cNvPr>
                <p:cNvSpPr/>
                <p:nvPr/>
              </p:nvSpPr>
              <p:spPr>
                <a:xfrm>
                  <a:off x="6120187" y="616511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DD20B0C1-23A3-4092-9B3D-27E6F17EC939}"/>
                    </a:ext>
                  </a:extLst>
                </p:cNvPr>
                <p:cNvSpPr/>
                <p:nvPr/>
              </p:nvSpPr>
              <p:spPr>
                <a:xfrm>
                  <a:off x="6154314" y="6153825"/>
                  <a:ext cx="22803" cy="51285"/>
                </a:xfrm>
                <a:custGeom>
                  <a:avLst/>
                  <a:gdLst>
                    <a:gd name="connsiteX0" fmla="*/ 15468 w 22803"/>
                    <a:gd name="connsiteY0" fmla="*/ 48858 h 51285"/>
                    <a:gd name="connsiteX1" fmla="*/ 0 w 22803"/>
                    <a:gd name="connsiteY1" fmla="*/ 2455 h 51285"/>
                    <a:gd name="connsiteX2" fmla="*/ 7120 w 22803"/>
                    <a:gd name="connsiteY2" fmla="*/ 0 h 51285"/>
                    <a:gd name="connsiteX3" fmla="*/ 22588 w 22803"/>
                    <a:gd name="connsiteY3" fmla="*/ 46403 h 51285"/>
                    <a:gd name="connsiteX4" fmla="*/ 20132 w 22803"/>
                    <a:gd name="connsiteY4" fmla="*/ 51068 h 51285"/>
                    <a:gd name="connsiteX5" fmla="*/ 20132 w 22803"/>
                    <a:gd name="connsiteY5" fmla="*/ 51068 h 51285"/>
                    <a:gd name="connsiteX6" fmla="*/ 15468 w 22803"/>
                    <a:gd name="connsiteY6" fmla="*/ 48858 h 5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285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577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E3D0866B-8769-45D7-B0BC-40F3DF1E1972}"/>
                    </a:ext>
                  </a:extLst>
                </p:cNvPr>
                <p:cNvSpPr/>
                <p:nvPr/>
              </p:nvSpPr>
              <p:spPr>
                <a:xfrm>
                  <a:off x="6188687" y="6142285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2F24FAC9-13B9-4158-94DF-B05D46001865}"/>
                    </a:ext>
                  </a:extLst>
                </p:cNvPr>
                <p:cNvSpPr/>
                <p:nvPr/>
              </p:nvSpPr>
              <p:spPr>
                <a:xfrm>
                  <a:off x="6222814" y="6130746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3B2BAC5B-11E4-4A2F-9ABD-84E3DAD19F9A}"/>
                    </a:ext>
                  </a:extLst>
                </p:cNvPr>
                <p:cNvSpPr/>
                <p:nvPr/>
              </p:nvSpPr>
              <p:spPr>
                <a:xfrm>
                  <a:off x="6257186" y="6119452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EC0C7B63-F471-4D7F-A2C5-AEE795251C9D}"/>
                    </a:ext>
                  </a:extLst>
                </p:cNvPr>
                <p:cNvSpPr/>
                <p:nvPr/>
              </p:nvSpPr>
              <p:spPr>
                <a:xfrm>
                  <a:off x="6291313" y="61079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B3854A49-F570-430C-B87B-433614540284}"/>
                    </a:ext>
                  </a:extLst>
                </p:cNvPr>
                <p:cNvSpPr/>
                <p:nvPr/>
              </p:nvSpPr>
              <p:spPr>
                <a:xfrm>
                  <a:off x="6325686" y="6096619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B467F05B-D6EB-4D53-94F8-0D6A9B68499A}"/>
                    </a:ext>
                  </a:extLst>
                </p:cNvPr>
                <p:cNvSpPr/>
                <p:nvPr/>
              </p:nvSpPr>
              <p:spPr>
                <a:xfrm>
                  <a:off x="6359812" y="6085080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71C05628-9C7B-4CAE-A1E8-332034336C14}"/>
                    </a:ext>
                  </a:extLst>
                </p:cNvPr>
                <p:cNvSpPr/>
                <p:nvPr/>
              </p:nvSpPr>
              <p:spPr>
                <a:xfrm>
                  <a:off x="6394185" y="6073540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81756A4B-4A64-48B5-885A-C0C856A07DCD}"/>
                    </a:ext>
                  </a:extLst>
                </p:cNvPr>
                <p:cNvSpPr/>
                <p:nvPr/>
              </p:nvSpPr>
              <p:spPr>
                <a:xfrm>
                  <a:off x="6428557" y="6062246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65435209-F6E8-4A1F-B470-1169422731F0}"/>
                    </a:ext>
                  </a:extLst>
                </p:cNvPr>
                <p:cNvSpPr/>
                <p:nvPr/>
              </p:nvSpPr>
              <p:spPr>
                <a:xfrm>
                  <a:off x="6462684" y="6050707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76370878-583D-49B7-8FDD-C42A6806161A}"/>
                    </a:ext>
                  </a:extLst>
                </p:cNvPr>
                <p:cNvSpPr/>
                <p:nvPr/>
              </p:nvSpPr>
              <p:spPr>
                <a:xfrm>
                  <a:off x="6497057" y="60394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7F911721-AB1F-4582-AF81-80DB4BC3850E}"/>
                    </a:ext>
                  </a:extLst>
                </p:cNvPr>
                <p:cNvSpPr/>
                <p:nvPr/>
              </p:nvSpPr>
              <p:spPr>
                <a:xfrm>
                  <a:off x="6531184" y="6027874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AD97131D-3398-4381-8A63-57DF59E6349F}"/>
                    </a:ext>
                  </a:extLst>
                </p:cNvPr>
                <p:cNvSpPr/>
                <p:nvPr/>
              </p:nvSpPr>
              <p:spPr>
                <a:xfrm>
                  <a:off x="6632092" y="6015353"/>
                  <a:ext cx="51558" cy="51558"/>
                </a:xfrm>
                <a:custGeom>
                  <a:avLst/>
                  <a:gdLst>
                    <a:gd name="connsiteX0" fmla="*/ 51559 w 51558"/>
                    <a:gd name="connsiteY0" fmla="*/ 25779 h 51558"/>
                    <a:gd name="connsiteX1" fmla="*/ 25779 w 51558"/>
                    <a:gd name="connsiteY1" fmla="*/ 51559 h 51558"/>
                    <a:gd name="connsiteX2" fmla="*/ 0 w 51558"/>
                    <a:gd name="connsiteY2" fmla="*/ 25779 h 51558"/>
                    <a:gd name="connsiteX3" fmla="*/ 25779 w 51558"/>
                    <a:gd name="connsiteY3" fmla="*/ 0 h 51558"/>
                    <a:gd name="connsiteX4" fmla="*/ 51559 w 51558"/>
                    <a:gd name="connsiteY4" fmla="*/ 25779 h 51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558" h="51558">
                      <a:moveTo>
                        <a:pt x="51559" y="25779"/>
                      </a:moveTo>
                      <a:cubicBezTo>
                        <a:pt x="51559" y="40017"/>
                        <a:pt x="40017" y="51559"/>
                        <a:pt x="25779" y="51559"/>
                      </a:cubicBezTo>
                      <a:cubicBezTo>
                        <a:pt x="11542" y="51559"/>
                        <a:pt x="0" y="40017"/>
                        <a:pt x="0" y="25779"/>
                      </a:cubicBezTo>
                      <a:cubicBezTo>
                        <a:pt x="0" y="11542"/>
                        <a:pt x="11542" y="0"/>
                        <a:pt x="25779" y="0"/>
                      </a:cubicBezTo>
                      <a:cubicBezTo>
                        <a:pt x="40017" y="0"/>
                        <a:pt x="51559" y="11542"/>
                        <a:pt x="51559" y="25779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12630FC8-2A23-4517-BF31-6D59106DE268}"/>
                  </a:ext>
                </a:extLst>
              </p:cNvPr>
              <p:cNvSpPr/>
              <p:nvPr/>
            </p:nvSpPr>
            <p:spPr>
              <a:xfrm flipH="1">
                <a:off x="1584758" y="2453748"/>
                <a:ext cx="3331831" cy="3540884"/>
              </a:xfrm>
              <a:custGeom>
                <a:avLst/>
                <a:gdLst>
                  <a:gd name="connsiteX0" fmla="*/ 2497441 w 2497854"/>
                  <a:gd name="connsiteY0" fmla="*/ 1499243 h 2309805"/>
                  <a:gd name="connsiteX1" fmla="*/ 2419612 w 2497854"/>
                  <a:gd name="connsiteY1" fmla="*/ 1366418 h 2309805"/>
                  <a:gd name="connsiteX2" fmla="*/ 2388431 w 2497854"/>
                  <a:gd name="connsiteY2" fmla="*/ 1249797 h 2309805"/>
                  <a:gd name="connsiteX3" fmla="*/ 2325088 w 2497854"/>
                  <a:gd name="connsiteY3" fmla="*/ 987338 h 2309805"/>
                  <a:gd name="connsiteX4" fmla="*/ 2261499 w 2497854"/>
                  <a:gd name="connsiteY4" fmla="*/ 722916 h 2309805"/>
                  <a:gd name="connsiteX5" fmla="*/ 2260026 w 2497854"/>
                  <a:gd name="connsiteY5" fmla="*/ 717023 h 2309805"/>
                  <a:gd name="connsiteX6" fmla="*/ 2115416 w 2497854"/>
                  <a:gd name="connsiteY6" fmla="*/ 359550 h 2309805"/>
                  <a:gd name="connsiteX7" fmla="*/ 2026784 w 2497854"/>
                  <a:gd name="connsiteY7" fmla="*/ 244647 h 2309805"/>
                  <a:gd name="connsiteX8" fmla="*/ 1460129 w 2497854"/>
                  <a:gd name="connsiteY8" fmla="*/ 2567 h 2309805"/>
                  <a:gd name="connsiteX9" fmla="*/ 1219031 w 2497854"/>
                  <a:gd name="connsiteY9" fmla="*/ 71066 h 2309805"/>
                  <a:gd name="connsiteX10" fmla="*/ 817364 w 2497854"/>
                  <a:gd name="connsiteY10" fmla="*/ 430259 h 2309805"/>
                  <a:gd name="connsiteX11" fmla="*/ 814663 w 2497854"/>
                  <a:gd name="connsiteY11" fmla="*/ 434187 h 2309805"/>
                  <a:gd name="connsiteX12" fmla="*/ 812208 w 2497854"/>
                  <a:gd name="connsiteY12" fmla="*/ 438361 h 2309805"/>
                  <a:gd name="connsiteX13" fmla="*/ 812208 w 2497854"/>
                  <a:gd name="connsiteY13" fmla="*/ 438361 h 2309805"/>
                  <a:gd name="connsiteX14" fmla="*/ 812208 w 2497854"/>
                  <a:gd name="connsiteY14" fmla="*/ 438361 h 2309805"/>
                  <a:gd name="connsiteX15" fmla="*/ 812454 w 2497854"/>
                  <a:gd name="connsiteY15" fmla="*/ 439589 h 2309805"/>
                  <a:gd name="connsiteX16" fmla="*/ 812454 w 2497854"/>
                  <a:gd name="connsiteY16" fmla="*/ 439589 h 2309805"/>
                  <a:gd name="connsiteX17" fmla="*/ 778818 w 2497854"/>
                  <a:gd name="connsiteY17" fmla="*/ 514471 h 2309805"/>
                  <a:gd name="connsiteX18" fmla="*/ 743709 w 2497854"/>
                  <a:gd name="connsiteY18" fmla="*/ 698610 h 2309805"/>
                  <a:gd name="connsiteX19" fmla="*/ 746409 w 2497854"/>
                  <a:gd name="connsiteY19" fmla="*/ 782086 h 2309805"/>
                  <a:gd name="connsiteX20" fmla="*/ 758440 w 2497854"/>
                  <a:gd name="connsiteY20" fmla="*/ 845920 h 2309805"/>
                  <a:gd name="connsiteX21" fmla="*/ 710564 w 2497854"/>
                  <a:gd name="connsiteY21" fmla="*/ 889377 h 2309805"/>
                  <a:gd name="connsiteX22" fmla="*/ 633471 w 2497854"/>
                  <a:gd name="connsiteY22" fmla="*/ 962050 h 2309805"/>
                  <a:gd name="connsiteX23" fmla="*/ 544594 w 2497854"/>
                  <a:gd name="connsiteY23" fmla="*/ 1045280 h 2309805"/>
                  <a:gd name="connsiteX24" fmla="*/ 446878 w 2497854"/>
                  <a:gd name="connsiteY24" fmla="*/ 1136859 h 2309805"/>
                  <a:gd name="connsiteX25" fmla="*/ 399493 w 2497854"/>
                  <a:gd name="connsiteY25" fmla="*/ 1181297 h 2309805"/>
                  <a:gd name="connsiteX26" fmla="*/ 322646 w 2497854"/>
                  <a:gd name="connsiteY26" fmla="*/ 1259126 h 2309805"/>
                  <a:gd name="connsiteX27" fmla="*/ 285818 w 2497854"/>
                  <a:gd name="connsiteY27" fmla="*/ 1362980 h 2309805"/>
                  <a:gd name="connsiteX28" fmla="*/ 275998 w 2497854"/>
                  <a:gd name="connsiteY28" fmla="*/ 1427306 h 2309805"/>
                  <a:gd name="connsiteX29" fmla="*/ 256847 w 2497854"/>
                  <a:gd name="connsiteY29" fmla="*/ 1552029 h 2309805"/>
                  <a:gd name="connsiteX30" fmla="*/ 214373 w 2497854"/>
                  <a:gd name="connsiteY30" fmla="*/ 1832165 h 2309805"/>
                  <a:gd name="connsiteX31" fmla="*/ 205043 w 2497854"/>
                  <a:gd name="connsiteY31" fmla="*/ 1859172 h 2309805"/>
                  <a:gd name="connsiteX32" fmla="*/ 124513 w 2497854"/>
                  <a:gd name="connsiteY32" fmla="*/ 1994943 h 2309805"/>
                  <a:gd name="connsiteX33" fmla="*/ 33917 w 2497854"/>
                  <a:gd name="connsiteY33" fmla="*/ 2144709 h 2309805"/>
                  <a:gd name="connsiteX34" fmla="*/ 1264 w 2497854"/>
                  <a:gd name="connsiteY34" fmla="*/ 2220574 h 2309805"/>
                  <a:gd name="connsiteX35" fmla="*/ 2491 w 2497854"/>
                  <a:gd name="connsiteY35" fmla="*/ 2302085 h 2309805"/>
                  <a:gd name="connsiteX36" fmla="*/ 10102 w 2497854"/>
                  <a:gd name="connsiteY36" fmla="*/ 2309696 h 2309805"/>
                  <a:gd name="connsiteX37" fmla="*/ 180982 w 2497854"/>
                  <a:gd name="connsiteY37" fmla="*/ 2309696 h 2309805"/>
                  <a:gd name="connsiteX38" fmla="*/ 266423 w 2497854"/>
                  <a:gd name="connsiteY38" fmla="*/ 2309696 h 2309805"/>
                  <a:gd name="connsiteX39" fmla="*/ 311107 w 2497854"/>
                  <a:gd name="connsiteY39" fmla="*/ 2309696 h 2309805"/>
                  <a:gd name="connsiteX40" fmla="*/ 337623 w 2497854"/>
                  <a:gd name="connsiteY40" fmla="*/ 2295211 h 2309805"/>
                  <a:gd name="connsiteX41" fmla="*/ 410050 w 2497854"/>
                  <a:gd name="connsiteY41" fmla="*/ 2140289 h 2309805"/>
                  <a:gd name="connsiteX42" fmla="*/ 461609 w 2497854"/>
                  <a:gd name="connsiteY42" fmla="*/ 2029561 h 2309805"/>
                  <a:gd name="connsiteX43" fmla="*/ 503347 w 2497854"/>
                  <a:gd name="connsiteY43" fmla="*/ 1946330 h 2309805"/>
                  <a:gd name="connsiteX44" fmla="*/ 579458 w 2497854"/>
                  <a:gd name="connsiteY44" fmla="*/ 1861381 h 2309805"/>
                  <a:gd name="connsiteX45" fmla="*/ 673000 w 2497854"/>
                  <a:gd name="connsiteY45" fmla="*/ 1795091 h 2309805"/>
                  <a:gd name="connsiteX46" fmla="*/ 768015 w 2497854"/>
                  <a:gd name="connsiteY46" fmla="*/ 1688782 h 2309805"/>
                  <a:gd name="connsiteX47" fmla="*/ 831113 w 2497854"/>
                  <a:gd name="connsiteY47" fmla="*/ 1593521 h 2309805"/>
                  <a:gd name="connsiteX48" fmla="*/ 893720 w 2497854"/>
                  <a:gd name="connsiteY48" fmla="*/ 1541472 h 2309805"/>
                  <a:gd name="connsiteX49" fmla="*/ 962956 w 2497854"/>
                  <a:gd name="connsiteY49" fmla="*/ 1498015 h 2309805"/>
                  <a:gd name="connsiteX50" fmla="*/ 970813 w 2497854"/>
                  <a:gd name="connsiteY50" fmla="*/ 1554730 h 2309805"/>
                  <a:gd name="connsiteX51" fmla="*/ 970813 w 2497854"/>
                  <a:gd name="connsiteY51" fmla="*/ 1581737 h 2309805"/>
                  <a:gd name="connsiteX52" fmla="*/ 990945 w 2497854"/>
                  <a:gd name="connsiteY52" fmla="*/ 1612181 h 2309805"/>
                  <a:gd name="connsiteX53" fmla="*/ 1043731 w 2497854"/>
                  <a:gd name="connsiteY53" fmla="*/ 1631086 h 2309805"/>
                  <a:gd name="connsiteX54" fmla="*/ 1095536 w 2497854"/>
                  <a:gd name="connsiteY54" fmla="*/ 1743533 h 2309805"/>
                  <a:gd name="connsiteX55" fmla="*/ 1195952 w 2497854"/>
                  <a:gd name="connsiteY55" fmla="*/ 1761210 h 2309805"/>
                  <a:gd name="connsiteX56" fmla="*/ 1228606 w 2497854"/>
                  <a:gd name="connsiteY56" fmla="*/ 1765384 h 2309805"/>
                  <a:gd name="connsiteX57" fmla="*/ 1192270 w 2497854"/>
                  <a:gd name="connsiteY57" fmla="*/ 1794846 h 2309805"/>
                  <a:gd name="connsiteX58" fmla="*/ 1154460 w 2497854"/>
                  <a:gd name="connsiteY58" fmla="*/ 1805894 h 2309805"/>
                  <a:gd name="connsiteX59" fmla="*/ 1140465 w 2497854"/>
                  <a:gd name="connsiteY59" fmla="*/ 1854507 h 2309805"/>
                  <a:gd name="connsiteX60" fmla="*/ 1208719 w 2497854"/>
                  <a:gd name="connsiteY60" fmla="*/ 1905820 h 2309805"/>
                  <a:gd name="connsiteX61" fmla="*/ 1287776 w 2497854"/>
                  <a:gd name="connsiteY61" fmla="*/ 2064424 h 2309805"/>
                  <a:gd name="connsiteX62" fmla="*/ 1321657 w 2497854"/>
                  <a:gd name="connsiteY62" fmla="*/ 2080137 h 2309805"/>
                  <a:gd name="connsiteX63" fmla="*/ 1336879 w 2497854"/>
                  <a:gd name="connsiteY63" fmla="*/ 2082593 h 2309805"/>
                  <a:gd name="connsiteX64" fmla="*/ 1458411 w 2497854"/>
                  <a:gd name="connsiteY64" fmla="*/ 2064179 h 2309805"/>
                  <a:gd name="connsiteX65" fmla="*/ 1560055 w 2497854"/>
                  <a:gd name="connsiteY65" fmla="*/ 2029315 h 2309805"/>
                  <a:gd name="connsiteX66" fmla="*/ 1557109 w 2497854"/>
                  <a:gd name="connsiteY66" fmla="*/ 2024159 h 2309805"/>
                  <a:gd name="connsiteX67" fmla="*/ 1560300 w 2497854"/>
                  <a:gd name="connsiteY67" fmla="*/ 2029315 h 2309805"/>
                  <a:gd name="connsiteX68" fmla="*/ 1560055 w 2497854"/>
                  <a:gd name="connsiteY68" fmla="*/ 2029315 h 2309805"/>
                  <a:gd name="connsiteX69" fmla="*/ 1560546 w 2497854"/>
                  <a:gd name="connsiteY69" fmla="*/ 2029806 h 2309805"/>
                  <a:gd name="connsiteX70" fmla="*/ 1562756 w 2497854"/>
                  <a:gd name="connsiteY70" fmla="*/ 2033735 h 2309805"/>
                  <a:gd name="connsiteX71" fmla="*/ 1562510 w 2497854"/>
                  <a:gd name="connsiteY71" fmla="*/ 2044046 h 2309805"/>
                  <a:gd name="connsiteX72" fmla="*/ 1561773 w 2497854"/>
                  <a:gd name="connsiteY72" fmla="*/ 2044783 h 2309805"/>
                  <a:gd name="connsiteX73" fmla="*/ 1560546 w 2497854"/>
                  <a:gd name="connsiteY73" fmla="*/ 2063442 h 2309805"/>
                  <a:gd name="connsiteX74" fmla="*/ 1544833 w 2497854"/>
                  <a:gd name="connsiteY74" fmla="*/ 2090449 h 2309805"/>
                  <a:gd name="connsiteX75" fmla="*/ 1517335 w 2497854"/>
                  <a:gd name="connsiteY75" fmla="*/ 2119666 h 2309805"/>
                  <a:gd name="connsiteX76" fmla="*/ 1508496 w 2497854"/>
                  <a:gd name="connsiteY76" fmla="*/ 2130714 h 2309805"/>
                  <a:gd name="connsiteX77" fmla="*/ 1507269 w 2497854"/>
                  <a:gd name="connsiteY77" fmla="*/ 2132187 h 2309805"/>
                  <a:gd name="connsiteX78" fmla="*/ 1501376 w 2497854"/>
                  <a:gd name="connsiteY78" fmla="*/ 2139798 h 2309805"/>
                  <a:gd name="connsiteX79" fmla="*/ 1498921 w 2497854"/>
                  <a:gd name="connsiteY79" fmla="*/ 2145691 h 2309805"/>
                  <a:gd name="connsiteX80" fmla="*/ 1497448 w 2497854"/>
                  <a:gd name="connsiteY80" fmla="*/ 2151829 h 2309805"/>
                  <a:gd name="connsiteX81" fmla="*/ 1490573 w 2497854"/>
                  <a:gd name="connsiteY81" fmla="*/ 2167542 h 2309805"/>
                  <a:gd name="connsiteX82" fmla="*/ 1481244 w 2497854"/>
                  <a:gd name="connsiteY82" fmla="*/ 2199705 h 2309805"/>
                  <a:gd name="connsiteX83" fmla="*/ 1480507 w 2497854"/>
                  <a:gd name="connsiteY83" fmla="*/ 2211489 h 2309805"/>
                  <a:gd name="connsiteX84" fmla="*/ 1481735 w 2497854"/>
                  <a:gd name="connsiteY84" fmla="*/ 2227448 h 2309805"/>
                  <a:gd name="connsiteX85" fmla="*/ 1486400 w 2497854"/>
                  <a:gd name="connsiteY85" fmla="*/ 2248317 h 2309805"/>
                  <a:gd name="connsiteX86" fmla="*/ 1490573 w 2497854"/>
                  <a:gd name="connsiteY86" fmla="*/ 2258629 h 2309805"/>
                  <a:gd name="connsiteX87" fmla="*/ 1494993 w 2497854"/>
                  <a:gd name="connsiteY87" fmla="*/ 2267467 h 2309805"/>
                  <a:gd name="connsiteX88" fmla="*/ 1495975 w 2497854"/>
                  <a:gd name="connsiteY88" fmla="*/ 2268941 h 2309805"/>
                  <a:gd name="connsiteX89" fmla="*/ 1500885 w 2497854"/>
                  <a:gd name="connsiteY89" fmla="*/ 2279252 h 2309805"/>
                  <a:gd name="connsiteX90" fmla="*/ 1512916 w 2497854"/>
                  <a:gd name="connsiteY90" fmla="*/ 2303804 h 2309805"/>
                  <a:gd name="connsiteX91" fmla="*/ 1516844 w 2497854"/>
                  <a:gd name="connsiteY91" fmla="*/ 2308714 h 2309805"/>
                  <a:gd name="connsiteX92" fmla="*/ 1522000 w 2497854"/>
                  <a:gd name="connsiteY92" fmla="*/ 2308960 h 2309805"/>
                  <a:gd name="connsiteX93" fmla="*/ 2496705 w 2497854"/>
                  <a:gd name="connsiteY93" fmla="*/ 2308714 h 2309805"/>
                  <a:gd name="connsiteX94" fmla="*/ 2497441 w 2497854"/>
                  <a:gd name="connsiteY94" fmla="*/ 1499243 h 2309805"/>
                  <a:gd name="connsiteX95" fmla="*/ 764087 w 2497854"/>
                  <a:gd name="connsiteY95" fmla="*/ 836100 h 2309805"/>
                  <a:gd name="connsiteX96" fmla="*/ 764087 w 2497854"/>
                  <a:gd name="connsiteY96" fmla="*/ 839291 h 2309805"/>
                  <a:gd name="connsiteX97" fmla="*/ 759176 w 2497854"/>
                  <a:gd name="connsiteY97" fmla="*/ 844447 h 2309805"/>
                  <a:gd name="connsiteX98" fmla="*/ 764087 w 2497854"/>
                  <a:gd name="connsiteY98" fmla="*/ 836100 h 2309805"/>
                  <a:gd name="connsiteX99" fmla="*/ 940859 w 2497854"/>
                  <a:gd name="connsiteY99" fmla="*/ 1341866 h 2309805"/>
                  <a:gd name="connsiteX100" fmla="*/ 770961 w 2497854"/>
                  <a:gd name="connsiteY100" fmla="*/ 1454313 h 2309805"/>
                  <a:gd name="connsiteX101" fmla="*/ 681102 w 2497854"/>
                  <a:gd name="connsiteY101" fmla="*/ 1422396 h 2309805"/>
                  <a:gd name="connsiteX102" fmla="*/ 575284 w 2497854"/>
                  <a:gd name="connsiteY102" fmla="*/ 1385077 h 2309805"/>
                  <a:gd name="connsiteX103" fmla="*/ 613339 w 2497854"/>
                  <a:gd name="connsiteY103" fmla="*/ 1349231 h 2309805"/>
                  <a:gd name="connsiteX104" fmla="*/ 828167 w 2497854"/>
                  <a:gd name="connsiteY104" fmla="*/ 1141769 h 2309805"/>
                  <a:gd name="connsiteX105" fmla="*/ 835778 w 2497854"/>
                  <a:gd name="connsiteY105" fmla="*/ 1134158 h 2309805"/>
                  <a:gd name="connsiteX106" fmla="*/ 848545 w 2497854"/>
                  <a:gd name="connsiteY106" fmla="*/ 1155027 h 2309805"/>
                  <a:gd name="connsiteX107" fmla="*/ 895684 w 2497854"/>
                  <a:gd name="connsiteY107" fmla="*/ 1228191 h 2309805"/>
                  <a:gd name="connsiteX108" fmla="*/ 940859 w 2497854"/>
                  <a:gd name="connsiteY108" fmla="*/ 1341866 h 2309805"/>
                  <a:gd name="connsiteX0" fmla="*/ 2497441 w 2497854"/>
                  <a:gd name="connsiteY0" fmla="*/ 1499243 h 2563317"/>
                  <a:gd name="connsiteX1" fmla="*/ 2419612 w 2497854"/>
                  <a:gd name="connsiteY1" fmla="*/ 1366418 h 2563317"/>
                  <a:gd name="connsiteX2" fmla="*/ 2388431 w 2497854"/>
                  <a:gd name="connsiteY2" fmla="*/ 1249797 h 2563317"/>
                  <a:gd name="connsiteX3" fmla="*/ 2325088 w 2497854"/>
                  <a:gd name="connsiteY3" fmla="*/ 987338 h 2563317"/>
                  <a:gd name="connsiteX4" fmla="*/ 2261499 w 2497854"/>
                  <a:gd name="connsiteY4" fmla="*/ 722916 h 2563317"/>
                  <a:gd name="connsiteX5" fmla="*/ 2260026 w 2497854"/>
                  <a:gd name="connsiteY5" fmla="*/ 717023 h 2563317"/>
                  <a:gd name="connsiteX6" fmla="*/ 2115416 w 2497854"/>
                  <a:gd name="connsiteY6" fmla="*/ 359550 h 2563317"/>
                  <a:gd name="connsiteX7" fmla="*/ 2026784 w 2497854"/>
                  <a:gd name="connsiteY7" fmla="*/ 244647 h 2563317"/>
                  <a:gd name="connsiteX8" fmla="*/ 1460129 w 2497854"/>
                  <a:gd name="connsiteY8" fmla="*/ 2567 h 2563317"/>
                  <a:gd name="connsiteX9" fmla="*/ 1219031 w 2497854"/>
                  <a:gd name="connsiteY9" fmla="*/ 71066 h 2563317"/>
                  <a:gd name="connsiteX10" fmla="*/ 817364 w 2497854"/>
                  <a:gd name="connsiteY10" fmla="*/ 430259 h 2563317"/>
                  <a:gd name="connsiteX11" fmla="*/ 814663 w 2497854"/>
                  <a:gd name="connsiteY11" fmla="*/ 434187 h 2563317"/>
                  <a:gd name="connsiteX12" fmla="*/ 812208 w 2497854"/>
                  <a:gd name="connsiteY12" fmla="*/ 438361 h 2563317"/>
                  <a:gd name="connsiteX13" fmla="*/ 812208 w 2497854"/>
                  <a:gd name="connsiteY13" fmla="*/ 438361 h 2563317"/>
                  <a:gd name="connsiteX14" fmla="*/ 812208 w 2497854"/>
                  <a:gd name="connsiteY14" fmla="*/ 438361 h 2563317"/>
                  <a:gd name="connsiteX15" fmla="*/ 812454 w 2497854"/>
                  <a:gd name="connsiteY15" fmla="*/ 439589 h 2563317"/>
                  <a:gd name="connsiteX16" fmla="*/ 812454 w 2497854"/>
                  <a:gd name="connsiteY16" fmla="*/ 439589 h 2563317"/>
                  <a:gd name="connsiteX17" fmla="*/ 778818 w 2497854"/>
                  <a:gd name="connsiteY17" fmla="*/ 514471 h 2563317"/>
                  <a:gd name="connsiteX18" fmla="*/ 743709 w 2497854"/>
                  <a:gd name="connsiteY18" fmla="*/ 698610 h 2563317"/>
                  <a:gd name="connsiteX19" fmla="*/ 746409 w 2497854"/>
                  <a:gd name="connsiteY19" fmla="*/ 782086 h 2563317"/>
                  <a:gd name="connsiteX20" fmla="*/ 758440 w 2497854"/>
                  <a:gd name="connsiteY20" fmla="*/ 845920 h 2563317"/>
                  <a:gd name="connsiteX21" fmla="*/ 710564 w 2497854"/>
                  <a:gd name="connsiteY21" fmla="*/ 889377 h 2563317"/>
                  <a:gd name="connsiteX22" fmla="*/ 633471 w 2497854"/>
                  <a:gd name="connsiteY22" fmla="*/ 962050 h 2563317"/>
                  <a:gd name="connsiteX23" fmla="*/ 544594 w 2497854"/>
                  <a:gd name="connsiteY23" fmla="*/ 1045280 h 2563317"/>
                  <a:gd name="connsiteX24" fmla="*/ 446878 w 2497854"/>
                  <a:gd name="connsiteY24" fmla="*/ 1136859 h 2563317"/>
                  <a:gd name="connsiteX25" fmla="*/ 399493 w 2497854"/>
                  <a:gd name="connsiteY25" fmla="*/ 1181297 h 2563317"/>
                  <a:gd name="connsiteX26" fmla="*/ 322646 w 2497854"/>
                  <a:gd name="connsiteY26" fmla="*/ 1259126 h 2563317"/>
                  <a:gd name="connsiteX27" fmla="*/ 285818 w 2497854"/>
                  <a:gd name="connsiteY27" fmla="*/ 1362980 h 2563317"/>
                  <a:gd name="connsiteX28" fmla="*/ 275998 w 2497854"/>
                  <a:gd name="connsiteY28" fmla="*/ 1427306 h 2563317"/>
                  <a:gd name="connsiteX29" fmla="*/ 256847 w 2497854"/>
                  <a:gd name="connsiteY29" fmla="*/ 1552029 h 2563317"/>
                  <a:gd name="connsiteX30" fmla="*/ 214373 w 2497854"/>
                  <a:gd name="connsiteY30" fmla="*/ 1832165 h 2563317"/>
                  <a:gd name="connsiteX31" fmla="*/ 205043 w 2497854"/>
                  <a:gd name="connsiteY31" fmla="*/ 1859172 h 2563317"/>
                  <a:gd name="connsiteX32" fmla="*/ 124513 w 2497854"/>
                  <a:gd name="connsiteY32" fmla="*/ 1994943 h 2563317"/>
                  <a:gd name="connsiteX33" fmla="*/ 33917 w 2497854"/>
                  <a:gd name="connsiteY33" fmla="*/ 2144709 h 2563317"/>
                  <a:gd name="connsiteX34" fmla="*/ 1264 w 2497854"/>
                  <a:gd name="connsiteY34" fmla="*/ 2220574 h 2563317"/>
                  <a:gd name="connsiteX35" fmla="*/ 2491 w 2497854"/>
                  <a:gd name="connsiteY35" fmla="*/ 2302085 h 2563317"/>
                  <a:gd name="connsiteX36" fmla="*/ 10102 w 2497854"/>
                  <a:gd name="connsiteY36" fmla="*/ 2309696 h 2563317"/>
                  <a:gd name="connsiteX37" fmla="*/ 180982 w 2497854"/>
                  <a:gd name="connsiteY37" fmla="*/ 2309696 h 2563317"/>
                  <a:gd name="connsiteX38" fmla="*/ 266423 w 2497854"/>
                  <a:gd name="connsiteY38" fmla="*/ 2309696 h 2563317"/>
                  <a:gd name="connsiteX39" fmla="*/ 311107 w 2497854"/>
                  <a:gd name="connsiteY39" fmla="*/ 2309696 h 2563317"/>
                  <a:gd name="connsiteX40" fmla="*/ 337623 w 2497854"/>
                  <a:gd name="connsiteY40" fmla="*/ 2295211 h 2563317"/>
                  <a:gd name="connsiteX41" fmla="*/ 410050 w 2497854"/>
                  <a:gd name="connsiteY41" fmla="*/ 2140289 h 2563317"/>
                  <a:gd name="connsiteX42" fmla="*/ 461609 w 2497854"/>
                  <a:gd name="connsiteY42" fmla="*/ 2029561 h 2563317"/>
                  <a:gd name="connsiteX43" fmla="*/ 503347 w 2497854"/>
                  <a:gd name="connsiteY43" fmla="*/ 1946330 h 2563317"/>
                  <a:gd name="connsiteX44" fmla="*/ 579458 w 2497854"/>
                  <a:gd name="connsiteY44" fmla="*/ 1861381 h 2563317"/>
                  <a:gd name="connsiteX45" fmla="*/ 673000 w 2497854"/>
                  <a:gd name="connsiteY45" fmla="*/ 1795091 h 2563317"/>
                  <a:gd name="connsiteX46" fmla="*/ 768015 w 2497854"/>
                  <a:gd name="connsiteY46" fmla="*/ 1688782 h 2563317"/>
                  <a:gd name="connsiteX47" fmla="*/ 831113 w 2497854"/>
                  <a:gd name="connsiteY47" fmla="*/ 1593521 h 2563317"/>
                  <a:gd name="connsiteX48" fmla="*/ 893720 w 2497854"/>
                  <a:gd name="connsiteY48" fmla="*/ 1541472 h 2563317"/>
                  <a:gd name="connsiteX49" fmla="*/ 962956 w 2497854"/>
                  <a:gd name="connsiteY49" fmla="*/ 1498015 h 2563317"/>
                  <a:gd name="connsiteX50" fmla="*/ 970813 w 2497854"/>
                  <a:gd name="connsiteY50" fmla="*/ 1554730 h 2563317"/>
                  <a:gd name="connsiteX51" fmla="*/ 970813 w 2497854"/>
                  <a:gd name="connsiteY51" fmla="*/ 1581737 h 2563317"/>
                  <a:gd name="connsiteX52" fmla="*/ 990945 w 2497854"/>
                  <a:gd name="connsiteY52" fmla="*/ 1612181 h 2563317"/>
                  <a:gd name="connsiteX53" fmla="*/ 1043731 w 2497854"/>
                  <a:gd name="connsiteY53" fmla="*/ 1631086 h 2563317"/>
                  <a:gd name="connsiteX54" fmla="*/ 1095536 w 2497854"/>
                  <a:gd name="connsiteY54" fmla="*/ 1743533 h 2563317"/>
                  <a:gd name="connsiteX55" fmla="*/ 1195952 w 2497854"/>
                  <a:gd name="connsiteY55" fmla="*/ 1761210 h 2563317"/>
                  <a:gd name="connsiteX56" fmla="*/ 1228606 w 2497854"/>
                  <a:gd name="connsiteY56" fmla="*/ 1765384 h 2563317"/>
                  <a:gd name="connsiteX57" fmla="*/ 1192270 w 2497854"/>
                  <a:gd name="connsiteY57" fmla="*/ 1794846 h 2563317"/>
                  <a:gd name="connsiteX58" fmla="*/ 1154460 w 2497854"/>
                  <a:gd name="connsiteY58" fmla="*/ 1805894 h 2563317"/>
                  <a:gd name="connsiteX59" fmla="*/ 1140465 w 2497854"/>
                  <a:gd name="connsiteY59" fmla="*/ 1854507 h 2563317"/>
                  <a:gd name="connsiteX60" fmla="*/ 1208719 w 2497854"/>
                  <a:gd name="connsiteY60" fmla="*/ 1905820 h 2563317"/>
                  <a:gd name="connsiteX61" fmla="*/ 1287776 w 2497854"/>
                  <a:gd name="connsiteY61" fmla="*/ 2064424 h 2563317"/>
                  <a:gd name="connsiteX62" fmla="*/ 1321657 w 2497854"/>
                  <a:gd name="connsiteY62" fmla="*/ 2080137 h 2563317"/>
                  <a:gd name="connsiteX63" fmla="*/ 1336879 w 2497854"/>
                  <a:gd name="connsiteY63" fmla="*/ 2082593 h 2563317"/>
                  <a:gd name="connsiteX64" fmla="*/ 1458411 w 2497854"/>
                  <a:gd name="connsiteY64" fmla="*/ 2064179 h 2563317"/>
                  <a:gd name="connsiteX65" fmla="*/ 1560055 w 2497854"/>
                  <a:gd name="connsiteY65" fmla="*/ 2029315 h 2563317"/>
                  <a:gd name="connsiteX66" fmla="*/ 1557109 w 2497854"/>
                  <a:gd name="connsiteY66" fmla="*/ 2024159 h 2563317"/>
                  <a:gd name="connsiteX67" fmla="*/ 1560300 w 2497854"/>
                  <a:gd name="connsiteY67" fmla="*/ 2029315 h 2563317"/>
                  <a:gd name="connsiteX68" fmla="*/ 1560055 w 2497854"/>
                  <a:gd name="connsiteY68" fmla="*/ 2029315 h 2563317"/>
                  <a:gd name="connsiteX69" fmla="*/ 1560546 w 2497854"/>
                  <a:gd name="connsiteY69" fmla="*/ 2029806 h 2563317"/>
                  <a:gd name="connsiteX70" fmla="*/ 1562756 w 2497854"/>
                  <a:gd name="connsiteY70" fmla="*/ 2033735 h 2563317"/>
                  <a:gd name="connsiteX71" fmla="*/ 1562510 w 2497854"/>
                  <a:gd name="connsiteY71" fmla="*/ 2044046 h 2563317"/>
                  <a:gd name="connsiteX72" fmla="*/ 1561773 w 2497854"/>
                  <a:gd name="connsiteY72" fmla="*/ 2044783 h 2563317"/>
                  <a:gd name="connsiteX73" fmla="*/ 1560546 w 2497854"/>
                  <a:gd name="connsiteY73" fmla="*/ 2063442 h 2563317"/>
                  <a:gd name="connsiteX74" fmla="*/ 1544833 w 2497854"/>
                  <a:gd name="connsiteY74" fmla="*/ 2090449 h 2563317"/>
                  <a:gd name="connsiteX75" fmla="*/ 1517335 w 2497854"/>
                  <a:gd name="connsiteY75" fmla="*/ 2119666 h 2563317"/>
                  <a:gd name="connsiteX76" fmla="*/ 1508496 w 2497854"/>
                  <a:gd name="connsiteY76" fmla="*/ 2130714 h 2563317"/>
                  <a:gd name="connsiteX77" fmla="*/ 1507269 w 2497854"/>
                  <a:gd name="connsiteY77" fmla="*/ 2132187 h 2563317"/>
                  <a:gd name="connsiteX78" fmla="*/ 1501376 w 2497854"/>
                  <a:gd name="connsiteY78" fmla="*/ 2139798 h 2563317"/>
                  <a:gd name="connsiteX79" fmla="*/ 1498921 w 2497854"/>
                  <a:gd name="connsiteY79" fmla="*/ 2145691 h 2563317"/>
                  <a:gd name="connsiteX80" fmla="*/ 1497448 w 2497854"/>
                  <a:gd name="connsiteY80" fmla="*/ 2151829 h 2563317"/>
                  <a:gd name="connsiteX81" fmla="*/ 1490573 w 2497854"/>
                  <a:gd name="connsiteY81" fmla="*/ 2167542 h 2563317"/>
                  <a:gd name="connsiteX82" fmla="*/ 1481244 w 2497854"/>
                  <a:gd name="connsiteY82" fmla="*/ 2199705 h 2563317"/>
                  <a:gd name="connsiteX83" fmla="*/ 1480507 w 2497854"/>
                  <a:gd name="connsiteY83" fmla="*/ 2211489 h 2563317"/>
                  <a:gd name="connsiteX84" fmla="*/ 1481735 w 2497854"/>
                  <a:gd name="connsiteY84" fmla="*/ 2227448 h 2563317"/>
                  <a:gd name="connsiteX85" fmla="*/ 1486400 w 2497854"/>
                  <a:gd name="connsiteY85" fmla="*/ 2248317 h 2563317"/>
                  <a:gd name="connsiteX86" fmla="*/ 1490573 w 2497854"/>
                  <a:gd name="connsiteY86" fmla="*/ 2258629 h 2563317"/>
                  <a:gd name="connsiteX87" fmla="*/ 1494993 w 2497854"/>
                  <a:gd name="connsiteY87" fmla="*/ 2267467 h 2563317"/>
                  <a:gd name="connsiteX88" fmla="*/ 1495975 w 2497854"/>
                  <a:gd name="connsiteY88" fmla="*/ 2268941 h 2563317"/>
                  <a:gd name="connsiteX89" fmla="*/ 1500885 w 2497854"/>
                  <a:gd name="connsiteY89" fmla="*/ 2279252 h 2563317"/>
                  <a:gd name="connsiteX90" fmla="*/ 1512916 w 2497854"/>
                  <a:gd name="connsiteY90" fmla="*/ 2303804 h 2563317"/>
                  <a:gd name="connsiteX91" fmla="*/ 1516844 w 2497854"/>
                  <a:gd name="connsiteY91" fmla="*/ 2308714 h 2563317"/>
                  <a:gd name="connsiteX92" fmla="*/ 1549392 w 2497854"/>
                  <a:gd name="connsiteY92" fmla="*/ 2563317 h 2563317"/>
                  <a:gd name="connsiteX93" fmla="*/ 2496705 w 2497854"/>
                  <a:gd name="connsiteY93" fmla="*/ 2308714 h 2563317"/>
                  <a:gd name="connsiteX94" fmla="*/ 2497441 w 2497854"/>
                  <a:gd name="connsiteY94" fmla="*/ 1499243 h 2563317"/>
                  <a:gd name="connsiteX95" fmla="*/ 764087 w 2497854"/>
                  <a:gd name="connsiteY95" fmla="*/ 836100 h 2563317"/>
                  <a:gd name="connsiteX96" fmla="*/ 764087 w 2497854"/>
                  <a:gd name="connsiteY96" fmla="*/ 839291 h 2563317"/>
                  <a:gd name="connsiteX97" fmla="*/ 759176 w 2497854"/>
                  <a:gd name="connsiteY97" fmla="*/ 844447 h 2563317"/>
                  <a:gd name="connsiteX98" fmla="*/ 764087 w 2497854"/>
                  <a:gd name="connsiteY98" fmla="*/ 836100 h 2563317"/>
                  <a:gd name="connsiteX99" fmla="*/ 940859 w 2497854"/>
                  <a:gd name="connsiteY99" fmla="*/ 1341866 h 2563317"/>
                  <a:gd name="connsiteX100" fmla="*/ 770961 w 2497854"/>
                  <a:gd name="connsiteY100" fmla="*/ 1454313 h 2563317"/>
                  <a:gd name="connsiteX101" fmla="*/ 681102 w 2497854"/>
                  <a:gd name="connsiteY101" fmla="*/ 1422396 h 2563317"/>
                  <a:gd name="connsiteX102" fmla="*/ 575284 w 2497854"/>
                  <a:gd name="connsiteY102" fmla="*/ 1385077 h 2563317"/>
                  <a:gd name="connsiteX103" fmla="*/ 613339 w 2497854"/>
                  <a:gd name="connsiteY103" fmla="*/ 1349231 h 2563317"/>
                  <a:gd name="connsiteX104" fmla="*/ 828167 w 2497854"/>
                  <a:gd name="connsiteY104" fmla="*/ 1141769 h 2563317"/>
                  <a:gd name="connsiteX105" fmla="*/ 835778 w 2497854"/>
                  <a:gd name="connsiteY105" fmla="*/ 1134158 h 2563317"/>
                  <a:gd name="connsiteX106" fmla="*/ 848545 w 2497854"/>
                  <a:gd name="connsiteY106" fmla="*/ 1155027 h 2563317"/>
                  <a:gd name="connsiteX107" fmla="*/ 895684 w 2497854"/>
                  <a:gd name="connsiteY107" fmla="*/ 1228191 h 2563317"/>
                  <a:gd name="connsiteX108" fmla="*/ 940859 w 2497854"/>
                  <a:gd name="connsiteY108" fmla="*/ 1341866 h 2563317"/>
                  <a:gd name="connsiteX0" fmla="*/ 2497441 w 2497854"/>
                  <a:gd name="connsiteY0" fmla="*/ 1499243 h 2668973"/>
                  <a:gd name="connsiteX1" fmla="*/ 2419612 w 2497854"/>
                  <a:gd name="connsiteY1" fmla="*/ 1366418 h 2668973"/>
                  <a:gd name="connsiteX2" fmla="*/ 2388431 w 2497854"/>
                  <a:gd name="connsiteY2" fmla="*/ 1249797 h 2668973"/>
                  <a:gd name="connsiteX3" fmla="*/ 2325088 w 2497854"/>
                  <a:gd name="connsiteY3" fmla="*/ 987338 h 2668973"/>
                  <a:gd name="connsiteX4" fmla="*/ 2261499 w 2497854"/>
                  <a:gd name="connsiteY4" fmla="*/ 722916 h 2668973"/>
                  <a:gd name="connsiteX5" fmla="*/ 2260026 w 2497854"/>
                  <a:gd name="connsiteY5" fmla="*/ 717023 h 2668973"/>
                  <a:gd name="connsiteX6" fmla="*/ 2115416 w 2497854"/>
                  <a:gd name="connsiteY6" fmla="*/ 359550 h 2668973"/>
                  <a:gd name="connsiteX7" fmla="*/ 2026784 w 2497854"/>
                  <a:gd name="connsiteY7" fmla="*/ 244647 h 2668973"/>
                  <a:gd name="connsiteX8" fmla="*/ 1460129 w 2497854"/>
                  <a:gd name="connsiteY8" fmla="*/ 2567 h 2668973"/>
                  <a:gd name="connsiteX9" fmla="*/ 1219031 w 2497854"/>
                  <a:gd name="connsiteY9" fmla="*/ 71066 h 2668973"/>
                  <a:gd name="connsiteX10" fmla="*/ 817364 w 2497854"/>
                  <a:gd name="connsiteY10" fmla="*/ 430259 h 2668973"/>
                  <a:gd name="connsiteX11" fmla="*/ 814663 w 2497854"/>
                  <a:gd name="connsiteY11" fmla="*/ 434187 h 2668973"/>
                  <a:gd name="connsiteX12" fmla="*/ 812208 w 2497854"/>
                  <a:gd name="connsiteY12" fmla="*/ 438361 h 2668973"/>
                  <a:gd name="connsiteX13" fmla="*/ 812208 w 2497854"/>
                  <a:gd name="connsiteY13" fmla="*/ 438361 h 2668973"/>
                  <a:gd name="connsiteX14" fmla="*/ 812208 w 2497854"/>
                  <a:gd name="connsiteY14" fmla="*/ 438361 h 2668973"/>
                  <a:gd name="connsiteX15" fmla="*/ 812454 w 2497854"/>
                  <a:gd name="connsiteY15" fmla="*/ 439589 h 2668973"/>
                  <a:gd name="connsiteX16" fmla="*/ 812454 w 2497854"/>
                  <a:gd name="connsiteY16" fmla="*/ 439589 h 2668973"/>
                  <a:gd name="connsiteX17" fmla="*/ 778818 w 2497854"/>
                  <a:gd name="connsiteY17" fmla="*/ 514471 h 2668973"/>
                  <a:gd name="connsiteX18" fmla="*/ 743709 w 2497854"/>
                  <a:gd name="connsiteY18" fmla="*/ 698610 h 2668973"/>
                  <a:gd name="connsiteX19" fmla="*/ 746409 w 2497854"/>
                  <a:gd name="connsiteY19" fmla="*/ 782086 h 2668973"/>
                  <a:gd name="connsiteX20" fmla="*/ 758440 w 2497854"/>
                  <a:gd name="connsiteY20" fmla="*/ 845920 h 2668973"/>
                  <a:gd name="connsiteX21" fmla="*/ 710564 w 2497854"/>
                  <a:gd name="connsiteY21" fmla="*/ 889377 h 2668973"/>
                  <a:gd name="connsiteX22" fmla="*/ 633471 w 2497854"/>
                  <a:gd name="connsiteY22" fmla="*/ 962050 h 2668973"/>
                  <a:gd name="connsiteX23" fmla="*/ 544594 w 2497854"/>
                  <a:gd name="connsiteY23" fmla="*/ 1045280 h 2668973"/>
                  <a:gd name="connsiteX24" fmla="*/ 446878 w 2497854"/>
                  <a:gd name="connsiteY24" fmla="*/ 1136859 h 2668973"/>
                  <a:gd name="connsiteX25" fmla="*/ 399493 w 2497854"/>
                  <a:gd name="connsiteY25" fmla="*/ 1181297 h 2668973"/>
                  <a:gd name="connsiteX26" fmla="*/ 322646 w 2497854"/>
                  <a:gd name="connsiteY26" fmla="*/ 1259126 h 2668973"/>
                  <a:gd name="connsiteX27" fmla="*/ 285818 w 2497854"/>
                  <a:gd name="connsiteY27" fmla="*/ 1362980 h 2668973"/>
                  <a:gd name="connsiteX28" fmla="*/ 275998 w 2497854"/>
                  <a:gd name="connsiteY28" fmla="*/ 1427306 h 2668973"/>
                  <a:gd name="connsiteX29" fmla="*/ 256847 w 2497854"/>
                  <a:gd name="connsiteY29" fmla="*/ 1552029 h 2668973"/>
                  <a:gd name="connsiteX30" fmla="*/ 214373 w 2497854"/>
                  <a:gd name="connsiteY30" fmla="*/ 1832165 h 2668973"/>
                  <a:gd name="connsiteX31" fmla="*/ 205043 w 2497854"/>
                  <a:gd name="connsiteY31" fmla="*/ 1859172 h 2668973"/>
                  <a:gd name="connsiteX32" fmla="*/ 124513 w 2497854"/>
                  <a:gd name="connsiteY32" fmla="*/ 1994943 h 2668973"/>
                  <a:gd name="connsiteX33" fmla="*/ 33917 w 2497854"/>
                  <a:gd name="connsiteY33" fmla="*/ 2144709 h 2668973"/>
                  <a:gd name="connsiteX34" fmla="*/ 1264 w 2497854"/>
                  <a:gd name="connsiteY34" fmla="*/ 2220574 h 2668973"/>
                  <a:gd name="connsiteX35" fmla="*/ 2491 w 2497854"/>
                  <a:gd name="connsiteY35" fmla="*/ 2302085 h 2668973"/>
                  <a:gd name="connsiteX36" fmla="*/ 10102 w 2497854"/>
                  <a:gd name="connsiteY36" fmla="*/ 2309696 h 2668973"/>
                  <a:gd name="connsiteX37" fmla="*/ 180982 w 2497854"/>
                  <a:gd name="connsiteY37" fmla="*/ 2309696 h 2668973"/>
                  <a:gd name="connsiteX38" fmla="*/ 266423 w 2497854"/>
                  <a:gd name="connsiteY38" fmla="*/ 2309696 h 2668973"/>
                  <a:gd name="connsiteX39" fmla="*/ 311107 w 2497854"/>
                  <a:gd name="connsiteY39" fmla="*/ 2309696 h 2668973"/>
                  <a:gd name="connsiteX40" fmla="*/ 337623 w 2497854"/>
                  <a:gd name="connsiteY40" fmla="*/ 2295211 h 2668973"/>
                  <a:gd name="connsiteX41" fmla="*/ 410050 w 2497854"/>
                  <a:gd name="connsiteY41" fmla="*/ 2140289 h 2668973"/>
                  <a:gd name="connsiteX42" fmla="*/ 461609 w 2497854"/>
                  <a:gd name="connsiteY42" fmla="*/ 2029561 h 2668973"/>
                  <a:gd name="connsiteX43" fmla="*/ 503347 w 2497854"/>
                  <a:gd name="connsiteY43" fmla="*/ 1946330 h 2668973"/>
                  <a:gd name="connsiteX44" fmla="*/ 579458 w 2497854"/>
                  <a:gd name="connsiteY44" fmla="*/ 1861381 h 2668973"/>
                  <a:gd name="connsiteX45" fmla="*/ 673000 w 2497854"/>
                  <a:gd name="connsiteY45" fmla="*/ 1795091 h 2668973"/>
                  <a:gd name="connsiteX46" fmla="*/ 768015 w 2497854"/>
                  <a:gd name="connsiteY46" fmla="*/ 1688782 h 2668973"/>
                  <a:gd name="connsiteX47" fmla="*/ 831113 w 2497854"/>
                  <a:gd name="connsiteY47" fmla="*/ 1593521 h 2668973"/>
                  <a:gd name="connsiteX48" fmla="*/ 893720 w 2497854"/>
                  <a:gd name="connsiteY48" fmla="*/ 1541472 h 2668973"/>
                  <a:gd name="connsiteX49" fmla="*/ 962956 w 2497854"/>
                  <a:gd name="connsiteY49" fmla="*/ 1498015 h 2668973"/>
                  <a:gd name="connsiteX50" fmla="*/ 970813 w 2497854"/>
                  <a:gd name="connsiteY50" fmla="*/ 1554730 h 2668973"/>
                  <a:gd name="connsiteX51" fmla="*/ 970813 w 2497854"/>
                  <a:gd name="connsiteY51" fmla="*/ 1581737 h 2668973"/>
                  <a:gd name="connsiteX52" fmla="*/ 990945 w 2497854"/>
                  <a:gd name="connsiteY52" fmla="*/ 1612181 h 2668973"/>
                  <a:gd name="connsiteX53" fmla="*/ 1043731 w 2497854"/>
                  <a:gd name="connsiteY53" fmla="*/ 1631086 h 2668973"/>
                  <a:gd name="connsiteX54" fmla="*/ 1095536 w 2497854"/>
                  <a:gd name="connsiteY54" fmla="*/ 1743533 h 2668973"/>
                  <a:gd name="connsiteX55" fmla="*/ 1195952 w 2497854"/>
                  <a:gd name="connsiteY55" fmla="*/ 1761210 h 2668973"/>
                  <a:gd name="connsiteX56" fmla="*/ 1228606 w 2497854"/>
                  <a:gd name="connsiteY56" fmla="*/ 1765384 h 2668973"/>
                  <a:gd name="connsiteX57" fmla="*/ 1192270 w 2497854"/>
                  <a:gd name="connsiteY57" fmla="*/ 1794846 h 2668973"/>
                  <a:gd name="connsiteX58" fmla="*/ 1154460 w 2497854"/>
                  <a:gd name="connsiteY58" fmla="*/ 1805894 h 2668973"/>
                  <a:gd name="connsiteX59" fmla="*/ 1140465 w 2497854"/>
                  <a:gd name="connsiteY59" fmla="*/ 1854507 h 2668973"/>
                  <a:gd name="connsiteX60" fmla="*/ 1208719 w 2497854"/>
                  <a:gd name="connsiteY60" fmla="*/ 1905820 h 2668973"/>
                  <a:gd name="connsiteX61" fmla="*/ 1287776 w 2497854"/>
                  <a:gd name="connsiteY61" fmla="*/ 2064424 h 2668973"/>
                  <a:gd name="connsiteX62" fmla="*/ 1321657 w 2497854"/>
                  <a:gd name="connsiteY62" fmla="*/ 2080137 h 2668973"/>
                  <a:gd name="connsiteX63" fmla="*/ 1336879 w 2497854"/>
                  <a:gd name="connsiteY63" fmla="*/ 2082593 h 2668973"/>
                  <a:gd name="connsiteX64" fmla="*/ 1458411 w 2497854"/>
                  <a:gd name="connsiteY64" fmla="*/ 2064179 h 2668973"/>
                  <a:gd name="connsiteX65" fmla="*/ 1560055 w 2497854"/>
                  <a:gd name="connsiteY65" fmla="*/ 2029315 h 2668973"/>
                  <a:gd name="connsiteX66" fmla="*/ 1557109 w 2497854"/>
                  <a:gd name="connsiteY66" fmla="*/ 2024159 h 2668973"/>
                  <a:gd name="connsiteX67" fmla="*/ 1560300 w 2497854"/>
                  <a:gd name="connsiteY67" fmla="*/ 2029315 h 2668973"/>
                  <a:gd name="connsiteX68" fmla="*/ 1560055 w 2497854"/>
                  <a:gd name="connsiteY68" fmla="*/ 2029315 h 2668973"/>
                  <a:gd name="connsiteX69" fmla="*/ 1560546 w 2497854"/>
                  <a:gd name="connsiteY69" fmla="*/ 2029806 h 2668973"/>
                  <a:gd name="connsiteX70" fmla="*/ 1562756 w 2497854"/>
                  <a:gd name="connsiteY70" fmla="*/ 2033735 h 2668973"/>
                  <a:gd name="connsiteX71" fmla="*/ 1562510 w 2497854"/>
                  <a:gd name="connsiteY71" fmla="*/ 2044046 h 2668973"/>
                  <a:gd name="connsiteX72" fmla="*/ 1561773 w 2497854"/>
                  <a:gd name="connsiteY72" fmla="*/ 2044783 h 2668973"/>
                  <a:gd name="connsiteX73" fmla="*/ 1560546 w 2497854"/>
                  <a:gd name="connsiteY73" fmla="*/ 2063442 h 2668973"/>
                  <a:gd name="connsiteX74" fmla="*/ 1544833 w 2497854"/>
                  <a:gd name="connsiteY74" fmla="*/ 2090449 h 2668973"/>
                  <a:gd name="connsiteX75" fmla="*/ 1517335 w 2497854"/>
                  <a:gd name="connsiteY75" fmla="*/ 2119666 h 2668973"/>
                  <a:gd name="connsiteX76" fmla="*/ 1508496 w 2497854"/>
                  <a:gd name="connsiteY76" fmla="*/ 2130714 h 2668973"/>
                  <a:gd name="connsiteX77" fmla="*/ 1507269 w 2497854"/>
                  <a:gd name="connsiteY77" fmla="*/ 2132187 h 2668973"/>
                  <a:gd name="connsiteX78" fmla="*/ 1501376 w 2497854"/>
                  <a:gd name="connsiteY78" fmla="*/ 2139798 h 2668973"/>
                  <a:gd name="connsiteX79" fmla="*/ 1498921 w 2497854"/>
                  <a:gd name="connsiteY79" fmla="*/ 2145691 h 2668973"/>
                  <a:gd name="connsiteX80" fmla="*/ 1497448 w 2497854"/>
                  <a:gd name="connsiteY80" fmla="*/ 2151829 h 2668973"/>
                  <a:gd name="connsiteX81" fmla="*/ 1490573 w 2497854"/>
                  <a:gd name="connsiteY81" fmla="*/ 2167542 h 2668973"/>
                  <a:gd name="connsiteX82" fmla="*/ 1481244 w 2497854"/>
                  <a:gd name="connsiteY82" fmla="*/ 2199705 h 2668973"/>
                  <a:gd name="connsiteX83" fmla="*/ 1480507 w 2497854"/>
                  <a:gd name="connsiteY83" fmla="*/ 2211489 h 2668973"/>
                  <a:gd name="connsiteX84" fmla="*/ 1481735 w 2497854"/>
                  <a:gd name="connsiteY84" fmla="*/ 2227448 h 2668973"/>
                  <a:gd name="connsiteX85" fmla="*/ 1486400 w 2497854"/>
                  <a:gd name="connsiteY85" fmla="*/ 2248317 h 2668973"/>
                  <a:gd name="connsiteX86" fmla="*/ 1490573 w 2497854"/>
                  <a:gd name="connsiteY86" fmla="*/ 2258629 h 2668973"/>
                  <a:gd name="connsiteX87" fmla="*/ 1494993 w 2497854"/>
                  <a:gd name="connsiteY87" fmla="*/ 2267467 h 2668973"/>
                  <a:gd name="connsiteX88" fmla="*/ 1495975 w 2497854"/>
                  <a:gd name="connsiteY88" fmla="*/ 2268941 h 2668973"/>
                  <a:gd name="connsiteX89" fmla="*/ 1500885 w 2497854"/>
                  <a:gd name="connsiteY89" fmla="*/ 2279252 h 2668973"/>
                  <a:gd name="connsiteX90" fmla="*/ 1512916 w 2497854"/>
                  <a:gd name="connsiteY90" fmla="*/ 2303804 h 2668973"/>
                  <a:gd name="connsiteX91" fmla="*/ 1516844 w 2497854"/>
                  <a:gd name="connsiteY91" fmla="*/ 2308714 h 2668973"/>
                  <a:gd name="connsiteX92" fmla="*/ 1431996 w 2497854"/>
                  <a:gd name="connsiteY92" fmla="*/ 2668973 h 2668973"/>
                  <a:gd name="connsiteX93" fmla="*/ 2496705 w 2497854"/>
                  <a:gd name="connsiteY93" fmla="*/ 2308714 h 2668973"/>
                  <a:gd name="connsiteX94" fmla="*/ 2497441 w 2497854"/>
                  <a:gd name="connsiteY94" fmla="*/ 1499243 h 2668973"/>
                  <a:gd name="connsiteX95" fmla="*/ 764087 w 2497854"/>
                  <a:gd name="connsiteY95" fmla="*/ 836100 h 2668973"/>
                  <a:gd name="connsiteX96" fmla="*/ 764087 w 2497854"/>
                  <a:gd name="connsiteY96" fmla="*/ 839291 h 2668973"/>
                  <a:gd name="connsiteX97" fmla="*/ 759176 w 2497854"/>
                  <a:gd name="connsiteY97" fmla="*/ 844447 h 2668973"/>
                  <a:gd name="connsiteX98" fmla="*/ 764087 w 2497854"/>
                  <a:gd name="connsiteY98" fmla="*/ 836100 h 2668973"/>
                  <a:gd name="connsiteX99" fmla="*/ 940859 w 2497854"/>
                  <a:gd name="connsiteY99" fmla="*/ 1341866 h 2668973"/>
                  <a:gd name="connsiteX100" fmla="*/ 770961 w 2497854"/>
                  <a:gd name="connsiteY100" fmla="*/ 1454313 h 2668973"/>
                  <a:gd name="connsiteX101" fmla="*/ 681102 w 2497854"/>
                  <a:gd name="connsiteY101" fmla="*/ 1422396 h 2668973"/>
                  <a:gd name="connsiteX102" fmla="*/ 575284 w 2497854"/>
                  <a:gd name="connsiteY102" fmla="*/ 1385077 h 2668973"/>
                  <a:gd name="connsiteX103" fmla="*/ 613339 w 2497854"/>
                  <a:gd name="connsiteY103" fmla="*/ 1349231 h 2668973"/>
                  <a:gd name="connsiteX104" fmla="*/ 828167 w 2497854"/>
                  <a:gd name="connsiteY104" fmla="*/ 1141769 h 2668973"/>
                  <a:gd name="connsiteX105" fmla="*/ 835778 w 2497854"/>
                  <a:gd name="connsiteY105" fmla="*/ 1134158 h 2668973"/>
                  <a:gd name="connsiteX106" fmla="*/ 848545 w 2497854"/>
                  <a:gd name="connsiteY106" fmla="*/ 1155027 h 2668973"/>
                  <a:gd name="connsiteX107" fmla="*/ 895684 w 2497854"/>
                  <a:gd name="connsiteY107" fmla="*/ 1228191 h 2668973"/>
                  <a:gd name="connsiteX108" fmla="*/ 940859 w 2497854"/>
                  <a:gd name="connsiteY108" fmla="*/ 1341866 h 2668973"/>
                  <a:gd name="connsiteX0" fmla="*/ 2497441 w 2594539"/>
                  <a:gd name="connsiteY0" fmla="*/ 1499243 h 2670454"/>
                  <a:gd name="connsiteX1" fmla="*/ 2419612 w 2594539"/>
                  <a:gd name="connsiteY1" fmla="*/ 1366418 h 2670454"/>
                  <a:gd name="connsiteX2" fmla="*/ 2388431 w 2594539"/>
                  <a:gd name="connsiteY2" fmla="*/ 1249797 h 2670454"/>
                  <a:gd name="connsiteX3" fmla="*/ 2325088 w 2594539"/>
                  <a:gd name="connsiteY3" fmla="*/ 987338 h 2670454"/>
                  <a:gd name="connsiteX4" fmla="*/ 2261499 w 2594539"/>
                  <a:gd name="connsiteY4" fmla="*/ 722916 h 2670454"/>
                  <a:gd name="connsiteX5" fmla="*/ 2260026 w 2594539"/>
                  <a:gd name="connsiteY5" fmla="*/ 717023 h 2670454"/>
                  <a:gd name="connsiteX6" fmla="*/ 2115416 w 2594539"/>
                  <a:gd name="connsiteY6" fmla="*/ 359550 h 2670454"/>
                  <a:gd name="connsiteX7" fmla="*/ 2026784 w 2594539"/>
                  <a:gd name="connsiteY7" fmla="*/ 244647 h 2670454"/>
                  <a:gd name="connsiteX8" fmla="*/ 1460129 w 2594539"/>
                  <a:gd name="connsiteY8" fmla="*/ 2567 h 2670454"/>
                  <a:gd name="connsiteX9" fmla="*/ 1219031 w 2594539"/>
                  <a:gd name="connsiteY9" fmla="*/ 71066 h 2670454"/>
                  <a:gd name="connsiteX10" fmla="*/ 817364 w 2594539"/>
                  <a:gd name="connsiteY10" fmla="*/ 430259 h 2670454"/>
                  <a:gd name="connsiteX11" fmla="*/ 814663 w 2594539"/>
                  <a:gd name="connsiteY11" fmla="*/ 434187 h 2670454"/>
                  <a:gd name="connsiteX12" fmla="*/ 812208 w 2594539"/>
                  <a:gd name="connsiteY12" fmla="*/ 438361 h 2670454"/>
                  <a:gd name="connsiteX13" fmla="*/ 812208 w 2594539"/>
                  <a:gd name="connsiteY13" fmla="*/ 438361 h 2670454"/>
                  <a:gd name="connsiteX14" fmla="*/ 812208 w 2594539"/>
                  <a:gd name="connsiteY14" fmla="*/ 438361 h 2670454"/>
                  <a:gd name="connsiteX15" fmla="*/ 812454 w 2594539"/>
                  <a:gd name="connsiteY15" fmla="*/ 439589 h 2670454"/>
                  <a:gd name="connsiteX16" fmla="*/ 812454 w 2594539"/>
                  <a:gd name="connsiteY16" fmla="*/ 439589 h 2670454"/>
                  <a:gd name="connsiteX17" fmla="*/ 778818 w 2594539"/>
                  <a:gd name="connsiteY17" fmla="*/ 514471 h 2670454"/>
                  <a:gd name="connsiteX18" fmla="*/ 743709 w 2594539"/>
                  <a:gd name="connsiteY18" fmla="*/ 698610 h 2670454"/>
                  <a:gd name="connsiteX19" fmla="*/ 746409 w 2594539"/>
                  <a:gd name="connsiteY19" fmla="*/ 782086 h 2670454"/>
                  <a:gd name="connsiteX20" fmla="*/ 758440 w 2594539"/>
                  <a:gd name="connsiteY20" fmla="*/ 845920 h 2670454"/>
                  <a:gd name="connsiteX21" fmla="*/ 710564 w 2594539"/>
                  <a:gd name="connsiteY21" fmla="*/ 889377 h 2670454"/>
                  <a:gd name="connsiteX22" fmla="*/ 633471 w 2594539"/>
                  <a:gd name="connsiteY22" fmla="*/ 962050 h 2670454"/>
                  <a:gd name="connsiteX23" fmla="*/ 544594 w 2594539"/>
                  <a:gd name="connsiteY23" fmla="*/ 1045280 h 2670454"/>
                  <a:gd name="connsiteX24" fmla="*/ 446878 w 2594539"/>
                  <a:gd name="connsiteY24" fmla="*/ 1136859 h 2670454"/>
                  <a:gd name="connsiteX25" fmla="*/ 399493 w 2594539"/>
                  <a:gd name="connsiteY25" fmla="*/ 1181297 h 2670454"/>
                  <a:gd name="connsiteX26" fmla="*/ 322646 w 2594539"/>
                  <a:gd name="connsiteY26" fmla="*/ 1259126 h 2670454"/>
                  <a:gd name="connsiteX27" fmla="*/ 285818 w 2594539"/>
                  <a:gd name="connsiteY27" fmla="*/ 1362980 h 2670454"/>
                  <a:gd name="connsiteX28" fmla="*/ 275998 w 2594539"/>
                  <a:gd name="connsiteY28" fmla="*/ 1427306 h 2670454"/>
                  <a:gd name="connsiteX29" fmla="*/ 256847 w 2594539"/>
                  <a:gd name="connsiteY29" fmla="*/ 1552029 h 2670454"/>
                  <a:gd name="connsiteX30" fmla="*/ 214373 w 2594539"/>
                  <a:gd name="connsiteY30" fmla="*/ 1832165 h 2670454"/>
                  <a:gd name="connsiteX31" fmla="*/ 205043 w 2594539"/>
                  <a:gd name="connsiteY31" fmla="*/ 1859172 h 2670454"/>
                  <a:gd name="connsiteX32" fmla="*/ 124513 w 2594539"/>
                  <a:gd name="connsiteY32" fmla="*/ 1994943 h 2670454"/>
                  <a:gd name="connsiteX33" fmla="*/ 33917 w 2594539"/>
                  <a:gd name="connsiteY33" fmla="*/ 2144709 h 2670454"/>
                  <a:gd name="connsiteX34" fmla="*/ 1264 w 2594539"/>
                  <a:gd name="connsiteY34" fmla="*/ 2220574 h 2670454"/>
                  <a:gd name="connsiteX35" fmla="*/ 2491 w 2594539"/>
                  <a:gd name="connsiteY35" fmla="*/ 2302085 h 2670454"/>
                  <a:gd name="connsiteX36" fmla="*/ 10102 w 2594539"/>
                  <a:gd name="connsiteY36" fmla="*/ 2309696 h 2670454"/>
                  <a:gd name="connsiteX37" fmla="*/ 180982 w 2594539"/>
                  <a:gd name="connsiteY37" fmla="*/ 2309696 h 2670454"/>
                  <a:gd name="connsiteX38" fmla="*/ 266423 w 2594539"/>
                  <a:gd name="connsiteY38" fmla="*/ 2309696 h 2670454"/>
                  <a:gd name="connsiteX39" fmla="*/ 311107 w 2594539"/>
                  <a:gd name="connsiteY39" fmla="*/ 2309696 h 2670454"/>
                  <a:gd name="connsiteX40" fmla="*/ 337623 w 2594539"/>
                  <a:gd name="connsiteY40" fmla="*/ 2295211 h 2670454"/>
                  <a:gd name="connsiteX41" fmla="*/ 410050 w 2594539"/>
                  <a:gd name="connsiteY41" fmla="*/ 2140289 h 2670454"/>
                  <a:gd name="connsiteX42" fmla="*/ 461609 w 2594539"/>
                  <a:gd name="connsiteY42" fmla="*/ 2029561 h 2670454"/>
                  <a:gd name="connsiteX43" fmla="*/ 503347 w 2594539"/>
                  <a:gd name="connsiteY43" fmla="*/ 1946330 h 2670454"/>
                  <a:gd name="connsiteX44" fmla="*/ 579458 w 2594539"/>
                  <a:gd name="connsiteY44" fmla="*/ 1861381 h 2670454"/>
                  <a:gd name="connsiteX45" fmla="*/ 673000 w 2594539"/>
                  <a:gd name="connsiteY45" fmla="*/ 1795091 h 2670454"/>
                  <a:gd name="connsiteX46" fmla="*/ 768015 w 2594539"/>
                  <a:gd name="connsiteY46" fmla="*/ 1688782 h 2670454"/>
                  <a:gd name="connsiteX47" fmla="*/ 831113 w 2594539"/>
                  <a:gd name="connsiteY47" fmla="*/ 1593521 h 2670454"/>
                  <a:gd name="connsiteX48" fmla="*/ 893720 w 2594539"/>
                  <a:gd name="connsiteY48" fmla="*/ 1541472 h 2670454"/>
                  <a:gd name="connsiteX49" fmla="*/ 962956 w 2594539"/>
                  <a:gd name="connsiteY49" fmla="*/ 1498015 h 2670454"/>
                  <a:gd name="connsiteX50" fmla="*/ 970813 w 2594539"/>
                  <a:gd name="connsiteY50" fmla="*/ 1554730 h 2670454"/>
                  <a:gd name="connsiteX51" fmla="*/ 970813 w 2594539"/>
                  <a:gd name="connsiteY51" fmla="*/ 1581737 h 2670454"/>
                  <a:gd name="connsiteX52" fmla="*/ 990945 w 2594539"/>
                  <a:gd name="connsiteY52" fmla="*/ 1612181 h 2670454"/>
                  <a:gd name="connsiteX53" fmla="*/ 1043731 w 2594539"/>
                  <a:gd name="connsiteY53" fmla="*/ 1631086 h 2670454"/>
                  <a:gd name="connsiteX54" fmla="*/ 1095536 w 2594539"/>
                  <a:gd name="connsiteY54" fmla="*/ 1743533 h 2670454"/>
                  <a:gd name="connsiteX55" fmla="*/ 1195952 w 2594539"/>
                  <a:gd name="connsiteY55" fmla="*/ 1761210 h 2670454"/>
                  <a:gd name="connsiteX56" fmla="*/ 1228606 w 2594539"/>
                  <a:gd name="connsiteY56" fmla="*/ 1765384 h 2670454"/>
                  <a:gd name="connsiteX57" fmla="*/ 1192270 w 2594539"/>
                  <a:gd name="connsiteY57" fmla="*/ 1794846 h 2670454"/>
                  <a:gd name="connsiteX58" fmla="*/ 1154460 w 2594539"/>
                  <a:gd name="connsiteY58" fmla="*/ 1805894 h 2670454"/>
                  <a:gd name="connsiteX59" fmla="*/ 1140465 w 2594539"/>
                  <a:gd name="connsiteY59" fmla="*/ 1854507 h 2670454"/>
                  <a:gd name="connsiteX60" fmla="*/ 1208719 w 2594539"/>
                  <a:gd name="connsiteY60" fmla="*/ 1905820 h 2670454"/>
                  <a:gd name="connsiteX61" fmla="*/ 1287776 w 2594539"/>
                  <a:gd name="connsiteY61" fmla="*/ 2064424 h 2670454"/>
                  <a:gd name="connsiteX62" fmla="*/ 1321657 w 2594539"/>
                  <a:gd name="connsiteY62" fmla="*/ 2080137 h 2670454"/>
                  <a:gd name="connsiteX63" fmla="*/ 1336879 w 2594539"/>
                  <a:gd name="connsiteY63" fmla="*/ 2082593 h 2670454"/>
                  <a:gd name="connsiteX64" fmla="*/ 1458411 w 2594539"/>
                  <a:gd name="connsiteY64" fmla="*/ 2064179 h 2670454"/>
                  <a:gd name="connsiteX65" fmla="*/ 1560055 w 2594539"/>
                  <a:gd name="connsiteY65" fmla="*/ 2029315 h 2670454"/>
                  <a:gd name="connsiteX66" fmla="*/ 1557109 w 2594539"/>
                  <a:gd name="connsiteY66" fmla="*/ 2024159 h 2670454"/>
                  <a:gd name="connsiteX67" fmla="*/ 1560300 w 2594539"/>
                  <a:gd name="connsiteY67" fmla="*/ 2029315 h 2670454"/>
                  <a:gd name="connsiteX68" fmla="*/ 1560055 w 2594539"/>
                  <a:gd name="connsiteY68" fmla="*/ 2029315 h 2670454"/>
                  <a:gd name="connsiteX69" fmla="*/ 1560546 w 2594539"/>
                  <a:gd name="connsiteY69" fmla="*/ 2029806 h 2670454"/>
                  <a:gd name="connsiteX70" fmla="*/ 1562756 w 2594539"/>
                  <a:gd name="connsiteY70" fmla="*/ 2033735 h 2670454"/>
                  <a:gd name="connsiteX71" fmla="*/ 1562510 w 2594539"/>
                  <a:gd name="connsiteY71" fmla="*/ 2044046 h 2670454"/>
                  <a:gd name="connsiteX72" fmla="*/ 1561773 w 2594539"/>
                  <a:gd name="connsiteY72" fmla="*/ 2044783 h 2670454"/>
                  <a:gd name="connsiteX73" fmla="*/ 1560546 w 2594539"/>
                  <a:gd name="connsiteY73" fmla="*/ 2063442 h 2670454"/>
                  <a:gd name="connsiteX74" fmla="*/ 1544833 w 2594539"/>
                  <a:gd name="connsiteY74" fmla="*/ 2090449 h 2670454"/>
                  <a:gd name="connsiteX75" fmla="*/ 1517335 w 2594539"/>
                  <a:gd name="connsiteY75" fmla="*/ 2119666 h 2670454"/>
                  <a:gd name="connsiteX76" fmla="*/ 1508496 w 2594539"/>
                  <a:gd name="connsiteY76" fmla="*/ 2130714 h 2670454"/>
                  <a:gd name="connsiteX77" fmla="*/ 1507269 w 2594539"/>
                  <a:gd name="connsiteY77" fmla="*/ 2132187 h 2670454"/>
                  <a:gd name="connsiteX78" fmla="*/ 1501376 w 2594539"/>
                  <a:gd name="connsiteY78" fmla="*/ 2139798 h 2670454"/>
                  <a:gd name="connsiteX79" fmla="*/ 1498921 w 2594539"/>
                  <a:gd name="connsiteY79" fmla="*/ 2145691 h 2670454"/>
                  <a:gd name="connsiteX80" fmla="*/ 1497448 w 2594539"/>
                  <a:gd name="connsiteY80" fmla="*/ 2151829 h 2670454"/>
                  <a:gd name="connsiteX81" fmla="*/ 1490573 w 2594539"/>
                  <a:gd name="connsiteY81" fmla="*/ 2167542 h 2670454"/>
                  <a:gd name="connsiteX82" fmla="*/ 1481244 w 2594539"/>
                  <a:gd name="connsiteY82" fmla="*/ 2199705 h 2670454"/>
                  <a:gd name="connsiteX83" fmla="*/ 1480507 w 2594539"/>
                  <a:gd name="connsiteY83" fmla="*/ 2211489 h 2670454"/>
                  <a:gd name="connsiteX84" fmla="*/ 1481735 w 2594539"/>
                  <a:gd name="connsiteY84" fmla="*/ 2227448 h 2670454"/>
                  <a:gd name="connsiteX85" fmla="*/ 1486400 w 2594539"/>
                  <a:gd name="connsiteY85" fmla="*/ 2248317 h 2670454"/>
                  <a:gd name="connsiteX86" fmla="*/ 1490573 w 2594539"/>
                  <a:gd name="connsiteY86" fmla="*/ 2258629 h 2670454"/>
                  <a:gd name="connsiteX87" fmla="*/ 1494993 w 2594539"/>
                  <a:gd name="connsiteY87" fmla="*/ 2267467 h 2670454"/>
                  <a:gd name="connsiteX88" fmla="*/ 1495975 w 2594539"/>
                  <a:gd name="connsiteY88" fmla="*/ 2268941 h 2670454"/>
                  <a:gd name="connsiteX89" fmla="*/ 1500885 w 2594539"/>
                  <a:gd name="connsiteY89" fmla="*/ 2279252 h 2670454"/>
                  <a:gd name="connsiteX90" fmla="*/ 1512916 w 2594539"/>
                  <a:gd name="connsiteY90" fmla="*/ 2303804 h 2670454"/>
                  <a:gd name="connsiteX91" fmla="*/ 1516844 w 2594539"/>
                  <a:gd name="connsiteY91" fmla="*/ 2308714 h 2670454"/>
                  <a:gd name="connsiteX92" fmla="*/ 1431996 w 2594539"/>
                  <a:gd name="connsiteY92" fmla="*/ 2668973 h 2670454"/>
                  <a:gd name="connsiteX93" fmla="*/ 2594535 w 2594539"/>
                  <a:gd name="connsiteY93" fmla="*/ 2138491 h 2670454"/>
                  <a:gd name="connsiteX94" fmla="*/ 2497441 w 2594539"/>
                  <a:gd name="connsiteY94" fmla="*/ 1499243 h 2670454"/>
                  <a:gd name="connsiteX95" fmla="*/ 764087 w 2594539"/>
                  <a:gd name="connsiteY95" fmla="*/ 836100 h 2670454"/>
                  <a:gd name="connsiteX96" fmla="*/ 764087 w 2594539"/>
                  <a:gd name="connsiteY96" fmla="*/ 839291 h 2670454"/>
                  <a:gd name="connsiteX97" fmla="*/ 759176 w 2594539"/>
                  <a:gd name="connsiteY97" fmla="*/ 844447 h 2670454"/>
                  <a:gd name="connsiteX98" fmla="*/ 764087 w 2594539"/>
                  <a:gd name="connsiteY98" fmla="*/ 836100 h 2670454"/>
                  <a:gd name="connsiteX99" fmla="*/ 940859 w 2594539"/>
                  <a:gd name="connsiteY99" fmla="*/ 1341866 h 2670454"/>
                  <a:gd name="connsiteX100" fmla="*/ 770961 w 2594539"/>
                  <a:gd name="connsiteY100" fmla="*/ 1454313 h 2670454"/>
                  <a:gd name="connsiteX101" fmla="*/ 681102 w 2594539"/>
                  <a:gd name="connsiteY101" fmla="*/ 1422396 h 2670454"/>
                  <a:gd name="connsiteX102" fmla="*/ 575284 w 2594539"/>
                  <a:gd name="connsiteY102" fmla="*/ 1385077 h 2670454"/>
                  <a:gd name="connsiteX103" fmla="*/ 613339 w 2594539"/>
                  <a:gd name="connsiteY103" fmla="*/ 1349231 h 2670454"/>
                  <a:gd name="connsiteX104" fmla="*/ 828167 w 2594539"/>
                  <a:gd name="connsiteY104" fmla="*/ 1141769 h 2670454"/>
                  <a:gd name="connsiteX105" fmla="*/ 835778 w 2594539"/>
                  <a:gd name="connsiteY105" fmla="*/ 1134158 h 2670454"/>
                  <a:gd name="connsiteX106" fmla="*/ 848545 w 2594539"/>
                  <a:gd name="connsiteY106" fmla="*/ 1155027 h 2670454"/>
                  <a:gd name="connsiteX107" fmla="*/ 895684 w 2594539"/>
                  <a:gd name="connsiteY107" fmla="*/ 1228191 h 2670454"/>
                  <a:gd name="connsiteX108" fmla="*/ 940859 w 2594539"/>
                  <a:gd name="connsiteY108" fmla="*/ 1341866 h 2670454"/>
                  <a:gd name="connsiteX0" fmla="*/ 2497441 w 2598452"/>
                  <a:gd name="connsiteY0" fmla="*/ 1499243 h 2672100"/>
                  <a:gd name="connsiteX1" fmla="*/ 2419612 w 2598452"/>
                  <a:gd name="connsiteY1" fmla="*/ 1366418 h 2672100"/>
                  <a:gd name="connsiteX2" fmla="*/ 2388431 w 2598452"/>
                  <a:gd name="connsiteY2" fmla="*/ 1249797 h 2672100"/>
                  <a:gd name="connsiteX3" fmla="*/ 2325088 w 2598452"/>
                  <a:gd name="connsiteY3" fmla="*/ 987338 h 2672100"/>
                  <a:gd name="connsiteX4" fmla="*/ 2261499 w 2598452"/>
                  <a:gd name="connsiteY4" fmla="*/ 722916 h 2672100"/>
                  <a:gd name="connsiteX5" fmla="*/ 2260026 w 2598452"/>
                  <a:gd name="connsiteY5" fmla="*/ 717023 h 2672100"/>
                  <a:gd name="connsiteX6" fmla="*/ 2115416 w 2598452"/>
                  <a:gd name="connsiteY6" fmla="*/ 359550 h 2672100"/>
                  <a:gd name="connsiteX7" fmla="*/ 2026784 w 2598452"/>
                  <a:gd name="connsiteY7" fmla="*/ 244647 h 2672100"/>
                  <a:gd name="connsiteX8" fmla="*/ 1460129 w 2598452"/>
                  <a:gd name="connsiteY8" fmla="*/ 2567 h 2672100"/>
                  <a:gd name="connsiteX9" fmla="*/ 1219031 w 2598452"/>
                  <a:gd name="connsiteY9" fmla="*/ 71066 h 2672100"/>
                  <a:gd name="connsiteX10" fmla="*/ 817364 w 2598452"/>
                  <a:gd name="connsiteY10" fmla="*/ 430259 h 2672100"/>
                  <a:gd name="connsiteX11" fmla="*/ 814663 w 2598452"/>
                  <a:gd name="connsiteY11" fmla="*/ 434187 h 2672100"/>
                  <a:gd name="connsiteX12" fmla="*/ 812208 w 2598452"/>
                  <a:gd name="connsiteY12" fmla="*/ 438361 h 2672100"/>
                  <a:gd name="connsiteX13" fmla="*/ 812208 w 2598452"/>
                  <a:gd name="connsiteY13" fmla="*/ 438361 h 2672100"/>
                  <a:gd name="connsiteX14" fmla="*/ 812208 w 2598452"/>
                  <a:gd name="connsiteY14" fmla="*/ 438361 h 2672100"/>
                  <a:gd name="connsiteX15" fmla="*/ 812454 w 2598452"/>
                  <a:gd name="connsiteY15" fmla="*/ 439589 h 2672100"/>
                  <a:gd name="connsiteX16" fmla="*/ 812454 w 2598452"/>
                  <a:gd name="connsiteY16" fmla="*/ 439589 h 2672100"/>
                  <a:gd name="connsiteX17" fmla="*/ 778818 w 2598452"/>
                  <a:gd name="connsiteY17" fmla="*/ 514471 h 2672100"/>
                  <a:gd name="connsiteX18" fmla="*/ 743709 w 2598452"/>
                  <a:gd name="connsiteY18" fmla="*/ 698610 h 2672100"/>
                  <a:gd name="connsiteX19" fmla="*/ 746409 w 2598452"/>
                  <a:gd name="connsiteY19" fmla="*/ 782086 h 2672100"/>
                  <a:gd name="connsiteX20" fmla="*/ 758440 w 2598452"/>
                  <a:gd name="connsiteY20" fmla="*/ 845920 h 2672100"/>
                  <a:gd name="connsiteX21" fmla="*/ 710564 w 2598452"/>
                  <a:gd name="connsiteY21" fmla="*/ 889377 h 2672100"/>
                  <a:gd name="connsiteX22" fmla="*/ 633471 w 2598452"/>
                  <a:gd name="connsiteY22" fmla="*/ 962050 h 2672100"/>
                  <a:gd name="connsiteX23" fmla="*/ 544594 w 2598452"/>
                  <a:gd name="connsiteY23" fmla="*/ 1045280 h 2672100"/>
                  <a:gd name="connsiteX24" fmla="*/ 446878 w 2598452"/>
                  <a:gd name="connsiteY24" fmla="*/ 1136859 h 2672100"/>
                  <a:gd name="connsiteX25" fmla="*/ 399493 w 2598452"/>
                  <a:gd name="connsiteY25" fmla="*/ 1181297 h 2672100"/>
                  <a:gd name="connsiteX26" fmla="*/ 322646 w 2598452"/>
                  <a:gd name="connsiteY26" fmla="*/ 1259126 h 2672100"/>
                  <a:gd name="connsiteX27" fmla="*/ 285818 w 2598452"/>
                  <a:gd name="connsiteY27" fmla="*/ 1362980 h 2672100"/>
                  <a:gd name="connsiteX28" fmla="*/ 275998 w 2598452"/>
                  <a:gd name="connsiteY28" fmla="*/ 1427306 h 2672100"/>
                  <a:gd name="connsiteX29" fmla="*/ 256847 w 2598452"/>
                  <a:gd name="connsiteY29" fmla="*/ 1552029 h 2672100"/>
                  <a:gd name="connsiteX30" fmla="*/ 214373 w 2598452"/>
                  <a:gd name="connsiteY30" fmla="*/ 1832165 h 2672100"/>
                  <a:gd name="connsiteX31" fmla="*/ 205043 w 2598452"/>
                  <a:gd name="connsiteY31" fmla="*/ 1859172 h 2672100"/>
                  <a:gd name="connsiteX32" fmla="*/ 124513 w 2598452"/>
                  <a:gd name="connsiteY32" fmla="*/ 1994943 h 2672100"/>
                  <a:gd name="connsiteX33" fmla="*/ 33917 w 2598452"/>
                  <a:gd name="connsiteY33" fmla="*/ 2144709 h 2672100"/>
                  <a:gd name="connsiteX34" fmla="*/ 1264 w 2598452"/>
                  <a:gd name="connsiteY34" fmla="*/ 2220574 h 2672100"/>
                  <a:gd name="connsiteX35" fmla="*/ 2491 w 2598452"/>
                  <a:gd name="connsiteY35" fmla="*/ 2302085 h 2672100"/>
                  <a:gd name="connsiteX36" fmla="*/ 10102 w 2598452"/>
                  <a:gd name="connsiteY36" fmla="*/ 2309696 h 2672100"/>
                  <a:gd name="connsiteX37" fmla="*/ 180982 w 2598452"/>
                  <a:gd name="connsiteY37" fmla="*/ 2309696 h 2672100"/>
                  <a:gd name="connsiteX38" fmla="*/ 266423 w 2598452"/>
                  <a:gd name="connsiteY38" fmla="*/ 2309696 h 2672100"/>
                  <a:gd name="connsiteX39" fmla="*/ 311107 w 2598452"/>
                  <a:gd name="connsiteY39" fmla="*/ 2309696 h 2672100"/>
                  <a:gd name="connsiteX40" fmla="*/ 337623 w 2598452"/>
                  <a:gd name="connsiteY40" fmla="*/ 2295211 h 2672100"/>
                  <a:gd name="connsiteX41" fmla="*/ 410050 w 2598452"/>
                  <a:gd name="connsiteY41" fmla="*/ 2140289 h 2672100"/>
                  <a:gd name="connsiteX42" fmla="*/ 461609 w 2598452"/>
                  <a:gd name="connsiteY42" fmla="*/ 2029561 h 2672100"/>
                  <a:gd name="connsiteX43" fmla="*/ 503347 w 2598452"/>
                  <a:gd name="connsiteY43" fmla="*/ 1946330 h 2672100"/>
                  <a:gd name="connsiteX44" fmla="*/ 579458 w 2598452"/>
                  <a:gd name="connsiteY44" fmla="*/ 1861381 h 2672100"/>
                  <a:gd name="connsiteX45" fmla="*/ 673000 w 2598452"/>
                  <a:gd name="connsiteY45" fmla="*/ 1795091 h 2672100"/>
                  <a:gd name="connsiteX46" fmla="*/ 768015 w 2598452"/>
                  <a:gd name="connsiteY46" fmla="*/ 1688782 h 2672100"/>
                  <a:gd name="connsiteX47" fmla="*/ 831113 w 2598452"/>
                  <a:gd name="connsiteY47" fmla="*/ 1593521 h 2672100"/>
                  <a:gd name="connsiteX48" fmla="*/ 893720 w 2598452"/>
                  <a:gd name="connsiteY48" fmla="*/ 1541472 h 2672100"/>
                  <a:gd name="connsiteX49" fmla="*/ 962956 w 2598452"/>
                  <a:gd name="connsiteY49" fmla="*/ 1498015 h 2672100"/>
                  <a:gd name="connsiteX50" fmla="*/ 970813 w 2598452"/>
                  <a:gd name="connsiteY50" fmla="*/ 1554730 h 2672100"/>
                  <a:gd name="connsiteX51" fmla="*/ 970813 w 2598452"/>
                  <a:gd name="connsiteY51" fmla="*/ 1581737 h 2672100"/>
                  <a:gd name="connsiteX52" fmla="*/ 990945 w 2598452"/>
                  <a:gd name="connsiteY52" fmla="*/ 1612181 h 2672100"/>
                  <a:gd name="connsiteX53" fmla="*/ 1043731 w 2598452"/>
                  <a:gd name="connsiteY53" fmla="*/ 1631086 h 2672100"/>
                  <a:gd name="connsiteX54" fmla="*/ 1095536 w 2598452"/>
                  <a:gd name="connsiteY54" fmla="*/ 1743533 h 2672100"/>
                  <a:gd name="connsiteX55" fmla="*/ 1195952 w 2598452"/>
                  <a:gd name="connsiteY55" fmla="*/ 1761210 h 2672100"/>
                  <a:gd name="connsiteX56" fmla="*/ 1228606 w 2598452"/>
                  <a:gd name="connsiteY56" fmla="*/ 1765384 h 2672100"/>
                  <a:gd name="connsiteX57" fmla="*/ 1192270 w 2598452"/>
                  <a:gd name="connsiteY57" fmla="*/ 1794846 h 2672100"/>
                  <a:gd name="connsiteX58" fmla="*/ 1154460 w 2598452"/>
                  <a:gd name="connsiteY58" fmla="*/ 1805894 h 2672100"/>
                  <a:gd name="connsiteX59" fmla="*/ 1140465 w 2598452"/>
                  <a:gd name="connsiteY59" fmla="*/ 1854507 h 2672100"/>
                  <a:gd name="connsiteX60" fmla="*/ 1208719 w 2598452"/>
                  <a:gd name="connsiteY60" fmla="*/ 1905820 h 2672100"/>
                  <a:gd name="connsiteX61" fmla="*/ 1287776 w 2598452"/>
                  <a:gd name="connsiteY61" fmla="*/ 2064424 h 2672100"/>
                  <a:gd name="connsiteX62" fmla="*/ 1321657 w 2598452"/>
                  <a:gd name="connsiteY62" fmla="*/ 2080137 h 2672100"/>
                  <a:gd name="connsiteX63" fmla="*/ 1336879 w 2598452"/>
                  <a:gd name="connsiteY63" fmla="*/ 2082593 h 2672100"/>
                  <a:gd name="connsiteX64" fmla="*/ 1458411 w 2598452"/>
                  <a:gd name="connsiteY64" fmla="*/ 2064179 h 2672100"/>
                  <a:gd name="connsiteX65" fmla="*/ 1560055 w 2598452"/>
                  <a:gd name="connsiteY65" fmla="*/ 2029315 h 2672100"/>
                  <a:gd name="connsiteX66" fmla="*/ 1557109 w 2598452"/>
                  <a:gd name="connsiteY66" fmla="*/ 2024159 h 2672100"/>
                  <a:gd name="connsiteX67" fmla="*/ 1560300 w 2598452"/>
                  <a:gd name="connsiteY67" fmla="*/ 2029315 h 2672100"/>
                  <a:gd name="connsiteX68" fmla="*/ 1560055 w 2598452"/>
                  <a:gd name="connsiteY68" fmla="*/ 2029315 h 2672100"/>
                  <a:gd name="connsiteX69" fmla="*/ 1560546 w 2598452"/>
                  <a:gd name="connsiteY69" fmla="*/ 2029806 h 2672100"/>
                  <a:gd name="connsiteX70" fmla="*/ 1562756 w 2598452"/>
                  <a:gd name="connsiteY70" fmla="*/ 2033735 h 2672100"/>
                  <a:gd name="connsiteX71" fmla="*/ 1562510 w 2598452"/>
                  <a:gd name="connsiteY71" fmla="*/ 2044046 h 2672100"/>
                  <a:gd name="connsiteX72" fmla="*/ 1561773 w 2598452"/>
                  <a:gd name="connsiteY72" fmla="*/ 2044783 h 2672100"/>
                  <a:gd name="connsiteX73" fmla="*/ 1560546 w 2598452"/>
                  <a:gd name="connsiteY73" fmla="*/ 2063442 h 2672100"/>
                  <a:gd name="connsiteX74" fmla="*/ 1544833 w 2598452"/>
                  <a:gd name="connsiteY74" fmla="*/ 2090449 h 2672100"/>
                  <a:gd name="connsiteX75" fmla="*/ 1517335 w 2598452"/>
                  <a:gd name="connsiteY75" fmla="*/ 2119666 h 2672100"/>
                  <a:gd name="connsiteX76" fmla="*/ 1508496 w 2598452"/>
                  <a:gd name="connsiteY76" fmla="*/ 2130714 h 2672100"/>
                  <a:gd name="connsiteX77" fmla="*/ 1507269 w 2598452"/>
                  <a:gd name="connsiteY77" fmla="*/ 2132187 h 2672100"/>
                  <a:gd name="connsiteX78" fmla="*/ 1501376 w 2598452"/>
                  <a:gd name="connsiteY78" fmla="*/ 2139798 h 2672100"/>
                  <a:gd name="connsiteX79" fmla="*/ 1498921 w 2598452"/>
                  <a:gd name="connsiteY79" fmla="*/ 2145691 h 2672100"/>
                  <a:gd name="connsiteX80" fmla="*/ 1497448 w 2598452"/>
                  <a:gd name="connsiteY80" fmla="*/ 2151829 h 2672100"/>
                  <a:gd name="connsiteX81" fmla="*/ 1490573 w 2598452"/>
                  <a:gd name="connsiteY81" fmla="*/ 2167542 h 2672100"/>
                  <a:gd name="connsiteX82" fmla="*/ 1481244 w 2598452"/>
                  <a:gd name="connsiteY82" fmla="*/ 2199705 h 2672100"/>
                  <a:gd name="connsiteX83" fmla="*/ 1480507 w 2598452"/>
                  <a:gd name="connsiteY83" fmla="*/ 2211489 h 2672100"/>
                  <a:gd name="connsiteX84" fmla="*/ 1481735 w 2598452"/>
                  <a:gd name="connsiteY84" fmla="*/ 2227448 h 2672100"/>
                  <a:gd name="connsiteX85" fmla="*/ 1486400 w 2598452"/>
                  <a:gd name="connsiteY85" fmla="*/ 2248317 h 2672100"/>
                  <a:gd name="connsiteX86" fmla="*/ 1490573 w 2598452"/>
                  <a:gd name="connsiteY86" fmla="*/ 2258629 h 2672100"/>
                  <a:gd name="connsiteX87" fmla="*/ 1494993 w 2598452"/>
                  <a:gd name="connsiteY87" fmla="*/ 2267467 h 2672100"/>
                  <a:gd name="connsiteX88" fmla="*/ 1495975 w 2598452"/>
                  <a:gd name="connsiteY88" fmla="*/ 2268941 h 2672100"/>
                  <a:gd name="connsiteX89" fmla="*/ 1500885 w 2598452"/>
                  <a:gd name="connsiteY89" fmla="*/ 2279252 h 2672100"/>
                  <a:gd name="connsiteX90" fmla="*/ 1512916 w 2598452"/>
                  <a:gd name="connsiteY90" fmla="*/ 2303804 h 2672100"/>
                  <a:gd name="connsiteX91" fmla="*/ 1516844 w 2598452"/>
                  <a:gd name="connsiteY91" fmla="*/ 2308714 h 2672100"/>
                  <a:gd name="connsiteX92" fmla="*/ 1431996 w 2598452"/>
                  <a:gd name="connsiteY92" fmla="*/ 2668973 h 2672100"/>
                  <a:gd name="connsiteX93" fmla="*/ 2598448 w 2598452"/>
                  <a:gd name="connsiteY93" fmla="*/ 2054358 h 2672100"/>
                  <a:gd name="connsiteX94" fmla="*/ 2497441 w 2598452"/>
                  <a:gd name="connsiteY94" fmla="*/ 1499243 h 2672100"/>
                  <a:gd name="connsiteX95" fmla="*/ 764087 w 2598452"/>
                  <a:gd name="connsiteY95" fmla="*/ 836100 h 2672100"/>
                  <a:gd name="connsiteX96" fmla="*/ 764087 w 2598452"/>
                  <a:gd name="connsiteY96" fmla="*/ 839291 h 2672100"/>
                  <a:gd name="connsiteX97" fmla="*/ 759176 w 2598452"/>
                  <a:gd name="connsiteY97" fmla="*/ 844447 h 2672100"/>
                  <a:gd name="connsiteX98" fmla="*/ 764087 w 2598452"/>
                  <a:gd name="connsiteY98" fmla="*/ 836100 h 2672100"/>
                  <a:gd name="connsiteX99" fmla="*/ 940859 w 2598452"/>
                  <a:gd name="connsiteY99" fmla="*/ 1341866 h 2672100"/>
                  <a:gd name="connsiteX100" fmla="*/ 770961 w 2598452"/>
                  <a:gd name="connsiteY100" fmla="*/ 1454313 h 2672100"/>
                  <a:gd name="connsiteX101" fmla="*/ 681102 w 2598452"/>
                  <a:gd name="connsiteY101" fmla="*/ 1422396 h 2672100"/>
                  <a:gd name="connsiteX102" fmla="*/ 575284 w 2598452"/>
                  <a:gd name="connsiteY102" fmla="*/ 1385077 h 2672100"/>
                  <a:gd name="connsiteX103" fmla="*/ 613339 w 2598452"/>
                  <a:gd name="connsiteY103" fmla="*/ 1349231 h 2672100"/>
                  <a:gd name="connsiteX104" fmla="*/ 828167 w 2598452"/>
                  <a:gd name="connsiteY104" fmla="*/ 1141769 h 2672100"/>
                  <a:gd name="connsiteX105" fmla="*/ 835778 w 2598452"/>
                  <a:gd name="connsiteY105" fmla="*/ 1134158 h 2672100"/>
                  <a:gd name="connsiteX106" fmla="*/ 848545 w 2598452"/>
                  <a:gd name="connsiteY106" fmla="*/ 1155027 h 2672100"/>
                  <a:gd name="connsiteX107" fmla="*/ 895684 w 2598452"/>
                  <a:gd name="connsiteY107" fmla="*/ 1228191 h 2672100"/>
                  <a:gd name="connsiteX108" fmla="*/ 940859 w 2598452"/>
                  <a:gd name="connsiteY108" fmla="*/ 1341866 h 2672100"/>
                  <a:gd name="connsiteX0" fmla="*/ 2497441 w 2598452"/>
                  <a:gd name="connsiteY0" fmla="*/ 1499243 h 2672467"/>
                  <a:gd name="connsiteX1" fmla="*/ 2419612 w 2598452"/>
                  <a:gd name="connsiteY1" fmla="*/ 1366418 h 2672467"/>
                  <a:gd name="connsiteX2" fmla="*/ 2388431 w 2598452"/>
                  <a:gd name="connsiteY2" fmla="*/ 1249797 h 2672467"/>
                  <a:gd name="connsiteX3" fmla="*/ 2325088 w 2598452"/>
                  <a:gd name="connsiteY3" fmla="*/ 987338 h 2672467"/>
                  <a:gd name="connsiteX4" fmla="*/ 2261499 w 2598452"/>
                  <a:gd name="connsiteY4" fmla="*/ 722916 h 2672467"/>
                  <a:gd name="connsiteX5" fmla="*/ 2260026 w 2598452"/>
                  <a:gd name="connsiteY5" fmla="*/ 717023 h 2672467"/>
                  <a:gd name="connsiteX6" fmla="*/ 2115416 w 2598452"/>
                  <a:gd name="connsiteY6" fmla="*/ 359550 h 2672467"/>
                  <a:gd name="connsiteX7" fmla="*/ 2026784 w 2598452"/>
                  <a:gd name="connsiteY7" fmla="*/ 244647 h 2672467"/>
                  <a:gd name="connsiteX8" fmla="*/ 1460129 w 2598452"/>
                  <a:gd name="connsiteY8" fmla="*/ 2567 h 2672467"/>
                  <a:gd name="connsiteX9" fmla="*/ 1219031 w 2598452"/>
                  <a:gd name="connsiteY9" fmla="*/ 71066 h 2672467"/>
                  <a:gd name="connsiteX10" fmla="*/ 817364 w 2598452"/>
                  <a:gd name="connsiteY10" fmla="*/ 430259 h 2672467"/>
                  <a:gd name="connsiteX11" fmla="*/ 814663 w 2598452"/>
                  <a:gd name="connsiteY11" fmla="*/ 434187 h 2672467"/>
                  <a:gd name="connsiteX12" fmla="*/ 812208 w 2598452"/>
                  <a:gd name="connsiteY12" fmla="*/ 438361 h 2672467"/>
                  <a:gd name="connsiteX13" fmla="*/ 812208 w 2598452"/>
                  <a:gd name="connsiteY13" fmla="*/ 438361 h 2672467"/>
                  <a:gd name="connsiteX14" fmla="*/ 812208 w 2598452"/>
                  <a:gd name="connsiteY14" fmla="*/ 438361 h 2672467"/>
                  <a:gd name="connsiteX15" fmla="*/ 812454 w 2598452"/>
                  <a:gd name="connsiteY15" fmla="*/ 439589 h 2672467"/>
                  <a:gd name="connsiteX16" fmla="*/ 812454 w 2598452"/>
                  <a:gd name="connsiteY16" fmla="*/ 439589 h 2672467"/>
                  <a:gd name="connsiteX17" fmla="*/ 778818 w 2598452"/>
                  <a:gd name="connsiteY17" fmla="*/ 514471 h 2672467"/>
                  <a:gd name="connsiteX18" fmla="*/ 743709 w 2598452"/>
                  <a:gd name="connsiteY18" fmla="*/ 698610 h 2672467"/>
                  <a:gd name="connsiteX19" fmla="*/ 746409 w 2598452"/>
                  <a:gd name="connsiteY19" fmla="*/ 782086 h 2672467"/>
                  <a:gd name="connsiteX20" fmla="*/ 758440 w 2598452"/>
                  <a:gd name="connsiteY20" fmla="*/ 845920 h 2672467"/>
                  <a:gd name="connsiteX21" fmla="*/ 710564 w 2598452"/>
                  <a:gd name="connsiteY21" fmla="*/ 889377 h 2672467"/>
                  <a:gd name="connsiteX22" fmla="*/ 633471 w 2598452"/>
                  <a:gd name="connsiteY22" fmla="*/ 962050 h 2672467"/>
                  <a:gd name="connsiteX23" fmla="*/ 544594 w 2598452"/>
                  <a:gd name="connsiteY23" fmla="*/ 1045280 h 2672467"/>
                  <a:gd name="connsiteX24" fmla="*/ 446878 w 2598452"/>
                  <a:gd name="connsiteY24" fmla="*/ 1136859 h 2672467"/>
                  <a:gd name="connsiteX25" fmla="*/ 399493 w 2598452"/>
                  <a:gd name="connsiteY25" fmla="*/ 1181297 h 2672467"/>
                  <a:gd name="connsiteX26" fmla="*/ 322646 w 2598452"/>
                  <a:gd name="connsiteY26" fmla="*/ 1259126 h 2672467"/>
                  <a:gd name="connsiteX27" fmla="*/ 285818 w 2598452"/>
                  <a:gd name="connsiteY27" fmla="*/ 1362980 h 2672467"/>
                  <a:gd name="connsiteX28" fmla="*/ 275998 w 2598452"/>
                  <a:gd name="connsiteY28" fmla="*/ 1427306 h 2672467"/>
                  <a:gd name="connsiteX29" fmla="*/ 256847 w 2598452"/>
                  <a:gd name="connsiteY29" fmla="*/ 1552029 h 2672467"/>
                  <a:gd name="connsiteX30" fmla="*/ 214373 w 2598452"/>
                  <a:gd name="connsiteY30" fmla="*/ 1832165 h 2672467"/>
                  <a:gd name="connsiteX31" fmla="*/ 205043 w 2598452"/>
                  <a:gd name="connsiteY31" fmla="*/ 1859172 h 2672467"/>
                  <a:gd name="connsiteX32" fmla="*/ 124513 w 2598452"/>
                  <a:gd name="connsiteY32" fmla="*/ 1994943 h 2672467"/>
                  <a:gd name="connsiteX33" fmla="*/ 33917 w 2598452"/>
                  <a:gd name="connsiteY33" fmla="*/ 2144709 h 2672467"/>
                  <a:gd name="connsiteX34" fmla="*/ 1264 w 2598452"/>
                  <a:gd name="connsiteY34" fmla="*/ 2220574 h 2672467"/>
                  <a:gd name="connsiteX35" fmla="*/ 2491 w 2598452"/>
                  <a:gd name="connsiteY35" fmla="*/ 2302085 h 2672467"/>
                  <a:gd name="connsiteX36" fmla="*/ 10102 w 2598452"/>
                  <a:gd name="connsiteY36" fmla="*/ 2309696 h 2672467"/>
                  <a:gd name="connsiteX37" fmla="*/ 180982 w 2598452"/>
                  <a:gd name="connsiteY37" fmla="*/ 2309696 h 2672467"/>
                  <a:gd name="connsiteX38" fmla="*/ 266423 w 2598452"/>
                  <a:gd name="connsiteY38" fmla="*/ 2309696 h 2672467"/>
                  <a:gd name="connsiteX39" fmla="*/ 311107 w 2598452"/>
                  <a:gd name="connsiteY39" fmla="*/ 2309696 h 2672467"/>
                  <a:gd name="connsiteX40" fmla="*/ 337623 w 2598452"/>
                  <a:gd name="connsiteY40" fmla="*/ 2295211 h 2672467"/>
                  <a:gd name="connsiteX41" fmla="*/ 410050 w 2598452"/>
                  <a:gd name="connsiteY41" fmla="*/ 2140289 h 2672467"/>
                  <a:gd name="connsiteX42" fmla="*/ 461609 w 2598452"/>
                  <a:gd name="connsiteY42" fmla="*/ 2029561 h 2672467"/>
                  <a:gd name="connsiteX43" fmla="*/ 503347 w 2598452"/>
                  <a:gd name="connsiteY43" fmla="*/ 1946330 h 2672467"/>
                  <a:gd name="connsiteX44" fmla="*/ 579458 w 2598452"/>
                  <a:gd name="connsiteY44" fmla="*/ 1861381 h 2672467"/>
                  <a:gd name="connsiteX45" fmla="*/ 673000 w 2598452"/>
                  <a:gd name="connsiteY45" fmla="*/ 1795091 h 2672467"/>
                  <a:gd name="connsiteX46" fmla="*/ 768015 w 2598452"/>
                  <a:gd name="connsiteY46" fmla="*/ 1688782 h 2672467"/>
                  <a:gd name="connsiteX47" fmla="*/ 831113 w 2598452"/>
                  <a:gd name="connsiteY47" fmla="*/ 1593521 h 2672467"/>
                  <a:gd name="connsiteX48" fmla="*/ 893720 w 2598452"/>
                  <a:gd name="connsiteY48" fmla="*/ 1541472 h 2672467"/>
                  <a:gd name="connsiteX49" fmla="*/ 962956 w 2598452"/>
                  <a:gd name="connsiteY49" fmla="*/ 1498015 h 2672467"/>
                  <a:gd name="connsiteX50" fmla="*/ 970813 w 2598452"/>
                  <a:gd name="connsiteY50" fmla="*/ 1554730 h 2672467"/>
                  <a:gd name="connsiteX51" fmla="*/ 970813 w 2598452"/>
                  <a:gd name="connsiteY51" fmla="*/ 1581737 h 2672467"/>
                  <a:gd name="connsiteX52" fmla="*/ 990945 w 2598452"/>
                  <a:gd name="connsiteY52" fmla="*/ 1612181 h 2672467"/>
                  <a:gd name="connsiteX53" fmla="*/ 1043731 w 2598452"/>
                  <a:gd name="connsiteY53" fmla="*/ 1631086 h 2672467"/>
                  <a:gd name="connsiteX54" fmla="*/ 1095536 w 2598452"/>
                  <a:gd name="connsiteY54" fmla="*/ 1743533 h 2672467"/>
                  <a:gd name="connsiteX55" fmla="*/ 1195952 w 2598452"/>
                  <a:gd name="connsiteY55" fmla="*/ 1761210 h 2672467"/>
                  <a:gd name="connsiteX56" fmla="*/ 1228606 w 2598452"/>
                  <a:gd name="connsiteY56" fmla="*/ 1765384 h 2672467"/>
                  <a:gd name="connsiteX57" fmla="*/ 1192270 w 2598452"/>
                  <a:gd name="connsiteY57" fmla="*/ 1794846 h 2672467"/>
                  <a:gd name="connsiteX58" fmla="*/ 1154460 w 2598452"/>
                  <a:gd name="connsiteY58" fmla="*/ 1805894 h 2672467"/>
                  <a:gd name="connsiteX59" fmla="*/ 1140465 w 2598452"/>
                  <a:gd name="connsiteY59" fmla="*/ 1854507 h 2672467"/>
                  <a:gd name="connsiteX60" fmla="*/ 1208719 w 2598452"/>
                  <a:gd name="connsiteY60" fmla="*/ 1905820 h 2672467"/>
                  <a:gd name="connsiteX61" fmla="*/ 1287776 w 2598452"/>
                  <a:gd name="connsiteY61" fmla="*/ 2064424 h 2672467"/>
                  <a:gd name="connsiteX62" fmla="*/ 1321657 w 2598452"/>
                  <a:gd name="connsiteY62" fmla="*/ 2080137 h 2672467"/>
                  <a:gd name="connsiteX63" fmla="*/ 1336879 w 2598452"/>
                  <a:gd name="connsiteY63" fmla="*/ 2082593 h 2672467"/>
                  <a:gd name="connsiteX64" fmla="*/ 1458411 w 2598452"/>
                  <a:gd name="connsiteY64" fmla="*/ 2064179 h 2672467"/>
                  <a:gd name="connsiteX65" fmla="*/ 1560055 w 2598452"/>
                  <a:gd name="connsiteY65" fmla="*/ 2029315 h 2672467"/>
                  <a:gd name="connsiteX66" fmla="*/ 1557109 w 2598452"/>
                  <a:gd name="connsiteY66" fmla="*/ 2024159 h 2672467"/>
                  <a:gd name="connsiteX67" fmla="*/ 1560300 w 2598452"/>
                  <a:gd name="connsiteY67" fmla="*/ 2029315 h 2672467"/>
                  <a:gd name="connsiteX68" fmla="*/ 1560055 w 2598452"/>
                  <a:gd name="connsiteY68" fmla="*/ 2029315 h 2672467"/>
                  <a:gd name="connsiteX69" fmla="*/ 1560546 w 2598452"/>
                  <a:gd name="connsiteY69" fmla="*/ 2029806 h 2672467"/>
                  <a:gd name="connsiteX70" fmla="*/ 1562756 w 2598452"/>
                  <a:gd name="connsiteY70" fmla="*/ 2033735 h 2672467"/>
                  <a:gd name="connsiteX71" fmla="*/ 1562510 w 2598452"/>
                  <a:gd name="connsiteY71" fmla="*/ 2044046 h 2672467"/>
                  <a:gd name="connsiteX72" fmla="*/ 1561773 w 2598452"/>
                  <a:gd name="connsiteY72" fmla="*/ 2044783 h 2672467"/>
                  <a:gd name="connsiteX73" fmla="*/ 1560546 w 2598452"/>
                  <a:gd name="connsiteY73" fmla="*/ 2063442 h 2672467"/>
                  <a:gd name="connsiteX74" fmla="*/ 1544833 w 2598452"/>
                  <a:gd name="connsiteY74" fmla="*/ 2090449 h 2672467"/>
                  <a:gd name="connsiteX75" fmla="*/ 1517335 w 2598452"/>
                  <a:gd name="connsiteY75" fmla="*/ 2119666 h 2672467"/>
                  <a:gd name="connsiteX76" fmla="*/ 1508496 w 2598452"/>
                  <a:gd name="connsiteY76" fmla="*/ 2130714 h 2672467"/>
                  <a:gd name="connsiteX77" fmla="*/ 1507269 w 2598452"/>
                  <a:gd name="connsiteY77" fmla="*/ 2132187 h 2672467"/>
                  <a:gd name="connsiteX78" fmla="*/ 1501376 w 2598452"/>
                  <a:gd name="connsiteY78" fmla="*/ 2139798 h 2672467"/>
                  <a:gd name="connsiteX79" fmla="*/ 1498921 w 2598452"/>
                  <a:gd name="connsiteY79" fmla="*/ 2145691 h 2672467"/>
                  <a:gd name="connsiteX80" fmla="*/ 1497448 w 2598452"/>
                  <a:gd name="connsiteY80" fmla="*/ 2151829 h 2672467"/>
                  <a:gd name="connsiteX81" fmla="*/ 1490573 w 2598452"/>
                  <a:gd name="connsiteY81" fmla="*/ 2167542 h 2672467"/>
                  <a:gd name="connsiteX82" fmla="*/ 1481244 w 2598452"/>
                  <a:gd name="connsiteY82" fmla="*/ 2199705 h 2672467"/>
                  <a:gd name="connsiteX83" fmla="*/ 1480507 w 2598452"/>
                  <a:gd name="connsiteY83" fmla="*/ 2211489 h 2672467"/>
                  <a:gd name="connsiteX84" fmla="*/ 1481735 w 2598452"/>
                  <a:gd name="connsiteY84" fmla="*/ 2227448 h 2672467"/>
                  <a:gd name="connsiteX85" fmla="*/ 1486400 w 2598452"/>
                  <a:gd name="connsiteY85" fmla="*/ 2248317 h 2672467"/>
                  <a:gd name="connsiteX86" fmla="*/ 1490573 w 2598452"/>
                  <a:gd name="connsiteY86" fmla="*/ 2258629 h 2672467"/>
                  <a:gd name="connsiteX87" fmla="*/ 1494993 w 2598452"/>
                  <a:gd name="connsiteY87" fmla="*/ 2267467 h 2672467"/>
                  <a:gd name="connsiteX88" fmla="*/ 1495975 w 2598452"/>
                  <a:gd name="connsiteY88" fmla="*/ 2268941 h 2672467"/>
                  <a:gd name="connsiteX89" fmla="*/ 1500885 w 2598452"/>
                  <a:gd name="connsiteY89" fmla="*/ 2279252 h 2672467"/>
                  <a:gd name="connsiteX90" fmla="*/ 1512916 w 2598452"/>
                  <a:gd name="connsiteY90" fmla="*/ 2303804 h 2672467"/>
                  <a:gd name="connsiteX91" fmla="*/ 1431996 w 2598452"/>
                  <a:gd name="connsiteY91" fmla="*/ 2668973 h 2672467"/>
                  <a:gd name="connsiteX92" fmla="*/ 2598448 w 2598452"/>
                  <a:gd name="connsiteY92" fmla="*/ 2054358 h 2672467"/>
                  <a:gd name="connsiteX93" fmla="*/ 2497441 w 2598452"/>
                  <a:gd name="connsiteY93" fmla="*/ 1499243 h 2672467"/>
                  <a:gd name="connsiteX94" fmla="*/ 764087 w 2598452"/>
                  <a:gd name="connsiteY94" fmla="*/ 836100 h 2672467"/>
                  <a:gd name="connsiteX95" fmla="*/ 764087 w 2598452"/>
                  <a:gd name="connsiteY95" fmla="*/ 839291 h 2672467"/>
                  <a:gd name="connsiteX96" fmla="*/ 759176 w 2598452"/>
                  <a:gd name="connsiteY96" fmla="*/ 844447 h 2672467"/>
                  <a:gd name="connsiteX97" fmla="*/ 764087 w 2598452"/>
                  <a:gd name="connsiteY97" fmla="*/ 836100 h 2672467"/>
                  <a:gd name="connsiteX98" fmla="*/ 940859 w 2598452"/>
                  <a:gd name="connsiteY98" fmla="*/ 1341866 h 2672467"/>
                  <a:gd name="connsiteX99" fmla="*/ 770961 w 2598452"/>
                  <a:gd name="connsiteY99" fmla="*/ 1454313 h 2672467"/>
                  <a:gd name="connsiteX100" fmla="*/ 681102 w 2598452"/>
                  <a:gd name="connsiteY100" fmla="*/ 1422396 h 2672467"/>
                  <a:gd name="connsiteX101" fmla="*/ 575284 w 2598452"/>
                  <a:gd name="connsiteY101" fmla="*/ 1385077 h 2672467"/>
                  <a:gd name="connsiteX102" fmla="*/ 613339 w 2598452"/>
                  <a:gd name="connsiteY102" fmla="*/ 1349231 h 2672467"/>
                  <a:gd name="connsiteX103" fmla="*/ 828167 w 2598452"/>
                  <a:gd name="connsiteY103" fmla="*/ 1141769 h 2672467"/>
                  <a:gd name="connsiteX104" fmla="*/ 835778 w 2598452"/>
                  <a:gd name="connsiteY104" fmla="*/ 1134158 h 2672467"/>
                  <a:gd name="connsiteX105" fmla="*/ 848545 w 2598452"/>
                  <a:gd name="connsiteY105" fmla="*/ 1155027 h 2672467"/>
                  <a:gd name="connsiteX106" fmla="*/ 895684 w 2598452"/>
                  <a:gd name="connsiteY106" fmla="*/ 1228191 h 2672467"/>
                  <a:gd name="connsiteX107" fmla="*/ 940859 w 2598452"/>
                  <a:gd name="connsiteY107" fmla="*/ 1341866 h 2672467"/>
                  <a:gd name="connsiteX0" fmla="*/ 2497441 w 2598452"/>
                  <a:gd name="connsiteY0" fmla="*/ 1499243 h 2671697"/>
                  <a:gd name="connsiteX1" fmla="*/ 2419612 w 2598452"/>
                  <a:gd name="connsiteY1" fmla="*/ 1366418 h 2671697"/>
                  <a:gd name="connsiteX2" fmla="*/ 2388431 w 2598452"/>
                  <a:gd name="connsiteY2" fmla="*/ 1249797 h 2671697"/>
                  <a:gd name="connsiteX3" fmla="*/ 2325088 w 2598452"/>
                  <a:gd name="connsiteY3" fmla="*/ 987338 h 2671697"/>
                  <a:gd name="connsiteX4" fmla="*/ 2261499 w 2598452"/>
                  <a:gd name="connsiteY4" fmla="*/ 722916 h 2671697"/>
                  <a:gd name="connsiteX5" fmla="*/ 2260026 w 2598452"/>
                  <a:gd name="connsiteY5" fmla="*/ 717023 h 2671697"/>
                  <a:gd name="connsiteX6" fmla="*/ 2115416 w 2598452"/>
                  <a:gd name="connsiteY6" fmla="*/ 359550 h 2671697"/>
                  <a:gd name="connsiteX7" fmla="*/ 2026784 w 2598452"/>
                  <a:gd name="connsiteY7" fmla="*/ 244647 h 2671697"/>
                  <a:gd name="connsiteX8" fmla="*/ 1460129 w 2598452"/>
                  <a:gd name="connsiteY8" fmla="*/ 2567 h 2671697"/>
                  <a:gd name="connsiteX9" fmla="*/ 1219031 w 2598452"/>
                  <a:gd name="connsiteY9" fmla="*/ 71066 h 2671697"/>
                  <a:gd name="connsiteX10" fmla="*/ 817364 w 2598452"/>
                  <a:gd name="connsiteY10" fmla="*/ 430259 h 2671697"/>
                  <a:gd name="connsiteX11" fmla="*/ 814663 w 2598452"/>
                  <a:gd name="connsiteY11" fmla="*/ 434187 h 2671697"/>
                  <a:gd name="connsiteX12" fmla="*/ 812208 w 2598452"/>
                  <a:gd name="connsiteY12" fmla="*/ 438361 h 2671697"/>
                  <a:gd name="connsiteX13" fmla="*/ 812208 w 2598452"/>
                  <a:gd name="connsiteY13" fmla="*/ 438361 h 2671697"/>
                  <a:gd name="connsiteX14" fmla="*/ 812208 w 2598452"/>
                  <a:gd name="connsiteY14" fmla="*/ 438361 h 2671697"/>
                  <a:gd name="connsiteX15" fmla="*/ 812454 w 2598452"/>
                  <a:gd name="connsiteY15" fmla="*/ 439589 h 2671697"/>
                  <a:gd name="connsiteX16" fmla="*/ 812454 w 2598452"/>
                  <a:gd name="connsiteY16" fmla="*/ 439589 h 2671697"/>
                  <a:gd name="connsiteX17" fmla="*/ 778818 w 2598452"/>
                  <a:gd name="connsiteY17" fmla="*/ 514471 h 2671697"/>
                  <a:gd name="connsiteX18" fmla="*/ 743709 w 2598452"/>
                  <a:gd name="connsiteY18" fmla="*/ 698610 h 2671697"/>
                  <a:gd name="connsiteX19" fmla="*/ 746409 w 2598452"/>
                  <a:gd name="connsiteY19" fmla="*/ 782086 h 2671697"/>
                  <a:gd name="connsiteX20" fmla="*/ 758440 w 2598452"/>
                  <a:gd name="connsiteY20" fmla="*/ 845920 h 2671697"/>
                  <a:gd name="connsiteX21" fmla="*/ 710564 w 2598452"/>
                  <a:gd name="connsiteY21" fmla="*/ 889377 h 2671697"/>
                  <a:gd name="connsiteX22" fmla="*/ 633471 w 2598452"/>
                  <a:gd name="connsiteY22" fmla="*/ 962050 h 2671697"/>
                  <a:gd name="connsiteX23" fmla="*/ 544594 w 2598452"/>
                  <a:gd name="connsiteY23" fmla="*/ 1045280 h 2671697"/>
                  <a:gd name="connsiteX24" fmla="*/ 446878 w 2598452"/>
                  <a:gd name="connsiteY24" fmla="*/ 1136859 h 2671697"/>
                  <a:gd name="connsiteX25" fmla="*/ 399493 w 2598452"/>
                  <a:gd name="connsiteY25" fmla="*/ 1181297 h 2671697"/>
                  <a:gd name="connsiteX26" fmla="*/ 322646 w 2598452"/>
                  <a:gd name="connsiteY26" fmla="*/ 1259126 h 2671697"/>
                  <a:gd name="connsiteX27" fmla="*/ 285818 w 2598452"/>
                  <a:gd name="connsiteY27" fmla="*/ 1362980 h 2671697"/>
                  <a:gd name="connsiteX28" fmla="*/ 275998 w 2598452"/>
                  <a:gd name="connsiteY28" fmla="*/ 1427306 h 2671697"/>
                  <a:gd name="connsiteX29" fmla="*/ 256847 w 2598452"/>
                  <a:gd name="connsiteY29" fmla="*/ 1552029 h 2671697"/>
                  <a:gd name="connsiteX30" fmla="*/ 214373 w 2598452"/>
                  <a:gd name="connsiteY30" fmla="*/ 1832165 h 2671697"/>
                  <a:gd name="connsiteX31" fmla="*/ 205043 w 2598452"/>
                  <a:gd name="connsiteY31" fmla="*/ 1859172 h 2671697"/>
                  <a:gd name="connsiteX32" fmla="*/ 124513 w 2598452"/>
                  <a:gd name="connsiteY32" fmla="*/ 1994943 h 2671697"/>
                  <a:gd name="connsiteX33" fmla="*/ 33917 w 2598452"/>
                  <a:gd name="connsiteY33" fmla="*/ 2144709 h 2671697"/>
                  <a:gd name="connsiteX34" fmla="*/ 1264 w 2598452"/>
                  <a:gd name="connsiteY34" fmla="*/ 2220574 h 2671697"/>
                  <a:gd name="connsiteX35" fmla="*/ 2491 w 2598452"/>
                  <a:gd name="connsiteY35" fmla="*/ 2302085 h 2671697"/>
                  <a:gd name="connsiteX36" fmla="*/ 10102 w 2598452"/>
                  <a:gd name="connsiteY36" fmla="*/ 2309696 h 2671697"/>
                  <a:gd name="connsiteX37" fmla="*/ 180982 w 2598452"/>
                  <a:gd name="connsiteY37" fmla="*/ 2309696 h 2671697"/>
                  <a:gd name="connsiteX38" fmla="*/ 266423 w 2598452"/>
                  <a:gd name="connsiteY38" fmla="*/ 2309696 h 2671697"/>
                  <a:gd name="connsiteX39" fmla="*/ 311107 w 2598452"/>
                  <a:gd name="connsiteY39" fmla="*/ 2309696 h 2671697"/>
                  <a:gd name="connsiteX40" fmla="*/ 337623 w 2598452"/>
                  <a:gd name="connsiteY40" fmla="*/ 2295211 h 2671697"/>
                  <a:gd name="connsiteX41" fmla="*/ 410050 w 2598452"/>
                  <a:gd name="connsiteY41" fmla="*/ 2140289 h 2671697"/>
                  <a:gd name="connsiteX42" fmla="*/ 461609 w 2598452"/>
                  <a:gd name="connsiteY42" fmla="*/ 2029561 h 2671697"/>
                  <a:gd name="connsiteX43" fmla="*/ 503347 w 2598452"/>
                  <a:gd name="connsiteY43" fmla="*/ 1946330 h 2671697"/>
                  <a:gd name="connsiteX44" fmla="*/ 579458 w 2598452"/>
                  <a:gd name="connsiteY44" fmla="*/ 1861381 h 2671697"/>
                  <a:gd name="connsiteX45" fmla="*/ 673000 w 2598452"/>
                  <a:gd name="connsiteY45" fmla="*/ 1795091 h 2671697"/>
                  <a:gd name="connsiteX46" fmla="*/ 768015 w 2598452"/>
                  <a:gd name="connsiteY46" fmla="*/ 1688782 h 2671697"/>
                  <a:gd name="connsiteX47" fmla="*/ 831113 w 2598452"/>
                  <a:gd name="connsiteY47" fmla="*/ 1593521 h 2671697"/>
                  <a:gd name="connsiteX48" fmla="*/ 893720 w 2598452"/>
                  <a:gd name="connsiteY48" fmla="*/ 1541472 h 2671697"/>
                  <a:gd name="connsiteX49" fmla="*/ 962956 w 2598452"/>
                  <a:gd name="connsiteY49" fmla="*/ 1498015 h 2671697"/>
                  <a:gd name="connsiteX50" fmla="*/ 970813 w 2598452"/>
                  <a:gd name="connsiteY50" fmla="*/ 1554730 h 2671697"/>
                  <a:gd name="connsiteX51" fmla="*/ 970813 w 2598452"/>
                  <a:gd name="connsiteY51" fmla="*/ 1581737 h 2671697"/>
                  <a:gd name="connsiteX52" fmla="*/ 990945 w 2598452"/>
                  <a:gd name="connsiteY52" fmla="*/ 1612181 h 2671697"/>
                  <a:gd name="connsiteX53" fmla="*/ 1043731 w 2598452"/>
                  <a:gd name="connsiteY53" fmla="*/ 1631086 h 2671697"/>
                  <a:gd name="connsiteX54" fmla="*/ 1095536 w 2598452"/>
                  <a:gd name="connsiteY54" fmla="*/ 1743533 h 2671697"/>
                  <a:gd name="connsiteX55" fmla="*/ 1195952 w 2598452"/>
                  <a:gd name="connsiteY55" fmla="*/ 1761210 h 2671697"/>
                  <a:gd name="connsiteX56" fmla="*/ 1228606 w 2598452"/>
                  <a:gd name="connsiteY56" fmla="*/ 1765384 h 2671697"/>
                  <a:gd name="connsiteX57" fmla="*/ 1192270 w 2598452"/>
                  <a:gd name="connsiteY57" fmla="*/ 1794846 h 2671697"/>
                  <a:gd name="connsiteX58" fmla="*/ 1154460 w 2598452"/>
                  <a:gd name="connsiteY58" fmla="*/ 1805894 h 2671697"/>
                  <a:gd name="connsiteX59" fmla="*/ 1140465 w 2598452"/>
                  <a:gd name="connsiteY59" fmla="*/ 1854507 h 2671697"/>
                  <a:gd name="connsiteX60" fmla="*/ 1208719 w 2598452"/>
                  <a:gd name="connsiteY60" fmla="*/ 1905820 h 2671697"/>
                  <a:gd name="connsiteX61" fmla="*/ 1287776 w 2598452"/>
                  <a:gd name="connsiteY61" fmla="*/ 2064424 h 2671697"/>
                  <a:gd name="connsiteX62" fmla="*/ 1321657 w 2598452"/>
                  <a:gd name="connsiteY62" fmla="*/ 2080137 h 2671697"/>
                  <a:gd name="connsiteX63" fmla="*/ 1336879 w 2598452"/>
                  <a:gd name="connsiteY63" fmla="*/ 2082593 h 2671697"/>
                  <a:gd name="connsiteX64" fmla="*/ 1458411 w 2598452"/>
                  <a:gd name="connsiteY64" fmla="*/ 2064179 h 2671697"/>
                  <a:gd name="connsiteX65" fmla="*/ 1560055 w 2598452"/>
                  <a:gd name="connsiteY65" fmla="*/ 2029315 h 2671697"/>
                  <a:gd name="connsiteX66" fmla="*/ 1557109 w 2598452"/>
                  <a:gd name="connsiteY66" fmla="*/ 2024159 h 2671697"/>
                  <a:gd name="connsiteX67" fmla="*/ 1560300 w 2598452"/>
                  <a:gd name="connsiteY67" fmla="*/ 2029315 h 2671697"/>
                  <a:gd name="connsiteX68" fmla="*/ 1560055 w 2598452"/>
                  <a:gd name="connsiteY68" fmla="*/ 2029315 h 2671697"/>
                  <a:gd name="connsiteX69" fmla="*/ 1560546 w 2598452"/>
                  <a:gd name="connsiteY69" fmla="*/ 2029806 h 2671697"/>
                  <a:gd name="connsiteX70" fmla="*/ 1562756 w 2598452"/>
                  <a:gd name="connsiteY70" fmla="*/ 2033735 h 2671697"/>
                  <a:gd name="connsiteX71" fmla="*/ 1562510 w 2598452"/>
                  <a:gd name="connsiteY71" fmla="*/ 2044046 h 2671697"/>
                  <a:gd name="connsiteX72" fmla="*/ 1561773 w 2598452"/>
                  <a:gd name="connsiteY72" fmla="*/ 2044783 h 2671697"/>
                  <a:gd name="connsiteX73" fmla="*/ 1560546 w 2598452"/>
                  <a:gd name="connsiteY73" fmla="*/ 2063442 h 2671697"/>
                  <a:gd name="connsiteX74" fmla="*/ 1544833 w 2598452"/>
                  <a:gd name="connsiteY74" fmla="*/ 2090449 h 2671697"/>
                  <a:gd name="connsiteX75" fmla="*/ 1517335 w 2598452"/>
                  <a:gd name="connsiteY75" fmla="*/ 2119666 h 2671697"/>
                  <a:gd name="connsiteX76" fmla="*/ 1508496 w 2598452"/>
                  <a:gd name="connsiteY76" fmla="*/ 2130714 h 2671697"/>
                  <a:gd name="connsiteX77" fmla="*/ 1507269 w 2598452"/>
                  <a:gd name="connsiteY77" fmla="*/ 2132187 h 2671697"/>
                  <a:gd name="connsiteX78" fmla="*/ 1501376 w 2598452"/>
                  <a:gd name="connsiteY78" fmla="*/ 2139798 h 2671697"/>
                  <a:gd name="connsiteX79" fmla="*/ 1498921 w 2598452"/>
                  <a:gd name="connsiteY79" fmla="*/ 2145691 h 2671697"/>
                  <a:gd name="connsiteX80" fmla="*/ 1497448 w 2598452"/>
                  <a:gd name="connsiteY80" fmla="*/ 2151829 h 2671697"/>
                  <a:gd name="connsiteX81" fmla="*/ 1490573 w 2598452"/>
                  <a:gd name="connsiteY81" fmla="*/ 2167542 h 2671697"/>
                  <a:gd name="connsiteX82" fmla="*/ 1481244 w 2598452"/>
                  <a:gd name="connsiteY82" fmla="*/ 2199705 h 2671697"/>
                  <a:gd name="connsiteX83" fmla="*/ 1480507 w 2598452"/>
                  <a:gd name="connsiteY83" fmla="*/ 2211489 h 2671697"/>
                  <a:gd name="connsiteX84" fmla="*/ 1481735 w 2598452"/>
                  <a:gd name="connsiteY84" fmla="*/ 2227448 h 2671697"/>
                  <a:gd name="connsiteX85" fmla="*/ 1486400 w 2598452"/>
                  <a:gd name="connsiteY85" fmla="*/ 2248317 h 2671697"/>
                  <a:gd name="connsiteX86" fmla="*/ 1490573 w 2598452"/>
                  <a:gd name="connsiteY86" fmla="*/ 2258629 h 2671697"/>
                  <a:gd name="connsiteX87" fmla="*/ 1494993 w 2598452"/>
                  <a:gd name="connsiteY87" fmla="*/ 2267467 h 2671697"/>
                  <a:gd name="connsiteX88" fmla="*/ 1495975 w 2598452"/>
                  <a:gd name="connsiteY88" fmla="*/ 2268941 h 2671697"/>
                  <a:gd name="connsiteX89" fmla="*/ 1500885 w 2598452"/>
                  <a:gd name="connsiteY89" fmla="*/ 2279252 h 2671697"/>
                  <a:gd name="connsiteX90" fmla="*/ 1431996 w 2598452"/>
                  <a:gd name="connsiteY90" fmla="*/ 2668973 h 2671697"/>
                  <a:gd name="connsiteX91" fmla="*/ 2598448 w 2598452"/>
                  <a:gd name="connsiteY91" fmla="*/ 2054358 h 2671697"/>
                  <a:gd name="connsiteX92" fmla="*/ 2497441 w 2598452"/>
                  <a:gd name="connsiteY92" fmla="*/ 1499243 h 2671697"/>
                  <a:gd name="connsiteX93" fmla="*/ 764087 w 2598452"/>
                  <a:gd name="connsiteY93" fmla="*/ 836100 h 2671697"/>
                  <a:gd name="connsiteX94" fmla="*/ 764087 w 2598452"/>
                  <a:gd name="connsiteY94" fmla="*/ 839291 h 2671697"/>
                  <a:gd name="connsiteX95" fmla="*/ 759176 w 2598452"/>
                  <a:gd name="connsiteY95" fmla="*/ 844447 h 2671697"/>
                  <a:gd name="connsiteX96" fmla="*/ 764087 w 2598452"/>
                  <a:gd name="connsiteY96" fmla="*/ 836100 h 2671697"/>
                  <a:gd name="connsiteX97" fmla="*/ 940859 w 2598452"/>
                  <a:gd name="connsiteY97" fmla="*/ 1341866 h 2671697"/>
                  <a:gd name="connsiteX98" fmla="*/ 770961 w 2598452"/>
                  <a:gd name="connsiteY98" fmla="*/ 1454313 h 2671697"/>
                  <a:gd name="connsiteX99" fmla="*/ 681102 w 2598452"/>
                  <a:gd name="connsiteY99" fmla="*/ 1422396 h 2671697"/>
                  <a:gd name="connsiteX100" fmla="*/ 575284 w 2598452"/>
                  <a:gd name="connsiteY100" fmla="*/ 1385077 h 2671697"/>
                  <a:gd name="connsiteX101" fmla="*/ 613339 w 2598452"/>
                  <a:gd name="connsiteY101" fmla="*/ 1349231 h 2671697"/>
                  <a:gd name="connsiteX102" fmla="*/ 828167 w 2598452"/>
                  <a:gd name="connsiteY102" fmla="*/ 1141769 h 2671697"/>
                  <a:gd name="connsiteX103" fmla="*/ 835778 w 2598452"/>
                  <a:gd name="connsiteY103" fmla="*/ 1134158 h 2671697"/>
                  <a:gd name="connsiteX104" fmla="*/ 848545 w 2598452"/>
                  <a:gd name="connsiteY104" fmla="*/ 1155027 h 2671697"/>
                  <a:gd name="connsiteX105" fmla="*/ 895684 w 2598452"/>
                  <a:gd name="connsiteY105" fmla="*/ 1228191 h 2671697"/>
                  <a:gd name="connsiteX106" fmla="*/ 940859 w 2598452"/>
                  <a:gd name="connsiteY106" fmla="*/ 1341866 h 2671697"/>
                  <a:gd name="connsiteX0" fmla="*/ 2497441 w 2598452"/>
                  <a:gd name="connsiteY0" fmla="*/ 1499243 h 2671408"/>
                  <a:gd name="connsiteX1" fmla="*/ 2419612 w 2598452"/>
                  <a:gd name="connsiteY1" fmla="*/ 1366418 h 2671408"/>
                  <a:gd name="connsiteX2" fmla="*/ 2388431 w 2598452"/>
                  <a:gd name="connsiteY2" fmla="*/ 1249797 h 2671408"/>
                  <a:gd name="connsiteX3" fmla="*/ 2325088 w 2598452"/>
                  <a:gd name="connsiteY3" fmla="*/ 987338 h 2671408"/>
                  <a:gd name="connsiteX4" fmla="*/ 2261499 w 2598452"/>
                  <a:gd name="connsiteY4" fmla="*/ 722916 h 2671408"/>
                  <a:gd name="connsiteX5" fmla="*/ 2260026 w 2598452"/>
                  <a:gd name="connsiteY5" fmla="*/ 717023 h 2671408"/>
                  <a:gd name="connsiteX6" fmla="*/ 2115416 w 2598452"/>
                  <a:gd name="connsiteY6" fmla="*/ 359550 h 2671408"/>
                  <a:gd name="connsiteX7" fmla="*/ 2026784 w 2598452"/>
                  <a:gd name="connsiteY7" fmla="*/ 244647 h 2671408"/>
                  <a:gd name="connsiteX8" fmla="*/ 1460129 w 2598452"/>
                  <a:gd name="connsiteY8" fmla="*/ 2567 h 2671408"/>
                  <a:gd name="connsiteX9" fmla="*/ 1219031 w 2598452"/>
                  <a:gd name="connsiteY9" fmla="*/ 71066 h 2671408"/>
                  <a:gd name="connsiteX10" fmla="*/ 817364 w 2598452"/>
                  <a:gd name="connsiteY10" fmla="*/ 430259 h 2671408"/>
                  <a:gd name="connsiteX11" fmla="*/ 814663 w 2598452"/>
                  <a:gd name="connsiteY11" fmla="*/ 434187 h 2671408"/>
                  <a:gd name="connsiteX12" fmla="*/ 812208 w 2598452"/>
                  <a:gd name="connsiteY12" fmla="*/ 438361 h 2671408"/>
                  <a:gd name="connsiteX13" fmla="*/ 812208 w 2598452"/>
                  <a:gd name="connsiteY13" fmla="*/ 438361 h 2671408"/>
                  <a:gd name="connsiteX14" fmla="*/ 812208 w 2598452"/>
                  <a:gd name="connsiteY14" fmla="*/ 438361 h 2671408"/>
                  <a:gd name="connsiteX15" fmla="*/ 812454 w 2598452"/>
                  <a:gd name="connsiteY15" fmla="*/ 439589 h 2671408"/>
                  <a:gd name="connsiteX16" fmla="*/ 812454 w 2598452"/>
                  <a:gd name="connsiteY16" fmla="*/ 439589 h 2671408"/>
                  <a:gd name="connsiteX17" fmla="*/ 778818 w 2598452"/>
                  <a:gd name="connsiteY17" fmla="*/ 514471 h 2671408"/>
                  <a:gd name="connsiteX18" fmla="*/ 743709 w 2598452"/>
                  <a:gd name="connsiteY18" fmla="*/ 698610 h 2671408"/>
                  <a:gd name="connsiteX19" fmla="*/ 746409 w 2598452"/>
                  <a:gd name="connsiteY19" fmla="*/ 782086 h 2671408"/>
                  <a:gd name="connsiteX20" fmla="*/ 758440 w 2598452"/>
                  <a:gd name="connsiteY20" fmla="*/ 845920 h 2671408"/>
                  <a:gd name="connsiteX21" fmla="*/ 710564 w 2598452"/>
                  <a:gd name="connsiteY21" fmla="*/ 889377 h 2671408"/>
                  <a:gd name="connsiteX22" fmla="*/ 633471 w 2598452"/>
                  <a:gd name="connsiteY22" fmla="*/ 962050 h 2671408"/>
                  <a:gd name="connsiteX23" fmla="*/ 544594 w 2598452"/>
                  <a:gd name="connsiteY23" fmla="*/ 1045280 h 2671408"/>
                  <a:gd name="connsiteX24" fmla="*/ 446878 w 2598452"/>
                  <a:gd name="connsiteY24" fmla="*/ 1136859 h 2671408"/>
                  <a:gd name="connsiteX25" fmla="*/ 399493 w 2598452"/>
                  <a:gd name="connsiteY25" fmla="*/ 1181297 h 2671408"/>
                  <a:gd name="connsiteX26" fmla="*/ 322646 w 2598452"/>
                  <a:gd name="connsiteY26" fmla="*/ 1259126 h 2671408"/>
                  <a:gd name="connsiteX27" fmla="*/ 285818 w 2598452"/>
                  <a:gd name="connsiteY27" fmla="*/ 1362980 h 2671408"/>
                  <a:gd name="connsiteX28" fmla="*/ 275998 w 2598452"/>
                  <a:gd name="connsiteY28" fmla="*/ 1427306 h 2671408"/>
                  <a:gd name="connsiteX29" fmla="*/ 256847 w 2598452"/>
                  <a:gd name="connsiteY29" fmla="*/ 1552029 h 2671408"/>
                  <a:gd name="connsiteX30" fmla="*/ 214373 w 2598452"/>
                  <a:gd name="connsiteY30" fmla="*/ 1832165 h 2671408"/>
                  <a:gd name="connsiteX31" fmla="*/ 205043 w 2598452"/>
                  <a:gd name="connsiteY31" fmla="*/ 1859172 h 2671408"/>
                  <a:gd name="connsiteX32" fmla="*/ 124513 w 2598452"/>
                  <a:gd name="connsiteY32" fmla="*/ 1994943 h 2671408"/>
                  <a:gd name="connsiteX33" fmla="*/ 33917 w 2598452"/>
                  <a:gd name="connsiteY33" fmla="*/ 2144709 h 2671408"/>
                  <a:gd name="connsiteX34" fmla="*/ 1264 w 2598452"/>
                  <a:gd name="connsiteY34" fmla="*/ 2220574 h 2671408"/>
                  <a:gd name="connsiteX35" fmla="*/ 2491 w 2598452"/>
                  <a:gd name="connsiteY35" fmla="*/ 2302085 h 2671408"/>
                  <a:gd name="connsiteX36" fmla="*/ 10102 w 2598452"/>
                  <a:gd name="connsiteY36" fmla="*/ 2309696 h 2671408"/>
                  <a:gd name="connsiteX37" fmla="*/ 180982 w 2598452"/>
                  <a:gd name="connsiteY37" fmla="*/ 2309696 h 2671408"/>
                  <a:gd name="connsiteX38" fmla="*/ 266423 w 2598452"/>
                  <a:gd name="connsiteY38" fmla="*/ 2309696 h 2671408"/>
                  <a:gd name="connsiteX39" fmla="*/ 311107 w 2598452"/>
                  <a:gd name="connsiteY39" fmla="*/ 2309696 h 2671408"/>
                  <a:gd name="connsiteX40" fmla="*/ 337623 w 2598452"/>
                  <a:gd name="connsiteY40" fmla="*/ 2295211 h 2671408"/>
                  <a:gd name="connsiteX41" fmla="*/ 410050 w 2598452"/>
                  <a:gd name="connsiteY41" fmla="*/ 2140289 h 2671408"/>
                  <a:gd name="connsiteX42" fmla="*/ 461609 w 2598452"/>
                  <a:gd name="connsiteY42" fmla="*/ 2029561 h 2671408"/>
                  <a:gd name="connsiteX43" fmla="*/ 503347 w 2598452"/>
                  <a:gd name="connsiteY43" fmla="*/ 1946330 h 2671408"/>
                  <a:gd name="connsiteX44" fmla="*/ 579458 w 2598452"/>
                  <a:gd name="connsiteY44" fmla="*/ 1861381 h 2671408"/>
                  <a:gd name="connsiteX45" fmla="*/ 673000 w 2598452"/>
                  <a:gd name="connsiteY45" fmla="*/ 1795091 h 2671408"/>
                  <a:gd name="connsiteX46" fmla="*/ 768015 w 2598452"/>
                  <a:gd name="connsiteY46" fmla="*/ 1688782 h 2671408"/>
                  <a:gd name="connsiteX47" fmla="*/ 831113 w 2598452"/>
                  <a:gd name="connsiteY47" fmla="*/ 1593521 h 2671408"/>
                  <a:gd name="connsiteX48" fmla="*/ 893720 w 2598452"/>
                  <a:gd name="connsiteY48" fmla="*/ 1541472 h 2671408"/>
                  <a:gd name="connsiteX49" fmla="*/ 962956 w 2598452"/>
                  <a:gd name="connsiteY49" fmla="*/ 1498015 h 2671408"/>
                  <a:gd name="connsiteX50" fmla="*/ 970813 w 2598452"/>
                  <a:gd name="connsiteY50" fmla="*/ 1554730 h 2671408"/>
                  <a:gd name="connsiteX51" fmla="*/ 970813 w 2598452"/>
                  <a:gd name="connsiteY51" fmla="*/ 1581737 h 2671408"/>
                  <a:gd name="connsiteX52" fmla="*/ 990945 w 2598452"/>
                  <a:gd name="connsiteY52" fmla="*/ 1612181 h 2671408"/>
                  <a:gd name="connsiteX53" fmla="*/ 1043731 w 2598452"/>
                  <a:gd name="connsiteY53" fmla="*/ 1631086 h 2671408"/>
                  <a:gd name="connsiteX54" fmla="*/ 1095536 w 2598452"/>
                  <a:gd name="connsiteY54" fmla="*/ 1743533 h 2671408"/>
                  <a:gd name="connsiteX55" fmla="*/ 1195952 w 2598452"/>
                  <a:gd name="connsiteY55" fmla="*/ 1761210 h 2671408"/>
                  <a:gd name="connsiteX56" fmla="*/ 1228606 w 2598452"/>
                  <a:gd name="connsiteY56" fmla="*/ 1765384 h 2671408"/>
                  <a:gd name="connsiteX57" fmla="*/ 1192270 w 2598452"/>
                  <a:gd name="connsiteY57" fmla="*/ 1794846 h 2671408"/>
                  <a:gd name="connsiteX58" fmla="*/ 1154460 w 2598452"/>
                  <a:gd name="connsiteY58" fmla="*/ 1805894 h 2671408"/>
                  <a:gd name="connsiteX59" fmla="*/ 1140465 w 2598452"/>
                  <a:gd name="connsiteY59" fmla="*/ 1854507 h 2671408"/>
                  <a:gd name="connsiteX60" fmla="*/ 1208719 w 2598452"/>
                  <a:gd name="connsiteY60" fmla="*/ 1905820 h 2671408"/>
                  <a:gd name="connsiteX61" fmla="*/ 1287776 w 2598452"/>
                  <a:gd name="connsiteY61" fmla="*/ 2064424 h 2671408"/>
                  <a:gd name="connsiteX62" fmla="*/ 1321657 w 2598452"/>
                  <a:gd name="connsiteY62" fmla="*/ 2080137 h 2671408"/>
                  <a:gd name="connsiteX63" fmla="*/ 1336879 w 2598452"/>
                  <a:gd name="connsiteY63" fmla="*/ 2082593 h 2671408"/>
                  <a:gd name="connsiteX64" fmla="*/ 1458411 w 2598452"/>
                  <a:gd name="connsiteY64" fmla="*/ 2064179 h 2671408"/>
                  <a:gd name="connsiteX65" fmla="*/ 1560055 w 2598452"/>
                  <a:gd name="connsiteY65" fmla="*/ 2029315 h 2671408"/>
                  <a:gd name="connsiteX66" fmla="*/ 1557109 w 2598452"/>
                  <a:gd name="connsiteY66" fmla="*/ 2024159 h 2671408"/>
                  <a:gd name="connsiteX67" fmla="*/ 1560300 w 2598452"/>
                  <a:gd name="connsiteY67" fmla="*/ 2029315 h 2671408"/>
                  <a:gd name="connsiteX68" fmla="*/ 1560055 w 2598452"/>
                  <a:gd name="connsiteY68" fmla="*/ 2029315 h 2671408"/>
                  <a:gd name="connsiteX69" fmla="*/ 1560546 w 2598452"/>
                  <a:gd name="connsiteY69" fmla="*/ 2029806 h 2671408"/>
                  <a:gd name="connsiteX70" fmla="*/ 1562756 w 2598452"/>
                  <a:gd name="connsiteY70" fmla="*/ 2033735 h 2671408"/>
                  <a:gd name="connsiteX71" fmla="*/ 1562510 w 2598452"/>
                  <a:gd name="connsiteY71" fmla="*/ 2044046 h 2671408"/>
                  <a:gd name="connsiteX72" fmla="*/ 1561773 w 2598452"/>
                  <a:gd name="connsiteY72" fmla="*/ 2044783 h 2671408"/>
                  <a:gd name="connsiteX73" fmla="*/ 1560546 w 2598452"/>
                  <a:gd name="connsiteY73" fmla="*/ 2063442 h 2671408"/>
                  <a:gd name="connsiteX74" fmla="*/ 1544833 w 2598452"/>
                  <a:gd name="connsiteY74" fmla="*/ 2090449 h 2671408"/>
                  <a:gd name="connsiteX75" fmla="*/ 1517335 w 2598452"/>
                  <a:gd name="connsiteY75" fmla="*/ 2119666 h 2671408"/>
                  <a:gd name="connsiteX76" fmla="*/ 1508496 w 2598452"/>
                  <a:gd name="connsiteY76" fmla="*/ 2130714 h 2671408"/>
                  <a:gd name="connsiteX77" fmla="*/ 1507269 w 2598452"/>
                  <a:gd name="connsiteY77" fmla="*/ 2132187 h 2671408"/>
                  <a:gd name="connsiteX78" fmla="*/ 1501376 w 2598452"/>
                  <a:gd name="connsiteY78" fmla="*/ 2139798 h 2671408"/>
                  <a:gd name="connsiteX79" fmla="*/ 1498921 w 2598452"/>
                  <a:gd name="connsiteY79" fmla="*/ 2145691 h 2671408"/>
                  <a:gd name="connsiteX80" fmla="*/ 1497448 w 2598452"/>
                  <a:gd name="connsiteY80" fmla="*/ 2151829 h 2671408"/>
                  <a:gd name="connsiteX81" fmla="*/ 1490573 w 2598452"/>
                  <a:gd name="connsiteY81" fmla="*/ 2167542 h 2671408"/>
                  <a:gd name="connsiteX82" fmla="*/ 1481244 w 2598452"/>
                  <a:gd name="connsiteY82" fmla="*/ 2199705 h 2671408"/>
                  <a:gd name="connsiteX83" fmla="*/ 1480507 w 2598452"/>
                  <a:gd name="connsiteY83" fmla="*/ 2211489 h 2671408"/>
                  <a:gd name="connsiteX84" fmla="*/ 1481735 w 2598452"/>
                  <a:gd name="connsiteY84" fmla="*/ 2227448 h 2671408"/>
                  <a:gd name="connsiteX85" fmla="*/ 1486400 w 2598452"/>
                  <a:gd name="connsiteY85" fmla="*/ 2248317 h 2671408"/>
                  <a:gd name="connsiteX86" fmla="*/ 1490573 w 2598452"/>
                  <a:gd name="connsiteY86" fmla="*/ 2258629 h 2671408"/>
                  <a:gd name="connsiteX87" fmla="*/ 1494993 w 2598452"/>
                  <a:gd name="connsiteY87" fmla="*/ 2267467 h 2671408"/>
                  <a:gd name="connsiteX88" fmla="*/ 1495975 w 2598452"/>
                  <a:gd name="connsiteY88" fmla="*/ 2268941 h 2671408"/>
                  <a:gd name="connsiteX89" fmla="*/ 1431996 w 2598452"/>
                  <a:gd name="connsiteY89" fmla="*/ 2668973 h 2671408"/>
                  <a:gd name="connsiteX90" fmla="*/ 2598448 w 2598452"/>
                  <a:gd name="connsiteY90" fmla="*/ 2054358 h 2671408"/>
                  <a:gd name="connsiteX91" fmla="*/ 2497441 w 2598452"/>
                  <a:gd name="connsiteY91" fmla="*/ 1499243 h 2671408"/>
                  <a:gd name="connsiteX92" fmla="*/ 764087 w 2598452"/>
                  <a:gd name="connsiteY92" fmla="*/ 836100 h 2671408"/>
                  <a:gd name="connsiteX93" fmla="*/ 764087 w 2598452"/>
                  <a:gd name="connsiteY93" fmla="*/ 839291 h 2671408"/>
                  <a:gd name="connsiteX94" fmla="*/ 759176 w 2598452"/>
                  <a:gd name="connsiteY94" fmla="*/ 844447 h 2671408"/>
                  <a:gd name="connsiteX95" fmla="*/ 764087 w 2598452"/>
                  <a:gd name="connsiteY95" fmla="*/ 836100 h 2671408"/>
                  <a:gd name="connsiteX96" fmla="*/ 940859 w 2598452"/>
                  <a:gd name="connsiteY96" fmla="*/ 1341866 h 2671408"/>
                  <a:gd name="connsiteX97" fmla="*/ 770961 w 2598452"/>
                  <a:gd name="connsiteY97" fmla="*/ 1454313 h 2671408"/>
                  <a:gd name="connsiteX98" fmla="*/ 681102 w 2598452"/>
                  <a:gd name="connsiteY98" fmla="*/ 1422396 h 2671408"/>
                  <a:gd name="connsiteX99" fmla="*/ 575284 w 2598452"/>
                  <a:gd name="connsiteY99" fmla="*/ 1385077 h 2671408"/>
                  <a:gd name="connsiteX100" fmla="*/ 613339 w 2598452"/>
                  <a:gd name="connsiteY100" fmla="*/ 1349231 h 2671408"/>
                  <a:gd name="connsiteX101" fmla="*/ 828167 w 2598452"/>
                  <a:gd name="connsiteY101" fmla="*/ 1141769 h 2671408"/>
                  <a:gd name="connsiteX102" fmla="*/ 835778 w 2598452"/>
                  <a:gd name="connsiteY102" fmla="*/ 1134158 h 2671408"/>
                  <a:gd name="connsiteX103" fmla="*/ 848545 w 2598452"/>
                  <a:gd name="connsiteY103" fmla="*/ 1155027 h 2671408"/>
                  <a:gd name="connsiteX104" fmla="*/ 895684 w 2598452"/>
                  <a:gd name="connsiteY104" fmla="*/ 1228191 h 2671408"/>
                  <a:gd name="connsiteX105" fmla="*/ 940859 w 2598452"/>
                  <a:gd name="connsiteY105" fmla="*/ 1341866 h 2671408"/>
                  <a:gd name="connsiteX0" fmla="*/ 2497441 w 2598452"/>
                  <a:gd name="connsiteY0" fmla="*/ 1499243 h 2671377"/>
                  <a:gd name="connsiteX1" fmla="*/ 2419612 w 2598452"/>
                  <a:gd name="connsiteY1" fmla="*/ 1366418 h 2671377"/>
                  <a:gd name="connsiteX2" fmla="*/ 2388431 w 2598452"/>
                  <a:gd name="connsiteY2" fmla="*/ 1249797 h 2671377"/>
                  <a:gd name="connsiteX3" fmla="*/ 2325088 w 2598452"/>
                  <a:gd name="connsiteY3" fmla="*/ 987338 h 2671377"/>
                  <a:gd name="connsiteX4" fmla="*/ 2261499 w 2598452"/>
                  <a:gd name="connsiteY4" fmla="*/ 722916 h 2671377"/>
                  <a:gd name="connsiteX5" fmla="*/ 2260026 w 2598452"/>
                  <a:gd name="connsiteY5" fmla="*/ 717023 h 2671377"/>
                  <a:gd name="connsiteX6" fmla="*/ 2115416 w 2598452"/>
                  <a:gd name="connsiteY6" fmla="*/ 359550 h 2671377"/>
                  <a:gd name="connsiteX7" fmla="*/ 2026784 w 2598452"/>
                  <a:gd name="connsiteY7" fmla="*/ 244647 h 2671377"/>
                  <a:gd name="connsiteX8" fmla="*/ 1460129 w 2598452"/>
                  <a:gd name="connsiteY8" fmla="*/ 2567 h 2671377"/>
                  <a:gd name="connsiteX9" fmla="*/ 1219031 w 2598452"/>
                  <a:gd name="connsiteY9" fmla="*/ 71066 h 2671377"/>
                  <a:gd name="connsiteX10" fmla="*/ 817364 w 2598452"/>
                  <a:gd name="connsiteY10" fmla="*/ 430259 h 2671377"/>
                  <a:gd name="connsiteX11" fmla="*/ 814663 w 2598452"/>
                  <a:gd name="connsiteY11" fmla="*/ 434187 h 2671377"/>
                  <a:gd name="connsiteX12" fmla="*/ 812208 w 2598452"/>
                  <a:gd name="connsiteY12" fmla="*/ 438361 h 2671377"/>
                  <a:gd name="connsiteX13" fmla="*/ 812208 w 2598452"/>
                  <a:gd name="connsiteY13" fmla="*/ 438361 h 2671377"/>
                  <a:gd name="connsiteX14" fmla="*/ 812208 w 2598452"/>
                  <a:gd name="connsiteY14" fmla="*/ 438361 h 2671377"/>
                  <a:gd name="connsiteX15" fmla="*/ 812454 w 2598452"/>
                  <a:gd name="connsiteY15" fmla="*/ 439589 h 2671377"/>
                  <a:gd name="connsiteX16" fmla="*/ 812454 w 2598452"/>
                  <a:gd name="connsiteY16" fmla="*/ 439589 h 2671377"/>
                  <a:gd name="connsiteX17" fmla="*/ 778818 w 2598452"/>
                  <a:gd name="connsiteY17" fmla="*/ 514471 h 2671377"/>
                  <a:gd name="connsiteX18" fmla="*/ 743709 w 2598452"/>
                  <a:gd name="connsiteY18" fmla="*/ 698610 h 2671377"/>
                  <a:gd name="connsiteX19" fmla="*/ 746409 w 2598452"/>
                  <a:gd name="connsiteY19" fmla="*/ 782086 h 2671377"/>
                  <a:gd name="connsiteX20" fmla="*/ 758440 w 2598452"/>
                  <a:gd name="connsiteY20" fmla="*/ 845920 h 2671377"/>
                  <a:gd name="connsiteX21" fmla="*/ 710564 w 2598452"/>
                  <a:gd name="connsiteY21" fmla="*/ 889377 h 2671377"/>
                  <a:gd name="connsiteX22" fmla="*/ 633471 w 2598452"/>
                  <a:gd name="connsiteY22" fmla="*/ 962050 h 2671377"/>
                  <a:gd name="connsiteX23" fmla="*/ 544594 w 2598452"/>
                  <a:gd name="connsiteY23" fmla="*/ 1045280 h 2671377"/>
                  <a:gd name="connsiteX24" fmla="*/ 446878 w 2598452"/>
                  <a:gd name="connsiteY24" fmla="*/ 1136859 h 2671377"/>
                  <a:gd name="connsiteX25" fmla="*/ 399493 w 2598452"/>
                  <a:gd name="connsiteY25" fmla="*/ 1181297 h 2671377"/>
                  <a:gd name="connsiteX26" fmla="*/ 322646 w 2598452"/>
                  <a:gd name="connsiteY26" fmla="*/ 1259126 h 2671377"/>
                  <a:gd name="connsiteX27" fmla="*/ 285818 w 2598452"/>
                  <a:gd name="connsiteY27" fmla="*/ 1362980 h 2671377"/>
                  <a:gd name="connsiteX28" fmla="*/ 275998 w 2598452"/>
                  <a:gd name="connsiteY28" fmla="*/ 1427306 h 2671377"/>
                  <a:gd name="connsiteX29" fmla="*/ 256847 w 2598452"/>
                  <a:gd name="connsiteY29" fmla="*/ 1552029 h 2671377"/>
                  <a:gd name="connsiteX30" fmla="*/ 214373 w 2598452"/>
                  <a:gd name="connsiteY30" fmla="*/ 1832165 h 2671377"/>
                  <a:gd name="connsiteX31" fmla="*/ 205043 w 2598452"/>
                  <a:gd name="connsiteY31" fmla="*/ 1859172 h 2671377"/>
                  <a:gd name="connsiteX32" fmla="*/ 124513 w 2598452"/>
                  <a:gd name="connsiteY32" fmla="*/ 1994943 h 2671377"/>
                  <a:gd name="connsiteX33" fmla="*/ 33917 w 2598452"/>
                  <a:gd name="connsiteY33" fmla="*/ 2144709 h 2671377"/>
                  <a:gd name="connsiteX34" fmla="*/ 1264 w 2598452"/>
                  <a:gd name="connsiteY34" fmla="*/ 2220574 h 2671377"/>
                  <a:gd name="connsiteX35" fmla="*/ 2491 w 2598452"/>
                  <a:gd name="connsiteY35" fmla="*/ 2302085 h 2671377"/>
                  <a:gd name="connsiteX36" fmla="*/ 10102 w 2598452"/>
                  <a:gd name="connsiteY36" fmla="*/ 2309696 h 2671377"/>
                  <a:gd name="connsiteX37" fmla="*/ 180982 w 2598452"/>
                  <a:gd name="connsiteY37" fmla="*/ 2309696 h 2671377"/>
                  <a:gd name="connsiteX38" fmla="*/ 266423 w 2598452"/>
                  <a:gd name="connsiteY38" fmla="*/ 2309696 h 2671377"/>
                  <a:gd name="connsiteX39" fmla="*/ 311107 w 2598452"/>
                  <a:gd name="connsiteY39" fmla="*/ 2309696 h 2671377"/>
                  <a:gd name="connsiteX40" fmla="*/ 337623 w 2598452"/>
                  <a:gd name="connsiteY40" fmla="*/ 2295211 h 2671377"/>
                  <a:gd name="connsiteX41" fmla="*/ 410050 w 2598452"/>
                  <a:gd name="connsiteY41" fmla="*/ 2140289 h 2671377"/>
                  <a:gd name="connsiteX42" fmla="*/ 461609 w 2598452"/>
                  <a:gd name="connsiteY42" fmla="*/ 2029561 h 2671377"/>
                  <a:gd name="connsiteX43" fmla="*/ 503347 w 2598452"/>
                  <a:gd name="connsiteY43" fmla="*/ 1946330 h 2671377"/>
                  <a:gd name="connsiteX44" fmla="*/ 579458 w 2598452"/>
                  <a:gd name="connsiteY44" fmla="*/ 1861381 h 2671377"/>
                  <a:gd name="connsiteX45" fmla="*/ 673000 w 2598452"/>
                  <a:gd name="connsiteY45" fmla="*/ 1795091 h 2671377"/>
                  <a:gd name="connsiteX46" fmla="*/ 768015 w 2598452"/>
                  <a:gd name="connsiteY46" fmla="*/ 1688782 h 2671377"/>
                  <a:gd name="connsiteX47" fmla="*/ 831113 w 2598452"/>
                  <a:gd name="connsiteY47" fmla="*/ 1593521 h 2671377"/>
                  <a:gd name="connsiteX48" fmla="*/ 893720 w 2598452"/>
                  <a:gd name="connsiteY48" fmla="*/ 1541472 h 2671377"/>
                  <a:gd name="connsiteX49" fmla="*/ 962956 w 2598452"/>
                  <a:gd name="connsiteY49" fmla="*/ 1498015 h 2671377"/>
                  <a:gd name="connsiteX50" fmla="*/ 970813 w 2598452"/>
                  <a:gd name="connsiteY50" fmla="*/ 1554730 h 2671377"/>
                  <a:gd name="connsiteX51" fmla="*/ 970813 w 2598452"/>
                  <a:gd name="connsiteY51" fmla="*/ 1581737 h 2671377"/>
                  <a:gd name="connsiteX52" fmla="*/ 990945 w 2598452"/>
                  <a:gd name="connsiteY52" fmla="*/ 1612181 h 2671377"/>
                  <a:gd name="connsiteX53" fmla="*/ 1043731 w 2598452"/>
                  <a:gd name="connsiteY53" fmla="*/ 1631086 h 2671377"/>
                  <a:gd name="connsiteX54" fmla="*/ 1095536 w 2598452"/>
                  <a:gd name="connsiteY54" fmla="*/ 1743533 h 2671377"/>
                  <a:gd name="connsiteX55" fmla="*/ 1195952 w 2598452"/>
                  <a:gd name="connsiteY55" fmla="*/ 1761210 h 2671377"/>
                  <a:gd name="connsiteX56" fmla="*/ 1228606 w 2598452"/>
                  <a:gd name="connsiteY56" fmla="*/ 1765384 h 2671377"/>
                  <a:gd name="connsiteX57" fmla="*/ 1192270 w 2598452"/>
                  <a:gd name="connsiteY57" fmla="*/ 1794846 h 2671377"/>
                  <a:gd name="connsiteX58" fmla="*/ 1154460 w 2598452"/>
                  <a:gd name="connsiteY58" fmla="*/ 1805894 h 2671377"/>
                  <a:gd name="connsiteX59" fmla="*/ 1140465 w 2598452"/>
                  <a:gd name="connsiteY59" fmla="*/ 1854507 h 2671377"/>
                  <a:gd name="connsiteX60" fmla="*/ 1208719 w 2598452"/>
                  <a:gd name="connsiteY60" fmla="*/ 1905820 h 2671377"/>
                  <a:gd name="connsiteX61" fmla="*/ 1287776 w 2598452"/>
                  <a:gd name="connsiteY61" fmla="*/ 2064424 h 2671377"/>
                  <a:gd name="connsiteX62" fmla="*/ 1321657 w 2598452"/>
                  <a:gd name="connsiteY62" fmla="*/ 2080137 h 2671377"/>
                  <a:gd name="connsiteX63" fmla="*/ 1336879 w 2598452"/>
                  <a:gd name="connsiteY63" fmla="*/ 2082593 h 2671377"/>
                  <a:gd name="connsiteX64" fmla="*/ 1458411 w 2598452"/>
                  <a:gd name="connsiteY64" fmla="*/ 2064179 h 2671377"/>
                  <a:gd name="connsiteX65" fmla="*/ 1560055 w 2598452"/>
                  <a:gd name="connsiteY65" fmla="*/ 2029315 h 2671377"/>
                  <a:gd name="connsiteX66" fmla="*/ 1557109 w 2598452"/>
                  <a:gd name="connsiteY66" fmla="*/ 2024159 h 2671377"/>
                  <a:gd name="connsiteX67" fmla="*/ 1560300 w 2598452"/>
                  <a:gd name="connsiteY67" fmla="*/ 2029315 h 2671377"/>
                  <a:gd name="connsiteX68" fmla="*/ 1560055 w 2598452"/>
                  <a:gd name="connsiteY68" fmla="*/ 2029315 h 2671377"/>
                  <a:gd name="connsiteX69" fmla="*/ 1560546 w 2598452"/>
                  <a:gd name="connsiteY69" fmla="*/ 2029806 h 2671377"/>
                  <a:gd name="connsiteX70" fmla="*/ 1562756 w 2598452"/>
                  <a:gd name="connsiteY70" fmla="*/ 2033735 h 2671377"/>
                  <a:gd name="connsiteX71" fmla="*/ 1562510 w 2598452"/>
                  <a:gd name="connsiteY71" fmla="*/ 2044046 h 2671377"/>
                  <a:gd name="connsiteX72" fmla="*/ 1561773 w 2598452"/>
                  <a:gd name="connsiteY72" fmla="*/ 2044783 h 2671377"/>
                  <a:gd name="connsiteX73" fmla="*/ 1560546 w 2598452"/>
                  <a:gd name="connsiteY73" fmla="*/ 2063442 h 2671377"/>
                  <a:gd name="connsiteX74" fmla="*/ 1544833 w 2598452"/>
                  <a:gd name="connsiteY74" fmla="*/ 2090449 h 2671377"/>
                  <a:gd name="connsiteX75" fmla="*/ 1517335 w 2598452"/>
                  <a:gd name="connsiteY75" fmla="*/ 2119666 h 2671377"/>
                  <a:gd name="connsiteX76" fmla="*/ 1508496 w 2598452"/>
                  <a:gd name="connsiteY76" fmla="*/ 2130714 h 2671377"/>
                  <a:gd name="connsiteX77" fmla="*/ 1507269 w 2598452"/>
                  <a:gd name="connsiteY77" fmla="*/ 2132187 h 2671377"/>
                  <a:gd name="connsiteX78" fmla="*/ 1501376 w 2598452"/>
                  <a:gd name="connsiteY78" fmla="*/ 2139798 h 2671377"/>
                  <a:gd name="connsiteX79" fmla="*/ 1498921 w 2598452"/>
                  <a:gd name="connsiteY79" fmla="*/ 2145691 h 2671377"/>
                  <a:gd name="connsiteX80" fmla="*/ 1497448 w 2598452"/>
                  <a:gd name="connsiteY80" fmla="*/ 2151829 h 2671377"/>
                  <a:gd name="connsiteX81" fmla="*/ 1490573 w 2598452"/>
                  <a:gd name="connsiteY81" fmla="*/ 2167542 h 2671377"/>
                  <a:gd name="connsiteX82" fmla="*/ 1481244 w 2598452"/>
                  <a:gd name="connsiteY82" fmla="*/ 2199705 h 2671377"/>
                  <a:gd name="connsiteX83" fmla="*/ 1480507 w 2598452"/>
                  <a:gd name="connsiteY83" fmla="*/ 2211489 h 2671377"/>
                  <a:gd name="connsiteX84" fmla="*/ 1481735 w 2598452"/>
                  <a:gd name="connsiteY84" fmla="*/ 2227448 h 2671377"/>
                  <a:gd name="connsiteX85" fmla="*/ 1486400 w 2598452"/>
                  <a:gd name="connsiteY85" fmla="*/ 2248317 h 2671377"/>
                  <a:gd name="connsiteX86" fmla="*/ 1490573 w 2598452"/>
                  <a:gd name="connsiteY86" fmla="*/ 2258629 h 2671377"/>
                  <a:gd name="connsiteX87" fmla="*/ 1494993 w 2598452"/>
                  <a:gd name="connsiteY87" fmla="*/ 2267467 h 2671377"/>
                  <a:gd name="connsiteX88" fmla="*/ 1431996 w 2598452"/>
                  <a:gd name="connsiteY88" fmla="*/ 2668973 h 2671377"/>
                  <a:gd name="connsiteX89" fmla="*/ 2598448 w 2598452"/>
                  <a:gd name="connsiteY89" fmla="*/ 2054358 h 2671377"/>
                  <a:gd name="connsiteX90" fmla="*/ 2497441 w 2598452"/>
                  <a:gd name="connsiteY90" fmla="*/ 1499243 h 2671377"/>
                  <a:gd name="connsiteX91" fmla="*/ 764087 w 2598452"/>
                  <a:gd name="connsiteY91" fmla="*/ 836100 h 2671377"/>
                  <a:gd name="connsiteX92" fmla="*/ 764087 w 2598452"/>
                  <a:gd name="connsiteY92" fmla="*/ 839291 h 2671377"/>
                  <a:gd name="connsiteX93" fmla="*/ 759176 w 2598452"/>
                  <a:gd name="connsiteY93" fmla="*/ 844447 h 2671377"/>
                  <a:gd name="connsiteX94" fmla="*/ 764087 w 2598452"/>
                  <a:gd name="connsiteY94" fmla="*/ 836100 h 2671377"/>
                  <a:gd name="connsiteX95" fmla="*/ 940859 w 2598452"/>
                  <a:gd name="connsiteY95" fmla="*/ 1341866 h 2671377"/>
                  <a:gd name="connsiteX96" fmla="*/ 770961 w 2598452"/>
                  <a:gd name="connsiteY96" fmla="*/ 1454313 h 2671377"/>
                  <a:gd name="connsiteX97" fmla="*/ 681102 w 2598452"/>
                  <a:gd name="connsiteY97" fmla="*/ 1422396 h 2671377"/>
                  <a:gd name="connsiteX98" fmla="*/ 575284 w 2598452"/>
                  <a:gd name="connsiteY98" fmla="*/ 1385077 h 2671377"/>
                  <a:gd name="connsiteX99" fmla="*/ 613339 w 2598452"/>
                  <a:gd name="connsiteY99" fmla="*/ 1349231 h 2671377"/>
                  <a:gd name="connsiteX100" fmla="*/ 828167 w 2598452"/>
                  <a:gd name="connsiteY100" fmla="*/ 1141769 h 2671377"/>
                  <a:gd name="connsiteX101" fmla="*/ 835778 w 2598452"/>
                  <a:gd name="connsiteY101" fmla="*/ 1134158 h 2671377"/>
                  <a:gd name="connsiteX102" fmla="*/ 848545 w 2598452"/>
                  <a:gd name="connsiteY102" fmla="*/ 1155027 h 2671377"/>
                  <a:gd name="connsiteX103" fmla="*/ 895684 w 2598452"/>
                  <a:gd name="connsiteY103" fmla="*/ 1228191 h 2671377"/>
                  <a:gd name="connsiteX104" fmla="*/ 940859 w 2598452"/>
                  <a:gd name="connsiteY104" fmla="*/ 1341866 h 2671377"/>
                  <a:gd name="connsiteX0" fmla="*/ 2497441 w 2598452"/>
                  <a:gd name="connsiteY0" fmla="*/ 1499243 h 2671156"/>
                  <a:gd name="connsiteX1" fmla="*/ 2419612 w 2598452"/>
                  <a:gd name="connsiteY1" fmla="*/ 1366418 h 2671156"/>
                  <a:gd name="connsiteX2" fmla="*/ 2388431 w 2598452"/>
                  <a:gd name="connsiteY2" fmla="*/ 1249797 h 2671156"/>
                  <a:gd name="connsiteX3" fmla="*/ 2325088 w 2598452"/>
                  <a:gd name="connsiteY3" fmla="*/ 987338 h 2671156"/>
                  <a:gd name="connsiteX4" fmla="*/ 2261499 w 2598452"/>
                  <a:gd name="connsiteY4" fmla="*/ 722916 h 2671156"/>
                  <a:gd name="connsiteX5" fmla="*/ 2260026 w 2598452"/>
                  <a:gd name="connsiteY5" fmla="*/ 717023 h 2671156"/>
                  <a:gd name="connsiteX6" fmla="*/ 2115416 w 2598452"/>
                  <a:gd name="connsiteY6" fmla="*/ 359550 h 2671156"/>
                  <a:gd name="connsiteX7" fmla="*/ 2026784 w 2598452"/>
                  <a:gd name="connsiteY7" fmla="*/ 244647 h 2671156"/>
                  <a:gd name="connsiteX8" fmla="*/ 1460129 w 2598452"/>
                  <a:gd name="connsiteY8" fmla="*/ 2567 h 2671156"/>
                  <a:gd name="connsiteX9" fmla="*/ 1219031 w 2598452"/>
                  <a:gd name="connsiteY9" fmla="*/ 71066 h 2671156"/>
                  <a:gd name="connsiteX10" fmla="*/ 817364 w 2598452"/>
                  <a:gd name="connsiteY10" fmla="*/ 430259 h 2671156"/>
                  <a:gd name="connsiteX11" fmla="*/ 814663 w 2598452"/>
                  <a:gd name="connsiteY11" fmla="*/ 434187 h 2671156"/>
                  <a:gd name="connsiteX12" fmla="*/ 812208 w 2598452"/>
                  <a:gd name="connsiteY12" fmla="*/ 438361 h 2671156"/>
                  <a:gd name="connsiteX13" fmla="*/ 812208 w 2598452"/>
                  <a:gd name="connsiteY13" fmla="*/ 438361 h 2671156"/>
                  <a:gd name="connsiteX14" fmla="*/ 812208 w 2598452"/>
                  <a:gd name="connsiteY14" fmla="*/ 438361 h 2671156"/>
                  <a:gd name="connsiteX15" fmla="*/ 812454 w 2598452"/>
                  <a:gd name="connsiteY15" fmla="*/ 439589 h 2671156"/>
                  <a:gd name="connsiteX16" fmla="*/ 812454 w 2598452"/>
                  <a:gd name="connsiteY16" fmla="*/ 439589 h 2671156"/>
                  <a:gd name="connsiteX17" fmla="*/ 778818 w 2598452"/>
                  <a:gd name="connsiteY17" fmla="*/ 514471 h 2671156"/>
                  <a:gd name="connsiteX18" fmla="*/ 743709 w 2598452"/>
                  <a:gd name="connsiteY18" fmla="*/ 698610 h 2671156"/>
                  <a:gd name="connsiteX19" fmla="*/ 746409 w 2598452"/>
                  <a:gd name="connsiteY19" fmla="*/ 782086 h 2671156"/>
                  <a:gd name="connsiteX20" fmla="*/ 758440 w 2598452"/>
                  <a:gd name="connsiteY20" fmla="*/ 845920 h 2671156"/>
                  <a:gd name="connsiteX21" fmla="*/ 710564 w 2598452"/>
                  <a:gd name="connsiteY21" fmla="*/ 889377 h 2671156"/>
                  <a:gd name="connsiteX22" fmla="*/ 633471 w 2598452"/>
                  <a:gd name="connsiteY22" fmla="*/ 962050 h 2671156"/>
                  <a:gd name="connsiteX23" fmla="*/ 544594 w 2598452"/>
                  <a:gd name="connsiteY23" fmla="*/ 1045280 h 2671156"/>
                  <a:gd name="connsiteX24" fmla="*/ 446878 w 2598452"/>
                  <a:gd name="connsiteY24" fmla="*/ 1136859 h 2671156"/>
                  <a:gd name="connsiteX25" fmla="*/ 399493 w 2598452"/>
                  <a:gd name="connsiteY25" fmla="*/ 1181297 h 2671156"/>
                  <a:gd name="connsiteX26" fmla="*/ 322646 w 2598452"/>
                  <a:gd name="connsiteY26" fmla="*/ 1259126 h 2671156"/>
                  <a:gd name="connsiteX27" fmla="*/ 285818 w 2598452"/>
                  <a:gd name="connsiteY27" fmla="*/ 1362980 h 2671156"/>
                  <a:gd name="connsiteX28" fmla="*/ 275998 w 2598452"/>
                  <a:gd name="connsiteY28" fmla="*/ 1427306 h 2671156"/>
                  <a:gd name="connsiteX29" fmla="*/ 256847 w 2598452"/>
                  <a:gd name="connsiteY29" fmla="*/ 1552029 h 2671156"/>
                  <a:gd name="connsiteX30" fmla="*/ 214373 w 2598452"/>
                  <a:gd name="connsiteY30" fmla="*/ 1832165 h 2671156"/>
                  <a:gd name="connsiteX31" fmla="*/ 205043 w 2598452"/>
                  <a:gd name="connsiteY31" fmla="*/ 1859172 h 2671156"/>
                  <a:gd name="connsiteX32" fmla="*/ 124513 w 2598452"/>
                  <a:gd name="connsiteY32" fmla="*/ 1994943 h 2671156"/>
                  <a:gd name="connsiteX33" fmla="*/ 33917 w 2598452"/>
                  <a:gd name="connsiteY33" fmla="*/ 2144709 h 2671156"/>
                  <a:gd name="connsiteX34" fmla="*/ 1264 w 2598452"/>
                  <a:gd name="connsiteY34" fmla="*/ 2220574 h 2671156"/>
                  <a:gd name="connsiteX35" fmla="*/ 2491 w 2598452"/>
                  <a:gd name="connsiteY35" fmla="*/ 2302085 h 2671156"/>
                  <a:gd name="connsiteX36" fmla="*/ 10102 w 2598452"/>
                  <a:gd name="connsiteY36" fmla="*/ 2309696 h 2671156"/>
                  <a:gd name="connsiteX37" fmla="*/ 180982 w 2598452"/>
                  <a:gd name="connsiteY37" fmla="*/ 2309696 h 2671156"/>
                  <a:gd name="connsiteX38" fmla="*/ 266423 w 2598452"/>
                  <a:gd name="connsiteY38" fmla="*/ 2309696 h 2671156"/>
                  <a:gd name="connsiteX39" fmla="*/ 311107 w 2598452"/>
                  <a:gd name="connsiteY39" fmla="*/ 2309696 h 2671156"/>
                  <a:gd name="connsiteX40" fmla="*/ 337623 w 2598452"/>
                  <a:gd name="connsiteY40" fmla="*/ 2295211 h 2671156"/>
                  <a:gd name="connsiteX41" fmla="*/ 410050 w 2598452"/>
                  <a:gd name="connsiteY41" fmla="*/ 2140289 h 2671156"/>
                  <a:gd name="connsiteX42" fmla="*/ 461609 w 2598452"/>
                  <a:gd name="connsiteY42" fmla="*/ 2029561 h 2671156"/>
                  <a:gd name="connsiteX43" fmla="*/ 503347 w 2598452"/>
                  <a:gd name="connsiteY43" fmla="*/ 1946330 h 2671156"/>
                  <a:gd name="connsiteX44" fmla="*/ 579458 w 2598452"/>
                  <a:gd name="connsiteY44" fmla="*/ 1861381 h 2671156"/>
                  <a:gd name="connsiteX45" fmla="*/ 673000 w 2598452"/>
                  <a:gd name="connsiteY45" fmla="*/ 1795091 h 2671156"/>
                  <a:gd name="connsiteX46" fmla="*/ 768015 w 2598452"/>
                  <a:gd name="connsiteY46" fmla="*/ 1688782 h 2671156"/>
                  <a:gd name="connsiteX47" fmla="*/ 831113 w 2598452"/>
                  <a:gd name="connsiteY47" fmla="*/ 1593521 h 2671156"/>
                  <a:gd name="connsiteX48" fmla="*/ 893720 w 2598452"/>
                  <a:gd name="connsiteY48" fmla="*/ 1541472 h 2671156"/>
                  <a:gd name="connsiteX49" fmla="*/ 962956 w 2598452"/>
                  <a:gd name="connsiteY49" fmla="*/ 1498015 h 2671156"/>
                  <a:gd name="connsiteX50" fmla="*/ 970813 w 2598452"/>
                  <a:gd name="connsiteY50" fmla="*/ 1554730 h 2671156"/>
                  <a:gd name="connsiteX51" fmla="*/ 970813 w 2598452"/>
                  <a:gd name="connsiteY51" fmla="*/ 1581737 h 2671156"/>
                  <a:gd name="connsiteX52" fmla="*/ 990945 w 2598452"/>
                  <a:gd name="connsiteY52" fmla="*/ 1612181 h 2671156"/>
                  <a:gd name="connsiteX53" fmla="*/ 1043731 w 2598452"/>
                  <a:gd name="connsiteY53" fmla="*/ 1631086 h 2671156"/>
                  <a:gd name="connsiteX54" fmla="*/ 1095536 w 2598452"/>
                  <a:gd name="connsiteY54" fmla="*/ 1743533 h 2671156"/>
                  <a:gd name="connsiteX55" fmla="*/ 1195952 w 2598452"/>
                  <a:gd name="connsiteY55" fmla="*/ 1761210 h 2671156"/>
                  <a:gd name="connsiteX56" fmla="*/ 1228606 w 2598452"/>
                  <a:gd name="connsiteY56" fmla="*/ 1765384 h 2671156"/>
                  <a:gd name="connsiteX57" fmla="*/ 1192270 w 2598452"/>
                  <a:gd name="connsiteY57" fmla="*/ 1794846 h 2671156"/>
                  <a:gd name="connsiteX58" fmla="*/ 1154460 w 2598452"/>
                  <a:gd name="connsiteY58" fmla="*/ 1805894 h 2671156"/>
                  <a:gd name="connsiteX59" fmla="*/ 1140465 w 2598452"/>
                  <a:gd name="connsiteY59" fmla="*/ 1854507 h 2671156"/>
                  <a:gd name="connsiteX60" fmla="*/ 1208719 w 2598452"/>
                  <a:gd name="connsiteY60" fmla="*/ 1905820 h 2671156"/>
                  <a:gd name="connsiteX61" fmla="*/ 1287776 w 2598452"/>
                  <a:gd name="connsiteY61" fmla="*/ 2064424 h 2671156"/>
                  <a:gd name="connsiteX62" fmla="*/ 1321657 w 2598452"/>
                  <a:gd name="connsiteY62" fmla="*/ 2080137 h 2671156"/>
                  <a:gd name="connsiteX63" fmla="*/ 1336879 w 2598452"/>
                  <a:gd name="connsiteY63" fmla="*/ 2082593 h 2671156"/>
                  <a:gd name="connsiteX64" fmla="*/ 1458411 w 2598452"/>
                  <a:gd name="connsiteY64" fmla="*/ 2064179 h 2671156"/>
                  <a:gd name="connsiteX65" fmla="*/ 1560055 w 2598452"/>
                  <a:gd name="connsiteY65" fmla="*/ 2029315 h 2671156"/>
                  <a:gd name="connsiteX66" fmla="*/ 1557109 w 2598452"/>
                  <a:gd name="connsiteY66" fmla="*/ 2024159 h 2671156"/>
                  <a:gd name="connsiteX67" fmla="*/ 1560300 w 2598452"/>
                  <a:gd name="connsiteY67" fmla="*/ 2029315 h 2671156"/>
                  <a:gd name="connsiteX68" fmla="*/ 1560055 w 2598452"/>
                  <a:gd name="connsiteY68" fmla="*/ 2029315 h 2671156"/>
                  <a:gd name="connsiteX69" fmla="*/ 1560546 w 2598452"/>
                  <a:gd name="connsiteY69" fmla="*/ 2029806 h 2671156"/>
                  <a:gd name="connsiteX70" fmla="*/ 1562756 w 2598452"/>
                  <a:gd name="connsiteY70" fmla="*/ 2033735 h 2671156"/>
                  <a:gd name="connsiteX71" fmla="*/ 1562510 w 2598452"/>
                  <a:gd name="connsiteY71" fmla="*/ 2044046 h 2671156"/>
                  <a:gd name="connsiteX72" fmla="*/ 1561773 w 2598452"/>
                  <a:gd name="connsiteY72" fmla="*/ 2044783 h 2671156"/>
                  <a:gd name="connsiteX73" fmla="*/ 1560546 w 2598452"/>
                  <a:gd name="connsiteY73" fmla="*/ 2063442 h 2671156"/>
                  <a:gd name="connsiteX74" fmla="*/ 1544833 w 2598452"/>
                  <a:gd name="connsiteY74" fmla="*/ 2090449 h 2671156"/>
                  <a:gd name="connsiteX75" fmla="*/ 1517335 w 2598452"/>
                  <a:gd name="connsiteY75" fmla="*/ 2119666 h 2671156"/>
                  <a:gd name="connsiteX76" fmla="*/ 1508496 w 2598452"/>
                  <a:gd name="connsiteY76" fmla="*/ 2130714 h 2671156"/>
                  <a:gd name="connsiteX77" fmla="*/ 1507269 w 2598452"/>
                  <a:gd name="connsiteY77" fmla="*/ 2132187 h 2671156"/>
                  <a:gd name="connsiteX78" fmla="*/ 1501376 w 2598452"/>
                  <a:gd name="connsiteY78" fmla="*/ 2139798 h 2671156"/>
                  <a:gd name="connsiteX79" fmla="*/ 1498921 w 2598452"/>
                  <a:gd name="connsiteY79" fmla="*/ 2145691 h 2671156"/>
                  <a:gd name="connsiteX80" fmla="*/ 1497448 w 2598452"/>
                  <a:gd name="connsiteY80" fmla="*/ 2151829 h 2671156"/>
                  <a:gd name="connsiteX81" fmla="*/ 1490573 w 2598452"/>
                  <a:gd name="connsiteY81" fmla="*/ 2167542 h 2671156"/>
                  <a:gd name="connsiteX82" fmla="*/ 1481244 w 2598452"/>
                  <a:gd name="connsiteY82" fmla="*/ 2199705 h 2671156"/>
                  <a:gd name="connsiteX83" fmla="*/ 1480507 w 2598452"/>
                  <a:gd name="connsiteY83" fmla="*/ 2211489 h 2671156"/>
                  <a:gd name="connsiteX84" fmla="*/ 1481735 w 2598452"/>
                  <a:gd name="connsiteY84" fmla="*/ 2227448 h 2671156"/>
                  <a:gd name="connsiteX85" fmla="*/ 1486400 w 2598452"/>
                  <a:gd name="connsiteY85" fmla="*/ 2248317 h 2671156"/>
                  <a:gd name="connsiteX86" fmla="*/ 1490573 w 2598452"/>
                  <a:gd name="connsiteY86" fmla="*/ 2258629 h 2671156"/>
                  <a:gd name="connsiteX87" fmla="*/ 1431996 w 2598452"/>
                  <a:gd name="connsiteY87" fmla="*/ 2668973 h 2671156"/>
                  <a:gd name="connsiteX88" fmla="*/ 2598448 w 2598452"/>
                  <a:gd name="connsiteY88" fmla="*/ 2054358 h 2671156"/>
                  <a:gd name="connsiteX89" fmla="*/ 2497441 w 2598452"/>
                  <a:gd name="connsiteY89" fmla="*/ 1499243 h 2671156"/>
                  <a:gd name="connsiteX90" fmla="*/ 764087 w 2598452"/>
                  <a:gd name="connsiteY90" fmla="*/ 836100 h 2671156"/>
                  <a:gd name="connsiteX91" fmla="*/ 764087 w 2598452"/>
                  <a:gd name="connsiteY91" fmla="*/ 839291 h 2671156"/>
                  <a:gd name="connsiteX92" fmla="*/ 759176 w 2598452"/>
                  <a:gd name="connsiteY92" fmla="*/ 844447 h 2671156"/>
                  <a:gd name="connsiteX93" fmla="*/ 764087 w 2598452"/>
                  <a:gd name="connsiteY93" fmla="*/ 836100 h 2671156"/>
                  <a:gd name="connsiteX94" fmla="*/ 940859 w 2598452"/>
                  <a:gd name="connsiteY94" fmla="*/ 1341866 h 2671156"/>
                  <a:gd name="connsiteX95" fmla="*/ 770961 w 2598452"/>
                  <a:gd name="connsiteY95" fmla="*/ 1454313 h 2671156"/>
                  <a:gd name="connsiteX96" fmla="*/ 681102 w 2598452"/>
                  <a:gd name="connsiteY96" fmla="*/ 1422396 h 2671156"/>
                  <a:gd name="connsiteX97" fmla="*/ 575284 w 2598452"/>
                  <a:gd name="connsiteY97" fmla="*/ 1385077 h 2671156"/>
                  <a:gd name="connsiteX98" fmla="*/ 613339 w 2598452"/>
                  <a:gd name="connsiteY98" fmla="*/ 1349231 h 2671156"/>
                  <a:gd name="connsiteX99" fmla="*/ 828167 w 2598452"/>
                  <a:gd name="connsiteY99" fmla="*/ 1141769 h 2671156"/>
                  <a:gd name="connsiteX100" fmla="*/ 835778 w 2598452"/>
                  <a:gd name="connsiteY100" fmla="*/ 1134158 h 2671156"/>
                  <a:gd name="connsiteX101" fmla="*/ 848545 w 2598452"/>
                  <a:gd name="connsiteY101" fmla="*/ 1155027 h 2671156"/>
                  <a:gd name="connsiteX102" fmla="*/ 895684 w 2598452"/>
                  <a:gd name="connsiteY102" fmla="*/ 1228191 h 2671156"/>
                  <a:gd name="connsiteX103" fmla="*/ 940859 w 2598452"/>
                  <a:gd name="connsiteY103" fmla="*/ 1341866 h 2671156"/>
                  <a:gd name="connsiteX0" fmla="*/ 2497441 w 2598452"/>
                  <a:gd name="connsiteY0" fmla="*/ 1499243 h 2670922"/>
                  <a:gd name="connsiteX1" fmla="*/ 2419612 w 2598452"/>
                  <a:gd name="connsiteY1" fmla="*/ 1366418 h 2670922"/>
                  <a:gd name="connsiteX2" fmla="*/ 2388431 w 2598452"/>
                  <a:gd name="connsiteY2" fmla="*/ 1249797 h 2670922"/>
                  <a:gd name="connsiteX3" fmla="*/ 2325088 w 2598452"/>
                  <a:gd name="connsiteY3" fmla="*/ 987338 h 2670922"/>
                  <a:gd name="connsiteX4" fmla="*/ 2261499 w 2598452"/>
                  <a:gd name="connsiteY4" fmla="*/ 722916 h 2670922"/>
                  <a:gd name="connsiteX5" fmla="*/ 2260026 w 2598452"/>
                  <a:gd name="connsiteY5" fmla="*/ 717023 h 2670922"/>
                  <a:gd name="connsiteX6" fmla="*/ 2115416 w 2598452"/>
                  <a:gd name="connsiteY6" fmla="*/ 359550 h 2670922"/>
                  <a:gd name="connsiteX7" fmla="*/ 2026784 w 2598452"/>
                  <a:gd name="connsiteY7" fmla="*/ 244647 h 2670922"/>
                  <a:gd name="connsiteX8" fmla="*/ 1460129 w 2598452"/>
                  <a:gd name="connsiteY8" fmla="*/ 2567 h 2670922"/>
                  <a:gd name="connsiteX9" fmla="*/ 1219031 w 2598452"/>
                  <a:gd name="connsiteY9" fmla="*/ 71066 h 2670922"/>
                  <a:gd name="connsiteX10" fmla="*/ 817364 w 2598452"/>
                  <a:gd name="connsiteY10" fmla="*/ 430259 h 2670922"/>
                  <a:gd name="connsiteX11" fmla="*/ 814663 w 2598452"/>
                  <a:gd name="connsiteY11" fmla="*/ 434187 h 2670922"/>
                  <a:gd name="connsiteX12" fmla="*/ 812208 w 2598452"/>
                  <a:gd name="connsiteY12" fmla="*/ 438361 h 2670922"/>
                  <a:gd name="connsiteX13" fmla="*/ 812208 w 2598452"/>
                  <a:gd name="connsiteY13" fmla="*/ 438361 h 2670922"/>
                  <a:gd name="connsiteX14" fmla="*/ 812208 w 2598452"/>
                  <a:gd name="connsiteY14" fmla="*/ 438361 h 2670922"/>
                  <a:gd name="connsiteX15" fmla="*/ 812454 w 2598452"/>
                  <a:gd name="connsiteY15" fmla="*/ 439589 h 2670922"/>
                  <a:gd name="connsiteX16" fmla="*/ 812454 w 2598452"/>
                  <a:gd name="connsiteY16" fmla="*/ 439589 h 2670922"/>
                  <a:gd name="connsiteX17" fmla="*/ 778818 w 2598452"/>
                  <a:gd name="connsiteY17" fmla="*/ 514471 h 2670922"/>
                  <a:gd name="connsiteX18" fmla="*/ 743709 w 2598452"/>
                  <a:gd name="connsiteY18" fmla="*/ 698610 h 2670922"/>
                  <a:gd name="connsiteX19" fmla="*/ 746409 w 2598452"/>
                  <a:gd name="connsiteY19" fmla="*/ 782086 h 2670922"/>
                  <a:gd name="connsiteX20" fmla="*/ 758440 w 2598452"/>
                  <a:gd name="connsiteY20" fmla="*/ 845920 h 2670922"/>
                  <a:gd name="connsiteX21" fmla="*/ 710564 w 2598452"/>
                  <a:gd name="connsiteY21" fmla="*/ 889377 h 2670922"/>
                  <a:gd name="connsiteX22" fmla="*/ 633471 w 2598452"/>
                  <a:gd name="connsiteY22" fmla="*/ 962050 h 2670922"/>
                  <a:gd name="connsiteX23" fmla="*/ 544594 w 2598452"/>
                  <a:gd name="connsiteY23" fmla="*/ 1045280 h 2670922"/>
                  <a:gd name="connsiteX24" fmla="*/ 446878 w 2598452"/>
                  <a:gd name="connsiteY24" fmla="*/ 1136859 h 2670922"/>
                  <a:gd name="connsiteX25" fmla="*/ 399493 w 2598452"/>
                  <a:gd name="connsiteY25" fmla="*/ 1181297 h 2670922"/>
                  <a:gd name="connsiteX26" fmla="*/ 322646 w 2598452"/>
                  <a:gd name="connsiteY26" fmla="*/ 1259126 h 2670922"/>
                  <a:gd name="connsiteX27" fmla="*/ 285818 w 2598452"/>
                  <a:gd name="connsiteY27" fmla="*/ 1362980 h 2670922"/>
                  <a:gd name="connsiteX28" fmla="*/ 275998 w 2598452"/>
                  <a:gd name="connsiteY28" fmla="*/ 1427306 h 2670922"/>
                  <a:gd name="connsiteX29" fmla="*/ 256847 w 2598452"/>
                  <a:gd name="connsiteY29" fmla="*/ 1552029 h 2670922"/>
                  <a:gd name="connsiteX30" fmla="*/ 214373 w 2598452"/>
                  <a:gd name="connsiteY30" fmla="*/ 1832165 h 2670922"/>
                  <a:gd name="connsiteX31" fmla="*/ 205043 w 2598452"/>
                  <a:gd name="connsiteY31" fmla="*/ 1859172 h 2670922"/>
                  <a:gd name="connsiteX32" fmla="*/ 124513 w 2598452"/>
                  <a:gd name="connsiteY32" fmla="*/ 1994943 h 2670922"/>
                  <a:gd name="connsiteX33" fmla="*/ 33917 w 2598452"/>
                  <a:gd name="connsiteY33" fmla="*/ 2144709 h 2670922"/>
                  <a:gd name="connsiteX34" fmla="*/ 1264 w 2598452"/>
                  <a:gd name="connsiteY34" fmla="*/ 2220574 h 2670922"/>
                  <a:gd name="connsiteX35" fmla="*/ 2491 w 2598452"/>
                  <a:gd name="connsiteY35" fmla="*/ 2302085 h 2670922"/>
                  <a:gd name="connsiteX36" fmla="*/ 10102 w 2598452"/>
                  <a:gd name="connsiteY36" fmla="*/ 2309696 h 2670922"/>
                  <a:gd name="connsiteX37" fmla="*/ 180982 w 2598452"/>
                  <a:gd name="connsiteY37" fmla="*/ 2309696 h 2670922"/>
                  <a:gd name="connsiteX38" fmla="*/ 266423 w 2598452"/>
                  <a:gd name="connsiteY38" fmla="*/ 2309696 h 2670922"/>
                  <a:gd name="connsiteX39" fmla="*/ 311107 w 2598452"/>
                  <a:gd name="connsiteY39" fmla="*/ 2309696 h 2670922"/>
                  <a:gd name="connsiteX40" fmla="*/ 337623 w 2598452"/>
                  <a:gd name="connsiteY40" fmla="*/ 2295211 h 2670922"/>
                  <a:gd name="connsiteX41" fmla="*/ 410050 w 2598452"/>
                  <a:gd name="connsiteY41" fmla="*/ 2140289 h 2670922"/>
                  <a:gd name="connsiteX42" fmla="*/ 461609 w 2598452"/>
                  <a:gd name="connsiteY42" fmla="*/ 2029561 h 2670922"/>
                  <a:gd name="connsiteX43" fmla="*/ 503347 w 2598452"/>
                  <a:gd name="connsiteY43" fmla="*/ 1946330 h 2670922"/>
                  <a:gd name="connsiteX44" fmla="*/ 579458 w 2598452"/>
                  <a:gd name="connsiteY44" fmla="*/ 1861381 h 2670922"/>
                  <a:gd name="connsiteX45" fmla="*/ 673000 w 2598452"/>
                  <a:gd name="connsiteY45" fmla="*/ 1795091 h 2670922"/>
                  <a:gd name="connsiteX46" fmla="*/ 768015 w 2598452"/>
                  <a:gd name="connsiteY46" fmla="*/ 1688782 h 2670922"/>
                  <a:gd name="connsiteX47" fmla="*/ 831113 w 2598452"/>
                  <a:gd name="connsiteY47" fmla="*/ 1593521 h 2670922"/>
                  <a:gd name="connsiteX48" fmla="*/ 893720 w 2598452"/>
                  <a:gd name="connsiteY48" fmla="*/ 1541472 h 2670922"/>
                  <a:gd name="connsiteX49" fmla="*/ 962956 w 2598452"/>
                  <a:gd name="connsiteY49" fmla="*/ 1498015 h 2670922"/>
                  <a:gd name="connsiteX50" fmla="*/ 970813 w 2598452"/>
                  <a:gd name="connsiteY50" fmla="*/ 1554730 h 2670922"/>
                  <a:gd name="connsiteX51" fmla="*/ 970813 w 2598452"/>
                  <a:gd name="connsiteY51" fmla="*/ 1581737 h 2670922"/>
                  <a:gd name="connsiteX52" fmla="*/ 990945 w 2598452"/>
                  <a:gd name="connsiteY52" fmla="*/ 1612181 h 2670922"/>
                  <a:gd name="connsiteX53" fmla="*/ 1043731 w 2598452"/>
                  <a:gd name="connsiteY53" fmla="*/ 1631086 h 2670922"/>
                  <a:gd name="connsiteX54" fmla="*/ 1095536 w 2598452"/>
                  <a:gd name="connsiteY54" fmla="*/ 1743533 h 2670922"/>
                  <a:gd name="connsiteX55" fmla="*/ 1195952 w 2598452"/>
                  <a:gd name="connsiteY55" fmla="*/ 1761210 h 2670922"/>
                  <a:gd name="connsiteX56" fmla="*/ 1228606 w 2598452"/>
                  <a:gd name="connsiteY56" fmla="*/ 1765384 h 2670922"/>
                  <a:gd name="connsiteX57" fmla="*/ 1192270 w 2598452"/>
                  <a:gd name="connsiteY57" fmla="*/ 1794846 h 2670922"/>
                  <a:gd name="connsiteX58" fmla="*/ 1154460 w 2598452"/>
                  <a:gd name="connsiteY58" fmla="*/ 1805894 h 2670922"/>
                  <a:gd name="connsiteX59" fmla="*/ 1140465 w 2598452"/>
                  <a:gd name="connsiteY59" fmla="*/ 1854507 h 2670922"/>
                  <a:gd name="connsiteX60" fmla="*/ 1208719 w 2598452"/>
                  <a:gd name="connsiteY60" fmla="*/ 1905820 h 2670922"/>
                  <a:gd name="connsiteX61" fmla="*/ 1287776 w 2598452"/>
                  <a:gd name="connsiteY61" fmla="*/ 2064424 h 2670922"/>
                  <a:gd name="connsiteX62" fmla="*/ 1321657 w 2598452"/>
                  <a:gd name="connsiteY62" fmla="*/ 2080137 h 2670922"/>
                  <a:gd name="connsiteX63" fmla="*/ 1336879 w 2598452"/>
                  <a:gd name="connsiteY63" fmla="*/ 2082593 h 2670922"/>
                  <a:gd name="connsiteX64" fmla="*/ 1458411 w 2598452"/>
                  <a:gd name="connsiteY64" fmla="*/ 2064179 h 2670922"/>
                  <a:gd name="connsiteX65" fmla="*/ 1560055 w 2598452"/>
                  <a:gd name="connsiteY65" fmla="*/ 2029315 h 2670922"/>
                  <a:gd name="connsiteX66" fmla="*/ 1557109 w 2598452"/>
                  <a:gd name="connsiteY66" fmla="*/ 2024159 h 2670922"/>
                  <a:gd name="connsiteX67" fmla="*/ 1560300 w 2598452"/>
                  <a:gd name="connsiteY67" fmla="*/ 2029315 h 2670922"/>
                  <a:gd name="connsiteX68" fmla="*/ 1560055 w 2598452"/>
                  <a:gd name="connsiteY68" fmla="*/ 2029315 h 2670922"/>
                  <a:gd name="connsiteX69" fmla="*/ 1560546 w 2598452"/>
                  <a:gd name="connsiteY69" fmla="*/ 2029806 h 2670922"/>
                  <a:gd name="connsiteX70" fmla="*/ 1562756 w 2598452"/>
                  <a:gd name="connsiteY70" fmla="*/ 2033735 h 2670922"/>
                  <a:gd name="connsiteX71" fmla="*/ 1562510 w 2598452"/>
                  <a:gd name="connsiteY71" fmla="*/ 2044046 h 2670922"/>
                  <a:gd name="connsiteX72" fmla="*/ 1561773 w 2598452"/>
                  <a:gd name="connsiteY72" fmla="*/ 2044783 h 2670922"/>
                  <a:gd name="connsiteX73" fmla="*/ 1560546 w 2598452"/>
                  <a:gd name="connsiteY73" fmla="*/ 2063442 h 2670922"/>
                  <a:gd name="connsiteX74" fmla="*/ 1544833 w 2598452"/>
                  <a:gd name="connsiteY74" fmla="*/ 2090449 h 2670922"/>
                  <a:gd name="connsiteX75" fmla="*/ 1517335 w 2598452"/>
                  <a:gd name="connsiteY75" fmla="*/ 2119666 h 2670922"/>
                  <a:gd name="connsiteX76" fmla="*/ 1508496 w 2598452"/>
                  <a:gd name="connsiteY76" fmla="*/ 2130714 h 2670922"/>
                  <a:gd name="connsiteX77" fmla="*/ 1507269 w 2598452"/>
                  <a:gd name="connsiteY77" fmla="*/ 2132187 h 2670922"/>
                  <a:gd name="connsiteX78" fmla="*/ 1501376 w 2598452"/>
                  <a:gd name="connsiteY78" fmla="*/ 2139798 h 2670922"/>
                  <a:gd name="connsiteX79" fmla="*/ 1498921 w 2598452"/>
                  <a:gd name="connsiteY79" fmla="*/ 2145691 h 2670922"/>
                  <a:gd name="connsiteX80" fmla="*/ 1497448 w 2598452"/>
                  <a:gd name="connsiteY80" fmla="*/ 2151829 h 2670922"/>
                  <a:gd name="connsiteX81" fmla="*/ 1490573 w 2598452"/>
                  <a:gd name="connsiteY81" fmla="*/ 2167542 h 2670922"/>
                  <a:gd name="connsiteX82" fmla="*/ 1481244 w 2598452"/>
                  <a:gd name="connsiteY82" fmla="*/ 2199705 h 2670922"/>
                  <a:gd name="connsiteX83" fmla="*/ 1480507 w 2598452"/>
                  <a:gd name="connsiteY83" fmla="*/ 2211489 h 2670922"/>
                  <a:gd name="connsiteX84" fmla="*/ 1481735 w 2598452"/>
                  <a:gd name="connsiteY84" fmla="*/ 2227448 h 2670922"/>
                  <a:gd name="connsiteX85" fmla="*/ 1486400 w 2598452"/>
                  <a:gd name="connsiteY85" fmla="*/ 2248317 h 2670922"/>
                  <a:gd name="connsiteX86" fmla="*/ 1431996 w 2598452"/>
                  <a:gd name="connsiteY86" fmla="*/ 2668973 h 2670922"/>
                  <a:gd name="connsiteX87" fmla="*/ 2598448 w 2598452"/>
                  <a:gd name="connsiteY87" fmla="*/ 2054358 h 2670922"/>
                  <a:gd name="connsiteX88" fmla="*/ 2497441 w 2598452"/>
                  <a:gd name="connsiteY88" fmla="*/ 1499243 h 2670922"/>
                  <a:gd name="connsiteX89" fmla="*/ 764087 w 2598452"/>
                  <a:gd name="connsiteY89" fmla="*/ 836100 h 2670922"/>
                  <a:gd name="connsiteX90" fmla="*/ 764087 w 2598452"/>
                  <a:gd name="connsiteY90" fmla="*/ 839291 h 2670922"/>
                  <a:gd name="connsiteX91" fmla="*/ 759176 w 2598452"/>
                  <a:gd name="connsiteY91" fmla="*/ 844447 h 2670922"/>
                  <a:gd name="connsiteX92" fmla="*/ 764087 w 2598452"/>
                  <a:gd name="connsiteY92" fmla="*/ 836100 h 2670922"/>
                  <a:gd name="connsiteX93" fmla="*/ 940859 w 2598452"/>
                  <a:gd name="connsiteY93" fmla="*/ 1341866 h 2670922"/>
                  <a:gd name="connsiteX94" fmla="*/ 770961 w 2598452"/>
                  <a:gd name="connsiteY94" fmla="*/ 1454313 h 2670922"/>
                  <a:gd name="connsiteX95" fmla="*/ 681102 w 2598452"/>
                  <a:gd name="connsiteY95" fmla="*/ 1422396 h 2670922"/>
                  <a:gd name="connsiteX96" fmla="*/ 575284 w 2598452"/>
                  <a:gd name="connsiteY96" fmla="*/ 1385077 h 2670922"/>
                  <a:gd name="connsiteX97" fmla="*/ 613339 w 2598452"/>
                  <a:gd name="connsiteY97" fmla="*/ 1349231 h 2670922"/>
                  <a:gd name="connsiteX98" fmla="*/ 828167 w 2598452"/>
                  <a:gd name="connsiteY98" fmla="*/ 1141769 h 2670922"/>
                  <a:gd name="connsiteX99" fmla="*/ 835778 w 2598452"/>
                  <a:gd name="connsiteY99" fmla="*/ 1134158 h 2670922"/>
                  <a:gd name="connsiteX100" fmla="*/ 848545 w 2598452"/>
                  <a:gd name="connsiteY100" fmla="*/ 1155027 h 2670922"/>
                  <a:gd name="connsiteX101" fmla="*/ 895684 w 2598452"/>
                  <a:gd name="connsiteY101" fmla="*/ 1228191 h 2670922"/>
                  <a:gd name="connsiteX102" fmla="*/ 940859 w 2598452"/>
                  <a:gd name="connsiteY102" fmla="*/ 1341866 h 2670922"/>
                  <a:gd name="connsiteX0" fmla="*/ 2497441 w 2598452"/>
                  <a:gd name="connsiteY0" fmla="*/ 1499243 h 2670479"/>
                  <a:gd name="connsiteX1" fmla="*/ 2419612 w 2598452"/>
                  <a:gd name="connsiteY1" fmla="*/ 1366418 h 2670479"/>
                  <a:gd name="connsiteX2" fmla="*/ 2388431 w 2598452"/>
                  <a:gd name="connsiteY2" fmla="*/ 1249797 h 2670479"/>
                  <a:gd name="connsiteX3" fmla="*/ 2325088 w 2598452"/>
                  <a:gd name="connsiteY3" fmla="*/ 987338 h 2670479"/>
                  <a:gd name="connsiteX4" fmla="*/ 2261499 w 2598452"/>
                  <a:gd name="connsiteY4" fmla="*/ 722916 h 2670479"/>
                  <a:gd name="connsiteX5" fmla="*/ 2260026 w 2598452"/>
                  <a:gd name="connsiteY5" fmla="*/ 717023 h 2670479"/>
                  <a:gd name="connsiteX6" fmla="*/ 2115416 w 2598452"/>
                  <a:gd name="connsiteY6" fmla="*/ 359550 h 2670479"/>
                  <a:gd name="connsiteX7" fmla="*/ 2026784 w 2598452"/>
                  <a:gd name="connsiteY7" fmla="*/ 244647 h 2670479"/>
                  <a:gd name="connsiteX8" fmla="*/ 1460129 w 2598452"/>
                  <a:gd name="connsiteY8" fmla="*/ 2567 h 2670479"/>
                  <a:gd name="connsiteX9" fmla="*/ 1219031 w 2598452"/>
                  <a:gd name="connsiteY9" fmla="*/ 71066 h 2670479"/>
                  <a:gd name="connsiteX10" fmla="*/ 817364 w 2598452"/>
                  <a:gd name="connsiteY10" fmla="*/ 430259 h 2670479"/>
                  <a:gd name="connsiteX11" fmla="*/ 814663 w 2598452"/>
                  <a:gd name="connsiteY11" fmla="*/ 434187 h 2670479"/>
                  <a:gd name="connsiteX12" fmla="*/ 812208 w 2598452"/>
                  <a:gd name="connsiteY12" fmla="*/ 438361 h 2670479"/>
                  <a:gd name="connsiteX13" fmla="*/ 812208 w 2598452"/>
                  <a:gd name="connsiteY13" fmla="*/ 438361 h 2670479"/>
                  <a:gd name="connsiteX14" fmla="*/ 812208 w 2598452"/>
                  <a:gd name="connsiteY14" fmla="*/ 438361 h 2670479"/>
                  <a:gd name="connsiteX15" fmla="*/ 812454 w 2598452"/>
                  <a:gd name="connsiteY15" fmla="*/ 439589 h 2670479"/>
                  <a:gd name="connsiteX16" fmla="*/ 812454 w 2598452"/>
                  <a:gd name="connsiteY16" fmla="*/ 439589 h 2670479"/>
                  <a:gd name="connsiteX17" fmla="*/ 778818 w 2598452"/>
                  <a:gd name="connsiteY17" fmla="*/ 514471 h 2670479"/>
                  <a:gd name="connsiteX18" fmla="*/ 743709 w 2598452"/>
                  <a:gd name="connsiteY18" fmla="*/ 698610 h 2670479"/>
                  <a:gd name="connsiteX19" fmla="*/ 746409 w 2598452"/>
                  <a:gd name="connsiteY19" fmla="*/ 782086 h 2670479"/>
                  <a:gd name="connsiteX20" fmla="*/ 758440 w 2598452"/>
                  <a:gd name="connsiteY20" fmla="*/ 845920 h 2670479"/>
                  <a:gd name="connsiteX21" fmla="*/ 710564 w 2598452"/>
                  <a:gd name="connsiteY21" fmla="*/ 889377 h 2670479"/>
                  <a:gd name="connsiteX22" fmla="*/ 633471 w 2598452"/>
                  <a:gd name="connsiteY22" fmla="*/ 962050 h 2670479"/>
                  <a:gd name="connsiteX23" fmla="*/ 544594 w 2598452"/>
                  <a:gd name="connsiteY23" fmla="*/ 1045280 h 2670479"/>
                  <a:gd name="connsiteX24" fmla="*/ 446878 w 2598452"/>
                  <a:gd name="connsiteY24" fmla="*/ 1136859 h 2670479"/>
                  <a:gd name="connsiteX25" fmla="*/ 399493 w 2598452"/>
                  <a:gd name="connsiteY25" fmla="*/ 1181297 h 2670479"/>
                  <a:gd name="connsiteX26" fmla="*/ 322646 w 2598452"/>
                  <a:gd name="connsiteY26" fmla="*/ 1259126 h 2670479"/>
                  <a:gd name="connsiteX27" fmla="*/ 285818 w 2598452"/>
                  <a:gd name="connsiteY27" fmla="*/ 1362980 h 2670479"/>
                  <a:gd name="connsiteX28" fmla="*/ 275998 w 2598452"/>
                  <a:gd name="connsiteY28" fmla="*/ 1427306 h 2670479"/>
                  <a:gd name="connsiteX29" fmla="*/ 256847 w 2598452"/>
                  <a:gd name="connsiteY29" fmla="*/ 1552029 h 2670479"/>
                  <a:gd name="connsiteX30" fmla="*/ 214373 w 2598452"/>
                  <a:gd name="connsiteY30" fmla="*/ 1832165 h 2670479"/>
                  <a:gd name="connsiteX31" fmla="*/ 205043 w 2598452"/>
                  <a:gd name="connsiteY31" fmla="*/ 1859172 h 2670479"/>
                  <a:gd name="connsiteX32" fmla="*/ 124513 w 2598452"/>
                  <a:gd name="connsiteY32" fmla="*/ 1994943 h 2670479"/>
                  <a:gd name="connsiteX33" fmla="*/ 33917 w 2598452"/>
                  <a:gd name="connsiteY33" fmla="*/ 2144709 h 2670479"/>
                  <a:gd name="connsiteX34" fmla="*/ 1264 w 2598452"/>
                  <a:gd name="connsiteY34" fmla="*/ 2220574 h 2670479"/>
                  <a:gd name="connsiteX35" fmla="*/ 2491 w 2598452"/>
                  <a:gd name="connsiteY35" fmla="*/ 2302085 h 2670479"/>
                  <a:gd name="connsiteX36" fmla="*/ 10102 w 2598452"/>
                  <a:gd name="connsiteY36" fmla="*/ 2309696 h 2670479"/>
                  <a:gd name="connsiteX37" fmla="*/ 180982 w 2598452"/>
                  <a:gd name="connsiteY37" fmla="*/ 2309696 h 2670479"/>
                  <a:gd name="connsiteX38" fmla="*/ 266423 w 2598452"/>
                  <a:gd name="connsiteY38" fmla="*/ 2309696 h 2670479"/>
                  <a:gd name="connsiteX39" fmla="*/ 311107 w 2598452"/>
                  <a:gd name="connsiteY39" fmla="*/ 2309696 h 2670479"/>
                  <a:gd name="connsiteX40" fmla="*/ 337623 w 2598452"/>
                  <a:gd name="connsiteY40" fmla="*/ 2295211 h 2670479"/>
                  <a:gd name="connsiteX41" fmla="*/ 410050 w 2598452"/>
                  <a:gd name="connsiteY41" fmla="*/ 2140289 h 2670479"/>
                  <a:gd name="connsiteX42" fmla="*/ 461609 w 2598452"/>
                  <a:gd name="connsiteY42" fmla="*/ 2029561 h 2670479"/>
                  <a:gd name="connsiteX43" fmla="*/ 503347 w 2598452"/>
                  <a:gd name="connsiteY43" fmla="*/ 1946330 h 2670479"/>
                  <a:gd name="connsiteX44" fmla="*/ 579458 w 2598452"/>
                  <a:gd name="connsiteY44" fmla="*/ 1861381 h 2670479"/>
                  <a:gd name="connsiteX45" fmla="*/ 673000 w 2598452"/>
                  <a:gd name="connsiteY45" fmla="*/ 1795091 h 2670479"/>
                  <a:gd name="connsiteX46" fmla="*/ 768015 w 2598452"/>
                  <a:gd name="connsiteY46" fmla="*/ 1688782 h 2670479"/>
                  <a:gd name="connsiteX47" fmla="*/ 831113 w 2598452"/>
                  <a:gd name="connsiteY47" fmla="*/ 1593521 h 2670479"/>
                  <a:gd name="connsiteX48" fmla="*/ 893720 w 2598452"/>
                  <a:gd name="connsiteY48" fmla="*/ 1541472 h 2670479"/>
                  <a:gd name="connsiteX49" fmla="*/ 962956 w 2598452"/>
                  <a:gd name="connsiteY49" fmla="*/ 1498015 h 2670479"/>
                  <a:gd name="connsiteX50" fmla="*/ 970813 w 2598452"/>
                  <a:gd name="connsiteY50" fmla="*/ 1554730 h 2670479"/>
                  <a:gd name="connsiteX51" fmla="*/ 970813 w 2598452"/>
                  <a:gd name="connsiteY51" fmla="*/ 1581737 h 2670479"/>
                  <a:gd name="connsiteX52" fmla="*/ 990945 w 2598452"/>
                  <a:gd name="connsiteY52" fmla="*/ 1612181 h 2670479"/>
                  <a:gd name="connsiteX53" fmla="*/ 1043731 w 2598452"/>
                  <a:gd name="connsiteY53" fmla="*/ 1631086 h 2670479"/>
                  <a:gd name="connsiteX54" fmla="*/ 1095536 w 2598452"/>
                  <a:gd name="connsiteY54" fmla="*/ 1743533 h 2670479"/>
                  <a:gd name="connsiteX55" fmla="*/ 1195952 w 2598452"/>
                  <a:gd name="connsiteY55" fmla="*/ 1761210 h 2670479"/>
                  <a:gd name="connsiteX56" fmla="*/ 1228606 w 2598452"/>
                  <a:gd name="connsiteY56" fmla="*/ 1765384 h 2670479"/>
                  <a:gd name="connsiteX57" fmla="*/ 1192270 w 2598452"/>
                  <a:gd name="connsiteY57" fmla="*/ 1794846 h 2670479"/>
                  <a:gd name="connsiteX58" fmla="*/ 1154460 w 2598452"/>
                  <a:gd name="connsiteY58" fmla="*/ 1805894 h 2670479"/>
                  <a:gd name="connsiteX59" fmla="*/ 1140465 w 2598452"/>
                  <a:gd name="connsiteY59" fmla="*/ 1854507 h 2670479"/>
                  <a:gd name="connsiteX60" fmla="*/ 1208719 w 2598452"/>
                  <a:gd name="connsiteY60" fmla="*/ 1905820 h 2670479"/>
                  <a:gd name="connsiteX61" fmla="*/ 1287776 w 2598452"/>
                  <a:gd name="connsiteY61" fmla="*/ 2064424 h 2670479"/>
                  <a:gd name="connsiteX62" fmla="*/ 1321657 w 2598452"/>
                  <a:gd name="connsiteY62" fmla="*/ 2080137 h 2670479"/>
                  <a:gd name="connsiteX63" fmla="*/ 1336879 w 2598452"/>
                  <a:gd name="connsiteY63" fmla="*/ 2082593 h 2670479"/>
                  <a:gd name="connsiteX64" fmla="*/ 1458411 w 2598452"/>
                  <a:gd name="connsiteY64" fmla="*/ 2064179 h 2670479"/>
                  <a:gd name="connsiteX65" fmla="*/ 1560055 w 2598452"/>
                  <a:gd name="connsiteY65" fmla="*/ 2029315 h 2670479"/>
                  <a:gd name="connsiteX66" fmla="*/ 1557109 w 2598452"/>
                  <a:gd name="connsiteY66" fmla="*/ 2024159 h 2670479"/>
                  <a:gd name="connsiteX67" fmla="*/ 1560300 w 2598452"/>
                  <a:gd name="connsiteY67" fmla="*/ 2029315 h 2670479"/>
                  <a:gd name="connsiteX68" fmla="*/ 1560055 w 2598452"/>
                  <a:gd name="connsiteY68" fmla="*/ 2029315 h 2670479"/>
                  <a:gd name="connsiteX69" fmla="*/ 1560546 w 2598452"/>
                  <a:gd name="connsiteY69" fmla="*/ 2029806 h 2670479"/>
                  <a:gd name="connsiteX70" fmla="*/ 1562756 w 2598452"/>
                  <a:gd name="connsiteY70" fmla="*/ 2033735 h 2670479"/>
                  <a:gd name="connsiteX71" fmla="*/ 1562510 w 2598452"/>
                  <a:gd name="connsiteY71" fmla="*/ 2044046 h 2670479"/>
                  <a:gd name="connsiteX72" fmla="*/ 1561773 w 2598452"/>
                  <a:gd name="connsiteY72" fmla="*/ 2044783 h 2670479"/>
                  <a:gd name="connsiteX73" fmla="*/ 1560546 w 2598452"/>
                  <a:gd name="connsiteY73" fmla="*/ 2063442 h 2670479"/>
                  <a:gd name="connsiteX74" fmla="*/ 1544833 w 2598452"/>
                  <a:gd name="connsiteY74" fmla="*/ 2090449 h 2670479"/>
                  <a:gd name="connsiteX75" fmla="*/ 1517335 w 2598452"/>
                  <a:gd name="connsiteY75" fmla="*/ 2119666 h 2670479"/>
                  <a:gd name="connsiteX76" fmla="*/ 1508496 w 2598452"/>
                  <a:gd name="connsiteY76" fmla="*/ 2130714 h 2670479"/>
                  <a:gd name="connsiteX77" fmla="*/ 1507269 w 2598452"/>
                  <a:gd name="connsiteY77" fmla="*/ 2132187 h 2670479"/>
                  <a:gd name="connsiteX78" fmla="*/ 1501376 w 2598452"/>
                  <a:gd name="connsiteY78" fmla="*/ 2139798 h 2670479"/>
                  <a:gd name="connsiteX79" fmla="*/ 1498921 w 2598452"/>
                  <a:gd name="connsiteY79" fmla="*/ 2145691 h 2670479"/>
                  <a:gd name="connsiteX80" fmla="*/ 1497448 w 2598452"/>
                  <a:gd name="connsiteY80" fmla="*/ 2151829 h 2670479"/>
                  <a:gd name="connsiteX81" fmla="*/ 1490573 w 2598452"/>
                  <a:gd name="connsiteY81" fmla="*/ 2167542 h 2670479"/>
                  <a:gd name="connsiteX82" fmla="*/ 1481244 w 2598452"/>
                  <a:gd name="connsiteY82" fmla="*/ 2199705 h 2670479"/>
                  <a:gd name="connsiteX83" fmla="*/ 1480507 w 2598452"/>
                  <a:gd name="connsiteY83" fmla="*/ 2211489 h 2670479"/>
                  <a:gd name="connsiteX84" fmla="*/ 1481735 w 2598452"/>
                  <a:gd name="connsiteY84" fmla="*/ 2227448 h 2670479"/>
                  <a:gd name="connsiteX85" fmla="*/ 1431996 w 2598452"/>
                  <a:gd name="connsiteY85" fmla="*/ 2668973 h 2670479"/>
                  <a:gd name="connsiteX86" fmla="*/ 2598448 w 2598452"/>
                  <a:gd name="connsiteY86" fmla="*/ 2054358 h 2670479"/>
                  <a:gd name="connsiteX87" fmla="*/ 2497441 w 2598452"/>
                  <a:gd name="connsiteY87" fmla="*/ 1499243 h 2670479"/>
                  <a:gd name="connsiteX88" fmla="*/ 764087 w 2598452"/>
                  <a:gd name="connsiteY88" fmla="*/ 836100 h 2670479"/>
                  <a:gd name="connsiteX89" fmla="*/ 764087 w 2598452"/>
                  <a:gd name="connsiteY89" fmla="*/ 839291 h 2670479"/>
                  <a:gd name="connsiteX90" fmla="*/ 759176 w 2598452"/>
                  <a:gd name="connsiteY90" fmla="*/ 844447 h 2670479"/>
                  <a:gd name="connsiteX91" fmla="*/ 764087 w 2598452"/>
                  <a:gd name="connsiteY91" fmla="*/ 836100 h 2670479"/>
                  <a:gd name="connsiteX92" fmla="*/ 940859 w 2598452"/>
                  <a:gd name="connsiteY92" fmla="*/ 1341866 h 2670479"/>
                  <a:gd name="connsiteX93" fmla="*/ 770961 w 2598452"/>
                  <a:gd name="connsiteY93" fmla="*/ 1454313 h 2670479"/>
                  <a:gd name="connsiteX94" fmla="*/ 681102 w 2598452"/>
                  <a:gd name="connsiteY94" fmla="*/ 1422396 h 2670479"/>
                  <a:gd name="connsiteX95" fmla="*/ 575284 w 2598452"/>
                  <a:gd name="connsiteY95" fmla="*/ 1385077 h 2670479"/>
                  <a:gd name="connsiteX96" fmla="*/ 613339 w 2598452"/>
                  <a:gd name="connsiteY96" fmla="*/ 1349231 h 2670479"/>
                  <a:gd name="connsiteX97" fmla="*/ 828167 w 2598452"/>
                  <a:gd name="connsiteY97" fmla="*/ 1141769 h 2670479"/>
                  <a:gd name="connsiteX98" fmla="*/ 835778 w 2598452"/>
                  <a:gd name="connsiteY98" fmla="*/ 1134158 h 2670479"/>
                  <a:gd name="connsiteX99" fmla="*/ 848545 w 2598452"/>
                  <a:gd name="connsiteY99" fmla="*/ 1155027 h 2670479"/>
                  <a:gd name="connsiteX100" fmla="*/ 895684 w 2598452"/>
                  <a:gd name="connsiteY100" fmla="*/ 1228191 h 2670479"/>
                  <a:gd name="connsiteX101" fmla="*/ 940859 w 2598452"/>
                  <a:gd name="connsiteY101" fmla="*/ 1341866 h 2670479"/>
                  <a:gd name="connsiteX0" fmla="*/ 2497441 w 2598452"/>
                  <a:gd name="connsiteY0" fmla="*/ 1499243 h 2670186"/>
                  <a:gd name="connsiteX1" fmla="*/ 2419612 w 2598452"/>
                  <a:gd name="connsiteY1" fmla="*/ 1366418 h 2670186"/>
                  <a:gd name="connsiteX2" fmla="*/ 2388431 w 2598452"/>
                  <a:gd name="connsiteY2" fmla="*/ 1249797 h 2670186"/>
                  <a:gd name="connsiteX3" fmla="*/ 2325088 w 2598452"/>
                  <a:gd name="connsiteY3" fmla="*/ 987338 h 2670186"/>
                  <a:gd name="connsiteX4" fmla="*/ 2261499 w 2598452"/>
                  <a:gd name="connsiteY4" fmla="*/ 722916 h 2670186"/>
                  <a:gd name="connsiteX5" fmla="*/ 2260026 w 2598452"/>
                  <a:gd name="connsiteY5" fmla="*/ 717023 h 2670186"/>
                  <a:gd name="connsiteX6" fmla="*/ 2115416 w 2598452"/>
                  <a:gd name="connsiteY6" fmla="*/ 359550 h 2670186"/>
                  <a:gd name="connsiteX7" fmla="*/ 2026784 w 2598452"/>
                  <a:gd name="connsiteY7" fmla="*/ 244647 h 2670186"/>
                  <a:gd name="connsiteX8" fmla="*/ 1460129 w 2598452"/>
                  <a:gd name="connsiteY8" fmla="*/ 2567 h 2670186"/>
                  <a:gd name="connsiteX9" fmla="*/ 1219031 w 2598452"/>
                  <a:gd name="connsiteY9" fmla="*/ 71066 h 2670186"/>
                  <a:gd name="connsiteX10" fmla="*/ 817364 w 2598452"/>
                  <a:gd name="connsiteY10" fmla="*/ 430259 h 2670186"/>
                  <a:gd name="connsiteX11" fmla="*/ 814663 w 2598452"/>
                  <a:gd name="connsiteY11" fmla="*/ 434187 h 2670186"/>
                  <a:gd name="connsiteX12" fmla="*/ 812208 w 2598452"/>
                  <a:gd name="connsiteY12" fmla="*/ 438361 h 2670186"/>
                  <a:gd name="connsiteX13" fmla="*/ 812208 w 2598452"/>
                  <a:gd name="connsiteY13" fmla="*/ 438361 h 2670186"/>
                  <a:gd name="connsiteX14" fmla="*/ 812208 w 2598452"/>
                  <a:gd name="connsiteY14" fmla="*/ 438361 h 2670186"/>
                  <a:gd name="connsiteX15" fmla="*/ 812454 w 2598452"/>
                  <a:gd name="connsiteY15" fmla="*/ 439589 h 2670186"/>
                  <a:gd name="connsiteX16" fmla="*/ 812454 w 2598452"/>
                  <a:gd name="connsiteY16" fmla="*/ 439589 h 2670186"/>
                  <a:gd name="connsiteX17" fmla="*/ 778818 w 2598452"/>
                  <a:gd name="connsiteY17" fmla="*/ 514471 h 2670186"/>
                  <a:gd name="connsiteX18" fmla="*/ 743709 w 2598452"/>
                  <a:gd name="connsiteY18" fmla="*/ 698610 h 2670186"/>
                  <a:gd name="connsiteX19" fmla="*/ 746409 w 2598452"/>
                  <a:gd name="connsiteY19" fmla="*/ 782086 h 2670186"/>
                  <a:gd name="connsiteX20" fmla="*/ 758440 w 2598452"/>
                  <a:gd name="connsiteY20" fmla="*/ 845920 h 2670186"/>
                  <a:gd name="connsiteX21" fmla="*/ 710564 w 2598452"/>
                  <a:gd name="connsiteY21" fmla="*/ 889377 h 2670186"/>
                  <a:gd name="connsiteX22" fmla="*/ 633471 w 2598452"/>
                  <a:gd name="connsiteY22" fmla="*/ 962050 h 2670186"/>
                  <a:gd name="connsiteX23" fmla="*/ 544594 w 2598452"/>
                  <a:gd name="connsiteY23" fmla="*/ 1045280 h 2670186"/>
                  <a:gd name="connsiteX24" fmla="*/ 446878 w 2598452"/>
                  <a:gd name="connsiteY24" fmla="*/ 1136859 h 2670186"/>
                  <a:gd name="connsiteX25" fmla="*/ 399493 w 2598452"/>
                  <a:gd name="connsiteY25" fmla="*/ 1181297 h 2670186"/>
                  <a:gd name="connsiteX26" fmla="*/ 322646 w 2598452"/>
                  <a:gd name="connsiteY26" fmla="*/ 1259126 h 2670186"/>
                  <a:gd name="connsiteX27" fmla="*/ 285818 w 2598452"/>
                  <a:gd name="connsiteY27" fmla="*/ 1362980 h 2670186"/>
                  <a:gd name="connsiteX28" fmla="*/ 275998 w 2598452"/>
                  <a:gd name="connsiteY28" fmla="*/ 1427306 h 2670186"/>
                  <a:gd name="connsiteX29" fmla="*/ 256847 w 2598452"/>
                  <a:gd name="connsiteY29" fmla="*/ 1552029 h 2670186"/>
                  <a:gd name="connsiteX30" fmla="*/ 214373 w 2598452"/>
                  <a:gd name="connsiteY30" fmla="*/ 1832165 h 2670186"/>
                  <a:gd name="connsiteX31" fmla="*/ 205043 w 2598452"/>
                  <a:gd name="connsiteY31" fmla="*/ 1859172 h 2670186"/>
                  <a:gd name="connsiteX32" fmla="*/ 124513 w 2598452"/>
                  <a:gd name="connsiteY32" fmla="*/ 1994943 h 2670186"/>
                  <a:gd name="connsiteX33" fmla="*/ 33917 w 2598452"/>
                  <a:gd name="connsiteY33" fmla="*/ 2144709 h 2670186"/>
                  <a:gd name="connsiteX34" fmla="*/ 1264 w 2598452"/>
                  <a:gd name="connsiteY34" fmla="*/ 2220574 h 2670186"/>
                  <a:gd name="connsiteX35" fmla="*/ 2491 w 2598452"/>
                  <a:gd name="connsiteY35" fmla="*/ 2302085 h 2670186"/>
                  <a:gd name="connsiteX36" fmla="*/ 10102 w 2598452"/>
                  <a:gd name="connsiteY36" fmla="*/ 2309696 h 2670186"/>
                  <a:gd name="connsiteX37" fmla="*/ 180982 w 2598452"/>
                  <a:gd name="connsiteY37" fmla="*/ 2309696 h 2670186"/>
                  <a:gd name="connsiteX38" fmla="*/ 266423 w 2598452"/>
                  <a:gd name="connsiteY38" fmla="*/ 2309696 h 2670186"/>
                  <a:gd name="connsiteX39" fmla="*/ 311107 w 2598452"/>
                  <a:gd name="connsiteY39" fmla="*/ 2309696 h 2670186"/>
                  <a:gd name="connsiteX40" fmla="*/ 337623 w 2598452"/>
                  <a:gd name="connsiteY40" fmla="*/ 2295211 h 2670186"/>
                  <a:gd name="connsiteX41" fmla="*/ 410050 w 2598452"/>
                  <a:gd name="connsiteY41" fmla="*/ 2140289 h 2670186"/>
                  <a:gd name="connsiteX42" fmla="*/ 461609 w 2598452"/>
                  <a:gd name="connsiteY42" fmla="*/ 2029561 h 2670186"/>
                  <a:gd name="connsiteX43" fmla="*/ 503347 w 2598452"/>
                  <a:gd name="connsiteY43" fmla="*/ 1946330 h 2670186"/>
                  <a:gd name="connsiteX44" fmla="*/ 579458 w 2598452"/>
                  <a:gd name="connsiteY44" fmla="*/ 1861381 h 2670186"/>
                  <a:gd name="connsiteX45" fmla="*/ 673000 w 2598452"/>
                  <a:gd name="connsiteY45" fmla="*/ 1795091 h 2670186"/>
                  <a:gd name="connsiteX46" fmla="*/ 768015 w 2598452"/>
                  <a:gd name="connsiteY46" fmla="*/ 1688782 h 2670186"/>
                  <a:gd name="connsiteX47" fmla="*/ 831113 w 2598452"/>
                  <a:gd name="connsiteY47" fmla="*/ 1593521 h 2670186"/>
                  <a:gd name="connsiteX48" fmla="*/ 893720 w 2598452"/>
                  <a:gd name="connsiteY48" fmla="*/ 1541472 h 2670186"/>
                  <a:gd name="connsiteX49" fmla="*/ 962956 w 2598452"/>
                  <a:gd name="connsiteY49" fmla="*/ 1498015 h 2670186"/>
                  <a:gd name="connsiteX50" fmla="*/ 970813 w 2598452"/>
                  <a:gd name="connsiteY50" fmla="*/ 1554730 h 2670186"/>
                  <a:gd name="connsiteX51" fmla="*/ 970813 w 2598452"/>
                  <a:gd name="connsiteY51" fmla="*/ 1581737 h 2670186"/>
                  <a:gd name="connsiteX52" fmla="*/ 990945 w 2598452"/>
                  <a:gd name="connsiteY52" fmla="*/ 1612181 h 2670186"/>
                  <a:gd name="connsiteX53" fmla="*/ 1043731 w 2598452"/>
                  <a:gd name="connsiteY53" fmla="*/ 1631086 h 2670186"/>
                  <a:gd name="connsiteX54" fmla="*/ 1095536 w 2598452"/>
                  <a:gd name="connsiteY54" fmla="*/ 1743533 h 2670186"/>
                  <a:gd name="connsiteX55" fmla="*/ 1195952 w 2598452"/>
                  <a:gd name="connsiteY55" fmla="*/ 1761210 h 2670186"/>
                  <a:gd name="connsiteX56" fmla="*/ 1228606 w 2598452"/>
                  <a:gd name="connsiteY56" fmla="*/ 1765384 h 2670186"/>
                  <a:gd name="connsiteX57" fmla="*/ 1192270 w 2598452"/>
                  <a:gd name="connsiteY57" fmla="*/ 1794846 h 2670186"/>
                  <a:gd name="connsiteX58" fmla="*/ 1154460 w 2598452"/>
                  <a:gd name="connsiteY58" fmla="*/ 1805894 h 2670186"/>
                  <a:gd name="connsiteX59" fmla="*/ 1140465 w 2598452"/>
                  <a:gd name="connsiteY59" fmla="*/ 1854507 h 2670186"/>
                  <a:gd name="connsiteX60" fmla="*/ 1208719 w 2598452"/>
                  <a:gd name="connsiteY60" fmla="*/ 1905820 h 2670186"/>
                  <a:gd name="connsiteX61" fmla="*/ 1287776 w 2598452"/>
                  <a:gd name="connsiteY61" fmla="*/ 2064424 h 2670186"/>
                  <a:gd name="connsiteX62" fmla="*/ 1321657 w 2598452"/>
                  <a:gd name="connsiteY62" fmla="*/ 2080137 h 2670186"/>
                  <a:gd name="connsiteX63" fmla="*/ 1336879 w 2598452"/>
                  <a:gd name="connsiteY63" fmla="*/ 2082593 h 2670186"/>
                  <a:gd name="connsiteX64" fmla="*/ 1458411 w 2598452"/>
                  <a:gd name="connsiteY64" fmla="*/ 2064179 h 2670186"/>
                  <a:gd name="connsiteX65" fmla="*/ 1560055 w 2598452"/>
                  <a:gd name="connsiteY65" fmla="*/ 2029315 h 2670186"/>
                  <a:gd name="connsiteX66" fmla="*/ 1557109 w 2598452"/>
                  <a:gd name="connsiteY66" fmla="*/ 2024159 h 2670186"/>
                  <a:gd name="connsiteX67" fmla="*/ 1560300 w 2598452"/>
                  <a:gd name="connsiteY67" fmla="*/ 2029315 h 2670186"/>
                  <a:gd name="connsiteX68" fmla="*/ 1560055 w 2598452"/>
                  <a:gd name="connsiteY68" fmla="*/ 2029315 h 2670186"/>
                  <a:gd name="connsiteX69" fmla="*/ 1560546 w 2598452"/>
                  <a:gd name="connsiteY69" fmla="*/ 2029806 h 2670186"/>
                  <a:gd name="connsiteX70" fmla="*/ 1562756 w 2598452"/>
                  <a:gd name="connsiteY70" fmla="*/ 2033735 h 2670186"/>
                  <a:gd name="connsiteX71" fmla="*/ 1562510 w 2598452"/>
                  <a:gd name="connsiteY71" fmla="*/ 2044046 h 2670186"/>
                  <a:gd name="connsiteX72" fmla="*/ 1561773 w 2598452"/>
                  <a:gd name="connsiteY72" fmla="*/ 2044783 h 2670186"/>
                  <a:gd name="connsiteX73" fmla="*/ 1560546 w 2598452"/>
                  <a:gd name="connsiteY73" fmla="*/ 2063442 h 2670186"/>
                  <a:gd name="connsiteX74" fmla="*/ 1544833 w 2598452"/>
                  <a:gd name="connsiteY74" fmla="*/ 2090449 h 2670186"/>
                  <a:gd name="connsiteX75" fmla="*/ 1517335 w 2598452"/>
                  <a:gd name="connsiteY75" fmla="*/ 2119666 h 2670186"/>
                  <a:gd name="connsiteX76" fmla="*/ 1508496 w 2598452"/>
                  <a:gd name="connsiteY76" fmla="*/ 2130714 h 2670186"/>
                  <a:gd name="connsiteX77" fmla="*/ 1507269 w 2598452"/>
                  <a:gd name="connsiteY77" fmla="*/ 2132187 h 2670186"/>
                  <a:gd name="connsiteX78" fmla="*/ 1501376 w 2598452"/>
                  <a:gd name="connsiteY78" fmla="*/ 2139798 h 2670186"/>
                  <a:gd name="connsiteX79" fmla="*/ 1498921 w 2598452"/>
                  <a:gd name="connsiteY79" fmla="*/ 2145691 h 2670186"/>
                  <a:gd name="connsiteX80" fmla="*/ 1497448 w 2598452"/>
                  <a:gd name="connsiteY80" fmla="*/ 2151829 h 2670186"/>
                  <a:gd name="connsiteX81" fmla="*/ 1490573 w 2598452"/>
                  <a:gd name="connsiteY81" fmla="*/ 2167542 h 2670186"/>
                  <a:gd name="connsiteX82" fmla="*/ 1481244 w 2598452"/>
                  <a:gd name="connsiteY82" fmla="*/ 2199705 h 2670186"/>
                  <a:gd name="connsiteX83" fmla="*/ 1480507 w 2598452"/>
                  <a:gd name="connsiteY83" fmla="*/ 2211489 h 2670186"/>
                  <a:gd name="connsiteX84" fmla="*/ 1431996 w 2598452"/>
                  <a:gd name="connsiteY84" fmla="*/ 2668973 h 2670186"/>
                  <a:gd name="connsiteX85" fmla="*/ 2598448 w 2598452"/>
                  <a:gd name="connsiteY85" fmla="*/ 2054358 h 2670186"/>
                  <a:gd name="connsiteX86" fmla="*/ 2497441 w 2598452"/>
                  <a:gd name="connsiteY86" fmla="*/ 1499243 h 2670186"/>
                  <a:gd name="connsiteX87" fmla="*/ 764087 w 2598452"/>
                  <a:gd name="connsiteY87" fmla="*/ 836100 h 2670186"/>
                  <a:gd name="connsiteX88" fmla="*/ 764087 w 2598452"/>
                  <a:gd name="connsiteY88" fmla="*/ 839291 h 2670186"/>
                  <a:gd name="connsiteX89" fmla="*/ 759176 w 2598452"/>
                  <a:gd name="connsiteY89" fmla="*/ 844447 h 2670186"/>
                  <a:gd name="connsiteX90" fmla="*/ 764087 w 2598452"/>
                  <a:gd name="connsiteY90" fmla="*/ 836100 h 2670186"/>
                  <a:gd name="connsiteX91" fmla="*/ 940859 w 2598452"/>
                  <a:gd name="connsiteY91" fmla="*/ 1341866 h 2670186"/>
                  <a:gd name="connsiteX92" fmla="*/ 770961 w 2598452"/>
                  <a:gd name="connsiteY92" fmla="*/ 1454313 h 2670186"/>
                  <a:gd name="connsiteX93" fmla="*/ 681102 w 2598452"/>
                  <a:gd name="connsiteY93" fmla="*/ 1422396 h 2670186"/>
                  <a:gd name="connsiteX94" fmla="*/ 575284 w 2598452"/>
                  <a:gd name="connsiteY94" fmla="*/ 1385077 h 2670186"/>
                  <a:gd name="connsiteX95" fmla="*/ 613339 w 2598452"/>
                  <a:gd name="connsiteY95" fmla="*/ 1349231 h 2670186"/>
                  <a:gd name="connsiteX96" fmla="*/ 828167 w 2598452"/>
                  <a:gd name="connsiteY96" fmla="*/ 1141769 h 2670186"/>
                  <a:gd name="connsiteX97" fmla="*/ 835778 w 2598452"/>
                  <a:gd name="connsiteY97" fmla="*/ 1134158 h 2670186"/>
                  <a:gd name="connsiteX98" fmla="*/ 848545 w 2598452"/>
                  <a:gd name="connsiteY98" fmla="*/ 1155027 h 2670186"/>
                  <a:gd name="connsiteX99" fmla="*/ 895684 w 2598452"/>
                  <a:gd name="connsiteY99" fmla="*/ 1228191 h 2670186"/>
                  <a:gd name="connsiteX100" fmla="*/ 940859 w 2598452"/>
                  <a:gd name="connsiteY100" fmla="*/ 1341866 h 2670186"/>
                  <a:gd name="connsiteX0" fmla="*/ 2497441 w 2598452"/>
                  <a:gd name="connsiteY0" fmla="*/ 1499243 h 2689699"/>
                  <a:gd name="connsiteX1" fmla="*/ 2419612 w 2598452"/>
                  <a:gd name="connsiteY1" fmla="*/ 1366418 h 2689699"/>
                  <a:gd name="connsiteX2" fmla="*/ 2388431 w 2598452"/>
                  <a:gd name="connsiteY2" fmla="*/ 1249797 h 2689699"/>
                  <a:gd name="connsiteX3" fmla="*/ 2325088 w 2598452"/>
                  <a:gd name="connsiteY3" fmla="*/ 987338 h 2689699"/>
                  <a:gd name="connsiteX4" fmla="*/ 2261499 w 2598452"/>
                  <a:gd name="connsiteY4" fmla="*/ 722916 h 2689699"/>
                  <a:gd name="connsiteX5" fmla="*/ 2260026 w 2598452"/>
                  <a:gd name="connsiteY5" fmla="*/ 717023 h 2689699"/>
                  <a:gd name="connsiteX6" fmla="*/ 2115416 w 2598452"/>
                  <a:gd name="connsiteY6" fmla="*/ 359550 h 2689699"/>
                  <a:gd name="connsiteX7" fmla="*/ 2026784 w 2598452"/>
                  <a:gd name="connsiteY7" fmla="*/ 244647 h 2689699"/>
                  <a:gd name="connsiteX8" fmla="*/ 1460129 w 2598452"/>
                  <a:gd name="connsiteY8" fmla="*/ 2567 h 2689699"/>
                  <a:gd name="connsiteX9" fmla="*/ 1219031 w 2598452"/>
                  <a:gd name="connsiteY9" fmla="*/ 71066 h 2689699"/>
                  <a:gd name="connsiteX10" fmla="*/ 817364 w 2598452"/>
                  <a:gd name="connsiteY10" fmla="*/ 430259 h 2689699"/>
                  <a:gd name="connsiteX11" fmla="*/ 814663 w 2598452"/>
                  <a:gd name="connsiteY11" fmla="*/ 434187 h 2689699"/>
                  <a:gd name="connsiteX12" fmla="*/ 812208 w 2598452"/>
                  <a:gd name="connsiteY12" fmla="*/ 438361 h 2689699"/>
                  <a:gd name="connsiteX13" fmla="*/ 812208 w 2598452"/>
                  <a:gd name="connsiteY13" fmla="*/ 438361 h 2689699"/>
                  <a:gd name="connsiteX14" fmla="*/ 812208 w 2598452"/>
                  <a:gd name="connsiteY14" fmla="*/ 438361 h 2689699"/>
                  <a:gd name="connsiteX15" fmla="*/ 812454 w 2598452"/>
                  <a:gd name="connsiteY15" fmla="*/ 439589 h 2689699"/>
                  <a:gd name="connsiteX16" fmla="*/ 812454 w 2598452"/>
                  <a:gd name="connsiteY16" fmla="*/ 439589 h 2689699"/>
                  <a:gd name="connsiteX17" fmla="*/ 778818 w 2598452"/>
                  <a:gd name="connsiteY17" fmla="*/ 514471 h 2689699"/>
                  <a:gd name="connsiteX18" fmla="*/ 743709 w 2598452"/>
                  <a:gd name="connsiteY18" fmla="*/ 698610 h 2689699"/>
                  <a:gd name="connsiteX19" fmla="*/ 746409 w 2598452"/>
                  <a:gd name="connsiteY19" fmla="*/ 782086 h 2689699"/>
                  <a:gd name="connsiteX20" fmla="*/ 758440 w 2598452"/>
                  <a:gd name="connsiteY20" fmla="*/ 845920 h 2689699"/>
                  <a:gd name="connsiteX21" fmla="*/ 710564 w 2598452"/>
                  <a:gd name="connsiteY21" fmla="*/ 889377 h 2689699"/>
                  <a:gd name="connsiteX22" fmla="*/ 633471 w 2598452"/>
                  <a:gd name="connsiteY22" fmla="*/ 962050 h 2689699"/>
                  <a:gd name="connsiteX23" fmla="*/ 544594 w 2598452"/>
                  <a:gd name="connsiteY23" fmla="*/ 1045280 h 2689699"/>
                  <a:gd name="connsiteX24" fmla="*/ 446878 w 2598452"/>
                  <a:gd name="connsiteY24" fmla="*/ 1136859 h 2689699"/>
                  <a:gd name="connsiteX25" fmla="*/ 399493 w 2598452"/>
                  <a:gd name="connsiteY25" fmla="*/ 1181297 h 2689699"/>
                  <a:gd name="connsiteX26" fmla="*/ 322646 w 2598452"/>
                  <a:gd name="connsiteY26" fmla="*/ 1259126 h 2689699"/>
                  <a:gd name="connsiteX27" fmla="*/ 285818 w 2598452"/>
                  <a:gd name="connsiteY27" fmla="*/ 1362980 h 2689699"/>
                  <a:gd name="connsiteX28" fmla="*/ 275998 w 2598452"/>
                  <a:gd name="connsiteY28" fmla="*/ 1427306 h 2689699"/>
                  <a:gd name="connsiteX29" fmla="*/ 256847 w 2598452"/>
                  <a:gd name="connsiteY29" fmla="*/ 1552029 h 2689699"/>
                  <a:gd name="connsiteX30" fmla="*/ 214373 w 2598452"/>
                  <a:gd name="connsiteY30" fmla="*/ 1832165 h 2689699"/>
                  <a:gd name="connsiteX31" fmla="*/ 205043 w 2598452"/>
                  <a:gd name="connsiteY31" fmla="*/ 1859172 h 2689699"/>
                  <a:gd name="connsiteX32" fmla="*/ 124513 w 2598452"/>
                  <a:gd name="connsiteY32" fmla="*/ 1994943 h 2689699"/>
                  <a:gd name="connsiteX33" fmla="*/ 33917 w 2598452"/>
                  <a:gd name="connsiteY33" fmla="*/ 2144709 h 2689699"/>
                  <a:gd name="connsiteX34" fmla="*/ 1264 w 2598452"/>
                  <a:gd name="connsiteY34" fmla="*/ 2220574 h 2689699"/>
                  <a:gd name="connsiteX35" fmla="*/ 2491 w 2598452"/>
                  <a:gd name="connsiteY35" fmla="*/ 2302085 h 2689699"/>
                  <a:gd name="connsiteX36" fmla="*/ 10102 w 2598452"/>
                  <a:gd name="connsiteY36" fmla="*/ 2309696 h 2689699"/>
                  <a:gd name="connsiteX37" fmla="*/ 180982 w 2598452"/>
                  <a:gd name="connsiteY37" fmla="*/ 2309696 h 2689699"/>
                  <a:gd name="connsiteX38" fmla="*/ 266423 w 2598452"/>
                  <a:gd name="connsiteY38" fmla="*/ 2309696 h 2689699"/>
                  <a:gd name="connsiteX39" fmla="*/ 311107 w 2598452"/>
                  <a:gd name="connsiteY39" fmla="*/ 2309696 h 2689699"/>
                  <a:gd name="connsiteX40" fmla="*/ 337623 w 2598452"/>
                  <a:gd name="connsiteY40" fmla="*/ 2295211 h 2689699"/>
                  <a:gd name="connsiteX41" fmla="*/ 410050 w 2598452"/>
                  <a:gd name="connsiteY41" fmla="*/ 2140289 h 2689699"/>
                  <a:gd name="connsiteX42" fmla="*/ 461609 w 2598452"/>
                  <a:gd name="connsiteY42" fmla="*/ 2029561 h 2689699"/>
                  <a:gd name="connsiteX43" fmla="*/ 503347 w 2598452"/>
                  <a:gd name="connsiteY43" fmla="*/ 1946330 h 2689699"/>
                  <a:gd name="connsiteX44" fmla="*/ 579458 w 2598452"/>
                  <a:gd name="connsiteY44" fmla="*/ 1861381 h 2689699"/>
                  <a:gd name="connsiteX45" fmla="*/ 673000 w 2598452"/>
                  <a:gd name="connsiteY45" fmla="*/ 1795091 h 2689699"/>
                  <a:gd name="connsiteX46" fmla="*/ 768015 w 2598452"/>
                  <a:gd name="connsiteY46" fmla="*/ 1688782 h 2689699"/>
                  <a:gd name="connsiteX47" fmla="*/ 831113 w 2598452"/>
                  <a:gd name="connsiteY47" fmla="*/ 1593521 h 2689699"/>
                  <a:gd name="connsiteX48" fmla="*/ 893720 w 2598452"/>
                  <a:gd name="connsiteY48" fmla="*/ 1541472 h 2689699"/>
                  <a:gd name="connsiteX49" fmla="*/ 962956 w 2598452"/>
                  <a:gd name="connsiteY49" fmla="*/ 1498015 h 2689699"/>
                  <a:gd name="connsiteX50" fmla="*/ 970813 w 2598452"/>
                  <a:gd name="connsiteY50" fmla="*/ 1554730 h 2689699"/>
                  <a:gd name="connsiteX51" fmla="*/ 970813 w 2598452"/>
                  <a:gd name="connsiteY51" fmla="*/ 1581737 h 2689699"/>
                  <a:gd name="connsiteX52" fmla="*/ 990945 w 2598452"/>
                  <a:gd name="connsiteY52" fmla="*/ 1612181 h 2689699"/>
                  <a:gd name="connsiteX53" fmla="*/ 1043731 w 2598452"/>
                  <a:gd name="connsiteY53" fmla="*/ 1631086 h 2689699"/>
                  <a:gd name="connsiteX54" fmla="*/ 1095536 w 2598452"/>
                  <a:gd name="connsiteY54" fmla="*/ 1743533 h 2689699"/>
                  <a:gd name="connsiteX55" fmla="*/ 1195952 w 2598452"/>
                  <a:gd name="connsiteY55" fmla="*/ 1761210 h 2689699"/>
                  <a:gd name="connsiteX56" fmla="*/ 1228606 w 2598452"/>
                  <a:gd name="connsiteY56" fmla="*/ 1765384 h 2689699"/>
                  <a:gd name="connsiteX57" fmla="*/ 1192270 w 2598452"/>
                  <a:gd name="connsiteY57" fmla="*/ 1794846 h 2689699"/>
                  <a:gd name="connsiteX58" fmla="*/ 1154460 w 2598452"/>
                  <a:gd name="connsiteY58" fmla="*/ 1805894 h 2689699"/>
                  <a:gd name="connsiteX59" fmla="*/ 1140465 w 2598452"/>
                  <a:gd name="connsiteY59" fmla="*/ 1854507 h 2689699"/>
                  <a:gd name="connsiteX60" fmla="*/ 1208719 w 2598452"/>
                  <a:gd name="connsiteY60" fmla="*/ 1905820 h 2689699"/>
                  <a:gd name="connsiteX61" fmla="*/ 1287776 w 2598452"/>
                  <a:gd name="connsiteY61" fmla="*/ 2064424 h 2689699"/>
                  <a:gd name="connsiteX62" fmla="*/ 1321657 w 2598452"/>
                  <a:gd name="connsiteY62" fmla="*/ 2080137 h 2689699"/>
                  <a:gd name="connsiteX63" fmla="*/ 1336879 w 2598452"/>
                  <a:gd name="connsiteY63" fmla="*/ 2082593 h 2689699"/>
                  <a:gd name="connsiteX64" fmla="*/ 1458411 w 2598452"/>
                  <a:gd name="connsiteY64" fmla="*/ 2064179 h 2689699"/>
                  <a:gd name="connsiteX65" fmla="*/ 1560055 w 2598452"/>
                  <a:gd name="connsiteY65" fmla="*/ 2029315 h 2689699"/>
                  <a:gd name="connsiteX66" fmla="*/ 1557109 w 2598452"/>
                  <a:gd name="connsiteY66" fmla="*/ 2024159 h 2689699"/>
                  <a:gd name="connsiteX67" fmla="*/ 1560300 w 2598452"/>
                  <a:gd name="connsiteY67" fmla="*/ 2029315 h 2689699"/>
                  <a:gd name="connsiteX68" fmla="*/ 1560055 w 2598452"/>
                  <a:gd name="connsiteY68" fmla="*/ 2029315 h 2689699"/>
                  <a:gd name="connsiteX69" fmla="*/ 1560546 w 2598452"/>
                  <a:gd name="connsiteY69" fmla="*/ 2029806 h 2689699"/>
                  <a:gd name="connsiteX70" fmla="*/ 1562756 w 2598452"/>
                  <a:gd name="connsiteY70" fmla="*/ 2033735 h 2689699"/>
                  <a:gd name="connsiteX71" fmla="*/ 1562510 w 2598452"/>
                  <a:gd name="connsiteY71" fmla="*/ 2044046 h 2689699"/>
                  <a:gd name="connsiteX72" fmla="*/ 1561773 w 2598452"/>
                  <a:gd name="connsiteY72" fmla="*/ 2044783 h 2689699"/>
                  <a:gd name="connsiteX73" fmla="*/ 1560546 w 2598452"/>
                  <a:gd name="connsiteY73" fmla="*/ 2063442 h 2689699"/>
                  <a:gd name="connsiteX74" fmla="*/ 1544833 w 2598452"/>
                  <a:gd name="connsiteY74" fmla="*/ 2090449 h 2689699"/>
                  <a:gd name="connsiteX75" fmla="*/ 1517335 w 2598452"/>
                  <a:gd name="connsiteY75" fmla="*/ 2119666 h 2689699"/>
                  <a:gd name="connsiteX76" fmla="*/ 1508496 w 2598452"/>
                  <a:gd name="connsiteY76" fmla="*/ 2130714 h 2689699"/>
                  <a:gd name="connsiteX77" fmla="*/ 1507269 w 2598452"/>
                  <a:gd name="connsiteY77" fmla="*/ 2132187 h 2689699"/>
                  <a:gd name="connsiteX78" fmla="*/ 1501376 w 2598452"/>
                  <a:gd name="connsiteY78" fmla="*/ 2139798 h 2689699"/>
                  <a:gd name="connsiteX79" fmla="*/ 1498921 w 2598452"/>
                  <a:gd name="connsiteY79" fmla="*/ 2145691 h 2689699"/>
                  <a:gd name="connsiteX80" fmla="*/ 1497448 w 2598452"/>
                  <a:gd name="connsiteY80" fmla="*/ 2151829 h 2689699"/>
                  <a:gd name="connsiteX81" fmla="*/ 1490573 w 2598452"/>
                  <a:gd name="connsiteY81" fmla="*/ 2167542 h 2689699"/>
                  <a:gd name="connsiteX82" fmla="*/ 1481244 w 2598452"/>
                  <a:gd name="connsiteY82" fmla="*/ 2199705 h 2689699"/>
                  <a:gd name="connsiteX83" fmla="*/ 1480507 w 2598452"/>
                  <a:gd name="connsiteY83" fmla="*/ 2211489 h 2689699"/>
                  <a:gd name="connsiteX84" fmla="*/ 1449605 w 2598452"/>
                  <a:gd name="connsiteY84" fmla="*/ 2688539 h 2689699"/>
                  <a:gd name="connsiteX85" fmla="*/ 2598448 w 2598452"/>
                  <a:gd name="connsiteY85" fmla="*/ 2054358 h 2689699"/>
                  <a:gd name="connsiteX86" fmla="*/ 2497441 w 2598452"/>
                  <a:gd name="connsiteY86" fmla="*/ 1499243 h 2689699"/>
                  <a:gd name="connsiteX87" fmla="*/ 764087 w 2598452"/>
                  <a:gd name="connsiteY87" fmla="*/ 836100 h 2689699"/>
                  <a:gd name="connsiteX88" fmla="*/ 764087 w 2598452"/>
                  <a:gd name="connsiteY88" fmla="*/ 839291 h 2689699"/>
                  <a:gd name="connsiteX89" fmla="*/ 759176 w 2598452"/>
                  <a:gd name="connsiteY89" fmla="*/ 844447 h 2689699"/>
                  <a:gd name="connsiteX90" fmla="*/ 764087 w 2598452"/>
                  <a:gd name="connsiteY90" fmla="*/ 836100 h 2689699"/>
                  <a:gd name="connsiteX91" fmla="*/ 940859 w 2598452"/>
                  <a:gd name="connsiteY91" fmla="*/ 1341866 h 2689699"/>
                  <a:gd name="connsiteX92" fmla="*/ 770961 w 2598452"/>
                  <a:gd name="connsiteY92" fmla="*/ 1454313 h 2689699"/>
                  <a:gd name="connsiteX93" fmla="*/ 681102 w 2598452"/>
                  <a:gd name="connsiteY93" fmla="*/ 1422396 h 2689699"/>
                  <a:gd name="connsiteX94" fmla="*/ 575284 w 2598452"/>
                  <a:gd name="connsiteY94" fmla="*/ 1385077 h 2689699"/>
                  <a:gd name="connsiteX95" fmla="*/ 613339 w 2598452"/>
                  <a:gd name="connsiteY95" fmla="*/ 1349231 h 2689699"/>
                  <a:gd name="connsiteX96" fmla="*/ 828167 w 2598452"/>
                  <a:gd name="connsiteY96" fmla="*/ 1141769 h 2689699"/>
                  <a:gd name="connsiteX97" fmla="*/ 835778 w 2598452"/>
                  <a:gd name="connsiteY97" fmla="*/ 1134158 h 2689699"/>
                  <a:gd name="connsiteX98" fmla="*/ 848545 w 2598452"/>
                  <a:gd name="connsiteY98" fmla="*/ 1155027 h 2689699"/>
                  <a:gd name="connsiteX99" fmla="*/ 895684 w 2598452"/>
                  <a:gd name="connsiteY99" fmla="*/ 1228191 h 2689699"/>
                  <a:gd name="connsiteX100" fmla="*/ 940859 w 2598452"/>
                  <a:gd name="connsiteY100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264925 w 2596954"/>
                  <a:gd name="connsiteY37" fmla="*/ 2309696 h 2689699"/>
                  <a:gd name="connsiteX38" fmla="*/ 309609 w 2596954"/>
                  <a:gd name="connsiteY38" fmla="*/ 2309696 h 2689699"/>
                  <a:gd name="connsiteX39" fmla="*/ 336125 w 2596954"/>
                  <a:gd name="connsiteY39" fmla="*/ 2295211 h 2689699"/>
                  <a:gd name="connsiteX40" fmla="*/ 408552 w 2596954"/>
                  <a:gd name="connsiteY40" fmla="*/ 2140289 h 2689699"/>
                  <a:gd name="connsiteX41" fmla="*/ 460111 w 2596954"/>
                  <a:gd name="connsiteY41" fmla="*/ 2029561 h 2689699"/>
                  <a:gd name="connsiteX42" fmla="*/ 501849 w 2596954"/>
                  <a:gd name="connsiteY42" fmla="*/ 1946330 h 2689699"/>
                  <a:gd name="connsiteX43" fmla="*/ 577960 w 2596954"/>
                  <a:gd name="connsiteY43" fmla="*/ 1861381 h 2689699"/>
                  <a:gd name="connsiteX44" fmla="*/ 671502 w 2596954"/>
                  <a:gd name="connsiteY44" fmla="*/ 1795091 h 2689699"/>
                  <a:gd name="connsiteX45" fmla="*/ 766517 w 2596954"/>
                  <a:gd name="connsiteY45" fmla="*/ 1688782 h 2689699"/>
                  <a:gd name="connsiteX46" fmla="*/ 829615 w 2596954"/>
                  <a:gd name="connsiteY46" fmla="*/ 1593521 h 2689699"/>
                  <a:gd name="connsiteX47" fmla="*/ 892222 w 2596954"/>
                  <a:gd name="connsiteY47" fmla="*/ 1541472 h 2689699"/>
                  <a:gd name="connsiteX48" fmla="*/ 961458 w 2596954"/>
                  <a:gd name="connsiteY48" fmla="*/ 1498015 h 2689699"/>
                  <a:gd name="connsiteX49" fmla="*/ 969315 w 2596954"/>
                  <a:gd name="connsiteY49" fmla="*/ 1554730 h 2689699"/>
                  <a:gd name="connsiteX50" fmla="*/ 969315 w 2596954"/>
                  <a:gd name="connsiteY50" fmla="*/ 1581737 h 2689699"/>
                  <a:gd name="connsiteX51" fmla="*/ 989447 w 2596954"/>
                  <a:gd name="connsiteY51" fmla="*/ 1612181 h 2689699"/>
                  <a:gd name="connsiteX52" fmla="*/ 1042233 w 2596954"/>
                  <a:gd name="connsiteY52" fmla="*/ 1631086 h 2689699"/>
                  <a:gd name="connsiteX53" fmla="*/ 1094038 w 2596954"/>
                  <a:gd name="connsiteY53" fmla="*/ 1743533 h 2689699"/>
                  <a:gd name="connsiteX54" fmla="*/ 1194454 w 2596954"/>
                  <a:gd name="connsiteY54" fmla="*/ 1761210 h 2689699"/>
                  <a:gd name="connsiteX55" fmla="*/ 1227108 w 2596954"/>
                  <a:gd name="connsiteY55" fmla="*/ 1765384 h 2689699"/>
                  <a:gd name="connsiteX56" fmla="*/ 1190772 w 2596954"/>
                  <a:gd name="connsiteY56" fmla="*/ 1794846 h 2689699"/>
                  <a:gd name="connsiteX57" fmla="*/ 1152962 w 2596954"/>
                  <a:gd name="connsiteY57" fmla="*/ 1805894 h 2689699"/>
                  <a:gd name="connsiteX58" fmla="*/ 1138967 w 2596954"/>
                  <a:gd name="connsiteY58" fmla="*/ 1854507 h 2689699"/>
                  <a:gd name="connsiteX59" fmla="*/ 1207221 w 2596954"/>
                  <a:gd name="connsiteY59" fmla="*/ 1905820 h 2689699"/>
                  <a:gd name="connsiteX60" fmla="*/ 1286278 w 2596954"/>
                  <a:gd name="connsiteY60" fmla="*/ 2064424 h 2689699"/>
                  <a:gd name="connsiteX61" fmla="*/ 1320159 w 2596954"/>
                  <a:gd name="connsiteY61" fmla="*/ 2080137 h 2689699"/>
                  <a:gd name="connsiteX62" fmla="*/ 1335381 w 2596954"/>
                  <a:gd name="connsiteY62" fmla="*/ 2082593 h 2689699"/>
                  <a:gd name="connsiteX63" fmla="*/ 1456913 w 2596954"/>
                  <a:gd name="connsiteY63" fmla="*/ 2064179 h 2689699"/>
                  <a:gd name="connsiteX64" fmla="*/ 1558557 w 2596954"/>
                  <a:gd name="connsiteY64" fmla="*/ 2029315 h 2689699"/>
                  <a:gd name="connsiteX65" fmla="*/ 1555611 w 2596954"/>
                  <a:gd name="connsiteY65" fmla="*/ 2024159 h 2689699"/>
                  <a:gd name="connsiteX66" fmla="*/ 1558802 w 2596954"/>
                  <a:gd name="connsiteY66" fmla="*/ 2029315 h 2689699"/>
                  <a:gd name="connsiteX67" fmla="*/ 1558557 w 2596954"/>
                  <a:gd name="connsiteY67" fmla="*/ 2029315 h 2689699"/>
                  <a:gd name="connsiteX68" fmla="*/ 1559048 w 2596954"/>
                  <a:gd name="connsiteY68" fmla="*/ 2029806 h 2689699"/>
                  <a:gd name="connsiteX69" fmla="*/ 1561258 w 2596954"/>
                  <a:gd name="connsiteY69" fmla="*/ 2033735 h 2689699"/>
                  <a:gd name="connsiteX70" fmla="*/ 1561012 w 2596954"/>
                  <a:gd name="connsiteY70" fmla="*/ 2044046 h 2689699"/>
                  <a:gd name="connsiteX71" fmla="*/ 1560275 w 2596954"/>
                  <a:gd name="connsiteY71" fmla="*/ 2044783 h 2689699"/>
                  <a:gd name="connsiteX72" fmla="*/ 1559048 w 2596954"/>
                  <a:gd name="connsiteY72" fmla="*/ 2063442 h 2689699"/>
                  <a:gd name="connsiteX73" fmla="*/ 1543335 w 2596954"/>
                  <a:gd name="connsiteY73" fmla="*/ 2090449 h 2689699"/>
                  <a:gd name="connsiteX74" fmla="*/ 1515837 w 2596954"/>
                  <a:gd name="connsiteY74" fmla="*/ 2119666 h 2689699"/>
                  <a:gd name="connsiteX75" fmla="*/ 1506998 w 2596954"/>
                  <a:gd name="connsiteY75" fmla="*/ 2130714 h 2689699"/>
                  <a:gd name="connsiteX76" fmla="*/ 1505771 w 2596954"/>
                  <a:gd name="connsiteY76" fmla="*/ 2132187 h 2689699"/>
                  <a:gd name="connsiteX77" fmla="*/ 1499878 w 2596954"/>
                  <a:gd name="connsiteY77" fmla="*/ 2139798 h 2689699"/>
                  <a:gd name="connsiteX78" fmla="*/ 1497423 w 2596954"/>
                  <a:gd name="connsiteY78" fmla="*/ 2145691 h 2689699"/>
                  <a:gd name="connsiteX79" fmla="*/ 1495950 w 2596954"/>
                  <a:gd name="connsiteY79" fmla="*/ 2151829 h 2689699"/>
                  <a:gd name="connsiteX80" fmla="*/ 1489075 w 2596954"/>
                  <a:gd name="connsiteY80" fmla="*/ 2167542 h 2689699"/>
                  <a:gd name="connsiteX81" fmla="*/ 1479746 w 2596954"/>
                  <a:gd name="connsiteY81" fmla="*/ 2199705 h 2689699"/>
                  <a:gd name="connsiteX82" fmla="*/ 1479009 w 2596954"/>
                  <a:gd name="connsiteY82" fmla="*/ 2211489 h 2689699"/>
                  <a:gd name="connsiteX83" fmla="*/ 1448107 w 2596954"/>
                  <a:gd name="connsiteY83" fmla="*/ 2688539 h 2689699"/>
                  <a:gd name="connsiteX84" fmla="*/ 2596950 w 2596954"/>
                  <a:gd name="connsiteY84" fmla="*/ 2054358 h 2689699"/>
                  <a:gd name="connsiteX85" fmla="*/ 2495943 w 2596954"/>
                  <a:gd name="connsiteY85" fmla="*/ 1499243 h 2689699"/>
                  <a:gd name="connsiteX86" fmla="*/ 762589 w 2596954"/>
                  <a:gd name="connsiteY86" fmla="*/ 836100 h 2689699"/>
                  <a:gd name="connsiteX87" fmla="*/ 762589 w 2596954"/>
                  <a:gd name="connsiteY87" fmla="*/ 839291 h 2689699"/>
                  <a:gd name="connsiteX88" fmla="*/ 757678 w 2596954"/>
                  <a:gd name="connsiteY88" fmla="*/ 844447 h 2689699"/>
                  <a:gd name="connsiteX89" fmla="*/ 762589 w 2596954"/>
                  <a:gd name="connsiteY89" fmla="*/ 836100 h 2689699"/>
                  <a:gd name="connsiteX90" fmla="*/ 939361 w 2596954"/>
                  <a:gd name="connsiteY90" fmla="*/ 1341866 h 2689699"/>
                  <a:gd name="connsiteX91" fmla="*/ 769463 w 2596954"/>
                  <a:gd name="connsiteY91" fmla="*/ 1454313 h 2689699"/>
                  <a:gd name="connsiteX92" fmla="*/ 679604 w 2596954"/>
                  <a:gd name="connsiteY92" fmla="*/ 1422396 h 2689699"/>
                  <a:gd name="connsiteX93" fmla="*/ 573786 w 2596954"/>
                  <a:gd name="connsiteY93" fmla="*/ 1385077 h 2689699"/>
                  <a:gd name="connsiteX94" fmla="*/ 611841 w 2596954"/>
                  <a:gd name="connsiteY94" fmla="*/ 1349231 h 2689699"/>
                  <a:gd name="connsiteX95" fmla="*/ 826669 w 2596954"/>
                  <a:gd name="connsiteY95" fmla="*/ 1141769 h 2689699"/>
                  <a:gd name="connsiteX96" fmla="*/ 834280 w 2596954"/>
                  <a:gd name="connsiteY96" fmla="*/ 1134158 h 2689699"/>
                  <a:gd name="connsiteX97" fmla="*/ 847047 w 2596954"/>
                  <a:gd name="connsiteY97" fmla="*/ 1155027 h 2689699"/>
                  <a:gd name="connsiteX98" fmla="*/ 894186 w 2596954"/>
                  <a:gd name="connsiteY98" fmla="*/ 1228191 h 2689699"/>
                  <a:gd name="connsiteX99" fmla="*/ 939361 w 2596954"/>
                  <a:gd name="connsiteY99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264925 w 2596954"/>
                  <a:gd name="connsiteY37" fmla="*/ 2309696 h 2689699"/>
                  <a:gd name="connsiteX38" fmla="*/ 336125 w 2596954"/>
                  <a:gd name="connsiteY38" fmla="*/ 2295211 h 2689699"/>
                  <a:gd name="connsiteX39" fmla="*/ 408552 w 2596954"/>
                  <a:gd name="connsiteY39" fmla="*/ 2140289 h 2689699"/>
                  <a:gd name="connsiteX40" fmla="*/ 460111 w 2596954"/>
                  <a:gd name="connsiteY40" fmla="*/ 2029561 h 2689699"/>
                  <a:gd name="connsiteX41" fmla="*/ 501849 w 2596954"/>
                  <a:gd name="connsiteY41" fmla="*/ 1946330 h 2689699"/>
                  <a:gd name="connsiteX42" fmla="*/ 577960 w 2596954"/>
                  <a:gd name="connsiteY42" fmla="*/ 1861381 h 2689699"/>
                  <a:gd name="connsiteX43" fmla="*/ 671502 w 2596954"/>
                  <a:gd name="connsiteY43" fmla="*/ 1795091 h 2689699"/>
                  <a:gd name="connsiteX44" fmla="*/ 766517 w 2596954"/>
                  <a:gd name="connsiteY44" fmla="*/ 1688782 h 2689699"/>
                  <a:gd name="connsiteX45" fmla="*/ 829615 w 2596954"/>
                  <a:gd name="connsiteY45" fmla="*/ 1593521 h 2689699"/>
                  <a:gd name="connsiteX46" fmla="*/ 892222 w 2596954"/>
                  <a:gd name="connsiteY46" fmla="*/ 1541472 h 2689699"/>
                  <a:gd name="connsiteX47" fmla="*/ 961458 w 2596954"/>
                  <a:gd name="connsiteY47" fmla="*/ 1498015 h 2689699"/>
                  <a:gd name="connsiteX48" fmla="*/ 969315 w 2596954"/>
                  <a:gd name="connsiteY48" fmla="*/ 1554730 h 2689699"/>
                  <a:gd name="connsiteX49" fmla="*/ 969315 w 2596954"/>
                  <a:gd name="connsiteY49" fmla="*/ 1581737 h 2689699"/>
                  <a:gd name="connsiteX50" fmla="*/ 989447 w 2596954"/>
                  <a:gd name="connsiteY50" fmla="*/ 1612181 h 2689699"/>
                  <a:gd name="connsiteX51" fmla="*/ 1042233 w 2596954"/>
                  <a:gd name="connsiteY51" fmla="*/ 1631086 h 2689699"/>
                  <a:gd name="connsiteX52" fmla="*/ 1094038 w 2596954"/>
                  <a:gd name="connsiteY52" fmla="*/ 1743533 h 2689699"/>
                  <a:gd name="connsiteX53" fmla="*/ 1194454 w 2596954"/>
                  <a:gd name="connsiteY53" fmla="*/ 1761210 h 2689699"/>
                  <a:gd name="connsiteX54" fmla="*/ 1227108 w 2596954"/>
                  <a:gd name="connsiteY54" fmla="*/ 1765384 h 2689699"/>
                  <a:gd name="connsiteX55" fmla="*/ 1190772 w 2596954"/>
                  <a:gd name="connsiteY55" fmla="*/ 1794846 h 2689699"/>
                  <a:gd name="connsiteX56" fmla="*/ 1152962 w 2596954"/>
                  <a:gd name="connsiteY56" fmla="*/ 1805894 h 2689699"/>
                  <a:gd name="connsiteX57" fmla="*/ 1138967 w 2596954"/>
                  <a:gd name="connsiteY57" fmla="*/ 1854507 h 2689699"/>
                  <a:gd name="connsiteX58" fmla="*/ 1207221 w 2596954"/>
                  <a:gd name="connsiteY58" fmla="*/ 1905820 h 2689699"/>
                  <a:gd name="connsiteX59" fmla="*/ 1286278 w 2596954"/>
                  <a:gd name="connsiteY59" fmla="*/ 2064424 h 2689699"/>
                  <a:gd name="connsiteX60" fmla="*/ 1320159 w 2596954"/>
                  <a:gd name="connsiteY60" fmla="*/ 2080137 h 2689699"/>
                  <a:gd name="connsiteX61" fmla="*/ 1335381 w 2596954"/>
                  <a:gd name="connsiteY61" fmla="*/ 2082593 h 2689699"/>
                  <a:gd name="connsiteX62" fmla="*/ 1456913 w 2596954"/>
                  <a:gd name="connsiteY62" fmla="*/ 2064179 h 2689699"/>
                  <a:gd name="connsiteX63" fmla="*/ 1558557 w 2596954"/>
                  <a:gd name="connsiteY63" fmla="*/ 2029315 h 2689699"/>
                  <a:gd name="connsiteX64" fmla="*/ 1555611 w 2596954"/>
                  <a:gd name="connsiteY64" fmla="*/ 2024159 h 2689699"/>
                  <a:gd name="connsiteX65" fmla="*/ 1558802 w 2596954"/>
                  <a:gd name="connsiteY65" fmla="*/ 2029315 h 2689699"/>
                  <a:gd name="connsiteX66" fmla="*/ 1558557 w 2596954"/>
                  <a:gd name="connsiteY66" fmla="*/ 2029315 h 2689699"/>
                  <a:gd name="connsiteX67" fmla="*/ 1559048 w 2596954"/>
                  <a:gd name="connsiteY67" fmla="*/ 2029806 h 2689699"/>
                  <a:gd name="connsiteX68" fmla="*/ 1561258 w 2596954"/>
                  <a:gd name="connsiteY68" fmla="*/ 2033735 h 2689699"/>
                  <a:gd name="connsiteX69" fmla="*/ 1561012 w 2596954"/>
                  <a:gd name="connsiteY69" fmla="*/ 2044046 h 2689699"/>
                  <a:gd name="connsiteX70" fmla="*/ 1560275 w 2596954"/>
                  <a:gd name="connsiteY70" fmla="*/ 2044783 h 2689699"/>
                  <a:gd name="connsiteX71" fmla="*/ 1559048 w 2596954"/>
                  <a:gd name="connsiteY71" fmla="*/ 2063442 h 2689699"/>
                  <a:gd name="connsiteX72" fmla="*/ 1543335 w 2596954"/>
                  <a:gd name="connsiteY72" fmla="*/ 2090449 h 2689699"/>
                  <a:gd name="connsiteX73" fmla="*/ 1515837 w 2596954"/>
                  <a:gd name="connsiteY73" fmla="*/ 2119666 h 2689699"/>
                  <a:gd name="connsiteX74" fmla="*/ 1506998 w 2596954"/>
                  <a:gd name="connsiteY74" fmla="*/ 2130714 h 2689699"/>
                  <a:gd name="connsiteX75" fmla="*/ 1505771 w 2596954"/>
                  <a:gd name="connsiteY75" fmla="*/ 2132187 h 2689699"/>
                  <a:gd name="connsiteX76" fmla="*/ 1499878 w 2596954"/>
                  <a:gd name="connsiteY76" fmla="*/ 2139798 h 2689699"/>
                  <a:gd name="connsiteX77" fmla="*/ 1497423 w 2596954"/>
                  <a:gd name="connsiteY77" fmla="*/ 2145691 h 2689699"/>
                  <a:gd name="connsiteX78" fmla="*/ 1495950 w 2596954"/>
                  <a:gd name="connsiteY78" fmla="*/ 2151829 h 2689699"/>
                  <a:gd name="connsiteX79" fmla="*/ 1489075 w 2596954"/>
                  <a:gd name="connsiteY79" fmla="*/ 2167542 h 2689699"/>
                  <a:gd name="connsiteX80" fmla="*/ 1479746 w 2596954"/>
                  <a:gd name="connsiteY80" fmla="*/ 2199705 h 2689699"/>
                  <a:gd name="connsiteX81" fmla="*/ 1479009 w 2596954"/>
                  <a:gd name="connsiteY81" fmla="*/ 2211489 h 2689699"/>
                  <a:gd name="connsiteX82" fmla="*/ 1448107 w 2596954"/>
                  <a:gd name="connsiteY82" fmla="*/ 2688539 h 2689699"/>
                  <a:gd name="connsiteX83" fmla="*/ 2596950 w 2596954"/>
                  <a:gd name="connsiteY83" fmla="*/ 2054358 h 2689699"/>
                  <a:gd name="connsiteX84" fmla="*/ 2495943 w 2596954"/>
                  <a:gd name="connsiteY84" fmla="*/ 1499243 h 2689699"/>
                  <a:gd name="connsiteX85" fmla="*/ 762589 w 2596954"/>
                  <a:gd name="connsiteY85" fmla="*/ 836100 h 2689699"/>
                  <a:gd name="connsiteX86" fmla="*/ 762589 w 2596954"/>
                  <a:gd name="connsiteY86" fmla="*/ 839291 h 2689699"/>
                  <a:gd name="connsiteX87" fmla="*/ 757678 w 2596954"/>
                  <a:gd name="connsiteY87" fmla="*/ 844447 h 2689699"/>
                  <a:gd name="connsiteX88" fmla="*/ 762589 w 2596954"/>
                  <a:gd name="connsiteY88" fmla="*/ 836100 h 2689699"/>
                  <a:gd name="connsiteX89" fmla="*/ 939361 w 2596954"/>
                  <a:gd name="connsiteY89" fmla="*/ 1341866 h 2689699"/>
                  <a:gd name="connsiteX90" fmla="*/ 769463 w 2596954"/>
                  <a:gd name="connsiteY90" fmla="*/ 1454313 h 2689699"/>
                  <a:gd name="connsiteX91" fmla="*/ 679604 w 2596954"/>
                  <a:gd name="connsiteY91" fmla="*/ 1422396 h 2689699"/>
                  <a:gd name="connsiteX92" fmla="*/ 573786 w 2596954"/>
                  <a:gd name="connsiteY92" fmla="*/ 1385077 h 2689699"/>
                  <a:gd name="connsiteX93" fmla="*/ 611841 w 2596954"/>
                  <a:gd name="connsiteY93" fmla="*/ 1349231 h 2689699"/>
                  <a:gd name="connsiteX94" fmla="*/ 826669 w 2596954"/>
                  <a:gd name="connsiteY94" fmla="*/ 1141769 h 2689699"/>
                  <a:gd name="connsiteX95" fmla="*/ 834280 w 2596954"/>
                  <a:gd name="connsiteY95" fmla="*/ 1134158 h 2689699"/>
                  <a:gd name="connsiteX96" fmla="*/ 847047 w 2596954"/>
                  <a:gd name="connsiteY96" fmla="*/ 1155027 h 2689699"/>
                  <a:gd name="connsiteX97" fmla="*/ 894186 w 2596954"/>
                  <a:gd name="connsiteY97" fmla="*/ 1228191 h 2689699"/>
                  <a:gd name="connsiteX98" fmla="*/ 939361 w 2596954"/>
                  <a:gd name="connsiteY98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336125 w 2596954"/>
                  <a:gd name="connsiteY37" fmla="*/ 2295211 h 2689699"/>
                  <a:gd name="connsiteX38" fmla="*/ 408552 w 2596954"/>
                  <a:gd name="connsiteY38" fmla="*/ 2140289 h 2689699"/>
                  <a:gd name="connsiteX39" fmla="*/ 460111 w 2596954"/>
                  <a:gd name="connsiteY39" fmla="*/ 2029561 h 2689699"/>
                  <a:gd name="connsiteX40" fmla="*/ 501849 w 2596954"/>
                  <a:gd name="connsiteY40" fmla="*/ 1946330 h 2689699"/>
                  <a:gd name="connsiteX41" fmla="*/ 577960 w 2596954"/>
                  <a:gd name="connsiteY41" fmla="*/ 1861381 h 2689699"/>
                  <a:gd name="connsiteX42" fmla="*/ 671502 w 2596954"/>
                  <a:gd name="connsiteY42" fmla="*/ 1795091 h 2689699"/>
                  <a:gd name="connsiteX43" fmla="*/ 766517 w 2596954"/>
                  <a:gd name="connsiteY43" fmla="*/ 1688782 h 2689699"/>
                  <a:gd name="connsiteX44" fmla="*/ 829615 w 2596954"/>
                  <a:gd name="connsiteY44" fmla="*/ 1593521 h 2689699"/>
                  <a:gd name="connsiteX45" fmla="*/ 892222 w 2596954"/>
                  <a:gd name="connsiteY45" fmla="*/ 1541472 h 2689699"/>
                  <a:gd name="connsiteX46" fmla="*/ 961458 w 2596954"/>
                  <a:gd name="connsiteY46" fmla="*/ 1498015 h 2689699"/>
                  <a:gd name="connsiteX47" fmla="*/ 969315 w 2596954"/>
                  <a:gd name="connsiteY47" fmla="*/ 1554730 h 2689699"/>
                  <a:gd name="connsiteX48" fmla="*/ 969315 w 2596954"/>
                  <a:gd name="connsiteY48" fmla="*/ 1581737 h 2689699"/>
                  <a:gd name="connsiteX49" fmla="*/ 989447 w 2596954"/>
                  <a:gd name="connsiteY49" fmla="*/ 1612181 h 2689699"/>
                  <a:gd name="connsiteX50" fmla="*/ 1042233 w 2596954"/>
                  <a:gd name="connsiteY50" fmla="*/ 1631086 h 2689699"/>
                  <a:gd name="connsiteX51" fmla="*/ 1094038 w 2596954"/>
                  <a:gd name="connsiteY51" fmla="*/ 1743533 h 2689699"/>
                  <a:gd name="connsiteX52" fmla="*/ 1194454 w 2596954"/>
                  <a:gd name="connsiteY52" fmla="*/ 1761210 h 2689699"/>
                  <a:gd name="connsiteX53" fmla="*/ 1227108 w 2596954"/>
                  <a:gd name="connsiteY53" fmla="*/ 1765384 h 2689699"/>
                  <a:gd name="connsiteX54" fmla="*/ 1190772 w 2596954"/>
                  <a:gd name="connsiteY54" fmla="*/ 1794846 h 2689699"/>
                  <a:gd name="connsiteX55" fmla="*/ 1152962 w 2596954"/>
                  <a:gd name="connsiteY55" fmla="*/ 1805894 h 2689699"/>
                  <a:gd name="connsiteX56" fmla="*/ 1138967 w 2596954"/>
                  <a:gd name="connsiteY56" fmla="*/ 1854507 h 2689699"/>
                  <a:gd name="connsiteX57" fmla="*/ 1207221 w 2596954"/>
                  <a:gd name="connsiteY57" fmla="*/ 1905820 h 2689699"/>
                  <a:gd name="connsiteX58" fmla="*/ 1286278 w 2596954"/>
                  <a:gd name="connsiteY58" fmla="*/ 2064424 h 2689699"/>
                  <a:gd name="connsiteX59" fmla="*/ 1320159 w 2596954"/>
                  <a:gd name="connsiteY59" fmla="*/ 2080137 h 2689699"/>
                  <a:gd name="connsiteX60" fmla="*/ 1335381 w 2596954"/>
                  <a:gd name="connsiteY60" fmla="*/ 2082593 h 2689699"/>
                  <a:gd name="connsiteX61" fmla="*/ 1456913 w 2596954"/>
                  <a:gd name="connsiteY61" fmla="*/ 2064179 h 2689699"/>
                  <a:gd name="connsiteX62" fmla="*/ 1558557 w 2596954"/>
                  <a:gd name="connsiteY62" fmla="*/ 2029315 h 2689699"/>
                  <a:gd name="connsiteX63" fmla="*/ 1555611 w 2596954"/>
                  <a:gd name="connsiteY63" fmla="*/ 2024159 h 2689699"/>
                  <a:gd name="connsiteX64" fmla="*/ 1558802 w 2596954"/>
                  <a:gd name="connsiteY64" fmla="*/ 2029315 h 2689699"/>
                  <a:gd name="connsiteX65" fmla="*/ 1558557 w 2596954"/>
                  <a:gd name="connsiteY65" fmla="*/ 2029315 h 2689699"/>
                  <a:gd name="connsiteX66" fmla="*/ 1559048 w 2596954"/>
                  <a:gd name="connsiteY66" fmla="*/ 2029806 h 2689699"/>
                  <a:gd name="connsiteX67" fmla="*/ 1561258 w 2596954"/>
                  <a:gd name="connsiteY67" fmla="*/ 2033735 h 2689699"/>
                  <a:gd name="connsiteX68" fmla="*/ 1561012 w 2596954"/>
                  <a:gd name="connsiteY68" fmla="*/ 2044046 h 2689699"/>
                  <a:gd name="connsiteX69" fmla="*/ 1560275 w 2596954"/>
                  <a:gd name="connsiteY69" fmla="*/ 2044783 h 2689699"/>
                  <a:gd name="connsiteX70" fmla="*/ 1559048 w 2596954"/>
                  <a:gd name="connsiteY70" fmla="*/ 2063442 h 2689699"/>
                  <a:gd name="connsiteX71" fmla="*/ 1543335 w 2596954"/>
                  <a:gd name="connsiteY71" fmla="*/ 2090449 h 2689699"/>
                  <a:gd name="connsiteX72" fmla="*/ 1515837 w 2596954"/>
                  <a:gd name="connsiteY72" fmla="*/ 2119666 h 2689699"/>
                  <a:gd name="connsiteX73" fmla="*/ 1506998 w 2596954"/>
                  <a:gd name="connsiteY73" fmla="*/ 2130714 h 2689699"/>
                  <a:gd name="connsiteX74" fmla="*/ 1505771 w 2596954"/>
                  <a:gd name="connsiteY74" fmla="*/ 2132187 h 2689699"/>
                  <a:gd name="connsiteX75" fmla="*/ 1499878 w 2596954"/>
                  <a:gd name="connsiteY75" fmla="*/ 2139798 h 2689699"/>
                  <a:gd name="connsiteX76" fmla="*/ 1497423 w 2596954"/>
                  <a:gd name="connsiteY76" fmla="*/ 2145691 h 2689699"/>
                  <a:gd name="connsiteX77" fmla="*/ 1495950 w 2596954"/>
                  <a:gd name="connsiteY77" fmla="*/ 2151829 h 2689699"/>
                  <a:gd name="connsiteX78" fmla="*/ 1489075 w 2596954"/>
                  <a:gd name="connsiteY78" fmla="*/ 2167542 h 2689699"/>
                  <a:gd name="connsiteX79" fmla="*/ 1479746 w 2596954"/>
                  <a:gd name="connsiteY79" fmla="*/ 2199705 h 2689699"/>
                  <a:gd name="connsiteX80" fmla="*/ 1479009 w 2596954"/>
                  <a:gd name="connsiteY80" fmla="*/ 2211489 h 2689699"/>
                  <a:gd name="connsiteX81" fmla="*/ 1448107 w 2596954"/>
                  <a:gd name="connsiteY81" fmla="*/ 2688539 h 2689699"/>
                  <a:gd name="connsiteX82" fmla="*/ 2596950 w 2596954"/>
                  <a:gd name="connsiteY82" fmla="*/ 2054358 h 2689699"/>
                  <a:gd name="connsiteX83" fmla="*/ 2495943 w 2596954"/>
                  <a:gd name="connsiteY83" fmla="*/ 1499243 h 2689699"/>
                  <a:gd name="connsiteX84" fmla="*/ 762589 w 2596954"/>
                  <a:gd name="connsiteY84" fmla="*/ 836100 h 2689699"/>
                  <a:gd name="connsiteX85" fmla="*/ 762589 w 2596954"/>
                  <a:gd name="connsiteY85" fmla="*/ 839291 h 2689699"/>
                  <a:gd name="connsiteX86" fmla="*/ 757678 w 2596954"/>
                  <a:gd name="connsiteY86" fmla="*/ 844447 h 2689699"/>
                  <a:gd name="connsiteX87" fmla="*/ 762589 w 2596954"/>
                  <a:gd name="connsiteY87" fmla="*/ 836100 h 2689699"/>
                  <a:gd name="connsiteX88" fmla="*/ 939361 w 2596954"/>
                  <a:gd name="connsiteY88" fmla="*/ 1341866 h 2689699"/>
                  <a:gd name="connsiteX89" fmla="*/ 769463 w 2596954"/>
                  <a:gd name="connsiteY89" fmla="*/ 1454313 h 2689699"/>
                  <a:gd name="connsiteX90" fmla="*/ 679604 w 2596954"/>
                  <a:gd name="connsiteY90" fmla="*/ 1422396 h 2689699"/>
                  <a:gd name="connsiteX91" fmla="*/ 573786 w 2596954"/>
                  <a:gd name="connsiteY91" fmla="*/ 1385077 h 2689699"/>
                  <a:gd name="connsiteX92" fmla="*/ 611841 w 2596954"/>
                  <a:gd name="connsiteY92" fmla="*/ 1349231 h 2689699"/>
                  <a:gd name="connsiteX93" fmla="*/ 826669 w 2596954"/>
                  <a:gd name="connsiteY93" fmla="*/ 1141769 h 2689699"/>
                  <a:gd name="connsiteX94" fmla="*/ 834280 w 2596954"/>
                  <a:gd name="connsiteY94" fmla="*/ 1134158 h 2689699"/>
                  <a:gd name="connsiteX95" fmla="*/ 847047 w 2596954"/>
                  <a:gd name="connsiteY95" fmla="*/ 1155027 h 2689699"/>
                  <a:gd name="connsiteX96" fmla="*/ 894186 w 2596954"/>
                  <a:gd name="connsiteY96" fmla="*/ 1228191 h 2689699"/>
                  <a:gd name="connsiteX97" fmla="*/ 939361 w 2596954"/>
                  <a:gd name="connsiteY97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336125 w 2596954"/>
                  <a:gd name="connsiteY36" fmla="*/ 2295211 h 2689699"/>
                  <a:gd name="connsiteX37" fmla="*/ 408552 w 2596954"/>
                  <a:gd name="connsiteY37" fmla="*/ 2140289 h 2689699"/>
                  <a:gd name="connsiteX38" fmla="*/ 460111 w 2596954"/>
                  <a:gd name="connsiteY38" fmla="*/ 2029561 h 2689699"/>
                  <a:gd name="connsiteX39" fmla="*/ 501849 w 2596954"/>
                  <a:gd name="connsiteY39" fmla="*/ 1946330 h 2689699"/>
                  <a:gd name="connsiteX40" fmla="*/ 577960 w 2596954"/>
                  <a:gd name="connsiteY40" fmla="*/ 1861381 h 2689699"/>
                  <a:gd name="connsiteX41" fmla="*/ 671502 w 2596954"/>
                  <a:gd name="connsiteY41" fmla="*/ 1795091 h 2689699"/>
                  <a:gd name="connsiteX42" fmla="*/ 766517 w 2596954"/>
                  <a:gd name="connsiteY42" fmla="*/ 1688782 h 2689699"/>
                  <a:gd name="connsiteX43" fmla="*/ 829615 w 2596954"/>
                  <a:gd name="connsiteY43" fmla="*/ 1593521 h 2689699"/>
                  <a:gd name="connsiteX44" fmla="*/ 892222 w 2596954"/>
                  <a:gd name="connsiteY44" fmla="*/ 1541472 h 2689699"/>
                  <a:gd name="connsiteX45" fmla="*/ 961458 w 2596954"/>
                  <a:gd name="connsiteY45" fmla="*/ 1498015 h 2689699"/>
                  <a:gd name="connsiteX46" fmla="*/ 969315 w 2596954"/>
                  <a:gd name="connsiteY46" fmla="*/ 1554730 h 2689699"/>
                  <a:gd name="connsiteX47" fmla="*/ 969315 w 2596954"/>
                  <a:gd name="connsiteY47" fmla="*/ 1581737 h 2689699"/>
                  <a:gd name="connsiteX48" fmla="*/ 989447 w 2596954"/>
                  <a:gd name="connsiteY48" fmla="*/ 1612181 h 2689699"/>
                  <a:gd name="connsiteX49" fmla="*/ 1042233 w 2596954"/>
                  <a:gd name="connsiteY49" fmla="*/ 1631086 h 2689699"/>
                  <a:gd name="connsiteX50" fmla="*/ 1094038 w 2596954"/>
                  <a:gd name="connsiteY50" fmla="*/ 1743533 h 2689699"/>
                  <a:gd name="connsiteX51" fmla="*/ 1194454 w 2596954"/>
                  <a:gd name="connsiteY51" fmla="*/ 1761210 h 2689699"/>
                  <a:gd name="connsiteX52" fmla="*/ 1227108 w 2596954"/>
                  <a:gd name="connsiteY52" fmla="*/ 1765384 h 2689699"/>
                  <a:gd name="connsiteX53" fmla="*/ 1190772 w 2596954"/>
                  <a:gd name="connsiteY53" fmla="*/ 1794846 h 2689699"/>
                  <a:gd name="connsiteX54" fmla="*/ 1152962 w 2596954"/>
                  <a:gd name="connsiteY54" fmla="*/ 1805894 h 2689699"/>
                  <a:gd name="connsiteX55" fmla="*/ 1138967 w 2596954"/>
                  <a:gd name="connsiteY55" fmla="*/ 1854507 h 2689699"/>
                  <a:gd name="connsiteX56" fmla="*/ 1207221 w 2596954"/>
                  <a:gd name="connsiteY56" fmla="*/ 1905820 h 2689699"/>
                  <a:gd name="connsiteX57" fmla="*/ 1286278 w 2596954"/>
                  <a:gd name="connsiteY57" fmla="*/ 2064424 h 2689699"/>
                  <a:gd name="connsiteX58" fmla="*/ 1320159 w 2596954"/>
                  <a:gd name="connsiteY58" fmla="*/ 2080137 h 2689699"/>
                  <a:gd name="connsiteX59" fmla="*/ 1335381 w 2596954"/>
                  <a:gd name="connsiteY59" fmla="*/ 2082593 h 2689699"/>
                  <a:gd name="connsiteX60" fmla="*/ 1456913 w 2596954"/>
                  <a:gd name="connsiteY60" fmla="*/ 2064179 h 2689699"/>
                  <a:gd name="connsiteX61" fmla="*/ 1558557 w 2596954"/>
                  <a:gd name="connsiteY61" fmla="*/ 2029315 h 2689699"/>
                  <a:gd name="connsiteX62" fmla="*/ 1555611 w 2596954"/>
                  <a:gd name="connsiteY62" fmla="*/ 2024159 h 2689699"/>
                  <a:gd name="connsiteX63" fmla="*/ 1558802 w 2596954"/>
                  <a:gd name="connsiteY63" fmla="*/ 2029315 h 2689699"/>
                  <a:gd name="connsiteX64" fmla="*/ 1558557 w 2596954"/>
                  <a:gd name="connsiteY64" fmla="*/ 2029315 h 2689699"/>
                  <a:gd name="connsiteX65" fmla="*/ 1559048 w 2596954"/>
                  <a:gd name="connsiteY65" fmla="*/ 2029806 h 2689699"/>
                  <a:gd name="connsiteX66" fmla="*/ 1561258 w 2596954"/>
                  <a:gd name="connsiteY66" fmla="*/ 2033735 h 2689699"/>
                  <a:gd name="connsiteX67" fmla="*/ 1561012 w 2596954"/>
                  <a:gd name="connsiteY67" fmla="*/ 2044046 h 2689699"/>
                  <a:gd name="connsiteX68" fmla="*/ 1560275 w 2596954"/>
                  <a:gd name="connsiteY68" fmla="*/ 2044783 h 2689699"/>
                  <a:gd name="connsiteX69" fmla="*/ 1559048 w 2596954"/>
                  <a:gd name="connsiteY69" fmla="*/ 2063442 h 2689699"/>
                  <a:gd name="connsiteX70" fmla="*/ 1543335 w 2596954"/>
                  <a:gd name="connsiteY70" fmla="*/ 2090449 h 2689699"/>
                  <a:gd name="connsiteX71" fmla="*/ 1515837 w 2596954"/>
                  <a:gd name="connsiteY71" fmla="*/ 2119666 h 2689699"/>
                  <a:gd name="connsiteX72" fmla="*/ 1506998 w 2596954"/>
                  <a:gd name="connsiteY72" fmla="*/ 2130714 h 2689699"/>
                  <a:gd name="connsiteX73" fmla="*/ 1505771 w 2596954"/>
                  <a:gd name="connsiteY73" fmla="*/ 2132187 h 2689699"/>
                  <a:gd name="connsiteX74" fmla="*/ 1499878 w 2596954"/>
                  <a:gd name="connsiteY74" fmla="*/ 2139798 h 2689699"/>
                  <a:gd name="connsiteX75" fmla="*/ 1497423 w 2596954"/>
                  <a:gd name="connsiteY75" fmla="*/ 2145691 h 2689699"/>
                  <a:gd name="connsiteX76" fmla="*/ 1495950 w 2596954"/>
                  <a:gd name="connsiteY76" fmla="*/ 2151829 h 2689699"/>
                  <a:gd name="connsiteX77" fmla="*/ 1489075 w 2596954"/>
                  <a:gd name="connsiteY77" fmla="*/ 2167542 h 2689699"/>
                  <a:gd name="connsiteX78" fmla="*/ 1479746 w 2596954"/>
                  <a:gd name="connsiteY78" fmla="*/ 2199705 h 2689699"/>
                  <a:gd name="connsiteX79" fmla="*/ 1479009 w 2596954"/>
                  <a:gd name="connsiteY79" fmla="*/ 2211489 h 2689699"/>
                  <a:gd name="connsiteX80" fmla="*/ 1448107 w 2596954"/>
                  <a:gd name="connsiteY80" fmla="*/ 2688539 h 2689699"/>
                  <a:gd name="connsiteX81" fmla="*/ 2596950 w 2596954"/>
                  <a:gd name="connsiteY81" fmla="*/ 2054358 h 2689699"/>
                  <a:gd name="connsiteX82" fmla="*/ 2495943 w 2596954"/>
                  <a:gd name="connsiteY82" fmla="*/ 1499243 h 2689699"/>
                  <a:gd name="connsiteX83" fmla="*/ 762589 w 2596954"/>
                  <a:gd name="connsiteY83" fmla="*/ 836100 h 2689699"/>
                  <a:gd name="connsiteX84" fmla="*/ 762589 w 2596954"/>
                  <a:gd name="connsiteY84" fmla="*/ 839291 h 2689699"/>
                  <a:gd name="connsiteX85" fmla="*/ 757678 w 2596954"/>
                  <a:gd name="connsiteY85" fmla="*/ 844447 h 2689699"/>
                  <a:gd name="connsiteX86" fmla="*/ 762589 w 2596954"/>
                  <a:gd name="connsiteY86" fmla="*/ 836100 h 2689699"/>
                  <a:gd name="connsiteX87" fmla="*/ 939361 w 2596954"/>
                  <a:gd name="connsiteY87" fmla="*/ 1341866 h 2689699"/>
                  <a:gd name="connsiteX88" fmla="*/ 769463 w 2596954"/>
                  <a:gd name="connsiteY88" fmla="*/ 1454313 h 2689699"/>
                  <a:gd name="connsiteX89" fmla="*/ 679604 w 2596954"/>
                  <a:gd name="connsiteY89" fmla="*/ 1422396 h 2689699"/>
                  <a:gd name="connsiteX90" fmla="*/ 573786 w 2596954"/>
                  <a:gd name="connsiteY90" fmla="*/ 1385077 h 2689699"/>
                  <a:gd name="connsiteX91" fmla="*/ 611841 w 2596954"/>
                  <a:gd name="connsiteY91" fmla="*/ 1349231 h 2689699"/>
                  <a:gd name="connsiteX92" fmla="*/ 826669 w 2596954"/>
                  <a:gd name="connsiteY92" fmla="*/ 1141769 h 2689699"/>
                  <a:gd name="connsiteX93" fmla="*/ 834280 w 2596954"/>
                  <a:gd name="connsiteY93" fmla="*/ 1134158 h 2689699"/>
                  <a:gd name="connsiteX94" fmla="*/ 847047 w 2596954"/>
                  <a:gd name="connsiteY94" fmla="*/ 1155027 h 2689699"/>
                  <a:gd name="connsiteX95" fmla="*/ 894186 w 2596954"/>
                  <a:gd name="connsiteY95" fmla="*/ 1228191 h 2689699"/>
                  <a:gd name="connsiteX96" fmla="*/ 939361 w 2596954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4825 w 2615836"/>
                  <a:gd name="connsiteY0" fmla="*/ 1499243 h 2689699"/>
                  <a:gd name="connsiteX1" fmla="*/ 2436996 w 2615836"/>
                  <a:gd name="connsiteY1" fmla="*/ 1366418 h 2689699"/>
                  <a:gd name="connsiteX2" fmla="*/ 2405815 w 2615836"/>
                  <a:gd name="connsiteY2" fmla="*/ 1249797 h 2689699"/>
                  <a:gd name="connsiteX3" fmla="*/ 2342472 w 2615836"/>
                  <a:gd name="connsiteY3" fmla="*/ 987338 h 2689699"/>
                  <a:gd name="connsiteX4" fmla="*/ 2278883 w 2615836"/>
                  <a:gd name="connsiteY4" fmla="*/ 722916 h 2689699"/>
                  <a:gd name="connsiteX5" fmla="*/ 2277410 w 2615836"/>
                  <a:gd name="connsiteY5" fmla="*/ 717023 h 2689699"/>
                  <a:gd name="connsiteX6" fmla="*/ 2132800 w 2615836"/>
                  <a:gd name="connsiteY6" fmla="*/ 359550 h 2689699"/>
                  <a:gd name="connsiteX7" fmla="*/ 2044168 w 2615836"/>
                  <a:gd name="connsiteY7" fmla="*/ 244647 h 2689699"/>
                  <a:gd name="connsiteX8" fmla="*/ 1477513 w 2615836"/>
                  <a:gd name="connsiteY8" fmla="*/ 2567 h 2689699"/>
                  <a:gd name="connsiteX9" fmla="*/ 1236415 w 2615836"/>
                  <a:gd name="connsiteY9" fmla="*/ 71066 h 2689699"/>
                  <a:gd name="connsiteX10" fmla="*/ 834748 w 2615836"/>
                  <a:gd name="connsiteY10" fmla="*/ 430259 h 2689699"/>
                  <a:gd name="connsiteX11" fmla="*/ 832047 w 2615836"/>
                  <a:gd name="connsiteY11" fmla="*/ 434187 h 2689699"/>
                  <a:gd name="connsiteX12" fmla="*/ 829592 w 2615836"/>
                  <a:gd name="connsiteY12" fmla="*/ 438361 h 2689699"/>
                  <a:gd name="connsiteX13" fmla="*/ 829592 w 2615836"/>
                  <a:gd name="connsiteY13" fmla="*/ 438361 h 2689699"/>
                  <a:gd name="connsiteX14" fmla="*/ 829592 w 2615836"/>
                  <a:gd name="connsiteY14" fmla="*/ 438361 h 2689699"/>
                  <a:gd name="connsiteX15" fmla="*/ 829838 w 2615836"/>
                  <a:gd name="connsiteY15" fmla="*/ 439589 h 2689699"/>
                  <a:gd name="connsiteX16" fmla="*/ 829838 w 2615836"/>
                  <a:gd name="connsiteY16" fmla="*/ 439589 h 2689699"/>
                  <a:gd name="connsiteX17" fmla="*/ 796202 w 2615836"/>
                  <a:gd name="connsiteY17" fmla="*/ 514471 h 2689699"/>
                  <a:gd name="connsiteX18" fmla="*/ 761093 w 2615836"/>
                  <a:gd name="connsiteY18" fmla="*/ 698610 h 2689699"/>
                  <a:gd name="connsiteX19" fmla="*/ 763793 w 2615836"/>
                  <a:gd name="connsiteY19" fmla="*/ 782086 h 2689699"/>
                  <a:gd name="connsiteX20" fmla="*/ 775824 w 2615836"/>
                  <a:gd name="connsiteY20" fmla="*/ 845920 h 2689699"/>
                  <a:gd name="connsiteX21" fmla="*/ 727948 w 2615836"/>
                  <a:gd name="connsiteY21" fmla="*/ 889377 h 2689699"/>
                  <a:gd name="connsiteX22" fmla="*/ 650855 w 2615836"/>
                  <a:gd name="connsiteY22" fmla="*/ 962050 h 2689699"/>
                  <a:gd name="connsiteX23" fmla="*/ 561978 w 2615836"/>
                  <a:gd name="connsiteY23" fmla="*/ 1045280 h 2689699"/>
                  <a:gd name="connsiteX24" fmla="*/ 464262 w 2615836"/>
                  <a:gd name="connsiteY24" fmla="*/ 1136859 h 2689699"/>
                  <a:gd name="connsiteX25" fmla="*/ 416877 w 2615836"/>
                  <a:gd name="connsiteY25" fmla="*/ 1181297 h 2689699"/>
                  <a:gd name="connsiteX26" fmla="*/ 340030 w 2615836"/>
                  <a:gd name="connsiteY26" fmla="*/ 1259126 h 2689699"/>
                  <a:gd name="connsiteX27" fmla="*/ 303202 w 2615836"/>
                  <a:gd name="connsiteY27" fmla="*/ 1362980 h 2689699"/>
                  <a:gd name="connsiteX28" fmla="*/ 293382 w 2615836"/>
                  <a:gd name="connsiteY28" fmla="*/ 1427306 h 2689699"/>
                  <a:gd name="connsiteX29" fmla="*/ 274231 w 2615836"/>
                  <a:gd name="connsiteY29" fmla="*/ 1552029 h 2689699"/>
                  <a:gd name="connsiteX30" fmla="*/ 231757 w 2615836"/>
                  <a:gd name="connsiteY30" fmla="*/ 1832165 h 2689699"/>
                  <a:gd name="connsiteX31" fmla="*/ 222427 w 2615836"/>
                  <a:gd name="connsiteY31" fmla="*/ 1859172 h 2689699"/>
                  <a:gd name="connsiteX32" fmla="*/ 141897 w 2615836"/>
                  <a:gd name="connsiteY32" fmla="*/ 1994943 h 2689699"/>
                  <a:gd name="connsiteX33" fmla="*/ 51301 w 2615836"/>
                  <a:gd name="connsiteY33" fmla="*/ 2144709 h 2689699"/>
                  <a:gd name="connsiteX34" fmla="*/ 19875 w 2615836"/>
                  <a:gd name="connsiteY34" fmla="*/ 2302085 h 2689699"/>
                  <a:gd name="connsiteX35" fmla="*/ 360519 w 2615836"/>
                  <a:gd name="connsiteY35" fmla="*/ 2412813 h 2689699"/>
                  <a:gd name="connsiteX36" fmla="*/ 427434 w 2615836"/>
                  <a:gd name="connsiteY36" fmla="*/ 2140289 h 2689699"/>
                  <a:gd name="connsiteX37" fmla="*/ 478993 w 2615836"/>
                  <a:gd name="connsiteY37" fmla="*/ 2029561 h 2689699"/>
                  <a:gd name="connsiteX38" fmla="*/ 520731 w 2615836"/>
                  <a:gd name="connsiteY38" fmla="*/ 1946330 h 2689699"/>
                  <a:gd name="connsiteX39" fmla="*/ 596842 w 2615836"/>
                  <a:gd name="connsiteY39" fmla="*/ 1861381 h 2689699"/>
                  <a:gd name="connsiteX40" fmla="*/ 690384 w 2615836"/>
                  <a:gd name="connsiteY40" fmla="*/ 1795091 h 2689699"/>
                  <a:gd name="connsiteX41" fmla="*/ 785399 w 2615836"/>
                  <a:gd name="connsiteY41" fmla="*/ 1688782 h 2689699"/>
                  <a:gd name="connsiteX42" fmla="*/ 848497 w 2615836"/>
                  <a:gd name="connsiteY42" fmla="*/ 1593521 h 2689699"/>
                  <a:gd name="connsiteX43" fmla="*/ 911104 w 2615836"/>
                  <a:gd name="connsiteY43" fmla="*/ 1541472 h 2689699"/>
                  <a:gd name="connsiteX44" fmla="*/ 980340 w 2615836"/>
                  <a:gd name="connsiteY44" fmla="*/ 1498015 h 2689699"/>
                  <a:gd name="connsiteX45" fmla="*/ 988197 w 2615836"/>
                  <a:gd name="connsiteY45" fmla="*/ 1554730 h 2689699"/>
                  <a:gd name="connsiteX46" fmla="*/ 988197 w 2615836"/>
                  <a:gd name="connsiteY46" fmla="*/ 1581737 h 2689699"/>
                  <a:gd name="connsiteX47" fmla="*/ 1008329 w 2615836"/>
                  <a:gd name="connsiteY47" fmla="*/ 1612181 h 2689699"/>
                  <a:gd name="connsiteX48" fmla="*/ 1061115 w 2615836"/>
                  <a:gd name="connsiteY48" fmla="*/ 1631086 h 2689699"/>
                  <a:gd name="connsiteX49" fmla="*/ 1112920 w 2615836"/>
                  <a:gd name="connsiteY49" fmla="*/ 1743533 h 2689699"/>
                  <a:gd name="connsiteX50" fmla="*/ 1213336 w 2615836"/>
                  <a:gd name="connsiteY50" fmla="*/ 1761210 h 2689699"/>
                  <a:gd name="connsiteX51" fmla="*/ 1245990 w 2615836"/>
                  <a:gd name="connsiteY51" fmla="*/ 1765384 h 2689699"/>
                  <a:gd name="connsiteX52" fmla="*/ 1209654 w 2615836"/>
                  <a:gd name="connsiteY52" fmla="*/ 1794846 h 2689699"/>
                  <a:gd name="connsiteX53" fmla="*/ 1171844 w 2615836"/>
                  <a:gd name="connsiteY53" fmla="*/ 1805894 h 2689699"/>
                  <a:gd name="connsiteX54" fmla="*/ 1157849 w 2615836"/>
                  <a:gd name="connsiteY54" fmla="*/ 1854507 h 2689699"/>
                  <a:gd name="connsiteX55" fmla="*/ 1226103 w 2615836"/>
                  <a:gd name="connsiteY55" fmla="*/ 1905820 h 2689699"/>
                  <a:gd name="connsiteX56" fmla="*/ 1305160 w 2615836"/>
                  <a:gd name="connsiteY56" fmla="*/ 2064424 h 2689699"/>
                  <a:gd name="connsiteX57" fmla="*/ 1339041 w 2615836"/>
                  <a:gd name="connsiteY57" fmla="*/ 2080137 h 2689699"/>
                  <a:gd name="connsiteX58" fmla="*/ 1354263 w 2615836"/>
                  <a:gd name="connsiteY58" fmla="*/ 2082593 h 2689699"/>
                  <a:gd name="connsiteX59" fmla="*/ 1475795 w 2615836"/>
                  <a:gd name="connsiteY59" fmla="*/ 2064179 h 2689699"/>
                  <a:gd name="connsiteX60" fmla="*/ 1577439 w 2615836"/>
                  <a:gd name="connsiteY60" fmla="*/ 2029315 h 2689699"/>
                  <a:gd name="connsiteX61" fmla="*/ 1574493 w 2615836"/>
                  <a:gd name="connsiteY61" fmla="*/ 2024159 h 2689699"/>
                  <a:gd name="connsiteX62" fmla="*/ 1577684 w 2615836"/>
                  <a:gd name="connsiteY62" fmla="*/ 2029315 h 2689699"/>
                  <a:gd name="connsiteX63" fmla="*/ 1577439 w 2615836"/>
                  <a:gd name="connsiteY63" fmla="*/ 2029315 h 2689699"/>
                  <a:gd name="connsiteX64" fmla="*/ 1577930 w 2615836"/>
                  <a:gd name="connsiteY64" fmla="*/ 2029806 h 2689699"/>
                  <a:gd name="connsiteX65" fmla="*/ 1580140 w 2615836"/>
                  <a:gd name="connsiteY65" fmla="*/ 2033735 h 2689699"/>
                  <a:gd name="connsiteX66" fmla="*/ 1579894 w 2615836"/>
                  <a:gd name="connsiteY66" fmla="*/ 2044046 h 2689699"/>
                  <a:gd name="connsiteX67" fmla="*/ 1579157 w 2615836"/>
                  <a:gd name="connsiteY67" fmla="*/ 2044783 h 2689699"/>
                  <a:gd name="connsiteX68" fmla="*/ 1577930 w 2615836"/>
                  <a:gd name="connsiteY68" fmla="*/ 2063442 h 2689699"/>
                  <a:gd name="connsiteX69" fmla="*/ 1562217 w 2615836"/>
                  <a:gd name="connsiteY69" fmla="*/ 2090449 h 2689699"/>
                  <a:gd name="connsiteX70" fmla="*/ 1534719 w 2615836"/>
                  <a:gd name="connsiteY70" fmla="*/ 2119666 h 2689699"/>
                  <a:gd name="connsiteX71" fmla="*/ 1525880 w 2615836"/>
                  <a:gd name="connsiteY71" fmla="*/ 2130714 h 2689699"/>
                  <a:gd name="connsiteX72" fmla="*/ 1524653 w 2615836"/>
                  <a:gd name="connsiteY72" fmla="*/ 2132187 h 2689699"/>
                  <a:gd name="connsiteX73" fmla="*/ 1518760 w 2615836"/>
                  <a:gd name="connsiteY73" fmla="*/ 2139798 h 2689699"/>
                  <a:gd name="connsiteX74" fmla="*/ 1516305 w 2615836"/>
                  <a:gd name="connsiteY74" fmla="*/ 2145691 h 2689699"/>
                  <a:gd name="connsiteX75" fmla="*/ 1514832 w 2615836"/>
                  <a:gd name="connsiteY75" fmla="*/ 2151829 h 2689699"/>
                  <a:gd name="connsiteX76" fmla="*/ 1507957 w 2615836"/>
                  <a:gd name="connsiteY76" fmla="*/ 2167542 h 2689699"/>
                  <a:gd name="connsiteX77" fmla="*/ 1498628 w 2615836"/>
                  <a:gd name="connsiteY77" fmla="*/ 2199705 h 2689699"/>
                  <a:gd name="connsiteX78" fmla="*/ 1497891 w 2615836"/>
                  <a:gd name="connsiteY78" fmla="*/ 2211489 h 2689699"/>
                  <a:gd name="connsiteX79" fmla="*/ 1466989 w 2615836"/>
                  <a:gd name="connsiteY79" fmla="*/ 2688539 h 2689699"/>
                  <a:gd name="connsiteX80" fmla="*/ 2615832 w 2615836"/>
                  <a:gd name="connsiteY80" fmla="*/ 2054358 h 2689699"/>
                  <a:gd name="connsiteX81" fmla="*/ 2514825 w 2615836"/>
                  <a:gd name="connsiteY81" fmla="*/ 1499243 h 2689699"/>
                  <a:gd name="connsiteX82" fmla="*/ 781471 w 2615836"/>
                  <a:gd name="connsiteY82" fmla="*/ 836100 h 2689699"/>
                  <a:gd name="connsiteX83" fmla="*/ 781471 w 2615836"/>
                  <a:gd name="connsiteY83" fmla="*/ 839291 h 2689699"/>
                  <a:gd name="connsiteX84" fmla="*/ 776560 w 2615836"/>
                  <a:gd name="connsiteY84" fmla="*/ 844447 h 2689699"/>
                  <a:gd name="connsiteX85" fmla="*/ 781471 w 2615836"/>
                  <a:gd name="connsiteY85" fmla="*/ 836100 h 2689699"/>
                  <a:gd name="connsiteX86" fmla="*/ 958243 w 2615836"/>
                  <a:gd name="connsiteY86" fmla="*/ 1341866 h 2689699"/>
                  <a:gd name="connsiteX87" fmla="*/ 788345 w 2615836"/>
                  <a:gd name="connsiteY87" fmla="*/ 1454313 h 2689699"/>
                  <a:gd name="connsiteX88" fmla="*/ 698486 w 2615836"/>
                  <a:gd name="connsiteY88" fmla="*/ 1422396 h 2689699"/>
                  <a:gd name="connsiteX89" fmla="*/ 592668 w 2615836"/>
                  <a:gd name="connsiteY89" fmla="*/ 1385077 h 2689699"/>
                  <a:gd name="connsiteX90" fmla="*/ 630723 w 2615836"/>
                  <a:gd name="connsiteY90" fmla="*/ 1349231 h 2689699"/>
                  <a:gd name="connsiteX91" fmla="*/ 845551 w 2615836"/>
                  <a:gd name="connsiteY91" fmla="*/ 1141769 h 2689699"/>
                  <a:gd name="connsiteX92" fmla="*/ 853162 w 2615836"/>
                  <a:gd name="connsiteY92" fmla="*/ 1134158 h 2689699"/>
                  <a:gd name="connsiteX93" fmla="*/ 865929 w 2615836"/>
                  <a:gd name="connsiteY93" fmla="*/ 1155027 h 2689699"/>
                  <a:gd name="connsiteX94" fmla="*/ 913068 w 2615836"/>
                  <a:gd name="connsiteY94" fmla="*/ 1228191 h 2689699"/>
                  <a:gd name="connsiteX95" fmla="*/ 958243 w 2615836"/>
                  <a:gd name="connsiteY95" fmla="*/ 1341866 h 2689699"/>
                  <a:gd name="connsiteX0" fmla="*/ 2471607 w 2572618"/>
                  <a:gd name="connsiteY0" fmla="*/ 1499243 h 2689699"/>
                  <a:gd name="connsiteX1" fmla="*/ 2393778 w 2572618"/>
                  <a:gd name="connsiteY1" fmla="*/ 1366418 h 2689699"/>
                  <a:gd name="connsiteX2" fmla="*/ 2362597 w 2572618"/>
                  <a:gd name="connsiteY2" fmla="*/ 1249797 h 2689699"/>
                  <a:gd name="connsiteX3" fmla="*/ 2299254 w 2572618"/>
                  <a:gd name="connsiteY3" fmla="*/ 987338 h 2689699"/>
                  <a:gd name="connsiteX4" fmla="*/ 2235665 w 2572618"/>
                  <a:gd name="connsiteY4" fmla="*/ 722916 h 2689699"/>
                  <a:gd name="connsiteX5" fmla="*/ 2234192 w 2572618"/>
                  <a:gd name="connsiteY5" fmla="*/ 717023 h 2689699"/>
                  <a:gd name="connsiteX6" fmla="*/ 2089582 w 2572618"/>
                  <a:gd name="connsiteY6" fmla="*/ 359550 h 2689699"/>
                  <a:gd name="connsiteX7" fmla="*/ 2000950 w 2572618"/>
                  <a:gd name="connsiteY7" fmla="*/ 244647 h 2689699"/>
                  <a:gd name="connsiteX8" fmla="*/ 1434295 w 2572618"/>
                  <a:gd name="connsiteY8" fmla="*/ 2567 h 2689699"/>
                  <a:gd name="connsiteX9" fmla="*/ 1193197 w 2572618"/>
                  <a:gd name="connsiteY9" fmla="*/ 71066 h 2689699"/>
                  <a:gd name="connsiteX10" fmla="*/ 791530 w 2572618"/>
                  <a:gd name="connsiteY10" fmla="*/ 430259 h 2689699"/>
                  <a:gd name="connsiteX11" fmla="*/ 788829 w 2572618"/>
                  <a:gd name="connsiteY11" fmla="*/ 434187 h 2689699"/>
                  <a:gd name="connsiteX12" fmla="*/ 786374 w 2572618"/>
                  <a:gd name="connsiteY12" fmla="*/ 438361 h 2689699"/>
                  <a:gd name="connsiteX13" fmla="*/ 786374 w 2572618"/>
                  <a:gd name="connsiteY13" fmla="*/ 438361 h 2689699"/>
                  <a:gd name="connsiteX14" fmla="*/ 786374 w 2572618"/>
                  <a:gd name="connsiteY14" fmla="*/ 438361 h 2689699"/>
                  <a:gd name="connsiteX15" fmla="*/ 786620 w 2572618"/>
                  <a:gd name="connsiteY15" fmla="*/ 439589 h 2689699"/>
                  <a:gd name="connsiteX16" fmla="*/ 786620 w 2572618"/>
                  <a:gd name="connsiteY16" fmla="*/ 439589 h 2689699"/>
                  <a:gd name="connsiteX17" fmla="*/ 752984 w 2572618"/>
                  <a:gd name="connsiteY17" fmla="*/ 514471 h 2689699"/>
                  <a:gd name="connsiteX18" fmla="*/ 717875 w 2572618"/>
                  <a:gd name="connsiteY18" fmla="*/ 698610 h 2689699"/>
                  <a:gd name="connsiteX19" fmla="*/ 720575 w 2572618"/>
                  <a:gd name="connsiteY19" fmla="*/ 782086 h 2689699"/>
                  <a:gd name="connsiteX20" fmla="*/ 732606 w 2572618"/>
                  <a:gd name="connsiteY20" fmla="*/ 845920 h 2689699"/>
                  <a:gd name="connsiteX21" fmla="*/ 684730 w 2572618"/>
                  <a:gd name="connsiteY21" fmla="*/ 889377 h 2689699"/>
                  <a:gd name="connsiteX22" fmla="*/ 607637 w 2572618"/>
                  <a:gd name="connsiteY22" fmla="*/ 962050 h 2689699"/>
                  <a:gd name="connsiteX23" fmla="*/ 518760 w 2572618"/>
                  <a:gd name="connsiteY23" fmla="*/ 1045280 h 2689699"/>
                  <a:gd name="connsiteX24" fmla="*/ 421044 w 2572618"/>
                  <a:gd name="connsiteY24" fmla="*/ 1136859 h 2689699"/>
                  <a:gd name="connsiteX25" fmla="*/ 373659 w 2572618"/>
                  <a:gd name="connsiteY25" fmla="*/ 1181297 h 2689699"/>
                  <a:gd name="connsiteX26" fmla="*/ 296812 w 2572618"/>
                  <a:gd name="connsiteY26" fmla="*/ 1259126 h 2689699"/>
                  <a:gd name="connsiteX27" fmla="*/ 259984 w 2572618"/>
                  <a:gd name="connsiteY27" fmla="*/ 1362980 h 2689699"/>
                  <a:gd name="connsiteX28" fmla="*/ 250164 w 2572618"/>
                  <a:gd name="connsiteY28" fmla="*/ 1427306 h 2689699"/>
                  <a:gd name="connsiteX29" fmla="*/ 231013 w 2572618"/>
                  <a:gd name="connsiteY29" fmla="*/ 1552029 h 2689699"/>
                  <a:gd name="connsiteX30" fmla="*/ 188539 w 2572618"/>
                  <a:gd name="connsiteY30" fmla="*/ 1832165 h 2689699"/>
                  <a:gd name="connsiteX31" fmla="*/ 179209 w 2572618"/>
                  <a:gd name="connsiteY31" fmla="*/ 1859172 h 2689699"/>
                  <a:gd name="connsiteX32" fmla="*/ 98679 w 2572618"/>
                  <a:gd name="connsiteY32" fmla="*/ 1994943 h 2689699"/>
                  <a:gd name="connsiteX33" fmla="*/ 8083 w 2572618"/>
                  <a:gd name="connsiteY33" fmla="*/ 2144709 h 2689699"/>
                  <a:gd name="connsiteX34" fmla="*/ 317301 w 2572618"/>
                  <a:gd name="connsiteY34" fmla="*/ 2412813 h 2689699"/>
                  <a:gd name="connsiteX35" fmla="*/ 384216 w 2572618"/>
                  <a:gd name="connsiteY35" fmla="*/ 2140289 h 2689699"/>
                  <a:gd name="connsiteX36" fmla="*/ 435775 w 2572618"/>
                  <a:gd name="connsiteY36" fmla="*/ 2029561 h 2689699"/>
                  <a:gd name="connsiteX37" fmla="*/ 477513 w 2572618"/>
                  <a:gd name="connsiteY37" fmla="*/ 1946330 h 2689699"/>
                  <a:gd name="connsiteX38" fmla="*/ 553624 w 2572618"/>
                  <a:gd name="connsiteY38" fmla="*/ 1861381 h 2689699"/>
                  <a:gd name="connsiteX39" fmla="*/ 647166 w 2572618"/>
                  <a:gd name="connsiteY39" fmla="*/ 1795091 h 2689699"/>
                  <a:gd name="connsiteX40" fmla="*/ 742181 w 2572618"/>
                  <a:gd name="connsiteY40" fmla="*/ 1688782 h 2689699"/>
                  <a:gd name="connsiteX41" fmla="*/ 805279 w 2572618"/>
                  <a:gd name="connsiteY41" fmla="*/ 1593521 h 2689699"/>
                  <a:gd name="connsiteX42" fmla="*/ 867886 w 2572618"/>
                  <a:gd name="connsiteY42" fmla="*/ 1541472 h 2689699"/>
                  <a:gd name="connsiteX43" fmla="*/ 937122 w 2572618"/>
                  <a:gd name="connsiteY43" fmla="*/ 1498015 h 2689699"/>
                  <a:gd name="connsiteX44" fmla="*/ 944979 w 2572618"/>
                  <a:gd name="connsiteY44" fmla="*/ 1554730 h 2689699"/>
                  <a:gd name="connsiteX45" fmla="*/ 944979 w 2572618"/>
                  <a:gd name="connsiteY45" fmla="*/ 1581737 h 2689699"/>
                  <a:gd name="connsiteX46" fmla="*/ 965111 w 2572618"/>
                  <a:gd name="connsiteY46" fmla="*/ 1612181 h 2689699"/>
                  <a:gd name="connsiteX47" fmla="*/ 1017897 w 2572618"/>
                  <a:gd name="connsiteY47" fmla="*/ 1631086 h 2689699"/>
                  <a:gd name="connsiteX48" fmla="*/ 1069702 w 2572618"/>
                  <a:gd name="connsiteY48" fmla="*/ 1743533 h 2689699"/>
                  <a:gd name="connsiteX49" fmla="*/ 1170118 w 2572618"/>
                  <a:gd name="connsiteY49" fmla="*/ 1761210 h 2689699"/>
                  <a:gd name="connsiteX50" fmla="*/ 1202772 w 2572618"/>
                  <a:gd name="connsiteY50" fmla="*/ 1765384 h 2689699"/>
                  <a:gd name="connsiteX51" fmla="*/ 1166436 w 2572618"/>
                  <a:gd name="connsiteY51" fmla="*/ 1794846 h 2689699"/>
                  <a:gd name="connsiteX52" fmla="*/ 1128626 w 2572618"/>
                  <a:gd name="connsiteY52" fmla="*/ 1805894 h 2689699"/>
                  <a:gd name="connsiteX53" fmla="*/ 1114631 w 2572618"/>
                  <a:gd name="connsiteY53" fmla="*/ 1854507 h 2689699"/>
                  <a:gd name="connsiteX54" fmla="*/ 1182885 w 2572618"/>
                  <a:gd name="connsiteY54" fmla="*/ 1905820 h 2689699"/>
                  <a:gd name="connsiteX55" fmla="*/ 1261942 w 2572618"/>
                  <a:gd name="connsiteY55" fmla="*/ 2064424 h 2689699"/>
                  <a:gd name="connsiteX56" fmla="*/ 1295823 w 2572618"/>
                  <a:gd name="connsiteY56" fmla="*/ 2080137 h 2689699"/>
                  <a:gd name="connsiteX57" fmla="*/ 1311045 w 2572618"/>
                  <a:gd name="connsiteY57" fmla="*/ 2082593 h 2689699"/>
                  <a:gd name="connsiteX58" fmla="*/ 1432577 w 2572618"/>
                  <a:gd name="connsiteY58" fmla="*/ 2064179 h 2689699"/>
                  <a:gd name="connsiteX59" fmla="*/ 1534221 w 2572618"/>
                  <a:gd name="connsiteY59" fmla="*/ 2029315 h 2689699"/>
                  <a:gd name="connsiteX60" fmla="*/ 1531275 w 2572618"/>
                  <a:gd name="connsiteY60" fmla="*/ 2024159 h 2689699"/>
                  <a:gd name="connsiteX61" fmla="*/ 1534466 w 2572618"/>
                  <a:gd name="connsiteY61" fmla="*/ 2029315 h 2689699"/>
                  <a:gd name="connsiteX62" fmla="*/ 1534221 w 2572618"/>
                  <a:gd name="connsiteY62" fmla="*/ 2029315 h 2689699"/>
                  <a:gd name="connsiteX63" fmla="*/ 1534712 w 2572618"/>
                  <a:gd name="connsiteY63" fmla="*/ 2029806 h 2689699"/>
                  <a:gd name="connsiteX64" fmla="*/ 1536922 w 2572618"/>
                  <a:gd name="connsiteY64" fmla="*/ 2033735 h 2689699"/>
                  <a:gd name="connsiteX65" fmla="*/ 1536676 w 2572618"/>
                  <a:gd name="connsiteY65" fmla="*/ 2044046 h 2689699"/>
                  <a:gd name="connsiteX66" fmla="*/ 1535939 w 2572618"/>
                  <a:gd name="connsiteY66" fmla="*/ 2044783 h 2689699"/>
                  <a:gd name="connsiteX67" fmla="*/ 1534712 w 2572618"/>
                  <a:gd name="connsiteY67" fmla="*/ 2063442 h 2689699"/>
                  <a:gd name="connsiteX68" fmla="*/ 1518999 w 2572618"/>
                  <a:gd name="connsiteY68" fmla="*/ 2090449 h 2689699"/>
                  <a:gd name="connsiteX69" fmla="*/ 1491501 w 2572618"/>
                  <a:gd name="connsiteY69" fmla="*/ 2119666 h 2689699"/>
                  <a:gd name="connsiteX70" fmla="*/ 1482662 w 2572618"/>
                  <a:gd name="connsiteY70" fmla="*/ 2130714 h 2689699"/>
                  <a:gd name="connsiteX71" fmla="*/ 1481435 w 2572618"/>
                  <a:gd name="connsiteY71" fmla="*/ 2132187 h 2689699"/>
                  <a:gd name="connsiteX72" fmla="*/ 1475542 w 2572618"/>
                  <a:gd name="connsiteY72" fmla="*/ 2139798 h 2689699"/>
                  <a:gd name="connsiteX73" fmla="*/ 1473087 w 2572618"/>
                  <a:gd name="connsiteY73" fmla="*/ 2145691 h 2689699"/>
                  <a:gd name="connsiteX74" fmla="*/ 1471614 w 2572618"/>
                  <a:gd name="connsiteY74" fmla="*/ 2151829 h 2689699"/>
                  <a:gd name="connsiteX75" fmla="*/ 1464739 w 2572618"/>
                  <a:gd name="connsiteY75" fmla="*/ 2167542 h 2689699"/>
                  <a:gd name="connsiteX76" fmla="*/ 1455410 w 2572618"/>
                  <a:gd name="connsiteY76" fmla="*/ 2199705 h 2689699"/>
                  <a:gd name="connsiteX77" fmla="*/ 1454673 w 2572618"/>
                  <a:gd name="connsiteY77" fmla="*/ 2211489 h 2689699"/>
                  <a:gd name="connsiteX78" fmla="*/ 1423771 w 2572618"/>
                  <a:gd name="connsiteY78" fmla="*/ 2688539 h 2689699"/>
                  <a:gd name="connsiteX79" fmla="*/ 2572614 w 2572618"/>
                  <a:gd name="connsiteY79" fmla="*/ 2054358 h 2689699"/>
                  <a:gd name="connsiteX80" fmla="*/ 2471607 w 2572618"/>
                  <a:gd name="connsiteY80" fmla="*/ 1499243 h 2689699"/>
                  <a:gd name="connsiteX81" fmla="*/ 738253 w 2572618"/>
                  <a:gd name="connsiteY81" fmla="*/ 836100 h 2689699"/>
                  <a:gd name="connsiteX82" fmla="*/ 738253 w 2572618"/>
                  <a:gd name="connsiteY82" fmla="*/ 839291 h 2689699"/>
                  <a:gd name="connsiteX83" fmla="*/ 733342 w 2572618"/>
                  <a:gd name="connsiteY83" fmla="*/ 844447 h 2689699"/>
                  <a:gd name="connsiteX84" fmla="*/ 738253 w 2572618"/>
                  <a:gd name="connsiteY84" fmla="*/ 836100 h 2689699"/>
                  <a:gd name="connsiteX85" fmla="*/ 915025 w 2572618"/>
                  <a:gd name="connsiteY85" fmla="*/ 1341866 h 2689699"/>
                  <a:gd name="connsiteX86" fmla="*/ 745127 w 2572618"/>
                  <a:gd name="connsiteY86" fmla="*/ 1454313 h 2689699"/>
                  <a:gd name="connsiteX87" fmla="*/ 655268 w 2572618"/>
                  <a:gd name="connsiteY87" fmla="*/ 1422396 h 2689699"/>
                  <a:gd name="connsiteX88" fmla="*/ 549450 w 2572618"/>
                  <a:gd name="connsiteY88" fmla="*/ 1385077 h 2689699"/>
                  <a:gd name="connsiteX89" fmla="*/ 587505 w 2572618"/>
                  <a:gd name="connsiteY89" fmla="*/ 1349231 h 2689699"/>
                  <a:gd name="connsiteX90" fmla="*/ 802333 w 2572618"/>
                  <a:gd name="connsiteY90" fmla="*/ 1141769 h 2689699"/>
                  <a:gd name="connsiteX91" fmla="*/ 809944 w 2572618"/>
                  <a:gd name="connsiteY91" fmla="*/ 1134158 h 2689699"/>
                  <a:gd name="connsiteX92" fmla="*/ 822711 w 2572618"/>
                  <a:gd name="connsiteY92" fmla="*/ 1155027 h 2689699"/>
                  <a:gd name="connsiteX93" fmla="*/ 869850 w 2572618"/>
                  <a:gd name="connsiteY93" fmla="*/ 1228191 h 2689699"/>
                  <a:gd name="connsiteX94" fmla="*/ 915025 w 2572618"/>
                  <a:gd name="connsiteY94" fmla="*/ 1341866 h 2689699"/>
                  <a:gd name="connsiteX0" fmla="*/ 2377326 w 2478337"/>
                  <a:gd name="connsiteY0" fmla="*/ 1499243 h 2689699"/>
                  <a:gd name="connsiteX1" fmla="*/ 2299497 w 2478337"/>
                  <a:gd name="connsiteY1" fmla="*/ 1366418 h 2689699"/>
                  <a:gd name="connsiteX2" fmla="*/ 2268316 w 2478337"/>
                  <a:gd name="connsiteY2" fmla="*/ 1249797 h 2689699"/>
                  <a:gd name="connsiteX3" fmla="*/ 2204973 w 2478337"/>
                  <a:gd name="connsiteY3" fmla="*/ 987338 h 2689699"/>
                  <a:gd name="connsiteX4" fmla="*/ 2141384 w 2478337"/>
                  <a:gd name="connsiteY4" fmla="*/ 722916 h 2689699"/>
                  <a:gd name="connsiteX5" fmla="*/ 2139911 w 2478337"/>
                  <a:gd name="connsiteY5" fmla="*/ 717023 h 2689699"/>
                  <a:gd name="connsiteX6" fmla="*/ 1995301 w 2478337"/>
                  <a:gd name="connsiteY6" fmla="*/ 359550 h 2689699"/>
                  <a:gd name="connsiteX7" fmla="*/ 1906669 w 2478337"/>
                  <a:gd name="connsiteY7" fmla="*/ 244647 h 2689699"/>
                  <a:gd name="connsiteX8" fmla="*/ 1340014 w 2478337"/>
                  <a:gd name="connsiteY8" fmla="*/ 2567 h 2689699"/>
                  <a:gd name="connsiteX9" fmla="*/ 1098916 w 2478337"/>
                  <a:gd name="connsiteY9" fmla="*/ 71066 h 2689699"/>
                  <a:gd name="connsiteX10" fmla="*/ 697249 w 2478337"/>
                  <a:gd name="connsiteY10" fmla="*/ 430259 h 2689699"/>
                  <a:gd name="connsiteX11" fmla="*/ 694548 w 2478337"/>
                  <a:gd name="connsiteY11" fmla="*/ 434187 h 2689699"/>
                  <a:gd name="connsiteX12" fmla="*/ 692093 w 2478337"/>
                  <a:gd name="connsiteY12" fmla="*/ 438361 h 2689699"/>
                  <a:gd name="connsiteX13" fmla="*/ 692093 w 2478337"/>
                  <a:gd name="connsiteY13" fmla="*/ 438361 h 2689699"/>
                  <a:gd name="connsiteX14" fmla="*/ 692093 w 2478337"/>
                  <a:gd name="connsiteY14" fmla="*/ 438361 h 2689699"/>
                  <a:gd name="connsiteX15" fmla="*/ 692339 w 2478337"/>
                  <a:gd name="connsiteY15" fmla="*/ 439589 h 2689699"/>
                  <a:gd name="connsiteX16" fmla="*/ 692339 w 2478337"/>
                  <a:gd name="connsiteY16" fmla="*/ 439589 h 2689699"/>
                  <a:gd name="connsiteX17" fmla="*/ 658703 w 2478337"/>
                  <a:gd name="connsiteY17" fmla="*/ 514471 h 2689699"/>
                  <a:gd name="connsiteX18" fmla="*/ 623594 w 2478337"/>
                  <a:gd name="connsiteY18" fmla="*/ 698610 h 2689699"/>
                  <a:gd name="connsiteX19" fmla="*/ 626294 w 2478337"/>
                  <a:gd name="connsiteY19" fmla="*/ 782086 h 2689699"/>
                  <a:gd name="connsiteX20" fmla="*/ 638325 w 2478337"/>
                  <a:gd name="connsiteY20" fmla="*/ 845920 h 2689699"/>
                  <a:gd name="connsiteX21" fmla="*/ 590449 w 2478337"/>
                  <a:gd name="connsiteY21" fmla="*/ 889377 h 2689699"/>
                  <a:gd name="connsiteX22" fmla="*/ 513356 w 2478337"/>
                  <a:gd name="connsiteY22" fmla="*/ 962050 h 2689699"/>
                  <a:gd name="connsiteX23" fmla="*/ 424479 w 2478337"/>
                  <a:gd name="connsiteY23" fmla="*/ 1045280 h 2689699"/>
                  <a:gd name="connsiteX24" fmla="*/ 326763 w 2478337"/>
                  <a:gd name="connsiteY24" fmla="*/ 1136859 h 2689699"/>
                  <a:gd name="connsiteX25" fmla="*/ 279378 w 2478337"/>
                  <a:gd name="connsiteY25" fmla="*/ 1181297 h 2689699"/>
                  <a:gd name="connsiteX26" fmla="*/ 202531 w 2478337"/>
                  <a:gd name="connsiteY26" fmla="*/ 1259126 h 2689699"/>
                  <a:gd name="connsiteX27" fmla="*/ 165703 w 2478337"/>
                  <a:gd name="connsiteY27" fmla="*/ 1362980 h 2689699"/>
                  <a:gd name="connsiteX28" fmla="*/ 155883 w 2478337"/>
                  <a:gd name="connsiteY28" fmla="*/ 1427306 h 2689699"/>
                  <a:gd name="connsiteX29" fmla="*/ 136732 w 2478337"/>
                  <a:gd name="connsiteY29" fmla="*/ 1552029 h 2689699"/>
                  <a:gd name="connsiteX30" fmla="*/ 94258 w 2478337"/>
                  <a:gd name="connsiteY30" fmla="*/ 1832165 h 2689699"/>
                  <a:gd name="connsiteX31" fmla="*/ 84928 w 2478337"/>
                  <a:gd name="connsiteY31" fmla="*/ 1859172 h 2689699"/>
                  <a:gd name="connsiteX32" fmla="*/ 4398 w 2478337"/>
                  <a:gd name="connsiteY32" fmla="*/ 1994943 h 2689699"/>
                  <a:gd name="connsiteX33" fmla="*/ 223020 w 2478337"/>
                  <a:gd name="connsiteY33" fmla="*/ 2412813 h 2689699"/>
                  <a:gd name="connsiteX34" fmla="*/ 289935 w 2478337"/>
                  <a:gd name="connsiteY34" fmla="*/ 2140289 h 2689699"/>
                  <a:gd name="connsiteX35" fmla="*/ 341494 w 2478337"/>
                  <a:gd name="connsiteY35" fmla="*/ 2029561 h 2689699"/>
                  <a:gd name="connsiteX36" fmla="*/ 383232 w 2478337"/>
                  <a:gd name="connsiteY36" fmla="*/ 1946330 h 2689699"/>
                  <a:gd name="connsiteX37" fmla="*/ 459343 w 2478337"/>
                  <a:gd name="connsiteY37" fmla="*/ 1861381 h 2689699"/>
                  <a:gd name="connsiteX38" fmla="*/ 552885 w 2478337"/>
                  <a:gd name="connsiteY38" fmla="*/ 1795091 h 2689699"/>
                  <a:gd name="connsiteX39" fmla="*/ 647900 w 2478337"/>
                  <a:gd name="connsiteY39" fmla="*/ 1688782 h 2689699"/>
                  <a:gd name="connsiteX40" fmla="*/ 710998 w 2478337"/>
                  <a:gd name="connsiteY40" fmla="*/ 1593521 h 2689699"/>
                  <a:gd name="connsiteX41" fmla="*/ 773605 w 2478337"/>
                  <a:gd name="connsiteY41" fmla="*/ 1541472 h 2689699"/>
                  <a:gd name="connsiteX42" fmla="*/ 842841 w 2478337"/>
                  <a:gd name="connsiteY42" fmla="*/ 1498015 h 2689699"/>
                  <a:gd name="connsiteX43" fmla="*/ 850698 w 2478337"/>
                  <a:gd name="connsiteY43" fmla="*/ 1554730 h 2689699"/>
                  <a:gd name="connsiteX44" fmla="*/ 850698 w 2478337"/>
                  <a:gd name="connsiteY44" fmla="*/ 1581737 h 2689699"/>
                  <a:gd name="connsiteX45" fmla="*/ 870830 w 2478337"/>
                  <a:gd name="connsiteY45" fmla="*/ 1612181 h 2689699"/>
                  <a:gd name="connsiteX46" fmla="*/ 923616 w 2478337"/>
                  <a:gd name="connsiteY46" fmla="*/ 1631086 h 2689699"/>
                  <a:gd name="connsiteX47" fmla="*/ 975421 w 2478337"/>
                  <a:gd name="connsiteY47" fmla="*/ 1743533 h 2689699"/>
                  <a:gd name="connsiteX48" fmla="*/ 1075837 w 2478337"/>
                  <a:gd name="connsiteY48" fmla="*/ 1761210 h 2689699"/>
                  <a:gd name="connsiteX49" fmla="*/ 1108491 w 2478337"/>
                  <a:gd name="connsiteY49" fmla="*/ 1765384 h 2689699"/>
                  <a:gd name="connsiteX50" fmla="*/ 1072155 w 2478337"/>
                  <a:gd name="connsiteY50" fmla="*/ 1794846 h 2689699"/>
                  <a:gd name="connsiteX51" fmla="*/ 1034345 w 2478337"/>
                  <a:gd name="connsiteY51" fmla="*/ 1805894 h 2689699"/>
                  <a:gd name="connsiteX52" fmla="*/ 1020350 w 2478337"/>
                  <a:gd name="connsiteY52" fmla="*/ 1854507 h 2689699"/>
                  <a:gd name="connsiteX53" fmla="*/ 1088604 w 2478337"/>
                  <a:gd name="connsiteY53" fmla="*/ 1905820 h 2689699"/>
                  <a:gd name="connsiteX54" fmla="*/ 1167661 w 2478337"/>
                  <a:gd name="connsiteY54" fmla="*/ 2064424 h 2689699"/>
                  <a:gd name="connsiteX55" fmla="*/ 1201542 w 2478337"/>
                  <a:gd name="connsiteY55" fmla="*/ 2080137 h 2689699"/>
                  <a:gd name="connsiteX56" fmla="*/ 1216764 w 2478337"/>
                  <a:gd name="connsiteY56" fmla="*/ 2082593 h 2689699"/>
                  <a:gd name="connsiteX57" fmla="*/ 1338296 w 2478337"/>
                  <a:gd name="connsiteY57" fmla="*/ 2064179 h 2689699"/>
                  <a:gd name="connsiteX58" fmla="*/ 1439940 w 2478337"/>
                  <a:gd name="connsiteY58" fmla="*/ 2029315 h 2689699"/>
                  <a:gd name="connsiteX59" fmla="*/ 1436994 w 2478337"/>
                  <a:gd name="connsiteY59" fmla="*/ 2024159 h 2689699"/>
                  <a:gd name="connsiteX60" fmla="*/ 1440185 w 2478337"/>
                  <a:gd name="connsiteY60" fmla="*/ 2029315 h 2689699"/>
                  <a:gd name="connsiteX61" fmla="*/ 1439940 w 2478337"/>
                  <a:gd name="connsiteY61" fmla="*/ 2029315 h 2689699"/>
                  <a:gd name="connsiteX62" fmla="*/ 1440431 w 2478337"/>
                  <a:gd name="connsiteY62" fmla="*/ 2029806 h 2689699"/>
                  <a:gd name="connsiteX63" fmla="*/ 1442641 w 2478337"/>
                  <a:gd name="connsiteY63" fmla="*/ 2033735 h 2689699"/>
                  <a:gd name="connsiteX64" fmla="*/ 1442395 w 2478337"/>
                  <a:gd name="connsiteY64" fmla="*/ 2044046 h 2689699"/>
                  <a:gd name="connsiteX65" fmla="*/ 1441658 w 2478337"/>
                  <a:gd name="connsiteY65" fmla="*/ 2044783 h 2689699"/>
                  <a:gd name="connsiteX66" fmla="*/ 1440431 w 2478337"/>
                  <a:gd name="connsiteY66" fmla="*/ 2063442 h 2689699"/>
                  <a:gd name="connsiteX67" fmla="*/ 1424718 w 2478337"/>
                  <a:gd name="connsiteY67" fmla="*/ 2090449 h 2689699"/>
                  <a:gd name="connsiteX68" fmla="*/ 1397220 w 2478337"/>
                  <a:gd name="connsiteY68" fmla="*/ 2119666 h 2689699"/>
                  <a:gd name="connsiteX69" fmla="*/ 1388381 w 2478337"/>
                  <a:gd name="connsiteY69" fmla="*/ 2130714 h 2689699"/>
                  <a:gd name="connsiteX70" fmla="*/ 1387154 w 2478337"/>
                  <a:gd name="connsiteY70" fmla="*/ 2132187 h 2689699"/>
                  <a:gd name="connsiteX71" fmla="*/ 1381261 w 2478337"/>
                  <a:gd name="connsiteY71" fmla="*/ 2139798 h 2689699"/>
                  <a:gd name="connsiteX72" fmla="*/ 1378806 w 2478337"/>
                  <a:gd name="connsiteY72" fmla="*/ 2145691 h 2689699"/>
                  <a:gd name="connsiteX73" fmla="*/ 1377333 w 2478337"/>
                  <a:gd name="connsiteY73" fmla="*/ 2151829 h 2689699"/>
                  <a:gd name="connsiteX74" fmla="*/ 1370458 w 2478337"/>
                  <a:gd name="connsiteY74" fmla="*/ 2167542 h 2689699"/>
                  <a:gd name="connsiteX75" fmla="*/ 1361129 w 2478337"/>
                  <a:gd name="connsiteY75" fmla="*/ 2199705 h 2689699"/>
                  <a:gd name="connsiteX76" fmla="*/ 1360392 w 2478337"/>
                  <a:gd name="connsiteY76" fmla="*/ 2211489 h 2689699"/>
                  <a:gd name="connsiteX77" fmla="*/ 1329490 w 2478337"/>
                  <a:gd name="connsiteY77" fmla="*/ 2688539 h 2689699"/>
                  <a:gd name="connsiteX78" fmla="*/ 2478333 w 2478337"/>
                  <a:gd name="connsiteY78" fmla="*/ 2054358 h 2689699"/>
                  <a:gd name="connsiteX79" fmla="*/ 2377326 w 2478337"/>
                  <a:gd name="connsiteY79" fmla="*/ 1499243 h 2689699"/>
                  <a:gd name="connsiteX80" fmla="*/ 643972 w 2478337"/>
                  <a:gd name="connsiteY80" fmla="*/ 836100 h 2689699"/>
                  <a:gd name="connsiteX81" fmla="*/ 643972 w 2478337"/>
                  <a:gd name="connsiteY81" fmla="*/ 839291 h 2689699"/>
                  <a:gd name="connsiteX82" fmla="*/ 639061 w 2478337"/>
                  <a:gd name="connsiteY82" fmla="*/ 844447 h 2689699"/>
                  <a:gd name="connsiteX83" fmla="*/ 643972 w 2478337"/>
                  <a:gd name="connsiteY83" fmla="*/ 836100 h 2689699"/>
                  <a:gd name="connsiteX84" fmla="*/ 820744 w 2478337"/>
                  <a:gd name="connsiteY84" fmla="*/ 1341866 h 2689699"/>
                  <a:gd name="connsiteX85" fmla="*/ 650846 w 2478337"/>
                  <a:gd name="connsiteY85" fmla="*/ 1454313 h 2689699"/>
                  <a:gd name="connsiteX86" fmla="*/ 560987 w 2478337"/>
                  <a:gd name="connsiteY86" fmla="*/ 1422396 h 2689699"/>
                  <a:gd name="connsiteX87" fmla="*/ 455169 w 2478337"/>
                  <a:gd name="connsiteY87" fmla="*/ 1385077 h 2689699"/>
                  <a:gd name="connsiteX88" fmla="*/ 493224 w 2478337"/>
                  <a:gd name="connsiteY88" fmla="*/ 1349231 h 2689699"/>
                  <a:gd name="connsiteX89" fmla="*/ 708052 w 2478337"/>
                  <a:gd name="connsiteY89" fmla="*/ 1141769 h 2689699"/>
                  <a:gd name="connsiteX90" fmla="*/ 715663 w 2478337"/>
                  <a:gd name="connsiteY90" fmla="*/ 1134158 h 2689699"/>
                  <a:gd name="connsiteX91" fmla="*/ 728430 w 2478337"/>
                  <a:gd name="connsiteY91" fmla="*/ 1155027 h 2689699"/>
                  <a:gd name="connsiteX92" fmla="*/ 775569 w 2478337"/>
                  <a:gd name="connsiteY92" fmla="*/ 1228191 h 2689699"/>
                  <a:gd name="connsiteX93" fmla="*/ 820744 w 2478337"/>
                  <a:gd name="connsiteY93" fmla="*/ 1341866 h 2689699"/>
                  <a:gd name="connsiteX0" fmla="*/ 2434314 w 2535325"/>
                  <a:gd name="connsiteY0" fmla="*/ 1499243 h 2689699"/>
                  <a:gd name="connsiteX1" fmla="*/ 2356485 w 2535325"/>
                  <a:gd name="connsiteY1" fmla="*/ 1366418 h 2689699"/>
                  <a:gd name="connsiteX2" fmla="*/ 2325304 w 2535325"/>
                  <a:gd name="connsiteY2" fmla="*/ 1249797 h 2689699"/>
                  <a:gd name="connsiteX3" fmla="*/ 2261961 w 2535325"/>
                  <a:gd name="connsiteY3" fmla="*/ 987338 h 2689699"/>
                  <a:gd name="connsiteX4" fmla="*/ 2198372 w 2535325"/>
                  <a:gd name="connsiteY4" fmla="*/ 722916 h 2689699"/>
                  <a:gd name="connsiteX5" fmla="*/ 2196899 w 2535325"/>
                  <a:gd name="connsiteY5" fmla="*/ 717023 h 2689699"/>
                  <a:gd name="connsiteX6" fmla="*/ 2052289 w 2535325"/>
                  <a:gd name="connsiteY6" fmla="*/ 359550 h 2689699"/>
                  <a:gd name="connsiteX7" fmla="*/ 1963657 w 2535325"/>
                  <a:gd name="connsiteY7" fmla="*/ 244647 h 2689699"/>
                  <a:gd name="connsiteX8" fmla="*/ 1397002 w 2535325"/>
                  <a:gd name="connsiteY8" fmla="*/ 2567 h 2689699"/>
                  <a:gd name="connsiteX9" fmla="*/ 1155904 w 2535325"/>
                  <a:gd name="connsiteY9" fmla="*/ 71066 h 2689699"/>
                  <a:gd name="connsiteX10" fmla="*/ 754237 w 2535325"/>
                  <a:gd name="connsiteY10" fmla="*/ 430259 h 2689699"/>
                  <a:gd name="connsiteX11" fmla="*/ 751536 w 2535325"/>
                  <a:gd name="connsiteY11" fmla="*/ 434187 h 2689699"/>
                  <a:gd name="connsiteX12" fmla="*/ 749081 w 2535325"/>
                  <a:gd name="connsiteY12" fmla="*/ 438361 h 2689699"/>
                  <a:gd name="connsiteX13" fmla="*/ 749081 w 2535325"/>
                  <a:gd name="connsiteY13" fmla="*/ 438361 h 2689699"/>
                  <a:gd name="connsiteX14" fmla="*/ 749081 w 2535325"/>
                  <a:gd name="connsiteY14" fmla="*/ 438361 h 2689699"/>
                  <a:gd name="connsiteX15" fmla="*/ 749327 w 2535325"/>
                  <a:gd name="connsiteY15" fmla="*/ 439589 h 2689699"/>
                  <a:gd name="connsiteX16" fmla="*/ 749327 w 2535325"/>
                  <a:gd name="connsiteY16" fmla="*/ 439589 h 2689699"/>
                  <a:gd name="connsiteX17" fmla="*/ 715691 w 2535325"/>
                  <a:gd name="connsiteY17" fmla="*/ 514471 h 2689699"/>
                  <a:gd name="connsiteX18" fmla="*/ 680582 w 2535325"/>
                  <a:gd name="connsiteY18" fmla="*/ 698610 h 2689699"/>
                  <a:gd name="connsiteX19" fmla="*/ 683282 w 2535325"/>
                  <a:gd name="connsiteY19" fmla="*/ 782086 h 2689699"/>
                  <a:gd name="connsiteX20" fmla="*/ 695313 w 2535325"/>
                  <a:gd name="connsiteY20" fmla="*/ 845920 h 2689699"/>
                  <a:gd name="connsiteX21" fmla="*/ 647437 w 2535325"/>
                  <a:gd name="connsiteY21" fmla="*/ 889377 h 2689699"/>
                  <a:gd name="connsiteX22" fmla="*/ 570344 w 2535325"/>
                  <a:gd name="connsiteY22" fmla="*/ 962050 h 2689699"/>
                  <a:gd name="connsiteX23" fmla="*/ 481467 w 2535325"/>
                  <a:gd name="connsiteY23" fmla="*/ 1045280 h 2689699"/>
                  <a:gd name="connsiteX24" fmla="*/ 383751 w 2535325"/>
                  <a:gd name="connsiteY24" fmla="*/ 1136859 h 2689699"/>
                  <a:gd name="connsiteX25" fmla="*/ 336366 w 2535325"/>
                  <a:gd name="connsiteY25" fmla="*/ 1181297 h 2689699"/>
                  <a:gd name="connsiteX26" fmla="*/ 259519 w 2535325"/>
                  <a:gd name="connsiteY26" fmla="*/ 1259126 h 2689699"/>
                  <a:gd name="connsiteX27" fmla="*/ 222691 w 2535325"/>
                  <a:gd name="connsiteY27" fmla="*/ 1362980 h 2689699"/>
                  <a:gd name="connsiteX28" fmla="*/ 212871 w 2535325"/>
                  <a:gd name="connsiteY28" fmla="*/ 1427306 h 2689699"/>
                  <a:gd name="connsiteX29" fmla="*/ 193720 w 2535325"/>
                  <a:gd name="connsiteY29" fmla="*/ 1552029 h 2689699"/>
                  <a:gd name="connsiteX30" fmla="*/ 151246 w 2535325"/>
                  <a:gd name="connsiteY30" fmla="*/ 1832165 h 2689699"/>
                  <a:gd name="connsiteX31" fmla="*/ 141916 w 2535325"/>
                  <a:gd name="connsiteY31" fmla="*/ 1859172 h 2689699"/>
                  <a:gd name="connsiteX32" fmla="*/ 2585 w 2535325"/>
                  <a:gd name="connsiteY32" fmla="*/ 2105196 h 2689699"/>
                  <a:gd name="connsiteX33" fmla="*/ 280008 w 2535325"/>
                  <a:gd name="connsiteY33" fmla="*/ 2412813 h 2689699"/>
                  <a:gd name="connsiteX34" fmla="*/ 346923 w 2535325"/>
                  <a:gd name="connsiteY34" fmla="*/ 2140289 h 2689699"/>
                  <a:gd name="connsiteX35" fmla="*/ 398482 w 2535325"/>
                  <a:gd name="connsiteY35" fmla="*/ 2029561 h 2689699"/>
                  <a:gd name="connsiteX36" fmla="*/ 440220 w 2535325"/>
                  <a:gd name="connsiteY36" fmla="*/ 1946330 h 2689699"/>
                  <a:gd name="connsiteX37" fmla="*/ 516331 w 2535325"/>
                  <a:gd name="connsiteY37" fmla="*/ 1861381 h 2689699"/>
                  <a:gd name="connsiteX38" fmla="*/ 609873 w 2535325"/>
                  <a:gd name="connsiteY38" fmla="*/ 1795091 h 2689699"/>
                  <a:gd name="connsiteX39" fmla="*/ 704888 w 2535325"/>
                  <a:gd name="connsiteY39" fmla="*/ 1688782 h 2689699"/>
                  <a:gd name="connsiteX40" fmla="*/ 767986 w 2535325"/>
                  <a:gd name="connsiteY40" fmla="*/ 1593521 h 2689699"/>
                  <a:gd name="connsiteX41" fmla="*/ 830593 w 2535325"/>
                  <a:gd name="connsiteY41" fmla="*/ 1541472 h 2689699"/>
                  <a:gd name="connsiteX42" fmla="*/ 899829 w 2535325"/>
                  <a:gd name="connsiteY42" fmla="*/ 1498015 h 2689699"/>
                  <a:gd name="connsiteX43" fmla="*/ 907686 w 2535325"/>
                  <a:gd name="connsiteY43" fmla="*/ 1554730 h 2689699"/>
                  <a:gd name="connsiteX44" fmla="*/ 907686 w 2535325"/>
                  <a:gd name="connsiteY44" fmla="*/ 1581737 h 2689699"/>
                  <a:gd name="connsiteX45" fmla="*/ 927818 w 2535325"/>
                  <a:gd name="connsiteY45" fmla="*/ 1612181 h 2689699"/>
                  <a:gd name="connsiteX46" fmla="*/ 980604 w 2535325"/>
                  <a:gd name="connsiteY46" fmla="*/ 1631086 h 2689699"/>
                  <a:gd name="connsiteX47" fmla="*/ 1032409 w 2535325"/>
                  <a:gd name="connsiteY47" fmla="*/ 1743533 h 2689699"/>
                  <a:gd name="connsiteX48" fmla="*/ 1132825 w 2535325"/>
                  <a:gd name="connsiteY48" fmla="*/ 1761210 h 2689699"/>
                  <a:gd name="connsiteX49" fmla="*/ 1165479 w 2535325"/>
                  <a:gd name="connsiteY49" fmla="*/ 1765384 h 2689699"/>
                  <a:gd name="connsiteX50" fmla="*/ 1129143 w 2535325"/>
                  <a:gd name="connsiteY50" fmla="*/ 1794846 h 2689699"/>
                  <a:gd name="connsiteX51" fmla="*/ 1091333 w 2535325"/>
                  <a:gd name="connsiteY51" fmla="*/ 1805894 h 2689699"/>
                  <a:gd name="connsiteX52" fmla="*/ 1077338 w 2535325"/>
                  <a:gd name="connsiteY52" fmla="*/ 1854507 h 2689699"/>
                  <a:gd name="connsiteX53" fmla="*/ 1145592 w 2535325"/>
                  <a:gd name="connsiteY53" fmla="*/ 1905820 h 2689699"/>
                  <a:gd name="connsiteX54" fmla="*/ 1224649 w 2535325"/>
                  <a:gd name="connsiteY54" fmla="*/ 2064424 h 2689699"/>
                  <a:gd name="connsiteX55" fmla="*/ 1258530 w 2535325"/>
                  <a:gd name="connsiteY55" fmla="*/ 2080137 h 2689699"/>
                  <a:gd name="connsiteX56" fmla="*/ 1273752 w 2535325"/>
                  <a:gd name="connsiteY56" fmla="*/ 2082593 h 2689699"/>
                  <a:gd name="connsiteX57" fmla="*/ 1395284 w 2535325"/>
                  <a:gd name="connsiteY57" fmla="*/ 2064179 h 2689699"/>
                  <a:gd name="connsiteX58" fmla="*/ 1496928 w 2535325"/>
                  <a:gd name="connsiteY58" fmla="*/ 2029315 h 2689699"/>
                  <a:gd name="connsiteX59" fmla="*/ 1493982 w 2535325"/>
                  <a:gd name="connsiteY59" fmla="*/ 2024159 h 2689699"/>
                  <a:gd name="connsiteX60" fmla="*/ 1497173 w 2535325"/>
                  <a:gd name="connsiteY60" fmla="*/ 2029315 h 2689699"/>
                  <a:gd name="connsiteX61" fmla="*/ 1496928 w 2535325"/>
                  <a:gd name="connsiteY61" fmla="*/ 2029315 h 2689699"/>
                  <a:gd name="connsiteX62" fmla="*/ 1497419 w 2535325"/>
                  <a:gd name="connsiteY62" fmla="*/ 2029806 h 2689699"/>
                  <a:gd name="connsiteX63" fmla="*/ 1499629 w 2535325"/>
                  <a:gd name="connsiteY63" fmla="*/ 2033735 h 2689699"/>
                  <a:gd name="connsiteX64" fmla="*/ 1499383 w 2535325"/>
                  <a:gd name="connsiteY64" fmla="*/ 2044046 h 2689699"/>
                  <a:gd name="connsiteX65" fmla="*/ 1498646 w 2535325"/>
                  <a:gd name="connsiteY65" fmla="*/ 2044783 h 2689699"/>
                  <a:gd name="connsiteX66" fmla="*/ 1497419 w 2535325"/>
                  <a:gd name="connsiteY66" fmla="*/ 2063442 h 2689699"/>
                  <a:gd name="connsiteX67" fmla="*/ 1481706 w 2535325"/>
                  <a:gd name="connsiteY67" fmla="*/ 2090449 h 2689699"/>
                  <a:gd name="connsiteX68" fmla="*/ 1454208 w 2535325"/>
                  <a:gd name="connsiteY68" fmla="*/ 2119666 h 2689699"/>
                  <a:gd name="connsiteX69" fmla="*/ 1445369 w 2535325"/>
                  <a:gd name="connsiteY69" fmla="*/ 2130714 h 2689699"/>
                  <a:gd name="connsiteX70" fmla="*/ 1444142 w 2535325"/>
                  <a:gd name="connsiteY70" fmla="*/ 2132187 h 2689699"/>
                  <a:gd name="connsiteX71" fmla="*/ 1438249 w 2535325"/>
                  <a:gd name="connsiteY71" fmla="*/ 2139798 h 2689699"/>
                  <a:gd name="connsiteX72" fmla="*/ 1435794 w 2535325"/>
                  <a:gd name="connsiteY72" fmla="*/ 2145691 h 2689699"/>
                  <a:gd name="connsiteX73" fmla="*/ 1434321 w 2535325"/>
                  <a:gd name="connsiteY73" fmla="*/ 2151829 h 2689699"/>
                  <a:gd name="connsiteX74" fmla="*/ 1427446 w 2535325"/>
                  <a:gd name="connsiteY74" fmla="*/ 2167542 h 2689699"/>
                  <a:gd name="connsiteX75" fmla="*/ 1418117 w 2535325"/>
                  <a:gd name="connsiteY75" fmla="*/ 2199705 h 2689699"/>
                  <a:gd name="connsiteX76" fmla="*/ 1417380 w 2535325"/>
                  <a:gd name="connsiteY76" fmla="*/ 2211489 h 2689699"/>
                  <a:gd name="connsiteX77" fmla="*/ 1386478 w 2535325"/>
                  <a:gd name="connsiteY77" fmla="*/ 2688539 h 2689699"/>
                  <a:gd name="connsiteX78" fmla="*/ 2535321 w 2535325"/>
                  <a:gd name="connsiteY78" fmla="*/ 2054358 h 2689699"/>
                  <a:gd name="connsiteX79" fmla="*/ 2434314 w 2535325"/>
                  <a:gd name="connsiteY79" fmla="*/ 1499243 h 2689699"/>
                  <a:gd name="connsiteX80" fmla="*/ 700960 w 2535325"/>
                  <a:gd name="connsiteY80" fmla="*/ 836100 h 2689699"/>
                  <a:gd name="connsiteX81" fmla="*/ 700960 w 2535325"/>
                  <a:gd name="connsiteY81" fmla="*/ 839291 h 2689699"/>
                  <a:gd name="connsiteX82" fmla="*/ 696049 w 2535325"/>
                  <a:gd name="connsiteY82" fmla="*/ 844447 h 2689699"/>
                  <a:gd name="connsiteX83" fmla="*/ 700960 w 2535325"/>
                  <a:gd name="connsiteY83" fmla="*/ 836100 h 2689699"/>
                  <a:gd name="connsiteX84" fmla="*/ 877732 w 2535325"/>
                  <a:gd name="connsiteY84" fmla="*/ 1341866 h 2689699"/>
                  <a:gd name="connsiteX85" fmla="*/ 707834 w 2535325"/>
                  <a:gd name="connsiteY85" fmla="*/ 1454313 h 2689699"/>
                  <a:gd name="connsiteX86" fmla="*/ 617975 w 2535325"/>
                  <a:gd name="connsiteY86" fmla="*/ 1422396 h 2689699"/>
                  <a:gd name="connsiteX87" fmla="*/ 512157 w 2535325"/>
                  <a:gd name="connsiteY87" fmla="*/ 1385077 h 2689699"/>
                  <a:gd name="connsiteX88" fmla="*/ 550212 w 2535325"/>
                  <a:gd name="connsiteY88" fmla="*/ 1349231 h 2689699"/>
                  <a:gd name="connsiteX89" fmla="*/ 765040 w 2535325"/>
                  <a:gd name="connsiteY89" fmla="*/ 1141769 h 2689699"/>
                  <a:gd name="connsiteX90" fmla="*/ 772651 w 2535325"/>
                  <a:gd name="connsiteY90" fmla="*/ 1134158 h 2689699"/>
                  <a:gd name="connsiteX91" fmla="*/ 785418 w 2535325"/>
                  <a:gd name="connsiteY91" fmla="*/ 1155027 h 2689699"/>
                  <a:gd name="connsiteX92" fmla="*/ 832557 w 2535325"/>
                  <a:gd name="connsiteY92" fmla="*/ 1228191 h 2689699"/>
                  <a:gd name="connsiteX93" fmla="*/ 877732 w 2535325"/>
                  <a:gd name="connsiteY93" fmla="*/ 1341866 h 2689699"/>
                  <a:gd name="connsiteX0" fmla="*/ 2431729 w 2532740"/>
                  <a:gd name="connsiteY0" fmla="*/ 1499243 h 2689699"/>
                  <a:gd name="connsiteX1" fmla="*/ 2353900 w 2532740"/>
                  <a:gd name="connsiteY1" fmla="*/ 1366418 h 2689699"/>
                  <a:gd name="connsiteX2" fmla="*/ 2322719 w 2532740"/>
                  <a:gd name="connsiteY2" fmla="*/ 1249797 h 2689699"/>
                  <a:gd name="connsiteX3" fmla="*/ 2259376 w 2532740"/>
                  <a:gd name="connsiteY3" fmla="*/ 987338 h 2689699"/>
                  <a:gd name="connsiteX4" fmla="*/ 2195787 w 2532740"/>
                  <a:gd name="connsiteY4" fmla="*/ 722916 h 2689699"/>
                  <a:gd name="connsiteX5" fmla="*/ 2194314 w 2532740"/>
                  <a:gd name="connsiteY5" fmla="*/ 717023 h 2689699"/>
                  <a:gd name="connsiteX6" fmla="*/ 2049704 w 2532740"/>
                  <a:gd name="connsiteY6" fmla="*/ 359550 h 2689699"/>
                  <a:gd name="connsiteX7" fmla="*/ 1961072 w 2532740"/>
                  <a:gd name="connsiteY7" fmla="*/ 244647 h 2689699"/>
                  <a:gd name="connsiteX8" fmla="*/ 1394417 w 2532740"/>
                  <a:gd name="connsiteY8" fmla="*/ 2567 h 2689699"/>
                  <a:gd name="connsiteX9" fmla="*/ 1153319 w 2532740"/>
                  <a:gd name="connsiteY9" fmla="*/ 71066 h 2689699"/>
                  <a:gd name="connsiteX10" fmla="*/ 751652 w 2532740"/>
                  <a:gd name="connsiteY10" fmla="*/ 430259 h 2689699"/>
                  <a:gd name="connsiteX11" fmla="*/ 748951 w 2532740"/>
                  <a:gd name="connsiteY11" fmla="*/ 434187 h 2689699"/>
                  <a:gd name="connsiteX12" fmla="*/ 746496 w 2532740"/>
                  <a:gd name="connsiteY12" fmla="*/ 438361 h 2689699"/>
                  <a:gd name="connsiteX13" fmla="*/ 746496 w 2532740"/>
                  <a:gd name="connsiteY13" fmla="*/ 438361 h 2689699"/>
                  <a:gd name="connsiteX14" fmla="*/ 746496 w 2532740"/>
                  <a:gd name="connsiteY14" fmla="*/ 438361 h 2689699"/>
                  <a:gd name="connsiteX15" fmla="*/ 746742 w 2532740"/>
                  <a:gd name="connsiteY15" fmla="*/ 439589 h 2689699"/>
                  <a:gd name="connsiteX16" fmla="*/ 746742 w 2532740"/>
                  <a:gd name="connsiteY16" fmla="*/ 439589 h 2689699"/>
                  <a:gd name="connsiteX17" fmla="*/ 713106 w 2532740"/>
                  <a:gd name="connsiteY17" fmla="*/ 514471 h 2689699"/>
                  <a:gd name="connsiteX18" fmla="*/ 677997 w 2532740"/>
                  <a:gd name="connsiteY18" fmla="*/ 698610 h 2689699"/>
                  <a:gd name="connsiteX19" fmla="*/ 680697 w 2532740"/>
                  <a:gd name="connsiteY19" fmla="*/ 782086 h 2689699"/>
                  <a:gd name="connsiteX20" fmla="*/ 692728 w 2532740"/>
                  <a:gd name="connsiteY20" fmla="*/ 845920 h 2689699"/>
                  <a:gd name="connsiteX21" fmla="*/ 644852 w 2532740"/>
                  <a:gd name="connsiteY21" fmla="*/ 889377 h 2689699"/>
                  <a:gd name="connsiteX22" fmla="*/ 567759 w 2532740"/>
                  <a:gd name="connsiteY22" fmla="*/ 962050 h 2689699"/>
                  <a:gd name="connsiteX23" fmla="*/ 478882 w 2532740"/>
                  <a:gd name="connsiteY23" fmla="*/ 1045280 h 2689699"/>
                  <a:gd name="connsiteX24" fmla="*/ 381166 w 2532740"/>
                  <a:gd name="connsiteY24" fmla="*/ 1136859 h 2689699"/>
                  <a:gd name="connsiteX25" fmla="*/ 333781 w 2532740"/>
                  <a:gd name="connsiteY25" fmla="*/ 1181297 h 2689699"/>
                  <a:gd name="connsiteX26" fmla="*/ 256934 w 2532740"/>
                  <a:gd name="connsiteY26" fmla="*/ 1259126 h 2689699"/>
                  <a:gd name="connsiteX27" fmla="*/ 220106 w 2532740"/>
                  <a:gd name="connsiteY27" fmla="*/ 1362980 h 2689699"/>
                  <a:gd name="connsiteX28" fmla="*/ 210286 w 2532740"/>
                  <a:gd name="connsiteY28" fmla="*/ 1427306 h 2689699"/>
                  <a:gd name="connsiteX29" fmla="*/ 191135 w 2532740"/>
                  <a:gd name="connsiteY29" fmla="*/ 1552029 h 2689699"/>
                  <a:gd name="connsiteX30" fmla="*/ 148661 w 2532740"/>
                  <a:gd name="connsiteY30" fmla="*/ 1832165 h 2689699"/>
                  <a:gd name="connsiteX31" fmla="*/ 139331 w 2532740"/>
                  <a:gd name="connsiteY31" fmla="*/ 1859172 h 2689699"/>
                  <a:gd name="connsiteX32" fmla="*/ 0 w 2532740"/>
                  <a:gd name="connsiteY32" fmla="*/ 2105196 h 2689699"/>
                  <a:gd name="connsiteX33" fmla="*/ 277423 w 2532740"/>
                  <a:gd name="connsiteY33" fmla="*/ 2412813 h 2689699"/>
                  <a:gd name="connsiteX34" fmla="*/ 344338 w 2532740"/>
                  <a:gd name="connsiteY34" fmla="*/ 2140289 h 2689699"/>
                  <a:gd name="connsiteX35" fmla="*/ 395897 w 2532740"/>
                  <a:gd name="connsiteY35" fmla="*/ 2029561 h 2689699"/>
                  <a:gd name="connsiteX36" fmla="*/ 437635 w 2532740"/>
                  <a:gd name="connsiteY36" fmla="*/ 1946330 h 2689699"/>
                  <a:gd name="connsiteX37" fmla="*/ 513746 w 2532740"/>
                  <a:gd name="connsiteY37" fmla="*/ 1861381 h 2689699"/>
                  <a:gd name="connsiteX38" fmla="*/ 607288 w 2532740"/>
                  <a:gd name="connsiteY38" fmla="*/ 1795091 h 2689699"/>
                  <a:gd name="connsiteX39" fmla="*/ 702303 w 2532740"/>
                  <a:gd name="connsiteY39" fmla="*/ 1688782 h 2689699"/>
                  <a:gd name="connsiteX40" fmla="*/ 765401 w 2532740"/>
                  <a:gd name="connsiteY40" fmla="*/ 1593521 h 2689699"/>
                  <a:gd name="connsiteX41" fmla="*/ 828008 w 2532740"/>
                  <a:gd name="connsiteY41" fmla="*/ 1541472 h 2689699"/>
                  <a:gd name="connsiteX42" fmla="*/ 897244 w 2532740"/>
                  <a:gd name="connsiteY42" fmla="*/ 1498015 h 2689699"/>
                  <a:gd name="connsiteX43" fmla="*/ 905101 w 2532740"/>
                  <a:gd name="connsiteY43" fmla="*/ 1554730 h 2689699"/>
                  <a:gd name="connsiteX44" fmla="*/ 905101 w 2532740"/>
                  <a:gd name="connsiteY44" fmla="*/ 1581737 h 2689699"/>
                  <a:gd name="connsiteX45" fmla="*/ 925233 w 2532740"/>
                  <a:gd name="connsiteY45" fmla="*/ 1612181 h 2689699"/>
                  <a:gd name="connsiteX46" fmla="*/ 978019 w 2532740"/>
                  <a:gd name="connsiteY46" fmla="*/ 1631086 h 2689699"/>
                  <a:gd name="connsiteX47" fmla="*/ 1029824 w 2532740"/>
                  <a:gd name="connsiteY47" fmla="*/ 1743533 h 2689699"/>
                  <a:gd name="connsiteX48" fmla="*/ 1130240 w 2532740"/>
                  <a:gd name="connsiteY48" fmla="*/ 1761210 h 2689699"/>
                  <a:gd name="connsiteX49" fmla="*/ 1162894 w 2532740"/>
                  <a:gd name="connsiteY49" fmla="*/ 1765384 h 2689699"/>
                  <a:gd name="connsiteX50" fmla="*/ 1126558 w 2532740"/>
                  <a:gd name="connsiteY50" fmla="*/ 1794846 h 2689699"/>
                  <a:gd name="connsiteX51" fmla="*/ 1088748 w 2532740"/>
                  <a:gd name="connsiteY51" fmla="*/ 1805894 h 2689699"/>
                  <a:gd name="connsiteX52" fmla="*/ 1074753 w 2532740"/>
                  <a:gd name="connsiteY52" fmla="*/ 1854507 h 2689699"/>
                  <a:gd name="connsiteX53" fmla="*/ 1143007 w 2532740"/>
                  <a:gd name="connsiteY53" fmla="*/ 1905820 h 2689699"/>
                  <a:gd name="connsiteX54" fmla="*/ 1222064 w 2532740"/>
                  <a:gd name="connsiteY54" fmla="*/ 2064424 h 2689699"/>
                  <a:gd name="connsiteX55" fmla="*/ 1255945 w 2532740"/>
                  <a:gd name="connsiteY55" fmla="*/ 2080137 h 2689699"/>
                  <a:gd name="connsiteX56" fmla="*/ 1271167 w 2532740"/>
                  <a:gd name="connsiteY56" fmla="*/ 2082593 h 2689699"/>
                  <a:gd name="connsiteX57" fmla="*/ 1392699 w 2532740"/>
                  <a:gd name="connsiteY57" fmla="*/ 2064179 h 2689699"/>
                  <a:gd name="connsiteX58" fmla="*/ 1494343 w 2532740"/>
                  <a:gd name="connsiteY58" fmla="*/ 2029315 h 2689699"/>
                  <a:gd name="connsiteX59" fmla="*/ 1491397 w 2532740"/>
                  <a:gd name="connsiteY59" fmla="*/ 2024159 h 2689699"/>
                  <a:gd name="connsiteX60" fmla="*/ 1494588 w 2532740"/>
                  <a:gd name="connsiteY60" fmla="*/ 2029315 h 2689699"/>
                  <a:gd name="connsiteX61" fmla="*/ 1494343 w 2532740"/>
                  <a:gd name="connsiteY61" fmla="*/ 2029315 h 2689699"/>
                  <a:gd name="connsiteX62" fmla="*/ 1494834 w 2532740"/>
                  <a:gd name="connsiteY62" fmla="*/ 2029806 h 2689699"/>
                  <a:gd name="connsiteX63" fmla="*/ 1497044 w 2532740"/>
                  <a:gd name="connsiteY63" fmla="*/ 2033735 h 2689699"/>
                  <a:gd name="connsiteX64" fmla="*/ 1496798 w 2532740"/>
                  <a:gd name="connsiteY64" fmla="*/ 2044046 h 2689699"/>
                  <a:gd name="connsiteX65" fmla="*/ 1496061 w 2532740"/>
                  <a:gd name="connsiteY65" fmla="*/ 2044783 h 2689699"/>
                  <a:gd name="connsiteX66" fmla="*/ 1494834 w 2532740"/>
                  <a:gd name="connsiteY66" fmla="*/ 2063442 h 2689699"/>
                  <a:gd name="connsiteX67" fmla="*/ 1479121 w 2532740"/>
                  <a:gd name="connsiteY67" fmla="*/ 2090449 h 2689699"/>
                  <a:gd name="connsiteX68" fmla="*/ 1451623 w 2532740"/>
                  <a:gd name="connsiteY68" fmla="*/ 2119666 h 2689699"/>
                  <a:gd name="connsiteX69" fmla="*/ 1442784 w 2532740"/>
                  <a:gd name="connsiteY69" fmla="*/ 2130714 h 2689699"/>
                  <a:gd name="connsiteX70" fmla="*/ 1441557 w 2532740"/>
                  <a:gd name="connsiteY70" fmla="*/ 2132187 h 2689699"/>
                  <a:gd name="connsiteX71" fmla="*/ 1435664 w 2532740"/>
                  <a:gd name="connsiteY71" fmla="*/ 2139798 h 2689699"/>
                  <a:gd name="connsiteX72" fmla="*/ 1433209 w 2532740"/>
                  <a:gd name="connsiteY72" fmla="*/ 2145691 h 2689699"/>
                  <a:gd name="connsiteX73" fmla="*/ 1431736 w 2532740"/>
                  <a:gd name="connsiteY73" fmla="*/ 2151829 h 2689699"/>
                  <a:gd name="connsiteX74" fmla="*/ 1424861 w 2532740"/>
                  <a:gd name="connsiteY74" fmla="*/ 2167542 h 2689699"/>
                  <a:gd name="connsiteX75" fmla="*/ 1415532 w 2532740"/>
                  <a:gd name="connsiteY75" fmla="*/ 2199705 h 2689699"/>
                  <a:gd name="connsiteX76" fmla="*/ 1414795 w 2532740"/>
                  <a:gd name="connsiteY76" fmla="*/ 2211489 h 2689699"/>
                  <a:gd name="connsiteX77" fmla="*/ 1383893 w 2532740"/>
                  <a:gd name="connsiteY77" fmla="*/ 2688539 h 2689699"/>
                  <a:gd name="connsiteX78" fmla="*/ 2532736 w 2532740"/>
                  <a:gd name="connsiteY78" fmla="*/ 2054358 h 2689699"/>
                  <a:gd name="connsiteX79" fmla="*/ 2431729 w 2532740"/>
                  <a:gd name="connsiteY79" fmla="*/ 1499243 h 2689699"/>
                  <a:gd name="connsiteX80" fmla="*/ 698375 w 2532740"/>
                  <a:gd name="connsiteY80" fmla="*/ 836100 h 2689699"/>
                  <a:gd name="connsiteX81" fmla="*/ 698375 w 2532740"/>
                  <a:gd name="connsiteY81" fmla="*/ 839291 h 2689699"/>
                  <a:gd name="connsiteX82" fmla="*/ 693464 w 2532740"/>
                  <a:gd name="connsiteY82" fmla="*/ 844447 h 2689699"/>
                  <a:gd name="connsiteX83" fmla="*/ 698375 w 2532740"/>
                  <a:gd name="connsiteY83" fmla="*/ 836100 h 2689699"/>
                  <a:gd name="connsiteX84" fmla="*/ 875147 w 2532740"/>
                  <a:gd name="connsiteY84" fmla="*/ 1341866 h 2689699"/>
                  <a:gd name="connsiteX85" fmla="*/ 705249 w 2532740"/>
                  <a:gd name="connsiteY85" fmla="*/ 1454313 h 2689699"/>
                  <a:gd name="connsiteX86" fmla="*/ 615390 w 2532740"/>
                  <a:gd name="connsiteY86" fmla="*/ 1422396 h 2689699"/>
                  <a:gd name="connsiteX87" fmla="*/ 509572 w 2532740"/>
                  <a:gd name="connsiteY87" fmla="*/ 1385077 h 2689699"/>
                  <a:gd name="connsiteX88" fmla="*/ 547627 w 2532740"/>
                  <a:gd name="connsiteY88" fmla="*/ 1349231 h 2689699"/>
                  <a:gd name="connsiteX89" fmla="*/ 762455 w 2532740"/>
                  <a:gd name="connsiteY89" fmla="*/ 1141769 h 2689699"/>
                  <a:gd name="connsiteX90" fmla="*/ 770066 w 2532740"/>
                  <a:gd name="connsiteY90" fmla="*/ 1134158 h 2689699"/>
                  <a:gd name="connsiteX91" fmla="*/ 782833 w 2532740"/>
                  <a:gd name="connsiteY91" fmla="*/ 1155027 h 2689699"/>
                  <a:gd name="connsiteX92" fmla="*/ 829972 w 2532740"/>
                  <a:gd name="connsiteY92" fmla="*/ 1228191 h 2689699"/>
                  <a:gd name="connsiteX93" fmla="*/ 875147 w 2532740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6175 w 2530902"/>
                  <a:gd name="connsiteY34" fmla="*/ 2167851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32164 w 2533175"/>
                  <a:gd name="connsiteY0" fmla="*/ 1499243 h 2689699"/>
                  <a:gd name="connsiteX1" fmla="*/ 2354335 w 2533175"/>
                  <a:gd name="connsiteY1" fmla="*/ 1366418 h 2689699"/>
                  <a:gd name="connsiteX2" fmla="*/ 2323154 w 2533175"/>
                  <a:gd name="connsiteY2" fmla="*/ 1249797 h 2689699"/>
                  <a:gd name="connsiteX3" fmla="*/ 2259811 w 2533175"/>
                  <a:gd name="connsiteY3" fmla="*/ 987338 h 2689699"/>
                  <a:gd name="connsiteX4" fmla="*/ 2196222 w 2533175"/>
                  <a:gd name="connsiteY4" fmla="*/ 722916 h 2689699"/>
                  <a:gd name="connsiteX5" fmla="*/ 2194749 w 2533175"/>
                  <a:gd name="connsiteY5" fmla="*/ 717023 h 2689699"/>
                  <a:gd name="connsiteX6" fmla="*/ 2050139 w 2533175"/>
                  <a:gd name="connsiteY6" fmla="*/ 359550 h 2689699"/>
                  <a:gd name="connsiteX7" fmla="*/ 1961507 w 2533175"/>
                  <a:gd name="connsiteY7" fmla="*/ 244647 h 2689699"/>
                  <a:gd name="connsiteX8" fmla="*/ 1394852 w 2533175"/>
                  <a:gd name="connsiteY8" fmla="*/ 2567 h 2689699"/>
                  <a:gd name="connsiteX9" fmla="*/ 1153754 w 2533175"/>
                  <a:gd name="connsiteY9" fmla="*/ 71066 h 2689699"/>
                  <a:gd name="connsiteX10" fmla="*/ 752087 w 2533175"/>
                  <a:gd name="connsiteY10" fmla="*/ 430259 h 2689699"/>
                  <a:gd name="connsiteX11" fmla="*/ 749386 w 2533175"/>
                  <a:gd name="connsiteY11" fmla="*/ 434187 h 2689699"/>
                  <a:gd name="connsiteX12" fmla="*/ 746931 w 2533175"/>
                  <a:gd name="connsiteY12" fmla="*/ 438361 h 2689699"/>
                  <a:gd name="connsiteX13" fmla="*/ 746931 w 2533175"/>
                  <a:gd name="connsiteY13" fmla="*/ 438361 h 2689699"/>
                  <a:gd name="connsiteX14" fmla="*/ 746931 w 2533175"/>
                  <a:gd name="connsiteY14" fmla="*/ 438361 h 2689699"/>
                  <a:gd name="connsiteX15" fmla="*/ 747177 w 2533175"/>
                  <a:gd name="connsiteY15" fmla="*/ 439589 h 2689699"/>
                  <a:gd name="connsiteX16" fmla="*/ 747177 w 2533175"/>
                  <a:gd name="connsiteY16" fmla="*/ 439589 h 2689699"/>
                  <a:gd name="connsiteX17" fmla="*/ 713541 w 2533175"/>
                  <a:gd name="connsiteY17" fmla="*/ 514471 h 2689699"/>
                  <a:gd name="connsiteX18" fmla="*/ 678432 w 2533175"/>
                  <a:gd name="connsiteY18" fmla="*/ 698610 h 2689699"/>
                  <a:gd name="connsiteX19" fmla="*/ 681132 w 2533175"/>
                  <a:gd name="connsiteY19" fmla="*/ 782086 h 2689699"/>
                  <a:gd name="connsiteX20" fmla="*/ 693163 w 2533175"/>
                  <a:gd name="connsiteY20" fmla="*/ 845920 h 2689699"/>
                  <a:gd name="connsiteX21" fmla="*/ 645287 w 2533175"/>
                  <a:gd name="connsiteY21" fmla="*/ 889377 h 2689699"/>
                  <a:gd name="connsiteX22" fmla="*/ 568194 w 2533175"/>
                  <a:gd name="connsiteY22" fmla="*/ 962050 h 2689699"/>
                  <a:gd name="connsiteX23" fmla="*/ 479317 w 2533175"/>
                  <a:gd name="connsiteY23" fmla="*/ 1045280 h 2689699"/>
                  <a:gd name="connsiteX24" fmla="*/ 381601 w 2533175"/>
                  <a:gd name="connsiteY24" fmla="*/ 1136859 h 2689699"/>
                  <a:gd name="connsiteX25" fmla="*/ 334216 w 2533175"/>
                  <a:gd name="connsiteY25" fmla="*/ 1181297 h 2689699"/>
                  <a:gd name="connsiteX26" fmla="*/ 257369 w 2533175"/>
                  <a:gd name="connsiteY26" fmla="*/ 1259126 h 2689699"/>
                  <a:gd name="connsiteX27" fmla="*/ 220541 w 2533175"/>
                  <a:gd name="connsiteY27" fmla="*/ 1362980 h 2689699"/>
                  <a:gd name="connsiteX28" fmla="*/ 210721 w 2533175"/>
                  <a:gd name="connsiteY28" fmla="*/ 1427306 h 2689699"/>
                  <a:gd name="connsiteX29" fmla="*/ 191570 w 2533175"/>
                  <a:gd name="connsiteY29" fmla="*/ 1552029 h 2689699"/>
                  <a:gd name="connsiteX30" fmla="*/ 149096 w 2533175"/>
                  <a:gd name="connsiteY30" fmla="*/ 1832165 h 2689699"/>
                  <a:gd name="connsiteX31" fmla="*/ 2273 w 2533175"/>
                  <a:gd name="connsiteY31" fmla="*/ 2094171 h 2689699"/>
                  <a:gd name="connsiteX32" fmla="*/ 277858 w 2533175"/>
                  <a:gd name="connsiteY32" fmla="*/ 2412813 h 2689699"/>
                  <a:gd name="connsiteX33" fmla="*/ 396332 w 2533175"/>
                  <a:gd name="connsiteY33" fmla="*/ 2029561 h 2689699"/>
                  <a:gd name="connsiteX34" fmla="*/ 438070 w 2533175"/>
                  <a:gd name="connsiteY34" fmla="*/ 1946330 h 2689699"/>
                  <a:gd name="connsiteX35" fmla="*/ 514181 w 2533175"/>
                  <a:gd name="connsiteY35" fmla="*/ 1861381 h 2689699"/>
                  <a:gd name="connsiteX36" fmla="*/ 607723 w 2533175"/>
                  <a:gd name="connsiteY36" fmla="*/ 1795091 h 2689699"/>
                  <a:gd name="connsiteX37" fmla="*/ 702738 w 2533175"/>
                  <a:gd name="connsiteY37" fmla="*/ 1688782 h 2689699"/>
                  <a:gd name="connsiteX38" fmla="*/ 765836 w 2533175"/>
                  <a:gd name="connsiteY38" fmla="*/ 1593521 h 2689699"/>
                  <a:gd name="connsiteX39" fmla="*/ 828443 w 2533175"/>
                  <a:gd name="connsiteY39" fmla="*/ 1541472 h 2689699"/>
                  <a:gd name="connsiteX40" fmla="*/ 897679 w 2533175"/>
                  <a:gd name="connsiteY40" fmla="*/ 1498015 h 2689699"/>
                  <a:gd name="connsiteX41" fmla="*/ 905536 w 2533175"/>
                  <a:gd name="connsiteY41" fmla="*/ 1554730 h 2689699"/>
                  <a:gd name="connsiteX42" fmla="*/ 905536 w 2533175"/>
                  <a:gd name="connsiteY42" fmla="*/ 1581737 h 2689699"/>
                  <a:gd name="connsiteX43" fmla="*/ 925668 w 2533175"/>
                  <a:gd name="connsiteY43" fmla="*/ 1612181 h 2689699"/>
                  <a:gd name="connsiteX44" fmla="*/ 978454 w 2533175"/>
                  <a:gd name="connsiteY44" fmla="*/ 1631086 h 2689699"/>
                  <a:gd name="connsiteX45" fmla="*/ 1030259 w 2533175"/>
                  <a:gd name="connsiteY45" fmla="*/ 1743533 h 2689699"/>
                  <a:gd name="connsiteX46" fmla="*/ 1130675 w 2533175"/>
                  <a:gd name="connsiteY46" fmla="*/ 1761210 h 2689699"/>
                  <a:gd name="connsiteX47" fmla="*/ 1163329 w 2533175"/>
                  <a:gd name="connsiteY47" fmla="*/ 1765384 h 2689699"/>
                  <a:gd name="connsiteX48" fmla="*/ 1126993 w 2533175"/>
                  <a:gd name="connsiteY48" fmla="*/ 1794846 h 2689699"/>
                  <a:gd name="connsiteX49" fmla="*/ 1089183 w 2533175"/>
                  <a:gd name="connsiteY49" fmla="*/ 1805894 h 2689699"/>
                  <a:gd name="connsiteX50" fmla="*/ 1075188 w 2533175"/>
                  <a:gd name="connsiteY50" fmla="*/ 1854507 h 2689699"/>
                  <a:gd name="connsiteX51" fmla="*/ 1143442 w 2533175"/>
                  <a:gd name="connsiteY51" fmla="*/ 1905820 h 2689699"/>
                  <a:gd name="connsiteX52" fmla="*/ 1222499 w 2533175"/>
                  <a:gd name="connsiteY52" fmla="*/ 2064424 h 2689699"/>
                  <a:gd name="connsiteX53" fmla="*/ 1256380 w 2533175"/>
                  <a:gd name="connsiteY53" fmla="*/ 2080137 h 2689699"/>
                  <a:gd name="connsiteX54" fmla="*/ 1271602 w 2533175"/>
                  <a:gd name="connsiteY54" fmla="*/ 2082593 h 2689699"/>
                  <a:gd name="connsiteX55" fmla="*/ 1393134 w 2533175"/>
                  <a:gd name="connsiteY55" fmla="*/ 2064179 h 2689699"/>
                  <a:gd name="connsiteX56" fmla="*/ 1494778 w 2533175"/>
                  <a:gd name="connsiteY56" fmla="*/ 2029315 h 2689699"/>
                  <a:gd name="connsiteX57" fmla="*/ 1491832 w 2533175"/>
                  <a:gd name="connsiteY57" fmla="*/ 2024159 h 2689699"/>
                  <a:gd name="connsiteX58" fmla="*/ 1495023 w 2533175"/>
                  <a:gd name="connsiteY58" fmla="*/ 2029315 h 2689699"/>
                  <a:gd name="connsiteX59" fmla="*/ 1494778 w 2533175"/>
                  <a:gd name="connsiteY59" fmla="*/ 2029315 h 2689699"/>
                  <a:gd name="connsiteX60" fmla="*/ 1495269 w 2533175"/>
                  <a:gd name="connsiteY60" fmla="*/ 2029806 h 2689699"/>
                  <a:gd name="connsiteX61" fmla="*/ 1497479 w 2533175"/>
                  <a:gd name="connsiteY61" fmla="*/ 2033735 h 2689699"/>
                  <a:gd name="connsiteX62" fmla="*/ 1497233 w 2533175"/>
                  <a:gd name="connsiteY62" fmla="*/ 2044046 h 2689699"/>
                  <a:gd name="connsiteX63" fmla="*/ 1496496 w 2533175"/>
                  <a:gd name="connsiteY63" fmla="*/ 2044783 h 2689699"/>
                  <a:gd name="connsiteX64" fmla="*/ 1495269 w 2533175"/>
                  <a:gd name="connsiteY64" fmla="*/ 2063442 h 2689699"/>
                  <a:gd name="connsiteX65" fmla="*/ 1479556 w 2533175"/>
                  <a:gd name="connsiteY65" fmla="*/ 2090449 h 2689699"/>
                  <a:gd name="connsiteX66" fmla="*/ 1452058 w 2533175"/>
                  <a:gd name="connsiteY66" fmla="*/ 2119666 h 2689699"/>
                  <a:gd name="connsiteX67" fmla="*/ 1443219 w 2533175"/>
                  <a:gd name="connsiteY67" fmla="*/ 2130714 h 2689699"/>
                  <a:gd name="connsiteX68" fmla="*/ 1441992 w 2533175"/>
                  <a:gd name="connsiteY68" fmla="*/ 2132187 h 2689699"/>
                  <a:gd name="connsiteX69" fmla="*/ 1436099 w 2533175"/>
                  <a:gd name="connsiteY69" fmla="*/ 2139798 h 2689699"/>
                  <a:gd name="connsiteX70" fmla="*/ 1433644 w 2533175"/>
                  <a:gd name="connsiteY70" fmla="*/ 2145691 h 2689699"/>
                  <a:gd name="connsiteX71" fmla="*/ 1432171 w 2533175"/>
                  <a:gd name="connsiteY71" fmla="*/ 2151829 h 2689699"/>
                  <a:gd name="connsiteX72" fmla="*/ 1425296 w 2533175"/>
                  <a:gd name="connsiteY72" fmla="*/ 2167542 h 2689699"/>
                  <a:gd name="connsiteX73" fmla="*/ 1415967 w 2533175"/>
                  <a:gd name="connsiteY73" fmla="*/ 2199705 h 2689699"/>
                  <a:gd name="connsiteX74" fmla="*/ 1415230 w 2533175"/>
                  <a:gd name="connsiteY74" fmla="*/ 2211489 h 2689699"/>
                  <a:gd name="connsiteX75" fmla="*/ 1384328 w 2533175"/>
                  <a:gd name="connsiteY75" fmla="*/ 2688539 h 2689699"/>
                  <a:gd name="connsiteX76" fmla="*/ 2533171 w 2533175"/>
                  <a:gd name="connsiteY76" fmla="*/ 2054358 h 2689699"/>
                  <a:gd name="connsiteX77" fmla="*/ 2432164 w 2533175"/>
                  <a:gd name="connsiteY77" fmla="*/ 1499243 h 2689699"/>
                  <a:gd name="connsiteX78" fmla="*/ 698810 w 2533175"/>
                  <a:gd name="connsiteY78" fmla="*/ 836100 h 2689699"/>
                  <a:gd name="connsiteX79" fmla="*/ 698810 w 2533175"/>
                  <a:gd name="connsiteY79" fmla="*/ 839291 h 2689699"/>
                  <a:gd name="connsiteX80" fmla="*/ 693899 w 2533175"/>
                  <a:gd name="connsiteY80" fmla="*/ 844447 h 2689699"/>
                  <a:gd name="connsiteX81" fmla="*/ 698810 w 2533175"/>
                  <a:gd name="connsiteY81" fmla="*/ 836100 h 2689699"/>
                  <a:gd name="connsiteX82" fmla="*/ 875582 w 2533175"/>
                  <a:gd name="connsiteY82" fmla="*/ 1341866 h 2689699"/>
                  <a:gd name="connsiteX83" fmla="*/ 705684 w 2533175"/>
                  <a:gd name="connsiteY83" fmla="*/ 1454313 h 2689699"/>
                  <a:gd name="connsiteX84" fmla="*/ 615825 w 2533175"/>
                  <a:gd name="connsiteY84" fmla="*/ 1422396 h 2689699"/>
                  <a:gd name="connsiteX85" fmla="*/ 510007 w 2533175"/>
                  <a:gd name="connsiteY85" fmla="*/ 1385077 h 2689699"/>
                  <a:gd name="connsiteX86" fmla="*/ 548062 w 2533175"/>
                  <a:gd name="connsiteY86" fmla="*/ 1349231 h 2689699"/>
                  <a:gd name="connsiteX87" fmla="*/ 762890 w 2533175"/>
                  <a:gd name="connsiteY87" fmla="*/ 1141769 h 2689699"/>
                  <a:gd name="connsiteX88" fmla="*/ 770501 w 2533175"/>
                  <a:gd name="connsiteY88" fmla="*/ 1134158 h 2689699"/>
                  <a:gd name="connsiteX89" fmla="*/ 783268 w 2533175"/>
                  <a:gd name="connsiteY89" fmla="*/ 1155027 h 2689699"/>
                  <a:gd name="connsiteX90" fmla="*/ 830407 w 2533175"/>
                  <a:gd name="connsiteY90" fmla="*/ 1228191 h 2689699"/>
                  <a:gd name="connsiteX91" fmla="*/ 875582 w 2533175"/>
                  <a:gd name="connsiteY91" fmla="*/ 1341866 h 2689699"/>
                  <a:gd name="connsiteX0" fmla="*/ 2432015 w 2533026"/>
                  <a:gd name="connsiteY0" fmla="*/ 1499243 h 2689699"/>
                  <a:gd name="connsiteX1" fmla="*/ 2354186 w 2533026"/>
                  <a:gd name="connsiteY1" fmla="*/ 1366418 h 2689699"/>
                  <a:gd name="connsiteX2" fmla="*/ 2323005 w 2533026"/>
                  <a:gd name="connsiteY2" fmla="*/ 1249797 h 2689699"/>
                  <a:gd name="connsiteX3" fmla="*/ 2259662 w 2533026"/>
                  <a:gd name="connsiteY3" fmla="*/ 987338 h 2689699"/>
                  <a:gd name="connsiteX4" fmla="*/ 2196073 w 2533026"/>
                  <a:gd name="connsiteY4" fmla="*/ 722916 h 2689699"/>
                  <a:gd name="connsiteX5" fmla="*/ 2194600 w 2533026"/>
                  <a:gd name="connsiteY5" fmla="*/ 717023 h 2689699"/>
                  <a:gd name="connsiteX6" fmla="*/ 2049990 w 2533026"/>
                  <a:gd name="connsiteY6" fmla="*/ 359550 h 2689699"/>
                  <a:gd name="connsiteX7" fmla="*/ 1961358 w 2533026"/>
                  <a:gd name="connsiteY7" fmla="*/ 244647 h 2689699"/>
                  <a:gd name="connsiteX8" fmla="*/ 1394703 w 2533026"/>
                  <a:gd name="connsiteY8" fmla="*/ 2567 h 2689699"/>
                  <a:gd name="connsiteX9" fmla="*/ 1153605 w 2533026"/>
                  <a:gd name="connsiteY9" fmla="*/ 71066 h 2689699"/>
                  <a:gd name="connsiteX10" fmla="*/ 751938 w 2533026"/>
                  <a:gd name="connsiteY10" fmla="*/ 430259 h 2689699"/>
                  <a:gd name="connsiteX11" fmla="*/ 749237 w 2533026"/>
                  <a:gd name="connsiteY11" fmla="*/ 434187 h 2689699"/>
                  <a:gd name="connsiteX12" fmla="*/ 746782 w 2533026"/>
                  <a:gd name="connsiteY12" fmla="*/ 438361 h 2689699"/>
                  <a:gd name="connsiteX13" fmla="*/ 746782 w 2533026"/>
                  <a:gd name="connsiteY13" fmla="*/ 438361 h 2689699"/>
                  <a:gd name="connsiteX14" fmla="*/ 746782 w 2533026"/>
                  <a:gd name="connsiteY14" fmla="*/ 438361 h 2689699"/>
                  <a:gd name="connsiteX15" fmla="*/ 747028 w 2533026"/>
                  <a:gd name="connsiteY15" fmla="*/ 439589 h 2689699"/>
                  <a:gd name="connsiteX16" fmla="*/ 747028 w 2533026"/>
                  <a:gd name="connsiteY16" fmla="*/ 439589 h 2689699"/>
                  <a:gd name="connsiteX17" fmla="*/ 713392 w 2533026"/>
                  <a:gd name="connsiteY17" fmla="*/ 514471 h 2689699"/>
                  <a:gd name="connsiteX18" fmla="*/ 678283 w 2533026"/>
                  <a:gd name="connsiteY18" fmla="*/ 698610 h 2689699"/>
                  <a:gd name="connsiteX19" fmla="*/ 680983 w 2533026"/>
                  <a:gd name="connsiteY19" fmla="*/ 782086 h 2689699"/>
                  <a:gd name="connsiteX20" fmla="*/ 693014 w 2533026"/>
                  <a:gd name="connsiteY20" fmla="*/ 845920 h 2689699"/>
                  <a:gd name="connsiteX21" fmla="*/ 645138 w 2533026"/>
                  <a:gd name="connsiteY21" fmla="*/ 889377 h 2689699"/>
                  <a:gd name="connsiteX22" fmla="*/ 568045 w 2533026"/>
                  <a:gd name="connsiteY22" fmla="*/ 962050 h 2689699"/>
                  <a:gd name="connsiteX23" fmla="*/ 479168 w 2533026"/>
                  <a:gd name="connsiteY23" fmla="*/ 1045280 h 2689699"/>
                  <a:gd name="connsiteX24" fmla="*/ 381452 w 2533026"/>
                  <a:gd name="connsiteY24" fmla="*/ 1136859 h 2689699"/>
                  <a:gd name="connsiteX25" fmla="*/ 334067 w 2533026"/>
                  <a:gd name="connsiteY25" fmla="*/ 1181297 h 2689699"/>
                  <a:gd name="connsiteX26" fmla="*/ 257220 w 2533026"/>
                  <a:gd name="connsiteY26" fmla="*/ 1259126 h 2689699"/>
                  <a:gd name="connsiteX27" fmla="*/ 220392 w 2533026"/>
                  <a:gd name="connsiteY27" fmla="*/ 1362980 h 2689699"/>
                  <a:gd name="connsiteX28" fmla="*/ 210572 w 2533026"/>
                  <a:gd name="connsiteY28" fmla="*/ 1427306 h 2689699"/>
                  <a:gd name="connsiteX29" fmla="*/ 191421 w 2533026"/>
                  <a:gd name="connsiteY29" fmla="*/ 1552029 h 2689699"/>
                  <a:gd name="connsiteX30" fmla="*/ 148947 w 2533026"/>
                  <a:gd name="connsiteY30" fmla="*/ 1832165 h 2689699"/>
                  <a:gd name="connsiteX31" fmla="*/ 2124 w 2533026"/>
                  <a:gd name="connsiteY31" fmla="*/ 2094171 h 2689699"/>
                  <a:gd name="connsiteX32" fmla="*/ 277709 w 2533026"/>
                  <a:gd name="connsiteY32" fmla="*/ 2412813 h 2689699"/>
                  <a:gd name="connsiteX33" fmla="*/ 396183 w 2533026"/>
                  <a:gd name="connsiteY33" fmla="*/ 2029561 h 2689699"/>
                  <a:gd name="connsiteX34" fmla="*/ 437921 w 2533026"/>
                  <a:gd name="connsiteY34" fmla="*/ 1946330 h 2689699"/>
                  <a:gd name="connsiteX35" fmla="*/ 514032 w 2533026"/>
                  <a:gd name="connsiteY35" fmla="*/ 1861381 h 2689699"/>
                  <a:gd name="connsiteX36" fmla="*/ 607574 w 2533026"/>
                  <a:gd name="connsiteY36" fmla="*/ 1795091 h 2689699"/>
                  <a:gd name="connsiteX37" fmla="*/ 702589 w 2533026"/>
                  <a:gd name="connsiteY37" fmla="*/ 1688782 h 2689699"/>
                  <a:gd name="connsiteX38" fmla="*/ 765687 w 2533026"/>
                  <a:gd name="connsiteY38" fmla="*/ 1593521 h 2689699"/>
                  <a:gd name="connsiteX39" fmla="*/ 828294 w 2533026"/>
                  <a:gd name="connsiteY39" fmla="*/ 1541472 h 2689699"/>
                  <a:gd name="connsiteX40" fmla="*/ 897530 w 2533026"/>
                  <a:gd name="connsiteY40" fmla="*/ 1498015 h 2689699"/>
                  <a:gd name="connsiteX41" fmla="*/ 905387 w 2533026"/>
                  <a:gd name="connsiteY41" fmla="*/ 1554730 h 2689699"/>
                  <a:gd name="connsiteX42" fmla="*/ 905387 w 2533026"/>
                  <a:gd name="connsiteY42" fmla="*/ 1581737 h 2689699"/>
                  <a:gd name="connsiteX43" fmla="*/ 925519 w 2533026"/>
                  <a:gd name="connsiteY43" fmla="*/ 1612181 h 2689699"/>
                  <a:gd name="connsiteX44" fmla="*/ 978305 w 2533026"/>
                  <a:gd name="connsiteY44" fmla="*/ 1631086 h 2689699"/>
                  <a:gd name="connsiteX45" fmla="*/ 1030110 w 2533026"/>
                  <a:gd name="connsiteY45" fmla="*/ 1743533 h 2689699"/>
                  <a:gd name="connsiteX46" fmla="*/ 1130526 w 2533026"/>
                  <a:gd name="connsiteY46" fmla="*/ 1761210 h 2689699"/>
                  <a:gd name="connsiteX47" fmla="*/ 1163180 w 2533026"/>
                  <a:gd name="connsiteY47" fmla="*/ 1765384 h 2689699"/>
                  <a:gd name="connsiteX48" fmla="*/ 1126844 w 2533026"/>
                  <a:gd name="connsiteY48" fmla="*/ 1794846 h 2689699"/>
                  <a:gd name="connsiteX49" fmla="*/ 1089034 w 2533026"/>
                  <a:gd name="connsiteY49" fmla="*/ 1805894 h 2689699"/>
                  <a:gd name="connsiteX50" fmla="*/ 1075039 w 2533026"/>
                  <a:gd name="connsiteY50" fmla="*/ 1854507 h 2689699"/>
                  <a:gd name="connsiteX51" fmla="*/ 1143293 w 2533026"/>
                  <a:gd name="connsiteY51" fmla="*/ 1905820 h 2689699"/>
                  <a:gd name="connsiteX52" fmla="*/ 1222350 w 2533026"/>
                  <a:gd name="connsiteY52" fmla="*/ 2064424 h 2689699"/>
                  <a:gd name="connsiteX53" fmla="*/ 1256231 w 2533026"/>
                  <a:gd name="connsiteY53" fmla="*/ 2080137 h 2689699"/>
                  <a:gd name="connsiteX54" fmla="*/ 1271453 w 2533026"/>
                  <a:gd name="connsiteY54" fmla="*/ 2082593 h 2689699"/>
                  <a:gd name="connsiteX55" fmla="*/ 1392985 w 2533026"/>
                  <a:gd name="connsiteY55" fmla="*/ 2064179 h 2689699"/>
                  <a:gd name="connsiteX56" fmla="*/ 1494629 w 2533026"/>
                  <a:gd name="connsiteY56" fmla="*/ 2029315 h 2689699"/>
                  <a:gd name="connsiteX57" fmla="*/ 1491683 w 2533026"/>
                  <a:gd name="connsiteY57" fmla="*/ 2024159 h 2689699"/>
                  <a:gd name="connsiteX58" fmla="*/ 1494874 w 2533026"/>
                  <a:gd name="connsiteY58" fmla="*/ 2029315 h 2689699"/>
                  <a:gd name="connsiteX59" fmla="*/ 1494629 w 2533026"/>
                  <a:gd name="connsiteY59" fmla="*/ 2029315 h 2689699"/>
                  <a:gd name="connsiteX60" fmla="*/ 1495120 w 2533026"/>
                  <a:gd name="connsiteY60" fmla="*/ 2029806 h 2689699"/>
                  <a:gd name="connsiteX61" fmla="*/ 1497330 w 2533026"/>
                  <a:gd name="connsiteY61" fmla="*/ 2033735 h 2689699"/>
                  <a:gd name="connsiteX62" fmla="*/ 1497084 w 2533026"/>
                  <a:gd name="connsiteY62" fmla="*/ 2044046 h 2689699"/>
                  <a:gd name="connsiteX63" fmla="*/ 1496347 w 2533026"/>
                  <a:gd name="connsiteY63" fmla="*/ 2044783 h 2689699"/>
                  <a:gd name="connsiteX64" fmla="*/ 1495120 w 2533026"/>
                  <a:gd name="connsiteY64" fmla="*/ 2063442 h 2689699"/>
                  <a:gd name="connsiteX65" fmla="*/ 1479407 w 2533026"/>
                  <a:gd name="connsiteY65" fmla="*/ 2090449 h 2689699"/>
                  <a:gd name="connsiteX66" fmla="*/ 1451909 w 2533026"/>
                  <a:gd name="connsiteY66" fmla="*/ 2119666 h 2689699"/>
                  <a:gd name="connsiteX67" fmla="*/ 1443070 w 2533026"/>
                  <a:gd name="connsiteY67" fmla="*/ 2130714 h 2689699"/>
                  <a:gd name="connsiteX68" fmla="*/ 1441843 w 2533026"/>
                  <a:gd name="connsiteY68" fmla="*/ 2132187 h 2689699"/>
                  <a:gd name="connsiteX69" fmla="*/ 1435950 w 2533026"/>
                  <a:gd name="connsiteY69" fmla="*/ 2139798 h 2689699"/>
                  <a:gd name="connsiteX70" fmla="*/ 1433495 w 2533026"/>
                  <a:gd name="connsiteY70" fmla="*/ 2145691 h 2689699"/>
                  <a:gd name="connsiteX71" fmla="*/ 1432022 w 2533026"/>
                  <a:gd name="connsiteY71" fmla="*/ 2151829 h 2689699"/>
                  <a:gd name="connsiteX72" fmla="*/ 1425147 w 2533026"/>
                  <a:gd name="connsiteY72" fmla="*/ 2167542 h 2689699"/>
                  <a:gd name="connsiteX73" fmla="*/ 1415818 w 2533026"/>
                  <a:gd name="connsiteY73" fmla="*/ 2199705 h 2689699"/>
                  <a:gd name="connsiteX74" fmla="*/ 1415081 w 2533026"/>
                  <a:gd name="connsiteY74" fmla="*/ 2211489 h 2689699"/>
                  <a:gd name="connsiteX75" fmla="*/ 1384179 w 2533026"/>
                  <a:gd name="connsiteY75" fmla="*/ 2688539 h 2689699"/>
                  <a:gd name="connsiteX76" fmla="*/ 2533022 w 2533026"/>
                  <a:gd name="connsiteY76" fmla="*/ 2054358 h 2689699"/>
                  <a:gd name="connsiteX77" fmla="*/ 2432015 w 2533026"/>
                  <a:gd name="connsiteY77" fmla="*/ 1499243 h 2689699"/>
                  <a:gd name="connsiteX78" fmla="*/ 698661 w 2533026"/>
                  <a:gd name="connsiteY78" fmla="*/ 836100 h 2689699"/>
                  <a:gd name="connsiteX79" fmla="*/ 698661 w 2533026"/>
                  <a:gd name="connsiteY79" fmla="*/ 839291 h 2689699"/>
                  <a:gd name="connsiteX80" fmla="*/ 693750 w 2533026"/>
                  <a:gd name="connsiteY80" fmla="*/ 844447 h 2689699"/>
                  <a:gd name="connsiteX81" fmla="*/ 698661 w 2533026"/>
                  <a:gd name="connsiteY81" fmla="*/ 836100 h 2689699"/>
                  <a:gd name="connsiteX82" fmla="*/ 875433 w 2533026"/>
                  <a:gd name="connsiteY82" fmla="*/ 1341866 h 2689699"/>
                  <a:gd name="connsiteX83" fmla="*/ 705535 w 2533026"/>
                  <a:gd name="connsiteY83" fmla="*/ 1454313 h 2689699"/>
                  <a:gd name="connsiteX84" fmla="*/ 615676 w 2533026"/>
                  <a:gd name="connsiteY84" fmla="*/ 1422396 h 2689699"/>
                  <a:gd name="connsiteX85" fmla="*/ 509858 w 2533026"/>
                  <a:gd name="connsiteY85" fmla="*/ 1385077 h 2689699"/>
                  <a:gd name="connsiteX86" fmla="*/ 547913 w 2533026"/>
                  <a:gd name="connsiteY86" fmla="*/ 1349231 h 2689699"/>
                  <a:gd name="connsiteX87" fmla="*/ 762741 w 2533026"/>
                  <a:gd name="connsiteY87" fmla="*/ 1141769 h 2689699"/>
                  <a:gd name="connsiteX88" fmla="*/ 770352 w 2533026"/>
                  <a:gd name="connsiteY88" fmla="*/ 1134158 h 2689699"/>
                  <a:gd name="connsiteX89" fmla="*/ 783119 w 2533026"/>
                  <a:gd name="connsiteY89" fmla="*/ 1155027 h 2689699"/>
                  <a:gd name="connsiteX90" fmla="*/ 830258 w 2533026"/>
                  <a:gd name="connsiteY90" fmla="*/ 1228191 h 2689699"/>
                  <a:gd name="connsiteX91" fmla="*/ 875433 w 2533026"/>
                  <a:gd name="connsiteY91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0 w 2530902"/>
                  <a:gd name="connsiteY31" fmla="*/ 2094171 h 2689699"/>
                  <a:gd name="connsiteX32" fmla="*/ 275585 w 2530902"/>
                  <a:gd name="connsiteY32" fmla="*/ 2412813 h 2689699"/>
                  <a:gd name="connsiteX33" fmla="*/ 394059 w 2530902"/>
                  <a:gd name="connsiteY33" fmla="*/ 2029561 h 2689699"/>
                  <a:gd name="connsiteX34" fmla="*/ 435797 w 2530902"/>
                  <a:gd name="connsiteY34" fmla="*/ 1946330 h 2689699"/>
                  <a:gd name="connsiteX35" fmla="*/ 511908 w 2530902"/>
                  <a:gd name="connsiteY35" fmla="*/ 1861381 h 2689699"/>
                  <a:gd name="connsiteX36" fmla="*/ 605450 w 2530902"/>
                  <a:gd name="connsiteY36" fmla="*/ 1795091 h 2689699"/>
                  <a:gd name="connsiteX37" fmla="*/ 700465 w 2530902"/>
                  <a:gd name="connsiteY37" fmla="*/ 1688782 h 2689699"/>
                  <a:gd name="connsiteX38" fmla="*/ 763563 w 2530902"/>
                  <a:gd name="connsiteY38" fmla="*/ 1593521 h 2689699"/>
                  <a:gd name="connsiteX39" fmla="*/ 826170 w 2530902"/>
                  <a:gd name="connsiteY39" fmla="*/ 1541472 h 2689699"/>
                  <a:gd name="connsiteX40" fmla="*/ 895406 w 2530902"/>
                  <a:gd name="connsiteY40" fmla="*/ 1498015 h 2689699"/>
                  <a:gd name="connsiteX41" fmla="*/ 903263 w 2530902"/>
                  <a:gd name="connsiteY41" fmla="*/ 1554730 h 2689699"/>
                  <a:gd name="connsiteX42" fmla="*/ 903263 w 2530902"/>
                  <a:gd name="connsiteY42" fmla="*/ 1581737 h 2689699"/>
                  <a:gd name="connsiteX43" fmla="*/ 923395 w 2530902"/>
                  <a:gd name="connsiteY43" fmla="*/ 1612181 h 2689699"/>
                  <a:gd name="connsiteX44" fmla="*/ 976181 w 2530902"/>
                  <a:gd name="connsiteY44" fmla="*/ 1631086 h 2689699"/>
                  <a:gd name="connsiteX45" fmla="*/ 1027986 w 2530902"/>
                  <a:gd name="connsiteY45" fmla="*/ 1743533 h 2689699"/>
                  <a:gd name="connsiteX46" fmla="*/ 1128402 w 2530902"/>
                  <a:gd name="connsiteY46" fmla="*/ 1761210 h 2689699"/>
                  <a:gd name="connsiteX47" fmla="*/ 1161056 w 2530902"/>
                  <a:gd name="connsiteY47" fmla="*/ 1765384 h 2689699"/>
                  <a:gd name="connsiteX48" fmla="*/ 1124720 w 2530902"/>
                  <a:gd name="connsiteY48" fmla="*/ 1794846 h 2689699"/>
                  <a:gd name="connsiteX49" fmla="*/ 1086910 w 2530902"/>
                  <a:gd name="connsiteY49" fmla="*/ 1805894 h 2689699"/>
                  <a:gd name="connsiteX50" fmla="*/ 1072915 w 2530902"/>
                  <a:gd name="connsiteY50" fmla="*/ 1854507 h 2689699"/>
                  <a:gd name="connsiteX51" fmla="*/ 1141169 w 2530902"/>
                  <a:gd name="connsiteY51" fmla="*/ 1905820 h 2689699"/>
                  <a:gd name="connsiteX52" fmla="*/ 1220226 w 2530902"/>
                  <a:gd name="connsiteY52" fmla="*/ 2064424 h 2689699"/>
                  <a:gd name="connsiteX53" fmla="*/ 1254107 w 2530902"/>
                  <a:gd name="connsiteY53" fmla="*/ 2080137 h 2689699"/>
                  <a:gd name="connsiteX54" fmla="*/ 1269329 w 2530902"/>
                  <a:gd name="connsiteY54" fmla="*/ 2082593 h 2689699"/>
                  <a:gd name="connsiteX55" fmla="*/ 1390861 w 2530902"/>
                  <a:gd name="connsiteY55" fmla="*/ 2064179 h 2689699"/>
                  <a:gd name="connsiteX56" fmla="*/ 1492505 w 2530902"/>
                  <a:gd name="connsiteY56" fmla="*/ 2029315 h 2689699"/>
                  <a:gd name="connsiteX57" fmla="*/ 1489559 w 2530902"/>
                  <a:gd name="connsiteY57" fmla="*/ 2024159 h 2689699"/>
                  <a:gd name="connsiteX58" fmla="*/ 1492750 w 2530902"/>
                  <a:gd name="connsiteY58" fmla="*/ 2029315 h 2689699"/>
                  <a:gd name="connsiteX59" fmla="*/ 1492505 w 2530902"/>
                  <a:gd name="connsiteY59" fmla="*/ 2029315 h 2689699"/>
                  <a:gd name="connsiteX60" fmla="*/ 1492996 w 2530902"/>
                  <a:gd name="connsiteY60" fmla="*/ 2029806 h 2689699"/>
                  <a:gd name="connsiteX61" fmla="*/ 1495206 w 2530902"/>
                  <a:gd name="connsiteY61" fmla="*/ 2033735 h 2689699"/>
                  <a:gd name="connsiteX62" fmla="*/ 1494960 w 2530902"/>
                  <a:gd name="connsiteY62" fmla="*/ 2044046 h 2689699"/>
                  <a:gd name="connsiteX63" fmla="*/ 1494223 w 2530902"/>
                  <a:gd name="connsiteY63" fmla="*/ 2044783 h 2689699"/>
                  <a:gd name="connsiteX64" fmla="*/ 1492996 w 2530902"/>
                  <a:gd name="connsiteY64" fmla="*/ 2063442 h 2689699"/>
                  <a:gd name="connsiteX65" fmla="*/ 1477283 w 2530902"/>
                  <a:gd name="connsiteY65" fmla="*/ 2090449 h 2689699"/>
                  <a:gd name="connsiteX66" fmla="*/ 1449785 w 2530902"/>
                  <a:gd name="connsiteY66" fmla="*/ 2119666 h 2689699"/>
                  <a:gd name="connsiteX67" fmla="*/ 1440946 w 2530902"/>
                  <a:gd name="connsiteY67" fmla="*/ 2130714 h 2689699"/>
                  <a:gd name="connsiteX68" fmla="*/ 1439719 w 2530902"/>
                  <a:gd name="connsiteY68" fmla="*/ 2132187 h 2689699"/>
                  <a:gd name="connsiteX69" fmla="*/ 1433826 w 2530902"/>
                  <a:gd name="connsiteY69" fmla="*/ 2139798 h 2689699"/>
                  <a:gd name="connsiteX70" fmla="*/ 1431371 w 2530902"/>
                  <a:gd name="connsiteY70" fmla="*/ 2145691 h 2689699"/>
                  <a:gd name="connsiteX71" fmla="*/ 1429898 w 2530902"/>
                  <a:gd name="connsiteY71" fmla="*/ 2151829 h 2689699"/>
                  <a:gd name="connsiteX72" fmla="*/ 1423023 w 2530902"/>
                  <a:gd name="connsiteY72" fmla="*/ 2167542 h 2689699"/>
                  <a:gd name="connsiteX73" fmla="*/ 1413694 w 2530902"/>
                  <a:gd name="connsiteY73" fmla="*/ 2199705 h 2689699"/>
                  <a:gd name="connsiteX74" fmla="*/ 1412957 w 2530902"/>
                  <a:gd name="connsiteY74" fmla="*/ 2211489 h 2689699"/>
                  <a:gd name="connsiteX75" fmla="*/ 1382055 w 2530902"/>
                  <a:gd name="connsiteY75" fmla="*/ 2688539 h 2689699"/>
                  <a:gd name="connsiteX76" fmla="*/ 2530898 w 2530902"/>
                  <a:gd name="connsiteY76" fmla="*/ 2054358 h 2689699"/>
                  <a:gd name="connsiteX77" fmla="*/ 2429891 w 2530902"/>
                  <a:gd name="connsiteY77" fmla="*/ 1499243 h 2689699"/>
                  <a:gd name="connsiteX78" fmla="*/ 696537 w 2530902"/>
                  <a:gd name="connsiteY78" fmla="*/ 836100 h 2689699"/>
                  <a:gd name="connsiteX79" fmla="*/ 696537 w 2530902"/>
                  <a:gd name="connsiteY79" fmla="*/ 839291 h 2689699"/>
                  <a:gd name="connsiteX80" fmla="*/ 691626 w 2530902"/>
                  <a:gd name="connsiteY80" fmla="*/ 844447 h 2689699"/>
                  <a:gd name="connsiteX81" fmla="*/ 696537 w 2530902"/>
                  <a:gd name="connsiteY81" fmla="*/ 836100 h 2689699"/>
                  <a:gd name="connsiteX82" fmla="*/ 873309 w 2530902"/>
                  <a:gd name="connsiteY82" fmla="*/ 1341866 h 2689699"/>
                  <a:gd name="connsiteX83" fmla="*/ 703411 w 2530902"/>
                  <a:gd name="connsiteY83" fmla="*/ 1454313 h 2689699"/>
                  <a:gd name="connsiteX84" fmla="*/ 613552 w 2530902"/>
                  <a:gd name="connsiteY84" fmla="*/ 1422396 h 2689699"/>
                  <a:gd name="connsiteX85" fmla="*/ 507734 w 2530902"/>
                  <a:gd name="connsiteY85" fmla="*/ 1385077 h 2689699"/>
                  <a:gd name="connsiteX86" fmla="*/ 545789 w 2530902"/>
                  <a:gd name="connsiteY86" fmla="*/ 1349231 h 2689699"/>
                  <a:gd name="connsiteX87" fmla="*/ 760617 w 2530902"/>
                  <a:gd name="connsiteY87" fmla="*/ 1141769 h 2689699"/>
                  <a:gd name="connsiteX88" fmla="*/ 768228 w 2530902"/>
                  <a:gd name="connsiteY88" fmla="*/ 1134158 h 2689699"/>
                  <a:gd name="connsiteX89" fmla="*/ 780995 w 2530902"/>
                  <a:gd name="connsiteY89" fmla="*/ 1155027 h 2689699"/>
                  <a:gd name="connsiteX90" fmla="*/ 828134 w 2530902"/>
                  <a:gd name="connsiteY90" fmla="*/ 1228191 h 2689699"/>
                  <a:gd name="connsiteX91" fmla="*/ 873309 w 2530902"/>
                  <a:gd name="connsiteY91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0 w 2530902"/>
                  <a:gd name="connsiteY31" fmla="*/ 2094171 h 2689699"/>
                  <a:gd name="connsiteX32" fmla="*/ 275585 w 2530902"/>
                  <a:gd name="connsiteY32" fmla="*/ 2412813 h 2689699"/>
                  <a:gd name="connsiteX33" fmla="*/ 394059 w 2530902"/>
                  <a:gd name="connsiteY33" fmla="*/ 2029561 h 2689699"/>
                  <a:gd name="connsiteX34" fmla="*/ 435797 w 2530902"/>
                  <a:gd name="connsiteY34" fmla="*/ 1946330 h 2689699"/>
                  <a:gd name="connsiteX35" fmla="*/ 511908 w 2530902"/>
                  <a:gd name="connsiteY35" fmla="*/ 1861381 h 2689699"/>
                  <a:gd name="connsiteX36" fmla="*/ 605450 w 2530902"/>
                  <a:gd name="connsiteY36" fmla="*/ 1795091 h 2689699"/>
                  <a:gd name="connsiteX37" fmla="*/ 700465 w 2530902"/>
                  <a:gd name="connsiteY37" fmla="*/ 1688782 h 2689699"/>
                  <a:gd name="connsiteX38" fmla="*/ 763563 w 2530902"/>
                  <a:gd name="connsiteY38" fmla="*/ 1593521 h 2689699"/>
                  <a:gd name="connsiteX39" fmla="*/ 826170 w 2530902"/>
                  <a:gd name="connsiteY39" fmla="*/ 1541472 h 2689699"/>
                  <a:gd name="connsiteX40" fmla="*/ 895406 w 2530902"/>
                  <a:gd name="connsiteY40" fmla="*/ 1498015 h 2689699"/>
                  <a:gd name="connsiteX41" fmla="*/ 903263 w 2530902"/>
                  <a:gd name="connsiteY41" fmla="*/ 1554730 h 2689699"/>
                  <a:gd name="connsiteX42" fmla="*/ 903263 w 2530902"/>
                  <a:gd name="connsiteY42" fmla="*/ 1581737 h 2689699"/>
                  <a:gd name="connsiteX43" fmla="*/ 923395 w 2530902"/>
                  <a:gd name="connsiteY43" fmla="*/ 1612181 h 2689699"/>
                  <a:gd name="connsiteX44" fmla="*/ 976181 w 2530902"/>
                  <a:gd name="connsiteY44" fmla="*/ 1631086 h 2689699"/>
                  <a:gd name="connsiteX45" fmla="*/ 1027986 w 2530902"/>
                  <a:gd name="connsiteY45" fmla="*/ 1743533 h 2689699"/>
                  <a:gd name="connsiteX46" fmla="*/ 1128402 w 2530902"/>
                  <a:gd name="connsiteY46" fmla="*/ 1761210 h 2689699"/>
                  <a:gd name="connsiteX47" fmla="*/ 1161056 w 2530902"/>
                  <a:gd name="connsiteY47" fmla="*/ 1765384 h 2689699"/>
                  <a:gd name="connsiteX48" fmla="*/ 1124720 w 2530902"/>
                  <a:gd name="connsiteY48" fmla="*/ 1794846 h 2689699"/>
                  <a:gd name="connsiteX49" fmla="*/ 1086910 w 2530902"/>
                  <a:gd name="connsiteY49" fmla="*/ 1805894 h 2689699"/>
                  <a:gd name="connsiteX50" fmla="*/ 1072915 w 2530902"/>
                  <a:gd name="connsiteY50" fmla="*/ 1854507 h 2689699"/>
                  <a:gd name="connsiteX51" fmla="*/ 1141169 w 2530902"/>
                  <a:gd name="connsiteY51" fmla="*/ 1905820 h 2689699"/>
                  <a:gd name="connsiteX52" fmla="*/ 1220226 w 2530902"/>
                  <a:gd name="connsiteY52" fmla="*/ 2064424 h 2689699"/>
                  <a:gd name="connsiteX53" fmla="*/ 1254107 w 2530902"/>
                  <a:gd name="connsiteY53" fmla="*/ 2080137 h 2689699"/>
                  <a:gd name="connsiteX54" fmla="*/ 1269329 w 2530902"/>
                  <a:gd name="connsiteY54" fmla="*/ 2082593 h 2689699"/>
                  <a:gd name="connsiteX55" fmla="*/ 1390861 w 2530902"/>
                  <a:gd name="connsiteY55" fmla="*/ 2064179 h 2689699"/>
                  <a:gd name="connsiteX56" fmla="*/ 1492505 w 2530902"/>
                  <a:gd name="connsiteY56" fmla="*/ 2029315 h 2689699"/>
                  <a:gd name="connsiteX57" fmla="*/ 1489559 w 2530902"/>
                  <a:gd name="connsiteY57" fmla="*/ 2024159 h 2689699"/>
                  <a:gd name="connsiteX58" fmla="*/ 1492750 w 2530902"/>
                  <a:gd name="connsiteY58" fmla="*/ 2029315 h 2689699"/>
                  <a:gd name="connsiteX59" fmla="*/ 1492505 w 2530902"/>
                  <a:gd name="connsiteY59" fmla="*/ 2029315 h 2689699"/>
                  <a:gd name="connsiteX60" fmla="*/ 1492996 w 2530902"/>
                  <a:gd name="connsiteY60" fmla="*/ 2029806 h 2689699"/>
                  <a:gd name="connsiteX61" fmla="*/ 1495206 w 2530902"/>
                  <a:gd name="connsiteY61" fmla="*/ 2033735 h 2689699"/>
                  <a:gd name="connsiteX62" fmla="*/ 1494960 w 2530902"/>
                  <a:gd name="connsiteY62" fmla="*/ 2044046 h 2689699"/>
                  <a:gd name="connsiteX63" fmla="*/ 1494223 w 2530902"/>
                  <a:gd name="connsiteY63" fmla="*/ 2044783 h 2689699"/>
                  <a:gd name="connsiteX64" fmla="*/ 1492996 w 2530902"/>
                  <a:gd name="connsiteY64" fmla="*/ 2063442 h 2689699"/>
                  <a:gd name="connsiteX65" fmla="*/ 1477283 w 2530902"/>
                  <a:gd name="connsiteY65" fmla="*/ 2090449 h 2689699"/>
                  <a:gd name="connsiteX66" fmla="*/ 1449785 w 2530902"/>
                  <a:gd name="connsiteY66" fmla="*/ 2119666 h 2689699"/>
                  <a:gd name="connsiteX67" fmla="*/ 1440946 w 2530902"/>
                  <a:gd name="connsiteY67" fmla="*/ 2130714 h 2689699"/>
                  <a:gd name="connsiteX68" fmla="*/ 1439719 w 2530902"/>
                  <a:gd name="connsiteY68" fmla="*/ 2132187 h 2689699"/>
                  <a:gd name="connsiteX69" fmla="*/ 1433826 w 2530902"/>
                  <a:gd name="connsiteY69" fmla="*/ 2139798 h 2689699"/>
                  <a:gd name="connsiteX70" fmla="*/ 1431371 w 2530902"/>
                  <a:gd name="connsiteY70" fmla="*/ 2145691 h 2689699"/>
                  <a:gd name="connsiteX71" fmla="*/ 1429898 w 2530902"/>
                  <a:gd name="connsiteY71" fmla="*/ 2151829 h 2689699"/>
                  <a:gd name="connsiteX72" fmla="*/ 1423023 w 2530902"/>
                  <a:gd name="connsiteY72" fmla="*/ 2167542 h 2689699"/>
                  <a:gd name="connsiteX73" fmla="*/ 1413694 w 2530902"/>
                  <a:gd name="connsiteY73" fmla="*/ 2199705 h 2689699"/>
                  <a:gd name="connsiteX74" fmla="*/ 1412957 w 2530902"/>
                  <a:gd name="connsiteY74" fmla="*/ 2211489 h 2689699"/>
                  <a:gd name="connsiteX75" fmla="*/ 1382055 w 2530902"/>
                  <a:gd name="connsiteY75" fmla="*/ 2688539 h 2689699"/>
                  <a:gd name="connsiteX76" fmla="*/ 2530898 w 2530902"/>
                  <a:gd name="connsiteY76" fmla="*/ 2054358 h 2689699"/>
                  <a:gd name="connsiteX77" fmla="*/ 2429891 w 2530902"/>
                  <a:gd name="connsiteY77" fmla="*/ 1499243 h 2689699"/>
                  <a:gd name="connsiteX78" fmla="*/ 696537 w 2530902"/>
                  <a:gd name="connsiteY78" fmla="*/ 836100 h 2689699"/>
                  <a:gd name="connsiteX79" fmla="*/ 696537 w 2530902"/>
                  <a:gd name="connsiteY79" fmla="*/ 839291 h 2689699"/>
                  <a:gd name="connsiteX80" fmla="*/ 691626 w 2530902"/>
                  <a:gd name="connsiteY80" fmla="*/ 844447 h 2689699"/>
                  <a:gd name="connsiteX81" fmla="*/ 696537 w 2530902"/>
                  <a:gd name="connsiteY81" fmla="*/ 836100 h 2689699"/>
                  <a:gd name="connsiteX82" fmla="*/ 873309 w 2530902"/>
                  <a:gd name="connsiteY82" fmla="*/ 1341866 h 2689699"/>
                  <a:gd name="connsiteX83" fmla="*/ 703411 w 2530902"/>
                  <a:gd name="connsiteY83" fmla="*/ 1454313 h 2689699"/>
                  <a:gd name="connsiteX84" fmla="*/ 613552 w 2530902"/>
                  <a:gd name="connsiteY84" fmla="*/ 1422396 h 2689699"/>
                  <a:gd name="connsiteX85" fmla="*/ 507734 w 2530902"/>
                  <a:gd name="connsiteY85" fmla="*/ 1385077 h 2689699"/>
                  <a:gd name="connsiteX86" fmla="*/ 545789 w 2530902"/>
                  <a:gd name="connsiteY86" fmla="*/ 1349231 h 2689699"/>
                  <a:gd name="connsiteX87" fmla="*/ 760617 w 2530902"/>
                  <a:gd name="connsiteY87" fmla="*/ 1141769 h 2689699"/>
                  <a:gd name="connsiteX88" fmla="*/ 768228 w 2530902"/>
                  <a:gd name="connsiteY88" fmla="*/ 1134158 h 2689699"/>
                  <a:gd name="connsiteX89" fmla="*/ 780995 w 2530902"/>
                  <a:gd name="connsiteY89" fmla="*/ 1155027 h 2689699"/>
                  <a:gd name="connsiteX90" fmla="*/ 828134 w 2530902"/>
                  <a:gd name="connsiteY90" fmla="*/ 1228191 h 2689699"/>
                  <a:gd name="connsiteX91" fmla="*/ 873309 w 2530902"/>
                  <a:gd name="connsiteY91" fmla="*/ 1341866 h 268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530902" h="2689699">
                    <a:moveTo>
                      <a:pt x="2429891" y="1499243"/>
                    </a:moveTo>
                    <a:cubicBezTo>
                      <a:pt x="2408531" y="1459223"/>
                      <a:pt x="2373913" y="1406191"/>
                      <a:pt x="2352062" y="1366418"/>
                    </a:cubicBezTo>
                    <a:cubicBezTo>
                      <a:pt x="2332421" y="1330572"/>
                      <a:pt x="2330457" y="1288834"/>
                      <a:pt x="2320881" y="1249797"/>
                    </a:cubicBezTo>
                    <a:lnTo>
                      <a:pt x="2257538" y="987338"/>
                    </a:lnTo>
                    <a:cubicBezTo>
                      <a:pt x="2236669" y="900916"/>
                      <a:pt x="2217518" y="811302"/>
                      <a:pt x="2193949" y="722916"/>
                    </a:cubicBezTo>
                    <a:cubicBezTo>
                      <a:pt x="2194194" y="720706"/>
                      <a:pt x="2194685" y="718497"/>
                      <a:pt x="2192476" y="717023"/>
                    </a:cubicBezTo>
                    <a:cubicBezTo>
                      <a:pt x="2158840" y="591318"/>
                      <a:pt x="2116365" y="468069"/>
                      <a:pt x="2047866" y="359550"/>
                    </a:cubicBezTo>
                    <a:cubicBezTo>
                      <a:pt x="2021595" y="317812"/>
                      <a:pt x="1990906" y="281721"/>
                      <a:pt x="1959234" y="244647"/>
                    </a:cubicBezTo>
                    <a:cubicBezTo>
                      <a:pt x="1821253" y="82360"/>
                      <a:pt x="1607407" y="-17565"/>
                      <a:pt x="1392579" y="2567"/>
                    </a:cubicBezTo>
                    <a:cubicBezTo>
                      <a:pt x="1308858" y="10424"/>
                      <a:pt x="1227100" y="33993"/>
                      <a:pt x="1151481" y="71066"/>
                    </a:cubicBezTo>
                    <a:cubicBezTo>
                      <a:pt x="990667" y="149632"/>
                      <a:pt x="837464" y="271163"/>
                      <a:pt x="749814" y="430259"/>
                    </a:cubicBezTo>
                    <a:cubicBezTo>
                      <a:pt x="748832" y="431486"/>
                      <a:pt x="748095" y="432959"/>
                      <a:pt x="747113" y="434187"/>
                    </a:cubicBezTo>
                    <a:cubicBezTo>
                      <a:pt x="744658" y="434433"/>
                      <a:pt x="744413" y="436397"/>
                      <a:pt x="744658" y="438361"/>
                    </a:cubicBezTo>
                    <a:lnTo>
                      <a:pt x="744658" y="438361"/>
                    </a:lnTo>
                    <a:lnTo>
                      <a:pt x="744658" y="438361"/>
                    </a:lnTo>
                    <a:cubicBezTo>
                      <a:pt x="744658" y="438852"/>
                      <a:pt x="744658" y="439097"/>
                      <a:pt x="744904" y="439589"/>
                    </a:cubicBezTo>
                    <a:lnTo>
                      <a:pt x="744904" y="439589"/>
                    </a:lnTo>
                    <a:cubicBezTo>
                      <a:pt x="732137" y="463649"/>
                      <a:pt x="720843" y="488692"/>
                      <a:pt x="711268" y="514471"/>
                    </a:cubicBezTo>
                    <a:cubicBezTo>
                      <a:pt x="689417" y="573150"/>
                      <a:pt x="678368" y="636003"/>
                      <a:pt x="676159" y="698610"/>
                    </a:cubicBezTo>
                    <a:cubicBezTo>
                      <a:pt x="675177" y="726353"/>
                      <a:pt x="676159" y="754342"/>
                      <a:pt x="678859" y="782086"/>
                    </a:cubicBezTo>
                    <a:cubicBezTo>
                      <a:pt x="679842" y="791170"/>
                      <a:pt x="692608" y="836591"/>
                      <a:pt x="690890" y="845920"/>
                    </a:cubicBezTo>
                    <a:cubicBezTo>
                      <a:pt x="675913" y="861142"/>
                      <a:pt x="657254" y="875628"/>
                      <a:pt x="643014" y="889377"/>
                    </a:cubicBezTo>
                    <a:cubicBezTo>
                      <a:pt x="617726" y="913929"/>
                      <a:pt x="591701" y="937989"/>
                      <a:pt x="565921" y="962050"/>
                    </a:cubicBezTo>
                    <a:lnTo>
                      <a:pt x="477044" y="1045280"/>
                    </a:lnTo>
                    <a:lnTo>
                      <a:pt x="379328" y="1136859"/>
                    </a:lnTo>
                    <a:lnTo>
                      <a:pt x="331943" y="1181297"/>
                    </a:lnTo>
                    <a:cubicBezTo>
                      <a:pt x="305427" y="1206095"/>
                      <a:pt x="276947" y="1229910"/>
                      <a:pt x="255096" y="1259126"/>
                    </a:cubicBezTo>
                    <a:cubicBezTo>
                      <a:pt x="231035" y="1291535"/>
                      <a:pt x="224406" y="1324189"/>
                      <a:pt x="218268" y="1362980"/>
                    </a:cubicBezTo>
                    <a:cubicBezTo>
                      <a:pt x="215077" y="1384340"/>
                      <a:pt x="211639" y="1405946"/>
                      <a:pt x="208448" y="1427306"/>
                    </a:cubicBezTo>
                    <a:cubicBezTo>
                      <a:pt x="202064" y="1468798"/>
                      <a:pt x="195681" y="1510536"/>
                      <a:pt x="189297" y="1552029"/>
                    </a:cubicBezTo>
                    <a:cubicBezTo>
                      <a:pt x="173830" y="1644835"/>
                      <a:pt x="156889" y="1738622"/>
                      <a:pt x="146823" y="1832165"/>
                    </a:cubicBezTo>
                    <a:cubicBezTo>
                      <a:pt x="126300" y="1942735"/>
                      <a:pt x="48366" y="2013933"/>
                      <a:pt x="0" y="2094171"/>
                    </a:cubicBezTo>
                    <a:cubicBezTo>
                      <a:pt x="37715" y="2184608"/>
                      <a:pt x="182056" y="2327950"/>
                      <a:pt x="275585" y="2412813"/>
                    </a:cubicBezTo>
                    <a:cubicBezTo>
                      <a:pt x="315536" y="2293631"/>
                      <a:pt x="367357" y="2107308"/>
                      <a:pt x="394059" y="2029561"/>
                    </a:cubicBezTo>
                    <a:cubicBezTo>
                      <a:pt x="407317" y="2001326"/>
                      <a:pt x="415910" y="1970882"/>
                      <a:pt x="435797" y="1946330"/>
                    </a:cubicBezTo>
                    <a:cubicBezTo>
                      <a:pt x="458876" y="1917850"/>
                      <a:pt x="480481" y="1881759"/>
                      <a:pt x="511908" y="1861381"/>
                    </a:cubicBezTo>
                    <a:cubicBezTo>
                      <a:pt x="544070" y="1840267"/>
                      <a:pt x="575988" y="1821362"/>
                      <a:pt x="605450" y="1795091"/>
                    </a:cubicBezTo>
                    <a:cubicBezTo>
                      <a:pt x="641050" y="1763420"/>
                      <a:pt x="672967" y="1727820"/>
                      <a:pt x="700465" y="1688782"/>
                    </a:cubicBezTo>
                    <a:cubicBezTo>
                      <a:pt x="722807" y="1657356"/>
                      <a:pt x="737047" y="1622002"/>
                      <a:pt x="763563" y="1593521"/>
                    </a:cubicBezTo>
                    <a:cubicBezTo>
                      <a:pt x="782222" y="1573635"/>
                      <a:pt x="803828" y="1556939"/>
                      <a:pt x="826170" y="1541472"/>
                    </a:cubicBezTo>
                    <a:cubicBezTo>
                      <a:pt x="846548" y="1527477"/>
                      <a:pt x="872082" y="1505135"/>
                      <a:pt x="895406" y="1498015"/>
                    </a:cubicBezTo>
                    <a:cubicBezTo>
                      <a:pt x="902281" y="1496051"/>
                      <a:pt x="903263" y="1549083"/>
                      <a:pt x="903263" y="1554730"/>
                    </a:cubicBezTo>
                    <a:lnTo>
                      <a:pt x="903263" y="1581737"/>
                    </a:lnTo>
                    <a:cubicBezTo>
                      <a:pt x="903508" y="1592539"/>
                      <a:pt x="903017" y="1608007"/>
                      <a:pt x="923395" y="1612181"/>
                    </a:cubicBezTo>
                    <a:cubicBezTo>
                      <a:pt x="942054" y="1617337"/>
                      <a:pt x="970534" y="1616846"/>
                      <a:pt x="976181" y="1631086"/>
                    </a:cubicBezTo>
                    <a:cubicBezTo>
                      <a:pt x="976918" y="1633050"/>
                      <a:pt x="1013009" y="1737640"/>
                      <a:pt x="1027986" y="1743533"/>
                    </a:cubicBezTo>
                    <a:cubicBezTo>
                      <a:pt x="1056711" y="1750653"/>
                      <a:pt x="1103605" y="1757527"/>
                      <a:pt x="1128402" y="1761210"/>
                    </a:cubicBezTo>
                    <a:cubicBezTo>
                      <a:pt x="1133067" y="1761947"/>
                      <a:pt x="1158601" y="1762192"/>
                      <a:pt x="1161056" y="1765384"/>
                    </a:cubicBezTo>
                    <a:cubicBezTo>
                      <a:pt x="1171122" y="1778642"/>
                      <a:pt x="1131839" y="1792145"/>
                      <a:pt x="1124720" y="1794846"/>
                    </a:cubicBezTo>
                    <a:cubicBezTo>
                      <a:pt x="1112935" y="1799511"/>
                      <a:pt x="1097958" y="1799020"/>
                      <a:pt x="1086910" y="1805894"/>
                    </a:cubicBezTo>
                    <a:cubicBezTo>
                      <a:pt x="1072915" y="1814733"/>
                      <a:pt x="1053519" y="1845177"/>
                      <a:pt x="1072915" y="1854507"/>
                    </a:cubicBezTo>
                    <a:cubicBezTo>
                      <a:pt x="1095012" y="1865309"/>
                      <a:pt x="1138959" y="1876112"/>
                      <a:pt x="1141169" y="1905820"/>
                    </a:cubicBezTo>
                    <a:cubicBezTo>
                      <a:pt x="1146079" y="1968918"/>
                      <a:pt x="1163511" y="2029315"/>
                      <a:pt x="1220226" y="2064424"/>
                    </a:cubicBezTo>
                    <a:cubicBezTo>
                      <a:pt x="1230783" y="2071053"/>
                      <a:pt x="1241340" y="2077928"/>
                      <a:pt x="1254107" y="2080137"/>
                    </a:cubicBezTo>
                    <a:cubicBezTo>
                      <a:pt x="1259263" y="2080383"/>
                      <a:pt x="1264419" y="2081611"/>
                      <a:pt x="1269329" y="2082593"/>
                    </a:cubicBezTo>
                    <a:cubicBezTo>
                      <a:pt x="1309349" y="2091677"/>
                      <a:pt x="1355015" y="2083820"/>
                      <a:pt x="1390861" y="2064179"/>
                    </a:cubicBezTo>
                    <a:cubicBezTo>
                      <a:pt x="1425233" y="2045274"/>
                      <a:pt x="1451012" y="2016794"/>
                      <a:pt x="1492505" y="2029315"/>
                    </a:cubicBezTo>
                    <a:cubicBezTo>
                      <a:pt x="1491277" y="2027842"/>
                      <a:pt x="1490050" y="2026124"/>
                      <a:pt x="1489559" y="2024159"/>
                    </a:cubicBezTo>
                    <a:cubicBezTo>
                      <a:pt x="1490541" y="2025878"/>
                      <a:pt x="1491523" y="2027597"/>
                      <a:pt x="1492750" y="2029315"/>
                    </a:cubicBezTo>
                    <a:lnTo>
                      <a:pt x="1492505" y="2029315"/>
                    </a:lnTo>
                    <a:lnTo>
                      <a:pt x="1492996" y="2029806"/>
                    </a:lnTo>
                    <a:cubicBezTo>
                      <a:pt x="1493733" y="2031034"/>
                      <a:pt x="1494469" y="2032261"/>
                      <a:pt x="1495206" y="2033735"/>
                    </a:cubicBezTo>
                    <a:cubicBezTo>
                      <a:pt x="1496188" y="2035699"/>
                      <a:pt x="1498397" y="2040609"/>
                      <a:pt x="1494960" y="2044046"/>
                    </a:cubicBezTo>
                    <a:lnTo>
                      <a:pt x="1494223" y="2044783"/>
                    </a:lnTo>
                    <a:cubicBezTo>
                      <a:pt x="1492996" y="2050921"/>
                      <a:pt x="1495697" y="2057304"/>
                      <a:pt x="1492996" y="2063442"/>
                    </a:cubicBezTo>
                    <a:cubicBezTo>
                      <a:pt x="1490541" y="2073999"/>
                      <a:pt x="1485139" y="2082838"/>
                      <a:pt x="1477283" y="2090449"/>
                    </a:cubicBezTo>
                    <a:cubicBezTo>
                      <a:pt x="1467708" y="2099779"/>
                      <a:pt x="1458869" y="2109845"/>
                      <a:pt x="1449785" y="2119666"/>
                    </a:cubicBezTo>
                    <a:cubicBezTo>
                      <a:pt x="1447330" y="2123594"/>
                      <a:pt x="1443892" y="2127031"/>
                      <a:pt x="1440946" y="2130714"/>
                    </a:cubicBezTo>
                    <a:cubicBezTo>
                      <a:pt x="1440455" y="2131205"/>
                      <a:pt x="1440210" y="2131696"/>
                      <a:pt x="1439719" y="2132187"/>
                    </a:cubicBezTo>
                    <a:cubicBezTo>
                      <a:pt x="1438245" y="2135133"/>
                      <a:pt x="1436036" y="2137343"/>
                      <a:pt x="1433826" y="2139798"/>
                    </a:cubicBezTo>
                    <a:cubicBezTo>
                      <a:pt x="1432599" y="2141517"/>
                      <a:pt x="1431616" y="2143481"/>
                      <a:pt x="1431371" y="2145691"/>
                    </a:cubicBezTo>
                    <a:cubicBezTo>
                      <a:pt x="1431126" y="2147900"/>
                      <a:pt x="1431616" y="2150110"/>
                      <a:pt x="1429898" y="2151829"/>
                    </a:cubicBezTo>
                    <a:cubicBezTo>
                      <a:pt x="1425724" y="2156248"/>
                      <a:pt x="1424497" y="2161895"/>
                      <a:pt x="1423023" y="2167542"/>
                    </a:cubicBezTo>
                    <a:cubicBezTo>
                      <a:pt x="1420077" y="2178345"/>
                      <a:pt x="1415167" y="2188411"/>
                      <a:pt x="1413694" y="2199705"/>
                    </a:cubicBezTo>
                    <a:cubicBezTo>
                      <a:pt x="1413448" y="2203633"/>
                      <a:pt x="1414185" y="2207561"/>
                      <a:pt x="1412957" y="2211489"/>
                    </a:cubicBezTo>
                    <a:cubicBezTo>
                      <a:pt x="1404749" y="2289700"/>
                      <a:pt x="1195732" y="2714728"/>
                      <a:pt x="1382055" y="2688539"/>
                    </a:cubicBezTo>
                    <a:cubicBezTo>
                      <a:pt x="1568379" y="2662351"/>
                      <a:pt x="2434409" y="2055340"/>
                      <a:pt x="2530898" y="2054358"/>
                    </a:cubicBezTo>
                    <a:cubicBezTo>
                      <a:pt x="2531634" y="1904838"/>
                      <a:pt x="2430873" y="1554730"/>
                      <a:pt x="2429891" y="1499243"/>
                    </a:cubicBezTo>
                    <a:close/>
                    <a:moveTo>
                      <a:pt x="696537" y="836100"/>
                    </a:moveTo>
                    <a:lnTo>
                      <a:pt x="696537" y="839291"/>
                    </a:lnTo>
                    <a:cubicBezTo>
                      <a:pt x="695064" y="841010"/>
                      <a:pt x="693345" y="842728"/>
                      <a:pt x="691626" y="844447"/>
                    </a:cubicBezTo>
                    <a:cubicBezTo>
                      <a:pt x="693345" y="841746"/>
                      <a:pt x="694818" y="838800"/>
                      <a:pt x="696537" y="836100"/>
                    </a:cubicBezTo>
                    <a:close/>
                    <a:moveTo>
                      <a:pt x="873309" y="1341866"/>
                    </a:moveTo>
                    <a:cubicBezTo>
                      <a:pt x="859560" y="1363226"/>
                      <a:pt x="724280" y="1455541"/>
                      <a:pt x="703411" y="1454313"/>
                    </a:cubicBezTo>
                    <a:cubicBezTo>
                      <a:pt x="701447" y="1454313"/>
                      <a:pt x="630247" y="1428288"/>
                      <a:pt x="613552" y="1422396"/>
                    </a:cubicBezTo>
                    <a:cubicBezTo>
                      <a:pt x="578443" y="1410120"/>
                      <a:pt x="542597" y="1398335"/>
                      <a:pt x="507734" y="1385077"/>
                    </a:cubicBezTo>
                    <a:cubicBezTo>
                      <a:pt x="515345" y="1371574"/>
                      <a:pt x="534004" y="1359789"/>
                      <a:pt x="545789" y="1349231"/>
                    </a:cubicBezTo>
                    <a:cubicBezTo>
                      <a:pt x="569359" y="1328117"/>
                      <a:pt x="760126" y="1142260"/>
                      <a:pt x="760617" y="1141769"/>
                    </a:cubicBezTo>
                    <a:cubicBezTo>
                      <a:pt x="763809" y="1140050"/>
                      <a:pt x="764791" y="1135877"/>
                      <a:pt x="768228" y="1134158"/>
                    </a:cubicBezTo>
                    <a:cubicBezTo>
                      <a:pt x="772647" y="1141278"/>
                      <a:pt x="776821" y="1148152"/>
                      <a:pt x="780995" y="1155027"/>
                    </a:cubicBezTo>
                    <a:cubicBezTo>
                      <a:pt x="796217" y="1179824"/>
                      <a:pt x="814140" y="1202657"/>
                      <a:pt x="828134" y="1228191"/>
                    </a:cubicBezTo>
                    <a:cubicBezTo>
                      <a:pt x="845075" y="1259863"/>
                      <a:pt x="874537" y="1339902"/>
                      <a:pt x="873309" y="1341866"/>
                    </a:cubicBezTo>
                    <a:close/>
                  </a:path>
                </a:pathLst>
              </a:custGeom>
              <a:solidFill>
                <a:srgbClr val="FBCA8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13DF204D-CE9B-47D2-AC1A-BF156100E83C}"/>
                  </a:ext>
                </a:extLst>
              </p:cNvPr>
              <p:cNvSpPr/>
              <p:nvPr/>
            </p:nvSpPr>
            <p:spPr>
              <a:xfrm flipH="1">
                <a:off x="1253772" y="2442538"/>
                <a:ext cx="2772899" cy="2912807"/>
              </a:xfrm>
              <a:custGeom>
                <a:avLst/>
                <a:gdLst>
                  <a:gd name="connsiteX0" fmla="*/ 1524829 w 1754633"/>
                  <a:gd name="connsiteY0" fmla="*/ 1816447 h 1914407"/>
                  <a:gd name="connsiteX1" fmla="*/ 1334553 w 1754633"/>
                  <a:gd name="connsiteY1" fmla="*/ 1455536 h 1914407"/>
                  <a:gd name="connsiteX2" fmla="*/ 1328415 w 1754633"/>
                  <a:gd name="connsiteY2" fmla="*/ 1341370 h 1914407"/>
                  <a:gd name="connsiteX3" fmla="*/ 1344128 w 1754633"/>
                  <a:gd name="connsiteY3" fmla="*/ 1238007 h 1914407"/>
                  <a:gd name="connsiteX4" fmla="*/ 1382920 w 1754633"/>
                  <a:gd name="connsiteY4" fmla="*/ 1162388 h 1914407"/>
                  <a:gd name="connsiteX5" fmla="*/ 1445036 w 1754633"/>
                  <a:gd name="connsiteY5" fmla="*/ 941422 h 1914407"/>
                  <a:gd name="connsiteX6" fmla="*/ 1405753 w 1754633"/>
                  <a:gd name="connsiteY6" fmla="*/ 853035 h 1914407"/>
                  <a:gd name="connsiteX7" fmla="*/ 1331852 w 1754633"/>
                  <a:gd name="connsiteY7" fmla="*/ 809333 h 1914407"/>
                  <a:gd name="connsiteX8" fmla="*/ 1253777 w 1754633"/>
                  <a:gd name="connsiteY8" fmla="*/ 889617 h 1914407"/>
                  <a:gd name="connsiteX9" fmla="*/ 1182823 w 1754633"/>
                  <a:gd name="connsiteY9" fmla="*/ 1026862 h 1914407"/>
                  <a:gd name="connsiteX10" fmla="*/ 1138384 w 1754633"/>
                  <a:gd name="connsiteY10" fmla="*/ 1081121 h 1914407"/>
                  <a:gd name="connsiteX11" fmla="*/ 1046561 w 1754633"/>
                  <a:gd name="connsiteY11" fmla="*/ 1090942 h 1914407"/>
                  <a:gd name="connsiteX12" fmla="*/ 1014889 w 1754633"/>
                  <a:gd name="connsiteY12" fmla="*/ 1067863 h 1914407"/>
                  <a:gd name="connsiteX13" fmla="*/ 886238 w 1754633"/>
                  <a:gd name="connsiteY13" fmla="*/ 955662 h 1914407"/>
                  <a:gd name="connsiteX14" fmla="*/ 755131 w 1754633"/>
                  <a:gd name="connsiteY14" fmla="*/ 851808 h 1914407"/>
                  <a:gd name="connsiteX15" fmla="*/ 355920 w 1754633"/>
                  <a:gd name="connsiteY15" fmla="*/ 712845 h 1914407"/>
                  <a:gd name="connsiteX16" fmla="*/ 14896 w 1754633"/>
                  <a:gd name="connsiteY16" fmla="*/ 846897 h 1914407"/>
                  <a:gd name="connsiteX17" fmla="*/ 3111 w 1754633"/>
                  <a:gd name="connsiteY17" fmla="*/ 781835 h 1914407"/>
                  <a:gd name="connsiteX18" fmla="*/ 410 w 1754633"/>
                  <a:gd name="connsiteY18" fmla="*/ 698359 h 1914407"/>
                  <a:gd name="connsiteX19" fmla="*/ 35519 w 1754633"/>
                  <a:gd name="connsiteY19" fmla="*/ 514221 h 1914407"/>
                  <a:gd name="connsiteX20" fmla="*/ 475732 w 1754633"/>
                  <a:gd name="connsiteY20" fmla="*/ 71062 h 1914407"/>
                  <a:gd name="connsiteX21" fmla="*/ 716830 w 1754633"/>
                  <a:gd name="connsiteY21" fmla="*/ 2562 h 1914407"/>
                  <a:gd name="connsiteX22" fmla="*/ 1283731 w 1754633"/>
                  <a:gd name="connsiteY22" fmla="*/ 244643 h 1914407"/>
                  <a:gd name="connsiteX23" fmla="*/ 1372362 w 1754633"/>
                  <a:gd name="connsiteY23" fmla="*/ 359545 h 1914407"/>
                  <a:gd name="connsiteX24" fmla="*/ 1582035 w 1754633"/>
                  <a:gd name="connsiteY24" fmla="*/ 987088 h 1914407"/>
                  <a:gd name="connsiteX25" fmla="*/ 1645378 w 1754633"/>
                  <a:gd name="connsiteY25" fmla="*/ 1249546 h 1914407"/>
                  <a:gd name="connsiteX26" fmla="*/ 1682206 w 1754633"/>
                  <a:gd name="connsiteY26" fmla="*/ 1376479 h 1914407"/>
                  <a:gd name="connsiteX27" fmla="*/ 1754142 w 1754633"/>
                  <a:gd name="connsiteY27" fmla="*/ 1498992 h 1914407"/>
                  <a:gd name="connsiteX28" fmla="*/ 1754633 w 1754633"/>
                  <a:gd name="connsiteY28" fmla="*/ 1914408 h 1914407"/>
                  <a:gd name="connsiteX29" fmla="*/ 1704302 w 1754633"/>
                  <a:gd name="connsiteY29" fmla="*/ 1895012 h 1914407"/>
                  <a:gd name="connsiteX30" fmla="*/ 1524829 w 1754633"/>
                  <a:gd name="connsiteY30" fmla="*/ 1816447 h 1914407"/>
                  <a:gd name="connsiteX0" fmla="*/ 1524829 w 2106329"/>
                  <a:gd name="connsiteY0" fmla="*/ 1816447 h 1914408"/>
                  <a:gd name="connsiteX1" fmla="*/ 1334553 w 2106329"/>
                  <a:gd name="connsiteY1" fmla="*/ 1455536 h 1914408"/>
                  <a:gd name="connsiteX2" fmla="*/ 1328415 w 2106329"/>
                  <a:gd name="connsiteY2" fmla="*/ 1341370 h 1914408"/>
                  <a:gd name="connsiteX3" fmla="*/ 1344128 w 2106329"/>
                  <a:gd name="connsiteY3" fmla="*/ 1238007 h 1914408"/>
                  <a:gd name="connsiteX4" fmla="*/ 1382920 w 2106329"/>
                  <a:gd name="connsiteY4" fmla="*/ 1162388 h 1914408"/>
                  <a:gd name="connsiteX5" fmla="*/ 1445036 w 2106329"/>
                  <a:gd name="connsiteY5" fmla="*/ 941422 h 1914408"/>
                  <a:gd name="connsiteX6" fmla="*/ 1405753 w 2106329"/>
                  <a:gd name="connsiteY6" fmla="*/ 853035 h 1914408"/>
                  <a:gd name="connsiteX7" fmla="*/ 1331852 w 2106329"/>
                  <a:gd name="connsiteY7" fmla="*/ 809333 h 1914408"/>
                  <a:gd name="connsiteX8" fmla="*/ 1253777 w 2106329"/>
                  <a:gd name="connsiteY8" fmla="*/ 889617 h 1914408"/>
                  <a:gd name="connsiteX9" fmla="*/ 1182823 w 2106329"/>
                  <a:gd name="connsiteY9" fmla="*/ 1026862 h 1914408"/>
                  <a:gd name="connsiteX10" fmla="*/ 1138384 w 2106329"/>
                  <a:gd name="connsiteY10" fmla="*/ 1081121 h 1914408"/>
                  <a:gd name="connsiteX11" fmla="*/ 1046561 w 2106329"/>
                  <a:gd name="connsiteY11" fmla="*/ 1090942 h 1914408"/>
                  <a:gd name="connsiteX12" fmla="*/ 1014889 w 2106329"/>
                  <a:gd name="connsiteY12" fmla="*/ 1067863 h 1914408"/>
                  <a:gd name="connsiteX13" fmla="*/ 886238 w 2106329"/>
                  <a:gd name="connsiteY13" fmla="*/ 955662 h 1914408"/>
                  <a:gd name="connsiteX14" fmla="*/ 755131 w 2106329"/>
                  <a:gd name="connsiteY14" fmla="*/ 851808 h 1914408"/>
                  <a:gd name="connsiteX15" fmla="*/ 355920 w 2106329"/>
                  <a:gd name="connsiteY15" fmla="*/ 712845 h 1914408"/>
                  <a:gd name="connsiteX16" fmla="*/ 14896 w 2106329"/>
                  <a:gd name="connsiteY16" fmla="*/ 846897 h 1914408"/>
                  <a:gd name="connsiteX17" fmla="*/ 3111 w 2106329"/>
                  <a:gd name="connsiteY17" fmla="*/ 781835 h 1914408"/>
                  <a:gd name="connsiteX18" fmla="*/ 410 w 2106329"/>
                  <a:gd name="connsiteY18" fmla="*/ 698359 h 1914408"/>
                  <a:gd name="connsiteX19" fmla="*/ 35519 w 2106329"/>
                  <a:gd name="connsiteY19" fmla="*/ 514221 h 1914408"/>
                  <a:gd name="connsiteX20" fmla="*/ 475732 w 2106329"/>
                  <a:gd name="connsiteY20" fmla="*/ 71062 h 1914408"/>
                  <a:gd name="connsiteX21" fmla="*/ 716830 w 2106329"/>
                  <a:gd name="connsiteY21" fmla="*/ 2562 h 1914408"/>
                  <a:gd name="connsiteX22" fmla="*/ 1283731 w 2106329"/>
                  <a:gd name="connsiteY22" fmla="*/ 244643 h 1914408"/>
                  <a:gd name="connsiteX23" fmla="*/ 1372362 w 2106329"/>
                  <a:gd name="connsiteY23" fmla="*/ 359545 h 1914408"/>
                  <a:gd name="connsiteX24" fmla="*/ 1582035 w 2106329"/>
                  <a:gd name="connsiteY24" fmla="*/ 987088 h 1914408"/>
                  <a:gd name="connsiteX25" fmla="*/ 1645378 w 2106329"/>
                  <a:gd name="connsiteY25" fmla="*/ 1249546 h 1914408"/>
                  <a:gd name="connsiteX26" fmla="*/ 1682206 w 2106329"/>
                  <a:gd name="connsiteY26" fmla="*/ 1376479 h 1914408"/>
                  <a:gd name="connsiteX27" fmla="*/ 2106329 w 2106329"/>
                  <a:gd name="connsiteY27" fmla="*/ 1688781 h 1914408"/>
                  <a:gd name="connsiteX28" fmla="*/ 1754633 w 2106329"/>
                  <a:gd name="connsiteY28" fmla="*/ 1914408 h 1914408"/>
                  <a:gd name="connsiteX29" fmla="*/ 1704302 w 2106329"/>
                  <a:gd name="connsiteY29" fmla="*/ 1895012 h 1914408"/>
                  <a:gd name="connsiteX30" fmla="*/ 1524829 w 2106329"/>
                  <a:gd name="connsiteY30" fmla="*/ 1816447 h 1914408"/>
                  <a:gd name="connsiteX0" fmla="*/ 1524829 w 2106329"/>
                  <a:gd name="connsiteY0" fmla="*/ 1816447 h 1914408"/>
                  <a:gd name="connsiteX1" fmla="*/ 1334553 w 2106329"/>
                  <a:gd name="connsiteY1" fmla="*/ 1455536 h 1914408"/>
                  <a:gd name="connsiteX2" fmla="*/ 1328415 w 2106329"/>
                  <a:gd name="connsiteY2" fmla="*/ 1341370 h 1914408"/>
                  <a:gd name="connsiteX3" fmla="*/ 1344128 w 2106329"/>
                  <a:gd name="connsiteY3" fmla="*/ 1238007 h 1914408"/>
                  <a:gd name="connsiteX4" fmla="*/ 1382920 w 2106329"/>
                  <a:gd name="connsiteY4" fmla="*/ 1162388 h 1914408"/>
                  <a:gd name="connsiteX5" fmla="*/ 1445036 w 2106329"/>
                  <a:gd name="connsiteY5" fmla="*/ 941422 h 1914408"/>
                  <a:gd name="connsiteX6" fmla="*/ 1405753 w 2106329"/>
                  <a:gd name="connsiteY6" fmla="*/ 853035 h 1914408"/>
                  <a:gd name="connsiteX7" fmla="*/ 1331852 w 2106329"/>
                  <a:gd name="connsiteY7" fmla="*/ 809333 h 1914408"/>
                  <a:gd name="connsiteX8" fmla="*/ 1253777 w 2106329"/>
                  <a:gd name="connsiteY8" fmla="*/ 889617 h 1914408"/>
                  <a:gd name="connsiteX9" fmla="*/ 1182823 w 2106329"/>
                  <a:gd name="connsiteY9" fmla="*/ 1026862 h 1914408"/>
                  <a:gd name="connsiteX10" fmla="*/ 1138384 w 2106329"/>
                  <a:gd name="connsiteY10" fmla="*/ 1081121 h 1914408"/>
                  <a:gd name="connsiteX11" fmla="*/ 1046561 w 2106329"/>
                  <a:gd name="connsiteY11" fmla="*/ 1090942 h 1914408"/>
                  <a:gd name="connsiteX12" fmla="*/ 1014889 w 2106329"/>
                  <a:gd name="connsiteY12" fmla="*/ 1067863 h 1914408"/>
                  <a:gd name="connsiteX13" fmla="*/ 886238 w 2106329"/>
                  <a:gd name="connsiteY13" fmla="*/ 955662 h 1914408"/>
                  <a:gd name="connsiteX14" fmla="*/ 755131 w 2106329"/>
                  <a:gd name="connsiteY14" fmla="*/ 851808 h 1914408"/>
                  <a:gd name="connsiteX15" fmla="*/ 355920 w 2106329"/>
                  <a:gd name="connsiteY15" fmla="*/ 712845 h 1914408"/>
                  <a:gd name="connsiteX16" fmla="*/ 14896 w 2106329"/>
                  <a:gd name="connsiteY16" fmla="*/ 846897 h 1914408"/>
                  <a:gd name="connsiteX17" fmla="*/ 3111 w 2106329"/>
                  <a:gd name="connsiteY17" fmla="*/ 781835 h 1914408"/>
                  <a:gd name="connsiteX18" fmla="*/ 410 w 2106329"/>
                  <a:gd name="connsiteY18" fmla="*/ 698359 h 1914408"/>
                  <a:gd name="connsiteX19" fmla="*/ 35519 w 2106329"/>
                  <a:gd name="connsiteY19" fmla="*/ 514221 h 1914408"/>
                  <a:gd name="connsiteX20" fmla="*/ 475732 w 2106329"/>
                  <a:gd name="connsiteY20" fmla="*/ 71062 h 1914408"/>
                  <a:gd name="connsiteX21" fmla="*/ 716830 w 2106329"/>
                  <a:gd name="connsiteY21" fmla="*/ 2562 h 1914408"/>
                  <a:gd name="connsiteX22" fmla="*/ 1283731 w 2106329"/>
                  <a:gd name="connsiteY22" fmla="*/ 244643 h 1914408"/>
                  <a:gd name="connsiteX23" fmla="*/ 1372362 w 2106329"/>
                  <a:gd name="connsiteY23" fmla="*/ 359545 h 1914408"/>
                  <a:gd name="connsiteX24" fmla="*/ 1582035 w 2106329"/>
                  <a:gd name="connsiteY24" fmla="*/ 987088 h 1914408"/>
                  <a:gd name="connsiteX25" fmla="*/ 1645378 w 2106329"/>
                  <a:gd name="connsiteY25" fmla="*/ 1249546 h 1914408"/>
                  <a:gd name="connsiteX26" fmla="*/ 1746774 w 2106329"/>
                  <a:gd name="connsiteY26" fmla="*/ 1405828 h 1914408"/>
                  <a:gd name="connsiteX27" fmla="*/ 2106329 w 2106329"/>
                  <a:gd name="connsiteY27" fmla="*/ 1688781 h 1914408"/>
                  <a:gd name="connsiteX28" fmla="*/ 1754633 w 2106329"/>
                  <a:gd name="connsiteY28" fmla="*/ 1914408 h 1914408"/>
                  <a:gd name="connsiteX29" fmla="*/ 1704302 w 2106329"/>
                  <a:gd name="connsiteY29" fmla="*/ 1895012 h 1914408"/>
                  <a:gd name="connsiteX30" fmla="*/ 1524829 w 2106329"/>
                  <a:gd name="connsiteY30" fmla="*/ 1816447 h 1914408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34853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30"/>
                  <a:gd name="connsiteY0" fmla="*/ 1816447 h 2227463"/>
                  <a:gd name="connsiteX1" fmla="*/ 1334553 w 2106330"/>
                  <a:gd name="connsiteY1" fmla="*/ 1455536 h 2227463"/>
                  <a:gd name="connsiteX2" fmla="*/ 1328415 w 2106330"/>
                  <a:gd name="connsiteY2" fmla="*/ 1341370 h 2227463"/>
                  <a:gd name="connsiteX3" fmla="*/ 1344128 w 2106330"/>
                  <a:gd name="connsiteY3" fmla="*/ 1238007 h 2227463"/>
                  <a:gd name="connsiteX4" fmla="*/ 1382920 w 2106330"/>
                  <a:gd name="connsiteY4" fmla="*/ 1162388 h 2227463"/>
                  <a:gd name="connsiteX5" fmla="*/ 1445036 w 2106330"/>
                  <a:gd name="connsiteY5" fmla="*/ 941422 h 2227463"/>
                  <a:gd name="connsiteX6" fmla="*/ 1405753 w 2106330"/>
                  <a:gd name="connsiteY6" fmla="*/ 853035 h 2227463"/>
                  <a:gd name="connsiteX7" fmla="*/ 1331852 w 2106330"/>
                  <a:gd name="connsiteY7" fmla="*/ 809333 h 2227463"/>
                  <a:gd name="connsiteX8" fmla="*/ 1253777 w 2106330"/>
                  <a:gd name="connsiteY8" fmla="*/ 889617 h 2227463"/>
                  <a:gd name="connsiteX9" fmla="*/ 1182823 w 2106330"/>
                  <a:gd name="connsiteY9" fmla="*/ 1026862 h 2227463"/>
                  <a:gd name="connsiteX10" fmla="*/ 1138384 w 2106330"/>
                  <a:gd name="connsiteY10" fmla="*/ 1081121 h 2227463"/>
                  <a:gd name="connsiteX11" fmla="*/ 1046561 w 2106330"/>
                  <a:gd name="connsiteY11" fmla="*/ 1090942 h 2227463"/>
                  <a:gd name="connsiteX12" fmla="*/ 1014889 w 2106330"/>
                  <a:gd name="connsiteY12" fmla="*/ 1067863 h 2227463"/>
                  <a:gd name="connsiteX13" fmla="*/ 886238 w 2106330"/>
                  <a:gd name="connsiteY13" fmla="*/ 955662 h 2227463"/>
                  <a:gd name="connsiteX14" fmla="*/ 755131 w 2106330"/>
                  <a:gd name="connsiteY14" fmla="*/ 851808 h 2227463"/>
                  <a:gd name="connsiteX15" fmla="*/ 355920 w 2106330"/>
                  <a:gd name="connsiteY15" fmla="*/ 712845 h 2227463"/>
                  <a:gd name="connsiteX16" fmla="*/ 14896 w 2106330"/>
                  <a:gd name="connsiteY16" fmla="*/ 846897 h 2227463"/>
                  <a:gd name="connsiteX17" fmla="*/ 3111 w 2106330"/>
                  <a:gd name="connsiteY17" fmla="*/ 781835 h 2227463"/>
                  <a:gd name="connsiteX18" fmla="*/ 410 w 2106330"/>
                  <a:gd name="connsiteY18" fmla="*/ 698359 h 2227463"/>
                  <a:gd name="connsiteX19" fmla="*/ 35519 w 2106330"/>
                  <a:gd name="connsiteY19" fmla="*/ 514221 h 2227463"/>
                  <a:gd name="connsiteX20" fmla="*/ 475732 w 2106330"/>
                  <a:gd name="connsiteY20" fmla="*/ 71062 h 2227463"/>
                  <a:gd name="connsiteX21" fmla="*/ 716830 w 2106330"/>
                  <a:gd name="connsiteY21" fmla="*/ 2562 h 2227463"/>
                  <a:gd name="connsiteX22" fmla="*/ 1283731 w 2106330"/>
                  <a:gd name="connsiteY22" fmla="*/ 244643 h 2227463"/>
                  <a:gd name="connsiteX23" fmla="*/ 1372362 w 2106330"/>
                  <a:gd name="connsiteY23" fmla="*/ 359545 h 2227463"/>
                  <a:gd name="connsiteX24" fmla="*/ 1582035 w 2106330"/>
                  <a:gd name="connsiteY24" fmla="*/ 987088 h 2227463"/>
                  <a:gd name="connsiteX25" fmla="*/ 1645378 w 2106330"/>
                  <a:gd name="connsiteY25" fmla="*/ 1249546 h 2227463"/>
                  <a:gd name="connsiteX26" fmla="*/ 1746774 w 2106330"/>
                  <a:gd name="connsiteY26" fmla="*/ 1405828 h 2227463"/>
                  <a:gd name="connsiteX27" fmla="*/ 2106329 w 2106330"/>
                  <a:gd name="connsiteY27" fmla="*/ 1688781 h 2227463"/>
                  <a:gd name="connsiteX28" fmla="*/ 1834853 w 2106330"/>
                  <a:gd name="connsiteY28" fmla="*/ 2227463 h 2227463"/>
                  <a:gd name="connsiteX29" fmla="*/ 1704302 w 2106330"/>
                  <a:gd name="connsiteY29" fmla="*/ 1895012 h 2227463"/>
                  <a:gd name="connsiteX30" fmla="*/ 1524829 w 2106330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524829 w 2106329"/>
                  <a:gd name="connsiteY30" fmla="*/ 1816447 h 2227463"/>
                  <a:gd name="connsiteX0" fmla="*/ 1499393 w 2106329"/>
                  <a:gd name="connsiteY0" fmla="*/ 1837969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499393 w 2106329"/>
                  <a:gd name="connsiteY30" fmla="*/ 1837969 h 2227463"/>
                  <a:gd name="connsiteX0" fmla="*/ 1499393 w 2106329"/>
                  <a:gd name="connsiteY0" fmla="*/ 1837969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38056 h 2227463"/>
                  <a:gd name="connsiteX30" fmla="*/ 1499393 w 2106329"/>
                  <a:gd name="connsiteY30" fmla="*/ 1837969 h 2227463"/>
                  <a:gd name="connsiteX0" fmla="*/ 1499393 w 2106329"/>
                  <a:gd name="connsiteY0" fmla="*/ 1837969 h 2211810"/>
                  <a:gd name="connsiteX1" fmla="*/ 1334553 w 2106329"/>
                  <a:gd name="connsiteY1" fmla="*/ 1455536 h 2211810"/>
                  <a:gd name="connsiteX2" fmla="*/ 1328415 w 2106329"/>
                  <a:gd name="connsiteY2" fmla="*/ 1341370 h 2211810"/>
                  <a:gd name="connsiteX3" fmla="*/ 1344128 w 2106329"/>
                  <a:gd name="connsiteY3" fmla="*/ 1238007 h 2211810"/>
                  <a:gd name="connsiteX4" fmla="*/ 1382920 w 2106329"/>
                  <a:gd name="connsiteY4" fmla="*/ 1162388 h 2211810"/>
                  <a:gd name="connsiteX5" fmla="*/ 1445036 w 2106329"/>
                  <a:gd name="connsiteY5" fmla="*/ 941422 h 2211810"/>
                  <a:gd name="connsiteX6" fmla="*/ 1405753 w 2106329"/>
                  <a:gd name="connsiteY6" fmla="*/ 853035 h 2211810"/>
                  <a:gd name="connsiteX7" fmla="*/ 1331852 w 2106329"/>
                  <a:gd name="connsiteY7" fmla="*/ 809333 h 2211810"/>
                  <a:gd name="connsiteX8" fmla="*/ 1253777 w 2106329"/>
                  <a:gd name="connsiteY8" fmla="*/ 889617 h 2211810"/>
                  <a:gd name="connsiteX9" fmla="*/ 1182823 w 2106329"/>
                  <a:gd name="connsiteY9" fmla="*/ 1026862 h 2211810"/>
                  <a:gd name="connsiteX10" fmla="*/ 1138384 w 2106329"/>
                  <a:gd name="connsiteY10" fmla="*/ 1081121 h 2211810"/>
                  <a:gd name="connsiteX11" fmla="*/ 1046561 w 2106329"/>
                  <a:gd name="connsiteY11" fmla="*/ 1090942 h 2211810"/>
                  <a:gd name="connsiteX12" fmla="*/ 1014889 w 2106329"/>
                  <a:gd name="connsiteY12" fmla="*/ 1067863 h 2211810"/>
                  <a:gd name="connsiteX13" fmla="*/ 886238 w 2106329"/>
                  <a:gd name="connsiteY13" fmla="*/ 955662 h 2211810"/>
                  <a:gd name="connsiteX14" fmla="*/ 755131 w 2106329"/>
                  <a:gd name="connsiteY14" fmla="*/ 851808 h 2211810"/>
                  <a:gd name="connsiteX15" fmla="*/ 355920 w 2106329"/>
                  <a:gd name="connsiteY15" fmla="*/ 712845 h 2211810"/>
                  <a:gd name="connsiteX16" fmla="*/ 14896 w 2106329"/>
                  <a:gd name="connsiteY16" fmla="*/ 846897 h 2211810"/>
                  <a:gd name="connsiteX17" fmla="*/ 3111 w 2106329"/>
                  <a:gd name="connsiteY17" fmla="*/ 781835 h 2211810"/>
                  <a:gd name="connsiteX18" fmla="*/ 410 w 2106329"/>
                  <a:gd name="connsiteY18" fmla="*/ 698359 h 2211810"/>
                  <a:gd name="connsiteX19" fmla="*/ 35519 w 2106329"/>
                  <a:gd name="connsiteY19" fmla="*/ 514221 h 2211810"/>
                  <a:gd name="connsiteX20" fmla="*/ 475732 w 2106329"/>
                  <a:gd name="connsiteY20" fmla="*/ 71062 h 2211810"/>
                  <a:gd name="connsiteX21" fmla="*/ 716830 w 2106329"/>
                  <a:gd name="connsiteY21" fmla="*/ 2562 h 2211810"/>
                  <a:gd name="connsiteX22" fmla="*/ 1283731 w 2106329"/>
                  <a:gd name="connsiteY22" fmla="*/ 244643 h 2211810"/>
                  <a:gd name="connsiteX23" fmla="*/ 1372362 w 2106329"/>
                  <a:gd name="connsiteY23" fmla="*/ 359545 h 2211810"/>
                  <a:gd name="connsiteX24" fmla="*/ 1582035 w 2106329"/>
                  <a:gd name="connsiteY24" fmla="*/ 987088 h 2211810"/>
                  <a:gd name="connsiteX25" fmla="*/ 1645378 w 2106329"/>
                  <a:gd name="connsiteY25" fmla="*/ 1249546 h 2211810"/>
                  <a:gd name="connsiteX26" fmla="*/ 1746774 w 2106329"/>
                  <a:gd name="connsiteY26" fmla="*/ 1405828 h 2211810"/>
                  <a:gd name="connsiteX27" fmla="*/ 2106329 w 2106329"/>
                  <a:gd name="connsiteY27" fmla="*/ 1688781 h 2211810"/>
                  <a:gd name="connsiteX28" fmla="*/ 1836809 w 2106329"/>
                  <a:gd name="connsiteY28" fmla="*/ 2211810 h 2211810"/>
                  <a:gd name="connsiteX29" fmla="*/ 1692562 w 2106329"/>
                  <a:gd name="connsiteY29" fmla="*/ 1938056 h 2211810"/>
                  <a:gd name="connsiteX30" fmla="*/ 1499393 w 2106329"/>
                  <a:gd name="connsiteY30" fmla="*/ 1837969 h 2211810"/>
                  <a:gd name="connsiteX0" fmla="*/ 1499393 w 2106329"/>
                  <a:gd name="connsiteY0" fmla="*/ 1837969 h 2211810"/>
                  <a:gd name="connsiteX1" fmla="*/ 1334553 w 2106329"/>
                  <a:gd name="connsiteY1" fmla="*/ 1455536 h 2211810"/>
                  <a:gd name="connsiteX2" fmla="*/ 1328415 w 2106329"/>
                  <a:gd name="connsiteY2" fmla="*/ 1341370 h 2211810"/>
                  <a:gd name="connsiteX3" fmla="*/ 1344128 w 2106329"/>
                  <a:gd name="connsiteY3" fmla="*/ 1238007 h 2211810"/>
                  <a:gd name="connsiteX4" fmla="*/ 1382920 w 2106329"/>
                  <a:gd name="connsiteY4" fmla="*/ 1162388 h 2211810"/>
                  <a:gd name="connsiteX5" fmla="*/ 1445036 w 2106329"/>
                  <a:gd name="connsiteY5" fmla="*/ 941422 h 2211810"/>
                  <a:gd name="connsiteX6" fmla="*/ 1405753 w 2106329"/>
                  <a:gd name="connsiteY6" fmla="*/ 853035 h 2211810"/>
                  <a:gd name="connsiteX7" fmla="*/ 1331852 w 2106329"/>
                  <a:gd name="connsiteY7" fmla="*/ 809333 h 2211810"/>
                  <a:gd name="connsiteX8" fmla="*/ 1253777 w 2106329"/>
                  <a:gd name="connsiteY8" fmla="*/ 889617 h 2211810"/>
                  <a:gd name="connsiteX9" fmla="*/ 1182823 w 2106329"/>
                  <a:gd name="connsiteY9" fmla="*/ 1026862 h 2211810"/>
                  <a:gd name="connsiteX10" fmla="*/ 1138384 w 2106329"/>
                  <a:gd name="connsiteY10" fmla="*/ 1081121 h 2211810"/>
                  <a:gd name="connsiteX11" fmla="*/ 1046561 w 2106329"/>
                  <a:gd name="connsiteY11" fmla="*/ 1090942 h 2211810"/>
                  <a:gd name="connsiteX12" fmla="*/ 1014889 w 2106329"/>
                  <a:gd name="connsiteY12" fmla="*/ 1067863 h 2211810"/>
                  <a:gd name="connsiteX13" fmla="*/ 886238 w 2106329"/>
                  <a:gd name="connsiteY13" fmla="*/ 955662 h 2211810"/>
                  <a:gd name="connsiteX14" fmla="*/ 755131 w 2106329"/>
                  <a:gd name="connsiteY14" fmla="*/ 851808 h 2211810"/>
                  <a:gd name="connsiteX15" fmla="*/ 355920 w 2106329"/>
                  <a:gd name="connsiteY15" fmla="*/ 712845 h 2211810"/>
                  <a:gd name="connsiteX16" fmla="*/ 14896 w 2106329"/>
                  <a:gd name="connsiteY16" fmla="*/ 846897 h 2211810"/>
                  <a:gd name="connsiteX17" fmla="*/ 3111 w 2106329"/>
                  <a:gd name="connsiteY17" fmla="*/ 781835 h 2211810"/>
                  <a:gd name="connsiteX18" fmla="*/ 410 w 2106329"/>
                  <a:gd name="connsiteY18" fmla="*/ 698359 h 2211810"/>
                  <a:gd name="connsiteX19" fmla="*/ 35519 w 2106329"/>
                  <a:gd name="connsiteY19" fmla="*/ 514221 h 2211810"/>
                  <a:gd name="connsiteX20" fmla="*/ 475732 w 2106329"/>
                  <a:gd name="connsiteY20" fmla="*/ 71062 h 2211810"/>
                  <a:gd name="connsiteX21" fmla="*/ 716830 w 2106329"/>
                  <a:gd name="connsiteY21" fmla="*/ 2562 h 2211810"/>
                  <a:gd name="connsiteX22" fmla="*/ 1283731 w 2106329"/>
                  <a:gd name="connsiteY22" fmla="*/ 244643 h 2211810"/>
                  <a:gd name="connsiteX23" fmla="*/ 1372362 w 2106329"/>
                  <a:gd name="connsiteY23" fmla="*/ 359545 h 2211810"/>
                  <a:gd name="connsiteX24" fmla="*/ 1610977 w 2106329"/>
                  <a:gd name="connsiteY24" fmla="*/ 979853 h 2211810"/>
                  <a:gd name="connsiteX25" fmla="*/ 1645378 w 2106329"/>
                  <a:gd name="connsiteY25" fmla="*/ 1249546 h 2211810"/>
                  <a:gd name="connsiteX26" fmla="*/ 1746774 w 2106329"/>
                  <a:gd name="connsiteY26" fmla="*/ 1405828 h 2211810"/>
                  <a:gd name="connsiteX27" fmla="*/ 2106329 w 2106329"/>
                  <a:gd name="connsiteY27" fmla="*/ 1688781 h 2211810"/>
                  <a:gd name="connsiteX28" fmla="*/ 1836809 w 2106329"/>
                  <a:gd name="connsiteY28" fmla="*/ 2211810 h 2211810"/>
                  <a:gd name="connsiteX29" fmla="*/ 1692562 w 2106329"/>
                  <a:gd name="connsiteY29" fmla="*/ 1938056 h 2211810"/>
                  <a:gd name="connsiteX30" fmla="*/ 1499393 w 2106329"/>
                  <a:gd name="connsiteY30" fmla="*/ 1837969 h 2211810"/>
                  <a:gd name="connsiteX0" fmla="*/ 1499393 w 2106329"/>
                  <a:gd name="connsiteY0" fmla="*/ 1836888 h 2210729"/>
                  <a:gd name="connsiteX1" fmla="*/ 1334553 w 2106329"/>
                  <a:gd name="connsiteY1" fmla="*/ 1454455 h 2210729"/>
                  <a:gd name="connsiteX2" fmla="*/ 1328415 w 2106329"/>
                  <a:gd name="connsiteY2" fmla="*/ 1340289 h 2210729"/>
                  <a:gd name="connsiteX3" fmla="*/ 1344128 w 2106329"/>
                  <a:gd name="connsiteY3" fmla="*/ 1236926 h 2210729"/>
                  <a:gd name="connsiteX4" fmla="*/ 1382920 w 2106329"/>
                  <a:gd name="connsiteY4" fmla="*/ 1161307 h 2210729"/>
                  <a:gd name="connsiteX5" fmla="*/ 1445036 w 2106329"/>
                  <a:gd name="connsiteY5" fmla="*/ 940341 h 2210729"/>
                  <a:gd name="connsiteX6" fmla="*/ 1405753 w 2106329"/>
                  <a:gd name="connsiteY6" fmla="*/ 851954 h 2210729"/>
                  <a:gd name="connsiteX7" fmla="*/ 1331852 w 2106329"/>
                  <a:gd name="connsiteY7" fmla="*/ 808252 h 2210729"/>
                  <a:gd name="connsiteX8" fmla="*/ 1253777 w 2106329"/>
                  <a:gd name="connsiteY8" fmla="*/ 888536 h 2210729"/>
                  <a:gd name="connsiteX9" fmla="*/ 1182823 w 2106329"/>
                  <a:gd name="connsiteY9" fmla="*/ 1025781 h 2210729"/>
                  <a:gd name="connsiteX10" fmla="*/ 1138384 w 2106329"/>
                  <a:gd name="connsiteY10" fmla="*/ 1080040 h 2210729"/>
                  <a:gd name="connsiteX11" fmla="*/ 1046561 w 2106329"/>
                  <a:gd name="connsiteY11" fmla="*/ 1089861 h 2210729"/>
                  <a:gd name="connsiteX12" fmla="*/ 1014889 w 2106329"/>
                  <a:gd name="connsiteY12" fmla="*/ 1066782 h 2210729"/>
                  <a:gd name="connsiteX13" fmla="*/ 886238 w 2106329"/>
                  <a:gd name="connsiteY13" fmla="*/ 954581 h 2210729"/>
                  <a:gd name="connsiteX14" fmla="*/ 755131 w 2106329"/>
                  <a:gd name="connsiteY14" fmla="*/ 850727 h 2210729"/>
                  <a:gd name="connsiteX15" fmla="*/ 355920 w 2106329"/>
                  <a:gd name="connsiteY15" fmla="*/ 711764 h 2210729"/>
                  <a:gd name="connsiteX16" fmla="*/ 14896 w 2106329"/>
                  <a:gd name="connsiteY16" fmla="*/ 845816 h 2210729"/>
                  <a:gd name="connsiteX17" fmla="*/ 3111 w 2106329"/>
                  <a:gd name="connsiteY17" fmla="*/ 780754 h 2210729"/>
                  <a:gd name="connsiteX18" fmla="*/ 410 w 2106329"/>
                  <a:gd name="connsiteY18" fmla="*/ 697278 h 2210729"/>
                  <a:gd name="connsiteX19" fmla="*/ 35519 w 2106329"/>
                  <a:gd name="connsiteY19" fmla="*/ 513140 h 2210729"/>
                  <a:gd name="connsiteX20" fmla="*/ 475732 w 2106329"/>
                  <a:gd name="connsiteY20" fmla="*/ 69981 h 2210729"/>
                  <a:gd name="connsiteX21" fmla="*/ 716830 w 2106329"/>
                  <a:gd name="connsiteY21" fmla="*/ 1481 h 2210729"/>
                  <a:gd name="connsiteX22" fmla="*/ 1283731 w 2106329"/>
                  <a:gd name="connsiteY22" fmla="*/ 243562 h 2210729"/>
                  <a:gd name="connsiteX23" fmla="*/ 1444715 w 2106329"/>
                  <a:gd name="connsiteY23" fmla="*/ 430817 h 2210729"/>
                  <a:gd name="connsiteX24" fmla="*/ 1610977 w 2106329"/>
                  <a:gd name="connsiteY24" fmla="*/ 978772 h 2210729"/>
                  <a:gd name="connsiteX25" fmla="*/ 1645378 w 2106329"/>
                  <a:gd name="connsiteY25" fmla="*/ 1248465 h 2210729"/>
                  <a:gd name="connsiteX26" fmla="*/ 1746774 w 2106329"/>
                  <a:gd name="connsiteY26" fmla="*/ 1404747 h 2210729"/>
                  <a:gd name="connsiteX27" fmla="*/ 2106329 w 2106329"/>
                  <a:gd name="connsiteY27" fmla="*/ 1687700 h 2210729"/>
                  <a:gd name="connsiteX28" fmla="*/ 1836809 w 2106329"/>
                  <a:gd name="connsiteY28" fmla="*/ 2210729 h 2210729"/>
                  <a:gd name="connsiteX29" fmla="*/ 1692562 w 2106329"/>
                  <a:gd name="connsiteY29" fmla="*/ 1936975 h 2210729"/>
                  <a:gd name="connsiteX30" fmla="*/ 1499393 w 2106329"/>
                  <a:gd name="connsiteY30" fmla="*/ 1836888 h 2210729"/>
                  <a:gd name="connsiteX0" fmla="*/ 1499393 w 2106329"/>
                  <a:gd name="connsiteY0" fmla="*/ 1837780 h 2211621"/>
                  <a:gd name="connsiteX1" fmla="*/ 1334553 w 2106329"/>
                  <a:gd name="connsiteY1" fmla="*/ 1455347 h 2211621"/>
                  <a:gd name="connsiteX2" fmla="*/ 1328415 w 2106329"/>
                  <a:gd name="connsiteY2" fmla="*/ 1341181 h 2211621"/>
                  <a:gd name="connsiteX3" fmla="*/ 1344128 w 2106329"/>
                  <a:gd name="connsiteY3" fmla="*/ 1237818 h 2211621"/>
                  <a:gd name="connsiteX4" fmla="*/ 1382920 w 2106329"/>
                  <a:gd name="connsiteY4" fmla="*/ 1162199 h 2211621"/>
                  <a:gd name="connsiteX5" fmla="*/ 1445036 w 2106329"/>
                  <a:gd name="connsiteY5" fmla="*/ 941233 h 2211621"/>
                  <a:gd name="connsiteX6" fmla="*/ 1405753 w 2106329"/>
                  <a:gd name="connsiteY6" fmla="*/ 852846 h 2211621"/>
                  <a:gd name="connsiteX7" fmla="*/ 1331852 w 2106329"/>
                  <a:gd name="connsiteY7" fmla="*/ 809144 h 2211621"/>
                  <a:gd name="connsiteX8" fmla="*/ 1253777 w 2106329"/>
                  <a:gd name="connsiteY8" fmla="*/ 889428 h 2211621"/>
                  <a:gd name="connsiteX9" fmla="*/ 1182823 w 2106329"/>
                  <a:gd name="connsiteY9" fmla="*/ 1026673 h 2211621"/>
                  <a:gd name="connsiteX10" fmla="*/ 1138384 w 2106329"/>
                  <a:gd name="connsiteY10" fmla="*/ 1080932 h 2211621"/>
                  <a:gd name="connsiteX11" fmla="*/ 1046561 w 2106329"/>
                  <a:gd name="connsiteY11" fmla="*/ 1090753 h 2211621"/>
                  <a:gd name="connsiteX12" fmla="*/ 1014889 w 2106329"/>
                  <a:gd name="connsiteY12" fmla="*/ 1067674 h 2211621"/>
                  <a:gd name="connsiteX13" fmla="*/ 886238 w 2106329"/>
                  <a:gd name="connsiteY13" fmla="*/ 955473 h 2211621"/>
                  <a:gd name="connsiteX14" fmla="*/ 755131 w 2106329"/>
                  <a:gd name="connsiteY14" fmla="*/ 851619 h 2211621"/>
                  <a:gd name="connsiteX15" fmla="*/ 355920 w 2106329"/>
                  <a:gd name="connsiteY15" fmla="*/ 712656 h 2211621"/>
                  <a:gd name="connsiteX16" fmla="*/ 14896 w 2106329"/>
                  <a:gd name="connsiteY16" fmla="*/ 846708 h 2211621"/>
                  <a:gd name="connsiteX17" fmla="*/ 3111 w 2106329"/>
                  <a:gd name="connsiteY17" fmla="*/ 781646 h 2211621"/>
                  <a:gd name="connsiteX18" fmla="*/ 410 w 2106329"/>
                  <a:gd name="connsiteY18" fmla="*/ 698170 h 2211621"/>
                  <a:gd name="connsiteX19" fmla="*/ 35519 w 2106329"/>
                  <a:gd name="connsiteY19" fmla="*/ 514032 h 2211621"/>
                  <a:gd name="connsiteX20" fmla="*/ 475732 w 2106329"/>
                  <a:gd name="connsiteY20" fmla="*/ 70873 h 2211621"/>
                  <a:gd name="connsiteX21" fmla="*/ 716830 w 2106329"/>
                  <a:gd name="connsiteY21" fmla="*/ 2373 h 2211621"/>
                  <a:gd name="connsiteX22" fmla="*/ 1211378 w 2106329"/>
                  <a:gd name="connsiteY22" fmla="*/ 150395 h 2211621"/>
                  <a:gd name="connsiteX23" fmla="*/ 1444715 w 2106329"/>
                  <a:gd name="connsiteY23" fmla="*/ 431709 h 2211621"/>
                  <a:gd name="connsiteX24" fmla="*/ 1610977 w 2106329"/>
                  <a:gd name="connsiteY24" fmla="*/ 979664 h 2211621"/>
                  <a:gd name="connsiteX25" fmla="*/ 1645378 w 2106329"/>
                  <a:gd name="connsiteY25" fmla="*/ 1249357 h 2211621"/>
                  <a:gd name="connsiteX26" fmla="*/ 1746774 w 2106329"/>
                  <a:gd name="connsiteY26" fmla="*/ 1405639 h 2211621"/>
                  <a:gd name="connsiteX27" fmla="*/ 2106329 w 2106329"/>
                  <a:gd name="connsiteY27" fmla="*/ 1688592 h 2211621"/>
                  <a:gd name="connsiteX28" fmla="*/ 1836809 w 2106329"/>
                  <a:gd name="connsiteY28" fmla="*/ 2211621 h 2211621"/>
                  <a:gd name="connsiteX29" fmla="*/ 1692562 w 2106329"/>
                  <a:gd name="connsiteY29" fmla="*/ 1937867 h 2211621"/>
                  <a:gd name="connsiteX30" fmla="*/ 1499393 w 2106329"/>
                  <a:gd name="connsiteY30" fmla="*/ 1837780 h 2211621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645378 w 2106329"/>
                  <a:gd name="connsiteY25" fmla="*/ 1250341 h 2212605"/>
                  <a:gd name="connsiteX26" fmla="*/ 1746774 w 2106329"/>
                  <a:gd name="connsiteY26" fmla="*/ 1406623 h 2212605"/>
                  <a:gd name="connsiteX27" fmla="*/ 2106329 w 2106329"/>
                  <a:gd name="connsiteY27" fmla="*/ 1689576 h 2212605"/>
                  <a:gd name="connsiteX28" fmla="*/ 1836809 w 2106329"/>
                  <a:gd name="connsiteY28" fmla="*/ 2212605 h 2212605"/>
                  <a:gd name="connsiteX29" fmla="*/ 1692562 w 2106329"/>
                  <a:gd name="connsiteY29" fmla="*/ 1938851 h 2212605"/>
                  <a:gd name="connsiteX30" fmla="*/ 1499393 w 2106329"/>
                  <a:gd name="connsiteY30" fmla="*/ 1838764 h 2212605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746774 w 2106329"/>
                  <a:gd name="connsiteY25" fmla="*/ 1406623 h 2212605"/>
                  <a:gd name="connsiteX26" fmla="*/ 2106329 w 2106329"/>
                  <a:gd name="connsiteY26" fmla="*/ 1689576 h 2212605"/>
                  <a:gd name="connsiteX27" fmla="*/ 1836809 w 2106329"/>
                  <a:gd name="connsiteY27" fmla="*/ 2212605 h 2212605"/>
                  <a:gd name="connsiteX28" fmla="*/ 1692562 w 2106329"/>
                  <a:gd name="connsiteY28" fmla="*/ 1938851 h 2212605"/>
                  <a:gd name="connsiteX29" fmla="*/ 1499393 w 2106329"/>
                  <a:gd name="connsiteY29" fmla="*/ 1838764 h 2212605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754009 w 2106329"/>
                  <a:gd name="connsiteY25" fmla="*/ 1392153 h 2212605"/>
                  <a:gd name="connsiteX26" fmla="*/ 2106329 w 2106329"/>
                  <a:gd name="connsiteY26" fmla="*/ 1689576 h 2212605"/>
                  <a:gd name="connsiteX27" fmla="*/ 1836809 w 2106329"/>
                  <a:gd name="connsiteY27" fmla="*/ 2212605 h 2212605"/>
                  <a:gd name="connsiteX28" fmla="*/ 1692562 w 2106329"/>
                  <a:gd name="connsiteY28" fmla="*/ 1938851 h 2212605"/>
                  <a:gd name="connsiteX29" fmla="*/ 1499393 w 2106329"/>
                  <a:gd name="connsiteY29" fmla="*/ 1838764 h 2212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106329" h="2212605">
                    <a:moveTo>
                      <a:pt x="1499393" y="1838764"/>
                    </a:moveTo>
                    <a:cubicBezTo>
                      <a:pt x="1364113" y="1752096"/>
                      <a:pt x="1332098" y="1617881"/>
                      <a:pt x="1334553" y="1456331"/>
                    </a:cubicBezTo>
                    <a:cubicBezTo>
                      <a:pt x="1335044" y="1418766"/>
                      <a:pt x="1327924" y="1379484"/>
                      <a:pt x="1328415" y="1342165"/>
                    </a:cubicBezTo>
                    <a:cubicBezTo>
                      <a:pt x="1328906" y="1314421"/>
                      <a:pt x="1339463" y="1266054"/>
                      <a:pt x="1344128" y="1238802"/>
                    </a:cubicBezTo>
                    <a:cubicBezTo>
                      <a:pt x="1348547" y="1213514"/>
                      <a:pt x="1371380" y="1186507"/>
                      <a:pt x="1382920" y="1163183"/>
                    </a:cubicBezTo>
                    <a:cubicBezTo>
                      <a:pt x="1416310" y="1096647"/>
                      <a:pt x="1452401" y="1018573"/>
                      <a:pt x="1445036" y="942217"/>
                    </a:cubicBezTo>
                    <a:cubicBezTo>
                      <a:pt x="1440125" y="892622"/>
                      <a:pt x="1415819" y="865124"/>
                      <a:pt x="1405753" y="853830"/>
                    </a:cubicBezTo>
                    <a:cubicBezTo>
                      <a:pt x="1387339" y="833452"/>
                      <a:pt x="1361560" y="809146"/>
                      <a:pt x="1331852" y="810128"/>
                    </a:cubicBezTo>
                    <a:cubicBezTo>
                      <a:pt x="1288886" y="811601"/>
                      <a:pt x="1268017" y="856531"/>
                      <a:pt x="1253777" y="890412"/>
                    </a:cubicBezTo>
                    <a:cubicBezTo>
                      <a:pt x="1233645" y="937797"/>
                      <a:pt x="1209830" y="983955"/>
                      <a:pt x="1182823" y="1027657"/>
                    </a:cubicBezTo>
                    <a:cubicBezTo>
                      <a:pt x="1170547" y="1047544"/>
                      <a:pt x="1157043" y="1067676"/>
                      <a:pt x="1138384" y="1081916"/>
                    </a:cubicBezTo>
                    <a:cubicBezTo>
                      <a:pt x="1115306" y="1099593"/>
                      <a:pt x="1072831" y="1104749"/>
                      <a:pt x="1046561" y="1091737"/>
                    </a:cubicBezTo>
                    <a:cubicBezTo>
                      <a:pt x="1034776" y="1085844"/>
                      <a:pt x="1024710" y="1077251"/>
                      <a:pt x="1014889" y="1068658"/>
                    </a:cubicBezTo>
                    <a:cubicBezTo>
                      <a:pt x="974378" y="1028148"/>
                      <a:pt x="927485" y="995739"/>
                      <a:pt x="886238" y="956457"/>
                    </a:cubicBezTo>
                    <a:cubicBezTo>
                      <a:pt x="845727" y="917910"/>
                      <a:pt x="801780" y="883292"/>
                      <a:pt x="755131" y="852603"/>
                    </a:cubicBezTo>
                    <a:cubicBezTo>
                      <a:pt x="635810" y="774283"/>
                      <a:pt x="499056" y="720023"/>
                      <a:pt x="355920" y="713640"/>
                    </a:cubicBezTo>
                    <a:cubicBezTo>
                      <a:pt x="227023" y="707747"/>
                      <a:pt x="82658" y="720760"/>
                      <a:pt x="14896" y="847692"/>
                    </a:cubicBezTo>
                    <a:cubicBezTo>
                      <a:pt x="18087" y="841554"/>
                      <a:pt x="4093" y="792451"/>
                      <a:pt x="3111" y="782630"/>
                    </a:cubicBezTo>
                    <a:cubicBezTo>
                      <a:pt x="165" y="754887"/>
                      <a:pt x="-572" y="727143"/>
                      <a:pt x="410" y="699154"/>
                    </a:cubicBezTo>
                    <a:cubicBezTo>
                      <a:pt x="2620" y="636793"/>
                      <a:pt x="13914" y="573695"/>
                      <a:pt x="35519" y="515016"/>
                    </a:cubicBezTo>
                    <a:cubicBezTo>
                      <a:pt x="109911" y="314182"/>
                      <a:pt x="287420" y="163926"/>
                      <a:pt x="475732" y="71857"/>
                    </a:cubicBezTo>
                    <a:cubicBezTo>
                      <a:pt x="551106" y="35029"/>
                      <a:pt x="595386" y="24797"/>
                      <a:pt x="716830" y="3357"/>
                    </a:cubicBezTo>
                    <a:cubicBezTo>
                      <a:pt x="846673" y="-19566"/>
                      <a:pt x="1090064" y="79823"/>
                      <a:pt x="1211378" y="151379"/>
                    </a:cubicBezTo>
                    <a:cubicBezTo>
                      <a:pt x="1332692" y="222935"/>
                      <a:pt x="1378115" y="294482"/>
                      <a:pt x="1444715" y="432693"/>
                    </a:cubicBezTo>
                    <a:cubicBezTo>
                      <a:pt x="1511315" y="570904"/>
                      <a:pt x="1559428" y="820738"/>
                      <a:pt x="1610977" y="980648"/>
                    </a:cubicBezTo>
                    <a:cubicBezTo>
                      <a:pt x="1662526" y="1140558"/>
                      <a:pt x="1671450" y="1273998"/>
                      <a:pt x="1754009" y="1392153"/>
                    </a:cubicBezTo>
                    <a:cubicBezTo>
                      <a:pt x="1836568" y="1510308"/>
                      <a:pt x="2085215" y="1649557"/>
                      <a:pt x="2106329" y="1689576"/>
                    </a:cubicBezTo>
                    <a:cubicBezTo>
                      <a:pt x="2069645" y="1897394"/>
                      <a:pt x="1930480" y="2069230"/>
                      <a:pt x="1836809" y="2212605"/>
                    </a:cubicBezTo>
                    <a:cubicBezTo>
                      <a:pt x="1812503" y="2203521"/>
                      <a:pt x="1718587" y="1949163"/>
                      <a:pt x="1692562" y="1938851"/>
                    </a:cubicBezTo>
                    <a:cubicBezTo>
                      <a:pt x="1658159" y="1880093"/>
                      <a:pt x="1517807" y="1850548"/>
                      <a:pt x="1499393" y="1838764"/>
                    </a:cubicBezTo>
                    <a:close/>
                  </a:path>
                </a:pathLst>
              </a:custGeom>
              <a:solidFill>
                <a:srgbClr val="58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FDECE89E-9C5A-45EF-BFE3-635EB7B35BDD}"/>
                  </a:ext>
                </a:extLst>
              </p:cNvPr>
              <p:cNvSpPr/>
              <p:nvPr/>
            </p:nvSpPr>
            <p:spPr>
              <a:xfrm flipH="1">
                <a:off x="3925591" y="3014996"/>
                <a:ext cx="10687" cy="19459"/>
              </a:xfrm>
              <a:custGeom>
                <a:avLst/>
                <a:gdLst>
                  <a:gd name="connsiteX0" fmla="*/ 7857 w 8118"/>
                  <a:gd name="connsiteY0" fmla="*/ 0 h 14781"/>
                  <a:gd name="connsiteX1" fmla="*/ 4665 w 8118"/>
                  <a:gd name="connsiteY1" fmla="*/ 13503 h 14781"/>
                  <a:gd name="connsiteX2" fmla="*/ 246 w 8118"/>
                  <a:gd name="connsiteY2" fmla="*/ 13012 h 14781"/>
                  <a:gd name="connsiteX3" fmla="*/ 0 w 8118"/>
                  <a:gd name="connsiteY3" fmla="*/ 11785 h 14781"/>
                  <a:gd name="connsiteX4" fmla="*/ 2455 w 8118"/>
                  <a:gd name="connsiteY4" fmla="*/ 7611 h 14781"/>
                  <a:gd name="connsiteX5" fmla="*/ 7857 w 8118"/>
                  <a:gd name="connsiteY5" fmla="*/ 0 h 1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18" h="14781">
                    <a:moveTo>
                      <a:pt x="7857" y="0"/>
                    </a:moveTo>
                    <a:cubicBezTo>
                      <a:pt x="9084" y="4910"/>
                      <a:pt x="5647" y="8839"/>
                      <a:pt x="4665" y="13503"/>
                    </a:cubicBezTo>
                    <a:cubicBezTo>
                      <a:pt x="4174" y="16941"/>
                      <a:pt x="1964" y="12276"/>
                      <a:pt x="246" y="13012"/>
                    </a:cubicBezTo>
                    <a:cubicBezTo>
                      <a:pt x="246" y="12521"/>
                      <a:pt x="0" y="12276"/>
                      <a:pt x="0" y="11785"/>
                    </a:cubicBezTo>
                    <a:cubicBezTo>
                      <a:pt x="737" y="10312"/>
                      <a:pt x="1228" y="8839"/>
                      <a:pt x="2455" y="7611"/>
                    </a:cubicBezTo>
                    <a:cubicBezTo>
                      <a:pt x="4419" y="5156"/>
                      <a:pt x="6138" y="2455"/>
                      <a:pt x="7857" y="0"/>
                    </a:cubicBezTo>
                    <a:close/>
                  </a:path>
                </a:pathLst>
              </a:custGeom>
              <a:solidFill>
                <a:srgbClr val="44432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A78D5DA1-74E0-4BD7-8E7B-2981826E39B9}"/>
                  </a:ext>
                </a:extLst>
              </p:cNvPr>
              <p:cNvSpPr/>
              <p:nvPr/>
            </p:nvSpPr>
            <p:spPr>
              <a:xfrm flipH="1">
                <a:off x="3932724" y="3025016"/>
                <a:ext cx="3331" cy="5494"/>
              </a:xfrm>
              <a:custGeom>
                <a:avLst/>
                <a:gdLst>
                  <a:gd name="connsiteX0" fmla="*/ 2530 w 2530"/>
                  <a:gd name="connsiteY0" fmla="*/ 0 h 4173"/>
                  <a:gd name="connsiteX1" fmla="*/ 75 w 2530"/>
                  <a:gd name="connsiteY1" fmla="*/ 4174 h 4173"/>
                  <a:gd name="connsiteX2" fmla="*/ 2530 w 2530"/>
                  <a:gd name="connsiteY2" fmla="*/ 0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0" h="4173">
                    <a:moveTo>
                      <a:pt x="2530" y="0"/>
                    </a:moveTo>
                    <a:cubicBezTo>
                      <a:pt x="2530" y="1964"/>
                      <a:pt x="1303" y="3192"/>
                      <a:pt x="75" y="4174"/>
                    </a:cubicBezTo>
                    <a:cubicBezTo>
                      <a:pt x="-171" y="2210"/>
                      <a:pt x="75" y="245"/>
                      <a:pt x="2530" y="0"/>
                    </a:cubicBezTo>
                    <a:close/>
                  </a:path>
                </a:pathLst>
              </a:custGeom>
              <a:solidFill>
                <a:srgbClr val="31836F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A0BA9F64-C49E-47DA-862F-859953EC2C52}"/>
                  </a:ext>
                </a:extLst>
              </p:cNvPr>
              <p:cNvSpPr/>
              <p:nvPr/>
            </p:nvSpPr>
            <p:spPr>
              <a:xfrm flipH="1">
                <a:off x="3881558" y="2944536"/>
                <a:ext cx="3652" cy="5171"/>
              </a:xfrm>
              <a:custGeom>
                <a:avLst/>
                <a:gdLst>
                  <a:gd name="connsiteX0" fmla="*/ 2701 w 2774"/>
                  <a:gd name="connsiteY0" fmla="*/ 0 h 3928"/>
                  <a:gd name="connsiteX1" fmla="*/ 0 w 2774"/>
                  <a:gd name="connsiteY1" fmla="*/ 3928 h 3928"/>
                  <a:gd name="connsiteX2" fmla="*/ 2701 w 2774"/>
                  <a:gd name="connsiteY2" fmla="*/ 0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74" h="3928">
                    <a:moveTo>
                      <a:pt x="2701" y="0"/>
                    </a:moveTo>
                    <a:cubicBezTo>
                      <a:pt x="2946" y="2210"/>
                      <a:pt x="2701" y="3928"/>
                      <a:pt x="0" y="3928"/>
                    </a:cubicBezTo>
                    <a:cubicBezTo>
                      <a:pt x="0" y="2210"/>
                      <a:pt x="1228" y="982"/>
                      <a:pt x="2701" y="0"/>
                    </a:cubicBezTo>
                    <a:close/>
                  </a:path>
                </a:pathLst>
              </a:custGeom>
              <a:solidFill>
                <a:srgbClr val="284D39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58FDAFC8-A1BC-43DD-AF0D-0CB8E296D25C}"/>
                  </a:ext>
                </a:extLst>
              </p:cNvPr>
              <p:cNvSpPr/>
              <p:nvPr/>
            </p:nvSpPr>
            <p:spPr>
              <a:xfrm flipH="1">
                <a:off x="2432687" y="4521824"/>
                <a:ext cx="739415" cy="1489577"/>
              </a:xfrm>
              <a:custGeom>
                <a:avLst/>
                <a:gdLst>
                  <a:gd name="connsiteX0" fmla="*/ 389697 w 472681"/>
                  <a:gd name="connsiteY0" fmla="*/ 737535 h 739743"/>
                  <a:gd name="connsiteX1" fmla="*/ 41307 w 472681"/>
                  <a:gd name="connsiteY1" fmla="*/ 738026 h 739743"/>
                  <a:gd name="connsiteX2" fmla="*/ 11600 w 472681"/>
                  <a:gd name="connsiteY2" fmla="*/ 691623 h 739743"/>
                  <a:gd name="connsiteX3" fmla="*/ 306 w 472681"/>
                  <a:gd name="connsiteY3" fmla="*/ 643256 h 739743"/>
                  <a:gd name="connsiteX4" fmla="*/ 22893 w 472681"/>
                  <a:gd name="connsiteY4" fmla="*/ 568864 h 739743"/>
                  <a:gd name="connsiteX5" fmla="*/ 52356 w 472681"/>
                  <a:gd name="connsiteY5" fmla="*/ 529091 h 739743"/>
                  <a:gd name="connsiteX6" fmla="*/ 80590 w 472681"/>
                  <a:gd name="connsiteY6" fmla="*/ 486616 h 739743"/>
                  <a:gd name="connsiteX7" fmla="*/ 61194 w 472681"/>
                  <a:gd name="connsiteY7" fmla="*/ 440459 h 739743"/>
                  <a:gd name="connsiteX8" fmla="*/ 87710 w 472681"/>
                  <a:gd name="connsiteY8" fmla="*/ 424254 h 739743"/>
                  <a:gd name="connsiteX9" fmla="*/ 124783 w 472681"/>
                  <a:gd name="connsiteY9" fmla="*/ 404613 h 739743"/>
                  <a:gd name="connsiteX10" fmla="*/ 195492 w 472681"/>
                  <a:gd name="connsiteY10" fmla="*/ 359683 h 739743"/>
                  <a:gd name="connsiteX11" fmla="*/ 318497 w 472681"/>
                  <a:gd name="connsiteY11" fmla="*/ 246009 h 739743"/>
                  <a:gd name="connsiteX12" fmla="*/ 337402 w 472681"/>
                  <a:gd name="connsiteY12" fmla="*/ 222193 h 739743"/>
                  <a:gd name="connsiteX13" fmla="*/ 400991 w 472681"/>
                  <a:gd name="connsiteY13" fmla="*/ 127915 h 739743"/>
                  <a:gd name="connsiteX14" fmla="*/ 437327 w 472681"/>
                  <a:gd name="connsiteY14" fmla="*/ 64571 h 739743"/>
                  <a:gd name="connsiteX15" fmla="*/ 472682 w 472681"/>
                  <a:gd name="connsiteY15" fmla="*/ 0 h 739743"/>
                  <a:gd name="connsiteX16" fmla="*/ 471945 w 472681"/>
                  <a:gd name="connsiteY16" fmla="*/ 16695 h 739743"/>
                  <a:gd name="connsiteX17" fmla="*/ 468999 w 472681"/>
                  <a:gd name="connsiteY17" fmla="*/ 43211 h 739743"/>
                  <a:gd name="connsiteX18" fmla="*/ 463106 w 472681"/>
                  <a:gd name="connsiteY18" fmla="*/ 94033 h 739743"/>
                  <a:gd name="connsiteX19" fmla="*/ 451567 w 472681"/>
                  <a:gd name="connsiteY19" fmla="*/ 195677 h 739743"/>
                  <a:gd name="connsiteX20" fmla="*/ 428489 w 472681"/>
                  <a:gd name="connsiteY20" fmla="*/ 398721 h 739743"/>
                  <a:gd name="connsiteX21" fmla="*/ 409093 w 472681"/>
                  <a:gd name="connsiteY21" fmla="*/ 565427 h 739743"/>
                  <a:gd name="connsiteX22" fmla="*/ 389697 w 472681"/>
                  <a:gd name="connsiteY22" fmla="*/ 737535 h 739743"/>
                  <a:gd name="connsiteX0" fmla="*/ 392402 w 475387"/>
                  <a:gd name="connsiteY0" fmla="*/ 737535 h 746006"/>
                  <a:gd name="connsiteX1" fmla="*/ 44012 w 475387"/>
                  <a:gd name="connsiteY1" fmla="*/ 738026 h 746006"/>
                  <a:gd name="connsiteX2" fmla="*/ 3011 w 475387"/>
                  <a:gd name="connsiteY2" fmla="*/ 643256 h 746006"/>
                  <a:gd name="connsiteX3" fmla="*/ 25598 w 475387"/>
                  <a:gd name="connsiteY3" fmla="*/ 568864 h 746006"/>
                  <a:gd name="connsiteX4" fmla="*/ 55061 w 475387"/>
                  <a:gd name="connsiteY4" fmla="*/ 529091 h 746006"/>
                  <a:gd name="connsiteX5" fmla="*/ 83295 w 475387"/>
                  <a:gd name="connsiteY5" fmla="*/ 486616 h 746006"/>
                  <a:gd name="connsiteX6" fmla="*/ 63899 w 475387"/>
                  <a:gd name="connsiteY6" fmla="*/ 440459 h 746006"/>
                  <a:gd name="connsiteX7" fmla="*/ 90415 w 475387"/>
                  <a:gd name="connsiteY7" fmla="*/ 424254 h 746006"/>
                  <a:gd name="connsiteX8" fmla="*/ 127488 w 475387"/>
                  <a:gd name="connsiteY8" fmla="*/ 404613 h 746006"/>
                  <a:gd name="connsiteX9" fmla="*/ 198197 w 475387"/>
                  <a:gd name="connsiteY9" fmla="*/ 359683 h 746006"/>
                  <a:gd name="connsiteX10" fmla="*/ 321202 w 475387"/>
                  <a:gd name="connsiteY10" fmla="*/ 246009 h 746006"/>
                  <a:gd name="connsiteX11" fmla="*/ 340107 w 475387"/>
                  <a:gd name="connsiteY11" fmla="*/ 222193 h 746006"/>
                  <a:gd name="connsiteX12" fmla="*/ 403696 w 475387"/>
                  <a:gd name="connsiteY12" fmla="*/ 127915 h 746006"/>
                  <a:gd name="connsiteX13" fmla="*/ 440032 w 475387"/>
                  <a:gd name="connsiteY13" fmla="*/ 64571 h 746006"/>
                  <a:gd name="connsiteX14" fmla="*/ 475387 w 475387"/>
                  <a:gd name="connsiteY14" fmla="*/ 0 h 746006"/>
                  <a:gd name="connsiteX15" fmla="*/ 474650 w 475387"/>
                  <a:gd name="connsiteY15" fmla="*/ 16695 h 746006"/>
                  <a:gd name="connsiteX16" fmla="*/ 471704 w 475387"/>
                  <a:gd name="connsiteY16" fmla="*/ 43211 h 746006"/>
                  <a:gd name="connsiteX17" fmla="*/ 465811 w 475387"/>
                  <a:gd name="connsiteY17" fmla="*/ 94033 h 746006"/>
                  <a:gd name="connsiteX18" fmla="*/ 454272 w 475387"/>
                  <a:gd name="connsiteY18" fmla="*/ 195677 h 746006"/>
                  <a:gd name="connsiteX19" fmla="*/ 431194 w 475387"/>
                  <a:gd name="connsiteY19" fmla="*/ 398721 h 746006"/>
                  <a:gd name="connsiteX20" fmla="*/ 411798 w 475387"/>
                  <a:gd name="connsiteY20" fmla="*/ 565427 h 746006"/>
                  <a:gd name="connsiteX21" fmla="*/ 392402 w 475387"/>
                  <a:gd name="connsiteY21" fmla="*/ 737535 h 746006"/>
                  <a:gd name="connsiteX0" fmla="*/ 409140 w 492125"/>
                  <a:gd name="connsiteY0" fmla="*/ 737535 h 918948"/>
                  <a:gd name="connsiteX1" fmla="*/ 31402 w 492125"/>
                  <a:gd name="connsiteY1" fmla="*/ 918032 h 918948"/>
                  <a:gd name="connsiteX2" fmla="*/ 19749 w 492125"/>
                  <a:gd name="connsiteY2" fmla="*/ 643256 h 918948"/>
                  <a:gd name="connsiteX3" fmla="*/ 42336 w 492125"/>
                  <a:gd name="connsiteY3" fmla="*/ 568864 h 918948"/>
                  <a:gd name="connsiteX4" fmla="*/ 71799 w 492125"/>
                  <a:gd name="connsiteY4" fmla="*/ 529091 h 918948"/>
                  <a:gd name="connsiteX5" fmla="*/ 100033 w 492125"/>
                  <a:gd name="connsiteY5" fmla="*/ 486616 h 918948"/>
                  <a:gd name="connsiteX6" fmla="*/ 80637 w 492125"/>
                  <a:gd name="connsiteY6" fmla="*/ 440459 h 918948"/>
                  <a:gd name="connsiteX7" fmla="*/ 107153 w 492125"/>
                  <a:gd name="connsiteY7" fmla="*/ 424254 h 918948"/>
                  <a:gd name="connsiteX8" fmla="*/ 144226 w 492125"/>
                  <a:gd name="connsiteY8" fmla="*/ 404613 h 918948"/>
                  <a:gd name="connsiteX9" fmla="*/ 214935 w 492125"/>
                  <a:gd name="connsiteY9" fmla="*/ 359683 h 918948"/>
                  <a:gd name="connsiteX10" fmla="*/ 337940 w 492125"/>
                  <a:gd name="connsiteY10" fmla="*/ 246009 h 918948"/>
                  <a:gd name="connsiteX11" fmla="*/ 356845 w 492125"/>
                  <a:gd name="connsiteY11" fmla="*/ 222193 h 918948"/>
                  <a:gd name="connsiteX12" fmla="*/ 420434 w 492125"/>
                  <a:gd name="connsiteY12" fmla="*/ 127915 h 918948"/>
                  <a:gd name="connsiteX13" fmla="*/ 456770 w 492125"/>
                  <a:gd name="connsiteY13" fmla="*/ 64571 h 918948"/>
                  <a:gd name="connsiteX14" fmla="*/ 492125 w 492125"/>
                  <a:gd name="connsiteY14" fmla="*/ 0 h 918948"/>
                  <a:gd name="connsiteX15" fmla="*/ 491388 w 492125"/>
                  <a:gd name="connsiteY15" fmla="*/ 16695 h 918948"/>
                  <a:gd name="connsiteX16" fmla="*/ 488442 w 492125"/>
                  <a:gd name="connsiteY16" fmla="*/ 43211 h 918948"/>
                  <a:gd name="connsiteX17" fmla="*/ 482549 w 492125"/>
                  <a:gd name="connsiteY17" fmla="*/ 94033 h 918948"/>
                  <a:gd name="connsiteX18" fmla="*/ 471010 w 492125"/>
                  <a:gd name="connsiteY18" fmla="*/ 195677 h 918948"/>
                  <a:gd name="connsiteX19" fmla="*/ 447932 w 492125"/>
                  <a:gd name="connsiteY19" fmla="*/ 398721 h 918948"/>
                  <a:gd name="connsiteX20" fmla="*/ 428536 w 492125"/>
                  <a:gd name="connsiteY20" fmla="*/ 565427 h 918948"/>
                  <a:gd name="connsiteX21" fmla="*/ 409140 w 492125"/>
                  <a:gd name="connsiteY21" fmla="*/ 737535 h 918948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2336 w 492125"/>
                  <a:gd name="connsiteY3" fmla="*/ 568864 h 919763"/>
                  <a:gd name="connsiteX4" fmla="*/ 71799 w 492125"/>
                  <a:gd name="connsiteY4" fmla="*/ 529091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4293 w 492125"/>
                  <a:gd name="connsiteY3" fmla="*/ 615822 h 919763"/>
                  <a:gd name="connsiteX4" fmla="*/ 71799 w 492125"/>
                  <a:gd name="connsiteY4" fmla="*/ 529091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4293 w 492125"/>
                  <a:gd name="connsiteY3" fmla="*/ 615822 h 919763"/>
                  <a:gd name="connsiteX4" fmla="*/ 63973 w 492125"/>
                  <a:gd name="connsiteY4" fmla="*/ 550614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17862 w 500847"/>
                  <a:gd name="connsiteY0" fmla="*/ 737535 h 918242"/>
                  <a:gd name="connsiteX1" fmla="*/ 40124 w 500847"/>
                  <a:gd name="connsiteY1" fmla="*/ 918032 h 918242"/>
                  <a:gd name="connsiteX2" fmla="*/ 8905 w 500847"/>
                  <a:gd name="connsiteY2" fmla="*/ 707824 h 918242"/>
                  <a:gd name="connsiteX3" fmla="*/ 53015 w 500847"/>
                  <a:gd name="connsiteY3" fmla="*/ 615822 h 918242"/>
                  <a:gd name="connsiteX4" fmla="*/ 72695 w 500847"/>
                  <a:gd name="connsiteY4" fmla="*/ 550614 h 918242"/>
                  <a:gd name="connsiteX5" fmla="*/ 108755 w 500847"/>
                  <a:gd name="connsiteY5" fmla="*/ 486616 h 918242"/>
                  <a:gd name="connsiteX6" fmla="*/ 89359 w 500847"/>
                  <a:gd name="connsiteY6" fmla="*/ 440459 h 918242"/>
                  <a:gd name="connsiteX7" fmla="*/ 115875 w 500847"/>
                  <a:gd name="connsiteY7" fmla="*/ 424254 h 918242"/>
                  <a:gd name="connsiteX8" fmla="*/ 152948 w 500847"/>
                  <a:gd name="connsiteY8" fmla="*/ 404613 h 918242"/>
                  <a:gd name="connsiteX9" fmla="*/ 223657 w 500847"/>
                  <a:gd name="connsiteY9" fmla="*/ 359683 h 918242"/>
                  <a:gd name="connsiteX10" fmla="*/ 346662 w 500847"/>
                  <a:gd name="connsiteY10" fmla="*/ 246009 h 918242"/>
                  <a:gd name="connsiteX11" fmla="*/ 365567 w 500847"/>
                  <a:gd name="connsiteY11" fmla="*/ 222193 h 918242"/>
                  <a:gd name="connsiteX12" fmla="*/ 429156 w 500847"/>
                  <a:gd name="connsiteY12" fmla="*/ 127915 h 918242"/>
                  <a:gd name="connsiteX13" fmla="*/ 465492 w 500847"/>
                  <a:gd name="connsiteY13" fmla="*/ 64571 h 918242"/>
                  <a:gd name="connsiteX14" fmla="*/ 500847 w 500847"/>
                  <a:gd name="connsiteY14" fmla="*/ 0 h 918242"/>
                  <a:gd name="connsiteX15" fmla="*/ 500110 w 500847"/>
                  <a:gd name="connsiteY15" fmla="*/ 16695 h 918242"/>
                  <a:gd name="connsiteX16" fmla="*/ 497164 w 500847"/>
                  <a:gd name="connsiteY16" fmla="*/ 43211 h 918242"/>
                  <a:gd name="connsiteX17" fmla="*/ 491271 w 500847"/>
                  <a:gd name="connsiteY17" fmla="*/ 94033 h 918242"/>
                  <a:gd name="connsiteX18" fmla="*/ 479732 w 500847"/>
                  <a:gd name="connsiteY18" fmla="*/ 195677 h 918242"/>
                  <a:gd name="connsiteX19" fmla="*/ 456654 w 500847"/>
                  <a:gd name="connsiteY19" fmla="*/ 398721 h 918242"/>
                  <a:gd name="connsiteX20" fmla="*/ 437258 w 500847"/>
                  <a:gd name="connsiteY20" fmla="*/ 565427 h 918242"/>
                  <a:gd name="connsiteX21" fmla="*/ 417862 w 500847"/>
                  <a:gd name="connsiteY21" fmla="*/ 737535 h 918242"/>
                  <a:gd name="connsiteX0" fmla="*/ 477199 w 560184"/>
                  <a:gd name="connsiteY0" fmla="*/ 737535 h 1127450"/>
                  <a:gd name="connsiteX1" fmla="*/ 21198 w 560184"/>
                  <a:gd name="connsiteY1" fmla="*/ 1127388 h 1127450"/>
                  <a:gd name="connsiteX2" fmla="*/ 68242 w 560184"/>
                  <a:gd name="connsiteY2" fmla="*/ 707824 h 1127450"/>
                  <a:gd name="connsiteX3" fmla="*/ 112352 w 560184"/>
                  <a:gd name="connsiteY3" fmla="*/ 615822 h 1127450"/>
                  <a:gd name="connsiteX4" fmla="*/ 132032 w 560184"/>
                  <a:gd name="connsiteY4" fmla="*/ 550614 h 1127450"/>
                  <a:gd name="connsiteX5" fmla="*/ 168092 w 560184"/>
                  <a:gd name="connsiteY5" fmla="*/ 486616 h 1127450"/>
                  <a:gd name="connsiteX6" fmla="*/ 148696 w 560184"/>
                  <a:gd name="connsiteY6" fmla="*/ 440459 h 1127450"/>
                  <a:gd name="connsiteX7" fmla="*/ 175212 w 560184"/>
                  <a:gd name="connsiteY7" fmla="*/ 424254 h 1127450"/>
                  <a:gd name="connsiteX8" fmla="*/ 212285 w 560184"/>
                  <a:gd name="connsiteY8" fmla="*/ 404613 h 1127450"/>
                  <a:gd name="connsiteX9" fmla="*/ 282994 w 560184"/>
                  <a:gd name="connsiteY9" fmla="*/ 359683 h 1127450"/>
                  <a:gd name="connsiteX10" fmla="*/ 405999 w 560184"/>
                  <a:gd name="connsiteY10" fmla="*/ 246009 h 1127450"/>
                  <a:gd name="connsiteX11" fmla="*/ 424904 w 560184"/>
                  <a:gd name="connsiteY11" fmla="*/ 222193 h 1127450"/>
                  <a:gd name="connsiteX12" fmla="*/ 488493 w 560184"/>
                  <a:gd name="connsiteY12" fmla="*/ 127915 h 1127450"/>
                  <a:gd name="connsiteX13" fmla="*/ 524829 w 560184"/>
                  <a:gd name="connsiteY13" fmla="*/ 64571 h 1127450"/>
                  <a:gd name="connsiteX14" fmla="*/ 560184 w 560184"/>
                  <a:gd name="connsiteY14" fmla="*/ 0 h 1127450"/>
                  <a:gd name="connsiteX15" fmla="*/ 559447 w 560184"/>
                  <a:gd name="connsiteY15" fmla="*/ 16695 h 1127450"/>
                  <a:gd name="connsiteX16" fmla="*/ 556501 w 560184"/>
                  <a:gd name="connsiteY16" fmla="*/ 43211 h 1127450"/>
                  <a:gd name="connsiteX17" fmla="*/ 550608 w 560184"/>
                  <a:gd name="connsiteY17" fmla="*/ 94033 h 1127450"/>
                  <a:gd name="connsiteX18" fmla="*/ 539069 w 560184"/>
                  <a:gd name="connsiteY18" fmla="*/ 195677 h 1127450"/>
                  <a:gd name="connsiteX19" fmla="*/ 515991 w 560184"/>
                  <a:gd name="connsiteY19" fmla="*/ 398721 h 1127450"/>
                  <a:gd name="connsiteX20" fmla="*/ 496595 w 560184"/>
                  <a:gd name="connsiteY20" fmla="*/ 565427 h 1127450"/>
                  <a:gd name="connsiteX21" fmla="*/ 477199 w 560184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8986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8986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1160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08247 w 561669"/>
                  <a:gd name="connsiteY0" fmla="*/ 897976 h 1131501"/>
                  <a:gd name="connsiteX1" fmla="*/ 22683 w 561669"/>
                  <a:gd name="connsiteY1" fmla="*/ 1127388 h 1131501"/>
                  <a:gd name="connsiteX2" fmla="*/ 69727 w 561669"/>
                  <a:gd name="connsiteY2" fmla="*/ 707824 h 1131501"/>
                  <a:gd name="connsiteX3" fmla="*/ 106011 w 561669"/>
                  <a:gd name="connsiteY3" fmla="*/ 615822 h 1131501"/>
                  <a:gd name="connsiteX4" fmla="*/ 133517 w 561669"/>
                  <a:gd name="connsiteY4" fmla="*/ 550614 h 1131501"/>
                  <a:gd name="connsiteX5" fmla="*/ 169577 w 561669"/>
                  <a:gd name="connsiteY5" fmla="*/ 486616 h 1131501"/>
                  <a:gd name="connsiteX6" fmla="*/ 150181 w 561669"/>
                  <a:gd name="connsiteY6" fmla="*/ 440459 h 1131501"/>
                  <a:gd name="connsiteX7" fmla="*/ 176697 w 561669"/>
                  <a:gd name="connsiteY7" fmla="*/ 424254 h 1131501"/>
                  <a:gd name="connsiteX8" fmla="*/ 213770 w 561669"/>
                  <a:gd name="connsiteY8" fmla="*/ 404613 h 1131501"/>
                  <a:gd name="connsiteX9" fmla="*/ 284479 w 561669"/>
                  <a:gd name="connsiteY9" fmla="*/ 359683 h 1131501"/>
                  <a:gd name="connsiteX10" fmla="*/ 407484 w 561669"/>
                  <a:gd name="connsiteY10" fmla="*/ 246009 h 1131501"/>
                  <a:gd name="connsiteX11" fmla="*/ 426389 w 561669"/>
                  <a:gd name="connsiteY11" fmla="*/ 222193 h 1131501"/>
                  <a:gd name="connsiteX12" fmla="*/ 489978 w 561669"/>
                  <a:gd name="connsiteY12" fmla="*/ 127915 h 1131501"/>
                  <a:gd name="connsiteX13" fmla="*/ 526314 w 561669"/>
                  <a:gd name="connsiteY13" fmla="*/ 64571 h 1131501"/>
                  <a:gd name="connsiteX14" fmla="*/ 561669 w 561669"/>
                  <a:gd name="connsiteY14" fmla="*/ 0 h 1131501"/>
                  <a:gd name="connsiteX15" fmla="*/ 560932 w 561669"/>
                  <a:gd name="connsiteY15" fmla="*/ 16695 h 1131501"/>
                  <a:gd name="connsiteX16" fmla="*/ 557986 w 561669"/>
                  <a:gd name="connsiteY16" fmla="*/ 43211 h 1131501"/>
                  <a:gd name="connsiteX17" fmla="*/ 552093 w 561669"/>
                  <a:gd name="connsiteY17" fmla="*/ 94033 h 1131501"/>
                  <a:gd name="connsiteX18" fmla="*/ 540554 w 561669"/>
                  <a:gd name="connsiteY18" fmla="*/ 195677 h 1131501"/>
                  <a:gd name="connsiteX19" fmla="*/ 517476 w 561669"/>
                  <a:gd name="connsiteY19" fmla="*/ 398721 h 1131501"/>
                  <a:gd name="connsiteX20" fmla="*/ 498080 w 561669"/>
                  <a:gd name="connsiteY20" fmla="*/ 565427 h 1131501"/>
                  <a:gd name="connsiteX21" fmla="*/ 408247 w 561669"/>
                  <a:gd name="connsiteY21" fmla="*/ 897976 h 1131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61669" h="1131501">
                    <a:moveTo>
                      <a:pt x="408247" y="897976"/>
                    </a:moveTo>
                    <a:cubicBezTo>
                      <a:pt x="284536" y="1000470"/>
                      <a:pt x="79103" y="1159080"/>
                      <a:pt x="22683" y="1127388"/>
                    </a:cubicBezTo>
                    <a:cubicBezTo>
                      <a:pt x="-33737" y="1095696"/>
                      <a:pt x="27794" y="755583"/>
                      <a:pt x="69727" y="707824"/>
                    </a:cubicBezTo>
                    <a:cubicBezTo>
                      <a:pt x="80968" y="667128"/>
                      <a:pt x="95379" y="642024"/>
                      <a:pt x="106011" y="615822"/>
                    </a:cubicBezTo>
                    <a:cubicBezTo>
                      <a:pt x="116643" y="589620"/>
                      <a:pt x="122223" y="562644"/>
                      <a:pt x="133517" y="550614"/>
                    </a:cubicBezTo>
                    <a:cubicBezTo>
                      <a:pt x="144810" y="538338"/>
                      <a:pt x="166631" y="503802"/>
                      <a:pt x="169577" y="486616"/>
                    </a:cubicBezTo>
                    <a:cubicBezTo>
                      <a:pt x="172278" y="471148"/>
                      <a:pt x="157056" y="453962"/>
                      <a:pt x="150181" y="440459"/>
                    </a:cubicBezTo>
                    <a:cubicBezTo>
                      <a:pt x="168595" y="426955"/>
                      <a:pt x="165158" y="429901"/>
                      <a:pt x="176697" y="424254"/>
                    </a:cubicBezTo>
                    <a:cubicBezTo>
                      <a:pt x="189218" y="418117"/>
                      <a:pt x="201740" y="411488"/>
                      <a:pt x="213770" y="404613"/>
                    </a:cubicBezTo>
                    <a:cubicBezTo>
                      <a:pt x="238077" y="390864"/>
                      <a:pt x="261892" y="375887"/>
                      <a:pt x="284479" y="359683"/>
                    </a:cubicBezTo>
                    <a:cubicBezTo>
                      <a:pt x="329900" y="327029"/>
                      <a:pt x="371638" y="288974"/>
                      <a:pt x="407484" y="246009"/>
                    </a:cubicBezTo>
                    <a:cubicBezTo>
                      <a:pt x="413867" y="238152"/>
                      <a:pt x="420251" y="230296"/>
                      <a:pt x="426389" y="222193"/>
                    </a:cubicBezTo>
                    <a:cubicBezTo>
                      <a:pt x="449222" y="191995"/>
                      <a:pt x="470336" y="160323"/>
                      <a:pt x="489978" y="127915"/>
                    </a:cubicBezTo>
                    <a:cubicBezTo>
                      <a:pt x="502745" y="107046"/>
                      <a:pt x="514529" y="85931"/>
                      <a:pt x="526314" y="64571"/>
                    </a:cubicBezTo>
                    <a:cubicBezTo>
                      <a:pt x="537608" y="44193"/>
                      <a:pt x="547183" y="18168"/>
                      <a:pt x="561669" y="0"/>
                    </a:cubicBezTo>
                    <a:cubicBezTo>
                      <a:pt x="560196" y="1719"/>
                      <a:pt x="561178" y="13503"/>
                      <a:pt x="560932" y="16695"/>
                    </a:cubicBezTo>
                    <a:lnTo>
                      <a:pt x="557986" y="43211"/>
                    </a:lnTo>
                    <a:lnTo>
                      <a:pt x="552093" y="94033"/>
                    </a:lnTo>
                    <a:cubicBezTo>
                      <a:pt x="548165" y="127915"/>
                      <a:pt x="544483" y="161796"/>
                      <a:pt x="540554" y="195677"/>
                    </a:cubicBezTo>
                    <a:cubicBezTo>
                      <a:pt x="532943" y="263440"/>
                      <a:pt x="525087" y="330958"/>
                      <a:pt x="517476" y="398721"/>
                    </a:cubicBezTo>
                    <a:cubicBezTo>
                      <a:pt x="511092" y="454208"/>
                      <a:pt x="504463" y="509940"/>
                      <a:pt x="498080" y="565427"/>
                    </a:cubicBezTo>
                    <a:cubicBezTo>
                      <a:pt x="491696" y="622633"/>
                      <a:pt x="414876" y="840525"/>
                      <a:pt x="408247" y="897976"/>
                    </a:cubicBezTo>
                    <a:close/>
                  </a:path>
                </a:pathLst>
              </a:custGeom>
              <a:solidFill>
                <a:srgbClr val="FDC38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9E6F97BA-B610-4643-9F65-92CB1808B876}"/>
                  </a:ext>
                </a:extLst>
              </p:cNvPr>
              <p:cNvSpPr/>
              <p:nvPr/>
            </p:nvSpPr>
            <p:spPr>
              <a:xfrm flipH="1">
                <a:off x="2220982" y="3681535"/>
                <a:ext cx="203778" cy="325556"/>
              </a:xfrm>
              <a:custGeom>
                <a:avLst/>
                <a:gdLst>
                  <a:gd name="connsiteX0" fmla="*/ 154792 w 154792"/>
                  <a:gd name="connsiteY0" fmla="*/ 91033 h 247296"/>
                  <a:gd name="connsiteX1" fmla="*/ 111581 w 154792"/>
                  <a:gd name="connsiteY1" fmla="*/ 165916 h 247296"/>
                  <a:gd name="connsiteX2" fmla="*/ 12637 w 154792"/>
                  <a:gd name="connsiteY2" fmla="*/ 242518 h 247296"/>
                  <a:gd name="connsiteX3" fmla="*/ 11655 w 154792"/>
                  <a:gd name="connsiteY3" fmla="*/ 243254 h 247296"/>
                  <a:gd name="connsiteX4" fmla="*/ 116 w 154792"/>
                  <a:gd name="connsiteY4" fmla="*/ 246201 h 247296"/>
                  <a:gd name="connsiteX5" fmla="*/ 17057 w 154792"/>
                  <a:gd name="connsiteY5" fmla="*/ 172300 h 247296"/>
                  <a:gd name="connsiteX6" fmla="*/ 7727 w 154792"/>
                  <a:gd name="connsiteY6" fmla="*/ 65254 h 247296"/>
                  <a:gd name="connsiteX7" fmla="*/ 11901 w 154792"/>
                  <a:gd name="connsiteY7" fmla="*/ 57889 h 247296"/>
                  <a:gd name="connsiteX8" fmla="*/ 97341 w 154792"/>
                  <a:gd name="connsiteY8" fmla="*/ 928 h 247296"/>
                  <a:gd name="connsiteX9" fmla="*/ 152828 w 154792"/>
                  <a:gd name="connsiteY9" fmla="*/ 74338 h 247296"/>
                  <a:gd name="connsiteX10" fmla="*/ 154792 w 154792"/>
                  <a:gd name="connsiteY10" fmla="*/ 91033 h 2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4792" h="247296">
                    <a:moveTo>
                      <a:pt x="154792" y="91033"/>
                    </a:moveTo>
                    <a:cubicBezTo>
                      <a:pt x="154056" y="120741"/>
                      <a:pt x="132205" y="144802"/>
                      <a:pt x="111581" y="165916"/>
                    </a:cubicBezTo>
                    <a:cubicBezTo>
                      <a:pt x="82119" y="196360"/>
                      <a:pt x="47255" y="218211"/>
                      <a:pt x="12637" y="242518"/>
                    </a:cubicBezTo>
                    <a:cubicBezTo>
                      <a:pt x="12392" y="242763"/>
                      <a:pt x="11901" y="243009"/>
                      <a:pt x="11655" y="243254"/>
                    </a:cubicBezTo>
                    <a:cubicBezTo>
                      <a:pt x="7973" y="245464"/>
                      <a:pt x="3553" y="249147"/>
                      <a:pt x="116" y="246201"/>
                    </a:cubicBezTo>
                    <a:cubicBezTo>
                      <a:pt x="-1603" y="244727"/>
                      <a:pt x="16320" y="180156"/>
                      <a:pt x="17057" y="172300"/>
                    </a:cubicBezTo>
                    <a:cubicBezTo>
                      <a:pt x="20249" y="136209"/>
                      <a:pt x="15093" y="100609"/>
                      <a:pt x="7727" y="65254"/>
                    </a:cubicBezTo>
                    <a:cubicBezTo>
                      <a:pt x="6991" y="61326"/>
                      <a:pt x="9691" y="59607"/>
                      <a:pt x="11901" y="57889"/>
                    </a:cubicBezTo>
                    <a:cubicBezTo>
                      <a:pt x="23440" y="49050"/>
                      <a:pt x="87029" y="-7910"/>
                      <a:pt x="97341" y="928"/>
                    </a:cubicBezTo>
                    <a:cubicBezTo>
                      <a:pt x="119929" y="19833"/>
                      <a:pt x="145463" y="43894"/>
                      <a:pt x="152828" y="74338"/>
                    </a:cubicBezTo>
                    <a:cubicBezTo>
                      <a:pt x="154301" y="79985"/>
                      <a:pt x="154792" y="85387"/>
                      <a:pt x="154792" y="91033"/>
                    </a:cubicBezTo>
                    <a:close/>
                  </a:path>
                </a:pathLst>
              </a:custGeom>
              <a:solidFill>
                <a:srgbClr val="FDBE8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48FE6F15-767D-4470-B40B-BCCA3E852501}"/>
                  </a:ext>
                </a:extLst>
              </p:cNvPr>
              <p:cNvSpPr/>
              <p:nvPr/>
            </p:nvSpPr>
            <p:spPr>
              <a:xfrm flipH="1">
                <a:off x="4073821" y="4291029"/>
                <a:ext cx="202661" cy="358138"/>
              </a:xfrm>
              <a:custGeom>
                <a:avLst/>
                <a:gdLst>
                  <a:gd name="connsiteX0" fmla="*/ 66673 w 153944"/>
                  <a:gd name="connsiteY0" fmla="*/ 22601 h 272046"/>
                  <a:gd name="connsiteX1" fmla="*/ 137628 w 153944"/>
                  <a:gd name="connsiteY1" fmla="*/ 60656 h 272046"/>
                  <a:gd name="connsiteX2" fmla="*/ 148676 w 153944"/>
                  <a:gd name="connsiteY2" fmla="*/ 92082 h 272046"/>
                  <a:gd name="connsiteX3" fmla="*/ 103992 w 153944"/>
                  <a:gd name="connsiteY3" fmla="*/ 147815 h 272046"/>
                  <a:gd name="connsiteX4" fmla="*/ 4066 w 153944"/>
                  <a:gd name="connsiteY4" fmla="*/ 272047 h 272046"/>
                  <a:gd name="connsiteX5" fmla="*/ 874 w 153944"/>
                  <a:gd name="connsiteY5" fmla="*/ 94047 h 272046"/>
                  <a:gd name="connsiteX6" fmla="*/ 8240 w 153944"/>
                  <a:gd name="connsiteY6" fmla="*/ 4678 h 272046"/>
                  <a:gd name="connsiteX7" fmla="*/ 66673 w 153944"/>
                  <a:gd name="connsiteY7" fmla="*/ 22601 h 2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944" h="272046">
                    <a:moveTo>
                      <a:pt x="66673" y="22601"/>
                    </a:moveTo>
                    <a:cubicBezTo>
                      <a:pt x="89997" y="36350"/>
                      <a:pt x="114303" y="46907"/>
                      <a:pt x="137628" y="60656"/>
                    </a:cubicBezTo>
                    <a:cubicBezTo>
                      <a:pt x="153095" y="69740"/>
                      <a:pt x="159233" y="76369"/>
                      <a:pt x="148676" y="92082"/>
                    </a:cubicBezTo>
                    <a:cubicBezTo>
                      <a:pt x="135418" y="111478"/>
                      <a:pt x="118968" y="129401"/>
                      <a:pt x="103992" y="147815"/>
                    </a:cubicBezTo>
                    <a:cubicBezTo>
                      <a:pt x="70601" y="189307"/>
                      <a:pt x="37456" y="230554"/>
                      <a:pt x="4066" y="272047"/>
                    </a:cubicBezTo>
                    <a:cubicBezTo>
                      <a:pt x="9958" y="228345"/>
                      <a:pt x="3575" y="132347"/>
                      <a:pt x="874" y="94047"/>
                    </a:cubicBezTo>
                    <a:cubicBezTo>
                      <a:pt x="-353" y="78088"/>
                      <a:pt x="-1826" y="30458"/>
                      <a:pt x="8240" y="4678"/>
                    </a:cubicBezTo>
                    <a:cubicBezTo>
                      <a:pt x="14378" y="-11035"/>
                      <a:pt x="57834" y="17445"/>
                      <a:pt x="66673" y="22601"/>
                    </a:cubicBezTo>
                    <a:close/>
                  </a:path>
                </a:pathLst>
              </a:custGeom>
              <a:solidFill>
                <a:srgbClr val="FDBF80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30FF19A6-70D7-42B6-BBC9-8C6012DE065D}"/>
                  </a:ext>
                </a:extLst>
              </p:cNvPr>
              <p:cNvSpPr/>
              <p:nvPr/>
            </p:nvSpPr>
            <p:spPr>
              <a:xfrm flipH="1">
                <a:off x="3352973" y="4363446"/>
                <a:ext cx="272050" cy="224933"/>
              </a:xfrm>
              <a:custGeom>
                <a:avLst/>
                <a:gdLst>
                  <a:gd name="connsiteX0" fmla="*/ 0 w 206653"/>
                  <a:gd name="connsiteY0" fmla="*/ 169898 h 170862"/>
                  <a:gd name="connsiteX1" fmla="*/ 38546 w 206653"/>
                  <a:gd name="connsiteY1" fmla="*/ 159095 h 170862"/>
                  <a:gd name="connsiteX2" fmla="*/ 89614 w 206653"/>
                  <a:gd name="connsiteY2" fmla="*/ 153694 h 170862"/>
                  <a:gd name="connsiteX3" fmla="*/ 132334 w 206653"/>
                  <a:gd name="connsiteY3" fmla="*/ 147311 h 170862"/>
                  <a:gd name="connsiteX4" fmla="*/ 169653 w 206653"/>
                  <a:gd name="connsiteY4" fmla="*/ 104836 h 170862"/>
                  <a:gd name="connsiteX5" fmla="*/ 168425 w 206653"/>
                  <a:gd name="connsiteY5" fmla="*/ 38055 h 170862"/>
                  <a:gd name="connsiteX6" fmla="*/ 162778 w 206653"/>
                  <a:gd name="connsiteY6" fmla="*/ 0 h 170862"/>
                  <a:gd name="connsiteX7" fmla="*/ 169898 w 206653"/>
                  <a:gd name="connsiteY7" fmla="*/ 23815 h 170862"/>
                  <a:gd name="connsiteX8" fmla="*/ 195187 w 206653"/>
                  <a:gd name="connsiteY8" fmla="*/ 108519 h 170862"/>
                  <a:gd name="connsiteX9" fmla="*/ 205989 w 206653"/>
                  <a:gd name="connsiteY9" fmla="*/ 146328 h 170862"/>
                  <a:gd name="connsiteX10" fmla="*/ 201815 w 206653"/>
                  <a:gd name="connsiteY10" fmla="*/ 153203 h 170862"/>
                  <a:gd name="connsiteX11" fmla="*/ 160077 w 206653"/>
                  <a:gd name="connsiteY11" fmla="*/ 156886 h 170862"/>
                  <a:gd name="connsiteX12" fmla="*/ 109501 w 206653"/>
                  <a:gd name="connsiteY12" fmla="*/ 161796 h 170862"/>
                  <a:gd name="connsiteX13" fmla="*/ 70955 w 206653"/>
                  <a:gd name="connsiteY13" fmla="*/ 164742 h 170862"/>
                  <a:gd name="connsiteX14" fmla="*/ 21606 w 206653"/>
                  <a:gd name="connsiteY14" fmla="*/ 169407 h 170862"/>
                  <a:gd name="connsiteX15" fmla="*/ 0 w 206653"/>
                  <a:gd name="connsiteY15" fmla="*/ 169898 h 170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6653" h="170862">
                    <a:moveTo>
                      <a:pt x="0" y="169898"/>
                    </a:moveTo>
                    <a:cubicBezTo>
                      <a:pt x="11294" y="167197"/>
                      <a:pt x="27252" y="161060"/>
                      <a:pt x="38546" y="159095"/>
                    </a:cubicBezTo>
                    <a:cubicBezTo>
                      <a:pt x="50086" y="156886"/>
                      <a:pt x="77829" y="154676"/>
                      <a:pt x="89614" y="153694"/>
                    </a:cubicBezTo>
                    <a:cubicBezTo>
                      <a:pt x="111219" y="151730"/>
                      <a:pt x="111465" y="154185"/>
                      <a:pt x="132334" y="147311"/>
                    </a:cubicBezTo>
                    <a:cubicBezTo>
                      <a:pt x="150257" y="141418"/>
                      <a:pt x="165479" y="128406"/>
                      <a:pt x="169653" y="104836"/>
                    </a:cubicBezTo>
                    <a:cubicBezTo>
                      <a:pt x="173581" y="82248"/>
                      <a:pt x="171126" y="60397"/>
                      <a:pt x="168425" y="38055"/>
                    </a:cubicBezTo>
                    <a:cubicBezTo>
                      <a:pt x="166952" y="25288"/>
                      <a:pt x="163024" y="13012"/>
                      <a:pt x="162778" y="0"/>
                    </a:cubicBezTo>
                    <a:cubicBezTo>
                      <a:pt x="165233" y="7856"/>
                      <a:pt x="167688" y="15959"/>
                      <a:pt x="169898" y="23815"/>
                    </a:cubicBezTo>
                    <a:cubicBezTo>
                      <a:pt x="178246" y="52050"/>
                      <a:pt x="186839" y="80284"/>
                      <a:pt x="195187" y="108519"/>
                    </a:cubicBezTo>
                    <a:cubicBezTo>
                      <a:pt x="198869" y="121040"/>
                      <a:pt x="202306" y="133807"/>
                      <a:pt x="205989" y="146328"/>
                    </a:cubicBezTo>
                    <a:cubicBezTo>
                      <a:pt x="207217" y="150257"/>
                      <a:pt x="207217" y="152957"/>
                      <a:pt x="201815" y="153203"/>
                    </a:cubicBezTo>
                    <a:cubicBezTo>
                      <a:pt x="187821" y="154185"/>
                      <a:pt x="174072" y="155658"/>
                      <a:pt x="160077" y="156886"/>
                    </a:cubicBezTo>
                    <a:cubicBezTo>
                      <a:pt x="143137" y="158604"/>
                      <a:pt x="126442" y="160323"/>
                      <a:pt x="109501" y="161796"/>
                    </a:cubicBezTo>
                    <a:cubicBezTo>
                      <a:pt x="96734" y="163024"/>
                      <a:pt x="83722" y="163515"/>
                      <a:pt x="70955" y="164742"/>
                    </a:cubicBezTo>
                    <a:cubicBezTo>
                      <a:pt x="54505" y="166215"/>
                      <a:pt x="38055" y="168180"/>
                      <a:pt x="21606" y="169407"/>
                    </a:cubicBezTo>
                    <a:cubicBezTo>
                      <a:pt x="14731" y="169898"/>
                      <a:pt x="7366" y="172108"/>
                      <a:pt x="0" y="169898"/>
                    </a:cubicBezTo>
                    <a:close/>
                  </a:path>
                </a:pathLst>
              </a:custGeom>
              <a:solidFill>
                <a:srgbClr val="FDBD7F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4FC905B7-EA1F-4DF3-9327-A2C6016D5049}"/>
                  </a:ext>
                </a:extLst>
              </p:cNvPr>
              <p:cNvSpPr/>
              <p:nvPr/>
            </p:nvSpPr>
            <p:spPr>
              <a:xfrm flipH="1">
                <a:off x="2758165" y="3731886"/>
                <a:ext cx="79784" cy="67889"/>
              </a:xfrm>
              <a:custGeom>
                <a:avLst/>
                <a:gdLst>
                  <a:gd name="connsiteX0" fmla="*/ 1682 w 60605"/>
                  <a:gd name="connsiteY0" fmla="*/ 0 h 51569"/>
                  <a:gd name="connsiteX1" fmla="*/ 48821 w 60605"/>
                  <a:gd name="connsiteY1" fmla="*/ 40756 h 51569"/>
                  <a:gd name="connsiteX2" fmla="*/ 60606 w 60605"/>
                  <a:gd name="connsiteY2" fmla="*/ 51559 h 51569"/>
                  <a:gd name="connsiteX3" fmla="*/ 51031 w 60605"/>
                  <a:gd name="connsiteY3" fmla="*/ 46403 h 51569"/>
                  <a:gd name="connsiteX4" fmla="*/ 44402 w 60605"/>
                  <a:gd name="connsiteY4" fmla="*/ 41738 h 51569"/>
                  <a:gd name="connsiteX5" fmla="*/ 18377 w 60605"/>
                  <a:gd name="connsiteY5" fmla="*/ 17677 h 51569"/>
                  <a:gd name="connsiteX6" fmla="*/ 4628 w 60605"/>
                  <a:gd name="connsiteY6" fmla="*/ 4910 h 51569"/>
                  <a:gd name="connsiteX7" fmla="*/ 945 w 60605"/>
                  <a:gd name="connsiteY7" fmla="*/ 4910 h 51569"/>
                  <a:gd name="connsiteX8" fmla="*/ 1682 w 60605"/>
                  <a:gd name="connsiteY8" fmla="*/ 0 h 5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605" h="51569">
                    <a:moveTo>
                      <a:pt x="1682" y="0"/>
                    </a:moveTo>
                    <a:cubicBezTo>
                      <a:pt x="17886" y="13012"/>
                      <a:pt x="33108" y="27252"/>
                      <a:pt x="48821" y="40756"/>
                    </a:cubicBezTo>
                    <a:cubicBezTo>
                      <a:pt x="52749" y="44193"/>
                      <a:pt x="56678" y="47876"/>
                      <a:pt x="60606" y="51559"/>
                    </a:cubicBezTo>
                    <a:cubicBezTo>
                      <a:pt x="56678" y="51559"/>
                      <a:pt x="52504" y="52050"/>
                      <a:pt x="51031" y="46403"/>
                    </a:cubicBezTo>
                    <a:cubicBezTo>
                      <a:pt x="50294" y="43457"/>
                      <a:pt x="46366" y="43948"/>
                      <a:pt x="44402" y="41738"/>
                    </a:cubicBezTo>
                    <a:cubicBezTo>
                      <a:pt x="36545" y="32899"/>
                      <a:pt x="26233" y="26516"/>
                      <a:pt x="18377" y="17677"/>
                    </a:cubicBezTo>
                    <a:cubicBezTo>
                      <a:pt x="14203" y="13012"/>
                      <a:pt x="9293" y="8839"/>
                      <a:pt x="4628" y="4910"/>
                    </a:cubicBezTo>
                    <a:cubicBezTo>
                      <a:pt x="3400" y="6138"/>
                      <a:pt x="1682" y="6383"/>
                      <a:pt x="945" y="4910"/>
                    </a:cubicBezTo>
                    <a:cubicBezTo>
                      <a:pt x="454" y="3683"/>
                      <a:pt x="-1265" y="1228"/>
                      <a:pt x="1682" y="0"/>
                    </a:cubicBezTo>
                    <a:close/>
                  </a:path>
                </a:pathLst>
              </a:custGeom>
              <a:solidFill>
                <a:srgbClr val="F8CF9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2ABB43E8-6226-4214-B6D8-7FA89A7F72B2}"/>
                  </a:ext>
                </a:extLst>
              </p:cNvPr>
              <p:cNvSpPr/>
              <p:nvPr/>
            </p:nvSpPr>
            <p:spPr>
              <a:xfrm flipH="1">
                <a:off x="2560034" y="3878625"/>
                <a:ext cx="108862" cy="25098"/>
              </a:xfrm>
              <a:custGeom>
                <a:avLst/>
                <a:gdLst>
                  <a:gd name="connsiteX0" fmla="*/ 691 w 82693"/>
                  <a:gd name="connsiteY0" fmla="*/ 0 h 19065"/>
                  <a:gd name="connsiteX1" fmla="*/ 24260 w 82693"/>
                  <a:gd name="connsiteY1" fmla="*/ 11294 h 19065"/>
                  <a:gd name="connsiteX2" fmla="*/ 34081 w 82693"/>
                  <a:gd name="connsiteY2" fmla="*/ 13503 h 19065"/>
                  <a:gd name="connsiteX3" fmla="*/ 57405 w 82693"/>
                  <a:gd name="connsiteY3" fmla="*/ 15959 h 19065"/>
                  <a:gd name="connsiteX4" fmla="*/ 80484 w 82693"/>
                  <a:gd name="connsiteY4" fmla="*/ 11048 h 19065"/>
                  <a:gd name="connsiteX5" fmla="*/ 82693 w 82693"/>
                  <a:gd name="connsiteY5" fmla="*/ 12767 h 19065"/>
                  <a:gd name="connsiteX6" fmla="*/ 73609 w 82693"/>
                  <a:gd name="connsiteY6" fmla="*/ 17186 h 19065"/>
                  <a:gd name="connsiteX7" fmla="*/ 26715 w 82693"/>
                  <a:gd name="connsiteY7" fmla="*/ 15959 h 19065"/>
                  <a:gd name="connsiteX8" fmla="*/ 2900 w 82693"/>
                  <a:gd name="connsiteY8" fmla="*/ 3683 h 19065"/>
                  <a:gd name="connsiteX9" fmla="*/ 691 w 82693"/>
                  <a:gd name="connsiteY9" fmla="*/ 0 h 19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693" h="19065">
                    <a:moveTo>
                      <a:pt x="691" y="0"/>
                    </a:moveTo>
                    <a:cubicBezTo>
                      <a:pt x="8301" y="4174"/>
                      <a:pt x="15667" y="8839"/>
                      <a:pt x="24260" y="11294"/>
                    </a:cubicBezTo>
                    <a:cubicBezTo>
                      <a:pt x="27697" y="11294"/>
                      <a:pt x="30889" y="12521"/>
                      <a:pt x="34081" y="13503"/>
                    </a:cubicBezTo>
                    <a:cubicBezTo>
                      <a:pt x="41692" y="15959"/>
                      <a:pt x="49548" y="15959"/>
                      <a:pt x="57405" y="15959"/>
                    </a:cubicBezTo>
                    <a:cubicBezTo>
                      <a:pt x="65262" y="14977"/>
                      <a:pt x="72873" y="12521"/>
                      <a:pt x="80484" y="11048"/>
                    </a:cubicBezTo>
                    <a:cubicBezTo>
                      <a:pt x="81711" y="11048"/>
                      <a:pt x="82448" y="11785"/>
                      <a:pt x="82693" y="12767"/>
                    </a:cubicBezTo>
                    <a:cubicBezTo>
                      <a:pt x="80729" y="16450"/>
                      <a:pt x="76064" y="16695"/>
                      <a:pt x="73609" y="17186"/>
                    </a:cubicBezTo>
                    <a:cubicBezTo>
                      <a:pt x="57896" y="18905"/>
                      <a:pt x="41937" y="20869"/>
                      <a:pt x="26715" y="15959"/>
                    </a:cubicBezTo>
                    <a:cubicBezTo>
                      <a:pt x="18368" y="13258"/>
                      <a:pt x="10757" y="7857"/>
                      <a:pt x="2900" y="3683"/>
                    </a:cubicBezTo>
                    <a:cubicBezTo>
                      <a:pt x="1427" y="2946"/>
                      <a:pt x="-1274" y="2455"/>
                      <a:pt x="691" y="0"/>
                    </a:cubicBezTo>
                    <a:close/>
                  </a:path>
                </a:pathLst>
              </a:custGeom>
              <a:solidFill>
                <a:srgbClr val="F2CC92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B0037073-2B4B-458D-808F-222CEDF822F8}"/>
                  </a:ext>
                </a:extLst>
              </p:cNvPr>
              <p:cNvSpPr/>
              <p:nvPr/>
            </p:nvSpPr>
            <p:spPr>
              <a:xfrm flipH="1">
                <a:off x="2831857" y="3698594"/>
                <a:ext cx="42340" cy="43526"/>
              </a:xfrm>
              <a:custGeom>
                <a:avLst/>
                <a:gdLst>
                  <a:gd name="connsiteX0" fmla="*/ 29217 w 32162"/>
                  <a:gd name="connsiteY0" fmla="*/ 25288 h 33063"/>
                  <a:gd name="connsiteX1" fmla="*/ 32163 w 32162"/>
                  <a:gd name="connsiteY1" fmla="*/ 30444 h 33063"/>
                  <a:gd name="connsiteX2" fmla="*/ 25534 w 32162"/>
                  <a:gd name="connsiteY2" fmla="*/ 28971 h 33063"/>
                  <a:gd name="connsiteX3" fmla="*/ 9821 w 32162"/>
                  <a:gd name="connsiteY3" fmla="*/ 13012 h 33063"/>
                  <a:gd name="connsiteX4" fmla="*/ 0 w 32162"/>
                  <a:gd name="connsiteY4" fmla="*/ 0 h 33063"/>
                  <a:gd name="connsiteX5" fmla="*/ 29217 w 32162"/>
                  <a:gd name="connsiteY5" fmla="*/ 25288 h 33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162" h="33063">
                    <a:moveTo>
                      <a:pt x="29217" y="25288"/>
                    </a:moveTo>
                    <a:cubicBezTo>
                      <a:pt x="29462" y="27498"/>
                      <a:pt x="27989" y="30444"/>
                      <a:pt x="32163" y="30444"/>
                    </a:cubicBezTo>
                    <a:cubicBezTo>
                      <a:pt x="28725" y="36337"/>
                      <a:pt x="26025" y="30690"/>
                      <a:pt x="25534" y="28971"/>
                    </a:cubicBezTo>
                    <a:cubicBezTo>
                      <a:pt x="23079" y="20869"/>
                      <a:pt x="16204" y="16941"/>
                      <a:pt x="9821" y="13012"/>
                    </a:cubicBezTo>
                    <a:cubicBezTo>
                      <a:pt x="4419" y="9821"/>
                      <a:pt x="1473" y="5647"/>
                      <a:pt x="0" y="0"/>
                    </a:cubicBezTo>
                    <a:cubicBezTo>
                      <a:pt x="10066" y="8102"/>
                      <a:pt x="19887" y="16204"/>
                      <a:pt x="29217" y="25288"/>
                    </a:cubicBezTo>
                    <a:close/>
                  </a:path>
                </a:pathLst>
              </a:custGeom>
              <a:solidFill>
                <a:srgbClr val="F8CF90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58F90196-FD57-41AD-A25D-A1D292F5C855}"/>
                  </a:ext>
                </a:extLst>
              </p:cNvPr>
              <p:cNvSpPr/>
              <p:nvPr/>
            </p:nvSpPr>
            <p:spPr>
              <a:xfrm flipH="1">
                <a:off x="2973101" y="3588378"/>
                <a:ext cx="43804" cy="30880"/>
              </a:xfrm>
              <a:custGeom>
                <a:avLst/>
                <a:gdLst>
                  <a:gd name="connsiteX0" fmla="*/ 1848 w 33274"/>
                  <a:gd name="connsiteY0" fmla="*/ 0 h 23457"/>
                  <a:gd name="connsiteX1" fmla="*/ 33274 w 33274"/>
                  <a:gd name="connsiteY1" fmla="*/ 23324 h 23457"/>
                  <a:gd name="connsiteX2" fmla="*/ 21244 w 33274"/>
                  <a:gd name="connsiteY2" fmla="*/ 18905 h 23457"/>
                  <a:gd name="connsiteX3" fmla="*/ 3566 w 33274"/>
                  <a:gd name="connsiteY3" fmla="*/ 4910 h 23457"/>
                  <a:gd name="connsiteX4" fmla="*/ 1848 w 33274"/>
                  <a:gd name="connsiteY4" fmla="*/ 0 h 2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4" h="23457">
                    <a:moveTo>
                      <a:pt x="1848" y="0"/>
                    </a:moveTo>
                    <a:cubicBezTo>
                      <a:pt x="12405" y="7611"/>
                      <a:pt x="23453" y="14486"/>
                      <a:pt x="33274" y="23324"/>
                    </a:cubicBezTo>
                    <a:cubicBezTo>
                      <a:pt x="28609" y="23815"/>
                      <a:pt x="25172" y="23079"/>
                      <a:pt x="21244" y="18905"/>
                    </a:cubicBezTo>
                    <a:cubicBezTo>
                      <a:pt x="16088" y="13749"/>
                      <a:pt x="10932" y="7857"/>
                      <a:pt x="3566" y="4910"/>
                    </a:cubicBezTo>
                    <a:cubicBezTo>
                      <a:pt x="1602" y="4174"/>
                      <a:pt x="-2326" y="3192"/>
                      <a:pt x="1848" y="0"/>
                    </a:cubicBezTo>
                    <a:close/>
                  </a:path>
                </a:pathLst>
              </a:custGeom>
              <a:solidFill>
                <a:srgbClr val="F6CF9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482C602C-231C-4136-A219-B9E2872B8B88}"/>
                  </a:ext>
                </a:extLst>
              </p:cNvPr>
              <p:cNvSpPr/>
              <p:nvPr/>
            </p:nvSpPr>
            <p:spPr>
              <a:xfrm flipH="1">
                <a:off x="2505410" y="3856628"/>
                <a:ext cx="33230" cy="26198"/>
              </a:xfrm>
              <a:custGeom>
                <a:avLst/>
                <a:gdLst>
                  <a:gd name="connsiteX0" fmla="*/ 445 w 25242"/>
                  <a:gd name="connsiteY0" fmla="*/ 19900 h 19900"/>
                  <a:gd name="connsiteX1" fmla="*/ 5110 w 25242"/>
                  <a:gd name="connsiteY1" fmla="*/ 12780 h 19900"/>
                  <a:gd name="connsiteX2" fmla="*/ 15422 w 25242"/>
                  <a:gd name="connsiteY2" fmla="*/ 6151 h 19900"/>
                  <a:gd name="connsiteX3" fmla="*/ 25243 w 25242"/>
                  <a:gd name="connsiteY3" fmla="*/ 13 h 19900"/>
                  <a:gd name="connsiteX4" fmla="*/ 445 w 25242"/>
                  <a:gd name="connsiteY4" fmla="*/ 19900 h 19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42" h="19900">
                    <a:moveTo>
                      <a:pt x="445" y="19900"/>
                    </a:moveTo>
                    <a:cubicBezTo>
                      <a:pt x="200" y="16217"/>
                      <a:pt x="-1764" y="12780"/>
                      <a:pt x="5110" y="12780"/>
                    </a:cubicBezTo>
                    <a:cubicBezTo>
                      <a:pt x="7811" y="12780"/>
                      <a:pt x="12721" y="9834"/>
                      <a:pt x="15422" y="6151"/>
                    </a:cubicBezTo>
                    <a:cubicBezTo>
                      <a:pt x="17877" y="2959"/>
                      <a:pt x="20578" y="-232"/>
                      <a:pt x="25243" y="13"/>
                    </a:cubicBezTo>
                    <a:cubicBezTo>
                      <a:pt x="18368" y="8115"/>
                      <a:pt x="9775" y="14499"/>
                      <a:pt x="445" y="19900"/>
                    </a:cubicBezTo>
                    <a:close/>
                  </a:path>
                </a:pathLst>
              </a:custGeom>
              <a:solidFill>
                <a:srgbClr val="57380C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B392FEB0-236B-4865-A365-C31EC71B1B18}"/>
                  </a:ext>
                </a:extLst>
              </p:cNvPr>
              <p:cNvSpPr/>
              <p:nvPr/>
            </p:nvSpPr>
            <p:spPr>
              <a:xfrm flipH="1">
                <a:off x="2235849" y="4035375"/>
                <a:ext cx="20686" cy="32977"/>
              </a:xfrm>
              <a:custGeom>
                <a:avLst/>
                <a:gdLst>
                  <a:gd name="connsiteX0" fmla="*/ 1473 w 15713"/>
                  <a:gd name="connsiteY0" fmla="*/ 25050 h 25050"/>
                  <a:gd name="connsiteX1" fmla="*/ 0 w 15713"/>
                  <a:gd name="connsiteY1" fmla="*/ 23577 h 25050"/>
                  <a:gd name="connsiteX2" fmla="*/ 10557 w 15713"/>
                  <a:gd name="connsiteY2" fmla="*/ 1971 h 25050"/>
                  <a:gd name="connsiteX3" fmla="*/ 15713 w 15713"/>
                  <a:gd name="connsiteY3" fmla="*/ 253 h 25050"/>
                  <a:gd name="connsiteX4" fmla="*/ 1473 w 15713"/>
                  <a:gd name="connsiteY4" fmla="*/ 25050 h 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3" h="25050">
                    <a:moveTo>
                      <a:pt x="1473" y="25050"/>
                    </a:moveTo>
                    <a:cubicBezTo>
                      <a:pt x="982" y="24559"/>
                      <a:pt x="491" y="24068"/>
                      <a:pt x="0" y="23577"/>
                    </a:cubicBezTo>
                    <a:cubicBezTo>
                      <a:pt x="1964" y="15720"/>
                      <a:pt x="8593" y="10073"/>
                      <a:pt x="10557" y="1971"/>
                    </a:cubicBezTo>
                    <a:cubicBezTo>
                      <a:pt x="12767" y="2708"/>
                      <a:pt x="13503" y="-975"/>
                      <a:pt x="15713" y="253"/>
                    </a:cubicBezTo>
                    <a:cubicBezTo>
                      <a:pt x="10803" y="8600"/>
                      <a:pt x="6138" y="16702"/>
                      <a:pt x="1473" y="25050"/>
                    </a:cubicBezTo>
                    <a:close/>
                  </a:path>
                </a:pathLst>
              </a:custGeom>
              <a:solidFill>
                <a:srgbClr val="F5CE96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EC57791-96F1-4686-A292-28DA3981CF70}"/>
                  </a:ext>
                </a:extLst>
              </p:cNvPr>
              <p:cNvSpPr/>
              <p:nvPr/>
            </p:nvSpPr>
            <p:spPr>
              <a:xfrm flipH="1">
                <a:off x="2537611" y="3883796"/>
                <a:ext cx="24361" cy="12088"/>
              </a:xfrm>
              <a:custGeom>
                <a:avLst/>
                <a:gdLst>
                  <a:gd name="connsiteX0" fmla="*/ 1228 w 18505"/>
                  <a:gd name="connsiteY0" fmla="*/ 9084 h 9182"/>
                  <a:gd name="connsiteX1" fmla="*/ 0 w 18505"/>
                  <a:gd name="connsiteY1" fmla="*/ 8102 h 9182"/>
                  <a:gd name="connsiteX2" fmla="*/ 3928 w 18505"/>
                  <a:gd name="connsiteY2" fmla="*/ 6383 h 9182"/>
                  <a:gd name="connsiteX3" fmla="*/ 18168 w 18505"/>
                  <a:gd name="connsiteY3" fmla="*/ 0 h 9182"/>
                  <a:gd name="connsiteX4" fmla="*/ 12767 w 18505"/>
                  <a:gd name="connsiteY4" fmla="*/ 6874 h 9182"/>
                  <a:gd name="connsiteX5" fmla="*/ 1228 w 18505"/>
                  <a:gd name="connsiteY5" fmla="*/ 9084 h 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505" h="9182">
                    <a:moveTo>
                      <a:pt x="1228" y="9084"/>
                    </a:moveTo>
                    <a:cubicBezTo>
                      <a:pt x="737" y="8839"/>
                      <a:pt x="245" y="8348"/>
                      <a:pt x="0" y="8102"/>
                    </a:cubicBezTo>
                    <a:cubicBezTo>
                      <a:pt x="737" y="6383"/>
                      <a:pt x="2210" y="5892"/>
                      <a:pt x="3928" y="6383"/>
                    </a:cubicBezTo>
                    <a:cubicBezTo>
                      <a:pt x="9084" y="5156"/>
                      <a:pt x="13503" y="1964"/>
                      <a:pt x="18168" y="0"/>
                    </a:cubicBezTo>
                    <a:cubicBezTo>
                      <a:pt x="19150" y="4419"/>
                      <a:pt x="18168" y="7611"/>
                      <a:pt x="12767" y="6874"/>
                    </a:cubicBezTo>
                    <a:cubicBezTo>
                      <a:pt x="8593" y="6138"/>
                      <a:pt x="5401" y="9821"/>
                      <a:pt x="1228" y="9084"/>
                    </a:cubicBezTo>
                    <a:close/>
                  </a:path>
                </a:pathLst>
              </a:custGeom>
              <a:solidFill>
                <a:srgbClr val="F6D198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001302D6-7DA7-4C61-8429-D41611C83EC0}"/>
                  </a:ext>
                </a:extLst>
              </p:cNvPr>
              <p:cNvSpPr/>
              <p:nvPr/>
            </p:nvSpPr>
            <p:spPr>
              <a:xfrm flipH="1">
                <a:off x="2824016" y="3753137"/>
                <a:ext cx="2992" cy="3312"/>
              </a:xfrm>
              <a:custGeom>
                <a:avLst/>
                <a:gdLst>
                  <a:gd name="connsiteX0" fmla="*/ 2210 w 2273"/>
                  <a:gd name="connsiteY0" fmla="*/ 1535 h 2516"/>
                  <a:gd name="connsiteX1" fmla="*/ 491 w 2273"/>
                  <a:gd name="connsiteY1" fmla="*/ 2517 h 2516"/>
                  <a:gd name="connsiteX2" fmla="*/ 0 w 2273"/>
                  <a:gd name="connsiteY2" fmla="*/ 1289 h 2516"/>
                  <a:gd name="connsiteX3" fmla="*/ 1228 w 2273"/>
                  <a:gd name="connsiteY3" fmla="*/ 61 h 2516"/>
                  <a:gd name="connsiteX4" fmla="*/ 2210 w 2273"/>
                  <a:gd name="connsiteY4" fmla="*/ 1535 h 2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3" h="2516">
                    <a:moveTo>
                      <a:pt x="2210" y="1535"/>
                    </a:moveTo>
                    <a:cubicBezTo>
                      <a:pt x="1964" y="1780"/>
                      <a:pt x="1228" y="2271"/>
                      <a:pt x="491" y="2517"/>
                    </a:cubicBezTo>
                    <a:cubicBezTo>
                      <a:pt x="245" y="2025"/>
                      <a:pt x="0" y="1535"/>
                      <a:pt x="0" y="1289"/>
                    </a:cubicBezTo>
                    <a:cubicBezTo>
                      <a:pt x="245" y="798"/>
                      <a:pt x="737" y="307"/>
                      <a:pt x="1228" y="61"/>
                    </a:cubicBezTo>
                    <a:cubicBezTo>
                      <a:pt x="1964" y="-184"/>
                      <a:pt x="2455" y="307"/>
                      <a:pt x="2210" y="1535"/>
                    </a:cubicBezTo>
                    <a:close/>
                  </a:path>
                </a:pathLst>
              </a:custGeom>
              <a:solidFill>
                <a:srgbClr val="F8CF9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711BF1DE-81B0-42B3-B3BF-2A4E1652908D}"/>
                  </a:ext>
                </a:extLst>
              </p:cNvPr>
              <p:cNvSpPr/>
              <p:nvPr/>
            </p:nvSpPr>
            <p:spPr>
              <a:xfrm flipH="1">
                <a:off x="2557124" y="3890906"/>
                <a:ext cx="36649" cy="9755"/>
              </a:xfrm>
              <a:custGeom>
                <a:avLst/>
                <a:gdLst>
                  <a:gd name="connsiteX0" fmla="*/ 27840 w 27839"/>
                  <a:gd name="connsiteY0" fmla="*/ 982 h 7410"/>
                  <a:gd name="connsiteX1" fmla="*/ 23912 w 27839"/>
                  <a:gd name="connsiteY1" fmla="*/ 2701 h 7410"/>
                  <a:gd name="connsiteX2" fmla="*/ 587 w 27839"/>
                  <a:gd name="connsiteY2" fmla="*/ 7366 h 7410"/>
                  <a:gd name="connsiteX3" fmla="*/ 96 w 27839"/>
                  <a:gd name="connsiteY3" fmla="*/ 6629 h 7410"/>
                  <a:gd name="connsiteX4" fmla="*/ 587 w 27839"/>
                  <a:gd name="connsiteY4" fmla="*/ 6138 h 7410"/>
                  <a:gd name="connsiteX5" fmla="*/ 1078 w 27839"/>
                  <a:gd name="connsiteY5" fmla="*/ 4910 h 7410"/>
                  <a:gd name="connsiteX6" fmla="*/ 26858 w 27839"/>
                  <a:gd name="connsiteY6" fmla="*/ 0 h 7410"/>
                  <a:gd name="connsiteX7" fmla="*/ 27840 w 27839"/>
                  <a:gd name="connsiteY7" fmla="*/ 982 h 7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39" h="7410">
                    <a:moveTo>
                      <a:pt x="27840" y="982"/>
                    </a:moveTo>
                    <a:cubicBezTo>
                      <a:pt x="26612" y="1473"/>
                      <a:pt x="25385" y="2210"/>
                      <a:pt x="23912" y="2701"/>
                    </a:cubicBezTo>
                    <a:cubicBezTo>
                      <a:pt x="16055" y="4174"/>
                      <a:pt x="8689" y="7857"/>
                      <a:pt x="587" y="7366"/>
                    </a:cubicBezTo>
                    <a:cubicBezTo>
                      <a:pt x="96" y="7120"/>
                      <a:pt x="-149" y="6874"/>
                      <a:pt x="96" y="6629"/>
                    </a:cubicBezTo>
                    <a:cubicBezTo>
                      <a:pt x="342" y="6383"/>
                      <a:pt x="342" y="6138"/>
                      <a:pt x="587" y="6138"/>
                    </a:cubicBezTo>
                    <a:cubicBezTo>
                      <a:pt x="833" y="5647"/>
                      <a:pt x="833" y="4910"/>
                      <a:pt x="1078" y="4910"/>
                    </a:cubicBezTo>
                    <a:cubicBezTo>
                      <a:pt x="9917" y="4665"/>
                      <a:pt x="18019" y="0"/>
                      <a:pt x="26858" y="0"/>
                    </a:cubicBezTo>
                    <a:cubicBezTo>
                      <a:pt x="27103" y="245"/>
                      <a:pt x="27594" y="737"/>
                      <a:pt x="27840" y="982"/>
                    </a:cubicBezTo>
                    <a:close/>
                  </a:path>
                </a:pathLst>
              </a:custGeom>
              <a:solidFill>
                <a:srgbClr val="593A0C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95C27331-87CB-4AC4-94D4-119FC2A4F26E}"/>
                  </a:ext>
                </a:extLst>
              </p:cNvPr>
              <p:cNvSpPr/>
              <p:nvPr/>
            </p:nvSpPr>
            <p:spPr>
              <a:xfrm flipH="1">
                <a:off x="2593002" y="3892440"/>
                <a:ext cx="44279" cy="8608"/>
              </a:xfrm>
              <a:custGeom>
                <a:avLst/>
                <a:gdLst>
                  <a:gd name="connsiteX0" fmla="*/ 33636 w 33635"/>
                  <a:gd name="connsiteY0" fmla="*/ 4974 h 6539"/>
                  <a:gd name="connsiteX1" fmla="*/ 33636 w 33635"/>
                  <a:gd name="connsiteY1" fmla="*/ 6201 h 6539"/>
                  <a:gd name="connsiteX2" fmla="*/ 0 w 33635"/>
                  <a:gd name="connsiteY2" fmla="*/ 1046 h 6539"/>
                  <a:gd name="connsiteX3" fmla="*/ 7857 w 33635"/>
                  <a:gd name="connsiteY3" fmla="*/ 1291 h 6539"/>
                  <a:gd name="connsiteX4" fmla="*/ 33636 w 33635"/>
                  <a:gd name="connsiteY4" fmla="*/ 4974 h 6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35" h="6539">
                    <a:moveTo>
                      <a:pt x="33636" y="4974"/>
                    </a:moveTo>
                    <a:cubicBezTo>
                      <a:pt x="33636" y="5465"/>
                      <a:pt x="33636" y="5710"/>
                      <a:pt x="33636" y="6201"/>
                    </a:cubicBezTo>
                    <a:cubicBezTo>
                      <a:pt x="21851" y="7429"/>
                      <a:pt x="10803" y="5219"/>
                      <a:pt x="0" y="1046"/>
                    </a:cubicBezTo>
                    <a:cubicBezTo>
                      <a:pt x="2701" y="-919"/>
                      <a:pt x="5892" y="309"/>
                      <a:pt x="7857" y="1291"/>
                    </a:cubicBezTo>
                    <a:cubicBezTo>
                      <a:pt x="16204" y="4974"/>
                      <a:pt x="25043" y="3746"/>
                      <a:pt x="33636" y="4974"/>
                    </a:cubicBezTo>
                    <a:close/>
                  </a:path>
                </a:pathLst>
              </a:custGeom>
              <a:solidFill>
                <a:srgbClr val="543106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C809BF30-7E74-4401-BCCF-8797FD304FAF}"/>
                  </a:ext>
                </a:extLst>
              </p:cNvPr>
              <p:cNvSpPr/>
              <p:nvPr/>
            </p:nvSpPr>
            <p:spPr>
              <a:xfrm flipH="1">
                <a:off x="4405116" y="5440074"/>
                <a:ext cx="12429" cy="11959"/>
              </a:xfrm>
              <a:custGeom>
                <a:avLst/>
                <a:gdLst>
                  <a:gd name="connsiteX0" fmla="*/ 0 w 9441"/>
                  <a:gd name="connsiteY0" fmla="*/ 9084 h 9084"/>
                  <a:gd name="connsiteX1" fmla="*/ 7611 w 9441"/>
                  <a:gd name="connsiteY1" fmla="*/ 0 h 9084"/>
                  <a:gd name="connsiteX2" fmla="*/ 9330 w 9441"/>
                  <a:gd name="connsiteY2" fmla="*/ 1964 h 9084"/>
                  <a:gd name="connsiteX3" fmla="*/ 0 w 9441"/>
                  <a:gd name="connsiteY3" fmla="*/ 9084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41" h="9084">
                    <a:moveTo>
                      <a:pt x="0" y="9084"/>
                    </a:moveTo>
                    <a:cubicBezTo>
                      <a:pt x="1964" y="5647"/>
                      <a:pt x="3928" y="2210"/>
                      <a:pt x="7611" y="0"/>
                    </a:cubicBezTo>
                    <a:cubicBezTo>
                      <a:pt x="8593" y="245"/>
                      <a:pt x="9821" y="245"/>
                      <a:pt x="9330" y="1964"/>
                    </a:cubicBezTo>
                    <a:cubicBezTo>
                      <a:pt x="7366" y="6138"/>
                      <a:pt x="4174" y="8348"/>
                      <a:pt x="0" y="9084"/>
                    </a:cubicBezTo>
                    <a:close/>
                  </a:path>
                </a:pathLst>
              </a:custGeom>
              <a:solidFill>
                <a:srgbClr val="0B5D5B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F4CCA31-0F3F-4EE8-AB85-CF4190BDCE55}"/>
                  </a:ext>
                </a:extLst>
              </p:cNvPr>
              <p:cNvSpPr/>
              <p:nvPr/>
            </p:nvSpPr>
            <p:spPr>
              <a:xfrm flipH="1">
                <a:off x="2948301" y="4945014"/>
                <a:ext cx="957306" cy="1185965"/>
              </a:xfrm>
              <a:custGeom>
                <a:avLst/>
                <a:gdLst>
                  <a:gd name="connsiteX0" fmla="*/ 553114 w 553359"/>
                  <a:gd name="connsiteY0" fmla="*/ 151896 h 416182"/>
                  <a:gd name="connsiteX1" fmla="*/ 552377 w 553359"/>
                  <a:gd name="connsiteY1" fmla="*/ 146740 h 416182"/>
                  <a:gd name="connsiteX2" fmla="*/ 532981 w 553359"/>
                  <a:gd name="connsiteY2" fmla="*/ 118997 h 416182"/>
                  <a:gd name="connsiteX3" fmla="*/ 525861 w 553359"/>
                  <a:gd name="connsiteY3" fmla="*/ 124153 h 416182"/>
                  <a:gd name="connsiteX4" fmla="*/ 513831 w 553359"/>
                  <a:gd name="connsiteY4" fmla="*/ 130782 h 416182"/>
                  <a:gd name="connsiteX5" fmla="*/ 362838 w 553359"/>
                  <a:gd name="connsiteY5" fmla="*/ 193143 h 416182"/>
                  <a:gd name="connsiteX6" fmla="*/ 290164 w 553359"/>
                  <a:gd name="connsiteY6" fmla="*/ 176694 h 416182"/>
                  <a:gd name="connsiteX7" fmla="*/ 256528 w 553359"/>
                  <a:gd name="connsiteY7" fmla="*/ 152142 h 416182"/>
                  <a:gd name="connsiteX8" fmla="*/ 215036 w 553359"/>
                  <a:gd name="connsiteY8" fmla="*/ 94691 h 416182"/>
                  <a:gd name="connsiteX9" fmla="*/ 204724 w 553359"/>
                  <a:gd name="connsiteY9" fmla="*/ 47060 h 416182"/>
                  <a:gd name="connsiteX10" fmla="*/ 196622 w 553359"/>
                  <a:gd name="connsiteY10" fmla="*/ 412 h 416182"/>
                  <a:gd name="connsiteX11" fmla="*/ 157585 w 553359"/>
                  <a:gd name="connsiteY11" fmla="*/ 81678 h 416182"/>
                  <a:gd name="connsiteX12" fmla="*/ 124440 w 553359"/>
                  <a:gd name="connsiteY12" fmla="*/ 150669 h 416182"/>
                  <a:gd name="connsiteX13" fmla="*/ 58150 w 553359"/>
                  <a:gd name="connsiteY13" fmla="*/ 288650 h 416182"/>
                  <a:gd name="connsiteX14" fmla="*/ 26478 w 553359"/>
                  <a:gd name="connsiteY14" fmla="*/ 354694 h 416182"/>
                  <a:gd name="connsiteX15" fmla="*/ 10029 w 553359"/>
                  <a:gd name="connsiteY15" fmla="*/ 389066 h 416182"/>
                  <a:gd name="connsiteX16" fmla="*/ 945 w 553359"/>
                  <a:gd name="connsiteY16" fmla="*/ 406744 h 416182"/>
                  <a:gd name="connsiteX17" fmla="*/ 12975 w 553359"/>
                  <a:gd name="connsiteY17" fmla="*/ 416073 h 416182"/>
                  <a:gd name="connsiteX18" fmla="*/ 315453 w 553359"/>
                  <a:gd name="connsiteY18" fmla="*/ 416073 h 416182"/>
                  <a:gd name="connsiteX19" fmla="*/ 451469 w 553359"/>
                  <a:gd name="connsiteY19" fmla="*/ 416073 h 416182"/>
                  <a:gd name="connsiteX20" fmla="*/ 456625 w 553359"/>
                  <a:gd name="connsiteY20" fmla="*/ 415828 h 416182"/>
                  <a:gd name="connsiteX21" fmla="*/ 483632 w 553359"/>
                  <a:gd name="connsiteY21" fmla="*/ 366724 h 416182"/>
                  <a:gd name="connsiteX22" fmla="*/ 475776 w 553359"/>
                  <a:gd name="connsiteY22" fmla="*/ 327196 h 416182"/>
                  <a:gd name="connsiteX23" fmla="*/ 492225 w 553359"/>
                  <a:gd name="connsiteY23" fmla="*/ 253541 h 416182"/>
                  <a:gd name="connsiteX24" fmla="*/ 510148 w 553359"/>
                  <a:gd name="connsiteY24" fmla="*/ 227516 h 416182"/>
                  <a:gd name="connsiteX25" fmla="*/ 532245 w 553359"/>
                  <a:gd name="connsiteY25" fmla="*/ 207383 h 416182"/>
                  <a:gd name="connsiteX26" fmla="*/ 553114 w 553359"/>
                  <a:gd name="connsiteY26" fmla="*/ 151896 h 416182"/>
                  <a:gd name="connsiteX27" fmla="*/ 10520 w 553359"/>
                  <a:gd name="connsiteY27" fmla="*/ 390540 h 416182"/>
                  <a:gd name="connsiteX28" fmla="*/ 10520 w 553359"/>
                  <a:gd name="connsiteY28" fmla="*/ 390540 h 416182"/>
                  <a:gd name="connsiteX29" fmla="*/ 10520 w 553359"/>
                  <a:gd name="connsiteY29" fmla="*/ 390540 h 416182"/>
                  <a:gd name="connsiteX30" fmla="*/ 10520 w 553359"/>
                  <a:gd name="connsiteY30" fmla="*/ 390540 h 416182"/>
                  <a:gd name="connsiteX31" fmla="*/ 59623 w 553359"/>
                  <a:gd name="connsiteY31" fmla="*/ 286931 h 416182"/>
                  <a:gd name="connsiteX32" fmla="*/ 59623 w 553359"/>
                  <a:gd name="connsiteY32" fmla="*/ 286931 h 416182"/>
                  <a:gd name="connsiteX33" fmla="*/ 59623 w 553359"/>
                  <a:gd name="connsiteY33" fmla="*/ 286931 h 416182"/>
                  <a:gd name="connsiteX34" fmla="*/ 59623 w 553359"/>
                  <a:gd name="connsiteY34" fmla="*/ 286931 h 416182"/>
                  <a:gd name="connsiteX35" fmla="*/ 62324 w 553359"/>
                  <a:gd name="connsiteY35" fmla="*/ 281775 h 416182"/>
                  <a:gd name="connsiteX36" fmla="*/ 62324 w 553359"/>
                  <a:gd name="connsiteY36" fmla="*/ 281775 h 416182"/>
                  <a:gd name="connsiteX37" fmla="*/ 62324 w 553359"/>
                  <a:gd name="connsiteY37" fmla="*/ 281775 h 416182"/>
                  <a:gd name="connsiteX38" fmla="*/ 62324 w 553359"/>
                  <a:gd name="connsiteY38" fmla="*/ 281775 h 416182"/>
                  <a:gd name="connsiteX39" fmla="*/ 155621 w 553359"/>
                  <a:gd name="connsiteY39" fmla="*/ 89781 h 416182"/>
                  <a:gd name="connsiteX40" fmla="*/ 155621 w 553359"/>
                  <a:gd name="connsiteY40" fmla="*/ 89781 h 416182"/>
                  <a:gd name="connsiteX41" fmla="*/ 155621 w 553359"/>
                  <a:gd name="connsiteY41" fmla="*/ 89781 h 416182"/>
                  <a:gd name="connsiteX42" fmla="*/ 155621 w 553359"/>
                  <a:gd name="connsiteY42" fmla="*/ 89781 h 416182"/>
                  <a:gd name="connsiteX43" fmla="*/ 147764 w 553359"/>
                  <a:gd name="connsiteY43" fmla="*/ 105248 h 416182"/>
                  <a:gd name="connsiteX44" fmla="*/ 147764 w 553359"/>
                  <a:gd name="connsiteY44" fmla="*/ 105248 h 416182"/>
                  <a:gd name="connsiteX45" fmla="*/ 147764 w 553359"/>
                  <a:gd name="connsiteY45" fmla="*/ 105248 h 416182"/>
                  <a:gd name="connsiteX46" fmla="*/ 147764 w 553359"/>
                  <a:gd name="connsiteY46" fmla="*/ 105248 h 416182"/>
                  <a:gd name="connsiteX47" fmla="*/ 333621 w 553359"/>
                  <a:gd name="connsiteY47" fmla="*/ 193389 h 416182"/>
                  <a:gd name="connsiteX48" fmla="*/ 333621 w 553359"/>
                  <a:gd name="connsiteY48" fmla="*/ 193389 h 416182"/>
                  <a:gd name="connsiteX49" fmla="*/ 333376 w 553359"/>
                  <a:gd name="connsiteY49" fmla="*/ 193389 h 416182"/>
                  <a:gd name="connsiteX50" fmla="*/ 333376 w 553359"/>
                  <a:gd name="connsiteY50" fmla="*/ 193143 h 416182"/>
                  <a:gd name="connsiteX51" fmla="*/ 333621 w 553359"/>
                  <a:gd name="connsiteY51" fmla="*/ 193389 h 416182"/>
                  <a:gd name="connsiteX52" fmla="*/ 470865 w 553359"/>
                  <a:gd name="connsiteY52" fmla="*/ 309273 h 416182"/>
                  <a:gd name="connsiteX53" fmla="*/ 470865 w 553359"/>
                  <a:gd name="connsiteY53" fmla="*/ 309273 h 416182"/>
                  <a:gd name="connsiteX54" fmla="*/ 470865 w 553359"/>
                  <a:gd name="connsiteY54" fmla="*/ 309273 h 416182"/>
                  <a:gd name="connsiteX55" fmla="*/ 470865 w 553359"/>
                  <a:gd name="connsiteY55" fmla="*/ 309273 h 416182"/>
                  <a:gd name="connsiteX56" fmla="*/ 470865 w 553359"/>
                  <a:gd name="connsiteY56" fmla="*/ 316393 h 416182"/>
                  <a:gd name="connsiteX57" fmla="*/ 470865 w 553359"/>
                  <a:gd name="connsiteY57" fmla="*/ 316393 h 416182"/>
                  <a:gd name="connsiteX58" fmla="*/ 470865 w 553359"/>
                  <a:gd name="connsiteY58" fmla="*/ 316393 h 416182"/>
                  <a:gd name="connsiteX59" fmla="*/ 470865 w 553359"/>
                  <a:gd name="connsiteY59" fmla="*/ 316393 h 416182"/>
                  <a:gd name="connsiteX60" fmla="*/ 471847 w 553359"/>
                  <a:gd name="connsiteY60" fmla="*/ 297243 h 416182"/>
                  <a:gd name="connsiteX61" fmla="*/ 471847 w 553359"/>
                  <a:gd name="connsiteY61" fmla="*/ 297243 h 416182"/>
                  <a:gd name="connsiteX62" fmla="*/ 471847 w 553359"/>
                  <a:gd name="connsiteY62" fmla="*/ 297243 h 416182"/>
                  <a:gd name="connsiteX63" fmla="*/ 471847 w 553359"/>
                  <a:gd name="connsiteY63" fmla="*/ 297243 h 416182"/>
                  <a:gd name="connsiteX0" fmla="*/ 553114 w 553359"/>
                  <a:gd name="connsiteY0" fmla="*/ 151896 h 416116"/>
                  <a:gd name="connsiteX1" fmla="*/ 552377 w 553359"/>
                  <a:gd name="connsiteY1" fmla="*/ 146740 h 416116"/>
                  <a:gd name="connsiteX2" fmla="*/ 532981 w 553359"/>
                  <a:gd name="connsiteY2" fmla="*/ 118997 h 416116"/>
                  <a:gd name="connsiteX3" fmla="*/ 525861 w 553359"/>
                  <a:gd name="connsiteY3" fmla="*/ 124153 h 416116"/>
                  <a:gd name="connsiteX4" fmla="*/ 513831 w 553359"/>
                  <a:gd name="connsiteY4" fmla="*/ 130782 h 416116"/>
                  <a:gd name="connsiteX5" fmla="*/ 362838 w 553359"/>
                  <a:gd name="connsiteY5" fmla="*/ 193143 h 416116"/>
                  <a:gd name="connsiteX6" fmla="*/ 290164 w 553359"/>
                  <a:gd name="connsiteY6" fmla="*/ 176694 h 416116"/>
                  <a:gd name="connsiteX7" fmla="*/ 256528 w 553359"/>
                  <a:gd name="connsiteY7" fmla="*/ 152142 h 416116"/>
                  <a:gd name="connsiteX8" fmla="*/ 215036 w 553359"/>
                  <a:gd name="connsiteY8" fmla="*/ 94691 h 416116"/>
                  <a:gd name="connsiteX9" fmla="*/ 204724 w 553359"/>
                  <a:gd name="connsiteY9" fmla="*/ 47060 h 416116"/>
                  <a:gd name="connsiteX10" fmla="*/ 196622 w 553359"/>
                  <a:gd name="connsiteY10" fmla="*/ 412 h 416116"/>
                  <a:gd name="connsiteX11" fmla="*/ 157585 w 553359"/>
                  <a:gd name="connsiteY11" fmla="*/ 81678 h 416116"/>
                  <a:gd name="connsiteX12" fmla="*/ 124440 w 553359"/>
                  <a:gd name="connsiteY12" fmla="*/ 150669 h 416116"/>
                  <a:gd name="connsiteX13" fmla="*/ 58150 w 553359"/>
                  <a:gd name="connsiteY13" fmla="*/ 288650 h 416116"/>
                  <a:gd name="connsiteX14" fmla="*/ 26478 w 553359"/>
                  <a:gd name="connsiteY14" fmla="*/ 354694 h 416116"/>
                  <a:gd name="connsiteX15" fmla="*/ 10029 w 553359"/>
                  <a:gd name="connsiteY15" fmla="*/ 389066 h 416116"/>
                  <a:gd name="connsiteX16" fmla="*/ 945 w 553359"/>
                  <a:gd name="connsiteY16" fmla="*/ 406744 h 416116"/>
                  <a:gd name="connsiteX17" fmla="*/ 12975 w 553359"/>
                  <a:gd name="connsiteY17" fmla="*/ 416073 h 416116"/>
                  <a:gd name="connsiteX18" fmla="*/ 451469 w 553359"/>
                  <a:gd name="connsiteY18" fmla="*/ 416073 h 416116"/>
                  <a:gd name="connsiteX19" fmla="*/ 456625 w 553359"/>
                  <a:gd name="connsiteY19" fmla="*/ 415828 h 416116"/>
                  <a:gd name="connsiteX20" fmla="*/ 483632 w 553359"/>
                  <a:gd name="connsiteY20" fmla="*/ 366724 h 416116"/>
                  <a:gd name="connsiteX21" fmla="*/ 475776 w 553359"/>
                  <a:gd name="connsiteY21" fmla="*/ 327196 h 416116"/>
                  <a:gd name="connsiteX22" fmla="*/ 492225 w 553359"/>
                  <a:gd name="connsiteY22" fmla="*/ 253541 h 416116"/>
                  <a:gd name="connsiteX23" fmla="*/ 510148 w 553359"/>
                  <a:gd name="connsiteY23" fmla="*/ 227516 h 416116"/>
                  <a:gd name="connsiteX24" fmla="*/ 532245 w 553359"/>
                  <a:gd name="connsiteY24" fmla="*/ 207383 h 416116"/>
                  <a:gd name="connsiteX25" fmla="*/ 553114 w 553359"/>
                  <a:gd name="connsiteY25" fmla="*/ 151896 h 416116"/>
                  <a:gd name="connsiteX26" fmla="*/ 10520 w 553359"/>
                  <a:gd name="connsiteY26" fmla="*/ 390540 h 416116"/>
                  <a:gd name="connsiteX27" fmla="*/ 10520 w 553359"/>
                  <a:gd name="connsiteY27" fmla="*/ 390540 h 416116"/>
                  <a:gd name="connsiteX28" fmla="*/ 10520 w 553359"/>
                  <a:gd name="connsiteY28" fmla="*/ 390540 h 416116"/>
                  <a:gd name="connsiteX29" fmla="*/ 10520 w 553359"/>
                  <a:gd name="connsiteY29" fmla="*/ 390540 h 416116"/>
                  <a:gd name="connsiteX30" fmla="*/ 59623 w 553359"/>
                  <a:gd name="connsiteY30" fmla="*/ 286931 h 416116"/>
                  <a:gd name="connsiteX31" fmla="*/ 59623 w 553359"/>
                  <a:gd name="connsiteY31" fmla="*/ 286931 h 416116"/>
                  <a:gd name="connsiteX32" fmla="*/ 59623 w 553359"/>
                  <a:gd name="connsiteY32" fmla="*/ 286931 h 416116"/>
                  <a:gd name="connsiteX33" fmla="*/ 59623 w 553359"/>
                  <a:gd name="connsiteY33" fmla="*/ 286931 h 416116"/>
                  <a:gd name="connsiteX34" fmla="*/ 62324 w 553359"/>
                  <a:gd name="connsiteY34" fmla="*/ 281775 h 416116"/>
                  <a:gd name="connsiteX35" fmla="*/ 62324 w 553359"/>
                  <a:gd name="connsiteY35" fmla="*/ 281775 h 416116"/>
                  <a:gd name="connsiteX36" fmla="*/ 62324 w 553359"/>
                  <a:gd name="connsiteY36" fmla="*/ 281775 h 416116"/>
                  <a:gd name="connsiteX37" fmla="*/ 62324 w 553359"/>
                  <a:gd name="connsiteY37" fmla="*/ 281775 h 416116"/>
                  <a:gd name="connsiteX38" fmla="*/ 155621 w 553359"/>
                  <a:gd name="connsiteY38" fmla="*/ 89781 h 416116"/>
                  <a:gd name="connsiteX39" fmla="*/ 155621 w 553359"/>
                  <a:gd name="connsiteY39" fmla="*/ 89781 h 416116"/>
                  <a:gd name="connsiteX40" fmla="*/ 155621 w 553359"/>
                  <a:gd name="connsiteY40" fmla="*/ 89781 h 416116"/>
                  <a:gd name="connsiteX41" fmla="*/ 155621 w 553359"/>
                  <a:gd name="connsiteY41" fmla="*/ 89781 h 416116"/>
                  <a:gd name="connsiteX42" fmla="*/ 147764 w 553359"/>
                  <a:gd name="connsiteY42" fmla="*/ 105248 h 416116"/>
                  <a:gd name="connsiteX43" fmla="*/ 147764 w 553359"/>
                  <a:gd name="connsiteY43" fmla="*/ 105248 h 416116"/>
                  <a:gd name="connsiteX44" fmla="*/ 147764 w 553359"/>
                  <a:gd name="connsiteY44" fmla="*/ 105248 h 416116"/>
                  <a:gd name="connsiteX45" fmla="*/ 147764 w 553359"/>
                  <a:gd name="connsiteY45" fmla="*/ 105248 h 416116"/>
                  <a:gd name="connsiteX46" fmla="*/ 333621 w 553359"/>
                  <a:gd name="connsiteY46" fmla="*/ 193389 h 416116"/>
                  <a:gd name="connsiteX47" fmla="*/ 333621 w 553359"/>
                  <a:gd name="connsiteY47" fmla="*/ 193389 h 416116"/>
                  <a:gd name="connsiteX48" fmla="*/ 333376 w 553359"/>
                  <a:gd name="connsiteY48" fmla="*/ 193389 h 416116"/>
                  <a:gd name="connsiteX49" fmla="*/ 333376 w 553359"/>
                  <a:gd name="connsiteY49" fmla="*/ 193143 h 416116"/>
                  <a:gd name="connsiteX50" fmla="*/ 333621 w 553359"/>
                  <a:gd name="connsiteY50" fmla="*/ 193389 h 416116"/>
                  <a:gd name="connsiteX51" fmla="*/ 470865 w 553359"/>
                  <a:gd name="connsiteY51" fmla="*/ 309273 h 416116"/>
                  <a:gd name="connsiteX52" fmla="*/ 470865 w 553359"/>
                  <a:gd name="connsiteY52" fmla="*/ 309273 h 416116"/>
                  <a:gd name="connsiteX53" fmla="*/ 470865 w 553359"/>
                  <a:gd name="connsiteY53" fmla="*/ 309273 h 416116"/>
                  <a:gd name="connsiteX54" fmla="*/ 470865 w 553359"/>
                  <a:gd name="connsiteY54" fmla="*/ 309273 h 416116"/>
                  <a:gd name="connsiteX55" fmla="*/ 470865 w 553359"/>
                  <a:gd name="connsiteY55" fmla="*/ 316393 h 416116"/>
                  <a:gd name="connsiteX56" fmla="*/ 470865 w 553359"/>
                  <a:gd name="connsiteY56" fmla="*/ 316393 h 416116"/>
                  <a:gd name="connsiteX57" fmla="*/ 470865 w 553359"/>
                  <a:gd name="connsiteY57" fmla="*/ 316393 h 416116"/>
                  <a:gd name="connsiteX58" fmla="*/ 470865 w 553359"/>
                  <a:gd name="connsiteY58" fmla="*/ 316393 h 416116"/>
                  <a:gd name="connsiteX59" fmla="*/ 471847 w 553359"/>
                  <a:gd name="connsiteY59" fmla="*/ 297243 h 416116"/>
                  <a:gd name="connsiteX60" fmla="*/ 471847 w 553359"/>
                  <a:gd name="connsiteY60" fmla="*/ 297243 h 416116"/>
                  <a:gd name="connsiteX61" fmla="*/ 471847 w 553359"/>
                  <a:gd name="connsiteY61" fmla="*/ 297243 h 416116"/>
                  <a:gd name="connsiteX62" fmla="*/ 471847 w 553359"/>
                  <a:gd name="connsiteY62" fmla="*/ 297243 h 416116"/>
                  <a:gd name="connsiteX0" fmla="*/ 552169 w 552414"/>
                  <a:gd name="connsiteY0" fmla="*/ 151896 h 416687"/>
                  <a:gd name="connsiteX1" fmla="*/ 551432 w 552414"/>
                  <a:gd name="connsiteY1" fmla="*/ 146740 h 416687"/>
                  <a:gd name="connsiteX2" fmla="*/ 532036 w 552414"/>
                  <a:gd name="connsiteY2" fmla="*/ 118997 h 416687"/>
                  <a:gd name="connsiteX3" fmla="*/ 524916 w 552414"/>
                  <a:gd name="connsiteY3" fmla="*/ 124153 h 416687"/>
                  <a:gd name="connsiteX4" fmla="*/ 512886 w 552414"/>
                  <a:gd name="connsiteY4" fmla="*/ 130782 h 416687"/>
                  <a:gd name="connsiteX5" fmla="*/ 361893 w 552414"/>
                  <a:gd name="connsiteY5" fmla="*/ 193143 h 416687"/>
                  <a:gd name="connsiteX6" fmla="*/ 289219 w 552414"/>
                  <a:gd name="connsiteY6" fmla="*/ 176694 h 416687"/>
                  <a:gd name="connsiteX7" fmla="*/ 255583 w 552414"/>
                  <a:gd name="connsiteY7" fmla="*/ 152142 h 416687"/>
                  <a:gd name="connsiteX8" fmla="*/ 214091 w 552414"/>
                  <a:gd name="connsiteY8" fmla="*/ 94691 h 416687"/>
                  <a:gd name="connsiteX9" fmla="*/ 203779 w 552414"/>
                  <a:gd name="connsiteY9" fmla="*/ 47060 h 416687"/>
                  <a:gd name="connsiteX10" fmla="*/ 195677 w 552414"/>
                  <a:gd name="connsiteY10" fmla="*/ 412 h 416687"/>
                  <a:gd name="connsiteX11" fmla="*/ 156640 w 552414"/>
                  <a:gd name="connsiteY11" fmla="*/ 81678 h 416687"/>
                  <a:gd name="connsiteX12" fmla="*/ 123495 w 552414"/>
                  <a:gd name="connsiteY12" fmla="*/ 150669 h 416687"/>
                  <a:gd name="connsiteX13" fmla="*/ 57205 w 552414"/>
                  <a:gd name="connsiteY13" fmla="*/ 288650 h 416687"/>
                  <a:gd name="connsiteX14" fmla="*/ 25533 w 552414"/>
                  <a:gd name="connsiteY14" fmla="*/ 354694 h 416687"/>
                  <a:gd name="connsiteX15" fmla="*/ 9084 w 552414"/>
                  <a:gd name="connsiteY15" fmla="*/ 389066 h 416687"/>
                  <a:gd name="connsiteX16" fmla="*/ 0 w 552414"/>
                  <a:gd name="connsiteY16" fmla="*/ 406744 h 416687"/>
                  <a:gd name="connsiteX17" fmla="*/ 450524 w 552414"/>
                  <a:gd name="connsiteY17" fmla="*/ 416073 h 416687"/>
                  <a:gd name="connsiteX18" fmla="*/ 455680 w 552414"/>
                  <a:gd name="connsiteY18" fmla="*/ 415828 h 416687"/>
                  <a:gd name="connsiteX19" fmla="*/ 482687 w 552414"/>
                  <a:gd name="connsiteY19" fmla="*/ 366724 h 416687"/>
                  <a:gd name="connsiteX20" fmla="*/ 474831 w 552414"/>
                  <a:gd name="connsiteY20" fmla="*/ 327196 h 416687"/>
                  <a:gd name="connsiteX21" fmla="*/ 491280 w 552414"/>
                  <a:gd name="connsiteY21" fmla="*/ 253541 h 416687"/>
                  <a:gd name="connsiteX22" fmla="*/ 509203 w 552414"/>
                  <a:gd name="connsiteY22" fmla="*/ 227516 h 416687"/>
                  <a:gd name="connsiteX23" fmla="*/ 531300 w 552414"/>
                  <a:gd name="connsiteY23" fmla="*/ 207383 h 416687"/>
                  <a:gd name="connsiteX24" fmla="*/ 552169 w 552414"/>
                  <a:gd name="connsiteY24" fmla="*/ 151896 h 416687"/>
                  <a:gd name="connsiteX25" fmla="*/ 9575 w 552414"/>
                  <a:gd name="connsiteY25" fmla="*/ 390540 h 416687"/>
                  <a:gd name="connsiteX26" fmla="*/ 9575 w 552414"/>
                  <a:gd name="connsiteY26" fmla="*/ 390540 h 416687"/>
                  <a:gd name="connsiteX27" fmla="*/ 9575 w 552414"/>
                  <a:gd name="connsiteY27" fmla="*/ 390540 h 416687"/>
                  <a:gd name="connsiteX28" fmla="*/ 9575 w 552414"/>
                  <a:gd name="connsiteY28" fmla="*/ 390540 h 416687"/>
                  <a:gd name="connsiteX29" fmla="*/ 58678 w 552414"/>
                  <a:gd name="connsiteY29" fmla="*/ 286931 h 416687"/>
                  <a:gd name="connsiteX30" fmla="*/ 58678 w 552414"/>
                  <a:gd name="connsiteY30" fmla="*/ 286931 h 416687"/>
                  <a:gd name="connsiteX31" fmla="*/ 58678 w 552414"/>
                  <a:gd name="connsiteY31" fmla="*/ 286931 h 416687"/>
                  <a:gd name="connsiteX32" fmla="*/ 58678 w 552414"/>
                  <a:gd name="connsiteY32" fmla="*/ 286931 h 416687"/>
                  <a:gd name="connsiteX33" fmla="*/ 61379 w 552414"/>
                  <a:gd name="connsiteY33" fmla="*/ 281775 h 416687"/>
                  <a:gd name="connsiteX34" fmla="*/ 61379 w 552414"/>
                  <a:gd name="connsiteY34" fmla="*/ 281775 h 416687"/>
                  <a:gd name="connsiteX35" fmla="*/ 61379 w 552414"/>
                  <a:gd name="connsiteY35" fmla="*/ 281775 h 416687"/>
                  <a:gd name="connsiteX36" fmla="*/ 61379 w 552414"/>
                  <a:gd name="connsiteY36" fmla="*/ 281775 h 416687"/>
                  <a:gd name="connsiteX37" fmla="*/ 154676 w 552414"/>
                  <a:gd name="connsiteY37" fmla="*/ 89781 h 416687"/>
                  <a:gd name="connsiteX38" fmla="*/ 154676 w 552414"/>
                  <a:gd name="connsiteY38" fmla="*/ 89781 h 416687"/>
                  <a:gd name="connsiteX39" fmla="*/ 154676 w 552414"/>
                  <a:gd name="connsiteY39" fmla="*/ 89781 h 416687"/>
                  <a:gd name="connsiteX40" fmla="*/ 154676 w 552414"/>
                  <a:gd name="connsiteY40" fmla="*/ 89781 h 416687"/>
                  <a:gd name="connsiteX41" fmla="*/ 146819 w 552414"/>
                  <a:gd name="connsiteY41" fmla="*/ 105248 h 416687"/>
                  <a:gd name="connsiteX42" fmla="*/ 146819 w 552414"/>
                  <a:gd name="connsiteY42" fmla="*/ 105248 h 416687"/>
                  <a:gd name="connsiteX43" fmla="*/ 146819 w 552414"/>
                  <a:gd name="connsiteY43" fmla="*/ 105248 h 416687"/>
                  <a:gd name="connsiteX44" fmla="*/ 146819 w 552414"/>
                  <a:gd name="connsiteY44" fmla="*/ 105248 h 416687"/>
                  <a:gd name="connsiteX45" fmla="*/ 332676 w 552414"/>
                  <a:gd name="connsiteY45" fmla="*/ 193389 h 416687"/>
                  <a:gd name="connsiteX46" fmla="*/ 332676 w 552414"/>
                  <a:gd name="connsiteY46" fmla="*/ 193389 h 416687"/>
                  <a:gd name="connsiteX47" fmla="*/ 332431 w 552414"/>
                  <a:gd name="connsiteY47" fmla="*/ 193389 h 416687"/>
                  <a:gd name="connsiteX48" fmla="*/ 332431 w 552414"/>
                  <a:gd name="connsiteY48" fmla="*/ 193143 h 416687"/>
                  <a:gd name="connsiteX49" fmla="*/ 332676 w 552414"/>
                  <a:gd name="connsiteY49" fmla="*/ 193389 h 416687"/>
                  <a:gd name="connsiteX50" fmla="*/ 469920 w 552414"/>
                  <a:gd name="connsiteY50" fmla="*/ 309273 h 416687"/>
                  <a:gd name="connsiteX51" fmla="*/ 469920 w 552414"/>
                  <a:gd name="connsiteY51" fmla="*/ 309273 h 416687"/>
                  <a:gd name="connsiteX52" fmla="*/ 469920 w 552414"/>
                  <a:gd name="connsiteY52" fmla="*/ 309273 h 416687"/>
                  <a:gd name="connsiteX53" fmla="*/ 469920 w 552414"/>
                  <a:gd name="connsiteY53" fmla="*/ 309273 h 416687"/>
                  <a:gd name="connsiteX54" fmla="*/ 469920 w 552414"/>
                  <a:gd name="connsiteY54" fmla="*/ 316393 h 416687"/>
                  <a:gd name="connsiteX55" fmla="*/ 469920 w 552414"/>
                  <a:gd name="connsiteY55" fmla="*/ 316393 h 416687"/>
                  <a:gd name="connsiteX56" fmla="*/ 469920 w 552414"/>
                  <a:gd name="connsiteY56" fmla="*/ 316393 h 416687"/>
                  <a:gd name="connsiteX57" fmla="*/ 469920 w 552414"/>
                  <a:gd name="connsiteY57" fmla="*/ 316393 h 416687"/>
                  <a:gd name="connsiteX58" fmla="*/ 470902 w 552414"/>
                  <a:gd name="connsiteY58" fmla="*/ 297243 h 416687"/>
                  <a:gd name="connsiteX59" fmla="*/ 470902 w 552414"/>
                  <a:gd name="connsiteY59" fmla="*/ 297243 h 416687"/>
                  <a:gd name="connsiteX60" fmla="*/ 470902 w 552414"/>
                  <a:gd name="connsiteY60" fmla="*/ 297243 h 416687"/>
                  <a:gd name="connsiteX61" fmla="*/ 470902 w 552414"/>
                  <a:gd name="connsiteY61" fmla="*/ 297243 h 416687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1 w 543330"/>
                  <a:gd name="connsiteY24" fmla="*/ 390540 h 417993"/>
                  <a:gd name="connsiteX25" fmla="*/ 491 w 543330"/>
                  <a:gd name="connsiteY25" fmla="*/ 390540 h 417993"/>
                  <a:gd name="connsiteX26" fmla="*/ 491 w 543330"/>
                  <a:gd name="connsiteY26" fmla="*/ 390540 h 417993"/>
                  <a:gd name="connsiteX27" fmla="*/ 491 w 543330"/>
                  <a:gd name="connsiteY27" fmla="*/ 390540 h 417993"/>
                  <a:gd name="connsiteX28" fmla="*/ 49594 w 543330"/>
                  <a:gd name="connsiteY28" fmla="*/ 286931 h 417993"/>
                  <a:gd name="connsiteX29" fmla="*/ 49594 w 543330"/>
                  <a:gd name="connsiteY29" fmla="*/ 286931 h 417993"/>
                  <a:gd name="connsiteX30" fmla="*/ 49594 w 543330"/>
                  <a:gd name="connsiteY30" fmla="*/ 286931 h 417993"/>
                  <a:gd name="connsiteX31" fmla="*/ 49594 w 543330"/>
                  <a:gd name="connsiteY31" fmla="*/ 286931 h 417993"/>
                  <a:gd name="connsiteX32" fmla="*/ 52295 w 543330"/>
                  <a:gd name="connsiteY32" fmla="*/ 281775 h 417993"/>
                  <a:gd name="connsiteX33" fmla="*/ 52295 w 543330"/>
                  <a:gd name="connsiteY33" fmla="*/ 281775 h 417993"/>
                  <a:gd name="connsiteX34" fmla="*/ 52295 w 543330"/>
                  <a:gd name="connsiteY34" fmla="*/ 281775 h 417993"/>
                  <a:gd name="connsiteX35" fmla="*/ 52295 w 543330"/>
                  <a:gd name="connsiteY35" fmla="*/ 281775 h 417993"/>
                  <a:gd name="connsiteX36" fmla="*/ 145592 w 543330"/>
                  <a:gd name="connsiteY36" fmla="*/ 89781 h 417993"/>
                  <a:gd name="connsiteX37" fmla="*/ 145592 w 543330"/>
                  <a:gd name="connsiteY37" fmla="*/ 89781 h 417993"/>
                  <a:gd name="connsiteX38" fmla="*/ 145592 w 543330"/>
                  <a:gd name="connsiteY38" fmla="*/ 89781 h 417993"/>
                  <a:gd name="connsiteX39" fmla="*/ 145592 w 543330"/>
                  <a:gd name="connsiteY39" fmla="*/ 89781 h 417993"/>
                  <a:gd name="connsiteX40" fmla="*/ 137735 w 543330"/>
                  <a:gd name="connsiteY40" fmla="*/ 105248 h 417993"/>
                  <a:gd name="connsiteX41" fmla="*/ 137735 w 543330"/>
                  <a:gd name="connsiteY41" fmla="*/ 105248 h 417993"/>
                  <a:gd name="connsiteX42" fmla="*/ 137735 w 543330"/>
                  <a:gd name="connsiteY42" fmla="*/ 105248 h 417993"/>
                  <a:gd name="connsiteX43" fmla="*/ 137735 w 543330"/>
                  <a:gd name="connsiteY43" fmla="*/ 105248 h 417993"/>
                  <a:gd name="connsiteX44" fmla="*/ 323592 w 543330"/>
                  <a:gd name="connsiteY44" fmla="*/ 193389 h 417993"/>
                  <a:gd name="connsiteX45" fmla="*/ 323592 w 543330"/>
                  <a:gd name="connsiteY45" fmla="*/ 193389 h 417993"/>
                  <a:gd name="connsiteX46" fmla="*/ 323347 w 543330"/>
                  <a:gd name="connsiteY46" fmla="*/ 193389 h 417993"/>
                  <a:gd name="connsiteX47" fmla="*/ 323347 w 543330"/>
                  <a:gd name="connsiteY47" fmla="*/ 193143 h 417993"/>
                  <a:gd name="connsiteX48" fmla="*/ 323592 w 543330"/>
                  <a:gd name="connsiteY48" fmla="*/ 193389 h 417993"/>
                  <a:gd name="connsiteX49" fmla="*/ 460836 w 543330"/>
                  <a:gd name="connsiteY49" fmla="*/ 309273 h 417993"/>
                  <a:gd name="connsiteX50" fmla="*/ 460836 w 543330"/>
                  <a:gd name="connsiteY50" fmla="*/ 309273 h 417993"/>
                  <a:gd name="connsiteX51" fmla="*/ 460836 w 543330"/>
                  <a:gd name="connsiteY51" fmla="*/ 309273 h 417993"/>
                  <a:gd name="connsiteX52" fmla="*/ 460836 w 543330"/>
                  <a:gd name="connsiteY52" fmla="*/ 309273 h 417993"/>
                  <a:gd name="connsiteX53" fmla="*/ 460836 w 543330"/>
                  <a:gd name="connsiteY53" fmla="*/ 316393 h 417993"/>
                  <a:gd name="connsiteX54" fmla="*/ 460836 w 543330"/>
                  <a:gd name="connsiteY54" fmla="*/ 316393 h 417993"/>
                  <a:gd name="connsiteX55" fmla="*/ 460836 w 543330"/>
                  <a:gd name="connsiteY55" fmla="*/ 316393 h 417993"/>
                  <a:gd name="connsiteX56" fmla="*/ 460836 w 543330"/>
                  <a:gd name="connsiteY56" fmla="*/ 316393 h 417993"/>
                  <a:gd name="connsiteX57" fmla="*/ 461818 w 543330"/>
                  <a:gd name="connsiteY57" fmla="*/ 297243 h 417993"/>
                  <a:gd name="connsiteX58" fmla="*/ 461818 w 543330"/>
                  <a:gd name="connsiteY58" fmla="*/ 297243 h 417993"/>
                  <a:gd name="connsiteX59" fmla="*/ 461818 w 543330"/>
                  <a:gd name="connsiteY59" fmla="*/ 297243 h 417993"/>
                  <a:gd name="connsiteX60" fmla="*/ 461818 w 543330"/>
                  <a:gd name="connsiteY60" fmla="*/ 297243 h 417993"/>
                  <a:gd name="connsiteX0" fmla="*/ 724557 w 724802"/>
                  <a:gd name="connsiteY0" fmla="*/ 151896 h 811207"/>
                  <a:gd name="connsiteX1" fmla="*/ 723820 w 724802"/>
                  <a:gd name="connsiteY1" fmla="*/ 146740 h 811207"/>
                  <a:gd name="connsiteX2" fmla="*/ 704424 w 724802"/>
                  <a:gd name="connsiteY2" fmla="*/ 118997 h 811207"/>
                  <a:gd name="connsiteX3" fmla="*/ 697304 w 724802"/>
                  <a:gd name="connsiteY3" fmla="*/ 124153 h 811207"/>
                  <a:gd name="connsiteX4" fmla="*/ 685274 w 724802"/>
                  <a:gd name="connsiteY4" fmla="*/ 130782 h 811207"/>
                  <a:gd name="connsiteX5" fmla="*/ 534281 w 724802"/>
                  <a:gd name="connsiteY5" fmla="*/ 193143 h 811207"/>
                  <a:gd name="connsiteX6" fmla="*/ 461607 w 724802"/>
                  <a:gd name="connsiteY6" fmla="*/ 176694 h 811207"/>
                  <a:gd name="connsiteX7" fmla="*/ 427971 w 724802"/>
                  <a:gd name="connsiteY7" fmla="*/ 152142 h 811207"/>
                  <a:gd name="connsiteX8" fmla="*/ 386479 w 724802"/>
                  <a:gd name="connsiteY8" fmla="*/ 94691 h 811207"/>
                  <a:gd name="connsiteX9" fmla="*/ 376167 w 724802"/>
                  <a:gd name="connsiteY9" fmla="*/ 47060 h 811207"/>
                  <a:gd name="connsiteX10" fmla="*/ 368065 w 724802"/>
                  <a:gd name="connsiteY10" fmla="*/ 412 h 811207"/>
                  <a:gd name="connsiteX11" fmla="*/ 329028 w 724802"/>
                  <a:gd name="connsiteY11" fmla="*/ 81678 h 811207"/>
                  <a:gd name="connsiteX12" fmla="*/ 295883 w 724802"/>
                  <a:gd name="connsiteY12" fmla="*/ 150669 h 811207"/>
                  <a:gd name="connsiteX13" fmla="*/ 229593 w 724802"/>
                  <a:gd name="connsiteY13" fmla="*/ 288650 h 811207"/>
                  <a:gd name="connsiteX14" fmla="*/ 197921 w 724802"/>
                  <a:gd name="connsiteY14" fmla="*/ 354694 h 811207"/>
                  <a:gd name="connsiteX15" fmla="*/ 181472 w 724802"/>
                  <a:gd name="connsiteY15" fmla="*/ 389066 h 811207"/>
                  <a:gd name="connsiteX16" fmla="*/ 622912 w 724802"/>
                  <a:gd name="connsiteY16" fmla="*/ 416073 h 811207"/>
                  <a:gd name="connsiteX17" fmla="*/ 628068 w 724802"/>
                  <a:gd name="connsiteY17" fmla="*/ 415828 h 811207"/>
                  <a:gd name="connsiteX18" fmla="*/ 655075 w 724802"/>
                  <a:gd name="connsiteY18" fmla="*/ 366724 h 811207"/>
                  <a:gd name="connsiteX19" fmla="*/ 647219 w 724802"/>
                  <a:gd name="connsiteY19" fmla="*/ 327196 h 811207"/>
                  <a:gd name="connsiteX20" fmla="*/ 663668 w 724802"/>
                  <a:gd name="connsiteY20" fmla="*/ 253541 h 811207"/>
                  <a:gd name="connsiteX21" fmla="*/ 681591 w 724802"/>
                  <a:gd name="connsiteY21" fmla="*/ 227516 h 811207"/>
                  <a:gd name="connsiteX22" fmla="*/ 703688 w 724802"/>
                  <a:gd name="connsiteY22" fmla="*/ 207383 h 811207"/>
                  <a:gd name="connsiteX23" fmla="*/ 724557 w 724802"/>
                  <a:gd name="connsiteY23" fmla="*/ 151896 h 811207"/>
                  <a:gd name="connsiteX24" fmla="*/ 0 w 724802"/>
                  <a:gd name="connsiteY24" fmla="*/ 811207 h 811207"/>
                  <a:gd name="connsiteX25" fmla="*/ 181963 w 724802"/>
                  <a:gd name="connsiteY25" fmla="*/ 390540 h 811207"/>
                  <a:gd name="connsiteX26" fmla="*/ 181963 w 724802"/>
                  <a:gd name="connsiteY26" fmla="*/ 390540 h 811207"/>
                  <a:gd name="connsiteX27" fmla="*/ 0 w 724802"/>
                  <a:gd name="connsiteY27" fmla="*/ 811207 h 811207"/>
                  <a:gd name="connsiteX28" fmla="*/ 231066 w 724802"/>
                  <a:gd name="connsiteY28" fmla="*/ 286931 h 811207"/>
                  <a:gd name="connsiteX29" fmla="*/ 231066 w 724802"/>
                  <a:gd name="connsiteY29" fmla="*/ 286931 h 811207"/>
                  <a:gd name="connsiteX30" fmla="*/ 231066 w 724802"/>
                  <a:gd name="connsiteY30" fmla="*/ 286931 h 811207"/>
                  <a:gd name="connsiteX31" fmla="*/ 231066 w 724802"/>
                  <a:gd name="connsiteY31" fmla="*/ 286931 h 811207"/>
                  <a:gd name="connsiteX32" fmla="*/ 233767 w 724802"/>
                  <a:gd name="connsiteY32" fmla="*/ 281775 h 811207"/>
                  <a:gd name="connsiteX33" fmla="*/ 233767 w 724802"/>
                  <a:gd name="connsiteY33" fmla="*/ 281775 h 811207"/>
                  <a:gd name="connsiteX34" fmla="*/ 233767 w 724802"/>
                  <a:gd name="connsiteY34" fmla="*/ 281775 h 811207"/>
                  <a:gd name="connsiteX35" fmla="*/ 233767 w 724802"/>
                  <a:gd name="connsiteY35" fmla="*/ 281775 h 811207"/>
                  <a:gd name="connsiteX36" fmla="*/ 327064 w 724802"/>
                  <a:gd name="connsiteY36" fmla="*/ 89781 h 811207"/>
                  <a:gd name="connsiteX37" fmla="*/ 327064 w 724802"/>
                  <a:gd name="connsiteY37" fmla="*/ 89781 h 811207"/>
                  <a:gd name="connsiteX38" fmla="*/ 327064 w 724802"/>
                  <a:gd name="connsiteY38" fmla="*/ 89781 h 811207"/>
                  <a:gd name="connsiteX39" fmla="*/ 327064 w 724802"/>
                  <a:gd name="connsiteY39" fmla="*/ 89781 h 811207"/>
                  <a:gd name="connsiteX40" fmla="*/ 319207 w 724802"/>
                  <a:gd name="connsiteY40" fmla="*/ 105248 h 811207"/>
                  <a:gd name="connsiteX41" fmla="*/ 319207 w 724802"/>
                  <a:gd name="connsiteY41" fmla="*/ 105248 h 811207"/>
                  <a:gd name="connsiteX42" fmla="*/ 319207 w 724802"/>
                  <a:gd name="connsiteY42" fmla="*/ 105248 h 811207"/>
                  <a:gd name="connsiteX43" fmla="*/ 319207 w 724802"/>
                  <a:gd name="connsiteY43" fmla="*/ 105248 h 811207"/>
                  <a:gd name="connsiteX44" fmla="*/ 505064 w 724802"/>
                  <a:gd name="connsiteY44" fmla="*/ 193389 h 811207"/>
                  <a:gd name="connsiteX45" fmla="*/ 505064 w 724802"/>
                  <a:gd name="connsiteY45" fmla="*/ 193389 h 811207"/>
                  <a:gd name="connsiteX46" fmla="*/ 504819 w 724802"/>
                  <a:gd name="connsiteY46" fmla="*/ 193389 h 811207"/>
                  <a:gd name="connsiteX47" fmla="*/ 504819 w 724802"/>
                  <a:gd name="connsiteY47" fmla="*/ 193143 h 811207"/>
                  <a:gd name="connsiteX48" fmla="*/ 505064 w 724802"/>
                  <a:gd name="connsiteY48" fmla="*/ 193389 h 811207"/>
                  <a:gd name="connsiteX49" fmla="*/ 642308 w 724802"/>
                  <a:gd name="connsiteY49" fmla="*/ 309273 h 811207"/>
                  <a:gd name="connsiteX50" fmla="*/ 642308 w 724802"/>
                  <a:gd name="connsiteY50" fmla="*/ 309273 h 811207"/>
                  <a:gd name="connsiteX51" fmla="*/ 642308 w 724802"/>
                  <a:gd name="connsiteY51" fmla="*/ 309273 h 811207"/>
                  <a:gd name="connsiteX52" fmla="*/ 642308 w 724802"/>
                  <a:gd name="connsiteY52" fmla="*/ 309273 h 811207"/>
                  <a:gd name="connsiteX53" fmla="*/ 642308 w 724802"/>
                  <a:gd name="connsiteY53" fmla="*/ 316393 h 811207"/>
                  <a:gd name="connsiteX54" fmla="*/ 642308 w 724802"/>
                  <a:gd name="connsiteY54" fmla="*/ 316393 h 811207"/>
                  <a:gd name="connsiteX55" fmla="*/ 642308 w 724802"/>
                  <a:gd name="connsiteY55" fmla="*/ 316393 h 811207"/>
                  <a:gd name="connsiteX56" fmla="*/ 642308 w 724802"/>
                  <a:gd name="connsiteY56" fmla="*/ 316393 h 811207"/>
                  <a:gd name="connsiteX57" fmla="*/ 643290 w 724802"/>
                  <a:gd name="connsiteY57" fmla="*/ 297243 h 811207"/>
                  <a:gd name="connsiteX58" fmla="*/ 643290 w 724802"/>
                  <a:gd name="connsiteY58" fmla="*/ 297243 h 811207"/>
                  <a:gd name="connsiteX59" fmla="*/ 643290 w 724802"/>
                  <a:gd name="connsiteY59" fmla="*/ 297243 h 811207"/>
                  <a:gd name="connsiteX60" fmla="*/ 643290 w 724802"/>
                  <a:gd name="connsiteY60" fmla="*/ 297243 h 811207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1 w 543330"/>
                  <a:gd name="connsiteY24" fmla="*/ 390540 h 417993"/>
                  <a:gd name="connsiteX25" fmla="*/ 491 w 543330"/>
                  <a:gd name="connsiteY25" fmla="*/ 390540 h 417993"/>
                  <a:gd name="connsiteX26" fmla="*/ 491 w 543330"/>
                  <a:gd name="connsiteY26" fmla="*/ 390540 h 417993"/>
                  <a:gd name="connsiteX27" fmla="*/ 49594 w 543330"/>
                  <a:gd name="connsiteY27" fmla="*/ 286931 h 417993"/>
                  <a:gd name="connsiteX28" fmla="*/ 49594 w 543330"/>
                  <a:gd name="connsiteY28" fmla="*/ 286931 h 417993"/>
                  <a:gd name="connsiteX29" fmla="*/ 49594 w 543330"/>
                  <a:gd name="connsiteY29" fmla="*/ 286931 h 417993"/>
                  <a:gd name="connsiteX30" fmla="*/ 49594 w 543330"/>
                  <a:gd name="connsiteY30" fmla="*/ 286931 h 417993"/>
                  <a:gd name="connsiteX31" fmla="*/ 52295 w 543330"/>
                  <a:gd name="connsiteY31" fmla="*/ 281775 h 417993"/>
                  <a:gd name="connsiteX32" fmla="*/ 52295 w 543330"/>
                  <a:gd name="connsiteY32" fmla="*/ 281775 h 417993"/>
                  <a:gd name="connsiteX33" fmla="*/ 52295 w 543330"/>
                  <a:gd name="connsiteY33" fmla="*/ 281775 h 417993"/>
                  <a:gd name="connsiteX34" fmla="*/ 52295 w 543330"/>
                  <a:gd name="connsiteY34" fmla="*/ 281775 h 417993"/>
                  <a:gd name="connsiteX35" fmla="*/ 145592 w 543330"/>
                  <a:gd name="connsiteY35" fmla="*/ 89781 h 417993"/>
                  <a:gd name="connsiteX36" fmla="*/ 145592 w 543330"/>
                  <a:gd name="connsiteY36" fmla="*/ 89781 h 417993"/>
                  <a:gd name="connsiteX37" fmla="*/ 145592 w 543330"/>
                  <a:gd name="connsiteY37" fmla="*/ 89781 h 417993"/>
                  <a:gd name="connsiteX38" fmla="*/ 145592 w 543330"/>
                  <a:gd name="connsiteY38" fmla="*/ 89781 h 417993"/>
                  <a:gd name="connsiteX39" fmla="*/ 137735 w 543330"/>
                  <a:gd name="connsiteY39" fmla="*/ 105248 h 417993"/>
                  <a:gd name="connsiteX40" fmla="*/ 137735 w 543330"/>
                  <a:gd name="connsiteY40" fmla="*/ 105248 h 417993"/>
                  <a:gd name="connsiteX41" fmla="*/ 137735 w 543330"/>
                  <a:gd name="connsiteY41" fmla="*/ 105248 h 417993"/>
                  <a:gd name="connsiteX42" fmla="*/ 137735 w 543330"/>
                  <a:gd name="connsiteY42" fmla="*/ 105248 h 417993"/>
                  <a:gd name="connsiteX43" fmla="*/ 323592 w 543330"/>
                  <a:gd name="connsiteY43" fmla="*/ 193389 h 417993"/>
                  <a:gd name="connsiteX44" fmla="*/ 323592 w 543330"/>
                  <a:gd name="connsiteY44" fmla="*/ 193389 h 417993"/>
                  <a:gd name="connsiteX45" fmla="*/ 323347 w 543330"/>
                  <a:gd name="connsiteY45" fmla="*/ 193389 h 417993"/>
                  <a:gd name="connsiteX46" fmla="*/ 323347 w 543330"/>
                  <a:gd name="connsiteY46" fmla="*/ 193143 h 417993"/>
                  <a:gd name="connsiteX47" fmla="*/ 323592 w 543330"/>
                  <a:gd name="connsiteY47" fmla="*/ 193389 h 417993"/>
                  <a:gd name="connsiteX48" fmla="*/ 460836 w 543330"/>
                  <a:gd name="connsiteY48" fmla="*/ 309273 h 417993"/>
                  <a:gd name="connsiteX49" fmla="*/ 460836 w 543330"/>
                  <a:gd name="connsiteY49" fmla="*/ 309273 h 417993"/>
                  <a:gd name="connsiteX50" fmla="*/ 460836 w 543330"/>
                  <a:gd name="connsiteY50" fmla="*/ 309273 h 417993"/>
                  <a:gd name="connsiteX51" fmla="*/ 460836 w 543330"/>
                  <a:gd name="connsiteY51" fmla="*/ 309273 h 417993"/>
                  <a:gd name="connsiteX52" fmla="*/ 460836 w 543330"/>
                  <a:gd name="connsiteY52" fmla="*/ 316393 h 417993"/>
                  <a:gd name="connsiteX53" fmla="*/ 460836 w 543330"/>
                  <a:gd name="connsiteY53" fmla="*/ 316393 h 417993"/>
                  <a:gd name="connsiteX54" fmla="*/ 460836 w 543330"/>
                  <a:gd name="connsiteY54" fmla="*/ 316393 h 417993"/>
                  <a:gd name="connsiteX55" fmla="*/ 460836 w 543330"/>
                  <a:gd name="connsiteY55" fmla="*/ 316393 h 417993"/>
                  <a:gd name="connsiteX56" fmla="*/ 461818 w 543330"/>
                  <a:gd name="connsiteY56" fmla="*/ 297243 h 417993"/>
                  <a:gd name="connsiteX57" fmla="*/ 461818 w 543330"/>
                  <a:gd name="connsiteY57" fmla="*/ 297243 h 417993"/>
                  <a:gd name="connsiteX58" fmla="*/ 461818 w 543330"/>
                  <a:gd name="connsiteY58" fmla="*/ 297243 h 417993"/>
                  <a:gd name="connsiteX59" fmla="*/ 461818 w 543330"/>
                  <a:gd name="connsiteY59" fmla="*/ 297243 h 417993"/>
                  <a:gd name="connsiteX0" fmla="*/ 706948 w 707193"/>
                  <a:gd name="connsiteY0" fmla="*/ 151896 h 775988"/>
                  <a:gd name="connsiteX1" fmla="*/ 706211 w 707193"/>
                  <a:gd name="connsiteY1" fmla="*/ 146740 h 775988"/>
                  <a:gd name="connsiteX2" fmla="*/ 686815 w 707193"/>
                  <a:gd name="connsiteY2" fmla="*/ 118997 h 775988"/>
                  <a:gd name="connsiteX3" fmla="*/ 679695 w 707193"/>
                  <a:gd name="connsiteY3" fmla="*/ 124153 h 775988"/>
                  <a:gd name="connsiteX4" fmla="*/ 667665 w 707193"/>
                  <a:gd name="connsiteY4" fmla="*/ 130782 h 775988"/>
                  <a:gd name="connsiteX5" fmla="*/ 516672 w 707193"/>
                  <a:gd name="connsiteY5" fmla="*/ 193143 h 775988"/>
                  <a:gd name="connsiteX6" fmla="*/ 443998 w 707193"/>
                  <a:gd name="connsiteY6" fmla="*/ 176694 h 775988"/>
                  <a:gd name="connsiteX7" fmla="*/ 410362 w 707193"/>
                  <a:gd name="connsiteY7" fmla="*/ 152142 h 775988"/>
                  <a:gd name="connsiteX8" fmla="*/ 368870 w 707193"/>
                  <a:gd name="connsiteY8" fmla="*/ 94691 h 775988"/>
                  <a:gd name="connsiteX9" fmla="*/ 358558 w 707193"/>
                  <a:gd name="connsiteY9" fmla="*/ 47060 h 775988"/>
                  <a:gd name="connsiteX10" fmla="*/ 350456 w 707193"/>
                  <a:gd name="connsiteY10" fmla="*/ 412 h 775988"/>
                  <a:gd name="connsiteX11" fmla="*/ 311419 w 707193"/>
                  <a:gd name="connsiteY11" fmla="*/ 81678 h 775988"/>
                  <a:gd name="connsiteX12" fmla="*/ 278274 w 707193"/>
                  <a:gd name="connsiteY12" fmla="*/ 150669 h 775988"/>
                  <a:gd name="connsiteX13" fmla="*/ 211984 w 707193"/>
                  <a:gd name="connsiteY13" fmla="*/ 288650 h 775988"/>
                  <a:gd name="connsiteX14" fmla="*/ 180312 w 707193"/>
                  <a:gd name="connsiteY14" fmla="*/ 354694 h 775988"/>
                  <a:gd name="connsiteX15" fmla="*/ 163863 w 707193"/>
                  <a:gd name="connsiteY15" fmla="*/ 389066 h 775988"/>
                  <a:gd name="connsiteX16" fmla="*/ 605303 w 707193"/>
                  <a:gd name="connsiteY16" fmla="*/ 416073 h 775988"/>
                  <a:gd name="connsiteX17" fmla="*/ 610459 w 707193"/>
                  <a:gd name="connsiteY17" fmla="*/ 415828 h 775988"/>
                  <a:gd name="connsiteX18" fmla="*/ 637466 w 707193"/>
                  <a:gd name="connsiteY18" fmla="*/ 366724 h 775988"/>
                  <a:gd name="connsiteX19" fmla="*/ 629610 w 707193"/>
                  <a:gd name="connsiteY19" fmla="*/ 327196 h 775988"/>
                  <a:gd name="connsiteX20" fmla="*/ 646059 w 707193"/>
                  <a:gd name="connsiteY20" fmla="*/ 253541 h 775988"/>
                  <a:gd name="connsiteX21" fmla="*/ 663982 w 707193"/>
                  <a:gd name="connsiteY21" fmla="*/ 227516 h 775988"/>
                  <a:gd name="connsiteX22" fmla="*/ 686079 w 707193"/>
                  <a:gd name="connsiteY22" fmla="*/ 207383 h 775988"/>
                  <a:gd name="connsiteX23" fmla="*/ 706948 w 707193"/>
                  <a:gd name="connsiteY23" fmla="*/ 151896 h 775988"/>
                  <a:gd name="connsiteX24" fmla="*/ 0 w 707193"/>
                  <a:gd name="connsiteY24" fmla="*/ 775988 h 775988"/>
                  <a:gd name="connsiteX25" fmla="*/ 164354 w 707193"/>
                  <a:gd name="connsiteY25" fmla="*/ 390540 h 775988"/>
                  <a:gd name="connsiteX26" fmla="*/ 0 w 707193"/>
                  <a:gd name="connsiteY26" fmla="*/ 775988 h 775988"/>
                  <a:gd name="connsiteX27" fmla="*/ 213457 w 707193"/>
                  <a:gd name="connsiteY27" fmla="*/ 286931 h 775988"/>
                  <a:gd name="connsiteX28" fmla="*/ 213457 w 707193"/>
                  <a:gd name="connsiteY28" fmla="*/ 286931 h 775988"/>
                  <a:gd name="connsiteX29" fmla="*/ 213457 w 707193"/>
                  <a:gd name="connsiteY29" fmla="*/ 286931 h 775988"/>
                  <a:gd name="connsiteX30" fmla="*/ 213457 w 707193"/>
                  <a:gd name="connsiteY30" fmla="*/ 286931 h 775988"/>
                  <a:gd name="connsiteX31" fmla="*/ 216158 w 707193"/>
                  <a:gd name="connsiteY31" fmla="*/ 281775 h 775988"/>
                  <a:gd name="connsiteX32" fmla="*/ 216158 w 707193"/>
                  <a:gd name="connsiteY32" fmla="*/ 281775 h 775988"/>
                  <a:gd name="connsiteX33" fmla="*/ 216158 w 707193"/>
                  <a:gd name="connsiteY33" fmla="*/ 281775 h 775988"/>
                  <a:gd name="connsiteX34" fmla="*/ 216158 w 707193"/>
                  <a:gd name="connsiteY34" fmla="*/ 281775 h 775988"/>
                  <a:gd name="connsiteX35" fmla="*/ 309455 w 707193"/>
                  <a:gd name="connsiteY35" fmla="*/ 89781 h 775988"/>
                  <a:gd name="connsiteX36" fmla="*/ 309455 w 707193"/>
                  <a:gd name="connsiteY36" fmla="*/ 89781 h 775988"/>
                  <a:gd name="connsiteX37" fmla="*/ 309455 w 707193"/>
                  <a:gd name="connsiteY37" fmla="*/ 89781 h 775988"/>
                  <a:gd name="connsiteX38" fmla="*/ 309455 w 707193"/>
                  <a:gd name="connsiteY38" fmla="*/ 89781 h 775988"/>
                  <a:gd name="connsiteX39" fmla="*/ 301598 w 707193"/>
                  <a:gd name="connsiteY39" fmla="*/ 105248 h 775988"/>
                  <a:gd name="connsiteX40" fmla="*/ 301598 w 707193"/>
                  <a:gd name="connsiteY40" fmla="*/ 105248 h 775988"/>
                  <a:gd name="connsiteX41" fmla="*/ 301598 w 707193"/>
                  <a:gd name="connsiteY41" fmla="*/ 105248 h 775988"/>
                  <a:gd name="connsiteX42" fmla="*/ 301598 w 707193"/>
                  <a:gd name="connsiteY42" fmla="*/ 105248 h 775988"/>
                  <a:gd name="connsiteX43" fmla="*/ 487455 w 707193"/>
                  <a:gd name="connsiteY43" fmla="*/ 193389 h 775988"/>
                  <a:gd name="connsiteX44" fmla="*/ 487455 w 707193"/>
                  <a:gd name="connsiteY44" fmla="*/ 193389 h 775988"/>
                  <a:gd name="connsiteX45" fmla="*/ 487210 w 707193"/>
                  <a:gd name="connsiteY45" fmla="*/ 193389 h 775988"/>
                  <a:gd name="connsiteX46" fmla="*/ 487210 w 707193"/>
                  <a:gd name="connsiteY46" fmla="*/ 193143 h 775988"/>
                  <a:gd name="connsiteX47" fmla="*/ 487455 w 707193"/>
                  <a:gd name="connsiteY47" fmla="*/ 193389 h 775988"/>
                  <a:gd name="connsiteX48" fmla="*/ 624699 w 707193"/>
                  <a:gd name="connsiteY48" fmla="*/ 309273 h 775988"/>
                  <a:gd name="connsiteX49" fmla="*/ 624699 w 707193"/>
                  <a:gd name="connsiteY49" fmla="*/ 309273 h 775988"/>
                  <a:gd name="connsiteX50" fmla="*/ 624699 w 707193"/>
                  <a:gd name="connsiteY50" fmla="*/ 309273 h 775988"/>
                  <a:gd name="connsiteX51" fmla="*/ 624699 w 707193"/>
                  <a:gd name="connsiteY51" fmla="*/ 309273 h 775988"/>
                  <a:gd name="connsiteX52" fmla="*/ 624699 w 707193"/>
                  <a:gd name="connsiteY52" fmla="*/ 316393 h 775988"/>
                  <a:gd name="connsiteX53" fmla="*/ 624699 w 707193"/>
                  <a:gd name="connsiteY53" fmla="*/ 316393 h 775988"/>
                  <a:gd name="connsiteX54" fmla="*/ 624699 w 707193"/>
                  <a:gd name="connsiteY54" fmla="*/ 316393 h 775988"/>
                  <a:gd name="connsiteX55" fmla="*/ 624699 w 707193"/>
                  <a:gd name="connsiteY55" fmla="*/ 316393 h 775988"/>
                  <a:gd name="connsiteX56" fmla="*/ 625681 w 707193"/>
                  <a:gd name="connsiteY56" fmla="*/ 297243 h 775988"/>
                  <a:gd name="connsiteX57" fmla="*/ 625681 w 707193"/>
                  <a:gd name="connsiteY57" fmla="*/ 297243 h 775988"/>
                  <a:gd name="connsiteX58" fmla="*/ 625681 w 707193"/>
                  <a:gd name="connsiteY58" fmla="*/ 297243 h 775988"/>
                  <a:gd name="connsiteX59" fmla="*/ 625681 w 707193"/>
                  <a:gd name="connsiteY59" fmla="*/ 297243 h 775988"/>
                  <a:gd name="connsiteX0" fmla="*/ 706948 w 707193"/>
                  <a:gd name="connsiteY0" fmla="*/ 151896 h 775988"/>
                  <a:gd name="connsiteX1" fmla="*/ 706211 w 707193"/>
                  <a:gd name="connsiteY1" fmla="*/ 146740 h 775988"/>
                  <a:gd name="connsiteX2" fmla="*/ 686815 w 707193"/>
                  <a:gd name="connsiteY2" fmla="*/ 118997 h 775988"/>
                  <a:gd name="connsiteX3" fmla="*/ 679695 w 707193"/>
                  <a:gd name="connsiteY3" fmla="*/ 124153 h 775988"/>
                  <a:gd name="connsiteX4" fmla="*/ 667665 w 707193"/>
                  <a:gd name="connsiteY4" fmla="*/ 130782 h 775988"/>
                  <a:gd name="connsiteX5" fmla="*/ 516672 w 707193"/>
                  <a:gd name="connsiteY5" fmla="*/ 193143 h 775988"/>
                  <a:gd name="connsiteX6" fmla="*/ 443998 w 707193"/>
                  <a:gd name="connsiteY6" fmla="*/ 176694 h 775988"/>
                  <a:gd name="connsiteX7" fmla="*/ 410362 w 707193"/>
                  <a:gd name="connsiteY7" fmla="*/ 152142 h 775988"/>
                  <a:gd name="connsiteX8" fmla="*/ 368870 w 707193"/>
                  <a:gd name="connsiteY8" fmla="*/ 94691 h 775988"/>
                  <a:gd name="connsiteX9" fmla="*/ 358558 w 707193"/>
                  <a:gd name="connsiteY9" fmla="*/ 47060 h 775988"/>
                  <a:gd name="connsiteX10" fmla="*/ 350456 w 707193"/>
                  <a:gd name="connsiteY10" fmla="*/ 412 h 775988"/>
                  <a:gd name="connsiteX11" fmla="*/ 311419 w 707193"/>
                  <a:gd name="connsiteY11" fmla="*/ 81678 h 775988"/>
                  <a:gd name="connsiteX12" fmla="*/ 278274 w 707193"/>
                  <a:gd name="connsiteY12" fmla="*/ 150669 h 775988"/>
                  <a:gd name="connsiteX13" fmla="*/ 211984 w 707193"/>
                  <a:gd name="connsiteY13" fmla="*/ 288650 h 775988"/>
                  <a:gd name="connsiteX14" fmla="*/ 180312 w 707193"/>
                  <a:gd name="connsiteY14" fmla="*/ 354694 h 775988"/>
                  <a:gd name="connsiteX15" fmla="*/ 163863 w 707193"/>
                  <a:gd name="connsiteY15" fmla="*/ 389066 h 775988"/>
                  <a:gd name="connsiteX16" fmla="*/ 605303 w 707193"/>
                  <a:gd name="connsiteY16" fmla="*/ 416073 h 775988"/>
                  <a:gd name="connsiteX17" fmla="*/ 610459 w 707193"/>
                  <a:gd name="connsiteY17" fmla="*/ 415828 h 775988"/>
                  <a:gd name="connsiteX18" fmla="*/ 637466 w 707193"/>
                  <a:gd name="connsiteY18" fmla="*/ 366724 h 775988"/>
                  <a:gd name="connsiteX19" fmla="*/ 629610 w 707193"/>
                  <a:gd name="connsiteY19" fmla="*/ 327196 h 775988"/>
                  <a:gd name="connsiteX20" fmla="*/ 646059 w 707193"/>
                  <a:gd name="connsiteY20" fmla="*/ 253541 h 775988"/>
                  <a:gd name="connsiteX21" fmla="*/ 663982 w 707193"/>
                  <a:gd name="connsiteY21" fmla="*/ 227516 h 775988"/>
                  <a:gd name="connsiteX22" fmla="*/ 686079 w 707193"/>
                  <a:gd name="connsiteY22" fmla="*/ 207383 h 775988"/>
                  <a:gd name="connsiteX23" fmla="*/ 706948 w 707193"/>
                  <a:gd name="connsiteY23" fmla="*/ 151896 h 775988"/>
                  <a:gd name="connsiteX24" fmla="*/ 0 w 707193"/>
                  <a:gd name="connsiteY24" fmla="*/ 775988 h 775988"/>
                  <a:gd name="connsiteX25" fmla="*/ 68481 w 707193"/>
                  <a:gd name="connsiteY25" fmla="*/ 588156 h 775988"/>
                  <a:gd name="connsiteX26" fmla="*/ 0 w 707193"/>
                  <a:gd name="connsiteY26" fmla="*/ 775988 h 775988"/>
                  <a:gd name="connsiteX27" fmla="*/ 213457 w 707193"/>
                  <a:gd name="connsiteY27" fmla="*/ 286931 h 775988"/>
                  <a:gd name="connsiteX28" fmla="*/ 213457 w 707193"/>
                  <a:gd name="connsiteY28" fmla="*/ 286931 h 775988"/>
                  <a:gd name="connsiteX29" fmla="*/ 213457 w 707193"/>
                  <a:gd name="connsiteY29" fmla="*/ 286931 h 775988"/>
                  <a:gd name="connsiteX30" fmla="*/ 213457 w 707193"/>
                  <a:gd name="connsiteY30" fmla="*/ 286931 h 775988"/>
                  <a:gd name="connsiteX31" fmla="*/ 216158 w 707193"/>
                  <a:gd name="connsiteY31" fmla="*/ 281775 h 775988"/>
                  <a:gd name="connsiteX32" fmla="*/ 216158 w 707193"/>
                  <a:gd name="connsiteY32" fmla="*/ 281775 h 775988"/>
                  <a:gd name="connsiteX33" fmla="*/ 216158 w 707193"/>
                  <a:gd name="connsiteY33" fmla="*/ 281775 h 775988"/>
                  <a:gd name="connsiteX34" fmla="*/ 216158 w 707193"/>
                  <a:gd name="connsiteY34" fmla="*/ 281775 h 775988"/>
                  <a:gd name="connsiteX35" fmla="*/ 309455 w 707193"/>
                  <a:gd name="connsiteY35" fmla="*/ 89781 h 775988"/>
                  <a:gd name="connsiteX36" fmla="*/ 309455 w 707193"/>
                  <a:gd name="connsiteY36" fmla="*/ 89781 h 775988"/>
                  <a:gd name="connsiteX37" fmla="*/ 309455 w 707193"/>
                  <a:gd name="connsiteY37" fmla="*/ 89781 h 775988"/>
                  <a:gd name="connsiteX38" fmla="*/ 309455 w 707193"/>
                  <a:gd name="connsiteY38" fmla="*/ 89781 h 775988"/>
                  <a:gd name="connsiteX39" fmla="*/ 301598 w 707193"/>
                  <a:gd name="connsiteY39" fmla="*/ 105248 h 775988"/>
                  <a:gd name="connsiteX40" fmla="*/ 301598 w 707193"/>
                  <a:gd name="connsiteY40" fmla="*/ 105248 h 775988"/>
                  <a:gd name="connsiteX41" fmla="*/ 301598 w 707193"/>
                  <a:gd name="connsiteY41" fmla="*/ 105248 h 775988"/>
                  <a:gd name="connsiteX42" fmla="*/ 301598 w 707193"/>
                  <a:gd name="connsiteY42" fmla="*/ 105248 h 775988"/>
                  <a:gd name="connsiteX43" fmla="*/ 487455 w 707193"/>
                  <a:gd name="connsiteY43" fmla="*/ 193389 h 775988"/>
                  <a:gd name="connsiteX44" fmla="*/ 487455 w 707193"/>
                  <a:gd name="connsiteY44" fmla="*/ 193389 h 775988"/>
                  <a:gd name="connsiteX45" fmla="*/ 487210 w 707193"/>
                  <a:gd name="connsiteY45" fmla="*/ 193389 h 775988"/>
                  <a:gd name="connsiteX46" fmla="*/ 487210 w 707193"/>
                  <a:gd name="connsiteY46" fmla="*/ 193143 h 775988"/>
                  <a:gd name="connsiteX47" fmla="*/ 487455 w 707193"/>
                  <a:gd name="connsiteY47" fmla="*/ 193389 h 775988"/>
                  <a:gd name="connsiteX48" fmla="*/ 624699 w 707193"/>
                  <a:gd name="connsiteY48" fmla="*/ 309273 h 775988"/>
                  <a:gd name="connsiteX49" fmla="*/ 624699 w 707193"/>
                  <a:gd name="connsiteY49" fmla="*/ 309273 h 775988"/>
                  <a:gd name="connsiteX50" fmla="*/ 624699 w 707193"/>
                  <a:gd name="connsiteY50" fmla="*/ 309273 h 775988"/>
                  <a:gd name="connsiteX51" fmla="*/ 624699 w 707193"/>
                  <a:gd name="connsiteY51" fmla="*/ 309273 h 775988"/>
                  <a:gd name="connsiteX52" fmla="*/ 624699 w 707193"/>
                  <a:gd name="connsiteY52" fmla="*/ 316393 h 775988"/>
                  <a:gd name="connsiteX53" fmla="*/ 624699 w 707193"/>
                  <a:gd name="connsiteY53" fmla="*/ 316393 h 775988"/>
                  <a:gd name="connsiteX54" fmla="*/ 624699 w 707193"/>
                  <a:gd name="connsiteY54" fmla="*/ 316393 h 775988"/>
                  <a:gd name="connsiteX55" fmla="*/ 624699 w 707193"/>
                  <a:gd name="connsiteY55" fmla="*/ 316393 h 775988"/>
                  <a:gd name="connsiteX56" fmla="*/ 625681 w 707193"/>
                  <a:gd name="connsiteY56" fmla="*/ 297243 h 775988"/>
                  <a:gd name="connsiteX57" fmla="*/ 625681 w 707193"/>
                  <a:gd name="connsiteY57" fmla="*/ 297243 h 775988"/>
                  <a:gd name="connsiteX58" fmla="*/ 625681 w 707193"/>
                  <a:gd name="connsiteY58" fmla="*/ 297243 h 775988"/>
                  <a:gd name="connsiteX59" fmla="*/ 625681 w 707193"/>
                  <a:gd name="connsiteY59" fmla="*/ 297243 h 775988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594 w 543330"/>
                  <a:gd name="connsiteY24" fmla="*/ 286931 h 417993"/>
                  <a:gd name="connsiteX25" fmla="*/ 49594 w 543330"/>
                  <a:gd name="connsiteY25" fmla="*/ 286931 h 417993"/>
                  <a:gd name="connsiteX26" fmla="*/ 49594 w 543330"/>
                  <a:gd name="connsiteY26" fmla="*/ 286931 h 417993"/>
                  <a:gd name="connsiteX27" fmla="*/ 49594 w 543330"/>
                  <a:gd name="connsiteY27" fmla="*/ 286931 h 417993"/>
                  <a:gd name="connsiteX28" fmla="*/ 52295 w 543330"/>
                  <a:gd name="connsiteY28" fmla="*/ 281775 h 417993"/>
                  <a:gd name="connsiteX29" fmla="*/ 52295 w 543330"/>
                  <a:gd name="connsiteY29" fmla="*/ 281775 h 417993"/>
                  <a:gd name="connsiteX30" fmla="*/ 52295 w 543330"/>
                  <a:gd name="connsiteY30" fmla="*/ 281775 h 417993"/>
                  <a:gd name="connsiteX31" fmla="*/ 52295 w 543330"/>
                  <a:gd name="connsiteY31" fmla="*/ 281775 h 417993"/>
                  <a:gd name="connsiteX32" fmla="*/ 145592 w 543330"/>
                  <a:gd name="connsiteY32" fmla="*/ 89781 h 417993"/>
                  <a:gd name="connsiteX33" fmla="*/ 145592 w 543330"/>
                  <a:gd name="connsiteY33" fmla="*/ 89781 h 417993"/>
                  <a:gd name="connsiteX34" fmla="*/ 145592 w 543330"/>
                  <a:gd name="connsiteY34" fmla="*/ 89781 h 417993"/>
                  <a:gd name="connsiteX35" fmla="*/ 145592 w 543330"/>
                  <a:gd name="connsiteY35" fmla="*/ 89781 h 417993"/>
                  <a:gd name="connsiteX36" fmla="*/ 137735 w 543330"/>
                  <a:gd name="connsiteY36" fmla="*/ 105248 h 417993"/>
                  <a:gd name="connsiteX37" fmla="*/ 137735 w 543330"/>
                  <a:gd name="connsiteY37" fmla="*/ 105248 h 417993"/>
                  <a:gd name="connsiteX38" fmla="*/ 137735 w 543330"/>
                  <a:gd name="connsiteY38" fmla="*/ 105248 h 417993"/>
                  <a:gd name="connsiteX39" fmla="*/ 137735 w 543330"/>
                  <a:gd name="connsiteY39" fmla="*/ 105248 h 417993"/>
                  <a:gd name="connsiteX40" fmla="*/ 323592 w 543330"/>
                  <a:gd name="connsiteY40" fmla="*/ 193389 h 417993"/>
                  <a:gd name="connsiteX41" fmla="*/ 323592 w 543330"/>
                  <a:gd name="connsiteY41" fmla="*/ 193389 h 417993"/>
                  <a:gd name="connsiteX42" fmla="*/ 323347 w 543330"/>
                  <a:gd name="connsiteY42" fmla="*/ 193389 h 417993"/>
                  <a:gd name="connsiteX43" fmla="*/ 323347 w 543330"/>
                  <a:gd name="connsiteY43" fmla="*/ 193143 h 417993"/>
                  <a:gd name="connsiteX44" fmla="*/ 323592 w 543330"/>
                  <a:gd name="connsiteY44" fmla="*/ 193389 h 417993"/>
                  <a:gd name="connsiteX45" fmla="*/ 460836 w 543330"/>
                  <a:gd name="connsiteY45" fmla="*/ 309273 h 417993"/>
                  <a:gd name="connsiteX46" fmla="*/ 460836 w 543330"/>
                  <a:gd name="connsiteY46" fmla="*/ 309273 h 417993"/>
                  <a:gd name="connsiteX47" fmla="*/ 460836 w 543330"/>
                  <a:gd name="connsiteY47" fmla="*/ 309273 h 417993"/>
                  <a:gd name="connsiteX48" fmla="*/ 460836 w 543330"/>
                  <a:gd name="connsiteY48" fmla="*/ 309273 h 417993"/>
                  <a:gd name="connsiteX49" fmla="*/ 460836 w 543330"/>
                  <a:gd name="connsiteY49" fmla="*/ 316393 h 417993"/>
                  <a:gd name="connsiteX50" fmla="*/ 460836 w 543330"/>
                  <a:gd name="connsiteY50" fmla="*/ 316393 h 417993"/>
                  <a:gd name="connsiteX51" fmla="*/ 460836 w 543330"/>
                  <a:gd name="connsiteY51" fmla="*/ 316393 h 417993"/>
                  <a:gd name="connsiteX52" fmla="*/ 460836 w 543330"/>
                  <a:gd name="connsiteY52" fmla="*/ 316393 h 417993"/>
                  <a:gd name="connsiteX53" fmla="*/ 461818 w 543330"/>
                  <a:gd name="connsiteY53" fmla="*/ 297243 h 417993"/>
                  <a:gd name="connsiteX54" fmla="*/ 461818 w 543330"/>
                  <a:gd name="connsiteY54" fmla="*/ 297243 h 417993"/>
                  <a:gd name="connsiteX55" fmla="*/ 461818 w 543330"/>
                  <a:gd name="connsiteY55" fmla="*/ 297243 h 417993"/>
                  <a:gd name="connsiteX56" fmla="*/ 461818 w 543330"/>
                  <a:gd name="connsiteY56" fmla="*/ 297243 h 417993"/>
                  <a:gd name="connsiteX0" fmla="*/ 730918 w 731163"/>
                  <a:gd name="connsiteY0" fmla="*/ 151896 h 819737"/>
                  <a:gd name="connsiteX1" fmla="*/ 730181 w 731163"/>
                  <a:gd name="connsiteY1" fmla="*/ 146740 h 819737"/>
                  <a:gd name="connsiteX2" fmla="*/ 710785 w 731163"/>
                  <a:gd name="connsiteY2" fmla="*/ 118997 h 819737"/>
                  <a:gd name="connsiteX3" fmla="*/ 703665 w 731163"/>
                  <a:gd name="connsiteY3" fmla="*/ 124153 h 819737"/>
                  <a:gd name="connsiteX4" fmla="*/ 691635 w 731163"/>
                  <a:gd name="connsiteY4" fmla="*/ 130782 h 819737"/>
                  <a:gd name="connsiteX5" fmla="*/ 540642 w 731163"/>
                  <a:gd name="connsiteY5" fmla="*/ 193143 h 819737"/>
                  <a:gd name="connsiteX6" fmla="*/ 467968 w 731163"/>
                  <a:gd name="connsiteY6" fmla="*/ 176694 h 819737"/>
                  <a:gd name="connsiteX7" fmla="*/ 434332 w 731163"/>
                  <a:gd name="connsiteY7" fmla="*/ 152142 h 819737"/>
                  <a:gd name="connsiteX8" fmla="*/ 392840 w 731163"/>
                  <a:gd name="connsiteY8" fmla="*/ 94691 h 819737"/>
                  <a:gd name="connsiteX9" fmla="*/ 382528 w 731163"/>
                  <a:gd name="connsiteY9" fmla="*/ 47060 h 819737"/>
                  <a:gd name="connsiteX10" fmla="*/ 374426 w 731163"/>
                  <a:gd name="connsiteY10" fmla="*/ 412 h 819737"/>
                  <a:gd name="connsiteX11" fmla="*/ 335389 w 731163"/>
                  <a:gd name="connsiteY11" fmla="*/ 81678 h 819737"/>
                  <a:gd name="connsiteX12" fmla="*/ 302244 w 731163"/>
                  <a:gd name="connsiteY12" fmla="*/ 150669 h 819737"/>
                  <a:gd name="connsiteX13" fmla="*/ 235954 w 731163"/>
                  <a:gd name="connsiteY13" fmla="*/ 288650 h 819737"/>
                  <a:gd name="connsiteX14" fmla="*/ 204282 w 731163"/>
                  <a:gd name="connsiteY14" fmla="*/ 354694 h 819737"/>
                  <a:gd name="connsiteX15" fmla="*/ 0 w 731163"/>
                  <a:gd name="connsiteY15" fmla="*/ 819515 h 819737"/>
                  <a:gd name="connsiteX16" fmla="*/ 629273 w 731163"/>
                  <a:gd name="connsiteY16" fmla="*/ 416073 h 819737"/>
                  <a:gd name="connsiteX17" fmla="*/ 634429 w 731163"/>
                  <a:gd name="connsiteY17" fmla="*/ 415828 h 819737"/>
                  <a:gd name="connsiteX18" fmla="*/ 661436 w 731163"/>
                  <a:gd name="connsiteY18" fmla="*/ 366724 h 819737"/>
                  <a:gd name="connsiteX19" fmla="*/ 653580 w 731163"/>
                  <a:gd name="connsiteY19" fmla="*/ 327196 h 819737"/>
                  <a:gd name="connsiteX20" fmla="*/ 670029 w 731163"/>
                  <a:gd name="connsiteY20" fmla="*/ 253541 h 819737"/>
                  <a:gd name="connsiteX21" fmla="*/ 687952 w 731163"/>
                  <a:gd name="connsiteY21" fmla="*/ 227516 h 819737"/>
                  <a:gd name="connsiteX22" fmla="*/ 710049 w 731163"/>
                  <a:gd name="connsiteY22" fmla="*/ 207383 h 819737"/>
                  <a:gd name="connsiteX23" fmla="*/ 730918 w 731163"/>
                  <a:gd name="connsiteY23" fmla="*/ 151896 h 819737"/>
                  <a:gd name="connsiteX24" fmla="*/ 237427 w 731163"/>
                  <a:gd name="connsiteY24" fmla="*/ 286931 h 819737"/>
                  <a:gd name="connsiteX25" fmla="*/ 237427 w 731163"/>
                  <a:gd name="connsiteY25" fmla="*/ 286931 h 819737"/>
                  <a:gd name="connsiteX26" fmla="*/ 237427 w 731163"/>
                  <a:gd name="connsiteY26" fmla="*/ 286931 h 819737"/>
                  <a:gd name="connsiteX27" fmla="*/ 237427 w 731163"/>
                  <a:gd name="connsiteY27" fmla="*/ 286931 h 819737"/>
                  <a:gd name="connsiteX28" fmla="*/ 240128 w 731163"/>
                  <a:gd name="connsiteY28" fmla="*/ 281775 h 819737"/>
                  <a:gd name="connsiteX29" fmla="*/ 240128 w 731163"/>
                  <a:gd name="connsiteY29" fmla="*/ 281775 h 819737"/>
                  <a:gd name="connsiteX30" fmla="*/ 240128 w 731163"/>
                  <a:gd name="connsiteY30" fmla="*/ 281775 h 819737"/>
                  <a:gd name="connsiteX31" fmla="*/ 240128 w 731163"/>
                  <a:gd name="connsiteY31" fmla="*/ 281775 h 819737"/>
                  <a:gd name="connsiteX32" fmla="*/ 333425 w 731163"/>
                  <a:gd name="connsiteY32" fmla="*/ 89781 h 819737"/>
                  <a:gd name="connsiteX33" fmla="*/ 333425 w 731163"/>
                  <a:gd name="connsiteY33" fmla="*/ 89781 h 819737"/>
                  <a:gd name="connsiteX34" fmla="*/ 333425 w 731163"/>
                  <a:gd name="connsiteY34" fmla="*/ 89781 h 819737"/>
                  <a:gd name="connsiteX35" fmla="*/ 333425 w 731163"/>
                  <a:gd name="connsiteY35" fmla="*/ 89781 h 819737"/>
                  <a:gd name="connsiteX36" fmla="*/ 325568 w 731163"/>
                  <a:gd name="connsiteY36" fmla="*/ 105248 h 819737"/>
                  <a:gd name="connsiteX37" fmla="*/ 325568 w 731163"/>
                  <a:gd name="connsiteY37" fmla="*/ 105248 h 819737"/>
                  <a:gd name="connsiteX38" fmla="*/ 325568 w 731163"/>
                  <a:gd name="connsiteY38" fmla="*/ 105248 h 819737"/>
                  <a:gd name="connsiteX39" fmla="*/ 325568 w 731163"/>
                  <a:gd name="connsiteY39" fmla="*/ 105248 h 819737"/>
                  <a:gd name="connsiteX40" fmla="*/ 511425 w 731163"/>
                  <a:gd name="connsiteY40" fmla="*/ 193389 h 819737"/>
                  <a:gd name="connsiteX41" fmla="*/ 511425 w 731163"/>
                  <a:gd name="connsiteY41" fmla="*/ 193389 h 819737"/>
                  <a:gd name="connsiteX42" fmla="*/ 511180 w 731163"/>
                  <a:gd name="connsiteY42" fmla="*/ 193389 h 819737"/>
                  <a:gd name="connsiteX43" fmla="*/ 511180 w 731163"/>
                  <a:gd name="connsiteY43" fmla="*/ 193143 h 819737"/>
                  <a:gd name="connsiteX44" fmla="*/ 511425 w 731163"/>
                  <a:gd name="connsiteY44" fmla="*/ 193389 h 819737"/>
                  <a:gd name="connsiteX45" fmla="*/ 648669 w 731163"/>
                  <a:gd name="connsiteY45" fmla="*/ 309273 h 819737"/>
                  <a:gd name="connsiteX46" fmla="*/ 648669 w 731163"/>
                  <a:gd name="connsiteY46" fmla="*/ 309273 h 819737"/>
                  <a:gd name="connsiteX47" fmla="*/ 648669 w 731163"/>
                  <a:gd name="connsiteY47" fmla="*/ 309273 h 819737"/>
                  <a:gd name="connsiteX48" fmla="*/ 648669 w 731163"/>
                  <a:gd name="connsiteY48" fmla="*/ 309273 h 819737"/>
                  <a:gd name="connsiteX49" fmla="*/ 648669 w 731163"/>
                  <a:gd name="connsiteY49" fmla="*/ 316393 h 819737"/>
                  <a:gd name="connsiteX50" fmla="*/ 648669 w 731163"/>
                  <a:gd name="connsiteY50" fmla="*/ 316393 h 819737"/>
                  <a:gd name="connsiteX51" fmla="*/ 648669 w 731163"/>
                  <a:gd name="connsiteY51" fmla="*/ 316393 h 819737"/>
                  <a:gd name="connsiteX52" fmla="*/ 648669 w 731163"/>
                  <a:gd name="connsiteY52" fmla="*/ 316393 h 819737"/>
                  <a:gd name="connsiteX53" fmla="*/ 649651 w 731163"/>
                  <a:gd name="connsiteY53" fmla="*/ 297243 h 819737"/>
                  <a:gd name="connsiteX54" fmla="*/ 649651 w 731163"/>
                  <a:gd name="connsiteY54" fmla="*/ 297243 h 819737"/>
                  <a:gd name="connsiteX55" fmla="*/ 649651 w 731163"/>
                  <a:gd name="connsiteY55" fmla="*/ 297243 h 819737"/>
                  <a:gd name="connsiteX56" fmla="*/ 649651 w 731163"/>
                  <a:gd name="connsiteY56" fmla="*/ 297243 h 819737"/>
                  <a:gd name="connsiteX0" fmla="*/ 730918 w 731163"/>
                  <a:gd name="connsiteY0" fmla="*/ 151896 h 819742"/>
                  <a:gd name="connsiteX1" fmla="*/ 730181 w 731163"/>
                  <a:gd name="connsiteY1" fmla="*/ 146740 h 819742"/>
                  <a:gd name="connsiteX2" fmla="*/ 710785 w 731163"/>
                  <a:gd name="connsiteY2" fmla="*/ 118997 h 819742"/>
                  <a:gd name="connsiteX3" fmla="*/ 703665 w 731163"/>
                  <a:gd name="connsiteY3" fmla="*/ 124153 h 819742"/>
                  <a:gd name="connsiteX4" fmla="*/ 691635 w 731163"/>
                  <a:gd name="connsiteY4" fmla="*/ 130782 h 819742"/>
                  <a:gd name="connsiteX5" fmla="*/ 540642 w 731163"/>
                  <a:gd name="connsiteY5" fmla="*/ 193143 h 819742"/>
                  <a:gd name="connsiteX6" fmla="*/ 467968 w 731163"/>
                  <a:gd name="connsiteY6" fmla="*/ 176694 h 819742"/>
                  <a:gd name="connsiteX7" fmla="*/ 434332 w 731163"/>
                  <a:gd name="connsiteY7" fmla="*/ 152142 h 819742"/>
                  <a:gd name="connsiteX8" fmla="*/ 392840 w 731163"/>
                  <a:gd name="connsiteY8" fmla="*/ 94691 h 819742"/>
                  <a:gd name="connsiteX9" fmla="*/ 382528 w 731163"/>
                  <a:gd name="connsiteY9" fmla="*/ 47060 h 819742"/>
                  <a:gd name="connsiteX10" fmla="*/ 374426 w 731163"/>
                  <a:gd name="connsiteY10" fmla="*/ 412 h 819742"/>
                  <a:gd name="connsiteX11" fmla="*/ 335389 w 731163"/>
                  <a:gd name="connsiteY11" fmla="*/ 81678 h 819742"/>
                  <a:gd name="connsiteX12" fmla="*/ 302244 w 731163"/>
                  <a:gd name="connsiteY12" fmla="*/ 150669 h 819742"/>
                  <a:gd name="connsiteX13" fmla="*/ 235954 w 731163"/>
                  <a:gd name="connsiteY13" fmla="*/ 288650 h 819742"/>
                  <a:gd name="connsiteX14" fmla="*/ 204282 w 731163"/>
                  <a:gd name="connsiteY14" fmla="*/ 354694 h 819742"/>
                  <a:gd name="connsiteX15" fmla="*/ 0 w 731163"/>
                  <a:gd name="connsiteY15" fmla="*/ 819515 h 819742"/>
                  <a:gd name="connsiteX16" fmla="*/ 629273 w 731163"/>
                  <a:gd name="connsiteY16" fmla="*/ 416073 h 819742"/>
                  <a:gd name="connsiteX17" fmla="*/ 661436 w 731163"/>
                  <a:gd name="connsiteY17" fmla="*/ 366724 h 819742"/>
                  <a:gd name="connsiteX18" fmla="*/ 653580 w 731163"/>
                  <a:gd name="connsiteY18" fmla="*/ 327196 h 819742"/>
                  <a:gd name="connsiteX19" fmla="*/ 670029 w 731163"/>
                  <a:gd name="connsiteY19" fmla="*/ 253541 h 819742"/>
                  <a:gd name="connsiteX20" fmla="*/ 687952 w 731163"/>
                  <a:gd name="connsiteY20" fmla="*/ 227516 h 819742"/>
                  <a:gd name="connsiteX21" fmla="*/ 710049 w 731163"/>
                  <a:gd name="connsiteY21" fmla="*/ 207383 h 819742"/>
                  <a:gd name="connsiteX22" fmla="*/ 730918 w 731163"/>
                  <a:gd name="connsiteY22" fmla="*/ 151896 h 819742"/>
                  <a:gd name="connsiteX23" fmla="*/ 237427 w 731163"/>
                  <a:gd name="connsiteY23" fmla="*/ 286931 h 819742"/>
                  <a:gd name="connsiteX24" fmla="*/ 237427 w 731163"/>
                  <a:gd name="connsiteY24" fmla="*/ 286931 h 819742"/>
                  <a:gd name="connsiteX25" fmla="*/ 237427 w 731163"/>
                  <a:gd name="connsiteY25" fmla="*/ 286931 h 819742"/>
                  <a:gd name="connsiteX26" fmla="*/ 237427 w 731163"/>
                  <a:gd name="connsiteY26" fmla="*/ 286931 h 819742"/>
                  <a:gd name="connsiteX27" fmla="*/ 240128 w 731163"/>
                  <a:gd name="connsiteY27" fmla="*/ 281775 h 819742"/>
                  <a:gd name="connsiteX28" fmla="*/ 240128 w 731163"/>
                  <a:gd name="connsiteY28" fmla="*/ 281775 h 819742"/>
                  <a:gd name="connsiteX29" fmla="*/ 240128 w 731163"/>
                  <a:gd name="connsiteY29" fmla="*/ 281775 h 819742"/>
                  <a:gd name="connsiteX30" fmla="*/ 240128 w 731163"/>
                  <a:gd name="connsiteY30" fmla="*/ 281775 h 819742"/>
                  <a:gd name="connsiteX31" fmla="*/ 333425 w 731163"/>
                  <a:gd name="connsiteY31" fmla="*/ 89781 h 819742"/>
                  <a:gd name="connsiteX32" fmla="*/ 333425 w 731163"/>
                  <a:gd name="connsiteY32" fmla="*/ 89781 h 819742"/>
                  <a:gd name="connsiteX33" fmla="*/ 333425 w 731163"/>
                  <a:gd name="connsiteY33" fmla="*/ 89781 h 819742"/>
                  <a:gd name="connsiteX34" fmla="*/ 333425 w 731163"/>
                  <a:gd name="connsiteY34" fmla="*/ 89781 h 819742"/>
                  <a:gd name="connsiteX35" fmla="*/ 325568 w 731163"/>
                  <a:gd name="connsiteY35" fmla="*/ 105248 h 819742"/>
                  <a:gd name="connsiteX36" fmla="*/ 325568 w 731163"/>
                  <a:gd name="connsiteY36" fmla="*/ 105248 h 819742"/>
                  <a:gd name="connsiteX37" fmla="*/ 325568 w 731163"/>
                  <a:gd name="connsiteY37" fmla="*/ 105248 h 819742"/>
                  <a:gd name="connsiteX38" fmla="*/ 325568 w 731163"/>
                  <a:gd name="connsiteY38" fmla="*/ 105248 h 819742"/>
                  <a:gd name="connsiteX39" fmla="*/ 511425 w 731163"/>
                  <a:gd name="connsiteY39" fmla="*/ 193389 h 819742"/>
                  <a:gd name="connsiteX40" fmla="*/ 511425 w 731163"/>
                  <a:gd name="connsiteY40" fmla="*/ 193389 h 819742"/>
                  <a:gd name="connsiteX41" fmla="*/ 511180 w 731163"/>
                  <a:gd name="connsiteY41" fmla="*/ 193389 h 819742"/>
                  <a:gd name="connsiteX42" fmla="*/ 511180 w 731163"/>
                  <a:gd name="connsiteY42" fmla="*/ 193143 h 819742"/>
                  <a:gd name="connsiteX43" fmla="*/ 511425 w 731163"/>
                  <a:gd name="connsiteY43" fmla="*/ 193389 h 819742"/>
                  <a:gd name="connsiteX44" fmla="*/ 648669 w 731163"/>
                  <a:gd name="connsiteY44" fmla="*/ 309273 h 819742"/>
                  <a:gd name="connsiteX45" fmla="*/ 648669 w 731163"/>
                  <a:gd name="connsiteY45" fmla="*/ 309273 h 819742"/>
                  <a:gd name="connsiteX46" fmla="*/ 648669 w 731163"/>
                  <a:gd name="connsiteY46" fmla="*/ 309273 h 819742"/>
                  <a:gd name="connsiteX47" fmla="*/ 648669 w 731163"/>
                  <a:gd name="connsiteY47" fmla="*/ 309273 h 819742"/>
                  <a:gd name="connsiteX48" fmla="*/ 648669 w 731163"/>
                  <a:gd name="connsiteY48" fmla="*/ 316393 h 819742"/>
                  <a:gd name="connsiteX49" fmla="*/ 648669 w 731163"/>
                  <a:gd name="connsiteY49" fmla="*/ 316393 h 819742"/>
                  <a:gd name="connsiteX50" fmla="*/ 648669 w 731163"/>
                  <a:gd name="connsiteY50" fmla="*/ 316393 h 819742"/>
                  <a:gd name="connsiteX51" fmla="*/ 648669 w 731163"/>
                  <a:gd name="connsiteY51" fmla="*/ 316393 h 819742"/>
                  <a:gd name="connsiteX52" fmla="*/ 649651 w 731163"/>
                  <a:gd name="connsiteY52" fmla="*/ 297243 h 819742"/>
                  <a:gd name="connsiteX53" fmla="*/ 649651 w 731163"/>
                  <a:gd name="connsiteY53" fmla="*/ 297243 h 819742"/>
                  <a:gd name="connsiteX54" fmla="*/ 649651 w 731163"/>
                  <a:gd name="connsiteY54" fmla="*/ 297243 h 819742"/>
                  <a:gd name="connsiteX55" fmla="*/ 649651 w 731163"/>
                  <a:gd name="connsiteY55" fmla="*/ 297243 h 819742"/>
                  <a:gd name="connsiteX0" fmla="*/ 730918 w 731163"/>
                  <a:gd name="connsiteY0" fmla="*/ 151896 h 819523"/>
                  <a:gd name="connsiteX1" fmla="*/ 730181 w 731163"/>
                  <a:gd name="connsiteY1" fmla="*/ 146740 h 819523"/>
                  <a:gd name="connsiteX2" fmla="*/ 710785 w 731163"/>
                  <a:gd name="connsiteY2" fmla="*/ 118997 h 819523"/>
                  <a:gd name="connsiteX3" fmla="*/ 703665 w 731163"/>
                  <a:gd name="connsiteY3" fmla="*/ 124153 h 819523"/>
                  <a:gd name="connsiteX4" fmla="*/ 691635 w 731163"/>
                  <a:gd name="connsiteY4" fmla="*/ 130782 h 819523"/>
                  <a:gd name="connsiteX5" fmla="*/ 540642 w 731163"/>
                  <a:gd name="connsiteY5" fmla="*/ 193143 h 819523"/>
                  <a:gd name="connsiteX6" fmla="*/ 467968 w 731163"/>
                  <a:gd name="connsiteY6" fmla="*/ 176694 h 819523"/>
                  <a:gd name="connsiteX7" fmla="*/ 434332 w 731163"/>
                  <a:gd name="connsiteY7" fmla="*/ 152142 h 819523"/>
                  <a:gd name="connsiteX8" fmla="*/ 392840 w 731163"/>
                  <a:gd name="connsiteY8" fmla="*/ 94691 h 819523"/>
                  <a:gd name="connsiteX9" fmla="*/ 382528 w 731163"/>
                  <a:gd name="connsiteY9" fmla="*/ 47060 h 819523"/>
                  <a:gd name="connsiteX10" fmla="*/ 374426 w 731163"/>
                  <a:gd name="connsiteY10" fmla="*/ 412 h 819523"/>
                  <a:gd name="connsiteX11" fmla="*/ 335389 w 731163"/>
                  <a:gd name="connsiteY11" fmla="*/ 81678 h 819523"/>
                  <a:gd name="connsiteX12" fmla="*/ 302244 w 731163"/>
                  <a:gd name="connsiteY12" fmla="*/ 150669 h 819523"/>
                  <a:gd name="connsiteX13" fmla="*/ 235954 w 731163"/>
                  <a:gd name="connsiteY13" fmla="*/ 288650 h 819523"/>
                  <a:gd name="connsiteX14" fmla="*/ 204282 w 731163"/>
                  <a:gd name="connsiteY14" fmla="*/ 354694 h 819523"/>
                  <a:gd name="connsiteX15" fmla="*/ 0 w 731163"/>
                  <a:gd name="connsiteY15" fmla="*/ 819515 h 819523"/>
                  <a:gd name="connsiteX16" fmla="*/ 661436 w 731163"/>
                  <a:gd name="connsiteY16" fmla="*/ 366724 h 819523"/>
                  <a:gd name="connsiteX17" fmla="*/ 653580 w 731163"/>
                  <a:gd name="connsiteY17" fmla="*/ 327196 h 819523"/>
                  <a:gd name="connsiteX18" fmla="*/ 670029 w 731163"/>
                  <a:gd name="connsiteY18" fmla="*/ 253541 h 819523"/>
                  <a:gd name="connsiteX19" fmla="*/ 687952 w 731163"/>
                  <a:gd name="connsiteY19" fmla="*/ 227516 h 819523"/>
                  <a:gd name="connsiteX20" fmla="*/ 710049 w 731163"/>
                  <a:gd name="connsiteY20" fmla="*/ 207383 h 819523"/>
                  <a:gd name="connsiteX21" fmla="*/ 730918 w 731163"/>
                  <a:gd name="connsiteY21" fmla="*/ 151896 h 819523"/>
                  <a:gd name="connsiteX22" fmla="*/ 237427 w 731163"/>
                  <a:gd name="connsiteY22" fmla="*/ 286931 h 819523"/>
                  <a:gd name="connsiteX23" fmla="*/ 237427 w 731163"/>
                  <a:gd name="connsiteY23" fmla="*/ 286931 h 819523"/>
                  <a:gd name="connsiteX24" fmla="*/ 237427 w 731163"/>
                  <a:gd name="connsiteY24" fmla="*/ 286931 h 819523"/>
                  <a:gd name="connsiteX25" fmla="*/ 237427 w 731163"/>
                  <a:gd name="connsiteY25" fmla="*/ 286931 h 819523"/>
                  <a:gd name="connsiteX26" fmla="*/ 240128 w 731163"/>
                  <a:gd name="connsiteY26" fmla="*/ 281775 h 819523"/>
                  <a:gd name="connsiteX27" fmla="*/ 240128 w 731163"/>
                  <a:gd name="connsiteY27" fmla="*/ 281775 h 819523"/>
                  <a:gd name="connsiteX28" fmla="*/ 240128 w 731163"/>
                  <a:gd name="connsiteY28" fmla="*/ 281775 h 819523"/>
                  <a:gd name="connsiteX29" fmla="*/ 240128 w 731163"/>
                  <a:gd name="connsiteY29" fmla="*/ 281775 h 819523"/>
                  <a:gd name="connsiteX30" fmla="*/ 333425 w 731163"/>
                  <a:gd name="connsiteY30" fmla="*/ 89781 h 819523"/>
                  <a:gd name="connsiteX31" fmla="*/ 333425 w 731163"/>
                  <a:gd name="connsiteY31" fmla="*/ 89781 h 819523"/>
                  <a:gd name="connsiteX32" fmla="*/ 333425 w 731163"/>
                  <a:gd name="connsiteY32" fmla="*/ 89781 h 819523"/>
                  <a:gd name="connsiteX33" fmla="*/ 333425 w 731163"/>
                  <a:gd name="connsiteY33" fmla="*/ 89781 h 819523"/>
                  <a:gd name="connsiteX34" fmla="*/ 325568 w 731163"/>
                  <a:gd name="connsiteY34" fmla="*/ 105248 h 819523"/>
                  <a:gd name="connsiteX35" fmla="*/ 325568 w 731163"/>
                  <a:gd name="connsiteY35" fmla="*/ 105248 h 819523"/>
                  <a:gd name="connsiteX36" fmla="*/ 325568 w 731163"/>
                  <a:gd name="connsiteY36" fmla="*/ 105248 h 819523"/>
                  <a:gd name="connsiteX37" fmla="*/ 325568 w 731163"/>
                  <a:gd name="connsiteY37" fmla="*/ 105248 h 819523"/>
                  <a:gd name="connsiteX38" fmla="*/ 511425 w 731163"/>
                  <a:gd name="connsiteY38" fmla="*/ 193389 h 819523"/>
                  <a:gd name="connsiteX39" fmla="*/ 511425 w 731163"/>
                  <a:gd name="connsiteY39" fmla="*/ 193389 h 819523"/>
                  <a:gd name="connsiteX40" fmla="*/ 511180 w 731163"/>
                  <a:gd name="connsiteY40" fmla="*/ 193389 h 819523"/>
                  <a:gd name="connsiteX41" fmla="*/ 511180 w 731163"/>
                  <a:gd name="connsiteY41" fmla="*/ 193143 h 819523"/>
                  <a:gd name="connsiteX42" fmla="*/ 511425 w 731163"/>
                  <a:gd name="connsiteY42" fmla="*/ 193389 h 819523"/>
                  <a:gd name="connsiteX43" fmla="*/ 648669 w 731163"/>
                  <a:gd name="connsiteY43" fmla="*/ 309273 h 819523"/>
                  <a:gd name="connsiteX44" fmla="*/ 648669 w 731163"/>
                  <a:gd name="connsiteY44" fmla="*/ 309273 h 819523"/>
                  <a:gd name="connsiteX45" fmla="*/ 648669 w 731163"/>
                  <a:gd name="connsiteY45" fmla="*/ 309273 h 819523"/>
                  <a:gd name="connsiteX46" fmla="*/ 648669 w 731163"/>
                  <a:gd name="connsiteY46" fmla="*/ 309273 h 819523"/>
                  <a:gd name="connsiteX47" fmla="*/ 648669 w 731163"/>
                  <a:gd name="connsiteY47" fmla="*/ 316393 h 819523"/>
                  <a:gd name="connsiteX48" fmla="*/ 648669 w 731163"/>
                  <a:gd name="connsiteY48" fmla="*/ 316393 h 819523"/>
                  <a:gd name="connsiteX49" fmla="*/ 648669 w 731163"/>
                  <a:gd name="connsiteY49" fmla="*/ 316393 h 819523"/>
                  <a:gd name="connsiteX50" fmla="*/ 648669 w 731163"/>
                  <a:gd name="connsiteY50" fmla="*/ 316393 h 819523"/>
                  <a:gd name="connsiteX51" fmla="*/ 649651 w 731163"/>
                  <a:gd name="connsiteY51" fmla="*/ 297243 h 819523"/>
                  <a:gd name="connsiteX52" fmla="*/ 649651 w 731163"/>
                  <a:gd name="connsiteY52" fmla="*/ 297243 h 819523"/>
                  <a:gd name="connsiteX53" fmla="*/ 649651 w 731163"/>
                  <a:gd name="connsiteY53" fmla="*/ 297243 h 819523"/>
                  <a:gd name="connsiteX54" fmla="*/ 649651 w 731163"/>
                  <a:gd name="connsiteY54" fmla="*/ 297243 h 819523"/>
                  <a:gd name="connsiteX0" fmla="*/ 730918 w 731163"/>
                  <a:gd name="connsiteY0" fmla="*/ 151896 h 924113"/>
                  <a:gd name="connsiteX1" fmla="*/ 730181 w 731163"/>
                  <a:gd name="connsiteY1" fmla="*/ 146740 h 924113"/>
                  <a:gd name="connsiteX2" fmla="*/ 710785 w 731163"/>
                  <a:gd name="connsiteY2" fmla="*/ 118997 h 924113"/>
                  <a:gd name="connsiteX3" fmla="*/ 703665 w 731163"/>
                  <a:gd name="connsiteY3" fmla="*/ 124153 h 924113"/>
                  <a:gd name="connsiteX4" fmla="*/ 691635 w 731163"/>
                  <a:gd name="connsiteY4" fmla="*/ 130782 h 924113"/>
                  <a:gd name="connsiteX5" fmla="*/ 540642 w 731163"/>
                  <a:gd name="connsiteY5" fmla="*/ 193143 h 924113"/>
                  <a:gd name="connsiteX6" fmla="*/ 467968 w 731163"/>
                  <a:gd name="connsiteY6" fmla="*/ 176694 h 924113"/>
                  <a:gd name="connsiteX7" fmla="*/ 434332 w 731163"/>
                  <a:gd name="connsiteY7" fmla="*/ 152142 h 924113"/>
                  <a:gd name="connsiteX8" fmla="*/ 392840 w 731163"/>
                  <a:gd name="connsiteY8" fmla="*/ 94691 h 924113"/>
                  <a:gd name="connsiteX9" fmla="*/ 382528 w 731163"/>
                  <a:gd name="connsiteY9" fmla="*/ 47060 h 924113"/>
                  <a:gd name="connsiteX10" fmla="*/ 374426 w 731163"/>
                  <a:gd name="connsiteY10" fmla="*/ 412 h 924113"/>
                  <a:gd name="connsiteX11" fmla="*/ 335389 w 731163"/>
                  <a:gd name="connsiteY11" fmla="*/ 81678 h 924113"/>
                  <a:gd name="connsiteX12" fmla="*/ 302244 w 731163"/>
                  <a:gd name="connsiteY12" fmla="*/ 150669 h 924113"/>
                  <a:gd name="connsiteX13" fmla="*/ 235954 w 731163"/>
                  <a:gd name="connsiteY13" fmla="*/ 288650 h 924113"/>
                  <a:gd name="connsiteX14" fmla="*/ 204282 w 731163"/>
                  <a:gd name="connsiteY14" fmla="*/ 354694 h 924113"/>
                  <a:gd name="connsiteX15" fmla="*/ 0 w 731163"/>
                  <a:gd name="connsiteY15" fmla="*/ 819515 h 924113"/>
                  <a:gd name="connsiteX16" fmla="*/ 455994 w 731163"/>
                  <a:gd name="connsiteY16" fmla="*/ 900871 h 924113"/>
                  <a:gd name="connsiteX17" fmla="*/ 653580 w 731163"/>
                  <a:gd name="connsiteY17" fmla="*/ 327196 h 924113"/>
                  <a:gd name="connsiteX18" fmla="*/ 670029 w 731163"/>
                  <a:gd name="connsiteY18" fmla="*/ 253541 h 924113"/>
                  <a:gd name="connsiteX19" fmla="*/ 687952 w 731163"/>
                  <a:gd name="connsiteY19" fmla="*/ 227516 h 924113"/>
                  <a:gd name="connsiteX20" fmla="*/ 710049 w 731163"/>
                  <a:gd name="connsiteY20" fmla="*/ 207383 h 924113"/>
                  <a:gd name="connsiteX21" fmla="*/ 730918 w 731163"/>
                  <a:gd name="connsiteY21" fmla="*/ 151896 h 924113"/>
                  <a:gd name="connsiteX22" fmla="*/ 237427 w 731163"/>
                  <a:gd name="connsiteY22" fmla="*/ 286931 h 924113"/>
                  <a:gd name="connsiteX23" fmla="*/ 237427 w 731163"/>
                  <a:gd name="connsiteY23" fmla="*/ 286931 h 924113"/>
                  <a:gd name="connsiteX24" fmla="*/ 237427 w 731163"/>
                  <a:gd name="connsiteY24" fmla="*/ 286931 h 924113"/>
                  <a:gd name="connsiteX25" fmla="*/ 237427 w 731163"/>
                  <a:gd name="connsiteY25" fmla="*/ 286931 h 924113"/>
                  <a:gd name="connsiteX26" fmla="*/ 240128 w 731163"/>
                  <a:gd name="connsiteY26" fmla="*/ 281775 h 924113"/>
                  <a:gd name="connsiteX27" fmla="*/ 240128 w 731163"/>
                  <a:gd name="connsiteY27" fmla="*/ 281775 h 924113"/>
                  <a:gd name="connsiteX28" fmla="*/ 240128 w 731163"/>
                  <a:gd name="connsiteY28" fmla="*/ 281775 h 924113"/>
                  <a:gd name="connsiteX29" fmla="*/ 240128 w 731163"/>
                  <a:gd name="connsiteY29" fmla="*/ 281775 h 924113"/>
                  <a:gd name="connsiteX30" fmla="*/ 333425 w 731163"/>
                  <a:gd name="connsiteY30" fmla="*/ 89781 h 924113"/>
                  <a:gd name="connsiteX31" fmla="*/ 333425 w 731163"/>
                  <a:gd name="connsiteY31" fmla="*/ 89781 h 924113"/>
                  <a:gd name="connsiteX32" fmla="*/ 333425 w 731163"/>
                  <a:gd name="connsiteY32" fmla="*/ 89781 h 924113"/>
                  <a:gd name="connsiteX33" fmla="*/ 333425 w 731163"/>
                  <a:gd name="connsiteY33" fmla="*/ 89781 h 924113"/>
                  <a:gd name="connsiteX34" fmla="*/ 325568 w 731163"/>
                  <a:gd name="connsiteY34" fmla="*/ 105248 h 924113"/>
                  <a:gd name="connsiteX35" fmla="*/ 325568 w 731163"/>
                  <a:gd name="connsiteY35" fmla="*/ 105248 h 924113"/>
                  <a:gd name="connsiteX36" fmla="*/ 325568 w 731163"/>
                  <a:gd name="connsiteY36" fmla="*/ 105248 h 924113"/>
                  <a:gd name="connsiteX37" fmla="*/ 325568 w 731163"/>
                  <a:gd name="connsiteY37" fmla="*/ 105248 h 924113"/>
                  <a:gd name="connsiteX38" fmla="*/ 511425 w 731163"/>
                  <a:gd name="connsiteY38" fmla="*/ 193389 h 924113"/>
                  <a:gd name="connsiteX39" fmla="*/ 511425 w 731163"/>
                  <a:gd name="connsiteY39" fmla="*/ 193389 h 924113"/>
                  <a:gd name="connsiteX40" fmla="*/ 511180 w 731163"/>
                  <a:gd name="connsiteY40" fmla="*/ 193389 h 924113"/>
                  <a:gd name="connsiteX41" fmla="*/ 511180 w 731163"/>
                  <a:gd name="connsiteY41" fmla="*/ 193143 h 924113"/>
                  <a:gd name="connsiteX42" fmla="*/ 511425 w 731163"/>
                  <a:gd name="connsiteY42" fmla="*/ 193389 h 924113"/>
                  <a:gd name="connsiteX43" fmla="*/ 648669 w 731163"/>
                  <a:gd name="connsiteY43" fmla="*/ 309273 h 924113"/>
                  <a:gd name="connsiteX44" fmla="*/ 648669 w 731163"/>
                  <a:gd name="connsiteY44" fmla="*/ 309273 h 924113"/>
                  <a:gd name="connsiteX45" fmla="*/ 648669 w 731163"/>
                  <a:gd name="connsiteY45" fmla="*/ 309273 h 924113"/>
                  <a:gd name="connsiteX46" fmla="*/ 648669 w 731163"/>
                  <a:gd name="connsiteY46" fmla="*/ 309273 h 924113"/>
                  <a:gd name="connsiteX47" fmla="*/ 648669 w 731163"/>
                  <a:gd name="connsiteY47" fmla="*/ 316393 h 924113"/>
                  <a:gd name="connsiteX48" fmla="*/ 648669 w 731163"/>
                  <a:gd name="connsiteY48" fmla="*/ 316393 h 924113"/>
                  <a:gd name="connsiteX49" fmla="*/ 648669 w 731163"/>
                  <a:gd name="connsiteY49" fmla="*/ 316393 h 924113"/>
                  <a:gd name="connsiteX50" fmla="*/ 648669 w 731163"/>
                  <a:gd name="connsiteY50" fmla="*/ 316393 h 924113"/>
                  <a:gd name="connsiteX51" fmla="*/ 649651 w 731163"/>
                  <a:gd name="connsiteY51" fmla="*/ 297243 h 924113"/>
                  <a:gd name="connsiteX52" fmla="*/ 649651 w 731163"/>
                  <a:gd name="connsiteY52" fmla="*/ 297243 h 924113"/>
                  <a:gd name="connsiteX53" fmla="*/ 649651 w 731163"/>
                  <a:gd name="connsiteY53" fmla="*/ 297243 h 924113"/>
                  <a:gd name="connsiteX54" fmla="*/ 649651 w 731163"/>
                  <a:gd name="connsiteY54" fmla="*/ 297243 h 924113"/>
                  <a:gd name="connsiteX0" fmla="*/ 730918 w 731163"/>
                  <a:gd name="connsiteY0" fmla="*/ 151896 h 900871"/>
                  <a:gd name="connsiteX1" fmla="*/ 730181 w 731163"/>
                  <a:gd name="connsiteY1" fmla="*/ 146740 h 900871"/>
                  <a:gd name="connsiteX2" fmla="*/ 710785 w 731163"/>
                  <a:gd name="connsiteY2" fmla="*/ 118997 h 900871"/>
                  <a:gd name="connsiteX3" fmla="*/ 703665 w 731163"/>
                  <a:gd name="connsiteY3" fmla="*/ 124153 h 900871"/>
                  <a:gd name="connsiteX4" fmla="*/ 691635 w 731163"/>
                  <a:gd name="connsiteY4" fmla="*/ 130782 h 900871"/>
                  <a:gd name="connsiteX5" fmla="*/ 540642 w 731163"/>
                  <a:gd name="connsiteY5" fmla="*/ 193143 h 900871"/>
                  <a:gd name="connsiteX6" fmla="*/ 467968 w 731163"/>
                  <a:gd name="connsiteY6" fmla="*/ 176694 h 900871"/>
                  <a:gd name="connsiteX7" fmla="*/ 434332 w 731163"/>
                  <a:gd name="connsiteY7" fmla="*/ 152142 h 900871"/>
                  <a:gd name="connsiteX8" fmla="*/ 392840 w 731163"/>
                  <a:gd name="connsiteY8" fmla="*/ 94691 h 900871"/>
                  <a:gd name="connsiteX9" fmla="*/ 382528 w 731163"/>
                  <a:gd name="connsiteY9" fmla="*/ 47060 h 900871"/>
                  <a:gd name="connsiteX10" fmla="*/ 374426 w 731163"/>
                  <a:gd name="connsiteY10" fmla="*/ 412 h 900871"/>
                  <a:gd name="connsiteX11" fmla="*/ 335389 w 731163"/>
                  <a:gd name="connsiteY11" fmla="*/ 81678 h 900871"/>
                  <a:gd name="connsiteX12" fmla="*/ 302244 w 731163"/>
                  <a:gd name="connsiteY12" fmla="*/ 150669 h 900871"/>
                  <a:gd name="connsiteX13" fmla="*/ 235954 w 731163"/>
                  <a:gd name="connsiteY13" fmla="*/ 288650 h 900871"/>
                  <a:gd name="connsiteX14" fmla="*/ 204282 w 731163"/>
                  <a:gd name="connsiteY14" fmla="*/ 354694 h 900871"/>
                  <a:gd name="connsiteX15" fmla="*/ 0 w 731163"/>
                  <a:gd name="connsiteY15" fmla="*/ 819515 h 900871"/>
                  <a:gd name="connsiteX16" fmla="*/ 455994 w 731163"/>
                  <a:gd name="connsiteY16" fmla="*/ 900871 h 900871"/>
                  <a:gd name="connsiteX17" fmla="*/ 653580 w 731163"/>
                  <a:gd name="connsiteY17" fmla="*/ 327196 h 900871"/>
                  <a:gd name="connsiteX18" fmla="*/ 670029 w 731163"/>
                  <a:gd name="connsiteY18" fmla="*/ 253541 h 900871"/>
                  <a:gd name="connsiteX19" fmla="*/ 687952 w 731163"/>
                  <a:gd name="connsiteY19" fmla="*/ 227516 h 900871"/>
                  <a:gd name="connsiteX20" fmla="*/ 710049 w 731163"/>
                  <a:gd name="connsiteY20" fmla="*/ 207383 h 900871"/>
                  <a:gd name="connsiteX21" fmla="*/ 730918 w 731163"/>
                  <a:gd name="connsiteY21" fmla="*/ 151896 h 900871"/>
                  <a:gd name="connsiteX22" fmla="*/ 237427 w 731163"/>
                  <a:gd name="connsiteY22" fmla="*/ 286931 h 900871"/>
                  <a:gd name="connsiteX23" fmla="*/ 237427 w 731163"/>
                  <a:gd name="connsiteY23" fmla="*/ 286931 h 900871"/>
                  <a:gd name="connsiteX24" fmla="*/ 237427 w 731163"/>
                  <a:gd name="connsiteY24" fmla="*/ 286931 h 900871"/>
                  <a:gd name="connsiteX25" fmla="*/ 237427 w 731163"/>
                  <a:gd name="connsiteY25" fmla="*/ 286931 h 900871"/>
                  <a:gd name="connsiteX26" fmla="*/ 240128 w 731163"/>
                  <a:gd name="connsiteY26" fmla="*/ 281775 h 900871"/>
                  <a:gd name="connsiteX27" fmla="*/ 240128 w 731163"/>
                  <a:gd name="connsiteY27" fmla="*/ 281775 h 900871"/>
                  <a:gd name="connsiteX28" fmla="*/ 240128 w 731163"/>
                  <a:gd name="connsiteY28" fmla="*/ 281775 h 900871"/>
                  <a:gd name="connsiteX29" fmla="*/ 240128 w 731163"/>
                  <a:gd name="connsiteY29" fmla="*/ 281775 h 900871"/>
                  <a:gd name="connsiteX30" fmla="*/ 333425 w 731163"/>
                  <a:gd name="connsiteY30" fmla="*/ 89781 h 900871"/>
                  <a:gd name="connsiteX31" fmla="*/ 333425 w 731163"/>
                  <a:gd name="connsiteY31" fmla="*/ 89781 h 900871"/>
                  <a:gd name="connsiteX32" fmla="*/ 333425 w 731163"/>
                  <a:gd name="connsiteY32" fmla="*/ 89781 h 900871"/>
                  <a:gd name="connsiteX33" fmla="*/ 333425 w 731163"/>
                  <a:gd name="connsiteY33" fmla="*/ 89781 h 900871"/>
                  <a:gd name="connsiteX34" fmla="*/ 325568 w 731163"/>
                  <a:gd name="connsiteY34" fmla="*/ 105248 h 900871"/>
                  <a:gd name="connsiteX35" fmla="*/ 325568 w 731163"/>
                  <a:gd name="connsiteY35" fmla="*/ 105248 h 900871"/>
                  <a:gd name="connsiteX36" fmla="*/ 325568 w 731163"/>
                  <a:gd name="connsiteY36" fmla="*/ 105248 h 900871"/>
                  <a:gd name="connsiteX37" fmla="*/ 325568 w 731163"/>
                  <a:gd name="connsiteY37" fmla="*/ 105248 h 900871"/>
                  <a:gd name="connsiteX38" fmla="*/ 511425 w 731163"/>
                  <a:gd name="connsiteY38" fmla="*/ 193389 h 900871"/>
                  <a:gd name="connsiteX39" fmla="*/ 511425 w 731163"/>
                  <a:gd name="connsiteY39" fmla="*/ 193389 h 900871"/>
                  <a:gd name="connsiteX40" fmla="*/ 511180 w 731163"/>
                  <a:gd name="connsiteY40" fmla="*/ 193389 h 900871"/>
                  <a:gd name="connsiteX41" fmla="*/ 511180 w 731163"/>
                  <a:gd name="connsiteY41" fmla="*/ 193143 h 900871"/>
                  <a:gd name="connsiteX42" fmla="*/ 511425 w 731163"/>
                  <a:gd name="connsiteY42" fmla="*/ 193389 h 900871"/>
                  <a:gd name="connsiteX43" fmla="*/ 648669 w 731163"/>
                  <a:gd name="connsiteY43" fmla="*/ 309273 h 900871"/>
                  <a:gd name="connsiteX44" fmla="*/ 648669 w 731163"/>
                  <a:gd name="connsiteY44" fmla="*/ 309273 h 900871"/>
                  <a:gd name="connsiteX45" fmla="*/ 648669 w 731163"/>
                  <a:gd name="connsiteY45" fmla="*/ 309273 h 900871"/>
                  <a:gd name="connsiteX46" fmla="*/ 648669 w 731163"/>
                  <a:gd name="connsiteY46" fmla="*/ 309273 h 900871"/>
                  <a:gd name="connsiteX47" fmla="*/ 648669 w 731163"/>
                  <a:gd name="connsiteY47" fmla="*/ 316393 h 900871"/>
                  <a:gd name="connsiteX48" fmla="*/ 648669 w 731163"/>
                  <a:gd name="connsiteY48" fmla="*/ 316393 h 900871"/>
                  <a:gd name="connsiteX49" fmla="*/ 648669 w 731163"/>
                  <a:gd name="connsiteY49" fmla="*/ 316393 h 900871"/>
                  <a:gd name="connsiteX50" fmla="*/ 648669 w 731163"/>
                  <a:gd name="connsiteY50" fmla="*/ 316393 h 900871"/>
                  <a:gd name="connsiteX51" fmla="*/ 649651 w 731163"/>
                  <a:gd name="connsiteY51" fmla="*/ 297243 h 900871"/>
                  <a:gd name="connsiteX52" fmla="*/ 649651 w 731163"/>
                  <a:gd name="connsiteY52" fmla="*/ 297243 h 900871"/>
                  <a:gd name="connsiteX53" fmla="*/ 649651 w 731163"/>
                  <a:gd name="connsiteY53" fmla="*/ 297243 h 900871"/>
                  <a:gd name="connsiteX54" fmla="*/ 649651 w 731163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0096 w 727249"/>
                  <a:gd name="connsiteY17" fmla="*/ 50524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23233 w 727249"/>
                  <a:gd name="connsiteY47" fmla="*/ 429875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23233 w 727249"/>
                  <a:gd name="connsiteY50" fmla="*/ 429875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5737 w 727249"/>
                  <a:gd name="connsiteY50" fmla="*/ 29724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5737 w 727249"/>
                  <a:gd name="connsiteY47" fmla="*/ 297243 h 900871"/>
                  <a:gd name="connsiteX48" fmla="*/ 645737 w 727249"/>
                  <a:gd name="connsiteY48" fmla="*/ 297243 h 900871"/>
                  <a:gd name="connsiteX49" fmla="*/ 645737 w 727249"/>
                  <a:gd name="connsiteY49" fmla="*/ 297243 h 900871"/>
                  <a:gd name="connsiteX50" fmla="*/ 645737 w 727249"/>
                  <a:gd name="connsiteY50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5737 w 727249"/>
                  <a:gd name="connsiteY46" fmla="*/ 297243 h 900871"/>
                  <a:gd name="connsiteX47" fmla="*/ 645737 w 727249"/>
                  <a:gd name="connsiteY47" fmla="*/ 297243 h 900871"/>
                  <a:gd name="connsiteX48" fmla="*/ 645737 w 727249"/>
                  <a:gd name="connsiteY48" fmla="*/ 297243 h 900871"/>
                  <a:gd name="connsiteX49" fmla="*/ 645737 w 727249"/>
                  <a:gd name="connsiteY49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5737 w 727249"/>
                  <a:gd name="connsiteY43" fmla="*/ 297243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46" fmla="*/ 645737 w 727249"/>
                  <a:gd name="connsiteY46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26171 w 727249"/>
                  <a:gd name="connsiteY43" fmla="*/ 410725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46" fmla="*/ 626171 w 727249"/>
                  <a:gd name="connsiteY46" fmla="*/ 410725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5737 w 727249"/>
                  <a:gd name="connsiteY43" fmla="*/ 297243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571387 w 727249"/>
                  <a:gd name="connsiteY43" fmla="*/ 451813 h 900871"/>
                  <a:gd name="connsiteX44" fmla="*/ 645737 w 727249"/>
                  <a:gd name="connsiteY44" fmla="*/ 297243 h 900871"/>
                  <a:gd name="connsiteX45" fmla="*/ 571387 w 727249"/>
                  <a:gd name="connsiteY45" fmla="*/ 45181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26983 w 727249"/>
                  <a:gd name="connsiteY18" fmla="*/ 390503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2052 w 727249"/>
                  <a:gd name="connsiteY17" fmla="*/ 626555 h 900871"/>
                  <a:gd name="connsiteX18" fmla="*/ 626983 w 727249"/>
                  <a:gd name="connsiteY18" fmla="*/ 390503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2052 w 727249"/>
                  <a:gd name="connsiteY17" fmla="*/ 626555 h 900871"/>
                  <a:gd name="connsiteX18" fmla="*/ 634809 w 727249"/>
                  <a:gd name="connsiteY18" fmla="*/ 41398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182"/>
                  <a:gd name="connsiteY0" fmla="*/ 151896 h 900871"/>
                  <a:gd name="connsiteX1" fmla="*/ 726267 w 727182"/>
                  <a:gd name="connsiteY1" fmla="*/ 146740 h 900871"/>
                  <a:gd name="connsiteX2" fmla="*/ 706871 w 727182"/>
                  <a:gd name="connsiteY2" fmla="*/ 118997 h 900871"/>
                  <a:gd name="connsiteX3" fmla="*/ 699751 w 727182"/>
                  <a:gd name="connsiteY3" fmla="*/ 124153 h 900871"/>
                  <a:gd name="connsiteX4" fmla="*/ 687721 w 727182"/>
                  <a:gd name="connsiteY4" fmla="*/ 130782 h 900871"/>
                  <a:gd name="connsiteX5" fmla="*/ 536728 w 727182"/>
                  <a:gd name="connsiteY5" fmla="*/ 193143 h 900871"/>
                  <a:gd name="connsiteX6" fmla="*/ 464054 w 727182"/>
                  <a:gd name="connsiteY6" fmla="*/ 176694 h 900871"/>
                  <a:gd name="connsiteX7" fmla="*/ 430418 w 727182"/>
                  <a:gd name="connsiteY7" fmla="*/ 152142 h 900871"/>
                  <a:gd name="connsiteX8" fmla="*/ 388926 w 727182"/>
                  <a:gd name="connsiteY8" fmla="*/ 94691 h 900871"/>
                  <a:gd name="connsiteX9" fmla="*/ 378614 w 727182"/>
                  <a:gd name="connsiteY9" fmla="*/ 47060 h 900871"/>
                  <a:gd name="connsiteX10" fmla="*/ 370512 w 727182"/>
                  <a:gd name="connsiteY10" fmla="*/ 412 h 900871"/>
                  <a:gd name="connsiteX11" fmla="*/ 331475 w 727182"/>
                  <a:gd name="connsiteY11" fmla="*/ 81678 h 900871"/>
                  <a:gd name="connsiteX12" fmla="*/ 298330 w 727182"/>
                  <a:gd name="connsiteY12" fmla="*/ 150669 h 900871"/>
                  <a:gd name="connsiteX13" fmla="*/ 232040 w 727182"/>
                  <a:gd name="connsiteY13" fmla="*/ 288650 h 900871"/>
                  <a:gd name="connsiteX14" fmla="*/ 200368 w 727182"/>
                  <a:gd name="connsiteY14" fmla="*/ 354694 h 900871"/>
                  <a:gd name="connsiteX15" fmla="*/ 0 w 727182"/>
                  <a:gd name="connsiteY15" fmla="*/ 809732 h 900871"/>
                  <a:gd name="connsiteX16" fmla="*/ 452080 w 727182"/>
                  <a:gd name="connsiteY16" fmla="*/ 900871 h 900871"/>
                  <a:gd name="connsiteX17" fmla="*/ 542052 w 727182"/>
                  <a:gd name="connsiteY17" fmla="*/ 626555 h 900871"/>
                  <a:gd name="connsiteX18" fmla="*/ 634809 w 727182"/>
                  <a:gd name="connsiteY18" fmla="*/ 413981 h 900871"/>
                  <a:gd name="connsiteX19" fmla="*/ 678167 w 727182"/>
                  <a:gd name="connsiteY19" fmla="*/ 282301 h 900871"/>
                  <a:gd name="connsiteX20" fmla="*/ 706135 w 727182"/>
                  <a:gd name="connsiteY20" fmla="*/ 207383 h 900871"/>
                  <a:gd name="connsiteX21" fmla="*/ 727004 w 727182"/>
                  <a:gd name="connsiteY21" fmla="*/ 151896 h 900871"/>
                  <a:gd name="connsiteX22" fmla="*/ 233513 w 727182"/>
                  <a:gd name="connsiteY22" fmla="*/ 286931 h 900871"/>
                  <a:gd name="connsiteX23" fmla="*/ 233513 w 727182"/>
                  <a:gd name="connsiteY23" fmla="*/ 286931 h 900871"/>
                  <a:gd name="connsiteX24" fmla="*/ 233513 w 727182"/>
                  <a:gd name="connsiteY24" fmla="*/ 286931 h 900871"/>
                  <a:gd name="connsiteX25" fmla="*/ 233513 w 727182"/>
                  <a:gd name="connsiteY25" fmla="*/ 286931 h 900871"/>
                  <a:gd name="connsiteX26" fmla="*/ 236214 w 727182"/>
                  <a:gd name="connsiteY26" fmla="*/ 281775 h 900871"/>
                  <a:gd name="connsiteX27" fmla="*/ 236214 w 727182"/>
                  <a:gd name="connsiteY27" fmla="*/ 281775 h 900871"/>
                  <a:gd name="connsiteX28" fmla="*/ 236214 w 727182"/>
                  <a:gd name="connsiteY28" fmla="*/ 281775 h 900871"/>
                  <a:gd name="connsiteX29" fmla="*/ 236214 w 727182"/>
                  <a:gd name="connsiteY29" fmla="*/ 281775 h 900871"/>
                  <a:gd name="connsiteX30" fmla="*/ 329511 w 727182"/>
                  <a:gd name="connsiteY30" fmla="*/ 89781 h 900871"/>
                  <a:gd name="connsiteX31" fmla="*/ 329511 w 727182"/>
                  <a:gd name="connsiteY31" fmla="*/ 89781 h 900871"/>
                  <a:gd name="connsiteX32" fmla="*/ 329511 w 727182"/>
                  <a:gd name="connsiteY32" fmla="*/ 89781 h 900871"/>
                  <a:gd name="connsiteX33" fmla="*/ 329511 w 727182"/>
                  <a:gd name="connsiteY33" fmla="*/ 89781 h 900871"/>
                  <a:gd name="connsiteX34" fmla="*/ 321654 w 727182"/>
                  <a:gd name="connsiteY34" fmla="*/ 105248 h 900871"/>
                  <a:gd name="connsiteX35" fmla="*/ 321654 w 727182"/>
                  <a:gd name="connsiteY35" fmla="*/ 105248 h 900871"/>
                  <a:gd name="connsiteX36" fmla="*/ 321654 w 727182"/>
                  <a:gd name="connsiteY36" fmla="*/ 105248 h 900871"/>
                  <a:gd name="connsiteX37" fmla="*/ 321654 w 727182"/>
                  <a:gd name="connsiteY37" fmla="*/ 105248 h 900871"/>
                  <a:gd name="connsiteX38" fmla="*/ 507511 w 727182"/>
                  <a:gd name="connsiteY38" fmla="*/ 193389 h 900871"/>
                  <a:gd name="connsiteX39" fmla="*/ 507511 w 727182"/>
                  <a:gd name="connsiteY39" fmla="*/ 193389 h 900871"/>
                  <a:gd name="connsiteX40" fmla="*/ 507266 w 727182"/>
                  <a:gd name="connsiteY40" fmla="*/ 193389 h 900871"/>
                  <a:gd name="connsiteX41" fmla="*/ 507266 w 727182"/>
                  <a:gd name="connsiteY41" fmla="*/ 193143 h 900871"/>
                  <a:gd name="connsiteX42" fmla="*/ 507511 w 727182"/>
                  <a:gd name="connsiteY42" fmla="*/ 193389 h 900871"/>
                  <a:gd name="connsiteX0" fmla="*/ 727004 w 727182"/>
                  <a:gd name="connsiteY0" fmla="*/ 151896 h 900871"/>
                  <a:gd name="connsiteX1" fmla="*/ 726267 w 727182"/>
                  <a:gd name="connsiteY1" fmla="*/ 146740 h 900871"/>
                  <a:gd name="connsiteX2" fmla="*/ 706871 w 727182"/>
                  <a:gd name="connsiteY2" fmla="*/ 118997 h 900871"/>
                  <a:gd name="connsiteX3" fmla="*/ 699751 w 727182"/>
                  <a:gd name="connsiteY3" fmla="*/ 124153 h 900871"/>
                  <a:gd name="connsiteX4" fmla="*/ 687721 w 727182"/>
                  <a:gd name="connsiteY4" fmla="*/ 130782 h 900871"/>
                  <a:gd name="connsiteX5" fmla="*/ 536728 w 727182"/>
                  <a:gd name="connsiteY5" fmla="*/ 193143 h 900871"/>
                  <a:gd name="connsiteX6" fmla="*/ 464054 w 727182"/>
                  <a:gd name="connsiteY6" fmla="*/ 176694 h 900871"/>
                  <a:gd name="connsiteX7" fmla="*/ 430418 w 727182"/>
                  <a:gd name="connsiteY7" fmla="*/ 152142 h 900871"/>
                  <a:gd name="connsiteX8" fmla="*/ 388926 w 727182"/>
                  <a:gd name="connsiteY8" fmla="*/ 94691 h 900871"/>
                  <a:gd name="connsiteX9" fmla="*/ 378614 w 727182"/>
                  <a:gd name="connsiteY9" fmla="*/ 47060 h 900871"/>
                  <a:gd name="connsiteX10" fmla="*/ 370512 w 727182"/>
                  <a:gd name="connsiteY10" fmla="*/ 412 h 900871"/>
                  <a:gd name="connsiteX11" fmla="*/ 331475 w 727182"/>
                  <a:gd name="connsiteY11" fmla="*/ 81678 h 900871"/>
                  <a:gd name="connsiteX12" fmla="*/ 298330 w 727182"/>
                  <a:gd name="connsiteY12" fmla="*/ 150669 h 900871"/>
                  <a:gd name="connsiteX13" fmla="*/ 232040 w 727182"/>
                  <a:gd name="connsiteY13" fmla="*/ 288650 h 900871"/>
                  <a:gd name="connsiteX14" fmla="*/ 200368 w 727182"/>
                  <a:gd name="connsiteY14" fmla="*/ 354694 h 900871"/>
                  <a:gd name="connsiteX15" fmla="*/ 0 w 727182"/>
                  <a:gd name="connsiteY15" fmla="*/ 809732 h 900871"/>
                  <a:gd name="connsiteX16" fmla="*/ 452080 w 727182"/>
                  <a:gd name="connsiteY16" fmla="*/ 900871 h 900871"/>
                  <a:gd name="connsiteX17" fmla="*/ 542052 w 727182"/>
                  <a:gd name="connsiteY17" fmla="*/ 626555 h 900871"/>
                  <a:gd name="connsiteX18" fmla="*/ 621113 w 727182"/>
                  <a:gd name="connsiteY18" fmla="*/ 412024 h 900871"/>
                  <a:gd name="connsiteX19" fmla="*/ 678167 w 727182"/>
                  <a:gd name="connsiteY19" fmla="*/ 282301 h 900871"/>
                  <a:gd name="connsiteX20" fmla="*/ 706135 w 727182"/>
                  <a:gd name="connsiteY20" fmla="*/ 207383 h 900871"/>
                  <a:gd name="connsiteX21" fmla="*/ 727004 w 727182"/>
                  <a:gd name="connsiteY21" fmla="*/ 151896 h 900871"/>
                  <a:gd name="connsiteX22" fmla="*/ 233513 w 727182"/>
                  <a:gd name="connsiteY22" fmla="*/ 286931 h 900871"/>
                  <a:gd name="connsiteX23" fmla="*/ 233513 w 727182"/>
                  <a:gd name="connsiteY23" fmla="*/ 286931 h 900871"/>
                  <a:gd name="connsiteX24" fmla="*/ 233513 w 727182"/>
                  <a:gd name="connsiteY24" fmla="*/ 286931 h 900871"/>
                  <a:gd name="connsiteX25" fmla="*/ 233513 w 727182"/>
                  <a:gd name="connsiteY25" fmla="*/ 286931 h 900871"/>
                  <a:gd name="connsiteX26" fmla="*/ 236214 w 727182"/>
                  <a:gd name="connsiteY26" fmla="*/ 281775 h 900871"/>
                  <a:gd name="connsiteX27" fmla="*/ 236214 w 727182"/>
                  <a:gd name="connsiteY27" fmla="*/ 281775 h 900871"/>
                  <a:gd name="connsiteX28" fmla="*/ 236214 w 727182"/>
                  <a:gd name="connsiteY28" fmla="*/ 281775 h 900871"/>
                  <a:gd name="connsiteX29" fmla="*/ 236214 w 727182"/>
                  <a:gd name="connsiteY29" fmla="*/ 281775 h 900871"/>
                  <a:gd name="connsiteX30" fmla="*/ 329511 w 727182"/>
                  <a:gd name="connsiteY30" fmla="*/ 89781 h 900871"/>
                  <a:gd name="connsiteX31" fmla="*/ 329511 w 727182"/>
                  <a:gd name="connsiteY31" fmla="*/ 89781 h 900871"/>
                  <a:gd name="connsiteX32" fmla="*/ 329511 w 727182"/>
                  <a:gd name="connsiteY32" fmla="*/ 89781 h 900871"/>
                  <a:gd name="connsiteX33" fmla="*/ 329511 w 727182"/>
                  <a:gd name="connsiteY33" fmla="*/ 89781 h 900871"/>
                  <a:gd name="connsiteX34" fmla="*/ 321654 w 727182"/>
                  <a:gd name="connsiteY34" fmla="*/ 105248 h 900871"/>
                  <a:gd name="connsiteX35" fmla="*/ 321654 w 727182"/>
                  <a:gd name="connsiteY35" fmla="*/ 105248 h 900871"/>
                  <a:gd name="connsiteX36" fmla="*/ 321654 w 727182"/>
                  <a:gd name="connsiteY36" fmla="*/ 105248 h 900871"/>
                  <a:gd name="connsiteX37" fmla="*/ 321654 w 727182"/>
                  <a:gd name="connsiteY37" fmla="*/ 105248 h 900871"/>
                  <a:gd name="connsiteX38" fmla="*/ 507511 w 727182"/>
                  <a:gd name="connsiteY38" fmla="*/ 193389 h 900871"/>
                  <a:gd name="connsiteX39" fmla="*/ 507511 w 727182"/>
                  <a:gd name="connsiteY39" fmla="*/ 193389 h 900871"/>
                  <a:gd name="connsiteX40" fmla="*/ 507266 w 727182"/>
                  <a:gd name="connsiteY40" fmla="*/ 193389 h 900871"/>
                  <a:gd name="connsiteX41" fmla="*/ 507266 w 727182"/>
                  <a:gd name="connsiteY41" fmla="*/ 193143 h 900871"/>
                  <a:gd name="connsiteX42" fmla="*/ 507511 w 727182"/>
                  <a:gd name="connsiteY42" fmla="*/ 193389 h 900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27182" h="900871">
                    <a:moveTo>
                      <a:pt x="727004" y="151896"/>
                    </a:moveTo>
                    <a:cubicBezTo>
                      <a:pt x="726758" y="150178"/>
                      <a:pt x="726513" y="148459"/>
                      <a:pt x="726267" y="146740"/>
                    </a:cubicBezTo>
                    <a:cubicBezTo>
                      <a:pt x="724794" y="138884"/>
                      <a:pt x="718656" y="115805"/>
                      <a:pt x="706871" y="118997"/>
                    </a:cubicBezTo>
                    <a:cubicBezTo>
                      <a:pt x="705153" y="119488"/>
                      <a:pt x="701470" y="123171"/>
                      <a:pt x="699751" y="124153"/>
                    </a:cubicBezTo>
                    <a:cubicBezTo>
                      <a:pt x="695823" y="126608"/>
                      <a:pt x="691649" y="128572"/>
                      <a:pt x="687721" y="130782"/>
                    </a:cubicBezTo>
                    <a:cubicBezTo>
                      <a:pt x="639845" y="156807"/>
                      <a:pt x="592706" y="190688"/>
                      <a:pt x="536728" y="193143"/>
                    </a:cubicBezTo>
                    <a:cubicBezTo>
                      <a:pt x="512667" y="194126"/>
                      <a:pt x="485169" y="187988"/>
                      <a:pt x="464054" y="176694"/>
                    </a:cubicBezTo>
                    <a:cubicBezTo>
                      <a:pt x="452024" y="170310"/>
                      <a:pt x="440976" y="160490"/>
                      <a:pt x="430418" y="152142"/>
                    </a:cubicBezTo>
                    <a:cubicBezTo>
                      <a:pt x="411759" y="137411"/>
                      <a:pt x="396783" y="117524"/>
                      <a:pt x="388926" y="94691"/>
                    </a:cubicBezTo>
                    <a:cubicBezTo>
                      <a:pt x="383770" y="79223"/>
                      <a:pt x="381069" y="63264"/>
                      <a:pt x="378614" y="47060"/>
                    </a:cubicBezTo>
                    <a:cubicBezTo>
                      <a:pt x="376405" y="32084"/>
                      <a:pt x="375914" y="14407"/>
                      <a:pt x="370512" y="412"/>
                    </a:cubicBezTo>
                    <a:cubicBezTo>
                      <a:pt x="368057" y="-6217"/>
                      <a:pt x="337613" y="69157"/>
                      <a:pt x="331475" y="81678"/>
                    </a:cubicBezTo>
                    <a:lnTo>
                      <a:pt x="298330" y="150669"/>
                    </a:lnTo>
                    <a:lnTo>
                      <a:pt x="232040" y="288650"/>
                    </a:lnTo>
                    <a:lnTo>
                      <a:pt x="200368" y="354694"/>
                    </a:lnTo>
                    <a:cubicBezTo>
                      <a:pt x="194967" y="366233"/>
                      <a:pt x="5401" y="798193"/>
                      <a:pt x="0" y="809732"/>
                    </a:cubicBezTo>
                    <a:cubicBezTo>
                      <a:pt x="80106" y="839129"/>
                      <a:pt x="257060" y="887052"/>
                      <a:pt x="452080" y="900871"/>
                    </a:cubicBezTo>
                    <a:cubicBezTo>
                      <a:pt x="451098" y="887613"/>
                      <a:pt x="543034" y="738133"/>
                      <a:pt x="542052" y="626555"/>
                    </a:cubicBezTo>
                    <a:cubicBezTo>
                      <a:pt x="538376" y="521047"/>
                      <a:pt x="598427" y="469400"/>
                      <a:pt x="621113" y="412024"/>
                    </a:cubicBezTo>
                    <a:cubicBezTo>
                      <a:pt x="643799" y="354648"/>
                      <a:pt x="671047" y="290157"/>
                      <a:pt x="678167" y="282301"/>
                    </a:cubicBezTo>
                    <a:cubicBezTo>
                      <a:pt x="684796" y="274690"/>
                      <a:pt x="697996" y="229117"/>
                      <a:pt x="706135" y="207383"/>
                    </a:cubicBezTo>
                    <a:cubicBezTo>
                      <a:pt x="714274" y="185649"/>
                      <a:pt x="728968" y="172274"/>
                      <a:pt x="727004" y="151896"/>
                    </a:cubicBezTo>
                    <a:close/>
                    <a:moveTo>
                      <a:pt x="233513" y="286931"/>
                    </a:moveTo>
                    <a:lnTo>
                      <a:pt x="233513" y="286931"/>
                    </a:lnTo>
                    <a:lnTo>
                      <a:pt x="233513" y="286931"/>
                    </a:lnTo>
                    <a:lnTo>
                      <a:pt x="233513" y="286931"/>
                    </a:lnTo>
                    <a:close/>
                    <a:moveTo>
                      <a:pt x="236214" y="281775"/>
                    </a:moveTo>
                    <a:lnTo>
                      <a:pt x="236214" y="281775"/>
                    </a:lnTo>
                    <a:lnTo>
                      <a:pt x="236214" y="281775"/>
                    </a:lnTo>
                    <a:lnTo>
                      <a:pt x="236214" y="281775"/>
                    </a:lnTo>
                    <a:close/>
                    <a:moveTo>
                      <a:pt x="329511" y="89781"/>
                    </a:moveTo>
                    <a:lnTo>
                      <a:pt x="329511" y="89781"/>
                    </a:lnTo>
                    <a:lnTo>
                      <a:pt x="329511" y="89781"/>
                    </a:lnTo>
                    <a:lnTo>
                      <a:pt x="329511" y="89781"/>
                    </a:lnTo>
                    <a:close/>
                    <a:moveTo>
                      <a:pt x="321654" y="105248"/>
                    </a:moveTo>
                    <a:lnTo>
                      <a:pt x="321654" y="105248"/>
                    </a:lnTo>
                    <a:lnTo>
                      <a:pt x="321654" y="105248"/>
                    </a:lnTo>
                    <a:lnTo>
                      <a:pt x="321654" y="105248"/>
                    </a:lnTo>
                    <a:close/>
                    <a:moveTo>
                      <a:pt x="507511" y="193389"/>
                    </a:moveTo>
                    <a:lnTo>
                      <a:pt x="507511" y="193389"/>
                    </a:lnTo>
                    <a:lnTo>
                      <a:pt x="507266" y="193389"/>
                    </a:lnTo>
                    <a:lnTo>
                      <a:pt x="507266" y="193143"/>
                    </a:lnTo>
                    <a:lnTo>
                      <a:pt x="507511" y="193389"/>
                    </a:lnTo>
                    <a:close/>
                  </a:path>
                </a:pathLst>
              </a:custGeom>
              <a:solidFill>
                <a:srgbClr val="59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75" name="Graphic 123">
                <a:extLst>
                  <a:ext uri="{FF2B5EF4-FFF2-40B4-BE49-F238E27FC236}">
                    <a16:creationId xmlns:a16="http://schemas.microsoft.com/office/drawing/2014/main" id="{F866B330-024C-41B5-B774-504DB1B94AE5}"/>
                  </a:ext>
                </a:extLst>
              </p:cNvPr>
              <p:cNvGrpSpPr/>
              <p:nvPr/>
            </p:nvGrpSpPr>
            <p:grpSpPr>
              <a:xfrm flipH="1">
                <a:off x="3137079" y="3783670"/>
                <a:ext cx="769464" cy="388772"/>
                <a:chOff x="6232143" y="5305860"/>
                <a:chExt cx="584495" cy="295316"/>
              </a:xfrm>
              <a:solidFill>
                <a:srgbClr val="744E1D"/>
              </a:solidFill>
            </p:grpSpPr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EE513FF0-F8E1-4C40-BD88-65107D87CC1F}"/>
                    </a:ext>
                  </a:extLst>
                </p:cNvPr>
                <p:cNvSpPr/>
                <p:nvPr/>
              </p:nvSpPr>
              <p:spPr>
                <a:xfrm>
                  <a:off x="6284398" y="5534889"/>
                  <a:ext cx="107359" cy="66288"/>
                </a:xfrm>
                <a:custGeom>
                  <a:avLst/>
                  <a:gdLst>
                    <a:gd name="connsiteX0" fmla="*/ 104631 w 107359"/>
                    <a:gd name="connsiteY0" fmla="*/ 15944 h 66288"/>
                    <a:gd name="connsiteX1" fmla="*/ 96529 w 107359"/>
                    <a:gd name="connsiteY1" fmla="*/ 477 h 66288"/>
                    <a:gd name="connsiteX2" fmla="*/ 81552 w 107359"/>
                    <a:gd name="connsiteY2" fmla="*/ 1213 h 66288"/>
                    <a:gd name="connsiteX3" fmla="*/ 48162 w 107359"/>
                    <a:gd name="connsiteY3" fmla="*/ 4405 h 66288"/>
                    <a:gd name="connsiteX4" fmla="*/ 30484 w 107359"/>
                    <a:gd name="connsiteY4" fmla="*/ 4405 h 66288"/>
                    <a:gd name="connsiteX5" fmla="*/ 16244 w 107359"/>
                    <a:gd name="connsiteY5" fmla="*/ 3423 h 66288"/>
                    <a:gd name="connsiteX6" fmla="*/ 18454 w 107359"/>
                    <a:gd name="connsiteY6" fmla="*/ 9070 h 66288"/>
                    <a:gd name="connsiteX7" fmla="*/ 17226 w 107359"/>
                    <a:gd name="connsiteY7" fmla="*/ 20609 h 66288"/>
                    <a:gd name="connsiteX8" fmla="*/ 10597 w 107359"/>
                    <a:gd name="connsiteY8" fmla="*/ 51790 h 66288"/>
                    <a:gd name="connsiteX9" fmla="*/ 286 w 107359"/>
                    <a:gd name="connsiteY9" fmla="*/ 65784 h 66288"/>
                    <a:gd name="connsiteX10" fmla="*/ 9861 w 107359"/>
                    <a:gd name="connsiteY10" fmla="*/ 63820 h 66288"/>
                    <a:gd name="connsiteX11" fmla="*/ 70504 w 107359"/>
                    <a:gd name="connsiteY11" fmla="*/ 48598 h 66288"/>
                    <a:gd name="connsiteX12" fmla="*/ 91127 w 107359"/>
                    <a:gd name="connsiteY12" fmla="*/ 43442 h 66288"/>
                    <a:gd name="connsiteX13" fmla="*/ 107331 w 107359"/>
                    <a:gd name="connsiteY13" fmla="*/ 32394 h 66288"/>
                    <a:gd name="connsiteX14" fmla="*/ 104631 w 107359"/>
                    <a:gd name="connsiteY14" fmla="*/ 15944 h 6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7359" h="66288">
                      <a:moveTo>
                        <a:pt x="104631" y="15944"/>
                      </a:moveTo>
                      <a:cubicBezTo>
                        <a:pt x="103649" y="11034"/>
                        <a:pt x="102421" y="2195"/>
                        <a:pt x="96529" y="477"/>
                      </a:cubicBezTo>
                      <a:cubicBezTo>
                        <a:pt x="91864" y="-751"/>
                        <a:pt x="86217" y="722"/>
                        <a:pt x="81552" y="1213"/>
                      </a:cubicBezTo>
                      <a:cubicBezTo>
                        <a:pt x="70749" y="2195"/>
                        <a:pt x="59455" y="3914"/>
                        <a:pt x="48162" y="4405"/>
                      </a:cubicBezTo>
                      <a:cubicBezTo>
                        <a:pt x="42269" y="4651"/>
                        <a:pt x="36377" y="4896"/>
                        <a:pt x="30484" y="4405"/>
                      </a:cubicBezTo>
                      <a:cubicBezTo>
                        <a:pt x="26556" y="4160"/>
                        <a:pt x="19927" y="722"/>
                        <a:pt x="16244" y="3423"/>
                      </a:cubicBezTo>
                      <a:cubicBezTo>
                        <a:pt x="15753" y="3914"/>
                        <a:pt x="18454" y="8333"/>
                        <a:pt x="18454" y="9070"/>
                      </a:cubicBezTo>
                      <a:cubicBezTo>
                        <a:pt x="19191" y="12753"/>
                        <a:pt x="17717" y="17172"/>
                        <a:pt x="17226" y="20609"/>
                      </a:cubicBezTo>
                      <a:cubicBezTo>
                        <a:pt x="15753" y="30184"/>
                        <a:pt x="16490" y="43688"/>
                        <a:pt x="10597" y="51790"/>
                      </a:cubicBezTo>
                      <a:cubicBezTo>
                        <a:pt x="9370" y="53509"/>
                        <a:pt x="-1924" y="63575"/>
                        <a:pt x="286" y="65784"/>
                      </a:cubicBezTo>
                      <a:cubicBezTo>
                        <a:pt x="2004" y="67503"/>
                        <a:pt x="7897" y="64311"/>
                        <a:pt x="9861" y="63820"/>
                      </a:cubicBezTo>
                      <a:cubicBezTo>
                        <a:pt x="29993" y="58419"/>
                        <a:pt x="50126" y="53509"/>
                        <a:pt x="70504" y="48598"/>
                      </a:cubicBezTo>
                      <a:cubicBezTo>
                        <a:pt x="77378" y="46880"/>
                        <a:pt x="84498" y="45898"/>
                        <a:pt x="91127" y="43442"/>
                      </a:cubicBezTo>
                      <a:cubicBezTo>
                        <a:pt x="94319" y="42215"/>
                        <a:pt x="108068" y="37059"/>
                        <a:pt x="107331" y="32394"/>
                      </a:cubicBezTo>
                      <a:cubicBezTo>
                        <a:pt x="106840" y="30675"/>
                        <a:pt x="105858" y="22819"/>
                        <a:pt x="104631" y="15944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21931B9C-9106-4A75-BC2A-F81E21885D15}"/>
                    </a:ext>
                  </a:extLst>
                </p:cNvPr>
                <p:cNvSpPr/>
                <p:nvPr/>
              </p:nvSpPr>
              <p:spPr>
                <a:xfrm>
                  <a:off x="6487690" y="5305860"/>
                  <a:ext cx="298214" cy="118467"/>
                </a:xfrm>
                <a:custGeom>
                  <a:avLst/>
                  <a:gdLst>
                    <a:gd name="connsiteX0" fmla="*/ 105119 w 298214"/>
                    <a:gd name="connsiteY0" fmla="*/ 77776 h 118467"/>
                    <a:gd name="connsiteX1" fmla="*/ 138018 w 298214"/>
                    <a:gd name="connsiteY1" fmla="*/ 65254 h 118467"/>
                    <a:gd name="connsiteX2" fmla="*/ 222722 w 298214"/>
                    <a:gd name="connsiteY2" fmla="*/ 32846 h 118467"/>
                    <a:gd name="connsiteX3" fmla="*/ 288520 w 298214"/>
                    <a:gd name="connsiteY3" fmla="*/ 8049 h 118467"/>
                    <a:gd name="connsiteX4" fmla="*/ 274771 w 298214"/>
                    <a:gd name="connsiteY4" fmla="*/ 1665 h 118467"/>
                    <a:gd name="connsiteX5" fmla="*/ 75902 w 298214"/>
                    <a:gd name="connsiteY5" fmla="*/ 49296 h 118467"/>
                    <a:gd name="connsiteX6" fmla="*/ 45458 w 298214"/>
                    <a:gd name="connsiteY6" fmla="*/ 70165 h 118467"/>
                    <a:gd name="connsiteX7" fmla="*/ 37 w 298214"/>
                    <a:gd name="connsiteY7" fmla="*/ 115585 h 118467"/>
                    <a:gd name="connsiteX8" fmla="*/ 3474 w 298214"/>
                    <a:gd name="connsiteY8" fmla="*/ 118041 h 118467"/>
                    <a:gd name="connsiteX9" fmla="*/ 29008 w 298214"/>
                    <a:gd name="connsiteY9" fmla="*/ 109447 h 118467"/>
                    <a:gd name="connsiteX10" fmla="*/ 64363 w 298214"/>
                    <a:gd name="connsiteY10" fmla="*/ 93980 h 118467"/>
                    <a:gd name="connsiteX11" fmla="*/ 105119 w 298214"/>
                    <a:gd name="connsiteY11" fmla="*/ 77776 h 118467"/>
                    <a:gd name="connsiteX12" fmla="*/ 229842 w 298214"/>
                    <a:gd name="connsiteY12" fmla="*/ 27445 h 118467"/>
                    <a:gd name="connsiteX13" fmla="*/ 229842 w 298214"/>
                    <a:gd name="connsiteY13" fmla="*/ 27445 h 118467"/>
                    <a:gd name="connsiteX14" fmla="*/ 229842 w 298214"/>
                    <a:gd name="connsiteY14" fmla="*/ 27445 h 118467"/>
                    <a:gd name="connsiteX15" fmla="*/ 229842 w 298214"/>
                    <a:gd name="connsiteY15" fmla="*/ 27445 h 118467"/>
                    <a:gd name="connsiteX16" fmla="*/ 246782 w 298214"/>
                    <a:gd name="connsiteY16" fmla="*/ 21061 h 118467"/>
                    <a:gd name="connsiteX17" fmla="*/ 246782 w 298214"/>
                    <a:gd name="connsiteY17" fmla="*/ 21307 h 118467"/>
                    <a:gd name="connsiteX18" fmla="*/ 246782 w 298214"/>
                    <a:gd name="connsiteY18" fmla="*/ 21061 h 118467"/>
                    <a:gd name="connsiteX19" fmla="*/ 246782 w 298214"/>
                    <a:gd name="connsiteY19" fmla="*/ 21061 h 118467"/>
                    <a:gd name="connsiteX20" fmla="*/ 288520 w 298214"/>
                    <a:gd name="connsiteY20" fmla="*/ 2156 h 118467"/>
                    <a:gd name="connsiteX21" fmla="*/ 288520 w 298214"/>
                    <a:gd name="connsiteY21" fmla="*/ 2156 h 118467"/>
                    <a:gd name="connsiteX22" fmla="*/ 288520 w 298214"/>
                    <a:gd name="connsiteY22" fmla="*/ 2156 h 118467"/>
                    <a:gd name="connsiteX23" fmla="*/ 288520 w 298214"/>
                    <a:gd name="connsiteY23" fmla="*/ 2156 h 118467"/>
                    <a:gd name="connsiteX24" fmla="*/ 288520 w 298214"/>
                    <a:gd name="connsiteY24" fmla="*/ 2156 h 118467"/>
                    <a:gd name="connsiteX25" fmla="*/ 17960 w 298214"/>
                    <a:gd name="connsiteY25" fmla="*/ 98399 h 118467"/>
                    <a:gd name="connsiteX26" fmla="*/ 17960 w 298214"/>
                    <a:gd name="connsiteY26" fmla="*/ 98399 h 118467"/>
                    <a:gd name="connsiteX27" fmla="*/ 17469 w 298214"/>
                    <a:gd name="connsiteY27" fmla="*/ 97908 h 118467"/>
                    <a:gd name="connsiteX28" fmla="*/ 17960 w 298214"/>
                    <a:gd name="connsiteY28" fmla="*/ 98399 h 118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98214" h="118467">
                      <a:moveTo>
                        <a:pt x="105119" y="77776"/>
                      </a:moveTo>
                      <a:cubicBezTo>
                        <a:pt x="116167" y="73602"/>
                        <a:pt x="126970" y="69428"/>
                        <a:pt x="138018" y="65254"/>
                      </a:cubicBezTo>
                      <a:cubicBezTo>
                        <a:pt x="166253" y="54452"/>
                        <a:pt x="194487" y="43649"/>
                        <a:pt x="222722" y="32846"/>
                      </a:cubicBezTo>
                      <a:cubicBezTo>
                        <a:pt x="242118" y="25480"/>
                        <a:pt x="266669" y="13941"/>
                        <a:pt x="288520" y="8049"/>
                      </a:cubicBezTo>
                      <a:cubicBezTo>
                        <a:pt x="308898" y="2402"/>
                        <a:pt x="293676" y="-2754"/>
                        <a:pt x="274771" y="1665"/>
                      </a:cubicBezTo>
                      <a:cubicBezTo>
                        <a:pt x="208482" y="17624"/>
                        <a:pt x="142683" y="35547"/>
                        <a:pt x="75902" y="49296"/>
                      </a:cubicBezTo>
                      <a:cubicBezTo>
                        <a:pt x="65345" y="51505"/>
                        <a:pt x="53560" y="63290"/>
                        <a:pt x="45458" y="70165"/>
                      </a:cubicBezTo>
                      <a:cubicBezTo>
                        <a:pt x="41284" y="73602"/>
                        <a:pt x="-1436" y="113130"/>
                        <a:pt x="37" y="115585"/>
                      </a:cubicBezTo>
                      <a:cubicBezTo>
                        <a:pt x="283" y="116076"/>
                        <a:pt x="2738" y="117795"/>
                        <a:pt x="3474" y="118041"/>
                      </a:cubicBezTo>
                      <a:cubicBezTo>
                        <a:pt x="10103" y="120496"/>
                        <a:pt x="23116" y="111657"/>
                        <a:pt x="29008" y="109447"/>
                      </a:cubicBezTo>
                      <a:cubicBezTo>
                        <a:pt x="41284" y="104537"/>
                        <a:pt x="51841" y="98645"/>
                        <a:pt x="64363" y="93980"/>
                      </a:cubicBezTo>
                      <a:cubicBezTo>
                        <a:pt x="77621" y="88333"/>
                        <a:pt x="91370" y="82931"/>
                        <a:pt x="105119" y="77776"/>
                      </a:cubicBezTo>
                      <a:close/>
                      <a:moveTo>
                        <a:pt x="229842" y="27445"/>
                      </a:moveTo>
                      <a:lnTo>
                        <a:pt x="229842" y="27445"/>
                      </a:lnTo>
                      <a:cubicBezTo>
                        <a:pt x="229842" y="27445"/>
                        <a:pt x="229842" y="27445"/>
                        <a:pt x="229842" y="27445"/>
                      </a:cubicBezTo>
                      <a:cubicBezTo>
                        <a:pt x="229842" y="27445"/>
                        <a:pt x="229842" y="27445"/>
                        <a:pt x="229842" y="27445"/>
                      </a:cubicBezTo>
                      <a:close/>
                      <a:moveTo>
                        <a:pt x="246782" y="21061"/>
                      </a:moveTo>
                      <a:cubicBezTo>
                        <a:pt x="246782" y="21061"/>
                        <a:pt x="246782" y="21307"/>
                        <a:pt x="246782" y="21307"/>
                      </a:cubicBezTo>
                      <a:cubicBezTo>
                        <a:pt x="246782" y="21307"/>
                        <a:pt x="246537" y="21307"/>
                        <a:pt x="246782" y="21061"/>
                      </a:cubicBezTo>
                      <a:cubicBezTo>
                        <a:pt x="246537" y="21307"/>
                        <a:pt x="246782" y="21307"/>
                        <a:pt x="246782" y="21061"/>
                      </a:cubicBezTo>
                      <a:close/>
                      <a:moveTo>
                        <a:pt x="288520" y="2156"/>
                      </a:moveTo>
                      <a:cubicBezTo>
                        <a:pt x="288520" y="2156"/>
                        <a:pt x="288520" y="2156"/>
                        <a:pt x="288520" y="2156"/>
                      </a:cubicBezTo>
                      <a:cubicBezTo>
                        <a:pt x="288275" y="2156"/>
                        <a:pt x="288275" y="2156"/>
                        <a:pt x="288520" y="2156"/>
                      </a:cubicBezTo>
                      <a:cubicBezTo>
                        <a:pt x="288520" y="2156"/>
                        <a:pt x="288520" y="2156"/>
                        <a:pt x="288520" y="2156"/>
                      </a:cubicBezTo>
                      <a:lnTo>
                        <a:pt x="288520" y="2156"/>
                      </a:lnTo>
                      <a:close/>
                      <a:moveTo>
                        <a:pt x="17960" y="98399"/>
                      </a:moveTo>
                      <a:cubicBezTo>
                        <a:pt x="17960" y="98399"/>
                        <a:pt x="17960" y="98399"/>
                        <a:pt x="17960" y="98399"/>
                      </a:cubicBezTo>
                      <a:cubicBezTo>
                        <a:pt x="17714" y="98154"/>
                        <a:pt x="17714" y="98154"/>
                        <a:pt x="17469" y="97908"/>
                      </a:cubicBezTo>
                      <a:cubicBezTo>
                        <a:pt x="17714" y="98154"/>
                        <a:pt x="17714" y="98154"/>
                        <a:pt x="17960" y="98399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7FD9BA75-8070-4943-9527-BCAEB75EEDCF}"/>
                    </a:ext>
                  </a:extLst>
                </p:cNvPr>
                <p:cNvSpPr/>
                <p:nvPr/>
              </p:nvSpPr>
              <p:spPr>
                <a:xfrm>
                  <a:off x="6594642" y="5433063"/>
                  <a:ext cx="221996" cy="132897"/>
                </a:xfrm>
                <a:custGeom>
                  <a:avLst/>
                  <a:gdLst>
                    <a:gd name="connsiteX0" fmla="*/ 220114 w 221996"/>
                    <a:gd name="connsiteY0" fmla="*/ 1150 h 132897"/>
                    <a:gd name="connsiteX1" fmla="*/ 205629 w 221996"/>
                    <a:gd name="connsiteY1" fmla="*/ 8761 h 132897"/>
                    <a:gd name="connsiteX2" fmla="*/ 191143 w 221996"/>
                    <a:gd name="connsiteY2" fmla="*/ 21037 h 132897"/>
                    <a:gd name="connsiteX3" fmla="*/ 164627 w 221996"/>
                    <a:gd name="connsiteY3" fmla="*/ 42151 h 132897"/>
                    <a:gd name="connsiteX4" fmla="*/ 64211 w 221996"/>
                    <a:gd name="connsiteY4" fmla="*/ 74805 h 132897"/>
                    <a:gd name="connsiteX5" fmla="*/ 46779 w 221996"/>
                    <a:gd name="connsiteY5" fmla="*/ 74068 h 132897"/>
                    <a:gd name="connsiteX6" fmla="*/ 25910 w 221996"/>
                    <a:gd name="connsiteY6" fmla="*/ 70140 h 132897"/>
                    <a:gd name="connsiteX7" fmla="*/ 15107 w 221996"/>
                    <a:gd name="connsiteY7" fmla="*/ 66703 h 132897"/>
                    <a:gd name="connsiteX8" fmla="*/ 5532 w 221996"/>
                    <a:gd name="connsiteY8" fmla="*/ 64248 h 132897"/>
                    <a:gd name="connsiteX9" fmla="*/ 3322 w 221996"/>
                    <a:gd name="connsiteY9" fmla="*/ 76278 h 132897"/>
                    <a:gd name="connsiteX10" fmla="*/ 55617 w 221996"/>
                    <a:gd name="connsiteY10" fmla="*/ 118016 h 132897"/>
                    <a:gd name="connsiteX11" fmla="*/ 124117 w 221996"/>
                    <a:gd name="connsiteY11" fmla="*/ 130537 h 132897"/>
                    <a:gd name="connsiteX12" fmla="*/ 181814 w 221996"/>
                    <a:gd name="connsiteY12" fmla="*/ 76524 h 132897"/>
                    <a:gd name="connsiteX13" fmla="*/ 203419 w 221996"/>
                    <a:gd name="connsiteY13" fmla="*/ 39696 h 132897"/>
                    <a:gd name="connsiteX14" fmla="*/ 215695 w 221996"/>
                    <a:gd name="connsiteY14" fmla="*/ 19809 h 132897"/>
                    <a:gd name="connsiteX15" fmla="*/ 220851 w 221996"/>
                    <a:gd name="connsiteY15" fmla="*/ 2623 h 132897"/>
                    <a:gd name="connsiteX16" fmla="*/ 220114 w 221996"/>
                    <a:gd name="connsiteY16" fmla="*/ 1150 h 132897"/>
                    <a:gd name="connsiteX17" fmla="*/ 9706 w 221996"/>
                    <a:gd name="connsiteY17" fmla="*/ 79224 h 132897"/>
                    <a:gd name="connsiteX18" fmla="*/ 9706 w 221996"/>
                    <a:gd name="connsiteY18" fmla="*/ 79224 h 132897"/>
                    <a:gd name="connsiteX19" fmla="*/ 9706 w 221996"/>
                    <a:gd name="connsiteY19" fmla="*/ 79224 h 132897"/>
                    <a:gd name="connsiteX20" fmla="*/ 9706 w 221996"/>
                    <a:gd name="connsiteY20" fmla="*/ 79224 h 132897"/>
                    <a:gd name="connsiteX21" fmla="*/ 9706 w 221996"/>
                    <a:gd name="connsiteY21" fmla="*/ 79224 h 132897"/>
                    <a:gd name="connsiteX22" fmla="*/ 203910 w 221996"/>
                    <a:gd name="connsiteY22" fmla="*/ 14899 h 132897"/>
                    <a:gd name="connsiteX23" fmla="*/ 203910 w 221996"/>
                    <a:gd name="connsiteY23" fmla="*/ 14899 h 132897"/>
                    <a:gd name="connsiteX24" fmla="*/ 203665 w 221996"/>
                    <a:gd name="connsiteY24" fmla="*/ 15144 h 132897"/>
                    <a:gd name="connsiteX25" fmla="*/ 203910 w 221996"/>
                    <a:gd name="connsiteY25" fmla="*/ 14899 h 132897"/>
                    <a:gd name="connsiteX26" fmla="*/ 203910 w 221996"/>
                    <a:gd name="connsiteY26" fmla="*/ 14899 h 132897"/>
                    <a:gd name="connsiteX27" fmla="*/ 203910 w 221996"/>
                    <a:gd name="connsiteY27" fmla="*/ 14899 h 132897"/>
                    <a:gd name="connsiteX28" fmla="*/ 175430 w 221996"/>
                    <a:gd name="connsiteY28" fmla="*/ 79961 h 132897"/>
                    <a:gd name="connsiteX29" fmla="*/ 175430 w 221996"/>
                    <a:gd name="connsiteY29" fmla="*/ 79961 h 132897"/>
                    <a:gd name="connsiteX30" fmla="*/ 175430 w 221996"/>
                    <a:gd name="connsiteY30" fmla="*/ 79961 h 132897"/>
                    <a:gd name="connsiteX31" fmla="*/ 175430 w 221996"/>
                    <a:gd name="connsiteY31" fmla="*/ 79961 h 132897"/>
                    <a:gd name="connsiteX32" fmla="*/ 175430 w 221996"/>
                    <a:gd name="connsiteY32" fmla="*/ 79961 h 132897"/>
                    <a:gd name="connsiteX33" fmla="*/ 175430 w 221996"/>
                    <a:gd name="connsiteY33" fmla="*/ 79961 h 132897"/>
                    <a:gd name="connsiteX34" fmla="*/ 175430 w 221996"/>
                    <a:gd name="connsiteY34" fmla="*/ 79961 h 132897"/>
                    <a:gd name="connsiteX35" fmla="*/ 175430 w 221996"/>
                    <a:gd name="connsiteY35" fmla="*/ 79961 h 132897"/>
                    <a:gd name="connsiteX36" fmla="*/ 175430 w 221996"/>
                    <a:gd name="connsiteY36" fmla="*/ 79961 h 132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21996" h="132897">
                      <a:moveTo>
                        <a:pt x="220114" y="1150"/>
                      </a:moveTo>
                      <a:cubicBezTo>
                        <a:pt x="215695" y="-3270"/>
                        <a:pt x="208575" y="6305"/>
                        <a:pt x="205629" y="8761"/>
                      </a:cubicBezTo>
                      <a:cubicBezTo>
                        <a:pt x="200718" y="12935"/>
                        <a:pt x="195808" y="16863"/>
                        <a:pt x="191143" y="21037"/>
                      </a:cubicBezTo>
                      <a:cubicBezTo>
                        <a:pt x="182550" y="28402"/>
                        <a:pt x="173957" y="35522"/>
                        <a:pt x="164627" y="42151"/>
                      </a:cubicBezTo>
                      <a:cubicBezTo>
                        <a:pt x="134920" y="62775"/>
                        <a:pt x="100302" y="73823"/>
                        <a:pt x="64211" y="74805"/>
                      </a:cubicBezTo>
                      <a:cubicBezTo>
                        <a:pt x="58318" y="75050"/>
                        <a:pt x="52426" y="74805"/>
                        <a:pt x="46779" y="74068"/>
                      </a:cubicBezTo>
                      <a:cubicBezTo>
                        <a:pt x="39904" y="73332"/>
                        <a:pt x="32784" y="72104"/>
                        <a:pt x="25910" y="70140"/>
                      </a:cubicBezTo>
                      <a:cubicBezTo>
                        <a:pt x="22227" y="69158"/>
                        <a:pt x="18790" y="67930"/>
                        <a:pt x="15107" y="66703"/>
                      </a:cubicBezTo>
                      <a:cubicBezTo>
                        <a:pt x="12161" y="65475"/>
                        <a:pt x="8969" y="63511"/>
                        <a:pt x="5532" y="64248"/>
                      </a:cubicBezTo>
                      <a:cubicBezTo>
                        <a:pt x="-2079" y="65721"/>
                        <a:pt x="-852" y="71859"/>
                        <a:pt x="3322" y="76278"/>
                      </a:cubicBezTo>
                      <a:cubicBezTo>
                        <a:pt x="18790" y="92482"/>
                        <a:pt x="36222" y="106968"/>
                        <a:pt x="55617" y="118016"/>
                      </a:cubicBezTo>
                      <a:cubicBezTo>
                        <a:pt x="76486" y="129555"/>
                        <a:pt x="101038" y="136921"/>
                        <a:pt x="124117" y="130537"/>
                      </a:cubicBezTo>
                      <a:cubicBezTo>
                        <a:pt x="149651" y="123417"/>
                        <a:pt x="168801" y="98375"/>
                        <a:pt x="181814" y="76524"/>
                      </a:cubicBezTo>
                      <a:cubicBezTo>
                        <a:pt x="188933" y="64248"/>
                        <a:pt x="196299" y="51972"/>
                        <a:pt x="203419" y="39696"/>
                      </a:cubicBezTo>
                      <a:cubicBezTo>
                        <a:pt x="207347" y="32821"/>
                        <a:pt x="211767" y="26438"/>
                        <a:pt x="215695" y="19809"/>
                      </a:cubicBezTo>
                      <a:cubicBezTo>
                        <a:pt x="218396" y="14899"/>
                        <a:pt x="224534" y="8270"/>
                        <a:pt x="220851" y="2623"/>
                      </a:cubicBezTo>
                      <a:cubicBezTo>
                        <a:pt x="220605" y="1886"/>
                        <a:pt x="220360" y="1395"/>
                        <a:pt x="220114" y="1150"/>
                      </a:cubicBezTo>
                      <a:close/>
                      <a:moveTo>
                        <a:pt x="9706" y="79224"/>
                      </a:moveTo>
                      <a:cubicBezTo>
                        <a:pt x="9706" y="79224"/>
                        <a:pt x="9706" y="79224"/>
                        <a:pt x="9706" y="79224"/>
                      </a:cubicBezTo>
                      <a:lnTo>
                        <a:pt x="9706" y="79224"/>
                      </a:lnTo>
                      <a:cubicBezTo>
                        <a:pt x="9460" y="79224"/>
                        <a:pt x="9460" y="79224"/>
                        <a:pt x="9706" y="79224"/>
                      </a:cubicBezTo>
                      <a:cubicBezTo>
                        <a:pt x="9460" y="79224"/>
                        <a:pt x="9460" y="79224"/>
                        <a:pt x="9706" y="79224"/>
                      </a:cubicBezTo>
                      <a:close/>
                      <a:moveTo>
                        <a:pt x="203910" y="14899"/>
                      </a:moveTo>
                      <a:lnTo>
                        <a:pt x="203910" y="14899"/>
                      </a:lnTo>
                      <a:cubicBezTo>
                        <a:pt x="203910" y="14899"/>
                        <a:pt x="203910" y="15144"/>
                        <a:pt x="203665" y="15144"/>
                      </a:cubicBezTo>
                      <a:cubicBezTo>
                        <a:pt x="203665" y="15144"/>
                        <a:pt x="203665" y="15144"/>
                        <a:pt x="203910" y="14899"/>
                      </a:cubicBezTo>
                      <a:cubicBezTo>
                        <a:pt x="203665" y="14899"/>
                        <a:pt x="203910" y="14899"/>
                        <a:pt x="203910" y="14899"/>
                      </a:cubicBezTo>
                      <a:cubicBezTo>
                        <a:pt x="203910" y="14899"/>
                        <a:pt x="203910" y="14899"/>
                        <a:pt x="203910" y="14899"/>
                      </a:cubicBezTo>
                      <a:close/>
                      <a:moveTo>
                        <a:pt x="175430" y="79961"/>
                      </a:moveTo>
                      <a:cubicBezTo>
                        <a:pt x="175430" y="79961"/>
                        <a:pt x="175430" y="79961"/>
                        <a:pt x="175430" y="79961"/>
                      </a:cubicBezTo>
                      <a:lnTo>
                        <a:pt x="175430" y="79961"/>
                      </a:lnTo>
                      <a:lnTo>
                        <a:pt x="175430" y="79961"/>
                      </a:ln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2DB97E99-17AF-49FA-8AFA-D8F32C0E7809}"/>
                    </a:ext>
                  </a:extLst>
                </p:cNvPr>
                <p:cNvSpPr/>
                <p:nvPr/>
              </p:nvSpPr>
              <p:spPr>
                <a:xfrm>
                  <a:off x="6232143" y="5405740"/>
                  <a:ext cx="83038" cy="42103"/>
                </a:xfrm>
                <a:custGeom>
                  <a:avLst/>
                  <a:gdLst>
                    <a:gd name="connsiteX0" fmla="*/ 69973 w 83038"/>
                    <a:gd name="connsiteY0" fmla="*/ 40012 h 42103"/>
                    <a:gd name="connsiteX1" fmla="*/ 82739 w 83038"/>
                    <a:gd name="connsiteY1" fmla="*/ 41730 h 42103"/>
                    <a:gd name="connsiteX2" fmla="*/ 78811 w 83038"/>
                    <a:gd name="connsiteY2" fmla="*/ 36329 h 42103"/>
                    <a:gd name="connsiteX3" fmla="*/ 22588 w 83038"/>
                    <a:gd name="connsiteY3" fmla="*/ 1711 h 42103"/>
                    <a:gd name="connsiteX4" fmla="*/ 16695 w 83038"/>
                    <a:gd name="connsiteY4" fmla="*/ 729 h 42103"/>
                    <a:gd name="connsiteX5" fmla="*/ 0 w 83038"/>
                    <a:gd name="connsiteY5" fmla="*/ 21352 h 42103"/>
                    <a:gd name="connsiteX6" fmla="*/ 1964 w 83038"/>
                    <a:gd name="connsiteY6" fmla="*/ 22825 h 42103"/>
                    <a:gd name="connsiteX7" fmla="*/ 69973 w 83038"/>
                    <a:gd name="connsiteY7" fmla="*/ 40012 h 42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3038" h="42103">
                      <a:moveTo>
                        <a:pt x="69973" y="40012"/>
                      </a:moveTo>
                      <a:cubicBezTo>
                        <a:pt x="75128" y="42221"/>
                        <a:pt x="76847" y="42467"/>
                        <a:pt x="82739" y="41730"/>
                      </a:cubicBezTo>
                      <a:cubicBezTo>
                        <a:pt x="83722" y="41239"/>
                        <a:pt x="82248" y="39029"/>
                        <a:pt x="78811" y="36329"/>
                      </a:cubicBezTo>
                      <a:cubicBezTo>
                        <a:pt x="75619" y="33874"/>
                        <a:pt x="30444" y="8831"/>
                        <a:pt x="22588" y="1711"/>
                      </a:cubicBezTo>
                      <a:cubicBezTo>
                        <a:pt x="21115" y="238"/>
                        <a:pt x="18905" y="-744"/>
                        <a:pt x="16695" y="729"/>
                      </a:cubicBezTo>
                      <a:cubicBezTo>
                        <a:pt x="9575" y="5394"/>
                        <a:pt x="246" y="20616"/>
                        <a:pt x="0" y="21352"/>
                      </a:cubicBezTo>
                      <a:cubicBezTo>
                        <a:pt x="491" y="22089"/>
                        <a:pt x="982" y="22580"/>
                        <a:pt x="1964" y="22825"/>
                      </a:cubicBezTo>
                      <a:cubicBezTo>
                        <a:pt x="16450" y="25526"/>
                        <a:pt x="67763" y="39029"/>
                        <a:pt x="69973" y="40012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CB4939AA-0105-4E9C-90E6-76E7271FC8AC}"/>
                  </a:ext>
                </a:extLst>
              </p:cNvPr>
              <p:cNvSpPr/>
              <p:nvPr/>
            </p:nvSpPr>
            <p:spPr>
              <a:xfrm flipH="1">
                <a:off x="1717090" y="4427443"/>
                <a:ext cx="646" cy="546878"/>
              </a:xfrm>
              <a:custGeom>
                <a:avLst/>
                <a:gdLst>
                  <a:gd name="connsiteX0" fmla="*/ 0 w 491"/>
                  <a:gd name="connsiteY0" fmla="*/ 0 h 415415"/>
                  <a:gd name="connsiteX1" fmla="*/ 491 w 491"/>
                  <a:gd name="connsiteY1" fmla="*/ 415416 h 415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1" h="415415">
                    <a:moveTo>
                      <a:pt x="0" y="0"/>
                    </a:moveTo>
                    <a:cubicBezTo>
                      <a:pt x="491" y="45421"/>
                      <a:pt x="491" y="340533"/>
                      <a:pt x="491" y="415416"/>
                    </a:cubicBezTo>
                  </a:path>
                </a:pathLst>
              </a:custGeom>
              <a:solidFill>
                <a:srgbClr val="58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E63DB1F-30CB-4BB8-98C3-B24812BC41A7}"/>
                  </a:ext>
                </a:extLst>
              </p:cNvPr>
              <p:cNvSpPr/>
              <p:nvPr/>
            </p:nvSpPr>
            <p:spPr>
              <a:xfrm flipH="1">
                <a:off x="1604404" y="5167057"/>
                <a:ext cx="1770790" cy="960452"/>
              </a:xfrm>
              <a:custGeom>
                <a:avLst/>
                <a:gdLst>
                  <a:gd name="connsiteX0" fmla="*/ 1657455 w 1657455"/>
                  <a:gd name="connsiteY0" fmla="*/ 0 h 934693"/>
                  <a:gd name="connsiteX1" fmla="*/ 287069 w 1657455"/>
                  <a:gd name="connsiteY1" fmla="*/ 754572 h 934693"/>
                  <a:gd name="connsiteX2" fmla="*/ 274814 w 1657455"/>
                  <a:gd name="connsiteY2" fmla="*/ 763577 h 934693"/>
                  <a:gd name="connsiteX3" fmla="*/ 267264 w 1657455"/>
                  <a:gd name="connsiteY3" fmla="*/ 755779 h 934693"/>
                  <a:gd name="connsiteX4" fmla="*/ 314900 w 1657455"/>
                  <a:gd name="connsiteY4" fmla="*/ 230795 h 934693"/>
                  <a:gd name="connsiteX5" fmla="*/ 0 w 1657455"/>
                  <a:gd name="connsiteY5" fmla="*/ 932717 h 934693"/>
                  <a:gd name="connsiteX6" fmla="*/ 126622 w 1657455"/>
                  <a:gd name="connsiteY6" fmla="*/ 927448 h 934693"/>
                  <a:gd name="connsiteX7" fmla="*/ 205820 w 1657455"/>
                  <a:gd name="connsiteY7" fmla="*/ 928933 h 934693"/>
                  <a:gd name="connsiteX8" fmla="*/ 215447 w 1657455"/>
                  <a:gd name="connsiteY8" fmla="*/ 932491 h 934693"/>
                  <a:gd name="connsiteX9" fmla="*/ 268269 w 1657455"/>
                  <a:gd name="connsiteY9" fmla="*/ 933744 h 934693"/>
                  <a:gd name="connsiteX10" fmla="*/ 307568 w 1657455"/>
                  <a:gd name="connsiteY10" fmla="*/ 927432 h 934693"/>
                  <a:gd name="connsiteX11" fmla="*/ 320627 w 1657455"/>
                  <a:gd name="connsiteY11" fmla="*/ 926786 h 934693"/>
                  <a:gd name="connsiteX12" fmla="*/ 350118 w 1657455"/>
                  <a:gd name="connsiteY12" fmla="*/ 921867 h 934693"/>
                  <a:gd name="connsiteX13" fmla="*/ 441854 w 1657455"/>
                  <a:gd name="connsiteY13" fmla="*/ 919812 h 934693"/>
                  <a:gd name="connsiteX14" fmla="*/ 1657455 w 1657455"/>
                  <a:gd name="connsiteY14" fmla="*/ 300266 h 934693"/>
                  <a:gd name="connsiteX0" fmla="*/ 1711547 w 1711547"/>
                  <a:gd name="connsiteY0" fmla="*/ 0 h 978482"/>
                  <a:gd name="connsiteX1" fmla="*/ 287069 w 1711547"/>
                  <a:gd name="connsiteY1" fmla="*/ 798361 h 978482"/>
                  <a:gd name="connsiteX2" fmla="*/ 274814 w 1711547"/>
                  <a:gd name="connsiteY2" fmla="*/ 807366 h 978482"/>
                  <a:gd name="connsiteX3" fmla="*/ 267264 w 1711547"/>
                  <a:gd name="connsiteY3" fmla="*/ 799568 h 978482"/>
                  <a:gd name="connsiteX4" fmla="*/ 314900 w 1711547"/>
                  <a:gd name="connsiteY4" fmla="*/ 274584 h 978482"/>
                  <a:gd name="connsiteX5" fmla="*/ 0 w 1711547"/>
                  <a:gd name="connsiteY5" fmla="*/ 976506 h 978482"/>
                  <a:gd name="connsiteX6" fmla="*/ 126622 w 1711547"/>
                  <a:gd name="connsiteY6" fmla="*/ 971237 h 978482"/>
                  <a:gd name="connsiteX7" fmla="*/ 205820 w 1711547"/>
                  <a:gd name="connsiteY7" fmla="*/ 972722 h 978482"/>
                  <a:gd name="connsiteX8" fmla="*/ 215447 w 1711547"/>
                  <a:gd name="connsiteY8" fmla="*/ 976280 h 978482"/>
                  <a:gd name="connsiteX9" fmla="*/ 268269 w 1711547"/>
                  <a:gd name="connsiteY9" fmla="*/ 977533 h 978482"/>
                  <a:gd name="connsiteX10" fmla="*/ 307568 w 1711547"/>
                  <a:gd name="connsiteY10" fmla="*/ 971221 h 978482"/>
                  <a:gd name="connsiteX11" fmla="*/ 320627 w 1711547"/>
                  <a:gd name="connsiteY11" fmla="*/ 970575 h 978482"/>
                  <a:gd name="connsiteX12" fmla="*/ 350118 w 1711547"/>
                  <a:gd name="connsiteY12" fmla="*/ 965656 h 978482"/>
                  <a:gd name="connsiteX13" fmla="*/ 441854 w 1711547"/>
                  <a:gd name="connsiteY13" fmla="*/ 963601 h 978482"/>
                  <a:gd name="connsiteX14" fmla="*/ 1657455 w 1711547"/>
                  <a:gd name="connsiteY14" fmla="*/ 344055 h 978482"/>
                  <a:gd name="connsiteX15" fmla="*/ 1711547 w 1711547"/>
                  <a:gd name="connsiteY15" fmla="*/ 0 h 978482"/>
                  <a:gd name="connsiteX0" fmla="*/ 1711547 w 1763062"/>
                  <a:gd name="connsiteY0" fmla="*/ 0 h 978482"/>
                  <a:gd name="connsiteX1" fmla="*/ 287069 w 1763062"/>
                  <a:gd name="connsiteY1" fmla="*/ 798361 h 978482"/>
                  <a:gd name="connsiteX2" fmla="*/ 274814 w 1763062"/>
                  <a:gd name="connsiteY2" fmla="*/ 807366 h 978482"/>
                  <a:gd name="connsiteX3" fmla="*/ 267264 w 1763062"/>
                  <a:gd name="connsiteY3" fmla="*/ 799568 h 978482"/>
                  <a:gd name="connsiteX4" fmla="*/ 314900 w 1763062"/>
                  <a:gd name="connsiteY4" fmla="*/ 274584 h 978482"/>
                  <a:gd name="connsiteX5" fmla="*/ 0 w 1763062"/>
                  <a:gd name="connsiteY5" fmla="*/ 976506 h 978482"/>
                  <a:gd name="connsiteX6" fmla="*/ 126622 w 1763062"/>
                  <a:gd name="connsiteY6" fmla="*/ 971237 h 978482"/>
                  <a:gd name="connsiteX7" fmla="*/ 205820 w 1763062"/>
                  <a:gd name="connsiteY7" fmla="*/ 972722 h 978482"/>
                  <a:gd name="connsiteX8" fmla="*/ 215447 w 1763062"/>
                  <a:gd name="connsiteY8" fmla="*/ 976280 h 978482"/>
                  <a:gd name="connsiteX9" fmla="*/ 268269 w 1763062"/>
                  <a:gd name="connsiteY9" fmla="*/ 977533 h 978482"/>
                  <a:gd name="connsiteX10" fmla="*/ 307568 w 1763062"/>
                  <a:gd name="connsiteY10" fmla="*/ 971221 h 978482"/>
                  <a:gd name="connsiteX11" fmla="*/ 320627 w 1763062"/>
                  <a:gd name="connsiteY11" fmla="*/ 970575 h 978482"/>
                  <a:gd name="connsiteX12" fmla="*/ 350118 w 1763062"/>
                  <a:gd name="connsiteY12" fmla="*/ 965656 h 978482"/>
                  <a:gd name="connsiteX13" fmla="*/ 441854 w 1763062"/>
                  <a:gd name="connsiteY13" fmla="*/ 963601 h 978482"/>
                  <a:gd name="connsiteX14" fmla="*/ 1763062 w 1763062"/>
                  <a:gd name="connsiteY14" fmla="*/ 204963 h 978482"/>
                  <a:gd name="connsiteX15" fmla="*/ 1711547 w 1763062"/>
                  <a:gd name="connsiteY15" fmla="*/ 0 h 978482"/>
                  <a:gd name="connsiteX0" fmla="*/ 1711547 w 1763062"/>
                  <a:gd name="connsiteY0" fmla="*/ 0 h 978482"/>
                  <a:gd name="connsiteX1" fmla="*/ 287069 w 1763062"/>
                  <a:gd name="connsiteY1" fmla="*/ 798361 h 978482"/>
                  <a:gd name="connsiteX2" fmla="*/ 274814 w 1763062"/>
                  <a:gd name="connsiteY2" fmla="*/ 807366 h 978482"/>
                  <a:gd name="connsiteX3" fmla="*/ 267264 w 1763062"/>
                  <a:gd name="connsiteY3" fmla="*/ 799568 h 978482"/>
                  <a:gd name="connsiteX4" fmla="*/ 314900 w 1763062"/>
                  <a:gd name="connsiteY4" fmla="*/ 274584 h 978482"/>
                  <a:gd name="connsiteX5" fmla="*/ 0 w 1763062"/>
                  <a:gd name="connsiteY5" fmla="*/ 976506 h 978482"/>
                  <a:gd name="connsiteX6" fmla="*/ 126622 w 1763062"/>
                  <a:gd name="connsiteY6" fmla="*/ 971237 h 978482"/>
                  <a:gd name="connsiteX7" fmla="*/ 205820 w 1763062"/>
                  <a:gd name="connsiteY7" fmla="*/ 972722 h 978482"/>
                  <a:gd name="connsiteX8" fmla="*/ 215447 w 1763062"/>
                  <a:gd name="connsiteY8" fmla="*/ 976280 h 978482"/>
                  <a:gd name="connsiteX9" fmla="*/ 268269 w 1763062"/>
                  <a:gd name="connsiteY9" fmla="*/ 977533 h 978482"/>
                  <a:gd name="connsiteX10" fmla="*/ 307568 w 1763062"/>
                  <a:gd name="connsiteY10" fmla="*/ 971221 h 978482"/>
                  <a:gd name="connsiteX11" fmla="*/ 320627 w 1763062"/>
                  <a:gd name="connsiteY11" fmla="*/ 970575 h 978482"/>
                  <a:gd name="connsiteX12" fmla="*/ 350118 w 1763062"/>
                  <a:gd name="connsiteY12" fmla="*/ 965656 h 978482"/>
                  <a:gd name="connsiteX13" fmla="*/ 441854 w 1763062"/>
                  <a:gd name="connsiteY13" fmla="*/ 963601 h 978482"/>
                  <a:gd name="connsiteX14" fmla="*/ 1763062 w 1763062"/>
                  <a:gd name="connsiteY14" fmla="*/ 204963 h 978482"/>
                  <a:gd name="connsiteX15" fmla="*/ 1711547 w 1763062"/>
                  <a:gd name="connsiteY15" fmla="*/ 0 h 978482"/>
                  <a:gd name="connsiteX0" fmla="*/ 1672910 w 1763062"/>
                  <a:gd name="connsiteY0" fmla="*/ 0 h 960452"/>
                  <a:gd name="connsiteX1" fmla="*/ 287069 w 1763062"/>
                  <a:gd name="connsiteY1" fmla="*/ 780331 h 960452"/>
                  <a:gd name="connsiteX2" fmla="*/ 274814 w 1763062"/>
                  <a:gd name="connsiteY2" fmla="*/ 789336 h 960452"/>
                  <a:gd name="connsiteX3" fmla="*/ 267264 w 1763062"/>
                  <a:gd name="connsiteY3" fmla="*/ 781538 h 960452"/>
                  <a:gd name="connsiteX4" fmla="*/ 314900 w 1763062"/>
                  <a:gd name="connsiteY4" fmla="*/ 256554 h 960452"/>
                  <a:gd name="connsiteX5" fmla="*/ 0 w 1763062"/>
                  <a:gd name="connsiteY5" fmla="*/ 958476 h 960452"/>
                  <a:gd name="connsiteX6" fmla="*/ 126622 w 1763062"/>
                  <a:gd name="connsiteY6" fmla="*/ 953207 h 960452"/>
                  <a:gd name="connsiteX7" fmla="*/ 205820 w 1763062"/>
                  <a:gd name="connsiteY7" fmla="*/ 954692 h 960452"/>
                  <a:gd name="connsiteX8" fmla="*/ 215447 w 1763062"/>
                  <a:gd name="connsiteY8" fmla="*/ 958250 h 960452"/>
                  <a:gd name="connsiteX9" fmla="*/ 268269 w 1763062"/>
                  <a:gd name="connsiteY9" fmla="*/ 959503 h 960452"/>
                  <a:gd name="connsiteX10" fmla="*/ 307568 w 1763062"/>
                  <a:gd name="connsiteY10" fmla="*/ 953191 h 960452"/>
                  <a:gd name="connsiteX11" fmla="*/ 320627 w 1763062"/>
                  <a:gd name="connsiteY11" fmla="*/ 952545 h 960452"/>
                  <a:gd name="connsiteX12" fmla="*/ 350118 w 1763062"/>
                  <a:gd name="connsiteY12" fmla="*/ 947626 h 960452"/>
                  <a:gd name="connsiteX13" fmla="*/ 441854 w 1763062"/>
                  <a:gd name="connsiteY13" fmla="*/ 945571 h 960452"/>
                  <a:gd name="connsiteX14" fmla="*/ 1763062 w 1763062"/>
                  <a:gd name="connsiteY14" fmla="*/ 186933 h 960452"/>
                  <a:gd name="connsiteX15" fmla="*/ 1672910 w 1763062"/>
                  <a:gd name="connsiteY15" fmla="*/ 0 h 960452"/>
                  <a:gd name="connsiteX0" fmla="*/ 1672910 w 1763062"/>
                  <a:gd name="connsiteY0" fmla="*/ 0 h 960452"/>
                  <a:gd name="connsiteX1" fmla="*/ 287069 w 1763062"/>
                  <a:gd name="connsiteY1" fmla="*/ 780331 h 960452"/>
                  <a:gd name="connsiteX2" fmla="*/ 274814 w 1763062"/>
                  <a:gd name="connsiteY2" fmla="*/ 789336 h 960452"/>
                  <a:gd name="connsiteX3" fmla="*/ 267264 w 1763062"/>
                  <a:gd name="connsiteY3" fmla="*/ 781538 h 960452"/>
                  <a:gd name="connsiteX4" fmla="*/ 314900 w 1763062"/>
                  <a:gd name="connsiteY4" fmla="*/ 256554 h 960452"/>
                  <a:gd name="connsiteX5" fmla="*/ 0 w 1763062"/>
                  <a:gd name="connsiteY5" fmla="*/ 958476 h 960452"/>
                  <a:gd name="connsiteX6" fmla="*/ 126622 w 1763062"/>
                  <a:gd name="connsiteY6" fmla="*/ 953207 h 960452"/>
                  <a:gd name="connsiteX7" fmla="*/ 205820 w 1763062"/>
                  <a:gd name="connsiteY7" fmla="*/ 954692 h 960452"/>
                  <a:gd name="connsiteX8" fmla="*/ 215447 w 1763062"/>
                  <a:gd name="connsiteY8" fmla="*/ 958250 h 960452"/>
                  <a:gd name="connsiteX9" fmla="*/ 268269 w 1763062"/>
                  <a:gd name="connsiteY9" fmla="*/ 959503 h 960452"/>
                  <a:gd name="connsiteX10" fmla="*/ 307568 w 1763062"/>
                  <a:gd name="connsiteY10" fmla="*/ 953191 h 960452"/>
                  <a:gd name="connsiteX11" fmla="*/ 320627 w 1763062"/>
                  <a:gd name="connsiteY11" fmla="*/ 952545 h 960452"/>
                  <a:gd name="connsiteX12" fmla="*/ 350118 w 1763062"/>
                  <a:gd name="connsiteY12" fmla="*/ 947626 h 960452"/>
                  <a:gd name="connsiteX13" fmla="*/ 441854 w 1763062"/>
                  <a:gd name="connsiteY13" fmla="*/ 945571 h 960452"/>
                  <a:gd name="connsiteX14" fmla="*/ 1763062 w 1763062"/>
                  <a:gd name="connsiteY14" fmla="*/ 186933 h 960452"/>
                  <a:gd name="connsiteX15" fmla="*/ 1672910 w 1763062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70790" h="960452">
                    <a:moveTo>
                      <a:pt x="1672910" y="0"/>
                    </a:moveTo>
                    <a:cubicBezTo>
                      <a:pt x="1590490" y="47836"/>
                      <a:pt x="299674" y="765140"/>
                      <a:pt x="287069" y="780331"/>
                    </a:cubicBezTo>
                    <a:lnTo>
                      <a:pt x="274814" y="789336"/>
                    </a:lnTo>
                    <a:lnTo>
                      <a:pt x="267264" y="781538"/>
                    </a:lnTo>
                    <a:cubicBezTo>
                      <a:pt x="194431" y="675131"/>
                      <a:pt x="202341" y="495527"/>
                      <a:pt x="314900" y="256554"/>
                    </a:cubicBezTo>
                    <a:cubicBezTo>
                      <a:pt x="98321" y="473360"/>
                      <a:pt x="95517" y="491819"/>
                      <a:pt x="0" y="958476"/>
                    </a:cubicBezTo>
                    <a:cubicBezTo>
                      <a:pt x="40035" y="952857"/>
                      <a:pt x="82967" y="952388"/>
                      <a:pt x="126622" y="953207"/>
                    </a:cubicBezTo>
                    <a:lnTo>
                      <a:pt x="205820" y="954692"/>
                    </a:lnTo>
                    <a:lnTo>
                      <a:pt x="215447" y="958250"/>
                    </a:lnTo>
                    <a:cubicBezTo>
                      <a:pt x="229803" y="960621"/>
                      <a:pt x="247382" y="961139"/>
                      <a:pt x="268269" y="959503"/>
                    </a:cubicBezTo>
                    <a:lnTo>
                      <a:pt x="307568" y="953191"/>
                    </a:lnTo>
                    <a:lnTo>
                      <a:pt x="320627" y="952545"/>
                    </a:lnTo>
                    <a:lnTo>
                      <a:pt x="350118" y="947626"/>
                    </a:lnTo>
                    <a:lnTo>
                      <a:pt x="441854" y="945571"/>
                    </a:lnTo>
                    <a:cubicBezTo>
                      <a:pt x="951271" y="907959"/>
                      <a:pt x="1601628" y="430576"/>
                      <a:pt x="1770790" y="186933"/>
                    </a:cubicBezTo>
                    <a:cubicBezTo>
                      <a:pt x="1708971" y="73965"/>
                      <a:pt x="1711546" y="89786"/>
                      <a:pt x="16729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2454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</p:grpSp>
      <p:sp>
        <p:nvSpPr>
          <p:cNvPr id="87" name="Freeform 63">
            <a:extLst>
              <a:ext uri="{FF2B5EF4-FFF2-40B4-BE49-F238E27FC236}">
                <a16:creationId xmlns:a16="http://schemas.microsoft.com/office/drawing/2014/main" id="{CE033A64-4649-4FD9-9EE4-E04D0971F53A}"/>
              </a:ext>
            </a:extLst>
          </p:cNvPr>
          <p:cNvSpPr/>
          <p:nvPr/>
        </p:nvSpPr>
        <p:spPr>
          <a:xfrm>
            <a:off x="2947726" y="1931158"/>
            <a:ext cx="871651" cy="900880"/>
          </a:xfrm>
          <a:custGeom>
            <a:avLst/>
            <a:gdLst>
              <a:gd name="connsiteX0" fmla="*/ 0 w 660400"/>
              <a:gd name="connsiteY0" fmla="*/ 330200 h 330200"/>
              <a:gd name="connsiteX1" fmla="*/ 313266 w 660400"/>
              <a:gd name="connsiteY1" fmla="*/ 8466 h 330200"/>
              <a:gd name="connsiteX2" fmla="*/ 660400 w 660400"/>
              <a:gd name="connsiteY2" fmla="*/ 0 h 33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0400" h="330200">
                <a:moveTo>
                  <a:pt x="0" y="330200"/>
                </a:moveTo>
                <a:lnTo>
                  <a:pt x="313266" y="8466"/>
                </a:lnTo>
                <a:lnTo>
                  <a:pt x="6604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Freeform 79">
            <a:extLst>
              <a:ext uri="{FF2B5EF4-FFF2-40B4-BE49-F238E27FC236}">
                <a16:creationId xmlns:a16="http://schemas.microsoft.com/office/drawing/2014/main" id="{6D59DB33-CC85-451A-8E66-1B597FFCAD62}"/>
              </a:ext>
            </a:extLst>
          </p:cNvPr>
          <p:cNvSpPr/>
          <p:nvPr/>
        </p:nvSpPr>
        <p:spPr>
          <a:xfrm>
            <a:off x="3865563" y="3373724"/>
            <a:ext cx="1097499" cy="832841"/>
          </a:xfrm>
          <a:custGeom>
            <a:avLst/>
            <a:gdLst>
              <a:gd name="connsiteX0" fmla="*/ 0 w 304800"/>
              <a:gd name="connsiteY0" fmla="*/ 321734 h 321734"/>
              <a:gd name="connsiteX1" fmla="*/ 135467 w 304800"/>
              <a:gd name="connsiteY1" fmla="*/ 0 h 321734"/>
              <a:gd name="connsiteX2" fmla="*/ 304800 w 304800"/>
              <a:gd name="connsiteY2" fmla="*/ 0 h 321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4800" h="321734">
                <a:moveTo>
                  <a:pt x="0" y="321734"/>
                </a:moveTo>
                <a:lnTo>
                  <a:pt x="135467" y="0"/>
                </a:lnTo>
                <a:lnTo>
                  <a:pt x="3048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DD63FF97-6F9C-45C0-BAAD-A8E542104B6B}"/>
              </a:ext>
            </a:extLst>
          </p:cNvPr>
          <p:cNvGrpSpPr/>
          <p:nvPr/>
        </p:nvGrpSpPr>
        <p:grpSpPr>
          <a:xfrm>
            <a:off x="3865563" y="1798130"/>
            <a:ext cx="3096303" cy="853305"/>
            <a:chOff x="910640" y="3014284"/>
            <a:chExt cx="1527408" cy="2134259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84BBA770-F5A7-447C-9FAA-69A50FEBB65E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1BFCE26B-CE35-46C7-BAEF-52C6003C5A0F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5AC9A6AE-3671-4B1B-925C-C4B03F6A9B1F}"/>
              </a:ext>
            </a:extLst>
          </p:cNvPr>
          <p:cNvGrpSpPr/>
          <p:nvPr/>
        </p:nvGrpSpPr>
        <p:grpSpPr>
          <a:xfrm>
            <a:off x="4963063" y="3245533"/>
            <a:ext cx="3096303" cy="853305"/>
            <a:chOff x="910640" y="3014284"/>
            <a:chExt cx="1527408" cy="2134259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588211D1-8816-4FD9-9B19-9C5C4F013535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44A9CEDB-139B-4E48-BC09-27A2B11C5C33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A809C4FF-000F-4DC5-A4FA-90256F0178DA}"/>
              </a:ext>
            </a:extLst>
          </p:cNvPr>
          <p:cNvGrpSpPr/>
          <p:nvPr/>
        </p:nvGrpSpPr>
        <p:grpSpPr>
          <a:xfrm>
            <a:off x="4667444" y="5585341"/>
            <a:ext cx="3096303" cy="853305"/>
            <a:chOff x="910640" y="3014284"/>
            <a:chExt cx="1527408" cy="2134259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E7344962-CA5F-40C8-B205-15BDF1D666AE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D3FF0CF8-9A69-4FE5-A52C-4AB64D71BEA3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sp>
        <p:nvSpPr>
          <p:cNvPr id="98" name="Freeform 63">
            <a:extLst>
              <a:ext uri="{FF2B5EF4-FFF2-40B4-BE49-F238E27FC236}">
                <a16:creationId xmlns:a16="http://schemas.microsoft.com/office/drawing/2014/main" id="{6E95C4B4-83E5-46A4-907F-164CADB0C5B7}"/>
              </a:ext>
            </a:extLst>
          </p:cNvPr>
          <p:cNvSpPr/>
          <p:nvPr/>
        </p:nvSpPr>
        <p:spPr>
          <a:xfrm flipV="1">
            <a:off x="3749607" y="5427291"/>
            <a:ext cx="871651" cy="307778"/>
          </a:xfrm>
          <a:custGeom>
            <a:avLst/>
            <a:gdLst>
              <a:gd name="connsiteX0" fmla="*/ 0 w 660400"/>
              <a:gd name="connsiteY0" fmla="*/ 330200 h 330200"/>
              <a:gd name="connsiteX1" fmla="*/ 313266 w 660400"/>
              <a:gd name="connsiteY1" fmla="*/ 8466 h 330200"/>
              <a:gd name="connsiteX2" fmla="*/ 660400 w 660400"/>
              <a:gd name="connsiteY2" fmla="*/ 0 h 33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0400" h="330200">
                <a:moveTo>
                  <a:pt x="0" y="330200"/>
                </a:moveTo>
                <a:lnTo>
                  <a:pt x="313266" y="8466"/>
                </a:lnTo>
                <a:lnTo>
                  <a:pt x="6604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14">
            <a:extLst>
              <a:ext uri="{FF2B5EF4-FFF2-40B4-BE49-F238E27FC236}">
                <a16:creationId xmlns:a16="http://schemas.microsoft.com/office/drawing/2014/main" id="{F2C6302C-98FD-4B8D-A175-F074EBAC34D4}"/>
              </a:ext>
            </a:extLst>
          </p:cNvPr>
          <p:cNvSpPr/>
          <p:nvPr/>
        </p:nvSpPr>
        <p:spPr>
          <a:xfrm>
            <a:off x="1851806" y="5086378"/>
            <a:ext cx="2812211" cy="940280"/>
          </a:xfrm>
          <a:custGeom>
            <a:avLst/>
            <a:gdLst>
              <a:gd name="connsiteX0" fmla="*/ 2812211 w 2812211"/>
              <a:gd name="connsiteY0" fmla="*/ 0 h 940280"/>
              <a:gd name="connsiteX1" fmla="*/ 1949570 w 2812211"/>
              <a:gd name="connsiteY1" fmla="*/ 940280 h 940280"/>
              <a:gd name="connsiteX2" fmla="*/ 0 w 2812211"/>
              <a:gd name="connsiteY2" fmla="*/ 940280 h 940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12211" h="940280">
                <a:moveTo>
                  <a:pt x="2812211" y="0"/>
                </a:moveTo>
                <a:lnTo>
                  <a:pt x="1949570" y="940280"/>
                </a:lnTo>
                <a:lnTo>
                  <a:pt x="0" y="940280"/>
                </a:lnTo>
              </a:path>
            </a:pathLst>
          </a:custGeom>
          <a:ln w="508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4" name="Freeform 13">
            <a:extLst>
              <a:ext uri="{FF2B5EF4-FFF2-40B4-BE49-F238E27FC236}">
                <a16:creationId xmlns:a16="http://schemas.microsoft.com/office/drawing/2014/main" id="{159F8D20-3AE1-48E6-AF1C-E916D12FF617}"/>
              </a:ext>
            </a:extLst>
          </p:cNvPr>
          <p:cNvSpPr/>
          <p:nvPr/>
        </p:nvSpPr>
        <p:spPr>
          <a:xfrm>
            <a:off x="7692769" y="1830359"/>
            <a:ext cx="2631058" cy="936000"/>
          </a:xfrm>
          <a:custGeom>
            <a:avLst/>
            <a:gdLst>
              <a:gd name="connsiteX0" fmla="*/ 0 w 2631057"/>
              <a:gd name="connsiteY0" fmla="*/ 793631 h 793631"/>
              <a:gd name="connsiteX1" fmla="*/ 603849 w 2631057"/>
              <a:gd name="connsiteY1" fmla="*/ 0 h 793631"/>
              <a:gd name="connsiteX2" fmla="*/ 2631057 w 2631057"/>
              <a:gd name="connsiteY2" fmla="*/ 0 h 793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31057" h="793631">
                <a:moveTo>
                  <a:pt x="0" y="793631"/>
                </a:moveTo>
                <a:lnTo>
                  <a:pt x="603849" y="0"/>
                </a:lnTo>
                <a:lnTo>
                  <a:pt x="2631057" y="0"/>
                </a:lnTo>
              </a:path>
            </a:pathLst>
          </a:custGeom>
          <a:ln w="4762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" name="Oval 6">
            <a:extLst>
              <a:ext uri="{FF2B5EF4-FFF2-40B4-BE49-F238E27FC236}">
                <a16:creationId xmlns:a16="http://schemas.microsoft.com/office/drawing/2014/main" id="{9B6B0227-13C1-4AE9-9EC4-784771B584B2}"/>
              </a:ext>
            </a:extLst>
          </p:cNvPr>
          <p:cNvSpPr/>
          <p:nvPr/>
        </p:nvSpPr>
        <p:spPr>
          <a:xfrm rot="19643215">
            <a:off x="6263036" y="2995244"/>
            <a:ext cx="2374296" cy="1768834"/>
          </a:xfrm>
          <a:custGeom>
            <a:avLst/>
            <a:gdLst/>
            <a:ahLst/>
            <a:cxnLst/>
            <a:rect l="l" t="t" r="r" b="b"/>
            <a:pathLst>
              <a:path w="2374296" h="1768833">
                <a:moveTo>
                  <a:pt x="2122319" y="274160"/>
                </a:moveTo>
                <a:cubicBezTo>
                  <a:pt x="2279947" y="434566"/>
                  <a:pt x="2376382" y="655105"/>
                  <a:pt x="2374262" y="897757"/>
                </a:cubicBezTo>
                <a:cubicBezTo>
                  <a:pt x="2370023" y="1383058"/>
                  <a:pt x="1973171" y="1773038"/>
                  <a:pt x="1487868" y="1768799"/>
                </a:cubicBezTo>
                <a:lnTo>
                  <a:pt x="244916" y="1757941"/>
                </a:lnTo>
                <a:cubicBezTo>
                  <a:pt x="243021" y="1760093"/>
                  <a:pt x="240936" y="1760194"/>
                  <a:pt x="238844" y="1760193"/>
                </a:cubicBezTo>
                <a:lnTo>
                  <a:pt x="232478" y="1757834"/>
                </a:lnTo>
                <a:lnTo>
                  <a:pt x="215240" y="1757683"/>
                </a:lnTo>
                <a:lnTo>
                  <a:pt x="215239" y="1757682"/>
                </a:lnTo>
                <a:lnTo>
                  <a:pt x="215233" y="1757683"/>
                </a:lnTo>
                <a:lnTo>
                  <a:pt x="215233" y="1757679"/>
                </a:lnTo>
                <a:lnTo>
                  <a:pt x="200021" y="1745799"/>
                </a:lnTo>
                <a:cubicBezTo>
                  <a:pt x="85924" y="1677713"/>
                  <a:pt x="0" y="1316657"/>
                  <a:pt x="0" y="881792"/>
                </a:cubicBezTo>
                <a:cubicBezTo>
                  <a:pt x="0" y="483215"/>
                  <a:pt x="72182" y="146639"/>
                  <a:pt x="172783" y="42438"/>
                </a:cubicBezTo>
                <a:cubicBezTo>
                  <a:pt x="191110" y="13973"/>
                  <a:pt x="217565" y="-2559"/>
                  <a:pt x="239494" y="324"/>
                </a:cubicBezTo>
                <a:lnTo>
                  <a:pt x="1503219" y="11362"/>
                </a:lnTo>
                <a:cubicBezTo>
                  <a:pt x="1745871" y="13482"/>
                  <a:pt x="1964691" y="113754"/>
                  <a:pt x="2122319" y="27416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1ED20C4-6ACA-48E1-A191-012DE70E965E}"/>
              </a:ext>
            </a:extLst>
          </p:cNvPr>
          <p:cNvGrpSpPr/>
          <p:nvPr/>
        </p:nvGrpSpPr>
        <p:grpSpPr>
          <a:xfrm rot="20799350">
            <a:off x="3744698" y="2675516"/>
            <a:ext cx="2518149" cy="2151435"/>
            <a:chOff x="2066735" y="1837293"/>
            <a:chExt cx="2518148" cy="2151435"/>
          </a:xfrm>
          <a:solidFill>
            <a:schemeClr val="accent3"/>
          </a:solidFill>
        </p:grpSpPr>
        <p:sp>
          <p:nvSpPr>
            <p:cNvPr id="7" name="Round Same Side Corner Rectangle 2">
              <a:extLst>
                <a:ext uri="{FF2B5EF4-FFF2-40B4-BE49-F238E27FC236}">
                  <a16:creationId xmlns:a16="http://schemas.microsoft.com/office/drawing/2014/main" id="{460DBCE5-A1FD-4AE5-B312-3BE5CA8F8CBA}"/>
                </a:ext>
              </a:extLst>
            </p:cNvPr>
            <p:cNvSpPr/>
            <p:nvPr/>
          </p:nvSpPr>
          <p:spPr>
            <a:xfrm rot="18900000">
              <a:off x="2066735" y="1837293"/>
              <a:ext cx="1757503" cy="2151435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3C8E1898-833E-4A89-A510-2D84D680208F}"/>
                </a:ext>
              </a:extLst>
            </p:cNvPr>
            <p:cNvSpPr/>
            <p:nvPr/>
          </p:nvSpPr>
          <p:spPr>
            <a:xfrm rot="2700000">
              <a:off x="3590577" y="2794901"/>
              <a:ext cx="231105" cy="175750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723924F4-DF21-414D-A9D2-E73D83BB121B}"/>
              </a:ext>
            </a:extLst>
          </p:cNvPr>
          <p:cNvGrpSpPr/>
          <p:nvPr/>
        </p:nvGrpSpPr>
        <p:grpSpPr>
          <a:xfrm>
            <a:off x="3740174" y="3410336"/>
            <a:ext cx="1767470" cy="579524"/>
            <a:chOff x="1345882" y="3789040"/>
            <a:chExt cx="2118088" cy="637477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3A4BC65-B335-4DDB-B8F7-73488400A8D1}"/>
                </a:ext>
              </a:extLst>
            </p:cNvPr>
            <p:cNvSpPr txBox="1"/>
            <p:nvPr/>
          </p:nvSpPr>
          <p:spPr>
            <a:xfrm>
              <a:off x="1345882" y="3789040"/>
              <a:ext cx="2111347" cy="33855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A5862AA-609A-4F72-B86B-B77F2A5CC256}"/>
                </a:ext>
              </a:extLst>
            </p:cNvPr>
            <p:cNvSpPr txBox="1"/>
            <p:nvPr/>
          </p:nvSpPr>
          <p:spPr>
            <a:xfrm>
              <a:off x="1345883" y="4054107"/>
              <a:ext cx="2118087" cy="3724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8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1445D3-7B84-4178-B977-0EDAF929BDE1}"/>
              </a:ext>
            </a:extLst>
          </p:cNvPr>
          <p:cNvGrpSpPr/>
          <p:nvPr/>
        </p:nvGrpSpPr>
        <p:grpSpPr>
          <a:xfrm>
            <a:off x="6507642" y="3410334"/>
            <a:ext cx="1872847" cy="579523"/>
            <a:chOff x="1345882" y="3789040"/>
            <a:chExt cx="2118088" cy="637476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5C7F45B-F6CF-4D97-A7FD-7A93E2AA60A0}"/>
                </a:ext>
              </a:extLst>
            </p:cNvPr>
            <p:cNvSpPr txBox="1"/>
            <p:nvPr/>
          </p:nvSpPr>
          <p:spPr>
            <a:xfrm>
              <a:off x="1345882" y="3789040"/>
              <a:ext cx="2111348" cy="33855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F466506-EA29-4C0A-9CB1-9D24E2D5B0E0}"/>
                </a:ext>
              </a:extLst>
            </p:cNvPr>
            <p:cNvSpPr txBox="1"/>
            <p:nvPr/>
          </p:nvSpPr>
          <p:spPr>
            <a:xfrm>
              <a:off x="1345883" y="4054107"/>
              <a:ext cx="2118087" cy="37240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8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273C70F5-2D9E-4909-A893-4E9492B5C306}"/>
              </a:ext>
            </a:extLst>
          </p:cNvPr>
          <p:cNvSpPr/>
          <p:nvPr/>
        </p:nvSpPr>
        <p:spPr>
          <a:xfrm>
            <a:off x="6190308" y="4642737"/>
            <a:ext cx="208696" cy="20869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EBE3F36-BDE0-45EB-B4A5-F95CA2FE2418}"/>
              </a:ext>
            </a:extLst>
          </p:cNvPr>
          <p:cNvSpPr/>
          <p:nvPr/>
        </p:nvSpPr>
        <p:spPr>
          <a:xfrm>
            <a:off x="5739959" y="4621044"/>
            <a:ext cx="208696" cy="20869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A759351-43BA-4B93-A0E4-64F60149EE31}"/>
              </a:ext>
            </a:extLst>
          </p:cNvPr>
          <p:cNvSpPr/>
          <p:nvPr/>
        </p:nvSpPr>
        <p:spPr>
          <a:xfrm>
            <a:off x="6191441" y="5279673"/>
            <a:ext cx="208696" cy="20869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9A9F60B1-3484-433A-B72B-3D43F6C89EEF}"/>
              </a:ext>
            </a:extLst>
          </p:cNvPr>
          <p:cNvSpPr/>
          <p:nvPr/>
        </p:nvSpPr>
        <p:spPr>
          <a:xfrm>
            <a:off x="5731340" y="5280676"/>
            <a:ext cx="208696" cy="20869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AD0A4DD0-BF5B-4BA0-81AA-44B002138D86}"/>
              </a:ext>
            </a:extLst>
          </p:cNvPr>
          <p:cNvSpPr/>
          <p:nvPr/>
        </p:nvSpPr>
        <p:spPr>
          <a:xfrm>
            <a:off x="5511934" y="4942874"/>
            <a:ext cx="208696" cy="2086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9018383B-9568-4A26-9CCB-2647273B93C6}"/>
              </a:ext>
            </a:extLst>
          </p:cNvPr>
          <p:cNvSpPr/>
          <p:nvPr/>
        </p:nvSpPr>
        <p:spPr>
          <a:xfrm>
            <a:off x="6400034" y="4975074"/>
            <a:ext cx="208696" cy="2086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31A6DC4A-209A-4234-BBB2-FC869C15D473}"/>
              </a:ext>
            </a:extLst>
          </p:cNvPr>
          <p:cNvSpPr/>
          <p:nvPr/>
        </p:nvSpPr>
        <p:spPr>
          <a:xfrm>
            <a:off x="5960825" y="4961706"/>
            <a:ext cx="208696" cy="2086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15FED95D-B2DA-4DBD-BEBE-7FEED9561FBA}"/>
              </a:ext>
            </a:extLst>
          </p:cNvPr>
          <p:cNvSpPr/>
          <p:nvPr/>
        </p:nvSpPr>
        <p:spPr>
          <a:xfrm>
            <a:off x="5967985" y="4299212"/>
            <a:ext cx="208696" cy="2086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76E26B04-7710-4602-B1D5-809DE078E12D}"/>
              </a:ext>
            </a:extLst>
          </p:cNvPr>
          <p:cNvSpPr/>
          <p:nvPr/>
        </p:nvSpPr>
        <p:spPr>
          <a:xfrm>
            <a:off x="5982847" y="5584271"/>
            <a:ext cx="208696" cy="2086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A90A70-36EB-4193-BC7E-C90362A0A769}"/>
              </a:ext>
            </a:extLst>
          </p:cNvPr>
          <p:cNvGrpSpPr/>
          <p:nvPr/>
        </p:nvGrpSpPr>
        <p:grpSpPr>
          <a:xfrm>
            <a:off x="8552589" y="1916433"/>
            <a:ext cx="2808000" cy="969028"/>
            <a:chOff x="5652121" y="1872653"/>
            <a:chExt cx="2448361" cy="969028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AD019440-BDB5-44FA-91AC-1234928097B1}"/>
                </a:ext>
              </a:extLst>
            </p:cNvPr>
            <p:cNvSpPr/>
            <p:nvPr/>
          </p:nvSpPr>
          <p:spPr>
            <a:xfrm>
              <a:off x="5652121" y="2195350"/>
              <a:ext cx="244836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2E96178-5570-4BD7-9179-CEE96FC47EDE}"/>
                </a:ext>
              </a:extLst>
            </p:cNvPr>
            <p:cNvSpPr txBox="1"/>
            <p:nvPr/>
          </p:nvSpPr>
          <p:spPr>
            <a:xfrm>
              <a:off x="5652121" y="1872653"/>
              <a:ext cx="2448361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B564CFB-D377-4ED9-95AD-05B28E05C29B}"/>
              </a:ext>
            </a:extLst>
          </p:cNvPr>
          <p:cNvGrpSpPr/>
          <p:nvPr/>
        </p:nvGrpSpPr>
        <p:grpSpPr>
          <a:xfrm>
            <a:off x="831634" y="4945345"/>
            <a:ext cx="2812211" cy="969028"/>
            <a:chOff x="5652121" y="1872653"/>
            <a:chExt cx="2448361" cy="969028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585FCDD6-C961-413B-8E04-05E027C803E8}"/>
                </a:ext>
              </a:extLst>
            </p:cNvPr>
            <p:cNvSpPr/>
            <p:nvPr/>
          </p:nvSpPr>
          <p:spPr>
            <a:xfrm>
              <a:off x="5652121" y="2195350"/>
              <a:ext cx="244836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BAD016A-C83E-4AED-913F-B2694AD05E1D}"/>
                </a:ext>
              </a:extLst>
            </p:cNvPr>
            <p:cNvSpPr txBox="1"/>
            <p:nvPr/>
          </p:nvSpPr>
          <p:spPr>
            <a:xfrm>
              <a:off x="5652121" y="1872653"/>
              <a:ext cx="2448361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FE60D75B-E5DA-4980-B900-2436FE8945FB}"/>
              </a:ext>
            </a:extLst>
          </p:cNvPr>
          <p:cNvSpPr/>
          <p:nvPr/>
        </p:nvSpPr>
        <p:spPr>
          <a:xfrm>
            <a:off x="2372852" y="2135978"/>
            <a:ext cx="17539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dirty="0">
                <a:solidFill>
                  <a:schemeClr val="accent6"/>
                </a:solidFill>
              </a:rPr>
              <a:t>Net Effect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A293E69-12F5-47F7-B8F5-7FABC5257F9D}"/>
              </a:ext>
            </a:extLst>
          </p:cNvPr>
          <p:cNvSpPr/>
          <p:nvPr/>
        </p:nvSpPr>
        <p:spPr>
          <a:xfrm>
            <a:off x="7466745" y="5191645"/>
            <a:ext cx="251376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dirty="0">
                <a:solidFill>
                  <a:schemeClr val="accent6"/>
                </a:solidFill>
              </a:rPr>
              <a:t>Adverse Effect</a:t>
            </a:r>
          </a:p>
        </p:txBody>
      </p:sp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D5B174BA-E291-4004-994F-659E7AA76947}"/>
              </a:ext>
            </a:extLst>
          </p:cNvPr>
          <p:cNvGrpSpPr/>
          <p:nvPr/>
        </p:nvGrpSpPr>
        <p:grpSpPr>
          <a:xfrm>
            <a:off x="8970946" y="1766221"/>
            <a:ext cx="2620979" cy="2031325"/>
            <a:chOff x="6978032" y="2336484"/>
            <a:chExt cx="4536000" cy="203132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99D470D-DA59-4614-BB80-BDE9EB54EFAF}"/>
                </a:ext>
              </a:extLst>
            </p:cNvPr>
            <p:cNvSpPr txBox="1"/>
            <p:nvPr/>
          </p:nvSpPr>
          <p:spPr>
            <a:xfrm>
              <a:off x="6978032" y="2613483"/>
              <a:ext cx="4536000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    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885F05B-5C5C-4280-9A08-50D8169E0F9B}"/>
                </a:ext>
              </a:extLst>
            </p:cNvPr>
            <p:cNvSpPr txBox="1"/>
            <p:nvPr/>
          </p:nvSpPr>
          <p:spPr>
            <a:xfrm>
              <a:off x="6978032" y="2336484"/>
              <a:ext cx="4536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EAB5B8C0-F5C7-4534-8777-7CF1B4A40C3C}"/>
              </a:ext>
            </a:extLst>
          </p:cNvPr>
          <p:cNvGrpSpPr/>
          <p:nvPr/>
        </p:nvGrpSpPr>
        <p:grpSpPr>
          <a:xfrm>
            <a:off x="8970946" y="4252593"/>
            <a:ext cx="2620979" cy="2031325"/>
            <a:chOff x="6978032" y="2336484"/>
            <a:chExt cx="4536000" cy="2031325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0DF1E33-C77E-4FCC-8537-9C75652C1D39}"/>
                </a:ext>
              </a:extLst>
            </p:cNvPr>
            <p:cNvSpPr txBox="1"/>
            <p:nvPr/>
          </p:nvSpPr>
          <p:spPr>
            <a:xfrm>
              <a:off x="6978032" y="2613483"/>
              <a:ext cx="4536000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   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736BDED-C4A2-4786-8C3B-3342A697579C}"/>
                </a:ext>
              </a:extLst>
            </p:cNvPr>
            <p:cNvSpPr txBox="1"/>
            <p:nvPr/>
          </p:nvSpPr>
          <p:spPr>
            <a:xfrm>
              <a:off x="6978032" y="2336484"/>
              <a:ext cx="4536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FB876E1D-4BC0-4579-B92B-7A8EC845B67E}"/>
              </a:ext>
            </a:extLst>
          </p:cNvPr>
          <p:cNvSpPr txBox="1"/>
          <p:nvPr/>
        </p:nvSpPr>
        <p:spPr>
          <a:xfrm>
            <a:off x="724117" y="212447"/>
            <a:ext cx="438453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 PowerPoint Presentation</a:t>
            </a:r>
            <a:endParaRPr lang="ko-KR" alt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3C1AEE9-0094-43FE-86DB-FB13BD1484BB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6FD069E1-BF5F-4631-A5F8-5B1DB952913F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/>
      </p:sp>
    </p:spTree>
    <p:extLst>
      <p:ext uri="{BB962C8B-B14F-4D97-AF65-F5344CB8AC3E}">
        <p14:creationId xmlns:p14="http://schemas.microsoft.com/office/powerpoint/2010/main" val="147275048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FD906EA7-2F72-4AAC-9C5C-5BD11068CDA6}"/>
              </a:ext>
            </a:extLst>
          </p:cNvPr>
          <p:cNvGrpSpPr/>
          <p:nvPr/>
        </p:nvGrpSpPr>
        <p:grpSpPr>
          <a:xfrm>
            <a:off x="825315" y="1588681"/>
            <a:ext cx="4124709" cy="4493073"/>
            <a:chOff x="4166555" y="1568366"/>
            <a:chExt cx="3868136" cy="4213586"/>
          </a:xfrm>
        </p:grpSpPr>
        <p:grpSp>
          <p:nvGrpSpPr>
            <p:cNvPr id="31" name="Graphic 118">
              <a:extLst>
                <a:ext uri="{FF2B5EF4-FFF2-40B4-BE49-F238E27FC236}">
                  <a16:creationId xmlns:a16="http://schemas.microsoft.com/office/drawing/2014/main" id="{8D571C8B-F3B8-4F42-8E13-CB11B9FB1DCD}"/>
                </a:ext>
              </a:extLst>
            </p:cNvPr>
            <p:cNvGrpSpPr/>
            <p:nvPr/>
          </p:nvGrpSpPr>
          <p:grpSpPr>
            <a:xfrm>
              <a:off x="4166555" y="1568366"/>
              <a:ext cx="3868136" cy="4213586"/>
              <a:chOff x="4271242" y="4376556"/>
              <a:chExt cx="2193773" cy="2389691"/>
            </a:xfrm>
          </p:grpSpPr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2075A20B-5D8C-49A9-9873-D6DA883B77D8}"/>
                  </a:ext>
                </a:extLst>
              </p:cNvPr>
              <p:cNvSpPr/>
              <p:nvPr/>
            </p:nvSpPr>
            <p:spPr>
              <a:xfrm>
                <a:off x="4271242" y="4912223"/>
                <a:ext cx="1077680" cy="1851981"/>
              </a:xfrm>
              <a:custGeom>
                <a:avLst/>
                <a:gdLst>
                  <a:gd name="connsiteX0" fmla="*/ 1054609 w 1077680"/>
                  <a:gd name="connsiteY0" fmla="*/ 709963 h 1851981"/>
                  <a:gd name="connsiteX1" fmla="*/ 1052032 w 1077680"/>
                  <a:gd name="connsiteY1" fmla="*/ 711509 h 1851981"/>
                  <a:gd name="connsiteX2" fmla="*/ 1014910 w 1077680"/>
                  <a:gd name="connsiteY2" fmla="*/ 485687 h 1851981"/>
                  <a:gd name="connsiteX3" fmla="*/ 1013363 w 1077680"/>
                  <a:gd name="connsiteY3" fmla="*/ 496772 h 1851981"/>
                  <a:gd name="connsiteX4" fmla="*/ 1014910 w 1077680"/>
                  <a:gd name="connsiteY4" fmla="*/ 503217 h 1851981"/>
                  <a:gd name="connsiteX5" fmla="*/ 1005630 w 1077680"/>
                  <a:gd name="connsiteY5" fmla="*/ 463002 h 1851981"/>
                  <a:gd name="connsiteX6" fmla="*/ 974180 w 1077680"/>
                  <a:gd name="connsiteY6" fmla="*/ 331273 h 1851981"/>
                  <a:gd name="connsiteX7" fmla="*/ 930098 w 1077680"/>
                  <a:gd name="connsiteY7" fmla="*/ 204699 h 1851981"/>
                  <a:gd name="connsiteX8" fmla="*/ 903546 w 1077680"/>
                  <a:gd name="connsiteY8" fmla="*/ 145923 h 1851981"/>
                  <a:gd name="connsiteX9" fmla="*/ 829561 w 1077680"/>
                  <a:gd name="connsiteY9" fmla="*/ 44097 h 1851981"/>
                  <a:gd name="connsiteX10" fmla="*/ 708143 w 1077680"/>
                  <a:gd name="connsiteY10" fmla="*/ 15 h 1851981"/>
                  <a:gd name="connsiteX11" fmla="*/ 585178 w 1077680"/>
                  <a:gd name="connsiteY11" fmla="*/ 35075 h 1851981"/>
                  <a:gd name="connsiteX12" fmla="*/ 496241 w 1077680"/>
                  <a:gd name="connsiteY12" fmla="*/ 95397 h 1851981"/>
                  <a:gd name="connsiteX13" fmla="*/ 361418 w 1077680"/>
                  <a:gd name="connsiteY13" fmla="*/ 203152 h 1851981"/>
                  <a:gd name="connsiteX14" fmla="*/ 284340 w 1077680"/>
                  <a:gd name="connsiteY14" fmla="*/ 279199 h 1851981"/>
                  <a:gd name="connsiteX15" fmla="*/ 196434 w 1077680"/>
                  <a:gd name="connsiteY15" fmla="*/ 388244 h 1851981"/>
                  <a:gd name="connsiteX16" fmla="*/ 101568 w 1077680"/>
                  <a:gd name="connsiteY16" fmla="*/ 557610 h 1851981"/>
                  <a:gd name="connsiteX17" fmla="*/ 27068 w 1077680"/>
                  <a:gd name="connsiteY17" fmla="*/ 741928 h 1851981"/>
                  <a:gd name="connsiteX18" fmla="*/ 1805 w 1077680"/>
                  <a:gd name="connsiteY18" fmla="*/ 893507 h 1851981"/>
                  <a:gd name="connsiteX19" fmla="*/ 773 w 1077680"/>
                  <a:gd name="connsiteY19" fmla="*/ 1060811 h 1851981"/>
                  <a:gd name="connsiteX20" fmla="*/ 773 w 1077680"/>
                  <a:gd name="connsiteY20" fmla="*/ 1130930 h 1851981"/>
                  <a:gd name="connsiteX21" fmla="*/ 0 w 1077680"/>
                  <a:gd name="connsiteY21" fmla="*/ 1139952 h 1851981"/>
                  <a:gd name="connsiteX22" fmla="*/ 0 w 1077680"/>
                  <a:gd name="connsiteY22" fmla="*/ 1377375 h 1851981"/>
                  <a:gd name="connsiteX23" fmla="*/ 1289 w 1077680"/>
                  <a:gd name="connsiteY23" fmla="*/ 1385366 h 1851981"/>
                  <a:gd name="connsiteX24" fmla="*/ 7476 w 1077680"/>
                  <a:gd name="connsiteY24" fmla="*/ 1543132 h 1851981"/>
                  <a:gd name="connsiteX25" fmla="*/ 18819 w 1077680"/>
                  <a:gd name="connsiteY25" fmla="*/ 1660941 h 1851981"/>
                  <a:gd name="connsiteX26" fmla="*/ 99506 w 1077680"/>
                  <a:gd name="connsiteY26" fmla="*/ 1808911 h 1851981"/>
                  <a:gd name="connsiteX27" fmla="*/ 211128 w 1077680"/>
                  <a:gd name="connsiteY27" fmla="*/ 1851962 h 1851981"/>
                  <a:gd name="connsiteX28" fmla="*/ 280989 w 1077680"/>
                  <a:gd name="connsiteY28" fmla="*/ 1848868 h 1851981"/>
                  <a:gd name="connsiteX29" fmla="*/ 424061 w 1077680"/>
                  <a:gd name="connsiteY29" fmla="*/ 1837525 h 1851981"/>
                  <a:gd name="connsiteX30" fmla="*/ 601676 w 1077680"/>
                  <a:gd name="connsiteY30" fmla="*/ 1796795 h 1851981"/>
                  <a:gd name="connsiteX31" fmla="*/ 719743 w 1077680"/>
                  <a:gd name="connsiteY31" fmla="*/ 1743433 h 1851981"/>
                  <a:gd name="connsiteX32" fmla="*/ 891945 w 1077680"/>
                  <a:gd name="connsiteY32" fmla="*/ 1648309 h 1851981"/>
                  <a:gd name="connsiteX33" fmla="*/ 996349 w 1077680"/>
                  <a:gd name="connsiteY33" fmla="*/ 1540296 h 1851981"/>
                  <a:gd name="connsiteX34" fmla="*/ 1045071 w 1077680"/>
                  <a:gd name="connsiteY34" fmla="*/ 1372477 h 1851981"/>
                  <a:gd name="connsiteX35" fmla="*/ 1053063 w 1077680"/>
                  <a:gd name="connsiteY35" fmla="*/ 1203626 h 1851981"/>
                  <a:gd name="connsiteX36" fmla="*/ 1063374 w 1077680"/>
                  <a:gd name="connsiteY36" fmla="*/ 1106440 h 1851981"/>
                  <a:gd name="connsiteX37" fmla="*/ 1077295 w 1077680"/>
                  <a:gd name="connsiteY37" fmla="*/ 972133 h 1851981"/>
                  <a:gd name="connsiteX38" fmla="*/ 1065952 w 1077680"/>
                  <a:gd name="connsiteY38" fmla="*/ 778534 h 1851981"/>
                  <a:gd name="connsiteX39" fmla="*/ 1054609 w 1077680"/>
                  <a:gd name="connsiteY39" fmla="*/ 709963 h 1851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77680" h="1851981">
                    <a:moveTo>
                      <a:pt x="1054609" y="709963"/>
                    </a:moveTo>
                    <a:cubicBezTo>
                      <a:pt x="1053836" y="710478"/>
                      <a:pt x="1053063" y="710994"/>
                      <a:pt x="1052032" y="711509"/>
                    </a:cubicBezTo>
                    <a:lnTo>
                      <a:pt x="1014910" y="485687"/>
                    </a:lnTo>
                    <a:cubicBezTo>
                      <a:pt x="1012590" y="489039"/>
                      <a:pt x="1012332" y="492648"/>
                      <a:pt x="1013363" y="496772"/>
                    </a:cubicBezTo>
                    <a:cubicBezTo>
                      <a:pt x="1013879" y="498834"/>
                      <a:pt x="1014394" y="501155"/>
                      <a:pt x="1014910" y="503217"/>
                    </a:cubicBezTo>
                    <a:cubicBezTo>
                      <a:pt x="1011817" y="489812"/>
                      <a:pt x="1008981" y="476407"/>
                      <a:pt x="1005630" y="463002"/>
                    </a:cubicBezTo>
                    <a:cubicBezTo>
                      <a:pt x="994545" y="419178"/>
                      <a:pt x="983718" y="375354"/>
                      <a:pt x="974180" y="331273"/>
                    </a:cubicBezTo>
                    <a:cubicBezTo>
                      <a:pt x="964641" y="287191"/>
                      <a:pt x="951494" y="244656"/>
                      <a:pt x="930098" y="204699"/>
                    </a:cubicBezTo>
                    <a:cubicBezTo>
                      <a:pt x="920044" y="185880"/>
                      <a:pt x="911795" y="165773"/>
                      <a:pt x="903546" y="145923"/>
                    </a:cubicBezTo>
                    <a:cubicBezTo>
                      <a:pt x="887047" y="106224"/>
                      <a:pt x="863589" y="71165"/>
                      <a:pt x="829561" y="44097"/>
                    </a:cubicBezTo>
                    <a:cubicBezTo>
                      <a:pt x="794244" y="15998"/>
                      <a:pt x="754287" y="531"/>
                      <a:pt x="708143" y="15"/>
                    </a:cubicBezTo>
                    <a:cubicBezTo>
                      <a:pt x="663288" y="-500"/>
                      <a:pt x="622815" y="11874"/>
                      <a:pt x="585178" y="35075"/>
                    </a:cubicBezTo>
                    <a:cubicBezTo>
                      <a:pt x="554759" y="53893"/>
                      <a:pt x="525629" y="74774"/>
                      <a:pt x="496241" y="95397"/>
                    </a:cubicBezTo>
                    <a:cubicBezTo>
                      <a:pt x="449324" y="128909"/>
                      <a:pt x="403953" y="164484"/>
                      <a:pt x="361418" y="203152"/>
                    </a:cubicBezTo>
                    <a:cubicBezTo>
                      <a:pt x="334608" y="227384"/>
                      <a:pt x="309087" y="252647"/>
                      <a:pt x="284340" y="279199"/>
                    </a:cubicBezTo>
                    <a:cubicBezTo>
                      <a:pt x="252374" y="313485"/>
                      <a:pt x="223244" y="349833"/>
                      <a:pt x="196434" y="388244"/>
                    </a:cubicBezTo>
                    <a:cubicBezTo>
                      <a:pt x="159055" y="441606"/>
                      <a:pt x="130698" y="499866"/>
                      <a:pt x="101568" y="557610"/>
                    </a:cubicBezTo>
                    <a:cubicBezTo>
                      <a:pt x="71923" y="617159"/>
                      <a:pt x="45628" y="677997"/>
                      <a:pt x="27068" y="741928"/>
                    </a:cubicBezTo>
                    <a:cubicBezTo>
                      <a:pt x="12374" y="791423"/>
                      <a:pt x="1805" y="841692"/>
                      <a:pt x="1805" y="893507"/>
                    </a:cubicBezTo>
                    <a:cubicBezTo>
                      <a:pt x="2062" y="949189"/>
                      <a:pt x="258" y="1005129"/>
                      <a:pt x="773" y="1060811"/>
                    </a:cubicBezTo>
                    <a:cubicBezTo>
                      <a:pt x="1031" y="1084270"/>
                      <a:pt x="773" y="1107471"/>
                      <a:pt x="773" y="1130930"/>
                    </a:cubicBezTo>
                    <a:cubicBezTo>
                      <a:pt x="773" y="1134023"/>
                      <a:pt x="1805" y="1137117"/>
                      <a:pt x="0" y="1139952"/>
                    </a:cubicBezTo>
                    <a:cubicBezTo>
                      <a:pt x="0" y="1219093"/>
                      <a:pt x="0" y="1298234"/>
                      <a:pt x="0" y="1377375"/>
                    </a:cubicBezTo>
                    <a:cubicBezTo>
                      <a:pt x="516" y="1379952"/>
                      <a:pt x="1289" y="1382788"/>
                      <a:pt x="1289" y="1385366"/>
                    </a:cubicBezTo>
                    <a:cubicBezTo>
                      <a:pt x="1547" y="1437955"/>
                      <a:pt x="4125" y="1490543"/>
                      <a:pt x="7476" y="1543132"/>
                    </a:cubicBezTo>
                    <a:cubicBezTo>
                      <a:pt x="9796" y="1582574"/>
                      <a:pt x="11085" y="1622015"/>
                      <a:pt x="18819" y="1660941"/>
                    </a:cubicBezTo>
                    <a:cubicBezTo>
                      <a:pt x="30419" y="1718428"/>
                      <a:pt x="54393" y="1769470"/>
                      <a:pt x="99506" y="1808911"/>
                    </a:cubicBezTo>
                    <a:cubicBezTo>
                      <a:pt x="131472" y="1836752"/>
                      <a:pt x="168851" y="1851446"/>
                      <a:pt x="211128" y="1851962"/>
                    </a:cubicBezTo>
                    <a:cubicBezTo>
                      <a:pt x="234329" y="1852219"/>
                      <a:pt x="257788" y="1849899"/>
                      <a:pt x="280989" y="1848868"/>
                    </a:cubicBezTo>
                    <a:cubicBezTo>
                      <a:pt x="328937" y="1847064"/>
                      <a:pt x="376628" y="1843197"/>
                      <a:pt x="424061" y="1837525"/>
                    </a:cubicBezTo>
                    <a:cubicBezTo>
                      <a:pt x="484641" y="1830050"/>
                      <a:pt x="544190" y="1817676"/>
                      <a:pt x="601676" y="1796795"/>
                    </a:cubicBezTo>
                    <a:cubicBezTo>
                      <a:pt x="642407" y="1782101"/>
                      <a:pt x="680817" y="1761994"/>
                      <a:pt x="719743" y="1743433"/>
                    </a:cubicBezTo>
                    <a:cubicBezTo>
                      <a:pt x="779034" y="1715076"/>
                      <a:pt x="838326" y="1686978"/>
                      <a:pt x="891945" y="1648309"/>
                    </a:cubicBezTo>
                    <a:cubicBezTo>
                      <a:pt x="933191" y="1618664"/>
                      <a:pt x="969539" y="1584120"/>
                      <a:pt x="996349" y="1540296"/>
                    </a:cubicBezTo>
                    <a:cubicBezTo>
                      <a:pt x="1027542" y="1488739"/>
                      <a:pt x="1039400" y="1431252"/>
                      <a:pt x="1045071" y="1372477"/>
                    </a:cubicBezTo>
                    <a:cubicBezTo>
                      <a:pt x="1050485" y="1316279"/>
                      <a:pt x="1050485" y="1259824"/>
                      <a:pt x="1053063" y="1203626"/>
                    </a:cubicBezTo>
                    <a:cubicBezTo>
                      <a:pt x="1054609" y="1170887"/>
                      <a:pt x="1057703" y="1138406"/>
                      <a:pt x="1063374" y="1106440"/>
                    </a:cubicBezTo>
                    <a:cubicBezTo>
                      <a:pt x="1071366" y="1062100"/>
                      <a:pt x="1076006" y="1017245"/>
                      <a:pt x="1077295" y="972133"/>
                    </a:cubicBezTo>
                    <a:cubicBezTo>
                      <a:pt x="1079099" y="907170"/>
                      <a:pt x="1074459" y="842723"/>
                      <a:pt x="1065952" y="778534"/>
                    </a:cubicBezTo>
                    <a:cubicBezTo>
                      <a:pt x="1062859" y="755849"/>
                      <a:pt x="1060023" y="732648"/>
                      <a:pt x="1054609" y="70996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2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70933C57-14BF-4781-AE7C-75A6EE6A4EF1}"/>
                  </a:ext>
                </a:extLst>
              </p:cNvPr>
              <p:cNvSpPr/>
              <p:nvPr/>
            </p:nvSpPr>
            <p:spPr>
              <a:xfrm>
                <a:off x="5387320" y="4916415"/>
                <a:ext cx="1077694" cy="1848802"/>
              </a:xfrm>
              <a:custGeom>
                <a:avLst/>
                <a:gdLst>
                  <a:gd name="connsiteX0" fmla="*/ 1076406 w 1077694"/>
                  <a:gd name="connsiteY0" fmla="*/ 1126479 h 1848802"/>
                  <a:gd name="connsiteX1" fmla="*/ 1074086 w 1077694"/>
                  <a:gd name="connsiteY1" fmla="*/ 907875 h 1848802"/>
                  <a:gd name="connsiteX2" fmla="*/ 1070477 w 1077694"/>
                  <a:gd name="connsiteY2" fmla="*/ 858638 h 1848802"/>
                  <a:gd name="connsiteX3" fmla="*/ 1026653 w 1077694"/>
                  <a:gd name="connsiteY3" fmla="*/ 680764 h 1848802"/>
                  <a:gd name="connsiteX4" fmla="*/ 936685 w 1077694"/>
                  <a:gd name="connsiteY4" fmla="*/ 486135 h 1848802"/>
                  <a:gd name="connsiteX5" fmla="*/ 762421 w 1077694"/>
                  <a:gd name="connsiteY5" fmla="*/ 249486 h 1848802"/>
                  <a:gd name="connsiteX6" fmla="*/ 566502 w 1077694"/>
                  <a:gd name="connsiteY6" fmla="*/ 86564 h 1848802"/>
                  <a:gd name="connsiteX7" fmla="*/ 466996 w 1077694"/>
                  <a:gd name="connsiteY7" fmla="*/ 22375 h 1848802"/>
                  <a:gd name="connsiteX8" fmla="*/ 345578 w 1077694"/>
                  <a:gd name="connsiteY8" fmla="*/ 2267 h 1848802"/>
                  <a:gd name="connsiteX9" fmla="*/ 199412 w 1077694"/>
                  <a:gd name="connsiteY9" fmla="*/ 103578 h 1848802"/>
                  <a:gd name="connsiteX10" fmla="*/ 137028 w 1077694"/>
                  <a:gd name="connsiteY10" fmla="*/ 234018 h 1848802"/>
                  <a:gd name="connsiteX11" fmla="*/ 120272 w 1077694"/>
                  <a:gd name="connsiteY11" fmla="*/ 278358 h 1848802"/>
                  <a:gd name="connsiteX12" fmla="*/ 75159 w 1077694"/>
                  <a:gd name="connsiteY12" fmla="*/ 465770 h 1848802"/>
                  <a:gd name="connsiteX13" fmla="*/ 62785 w 1077694"/>
                  <a:gd name="connsiteY13" fmla="*/ 513460 h 1848802"/>
                  <a:gd name="connsiteX14" fmla="*/ 64589 w 1077694"/>
                  <a:gd name="connsiteY14" fmla="*/ 522483 h 1848802"/>
                  <a:gd name="connsiteX15" fmla="*/ 25921 w 1077694"/>
                  <a:gd name="connsiteY15" fmla="*/ 701130 h 1848802"/>
                  <a:gd name="connsiteX16" fmla="*/ 23343 w 1077694"/>
                  <a:gd name="connsiteY16" fmla="*/ 700098 h 1848802"/>
                  <a:gd name="connsiteX17" fmla="*/ 13547 w 1077694"/>
                  <a:gd name="connsiteY17" fmla="*/ 762741 h 1848802"/>
                  <a:gd name="connsiteX18" fmla="*/ 1689 w 1077694"/>
                  <a:gd name="connsiteY18" fmla="*/ 886221 h 1848802"/>
                  <a:gd name="connsiteX19" fmla="*/ 10712 w 1077694"/>
                  <a:gd name="connsiteY19" fmla="*/ 1078788 h 1848802"/>
                  <a:gd name="connsiteX20" fmla="*/ 26695 w 1077694"/>
                  <a:gd name="connsiteY20" fmla="*/ 1244804 h 1848802"/>
                  <a:gd name="connsiteX21" fmla="*/ 38037 w 1077694"/>
                  <a:gd name="connsiteY21" fmla="*/ 1409530 h 1848802"/>
                  <a:gd name="connsiteX22" fmla="*/ 103258 w 1077694"/>
                  <a:gd name="connsiteY22" fmla="*/ 1568069 h 1848802"/>
                  <a:gd name="connsiteX23" fmla="*/ 220551 w 1077694"/>
                  <a:gd name="connsiteY23" fmla="*/ 1668091 h 1848802"/>
                  <a:gd name="connsiteX24" fmla="*/ 380379 w 1077694"/>
                  <a:gd name="connsiteY24" fmla="*/ 1751099 h 1848802"/>
                  <a:gd name="connsiteX25" fmla="*/ 587383 w 1077694"/>
                  <a:gd name="connsiteY25" fmla="*/ 1823795 h 1848802"/>
                  <a:gd name="connsiteX26" fmla="*/ 751078 w 1077694"/>
                  <a:gd name="connsiteY26" fmla="*/ 1843129 h 1848802"/>
                  <a:gd name="connsiteX27" fmla="*/ 839757 w 1077694"/>
                  <a:gd name="connsiteY27" fmla="*/ 1848027 h 1848802"/>
                  <a:gd name="connsiteX28" fmla="*/ 989531 w 1077694"/>
                  <a:gd name="connsiteY28" fmla="*/ 1795180 h 1848802"/>
                  <a:gd name="connsiteX29" fmla="*/ 1060939 w 1077694"/>
                  <a:gd name="connsiteY29" fmla="*/ 1646179 h 1848802"/>
                  <a:gd name="connsiteX30" fmla="*/ 1072024 w 1077694"/>
                  <a:gd name="connsiteY30" fmla="*/ 1514192 h 1848802"/>
                  <a:gd name="connsiteX31" fmla="*/ 1077695 w 1077694"/>
                  <a:gd name="connsiteY31" fmla="*/ 1314406 h 1848802"/>
                  <a:gd name="connsiteX32" fmla="*/ 1076406 w 1077694"/>
                  <a:gd name="connsiteY32" fmla="*/ 1126479 h 1848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77694" h="1848802">
                    <a:moveTo>
                      <a:pt x="1076406" y="1126479"/>
                    </a:moveTo>
                    <a:cubicBezTo>
                      <a:pt x="1074859" y="1053525"/>
                      <a:pt x="1074601" y="980571"/>
                      <a:pt x="1074086" y="907875"/>
                    </a:cubicBezTo>
                    <a:cubicBezTo>
                      <a:pt x="1073828" y="891377"/>
                      <a:pt x="1072281" y="874878"/>
                      <a:pt x="1070477" y="858638"/>
                    </a:cubicBezTo>
                    <a:cubicBezTo>
                      <a:pt x="1064032" y="797284"/>
                      <a:pt x="1047792" y="738509"/>
                      <a:pt x="1026653" y="680764"/>
                    </a:cubicBezTo>
                    <a:cubicBezTo>
                      <a:pt x="1001905" y="613482"/>
                      <a:pt x="969424" y="549808"/>
                      <a:pt x="936685" y="486135"/>
                    </a:cubicBezTo>
                    <a:cubicBezTo>
                      <a:pt x="891314" y="397971"/>
                      <a:pt x="832281" y="319604"/>
                      <a:pt x="762421" y="249486"/>
                    </a:cubicBezTo>
                    <a:cubicBezTo>
                      <a:pt x="702356" y="189163"/>
                      <a:pt x="636362" y="135544"/>
                      <a:pt x="566502" y="86564"/>
                    </a:cubicBezTo>
                    <a:cubicBezTo>
                      <a:pt x="534279" y="63879"/>
                      <a:pt x="502571" y="39904"/>
                      <a:pt x="466996" y="22375"/>
                    </a:cubicBezTo>
                    <a:cubicBezTo>
                      <a:pt x="428586" y="3299"/>
                      <a:pt x="387855" y="-4177"/>
                      <a:pt x="345578" y="2267"/>
                    </a:cubicBezTo>
                    <a:cubicBezTo>
                      <a:pt x="280615" y="12063"/>
                      <a:pt x="232925" y="48411"/>
                      <a:pt x="199412" y="103578"/>
                    </a:cubicBezTo>
                    <a:cubicBezTo>
                      <a:pt x="174407" y="144824"/>
                      <a:pt x="159197" y="191226"/>
                      <a:pt x="137028" y="234018"/>
                    </a:cubicBezTo>
                    <a:cubicBezTo>
                      <a:pt x="129810" y="248197"/>
                      <a:pt x="124138" y="262891"/>
                      <a:pt x="120272" y="278358"/>
                    </a:cubicBezTo>
                    <a:cubicBezTo>
                      <a:pt x="105062" y="340743"/>
                      <a:pt x="90368" y="403385"/>
                      <a:pt x="75159" y="465770"/>
                    </a:cubicBezTo>
                    <a:cubicBezTo>
                      <a:pt x="71292" y="481752"/>
                      <a:pt x="68714" y="497993"/>
                      <a:pt x="62785" y="513460"/>
                    </a:cubicBezTo>
                    <a:cubicBezTo>
                      <a:pt x="63043" y="516554"/>
                      <a:pt x="63816" y="519647"/>
                      <a:pt x="64589" y="522483"/>
                    </a:cubicBezTo>
                    <a:lnTo>
                      <a:pt x="25921" y="701130"/>
                    </a:lnTo>
                    <a:cubicBezTo>
                      <a:pt x="25148" y="700872"/>
                      <a:pt x="24117" y="700614"/>
                      <a:pt x="23343" y="700098"/>
                    </a:cubicBezTo>
                    <a:cubicBezTo>
                      <a:pt x="19992" y="720979"/>
                      <a:pt x="16383" y="741860"/>
                      <a:pt x="13547" y="762741"/>
                    </a:cubicBezTo>
                    <a:cubicBezTo>
                      <a:pt x="7876" y="803729"/>
                      <a:pt x="4009" y="844717"/>
                      <a:pt x="1689" y="886221"/>
                    </a:cubicBezTo>
                    <a:cubicBezTo>
                      <a:pt x="-1920" y="950926"/>
                      <a:pt x="-115" y="1015115"/>
                      <a:pt x="10712" y="1078788"/>
                    </a:cubicBezTo>
                    <a:cubicBezTo>
                      <a:pt x="19992" y="1133955"/>
                      <a:pt x="24890" y="1189122"/>
                      <a:pt x="26695" y="1244804"/>
                    </a:cubicBezTo>
                    <a:cubicBezTo>
                      <a:pt x="28499" y="1299970"/>
                      <a:pt x="29272" y="1354879"/>
                      <a:pt x="38037" y="1409530"/>
                    </a:cubicBezTo>
                    <a:cubicBezTo>
                      <a:pt x="47318" y="1467532"/>
                      <a:pt x="65878" y="1521668"/>
                      <a:pt x="103258" y="1568069"/>
                    </a:cubicBezTo>
                    <a:cubicBezTo>
                      <a:pt x="136254" y="1608800"/>
                      <a:pt x="176469" y="1640765"/>
                      <a:pt x="220551" y="1668091"/>
                    </a:cubicBezTo>
                    <a:cubicBezTo>
                      <a:pt x="271593" y="1699799"/>
                      <a:pt x="326759" y="1724289"/>
                      <a:pt x="380379" y="1751099"/>
                    </a:cubicBezTo>
                    <a:cubicBezTo>
                      <a:pt x="446373" y="1783838"/>
                      <a:pt x="514429" y="1810390"/>
                      <a:pt x="587383" y="1823795"/>
                    </a:cubicBezTo>
                    <a:cubicBezTo>
                      <a:pt x="641518" y="1833848"/>
                      <a:pt x="696169" y="1839520"/>
                      <a:pt x="751078" y="1843129"/>
                    </a:cubicBezTo>
                    <a:cubicBezTo>
                      <a:pt x="780466" y="1845191"/>
                      <a:pt x="810111" y="1845707"/>
                      <a:pt x="839757" y="1848027"/>
                    </a:cubicBezTo>
                    <a:cubicBezTo>
                      <a:pt x="897759" y="1852667"/>
                      <a:pt x="948543" y="1836684"/>
                      <a:pt x="989531" y="1795180"/>
                    </a:cubicBezTo>
                    <a:cubicBezTo>
                      <a:pt x="1030262" y="1753934"/>
                      <a:pt x="1051916" y="1702892"/>
                      <a:pt x="1060939" y="1646179"/>
                    </a:cubicBezTo>
                    <a:cubicBezTo>
                      <a:pt x="1067899" y="1602613"/>
                      <a:pt x="1069704" y="1558273"/>
                      <a:pt x="1072024" y="1514192"/>
                    </a:cubicBezTo>
                    <a:cubicBezTo>
                      <a:pt x="1075633" y="1447682"/>
                      <a:pt x="1077695" y="1380915"/>
                      <a:pt x="1077695" y="1314406"/>
                    </a:cubicBezTo>
                    <a:cubicBezTo>
                      <a:pt x="1077695" y="1251764"/>
                      <a:pt x="1077695" y="1189122"/>
                      <a:pt x="1076406" y="1126479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2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D1969F1E-02A1-4C7B-B465-473D4DBCD0B6}"/>
                  </a:ext>
                </a:extLst>
              </p:cNvPr>
              <p:cNvSpPr/>
              <p:nvPr/>
            </p:nvSpPr>
            <p:spPr>
              <a:xfrm>
                <a:off x="4330269" y="4373072"/>
                <a:ext cx="2088269" cy="2309176"/>
              </a:xfrm>
              <a:custGeom>
                <a:avLst/>
                <a:gdLst>
                  <a:gd name="connsiteX0" fmla="*/ 1158761 w 2088269"/>
                  <a:gd name="connsiteY0" fmla="*/ 3484 h 2309176"/>
                  <a:gd name="connsiteX1" fmla="*/ 1182993 w 2088269"/>
                  <a:gd name="connsiteY1" fmla="*/ 3484 h 2309176"/>
                  <a:gd name="connsiteX2" fmla="*/ 1204390 w 2088269"/>
                  <a:gd name="connsiteY2" fmla="*/ 26685 h 2309176"/>
                  <a:gd name="connsiteX3" fmla="*/ 1201554 w 2088269"/>
                  <a:gd name="connsiteY3" fmla="*/ 122324 h 2309176"/>
                  <a:gd name="connsiteX4" fmla="*/ 1174228 w 2088269"/>
                  <a:gd name="connsiteY4" fmla="*/ 262561 h 2309176"/>
                  <a:gd name="connsiteX5" fmla="*/ 1159019 w 2088269"/>
                  <a:gd name="connsiteY5" fmla="*/ 290917 h 2309176"/>
                  <a:gd name="connsiteX6" fmla="*/ 1136591 w 2088269"/>
                  <a:gd name="connsiteY6" fmla="*/ 315923 h 2309176"/>
                  <a:gd name="connsiteX7" fmla="*/ 1133756 w 2088269"/>
                  <a:gd name="connsiteY7" fmla="*/ 333194 h 2309176"/>
                  <a:gd name="connsiteX8" fmla="*/ 1140974 w 2088269"/>
                  <a:gd name="connsiteY8" fmla="*/ 385783 h 2309176"/>
                  <a:gd name="connsiteX9" fmla="*/ 1143294 w 2088269"/>
                  <a:gd name="connsiteY9" fmla="*/ 449714 h 2309176"/>
                  <a:gd name="connsiteX10" fmla="*/ 1132725 w 2088269"/>
                  <a:gd name="connsiteY10" fmla="*/ 489671 h 2309176"/>
                  <a:gd name="connsiteX11" fmla="*/ 1127569 w 2088269"/>
                  <a:gd name="connsiteY11" fmla="*/ 514935 h 2309176"/>
                  <a:gd name="connsiteX12" fmla="*/ 1133498 w 2088269"/>
                  <a:gd name="connsiteY12" fmla="*/ 543291 h 2309176"/>
                  <a:gd name="connsiteX13" fmla="*/ 1129631 w 2088269"/>
                  <a:gd name="connsiteY13" fmla="*/ 565203 h 2309176"/>
                  <a:gd name="connsiteX14" fmla="*/ 1128342 w 2088269"/>
                  <a:gd name="connsiteY14" fmla="*/ 591755 h 2309176"/>
                  <a:gd name="connsiteX15" fmla="*/ 1133240 w 2088269"/>
                  <a:gd name="connsiteY15" fmla="*/ 626814 h 2309176"/>
                  <a:gd name="connsiteX16" fmla="*/ 1134787 w 2088269"/>
                  <a:gd name="connsiteY16" fmla="*/ 671412 h 2309176"/>
                  <a:gd name="connsiteX17" fmla="*/ 1129889 w 2088269"/>
                  <a:gd name="connsiteY17" fmla="*/ 707244 h 2309176"/>
                  <a:gd name="connsiteX18" fmla="*/ 1134013 w 2088269"/>
                  <a:gd name="connsiteY18" fmla="*/ 731734 h 2309176"/>
                  <a:gd name="connsiteX19" fmla="*/ 1138396 w 2088269"/>
                  <a:gd name="connsiteY19" fmla="*/ 766020 h 2309176"/>
                  <a:gd name="connsiteX20" fmla="*/ 1139685 w 2088269"/>
                  <a:gd name="connsiteY20" fmla="*/ 799274 h 2309176"/>
                  <a:gd name="connsiteX21" fmla="*/ 1139943 w 2088269"/>
                  <a:gd name="connsiteY21" fmla="*/ 820671 h 2309176"/>
                  <a:gd name="connsiteX22" fmla="*/ 1134529 w 2088269"/>
                  <a:gd name="connsiteY22" fmla="*/ 874290 h 2309176"/>
                  <a:gd name="connsiteX23" fmla="*/ 1128858 w 2088269"/>
                  <a:gd name="connsiteY23" fmla="*/ 909092 h 2309176"/>
                  <a:gd name="connsiteX24" fmla="*/ 1126022 w 2088269"/>
                  <a:gd name="connsiteY24" fmla="*/ 940542 h 2309176"/>
                  <a:gd name="connsiteX25" fmla="*/ 1129631 w 2088269"/>
                  <a:gd name="connsiteY25" fmla="*/ 955751 h 2309176"/>
                  <a:gd name="connsiteX26" fmla="*/ 1130404 w 2088269"/>
                  <a:gd name="connsiteY26" fmla="*/ 986428 h 2309176"/>
                  <a:gd name="connsiteX27" fmla="*/ 1124218 w 2088269"/>
                  <a:gd name="connsiteY27" fmla="*/ 1001122 h 2309176"/>
                  <a:gd name="connsiteX28" fmla="*/ 1126795 w 2088269"/>
                  <a:gd name="connsiteY28" fmla="*/ 1026385 h 2309176"/>
                  <a:gd name="connsiteX29" fmla="*/ 1129116 w 2088269"/>
                  <a:gd name="connsiteY29" fmla="*/ 1041337 h 2309176"/>
                  <a:gd name="connsiteX30" fmla="*/ 1128858 w 2088269"/>
                  <a:gd name="connsiteY30" fmla="*/ 1059640 h 2309176"/>
                  <a:gd name="connsiteX31" fmla="*/ 1153605 w 2088269"/>
                  <a:gd name="connsiteY31" fmla="*/ 1100628 h 2309176"/>
                  <a:gd name="connsiteX32" fmla="*/ 1230942 w 2088269"/>
                  <a:gd name="connsiteY32" fmla="*/ 1164044 h 2309176"/>
                  <a:gd name="connsiteX33" fmla="*/ 1266516 w 2088269"/>
                  <a:gd name="connsiteY33" fmla="*/ 1161724 h 2309176"/>
                  <a:gd name="connsiteX34" fmla="*/ 1292553 w 2088269"/>
                  <a:gd name="connsiteY34" fmla="*/ 1111455 h 2309176"/>
                  <a:gd name="connsiteX35" fmla="*/ 1280437 w 2088269"/>
                  <a:gd name="connsiteY35" fmla="*/ 1092894 h 2309176"/>
                  <a:gd name="connsiteX36" fmla="*/ 1261103 w 2088269"/>
                  <a:gd name="connsiteY36" fmla="*/ 1090317 h 2309176"/>
                  <a:gd name="connsiteX37" fmla="*/ 1228364 w 2088269"/>
                  <a:gd name="connsiteY37" fmla="*/ 1066858 h 2309176"/>
                  <a:gd name="connsiteX38" fmla="*/ 1198203 w 2088269"/>
                  <a:gd name="connsiteY38" fmla="*/ 1037728 h 2309176"/>
                  <a:gd name="connsiteX39" fmla="*/ 1180415 w 2088269"/>
                  <a:gd name="connsiteY39" fmla="*/ 1027416 h 2309176"/>
                  <a:gd name="connsiteX40" fmla="*/ 1179384 w 2088269"/>
                  <a:gd name="connsiteY40" fmla="*/ 1010145 h 2309176"/>
                  <a:gd name="connsiteX41" fmla="*/ 1182478 w 2088269"/>
                  <a:gd name="connsiteY41" fmla="*/ 989006 h 2309176"/>
                  <a:gd name="connsiteX42" fmla="*/ 1174744 w 2088269"/>
                  <a:gd name="connsiteY42" fmla="*/ 970961 h 2309176"/>
                  <a:gd name="connsiteX43" fmla="*/ 1182478 w 2088269"/>
                  <a:gd name="connsiteY43" fmla="*/ 952658 h 2309176"/>
                  <a:gd name="connsiteX44" fmla="*/ 1201554 w 2088269"/>
                  <a:gd name="connsiteY44" fmla="*/ 953689 h 2309176"/>
                  <a:gd name="connsiteX45" fmla="*/ 1215474 w 2088269"/>
                  <a:gd name="connsiteY45" fmla="*/ 953431 h 2309176"/>
                  <a:gd name="connsiteX46" fmla="*/ 1237644 w 2088269"/>
                  <a:gd name="connsiteY46" fmla="*/ 950080 h 2309176"/>
                  <a:gd name="connsiteX47" fmla="*/ 1242027 w 2088269"/>
                  <a:gd name="connsiteY47" fmla="*/ 964001 h 2309176"/>
                  <a:gd name="connsiteX48" fmla="*/ 1248987 w 2088269"/>
                  <a:gd name="connsiteY48" fmla="*/ 993904 h 2309176"/>
                  <a:gd name="connsiteX49" fmla="*/ 1259298 w 2088269"/>
                  <a:gd name="connsiteY49" fmla="*/ 990295 h 2309176"/>
                  <a:gd name="connsiteX50" fmla="*/ 1267032 w 2088269"/>
                  <a:gd name="connsiteY50" fmla="*/ 978952 h 2309176"/>
                  <a:gd name="connsiteX51" fmla="*/ 1278632 w 2088269"/>
                  <a:gd name="connsiteY51" fmla="*/ 986686 h 2309176"/>
                  <a:gd name="connsiteX52" fmla="*/ 1291522 w 2088269"/>
                  <a:gd name="connsiteY52" fmla="*/ 1006020 h 2309176"/>
                  <a:gd name="connsiteX53" fmla="*/ 1292037 w 2088269"/>
                  <a:gd name="connsiteY53" fmla="*/ 995966 h 2309176"/>
                  <a:gd name="connsiteX54" fmla="*/ 1283273 w 2088269"/>
                  <a:gd name="connsiteY54" fmla="*/ 926621 h 2309176"/>
                  <a:gd name="connsiteX55" fmla="*/ 1271672 w 2088269"/>
                  <a:gd name="connsiteY55" fmla="*/ 907287 h 2309176"/>
                  <a:gd name="connsiteX56" fmla="*/ 1229653 w 2088269"/>
                  <a:gd name="connsiteY56" fmla="*/ 883055 h 2309176"/>
                  <a:gd name="connsiteX57" fmla="*/ 1210834 w 2088269"/>
                  <a:gd name="connsiteY57" fmla="*/ 869650 h 2309176"/>
                  <a:gd name="connsiteX58" fmla="*/ 1214185 w 2088269"/>
                  <a:gd name="connsiteY58" fmla="*/ 847481 h 2309176"/>
                  <a:gd name="connsiteX59" fmla="*/ 1238160 w 2088269"/>
                  <a:gd name="connsiteY59" fmla="*/ 829435 h 2309176"/>
                  <a:gd name="connsiteX60" fmla="*/ 1264970 w 2088269"/>
                  <a:gd name="connsiteY60" fmla="*/ 831498 h 2309176"/>
                  <a:gd name="connsiteX61" fmla="*/ 1270125 w 2088269"/>
                  <a:gd name="connsiteY61" fmla="*/ 834076 h 2309176"/>
                  <a:gd name="connsiteX62" fmla="*/ 1271414 w 2088269"/>
                  <a:gd name="connsiteY62" fmla="*/ 827373 h 2309176"/>
                  <a:gd name="connsiteX63" fmla="*/ 1266259 w 2088269"/>
                  <a:gd name="connsiteY63" fmla="*/ 817577 h 2309176"/>
                  <a:gd name="connsiteX64" fmla="*/ 1255431 w 2088269"/>
                  <a:gd name="connsiteY64" fmla="*/ 800048 h 2309176"/>
                  <a:gd name="connsiteX65" fmla="*/ 1259040 w 2088269"/>
                  <a:gd name="connsiteY65" fmla="*/ 763957 h 2309176"/>
                  <a:gd name="connsiteX66" fmla="*/ 1279664 w 2088269"/>
                  <a:gd name="connsiteY66" fmla="*/ 762411 h 2309176"/>
                  <a:gd name="connsiteX67" fmla="*/ 1296678 w 2088269"/>
                  <a:gd name="connsiteY67" fmla="*/ 779682 h 2309176"/>
                  <a:gd name="connsiteX68" fmla="*/ 1302091 w 2088269"/>
                  <a:gd name="connsiteY68" fmla="*/ 782260 h 2309176"/>
                  <a:gd name="connsiteX69" fmla="*/ 1304411 w 2088269"/>
                  <a:gd name="connsiteY69" fmla="*/ 776589 h 2309176"/>
                  <a:gd name="connsiteX70" fmla="*/ 1293326 w 2088269"/>
                  <a:gd name="connsiteY70" fmla="*/ 752357 h 2309176"/>
                  <a:gd name="connsiteX71" fmla="*/ 1281468 w 2088269"/>
                  <a:gd name="connsiteY71" fmla="*/ 725805 h 2309176"/>
                  <a:gd name="connsiteX72" fmla="*/ 1291264 w 2088269"/>
                  <a:gd name="connsiteY72" fmla="*/ 707760 h 2309176"/>
                  <a:gd name="connsiteX73" fmla="*/ 1308278 w 2088269"/>
                  <a:gd name="connsiteY73" fmla="*/ 711369 h 2309176"/>
                  <a:gd name="connsiteX74" fmla="*/ 1325034 w 2088269"/>
                  <a:gd name="connsiteY74" fmla="*/ 708017 h 2309176"/>
                  <a:gd name="connsiteX75" fmla="*/ 1353391 w 2088269"/>
                  <a:gd name="connsiteY75" fmla="*/ 706986 h 2309176"/>
                  <a:gd name="connsiteX76" fmla="*/ 1363187 w 2088269"/>
                  <a:gd name="connsiteY76" fmla="*/ 726578 h 2309176"/>
                  <a:gd name="connsiteX77" fmla="*/ 1363187 w 2088269"/>
                  <a:gd name="connsiteY77" fmla="*/ 759059 h 2309176"/>
                  <a:gd name="connsiteX78" fmla="*/ 1366280 w 2088269"/>
                  <a:gd name="connsiteY78" fmla="*/ 774527 h 2309176"/>
                  <a:gd name="connsiteX79" fmla="*/ 1371951 w 2088269"/>
                  <a:gd name="connsiteY79" fmla="*/ 779682 h 2309176"/>
                  <a:gd name="connsiteX80" fmla="*/ 1376592 w 2088269"/>
                  <a:gd name="connsiteY80" fmla="*/ 774527 h 2309176"/>
                  <a:gd name="connsiteX81" fmla="*/ 1378912 w 2088269"/>
                  <a:gd name="connsiteY81" fmla="*/ 741530 h 2309176"/>
                  <a:gd name="connsiteX82" fmla="*/ 1388708 w 2088269"/>
                  <a:gd name="connsiteY82" fmla="*/ 679403 h 2309176"/>
                  <a:gd name="connsiteX83" fmla="*/ 1407011 w 2088269"/>
                  <a:gd name="connsiteY83" fmla="*/ 669865 h 2309176"/>
                  <a:gd name="connsiteX84" fmla="*/ 1418096 w 2088269"/>
                  <a:gd name="connsiteY84" fmla="*/ 690488 h 2309176"/>
                  <a:gd name="connsiteX85" fmla="*/ 1417322 w 2088269"/>
                  <a:gd name="connsiteY85" fmla="*/ 699768 h 2309176"/>
                  <a:gd name="connsiteX86" fmla="*/ 1443874 w 2088269"/>
                  <a:gd name="connsiteY86" fmla="*/ 720134 h 2309176"/>
                  <a:gd name="connsiteX87" fmla="*/ 1460115 w 2088269"/>
                  <a:gd name="connsiteY87" fmla="*/ 719102 h 2309176"/>
                  <a:gd name="connsiteX88" fmla="*/ 1468880 w 2088269"/>
                  <a:gd name="connsiteY88" fmla="*/ 751326 h 2309176"/>
                  <a:gd name="connsiteX89" fmla="*/ 1459342 w 2088269"/>
                  <a:gd name="connsiteY89" fmla="*/ 763957 h 2309176"/>
                  <a:gd name="connsiteX90" fmla="*/ 1419900 w 2088269"/>
                  <a:gd name="connsiteY90" fmla="*/ 848254 h 2309176"/>
                  <a:gd name="connsiteX91" fmla="*/ 1420673 w 2088269"/>
                  <a:gd name="connsiteY91" fmla="*/ 861917 h 2309176"/>
                  <a:gd name="connsiteX92" fmla="*/ 1444390 w 2088269"/>
                  <a:gd name="connsiteY92" fmla="*/ 828662 h 2309176"/>
                  <a:gd name="connsiteX93" fmla="*/ 1469911 w 2088269"/>
                  <a:gd name="connsiteY93" fmla="*/ 783034 h 2309176"/>
                  <a:gd name="connsiteX94" fmla="*/ 1498525 w 2088269"/>
                  <a:gd name="connsiteY94" fmla="*/ 761122 h 2309176"/>
                  <a:gd name="connsiteX95" fmla="*/ 1518375 w 2088269"/>
                  <a:gd name="connsiteY95" fmla="*/ 764989 h 2309176"/>
                  <a:gd name="connsiteX96" fmla="*/ 1526624 w 2088269"/>
                  <a:gd name="connsiteY96" fmla="*/ 773753 h 2309176"/>
                  <a:gd name="connsiteX97" fmla="*/ 1544927 w 2088269"/>
                  <a:gd name="connsiteY97" fmla="*/ 781229 h 2309176"/>
                  <a:gd name="connsiteX98" fmla="*/ 1569417 w 2088269"/>
                  <a:gd name="connsiteY98" fmla="*/ 810359 h 2309176"/>
                  <a:gd name="connsiteX99" fmla="*/ 1556270 w 2088269"/>
                  <a:gd name="connsiteY99" fmla="*/ 829178 h 2309176"/>
                  <a:gd name="connsiteX100" fmla="*/ 1536936 w 2088269"/>
                  <a:gd name="connsiteY100" fmla="*/ 842325 h 2309176"/>
                  <a:gd name="connsiteX101" fmla="*/ 1521211 w 2088269"/>
                  <a:gd name="connsiteY101" fmla="*/ 855472 h 2309176"/>
                  <a:gd name="connsiteX102" fmla="*/ 1425056 w 2088269"/>
                  <a:gd name="connsiteY102" fmla="*/ 983077 h 2309176"/>
                  <a:gd name="connsiteX103" fmla="*/ 1424540 w 2088269"/>
                  <a:gd name="connsiteY103" fmla="*/ 987201 h 2309176"/>
                  <a:gd name="connsiteX104" fmla="*/ 1464755 w 2088269"/>
                  <a:gd name="connsiteY104" fmla="*/ 961165 h 2309176"/>
                  <a:gd name="connsiteX105" fmla="*/ 1521984 w 2088269"/>
                  <a:gd name="connsiteY105" fmla="*/ 903678 h 2309176"/>
                  <a:gd name="connsiteX106" fmla="*/ 1585657 w 2088269"/>
                  <a:gd name="connsiteY106" fmla="*/ 864237 h 2309176"/>
                  <a:gd name="connsiteX107" fmla="*/ 1595453 w 2088269"/>
                  <a:gd name="connsiteY107" fmla="*/ 853925 h 2309176"/>
                  <a:gd name="connsiteX108" fmla="*/ 1634637 w 2088269"/>
                  <a:gd name="connsiteY108" fmla="*/ 793345 h 2309176"/>
                  <a:gd name="connsiteX109" fmla="*/ 1654745 w 2088269"/>
                  <a:gd name="connsiteY109" fmla="*/ 779682 h 2309176"/>
                  <a:gd name="connsiteX110" fmla="*/ 1671501 w 2088269"/>
                  <a:gd name="connsiteY110" fmla="*/ 784580 h 2309176"/>
                  <a:gd name="connsiteX111" fmla="*/ 1678719 w 2088269"/>
                  <a:gd name="connsiteY111" fmla="*/ 826084 h 2309176"/>
                  <a:gd name="connsiteX112" fmla="*/ 1671501 w 2088269"/>
                  <a:gd name="connsiteY112" fmla="*/ 853152 h 2309176"/>
                  <a:gd name="connsiteX113" fmla="*/ 1669696 w 2088269"/>
                  <a:gd name="connsiteY113" fmla="*/ 864752 h 2309176"/>
                  <a:gd name="connsiteX114" fmla="*/ 1694960 w 2088269"/>
                  <a:gd name="connsiteY114" fmla="*/ 835622 h 2309176"/>
                  <a:gd name="connsiteX115" fmla="*/ 1710685 w 2088269"/>
                  <a:gd name="connsiteY115" fmla="*/ 815773 h 2309176"/>
                  <a:gd name="connsiteX116" fmla="*/ 1738783 w 2088269"/>
                  <a:gd name="connsiteY116" fmla="*/ 808297 h 2309176"/>
                  <a:gd name="connsiteX117" fmla="*/ 1759406 w 2088269"/>
                  <a:gd name="connsiteY117" fmla="*/ 824022 h 2309176"/>
                  <a:gd name="connsiteX118" fmla="*/ 1753735 w 2088269"/>
                  <a:gd name="connsiteY118" fmla="*/ 853152 h 2309176"/>
                  <a:gd name="connsiteX119" fmla="*/ 1724605 w 2088269"/>
                  <a:gd name="connsiteY119" fmla="*/ 876095 h 2309176"/>
                  <a:gd name="connsiteX120" fmla="*/ 1732339 w 2088269"/>
                  <a:gd name="connsiteY120" fmla="*/ 900843 h 2309176"/>
                  <a:gd name="connsiteX121" fmla="*/ 1743166 w 2088269"/>
                  <a:gd name="connsiteY121" fmla="*/ 904194 h 2309176"/>
                  <a:gd name="connsiteX122" fmla="*/ 1755024 w 2088269"/>
                  <a:gd name="connsiteY122" fmla="*/ 917083 h 2309176"/>
                  <a:gd name="connsiteX123" fmla="*/ 1744713 w 2088269"/>
                  <a:gd name="connsiteY123" fmla="*/ 930488 h 2309176"/>
                  <a:gd name="connsiteX124" fmla="*/ 1713520 w 2088269"/>
                  <a:gd name="connsiteY124" fmla="*/ 939511 h 2309176"/>
                  <a:gd name="connsiteX125" fmla="*/ 1627419 w 2088269"/>
                  <a:gd name="connsiteY125" fmla="*/ 978437 h 2309176"/>
                  <a:gd name="connsiteX126" fmla="*/ 1553692 w 2088269"/>
                  <a:gd name="connsiteY126" fmla="*/ 1023550 h 2309176"/>
                  <a:gd name="connsiteX127" fmla="*/ 1552661 w 2088269"/>
                  <a:gd name="connsiteY127" fmla="*/ 1025612 h 2309176"/>
                  <a:gd name="connsiteX128" fmla="*/ 1576119 w 2088269"/>
                  <a:gd name="connsiteY128" fmla="*/ 1024065 h 2309176"/>
                  <a:gd name="connsiteX129" fmla="*/ 1615819 w 2088269"/>
                  <a:gd name="connsiteY129" fmla="*/ 1008082 h 2309176"/>
                  <a:gd name="connsiteX130" fmla="*/ 1690319 w 2088269"/>
                  <a:gd name="connsiteY130" fmla="*/ 995708 h 2309176"/>
                  <a:gd name="connsiteX131" fmla="*/ 1741103 w 2088269"/>
                  <a:gd name="connsiteY131" fmla="*/ 1010918 h 2309176"/>
                  <a:gd name="connsiteX132" fmla="*/ 1757344 w 2088269"/>
                  <a:gd name="connsiteY132" fmla="*/ 1023292 h 2309176"/>
                  <a:gd name="connsiteX133" fmla="*/ 1756829 w 2088269"/>
                  <a:gd name="connsiteY133" fmla="*/ 1041595 h 2309176"/>
                  <a:gd name="connsiteX134" fmla="*/ 1732339 w 2088269"/>
                  <a:gd name="connsiteY134" fmla="*/ 1055000 h 2309176"/>
                  <a:gd name="connsiteX135" fmla="*/ 1674594 w 2088269"/>
                  <a:gd name="connsiteY135" fmla="*/ 1070982 h 2309176"/>
                  <a:gd name="connsiteX136" fmla="*/ 1669181 w 2088269"/>
                  <a:gd name="connsiteY136" fmla="*/ 1072529 h 2309176"/>
                  <a:gd name="connsiteX137" fmla="*/ 1666861 w 2088269"/>
                  <a:gd name="connsiteY137" fmla="*/ 1088254 h 2309176"/>
                  <a:gd name="connsiteX138" fmla="*/ 1667634 w 2088269"/>
                  <a:gd name="connsiteY138" fmla="*/ 1103721 h 2309176"/>
                  <a:gd name="connsiteX139" fmla="*/ 1637988 w 2088269"/>
                  <a:gd name="connsiteY139" fmla="*/ 1115837 h 2309176"/>
                  <a:gd name="connsiteX140" fmla="*/ 1600094 w 2088269"/>
                  <a:gd name="connsiteY140" fmla="*/ 1112228 h 2309176"/>
                  <a:gd name="connsiteX141" fmla="*/ 1559363 w 2088269"/>
                  <a:gd name="connsiteY141" fmla="*/ 1102175 h 2309176"/>
                  <a:gd name="connsiteX142" fmla="*/ 1538225 w 2088269"/>
                  <a:gd name="connsiteY142" fmla="*/ 1101917 h 2309176"/>
                  <a:gd name="connsiteX143" fmla="*/ 1466302 w 2088269"/>
                  <a:gd name="connsiteY143" fmla="*/ 1132336 h 2309176"/>
                  <a:gd name="connsiteX144" fmla="*/ 1540029 w 2088269"/>
                  <a:gd name="connsiteY144" fmla="*/ 1120478 h 2309176"/>
                  <a:gd name="connsiteX145" fmla="*/ 1620201 w 2088269"/>
                  <a:gd name="connsiteY145" fmla="*/ 1142905 h 2309176"/>
                  <a:gd name="connsiteX146" fmla="*/ 1637473 w 2088269"/>
                  <a:gd name="connsiteY146" fmla="*/ 1163528 h 2309176"/>
                  <a:gd name="connsiteX147" fmla="*/ 1664540 w 2088269"/>
                  <a:gd name="connsiteY147" fmla="*/ 1167395 h 2309176"/>
                  <a:gd name="connsiteX148" fmla="*/ 1683617 w 2088269"/>
                  <a:gd name="connsiteY148" fmla="*/ 1144452 h 2309176"/>
                  <a:gd name="connsiteX149" fmla="*/ 1758891 w 2088269"/>
                  <a:gd name="connsiteY149" fmla="*/ 1109135 h 2309176"/>
                  <a:gd name="connsiteX150" fmla="*/ 1774616 w 2088269"/>
                  <a:gd name="connsiteY150" fmla="*/ 1128469 h 2309176"/>
                  <a:gd name="connsiteX151" fmla="*/ 1775389 w 2088269"/>
                  <a:gd name="connsiteY151" fmla="*/ 1137749 h 2309176"/>
                  <a:gd name="connsiteX152" fmla="*/ 1784927 w 2088269"/>
                  <a:gd name="connsiteY152" fmla="*/ 1135945 h 2309176"/>
                  <a:gd name="connsiteX153" fmla="*/ 1827205 w 2088269"/>
                  <a:gd name="connsiteY153" fmla="*/ 1111971 h 2309176"/>
                  <a:gd name="connsiteX154" fmla="*/ 1833907 w 2088269"/>
                  <a:gd name="connsiteY154" fmla="*/ 1105526 h 2309176"/>
                  <a:gd name="connsiteX155" fmla="*/ 1854272 w 2088269"/>
                  <a:gd name="connsiteY155" fmla="*/ 1089285 h 2309176"/>
                  <a:gd name="connsiteX156" fmla="*/ 1889331 w 2088269"/>
                  <a:gd name="connsiteY156" fmla="*/ 1102948 h 2309176"/>
                  <a:gd name="connsiteX157" fmla="*/ 1903510 w 2088269"/>
                  <a:gd name="connsiteY157" fmla="*/ 1109135 h 2309176"/>
                  <a:gd name="connsiteX158" fmla="*/ 1946818 w 2088269"/>
                  <a:gd name="connsiteY158" fmla="*/ 1107331 h 2309176"/>
                  <a:gd name="connsiteX159" fmla="*/ 1967699 w 2088269"/>
                  <a:gd name="connsiteY159" fmla="*/ 1125376 h 2309176"/>
                  <a:gd name="connsiteX160" fmla="*/ 1955583 w 2088269"/>
                  <a:gd name="connsiteY160" fmla="*/ 1154248 h 2309176"/>
                  <a:gd name="connsiteX161" fmla="*/ 1909954 w 2088269"/>
                  <a:gd name="connsiteY161" fmla="*/ 1170231 h 2309176"/>
                  <a:gd name="connsiteX162" fmla="*/ 1891136 w 2088269"/>
                  <a:gd name="connsiteY162" fmla="*/ 1175129 h 2309176"/>
                  <a:gd name="connsiteX163" fmla="*/ 1897323 w 2088269"/>
                  <a:gd name="connsiteY163" fmla="*/ 1180027 h 2309176"/>
                  <a:gd name="connsiteX164" fmla="*/ 1913306 w 2088269"/>
                  <a:gd name="connsiteY164" fmla="*/ 1184925 h 2309176"/>
                  <a:gd name="connsiteX165" fmla="*/ 1924133 w 2088269"/>
                  <a:gd name="connsiteY165" fmla="*/ 1196267 h 2309176"/>
                  <a:gd name="connsiteX166" fmla="*/ 1914852 w 2088269"/>
                  <a:gd name="connsiteY166" fmla="*/ 1209930 h 2309176"/>
                  <a:gd name="connsiteX167" fmla="*/ 1873091 w 2088269"/>
                  <a:gd name="connsiteY167" fmla="*/ 1225913 h 2309176"/>
                  <a:gd name="connsiteX168" fmla="*/ 1825400 w 2088269"/>
                  <a:gd name="connsiteY168" fmla="*/ 1235451 h 2309176"/>
                  <a:gd name="connsiteX169" fmla="*/ 1817666 w 2088269"/>
                  <a:gd name="connsiteY169" fmla="*/ 1238287 h 2309176"/>
                  <a:gd name="connsiteX170" fmla="*/ 1755282 w 2088269"/>
                  <a:gd name="connsiteY170" fmla="*/ 1249629 h 2309176"/>
                  <a:gd name="connsiteX171" fmla="*/ 1734143 w 2088269"/>
                  <a:gd name="connsiteY171" fmla="*/ 1245247 h 2309176"/>
                  <a:gd name="connsiteX172" fmla="*/ 1661963 w 2088269"/>
                  <a:gd name="connsiteY172" fmla="*/ 1239060 h 2309176"/>
                  <a:gd name="connsiteX173" fmla="*/ 1637988 w 2088269"/>
                  <a:gd name="connsiteY173" fmla="*/ 1246020 h 2309176"/>
                  <a:gd name="connsiteX174" fmla="*/ 1632575 w 2088269"/>
                  <a:gd name="connsiteY174" fmla="*/ 1254012 h 2309176"/>
                  <a:gd name="connsiteX175" fmla="*/ 1640051 w 2088269"/>
                  <a:gd name="connsiteY175" fmla="*/ 1258652 h 2309176"/>
                  <a:gd name="connsiteX176" fmla="*/ 1666603 w 2088269"/>
                  <a:gd name="connsiteY176" fmla="*/ 1269737 h 2309176"/>
                  <a:gd name="connsiteX177" fmla="*/ 1675625 w 2088269"/>
                  <a:gd name="connsiteY177" fmla="*/ 1286751 h 2309176"/>
                  <a:gd name="connsiteX178" fmla="*/ 1661705 w 2088269"/>
                  <a:gd name="connsiteY178" fmla="*/ 1299124 h 2309176"/>
                  <a:gd name="connsiteX179" fmla="*/ 1608085 w 2088269"/>
                  <a:gd name="connsiteY179" fmla="*/ 1299640 h 2309176"/>
                  <a:gd name="connsiteX180" fmla="*/ 1543123 w 2088269"/>
                  <a:gd name="connsiteY180" fmla="*/ 1286751 h 2309176"/>
                  <a:gd name="connsiteX181" fmla="*/ 1481769 w 2088269"/>
                  <a:gd name="connsiteY181" fmla="*/ 1303249 h 2309176"/>
                  <a:gd name="connsiteX182" fmla="*/ 1478933 w 2088269"/>
                  <a:gd name="connsiteY182" fmla="*/ 1305569 h 2309176"/>
                  <a:gd name="connsiteX183" fmla="*/ 1438976 w 2088269"/>
                  <a:gd name="connsiteY183" fmla="*/ 1296289 h 2309176"/>
                  <a:gd name="connsiteX184" fmla="*/ 1432532 w 2088269"/>
                  <a:gd name="connsiteY184" fmla="*/ 1278759 h 2309176"/>
                  <a:gd name="connsiteX185" fmla="*/ 1414486 w 2088269"/>
                  <a:gd name="connsiteY185" fmla="*/ 1236998 h 2309176"/>
                  <a:gd name="connsiteX186" fmla="*/ 1388450 w 2088269"/>
                  <a:gd name="connsiteY186" fmla="*/ 1224882 h 2309176"/>
                  <a:gd name="connsiteX187" fmla="*/ 1368085 w 2088269"/>
                  <a:gd name="connsiteY187" fmla="*/ 1244731 h 2309176"/>
                  <a:gd name="connsiteX188" fmla="*/ 1364476 w 2088269"/>
                  <a:gd name="connsiteY188" fmla="*/ 1256332 h 2309176"/>
                  <a:gd name="connsiteX189" fmla="*/ 1358031 w 2088269"/>
                  <a:gd name="connsiteY189" fmla="*/ 1269737 h 2309176"/>
                  <a:gd name="connsiteX190" fmla="*/ 1370147 w 2088269"/>
                  <a:gd name="connsiteY190" fmla="*/ 1305311 h 2309176"/>
                  <a:gd name="connsiteX191" fmla="*/ 1418096 w 2088269"/>
                  <a:gd name="connsiteY191" fmla="*/ 1339339 h 2309176"/>
                  <a:gd name="connsiteX192" fmla="*/ 1461404 w 2088269"/>
                  <a:gd name="connsiteY192" fmla="*/ 1370274 h 2309176"/>
                  <a:gd name="connsiteX193" fmla="*/ 1484863 w 2088269"/>
                  <a:gd name="connsiteY193" fmla="*/ 1379554 h 2309176"/>
                  <a:gd name="connsiteX194" fmla="*/ 1511672 w 2088269"/>
                  <a:gd name="connsiteY194" fmla="*/ 1370016 h 2309176"/>
                  <a:gd name="connsiteX195" fmla="*/ 1529202 w 2088269"/>
                  <a:gd name="connsiteY195" fmla="*/ 1342433 h 2309176"/>
                  <a:gd name="connsiteX196" fmla="*/ 1552661 w 2088269"/>
                  <a:gd name="connsiteY196" fmla="*/ 1323614 h 2309176"/>
                  <a:gd name="connsiteX197" fmla="*/ 1568128 w 2088269"/>
                  <a:gd name="connsiteY197" fmla="*/ 1331090 h 2309176"/>
                  <a:gd name="connsiteX198" fmla="*/ 1610663 w 2088269"/>
                  <a:gd name="connsiteY198" fmla="*/ 1355838 h 2309176"/>
                  <a:gd name="connsiteX199" fmla="*/ 1678461 w 2088269"/>
                  <a:gd name="connsiteY199" fmla="*/ 1332121 h 2309176"/>
                  <a:gd name="connsiteX200" fmla="*/ 1783123 w 2088269"/>
                  <a:gd name="connsiteY200" fmla="*/ 1282884 h 2309176"/>
                  <a:gd name="connsiteX201" fmla="*/ 1810706 w 2088269"/>
                  <a:gd name="connsiteY201" fmla="*/ 1271541 h 2309176"/>
                  <a:gd name="connsiteX202" fmla="*/ 1837000 w 2088269"/>
                  <a:gd name="connsiteY202" fmla="*/ 1292422 h 2309176"/>
                  <a:gd name="connsiteX203" fmla="*/ 1829267 w 2088269"/>
                  <a:gd name="connsiteY203" fmla="*/ 1321294 h 2309176"/>
                  <a:gd name="connsiteX204" fmla="*/ 1832618 w 2088269"/>
                  <a:gd name="connsiteY204" fmla="*/ 1341659 h 2309176"/>
                  <a:gd name="connsiteX205" fmla="*/ 1823853 w 2088269"/>
                  <a:gd name="connsiteY205" fmla="*/ 1371821 h 2309176"/>
                  <a:gd name="connsiteX206" fmla="*/ 1799879 w 2088269"/>
                  <a:gd name="connsiteY206" fmla="*/ 1382390 h 2309176"/>
                  <a:gd name="connsiteX207" fmla="*/ 1809159 w 2088269"/>
                  <a:gd name="connsiteY207" fmla="*/ 1385483 h 2309176"/>
                  <a:gd name="connsiteX208" fmla="*/ 1818698 w 2088269"/>
                  <a:gd name="connsiteY208" fmla="*/ 1395537 h 2309176"/>
                  <a:gd name="connsiteX209" fmla="*/ 1809159 w 2088269"/>
                  <a:gd name="connsiteY209" fmla="*/ 1406622 h 2309176"/>
                  <a:gd name="connsiteX210" fmla="*/ 1783381 w 2088269"/>
                  <a:gd name="connsiteY210" fmla="*/ 1410489 h 2309176"/>
                  <a:gd name="connsiteX211" fmla="*/ 1710685 w 2088269"/>
                  <a:gd name="connsiteY211" fmla="*/ 1414613 h 2309176"/>
                  <a:gd name="connsiteX212" fmla="*/ 1696248 w 2088269"/>
                  <a:gd name="connsiteY212" fmla="*/ 1418222 h 2309176"/>
                  <a:gd name="connsiteX213" fmla="*/ 1692897 w 2088269"/>
                  <a:gd name="connsiteY213" fmla="*/ 1424151 h 2309176"/>
                  <a:gd name="connsiteX214" fmla="*/ 1698311 w 2088269"/>
                  <a:gd name="connsiteY214" fmla="*/ 1428792 h 2309176"/>
                  <a:gd name="connsiteX215" fmla="*/ 1711200 w 2088269"/>
                  <a:gd name="connsiteY215" fmla="*/ 1427245 h 2309176"/>
                  <a:gd name="connsiteX216" fmla="*/ 1752704 w 2088269"/>
                  <a:gd name="connsiteY216" fmla="*/ 1429307 h 2309176"/>
                  <a:gd name="connsiteX217" fmla="*/ 1778483 w 2088269"/>
                  <a:gd name="connsiteY217" fmla="*/ 1476998 h 2309176"/>
                  <a:gd name="connsiteX218" fmla="*/ 1796012 w 2088269"/>
                  <a:gd name="connsiteY218" fmla="*/ 1503808 h 2309176"/>
                  <a:gd name="connsiteX219" fmla="*/ 1859944 w 2088269"/>
                  <a:gd name="connsiteY219" fmla="*/ 1477256 h 2309176"/>
                  <a:gd name="connsiteX220" fmla="*/ 1885465 w 2088269"/>
                  <a:gd name="connsiteY220" fmla="*/ 1436010 h 2309176"/>
                  <a:gd name="connsiteX221" fmla="*/ 1960739 w 2088269"/>
                  <a:gd name="connsiteY221" fmla="*/ 1407653 h 2309176"/>
                  <a:gd name="connsiteX222" fmla="*/ 2016163 w 2088269"/>
                  <a:gd name="connsiteY222" fmla="*/ 1429307 h 2309176"/>
                  <a:gd name="connsiteX223" fmla="*/ 2039106 w 2088269"/>
                  <a:gd name="connsiteY223" fmla="*/ 1457664 h 2309176"/>
                  <a:gd name="connsiteX224" fmla="*/ 2033177 w 2088269"/>
                  <a:gd name="connsiteY224" fmla="*/ 1476482 h 2309176"/>
                  <a:gd name="connsiteX225" fmla="*/ 1992189 w 2088269"/>
                  <a:gd name="connsiteY225" fmla="*/ 1496590 h 2309176"/>
                  <a:gd name="connsiteX226" fmla="*/ 1962285 w 2088269"/>
                  <a:gd name="connsiteY226" fmla="*/ 1507417 h 2309176"/>
                  <a:gd name="connsiteX227" fmla="*/ 1953778 w 2088269"/>
                  <a:gd name="connsiteY227" fmla="*/ 1511284 h 2309176"/>
                  <a:gd name="connsiteX228" fmla="*/ 1951974 w 2088269"/>
                  <a:gd name="connsiteY228" fmla="*/ 1528555 h 2309176"/>
                  <a:gd name="connsiteX229" fmla="*/ 1964605 w 2088269"/>
                  <a:gd name="connsiteY229" fmla="*/ 1538094 h 2309176"/>
                  <a:gd name="connsiteX230" fmla="*/ 1982393 w 2088269"/>
                  <a:gd name="connsiteY230" fmla="*/ 1561552 h 2309176"/>
                  <a:gd name="connsiteX231" fmla="*/ 1968472 w 2088269"/>
                  <a:gd name="connsiteY231" fmla="*/ 1586558 h 2309176"/>
                  <a:gd name="connsiteX232" fmla="*/ 1914594 w 2088269"/>
                  <a:gd name="connsiteY232" fmla="*/ 1575473 h 2309176"/>
                  <a:gd name="connsiteX233" fmla="*/ 1912274 w 2088269"/>
                  <a:gd name="connsiteY233" fmla="*/ 1573926 h 2309176"/>
                  <a:gd name="connsiteX234" fmla="*/ 1901963 w 2088269"/>
                  <a:gd name="connsiteY234" fmla="*/ 1571348 h 2309176"/>
                  <a:gd name="connsiteX235" fmla="*/ 1908408 w 2088269"/>
                  <a:gd name="connsiteY235" fmla="*/ 1580113 h 2309176"/>
                  <a:gd name="connsiteX236" fmla="*/ 1929804 w 2088269"/>
                  <a:gd name="connsiteY236" fmla="*/ 1596611 h 2309176"/>
                  <a:gd name="connsiteX237" fmla="*/ 1935991 w 2088269"/>
                  <a:gd name="connsiteY237" fmla="*/ 1602283 h 2309176"/>
                  <a:gd name="connsiteX238" fmla="*/ 1938311 w 2088269"/>
                  <a:gd name="connsiteY238" fmla="*/ 1613625 h 2309176"/>
                  <a:gd name="connsiteX239" fmla="*/ 1928515 w 2088269"/>
                  <a:gd name="connsiteY239" fmla="*/ 1619555 h 2309176"/>
                  <a:gd name="connsiteX240" fmla="*/ 1904283 w 2088269"/>
                  <a:gd name="connsiteY240" fmla="*/ 1618008 h 2309176"/>
                  <a:gd name="connsiteX241" fmla="*/ 1891394 w 2088269"/>
                  <a:gd name="connsiteY241" fmla="*/ 1619812 h 2309176"/>
                  <a:gd name="connsiteX242" fmla="*/ 1890363 w 2088269"/>
                  <a:gd name="connsiteY242" fmla="*/ 1626515 h 2309176"/>
                  <a:gd name="connsiteX243" fmla="*/ 1897323 w 2088269"/>
                  <a:gd name="connsiteY243" fmla="*/ 1631155 h 2309176"/>
                  <a:gd name="connsiteX244" fmla="*/ 1896292 w 2088269"/>
                  <a:gd name="connsiteY244" fmla="*/ 1651520 h 2309176"/>
                  <a:gd name="connsiteX245" fmla="*/ 1869224 w 2088269"/>
                  <a:gd name="connsiteY245" fmla="*/ 1658480 h 2309176"/>
                  <a:gd name="connsiteX246" fmla="*/ 1820760 w 2088269"/>
                  <a:gd name="connsiteY246" fmla="*/ 1658223 h 2309176"/>
                  <a:gd name="connsiteX247" fmla="*/ 1769718 w 2088269"/>
                  <a:gd name="connsiteY247" fmla="*/ 1629608 h 2309176"/>
                  <a:gd name="connsiteX248" fmla="*/ 1724347 w 2088269"/>
                  <a:gd name="connsiteY248" fmla="*/ 1605634 h 2309176"/>
                  <a:gd name="connsiteX249" fmla="*/ 1717645 w 2088269"/>
                  <a:gd name="connsiteY249" fmla="*/ 1605892 h 2309176"/>
                  <a:gd name="connsiteX250" fmla="*/ 1730792 w 2088269"/>
                  <a:gd name="connsiteY250" fmla="*/ 1615945 h 2309176"/>
                  <a:gd name="connsiteX251" fmla="*/ 1754508 w 2088269"/>
                  <a:gd name="connsiteY251" fmla="*/ 1635537 h 2309176"/>
                  <a:gd name="connsiteX252" fmla="*/ 1763273 w 2088269"/>
                  <a:gd name="connsiteY252" fmla="*/ 1661832 h 2309176"/>
                  <a:gd name="connsiteX253" fmla="*/ 1730276 w 2088269"/>
                  <a:gd name="connsiteY253" fmla="*/ 1676526 h 2309176"/>
                  <a:gd name="connsiteX254" fmla="*/ 1666603 w 2088269"/>
                  <a:gd name="connsiteY254" fmla="*/ 1648169 h 2309176"/>
                  <a:gd name="connsiteX255" fmla="*/ 1583337 w 2088269"/>
                  <a:gd name="connsiteY255" fmla="*/ 1564388 h 2309176"/>
                  <a:gd name="connsiteX256" fmla="*/ 1545185 w 2088269"/>
                  <a:gd name="connsiteY256" fmla="*/ 1514635 h 2309176"/>
                  <a:gd name="connsiteX257" fmla="*/ 1516055 w 2088269"/>
                  <a:gd name="connsiteY257" fmla="*/ 1496074 h 2309176"/>
                  <a:gd name="connsiteX258" fmla="*/ 1462435 w 2088269"/>
                  <a:gd name="connsiteY258" fmla="*/ 1497105 h 2309176"/>
                  <a:gd name="connsiteX259" fmla="*/ 1454444 w 2088269"/>
                  <a:gd name="connsiteY259" fmla="*/ 1502519 h 2309176"/>
                  <a:gd name="connsiteX260" fmla="*/ 1461146 w 2088269"/>
                  <a:gd name="connsiteY260" fmla="*/ 1509221 h 2309176"/>
                  <a:gd name="connsiteX261" fmla="*/ 1536420 w 2088269"/>
                  <a:gd name="connsiteY261" fmla="*/ 1560263 h 2309176"/>
                  <a:gd name="connsiteX262" fmla="*/ 1574830 w 2088269"/>
                  <a:gd name="connsiteY262" fmla="*/ 1589909 h 2309176"/>
                  <a:gd name="connsiteX263" fmla="*/ 1583853 w 2088269"/>
                  <a:gd name="connsiteY263" fmla="*/ 1597900 h 2309176"/>
                  <a:gd name="connsiteX264" fmla="*/ 1686195 w 2088269"/>
                  <a:gd name="connsiteY264" fmla="*/ 1690188 h 2309176"/>
                  <a:gd name="connsiteX265" fmla="*/ 1782865 w 2088269"/>
                  <a:gd name="connsiteY265" fmla="*/ 1739168 h 2309176"/>
                  <a:gd name="connsiteX266" fmla="*/ 1813026 w 2088269"/>
                  <a:gd name="connsiteY266" fmla="*/ 1743293 h 2309176"/>
                  <a:gd name="connsiteX267" fmla="*/ 1825916 w 2088269"/>
                  <a:gd name="connsiteY267" fmla="*/ 1726536 h 2309176"/>
                  <a:gd name="connsiteX268" fmla="*/ 1822822 w 2088269"/>
                  <a:gd name="connsiteY268" fmla="*/ 1697664 h 2309176"/>
                  <a:gd name="connsiteX269" fmla="*/ 1832360 w 2088269"/>
                  <a:gd name="connsiteY269" fmla="*/ 1681939 h 2309176"/>
                  <a:gd name="connsiteX270" fmla="*/ 1847570 w 2088269"/>
                  <a:gd name="connsiteY270" fmla="*/ 1685806 h 2309176"/>
                  <a:gd name="connsiteX271" fmla="*/ 1856077 w 2088269"/>
                  <a:gd name="connsiteY271" fmla="*/ 1694571 h 2309176"/>
                  <a:gd name="connsiteX272" fmla="*/ 1868708 w 2088269"/>
                  <a:gd name="connsiteY272" fmla="*/ 1694313 h 2309176"/>
                  <a:gd name="connsiteX273" fmla="*/ 1881598 w 2088269"/>
                  <a:gd name="connsiteY273" fmla="*/ 1697406 h 2309176"/>
                  <a:gd name="connsiteX274" fmla="*/ 1900932 w 2088269"/>
                  <a:gd name="connsiteY274" fmla="*/ 1708491 h 2309176"/>
                  <a:gd name="connsiteX275" fmla="*/ 1915368 w 2088269"/>
                  <a:gd name="connsiteY275" fmla="*/ 1711069 h 2309176"/>
                  <a:gd name="connsiteX276" fmla="*/ 1915883 w 2088269"/>
                  <a:gd name="connsiteY276" fmla="*/ 1726794 h 2309176"/>
                  <a:gd name="connsiteX277" fmla="*/ 1905314 w 2088269"/>
                  <a:gd name="connsiteY277" fmla="*/ 1745613 h 2309176"/>
                  <a:gd name="connsiteX278" fmla="*/ 1911759 w 2088269"/>
                  <a:gd name="connsiteY278" fmla="*/ 1758244 h 2309176"/>
                  <a:gd name="connsiteX279" fmla="*/ 1921039 w 2088269"/>
                  <a:gd name="connsiteY279" fmla="*/ 1759018 h 2309176"/>
                  <a:gd name="connsiteX280" fmla="*/ 1932382 w 2088269"/>
                  <a:gd name="connsiteY280" fmla="*/ 1771907 h 2309176"/>
                  <a:gd name="connsiteX281" fmla="*/ 1922844 w 2088269"/>
                  <a:gd name="connsiteY281" fmla="*/ 1784023 h 2309176"/>
                  <a:gd name="connsiteX282" fmla="*/ 1892683 w 2088269"/>
                  <a:gd name="connsiteY282" fmla="*/ 1790983 h 2309176"/>
                  <a:gd name="connsiteX283" fmla="*/ 1885722 w 2088269"/>
                  <a:gd name="connsiteY283" fmla="*/ 1796139 h 2309176"/>
                  <a:gd name="connsiteX284" fmla="*/ 1892683 w 2088269"/>
                  <a:gd name="connsiteY284" fmla="*/ 1801295 h 2309176"/>
                  <a:gd name="connsiteX285" fmla="*/ 1949396 w 2088269"/>
                  <a:gd name="connsiteY285" fmla="*/ 1801295 h 2309176"/>
                  <a:gd name="connsiteX286" fmla="*/ 1980846 w 2088269"/>
                  <a:gd name="connsiteY286" fmla="*/ 1761853 h 2309176"/>
                  <a:gd name="connsiteX287" fmla="*/ 1986260 w 2088269"/>
                  <a:gd name="connsiteY287" fmla="*/ 1751800 h 2309176"/>
                  <a:gd name="connsiteX288" fmla="*/ 1996829 w 2088269"/>
                  <a:gd name="connsiteY288" fmla="*/ 1755924 h 2309176"/>
                  <a:gd name="connsiteX289" fmla="*/ 2022092 w 2088269"/>
                  <a:gd name="connsiteY289" fmla="*/ 1787116 h 2309176"/>
                  <a:gd name="connsiteX290" fmla="*/ 2035497 w 2088269"/>
                  <a:gd name="connsiteY290" fmla="*/ 1803873 h 2309176"/>
                  <a:gd name="connsiteX291" fmla="*/ 2033177 w 2088269"/>
                  <a:gd name="connsiteY291" fmla="*/ 1820113 h 2309176"/>
                  <a:gd name="connsiteX292" fmla="*/ 2029052 w 2088269"/>
                  <a:gd name="connsiteY292" fmla="*/ 1822433 h 2309176"/>
                  <a:gd name="connsiteX293" fmla="*/ 2028537 w 2088269"/>
                  <a:gd name="connsiteY293" fmla="*/ 1834807 h 2309176"/>
                  <a:gd name="connsiteX294" fmla="*/ 2054315 w 2088269"/>
                  <a:gd name="connsiteY294" fmla="*/ 1850017 h 2309176"/>
                  <a:gd name="connsiteX295" fmla="*/ 2068494 w 2088269"/>
                  <a:gd name="connsiteY295" fmla="*/ 1862133 h 2309176"/>
                  <a:gd name="connsiteX296" fmla="*/ 2063854 w 2088269"/>
                  <a:gd name="connsiteY296" fmla="*/ 1878889 h 2309176"/>
                  <a:gd name="connsiteX297" fmla="*/ 2059987 w 2088269"/>
                  <a:gd name="connsiteY297" fmla="*/ 1894356 h 2309176"/>
                  <a:gd name="connsiteX298" fmla="*/ 2083188 w 2088269"/>
                  <a:gd name="connsiteY298" fmla="*/ 1924775 h 2309176"/>
                  <a:gd name="connsiteX299" fmla="*/ 2078290 w 2088269"/>
                  <a:gd name="connsiteY299" fmla="*/ 1947976 h 2309176"/>
                  <a:gd name="connsiteX300" fmla="*/ 2036528 w 2088269"/>
                  <a:gd name="connsiteY300" fmla="*/ 1952358 h 2309176"/>
                  <a:gd name="connsiteX301" fmla="*/ 1983939 w 2088269"/>
                  <a:gd name="connsiteY301" fmla="*/ 1922713 h 2309176"/>
                  <a:gd name="connsiteX302" fmla="*/ 1933929 w 2088269"/>
                  <a:gd name="connsiteY302" fmla="*/ 1896418 h 2309176"/>
                  <a:gd name="connsiteX303" fmla="*/ 1918461 w 2088269"/>
                  <a:gd name="connsiteY303" fmla="*/ 1888685 h 2309176"/>
                  <a:gd name="connsiteX304" fmla="*/ 1837000 w 2088269"/>
                  <a:gd name="connsiteY304" fmla="*/ 1828105 h 2309176"/>
                  <a:gd name="connsiteX305" fmla="*/ 1811479 w 2088269"/>
                  <a:gd name="connsiteY305" fmla="*/ 1816762 h 2309176"/>
                  <a:gd name="connsiteX306" fmla="*/ 1805293 w 2088269"/>
                  <a:gd name="connsiteY306" fmla="*/ 1816762 h 2309176"/>
                  <a:gd name="connsiteX307" fmla="*/ 1805035 w 2088269"/>
                  <a:gd name="connsiteY307" fmla="*/ 1823722 h 2309176"/>
                  <a:gd name="connsiteX308" fmla="*/ 1813800 w 2088269"/>
                  <a:gd name="connsiteY308" fmla="*/ 1849243 h 2309176"/>
                  <a:gd name="connsiteX309" fmla="*/ 1822307 w 2088269"/>
                  <a:gd name="connsiteY309" fmla="*/ 1857235 h 2309176"/>
                  <a:gd name="connsiteX310" fmla="*/ 1860201 w 2088269"/>
                  <a:gd name="connsiteY310" fmla="*/ 1900285 h 2309176"/>
                  <a:gd name="connsiteX311" fmla="*/ 1835196 w 2088269"/>
                  <a:gd name="connsiteY311" fmla="*/ 1928900 h 2309176"/>
                  <a:gd name="connsiteX312" fmla="*/ 1802972 w 2088269"/>
                  <a:gd name="connsiteY312" fmla="*/ 1911886 h 2309176"/>
                  <a:gd name="connsiteX313" fmla="*/ 1824111 w 2088269"/>
                  <a:gd name="connsiteY313" fmla="*/ 1951327 h 2309176"/>
                  <a:gd name="connsiteX314" fmla="*/ 1863295 w 2088269"/>
                  <a:gd name="connsiteY314" fmla="*/ 1969114 h 2309176"/>
                  <a:gd name="connsiteX315" fmla="*/ 1877215 w 2088269"/>
                  <a:gd name="connsiteY315" fmla="*/ 1954421 h 2309176"/>
                  <a:gd name="connsiteX316" fmla="*/ 1918977 w 2088269"/>
                  <a:gd name="connsiteY316" fmla="*/ 1921424 h 2309176"/>
                  <a:gd name="connsiteX317" fmla="*/ 1933155 w 2088269"/>
                  <a:gd name="connsiteY317" fmla="*/ 1942820 h 2309176"/>
                  <a:gd name="connsiteX318" fmla="*/ 1946560 w 2088269"/>
                  <a:gd name="connsiteY318" fmla="*/ 1970403 h 2309176"/>
                  <a:gd name="connsiteX319" fmla="*/ 1987806 w 2088269"/>
                  <a:gd name="connsiteY319" fmla="*/ 1978653 h 2309176"/>
                  <a:gd name="connsiteX320" fmla="*/ 2027248 w 2088269"/>
                  <a:gd name="connsiteY320" fmla="*/ 1989995 h 2309176"/>
                  <a:gd name="connsiteX321" fmla="*/ 2038590 w 2088269"/>
                  <a:gd name="connsiteY321" fmla="*/ 2015258 h 2309176"/>
                  <a:gd name="connsiteX322" fmla="*/ 2043231 w 2088269"/>
                  <a:gd name="connsiteY322" fmla="*/ 2035881 h 2309176"/>
                  <a:gd name="connsiteX323" fmla="*/ 2038075 w 2088269"/>
                  <a:gd name="connsiteY323" fmla="*/ 2057020 h 2309176"/>
                  <a:gd name="connsiteX324" fmla="*/ 2004047 w 2088269"/>
                  <a:gd name="connsiteY324" fmla="*/ 2055731 h 2309176"/>
                  <a:gd name="connsiteX325" fmla="*/ 1990384 w 2088269"/>
                  <a:gd name="connsiteY325" fmla="*/ 2052122 h 2309176"/>
                  <a:gd name="connsiteX326" fmla="*/ 1986002 w 2088269"/>
                  <a:gd name="connsiteY326" fmla="*/ 2053153 h 2309176"/>
                  <a:gd name="connsiteX327" fmla="*/ 1986775 w 2088269"/>
                  <a:gd name="connsiteY327" fmla="*/ 2057278 h 2309176"/>
                  <a:gd name="connsiteX328" fmla="*/ 1993735 w 2088269"/>
                  <a:gd name="connsiteY328" fmla="*/ 2064754 h 2309176"/>
                  <a:gd name="connsiteX329" fmla="*/ 2000953 w 2088269"/>
                  <a:gd name="connsiteY329" fmla="*/ 2100844 h 2309176"/>
                  <a:gd name="connsiteX330" fmla="*/ 1971050 w 2088269"/>
                  <a:gd name="connsiteY330" fmla="*/ 2111413 h 2309176"/>
                  <a:gd name="connsiteX331" fmla="*/ 1921813 w 2088269"/>
                  <a:gd name="connsiteY331" fmla="*/ 2055989 h 2309176"/>
                  <a:gd name="connsiteX332" fmla="*/ 1866646 w 2088269"/>
                  <a:gd name="connsiteY332" fmla="*/ 2002885 h 2309176"/>
                  <a:gd name="connsiteX333" fmla="*/ 1851694 w 2088269"/>
                  <a:gd name="connsiteY333" fmla="*/ 2007267 h 2309176"/>
                  <a:gd name="connsiteX334" fmla="*/ 1854788 w 2088269"/>
                  <a:gd name="connsiteY334" fmla="*/ 2022734 h 2309176"/>
                  <a:gd name="connsiteX335" fmla="*/ 1880824 w 2088269"/>
                  <a:gd name="connsiteY335" fmla="*/ 2071972 h 2309176"/>
                  <a:gd name="connsiteX336" fmla="*/ 1912017 w 2088269"/>
                  <a:gd name="connsiteY336" fmla="*/ 2126365 h 2309176"/>
                  <a:gd name="connsiteX337" fmla="*/ 1989353 w 2088269"/>
                  <a:gd name="connsiteY337" fmla="*/ 2211950 h 2309176"/>
                  <a:gd name="connsiteX338" fmla="*/ 2003789 w 2088269"/>
                  <a:gd name="connsiteY338" fmla="*/ 2235925 h 2309176"/>
                  <a:gd name="connsiteX339" fmla="*/ 2003531 w 2088269"/>
                  <a:gd name="connsiteY339" fmla="*/ 2258868 h 2309176"/>
                  <a:gd name="connsiteX340" fmla="*/ 1982393 w 2088269"/>
                  <a:gd name="connsiteY340" fmla="*/ 2262477 h 2309176"/>
                  <a:gd name="connsiteX341" fmla="*/ 1975432 w 2088269"/>
                  <a:gd name="connsiteY341" fmla="*/ 2268921 h 2309176"/>
                  <a:gd name="connsiteX342" fmla="*/ 1973112 w 2088269"/>
                  <a:gd name="connsiteY342" fmla="*/ 2293154 h 2309176"/>
                  <a:gd name="connsiteX343" fmla="*/ 1947591 w 2088269"/>
                  <a:gd name="connsiteY343" fmla="*/ 2303981 h 2309176"/>
                  <a:gd name="connsiteX344" fmla="*/ 1935475 w 2088269"/>
                  <a:gd name="connsiteY344" fmla="*/ 2291349 h 2309176"/>
                  <a:gd name="connsiteX345" fmla="*/ 1892683 w 2088269"/>
                  <a:gd name="connsiteY345" fmla="*/ 2274593 h 2309176"/>
                  <a:gd name="connsiteX346" fmla="*/ 1877215 w 2088269"/>
                  <a:gd name="connsiteY346" fmla="*/ 2263508 h 2309176"/>
                  <a:gd name="connsiteX347" fmla="*/ 1859428 w 2088269"/>
                  <a:gd name="connsiteY347" fmla="*/ 2185140 h 2309176"/>
                  <a:gd name="connsiteX348" fmla="*/ 1851437 w 2088269"/>
                  <a:gd name="connsiteY348" fmla="*/ 2149824 h 2309176"/>
                  <a:gd name="connsiteX349" fmla="*/ 1847828 w 2088269"/>
                  <a:gd name="connsiteY349" fmla="*/ 2164517 h 2309176"/>
                  <a:gd name="connsiteX350" fmla="*/ 1845507 w 2088269"/>
                  <a:gd name="connsiteY350" fmla="*/ 2204475 h 2309176"/>
                  <a:gd name="connsiteX351" fmla="*/ 1822564 w 2088269"/>
                  <a:gd name="connsiteY351" fmla="*/ 2239791 h 2309176"/>
                  <a:gd name="connsiteX352" fmla="*/ 1791888 w 2088269"/>
                  <a:gd name="connsiteY352" fmla="*/ 2218395 h 2309176"/>
                  <a:gd name="connsiteX353" fmla="*/ 1793434 w 2088269"/>
                  <a:gd name="connsiteY353" fmla="*/ 2198803 h 2309176"/>
                  <a:gd name="connsiteX354" fmla="*/ 1796786 w 2088269"/>
                  <a:gd name="connsiteY354" fmla="*/ 2179469 h 2309176"/>
                  <a:gd name="connsiteX355" fmla="*/ 1777194 w 2088269"/>
                  <a:gd name="connsiteY355" fmla="*/ 2188750 h 2309176"/>
                  <a:gd name="connsiteX356" fmla="*/ 1761984 w 2088269"/>
                  <a:gd name="connsiteY356" fmla="*/ 2173540 h 2309176"/>
                  <a:gd name="connsiteX357" fmla="*/ 1758118 w 2088269"/>
                  <a:gd name="connsiteY357" fmla="*/ 2155237 h 2309176"/>
                  <a:gd name="connsiteX358" fmla="*/ 1766624 w 2088269"/>
                  <a:gd name="connsiteY358" fmla="*/ 2057793 h 2309176"/>
                  <a:gd name="connsiteX359" fmla="*/ 1746259 w 2088269"/>
                  <a:gd name="connsiteY359" fmla="*/ 1992573 h 2309176"/>
                  <a:gd name="connsiteX360" fmla="*/ 1712489 w 2088269"/>
                  <a:gd name="connsiteY360" fmla="*/ 1947718 h 2309176"/>
                  <a:gd name="connsiteX361" fmla="*/ 1699600 w 2088269"/>
                  <a:gd name="connsiteY361" fmla="*/ 1882498 h 2309176"/>
                  <a:gd name="connsiteX362" fmla="*/ 1632575 w 2088269"/>
                  <a:gd name="connsiteY362" fmla="*/ 1803099 h 2309176"/>
                  <a:gd name="connsiteX363" fmla="*/ 1609116 w 2088269"/>
                  <a:gd name="connsiteY363" fmla="*/ 1834292 h 2309176"/>
                  <a:gd name="connsiteX364" fmla="*/ 1629739 w 2088269"/>
                  <a:gd name="connsiteY364" fmla="*/ 1867288 h 2309176"/>
                  <a:gd name="connsiteX365" fmla="*/ 1717903 w 2088269"/>
                  <a:gd name="connsiteY365" fmla="*/ 2050318 h 2309176"/>
                  <a:gd name="connsiteX366" fmla="*/ 1717645 w 2088269"/>
                  <a:gd name="connsiteY366" fmla="*/ 2073518 h 2309176"/>
                  <a:gd name="connsiteX367" fmla="*/ 1700115 w 2088269"/>
                  <a:gd name="connsiteY367" fmla="*/ 2082799 h 2309176"/>
                  <a:gd name="connsiteX368" fmla="*/ 1694186 w 2088269"/>
                  <a:gd name="connsiteY368" fmla="*/ 2081252 h 2309176"/>
                  <a:gd name="connsiteX369" fmla="*/ 1698053 w 2088269"/>
                  <a:gd name="connsiteY369" fmla="*/ 2093884 h 2309176"/>
                  <a:gd name="connsiteX370" fmla="*/ 1706560 w 2088269"/>
                  <a:gd name="connsiteY370" fmla="*/ 2128169 h 2309176"/>
                  <a:gd name="connsiteX371" fmla="*/ 1700889 w 2088269"/>
                  <a:gd name="connsiteY371" fmla="*/ 2139770 h 2309176"/>
                  <a:gd name="connsiteX372" fmla="*/ 1689030 w 2088269"/>
                  <a:gd name="connsiteY372" fmla="*/ 2136676 h 2309176"/>
                  <a:gd name="connsiteX373" fmla="*/ 1661705 w 2088269"/>
                  <a:gd name="connsiteY373" fmla="*/ 2109609 h 2309176"/>
                  <a:gd name="connsiteX374" fmla="*/ 1652682 w 2088269"/>
                  <a:gd name="connsiteY374" fmla="*/ 2103164 h 2309176"/>
                  <a:gd name="connsiteX375" fmla="*/ 1610921 w 2088269"/>
                  <a:gd name="connsiteY375" fmla="*/ 2058824 h 2309176"/>
                  <a:gd name="connsiteX376" fmla="*/ 1599320 w 2088269"/>
                  <a:gd name="connsiteY376" fmla="*/ 1996440 h 2309176"/>
                  <a:gd name="connsiteX377" fmla="*/ 1586431 w 2088269"/>
                  <a:gd name="connsiteY377" fmla="*/ 1935344 h 2309176"/>
                  <a:gd name="connsiteX378" fmla="*/ 1570706 w 2088269"/>
                  <a:gd name="connsiteY378" fmla="*/ 1905699 h 2309176"/>
                  <a:gd name="connsiteX379" fmla="*/ 1546732 w 2088269"/>
                  <a:gd name="connsiteY379" fmla="*/ 1875795 h 2309176"/>
                  <a:gd name="connsiteX380" fmla="*/ 1541576 w 2088269"/>
                  <a:gd name="connsiteY380" fmla="*/ 1872444 h 2309176"/>
                  <a:gd name="connsiteX381" fmla="*/ 1540287 w 2088269"/>
                  <a:gd name="connsiteY381" fmla="*/ 1878889 h 2309176"/>
                  <a:gd name="connsiteX382" fmla="*/ 1556012 w 2088269"/>
                  <a:gd name="connsiteY382" fmla="*/ 1927868 h 2309176"/>
                  <a:gd name="connsiteX383" fmla="*/ 1576635 w 2088269"/>
                  <a:gd name="connsiteY383" fmla="*/ 1968857 h 2309176"/>
                  <a:gd name="connsiteX384" fmla="*/ 1574057 w 2088269"/>
                  <a:gd name="connsiteY384" fmla="*/ 2026601 h 2309176"/>
                  <a:gd name="connsiteX385" fmla="*/ 1582822 w 2088269"/>
                  <a:gd name="connsiteY385" fmla="*/ 2070941 h 2309176"/>
                  <a:gd name="connsiteX386" fmla="*/ 1627419 w 2088269"/>
                  <a:gd name="connsiteY386" fmla="*/ 2106515 h 2309176"/>
                  <a:gd name="connsiteX387" fmla="*/ 1644691 w 2088269"/>
                  <a:gd name="connsiteY387" fmla="*/ 2135903 h 2309176"/>
                  <a:gd name="connsiteX388" fmla="*/ 1643402 w 2088269"/>
                  <a:gd name="connsiteY388" fmla="*/ 2223809 h 2309176"/>
                  <a:gd name="connsiteX389" fmla="*/ 1628708 w 2088269"/>
                  <a:gd name="connsiteY389" fmla="*/ 2240823 h 2309176"/>
                  <a:gd name="connsiteX390" fmla="*/ 1612983 w 2088269"/>
                  <a:gd name="connsiteY390" fmla="*/ 2224840 h 2309176"/>
                  <a:gd name="connsiteX391" fmla="*/ 1604992 w 2088269"/>
                  <a:gd name="connsiteY391" fmla="*/ 2188492 h 2309176"/>
                  <a:gd name="connsiteX392" fmla="*/ 1599062 w 2088269"/>
                  <a:gd name="connsiteY392" fmla="*/ 2176891 h 2309176"/>
                  <a:gd name="connsiteX393" fmla="*/ 1597516 w 2088269"/>
                  <a:gd name="connsiteY393" fmla="*/ 2189781 h 2309176"/>
                  <a:gd name="connsiteX394" fmla="*/ 1599062 w 2088269"/>
                  <a:gd name="connsiteY394" fmla="*/ 2205506 h 2309176"/>
                  <a:gd name="connsiteX395" fmla="*/ 1590298 w 2088269"/>
                  <a:gd name="connsiteY395" fmla="*/ 2220715 h 2309176"/>
                  <a:gd name="connsiteX396" fmla="*/ 1570964 w 2088269"/>
                  <a:gd name="connsiteY396" fmla="*/ 2218137 h 2309176"/>
                  <a:gd name="connsiteX397" fmla="*/ 1560394 w 2088269"/>
                  <a:gd name="connsiteY397" fmla="*/ 2180500 h 2309176"/>
                  <a:gd name="connsiteX398" fmla="*/ 1568644 w 2088269"/>
                  <a:gd name="connsiteY398" fmla="*/ 2162713 h 2309176"/>
                  <a:gd name="connsiteX399" fmla="*/ 1576119 w 2088269"/>
                  <a:gd name="connsiteY399" fmla="*/ 2136676 h 2309176"/>
                  <a:gd name="connsiteX400" fmla="*/ 1572253 w 2088269"/>
                  <a:gd name="connsiteY400" fmla="*/ 2127912 h 2309176"/>
                  <a:gd name="connsiteX401" fmla="*/ 1562972 w 2088269"/>
                  <a:gd name="connsiteY401" fmla="*/ 2130232 h 2309176"/>
                  <a:gd name="connsiteX402" fmla="*/ 1552661 w 2088269"/>
                  <a:gd name="connsiteY402" fmla="*/ 2152659 h 2309176"/>
                  <a:gd name="connsiteX403" fmla="*/ 1552403 w 2088269"/>
                  <a:gd name="connsiteY403" fmla="*/ 2167611 h 2309176"/>
                  <a:gd name="connsiteX404" fmla="*/ 1536162 w 2088269"/>
                  <a:gd name="connsiteY404" fmla="*/ 2177665 h 2309176"/>
                  <a:gd name="connsiteX405" fmla="*/ 1519922 w 2088269"/>
                  <a:gd name="connsiteY405" fmla="*/ 2158073 h 2309176"/>
                  <a:gd name="connsiteX406" fmla="*/ 1517344 w 2088269"/>
                  <a:gd name="connsiteY406" fmla="*/ 2140543 h 2309176"/>
                  <a:gd name="connsiteX407" fmla="*/ 1517344 w 2088269"/>
                  <a:gd name="connsiteY407" fmla="*/ 2081510 h 2309176"/>
                  <a:gd name="connsiteX408" fmla="*/ 1512188 w 2088269"/>
                  <a:gd name="connsiteY408" fmla="*/ 2049286 h 2309176"/>
                  <a:gd name="connsiteX409" fmla="*/ 1499556 w 2088269"/>
                  <a:gd name="connsiteY409" fmla="*/ 2028921 h 2309176"/>
                  <a:gd name="connsiteX410" fmla="*/ 1487698 w 2088269"/>
                  <a:gd name="connsiteY410" fmla="*/ 2032788 h 2309176"/>
                  <a:gd name="connsiteX411" fmla="*/ 1486409 w 2088269"/>
                  <a:gd name="connsiteY411" fmla="*/ 2077385 h 2309176"/>
                  <a:gd name="connsiteX412" fmla="*/ 1492596 w 2088269"/>
                  <a:gd name="connsiteY412" fmla="*/ 2130232 h 2309176"/>
                  <a:gd name="connsiteX413" fmla="*/ 1479965 w 2088269"/>
                  <a:gd name="connsiteY413" fmla="*/ 2181016 h 2309176"/>
                  <a:gd name="connsiteX414" fmla="*/ 1460115 w 2088269"/>
                  <a:gd name="connsiteY414" fmla="*/ 2214786 h 2309176"/>
                  <a:gd name="connsiteX415" fmla="*/ 1446968 w 2088269"/>
                  <a:gd name="connsiteY415" fmla="*/ 2220200 h 2309176"/>
                  <a:gd name="connsiteX416" fmla="*/ 1426602 w 2088269"/>
                  <a:gd name="connsiteY416" fmla="*/ 2198803 h 2309176"/>
                  <a:gd name="connsiteX417" fmla="*/ 1426860 w 2088269"/>
                  <a:gd name="connsiteY417" fmla="*/ 2156268 h 2309176"/>
                  <a:gd name="connsiteX418" fmla="*/ 1427376 w 2088269"/>
                  <a:gd name="connsiteY418" fmla="*/ 2146988 h 2309176"/>
                  <a:gd name="connsiteX419" fmla="*/ 1415518 w 2088269"/>
                  <a:gd name="connsiteY419" fmla="*/ 2138739 h 2309176"/>
                  <a:gd name="connsiteX420" fmla="*/ 1402371 w 2088269"/>
                  <a:gd name="connsiteY420" fmla="*/ 2143637 h 2309176"/>
                  <a:gd name="connsiteX421" fmla="*/ 1383552 w 2088269"/>
                  <a:gd name="connsiteY421" fmla="*/ 2135645 h 2309176"/>
                  <a:gd name="connsiteX422" fmla="*/ 1386903 w 2088269"/>
                  <a:gd name="connsiteY422" fmla="*/ 2093110 h 2309176"/>
                  <a:gd name="connsiteX423" fmla="*/ 1411651 w 2088269"/>
                  <a:gd name="connsiteY423" fmla="*/ 2047997 h 2309176"/>
                  <a:gd name="connsiteX424" fmla="*/ 1437430 w 2088269"/>
                  <a:gd name="connsiteY424" fmla="*/ 1992315 h 2309176"/>
                  <a:gd name="connsiteX425" fmla="*/ 1424798 w 2088269"/>
                  <a:gd name="connsiteY425" fmla="*/ 1936118 h 2309176"/>
                  <a:gd name="connsiteX426" fmla="*/ 1418869 w 2088269"/>
                  <a:gd name="connsiteY426" fmla="*/ 1926579 h 2309176"/>
                  <a:gd name="connsiteX427" fmla="*/ 1415002 w 2088269"/>
                  <a:gd name="connsiteY427" fmla="*/ 1921939 h 2309176"/>
                  <a:gd name="connsiteX428" fmla="*/ 1411135 w 2088269"/>
                  <a:gd name="connsiteY428" fmla="*/ 1926579 h 2309176"/>
                  <a:gd name="connsiteX429" fmla="*/ 1402886 w 2088269"/>
                  <a:gd name="connsiteY429" fmla="*/ 1970403 h 2309176"/>
                  <a:gd name="connsiteX430" fmla="*/ 1405206 w 2088269"/>
                  <a:gd name="connsiteY430" fmla="*/ 2006494 h 2309176"/>
                  <a:gd name="connsiteX431" fmla="*/ 1401597 w 2088269"/>
                  <a:gd name="connsiteY431" fmla="*/ 2020672 h 2309176"/>
                  <a:gd name="connsiteX432" fmla="*/ 1363960 w 2088269"/>
                  <a:gd name="connsiteY432" fmla="*/ 2079447 h 2309176"/>
                  <a:gd name="connsiteX433" fmla="*/ 1328643 w 2088269"/>
                  <a:gd name="connsiteY433" fmla="*/ 2126623 h 2309176"/>
                  <a:gd name="connsiteX434" fmla="*/ 1313176 w 2088269"/>
                  <a:gd name="connsiteY434" fmla="*/ 2139770 h 2309176"/>
                  <a:gd name="connsiteX435" fmla="*/ 1300802 w 2088269"/>
                  <a:gd name="connsiteY435" fmla="*/ 2131778 h 2309176"/>
                  <a:gd name="connsiteX436" fmla="*/ 1302349 w 2088269"/>
                  <a:gd name="connsiteY436" fmla="*/ 2119920 h 2309176"/>
                  <a:gd name="connsiteX437" fmla="*/ 1309825 w 2088269"/>
                  <a:gd name="connsiteY437" fmla="*/ 2094915 h 2309176"/>
                  <a:gd name="connsiteX438" fmla="*/ 1309051 w 2088269"/>
                  <a:gd name="connsiteY438" fmla="*/ 2085377 h 2309176"/>
                  <a:gd name="connsiteX439" fmla="*/ 1300029 w 2088269"/>
                  <a:gd name="connsiteY439" fmla="*/ 2088212 h 2309176"/>
                  <a:gd name="connsiteX440" fmla="*/ 1290748 w 2088269"/>
                  <a:gd name="connsiteY440" fmla="*/ 2094657 h 2309176"/>
                  <a:gd name="connsiteX441" fmla="*/ 1276570 w 2088269"/>
                  <a:gd name="connsiteY441" fmla="*/ 2098524 h 2309176"/>
                  <a:gd name="connsiteX442" fmla="*/ 1265485 w 2088269"/>
                  <a:gd name="connsiteY442" fmla="*/ 2084861 h 2309176"/>
                  <a:gd name="connsiteX443" fmla="*/ 1271414 w 2088269"/>
                  <a:gd name="connsiteY443" fmla="*/ 2070167 h 2309176"/>
                  <a:gd name="connsiteX444" fmla="*/ 1309309 w 2088269"/>
                  <a:gd name="connsiteY444" fmla="*/ 2025570 h 2309176"/>
                  <a:gd name="connsiteX445" fmla="*/ 1325550 w 2088269"/>
                  <a:gd name="connsiteY445" fmla="*/ 2006494 h 2309176"/>
                  <a:gd name="connsiteX446" fmla="*/ 1348493 w 2088269"/>
                  <a:gd name="connsiteY446" fmla="*/ 1926064 h 2309176"/>
                  <a:gd name="connsiteX447" fmla="*/ 1348493 w 2088269"/>
                  <a:gd name="connsiteY447" fmla="*/ 1914979 h 2309176"/>
                  <a:gd name="connsiteX448" fmla="*/ 1345142 w 2088269"/>
                  <a:gd name="connsiteY448" fmla="*/ 1908019 h 2309176"/>
                  <a:gd name="connsiteX449" fmla="*/ 1339470 w 2088269"/>
                  <a:gd name="connsiteY449" fmla="*/ 1911886 h 2309176"/>
                  <a:gd name="connsiteX450" fmla="*/ 1325808 w 2088269"/>
                  <a:gd name="connsiteY450" fmla="*/ 1928126 h 2309176"/>
                  <a:gd name="connsiteX451" fmla="*/ 1268836 w 2088269"/>
                  <a:gd name="connsiteY451" fmla="*/ 1929931 h 2309176"/>
                  <a:gd name="connsiteX452" fmla="*/ 1236871 w 2088269"/>
                  <a:gd name="connsiteY452" fmla="*/ 1875022 h 2309176"/>
                  <a:gd name="connsiteX453" fmla="*/ 1253885 w 2088269"/>
                  <a:gd name="connsiteY453" fmla="*/ 1863937 h 2309176"/>
                  <a:gd name="connsiteX454" fmla="*/ 1328128 w 2088269"/>
                  <a:gd name="connsiteY454" fmla="*/ 1864453 h 2309176"/>
                  <a:gd name="connsiteX455" fmla="*/ 1336635 w 2088269"/>
                  <a:gd name="connsiteY455" fmla="*/ 1857235 h 2309176"/>
                  <a:gd name="connsiteX456" fmla="*/ 1327870 w 2088269"/>
                  <a:gd name="connsiteY456" fmla="*/ 1850017 h 2309176"/>
                  <a:gd name="connsiteX457" fmla="*/ 1299771 w 2088269"/>
                  <a:gd name="connsiteY457" fmla="*/ 1843314 h 2309176"/>
                  <a:gd name="connsiteX458" fmla="*/ 1264196 w 2088269"/>
                  <a:gd name="connsiteY458" fmla="*/ 1829394 h 2309176"/>
                  <a:gd name="connsiteX459" fmla="*/ 1251565 w 2088269"/>
                  <a:gd name="connsiteY459" fmla="*/ 1804130 h 2309176"/>
                  <a:gd name="connsiteX460" fmla="*/ 1277601 w 2088269"/>
                  <a:gd name="connsiteY460" fmla="*/ 1797943 h 2309176"/>
                  <a:gd name="connsiteX461" fmla="*/ 1305442 w 2088269"/>
                  <a:gd name="connsiteY461" fmla="*/ 1810833 h 2309176"/>
                  <a:gd name="connsiteX462" fmla="*/ 1354680 w 2088269"/>
                  <a:gd name="connsiteY462" fmla="*/ 1818309 h 2309176"/>
                  <a:gd name="connsiteX463" fmla="*/ 1362156 w 2088269"/>
                  <a:gd name="connsiteY463" fmla="*/ 1803099 h 2309176"/>
                  <a:gd name="connsiteX464" fmla="*/ 1361898 w 2088269"/>
                  <a:gd name="connsiteY464" fmla="*/ 1787632 h 2309176"/>
                  <a:gd name="connsiteX465" fmla="*/ 1376076 w 2088269"/>
                  <a:gd name="connsiteY465" fmla="*/ 1715194 h 2309176"/>
                  <a:gd name="connsiteX466" fmla="*/ 1373498 w 2088269"/>
                  <a:gd name="connsiteY466" fmla="*/ 1654871 h 2309176"/>
                  <a:gd name="connsiteX467" fmla="*/ 1364733 w 2088269"/>
                  <a:gd name="connsiteY467" fmla="*/ 1642755 h 2309176"/>
                  <a:gd name="connsiteX468" fmla="*/ 1351071 w 2088269"/>
                  <a:gd name="connsiteY468" fmla="*/ 1650489 h 2309176"/>
                  <a:gd name="connsiteX469" fmla="*/ 1334572 w 2088269"/>
                  <a:gd name="connsiteY469" fmla="*/ 1677557 h 2309176"/>
                  <a:gd name="connsiteX470" fmla="*/ 1315238 w 2088269"/>
                  <a:gd name="connsiteY470" fmla="*/ 1703851 h 2309176"/>
                  <a:gd name="connsiteX471" fmla="*/ 1300287 w 2088269"/>
                  <a:gd name="connsiteY471" fmla="*/ 1701789 h 2309176"/>
                  <a:gd name="connsiteX472" fmla="*/ 1298740 w 2088269"/>
                  <a:gd name="connsiteY472" fmla="*/ 1697406 h 2309176"/>
                  <a:gd name="connsiteX473" fmla="*/ 1285077 w 2088269"/>
                  <a:gd name="connsiteY473" fmla="*/ 1693282 h 2309176"/>
                  <a:gd name="connsiteX474" fmla="*/ 1282241 w 2088269"/>
                  <a:gd name="connsiteY474" fmla="*/ 1695602 h 2309176"/>
                  <a:gd name="connsiteX475" fmla="*/ 1262134 w 2088269"/>
                  <a:gd name="connsiteY475" fmla="*/ 1697664 h 2309176"/>
                  <a:gd name="connsiteX476" fmla="*/ 1253369 w 2088269"/>
                  <a:gd name="connsiteY476" fmla="*/ 1678072 h 2309176"/>
                  <a:gd name="connsiteX477" fmla="*/ 1260845 w 2088269"/>
                  <a:gd name="connsiteY477" fmla="*/ 1661058 h 2309176"/>
                  <a:gd name="connsiteX478" fmla="*/ 1279406 w 2088269"/>
                  <a:gd name="connsiteY478" fmla="*/ 1631928 h 2309176"/>
                  <a:gd name="connsiteX479" fmla="*/ 1269352 w 2088269"/>
                  <a:gd name="connsiteY479" fmla="*/ 1614141 h 2309176"/>
                  <a:gd name="connsiteX480" fmla="*/ 1231199 w 2088269"/>
                  <a:gd name="connsiteY480" fmla="*/ 1612336 h 2309176"/>
                  <a:gd name="connsiteX481" fmla="*/ 1211608 w 2088269"/>
                  <a:gd name="connsiteY481" fmla="*/ 1612079 h 2309176"/>
                  <a:gd name="connsiteX482" fmla="*/ 1195883 w 2088269"/>
                  <a:gd name="connsiteY482" fmla="*/ 1588104 h 2309176"/>
                  <a:gd name="connsiteX483" fmla="*/ 1198460 w 2088269"/>
                  <a:gd name="connsiteY483" fmla="*/ 1579082 h 2309176"/>
                  <a:gd name="connsiteX484" fmla="*/ 1214443 w 2088269"/>
                  <a:gd name="connsiteY484" fmla="*/ 1566708 h 2309176"/>
                  <a:gd name="connsiteX485" fmla="*/ 1236871 w 2088269"/>
                  <a:gd name="connsiteY485" fmla="*/ 1567739 h 2309176"/>
                  <a:gd name="connsiteX486" fmla="*/ 1243573 w 2088269"/>
                  <a:gd name="connsiteY486" fmla="*/ 1564388 h 2309176"/>
                  <a:gd name="connsiteX487" fmla="*/ 1239449 w 2088269"/>
                  <a:gd name="connsiteY487" fmla="*/ 1558717 h 2309176"/>
                  <a:gd name="connsiteX488" fmla="*/ 1213154 w 2088269"/>
                  <a:gd name="connsiteY488" fmla="*/ 1542734 h 2309176"/>
                  <a:gd name="connsiteX489" fmla="*/ 1206710 w 2088269"/>
                  <a:gd name="connsiteY489" fmla="*/ 1527009 h 2309176"/>
                  <a:gd name="connsiteX490" fmla="*/ 1221404 w 2088269"/>
                  <a:gd name="connsiteY490" fmla="*/ 1520822 h 2309176"/>
                  <a:gd name="connsiteX491" fmla="*/ 1268836 w 2088269"/>
                  <a:gd name="connsiteY491" fmla="*/ 1531133 h 2309176"/>
                  <a:gd name="connsiteX492" fmla="*/ 1289202 w 2088269"/>
                  <a:gd name="connsiteY492" fmla="*/ 1543765 h 2309176"/>
                  <a:gd name="connsiteX493" fmla="*/ 1346173 w 2088269"/>
                  <a:gd name="connsiteY493" fmla="*/ 1560005 h 2309176"/>
                  <a:gd name="connsiteX494" fmla="*/ 1365765 w 2088269"/>
                  <a:gd name="connsiteY494" fmla="*/ 1537578 h 2309176"/>
                  <a:gd name="connsiteX495" fmla="*/ 1366022 w 2088269"/>
                  <a:gd name="connsiteY495" fmla="*/ 1488083 h 2309176"/>
                  <a:gd name="connsiteX496" fmla="*/ 1360867 w 2088269"/>
                  <a:gd name="connsiteY496" fmla="*/ 1476482 h 2309176"/>
                  <a:gd name="connsiteX497" fmla="*/ 1333541 w 2088269"/>
                  <a:gd name="connsiteY497" fmla="*/ 1447095 h 2309176"/>
                  <a:gd name="connsiteX498" fmla="*/ 1230684 w 2088269"/>
                  <a:gd name="connsiteY498" fmla="*/ 1356353 h 2309176"/>
                  <a:gd name="connsiteX499" fmla="*/ 1135302 w 2088269"/>
                  <a:gd name="connsiteY499" fmla="*/ 1276697 h 2309176"/>
                  <a:gd name="connsiteX500" fmla="*/ 1102821 w 2088269"/>
                  <a:gd name="connsiteY500" fmla="*/ 1256847 h 2309176"/>
                  <a:gd name="connsiteX501" fmla="*/ 1081425 w 2088269"/>
                  <a:gd name="connsiteY501" fmla="*/ 1248082 h 2309176"/>
                  <a:gd name="connsiteX502" fmla="*/ 1010791 w 2088269"/>
                  <a:gd name="connsiteY502" fmla="*/ 1248340 h 2309176"/>
                  <a:gd name="connsiteX503" fmla="*/ 1000737 w 2088269"/>
                  <a:gd name="connsiteY503" fmla="*/ 1253238 h 2309176"/>
                  <a:gd name="connsiteX504" fmla="*/ 888600 w 2088269"/>
                  <a:gd name="connsiteY504" fmla="*/ 1343464 h 2309176"/>
                  <a:gd name="connsiteX505" fmla="*/ 795280 w 2088269"/>
                  <a:gd name="connsiteY505" fmla="*/ 1421058 h 2309176"/>
                  <a:gd name="connsiteX506" fmla="*/ 744239 w 2088269"/>
                  <a:gd name="connsiteY506" fmla="*/ 1471842 h 2309176"/>
                  <a:gd name="connsiteX507" fmla="*/ 739341 w 2088269"/>
                  <a:gd name="connsiteY507" fmla="*/ 1477513 h 2309176"/>
                  <a:gd name="connsiteX508" fmla="*/ 723873 w 2088269"/>
                  <a:gd name="connsiteY508" fmla="*/ 1516955 h 2309176"/>
                  <a:gd name="connsiteX509" fmla="*/ 722584 w 2088269"/>
                  <a:gd name="connsiteY509" fmla="*/ 1544023 h 2309176"/>
                  <a:gd name="connsiteX510" fmla="*/ 747332 w 2088269"/>
                  <a:gd name="connsiteY510" fmla="*/ 1572379 h 2309176"/>
                  <a:gd name="connsiteX511" fmla="*/ 807139 w 2088269"/>
                  <a:gd name="connsiteY511" fmla="*/ 1550983 h 2309176"/>
                  <a:gd name="connsiteX512" fmla="*/ 822864 w 2088269"/>
                  <a:gd name="connsiteY512" fmla="*/ 1542992 h 2309176"/>
                  <a:gd name="connsiteX513" fmla="*/ 867719 w 2088269"/>
                  <a:gd name="connsiteY513" fmla="*/ 1533453 h 2309176"/>
                  <a:gd name="connsiteX514" fmla="*/ 882413 w 2088269"/>
                  <a:gd name="connsiteY514" fmla="*/ 1539382 h 2309176"/>
                  <a:gd name="connsiteX515" fmla="*/ 876484 w 2088269"/>
                  <a:gd name="connsiteY515" fmla="*/ 1555108 h 2309176"/>
                  <a:gd name="connsiteX516" fmla="*/ 852509 w 2088269"/>
                  <a:gd name="connsiteY516" fmla="*/ 1569801 h 2309176"/>
                  <a:gd name="connsiteX517" fmla="*/ 845549 w 2088269"/>
                  <a:gd name="connsiteY517" fmla="*/ 1578308 h 2309176"/>
                  <a:gd name="connsiteX518" fmla="*/ 855603 w 2088269"/>
                  <a:gd name="connsiteY518" fmla="*/ 1580371 h 2309176"/>
                  <a:gd name="connsiteX519" fmla="*/ 882670 w 2088269"/>
                  <a:gd name="connsiteY519" fmla="*/ 1580371 h 2309176"/>
                  <a:gd name="connsiteX520" fmla="*/ 898138 w 2088269"/>
                  <a:gd name="connsiteY520" fmla="*/ 1610016 h 2309176"/>
                  <a:gd name="connsiteX521" fmla="*/ 887569 w 2088269"/>
                  <a:gd name="connsiteY521" fmla="*/ 1616461 h 2309176"/>
                  <a:gd name="connsiteX522" fmla="*/ 858696 w 2088269"/>
                  <a:gd name="connsiteY522" fmla="*/ 1615945 h 2309176"/>
                  <a:gd name="connsiteX523" fmla="*/ 814872 w 2088269"/>
                  <a:gd name="connsiteY523" fmla="*/ 1616461 h 2309176"/>
                  <a:gd name="connsiteX524" fmla="*/ 806881 w 2088269"/>
                  <a:gd name="connsiteY524" fmla="*/ 1633991 h 2309176"/>
                  <a:gd name="connsiteX525" fmla="*/ 826988 w 2088269"/>
                  <a:gd name="connsiteY525" fmla="*/ 1665441 h 2309176"/>
                  <a:gd name="connsiteX526" fmla="*/ 832660 w 2088269"/>
                  <a:gd name="connsiteY526" fmla="*/ 1685806 h 2309176"/>
                  <a:gd name="connsiteX527" fmla="*/ 806623 w 2088269"/>
                  <a:gd name="connsiteY527" fmla="*/ 1698953 h 2309176"/>
                  <a:gd name="connsiteX528" fmla="*/ 804303 w 2088269"/>
                  <a:gd name="connsiteY528" fmla="*/ 1697406 h 2309176"/>
                  <a:gd name="connsiteX529" fmla="*/ 786000 w 2088269"/>
                  <a:gd name="connsiteY529" fmla="*/ 1703078 h 2309176"/>
                  <a:gd name="connsiteX530" fmla="*/ 779813 w 2088269"/>
                  <a:gd name="connsiteY530" fmla="*/ 1709265 h 2309176"/>
                  <a:gd name="connsiteX531" fmla="*/ 769760 w 2088269"/>
                  <a:gd name="connsiteY531" fmla="*/ 1703851 h 2309176"/>
                  <a:gd name="connsiteX532" fmla="*/ 740887 w 2088269"/>
                  <a:gd name="connsiteY532" fmla="*/ 1660285 h 2309176"/>
                  <a:gd name="connsiteX533" fmla="*/ 733154 w 2088269"/>
                  <a:gd name="connsiteY533" fmla="*/ 1648684 h 2309176"/>
                  <a:gd name="connsiteX534" fmla="*/ 713820 w 2088269"/>
                  <a:gd name="connsiteY534" fmla="*/ 1652293 h 2309176"/>
                  <a:gd name="connsiteX535" fmla="*/ 708406 w 2088269"/>
                  <a:gd name="connsiteY535" fmla="*/ 1702047 h 2309176"/>
                  <a:gd name="connsiteX536" fmla="*/ 724647 w 2088269"/>
                  <a:gd name="connsiteY536" fmla="*/ 1790210 h 2309176"/>
                  <a:gd name="connsiteX537" fmla="*/ 723873 w 2088269"/>
                  <a:gd name="connsiteY537" fmla="*/ 1805677 h 2309176"/>
                  <a:gd name="connsiteX538" fmla="*/ 730576 w 2088269"/>
                  <a:gd name="connsiteY538" fmla="*/ 1819082 h 2309176"/>
                  <a:gd name="connsiteX539" fmla="*/ 780071 w 2088269"/>
                  <a:gd name="connsiteY539" fmla="*/ 1812637 h 2309176"/>
                  <a:gd name="connsiteX540" fmla="*/ 820801 w 2088269"/>
                  <a:gd name="connsiteY540" fmla="*/ 1798459 h 2309176"/>
                  <a:gd name="connsiteX541" fmla="*/ 835238 w 2088269"/>
                  <a:gd name="connsiteY541" fmla="*/ 1806708 h 2309176"/>
                  <a:gd name="connsiteX542" fmla="*/ 830597 w 2088269"/>
                  <a:gd name="connsiteY542" fmla="*/ 1822691 h 2309176"/>
                  <a:gd name="connsiteX543" fmla="*/ 786000 w 2088269"/>
                  <a:gd name="connsiteY543" fmla="*/ 1844603 h 2309176"/>
                  <a:gd name="connsiteX544" fmla="*/ 757128 w 2088269"/>
                  <a:gd name="connsiteY544" fmla="*/ 1852079 h 2309176"/>
                  <a:gd name="connsiteX545" fmla="*/ 749652 w 2088269"/>
                  <a:gd name="connsiteY545" fmla="*/ 1859039 h 2309176"/>
                  <a:gd name="connsiteX546" fmla="*/ 756870 w 2088269"/>
                  <a:gd name="connsiteY546" fmla="*/ 1865226 h 2309176"/>
                  <a:gd name="connsiteX547" fmla="*/ 830340 w 2088269"/>
                  <a:gd name="connsiteY547" fmla="*/ 1865999 h 2309176"/>
                  <a:gd name="connsiteX548" fmla="*/ 849931 w 2088269"/>
                  <a:gd name="connsiteY548" fmla="*/ 1878889 h 2309176"/>
                  <a:gd name="connsiteX549" fmla="*/ 835753 w 2088269"/>
                  <a:gd name="connsiteY549" fmla="*/ 1916526 h 2309176"/>
                  <a:gd name="connsiteX550" fmla="*/ 775689 w 2088269"/>
                  <a:gd name="connsiteY550" fmla="*/ 1937407 h 2309176"/>
                  <a:gd name="connsiteX551" fmla="*/ 750941 w 2088269"/>
                  <a:gd name="connsiteY551" fmla="*/ 1918330 h 2309176"/>
                  <a:gd name="connsiteX552" fmla="*/ 747074 w 2088269"/>
                  <a:gd name="connsiteY552" fmla="*/ 1912917 h 2309176"/>
                  <a:gd name="connsiteX553" fmla="*/ 740372 w 2088269"/>
                  <a:gd name="connsiteY553" fmla="*/ 1909308 h 2309176"/>
                  <a:gd name="connsiteX554" fmla="*/ 737020 w 2088269"/>
                  <a:gd name="connsiteY554" fmla="*/ 1916526 h 2309176"/>
                  <a:gd name="connsiteX555" fmla="*/ 739856 w 2088269"/>
                  <a:gd name="connsiteY555" fmla="*/ 1941531 h 2309176"/>
                  <a:gd name="connsiteX556" fmla="*/ 759706 w 2088269"/>
                  <a:gd name="connsiteY556" fmla="*/ 2005720 h 2309176"/>
                  <a:gd name="connsiteX557" fmla="*/ 775946 w 2088269"/>
                  <a:gd name="connsiteY557" fmla="*/ 2025828 h 2309176"/>
                  <a:gd name="connsiteX558" fmla="*/ 815646 w 2088269"/>
                  <a:gd name="connsiteY558" fmla="*/ 2072745 h 2309176"/>
                  <a:gd name="connsiteX559" fmla="*/ 820801 w 2088269"/>
                  <a:gd name="connsiteY559" fmla="*/ 2084861 h 2309176"/>
                  <a:gd name="connsiteX560" fmla="*/ 806881 w 2088269"/>
                  <a:gd name="connsiteY560" fmla="*/ 2100071 h 2309176"/>
                  <a:gd name="connsiteX561" fmla="*/ 789351 w 2088269"/>
                  <a:gd name="connsiteY561" fmla="*/ 2091564 h 2309176"/>
                  <a:gd name="connsiteX562" fmla="*/ 782391 w 2088269"/>
                  <a:gd name="connsiteY562" fmla="*/ 2086923 h 2309176"/>
                  <a:gd name="connsiteX563" fmla="*/ 776978 w 2088269"/>
                  <a:gd name="connsiteY563" fmla="*/ 2086408 h 2309176"/>
                  <a:gd name="connsiteX564" fmla="*/ 775689 w 2088269"/>
                  <a:gd name="connsiteY564" fmla="*/ 2092337 h 2309176"/>
                  <a:gd name="connsiteX565" fmla="*/ 782391 w 2088269"/>
                  <a:gd name="connsiteY565" fmla="*/ 2114764 h 2309176"/>
                  <a:gd name="connsiteX566" fmla="*/ 786258 w 2088269"/>
                  <a:gd name="connsiteY566" fmla="*/ 2131005 h 2309176"/>
                  <a:gd name="connsiteX567" fmla="*/ 772080 w 2088269"/>
                  <a:gd name="connsiteY567" fmla="*/ 2140801 h 2309176"/>
                  <a:gd name="connsiteX568" fmla="*/ 759964 w 2088269"/>
                  <a:gd name="connsiteY568" fmla="*/ 2130747 h 2309176"/>
                  <a:gd name="connsiteX569" fmla="*/ 706086 w 2088269"/>
                  <a:gd name="connsiteY569" fmla="*/ 2059082 h 2309176"/>
                  <a:gd name="connsiteX570" fmla="*/ 684174 w 2088269"/>
                  <a:gd name="connsiteY570" fmla="*/ 2020156 h 2309176"/>
                  <a:gd name="connsiteX571" fmla="*/ 682885 w 2088269"/>
                  <a:gd name="connsiteY571" fmla="*/ 2002111 h 2309176"/>
                  <a:gd name="connsiteX572" fmla="*/ 675409 w 2088269"/>
                  <a:gd name="connsiteY572" fmla="*/ 1927611 h 2309176"/>
                  <a:gd name="connsiteX573" fmla="*/ 672058 w 2088269"/>
                  <a:gd name="connsiteY573" fmla="*/ 1923486 h 2309176"/>
                  <a:gd name="connsiteX574" fmla="*/ 668449 w 2088269"/>
                  <a:gd name="connsiteY574" fmla="*/ 1927095 h 2309176"/>
                  <a:gd name="connsiteX575" fmla="*/ 656591 w 2088269"/>
                  <a:gd name="connsiteY575" fmla="*/ 1945140 h 2309176"/>
                  <a:gd name="connsiteX576" fmla="*/ 648857 w 2088269"/>
                  <a:gd name="connsiteY576" fmla="*/ 1989737 h 2309176"/>
                  <a:gd name="connsiteX577" fmla="*/ 681854 w 2088269"/>
                  <a:gd name="connsiteY577" fmla="*/ 2059598 h 2309176"/>
                  <a:gd name="connsiteX578" fmla="*/ 705055 w 2088269"/>
                  <a:gd name="connsiteY578" fmla="*/ 2108320 h 2309176"/>
                  <a:gd name="connsiteX579" fmla="*/ 703250 w 2088269"/>
                  <a:gd name="connsiteY579" fmla="*/ 2137450 h 2309176"/>
                  <a:gd name="connsiteX580" fmla="*/ 684174 w 2088269"/>
                  <a:gd name="connsiteY580" fmla="*/ 2144668 h 2309176"/>
                  <a:gd name="connsiteX581" fmla="*/ 673089 w 2088269"/>
                  <a:gd name="connsiteY581" fmla="*/ 2140028 h 2309176"/>
                  <a:gd name="connsiteX582" fmla="*/ 660200 w 2088269"/>
                  <a:gd name="connsiteY582" fmla="*/ 2148792 h 2309176"/>
                  <a:gd name="connsiteX583" fmla="*/ 660715 w 2088269"/>
                  <a:gd name="connsiteY583" fmla="*/ 2159877 h 2309176"/>
                  <a:gd name="connsiteX584" fmla="*/ 661231 w 2088269"/>
                  <a:gd name="connsiteY584" fmla="*/ 2196225 h 2309176"/>
                  <a:gd name="connsiteX585" fmla="*/ 640608 w 2088269"/>
                  <a:gd name="connsiteY585" fmla="*/ 2221489 h 2309176"/>
                  <a:gd name="connsiteX586" fmla="*/ 628234 w 2088269"/>
                  <a:gd name="connsiteY586" fmla="*/ 2217880 h 2309176"/>
                  <a:gd name="connsiteX587" fmla="*/ 604518 w 2088269"/>
                  <a:gd name="connsiteY587" fmla="*/ 2177665 h 2309176"/>
                  <a:gd name="connsiteX588" fmla="*/ 595495 w 2088269"/>
                  <a:gd name="connsiteY588" fmla="*/ 2121725 h 2309176"/>
                  <a:gd name="connsiteX589" fmla="*/ 602198 w 2088269"/>
                  <a:gd name="connsiteY589" fmla="*/ 2052895 h 2309176"/>
                  <a:gd name="connsiteX590" fmla="*/ 599620 w 2088269"/>
                  <a:gd name="connsiteY590" fmla="*/ 2034335 h 2309176"/>
                  <a:gd name="connsiteX591" fmla="*/ 586215 w 2088269"/>
                  <a:gd name="connsiteY591" fmla="*/ 2030726 h 2309176"/>
                  <a:gd name="connsiteX592" fmla="*/ 576161 w 2088269"/>
                  <a:gd name="connsiteY592" fmla="*/ 2046193 h 2309176"/>
                  <a:gd name="connsiteX593" fmla="*/ 569716 w 2088269"/>
                  <a:gd name="connsiteY593" fmla="*/ 2078159 h 2309176"/>
                  <a:gd name="connsiteX594" fmla="*/ 569716 w 2088269"/>
                  <a:gd name="connsiteY594" fmla="*/ 2138997 h 2309176"/>
                  <a:gd name="connsiteX595" fmla="*/ 563272 w 2088269"/>
                  <a:gd name="connsiteY595" fmla="*/ 2166838 h 2309176"/>
                  <a:gd name="connsiteX596" fmla="*/ 546773 w 2088269"/>
                  <a:gd name="connsiteY596" fmla="*/ 2179727 h 2309176"/>
                  <a:gd name="connsiteX597" fmla="*/ 534142 w 2088269"/>
                  <a:gd name="connsiteY597" fmla="*/ 2169158 h 2309176"/>
                  <a:gd name="connsiteX598" fmla="*/ 532337 w 2088269"/>
                  <a:gd name="connsiteY598" fmla="*/ 2145183 h 2309176"/>
                  <a:gd name="connsiteX599" fmla="*/ 524088 w 2088269"/>
                  <a:gd name="connsiteY599" fmla="*/ 2132036 h 2309176"/>
                  <a:gd name="connsiteX600" fmla="*/ 514808 w 2088269"/>
                  <a:gd name="connsiteY600" fmla="*/ 2129201 h 2309176"/>
                  <a:gd name="connsiteX601" fmla="*/ 510425 w 2088269"/>
                  <a:gd name="connsiteY601" fmla="*/ 2138739 h 2309176"/>
                  <a:gd name="connsiteX602" fmla="*/ 519448 w 2088269"/>
                  <a:gd name="connsiteY602" fmla="*/ 2167095 h 2309176"/>
                  <a:gd name="connsiteX603" fmla="*/ 527697 w 2088269"/>
                  <a:gd name="connsiteY603" fmla="*/ 2188750 h 2309176"/>
                  <a:gd name="connsiteX604" fmla="*/ 510167 w 2088269"/>
                  <a:gd name="connsiteY604" fmla="*/ 2222520 h 2309176"/>
                  <a:gd name="connsiteX605" fmla="*/ 487998 w 2088269"/>
                  <a:gd name="connsiteY605" fmla="*/ 2208599 h 2309176"/>
                  <a:gd name="connsiteX606" fmla="*/ 489802 w 2088269"/>
                  <a:gd name="connsiteY606" fmla="*/ 2187203 h 2309176"/>
                  <a:gd name="connsiteX607" fmla="*/ 490575 w 2088269"/>
                  <a:gd name="connsiteY607" fmla="*/ 2183594 h 2309176"/>
                  <a:gd name="connsiteX608" fmla="*/ 487740 w 2088269"/>
                  <a:gd name="connsiteY608" fmla="*/ 2177407 h 2309176"/>
                  <a:gd name="connsiteX609" fmla="*/ 482842 w 2088269"/>
                  <a:gd name="connsiteY609" fmla="*/ 2181789 h 2309176"/>
                  <a:gd name="connsiteX610" fmla="*/ 479748 w 2088269"/>
                  <a:gd name="connsiteY610" fmla="*/ 2199319 h 2309176"/>
                  <a:gd name="connsiteX611" fmla="*/ 470726 w 2088269"/>
                  <a:gd name="connsiteY611" fmla="*/ 2231542 h 2309176"/>
                  <a:gd name="connsiteX612" fmla="*/ 457321 w 2088269"/>
                  <a:gd name="connsiteY612" fmla="*/ 2241854 h 2309176"/>
                  <a:gd name="connsiteX613" fmla="*/ 444689 w 2088269"/>
                  <a:gd name="connsiteY613" fmla="*/ 2230769 h 2309176"/>
                  <a:gd name="connsiteX614" fmla="*/ 437471 w 2088269"/>
                  <a:gd name="connsiteY614" fmla="*/ 2196225 h 2309176"/>
                  <a:gd name="connsiteX615" fmla="*/ 439018 w 2088269"/>
                  <a:gd name="connsiteY615" fmla="*/ 2145957 h 2309176"/>
                  <a:gd name="connsiteX616" fmla="*/ 474593 w 2088269"/>
                  <a:gd name="connsiteY616" fmla="*/ 2093110 h 2309176"/>
                  <a:gd name="connsiteX617" fmla="*/ 503980 w 2088269"/>
                  <a:gd name="connsiteY617" fmla="*/ 2071456 h 2309176"/>
                  <a:gd name="connsiteX618" fmla="*/ 511972 w 2088269"/>
                  <a:gd name="connsiteY618" fmla="*/ 2028406 h 2309176"/>
                  <a:gd name="connsiteX619" fmla="*/ 509652 w 2088269"/>
                  <a:gd name="connsiteY619" fmla="*/ 1969888 h 2309176"/>
                  <a:gd name="connsiteX620" fmla="*/ 539297 w 2088269"/>
                  <a:gd name="connsiteY620" fmla="*/ 1904410 h 2309176"/>
                  <a:gd name="connsiteX621" fmla="*/ 544969 w 2088269"/>
                  <a:gd name="connsiteY621" fmla="*/ 1882756 h 2309176"/>
                  <a:gd name="connsiteX622" fmla="*/ 544969 w 2088269"/>
                  <a:gd name="connsiteY622" fmla="*/ 1874764 h 2309176"/>
                  <a:gd name="connsiteX623" fmla="*/ 539040 w 2088269"/>
                  <a:gd name="connsiteY623" fmla="*/ 1877600 h 2309176"/>
                  <a:gd name="connsiteX624" fmla="*/ 488771 w 2088269"/>
                  <a:gd name="connsiteY624" fmla="*/ 1981488 h 2309176"/>
                  <a:gd name="connsiteX625" fmla="*/ 475882 w 2088269"/>
                  <a:gd name="connsiteY625" fmla="*/ 2057020 h 2309176"/>
                  <a:gd name="connsiteX626" fmla="*/ 454743 w 2088269"/>
                  <a:gd name="connsiteY626" fmla="*/ 2094657 h 2309176"/>
                  <a:gd name="connsiteX627" fmla="*/ 442885 w 2088269"/>
                  <a:gd name="connsiteY627" fmla="*/ 2101617 h 2309176"/>
                  <a:gd name="connsiteX628" fmla="*/ 410404 w 2088269"/>
                  <a:gd name="connsiteY628" fmla="*/ 2125076 h 2309176"/>
                  <a:gd name="connsiteX629" fmla="*/ 400092 w 2088269"/>
                  <a:gd name="connsiteY629" fmla="*/ 2135903 h 2309176"/>
                  <a:gd name="connsiteX630" fmla="*/ 385140 w 2088269"/>
                  <a:gd name="connsiteY630" fmla="*/ 2139770 h 2309176"/>
                  <a:gd name="connsiteX631" fmla="*/ 379985 w 2088269"/>
                  <a:gd name="connsiteY631" fmla="*/ 2125076 h 2309176"/>
                  <a:gd name="connsiteX632" fmla="*/ 389523 w 2088269"/>
                  <a:gd name="connsiteY632" fmla="*/ 2092079 h 2309176"/>
                  <a:gd name="connsiteX633" fmla="*/ 392358 w 2088269"/>
                  <a:gd name="connsiteY633" fmla="*/ 2083314 h 2309176"/>
                  <a:gd name="connsiteX634" fmla="*/ 384883 w 2088269"/>
                  <a:gd name="connsiteY634" fmla="*/ 2084603 h 2309176"/>
                  <a:gd name="connsiteX635" fmla="*/ 369157 w 2088269"/>
                  <a:gd name="connsiteY635" fmla="*/ 2076870 h 2309176"/>
                  <a:gd name="connsiteX636" fmla="*/ 368642 w 2088269"/>
                  <a:gd name="connsiteY636" fmla="*/ 2046966 h 2309176"/>
                  <a:gd name="connsiteX637" fmla="*/ 396999 w 2088269"/>
                  <a:gd name="connsiteY637" fmla="*/ 1955452 h 2309176"/>
                  <a:gd name="connsiteX638" fmla="*/ 460930 w 2088269"/>
                  <a:gd name="connsiteY638" fmla="*/ 1862906 h 2309176"/>
                  <a:gd name="connsiteX639" fmla="*/ 478202 w 2088269"/>
                  <a:gd name="connsiteY639" fmla="*/ 1830167 h 2309176"/>
                  <a:gd name="connsiteX640" fmla="*/ 463508 w 2088269"/>
                  <a:gd name="connsiteY640" fmla="*/ 1805162 h 2309176"/>
                  <a:gd name="connsiteX641" fmla="*/ 385914 w 2088269"/>
                  <a:gd name="connsiteY641" fmla="*/ 1874764 h 2309176"/>
                  <a:gd name="connsiteX642" fmla="*/ 364775 w 2088269"/>
                  <a:gd name="connsiteY642" fmla="*/ 1961381 h 2309176"/>
                  <a:gd name="connsiteX643" fmla="*/ 336161 w 2088269"/>
                  <a:gd name="connsiteY643" fmla="*/ 1998244 h 2309176"/>
                  <a:gd name="connsiteX644" fmla="*/ 321725 w 2088269"/>
                  <a:gd name="connsiteY644" fmla="*/ 2024281 h 2309176"/>
                  <a:gd name="connsiteX645" fmla="*/ 319404 w 2088269"/>
                  <a:gd name="connsiteY645" fmla="*/ 2057278 h 2309176"/>
                  <a:gd name="connsiteX646" fmla="*/ 328427 w 2088269"/>
                  <a:gd name="connsiteY646" fmla="*/ 2155495 h 2309176"/>
                  <a:gd name="connsiteX647" fmla="*/ 324045 w 2088269"/>
                  <a:gd name="connsiteY647" fmla="*/ 2174571 h 2309176"/>
                  <a:gd name="connsiteX648" fmla="*/ 289759 w 2088269"/>
                  <a:gd name="connsiteY648" fmla="*/ 2181016 h 2309176"/>
                  <a:gd name="connsiteX649" fmla="*/ 294657 w 2088269"/>
                  <a:gd name="connsiteY649" fmla="*/ 2214528 h 2309176"/>
                  <a:gd name="connsiteX650" fmla="*/ 282283 w 2088269"/>
                  <a:gd name="connsiteY650" fmla="*/ 2240565 h 2309176"/>
                  <a:gd name="connsiteX651" fmla="*/ 245419 w 2088269"/>
                  <a:gd name="connsiteY651" fmla="*/ 2223293 h 2309176"/>
                  <a:gd name="connsiteX652" fmla="*/ 239232 w 2088269"/>
                  <a:gd name="connsiteY652" fmla="*/ 2182820 h 2309176"/>
                  <a:gd name="connsiteX653" fmla="*/ 235881 w 2088269"/>
                  <a:gd name="connsiteY653" fmla="*/ 2150855 h 2309176"/>
                  <a:gd name="connsiteX654" fmla="*/ 229952 w 2088269"/>
                  <a:gd name="connsiteY654" fmla="*/ 2173540 h 2309176"/>
                  <a:gd name="connsiteX655" fmla="*/ 209071 w 2088269"/>
                  <a:gd name="connsiteY655" fmla="*/ 2265570 h 2309176"/>
                  <a:gd name="connsiteX656" fmla="*/ 193088 w 2088269"/>
                  <a:gd name="connsiteY656" fmla="*/ 2274335 h 2309176"/>
                  <a:gd name="connsiteX657" fmla="*/ 155967 w 2088269"/>
                  <a:gd name="connsiteY657" fmla="*/ 2285420 h 2309176"/>
                  <a:gd name="connsiteX658" fmla="*/ 141789 w 2088269"/>
                  <a:gd name="connsiteY658" fmla="*/ 2302692 h 2309176"/>
                  <a:gd name="connsiteX659" fmla="*/ 114205 w 2088269"/>
                  <a:gd name="connsiteY659" fmla="*/ 2293669 h 2309176"/>
                  <a:gd name="connsiteX660" fmla="*/ 112401 w 2088269"/>
                  <a:gd name="connsiteY660" fmla="*/ 2272273 h 2309176"/>
                  <a:gd name="connsiteX661" fmla="*/ 101832 w 2088269"/>
                  <a:gd name="connsiteY661" fmla="*/ 2264281 h 2309176"/>
                  <a:gd name="connsiteX662" fmla="*/ 83529 w 2088269"/>
                  <a:gd name="connsiteY662" fmla="*/ 2259899 h 2309176"/>
                  <a:gd name="connsiteX663" fmla="*/ 81209 w 2088269"/>
                  <a:gd name="connsiteY663" fmla="*/ 2240565 h 2309176"/>
                  <a:gd name="connsiteX664" fmla="*/ 107245 w 2088269"/>
                  <a:gd name="connsiteY664" fmla="*/ 2199834 h 2309176"/>
                  <a:gd name="connsiteX665" fmla="*/ 155967 w 2088269"/>
                  <a:gd name="connsiteY665" fmla="*/ 2141832 h 2309176"/>
                  <a:gd name="connsiteX666" fmla="*/ 163958 w 2088269"/>
                  <a:gd name="connsiteY666" fmla="*/ 2135387 h 2309176"/>
                  <a:gd name="connsiteX667" fmla="*/ 198760 w 2088269"/>
                  <a:gd name="connsiteY667" fmla="*/ 2091564 h 2309176"/>
                  <a:gd name="connsiteX668" fmla="*/ 213969 w 2088269"/>
                  <a:gd name="connsiteY668" fmla="*/ 2053411 h 2309176"/>
                  <a:gd name="connsiteX669" fmla="*/ 231241 w 2088269"/>
                  <a:gd name="connsiteY669" fmla="*/ 2024796 h 2309176"/>
                  <a:gd name="connsiteX670" fmla="*/ 235108 w 2088269"/>
                  <a:gd name="connsiteY670" fmla="*/ 2019641 h 2309176"/>
                  <a:gd name="connsiteX671" fmla="*/ 235366 w 2088269"/>
                  <a:gd name="connsiteY671" fmla="*/ 2006236 h 2309176"/>
                  <a:gd name="connsiteX672" fmla="*/ 222734 w 2088269"/>
                  <a:gd name="connsiteY672" fmla="*/ 2002111 h 2309176"/>
                  <a:gd name="connsiteX673" fmla="*/ 198502 w 2088269"/>
                  <a:gd name="connsiteY673" fmla="*/ 2011907 h 2309176"/>
                  <a:gd name="connsiteX674" fmla="*/ 163958 w 2088269"/>
                  <a:gd name="connsiteY674" fmla="*/ 2060371 h 2309176"/>
                  <a:gd name="connsiteX675" fmla="*/ 109308 w 2088269"/>
                  <a:gd name="connsiteY675" fmla="*/ 2113218 h 2309176"/>
                  <a:gd name="connsiteX676" fmla="*/ 84302 w 2088269"/>
                  <a:gd name="connsiteY676" fmla="*/ 2092595 h 2309176"/>
                  <a:gd name="connsiteX677" fmla="*/ 97707 w 2088269"/>
                  <a:gd name="connsiteY677" fmla="*/ 2059598 h 2309176"/>
                  <a:gd name="connsiteX678" fmla="*/ 100543 w 2088269"/>
                  <a:gd name="connsiteY678" fmla="*/ 2053411 h 2309176"/>
                  <a:gd name="connsiteX679" fmla="*/ 93582 w 2088269"/>
                  <a:gd name="connsiteY679" fmla="*/ 2052638 h 2309176"/>
                  <a:gd name="connsiteX680" fmla="*/ 66257 w 2088269"/>
                  <a:gd name="connsiteY680" fmla="*/ 2058824 h 2309176"/>
                  <a:gd name="connsiteX681" fmla="*/ 47181 w 2088269"/>
                  <a:gd name="connsiteY681" fmla="*/ 2055731 h 2309176"/>
                  <a:gd name="connsiteX682" fmla="*/ 44603 w 2088269"/>
                  <a:gd name="connsiteY682" fmla="*/ 2035108 h 2309176"/>
                  <a:gd name="connsiteX683" fmla="*/ 48727 w 2088269"/>
                  <a:gd name="connsiteY683" fmla="*/ 2014485 h 2309176"/>
                  <a:gd name="connsiteX684" fmla="*/ 58523 w 2088269"/>
                  <a:gd name="connsiteY684" fmla="*/ 1990253 h 2309176"/>
                  <a:gd name="connsiteX685" fmla="*/ 115494 w 2088269"/>
                  <a:gd name="connsiteY685" fmla="*/ 1975559 h 2309176"/>
                  <a:gd name="connsiteX686" fmla="*/ 143593 w 2088269"/>
                  <a:gd name="connsiteY686" fmla="*/ 1968857 h 2309176"/>
                  <a:gd name="connsiteX687" fmla="*/ 155194 w 2088269"/>
                  <a:gd name="connsiteY687" fmla="*/ 1945914 h 2309176"/>
                  <a:gd name="connsiteX688" fmla="*/ 156740 w 2088269"/>
                  <a:gd name="connsiteY688" fmla="*/ 1926064 h 2309176"/>
                  <a:gd name="connsiteX689" fmla="*/ 182261 w 2088269"/>
                  <a:gd name="connsiteY689" fmla="*/ 1921939 h 2309176"/>
                  <a:gd name="connsiteX690" fmla="*/ 210360 w 2088269"/>
                  <a:gd name="connsiteY690" fmla="*/ 1952874 h 2309176"/>
                  <a:gd name="connsiteX691" fmla="*/ 234592 w 2088269"/>
                  <a:gd name="connsiteY691" fmla="*/ 1969372 h 2309176"/>
                  <a:gd name="connsiteX692" fmla="*/ 267589 w 2088269"/>
                  <a:gd name="connsiteY692" fmla="*/ 1944367 h 2309176"/>
                  <a:gd name="connsiteX693" fmla="*/ 284345 w 2088269"/>
                  <a:gd name="connsiteY693" fmla="*/ 1912143 h 2309176"/>
                  <a:gd name="connsiteX694" fmla="*/ 275323 w 2088269"/>
                  <a:gd name="connsiteY694" fmla="*/ 1919877 h 2309176"/>
                  <a:gd name="connsiteX695" fmla="*/ 238459 w 2088269"/>
                  <a:gd name="connsiteY695" fmla="*/ 1926579 h 2309176"/>
                  <a:gd name="connsiteX696" fmla="*/ 228405 w 2088269"/>
                  <a:gd name="connsiteY696" fmla="*/ 1895903 h 2309176"/>
                  <a:gd name="connsiteX697" fmla="*/ 265269 w 2088269"/>
                  <a:gd name="connsiteY697" fmla="*/ 1856719 h 2309176"/>
                  <a:gd name="connsiteX698" fmla="*/ 275065 w 2088269"/>
                  <a:gd name="connsiteY698" fmla="*/ 1842541 h 2309176"/>
                  <a:gd name="connsiteX699" fmla="*/ 280994 w 2088269"/>
                  <a:gd name="connsiteY699" fmla="*/ 1827074 h 2309176"/>
                  <a:gd name="connsiteX700" fmla="*/ 282541 w 2088269"/>
                  <a:gd name="connsiteY700" fmla="*/ 1816762 h 2309176"/>
                  <a:gd name="connsiteX701" fmla="*/ 271456 w 2088269"/>
                  <a:gd name="connsiteY701" fmla="*/ 1817793 h 2309176"/>
                  <a:gd name="connsiteX702" fmla="*/ 196182 w 2088269"/>
                  <a:gd name="connsiteY702" fmla="*/ 1864195 h 2309176"/>
                  <a:gd name="connsiteX703" fmla="*/ 165505 w 2088269"/>
                  <a:gd name="connsiteY703" fmla="*/ 1891520 h 2309176"/>
                  <a:gd name="connsiteX704" fmla="*/ 153905 w 2088269"/>
                  <a:gd name="connsiteY704" fmla="*/ 1896418 h 2309176"/>
                  <a:gd name="connsiteX705" fmla="*/ 105183 w 2088269"/>
                  <a:gd name="connsiteY705" fmla="*/ 1921166 h 2309176"/>
                  <a:gd name="connsiteX706" fmla="*/ 51563 w 2088269"/>
                  <a:gd name="connsiteY706" fmla="*/ 1952616 h 2309176"/>
                  <a:gd name="connsiteX707" fmla="*/ 9286 w 2088269"/>
                  <a:gd name="connsiteY707" fmla="*/ 1947460 h 2309176"/>
                  <a:gd name="connsiteX708" fmla="*/ 4646 w 2088269"/>
                  <a:gd name="connsiteY708" fmla="*/ 1924517 h 2309176"/>
                  <a:gd name="connsiteX709" fmla="*/ 27589 w 2088269"/>
                  <a:gd name="connsiteY709" fmla="*/ 1895129 h 2309176"/>
                  <a:gd name="connsiteX710" fmla="*/ 23722 w 2088269"/>
                  <a:gd name="connsiteY710" fmla="*/ 1878889 h 2309176"/>
                  <a:gd name="connsiteX711" fmla="*/ 21402 w 2088269"/>
                  <a:gd name="connsiteY711" fmla="*/ 1860844 h 2309176"/>
                  <a:gd name="connsiteX712" fmla="*/ 47181 w 2088269"/>
                  <a:gd name="connsiteY712" fmla="*/ 1842541 h 2309176"/>
                  <a:gd name="connsiteX713" fmla="*/ 59812 w 2088269"/>
                  <a:gd name="connsiteY713" fmla="*/ 1834549 h 2309176"/>
                  <a:gd name="connsiteX714" fmla="*/ 58781 w 2088269"/>
                  <a:gd name="connsiteY714" fmla="*/ 1822175 h 2309176"/>
                  <a:gd name="connsiteX715" fmla="*/ 52852 w 2088269"/>
                  <a:gd name="connsiteY715" fmla="*/ 1819340 h 2309176"/>
                  <a:gd name="connsiteX716" fmla="*/ 50016 w 2088269"/>
                  <a:gd name="connsiteY716" fmla="*/ 1806451 h 2309176"/>
                  <a:gd name="connsiteX717" fmla="*/ 88684 w 2088269"/>
                  <a:gd name="connsiteY717" fmla="*/ 1759791 h 2309176"/>
                  <a:gd name="connsiteX718" fmla="*/ 94098 w 2088269"/>
                  <a:gd name="connsiteY718" fmla="*/ 1754635 h 2309176"/>
                  <a:gd name="connsiteX719" fmla="*/ 103378 w 2088269"/>
                  <a:gd name="connsiteY719" fmla="*/ 1751800 h 2309176"/>
                  <a:gd name="connsiteX720" fmla="*/ 107503 w 2088269"/>
                  <a:gd name="connsiteY720" fmla="*/ 1759533 h 2309176"/>
                  <a:gd name="connsiteX721" fmla="*/ 109050 w 2088269"/>
                  <a:gd name="connsiteY721" fmla="*/ 1770618 h 2309176"/>
                  <a:gd name="connsiteX722" fmla="*/ 153389 w 2088269"/>
                  <a:gd name="connsiteY722" fmla="*/ 1805162 h 2309176"/>
                  <a:gd name="connsiteX723" fmla="*/ 194120 w 2088269"/>
                  <a:gd name="connsiteY723" fmla="*/ 1801552 h 2309176"/>
                  <a:gd name="connsiteX724" fmla="*/ 202369 w 2088269"/>
                  <a:gd name="connsiteY724" fmla="*/ 1795366 h 2309176"/>
                  <a:gd name="connsiteX725" fmla="*/ 194120 w 2088269"/>
                  <a:gd name="connsiteY725" fmla="*/ 1790468 h 2309176"/>
                  <a:gd name="connsiteX726" fmla="*/ 169372 w 2088269"/>
                  <a:gd name="connsiteY726" fmla="*/ 1785054 h 2309176"/>
                  <a:gd name="connsiteX727" fmla="*/ 155967 w 2088269"/>
                  <a:gd name="connsiteY727" fmla="*/ 1771134 h 2309176"/>
                  <a:gd name="connsiteX728" fmla="*/ 171434 w 2088269"/>
                  <a:gd name="connsiteY728" fmla="*/ 1759275 h 2309176"/>
                  <a:gd name="connsiteX729" fmla="*/ 177879 w 2088269"/>
                  <a:gd name="connsiteY729" fmla="*/ 1758760 h 2309176"/>
                  <a:gd name="connsiteX730" fmla="*/ 183550 w 2088269"/>
                  <a:gd name="connsiteY730" fmla="*/ 1746901 h 2309176"/>
                  <a:gd name="connsiteX731" fmla="*/ 172208 w 2088269"/>
                  <a:gd name="connsiteY731" fmla="*/ 1726536 h 2309176"/>
                  <a:gd name="connsiteX732" fmla="*/ 172465 w 2088269"/>
                  <a:gd name="connsiteY732" fmla="*/ 1711585 h 2309176"/>
                  <a:gd name="connsiteX733" fmla="*/ 186902 w 2088269"/>
                  <a:gd name="connsiteY733" fmla="*/ 1708233 h 2309176"/>
                  <a:gd name="connsiteX734" fmla="*/ 206493 w 2088269"/>
                  <a:gd name="connsiteY734" fmla="*/ 1697149 h 2309176"/>
                  <a:gd name="connsiteX735" fmla="*/ 219641 w 2088269"/>
                  <a:gd name="connsiteY735" fmla="*/ 1694571 h 2309176"/>
                  <a:gd name="connsiteX736" fmla="*/ 232272 w 2088269"/>
                  <a:gd name="connsiteY736" fmla="*/ 1694571 h 2309176"/>
                  <a:gd name="connsiteX737" fmla="*/ 237686 w 2088269"/>
                  <a:gd name="connsiteY737" fmla="*/ 1688126 h 2309176"/>
                  <a:gd name="connsiteX738" fmla="*/ 254700 w 2088269"/>
                  <a:gd name="connsiteY738" fmla="*/ 1681939 h 2309176"/>
                  <a:gd name="connsiteX739" fmla="*/ 264753 w 2088269"/>
                  <a:gd name="connsiteY739" fmla="*/ 1697149 h 2309176"/>
                  <a:gd name="connsiteX740" fmla="*/ 262176 w 2088269"/>
                  <a:gd name="connsiteY740" fmla="*/ 1723185 h 2309176"/>
                  <a:gd name="connsiteX741" fmla="*/ 280994 w 2088269"/>
                  <a:gd name="connsiteY741" fmla="*/ 1743550 h 2309176"/>
                  <a:gd name="connsiteX742" fmla="*/ 314249 w 2088269"/>
                  <a:gd name="connsiteY742" fmla="*/ 1734785 h 2309176"/>
                  <a:gd name="connsiteX743" fmla="*/ 425613 w 2088269"/>
                  <a:gd name="connsiteY743" fmla="*/ 1675494 h 2309176"/>
                  <a:gd name="connsiteX744" fmla="*/ 499856 w 2088269"/>
                  <a:gd name="connsiteY744" fmla="*/ 1604345 h 2309176"/>
                  <a:gd name="connsiteX745" fmla="*/ 516096 w 2088269"/>
                  <a:gd name="connsiteY745" fmla="*/ 1588104 h 2309176"/>
                  <a:gd name="connsiteX746" fmla="*/ 577966 w 2088269"/>
                  <a:gd name="connsiteY746" fmla="*/ 1538351 h 2309176"/>
                  <a:gd name="connsiteX747" fmla="*/ 624109 w 2088269"/>
                  <a:gd name="connsiteY747" fmla="*/ 1510510 h 2309176"/>
                  <a:gd name="connsiteX748" fmla="*/ 628234 w 2088269"/>
                  <a:gd name="connsiteY748" fmla="*/ 1508448 h 2309176"/>
                  <a:gd name="connsiteX749" fmla="*/ 632874 w 2088269"/>
                  <a:gd name="connsiteY749" fmla="*/ 1503034 h 2309176"/>
                  <a:gd name="connsiteX750" fmla="*/ 627203 w 2088269"/>
                  <a:gd name="connsiteY750" fmla="*/ 1497621 h 2309176"/>
                  <a:gd name="connsiteX751" fmla="*/ 582863 w 2088269"/>
                  <a:gd name="connsiteY751" fmla="*/ 1494012 h 2309176"/>
                  <a:gd name="connsiteX752" fmla="*/ 533884 w 2088269"/>
                  <a:gd name="connsiteY752" fmla="*/ 1525462 h 2309176"/>
                  <a:gd name="connsiteX753" fmla="*/ 468664 w 2088269"/>
                  <a:gd name="connsiteY753" fmla="*/ 1607181 h 2309176"/>
                  <a:gd name="connsiteX754" fmla="*/ 356010 w 2088269"/>
                  <a:gd name="connsiteY754" fmla="*/ 1677041 h 2309176"/>
                  <a:gd name="connsiteX755" fmla="*/ 325076 w 2088269"/>
                  <a:gd name="connsiteY755" fmla="*/ 1663121 h 2309176"/>
                  <a:gd name="connsiteX756" fmla="*/ 331778 w 2088269"/>
                  <a:gd name="connsiteY756" fmla="*/ 1636826 h 2309176"/>
                  <a:gd name="connsiteX757" fmla="*/ 359362 w 2088269"/>
                  <a:gd name="connsiteY757" fmla="*/ 1614656 h 2309176"/>
                  <a:gd name="connsiteX758" fmla="*/ 368900 w 2088269"/>
                  <a:gd name="connsiteY758" fmla="*/ 1605892 h 2309176"/>
                  <a:gd name="connsiteX759" fmla="*/ 334098 w 2088269"/>
                  <a:gd name="connsiteY759" fmla="*/ 1617234 h 2309176"/>
                  <a:gd name="connsiteX760" fmla="*/ 301617 w 2088269"/>
                  <a:gd name="connsiteY760" fmla="*/ 1643786 h 2309176"/>
                  <a:gd name="connsiteX761" fmla="*/ 262176 w 2088269"/>
                  <a:gd name="connsiteY761" fmla="*/ 1658480 h 2309176"/>
                  <a:gd name="connsiteX762" fmla="*/ 205462 w 2088269"/>
                  <a:gd name="connsiteY762" fmla="*/ 1656160 h 2309176"/>
                  <a:gd name="connsiteX763" fmla="*/ 189737 w 2088269"/>
                  <a:gd name="connsiteY763" fmla="*/ 1650231 h 2309176"/>
                  <a:gd name="connsiteX764" fmla="*/ 188191 w 2088269"/>
                  <a:gd name="connsiteY764" fmla="*/ 1632959 h 2309176"/>
                  <a:gd name="connsiteX765" fmla="*/ 191284 w 2088269"/>
                  <a:gd name="connsiteY765" fmla="*/ 1630639 h 2309176"/>
                  <a:gd name="connsiteX766" fmla="*/ 199018 w 2088269"/>
                  <a:gd name="connsiteY766" fmla="*/ 1622390 h 2309176"/>
                  <a:gd name="connsiteX767" fmla="*/ 187675 w 2088269"/>
                  <a:gd name="connsiteY767" fmla="*/ 1618781 h 2309176"/>
                  <a:gd name="connsiteX768" fmla="*/ 159576 w 2088269"/>
                  <a:gd name="connsiteY768" fmla="*/ 1619555 h 2309176"/>
                  <a:gd name="connsiteX769" fmla="*/ 150038 w 2088269"/>
                  <a:gd name="connsiteY769" fmla="*/ 1615172 h 2309176"/>
                  <a:gd name="connsiteX770" fmla="*/ 151585 w 2088269"/>
                  <a:gd name="connsiteY770" fmla="*/ 1603829 h 2309176"/>
                  <a:gd name="connsiteX771" fmla="*/ 179168 w 2088269"/>
                  <a:gd name="connsiteY771" fmla="*/ 1580371 h 2309176"/>
                  <a:gd name="connsiteX772" fmla="*/ 185097 w 2088269"/>
                  <a:gd name="connsiteY772" fmla="*/ 1571348 h 2309176"/>
                  <a:gd name="connsiteX773" fmla="*/ 175301 w 2088269"/>
                  <a:gd name="connsiteY773" fmla="*/ 1574184 h 2309176"/>
                  <a:gd name="connsiteX774" fmla="*/ 122712 w 2088269"/>
                  <a:gd name="connsiteY774" fmla="*/ 1586815 h 2309176"/>
                  <a:gd name="connsiteX775" fmla="*/ 106214 w 2088269"/>
                  <a:gd name="connsiteY775" fmla="*/ 1561037 h 2309176"/>
                  <a:gd name="connsiteX776" fmla="*/ 126579 w 2088269"/>
                  <a:gd name="connsiteY776" fmla="*/ 1536289 h 2309176"/>
                  <a:gd name="connsiteX777" fmla="*/ 134055 w 2088269"/>
                  <a:gd name="connsiteY777" fmla="*/ 1530876 h 2309176"/>
                  <a:gd name="connsiteX778" fmla="*/ 131219 w 2088269"/>
                  <a:gd name="connsiteY778" fmla="*/ 1509995 h 2309176"/>
                  <a:gd name="connsiteX779" fmla="*/ 108534 w 2088269"/>
                  <a:gd name="connsiteY779" fmla="*/ 1500972 h 2309176"/>
                  <a:gd name="connsiteX780" fmla="*/ 76053 w 2088269"/>
                  <a:gd name="connsiteY780" fmla="*/ 1488856 h 2309176"/>
                  <a:gd name="connsiteX781" fmla="*/ 59554 w 2088269"/>
                  <a:gd name="connsiteY781" fmla="*/ 1480091 h 2309176"/>
                  <a:gd name="connsiteX782" fmla="*/ 52336 w 2088269"/>
                  <a:gd name="connsiteY782" fmla="*/ 1449157 h 2309176"/>
                  <a:gd name="connsiteX783" fmla="*/ 81209 w 2088269"/>
                  <a:gd name="connsiteY783" fmla="*/ 1423636 h 2309176"/>
                  <a:gd name="connsiteX784" fmla="*/ 137664 w 2088269"/>
                  <a:gd name="connsiteY784" fmla="*/ 1404302 h 2309176"/>
                  <a:gd name="connsiteX785" fmla="*/ 201853 w 2088269"/>
                  <a:gd name="connsiteY785" fmla="*/ 1434463 h 2309176"/>
                  <a:gd name="connsiteX786" fmla="*/ 228405 w 2088269"/>
                  <a:gd name="connsiteY786" fmla="*/ 1477256 h 2309176"/>
                  <a:gd name="connsiteX787" fmla="*/ 299813 w 2088269"/>
                  <a:gd name="connsiteY787" fmla="*/ 1501746 h 2309176"/>
                  <a:gd name="connsiteX788" fmla="*/ 311155 w 2088269"/>
                  <a:gd name="connsiteY788" fmla="*/ 1481896 h 2309176"/>
                  <a:gd name="connsiteX789" fmla="*/ 326880 w 2088269"/>
                  <a:gd name="connsiteY789" fmla="*/ 1433174 h 2309176"/>
                  <a:gd name="connsiteX790" fmla="*/ 367353 w 2088269"/>
                  <a:gd name="connsiteY790" fmla="*/ 1425440 h 2309176"/>
                  <a:gd name="connsiteX791" fmla="*/ 385914 w 2088269"/>
                  <a:gd name="connsiteY791" fmla="*/ 1428276 h 2309176"/>
                  <a:gd name="connsiteX792" fmla="*/ 395452 w 2088269"/>
                  <a:gd name="connsiteY792" fmla="*/ 1423378 h 2309176"/>
                  <a:gd name="connsiteX793" fmla="*/ 388234 w 2088269"/>
                  <a:gd name="connsiteY793" fmla="*/ 1416418 h 2309176"/>
                  <a:gd name="connsiteX794" fmla="*/ 330747 w 2088269"/>
                  <a:gd name="connsiteY794" fmla="*/ 1411004 h 2309176"/>
                  <a:gd name="connsiteX795" fmla="*/ 280479 w 2088269"/>
                  <a:gd name="connsiteY795" fmla="*/ 1406622 h 2309176"/>
                  <a:gd name="connsiteX796" fmla="*/ 269651 w 2088269"/>
                  <a:gd name="connsiteY796" fmla="*/ 1395537 h 2309176"/>
                  <a:gd name="connsiteX797" fmla="*/ 279190 w 2088269"/>
                  <a:gd name="connsiteY797" fmla="*/ 1384710 h 2309176"/>
                  <a:gd name="connsiteX798" fmla="*/ 284603 w 2088269"/>
                  <a:gd name="connsiteY798" fmla="*/ 1383163 h 2309176"/>
                  <a:gd name="connsiteX799" fmla="*/ 288728 w 2088269"/>
                  <a:gd name="connsiteY799" fmla="*/ 1381359 h 2309176"/>
                  <a:gd name="connsiteX800" fmla="*/ 268620 w 2088269"/>
                  <a:gd name="connsiteY800" fmla="*/ 1373883 h 2309176"/>
                  <a:gd name="connsiteX801" fmla="*/ 258051 w 2088269"/>
                  <a:gd name="connsiteY801" fmla="*/ 1337019 h 2309176"/>
                  <a:gd name="connsiteX802" fmla="*/ 259855 w 2088269"/>
                  <a:gd name="connsiteY802" fmla="*/ 1322583 h 2309176"/>
                  <a:gd name="connsiteX803" fmla="*/ 253669 w 2088269"/>
                  <a:gd name="connsiteY803" fmla="*/ 1301960 h 2309176"/>
                  <a:gd name="connsiteX804" fmla="*/ 251349 w 2088269"/>
                  <a:gd name="connsiteY804" fmla="*/ 1283657 h 2309176"/>
                  <a:gd name="connsiteX805" fmla="*/ 273003 w 2088269"/>
                  <a:gd name="connsiteY805" fmla="*/ 1269221 h 2309176"/>
                  <a:gd name="connsiteX806" fmla="*/ 362713 w 2088269"/>
                  <a:gd name="connsiteY806" fmla="*/ 1306343 h 2309176"/>
                  <a:gd name="connsiteX807" fmla="*/ 430253 w 2088269"/>
                  <a:gd name="connsiteY807" fmla="*/ 1342433 h 2309176"/>
                  <a:gd name="connsiteX808" fmla="*/ 497278 w 2088269"/>
                  <a:gd name="connsiteY808" fmla="*/ 1354033 h 2309176"/>
                  <a:gd name="connsiteX809" fmla="*/ 517643 w 2088269"/>
                  <a:gd name="connsiteY809" fmla="*/ 1335730 h 2309176"/>
                  <a:gd name="connsiteX810" fmla="*/ 547547 w 2088269"/>
                  <a:gd name="connsiteY810" fmla="*/ 1328512 h 2309176"/>
                  <a:gd name="connsiteX811" fmla="*/ 568170 w 2088269"/>
                  <a:gd name="connsiteY811" fmla="*/ 1355838 h 2309176"/>
                  <a:gd name="connsiteX812" fmla="*/ 624367 w 2088269"/>
                  <a:gd name="connsiteY812" fmla="*/ 1370274 h 2309176"/>
                  <a:gd name="connsiteX813" fmla="*/ 684174 w 2088269"/>
                  <a:gd name="connsiteY813" fmla="*/ 1327223 h 2309176"/>
                  <a:gd name="connsiteX814" fmla="*/ 717429 w 2088269"/>
                  <a:gd name="connsiteY814" fmla="*/ 1304796 h 2309176"/>
                  <a:gd name="connsiteX815" fmla="*/ 729545 w 2088269"/>
                  <a:gd name="connsiteY815" fmla="*/ 1266901 h 2309176"/>
                  <a:gd name="connsiteX816" fmla="*/ 719491 w 2088269"/>
                  <a:gd name="connsiteY816" fmla="*/ 1239060 h 2309176"/>
                  <a:gd name="connsiteX817" fmla="*/ 697321 w 2088269"/>
                  <a:gd name="connsiteY817" fmla="*/ 1224108 h 2309176"/>
                  <a:gd name="connsiteX818" fmla="*/ 672058 w 2088269"/>
                  <a:gd name="connsiteY818" fmla="*/ 1239833 h 2309176"/>
                  <a:gd name="connsiteX819" fmla="*/ 649630 w 2088269"/>
                  <a:gd name="connsiteY819" fmla="*/ 1293969 h 2309176"/>
                  <a:gd name="connsiteX820" fmla="*/ 643959 w 2088269"/>
                  <a:gd name="connsiteY820" fmla="*/ 1303507 h 2309176"/>
                  <a:gd name="connsiteX821" fmla="*/ 615087 w 2088269"/>
                  <a:gd name="connsiteY821" fmla="*/ 1308663 h 2309176"/>
                  <a:gd name="connsiteX822" fmla="*/ 605807 w 2088269"/>
                  <a:gd name="connsiteY822" fmla="*/ 1302218 h 2309176"/>
                  <a:gd name="connsiteX823" fmla="*/ 538782 w 2088269"/>
                  <a:gd name="connsiteY823" fmla="*/ 1286751 h 2309176"/>
                  <a:gd name="connsiteX824" fmla="*/ 483873 w 2088269"/>
                  <a:gd name="connsiteY824" fmla="*/ 1298093 h 2309176"/>
                  <a:gd name="connsiteX825" fmla="*/ 427160 w 2088269"/>
                  <a:gd name="connsiteY825" fmla="*/ 1298351 h 2309176"/>
                  <a:gd name="connsiteX826" fmla="*/ 412724 w 2088269"/>
                  <a:gd name="connsiteY826" fmla="*/ 1287008 h 2309176"/>
                  <a:gd name="connsiteX827" fmla="*/ 420457 w 2088269"/>
                  <a:gd name="connsiteY827" fmla="*/ 1269994 h 2309176"/>
                  <a:gd name="connsiteX828" fmla="*/ 433089 w 2088269"/>
                  <a:gd name="connsiteY828" fmla="*/ 1262261 h 2309176"/>
                  <a:gd name="connsiteX829" fmla="*/ 448298 w 2088269"/>
                  <a:gd name="connsiteY829" fmla="*/ 1257621 h 2309176"/>
                  <a:gd name="connsiteX830" fmla="*/ 455774 w 2088269"/>
                  <a:gd name="connsiteY830" fmla="*/ 1252981 h 2309176"/>
                  <a:gd name="connsiteX831" fmla="*/ 450103 w 2088269"/>
                  <a:gd name="connsiteY831" fmla="*/ 1245247 h 2309176"/>
                  <a:gd name="connsiteX832" fmla="*/ 412981 w 2088269"/>
                  <a:gd name="connsiteY832" fmla="*/ 1236998 h 2309176"/>
                  <a:gd name="connsiteX833" fmla="*/ 360135 w 2088269"/>
                  <a:gd name="connsiteY833" fmla="*/ 1242669 h 2309176"/>
                  <a:gd name="connsiteX834" fmla="*/ 308577 w 2088269"/>
                  <a:gd name="connsiteY834" fmla="*/ 1250145 h 2309176"/>
                  <a:gd name="connsiteX835" fmla="*/ 275065 w 2088269"/>
                  <a:gd name="connsiteY835" fmla="*/ 1240349 h 2309176"/>
                  <a:gd name="connsiteX836" fmla="*/ 255989 w 2088269"/>
                  <a:gd name="connsiteY836" fmla="*/ 1233389 h 2309176"/>
                  <a:gd name="connsiteX837" fmla="*/ 183808 w 2088269"/>
                  <a:gd name="connsiteY837" fmla="*/ 1214312 h 2309176"/>
                  <a:gd name="connsiteX838" fmla="*/ 168341 w 2088269"/>
                  <a:gd name="connsiteY838" fmla="*/ 1205805 h 2309176"/>
                  <a:gd name="connsiteX839" fmla="*/ 170403 w 2088269"/>
                  <a:gd name="connsiteY839" fmla="*/ 1185182 h 2309176"/>
                  <a:gd name="connsiteX840" fmla="*/ 190768 w 2088269"/>
                  <a:gd name="connsiteY840" fmla="*/ 1178738 h 2309176"/>
                  <a:gd name="connsiteX841" fmla="*/ 195924 w 2088269"/>
                  <a:gd name="connsiteY841" fmla="*/ 1175386 h 2309176"/>
                  <a:gd name="connsiteX842" fmla="*/ 190511 w 2088269"/>
                  <a:gd name="connsiteY842" fmla="*/ 1171520 h 2309176"/>
                  <a:gd name="connsiteX843" fmla="*/ 149007 w 2088269"/>
                  <a:gd name="connsiteY843" fmla="*/ 1160950 h 2309176"/>
                  <a:gd name="connsiteX844" fmla="*/ 133024 w 2088269"/>
                  <a:gd name="connsiteY844" fmla="*/ 1153217 h 2309176"/>
                  <a:gd name="connsiteX845" fmla="*/ 119619 w 2088269"/>
                  <a:gd name="connsiteY845" fmla="*/ 1124860 h 2309176"/>
                  <a:gd name="connsiteX846" fmla="*/ 145140 w 2088269"/>
                  <a:gd name="connsiteY846" fmla="*/ 1104753 h 2309176"/>
                  <a:gd name="connsiteX847" fmla="*/ 187417 w 2088269"/>
                  <a:gd name="connsiteY847" fmla="*/ 1108619 h 2309176"/>
                  <a:gd name="connsiteX848" fmla="*/ 196955 w 2088269"/>
                  <a:gd name="connsiteY848" fmla="*/ 1105526 h 2309176"/>
                  <a:gd name="connsiteX849" fmla="*/ 244130 w 2088269"/>
                  <a:gd name="connsiteY849" fmla="*/ 1095214 h 2309176"/>
                  <a:gd name="connsiteX850" fmla="*/ 299297 w 2088269"/>
                  <a:gd name="connsiteY850" fmla="*/ 1133109 h 2309176"/>
                  <a:gd name="connsiteX851" fmla="*/ 304195 w 2088269"/>
                  <a:gd name="connsiteY851" fmla="*/ 1135687 h 2309176"/>
                  <a:gd name="connsiteX852" fmla="*/ 312960 w 2088269"/>
                  <a:gd name="connsiteY852" fmla="*/ 1136460 h 2309176"/>
                  <a:gd name="connsiteX853" fmla="*/ 313733 w 2088269"/>
                  <a:gd name="connsiteY853" fmla="*/ 1128727 h 2309176"/>
                  <a:gd name="connsiteX854" fmla="*/ 330747 w 2088269"/>
                  <a:gd name="connsiteY854" fmla="*/ 1108619 h 2309176"/>
                  <a:gd name="connsiteX855" fmla="*/ 405248 w 2088269"/>
                  <a:gd name="connsiteY855" fmla="*/ 1144967 h 2309176"/>
                  <a:gd name="connsiteX856" fmla="*/ 422520 w 2088269"/>
                  <a:gd name="connsiteY856" fmla="*/ 1165848 h 2309176"/>
                  <a:gd name="connsiteX857" fmla="*/ 450618 w 2088269"/>
                  <a:gd name="connsiteY857" fmla="*/ 1161981 h 2309176"/>
                  <a:gd name="connsiteX858" fmla="*/ 531048 w 2088269"/>
                  <a:gd name="connsiteY858" fmla="*/ 1119962 h 2309176"/>
                  <a:gd name="connsiteX859" fmla="*/ 608900 w 2088269"/>
                  <a:gd name="connsiteY859" fmla="*/ 1128211 h 2309176"/>
                  <a:gd name="connsiteX860" fmla="*/ 622563 w 2088269"/>
                  <a:gd name="connsiteY860" fmla="*/ 1131047 h 2309176"/>
                  <a:gd name="connsiteX861" fmla="*/ 560436 w 2088269"/>
                  <a:gd name="connsiteY861" fmla="*/ 1104495 h 2309176"/>
                  <a:gd name="connsiteX862" fmla="*/ 526150 w 2088269"/>
                  <a:gd name="connsiteY862" fmla="*/ 1101144 h 2309176"/>
                  <a:gd name="connsiteX863" fmla="*/ 466086 w 2088269"/>
                  <a:gd name="connsiteY863" fmla="*/ 1114549 h 2309176"/>
                  <a:gd name="connsiteX864" fmla="*/ 422520 w 2088269"/>
                  <a:gd name="connsiteY864" fmla="*/ 1104495 h 2309176"/>
                  <a:gd name="connsiteX865" fmla="*/ 422520 w 2088269"/>
                  <a:gd name="connsiteY865" fmla="*/ 1085934 h 2309176"/>
                  <a:gd name="connsiteX866" fmla="*/ 420715 w 2088269"/>
                  <a:gd name="connsiteY866" fmla="*/ 1072014 h 2309176"/>
                  <a:gd name="connsiteX867" fmla="*/ 368642 w 2088269"/>
                  <a:gd name="connsiteY867" fmla="*/ 1057320 h 2309176"/>
                  <a:gd name="connsiteX868" fmla="*/ 335387 w 2088269"/>
                  <a:gd name="connsiteY868" fmla="*/ 1043141 h 2309176"/>
                  <a:gd name="connsiteX869" fmla="*/ 334872 w 2088269"/>
                  <a:gd name="connsiteY869" fmla="*/ 1017878 h 2309176"/>
                  <a:gd name="connsiteX870" fmla="*/ 394163 w 2088269"/>
                  <a:gd name="connsiteY870" fmla="*/ 994677 h 2309176"/>
                  <a:gd name="connsiteX871" fmla="*/ 451650 w 2088269"/>
                  <a:gd name="connsiteY871" fmla="*/ 997513 h 2309176"/>
                  <a:gd name="connsiteX872" fmla="*/ 489802 w 2088269"/>
                  <a:gd name="connsiteY872" fmla="*/ 1014785 h 2309176"/>
                  <a:gd name="connsiteX873" fmla="*/ 527697 w 2088269"/>
                  <a:gd name="connsiteY873" fmla="*/ 1025096 h 2309176"/>
                  <a:gd name="connsiteX874" fmla="*/ 535688 w 2088269"/>
                  <a:gd name="connsiteY874" fmla="*/ 1024065 h 2309176"/>
                  <a:gd name="connsiteX875" fmla="*/ 534915 w 2088269"/>
                  <a:gd name="connsiteY875" fmla="*/ 1021745 h 2309176"/>
                  <a:gd name="connsiteX876" fmla="*/ 459641 w 2088269"/>
                  <a:gd name="connsiteY876" fmla="*/ 975343 h 2309176"/>
                  <a:gd name="connsiteX877" fmla="*/ 405506 w 2088269"/>
                  <a:gd name="connsiteY877" fmla="*/ 942604 h 2309176"/>
                  <a:gd name="connsiteX878" fmla="*/ 371478 w 2088269"/>
                  <a:gd name="connsiteY878" fmla="*/ 936933 h 2309176"/>
                  <a:gd name="connsiteX879" fmla="*/ 344925 w 2088269"/>
                  <a:gd name="connsiteY879" fmla="*/ 928426 h 2309176"/>
                  <a:gd name="connsiteX880" fmla="*/ 333583 w 2088269"/>
                  <a:gd name="connsiteY880" fmla="*/ 913990 h 2309176"/>
                  <a:gd name="connsiteX881" fmla="*/ 346214 w 2088269"/>
                  <a:gd name="connsiteY881" fmla="*/ 901874 h 2309176"/>
                  <a:gd name="connsiteX882" fmla="*/ 359619 w 2088269"/>
                  <a:gd name="connsiteY882" fmla="*/ 897749 h 2309176"/>
                  <a:gd name="connsiteX883" fmla="*/ 366064 w 2088269"/>
                  <a:gd name="connsiteY883" fmla="*/ 876353 h 2309176"/>
                  <a:gd name="connsiteX884" fmla="*/ 338481 w 2088269"/>
                  <a:gd name="connsiteY884" fmla="*/ 852636 h 2309176"/>
                  <a:gd name="connsiteX885" fmla="*/ 332036 w 2088269"/>
                  <a:gd name="connsiteY885" fmla="*/ 848769 h 2309176"/>
                  <a:gd name="connsiteX886" fmla="*/ 327911 w 2088269"/>
                  <a:gd name="connsiteY886" fmla="*/ 823506 h 2309176"/>
                  <a:gd name="connsiteX887" fmla="*/ 356268 w 2088269"/>
                  <a:gd name="connsiteY887" fmla="*/ 803914 h 2309176"/>
                  <a:gd name="connsiteX888" fmla="*/ 378953 w 2088269"/>
                  <a:gd name="connsiteY888" fmla="*/ 814742 h 2309176"/>
                  <a:gd name="connsiteX889" fmla="*/ 414528 w 2088269"/>
                  <a:gd name="connsiteY889" fmla="*/ 859081 h 2309176"/>
                  <a:gd name="connsiteX890" fmla="*/ 418395 w 2088269"/>
                  <a:gd name="connsiteY890" fmla="*/ 860370 h 2309176"/>
                  <a:gd name="connsiteX891" fmla="*/ 415559 w 2088269"/>
                  <a:gd name="connsiteY891" fmla="*/ 848254 h 2309176"/>
                  <a:gd name="connsiteX892" fmla="*/ 408857 w 2088269"/>
                  <a:gd name="connsiteY892" fmla="*/ 808039 h 2309176"/>
                  <a:gd name="connsiteX893" fmla="*/ 410661 w 2088269"/>
                  <a:gd name="connsiteY893" fmla="*/ 795150 h 2309176"/>
                  <a:gd name="connsiteX894" fmla="*/ 442369 w 2088269"/>
                  <a:gd name="connsiteY894" fmla="*/ 782776 h 2309176"/>
                  <a:gd name="connsiteX895" fmla="*/ 485678 w 2088269"/>
                  <a:gd name="connsiteY895" fmla="*/ 836654 h 2309176"/>
                  <a:gd name="connsiteX896" fmla="*/ 517385 w 2088269"/>
                  <a:gd name="connsiteY896" fmla="*/ 868104 h 2309176"/>
                  <a:gd name="connsiteX897" fmla="*/ 561209 w 2088269"/>
                  <a:gd name="connsiteY897" fmla="*/ 897491 h 2309176"/>
                  <a:gd name="connsiteX898" fmla="*/ 620758 w 2088269"/>
                  <a:gd name="connsiteY898" fmla="*/ 956782 h 2309176"/>
                  <a:gd name="connsiteX899" fmla="*/ 665098 w 2088269"/>
                  <a:gd name="connsiteY899" fmla="*/ 985139 h 2309176"/>
                  <a:gd name="connsiteX900" fmla="*/ 637257 w 2088269"/>
                  <a:gd name="connsiteY900" fmla="*/ 945698 h 2309176"/>
                  <a:gd name="connsiteX901" fmla="*/ 567654 w 2088269"/>
                  <a:gd name="connsiteY901" fmla="*/ 854183 h 2309176"/>
                  <a:gd name="connsiteX902" fmla="*/ 546515 w 2088269"/>
                  <a:gd name="connsiteY902" fmla="*/ 837685 h 2309176"/>
                  <a:gd name="connsiteX903" fmla="*/ 522799 w 2088269"/>
                  <a:gd name="connsiteY903" fmla="*/ 816804 h 2309176"/>
                  <a:gd name="connsiteX904" fmla="*/ 519705 w 2088269"/>
                  <a:gd name="connsiteY904" fmla="*/ 792314 h 2309176"/>
                  <a:gd name="connsiteX905" fmla="*/ 543164 w 2088269"/>
                  <a:gd name="connsiteY905" fmla="*/ 778909 h 2309176"/>
                  <a:gd name="connsiteX906" fmla="*/ 561983 w 2088269"/>
                  <a:gd name="connsiteY906" fmla="*/ 770144 h 2309176"/>
                  <a:gd name="connsiteX907" fmla="*/ 598846 w 2088269"/>
                  <a:gd name="connsiteY907" fmla="*/ 762926 h 2309176"/>
                  <a:gd name="connsiteX908" fmla="*/ 631070 w 2088269"/>
                  <a:gd name="connsiteY908" fmla="*/ 802110 h 2309176"/>
                  <a:gd name="connsiteX909" fmla="*/ 662262 w 2088269"/>
                  <a:gd name="connsiteY909" fmla="*/ 855214 h 2309176"/>
                  <a:gd name="connsiteX910" fmla="*/ 666644 w 2088269"/>
                  <a:gd name="connsiteY910" fmla="*/ 859081 h 2309176"/>
                  <a:gd name="connsiteX911" fmla="*/ 668191 w 2088269"/>
                  <a:gd name="connsiteY911" fmla="*/ 850832 h 2309176"/>
                  <a:gd name="connsiteX912" fmla="*/ 648599 w 2088269"/>
                  <a:gd name="connsiteY912" fmla="*/ 791798 h 2309176"/>
                  <a:gd name="connsiteX913" fmla="*/ 618438 w 2088269"/>
                  <a:gd name="connsiteY913" fmla="*/ 747975 h 2309176"/>
                  <a:gd name="connsiteX914" fmla="*/ 622305 w 2088269"/>
                  <a:gd name="connsiteY914" fmla="*/ 719618 h 2309176"/>
                  <a:gd name="connsiteX915" fmla="*/ 639577 w 2088269"/>
                  <a:gd name="connsiteY915" fmla="*/ 715751 h 2309176"/>
                  <a:gd name="connsiteX916" fmla="*/ 669480 w 2088269"/>
                  <a:gd name="connsiteY916" fmla="*/ 689457 h 2309176"/>
                  <a:gd name="connsiteX917" fmla="*/ 675409 w 2088269"/>
                  <a:gd name="connsiteY917" fmla="*/ 670638 h 2309176"/>
                  <a:gd name="connsiteX918" fmla="*/ 692939 w 2088269"/>
                  <a:gd name="connsiteY918" fmla="*/ 670123 h 2309176"/>
                  <a:gd name="connsiteX919" fmla="*/ 709179 w 2088269"/>
                  <a:gd name="connsiteY919" fmla="*/ 705182 h 2309176"/>
                  <a:gd name="connsiteX920" fmla="*/ 708664 w 2088269"/>
                  <a:gd name="connsiteY920" fmla="*/ 738436 h 2309176"/>
                  <a:gd name="connsiteX921" fmla="*/ 710984 w 2088269"/>
                  <a:gd name="connsiteY921" fmla="*/ 771691 h 2309176"/>
                  <a:gd name="connsiteX922" fmla="*/ 716655 w 2088269"/>
                  <a:gd name="connsiteY922" fmla="*/ 776847 h 2309176"/>
                  <a:gd name="connsiteX923" fmla="*/ 721295 w 2088269"/>
                  <a:gd name="connsiteY923" fmla="*/ 771691 h 2309176"/>
                  <a:gd name="connsiteX924" fmla="*/ 723358 w 2088269"/>
                  <a:gd name="connsiteY924" fmla="*/ 753388 h 2309176"/>
                  <a:gd name="connsiteX925" fmla="*/ 724904 w 2088269"/>
                  <a:gd name="connsiteY925" fmla="*/ 719102 h 2309176"/>
                  <a:gd name="connsiteX926" fmla="*/ 743465 w 2088269"/>
                  <a:gd name="connsiteY926" fmla="*/ 700026 h 2309176"/>
                  <a:gd name="connsiteX927" fmla="*/ 763830 w 2088269"/>
                  <a:gd name="connsiteY927" fmla="*/ 708533 h 2309176"/>
                  <a:gd name="connsiteX928" fmla="*/ 775946 w 2088269"/>
                  <a:gd name="connsiteY928" fmla="*/ 711369 h 2309176"/>
                  <a:gd name="connsiteX929" fmla="*/ 779813 w 2088269"/>
                  <a:gd name="connsiteY929" fmla="*/ 708533 h 2309176"/>
                  <a:gd name="connsiteX930" fmla="*/ 806365 w 2088269"/>
                  <a:gd name="connsiteY930" fmla="*/ 720134 h 2309176"/>
                  <a:gd name="connsiteX931" fmla="*/ 801210 w 2088269"/>
                  <a:gd name="connsiteY931" fmla="*/ 741272 h 2309176"/>
                  <a:gd name="connsiteX932" fmla="*/ 788320 w 2088269"/>
                  <a:gd name="connsiteY932" fmla="*/ 759575 h 2309176"/>
                  <a:gd name="connsiteX933" fmla="*/ 783680 w 2088269"/>
                  <a:gd name="connsiteY933" fmla="*/ 773496 h 2309176"/>
                  <a:gd name="connsiteX934" fmla="*/ 786258 w 2088269"/>
                  <a:gd name="connsiteY934" fmla="*/ 779940 h 2309176"/>
                  <a:gd name="connsiteX935" fmla="*/ 791671 w 2088269"/>
                  <a:gd name="connsiteY935" fmla="*/ 777105 h 2309176"/>
                  <a:gd name="connsiteX936" fmla="*/ 801467 w 2088269"/>
                  <a:gd name="connsiteY936" fmla="*/ 766020 h 2309176"/>
                  <a:gd name="connsiteX937" fmla="*/ 823379 w 2088269"/>
                  <a:gd name="connsiteY937" fmla="*/ 757771 h 2309176"/>
                  <a:gd name="connsiteX938" fmla="*/ 836784 w 2088269"/>
                  <a:gd name="connsiteY938" fmla="*/ 779940 h 2309176"/>
                  <a:gd name="connsiteX939" fmla="*/ 829051 w 2088269"/>
                  <a:gd name="connsiteY939" fmla="*/ 805461 h 2309176"/>
                  <a:gd name="connsiteX940" fmla="*/ 817708 w 2088269"/>
                  <a:gd name="connsiteY940" fmla="*/ 824795 h 2309176"/>
                  <a:gd name="connsiteX941" fmla="*/ 818481 w 2088269"/>
                  <a:gd name="connsiteY941" fmla="*/ 832271 h 2309176"/>
                  <a:gd name="connsiteX942" fmla="*/ 824668 w 2088269"/>
                  <a:gd name="connsiteY942" fmla="*/ 829178 h 2309176"/>
                  <a:gd name="connsiteX943" fmla="*/ 851736 w 2088269"/>
                  <a:gd name="connsiteY943" fmla="*/ 828146 h 2309176"/>
                  <a:gd name="connsiteX944" fmla="*/ 878030 w 2088269"/>
                  <a:gd name="connsiteY944" fmla="*/ 847481 h 2309176"/>
                  <a:gd name="connsiteX945" fmla="*/ 875452 w 2088269"/>
                  <a:gd name="connsiteY945" fmla="*/ 870424 h 2309176"/>
                  <a:gd name="connsiteX946" fmla="*/ 855603 w 2088269"/>
                  <a:gd name="connsiteY946" fmla="*/ 882540 h 2309176"/>
                  <a:gd name="connsiteX947" fmla="*/ 821317 w 2088269"/>
                  <a:gd name="connsiteY947" fmla="*/ 901616 h 2309176"/>
                  <a:gd name="connsiteX948" fmla="*/ 805334 w 2088269"/>
                  <a:gd name="connsiteY948" fmla="*/ 932035 h 2309176"/>
                  <a:gd name="connsiteX949" fmla="*/ 797343 w 2088269"/>
                  <a:gd name="connsiteY949" fmla="*/ 991068 h 2309176"/>
                  <a:gd name="connsiteX950" fmla="*/ 797343 w 2088269"/>
                  <a:gd name="connsiteY950" fmla="*/ 1002927 h 2309176"/>
                  <a:gd name="connsiteX951" fmla="*/ 810748 w 2088269"/>
                  <a:gd name="connsiteY951" fmla="*/ 984108 h 2309176"/>
                  <a:gd name="connsiteX952" fmla="*/ 822606 w 2088269"/>
                  <a:gd name="connsiteY952" fmla="*/ 976374 h 2309176"/>
                  <a:gd name="connsiteX953" fmla="*/ 829824 w 2088269"/>
                  <a:gd name="connsiteY953" fmla="*/ 987975 h 2309176"/>
                  <a:gd name="connsiteX954" fmla="*/ 839104 w 2088269"/>
                  <a:gd name="connsiteY954" fmla="*/ 991842 h 2309176"/>
                  <a:gd name="connsiteX955" fmla="*/ 846838 w 2088269"/>
                  <a:gd name="connsiteY955" fmla="*/ 961423 h 2309176"/>
                  <a:gd name="connsiteX956" fmla="*/ 851478 w 2088269"/>
                  <a:gd name="connsiteY956" fmla="*/ 947502 h 2309176"/>
                  <a:gd name="connsiteX957" fmla="*/ 872359 w 2088269"/>
                  <a:gd name="connsiteY957" fmla="*/ 950596 h 2309176"/>
                  <a:gd name="connsiteX958" fmla="*/ 888084 w 2088269"/>
                  <a:gd name="connsiteY958" fmla="*/ 950596 h 2309176"/>
                  <a:gd name="connsiteX959" fmla="*/ 906645 w 2088269"/>
                  <a:gd name="connsiteY959" fmla="*/ 950080 h 2309176"/>
                  <a:gd name="connsiteX960" fmla="*/ 913863 w 2088269"/>
                  <a:gd name="connsiteY960" fmla="*/ 969414 h 2309176"/>
                  <a:gd name="connsiteX961" fmla="*/ 905871 w 2088269"/>
                  <a:gd name="connsiteY961" fmla="*/ 987201 h 2309176"/>
                  <a:gd name="connsiteX962" fmla="*/ 908965 w 2088269"/>
                  <a:gd name="connsiteY962" fmla="*/ 1007567 h 2309176"/>
                  <a:gd name="connsiteX963" fmla="*/ 907676 w 2088269"/>
                  <a:gd name="connsiteY963" fmla="*/ 1024581 h 2309176"/>
                  <a:gd name="connsiteX964" fmla="*/ 890920 w 2088269"/>
                  <a:gd name="connsiteY964" fmla="*/ 1034634 h 2309176"/>
                  <a:gd name="connsiteX965" fmla="*/ 857923 w 2088269"/>
                  <a:gd name="connsiteY965" fmla="*/ 1068405 h 2309176"/>
                  <a:gd name="connsiteX966" fmla="*/ 834464 w 2088269"/>
                  <a:gd name="connsiteY966" fmla="*/ 1086192 h 2309176"/>
                  <a:gd name="connsiteX967" fmla="*/ 807654 w 2088269"/>
                  <a:gd name="connsiteY967" fmla="*/ 1090317 h 2309176"/>
                  <a:gd name="connsiteX968" fmla="*/ 795796 w 2088269"/>
                  <a:gd name="connsiteY968" fmla="*/ 1108362 h 2309176"/>
                  <a:gd name="connsiteX969" fmla="*/ 826473 w 2088269"/>
                  <a:gd name="connsiteY969" fmla="*/ 1164044 h 2309176"/>
                  <a:gd name="connsiteX970" fmla="*/ 852252 w 2088269"/>
                  <a:gd name="connsiteY970" fmla="*/ 1165075 h 2309176"/>
                  <a:gd name="connsiteX971" fmla="*/ 933712 w 2088269"/>
                  <a:gd name="connsiteY971" fmla="*/ 1098050 h 2309176"/>
                  <a:gd name="connsiteX972" fmla="*/ 957429 w 2088269"/>
                  <a:gd name="connsiteY972" fmla="*/ 1066342 h 2309176"/>
                  <a:gd name="connsiteX973" fmla="*/ 960522 w 2088269"/>
                  <a:gd name="connsiteY973" fmla="*/ 1050617 h 2309176"/>
                  <a:gd name="connsiteX974" fmla="*/ 957429 w 2088269"/>
                  <a:gd name="connsiteY974" fmla="*/ 1036954 h 2309176"/>
                  <a:gd name="connsiteX975" fmla="*/ 961038 w 2088269"/>
                  <a:gd name="connsiteY975" fmla="*/ 1023550 h 2309176"/>
                  <a:gd name="connsiteX976" fmla="*/ 965420 w 2088269"/>
                  <a:gd name="connsiteY976" fmla="*/ 1002153 h 2309176"/>
                  <a:gd name="connsiteX977" fmla="*/ 958202 w 2088269"/>
                  <a:gd name="connsiteY977" fmla="*/ 984881 h 2309176"/>
                  <a:gd name="connsiteX978" fmla="*/ 955882 w 2088269"/>
                  <a:gd name="connsiteY978" fmla="*/ 958845 h 2309176"/>
                  <a:gd name="connsiteX979" fmla="*/ 960265 w 2088269"/>
                  <a:gd name="connsiteY979" fmla="*/ 913216 h 2309176"/>
                  <a:gd name="connsiteX980" fmla="*/ 958718 w 2088269"/>
                  <a:gd name="connsiteY980" fmla="*/ 904967 h 2309176"/>
                  <a:gd name="connsiteX981" fmla="*/ 953047 w 2088269"/>
                  <a:gd name="connsiteY981" fmla="*/ 848512 h 2309176"/>
                  <a:gd name="connsiteX982" fmla="*/ 949695 w 2088269"/>
                  <a:gd name="connsiteY982" fmla="*/ 826342 h 2309176"/>
                  <a:gd name="connsiteX983" fmla="*/ 949953 w 2088269"/>
                  <a:gd name="connsiteY983" fmla="*/ 790252 h 2309176"/>
                  <a:gd name="connsiteX984" fmla="*/ 948664 w 2088269"/>
                  <a:gd name="connsiteY984" fmla="*/ 754161 h 2309176"/>
                  <a:gd name="connsiteX985" fmla="*/ 954851 w 2088269"/>
                  <a:gd name="connsiteY985" fmla="*/ 727609 h 2309176"/>
                  <a:gd name="connsiteX986" fmla="*/ 958718 w 2088269"/>
                  <a:gd name="connsiteY986" fmla="*/ 707502 h 2309176"/>
                  <a:gd name="connsiteX987" fmla="*/ 953047 w 2088269"/>
                  <a:gd name="connsiteY987" fmla="*/ 672443 h 2309176"/>
                  <a:gd name="connsiteX988" fmla="*/ 955624 w 2088269"/>
                  <a:gd name="connsiteY988" fmla="*/ 655944 h 2309176"/>
                  <a:gd name="connsiteX989" fmla="*/ 954335 w 2088269"/>
                  <a:gd name="connsiteY989" fmla="*/ 632744 h 2309176"/>
                  <a:gd name="connsiteX990" fmla="*/ 954078 w 2088269"/>
                  <a:gd name="connsiteY990" fmla="*/ 581444 h 2309176"/>
                  <a:gd name="connsiteX991" fmla="*/ 949438 w 2088269"/>
                  <a:gd name="connsiteY991" fmla="*/ 552829 h 2309176"/>
                  <a:gd name="connsiteX992" fmla="*/ 946860 w 2088269"/>
                  <a:gd name="connsiteY992" fmla="*/ 536847 h 2309176"/>
                  <a:gd name="connsiteX993" fmla="*/ 956398 w 2088269"/>
                  <a:gd name="connsiteY993" fmla="*/ 512614 h 2309176"/>
                  <a:gd name="connsiteX994" fmla="*/ 953047 w 2088269"/>
                  <a:gd name="connsiteY994" fmla="*/ 484258 h 2309176"/>
                  <a:gd name="connsiteX995" fmla="*/ 944282 w 2088269"/>
                  <a:gd name="connsiteY995" fmla="*/ 448425 h 2309176"/>
                  <a:gd name="connsiteX996" fmla="*/ 945828 w 2088269"/>
                  <a:gd name="connsiteY996" fmla="*/ 375987 h 2309176"/>
                  <a:gd name="connsiteX997" fmla="*/ 953047 w 2088269"/>
                  <a:gd name="connsiteY997" fmla="*/ 332421 h 2309176"/>
                  <a:gd name="connsiteX998" fmla="*/ 951500 w 2088269"/>
                  <a:gd name="connsiteY998" fmla="*/ 313345 h 2309176"/>
                  <a:gd name="connsiteX999" fmla="*/ 930877 w 2088269"/>
                  <a:gd name="connsiteY999" fmla="*/ 290402 h 2309176"/>
                  <a:gd name="connsiteX1000" fmla="*/ 912574 w 2088269"/>
                  <a:gd name="connsiteY1000" fmla="*/ 256374 h 2309176"/>
                  <a:gd name="connsiteX1001" fmla="*/ 888084 w 2088269"/>
                  <a:gd name="connsiteY1001" fmla="*/ 134440 h 2309176"/>
                  <a:gd name="connsiteX1002" fmla="*/ 880093 w 2088269"/>
                  <a:gd name="connsiteY1002" fmla="*/ 64064 h 2309176"/>
                  <a:gd name="connsiteX1003" fmla="*/ 885764 w 2088269"/>
                  <a:gd name="connsiteY1003" fmla="*/ 13280 h 2309176"/>
                  <a:gd name="connsiteX1004" fmla="*/ 905871 w 2088269"/>
                  <a:gd name="connsiteY1004" fmla="*/ 133 h 2309176"/>
                  <a:gd name="connsiteX1005" fmla="*/ 957945 w 2088269"/>
                  <a:gd name="connsiteY1005" fmla="*/ 2453 h 2309176"/>
                  <a:gd name="connsiteX1006" fmla="*/ 972896 w 2088269"/>
                  <a:gd name="connsiteY1006" fmla="*/ 3226 h 2309176"/>
                  <a:gd name="connsiteX1007" fmla="*/ 1011822 w 2088269"/>
                  <a:gd name="connsiteY1007" fmla="*/ 11991 h 2309176"/>
                  <a:gd name="connsiteX1008" fmla="*/ 1075496 w 2088269"/>
                  <a:gd name="connsiteY1008" fmla="*/ 10702 h 2309176"/>
                  <a:gd name="connsiteX1009" fmla="*/ 1125507 w 2088269"/>
                  <a:gd name="connsiteY1009" fmla="*/ 2195 h 2309176"/>
                  <a:gd name="connsiteX1010" fmla="*/ 1158761 w 2088269"/>
                  <a:gd name="connsiteY1010" fmla="*/ 3484 h 2309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</a:cxnLst>
                <a:rect l="l" t="t" r="r" b="b"/>
                <a:pathLst>
                  <a:path w="2088269" h="2309176">
                    <a:moveTo>
                      <a:pt x="1158761" y="3484"/>
                    </a:moveTo>
                    <a:cubicBezTo>
                      <a:pt x="1166753" y="3484"/>
                      <a:pt x="1175002" y="3484"/>
                      <a:pt x="1182993" y="3484"/>
                    </a:cubicBezTo>
                    <a:cubicBezTo>
                      <a:pt x="1200007" y="7351"/>
                      <a:pt x="1201038" y="8897"/>
                      <a:pt x="1204390" y="26685"/>
                    </a:cubicBezTo>
                    <a:cubicBezTo>
                      <a:pt x="1210319" y="58908"/>
                      <a:pt x="1206194" y="90616"/>
                      <a:pt x="1201554" y="122324"/>
                    </a:cubicBezTo>
                    <a:cubicBezTo>
                      <a:pt x="1194594" y="169499"/>
                      <a:pt x="1182993" y="215901"/>
                      <a:pt x="1174228" y="262561"/>
                    </a:cubicBezTo>
                    <a:cubicBezTo>
                      <a:pt x="1172166" y="273645"/>
                      <a:pt x="1166753" y="282926"/>
                      <a:pt x="1159019" y="290917"/>
                    </a:cubicBezTo>
                    <a:cubicBezTo>
                      <a:pt x="1151027" y="298909"/>
                      <a:pt x="1143294" y="306900"/>
                      <a:pt x="1136591" y="315923"/>
                    </a:cubicBezTo>
                    <a:cubicBezTo>
                      <a:pt x="1132725" y="321336"/>
                      <a:pt x="1130147" y="327007"/>
                      <a:pt x="1133756" y="333194"/>
                    </a:cubicBezTo>
                    <a:cubicBezTo>
                      <a:pt x="1143036" y="349693"/>
                      <a:pt x="1144583" y="367480"/>
                      <a:pt x="1140974" y="385783"/>
                    </a:cubicBezTo>
                    <a:cubicBezTo>
                      <a:pt x="1136849" y="407437"/>
                      <a:pt x="1138912" y="428576"/>
                      <a:pt x="1143294" y="449714"/>
                    </a:cubicBezTo>
                    <a:cubicBezTo>
                      <a:pt x="1146387" y="464666"/>
                      <a:pt x="1143294" y="478071"/>
                      <a:pt x="1132725" y="489671"/>
                    </a:cubicBezTo>
                    <a:cubicBezTo>
                      <a:pt x="1125764" y="496889"/>
                      <a:pt x="1124991" y="505654"/>
                      <a:pt x="1127569" y="514935"/>
                    </a:cubicBezTo>
                    <a:cubicBezTo>
                      <a:pt x="1130147" y="524215"/>
                      <a:pt x="1133756" y="533237"/>
                      <a:pt x="1133498" y="543291"/>
                    </a:cubicBezTo>
                    <a:cubicBezTo>
                      <a:pt x="1133240" y="550767"/>
                      <a:pt x="1132982" y="557985"/>
                      <a:pt x="1129631" y="565203"/>
                    </a:cubicBezTo>
                    <a:cubicBezTo>
                      <a:pt x="1125507" y="573710"/>
                      <a:pt x="1126538" y="582733"/>
                      <a:pt x="1128342" y="591755"/>
                    </a:cubicBezTo>
                    <a:cubicBezTo>
                      <a:pt x="1130662" y="603356"/>
                      <a:pt x="1135560" y="614956"/>
                      <a:pt x="1133240" y="626814"/>
                    </a:cubicBezTo>
                    <a:cubicBezTo>
                      <a:pt x="1130147" y="642024"/>
                      <a:pt x="1131436" y="656460"/>
                      <a:pt x="1134787" y="671412"/>
                    </a:cubicBezTo>
                    <a:cubicBezTo>
                      <a:pt x="1137365" y="683270"/>
                      <a:pt x="1132725" y="695386"/>
                      <a:pt x="1129889" y="707244"/>
                    </a:cubicBezTo>
                    <a:cubicBezTo>
                      <a:pt x="1127827" y="716267"/>
                      <a:pt x="1127827" y="724000"/>
                      <a:pt x="1134013" y="731734"/>
                    </a:cubicBezTo>
                    <a:cubicBezTo>
                      <a:pt x="1142005" y="742045"/>
                      <a:pt x="1139685" y="754419"/>
                      <a:pt x="1138396" y="766020"/>
                    </a:cubicBezTo>
                    <a:cubicBezTo>
                      <a:pt x="1137107" y="777362"/>
                      <a:pt x="1136849" y="788447"/>
                      <a:pt x="1139685" y="799274"/>
                    </a:cubicBezTo>
                    <a:cubicBezTo>
                      <a:pt x="1141489" y="806235"/>
                      <a:pt x="1141232" y="813453"/>
                      <a:pt x="1139943" y="820671"/>
                    </a:cubicBezTo>
                    <a:cubicBezTo>
                      <a:pt x="1137107" y="838458"/>
                      <a:pt x="1132725" y="855730"/>
                      <a:pt x="1134529" y="874290"/>
                    </a:cubicBezTo>
                    <a:cubicBezTo>
                      <a:pt x="1135818" y="885891"/>
                      <a:pt x="1130404" y="897491"/>
                      <a:pt x="1128858" y="909092"/>
                    </a:cubicBezTo>
                    <a:cubicBezTo>
                      <a:pt x="1127311" y="919661"/>
                      <a:pt x="1125507" y="929973"/>
                      <a:pt x="1126022" y="940542"/>
                    </a:cubicBezTo>
                    <a:cubicBezTo>
                      <a:pt x="1126280" y="945955"/>
                      <a:pt x="1127053" y="951111"/>
                      <a:pt x="1129631" y="955751"/>
                    </a:cubicBezTo>
                    <a:cubicBezTo>
                      <a:pt x="1135045" y="965805"/>
                      <a:pt x="1134271" y="976117"/>
                      <a:pt x="1130404" y="986428"/>
                    </a:cubicBezTo>
                    <a:cubicBezTo>
                      <a:pt x="1128600" y="991326"/>
                      <a:pt x="1126538" y="996224"/>
                      <a:pt x="1124218" y="1001122"/>
                    </a:cubicBezTo>
                    <a:cubicBezTo>
                      <a:pt x="1120351" y="1010145"/>
                      <a:pt x="1119577" y="1018394"/>
                      <a:pt x="1126795" y="1026385"/>
                    </a:cubicBezTo>
                    <a:cubicBezTo>
                      <a:pt x="1130662" y="1030768"/>
                      <a:pt x="1130147" y="1035923"/>
                      <a:pt x="1129116" y="1041337"/>
                    </a:cubicBezTo>
                    <a:cubicBezTo>
                      <a:pt x="1127827" y="1047266"/>
                      <a:pt x="1126022" y="1053453"/>
                      <a:pt x="1128858" y="1059640"/>
                    </a:cubicBezTo>
                    <a:cubicBezTo>
                      <a:pt x="1129889" y="1077685"/>
                      <a:pt x="1140200" y="1091090"/>
                      <a:pt x="1153605" y="1100628"/>
                    </a:cubicBezTo>
                    <a:cubicBezTo>
                      <a:pt x="1180931" y="1119962"/>
                      <a:pt x="1205163" y="1142905"/>
                      <a:pt x="1230942" y="1164044"/>
                    </a:cubicBezTo>
                    <a:cubicBezTo>
                      <a:pt x="1247440" y="1177707"/>
                      <a:pt x="1252338" y="1177449"/>
                      <a:pt x="1266516" y="1161724"/>
                    </a:cubicBezTo>
                    <a:cubicBezTo>
                      <a:pt x="1279406" y="1147288"/>
                      <a:pt x="1287655" y="1130274"/>
                      <a:pt x="1292553" y="1111455"/>
                    </a:cubicBezTo>
                    <a:cubicBezTo>
                      <a:pt x="1295389" y="1100628"/>
                      <a:pt x="1291522" y="1094699"/>
                      <a:pt x="1280437" y="1092894"/>
                    </a:cubicBezTo>
                    <a:cubicBezTo>
                      <a:pt x="1273992" y="1091863"/>
                      <a:pt x="1267547" y="1090832"/>
                      <a:pt x="1261103" y="1090317"/>
                    </a:cubicBezTo>
                    <a:cubicBezTo>
                      <a:pt x="1245636" y="1089028"/>
                      <a:pt x="1234035" y="1082325"/>
                      <a:pt x="1228364" y="1066858"/>
                    </a:cubicBezTo>
                    <a:cubicBezTo>
                      <a:pt x="1222950" y="1052422"/>
                      <a:pt x="1211092" y="1044430"/>
                      <a:pt x="1198203" y="1037728"/>
                    </a:cubicBezTo>
                    <a:cubicBezTo>
                      <a:pt x="1192016" y="1034634"/>
                      <a:pt x="1185829" y="1031799"/>
                      <a:pt x="1180415" y="1027416"/>
                    </a:cubicBezTo>
                    <a:cubicBezTo>
                      <a:pt x="1173713" y="1022003"/>
                      <a:pt x="1172939" y="1016331"/>
                      <a:pt x="1179384" y="1010145"/>
                    </a:cubicBezTo>
                    <a:cubicBezTo>
                      <a:pt x="1186087" y="1003700"/>
                      <a:pt x="1186344" y="996740"/>
                      <a:pt x="1182478" y="989006"/>
                    </a:cubicBezTo>
                    <a:cubicBezTo>
                      <a:pt x="1179642" y="983077"/>
                      <a:pt x="1176291" y="977405"/>
                      <a:pt x="1174744" y="970961"/>
                    </a:cubicBezTo>
                    <a:cubicBezTo>
                      <a:pt x="1172939" y="962969"/>
                      <a:pt x="1175517" y="956782"/>
                      <a:pt x="1182478" y="952658"/>
                    </a:cubicBezTo>
                    <a:cubicBezTo>
                      <a:pt x="1189180" y="948791"/>
                      <a:pt x="1195367" y="946471"/>
                      <a:pt x="1201554" y="953689"/>
                    </a:cubicBezTo>
                    <a:cubicBezTo>
                      <a:pt x="1205936" y="958845"/>
                      <a:pt x="1210576" y="957298"/>
                      <a:pt x="1215474" y="953431"/>
                    </a:cubicBezTo>
                    <a:cubicBezTo>
                      <a:pt x="1222177" y="948276"/>
                      <a:pt x="1229137" y="944667"/>
                      <a:pt x="1237644" y="950080"/>
                    </a:cubicBezTo>
                    <a:cubicBezTo>
                      <a:pt x="1243316" y="953689"/>
                      <a:pt x="1245120" y="957814"/>
                      <a:pt x="1242027" y="964001"/>
                    </a:cubicBezTo>
                    <a:cubicBezTo>
                      <a:pt x="1236871" y="974312"/>
                      <a:pt x="1239964" y="986944"/>
                      <a:pt x="1248987" y="993904"/>
                    </a:cubicBezTo>
                    <a:cubicBezTo>
                      <a:pt x="1254658" y="998286"/>
                      <a:pt x="1258009" y="997255"/>
                      <a:pt x="1259298" y="990295"/>
                    </a:cubicBezTo>
                    <a:cubicBezTo>
                      <a:pt x="1260329" y="985139"/>
                      <a:pt x="1260587" y="979983"/>
                      <a:pt x="1267032" y="978952"/>
                    </a:cubicBezTo>
                    <a:cubicBezTo>
                      <a:pt x="1273219" y="977921"/>
                      <a:pt x="1275797" y="982561"/>
                      <a:pt x="1278632" y="986686"/>
                    </a:cubicBezTo>
                    <a:cubicBezTo>
                      <a:pt x="1283273" y="992615"/>
                      <a:pt x="1285850" y="999575"/>
                      <a:pt x="1291522" y="1006020"/>
                    </a:cubicBezTo>
                    <a:cubicBezTo>
                      <a:pt x="1293326" y="1002411"/>
                      <a:pt x="1292553" y="999060"/>
                      <a:pt x="1292037" y="995966"/>
                    </a:cubicBezTo>
                    <a:cubicBezTo>
                      <a:pt x="1288170" y="973023"/>
                      <a:pt x="1282499" y="950080"/>
                      <a:pt x="1283273" y="926621"/>
                    </a:cubicBezTo>
                    <a:cubicBezTo>
                      <a:pt x="1283530" y="918114"/>
                      <a:pt x="1277859" y="912185"/>
                      <a:pt x="1271672" y="907287"/>
                    </a:cubicBezTo>
                    <a:cubicBezTo>
                      <a:pt x="1259040" y="896976"/>
                      <a:pt x="1244089" y="890273"/>
                      <a:pt x="1229653" y="883055"/>
                    </a:cubicBezTo>
                    <a:cubicBezTo>
                      <a:pt x="1222692" y="879446"/>
                      <a:pt x="1215990" y="875579"/>
                      <a:pt x="1210834" y="869650"/>
                    </a:cubicBezTo>
                    <a:cubicBezTo>
                      <a:pt x="1203101" y="860886"/>
                      <a:pt x="1204132" y="853152"/>
                      <a:pt x="1214185" y="847481"/>
                    </a:cubicBezTo>
                    <a:cubicBezTo>
                      <a:pt x="1222950" y="842583"/>
                      <a:pt x="1229911" y="835107"/>
                      <a:pt x="1238160" y="829435"/>
                    </a:cubicBezTo>
                    <a:cubicBezTo>
                      <a:pt x="1247440" y="822991"/>
                      <a:pt x="1256720" y="823506"/>
                      <a:pt x="1264970" y="831498"/>
                    </a:cubicBezTo>
                    <a:cubicBezTo>
                      <a:pt x="1266516" y="833044"/>
                      <a:pt x="1267805" y="835622"/>
                      <a:pt x="1270125" y="834076"/>
                    </a:cubicBezTo>
                    <a:cubicBezTo>
                      <a:pt x="1272703" y="832529"/>
                      <a:pt x="1271930" y="829693"/>
                      <a:pt x="1271414" y="827373"/>
                    </a:cubicBezTo>
                    <a:cubicBezTo>
                      <a:pt x="1270641" y="823506"/>
                      <a:pt x="1268321" y="820413"/>
                      <a:pt x="1266259" y="817577"/>
                    </a:cubicBezTo>
                    <a:cubicBezTo>
                      <a:pt x="1262392" y="811906"/>
                      <a:pt x="1258783" y="806235"/>
                      <a:pt x="1255431" y="800048"/>
                    </a:cubicBezTo>
                    <a:cubicBezTo>
                      <a:pt x="1249245" y="788705"/>
                      <a:pt x="1251049" y="773753"/>
                      <a:pt x="1259040" y="763957"/>
                    </a:cubicBezTo>
                    <a:cubicBezTo>
                      <a:pt x="1264454" y="757513"/>
                      <a:pt x="1272703" y="756739"/>
                      <a:pt x="1279664" y="762411"/>
                    </a:cubicBezTo>
                    <a:cubicBezTo>
                      <a:pt x="1285850" y="767566"/>
                      <a:pt x="1291522" y="773496"/>
                      <a:pt x="1296678" y="779682"/>
                    </a:cubicBezTo>
                    <a:cubicBezTo>
                      <a:pt x="1297967" y="781229"/>
                      <a:pt x="1299513" y="783549"/>
                      <a:pt x="1302091" y="782260"/>
                    </a:cubicBezTo>
                    <a:cubicBezTo>
                      <a:pt x="1304411" y="781229"/>
                      <a:pt x="1304411" y="778651"/>
                      <a:pt x="1304411" y="776589"/>
                    </a:cubicBezTo>
                    <a:cubicBezTo>
                      <a:pt x="1304153" y="767051"/>
                      <a:pt x="1298998" y="759575"/>
                      <a:pt x="1293326" y="752357"/>
                    </a:cubicBezTo>
                    <a:cubicBezTo>
                      <a:pt x="1287139" y="744623"/>
                      <a:pt x="1281210" y="736632"/>
                      <a:pt x="1281468" y="725805"/>
                    </a:cubicBezTo>
                    <a:cubicBezTo>
                      <a:pt x="1281726" y="717813"/>
                      <a:pt x="1284819" y="711884"/>
                      <a:pt x="1291264" y="707760"/>
                    </a:cubicBezTo>
                    <a:cubicBezTo>
                      <a:pt x="1297709" y="703635"/>
                      <a:pt x="1303122" y="707760"/>
                      <a:pt x="1308278" y="711369"/>
                    </a:cubicBezTo>
                    <a:cubicBezTo>
                      <a:pt x="1318074" y="718071"/>
                      <a:pt x="1318074" y="717813"/>
                      <a:pt x="1325034" y="708017"/>
                    </a:cubicBezTo>
                    <a:cubicBezTo>
                      <a:pt x="1330190" y="700284"/>
                      <a:pt x="1344884" y="699768"/>
                      <a:pt x="1353391" y="706986"/>
                    </a:cubicBezTo>
                    <a:cubicBezTo>
                      <a:pt x="1359320" y="712142"/>
                      <a:pt x="1361898" y="718587"/>
                      <a:pt x="1363187" y="726578"/>
                    </a:cubicBezTo>
                    <a:cubicBezTo>
                      <a:pt x="1364991" y="737405"/>
                      <a:pt x="1363187" y="748232"/>
                      <a:pt x="1363187" y="759059"/>
                    </a:cubicBezTo>
                    <a:cubicBezTo>
                      <a:pt x="1363187" y="764473"/>
                      <a:pt x="1363702" y="769629"/>
                      <a:pt x="1366280" y="774527"/>
                    </a:cubicBezTo>
                    <a:cubicBezTo>
                      <a:pt x="1367569" y="777105"/>
                      <a:pt x="1368343" y="780198"/>
                      <a:pt x="1371951" y="779682"/>
                    </a:cubicBezTo>
                    <a:cubicBezTo>
                      <a:pt x="1374787" y="779425"/>
                      <a:pt x="1375818" y="776847"/>
                      <a:pt x="1376592" y="774527"/>
                    </a:cubicBezTo>
                    <a:cubicBezTo>
                      <a:pt x="1379943" y="763700"/>
                      <a:pt x="1382005" y="752615"/>
                      <a:pt x="1378912" y="741530"/>
                    </a:cubicBezTo>
                    <a:cubicBezTo>
                      <a:pt x="1372983" y="719360"/>
                      <a:pt x="1378396" y="698995"/>
                      <a:pt x="1388708" y="679403"/>
                    </a:cubicBezTo>
                    <a:cubicBezTo>
                      <a:pt x="1393606" y="670381"/>
                      <a:pt x="1400308" y="667545"/>
                      <a:pt x="1407011" y="669865"/>
                    </a:cubicBezTo>
                    <a:cubicBezTo>
                      <a:pt x="1413971" y="672443"/>
                      <a:pt x="1419127" y="681981"/>
                      <a:pt x="1418096" y="690488"/>
                    </a:cubicBezTo>
                    <a:cubicBezTo>
                      <a:pt x="1417580" y="693581"/>
                      <a:pt x="1417322" y="696675"/>
                      <a:pt x="1417322" y="699768"/>
                    </a:cubicBezTo>
                    <a:cubicBezTo>
                      <a:pt x="1417580" y="716524"/>
                      <a:pt x="1427634" y="724258"/>
                      <a:pt x="1443874" y="720134"/>
                    </a:cubicBezTo>
                    <a:cubicBezTo>
                      <a:pt x="1449288" y="718845"/>
                      <a:pt x="1454186" y="716267"/>
                      <a:pt x="1460115" y="719102"/>
                    </a:cubicBezTo>
                    <a:cubicBezTo>
                      <a:pt x="1473004" y="725805"/>
                      <a:pt x="1476871" y="737921"/>
                      <a:pt x="1468880" y="751326"/>
                    </a:cubicBezTo>
                    <a:cubicBezTo>
                      <a:pt x="1466302" y="755966"/>
                      <a:pt x="1462693" y="759833"/>
                      <a:pt x="1459342" y="763957"/>
                    </a:cubicBezTo>
                    <a:cubicBezTo>
                      <a:pt x="1439234" y="788705"/>
                      <a:pt x="1424025" y="816031"/>
                      <a:pt x="1419900" y="848254"/>
                    </a:cubicBezTo>
                    <a:cubicBezTo>
                      <a:pt x="1419384" y="852636"/>
                      <a:pt x="1418353" y="856761"/>
                      <a:pt x="1420673" y="861917"/>
                    </a:cubicBezTo>
                    <a:cubicBezTo>
                      <a:pt x="1430985" y="852121"/>
                      <a:pt x="1437945" y="840520"/>
                      <a:pt x="1444390" y="828662"/>
                    </a:cubicBezTo>
                    <a:cubicBezTo>
                      <a:pt x="1452639" y="813195"/>
                      <a:pt x="1459599" y="797212"/>
                      <a:pt x="1469911" y="783034"/>
                    </a:cubicBezTo>
                    <a:cubicBezTo>
                      <a:pt x="1477387" y="772980"/>
                      <a:pt x="1486925" y="765762"/>
                      <a:pt x="1498525" y="761122"/>
                    </a:cubicBezTo>
                    <a:cubicBezTo>
                      <a:pt x="1505486" y="758286"/>
                      <a:pt x="1512446" y="758802"/>
                      <a:pt x="1518375" y="764989"/>
                    </a:cubicBezTo>
                    <a:cubicBezTo>
                      <a:pt x="1521211" y="767824"/>
                      <a:pt x="1524562" y="770402"/>
                      <a:pt x="1526624" y="773753"/>
                    </a:cubicBezTo>
                    <a:cubicBezTo>
                      <a:pt x="1531006" y="780456"/>
                      <a:pt x="1536678" y="782776"/>
                      <a:pt x="1544927" y="781229"/>
                    </a:cubicBezTo>
                    <a:cubicBezTo>
                      <a:pt x="1559879" y="778394"/>
                      <a:pt x="1573541" y="795150"/>
                      <a:pt x="1569417" y="810359"/>
                    </a:cubicBezTo>
                    <a:cubicBezTo>
                      <a:pt x="1567355" y="818093"/>
                      <a:pt x="1562457" y="824280"/>
                      <a:pt x="1556270" y="829178"/>
                    </a:cubicBezTo>
                    <a:cubicBezTo>
                      <a:pt x="1550341" y="834076"/>
                      <a:pt x="1544154" y="838974"/>
                      <a:pt x="1536936" y="842325"/>
                    </a:cubicBezTo>
                    <a:cubicBezTo>
                      <a:pt x="1530491" y="845160"/>
                      <a:pt x="1525593" y="850058"/>
                      <a:pt x="1521211" y="855472"/>
                    </a:cubicBezTo>
                    <a:cubicBezTo>
                      <a:pt x="1487440" y="896718"/>
                      <a:pt x="1456248" y="940026"/>
                      <a:pt x="1425056" y="983077"/>
                    </a:cubicBezTo>
                    <a:cubicBezTo>
                      <a:pt x="1424282" y="984108"/>
                      <a:pt x="1423251" y="984881"/>
                      <a:pt x="1424540" y="987201"/>
                    </a:cubicBezTo>
                    <a:cubicBezTo>
                      <a:pt x="1439492" y="981015"/>
                      <a:pt x="1452639" y="971734"/>
                      <a:pt x="1464755" y="961165"/>
                    </a:cubicBezTo>
                    <a:cubicBezTo>
                      <a:pt x="1485378" y="943635"/>
                      <a:pt x="1502392" y="922239"/>
                      <a:pt x="1521984" y="903678"/>
                    </a:cubicBezTo>
                    <a:cubicBezTo>
                      <a:pt x="1540545" y="886149"/>
                      <a:pt x="1560652" y="871197"/>
                      <a:pt x="1585657" y="864237"/>
                    </a:cubicBezTo>
                    <a:cubicBezTo>
                      <a:pt x="1591329" y="862690"/>
                      <a:pt x="1593649" y="858565"/>
                      <a:pt x="1595453" y="853925"/>
                    </a:cubicBezTo>
                    <a:cubicBezTo>
                      <a:pt x="1603960" y="830724"/>
                      <a:pt x="1615819" y="809844"/>
                      <a:pt x="1634637" y="793345"/>
                    </a:cubicBezTo>
                    <a:cubicBezTo>
                      <a:pt x="1640824" y="787932"/>
                      <a:pt x="1647269" y="783291"/>
                      <a:pt x="1654745" y="779682"/>
                    </a:cubicBezTo>
                    <a:cubicBezTo>
                      <a:pt x="1661963" y="776073"/>
                      <a:pt x="1667118" y="777878"/>
                      <a:pt x="1671501" y="784580"/>
                    </a:cubicBezTo>
                    <a:cubicBezTo>
                      <a:pt x="1679492" y="797470"/>
                      <a:pt x="1680781" y="811390"/>
                      <a:pt x="1678719" y="826084"/>
                    </a:cubicBezTo>
                    <a:cubicBezTo>
                      <a:pt x="1677430" y="835365"/>
                      <a:pt x="1674594" y="844387"/>
                      <a:pt x="1671501" y="853152"/>
                    </a:cubicBezTo>
                    <a:cubicBezTo>
                      <a:pt x="1670212" y="856503"/>
                      <a:pt x="1667892" y="859854"/>
                      <a:pt x="1669696" y="864752"/>
                    </a:cubicBezTo>
                    <a:cubicBezTo>
                      <a:pt x="1679750" y="855988"/>
                      <a:pt x="1686710" y="845160"/>
                      <a:pt x="1694960" y="835622"/>
                    </a:cubicBezTo>
                    <a:cubicBezTo>
                      <a:pt x="1700373" y="829178"/>
                      <a:pt x="1705786" y="822991"/>
                      <a:pt x="1710685" y="815773"/>
                    </a:cubicBezTo>
                    <a:cubicBezTo>
                      <a:pt x="1717387" y="805977"/>
                      <a:pt x="1727698" y="803914"/>
                      <a:pt x="1738783" y="808297"/>
                    </a:cubicBezTo>
                    <a:cubicBezTo>
                      <a:pt x="1747033" y="811648"/>
                      <a:pt x="1753735" y="817319"/>
                      <a:pt x="1759406" y="824022"/>
                    </a:cubicBezTo>
                    <a:cubicBezTo>
                      <a:pt x="1767656" y="834333"/>
                      <a:pt x="1765336" y="846965"/>
                      <a:pt x="1753735" y="853152"/>
                    </a:cubicBezTo>
                    <a:cubicBezTo>
                      <a:pt x="1742392" y="859081"/>
                      <a:pt x="1732596" y="866299"/>
                      <a:pt x="1724605" y="876095"/>
                    </a:cubicBezTo>
                    <a:cubicBezTo>
                      <a:pt x="1714036" y="888984"/>
                      <a:pt x="1716614" y="896460"/>
                      <a:pt x="1732339" y="900843"/>
                    </a:cubicBezTo>
                    <a:cubicBezTo>
                      <a:pt x="1735948" y="901874"/>
                      <a:pt x="1739557" y="902647"/>
                      <a:pt x="1743166" y="904194"/>
                    </a:cubicBezTo>
                    <a:cubicBezTo>
                      <a:pt x="1749095" y="906772"/>
                      <a:pt x="1754766" y="909865"/>
                      <a:pt x="1755024" y="917083"/>
                    </a:cubicBezTo>
                    <a:cubicBezTo>
                      <a:pt x="1755282" y="923786"/>
                      <a:pt x="1750126" y="927653"/>
                      <a:pt x="1744713" y="930488"/>
                    </a:cubicBezTo>
                    <a:cubicBezTo>
                      <a:pt x="1734917" y="935644"/>
                      <a:pt x="1724089" y="939253"/>
                      <a:pt x="1713520" y="939511"/>
                    </a:cubicBezTo>
                    <a:cubicBezTo>
                      <a:pt x="1679234" y="940800"/>
                      <a:pt x="1652940" y="958071"/>
                      <a:pt x="1627419" y="978437"/>
                    </a:cubicBezTo>
                    <a:cubicBezTo>
                      <a:pt x="1604734" y="996482"/>
                      <a:pt x="1582048" y="1014785"/>
                      <a:pt x="1553692" y="1023550"/>
                    </a:cubicBezTo>
                    <a:cubicBezTo>
                      <a:pt x="1552918" y="1023807"/>
                      <a:pt x="1552661" y="1024323"/>
                      <a:pt x="1552661" y="1025612"/>
                    </a:cubicBezTo>
                    <a:cubicBezTo>
                      <a:pt x="1560652" y="1028705"/>
                      <a:pt x="1568386" y="1026127"/>
                      <a:pt x="1576119" y="1024065"/>
                    </a:cubicBezTo>
                    <a:cubicBezTo>
                      <a:pt x="1590040" y="1020456"/>
                      <a:pt x="1603187" y="1015300"/>
                      <a:pt x="1615819" y="1008082"/>
                    </a:cubicBezTo>
                    <a:cubicBezTo>
                      <a:pt x="1639020" y="994935"/>
                      <a:pt x="1664540" y="993388"/>
                      <a:pt x="1690319" y="995708"/>
                    </a:cubicBezTo>
                    <a:cubicBezTo>
                      <a:pt x="1708107" y="997255"/>
                      <a:pt x="1725121" y="1002153"/>
                      <a:pt x="1741103" y="1010918"/>
                    </a:cubicBezTo>
                    <a:cubicBezTo>
                      <a:pt x="1747033" y="1014269"/>
                      <a:pt x="1752704" y="1018136"/>
                      <a:pt x="1757344" y="1023292"/>
                    </a:cubicBezTo>
                    <a:cubicBezTo>
                      <a:pt x="1764047" y="1030510"/>
                      <a:pt x="1763789" y="1034377"/>
                      <a:pt x="1756829" y="1041595"/>
                    </a:cubicBezTo>
                    <a:cubicBezTo>
                      <a:pt x="1750126" y="1048297"/>
                      <a:pt x="1741103" y="1051648"/>
                      <a:pt x="1732339" y="1055000"/>
                    </a:cubicBezTo>
                    <a:cubicBezTo>
                      <a:pt x="1713520" y="1061960"/>
                      <a:pt x="1693671" y="1064796"/>
                      <a:pt x="1674594" y="1070982"/>
                    </a:cubicBezTo>
                    <a:cubicBezTo>
                      <a:pt x="1672790" y="1071498"/>
                      <a:pt x="1670985" y="1072014"/>
                      <a:pt x="1669181" y="1072529"/>
                    </a:cubicBezTo>
                    <a:cubicBezTo>
                      <a:pt x="1658096" y="1076912"/>
                      <a:pt x="1657580" y="1080521"/>
                      <a:pt x="1666861" y="1088254"/>
                    </a:cubicBezTo>
                    <a:cubicBezTo>
                      <a:pt x="1673305" y="1093410"/>
                      <a:pt x="1673563" y="1098050"/>
                      <a:pt x="1667634" y="1103721"/>
                    </a:cubicBezTo>
                    <a:cubicBezTo>
                      <a:pt x="1659385" y="1111713"/>
                      <a:pt x="1649073" y="1115064"/>
                      <a:pt x="1637988" y="1115837"/>
                    </a:cubicBezTo>
                    <a:cubicBezTo>
                      <a:pt x="1625099" y="1116611"/>
                      <a:pt x="1612467" y="1115322"/>
                      <a:pt x="1600094" y="1112228"/>
                    </a:cubicBezTo>
                    <a:cubicBezTo>
                      <a:pt x="1586431" y="1108877"/>
                      <a:pt x="1573026" y="1105268"/>
                      <a:pt x="1559363" y="1102175"/>
                    </a:cubicBezTo>
                    <a:cubicBezTo>
                      <a:pt x="1552403" y="1100628"/>
                      <a:pt x="1545443" y="1099081"/>
                      <a:pt x="1538225" y="1101917"/>
                    </a:cubicBezTo>
                    <a:cubicBezTo>
                      <a:pt x="1514250" y="1111713"/>
                      <a:pt x="1490276" y="1122024"/>
                      <a:pt x="1466302" y="1132336"/>
                    </a:cubicBezTo>
                    <a:cubicBezTo>
                      <a:pt x="1490534" y="1126149"/>
                      <a:pt x="1515024" y="1120993"/>
                      <a:pt x="1540029" y="1120478"/>
                    </a:cubicBezTo>
                    <a:cubicBezTo>
                      <a:pt x="1568644" y="1119962"/>
                      <a:pt x="1596485" y="1124602"/>
                      <a:pt x="1620201" y="1142905"/>
                    </a:cubicBezTo>
                    <a:cubicBezTo>
                      <a:pt x="1627677" y="1148577"/>
                      <a:pt x="1632575" y="1156052"/>
                      <a:pt x="1637473" y="1163528"/>
                    </a:cubicBezTo>
                    <a:cubicBezTo>
                      <a:pt x="1644433" y="1173840"/>
                      <a:pt x="1655002" y="1175129"/>
                      <a:pt x="1664540" y="1167395"/>
                    </a:cubicBezTo>
                    <a:cubicBezTo>
                      <a:pt x="1672532" y="1160950"/>
                      <a:pt x="1677430" y="1152186"/>
                      <a:pt x="1683617" y="1144452"/>
                    </a:cubicBezTo>
                    <a:cubicBezTo>
                      <a:pt x="1702951" y="1120220"/>
                      <a:pt x="1729503" y="1110940"/>
                      <a:pt x="1758891" y="1109135"/>
                    </a:cubicBezTo>
                    <a:cubicBezTo>
                      <a:pt x="1771780" y="1108362"/>
                      <a:pt x="1776936" y="1115580"/>
                      <a:pt x="1774616" y="1128469"/>
                    </a:cubicBezTo>
                    <a:cubicBezTo>
                      <a:pt x="1774100" y="1131563"/>
                      <a:pt x="1771522" y="1135429"/>
                      <a:pt x="1775389" y="1137749"/>
                    </a:cubicBezTo>
                    <a:cubicBezTo>
                      <a:pt x="1778741" y="1139812"/>
                      <a:pt x="1781834" y="1137492"/>
                      <a:pt x="1784927" y="1135945"/>
                    </a:cubicBezTo>
                    <a:cubicBezTo>
                      <a:pt x="1799364" y="1128727"/>
                      <a:pt x="1811995" y="1118158"/>
                      <a:pt x="1827205" y="1111971"/>
                    </a:cubicBezTo>
                    <a:cubicBezTo>
                      <a:pt x="1830040" y="1110682"/>
                      <a:pt x="1831845" y="1107846"/>
                      <a:pt x="1833907" y="1105526"/>
                    </a:cubicBezTo>
                    <a:cubicBezTo>
                      <a:pt x="1839578" y="1098823"/>
                      <a:pt x="1846023" y="1092894"/>
                      <a:pt x="1854272" y="1089285"/>
                    </a:cubicBezTo>
                    <a:cubicBezTo>
                      <a:pt x="1870255" y="1082325"/>
                      <a:pt x="1882887" y="1086965"/>
                      <a:pt x="1889331" y="1102948"/>
                    </a:cubicBezTo>
                    <a:cubicBezTo>
                      <a:pt x="1892425" y="1110682"/>
                      <a:pt x="1896292" y="1111713"/>
                      <a:pt x="1903510" y="1109135"/>
                    </a:cubicBezTo>
                    <a:cubicBezTo>
                      <a:pt x="1917688" y="1103979"/>
                      <a:pt x="1932124" y="1103464"/>
                      <a:pt x="1946818" y="1107331"/>
                    </a:cubicBezTo>
                    <a:cubicBezTo>
                      <a:pt x="1956356" y="1109908"/>
                      <a:pt x="1965121" y="1114549"/>
                      <a:pt x="1967699" y="1125376"/>
                    </a:cubicBezTo>
                    <a:cubicBezTo>
                      <a:pt x="1970534" y="1137492"/>
                      <a:pt x="1965894" y="1147288"/>
                      <a:pt x="1955583" y="1154248"/>
                    </a:cubicBezTo>
                    <a:cubicBezTo>
                      <a:pt x="1941662" y="1163528"/>
                      <a:pt x="1925679" y="1166364"/>
                      <a:pt x="1909954" y="1170231"/>
                    </a:cubicBezTo>
                    <a:cubicBezTo>
                      <a:pt x="1903768" y="1171777"/>
                      <a:pt x="1897065" y="1171777"/>
                      <a:pt x="1891136" y="1175129"/>
                    </a:cubicBezTo>
                    <a:cubicBezTo>
                      <a:pt x="1891651" y="1179253"/>
                      <a:pt x="1895003" y="1179253"/>
                      <a:pt x="1897323" y="1180027"/>
                    </a:cubicBezTo>
                    <a:cubicBezTo>
                      <a:pt x="1902479" y="1181831"/>
                      <a:pt x="1908150" y="1183120"/>
                      <a:pt x="1913306" y="1184925"/>
                    </a:cubicBezTo>
                    <a:cubicBezTo>
                      <a:pt x="1918977" y="1186987"/>
                      <a:pt x="1923617" y="1189823"/>
                      <a:pt x="1924133" y="1196267"/>
                    </a:cubicBezTo>
                    <a:cubicBezTo>
                      <a:pt x="1924906" y="1203227"/>
                      <a:pt x="1920266" y="1206836"/>
                      <a:pt x="1914852" y="1209930"/>
                    </a:cubicBezTo>
                    <a:cubicBezTo>
                      <a:pt x="1901705" y="1217406"/>
                      <a:pt x="1887527" y="1222304"/>
                      <a:pt x="1873091" y="1225913"/>
                    </a:cubicBezTo>
                    <a:cubicBezTo>
                      <a:pt x="1857366" y="1230037"/>
                      <a:pt x="1841641" y="1234162"/>
                      <a:pt x="1825400" y="1235451"/>
                    </a:cubicBezTo>
                    <a:cubicBezTo>
                      <a:pt x="1822564" y="1235709"/>
                      <a:pt x="1819987" y="1236740"/>
                      <a:pt x="1817666" y="1238287"/>
                    </a:cubicBezTo>
                    <a:cubicBezTo>
                      <a:pt x="1798590" y="1251692"/>
                      <a:pt x="1777452" y="1254012"/>
                      <a:pt x="1755282" y="1249629"/>
                    </a:cubicBezTo>
                    <a:cubicBezTo>
                      <a:pt x="1748321" y="1248340"/>
                      <a:pt x="1741103" y="1247567"/>
                      <a:pt x="1734143" y="1245247"/>
                    </a:cubicBezTo>
                    <a:cubicBezTo>
                      <a:pt x="1710427" y="1237771"/>
                      <a:pt x="1686195" y="1238544"/>
                      <a:pt x="1661963" y="1239060"/>
                    </a:cubicBezTo>
                    <a:cubicBezTo>
                      <a:pt x="1653456" y="1239318"/>
                      <a:pt x="1645206" y="1241380"/>
                      <a:pt x="1637988" y="1246020"/>
                    </a:cubicBezTo>
                    <a:cubicBezTo>
                      <a:pt x="1635153" y="1247825"/>
                      <a:pt x="1632059" y="1250145"/>
                      <a:pt x="1632575" y="1254012"/>
                    </a:cubicBezTo>
                    <a:cubicBezTo>
                      <a:pt x="1633090" y="1257878"/>
                      <a:pt x="1636957" y="1257878"/>
                      <a:pt x="1640051" y="1258652"/>
                    </a:cubicBezTo>
                    <a:cubicBezTo>
                      <a:pt x="1649331" y="1261230"/>
                      <a:pt x="1658611" y="1264065"/>
                      <a:pt x="1666603" y="1269737"/>
                    </a:cubicBezTo>
                    <a:cubicBezTo>
                      <a:pt x="1672532" y="1273861"/>
                      <a:pt x="1677172" y="1278759"/>
                      <a:pt x="1675625" y="1286751"/>
                    </a:cubicBezTo>
                    <a:cubicBezTo>
                      <a:pt x="1674079" y="1294227"/>
                      <a:pt x="1668150" y="1297062"/>
                      <a:pt x="1661705" y="1299124"/>
                    </a:cubicBezTo>
                    <a:cubicBezTo>
                      <a:pt x="1643917" y="1304280"/>
                      <a:pt x="1626130" y="1302991"/>
                      <a:pt x="1608085" y="1299640"/>
                    </a:cubicBezTo>
                    <a:cubicBezTo>
                      <a:pt x="1586431" y="1295773"/>
                      <a:pt x="1565034" y="1290102"/>
                      <a:pt x="1543123" y="1286751"/>
                    </a:cubicBezTo>
                    <a:cubicBezTo>
                      <a:pt x="1520179" y="1283399"/>
                      <a:pt x="1500072" y="1289586"/>
                      <a:pt x="1481769" y="1303249"/>
                    </a:cubicBezTo>
                    <a:cubicBezTo>
                      <a:pt x="1480738" y="1304022"/>
                      <a:pt x="1479965" y="1304796"/>
                      <a:pt x="1478933" y="1305569"/>
                    </a:cubicBezTo>
                    <a:cubicBezTo>
                      <a:pt x="1461919" y="1318716"/>
                      <a:pt x="1448514" y="1315623"/>
                      <a:pt x="1438976" y="1296289"/>
                    </a:cubicBezTo>
                    <a:cubicBezTo>
                      <a:pt x="1436141" y="1290617"/>
                      <a:pt x="1433820" y="1284688"/>
                      <a:pt x="1432532" y="1278759"/>
                    </a:cubicBezTo>
                    <a:cubicBezTo>
                      <a:pt x="1428923" y="1263808"/>
                      <a:pt x="1419642" y="1251434"/>
                      <a:pt x="1414486" y="1236998"/>
                    </a:cubicBezTo>
                    <a:cubicBezTo>
                      <a:pt x="1411135" y="1227975"/>
                      <a:pt x="1398504" y="1223077"/>
                      <a:pt x="1388450" y="1224882"/>
                    </a:cubicBezTo>
                    <a:cubicBezTo>
                      <a:pt x="1376334" y="1226944"/>
                      <a:pt x="1369889" y="1233131"/>
                      <a:pt x="1368085" y="1244731"/>
                    </a:cubicBezTo>
                    <a:cubicBezTo>
                      <a:pt x="1367569" y="1248856"/>
                      <a:pt x="1366280" y="1252465"/>
                      <a:pt x="1364476" y="1256332"/>
                    </a:cubicBezTo>
                    <a:cubicBezTo>
                      <a:pt x="1362156" y="1260714"/>
                      <a:pt x="1359836" y="1265096"/>
                      <a:pt x="1358031" y="1269737"/>
                    </a:cubicBezTo>
                    <a:cubicBezTo>
                      <a:pt x="1351844" y="1286493"/>
                      <a:pt x="1354938" y="1296289"/>
                      <a:pt x="1370147" y="1305311"/>
                    </a:cubicBezTo>
                    <a:cubicBezTo>
                      <a:pt x="1387161" y="1315365"/>
                      <a:pt x="1402628" y="1326966"/>
                      <a:pt x="1418096" y="1339339"/>
                    </a:cubicBezTo>
                    <a:cubicBezTo>
                      <a:pt x="1432016" y="1350424"/>
                      <a:pt x="1445421" y="1362025"/>
                      <a:pt x="1461404" y="1370274"/>
                    </a:cubicBezTo>
                    <a:cubicBezTo>
                      <a:pt x="1468880" y="1374141"/>
                      <a:pt x="1476613" y="1377492"/>
                      <a:pt x="1484863" y="1379554"/>
                    </a:cubicBezTo>
                    <a:cubicBezTo>
                      <a:pt x="1496978" y="1382648"/>
                      <a:pt x="1504197" y="1380070"/>
                      <a:pt x="1511672" y="1370016"/>
                    </a:cubicBezTo>
                    <a:cubicBezTo>
                      <a:pt x="1518117" y="1361251"/>
                      <a:pt x="1523273" y="1351713"/>
                      <a:pt x="1529202" y="1342433"/>
                    </a:cubicBezTo>
                    <a:cubicBezTo>
                      <a:pt x="1534873" y="1333410"/>
                      <a:pt x="1542349" y="1326708"/>
                      <a:pt x="1552661" y="1323614"/>
                    </a:cubicBezTo>
                    <a:cubicBezTo>
                      <a:pt x="1560910" y="1321294"/>
                      <a:pt x="1564777" y="1323357"/>
                      <a:pt x="1568128" y="1331090"/>
                    </a:cubicBezTo>
                    <a:cubicBezTo>
                      <a:pt x="1577924" y="1354033"/>
                      <a:pt x="1586689" y="1358931"/>
                      <a:pt x="1610663" y="1355838"/>
                    </a:cubicBezTo>
                    <a:cubicBezTo>
                      <a:pt x="1635153" y="1352744"/>
                      <a:pt x="1657580" y="1346042"/>
                      <a:pt x="1678461" y="1332121"/>
                    </a:cubicBezTo>
                    <a:cubicBezTo>
                      <a:pt x="1710942" y="1310725"/>
                      <a:pt x="1747548" y="1297578"/>
                      <a:pt x="1783123" y="1282884"/>
                    </a:cubicBezTo>
                    <a:cubicBezTo>
                      <a:pt x="1792403" y="1279017"/>
                      <a:pt x="1801426" y="1274892"/>
                      <a:pt x="1810706" y="1271541"/>
                    </a:cubicBezTo>
                    <a:cubicBezTo>
                      <a:pt x="1827978" y="1265096"/>
                      <a:pt x="1839321" y="1274119"/>
                      <a:pt x="1837000" y="1292422"/>
                    </a:cubicBezTo>
                    <a:cubicBezTo>
                      <a:pt x="1835712" y="1302476"/>
                      <a:pt x="1831329" y="1311498"/>
                      <a:pt x="1829267" y="1321294"/>
                    </a:cubicBezTo>
                    <a:cubicBezTo>
                      <a:pt x="1827720" y="1328512"/>
                      <a:pt x="1827978" y="1335215"/>
                      <a:pt x="1832618" y="1341659"/>
                    </a:cubicBezTo>
                    <a:cubicBezTo>
                      <a:pt x="1838547" y="1350424"/>
                      <a:pt x="1834423" y="1363829"/>
                      <a:pt x="1823853" y="1371821"/>
                    </a:cubicBezTo>
                    <a:cubicBezTo>
                      <a:pt x="1817151" y="1376976"/>
                      <a:pt x="1808902" y="1379554"/>
                      <a:pt x="1799879" y="1382390"/>
                    </a:cubicBezTo>
                    <a:cubicBezTo>
                      <a:pt x="1803488" y="1384194"/>
                      <a:pt x="1806324" y="1384710"/>
                      <a:pt x="1809159" y="1385483"/>
                    </a:cubicBezTo>
                    <a:cubicBezTo>
                      <a:pt x="1814315" y="1387030"/>
                      <a:pt x="1818440" y="1389608"/>
                      <a:pt x="1818698" y="1395537"/>
                    </a:cubicBezTo>
                    <a:cubicBezTo>
                      <a:pt x="1818955" y="1401982"/>
                      <a:pt x="1814573" y="1404817"/>
                      <a:pt x="1809159" y="1406622"/>
                    </a:cubicBezTo>
                    <a:cubicBezTo>
                      <a:pt x="1800910" y="1409458"/>
                      <a:pt x="1792145" y="1410489"/>
                      <a:pt x="1783381" y="1410489"/>
                    </a:cubicBezTo>
                    <a:cubicBezTo>
                      <a:pt x="1759149" y="1410747"/>
                      <a:pt x="1734917" y="1412809"/>
                      <a:pt x="1710685" y="1414613"/>
                    </a:cubicBezTo>
                    <a:cubicBezTo>
                      <a:pt x="1705786" y="1414871"/>
                      <a:pt x="1700889" y="1416160"/>
                      <a:pt x="1696248" y="1418222"/>
                    </a:cubicBezTo>
                    <a:cubicBezTo>
                      <a:pt x="1693928" y="1419511"/>
                      <a:pt x="1692124" y="1421316"/>
                      <a:pt x="1692897" y="1424151"/>
                    </a:cubicBezTo>
                    <a:cubicBezTo>
                      <a:pt x="1693413" y="1426987"/>
                      <a:pt x="1695733" y="1428276"/>
                      <a:pt x="1698311" y="1428792"/>
                    </a:cubicBezTo>
                    <a:cubicBezTo>
                      <a:pt x="1702693" y="1429307"/>
                      <a:pt x="1706818" y="1427760"/>
                      <a:pt x="1711200" y="1427245"/>
                    </a:cubicBezTo>
                    <a:cubicBezTo>
                      <a:pt x="1725121" y="1425440"/>
                      <a:pt x="1739041" y="1424925"/>
                      <a:pt x="1752704" y="1429307"/>
                    </a:cubicBezTo>
                    <a:cubicBezTo>
                      <a:pt x="1774616" y="1436267"/>
                      <a:pt x="1784412" y="1454828"/>
                      <a:pt x="1778483" y="1476998"/>
                    </a:cubicBezTo>
                    <a:cubicBezTo>
                      <a:pt x="1773069" y="1496848"/>
                      <a:pt x="1775389" y="1500199"/>
                      <a:pt x="1796012" y="1503808"/>
                    </a:cubicBezTo>
                    <a:cubicBezTo>
                      <a:pt x="1822822" y="1508448"/>
                      <a:pt x="1843187" y="1496848"/>
                      <a:pt x="1859944" y="1477256"/>
                    </a:cubicBezTo>
                    <a:cubicBezTo>
                      <a:pt x="1870513" y="1464882"/>
                      <a:pt x="1877215" y="1449930"/>
                      <a:pt x="1885465" y="1436010"/>
                    </a:cubicBezTo>
                    <a:cubicBezTo>
                      <a:pt x="1903510" y="1405849"/>
                      <a:pt x="1927742" y="1396310"/>
                      <a:pt x="1960739" y="1407653"/>
                    </a:cubicBezTo>
                    <a:cubicBezTo>
                      <a:pt x="1979557" y="1414098"/>
                      <a:pt x="1999407" y="1418222"/>
                      <a:pt x="2016163" y="1429307"/>
                    </a:cubicBezTo>
                    <a:cubicBezTo>
                      <a:pt x="2026732" y="1436267"/>
                      <a:pt x="2035497" y="1445032"/>
                      <a:pt x="2039106" y="1457664"/>
                    </a:cubicBezTo>
                    <a:cubicBezTo>
                      <a:pt x="2041168" y="1465140"/>
                      <a:pt x="2040395" y="1471327"/>
                      <a:pt x="2033177" y="1476482"/>
                    </a:cubicBezTo>
                    <a:cubicBezTo>
                      <a:pt x="2020545" y="1485505"/>
                      <a:pt x="2006625" y="1491434"/>
                      <a:pt x="1992189" y="1496590"/>
                    </a:cubicBezTo>
                    <a:cubicBezTo>
                      <a:pt x="1982135" y="1500199"/>
                      <a:pt x="1972339" y="1503808"/>
                      <a:pt x="1962285" y="1507417"/>
                    </a:cubicBezTo>
                    <a:cubicBezTo>
                      <a:pt x="1959450" y="1508448"/>
                      <a:pt x="1956356" y="1509737"/>
                      <a:pt x="1953778" y="1511284"/>
                    </a:cubicBezTo>
                    <a:cubicBezTo>
                      <a:pt x="1945529" y="1516439"/>
                      <a:pt x="1945014" y="1522111"/>
                      <a:pt x="1951974" y="1528555"/>
                    </a:cubicBezTo>
                    <a:cubicBezTo>
                      <a:pt x="1955841" y="1532164"/>
                      <a:pt x="1960223" y="1535000"/>
                      <a:pt x="1964605" y="1538094"/>
                    </a:cubicBezTo>
                    <a:cubicBezTo>
                      <a:pt x="1973112" y="1544023"/>
                      <a:pt x="1978784" y="1552272"/>
                      <a:pt x="1982393" y="1561552"/>
                    </a:cubicBezTo>
                    <a:cubicBezTo>
                      <a:pt x="1987291" y="1574442"/>
                      <a:pt x="1982135" y="1583980"/>
                      <a:pt x="1968472" y="1586558"/>
                    </a:cubicBezTo>
                    <a:cubicBezTo>
                      <a:pt x="1949138" y="1590167"/>
                      <a:pt x="1931609" y="1583722"/>
                      <a:pt x="1914594" y="1575473"/>
                    </a:cubicBezTo>
                    <a:cubicBezTo>
                      <a:pt x="1913821" y="1574957"/>
                      <a:pt x="1913048" y="1574184"/>
                      <a:pt x="1912274" y="1573926"/>
                    </a:cubicBezTo>
                    <a:cubicBezTo>
                      <a:pt x="1908923" y="1572637"/>
                      <a:pt x="1905056" y="1566708"/>
                      <a:pt x="1901963" y="1571348"/>
                    </a:cubicBezTo>
                    <a:cubicBezTo>
                      <a:pt x="1899385" y="1575215"/>
                      <a:pt x="1905572" y="1577793"/>
                      <a:pt x="1908408" y="1580113"/>
                    </a:cubicBezTo>
                    <a:cubicBezTo>
                      <a:pt x="1915626" y="1585527"/>
                      <a:pt x="1922586" y="1591198"/>
                      <a:pt x="1929804" y="1596611"/>
                    </a:cubicBezTo>
                    <a:cubicBezTo>
                      <a:pt x="1932124" y="1598416"/>
                      <a:pt x="1934186" y="1600220"/>
                      <a:pt x="1935991" y="1602283"/>
                    </a:cubicBezTo>
                    <a:cubicBezTo>
                      <a:pt x="1938827" y="1605634"/>
                      <a:pt x="1940116" y="1609243"/>
                      <a:pt x="1938311" y="1613625"/>
                    </a:cubicBezTo>
                    <a:cubicBezTo>
                      <a:pt x="1936506" y="1618008"/>
                      <a:pt x="1932898" y="1619297"/>
                      <a:pt x="1928515" y="1619555"/>
                    </a:cubicBezTo>
                    <a:cubicBezTo>
                      <a:pt x="1920266" y="1620070"/>
                      <a:pt x="1912532" y="1617234"/>
                      <a:pt x="1904283" y="1618008"/>
                    </a:cubicBezTo>
                    <a:cubicBezTo>
                      <a:pt x="1899901" y="1618266"/>
                      <a:pt x="1895518" y="1618523"/>
                      <a:pt x="1891394" y="1619812"/>
                    </a:cubicBezTo>
                    <a:cubicBezTo>
                      <a:pt x="1886753" y="1621359"/>
                      <a:pt x="1887011" y="1623679"/>
                      <a:pt x="1890363" y="1626515"/>
                    </a:cubicBezTo>
                    <a:cubicBezTo>
                      <a:pt x="1892425" y="1628319"/>
                      <a:pt x="1895003" y="1629608"/>
                      <a:pt x="1897323" y="1631155"/>
                    </a:cubicBezTo>
                    <a:cubicBezTo>
                      <a:pt x="1906345" y="1637342"/>
                      <a:pt x="1906088" y="1646364"/>
                      <a:pt x="1896292" y="1651520"/>
                    </a:cubicBezTo>
                    <a:cubicBezTo>
                      <a:pt x="1887785" y="1655902"/>
                      <a:pt x="1878504" y="1657707"/>
                      <a:pt x="1869224" y="1658480"/>
                    </a:cubicBezTo>
                    <a:cubicBezTo>
                      <a:pt x="1852983" y="1659769"/>
                      <a:pt x="1836743" y="1659512"/>
                      <a:pt x="1820760" y="1658223"/>
                    </a:cubicBezTo>
                    <a:cubicBezTo>
                      <a:pt x="1799621" y="1656418"/>
                      <a:pt x="1784412" y="1643271"/>
                      <a:pt x="1769718" y="1629608"/>
                    </a:cubicBezTo>
                    <a:cubicBezTo>
                      <a:pt x="1756829" y="1617492"/>
                      <a:pt x="1742392" y="1607696"/>
                      <a:pt x="1724347" y="1605634"/>
                    </a:cubicBezTo>
                    <a:cubicBezTo>
                      <a:pt x="1722543" y="1605376"/>
                      <a:pt x="1720738" y="1604861"/>
                      <a:pt x="1717645" y="1605892"/>
                    </a:cubicBezTo>
                    <a:cubicBezTo>
                      <a:pt x="1722027" y="1610016"/>
                      <a:pt x="1726409" y="1612852"/>
                      <a:pt x="1730792" y="1615945"/>
                    </a:cubicBezTo>
                    <a:cubicBezTo>
                      <a:pt x="1739299" y="1621875"/>
                      <a:pt x="1747548" y="1628061"/>
                      <a:pt x="1754508" y="1635537"/>
                    </a:cubicBezTo>
                    <a:cubicBezTo>
                      <a:pt x="1761469" y="1643013"/>
                      <a:pt x="1768429" y="1650747"/>
                      <a:pt x="1763273" y="1661832"/>
                    </a:cubicBezTo>
                    <a:cubicBezTo>
                      <a:pt x="1758633" y="1671885"/>
                      <a:pt x="1741877" y="1678846"/>
                      <a:pt x="1730276" y="1676526"/>
                    </a:cubicBezTo>
                    <a:cubicBezTo>
                      <a:pt x="1707075" y="1671627"/>
                      <a:pt x="1686195" y="1661316"/>
                      <a:pt x="1666603" y="1648169"/>
                    </a:cubicBezTo>
                    <a:cubicBezTo>
                      <a:pt x="1633348" y="1625741"/>
                      <a:pt x="1608085" y="1595322"/>
                      <a:pt x="1583337" y="1564388"/>
                    </a:cubicBezTo>
                    <a:cubicBezTo>
                      <a:pt x="1570190" y="1548147"/>
                      <a:pt x="1557816" y="1531391"/>
                      <a:pt x="1545185" y="1514635"/>
                    </a:cubicBezTo>
                    <a:cubicBezTo>
                      <a:pt x="1537709" y="1504839"/>
                      <a:pt x="1528171" y="1498394"/>
                      <a:pt x="1516055" y="1496074"/>
                    </a:cubicBezTo>
                    <a:cubicBezTo>
                      <a:pt x="1498010" y="1492207"/>
                      <a:pt x="1480222" y="1492465"/>
                      <a:pt x="1462435" y="1497105"/>
                    </a:cubicBezTo>
                    <a:cubicBezTo>
                      <a:pt x="1459342" y="1497879"/>
                      <a:pt x="1454959" y="1498394"/>
                      <a:pt x="1454444" y="1502519"/>
                    </a:cubicBezTo>
                    <a:cubicBezTo>
                      <a:pt x="1453928" y="1506901"/>
                      <a:pt x="1458053" y="1507932"/>
                      <a:pt x="1461146" y="1509221"/>
                    </a:cubicBezTo>
                    <a:cubicBezTo>
                      <a:pt x="1490276" y="1520306"/>
                      <a:pt x="1513219" y="1540671"/>
                      <a:pt x="1536420" y="1560263"/>
                    </a:cubicBezTo>
                    <a:cubicBezTo>
                      <a:pt x="1548794" y="1570833"/>
                      <a:pt x="1560910" y="1581402"/>
                      <a:pt x="1574830" y="1589909"/>
                    </a:cubicBezTo>
                    <a:cubicBezTo>
                      <a:pt x="1578182" y="1591971"/>
                      <a:pt x="1581533" y="1594291"/>
                      <a:pt x="1583853" y="1597900"/>
                    </a:cubicBezTo>
                    <a:cubicBezTo>
                      <a:pt x="1609116" y="1638373"/>
                      <a:pt x="1645206" y="1666987"/>
                      <a:pt x="1686195" y="1690188"/>
                    </a:cubicBezTo>
                    <a:cubicBezTo>
                      <a:pt x="1717645" y="1707976"/>
                      <a:pt x="1750384" y="1723185"/>
                      <a:pt x="1782865" y="1739168"/>
                    </a:cubicBezTo>
                    <a:cubicBezTo>
                      <a:pt x="1792145" y="1743808"/>
                      <a:pt x="1802715" y="1744324"/>
                      <a:pt x="1813026" y="1743293"/>
                    </a:cubicBezTo>
                    <a:cubicBezTo>
                      <a:pt x="1823080" y="1742261"/>
                      <a:pt x="1827205" y="1736590"/>
                      <a:pt x="1825916" y="1726536"/>
                    </a:cubicBezTo>
                    <a:cubicBezTo>
                      <a:pt x="1824884" y="1716998"/>
                      <a:pt x="1823338" y="1707460"/>
                      <a:pt x="1822822" y="1697664"/>
                    </a:cubicBezTo>
                    <a:cubicBezTo>
                      <a:pt x="1822307" y="1689930"/>
                      <a:pt x="1826173" y="1685032"/>
                      <a:pt x="1832360" y="1681939"/>
                    </a:cubicBezTo>
                    <a:cubicBezTo>
                      <a:pt x="1838032" y="1678846"/>
                      <a:pt x="1843187" y="1681424"/>
                      <a:pt x="1847570" y="1685806"/>
                    </a:cubicBezTo>
                    <a:cubicBezTo>
                      <a:pt x="1850405" y="1688642"/>
                      <a:pt x="1853241" y="1691477"/>
                      <a:pt x="1856077" y="1694571"/>
                    </a:cubicBezTo>
                    <a:cubicBezTo>
                      <a:pt x="1860201" y="1699211"/>
                      <a:pt x="1864326" y="1699211"/>
                      <a:pt x="1868708" y="1694313"/>
                    </a:cubicBezTo>
                    <a:cubicBezTo>
                      <a:pt x="1875669" y="1686837"/>
                      <a:pt x="1878504" y="1687610"/>
                      <a:pt x="1881598" y="1697406"/>
                    </a:cubicBezTo>
                    <a:cubicBezTo>
                      <a:pt x="1885207" y="1709007"/>
                      <a:pt x="1888816" y="1711327"/>
                      <a:pt x="1900932" y="1708491"/>
                    </a:cubicBezTo>
                    <a:cubicBezTo>
                      <a:pt x="1906345" y="1707202"/>
                      <a:pt x="1911501" y="1705655"/>
                      <a:pt x="1915368" y="1711069"/>
                    </a:cubicBezTo>
                    <a:cubicBezTo>
                      <a:pt x="1919235" y="1716225"/>
                      <a:pt x="1918461" y="1721381"/>
                      <a:pt x="1915883" y="1726794"/>
                    </a:cubicBezTo>
                    <a:cubicBezTo>
                      <a:pt x="1912790" y="1733239"/>
                      <a:pt x="1909181" y="1739426"/>
                      <a:pt x="1905314" y="1745613"/>
                    </a:cubicBezTo>
                    <a:cubicBezTo>
                      <a:pt x="1900158" y="1753862"/>
                      <a:pt x="1902221" y="1757471"/>
                      <a:pt x="1911759" y="1758244"/>
                    </a:cubicBezTo>
                    <a:cubicBezTo>
                      <a:pt x="1914852" y="1758502"/>
                      <a:pt x="1917946" y="1758244"/>
                      <a:pt x="1921039" y="1759018"/>
                    </a:cubicBezTo>
                    <a:cubicBezTo>
                      <a:pt x="1928257" y="1760306"/>
                      <a:pt x="1931866" y="1765205"/>
                      <a:pt x="1932382" y="1771907"/>
                    </a:cubicBezTo>
                    <a:cubicBezTo>
                      <a:pt x="1932898" y="1778352"/>
                      <a:pt x="1929031" y="1781961"/>
                      <a:pt x="1922844" y="1784023"/>
                    </a:cubicBezTo>
                    <a:cubicBezTo>
                      <a:pt x="1913048" y="1787116"/>
                      <a:pt x="1902479" y="1787632"/>
                      <a:pt x="1892683" y="1790983"/>
                    </a:cubicBezTo>
                    <a:cubicBezTo>
                      <a:pt x="1889847" y="1792014"/>
                      <a:pt x="1885722" y="1792272"/>
                      <a:pt x="1885722" y="1796139"/>
                    </a:cubicBezTo>
                    <a:cubicBezTo>
                      <a:pt x="1885722" y="1800006"/>
                      <a:pt x="1889589" y="1800521"/>
                      <a:pt x="1892683" y="1801295"/>
                    </a:cubicBezTo>
                    <a:cubicBezTo>
                      <a:pt x="1911501" y="1807224"/>
                      <a:pt x="1930320" y="1808771"/>
                      <a:pt x="1949396" y="1801295"/>
                    </a:cubicBezTo>
                    <a:cubicBezTo>
                      <a:pt x="1967441" y="1794334"/>
                      <a:pt x="1978526" y="1781703"/>
                      <a:pt x="1980846" y="1761853"/>
                    </a:cubicBezTo>
                    <a:cubicBezTo>
                      <a:pt x="1981362" y="1757729"/>
                      <a:pt x="1981362" y="1753604"/>
                      <a:pt x="1986260" y="1751800"/>
                    </a:cubicBezTo>
                    <a:cubicBezTo>
                      <a:pt x="1990900" y="1750253"/>
                      <a:pt x="1993993" y="1753088"/>
                      <a:pt x="1996829" y="1755924"/>
                    </a:cubicBezTo>
                    <a:cubicBezTo>
                      <a:pt x="2006109" y="1765720"/>
                      <a:pt x="2014101" y="1776289"/>
                      <a:pt x="2022092" y="1787116"/>
                    </a:cubicBezTo>
                    <a:cubicBezTo>
                      <a:pt x="2026474" y="1792788"/>
                      <a:pt x="2030599" y="1798459"/>
                      <a:pt x="2035497" y="1803873"/>
                    </a:cubicBezTo>
                    <a:cubicBezTo>
                      <a:pt x="2041942" y="1811091"/>
                      <a:pt x="2041426" y="1815215"/>
                      <a:pt x="2033177" y="1820113"/>
                    </a:cubicBezTo>
                    <a:cubicBezTo>
                      <a:pt x="2031888" y="1820887"/>
                      <a:pt x="2030341" y="1821660"/>
                      <a:pt x="2029052" y="1822433"/>
                    </a:cubicBezTo>
                    <a:cubicBezTo>
                      <a:pt x="2023123" y="1826558"/>
                      <a:pt x="2022608" y="1830425"/>
                      <a:pt x="2028537" y="1834807"/>
                    </a:cubicBezTo>
                    <a:cubicBezTo>
                      <a:pt x="2036528" y="1840994"/>
                      <a:pt x="2045808" y="1844603"/>
                      <a:pt x="2054315" y="1850017"/>
                    </a:cubicBezTo>
                    <a:cubicBezTo>
                      <a:pt x="2059471" y="1853368"/>
                      <a:pt x="2064885" y="1856719"/>
                      <a:pt x="2068494" y="1862133"/>
                    </a:cubicBezTo>
                    <a:cubicBezTo>
                      <a:pt x="2073134" y="1869093"/>
                      <a:pt x="2071330" y="1875022"/>
                      <a:pt x="2063854" y="1878889"/>
                    </a:cubicBezTo>
                    <a:cubicBezTo>
                      <a:pt x="2055862" y="1883013"/>
                      <a:pt x="2054831" y="1886107"/>
                      <a:pt x="2059987" y="1894356"/>
                    </a:cubicBezTo>
                    <a:cubicBezTo>
                      <a:pt x="2066689" y="1905183"/>
                      <a:pt x="2075712" y="1914463"/>
                      <a:pt x="2083188" y="1924775"/>
                    </a:cubicBezTo>
                    <a:cubicBezTo>
                      <a:pt x="2091179" y="1935860"/>
                      <a:pt x="2089890" y="1941016"/>
                      <a:pt x="2078290" y="1947976"/>
                    </a:cubicBezTo>
                    <a:cubicBezTo>
                      <a:pt x="2065143" y="1955709"/>
                      <a:pt x="2050449" y="1955967"/>
                      <a:pt x="2036528" y="1952358"/>
                    </a:cubicBezTo>
                    <a:cubicBezTo>
                      <a:pt x="2016678" y="1947202"/>
                      <a:pt x="1997860" y="1939984"/>
                      <a:pt x="1983939" y="1922713"/>
                    </a:cubicBezTo>
                    <a:cubicBezTo>
                      <a:pt x="1971566" y="1906988"/>
                      <a:pt x="1954036" y="1898223"/>
                      <a:pt x="1933929" y="1896418"/>
                    </a:cubicBezTo>
                    <a:cubicBezTo>
                      <a:pt x="1927484" y="1895903"/>
                      <a:pt x="1922844" y="1893067"/>
                      <a:pt x="1918461" y="1888685"/>
                    </a:cubicBezTo>
                    <a:cubicBezTo>
                      <a:pt x="1893714" y="1865226"/>
                      <a:pt x="1867162" y="1844087"/>
                      <a:pt x="1837000" y="1828105"/>
                    </a:cubicBezTo>
                    <a:cubicBezTo>
                      <a:pt x="1828751" y="1823722"/>
                      <a:pt x="1820244" y="1819855"/>
                      <a:pt x="1811479" y="1816762"/>
                    </a:cubicBezTo>
                    <a:cubicBezTo>
                      <a:pt x="1809417" y="1815989"/>
                      <a:pt x="1807097" y="1814957"/>
                      <a:pt x="1805293" y="1816762"/>
                    </a:cubicBezTo>
                    <a:cubicBezTo>
                      <a:pt x="1803230" y="1818824"/>
                      <a:pt x="1804004" y="1821402"/>
                      <a:pt x="1805035" y="1823722"/>
                    </a:cubicBezTo>
                    <a:cubicBezTo>
                      <a:pt x="1809417" y="1831714"/>
                      <a:pt x="1812768" y="1839963"/>
                      <a:pt x="1813800" y="1849243"/>
                    </a:cubicBezTo>
                    <a:cubicBezTo>
                      <a:pt x="1814315" y="1853883"/>
                      <a:pt x="1818955" y="1855172"/>
                      <a:pt x="1822307" y="1857235"/>
                    </a:cubicBezTo>
                    <a:cubicBezTo>
                      <a:pt x="1839836" y="1867031"/>
                      <a:pt x="1854014" y="1880178"/>
                      <a:pt x="1860201" y="1900285"/>
                    </a:cubicBezTo>
                    <a:cubicBezTo>
                      <a:pt x="1866130" y="1918846"/>
                      <a:pt x="1851437" y="1931993"/>
                      <a:pt x="1835196" y="1928900"/>
                    </a:cubicBezTo>
                    <a:cubicBezTo>
                      <a:pt x="1823080" y="1926579"/>
                      <a:pt x="1823080" y="1927095"/>
                      <a:pt x="1802972" y="1911886"/>
                    </a:cubicBezTo>
                    <a:cubicBezTo>
                      <a:pt x="1810448" y="1925806"/>
                      <a:pt x="1815862" y="1939469"/>
                      <a:pt x="1824111" y="1951327"/>
                    </a:cubicBezTo>
                    <a:cubicBezTo>
                      <a:pt x="1833391" y="1964732"/>
                      <a:pt x="1846281" y="1972208"/>
                      <a:pt x="1863295" y="1969114"/>
                    </a:cubicBezTo>
                    <a:cubicBezTo>
                      <a:pt x="1873091" y="1967310"/>
                      <a:pt x="1875926" y="1964216"/>
                      <a:pt x="1877215" y="1954421"/>
                    </a:cubicBezTo>
                    <a:cubicBezTo>
                      <a:pt x="1880051" y="1934313"/>
                      <a:pt x="1899127" y="1919361"/>
                      <a:pt x="1918977" y="1921424"/>
                    </a:cubicBezTo>
                    <a:cubicBezTo>
                      <a:pt x="1931093" y="1922713"/>
                      <a:pt x="1936764" y="1931220"/>
                      <a:pt x="1933155" y="1942820"/>
                    </a:cubicBezTo>
                    <a:cubicBezTo>
                      <a:pt x="1928515" y="1957772"/>
                      <a:pt x="1931609" y="1964732"/>
                      <a:pt x="1946560" y="1970403"/>
                    </a:cubicBezTo>
                    <a:cubicBezTo>
                      <a:pt x="1959707" y="1975559"/>
                      <a:pt x="1973886" y="1976590"/>
                      <a:pt x="1987806" y="1978653"/>
                    </a:cubicBezTo>
                    <a:cubicBezTo>
                      <a:pt x="2001469" y="1980715"/>
                      <a:pt x="2014358" y="1985097"/>
                      <a:pt x="2027248" y="1989995"/>
                    </a:cubicBezTo>
                    <a:cubicBezTo>
                      <a:pt x="2041168" y="1995151"/>
                      <a:pt x="2043746" y="2001338"/>
                      <a:pt x="2038590" y="2015258"/>
                    </a:cubicBezTo>
                    <a:cubicBezTo>
                      <a:pt x="2035497" y="2023508"/>
                      <a:pt x="2035755" y="2029695"/>
                      <a:pt x="2043231" y="2035881"/>
                    </a:cubicBezTo>
                    <a:cubicBezTo>
                      <a:pt x="2051222" y="2042326"/>
                      <a:pt x="2048386" y="2053411"/>
                      <a:pt x="2038075" y="2057020"/>
                    </a:cubicBezTo>
                    <a:cubicBezTo>
                      <a:pt x="2026732" y="2061145"/>
                      <a:pt x="2015390" y="2058567"/>
                      <a:pt x="2004047" y="2055731"/>
                    </a:cubicBezTo>
                    <a:cubicBezTo>
                      <a:pt x="1999407" y="2054442"/>
                      <a:pt x="1995024" y="2053153"/>
                      <a:pt x="1990384" y="2052122"/>
                    </a:cubicBezTo>
                    <a:cubicBezTo>
                      <a:pt x="1988837" y="2051864"/>
                      <a:pt x="1987033" y="2051606"/>
                      <a:pt x="1986002" y="2053153"/>
                    </a:cubicBezTo>
                    <a:cubicBezTo>
                      <a:pt x="1984971" y="2054700"/>
                      <a:pt x="1986002" y="2056247"/>
                      <a:pt x="1986775" y="2057278"/>
                    </a:cubicBezTo>
                    <a:cubicBezTo>
                      <a:pt x="1988837" y="2060113"/>
                      <a:pt x="1991157" y="2062434"/>
                      <a:pt x="1993735" y="2064754"/>
                    </a:cubicBezTo>
                    <a:cubicBezTo>
                      <a:pt x="2005078" y="2075065"/>
                      <a:pt x="2004820" y="2087954"/>
                      <a:pt x="2000953" y="2100844"/>
                    </a:cubicBezTo>
                    <a:cubicBezTo>
                      <a:pt x="1997602" y="2111929"/>
                      <a:pt x="1984455" y="2116827"/>
                      <a:pt x="1971050" y="2111413"/>
                    </a:cubicBezTo>
                    <a:cubicBezTo>
                      <a:pt x="1945529" y="2101359"/>
                      <a:pt x="1927226" y="2084088"/>
                      <a:pt x="1921813" y="2055989"/>
                    </a:cubicBezTo>
                    <a:cubicBezTo>
                      <a:pt x="1916915" y="2031241"/>
                      <a:pt x="1891394" y="2006494"/>
                      <a:pt x="1866646" y="2002885"/>
                    </a:cubicBezTo>
                    <a:cubicBezTo>
                      <a:pt x="1861233" y="2002111"/>
                      <a:pt x="1855046" y="2000822"/>
                      <a:pt x="1851694" y="2007267"/>
                    </a:cubicBezTo>
                    <a:cubicBezTo>
                      <a:pt x="1848601" y="2012938"/>
                      <a:pt x="1850921" y="2018094"/>
                      <a:pt x="1854788" y="2022734"/>
                    </a:cubicBezTo>
                    <a:cubicBezTo>
                      <a:pt x="1867162" y="2037170"/>
                      <a:pt x="1874122" y="2054700"/>
                      <a:pt x="1880824" y="2071972"/>
                    </a:cubicBezTo>
                    <a:cubicBezTo>
                      <a:pt x="1888558" y="2091564"/>
                      <a:pt x="1894487" y="2112702"/>
                      <a:pt x="1912017" y="2126365"/>
                    </a:cubicBezTo>
                    <a:cubicBezTo>
                      <a:pt x="1942693" y="2150597"/>
                      <a:pt x="1964348" y="2182820"/>
                      <a:pt x="1989353" y="2211950"/>
                    </a:cubicBezTo>
                    <a:cubicBezTo>
                      <a:pt x="1995540" y="2218911"/>
                      <a:pt x="1999922" y="2227160"/>
                      <a:pt x="2003789" y="2235925"/>
                    </a:cubicBezTo>
                    <a:cubicBezTo>
                      <a:pt x="2007398" y="2243658"/>
                      <a:pt x="2008945" y="2252165"/>
                      <a:pt x="2003531" y="2258868"/>
                    </a:cubicBezTo>
                    <a:cubicBezTo>
                      <a:pt x="1998118" y="2265312"/>
                      <a:pt x="1990642" y="2266086"/>
                      <a:pt x="1982393" y="2262477"/>
                    </a:cubicBezTo>
                    <a:cubicBezTo>
                      <a:pt x="1976464" y="2259899"/>
                      <a:pt x="1975432" y="2264797"/>
                      <a:pt x="1975432" y="2268921"/>
                    </a:cubicBezTo>
                    <a:cubicBezTo>
                      <a:pt x="1975432" y="2277171"/>
                      <a:pt x="1974401" y="2285162"/>
                      <a:pt x="1973112" y="2293154"/>
                    </a:cubicBezTo>
                    <a:cubicBezTo>
                      <a:pt x="1970792" y="2308363"/>
                      <a:pt x="1959965" y="2312745"/>
                      <a:pt x="1947591" y="2303981"/>
                    </a:cubicBezTo>
                    <a:cubicBezTo>
                      <a:pt x="1942693" y="2300372"/>
                      <a:pt x="1938827" y="2296247"/>
                      <a:pt x="1935475" y="2291349"/>
                    </a:cubicBezTo>
                    <a:cubicBezTo>
                      <a:pt x="1924906" y="2276397"/>
                      <a:pt x="1912274" y="2267375"/>
                      <a:pt x="1892683" y="2274593"/>
                    </a:cubicBezTo>
                    <a:cubicBezTo>
                      <a:pt x="1883918" y="2277944"/>
                      <a:pt x="1879793" y="2274335"/>
                      <a:pt x="1877215" y="2263508"/>
                    </a:cubicBezTo>
                    <a:cubicBezTo>
                      <a:pt x="1871286" y="2237471"/>
                      <a:pt x="1864841" y="2211435"/>
                      <a:pt x="1859428" y="2185140"/>
                    </a:cubicBezTo>
                    <a:cubicBezTo>
                      <a:pt x="1857108" y="2174056"/>
                      <a:pt x="1855046" y="2162713"/>
                      <a:pt x="1851437" y="2149824"/>
                    </a:cubicBezTo>
                    <a:cubicBezTo>
                      <a:pt x="1848343" y="2155495"/>
                      <a:pt x="1847828" y="2159877"/>
                      <a:pt x="1847828" y="2164517"/>
                    </a:cubicBezTo>
                    <a:cubicBezTo>
                      <a:pt x="1848343" y="2177922"/>
                      <a:pt x="1847054" y="2191327"/>
                      <a:pt x="1845507" y="2204475"/>
                    </a:cubicBezTo>
                    <a:cubicBezTo>
                      <a:pt x="1843961" y="2219942"/>
                      <a:pt x="1839578" y="2234378"/>
                      <a:pt x="1822564" y="2239791"/>
                    </a:cubicBezTo>
                    <a:cubicBezTo>
                      <a:pt x="1807613" y="2244432"/>
                      <a:pt x="1790599" y="2239791"/>
                      <a:pt x="1791888" y="2218395"/>
                    </a:cubicBezTo>
                    <a:cubicBezTo>
                      <a:pt x="1792145" y="2211950"/>
                      <a:pt x="1792403" y="2205506"/>
                      <a:pt x="1793434" y="2198803"/>
                    </a:cubicBezTo>
                    <a:cubicBezTo>
                      <a:pt x="1794465" y="2192616"/>
                      <a:pt x="1795497" y="2186429"/>
                      <a:pt x="1796786" y="2179469"/>
                    </a:cubicBezTo>
                    <a:cubicBezTo>
                      <a:pt x="1791888" y="2186945"/>
                      <a:pt x="1785701" y="2190296"/>
                      <a:pt x="1777194" y="2188750"/>
                    </a:cubicBezTo>
                    <a:cubicBezTo>
                      <a:pt x="1768687" y="2187203"/>
                      <a:pt x="1764820" y="2180758"/>
                      <a:pt x="1761984" y="2173540"/>
                    </a:cubicBezTo>
                    <a:cubicBezTo>
                      <a:pt x="1759664" y="2167611"/>
                      <a:pt x="1758375" y="2161682"/>
                      <a:pt x="1758118" y="2155237"/>
                    </a:cubicBezTo>
                    <a:cubicBezTo>
                      <a:pt x="1757086" y="2122498"/>
                      <a:pt x="1759149" y="2089759"/>
                      <a:pt x="1766624" y="2057793"/>
                    </a:cubicBezTo>
                    <a:cubicBezTo>
                      <a:pt x="1772554" y="2032015"/>
                      <a:pt x="1761469" y="2011649"/>
                      <a:pt x="1746259" y="1992573"/>
                    </a:cubicBezTo>
                    <a:cubicBezTo>
                      <a:pt x="1734659" y="1977879"/>
                      <a:pt x="1723058" y="1963185"/>
                      <a:pt x="1712489" y="1947718"/>
                    </a:cubicBezTo>
                    <a:cubicBezTo>
                      <a:pt x="1699084" y="1927868"/>
                      <a:pt x="1694186" y="1905441"/>
                      <a:pt x="1699600" y="1882498"/>
                    </a:cubicBezTo>
                    <a:cubicBezTo>
                      <a:pt x="1710942" y="1834549"/>
                      <a:pt x="1669181" y="1803873"/>
                      <a:pt x="1632575" y="1803099"/>
                    </a:cubicBezTo>
                    <a:cubicBezTo>
                      <a:pt x="1612725" y="1802584"/>
                      <a:pt x="1603187" y="1815215"/>
                      <a:pt x="1609116" y="1834292"/>
                    </a:cubicBezTo>
                    <a:cubicBezTo>
                      <a:pt x="1612983" y="1846923"/>
                      <a:pt x="1620459" y="1857750"/>
                      <a:pt x="1629739" y="1867288"/>
                    </a:cubicBezTo>
                    <a:cubicBezTo>
                      <a:pt x="1678977" y="1918588"/>
                      <a:pt x="1707075" y="1980457"/>
                      <a:pt x="1717903" y="2050318"/>
                    </a:cubicBezTo>
                    <a:cubicBezTo>
                      <a:pt x="1719191" y="2058051"/>
                      <a:pt x="1718934" y="2066042"/>
                      <a:pt x="1717645" y="2073518"/>
                    </a:cubicBezTo>
                    <a:cubicBezTo>
                      <a:pt x="1715840" y="2085119"/>
                      <a:pt x="1710942" y="2087439"/>
                      <a:pt x="1700115" y="2082799"/>
                    </a:cubicBezTo>
                    <a:cubicBezTo>
                      <a:pt x="1698311" y="2082025"/>
                      <a:pt x="1696764" y="2080994"/>
                      <a:pt x="1694186" y="2081252"/>
                    </a:cubicBezTo>
                    <a:cubicBezTo>
                      <a:pt x="1693671" y="2085892"/>
                      <a:pt x="1695991" y="2090017"/>
                      <a:pt x="1698053" y="2093884"/>
                    </a:cubicBezTo>
                    <a:cubicBezTo>
                      <a:pt x="1703466" y="2104711"/>
                      <a:pt x="1705013" y="2116311"/>
                      <a:pt x="1706560" y="2128169"/>
                    </a:cubicBezTo>
                    <a:cubicBezTo>
                      <a:pt x="1707075" y="2133067"/>
                      <a:pt x="1705786" y="2137450"/>
                      <a:pt x="1700889" y="2139770"/>
                    </a:cubicBezTo>
                    <a:cubicBezTo>
                      <a:pt x="1696248" y="2142090"/>
                      <a:pt x="1692639" y="2139770"/>
                      <a:pt x="1689030" y="2136676"/>
                    </a:cubicBezTo>
                    <a:cubicBezTo>
                      <a:pt x="1679750" y="2127912"/>
                      <a:pt x="1670985" y="2118631"/>
                      <a:pt x="1661705" y="2109609"/>
                    </a:cubicBezTo>
                    <a:cubicBezTo>
                      <a:pt x="1659127" y="2107031"/>
                      <a:pt x="1656549" y="2103680"/>
                      <a:pt x="1652682" y="2103164"/>
                    </a:cubicBezTo>
                    <a:cubicBezTo>
                      <a:pt x="1627677" y="2098782"/>
                      <a:pt x="1617623" y="2079963"/>
                      <a:pt x="1610921" y="2058824"/>
                    </a:cubicBezTo>
                    <a:cubicBezTo>
                      <a:pt x="1604476" y="2038459"/>
                      <a:pt x="1602156" y="2017321"/>
                      <a:pt x="1599320" y="1996440"/>
                    </a:cubicBezTo>
                    <a:cubicBezTo>
                      <a:pt x="1596485" y="1975817"/>
                      <a:pt x="1592618" y="1955194"/>
                      <a:pt x="1586431" y="1935344"/>
                    </a:cubicBezTo>
                    <a:cubicBezTo>
                      <a:pt x="1583080" y="1924517"/>
                      <a:pt x="1578182" y="1914463"/>
                      <a:pt x="1570706" y="1905699"/>
                    </a:cubicBezTo>
                    <a:cubicBezTo>
                      <a:pt x="1562457" y="1895903"/>
                      <a:pt x="1553950" y="1886365"/>
                      <a:pt x="1546732" y="1875795"/>
                    </a:cubicBezTo>
                    <a:cubicBezTo>
                      <a:pt x="1545443" y="1873991"/>
                      <a:pt x="1543896" y="1871671"/>
                      <a:pt x="1541576" y="1872444"/>
                    </a:cubicBezTo>
                    <a:cubicBezTo>
                      <a:pt x="1538482" y="1873733"/>
                      <a:pt x="1539771" y="1876826"/>
                      <a:pt x="1540287" y="1878889"/>
                    </a:cubicBezTo>
                    <a:cubicBezTo>
                      <a:pt x="1543638" y="1895645"/>
                      <a:pt x="1549567" y="1911886"/>
                      <a:pt x="1556012" y="1927868"/>
                    </a:cubicBezTo>
                    <a:cubicBezTo>
                      <a:pt x="1561683" y="1942047"/>
                      <a:pt x="1569933" y="1954936"/>
                      <a:pt x="1576635" y="1968857"/>
                    </a:cubicBezTo>
                    <a:cubicBezTo>
                      <a:pt x="1586431" y="1988706"/>
                      <a:pt x="1586173" y="2007525"/>
                      <a:pt x="1574057" y="2026601"/>
                    </a:cubicBezTo>
                    <a:cubicBezTo>
                      <a:pt x="1561425" y="2046708"/>
                      <a:pt x="1563488" y="2056762"/>
                      <a:pt x="1582822" y="2070941"/>
                    </a:cubicBezTo>
                    <a:cubicBezTo>
                      <a:pt x="1598289" y="2082025"/>
                      <a:pt x="1613499" y="2093368"/>
                      <a:pt x="1627419" y="2106515"/>
                    </a:cubicBezTo>
                    <a:cubicBezTo>
                      <a:pt x="1636184" y="2114764"/>
                      <a:pt x="1641855" y="2124560"/>
                      <a:pt x="1644691" y="2135903"/>
                    </a:cubicBezTo>
                    <a:cubicBezTo>
                      <a:pt x="1651909" y="2165291"/>
                      <a:pt x="1650878" y="2194679"/>
                      <a:pt x="1643402" y="2223809"/>
                    </a:cubicBezTo>
                    <a:cubicBezTo>
                      <a:pt x="1641340" y="2231542"/>
                      <a:pt x="1638504" y="2240307"/>
                      <a:pt x="1628708" y="2240823"/>
                    </a:cubicBezTo>
                    <a:cubicBezTo>
                      <a:pt x="1618654" y="2241338"/>
                      <a:pt x="1616076" y="2232316"/>
                      <a:pt x="1612983" y="2224840"/>
                    </a:cubicBezTo>
                    <a:cubicBezTo>
                      <a:pt x="1608085" y="2213239"/>
                      <a:pt x="1607827" y="2200608"/>
                      <a:pt x="1604992" y="2188492"/>
                    </a:cubicBezTo>
                    <a:cubicBezTo>
                      <a:pt x="1603960" y="2184109"/>
                      <a:pt x="1605249" y="2175860"/>
                      <a:pt x="1599062" y="2176891"/>
                    </a:cubicBezTo>
                    <a:cubicBezTo>
                      <a:pt x="1592876" y="2177922"/>
                      <a:pt x="1596485" y="2185398"/>
                      <a:pt x="1597516" y="2189781"/>
                    </a:cubicBezTo>
                    <a:cubicBezTo>
                      <a:pt x="1598547" y="2194936"/>
                      <a:pt x="1598805" y="2200350"/>
                      <a:pt x="1599062" y="2205506"/>
                    </a:cubicBezTo>
                    <a:cubicBezTo>
                      <a:pt x="1599320" y="2212466"/>
                      <a:pt x="1596485" y="2218137"/>
                      <a:pt x="1590298" y="2220715"/>
                    </a:cubicBezTo>
                    <a:cubicBezTo>
                      <a:pt x="1583595" y="2223809"/>
                      <a:pt x="1576893" y="2222778"/>
                      <a:pt x="1570964" y="2218137"/>
                    </a:cubicBezTo>
                    <a:cubicBezTo>
                      <a:pt x="1559105" y="2209115"/>
                      <a:pt x="1555239" y="2195710"/>
                      <a:pt x="1560394" y="2180500"/>
                    </a:cubicBezTo>
                    <a:cubicBezTo>
                      <a:pt x="1562457" y="2174313"/>
                      <a:pt x="1565808" y="2168642"/>
                      <a:pt x="1568644" y="2162713"/>
                    </a:cubicBezTo>
                    <a:cubicBezTo>
                      <a:pt x="1572510" y="2154464"/>
                      <a:pt x="1575346" y="2145957"/>
                      <a:pt x="1576119" y="2136676"/>
                    </a:cubicBezTo>
                    <a:cubicBezTo>
                      <a:pt x="1576377" y="2133067"/>
                      <a:pt x="1575862" y="2129716"/>
                      <a:pt x="1572253" y="2127912"/>
                    </a:cubicBezTo>
                    <a:cubicBezTo>
                      <a:pt x="1568644" y="2126107"/>
                      <a:pt x="1565550" y="2127912"/>
                      <a:pt x="1562972" y="2130232"/>
                    </a:cubicBezTo>
                    <a:cubicBezTo>
                      <a:pt x="1556270" y="2136161"/>
                      <a:pt x="1553176" y="2143894"/>
                      <a:pt x="1552661" y="2152659"/>
                    </a:cubicBezTo>
                    <a:cubicBezTo>
                      <a:pt x="1552145" y="2157557"/>
                      <a:pt x="1552661" y="2162713"/>
                      <a:pt x="1552403" y="2167611"/>
                    </a:cubicBezTo>
                    <a:cubicBezTo>
                      <a:pt x="1552145" y="2177922"/>
                      <a:pt x="1545700" y="2182047"/>
                      <a:pt x="1536162" y="2177665"/>
                    </a:cubicBezTo>
                    <a:cubicBezTo>
                      <a:pt x="1527913" y="2173798"/>
                      <a:pt x="1522757" y="2166838"/>
                      <a:pt x="1519922" y="2158073"/>
                    </a:cubicBezTo>
                    <a:cubicBezTo>
                      <a:pt x="1518117" y="2152401"/>
                      <a:pt x="1517344" y="2146472"/>
                      <a:pt x="1517344" y="2140543"/>
                    </a:cubicBezTo>
                    <a:cubicBezTo>
                      <a:pt x="1517344" y="2120951"/>
                      <a:pt x="1517344" y="2101359"/>
                      <a:pt x="1517344" y="2081510"/>
                    </a:cubicBezTo>
                    <a:cubicBezTo>
                      <a:pt x="1517344" y="2070425"/>
                      <a:pt x="1515281" y="2059856"/>
                      <a:pt x="1512188" y="2049286"/>
                    </a:cubicBezTo>
                    <a:cubicBezTo>
                      <a:pt x="1509868" y="2041553"/>
                      <a:pt x="1506001" y="2034335"/>
                      <a:pt x="1499556" y="2028921"/>
                    </a:cubicBezTo>
                    <a:cubicBezTo>
                      <a:pt x="1493370" y="2023765"/>
                      <a:pt x="1489760" y="2024539"/>
                      <a:pt x="1487698" y="2032788"/>
                    </a:cubicBezTo>
                    <a:cubicBezTo>
                      <a:pt x="1483831" y="2047482"/>
                      <a:pt x="1484605" y="2062434"/>
                      <a:pt x="1486409" y="2077385"/>
                    </a:cubicBezTo>
                    <a:cubicBezTo>
                      <a:pt x="1488472" y="2094915"/>
                      <a:pt x="1490534" y="2112702"/>
                      <a:pt x="1492596" y="2130232"/>
                    </a:cubicBezTo>
                    <a:cubicBezTo>
                      <a:pt x="1494916" y="2148792"/>
                      <a:pt x="1489503" y="2165291"/>
                      <a:pt x="1479965" y="2181016"/>
                    </a:cubicBezTo>
                    <a:cubicBezTo>
                      <a:pt x="1473262" y="2192101"/>
                      <a:pt x="1465271" y="2202670"/>
                      <a:pt x="1460115" y="2214786"/>
                    </a:cubicBezTo>
                    <a:cubicBezTo>
                      <a:pt x="1457795" y="2220457"/>
                      <a:pt x="1452639" y="2222262"/>
                      <a:pt x="1446968" y="2220200"/>
                    </a:cubicBezTo>
                    <a:cubicBezTo>
                      <a:pt x="1436656" y="2216591"/>
                      <a:pt x="1429954" y="2209373"/>
                      <a:pt x="1426602" y="2198803"/>
                    </a:cubicBezTo>
                    <a:cubicBezTo>
                      <a:pt x="1422220" y="2184367"/>
                      <a:pt x="1426087" y="2170447"/>
                      <a:pt x="1426860" y="2156268"/>
                    </a:cubicBezTo>
                    <a:cubicBezTo>
                      <a:pt x="1427118" y="2153175"/>
                      <a:pt x="1427891" y="2150081"/>
                      <a:pt x="1427376" y="2146988"/>
                    </a:cubicBezTo>
                    <a:cubicBezTo>
                      <a:pt x="1426345" y="2140028"/>
                      <a:pt x="1422736" y="2137192"/>
                      <a:pt x="1415518" y="2138739"/>
                    </a:cubicBezTo>
                    <a:cubicBezTo>
                      <a:pt x="1410877" y="2139770"/>
                      <a:pt x="1406753" y="2141832"/>
                      <a:pt x="1402371" y="2143637"/>
                    </a:cubicBezTo>
                    <a:cubicBezTo>
                      <a:pt x="1392574" y="2147761"/>
                      <a:pt x="1386903" y="2145699"/>
                      <a:pt x="1383552" y="2135645"/>
                    </a:cubicBezTo>
                    <a:cubicBezTo>
                      <a:pt x="1378654" y="2120951"/>
                      <a:pt x="1380716" y="2106773"/>
                      <a:pt x="1386903" y="2093110"/>
                    </a:cubicBezTo>
                    <a:cubicBezTo>
                      <a:pt x="1394121" y="2077643"/>
                      <a:pt x="1402886" y="2062691"/>
                      <a:pt x="1411651" y="2047997"/>
                    </a:cubicBezTo>
                    <a:cubicBezTo>
                      <a:pt x="1422478" y="2030468"/>
                      <a:pt x="1432274" y="2012423"/>
                      <a:pt x="1437430" y="1992315"/>
                    </a:cubicBezTo>
                    <a:cubicBezTo>
                      <a:pt x="1442843" y="1971435"/>
                      <a:pt x="1437945" y="1952874"/>
                      <a:pt x="1424798" y="1936118"/>
                    </a:cubicBezTo>
                    <a:cubicBezTo>
                      <a:pt x="1422478" y="1933282"/>
                      <a:pt x="1420158" y="1930189"/>
                      <a:pt x="1418869" y="1926579"/>
                    </a:cubicBezTo>
                    <a:cubicBezTo>
                      <a:pt x="1418096" y="1924775"/>
                      <a:pt x="1417838" y="1921681"/>
                      <a:pt x="1415002" y="1921939"/>
                    </a:cubicBezTo>
                    <a:cubicBezTo>
                      <a:pt x="1412424" y="1922197"/>
                      <a:pt x="1411651" y="1924775"/>
                      <a:pt x="1411135" y="1926579"/>
                    </a:cubicBezTo>
                    <a:cubicBezTo>
                      <a:pt x="1406495" y="1940758"/>
                      <a:pt x="1403402" y="1955452"/>
                      <a:pt x="1402886" y="1970403"/>
                    </a:cubicBezTo>
                    <a:cubicBezTo>
                      <a:pt x="1402371" y="1982519"/>
                      <a:pt x="1401082" y="1994635"/>
                      <a:pt x="1405206" y="2006494"/>
                    </a:cubicBezTo>
                    <a:cubicBezTo>
                      <a:pt x="1406753" y="2011392"/>
                      <a:pt x="1403659" y="2016032"/>
                      <a:pt x="1401597" y="2020672"/>
                    </a:cubicBezTo>
                    <a:cubicBezTo>
                      <a:pt x="1392317" y="2042326"/>
                      <a:pt x="1378654" y="2061145"/>
                      <a:pt x="1363960" y="2079447"/>
                    </a:cubicBezTo>
                    <a:cubicBezTo>
                      <a:pt x="1351586" y="2094657"/>
                      <a:pt x="1339470" y="2110124"/>
                      <a:pt x="1328643" y="2126623"/>
                    </a:cubicBezTo>
                    <a:cubicBezTo>
                      <a:pt x="1324776" y="2132552"/>
                      <a:pt x="1320136" y="2137450"/>
                      <a:pt x="1313176" y="2139770"/>
                    </a:cubicBezTo>
                    <a:cubicBezTo>
                      <a:pt x="1306216" y="2142090"/>
                      <a:pt x="1301575" y="2138997"/>
                      <a:pt x="1300802" y="2131778"/>
                    </a:cubicBezTo>
                    <a:cubicBezTo>
                      <a:pt x="1300287" y="2127654"/>
                      <a:pt x="1301060" y="2123787"/>
                      <a:pt x="1302349" y="2119920"/>
                    </a:cubicBezTo>
                    <a:cubicBezTo>
                      <a:pt x="1305185" y="2111671"/>
                      <a:pt x="1307762" y="2103422"/>
                      <a:pt x="1309825" y="2094915"/>
                    </a:cubicBezTo>
                    <a:cubicBezTo>
                      <a:pt x="1310598" y="2091821"/>
                      <a:pt x="1312660" y="2087697"/>
                      <a:pt x="1309051" y="2085377"/>
                    </a:cubicBezTo>
                    <a:cubicBezTo>
                      <a:pt x="1305700" y="2083057"/>
                      <a:pt x="1302607" y="2086666"/>
                      <a:pt x="1300029" y="2088212"/>
                    </a:cubicBezTo>
                    <a:cubicBezTo>
                      <a:pt x="1296935" y="2090275"/>
                      <a:pt x="1294100" y="2092595"/>
                      <a:pt x="1290748" y="2094657"/>
                    </a:cubicBezTo>
                    <a:cubicBezTo>
                      <a:pt x="1286366" y="2097235"/>
                      <a:pt x="1281726" y="2098782"/>
                      <a:pt x="1276570" y="2098524"/>
                    </a:cubicBezTo>
                    <a:cubicBezTo>
                      <a:pt x="1268321" y="2098008"/>
                      <a:pt x="1263939" y="2092852"/>
                      <a:pt x="1265485" y="2084861"/>
                    </a:cubicBezTo>
                    <a:cubicBezTo>
                      <a:pt x="1266516" y="2079705"/>
                      <a:pt x="1268579" y="2074807"/>
                      <a:pt x="1271414" y="2070167"/>
                    </a:cubicBezTo>
                    <a:cubicBezTo>
                      <a:pt x="1281984" y="2053411"/>
                      <a:pt x="1293842" y="2037944"/>
                      <a:pt x="1309309" y="2025570"/>
                    </a:cubicBezTo>
                    <a:cubicBezTo>
                      <a:pt x="1316012" y="2020156"/>
                      <a:pt x="1321683" y="2014227"/>
                      <a:pt x="1325550" y="2006494"/>
                    </a:cubicBezTo>
                    <a:cubicBezTo>
                      <a:pt x="1337924" y="1980973"/>
                      <a:pt x="1345142" y="1954163"/>
                      <a:pt x="1348493" y="1926064"/>
                    </a:cubicBezTo>
                    <a:cubicBezTo>
                      <a:pt x="1349008" y="1922455"/>
                      <a:pt x="1348751" y="1918588"/>
                      <a:pt x="1348493" y="1914979"/>
                    </a:cubicBezTo>
                    <a:cubicBezTo>
                      <a:pt x="1348235" y="1912143"/>
                      <a:pt x="1348493" y="1908792"/>
                      <a:pt x="1345142" y="1908019"/>
                    </a:cubicBezTo>
                    <a:cubicBezTo>
                      <a:pt x="1342306" y="1907503"/>
                      <a:pt x="1340759" y="1910081"/>
                      <a:pt x="1339470" y="1911886"/>
                    </a:cubicBezTo>
                    <a:cubicBezTo>
                      <a:pt x="1335346" y="1917815"/>
                      <a:pt x="1331737" y="1924002"/>
                      <a:pt x="1325808" y="1928126"/>
                    </a:cubicBezTo>
                    <a:cubicBezTo>
                      <a:pt x="1307247" y="1941789"/>
                      <a:pt x="1287913" y="1941531"/>
                      <a:pt x="1268836" y="1929931"/>
                    </a:cubicBezTo>
                    <a:cubicBezTo>
                      <a:pt x="1248729" y="1917557"/>
                      <a:pt x="1234551" y="1901058"/>
                      <a:pt x="1236871" y="1875022"/>
                    </a:cubicBezTo>
                    <a:cubicBezTo>
                      <a:pt x="1237902" y="1863937"/>
                      <a:pt x="1243573" y="1860070"/>
                      <a:pt x="1253885" y="1863937"/>
                    </a:cubicBezTo>
                    <a:cubicBezTo>
                      <a:pt x="1278632" y="1873217"/>
                      <a:pt x="1303380" y="1872444"/>
                      <a:pt x="1328128" y="1864453"/>
                    </a:cubicBezTo>
                    <a:cubicBezTo>
                      <a:pt x="1331994" y="1863164"/>
                      <a:pt x="1336892" y="1862390"/>
                      <a:pt x="1336635" y="1857235"/>
                    </a:cubicBezTo>
                    <a:cubicBezTo>
                      <a:pt x="1336377" y="1852337"/>
                      <a:pt x="1331479" y="1851305"/>
                      <a:pt x="1327870" y="1850017"/>
                    </a:cubicBezTo>
                    <a:cubicBezTo>
                      <a:pt x="1318590" y="1846923"/>
                      <a:pt x="1309309" y="1844861"/>
                      <a:pt x="1299771" y="1843314"/>
                    </a:cubicBezTo>
                    <a:cubicBezTo>
                      <a:pt x="1286882" y="1840994"/>
                      <a:pt x="1275281" y="1835838"/>
                      <a:pt x="1264196" y="1829394"/>
                    </a:cubicBezTo>
                    <a:cubicBezTo>
                      <a:pt x="1252854" y="1822949"/>
                      <a:pt x="1247698" y="1812122"/>
                      <a:pt x="1251565" y="1804130"/>
                    </a:cubicBezTo>
                    <a:cubicBezTo>
                      <a:pt x="1254916" y="1796912"/>
                      <a:pt x="1265485" y="1794334"/>
                      <a:pt x="1277601" y="1797943"/>
                    </a:cubicBezTo>
                    <a:cubicBezTo>
                      <a:pt x="1287655" y="1800779"/>
                      <a:pt x="1296678" y="1805162"/>
                      <a:pt x="1305442" y="1810833"/>
                    </a:cubicBezTo>
                    <a:cubicBezTo>
                      <a:pt x="1320652" y="1820887"/>
                      <a:pt x="1337408" y="1822691"/>
                      <a:pt x="1354680" y="1818309"/>
                    </a:cubicBezTo>
                    <a:cubicBezTo>
                      <a:pt x="1363702" y="1815989"/>
                      <a:pt x="1365507" y="1811864"/>
                      <a:pt x="1362156" y="1803099"/>
                    </a:cubicBezTo>
                    <a:cubicBezTo>
                      <a:pt x="1360093" y="1797943"/>
                      <a:pt x="1360867" y="1792788"/>
                      <a:pt x="1361898" y="1787632"/>
                    </a:cubicBezTo>
                    <a:cubicBezTo>
                      <a:pt x="1367054" y="1763658"/>
                      <a:pt x="1373756" y="1739683"/>
                      <a:pt x="1376076" y="1715194"/>
                    </a:cubicBezTo>
                    <a:cubicBezTo>
                      <a:pt x="1377881" y="1695086"/>
                      <a:pt x="1378912" y="1674721"/>
                      <a:pt x="1373498" y="1654871"/>
                    </a:cubicBezTo>
                    <a:cubicBezTo>
                      <a:pt x="1372209" y="1649716"/>
                      <a:pt x="1370663" y="1644044"/>
                      <a:pt x="1364733" y="1642755"/>
                    </a:cubicBezTo>
                    <a:cubicBezTo>
                      <a:pt x="1358031" y="1641209"/>
                      <a:pt x="1354422" y="1646107"/>
                      <a:pt x="1351071" y="1650489"/>
                    </a:cubicBezTo>
                    <a:cubicBezTo>
                      <a:pt x="1344626" y="1658996"/>
                      <a:pt x="1339986" y="1668534"/>
                      <a:pt x="1334572" y="1677557"/>
                    </a:cubicBezTo>
                    <a:cubicBezTo>
                      <a:pt x="1329159" y="1687095"/>
                      <a:pt x="1321941" y="1695344"/>
                      <a:pt x="1315238" y="1703851"/>
                    </a:cubicBezTo>
                    <a:cubicBezTo>
                      <a:pt x="1309825" y="1710811"/>
                      <a:pt x="1303896" y="1709522"/>
                      <a:pt x="1300287" y="1701789"/>
                    </a:cubicBezTo>
                    <a:cubicBezTo>
                      <a:pt x="1299513" y="1700242"/>
                      <a:pt x="1299255" y="1698953"/>
                      <a:pt x="1298740" y="1697406"/>
                    </a:cubicBezTo>
                    <a:cubicBezTo>
                      <a:pt x="1295904" y="1689157"/>
                      <a:pt x="1292037" y="1688126"/>
                      <a:pt x="1285077" y="1693282"/>
                    </a:cubicBezTo>
                    <a:cubicBezTo>
                      <a:pt x="1284046" y="1694055"/>
                      <a:pt x="1283273" y="1694828"/>
                      <a:pt x="1282241" y="1695602"/>
                    </a:cubicBezTo>
                    <a:cubicBezTo>
                      <a:pt x="1274250" y="1702304"/>
                      <a:pt x="1270383" y="1702820"/>
                      <a:pt x="1262134" y="1697664"/>
                    </a:cubicBezTo>
                    <a:cubicBezTo>
                      <a:pt x="1254400" y="1693024"/>
                      <a:pt x="1251565" y="1686579"/>
                      <a:pt x="1253369" y="1678072"/>
                    </a:cubicBezTo>
                    <a:cubicBezTo>
                      <a:pt x="1254658" y="1671885"/>
                      <a:pt x="1257494" y="1666472"/>
                      <a:pt x="1260845" y="1661058"/>
                    </a:cubicBezTo>
                    <a:cubicBezTo>
                      <a:pt x="1267032" y="1651262"/>
                      <a:pt x="1274250" y="1642240"/>
                      <a:pt x="1279406" y="1631928"/>
                    </a:cubicBezTo>
                    <a:cubicBezTo>
                      <a:pt x="1284562" y="1621101"/>
                      <a:pt x="1281468" y="1615945"/>
                      <a:pt x="1269352" y="1614141"/>
                    </a:cubicBezTo>
                    <a:cubicBezTo>
                      <a:pt x="1256720" y="1612079"/>
                      <a:pt x="1243831" y="1612336"/>
                      <a:pt x="1231199" y="1612336"/>
                    </a:cubicBezTo>
                    <a:cubicBezTo>
                      <a:pt x="1224755" y="1612336"/>
                      <a:pt x="1218052" y="1612594"/>
                      <a:pt x="1211608" y="1612079"/>
                    </a:cubicBezTo>
                    <a:cubicBezTo>
                      <a:pt x="1197429" y="1611047"/>
                      <a:pt x="1191242" y="1601767"/>
                      <a:pt x="1195883" y="1588104"/>
                    </a:cubicBezTo>
                    <a:cubicBezTo>
                      <a:pt x="1196914" y="1585269"/>
                      <a:pt x="1197945" y="1582433"/>
                      <a:pt x="1198460" y="1579082"/>
                    </a:cubicBezTo>
                    <a:cubicBezTo>
                      <a:pt x="1199749" y="1568255"/>
                      <a:pt x="1203616" y="1564904"/>
                      <a:pt x="1214443" y="1566708"/>
                    </a:cubicBezTo>
                    <a:cubicBezTo>
                      <a:pt x="1221919" y="1567739"/>
                      <a:pt x="1229395" y="1567739"/>
                      <a:pt x="1236871" y="1567739"/>
                    </a:cubicBezTo>
                    <a:cubicBezTo>
                      <a:pt x="1239449" y="1567739"/>
                      <a:pt x="1243058" y="1568255"/>
                      <a:pt x="1243573" y="1564388"/>
                    </a:cubicBezTo>
                    <a:cubicBezTo>
                      <a:pt x="1244089" y="1561552"/>
                      <a:pt x="1241511" y="1560005"/>
                      <a:pt x="1239449" y="1558717"/>
                    </a:cubicBezTo>
                    <a:cubicBezTo>
                      <a:pt x="1230684" y="1553045"/>
                      <a:pt x="1221919" y="1548147"/>
                      <a:pt x="1213154" y="1542734"/>
                    </a:cubicBezTo>
                    <a:cubicBezTo>
                      <a:pt x="1206967" y="1538867"/>
                      <a:pt x="1204132" y="1533969"/>
                      <a:pt x="1206710" y="1527009"/>
                    </a:cubicBezTo>
                    <a:cubicBezTo>
                      <a:pt x="1209288" y="1520306"/>
                      <a:pt x="1214701" y="1519275"/>
                      <a:pt x="1221404" y="1520822"/>
                    </a:cubicBezTo>
                    <a:cubicBezTo>
                      <a:pt x="1237386" y="1524173"/>
                      <a:pt x="1253111" y="1527266"/>
                      <a:pt x="1268836" y="1531133"/>
                    </a:cubicBezTo>
                    <a:cubicBezTo>
                      <a:pt x="1276828" y="1532938"/>
                      <a:pt x="1283788" y="1538094"/>
                      <a:pt x="1289202" y="1543765"/>
                    </a:cubicBezTo>
                    <a:cubicBezTo>
                      <a:pt x="1305185" y="1560521"/>
                      <a:pt x="1325292" y="1561810"/>
                      <a:pt x="1346173" y="1560005"/>
                    </a:cubicBezTo>
                    <a:cubicBezTo>
                      <a:pt x="1355195" y="1559232"/>
                      <a:pt x="1365249" y="1547889"/>
                      <a:pt x="1365765" y="1537578"/>
                    </a:cubicBezTo>
                    <a:cubicBezTo>
                      <a:pt x="1366538" y="1521080"/>
                      <a:pt x="1366022" y="1504581"/>
                      <a:pt x="1366022" y="1488083"/>
                    </a:cubicBezTo>
                    <a:cubicBezTo>
                      <a:pt x="1366022" y="1483443"/>
                      <a:pt x="1364218" y="1479576"/>
                      <a:pt x="1360867" y="1476482"/>
                    </a:cubicBezTo>
                    <a:cubicBezTo>
                      <a:pt x="1351071" y="1467460"/>
                      <a:pt x="1342821" y="1456890"/>
                      <a:pt x="1333541" y="1447095"/>
                    </a:cubicBezTo>
                    <a:cubicBezTo>
                      <a:pt x="1302349" y="1413324"/>
                      <a:pt x="1265485" y="1385741"/>
                      <a:pt x="1230684" y="1356353"/>
                    </a:cubicBezTo>
                    <a:cubicBezTo>
                      <a:pt x="1198976" y="1329543"/>
                      <a:pt x="1167010" y="1303507"/>
                      <a:pt x="1135302" y="1276697"/>
                    </a:cubicBezTo>
                    <a:cubicBezTo>
                      <a:pt x="1125507" y="1268448"/>
                      <a:pt x="1115453" y="1260972"/>
                      <a:pt x="1102821" y="1256847"/>
                    </a:cubicBezTo>
                    <a:cubicBezTo>
                      <a:pt x="1095345" y="1254527"/>
                      <a:pt x="1088901" y="1250403"/>
                      <a:pt x="1081425" y="1248082"/>
                    </a:cubicBezTo>
                    <a:cubicBezTo>
                      <a:pt x="1057966" y="1242153"/>
                      <a:pt x="1034250" y="1242411"/>
                      <a:pt x="1010791" y="1248340"/>
                    </a:cubicBezTo>
                    <a:cubicBezTo>
                      <a:pt x="1007182" y="1249114"/>
                      <a:pt x="1004088" y="1251176"/>
                      <a:pt x="1000737" y="1253238"/>
                    </a:cubicBezTo>
                    <a:cubicBezTo>
                      <a:pt x="961296" y="1280564"/>
                      <a:pt x="925721" y="1312787"/>
                      <a:pt x="888600" y="1343464"/>
                    </a:cubicBezTo>
                    <a:cubicBezTo>
                      <a:pt x="857407" y="1369243"/>
                      <a:pt x="826215" y="1395021"/>
                      <a:pt x="795280" y="1421058"/>
                    </a:cubicBezTo>
                    <a:cubicBezTo>
                      <a:pt x="776978" y="1436525"/>
                      <a:pt x="760479" y="1454055"/>
                      <a:pt x="744239" y="1471842"/>
                    </a:cubicBezTo>
                    <a:cubicBezTo>
                      <a:pt x="742434" y="1473647"/>
                      <a:pt x="741403" y="1475967"/>
                      <a:pt x="739341" y="1477513"/>
                    </a:cubicBezTo>
                    <a:cubicBezTo>
                      <a:pt x="725678" y="1487309"/>
                      <a:pt x="722327" y="1500972"/>
                      <a:pt x="723873" y="1516955"/>
                    </a:cubicBezTo>
                    <a:cubicBezTo>
                      <a:pt x="724647" y="1525977"/>
                      <a:pt x="724647" y="1535000"/>
                      <a:pt x="722584" y="1544023"/>
                    </a:cubicBezTo>
                    <a:cubicBezTo>
                      <a:pt x="719749" y="1555881"/>
                      <a:pt x="734443" y="1572637"/>
                      <a:pt x="747332" y="1572379"/>
                    </a:cubicBezTo>
                    <a:cubicBezTo>
                      <a:pt x="786774" y="1570833"/>
                      <a:pt x="772595" y="1576504"/>
                      <a:pt x="807139" y="1550983"/>
                    </a:cubicBezTo>
                    <a:cubicBezTo>
                      <a:pt x="812037" y="1547374"/>
                      <a:pt x="816935" y="1544281"/>
                      <a:pt x="822864" y="1542992"/>
                    </a:cubicBezTo>
                    <a:cubicBezTo>
                      <a:pt x="837815" y="1539898"/>
                      <a:pt x="852767" y="1536289"/>
                      <a:pt x="867719" y="1533453"/>
                    </a:cubicBezTo>
                    <a:cubicBezTo>
                      <a:pt x="873906" y="1532422"/>
                      <a:pt x="879577" y="1531907"/>
                      <a:pt x="882413" y="1539382"/>
                    </a:cubicBezTo>
                    <a:cubicBezTo>
                      <a:pt x="885248" y="1546343"/>
                      <a:pt x="882670" y="1551241"/>
                      <a:pt x="876484" y="1555108"/>
                    </a:cubicBezTo>
                    <a:cubicBezTo>
                      <a:pt x="868492" y="1560005"/>
                      <a:pt x="860501" y="1564646"/>
                      <a:pt x="852509" y="1569801"/>
                    </a:cubicBezTo>
                    <a:cubicBezTo>
                      <a:pt x="849158" y="1571864"/>
                      <a:pt x="844002" y="1573410"/>
                      <a:pt x="845549" y="1578308"/>
                    </a:cubicBezTo>
                    <a:cubicBezTo>
                      <a:pt x="847096" y="1582949"/>
                      <a:pt x="851994" y="1580628"/>
                      <a:pt x="855603" y="1580371"/>
                    </a:cubicBezTo>
                    <a:cubicBezTo>
                      <a:pt x="864625" y="1579597"/>
                      <a:pt x="873648" y="1579597"/>
                      <a:pt x="882670" y="1580371"/>
                    </a:cubicBezTo>
                    <a:cubicBezTo>
                      <a:pt x="893498" y="1581144"/>
                      <a:pt x="903551" y="1600478"/>
                      <a:pt x="898138" y="1610016"/>
                    </a:cubicBezTo>
                    <a:cubicBezTo>
                      <a:pt x="895818" y="1614141"/>
                      <a:pt x="892209" y="1616203"/>
                      <a:pt x="887569" y="1616461"/>
                    </a:cubicBezTo>
                    <a:cubicBezTo>
                      <a:pt x="878030" y="1616719"/>
                      <a:pt x="868234" y="1616977"/>
                      <a:pt x="858696" y="1615945"/>
                    </a:cubicBezTo>
                    <a:cubicBezTo>
                      <a:pt x="844260" y="1614399"/>
                      <a:pt x="829308" y="1613625"/>
                      <a:pt x="814872" y="1616461"/>
                    </a:cubicBezTo>
                    <a:cubicBezTo>
                      <a:pt x="803788" y="1618781"/>
                      <a:pt x="801725" y="1623937"/>
                      <a:pt x="806881" y="1633991"/>
                    </a:cubicBezTo>
                    <a:cubicBezTo>
                      <a:pt x="812552" y="1645075"/>
                      <a:pt x="820286" y="1655129"/>
                      <a:pt x="826988" y="1665441"/>
                    </a:cubicBezTo>
                    <a:cubicBezTo>
                      <a:pt x="831113" y="1671627"/>
                      <a:pt x="833175" y="1678072"/>
                      <a:pt x="832660" y="1685806"/>
                    </a:cubicBezTo>
                    <a:cubicBezTo>
                      <a:pt x="831371" y="1698953"/>
                      <a:pt x="818224" y="1705913"/>
                      <a:pt x="806623" y="1698953"/>
                    </a:cubicBezTo>
                    <a:cubicBezTo>
                      <a:pt x="805850" y="1698437"/>
                      <a:pt x="805076" y="1697922"/>
                      <a:pt x="804303" y="1697406"/>
                    </a:cubicBezTo>
                    <a:cubicBezTo>
                      <a:pt x="791671" y="1688642"/>
                      <a:pt x="791414" y="1688642"/>
                      <a:pt x="786000" y="1703078"/>
                    </a:cubicBezTo>
                    <a:cubicBezTo>
                      <a:pt x="784711" y="1706171"/>
                      <a:pt x="783422" y="1708749"/>
                      <a:pt x="779813" y="1709265"/>
                    </a:cubicBezTo>
                    <a:cubicBezTo>
                      <a:pt x="775173" y="1710038"/>
                      <a:pt x="772080" y="1707202"/>
                      <a:pt x="769760" y="1703851"/>
                    </a:cubicBezTo>
                    <a:cubicBezTo>
                      <a:pt x="759448" y="1689930"/>
                      <a:pt x="748879" y="1676010"/>
                      <a:pt x="740887" y="1660285"/>
                    </a:cubicBezTo>
                    <a:cubicBezTo>
                      <a:pt x="738825" y="1656160"/>
                      <a:pt x="736247" y="1652293"/>
                      <a:pt x="733154" y="1648684"/>
                    </a:cubicBezTo>
                    <a:cubicBezTo>
                      <a:pt x="725936" y="1640693"/>
                      <a:pt x="717171" y="1641982"/>
                      <a:pt x="713820" y="1652293"/>
                    </a:cubicBezTo>
                    <a:cubicBezTo>
                      <a:pt x="708922" y="1668534"/>
                      <a:pt x="706859" y="1685032"/>
                      <a:pt x="708406" y="1702047"/>
                    </a:cubicBezTo>
                    <a:cubicBezTo>
                      <a:pt x="710984" y="1731950"/>
                      <a:pt x="718460" y="1760822"/>
                      <a:pt x="724647" y="1790210"/>
                    </a:cubicBezTo>
                    <a:cubicBezTo>
                      <a:pt x="725678" y="1795623"/>
                      <a:pt x="725936" y="1800521"/>
                      <a:pt x="723873" y="1805677"/>
                    </a:cubicBezTo>
                    <a:cubicBezTo>
                      <a:pt x="721038" y="1812637"/>
                      <a:pt x="723100" y="1817535"/>
                      <a:pt x="730576" y="1819082"/>
                    </a:cubicBezTo>
                    <a:cubicBezTo>
                      <a:pt x="747590" y="1822433"/>
                      <a:pt x="764346" y="1822949"/>
                      <a:pt x="780071" y="1812637"/>
                    </a:cubicBezTo>
                    <a:cubicBezTo>
                      <a:pt x="792187" y="1804646"/>
                      <a:pt x="805076" y="1796912"/>
                      <a:pt x="820801" y="1798459"/>
                    </a:cubicBezTo>
                    <a:cubicBezTo>
                      <a:pt x="826988" y="1798975"/>
                      <a:pt x="832660" y="1800264"/>
                      <a:pt x="835238" y="1806708"/>
                    </a:cubicBezTo>
                    <a:cubicBezTo>
                      <a:pt x="837815" y="1813153"/>
                      <a:pt x="834980" y="1818051"/>
                      <a:pt x="830597" y="1822691"/>
                    </a:cubicBezTo>
                    <a:cubicBezTo>
                      <a:pt x="818739" y="1835838"/>
                      <a:pt x="802241" y="1840221"/>
                      <a:pt x="786000" y="1844603"/>
                    </a:cubicBezTo>
                    <a:cubicBezTo>
                      <a:pt x="776462" y="1847181"/>
                      <a:pt x="766408" y="1848212"/>
                      <a:pt x="757128" y="1852079"/>
                    </a:cubicBezTo>
                    <a:cubicBezTo>
                      <a:pt x="753777" y="1853368"/>
                      <a:pt x="749394" y="1854399"/>
                      <a:pt x="749652" y="1859039"/>
                    </a:cubicBezTo>
                    <a:cubicBezTo>
                      <a:pt x="749910" y="1863164"/>
                      <a:pt x="753777" y="1864195"/>
                      <a:pt x="756870" y="1865226"/>
                    </a:cubicBezTo>
                    <a:cubicBezTo>
                      <a:pt x="781102" y="1873217"/>
                      <a:pt x="805850" y="1874506"/>
                      <a:pt x="830340" y="1865999"/>
                    </a:cubicBezTo>
                    <a:cubicBezTo>
                      <a:pt x="843229" y="1861617"/>
                      <a:pt x="848900" y="1865226"/>
                      <a:pt x="849931" y="1878889"/>
                    </a:cubicBezTo>
                    <a:cubicBezTo>
                      <a:pt x="850963" y="1893583"/>
                      <a:pt x="844260" y="1905441"/>
                      <a:pt x="835753" y="1916526"/>
                    </a:cubicBezTo>
                    <a:cubicBezTo>
                      <a:pt x="822090" y="1934313"/>
                      <a:pt x="795796" y="1943078"/>
                      <a:pt x="775689" y="1937407"/>
                    </a:cubicBezTo>
                    <a:cubicBezTo>
                      <a:pt x="764604" y="1934313"/>
                      <a:pt x="757901" y="1926322"/>
                      <a:pt x="750941" y="1918330"/>
                    </a:cubicBezTo>
                    <a:cubicBezTo>
                      <a:pt x="749394" y="1916784"/>
                      <a:pt x="748621" y="1914721"/>
                      <a:pt x="747074" y="1912917"/>
                    </a:cubicBezTo>
                    <a:cubicBezTo>
                      <a:pt x="745270" y="1910854"/>
                      <a:pt x="743723" y="1908019"/>
                      <a:pt x="740372" y="1909308"/>
                    </a:cubicBezTo>
                    <a:cubicBezTo>
                      <a:pt x="737278" y="1910597"/>
                      <a:pt x="736763" y="1913690"/>
                      <a:pt x="737020" y="1916526"/>
                    </a:cubicBezTo>
                    <a:cubicBezTo>
                      <a:pt x="737794" y="1924775"/>
                      <a:pt x="738052" y="1933282"/>
                      <a:pt x="739856" y="1941531"/>
                    </a:cubicBezTo>
                    <a:cubicBezTo>
                      <a:pt x="744239" y="1963701"/>
                      <a:pt x="749652" y="1985355"/>
                      <a:pt x="759706" y="2005720"/>
                    </a:cubicBezTo>
                    <a:cubicBezTo>
                      <a:pt x="763573" y="2013712"/>
                      <a:pt x="768986" y="2020156"/>
                      <a:pt x="775946" y="2025828"/>
                    </a:cubicBezTo>
                    <a:cubicBezTo>
                      <a:pt x="791929" y="2038975"/>
                      <a:pt x="805076" y="2054700"/>
                      <a:pt x="815646" y="2072745"/>
                    </a:cubicBezTo>
                    <a:cubicBezTo>
                      <a:pt x="817708" y="2076612"/>
                      <a:pt x="819770" y="2080479"/>
                      <a:pt x="820801" y="2084861"/>
                    </a:cubicBezTo>
                    <a:cubicBezTo>
                      <a:pt x="823122" y="2094399"/>
                      <a:pt x="816677" y="2101875"/>
                      <a:pt x="806881" y="2100071"/>
                    </a:cubicBezTo>
                    <a:cubicBezTo>
                      <a:pt x="800178" y="2099040"/>
                      <a:pt x="794765" y="2095430"/>
                      <a:pt x="789351" y="2091564"/>
                    </a:cubicBezTo>
                    <a:cubicBezTo>
                      <a:pt x="787031" y="2090017"/>
                      <a:pt x="784969" y="2087954"/>
                      <a:pt x="782391" y="2086923"/>
                    </a:cubicBezTo>
                    <a:cubicBezTo>
                      <a:pt x="780587" y="2086150"/>
                      <a:pt x="778782" y="2085377"/>
                      <a:pt x="776978" y="2086408"/>
                    </a:cubicBezTo>
                    <a:cubicBezTo>
                      <a:pt x="774657" y="2087697"/>
                      <a:pt x="775173" y="2090275"/>
                      <a:pt x="775689" y="2092337"/>
                    </a:cubicBezTo>
                    <a:cubicBezTo>
                      <a:pt x="777493" y="2099813"/>
                      <a:pt x="779813" y="2107289"/>
                      <a:pt x="782391" y="2114764"/>
                    </a:cubicBezTo>
                    <a:cubicBezTo>
                      <a:pt x="784196" y="2120178"/>
                      <a:pt x="786000" y="2125334"/>
                      <a:pt x="786258" y="2131005"/>
                    </a:cubicBezTo>
                    <a:cubicBezTo>
                      <a:pt x="786516" y="2139770"/>
                      <a:pt x="780071" y="2144410"/>
                      <a:pt x="772080" y="2140801"/>
                    </a:cubicBezTo>
                    <a:cubicBezTo>
                      <a:pt x="767182" y="2138481"/>
                      <a:pt x="763057" y="2135387"/>
                      <a:pt x="759964" y="2130747"/>
                    </a:cubicBezTo>
                    <a:cubicBezTo>
                      <a:pt x="743723" y="2105484"/>
                      <a:pt x="723616" y="2083314"/>
                      <a:pt x="706086" y="2059082"/>
                    </a:cubicBezTo>
                    <a:cubicBezTo>
                      <a:pt x="697321" y="2046966"/>
                      <a:pt x="690103" y="2033819"/>
                      <a:pt x="684174" y="2020156"/>
                    </a:cubicBezTo>
                    <a:cubicBezTo>
                      <a:pt x="681596" y="2014227"/>
                      <a:pt x="681596" y="2008556"/>
                      <a:pt x="682885" y="2002111"/>
                    </a:cubicBezTo>
                    <a:cubicBezTo>
                      <a:pt x="687525" y="1976590"/>
                      <a:pt x="683143" y="1951843"/>
                      <a:pt x="675409" y="1927611"/>
                    </a:cubicBezTo>
                    <a:cubicBezTo>
                      <a:pt x="674894" y="1925806"/>
                      <a:pt x="674120" y="1923744"/>
                      <a:pt x="672058" y="1923486"/>
                    </a:cubicBezTo>
                    <a:cubicBezTo>
                      <a:pt x="669738" y="1923228"/>
                      <a:pt x="669222" y="1925548"/>
                      <a:pt x="668449" y="1927095"/>
                    </a:cubicBezTo>
                    <a:cubicBezTo>
                      <a:pt x="665356" y="1933797"/>
                      <a:pt x="660458" y="1938953"/>
                      <a:pt x="656591" y="1945140"/>
                    </a:cubicBezTo>
                    <a:cubicBezTo>
                      <a:pt x="648084" y="1959061"/>
                      <a:pt x="644990" y="1973755"/>
                      <a:pt x="648857" y="1989737"/>
                    </a:cubicBezTo>
                    <a:cubicBezTo>
                      <a:pt x="654786" y="2015516"/>
                      <a:pt x="668707" y="2037428"/>
                      <a:pt x="681854" y="2059598"/>
                    </a:cubicBezTo>
                    <a:cubicBezTo>
                      <a:pt x="691134" y="2075065"/>
                      <a:pt x="700672" y="2090532"/>
                      <a:pt x="705055" y="2108320"/>
                    </a:cubicBezTo>
                    <a:cubicBezTo>
                      <a:pt x="707633" y="2118374"/>
                      <a:pt x="707633" y="2128169"/>
                      <a:pt x="703250" y="2137450"/>
                    </a:cubicBezTo>
                    <a:cubicBezTo>
                      <a:pt x="699126" y="2146215"/>
                      <a:pt x="693197" y="2148535"/>
                      <a:pt x="684174" y="2144668"/>
                    </a:cubicBezTo>
                    <a:cubicBezTo>
                      <a:pt x="680565" y="2143121"/>
                      <a:pt x="676956" y="2141059"/>
                      <a:pt x="673089" y="2140028"/>
                    </a:cubicBezTo>
                    <a:cubicBezTo>
                      <a:pt x="665098" y="2137965"/>
                      <a:pt x="660973" y="2140801"/>
                      <a:pt x="660200" y="2148792"/>
                    </a:cubicBezTo>
                    <a:cubicBezTo>
                      <a:pt x="659684" y="2152401"/>
                      <a:pt x="660200" y="2156268"/>
                      <a:pt x="660715" y="2159877"/>
                    </a:cubicBezTo>
                    <a:cubicBezTo>
                      <a:pt x="662520" y="2171993"/>
                      <a:pt x="662262" y="2184109"/>
                      <a:pt x="661231" y="2196225"/>
                    </a:cubicBezTo>
                    <a:cubicBezTo>
                      <a:pt x="660200" y="2208341"/>
                      <a:pt x="651693" y="2218395"/>
                      <a:pt x="640608" y="2221489"/>
                    </a:cubicBezTo>
                    <a:cubicBezTo>
                      <a:pt x="635710" y="2222778"/>
                      <a:pt x="630554" y="2222778"/>
                      <a:pt x="628234" y="2217880"/>
                    </a:cubicBezTo>
                    <a:cubicBezTo>
                      <a:pt x="622047" y="2203443"/>
                      <a:pt x="612767" y="2190812"/>
                      <a:pt x="604518" y="2177665"/>
                    </a:cubicBezTo>
                    <a:cubicBezTo>
                      <a:pt x="593691" y="2160135"/>
                      <a:pt x="593691" y="2141059"/>
                      <a:pt x="595495" y="2121725"/>
                    </a:cubicBezTo>
                    <a:cubicBezTo>
                      <a:pt x="597815" y="2098782"/>
                      <a:pt x="602713" y="2076096"/>
                      <a:pt x="602198" y="2052895"/>
                    </a:cubicBezTo>
                    <a:cubicBezTo>
                      <a:pt x="602198" y="2046708"/>
                      <a:pt x="601166" y="2040522"/>
                      <a:pt x="599620" y="2034335"/>
                    </a:cubicBezTo>
                    <a:cubicBezTo>
                      <a:pt x="597557" y="2025828"/>
                      <a:pt x="592659" y="2024539"/>
                      <a:pt x="586215" y="2030726"/>
                    </a:cubicBezTo>
                    <a:cubicBezTo>
                      <a:pt x="581575" y="2035108"/>
                      <a:pt x="578481" y="2040522"/>
                      <a:pt x="576161" y="2046193"/>
                    </a:cubicBezTo>
                    <a:cubicBezTo>
                      <a:pt x="572294" y="2056504"/>
                      <a:pt x="569716" y="2067074"/>
                      <a:pt x="569716" y="2078159"/>
                    </a:cubicBezTo>
                    <a:cubicBezTo>
                      <a:pt x="569716" y="2098524"/>
                      <a:pt x="569716" y="2118631"/>
                      <a:pt x="569716" y="2138997"/>
                    </a:cubicBezTo>
                    <a:cubicBezTo>
                      <a:pt x="569716" y="2148792"/>
                      <a:pt x="567912" y="2158073"/>
                      <a:pt x="563272" y="2166838"/>
                    </a:cubicBezTo>
                    <a:cubicBezTo>
                      <a:pt x="559663" y="2173798"/>
                      <a:pt x="553991" y="2177665"/>
                      <a:pt x="546773" y="2179727"/>
                    </a:cubicBezTo>
                    <a:cubicBezTo>
                      <a:pt x="538524" y="2182047"/>
                      <a:pt x="533368" y="2177922"/>
                      <a:pt x="534142" y="2169158"/>
                    </a:cubicBezTo>
                    <a:cubicBezTo>
                      <a:pt x="534915" y="2160909"/>
                      <a:pt x="534915" y="2152917"/>
                      <a:pt x="532337" y="2145183"/>
                    </a:cubicBezTo>
                    <a:cubicBezTo>
                      <a:pt x="530790" y="2140028"/>
                      <a:pt x="527955" y="2135645"/>
                      <a:pt x="524088" y="2132036"/>
                    </a:cubicBezTo>
                    <a:cubicBezTo>
                      <a:pt x="521510" y="2129716"/>
                      <a:pt x="518417" y="2127654"/>
                      <a:pt x="514808" y="2129201"/>
                    </a:cubicBezTo>
                    <a:cubicBezTo>
                      <a:pt x="510683" y="2131005"/>
                      <a:pt x="509910" y="2134872"/>
                      <a:pt x="510425" y="2138739"/>
                    </a:cubicBezTo>
                    <a:cubicBezTo>
                      <a:pt x="511714" y="2148792"/>
                      <a:pt x="515065" y="2158073"/>
                      <a:pt x="519448" y="2167095"/>
                    </a:cubicBezTo>
                    <a:cubicBezTo>
                      <a:pt x="523057" y="2174056"/>
                      <a:pt x="526666" y="2181016"/>
                      <a:pt x="527697" y="2188750"/>
                    </a:cubicBezTo>
                    <a:cubicBezTo>
                      <a:pt x="530017" y="2203959"/>
                      <a:pt x="523314" y="2216848"/>
                      <a:pt x="510167" y="2222520"/>
                    </a:cubicBezTo>
                    <a:cubicBezTo>
                      <a:pt x="498567" y="2227418"/>
                      <a:pt x="488771" y="2221231"/>
                      <a:pt x="487998" y="2208599"/>
                    </a:cubicBezTo>
                    <a:cubicBezTo>
                      <a:pt x="487482" y="2201381"/>
                      <a:pt x="487482" y="2194163"/>
                      <a:pt x="489802" y="2187203"/>
                    </a:cubicBezTo>
                    <a:cubicBezTo>
                      <a:pt x="490318" y="2185914"/>
                      <a:pt x="490575" y="2184883"/>
                      <a:pt x="490575" y="2183594"/>
                    </a:cubicBezTo>
                    <a:cubicBezTo>
                      <a:pt x="490833" y="2181016"/>
                      <a:pt x="490833" y="2178180"/>
                      <a:pt x="487740" y="2177407"/>
                    </a:cubicBezTo>
                    <a:cubicBezTo>
                      <a:pt x="484389" y="2176634"/>
                      <a:pt x="483615" y="2179469"/>
                      <a:pt x="482842" y="2181789"/>
                    </a:cubicBezTo>
                    <a:cubicBezTo>
                      <a:pt x="481295" y="2187461"/>
                      <a:pt x="480780" y="2193390"/>
                      <a:pt x="479748" y="2199319"/>
                    </a:cubicBezTo>
                    <a:cubicBezTo>
                      <a:pt x="477686" y="2210404"/>
                      <a:pt x="476139" y="2221489"/>
                      <a:pt x="470726" y="2231542"/>
                    </a:cubicBezTo>
                    <a:cubicBezTo>
                      <a:pt x="467890" y="2236956"/>
                      <a:pt x="464281" y="2241854"/>
                      <a:pt x="457321" y="2241854"/>
                    </a:cubicBezTo>
                    <a:cubicBezTo>
                      <a:pt x="450103" y="2241854"/>
                      <a:pt x="447267" y="2236440"/>
                      <a:pt x="444689" y="2230769"/>
                    </a:cubicBezTo>
                    <a:cubicBezTo>
                      <a:pt x="440049" y="2219684"/>
                      <a:pt x="437987" y="2207826"/>
                      <a:pt x="437471" y="2196225"/>
                    </a:cubicBezTo>
                    <a:cubicBezTo>
                      <a:pt x="436440" y="2179469"/>
                      <a:pt x="436440" y="2162713"/>
                      <a:pt x="439018" y="2145957"/>
                    </a:cubicBezTo>
                    <a:cubicBezTo>
                      <a:pt x="442369" y="2122240"/>
                      <a:pt x="457579" y="2107289"/>
                      <a:pt x="474593" y="2093110"/>
                    </a:cubicBezTo>
                    <a:cubicBezTo>
                      <a:pt x="483873" y="2085377"/>
                      <a:pt x="494185" y="2078932"/>
                      <a:pt x="503980" y="2071456"/>
                    </a:cubicBezTo>
                    <a:cubicBezTo>
                      <a:pt x="522026" y="2057536"/>
                      <a:pt x="524088" y="2047740"/>
                      <a:pt x="511972" y="2028406"/>
                    </a:cubicBezTo>
                    <a:cubicBezTo>
                      <a:pt x="499856" y="2009072"/>
                      <a:pt x="499598" y="1989480"/>
                      <a:pt x="509652" y="1969888"/>
                    </a:cubicBezTo>
                    <a:cubicBezTo>
                      <a:pt x="520737" y="1948491"/>
                      <a:pt x="532079" y="1927611"/>
                      <a:pt x="539297" y="1904410"/>
                    </a:cubicBezTo>
                    <a:cubicBezTo>
                      <a:pt x="541617" y="1897192"/>
                      <a:pt x="543164" y="1889974"/>
                      <a:pt x="544969" y="1882756"/>
                    </a:cubicBezTo>
                    <a:cubicBezTo>
                      <a:pt x="545484" y="1880178"/>
                      <a:pt x="546258" y="1877342"/>
                      <a:pt x="544969" y="1874764"/>
                    </a:cubicBezTo>
                    <a:cubicBezTo>
                      <a:pt x="541875" y="1874249"/>
                      <a:pt x="540586" y="1876053"/>
                      <a:pt x="539040" y="1877600"/>
                    </a:cubicBezTo>
                    <a:cubicBezTo>
                      <a:pt x="510683" y="1906472"/>
                      <a:pt x="493669" y="1940758"/>
                      <a:pt x="488771" y="1981488"/>
                    </a:cubicBezTo>
                    <a:cubicBezTo>
                      <a:pt x="485678" y="2006751"/>
                      <a:pt x="482584" y="2032272"/>
                      <a:pt x="475882" y="2057020"/>
                    </a:cubicBezTo>
                    <a:cubicBezTo>
                      <a:pt x="472015" y="2071198"/>
                      <a:pt x="465828" y="2084603"/>
                      <a:pt x="454743" y="2094657"/>
                    </a:cubicBezTo>
                    <a:cubicBezTo>
                      <a:pt x="451134" y="2098008"/>
                      <a:pt x="447267" y="2101102"/>
                      <a:pt x="442885" y="2101617"/>
                    </a:cubicBezTo>
                    <a:cubicBezTo>
                      <a:pt x="427417" y="2103422"/>
                      <a:pt x="419426" y="2114764"/>
                      <a:pt x="410404" y="2125076"/>
                    </a:cubicBezTo>
                    <a:cubicBezTo>
                      <a:pt x="407052" y="2128943"/>
                      <a:pt x="403701" y="2132552"/>
                      <a:pt x="400092" y="2135903"/>
                    </a:cubicBezTo>
                    <a:cubicBezTo>
                      <a:pt x="395710" y="2140028"/>
                      <a:pt x="391069" y="2142863"/>
                      <a:pt x="385140" y="2139770"/>
                    </a:cubicBezTo>
                    <a:cubicBezTo>
                      <a:pt x="378953" y="2136676"/>
                      <a:pt x="379469" y="2130747"/>
                      <a:pt x="379985" y="2125076"/>
                    </a:cubicBezTo>
                    <a:cubicBezTo>
                      <a:pt x="381273" y="2113476"/>
                      <a:pt x="384367" y="2102391"/>
                      <a:pt x="389523" y="2092079"/>
                    </a:cubicBezTo>
                    <a:cubicBezTo>
                      <a:pt x="390812" y="2089243"/>
                      <a:pt x="392874" y="2086666"/>
                      <a:pt x="392358" y="2083314"/>
                    </a:cubicBezTo>
                    <a:cubicBezTo>
                      <a:pt x="389265" y="2080994"/>
                      <a:pt x="387203" y="2083572"/>
                      <a:pt x="384883" y="2084603"/>
                    </a:cubicBezTo>
                    <a:cubicBezTo>
                      <a:pt x="376118" y="2088470"/>
                      <a:pt x="371220" y="2086408"/>
                      <a:pt x="369157" y="2076870"/>
                    </a:cubicBezTo>
                    <a:cubicBezTo>
                      <a:pt x="367095" y="2067074"/>
                      <a:pt x="367611" y="2057020"/>
                      <a:pt x="368642" y="2046966"/>
                    </a:cubicBezTo>
                    <a:cubicBezTo>
                      <a:pt x="372251" y="2014743"/>
                      <a:pt x="383336" y="1984582"/>
                      <a:pt x="396999" y="1955452"/>
                    </a:cubicBezTo>
                    <a:cubicBezTo>
                      <a:pt x="412981" y="1920908"/>
                      <a:pt x="433347" y="1889458"/>
                      <a:pt x="460930" y="1862906"/>
                    </a:cubicBezTo>
                    <a:cubicBezTo>
                      <a:pt x="469952" y="1854141"/>
                      <a:pt x="475366" y="1842541"/>
                      <a:pt x="478202" y="1830167"/>
                    </a:cubicBezTo>
                    <a:cubicBezTo>
                      <a:pt x="481295" y="1817793"/>
                      <a:pt x="475624" y="1808771"/>
                      <a:pt x="463508" y="1805162"/>
                    </a:cubicBezTo>
                    <a:cubicBezTo>
                      <a:pt x="423808" y="1794334"/>
                      <a:pt x="377922" y="1834549"/>
                      <a:pt x="385914" y="1874764"/>
                    </a:cubicBezTo>
                    <a:cubicBezTo>
                      <a:pt x="392358" y="1907503"/>
                      <a:pt x="385140" y="1935602"/>
                      <a:pt x="364775" y="1961381"/>
                    </a:cubicBezTo>
                    <a:cubicBezTo>
                      <a:pt x="355237" y="1973497"/>
                      <a:pt x="345441" y="1985871"/>
                      <a:pt x="336161" y="1998244"/>
                    </a:cubicBezTo>
                    <a:cubicBezTo>
                      <a:pt x="329974" y="2006236"/>
                      <a:pt x="325334" y="2015001"/>
                      <a:pt x="321725" y="2024281"/>
                    </a:cubicBezTo>
                    <a:cubicBezTo>
                      <a:pt x="317600" y="2035108"/>
                      <a:pt x="316827" y="2045677"/>
                      <a:pt x="319404" y="2057278"/>
                    </a:cubicBezTo>
                    <a:cubicBezTo>
                      <a:pt x="327138" y="2089501"/>
                      <a:pt x="329974" y="2122498"/>
                      <a:pt x="328427" y="2155495"/>
                    </a:cubicBezTo>
                    <a:cubicBezTo>
                      <a:pt x="328169" y="2162197"/>
                      <a:pt x="326623" y="2168384"/>
                      <a:pt x="324045" y="2174571"/>
                    </a:cubicBezTo>
                    <a:cubicBezTo>
                      <a:pt x="317342" y="2192101"/>
                      <a:pt x="303164" y="2194679"/>
                      <a:pt x="289759" y="2181016"/>
                    </a:cubicBezTo>
                    <a:cubicBezTo>
                      <a:pt x="291821" y="2192358"/>
                      <a:pt x="294141" y="2203186"/>
                      <a:pt x="294657" y="2214528"/>
                    </a:cubicBezTo>
                    <a:cubicBezTo>
                      <a:pt x="295172" y="2231027"/>
                      <a:pt x="291306" y="2238760"/>
                      <a:pt x="282283" y="2240565"/>
                    </a:cubicBezTo>
                    <a:cubicBezTo>
                      <a:pt x="264496" y="2244174"/>
                      <a:pt x="251091" y="2237987"/>
                      <a:pt x="245419" y="2223293"/>
                    </a:cubicBezTo>
                    <a:cubicBezTo>
                      <a:pt x="240264" y="2210404"/>
                      <a:pt x="239490" y="2196741"/>
                      <a:pt x="239232" y="2182820"/>
                    </a:cubicBezTo>
                    <a:cubicBezTo>
                      <a:pt x="239232" y="2172509"/>
                      <a:pt x="239490" y="2162455"/>
                      <a:pt x="235881" y="2150855"/>
                    </a:cubicBezTo>
                    <a:cubicBezTo>
                      <a:pt x="232272" y="2159104"/>
                      <a:pt x="231499" y="2166322"/>
                      <a:pt x="229952" y="2173540"/>
                    </a:cubicBezTo>
                    <a:cubicBezTo>
                      <a:pt x="223507" y="2204217"/>
                      <a:pt x="216805" y="2235151"/>
                      <a:pt x="209071" y="2265570"/>
                    </a:cubicBezTo>
                    <a:cubicBezTo>
                      <a:pt x="206493" y="2275882"/>
                      <a:pt x="203142" y="2277686"/>
                      <a:pt x="193088" y="2274335"/>
                    </a:cubicBezTo>
                    <a:cubicBezTo>
                      <a:pt x="177621" y="2269437"/>
                      <a:pt x="166279" y="2272531"/>
                      <a:pt x="155967" y="2285420"/>
                    </a:cubicBezTo>
                    <a:cubicBezTo>
                      <a:pt x="151327" y="2291349"/>
                      <a:pt x="147460" y="2297794"/>
                      <a:pt x="141789" y="2302692"/>
                    </a:cubicBezTo>
                    <a:cubicBezTo>
                      <a:pt x="128899" y="2314034"/>
                      <a:pt x="117814" y="2310167"/>
                      <a:pt x="114205" y="2293669"/>
                    </a:cubicBezTo>
                    <a:cubicBezTo>
                      <a:pt x="112659" y="2286451"/>
                      <a:pt x="112659" y="2279491"/>
                      <a:pt x="112401" y="2272273"/>
                    </a:cubicBezTo>
                    <a:cubicBezTo>
                      <a:pt x="111885" y="2263250"/>
                      <a:pt x="110596" y="2262477"/>
                      <a:pt x="101832" y="2264281"/>
                    </a:cubicBezTo>
                    <a:cubicBezTo>
                      <a:pt x="95129" y="2265570"/>
                      <a:pt x="88684" y="2265312"/>
                      <a:pt x="83529" y="2259899"/>
                    </a:cubicBezTo>
                    <a:cubicBezTo>
                      <a:pt x="78115" y="2254228"/>
                      <a:pt x="78631" y="2247525"/>
                      <a:pt x="81209" y="2240565"/>
                    </a:cubicBezTo>
                    <a:cubicBezTo>
                      <a:pt x="86880" y="2225098"/>
                      <a:pt x="97191" y="2212466"/>
                      <a:pt x="107245" y="2199834"/>
                    </a:cubicBezTo>
                    <a:cubicBezTo>
                      <a:pt x="122970" y="2179985"/>
                      <a:pt x="140758" y="2162197"/>
                      <a:pt x="155967" y="2141832"/>
                    </a:cubicBezTo>
                    <a:cubicBezTo>
                      <a:pt x="158029" y="2138997"/>
                      <a:pt x="160865" y="2136934"/>
                      <a:pt x="163958" y="2135387"/>
                    </a:cubicBezTo>
                    <a:cubicBezTo>
                      <a:pt x="181488" y="2125592"/>
                      <a:pt x="191284" y="2109609"/>
                      <a:pt x="198760" y="2091564"/>
                    </a:cubicBezTo>
                    <a:cubicBezTo>
                      <a:pt x="203916" y="2078932"/>
                      <a:pt x="208556" y="2065785"/>
                      <a:pt x="213969" y="2053411"/>
                    </a:cubicBezTo>
                    <a:cubicBezTo>
                      <a:pt x="218609" y="2043099"/>
                      <a:pt x="223250" y="2033046"/>
                      <a:pt x="231241" y="2024796"/>
                    </a:cubicBezTo>
                    <a:cubicBezTo>
                      <a:pt x="232788" y="2023250"/>
                      <a:pt x="234077" y="2021445"/>
                      <a:pt x="235108" y="2019641"/>
                    </a:cubicBezTo>
                    <a:cubicBezTo>
                      <a:pt x="237170" y="2015258"/>
                      <a:pt x="238459" y="2010618"/>
                      <a:pt x="235366" y="2006236"/>
                    </a:cubicBezTo>
                    <a:cubicBezTo>
                      <a:pt x="232272" y="2001853"/>
                      <a:pt x="227632" y="2001338"/>
                      <a:pt x="222734" y="2002111"/>
                    </a:cubicBezTo>
                    <a:cubicBezTo>
                      <a:pt x="213969" y="2003400"/>
                      <a:pt x="205978" y="2007267"/>
                      <a:pt x="198502" y="2011907"/>
                    </a:cubicBezTo>
                    <a:cubicBezTo>
                      <a:pt x="180457" y="2023250"/>
                      <a:pt x="167052" y="2037686"/>
                      <a:pt x="163958" y="2060371"/>
                    </a:cubicBezTo>
                    <a:cubicBezTo>
                      <a:pt x="160607" y="2084088"/>
                      <a:pt x="132766" y="2110124"/>
                      <a:pt x="109308" y="2113218"/>
                    </a:cubicBezTo>
                    <a:cubicBezTo>
                      <a:pt x="94356" y="2115280"/>
                      <a:pt x="86364" y="2107804"/>
                      <a:pt x="84302" y="2092595"/>
                    </a:cubicBezTo>
                    <a:cubicBezTo>
                      <a:pt x="82498" y="2078674"/>
                      <a:pt x="88942" y="2068878"/>
                      <a:pt x="97707" y="2059598"/>
                    </a:cubicBezTo>
                    <a:cubicBezTo>
                      <a:pt x="99254" y="2057793"/>
                      <a:pt x="102089" y="2055989"/>
                      <a:pt x="100543" y="2053411"/>
                    </a:cubicBezTo>
                    <a:cubicBezTo>
                      <a:pt x="98996" y="2051091"/>
                      <a:pt x="95903" y="2052122"/>
                      <a:pt x="93582" y="2052638"/>
                    </a:cubicBezTo>
                    <a:cubicBezTo>
                      <a:pt x="84560" y="2055473"/>
                      <a:pt x="75537" y="2057278"/>
                      <a:pt x="66257" y="2058824"/>
                    </a:cubicBezTo>
                    <a:cubicBezTo>
                      <a:pt x="59554" y="2059856"/>
                      <a:pt x="53110" y="2059082"/>
                      <a:pt x="47181" y="2055731"/>
                    </a:cubicBezTo>
                    <a:cubicBezTo>
                      <a:pt x="38416" y="2050833"/>
                      <a:pt x="36869" y="2041295"/>
                      <a:pt x="44603" y="2035108"/>
                    </a:cubicBezTo>
                    <a:cubicBezTo>
                      <a:pt x="52079" y="2028921"/>
                      <a:pt x="52336" y="2022734"/>
                      <a:pt x="48727" y="2014485"/>
                    </a:cubicBezTo>
                    <a:cubicBezTo>
                      <a:pt x="43056" y="2001596"/>
                      <a:pt x="45634" y="1995924"/>
                      <a:pt x="58523" y="1990253"/>
                    </a:cubicBezTo>
                    <a:cubicBezTo>
                      <a:pt x="76568" y="1982262"/>
                      <a:pt x="95903" y="1978653"/>
                      <a:pt x="115494" y="1975559"/>
                    </a:cubicBezTo>
                    <a:cubicBezTo>
                      <a:pt x="125033" y="1974012"/>
                      <a:pt x="134571" y="1972466"/>
                      <a:pt x="143593" y="1968857"/>
                    </a:cubicBezTo>
                    <a:cubicBezTo>
                      <a:pt x="154678" y="1964474"/>
                      <a:pt x="158287" y="1957514"/>
                      <a:pt x="155194" y="1945914"/>
                    </a:cubicBezTo>
                    <a:cubicBezTo>
                      <a:pt x="153389" y="1938953"/>
                      <a:pt x="149522" y="1931993"/>
                      <a:pt x="156740" y="1926064"/>
                    </a:cubicBezTo>
                    <a:cubicBezTo>
                      <a:pt x="164216" y="1919877"/>
                      <a:pt x="172723" y="1918588"/>
                      <a:pt x="182261" y="1921939"/>
                    </a:cubicBezTo>
                    <a:cubicBezTo>
                      <a:pt x="197471" y="1927095"/>
                      <a:pt x="206493" y="1937664"/>
                      <a:pt x="210360" y="1952874"/>
                    </a:cubicBezTo>
                    <a:cubicBezTo>
                      <a:pt x="213454" y="1965505"/>
                      <a:pt x="221703" y="1971435"/>
                      <a:pt x="234592" y="1969372"/>
                    </a:cubicBezTo>
                    <a:cubicBezTo>
                      <a:pt x="250060" y="1967052"/>
                      <a:pt x="260113" y="1956998"/>
                      <a:pt x="267589" y="1944367"/>
                    </a:cubicBezTo>
                    <a:cubicBezTo>
                      <a:pt x="273518" y="1934313"/>
                      <a:pt x="277901" y="1923744"/>
                      <a:pt x="284345" y="1912143"/>
                    </a:cubicBezTo>
                    <a:cubicBezTo>
                      <a:pt x="279963" y="1914979"/>
                      <a:pt x="277901" y="1917815"/>
                      <a:pt x="275323" y="1919877"/>
                    </a:cubicBezTo>
                    <a:cubicBezTo>
                      <a:pt x="264238" y="1929157"/>
                      <a:pt x="251349" y="1930189"/>
                      <a:pt x="238459" y="1926579"/>
                    </a:cubicBezTo>
                    <a:cubicBezTo>
                      <a:pt x="226859" y="1923486"/>
                      <a:pt x="222734" y="1909050"/>
                      <a:pt x="228405" y="1895903"/>
                    </a:cubicBezTo>
                    <a:cubicBezTo>
                      <a:pt x="235881" y="1878373"/>
                      <a:pt x="248255" y="1865226"/>
                      <a:pt x="265269" y="1856719"/>
                    </a:cubicBezTo>
                    <a:cubicBezTo>
                      <a:pt x="271456" y="1853626"/>
                      <a:pt x="275065" y="1850017"/>
                      <a:pt x="275065" y="1842541"/>
                    </a:cubicBezTo>
                    <a:cubicBezTo>
                      <a:pt x="275065" y="1836869"/>
                      <a:pt x="278932" y="1832229"/>
                      <a:pt x="280994" y="1827074"/>
                    </a:cubicBezTo>
                    <a:cubicBezTo>
                      <a:pt x="282283" y="1823722"/>
                      <a:pt x="285376" y="1819855"/>
                      <a:pt x="282541" y="1816762"/>
                    </a:cubicBezTo>
                    <a:cubicBezTo>
                      <a:pt x="279190" y="1812895"/>
                      <a:pt x="274807" y="1816504"/>
                      <a:pt x="271456" y="1817793"/>
                    </a:cubicBezTo>
                    <a:cubicBezTo>
                      <a:pt x="243873" y="1829394"/>
                      <a:pt x="219383" y="1845634"/>
                      <a:pt x="196182" y="1864195"/>
                    </a:cubicBezTo>
                    <a:cubicBezTo>
                      <a:pt x="185355" y="1872702"/>
                      <a:pt x="176332" y="1883013"/>
                      <a:pt x="165505" y="1891520"/>
                    </a:cubicBezTo>
                    <a:cubicBezTo>
                      <a:pt x="161896" y="1894356"/>
                      <a:pt x="158287" y="1896161"/>
                      <a:pt x="153905" y="1896418"/>
                    </a:cubicBezTo>
                    <a:cubicBezTo>
                      <a:pt x="134055" y="1897450"/>
                      <a:pt x="116783" y="1906472"/>
                      <a:pt x="105183" y="1921166"/>
                    </a:cubicBezTo>
                    <a:cubicBezTo>
                      <a:pt x="90747" y="1939211"/>
                      <a:pt x="71928" y="1946429"/>
                      <a:pt x="51563" y="1952616"/>
                    </a:cubicBezTo>
                    <a:cubicBezTo>
                      <a:pt x="36869" y="1956998"/>
                      <a:pt x="22691" y="1955452"/>
                      <a:pt x="9286" y="1947460"/>
                    </a:cubicBezTo>
                    <a:cubicBezTo>
                      <a:pt x="-1283" y="1941273"/>
                      <a:pt x="-2830" y="1934313"/>
                      <a:pt x="4646" y="1924517"/>
                    </a:cubicBezTo>
                    <a:cubicBezTo>
                      <a:pt x="12122" y="1914721"/>
                      <a:pt x="20886" y="1905699"/>
                      <a:pt x="27589" y="1895129"/>
                    </a:cubicBezTo>
                    <a:cubicBezTo>
                      <a:pt x="33002" y="1886622"/>
                      <a:pt x="32229" y="1884302"/>
                      <a:pt x="23722" y="1878889"/>
                    </a:cubicBezTo>
                    <a:cubicBezTo>
                      <a:pt x="16504" y="1874249"/>
                      <a:pt x="15473" y="1867804"/>
                      <a:pt x="21402" y="1860844"/>
                    </a:cubicBezTo>
                    <a:cubicBezTo>
                      <a:pt x="28362" y="1852594"/>
                      <a:pt x="38158" y="1847954"/>
                      <a:pt x="47181" y="1842541"/>
                    </a:cubicBezTo>
                    <a:cubicBezTo>
                      <a:pt x="51563" y="1839963"/>
                      <a:pt x="55945" y="1837900"/>
                      <a:pt x="59812" y="1834549"/>
                    </a:cubicBezTo>
                    <a:cubicBezTo>
                      <a:pt x="65484" y="1829909"/>
                      <a:pt x="64968" y="1826042"/>
                      <a:pt x="58781" y="1822175"/>
                    </a:cubicBezTo>
                    <a:cubicBezTo>
                      <a:pt x="56977" y="1820887"/>
                      <a:pt x="54657" y="1820371"/>
                      <a:pt x="52852" y="1819340"/>
                    </a:cubicBezTo>
                    <a:cubicBezTo>
                      <a:pt x="46923" y="1815989"/>
                      <a:pt x="45376" y="1810833"/>
                      <a:pt x="50016" y="1806451"/>
                    </a:cubicBezTo>
                    <a:cubicBezTo>
                      <a:pt x="64452" y="1792014"/>
                      <a:pt x="73991" y="1773711"/>
                      <a:pt x="88684" y="1759791"/>
                    </a:cubicBezTo>
                    <a:cubicBezTo>
                      <a:pt x="90489" y="1757986"/>
                      <a:pt x="92294" y="1756182"/>
                      <a:pt x="94098" y="1754635"/>
                    </a:cubicBezTo>
                    <a:cubicBezTo>
                      <a:pt x="96676" y="1752315"/>
                      <a:pt x="99512" y="1750253"/>
                      <a:pt x="103378" y="1751800"/>
                    </a:cubicBezTo>
                    <a:cubicBezTo>
                      <a:pt x="106730" y="1753346"/>
                      <a:pt x="107245" y="1756440"/>
                      <a:pt x="107503" y="1759533"/>
                    </a:cubicBezTo>
                    <a:cubicBezTo>
                      <a:pt x="108019" y="1763142"/>
                      <a:pt x="108019" y="1767009"/>
                      <a:pt x="109050" y="1770618"/>
                    </a:cubicBezTo>
                    <a:cubicBezTo>
                      <a:pt x="115494" y="1792788"/>
                      <a:pt x="132251" y="1802068"/>
                      <a:pt x="153389" y="1805162"/>
                    </a:cubicBezTo>
                    <a:cubicBezTo>
                      <a:pt x="167052" y="1807224"/>
                      <a:pt x="180715" y="1806193"/>
                      <a:pt x="194120" y="1801552"/>
                    </a:cubicBezTo>
                    <a:cubicBezTo>
                      <a:pt x="197471" y="1800521"/>
                      <a:pt x="202627" y="1800264"/>
                      <a:pt x="202369" y="1795366"/>
                    </a:cubicBezTo>
                    <a:cubicBezTo>
                      <a:pt x="202111" y="1791499"/>
                      <a:pt x="197471" y="1791241"/>
                      <a:pt x="194120" y="1790468"/>
                    </a:cubicBezTo>
                    <a:cubicBezTo>
                      <a:pt x="186128" y="1788148"/>
                      <a:pt x="177621" y="1787116"/>
                      <a:pt x="169372" y="1785054"/>
                    </a:cubicBezTo>
                    <a:cubicBezTo>
                      <a:pt x="159318" y="1782476"/>
                      <a:pt x="155194" y="1778094"/>
                      <a:pt x="155967" y="1771134"/>
                    </a:cubicBezTo>
                    <a:cubicBezTo>
                      <a:pt x="156740" y="1764689"/>
                      <a:pt x="162927" y="1759791"/>
                      <a:pt x="171434" y="1759275"/>
                    </a:cubicBezTo>
                    <a:cubicBezTo>
                      <a:pt x="173497" y="1759018"/>
                      <a:pt x="175817" y="1759275"/>
                      <a:pt x="177879" y="1758760"/>
                    </a:cubicBezTo>
                    <a:cubicBezTo>
                      <a:pt x="185355" y="1757471"/>
                      <a:pt x="187675" y="1753604"/>
                      <a:pt x="183550" y="1746901"/>
                    </a:cubicBezTo>
                    <a:cubicBezTo>
                      <a:pt x="179684" y="1740199"/>
                      <a:pt x="175301" y="1733754"/>
                      <a:pt x="172208" y="1726536"/>
                    </a:cubicBezTo>
                    <a:cubicBezTo>
                      <a:pt x="169888" y="1721381"/>
                      <a:pt x="168856" y="1716225"/>
                      <a:pt x="172465" y="1711585"/>
                    </a:cubicBezTo>
                    <a:cubicBezTo>
                      <a:pt x="176074" y="1706429"/>
                      <a:pt x="181488" y="1706944"/>
                      <a:pt x="186902" y="1708233"/>
                    </a:cubicBezTo>
                    <a:cubicBezTo>
                      <a:pt x="200822" y="1711069"/>
                      <a:pt x="201338" y="1710811"/>
                      <a:pt x="206493" y="1697149"/>
                    </a:cubicBezTo>
                    <a:cubicBezTo>
                      <a:pt x="209587" y="1688642"/>
                      <a:pt x="213196" y="1687610"/>
                      <a:pt x="219641" y="1694571"/>
                    </a:cubicBezTo>
                    <a:cubicBezTo>
                      <a:pt x="224281" y="1699469"/>
                      <a:pt x="228148" y="1698953"/>
                      <a:pt x="232272" y="1694571"/>
                    </a:cubicBezTo>
                    <a:cubicBezTo>
                      <a:pt x="234335" y="1692508"/>
                      <a:pt x="235881" y="1690188"/>
                      <a:pt x="237686" y="1688126"/>
                    </a:cubicBezTo>
                    <a:cubicBezTo>
                      <a:pt x="242068" y="1682455"/>
                      <a:pt x="247739" y="1679361"/>
                      <a:pt x="254700" y="1681939"/>
                    </a:cubicBezTo>
                    <a:cubicBezTo>
                      <a:pt x="261402" y="1684517"/>
                      <a:pt x="264496" y="1689673"/>
                      <a:pt x="264753" y="1697149"/>
                    </a:cubicBezTo>
                    <a:cubicBezTo>
                      <a:pt x="265011" y="1705913"/>
                      <a:pt x="263465" y="1714420"/>
                      <a:pt x="262176" y="1723185"/>
                    </a:cubicBezTo>
                    <a:cubicBezTo>
                      <a:pt x="260113" y="1737363"/>
                      <a:pt x="266558" y="1744581"/>
                      <a:pt x="280994" y="1743550"/>
                    </a:cubicBezTo>
                    <a:cubicBezTo>
                      <a:pt x="292595" y="1742519"/>
                      <a:pt x="303679" y="1740199"/>
                      <a:pt x="314249" y="1734785"/>
                    </a:cubicBezTo>
                    <a:cubicBezTo>
                      <a:pt x="351370" y="1715194"/>
                      <a:pt x="390296" y="1698695"/>
                      <a:pt x="425613" y="1675494"/>
                    </a:cubicBezTo>
                    <a:cubicBezTo>
                      <a:pt x="454743" y="1656418"/>
                      <a:pt x="480780" y="1633991"/>
                      <a:pt x="499856" y="1604345"/>
                    </a:cubicBezTo>
                    <a:cubicBezTo>
                      <a:pt x="504238" y="1597643"/>
                      <a:pt x="509394" y="1592229"/>
                      <a:pt x="516096" y="1588104"/>
                    </a:cubicBezTo>
                    <a:cubicBezTo>
                      <a:pt x="538524" y="1573668"/>
                      <a:pt x="557085" y="1554592"/>
                      <a:pt x="577966" y="1538351"/>
                    </a:cubicBezTo>
                    <a:cubicBezTo>
                      <a:pt x="592402" y="1527266"/>
                      <a:pt x="607353" y="1517213"/>
                      <a:pt x="624109" y="1510510"/>
                    </a:cubicBezTo>
                    <a:cubicBezTo>
                      <a:pt x="625656" y="1509995"/>
                      <a:pt x="626945" y="1509221"/>
                      <a:pt x="628234" y="1508448"/>
                    </a:cubicBezTo>
                    <a:cubicBezTo>
                      <a:pt x="630296" y="1507159"/>
                      <a:pt x="632874" y="1505870"/>
                      <a:pt x="632874" y="1503034"/>
                    </a:cubicBezTo>
                    <a:cubicBezTo>
                      <a:pt x="632874" y="1499683"/>
                      <a:pt x="630039" y="1498394"/>
                      <a:pt x="627203" y="1497621"/>
                    </a:cubicBezTo>
                    <a:cubicBezTo>
                      <a:pt x="612767" y="1492981"/>
                      <a:pt x="597815" y="1493239"/>
                      <a:pt x="582863" y="1494012"/>
                    </a:cubicBezTo>
                    <a:cubicBezTo>
                      <a:pt x="560178" y="1495043"/>
                      <a:pt x="546258" y="1508190"/>
                      <a:pt x="533884" y="1525462"/>
                    </a:cubicBezTo>
                    <a:cubicBezTo>
                      <a:pt x="513519" y="1553819"/>
                      <a:pt x="492380" y="1581660"/>
                      <a:pt x="468664" y="1607181"/>
                    </a:cubicBezTo>
                    <a:cubicBezTo>
                      <a:pt x="437471" y="1640693"/>
                      <a:pt x="401639" y="1666730"/>
                      <a:pt x="356010" y="1677041"/>
                    </a:cubicBezTo>
                    <a:cubicBezTo>
                      <a:pt x="347246" y="1679103"/>
                      <a:pt x="329716" y="1671112"/>
                      <a:pt x="325076" y="1663121"/>
                    </a:cubicBezTo>
                    <a:cubicBezTo>
                      <a:pt x="320951" y="1656160"/>
                      <a:pt x="323529" y="1645591"/>
                      <a:pt x="331778" y="1636826"/>
                    </a:cubicBezTo>
                    <a:cubicBezTo>
                      <a:pt x="339770" y="1628061"/>
                      <a:pt x="349823" y="1621617"/>
                      <a:pt x="359362" y="1614656"/>
                    </a:cubicBezTo>
                    <a:cubicBezTo>
                      <a:pt x="362455" y="1612336"/>
                      <a:pt x="366580" y="1610790"/>
                      <a:pt x="368900" y="1605892"/>
                    </a:cubicBezTo>
                    <a:cubicBezTo>
                      <a:pt x="355495" y="1605892"/>
                      <a:pt x="344410" y="1610016"/>
                      <a:pt x="334098" y="1617234"/>
                    </a:cubicBezTo>
                    <a:cubicBezTo>
                      <a:pt x="322498" y="1625226"/>
                      <a:pt x="312702" y="1635279"/>
                      <a:pt x="301617" y="1643786"/>
                    </a:cubicBezTo>
                    <a:cubicBezTo>
                      <a:pt x="290017" y="1652809"/>
                      <a:pt x="277127" y="1657449"/>
                      <a:pt x="262176" y="1658480"/>
                    </a:cubicBezTo>
                    <a:cubicBezTo>
                      <a:pt x="243099" y="1659769"/>
                      <a:pt x="224281" y="1661058"/>
                      <a:pt x="205462" y="1656160"/>
                    </a:cubicBezTo>
                    <a:cubicBezTo>
                      <a:pt x="200049" y="1654871"/>
                      <a:pt x="194635" y="1653325"/>
                      <a:pt x="189737" y="1650231"/>
                    </a:cubicBezTo>
                    <a:cubicBezTo>
                      <a:pt x="183035" y="1645591"/>
                      <a:pt x="182519" y="1638631"/>
                      <a:pt x="188191" y="1632959"/>
                    </a:cubicBezTo>
                    <a:cubicBezTo>
                      <a:pt x="188964" y="1632186"/>
                      <a:pt x="190253" y="1631670"/>
                      <a:pt x="191284" y="1630639"/>
                    </a:cubicBezTo>
                    <a:cubicBezTo>
                      <a:pt x="193862" y="1627804"/>
                      <a:pt x="200307" y="1627030"/>
                      <a:pt x="199018" y="1622390"/>
                    </a:cubicBezTo>
                    <a:cubicBezTo>
                      <a:pt x="197729" y="1616977"/>
                      <a:pt x="191800" y="1618781"/>
                      <a:pt x="187675" y="1618781"/>
                    </a:cubicBezTo>
                    <a:cubicBezTo>
                      <a:pt x="178395" y="1618781"/>
                      <a:pt x="168856" y="1618008"/>
                      <a:pt x="159576" y="1619555"/>
                    </a:cubicBezTo>
                    <a:cubicBezTo>
                      <a:pt x="155451" y="1620328"/>
                      <a:pt x="152100" y="1618523"/>
                      <a:pt x="150038" y="1615172"/>
                    </a:cubicBezTo>
                    <a:cubicBezTo>
                      <a:pt x="147718" y="1611305"/>
                      <a:pt x="148749" y="1607438"/>
                      <a:pt x="151585" y="1603829"/>
                    </a:cubicBezTo>
                    <a:cubicBezTo>
                      <a:pt x="159318" y="1594291"/>
                      <a:pt x="169630" y="1587589"/>
                      <a:pt x="179168" y="1580371"/>
                    </a:cubicBezTo>
                    <a:cubicBezTo>
                      <a:pt x="182261" y="1578051"/>
                      <a:pt x="187675" y="1575473"/>
                      <a:pt x="185097" y="1571348"/>
                    </a:cubicBezTo>
                    <a:cubicBezTo>
                      <a:pt x="183035" y="1567997"/>
                      <a:pt x="178395" y="1572379"/>
                      <a:pt x="175301" y="1574184"/>
                    </a:cubicBezTo>
                    <a:cubicBezTo>
                      <a:pt x="159061" y="1583980"/>
                      <a:pt x="141531" y="1588362"/>
                      <a:pt x="122712" y="1586815"/>
                    </a:cubicBezTo>
                    <a:cubicBezTo>
                      <a:pt x="107245" y="1585784"/>
                      <a:pt x="100285" y="1575215"/>
                      <a:pt x="106214" y="1561037"/>
                    </a:cubicBezTo>
                    <a:cubicBezTo>
                      <a:pt x="110339" y="1550983"/>
                      <a:pt x="116010" y="1541703"/>
                      <a:pt x="126579" y="1536289"/>
                    </a:cubicBezTo>
                    <a:cubicBezTo>
                      <a:pt x="129415" y="1535000"/>
                      <a:pt x="131735" y="1532938"/>
                      <a:pt x="134055" y="1530876"/>
                    </a:cubicBezTo>
                    <a:cubicBezTo>
                      <a:pt x="144109" y="1521853"/>
                      <a:pt x="143335" y="1515666"/>
                      <a:pt x="131219" y="1509995"/>
                    </a:cubicBezTo>
                    <a:cubicBezTo>
                      <a:pt x="124001" y="1506643"/>
                      <a:pt x="116268" y="1503550"/>
                      <a:pt x="108534" y="1500972"/>
                    </a:cubicBezTo>
                    <a:cubicBezTo>
                      <a:pt x="97449" y="1497621"/>
                      <a:pt x="86880" y="1492981"/>
                      <a:pt x="76053" y="1488856"/>
                    </a:cubicBezTo>
                    <a:cubicBezTo>
                      <a:pt x="70382" y="1486536"/>
                      <a:pt x="64968" y="1483443"/>
                      <a:pt x="59554" y="1480091"/>
                    </a:cubicBezTo>
                    <a:cubicBezTo>
                      <a:pt x="46407" y="1471584"/>
                      <a:pt x="44861" y="1464624"/>
                      <a:pt x="52336" y="1449157"/>
                    </a:cubicBezTo>
                    <a:cubicBezTo>
                      <a:pt x="58266" y="1436783"/>
                      <a:pt x="69350" y="1429307"/>
                      <a:pt x="81209" y="1423636"/>
                    </a:cubicBezTo>
                    <a:cubicBezTo>
                      <a:pt x="99254" y="1415387"/>
                      <a:pt x="118588" y="1409200"/>
                      <a:pt x="137664" y="1404302"/>
                    </a:cubicBezTo>
                    <a:cubicBezTo>
                      <a:pt x="164474" y="1397342"/>
                      <a:pt x="185870" y="1408426"/>
                      <a:pt x="201853" y="1434463"/>
                    </a:cubicBezTo>
                    <a:cubicBezTo>
                      <a:pt x="210618" y="1448899"/>
                      <a:pt x="217063" y="1464624"/>
                      <a:pt x="228405" y="1477256"/>
                    </a:cubicBezTo>
                    <a:cubicBezTo>
                      <a:pt x="247224" y="1498910"/>
                      <a:pt x="269909" y="1510768"/>
                      <a:pt x="299813" y="1501746"/>
                    </a:cubicBezTo>
                    <a:cubicBezTo>
                      <a:pt x="313218" y="1497621"/>
                      <a:pt x="314764" y="1495301"/>
                      <a:pt x="311155" y="1481896"/>
                    </a:cubicBezTo>
                    <a:cubicBezTo>
                      <a:pt x="304453" y="1457922"/>
                      <a:pt x="307804" y="1445806"/>
                      <a:pt x="326880" y="1433174"/>
                    </a:cubicBezTo>
                    <a:cubicBezTo>
                      <a:pt x="338739" y="1425440"/>
                      <a:pt x="353175" y="1423636"/>
                      <a:pt x="367353" y="1425440"/>
                    </a:cubicBezTo>
                    <a:cubicBezTo>
                      <a:pt x="373540" y="1426214"/>
                      <a:pt x="379727" y="1426987"/>
                      <a:pt x="385914" y="1428276"/>
                    </a:cubicBezTo>
                    <a:cubicBezTo>
                      <a:pt x="390038" y="1429049"/>
                      <a:pt x="394678" y="1428534"/>
                      <a:pt x="395452" y="1423378"/>
                    </a:cubicBezTo>
                    <a:cubicBezTo>
                      <a:pt x="396225" y="1418480"/>
                      <a:pt x="391843" y="1417191"/>
                      <a:pt x="388234" y="1416418"/>
                    </a:cubicBezTo>
                    <a:cubicBezTo>
                      <a:pt x="369415" y="1412035"/>
                      <a:pt x="350081" y="1411778"/>
                      <a:pt x="330747" y="1411004"/>
                    </a:cubicBezTo>
                    <a:cubicBezTo>
                      <a:pt x="313991" y="1410489"/>
                      <a:pt x="297235" y="1409715"/>
                      <a:pt x="280479" y="1406622"/>
                    </a:cubicBezTo>
                    <a:cubicBezTo>
                      <a:pt x="274549" y="1405591"/>
                      <a:pt x="269909" y="1402239"/>
                      <a:pt x="269651" y="1395537"/>
                    </a:cubicBezTo>
                    <a:cubicBezTo>
                      <a:pt x="269394" y="1389092"/>
                      <a:pt x="273518" y="1386257"/>
                      <a:pt x="279190" y="1384710"/>
                    </a:cubicBezTo>
                    <a:cubicBezTo>
                      <a:pt x="280994" y="1384194"/>
                      <a:pt x="282799" y="1383679"/>
                      <a:pt x="284603" y="1383163"/>
                    </a:cubicBezTo>
                    <a:cubicBezTo>
                      <a:pt x="285892" y="1382905"/>
                      <a:pt x="287181" y="1382648"/>
                      <a:pt x="288728" y="1381359"/>
                    </a:cubicBezTo>
                    <a:cubicBezTo>
                      <a:pt x="281767" y="1378781"/>
                      <a:pt x="274807" y="1377234"/>
                      <a:pt x="268620" y="1373883"/>
                    </a:cubicBezTo>
                    <a:cubicBezTo>
                      <a:pt x="253926" y="1365376"/>
                      <a:pt x="249802" y="1351713"/>
                      <a:pt x="258051" y="1337019"/>
                    </a:cubicBezTo>
                    <a:cubicBezTo>
                      <a:pt x="260629" y="1332379"/>
                      <a:pt x="260887" y="1327481"/>
                      <a:pt x="259855" y="1322583"/>
                    </a:cubicBezTo>
                    <a:cubicBezTo>
                      <a:pt x="258567" y="1315623"/>
                      <a:pt x="256246" y="1308663"/>
                      <a:pt x="253669" y="1301960"/>
                    </a:cubicBezTo>
                    <a:cubicBezTo>
                      <a:pt x="251606" y="1296031"/>
                      <a:pt x="251091" y="1289844"/>
                      <a:pt x="251349" y="1283657"/>
                    </a:cubicBezTo>
                    <a:cubicBezTo>
                      <a:pt x="252122" y="1271799"/>
                      <a:pt x="261918" y="1265096"/>
                      <a:pt x="273003" y="1269221"/>
                    </a:cubicBezTo>
                    <a:cubicBezTo>
                      <a:pt x="303422" y="1280564"/>
                      <a:pt x="333325" y="1292680"/>
                      <a:pt x="362713" y="1306343"/>
                    </a:cubicBezTo>
                    <a:cubicBezTo>
                      <a:pt x="385914" y="1317170"/>
                      <a:pt x="407826" y="1330317"/>
                      <a:pt x="430253" y="1342433"/>
                    </a:cubicBezTo>
                    <a:cubicBezTo>
                      <a:pt x="450618" y="1353518"/>
                      <a:pt x="473819" y="1356869"/>
                      <a:pt x="497278" y="1354033"/>
                    </a:cubicBezTo>
                    <a:cubicBezTo>
                      <a:pt x="507847" y="1352744"/>
                      <a:pt x="514034" y="1345526"/>
                      <a:pt x="517643" y="1335730"/>
                    </a:cubicBezTo>
                    <a:cubicBezTo>
                      <a:pt x="523314" y="1320005"/>
                      <a:pt x="534399" y="1317427"/>
                      <a:pt x="547547" y="1328512"/>
                    </a:cubicBezTo>
                    <a:cubicBezTo>
                      <a:pt x="556569" y="1335988"/>
                      <a:pt x="562240" y="1346042"/>
                      <a:pt x="568170" y="1355838"/>
                    </a:cubicBezTo>
                    <a:cubicBezTo>
                      <a:pt x="586472" y="1385741"/>
                      <a:pt x="592917" y="1385226"/>
                      <a:pt x="624367" y="1370274"/>
                    </a:cubicBezTo>
                    <a:cubicBezTo>
                      <a:pt x="646795" y="1359447"/>
                      <a:pt x="664582" y="1342175"/>
                      <a:pt x="684174" y="1327223"/>
                    </a:cubicBezTo>
                    <a:cubicBezTo>
                      <a:pt x="694743" y="1318974"/>
                      <a:pt x="705828" y="1311756"/>
                      <a:pt x="717429" y="1304796"/>
                    </a:cubicBezTo>
                    <a:cubicBezTo>
                      <a:pt x="733669" y="1295000"/>
                      <a:pt x="737020" y="1284173"/>
                      <a:pt x="729545" y="1266901"/>
                    </a:cubicBezTo>
                    <a:cubicBezTo>
                      <a:pt x="725420" y="1257878"/>
                      <a:pt x="721038" y="1249114"/>
                      <a:pt x="719491" y="1239060"/>
                    </a:cubicBezTo>
                    <a:cubicBezTo>
                      <a:pt x="717944" y="1229780"/>
                      <a:pt x="708406" y="1224366"/>
                      <a:pt x="697321" y="1224108"/>
                    </a:cubicBezTo>
                    <a:cubicBezTo>
                      <a:pt x="685463" y="1223850"/>
                      <a:pt x="676440" y="1230295"/>
                      <a:pt x="672058" y="1239833"/>
                    </a:cubicBezTo>
                    <a:cubicBezTo>
                      <a:pt x="664324" y="1257878"/>
                      <a:pt x="656075" y="1275408"/>
                      <a:pt x="649630" y="1293969"/>
                    </a:cubicBezTo>
                    <a:cubicBezTo>
                      <a:pt x="648342" y="1297578"/>
                      <a:pt x="646537" y="1300671"/>
                      <a:pt x="643959" y="1303507"/>
                    </a:cubicBezTo>
                    <a:cubicBezTo>
                      <a:pt x="635194" y="1313818"/>
                      <a:pt x="626687" y="1315365"/>
                      <a:pt x="615087" y="1308663"/>
                    </a:cubicBezTo>
                    <a:cubicBezTo>
                      <a:pt x="611736" y="1306858"/>
                      <a:pt x="608900" y="1304538"/>
                      <a:pt x="605807" y="1302218"/>
                    </a:cubicBezTo>
                    <a:cubicBezTo>
                      <a:pt x="585957" y="1286493"/>
                      <a:pt x="563014" y="1282884"/>
                      <a:pt x="538782" y="1286751"/>
                    </a:cubicBezTo>
                    <a:cubicBezTo>
                      <a:pt x="520221" y="1289586"/>
                      <a:pt x="502176" y="1294484"/>
                      <a:pt x="483873" y="1298093"/>
                    </a:cubicBezTo>
                    <a:cubicBezTo>
                      <a:pt x="465054" y="1301702"/>
                      <a:pt x="446236" y="1302218"/>
                      <a:pt x="427160" y="1298351"/>
                    </a:cubicBezTo>
                    <a:cubicBezTo>
                      <a:pt x="420715" y="1297062"/>
                      <a:pt x="414528" y="1294484"/>
                      <a:pt x="412724" y="1287008"/>
                    </a:cubicBezTo>
                    <a:cubicBezTo>
                      <a:pt x="410919" y="1279533"/>
                      <a:pt x="415559" y="1274635"/>
                      <a:pt x="420457" y="1269994"/>
                    </a:cubicBezTo>
                    <a:cubicBezTo>
                      <a:pt x="424066" y="1266385"/>
                      <a:pt x="428449" y="1264065"/>
                      <a:pt x="433089" y="1262261"/>
                    </a:cubicBezTo>
                    <a:cubicBezTo>
                      <a:pt x="437987" y="1260456"/>
                      <a:pt x="443143" y="1258652"/>
                      <a:pt x="448298" y="1257621"/>
                    </a:cubicBezTo>
                    <a:cubicBezTo>
                      <a:pt x="451392" y="1257105"/>
                      <a:pt x="455001" y="1256590"/>
                      <a:pt x="455774" y="1252981"/>
                    </a:cubicBezTo>
                    <a:cubicBezTo>
                      <a:pt x="456547" y="1248856"/>
                      <a:pt x="453196" y="1247051"/>
                      <a:pt x="450103" y="1245247"/>
                    </a:cubicBezTo>
                    <a:cubicBezTo>
                      <a:pt x="438760" y="1238287"/>
                      <a:pt x="425871" y="1237771"/>
                      <a:pt x="412981" y="1236998"/>
                    </a:cubicBezTo>
                    <a:cubicBezTo>
                      <a:pt x="395194" y="1235709"/>
                      <a:pt x="377664" y="1238544"/>
                      <a:pt x="360135" y="1242669"/>
                    </a:cubicBezTo>
                    <a:cubicBezTo>
                      <a:pt x="343121" y="1246536"/>
                      <a:pt x="326365" y="1250918"/>
                      <a:pt x="308577" y="1250145"/>
                    </a:cubicBezTo>
                    <a:cubicBezTo>
                      <a:pt x="296204" y="1249629"/>
                      <a:pt x="285119" y="1246794"/>
                      <a:pt x="275065" y="1240349"/>
                    </a:cubicBezTo>
                    <a:cubicBezTo>
                      <a:pt x="269136" y="1236482"/>
                      <a:pt x="262691" y="1234420"/>
                      <a:pt x="255989" y="1233389"/>
                    </a:cubicBezTo>
                    <a:cubicBezTo>
                      <a:pt x="231241" y="1230037"/>
                      <a:pt x="207267" y="1223593"/>
                      <a:pt x="183808" y="1214312"/>
                    </a:cubicBezTo>
                    <a:cubicBezTo>
                      <a:pt x="178137" y="1211992"/>
                      <a:pt x="172981" y="1209414"/>
                      <a:pt x="168341" y="1205805"/>
                    </a:cubicBezTo>
                    <a:cubicBezTo>
                      <a:pt x="160607" y="1199618"/>
                      <a:pt x="161638" y="1190080"/>
                      <a:pt x="170403" y="1185182"/>
                    </a:cubicBezTo>
                    <a:cubicBezTo>
                      <a:pt x="176848" y="1181831"/>
                      <a:pt x="184066" y="1180800"/>
                      <a:pt x="190768" y="1178738"/>
                    </a:cubicBezTo>
                    <a:cubicBezTo>
                      <a:pt x="192831" y="1178222"/>
                      <a:pt x="195666" y="1177707"/>
                      <a:pt x="195924" y="1175386"/>
                    </a:cubicBezTo>
                    <a:cubicBezTo>
                      <a:pt x="196182" y="1172035"/>
                      <a:pt x="192831" y="1172035"/>
                      <a:pt x="190511" y="1171520"/>
                    </a:cubicBezTo>
                    <a:cubicBezTo>
                      <a:pt x="176590" y="1168426"/>
                      <a:pt x="162412" y="1165848"/>
                      <a:pt x="149007" y="1160950"/>
                    </a:cubicBezTo>
                    <a:cubicBezTo>
                      <a:pt x="143335" y="1158888"/>
                      <a:pt x="137922" y="1156568"/>
                      <a:pt x="133024" y="1153217"/>
                    </a:cubicBezTo>
                    <a:cubicBezTo>
                      <a:pt x="121681" y="1145483"/>
                      <a:pt x="117041" y="1135687"/>
                      <a:pt x="119619" y="1124860"/>
                    </a:cubicBezTo>
                    <a:cubicBezTo>
                      <a:pt x="122197" y="1114291"/>
                      <a:pt x="132251" y="1106557"/>
                      <a:pt x="145140" y="1104753"/>
                    </a:cubicBezTo>
                    <a:cubicBezTo>
                      <a:pt x="159576" y="1102433"/>
                      <a:pt x="173754" y="1103464"/>
                      <a:pt x="187417" y="1108619"/>
                    </a:cubicBezTo>
                    <a:cubicBezTo>
                      <a:pt x="191284" y="1110166"/>
                      <a:pt x="195666" y="1111713"/>
                      <a:pt x="196955" y="1105526"/>
                    </a:cubicBezTo>
                    <a:cubicBezTo>
                      <a:pt x="202111" y="1080263"/>
                      <a:pt x="230983" y="1080778"/>
                      <a:pt x="244130" y="1095214"/>
                    </a:cubicBezTo>
                    <a:cubicBezTo>
                      <a:pt x="259855" y="1112228"/>
                      <a:pt x="281510" y="1119447"/>
                      <a:pt x="299297" y="1133109"/>
                    </a:cubicBezTo>
                    <a:cubicBezTo>
                      <a:pt x="300844" y="1134140"/>
                      <a:pt x="302648" y="1134914"/>
                      <a:pt x="304195" y="1135687"/>
                    </a:cubicBezTo>
                    <a:cubicBezTo>
                      <a:pt x="307031" y="1136976"/>
                      <a:pt x="310124" y="1138781"/>
                      <a:pt x="312960" y="1136460"/>
                    </a:cubicBezTo>
                    <a:cubicBezTo>
                      <a:pt x="315795" y="1134398"/>
                      <a:pt x="314249" y="1131305"/>
                      <a:pt x="313733" y="1128727"/>
                    </a:cubicBezTo>
                    <a:cubicBezTo>
                      <a:pt x="311155" y="1113517"/>
                      <a:pt x="315280" y="1108104"/>
                      <a:pt x="330747" y="1108619"/>
                    </a:cubicBezTo>
                    <a:cubicBezTo>
                      <a:pt x="360650" y="1109908"/>
                      <a:pt x="386687" y="1119962"/>
                      <a:pt x="405248" y="1144967"/>
                    </a:cubicBezTo>
                    <a:cubicBezTo>
                      <a:pt x="410661" y="1152186"/>
                      <a:pt x="415301" y="1160177"/>
                      <a:pt x="422520" y="1165848"/>
                    </a:cubicBezTo>
                    <a:cubicBezTo>
                      <a:pt x="433604" y="1174613"/>
                      <a:pt x="442627" y="1173582"/>
                      <a:pt x="450618" y="1161981"/>
                    </a:cubicBezTo>
                    <a:cubicBezTo>
                      <a:pt x="469952" y="1133367"/>
                      <a:pt x="498309" y="1122024"/>
                      <a:pt x="531048" y="1119962"/>
                    </a:cubicBezTo>
                    <a:cubicBezTo>
                      <a:pt x="557342" y="1118415"/>
                      <a:pt x="583379" y="1122024"/>
                      <a:pt x="608900" y="1128211"/>
                    </a:cubicBezTo>
                    <a:cubicBezTo>
                      <a:pt x="613282" y="1129242"/>
                      <a:pt x="617665" y="1130789"/>
                      <a:pt x="622563" y="1131047"/>
                    </a:cubicBezTo>
                    <a:cubicBezTo>
                      <a:pt x="601682" y="1122282"/>
                      <a:pt x="580801" y="1114033"/>
                      <a:pt x="560436" y="1104495"/>
                    </a:cubicBezTo>
                    <a:cubicBezTo>
                      <a:pt x="549093" y="1099081"/>
                      <a:pt x="538266" y="1098050"/>
                      <a:pt x="526150" y="1101144"/>
                    </a:cubicBezTo>
                    <a:cubicBezTo>
                      <a:pt x="506301" y="1106299"/>
                      <a:pt x="486709" y="1112486"/>
                      <a:pt x="466086" y="1114549"/>
                    </a:cubicBezTo>
                    <a:cubicBezTo>
                      <a:pt x="450361" y="1116095"/>
                      <a:pt x="435667" y="1113775"/>
                      <a:pt x="422520" y="1104495"/>
                    </a:cubicBezTo>
                    <a:cubicBezTo>
                      <a:pt x="414013" y="1098308"/>
                      <a:pt x="414270" y="1092379"/>
                      <a:pt x="422520" y="1085934"/>
                    </a:cubicBezTo>
                    <a:cubicBezTo>
                      <a:pt x="431027" y="1079232"/>
                      <a:pt x="430511" y="1075880"/>
                      <a:pt x="420715" y="1072014"/>
                    </a:cubicBezTo>
                    <a:cubicBezTo>
                      <a:pt x="403959" y="1065311"/>
                      <a:pt x="385656" y="1062991"/>
                      <a:pt x="368642" y="1057320"/>
                    </a:cubicBezTo>
                    <a:cubicBezTo>
                      <a:pt x="357041" y="1053711"/>
                      <a:pt x="345183" y="1050617"/>
                      <a:pt x="335387" y="1043141"/>
                    </a:cubicBezTo>
                    <a:cubicBezTo>
                      <a:pt x="323529" y="1034119"/>
                      <a:pt x="323271" y="1027159"/>
                      <a:pt x="334872" y="1017878"/>
                    </a:cubicBezTo>
                    <a:cubicBezTo>
                      <a:pt x="352143" y="1004215"/>
                      <a:pt x="372251" y="996482"/>
                      <a:pt x="394163" y="994677"/>
                    </a:cubicBezTo>
                    <a:cubicBezTo>
                      <a:pt x="413239" y="993131"/>
                      <a:pt x="432573" y="992615"/>
                      <a:pt x="451650" y="997513"/>
                    </a:cubicBezTo>
                    <a:cubicBezTo>
                      <a:pt x="465570" y="1001122"/>
                      <a:pt x="476913" y="1009629"/>
                      <a:pt x="489802" y="1014785"/>
                    </a:cubicBezTo>
                    <a:cubicBezTo>
                      <a:pt x="501918" y="1019683"/>
                      <a:pt x="514550" y="1022776"/>
                      <a:pt x="527697" y="1025096"/>
                    </a:cubicBezTo>
                    <a:cubicBezTo>
                      <a:pt x="530275" y="1025612"/>
                      <a:pt x="533368" y="1025870"/>
                      <a:pt x="535688" y="1024065"/>
                    </a:cubicBezTo>
                    <a:cubicBezTo>
                      <a:pt x="536204" y="1022776"/>
                      <a:pt x="535688" y="1022003"/>
                      <a:pt x="534915" y="1021745"/>
                    </a:cubicBezTo>
                    <a:cubicBezTo>
                      <a:pt x="506301" y="1011949"/>
                      <a:pt x="483100" y="993388"/>
                      <a:pt x="459641" y="975343"/>
                    </a:cubicBezTo>
                    <a:cubicBezTo>
                      <a:pt x="442885" y="962454"/>
                      <a:pt x="425871" y="949564"/>
                      <a:pt x="405506" y="942604"/>
                    </a:cubicBezTo>
                    <a:cubicBezTo>
                      <a:pt x="394421" y="938737"/>
                      <a:pt x="382820" y="939511"/>
                      <a:pt x="371478" y="936933"/>
                    </a:cubicBezTo>
                    <a:cubicBezTo>
                      <a:pt x="362455" y="934871"/>
                      <a:pt x="353175" y="932808"/>
                      <a:pt x="344925" y="928426"/>
                    </a:cubicBezTo>
                    <a:cubicBezTo>
                      <a:pt x="338996" y="925332"/>
                      <a:pt x="333067" y="921723"/>
                      <a:pt x="333583" y="913990"/>
                    </a:cubicBezTo>
                    <a:cubicBezTo>
                      <a:pt x="334098" y="906514"/>
                      <a:pt x="340027" y="903936"/>
                      <a:pt x="346214" y="901874"/>
                    </a:cubicBezTo>
                    <a:cubicBezTo>
                      <a:pt x="350597" y="900327"/>
                      <a:pt x="355237" y="899038"/>
                      <a:pt x="359619" y="897749"/>
                    </a:cubicBezTo>
                    <a:cubicBezTo>
                      <a:pt x="371220" y="894140"/>
                      <a:pt x="373798" y="886149"/>
                      <a:pt x="366064" y="876353"/>
                    </a:cubicBezTo>
                    <a:cubicBezTo>
                      <a:pt x="358330" y="866815"/>
                      <a:pt x="349050" y="859081"/>
                      <a:pt x="338481" y="852636"/>
                    </a:cubicBezTo>
                    <a:cubicBezTo>
                      <a:pt x="336418" y="851347"/>
                      <a:pt x="334098" y="850316"/>
                      <a:pt x="332036" y="848769"/>
                    </a:cubicBezTo>
                    <a:cubicBezTo>
                      <a:pt x="322756" y="841294"/>
                      <a:pt x="321467" y="833560"/>
                      <a:pt x="327911" y="823506"/>
                    </a:cubicBezTo>
                    <a:cubicBezTo>
                      <a:pt x="334614" y="812937"/>
                      <a:pt x="344152" y="806492"/>
                      <a:pt x="356268" y="803914"/>
                    </a:cubicBezTo>
                    <a:cubicBezTo>
                      <a:pt x="365291" y="801852"/>
                      <a:pt x="373540" y="806235"/>
                      <a:pt x="378953" y="814742"/>
                    </a:cubicBezTo>
                    <a:cubicBezTo>
                      <a:pt x="389265" y="830724"/>
                      <a:pt x="402670" y="844129"/>
                      <a:pt x="414528" y="859081"/>
                    </a:cubicBezTo>
                    <a:cubicBezTo>
                      <a:pt x="415301" y="860112"/>
                      <a:pt x="416333" y="860886"/>
                      <a:pt x="418395" y="860370"/>
                    </a:cubicBezTo>
                    <a:cubicBezTo>
                      <a:pt x="418910" y="855988"/>
                      <a:pt x="416590" y="852121"/>
                      <a:pt x="415559" y="848254"/>
                    </a:cubicBezTo>
                    <a:cubicBezTo>
                      <a:pt x="411435" y="835107"/>
                      <a:pt x="407826" y="821960"/>
                      <a:pt x="408857" y="808039"/>
                    </a:cubicBezTo>
                    <a:cubicBezTo>
                      <a:pt x="409115" y="803657"/>
                      <a:pt x="409630" y="799274"/>
                      <a:pt x="410661" y="795150"/>
                    </a:cubicBezTo>
                    <a:cubicBezTo>
                      <a:pt x="416075" y="775042"/>
                      <a:pt x="425355" y="770918"/>
                      <a:pt x="442369" y="782776"/>
                    </a:cubicBezTo>
                    <a:cubicBezTo>
                      <a:pt x="461961" y="796439"/>
                      <a:pt x="477171" y="814484"/>
                      <a:pt x="485678" y="836654"/>
                    </a:cubicBezTo>
                    <a:cubicBezTo>
                      <a:pt x="491864" y="852636"/>
                      <a:pt x="499856" y="863206"/>
                      <a:pt x="517385" y="868104"/>
                    </a:cubicBezTo>
                    <a:cubicBezTo>
                      <a:pt x="534657" y="873002"/>
                      <a:pt x="548578" y="884860"/>
                      <a:pt x="561209" y="897491"/>
                    </a:cubicBezTo>
                    <a:cubicBezTo>
                      <a:pt x="581059" y="917341"/>
                      <a:pt x="600651" y="937191"/>
                      <a:pt x="620758" y="956782"/>
                    </a:cubicBezTo>
                    <a:cubicBezTo>
                      <a:pt x="633132" y="968899"/>
                      <a:pt x="647310" y="978179"/>
                      <a:pt x="665098" y="985139"/>
                    </a:cubicBezTo>
                    <a:cubicBezTo>
                      <a:pt x="656591" y="969930"/>
                      <a:pt x="646279" y="958329"/>
                      <a:pt x="637257" y="945698"/>
                    </a:cubicBezTo>
                    <a:cubicBezTo>
                      <a:pt x="614571" y="914763"/>
                      <a:pt x="591886" y="884086"/>
                      <a:pt x="567654" y="854183"/>
                    </a:cubicBezTo>
                    <a:cubicBezTo>
                      <a:pt x="561725" y="846965"/>
                      <a:pt x="554249" y="842067"/>
                      <a:pt x="546515" y="837685"/>
                    </a:cubicBezTo>
                    <a:cubicBezTo>
                      <a:pt x="537235" y="832271"/>
                      <a:pt x="529501" y="825311"/>
                      <a:pt x="522799" y="816804"/>
                    </a:cubicBezTo>
                    <a:cubicBezTo>
                      <a:pt x="516612" y="809070"/>
                      <a:pt x="516096" y="800821"/>
                      <a:pt x="519705" y="792314"/>
                    </a:cubicBezTo>
                    <a:cubicBezTo>
                      <a:pt x="524088" y="782776"/>
                      <a:pt x="533110" y="777362"/>
                      <a:pt x="543164" y="778909"/>
                    </a:cubicBezTo>
                    <a:cubicBezTo>
                      <a:pt x="551929" y="780198"/>
                      <a:pt x="557600" y="777620"/>
                      <a:pt x="561983" y="770144"/>
                    </a:cubicBezTo>
                    <a:cubicBezTo>
                      <a:pt x="571779" y="753388"/>
                      <a:pt x="587246" y="755450"/>
                      <a:pt x="598846" y="762926"/>
                    </a:cubicBezTo>
                    <a:cubicBezTo>
                      <a:pt x="613798" y="772464"/>
                      <a:pt x="623078" y="786900"/>
                      <a:pt x="631070" y="802110"/>
                    </a:cubicBezTo>
                    <a:cubicBezTo>
                      <a:pt x="640608" y="820413"/>
                      <a:pt x="648857" y="839231"/>
                      <a:pt x="662262" y="855214"/>
                    </a:cubicBezTo>
                    <a:cubicBezTo>
                      <a:pt x="663551" y="856503"/>
                      <a:pt x="664324" y="858308"/>
                      <a:pt x="666644" y="859081"/>
                    </a:cubicBezTo>
                    <a:cubicBezTo>
                      <a:pt x="669738" y="857019"/>
                      <a:pt x="668707" y="853667"/>
                      <a:pt x="668191" y="850832"/>
                    </a:cubicBezTo>
                    <a:cubicBezTo>
                      <a:pt x="664840" y="830209"/>
                      <a:pt x="659426" y="810617"/>
                      <a:pt x="648599" y="791798"/>
                    </a:cubicBezTo>
                    <a:cubicBezTo>
                      <a:pt x="639577" y="776331"/>
                      <a:pt x="627461" y="763184"/>
                      <a:pt x="618438" y="747975"/>
                    </a:cubicBezTo>
                    <a:cubicBezTo>
                      <a:pt x="611993" y="737147"/>
                      <a:pt x="613282" y="727352"/>
                      <a:pt x="622305" y="719618"/>
                    </a:cubicBezTo>
                    <a:cubicBezTo>
                      <a:pt x="627461" y="715236"/>
                      <a:pt x="632874" y="713947"/>
                      <a:pt x="639577" y="715751"/>
                    </a:cubicBezTo>
                    <a:cubicBezTo>
                      <a:pt x="661746" y="721938"/>
                      <a:pt x="672058" y="712658"/>
                      <a:pt x="669480" y="689457"/>
                    </a:cubicBezTo>
                    <a:cubicBezTo>
                      <a:pt x="668707" y="682239"/>
                      <a:pt x="669996" y="675794"/>
                      <a:pt x="675409" y="670638"/>
                    </a:cubicBezTo>
                    <a:cubicBezTo>
                      <a:pt x="681081" y="665225"/>
                      <a:pt x="687010" y="664967"/>
                      <a:pt x="692939" y="670123"/>
                    </a:cubicBezTo>
                    <a:cubicBezTo>
                      <a:pt x="703508" y="679403"/>
                      <a:pt x="706086" y="692550"/>
                      <a:pt x="709179" y="705182"/>
                    </a:cubicBezTo>
                    <a:cubicBezTo>
                      <a:pt x="711757" y="716267"/>
                      <a:pt x="711499" y="727094"/>
                      <a:pt x="708664" y="738436"/>
                    </a:cubicBezTo>
                    <a:cubicBezTo>
                      <a:pt x="705828" y="749263"/>
                      <a:pt x="707117" y="760864"/>
                      <a:pt x="710984" y="771691"/>
                    </a:cubicBezTo>
                    <a:cubicBezTo>
                      <a:pt x="712015" y="774269"/>
                      <a:pt x="713046" y="777362"/>
                      <a:pt x="716655" y="776847"/>
                    </a:cubicBezTo>
                    <a:cubicBezTo>
                      <a:pt x="719491" y="776589"/>
                      <a:pt x="720522" y="774011"/>
                      <a:pt x="721295" y="771691"/>
                    </a:cubicBezTo>
                    <a:cubicBezTo>
                      <a:pt x="723358" y="765762"/>
                      <a:pt x="723873" y="759575"/>
                      <a:pt x="723358" y="753388"/>
                    </a:cubicBezTo>
                    <a:cubicBezTo>
                      <a:pt x="722584" y="741788"/>
                      <a:pt x="721811" y="730445"/>
                      <a:pt x="724904" y="719102"/>
                    </a:cubicBezTo>
                    <a:cubicBezTo>
                      <a:pt x="727740" y="709306"/>
                      <a:pt x="733411" y="702604"/>
                      <a:pt x="743465" y="700026"/>
                    </a:cubicBezTo>
                    <a:cubicBezTo>
                      <a:pt x="754808" y="696933"/>
                      <a:pt x="758159" y="697964"/>
                      <a:pt x="763830" y="708533"/>
                    </a:cubicBezTo>
                    <a:cubicBezTo>
                      <a:pt x="766924" y="714462"/>
                      <a:pt x="770791" y="714978"/>
                      <a:pt x="775946" y="711369"/>
                    </a:cubicBezTo>
                    <a:cubicBezTo>
                      <a:pt x="777235" y="710595"/>
                      <a:pt x="778524" y="709564"/>
                      <a:pt x="779813" y="708533"/>
                    </a:cubicBezTo>
                    <a:cubicBezTo>
                      <a:pt x="791929" y="700026"/>
                      <a:pt x="804303" y="705182"/>
                      <a:pt x="806365" y="720134"/>
                    </a:cubicBezTo>
                    <a:cubicBezTo>
                      <a:pt x="807397" y="727867"/>
                      <a:pt x="806365" y="734827"/>
                      <a:pt x="801210" y="741272"/>
                    </a:cubicBezTo>
                    <a:cubicBezTo>
                      <a:pt x="796312" y="746943"/>
                      <a:pt x="792187" y="753130"/>
                      <a:pt x="788320" y="759575"/>
                    </a:cubicBezTo>
                    <a:cubicBezTo>
                      <a:pt x="785485" y="763957"/>
                      <a:pt x="784196" y="768598"/>
                      <a:pt x="783680" y="773496"/>
                    </a:cubicBezTo>
                    <a:cubicBezTo>
                      <a:pt x="783422" y="775816"/>
                      <a:pt x="783165" y="778909"/>
                      <a:pt x="786258" y="779940"/>
                    </a:cubicBezTo>
                    <a:cubicBezTo>
                      <a:pt x="788836" y="780714"/>
                      <a:pt x="790383" y="778651"/>
                      <a:pt x="791671" y="777105"/>
                    </a:cubicBezTo>
                    <a:cubicBezTo>
                      <a:pt x="794765" y="772980"/>
                      <a:pt x="798116" y="769629"/>
                      <a:pt x="801467" y="766020"/>
                    </a:cubicBezTo>
                    <a:cubicBezTo>
                      <a:pt x="807654" y="759575"/>
                      <a:pt x="814357" y="753646"/>
                      <a:pt x="823379" y="757771"/>
                    </a:cubicBezTo>
                    <a:cubicBezTo>
                      <a:pt x="832402" y="761637"/>
                      <a:pt x="835495" y="770918"/>
                      <a:pt x="836784" y="779940"/>
                    </a:cubicBezTo>
                    <a:cubicBezTo>
                      <a:pt x="838073" y="789478"/>
                      <a:pt x="833949" y="797470"/>
                      <a:pt x="829051" y="805461"/>
                    </a:cubicBezTo>
                    <a:cubicBezTo>
                      <a:pt x="825184" y="811906"/>
                      <a:pt x="820028" y="817577"/>
                      <a:pt x="817708" y="824795"/>
                    </a:cubicBezTo>
                    <a:cubicBezTo>
                      <a:pt x="816935" y="827373"/>
                      <a:pt x="815388" y="830724"/>
                      <a:pt x="818481" y="832271"/>
                    </a:cubicBezTo>
                    <a:cubicBezTo>
                      <a:pt x="821059" y="833818"/>
                      <a:pt x="822864" y="830724"/>
                      <a:pt x="824668" y="829178"/>
                    </a:cubicBezTo>
                    <a:cubicBezTo>
                      <a:pt x="835495" y="819897"/>
                      <a:pt x="839878" y="819640"/>
                      <a:pt x="851736" y="828146"/>
                    </a:cubicBezTo>
                    <a:cubicBezTo>
                      <a:pt x="860501" y="834591"/>
                      <a:pt x="868750" y="841809"/>
                      <a:pt x="878030" y="847481"/>
                    </a:cubicBezTo>
                    <a:cubicBezTo>
                      <a:pt x="885764" y="852121"/>
                      <a:pt x="884475" y="863463"/>
                      <a:pt x="875452" y="870424"/>
                    </a:cubicBezTo>
                    <a:cubicBezTo>
                      <a:pt x="869266" y="875322"/>
                      <a:pt x="862563" y="879188"/>
                      <a:pt x="855603" y="882540"/>
                    </a:cubicBezTo>
                    <a:cubicBezTo>
                      <a:pt x="843745" y="888211"/>
                      <a:pt x="832144" y="893882"/>
                      <a:pt x="821317" y="901616"/>
                    </a:cubicBezTo>
                    <a:cubicBezTo>
                      <a:pt x="810748" y="909092"/>
                      <a:pt x="804819" y="918114"/>
                      <a:pt x="805334" y="932035"/>
                    </a:cubicBezTo>
                    <a:cubicBezTo>
                      <a:pt x="806108" y="952142"/>
                      <a:pt x="799921" y="971476"/>
                      <a:pt x="797343" y="991068"/>
                    </a:cubicBezTo>
                    <a:cubicBezTo>
                      <a:pt x="796827" y="994677"/>
                      <a:pt x="795796" y="998286"/>
                      <a:pt x="797343" y="1002927"/>
                    </a:cubicBezTo>
                    <a:cubicBezTo>
                      <a:pt x="803014" y="996482"/>
                      <a:pt x="806365" y="989779"/>
                      <a:pt x="810748" y="984108"/>
                    </a:cubicBezTo>
                    <a:cubicBezTo>
                      <a:pt x="813841" y="980241"/>
                      <a:pt x="816677" y="975343"/>
                      <a:pt x="822606" y="976374"/>
                    </a:cubicBezTo>
                    <a:cubicBezTo>
                      <a:pt x="829051" y="977405"/>
                      <a:pt x="829051" y="982819"/>
                      <a:pt x="829824" y="987975"/>
                    </a:cubicBezTo>
                    <a:cubicBezTo>
                      <a:pt x="831113" y="994935"/>
                      <a:pt x="833949" y="995966"/>
                      <a:pt x="839104" y="991842"/>
                    </a:cubicBezTo>
                    <a:cubicBezTo>
                      <a:pt x="849416" y="984108"/>
                      <a:pt x="852509" y="973023"/>
                      <a:pt x="846838" y="961423"/>
                    </a:cubicBezTo>
                    <a:cubicBezTo>
                      <a:pt x="843745" y="954978"/>
                      <a:pt x="845549" y="950596"/>
                      <a:pt x="851478" y="947502"/>
                    </a:cubicBezTo>
                    <a:cubicBezTo>
                      <a:pt x="858954" y="943635"/>
                      <a:pt x="866172" y="944924"/>
                      <a:pt x="872359" y="950596"/>
                    </a:cubicBezTo>
                    <a:cubicBezTo>
                      <a:pt x="877773" y="955236"/>
                      <a:pt x="882928" y="955751"/>
                      <a:pt x="888084" y="950596"/>
                    </a:cubicBezTo>
                    <a:cubicBezTo>
                      <a:pt x="894271" y="944667"/>
                      <a:pt x="900458" y="945955"/>
                      <a:pt x="906645" y="950080"/>
                    </a:cubicBezTo>
                    <a:cubicBezTo>
                      <a:pt x="913605" y="954720"/>
                      <a:pt x="916183" y="961423"/>
                      <a:pt x="913863" y="969414"/>
                    </a:cubicBezTo>
                    <a:cubicBezTo>
                      <a:pt x="912058" y="975859"/>
                      <a:pt x="908707" y="981272"/>
                      <a:pt x="905871" y="987201"/>
                    </a:cubicBezTo>
                    <a:cubicBezTo>
                      <a:pt x="902262" y="994677"/>
                      <a:pt x="902778" y="1001380"/>
                      <a:pt x="908965" y="1007567"/>
                    </a:cubicBezTo>
                    <a:cubicBezTo>
                      <a:pt x="915410" y="1014011"/>
                      <a:pt x="914636" y="1018909"/>
                      <a:pt x="907676" y="1024581"/>
                    </a:cubicBezTo>
                    <a:cubicBezTo>
                      <a:pt x="902520" y="1028705"/>
                      <a:pt x="896591" y="1031541"/>
                      <a:pt x="890920" y="1034634"/>
                    </a:cubicBezTo>
                    <a:cubicBezTo>
                      <a:pt x="875968" y="1042110"/>
                      <a:pt x="863594" y="1051391"/>
                      <a:pt x="857923" y="1068405"/>
                    </a:cubicBezTo>
                    <a:cubicBezTo>
                      <a:pt x="854314" y="1078716"/>
                      <a:pt x="845034" y="1083872"/>
                      <a:pt x="834464" y="1086192"/>
                    </a:cubicBezTo>
                    <a:cubicBezTo>
                      <a:pt x="825699" y="1087996"/>
                      <a:pt x="816419" y="1088254"/>
                      <a:pt x="807654" y="1090317"/>
                    </a:cubicBezTo>
                    <a:cubicBezTo>
                      <a:pt x="797085" y="1092637"/>
                      <a:pt x="793218" y="1097792"/>
                      <a:pt x="795796" y="1108362"/>
                    </a:cubicBezTo>
                    <a:cubicBezTo>
                      <a:pt x="800952" y="1129758"/>
                      <a:pt x="810748" y="1148577"/>
                      <a:pt x="826473" y="1164044"/>
                    </a:cubicBezTo>
                    <a:cubicBezTo>
                      <a:pt x="836527" y="1173840"/>
                      <a:pt x="841424" y="1173840"/>
                      <a:pt x="852252" y="1165075"/>
                    </a:cubicBezTo>
                    <a:cubicBezTo>
                      <a:pt x="879577" y="1142905"/>
                      <a:pt x="905098" y="1118415"/>
                      <a:pt x="933712" y="1098050"/>
                    </a:cubicBezTo>
                    <a:cubicBezTo>
                      <a:pt x="944540" y="1090317"/>
                      <a:pt x="953304" y="1079747"/>
                      <a:pt x="957429" y="1066342"/>
                    </a:cubicBezTo>
                    <a:cubicBezTo>
                      <a:pt x="961554" y="1061702"/>
                      <a:pt x="962069" y="1056289"/>
                      <a:pt x="960522" y="1050617"/>
                    </a:cubicBezTo>
                    <a:cubicBezTo>
                      <a:pt x="959233" y="1046235"/>
                      <a:pt x="958718" y="1041595"/>
                      <a:pt x="957429" y="1036954"/>
                    </a:cubicBezTo>
                    <a:cubicBezTo>
                      <a:pt x="956140" y="1031799"/>
                      <a:pt x="956656" y="1027416"/>
                      <a:pt x="961038" y="1023550"/>
                    </a:cubicBezTo>
                    <a:cubicBezTo>
                      <a:pt x="967483" y="1017620"/>
                      <a:pt x="968514" y="1010145"/>
                      <a:pt x="965420" y="1002153"/>
                    </a:cubicBezTo>
                    <a:cubicBezTo>
                      <a:pt x="963100" y="996224"/>
                      <a:pt x="960780" y="990553"/>
                      <a:pt x="958202" y="984881"/>
                    </a:cubicBezTo>
                    <a:cubicBezTo>
                      <a:pt x="954593" y="976374"/>
                      <a:pt x="950984" y="967352"/>
                      <a:pt x="955882" y="958845"/>
                    </a:cubicBezTo>
                    <a:cubicBezTo>
                      <a:pt x="963874" y="944151"/>
                      <a:pt x="962585" y="928941"/>
                      <a:pt x="960265" y="913216"/>
                    </a:cubicBezTo>
                    <a:cubicBezTo>
                      <a:pt x="959749" y="910381"/>
                      <a:pt x="959491" y="907545"/>
                      <a:pt x="958718" y="904967"/>
                    </a:cubicBezTo>
                    <a:cubicBezTo>
                      <a:pt x="954078" y="886406"/>
                      <a:pt x="953047" y="867588"/>
                      <a:pt x="953047" y="848512"/>
                    </a:cubicBezTo>
                    <a:cubicBezTo>
                      <a:pt x="953047" y="841036"/>
                      <a:pt x="951242" y="833560"/>
                      <a:pt x="949695" y="826342"/>
                    </a:cubicBezTo>
                    <a:cubicBezTo>
                      <a:pt x="947117" y="814226"/>
                      <a:pt x="946602" y="802368"/>
                      <a:pt x="949953" y="790252"/>
                    </a:cubicBezTo>
                    <a:cubicBezTo>
                      <a:pt x="953304" y="778136"/>
                      <a:pt x="950211" y="766020"/>
                      <a:pt x="948664" y="754161"/>
                    </a:cubicBezTo>
                    <a:cubicBezTo>
                      <a:pt x="947375" y="744366"/>
                      <a:pt x="948922" y="735601"/>
                      <a:pt x="954851" y="727609"/>
                    </a:cubicBezTo>
                    <a:cubicBezTo>
                      <a:pt x="959749" y="721422"/>
                      <a:pt x="960522" y="714978"/>
                      <a:pt x="958718" y="707502"/>
                    </a:cubicBezTo>
                    <a:cubicBezTo>
                      <a:pt x="956140" y="695901"/>
                      <a:pt x="952789" y="684559"/>
                      <a:pt x="953047" y="672443"/>
                    </a:cubicBezTo>
                    <a:cubicBezTo>
                      <a:pt x="953047" y="666771"/>
                      <a:pt x="953304" y="661100"/>
                      <a:pt x="955624" y="655944"/>
                    </a:cubicBezTo>
                    <a:cubicBezTo>
                      <a:pt x="959491" y="647695"/>
                      <a:pt x="957945" y="640735"/>
                      <a:pt x="954335" y="632744"/>
                    </a:cubicBezTo>
                    <a:cubicBezTo>
                      <a:pt x="946860" y="615730"/>
                      <a:pt x="950726" y="598458"/>
                      <a:pt x="954078" y="581444"/>
                    </a:cubicBezTo>
                    <a:cubicBezTo>
                      <a:pt x="956140" y="570874"/>
                      <a:pt x="957945" y="561594"/>
                      <a:pt x="949438" y="552829"/>
                    </a:cubicBezTo>
                    <a:cubicBezTo>
                      <a:pt x="945571" y="548705"/>
                      <a:pt x="945313" y="542776"/>
                      <a:pt x="946860" y="536847"/>
                    </a:cubicBezTo>
                    <a:cubicBezTo>
                      <a:pt x="949180" y="528340"/>
                      <a:pt x="952531" y="520348"/>
                      <a:pt x="956398" y="512614"/>
                    </a:cubicBezTo>
                    <a:cubicBezTo>
                      <a:pt x="961554" y="502303"/>
                      <a:pt x="961038" y="493280"/>
                      <a:pt x="953047" y="484258"/>
                    </a:cubicBezTo>
                    <a:cubicBezTo>
                      <a:pt x="943766" y="474204"/>
                      <a:pt x="941704" y="461315"/>
                      <a:pt x="944282" y="448425"/>
                    </a:cubicBezTo>
                    <a:cubicBezTo>
                      <a:pt x="949180" y="424451"/>
                      <a:pt x="950211" y="400477"/>
                      <a:pt x="945828" y="375987"/>
                    </a:cubicBezTo>
                    <a:cubicBezTo>
                      <a:pt x="943251" y="361035"/>
                      <a:pt x="945313" y="346084"/>
                      <a:pt x="953047" y="332421"/>
                    </a:cubicBezTo>
                    <a:cubicBezTo>
                      <a:pt x="956913" y="325461"/>
                      <a:pt x="955882" y="319532"/>
                      <a:pt x="951500" y="313345"/>
                    </a:cubicBezTo>
                    <a:cubicBezTo>
                      <a:pt x="945571" y="304838"/>
                      <a:pt x="938095" y="297877"/>
                      <a:pt x="930877" y="290402"/>
                    </a:cubicBezTo>
                    <a:cubicBezTo>
                      <a:pt x="921339" y="280863"/>
                      <a:pt x="914894" y="269779"/>
                      <a:pt x="912574" y="256374"/>
                    </a:cubicBezTo>
                    <a:cubicBezTo>
                      <a:pt x="905098" y="215643"/>
                      <a:pt x="895302" y="175428"/>
                      <a:pt x="888084" y="134440"/>
                    </a:cubicBezTo>
                    <a:cubicBezTo>
                      <a:pt x="883959" y="110981"/>
                      <a:pt x="881382" y="87523"/>
                      <a:pt x="880093" y="64064"/>
                    </a:cubicBezTo>
                    <a:cubicBezTo>
                      <a:pt x="879061" y="46792"/>
                      <a:pt x="881382" y="29778"/>
                      <a:pt x="885764" y="13280"/>
                    </a:cubicBezTo>
                    <a:cubicBezTo>
                      <a:pt x="888084" y="4515"/>
                      <a:pt x="894271" y="391"/>
                      <a:pt x="905871" y="133"/>
                    </a:cubicBezTo>
                    <a:cubicBezTo>
                      <a:pt x="923143" y="-383"/>
                      <a:pt x="940673" y="648"/>
                      <a:pt x="957945" y="2453"/>
                    </a:cubicBezTo>
                    <a:cubicBezTo>
                      <a:pt x="962842" y="2968"/>
                      <a:pt x="967998" y="2711"/>
                      <a:pt x="972896" y="3226"/>
                    </a:cubicBezTo>
                    <a:cubicBezTo>
                      <a:pt x="986301" y="4000"/>
                      <a:pt x="999191" y="6835"/>
                      <a:pt x="1011822" y="11991"/>
                    </a:cubicBezTo>
                    <a:cubicBezTo>
                      <a:pt x="1032961" y="20498"/>
                      <a:pt x="1054873" y="20240"/>
                      <a:pt x="1075496" y="10702"/>
                    </a:cubicBezTo>
                    <a:cubicBezTo>
                      <a:pt x="1091736" y="3226"/>
                      <a:pt x="1108493" y="3742"/>
                      <a:pt x="1125507" y="2195"/>
                    </a:cubicBezTo>
                    <a:cubicBezTo>
                      <a:pt x="1137365" y="5288"/>
                      <a:pt x="1148192" y="5546"/>
                      <a:pt x="1158761" y="348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2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7068D76-05D0-4287-8FD6-79B732C3F17B}"/>
                </a:ext>
              </a:extLst>
            </p:cNvPr>
            <p:cNvSpPr/>
            <p:nvPr/>
          </p:nvSpPr>
          <p:spPr>
            <a:xfrm>
              <a:off x="6454325" y="2161484"/>
              <a:ext cx="709308" cy="709115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58B2C21-F4CA-4744-BDF4-6C7E9DFAB01C}"/>
                </a:ext>
              </a:extLst>
            </p:cNvPr>
            <p:cNvSpPr/>
            <p:nvPr/>
          </p:nvSpPr>
          <p:spPr>
            <a:xfrm>
              <a:off x="6698458" y="3055206"/>
              <a:ext cx="556908" cy="556756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1"/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DFB6BDA-FE19-4E82-A5B8-0A9F90D068B3}"/>
                </a:ext>
              </a:extLst>
            </p:cNvPr>
            <p:cNvSpPr/>
            <p:nvPr/>
          </p:nvSpPr>
          <p:spPr>
            <a:xfrm>
              <a:off x="5652644" y="2768713"/>
              <a:ext cx="635002" cy="634829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63C5D37-4324-493F-BACF-2AC67A7597DE}"/>
                </a:ext>
              </a:extLst>
            </p:cNvPr>
            <p:cNvSpPr/>
            <p:nvPr/>
          </p:nvSpPr>
          <p:spPr>
            <a:xfrm>
              <a:off x="5136966" y="3420530"/>
              <a:ext cx="498567" cy="498431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34A0E51-C836-4CFC-87B0-3F112F83B7CB}"/>
                </a:ext>
              </a:extLst>
            </p:cNvPr>
            <p:cNvSpPr/>
            <p:nvPr/>
          </p:nvSpPr>
          <p:spPr>
            <a:xfrm>
              <a:off x="6091321" y="3654154"/>
              <a:ext cx="392651" cy="392544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CA95E9E-D780-4A14-8F90-1359C4D62FAF}"/>
                </a:ext>
              </a:extLst>
            </p:cNvPr>
            <p:cNvSpPr/>
            <p:nvPr/>
          </p:nvSpPr>
          <p:spPr>
            <a:xfrm>
              <a:off x="5807831" y="4440198"/>
              <a:ext cx="308287" cy="308203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567B669-DC94-4A16-9A51-85401012A8BB}"/>
                </a:ext>
              </a:extLst>
            </p:cNvPr>
            <p:cNvSpPr/>
            <p:nvPr/>
          </p:nvSpPr>
          <p:spPr>
            <a:xfrm>
              <a:off x="6571416" y="4058937"/>
              <a:ext cx="498567" cy="498431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3254217-76BF-4DEB-9B7C-DE06A95F4DE3}"/>
                </a:ext>
              </a:extLst>
            </p:cNvPr>
            <p:cNvSpPr/>
            <p:nvPr/>
          </p:nvSpPr>
          <p:spPr>
            <a:xfrm>
              <a:off x="5172194" y="4145611"/>
              <a:ext cx="392651" cy="392544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F51AD7E-9F76-4E4B-BD74-4C40B27AE96F}"/>
                </a:ext>
              </a:extLst>
            </p:cNvPr>
            <p:cNvSpPr/>
            <p:nvPr/>
          </p:nvSpPr>
          <p:spPr>
            <a:xfrm>
              <a:off x="5983480" y="1908752"/>
              <a:ext cx="308287" cy="308203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B5DF180-D62F-4389-9607-8E7C8AB36F2A}"/>
              </a:ext>
            </a:extLst>
          </p:cNvPr>
          <p:cNvGrpSpPr/>
          <p:nvPr/>
        </p:nvGrpSpPr>
        <p:grpSpPr>
          <a:xfrm>
            <a:off x="1424312" y="971272"/>
            <a:ext cx="2959964" cy="5892872"/>
            <a:chOff x="1424312" y="1878462"/>
            <a:chExt cx="2959964" cy="5892872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5EE7A8F6-88A8-4138-AED1-7EA508B3F225}"/>
                </a:ext>
              </a:extLst>
            </p:cNvPr>
            <p:cNvSpPr/>
            <p:nvPr/>
          </p:nvSpPr>
          <p:spPr>
            <a:xfrm rot="5400000">
              <a:off x="1624128" y="6429994"/>
              <a:ext cx="2560320" cy="122359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45" name="Freeform 36">
              <a:extLst>
                <a:ext uri="{FF2B5EF4-FFF2-40B4-BE49-F238E27FC236}">
                  <a16:creationId xmlns:a16="http://schemas.microsoft.com/office/drawing/2014/main" id="{6A6A7AB3-7261-4C3C-B373-FBED4692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872" y="3852191"/>
              <a:ext cx="2527532" cy="1488821"/>
            </a:xfrm>
            <a:custGeom>
              <a:avLst/>
              <a:gdLst/>
              <a:ahLst/>
              <a:cxnLst/>
              <a:rect l="l" t="t" r="r" b="b"/>
              <a:pathLst>
                <a:path w="1255887" h="739769">
                  <a:moveTo>
                    <a:pt x="0" y="0"/>
                  </a:moveTo>
                  <a:lnTo>
                    <a:pt x="101935" y="0"/>
                  </a:lnTo>
                  <a:lnTo>
                    <a:pt x="126181" y="48492"/>
                  </a:lnTo>
                  <a:lnTo>
                    <a:pt x="165558" y="135996"/>
                  </a:lnTo>
                  <a:lnTo>
                    <a:pt x="194726" y="204540"/>
                  </a:lnTo>
                  <a:lnTo>
                    <a:pt x="223893" y="276001"/>
                  </a:lnTo>
                  <a:lnTo>
                    <a:pt x="255978" y="341629"/>
                  </a:lnTo>
                  <a:lnTo>
                    <a:pt x="288062" y="408715"/>
                  </a:lnTo>
                  <a:lnTo>
                    <a:pt x="327439" y="467050"/>
                  </a:lnTo>
                  <a:lnTo>
                    <a:pt x="369732" y="522469"/>
                  </a:lnTo>
                  <a:lnTo>
                    <a:pt x="423693" y="567679"/>
                  </a:lnTo>
                  <a:lnTo>
                    <a:pt x="452861" y="588097"/>
                  </a:lnTo>
                  <a:lnTo>
                    <a:pt x="489320" y="612889"/>
                  </a:lnTo>
                  <a:lnTo>
                    <a:pt x="528697" y="631848"/>
                  </a:lnTo>
                  <a:lnTo>
                    <a:pt x="573907" y="646432"/>
                  </a:lnTo>
                  <a:lnTo>
                    <a:pt x="622034" y="655183"/>
                  </a:lnTo>
                  <a:lnTo>
                    <a:pt x="674536" y="649349"/>
                  </a:lnTo>
                  <a:lnTo>
                    <a:pt x="741622" y="628932"/>
                  </a:lnTo>
                  <a:lnTo>
                    <a:pt x="799957" y="599764"/>
                  </a:lnTo>
                  <a:lnTo>
                    <a:pt x="849543" y="561846"/>
                  </a:lnTo>
                  <a:lnTo>
                    <a:pt x="894753" y="519552"/>
                  </a:lnTo>
                  <a:lnTo>
                    <a:pt x="935588" y="469967"/>
                  </a:lnTo>
                  <a:lnTo>
                    <a:pt x="969131" y="416007"/>
                  </a:lnTo>
                  <a:lnTo>
                    <a:pt x="998298" y="357671"/>
                  </a:lnTo>
                  <a:lnTo>
                    <a:pt x="1027466" y="296419"/>
                  </a:lnTo>
                  <a:lnTo>
                    <a:pt x="1053717" y="236625"/>
                  </a:lnTo>
                  <a:lnTo>
                    <a:pt x="1081427" y="175372"/>
                  </a:lnTo>
                  <a:lnTo>
                    <a:pt x="1107678" y="111203"/>
                  </a:lnTo>
                  <a:lnTo>
                    <a:pt x="1159187" y="0"/>
                  </a:lnTo>
                  <a:lnTo>
                    <a:pt x="1255887" y="0"/>
                  </a:lnTo>
                  <a:lnTo>
                    <a:pt x="1250600" y="10574"/>
                  </a:lnTo>
                  <a:lnTo>
                    <a:pt x="1218515" y="74743"/>
                  </a:lnTo>
                  <a:lnTo>
                    <a:pt x="1186431" y="140371"/>
                  </a:lnTo>
                  <a:lnTo>
                    <a:pt x="1160180" y="207457"/>
                  </a:lnTo>
                  <a:lnTo>
                    <a:pt x="1131012" y="273084"/>
                  </a:lnTo>
                  <a:lnTo>
                    <a:pt x="1101844" y="337254"/>
                  </a:lnTo>
                  <a:lnTo>
                    <a:pt x="1072676" y="399964"/>
                  </a:lnTo>
                  <a:lnTo>
                    <a:pt x="1040592" y="458300"/>
                  </a:lnTo>
                  <a:lnTo>
                    <a:pt x="1004132" y="515177"/>
                  </a:lnTo>
                  <a:lnTo>
                    <a:pt x="964755" y="567679"/>
                  </a:lnTo>
                  <a:lnTo>
                    <a:pt x="919545" y="615806"/>
                  </a:lnTo>
                  <a:lnTo>
                    <a:pt x="868502" y="655183"/>
                  </a:lnTo>
                  <a:lnTo>
                    <a:pt x="810166" y="690184"/>
                  </a:lnTo>
                  <a:lnTo>
                    <a:pt x="744539" y="719352"/>
                  </a:lnTo>
                  <a:lnTo>
                    <a:pt x="670161" y="736852"/>
                  </a:lnTo>
                  <a:lnTo>
                    <a:pt x="605991" y="739769"/>
                  </a:lnTo>
                  <a:lnTo>
                    <a:pt x="544739" y="732477"/>
                  </a:lnTo>
                  <a:lnTo>
                    <a:pt x="489320" y="710601"/>
                  </a:lnTo>
                  <a:lnTo>
                    <a:pt x="436818" y="687267"/>
                  </a:lnTo>
                  <a:lnTo>
                    <a:pt x="391608" y="658099"/>
                  </a:lnTo>
                  <a:lnTo>
                    <a:pt x="353690" y="631848"/>
                  </a:lnTo>
                  <a:lnTo>
                    <a:pt x="308480" y="591013"/>
                  </a:lnTo>
                  <a:lnTo>
                    <a:pt x="269103" y="544345"/>
                  </a:lnTo>
                  <a:lnTo>
                    <a:pt x="237019" y="490385"/>
                  </a:lnTo>
                  <a:lnTo>
                    <a:pt x="207851" y="434966"/>
                  </a:lnTo>
                  <a:lnTo>
                    <a:pt x="181600" y="376630"/>
                  </a:lnTo>
                  <a:lnTo>
                    <a:pt x="155349" y="315378"/>
                  </a:lnTo>
                  <a:lnTo>
                    <a:pt x="115972" y="227874"/>
                  </a:lnTo>
                  <a:lnTo>
                    <a:pt x="70762" y="140371"/>
                  </a:lnTo>
                  <a:lnTo>
                    <a:pt x="25552" y="52868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6" name="Freeform 36">
              <a:extLst>
                <a:ext uri="{FF2B5EF4-FFF2-40B4-BE49-F238E27FC236}">
                  <a16:creationId xmlns:a16="http://schemas.microsoft.com/office/drawing/2014/main" id="{1FBB7B3A-74C1-4AE5-8E26-458EE29E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312" y="1878462"/>
              <a:ext cx="2959964" cy="1980369"/>
            </a:xfrm>
            <a:custGeom>
              <a:avLst/>
              <a:gdLst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52463 w 1608138"/>
                <a:gd name="connsiteY48" fmla="*/ 14288 h 1075928"/>
                <a:gd name="connsiteX49" fmla="*/ 655638 w 1608138"/>
                <a:gd name="connsiteY49" fmla="*/ 14288 h 1075928"/>
                <a:gd name="connsiteX50" fmla="*/ 658813 w 1608138"/>
                <a:gd name="connsiteY50" fmla="*/ 19050 h 1075928"/>
                <a:gd name="connsiteX51" fmla="*/ 663575 w 1608138"/>
                <a:gd name="connsiteY51" fmla="*/ 25400 h 1075928"/>
                <a:gd name="connsiteX52" fmla="*/ 676275 w 1608138"/>
                <a:gd name="connsiteY52" fmla="*/ 53975 h 1075928"/>
                <a:gd name="connsiteX53" fmla="*/ 676275 w 1608138"/>
                <a:gd name="connsiteY53" fmla="*/ 85725 h 1075928"/>
                <a:gd name="connsiteX54" fmla="*/ 666750 w 1608138"/>
                <a:gd name="connsiteY54" fmla="*/ 114300 h 1075928"/>
                <a:gd name="connsiteX55" fmla="*/ 649288 w 1608138"/>
                <a:gd name="connsiteY55" fmla="*/ 138113 h 1075928"/>
                <a:gd name="connsiteX56" fmla="*/ 617538 w 1608138"/>
                <a:gd name="connsiteY56" fmla="*/ 149225 h 1075928"/>
                <a:gd name="connsiteX57" fmla="*/ 585788 w 1608138"/>
                <a:gd name="connsiteY57" fmla="*/ 149225 h 1075928"/>
                <a:gd name="connsiteX58" fmla="*/ 550863 w 1608138"/>
                <a:gd name="connsiteY58" fmla="*/ 141288 h 1075928"/>
                <a:gd name="connsiteX59" fmla="*/ 517525 w 1608138"/>
                <a:gd name="connsiteY59" fmla="*/ 131763 h 1075928"/>
                <a:gd name="connsiteX60" fmla="*/ 479425 w 1608138"/>
                <a:gd name="connsiteY60" fmla="*/ 128588 h 1075928"/>
                <a:gd name="connsiteX61" fmla="*/ 441325 w 1608138"/>
                <a:gd name="connsiteY61" fmla="*/ 131763 h 1075928"/>
                <a:gd name="connsiteX62" fmla="*/ 360363 w 1608138"/>
                <a:gd name="connsiteY62" fmla="*/ 158750 h 1075928"/>
                <a:gd name="connsiteX63" fmla="*/ 292100 w 1608138"/>
                <a:gd name="connsiteY63" fmla="*/ 198438 h 1075928"/>
                <a:gd name="connsiteX64" fmla="*/ 231775 w 1608138"/>
                <a:gd name="connsiteY64" fmla="*/ 250825 h 1075928"/>
                <a:gd name="connsiteX65" fmla="*/ 182563 w 1608138"/>
                <a:gd name="connsiteY65" fmla="*/ 307975 h 1075928"/>
                <a:gd name="connsiteX66" fmla="*/ 141288 w 1608138"/>
                <a:gd name="connsiteY66" fmla="*/ 377825 h 1075928"/>
                <a:gd name="connsiteX67" fmla="*/ 109538 w 1608138"/>
                <a:gd name="connsiteY67" fmla="*/ 455613 h 1075928"/>
                <a:gd name="connsiteX68" fmla="*/ 98425 w 1608138"/>
                <a:gd name="connsiteY68" fmla="*/ 512763 h 1075928"/>
                <a:gd name="connsiteX69" fmla="*/ 92075 w 1608138"/>
                <a:gd name="connsiteY69" fmla="*/ 576263 h 1075928"/>
                <a:gd name="connsiteX70" fmla="*/ 95250 w 1608138"/>
                <a:gd name="connsiteY70" fmla="*/ 642938 h 1075928"/>
                <a:gd name="connsiteX71" fmla="*/ 101600 w 1608138"/>
                <a:gd name="connsiteY71" fmla="*/ 709613 h 1075928"/>
                <a:gd name="connsiteX72" fmla="*/ 109538 w 1608138"/>
                <a:gd name="connsiteY72" fmla="*/ 773113 h 1075928"/>
                <a:gd name="connsiteX73" fmla="*/ 123825 w 1608138"/>
                <a:gd name="connsiteY73" fmla="*/ 825500 h 1075928"/>
                <a:gd name="connsiteX74" fmla="*/ 161925 w 1608138"/>
                <a:gd name="connsiteY74" fmla="*/ 928688 h 1075928"/>
                <a:gd name="connsiteX75" fmla="*/ 207963 w 1608138"/>
                <a:gd name="connsiteY75" fmla="*/ 1030288 h 1075928"/>
                <a:gd name="connsiteX76" fmla="*/ 230783 w 1608138"/>
                <a:gd name="connsiteY76" fmla="*/ 1075928 h 1075928"/>
                <a:gd name="connsiteX77" fmla="*/ 119823 w 1608138"/>
                <a:gd name="connsiteY77" fmla="*/ 1075928 h 1075928"/>
                <a:gd name="connsiteX78" fmla="*/ 101600 w 1608138"/>
                <a:gd name="connsiteY78" fmla="*/ 1038225 h 1075928"/>
                <a:gd name="connsiteX79" fmla="*/ 60325 w 1608138"/>
                <a:gd name="connsiteY79" fmla="*/ 938213 h 1075928"/>
                <a:gd name="connsiteX80" fmla="*/ 28575 w 1608138"/>
                <a:gd name="connsiteY80" fmla="*/ 830263 h 1075928"/>
                <a:gd name="connsiteX81" fmla="*/ 14288 w 1608138"/>
                <a:gd name="connsiteY81" fmla="*/ 769938 h 1075928"/>
                <a:gd name="connsiteX82" fmla="*/ 6350 w 1608138"/>
                <a:gd name="connsiteY82" fmla="*/ 700088 h 1075928"/>
                <a:gd name="connsiteX83" fmla="*/ 0 w 1608138"/>
                <a:gd name="connsiteY83" fmla="*/ 628650 h 1075928"/>
                <a:gd name="connsiteX84" fmla="*/ 0 w 1608138"/>
                <a:gd name="connsiteY84" fmla="*/ 554038 h 1075928"/>
                <a:gd name="connsiteX85" fmla="*/ 9525 w 1608138"/>
                <a:gd name="connsiteY85" fmla="*/ 487363 h 1075928"/>
                <a:gd name="connsiteX86" fmla="*/ 23813 w 1608138"/>
                <a:gd name="connsiteY86" fmla="*/ 423863 h 1075928"/>
                <a:gd name="connsiteX87" fmla="*/ 52388 w 1608138"/>
                <a:gd name="connsiteY87" fmla="*/ 342900 h 1075928"/>
                <a:gd name="connsiteX88" fmla="*/ 95250 w 1608138"/>
                <a:gd name="connsiteY88" fmla="*/ 271463 h 1075928"/>
                <a:gd name="connsiteX89" fmla="*/ 144463 w 1608138"/>
                <a:gd name="connsiteY89" fmla="*/ 204788 h 1075928"/>
                <a:gd name="connsiteX90" fmla="*/ 204788 w 1608138"/>
                <a:gd name="connsiteY90" fmla="*/ 146050 h 1075928"/>
                <a:gd name="connsiteX91" fmla="*/ 271463 w 1608138"/>
                <a:gd name="connsiteY91" fmla="*/ 96838 h 1075928"/>
                <a:gd name="connsiteX92" fmla="*/ 346075 w 1608138"/>
                <a:gd name="connsiteY92" fmla="*/ 63500 h 1075928"/>
                <a:gd name="connsiteX93" fmla="*/ 395288 w 1608138"/>
                <a:gd name="connsiteY93" fmla="*/ 49213 h 1075928"/>
                <a:gd name="connsiteX94" fmla="*/ 447675 w 1608138"/>
                <a:gd name="connsiteY94" fmla="*/ 36513 h 1075928"/>
                <a:gd name="connsiteX95" fmla="*/ 500063 w 1608138"/>
                <a:gd name="connsiteY95" fmla="*/ 28575 h 1075928"/>
                <a:gd name="connsiteX96" fmla="*/ 549275 w 1608138"/>
                <a:gd name="connsiteY96" fmla="*/ 17463 h 1075928"/>
                <a:gd name="connsiteX97" fmla="*/ 595313 w 1608138"/>
                <a:gd name="connsiteY97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52463 w 1608138"/>
                <a:gd name="connsiteY48" fmla="*/ 14288 h 1075928"/>
                <a:gd name="connsiteX49" fmla="*/ 655638 w 1608138"/>
                <a:gd name="connsiteY49" fmla="*/ 14288 h 1075928"/>
                <a:gd name="connsiteX50" fmla="*/ 658813 w 1608138"/>
                <a:gd name="connsiteY50" fmla="*/ 19050 h 1075928"/>
                <a:gd name="connsiteX51" fmla="*/ 663575 w 1608138"/>
                <a:gd name="connsiteY51" fmla="*/ 25400 h 1075928"/>
                <a:gd name="connsiteX52" fmla="*/ 676275 w 1608138"/>
                <a:gd name="connsiteY52" fmla="*/ 53975 h 1075928"/>
                <a:gd name="connsiteX53" fmla="*/ 676275 w 1608138"/>
                <a:gd name="connsiteY53" fmla="*/ 85725 h 1075928"/>
                <a:gd name="connsiteX54" fmla="*/ 666750 w 1608138"/>
                <a:gd name="connsiteY54" fmla="*/ 114300 h 1075928"/>
                <a:gd name="connsiteX55" fmla="*/ 649288 w 1608138"/>
                <a:gd name="connsiteY55" fmla="*/ 138113 h 1075928"/>
                <a:gd name="connsiteX56" fmla="*/ 617538 w 1608138"/>
                <a:gd name="connsiteY56" fmla="*/ 149225 h 1075928"/>
                <a:gd name="connsiteX57" fmla="*/ 585788 w 1608138"/>
                <a:gd name="connsiteY57" fmla="*/ 149225 h 1075928"/>
                <a:gd name="connsiteX58" fmla="*/ 550863 w 1608138"/>
                <a:gd name="connsiteY58" fmla="*/ 141288 h 1075928"/>
                <a:gd name="connsiteX59" fmla="*/ 517525 w 1608138"/>
                <a:gd name="connsiteY59" fmla="*/ 131763 h 1075928"/>
                <a:gd name="connsiteX60" fmla="*/ 479425 w 1608138"/>
                <a:gd name="connsiteY60" fmla="*/ 128588 h 1075928"/>
                <a:gd name="connsiteX61" fmla="*/ 441325 w 1608138"/>
                <a:gd name="connsiteY61" fmla="*/ 131763 h 1075928"/>
                <a:gd name="connsiteX62" fmla="*/ 360363 w 1608138"/>
                <a:gd name="connsiteY62" fmla="*/ 158750 h 1075928"/>
                <a:gd name="connsiteX63" fmla="*/ 292100 w 1608138"/>
                <a:gd name="connsiteY63" fmla="*/ 198438 h 1075928"/>
                <a:gd name="connsiteX64" fmla="*/ 231775 w 1608138"/>
                <a:gd name="connsiteY64" fmla="*/ 250825 h 1075928"/>
                <a:gd name="connsiteX65" fmla="*/ 182563 w 1608138"/>
                <a:gd name="connsiteY65" fmla="*/ 307975 h 1075928"/>
                <a:gd name="connsiteX66" fmla="*/ 141288 w 1608138"/>
                <a:gd name="connsiteY66" fmla="*/ 377825 h 1075928"/>
                <a:gd name="connsiteX67" fmla="*/ 109538 w 1608138"/>
                <a:gd name="connsiteY67" fmla="*/ 455613 h 1075928"/>
                <a:gd name="connsiteX68" fmla="*/ 98425 w 1608138"/>
                <a:gd name="connsiteY68" fmla="*/ 512763 h 1075928"/>
                <a:gd name="connsiteX69" fmla="*/ 92075 w 1608138"/>
                <a:gd name="connsiteY69" fmla="*/ 576263 h 1075928"/>
                <a:gd name="connsiteX70" fmla="*/ 95250 w 1608138"/>
                <a:gd name="connsiteY70" fmla="*/ 642938 h 1075928"/>
                <a:gd name="connsiteX71" fmla="*/ 101600 w 1608138"/>
                <a:gd name="connsiteY71" fmla="*/ 709613 h 1075928"/>
                <a:gd name="connsiteX72" fmla="*/ 109538 w 1608138"/>
                <a:gd name="connsiteY72" fmla="*/ 773113 h 1075928"/>
                <a:gd name="connsiteX73" fmla="*/ 123825 w 1608138"/>
                <a:gd name="connsiteY73" fmla="*/ 825500 h 1075928"/>
                <a:gd name="connsiteX74" fmla="*/ 161925 w 1608138"/>
                <a:gd name="connsiteY74" fmla="*/ 928688 h 1075928"/>
                <a:gd name="connsiteX75" fmla="*/ 207963 w 1608138"/>
                <a:gd name="connsiteY75" fmla="*/ 1030288 h 1075928"/>
                <a:gd name="connsiteX76" fmla="*/ 230783 w 1608138"/>
                <a:gd name="connsiteY76" fmla="*/ 1075928 h 1075928"/>
                <a:gd name="connsiteX77" fmla="*/ 119823 w 1608138"/>
                <a:gd name="connsiteY77" fmla="*/ 1075928 h 1075928"/>
                <a:gd name="connsiteX78" fmla="*/ 101600 w 1608138"/>
                <a:gd name="connsiteY78" fmla="*/ 1038225 h 1075928"/>
                <a:gd name="connsiteX79" fmla="*/ 60325 w 1608138"/>
                <a:gd name="connsiteY79" fmla="*/ 938213 h 1075928"/>
                <a:gd name="connsiteX80" fmla="*/ 28575 w 1608138"/>
                <a:gd name="connsiteY80" fmla="*/ 830263 h 1075928"/>
                <a:gd name="connsiteX81" fmla="*/ 14288 w 1608138"/>
                <a:gd name="connsiteY81" fmla="*/ 769938 h 1075928"/>
                <a:gd name="connsiteX82" fmla="*/ 6350 w 1608138"/>
                <a:gd name="connsiteY82" fmla="*/ 700088 h 1075928"/>
                <a:gd name="connsiteX83" fmla="*/ 0 w 1608138"/>
                <a:gd name="connsiteY83" fmla="*/ 628650 h 1075928"/>
                <a:gd name="connsiteX84" fmla="*/ 0 w 1608138"/>
                <a:gd name="connsiteY84" fmla="*/ 554038 h 1075928"/>
                <a:gd name="connsiteX85" fmla="*/ 9525 w 1608138"/>
                <a:gd name="connsiteY85" fmla="*/ 487363 h 1075928"/>
                <a:gd name="connsiteX86" fmla="*/ 23813 w 1608138"/>
                <a:gd name="connsiteY86" fmla="*/ 423863 h 1075928"/>
                <a:gd name="connsiteX87" fmla="*/ 52388 w 1608138"/>
                <a:gd name="connsiteY87" fmla="*/ 342900 h 1075928"/>
                <a:gd name="connsiteX88" fmla="*/ 95250 w 1608138"/>
                <a:gd name="connsiteY88" fmla="*/ 271463 h 1075928"/>
                <a:gd name="connsiteX89" fmla="*/ 144463 w 1608138"/>
                <a:gd name="connsiteY89" fmla="*/ 204788 h 1075928"/>
                <a:gd name="connsiteX90" fmla="*/ 204788 w 1608138"/>
                <a:gd name="connsiteY90" fmla="*/ 146050 h 1075928"/>
                <a:gd name="connsiteX91" fmla="*/ 271463 w 1608138"/>
                <a:gd name="connsiteY91" fmla="*/ 96838 h 1075928"/>
                <a:gd name="connsiteX92" fmla="*/ 346075 w 1608138"/>
                <a:gd name="connsiteY92" fmla="*/ 63500 h 1075928"/>
                <a:gd name="connsiteX93" fmla="*/ 395288 w 1608138"/>
                <a:gd name="connsiteY93" fmla="*/ 49213 h 1075928"/>
                <a:gd name="connsiteX94" fmla="*/ 447675 w 1608138"/>
                <a:gd name="connsiteY94" fmla="*/ 36513 h 1075928"/>
                <a:gd name="connsiteX95" fmla="*/ 500063 w 1608138"/>
                <a:gd name="connsiteY95" fmla="*/ 28575 h 1075928"/>
                <a:gd name="connsiteX96" fmla="*/ 549275 w 1608138"/>
                <a:gd name="connsiteY96" fmla="*/ 17463 h 1075928"/>
                <a:gd name="connsiteX97" fmla="*/ 595313 w 1608138"/>
                <a:gd name="connsiteY97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52463 w 1608138"/>
                <a:gd name="connsiteY48" fmla="*/ 14288 h 1075928"/>
                <a:gd name="connsiteX49" fmla="*/ 655638 w 1608138"/>
                <a:gd name="connsiteY49" fmla="*/ 14288 h 1075928"/>
                <a:gd name="connsiteX50" fmla="*/ 658813 w 1608138"/>
                <a:gd name="connsiteY50" fmla="*/ 19050 h 1075928"/>
                <a:gd name="connsiteX51" fmla="*/ 663575 w 1608138"/>
                <a:gd name="connsiteY51" fmla="*/ 25400 h 1075928"/>
                <a:gd name="connsiteX52" fmla="*/ 676275 w 1608138"/>
                <a:gd name="connsiteY52" fmla="*/ 53975 h 1075928"/>
                <a:gd name="connsiteX53" fmla="*/ 676275 w 1608138"/>
                <a:gd name="connsiteY53" fmla="*/ 85725 h 1075928"/>
                <a:gd name="connsiteX54" fmla="*/ 666750 w 1608138"/>
                <a:gd name="connsiteY54" fmla="*/ 114300 h 1075928"/>
                <a:gd name="connsiteX55" fmla="*/ 649288 w 1608138"/>
                <a:gd name="connsiteY55" fmla="*/ 138113 h 1075928"/>
                <a:gd name="connsiteX56" fmla="*/ 617538 w 1608138"/>
                <a:gd name="connsiteY56" fmla="*/ 149225 h 1075928"/>
                <a:gd name="connsiteX57" fmla="*/ 585788 w 1608138"/>
                <a:gd name="connsiteY57" fmla="*/ 149225 h 1075928"/>
                <a:gd name="connsiteX58" fmla="*/ 550863 w 1608138"/>
                <a:gd name="connsiteY58" fmla="*/ 141288 h 1075928"/>
                <a:gd name="connsiteX59" fmla="*/ 517525 w 1608138"/>
                <a:gd name="connsiteY59" fmla="*/ 131763 h 1075928"/>
                <a:gd name="connsiteX60" fmla="*/ 479425 w 1608138"/>
                <a:gd name="connsiteY60" fmla="*/ 128588 h 1075928"/>
                <a:gd name="connsiteX61" fmla="*/ 441325 w 1608138"/>
                <a:gd name="connsiteY61" fmla="*/ 131763 h 1075928"/>
                <a:gd name="connsiteX62" fmla="*/ 360363 w 1608138"/>
                <a:gd name="connsiteY62" fmla="*/ 158750 h 1075928"/>
                <a:gd name="connsiteX63" fmla="*/ 292100 w 1608138"/>
                <a:gd name="connsiteY63" fmla="*/ 198438 h 1075928"/>
                <a:gd name="connsiteX64" fmla="*/ 231775 w 1608138"/>
                <a:gd name="connsiteY64" fmla="*/ 250825 h 1075928"/>
                <a:gd name="connsiteX65" fmla="*/ 182563 w 1608138"/>
                <a:gd name="connsiteY65" fmla="*/ 307975 h 1075928"/>
                <a:gd name="connsiteX66" fmla="*/ 141288 w 1608138"/>
                <a:gd name="connsiteY66" fmla="*/ 377825 h 1075928"/>
                <a:gd name="connsiteX67" fmla="*/ 109538 w 1608138"/>
                <a:gd name="connsiteY67" fmla="*/ 455613 h 1075928"/>
                <a:gd name="connsiteX68" fmla="*/ 98425 w 1608138"/>
                <a:gd name="connsiteY68" fmla="*/ 512763 h 1075928"/>
                <a:gd name="connsiteX69" fmla="*/ 92075 w 1608138"/>
                <a:gd name="connsiteY69" fmla="*/ 576263 h 1075928"/>
                <a:gd name="connsiteX70" fmla="*/ 95250 w 1608138"/>
                <a:gd name="connsiteY70" fmla="*/ 642938 h 1075928"/>
                <a:gd name="connsiteX71" fmla="*/ 101600 w 1608138"/>
                <a:gd name="connsiteY71" fmla="*/ 709613 h 1075928"/>
                <a:gd name="connsiteX72" fmla="*/ 109538 w 1608138"/>
                <a:gd name="connsiteY72" fmla="*/ 773113 h 1075928"/>
                <a:gd name="connsiteX73" fmla="*/ 123825 w 1608138"/>
                <a:gd name="connsiteY73" fmla="*/ 825500 h 1075928"/>
                <a:gd name="connsiteX74" fmla="*/ 161925 w 1608138"/>
                <a:gd name="connsiteY74" fmla="*/ 928688 h 1075928"/>
                <a:gd name="connsiteX75" fmla="*/ 207963 w 1608138"/>
                <a:gd name="connsiteY75" fmla="*/ 1030288 h 1075928"/>
                <a:gd name="connsiteX76" fmla="*/ 230783 w 1608138"/>
                <a:gd name="connsiteY76" fmla="*/ 1075928 h 1075928"/>
                <a:gd name="connsiteX77" fmla="*/ 119823 w 1608138"/>
                <a:gd name="connsiteY77" fmla="*/ 1075928 h 1075928"/>
                <a:gd name="connsiteX78" fmla="*/ 101600 w 1608138"/>
                <a:gd name="connsiteY78" fmla="*/ 1038225 h 1075928"/>
                <a:gd name="connsiteX79" fmla="*/ 60325 w 1608138"/>
                <a:gd name="connsiteY79" fmla="*/ 938213 h 1075928"/>
                <a:gd name="connsiteX80" fmla="*/ 28575 w 1608138"/>
                <a:gd name="connsiteY80" fmla="*/ 830263 h 1075928"/>
                <a:gd name="connsiteX81" fmla="*/ 14288 w 1608138"/>
                <a:gd name="connsiteY81" fmla="*/ 769938 h 1075928"/>
                <a:gd name="connsiteX82" fmla="*/ 6350 w 1608138"/>
                <a:gd name="connsiteY82" fmla="*/ 700088 h 1075928"/>
                <a:gd name="connsiteX83" fmla="*/ 0 w 1608138"/>
                <a:gd name="connsiteY83" fmla="*/ 628650 h 1075928"/>
                <a:gd name="connsiteX84" fmla="*/ 0 w 1608138"/>
                <a:gd name="connsiteY84" fmla="*/ 554038 h 1075928"/>
                <a:gd name="connsiteX85" fmla="*/ 9525 w 1608138"/>
                <a:gd name="connsiteY85" fmla="*/ 487363 h 1075928"/>
                <a:gd name="connsiteX86" fmla="*/ 23813 w 1608138"/>
                <a:gd name="connsiteY86" fmla="*/ 423863 h 1075928"/>
                <a:gd name="connsiteX87" fmla="*/ 52388 w 1608138"/>
                <a:gd name="connsiteY87" fmla="*/ 342900 h 1075928"/>
                <a:gd name="connsiteX88" fmla="*/ 95250 w 1608138"/>
                <a:gd name="connsiteY88" fmla="*/ 271463 h 1075928"/>
                <a:gd name="connsiteX89" fmla="*/ 144463 w 1608138"/>
                <a:gd name="connsiteY89" fmla="*/ 204788 h 1075928"/>
                <a:gd name="connsiteX90" fmla="*/ 204788 w 1608138"/>
                <a:gd name="connsiteY90" fmla="*/ 146050 h 1075928"/>
                <a:gd name="connsiteX91" fmla="*/ 271463 w 1608138"/>
                <a:gd name="connsiteY91" fmla="*/ 96838 h 1075928"/>
                <a:gd name="connsiteX92" fmla="*/ 346075 w 1608138"/>
                <a:gd name="connsiteY92" fmla="*/ 63500 h 1075928"/>
                <a:gd name="connsiteX93" fmla="*/ 395288 w 1608138"/>
                <a:gd name="connsiteY93" fmla="*/ 49213 h 1075928"/>
                <a:gd name="connsiteX94" fmla="*/ 447675 w 1608138"/>
                <a:gd name="connsiteY94" fmla="*/ 36513 h 1075928"/>
                <a:gd name="connsiteX95" fmla="*/ 500063 w 1608138"/>
                <a:gd name="connsiteY95" fmla="*/ 28575 h 1075928"/>
                <a:gd name="connsiteX96" fmla="*/ 549275 w 1608138"/>
                <a:gd name="connsiteY96" fmla="*/ 17463 h 1075928"/>
                <a:gd name="connsiteX97" fmla="*/ 595313 w 1608138"/>
                <a:gd name="connsiteY97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52463 w 1608138"/>
                <a:gd name="connsiteY48" fmla="*/ 14288 h 1075928"/>
                <a:gd name="connsiteX49" fmla="*/ 658813 w 1608138"/>
                <a:gd name="connsiteY49" fmla="*/ 19050 h 1075928"/>
                <a:gd name="connsiteX50" fmla="*/ 663575 w 1608138"/>
                <a:gd name="connsiteY50" fmla="*/ 25400 h 1075928"/>
                <a:gd name="connsiteX51" fmla="*/ 676275 w 1608138"/>
                <a:gd name="connsiteY51" fmla="*/ 53975 h 1075928"/>
                <a:gd name="connsiteX52" fmla="*/ 676275 w 1608138"/>
                <a:gd name="connsiteY52" fmla="*/ 85725 h 1075928"/>
                <a:gd name="connsiteX53" fmla="*/ 666750 w 1608138"/>
                <a:gd name="connsiteY53" fmla="*/ 114300 h 1075928"/>
                <a:gd name="connsiteX54" fmla="*/ 649288 w 1608138"/>
                <a:gd name="connsiteY54" fmla="*/ 138113 h 1075928"/>
                <a:gd name="connsiteX55" fmla="*/ 617538 w 1608138"/>
                <a:gd name="connsiteY55" fmla="*/ 149225 h 1075928"/>
                <a:gd name="connsiteX56" fmla="*/ 585788 w 1608138"/>
                <a:gd name="connsiteY56" fmla="*/ 149225 h 1075928"/>
                <a:gd name="connsiteX57" fmla="*/ 550863 w 1608138"/>
                <a:gd name="connsiteY57" fmla="*/ 141288 h 1075928"/>
                <a:gd name="connsiteX58" fmla="*/ 517525 w 1608138"/>
                <a:gd name="connsiteY58" fmla="*/ 131763 h 1075928"/>
                <a:gd name="connsiteX59" fmla="*/ 479425 w 1608138"/>
                <a:gd name="connsiteY59" fmla="*/ 128588 h 1075928"/>
                <a:gd name="connsiteX60" fmla="*/ 441325 w 1608138"/>
                <a:gd name="connsiteY60" fmla="*/ 131763 h 1075928"/>
                <a:gd name="connsiteX61" fmla="*/ 360363 w 1608138"/>
                <a:gd name="connsiteY61" fmla="*/ 158750 h 1075928"/>
                <a:gd name="connsiteX62" fmla="*/ 292100 w 1608138"/>
                <a:gd name="connsiteY62" fmla="*/ 198438 h 1075928"/>
                <a:gd name="connsiteX63" fmla="*/ 231775 w 1608138"/>
                <a:gd name="connsiteY63" fmla="*/ 250825 h 1075928"/>
                <a:gd name="connsiteX64" fmla="*/ 182563 w 1608138"/>
                <a:gd name="connsiteY64" fmla="*/ 307975 h 1075928"/>
                <a:gd name="connsiteX65" fmla="*/ 141288 w 1608138"/>
                <a:gd name="connsiteY65" fmla="*/ 377825 h 1075928"/>
                <a:gd name="connsiteX66" fmla="*/ 109538 w 1608138"/>
                <a:gd name="connsiteY66" fmla="*/ 455613 h 1075928"/>
                <a:gd name="connsiteX67" fmla="*/ 98425 w 1608138"/>
                <a:gd name="connsiteY67" fmla="*/ 512763 h 1075928"/>
                <a:gd name="connsiteX68" fmla="*/ 92075 w 1608138"/>
                <a:gd name="connsiteY68" fmla="*/ 576263 h 1075928"/>
                <a:gd name="connsiteX69" fmla="*/ 95250 w 1608138"/>
                <a:gd name="connsiteY69" fmla="*/ 642938 h 1075928"/>
                <a:gd name="connsiteX70" fmla="*/ 101600 w 1608138"/>
                <a:gd name="connsiteY70" fmla="*/ 709613 h 1075928"/>
                <a:gd name="connsiteX71" fmla="*/ 109538 w 1608138"/>
                <a:gd name="connsiteY71" fmla="*/ 773113 h 1075928"/>
                <a:gd name="connsiteX72" fmla="*/ 123825 w 1608138"/>
                <a:gd name="connsiteY72" fmla="*/ 825500 h 1075928"/>
                <a:gd name="connsiteX73" fmla="*/ 161925 w 1608138"/>
                <a:gd name="connsiteY73" fmla="*/ 928688 h 1075928"/>
                <a:gd name="connsiteX74" fmla="*/ 207963 w 1608138"/>
                <a:gd name="connsiteY74" fmla="*/ 1030288 h 1075928"/>
                <a:gd name="connsiteX75" fmla="*/ 230783 w 1608138"/>
                <a:gd name="connsiteY75" fmla="*/ 1075928 h 1075928"/>
                <a:gd name="connsiteX76" fmla="*/ 119823 w 1608138"/>
                <a:gd name="connsiteY76" fmla="*/ 1075928 h 1075928"/>
                <a:gd name="connsiteX77" fmla="*/ 101600 w 1608138"/>
                <a:gd name="connsiteY77" fmla="*/ 1038225 h 1075928"/>
                <a:gd name="connsiteX78" fmla="*/ 60325 w 1608138"/>
                <a:gd name="connsiteY78" fmla="*/ 938213 h 1075928"/>
                <a:gd name="connsiteX79" fmla="*/ 28575 w 1608138"/>
                <a:gd name="connsiteY79" fmla="*/ 830263 h 1075928"/>
                <a:gd name="connsiteX80" fmla="*/ 14288 w 1608138"/>
                <a:gd name="connsiteY80" fmla="*/ 769938 h 1075928"/>
                <a:gd name="connsiteX81" fmla="*/ 6350 w 1608138"/>
                <a:gd name="connsiteY81" fmla="*/ 700088 h 1075928"/>
                <a:gd name="connsiteX82" fmla="*/ 0 w 1608138"/>
                <a:gd name="connsiteY82" fmla="*/ 628650 h 1075928"/>
                <a:gd name="connsiteX83" fmla="*/ 0 w 1608138"/>
                <a:gd name="connsiteY83" fmla="*/ 554038 h 1075928"/>
                <a:gd name="connsiteX84" fmla="*/ 9525 w 1608138"/>
                <a:gd name="connsiteY84" fmla="*/ 487363 h 1075928"/>
                <a:gd name="connsiteX85" fmla="*/ 23813 w 1608138"/>
                <a:gd name="connsiteY85" fmla="*/ 423863 h 1075928"/>
                <a:gd name="connsiteX86" fmla="*/ 52388 w 1608138"/>
                <a:gd name="connsiteY86" fmla="*/ 342900 h 1075928"/>
                <a:gd name="connsiteX87" fmla="*/ 95250 w 1608138"/>
                <a:gd name="connsiteY87" fmla="*/ 271463 h 1075928"/>
                <a:gd name="connsiteX88" fmla="*/ 144463 w 1608138"/>
                <a:gd name="connsiteY88" fmla="*/ 204788 h 1075928"/>
                <a:gd name="connsiteX89" fmla="*/ 204788 w 1608138"/>
                <a:gd name="connsiteY89" fmla="*/ 146050 h 1075928"/>
                <a:gd name="connsiteX90" fmla="*/ 271463 w 1608138"/>
                <a:gd name="connsiteY90" fmla="*/ 96838 h 1075928"/>
                <a:gd name="connsiteX91" fmla="*/ 346075 w 1608138"/>
                <a:gd name="connsiteY91" fmla="*/ 63500 h 1075928"/>
                <a:gd name="connsiteX92" fmla="*/ 395288 w 1608138"/>
                <a:gd name="connsiteY92" fmla="*/ 49213 h 1075928"/>
                <a:gd name="connsiteX93" fmla="*/ 447675 w 1608138"/>
                <a:gd name="connsiteY93" fmla="*/ 36513 h 1075928"/>
                <a:gd name="connsiteX94" fmla="*/ 500063 w 1608138"/>
                <a:gd name="connsiteY94" fmla="*/ 28575 h 1075928"/>
                <a:gd name="connsiteX95" fmla="*/ 549275 w 1608138"/>
                <a:gd name="connsiteY95" fmla="*/ 17463 h 1075928"/>
                <a:gd name="connsiteX96" fmla="*/ 595313 w 1608138"/>
                <a:gd name="connsiteY96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58813 w 1608138"/>
                <a:gd name="connsiteY48" fmla="*/ 19050 h 1075928"/>
                <a:gd name="connsiteX49" fmla="*/ 663575 w 1608138"/>
                <a:gd name="connsiteY49" fmla="*/ 25400 h 1075928"/>
                <a:gd name="connsiteX50" fmla="*/ 676275 w 1608138"/>
                <a:gd name="connsiteY50" fmla="*/ 53975 h 1075928"/>
                <a:gd name="connsiteX51" fmla="*/ 676275 w 1608138"/>
                <a:gd name="connsiteY51" fmla="*/ 85725 h 1075928"/>
                <a:gd name="connsiteX52" fmla="*/ 666750 w 1608138"/>
                <a:gd name="connsiteY52" fmla="*/ 114300 h 1075928"/>
                <a:gd name="connsiteX53" fmla="*/ 649288 w 1608138"/>
                <a:gd name="connsiteY53" fmla="*/ 138113 h 1075928"/>
                <a:gd name="connsiteX54" fmla="*/ 617538 w 1608138"/>
                <a:gd name="connsiteY54" fmla="*/ 149225 h 1075928"/>
                <a:gd name="connsiteX55" fmla="*/ 585788 w 1608138"/>
                <a:gd name="connsiteY55" fmla="*/ 149225 h 1075928"/>
                <a:gd name="connsiteX56" fmla="*/ 550863 w 1608138"/>
                <a:gd name="connsiteY56" fmla="*/ 141288 h 1075928"/>
                <a:gd name="connsiteX57" fmla="*/ 517525 w 1608138"/>
                <a:gd name="connsiteY57" fmla="*/ 131763 h 1075928"/>
                <a:gd name="connsiteX58" fmla="*/ 479425 w 1608138"/>
                <a:gd name="connsiteY58" fmla="*/ 128588 h 1075928"/>
                <a:gd name="connsiteX59" fmla="*/ 441325 w 1608138"/>
                <a:gd name="connsiteY59" fmla="*/ 131763 h 1075928"/>
                <a:gd name="connsiteX60" fmla="*/ 360363 w 1608138"/>
                <a:gd name="connsiteY60" fmla="*/ 158750 h 1075928"/>
                <a:gd name="connsiteX61" fmla="*/ 292100 w 1608138"/>
                <a:gd name="connsiteY61" fmla="*/ 198438 h 1075928"/>
                <a:gd name="connsiteX62" fmla="*/ 231775 w 1608138"/>
                <a:gd name="connsiteY62" fmla="*/ 250825 h 1075928"/>
                <a:gd name="connsiteX63" fmla="*/ 182563 w 1608138"/>
                <a:gd name="connsiteY63" fmla="*/ 307975 h 1075928"/>
                <a:gd name="connsiteX64" fmla="*/ 141288 w 1608138"/>
                <a:gd name="connsiteY64" fmla="*/ 377825 h 1075928"/>
                <a:gd name="connsiteX65" fmla="*/ 109538 w 1608138"/>
                <a:gd name="connsiteY65" fmla="*/ 455613 h 1075928"/>
                <a:gd name="connsiteX66" fmla="*/ 98425 w 1608138"/>
                <a:gd name="connsiteY66" fmla="*/ 512763 h 1075928"/>
                <a:gd name="connsiteX67" fmla="*/ 92075 w 1608138"/>
                <a:gd name="connsiteY67" fmla="*/ 576263 h 1075928"/>
                <a:gd name="connsiteX68" fmla="*/ 95250 w 1608138"/>
                <a:gd name="connsiteY68" fmla="*/ 642938 h 1075928"/>
                <a:gd name="connsiteX69" fmla="*/ 101600 w 1608138"/>
                <a:gd name="connsiteY69" fmla="*/ 709613 h 1075928"/>
                <a:gd name="connsiteX70" fmla="*/ 109538 w 1608138"/>
                <a:gd name="connsiteY70" fmla="*/ 773113 h 1075928"/>
                <a:gd name="connsiteX71" fmla="*/ 123825 w 1608138"/>
                <a:gd name="connsiteY71" fmla="*/ 825500 h 1075928"/>
                <a:gd name="connsiteX72" fmla="*/ 161925 w 1608138"/>
                <a:gd name="connsiteY72" fmla="*/ 928688 h 1075928"/>
                <a:gd name="connsiteX73" fmla="*/ 207963 w 1608138"/>
                <a:gd name="connsiteY73" fmla="*/ 1030288 h 1075928"/>
                <a:gd name="connsiteX74" fmla="*/ 230783 w 1608138"/>
                <a:gd name="connsiteY74" fmla="*/ 1075928 h 1075928"/>
                <a:gd name="connsiteX75" fmla="*/ 119823 w 1608138"/>
                <a:gd name="connsiteY75" fmla="*/ 1075928 h 1075928"/>
                <a:gd name="connsiteX76" fmla="*/ 101600 w 1608138"/>
                <a:gd name="connsiteY76" fmla="*/ 1038225 h 1075928"/>
                <a:gd name="connsiteX77" fmla="*/ 60325 w 1608138"/>
                <a:gd name="connsiteY77" fmla="*/ 938213 h 1075928"/>
                <a:gd name="connsiteX78" fmla="*/ 28575 w 1608138"/>
                <a:gd name="connsiteY78" fmla="*/ 830263 h 1075928"/>
                <a:gd name="connsiteX79" fmla="*/ 14288 w 1608138"/>
                <a:gd name="connsiteY79" fmla="*/ 769938 h 1075928"/>
                <a:gd name="connsiteX80" fmla="*/ 6350 w 1608138"/>
                <a:gd name="connsiteY80" fmla="*/ 700088 h 1075928"/>
                <a:gd name="connsiteX81" fmla="*/ 0 w 1608138"/>
                <a:gd name="connsiteY81" fmla="*/ 628650 h 1075928"/>
                <a:gd name="connsiteX82" fmla="*/ 0 w 1608138"/>
                <a:gd name="connsiteY82" fmla="*/ 554038 h 1075928"/>
                <a:gd name="connsiteX83" fmla="*/ 9525 w 1608138"/>
                <a:gd name="connsiteY83" fmla="*/ 487363 h 1075928"/>
                <a:gd name="connsiteX84" fmla="*/ 23813 w 1608138"/>
                <a:gd name="connsiteY84" fmla="*/ 423863 h 1075928"/>
                <a:gd name="connsiteX85" fmla="*/ 52388 w 1608138"/>
                <a:gd name="connsiteY85" fmla="*/ 342900 h 1075928"/>
                <a:gd name="connsiteX86" fmla="*/ 95250 w 1608138"/>
                <a:gd name="connsiteY86" fmla="*/ 271463 h 1075928"/>
                <a:gd name="connsiteX87" fmla="*/ 144463 w 1608138"/>
                <a:gd name="connsiteY87" fmla="*/ 204788 h 1075928"/>
                <a:gd name="connsiteX88" fmla="*/ 204788 w 1608138"/>
                <a:gd name="connsiteY88" fmla="*/ 146050 h 1075928"/>
                <a:gd name="connsiteX89" fmla="*/ 271463 w 1608138"/>
                <a:gd name="connsiteY89" fmla="*/ 96838 h 1075928"/>
                <a:gd name="connsiteX90" fmla="*/ 346075 w 1608138"/>
                <a:gd name="connsiteY90" fmla="*/ 63500 h 1075928"/>
                <a:gd name="connsiteX91" fmla="*/ 395288 w 1608138"/>
                <a:gd name="connsiteY91" fmla="*/ 49213 h 1075928"/>
                <a:gd name="connsiteX92" fmla="*/ 447675 w 1608138"/>
                <a:gd name="connsiteY92" fmla="*/ 36513 h 1075928"/>
                <a:gd name="connsiteX93" fmla="*/ 500063 w 1608138"/>
                <a:gd name="connsiteY93" fmla="*/ 28575 h 1075928"/>
                <a:gd name="connsiteX94" fmla="*/ 549275 w 1608138"/>
                <a:gd name="connsiteY94" fmla="*/ 17463 h 1075928"/>
                <a:gd name="connsiteX95" fmla="*/ 595313 w 1608138"/>
                <a:gd name="connsiteY95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63575 w 1608138"/>
                <a:gd name="connsiteY48" fmla="*/ 25400 h 1075928"/>
                <a:gd name="connsiteX49" fmla="*/ 676275 w 1608138"/>
                <a:gd name="connsiteY49" fmla="*/ 53975 h 1075928"/>
                <a:gd name="connsiteX50" fmla="*/ 676275 w 1608138"/>
                <a:gd name="connsiteY50" fmla="*/ 85725 h 1075928"/>
                <a:gd name="connsiteX51" fmla="*/ 666750 w 1608138"/>
                <a:gd name="connsiteY51" fmla="*/ 114300 h 1075928"/>
                <a:gd name="connsiteX52" fmla="*/ 649288 w 1608138"/>
                <a:gd name="connsiteY52" fmla="*/ 138113 h 1075928"/>
                <a:gd name="connsiteX53" fmla="*/ 617538 w 1608138"/>
                <a:gd name="connsiteY53" fmla="*/ 149225 h 1075928"/>
                <a:gd name="connsiteX54" fmla="*/ 585788 w 1608138"/>
                <a:gd name="connsiteY54" fmla="*/ 149225 h 1075928"/>
                <a:gd name="connsiteX55" fmla="*/ 550863 w 1608138"/>
                <a:gd name="connsiteY55" fmla="*/ 141288 h 1075928"/>
                <a:gd name="connsiteX56" fmla="*/ 517525 w 1608138"/>
                <a:gd name="connsiteY56" fmla="*/ 131763 h 1075928"/>
                <a:gd name="connsiteX57" fmla="*/ 479425 w 1608138"/>
                <a:gd name="connsiteY57" fmla="*/ 128588 h 1075928"/>
                <a:gd name="connsiteX58" fmla="*/ 441325 w 1608138"/>
                <a:gd name="connsiteY58" fmla="*/ 131763 h 1075928"/>
                <a:gd name="connsiteX59" fmla="*/ 360363 w 1608138"/>
                <a:gd name="connsiteY59" fmla="*/ 158750 h 1075928"/>
                <a:gd name="connsiteX60" fmla="*/ 292100 w 1608138"/>
                <a:gd name="connsiteY60" fmla="*/ 198438 h 1075928"/>
                <a:gd name="connsiteX61" fmla="*/ 231775 w 1608138"/>
                <a:gd name="connsiteY61" fmla="*/ 250825 h 1075928"/>
                <a:gd name="connsiteX62" fmla="*/ 182563 w 1608138"/>
                <a:gd name="connsiteY62" fmla="*/ 307975 h 1075928"/>
                <a:gd name="connsiteX63" fmla="*/ 141288 w 1608138"/>
                <a:gd name="connsiteY63" fmla="*/ 377825 h 1075928"/>
                <a:gd name="connsiteX64" fmla="*/ 109538 w 1608138"/>
                <a:gd name="connsiteY64" fmla="*/ 455613 h 1075928"/>
                <a:gd name="connsiteX65" fmla="*/ 98425 w 1608138"/>
                <a:gd name="connsiteY65" fmla="*/ 512763 h 1075928"/>
                <a:gd name="connsiteX66" fmla="*/ 92075 w 1608138"/>
                <a:gd name="connsiteY66" fmla="*/ 576263 h 1075928"/>
                <a:gd name="connsiteX67" fmla="*/ 95250 w 1608138"/>
                <a:gd name="connsiteY67" fmla="*/ 642938 h 1075928"/>
                <a:gd name="connsiteX68" fmla="*/ 101600 w 1608138"/>
                <a:gd name="connsiteY68" fmla="*/ 709613 h 1075928"/>
                <a:gd name="connsiteX69" fmla="*/ 109538 w 1608138"/>
                <a:gd name="connsiteY69" fmla="*/ 773113 h 1075928"/>
                <a:gd name="connsiteX70" fmla="*/ 123825 w 1608138"/>
                <a:gd name="connsiteY70" fmla="*/ 825500 h 1075928"/>
                <a:gd name="connsiteX71" fmla="*/ 161925 w 1608138"/>
                <a:gd name="connsiteY71" fmla="*/ 928688 h 1075928"/>
                <a:gd name="connsiteX72" fmla="*/ 207963 w 1608138"/>
                <a:gd name="connsiteY72" fmla="*/ 1030288 h 1075928"/>
                <a:gd name="connsiteX73" fmla="*/ 230783 w 1608138"/>
                <a:gd name="connsiteY73" fmla="*/ 1075928 h 1075928"/>
                <a:gd name="connsiteX74" fmla="*/ 119823 w 1608138"/>
                <a:gd name="connsiteY74" fmla="*/ 1075928 h 1075928"/>
                <a:gd name="connsiteX75" fmla="*/ 101600 w 1608138"/>
                <a:gd name="connsiteY75" fmla="*/ 1038225 h 1075928"/>
                <a:gd name="connsiteX76" fmla="*/ 60325 w 1608138"/>
                <a:gd name="connsiteY76" fmla="*/ 938213 h 1075928"/>
                <a:gd name="connsiteX77" fmla="*/ 28575 w 1608138"/>
                <a:gd name="connsiteY77" fmla="*/ 830263 h 1075928"/>
                <a:gd name="connsiteX78" fmla="*/ 14288 w 1608138"/>
                <a:gd name="connsiteY78" fmla="*/ 769938 h 1075928"/>
                <a:gd name="connsiteX79" fmla="*/ 6350 w 1608138"/>
                <a:gd name="connsiteY79" fmla="*/ 700088 h 1075928"/>
                <a:gd name="connsiteX80" fmla="*/ 0 w 1608138"/>
                <a:gd name="connsiteY80" fmla="*/ 628650 h 1075928"/>
                <a:gd name="connsiteX81" fmla="*/ 0 w 1608138"/>
                <a:gd name="connsiteY81" fmla="*/ 554038 h 1075928"/>
                <a:gd name="connsiteX82" fmla="*/ 9525 w 1608138"/>
                <a:gd name="connsiteY82" fmla="*/ 487363 h 1075928"/>
                <a:gd name="connsiteX83" fmla="*/ 23813 w 1608138"/>
                <a:gd name="connsiteY83" fmla="*/ 423863 h 1075928"/>
                <a:gd name="connsiteX84" fmla="*/ 52388 w 1608138"/>
                <a:gd name="connsiteY84" fmla="*/ 342900 h 1075928"/>
                <a:gd name="connsiteX85" fmla="*/ 95250 w 1608138"/>
                <a:gd name="connsiteY85" fmla="*/ 271463 h 1075928"/>
                <a:gd name="connsiteX86" fmla="*/ 144463 w 1608138"/>
                <a:gd name="connsiteY86" fmla="*/ 204788 h 1075928"/>
                <a:gd name="connsiteX87" fmla="*/ 204788 w 1608138"/>
                <a:gd name="connsiteY87" fmla="*/ 146050 h 1075928"/>
                <a:gd name="connsiteX88" fmla="*/ 271463 w 1608138"/>
                <a:gd name="connsiteY88" fmla="*/ 96838 h 1075928"/>
                <a:gd name="connsiteX89" fmla="*/ 346075 w 1608138"/>
                <a:gd name="connsiteY89" fmla="*/ 63500 h 1075928"/>
                <a:gd name="connsiteX90" fmla="*/ 395288 w 1608138"/>
                <a:gd name="connsiteY90" fmla="*/ 49213 h 1075928"/>
                <a:gd name="connsiteX91" fmla="*/ 447675 w 1608138"/>
                <a:gd name="connsiteY91" fmla="*/ 36513 h 1075928"/>
                <a:gd name="connsiteX92" fmla="*/ 500063 w 1608138"/>
                <a:gd name="connsiteY92" fmla="*/ 28575 h 1075928"/>
                <a:gd name="connsiteX93" fmla="*/ 549275 w 1608138"/>
                <a:gd name="connsiteY93" fmla="*/ 17463 h 1075928"/>
                <a:gd name="connsiteX94" fmla="*/ 595313 w 1608138"/>
                <a:gd name="connsiteY94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63575 w 1608138"/>
                <a:gd name="connsiteY47" fmla="*/ 25400 h 1075928"/>
                <a:gd name="connsiteX48" fmla="*/ 676275 w 1608138"/>
                <a:gd name="connsiteY48" fmla="*/ 53975 h 1075928"/>
                <a:gd name="connsiteX49" fmla="*/ 676275 w 1608138"/>
                <a:gd name="connsiteY49" fmla="*/ 85725 h 1075928"/>
                <a:gd name="connsiteX50" fmla="*/ 666750 w 1608138"/>
                <a:gd name="connsiteY50" fmla="*/ 114300 h 1075928"/>
                <a:gd name="connsiteX51" fmla="*/ 649288 w 1608138"/>
                <a:gd name="connsiteY51" fmla="*/ 138113 h 1075928"/>
                <a:gd name="connsiteX52" fmla="*/ 617538 w 1608138"/>
                <a:gd name="connsiteY52" fmla="*/ 149225 h 1075928"/>
                <a:gd name="connsiteX53" fmla="*/ 585788 w 1608138"/>
                <a:gd name="connsiteY53" fmla="*/ 149225 h 1075928"/>
                <a:gd name="connsiteX54" fmla="*/ 550863 w 1608138"/>
                <a:gd name="connsiteY54" fmla="*/ 141288 h 1075928"/>
                <a:gd name="connsiteX55" fmla="*/ 517525 w 1608138"/>
                <a:gd name="connsiteY55" fmla="*/ 131763 h 1075928"/>
                <a:gd name="connsiteX56" fmla="*/ 479425 w 1608138"/>
                <a:gd name="connsiteY56" fmla="*/ 128588 h 1075928"/>
                <a:gd name="connsiteX57" fmla="*/ 441325 w 1608138"/>
                <a:gd name="connsiteY57" fmla="*/ 131763 h 1075928"/>
                <a:gd name="connsiteX58" fmla="*/ 360363 w 1608138"/>
                <a:gd name="connsiteY58" fmla="*/ 158750 h 1075928"/>
                <a:gd name="connsiteX59" fmla="*/ 292100 w 1608138"/>
                <a:gd name="connsiteY59" fmla="*/ 198438 h 1075928"/>
                <a:gd name="connsiteX60" fmla="*/ 231775 w 1608138"/>
                <a:gd name="connsiteY60" fmla="*/ 250825 h 1075928"/>
                <a:gd name="connsiteX61" fmla="*/ 182563 w 1608138"/>
                <a:gd name="connsiteY61" fmla="*/ 307975 h 1075928"/>
                <a:gd name="connsiteX62" fmla="*/ 141288 w 1608138"/>
                <a:gd name="connsiteY62" fmla="*/ 377825 h 1075928"/>
                <a:gd name="connsiteX63" fmla="*/ 109538 w 1608138"/>
                <a:gd name="connsiteY63" fmla="*/ 455613 h 1075928"/>
                <a:gd name="connsiteX64" fmla="*/ 98425 w 1608138"/>
                <a:gd name="connsiteY64" fmla="*/ 512763 h 1075928"/>
                <a:gd name="connsiteX65" fmla="*/ 92075 w 1608138"/>
                <a:gd name="connsiteY65" fmla="*/ 576263 h 1075928"/>
                <a:gd name="connsiteX66" fmla="*/ 95250 w 1608138"/>
                <a:gd name="connsiteY66" fmla="*/ 642938 h 1075928"/>
                <a:gd name="connsiteX67" fmla="*/ 101600 w 1608138"/>
                <a:gd name="connsiteY67" fmla="*/ 709613 h 1075928"/>
                <a:gd name="connsiteX68" fmla="*/ 109538 w 1608138"/>
                <a:gd name="connsiteY68" fmla="*/ 773113 h 1075928"/>
                <a:gd name="connsiteX69" fmla="*/ 123825 w 1608138"/>
                <a:gd name="connsiteY69" fmla="*/ 825500 h 1075928"/>
                <a:gd name="connsiteX70" fmla="*/ 161925 w 1608138"/>
                <a:gd name="connsiteY70" fmla="*/ 928688 h 1075928"/>
                <a:gd name="connsiteX71" fmla="*/ 207963 w 1608138"/>
                <a:gd name="connsiteY71" fmla="*/ 1030288 h 1075928"/>
                <a:gd name="connsiteX72" fmla="*/ 230783 w 1608138"/>
                <a:gd name="connsiteY72" fmla="*/ 1075928 h 1075928"/>
                <a:gd name="connsiteX73" fmla="*/ 119823 w 1608138"/>
                <a:gd name="connsiteY73" fmla="*/ 1075928 h 1075928"/>
                <a:gd name="connsiteX74" fmla="*/ 101600 w 1608138"/>
                <a:gd name="connsiteY74" fmla="*/ 1038225 h 1075928"/>
                <a:gd name="connsiteX75" fmla="*/ 60325 w 1608138"/>
                <a:gd name="connsiteY75" fmla="*/ 938213 h 1075928"/>
                <a:gd name="connsiteX76" fmla="*/ 28575 w 1608138"/>
                <a:gd name="connsiteY76" fmla="*/ 830263 h 1075928"/>
                <a:gd name="connsiteX77" fmla="*/ 14288 w 1608138"/>
                <a:gd name="connsiteY77" fmla="*/ 769938 h 1075928"/>
                <a:gd name="connsiteX78" fmla="*/ 6350 w 1608138"/>
                <a:gd name="connsiteY78" fmla="*/ 700088 h 1075928"/>
                <a:gd name="connsiteX79" fmla="*/ 0 w 1608138"/>
                <a:gd name="connsiteY79" fmla="*/ 628650 h 1075928"/>
                <a:gd name="connsiteX80" fmla="*/ 0 w 1608138"/>
                <a:gd name="connsiteY80" fmla="*/ 554038 h 1075928"/>
                <a:gd name="connsiteX81" fmla="*/ 9525 w 1608138"/>
                <a:gd name="connsiteY81" fmla="*/ 487363 h 1075928"/>
                <a:gd name="connsiteX82" fmla="*/ 23813 w 1608138"/>
                <a:gd name="connsiteY82" fmla="*/ 423863 h 1075928"/>
                <a:gd name="connsiteX83" fmla="*/ 52388 w 1608138"/>
                <a:gd name="connsiteY83" fmla="*/ 342900 h 1075928"/>
                <a:gd name="connsiteX84" fmla="*/ 95250 w 1608138"/>
                <a:gd name="connsiteY84" fmla="*/ 271463 h 1075928"/>
                <a:gd name="connsiteX85" fmla="*/ 144463 w 1608138"/>
                <a:gd name="connsiteY85" fmla="*/ 204788 h 1075928"/>
                <a:gd name="connsiteX86" fmla="*/ 204788 w 1608138"/>
                <a:gd name="connsiteY86" fmla="*/ 146050 h 1075928"/>
                <a:gd name="connsiteX87" fmla="*/ 271463 w 1608138"/>
                <a:gd name="connsiteY87" fmla="*/ 96838 h 1075928"/>
                <a:gd name="connsiteX88" fmla="*/ 346075 w 1608138"/>
                <a:gd name="connsiteY88" fmla="*/ 63500 h 1075928"/>
                <a:gd name="connsiteX89" fmla="*/ 395288 w 1608138"/>
                <a:gd name="connsiteY89" fmla="*/ 49213 h 1075928"/>
                <a:gd name="connsiteX90" fmla="*/ 447675 w 1608138"/>
                <a:gd name="connsiteY90" fmla="*/ 36513 h 1075928"/>
                <a:gd name="connsiteX91" fmla="*/ 500063 w 1608138"/>
                <a:gd name="connsiteY91" fmla="*/ 28575 h 1075928"/>
                <a:gd name="connsiteX92" fmla="*/ 549275 w 1608138"/>
                <a:gd name="connsiteY92" fmla="*/ 17463 h 1075928"/>
                <a:gd name="connsiteX93" fmla="*/ 595313 w 1608138"/>
                <a:gd name="connsiteY93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44525 w 1608138"/>
                <a:gd name="connsiteY46" fmla="*/ 7938 h 1075928"/>
                <a:gd name="connsiteX47" fmla="*/ 663575 w 1608138"/>
                <a:gd name="connsiteY47" fmla="*/ 25400 h 1075928"/>
                <a:gd name="connsiteX48" fmla="*/ 676275 w 1608138"/>
                <a:gd name="connsiteY48" fmla="*/ 53975 h 1075928"/>
                <a:gd name="connsiteX49" fmla="*/ 676275 w 1608138"/>
                <a:gd name="connsiteY49" fmla="*/ 85725 h 1075928"/>
                <a:gd name="connsiteX50" fmla="*/ 666750 w 1608138"/>
                <a:gd name="connsiteY50" fmla="*/ 114300 h 1075928"/>
                <a:gd name="connsiteX51" fmla="*/ 649288 w 1608138"/>
                <a:gd name="connsiteY51" fmla="*/ 138113 h 1075928"/>
                <a:gd name="connsiteX52" fmla="*/ 617538 w 1608138"/>
                <a:gd name="connsiteY52" fmla="*/ 149225 h 1075928"/>
                <a:gd name="connsiteX53" fmla="*/ 585788 w 1608138"/>
                <a:gd name="connsiteY53" fmla="*/ 149225 h 1075928"/>
                <a:gd name="connsiteX54" fmla="*/ 550863 w 1608138"/>
                <a:gd name="connsiteY54" fmla="*/ 141288 h 1075928"/>
                <a:gd name="connsiteX55" fmla="*/ 517525 w 1608138"/>
                <a:gd name="connsiteY55" fmla="*/ 131763 h 1075928"/>
                <a:gd name="connsiteX56" fmla="*/ 479425 w 1608138"/>
                <a:gd name="connsiteY56" fmla="*/ 128588 h 1075928"/>
                <a:gd name="connsiteX57" fmla="*/ 441325 w 1608138"/>
                <a:gd name="connsiteY57" fmla="*/ 131763 h 1075928"/>
                <a:gd name="connsiteX58" fmla="*/ 360363 w 1608138"/>
                <a:gd name="connsiteY58" fmla="*/ 158750 h 1075928"/>
                <a:gd name="connsiteX59" fmla="*/ 292100 w 1608138"/>
                <a:gd name="connsiteY59" fmla="*/ 198438 h 1075928"/>
                <a:gd name="connsiteX60" fmla="*/ 231775 w 1608138"/>
                <a:gd name="connsiteY60" fmla="*/ 250825 h 1075928"/>
                <a:gd name="connsiteX61" fmla="*/ 182563 w 1608138"/>
                <a:gd name="connsiteY61" fmla="*/ 307975 h 1075928"/>
                <a:gd name="connsiteX62" fmla="*/ 141288 w 1608138"/>
                <a:gd name="connsiteY62" fmla="*/ 377825 h 1075928"/>
                <a:gd name="connsiteX63" fmla="*/ 109538 w 1608138"/>
                <a:gd name="connsiteY63" fmla="*/ 455613 h 1075928"/>
                <a:gd name="connsiteX64" fmla="*/ 98425 w 1608138"/>
                <a:gd name="connsiteY64" fmla="*/ 512763 h 1075928"/>
                <a:gd name="connsiteX65" fmla="*/ 92075 w 1608138"/>
                <a:gd name="connsiteY65" fmla="*/ 576263 h 1075928"/>
                <a:gd name="connsiteX66" fmla="*/ 95250 w 1608138"/>
                <a:gd name="connsiteY66" fmla="*/ 642938 h 1075928"/>
                <a:gd name="connsiteX67" fmla="*/ 101600 w 1608138"/>
                <a:gd name="connsiteY67" fmla="*/ 709613 h 1075928"/>
                <a:gd name="connsiteX68" fmla="*/ 109538 w 1608138"/>
                <a:gd name="connsiteY68" fmla="*/ 773113 h 1075928"/>
                <a:gd name="connsiteX69" fmla="*/ 123825 w 1608138"/>
                <a:gd name="connsiteY69" fmla="*/ 825500 h 1075928"/>
                <a:gd name="connsiteX70" fmla="*/ 161925 w 1608138"/>
                <a:gd name="connsiteY70" fmla="*/ 928688 h 1075928"/>
                <a:gd name="connsiteX71" fmla="*/ 207963 w 1608138"/>
                <a:gd name="connsiteY71" fmla="*/ 1030288 h 1075928"/>
                <a:gd name="connsiteX72" fmla="*/ 230783 w 1608138"/>
                <a:gd name="connsiteY72" fmla="*/ 1075928 h 1075928"/>
                <a:gd name="connsiteX73" fmla="*/ 119823 w 1608138"/>
                <a:gd name="connsiteY73" fmla="*/ 1075928 h 1075928"/>
                <a:gd name="connsiteX74" fmla="*/ 101600 w 1608138"/>
                <a:gd name="connsiteY74" fmla="*/ 1038225 h 1075928"/>
                <a:gd name="connsiteX75" fmla="*/ 60325 w 1608138"/>
                <a:gd name="connsiteY75" fmla="*/ 938213 h 1075928"/>
                <a:gd name="connsiteX76" fmla="*/ 28575 w 1608138"/>
                <a:gd name="connsiteY76" fmla="*/ 830263 h 1075928"/>
                <a:gd name="connsiteX77" fmla="*/ 14288 w 1608138"/>
                <a:gd name="connsiteY77" fmla="*/ 769938 h 1075928"/>
                <a:gd name="connsiteX78" fmla="*/ 6350 w 1608138"/>
                <a:gd name="connsiteY78" fmla="*/ 700088 h 1075928"/>
                <a:gd name="connsiteX79" fmla="*/ 0 w 1608138"/>
                <a:gd name="connsiteY79" fmla="*/ 628650 h 1075928"/>
                <a:gd name="connsiteX80" fmla="*/ 0 w 1608138"/>
                <a:gd name="connsiteY80" fmla="*/ 554038 h 1075928"/>
                <a:gd name="connsiteX81" fmla="*/ 9525 w 1608138"/>
                <a:gd name="connsiteY81" fmla="*/ 487363 h 1075928"/>
                <a:gd name="connsiteX82" fmla="*/ 23813 w 1608138"/>
                <a:gd name="connsiteY82" fmla="*/ 423863 h 1075928"/>
                <a:gd name="connsiteX83" fmla="*/ 52388 w 1608138"/>
                <a:gd name="connsiteY83" fmla="*/ 342900 h 1075928"/>
                <a:gd name="connsiteX84" fmla="*/ 95250 w 1608138"/>
                <a:gd name="connsiteY84" fmla="*/ 271463 h 1075928"/>
                <a:gd name="connsiteX85" fmla="*/ 144463 w 1608138"/>
                <a:gd name="connsiteY85" fmla="*/ 204788 h 1075928"/>
                <a:gd name="connsiteX86" fmla="*/ 204788 w 1608138"/>
                <a:gd name="connsiteY86" fmla="*/ 146050 h 1075928"/>
                <a:gd name="connsiteX87" fmla="*/ 271463 w 1608138"/>
                <a:gd name="connsiteY87" fmla="*/ 96838 h 1075928"/>
                <a:gd name="connsiteX88" fmla="*/ 346075 w 1608138"/>
                <a:gd name="connsiteY88" fmla="*/ 63500 h 1075928"/>
                <a:gd name="connsiteX89" fmla="*/ 395288 w 1608138"/>
                <a:gd name="connsiteY89" fmla="*/ 49213 h 1075928"/>
                <a:gd name="connsiteX90" fmla="*/ 447675 w 1608138"/>
                <a:gd name="connsiteY90" fmla="*/ 36513 h 1075928"/>
                <a:gd name="connsiteX91" fmla="*/ 500063 w 1608138"/>
                <a:gd name="connsiteY91" fmla="*/ 28575 h 1075928"/>
                <a:gd name="connsiteX92" fmla="*/ 549275 w 1608138"/>
                <a:gd name="connsiteY92" fmla="*/ 17463 h 1075928"/>
                <a:gd name="connsiteX93" fmla="*/ 595313 w 1608138"/>
                <a:gd name="connsiteY93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63575 w 1608138"/>
                <a:gd name="connsiteY46" fmla="*/ 25400 h 1075928"/>
                <a:gd name="connsiteX47" fmla="*/ 676275 w 1608138"/>
                <a:gd name="connsiteY47" fmla="*/ 53975 h 1075928"/>
                <a:gd name="connsiteX48" fmla="*/ 676275 w 1608138"/>
                <a:gd name="connsiteY48" fmla="*/ 85725 h 1075928"/>
                <a:gd name="connsiteX49" fmla="*/ 666750 w 1608138"/>
                <a:gd name="connsiteY49" fmla="*/ 114300 h 1075928"/>
                <a:gd name="connsiteX50" fmla="*/ 649288 w 1608138"/>
                <a:gd name="connsiteY50" fmla="*/ 138113 h 1075928"/>
                <a:gd name="connsiteX51" fmla="*/ 617538 w 1608138"/>
                <a:gd name="connsiteY51" fmla="*/ 149225 h 1075928"/>
                <a:gd name="connsiteX52" fmla="*/ 585788 w 1608138"/>
                <a:gd name="connsiteY52" fmla="*/ 149225 h 1075928"/>
                <a:gd name="connsiteX53" fmla="*/ 550863 w 1608138"/>
                <a:gd name="connsiteY53" fmla="*/ 141288 h 1075928"/>
                <a:gd name="connsiteX54" fmla="*/ 517525 w 1608138"/>
                <a:gd name="connsiteY54" fmla="*/ 131763 h 1075928"/>
                <a:gd name="connsiteX55" fmla="*/ 479425 w 1608138"/>
                <a:gd name="connsiteY55" fmla="*/ 128588 h 1075928"/>
                <a:gd name="connsiteX56" fmla="*/ 441325 w 1608138"/>
                <a:gd name="connsiteY56" fmla="*/ 131763 h 1075928"/>
                <a:gd name="connsiteX57" fmla="*/ 360363 w 1608138"/>
                <a:gd name="connsiteY57" fmla="*/ 158750 h 1075928"/>
                <a:gd name="connsiteX58" fmla="*/ 292100 w 1608138"/>
                <a:gd name="connsiteY58" fmla="*/ 198438 h 1075928"/>
                <a:gd name="connsiteX59" fmla="*/ 231775 w 1608138"/>
                <a:gd name="connsiteY59" fmla="*/ 250825 h 1075928"/>
                <a:gd name="connsiteX60" fmla="*/ 182563 w 1608138"/>
                <a:gd name="connsiteY60" fmla="*/ 307975 h 1075928"/>
                <a:gd name="connsiteX61" fmla="*/ 141288 w 1608138"/>
                <a:gd name="connsiteY61" fmla="*/ 377825 h 1075928"/>
                <a:gd name="connsiteX62" fmla="*/ 109538 w 1608138"/>
                <a:gd name="connsiteY62" fmla="*/ 455613 h 1075928"/>
                <a:gd name="connsiteX63" fmla="*/ 98425 w 1608138"/>
                <a:gd name="connsiteY63" fmla="*/ 512763 h 1075928"/>
                <a:gd name="connsiteX64" fmla="*/ 92075 w 1608138"/>
                <a:gd name="connsiteY64" fmla="*/ 576263 h 1075928"/>
                <a:gd name="connsiteX65" fmla="*/ 95250 w 1608138"/>
                <a:gd name="connsiteY65" fmla="*/ 642938 h 1075928"/>
                <a:gd name="connsiteX66" fmla="*/ 101600 w 1608138"/>
                <a:gd name="connsiteY66" fmla="*/ 709613 h 1075928"/>
                <a:gd name="connsiteX67" fmla="*/ 109538 w 1608138"/>
                <a:gd name="connsiteY67" fmla="*/ 773113 h 1075928"/>
                <a:gd name="connsiteX68" fmla="*/ 123825 w 1608138"/>
                <a:gd name="connsiteY68" fmla="*/ 825500 h 1075928"/>
                <a:gd name="connsiteX69" fmla="*/ 161925 w 1608138"/>
                <a:gd name="connsiteY69" fmla="*/ 928688 h 1075928"/>
                <a:gd name="connsiteX70" fmla="*/ 207963 w 1608138"/>
                <a:gd name="connsiteY70" fmla="*/ 1030288 h 1075928"/>
                <a:gd name="connsiteX71" fmla="*/ 230783 w 1608138"/>
                <a:gd name="connsiteY71" fmla="*/ 1075928 h 1075928"/>
                <a:gd name="connsiteX72" fmla="*/ 119823 w 1608138"/>
                <a:gd name="connsiteY72" fmla="*/ 1075928 h 1075928"/>
                <a:gd name="connsiteX73" fmla="*/ 101600 w 1608138"/>
                <a:gd name="connsiteY73" fmla="*/ 1038225 h 1075928"/>
                <a:gd name="connsiteX74" fmla="*/ 60325 w 1608138"/>
                <a:gd name="connsiteY74" fmla="*/ 938213 h 1075928"/>
                <a:gd name="connsiteX75" fmla="*/ 28575 w 1608138"/>
                <a:gd name="connsiteY75" fmla="*/ 830263 h 1075928"/>
                <a:gd name="connsiteX76" fmla="*/ 14288 w 1608138"/>
                <a:gd name="connsiteY76" fmla="*/ 769938 h 1075928"/>
                <a:gd name="connsiteX77" fmla="*/ 6350 w 1608138"/>
                <a:gd name="connsiteY77" fmla="*/ 700088 h 1075928"/>
                <a:gd name="connsiteX78" fmla="*/ 0 w 1608138"/>
                <a:gd name="connsiteY78" fmla="*/ 628650 h 1075928"/>
                <a:gd name="connsiteX79" fmla="*/ 0 w 1608138"/>
                <a:gd name="connsiteY79" fmla="*/ 554038 h 1075928"/>
                <a:gd name="connsiteX80" fmla="*/ 9525 w 1608138"/>
                <a:gd name="connsiteY80" fmla="*/ 487363 h 1075928"/>
                <a:gd name="connsiteX81" fmla="*/ 23813 w 1608138"/>
                <a:gd name="connsiteY81" fmla="*/ 423863 h 1075928"/>
                <a:gd name="connsiteX82" fmla="*/ 52388 w 1608138"/>
                <a:gd name="connsiteY82" fmla="*/ 342900 h 1075928"/>
                <a:gd name="connsiteX83" fmla="*/ 95250 w 1608138"/>
                <a:gd name="connsiteY83" fmla="*/ 271463 h 1075928"/>
                <a:gd name="connsiteX84" fmla="*/ 144463 w 1608138"/>
                <a:gd name="connsiteY84" fmla="*/ 204788 h 1075928"/>
                <a:gd name="connsiteX85" fmla="*/ 204788 w 1608138"/>
                <a:gd name="connsiteY85" fmla="*/ 146050 h 1075928"/>
                <a:gd name="connsiteX86" fmla="*/ 271463 w 1608138"/>
                <a:gd name="connsiteY86" fmla="*/ 96838 h 1075928"/>
                <a:gd name="connsiteX87" fmla="*/ 346075 w 1608138"/>
                <a:gd name="connsiteY87" fmla="*/ 63500 h 1075928"/>
                <a:gd name="connsiteX88" fmla="*/ 395288 w 1608138"/>
                <a:gd name="connsiteY88" fmla="*/ 49213 h 1075928"/>
                <a:gd name="connsiteX89" fmla="*/ 447675 w 1608138"/>
                <a:gd name="connsiteY89" fmla="*/ 36513 h 1075928"/>
                <a:gd name="connsiteX90" fmla="*/ 500063 w 1608138"/>
                <a:gd name="connsiteY90" fmla="*/ 28575 h 1075928"/>
                <a:gd name="connsiteX91" fmla="*/ 549275 w 1608138"/>
                <a:gd name="connsiteY91" fmla="*/ 17463 h 1075928"/>
                <a:gd name="connsiteX92" fmla="*/ 595313 w 1608138"/>
                <a:gd name="connsiteY92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63575 w 1608138"/>
                <a:gd name="connsiteY46" fmla="*/ 25400 h 1075928"/>
                <a:gd name="connsiteX47" fmla="*/ 676275 w 1608138"/>
                <a:gd name="connsiteY47" fmla="*/ 53975 h 1075928"/>
                <a:gd name="connsiteX48" fmla="*/ 666750 w 1608138"/>
                <a:gd name="connsiteY48" fmla="*/ 114300 h 1075928"/>
                <a:gd name="connsiteX49" fmla="*/ 649288 w 1608138"/>
                <a:gd name="connsiteY49" fmla="*/ 138113 h 1075928"/>
                <a:gd name="connsiteX50" fmla="*/ 617538 w 1608138"/>
                <a:gd name="connsiteY50" fmla="*/ 149225 h 1075928"/>
                <a:gd name="connsiteX51" fmla="*/ 585788 w 1608138"/>
                <a:gd name="connsiteY51" fmla="*/ 149225 h 1075928"/>
                <a:gd name="connsiteX52" fmla="*/ 550863 w 1608138"/>
                <a:gd name="connsiteY52" fmla="*/ 141288 h 1075928"/>
                <a:gd name="connsiteX53" fmla="*/ 517525 w 1608138"/>
                <a:gd name="connsiteY53" fmla="*/ 131763 h 1075928"/>
                <a:gd name="connsiteX54" fmla="*/ 479425 w 1608138"/>
                <a:gd name="connsiteY54" fmla="*/ 128588 h 1075928"/>
                <a:gd name="connsiteX55" fmla="*/ 441325 w 1608138"/>
                <a:gd name="connsiteY55" fmla="*/ 131763 h 1075928"/>
                <a:gd name="connsiteX56" fmla="*/ 360363 w 1608138"/>
                <a:gd name="connsiteY56" fmla="*/ 158750 h 1075928"/>
                <a:gd name="connsiteX57" fmla="*/ 292100 w 1608138"/>
                <a:gd name="connsiteY57" fmla="*/ 198438 h 1075928"/>
                <a:gd name="connsiteX58" fmla="*/ 231775 w 1608138"/>
                <a:gd name="connsiteY58" fmla="*/ 250825 h 1075928"/>
                <a:gd name="connsiteX59" fmla="*/ 182563 w 1608138"/>
                <a:gd name="connsiteY59" fmla="*/ 307975 h 1075928"/>
                <a:gd name="connsiteX60" fmla="*/ 141288 w 1608138"/>
                <a:gd name="connsiteY60" fmla="*/ 377825 h 1075928"/>
                <a:gd name="connsiteX61" fmla="*/ 109538 w 1608138"/>
                <a:gd name="connsiteY61" fmla="*/ 455613 h 1075928"/>
                <a:gd name="connsiteX62" fmla="*/ 98425 w 1608138"/>
                <a:gd name="connsiteY62" fmla="*/ 512763 h 1075928"/>
                <a:gd name="connsiteX63" fmla="*/ 92075 w 1608138"/>
                <a:gd name="connsiteY63" fmla="*/ 576263 h 1075928"/>
                <a:gd name="connsiteX64" fmla="*/ 95250 w 1608138"/>
                <a:gd name="connsiteY64" fmla="*/ 642938 h 1075928"/>
                <a:gd name="connsiteX65" fmla="*/ 101600 w 1608138"/>
                <a:gd name="connsiteY65" fmla="*/ 709613 h 1075928"/>
                <a:gd name="connsiteX66" fmla="*/ 109538 w 1608138"/>
                <a:gd name="connsiteY66" fmla="*/ 773113 h 1075928"/>
                <a:gd name="connsiteX67" fmla="*/ 123825 w 1608138"/>
                <a:gd name="connsiteY67" fmla="*/ 825500 h 1075928"/>
                <a:gd name="connsiteX68" fmla="*/ 161925 w 1608138"/>
                <a:gd name="connsiteY68" fmla="*/ 928688 h 1075928"/>
                <a:gd name="connsiteX69" fmla="*/ 207963 w 1608138"/>
                <a:gd name="connsiteY69" fmla="*/ 1030288 h 1075928"/>
                <a:gd name="connsiteX70" fmla="*/ 230783 w 1608138"/>
                <a:gd name="connsiteY70" fmla="*/ 1075928 h 1075928"/>
                <a:gd name="connsiteX71" fmla="*/ 119823 w 1608138"/>
                <a:gd name="connsiteY71" fmla="*/ 1075928 h 1075928"/>
                <a:gd name="connsiteX72" fmla="*/ 101600 w 1608138"/>
                <a:gd name="connsiteY72" fmla="*/ 1038225 h 1075928"/>
                <a:gd name="connsiteX73" fmla="*/ 60325 w 1608138"/>
                <a:gd name="connsiteY73" fmla="*/ 938213 h 1075928"/>
                <a:gd name="connsiteX74" fmla="*/ 28575 w 1608138"/>
                <a:gd name="connsiteY74" fmla="*/ 830263 h 1075928"/>
                <a:gd name="connsiteX75" fmla="*/ 14288 w 1608138"/>
                <a:gd name="connsiteY75" fmla="*/ 769938 h 1075928"/>
                <a:gd name="connsiteX76" fmla="*/ 6350 w 1608138"/>
                <a:gd name="connsiteY76" fmla="*/ 700088 h 1075928"/>
                <a:gd name="connsiteX77" fmla="*/ 0 w 1608138"/>
                <a:gd name="connsiteY77" fmla="*/ 628650 h 1075928"/>
                <a:gd name="connsiteX78" fmla="*/ 0 w 1608138"/>
                <a:gd name="connsiteY78" fmla="*/ 554038 h 1075928"/>
                <a:gd name="connsiteX79" fmla="*/ 9525 w 1608138"/>
                <a:gd name="connsiteY79" fmla="*/ 487363 h 1075928"/>
                <a:gd name="connsiteX80" fmla="*/ 23813 w 1608138"/>
                <a:gd name="connsiteY80" fmla="*/ 423863 h 1075928"/>
                <a:gd name="connsiteX81" fmla="*/ 52388 w 1608138"/>
                <a:gd name="connsiteY81" fmla="*/ 342900 h 1075928"/>
                <a:gd name="connsiteX82" fmla="*/ 95250 w 1608138"/>
                <a:gd name="connsiteY82" fmla="*/ 271463 h 1075928"/>
                <a:gd name="connsiteX83" fmla="*/ 144463 w 1608138"/>
                <a:gd name="connsiteY83" fmla="*/ 204788 h 1075928"/>
                <a:gd name="connsiteX84" fmla="*/ 204788 w 1608138"/>
                <a:gd name="connsiteY84" fmla="*/ 146050 h 1075928"/>
                <a:gd name="connsiteX85" fmla="*/ 271463 w 1608138"/>
                <a:gd name="connsiteY85" fmla="*/ 96838 h 1075928"/>
                <a:gd name="connsiteX86" fmla="*/ 346075 w 1608138"/>
                <a:gd name="connsiteY86" fmla="*/ 63500 h 1075928"/>
                <a:gd name="connsiteX87" fmla="*/ 395288 w 1608138"/>
                <a:gd name="connsiteY87" fmla="*/ 49213 h 1075928"/>
                <a:gd name="connsiteX88" fmla="*/ 447675 w 1608138"/>
                <a:gd name="connsiteY88" fmla="*/ 36513 h 1075928"/>
                <a:gd name="connsiteX89" fmla="*/ 500063 w 1608138"/>
                <a:gd name="connsiteY89" fmla="*/ 28575 h 1075928"/>
                <a:gd name="connsiteX90" fmla="*/ 549275 w 1608138"/>
                <a:gd name="connsiteY90" fmla="*/ 17463 h 1075928"/>
                <a:gd name="connsiteX91" fmla="*/ 595313 w 1608138"/>
                <a:gd name="connsiteY91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66750 w 1608138"/>
                <a:gd name="connsiteY47" fmla="*/ 114300 h 1075928"/>
                <a:gd name="connsiteX48" fmla="*/ 649288 w 1608138"/>
                <a:gd name="connsiteY48" fmla="*/ 138113 h 1075928"/>
                <a:gd name="connsiteX49" fmla="*/ 617538 w 1608138"/>
                <a:gd name="connsiteY49" fmla="*/ 149225 h 1075928"/>
                <a:gd name="connsiteX50" fmla="*/ 585788 w 1608138"/>
                <a:gd name="connsiteY50" fmla="*/ 149225 h 1075928"/>
                <a:gd name="connsiteX51" fmla="*/ 550863 w 1608138"/>
                <a:gd name="connsiteY51" fmla="*/ 141288 h 1075928"/>
                <a:gd name="connsiteX52" fmla="*/ 517525 w 1608138"/>
                <a:gd name="connsiteY52" fmla="*/ 131763 h 1075928"/>
                <a:gd name="connsiteX53" fmla="*/ 479425 w 1608138"/>
                <a:gd name="connsiteY53" fmla="*/ 128588 h 1075928"/>
                <a:gd name="connsiteX54" fmla="*/ 441325 w 1608138"/>
                <a:gd name="connsiteY54" fmla="*/ 131763 h 1075928"/>
                <a:gd name="connsiteX55" fmla="*/ 360363 w 1608138"/>
                <a:gd name="connsiteY55" fmla="*/ 158750 h 1075928"/>
                <a:gd name="connsiteX56" fmla="*/ 292100 w 1608138"/>
                <a:gd name="connsiteY56" fmla="*/ 198438 h 1075928"/>
                <a:gd name="connsiteX57" fmla="*/ 231775 w 1608138"/>
                <a:gd name="connsiteY57" fmla="*/ 250825 h 1075928"/>
                <a:gd name="connsiteX58" fmla="*/ 182563 w 1608138"/>
                <a:gd name="connsiteY58" fmla="*/ 307975 h 1075928"/>
                <a:gd name="connsiteX59" fmla="*/ 141288 w 1608138"/>
                <a:gd name="connsiteY59" fmla="*/ 377825 h 1075928"/>
                <a:gd name="connsiteX60" fmla="*/ 109538 w 1608138"/>
                <a:gd name="connsiteY60" fmla="*/ 455613 h 1075928"/>
                <a:gd name="connsiteX61" fmla="*/ 98425 w 1608138"/>
                <a:gd name="connsiteY61" fmla="*/ 512763 h 1075928"/>
                <a:gd name="connsiteX62" fmla="*/ 92075 w 1608138"/>
                <a:gd name="connsiteY62" fmla="*/ 576263 h 1075928"/>
                <a:gd name="connsiteX63" fmla="*/ 95250 w 1608138"/>
                <a:gd name="connsiteY63" fmla="*/ 642938 h 1075928"/>
                <a:gd name="connsiteX64" fmla="*/ 101600 w 1608138"/>
                <a:gd name="connsiteY64" fmla="*/ 709613 h 1075928"/>
                <a:gd name="connsiteX65" fmla="*/ 109538 w 1608138"/>
                <a:gd name="connsiteY65" fmla="*/ 773113 h 1075928"/>
                <a:gd name="connsiteX66" fmla="*/ 123825 w 1608138"/>
                <a:gd name="connsiteY66" fmla="*/ 825500 h 1075928"/>
                <a:gd name="connsiteX67" fmla="*/ 161925 w 1608138"/>
                <a:gd name="connsiteY67" fmla="*/ 928688 h 1075928"/>
                <a:gd name="connsiteX68" fmla="*/ 207963 w 1608138"/>
                <a:gd name="connsiteY68" fmla="*/ 1030288 h 1075928"/>
                <a:gd name="connsiteX69" fmla="*/ 230783 w 1608138"/>
                <a:gd name="connsiteY69" fmla="*/ 1075928 h 1075928"/>
                <a:gd name="connsiteX70" fmla="*/ 119823 w 1608138"/>
                <a:gd name="connsiteY70" fmla="*/ 1075928 h 1075928"/>
                <a:gd name="connsiteX71" fmla="*/ 101600 w 1608138"/>
                <a:gd name="connsiteY71" fmla="*/ 1038225 h 1075928"/>
                <a:gd name="connsiteX72" fmla="*/ 60325 w 1608138"/>
                <a:gd name="connsiteY72" fmla="*/ 938213 h 1075928"/>
                <a:gd name="connsiteX73" fmla="*/ 28575 w 1608138"/>
                <a:gd name="connsiteY73" fmla="*/ 830263 h 1075928"/>
                <a:gd name="connsiteX74" fmla="*/ 14288 w 1608138"/>
                <a:gd name="connsiteY74" fmla="*/ 769938 h 1075928"/>
                <a:gd name="connsiteX75" fmla="*/ 6350 w 1608138"/>
                <a:gd name="connsiteY75" fmla="*/ 700088 h 1075928"/>
                <a:gd name="connsiteX76" fmla="*/ 0 w 1608138"/>
                <a:gd name="connsiteY76" fmla="*/ 628650 h 1075928"/>
                <a:gd name="connsiteX77" fmla="*/ 0 w 1608138"/>
                <a:gd name="connsiteY77" fmla="*/ 554038 h 1075928"/>
                <a:gd name="connsiteX78" fmla="*/ 9525 w 1608138"/>
                <a:gd name="connsiteY78" fmla="*/ 487363 h 1075928"/>
                <a:gd name="connsiteX79" fmla="*/ 23813 w 1608138"/>
                <a:gd name="connsiteY79" fmla="*/ 423863 h 1075928"/>
                <a:gd name="connsiteX80" fmla="*/ 52388 w 1608138"/>
                <a:gd name="connsiteY80" fmla="*/ 342900 h 1075928"/>
                <a:gd name="connsiteX81" fmla="*/ 95250 w 1608138"/>
                <a:gd name="connsiteY81" fmla="*/ 271463 h 1075928"/>
                <a:gd name="connsiteX82" fmla="*/ 144463 w 1608138"/>
                <a:gd name="connsiteY82" fmla="*/ 204788 h 1075928"/>
                <a:gd name="connsiteX83" fmla="*/ 204788 w 1608138"/>
                <a:gd name="connsiteY83" fmla="*/ 146050 h 1075928"/>
                <a:gd name="connsiteX84" fmla="*/ 271463 w 1608138"/>
                <a:gd name="connsiteY84" fmla="*/ 96838 h 1075928"/>
                <a:gd name="connsiteX85" fmla="*/ 346075 w 1608138"/>
                <a:gd name="connsiteY85" fmla="*/ 63500 h 1075928"/>
                <a:gd name="connsiteX86" fmla="*/ 395288 w 1608138"/>
                <a:gd name="connsiteY86" fmla="*/ 49213 h 1075928"/>
                <a:gd name="connsiteX87" fmla="*/ 447675 w 1608138"/>
                <a:gd name="connsiteY87" fmla="*/ 36513 h 1075928"/>
                <a:gd name="connsiteX88" fmla="*/ 500063 w 1608138"/>
                <a:gd name="connsiteY88" fmla="*/ 28575 h 1075928"/>
                <a:gd name="connsiteX89" fmla="*/ 549275 w 1608138"/>
                <a:gd name="connsiteY89" fmla="*/ 17463 h 1075928"/>
                <a:gd name="connsiteX90" fmla="*/ 595313 w 1608138"/>
                <a:gd name="connsiteY90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66750 w 1608138"/>
                <a:gd name="connsiteY47" fmla="*/ 114300 h 1075928"/>
                <a:gd name="connsiteX48" fmla="*/ 649288 w 1608138"/>
                <a:gd name="connsiteY48" fmla="*/ 138113 h 1075928"/>
                <a:gd name="connsiteX49" fmla="*/ 617538 w 1608138"/>
                <a:gd name="connsiteY49" fmla="*/ 149225 h 1075928"/>
                <a:gd name="connsiteX50" fmla="*/ 585788 w 1608138"/>
                <a:gd name="connsiteY50" fmla="*/ 149225 h 1075928"/>
                <a:gd name="connsiteX51" fmla="*/ 550863 w 1608138"/>
                <a:gd name="connsiteY51" fmla="*/ 141288 h 1075928"/>
                <a:gd name="connsiteX52" fmla="*/ 517525 w 1608138"/>
                <a:gd name="connsiteY52" fmla="*/ 131763 h 1075928"/>
                <a:gd name="connsiteX53" fmla="*/ 479425 w 1608138"/>
                <a:gd name="connsiteY53" fmla="*/ 128588 h 1075928"/>
                <a:gd name="connsiteX54" fmla="*/ 441325 w 1608138"/>
                <a:gd name="connsiteY54" fmla="*/ 131763 h 1075928"/>
                <a:gd name="connsiteX55" fmla="*/ 360363 w 1608138"/>
                <a:gd name="connsiteY55" fmla="*/ 158750 h 1075928"/>
                <a:gd name="connsiteX56" fmla="*/ 292100 w 1608138"/>
                <a:gd name="connsiteY56" fmla="*/ 198438 h 1075928"/>
                <a:gd name="connsiteX57" fmla="*/ 231775 w 1608138"/>
                <a:gd name="connsiteY57" fmla="*/ 250825 h 1075928"/>
                <a:gd name="connsiteX58" fmla="*/ 182563 w 1608138"/>
                <a:gd name="connsiteY58" fmla="*/ 307975 h 1075928"/>
                <a:gd name="connsiteX59" fmla="*/ 141288 w 1608138"/>
                <a:gd name="connsiteY59" fmla="*/ 377825 h 1075928"/>
                <a:gd name="connsiteX60" fmla="*/ 109538 w 1608138"/>
                <a:gd name="connsiteY60" fmla="*/ 455613 h 1075928"/>
                <a:gd name="connsiteX61" fmla="*/ 98425 w 1608138"/>
                <a:gd name="connsiteY61" fmla="*/ 512763 h 1075928"/>
                <a:gd name="connsiteX62" fmla="*/ 92075 w 1608138"/>
                <a:gd name="connsiteY62" fmla="*/ 576263 h 1075928"/>
                <a:gd name="connsiteX63" fmla="*/ 95250 w 1608138"/>
                <a:gd name="connsiteY63" fmla="*/ 642938 h 1075928"/>
                <a:gd name="connsiteX64" fmla="*/ 101600 w 1608138"/>
                <a:gd name="connsiteY64" fmla="*/ 709613 h 1075928"/>
                <a:gd name="connsiteX65" fmla="*/ 109538 w 1608138"/>
                <a:gd name="connsiteY65" fmla="*/ 773113 h 1075928"/>
                <a:gd name="connsiteX66" fmla="*/ 123825 w 1608138"/>
                <a:gd name="connsiteY66" fmla="*/ 825500 h 1075928"/>
                <a:gd name="connsiteX67" fmla="*/ 161925 w 1608138"/>
                <a:gd name="connsiteY67" fmla="*/ 928688 h 1075928"/>
                <a:gd name="connsiteX68" fmla="*/ 207963 w 1608138"/>
                <a:gd name="connsiteY68" fmla="*/ 1030288 h 1075928"/>
                <a:gd name="connsiteX69" fmla="*/ 230783 w 1608138"/>
                <a:gd name="connsiteY69" fmla="*/ 1075928 h 1075928"/>
                <a:gd name="connsiteX70" fmla="*/ 119823 w 1608138"/>
                <a:gd name="connsiteY70" fmla="*/ 1075928 h 1075928"/>
                <a:gd name="connsiteX71" fmla="*/ 101600 w 1608138"/>
                <a:gd name="connsiteY71" fmla="*/ 1038225 h 1075928"/>
                <a:gd name="connsiteX72" fmla="*/ 60325 w 1608138"/>
                <a:gd name="connsiteY72" fmla="*/ 938213 h 1075928"/>
                <a:gd name="connsiteX73" fmla="*/ 28575 w 1608138"/>
                <a:gd name="connsiteY73" fmla="*/ 830263 h 1075928"/>
                <a:gd name="connsiteX74" fmla="*/ 14288 w 1608138"/>
                <a:gd name="connsiteY74" fmla="*/ 769938 h 1075928"/>
                <a:gd name="connsiteX75" fmla="*/ 6350 w 1608138"/>
                <a:gd name="connsiteY75" fmla="*/ 700088 h 1075928"/>
                <a:gd name="connsiteX76" fmla="*/ 0 w 1608138"/>
                <a:gd name="connsiteY76" fmla="*/ 628650 h 1075928"/>
                <a:gd name="connsiteX77" fmla="*/ 0 w 1608138"/>
                <a:gd name="connsiteY77" fmla="*/ 554038 h 1075928"/>
                <a:gd name="connsiteX78" fmla="*/ 9525 w 1608138"/>
                <a:gd name="connsiteY78" fmla="*/ 487363 h 1075928"/>
                <a:gd name="connsiteX79" fmla="*/ 23813 w 1608138"/>
                <a:gd name="connsiteY79" fmla="*/ 423863 h 1075928"/>
                <a:gd name="connsiteX80" fmla="*/ 52388 w 1608138"/>
                <a:gd name="connsiteY80" fmla="*/ 342900 h 1075928"/>
                <a:gd name="connsiteX81" fmla="*/ 95250 w 1608138"/>
                <a:gd name="connsiteY81" fmla="*/ 271463 h 1075928"/>
                <a:gd name="connsiteX82" fmla="*/ 144463 w 1608138"/>
                <a:gd name="connsiteY82" fmla="*/ 204788 h 1075928"/>
                <a:gd name="connsiteX83" fmla="*/ 204788 w 1608138"/>
                <a:gd name="connsiteY83" fmla="*/ 146050 h 1075928"/>
                <a:gd name="connsiteX84" fmla="*/ 271463 w 1608138"/>
                <a:gd name="connsiteY84" fmla="*/ 96838 h 1075928"/>
                <a:gd name="connsiteX85" fmla="*/ 346075 w 1608138"/>
                <a:gd name="connsiteY85" fmla="*/ 63500 h 1075928"/>
                <a:gd name="connsiteX86" fmla="*/ 395288 w 1608138"/>
                <a:gd name="connsiteY86" fmla="*/ 49213 h 1075928"/>
                <a:gd name="connsiteX87" fmla="*/ 447675 w 1608138"/>
                <a:gd name="connsiteY87" fmla="*/ 36513 h 1075928"/>
                <a:gd name="connsiteX88" fmla="*/ 500063 w 1608138"/>
                <a:gd name="connsiteY88" fmla="*/ 28575 h 1075928"/>
                <a:gd name="connsiteX89" fmla="*/ 549275 w 1608138"/>
                <a:gd name="connsiteY89" fmla="*/ 17463 h 1075928"/>
                <a:gd name="connsiteX90" fmla="*/ 595313 w 1608138"/>
                <a:gd name="connsiteY90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66750 w 1608138"/>
                <a:gd name="connsiteY47" fmla="*/ 114300 h 1075928"/>
                <a:gd name="connsiteX48" fmla="*/ 649288 w 1608138"/>
                <a:gd name="connsiteY48" fmla="*/ 138113 h 1075928"/>
                <a:gd name="connsiteX49" fmla="*/ 617538 w 1608138"/>
                <a:gd name="connsiteY49" fmla="*/ 149225 h 1075928"/>
                <a:gd name="connsiteX50" fmla="*/ 585788 w 1608138"/>
                <a:gd name="connsiteY50" fmla="*/ 149225 h 1075928"/>
                <a:gd name="connsiteX51" fmla="*/ 550863 w 1608138"/>
                <a:gd name="connsiteY51" fmla="*/ 141288 h 1075928"/>
                <a:gd name="connsiteX52" fmla="*/ 517525 w 1608138"/>
                <a:gd name="connsiteY52" fmla="*/ 131763 h 1075928"/>
                <a:gd name="connsiteX53" fmla="*/ 479425 w 1608138"/>
                <a:gd name="connsiteY53" fmla="*/ 128588 h 1075928"/>
                <a:gd name="connsiteX54" fmla="*/ 441325 w 1608138"/>
                <a:gd name="connsiteY54" fmla="*/ 131763 h 1075928"/>
                <a:gd name="connsiteX55" fmla="*/ 360363 w 1608138"/>
                <a:gd name="connsiteY55" fmla="*/ 158750 h 1075928"/>
                <a:gd name="connsiteX56" fmla="*/ 292100 w 1608138"/>
                <a:gd name="connsiteY56" fmla="*/ 198438 h 1075928"/>
                <a:gd name="connsiteX57" fmla="*/ 231775 w 1608138"/>
                <a:gd name="connsiteY57" fmla="*/ 250825 h 1075928"/>
                <a:gd name="connsiteX58" fmla="*/ 182563 w 1608138"/>
                <a:gd name="connsiteY58" fmla="*/ 307975 h 1075928"/>
                <a:gd name="connsiteX59" fmla="*/ 141288 w 1608138"/>
                <a:gd name="connsiteY59" fmla="*/ 377825 h 1075928"/>
                <a:gd name="connsiteX60" fmla="*/ 109538 w 1608138"/>
                <a:gd name="connsiteY60" fmla="*/ 455613 h 1075928"/>
                <a:gd name="connsiteX61" fmla="*/ 98425 w 1608138"/>
                <a:gd name="connsiteY61" fmla="*/ 512763 h 1075928"/>
                <a:gd name="connsiteX62" fmla="*/ 92075 w 1608138"/>
                <a:gd name="connsiteY62" fmla="*/ 576263 h 1075928"/>
                <a:gd name="connsiteX63" fmla="*/ 95250 w 1608138"/>
                <a:gd name="connsiteY63" fmla="*/ 642938 h 1075928"/>
                <a:gd name="connsiteX64" fmla="*/ 101600 w 1608138"/>
                <a:gd name="connsiteY64" fmla="*/ 709613 h 1075928"/>
                <a:gd name="connsiteX65" fmla="*/ 109538 w 1608138"/>
                <a:gd name="connsiteY65" fmla="*/ 773113 h 1075928"/>
                <a:gd name="connsiteX66" fmla="*/ 123825 w 1608138"/>
                <a:gd name="connsiteY66" fmla="*/ 825500 h 1075928"/>
                <a:gd name="connsiteX67" fmla="*/ 161925 w 1608138"/>
                <a:gd name="connsiteY67" fmla="*/ 928688 h 1075928"/>
                <a:gd name="connsiteX68" fmla="*/ 207963 w 1608138"/>
                <a:gd name="connsiteY68" fmla="*/ 1030288 h 1075928"/>
                <a:gd name="connsiteX69" fmla="*/ 230783 w 1608138"/>
                <a:gd name="connsiteY69" fmla="*/ 1075928 h 1075928"/>
                <a:gd name="connsiteX70" fmla="*/ 119823 w 1608138"/>
                <a:gd name="connsiteY70" fmla="*/ 1075928 h 1075928"/>
                <a:gd name="connsiteX71" fmla="*/ 101600 w 1608138"/>
                <a:gd name="connsiteY71" fmla="*/ 1038225 h 1075928"/>
                <a:gd name="connsiteX72" fmla="*/ 60325 w 1608138"/>
                <a:gd name="connsiteY72" fmla="*/ 938213 h 1075928"/>
                <a:gd name="connsiteX73" fmla="*/ 28575 w 1608138"/>
                <a:gd name="connsiteY73" fmla="*/ 830263 h 1075928"/>
                <a:gd name="connsiteX74" fmla="*/ 14288 w 1608138"/>
                <a:gd name="connsiteY74" fmla="*/ 769938 h 1075928"/>
                <a:gd name="connsiteX75" fmla="*/ 6350 w 1608138"/>
                <a:gd name="connsiteY75" fmla="*/ 700088 h 1075928"/>
                <a:gd name="connsiteX76" fmla="*/ 0 w 1608138"/>
                <a:gd name="connsiteY76" fmla="*/ 628650 h 1075928"/>
                <a:gd name="connsiteX77" fmla="*/ 0 w 1608138"/>
                <a:gd name="connsiteY77" fmla="*/ 554038 h 1075928"/>
                <a:gd name="connsiteX78" fmla="*/ 9525 w 1608138"/>
                <a:gd name="connsiteY78" fmla="*/ 487363 h 1075928"/>
                <a:gd name="connsiteX79" fmla="*/ 23813 w 1608138"/>
                <a:gd name="connsiteY79" fmla="*/ 423863 h 1075928"/>
                <a:gd name="connsiteX80" fmla="*/ 52388 w 1608138"/>
                <a:gd name="connsiteY80" fmla="*/ 342900 h 1075928"/>
                <a:gd name="connsiteX81" fmla="*/ 95250 w 1608138"/>
                <a:gd name="connsiteY81" fmla="*/ 271463 h 1075928"/>
                <a:gd name="connsiteX82" fmla="*/ 144463 w 1608138"/>
                <a:gd name="connsiteY82" fmla="*/ 204788 h 1075928"/>
                <a:gd name="connsiteX83" fmla="*/ 204788 w 1608138"/>
                <a:gd name="connsiteY83" fmla="*/ 146050 h 1075928"/>
                <a:gd name="connsiteX84" fmla="*/ 271463 w 1608138"/>
                <a:gd name="connsiteY84" fmla="*/ 96838 h 1075928"/>
                <a:gd name="connsiteX85" fmla="*/ 346075 w 1608138"/>
                <a:gd name="connsiteY85" fmla="*/ 63500 h 1075928"/>
                <a:gd name="connsiteX86" fmla="*/ 395288 w 1608138"/>
                <a:gd name="connsiteY86" fmla="*/ 49213 h 1075928"/>
                <a:gd name="connsiteX87" fmla="*/ 447675 w 1608138"/>
                <a:gd name="connsiteY87" fmla="*/ 36513 h 1075928"/>
                <a:gd name="connsiteX88" fmla="*/ 500063 w 1608138"/>
                <a:gd name="connsiteY88" fmla="*/ 28575 h 1075928"/>
                <a:gd name="connsiteX89" fmla="*/ 549275 w 1608138"/>
                <a:gd name="connsiteY89" fmla="*/ 17463 h 1075928"/>
                <a:gd name="connsiteX90" fmla="*/ 595313 w 1608138"/>
                <a:gd name="connsiteY90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49288 w 1608138"/>
                <a:gd name="connsiteY47" fmla="*/ 138113 h 1075928"/>
                <a:gd name="connsiteX48" fmla="*/ 617538 w 1608138"/>
                <a:gd name="connsiteY48" fmla="*/ 149225 h 1075928"/>
                <a:gd name="connsiteX49" fmla="*/ 585788 w 1608138"/>
                <a:gd name="connsiteY49" fmla="*/ 149225 h 1075928"/>
                <a:gd name="connsiteX50" fmla="*/ 550863 w 1608138"/>
                <a:gd name="connsiteY50" fmla="*/ 141288 h 1075928"/>
                <a:gd name="connsiteX51" fmla="*/ 517525 w 1608138"/>
                <a:gd name="connsiteY51" fmla="*/ 131763 h 1075928"/>
                <a:gd name="connsiteX52" fmla="*/ 479425 w 1608138"/>
                <a:gd name="connsiteY52" fmla="*/ 128588 h 1075928"/>
                <a:gd name="connsiteX53" fmla="*/ 441325 w 1608138"/>
                <a:gd name="connsiteY53" fmla="*/ 131763 h 1075928"/>
                <a:gd name="connsiteX54" fmla="*/ 360363 w 1608138"/>
                <a:gd name="connsiteY54" fmla="*/ 158750 h 1075928"/>
                <a:gd name="connsiteX55" fmla="*/ 292100 w 1608138"/>
                <a:gd name="connsiteY55" fmla="*/ 198438 h 1075928"/>
                <a:gd name="connsiteX56" fmla="*/ 231775 w 1608138"/>
                <a:gd name="connsiteY56" fmla="*/ 250825 h 1075928"/>
                <a:gd name="connsiteX57" fmla="*/ 182563 w 1608138"/>
                <a:gd name="connsiteY57" fmla="*/ 307975 h 1075928"/>
                <a:gd name="connsiteX58" fmla="*/ 141288 w 1608138"/>
                <a:gd name="connsiteY58" fmla="*/ 377825 h 1075928"/>
                <a:gd name="connsiteX59" fmla="*/ 109538 w 1608138"/>
                <a:gd name="connsiteY59" fmla="*/ 455613 h 1075928"/>
                <a:gd name="connsiteX60" fmla="*/ 98425 w 1608138"/>
                <a:gd name="connsiteY60" fmla="*/ 512763 h 1075928"/>
                <a:gd name="connsiteX61" fmla="*/ 92075 w 1608138"/>
                <a:gd name="connsiteY61" fmla="*/ 576263 h 1075928"/>
                <a:gd name="connsiteX62" fmla="*/ 95250 w 1608138"/>
                <a:gd name="connsiteY62" fmla="*/ 642938 h 1075928"/>
                <a:gd name="connsiteX63" fmla="*/ 101600 w 1608138"/>
                <a:gd name="connsiteY63" fmla="*/ 709613 h 1075928"/>
                <a:gd name="connsiteX64" fmla="*/ 109538 w 1608138"/>
                <a:gd name="connsiteY64" fmla="*/ 773113 h 1075928"/>
                <a:gd name="connsiteX65" fmla="*/ 123825 w 1608138"/>
                <a:gd name="connsiteY65" fmla="*/ 825500 h 1075928"/>
                <a:gd name="connsiteX66" fmla="*/ 161925 w 1608138"/>
                <a:gd name="connsiteY66" fmla="*/ 928688 h 1075928"/>
                <a:gd name="connsiteX67" fmla="*/ 207963 w 1608138"/>
                <a:gd name="connsiteY67" fmla="*/ 1030288 h 1075928"/>
                <a:gd name="connsiteX68" fmla="*/ 230783 w 1608138"/>
                <a:gd name="connsiteY68" fmla="*/ 1075928 h 1075928"/>
                <a:gd name="connsiteX69" fmla="*/ 119823 w 1608138"/>
                <a:gd name="connsiteY69" fmla="*/ 1075928 h 1075928"/>
                <a:gd name="connsiteX70" fmla="*/ 101600 w 1608138"/>
                <a:gd name="connsiteY70" fmla="*/ 1038225 h 1075928"/>
                <a:gd name="connsiteX71" fmla="*/ 60325 w 1608138"/>
                <a:gd name="connsiteY71" fmla="*/ 938213 h 1075928"/>
                <a:gd name="connsiteX72" fmla="*/ 28575 w 1608138"/>
                <a:gd name="connsiteY72" fmla="*/ 830263 h 1075928"/>
                <a:gd name="connsiteX73" fmla="*/ 14288 w 1608138"/>
                <a:gd name="connsiteY73" fmla="*/ 769938 h 1075928"/>
                <a:gd name="connsiteX74" fmla="*/ 6350 w 1608138"/>
                <a:gd name="connsiteY74" fmla="*/ 700088 h 1075928"/>
                <a:gd name="connsiteX75" fmla="*/ 0 w 1608138"/>
                <a:gd name="connsiteY75" fmla="*/ 628650 h 1075928"/>
                <a:gd name="connsiteX76" fmla="*/ 0 w 1608138"/>
                <a:gd name="connsiteY76" fmla="*/ 554038 h 1075928"/>
                <a:gd name="connsiteX77" fmla="*/ 9525 w 1608138"/>
                <a:gd name="connsiteY77" fmla="*/ 487363 h 1075928"/>
                <a:gd name="connsiteX78" fmla="*/ 23813 w 1608138"/>
                <a:gd name="connsiteY78" fmla="*/ 423863 h 1075928"/>
                <a:gd name="connsiteX79" fmla="*/ 52388 w 1608138"/>
                <a:gd name="connsiteY79" fmla="*/ 342900 h 1075928"/>
                <a:gd name="connsiteX80" fmla="*/ 95250 w 1608138"/>
                <a:gd name="connsiteY80" fmla="*/ 271463 h 1075928"/>
                <a:gd name="connsiteX81" fmla="*/ 144463 w 1608138"/>
                <a:gd name="connsiteY81" fmla="*/ 204788 h 1075928"/>
                <a:gd name="connsiteX82" fmla="*/ 204788 w 1608138"/>
                <a:gd name="connsiteY82" fmla="*/ 146050 h 1075928"/>
                <a:gd name="connsiteX83" fmla="*/ 271463 w 1608138"/>
                <a:gd name="connsiteY83" fmla="*/ 96838 h 1075928"/>
                <a:gd name="connsiteX84" fmla="*/ 346075 w 1608138"/>
                <a:gd name="connsiteY84" fmla="*/ 63500 h 1075928"/>
                <a:gd name="connsiteX85" fmla="*/ 395288 w 1608138"/>
                <a:gd name="connsiteY85" fmla="*/ 49213 h 1075928"/>
                <a:gd name="connsiteX86" fmla="*/ 447675 w 1608138"/>
                <a:gd name="connsiteY86" fmla="*/ 36513 h 1075928"/>
                <a:gd name="connsiteX87" fmla="*/ 500063 w 1608138"/>
                <a:gd name="connsiteY87" fmla="*/ 28575 h 1075928"/>
                <a:gd name="connsiteX88" fmla="*/ 549275 w 1608138"/>
                <a:gd name="connsiteY88" fmla="*/ 17463 h 1075928"/>
                <a:gd name="connsiteX89" fmla="*/ 595313 w 1608138"/>
                <a:gd name="connsiteY89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49288 w 1608138"/>
                <a:gd name="connsiteY47" fmla="*/ 138113 h 1075928"/>
                <a:gd name="connsiteX48" fmla="*/ 617538 w 1608138"/>
                <a:gd name="connsiteY48" fmla="*/ 149225 h 1075928"/>
                <a:gd name="connsiteX49" fmla="*/ 585788 w 1608138"/>
                <a:gd name="connsiteY49" fmla="*/ 149225 h 1075928"/>
                <a:gd name="connsiteX50" fmla="*/ 550863 w 1608138"/>
                <a:gd name="connsiteY50" fmla="*/ 141288 h 1075928"/>
                <a:gd name="connsiteX51" fmla="*/ 517525 w 1608138"/>
                <a:gd name="connsiteY51" fmla="*/ 131763 h 1075928"/>
                <a:gd name="connsiteX52" fmla="*/ 479425 w 1608138"/>
                <a:gd name="connsiteY52" fmla="*/ 128588 h 1075928"/>
                <a:gd name="connsiteX53" fmla="*/ 441325 w 1608138"/>
                <a:gd name="connsiteY53" fmla="*/ 131763 h 1075928"/>
                <a:gd name="connsiteX54" fmla="*/ 360363 w 1608138"/>
                <a:gd name="connsiteY54" fmla="*/ 158750 h 1075928"/>
                <a:gd name="connsiteX55" fmla="*/ 292100 w 1608138"/>
                <a:gd name="connsiteY55" fmla="*/ 198438 h 1075928"/>
                <a:gd name="connsiteX56" fmla="*/ 231775 w 1608138"/>
                <a:gd name="connsiteY56" fmla="*/ 250825 h 1075928"/>
                <a:gd name="connsiteX57" fmla="*/ 182563 w 1608138"/>
                <a:gd name="connsiteY57" fmla="*/ 307975 h 1075928"/>
                <a:gd name="connsiteX58" fmla="*/ 141288 w 1608138"/>
                <a:gd name="connsiteY58" fmla="*/ 377825 h 1075928"/>
                <a:gd name="connsiteX59" fmla="*/ 109538 w 1608138"/>
                <a:gd name="connsiteY59" fmla="*/ 455613 h 1075928"/>
                <a:gd name="connsiteX60" fmla="*/ 98425 w 1608138"/>
                <a:gd name="connsiteY60" fmla="*/ 512763 h 1075928"/>
                <a:gd name="connsiteX61" fmla="*/ 92075 w 1608138"/>
                <a:gd name="connsiteY61" fmla="*/ 576263 h 1075928"/>
                <a:gd name="connsiteX62" fmla="*/ 95250 w 1608138"/>
                <a:gd name="connsiteY62" fmla="*/ 642938 h 1075928"/>
                <a:gd name="connsiteX63" fmla="*/ 101600 w 1608138"/>
                <a:gd name="connsiteY63" fmla="*/ 709613 h 1075928"/>
                <a:gd name="connsiteX64" fmla="*/ 109538 w 1608138"/>
                <a:gd name="connsiteY64" fmla="*/ 773113 h 1075928"/>
                <a:gd name="connsiteX65" fmla="*/ 123825 w 1608138"/>
                <a:gd name="connsiteY65" fmla="*/ 825500 h 1075928"/>
                <a:gd name="connsiteX66" fmla="*/ 161925 w 1608138"/>
                <a:gd name="connsiteY66" fmla="*/ 928688 h 1075928"/>
                <a:gd name="connsiteX67" fmla="*/ 207963 w 1608138"/>
                <a:gd name="connsiteY67" fmla="*/ 1030288 h 1075928"/>
                <a:gd name="connsiteX68" fmla="*/ 230783 w 1608138"/>
                <a:gd name="connsiteY68" fmla="*/ 1075928 h 1075928"/>
                <a:gd name="connsiteX69" fmla="*/ 119823 w 1608138"/>
                <a:gd name="connsiteY69" fmla="*/ 1075928 h 1075928"/>
                <a:gd name="connsiteX70" fmla="*/ 101600 w 1608138"/>
                <a:gd name="connsiteY70" fmla="*/ 1038225 h 1075928"/>
                <a:gd name="connsiteX71" fmla="*/ 60325 w 1608138"/>
                <a:gd name="connsiteY71" fmla="*/ 938213 h 1075928"/>
                <a:gd name="connsiteX72" fmla="*/ 28575 w 1608138"/>
                <a:gd name="connsiteY72" fmla="*/ 830263 h 1075928"/>
                <a:gd name="connsiteX73" fmla="*/ 14288 w 1608138"/>
                <a:gd name="connsiteY73" fmla="*/ 769938 h 1075928"/>
                <a:gd name="connsiteX74" fmla="*/ 6350 w 1608138"/>
                <a:gd name="connsiteY74" fmla="*/ 700088 h 1075928"/>
                <a:gd name="connsiteX75" fmla="*/ 0 w 1608138"/>
                <a:gd name="connsiteY75" fmla="*/ 628650 h 1075928"/>
                <a:gd name="connsiteX76" fmla="*/ 0 w 1608138"/>
                <a:gd name="connsiteY76" fmla="*/ 554038 h 1075928"/>
                <a:gd name="connsiteX77" fmla="*/ 9525 w 1608138"/>
                <a:gd name="connsiteY77" fmla="*/ 487363 h 1075928"/>
                <a:gd name="connsiteX78" fmla="*/ 23813 w 1608138"/>
                <a:gd name="connsiteY78" fmla="*/ 423863 h 1075928"/>
                <a:gd name="connsiteX79" fmla="*/ 52388 w 1608138"/>
                <a:gd name="connsiteY79" fmla="*/ 342900 h 1075928"/>
                <a:gd name="connsiteX80" fmla="*/ 95250 w 1608138"/>
                <a:gd name="connsiteY80" fmla="*/ 271463 h 1075928"/>
                <a:gd name="connsiteX81" fmla="*/ 144463 w 1608138"/>
                <a:gd name="connsiteY81" fmla="*/ 204788 h 1075928"/>
                <a:gd name="connsiteX82" fmla="*/ 204788 w 1608138"/>
                <a:gd name="connsiteY82" fmla="*/ 146050 h 1075928"/>
                <a:gd name="connsiteX83" fmla="*/ 271463 w 1608138"/>
                <a:gd name="connsiteY83" fmla="*/ 96838 h 1075928"/>
                <a:gd name="connsiteX84" fmla="*/ 346075 w 1608138"/>
                <a:gd name="connsiteY84" fmla="*/ 63500 h 1075928"/>
                <a:gd name="connsiteX85" fmla="*/ 395288 w 1608138"/>
                <a:gd name="connsiteY85" fmla="*/ 49213 h 1075928"/>
                <a:gd name="connsiteX86" fmla="*/ 447675 w 1608138"/>
                <a:gd name="connsiteY86" fmla="*/ 36513 h 1075928"/>
                <a:gd name="connsiteX87" fmla="*/ 500063 w 1608138"/>
                <a:gd name="connsiteY87" fmla="*/ 28575 h 1075928"/>
                <a:gd name="connsiteX88" fmla="*/ 549275 w 1608138"/>
                <a:gd name="connsiteY88" fmla="*/ 17463 h 1075928"/>
                <a:gd name="connsiteX89" fmla="*/ 595313 w 1608138"/>
                <a:gd name="connsiteY89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49288 w 1608138"/>
                <a:gd name="connsiteY47" fmla="*/ 138113 h 1075928"/>
                <a:gd name="connsiteX48" fmla="*/ 617538 w 1608138"/>
                <a:gd name="connsiteY48" fmla="*/ 149225 h 1075928"/>
                <a:gd name="connsiteX49" fmla="*/ 585788 w 1608138"/>
                <a:gd name="connsiteY49" fmla="*/ 149225 h 1075928"/>
                <a:gd name="connsiteX50" fmla="*/ 550863 w 1608138"/>
                <a:gd name="connsiteY50" fmla="*/ 141288 h 1075928"/>
                <a:gd name="connsiteX51" fmla="*/ 517525 w 1608138"/>
                <a:gd name="connsiteY51" fmla="*/ 131763 h 1075928"/>
                <a:gd name="connsiteX52" fmla="*/ 479425 w 1608138"/>
                <a:gd name="connsiteY52" fmla="*/ 128588 h 1075928"/>
                <a:gd name="connsiteX53" fmla="*/ 441325 w 1608138"/>
                <a:gd name="connsiteY53" fmla="*/ 131763 h 1075928"/>
                <a:gd name="connsiteX54" fmla="*/ 360363 w 1608138"/>
                <a:gd name="connsiteY54" fmla="*/ 158750 h 1075928"/>
                <a:gd name="connsiteX55" fmla="*/ 292100 w 1608138"/>
                <a:gd name="connsiteY55" fmla="*/ 198438 h 1075928"/>
                <a:gd name="connsiteX56" fmla="*/ 231775 w 1608138"/>
                <a:gd name="connsiteY56" fmla="*/ 250825 h 1075928"/>
                <a:gd name="connsiteX57" fmla="*/ 182563 w 1608138"/>
                <a:gd name="connsiteY57" fmla="*/ 307975 h 1075928"/>
                <a:gd name="connsiteX58" fmla="*/ 141288 w 1608138"/>
                <a:gd name="connsiteY58" fmla="*/ 377825 h 1075928"/>
                <a:gd name="connsiteX59" fmla="*/ 109538 w 1608138"/>
                <a:gd name="connsiteY59" fmla="*/ 455613 h 1075928"/>
                <a:gd name="connsiteX60" fmla="*/ 98425 w 1608138"/>
                <a:gd name="connsiteY60" fmla="*/ 512763 h 1075928"/>
                <a:gd name="connsiteX61" fmla="*/ 92075 w 1608138"/>
                <a:gd name="connsiteY61" fmla="*/ 576263 h 1075928"/>
                <a:gd name="connsiteX62" fmla="*/ 95250 w 1608138"/>
                <a:gd name="connsiteY62" fmla="*/ 642938 h 1075928"/>
                <a:gd name="connsiteX63" fmla="*/ 101600 w 1608138"/>
                <a:gd name="connsiteY63" fmla="*/ 709613 h 1075928"/>
                <a:gd name="connsiteX64" fmla="*/ 109538 w 1608138"/>
                <a:gd name="connsiteY64" fmla="*/ 773113 h 1075928"/>
                <a:gd name="connsiteX65" fmla="*/ 123825 w 1608138"/>
                <a:gd name="connsiteY65" fmla="*/ 825500 h 1075928"/>
                <a:gd name="connsiteX66" fmla="*/ 161925 w 1608138"/>
                <a:gd name="connsiteY66" fmla="*/ 928688 h 1075928"/>
                <a:gd name="connsiteX67" fmla="*/ 207963 w 1608138"/>
                <a:gd name="connsiteY67" fmla="*/ 1030288 h 1075928"/>
                <a:gd name="connsiteX68" fmla="*/ 230783 w 1608138"/>
                <a:gd name="connsiteY68" fmla="*/ 1075928 h 1075928"/>
                <a:gd name="connsiteX69" fmla="*/ 119823 w 1608138"/>
                <a:gd name="connsiteY69" fmla="*/ 1075928 h 1075928"/>
                <a:gd name="connsiteX70" fmla="*/ 101600 w 1608138"/>
                <a:gd name="connsiteY70" fmla="*/ 1038225 h 1075928"/>
                <a:gd name="connsiteX71" fmla="*/ 60325 w 1608138"/>
                <a:gd name="connsiteY71" fmla="*/ 938213 h 1075928"/>
                <a:gd name="connsiteX72" fmla="*/ 28575 w 1608138"/>
                <a:gd name="connsiteY72" fmla="*/ 830263 h 1075928"/>
                <a:gd name="connsiteX73" fmla="*/ 14288 w 1608138"/>
                <a:gd name="connsiteY73" fmla="*/ 769938 h 1075928"/>
                <a:gd name="connsiteX74" fmla="*/ 6350 w 1608138"/>
                <a:gd name="connsiteY74" fmla="*/ 700088 h 1075928"/>
                <a:gd name="connsiteX75" fmla="*/ 0 w 1608138"/>
                <a:gd name="connsiteY75" fmla="*/ 628650 h 1075928"/>
                <a:gd name="connsiteX76" fmla="*/ 0 w 1608138"/>
                <a:gd name="connsiteY76" fmla="*/ 554038 h 1075928"/>
                <a:gd name="connsiteX77" fmla="*/ 9525 w 1608138"/>
                <a:gd name="connsiteY77" fmla="*/ 487363 h 1075928"/>
                <a:gd name="connsiteX78" fmla="*/ 23813 w 1608138"/>
                <a:gd name="connsiteY78" fmla="*/ 423863 h 1075928"/>
                <a:gd name="connsiteX79" fmla="*/ 52388 w 1608138"/>
                <a:gd name="connsiteY79" fmla="*/ 342900 h 1075928"/>
                <a:gd name="connsiteX80" fmla="*/ 95250 w 1608138"/>
                <a:gd name="connsiteY80" fmla="*/ 271463 h 1075928"/>
                <a:gd name="connsiteX81" fmla="*/ 144463 w 1608138"/>
                <a:gd name="connsiteY81" fmla="*/ 204788 h 1075928"/>
                <a:gd name="connsiteX82" fmla="*/ 204788 w 1608138"/>
                <a:gd name="connsiteY82" fmla="*/ 146050 h 1075928"/>
                <a:gd name="connsiteX83" fmla="*/ 271463 w 1608138"/>
                <a:gd name="connsiteY83" fmla="*/ 96838 h 1075928"/>
                <a:gd name="connsiteX84" fmla="*/ 346075 w 1608138"/>
                <a:gd name="connsiteY84" fmla="*/ 63500 h 1075928"/>
                <a:gd name="connsiteX85" fmla="*/ 395288 w 1608138"/>
                <a:gd name="connsiteY85" fmla="*/ 49213 h 1075928"/>
                <a:gd name="connsiteX86" fmla="*/ 447675 w 1608138"/>
                <a:gd name="connsiteY86" fmla="*/ 36513 h 1075928"/>
                <a:gd name="connsiteX87" fmla="*/ 500063 w 1608138"/>
                <a:gd name="connsiteY87" fmla="*/ 28575 h 1075928"/>
                <a:gd name="connsiteX88" fmla="*/ 549275 w 1608138"/>
                <a:gd name="connsiteY88" fmla="*/ 17463 h 1075928"/>
                <a:gd name="connsiteX89" fmla="*/ 595313 w 1608138"/>
                <a:gd name="connsiteY89" fmla="*/ 0 h 107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608138" h="1075928">
                  <a:moveTo>
                    <a:pt x="1012825" y="4763"/>
                  </a:moveTo>
                  <a:lnTo>
                    <a:pt x="1062038" y="4763"/>
                  </a:lnTo>
                  <a:lnTo>
                    <a:pt x="1108075" y="17463"/>
                  </a:lnTo>
                  <a:lnTo>
                    <a:pt x="1157288" y="36513"/>
                  </a:lnTo>
                  <a:lnTo>
                    <a:pt x="1201738" y="57150"/>
                  </a:lnTo>
                  <a:lnTo>
                    <a:pt x="1241425" y="74613"/>
                  </a:lnTo>
                  <a:lnTo>
                    <a:pt x="1301750" y="106363"/>
                  </a:lnTo>
                  <a:lnTo>
                    <a:pt x="1365250" y="149225"/>
                  </a:lnTo>
                  <a:lnTo>
                    <a:pt x="1423988" y="198438"/>
                  </a:lnTo>
                  <a:lnTo>
                    <a:pt x="1474788" y="258763"/>
                  </a:lnTo>
                  <a:lnTo>
                    <a:pt x="1520826" y="328613"/>
                  </a:lnTo>
                  <a:lnTo>
                    <a:pt x="1558926" y="406400"/>
                  </a:lnTo>
                  <a:lnTo>
                    <a:pt x="1587501" y="490538"/>
                  </a:lnTo>
                  <a:lnTo>
                    <a:pt x="1604963" y="579438"/>
                  </a:lnTo>
                  <a:lnTo>
                    <a:pt x="1608138" y="677863"/>
                  </a:lnTo>
                  <a:lnTo>
                    <a:pt x="1597026" y="779463"/>
                  </a:lnTo>
                  <a:lnTo>
                    <a:pt x="1576388" y="865188"/>
                  </a:lnTo>
                  <a:lnTo>
                    <a:pt x="1547813" y="942975"/>
                  </a:lnTo>
                  <a:lnTo>
                    <a:pt x="1516063" y="1017588"/>
                  </a:lnTo>
                  <a:lnTo>
                    <a:pt x="1486893" y="1075928"/>
                  </a:lnTo>
                  <a:lnTo>
                    <a:pt x="1381632" y="1075928"/>
                  </a:lnTo>
                  <a:lnTo>
                    <a:pt x="1495426" y="830263"/>
                  </a:lnTo>
                  <a:lnTo>
                    <a:pt x="1506538" y="762000"/>
                  </a:lnTo>
                  <a:lnTo>
                    <a:pt x="1509713" y="685800"/>
                  </a:lnTo>
                  <a:lnTo>
                    <a:pt x="1506538" y="608013"/>
                  </a:lnTo>
                  <a:lnTo>
                    <a:pt x="1495426" y="536575"/>
                  </a:lnTo>
                  <a:lnTo>
                    <a:pt x="1477963" y="466725"/>
                  </a:lnTo>
                  <a:lnTo>
                    <a:pt x="1457326" y="403225"/>
                  </a:lnTo>
                  <a:lnTo>
                    <a:pt x="1431926" y="354013"/>
                  </a:lnTo>
                  <a:lnTo>
                    <a:pt x="1389063" y="296863"/>
                  </a:lnTo>
                  <a:lnTo>
                    <a:pt x="1336675" y="239713"/>
                  </a:lnTo>
                  <a:lnTo>
                    <a:pt x="1273175" y="190500"/>
                  </a:lnTo>
                  <a:lnTo>
                    <a:pt x="1201738" y="149225"/>
                  </a:lnTo>
                  <a:lnTo>
                    <a:pt x="1125538" y="127000"/>
                  </a:lnTo>
                  <a:lnTo>
                    <a:pt x="1096963" y="123825"/>
                  </a:lnTo>
                  <a:lnTo>
                    <a:pt x="1071563" y="131763"/>
                  </a:lnTo>
                  <a:lnTo>
                    <a:pt x="1042988" y="138113"/>
                  </a:lnTo>
                  <a:lnTo>
                    <a:pt x="1012825" y="146050"/>
                  </a:lnTo>
                  <a:lnTo>
                    <a:pt x="981075" y="144463"/>
                  </a:lnTo>
                  <a:lnTo>
                    <a:pt x="966788" y="127000"/>
                  </a:lnTo>
                  <a:lnTo>
                    <a:pt x="958850" y="100013"/>
                  </a:lnTo>
                  <a:lnTo>
                    <a:pt x="955675" y="71438"/>
                  </a:lnTo>
                  <a:lnTo>
                    <a:pt x="962025" y="42863"/>
                  </a:lnTo>
                  <a:cubicBezTo>
                    <a:pt x="968676" y="19878"/>
                    <a:pt x="973268" y="9235"/>
                    <a:pt x="1012825" y="4763"/>
                  </a:cubicBezTo>
                  <a:close/>
                  <a:moveTo>
                    <a:pt x="595313" y="0"/>
                  </a:moveTo>
                  <a:lnTo>
                    <a:pt x="638177" y="4762"/>
                  </a:lnTo>
                  <a:cubicBezTo>
                    <a:pt x="650876" y="21166"/>
                    <a:pt x="663578" y="17002"/>
                    <a:pt x="676275" y="53975"/>
                  </a:cubicBezTo>
                  <a:cubicBezTo>
                    <a:pt x="678127" y="76200"/>
                    <a:pt x="679649" y="118123"/>
                    <a:pt x="649288" y="138113"/>
                  </a:cubicBezTo>
                  <a:lnTo>
                    <a:pt x="617538" y="149225"/>
                  </a:lnTo>
                  <a:lnTo>
                    <a:pt x="585788" y="149225"/>
                  </a:lnTo>
                  <a:lnTo>
                    <a:pt x="550863" y="141288"/>
                  </a:lnTo>
                  <a:lnTo>
                    <a:pt x="517525" y="131763"/>
                  </a:lnTo>
                  <a:lnTo>
                    <a:pt x="479425" y="128588"/>
                  </a:lnTo>
                  <a:lnTo>
                    <a:pt x="441325" y="131763"/>
                  </a:lnTo>
                  <a:lnTo>
                    <a:pt x="360363" y="158750"/>
                  </a:lnTo>
                  <a:lnTo>
                    <a:pt x="292100" y="198438"/>
                  </a:lnTo>
                  <a:lnTo>
                    <a:pt x="231775" y="250825"/>
                  </a:lnTo>
                  <a:lnTo>
                    <a:pt x="182563" y="307975"/>
                  </a:lnTo>
                  <a:lnTo>
                    <a:pt x="141288" y="377825"/>
                  </a:lnTo>
                  <a:lnTo>
                    <a:pt x="109538" y="455613"/>
                  </a:lnTo>
                  <a:lnTo>
                    <a:pt x="98425" y="512763"/>
                  </a:lnTo>
                  <a:lnTo>
                    <a:pt x="92075" y="576263"/>
                  </a:lnTo>
                  <a:lnTo>
                    <a:pt x="95250" y="642938"/>
                  </a:lnTo>
                  <a:lnTo>
                    <a:pt x="101600" y="709613"/>
                  </a:lnTo>
                  <a:lnTo>
                    <a:pt x="109538" y="773113"/>
                  </a:lnTo>
                  <a:lnTo>
                    <a:pt x="123825" y="825500"/>
                  </a:lnTo>
                  <a:lnTo>
                    <a:pt x="161925" y="928688"/>
                  </a:lnTo>
                  <a:lnTo>
                    <a:pt x="207963" y="1030288"/>
                  </a:lnTo>
                  <a:lnTo>
                    <a:pt x="230783" y="1075928"/>
                  </a:lnTo>
                  <a:lnTo>
                    <a:pt x="119823" y="1075928"/>
                  </a:lnTo>
                  <a:lnTo>
                    <a:pt x="101600" y="1038225"/>
                  </a:lnTo>
                  <a:lnTo>
                    <a:pt x="60325" y="938213"/>
                  </a:lnTo>
                  <a:lnTo>
                    <a:pt x="28575" y="830263"/>
                  </a:lnTo>
                  <a:lnTo>
                    <a:pt x="14288" y="769938"/>
                  </a:lnTo>
                  <a:lnTo>
                    <a:pt x="6350" y="700088"/>
                  </a:lnTo>
                  <a:lnTo>
                    <a:pt x="0" y="628650"/>
                  </a:lnTo>
                  <a:lnTo>
                    <a:pt x="0" y="554038"/>
                  </a:lnTo>
                  <a:lnTo>
                    <a:pt x="9525" y="487363"/>
                  </a:lnTo>
                  <a:lnTo>
                    <a:pt x="23813" y="423863"/>
                  </a:lnTo>
                  <a:lnTo>
                    <a:pt x="52388" y="342900"/>
                  </a:lnTo>
                  <a:lnTo>
                    <a:pt x="95250" y="271463"/>
                  </a:lnTo>
                  <a:lnTo>
                    <a:pt x="144463" y="204788"/>
                  </a:lnTo>
                  <a:lnTo>
                    <a:pt x="204788" y="146050"/>
                  </a:lnTo>
                  <a:lnTo>
                    <a:pt x="271463" y="96838"/>
                  </a:lnTo>
                  <a:lnTo>
                    <a:pt x="346075" y="63500"/>
                  </a:lnTo>
                  <a:lnTo>
                    <a:pt x="395288" y="49213"/>
                  </a:lnTo>
                  <a:lnTo>
                    <a:pt x="447675" y="36513"/>
                  </a:lnTo>
                  <a:lnTo>
                    <a:pt x="500063" y="28575"/>
                  </a:lnTo>
                  <a:lnTo>
                    <a:pt x="549275" y="17463"/>
                  </a:lnTo>
                  <a:lnTo>
                    <a:pt x="595313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17B0AC5-07BA-4FE9-A10B-28F79522AE76}"/>
              </a:ext>
            </a:extLst>
          </p:cNvPr>
          <p:cNvGrpSpPr/>
          <p:nvPr/>
        </p:nvGrpSpPr>
        <p:grpSpPr>
          <a:xfrm>
            <a:off x="2633694" y="2681"/>
            <a:ext cx="522150" cy="3642132"/>
            <a:chOff x="2633694" y="2681"/>
            <a:chExt cx="522150" cy="3642132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2DD60342-7CF7-4259-9830-6A6940A05948}"/>
                </a:ext>
              </a:extLst>
            </p:cNvPr>
            <p:cNvSpPr/>
            <p:nvPr/>
          </p:nvSpPr>
          <p:spPr>
            <a:xfrm rot="16200000">
              <a:off x="1262565" y="1587421"/>
              <a:ext cx="3291840" cy="122359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1828D4D4-6CB7-44BE-B2E0-F8AAAE0BC8DD}"/>
                </a:ext>
              </a:extLst>
            </p:cNvPr>
            <p:cNvGrpSpPr/>
            <p:nvPr/>
          </p:nvGrpSpPr>
          <p:grpSpPr>
            <a:xfrm>
              <a:off x="2633694" y="3122663"/>
              <a:ext cx="522150" cy="522150"/>
              <a:chOff x="2061821" y="3108294"/>
              <a:chExt cx="522150" cy="522150"/>
            </a:xfrm>
          </p:grpSpPr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id="{505D4951-EB30-4447-99FF-49BD94FEDBCD}"/>
                  </a:ext>
                </a:extLst>
              </p:cNvPr>
              <p:cNvSpPr/>
              <p:nvPr/>
            </p:nvSpPr>
            <p:spPr>
              <a:xfrm rot="16200000">
                <a:off x="2061821" y="3108294"/>
                <a:ext cx="522150" cy="52215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3">
                      <a:lumMod val="0"/>
                      <a:lumOff val="100000"/>
                    </a:schemeClr>
                  </a:gs>
                  <a:gs pos="35000">
                    <a:schemeClr val="accent3">
                      <a:lumMod val="0"/>
                      <a:lumOff val="100000"/>
                    </a:schemeClr>
                  </a:gs>
                  <a:gs pos="100000">
                    <a:schemeClr val="bg1">
                      <a:lumMod val="65000"/>
                    </a:schemeClr>
                  </a:gs>
                </a:gsLst>
                <a:path path="circle">
                  <a:fillToRect l="50000" t="-80000" r="50000" b="180000"/>
                </a:path>
                <a:tileRect/>
              </a:gradFill>
              <a:ln>
                <a:noFill/>
              </a:ln>
              <a:effectLst>
                <a:outerShdw blurRad="254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0" name="Group 49">
                <a:extLst>
                  <a:ext uri="{FF2B5EF4-FFF2-40B4-BE49-F238E27FC236}">
                    <a16:creationId xmlns:a16="http://schemas.microsoft.com/office/drawing/2014/main" id="{BD3640BE-53AC-4DD0-A730-3CFE99573D9C}"/>
                  </a:ext>
                </a:extLst>
              </p:cNvPr>
              <p:cNvGrpSpPr/>
              <p:nvPr/>
            </p:nvGrpSpPr>
            <p:grpSpPr>
              <a:xfrm>
                <a:off x="2134833" y="3181305"/>
                <a:ext cx="376126" cy="376126"/>
                <a:chOff x="1733181" y="3181305"/>
                <a:chExt cx="376126" cy="376126"/>
              </a:xfrm>
            </p:grpSpPr>
            <p:sp>
              <p:nvSpPr>
                <p:cNvPr id="51" name="Oval 50">
                  <a:extLst>
                    <a:ext uri="{FF2B5EF4-FFF2-40B4-BE49-F238E27FC236}">
                      <a16:creationId xmlns:a16="http://schemas.microsoft.com/office/drawing/2014/main" id="{8C5F0669-BF2C-41F6-B8E9-F479F3149E2D}"/>
                    </a:ext>
                  </a:extLst>
                </p:cNvPr>
                <p:cNvSpPr/>
                <p:nvPr/>
              </p:nvSpPr>
              <p:spPr>
                <a:xfrm rot="16200000">
                  <a:off x="1733181" y="3181305"/>
                  <a:ext cx="376126" cy="376126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" name="Oval 51">
                  <a:extLst>
                    <a:ext uri="{FF2B5EF4-FFF2-40B4-BE49-F238E27FC236}">
                      <a16:creationId xmlns:a16="http://schemas.microsoft.com/office/drawing/2014/main" id="{FE623C36-1280-4050-A80E-906DE62AB554}"/>
                    </a:ext>
                  </a:extLst>
                </p:cNvPr>
                <p:cNvSpPr/>
                <p:nvPr/>
              </p:nvSpPr>
              <p:spPr>
                <a:xfrm rot="16200000">
                  <a:off x="1770777" y="3218901"/>
                  <a:ext cx="300935" cy="300935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3">
                        <a:lumMod val="0"/>
                        <a:lumOff val="100000"/>
                      </a:schemeClr>
                    </a:gs>
                    <a:gs pos="35000">
                      <a:schemeClr val="accent3">
                        <a:lumMod val="0"/>
                        <a:lumOff val="100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path path="circle">
                    <a:fillToRect l="50000" t="-80000" r="50000" b="180000"/>
                  </a:path>
                  <a:tileRect/>
                </a:gradFill>
                <a:ln>
                  <a:noFill/>
                </a:ln>
                <a:effectLst>
                  <a:outerShdw blurRad="254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" name="Oval 52">
                  <a:extLst>
                    <a:ext uri="{FF2B5EF4-FFF2-40B4-BE49-F238E27FC236}">
                      <a16:creationId xmlns:a16="http://schemas.microsoft.com/office/drawing/2014/main" id="{1A7D95DB-EE26-45C3-8E85-D7BC3DFE90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 flipH="1">
                  <a:off x="1904378" y="3352502"/>
                  <a:ext cx="33732" cy="337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CD31A746-944A-44BD-80B0-00CB41923964}"/>
              </a:ext>
            </a:extLst>
          </p:cNvPr>
          <p:cNvSpPr txBox="1"/>
          <p:nvPr/>
        </p:nvSpPr>
        <p:spPr>
          <a:xfrm>
            <a:off x="5612567" y="1440227"/>
            <a:ext cx="87895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cs typeface="Arial" pitchFamily="34" charset="0"/>
              </a:rPr>
              <a:t>85</a:t>
            </a:r>
            <a:r>
              <a:rPr lang="en-US" altLang="ko-KR" b="1" dirty="0">
                <a:cs typeface="Arial" pitchFamily="34" charset="0"/>
              </a:rPr>
              <a:t>%</a:t>
            </a:r>
            <a:endParaRPr lang="ko-KR" altLang="en-US" b="1" dirty="0">
              <a:cs typeface="Arial" pitchFamily="34" charset="0"/>
            </a:endParaRPr>
          </a:p>
        </p:txBody>
      </p:sp>
      <p:sp>
        <p:nvSpPr>
          <p:cNvPr id="57" name="Text Placeholder 12">
            <a:extLst>
              <a:ext uri="{FF2B5EF4-FFF2-40B4-BE49-F238E27FC236}">
                <a16:creationId xmlns:a16="http://schemas.microsoft.com/office/drawing/2014/main" id="{FE47BB6F-FD0E-4F4F-BEF2-F55539B5D33D}"/>
              </a:ext>
            </a:extLst>
          </p:cNvPr>
          <p:cNvSpPr txBox="1">
            <a:spLocks/>
          </p:cNvSpPr>
          <p:nvPr/>
        </p:nvSpPr>
        <p:spPr>
          <a:xfrm>
            <a:off x="5612567" y="1852617"/>
            <a:ext cx="2459916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388E6D4-E6CA-4155-9B89-D0AEF6CF2D5C}"/>
              </a:ext>
            </a:extLst>
          </p:cNvPr>
          <p:cNvSpPr txBox="1"/>
          <p:nvPr/>
        </p:nvSpPr>
        <p:spPr>
          <a:xfrm>
            <a:off x="5612567" y="2344726"/>
            <a:ext cx="87895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cs typeface="Arial" pitchFamily="34" charset="0"/>
              </a:rPr>
              <a:t>70</a:t>
            </a:r>
            <a:r>
              <a:rPr lang="en-US" altLang="ko-KR" b="1" dirty="0">
                <a:cs typeface="Arial" pitchFamily="34" charset="0"/>
              </a:rPr>
              <a:t>%</a:t>
            </a:r>
            <a:endParaRPr lang="ko-KR" altLang="en-US" b="1" dirty="0">
              <a:cs typeface="Arial" pitchFamily="34" charset="0"/>
            </a:endParaRPr>
          </a:p>
        </p:txBody>
      </p:sp>
      <p:sp>
        <p:nvSpPr>
          <p:cNvPr id="59" name="Text Placeholder 12">
            <a:extLst>
              <a:ext uri="{FF2B5EF4-FFF2-40B4-BE49-F238E27FC236}">
                <a16:creationId xmlns:a16="http://schemas.microsoft.com/office/drawing/2014/main" id="{2AAD5F19-F83D-4F4E-BBF4-A67D21232DF1}"/>
              </a:ext>
            </a:extLst>
          </p:cNvPr>
          <p:cNvSpPr txBox="1">
            <a:spLocks/>
          </p:cNvSpPr>
          <p:nvPr/>
        </p:nvSpPr>
        <p:spPr>
          <a:xfrm>
            <a:off x="5612567" y="2757116"/>
            <a:ext cx="2459916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41E0C822-A1E0-46B2-A84F-4C467236E498}"/>
              </a:ext>
            </a:extLst>
          </p:cNvPr>
          <p:cNvSpPr txBox="1"/>
          <p:nvPr/>
        </p:nvSpPr>
        <p:spPr>
          <a:xfrm>
            <a:off x="5612567" y="3249225"/>
            <a:ext cx="87895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cs typeface="Arial" pitchFamily="34" charset="0"/>
              </a:rPr>
              <a:t>65</a:t>
            </a:r>
            <a:r>
              <a:rPr lang="en-US" altLang="ko-KR" b="1" dirty="0">
                <a:cs typeface="Arial" pitchFamily="34" charset="0"/>
              </a:rPr>
              <a:t>%</a:t>
            </a:r>
            <a:endParaRPr lang="ko-KR" altLang="en-US" b="1" dirty="0">
              <a:cs typeface="Arial" pitchFamily="34" charset="0"/>
            </a:endParaRPr>
          </a:p>
        </p:txBody>
      </p:sp>
      <p:sp>
        <p:nvSpPr>
          <p:cNvPr id="61" name="Text Placeholder 12">
            <a:extLst>
              <a:ext uri="{FF2B5EF4-FFF2-40B4-BE49-F238E27FC236}">
                <a16:creationId xmlns:a16="http://schemas.microsoft.com/office/drawing/2014/main" id="{26C3705F-7E64-4393-8E9B-ADF3CE8D7CBD}"/>
              </a:ext>
            </a:extLst>
          </p:cNvPr>
          <p:cNvSpPr txBox="1">
            <a:spLocks/>
          </p:cNvSpPr>
          <p:nvPr/>
        </p:nvSpPr>
        <p:spPr>
          <a:xfrm>
            <a:off x="5612567" y="3661615"/>
            <a:ext cx="2459916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9801D753-8B0F-4D0A-BFC2-F88E4338EF84}"/>
              </a:ext>
            </a:extLst>
          </p:cNvPr>
          <p:cNvSpPr txBox="1"/>
          <p:nvPr/>
        </p:nvSpPr>
        <p:spPr>
          <a:xfrm>
            <a:off x="5612567" y="4153724"/>
            <a:ext cx="87895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cs typeface="Arial" pitchFamily="34" charset="0"/>
              </a:rPr>
              <a:t>55</a:t>
            </a:r>
            <a:r>
              <a:rPr lang="en-US" altLang="ko-KR" b="1" dirty="0">
                <a:cs typeface="Arial" pitchFamily="34" charset="0"/>
              </a:rPr>
              <a:t>%</a:t>
            </a:r>
            <a:endParaRPr lang="ko-KR" altLang="en-US" b="1" dirty="0">
              <a:cs typeface="Arial" pitchFamily="34" charset="0"/>
            </a:endParaRPr>
          </a:p>
        </p:txBody>
      </p:sp>
      <p:sp>
        <p:nvSpPr>
          <p:cNvPr id="63" name="Text Placeholder 12">
            <a:extLst>
              <a:ext uri="{FF2B5EF4-FFF2-40B4-BE49-F238E27FC236}">
                <a16:creationId xmlns:a16="http://schemas.microsoft.com/office/drawing/2014/main" id="{B09755E7-A232-4E36-8A89-4474D46E58F9}"/>
              </a:ext>
            </a:extLst>
          </p:cNvPr>
          <p:cNvSpPr txBox="1">
            <a:spLocks/>
          </p:cNvSpPr>
          <p:nvPr/>
        </p:nvSpPr>
        <p:spPr>
          <a:xfrm>
            <a:off x="5612567" y="4566114"/>
            <a:ext cx="2459916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8C9FD8B8-D653-444D-8D55-FB75FA0FF139}"/>
              </a:ext>
            </a:extLst>
          </p:cNvPr>
          <p:cNvSpPr txBox="1"/>
          <p:nvPr/>
        </p:nvSpPr>
        <p:spPr>
          <a:xfrm>
            <a:off x="5612567" y="5058222"/>
            <a:ext cx="87895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cs typeface="Arial" pitchFamily="34" charset="0"/>
              </a:rPr>
              <a:t>42</a:t>
            </a:r>
            <a:r>
              <a:rPr lang="en-US" altLang="ko-KR" b="1" dirty="0">
                <a:cs typeface="Arial" pitchFamily="34" charset="0"/>
              </a:rPr>
              <a:t>%</a:t>
            </a:r>
            <a:endParaRPr lang="ko-KR" altLang="en-US" b="1" dirty="0">
              <a:cs typeface="Arial" pitchFamily="34" charset="0"/>
            </a:endParaRPr>
          </a:p>
        </p:txBody>
      </p:sp>
      <p:sp>
        <p:nvSpPr>
          <p:cNvPr id="65" name="Text Placeholder 12">
            <a:extLst>
              <a:ext uri="{FF2B5EF4-FFF2-40B4-BE49-F238E27FC236}">
                <a16:creationId xmlns:a16="http://schemas.microsoft.com/office/drawing/2014/main" id="{28E6381E-83EE-4BAB-B757-AEAB86B86605}"/>
              </a:ext>
            </a:extLst>
          </p:cNvPr>
          <p:cNvSpPr txBox="1">
            <a:spLocks/>
          </p:cNvSpPr>
          <p:nvPr/>
        </p:nvSpPr>
        <p:spPr>
          <a:xfrm>
            <a:off x="5612567" y="5470612"/>
            <a:ext cx="2459916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AEA5F67-7D44-493D-B05D-0E1A25EC435A}"/>
              </a:ext>
            </a:extLst>
          </p:cNvPr>
          <p:cNvSpPr txBox="1"/>
          <p:nvPr/>
        </p:nvSpPr>
        <p:spPr>
          <a:xfrm>
            <a:off x="8339839" y="705688"/>
            <a:ext cx="3244826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AWESOME</a:t>
            </a:r>
          </a:p>
          <a:p>
            <a:r>
              <a:rPr lang="en-GB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S</a:t>
            </a:r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LIDE</a:t>
            </a:r>
            <a:endParaRPr lang="ko-KR" altLang="en-US" sz="4400" b="1" dirty="0">
              <a:solidFill>
                <a:schemeClr val="accent2"/>
              </a:solidFill>
              <a:latin typeface="+mj-lt"/>
              <a:cs typeface="Arial" pitchFamily="34" charset="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662F4DB5-ACE5-4512-A760-E8B1C22C4757}"/>
              </a:ext>
            </a:extLst>
          </p:cNvPr>
          <p:cNvSpPr txBox="1"/>
          <p:nvPr/>
        </p:nvSpPr>
        <p:spPr>
          <a:xfrm>
            <a:off x="8339839" y="3001505"/>
            <a:ext cx="3244826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accent4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accent4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accent4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8CD6CF05-D2AC-4A56-8DF5-2019493D3881}"/>
              </a:ext>
            </a:extLst>
          </p:cNvPr>
          <p:cNvSpPr txBox="1"/>
          <p:nvPr/>
        </p:nvSpPr>
        <p:spPr>
          <a:xfrm>
            <a:off x="8339838" y="2240683"/>
            <a:ext cx="3244827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cs typeface="Arial" pitchFamily="34" charset="0"/>
              </a:rPr>
              <a:t>L</a:t>
            </a:r>
            <a:r>
              <a:rPr lang="en-US" altLang="ko-KR" sz="2400" dirty="0"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cs typeface="Arial" pitchFamily="34" charset="0"/>
              </a:rPr>
              <a:t>DOLOR SIT AMET, </a:t>
            </a:r>
            <a:endParaRPr lang="ko-KR" altLang="en-US" sz="2400" dirty="0">
              <a:cs typeface="Arial" pitchFamily="34" charset="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41A9BA67-05C3-438C-A107-19730F9437B0}"/>
              </a:ext>
            </a:extLst>
          </p:cNvPr>
          <p:cNvSpPr txBox="1"/>
          <p:nvPr/>
        </p:nvSpPr>
        <p:spPr>
          <a:xfrm>
            <a:off x="8339838" y="3531806"/>
            <a:ext cx="324482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cs typeface="Arial" pitchFamily="34" charset="0"/>
            </a:endParaRPr>
          </a:p>
          <a:p>
            <a:r>
              <a:rPr lang="en-US" altLang="ko-KR" sz="1200" dirty="0">
                <a:cs typeface="Arial" pitchFamily="34" charset="0"/>
              </a:rPr>
              <a:t>Easy to change colors, photos and Text. Get a modern PowerPoint  Presentation that is beautifully designed.</a:t>
            </a:r>
          </a:p>
        </p:txBody>
      </p:sp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Chart 2">
            <a:extLst>
              <a:ext uri="{FF2B5EF4-FFF2-40B4-BE49-F238E27FC236}">
                <a16:creationId xmlns:a16="http://schemas.microsoft.com/office/drawing/2014/main" id="{BD4E10A7-A960-44C6-86BF-AFF3B913A8D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92731879"/>
              </p:ext>
            </p:extLst>
          </p:nvPr>
        </p:nvGraphicFramePr>
        <p:xfrm>
          <a:off x="8643596" y="3746246"/>
          <a:ext cx="2096285" cy="20162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9">
            <a:extLst>
              <a:ext uri="{FF2B5EF4-FFF2-40B4-BE49-F238E27FC236}">
                <a16:creationId xmlns:a16="http://schemas.microsoft.com/office/drawing/2014/main" id="{042F2D3A-0C54-41F8-8DAE-914BDC65D790}"/>
              </a:ext>
            </a:extLst>
          </p:cNvPr>
          <p:cNvSpPr>
            <a:spLocks/>
          </p:cNvSpPr>
          <p:nvPr/>
        </p:nvSpPr>
        <p:spPr bwMode="auto">
          <a:xfrm>
            <a:off x="6482153" y="1934638"/>
            <a:ext cx="1167155" cy="4164069"/>
          </a:xfrm>
          <a:custGeom>
            <a:avLst/>
            <a:gdLst>
              <a:gd name="T0" fmla="*/ 453 w 768"/>
              <a:gd name="T1" fmla="*/ 45 h 2740"/>
              <a:gd name="T2" fmla="*/ 508 w 768"/>
              <a:gd name="T3" fmla="*/ 200 h 2740"/>
              <a:gd name="T4" fmla="*/ 464 w 768"/>
              <a:gd name="T5" fmla="*/ 287 h 2740"/>
              <a:gd name="T6" fmla="*/ 479 w 768"/>
              <a:gd name="T7" fmla="*/ 389 h 2740"/>
              <a:gd name="T8" fmla="*/ 628 w 768"/>
              <a:gd name="T9" fmla="*/ 445 h 2740"/>
              <a:gd name="T10" fmla="*/ 691 w 768"/>
              <a:gd name="T11" fmla="*/ 583 h 2740"/>
              <a:gd name="T12" fmla="*/ 719 w 768"/>
              <a:gd name="T13" fmla="*/ 858 h 2740"/>
              <a:gd name="T14" fmla="*/ 748 w 768"/>
              <a:gd name="T15" fmla="*/ 1287 h 2740"/>
              <a:gd name="T16" fmla="*/ 768 w 768"/>
              <a:gd name="T17" fmla="*/ 1416 h 2740"/>
              <a:gd name="T18" fmla="*/ 713 w 768"/>
              <a:gd name="T19" fmla="*/ 1478 h 2740"/>
              <a:gd name="T20" fmla="*/ 677 w 768"/>
              <a:gd name="T21" fmla="*/ 1427 h 2740"/>
              <a:gd name="T22" fmla="*/ 691 w 768"/>
              <a:gd name="T23" fmla="*/ 1320 h 2740"/>
              <a:gd name="T24" fmla="*/ 639 w 768"/>
              <a:gd name="T25" fmla="*/ 934 h 2740"/>
              <a:gd name="T26" fmla="*/ 595 w 768"/>
              <a:gd name="T27" fmla="*/ 745 h 2740"/>
              <a:gd name="T28" fmla="*/ 555 w 768"/>
              <a:gd name="T29" fmla="*/ 792 h 2740"/>
              <a:gd name="T30" fmla="*/ 535 w 768"/>
              <a:gd name="T31" fmla="*/ 947 h 2740"/>
              <a:gd name="T32" fmla="*/ 611 w 768"/>
              <a:gd name="T33" fmla="*/ 1125 h 2740"/>
              <a:gd name="T34" fmla="*/ 639 w 768"/>
              <a:gd name="T35" fmla="*/ 1351 h 2740"/>
              <a:gd name="T36" fmla="*/ 617 w 768"/>
              <a:gd name="T37" fmla="*/ 1912 h 2740"/>
              <a:gd name="T38" fmla="*/ 544 w 768"/>
              <a:gd name="T39" fmla="*/ 2387 h 2740"/>
              <a:gd name="T40" fmla="*/ 559 w 768"/>
              <a:gd name="T41" fmla="*/ 2711 h 2740"/>
              <a:gd name="T42" fmla="*/ 455 w 768"/>
              <a:gd name="T43" fmla="*/ 2687 h 2740"/>
              <a:gd name="T44" fmla="*/ 451 w 768"/>
              <a:gd name="T45" fmla="*/ 2523 h 2740"/>
              <a:gd name="T46" fmla="*/ 468 w 768"/>
              <a:gd name="T47" fmla="*/ 2363 h 2740"/>
              <a:gd name="T48" fmla="*/ 448 w 768"/>
              <a:gd name="T49" fmla="*/ 2136 h 2740"/>
              <a:gd name="T50" fmla="*/ 455 w 768"/>
              <a:gd name="T51" fmla="*/ 1894 h 2740"/>
              <a:gd name="T52" fmla="*/ 406 w 768"/>
              <a:gd name="T53" fmla="*/ 1598 h 2740"/>
              <a:gd name="T54" fmla="*/ 351 w 768"/>
              <a:gd name="T55" fmla="*/ 1680 h 2740"/>
              <a:gd name="T56" fmla="*/ 330 w 768"/>
              <a:gd name="T57" fmla="*/ 2018 h 2740"/>
              <a:gd name="T58" fmla="*/ 310 w 768"/>
              <a:gd name="T59" fmla="*/ 2223 h 2740"/>
              <a:gd name="T60" fmla="*/ 308 w 768"/>
              <a:gd name="T61" fmla="*/ 2411 h 2740"/>
              <a:gd name="T62" fmla="*/ 324 w 768"/>
              <a:gd name="T63" fmla="*/ 2647 h 2740"/>
              <a:gd name="T64" fmla="*/ 253 w 768"/>
              <a:gd name="T65" fmla="*/ 2729 h 2740"/>
              <a:gd name="T66" fmla="*/ 217 w 768"/>
              <a:gd name="T67" fmla="*/ 2616 h 2740"/>
              <a:gd name="T68" fmla="*/ 231 w 768"/>
              <a:gd name="T69" fmla="*/ 2376 h 2740"/>
              <a:gd name="T70" fmla="*/ 180 w 768"/>
              <a:gd name="T71" fmla="*/ 2118 h 2740"/>
              <a:gd name="T72" fmla="*/ 168 w 768"/>
              <a:gd name="T73" fmla="*/ 1867 h 2740"/>
              <a:gd name="T74" fmla="*/ 175 w 768"/>
              <a:gd name="T75" fmla="*/ 1607 h 2740"/>
              <a:gd name="T76" fmla="*/ 126 w 768"/>
              <a:gd name="T77" fmla="*/ 1363 h 2740"/>
              <a:gd name="T78" fmla="*/ 166 w 768"/>
              <a:gd name="T79" fmla="*/ 1107 h 2740"/>
              <a:gd name="T80" fmla="*/ 235 w 768"/>
              <a:gd name="T81" fmla="*/ 869 h 2740"/>
              <a:gd name="T82" fmla="*/ 182 w 768"/>
              <a:gd name="T83" fmla="*/ 711 h 2740"/>
              <a:gd name="T84" fmla="*/ 128 w 768"/>
              <a:gd name="T85" fmla="*/ 931 h 2740"/>
              <a:gd name="T86" fmla="*/ 119 w 768"/>
              <a:gd name="T87" fmla="*/ 1111 h 2740"/>
              <a:gd name="T88" fmla="*/ 64 w 768"/>
              <a:gd name="T89" fmla="*/ 1311 h 2740"/>
              <a:gd name="T90" fmla="*/ 100 w 768"/>
              <a:gd name="T91" fmla="*/ 1460 h 2740"/>
              <a:gd name="T92" fmla="*/ 79 w 768"/>
              <a:gd name="T93" fmla="*/ 1481 h 2740"/>
              <a:gd name="T94" fmla="*/ 4 w 768"/>
              <a:gd name="T95" fmla="*/ 1423 h 2740"/>
              <a:gd name="T96" fmla="*/ 22 w 768"/>
              <a:gd name="T97" fmla="*/ 1251 h 2740"/>
              <a:gd name="T98" fmla="*/ 70 w 768"/>
              <a:gd name="T99" fmla="*/ 623 h 2740"/>
              <a:gd name="T100" fmla="*/ 117 w 768"/>
              <a:gd name="T101" fmla="*/ 458 h 2740"/>
              <a:gd name="T102" fmla="*/ 251 w 768"/>
              <a:gd name="T103" fmla="*/ 412 h 2740"/>
              <a:gd name="T104" fmla="*/ 320 w 768"/>
              <a:gd name="T105" fmla="*/ 325 h 2740"/>
              <a:gd name="T106" fmla="*/ 253 w 768"/>
              <a:gd name="T107" fmla="*/ 221 h 2740"/>
              <a:gd name="T108" fmla="*/ 250 w 768"/>
              <a:gd name="T109" fmla="*/ 136 h 2740"/>
              <a:gd name="T110" fmla="*/ 322 w 768"/>
              <a:gd name="T111" fmla="*/ 3 h 2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68" h="2740">
                <a:moveTo>
                  <a:pt x="339" y="0"/>
                </a:moveTo>
                <a:lnTo>
                  <a:pt x="375" y="3"/>
                </a:lnTo>
                <a:lnTo>
                  <a:pt x="406" y="12"/>
                </a:lnTo>
                <a:lnTo>
                  <a:pt x="431" y="27"/>
                </a:lnTo>
                <a:lnTo>
                  <a:pt x="453" y="45"/>
                </a:lnTo>
                <a:lnTo>
                  <a:pt x="471" y="69"/>
                </a:lnTo>
                <a:lnTo>
                  <a:pt x="486" y="94"/>
                </a:lnTo>
                <a:lnTo>
                  <a:pt x="495" y="123"/>
                </a:lnTo>
                <a:lnTo>
                  <a:pt x="495" y="183"/>
                </a:lnTo>
                <a:lnTo>
                  <a:pt x="508" y="200"/>
                </a:lnTo>
                <a:lnTo>
                  <a:pt x="502" y="221"/>
                </a:lnTo>
                <a:lnTo>
                  <a:pt x="495" y="240"/>
                </a:lnTo>
                <a:lnTo>
                  <a:pt x="484" y="256"/>
                </a:lnTo>
                <a:lnTo>
                  <a:pt x="475" y="271"/>
                </a:lnTo>
                <a:lnTo>
                  <a:pt x="464" y="287"/>
                </a:lnTo>
                <a:lnTo>
                  <a:pt x="455" y="303"/>
                </a:lnTo>
                <a:lnTo>
                  <a:pt x="451" y="323"/>
                </a:lnTo>
                <a:lnTo>
                  <a:pt x="450" y="349"/>
                </a:lnTo>
                <a:lnTo>
                  <a:pt x="455" y="380"/>
                </a:lnTo>
                <a:lnTo>
                  <a:pt x="479" y="389"/>
                </a:lnTo>
                <a:lnTo>
                  <a:pt x="508" y="400"/>
                </a:lnTo>
                <a:lnTo>
                  <a:pt x="539" y="409"/>
                </a:lnTo>
                <a:lnTo>
                  <a:pt x="570" y="420"/>
                </a:lnTo>
                <a:lnTo>
                  <a:pt x="600" y="431"/>
                </a:lnTo>
                <a:lnTo>
                  <a:pt x="628" y="445"/>
                </a:lnTo>
                <a:lnTo>
                  <a:pt x="650" y="460"/>
                </a:lnTo>
                <a:lnTo>
                  <a:pt x="668" y="480"/>
                </a:lnTo>
                <a:lnTo>
                  <a:pt x="682" y="511"/>
                </a:lnTo>
                <a:lnTo>
                  <a:pt x="690" y="545"/>
                </a:lnTo>
                <a:lnTo>
                  <a:pt x="691" y="583"/>
                </a:lnTo>
                <a:lnTo>
                  <a:pt x="693" y="623"/>
                </a:lnTo>
                <a:lnTo>
                  <a:pt x="693" y="665"/>
                </a:lnTo>
                <a:lnTo>
                  <a:pt x="699" y="707"/>
                </a:lnTo>
                <a:lnTo>
                  <a:pt x="710" y="781"/>
                </a:lnTo>
                <a:lnTo>
                  <a:pt x="719" y="858"/>
                </a:lnTo>
                <a:lnTo>
                  <a:pt x="728" y="931"/>
                </a:lnTo>
                <a:lnTo>
                  <a:pt x="739" y="1000"/>
                </a:lnTo>
                <a:lnTo>
                  <a:pt x="742" y="1183"/>
                </a:lnTo>
                <a:lnTo>
                  <a:pt x="742" y="1267"/>
                </a:lnTo>
                <a:lnTo>
                  <a:pt x="748" y="1287"/>
                </a:lnTo>
                <a:lnTo>
                  <a:pt x="753" y="1311"/>
                </a:lnTo>
                <a:lnTo>
                  <a:pt x="759" y="1336"/>
                </a:lnTo>
                <a:lnTo>
                  <a:pt x="762" y="1363"/>
                </a:lnTo>
                <a:lnTo>
                  <a:pt x="766" y="1391"/>
                </a:lnTo>
                <a:lnTo>
                  <a:pt x="768" y="1416"/>
                </a:lnTo>
                <a:lnTo>
                  <a:pt x="764" y="1440"/>
                </a:lnTo>
                <a:lnTo>
                  <a:pt x="757" y="1458"/>
                </a:lnTo>
                <a:lnTo>
                  <a:pt x="742" y="1474"/>
                </a:lnTo>
                <a:lnTo>
                  <a:pt x="722" y="1483"/>
                </a:lnTo>
                <a:lnTo>
                  <a:pt x="713" y="1478"/>
                </a:lnTo>
                <a:lnTo>
                  <a:pt x="699" y="1478"/>
                </a:lnTo>
                <a:lnTo>
                  <a:pt x="682" y="1480"/>
                </a:lnTo>
                <a:lnTo>
                  <a:pt x="668" y="1480"/>
                </a:lnTo>
                <a:lnTo>
                  <a:pt x="659" y="1443"/>
                </a:lnTo>
                <a:lnTo>
                  <a:pt x="677" y="1427"/>
                </a:lnTo>
                <a:lnTo>
                  <a:pt x="686" y="1411"/>
                </a:lnTo>
                <a:lnTo>
                  <a:pt x="688" y="1394"/>
                </a:lnTo>
                <a:lnTo>
                  <a:pt x="688" y="1372"/>
                </a:lnTo>
                <a:lnTo>
                  <a:pt x="688" y="1349"/>
                </a:lnTo>
                <a:lnTo>
                  <a:pt x="691" y="1320"/>
                </a:lnTo>
                <a:lnTo>
                  <a:pt x="695" y="1305"/>
                </a:lnTo>
                <a:lnTo>
                  <a:pt x="700" y="1287"/>
                </a:lnTo>
                <a:lnTo>
                  <a:pt x="699" y="1267"/>
                </a:lnTo>
                <a:lnTo>
                  <a:pt x="642" y="1096"/>
                </a:lnTo>
                <a:lnTo>
                  <a:pt x="639" y="934"/>
                </a:lnTo>
                <a:lnTo>
                  <a:pt x="608" y="827"/>
                </a:lnTo>
                <a:lnTo>
                  <a:pt x="604" y="809"/>
                </a:lnTo>
                <a:lnTo>
                  <a:pt x="600" y="789"/>
                </a:lnTo>
                <a:lnTo>
                  <a:pt x="599" y="767"/>
                </a:lnTo>
                <a:lnTo>
                  <a:pt x="595" y="745"/>
                </a:lnTo>
                <a:lnTo>
                  <a:pt x="588" y="727"/>
                </a:lnTo>
                <a:lnTo>
                  <a:pt x="579" y="714"/>
                </a:lnTo>
                <a:lnTo>
                  <a:pt x="573" y="741"/>
                </a:lnTo>
                <a:lnTo>
                  <a:pt x="566" y="767"/>
                </a:lnTo>
                <a:lnTo>
                  <a:pt x="555" y="792"/>
                </a:lnTo>
                <a:lnTo>
                  <a:pt x="544" y="820"/>
                </a:lnTo>
                <a:lnTo>
                  <a:pt x="535" y="849"/>
                </a:lnTo>
                <a:lnTo>
                  <a:pt x="530" y="880"/>
                </a:lnTo>
                <a:lnTo>
                  <a:pt x="530" y="912"/>
                </a:lnTo>
                <a:lnTo>
                  <a:pt x="535" y="947"/>
                </a:lnTo>
                <a:lnTo>
                  <a:pt x="546" y="983"/>
                </a:lnTo>
                <a:lnTo>
                  <a:pt x="560" y="1018"/>
                </a:lnTo>
                <a:lnTo>
                  <a:pt x="577" y="1052"/>
                </a:lnTo>
                <a:lnTo>
                  <a:pt x="595" y="1089"/>
                </a:lnTo>
                <a:lnTo>
                  <a:pt x="611" y="1125"/>
                </a:lnTo>
                <a:lnTo>
                  <a:pt x="626" y="1165"/>
                </a:lnTo>
                <a:lnTo>
                  <a:pt x="637" y="1207"/>
                </a:lnTo>
                <a:lnTo>
                  <a:pt x="644" y="1251"/>
                </a:lnTo>
                <a:lnTo>
                  <a:pt x="646" y="1300"/>
                </a:lnTo>
                <a:lnTo>
                  <a:pt x="639" y="1351"/>
                </a:lnTo>
                <a:lnTo>
                  <a:pt x="582" y="1680"/>
                </a:lnTo>
                <a:lnTo>
                  <a:pt x="590" y="1734"/>
                </a:lnTo>
                <a:lnTo>
                  <a:pt x="599" y="1792"/>
                </a:lnTo>
                <a:lnTo>
                  <a:pt x="608" y="1851"/>
                </a:lnTo>
                <a:lnTo>
                  <a:pt x="617" y="1912"/>
                </a:lnTo>
                <a:lnTo>
                  <a:pt x="617" y="1972"/>
                </a:lnTo>
                <a:lnTo>
                  <a:pt x="611" y="2034"/>
                </a:lnTo>
                <a:lnTo>
                  <a:pt x="559" y="2320"/>
                </a:lnTo>
                <a:lnTo>
                  <a:pt x="551" y="2351"/>
                </a:lnTo>
                <a:lnTo>
                  <a:pt x="544" y="2387"/>
                </a:lnTo>
                <a:lnTo>
                  <a:pt x="537" y="2425"/>
                </a:lnTo>
                <a:lnTo>
                  <a:pt x="535" y="2463"/>
                </a:lnTo>
                <a:lnTo>
                  <a:pt x="539" y="2503"/>
                </a:lnTo>
                <a:lnTo>
                  <a:pt x="582" y="2696"/>
                </a:lnTo>
                <a:lnTo>
                  <a:pt x="559" y="2711"/>
                </a:lnTo>
                <a:lnTo>
                  <a:pt x="533" y="2723"/>
                </a:lnTo>
                <a:lnTo>
                  <a:pt x="504" y="2734"/>
                </a:lnTo>
                <a:lnTo>
                  <a:pt x="471" y="2740"/>
                </a:lnTo>
                <a:lnTo>
                  <a:pt x="460" y="2714"/>
                </a:lnTo>
                <a:lnTo>
                  <a:pt x="455" y="2687"/>
                </a:lnTo>
                <a:lnTo>
                  <a:pt x="453" y="2656"/>
                </a:lnTo>
                <a:lnTo>
                  <a:pt x="455" y="2625"/>
                </a:lnTo>
                <a:lnTo>
                  <a:pt x="457" y="2591"/>
                </a:lnTo>
                <a:lnTo>
                  <a:pt x="455" y="2556"/>
                </a:lnTo>
                <a:lnTo>
                  <a:pt x="451" y="2523"/>
                </a:lnTo>
                <a:lnTo>
                  <a:pt x="448" y="2492"/>
                </a:lnTo>
                <a:lnTo>
                  <a:pt x="450" y="2461"/>
                </a:lnTo>
                <a:lnTo>
                  <a:pt x="455" y="2431"/>
                </a:lnTo>
                <a:lnTo>
                  <a:pt x="460" y="2398"/>
                </a:lnTo>
                <a:lnTo>
                  <a:pt x="468" y="2363"/>
                </a:lnTo>
                <a:lnTo>
                  <a:pt x="471" y="2327"/>
                </a:lnTo>
                <a:lnTo>
                  <a:pt x="471" y="2287"/>
                </a:lnTo>
                <a:lnTo>
                  <a:pt x="468" y="2243"/>
                </a:lnTo>
                <a:lnTo>
                  <a:pt x="457" y="2192"/>
                </a:lnTo>
                <a:lnTo>
                  <a:pt x="448" y="2136"/>
                </a:lnTo>
                <a:lnTo>
                  <a:pt x="439" y="2074"/>
                </a:lnTo>
                <a:lnTo>
                  <a:pt x="437" y="2012"/>
                </a:lnTo>
                <a:lnTo>
                  <a:pt x="442" y="1951"/>
                </a:lnTo>
                <a:lnTo>
                  <a:pt x="448" y="1925"/>
                </a:lnTo>
                <a:lnTo>
                  <a:pt x="455" y="1894"/>
                </a:lnTo>
                <a:lnTo>
                  <a:pt x="457" y="1863"/>
                </a:lnTo>
                <a:lnTo>
                  <a:pt x="455" y="1831"/>
                </a:lnTo>
                <a:lnTo>
                  <a:pt x="439" y="1754"/>
                </a:lnTo>
                <a:lnTo>
                  <a:pt x="422" y="1678"/>
                </a:lnTo>
                <a:lnTo>
                  <a:pt x="406" y="1598"/>
                </a:lnTo>
                <a:lnTo>
                  <a:pt x="395" y="1516"/>
                </a:lnTo>
                <a:lnTo>
                  <a:pt x="388" y="1431"/>
                </a:lnTo>
                <a:lnTo>
                  <a:pt x="382" y="1431"/>
                </a:lnTo>
                <a:lnTo>
                  <a:pt x="382" y="1436"/>
                </a:lnTo>
                <a:lnTo>
                  <a:pt x="351" y="1680"/>
                </a:lnTo>
                <a:lnTo>
                  <a:pt x="319" y="1807"/>
                </a:lnTo>
                <a:lnTo>
                  <a:pt x="313" y="1861"/>
                </a:lnTo>
                <a:lnTo>
                  <a:pt x="317" y="1914"/>
                </a:lnTo>
                <a:lnTo>
                  <a:pt x="322" y="1965"/>
                </a:lnTo>
                <a:lnTo>
                  <a:pt x="330" y="2018"/>
                </a:lnTo>
                <a:lnTo>
                  <a:pt x="331" y="2072"/>
                </a:lnTo>
                <a:lnTo>
                  <a:pt x="328" y="2127"/>
                </a:lnTo>
                <a:lnTo>
                  <a:pt x="322" y="2152"/>
                </a:lnTo>
                <a:lnTo>
                  <a:pt x="317" y="2185"/>
                </a:lnTo>
                <a:lnTo>
                  <a:pt x="310" y="2223"/>
                </a:lnTo>
                <a:lnTo>
                  <a:pt x="304" y="2263"/>
                </a:lnTo>
                <a:lnTo>
                  <a:pt x="300" y="2303"/>
                </a:lnTo>
                <a:lnTo>
                  <a:pt x="299" y="2343"/>
                </a:lnTo>
                <a:lnTo>
                  <a:pt x="300" y="2380"/>
                </a:lnTo>
                <a:lnTo>
                  <a:pt x="308" y="2411"/>
                </a:lnTo>
                <a:lnTo>
                  <a:pt x="339" y="2474"/>
                </a:lnTo>
                <a:lnTo>
                  <a:pt x="328" y="2511"/>
                </a:lnTo>
                <a:lnTo>
                  <a:pt x="320" y="2556"/>
                </a:lnTo>
                <a:lnTo>
                  <a:pt x="320" y="2603"/>
                </a:lnTo>
                <a:lnTo>
                  <a:pt x="324" y="2647"/>
                </a:lnTo>
                <a:lnTo>
                  <a:pt x="324" y="2689"/>
                </a:lnTo>
                <a:lnTo>
                  <a:pt x="319" y="2727"/>
                </a:lnTo>
                <a:lnTo>
                  <a:pt x="299" y="2734"/>
                </a:lnTo>
                <a:lnTo>
                  <a:pt x="275" y="2736"/>
                </a:lnTo>
                <a:lnTo>
                  <a:pt x="253" y="2729"/>
                </a:lnTo>
                <a:lnTo>
                  <a:pt x="231" y="2718"/>
                </a:lnTo>
                <a:lnTo>
                  <a:pt x="213" y="2700"/>
                </a:lnTo>
                <a:lnTo>
                  <a:pt x="202" y="2678"/>
                </a:lnTo>
                <a:lnTo>
                  <a:pt x="199" y="2651"/>
                </a:lnTo>
                <a:lnTo>
                  <a:pt x="217" y="2616"/>
                </a:lnTo>
                <a:lnTo>
                  <a:pt x="230" y="2574"/>
                </a:lnTo>
                <a:lnTo>
                  <a:pt x="235" y="2529"/>
                </a:lnTo>
                <a:lnTo>
                  <a:pt x="239" y="2480"/>
                </a:lnTo>
                <a:lnTo>
                  <a:pt x="237" y="2429"/>
                </a:lnTo>
                <a:lnTo>
                  <a:pt x="231" y="2376"/>
                </a:lnTo>
                <a:lnTo>
                  <a:pt x="222" y="2321"/>
                </a:lnTo>
                <a:lnTo>
                  <a:pt x="213" y="2267"/>
                </a:lnTo>
                <a:lnTo>
                  <a:pt x="202" y="2216"/>
                </a:lnTo>
                <a:lnTo>
                  <a:pt x="191" y="2165"/>
                </a:lnTo>
                <a:lnTo>
                  <a:pt x="180" y="2118"/>
                </a:lnTo>
                <a:lnTo>
                  <a:pt x="171" y="2074"/>
                </a:lnTo>
                <a:lnTo>
                  <a:pt x="162" y="2034"/>
                </a:lnTo>
                <a:lnTo>
                  <a:pt x="157" y="1980"/>
                </a:lnTo>
                <a:lnTo>
                  <a:pt x="160" y="1923"/>
                </a:lnTo>
                <a:lnTo>
                  <a:pt x="168" y="1867"/>
                </a:lnTo>
                <a:lnTo>
                  <a:pt x="179" y="1812"/>
                </a:lnTo>
                <a:lnTo>
                  <a:pt x="186" y="1756"/>
                </a:lnTo>
                <a:lnTo>
                  <a:pt x="190" y="1700"/>
                </a:lnTo>
                <a:lnTo>
                  <a:pt x="182" y="1643"/>
                </a:lnTo>
                <a:lnTo>
                  <a:pt x="175" y="1607"/>
                </a:lnTo>
                <a:lnTo>
                  <a:pt x="166" y="1565"/>
                </a:lnTo>
                <a:lnTo>
                  <a:pt x="155" y="1518"/>
                </a:lnTo>
                <a:lnTo>
                  <a:pt x="144" y="1467"/>
                </a:lnTo>
                <a:lnTo>
                  <a:pt x="133" y="1414"/>
                </a:lnTo>
                <a:lnTo>
                  <a:pt x="126" y="1363"/>
                </a:lnTo>
                <a:lnTo>
                  <a:pt x="122" y="1312"/>
                </a:lnTo>
                <a:lnTo>
                  <a:pt x="122" y="1265"/>
                </a:lnTo>
                <a:lnTo>
                  <a:pt x="128" y="1223"/>
                </a:lnTo>
                <a:lnTo>
                  <a:pt x="144" y="1163"/>
                </a:lnTo>
                <a:lnTo>
                  <a:pt x="166" y="1107"/>
                </a:lnTo>
                <a:lnTo>
                  <a:pt x="190" y="1051"/>
                </a:lnTo>
                <a:lnTo>
                  <a:pt x="213" y="998"/>
                </a:lnTo>
                <a:lnTo>
                  <a:pt x="231" y="943"/>
                </a:lnTo>
                <a:lnTo>
                  <a:pt x="237" y="905"/>
                </a:lnTo>
                <a:lnTo>
                  <a:pt x="235" y="869"/>
                </a:lnTo>
                <a:lnTo>
                  <a:pt x="228" y="832"/>
                </a:lnTo>
                <a:lnTo>
                  <a:pt x="215" y="800"/>
                </a:lnTo>
                <a:lnTo>
                  <a:pt x="202" y="769"/>
                </a:lnTo>
                <a:lnTo>
                  <a:pt x="191" y="740"/>
                </a:lnTo>
                <a:lnTo>
                  <a:pt x="182" y="711"/>
                </a:lnTo>
                <a:lnTo>
                  <a:pt x="179" y="711"/>
                </a:lnTo>
                <a:lnTo>
                  <a:pt x="170" y="769"/>
                </a:lnTo>
                <a:lnTo>
                  <a:pt x="157" y="825"/>
                </a:lnTo>
                <a:lnTo>
                  <a:pt x="140" y="878"/>
                </a:lnTo>
                <a:lnTo>
                  <a:pt x="128" y="931"/>
                </a:lnTo>
                <a:lnTo>
                  <a:pt x="122" y="969"/>
                </a:lnTo>
                <a:lnTo>
                  <a:pt x="122" y="1005"/>
                </a:lnTo>
                <a:lnTo>
                  <a:pt x="124" y="1041"/>
                </a:lnTo>
                <a:lnTo>
                  <a:pt x="124" y="1078"/>
                </a:lnTo>
                <a:lnTo>
                  <a:pt x="119" y="1111"/>
                </a:lnTo>
                <a:lnTo>
                  <a:pt x="110" y="1145"/>
                </a:lnTo>
                <a:lnTo>
                  <a:pt x="95" y="1181"/>
                </a:lnTo>
                <a:lnTo>
                  <a:pt x="82" y="1223"/>
                </a:lnTo>
                <a:lnTo>
                  <a:pt x="71" y="1267"/>
                </a:lnTo>
                <a:lnTo>
                  <a:pt x="64" y="1311"/>
                </a:lnTo>
                <a:lnTo>
                  <a:pt x="62" y="1358"/>
                </a:lnTo>
                <a:lnTo>
                  <a:pt x="71" y="1403"/>
                </a:lnTo>
                <a:lnTo>
                  <a:pt x="108" y="1451"/>
                </a:lnTo>
                <a:lnTo>
                  <a:pt x="104" y="1456"/>
                </a:lnTo>
                <a:lnTo>
                  <a:pt x="100" y="1460"/>
                </a:lnTo>
                <a:lnTo>
                  <a:pt x="100" y="1463"/>
                </a:lnTo>
                <a:lnTo>
                  <a:pt x="100" y="1469"/>
                </a:lnTo>
                <a:lnTo>
                  <a:pt x="99" y="1472"/>
                </a:lnTo>
                <a:lnTo>
                  <a:pt x="99" y="1480"/>
                </a:lnTo>
                <a:lnTo>
                  <a:pt x="79" y="1481"/>
                </a:lnTo>
                <a:lnTo>
                  <a:pt x="62" y="1481"/>
                </a:lnTo>
                <a:lnTo>
                  <a:pt x="48" y="1481"/>
                </a:lnTo>
                <a:lnTo>
                  <a:pt x="31" y="1483"/>
                </a:lnTo>
                <a:lnTo>
                  <a:pt x="13" y="1452"/>
                </a:lnTo>
                <a:lnTo>
                  <a:pt x="4" y="1423"/>
                </a:lnTo>
                <a:lnTo>
                  <a:pt x="0" y="1392"/>
                </a:lnTo>
                <a:lnTo>
                  <a:pt x="2" y="1361"/>
                </a:lnTo>
                <a:lnTo>
                  <a:pt x="8" y="1327"/>
                </a:lnTo>
                <a:lnTo>
                  <a:pt x="15" y="1291"/>
                </a:lnTo>
                <a:lnTo>
                  <a:pt x="22" y="1251"/>
                </a:lnTo>
                <a:lnTo>
                  <a:pt x="22" y="1036"/>
                </a:lnTo>
                <a:lnTo>
                  <a:pt x="62" y="751"/>
                </a:lnTo>
                <a:lnTo>
                  <a:pt x="68" y="709"/>
                </a:lnTo>
                <a:lnTo>
                  <a:pt x="70" y="665"/>
                </a:lnTo>
                <a:lnTo>
                  <a:pt x="70" y="623"/>
                </a:lnTo>
                <a:lnTo>
                  <a:pt x="71" y="581"/>
                </a:lnTo>
                <a:lnTo>
                  <a:pt x="75" y="541"/>
                </a:lnTo>
                <a:lnTo>
                  <a:pt x="84" y="507"/>
                </a:lnTo>
                <a:lnTo>
                  <a:pt x="99" y="476"/>
                </a:lnTo>
                <a:lnTo>
                  <a:pt x="117" y="458"/>
                </a:lnTo>
                <a:lnTo>
                  <a:pt x="139" y="445"/>
                </a:lnTo>
                <a:lnTo>
                  <a:pt x="164" y="436"/>
                </a:lnTo>
                <a:lnTo>
                  <a:pt x="193" y="429"/>
                </a:lnTo>
                <a:lnTo>
                  <a:pt x="222" y="421"/>
                </a:lnTo>
                <a:lnTo>
                  <a:pt x="251" y="412"/>
                </a:lnTo>
                <a:lnTo>
                  <a:pt x="275" y="403"/>
                </a:lnTo>
                <a:lnTo>
                  <a:pt x="297" y="389"/>
                </a:lnTo>
                <a:lnTo>
                  <a:pt x="311" y="371"/>
                </a:lnTo>
                <a:lnTo>
                  <a:pt x="322" y="347"/>
                </a:lnTo>
                <a:lnTo>
                  <a:pt x="320" y="325"/>
                </a:lnTo>
                <a:lnTo>
                  <a:pt x="313" y="303"/>
                </a:lnTo>
                <a:lnTo>
                  <a:pt x="299" y="281"/>
                </a:lnTo>
                <a:lnTo>
                  <a:pt x="282" y="261"/>
                </a:lnTo>
                <a:lnTo>
                  <a:pt x="266" y="241"/>
                </a:lnTo>
                <a:lnTo>
                  <a:pt x="253" y="221"/>
                </a:lnTo>
                <a:lnTo>
                  <a:pt x="248" y="203"/>
                </a:lnTo>
                <a:lnTo>
                  <a:pt x="253" y="191"/>
                </a:lnTo>
                <a:lnTo>
                  <a:pt x="253" y="174"/>
                </a:lnTo>
                <a:lnTo>
                  <a:pt x="250" y="154"/>
                </a:lnTo>
                <a:lnTo>
                  <a:pt x="250" y="136"/>
                </a:lnTo>
                <a:lnTo>
                  <a:pt x="251" y="116"/>
                </a:lnTo>
                <a:lnTo>
                  <a:pt x="262" y="83"/>
                </a:lnTo>
                <a:lnTo>
                  <a:pt x="280" y="54"/>
                </a:lnTo>
                <a:lnTo>
                  <a:pt x="302" y="27"/>
                </a:lnTo>
                <a:lnTo>
                  <a:pt x="322" y="3"/>
                </a:lnTo>
                <a:lnTo>
                  <a:pt x="33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/>
          </a:p>
        </p:txBody>
      </p:sp>
      <p:sp>
        <p:nvSpPr>
          <p:cNvPr id="4" name="Freeform 18">
            <a:extLst>
              <a:ext uri="{FF2B5EF4-FFF2-40B4-BE49-F238E27FC236}">
                <a16:creationId xmlns:a16="http://schemas.microsoft.com/office/drawing/2014/main" id="{A37E1D61-14B3-48EE-B9A4-D857150553E1}"/>
              </a:ext>
            </a:extLst>
          </p:cNvPr>
          <p:cNvSpPr>
            <a:spLocks/>
          </p:cNvSpPr>
          <p:nvPr/>
        </p:nvSpPr>
        <p:spPr bwMode="auto">
          <a:xfrm>
            <a:off x="4554416" y="1777406"/>
            <a:ext cx="1241045" cy="4316301"/>
          </a:xfrm>
          <a:custGeom>
            <a:avLst/>
            <a:gdLst>
              <a:gd name="T0" fmla="*/ 564 w 862"/>
              <a:gd name="T1" fmla="*/ 78 h 2998"/>
              <a:gd name="T2" fmla="*/ 579 w 862"/>
              <a:gd name="T3" fmla="*/ 156 h 2998"/>
              <a:gd name="T4" fmla="*/ 570 w 862"/>
              <a:gd name="T5" fmla="*/ 282 h 2998"/>
              <a:gd name="T6" fmla="*/ 531 w 862"/>
              <a:gd name="T7" fmla="*/ 420 h 2998"/>
              <a:gd name="T8" fmla="*/ 675 w 862"/>
              <a:gd name="T9" fmla="*/ 489 h 2998"/>
              <a:gd name="T10" fmla="*/ 819 w 862"/>
              <a:gd name="T11" fmla="*/ 589 h 2998"/>
              <a:gd name="T12" fmla="*/ 851 w 862"/>
              <a:gd name="T13" fmla="*/ 876 h 2998"/>
              <a:gd name="T14" fmla="*/ 846 w 862"/>
              <a:gd name="T15" fmla="*/ 1427 h 2998"/>
              <a:gd name="T16" fmla="*/ 817 w 862"/>
              <a:gd name="T17" fmla="*/ 1724 h 2998"/>
              <a:gd name="T18" fmla="*/ 739 w 862"/>
              <a:gd name="T19" fmla="*/ 1745 h 2998"/>
              <a:gd name="T20" fmla="*/ 753 w 862"/>
              <a:gd name="T21" fmla="*/ 1714 h 2998"/>
              <a:gd name="T22" fmla="*/ 750 w 862"/>
              <a:gd name="T23" fmla="*/ 1698 h 2998"/>
              <a:gd name="T24" fmla="*/ 790 w 862"/>
              <a:gd name="T25" fmla="*/ 1658 h 2998"/>
              <a:gd name="T26" fmla="*/ 788 w 862"/>
              <a:gd name="T27" fmla="*/ 1607 h 2998"/>
              <a:gd name="T28" fmla="*/ 742 w 862"/>
              <a:gd name="T29" fmla="*/ 1660 h 2998"/>
              <a:gd name="T30" fmla="*/ 751 w 862"/>
              <a:gd name="T31" fmla="*/ 1380 h 2998"/>
              <a:gd name="T32" fmla="*/ 702 w 862"/>
              <a:gd name="T33" fmla="*/ 1000 h 2998"/>
              <a:gd name="T34" fmla="*/ 684 w 862"/>
              <a:gd name="T35" fmla="*/ 831 h 2998"/>
              <a:gd name="T36" fmla="*/ 642 w 862"/>
              <a:gd name="T37" fmla="*/ 1014 h 2998"/>
              <a:gd name="T38" fmla="*/ 730 w 862"/>
              <a:gd name="T39" fmla="*/ 1656 h 2998"/>
              <a:gd name="T40" fmla="*/ 708 w 862"/>
              <a:gd name="T41" fmla="*/ 1924 h 2998"/>
              <a:gd name="T42" fmla="*/ 753 w 862"/>
              <a:gd name="T43" fmla="*/ 2256 h 2998"/>
              <a:gd name="T44" fmla="*/ 671 w 862"/>
              <a:gd name="T45" fmla="*/ 2687 h 2998"/>
              <a:gd name="T46" fmla="*/ 722 w 862"/>
              <a:gd name="T47" fmla="*/ 2894 h 2998"/>
              <a:gd name="T48" fmla="*/ 568 w 862"/>
              <a:gd name="T49" fmla="*/ 2989 h 2998"/>
              <a:gd name="T50" fmla="*/ 551 w 862"/>
              <a:gd name="T51" fmla="*/ 2773 h 2998"/>
              <a:gd name="T52" fmla="*/ 570 w 862"/>
              <a:gd name="T53" fmla="*/ 2627 h 2998"/>
              <a:gd name="T54" fmla="*/ 539 w 862"/>
              <a:gd name="T55" fmla="*/ 2349 h 2998"/>
              <a:gd name="T56" fmla="*/ 515 w 862"/>
              <a:gd name="T57" fmla="*/ 1994 h 2998"/>
              <a:gd name="T58" fmla="*/ 422 w 862"/>
              <a:gd name="T59" fmla="*/ 1576 h 2998"/>
              <a:gd name="T60" fmla="*/ 386 w 862"/>
              <a:gd name="T61" fmla="*/ 1833 h 2998"/>
              <a:gd name="T62" fmla="*/ 319 w 862"/>
              <a:gd name="T63" fmla="*/ 2120 h 2998"/>
              <a:gd name="T64" fmla="*/ 311 w 862"/>
              <a:gd name="T65" fmla="*/ 2525 h 2998"/>
              <a:gd name="T66" fmla="*/ 339 w 862"/>
              <a:gd name="T67" fmla="*/ 2773 h 2998"/>
              <a:gd name="T68" fmla="*/ 331 w 862"/>
              <a:gd name="T69" fmla="*/ 2984 h 2998"/>
              <a:gd name="T70" fmla="*/ 210 w 862"/>
              <a:gd name="T71" fmla="*/ 2989 h 2998"/>
              <a:gd name="T72" fmla="*/ 195 w 862"/>
              <a:gd name="T73" fmla="*/ 2838 h 2998"/>
              <a:gd name="T74" fmla="*/ 191 w 862"/>
              <a:gd name="T75" fmla="*/ 2504 h 2998"/>
              <a:gd name="T76" fmla="*/ 130 w 862"/>
              <a:gd name="T77" fmla="*/ 2254 h 2998"/>
              <a:gd name="T78" fmla="*/ 171 w 862"/>
              <a:gd name="T79" fmla="*/ 1971 h 2998"/>
              <a:gd name="T80" fmla="*/ 148 w 862"/>
              <a:gd name="T81" fmla="*/ 1718 h 2998"/>
              <a:gd name="T82" fmla="*/ 204 w 862"/>
              <a:gd name="T83" fmla="*/ 1189 h 2998"/>
              <a:gd name="T84" fmla="*/ 195 w 862"/>
              <a:gd name="T85" fmla="*/ 809 h 2998"/>
              <a:gd name="T86" fmla="*/ 168 w 862"/>
              <a:gd name="T87" fmla="*/ 962 h 2998"/>
              <a:gd name="T88" fmla="*/ 144 w 862"/>
              <a:gd name="T89" fmla="*/ 1229 h 2998"/>
              <a:gd name="T90" fmla="*/ 110 w 862"/>
              <a:gd name="T91" fmla="*/ 1402 h 2998"/>
              <a:gd name="T92" fmla="*/ 122 w 862"/>
              <a:gd name="T93" fmla="*/ 1656 h 2998"/>
              <a:gd name="T94" fmla="*/ 82 w 862"/>
              <a:gd name="T95" fmla="*/ 1656 h 2998"/>
              <a:gd name="T96" fmla="*/ 110 w 862"/>
              <a:gd name="T97" fmla="*/ 1704 h 2998"/>
              <a:gd name="T98" fmla="*/ 124 w 862"/>
              <a:gd name="T99" fmla="*/ 1729 h 2998"/>
              <a:gd name="T100" fmla="*/ 95 w 862"/>
              <a:gd name="T101" fmla="*/ 1751 h 2998"/>
              <a:gd name="T102" fmla="*/ 2 w 862"/>
              <a:gd name="T103" fmla="*/ 1640 h 2998"/>
              <a:gd name="T104" fmla="*/ 2 w 862"/>
              <a:gd name="T105" fmla="*/ 1140 h 2998"/>
              <a:gd name="T106" fmla="*/ 11 w 862"/>
              <a:gd name="T107" fmla="*/ 933 h 2998"/>
              <a:gd name="T108" fmla="*/ 22 w 862"/>
              <a:gd name="T109" fmla="*/ 693 h 2998"/>
              <a:gd name="T110" fmla="*/ 99 w 862"/>
              <a:gd name="T111" fmla="*/ 524 h 2998"/>
              <a:gd name="T112" fmla="*/ 288 w 862"/>
              <a:gd name="T113" fmla="*/ 453 h 2998"/>
              <a:gd name="T114" fmla="*/ 339 w 862"/>
              <a:gd name="T115" fmla="*/ 311 h 2998"/>
              <a:gd name="T116" fmla="*/ 299 w 862"/>
              <a:gd name="T117" fmla="*/ 224 h 2998"/>
              <a:gd name="T118" fmla="*/ 313 w 862"/>
              <a:gd name="T119" fmla="*/ 104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62" h="2998">
                <a:moveTo>
                  <a:pt x="439" y="0"/>
                </a:moveTo>
                <a:lnTo>
                  <a:pt x="522" y="27"/>
                </a:lnTo>
                <a:lnTo>
                  <a:pt x="551" y="73"/>
                </a:lnTo>
                <a:lnTo>
                  <a:pt x="555" y="76"/>
                </a:lnTo>
                <a:lnTo>
                  <a:pt x="560" y="78"/>
                </a:lnTo>
                <a:lnTo>
                  <a:pt x="564" y="78"/>
                </a:lnTo>
                <a:lnTo>
                  <a:pt x="568" y="80"/>
                </a:lnTo>
                <a:lnTo>
                  <a:pt x="570" y="80"/>
                </a:lnTo>
                <a:lnTo>
                  <a:pt x="573" y="84"/>
                </a:lnTo>
                <a:lnTo>
                  <a:pt x="575" y="87"/>
                </a:lnTo>
                <a:lnTo>
                  <a:pt x="579" y="93"/>
                </a:lnTo>
                <a:lnTo>
                  <a:pt x="579" y="156"/>
                </a:lnTo>
                <a:lnTo>
                  <a:pt x="580" y="180"/>
                </a:lnTo>
                <a:lnTo>
                  <a:pt x="584" y="202"/>
                </a:lnTo>
                <a:lnTo>
                  <a:pt x="588" y="222"/>
                </a:lnTo>
                <a:lnTo>
                  <a:pt x="588" y="240"/>
                </a:lnTo>
                <a:lnTo>
                  <a:pt x="580" y="262"/>
                </a:lnTo>
                <a:lnTo>
                  <a:pt x="570" y="282"/>
                </a:lnTo>
                <a:lnTo>
                  <a:pt x="557" y="302"/>
                </a:lnTo>
                <a:lnTo>
                  <a:pt x="544" y="324"/>
                </a:lnTo>
                <a:lnTo>
                  <a:pt x="533" y="344"/>
                </a:lnTo>
                <a:lnTo>
                  <a:pt x="526" y="367"/>
                </a:lnTo>
                <a:lnTo>
                  <a:pt x="524" y="393"/>
                </a:lnTo>
                <a:lnTo>
                  <a:pt x="531" y="420"/>
                </a:lnTo>
                <a:lnTo>
                  <a:pt x="544" y="438"/>
                </a:lnTo>
                <a:lnTo>
                  <a:pt x="562" y="453"/>
                </a:lnTo>
                <a:lnTo>
                  <a:pt x="586" y="464"/>
                </a:lnTo>
                <a:lnTo>
                  <a:pt x="613" y="473"/>
                </a:lnTo>
                <a:lnTo>
                  <a:pt x="644" y="482"/>
                </a:lnTo>
                <a:lnTo>
                  <a:pt x="675" y="489"/>
                </a:lnTo>
                <a:lnTo>
                  <a:pt x="706" y="498"/>
                </a:lnTo>
                <a:lnTo>
                  <a:pt x="737" y="507"/>
                </a:lnTo>
                <a:lnTo>
                  <a:pt x="762" y="520"/>
                </a:lnTo>
                <a:lnTo>
                  <a:pt x="786" y="536"/>
                </a:lnTo>
                <a:lnTo>
                  <a:pt x="802" y="556"/>
                </a:lnTo>
                <a:lnTo>
                  <a:pt x="819" y="589"/>
                </a:lnTo>
                <a:lnTo>
                  <a:pt x="831" y="629"/>
                </a:lnTo>
                <a:lnTo>
                  <a:pt x="840" y="674"/>
                </a:lnTo>
                <a:lnTo>
                  <a:pt x="846" y="722"/>
                </a:lnTo>
                <a:lnTo>
                  <a:pt x="850" y="774"/>
                </a:lnTo>
                <a:lnTo>
                  <a:pt x="851" y="825"/>
                </a:lnTo>
                <a:lnTo>
                  <a:pt x="851" y="876"/>
                </a:lnTo>
                <a:lnTo>
                  <a:pt x="851" y="925"/>
                </a:lnTo>
                <a:lnTo>
                  <a:pt x="851" y="973"/>
                </a:lnTo>
                <a:lnTo>
                  <a:pt x="862" y="1127"/>
                </a:lnTo>
                <a:lnTo>
                  <a:pt x="850" y="1227"/>
                </a:lnTo>
                <a:lnTo>
                  <a:pt x="844" y="1329"/>
                </a:lnTo>
                <a:lnTo>
                  <a:pt x="846" y="1427"/>
                </a:lnTo>
                <a:lnTo>
                  <a:pt x="853" y="1524"/>
                </a:lnTo>
                <a:lnTo>
                  <a:pt x="862" y="1616"/>
                </a:lnTo>
                <a:lnTo>
                  <a:pt x="862" y="1649"/>
                </a:lnTo>
                <a:lnTo>
                  <a:pt x="853" y="1676"/>
                </a:lnTo>
                <a:lnTo>
                  <a:pt x="839" y="1702"/>
                </a:lnTo>
                <a:lnTo>
                  <a:pt x="817" y="1724"/>
                </a:lnTo>
                <a:lnTo>
                  <a:pt x="793" y="1742"/>
                </a:lnTo>
                <a:lnTo>
                  <a:pt x="768" y="1754"/>
                </a:lnTo>
                <a:lnTo>
                  <a:pt x="742" y="1764"/>
                </a:lnTo>
                <a:lnTo>
                  <a:pt x="742" y="1756"/>
                </a:lnTo>
                <a:lnTo>
                  <a:pt x="740" y="1751"/>
                </a:lnTo>
                <a:lnTo>
                  <a:pt x="739" y="1745"/>
                </a:lnTo>
                <a:lnTo>
                  <a:pt x="739" y="1742"/>
                </a:lnTo>
                <a:lnTo>
                  <a:pt x="739" y="1736"/>
                </a:lnTo>
                <a:lnTo>
                  <a:pt x="739" y="1729"/>
                </a:lnTo>
                <a:lnTo>
                  <a:pt x="744" y="1724"/>
                </a:lnTo>
                <a:lnTo>
                  <a:pt x="750" y="1720"/>
                </a:lnTo>
                <a:lnTo>
                  <a:pt x="753" y="1714"/>
                </a:lnTo>
                <a:lnTo>
                  <a:pt x="757" y="1707"/>
                </a:lnTo>
                <a:lnTo>
                  <a:pt x="759" y="1700"/>
                </a:lnTo>
                <a:lnTo>
                  <a:pt x="755" y="1698"/>
                </a:lnTo>
                <a:lnTo>
                  <a:pt x="751" y="1698"/>
                </a:lnTo>
                <a:lnTo>
                  <a:pt x="750" y="1698"/>
                </a:lnTo>
                <a:lnTo>
                  <a:pt x="750" y="1698"/>
                </a:lnTo>
                <a:lnTo>
                  <a:pt x="750" y="1696"/>
                </a:lnTo>
                <a:lnTo>
                  <a:pt x="750" y="1694"/>
                </a:lnTo>
                <a:lnTo>
                  <a:pt x="748" y="1693"/>
                </a:lnTo>
                <a:lnTo>
                  <a:pt x="748" y="1687"/>
                </a:lnTo>
                <a:lnTo>
                  <a:pt x="770" y="1674"/>
                </a:lnTo>
                <a:lnTo>
                  <a:pt x="790" y="1658"/>
                </a:lnTo>
                <a:lnTo>
                  <a:pt x="808" y="1640"/>
                </a:lnTo>
                <a:lnTo>
                  <a:pt x="806" y="1631"/>
                </a:lnTo>
                <a:lnTo>
                  <a:pt x="804" y="1624"/>
                </a:lnTo>
                <a:lnTo>
                  <a:pt x="802" y="1618"/>
                </a:lnTo>
                <a:lnTo>
                  <a:pt x="799" y="1613"/>
                </a:lnTo>
                <a:lnTo>
                  <a:pt x="788" y="1607"/>
                </a:lnTo>
                <a:lnTo>
                  <a:pt x="779" y="1613"/>
                </a:lnTo>
                <a:lnTo>
                  <a:pt x="775" y="1625"/>
                </a:lnTo>
                <a:lnTo>
                  <a:pt x="771" y="1638"/>
                </a:lnTo>
                <a:lnTo>
                  <a:pt x="766" y="1647"/>
                </a:lnTo>
                <a:lnTo>
                  <a:pt x="757" y="1656"/>
                </a:lnTo>
                <a:lnTo>
                  <a:pt x="742" y="1660"/>
                </a:lnTo>
                <a:lnTo>
                  <a:pt x="735" y="1547"/>
                </a:lnTo>
                <a:lnTo>
                  <a:pt x="768" y="1493"/>
                </a:lnTo>
                <a:lnTo>
                  <a:pt x="768" y="1469"/>
                </a:lnTo>
                <a:lnTo>
                  <a:pt x="766" y="1442"/>
                </a:lnTo>
                <a:lnTo>
                  <a:pt x="759" y="1413"/>
                </a:lnTo>
                <a:lnTo>
                  <a:pt x="751" y="1380"/>
                </a:lnTo>
                <a:lnTo>
                  <a:pt x="742" y="1349"/>
                </a:lnTo>
                <a:lnTo>
                  <a:pt x="733" y="1318"/>
                </a:lnTo>
                <a:lnTo>
                  <a:pt x="724" y="1291"/>
                </a:lnTo>
                <a:lnTo>
                  <a:pt x="719" y="1267"/>
                </a:lnTo>
                <a:lnTo>
                  <a:pt x="722" y="1056"/>
                </a:lnTo>
                <a:lnTo>
                  <a:pt x="702" y="1000"/>
                </a:lnTo>
                <a:lnTo>
                  <a:pt x="699" y="974"/>
                </a:lnTo>
                <a:lnTo>
                  <a:pt x="697" y="945"/>
                </a:lnTo>
                <a:lnTo>
                  <a:pt x="695" y="914"/>
                </a:lnTo>
                <a:lnTo>
                  <a:pt x="695" y="884"/>
                </a:lnTo>
                <a:lnTo>
                  <a:pt x="691" y="854"/>
                </a:lnTo>
                <a:lnTo>
                  <a:pt x="684" y="831"/>
                </a:lnTo>
                <a:lnTo>
                  <a:pt x="671" y="813"/>
                </a:lnTo>
                <a:lnTo>
                  <a:pt x="668" y="809"/>
                </a:lnTo>
                <a:lnTo>
                  <a:pt x="668" y="889"/>
                </a:lnTo>
                <a:lnTo>
                  <a:pt x="653" y="927"/>
                </a:lnTo>
                <a:lnTo>
                  <a:pt x="644" y="969"/>
                </a:lnTo>
                <a:lnTo>
                  <a:pt x="642" y="1014"/>
                </a:lnTo>
                <a:lnTo>
                  <a:pt x="642" y="1060"/>
                </a:lnTo>
                <a:lnTo>
                  <a:pt x="648" y="1105"/>
                </a:lnTo>
                <a:lnTo>
                  <a:pt x="655" y="1149"/>
                </a:lnTo>
                <a:lnTo>
                  <a:pt x="662" y="1187"/>
                </a:lnTo>
                <a:lnTo>
                  <a:pt x="728" y="1620"/>
                </a:lnTo>
                <a:lnTo>
                  <a:pt x="730" y="1656"/>
                </a:lnTo>
                <a:lnTo>
                  <a:pt x="728" y="1698"/>
                </a:lnTo>
                <a:lnTo>
                  <a:pt x="722" y="1744"/>
                </a:lnTo>
                <a:lnTo>
                  <a:pt x="717" y="1789"/>
                </a:lnTo>
                <a:lnTo>
                  <a:pt x="710" y="1836"/>
                </a:lnTo>
                <a:lnTo>
                  <a:pt x="708" y="1882"/>
                </a:lnTo>
                <a:lnTo>
                  <a:pt x="708" y="1924"/>
                </a:lnTo>
                <a:lnTo>
                  <a:pt x="713" y="1974"/>
                </a:lnTo>
                <a:lnTo>
                  <a:pt x="722" y="2027"/>
                </a:lnTo>
                <a:lnTo>
                  <a:pt x="733" y="2082"/>
                </a:lnTo>
                <a:lnTo>
                  <a:pt x="744" y="2140"/>
                </a:lnTo>
                <a:lnTo>
                  <a:pt x="751" y="2198"/>
                </a:lnTo>
                <a:lnTo>
                  <a:pt x="753" y="2256"/>
                </a:lnTo>
                <a:lnTo>
                  <a:pt x="748" y="2313"/>
                </a:lnTo>
                <a:lnTo>
                  <a:pt x="731" y="2387"/>
                </a:lnTo>
                <a:lnTo>
                  <a:pt x="715" y="2458"/>
                </a:lnTo>
                <a:lnTo>
                  <a:pt x="699" y="2531"/>
                </a:lnTo>
                <a:lnTo>
                  <a:pt x="684" y="2607"/>
                </a:lnTo>
                <a:lnTo>
                  <a:pt x="671" y="2687"/>
                </a:lnTo>
                <a:lnTo>
                  <a:pt x="670" y="2727"/>
                </a:lnTo>
                <a:lnTo>
                  <a:pt x="675" y="2762"/>
                </a:lnTo>
                <a:lnTo>
                  <a:pt x="684" y="2796"/>
                </a:lnTo>
                <a:lnTo>
                  <a:pt x="697" y="2829"/>
                </a:lnTo>
                <a:lnTo>
                  <a:pt x="710" y="2862"/>
                </a:lnTo>
                <a:lnTo>
                  <a:pt x="722" y="2894"/>
                </a:lnTo>
                <a:lnTo>
                  <a:pt x="731" y="2927"/>
                </a:lnTo>
                <a:lnTo>
                  <a:pt x="735" y="2964"/>
                </a:lnTo>
                <a:lnTo>
                  <a:pt x="699" y="2980"/>
                </a:lnTo>
                <a:lnTo>
                  <a:pt x="659" y="2989"/>
                </a:lnTo>
                <a:lnTo>
                  <a:pt x="615" y="2991"/>
                </a:lnTo>
                <a:lnTo>
                  <a:pt x="568" y="2989"/>
                </a:lnTo>
                <a:lnTo>
                  <a:pt x="559" y="2962"/>
                </a:lnTo>
                <a:lnTo>
                  <a:pt x="551" y="2929"/>
                </a:lnTo>
                <a:lnTo>
                  <a:pt x="548" y="2894"/>
                </a:lnTo>
                <a:lnTo>
                  <a:pt x="551" y="2856"/>
                </a:lnTo>
                <a:lnTo>
                  <a:pt x="555" y="2784"/>
                </a:lnTo>
                <a:lnTo>
                  <a:pt x="551" y="2773"/>
                </a:lnTo>
                <a:lnTo>
                  <a:pt x="546" y="2760"/>
                </a:lnTo>
                <a:lnTo>
                  <a:pt x="542" y="2745"/>
                </a:lnTo>
                <a:lnTo>
                  <a:pt x="542" y="2727"/>
                </a:lnTo>
                <a:lnTo>
                  <a:pt x="551" y="2696"/>
                </a:lnTo>
                <a:lnTo>
                  <a:pt x="560" y="2664"/>
                </a:lnTo>
                <a:lnTo>
                  <a:pt x="570" y="2627"/>
                </a:lnTo>
                <a:lnTo>
                  <a:pt x="575" y="2589"/>
                </a:lnTo>
                <a:lnTo>
                  <a:pt x="577" y="2545"/>
                </a:lnTo>
                <a:lnTo>
                  <a:pt x="571" y="2500"/>
                </a:lnTo>
                <a:lnTo>
                  <a:pt x="560" y="2453"/>
                </a:lnTo>
                <a:lnTo>
                  <a:pt x="550" y="2402"/>
                </a:lnTo>
                <a:lnTo>
                  <a:pt x="539" y="2349"/>
                </a:lnTo>
                <a:lnTo>
                  <a:pt x="535" y="2294"/>
                </a:lnTo>
                <a:lnTo>
                  <a:pt x="539" y="2240"/>
                </a:lnTo>
                <a:lnTo>
                  <a:pt x="559" y="2116"/>
                </a:lnTo>
                <a:lnTo>
                  <a:pt x="548" y="2076"/>
                </a:lnTo>
                <a:lnTo>
                  <a:pt x="531" y="2036"/>
                </a:lnTo>
                <a:lnTo>
                  <a:pt x="515" y="1994"/>
                </a:lnTo>
                <a:lnTo>
                  <a:pt x="502" y="1953"/>
                </a:lnTo>
                <a:lnTo>
                  <a:pt x="491" y="1784"/>
                </a:lnTo>
                <a:lnTo>
                  <a:pt x="439" y="1540"/>
                </a:lnTo>
                <a:lnTo>
                  <a:pt x="431" y="1540"/>
                </a:lnTo>
                <a:lnTo>
                  <a:pt x="426" y="1556"/>
                </a:lnTo>
                <a:lnTo>
                  <a:pt x="422" y="1576"/>
                </a:lnTo>
                <a:lnTo>
                  <a:pt x="422" y="1600"/>
                </a:lnTo>
                <a:lnTo>
                  <a:pt x="406" y="1642"/>
                </a:lnTo>
                <a:lnTo>
                  <a:pt x="397" y="1685"/>
                </a:lnTo>
                <a:lnTo>
                  <a:pt x="391" y="1733"/>
                </a:lnTo>
                <a:lnTo>
                  <a:pt x="390" y="1782"/>
                </a:lnTo>
                <a:lnTo>
                  <a:pt x="386" y="1833"/>
                </a:lnTo>
                <a:lnTo>
                  <a:pt x="382" y="1885"/>
                </a:lnTo>
                <a:lnTo>
                  <a:pt x="375" y="1936"/>
                </a:lnTo>
                <a:lnTo>
                  <a:pt x="362" y="1985"/>
                </a:lnTo>
                <a:lnTo>
                  <a:pt x="346" y="2031"/>
                </a:lnTo>
                <a:lnTo>
                  <a:pt x="330" y="2076"/>
                </a:lnTo>
                <a:lnTo>
                  <a:pt x="319" y="2120"/>
                </a:lnTo>
                <a:lnTo>
                  <a:pt x="339" y="2209"/>
                </a:lnTo>
                <a:lnTo>
                  <a:pt x="339" y="2364"/>
                </a:lnTo>
                <a:lnTo>
                  <a:pt x="331" y="2400"/>
                </a:lnTo>
                <a:lnTo>
                  <a:pt x="322" y="2438"/>
                </a:lnTo>
                <a:lnTo>
                  <a:pt x="315" y="2482"/>
                </a:lnTo>
                <a:lnTo>
                  <a:pt x="311" y="2525"/>
                </a:lnTo>
                <a:lnTo>
                  <a:pt x="315" y="2569"/>
                </a:lnTo>
                <a:lnTo>
                  <a:pt x="319" y="2664"/>
                </a:lnTo>
                <a:lnTo>
                  <a:pt x="348" y="2727"/>
                </a:lnTo>
                <a:lnTo>
                  <a:pt x="348" y="2744"/>
                </a:lnTo>
                <a:lnTo>
                  <a:pt x="344" y="2758"/>
                </a:lnTo>
                <a:lnTo>
                  <a:pt x="339" y="2773"/>
                </a:lnTo>
                <a:lnTo>
                  <a:pt x="335" y="2784"/>
                </a:lnTo>
                <a:lnTo>
                  <a:pt x="331" y="2822"/>
                </a:lnTo>
                <a:lnTo>
                  <a:pt x="333" y="2862"/>
                </a:lnTo>
                <a:lnTo>
                  <a:pt x="335" y="2902"/>
                </a:lnTo>
                <a:lnTo>
                  <a:pt x="337" y="2944"/>
                </a:lnTo>
                <a:lnTo>
                  <a:pt x="331" y="2984"/>
                </a:lnTo>
                <a:lnTo>
                  <a:pt x="322" y="2984"/>
                </a:lnTo>
                <a:lnTo>
                  <a:pt x="304" y="2993"/>
                </a:lnTo>
                <a:lnTo>
                  <a:pt x="280" y="2998"/>
                </a:lnTo>
                <a:lnTo>
                  <a:pt x="257" y="2998"/>
                </a:lnTo>
                <a:lnTo>
                  <a:pt x="233" y="2996"/>
                </a:lnTo>
                <a:lnTo>
                  <a:pt x="210" y="2989"/>
                </a:lnTo>
                <a:lnTo>
                  <a:pt x="190" y="2980"/>
                </a:lnTo>
                <a:lnTo>
                  <a:pt x="173" y="2965"/>
                </a:lnTo>
                <a:lnTo>
                  <a:pt x="162" y="2949"/>
                </a:lnTo>
                <a:lnTo>
                  <a:pt x="159" y="2929"/>
                </a:lnTo>
                <a:lnTo>
                  <a:pt x="179" y="2885"/>
                </a:lnTo>
                <a:lnTo>
                  <a:pt x="195" y="2838"/>
                </a:lnTo>
                <a:lnTo>
                  <a:pt x="206" y="2784"/>
                </a:lnTo>
                <a:lnTo>
                  <a:pt x="211" y="2727"/>
                </a:lnTo>
                <a:lnTo>
                  <a:pt x="213" y="2671"/>
                </a:lnTo>
                <a:lnTo>
                  <a:pt x="210" y="2613"/>
                </a:lnTo>
                <a:lnTo>
                  <a:pt x="202" y="2556"/>
                </a:lnTo>
                <a:lnTo>
                  <a:pt x="191" y="2504"/>
                </a:lnTo>
                <a:lnTo>
                  <a:pt x="179" y="2467"/>
                </a:lnTo>
                <a:lnTo>
                  <a:pt x="166" y="2431"/>
                </a:lnTo>
                <a:lnTo>
                  <a:pt x="153" y="2389"/>
                </a:lnTo>
                <a:lnTo>
                  <a:pt x="140" y="2347"/>
                </a:lnTo>
                <a:lnTo>
                  <a:pt x="133" y="2302"/>
                </a:lnTo>
                <a:lnTo>
                  <a:pt x="130" y="2254"/>
                </a:lnTo>
                <a:lnTo>
                  <a:pt x="135" y="2204"/>
                </a:lnTo>
                <a:lnTo>
                  <a:pt x="142" y="2165"/>
                </a:lnTo>
                <a:lnTo>
                  <a:pt x="151" y="2120"/>
                </a:lnTo>
                <a:lnTo>
                  <a:pt x="159" y="2071"/>
                </a:lnTo>
                <a:lnTo>
                  <a:pt x="166" y="2022"/>
                </a:lnTo>
                <a:lnTo>
                  <a:pt x="171" y="1971"/>
                </a:lnTo>
                <a:lnTo>
                  <a:pt x="171" y="1924"/>
                </a:lnTo>
                <a:lnTo>
                  <a:pt x="168" y="1880"/>
                </a:lnTo>
                <a:lnTo>
                  <a:pt x="162" y="1847"/>
                </a:lnTo>
                <a:lnTo>
                  <a:pt x="157" y="1809"/>
                </a:lnTo>
                <a:lnTo>
                  <a:pt x="151" y="1765"/>
                </a:lnTo>
                <a:lnTo>
                  <a:pt x="148" y="1718"/>
                </a:lnTo>
                <a:lnTo>
                  <a:pt x="144" y="1673"/>
                </a:lnTo>
                <a:lnTo>
                  <a:pt x="142" y="1629"/>
                </a:lnTo>
                <a:lnTo>
                  <a:pt x="144" y="1591"/>
                </a:lnTo>
                <a:lnTo>
                  <a:pt x="148" y="1560"/>
                </a:lnTo>
                <a:lnTo>
                  <a:pt x="195" y="1224"/>
                </a:lnTo>
                <a:lnTo>
                  <a:pt x="204" y="1189"/>
                </a:lnTo>
                <a:lnTo>
                  <a:pt x="213" y="1153"/>
                </a:lnTo>
                <a:lnTo>
                  <a:pt x="222" y="1113"/>
                </a:lnTo>
                <a:lnTo>
                  <a:pt x="226" y="1071"/>
                </a:lnTo>
                <a:lnTo>
                  <a:pt x="222" y="1029"/>
                </a:lnTo>
                <a:lnTo>
                  <a:pt x="199" y="904"/>
                </a:lnTo>
                <a:lnTo>
                  <a:pt x="195" y="809"/>
                </a:lnTo>
                <a:lnTo>
                  <a:pt x="191" y="813"/>
                </a:lnTo>
                <a:lnTo>
                  <a:pt x="180" y="836"/>
                </a:lnTo>
                <a:lnTo>
                  <a:pt x="175" y="865"/>
                </a:lnTo>
                <a:lnTo>
                  <a:pt x="171" y="896"/>
                </a:lnTo>
                <a:lnTo>
                  <a:pt x="171" y="929"/>
                </a:lnTo>
                <a:lnTo>
                  <a:pt x="168" y="962"/>
                </a:lnTo>
                <a:lnTo>
                  <a:pt x="162" y="993"/>
                </a:lnTo>
                <a:lnTo>
                  <a:pt x="139" y="1067"/>
                </a:lnTo>
                <a:lnTo>
                  <a:pt x="135" y="1107"/>
                </a:lnTo>
                <a:lnTo>
                  <a:pt x="135" y="1147"/>
                </a:lnTo>
                <a:lnTo>
                  <a:pt x="140" y="1189"/>
                </a:lnTo>
                <a:lnTo>
                  <a:pt x="144" y="1229"/>
                </a:lnTo>
                <a:lnTo>
                  <a:pt x="144" y="1269"/>
                </a:lnTo>
                <a:lnTo>
                  <a:pt x="139" y="1309"/>
                </a:lnTo>
                <a:lnTo>
                  <a:pt x="135" y="1325"/>
                </a:lnTo>
                <a:lnTo>
                  <a:pt x="128" y="1347"/>
                </a:lnTo>
                <a:lnTo>
                  <a:pt x="119" y="1373"/>
                </a:lnTo>
                <a:lnTo>
                  <a:pt x="110" y="1402"/>
                </a:lnTo>
                <a:lnTo>
                  <a:pt x="102" y="1429"/>
                </a:lnTo>
                <a:lnTo>
                  <a:pt x="99" y="1456"/>
                </a:lnTo>
                <a:lnTo>
                  <a:pt x="97" y="1480"/>
                </a:lnTo>
                <a:lnTo>
                  <a:pt x="99" y="1500"/>
                </a:lnTo>
                <a:lnTo>
                  <a:pt x="128" y="1544"/>
                </a:lnTo>
                <a:lnTo>
                  <a:pt x="122" y="1656"/>
                </a:lnTo>
                <a:lnTo>
                  <a:pt x="108" y="1660"/>
                </a:lnTo>
                <a:lnTo>
                  <a:pt x="99" y="1640"/>
                </a:lnTo>
                <a:lnTo>
                  <a:pt x="91" y="1616"/>
                </a:lnTo>
                <a:lnTo>
                  <a:pt x="68" y="1607"/>
                </a:lnTo>
                <a:lnTo>
                  <a:pt x="62" y="1636"/>
                </a:lnTo>
                <a:lnTo>
                  <a:pt x="82" y="1656"/>
                </a:lnTo>
                <a:lnTo>
                  <a:pt x="104" y="1678"/>
                </a:lnTo>
                <a:lnTo>
                  <a:pt x="119" y="1700"/>
                </a:lnTo>
                <a:lnTo>
                  <a:pt x="115" y="1702"/>
                </a:lnTo>
                <a:lnTo>
                  <a:pt x="111" y="1702"/>
                </a:lnTo>
                <a:lnTo>
                  <a:pt x="110" y="1702"/>
                </a:lnTo>
                <a:lnTo>
                  <a:pt x="110" y="1704"/>
                </a:lnTo>
                <a:lnTo>
                  <a:pt x="110" y="1704"/>
                </a:lnTo>
                <a:lnTo>
                  <a:pt x="110" y="1705"/>
                </a:lnTo>
                <a:lnTo>
                  <a:pt x="108" y="1707"/>
                </a:lnTo>
                <a:lnTo>
                  <a:pt x="108" y="1713"/>
                </a:lnTo>
                <a:lnTo>
                  <a:pt x="119" y="1718"/>
                </a:lnTo>
                <a:lnTo>
                  <a:pt x="124" y="1729"/>
                </a:lnTo>
                <a:lnTo>
                  <a:pt x="128" y="1744"/>
                </a:lnTo>
                <a:lnTo>
                  <a:pt x="124" y="1749"/>
                </a:lnTo>
                <a:lnTo>
                  <a:pt x="122" y="1754"/>
                </a:lnTo>
                <a:lnTo>
                  <a:pt x="119" y="1760"/>
                </a:lnTo>
                <a:lnTo>
                  <a:pt x="115" y="1764"/>
                </a:lnTo>
                <a:lnTo>
                  <a:pt x="95" y="1751"/>
                </a:lnTo>
                <a:lnTo>
                  <a:pt x="75" y="1740"/>
                </a:lnTo>
                <a:lnTo>
                  <a:pt x="57" y="1729"/>
                </a:lnTo>
                <a:lnTo>
                  <a:pt x="39" y="1714"/>
                </a:lnTo>
                <a:lnTo>
                  <a:pt x="24" y="1696"/>
                </a:lnTo>
                <a:lnTo>
                  <a:pt x="11" y="1673"/>
                </a:lnTo>
                <a:lnTo>
                  <a:pt x="2" y="1640"/>
                </a:lnTo>
                <a:lnTo>
                  <a:pt x="2" y="1607"/>
                </a:lnTo>
                <a:lnTo>
                  <a:pt x="6" y="1574"/>
                </a:lnTo>
                <a:lnTo>
                  <a:pt x="11" y="1540"/>
                </a:lnTo>
                <a:lnTo>
                  <a:pt x="17" y="1505"/>
                </a:lnTo>
                <a:lnTo>
                  <a:pt x="19" y="1473"/>
                </a:lnTo>
                <a:lnTo>
                  <a:pt x="2" y="1140"/>
                </a:lnTo>
                <a:lnTo>
                  <a:pt x="0" y="1105"/>
                </a:lnTo>
                <a:lnTo>
                  <a:pt x="2" y="1071"/>
                </a:lnTo>
                <a:lnTo>
                  <a:pt x="8" y="1038"/>
                </a:lnTo>
                <a:lnTo>
                  <a:pt x="13" y="1005"/>
                </a:lnTo>
                <a:lnTo>
                  <a:pt x="15" y="969"/>
                </a:lnTo>
                <a:lnTo>
                  <a:pt x="11" y="933"/>
                </a:lnTo>
                <a:lnTo>
                  <a:pt x="8" y="904"/>
                </a:lnTo>
                <a:lnTo>
                  <a:pt x="6" y="867"/>
                </a:lnTo>
                <a:lnTo>
                  <a:pt x="8" y="825"/>
                </a:lnTo>
                <a:lnTo>
                  <a:pt x="11" y="782"/>
                </a:lnTo>
                <a:lnTo>
                  <a:pt x="17" y="736"/>
                </a:lnTo>
                <a:lnTo>
                  <a:pt x="22" y="693"/>
                </a:lnTo>
                <a:lnTo>
                  <a:pt x="30" y="653"/>
                </a:lnTo>
                <a:lnTo>
                  <a:pt x="39" y="616"/>
                </a:lnTo>
                <a:lnTo>
                  <a:pt x="46" y="587"/>
                </a:lnTo>
                <a:lnTo>
                  <a:pt x="55" y="567"/>
                </a:lnTo>
                <a:lnTo>
                  <a:pt x="75" y="544"/>
                </a:lnTo>
                <a:lnTo>
                  <a:pt x="99" y="524"/>
                </a:lnTo>
                <a:lnTo>
                  <a:pt x="128" y="509"/>
                </a:lnTo>
                <a:lnTo>
                  <a:pt x="159" y="496"/>
                </a:lnTo>
                <a:lnTo>
                  <a:pt x="191" y="485"/>
                </a:lnTo>
                <a:lnTo>
                  <a:pt x="224" y="476"/>
                </a:lnTo>
                <a:lnTo>
                  <a:pt x="257" y="465"/>
                </a:lnTo>
                <a:lnTo>
                  <a:pt x="288" y="453"/>
                </a:lnTo>
                <a:lnTo>
                  <a:pt x="315" y="436"/>
                </a:lnTo>
                <a:lnTo>
                  <a:pt x="339" y="416"/>
                </a:lnTo>
                <a:lnTo>
                  <a:pt x="339" y="391"/>
                </a:lnTo>
                <a:lnTo>
                  <a:pt x="340" y="364"/>
                </a:lnTo>
                <a:lnTo>
                  <a:pt x="340" y="336"/>
                </a:lnTo>
                <a:lnTo>
                  <a:pt x="339" y="311"/>
                </a:lnTo>
                <a:lnTo>
                  <a:pt x="331" y="293"/>
                </a:lnTo>
                <a:lnTo>
                  <a:pt x="322" y="280"/>
                </a:lnTo>
                <a:lnTo>
                  <a:pt x="313" y="269"/>
                </a:lnTo>
                <a:lnTo>
                  <a:pt x="304" y="254"/>
                </a:lnTo>
                <a:lnTo>
                  <a:pt x="299" y="236"/>
                </a:lnTo>
                <a:lnTo>
                  <a:pt x="299" y="224"/>
                </a:lnTo>
                <a:lnTo>
                  <a:pt x="302" y="214"/>
                </a:lnTo>
                <a:lnTo>
                  <a:pt x="306" y="207"/>
                </a:lnTo>
                <a:lnTo>
                  <a:pt x="311" y="200"/>
                </a:lnTo>
                <a:lnTo>
                  <a:pt x="315" y="193"/>
                </a:lnTo>
                <a:lnTo>
                  <a:pt x="302" y="133"/>
                </a:lnTo>
                <a:lnTo>
                  <a:pt x="313" y="104"/>
                </a:lnTo>
                <a:lnTo>
                  <a:pt x="330" y="74"/>
                </a:lnTo>
                <a:lnTo>
                  <a:pt x="353" y="47"/>
                </a:lnTo>
                <a:lnTo>
                  <a:pt x="380" y="25"/>
                </a:lnTo>
                <a:lnTo>
                  <a:pt x="410" y="9"/>
                </a:lnTo>
                <a:lnTo>
                  <a:pt x="43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8B227CC-24BA-4263-A054-6CCD2F96100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61669287"/>
              </p:ext>
            </p:extLst>
          </p:nvPr>
        </p:nvGraphicFramePr>
        <p:xfrm>
          <a:off x="1421725" y="3746246"/>
          <a:ext cx="2096285" cy="20162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Heart 3">
            <a:extLst>
              <a:ext uri="{FF2B5EF4-FFF2-40B4-BE49-F238E27FC236}">
                <a16:creationId xmlns:a16="http://schemas.microsoft.com/office/drawing/2014/main" id="{E672FFC0-30E6-41EA-8551-868C393C84AA}"/>
              </a:ext>
            </a:extLst>
          </p:cNvPr>
          <p:cNvSpPr/>
          <p:nvPr/>
        </p:nvSpPr>
        <p:spPr>
          <a:xfrm>
            <a:off x="2013792" y="4355951"/>
            <a:ext cx="912149" cy="825480"/>
          </a:xfrm>
          <a:custGeom>
            <a:avLst/>
            <a:gdLst/>
            <a:ahLst/>
            <a:cxnLst/>
            <a:rect l="l" t="t" r="r" b="b"/>
            <a:pathLst>
              <a:path w="3971393" h="3594045">
                <a:moveTo>
                  <a:pt x="2284446" y="942229"/>
                </a:moveTo>
                <a:cubicBezTo>
                  <a:pt x="2231718" y="946666"/>
                  <a:pt x="2184212" y="981897"/>
                  <a:pt x="2166723" y="1035351"/>
                </a:cubicBezTo>
                <a:lnTo>
                  <a:pt x="1818705" y="2099054"/>
                </a:lnTo>
                <a:lnTo>
                  <a:pt x="1630896" y="1461099"/>
                </a:lnTo>
                <a:cubicBezTo>
                  <a:pt x="1625536" y="1442893"/>
                  <a:pt x="1616698" y="1426659"/>
                  <a:pt x="1605222" y="1412988"/>
                </a:cubicBezTo>
                <a:cubicBezTo>
                  <a:pt x="1592838" y="1372092"/>
                  <a:pt x="1559535" y="1339590"/>
                  <a:pt x="1515200" y="1327710"/>
                </a:cubicBezTo>
                <a:cubicBezTo>
                  <a:pt x="1442764" y="1308302"/>
                  <a:pt x="1368310" y="1351289"/>
                  <a:pt x="1348901" y="1423723"/>
                </a:cubicBezTo>
                <a:lnTo>
                  <a:pt x="1175574" y="2070589"/>
                </a:lnTo>
                <a:lnTo>
                  <a:pt x="887391" y="2070589"/>
                </a:lnTo>
                <a:cubicBezTo>
                  <a:pt x="812401" y="2070589"/>
                  <a:pt x="751610" y="2131382"/>
                  <a:pt x="751610" y="2206372"/>
                </a:cubicBezTo>
                <a:cubicBezTo>
                  <a:pt x="751609" y="2281361"/>
                  <a:pt x="812402" y="2342153"/>
                  <a:pt x="887391" y="2342154"/>
                </a:cubicBezTo>
                <a:lnTo>
                  <a:pt x="1266160" y="2342154"/>
                </a:lnTo>
                <a:cubicBezTo>
                  <a:pt x="1309243" y="2342153"/>
                  <a:pt x="1347639" y="2322088"/>
                  <a:pt x="1370869" y="2289485"/>
                </a:cubicBezTo>
                <a:cubicBezTo>
                  <a:pt x="1392914" y="2274134"/>
                  <a:pt x="1408463" y="2250677"/>
                  <a:pt x="1415910" y="2222885"/>
                </a:cubicBezTo>
                <a:lnTo>
                  <a:pt x="1490320" y="1945186"/>
                </a:lnTo>
                <a:lnTo>
                  <a:pt x="1661817" y="2527729"/>
                </a:lnTo>
                <a:cubicBezTo>
                  <a:pt x="1680716" y="2591927"/>
                  <a:pt x="1742866" y="2631605"/>
                  <a:pt x="1806849" y="2621696"/>
                </a:cubicBezTo>
                <a:cubicBezTo>
                  <a:pt x="1873057" y="2637495"/>
                  <a:pt x="1940784" y="2599243"/>
                  <a:pt x="1962449" y="2533025"/>
                </a:cubicBezTo>
                <a:lnTo>
                  <a:pt x="2291633" y="1526890"/>
                </a:lnTo>
                <a:lnTo>
                  <a:pt x="2478124" y="2222886"/>
                </a:lnTo>
                <a:cubicBezTo>
                  <a:pt x="2491725" y="2273643"/>
                  <a:pt x="2532355" y="2309941"/>
                  <a:pt x="2580723" y="2318869"/>
                </a:cubicBezTo>
                <a:cubicBezTo>
                  <a:pt x="2600453" y="2334375"/>
                  <a:pt x="2625460" y="2342152"/>
                  <a:pt x="2652283" y="2342153"/>
                </a:cubicBezTo>
                <a:lnTo>
                  <a:pt x="3058108" y="2342153"/>
                </a:lnTo>
                <a:cubicBezTo>
                  <a:pt x="3133099" y="2342153"/>
                  <a:pt x="3193891" y="2281360"/>
                  <a:pt x="3193891" y="2206371"/>
                </a:cubicBezTo>
                <a:cubicBezTo>
                  <a:pt x="3193890" y="2131381"/>
                  <a:pt x="3133099" y="2070589"/>
                  <a:pt x="3058108" y="2070588"/>
                </a:cubicBezTo>
                <a:lnTo>
                  <a:pt x="2718460" y="2070589"/>
                </a:lnTo>
                <a:lnTo>
                  <a:pt x="2455970" y="1090961"/>
                </a:lnTo>
                <a:cubicBezTo>
                  <a:pt x="2449895" y="1068289"/>
                  <a:pt x="2438427" y="1048501"/>
                  <a:pt x="2421928" y="1033927"/>
                </a:cubicBezTo>
                <a:cubicBezTo>
                  <a:pt x="2410672" y="994460"/>
                  <a:pt x="2379946" y="962248"/>
                  <a:pt x="2337996" y="948523"/>
                </a:cubicBezTo>
                <a:cubicBezTo>
                  <a:pt x="2320178" y="942693"/>
                  <a:pt x="2302022" y="940751"/>
                  <a:pt x="2284446" y="942229"/>
                </a:cubicBezTo>
                <a:close/>
                <a:moveTo>
                  <a:pt x="941190" y="119"/>
                </a:moveTo>
                <a:cubicBezTo>
                  <a:pt x="1335246" y="6449"/>
                  <a:pt x="1754682" y="267656"/>
                  <a:pt x="1985697" y="864700"/>
                </a:cubicBezTo>
                <a:cubicBezTo>
                  <a:pt x="2807082" y="-1258124"/>
                  <a:pt x="6010484" y="864700"/>
                  <a:pt x="1985697" y="3594045"/>
                </a:cubicBezTo>
                <a:cubicBezTo>
                  <a:pt x="-907119" y="1632328"/>
                  <a:pt x="-65842" y="-16059"/>
                  <a:pt x="941190" y="119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7" name="Heart 3">
            <a:extLst>
              <a:ext uri="{FF2B5EF4-FFF2-40B4-BE49-F238E27FC236}">
                <a16:creationId xmlns:a16="http://schemas.microsoft.com/office/drawing/2014/main" id="{EF95AD77-2445-4D0A-80EF-58A87C49924F}"/>
              </a:ext>
            </a:extLst>
          </p:cNvPr>
          <p:cNvSpPr/>
          <p:nvPr/>
        </p:nvSpPr>
        <p:spPr>
          <a:xfrm>
            <a:off x="9239688" y="4355951"/>
            <a:ext cx="912149" cy="825480"/>
          </a:xfrm>
          <a:custGeom>
            <a:avLst/>
            <a:gdLst/>
            <a:ahLst/>
            <a:cxnLst/>
            <a:rect l="l" t="t" r="r" b="b"/>
            <a:pathLst>
              <a:path w="3971393" h="3594045">
                <a:moveTo>
                  <a:pt x="2284446" y="942229"/>
                </a:moveTo>
                <a:cubicBezTo>
                  <a:pt x="2231718" y="946666"/>
                  <a:pt x="2184212" y="981897"/>
                  <a:pt x="2166723" y="1035351"/>
                </a:cubicBezTo>
                <a:lnTo>
                  <a:pt x="1818705" y="2099054"/>
                </a:lnTo>
                <a:lnTo>
                  <a:pt x="1630896" y="1461099"/>
                </a:lnTo>
                <a:cubicBezTo>
                  <a:pt x="1625536" y="1442893"/>
                  <a:pt x="1616698" y="1426659"/>
                  <a:pt x="1605222" y="1412988"/>
                </a:cubicBezTo>
                <a:cubicBezTo>
                  <a:pt x="1592838" y="1372092"/>
                  <a:pt x="1559535" y="1339590"/>
                  <a:pt x="1515200" y="1327710"/>
                </a:cubicBezTo>
                <a:cubicBezTo>
                  <a:pt x="1442764" y="1308302"/>
                  <a:pt x="1368310" y="1351289"/>
                  <a:pt x="1348901" y="1423723"/>
                </a:cubicBezTo>
                <a:lnTo>
                  <a:pt x="1175574" y="2070589"/>
                </a:lnTo>
                <a:lnTo>
                  <a:pt x="887391" y="2070589"/>
                </a:lnTo>
                <a:cubicBezTo>
                  <a:pt x="812401" y="2070589"/>
                  <a:pt x="751610" y="2131382"/>
                  <a:pt x="751610" y="2206372"/>
                </a:cubicBezTo>
                <a:cubicBezTo>
                  <a:pt x="751609" y="2281361"/>
                  <a:pt x="812402" y="2342153"/>
                  <a:pt x="887391" y="2342154"/>
                </a:cubicBezTo>
                <a:lnTo>
                  <a:pt x="1266160" y="2342154"/>
                </a:lnTo>
                <a:cubicBezTo>
                  <a:pt x="1309243" y="2342153"/>
                  <a:pt x="1347639" y="2322088"/>
                  <a:pt x="1370869" y="2289485"/>
                </a:cubicBezTo>
                <a:cubicBezTo>
                  <a:pt x="1392914" y="2274134"/>
                  <a:pt x="1408463" y="2250677"/>
                  <a:pt x="1415910" y="2222885"/>
                </a:cubicBezTo>
                <a:lnTo>
                  <a:pt x="1490320" y="1945186"/>
                </a:lnTo>
                <a:lnTo>
                  <a:pt x="1661817" y="2527729"/>
                </a:lnTo>
                <a:cubicBezTo>
                  <a:pt x="1680716" y="2591927"/>
                  <a:pt x="1742866" y="2631605"/>
                  <a:pt x="1806849" y="2621696"/>
                </a:cubicBezTo>
                <a:cubicBezTo>
                  <a:pt x="1873057" y="2637495"/>
                  <a:pt x="1940784" y="2599243"/>
                  <a:pt x="1962449" y="2533025"/>
                </a:cubicBezTo>
                <a:lnTo>
                  <a:pt x="2291633" y="1526890"/>
                </a:lnTo>
                <a:lnTo>
                  <a:pt x="2478124" y="2222886"/>
                </a:lnTo>
                <a:cubicBezTo>
                  <a:pt x="2491725" y="2273643"/>
                  <a:pt x="2532355" y="2309941"/>
                  <a:pt x="2580723" y="2318869"/>
                </a:cubicBezTo>
                <a:cubicBezTo>
                  <a:pt x="2600453" y="2334375"/>
                  <a:pt x="2625460" y="2342152"/>
                  <a:pt x="2652283" y="2342153"/>
                </a:cubicBezTo>
                <a:lnTo>
                  <a:pt x="3058108" y="2342153"/>
                </a:lnTo>
                <a:cubicBezTo>
                  <a:pt x="3133099" y="2342153"/>
                  <a:pt x="3193891" y="2281360"/>
                  <a:pt x="3193891" y="2206371"/>
                </a:cubicBezTo>
                <a:cubicBezTo>
                  <a:pt x="3193890" y="2131381"/>
                  <a:pt x="3133099" y="2070589"/>
                  <a:pt x="3058108" y="2070588"/>
                </a:cubicBezTo>
                <a:lnTo>
                  <a:pt x="2718460" y="2070589"/>
                </a:lnTo>
                <a:lnTo>
                  <a:pt x="2455970" y="1090961"/>
                </a:lnTo>
                <a:cubicBezTo>
                  <a:pt x="2449895" y="1068289"/>
                  <a:pt x="2438427" y="1048501"/>
                  <a:pt x="2421928" y="1033927"/>
                </a:cubicBezTo>
                <a:cubicBezTo>
                  <a:pt x="2410672" y="994460"/>
                  <a:pt x="2379946" y="962248"/>
                  <a:pt x="2337996" y="948523"/>
                </a:cubicBezTo>
                <a:cubicBezTo>
                  <a:pt x="2320178" y="942693"/>
                  <a:pt x="2302022" y="940751"/>
                  <a:pt x="2284446" y="942229"/>
                </a:cubicBezTo>
                <a:close/>
                <a:moveTo>
                  <a:pt x="941190" y="119"/>
                </a:moveTo>
                <a:cubicBezTo>
                  <a:pt x="1335246" y="6449"/>
                  <a:pt x="1754682" y="267656"/>
                  <a:pt x="1985697" y="864700"/>
                </a:cubicBezTo>
                <a:cubicBezTo>
                  <a:pt x="2807082" y="-1258124"/>
                  <a:pt x="6010484" y="864700"/>
                  <a:pt x="1985697" y="3594045"/>
                </a:cubicBezTo>
                <a:cubicBezTo>
                  <a:pt x="-907119" y="1632328"/>
                  <a:pt x="-65842" y="-16059"/>
                  <a:pt x="941190" y="119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1212B66-4D96-4AD3-9E87-EC96018AF3BF}"/>
              </a:ext>
            </a:extLst>
          </p:cNvPr>
          <p:cNvGrpSpPr/>
          <p:nvPr/>
        </p:nvGrpSpPr>
        <p:grpSpPr>
          <a:xfrm>
            <a:off x="843134" y="2120149"/>
            <a:ext cx="3301597" cy="1373634"/>
            <a:chOff x="4830996" y="1572408"/>
            <a:chExt cx="1574762" cy="1373634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D8885D56-51FA-490D-9B5A-073B9375D62C}"/>
                </a:ext>
              </a:extLst>
            </p:cNvPr>
            <p:cNvSpPr/>
            <p:nvPr/>
          </p:nvSpPr>
          <p:spPr>
            <a:xfrm>
              <a:off x="4830996" y="1930379"/>
              <a:ext cx="1574762" cy="10156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65ED181-6B8C-4596-B674-4220930725B9}"/>
                </a:ext>
              </a:extLst>
            </p:cNvPr>
            <p:cNvSpPr txBox="1"/>
            <p:nvPr/>
          </p:nvSpPr>
          <p:spPr>
            <a:xfrm>
              <a:off x="4830996" y="1572408"/>
              <a:ext cx="1574762" cy="307777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2DAA413-B98D-4EDE-832A-E70CF6117281}"/>
              </a:ext>
            </a:extLst>
          </p:cNvPr>
          <p:cNvGrpSpPr/>
          <p:nvPr/>
        </p:nvGrpSpPr>
        <p:grpSpPr>
          <a:xfrm>
            <a:off x="8044962" y="2120149"/>
            <a:ext cx="3301597" cy="1373634"/>
            <a:chOff x="4830996" y="1572408"/>
            <a:chExt cx="1574762" cy="1373634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593AEDC-82C4-4430-9941-413848CBAB11}"/>
                </a:ext>
              </a:extLst>
            </p:cNvPr>
            <p:cNvSpPr/>
            <p:nvPr/>
          </p:nvSpPr>
          <p:spPr>
            <a:xfrm>
              <a:off x="4830996" y="1930379"/>
              <a:ext cx="1574762" cy="10156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07739F-31AC-493B-9313-DF8489B8FA13}"/>
                </a:ext>
              </a:extLst>
            </p:cNvPr>
            <p:cNvSpPr txBox="1"/>
            <p:nvPr/>
          </p:nvSpPr>
          <p:spPr>
            <a:xfrm>
              <a:off x="4830996" y="1572408"/>
              <a:ext cx="1574762" cy="307777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72960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A6EEA7D0-0189-4623-9E97-9F199B1DEE75}"/>
              </a:ext>
            </a:extLst>
          </p:cNvPr>
          <p:cNvSpPr/>
          <p:nvPr/>
        </p:nvSpPr>
        <p:spPr>
          <a:xfrm>
            <a:off x="0" y="4562475"/>
            <a:ext cx="5162550" cy="1400175"/>
          </a:xfrm>
          <a:prstGeom prst="rect">
            <a:avLst/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73C8D7F6-5EA2-4BB4-8F13-86659C8868D2}"/>
              </a:ext>
            </a:extLst>
          </p:cNvPr>
          <p:cNvSpPr txBox="1"/>
          <p:nvPr/>
        </p:nvSpPr>
        <p:spPr>
          <a:xfrm>
            <a:off x="95250" y="4669011"/>
            <a:ext cx="4738045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>
                <a:solidFill>
                  <a:schemeClr val="bg1"/>
                </a:solidFill>
                <a:cs typeface="Arial" pitchFamily="34" charset="0"/>
              </a:rPr>
              <a:t>Section Break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1B7B5D74-0A4A-4208-BE0B-1B36298BF3EF}"/>
              </a:ext>
            </a:extLst>
          </p:cNvPr>
          <p:cNvSpPr txBox="1"/>
          <p:nvPr/>
        </p:nvSpPr>
        <p:spPr>
          <a:xfrm>
            <a:off x="95160" y="5374059"/>
            <a:ext cx="4737988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9B360DEB-19AE-4685-971F-D62CBFBEDCE8}"/>
              </a:ext>
            </a:extLst>
          </p:cNvPr>
          <p:cNvGrpSpPr/>
          <p:nvPr/>
        </p:nvGrpSpPr>
        <p:grpSpPr>
          <a:xfrm>
            <a:off x="4441915" y="612933"/>
            <a:ext cx="7340759" cy="2762475"/>
            <a:chOff x="4558647" y="625752"/>
            <a:chExt cx="7340759" cy="2762475"/>
          </a:xfrm>
        </p:grpSpPr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71297539-77CA-441C-AE95-6D6619ACE09D}"/>
                </a:ext>
              </a:extLst>
            </p:cNvPr>
            <p:cNvSpPr/>
            <p:nvPr/>
          </p:nvSpPr>
          <p:spPr>
            <a:xfrm rot="180311">
              <a:off x="6634354" y="625752"/>
              <a:ext cx="5265052" cy="2373488"/>
            </a:xfrm>
            <a:custGeom>
              <a:avLst/>
              <a:gdLst>
                <a:gd name="connsiteX0" fmla="*/ 453687 w 5265052"/>
                <a:gd name="connsiteY0" fmla="*/ 1265829 h 2373488"/>
                <a:gd name="connsiteX1" fmla="*/ 512341 w 5265052"/>
                <a:gd name="connsiteY1" fmla="*/ 1285381 h 2373488"/>
                <a:gd name="connsiteX2" fmla="*/ 506016 w 5265052"/>
                <a:gd name="connsiteY2" fmla="*/ 1351511 h 2373488"/>
                <a:gd name="connsiteX3" fmla="*/ 501417 w 5265052"/>
                <a:gd name="connsiteY3" fmla="*/ 1443517 h 2373488"/>
                <a:gd name="connsiteX4" fmla="*/ 714757 w 5265052"/>
                <a:gd name="connsiteY4" fmla="*/ 1781642 h 2373488"/>
                <a:gd name="connsiteX5" fmla="*/ 726833 w 5265052"/>
                <a:gd name="connsiteY5" fmla="*/ 1809242 h 2373488"/>
                <a:gd name="connsiteX6" fmla="*/ 844715 w 5265052"/>
                <a:gd name="connsiteY6" fmla="*/ 1997281 h 2373488"/>
                <a:gd name="connsiteX7" fmla="*/ 856215 w 5265052"/>
                <a:gd name="connsiteY7" fmla="*/ 2034658 h 2373488"/>
                <a:gd name="connsiteX8" fmla="*/ 860240 w 5265052"/>
                <a:gd name="connsiteY8" fmla="*/ 2178995 h 2373488"/>
                <a:gd name="connsiteX9" fmla="*/ 861392 w 5265052"/>
                <a:gd name="connsiteY9" fmla="*/ 2289977 h 2373488"/>
                <a:gd name="connsiteX10" fmla="*/ 840690 w 5265052"/>
                <a:gd name="connsiteY10" fmla="*/ 2316428 h 2373488"/>
                <a:gd name="connsiteX11" fmla="*/ 800437 w 5265052"/>
                <a:gd name="connsiteY11" fmla="*/ 2328504 h 2373488"/>
                <a:gd name="connsiteX12" fmla="*/ 796411 w 5265052"/>
                <a:gd name="connsiteY12" fmla="*/ 2334255 h 2373488"/>
                <a:gd name="connsiteX13" fmla="*/ 667027 w 5265052"/>
                <a:gd name="connsiteY13" fmla="*/ 2372783 h 2373488"/>
                <a:gd name="connsiteX14" fmla="*/ 638851 w 5265052"/>
                <a:gd name="connsiteY14" fmla="*/ 2356107 h 2373488"/>
                <a:gd name="connsiteX15" fmla="*/ 587671 w 5265052"/>
                <a:gd name="connsiteY15" fmla="*/ 2273875 h 2373488"/>
                <a:gd name="connsiteX16" fmla="*/ 369156 w 5265052"/>
                <a:gd name="connsiteY16" fmla="*/ 1939776 h 2373488"/>
                <a:gd name="connsiteX17" fmla="*/ 362257 w 5265052"/>
                <a:gd name="connsiteY17" fmla="*/ 1923100 h 2373488"/>
                <a:gd name="connsiteX18" fmla="*/ 178244 w 5265052"/>
                <a:gd name="connsiteY18" fmla="*/ 1636731 h 2373488"/>
                <a:gd name="connsiteX19" fmla="*/ 112114 w 5265052"/>
                <a:gd name="connsiteY19" fmla="*/ 1533223 h 2373488"/>
                <a:gd name="connsiteX20" fmla="*/ 39083 w 5265052"/>
                <a:gd name="connsiteY20" fmla="*/ 1483194 h 2373488"/>
                <a:gd name="connsiteX21" fmla="*/ 2857 w 5265052"/>
                <a:gd name="connsiteY21" fmla="*/ 1453867 h 2373488"/>
                <a:gd name="connsiteX22" fmla="*/ 15507 w 5265052"/>
                <a:gd name="connsiteY22" fmla="*/ 1410740 h 2373488"/>
                <a:gd name="connsiteX23" fmla="*/ 136266 w 5265052"/>
                <a:gd name="connsiteY23" fmla="*/ 1363587 h 2373488"/>
                <a:gd name="connsiteX24" fmla="*/ 178244 w 5265052"/>
                <a:gd name="connsiteY24" fmla="*/ 1349785 h 2373488"/>
                <a:gd name="connsiteX25" fmla="*/ 227696 w 5265052"/>
                <a:gd name="connsiteY25" fmla="*/ 1330809 h 2373488"/>
                <a:gd name="connsiteX26" fmla="*/ 301302 w 5265052"/>
                <a:gd name="connsiteY26" fmla="*/ 1308958 h 2373488"/>
                <a:gd name="connsiteX27" fmla="*/ 453687 w 5265052"/>
                <a:gd name="connsiteY27" fmla="*/ 1265829 h 2373488"/>
                <a:gd name="connsiteX28" fmla="*/ 878643 w 5265052"/>
                <a:gd name="connsiteY28" fmla="*/ 1146220 h 2373488"/>
                <a:gd name="connsiteX29" fmla="*/ 915444 w 5265052"/>
                <a:gd name="connsiteY29" fmla="*/ 1145645 h 2373488"/>
                <a:gd name="connsiteX30" fmla="*/ 936720 w 5265052"/>
                <a:gd name="connsiteY30" fmla="*/ 1164047 h 2373488"/>
                <a:gd name="connsiteX31" fmla="*/ 917745 w 5265052"/>
                <a:gd name="connsiteY31" fmla="*/ 1225001 h 2373488"/>
                <a:gd name="connsiteX32" fmla="*/ 844139 w 5265052"/>
                <a:gd name="connsiteY32" fmla="*/ 1387737 h 2373488"/>
                <a:gd name="connsiteX33" fmla="*/ 851040 w 5265052"/>
                <a:gd name="connsiteY33" fmla="*/ 1737937 h 2373488"/>
                <a:gd name="connsiteX34" fmla="*/ 851040 w 5265052"/>
                <a:gd name="connsiteY34" fmla="*/ 1898373 h 2373488"/>
                <a:gd name="connsiteX35" fmla="*/ 776285 w 5265052"/>
                <a:gd name="connsiteY35" fmla="*/ 1779915 h 2373488"/>
                <a:gd name="connsiteX36" fmla="*/ 765935 w 5265052"/>
                <a:gd name="connsiteY36" fmla="*/ 1737363 h 2373488"/>
                <a:gd name="connsiteX37" fmla="*/ 759608 w 5265052"/>
                <a:gd name="connsiteY37" fmla="*/ 1408439 h 2373488"/>
                <a:gd name="connsiteX38" fmla="*/ 738332 w 5265052"/>
                <a:gd name="connsiteY38" fmla="*/ 1334833 h 2373488"/>
                <a:gd name="connsiteX39" fmla="*/ 665302 w 5265052"/>
                <a:gd name="connsiteY39" fmla="*/ 1303207 h 2373488"/>
                <a:gd name="connsiteX40" fmla="*/ 626776 w 5265052"/>
                <a:gd name="connsiteY40" fmla="*/ 1287680 h 2373488"/>
                <a:gd name="connsiteX41" fmla="*/ 632525 w 5265052"/>
                <a:gd name="connsiteY41" fmla="*/ 1226727 h 2373488"/>
                <a:gd name="connsiteX42" fmla="*/ 679103 w 5265052"/>
                <a:gd name="connsiteY42" fmla="*/ 1204874 h 2373488"/>
                <a:gd name="connsiteX43" fmla="*/ 869442 w 5265052"/>
                <a:gd name="connsiteY43" fmla="*/ 1149095 h 2373488"/>
                <a:gd name="connsiteX44" fmla="*/ 878643 w 5265052"/>
                <a:gd name="connsiteY44" fmla="*/ 1146220 h 2373488"/>
                <a:gd name="connsiteX45" fmla="*/ 3337874 w 5265052"/>
                <a:gd name="connsiteY45" fmla="*/ 894424 h 2373488"/>
                <a:gd name="connsiteX46" fmla="*/ 3346140 w 5265052"/>
                <a:gd name="connsiteY46" fmla="*/ 907578 h 2373488"/>
                <a:gd name="connsiteX47" fmla="*/ 3399620 w 5265052"/>
                <a:gd name="connsiteY47" fmla="*/ 1091016 h 2373488"/>
                <a:gd name="connsiteX48" fmla="*/ 3389268 w 5265052"/>
                <a:gd name="connsiteY48" fmla="*/ 1112867 h 2373488"/>
                <a:gd name="connsiteX49" fmla="*/ 2918311 w 5265052"/>
                <a:gd name="connsiteY49" fmla="*/ 1250302 h 2373488"/>
                <a:gd name="connsiteX50" fmla="*/ 2911985 w 5265052"/>
                <a:gd name="connsiteY50" fmla="*/ 1253178 h 2373488"/>
                <a:gd name="connsiteX51" fmla="*/ 2901634 w 5265052"/>
                <a:gd name="connsiteY51" fmla="*/ 1243978 h 2373488"/>
                <a:gd name="connsiteX52" fmla="*/ 2844130 w 5265052"/>
                <a:gd name="connsiteY52" fmla="*/ 1049613 h 2373488"/>
                <a:gd name="connsiteX53" fmla="*/ 2859082 w 5265052"/>
                <a:gd name="connsiteY53" fmla="*/ 1032362 h 2373488"/>
                <a:gd name="connsiteX54" fmla="*/ 3248383 w 5265052"/>
                <a:gd name="connsiteY54" fmla="*/ 917930 h 2373488"/>
                <a:gd name="connsiteX55" fmla="*/ 3323138 w 5265052"/>
                <a:gd name="connsiteY55" fmla="*/ 895502 h 2373488"/>
                <a:gd name="connsiteX56" fmla="*/ 3337874 w 5265052"/>
                <a:gd name="connsiteY56" fmla="*/ 894424 h 2373488"/>
                <a:gd name="connsiteX57" fmla="*/ 1470359 w 5265052"/>
                <a:gd name="connsiteY57" fmla="*/ 967958 h 2373488"/>
                <a:gd name="connsiteX58" fmla="*/ 1489336 w 5265052"/>
                <a:gd name="connsiteY58" fmla="*/ 970257 h 2373488"/>
                <a:gd name="connsiteX59" fmla="*/ 1526714 w 5265052"/>
                <a:gd name="connsiteY59" fmla="*/ 1005911 h 2373488"/>
                <a:gd name="connsiteX60" fmla="*/ 1510037 w 5265052"/>
                <a:gd name="connsiteY60" fmla="*/ 1054215 h 2373488"/>
                <a:gd name="connsiteX61" fmla="*/ 1483009 w 5265052"/>
                <a:gd name="connsiteY61" fmla="*/ 1151971 h 2373488"/>
                <a:gd name="connsiteX62" fmla="*/ 1595143 w 5265052"/>
                <a:gd name="connsiteY62" fmla="*/ 1533223 h 2373488"/>
                <a:gd name="connsiteX63" fmla="*/ 1599743 w 5265052"/>
                <a:gd name="connsiteY63" fmla="*/ 1568300 h 2373488"/>
                <a:gd name="connsiteX64" fmla="*/ 1671048 w 5265052"/>
                <a:gd name="connsiteY64" fmla="*/ 1810967 h 2373488"/>
                <a:gd name="connsiteX65" fmla="*/ 1699225 w 5265052"/>
                <a:gd name="connsiteY65" fmla="*/ 1888598 h 2373488"/>
                <a:gd name="connsiteX66" fmla="*/ 1744654 w 5265052"/>
                <a:gd name="connsiteY66" fmla="*/ 1953002 h 2373488"/>
                <a:gd name="connsiteX67" fmla="*/ 1769956 w 5265052"/>
                <a:gd name="connsiteY67" fmla="*/ 1955878 h 2373488"/>
                <a:gd name="connsiteX68" fmla="*/ 1807334 w 5265052"/>
                <a:gd name="connsiteY68" fmla="*/ 1982904 h 2373488"/>
                <a:gd name="connsiteX69" fmla="*/ 1794683 w 5265052"/>
                <a:gd name="connsiteY69" fmla="*/ 2030058 h 2373488"/>
                <a:gd name="connsiteX70" fmla="*/ 1759029 w 5265052"/>
                <a:gd name="connsiteY70" fmla="*/ 2047884 h 2373488"/>
                <a:gd name="connsiteX71" fmla="*/ 1617569 w 5265052"/>
                <a:gd name="connsiteY71" fmla="*/ 2090437 h 2373488"/>
                <a:gd name="connsiteX72" fmla="*/ 1526137 w 5265052"/>
                <a:gd name="connsiteY72" fmla="*/ 2116890 h 2373488"/>
                <a:gd name="connsiteX73" fmla="*/ 1377203 w 5265052"/>
                <a:gd name="connsiteY73" fmla="*/ 2160018 h 2373488"/>
                <a:gd name="connsiteX74" fmla="*/ 1335225 w 5265052"/>
                <a:gd name="connsiteY74" fmla="*/ 2165767 h 2373488"/>
                <a:gd name="connsiteX75" fmla="*/ 1297847 w 5265052"/>
                <a:gd name="connsiteY75" fmla="*/ 2134716 h 2373488"/>
                <a:gd name="connsiteX76" fmla="*/ 1312222 w 5265052"/>
                <a:gd name="connsiteY76" fmla="*/ 2090437 h 2373488"/>
                <a:gd name="connsiteX77" fmla="*/ 1329473 w 5265052"/>
                <a:gd name="connsiteY77" fmla="*/ 2077786 h 2373488"/>
                <a:gd name="connsiteX78" fmla="*/ 1349025 w 5265052"/>
                <a:gd name="connsiteY78" fmla="*/ 2015107 h 2373488"/>
                <a:gd name="connsiteX79" fmla="*/ 1332924 w 5265052"/>
                <a:gd name="connsiteY79" fmla="*/ 1980030 h 2373488"/>
                <a:gd name="connsiteX80" fmla="*/ 1307622 w 5265052"/>
                <a:gd name="connsiteY80" fmla="*/ 1892623 h 2373488"/>
                <a:gd name="connsiteX81" fmla="*/ 1179964 w 5265052"/>
                <a:gd name="connsiteY81" fmla="*/ 1459617 h 2373488"/>
                <a:gd name="connsiteX82" fmla="*/ 1113834 w 5265052"/>
                <a:gd name="connsiteY82" fmla="*/ 1231902 h 2373488"/>
                <a:gd name="connsiteX83" fmla="*/ 1069555 w 5265052"/>
                <a:gd name="connsiteY83" fmla="*/ 1192800 h 2373488"/>
                <a:gd name="connsiteX84" fmla="*/ 1045980 w 5265052"/>
                <a:gd name="connsiteY84" fmla="*/ 1188774 h 2373488"/>
                <a:gd name="connsiteX85" fmla="*/ 1005726 w 5265052"/>
                <a:gd name="connsiteY85" fmla="*/ 1151397 h 2373488"/>
                <a:gd name="connsiteX86" fmla="*/ 1029878 w 5265052"/>
                <a:gd name="connsiteY86" fmla="*/ 1098492 h 2373488"/>
                <a:gd name="connsiteX87" fmla="*/ 1071856 w 5265052"/>
                <a:gd name="connsiteY87" fmla="*/ 1082391 h 2373488"/>
                <a:gd name="connsiteX88" fmla="*/ 1442756 w 5265052"/>
                <a:gd name="connsiteY88" fmla="*/ 973708 h 2373488"/>
                <a:gd name="connsiteX89" fmla="*/ 1470359 w 5265052"/>
                <a:gd name="connsiteY89" fmla="*/ 967958 h 2373488"/>
                <a:gd name="connsiteX90" fmla="*/ 4692567 w 5265052"/>
                <a:gd name="connsiteY90" fmla="*/ 794938 h 2373488"/>
                <a:gd name="connsiteX91" fmla="*/ 4748216 w 5265052"/>
                <a:gd name="connsiteY91" fmla="*/ 796337 h 2373488"/>
                <a:gd name="connsiteX92" fmla="*/ 4814795 w 5265052"/>
                <a:gd name="connsiteY92" fmla="*/ 831100 h 2373488"/>
                <a:gd name="connsiteX93" fmla="*/ 4848147 w 5265052"/>
                <a:gd name="connsiteY93" fmla="*/ 963358 h 2373488"/>
                <a:gd name="connsiteX94" fmla="*/ 4836646 w 5265052"/>
                <a:gd name="connsiteY94" fmla="*/ 991536 h 2373488"/>
                <a:gd name="connsiteX95" fmla="*/ 4886674 w 5265052"/>
                <a:gd name="connsiteY95" fmla="*/ 1058240 h 2373488"/>
                <a:gd name="connsiteX96" fmla="*/ 4916001 w 5265052"/>
                <a:gd name="connsiteY96" fmla="*/ 1078942 h 2373488"/>
                <a:gd name="connsiteX97" fmla="*/ 4922902 w 5265052"/>
                <a:gd name="connsiteY97" fmla="*/ 1104244 h 2373488"/>
                <a:gd name="connsiteX98" fmla="*/ 4895874 w 5265052"/>
                <a:gd name="connsiteY98" fmla="*/ 1148523 h 2373488"/>
                <a:gd name="connsiteX99" fmla="*/ 4834346 w 5265052"/>
                <a:gd name="connsiteY99" fmla="*/ 1154847 h 2373488"/>
                <a:gd name="connsiteX100" fmla="*/ 4642283 w 5265052"/>
                <a:gd name="connsiteY100" fmla="*/ 1102519 h 2373488"/>
                <a:gd name="connsiteX101" fmla="*/ 4564652 w 5265052"/>
                <a:gd name="connsiteY101" fmla="*/ 898954 h 2373488"/>
                <a:gd name="connsiteX102" fmla="*/ 4692567 w 5265052"/>
                <a:gd name="connsiteY102" fmla="*/ 794938 h 2373488"/>
                <a:gd name="connsiteX103" fmla="*/ 2036558 w 5265052"/>
                <a:gd name="connsiteY103" fmla="*/ 810971 h 2373488"/>
                <a:gd name="connsiteX104" fmla="*/ 2047125 w 5265052"/>
                <a:gd name="connsiteY104" fmla="*/ 832250 h 2373488"/>
                <a:gd name="connsiteX105" fmla="*/ 2067827 w 5265052"/>
                <a:gd name="connsiteY105" fmla="*/ 881701 h 2373488"/>
                <a:gd name="connsiteX106" fmla="*/ 2103478 w 5265052"/>
                <a:gd name="connsiteY106" fmla="*/ 1001886 h 2373488"/>
                <a:gd name="connsiteX107" fmla="*/ 2124179 w 5265052"/>
                <a:gd name="connsiteY107" fmla="*/ 1072616 h 2373488"/>
                <a:gd name="connsiteX108" fmla="*/ 2152931 w 5265052"/>
                <a:gd name="connsiteY108" fmla="*/ 1172673 h 2373488"/>
                <a:gd name="connsiteX109" fmla="*/ 2298992 w 5265052"/>
                <a:gd name="connsiteY109" fmla="*/ 1671233 h 2373488"/>
                <a:gd name="connsiteX110" fmla="*/ 2350170 w 5265052"/>
                <a:gd name="connsiteY110" fmla="*/ 1846045 h 2373488"/>
                <a:gd name="connsiteX111" fmla="*/ 2328894 w 5265052"/>
                <a:gd name="connsiteY111" fmla="*/ 1888023 h 2373488"/>
                <a:gd name="connsiteX112" fmla="*/ 2186284 w 5265052"/>
                <a:gd name="connsiteY112" fmla="*/ 1930576 h 2373488"/>
                <a:gd name="connsiteX113" fmla="*/ 2158107 w 5265052"/>
                <a:gd name="connsiteY113" fmla="*/ 1931725 h 2373488"/>
                <a:gd name="connsiteX114" fmla="*/ 1994795 w 5265052"/>
                <a:gd name="connsiteY114" fmla="*/ 1978304 h 2373488"/>
                <a:gd name="connsiteX115" fmla="*/ 1948217 w 5265052"/>
                <a:gd name="connsiteY115" fmla="*/ 1986354 h 2373488"/>
                <a:gd name="connsiteX116" fmla="*/ 1910264 w 5265052"/>
                <a:gd name="connsiteY116" fmla="*/ 1959903 h 2373488"/>
                <a:gd name="connsiteX117" fmla="*/ 1919465 w 5265052"/>
                <a:gd name="connsiteY117" fmla="*/ 1913900 h 2373488"/>
                <a:gd name="connsiteX118" fmla="*/ 1922915 w 5265052"/>
                <a:gd name="connsiteY118" fmla="*/ 1911024 h 2373488"/>
                <a:gd name="connsiteX119" fmla="*/ 1952242 w 5265052"/>
                <a:gd name="connsiteY119" fmla="*/ 1808093 h 2373488"/>
                <a:gd name="connsiteX120" fmla="*/ 1917166 w 5265052"/>
                <a:gd name="connsiteY120" fmla="*/ 1695960 h 2373488"/>
                <a:gd name="connsiteX121" fmla="*/ 1878062 w 5265052"/>
                <a:gd name="connsiteY121" fmla="*/ 1580376 h 2373488"/>
                <a:gd name="connsiteX122" fmla="*/ 1836659 w 5265052"/>
                <a:gd name="connsiteY122" fmla="*/ 1440067 h 2373488"/>
                <a:gd name="connsiteX123" fmla="*/ 1779731 w 5265052"/>
                <a:gd name="connsiteY123" fmla="*/ 1245127 h 2373488"/>
                <a:gd name="connsiteX124" fmla="*/ 1723951 w 5265052"/>
                <a:gd name="connsiteY124" fmla="*/ 1054215 h 2373488"/>
                <a:gd name="connsiteX125" fmla="*/ 1671623 w 5265052"/>
                <a:gd name="connsiteY125" fmla="*/ 1013387 h 2373488"/>
                <a:gd name="connsiteX126" fmla="*/ 1660122 w 5265052"/>
                <a:gd name="connsiteY126" fmla="*/ 1012235 h 2373488"/>
                <a:gd name="connsiteX127" fmla="*/ 1613543 w 5265052"/>
                <a:gd name="connsiteY127" fmla="*/ 968533 h 2373488"/>
                <a:gd name="connsiteX128" fmla="*/ 1647470 w 5265052"/>
                <a:gd name="connsiteY128" fmla="*/ 916780 h 2373488"/>
                <a:gd name="connsiteX129" fmla="*/ 1714750 w 5265052"/>
                <a:gd name="connsiteY129" fmla="*/ 894352 h 2373488"/>
                <a:gd name="connsiteX130" fmla="*/ 1912564 w 5265052"/>
                <a:gd name="connsiteY130" fmla="*/ 836850 h 2373488"/>
                <a:gd name="connsiteX131" fmla="*/ 1990195 w 5265052"/>
                <a:gd name="connsiteY131" fmla="*/ 820173 h 2373488"/>
                <a:gd name="connsiteX132" fmla="*/ 2012622 w 5265052"/>
                <a:gd name="connsiteY132" fmla="*/ 813847 h 2373488"/>
                <a:gd name="connsiteX133" fmla="*/ 2036558 w 5265052"/>
                <a:gd name="connsiteY133" fmla="*/ 810971 h 2373488"/>
                <a:gd name="connsiteX134" fmla="*/ 2247383 w 5265052"/>
                <a:gd name="connsiteY134" fmla="*/ 765678 h 2373488"/>
                <a:gd name="connsiteX135" fmla="*/ 2561786 w 5265052"/>
                <a:gd name="connsiteY135" fmla="*/ 908729 h 2373488"/>
                <a:gd name="connsiteX136" fmla="*/ 2756149 w 5265052"/>
                <a:gd name="connsiteY136" fmla="*/ 1367610 h 2373488"/>
                <a:gd name="connsiteX137" fmla="*/ 2458853 w 5265052"/>
                <a:gd name="connsiteY137" fmla="*/ 1839719 h 2373488"/>
                <a:gd name="connsiteX138" fmla="*/ 2444478 w 5265052"/>
                <a:gd name="connsiteY138" fmla="*/ 1847195 h 2373488"/>
                <a:gd name="connsiteX139" fmla="*/ 2403649 w 5265052"/>
                <a:gd name="connsiteY139" fmla="*/ 1836843 h 2373488"/>
                <a:gd name="connsiteX140" fmla="*/ 2395599 w 5265052"/>
                <a:gd name="connsiteY140" fmla="*/ 1812118 h 2373488"/>
                <a:gd name="connsiteX141" fmla="*/ 2416875 w 5265052"/>
                <a:gd name="connsiteY141" fmla="*/ 1748287 h 2373488"/>
                <a:gd name="connsiteX142" fmla="*/ 2445627 w 5265052"/>
                <a:gd name="connsiteY142" fmla="*/ 1657432 h 2373488"/>
                <a:gd name="connsiteX143" fmla="*/ 2400199 w 5265052"/>
                <a:gd name="connsiteY143" fmla="*/ 1488369 h 2373488"/>
                <a:gd name="connsiteX144" fmla="*/ 2247814 w 5265052"/>
                <a:gd name="connsiteY144" fmla="*/ 972558 h 2373488"/>
                <a:gd name="connsiteX145" fmla="*/ 2204685 w 5265052"/>
                <a:gd name="connsiteY145" fmla="*/ 897803 h 2373488"/>
                <a:gd name="connsiteX146" fmla="*/ 2153506 w 5265052"/>
                <a:gd name="connsiteY146" fmla="*/ 877101 h 2373488"/>
                <a:gd name="connsiteX147" fmla="*/ 2121303 w 5265052"/>
                <a:gd name="connsiteY147" fmla="*/ 856975 h 2373488"/>
                <a:gd name="connsiteX148" fmla="*/ 2108078 w 5265052"/>
                <a:gd name="connsiteY148" fmla="*/ 809247 h 2373488"/>
                <a:gd name="connsiteX149" fmla="*/ 2123605 w 5265052"/>
                <a:gd name="connsiteY149" fmla="*/ 781069 h 2373488"/>
                <a:gd name="connsiteX150" fmla="*/ 2247383 w 5265052"/>
                <a:gd name="connsiteY150" fmla="*/ 765678 h 2373488"/>
                <a:gd name="connsiteX151" fmla="*/ 3919887 w 5265052"/>
                <a:gd name="connsiteY151" fmla="*/ 258288 h 2373488"/>
                <a:gd name="connsiteX152" fmla="*/ 3928657 w 5265052"/>
                <a:gd name="connsiteY152" fmla="*/ 272735 h 2373488"/>
                <a:gd name="connsiteX153" fmla="*/ 4094269 w 5265052"/>
                <a:gd name="connsiteY153" fmla="*/ 839724 h 2373488"/>
                <a:gd name="connsiteX154" fmla="*/ 4193751 w 5265052"/>
                <a:gd name="connsiteY154" fmla="*/ 1177273 h 2373488"/>
                <a:gd name="connsiteX155" fmla="*/ 4252403 w 5265052"/>
                <a:gd name="connsiteY155" fmla="*/ 1221552 h 2373488"/>
                <a:gd name="connsiteX156" fmla="*/ 4280581 w 5265052"/>
                <a:gd name="connsiteY156" fmla="*/ 1220977 h 2373488"/>
                <a:gd name="connsiteX157" fmla="*/ 4316235 w 5265052"/>
                <a:gd name="connsiteY157" fmla="*/ 1243978 h 2373488"/>
                <a:gd name="connsiteX158" fmla="*/ 4309334 w 5265052"/>
                <a:gd name="connsiteY158" fmla="*/ 1289981 h 2373488"/>
                <a:gd name="connsiteX159" fmla="*/ 4274832 w 5265052"/>
                <a:gd name="connsiteY159" fmla="*/ 1310108 h 2373488"/>
                <a:gd name="connsiteX160" fmla="*/ 3896456 w 5265052"/>
                <a:gd name="connsiteY160" fmla="*/ 1421090 h 2373488"/>
                <a:gd name="connsiteX161" fmla="*/ 3874028 w 5265052"/>
                <a:gd name="connsiteY161" fmla="*/ 1424540 h 2373488"/>
                <a:gd name="connsiteX162" fmla="*/ 3826300 w 5265052"/>
                <a:gd name="connsiteY162" fmla="*/ 1393489 h 2373488"/>
                <a:gd name="connsiteX163" fmla="*/ 3848726 w 5265052"/>
                <a:gd name="connsiteY163" fmla="*/ 1344610 h 2373488"/>
                <a:gd name="connsiteX164" fmla="*/ 3856776 w 5265052"/>
                <a:gd name="connsiteY164" fmla="*/ 1340010 h 2373488"/>
                <a:gd name="connsiteX165" fmla="*/ 3889555 w 5265052"/>
                <a:gd name="connsiteY165" fmla="*/ 1255479 h 2373488"/>
                <a:gd name="connsiteX166" fmla="*/ 3677364 w 5265052"/>
                <a:gd name="connsiteY166" fmla="*/ 532653 h 2373488"/>
                <a:gd name="connsiteX167" fmla="*/ 3671039 w 5265052"/>
                <a:gd name="connsiteY167" fmla="*/ 512526 h 2373488"/>
                <a:gd name="connsiteX168" fmla="*/ 3594559 w 5265052"/>
                <a:gd name="connsiteY168" fmla="*/ 462497 h 2373488"/>
                <a:gd name="connsiteX169" fmla="*/ 3541081 w 5265052"/>
                <a:gd name="connsiteY169" fmla="*/ 433170 h 2373488"/>
                <a:gd name="connsiteX170" fmla="*/ 3576732 w 5265052"/>
                <a:gd name="connsiteY170" fmla="*/ 376817 h 2373488"/>
                <a:gd name="connsiteX171" fmla="*/ 3785472 w 5265052"/>
                <a:gd name="connsiteY171" fmla="*/ 302062 h 2373488"/>
                <a:gd name="connsiteX172" fmla="*/ 3903354 w 5265052"/>
                <a:gd name="connsiteY172" fmla="*/ 260659 h 2373488"/>
                <a:gd name="connsiteX173" fmla="*/ 3919887 w 5265052"/>
                <a:gd name="connsiteY173" fmla="*/ 258288 h 2373488"/>
                <a:gd name="connsiteX174" fmla="*/ 4605479 w 5265052"/>
                <a:gd name="connsiteY174" fmla="*/ 33877 h 2373488"/>
                <a:gd name="connsiteX175" fmla="*/ 4613531 w 5265052"/>
                <a:gd name="connsiteY175" fmla="*/ 50194 h 2373488"/>
                <a:gd name="connsiteX176" fmla="*/ 4621006 w 5265052"/>
                <a:gd name="connsiteY176" fmla="*/ 74921 h 2373488"/>
                <a:gd name="connsiteX177" fmla="*/ 4607778 w 5265052"/>
                <a:gd name="connsiteY177" fmla="*/ 134150 h 2373488"/>
                <a:gd name="connsiteX178" fmla="*/ 4594553 w 5265052"/>
                <a:gd name="connsiteY178" fmla="*/ 183604 h 2373488"/>
                <a:gd name="connsiteX179" fmla="*/ 4690010 w 5265052"/>
                <a:gd name="connsiteY179" fmla="*/ 507351 h 2373488"/>
                <a:gd name="connsiteX180" fmla="*/ 4798693 w 5265052"/>
                <a:gd name="connsiteY180" fmla="*/ 536103 h 2373488"/>
                <a:gd name="connsiteX181" fmla="*/ 4815944 w 5265052"/>
                <a:gd name="connsiteY181" fmla="*/ 515976 h 2373488"/>
                <a:gd name="connsiteX182" fmla="*/ 4839522 w 5265052"/>
                <a:gd name="connsiteY182" fmla="*/ 593033 h 2373488"/>
                <a:gd name="connsiteX183" fmla="*/ 4834921 w 5265052"/>
                <a:gd name="connsiteY183" fmla="*/ 610284 h 2373488"/>
                <a:gd name="connsiteX184" fmla="*/ 4393864 w 5265052"/>
                <a:gd name="connsiteY184" fmla="*/ 604532 h 2373488"/>
                <a:gd name="connsiteX185" fmla="*/ 4324283 w 5265052"/>
                <a:gd name="connsiteY185" fmla="*/ 371642 h 2373488"/>
                <a:gd name="connsiteX186" fmla="*/ 4587077 w 5265052"/>
                <a:gd name="connsiteY186" fmla="*/ 35242 h 2373488"/>
                <a:gd name="connsiteX187" fmla="*/ 4605479 w 5265052"/>
                <a:gd name="connsiteY187" fmla="*/ 33877 h 2373488"/>
                <a:gd name="connsiteX188" fmla="*/ 4754462 w 5265052"/>
                <a:gd name="connsiteY188" fmla="*/ 3 h 2373488"/>
                <a:gd name="connsiteX189" fmla="*/ 4815874 w 5265052"/>
                <a:gd name="connsiteY189" fmla="*/ 5197 h 2373488"/>
                <a:gd name="connsiteX190" fmla="*/ 4933254 w 5265052"/>
                <a:gd name="connsiteY190" fmla="*/ 46744 h 2373488"/>
                <a:gd name="connsiteX191" fmla="*/ 5177071 w 5265052"/>
                <a:gd name="connsiteY191" fmla="*/ 310112 h 2373488"/>
                <a:gd name="connsiteX192" fmla="*/ 5265052 w 5265052"/>
                <a:gd name="connsiteY192" fmla="*/ 681587 h 2373488"/>
                <a:gd name="connsiteX193" fmla="*/ 5162696 w 5265052"/>
                <a:gd name="connsiteY193" fmla="*/ 1003035 h 2373488"/>
                <a:gd name="connsiteX194" fmla="*/ 5013759 w 5265052"/>
                <a:gd name="connsiteY194" fmla="*/ 1116318 h 2373488"/>
                <a:gd name="connsiteX195" fmla="*/ 4991334 w 5265052"/>
                <a:gd name="connsiteY195" fmla="*/ 1105393 h 2373488"/>
                <a:gd name="connsiteX196" fmla="*/ 4985582 w 5265052"/>
                <a:gd name="connsiteY196" fmla="*/ 1084692 h 2373488"/>
                <a:gd name="connsiteX197" fmla="*/ 5000534 w 5265052"/>
                <a:gd name="connsiteY197" fmla="*/ 1013962 h 2373488"/>
                <a:gd name="connsiteX198" fmla="*/ 5022385 w 5265052"/>
                <a:gd name="connsiteY198" fmla="*/ 922530 h 2373488"/>
                <a:gd name="connsiteX199" fmla="*/ 4939578 w 5265052"/>
                <a:gd name="connsiteY199" fmla="*/ 632135 h 2373488"/>
                <a:gd name="connsiteX200" fmla="*/ 4811920 w 5265052"/>
                <a:gd name="connsiteY200" fmla="*/ 196830 h 2373488"/>
                <a:gd name="connsiteX201" fmla="*/ 4791219 w 5265052"/>
                <a:gd name="connsiteY201" fmla="*/ 144500 h 2373488"/>
                <a:gd name="connsiteX202" fmla="*/ 4708987 w 5265052"/>
                <a:gd name="connsiteY202" fmla="*/ 93897 h 2373488"/>
                <a:gd name="connsiteX203" fmla="*/ 4691736 w 5265052"/>
                <a:gd name="connsiteY203" fmla="*/ 80671 h 2373488"/>
                <a:gd name="connsiteX204" fmla="*/ 4676787 w 5265052"/>
                <a:gd name="connsiteY204" fmla="*/ 30642 h 2373488"/>
                <a:gd name="connsiteX205" fmla="*/ 4691162 w 5265052"/>
                <a:gd name="connsiteY205" fmla="*/ 5915 h 2373488"/>
                <a:gd name="connsiteX206" fmla="*/ 4754462 w 5265052"/>
                <a:gd name="connsiteY206" fmla="*/ 3 h 23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</a:cxnLst>
              <a:rect l="l" t="t" r="r" b="b"/>
              <a:pathLst>
                <a:path w="5265052" h="2373488">
                  <a:moveTo>
                    <a:pt x="453687" y="1265829"/>
                  </a:moveTo>
                  <a:cubicBezTo>
                    <a:pt x="477264" y="1260654"/>
                    <a:pt x="497966" y="1264679"/>
                    <a:pt x="512341" y="1285381"/>
                  </a:cubicBezTo>
                  <a:cubicBezTo>
                    <a:pt x="524992" y="1303207"/>
                    <a:pt x="521543" y="1330809"/>
                    <a:pt x="506016" y="1351511"/>
                  </a:cubicBezTo>
                  <a:cubicBezTo>
                    <a:pt x="474963" y="1392339"/>
                    <a:pt x="473814" y="1399813"/>
                    <a:pt x="501417" y="1443517"/>
                  </a:cubicBezTo>
                  <a:cubicBezTo>
                    <a:pt x="572147" y="1556225"/>
                    <a:pt x="643452" y="1668934"/>
                    <a:pt x="714757" y="1781642"/>
                  </a:cubicBezTo>
                  <a:cubicBezTo>
                    <a:pt x="720506" y="1790267"/>
                    <a:pt x="726256" y="1798893"/>
                    <a:pt x="726833" y="1809242"/>
                  </a:cubicBezTo>
                  <a:cubicBezTo>
                    <a:pt x="765935" y="1871922"/>
                    <a:pt x="805037" y="1935176"/>
                    <a:pt x="844715" y="1997281"/>
                  </a:cubicBezTo>
                  <a:cubicBezTo>
                    <a:pt x="852192" y="2008782"/>
                    <a:pt x="855640" y="2020283"/>
                    <a:pt x="856215" y="2034658"/>
                  </a:cubicBezTo>
                  <a:cubicBezTo>
                    <a:pt x="856792" y="2082963"/>
                    <a:pt x="854491" y="2130691"/>
                    <a:pt x="860240" y="2178995"/>
                  </a:cubicBezTo>
                  <a:cubicBezTo>
                    <a:pt x="860240" y="2215796"/>
                    <a:pt x="859091" y="2253173"/>
                    <a:pt x="861392" y="2289977"/>
                  </a:cubicBezTo>
                  <a:cubicBezTo>
                    <a:pt x="862541" y="2307802"/>
                    <a:pt x="855640" y="2312979"/>
                    <a:pt x="840690" y="2316428"/>
                  </a:cubicBezTo>
                  <a:cubicBezTo>
                    <a:pt x="826890" y="2319303"/>
                    <a:pt x="813662" y="2324479"/>
                    <a:pt x="800437" y="2328504"/>
                  </a:cubicBezTo>
                  <a:cubicBezTo>
                    <a:pt x="799862" y="2330805"/>
                    <a:pt x="798712" y="2333104"/>
                    <a:pt x="796411" y="2334255"/>
                  </a:cubicBezTo>
                  <a:cubicBezTo>
                    <a:pt x="753859" y="2349205"/>
                    <a:pt x="710731" y="2361281"/>
                    <a:pt x="667027" y="2372783"/>
                  </a:cubicBezTo>
                  <a:cubicBezTo>
                    <a:pt x="653227" y="2376233"/>
                    <a:pt x="645176" y="2366456"/>
                    <a:pt x="638851" y="2356107"/>
                  </a:cubicBezTo>
                  <a:cubicBezTo>
                    <a:pt x="621598" y="2328504"/>
                    <a:pt x="602623" y="2302627"/>
                    <a:pt x="587671" y="2273875"/>
                  </a:cubicBezTo>
                  <a:cubicBezTo>
                    <a:pt x="512341" y="2164043"/>
                    <a:pt x="443337" y="2050760"/>
                    <a:pt x="369156" y="1939776"/>
                  </a:cubicBezTo>
                  <a:cubicBezTo>
                    <a:pt x="363981" y="1935176"/>
                    <a:pt x="360531" y="1930001"/>
                    <a:pt x="362257" y="1923100"/>
                  </a:cubicBezTo>
                  <a:cubicBezTo>
                    <a:pt x="300727" y="1827645"/>
                    <a:pt x="239772" y="1732188"/>
                    <a:pt x="178244" y="1636731"/>
                  </a:cubicBezTo>
                  <a:cubicBezTo>
                    <a:pt x="155816" y="1602229"/>
                    <a:pt x="131664" y="1568876"/>
                    <a:pt x="112114" y="1533223"/>
                  </a:cubicBezTo>
                  <a:cubicBezTo>
                    <a:pt x="95438" y="1502746"/>
                    <a:pt x="74736" y="1483194"/>
                    <a:pt x="39083" y="1483194"/>
                  </a:cubicBezTo>
                  <a:cubicBezTo>
                    <a:pt x="17807" y="1484346"/>
                    <a:pt x="8032" y="1471118"/>
                    <a:pt x="2857" y="1453867"/>
                  </a:cubicBezTo>
                  <a:cubicBezTo>
                    <a:pt x="-2320" y="1437191"/>
                    <a:pt x="-1744" y="1421090"/>
                    <a:pt x="15507" y="1410740"/>
                  </a:cubicBezTo>
                  <a:cubicBezTo>
                    <a:pt x="51159" y="1382562"/>
                    <a:pt x="95438" y="1377962"/>
                    <a:pt x="136266" y="1363587"/>
                  </a:cubicBezTo>
                  <a:cubicBezTo>
                    <a:pt x="150067" y="1358987"/>
                    <a:pt x="163867" y="1354387"/>
                    <a:pt x="178244" y="1349785"/>
                  </a:cubicBezTo>
                  <a:cubicBezTo>
                    <a:pt x="192045" y="1336559"/>
                    <a:pt x="211020" y="1336559"/>
                    <a:pt x="227696" y="1330809"/>
                  </a:cubicBezTo>
                  <a:cubicBezTo>
                    <a:pt x="251848" y="1322759"/>
                    <a:pt x="276575" y="1315283"/>
                    <a:pt x="301302" y="1308958"/>
                  </a:cubicBezTo>
                  <a:cubicBezTo>
                    <a:pt x="351905" y="1294581"/>
                    <a:pt x="401934" y="1276755"/>
                    <a:pt x="453687" y="1265829"/>
                  </a:cubicBezTo>
                  <a:close/>
                  <a:moveTo>
                    <a:pt x="878643" y="1146220"/>
                  </a:moveTo>
                  <a:cubicBezTo>
                    <a:pt x="893880" y="1143058"/>
                    <a:pt x="905956" y="1142771"/>
                    <a:pt x="915444" y="1145645"/>
                  </a:cubicBezTo>
                  <a:cubicBezTo>
                    <a:pt x="924931" y="1148521"/>
                    <a:pt x="931833" y="1154560"/>
                    <a:pt x="936720" y="1164047"/>
                  </a:cubicBezTo>
                  <a:cubicBezTo>
                    <a:pt x="948222" y="1186473"/>
                    <a:pt x="944196" y="1206025"/>
                    <a:pt x="917745" y="1225001"/>
                  </a:cubicBezTo>
                  <a:cubicBezTo>
                    <a:pt x="860815" y="1265254"/>
                    <a:pt x="842989" y="1322759"/>
                    <a:pt x="844139" y="1387737"/>
                  </a:cubicBezTo>
                  <a:cubicBezTo>
                    <a:pt x="845865" y="1504471"/>
                    <a:pt x="848739" y="1621204"/>
                    <a:pt x="851040" y="1737937"/>
                  </a:cubicBezTo>
                  <a:cubicBezTo>
                    <a:pt x="851040" y="1790265"/>
                    <a:pt x="851040" y="1842595"/>
                    <a:pt x="851040" y="1898373"/>
                  </a:cubicBezTo>
                  <a:cubicBezTo>
                    <a:pt x="825738" y="1858119"/>
                    <a:pt x="801012" y="1819017"/>
                    <a:pt x="776285" y="1779915"/>
                  </a:cubicBezTo>
                  <a:cubicBezTo>
                    <a:pt x="767659" y="1766690"/>
                    <a:pt x="766510" y="1752313"/>
                    <a:pt x="765935" y="1737363"/>
                  </a:cubicBezTo>
                  <a:cubicBezTo>
                    <a:pt x="764209" y="1627529"/>
                    <a:pt x="761909" y="1518271"/>
                    <a:pt x="759608" y="1408439"/>
                  </a:cubicBezTo>
                  <a:cubicBezTo>
                    <a:pt x="759034" y="1381987"/>
                    <a:pt x="753284" y="1356686"/>
                    <a:pt x="738332" y="1334833"/>
                  </a:cubicBezTo>
                  <a:cubicBezTo>
                    <a:pt x="721081" y="1308956"/>
                    <a:pt x="693478" y="1304931"/>
                    <a:pt x="665302" y="1303207"/>
                  </a:cubicBezTo>
                  <a:cubicBezTo>
                    <a:pt x="650925" y="1302057"/>
                    <a:pt x="637125" y="1299756"/>
                    <a:pt x="626776" y="1287680"/>
                  </a:cubicBezTo>
                  <a:cubicBezTo>
                    <a:pt x="611249" y="1269280"/>
                    <a:pt x="613548" y="1242251"/>
                    <a:pt x="632525" y="1226727"/>
                  </a:cubicBezTo>
                  <a:cubicBezTo>
                    <a:pt x="646325" y="1215225"/>
                    <a:pt x="662427" y="1210051"/>
                    <a:pt x="679103" y="1204874"/>
                  </a:cubicBezTo>
                  <a:cubicBezTo>
                    <a:pt x="742357" y="1186473"/>
                    <a:pt x="805612" y="1167496"/>
                    <a:pt x="869442" y="1149095"/>
                  </a:cubicBezTo>
                  <a:cubicBezTo>
                    <a:pt x="872316" y="1147946"/>
                    <a:pt x="875192" y="1146796"/>
                    <a:pt x="878643" y="1146220"/>
                  </a:cubicBezTo>
                  <a:close/>
                  <a:moveTo>
                    <a:pt x="3337874" y="894424"/>
                  </a:moveTo>
                  <a:cubicBezTo>
                    <a:pt x="3341540" y="896077"/>
                    <a:pt x="3344129" y="900102"/>
                    <a:pt x="3346140" y="907578"/>
                  </a:cubicBezTo>
                  <a:cubicBezTo>
                    <a:pt x="3362817" y="969108"/>
                    <a:pt x="3381217" y="1030063"/>
                    <a:pt x="3399620" y="1091016"/>
                  </a:cubicBezTo>
                  <a:cubicBezTo>
                    <a:pt x="3403069" y="1102517"/>
                    <a:pt x="3404220" y="1108842"/>
                    <a:pt x="3389268" y="1112867"/>
                  </a:cubicBezTo>
                  <a:cubicBezTo>
                    <a:pt x="3232283" y="1158296"/>
                    <a:pt x="3075296" y="1204299"/>
                    <a:pt x="2918311" y="1250302"/>
                  </a:cubicBezTo>
                  <a:cubicBezTo>
                    <a:pt x="2916010" y="1250877"/>
                    <a:pt x="2913711" y="1252028"/>
                    <a:pt x="2911985" y="1253178"/>
                  </a:cubicBezTo>
                  <a:cubicBezTo>
                    <a:pt x="2902785" y="1256054"/>
                    <a:pt x="2903359" y="1248003"/>
                    <a:pt x="2901634" y="1243978"/>
                  </a:cubicBezTo>
                  <a:cubicBezTo>
                    <a:pt x="2882083" y="1178997"/>
                    <a:pt x="2863680" y="1114019"/>
                    <a:pt x="2844130" y="1049613"/>
                  </a:cubicBezTo>
                  <a:cubicBezTo>
                    <a:pt x="2839530" y="1033512"/>
                    <a:pt x="2851031" y="1034663"/>
                    <a:pt x="2859082" y="1032362"/>
                  </a:cubicBezTo>
                  <a:cubicBezTo>
                    <a:pt x="2989041" y="993835"/>
                    <a:pt x="3118424" y="956457"/>
                    <a:pt x="3248383" y="917930"/>
                  </a:cubicBezTo>
                  <a:cubicBezTo>
                    <a:pt x="3273112" y="910454"/>
                    <a:pt x="3298413" y="903553"/>
                    <a:pt x="3323138" y="895502"/>
                  </a:cubicBezTo>
                  <a:cubicBezTo>
                    <a:pt x="3329465" y="893488"/>
                    <a:pt x="3334209" y="892770"/>
                    <a:pt x="3337874" y="894424"/>
                  </a:cubicBezTo>
                  <a:close/>
                  <a:moveTo>
                    <a:pt x="1470359" y="967958"/>
                  </a:moveTo>
                  <a:cubicBezTo>
                    <a:pt x="1476685" y="967383"/>
                    <a:pt x="1483009" y="968533"/>
                    <a:pt x="1489336" y="970257"/>
                  </a:cubicBezTo>
                  <a:cubicBezTo>
                    <a:pt x="1508311" y="974859"/>
                    <a:pt x="1521537" y="986359"/>
                    <a:pt x="1526714" y="1005911"/>
                  </a:cubicBezTo>
                  <a:cubicBezTo>
                    <a:pt x="1532464" y="1026037"/>
                    <a:pt x="1526714" y="1044438"/>
                    <a:pt x="1510037" y="1054215"/>
                  </a:cubicBezTo>
                  <a:cubicBezTo>
                    <a:pt x="1468060" y="1078940"/>
                    <a:pt x="1470933" y="1111718"/>
                    <a:pt x="1483009" y="1151971"/>
                  </a:cubicBezTo>
                  <a:cubicBezTo>
                    <a:pt x="1521537" y="1278480"/>
                    <a:pt x="1557765" y="1406140"/>
                    <a:pt x="1595143" y="1533223"/>
                  </a:cubicBezTo>
                  <a:cubicBezTo>
                    <a:pt x="1598593" y="1544724"/>
                    <a:pt x="1600892" y="1556224"/>
                    <a:pt x="1599743" y="1568300"/>
                  </a:cubicBezTo>
                  <a:cubicBezTo>
                    <a:pt x="1623321" y="1649382"/>
                    <a:pt x="1646896" y="1729887"/>
                    <a:pt x="1671048" y="1810967"/>
                  </a:cubicBezTo>
                  <a:cubicBezTo>
                    <a:pt x="1685423" y="1835119"/>
                    <a:pt x="1692324" y="1862147"/>
                    <a:pt x="1699225" y="1888598"/>
                  </a:cubicBezTo>
                  <a:cubicBezTo>
                    <a:pt x="1706125" y="1915624"/>
                    <a:pt x="1715902" y="1940351"/>
                    <a:pt x="1744654" y="1953002"/>
                  </a:cubicBezTo>
                  <a:cubicBezTo>
                    <a:pt x="1753279" y="1954151"/>
                    <a:pt x="1761330" y="1955303"/>
                    <a:pt x="1769956" y="1955878"/>
                  </a:cubicBezTo>
                  <a:cubicBezTo>
                    <a:pt x="1788356" y="1957027"/>
                    <a:pt x="1802157" y="1965078"/>
                    <a:pt x="1807334" y="1982904"/>
                  </a:cubicBezTo>
                  <a:cubicBezTo>
                    <a:pt x="1812508" y="2000155"/>
                    <a:pt x="1810207" y="2016833"/>
                    <a:pt x="1794683" y="2030058"/>
                  </a:cubicBezTo>
                  <a:cubicBezTo>
                    <a:pt x="1784331" y="2038684"/>
                    <a:pt x="1772255" y="2043859"/>
                    <a:pt x="1759029" y="2047884"/>
                  </a:cubicBezTo>
                  <a:cubicBezTo>
                    <a:pt x="1711876" y="2061684"/>
                    <a:pt x="1664723" y="2076062"/>
                    <a:pt x="1617569" y="2090437"/>
                  </a:cubicBezTo>
                  <a:cubicBezTo>
                    <a:pt x="1589391" y="2107688"/>
                    <a:pt x="1558915" y="2115738"/>
                    <a:pt x="1526137" y="2116890"/>
                  </a:cubicBezTo>
                  <a:cubicBezTo>
                    <a:pt x="1476685" y="2131265"/>
                    <a:pt x="1426657" y="2145640"/>
                    <a:pt x="1377203" y="2160018"/>
                  </a:cubicBezTo>
                  <a:cubicBezTo>
                    <a:pt x="1363400" y="2164043"/>
                    <a:pt x="1350175" y="2167494"/>
                    <a:pt x="1335225" y="2165767"/>
                  </a:cubicBezTo>
                  <a:cubicBezTo>
                    <a:pt x="1316248" y="2163468"/>
                    <a:pt x="1303597" y="2153691"/>
                    <a:pt x="1297847" y="2134716"/>
                  </a:cubicBezTo>
                  <a:cubicBezTo>
                    <a:pt x="1291520" y="2116313"/>
                    <a:pt x="1298997" y="2102513"/>
                    <a:pt x="1312222" y="2090437"/>
                  </a:cubicBezTo>
                  <a:cubicBezTo>
                    <a:pt x="1317397" y="2085837"/>
                    <a:pt x="1323723" y="2082386"/>
                    <a:pt x="1329473" y="2077786"/>
                  </a:cubicBezTo>
                  <a:cubicBezTo>
                    <a:pt x="1355927" y="2058234"/>
                    <a:pt x="1358225" y="2049034"/>
                    <a:pt x="1349025" y="2015107"/>
                  </a:cubicBezTo>
                  <a:cubicBezTo>
                    <a:pt x="1337524" y="2005906"/>
                    <a:pt x="1336949" y="1992106"/>
                    <a:pt x="1332924" y="1980030"/>
                  </a:cubicBezTo>
                  <a:cubicBezTo>
                    <a:pt x="1324298" y="1950703"/>
                    <a:pt x="1314523" y="1922525"/>
                    <a:pt x="1307622" y="1892623"/>
                  </a:cubicBezTo>
                  <a:cubicBezTo>
                    <a:pt x="1264495" y="1748287"/>
                    <a:pt x="1223092" y="1603953"/>
                    <a:pt x="1179964" y="1459617"/>
                  </a:cubicBezTo>
                  <a:cubicBezTo>
                    <a:pt x="1158688" y="1383712"/>
                    <a:pt x="1135685" y="1307807"/>
                    <a:pt x="1113834" y="1231902"/>
                  </a:cubicBezTo>
                  <a:cubicBezTo>
                    <a:pt x="1106933" y="1208901"/>
                    <a:pt x="1094282" y="1194524"/>
                    <a:pt x="1069555" y="1192800"/>
                  </a:cubicBezTo>
                  <a:cubicBezTo>
                    <a:pt x="1061504" y="1192225"/>
                    <a:pt x="1054030" y="1190499"/>
                    <a:pt x="1045980" y="1188774"/>
                  </a:cubicBezTo>
                  <a:cubicBezTo>
                    <a:pt x="1022402" y="1184174"/>
                    <a:pt x="1009177" y="1171523"/>
                    <a:pt x="1005726" y="1151397"/>
                  </a:cubicBezTo>
                  <a:cubicBezTo>
                    <a:pt x="1002276" y="1130120"/>
                    <a:pt x="1010901" y="1110568"/>
                    <a:pt x="1029878" y="1098492"/>
                  </a:cubicBezTo>
                  <a:cubicBezTo>
                    <a:pt x="1042529" y="1090441"/>
                    <a:pt x="1057479" y="1086416"/>
                    <a:pt x="1071856" y="1082391"/>
                  </a:cubicBezTo>
                  <a:cubicBezTo>
                    <a:pt x="1195489" y="1045590"/>
                    <a:pt x="1319123" y="1010511"/>
                    <a:pt x="1442756" y="973708"/>
                  </a:cubicBezTo>
                  <a:cubicBezTo>
                    <a:pt x="1451958" y="970834"/>
                    <a:pt x="1461158" y="968533"/>
                    <a:pt x="1470359" y="967958"/>
                  </a:cubicBezTo>
                  <a:close/>
                  <a:moveTo>
                    <a:pt x="4692567" y="794938"/>
                  </a:moveTo>
                  <a:cubicBezTo>
                    <a:pt x="4711101" y="792106"/>
                    <a:pt x="4730006" y="792475"/>
                    <a:pt x="4748216" y="796337"/>
                  </a:cubicBezTo>
                  <a:cubicBezTo>
                    <a:pt x="4772493" y="801486"/>
                    <a:pt x="4795532" y="812841"/>
                    <a:pt x="4814795" y="831100"/>
                  </a:cubicBezTo>
                  <a:cubicBezTo>
                    <a:pt x="4853321" y="867903"/>
                    <a:pt x="4863672" y="912755"/>
                    <a:pt x="4848147" y="963358"/>
                  </a:cubicBezTo>
                  <a:cubicBezTo>
                    <a:pt x="4845271" y="973135"/>
                    <a:pt x="4840096" y="982335"/>
                    <a:pt x="4836646" y="991536"/>
                  </a:cubicBezTo>
                  <a:cubicBezTo>
                    <a:pt x="4820544" y="1034088"/>
                    <a:pt x="4840096" y="1062841"/>
                    <a:pt x="4886674" y="1058240"/>
                  </a:cubicBezTo>
                  <a:cubicBezTo>
                    <a:pt x="4906226" y="1055941"/>
                    <a:pt x="4913126" y="1061691"/>
                    <a:pt x="4916001" y="1078942"/>
                  </a:cubicBezTo>
                  <a:cubicBezTo>
                    <a:pt x="4917726" y="1087567"/>
                    <a:pt x="4920026" y="1095618"/>
                    <a:pt x="4922902" y="1104244"/>
                  </a:cubicBezTo>
                  <a:cubicBezTo>
                    <a:pt x="4934404" y="1142771"/>
                    <a:pt x="4934404" y="1143346"/>
                    <a:pt x="4895874" y="1148523"/>
                  </a:cubicBezTo>
                  <a:cubicBezTo>
                    <a:pt x="4872874" y="1151971"/>
                    <a:pt x="4851023" y="1153123"/>
                    <a:pt x="4834346" y="1154847"/>
                  </a:cubicBezTo>
                  <a:cubicBezTo>
                    <a:pt x="4762465" y="1151971"/>
                    <a:pt x="4698635" y="1140472"/>
                    <a:pt x="4642283" y="1102519"/>
                  </a:cubicBezTo>
                  <a:cubicBezTo>
                    <a:pt x="4570976" y="1054790"/>
                    <a:pt x="4539350" y="971984"/>
                    <a:pt x="4564652" y="898954"/>
                  </a:cubicBezTo>
                  <a:cubicBezTo>
                    <a:pt x="4584706" y="840731"/>
                    <a:pt x="4636964" y="803431"/>
                    <a:pt x="4692567" y="794938"/>
                  </a:cubicBezTo>
                  <a:close/>
                  <a:moveTo>
                    <a:pt x="2036558" y="810971"/>
                  </a:moveTo>
                  <a:cubicBezTo>
                    <a:pt x="2042381" y="813847"/>
                    <a:pt x="2045975" y="820748"/>
                    <a:pt x="2047125" y="832250"/>
                  </a:cubicBezTo>
                  <a:cubicBezTo>
                    <a:pt x="2060925" y="845475"/>
                    <a:pt x="2062649" y="864450"/>
                    <a:pt x="2067827" y="881701"/>
                  </a:cubicBezTo>
                  <a:cubicBezTo>
                    <a:pt x="2079326" y="921955"/>
                    <a:pt x="2091976" y="961632"/>
                    <a:pt x="2103478" y="1001886"/>
                  </a:cubicBezTo>
                  <a:cubicBezTo>
                    <a:pt x="2109230" y="1026038"/>
                    <a:pt x="2117855" y="1048463"/>
                    <a:pt x="2124179" y="1072616"/>
                  </a:cubicBezTo>
                  <a:cubicBezTo>
                    <a:pt x="2132805" y="1105968"/>
                    <a:pt x="2144306" y="1139321"/>
                    <a:pt x="2152931" y="1172673"/>
                  </a:cubicBezTo>
                  <a:cubicBezTo>
                    <a:pt x="2202386" y="1338860"/>
                    <a:pt x="2250688" y="1505045"/>
                    <a:pt x="2298992" y="1671233"/>
                  </a:cubicBezTo>
                  <a:cubicBezTo>
                    <a:pt x="2316818" y="1729312"/>
                    <a:pt x="2332919" y="1787391"/>
                    <a:pt x="2350170" y="1846045"/>
                  </a:cubicBezTo>
                  <a:cubicBezTo>
                    <a:pt x="2358221" y="1874223"/>
                    <a:pt x="2355345" y="1879973"/>
                    <a:pt x="2328894" y="1888023"/>
                  </a:cubicBezTo>
                  <a:cubicBezTo>
                    <a:pt x="2281741" y="1902973"/>
                    <a:pt x="2233437" y="1916201"/>
                    <a:pt x="2186284" y="1930576"/>
                  </a:cubicBezTo>
                  <a:cubicBezTo>
                    <a:pt x="2177084" y="1932300"/>
                    <a:pt x="2167884" y="1934601"/>
                    <a:pt x="2158107" y="1931725"/>
                  </a:cubicBezTo>
                  <a:cubicBezTo>
                    <a:pt x="2103478" y="1947252"/>
                    <a:pt x="2049424" y="1962779"/>
                    <a:pt x="1994795" y="1978304"/>
                  </a:cubicBezTo>
                  <a:cubicBezTo>
                    <a:pt x="1979845" y="1982904"/>
                    <a:pt x="1964318" y="1986354"/>
                    <a:pt x="1948217" y="1986354"/>
                  </a:cubicBezTo>
                  <a:cubicBezTo>
                    <a:pt x="1929242" y="1986354"/>
                    <a:pt x="1916589" y="1977729"/>
                    <a:pt x="1910264" y="1959903"/>
                  </a:cubicBezTo>
                  <a:cubicBezTo>
                    <a:pt x="1903938" y="1943227"/>
                    <a:pt x="1906239" y="1927125"/>
                    <a:pt x="1919465" y="1913900"/>
                  </a:cubicBezTo>
                  <a:cubicBezTo>
                    <a:pt x="1920614" y="1912750"/>
                    <a:pt x="1921766" y="1911599"/>
                    <a:pt x="1922915" y="1911024"/>
                  </a:cubicBezTo>
                  <a:cubicBezTo>
                    <a:pt x="1971794" y="1887449"/>
                    <a:pt x="1968919" y="1851220"/>
                    <a:pt x="1952242" y="1808093"/>
                  </a:cubicBezTo>
                  <a:cubicBezTo>
                    <a:pt x="1938442" y="1771290"/>
                    <a:pt x="1928665" y="1733337"/>
                    <a:pt x="1917166" y="1695960"/>
                  </a:cubicBezTo>
                  <a:cubicBezTo>
                    <a:pt x="1895313" y="1660306"/>
                    <a:pt x="1890713" y="1618903"/>
                    <a:pt x="1878062" y="1580376"/>
                  </a:cubicBezTo>
                  <a:cubicBezTo>
                    <a:pt x="1863111" y="1533798"/>
                    <a:pt x="1850461" y="1486645"/>
                    <a:pt x="1836659" y="1440067"/>
                  </a:cubicBezTo>
                  <a:cubicBezTo>
                    <a:pt x="1818258" y="1375086"/>
                    <a:pt x="1799280" y="1310108"/>
                    <a:pt x="1779731" y="1245127"/>
                  </a:cubicBezTo>
                  <a:cubicBezTo>
                    <a:pt x="1761903" y="1181298"/>
                    <a:pt x="1742353" y="1118044"/>
                    <a:pt x="1723951" y="1054215"/>
                  </a:cubicBezTo>
                  <a:cubicBezTo>
                    <a:pt x="1716477" y="1027762"/>
                    <a:pt x="1700950" y="1011661"/>
                    <a:pt x="1671623" y="1013387"/>
                  </a:cubicBezTo>
                  <a:cubicBezTo>
                    <a:pt x="1667598" y="1013387"/>
                    <a:pt x="1663572" y="1012812"/>
                    <a:pt x="1660122" y="1012235"/>
                  </a:cubicBezTo>
                  <a:cubicBezTo>
                    <a:pt x="1633670" y="1007060"/>
                    <a:pt x="1616994" y="991536"/>
                    <a:pt x="1613543" y="968533"/>
                  </a:cubicBezTo>
                  <a:cubicBezTo>
                    <a:pt x="1610668" y="948406"/>
                    <a:pt x="1623893" y="927705"/>
                    <a:pt x="1647470" y="916780"/>
                  </a:cubicBezTo>
                  <a:cubicBezTo>
                    <a:pt x="1668747" y="906428"/>
                    <a:pt x="1692324" y="900679"/>
                    <a:pt x="1714750" y="894352"/>
                  </a:cubicBezTo>
                  <a:cubicBezTo>
                    <a:pt x="1780881" y="875377"/>
                    <a:pt x="1846436" y="855825"/>
                    <a:pt x="1912564" y="836850"/>
                  </a:cubicBezTo>
                  <a:cubicBezTo>
                    <a:pt x="1938442" y="830523"/>
                    <a:pt x="1962593" y="817298"/>
                    <a:pt x="1990195" y="820173"/>
                  </a:cubicBezTo>
                  <a:cubicBezTo>
                    <a:pt x="1997671" y="817872"/>
                    <a:pt x="2005722" y="816723"/>
                    <a:pt x="2012622" y="813847"/>
                  </a:cubicBezTo>
                  <a:cubicBezTo>
                    <a:pt x="2022685" y="809247"/>
                    <a:pt x="2030736" y="808097"/>
                    <a:pt x="2036558" y="810971"/>
                  </a:cubicBezTo>
                  <a:close/>
                  <a:moveTo>
                    <a:pt x="2247383" y="765678"/>
                  </a:moveTo>
                  <a:cubicBezTo>
                    <a:pt x="2366739" y="765650"/>
                    <a:pt x="2472510" y="812123"/>
                    <a:pt x="2561786" y="908729"/>
                  </a:cubicBezTo>
                  <a:cubicBezTo>
                    <a:pt x="2680819" y="1037537"/>
                    <a:pt x="2745799" y="1192800"/>
                    <a:pt x="2756149" y="1367610"/>
                  </a:cubicBezTo>
                  <a:cubicBezTo>
                    <a:pt x="2768225" y="1571175"/>
                    <a:pt x="2646891" y="1760938"/>
                    <a:pt x="2458853" y="1839719"/>
                  </a:cubicBezTo>
                  <a:cubicBezTo>
                    <a:pt x="2453678" y="1842020"/>
                    <a:pt x="2449078" y="1844894"/>
                    <a:pt x="2444478" y="1847195"/>
                  </a:cubicBezTo>
                  <a:cubicBezTo>
                    <a:pt x="2424351" y="1862145"/>
                    <a:pt x="2412850" y="1859271"/>
                    <a:pt x="2403649" y="1836843"/>
                  </a:cubicBezTo>
                  <a:cubicBezTo>
                    <a:pt x="2400199" y="1828792"/>
                    <a:pt x="2397900" y="1820744"/>
                    <a:pt x="2395599" y="1812118"/>
                  </a:cubicBezTo>
                  <a:cubicBezTo>
                    <a:pt x="2384675" y="1772439"/>
                    <a:pt x="2384675" y="1772439"/>
                    <a:pt x="2416875" y="1748287"/>
                  </a:cubicBezTo>
                  <a:cubicBezTo>
                    <a:pt x="2443327" y="1723560"/>
                    <a:pt x="2450803" y="1691934"/>
                    <a:pt x="2445627" y="1657432"/>
                  </a:cubicBezTo>
                  <a:cubicBezTo>
                    <a:pt x="2437002" y="1599353"/>
                    <a:pt x="2416875" y="1544147"/>
                    <a:pt x="2400199" y="1488369"/>
                  </a:cubicBezTo>
                  <a:cubicBezTo>
                    <a:pt x="2349596" y="1316432"/>
                    <a:pt x="2300716" y="1143921"/>
                    <a:pt x="2247814" y="972558"/>
                  </a:cubicBezTo>
                  <a:cubicBezTo>
                    <a:pt x="2239189" y="944381"/>
                    <a:pt x="2227687" y="917930"/>
                    <a:pt x="2204685" y="897803"/>
                  </a:cubicBezTo>
                  <a:cubicBezTo>
                    <a:pt x="2189735" y="884577"/>
                    <a:pt x="2173633" y="876526"/>
                    <a:pt x="2153506" y="877101"/>
                  </a:cubicBezTo>
                  <a:cubicBezTo>
                    <a:pt x="2139706" y="875377"/>
                    <a:pt x="2121881" y="879977"/>
                    <a:pt x="2121303" y="856975"/>
                  </a:cubicBezTo>
                  <a:cubicBezTo>
                    <a:pt x="2117280" y="840873"/>
                    <a:pt x="2114404" y="824774"/>
                    <a:pt x="2108078" y="809247"/>
                  </a:cubicBezTo>
                  <a:cubicBezTo>
                    <a:pt x="2101179" y="791421"/>
                    <a:pt x="2105779" y="785095"/>
                    <a:pt x="2123605" y="781069"/>
                  </a:cubicBezTo>
                  <a:cubicBezTo>
                    <a:pt x="2166301" y="770861"/>
                    <a:pt x="2207597" y="765686"/>
                    <a:pt x="2247383" y="765678"/>
                  </a:cubicBezTo>
                  <a:close/>
                  <a:moveTo>
                    <a:pt x="3919887" y="258288"/>
                  </a:moveTo>
                  <a:cubicBezTo>
                    <a:pt x="3923769" y="259940"/>
                    <a:pt x="3926358" y="264397"/>
                    <a:pt x="3928657" y="272735"/>
                  </a:cubicBezTo>
                  <a:cubicBezTo>
                    <a:pt x="3983285" y="461922"/>
                    <a:pt x="4039065" y="650536"/>
                    <a:pt x="4094269" y="839724"/>
                  </a:cubicBezTo>
                  <a:cubicBezTo>
                    <a:pt x="4127047" y="952432"/>
                    <a:pt x="4160399" y="1064565"/>
                    <a:pt x="4193751" y="1177273"/>
                  </a:cubicBezTo>
                  <a:cubicBezTo>
                    <a:pt x="4204676" y="1214651"/>
                    <a:pt x="4212726" y="1220977"/>
                    <a:pt x="4252403" y="1221552"/>
                  </a:cubicBezTo>
                  <a:cubicBezTo>
                    <a:pt x="4261606" y="1221552"/>
                    <a:pt x="4271381" y="1220977"/>
                    <a:pt x="4280581" y="1220977"/>
                  </a:cubicBezTo>
                  <a:cubicBezTo>
                    <a:pt x="4297832" y="1220400"/>
                    <a:pt x="4309333" y="1228451"/>
                    <a:pt x="4316235" y="1243978"/>
                  </a:cubicBezTo>
                  <a:cubicBezTo>
                    <a:pt x="4323710" y="1260654"/>
                    <a:pt x="4322559" y="1276181"/>
                    <a:pt x="4309334" y="1289981"/>
                  </a:cubicBezTo>
                  <a:cubicBezTo>
                    <a:pt x="4299559" y="1299756"/>
                    <a:pt x="4287482" y="1306082"/>
                    <a:pt x="4274832" y="1310108"/>
                  </a:cubicBezTo>
                  <a:cubicBezTo>
                    <a:pt x="4148897" y="1347486"/>
                    <a:pt x="4022389" y="1384289"/>
                    <a:pt x="3896456" y="1421090"/>
                  </a:cubicBezTo>
                  <a:cubicBezTo>
                    <a:pt x="3888980" y="1422816"/>
                    <a:pt x="3880354" y="1423391"/>
                    <a:pt x="3874028" y="1424540"/>
                  </a:cubicBezTo>
                  <a:cubicBezTo>
                    <a:pt x="3849875" y="1423965"/>
                    <a:pt x="3832625" y="1415915"/>
                    <a:pt x="3826300" y="1393489"/>
                  </a:cubicBezTo>
                  <a:cubicBezTo>
                    <a:pt x="3819974" y="1371061"/>
                    <a:pt x="3828599" y="1354961"/>
                    <a:pt x="3848726" y="1344610"/>
                  </a:cubicBezTo>
                  <a:cubicBezTo>
                    <a:pt x="3851602" y="1343460"/>
                    <a:pt x="3854478" y="1341734"/>
                    <a:pt x="3856776" y="1340010"/>
                  </a:cubicBezTo>
                  <a:cubicBezTo>
                    <a:pt x="3901631" y="1312407"/>
                    <a:pt x="3904504" y="1305508"/>
                    <a:pt x="3889555" y="1255479"/>
                  </a:cubicBezTo>
                  <a:cubicBezTo>
                    <a:pt x="3818824" y="1014536"/>
                    <a:pt x="3748094" y="773595"/>
                    <a:pt x="3677364" y="532653"/>
                  </a:cubicBezTo>
                  <a:cubicBezTo>
                    <a:pt x="3675640" y="525753"/>
                    <a:pt x="3673339" y="518852"/>
                    <a:pt x="3671039" y="512526"/>
                  </a:cubicBezTo>
                  <a:cubicBezTo>
                    <a:pt x="3653212" y="461923"/>
                    <a:pt x="3648037" y="458472"/>
                    <a:pt x="3594559" y="462497"/>
                  </a:cubicBezTo>
                  <a:cubicBezTo>
                    <a:pt x="3560055" y="464798"/>
                    <a:pt x="3547404" y="457897"/>
                    <a:pt x="3541081" y="433170"/>
                  </a:cubicBezTo>
                  <a:cubicBezTo>
                    <a:pt x="3535328" y="409595"/>
                    <a:pt x="3546830" y="388318"/>
                    <a:pt x="3576732" y="376817"/>
                  </a:cubicBezTo>
                  <a:cubicBezTo>
                    <a:pt x="3645738" y="350941"/>
                    <a:pt x="3715893" y="326789"/>
                    <a:pt x="3785472" y="302062"/>
                  </a:cubicBezTo>
                  <a:cubicBezTo>
                    <a:pt x="3824576" y="288261"/>
                    <a:pt x="3864828" y="275036"/>
                    <a:pt x="3903354" y="260659"/>
                  </a:cubicBezTo>
                  <a:cubicBezTo>
                    <a:pt x="3910831" y="257783"/>
                    <a:pt x="3916005" y="256633"/>
                    <a:pt x="3919887" y="258288"/>
                  </a:cubicBezTo>
                  <a:close/>
                  <a:moveTo>
                    <a:pt x="4605479" y="33877"/>
                  </a:moveTo>
                  <a:cubicBezTo>
                    <a:pt x="4609936" y="35817"/>
                    <a:pt x="4612668" y="40705"/>
                    <a:pt x="4613531" y="50194"/>
                  </a:cubicBezTo>
                  <a:cubicBezTo>
                    <a:pt x="4614680" y="58820"/>
                    <a:pt x="4618130" y="66871"/>
                    <a:pt x="4621006" y="74921"/>
                  </a:cubicBezTo>
                  <a:cubicBezTo>
                    <a:pt x="4629632" y="97347"/>
                    <a:pt x="4635381" y="117474"/>
                    <a:pt x="4607778" y="134150"/>
                  </a:cubicBezTo>
                  <a:cubicBezTo>
                    <a:pt x="4591678" y="143925"/>
                    <a:pt x="4589378" y="164627"/>
                    <a:pt x="4594553" y="183604"/>
                  </a:cubicBezTo>
                  <a:cubicBezTo>
                    <a:pt x="4626181" y="291712"/>
                    <a:pt x="4657232" y="399818"/>
                    <a:pt x="4690010" y="507351"/>
                  </a:cubicBezTo>
                  <a:cubicBezTo>
                    <a:pt x="4707261" y="564856"/>
                    <a:pt x="4753839" y="576357"/>
                    <a:pt x="4798693" y="536103"/>
                  </a:cubicBezTo>
                  <a:cubicBezTo>
                    <a:pt x="4803868" y="531503"/>
                    <a:pt x="4807893" y="525177"/>
                    <a:pt x="4815944" y="515976"/>
                  </a:cubicBezTo>
                  <a:cubicBezTo>
                    <a:pt x="4824570" y="545303"/>
                    <a:pt x="4832045" y="569456"/>
                    <a:pt x="4839522" y="593033"/>
                  </a:cubicBezTo>
                  <a:cubicBezTo>
                    <a:pt x="4841246" y="599357"/>
                    <a:pt x="4840096" y="605107"/>
                    <a:pt x="4834921" y="610284"/>
                  </a:cubicBezTo>
                  <a:cubicBezTo>
                    <a:pt x="4702087" y="746567"/>
                    <a:pt x="4504273" y="742542"/>
                    <a:pt x="4393864" y="604532"/>
                  </a:cubicBezTo>
                  <a:cubicBezTo>
                    <a:pt x="4339235" y="536678"/>
                    <a:pt x="4321409" y="456173"/>
                    <a:pt x="4324283" y="371642"/>
                  </a:cubicBezTo>
                  <a:cubicBezTo>
                    <a:pt x="4330035" y="210630"/>
                    <a:pt x="4432391" y="81246"/>
                    <a:pt x="4587077" y="35242"/>
                  </a:cubicBezTo>
                  <a:cubicBezTo>
                    <a:pt x="4594841" y="32941"/>
                    <a:pt x="4601023" y="31935"/>
                    <a:pt x="4605479" y="33877"/>
                  </a:cubicBezTo>
                  <a:close/>
                  <a:moveTo>
                    <a:pt x="4754462" y="3"/>
                  </a:moveTo>
                  <a:cubicBezTo>
                    <a:pt x="4775245" y="-87"/>
                    <a:pt x="4795713" y="1674"/>
                    <a:pt x="4815874" y="5197"/>
                  </a:cubicBezTo>
                  <a:cubicBezTo>
                    <a:pt x="4856200" y="12240"/>
                    <a:pt x="4895301" y="26330"/>
                    <a:pt x="4933254" y="46744"/>
                  </a:cubicBezTo>
                  <a:cubicBezTo>
                    <a:pt x="5044810" y="106547"/>
                    <a:pt x="5120141" y="199703"/>
                    <a:pt x="5177071" y="310112"/>
                  </a:cubicBezTo>
                  <a:cubicBezTo>
                    <a:pt x="5235725" y="423395"/>
                    <a:pt x="5263328" y="543577"/>
                    <a:pt x="5265052" y="681587"/>
                  </a:cubicBezTo>
                  <a:cubicBezTo>
                    <a:pt x="5263327" y="790846"/>
                    <a:pt x="5238026" y="904704"/>
                    <a:pt x="5162696" y="1003035"/>
                  </a:cubicBezTo>
                  <a:cubicBezTo>
                    <a:pt x="5123591" y="1054215"/>
                    <a:pt x="5074138" y="1092168"/>
                    <a:pt x="5013759" y="1116318"/>
                  </a:cubicBezTo>
                  <a:cubicBezTo>
                    <a:pt x="5001108" y="1121495"/>
                    <a:pt x="4993633" y="1120918"/>
                    <a:pt x="4991334" y="1105393"/>
                  </a:cubicBezTo>
                  <a:cubicBezTo>
                    <a:pt x="4990757" y="1098492"/>
                    <a:pt x="4987883" y="1091591"/>
                    <a:pt x="4985582" y="1084692"/>
                  </a:cubicBezTo>
                  <a:cubicBezTo>
                    <a:pt x="4975232" y="1057664"/>
                    <a:pt x="4969483" y="1035813"/>
                    <a:pt x="5000534" y="1013962"/>
                  </a:cubicBezTo>
                  <a:cubicBezTo>
                    <a:pt x="5029861" y="993260"/>
                    <a:pt x="5031011" y="955307"/>
                    <a:pt x="5022385" y="922530"/>
                  </a:cubicBezTo>
                  <a:cubicBezTo>
                    <a:pt x="4995933" y="825348"/>
                    <a:pt x="4967756" y="728742"/>
                    <a:pt x="4939578" y="632135"/>
                  </a:cubicBezTo>
                  <a:cubicBezTo>
                    <a:pt x="4897600" y="487224"/>
                    <a:pt x="4854473" y="342313"/>
                    <a:pt x="4811920" y="196830"/>
                  </a:cubicBezTo>
                  <a:cubicBezTo>
                    <a:pt x="4806745" y="178427"/>
                    <a:pt x="4800419" y="160601"/>
                    <a:pt x="4791219" y="144500"/>
                  </a:cubicBezTo>
                  <a:cubicBezTo>
                    <a:pt x="4773393" y="112297"/>
                    <a:pt x="4746366" y="93896"/>
                    <a:pt x="4708987" y="93897"/>
                  </a:cubicBezTo>
                  <a:cubicBezTo>
                    <a:pt x="4698061" y="93896"/>
                    <a:pt x="4694038" y="91021"/>
                    <a:pt x="4691736" y="80671"/>
                  </a:cubicBezTo>
                  <a:cubicBezTo>
                    <a:pt x="4687711" y="63995"/>
                    <a:pt x="4683686" y="46744"/>
                    <a:pt x="4676787" y="30642"/>
                  </a:cubicBezTo>
                  <a:cubicBezTo>
                    <a:pt x="4669885" y="13966"/>
                    <a:pt x="4675061" y="8791"/>
                    <a:pt x="4691162" y="5915"/>
                  </a:cubicBezTo>
                  <a:cubicBezTo>
                    <a:pt x="4712583" y="2034"/>
                    <a:pt x="4733680" y="93"/>
                    <a:pt x="4754462" y="3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E0F0A64-CA49-49DB-ACD3-F4F68BE90E51}"/>
                </a:ext>
              </a:extLst>
            </p:cNvPr>
            <p:cNvSpPr/>
            <p:nvPr/>
          </p:nvSpPr>
          <p:spPr>
            <a:xfrm>
              <a:off x="5555972" y="1947671"/>
              <a:ext cx="1188274" cy="1187951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3E6E29EF-3C7A-4939-8772-4A0D01B15526}"/>
                </a:ext>
              </a:extLst>
            </p:cNvPr>
            <p:cNvSpPr/>
            <p:nvPr/>
          </p:nvSpPr>
          <p:spPr>
            <a:xfrm rot="180311">
              <a:off x="4558647" y="2154985"/>
              <a:ext cx="965661" cy="1233242"/>
            </a:xfrm>
            <a:custGeom>
              <a:avLst/>
              <a:gdLst>
                <a:gd name="connsiteX0" fmla="*/ 908003 w 965661"/>
                <a:gd name="connsiteY0" fmla="*/ 779602 h 1233242"/>
                <a:gd name="connsiteX1" fmla="*/ 935326 w 965661"/>
                <a:gd name="connsiteY1" fmla="*/ 782325 h 1233242"/>
                <a:gd name="connsiteX2" fmla="*/ 960627 w 965661"/>
                <a:gd name="connsiteY2" fmla="*/ 895608 h 1233242"/>
                <a:gd name="connsiteX3" fmla="*/ 824919 w 965661"/>
                <a:gd name="connsiteY3" fmla="*/ 1134824 h 1233242"/>
                <a:gd name="connsiteX4" fmla="*/ 816868 w 965661"/>
                <a:gd name="connsiteY4" fmla="*/ 1142875 h 1233242"/>
                <a:gd name="connsiteX5" fmla="*/ 736363 w 965661"/>
                <a:gd name="connsiteY5" fmla="*/ 1194628 h 1233242"/>
                <a:gd name="connsiteX6" fmla="*/ 707610 w 965661"/>
                <a:gd name="connsiteY6" fmla="*/ 1180253 h 1233242"/>
                <a:gd name="connsiteX7" fmla="*/ 691509 w 965661"/>
                <a:gd name="connsiteY7" fmla="*/ 1125624 h 1233242"/>
                <a:gd name="connsiteX8" fmla="*/ 722562 w 965661"/>
                <a:gd name="connsiteY8" fmla="*/ 1091122 h 1233242"/>
                <a:gd name="connsiteX9" fmla="*/ 868046 w 965661"/>
                <a:gd name="connsiteY9" fmla="*/ 849604 h 1233242"/>
                <a:gd name="connsiteX10" fmla="*/ 868621 w 965661"/>
                <a:gd name="connsiteY10" fmla="*/ 830627 h 1233242"/>
                <a:gd name="connsiteX11" fmla="*/ 908003 w 965661"/>
                <a:gd name="connsiteY11" fmla="*/ 779602 h 1233242"/>
                <a:gd name="connsiteX12" fmla="*/ 327508 w 965661"/>
                <a:gd name="connsiteY12" fmla="*/ 108952 h 1233242"/>
                <a:gd name="connsiteX13" fmla="*/ 336134 w 965661"/>
                <a:gd name="connsiteY13" fmla="*/ 126203 h 1233242"/>
                <a:gd name="connsiteX14" fmla="*/ 345336 w 965661"/>
                <a:gd name="connsiteY14" fmla="*/ 154956 h 1233242"/>
                <a:gd name="connsiteX15" fmla="*/ 344184 w 965661"/>
                <a:gd name="connsiteY15" fmla="*/ 199232 h 1233242"/>
                <a:gd name="connsiteX16" fmla="*/ 305082 w 965661"/>
                <a:gd name="connsiteY16" fmla="*/ 334943 h 1233242"/>
                <a:gd name="connsiteX17" fmla="*/ 430441 w 965661"/>
                <a:gd name="connsiteY17" fmla="*/ 765072 h 1233242"/>
                <a:gd name="connsiteX18" fmla="*/ 508073 w 965661"/>
                <a:gd name="connsiteY18" fmla="*/ 1026716 h 1233242"/>
                <a:gd name="connsiteX19" fmla="*/ 533374 w 965661"/>
                <a:gd name="connsiteY19" fmla="*/ 1077320 h 1233242"/>
                <a:gd name="connsiteX20" fmla="*/ 546600 w 965661"/>
                <a:gd name="connsiteY20" fmla="*/ 1093996 h 1233242"/>
                <a:gd name="connsiteX21" fmla="*/ 617330 w 965661"/>
                <a:gd name="connsiteY21" fmla="*/ 1123323 h 1233242"/>
                <a:gd name="connsiteX22" fmla="*/ 636305 w 965661"/>
                <a:gd name="connsiteY22" fmla="*/ 1134824 h 1233242"/>
                <a:gd name="connsiteX23" fmla="*/ 654708 w 965661"/>
                <a:gd name="connsiteY23" fmla="*/ 1208428 h 1233242"/>
                <a:gd name="connsiteX24" fmla="*/ 543149 w 965661"/>
                <a:gd name="connsiteY24" fmla="*/ 1232006 h 1233242"/>
                <a:gd name="connsiteX25" fmla="*/ 151546 w 965661"/>
                <a:gd name="connsiteY25" fmla="*/ 1049717 h 1233242"/>
                <a:gd name="connsiteX26" fmla="*/ 24462 w 965661"/>
                <a:gd name="connsiteY26" fmla="*/ 422924 h 1233242"/>
                <a:gd name="connsiteX27" fmla="*/ 306807 w 965661"/>
                <a:gd name="connsiteY27" fmla="*/ 110676 h 1233242"/>
                <a:gd name="connsiteX28" fmla="*/ 327508 w 965661"/>
                <a:gd name="connsiteY28" fmla="*/ 108952 h 1233242"/>
                <a:gd name="connsiteX29" fmla="*/ 680584 w 965661"/>
                <a:gd name="connsiteY29" fmla="*/ 268 h 1233242"/>
                <a:gd name="connsiteX30" fmla="*/ 727162 w 965661"/>
                <a:gd name="connsiteY30" fmla="*/ 32471 h 1233242"/>
                <a:gd name="connsiteX31" fmla="*/ 768566 w 965661"/>
                <a:gd name="connsiteY31" fmla="*/ 170480 h 1233242"/>
                <a:gd name="connsiteX32" fmla="*/ 783515 w 965661"/>
                <a:gd name="connsiteY32" fmla="*/ 217633 h 1233242"/>
                <a:gd name="connsiteX33" fmla="*/ 801918 w 965661"/>
                <a:gd name="connsiteY33" fmla="*/ 260763 h 1233242"/>
                <a:gd name="connsiteX34" fmla="*/ 834693 w 965661"/>
                <a:gd name="connsiteY34" fmla="*/ 376919 h 1233242"/>
                <a:gd name="connsiteX35" fmla="*/ 786391 w 965661"/>
                <a:gd name="connsiteY35" fmla="*/ 445350 h 1233242"/>
                <a:gd name="connsiteX36" fmla="*/ 730613 w 965661"/>
                <a:gd name="connsiteY36" fmla="*/ 415447 h 1233242"/>
                <a:gd name="connsiteX37" fmla="*/ 690934 w 965661"/>
                <a:gd name="connsiteY37" fmla="*/ 351043 h 1233242"/>
                <a:gd name="connsiteX38" fmla="*/ 567876 w 965661"/>
                <a:gd name="connsiteY38" fmla="*/ 221658 h 1233242"/>
                <a:gd name="connsiteX39" fmla="*/ 544299 w 965661"/>
                <a:gd name="connsiteY39" fmla="*/ 207283 h 1233242"/>
                <a:gd name="connsiteX40" fmla="*/ 455168 w 965661"/>
                <a:gd name="connsiteY40" fmla="*/ 176805 h 1233242"/>
                <a:gd name="connsiteX41" fmla="*/ 398238 w 965661"/>
                <a:gd name="connsiteY41" fmla="*/ 103201 h 1233242"/>
                <a:gd name="connsiteX42" fmla="*/ 423540 w 965661"/>
                <a:gd name="connsiteY42" fmla="*/ 79623 h 1233242"/>
                <a:gd name="connsiteX43" fmla="*/ 505197 w 965661"/>
                <a:gd name="connsiteY43" fmla="*/ 75023 h 1233242"/>
                <a:gd name="connsiteX44" fmla="*/ 627105 w 965661"/>
                <a:gd name="connsiteY44" fmla="*/ 71572 h 1233242"/>
                <a:gd name="connsiteX45" fmla="*/ 640331 w 965661"/>
                <a:gd name="connsiteY45" fmla="*/ 39947 h 1233242"/>
                <a:gd name="connsiteX46" fmla="*/ 680584 w 965661"/>
                <a:gd name="connsiteY46" fmla="*/ 268 h 123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65661" h="1233242">
                  <a:moveTo>
                    <a:pt x="908003" y="779602"/>
                  </a:moveTo>
                  <a:cubicBezTo>
                    <a:pt x="915991" y="778838"/>
                    <a:pt x="925119" y="779737"/>
                    <a:pt x="935326" y="782325"/>
                  </a:cubicBezTo>
                  <a:cubicBezTo>
                    <a:pt x="973278" y="813376"/>
                    <a:pt x="967528" y="855931"/>
                    <a:pt x="960627" y="895608"/>
                  </a:cubicBezTo>
                  <a:cubicBezTo>
                    <a:pt x="943951" y="991065"/>
                    <a:pt x="895649" y="1069846"/>
                    <a:pt x="824919" y="1134824"/>
                  </a:cubicBezTo>
                  <a:cubicBezTo>
                    <a:pt x="822043" y="1137700"/>
                    <a:pt x="819743" y="1140576"/>
                    <a:pt x="816868" y="1142875"/>
                  </a:cubicBezTo>
                  <a:cubicBezTo>
                    <a:pt x="796166" y="1169326"/>
                    <a:pt x="766264" y="1182554"/>
                    <a:pt x="736363" y="1194628"/>
                  </a:cubicBezTo>
                  <a:cubicBezTo>
                    <a:pt x="721411" y="1200954"/>
                    <a:pt x="712785" y="1195205"/>
                    <a:pt x="707610" y="1180253"/>
                  </a:cubicBezTo>
                  <a:cubicBezTo>
                    <a:pt x="701860" y="1162427"/>
                    <a:pt x="696683" y="1144025"/>
                    <a:pt x="691509" y="1125624"/>
                  </a:cubicBezTo>
                  <a:cubicBezTo>
                    <a:pt x="686334" y="1107798"/>
                    <a:pt x="691509" y="1102622"/>
                    <a:pt x="722562" y="1091122"/>
                  </a:cubicBezTo>
                  <a:cubicBezTo>
                    <a:pt x="809967" y="1033617"/>
                    <a:pt x="859420" y="954262"/>
                    <a:pt x="868046" y="849604"/>
                  </a:cubicBezTo>
                  <a:cubicBezTo>
                    <a:pt x="868621" y="843280"/>
                    <a:pt x="868046" y="836954"/>
                    <a:pt x="868621" y="830627"/>
                  </a:cubicBezTo>
                  <a:cubicBezTo>
                    <a:pt x="870346" y="799144"/>
                    <a:pt x="884040" y="781893"/>
                    <a:pt x="908003" y="779602"/>
                  </a:cubicBezTo>
                  <a:close/>
                  <a:moveTo>
                    <a:pt x="327508" y="108952"/>
                  </a:moveTo>
                  <a:cubicBezTo>
                    <a:pt x="331965" y="111541"/>
                    <a:pt x="334409" y="117290"/>
                    <a:pt x="336134" y="126203"/>
                  </a:cubicBezTo>
                  <a:cubicBezTo>
                    <a:pt x="337860" y="135978"/>
                    <a:pt x="341885" y="145755"/>
                    <a:pt x="345336" y="154956"/>
                  </a:cubicBezTo>
                  <a:cubicBezTo>
                    <a:pt x="359711" y="175080"/>
                    <a:pt x="360860" y="186582"/>
                    <a:pt x="344184" y="199232"/>
                  </a:cubicBezTo>
                  <a:cubicBezTo>
                    <a:pt x="297032" y="234886"/>
                    <a:pt x="294733" y="282613"/>
                    <a:pt x="305082" y="334943"/>
                  </a:cubicBezTo>
                  <a:cubicBezTo>
                    <a:pt x="345336" y="478703"/>
                    <a:pt x="388463" y="621887"/>
                    <a:pt x="430441" y="765072"/>
                  </a:cubicBezTo>
                  <a:cubicBezTo>
                    <a:pt x="455743" y="852478"/>
                    <a:pt x="480470" y="939885"/>
                    <a:pt x="508073" y="1026716"/>
                  </a:cubicBezTo>
                  <a:cubicBezTo>
                    <a:pt x="513822" y="1045117"/>
                    <a:pt x="521873" y="1061793"/>
                    <a:pt x="533374" y="1077320"/>
                  </a:cubicBezTo>
                  <a:cubicBezTo>
                    <a:pt x="537400" y="1083069"/>
                    <a:pt x="540848" y="1089396"/>
                    <a:pt x="546600" y="1093996"/>
                  </a:cubicBezTo>
                  <a:cubicBezTo>
                    <a:pt x="567302" y="1110672"/>
                    <a:pt x="589727" y="1122174"/>
                    <a:pt x="617330" y="1123323"/>
                  </a:cubicBezTo>
                  <a:cubicBezTo>
                    <a:pt x="625381" y="1123898"/>
                    <a:pt x="633431" y="1126199"/>
                    <a:pt x="636305" y="1134824"/>
                  </a:cubicBezTo>
                  <a:cubicBezTo>
                    <a:pt x="644356" y="1158400"/>
                    <a:pt x="655858" y="1181977"/>
                    <a:pt x="654708" y="1208428"/>
                  </a:cubicBezTo>
                  <a:cubicBezTo>
                    <a:pt x="620204" y="1227405"/>
                    <a:pt x="581102" y="1229707"/>
                    <a:pt x="543149" y="1232006"/>
                  </a:cubicBezTo>
                  <a:cubicBezTo>
                    <a:pt x="379838" y="1242932"/>
                    <a:pt x="246428" y="1181402"/>
                    <a:pt x="151546" y="1049717"/>
                  </a:cubicBezTo>
                  <a:cubicBezTo>
                    <a:pt x="15837" y="861104"/>
                    <a:pt x="-34766" y="650639"/>
                    <a:pt x="24462" y="422924"/>
                  </a:cubicBezTo>
                  <a:cubicBezTo>
                    <a:pt x="63565" y="272264"/>
                    <a:pt x="161323" y="168756"/>
                    <a:pt x="306807" y="110676"/>
                  </a:cubicBezTo>
                  <a:cubicBezTo>
                    <a:pt x="316582" y="106939"/>
                    <a:pt x="323051" y="106364"/>
                    <a:pt x="327508" y="108952"/>
                  </a:cubicBezTo>
                  <a:close/>
                  <a:moveTo>
                    <a:pt x="680584" y="268"/>
                  </a:moveTo>
                  <a:cubicBezTo>
                    <a:pt x="704735" y="-2031"/>
                    <a:pt x="720261" y="10619"/>
                    <a:pt x="727162" y="32471"/>
                  </a:cubicBezTo>
                  <a:cubicBezTo>
                    <a:pt x="742112" y="77899"/>
                    <a:pt x="754763" y="124477"/>
                    <a:pt x="768566" y="170480"/>
                  </a:cubicBezTo>
                  <a:cubicBezTo>
                    <a:pt x="773165" y="186007"/>
                    <a:pt x="778341" y="202108"/>
                    <a:pt x="783515" y="217633"/>
                  </a:cubicBezTo>
                  <a:cubicBezTo>
                    <a:pt x="793290" y="230284"/>
                    <a:pt x="796166" y="246385"/>
                    <a:pt x="801918" y="260763"/>
                  </a:cubicBezTo>
                  <a:cubicBezTo>
                    <a:pt x="812268" y="299290"/>
                    <a:pt x="826643" y="337242"/>
                    <a:pt x="834693" y="376919"/>
                  </a:cubicBezTo>
                  <a:cubicBezTo>
                    <a:pt x="842744" y="416023"/>
                    <a:pt x="823194" y="443049"/>
                    <a:pt x="786391" y="445350"/>
                  </a:cubicBezTo>
                  <a:cubicBezTo>
                    <a:pt x="762814" y="446500"/>
                    <a:pt x="743838" y="434999"/>
                    <a:pt x="730613" y="415447"/>
                  </a:cubicBezTo>
                  <a:cubicBezTo>
                    <a:pt x="716236" y="394747"/>
                    <a:pt x="705311" y="371744"/>
                    <a:pt x="690934" y="351043"/>
                  </a:cubicBezTo>
                  <a:cubicBezTo>
                    <a:pt x="658156" y="299864"/>
                    <a:pt x="618479" y="255586"/>
                    <a:pt x="567876" y="221658"/>
                  </a:cubicBezTo>
                  <a:cubicBezTo>
                    <a:pt x="560400" y="216484"/>
                    <a:pt x="552924" y="211309"/>
                    <a:pt x="544299" y="207283"/>
                  </a:cubicBezTo>
                  <a:cubicBezTo>
                    <a:pt x="516121" y="192331"/>
                    <a:pt x="486794" y="181407"/>
                    <a:pt x="455168" y="176805"/>
                  </a:cubicBezTo>
                  <a:cubicBezTo>
                    <a:pt x="410314" y="170480"/>
                    <a:pt x="394213" y="149779"/>
                    <a:pt x="398238" y="103201"/>
                  </a:cubicBezTo>
                  <a:cubicBezTo>
                    <a:pt x="387312" y="74448"/>
                    <a:pt x="411464" y="83074"/>
                    <a:pt x="423540" y="79623"/>
                  </a:cubicBezTo>
                  <a:cubicBezTo>
                    <a:pt x="449991" y="68124"/>
                    <a:pt x="478168" y="72147"/>
                    <a:pt x="505197" y="75023"/>
                  </a:cubicBezTo>
                  <a:cubicBezTo>
                    <a:pt x="545448" y="78474"/>
                    <a:pt x="586277" y="80198"/>
                    <a:pt x="627105" y="71572"/>
                  </a:cubicBezTo>
                  <a:cubicBezTo>
                    <a:pt x="638029" y="64099"/>
                    <a:pt x="639181" y="51448"/>
                    <a:pt x="640331" y="39947"/>
                  </a:cubicBezTo>
                  <a:cubicBezTo>
                    <a:pt x="643781" y="15794"/>
                    <a:pt x="657582" y="3144"/>
                    <a:pt x="680584" y="268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0737974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그룹 93">
            <a:extLst>
              <a:ext uri="{FF2B5EF4-FFF2-40B4-BE49-F238E27FC236}">
                <a16:creationId xmlns:a16="http://schemas.microsoft.com/office/drawing/2014/main" id="{EE0B5E0F-6624-41BB-82C5-A34ECB13DCB4}"/>
              </a:ext>
            </a:extLst>
          </p:cNvPr>
          <p:cNvGrpSpPr/>
          <p:nvPr/>
        </p:nvGrpSpPr>
        <p:grpSpPr>
          <a:xfrm>
            <a:off x="789276" y="571183"/>
            <a:ext cx="4788297" cy="2579573"/>
            <a:chOff x="3944163" y="815212"/>
            <a:chExt cx="2236571" cy="2579573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9F607D2-F498-499B-9393-4EFED39011CF}"/>
                </a:ext>
              </a:extLst>
            </p:cNvPr>
            <p:cNvSpPr txBox="1"/>
            <p:nvPr/>
          </p:nvSpPr>
          <p:spPr>
            <a:xfrm>
              <a:off x="3944164" y="1271127"/>
              <a:ext cx="2236570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I hope and I believe that this Template will your Time, Money and Reputation. Easy to change colors, photos and Text. I hope and I believe that this Template will your Time, Money and Reputation. 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72206C7-E982-4548-8DDB-655618BAB9C1}"/>
                </a:ext>
              </a:extLst>
            </p:cNvPr>
            <p:cNvSpPr txBox="1"/>
            <p:nvPr/>
          </p:nvSpPr>
          <p:spPr>
            <a:xfrm>
              <a:off x="3944163" y="815212"/>
              <a:ext cx="223657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Simple PowerPoint Presentation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7C1D1B04-CF93-4C05-8A79-9AEF69334C1C}"/>
              </a:ext>
            </a:extLst>
          </p:cNvPr>
          <p:cNvSpPr txBox="1"/>
          <p:nvPr/>
        </p:nvSpPr>
        <p:spPr>
          <a:xfrm>
            <a:off x="789276" y="5705158"/>
            <a:ext cx="5319004" cy="73866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4800" b="1" dirty="0">
                <a:solidFill>
                  <a:schemeClr val="accent6"/>
                </a:solidFill>
                <a:latin typeface="+mj-lt"/>
                <a:cs typeface="Arial" pitchFamily="34" charset="0"/>
              </a:rPr>
              <a:t>COVID-2019 Test</a:t>
            </a:r>
            <a:endParaRPr lang="ko-KR" altLang="en-US" sz="4800" b="1" dirty="0">
              <a:solidFill>
                <a:schemeClr val="accent6"/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8993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3">
            <a:extLst>
              <a:ext uri="{FF2B5EF4-FFF2-40B4-BE49-F238E27FC236}">
                <a16:creationId xmlns:a16="http://schemas.microsoft.com/office/drawing/2014/main" id="{53B821B5-62F6-4746-AB10-944A8A38A478}"/>
              </a:ext>
            </a:extLst>
          </p:cNvPr>
          <p:cNvGrpSpPr/>
          <p:nvPr/>
        </p:nvGrpSpPr>
        <p:grpSpPr>
          <a:xfrm>
            <a:off x="3543157" y="1734108"/>
            <a:ext cx="2477786" cy="4392488"/>
            <a:chOff x="545790" y="1772816"/>
            <a:chExt cx="2477786" cy="4392488"/>
          </a:xfrm>
        </p:grpSpPr>
        <p:sp>
          <p:nvSpPr>
            <p:cNvPr id="49" name="Freeform 4">
              <a:extLst>
                <a:ext uri="{FF2B5EF4-FFF2-40B4-BE49-F238E27FC236}">
                  <a16:creationId xmlns:a16="http://schemas.microsoft.com/office/drawing/2014/main" id="{FCF0D55E-ADB2-49E5-AF5B-889A2902054E}"/>
                </a:ext>
              </a:extLst>
            </p:cNvPr>
            <p:cNvSpPr/>
            <p:nvPr/>
          </p:nvSpPr>
          <p:spPr>
            <a:xfrm>
              <a:off x="545790" y="2539386"/>
              <a:ext cx="223091" cy="331620"/>
            </a:xfrm>
            <a:custGeom>
              <a:avLst/>
              <a:gdLst>
                <a:gd name="connsiteX0" fmla="*/ 0 w 153090"/>
                <a:gd name="connsiteY0" fmla="*/ 0 h 227565"/>
                <a:gd name="connsiteX1" fmla="*/ 153090 w 153090"/>
                <a:gd name="connsiteY1" fmla="*/ 4137 h 227565"/>
                <a:gd name="connsiteX2" fmla="*/ 148952 w 153090"/>
                <a:gd name="connsiteY2" fmla="*/ 227565 h 227565"/>
                <a:gd name="connsiteX3" fmla="*/ 0 w 153090"/>
                <a:gd name="connsiteY3" fmla="*/ 0 h 22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090" h="227565">
                  <a:moveTo>
                    <a:pt x="0" y="0"/>
                  </a:moveTo>
                  <a:lnTo>
                    <a:pt x="153090" y="4137"/>
                  </a:lnTo>
                  <a:cubicBezTo>
                    <a:pt x="151711" y="78613"/>
                    <a:pt x="150331" y="153089"/>
                    <a:pt x="148952" y="2275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0" name="Rounded Rectangle 5">
              <a:extLst>
                <a:ext uri="{FF2B5EF4-FFF2-40B4-BE49-F238E27FC236}">
                  <a16:creationId xmlns:a16="http://schemas.microsoft.com/office/drawing/2014/main" id="{D0CF480D-53D2-4586-AAB3-9B5A7DE3678F}"/>
                </a:ext>
              </a:extLst>
            </p:cNvPr>
            <p:cNvSpPr/>
            <p:nvPr/>
          </p:nvSpPr>
          <p:spPr>
            <a:xfrm>
              <a:off x="755576" y="1917304"/>
              <a:ext cx="2267824" cy="4248000"/>
            </a:xfrm>
            <a:prstGeom prst="roundRect">
              <a:avLst>
                <a:gd name="adj" fmla="val 13624"/>
              </a:avLst>
            </a:prstGeom>
            <a:solidFill>
              <a:schemeClr val="accent2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1" name="Round Same Side Corner Rectangle 6">
              <a:extLst>
                <a:ext uri="{FF2B5EF4-FFF2-40B4-BE49-F238E27FC236}">
                  <a16:creationId xmlns:a16="http://schemas.microsoft.com/office/drawing/2014/main" id="{3A0EDE25-014A-4B4D-B06D-7EFAF2396031}"/>
                </a:ext>
              </a:extLst>
            </p:cNvPr>
            <p:cNvSpPr/>
            <p:nvPr/>
          </p:nvSpPr>
          <p:spPr>
            <a:xfrm rot="10800000">
              <a:off x="755576" y="5616546"/>
              <a:ext cx="2268000" cy="548758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2" name="Right Arrow 7">
              <a:extLst>
                <a:ext uri="{FF2B5EF4-FFF2-40B4-BE49-F238E27FC236}">
                  <a16:creationId xmlns:a16="http://schemas.microsoft.com/office/drawing/2014/main" id="{191DA00E-DEFA-46D2-8705-023CB93C5D28}"/>
                </a:ext>
              </a:extLst>
            </p:cNvPr>
            <p:cNvSpPr/>
            <p:nvPr/>
          </p:nvSpPr>
          <p:spPr>
            <a:xfrm>
              <a:off x="545790" y="1772816"/>
              <a:ext cx="2194560" cy="1032529"/>
            </a:xfrm>
            <a:prstGeom prst="rightArrow">
              <a:avLst>
                <a:gd name="adj1" fmla="val 50000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EF80ADFD-802F-46E1-80F5-5341392E76D9}"/>
              </a:ext>
            </a:extLst>
          </p:cNvPr>
          <p:cNvGrpSpPr/>
          <p:nvPr/>
        </p:nvGrpSpPr>
        <p:grpSpPr>
          <a:xfrm>
            <a:off x="832434" y="1734108"/>
            <a:ext cx="2477786" cy="4392488"/>
            <a:chOff x="545790" y="1772816"/>
            <a:chExt cx="2477786" cy="4392488"/>
          </a:xfrm>
        </p:grpSpPr>
        <p:sp>
          <p:nvSpPr>
            <p:cNvPr id="64" name="Freeform 4">
              <a:extLst>
                <a:ext uri="{FF2B5EF4-FFF2-40B4-BE49-F238E27FC236}">
                  <a16:creationId xmlns:a16="http://schemas.microsoft.com/office/drawing/2014/main" id="{B1B5DD20-F469-4189-BB06-47285FDDF388}"/>
                </a:ext>
              </a:extLst>
            </p:cNvPr>
            <p:cNvSpPr/>
            <p:nvPr/>
          </p:nvSpPr>
          <p:spPr>
            <a:xfrm>
              <a:off x="545790" y="2539386"/>
              <a:ext cx="223091" cy="331620"/>
            </a:xfrm>
            <a:custGeom>
              <a:avLst/>
              <a:gdLst>
                <a:gd name="connsiteX0" fmla="*/ 0 w 153090"/>
                <a:gd name="connsiteY0" fmla="*/ 0 h 227565"/>
                <a:gd name="connsiteX1" fmla="*/ 153090 w 153090"/>
                <a:gd name="connsiteY1" fmla="*/ 4137 h 227565"/>
                <a:gd name="connsiteX2" fmla="*/ 148952 w 153090"/>
                <a:gd name="connsiteY2" fmla="*/ 227565 h 227565"/>
                <a:gd name="connsiteX3" fmla="*/ 0 w 153090"/>
                <a:gd name="connsiteY3" fmla="*/ 0 h 22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090" h="227565">
                  <a:moveTo>
                    <a:pt x="0" y="0"/>
                  </a:moveTo>
                  <a:lnTo>
                    <a:pt x="153090" y="4137"/>
                  </a:lnTo>
                  <a:cubicBezTo>
                    <a:pt x="151711" y="78613"/>
                    <a:pt x="150331" y="153089"/>
                    <a:pt x="148952" y="2275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5" name="Rounded Rectangle 5">
              <a:extLst>
                <a:ext uri="{FF2B5EF4-FFF2-40B4-BE49-F238E27FC236}">
                  <a16:creationId xmlns:a16="http://schemas.microsoft.com/office/drawing/2014/main" id="{397C42C5-A35A-468A-9C07-0E286BE00FA1}"/>
                </a:ext>
              </a:extLst>
            </p:cNvPr>
            <p:cNvSpPr/>
            <p:nvPr/>
          </p:nvSpPr>
          <p:spPr>
            <a:xfrm>
              <a:off x="755576" y="1917304"/>
              <a:ext cx="2267824" cy="4248000"/>
            </a:xfrm>
            <a:prstGeom prst="roundRect">
              <a:avLst>
                <a:gd name="adj" fmla="val 13624"/>
              </a:avLst>
            </a:prstGeom>
            <a:solidFill>
              <a:schemeClr val="accent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6" name="Round Same Side Corner Rectangle 6">
              <a:extLst>
                <a:ext uri="{FF2B5EF4-FFF2-40B4-BE49-F238E27FC236}">
                  <a16:creationId xmlns:a16="http://schemas.microsoft.com/office/drawing/2014/main" id="{25F9CF7C-B8BD-447F-B5EE-2A02A9B5249A}"/>
                </a:ext>
              </a:extLst>
            </p:cNvPr>
            <p:cNvSpPr/>
            <p:nvPr/>
          </p:nvSpPr>
          <p:spPr>
            <a:xfrm rot="10800000">
              <a:off x="755576" y="5616546"/>
              <a:ext cx="2268000" cy="548758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Right Arrow 7">
              <a:extLst>
                <a:ext uri="{FF2B5EF4-FFF2-40B4-BE49-F238E27FC236}">
                  <a16:creationId xmlns:a16="http://schemas.microsoft.com/office/drawing/2014/main" id="{ACECBCE5-96CF-4D53-BC90-4A6114928398}"/>
                </a:ext>
              </a:extLst>
            </p:cNvPr>
            <p:cNvSpPr/>
            <p:nvPr/>
          </p:nvSpPr>
          <p:spPr>
            <a:xfrm>
              <a:off x="545790" y="1772816"/>
              <a:ext cx="2194560" cy="1032529"/>
            </a:xfrm>
            <a:prstGeom prst="rightArrow">
              <a:avLst>
                <a:gd name="adj1" fmla="val 50000"/>
                <a:gd name="adj2" fmla="val 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3419470-CA42-4082-BB38-98B6FAE618DF}"/>
              </a:ext>
            </a:extLst>
          </p:cNvPr>
          <p:cNvSpPr txBox="1"/>
          <p:nvPr/>
        </p:nvSpPr>
        <p:spPr>
          <a:xfrm>
            <a:off x="896554" y="2081095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03FB3622-7D92-4419-AC35-19DF993BEF53}"/>
              </a:ext>
            </a:extLst>
          </p:cNvPr>
          <p:cNvSpPr txBox="1"/>
          <p:nvPr/>
        </p:nvSpPr>
        <p:spPr>
          <a:xfrm>
            <a:off x="1176684" y="2832298"/>
            <a:ext cx="19600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6AE7E19E-7050-4196-A47D-435B2CE8D961}"/>
              </a:ext>
            </a:extLst>
          </p:cNvPr>
          <p:cNvSpPr txBox="1"/>
          <p:nvPr/>
        </p:nvSpPr>
        <p:spPr>
          <a:xfrm>
            <a:off x="1483699" y="5698330"/>
            <a:ext cx="13850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Add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57D4D01D-FCFF-43AC-AC79-E8D7DE1F9FF5}"/>
              </a:ext>
            </a:extLst>
          </p:cNvPr>
          <p:cNvGrpSpPr/>
          <p:nvPr/>
        </p:nvGrpSpPr>
        <p:grpSpPr>
          <a:xfrm>
            <a:off x="1406274" y="4148690"/>
            <a:ext cx="1574671" cy="1051276"/>
            <a:chOff x="1119629" y="4148692"/>
            <a:chExt cx="1574671" cy="1051276"/>
          </a:xfrm>
        </p:grpSpPr>
        <p:sp>
          <p:nvSpPr>
            <p:cNvPr id="72" name="L-Shape 71">
              <a:extLst>
                <a:ext uri="{FF2B5EF4-FFF2-40B4-BE49-F238E27FC236}">
                  <a16:creationId xmlns:a16="http://schemas.microsoft.com/office/drawing/2014/main" id="{F77CAFC9-EA19-49B1-B6F3-F476E4F8026F}"/>
                </a:ext>
              </a:extLst>
            </p:cNvPr>
            <p:cNvSpPr/>
            <p:nvPr/>
          </p:nvSpPr>
          <p:spPr>
            <a:xfrm rot="13500000">
              <a:off x="1119629" y="4255005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24DB8245-DCA1-443D-855A-07306B387416}"/>
                </a:ext>
              </a:extLst>
            </p:cNvPr>
            <p:cNvSpPr txBox="1"/>
            <p:nvPr/>
          </p:nvSpPr>
          <p:spPr>
            <a:xfrm>
              <a:off x="1197056" y="4148692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4" name="L-Shape 73">
              <a:extLst>
                <a:ext uri="{FF2B5EF4-FFF2-40B4-BE49-F238E27FC236}">
                  <a16:creationId xmlns:a16="http://schemas.microsoft.com/office/drawing/2014/main" id="{C0D4F754-3624-4CC0-8966-3CBC48F0CCFF}"/>
                </a:ext>
              </a:extLst>
            </p:cNvPr>
            <p:cNvSpPr/>
            <p:nvPr/>
          </p:nvSpPr>
          <p:spPr>
            <a:xfrm rot="13500000">
              <a:off x="1121231" y="4638168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7257519F-7C57-42C6-ADD7-CD8C45EF9AD1}"/>
                </a:ext>
              </a:extLst>
            </p:cNvPr>
            <p:cNvSpPr txBox="1"/>
            <p:nvPr/>
          </p:nvSpPr>
          <p:spPr>
            <a:xfrm>
              <a:off x="1198658" y="4531855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6" name="L-Shape 75">
              <a:extLst>
                <a:ext uri="{FF2B5EF4-FFF2-40B4-BE49-F238E27FC236}">
                  <a16:creationId xmlns:a16="http://schemas.microsoft.com/office/drawing/2014/main" id="{D60B18E3-EDBA-4A6D-B4C1-C40D14A25378}"/>
                </a:ext>
              </a:extLst>
            </p:cNvPr>
            <p:cNvSpPr/>
            <p:nvPr/>
          </p:nvSpPr>
          <p:spPr>
            <a:xfrm rot="13500000">
              <a:off x="1122833" y="5029282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5CC81BDA-25CE-487A-A4F2-1781EED971FA}"/>
                </a:ext>
              </a:extLst>
            </p:cNvPr>
            <p:cNvSpPr txBox="1"/>
            <p:nvPr/>
          </p:nvSpPr>
          <p:spPr>
            <a:xfrm>
              <a:off x="1200260" y="4922969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65BCA2C-BC8F-4062-90B8-4F039896BBA9}"/>
              </a:ext>
            </a:extLst>
          </p:cNvPr>
          <p:cNvGrpSpPr/>
          <p:nvPr/>
        </p:nvGrpSpPr>
        <p:grpSpPr>
          <a:xfrm>
            <a:off x="6197008" y="1734108"/>
            <a:ext cx="2477786" cy="4392488"/>
            <a:chOff x="545790" y="1772816"/>
            <a:chExt cx="2477786" cy="4392488"/>
          </a:xfrm>
        </p:grpSpPr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FF3A6281-2288-48B7-AF97-D8B85EE09F66}"/>
                </a:ext>
              </a:extLst>
            </p:cNvPr>
            <p:cNvSpPr/>
            <p:nvPr/>
          </p:nvSpPr>
          <p:spPr>
            <a:xfrm>
              <a:off x="545790" y="2539386"/>
              <a:ext cx="223091" cy="331620"/>
            </a:xfrm>
            <a:custGeom>
              <a:avLst/>
              <a:gdLst>
                <a:gd name="connsiteX0" fmla="*/ 0 w 153090"/>
                <a:gd name="connsiteY0" fmla="*/ 0 h 227565"/>
                <a:gd name="connsiteX1" fmla="*/ 153090 w 153090"/>
                <a:gd name="connsiteY1" fmla="*/ 4137 h 227565"/>
                <a:gd name="connsiteX2" fmla="*/ 148952 w 153090"/>
                <a:gd name="connsiteY2" fmla="*/ 227565 h 227565"/>
                <a:gd name="connsiteX3" fmla="*/ 0 w 153090"/>
                <a:gd name="connsiteY3" fmla="*/ 0 h 22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090" h="227565">
                  <a:moveTo>
                    <a:pt x="0" y="0"/>
                  </a:moveTo>
                  <a:lnTo>
                    <a:pt x="153090" y="4137"/>
                  </a:lnTo>
                  <a:cubicBezTo>
                    <a:pt x="151711" y="78613"/>
                    <a:pt x="150331" y="153089"/>
                    <a:pt x="148952" y="2275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0" name="Rounded Rectangle 10">
              <a:extLst>
                <a:ext uri="{FF2B5EF4-FFF2-40B4-BE49-F238E27FC236}">
                  <a16:creationId xmlns:a16="http://schemas.microsoft.com/office/drawing/2014/main" id="{77A4F65F-974D-420A-B80E-6B36FCC39DB3}"/>
                </a:ext>
              </a:extLst>
            </p:cNvPr>
            <p:cNvSpPr/>
            <p:nvPr/>
          </p:nvSpPr>
          <p:spPr>
            <a:xfrm>
              <a:off x="755576" y="1917304"/>
              <a:ext cx="2267824" cy="4248000"/>
            </a:xfrm>
            <a:prstGeom prst="roundRect">
              <a:avLst>
                <a:gd name="adj" fmla="val 13624"/>
              </a:avLst>
            </a:prstGeom>
            <a:solidFill>
              <a:schemeClr val="accent4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1" name="Round Same Side Corner Rectangle 11">
              <a:extLst>
                <a:ext uri="{FF2B5EF4-FFF2-40B4-BE49-F238E27FC236}">
                  <a16:creationId xmlns:a16="http://schemas.microsoft.com/office/drawing/2014/main" id="{76F99234-2394-465F-84FD-6AF4B78DED5C}"/>
                </a:ext>
              </a:extLst>
            </p:cNvPr>
            <p:cNvSpPr/>
            <p:nvPr/>
          </p:nvSpPr>
          <p:spPr>
            <a:xfrm rot="10800000">
              <a:off x="755576" y="5616546"/>
              <a:ext cx="2268000" cy="548758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ight Arrow 12">
              <a:extLst>
                <a:ext uri="{FF2B5EF4-FFF2-40B4-BE49-F238E27FC236}">
                  <a16:creationId xmlns:a16="http://schemas.microsoft.com/office/drawing/2014/main" id="{0E225951-5218-4312-9717-2964A82AA57E}"/>
                </a:ext>
              </a:extLst>
            </p:cNvPr>
            <p:cNvSpPr/>
            <p:nvPr/>
          </p:nvSpPr>
          <p:spPr>
            <a:xfrm>
              <a:off x="545790" y="1772816"/>
              <a:ext cx="2194560" cy="1032529"/>
            </a:xfrm>
            <a:prstGeom prst="rightArrow">
              <a:avLst>
                <a:gd name="adj1" fmla="val 50000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8A99508-30B4-4F7E-A94B-4D12E5BC6B75}"/>
              </a:ext>
            </a:extLst>
          </p:cNvPr>
          <p:cNvGrpSpPr/>
          <p:nvPr/>
        </p:nvGrpSpPr>
        <p:grpSpPr>
          <a:xfrm>
            <a:off x="8855348" y="1734108"/>
            <a:ext cx="2477786" cy="4392488"/>
            <a:chOff x="545790" y="1772816"/>
            <a:chExt cx="2477786" cy="4392488"/>
          </a:xfrm>
        </p:grpSpPr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21944C57-06A2-48A0-823C-C32AD93297BD}"/>
                </a:ext>
              </a:extLst>
            </p:cNvPr>
            <p:cNvSpPr/>
            <p:nvPr/>
          </p:nvSpPr>
          <p:spPr>
            <a:xfrm>
              <a:off x="545790" y="2539386"/>
              <a:ext cx="223091" cy="331620"/>
            </a:xfrm>
            <a:custGeom>
              <a:avLst/>
              <a:gdLst>
                <a:gd name="connsiteX0" fmla="*/ 0 w 153090"/>
                <a:gd name="connsiteY0" fmla="*/ 0 h 227565"/>
                <a:gd name="connsiteX1" fmla="*/ 153090 w 153090"/>
                <a:gd name="connsiteY1" fmla="*/ 4137 h 227565"/>
                <a:gd name="connsiteX2" fmla="*/ 148952 w 153090"/>
                <a:gd name="connsiteY2" fmla="*/ 227565 h 227565"/>
                <a:gd name="connsiteX3" fmla="*/ 0 w 153090"/>
                <a:gd name="connsiteY3" fmla="*/ 0 h 22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090" h="227565">
                  <a:moveTo>
                    <a:pt x="0" y="0"/>
                  </a:moveTo>
                  <a:lnTo>
                    <a:pt x="153090" y="4137"/>
                  </a:lnTo>
                  <a:cubicBezTo>
                    <a:pt x="151711" y="78613"/>
                    <a:pt x="150331" y="153089"/>
                    <a:pt x="148952" y="2275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Rounded Rectangle 15">
              <a:extLst>
                <a:ext uri="{FF2B5EF4-FFF2-40B4-BE49-F238E27FC236}">
                  <a16:creationId xmlns:a16="http://schemas.microsoft.com/office/drawing/2014/main" id="{B359BAF2-91E3-4AE3-B0CC-3B1EB664F541}"/>
                </a:ext>
              </a:extLst>
            </p:cNvPr>
            <p:cNvSpPr/>
            <p:nvPr/>
          </p:nvSpPr>
          <p:spPr>
            <a:xfrm>
              <a:off x="755576" y="1917304"/>
              <a:ext cx="2267824" cy="4248000"/>
            </a:xfrm>
            <a:prstGeom prst="roundRect">
              <a:avLst>
                <a:gd name="adj" fmla="val 13624"/>
              </a:avLst>
            </a:prstGeom>
            <a:solidFill>
              <a:schemeClr val="accent3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6" name="Round Same Side Corner Rectangle 16">
              <a:extLst>
                <a:ext uri="{FF2B5EF4-FFF2-40B4-BE49-F238E27FC236}">
                  <a16:creationId xmlns:a16="http://schemas.microsoft.com/office/drawing/2014/main" id="{C5B622D2-DCEE-44F1-8008-11E2E6F35101}"/>
                </a:ext>
              </a:extLst>
            </p:cNvPr>
            <p:cNvSpPr/>
            <p:nvPr/>
          </p:nvSpPr>
          <p:spPr>
            <a:xfrm rot="10800000">
              <a:off x="755576" y="5616546"/>
              <a:ext cx="2268000" cy="548758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7" name="Right Arrow 17">
              <a:extLst>
                <a:ext uri="{FF2B5EF4-FFF2-40B4-BE49-F238E27FC236}">
                  <a16:creationId xmlns:a16="http://schemas.microsoft.com/office/drawing/2014/main" id="{B7C8165C-4157-4F75-ACCB-5AF6F033B0EA}"/>
                </a:ext>
              </a:extLst>
            </p:cNvPr>
            <p:cNvSpPr/>
            <p:nvPr/>
          </p:nvSpPr>
          <p:spPr>
            <a:xfrm>
              <a:off x="545790" y="1772816"/>
              <a:ext cx="2194560" cy="1032529"/>
            </a:xfrm>
            <a:prstGeom prst="rightArrow">
              <a:avLst>
                <a:gd name="adj1" fmla="val 5000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107ADB95-AAF3-4B62-9529-4DFB6351FA40}"/>
              </a:ext>
            </a:extLst>
          </p:cNvPr>
          <p:cNvSpPr txBox="1"/>
          <p:nvPr/>
        </p:nvSpPr>
        <p:spPr>
          <a:xfrm>
            <a:off x="3602788" y="2081095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2852BE3-54A8-4E60-B396-0D0637B523D9}"/>
              </a:ext>
            </a:extLst>
          </p:cNvPr>
          <p:cNvSpPr txBox="1"/>
          <p:nvPr/>
        </p:nvSpPr>
        <p:spPr>
          <a:xfrm>
            <a:off x="6252833" y="2081095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C9D886B-4F45-4EBB-B515-249DF9677BF7}"/>
              </a:ext>
            </a:extLst>
          </p:cNvPr>
          <p:cNvSpPr txBox="1"/>
          <p:nvPr/>
        </p:nvSpPr>
        <p:spPr>
          <a:xfrm>
            <a:off x="8861023" y="2081095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20C7008-B41B-458E-8FC7-7587835EACC1}"/>
              </a:ext>
            </a:extLst>
          </p:cNvPr>
          <p:cNvSpPr txBox="1"/>
          <p:nvPr/>
        </p:nvSpPr>
        <p:spPr>
          <a:xfrm>
            <a:off x="3882918" y="2832298"/>
            <a:ext cx="19600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C857FA5-4EB9-44C5-AFB4-FDD40496928A}"/>
              </a:ext>
            </a:extLst>
          </p:cNvPr>
          <p:cNvSpPr txBox="1"/>
          <p:nvPr/>
        </p:nvSpPr>
        <p:spPr>
          <a:xfrm>
            <a:off x="4189933" y="5698330"/>
            <a:ext cx="13850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Add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7E612E6-7EEA-4752-B569-275DB23EDE36}"/>
              </a:ext>
            </a:extLst>
          </p:cNvPr>
          <p:cNvSpPr txBox="1"/>
          <p:nvPr/>
        </p:nvSpPr>
        <p:spPr>
          <a:xfrm>
            <a:off x="6848185" y="5698330"/>
            <a:ext cx="13850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Add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096C0AF-D6AB-4145-A9C6-68910EB16316}"/>
              </a:ext>
            </a:extLst>
          </p:cNvPr>
          <p:cNvSpPr txBox="1"/>
          <p:nvPr/>
        </p:nvSpPr>
        <p:spPr>
          <a:xfrm>
            <a:off x="9506437" y="5698330"/>
            <a:ext cx="13850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Add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B42330C-54AB-4E7E-8BBF-541096CE6F03}"/>
              </a:ext>
            </a:extLst>
          </p:cNvPr>
          <p:cNvGrpSpPr/>
          <p:nvPr/>
        </p:nvGrpSpPr>
        <p:grpSpPr>
          <a:xfrm>
            <a:off x="4112508" y="4148690"/>
            <a:ext cx="1574671" cy="1051276"/>
            <a:chOff x="1119629" y="4148692"/>
            <a:chExt cx="1574671" cy="1051276"/>
          </a:xfrm>
        </p:grpSpPr>
        <p:sp>
          <p:nvSpPr>
            <p:cNvPr id="26" name="L-Shape 25">
              <a:extLst>
                <a:ext uri="{FF2B5EF4-FFF2-40B4-BE49-F238E27FC236}">
                  <a16:creationId xmlns:a16="http://schemas.microsoft.com/office/drawing/2014/main" id="{120E9A71-5A0F-4989-A5FA-2C41B4472494}"/>
                </a:ext>
              </a:extLst>
            </p:cNvPr>
            <p:cNvSpPr/>
            <p:nvPr/>
          </p:nvSpPr>
          <p:spPr>
            <a:xfrm rot="13500000">
              <a:off x="1119629" y="4255005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8590A5E-4750-4DC8-8EA0-34998C6F92D0}"/>
                </a:ext>
              </a:extLst>
            </p:cNvPr>
            <p:cNvSpPr txBox="1"/>
            <p:nvPr/>
          </p:nvSpPr>
          <p:spPr>
            <a:xfrm>
              <a:off x="1197056" y="4148692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L-Shape 27">
              <a:extLst>
                <a:ext uri="{FF2B5EF4-FFF2-40B4-BE49-F238E27FC236}">
                  <a16:creationId xmlns:a16="http://schemas.microsoft.com/office/drawing/2014/main" id="{812571F0-CB8E-4A14-95A6-0EB8E54738E9}"/>
                </a:ext>
              </a:extLst>
            </p:cNvPr>
            <p:cNvSpPr/>
            <p:nvPr/>
          </p:nvSpPr>
          <p:spPr>
            <a:xfrm rot="13500000">
              <a:off x="1121231" y="4638168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ED287E8-498C-4EDF-973F-601E219E5CEC}"/>
                </a:ext>
              </a:extLst>
            </p:cNvPr>
            <p:cNvSpPr txBox="1"/>
            <p:nvPr/>
          </p:nvSpPr>
          <p:spPr>
            <a:xfrm>
              <a:off x="1198658" y="4531855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L-Shape 29">
              <a:extLst>
                <a:ext uri="{FF2B5EF4-FFF2-40B4-BE49-F238E27FC236}">
                  <a16:creationId xmlns:a16="http://schemas.microsoft.com/office/drawing/2014/main" id="{B76A8925-61D5-4757-940E-A17EA04CD502}"/>
                </a:ext>
              </a:extLst>
            </p:cNvPr>
            <p:cNvSpPr/>
            <p:nvPr/>
          </p:nvSpPr>
          <p:spPr>
            <a:xfrm rot="13500000">
              <a:off x="1122833" y="5029282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A9B0880-6AE5-455F-A1A9-7A594813BC77}"/>
                </a:ext>
              </a:extLst>
            </p:cNvPr>
            <p:cNvSpPr txBox="1"/>
            <p:nvPr/>
          </p:nvSpPr>
          <p:spPr>
            <a:xfrm>
              <a:off x="1200260" y="4922969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5A4672A3-BE30-4D14-A9A7-9CAEF02CD2BE}"/>
              </a:ext>
            </a:extLst>
          </p:cNvPr>
          <p:cNvSpPr txBox="1"/>
          <p:nvPr/>
        </p:nvSpPr>
        <p:spPr>
          <a:xfrm>
            <a:off x="6528032" y="2832298"/>
            <a:ext cx="19600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289911E2-26BD-4748-A22C-55492B25A114}"/>
              </a:ext>
            </a:extLst>
          </p:cNvPr>
          <p:cNvGrpSpPr/>
          <p:nvPr/>
        </p:nvGrpSpPr>
        <p:grpSpPr>
          <a:xfrm>
            <a:off x="6757623" y="4148690"/>
            <a:ext cx="1574671" cy="1051276"/>
            <a:chOff x="1119629" y="4148692"/>
            <a:chExt cx="1574671" cy="1051276"/>
          </a:xfrm>
        </p:grpSpPr>
        <p:sp>
          <p:nvSpPr>
            <p:cNvPr id="34" name="L-Shape 33">
              <a:extLst>
                <a:ext uri="{FF2B5EF4-FFF2-40B4-BE49-F238E27FC236}">
                  <a16:creationId xmlns:a16="http://schemas.microsoft.com/office/drawing/2014/main" id="{7B7E036D-B627-40F3-A981-32680C402DD9}"/>
                </a:ext>
              </a:extLst>
            </p:cNvPr>
            <p:cNvSpPr/>
            <p:nvPr/>
          </p:nvSpPr>
          <p:spPr>
            <a:xfrm rot="13500000">
              <a:off x="1119629" y="4255005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24D368C-9DF9-4AB8-B84F-38EC5ABF4AFD}"/>
                </a:ext>
              </a:extLst>
            </p:cNvPr>
            <p:cNvSpPr txBox="1"/>
            <p:nvPr/>
          </p:nvSpPr>
          <p:spPr>
            <a:xfrm>
              <a:off x="1197056" y="4148692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L-Shape 35">
              <a:extLst>
                <a:ext uri="{FF2B5EF4-FFF2-40B4-BE49-F238E27FC236}">
                  <a16:creationId xmlns:a16="http://schemas.microsoft.com/office/drawing/2014/main" id="{84B65477-406A-43A7-B089-8B8157996F74}"/>
                </a:ext>
              </a:extLst>
            </p:cNvPr>
            <p:cNvSpPr/>
            <p:nvPr/>
          </p:nvSpPr>
          <p:spPr>
            <a:xfrm rot="13500000">
              <a:off x="1121231" y="4638168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0087B62B-6557-469F-ACAD-943AB33F85D0}"/>
                </a:ext>
              </a:extLst>
            </p:cNvPr>
            <p:cNvSpPr txBox="1"/>
            <p:nvPr/>
          </p:nvSpPr>
          <p:spPr>
            <a:xfrm>
              <a:off x="1198658" y="4531855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L-Shape 37">
              <a:extLst>
                <a:ext uri="{FF2B5EF4-FFF2-40B4-BE49-F238E27FC236}">
                  <a16:creationId xmlns:a16="http://schemas.microsoft.com/office/drawing/2014/main" id="{998512BB-9D4F-47E2-A566-8743D6975EB4}"/>
                </a:ext>
              </a:extLst>
            </p:cNvPr>
            <p:cNvSpPr/>
            <p:nvPr/>
          </p:nvSpPr>
          <p:spPr>
            <a:xfrm rot="13500000">
              <a:off x="1122833" y="5029282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24FDCF0-5A84-4076-8B70-DAF68A3BF0E9}"/>
                </a:ext>
              </a:extLst>
            </p:cNvPr>
            <p:cNvSpPr txBox="1"/>
            <p:nvPr/>
          </p:nvSpPr>
          <p:spPr>
            <a:xfrm>
              <a:off x="1200260" y="4922969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8DF685DD-AB07-42FA-AD04-1D78DD80952B}"/>
              </a:ext>
            </a:extLst>
          </p:cNvPr>
          <p:cNvSpPr txBox="1"/>
          <p:nvPr/>
        </p:nvSpPr>
        <p:spPr>
          <a:xfrm>
            <a:off x="9199598" y="2832298"/>
            <a:ext cx="19600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AA5A694D-F55E-4A90-BEAD-627531B29B64}"/>
              </a:ext>
            </a:extLst>
          </p:cNvPr>
          <p:cNvGrpSpPr/>
          <p:nvPr/>
        </p:nvGrpSpPr>
        <p:grpSpPr>
          <a:xfrm>
            <a:off x="9429188" y="4148690"/>
            <a:ext cx="1574671" cy="1051276"/>
            <a:chOff x="1119629" y="4148692"/>
            <a:chExt cx="1574671" cy="1051276"/>
          </a:xfrm>
        </p:grpSpPr>
        <p:sp>
          <p:nvSpPr>
            <p:cNvPr id="42" name="L-Shape 41">
              <a:extLst>
                <a:ext uri="{FF2B5EF4-FFF2-40B4-BE49-F238E27FC236}">
                  <a16:creationId xmlns:a16="http://schemas.microsoft.com/office/drawing/2014/main" id="{CDADBF2C-2226-4CC4-B12C-F702D35E4E8F}"/>
                </a:ext>
              </a:extLst>
            </p:cNvPr>
            <p:cNvSpPr/>
            <p:nvPr/>
          </p:nvSpPr>
          <p:spPr>
            <a:xfrm rot="13500000">
              <a:off x="1119629" y="4255005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7939DF2F-7359-4E7B-B4BF-6C8064C961A4}"/>
                </a:ext>
              </a:extLst>
            </p:cNvPr>
            <p:cNvSpPr txBox="1"/>
            <p:nvPr/>
          </p:nvSpPr>
          <p:spPr>
            <a:xfrm>
              <a:off x="1197056" y="4148692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4" name="L-Shape 43">
              <a:extLst>
                <a:ext uri="{FF2B5EF4-FFF2-40B4-BE49-F238E27FC236}">
                  <a16:creationId xmlns:a16="http://schemas.microsoft.com/office/drawing/2014/main" id="{B85B5971-4FFE-4D3C-ABD9-593C8C720D92}"/>
                </a:ext>
              </a:extLst>
            </p:cNvPr>
            <p:cNvSpPr/>
            <p:nvPr/>
          </p:nvSpPr>
          <p:spPr>
            <a:xfrm rot="13500000">
              <a:off x="1121231" y="4638168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01DDFE4-F096-4C51-AE24-18B6AC582A87}"/>
                </a:ext>
              </a:extLst>
            </p:cNvPr>
            <p:cNvSpPr txBox="1"/>
            <p:nvPr/>
          </p:nvSpPr>
          <p:spPr>
            <a:xfrm>
              <a:off x="1198658" y="4531855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L-Shape 45">
              <a:extLst>
                <a:ext uri="{FF2B5EF4-FFF2-40B4-BE49-F238E27FC236}">
                  <a16:creationId xmlns:a16="http://schemas.microsoft.com/office/drawing/2014/main" id="{90AC54B9-97D0-431F-81D8-B4D37BDF500D}"/>
                </a:ext>
              </a:extLst>
            </p:cNvPr>
            <p:cNvSpPr/>
            <p:nvPr/>
          </p:nvSpPr>
          <p:spPr>
            <a:xfrm rot="13500000">
              <a:off x="1122833" y="5029282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14DD5F7-57BD-46FF-B5E0-05C17E3F7C48}"/>
                </a:ext>
              </a:extLst>
            </p:cNvPr>
            <p:cNvSpPr txBox="1"/>
            <p:nvPr/>
          </p:nvSpPr>
          <p:spPr>
            <a:xfrm>
              <a:off x="1200260" y="4922969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CF2B6B65-256B-4D2D-8DD0-E348DEF1D1AB}"/>
              </a:ext>
            </a:extLst>
          </p:cNvPr>
          <p:cNvSpPr txBox="1"/>
          <p:nvPr/>
        </p:nvSpPr>
        <p:spPr>
          <a:xfrm>
            <a:off x="904262" y="2081095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422BAC0-23BA-4F55-98A2-763A3B529090}"/>
              </a:ext>
            </a:extLst>
          </p:cNvPr>
          <p:cNvSpPr txBox="1"/>
          <p:nvPr/>
        </p:nvSpPr>
        <p:spPr>
          <a:xfrm>
            <a:off x="1491407" y="5698330"/>
            <a:ext cx="13850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Add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extBox 33">
            <a:extLst>
              <a:ext uri="{FF2B5EF4-FFF2-40B4-BE49-F238E27FC236}">
                <a16:creationId xmlns:a16="http://schemas.microsoft.com/office/drawing/2014/main" id="{083E1D65-5C9D-4699-9C80-DAF7516938A8}"/>
              </a:ext>
            </a:extLst>
          </p:cNvPr>
          <p:cNvSpPr txBox="1"/>
          <p:nvPr/>
        </p:nvSpPr>
        <p:spPr>
          <a:xfrm>
            <a:off x="8671858" y="3051097"/>
            <a:ext cx="3244826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accent2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accent2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BB292AE-2D76-41F9-A091-77419E48E2D2}"/>
              </a:ext>
            </a:extLst>
          </p:cNvPr>
          <p:cNvSpPr txBox="1"/>
          <p:nvPr/>
        </p:nvSpPr>
        <p:spPr>
          <a:xfrm>
            <a:off x="8671857" y="2290275"/>
            <a:ext cx="3244827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cs typeface="Arial" pitchFamily="34" charset="0"/>
              </a:rPr>
              <a:t>L</a:t>
            </a:r>
            <a:r>
              <a:rPr lang="en-US" altLang="ko-KR" sz="2400" dirty="0"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cs typeface="Arial" pitchFamily="34" charset="0"/>
              </a:rPr>
              <a:t>DOLOR SIT AMET, </a:t>
            </a:r>
            <a:endParaRPr lang="ko-KR" altLang="en-US" sz="2400" dirty="0">
              <a:cs typeface="Arial" pitchFamily="34" charset="0"/>
            </a:endParaRPr>
          </a:p>
        </p:txBody>
      </p:sp>
      <p:sp>
        <p:nvSpPr>
          <p:cNvPr id="3" name="Rectangle 40">
            <a:extLst>
              <a:ext uri="{FF2B5EF4-FFF2-40B4-BE49-F238E27FC236}">
                <a16:creationId xmlns:a16="http://schemas.microsoft.com/office/drawing/2014/main" id="{D2785557-5E45-40DE-A848-604D99D7BD94}"/>
              </a:ext>
            </a:extLst>
          </p:cNvPr>
          <p:cNvSpPr/>
          <p:nvPr/>
        </p:nvSpPr>
        <p:spPr>
          <a:xfrm>
            <a:off x="3300775" y="3263527"/>
            <a:ext cx="4773695" cy="2957202"/>
          </a:xfrm>
          <a:custGeom>
            <a:avLst/>
            <a:gdLst/>
            <a:ahLst/>
            <a:cxnLst/>
            <a:rect l="l" t="t" r="r" b="b"/>
            <a:pathLst>
              <a:path w="4104456" h="2943944">
                <a:moveTo>
                  <a:pt x="279254" y="79832"/>
                </a:moveTo>
                <a:cubicBezTo>
                  <a:pt x="176595" y="79832"/>
                  <a:pt x="93373" y="163054"/>
                  <a:pt x="93373" y="265713"/>
                </a:cubicBezTo>
                <a:lnTo>
                  <a:pt x="93373" y="1441962"/>
                </a:lnTo>
                <a:lnTo>
                  <a:pt x="4011084" y="1441962"/>
                </a:lnTo>
                <a:lnTo>
                  <a:pt x="4011084" y="265713"/>
                </a:lnTo>
                <a:cubicBezTo>
                  <a:pt x="4011084" y="163054"/>
                  <a:pt x="3927862" y="79832"/>
                  <a:pt x="3825203" y="79832"/>
                </a:cubicBezTo>
                <a:close/>
                <a:moveTo>
                  <a:pt x="243023" y="0"/>
                </a:moveTo>
                <a:lnTo>
                  <a:pt x="3861433" y="0"/>
                </a:lnTo>
                <a:cubicBezTo>
                  <a:pt x="3995651" y="0"/>
                  <a:pt x="4104456" y="108805"/>
                  <a:pt x="4104456" y="243023"/>
                </a:cubicBezTo>
                <a:lnTo>
                  <a:pt x="4104456" y="2943944"/>
                </a:lnTo>
                <a:lnTo>
                  <a:pt x="4011084" y="2943944"/>
                </a:lnTo>
                <a:lnTo>
                  <a:pt x="4011084" y="1699747"/>
                </a:lnTo>
                <a:lnTo>
                  <a:pt x="93373" y="1699747"/>
                </a:lnTo>
                <a:lnTo>
                  <a:pt x="93373" y="2943944"/>
                </a:lnTo>
                <a:lnTo>
                  <a:pt x="0" y="2943944"/>
                </a:lnTo>
                <a:lnTo>
                  <a:pt x="0" y="243023"/>
                </a:lnTo>
                <a:cubicBezTo>
                  <a:pt x="0" y="108805"/>
                  <a:pt x="108805" y="0"/>
                  <a:pt x="243023" y="0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grpSp>
        <p:nvGrpSpPr>
          <p:cNvPr id="4" name="그룹 9">
            <a:extLst>
              <a:ext uri="{FF2B5EF4-FFF2-40B4-BE49-F238E27FC236}">
                <a16:creationId xmlns:a16="http://schemas.microsoft.com/office/drawing/2014/main" id="{D810EE23-935A-48D8-A81B-E6864B15B96C}"/>
              </a:ext>
            </a:extLst>
          </p:cNvPr>
          <p:cNvGrpSpPr/>
          <p:nvPr/>
        </p:nvGrpSpPr>
        <p:grpSpPr>
          <a:xfrm>
            <a:off x="3678004" y="2399973"/>
            <a:ext cx="658800" cy="3738394"/>
            <a:chOff x="1335587" y="2195524"/>
            <a:chExt cx="658800" cy="3738394"/>
          </a:xfrm>
        </p:grpSpPr>
        <p:sp>
          <p:nvSpPr>
            <p:cNvPr id="5" name="Rounded Rectangle 9">
              <a:extLst>
                <a:ext uri="{FF2B5EF4-FFF2-40B4-BE49-F238E27FC236}">
                  <a16:creationId xmlns:a16="http://schemas.microsoft.com/office/drawing/2014/main" id="{40506A97-ACD5-47A4-94BA-711D732B2FFE}"/>
                </a:ext>
              </a:extLst>
            </p:cNvPr>
            <p:cNvSpPr/>
            <p:nvPr/>
          </p:nvSpPr>
          <p:spPr>
            <a:xfrm rot="10800000">
              <a:off x="1337144" y="2495490"/>
              <a:ext cx="657242" cy="3438428"/>
            </a:xfrm>
            <a:custGeom>
              <a:avLst/>
              <a:gdLst/>
              <a:ahLst/>
              <a:cxnLst/>
              <a:rect l="l" t="t" r="r" b="b"/>
              <a:pathLst>
                <a:path w="657242" h="3438428">
                  <a:moveTo>
                    <a:pt x="657241" y="3438428"/>
                  </a:moveTo>
                  <a:lnTo>
                    <a:pt x="0" y="3438428"/>
                  </a:lnTo>
                  <a:lnTo>
                    <a:pt x="0" y="328621"/>
                  </a:lnTo>
                  <a:cubicBezTo>
                    <a:pt x="0" y="147129"/>
                    <a:pt x="147129" y="0"/>
                    <a:pt x="328621" y="0"/>
                  </a:cubicBezTo>
                  <a:cubicBezTo>
                    <a:pt x="510113" y="0"/>
                    <a:pt x="657242" y="147129"/>
                    <a:pt x="657242" y="32862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Rounded Rectangle 75">
              <a:extLst>
                <a:ext uri="{FF2B5EF4-FFF2-40B4-BE49-F238E27FC236}">
                  <a16:creationId xmlns:a16="http://schemas.microsoft.com/office/drawing/2014/main" id="{671B71FA-2E6E-4B3A-A103-8A3E5F41AE72}"/>
                </a:ext>
              </a:extLst>
            </p:cNvPr>
            <p:cNvSpPr/>
            <p:nvPr/>
          </p:nvSpPr>
          <p:spPr>
            <a:xfrm rot="10800000">
              <a:off x="1419438" y="4734790"/>
              <a:ext cx="478800" cy="1080000"/>
            </a:xfrm>
            <a:prstGeom prst="roundRect">
              <a:avLst>
                <a:gd name="adj" fmla="val 5000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" name="Round Same Side Corner Rectangle 50">
              <a:extLst>
                <a:ext uri="{FF2B5EF4-FFF2-40B4-BE49-F238E27FC236}">
                  <a16:creationId xmlns:a16="http://schemas.microsoft.com/office/drawing/2014/main" id="{8D7A46D5-5365-4E95-BAA0-A933162422FC}"/>
                </a:ext>
              </a:extLst>
            </p:cNvPr>
            <p:cNvSpPr/>
            <p:nvPr/>
          </p:nvSpPr>
          <p:spPr>
            <a:xfrm>
              <a:off x="1335587" y="2195524"/>
              <a:ext cx="658800" cy="389670"/>
            </a:xfrm>
            <a:custGeom>
              <a:avLst/>
              <a:gdLst/>
              <a:ahLst/>
              <a:cxnLst/>
              <a:rect l="l" t="t" r="r" b="b"/>
              <a:pathLst>
                <a:path w="658800" h="389670">
                  <a:moveTo>
                    <a:pt x="43396" y="0"/>
                  </a:moveTo>
                  <a:lnTo>
                    <a:pt x="615404" y="0"/>
                  </a:lnTo>
                  <a:cubicBezTo>
                    <a:pt x="639371" y="0"/>
                    <a:pt x="658800" y="19429"/>
                    <a:pt x="658800" y="43396"/>
                  </a:cubicBezTo>
                  <a:lnTo>
                    <a:pt x="658800" y="260373"/>
                  </a:lnTo>
                  <a:lnTo>
                    <a:pt x="545955" y="260373"/>
                  </a:lnTo>
                  <a:lnTo>
                    <a:pt x="545955" y="346274"/>
                  </a:lnTo>
                  <a:cubicBezTo>
                    <a:pt x="545955" y="370241"/>
                    <a:pt x="526526" y="389670"/>
                    <a:pt x="502559" y="389670"/>
                  </a:cubicBezTo>
                  <a:lnTo>
                    <a:pt x="156243" y="389670"/>
                  </a:lnTo>
                  <a:cubicBezTo>
                    <a:pt x="132276" y="389670"/>
                    <a:pt x="112847" y="370241"/>
                    <a:pt x="112847" y="346274"/>
                  </a:cubicBezTo>
                  <a:lnTo>
                    <a:pt x="112847" y="260373"/>
                  </a:lnTo>
                  <a:lnTo>
                    <a:pt x="0" y="260373"/>
                  </a:lnTo>
                  <a:lnTo>
                    <a:pt x="0" y="43396"/>
                  </a:lnTo>
                  <a:cubicBezTo>
                    <a:pt x="0" y="19429"/>
                    <a:pt x="19429" y="0"/>
                    <a:pt x="433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8" name="그룹 6">
            <a:extLst>
              <a:ext uri="{FF2B5EF4-FFF2-40B4-BE49-F238E27FC236}">
                <a16:creationId xmlns:a16="http://schemas.microsoft.com/office/drawing/2014/main" id="{3EC3E8DF-86AF-4CBF-BEA0-090B8DAF311C}"/>
              </a:ext>
            </a:extLst>
          </p:cNvPr>
          <p:cNvGrpSpPr/>
          <p:nvPr/>
        </p:nvGrpSpPr>
        <p:grpSpPr>
          <a:xfrm>
            <a:off x="5915873" y="2399973"/>
            <a:ext cx="658800" cy="3738394"/>
            <a:chOff x="3573456" y="2195524"/>
            <a:chExt cx="658800" cy="3738394"/>
          </a:xfrm>
        </p:grpSpPr>
        <p:sp>
          <p:nvSpPr>
            <p:cNvPr id="9" name="Rounded Rectangle 6">
              <a:extLst>
                <a:ext uri="{FF2B5EF4-FFF2-40B4-BE49-F238E27FC236}">
                  <a16:creationId xmlns:a16="http://schemas.microsoft.com/office/drawing/2014/main" id="{60F372A6-B174-4CB5-A587-D51A9D975A8A}"/>
                </a:ext>
              </a:extLst>
            </p:cNvPr>
            <p:cNvSpPr/>
            <p:nvPr/>
          </p:nvSpPr>
          <p:spPr>
            <a:xfrm rot="10800000">
              <a:off x="3583761" y="2495490"/>
              <a:ext cx="638192" cy="3438428"/>
            </a:xfrm>
            <a:custGeom>
              <a:avLst/>
              <a:gdLst/>
              <a:ahLst/>
              <a:cxnLst/>
              <a:rect l="l" t="t" r="r" b="b"/>
              <a:pathLst>
                <a:path w="638192" h="3438428">
                  <a:moveTo>
                    <a:pt x="638191" y="3438428"/>
                  </a:moveTo>
                  <a:lnTo>
                    <a:pt x="0" y="3438428"/>
                  </a:lnTo>
                  <a:lnTo>
                    <a:pt x="0" y="319096"/>
                  </a:lnTo>
                  <a:cubicBezTo>
                    <a:pt x="0" y="142864"/>
                    <a:pt x="142864" y="0"/>
                    <a:pt x="319096" y="0"/>
                  </a:cubicBezTo>
                  <a:cubicBezTo>
                    <a:pt x="495328" y="0"/>
                    <a:pt x="638192" y="142864"/>
                    <a:pt x="638192" y="31909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0" name="Rounded Rectangle 73">
              <a:extLst>
                <a:ext uri="{FF2B5EF4-FFF2-40B4-BE49-F238E27FC236}">
                  <a16:creationId xmlns:a16="http://schemas.microsoft.com/office/drawing/2014/main" id="{1D820C94-0349-426B-944F-E0BF19DC7AA8}"/>
                </a:ext>
              </a:extLst>
            </p:cNvPr>
            <p:cNvSpPr/>
            <p:nvPr/>
          </p:nvSpPr>
          <p:spPr>
            <a:xfrm rot="10800000">
              <a:off x="3662143" y="4734790"/>
              <a:ext cx="486000" cy="10800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1" name="Round Same Side Corner Rectangle 54">
              <a:extLst>
                <a:ext uri="{FF2B5EF4-FFF2-40B4-BE49-F238E27FC236}">
                  <a16:creationId xmlns:a16="http://schemas.microsoft.com/office/drawing/2014/main" id="{4A6390B1-EF79-416E-8A2E-5E7BFF9DEE71}"/>
                </a:ext>
              </a:extLst>
            </p:cNvPr>
            <p:cNvSpPr/>
            <p:nvPr/>
          </p:nvSpPr>
          <p:spPr>
            <a:xfrm>
              <a:off x="3573456" y="2195524"/>
              <a:ext cx="658800" cy="389670"/>
            </a:xfrm>
            <a:custGeom>
              <a:avLst/>
              <a:gdLst/>
              <a:ahLst/>
              <a:cxnLst/>
              <a:rect l="l" t="t" r="r" b="b"/>
              <a:pathLst>
                <a:path w="658800" h="389670">
                  <a:moveTo>
                    <a:pt x="43396" y="0"/>
                  </a:moveTo>
                  <a:lnTo>
                    <a:pt x="615404" y="0"/>
                  </a:lnTo>
                  <a:cubicBezTo>
                    <a:pt x="639371" y="0"/>
                    <a:pt x="658800" y="19429"/>
                    <a:pt x="658800" y="43396"/>
                  </a:cubicBezTo>
                  <a:lnTo>
                    <a:pt x="658800" y="260373"/>
                  </a:lnTo>
                  <a:lnTo>
                    <a:pt x="545955" y="260373"/>
                  </a:lnTo>
                  <a:lnTo>
                    <a:pt x="545955" y="346274"/>
                  </a:lnTo>
                  <a:cubicBezTo>
                    <a:pt x="545955" y="370241"/>
                    <a:pt x="526526" y="389670"/>
                    <a:pt x="502559" y="389670"/>
                  </a:cubicBezTo>
                  <a:lnTo>
                    <a:pt x="156243" y="389670"/>
                  </a:lnTo>
                  <a:cubicBezTo>
                    <a:pt x="132276" y="389670"/>
                    <a:pt x="112847" y="370241"/>
                    <a:pt x="112847" y="346274"/>
                  </a:cubicBezTo>
                  <a:lnTo>
                    <a:pt x="112847" y="260373"/>
                  </a:lnTo>
                  <a:lnTo>
                    <a:pt x="0" y="260373"/>
                  </a:lnTo>
                  <a:lnTo>
                    <a:pt x="0" y="43396"/>
                  </a:lnTo>
                  <a:cubicBezTo>
                    <a:pt x="0" y="19429"/>
                    <a:pt x="19429" y="0"/>
                    <a:pt x="43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2" name="그룹 7">
            <a:extLst>
              <a:ext uri="{FF2B5EF4-FFF2-40B4-BE49-F238E27FC236}">
                <a16:creationId xmlns:a16="http://schemas.microsoft.com/office/drawing/2014/main" id="{9BD12B27-EADE-4F3F-8CE7-70EAF26C240B}"/>
              </a:ext>
            </a:extLst>
          </p:cNvPr>
          <p:cNvGrpSpPr/>
          <p:nvPr/>
        </p:nvGrpSpPr>
        <p:grpSpPr>
          <a:xfrm>
            <a:off x="7035883" y="2399973"/>
            <a:ext cx="658800" cy="3738394"/>
            <a:chOff x="4693466" y="2195524"/>
            <a:chExt cx="658800" cy="3738394"/>
          </a:xfrm>
        </p:grpSpPr>
        <p:sp>
          <p:nvSpPr>
            <p:cNvPr id="13" name="Rounded Rectangle 12">
              <a:extLst>
                <a:ext uri="{FF2B5EF4-FFF2-40B4-BE49-F238E27FC236}">
                  <a16:creationId xmlns:a16="http://schemas.microsoft.com/office/drawing/2014/main" id="{53741CCA-7EDE-4A28-9665-F1663BA56FF3}"/>
                </a:ext>
              </a:extLst>
            </p:cNvPr>
            <p:cNvSpPr/>
            <p:nvPr/>
          </p:nvSpPr>
          <p:spPr>
            <a:xfrm rot="10800000">
              <a:off x="4714074" y="2495490"/>
              <a:ext cx="638192" cy="3438428"/>
            </a:xfrm>
            <a:custGeom>
              <a:avLst/>
              <a:gdLst/>
              <a:ahLst/>
              <a:cxnLst/>
              <a:rect l="l" t="t" r="r" b="b"/>
              <a:pathLst>
                <a:path w="638192" h="3438428">
                  <a:moveTo>
                    <a:pt x="638191" y="3438428"/>
                  </a:moveTo>
                  <a:lnTo>
                    <a:pt x="0" y="3438428"/>
                  </a:lnTo>
                  <a:lnTo>
                    <a:pt x="0" y="319096"/>
                  </a:lnTo>
                  <a:cubicBezTo>
                    <a:pt x="0" y="142864"/>
                    <a:pt x="142864" y="0"/>
                    <a:pt x="319096" y="0"/>
                  </a:cubicBezTo>
                  <a:cubicBezTo>
                    <a:pt x="495328" y="0"/>
                    <a:pt x="638192" y="142864"/>
                    <a:pt x="638192" y="31909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4" name="Rounded Rectangle 82">
              <a:extLst>
                <a:ext uri="{FF2B5EF4-FFF2-40B4-BE49-F238E27FC236}">
                  <a16:creationId xmlns:a16="http://schemas.microsoft.com/office/drawing/2014/main" id="{624D1F39-1AA5-4551-92C8-E9FE6CB38408}"/>
                </a:ext>
              </a:extLst>
            </p:cNvPr>
            <p:cNvSpPr/>
            <p:nvPr/>
          </p:nvSpPr>
          <p:spPr>
            <a:xfrm rot="10800000">
              <a:off x="4792749" y="4734791"/>
              <a:ext cx="482400" cy="1080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5" name="Round Same Side Corner Rectangle 55">
              <a:extLst>
                <a:ext uri="{FF2B5EF4-FFF2-40B4-BE49-F238E27FC236}">
                  <a16:creationId xmlns:a16="http://schemas.microsoft.com/office/drawing/2014/main" id="{0D6D057B-CFF6-4CA2-9645-CB1C4237EB70}"/>
                </a:ext>
              </a:extLst>
            </p:cNvPr>
            <p:cNvSpPr/>
            <p:nvPr/>
          </p:nvSpPr>
          <p:spPr>
            <a:xfrm>
              <a:off x="4693466" y="2195524"/>
              <a:ext cx="658800" cy="389670"/>
            </a:xfrm>
            <a:custGeom>
              <a:avLst/>
              <a:gdLst/>
              <a:ahLst/>
              <a:cxnLst/>
              <a:rect l="l" t="t" r="r" b="b"/>
              <a:pathLst>
                <a:path w="658800" h="389670">
                  <a:moveTo>
                    <a:pt x="43396" y="0"/>
                  </a:moveTo>
                  <a:lnTo>
                    <a:pt x="615404" y="0"/>
                  </a:lnTo>
                  <a:cubicBezTo>
                    <a:pt x="639371" y="0"/>
                    <a:pt x="658800" y="19429"/>
                    <a:pt x="658800" y="43396"/>
                  </a:cubicBezTo>
                  <a:lnTo>
                    <a:pt x="658800" y="260373"/>
                  </a:lnTo>
                  <a:lnTo>
                    <a:pt x="545955" y="260373"/>
                  </a:lnTo>
                  <a:lnTo>
                    <a:pt x="545955" y="346274"/>
                  </a:lnTo>
                  <a:cubicBezTo>
                    <a:pt x="545955" y="370241"/>
                    <a:pt x="526526" y="389670"/>
                    <a:pt x="502559" y="389670"/>
                  </a:cubicBezTo>
                  <a:lnTo>
                    <a:pt x="156243" y="389670"/>
                  </a:lnTo>
                  <a:cubicBezTo>
                    <a:pt x="132276" y="389670"/>
                    <a:pt x="112847" y="370241"/>
                    <a:pt x="112847" y="346274"/>
                  </a:cubicBezTo>
                  <a:lnTo>
                    <a:pt x="112847" y="260373"/>
                  </a:lnTo>
                  <a:lnTo>
                    <a:pt x="0" y="260373"/>
                  </a:lnTo>
                  <a:lnTo>
                    <a:pt x="0" y="43396"/>
                  </a:lnTo>
                  <a:cubicBezTo>
                    <a:pt x="0" y="19429"/>
                    <a:pt x="19429" y="0"/>
                    <a:pt x="43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6" name="그룹 8">
            <a:extLst>
              <a:ext uri="{FF2B5EF4-FFF2-40B4-BE49-F238E27FC236}">
                <a16:creationId xmlns:a16="http://schemas.microsoft.com/office/drawing/2014/main" id="{9B919DB3-2A5F-4399-9B75-CAED4655EE1E}"/>
              </a:ext>
            </a:extLst>
          </p:cNvPr>
          <p:cNvGrpSpPr/>
          <p:nvPr/>
        </p:nvGrpSpPr>
        <p:grpSpPr>
          <a:xfrm>
            <a:off x="4804847" y="2399975"/>
            <a:ext cx="658800" cy="3738393"/>
            <a:chOff x="2462430" y="2195525"/>
            <a:chExt cx="658800" cy="3738393"/>
          </a:xfrm>
        </p:grpSpPr>
        <p:sp>
          <p:nvSpPr>
            <p:cNvPr id="17" name="Rounded Rectangle 3">
              <a:extLst>
                <a:ext uri="{FF2B5EF4-FFF2-40B4-BE49-F238E27FC236}">
                  <a16:creationId xmlns:a16="http://schemas.microsoft.com/office/drawing/2014/main" id="{3D361ECD-F413-4734-AC12-771B07DCE34D}"/>
                </a:ext>
              </a:extLst>
            </p:cNvPr>
            <p:cNvSpPr/>
            <p:nvPr/>
          </p:nvSpPr>
          <p:spPr>
            <a:xfrm rot="10800000">
              <a:off x="2472734" y="2495490"/>
              <a:ext cx="638192" cy="3438428"/>
            </a:xfrm>
            <a:custGeom>
              <a:avLst/>
              <a:gdLst/>
              <a:ahLst/>
              <a:cxnLst/>
              <a:rect l="l" t="t" r="r" b="b"/>
              <a:pathLst>
                <a:path w="638192" h="3438428">
                  <a:moveTo>
                    <a:pt x="638191" y="3438428"/>
                  </a:moveTo>
                  <a:lnTo>
                    <a:pt x="0" y="3438428"/>
                  </a:lnTo>
                  <a:lnTo>
                    <a:pt x="0" y="319096"/>
                  </a:lnTo>
                  <a:cubicBezTo>
                    <a:pt x="0" y="142864"/>
                    <a:pt x="142864" y="0"/>
                    <a:pt x="319096" y="0"/>
                  </a:cubicBezTo>
                  <a:cubicBezTo>
                    <a:pt x="495328" y="0"/>
                    <a:pt x="638192" y="142864"/>
                    <a:pt x="638192" y="31909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8" name="Rounded Rectangle 58">
              <a:extLst>
                <a:ext uri="{FF2B5EF4-FFF2-40B4-BE49-F238E27FC236}">
                  <a16:creationId xmlns:a16="http://schemas.microsoft.com/office/drawing/2014/main" id="{F4030F78-427D-4E70-9092-9391B4AF87C1}"/>
                </a:ext>
              </a:extLst>
            </p:cNvPr>
            <p:cNvSpPr/>
            <p:nvPr/>
          </p:nvSpPr>
          <p:spPr>
            <a:xfrm rot="10800000">
              <a:off x="2550630" y="4734789"/>
              <a:ext cx="482400" cy="1080000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9" name="Round Same Side Corner Rectangle 57">
              <a:extLst>
                <a:ext uri="{FF2B5EF4-FFF2-40B4-BE49-F238E27FC236}">
                  <a16:creationId xmlns:a16="http://schemas.microsoft.com/office/drawing/2014/main" id="{AB39EAF0-0056-4917-8E58-1B285C003E2D}"/>
                </a:ext>
              </a:extLst>
            </p:cNvPr>
            <p:cNvSpPr/>
            <p:nvPr/>
          </p:nvSpPr>
          <p:spPr>
            <a:xfrm rot="10800000">
              <a:off x="2462430" y="2195525"/>
              <a:ext cx="658800" cy="389670"/>
            </a:xfrm>
            <a:custGeom>
              <a:avLst/>
              <a:gdLst/>
              <a:ahLst/>
              <a:cxnLst/>
              <a:rect l="l" t="t" r="r" b="b"/>
              <a:pathLst>
                <a:path w="658800" h="389670">
                  <a:moveTo>
                    <a:pt x="615404" y="389670"/>
                  </a:moveTo>
                  <a:lnTo>
                    <a:pt x="43396" y="389670"/>
                  </a:lnTo>
                  <a:cubicBezTo>
                    <a:pt x="19429" y="389670"/>
                    <a:pt x="0" y="370241"/>
                    <a:pt x="0" y="346274"/>
                  </a:cubicBezTo>
                  <a:lnTo>
                    <a:pt x="0" y="129297"/>
                  </a:lnTo>
                  <a:lnTo>
                    <a:pt x="112845" y="129297"/>
                  </a:lnTo>
                  <a:lnTo>
                    <a:pt x="112845" y="43396"/>
                  </a:lnTo>
                  <a:cubicBezTo>
                    <a:pt x="112845" y="19429"/>
                    <a:pt x="132274" y="0"/>
                    <a:pt x="156241" y="0"/>
                  </a:cubicBezTo>
                  <a:lnTo>
                    <a:pt x="502557" y="0"/>
                  </a:lnTo>
                  <a:cubicBezTo>
                    <a:pt x="526524" y="0"/>
                    <a:pt x="545953" y="19429"/>
                    <a:pt x="545953" y="43396"/>
                  </a:cubicBezTo>
                  <a:lnTo>
                    <a:pt x="545953" y="129297"/>
                  </a:lnTo>
                  <a:lnTo>
                    <a:pt x="658800" y="129297"/>
                  </a:lnTo>
                  <a:lnTo>
                    <a:pt x="658800" y="346274"/>
                  </a:lnTo>
                  <a:cubicBezTo>
                    <a:pt x="658800" y="370241"/>
                    <a:pt x="639371" y="389670"/>
                    <a:pt x="615404" y="3896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CBCDC82E-4628-4EBA-965A-F131FC605BB4}"/>
              </a:ext>
            </a:extLst>
          </p:cNvPr>
          <p:cNvSpPr txBox="1"/>
          <p:nvPr/>
        </p:nvSpPr>
        <p:spPr>
          <a:xfrm>
            <a:off x="3632797" y="2857309"/>
            <a:ext cx="75944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1FC05F7-CDC2-494F-ABFE-64C94C85C5B7}"/>
              </a:ext>
            </a:extLst>
          </p:cNvPr>
          <p:cNvSpPr txBox="1"/>
          <p:nvPr/>
        </p:nvSpPr>
        <p:spPr>
          <a:xfrm>
            <a:off x="7002087" y="2857309"/>
            <a:ext cx="75944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50%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A42B225-FFA6-4C3C-9C03-2E30E3780699}"/>
              </a:ext>
            </a:extLst>
          </p:cNvPr>
          <p:cNvSpPr txBox="1"/>
          <p:nvPr/>
        </p:nvSpPr>
        <p:spPr>
          <a:xfrm>
            <a:off x="5870403" y="2857309"/>
            <a:ext cx="75944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4B9DA85-D76B-4FB1-8133-7DAEE858B5DA}"/>
              </a:ext>
            </a:extLst>
          </p:cNvPr>
          <p:cNvSpPr txBox="1"/>
          <p:nvPr/>
        </p:nvSpPr>
        <p:spPr>
          <a:xfrm>
            <a:off x="4763445" y="2857309"/>
            <a:ext cx="75944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80%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24" name="차트 5">
            <a:extLst>
              <a:ext uri="{FF2B5EF4-FFF2-40B4-BE49-F238E27FC236}">
                <a16:creationId xmlns:a16="http://schemas.microsoft.com/office/drawing/2014/main" id="{09E88AFB-5217-43D5-87F8-0C965D7036D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70516304"/>
              </p:ext>
            </p:extLst>
          </p:nvPr>
        </p:nvGraphicFramePr>
        <p:xfrm>
          <a:off x="3300775" y="2916289"/>
          <a:ext cx="4773695" cy="25767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5" name="Round Same Side Corner Rectangle 11">
            <a:extLst>
              <a:ext uri="{FF2B5EF4-FFF2-40B4-BE49-F238E27FC236}">
                <a16:creationId xmlns:a16="http://schemas.microsoft.com/office/drawing/2014/main" id="{FD6F7443-227A-483D-9756-E9F61F884C7D}"/>
              </a:ext>
            </a:extLst>
          </p:cNvPr>
          <p:cNvSpPr>
            <a:spLocks noChangeAspect="1"/>
          </p:cNvSpPr>
          <p:nvPr/>
        </p:nvSpPr>
        <p:spPr>
          <a:xfrm rot="9900000">
            <a:off x="4997839" y="5565343"/>
            <a:ext cx="323406" cy="274671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ounded Rectangle 27">
            <a:extLst>
              <a:ext uri="{FF2B5EF4-FFF2-40B4-BE49-F238E27FC236}">
                <a16:creationId xmlns:a16="http://schemas.microsoft.com/office/drawing/2014/main" id="{B930799B-4310-4C50-B966-1032B9988282}"/>
              </a:ext>
            </a:extLst>
          </p:cNvPr>
          <p:cNvSpPr/>
          <p:nvPr/>
        </p:nvSpPr>
        <p:spPr>
          <a:xfrm>
            <a:off x="3856777" y="5594117"/>
            <a:ext cx="282895" cy="21730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ectangle 16">
            <a:extLst>
              <a:ext uri="{FF2B5EF4-FFF2-40B4-BE49-F238E27FC236}">
                <a16:creationId xmlns:a16="http://schemas.microsoft.com/office/drawing/2014/main" id="{FBF593E1-6736-424D-9EA6-10CD6460E71A}"/>
              </a:ext>
            </a:extLst>
          </p:cNvPr>
          <p:cNvSpPr/>
          <p:nvPr/>
        </p:nvSpPr>
        <p:spPr>
          <a:xfrm>
            <a:off x="7222288" y="5618915"/>
            <a:ext cx="321869" cy="211537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Oval 21">
            <a:extLst>
              <a:ext uri="{FF2B5EF4-FFF2-40B4-BE49-F238E27FC236}">
                <a16:creationId xmlns:a16="http://schemas.microsoft.com/office/drawing/2014/main" id="{94A91616-3AD0-41D2-82A5-44E0F67B2106}"/>
              </a:ext>
            </a:extLst>
          </p:cNvPr>
          <p:cNvSpPr>
            <a:spLocks noChangeAspect="1"/>
          </p:cNvSpPr>
          <p:nvPr/>
        </p:nvSpPr>
        <p:spPr>
          <a:xfrm>
            <a:off x="6102703" y="5567435"/>
            <a:ext cx="311895" cy="314499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468A6CC-35BB-4706-9EF1-F8D108F3B650}"/>
              </a:ext>
            </a:extLst>
          </p:cNvPr>
          <p:cNvSpPr txBox="1"/>
          <p:nvPr/>
        </p:nvSpPr>
        <p:spPr>
          <a:xfrm>
            <a:off x="634132" y="2104070"/>
            <a:ext cx="1890731" cy="4154984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Reports and Presentations with our Templates. </a:t>
            </a:r>
            <a:r>
              <a:rPr lang="en-US" altLang="ko-KR" sz="1200" dirty="0">
                <a:ea typeface="HY견명조" pitchFamily="18" charset="-127"/>
                <a:cs typeface="Arial" pitchFamily="34" charset="0"/>
              </a:rPr>
              <a:t>I hope and I believe that this Template will your Time, Money and Reputation. Get a modern PowerPoint  Presentation that is beautifully designed. </a:t>
            </a:r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Reports and Presentations with our Templates. </a:t>
            </a:r>
            <a:r>
              <a:rPr lang="en-US" altLang="ko-KR" sz="1200" dirty="0">
                <a:ea typeface="HY견명조" pitchFamily="18" charset="-127"/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ea typeface="FZShuTi" pitchFamily="2" charset="-122"/>
              <a:cs typeface="Arial" pitchFamily="34" charset="0"/>
            </a:endParaRPr>
          </a:p>
        </p:txBody>
      </p:sp>
      <p:sp>
        <p:nvSpPr>
          <p:cNvPr id="30" name="직사각형 1">
            <a:extLst>
              <a:ext uri="{FF2B5EF4-FFF2-40B4-BE49-F238E27FC236}">
                <a16:creationId xmlns:a16="http://schemas.microsoft.com/office/drawing/2014/main" id="{DD1C04D7-FBD1-4324-A691-ECBCDB02A03F}"/>
              </a:ext>
            </a:extLst>
          </p:cNvPr>
          <p:cNvSpPr/>
          <p:nvPr/>
        </p:nvSpPr>
        <p:spPr>
          <a:xfrm>
            <a:off x="634132" y="506614"/>
            <a:ext cx="3487411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4400" b="1" dirty="0">
                <a:solidFill>
                  <a:schemeClr val="accent6"/>
                </a:solidFill>
                <a:latin typeface="+mj-lt"/>
                <a:cs typeface="Arial" pitchFamily="34" charset="0"/>
              </a:rPr>
              <a:t>AWESOME</a:t>
            </a:r>
          </a:p>
          <a:p>
            <a:r>
              <a:rPr lang="en-GB" altLang="ko-KR" sz="4400" b="1" dirty="0">
                <a:latin typeface="+mj-lt"/>
                <a:cs typeface="Arial" pitchFamily="34" charset="0"/>
              </a:rPr>
              <a:t>S</a:t>
            </a:r>
            <a:r>
              <a:rPr lang="en-US" altLang="ko-KR" sz="4400" b="1" dirty="0">
                <a:latin typeface="+mj-lt"/>
                <a:cs typeface="Arial" pitchFamily="34" charset="0"/>
              </a:rPr>
              <a:t>LIDE</a:t>
            </a:r>
            <a:endParaRPr lang="ko-KR" altLang="en-US" sz="4400" b="1" dirty="0">
              <a:latin typeface="+mj-lt"/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A3CF38B-D34D-403D-BA98-69086E1D2C29}"/>
              </a:ext>
            </a:extLst>
          </p:cNvPr>
          <p:cNvSpPr txBox="1"/>
          <p:nvPr/>
        </p:nvSpPr>
        <p:spPr>
          <a:xfrm>
            <a:off x="7222288" y="444497"/>
            <a:ext cx="4694396" cy="86177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2800" dirty="0">
                <a:solidFill>
                  <a:schemeClr val="tx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2800" dirty="0">
                <a:solidFill>
                  <a:schemeClr val="accent3"/>
                </a:solidFill>
                <a:latin typeface="+mj-lt"/>
                <a:cs typeface="Arial" pitchFamily="34" charset="0"/>
              </a:rPr>
              <a:t>Professional</a:t>
            </a:r>
            <a:r>
              <a:rPr lang="en-US" altLang="ko-KR" sz="2800" dirty="0">
                <a:solidFill>
                  <a:schemeClr val="tx1"/>
                </a:solidFill>
                <a:latin typeface="+mj-lt"/>
                <a:cs typeface="Arial" pitchFamily="34" charset="0"/>
              </a:rPr>
              <a:t> Presentation</a:t>
            </a:r>
            <a:endParaRPr lang="ko-KR" altLang="en-US" sz="2800" dirty="0">
              <a:solidFill>
                <a:schemeClr val="tx1"/>
              </a:solidFill>
              <a:latin typeface="+mj-lt"/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7B83448-BBF1-4B79-B6BA-05C3A9EB78FB}"/>
              </a:ext>
            </a:extLst>
          </p:cNvPr>
          <p:cNvSpPr txBox="1"/>
          <p:nvPr/>
        </p:nvSpPr>
        <p:spPr>
          <a:xfrm>
            <a:off x="7222288" y="1430628"/>
            <a:ext cx="46943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zing.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F2C446E-ACA1-4783-B37F-BA3ED8977407}"/>
              </a:ext>
            </a:extLst>
          </p:cNvPr>
          <p:cNvSpPr txBox="1"/>
          <p:nvPr/>
        </p:nvSpPr>
        <p:spPr>
          <a:xfrm>
            <a:off x="8671857" y="3581398"/>
            <a:ext cx="324482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cs typeface="Arial" pitchFamily="34" charset="0"/>
            </a:endParaRPr>
          </a:p>
          <a:p>
            <a:r>
              <a:rPr lang="en-US" altLang="ko-KR" sz="1200" dirty="0">
                <a:cs typeface="Arial" pitchFamily="34" charset="0"/>
              </a:rPr>
              <a:t>Easy to change colors, photos and Text. Get a modern PowerPoint  Presentation that is beautifully designed.</a:t>
            </a:r>
          </a:p>
        </p:txBody>
      </p:sp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083B04A-7FA0-49FC-8D69-6795ABF4439F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28" name="Rectangle 1">
            <a:extLst>
              <a:ext uri="{FF2B5EF4-FFF2-40B4-BE49-F238E27FC236}">
                <a16:creationId xmlns:a16="http://schemas.microsoft.com/office/drawing/2014/main" id="{29299401-3F19-4B67-911D-48BD1943FA47}"/>
              </a:ext>
            </a:extLst>
          </p:cNvPr>
          <p:cNvSpPr/>
          <p:nvPr/>
        </p:nvSpPr>
        <p:spPr>
          <a:xfrm>
            <a:off x="5963055" y="549569"/>
            <a:ext cx="5486400" cy="11521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Rectangle 4">
            <a:extLst>
              <a:ext uri="{FF2B5EF4-FFF2-40B4-BE49-F238E27FC236}">
                <a16:creationId xmlns:a16="http://schemas.microsoft.com/office/drawing/2014/main" id="{A30A7E01-DD0E-4051-B154-425CE3D21431}"/>
              </a:ext>
            </a:extLst>
          </p:cNvPr>
          <p:cNvSpPr/>
          <p:nvPr/>
        </p:nvSpPr>
        <p:spPr>
          <a:xfrm>
            <a:off x="210164" y="4797152"/>
            <a:ext cx="5228944" cy="1440160"/>
          </a:xfrm>
          <a:prstGeom prst="rect">
            <a:avLst/>
          </a:prstGeom>
          <a:solidFill>
            <a:schemeClr val="accent6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" name="Text Placeholder 13">
            <a:extLst>
              <a:ext uri="{FF2B5EF4-FFF2-40B4-BE49-F238E27FC236}">
                <a16:creationId xmlns:a16="http://schemas.microsoft.com/office/drawing/2014/main" id="{C5EE7B64-E772-41FB-A26B-2881CBC12043}"/>
              </a:ext>
            </a:extLst>
          </p:cNvPr>
          <p:cNvSpPr txBox="1">
            <a:spLocks/>
          </p:cNvSpPr>
          <p:nvPr/>
        </p:nvSpPr>
        <p:spPr>
          <a:xfrm>
            <a:off x="760023" y="4941168"/>
            <a:ext cx="4104456" cy="115212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8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Portfolio</a:t>
            </a:r>
          </a:p>
          <a:p>
            <a:pPr marL="0" indent="0" algn="r">
              <a:lnSpc>
                <a:spcPct val="8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 Presentation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34FD098-DE61-4074-9CCC-A30AEF5284FF}"/>
              </a:ext>
            </a:extLst>
          </p:cNvPr>
          <p:cNvSpPr txBox="1"/>
          <p:nvPr/>
        </p:nvSpPr>
        <p:spPr>
          <a:xfrm>
            <a:off x="6208046" y="1233760"/>
            <a:ext cx="1178003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96D3A33-43E0-4D79-BD71-B2E62FCB3C9A}"/>
              </a:ext>
            </a:extLst>
          </p:cNvPr>
          <p:cNvSpPr txBox="1"/>
          <p:nvPr/>
        </p:nvSpPr>
        <p:spPr>
          <a:xfrm>
            <a:off x="7475238" y="1233760"/>
            <a:ext cx="1178003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028BC41-F8A0-4B90-9542-7385EA1D7E82}"/>
              </a:ext>
            </a:extLst>
          </p:cNvPr>
          <p:cNvSpPr txBox="1"/>
          <p:nvPr/>
        </p:nvSpPr>
        <p:spPr>
          <a:xfrm>
            <a:off x="8742430" y="1233760"/>
            <a:ext cx="1178003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3" name="Group 18">
            <a:extLst>
              <a:ext uri="{FF2B5EF4-FFF2-40B4-BE49-F238E27FC236}">
                <a16:creationId xmlns:a16="http://schemas.microsoft.com/office/drawing/2014/main" id="{5E051CE3-968F-4AB3-B630-4F4864209C7F}"/>
              </a:ext>
            </a:extLst>
          </p:cNvPr>
          <p:cNvGrpSpPr/>
          <p:nvPr/>
        </p:nvGrpSpPr>
        <p:grpSpPr>
          <a:xfrm>
            <a:off x="6054838" y="1903195"/>
            <a:ext cx="5394617" cy="1560369"/>
            <a:chOff x="4822352" y="1916832"/>
            <a:chExt cx="3422056" cy="1560369"/>
          </a:xfrm>
        </p:grpSpPr>
        <p:sp>
          <p:nvSpPr>
            <p:cNvPr id="44" name="Text Placeholder 10">
              <a:extLst>
                <a:ext uri="{FF2B5EF4-FFF2-40B4-BE49-F238E27FC236}">
                  <a16:creationId xmlns:a16="http://schemas.microsoft.com/office/drawing/2014/main" id="{042E72E8-135C-4FB0-882C-193E0910871C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CC837A9-3FC0-4CDE-835F-D8F7FE760420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</a:p>
          </p:txBody>
        </p:sp>
      </p:grpSp>
      <p:grpSp>
        <p:nvGrpSpPr>
          <p:cNvPr id="46" name="Group 21">
            <a:extLst>
              <a:ext uri="{FF2B5EF4-FFF2-40B4-BE49-F238E27FC236}">
                <a16:creationId xmlns:a16="http://schemas.microsoft.com/office/drawing/2014/main" id="{3C30104E-9B52-4EC3-BBEC-4034ABC6A7FC}"/>
              </a:ext>
            </a:extLst>
          </p:cNvPr>
          <p:cNvGrpSpPr/>
          <p:nvPr/>
        </p:nvGrpSpPr>
        <p:grpSpPr>
          <a:xfrm>
            <a:off x="6111988" y="3884419"/>
            <a:ext cx="2541348" cy="1088782"/>
            <a:chOff x="395534" y="3737445"/>
            <a:chExt cx="3972999" cy="1088782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211CCA3-B90F-4A91-B5AA-A7773276CEB4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82E24E0A-D6D7-4D30-A18F-DA1A2FDD690A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49" name="Group 24">
            <a:extLst>
              <a:ext uri="{FF2B5EF4-FFF2-40B4-BE49-F238E27FC236}">
                <a16:creationId xmlns:a16="http://schemas.microsoft.com/office/drawing/2014/main" id="{5F78B8CD-3BCD-4475-923B-799127A07BB1}"/>
              </a:ext>
            </a:extLst>
          </p:cNvPr>
          <p:cNvGrpSpPr/>
          <p:nvPr/>
        </p:nvGrpSpPr>
        <p:grpSpPr>
          <a:xfrm>
            <a:off x="8781648" y="3884419"/>
            <a:ext cx="2541348" cy="1088782"/>
            <a:chOff x="395534" y="3737445"/>
            <a:chExt cx="3972999" cy="1088782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78E0F66-A8A7-48B5-B8FE-93D3135BF8C6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85BCF5F-7928-471E-AD5B-ED821C102523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52" name="Group 30">
            <a:extLst>
              <a:ext uri="{FF2B5EF4-FFF2-40B4-BE49-F238E27FC236}">
                <a16:creationId xmlns:a16="http://schemas.microsoft.com/office/drawing/2014/main" id="{A9B66095-FEBC-4364-BCC6-184B2F47B4D9}"/>
              </a:ext>
            </a:extLst>
          </p:cNvPr>
          <p:cNvGrpSpPr/>
          <p:nvPr/>
        </p:nvGrpSpPr>
        <p:grpSpPr>
          <a:xfrm>
            <a:off x="6111988" y="5259072"/>
            <a:ext cx="2541348" cy="1088782"/>
            <a:chOff x="395534" y="3737445"/>
            <a:chExt cx="3972999" cy="108878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4E4DE75-3044-4BAD-9F1B-F75B9A64613E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3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8451E78-4C53-43B5-A4FA-34F1872E2288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55" name="Group 33">
            <a:extLst>
              <a:ext uri="{FF2B5EF4-FFF2-40B4-BE49-F238E27FC236}">
                <a16:creationId xmlns:a16="http://schemas.microsoft.com/office/drawing/2014/main" id="{97DFF70B-DA56-4AAC-8DF5-D8674FF27B5E}"/>
              </a:ext>
            </a:extLst>
          </p:cNvPr>
          <p:cNvGrpSpPr/>
          <p:nvPr/>
        </p:nvGrpSpPr>
        <p:grpSpPr>
          <a:xfrm>
            <a:off x="8781648" y="5259072"/>
            <a:ext cx="2541348" cy="1088782"/>
            <a:chOff x="395534" y="3737445"/>
            <a:chExt cx="3972999" cy="1088782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9EAAD31-7EC7-44C8-AEAC-664C22E649CC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4222F89-9820-40FA-B01E-E64A52F6C575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C51AF891-71C7-44E3-BDAE-E9F47BD7E794}"/>
              </a:ext>
            </a:extLst>
          </p:cNvPr>
          <p:cNvSpPr txBox="1"/>
          <p:nvPr/>
        </p:nvSpPr>
        <p:spPr>
          <a:xfrm>
            <a:off x="10009622" y="1233760"/>
            <a:ext cx="1178003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A74237C7-54A2-49C3-AECA-B678372E8B49}"/>
              </a:ext>
            </a:extLst>
          </p:cNvPr>
          <p:cNvGrpSpPr/>
          <p:nvPr/>
        </p:nvGrpSpPr>
        <p:grpSpPr>
          <a:xfrm rot="9900000">
            <a:off x="8974278" y="797976"/>
            <a:ext cx="766049" cy="319975"/>
            <a:chOff x="-1814184" y="797976"/>
            <a:chExt cx="11554511" cy="4826264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C31C69AC-0D88-4BC0-84E2-D7BE0617DF04}"/>
                </a:ext>
              </a:extLst>
            </p:cNvPr>
            <p:cNvGrpSpPr/>
            <p:nvPr/>
          </p:nvGrpSpPr>
          <p:grpSpPr>
            <a:xfrm>
              <a:off x="-1814184" y="797976"/>
              <a:ext cx="11554511" cy="4826264"/>
              <a:chOff x="-1814184" y="797976"/>
              <a:chExt cx="11554511" cy="4826264"/>
            </a:xfrm>
          </p:grpSpPr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D9C9AFC8-8415-4BCE-9C05-0AADD11CE083}"/>
                  </a:ext>
                </a:extLst>
              </p:cNvPr>
              <p:cNvSpPr/>
              <p:nvPr/>
            </p:nvSpPr>
            <p:spPr>
              <a:xfrm>
                <a:off x="-1814184" y="797976"/>
                <a:ext cx="11554511" cy="4826264"/>
              </a:xfrm>
              <a:custGeom>
                <a:avLst/>
                <a:gdLst>
                  <a:gd name="connsiteX0" fmla="*/ 768054 w 802104"/>
                  <a:gd name="connsiteY0" fmla="*/ 98036 h 335035"/>
                  <a:gd name="connsiteX1" fmla="*/ 65873 w 802104"/>
                  <a:gd name="connsiteY1" fmla="*/ 332506 h 335035"/>
                  <a:gd name="connsiteX2" fmla="*/ 2775 w 802104"/>
                  <a:gd name="connsiteY2" fmla="*/ 301079 h 335035"/>
                  <a:gd name="connsiteX3" fmla="*/ 2530 w 802104"/>
                  <a:gd name="connsiteY3" fmla="*/ 300097 h 335035"/>
                  <a:gd name="connsiteX4" fmla="*/ 33956 w 802104"/>
                  <a:gd name="connsiteY4" fmla="*/ 236999 h 335035"/>
                  <a:gd name="connsiteX5" fmla="*/ 736136 w 802104"/>
                  <a:gd name="connsiteY5" fmla="*/ 2530 h 335035"/>
                  <a:gd name="connsiteX6" fmla="*/ 799234 w 802104"/>
                  <a:gd name="connsiteY6" fmla="*/ 33956 h 335035"/>
                  <a:gd name="connsiteX7" fmla="*/ 799480 w 802104"/>
                  <a:gd name="connsiteY7" fmla="*/ 34938 h 335035"/>
                  <a:gd name="connsiteX8" fmla="*/ 768054 w 802104"/>
                  <a:gd name="connsiteY8" fmla="*/ 98036 h 335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2104" h="335035">
                    <a:moveTo>
                      <a:pt x="768054" y="98036"/>
                    </a:moveTo>
                    <a:lnTo>
                      <a:pt x="65873" y="332506"/>
                    </a:lnTo>
                    <a:cubicBezTo>
                      <a:pt x="39848" y="341099"/>
                      <a:pt x="11368" y="327104"/>
                      <a:pt x="2775" y="301079"/>
                    </a:cubicBezTo>
                    <a:lnTo>
                      <a:pt x="2530" y="300097"/>
                    </a:lnTo>
                    <a:cubicBezTo>
                      <a:pt x="-6063" y="274072"/>
                      <a:pt x="7931" y="245592"/>
                      <a:pt x="33956" y="236999"/>
                    </a:cubicBezTo>
                    <a:lnTo>
                      <a:pt x="736136" y="2530"/>
                    </a:lnTo>
                    <a:cubicBezTo>
                      <a:pt x="762161" y="-6063"/>
                      <a:pt x="790641" y="7931"/>
                      <a:pt x="799234" y="33956"/>
                    </a:cubicBezTo>
                    <a:lnTo>
                      <a:pt x="799480" y="34938"/>
                    </a:lnTo>
                    <a:cubicBezTo>
                      <a:pt x="808319" y="60718"/>
                      <a:pt x="794079" y="89198"/>
                      <a:pt x="768054" y="98036"/>
                    </a:cubicBezTo>
                    <a:close/>
                  </a:path>
                </a:pathLst>
              </a:custGeom>
              <a:solidFill>
                <a:schemeClr val="bg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92D15AF7-21E0-4597-B64F-20825236B896}"/>
                  </a:ext>
                </a:extLst>
              </p:cNvPr>
              <p:cNvSpPr/>
              <p:nvPr/>
            </p:nvSpPr>
            <p:spPr>
              <a:xfrm>
                <a:off x="-1122876" y="1270007"/>
                <a:ext cx="10352277" cy="3815001"/>
              </a:xfrm>
              <a:custGeom>
                <a:avLst/>
                <a:gdLst>
                  <a:gd name="connsiteX0" fmla="*/ 705824 w 718646"/>
                  <a:gd name="connsiteY0" fmla="*/ 36543 h 264834"/>
                  <a:gd name="connsiteX1" fmla="*/ 24758 w 718646"/>
                  <a:gd name="connsiteY1" fmla="*/ 263892 h 264834"/>
                  <a:gd name="connsiteX2" fmla="*/ 943 w 718646"/>
                  <a:gd name="connsiteY2" fmla="*/ 252107 h 264834"/>
                  <a:gd name="connsiteX3" fmla="*/ 943 w 718646"/>
                  <a:gd name="connsiteY3" fmla="*/ 252107 h 264834"/>
                  <a:gd name="connsiteX4" fmla="*/ 12728 w 718646"/>
                  <a:gd name="connsiteY4" fmla="*/ 228292 h 264834"/>
                  <a:gd name="connsiteX5" fmla="*/ 693793 w 718646"/>
                  <a:gd name="connsiteY5" fmla="*/ 943 h 264834"/>
                  <a:gd name="connsiteX6" fmla="*/ 717609 w 718646"/>
                  <a:gd name="connsiteY6" fmla="*/ 12728 h 264834"/>
                  <a:gd name="connsiteX7" fmla="*/ 717609 w 718646"/>
                  <a:gd name="connsiteY7" fmla="*/ 12728 h 264834"/>
                  <a:gd name="connsiteX8" fmla="*/ 705824 w 718646"/>
                  <a:gd name="connsiteY8" fmla="*/ 36543 h 264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8646" h="264834">
                    <a:moveTo>
                      <a:pt x="705824" y="36543"/>
                    </a:moveTo>
                    <a:lnTo>
                      <a:pt x="24758" y="263892"/>
                    </a:lnTo>
                    <a:cubicBezTo>
                      <a:pt x="14937" y="267084"/>
                      <a:pt x="4380" y="261928"/>
                      <a:pt x="943" y="252107"/>
                    </a:cubicBezTo>
                    <a:lnTo>
                      <a:pt x="943" y="252107"/>
                    </a:lnTo>
                    <a:cubicBezTo>
                      <a:pt x="-2249" y="242287"/>
                      <a:pt x="2907" y="231729"/>
                      <a:pt x="12728" y="228292"/>
                    </a:cubicBezTo>
                    <a:lnTo>
                      <a:pt x="693793" y="943"/>
                    </a:lnTo>
                    <a:cubicBezTo>
                      <a:pt x="703614" y="-2249"/>
                      <a:pt x="714172" y="2907"/>
                      <a:pt x="717609" y="12728"/>
                    </a:cubicBezTo>
                    <a:lnTo>
                      <a:pt x="717609" y="12728"/>
                    </a:lnTo>
                    <a:cubicBezTo>
                      <a:pt x="721046" y="22548"/>
                      <a:pt x="715645" y="33106"/>
                      <a:pt x="705824" y="3654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9C182572-34A1-48E1-89BB-80B92307EA4B}"/>
                  </a:ext>
                </a:extLst>
              </p:cNvPr>
              <p:cNvSpPr/>
              <p:nvPr/>
            </p:nvSpPr>
            <p:spPr>
              <a:xfrm>
                <a:off x="740992" y="1188099"/>
                <a:ext cx="8530069" cy="3274455"/>
              </a:xfrm>
              <a:custGeom>
                <a:avLst/>
                <a:gdLst>
                  <a:gd name="connsiteX0" fmla="*/ 8158702 w 8530069"/>
                  <a:gd name="connsiteY0" fmla="*/ 0 h 3274455"/>
                  <a:gd name="connsiteX1" fmla="*/ 8530069 w 8530069"/>
                  <a:gd name="connsiteY1" fmla="*/ 371353 h 3274455"/>
                  <a:gd name="connsiteX2" fmla="*/ 8158702 w 8530069"/>
                  <a:gd name="connsiteY2" fmla="*/ 742720 h 3274455"/>
                  <a:gd name="connsiteX3" fmla="*/ 8014157 w 8530069"/>
                  <a:gd name="connsiteY3" fmla="*/ 713537 h 3274455"/>
                  <a:gd name="connsiteX4" fmla="*/ 8001784 w 8530069"/>
                  <a:gd name="connsiteY4" fmla="*/ 706821 h 3274455"/>
                  <a:gd name="connsiteX5" fmla="*/ 356644 w 8530069"/>
                  <a:gd name="connsiteY5" fmla="*/ 3260873 h 3274455"/>
                  <a:gd name="connsiteX6" fmla="*/ 13583 w 8530069"/>
                  <a:gd name="connsiteY6" fmla="*/ 3091107 h 3274455"/>
                  <a:gd name="connsiteX7" fmla="*/ 183349 w 8530069"/>
                  <a:gd name="connsiteY7" fmla="*/ 2748046 h 3274455"/>
                  <a:gd name="connsiteX8" fmla="*/ 7835640 w 8530069"/>
                  <a:gd name="connsiteY8" fmla="*/ 191605 h 3274455"/>
                  <a:gd name="connsiteX9" fmla="*/ 7850772 w 8530069"/>
                  <a:gd name="connsiteY9" fmla="*/ 163728 h 3274455"/>
                  <a:gd name="connsiteX10" fmla="*/ 8158702 w 8530069"/>
                  <a:gd name="connsiteY10" fmla="*/ 0 h 327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530069" h="3274455">
                    <a:moveTo>
                      <a:pt x="8158702" y="0"/>
                    </a:moveTo>
                    <a:cubicBezTo>
                      <a:pt x="8363804" y="0"/>
                      <a:pt x="8530069" y="166266"/>
                      <a:pt x="8530069" y="371353"/>
                    </a:cubicBezTo>
                    <a:cubicBezTo>
                      <a:pt x="8530069" y="576455"/>
                      <a:pt x="8363804" y="742720"/>
                      <a:pt x="8158702" y="742720"/>
                    </a:cubicBezTo>
                    <a:cubicBezTo>
                      <a:pt x="8107430" y="742720"/>
                      <a:pt x="8058584" y="732329"/>
                      <a:pt x="8014157" y="713537"/>
                    </a:cubicBezTo>
                    <a:lnTo>
                      <a:pt x="8001784" y="706821"/>
                    </a:lnTo>
                    <a:lnTo>
                      <a:pt x="356644" y="3260873"/>
                    </a:lnTo>
                    <a:cubicBezTo>
                      <a:pt x="215170" y="3306855"/>
                      <a:pt x="63094" y="3232581"/>
                      <a:pt x="13583" y="3091107"/>
                    </a:cubicBezTo>
                    <a:cubicBezTo>
                      <a:pt x="-32398" y="2949648"/>
                      <a:pt x="41875" y="2797557"/>
                      <a:pt x="183349" y="2748046"/>
                    </a:cubicBezTo>
                    <a:lnTo>
                      <a:pt x="7835640" y="191605"/>
                    </a:lnTo>
                    <a:lnTo>
                      <a:pt x="7850772" y="163728"/>
                    </a:lnTo>
                    <a:cubicBezTo>
                      <a:pt x="7917507" y="64947"/>
                      <a:pt x="8030522" y="0"/>
                      <a:pt x="8158702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2454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20B4384-0DB5-4AF7-B042-8DCF67C6E2FC}"/>
                </a:ext>
              </a:extLst>
            </p:cNvPr>
            <p:cNvSpPr/>
            <p:nvPr/>
          </p:nvSpPr>
          <p:spPr>
            <a:xfrm>
              <a:off x="-327676" y="1368467"/>
              <a:ext cx="7730907" cy="3211353"/>
            </a:xfrm>
            <a:custGeom>
              <a:avLst/>
              <a:gdLst>
                <a:gd name="connsiteX0" fmla="*/ 102565 w 7730907"/>
                <a:gd name="connsiteY0" fmla="*/ 2472187 h 3211353"/>
                <a:gd name="connsiteX1" fmla="*/ 325386 w 7730907"/>
                <a:gd name="connsiteY1" fmla="*/ 3140634 h 3211353"/>
                <a:gd name="connsiteX2" fmla="*/ 290007 w 7730907"/>
                <a:gd name="connsiteY2" fmla="*/ 3207834 h 3211353"/>
                <a:gd name="connsiteX3" fmla="*/ 222821 w 7730907"/>
                <a:gd name="connsiteY3" fmla="*/ 3175999 h 3211353"/>
                <a:gd name="connsiteX4" fmla="*/ 0 w 7730907"/>
                <a:gd name="connsiteY4" fmla="*/ 2507552 h 3211353"/>
                <a:gd name="connsiteX5" fmla="*/ 597717 w 7730907"/>
                <a:gd name="connsiteY5" fmla="*/ 2305950 h 3211353"/>
                <a:gd name="connsiteX6" fmla="*/ 820538 w 7730907"/>
                <a:gd name="connsiteY6" fmla="*/ 2974397 h 3211353"/>
                <a:gd name="connsiteX7" fmla="*/ 785159 w 7730907"/>
                <a:gd name="connsiteY7" fmla="*/ 3041597 h 3211353"/>
                <a:gd name="connsiteX8" fmla="*/ 717973 w 7730907"/>
                <a:gd name="connsiteY8" fmla="*/ 3009762 h 3211353"/>
                <a:gd name="connsiteX9" fmla="*/ 495152 w 7730907"/>
                <a:gd name="connsiteY9" fmla="*/ 2341315 h 3211353"/>
                <a:gd name="connsiteX10" fmla="*/ 1089325 w 7730907"/>
                <a:gd name="connsiteY10" fmla="*/ 2143271 h 3211353"/>
                <a:gd name="connsiteX11" fmla="*/ 1312146 w 7730907"/>
                <a:gd name="connsiteY11" fmla="*/ 2811718 h 3211353"/>
                <a:gd name="connsiteX12" fmla="*/ 1276766 w 7730907"/>
                <a:gd name="connsiteY12" fmla="*/ 2878918 h 3211353"/>
                <a:gd name="connsiteX13" fmla="*/ 1209580 w 7730907"/>
                <a:gd name="connsiteY13" fmla="*/ 2847083 h 3211353"/>
                <a:gd name="connsiteX14" fmla="*/ 986760 w 7730907"/>
                <a:gd name="connsiteY14" fmla="*/ 2178636 h 3211353"/>
                <a:gd name="connsiteX15" fmla="*/ 1584462 w 7730907"/>
                <a:gd name="connsiteY15" fmla="*/ 1977035 h 3211353"/>
                <a:gd name="connsiteX16" fmla="*/ 1807283 w 7730907"/>
                <a:gd name="connsiteY16" fmla="*/ 2645482 h 3211353"/>
                <a:gd name="connsiteX17" fmla="*/ 1771903 w 7730907"/>
                <a:gd name="connsiteY17" fmla="*/ 2712682 h 3211353"/>
                <a:gd name="connsiteX18" fmla="*/ 1704717 w 7730907"/>
                <a:gd name="connsiteY18" fmla="*/ 2680847 h 3211353"/>
                <a:gd name="connsiteX19" fmla="*/ 1481897 w 7730907"/>
                <a:gd name="connsiteY19" fmla="*/ 2012400 h 3211353"/>
                <a:gd name="connsiteX20" fmla="*/ 2076070 w 7730907"/>
                <a:gd name="connsiteY20" fmla="*/ 1814356 h 3211353"/>
                <a:gd name="connsiteX21" fmla="*/ 2298891 w 7730907"/>
                <a:gd name="connsiteY21" fmla="*/ 2482803 h 3211353"/>
                <a:gd name="connsiteX22" fmla="*/ 2263511 w 7730907"/>
                <a:gd name="connsiteY22" fmla="*/ 2550003 h 3211353"/>
                <a:gd name="connsiteX23" fmla="*/ 2196325 w 7730907"/>
                <a:gd name="connsiteY23" fmla="*/ 2518168 h 3211353"/>
                <a:gd name="connsiteX24" fmla="*/ 1973505 w 7730907"/>
                <a:gd name="connsiteY24" fmla="*/ 1849721 h 3211353"/>
                <a:gd name="connsiteX25" fmla="*/ 2571222 w 7730907"/>
                <a:gd name="connsiteY25" fmla="*/ 1648120 h 3211353"/>
                <a:gd name="connsiteX26" fmla="*/ 2794043 w 7730907"/>
                <a:gd name="connsiteY26" fmla="*/ 2316566 h 3211353"/>
                <a:gd name="connsiteX27" fmla="*/ 2758663 w 7730907"/>
                <a:gd name="connsiteY27" fmla="*/ 2383767 h 3211353"/>
                <a:gd name="connsiteX28" fmla="*/ 2691477 w 7730907"/>
                <a:gd name="connsiteY28" fmla="*/ 2351931 h 3211353"/>
                <a:gd name="connsiteX29" fmla="*/ 2468656 w 7730907"/>
                <a:gd name="connsiteY29" fmla="*/ 1683485 h 3211353"/>
                <a:gd name="connsiteX30" fmla="*/ 3062830 w 7730907"/>
                <a:gd name="connsiteY30" fmla="*/ 1481897 h 3211353"/>
                <a:gd name="connsiteX31" fmla="*/ 3285650 w 7730907"/>
                <a:gd name="connsiteY31" fmla="*/ 2150344 h 3211353"/>
                <a:gd name="connsiteX32" fmla="*/ 3250271 w 7730907"/>
                <a:gd name="connsiteY32" fmla="*/ 2217544 h 3211353"/>
                <a:gd name="connsiteX33" fmla="*/ 3183085 w 7730907"/>
                <a:gd name="connsiteY33" fmla="*/ 2185708 h 3211353"/>
                <a:gd name="connsiteX34" fmla="*/ 2960264 w 7730907"/>
                <a:gd name="connsiteY34" fmla="*/ 1517262 h 3211353"/>
                <a:gd name="connsiteX35" fmla="*/ 3557967 w 7730907"/>
                <a:gd name="connsiteY35" fmla="*/ 1319205 h 3211353"/>
                <a:gd name="connsiteX36" fmla="*/ 3780787 w 7730907"/>
                <a:gd name="connsiteY36" fmla="*/ 1987651 h 3211353"/>
                <a:gd name="connsiteX37" fmla="*/ 3745408 w 7730907"/>
                <a:gd name="connsiteY37" fmla="*/ 2054852 h 3211353"/>
                <a:gd name="connsiteX38" fmla="*/ 3678222 w 7730907"/>
                <a:gd name="connsiteY38" fmla="*/ 2023016 h 3211353"/>
                <a:gd name="connsiteX39" fmla="*/ 3455401 w 7730907"/>
                <a:gd name="connsiteY39" fmla="*/ 1354570 h 3211353"/>
                <a:gd name="connsiteX40" fmla="*/ 4049575 w 7730907"/>
                <a:gd name="connsiteY40" fmla="*/ 1152982 h 3211353"/>
                <a:gd name="connsiteX41" fmla="*/ 4272395 w 7730907"/>
                <a:gd name="connsiteY41" fmla="*/ 1821428 h 3211353"/>
                <a:gd name="connsiteX42" fmla="*/ 4237016 w 7730907"/>
                <a:gd name="connsiteY42" fmla="*/ 1888629 h 3211353"/>
                <a:gd name="connsiteX43" fmla="*/ 4169830 w 7730907"/>
                <a:gd name="connsiteY43" fmla="*/ 1856793 h 3211353"/>
                <a:gd name="connsiteX44" fmla="*/ 3947009 w 7730907"/>
                <a:gd name="connsiteY44" fmla="*/ 1188347 h 3211353"/>
                <a:gd name="connsiteX45" fmla="*/ 4544727 w 7730907"/>
                <a:gd name="connsiteY45" fmla="*/ 990289 h 3211353"/>
                <a:gd name="connsiteX46" fmla="*/ 4767547 w 7730907"/>
                <a:gd name="connsiteY46" fmla="*/ 1658735 h 3211353"/>
                <a:gd name="connsiteX47" fmla="*/ 4732168 w 7730907"/>
                <a:gd name="connsiteY47" fmla="*/ 1725936 h 3211353"/>
                <a:gd name="connsiteX48" fmla="*/ 4664982 w 7730907"/>
                <a:gd name="connsiteY48" fmla="*/ 1694100 h 3211353"/>
                <a:gd name="connsiteX49" fmla="*/ 4442161 w 7730907"/>
                <a:gd name="connsiteY49" fmla="*/ 1025654 h 3211353"/>
                <a:gd name="connsiteX50" fmla="*/ 5036321 w 7730907"/>
                <a:gd name="connsiteY50" fmla="*/ 824067 h 3211353"/>
                <a:gd name="connsiteX51" fmla="*/ 5259141 w 7730907"/>
                <a:gd name="connsiteY51" fmla="*/ 1492513 h 3211353"/>
                <a:gd name="connsiteX52" fmla="*/ 5223762 w 7730907"/>
                <a:gd name="connsiteY52" fmla="*/ 1559714 h 3211353"/>
                <a:gd name="connsiteX53" fmla="*/ 5156576 w 7730907"/>
                <a:gd name="connsiteY53" fmla="*/ 1527878 h 3211353"/>
                <a:gd name="connsiteX54" fmla="*/ 4933755 w 7730907"/>
                <a:gd name="connsiteY54" fmla="*/ 859432 h 3211353"/>
                <a:gd name="connsiteX55" fmla="*/ 5531473 w 7730907"/>
                <a:gd name="connsiteY55" fmla="*/ 657831 h 3211353"/>
                <a:gd name="connsiteX56" fmla="*/ 5754293 w 7730907"/>
                <a:gd name="connsiteY56" fmla="*/ 1326278 h 3211353"/>
                <a:gd name="connsiteX57" fmla="*/ 5718914 w 7730907"/>
                <a:gd name="connsiteY57" fmla="*/ 1393478 h 3211353"/>
                <a:gd name="connsiteX58" fmla="*/ 5651728 w 7730907"/>
                <a:gd name="connsiteY58" fmla="*/ 1361642 h 3211353"/>
                <a:gd name="connsiteX59" fmla="*/ 5428907 w 7730907"/>
                <a:gd name="connsiteY59" fmla="*/ 693196 h 3211353"/>
                <a:gd name="connsiteX60" fmla="*/ 6026610 w 7730907"/>
                <a:gd name="connsiteY60" fmla="*/ 495138 h 3211353"/>
                <a:gd name="connsiteX61" fmla="*/ 6249430 w 7730907"/>
                <a:gd name="connsiteY61" fmla="*/ 1163584 h 3211353"/>
                <a:gd name="connsiteX62" fmla="*/ 6214051 w 7730907"/>
                <a:gd name="connsiteY62" fmla="*/ 1230785 h 3211353"/>
                <a:gd name="connsiteX63" fmla="*/ 6146865 w 7730907"/>
                <a:gd name="connsiteY63" fmla="*/ 1198949 h 3211353"/>
                <a:gd name="connsiteX64" fmla="*/ 5924044 w 7730907"/>
                <a:gd name="connsiteY64" fmla="*/ 530503 h 3211353"/>
                <a:gd name="connsiteX65" fmla="*/ 6518218 w 7730907"/>
                <a:gd name="connsiteY65" fmla="*/ 328915 h 3211353"/>
                <a:gd name="connsiteX66" fmla="*/ 6741038 w 7730907"/>
                <a:gd name="connsiteY66" fmla="*/ 997362 h 3211353"/>
                <a:gd name="connsiteX67" fmla="*/ 6705659 w 7730907"/>
                <a:gd name="connsiteY67" fmla="*/ 1064562 h 3211353"/>
                <a:gd name="connsiteX68" fmla="*/ 6638473 w 7730907"/>
                <a:gd name="connsiteY68" fmla="*/ 1032726 h 3211353"/>
                <a:gd name="connsiteX69" fmla="*/ 6415652 w 7730907"/>
                <a:gd name="connsiteY69" fmla="*/ 364280 h 3211353"/>
                <a:gd name="connsiteX70" fmla="*/ 7013370 w 7730907"/>
                <a:gd name="connsiteY70" fmla="*/ 166222 h 3211353"/>
                <a:gd name="connsiteX71" fmla="*/ 7236190 w 7730907"/>
                <a:gd name="connsiteY71" fmla="*/ 834668 h 3211353"/>
                <a:gd name="connsiteX72" fmla="*/ 7200811 w 7730907"/>
                <a:gd name="connsiteY72" fmla="*/ 901869 h 3211353"/>
                <a:gd name="connsiteX73" fmla="*/ 7133625 w 7730907"/>
                <a:gd name="connsiteY73" fmla="*/ 870033 h 3211353"/>
                <a:gd name="connsiteX74" fmla="*/ 6910804 w 7730907"/>
                <a:gd name="connsiteY74" fmla="*/ 201587 h 3211353"/>
                <a:gd name="connsiteX75" fmla="*/ 7504978 w 7730907"/>
                <a:gd name="connsiteY75" fmla="*/ 0 h 3211353"/>
                <a:gd name="connsiteX76" fmla="*/ 7727798 w 7730907"/>
                <a:gd name="connsiteY76" fmla="*/ 668447 h 3211353"/>
                <a:gd name="connsiteX77" fmla="*/ 7692419 w 7730907"/>
                <a:gd name="connsiteY77" fmla="*/ 735647 h 3211353"/>
                <a:gd name="connsiteX78" fmla="*/ 7625233 w 7730907"/>
                <a:gd name="connsiteY78" fmla="*/ 703811 h 3211353"/>
                <a:gd name="connsiteX79" fmla="*/ 7402412 w 7730907"/>
                <a:gd name="connsiteY79" fmla="*/ 35365 h 321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730907" h="3211353">
                  <a:moveTo>
                    <a:pt x="102565" y="2472187"/>
                  </a:moveTo>
                  <a:lnTo>
                    <a:pt x="325386" y="3140634"/>
                  </a:lnTo>
                  <a:cubicBezTo>
                    <a:pt x="335988" y="3168926"/>
                    <a:pt x="318313" y="3197218"/>
                    <a:pt x="290007" y="3207834"/>
                  </a:cubicBezTo>
                  <a:cubicBezTo>
                    <a:pt x="265258" y="3218437"/>
                    <a:pt x="233423" y="3204291"/>
                    <a:pt x="222821" y="3175999"/>
                  </a:cubicBezTo>
                  <a:lnTo>
                    <a:pt x="0" y="2507552"/>
                  </a:lnTo>
                  <a:close/>
                  <a:moveTo>
                    <a:pt x="597717" y="2305950"/>
                  </a:moveTo>
                  <a:lnTo>
                    <a:pt x="820538" y="2974397"/>
                  </a:lnTo>
                  <a:cubicBezTo>
                    <a:pt x="831140" y="3002689"/>
                    <a:pt x="813465" y="3030981"/>
                    <a:pt x="785159" y="3041597"/>
                  </a:cubicBezTo>
                  <a:cubicBezTo>
                    <a:pt x="756866" y="3052200"/>
                    <a:pt x="725045" y="3038054"/>
                    <a:pt x="717973" y="3009762"/>
                  </a:cubicBezTo>
                  <a:lnTo>
                    <a:pt x="495152" y="2341315"/>
                  </a:lnTo>
                  <a:close/>
                  <a:moveTo>
                    <a:pt x="1089325" y="2143271"/>
                  </a:moveTo>
                  <a:lnTo>
                    <a:pt x="1312146" y="2811718"/>
                  </a:lnTo>
                  <a:cubicBezTo>
                    <a:pt x="1322748" y="2840010"/>
                    <a:pt x="1305073" y="2868302"/>
                    <a:pt x="1276766" y="2878918"/>
                  </a:cubicBezTo>
                  <a:cubicBezTo>
                    <a:pt x="1252018" y="2889521"/>
                    <a:pt x="1220183" y="2875375"/>
                    <a:pt x="1209580" y="2847083"/>
                  </a:cubicBezTo>
                  <a:lnTo>
                    <a:pt x="986760" y="2178636"/>
                  </a:lnTo>
                  <a:close/>
                  <a:moveTo>
                    <a:pt x="1584462" y="1977035"/>
                  </a:moveTo>
                  <a:lnTo>
                    <a:pt x="1807283" y="2645482"/>
                  </a:lnTo>
                  <a:cubicBezTo>
                    <a:pt x="1817885" y="2673774"/>
                    <a:pt x="1800210" y="2702066"/>
                    <a:pt x="1771903" y="2712682"/>
                  </a:cubicBezTo>
                  <a:cubicBezTo>
                    <a:pt x="1743612" y="2723285"/>
                    <a:pt x="1715319" y="2709139"/>
                    <a:pt x="1704717" y="2680847"/>
                  </a:cubicBezTo>
                  <a:lnTo>
                    <a:pt x="1481897" y="2012400"/>
                  </a:lnTo>
                  <a:close/>
                  <a:moveTo>
                    <a:pt x="2076070" y="1814356"/>
                  </a:moveTo>
                  <a:lnTo>
                    <a:pt x="2298891" y="2482803"/>
                  </a:lnTo>
                  <a:cubicBezTo>
                    <a:pt x="2309493" y="2511095"/>
                    <a:pt x="2291818" y="2539387"/>
                    <a:pt x="2263511" y="2550003"/>
                  </a:cubicBezTo>
                  <a:cubicBezTo>
                    <a:pt x="2238763" y="2560605"/>
                    <a:pt x="2206927" y="2542930"/>
                    <a:pt x="2196325" y="2518168"/>
                  </a:cubicBezTo>
                  <a:lnTo>
                    <a:pt x="1973505" y="1849721"/>
                  </a:lnTo>
                  <a:close/>
                  <a:moveTo>
                    <a:pt x="2571222" y="1648120"/>
                  </a:moveTo>
                  <a:lnTo>
                    <a:pt x="2794043" y="2316566"/>
                  </a:lnTo>
                  <a:cubicBezTo>
                    <a:pt x="2804645" y="2344858"/>
                    <a:pt x="2786970" y="2373150"/>
                    <a:pt x="2758663" y="2383767"/>
                  </a:cubicBezTo>
                  <a:cubicBezTo>
                    <a:pt x="2730371" y="2394369"/>
                    <a:pt x="2702079" y="2380223"/>
                    <a:pt x="2691477" y="2351931"/>
                  </a:cubicBezTo>
                  <a:lnTo>
                    <a:pt x="2468656" y="1683485"/>
                  </a:lnTo>
                  <a:close/>
                  <a:moveTo>
                    <a:pt x="3062830" y="1481897"/>
                  </a:moveTo>
                  <a:lnTo>
                    <a:pt x="3285650" y="2150344"/>
                  </a:lnTo>
                  <a:cubicBezTo>
                    <a:pt x="3296252" y="2178635"/>
                    <a:pt x="3278577" y="2206927"/>
                    <a:pt x="3250271" y="2217544"/>
                  </a:cubicBezTo>
                  <a:cubicBezTo>
                    <a:pt x="3225522" y="2231690"/>
                    <a:pt x="3193687" y="2214000"/>
                    <a:pt x="3183085" y="2185708"/>
                  </a:cubicBezTo>
                  <a:lnTo>
                    <a:pt x="2960264" y="1517262"/>
                  </a:lnTo>
                  <a:close/>
                  <a:moveTo>
                    <a:pt x="3557967" y="1319205"/>
                  </a:moveTo>
                  <a:lnTo>
                    <a:pt x="3780787" y="1987651"/>
                  </a:lnTo>
                  <a:cubicBezTo>
                    <a:pt x="3791389" y="2015943"/>
                    <a:pt x="3773714" y="2044235"/>
                    <a:pt x="3745408" y="2054852"/>
                  </a:cubicBezTo>
                  <a:cubicBezTo>
                    <a:pt x="3717116" y="2065454"/>
                    <a:pt x="3688824" y="2051308"/>
                    <a:pt x="3678222" y="2023016"/>
                  </a:cubicBezTo>
                  <a:lnTo>
                    <a:pt x="3455401" y="1354570"/>
                  </a:lnTo>
                  <a:close/>
                  <a:moveTo>
                    <a:pt x="4049575" y="1152982"/>
                  </a:moveTo>
                  <a:lnTo>
                    <a:pt x="4272395" y="1821428"/>
                  </a:lnTo>
                  <a:cubicBezTo>
                    <a:pt x="4282997" y="1849720"/>
                    <a:pt x="4265322" y="1878012"/>
                    <a:pt x="4237016" y="1888629"/>
                  </a:cubicBezTo>
                  <a:cubicBezTo>
                    <a:pt x="4212267" y="1899231"/>
                    <a:pt x="4180432" y="1885085"/>
                    <a:pt x="4169830" y="1856793"/>
                  </a:cubicBezTo>
                  <a:lnTo>
                    <a:pt x="3947009" y="1188347"/>
                  </a:lnTo>
                  <a:close/>
                  <a:moveTo>
                    <a:pt x="4544727" y="990289"/>
                  </a:moveTo>
                  <a:lnTo>
                    <a:pt x="4767547" y="1658735"/>
                  </a:lnTo>
                  <a:cubicBezTo>
                    <a:pt x="4778149" y="1687027"/>
                    <a:pt x="4760474" y="1715319"/>
                    <a:pt x="4732168" y="1725936"/>
                  </a:cubicBezTo>
                  <a:cubicBezTo>
                    <a:pt x="4703876" y="1736538"/>
                    <a:pt x="4675584" y="1722392"/>
                    <a:pt x="4664982" y="1694100"/>
                  </a:cubicBezTo>
                  <a:lnTo>
                    <a:pt x="4442161" y="1025654"/>
                  </a:lnTo>
                  <a:close/>
                  <a:moveTo>
                    <a:pt x="5036321" y="824067"/>
                  </a:moveTo>
                  <a:lnTo>
                    <a:pt x="5259141" y="1492513"/>
                  </a:lnTo>
                  <a:cubicBezTo>
                    <a:pt x="5269743" y="1520805"/>
                    <a:pt x="5252068" y="1549097"/>
                    <a:pt x="5223762" y="1559714"/>
                  </a:cubicBezTo>
                  <a:cubicBezTo>
                    <a:pt x="5199014" y="1570316"/>
                    <a:pt x="5167178" y="1556170"/>
                    <a:pt x="5156576" y="1527878"/>
                  </a:cubicBezTo>
                  <a:lnTo>
                    <a:pt x="4933755" y="859432"/>
                  </a:lnTo>
                  <a:close/>
                  <a:moveTo>
                    <a:pt x="5531473" y="657831"/>
                  </a:moveTo>
                  <a:lnTo>
                    <a:pt x="5754293" y="1326278"/>
                  </a:lnTo>
                  <a:cubicBezTo>
                    <a:pt x="5764895" y="1354569"/>
                    <a:pt x="5747220" y="1382861"/>
                    <a:pt x="5718914" y="1393478"/>
                  </a:cubicBezTo>
                  <a:cubicBezTo>
                    <a:pt x="5690622" y="1407624"/>
                    <a:pt x="5662330" y="1389934"/>
                    <a:pt x="5651728" y="1361642"/>
                  </a:cubicBezTo>
                  <a:lnTo>
                    <a:pt x="5428907" y="693196"/>
                  </a:lnTo>
                  <a:close/>
                  <a:moveTo>
                    <a:pt x="6026610" y="495138"/>
                  </a:moveTo>
                  <a:lnTo>
                    <a:pt x="6249430" y="1163584"/>
                  </a:lnTo>
                  <a:cubicBezTo>
                    <a:pt x="6260032" y="1191876"/>
                    <a:pt x="6242357" y="1220168"/>
                    <a:pt x="6214051" y="1230785"/>
                  </a:cubicBezTo>
                  <a:cubicBezTo>
                    <a:pt x="6185759" y="1241387"/>
                    <a:pt x="6153938" y="1227241"/>
                    <a:pt x="6146865" y="1198949"/>
                  </a:cubicBezTo>
                  <a:lnTo>
                    <a:pt x="5924044" y="530503"/>
                  </a:lnTo>
                  <a:close/>
                  <a:moveTo>
                    <a:pt x="6518218" y="328915"/>
                  </a:moveTo>
                  <a:lnTo>
                    <a:pt x="6741038" y="997362"/>
                  </a:lnTo>
                  <a:cubicBezTo>
                    <a:pt x="6751640" y="1025653"/>
                    <a:pt x="6733965" y="1053945"/>
                    <a:pt x="6705659" y="1064562"/>
                  </a:cubicBezTo>
                  <a:cubicBezTo>
                    <a:pt x="6677367" y="1078708"/>
                    <a:pt x="6649075" y="1061018"/>
                    <a:pt x="6638473" y="1032726"/>
                  </a:cubicBezTo>
                  <a:lnTo>
                    <a:pt x="6415652" y="364280"/>
                  </a:lnTo>
                  <a:close/>
                  <a:moveTo>
                    <a:pt x="7013370" y="166222"/>
                  </a:moveTo>
                  <a:lnTo>
                    <a:pt x="7236190" y="834668"/>
                  </a:lnTo>
                  <a:cubicBezTo>
                    <a:pt x="7246792" y="862960"/>
                    <a:pt x="7229117" y="891252"/>
                    <a:pt x="7200811" y="901869"/>
                  </a:cubicBezTo>
                  <a:cubicBezTo>
                    <a:pt x="7172519" y="912471"/>
                    <a:pt x="7140698" y="898325"/>
                    <a:pt x="7133625" y="870033"/>
                  </a:cubicBezTo>
                  <a:lnTo>
                    <a:pt x="6910804" y="201587"/>
                  </a:lnTo>
                  <a:close/>
                  <a:moveTo>
                    <a:pt x="7504978" y="0"/>
                  </a:moveTo>
                  <a:lnTo>
                    <a:pt x="7727798" y="668447"/>
                  </a:lnTo>
                  <a:cubicBezTo>
                    <a:pt x="7738400" y="696738"/>
                    <a:pt x="7720725" y="725030"/>
                    <a:pt x="7692419" y="735647"/>
                  </a:cubicBezTo>
                  <a:cubicBezTo>
                    <a:pt x="7664127" y="746249"/>
                    <a:pt x="7635835" y="732103"/>
                    <a:pt x="7625233" y="703811"/>
                  </a:cubicBezTo>
                  <a:lnTo>
                    <a:pt x="7402412" y="3536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245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89" name="Graphic 3">
            <a:extLst>
              <a:ext uri="{FF2B5EF4-FFF2-40B4-BE49-F238E27FC236}">
                <a16:creationId xmlns:a16="http://schemas.microsoft.com/office/drawing/2014/main" id="{01D64C04-0B94-450A-8663-8CBEF96D40F7}"/>
              </a:ext>
            </a:extLst>
          </p:cNvPr>
          <p:cNvGrpSpPr/>
          <p:nvPr/>
        </p:nvGrpSpPr>
        <p:grpSpPr>
          <a:xfrm>
            <a:off x="7782346" y="687309"/>
            <a:ext cx="563786" cy="563681"/>
            <a:chOff x="223423" y="268725"/>
            <a:chExt cx="2818925" cy="2818396"/>
          </a:xfrm>
          <a:solidFill>
            <a:schemeClr val="bg1"/>
          </a:solidFill>
        </p:grpSpPr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28C73F3C-DCB0-4969-BD5D-B69CC54669F2}"/>
                </a:ext>
              </a:extLst>
            </p:cNvPr>
            <p:cNvSpPr/>
            <p:nvPr/>
          </p:nvSpPr>
          <p:spPr>
            <a:xfrm>
              <a:off x="223423" y="268725"/>
              <a:ext cx="2818925" cy="2818396"/>
            </a:xfrm>
            <a:custGeom>
              <a:avLst/>
              <a:gdLst>
                <a:gd name="connsiteX0" fmla="*/ 1409990 w 2818925"/>
                <a:gd name="connsiteY0" fmla="*/ 0 h 2818396"/>
                <a:gd name="connsiteX1" fmla="*/ 3 w 2818925"/>
                <a:gd name="connsiteY1" fmla="*/ 1408410 h 2818396"/>
                <a:gd name="connsiteX2" fmla="*/ 1409464 w 2818925"/>
                <a:gd name="connsiteY2" fmla="*/ 2818397 h 2818396"/>
                <a:gd name="connsiteX3" fmla="*/ 2818925 w 2818925"/>
                <a:gd name="connsiteY3" fmla="*/ 1409461 h 2818396"/>
                <a:gd name="connsiteX4" fmla="*/ 1409990 w 2818925"/>
                <a:gd name="connsiteY4" fmla="*/ 0 h 2818396"/>
                <a:gd name="connsiteX5" fmla="*/ 2044247 w 2818925"/>
                <a:gd name="connsiteY5" fmla="*/ 2619600 h 2818396"/>
                <a:gd name="connsiteX6" fmla="*/ 1677682 w 2818925"/>
                <a:gd name="connsiteY6" fmla="*/ 2750027 h 2818396"/>
                <a:gd name="connsiteX7" fmla="*/ 1520959 w 2818925"/>
                <a:gd name="connsiteY7" fmla="*/ 2771064 h 2818396"/>
                <a:gd name="connsiteX8" fmla="*/ 1345828 w 2818925"/>
                <a:gd name="connsiteY8" fmla="*/ 2775797 h 2818396"/>
                <a:gd name="connsiteX9" fmla="*/ 1324791 w 2818925"/>
                <a:gd name="connsiteY9" fmla="*/ 2773694 h 2818396"/>
                <a:gd name="connsiteX10" fmla="*/ 1324791 w 2818925"/>
                <a:gd name="connsiteY10" fmla="*/ 2762649 h 2818396"/>
                <a:gd name="connsiteX11" fmla="*/ 1324791 w 2818925"/>
                <a:gd name="connsiteY11" fmla="*/ 2204650 h 2818396"/>
                <a:gd name="connsiteX12" fmla="*/ 1340043 w 2818925"/>
                <a:gd name="connsiteY12" fmla="*/ 2188347 h 2818396"/>
                <a:gd name="connsiteX13" fmla="*/ 1520433 w 2818925"/>
                <a:gd name="connsiteY13" fmla="*/ 2175724 h 2818396"/>
                <a:gd name="connsiteX14" fmla="*/ 1624565 w 2818925"/>
                <a:gd name="connsiteY14" fmla="*/ 2168362 h 2818396"/>
                <a:gd name="connsiteX15" fmla="*/ 1789177 w 2818925"/>
                <a:gd name="connsiteY15" fmla="*/ 2155740 h 2818396"/>
                <a:gd name="connsiteX16" fmla="*/ 1891205 w 2818925"/>
                <a:gd name="connsiteY16" fmla="*/ 2148903 h 2818396"/>
                <a:gd name="connsiteX17" fmla="*/ 2046351 w 2818925"/>
                <a:gd name="connsiteY17" fmla="*/ 2141540 h 2818396"/>
                <a:gd name="connsiteX18" fmla="*/ 2055292 w 2818925"/>
                <a:gd name="connsiteY18" fmla="*/ 2141540 h 2818396"/>
                <a:gd name="connsiteX19" fmla="*/ 2055818 w 2818925"/>
                <a:gd name="connsiteY19" fmla="*/ 2153636 h 2818396"/>
                <a:gd name="connsiteX20" fmla="*/ 2055818 w 2818925"/>
                <a:gd name="connsiteY20" fmla="*/ 2601718 h 2818396"/>
                <a:gd name="connsiteX21" fmla="*/ 2044247 w 2818925"/>
                <a:gd name="connsiteY21" fmla="*/ 2619600 h 2818396"/>
                <a:gd name="connsiteX22" fmla="*/ 2064758 w 2818925"/>
                <a:gd name="connsiteY22" fmla="*/ 1953787 h 2818396"/>
                <a:gd name="connsiteX23" fmla="*/ 1918553 w 2818925"/>
                <a:gd name="connsiteY23" fmla="*/ 1962202 h 2818396"/>
                <a:gd name="connsiteX24" fmla="*/ 1741318 w 2818925"/>
                <a:gd name="connsiteY24" fmla="*/ 1972720 h 2818396"/>
                <a:gd name="connsiteX25" fmla="*/ 1611417 w 2818925"/>
                <a:gd name="connsiteY25" fmla="*/ 1979557 h 2818396"/>
                <a:gd name="connsiteX26" fmla="*/ 1426293 w 2818925"/>
                <a:gd name="connsiteY26" fmla="*/ 1990601 h 2818396"/>
                <a:gd name="connsiteX27" fmla="*/ 1297969 w 2818925"/>
                <a:gd name="connsiteY27" fmla="*/ 1997438 h 2818396"/>
                <a:gd name="connsiteX28" fmla="*/ 1152816 w 2818925"/>
                <a:gd name="connsiteY28" fmla="*/ 2005327 h 2818396"/>
                <a:gd name="connsiteX29" fmla="*/ 1144927 w 2818925"/>
                <a:gd name="connsiteY29" fmla="*/ 2004801 h 2818396"/>
                <a:gd name="connsiteX30" fmla="*/ 1144927 w 2818925"/>
                <a:gd name="connsiteY30" fmla="*/ 1992179 h 2818396"/>
                <a:gd name="connsiteX31" fmla="*/ 1144927 w 2818925"/>
                <a:gd name="connsiteY31" fmla="*/ 1606681 h 2818396"/>
                <a:gd name="connsiteX32" fmla="*/ 1153342 w 2818925"/>
                <a:gd name="connsiteY32" fmla="*/ 1587748 h 2818396"/>
                <a:gd name="connsiteX33" fmla="*/ 1505707 w 2818925"/>
                <a:gd name="connsiteY33" fmla="*/ 1276930 h 2818396"/>
                <a:gd name="connsiteX34" fmla="*/ 1561454 w 2818925"/>
                <a:gd name="connsiteY34" fmla="*/ 1228020 h 2818396"/>
                <a:gd name="connsiteX35" fmla="*/ 1566714 w 2818925"/>
                <a:gd name="connsiteY35" fmla="*/ 1211716 h 2818396"/>
                <a:gd name="connsiteX36" fmla="*/ 1595639 w 2818925"/>
                <a:gd name="connsiteY36" fmla="*/ 1057622 h 2818396"/>
                <a:gd name="connsiteX37" fmla="*/ 1747104 w 2818925"/>
                <a:gd name="connsiteY37" fmla="*/ 979260 h 2818396"/>
                <a:gd name="connsiteX38" fmla="*/ 1886998 w 2818925"/>
                <a:gd name="connsiteY38" fmla="*/ 1043422 h 2818396"/>
                <a:gd name="connsiteX39" fmla="*/ 1932753 w 2818925"/>
                <a:gd name="connsiteY39" fmla="*/ 1139665 h 2818396"/>
                <a:gd name="connsiteX40" fmla="*/ 1910664 w 2818925"/>
                <a:gd name="connsiteY40" fmla="*/ 1277982 h 2818396"/>
                <a:gd name="connsiteX41" fmla="*/ 1883842 w 2818925"/>
                <a:gd name="connsiteY41" fmla="*/ 1325315 h 2818396"/>
                <a:gd name="connsiteX42" fmla="*/ 1852287 w 2818925"/>
                <a:gd name="connsiteY42" fmla="*/ 1455216 h 2818396"/>
                <a:gd name="connsiteX43" fmla="*/ 1848080 w 2818925"/>
                <a:gd name="connsiteY43" fmla="*/ 1497290 h 2818396"/>
                <a:gd name="connsiteX44" fmla="*/ 1808636 w 2818925"/>
                <a:gd name="connsiteY44" fmla="*/ 1547252 h 2818396"/>
                <a:gd name="connsiteX45" fmla="*/ 1767614 w 2818925"/>
                <a:gd name="connsiteY45" fmla="*/ 1559348 h 2818396"/>
                <a:gd name="connsiteX46" fmla="*/ 1707134 w 2818925"/>
                <a:gd name="connsiteY46" fmla="*/ 1525163 h 2818396"/>
                <a:gd name="connsiteX47" fmla="*/ 1691882 w 2818925"/>
                <a:gd name="connsiteY47" fmla="*/ 1483090 h 2818396"/>
                <a:gd name="connsiteX48" fmla="*/ 1680838 w 2818925"/>
                <a:gd name="connsiteY48" fmla="*/ 1473623 h 2818396"/>
                <a:gd name="connsiteX49" fmla="*/ 1651912 w 2818925"/>
                <a:gd name="connsiteY49" fmla="*/ 1475201 h 2818396"/>
                <a:gd name="connsiteX50" fmla="*/ 1696089 w 2818925"/>
                <a:gd name="connsiteY50" fmla="*/ 1577229 h 2818396"/>
                <a:gd name="connsiteX51" fmla="*/ 1819154 w 2818925"/>
                <a:gd name="connsiteY51" fmla="*/ 1584066 h 2818396"/>
                <a:gd name="connsiteX52" fmla="*/ 1867539 w 2818925"/>
                <a:gd name="connsiteY52" fmla="*/ 1553563 h 2818396"/>
                <a:gd name="connsiteX53" fmla="*/ 1886472 w 2818925"/>
                <a:gd name="connsiteY53" fmla="*/ 1516223 h 2818396"/>
                <a:gd name="connsiteX54" fmla="*/ 1897516 w 2818925"/>
                <a:gd name="connsiteY54" fmla="*/ 1429446 h 2818396"/>
                <a:gd name="connsiteX55" fmla="*/ 1932227 w 2818925"/>
                <a:gd name="connsiteY55" fmla="*/ 1319003 h 2818396"/>
                <a:gd name="connsiteX56" fmla="*/ 1974826 w 2818925"/>
                <a:gd name="connsiteY56" fmla="*/ 1212768 h 2818396"/>
                <a:gd name="connsiteX57" fmla="*/ 1971145 w 2818925"/>
                <a:gd name="connsiteY57" fmla="*/ 1118103 h 2818396"/>
                <a:gd name="connsiteX58" fmla="*/ 1921708 w 2818925"/>
                <a:gd name="connsiteY58" fmla="*/ 1028171 h 2818396"/>
                <a:gd name="connsiteX59" fmla="*/ 1885946 w 2818925"/>
                <a:gd name="connsiteY59" fmla="*/ 985571 h 2818396"/>
                <a:gd name="connsiteX60" fmla="*/ 2251459 w 2818925"/>
                <a:gd name="connsiteY60" fmla="*/ 678961 h 2818396"/>
                <a:gd name="connsiteX61" fmla="*/ 2309310 w 2818925"/>
                <a:gd name="connsiteY61" fmla="*/ 792033 h 2818396"/>
                <a:gd name="connsiteX62" fmla="*/ 2358221 w 2818925"/>
                <a:gd name="connsiteY62" fmla="*/ 980312 h 2818396"/>
                <a:gd name="connsiteX63" fmla="*/ 2371895 w 2818925"/>
                <a:gd name="connsiteY63" fmla="*/ 1204879 h 2818396"/>
                <a:gd name="connsiteX64" fmla="*/ 2322458 w 2818925"/>
                <a:gd name="connsiteY64" fmla="*/ 1545148 h 2818396"/>
                <a:gd name="connsiteX65" fmla="*/ 2256193 w 2818925"/>
                <a:gd name="connsiteY65" fmla="*/ 1720279 h 2818396"/>
                <a:gd name="connsiteX66" fmla="*/ 2247252 w 2818925"/>
                <a:gd name="connsiteY66" fmla="*/ 1729220 h 2818396"/>
                <a:gd name="connsiteX67" fmla="*/ 2092106 w 2818925"/>
                <a:gd name="connsiteY67" fmla="*/ 1927491 h 2818396"/>
                <a:gd name="connsiteX68" fmla="*/ 2064758 w 2818925"/>
                <a:gd name="connsiteY68" fmla="*/ 1953787 h 2818396"/>
                <a:gd name="connsiteX69" fmla="*/ 1184897 w 2818925"/>
                <a:gd name="connsiteY69" fmla="*/ 900373 h 2818396"/>
                <a:gd name="connsiteX70" fmla="*/ 1183319 w 2818925"/>
                <a:gd name="connsiteY70" fmla="*/ 875128 h 2818396"/>
                <a:gd name="connsiteX71" fmla="*/ 1171749 w 2818925"/>
                <a:gd name="connsiteY71" fmla="*/ 864610 h 2818396"/>
                <a:gd name="connsiteX72" fmla="*/ 1063936 w 2818925"/>
                <a:gd name="connsiteY72" fmla="*/ 869343 h 2818396"/>
                <a:gd name="connsiteX73" fmla="*/ 946130 w 2818925"/>
                <a:gd name="connsiteY73" fmla="*/ 871973 h 2818396"/>
                <a:gd name="connsiteX74" fmla="*/ 801502 w 2818925"/>
                <a:gd name="connsiteY74" fmla="*/ 870921 h 2818396"/>
                <a:gd name="connsiteX75" fmla="*/ 605861 w 2818925"/>
                <a:gd name="connsiteY75" fmla="*/ 848832 h 2818396"/>
                <a:gd name="connsiteX76" fmla="*/ 555899 w 2818925"/>
                <a:gd name="connsiteY76" fmla="*/ 828322 h 2818396"/>
                <a:gd name="connsiteX77" fmla="*/ 546432 w 2818925"/>
                <a:gd name="connsiteY77" fmla="*/ 810966 h 2818396"/>
                <a:gd name="connsiteX78" fmla="*/ 547484 w 2818925"/>
                <a:gd name="connsiteY78" fmla="*/ 697894 h 2818396"/>
                <a:gd name="connsiteX79" fmla="*/ 613224 w 2818925"/>
                <a:gd name="connsiteY79" fmla="*/ 541696 h 2818396"/>
                <a:gd name="connsiteX80" fmla="*/ 729452 w 2818925"/>
                <a:gd name="connsiteY80" fmla="*/ 462283 h 2818396"/>
                <a:gd name="connsiteX81" fmla="*/ 1027647 w 2818925"/>
                <a:gd name="connsiteY81" fmla="*/ 352892 h 2818396"/>
                <a:gd name="connsiteX82" fmla="*/ 1275355 w 2818925"/>
                <a:gd name="connsiteY82" fmla="*/ 309240 h 2818396"/>
                <a:gd name="connsiteX83" fmla="*/ 1375805 w 2818925"/>
                <a:gd name="connsiteY83" fmla="*/ 301877 h 2818396"/>
                <a:gd name="connsiteX84" fmla="*/ 1472574 w 2818925"/>
                <a:gd name="connsiteY84" fmla="*/ 300300 h 2818396"/>
                <a:gd name="connsiteX85" fmla="*/ 1656646 w 2818925"/>
                <a:gd name="connsiteY85" fmla="*/ 317129 h 2818396"/>
                <a:gd name="connsiteX86" fmla="*/ 1889628 w 2818925"/>
                <a:gd name="connsiteY86" fmla="*/ 370773 h 2818396"/>
                <a:gd name="connsiteX87" fmla="*/ 2112091 w 2818925"/>
                <a:gd name="connsiteY87" fmla="*/ 483319 h 2818396"/>
                <a:gd name="connsiteX88" fmla="*/ 2149957 w 2818925"/>
                <a:gd name="connsiteY88" fmla="*/ 517504 h 2818396"/>
                <a:gd name="connsiteX89" fmla="*/ 2075277 w 2818925"/>
                <a:gd name="connsiteY89" fmla="*/ 576407 h 2818396"/>
                <a:gd name="connsiteX90" fmla="*/ 1705030 w 2818925"/>
                <a:gd name="connsiteY90" fmla="*/ 878284 h 2818396"/>
                <a:gd name="connsiteX91" fmla="*/ 1132305 w 2818925"/>
                <a:gd name="connsiteY91" fmla="*/ 1337411 h 2818396"/>
                <a:gd name="connsiteX92" fmla="*/ 1081817 w 2818925"/>
                <a:gd name="connsiteY92" fmla="*/ 1375803 h 2818396"/>
                <a:gd name="connsiteX93" fmla="*/ 1065513 w 2818925"/>
                <a:gd name="connsiteY93" fmla="*/ 1377906 h 2818396"/>
                <a:gd name="connsiteX94" fmla="*/ 688430 w 2818925"/>
                <a:gd name="connsiteY94" fmla="*/ 1204879 h 2818396"/>
                <a:gd name="connsiteX95" fmla="*/ 680541 w 2818925"/>
                <a:gd name="connsiteY95" fmla="*/ 1191205 h 2818396"/>
                <a:gd name="connsiteX96" fmla="*/ 694215 w 2818925"/>
                <a:gd name="connsiteY96" fmla="*/ 989779 h 2818396"/>
                <a:gd name="connsiteX97" fmla="*/ 706311 w 2818925"/>
                <a:gd name="connsiteY97" fmla="*/ 913520 h 2818396"/>
                <a:gd name="connsiteX98" fmla="*/ 719459 w 2818925"/>
                <a:gd name="connsiteY98" fmla="*/ 904054 h 2818396"/>
                <a:gd name="connsiteX99" fmla="*/ 826747 w 2818925"/>
                <a:gd name="connsiteY99" fmla="*/ 910891 h 2818396"/>
                <a:gd name="connsiteX100" fmla="*/ 960856 w 2818925"/>
                <a:gd name="connsiteY100" fmla="*/ 915098 h 2818396"/>
                <a:gd name="connsiteX101" fmla="*/ 1075506 w 2818925"/>
                <a:gd name="connsiteY101" fmla="*/ 915098 h 2818396"/>
                <a:gd name="connsiteX102" fmla="*/ 1175430 w 2818925"/>
                <a:gd name="connsiteY102" fmla="*/ 911417 h 2818396"/>
                <a:gd name="connsiteX103" fmla="*/ 1184897 w 2818925"/>
                <a:gd name="connsiteY103" fmla="*/ 900373 h 2818396"/>
                <a:gd name="connsiteX104" fmla="*/ 2116824 w 2818925"/>
                <a:gd name="connsiteY104" fmla="*/ 2577000 h 2818396"/>
                <a:gd name="connsiteX105" fmla="*/ 2116824 w 2818925"/>
                <a:gd name="connsiteY105" fmla="*/ 2564378 h 2818396"/>
                <a:gd name="connsiteX106" fmla="*/ 2116824 w 2818925"/>
                <a:gd name="connsiteY106" fmla="*/ 2148903 h 2818396"/>
                <a:gd name="connsiteX107" fmla="*/ 2131550 w 2818925"/>
                <a:gd name="connsiteY107" fmla="*/ 2134177 h 2818396"/>
                <a:gd name="connsiteX108" fmla="*/ 2143646 w 2818925"/>
                <a:gd name="connsiteY108" fmla="*/ 2134177 h 2818396"/>
                <a:gd name="connsiteX109" fmla="*/ 2165735 w 2818925"/>
                <a:gd name="connsiteY109" fmla="*/ 2114718 h 2818396"/>
                <a:gd name="connsiteX110" fmla="*/ 2186771 w 2818925"/>
                <a:gd name="connsiteY110" fmla="*/ 1972194 h 2818396"/>
                <a:gd name="connsiteX111" fmla="*/ 2189927 w 2818925"/>
                <a:gd name="connsiteY111" fmla="*/ 1948528 h 2818396"/>
                <a:gd name="connsiteX112" fmla="*/ 2148379 w 2818925"/>
                <a:gd name="connsiteY112" fmla="*/ 1948528 h 2818396"/>
                <a:gd name="connsiteX113" fmla="*/ 2136809 w 2818925"/>
                <a:gd name="connsiteY113" fmla="*/ 1937483 h 2818396"/>
                <a:gd name="connsiteX114" fmla="*/ 2172572 w 2818925"/>
                <a:gd name="connsiteY114" fmla="*/ 1842818 h 2818396"/>
                <a:gd name="connsiteX115" fmla="*/ 2268815 w 2818925"/>
                <a:gd name="connsiteY115" fmla="*/ 1770767 h 2818396"/>
                <a:gd name="connsiteX116" fmla="*/ 2277229 w 2818925"/>
                <a:gd name="connsiteY116" fmla="*/ 1763404 h 2818396"/>
                <a:gd name="connsiteX117" fmla="*/ 2386094 w 2818925"/>
                <a:gd name="connsiteY117" fmla="*/ 1484142 h 2818396"/>
                <a:gd name="connsiteX118" fmla="*/ 2410812 w 2818925"/>
                <a:gd name="connsiteY118" fmla="*/ 1330048 h 2818396"/>
                <a:gd name="connsiteX119" fmla="*/ 2417124 w 2818925"/>
                <a:gd name="connsiteY119" fmla="*/ 1134932 h 2818396"/>
                <a:gd name="connsiteX120" fmla="*/ 2398716 w 2818925"/>
                <a:gd name="connsiteY120" fmla="*/ 965586 h 2818396"/>
                <a:gd name="connsiteX121" fmla="*/ 2300896 w 2818925"/>
                <a:gd name="connsiteY121" fmla="*/ 663709 h 2818396"/>
                <a:gd name="connsiteX122" fmla="*/ 2306155 w 2818925"/>
                <a:gd name="connsiteY122" fmla="*/ 639517 h 2818396"/>
                <a:gd name="connsiteX123" fmla="*/ 2318251 w 2818925"/>
                <a:gd name="connsiteY123" fmla="*/ 595340 h 2818396"/>
                <a:gd name="connsiteX124" fmla="*/ 2223060 w 2818925"/>
                <a:gd name="connsiteY124" fmla="*/ 472275 h 2818396"/>
                <a:gd name="connsiteX125" fmla="*/ 2210438 w 2818925"/>
                <a:gd name="connsiteY125" fmla="*/ 471749 h 2818396"/>
                <a:gd name="connsiteX126" fmla="*/ 2157320 w 2818925"/>
                <a:gd name="connsiteY126" fmla="*/ 467542 h 2818396"/>
                <a:gd name="connsiteX127" fmla="*/ 1837561 w 2818925"/>
                <a:gd name="connsiteY127" fmla="*/ 310818 h 2818396"/>
                <a:gd name="connsiteX128" fmla="*/ 1617202 w 2818925"/>
                <a:gd name="connsiteY128" fmla="*/ 267167 h 2818396"/>
                <a:gd name="connsiteX129" fmla="*/ 1421560 w 2818925"/>
                <a:gd name="connsiteY129" fmla="*/ 253493 h 2818396"/>
                <a:gd name="connsiteX130" fmla="*/ 1282192 w 2818925"/>
                <a:gd name="connsiteY130" fmla="*/ 262959 h 2818396"/>
                <a:gd name="connsiteX131" fmla="*/ 1063936 w 2818925"/>
                <a:gd name="connsiteY131" fmla="*/ 301877 h 2818396"/>
                <a:gd name="connsiteX132" fmla="*/ 728926 w 2818925"/>
                <a:gd name="connsiteY132" fmla="*/ 426520 h 2818396"/>
                <a:gd name="connsiteX133" fmla="*/ 600602 w 2818925"/>
                <a:gd name="connsiteY133" fmla="*/ 501200 h 2818396"/>
                <a:gd name="connsiteX134" fmla="*/ 534336 w 2818925"/>
                <a:gd name="connsiteY134" fmla="*/ 590081 h 2818396"/>
                <a:gd name="connsiteX135" fmla="*/ 507514 w 2818925"/>
                <a:gd name="connsiteY135" fmla="*/ 789404 h 2818396"/>
                <a:gd name="connsiteX136" fmla="*/ 514877 w 2818925"/>
                <a:gd name="connsiteY136" fmla="*/ 854618 h 2818396"/>
                <a:gd name="connsiteX137" fmla="*/ 525395 w 2818925"/>
                <a:gd name="connsiteY137" fmla="*/ 866714 h 2818396"/>
                <a:gd name="connsiteX138" fmla="*/ 658979 w 2818925"/>
                <a:gd name="connsiteY138" fmla="*/ 897743 h 2818396"/>
                <a:gd name="connsiteX139" fmla="*/ 666341 w 2818925"/>
                <a:gd name="connsiteY139" fmla="*/ 908787 h 2818396"/>
                <a:gd name="connsiteX140" fmla="*/ 658979 w 2818925"/>
                <a:gd name="connsiteY140" fmla="*/ 989253 h 2818396"/>
                <a:gd name="connsiteX141" fmla="*/ 648986 w 2818925"/>
                <a:gd name="connsiteY141" fmla="*/ 1099696 h 2818396"/>
                <a:gd name="connsiteX142" fmla="*/ 614276 w 2818925"/>
                <a:gd name="connsiteY142" fmla="*/ 1220131 h 2818396"/>
                <a:gd name="connsiteX143" fmla="*/ 547484 w 2818925"/>
                <a:gd name="connsiteY143" fmla="*/ 1360551 h 2818396"/>
                <a:gd name="connsiteX144" fmla="*/ 472278 w 2818925"/>
                <a:gd name="connsiteY144" fmla="*/ 1519904 h 2818396"/>
                <a:gd name="connsiteX145" fmla="*/ 437041 w 2818925"/>
                <a:gd name="connsiteY145" fmla="*/ 1632451 h 2818396"/>
                <a:gd name="connsiteX146" fmla="*/ 460707 w 2818925"/>
                <a:gd name="connsiteY146" fmla="*/ 1822307 h 2818396"/>
                <a:gd name="connsiteX147" fmla="*/ 609542 w 2818925"/>
                <a:gd name="connsiteY147" fmla="*/ 2026364 h 2818396"/>
                <a:gd name="connsiteX148" fmla="*/ 928249 w 2818925"/>
                <a:gd name="connsiteY148" fmla="*/ 2224109 h 2818396"/>
                <a:gd name="connsiteX149" fmla="*/ 1155971 w 2818925"/>
                <a:gd name="connsiteY149" fmla="*/ 2265656 h 2818396"/>
                <a:gd name="connsiteX150" fmla="*/ 1173853 w 2818925"/>
                <a:gd name="connsiteY150" fmla="*/ 2246723 h 2818396"/>
                <a:gd name="connsiteX151" fmla="*/ 1173853 w 2818925"/>
                <a:gd name="connsiteY151" fmla="*/ 2206754 h 2818396"/>
                <a:gd name="connsiteX152" fmla="*/ 1182793 w 2818925"/>
                <a:gd name="connsiteY152" fmla="*/ 2196235 h 2818396"/>
                <a:gd name="connsiteX153" fmla="*/ 1262733 w 2818925"/>
                <a:gd name="connsiteY153" fmla="*/ 2189398 h 2818396"/>
                <a:gd name="connsiteX154" fmla="*/ 1262733 w 2818925"/>
                <a:gd name="connsiteY154" fmla="*/ 2767909 h 2818396"/>
                <a:gd name="connsiteX155" fmla="*/ 67846 w 2818925"/>
                <a:gd name="connsiteY155" fmla="*/ 1672947 h 2818396"/>
                <a:gd name="connsiteX156" fmla="*/ 277688 w 2818925"/>
                <a:gd name="connsiteY156" fmla="*/ 645302 h 2818396"/>
                <a:gd name="connsiteX157" fmla="*/ 1086024 w 2818925"/>
                <a:gd name="connsiteY157" fmla="*/ 82044 h 2818396"/>
                <a:gd name="connsiteX158" fmla="*/ 2714267 w 2818925"/>
                <a:gd name="connsiteY158" fmla="*/ 1004504 h 2818396"/>
                <a:gd name="connsiteX159" fmla="*/ 2116824 w 2818925"/>
                <a:gd name="connsiteY159" fmla="*/ 2577000 h 2818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2818925" h="2818396">
                  <a:moveTo>
                    <a:pt x="1409990" y="0"/>
                  </a:moveTo>
                  <a:cubicBezTo>
                    <a:pt x="633735" y="-526"/>
                    <a:pt x="1055" y="631102"/>
                    <a:pt x="3" y="1408410"/>
                  </a:cubicBezTo>
                  <a:cubicBezTo>
                    <a:pt x="-1575" y="2184139"/>
                    <a:pt x="632683" y="2818397"/>
                    <a:pt x="1409464" y="2818397"/>
                  </a:cubicBezTo>
                  <a:cubicBezTo>
                    <a:pt x="2185720" y="2818397"/>
                    <a:pt x="2818399" y="2186243"/>
                    <a:pt x="2818925" y="1409461"/>
                  </a:cubicBezTo>
                  <a:cubicBezTo>
                    <a:pt x="2818925" y="633732"/>
                    <a:pt x="2186771" y="1052"/>
                    <a:pt x="1409990" y="0"/>
                  </a:cubicBezTo>
                  <a:close/>
                  <a:moveTo>
                    <a:pt x="2044247" y="2619600"/>
                  </a:moveTo>
                  <a:cubicBezTo>
                    <a:pt x="1928545" y="2680606"/>
                    <a:pt x="1806006" y="2724783"/>
                    <a:pt x="1677682" y="2750027"/>
                  </a:cubicBezTo>
                  <a:cubicBezTo>
                    <a:pt x="1626142" y="2760020"/>
                    <a:pt x="1573551" y="2767382"/>
                    <a:pt x="1520959" y="2771064"/>
                  </a:cubicBezTo>
                  <a:cubicBezTo>
                    <a:pt x="1462582" y="2775271"/>
                    <a:pt x="1404205" y="2774219"/>
                    <a:pt x="1345828" y="2775797"/>
                  </a:cubicBezTo>
                  <a:cubicBezTo>
                    <a:pt x="1338991" y="2775797"/>
                    <a:pt x="1332680" y="2774745"/>
                    <a:pt x="1324791" y="2773694"/>
                  </a:cubicBezTo>
                  <a:cubicBezTo>
                    <a:pt x="1324791" y="2768960"/>
                    <a:pt x="1324791" y="2765805"/>
                    <a:pt x="1324791" y="2762649"/>
                  </a:cubicBezTo>
                  <a:cubicBezTo>
                    <a:pt x="1324791" y="2576474"/>
                    <a:pt x="1324791" y="2390825"/>
                    <a:pt x="1324791" y="2204650"/>
                  </a:cubicBezTo>
                  <a:cubicBezTo>
                    <a:pt x="1324791" y="2188872"/>
                    <a:pt x="1324791" y="2189398"/>
                    <a:pt x="1340043" y="2188347"/>
                  </a:cubicBezTo>
                  <a:cubicBezTo>
                    <a:pt x="1399998" y="2184139"/>
                    <a:pt x="1460478" y="2179932"/>
                    <a:pt x="1520433" y="2175724"/>
                  </a:cubicBezTo>
                  <a:cubicBezTo>
                    <a:pt x="1555143" y="2173095"/>
                    <a:pt x="1589854" y="2170991"/>
                    <a:pt x="1624565" y="2168362"/>
                  </a:cubicBezTo>
                  <a:cubicBezTo>
                    <a:pt x="1679260" y="2164154"/>
                    <a:pt x="1734482" y="2159947"/>
                    <a:pt x="1789177" y="2155740"/>
                  </a:cubicBezTo>
                  <a:cubicBezTo>
                    <a:pt x="1823362" y="2153110"/>
                    <a:pt x="1857021" y="2150480"/>
                    <a:pt x="1891205" y="2148903"/>
                  </a:cubicBezTo>
                  <a:cubicBezTo>
                    <a:pt x="1942745" y="2146273"/>
                    <a:pt x="1994811" y="2143644"/>
                    <a:pt x="2046351" y="2141540"/>
                  </a:cubicBezTo>
                  <a:cubicBezTo>
                    <a:pt x="2048981" y="2141540"/>
                    <a:pt x="2051610" y="2141540"/>
                    <a:pt x="2055292" y="2141540"/>
                  </a:cubicBezTo>
                  <a:cubicBezTo>
                    <a:pt x="2055292" y="2145747"/>
                    <a:pt x="2055818" y="2149954"/>
                    <a:pt x="2055818" y="2153636"/>
                  </a:cubicBezTo>
                  <a:cubicBezTo>
                    <a:pt x="2055818" y="2302997"/>
                    <a:pt x="2055818" y="2452357"/>
                    <a:pt x="2055818" y="2601718"/>
                  </a:cubicBezTo>
                  <a:cubicBezTo>
                    <a:pt x="2055818" y="2610659"/>
                    <a:pt x="2052662" y="2615392"/>
                    <a:pt x="2044247" y="2619600"/>
                  </a:cubicBezTo>
                  <a:close/>
                  <a:moveTo>
                    <a:pt x="2064758" y="1953787"/>
                  </a:moveTo>
                  <a:cubicBezTo>
                    <a:pt x="2015848" y="1956942"/>
                    <a:pt x="1967463" y="1959572"/>
                    <a:pt x="1918553" y="1962202"/>
                  </a:cubicBezTo>
                  <a:cubicBezTo>
                    <a:pt x="1859650" y="1965883"/>
                    <a:pt x="1800221" y="1969564"/>
                    <a:pt x="1741318" y="1972720"/>
                  </a:cubicBezTo>
                  <a:cubicBezTo>
                    <a:pt x="1698193" y="1975350"/>
                    <a:pt x="1655068" y="1977453"/>
                    <a:pt x="1611417" y="1979557"/>
                  </a:cubicBezTo>
                  <a:cubicBezTo>
                    <a:pt x="1549884" y="1983238"/>
                    <a:pt x="1487826" y="1986920"/>
                    <a:pt x="1426293" y="1990601"/>
                  </a:cubicBezTo>
                  <a:cubicBezTo>
                    <a:pt x="1383694" y="1993231"/>
                    <a:pt x="1340569" y="1995334"/>
                    <a:pt x="1297969" y="1997438"/>
                  </a:cubicBezTo>
                  <a:cubicBezTo>
                    <a:pt x="1249585" y="2000068"/>
                    <a:pt x="1201200" y="2002697"/>
                    <a:pt x="1152816" y="2005327"/>
                  </a:cubicBezTo>
                  <a:cubicBezTo>
                    <a:pt x="1150712" y="2005327"/>
                    <a:pt x="1148609" y="2005327"/>
                    <a:pt x="1144927" y="2004801"/>
                  </a:cubicBezTo>
                  <a:cubicBezTo>
                    <a:pt x="1144927" y="2000594"/>
                    <a:pt x="1144927" y="1996386"/>
                    <a:pt x="1144927" y="1992179"/>
                  </a:cubicBezTo>
                  <a:cubicBezTo>
                    <a:pt x="1144927" y="1863855"/>
                    <a:pt x="1144927" y="1735005"/>
                    <a:pt x="1144927" y="1606681"/>
                  </a:cubicBezTo>
                  <a:cubicBezTo>
                    <a:pt x="1144927" y="1598792"/>
                    <a:pt x="1147031" y="1593007"/>
                    <a:pt x="1153342" y="1587748"/>
                  </a:cubicBezTo>
                  <a:cubicBezTo>
                    <a:pt x="1271148" y="1484142"/>
                    <a:pt x="1388427" y="1380536"/>
                    <a:pt x="1505707" y="1276930"/>
                  </a:cubicBezTo>
                  <a:cubicBezTo>
                    <a:pt x="1524114" y="1260627"/>
                    <a:pt x="1542521" y="1243797"/>
                    <a:pt x="1561454" y="1228020"/>
                  </a:cubicBezTo>
                  <a:cubicBezTo>
                    <a:pt x="1566714" y="1223286"/>
                    <a:pt x="1568291" y="1218553"/>
                    <a:pt x="1566714" y="1211716"/>
                  </a:cubicBezTo>
                  <a:cubicBezTo>
                    <a:pt x="1551988" y="1155969"/>
                    <a:pt x="1557773" y="1101273"/>
                    <a:pt x="1595639" y="1057622"/>
                  </a:cubicBezTo>
                  <a:cubicBezTo>
                    <a:pt x="1634557" y="1012919"/>
                    <a:pt x="1681364" y="976105"/>
                    <a:pt x="1747104" y="979260"/>
                  </a:cubicBezTo>
                  <a:cubicBezTo>
                    <a:pt x="1802325" y="981890"/>
                    <a:pt x="1847554" y="1006608"/>
                    <a:pt x="1886998" y="1043422"/>
                  </a:cubicBezTo>
                  <a:cubicBezTo>
                    <a:pt x="1915397" y="1069718"/>
                    <a:pt x="1922760" y="1104955"/>
                    <a:pt x="1932753" y="1139665"/>
                  </a:cubicBezTo>
                  <a:cubicBezTo>
                    <a:pt x="1946953" y="1189628"/>
                    <a:pt x="1935908" y="1234857"/>
                    <a:pt x="1910664" y="1277982"/>
                  </a:cubicBezTo>
                  <a:cubicBezTo>
                    <a:pt x="1901724" y="1293759"/>
                    <a:pt x="1893309" y="1309537"/>
                    <a:pt x="1883842" y="1325315"/>
                  </a:cubicBezTo>
                  <a:cubicBezTo>
                    <a:pt x="1860176" y="1365284"/>
                    <a:pt x="1853865" y="1409987"/>
                    <a:pt x="1852287" y="1455216"/>
                  </a:cubicBezTo>
                  <a:cubicBezTo>
                    <a:pt x="1851761" y="1469416"/>
                    <a:pt x="1850184" y="1483090"/>
                    <a:pt x="1848080" y="1497290"/>
                  </a:cubicBezTo>
                  <a:cubicBezTo>
                    <a:pt x="1843873" y="1520956"/>
                    <a:pt x="1831251" y="1538311"/>
                    <a:pt x="1808636" y="1547252"/>
                  </a:cubicBezTo>
                  <a:cubicBezTo>
                    <a:pt x="1795488" y="1552511"/>
                    <a:pt x="1781288" y="1558296"/>
                    <a:pt x="1767614" y="1559348"/>
                  </a:cubicBezTo>
                  <a:cubicBezTo>
                    <a:pt x="1740793" y="1561452"/>
                    <a:pt x="1720282" y="1547252"/>
                    <a:pt x="1707134" y="1525163"/>
                  </a:cubicBezTo>
                  <a:cubicBezTo>
                    <a:pt x="1699771" y="1512541"/>
                    <a:pt x="1696089" y="1497290"/>
                    <a:pt x="1691882" y="1483090"/>
                  </a:cubicBezTo>
                  <a:cubicBezTo>
                    <a:pt x="1690304" y="1476253"/>
                    <a:pt x="1687675" y="1473623"/>
                    <a:pt x="1680838" y="1473623"/>
                  </a:cubicBezTo>
                  <a:cubicBezTo>
                    <a:pt x="1671897" y="1474149"/>
                    <a:pt x="1662431" y="1474675"/>
                    <a:pt x="1651912" y="1475201"/>
                  </a:cubicBezTo>
                  <a:cubicBezTo>
                    <a:pt x="1655594" y="1515171"/>
                    <a:pt x="1660327" y="1553037"/>
                    <a:pt x="1696089" y="1577229"/>
                  </a:cubicBezTo>
                  <a:cubicBezTo>
                    <a:pt x="1735533" y="1604051"/>
                    <a:pt x="1777607" y="1603525"/>
                    <a:pt x="1819154" y="1584066"/>
                  </a:cubicBezTo>
                  <a:cubicBezTo>
                    <a:pt x="1836510" y="1576177"/>
                    <a:pt x="1853865" y="1566185"/>
                    <a:pt x="1867539" y="1553563"/>
                  </a:cubicBezTo>
                  <a:cubicBezTo>
                    <a:pt x="1877005" y="1544622"/>
                    <a:pt x="1883842" y="1529371"/>
                    <a:pt x="1886472" y="1516223"/>
                  </a:cubicBezTo>
                  <a:cubicBezTo>
                    <a:pt x="1892257" y="1487823"/>
                    <a:pt x="1895938" y="1458372"/>
                    <a:pt x="1897516" y="1429446"/>
                  </a:cubicBezTo>
                  <a:cubicBezTo>
                    <a:pt x="1899094" y="1388951"/>
                    <a:pt x="1910664" y="1352662"/>
                    <a:pt x="1932227" y="1319003"/>
                  </a:cubicBezTo>
                  <a:cubicBezTo>
                    <a:pt x="1953789" y="1286397"/>
                    <a:pt x="1968515" y="1251160"/>
                    <a:pt x="1974826" y="1212768"/>
                  </a:cubicBezTo>
                  <a:cubicBezTo>
                    <a:pt x="1979559" y="1181213"/>
                    <a:pt x="1979034" y="1150184"/>
                    <a:pt x="1971145" y="1118103"/>
                  </a:cubicBezTo>
                  <a:cubicBezTo>
                    <a:pt x="1962204" y="1083392"/>
                    <a:pt x="1945901" y="1053941"/>
                    <a:pt x="1921708" y="1028171"/>
                  </a:cubicBezTo>
                  <a:cubicBezTo>
                    <a:pt x="1909086" y="1015023"/>
                    <a:pt x="1898568" y="1000297"/>
                    <a:pt x="1885946" y="985571"/>
                  </a:cubicBezTo>
                  <a:cubicBezTo>
                    <a:pt x="2007959" y="883017"/>
                    <a:pt x="2129446" y="781515"/>
                    <a:pt x="2251459" y="678961"/>
                  </a:cubicBezTo>
                  <a:cubicBezTo>
                    <a:pt x="2276178" y="714723"/>
                    <a:pt x="2294059" y="752589"/>
                    <a:pt x="2309310" y="792033"/>
                  </a:cubicBezTo>
                  <a:cubicBezTo>
                    <a:pt x="2333503" y="853040"/>
                    <a:pt x="2348754" y="916150"/>
                    <a:pt x="2358221" y="980312"/>
                  </a:cubicBezTo>
                  <a:cubicBezTo>
                    <a:pt x="2369265" y="1054467"/>
                    <a:pt x="2374524" y="1129673"/>
                    <a:pt x="2371895" y="1204879"/>
                  </a:cubicBezTo>
                  <a:cubicBezTo>
                    <a:pt x="2368213" y="1320055"/>
                    <a:pt x="2353487" y="1434180"/>
                    <a:pt x="2322458" y="1545148"/>
                  </a:cubicBezTo>
                  <a:cubicBezTo>
                    <a:pt x="2305629" y="1605629"/>
                    <a:pt x="2284592" y="1664006"/>
                    <a:pt x="2256193" y="1720279"/>
                  </a:cubicBezTo>
                  <a:cubicBezTo>
                    <a:pt x="2254089" y="1723961"/>
                    <a:pt x="2250933" y="1727642"/>
                    <a:pt x="2247252" y="1729220"/>
                  </a:cubicBezTo>
                  <a:cubicBezTo>
                    <a:pt x="2161527" y="1768664"/>
                    <a:pt x="2115246" y="1839137"/>
                    <a:pt x="2092106" y="1927491"/>
                  </a:cubicBezTo>
                  <a:cubicBezTo>
                    <a:pt x="2087373" y="1951683"/>
                    <a:pt x="2087899" y="1952209"/>
                    <a:pt x="2064758" y="1953787"/>
                  </a:cubicBezTo>
                  <a:close/>
                  <a:moveTo>
                    <a:pt x="1184897" y="900373"/>
                  </a:moveTo>
                  <a:cubicBezTo>
                    <a:pt x="1183845" y="891958"/>
                    <a:pt x="1183319" y="883543"/>
                    <a:pt x="1183319" y="875128"/>
                  </a:cubicBezTo>
                  <a:cubicBezTo>
                    <a:pt x="1183319" y="866714"/>
                    <a:pt x="1180164" y="864084"/>
                    <a:pt x="1171749" y="864610"/>
                  </a:cubicBezTo>
                  <a:cubicBezTo>
                    <a:pt x="1135986" y="866714"/>
                    <a:pt x="1100224" y="868291"/>
                    <a:pt x="1063936" y="869343"/>
                  </a:cubicBezTo>
                  <a:cubicBezTo>
                    <a:pt x="1024492" y="870395"/>
                    <a:pt x="985574" y="871973"/>
                    <a:pt x="946130" y="871973"/>
                  </a:cubicBezTo>
                  <a:cubicBezTo>
                    <a:pt x="897746" y="871973"/>
                    <a:pt x="849887" y="873025"/>
                    <a:pt x="801502" y="870921"/>
                  </a:cubicBezTo>
                  <a:cubicBezTo>
                    <a:pt x="735763" y="868291"/>
                    <a:pt x="670023" y="865662"/>
                    <a:pt x="605861" y="848832"/>
                  </a:cubicBezTo>
                  <a:cubicBezTo>
                    <a:pt x="588506" y="844099"/>
                    <a:pt x="572202" y="835685"/>
                    <a:pt x="555899" y="828322"/>
                  </a:cubicBezTo>
                  <a:cubicBezTo>
                    <a:pt x="549062" y="825166"/>
                    <a:pt x="546432" y="818855"/>
                    <a:pt x="546432" y="810966"/>
                  </a:cubicBezTo>
                  <a:cubicBezTo>
                    <a:pt x="546958" y="773100"/>
                    <a:pt x="545380" y="735234"/>
                    <a:pt x="547484" y="697894"/>
                  </a:cubicBezTo>
                  <a:cubicBezTo>
                    <a:pt x="550639" y="638465"/>
                    <a:pt x="567469" y="583244"/>
                    <a:pt x="613224" y="541696"/>
                  </a:cubicBezTo>
                  <a:cubicBezTo>
                    <a:pt x="648460" y="509615"/>
                    <a:pt x="687904" y="484897"/>
                    <a:pt x="729452" y="462283"/>
                  </a:cubicBezTo>
                  <a:cubicBezTo>
                    <a:pt x="823591" y="411794"/>
                    <a:pt x="924041" y="378662"/>
                    <a:pt x="1027647" y="352892"/>
                  </a:cubicBezTo>
                  <a:cubicBezTo>
                    <a:pt x="1109165" y="332381"/>
                    <a:pt x="1191734" y="318707"/>
                    <a:pt x="1275355" y="309240"/>
                  </a:cubicBezTo>
                  <a:cubicBezTo>
                    <a:pt x="1309014" y="305559"/>
                    <a:pt x="1342672" y="303455"/>
                    <a:pt x="1375805" y="301877"/>
                  </a:cubicBezTo>
                  <a:cubicBezTo>
                    <a:pt x="1407886" y="300300"/>
                    <a:pt x="1440493" y="298196"/>
                    <a:pt x="1472574" y="300300"/>
                  </a:cubicBezTo>
                  <a:cubicBezTo>
                    <a:pt x="1534107" y="304507"/>
                    <a:pt x="1595639" y="309766"/>
                    <a:pt x="1656646" y="317129"/>
                  </a:cubicBezTo>
                  <a:cubicBezTo>
                    <a:pt x="1736059" y="327122"/>
                    <a:pt x="1813369" y="346055"/>
                    <a:pt x="1889628" y="370773"/>
                  </a:cubicBezTo>
                  <a:cubicBezTo>
                    <a:pt x="1969567" y="397069"/>
                    <a:pt x="2045825" y="430202"/>
                    <a:pt x="2112091" y="483319"/>
                  </a:cubicBezTo>
                  <a:cubicBezTo>
                    <a:pt x="2124713" y="493838"/>
                    <a:pt x="2136809" y="505408"/>
                    <a:pt x="2149957" y="517504"/>
                  </a:cubicBezTo>
                  <a:cubicBezTo>
                    <a:pt x="2123661" y="538015"/>
                    <a:pt x="2099469" y="556948"/>
                    <a:pt x="2075277" y="576407"/>
                  </a:cubicBezTo>
                  <a:cubicBezTo>
                    <a:pt x="1951686" y="676857"/>
                    <a:pt x="1828095" y="777308"/>
                    <a:pt x="1705030" y="878284"/>
                  </a:cubicBezTo>
                  <a:cubicBezTo>
                    <a:pt x="1515700" y="1033430"/>
                    <a:pt x="1326895" y="1189102"/>
                    <a:pt x="1132305" y="1337411"/>
                  </a:cubicBezTo>
                  <a:cubicBezTo>
                    <a:pt x="1115476" y="1350033"/>
                    <a:pt x="1098646" y="1362655"/>
                    <a:pt x="1081817" y="1375803"/>
                  </a:cubicBezTo>
                  <a:cubicBezTo>
                    <a:pt x="1076558" y="1380010"/>
                    <a:pt x="1072350" y="1381062"/>
                    <a:pt x="1065513" y="1377906"/>
                  </a:cubicBezTo>
                  <a:cubicBezTo>
                    <a:pt x="939819" y="1320055"/>
                    <a:pt x="814124" y="1262204"/>
                    <a:pt x="688430" y="1204879"/>
                  </a:cubicBezTo>
                  <a:cubicBezTo>
                    <a:pt x="681593" y="1201724"/>
                    <a:pt x="680015" y="1198042"/>
                    <a:pt x="680541" y="1191205"/>
                  </a:cubicBezTo>
                  <a:cubicBezTo>
                    <a:pt x="685274" y="1123888"/>
                    <a:pt x="688956" y="1056570"/>
                    <a:pt x="694215" y="989779"/>
                  </a:cubicBezTo>
                  <a:cubicBezTo>
                    <a:pt x="696319" y="964009"/>
                    <a:pt x="702104" y="938765"/>
                    <a:pt x="706311" y="913520"/>
                  </a:cubicBezTo>
                  <a:cubicBezTo>
                    <a:pt x="707363" y="906158"/>
                    <a:pt x="711570" y="903528"/>
                    <a:pt x="719459" y="904054"/>
                  </a:cubicBezTo>
                  <a:cubicBezTo>
                    <a:pt x="755222" y="906684"/>
                    <a:pt x="790984" y="909313"/>
                    <a:pt x="826747" y="910891"/>
                  </a:cubicBezTo>
                  <a:cubicBezTo>
                    <a:pt x="871450" y="912995"/>
                    <a:pt x="916153" y="914572"/>
                    <a:pt x="960856" y="915098"/>
                  </a:cubicBezTo>
                  <a:cubicBezTo>
                    <a:pt x="999248" y="915624"/>
                    <a:pt x="1037114" y="915624"/>
                    <a:pt x="1075506" y="915098"/>
                  </a:cubicBezTo>
                  <a:cubicBezTo>
                    <a:pt x="1108639" y="914572"/>
                    <a:pt x="1142298" y="912469"/>
                    <a:pt x="1175430" y="911417"/>
                  </a:cubicBezTo>
                  <a:cubicBezTo>
                    <a:pt x="1183319" y="909839"/>
                    <a:pt x="1185423" y="907735"/>
                    <a:pt x="1184897" y="900373"/>
                  </a:cubicBezTo>
                  <a:close/>
                  <a:moveTo>
                    <a:pt x="2116824" y="2577000"/>
                  </a:moveTo>
                  <a:cubicBezTo>
                    <a:pt x="2116824" y="2572267"/>
                    <a:pt x="2116824" y="2568585"/>
                    <a:pt x="2116824" y="2564378"/>
                  </a:cubicBezTo>
                  <a:cubicBezTo>
                    <a:pt x="2116824" y="2426062"/>
                    <a:pt x="2116824" y="2287219"/>
                    <a:pt x="2116824" y="2148903"/>
                  </a:cubicBezTo>
                  <a:cubicBezTo>
                    <a:pt x="2116824" y="2134703"/>
                    <a:pt x="2116824" y="2134703"/>
                    <a:pt x="2131550" y="2134177"/>
                  </a:cubicBezTo>
                  <a:cubicBezTo>
                    <a:pt x="2135757" y="2134177"/>
                    <a:pt x="2139439" y="2134177"/>
                    <a:pt x="2143646" y="2134177"/>
                  </a:cubicBezTo>
                  <a:cubicBezTo>
                    <a:pt x="2163631" y="2134177"/>
                    <a:pt x="2163105" y="2134177"/>
                    <a:pt x="2165735" y="2114718"/>
                  </a:cubicBezTo>
                  <a:cubicBezTo>
                    <a:pt x="2172572" y="2067385"/>
                    <a:pt x="2179934" y="2019527"/>
                    <a:pt x="2186771" y="1972194"/>
                  </a:cubicBezTo>
                  <a:cubicBezTo>
                    <a:pt x="2187823" y="1964831"/>
                    <a:pt x="2188875" y="1957468"/>
                    <a:pt x="2189927" y="1948528"/>
                  </a:cubicBezTo>
                  <a:cubicBezTo>
                    <a:pt x="2175201" y="1948528"/>
                    <a:pt x="2161527" y="1948002"/>
                    <a:pt x="2148379" y="1948528"/>
                  </a:cubicBezTo>
                  <a:cubicBezTo>
                    <a:pt x="2139439" y="1949054"/>
                    <a:pt x="2136809" y="1945898"/>
                    <a:pt x="2136809" y="1937483"/>
                  </a:cubicBezTo>
                  <a:cubicBezTo>
                    <a:pt x="2136283" y="1901195"/>
                    <a:pt x="2151535" y="1870692"/>
                    <a:pt x="2172572" y="1842818"/>
                  </a:cubicBezTo>
                  <a:cubicBezTo>
                    <a:pt x="2197290" y="1809685"/>
                    <a:pt x="2227793" y="1783389"/>
                    <a:pt x="2268815" y="1770767"/>
                  </a:cubicBezTo>
                  <a:cubicBezTo>
                    <a:pt x="2271970" y="1769716"/>
                    <a:pt x="2275652" y="1766560"/>
                    <a:pt x="2277229" y="1763404"/>
                  </a:cubicBezTo>
                  <a:cubicBezTo>
                    <a:pt x="2324562" y="1674524"/>
                    <a:pt x="2365058" y="1583015"/>
                    <a:pt x="2386094" y="1484142"/>
                  </a:cubicBezTo>
                  <a:cubicBezTo>
                    <a:pt x="2396613" y="1433128"/>
                    <a:pt x="2403976" y="1381588"/>
                    <a:pt x="2410812" y="1330048"/>
                  </a:cubicBezTo>
                  <a:cubicBezTo>
                    <a:pt x="2419753" y="1265360"/>
                    <a:pt x="2421331" y="1200146"/>
                    <a:pt x="2417124" y="1134932"/>
                  </a:cubicBezTo>
                  <a:cubicBezTo>
                    <a:pt x="2413442" y="1078133"/>
                    <a:pt x="2406605" y="1021334"/>
                    <a:pt x="2398716" y="965586"/>
                  </a:cubicBezTo>
                  <a:cubicBezTo>
                    <a:pt x="2383465" y="859877"/>
                    <a:pt x="2344547" y="761004"/>
                    <a:pt x="2300896" y="663709"/>
                  </a:cubicBezTo>
                  <a:cubicBezTo>
                    <a:pt x="2296162" y="653191"/>
                    <a:pt x="2296688" y="645828"/>
                    <a:pt x="2306155" y="639517"/>
                  </a:cubicBezTo>
                  <a:cubicBezTo>
                    <a:pt x="2323510" y="628473"/>
                    <a:pt x="2324562" y="614273"/>
                    <a:pt x="2318251" y="595340"/>
                  </a:cubicBezTo>
                  <a:cubicBezTo>
                    <a:pt x="2301422" y="542222"/>
                    <a:pt x="2269340" y="502252"/>
                    <a:pt x="2223060" y="472275"/>
                  </a:cubicBezTo>
                  <a:cubicBezTo>
                    <a:pt x="2219904" y="470171"/>
                    <a:pt x="2213067" y="470171"/>
                    <a:pt x="2210438" y="471749"/>
                  </a:cubicBezTo>
                  <a:cubicBezTo>
                    <a:pt x="2190979" y="487001"/>
                    <a:pt x="2176779" y="482793"/>
                    <a:pt x="2157320" y="467542"/>
                  </a:cubicBezTo>
                  <a:cubicBezTo>
                    <a:pt x="2062655" y="391809"/>
                    <a:pt x="1953263" y="344477"/>
                    <a:pt x="1837561" y="310818"/>
                  </a:cubicBezTo>
                  <a:cubicBezTo>
                    <a:pt x="1765511" y="290307"/>
                    <a:pt x="1691882" y="275056"/>
                    <a:pt x="1617202" y="267167"/>
                  </a:cubicBezTo>
                  <a:cubicBezTo>
                    <a:pt x="1551988" y="260330"/>
                    <a:pt x="1486774" y="254545"/>
                    <a:pt x="1421560" y="253493"/>
                  </a:cubicBezTo>
                  <a:cubicBezTo>
                    <a:pt x="1375279" y="252441"/>
                    <a:pt x="1328473" y="258226"/>
                    <a:pt x="1282192" y="262959"/>
                  </a:cubicBezTo>
                  <a:cubicBezTo>
                    <a:pt x="1208563" y="270322"/>
                    <a:pt x="1135986" y="283996"/>
                    <a:pt x="1063936" y="301877"/>
                  </a:cubicBezTo>
                  <a:cubicBezTo>
                    <a:pt x="947708" y="330803"/>
                    <a:pt x="835161" y="370773"/>
                    <a:pt x="728926" y="426520"/>
                  </a:cubicBezTo>
                  <a:cubicBezTo>
                    <a:pt x="685274" y="449660"/>
                    <a:pt x="642149" y="474379"/>
                    <a:pt x="600602" y="501200"/>
                  </a:cubicBezTo>
                  <a:cubicBezTo>
                    <a:pt x="567995" y="522237"/>
                    <a:pt x="549588" y="555370"/>
                    <a:pt x="534336" y="590081"/>
                  </a:cubicBezTo>
                  <a:cubicBezTo>
                    <a:pt x="506988" y="654243"/>
                    <a:pt x="502781" y="721034"/>
                    <a:pt x="507514" y="789404"/>
                  </a:cubicBezTo>
                  <a:cubicBezTo>
                    <a:pt x="509092" y="810966"/>
                    <a:pt x="512773" y="832529"/>
                    <a:pt x="514877" y="854618"/>
                  </a:cubicBezTo>
                  <a:cubicBezTo>
                    <a:pt x="515403" y="861455"/>
                    <a:pt x="518558" y="865136"/>
                    <a:pt x="525395" y="866714"/>
                  </a:cubicBezTo>
                  <a:cubicBezTo>
                    <a:pt x="570098" y="876706"/>
                    <a:pt x="614276" y="887750"/>
                    <a:pt x="658979" y="897743"/>
                  </a:cubicBezTo>
                  <a:cubicBezTo>
                    <a:pt x="665816" y="899321"/>
                    <a:pt x="666867" y="903002"/>
                    <a:pt x="666341" y="908787"/>
                  </a:cubicBezTo>
                  <a:cubicBezTo>
                    <a:pt x="663712" y="935609"/>
                    <a:pt x="661082" y="962431"/>
                    <a:pt x="658979" y="989253"/>
                  </a:cubicBezTo>
                  <a:cubicBezTo>
                    <a:pt x="655297" y="1026067"/>
                    <a:pt x="651090" y="1062881"/>
                    <a:pt x="648986" y="1099696"/>
                  </a:cubicBezTo>
                  <a:cubicBezTo>
                    <a:pt x="646882" y="1142821"/>
                    <a:pt x="632157" y="1182265"/>
                    <a:pt x="614276" y="1220131"/>
                  </a:cubicBezTo>
                  <a:cubicBezTo>
                    <a:pt x="592187" y="1266938"/>
                    <a:pt x="569572" y="1313744"/>
                    <a:pt x="547484" y="1360551"/>
                  </a:cubicBezTo>
                  <a:cubicBezTo>
                    <a:pt x="522240" y="1413669"/>
                    <a:pt x="496996" y="1466787"/>
                    <a:pt x="472278" y="1519904"/>
                  </a:cubicBezTo>
                  <a:cubicBezTo>
                    <a:pt x="455448" y="1555667"/>
                    <a:pt x="442300" y="1593007"/>
                    <a:pt x="437041" y="1632451"/>
                  </a:cubicBezTo>
                  <a:cubicBezTo>
                    <a:pt x="427575" y="1698191"/>
                    <a:pt x="434937" y="1761301"/>
                    <a:pt x="460707" y="1822307"/>
                  </a:cubicBezTo>
                  <a:cubicBezTo>
                    <a:pt x="494366" y="1901721"/>
                    <a:pt x="546958" y="1967987"/>
                    <a:pt x="609542" y="2026364"/>
                  </a:cubicBezTo>
                  <a:cubicBezTo>
                    <a:pt x="702630" y="2113666"/>
                    <a:pt x="808339" y="2179932"/>
                    <a:pt x="928249" y="2224109"/>
                  </a:cubicBezTo>
                  <a:cubicBezTo>
                    <a:pt x="1001351" y="2251457"/>
                    <a:pt x="1077084" y="2268286"/>
                    <a:pt x="1155971" y="2265656"/>
                  </a:cubicBezTo>
                  <a:cubicBezTo>
                    <a:pt x="1173853" y="2265131"/>
                    <a:pt x="1173853" y="2265131"/>
                    <a:pt x="1173853" y="2246723"/>
                  </a:cubicBezTo>
                  <a:cubicBezTo>
                    <a:pt x="1173853" y="2233575"/>
                    <a:pt x="1174379" y="2219902"/>
                    <a:pt x="1173853" y="2206754"/>
                  </a:cubicBezTo>
                  <a:cubicBezTo>
                    <a:pt x="1173853" y="2200443"/>
                    <a:pt x="1174904" y="2196761"/>
                    <a:pt x="1182793" y="2196235"/>
                  </a:cubicBezTo>
                  <a:cubicBezTo>
                    <a:pt x="1209089" y="2194132"/>
                    <a:pt x="1235911" y="2191502"/>
                    <a:pt x="1262733" y="2189398"/>
                  </a:cubicBezTo>
                  <a:cubicBezTo>
                    <a:pt x="1262733" y="2382936"/>
                    <a:pt x="1262733" y="2575422"/>
                    <a:pt x="1262733" y="2767909"/>
                  </a:cubicBezTo>
                  <a:cubicBezTo>
                    <a:pt x="736289" y="2720576"/>
                    <a:pt x="191963" y="2311411"/>
                    <a:pt x="67846" y="1672947"/>
                  </a:cubicBezTo>
                  <a:cubicBezTo>
                    <a:pt x="-3678" y="1302700"/>
                    <a:pt x="66269" y="957172"/>
                    <a:pt x="277688" y="645302"/>
                  </a:cubicBezTo>
                  <a:cubicBezTo>
                    <a:pt x="473855" y="354995"/>
                    <a:pt x="744703" y="164613"/>
                    <a:pt x="1086024" y="82044"/>
                  </a:cubicBezTo>
                  <a:cubicBezTo>
                    <a:pt x="1812317" y="-94139"/>
                    <a:pt x="2508107" y="336588"/>
                    <a:pt x="2714267" y="1004504"/>
                  </a:cubicBezTo>
                  <a:cubicBezTo>
                    <a:pt x="2921479" y="1675576"/>
                    <a:pt x="2586995" y="2301945"/>
                    <a:pt x="2116824" y="2577000"/>
                  </a:cubicBezTo>
                  <a:close/>
                </a:path>
              </a:pathLst>
            </a:custGeom>
            <a:grpFill/>
            <a:ln w="52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8D2E994F-93BD-4417-9E0E-ADFD93EBCFD0}"/>
                </a:ext>
              </a:extLst>
            </p:cNvPr>
            <p:cNvSpPr/>
            <p:nvPr/>
          </p:nvSpPr>
          <p:spPr>
            <a:xfrm>
              <a:off x="997051" y="1343703"/>
              <a:ext cx="362530" cy="176719"/>
            </a:xfrm>
            <a:custGeom>
              <a:avLst/>
              <a:gdLst>
                <a:gd name="connsiteX0" fmla="*/ 349210 w 362530"/>
                <a:gd name="connsiteY0" fmla="*/ 0 h 176719"/>
                <a:gd name="connsiteX1" fmla="*/ 14726 w 362530"/>
                <a:gd name="connsiteY1" fmla="*/ 526 h 176719"/>
                <a:gd name="connsiteX2" fmla="*/ 0 w 362530"/>
                <a:gd name="connsiteY2" fmla="*/ 1578 h 176719"/>
                <a:gd name="connsiteX3" fmla="*/ 11044 w 362530"/>
                <a:gd name="connsiteY3" fmla="*/ 36288 h 176719"/>
                <a:gd name="connsiteX4" fmla="*/ 26822 w 362530"/>
                <a:gd name="connsiteY4" fmla="*/ 47859 h 176719"/>
                <a:gd name="connsiteX5" fmla="*/ 118858 w 362530"/>
                <a:gd name="connsiteY5" fmla="*/ 49436 h 176719"/>
                <a:gd name="connsiteX6" fmla="*/ 132531 w 362530"/>
                <a:gd name="connsiteY6" fmla="*/ 59429 h 176719"/>
                <a:gd name="connsiteX7" fmla="*/ 147783 w 362530"/>
                <a:gd name="connsiteY7" fmla="*/ 102028 h 176719"/>
                <a:gd name="connsiteX8" fmla="*/ 243500 w 362530"/>
                <a:gd name="connsiteY8" fmla="*/ 176183 h 176719"/>
                <a:gd name="connsiteX9" fmla="*/ 357624 w 362530"/>
                <a:gd name="connsiteY9" fmla="*/ 96769 h 176719"/>
                <a:gd name="connsiteX10" fmla="*/ 362358 w 362530"/>
                <a:gd name="connsiteY10" fmla="*/ 12622 h 176719"/>
                <a:gd name="connsiteX11" fmla="*/ 349210 w 362530"/>
                <a:gd name="connsiteY11" fmla="*/ 0 h 1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2530" h="176719">
                  <a:moveTo>
                    <a:pt x="349210" y="0"/>
                  </a:moveTo>
                  <a:cubicBezTo>
                    <a:pt x="237715" y="526"/>
                    <a:pt x="126220" y="526"/>
                    <a:pt x="14726" y="526"/>
                  </a:cubicBezTo>
                  <a:cubicBezTo>
                    <a:pt x="10518" y="526"/>
                    <a:pt x="6311" y="1052"/>
                    <a:pt x="0" y="1578"/>
                  </a:cubicBezTo>
                  <a:cubicBezTo>
                    <a:pt x="4207" y="14726"/>
                    <a:pt x="8415" y="25244"/>
                    <a:pt x="11044" y="36288"/>
                  </a:cubicBezTo>
                  <a:cubicBezTo>
                    <a:pt x="13148" y="45229"/>
                    <a:pt x="17881" y="47859"/>
                    <a:pt x="26822" y="47859"/>
                  </a:cubicBezTo>
                  <a:cubicBezTo>
                    <a:pt x="57325" y="47859"/>
                    <a:pt x="88354" y="48910"/>
                    <a:pt x="118858" y="49436"/>
                  </a:cubicBezTo>
                  <a:cubicBezTo>
                    <a:pt x="126220" y="49436"/>
                    <a:pt x="129902" y="52066"/>
                    <a:pt x="132531" y="59429"/>
                  </a:cubicBezTo>
                  <a:cubicBezTo>
                    <a:pt x="137265" y="73629"/>
                    <a:pt x="141998" y="88354"/>
                    <a:pt x="147783" y="102028"/>
                  </a:cubicBezTo>
                  <a:cubicBezTo>
                    <a:pt x="165664" y="145153"/>
                    <a:pt x="195116" y="173027"/>
                    <a:pt x="243500" y="176183"/>
                  </a:cubicBezTo>
                  <a:cubicBezTo>
                    <a:pt x="300299" y="180390"/>
                    <a:pt x="346580" y="160405"/>
                    <a:pt x="357624" y="96769"/>
                  </a:cubicBezTo>
                  <a:cubicBezTo>
                    <a:pt x="362358" y="69421"/>
                    <a:pt x="360780" y="41022"/>
                    <a:pt x="362358" y="12622"/>
                  </a:cubicBezTo>
                  <a:cubicBezTo>
                    <a:pt x="363410" y="3156"/>
                    <a:pt x="359728" y="0"/>
                    <a:pt x="349210" y="0"/>
                  </a:cubicBezTo>
                  <a:close/>
                </a:path>
              </a:pathLst>
            </a:custGeom>
            <a:grpFill/>
            <a:ln w="52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2" name="Graphic 96">
            <a:extLst>
              <a:ext uri="{FF2B5EF4-FFF2-40B4-BE49-F238E27FC236}">
                <a16:creationId xmlns:a16="http://schemas.microsoft.com/office/drawing/2014/main" id="{C467708E-9D11-4DB3-AF24-F15538B21622}"/>
              </a:ext>
            </a:extLst>
          </p:cNvPr>
          <p:cNvGrpSpPr/>
          <p:nvPr/>
        </p:nvGrpSpPr>
        <p:grpSpPr>
          <a:xfrm>
            <a:off x="6579393" y="723021"/>
            <a:ext cx="435307" cy="529492"/>
            <a:chOff x="3099536" y="2219731"/>
            <a:chExt cx="2692567" cy="3275147"/>
          </a:xfrm>
          <a:solidFill>
            <a:schemeClr val="bg1"/>
          </a:solidFill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8CF1E1A4-E697-4B91-8907-87036EDCF7A7}"/>
                </a:ext>
              </a:extLst>
            </p:cNvPr>
            <p:cNvSpPr/>
            <p:nvPr/>
          </p:nvSpPr>
          <p:spPr>
            <a:xfrm>
              <a:off x="3406628" y="2219455"/>
              <a:ext cx="1901309" cy="2240485"/>
            </a:xfrm>
            <a:custGeom>
              <a:avLst/>
              <a:gdLst>
                <a:gd name="connsiteX0" fmla="*/ 1015664 w 1901309"/>
                <a:gd name="connsiteY0" fmla="*/ 649 h 2240485"/>
                <a:gd name="connsiteX1" fmla="*/ 1112761 w 1901309"/>
                <a:gd name="connsiteY1" fmla="*/ 128742 h 2240485"/>
                <a:gd name="connsiteX2" fmla="*/ 1113508 w 1901309"/>
                <a:gd name="connsiteY2" fmla="*/ 371484 h 2240485"/>
                <a:gd name="connsiteX3" fmla="*/ 1109773 w 1901309"/>
                <a:gd name="connsiteY3" fmla="*/ 1340210 h 2240485"/>
                <a:gd name="connsiteX4" fmla="*/ 1115375 w 1901309"/>
                <a:gd name="connsiteY4" fmla="*/ 1429464 h 2240485"/>
                <a:gd name="connsiteX5" fmla="*/ 1148985 w 1901309"/>
                <a:gd name="connsiteY5" fmla="*/ 1495191 h 2240485"/>
                <a:gd name="connsiteX6" fmla="*/ 1361478 w 1901309"/>
                <a:gd name="connsiteY6" fmla="*/ 1718140 h 2240485"/>
                <a:gd name="connsiteX7" fmla="*/ 1424964 w 1901309"/>
                <a:gd name="connsiteY7" fmla="*/ 1726356 h 2240485"/>
                <a:gd name="connsiteX8" fmla="*/ 1619531 w 1901309"/>
                <a:gd name="connsiteY8" fmla="*/ 1582578 h 2240485"/>
                <a:gd name="connsiteX9" fmla="*/ 1683764 w 1901309"/>
                <a:gd name="connsiteY9" fmla="*/ 1568387 h 2240485"/>
                <a:gd name="connsiteX10" fmla="*/ 1698329 w 1901309"/>
                <a:gd name="connsiteY10" fmla="*/ 1609093 h 2240485"/>
                <a:gd name="connsiteX11" fmla="*/ 1585547 w 1901309"/>
                <a:gd name="connsiteY11" fmla="*/ 1732331 h 2240485"/>
                <a:gd name="connsiteX12" fmla="*/ 1489197 w 1901309"/>
                <a:gd name="connsiteY12" fmla="*/ 1803287 h 2240485"/>
                <a:gd name="connsiteX13" fmla="*/ 1475753 w 1901309"/>
                <a:gd name="connsiteY13" fmla="*/ 1823453 h 2240485"/>
                <a:gd name="connsiteX14" fmla="*/ 1495919 w 1901309"/>
                <a:gd name="connsiteY14" fmla="*/ 1842499 h 2240485"/>
                <a:gd name="connsiteX15" fmla="*/ 1638950 w 1901309"/>
                <a:gd name="connsiteY15" fmla="*/ 1869387 h 2240485"/>
                <a:gd name="connsiteX16" fmla="*/ 1835011 w 1901309"/>
                <a:gd name="connsiteY16" fmla="*/ 1906359 h 2240485"/>
                <a:gd name="connsiteX17" fmla="*/ 1877958 w 1901309"/>
                <a:gd name="connsiteY17" fmla="*/ 1924284 h 2240485"/>
                <a:gd name="connsiteX18" fmla="*/ 1900738 w 1901309"/>
                <a:gd name="connsiteY18" fmla="*/ 1963123 h 2240485"/>
                <a:gd name="connsiteX19" fmla="*/ 1864513 w 1901309"/>
                <a:gd name="connsiteY19" fmla="*/ 1995613 h 2240485"/>
                <a:gd name="connsiteX20" fmla="*/ 1793932 w 1901309"/>
                <a:gd name="connsiteY20" fmla="*/ 1994866 h 2240485"/>
                <a:gd name="connsiteX21" fmla="*/ 1551190 w 1901309"/>
                <a:gd name="connsiteY21" fmla="*/ 1945197 h 2240485"/>
                <a:gd name="connsiteX22" fmla="*/ 1507496 w 1901309"/>
                <a:gd name="connsiteY22" fmla="*/ 1936981 h 2240485"/>
                <a:gd name="connsiteX23" fmla="*/ 1479488 w 1901309"/>
                <a:gd name="connsiteY23" fmla="*/ 1973206 h 2240485"/>
                <a:gd name="connsiteX24" fmla="*/ 1517206 w 1901309"/>
                <a:gd name="connsiteY24" fmla="*/ 2043788 h 2240485"/>
                <a:gd name="connsiteX25" fmla="*/ 1528783 w 1901309"/>
                <a:gd name="connsiteY25" fmla="*/ 2097191 h 2240485"/>
                <a:gd name="connsiteX26" fmla="*/ 1472019 w 1901309"/>
                <a:gd name="connsiteY26" fmla="*/ 2121465 h 2240485"/>
                <a:gd name="connsiteX27" fmla="*/ 1425337 w 1901309"/>
                <a:gd name="connsiteY27" fmla="*/ 2066568 h 2240485"/>
                <a:gd name="connsiteX28" fmla="*/ 1374548 w 1901309"/>
                <a:gd name="connsiteY28" fmla="*/ 1973206 h 2240485"/>
                <a:gd name="connsiteX29" fmla="*/ 1248696 w 1901309"/>
                <a:gd name="connsiteY29" fmla="*/ 1822706 h 2240485"/>
                <a:gd name="connsiteX30" fmla="*/ 1033216 w 1901309"/>
                <a:gd name="connsiteY30" fmla="*/ 1613575 h 2240485"/>
                <a:gd name="connsiteX31" fmla="*/ 978319 w 1901309"/>
                <a:gd name="connsiteY31" fmla="*/ 1589674 h 2240485"/>
                <a:gd name="connsiteX32" fmla="*/ 950684 w 1901309"/>
                <a:gd name="connsiteY32" fmla="*/ 1607599 h 2240485"/>
                <a:gd name="connsiteX33" fmla="*/ 686282 w 1901309"/>
                <a:gd name="connsiteY33" fmla="*/ 1863039 h 2240485"/>
                <a:gd name="connsiteX34" fmla="*/ 664995 w 1901309"/>
                <a:gd name="connsiteY34" fmla="*/ 1888807 h 2240485"/>
                <a:gd name="connsiteX35" fmla="*/ 579476 w 1901309"/>
                <a:gd name="connsiteY35" fmla="*/ 2024742 h 2240485"/>
                <a:gd name="connsiteX36" fmla="*/ 534288 w 1901309"/>
                <a:gd name="connsiteY36" fmla="*/ 2205118 h 2240485"/>
                <a:gd name="connsiteX37" fmla="*/ 491715 w 1901309"/>
                <a:gd name="connsiteY37" fmla="*/ 2239849 h 2240485"/>
                <a:gd name="connsiteX38" fmla="*/ 474163 w 1901309"/>
                <a:gd name="connsiteY38" fmla="*/ 2220429 h 2240485"/>
                <a:gd name="connsiteX39" fmla="*/ 516736 w 1901309"/>
                <a:gd name="connsiteY39" fmla="*/ 1942957 h 2240485"/>
                <a:gd name="connsiteX40" fmla="*/ 505159 w 1901309"/>
                <a:gd name="connsiteY40" fmla="*/ 1933247 h 2240485"/>
                <a:gd name="connsiteX41" fmla="*/ 387149 w 1901309"/>
                <a:gd name="connsiteY41" fmla="*/ 1967978 h 2240485"/>
                <a:gd name="connsiteX42" fmla="*/ 152623 w 1901309"/>
                <a:gd name="connsiteY42" fmla="*/ 2074037 h 2240485"/>
                <a:gd name="connsiteX43" fmla="*/ 69344 w 1901309"/>
                <a:gd name="connsiteY43" fmla="*/ 2141632 h 2240485"/>
                <a:gd name="connsiteX44" fmla="*/ 56647 w 1901309"/>
                <a:gd name="connsiteY44" fmla="*/ 2155449 h 2240485"/>
                <a:gd name="connsiteX45" fmla="*/ 15941 w 1901309"/>
                <a:gd name="connsiteY45" fmla="*/ 2160304 h 2240485"/>
                <a:gd name="connsiteX46" fmla="*/ 2870 w 1901309"/>
                <a:gd name="connsiteY46" fmla="*/ 2119971 h 2240485"/>
                <a:gd name="connsiteX47" fmla="*/ 44323 w 1901309"/>
                <a:gd name="connsiteY47" fmla="*/ 2056112 h 2240485"/>
                <a:gd name="connsiteX48" fmla="*/ 239264 w 1901309"/>
                <a:gd name="connsiteY48" fmla="*/ 1917189 h 2240485"/>
                <a:gd name="connsiteX49" fmla="*/ 398353 w 1901309"/>
                <a:gd name="connsiteY49" fmla="*/ 1852955 h 2240485"/>
                <a:gd name="connsiteX50" fmla="*/ 461839 w 1901309"/>
                <a:gd name="connsiteY50" fmla="*/ 1838017 h 2240485"/>
                <a:gd name="connsiteX51" fmla="*/ 477151 w 1901309"/>
                <a:gd name="connsiteY51" fmla="*/ 1792830 h 2240485"/>
                <a:gd name="connsiteX52" fmla="*/ 370718 w 1901309"/>
                <a:gd name="connsiteY52" fmla="*/ 1711418 h 2240485"/>
                <a:gd name="connsiteX53" fmla="*/ 172043 w 1901309"/>
                <a:gd name="connsiteY53" fmla="*/ 1600130 h 2240485"/>
                <a:gd name="connsiteX54" fmla="*/ 114158 w 1901309"/>
                <a:gd name="connsiteY54" fmla="*/ 1566147 h 2240485"/>
                <a:gd name="connsiteX55" fmla="*/ 86896 w 1901309"/>
                <a:gd name="connsiteY55" fmla="*/ 1533657 h 2240485"/>
                <a:gd name="connsiteX56" fmla="*/ 107436 w 1901309"/>
                <a:gd name="connsiteY56" fmla="*/ 1484735 h 2240485"/>
                <a:gd name="connsiteX57" fmla="*/ 158225 w 1901309"/>
                <a:gd name="connsiteY57" fmla="*/ 1485482 h 2240485"/>
                <a:gd name="connsiteX58" fmla="*/ 204906 w 1901309"/>
                <a:gd name="connsiteY58" fmla="*/ 1516104 h 2240485"/>
                <a:gd name="connsiteX59" fmla="*/ 356153 w 1901309"/>
                <a:gd name="connsiteY59" fmla="*/ 1610587 h 2240485"/>
                <a:gd name="connsiteX60" fmla="*/ 519724 w 1901309"/>
                <a:gd name="connsiteY60" fmla="*/ 1688264 h 2240485"/>
                <a:gd name="connsiteX61" fmla="*/ 539890 w 1901309"/>
                <a:gd name="connsiteY61" fmla="*/ 1697974 h 2240485"/>
                <a:gd name="connsiteX62" fmla="*/ 663875 w 1901309"/>
                <a:gd name="connsiteY62" fmla="*/ 1670339 h 2240485"/>
                <a:gd name="connsiteX63" fmla="*/ 817363 w 1901309"/>
                <a:gd name="connsiteY63" fmla="*/ 1507142 h 2240485"/>
                <a:gd name="connsiteX64" fmla="*/ 865911 w 1901309"/>
                <a:gd name="connsiteY64" fmla="*/ 1377928 h 2240485"/>
                <a:gd name="connsiteX65" fmla="*/ 862176 w 1901309"/>
                <a:gd name="connsiteY65" fmla="*/ 298661 h 2240485"/>
                <a:gd name="connsiteX66" fmla="*/ 861429 w 1901309"/>
                <a:gd name="connsiteY66" fmla="*/ 138078 h 2240485"/>
                <a:gd name="connsiteX67" fmla="*/ 1005954 w 1901309"/>
                <a:gd name="connsiteY67" fmla="*/ 275 h 2240485"/>
                <a:gd name="connsiteX68" fmla="*/ 1015664 w 1901309"/>
                <a:gd name="connsiteY68" fmla="*/ 649 h 224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901309" h="2240485">
                  <a:moveTo>
                    <a:pt x="1015664" y="649"/>
                  </a:moveTo>
                  <a:cubicBezTo>
                    <a:pt x="1076536" y="18574"/>
                    <a:pt x="1111267" y="62268"/>
                    <a:pt x="1112761" y="128742"/>
                  </a:cubicBezTo>
                  <a:cubicBezTo>
                    <a:pt x="1114255" y="209407"/>
                    <a:pt x="1113508" y="290445"/>
                    <a:pt x="1113508" y="371484"/>
                  </a:cubicBezTo>
                  <a:cubicBezTo>
                    <a:pt x="1112387" y="694517"/>
                    <a:pt x="1110893" y="1017177"/>
                    <a:pt x="1109773" y="1340210"/>
                  </a:cubicBezTo>
                  <a:cubicBezTo>
                    <a:pt x="1109773" y="1370086"/>
                    <a:pt x="1109400" y="1399962"/>
                    <a:pt x="1115375" y="1429464"/>
                  </a:cubicBezTo>
                  <a:cubicBezTo>
                    <a:pt x="1120603" y="1454485"/>
                    <a:pt x="1131807" y="1475772"/>
                    <a:pt x="1148985" y="1495191"/>
                  </a:cubicBezTo>
                  <a:cubicBezTo>
                    <a:pt x="1217326" y="1572122"/>
                    <a:pt x="1289029" y="1645318"/>
                    <a:pt x="1361478" y="1718140"/>
                  </a:cubicBezTo>
                  <a:cubicBezTo>
                    <a:pt x="1381271" y="1737933"/>
                    <a:pt x="1401437" y="1741294"/>
                    <a:pt x="1424964" y="1726356"/>
                  </a:cubicBezTo>
                  <a:cubicBezTo>
                    <a:pt x="1493679" y="1683410"/>
                    <a:pt x="1562020" y="1640090"/>
                    <a:pt x="1619531" y="1582578"/>
                  </a:cubicBezTo>
                  <a:cubicBezTo>
                    <a:pt x="1638577" y="1563533"/>
                    <a:pt x="1659117" y="1558304"/>
                    <a:pt x="1683764" y="1568387"/>
                  </a:cubicBezTo>
                  <a:cubicBezTo>
                    <a:pt x="1705051" y="1576977"/>
                    <a:pt x="1709905" y="1589300"/>
                    <a:pt x="1698329" y="1609093"/>
                  </a:cubicBezTo>
                  <a:cubicBezTo>
                    <a:pt x="1669573" y="1658015"/>
                    <a:pt x="1629988" y="1697601"/>
                    <a:pt x="1585547" y="1732331"/>
                  </a:cubicBezTo>
                  <a:cubicBezTo>
                    <a:pt x="1554177" y="1756979"/>
                    <a:pt x="1521314" y="1779386"/>
                    <a:pt x="1489197" y="1803287"/>
                  </a:cubicBezTo>
                  <a:cubicBezTo>
                    <a:pt x="1482475" y="1808142"/>
                    <a:pt x="1473886" y="1811503"/>
                    <a:pt x="1475753" y="1823453"/>
                  </a:cubicBezTo>
                  <a:cubicBezTo>
                    <a:pt x="1477994" y="1835403"/>
                    <a:pt x="1485836" y="1839511"/>
                    <a:pt x="1495919" y="1842499"/>
                  </a:cubicBezTo>
                  <a:cubicBezTo>
                    <a:pt x="1542974" y="1854823"/>
                    <a:pt x="1591149" y="1861545"/>
                    <a:pt x="1638950" y="1869387"/>
                  </a:cubicBezTo>
                  <a:cubicBezTo>
                    <a:pt x="1704677" y="1879844"/>
                    <a:pt x="1770778" y="1887686"/>
                    <a:pt x="1835011" y="1906359"/>
                  </a:cubicBezTo>
                  <a:cubicBezTo>
                    <a:pt x="1849949" y="1910840"/>
                    <a:pt x="1864513" y="1916068"/>
                    <a:pt x="1877958" y="1924284"/>
                  </a:cubicBezTo>
                  <a:cubicBezTo>
                    <a:pt x="1892149" y="1933247"/>
                    <a:pt x="1904099" y="1944077"/>
                    <a:pt x="1900738" y="1963123"/>
                  </a:cubicBezTo>
                  <a:cubicBezTo>
                    <a:pt x="1897377" y="1983289"/>
                    <a:pt x="1882813" y="1991878"/>
                    <a:pt x="1864513" y="1995613"/>
                  </a:cubicBezTo>
                  <a:cubicBezTo>
                    <a:pt x="1840986" y="2000841"/>
                    <a:pt x="1817459" y="1998227"/>
                    <a:pt x="1793932" y="1994866"/>
                  </a:cubicBezTo>
                  <a:cubicBezTo>
                    <a:pt x="1712146" y="1982916"/>
                    <a:pt x="1630734" y="1968351"/>
                    <a:pt x="1551190" y="1945197"/>
                  </a:cubicBezTo>
                  <a:cubicBezTo>
                    <a:pt x="1536999" y="1941089"/>
                    <a:pt x="1522061" y="1938102"/>
                    <a:pt x="1507496" y="1936981"/>
                  </a:cubicBezTo>
                  <a:cubicBezTo>
                    <a:pt x="1479861" y="1934741"/>
                    <a:pt x="1470525" y="1947065"/>
                    <a:pt x="1479488" y="1973206"/>
                  </a:cubicBezTo>
                  <a:cubicBezTo>
                    <a:pt x="1488077" y="1998974"/>
                    <a:pt x="1504135" y="2020634"/>
                    <a:pt x="1517206" y="2043788"/>
                  </a:cubicBezTo>
                  <a:cubicBezTo>
                    <a:pt x="1526542" y="2060219"/>
                    <a:pt x="1533264" y="2077398"/>
                    <a:pt x="1528783" y="2097191"/>
                  </a:cubicBezTo>
                  <a:cubicBezTo>
                    <a:pt x="1522061" y="2126694"/>
                    <a:pt x="1497787" y="2137150"/>
                    <a:pt x="1472019" y="2121465"/>
                  </a:cubicBezTo>
                  <a:cubicBezTo>
                    <a:pt x="1450732" y="2108395"/>
                    <a:pt x="1437288" y="2087855"/>
                    <a:pt x="1425337" y="2066568"/>
                  </a:cubicBezTo>
                  <a:cubicBezTo>
                    <a:pt x="1407785" y="2035572"/>
                    <a:pt x="1391354" y="2004202"/>
                    <a:pt x="1374548" y="1973206"/>
                  </a:cubicBezTo>
                  <a:cubicBezTo>
                    <a:pt x="1342805" y="1914574"/>
                    <a:pt x="1301726" y="1864532"/>
                    <a:pt x="1248696" y="1822706"/>
                  </a:cubicBezTo>
                  <a:cubicBezTo>
                    <a:pt x="1169898" y="1760714"/>
                    <a:pt x="1102678" y="1685650"/>
                    <a:pt x="1033216" y="1613575"/>
                  </a:cubicBezTo>
                  <a:cubicBezTo>
                    <a:pt x="1018278" y="1597890"/>
                    <a:pt x="1002967" y="1583325"/>
                    <a:pt x="978319" y="1589674"/>
                  </a:cubicBezTo>
                  <a:cubicBezTo>
                    <a:pt x="966369" y="1591541"/>
                    <a:pt x="958900" y="1600130"/>
                    <a:pt x="950684" y="1607599"/>
                  </a:cubicBezTo>
                  <a:cubicBezTo>
                    <a:pt x="862550" y="1692746"/>
                    <a:pt x="774042" y="1777892"/>
                    <a:pt x="686282" y="1863039"/>
                  </a:cubicBezTo>
                  <a:cubicBezTo>
                    <a:pt x="678440" y="1870881"/>
                    <a:pt x="670224" y="1879097"/>
                    <a:pt x="664995" y="1888807"/>
                  </a:cubicBezTo>
                  <a:cubicBezTo>
                    <a:pt x="639227" y="1935861"/>
                    <a:pt x="609351" y="1980302"/>
                    <a:pt x="579476" y="2024742"/>
                  </a:cubicBezTo>
                  <a:cubicBezTo>
                    <a:pt x="542878" y="2080012"/>
                    <a:pt x="538023" y="2142378"/>
                    <a:pt x="534288" y="2205118"/>
                  </a:cubicBezTo>
                  <a:cubicBezTo>
                    <a:pt x="532421" y="2233500"/>
                    <a:pt x="520097" y="2243210"/>
                    <a:pt x="491715" y="2239849"/>
                  </a:cubicBezTo>
                  <a:cubicBezTo>
                    <a:pt x="479765" y="2238355"/>
                    <a:pt x="473043" y="2232753"/>
                    <a:pt x="474163" y="2220429"/>
                  </a:cubicBezTo>
                  <a:cubicBezTo>
                    <a:pt x="481258" y="2126694"/>
                    <a:pt x="482752" y="2032584"/>
                    <a:pt x="516736" y="1942957"/>
                  </a:cubicBezTo>
                  <a:cubicBezTo>
                    <a:pt x="523458" y="1925778"/>
                    <a:pt x="511508" y="1931753"/>
                    <a:pt x="505159" y="1933247"/>
                  </a:cubicBezTo>
                  <a:cubicBezTo>
                    <a:pt x="464827" y="1941836"/>
                    <a:pt x="425615" y="1953413"/>
                    <a:pt x="387149" y="1967978"/>
                  </a:cubicBezTo>
                  <a:cubicBezTo>
                    <a:pt x="306484" y="1998227"/>
                    <a:pt x="229180" y="2035572"/>
                    <a:pt x="152623" y="2074037"/>
                  </a:cubicBezTo>
                  <a:cubicBezTo>
                    <a:pt x="120133" y="2090469"/>
                    <a:pt x="91004" y="2111756"/>
                    <a:pt x="69344" y="2141632"/>
                  </a:cubicBezTo>
                  <a:cubicBezTo>
                    <a:pt x="65610" y="2146486"/>
                    <a:pt x="61128" y="2150968"/>
                    <a:pt x="56647" y="2155449"/>
                  </a:cubicBezTo>
                  <a:cubicBezTo>
                    <a:pt x="44323" y="2166652"/>
                    <a:pt x="30879" y="2170014"/>
                    <a:pt x="15941" y="2160304"/>
                  </a:cubicBezTo>
                  <a:cubicBezTo>
                    <a:pt x="630" y="2150221"/>
                    <a:pt x="-3478" y="2136777"/>
                    <a:pt x="2870" y="2119971"/>
                  </a:cubicBezTo>
                  <a:cubicBezTo>
                    <a:pt x="11833" y="2095697"/>
                    <a:pt x="27145" y="2075157"/>
                    <a:pt x="44323" y="2056112"/>
                  </a:cubicBezTo>
                  <a:cubicBezTo>
                    <a:pt x="99594" y="1996360"/>
                    <a:pt x="165694" y="1951546"/>
                    <a:pt x="239264" y="1917189"/>
                  </a:cubicBezTo>
                  <a:cubicBezTo>
                    <a:pt x="291173" y="1893288"/>
                    <a:pt x="344576" y="1872748"/>
                    <a:pt x="398353" y="1852955"/>
                  </a:cubicBezTo>
                  <a:cubicBezTo>
                    <a:pt x="418892" y="1845486"/>
                    <a:pt x="440553" y="1842872"/>
                    <a:pt x="461839" y="1838017"/>
                  </a:cubicBezTo>
                  <a:cubicBezTo>
                    <a:pt x="490968" y="1831295"/>
                    <a:pt x="496570" y="1815611"/>
                    <a:pt x="477151" y="1792830"/>
                  </a:cubicBezTo>
                  <a:cubicBezTo>
                    <a:pt x="447648" y="1758473"/>
                    <a:pt x="408809" y="1735319"/>
                    <a:pt x="370718" y="1711418"/>
                  </a:cubicBezTo>
                  <a:cubicBezTo>
                    <a:pt x="306484" y="1671086"/>
                    <a:pt x="239264" y="1635608"/>
                    <a:pt x="172043" y="1600130"/>
                  </a:cubicBezTo>
                  <a:cubicBezTo>
                    <a:pt x="152250" y="1589674"/>
                    <a:pt x="132084" y="1579591"/>
                    <a:pt x="114158" y="1566147"/>
                  </a:cubicBezTo>
                  <a:cubicBezTo>
                    <a:pt x="102581" y="1557557"/>
                    <a:pt x="92125" y="1547474"/>
                    <a:pt x="86896" y="1533657"/>
                  </a:cubicBezTo>
                  <a:cubicBezTo>
                    <a:pt x="78680" y="1512370"/>
                    <a:pt x="86523" y="1493324"/>
                    <a:pt x="107436" y="1484735"/>
                  </a:cubicBezTo>
                  <a:cubicBezTo>
                    <a:pt x="124615" y="1477639"/>
                    <a:pt x="141420" y="1479133"/>
                    <a:pt x="158225" y="1485482"/>
                  </a:cubicBezTo>
                  <a:cubicBezTo>
                    <a:pt x="175777" y="1492204"/>
                    <a:pt x="191089" y="1503407"/>
                    <a:pt x="204906" y="1516104"/>
                  </a:cubicBezTo>
                  <a:cubicBezTo>
                    <a:pt x="249347" y="1557184"/>
                    <a:pt x="301256" y="1586313"/>
                    <a:pt x="356153" y="1610587"/>
                  </a:cubicBezTo>
                  <a:cubicBezTo>
                    <a:pt x="411423" y="1634861"/>
                    <a:pt x="466694" y="1659509"/>
                    <a:pt x="519724" y="1688264"/>
                  </a:cubicBezTo>
                  <a:cubicBezTo>
                    <a:pt x="526446" y="1691999"/>
                    <a:pt x="533168" y="1694986"/>
                    <a:pt x="539890" y="1697974"/>
                  </a:cubicBezTo>
                  <a:cubicBezTo>
                    <a:pt x="595160" y="1721501"/>
                    <a:pt x="623169" y="1714779"/>
                    <a:pt x="663875" y="1670339"/>
                  </a:cubicBezTo>
                  <a:cubicBezTo>
                    <a:pt x="714291" y="1615442"/>
                    <a:pt x="765827" y="1561292"/>
                    <a:pt x="817363" y="1507142"/>
                  </a:cubicBezTo>
                  <a:cubicBezTo>
                    <a:pt x="852093" y="1470917"/>
                    <a:pt x="865911" y="1427597"/>
                    <a:pt x="865911" y="1377928"/>
                  </a:cubicBezTo>
                  <a:cubicBezTo>
                    <a:pt x="866284" y="1018297"/>
                    <a:pt x="864791" y="658292"/>
                    <a:pt x="862176" y="298661"/>
                  </a:cubicBezTo>
                  <a:cubicBezTo>
                    <a:pt x="861803" y="245258"/>
                    <a:pt x="861429" y="191481"/>
                    <a:pt x="861429" y="138078"/>
                  </a:cubicBezTo>
                  <a:cubicBezTo>
                    <a:pt x="861429" y="46210"/>
                    <a:pt x="914459" y="-4206"/>
                    <a:pt x="1005954" y="275"/>
                  </a:cubicBezTo>
                  <a:cubicBezTo>
                    <a:pt x="1009315" y="649"/>
                    <a:pt x="1012303" y="649"/>
                    <a:pt x="1015664" y="649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1B03D40-2773-4B2D-90D7-AF416098D7E2}"/>
                </a:ext>
              </a:extLst>
            </p:cNvPr>
            <p:cNvSpPr/>
            <p:nvPr/>
          </p:nvSpPr>
          <p:spPr>
            <a:xfrm>
              <a:off x="3099439" y="3035457"/>
              <a:ext cx="1144960" cy="2459244"/>
            </a:xfrm>
            <a:custGeom>
              <a:avLst/>
              <a:gdLst>
                <a:gd name="connsiteX0" fmla="*/ 96 w 1144960"/>
                <a:gd name="connsiteY0" fmla="*/ 1590031 h 2459244"/>
                <a:gd name="connsiteX1" fmla="*/ 63956 w 1144960"/>
                <a:gd name="connsiteY1" fmla="*/ 1006704 h 2459244"/>
                <a:gd name="connsiteX2" fmla="*/ 609191 w 1144960"/>
                <a:gd name="connsiteY2" fmla="*/ 139182 h 2459244"/>
                <a:gd name="connsiteX3" fmla="*/ 869112 w 1144960"/>
                <a:gd name="connsiteY3" fmla="*/ 5861 h 2459244"/>
                <a:gd name="connsiteX4" fmla="*/ 1074135 w 1144960"/>
                <a:gd name="connsiteY4" fmla="*/ 119763 h 2459244"/>
                <a:gd name="connsiteX5" fmla="*/ 1116709 w 1144960"/>
                <a:gd name="connsiteY5" fmla="*/ 406198 h 2459244"/>
                <a:gd name="connsiteX6" fmla="*/ 1089073 w 1144960"/>
                <a:gd name="connsiteY6" fmla="*/ 459601 h 2459244"/>
                <a:gd name="connsiteX7" fmla="*/ 1053969 w 1144960"/>
                <a:gd name="connsiteY7" fmla="*/ 445784 h 2459244"/>
                <a:gd name="connsiteX8" fmla="*/ 1046500 w 1144960"/>
                <a:gd name="connsiteY8" fmla="*/ 407692 h 2459244"/>
                <a:gd name="connsiteX9" fmla="*/ 1036044 w 1144960"/>
                <a:gd name="connsiteY9" fmla="*/ 238146 h 2459244"/>
                <a:gd name="connsiteX10" fmla="*/ 1002433 w 1144960"/>
                <a:gd name="connsiteY10" fmla="*/ 122377 h 2459244"/>
                <a:gd name="connsiteX11" fmla="*/ 901228 w 1144960"/>
                <a:gd name="connsiteY11" fmla="*/ 69721 h 2459244"/>
                <a:gd name="connsiteX12" fmla="*/ 683508 w 1144960"/>
                <a:gd name="connsiteY12" fmla="*/ 167191 h 2459244"/>
                <a:gd name="connsiteX13" fmla="*/ 309685 w 1144960"/>
                <a:gd name="connsiteY13" fmla="*/ 591802 h 2459244"/>
                <a:gd name="connsiteX14" fmla="*/ 86363 w 1144960"/>
                <a:gd name="connsiteY14" fmla="*/ 1263264 h 2459244"/>
                <a:gd name="connsiteX15" fmla="*/ 68811 w 1144960"/>
                <a:gd name="connsiteY15" fmla="*/ 1669576 h 2459244"/>
                <a:gd name="connsiteX16" fmla="*/ 139393 w 1144960"/>
                <a:gd name="connsiteY16" fmla="*/ 2161782 h 2459244"/>
                <a:gd name="connsiteX17" fmla="*/ 191302 w 1144960"/>
                <a:gd name="connsiteY17" fmla="*/ 2295850 h 2459244"/>
                <a:gd name="connsiteX18" fmla="*/ 223045 w 1144960"/>
                <a:gd name="connsiteY18" fmla="*/ 2348506 h 2459244"/>
                <a:gd name="connsiteX19" fmla="*/ 347777 w 1144960"/>
                <a:gd name="connsiteY19" fmla="*/ 2360830 h 2459244"/>
                <a:gd name="connsiteX20" fmla="*/ 437031 w 1144960"/>
                <a:gd name="connsiteY20" fmla="*/ 2281285 h 2459244"/>
                <a:gd name="connsiteX21" fmla="*/ 774256 w 1144960"/>
                <a:gd name="connsiteY21" fmla="*/ 2075888 h 2459244"/>
                <a:gd name="connsiteX22" fmla="*/ 983014 w 1144960"/>
                <a:gd name="connsiteY22" fmla="*/ 1953024 h 2459244"/>
                <a:gd name="connsiteX23" fmla="*/ 1074135 w 1144960"/>
                <a:gd name="connsiteY23" fmla="*/ 1818582 h 2459244"/>
                <a:gd name="connsiteX24" fmla="*/ 1070401 w 1144960"/>
                <a:gd name="connsiteY24" fmla="*/ 1717004 h 2459244"/>
                <a:gd name="connsiteX25" fmla="*/ 1039405 w 1144960"/>
                <a:gd name="connsiteY25" fmla="*/ 1439532 h 2459244"/>
                <a:gd name="connsiteX26" fmla="*/ 1034550 w 1144960"/>
                <a:gd name="connsiteY26" fmla="*/ 1258409 h 2459244"/>
                <a:gd name="connsiteX27" fmla="*/ 1044259 w 1144960"/>
                <a:gd name="connsiteY27" fmla="*/ 1192308 h 2459244"/>
                <a:gd name="connsiteX28" fmla="*/ 1123804 w 1144960"/>
                <a:gd name="connsiteY28" fmla="*/ 1138532 h 2459244"/>
                <a:gd name="connsiteX29" fmla="*/ 1138369 w 1144960"/>
                <a:gd name="connsiteY29" fmla="*/ 1151602 h 2459244"/>
                <a:gd name="connsiteX30" fmla="*/ 1137248 w 1144960"/>
                <a:gd name="connsiteY30" fmla="*/ 1231520 h 2459244"/>
                <a:gd name="connsiteX31" fmla="*/ 1122684 w 1144960"/>
                <a:gd name="connsiteY31" fmla="*/ 1333099 h 2459244"/>
                <a:gd name="connsiteX32" fmla="*/ 1118576 w 1144960"/>
                <a:gd name="connsiteY32" fmla="*/ 1594513 h 2459244"/>
                <a:gd name="connsiteX33" fmla="*/ 1141730 w 1144960"/>
                <a:gd name="connsiteY33" fmla="*/ 1751361 h 2459244"/>
                <a:gd name="connsiteX34" fmla="*/ 1039031 w 1144960"/>
                <a:gd name="connsiteY34" fmla="*/ 1995223 h 2459244"/>
                <a:gd name="connsiteX35" fmla="*/ 849693 w 1144960"/>
                <a:gd name="connsiteY35" fmla="*/ 2114354 h 2459244"/>
                <a:gd name="connsiteX36" fmla="*/ 708529 w 1144960"/>
                <a:gd name="connsiteY36" fmla="*/ 2186803 h 2459244"/>
                <a:gd name="connsiteX37" fmla="*/ 422467 w 1144960"/>
                <a:gd name="connsiteY37" fmla="*/ 2384731 h 2459244"/>
                <a:gd name="connsiteX38" fmla="*/ 335080 w 1144960"/>
                <a:gd name="connsiteY38" fmla="*/ 2444856 h 2459244"/>
                <a:gd name="connsiteX39" fmla="*/ 195036 w 1144960"/>
                <a:gd name="connsiteY39" fmla="*/ 2421329 h 2459244"/>
                <a:gd name="connsiteX40" fmla="*/ 112504 w 1144960"/>
                <a:gd name="connsiteY40" fmla="*/ 2293609 h 2459244"/>
                <a:gd name="connsiteX41" fmla="*/ 30345 w 1144960"/>
                <a:gd name="connsiteY41" fmla="*/ 1987755 h 2459244"/>
                <a:gd name="connsiteX42" fmla="*/ 96 w 1144960"/>
                <a:gd name="connsiteY42" fmla="*/ 1590031 h 2459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44960" h="2459244">
                  <a:moveTo>
                    <a:pt x="96" y="1590031"/>
                  </a:moveTo>
                  <a:cubicBezTo>
                    <a:pt x="-277" y="1384261"/>
                    <a:pt x="14287" y="1193429"/>
                    <a:pt x="63956" y="1006704"/>
                  </a:cubicBezTo>
                  <a:cubicBezTo>
                    <a:pt x="155824" y="661264"/>
                    <a:pt x="332466" y="368853"/>
                    <a:pt x="609191" y="139182"/>
                  </a:cubicBezTo>
                  <a:cubicBezTo>
                    <a:pt x="686122" y="75323"/>
                    <a:pt x="770521" y="27148"/>
                    <a:pt x="869112" y="5861"/>
                  </a:cubicBezTo>
                  <a:cubicBezTo>
                    <a:pt x="969943" y="-15799"/>
                    <a:pt x="1039031" y="22666"/>
                    <a:pt x="1074135" y="119763"/>
                  </a:cubicBezTo>
                  <a:cubicBezTo>
                    <a:pt x="1107746" y="212378"/>
                    <a:pt x="1115962" y="309102"/>
                    <a:pt x="1116709" y="406198"/>
                  </a:cubicBezTo>
                  <a:cubicBezTo>
                    <a:pt x="1117082" y="427858"/>
                    <a:pt x="1111480" y="448771"/>
                    <a:pt x="1089073" y="459601"/>
                  </a:cubicBezTo>
                  <a:cubicBezTo>
                    <a:pt x="1071521" y="467817"/>
                    <a:pt x="1061065" y="463709"/>
                    <a:pt x="1053969" y="445784"/>
                  </a:cubicBezTo>
                  <a:cubicBezTo>
                    <a:pt x="1049114" y="433460"/>
                    <a:pt x="1047247" y="420763"/>
                    <a:pt x="1046500" y="407692"/>
                  </a:cubicBezTo>
                  <a:cubicBezTo>
                    <a:pt x="1043139" y="351301"/>
                    <a:pt x="1040151" y="294537"/>
                    <a:pt x="1036044" y="238146"/>
                  </a:cubicBezTo>
                  <a:cubicBezTo>
                    <a:pt x="1033056" y="197440"/>
                    <a:pt x="1021106" y="158602"/>
                    <a:pt x="1002433" y="122377"/>
                  </a:cubicBezTo>
                  <a:cubicBezTo>
                    <a:pt x="980773" y="79804"/>
                    <a:pt x="948656" y="62625"/>
                    <a:pt x="901228" y="69721"/>
                  </a:cubicBezTo>
                  <a:cubicBezTo>
                    <a:pt x="819817" y="82045"/>
                    <a:pt x="748114" y="117896"/>
                    <a:pt x="683508" y="167191"/>
                  </a:cubicBezTo>
                  <a:cubicBezTo>
                    <a:pt x="530020" y="283334"/>
                    <a:pt x="407529" y="427111"/>
                    <a:pt x="309685" y="591802"/>
                  </a:cubicBezTo>
                  <a:cubicBezTo>
                    <a:pt x="186447" y="799440"/>
                    <a:pt x="112878" y="1023509"/>
                    <a:pt x="86363" y="1263264"/>
                  </a:cubicBezTo>
                  <a:cubicBezTo>
                    <a:pt x="71425" y="1398452"/>
                    <a:pt x="63582" y="1533640"/>
                    <a:pt x="68811" y="1669576"/>
                  </a:cubicBezTo>
                  <a:cubicBezTo>
                    <a:pt x="75533" y="1835761"/>
                    <a:pt x="93085" y="2000825"/>
                    <a:pt x="139393" y="2161782"/>
                  </a:cubicBezTo>
                  <a:cubicBezTo>
                    <a:pt x="152837" y="2208089"/>
                    <a:pt x="170389" y="2252530"/>
                    <a:pt x="191302" y="2295850"/>
                  </a:cubicBezTo>
                  <a:cubicBezTo>
                    <a:pt x="200265" y="2314522"/>
                    <a:pt x="210721" y="2332075"/>
                    <a:pt x="223045" y="2348506"/>
                  </a:cubicBezTo>
                  <a:cubicBezTo>
                    <a:pt x="261510" y="2399669"/>
                    <a:pt x="298855" y="2404150"/>
                    <a:pt x="347777" y="2360830"/>
                  </a:cubicBezTo>
                  <a:cubicBezTo>
                    <a:pt x="377653" y="2334315"/>
                    <a:pt x="406035" y="2306680"/>
                    <a:pt x="437031" y="2281285"/>
                  </a:cubicBezTo>
                  <a:cubicBezTo>
                    <a:pt x="540103" y="2197259"/>
                    <a:pt x="655873" y="2134893"/>
                    <a:pt x="774256" y="2075888"/>
                  </a:cubicBezTo>
                  <a:cubicBezTo>
                    <a:pt x="846705" y="2040037"/>
                    <a:pt x="918781" y="2002692"/>
                    <a:pt x="983014" y="1953024"/>
                  </a:cubicBezTo>
                  <a:cubicBezTo>
                    <a:pt x="1028201" y="1917920"/>
                    <a:pt x="1062185" y="1875720"/>
                    <a:pt x="1074135" y="1818582"/>
                  </a:cubicBezTo>
                  <a:cubicBezTo>
                    <a:pt x="1081231" y="1784225"/>
                    <a:pt x="1078990" y="1750241"/>
                    <a:pt x="1070401" y="1717004"/>
                  </a:cubicBezTo>
                  <a:cubicBezTo>
                    <a:pt x="1046874" y="1625882"/>
                    <a:pt x="1037911" y="1533267"/>
                    <a:pt x="1039405" y="1439532"/>
                  </a:cubicBezTo>
                  <a:cubicBezTo>
                    <a:pt x="1040525" y="1379033"/>
                    <a:pt x="1032683" y="1318907"/>
                    <a:pt x="1034550" y="1258409"/>
                  </a:cubicBezTo>
                  <a:cubicBezTo>
                    <a:pt x="1035297" y="1236002"/>
                    <a:pt x="1037164" y="1213595"/>
                    <a:pt x="1044259" y="1192308"/>
                  </a:cubicBezTo>
                  <a:cubicBezTo>
                    <a:pt x="1056583" y="1155710"/>
                    <a:pt x="1089820" y="1133677"/>
                    <a:pt x="1123804" y="1138532"/>
                  </a:cubicBezTo>
                  <a:cubicBezTo>
                    <a:pt x="1131647" y="1139652"/>
                    <a:pt x="1140609" y="1142266"/>
                    <a:pt x="1138369" y="1151602"/>
                  </a:cubicBezTo>
                  <a:cubicBezTo>
                    <a:pt x="1132393" y="1178491"/>
                    <a:pt x="1139489" y="1205005"/>
                    <a:pt x="1137248" y="1231520"/>
                  </a:cubicBezTo>
                  <a:cubicBezTo>
                    <a:pt x="1134634" y="1265878"/>
                    <a:pt x="1130526" y="1299862"/>
                    <a:pt x="1122684" y="1333099"/>
                  </a:cubicBezTo>
                  <a:cubicBezTo>
                    <a:pt x="1102144" y="1420112"/>
                    <a:pt x="1102891" y="1506752"/>
                    <a:pt x="1118576" y="1594513"/>
                  </a:cubicBezTo>
                  <a:cubicBezTo>
                    <a:pt x="1127539" y="1646422"/>
                    <a:pt x="1133887" y="1699079"/>
                    <a:pt x="1141730" y="1751361"/>
                  </a:cubicBezTo>
                  <a:cubicBezTo>
                    <a:pt x="1157414" y="1853686"/>
                    <a:pt x="1114841" y="1931364"/>
                    <a:pt x="1039031" y="1995223"/>
                  </a:cubicBezTo>
                  <a:cubicBezTo>
                    <a:pt x="981520" y="2043772"/>
                    <a:pt x="916166" y="2079623"/>
                    <a:pt x="849693" y="2114354"/>
                  </a:cubicBezTo>
                  <a:cubicBezTo>
                    <a:pt x="802638" y="2138628"/>
                    <a:pt x="755957" y="2163649"/>
                    <a:pt x="708529" y="2186803"/>
                  </a:cubicBezTo>
                  <a:cubicBezTo>
                    <a:pt x="603216" y="2238712"/>
                    <a:pt x="508360" y="2305186"/>
                    <a:pt x="422467" y="2384731"/>
                  </a:cubicBezTo>
                  <a:cubicBezTo>
                    <a:pt x="396325" y="2409005"/>
                    <a:pt x="367570" y="2429545"/>
                    <a:pt x="335080" y="2444856"/>
                  </a:cubicBezTo>
                  <a:cubicBezTo>
                    <a:pt x="282050" y="2469877"/>
                    <a:pt x="236863" y="2462408"/>
                    <a:pt x="195036" y="2421329"/>
                  </a:cubicBezTo>
                  <a:cubicBezTo>
                    <a:pt x="158065" y="2384731"/>
                    <a:pt x="131924" y="2341037"/>
                    <a:pt x="112504" y="2293609"/>
                  </a:cubicBezTo>
                  <a:cubicBezTo>
                    <a:pt x="71798" y="2195392"/>
                    <a:pt x="47898" y="2092320"/>
                    <a:pt x="30345" y="1987755"/>
                  </a:cubicBezTo>
                  <a:cubicBezTo>
                    <a:pt x="7565" y="1851446"/>
                    <a:pt x="-1024" y="1714390"/>
                    <a:pt x="96" y="1590031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25177CBB-AFEF-4CB5-9A97-35BECD0BFA0A}"/>
                </a:ext>
              </a:extLst>
            </p:cNvPr>
            <p:cNvSpPr/>
            <p:nvPr/>
          </p:nvSpPr>
          <p:spPr>
            <a:xfrm>
              <a:off x="4603755" y="3054058"/>
              <a:ext cx="1189644" cy="2422960"/>
            </a:xfrm>
            <a:custGeom>
              <a:avLst/>
              <a:gdLst>
                <a:gd name="connsiteX0" fmla="*/ 1121500 w 1189644"/>
                <a:gd name="connsiteY0" fmla="*/ 1677490 h 2422960"/>
                <a:gd name="connsiteX1" fmla="*/ 1009466 w 1189644"/>
                <a:gd name="connsiteY1" fmla="*/ 932832 h 2422960"/>
                <a:gd name="connsiteX2" fmla="*/ 438836 w 1189644"/>
                <a:gd name="connsiteY2" fmla="*/ 162781 h 2422960"/>
                <a:gd name="connsiteX3" fmla="*/ 226343 w 1189644"/>
                <a:gd name="connsiteY3" fmla="*/ 72033 h 2422960"/>
                <a:gd name="connsiteX4" fmla="*/ 181529 w 1189644"/>
                <a:gd name="connsiteY4" fmla="*/ 70165 h 2422960"/>
                <a:gd name="connsiteX5" fmla="*/ 112068 w 1189644"/>
                <a:gd name="connsiteY5" fmla="*/ 118714 h 2422960"/>
                <a:gd name="connsiteX6" fmla="*/ 79951 w 1189644"/>
                <a:gd name="connsiteY6" fmla="*/ 263612 h 2422960"/>
                <a:gd name="connsiteX7" fmla="*/ 79578 w 1189644"/>
                <a:gd name="connsiteY7" fmla="*/ 455938 h 2422960"/>
                <a:gd name="connsiteX8" fmla="*/ 74349 w 1189644"/>
                <a:gd name="connsiteY8" fmla="*/ 511582 h 2422960"/>
                <a:gd name="connsiteX9" fmla="*/ 57171 w 1189644"/>
                <a:gd name="connsiteY9" fmla="*/ 518678 h 2422960"/>
                <a:gd name="connsiteX10" fmla="*/ 16838 w 1189644"/>
                <a:gd name="connsiteY10" fmla="*/ 466395 h 2422960"/>
                <a:gd name="connsiteX11" fmla="*/ 33 w 1189644"/>
                <a:gd name="connsiteY11" fmla="*/ 365563 h 2422960"/>
                <a:gd name="connsiteX12" fmla="*/ 31403 w 1189644"/>
                <a:gd name="connsiteY12" fmla="*/ 137013 h 2422960"/>
                <a:gd name="connsiteX13" fmla="*/ 37378 w 1189644"/>
                <a:gd name="connsiteY13" fmla="*/ 119461 h 2422960"/>
                <a:gd name="connsiteX14" fmla="*/ 243895 w 1189644"/>
                <a:gd name="connsiteY14" fmla="*/ 4812 h 2422960"/>
                <a:gd name="connsiteX15" fmla="*/ 547509 w 1189644"/>
                <a:gd name="connsiteY15" fmla="*/ 157552 h 2422960"/>
                <a:gd name="connsiteX16" fmla="*/ 1144281 w 1189644"/>
                <a:gd name="connsiteY16" fmla="*/ 1180056 h 2422960"/>
                <a:gd name="connsiteX17" fmla="*/ 1187974 w 1189644"/>
                <a:gd name="connsiteY17" fmla="*/ 1759648 h 2422960"/>
                <a:gd name="connsiteX18" fmla="*/ 1122247 w 1189644"/>
                <a:gd name="connsiteY18" fmla="*/ 2207040 h 2422960"/>
                <a:gd name="connsiteX19" fmla="*/ 1047557 w 1189644"/>
                <a:gd name="connsiteY19" fmla="*/ 2362768 h 2422960"/>
                <a:gd name="connsiteX20" fmla="*/ 929921 w 1189644"/>
                <a:gd name="connsiteY20" fmla="*/ 2422520 h 2422960"/>
                <a:gd name="connsiteX21" fmla="*/ 860460 w 1189644"/>
                <a:gd name="connsiteY21" fmla="*/ 2397873 h 2422960"/>
                <a:gd name="connsiteX22" fmla="*/ 805189 w 1189644"/>
                <a:gd name="connsiteY22" fmla="*/ 2356793 h 2422960"/>
                <a:gd name="connsiteX23" fmla="*/ 499708 w 1189644"/>
                <a:gd name="connsiteY23" fmla="*/ 2168575 h 2422960"/>
                <a:gd name="connsiteX24" fmla="*/ 243148 w 1189644"/>
                <a:gd name="connsiteY24" fmla="*/ 2047578 h 2422960"/>
                <a:gd name="connsiteX25" fmla="*/ 153521 w 1189644"/>
                <a:gd name="connsiteY25" fmla="*/ 1987079 h 2422960"/>
                <a:gd name="connsiteX26" fmla="*/ 55304 w 1189644"/>
                <a:gd name="connsiteY26" fmla="*/ 1722677 h 2422960"/>
                <a:gd name="connsiteX27" fmla="*/ 40739 w 1189644"/>
                <a:gd name="connsiteY27" fmla="*/ 1239434 h 2422960"/>
                <a:gd name="connsiteX28" fmla="*/ 28789 w 1189644"/>
                <a:gd name="connsiteY28" fmla="*/ 1160263 h 2422960"/>
                <a:gd name="connsiteX29" fmla="*/ 28415 w 1189644"/>
                <a:gd name="connsiteY29" fmla="*/ 1143458 h 2422960"/>
                <a:gd name="connsiteX30" fmla="*/ 38498 w 1189644"/>
                <a:gd name="connsiteY30" fmla="*/ 1117316 h 2422960"/>
                <a:gd name="connsiteX31" fmla="*/ 62399 w 1189644"/>
                <a:gd name="connsiteY31" fmla="*/ 1131507 h 2422960"/>
                <a:gd name="connsiteX32" fmla="*/ 131487 w 1189644"/>
                <a:gd name="connsiteY32" fmla="*/ 1300306 h 2422960"/>
                <a:gd name="connsiteX33" fmla="*/ 133728 w 1189644"/>
                <a:gd name="connsiteY33" fmla="*/ 1644253 h 2422960"/>
                <a:gd name="connsiteX34" fmla="*/ 119910 w 1189644"/>
                <a:gd name="connsiteY34" fmla="*/ 1761142 h 2422960"/>
                <a:gd name="connsiteX35" fmla="*/ 200949 w 1189644"/>
                <a:gd name="connsiteY35" fmla="*/ 1937410 h 2422960"/>
                <a:gd name="connsiteX36" fmla="*/ 450413 w 1189644"/>
                <a:gd name="connsiteY36" fmla="*/ 2071852 h 2422960"/>
                <a:gd name="connsiteX37" fmla="*/ 793239 w 1189644"/>
                <a:gd name="connsiteY37" fmla="*/ 2260443 h 2422960"/>
                <a:gd name="connsiteX38" fmla="*/ 867555 w 1189644"/>
                <a:gd name="connsiteY38" fmla="*/ 2319822 h 2422960"/>
                <a:gd name="connsiteX39" fmla="*/ 885107 w 1189644"/>
                <a:gd name="connsiteY39" fmla="*/ 2333639 h 2422960"/>
                <a:gd name="connsiteX40" fmla="*/ 1000503 w 1189644"/>
                <a:gd name="connsiteY40" fmla="*/ 2313100 h 2422960"/>
                <a:gd name="connsiteX41" fmla="*/ 1077060 w 1189644"/>
                <a:gd name="connsiteY41" fmla="*/ 2111811 h 2422960"/>
                <a:gd name="connsiteX42" fmla="*/ 1121500 w 1189644"/>
                <a:gd name="connsiteY42" fmla="*/ 1677490 h 24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89644" h="2422960">
                  <a:moveTo>
                    <a:pt x="1121500" y="1677490"/>
                  </a:moveTo>
                  <a:cubicBezTo>
                    <a:pt x="1117392" y="1398897"/>
                    <a:pt x="1089384" y="1161757"/>
                    <a:pt x="1009466" y="932832"/>
                  </a:cubicBezTo>
                  <a:cubicBezTo>
                    <a:pt x="898925" y="616895"/>
                    <a:pt x="712947" y="357348"/>
                    <a:pt x="438836" y="162781"/>
                  </a:cubicBezTo>
                  <a:cubicBezTo>
                    <a:pt x="374602" y="117220"/>
                    <a:pt x="305514" y="82863"/>
                    <a:pt x="226343" y="72033"/>
                  </a:cubicBezTo>
                  <a:cubicBezTo>
                    <a:pt x="211405" y="70165"/>
                    <a:pt x="196467" y="68672"/>
                    <a:pt x="181529" y="70165"/>
                  </a:cubicBezTo>
                  <a:cubicBezTo>
                    <a:pt x="149039" y="72780"/>
                    <a:pt x="124765" y="88464"/>
                    <a:pt x="112068" y="118714"/>
                  </a:cubicBezTo>
                  <a:cubicBezTo>
                    <a:pt x="93022" y="165021"/>
                    <a:pt x="79951" y="212823"/>
                    <a:pt x="79951" y="263612"/>
                  </a:cubicBezTo>
                  <a:cubicBezTo>
                    <a:pt x="79951" y="327845"/>
                    <a:pt x="82939" y="391705"/>
                    <a:pt x="79578" y="455938"/>
                  </a:cubicBezTo>
                  <a:cubicBezTo>
                    <a:pt x="78457" y="474611"/>
                    <a:pt x="76217" y="493283"/>
                    <a:pt x="74349" y="511582"/>
                  </a:cubicBezTo>
                  <a:cubicBezTo>
                    <a:pt x="73229" y="524279"/>
                    <a:pt x="66881" y="525773"/>
                    <a:pt x="57171" y="518678"/>
                  </a:cubicBezTo>
                  <a:cubicBezTo>
                    <a:pt x="38125" y="505607"/>
                    <a:pt x="25428" y="487681"/>
                    <a:pt x="16838" y="466395"/>
                  </a:cubicBezTo>
                  <a:cubicBezTo>
                    <a:pt x="3768" y="434278"/>
                    <a:pt x="33" y="399921"/>
                    <a:pt x="33" y="365563"/>
                  </a:cubicBezTo>
                  <a:cubicBezTo>
                    <a:pt x="-714" y="287886"/>
                    <a:pt x="11237" y="211703"/>
                    <a:pt x="31403" y="137013"/>
                  </a:cubicBezTo>
                  <a:cubicBezTo>
                    <a:pt x="32897" y="131038"/>
                    <a:pt x="35137" y="125062"/>
                    <a:pt x="37378" y="119461"/>
                  </a:cubicBezTo>
                  <a:cubicBezTo>
                    <a:pt x="72856" y="24978"/>
                    <a:pt x="144558" y="-14607"/>
                    <a:pt x="243895" y="4812"/>
                  </a:cubicBezTo>
                  <a:cubicBezTo>
                    <a:pt x="359291" y="27592"/>
                    <a:pt x="458255" y="83236"/>
                    <a:pt x="547509" y="157552"/>
                  </a:cubicBezTo>
                  <a:cubicBezTo>
                    <a:pt x="870169" y="426062"/>
                    <a:pt x="1068844" y="767021"/>
                    <a:pt x="1144281" y="1180056"/>
                  </a:cubicBezTo>
                  <a:cubicBezTo>
                    <a:pt x="1179385" y="1372008"/>
                    <a:pt x="1195070" y="1564708"/>
                    <a:pt x="1187974" y="1759648"/>
                  </a:cubicBezTo>
                  <a:cubicBezTo>
                    <a:pt x="1182373" y="1910895"/>
                    <a:pt x="1169675" y="2061769"/>
                    <a:pt x="1122247" y="2207040"/>
                  </a:cubicBezTo>
                  <a:cubicBezTo>
                    <a:pt x="1104322" y="2262311"/>
                    <a:pt x="1082662" y="2316087"/>
                    <a:pt x="1047557" y="2362768"/>
                  </a:cubicBezTo>
                  <a:cubicBezTo>
                    <a:pt x="1018428" y="2401607"/>
                    <a:pt x="981457" y="2426628"/>
                    <a:pt x="929921" y="2422520"/>
                  </a:cubicBezTo>
                  <a:cubicBezTo>
                    <a:pt x="904527" y="2420653"/>
                    <a:pt x="881373" y="2411690"/>
                    <a:pt x="860460" y="2397873"/>
                  </a:cubicBezTo>
                  <a:cubicBezTo>
                    <a:pt x="841414" y="2385175"/>
                    <a:pt x="822368" y="2372105"/>
                    <a:pt x="805189" y="2356793"/>
                  </a:cubicBezTo>
                  <a:cubicBezTo>
                    <a:pt x="714068" y="2276502"/>
                    <a:pt x="609502" y="2218244"/>
                    <a:pt x="499708" y="2168575"/>
                  </a:cubicBezTo>
                  <a:cubicBezTo>
                    <a:pt x="413441" y="2129363"/>
                    <a:pt x="325307" y="2095006"/>
                    <a:pt x="243148" y="2047578"/>
                  </a:cubicBezTo>
                  <a:cubicBezTo>
                    <a:pt x="211779" y="2029652"/>
                    <a:pt x="181529" y="2010233"/>
                    <a:pt x="153521" y="1987079"/>
                  </a:cubicBezTo>
                  <a:cubicBezTo>
                    <a:pt x="70242" y="1917991"/>
                    <a:pt x="34764" y="1829110"/>
                    <a:pt x="55304" y="1722677"/>
                  </a:cubicBezTo>
                  <a:cubicBezTo>
                    <a:pt x="86673" y="1559853"/>
                    <a:pt x="76217" y="1399644"/>
                    <a:pt x="40739" y="1239434"/>
                  </a:cubicBezTo>
                  <a:cubicBezTo>
                    <a:pt x="34764" y="1213293"/>
                    <a:pt x="31403" y="1186778"/>
                    <a:pt x="28789" y="1160263"/>
                  </a:cubicBezTo>
                  <a:cubicBezTo>
                    <a:pt x="28415" y="1154661"/>
                    <a:pt x="28042" y="1149059"/>
                    <a:pt x="28415" y="1143458"/>
                  </a:cubicBezTo>
                  <a:cubicBezTo>
                    <a:pt x="29536" y="1133748"/>
                    <a:pt x="27295" y="1121051"/>
                    <a:pt x="38498" y="1117316"/>
                  </a:cubicBezTo>
                  <a:cubicBezTo>
                    <a:pt x="49702" y="1113208"/>
                    <a:pt x="56424" y="1124038"/>
                    <a:pt x="62399" y="1131507"/>
                  </a:cubicBezTo>
                  <a:cubicBezTo>
                    <a:pt x="104225" y="1180056"/>
                    <a:pt x="119910" y="1239434"/>
                    <a:pt x="131487" y="1300306"/>
                  </a:cubicBezTo>
                  <a:cubicBezTo>
                    <a:pt x="153147" y="1414582"/>
                    <a:pt x="148666" y="1529230"/>
                    <a:pt x="133728" y="1644253"/>
                  </a:cubicBezTo>
                  <a:cubicBezTo>
                    <a:pt x="128500" y="1683091"/>
                    <a:pt x="122898" y="1721930"/>
                    <a:pt x="119910" y="1761142"/>
                  </a:cubicBezTo>
                  <a:cubicBezTo>
                    <a:pt x="113935" y="1834712"/>
                    <a:pt x="140823" y="1894837"/>
                    <a:pt x="200949" y="1937410"/>
                  </a:cubicBezTo>
                  <a:cubicBezTo>
                    <a:pt x="278626" y="1991934"/>
                    <a:pt x="363772" y="2033760"/>
                    <a:pt x="450413" y="2071852"/>
                  </a:cubicBezTo>
                  <a:cubicBezTo>
                    <a:pt x="570290" y="2124508"/>
                    <a:pt x="687553" y="2182019"/>
                    <a:pt x="793239" y="2260443"/>
                  </a:cubicBezTo>
                  <a:cubicBezTo>
                    <a:pt x="818633" y="2279489"/>
                    <a:pt x="842907" y="2300029"/>
                    <a:pt x="867555" y="2319822"/>
                  </a:cubicBezTo>
                  <a:cubicBezTo>
                    <a:pt x="873530" y="2324677"/>
                    <a:pt x="878758" y="2329532"/>
                    <a:pt x="885107" y="2333639"/>
                  </a:cubicBezTo>
                  <a:cubicBezTo>
                    <a:pt x="933282" y="2367250"/>
                    <a:pt x="967639" y="2361275"/>
                    <a:pt x="1000503" y="2313100"/>
                  </a:cubicBezTo>
                  <a:cubicBezTo>
                    <a:pt x="1042329" y="2252228"/>
                    <a:pt x="1060628" y="2182393"/>
                    <a:pt x="1077060" y="2111811"/>
                  </a:cubicBezTo>
                  <a:cubicBezTo>
                    <a:pt x="1112538" y="1956829"/>
                    <a:pt x="1122247" y="1798860"/>
                    <a:pt x="1121500" y="1677490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6" name="Graphic 101">
            <a:extLst>
              <a:ext uri="{FF2B5EF4-FFF2-40B4-BE49-F238E27FC236}">
                <a16:creationId xmlns:a16="http://schemas.microsoft.com/office/drawing/2014/main" id="{955B0BE4-3053-486F-8E8C-20DAB2FE1F3C}"/>
              </a:ext>
            </a:extLst>
          </p:cNvPr>
          <p:cNvGrpSpPr/>
          <p:nvPr/>
        </p:nvGrpSpPr>
        <p:grpSpPr>
          <a:xfrm>
            <a:off x="10438284" y="681289"/>
            <a:ext cx="486596" cy="484292"/>
            <a:chOff x="6590183" y="440651"/>
            <a:chExt cx="3299274" cy="3283656"/>
          </a:xfrm>
          <a:solidFill>
            <a:schemeClr val="bg1"/>
          </a:solidFill>
        </p:grpSpPr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81E39E2-188B-48D3-AAAD-2FA1F4CCA77C}"/>
                </a:ext>
              </a:extLst>
            </p:cNvPr>
            <p:cNvSpPr/>
            <p:nvPr/>
          </p:nvSpPr>
          <p:spPr>
            <a:xfrm>
              <a:off x="6749875" y="2381170"/>
              <a:ext cx="2977545" cy="1342745"/>
            </a:xfrm>
            <a:custGeom>
              <a:avLst/>
              <a:gdLst>
                <a:gd name="connsiteX0" fmla="*/ 739506 w 2977545"/>
                <a:gd name="connsiteY0" fmla="*/ 1342746 h 1342745"/>
                <a:gd name="connsiteX1" fmla="*/ 632133 w 2977545"/>
                <a:gd name="connsiteY1" fmla="*/ 1279494 h 1342745"/>
                <a:gd name="connsiteX2" fmla="*/ 6638 w 2977545"/>
                <a:gd name="connsiteY2" fmla="*/ 918331 h 1342745"/>
                <a:gd name="connsiteX3" fmla="*/ 0 w 2977545"/>
                <a:gd name="connsiteY3" fmla="*/ 911693 h 1342745"/>
                <a:gd name="connsiteX4" fmla="*/ 75356 w 2977545"/>
                <a:gd name="connsiteY4" fmla="*/ 930825 h 1342745"/>
                <a:gd name="connsiteX5" fmla="*/ 671568 w 2977545"/>
                <a:gd name="connsiteY5" fmla="*/ 1087004 h 1342745"/>
                <a:gd name="connsiteX6" fmla="*/ 691481 w 2977545"/>
                <a:gd name="connsiteY6" fmla="*/ 1082708 h 1342745"/>
                <a:gd name="connsiteX7" fmla="*/ 1247477 w 2977545"/>
                <a:gd name="connsiteY7" fmla="*/ 670006 h 1342745"/>
                <a:gd name="connsiteX8" fmla="*/ 1256067 w 2977545"/>
                <a:gd name="connsiteY8" fmla="*/ 648532 h 1342745"/>
                <a:gd name="connsiteX9" fmla="*/ 1231469 w 2977545"/>
                <a:gd name="connsiteY9" fmla="*/ 452137 h 1342745"/>
                <a:gd name="connsiteX10" fmla="*/ 1204137 w 2977545"/>
                <a:gd name="connsiteY10" fmla="*/ 232706 h 1342745"/>
                <a:gd name="connsiteX11" fmla="*/ 1186177 w 2977545"/>
                <a:gd name="connsiteY11" fmla="*/ 85898 h 1342745"/>
                <a:gd name="connsiteX12" fmla="*/ 1191643 w 2977545"/>
                <a:gd name="connsiteY12" fmla="*/ 76137 h 1342745"/>
                <a:gd name="connsiteX13" fmla="*/ 1323224 w 2977545"/>
                <a:gd name="connsiteY13" fmla="*/ 0 h 1342745"/>
                <a:gd name="connsiteX14" fmla="*/ 1487602 w 2977545"/>
                <a:gd name="connsiteY14" fmla="*/ 284245 h 1342745"/>
                <a:gd name="connsiteX15" fmla="*/ 1651980 w 2977545"/>
                <a:gd name="connsiteY15" fmla="*/ 0 h 1342745"/>
                <a:gd name="connsiteX16" fmla="*/ 1783951 w 2977545"/>
                <a:gd name="connsiteY16" fmla="*/ 76527 h 1342745"/>
                <a:gd name="connsiteX17" fmla="*/ 1789027 w 2977545"/>
                <a:gd name="connsiteY17" fmla="*/ 87460 h 1342745"/>
                <a:gd name="connsiteX18" fmla="*/ 1743735 w 2977545"/>
                <a:gd name="connsiteY18" fmla="*/ 457603 h 1342745"/>
                <a:gd name="connsiteX19" fmla="*/ 1718746 w 2977545"/>
                <a:gd name="connsiteY19" fmla="*/ 652827 h 1342745"/>
                <a:gd name="connsiteX20" fmla="*/ 1726555 w 2977545"/>
                <a:gd name="connsiteY20" fmla="*/ 668445 h 1342745"/>
                <a:gd name="connsiteX21" fmla="*/ 2047893 w 2977545"/>
                <a:gd name="connsiteY21" fmla="*/ 907007 h 1342745"/>
                <a:gd name="connsiteX22" fmla="*/ 2283332 w 2977545"/>
                <a:gd name="connsiteY22" fmla="*/ 1081928 h 1342745"/>
                <a:gd name="connsiteX23" fmla="*/ 2305588 w 2977545"/>
                <a:gd name="connsiteY23" fmla="*/ 1086223 h 1342745"/>
                <a:gd name="connsiteX24" fmla="*/ 2970128 w 2977545"/>
                <a:gd name="connsiteY24" fmla="*/ 912474 h 1342745"/>
                <a:gd name="connsiteX25" fmla="*/ 2977546 w 2977545"/>
                <a:gd name="connsiteY25" fmla="*/ 911693 h 1342745"/>
                <a:gd name="connsiteX26" fmla="*/ 2969737 w 2977545"/>
                <a:gd name="connsiteY26" fmla="*/ 917550 h 1342745"/>
                <a:gd name="connsiteX27" fmla="*/ 2245068 w 2977545"/>
                <a:gd name="connsiteY27" fmla="*/ 1335718 h 1342745"/>
                <a:gd name="connsiteX28" fmla="*/ 2235698 w 2977545"/>
                <a:gd name="connsiteY28" fmla="*/ 1342355 h 1342745"/>
                <a:gd name="connsiteX29" fmla="*/ 2230622 w 2977545"/>
                <a:gd name="connsiteY29" fmla="*/ 1342355 h 1342745"/>
                <a:gd name="connsiteX30" fmla="*/ 2221642 w 2977545"/>
                <a:gd name="connsiteY30" fmla="*/ 1336108 h 1342745"/>
                <a:gd name="connsiteX31" fmla="*/ 1498144 w 2977545"/>
                <a:gd name="connsiteY31" fmla="*/ 957375 h 1342745"/>
                <a:gd name="connsiteX32" fmla="*/ 1477060 w 2977545"/>
                <a:gd name="connsiteY32" fmla="*/ 957375 h 1342745"/>
                <a:gd name="connsiteX33" fmla="*/ 753562 w 2977545"/>
                <a:gd name="connsiteY33" fmla="*/ 1336108 h 1342745"/>
                <a:gd name="connsiteX34" fmla="*/ 744582 w 2977545"/>
                <a:gd name="connsiteY34" fmla="*/ 1342355 h 1342745"/>
                <a:gd name="connsiteX35" fmla="*/ 739506 w 2977545"/>
                <a:gd name="connsiteY35" fmla="*/ 1342746 h 134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77545" h="1342745">
                  <a:moveTo>
                    <a:pt x="739506" y="1342746"/>
                  </a:moveTo>
                  <a:cubicBezTo>
                    <a:pt x="703585" y="1321662"/>
                    <a:pt x="668054" y="1300187"/>
                    <a:pt x="632133" y="1279494"/>
                  </a:cubicBezTo>
                  <a:cubicBezTo>
                    <a:pt x="424025" y="1159236"/>
                    <a:pt x="215136" y="1038978"/>
                    <a:pt x="6638" y="918331"/>
                  </a:cubicBezTo>
                  <a:cubicBezTo>
                    <a:pt x="4295" y="916769"/>
                    <a:pt x="1562" y="915207"/>
                    <a:pt x="0" y="911693"/>
                  </a:cubicBezTo>
                  <a:cubicBezTo>
                    <a:pt x="24989" y="917940"/>
                    <a:pt x="50368" y="924578"/>
                    <a:pt x="75356" y="930825"/>
                  </a:cubicBezTo>
                  <a:cubicBezTo>
                    <a:pt x="274094" y="982754"/>
                    <a:pt x="472831" y="1034684"/>
                    <a:pt x="671568" y="1087004"/>
                  </a:cubicBezTo>
                  <a:cubicBezTo>
                    <a:pt x="679377" y="1088956"/>
                    <a:pt x="684843" y="1087394"/>
                    <a:pt x="691481" y="1082708"/>
                  </a:cubicBezTo>
                  <a:cubicBezTo>
                    <a:pt x="876553" y="944881"/>
                    <a:pt x="1062015" y="807444"/>
                    <a:pt x="1247477" y="670006"/>
                  </a:cubicBezTo>
                  <a:cubicBezTo>
                    <a:pt x="1255286" y="664150"/>
                    <a:pt x="1257629" y="658684"/>
                    <a:pt x="1256067" y="648532"/>
                  </a:cubicBezTo>
                  <a:cubicBezTo>
                    <a:pt x="1247477" y="582937"/>
                    <a:pt x="1239668" y="517732"/>
                    <a:pt x="1231469" y="452137"/>
                  </a:cubicBezTo>
                  <a:cubicBezTo>
                    <a:pt x="1222488" y="379124"/>
                    <a:pt x="1213508" y="305720"/>
                    <a:pt x="1204137" y="232706"/>
                  </a:cubicBezTo>
                  <a:cubicBezTo>
                    <a:pt x="1198281" y="183900"/>
                    <a:pt x="1192034" y="134704"/>
                    <a:pt x="1186177" y="85898"/>
                  </a:cubicBezTo>
                  <a:cubicBezTo>
                    <a:pt x="1185786" y="82775"/>
                    <a:pt x="1188910" y="78089"/>
                    <a:pt x="1191643" y="76137"/>
                  </a:cubicBezTo>
                  <a:cubicBezTo>
                    <a:pt x="1234983" y="50758"/>
                    <a:pt x="1278322" y="25770"/>
                    <a:pt x="1323224" y="0"/>
                  </a:cubicBezTo>
                  <a:cubicBezTo>
                    <a:pt x="1377886" y="94488"/>
                    <a:pt x="1432549" y="188976"/>
                    <a:pt x="1487602" y="284245"/>
                  </a:cubicBezTo>
                  <a:cubicBezTo>
                    <a:pt x="1542655" y="188586"/>
                    <a:pt x="1597317" y="94488"/>
                    <a:pt x="1651980" y="0"/>
                  </a:cubicBezTo>
                  <a:cubicBezTo>
                    <a:pt x="1696491" y="25770"/>
                    <a:pt x="1740221" y="50758"/>
                    <a:pt x="1783951" y="76527"/>
                  </a:cubicBezTo>
                  <a:cubicBezTo>
                    <a:pt x="1786684" y="78089"/>
                    <a:pt x="1789417" y="83946"/>
                    <a:pt x="1789027" y="87460"/>
                  </a:cubicBezTo>
                  <a:cubicBezTo>
                    <a:pt x="1774189" y="210841"/>
                    <a:pt x="1758962" y="334222"/>
                    <a:pt x="1743735" y="457603"/>
                  </a:cubicBezTo>
                  <a:cubicBezTo>
                    <a:pt x="1735535" y="522808"/>
                    <a:pt x="1727336" y="587622"/>
                    <a:pt x="1718746" y="652827"/>
                  </a:cubicBezTo>
                  <a:cubicBezTo>
                    <a:pt x="1717575" y="661026"/>
                    <a:pt x="1721479" y="664540"/>
                    <a:pt x="1726555" y="668445"/>
                  </a:cubicBezTo>
                  <a:cubicBezTo>
                    <a:pt x="1833928" y="747705"/>
                    <a:pt x="1940910" y="827356"/>
                    <a:pt x="2047893" y="907007"/>
                  </a:cubicBezTo>
                  <a:cubicBezTo>
                    <a:pt x="2126372" y="965184"/>
                    <a:pt x="2205243" y="1023361"/>
                    <a:pt x="2283332" y="1081928"/>
                  </a:cubicBezTo>
                  <a:cubicBezTo>
                    <a:pt x="2290750" y="1087394"/>
                    <a:pt x="2296998" y="1088565"/>
                    <a:pt x="2305588" y="1086223"/>
                  </a:cubicBezTo>
                  <a:cubicBezTo>
                    <a:pt x="2526971" y="1028046"/>
                    <a:pt x="2748744" y="970260"/>
                    <a:pt x="2970128" y="912474"/>
                  </a:cubicBezTo>
                  <a:cubicBezTo>
                    <a:pt x="2971689" y="912083"/>
                    <a:pt x="2973642" y="912083"/>
                    <a:pt x="2977546" y="911693"/>
                  </a:cubicBezTo>
                  <a:cubicBezTo>
                    <a:pt x="2973642" y="914426"/>
                    <a:pt x="2971689" y="916378"/>
                    <a:pt x="2969737" y="917550"/>
                  </a:cubicBezTo>
                  <a:cubicBezTo>
                    <a:pt x="2728051" y="1056939"/>
                    <a:pt x="2486364" y="1196329"/>
                    <a:pt x="2245068" y="1335718"/>
                  </a:cubicBezTo>
                  <a:cubicBezTo>
                    <a:pt x="2241945" y="1337670"/>
                    <a:pt x="2238821" y="1340013"/>
                    <a:pt x="2235698" y="1342355"/>
                  </a:cubicBezTo>
                  <a:cubicBezTo>
                    <a:pt x="2234136" y="1342355"/>
                    <a:pt x="2232183" y="1342355"/>
                    <a:pt x="2230622" y="1342355"/>
                  </a:cubicBezTo>
                  <a:cubicBezTo>
                    <a:pt x="2227498" y="1340013"/>
                    <a:pt x="2224765" y="1337670"/>
                    <a:pt x="2221642" y="1336108"/>
                  </a:cubicBezTo>
                  <a:cubicBezTo>
                    <a:pt x="1980345" y="1209994"/>
                    <a:pt x="1739049" y="1083880"/>
                    <a:pt x="1498144" y="957375"/>
                  </a:cubicBezTo>
                  <a:cubicBezTo>
                    <a:pt x="1490335" y="953471"/>
                    <a:pt x="1484869" y="953471"/>
                    <a:pt x="1477060" y="957375"/>
                  </a:cubicBezTo>
                  <a:cubicBezTo>
                    <a:pt x="1236154" y="1083880"/>
                    <a:pt x="994858" y="1209994"/>
                    <a:pt x="753562" y="1336108"/>
                  </a:cubicBezTo>
                  <a:cubicBezTo>
                    <a:pt x="750438" y="1337670"/>
                    <a:pt x="747315" y="1340403"/>
                    <a:pt x="744582" y="1342355"/>
                  </a:cubicBezTo>
                  <a:cubicBezTo>
                    <a:pt x="743020" y="1342746"/>
                    <a:pt x="741458" y="1342746"/>
                    <a:pt x="739506" y="134274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38D1691F-C949-4835-8A5F-4A3847B4782B}"/>
                </a:ext>
              </a:extLst>
            </p:cNvPr>
            <p:cNvSpPr/>
            <p:nvPr/>
          </p:nvSpPr>
          <p:spPr>
            <a:xfrm>
              <a:off x="8269493" y="441431"/>
              <a:ext cx="1618401" cy="2582023"/>
            </a:xfrm>
            <a:custGeom>
              <a:avLst/>
              <a:gdLst>
                <a:gd name="connsiteX0" fmla="*/ 1618401 w 1618401"/>
                <a:gd name="connsiteY0" fmla="*/ 2582024 h 2582023"/>
                <a:gd name="connsiteX1" fmla="*/ 1593022 w 1618401"/>
                <a:gd name="connsiteY1" fmla="*/ 2494954 h 2582023"/>
                <a:gd name="connsiteX2" fmla="*/ 1433330 w 1618401"/>
                <a:gd name="connsiteY2" fmla="*/ 1913189 h 2582023"/>
                <a:gd name="connsiteX3" fmla="*/ 1416150 w 1618401"/>
                <a:gd name="connsiteY3" fmla="*/ 1893666 h 2582023"/>
                <a:gd name="connsiteX4" fmla="*/ 783236 w 1618401"/>
                <a:gd name="connsiteY4" fmla="*/ 1619573 h 2582023"/>
                <a:gd name="connsiteX5" fmla="*/ 760200 w 1618401"/>
                <a:gd name="connsiteY5" fmla="*/ 1622696 h 2582023"/>
                <a:gd name="connsiteX6" fmla="*/ 312357 w 1618401"/>
                <a:gd name="connsiteY6" fmla="*/ 1960823 h 2582023"/>
                <a:gd name="connsiteX7" fmla="*/ 292054 w 1618401"/>
                <a:gd name="connsiteY7" fmla="*/ 1962385 h 2582023"/>
                <a:gd name="connsiteX8" fmla="*/ 164378 w 1618401"/>
                <a:gd name="connsiteY8" fmla="*/ 1888590 h 2582023"/>
                <a:gd name="connsiteX9" fmla="*/ 328756 w 1618401"/>
                <a:gd name="connsiteY9" fmla="*/ 1603955 h 2582023"/>
                <a:gd name="connsiteX10" fmla="*/ 1171 w 1618401"/>
                <a:gd name="connsiteY10" fmla="*/ 1603955 h 2582023"/>
                <a:gd name="connsiteX11" fmla="*/ 390 w 1618401"/>
                <a:gd name="connsiteY11" fmla="*/ 1591460 h 2582023"/>
                <a:gd name="connsiteX12" fmla="*/ 0 w 1618401"/>
                <a:gd name="connsiteY12" fmla="*/ 1456366 h 2582023"/>
                <a:gd name="connsiteX13" fmla="*/ 11323 w 1618401"/>
                <a:gd name="connsiteY13" fmla="*/ 1439967 h 2582023"/>
                <a:gd name="connsiteX14" fmla="*/ 524760 w 1618401"/>
                <a:gd name="connsiteY14" fmla="*/ 1222879 h 2582023"/>
                <a:gd name="connsiteX15" fmla="*/ 542721 w 1618401"/>
                <a:gd name="connsiteY15" fmla="*/ 1200623 h 2582023"/>
                <a:gd name="connsiteX16" fmla="*/ 564586 w 1618401"/>
                <a:gd name="connsiteY16" fmla="*/ 1007743 h 2582023"/>
                <a:gd name="connsiteX17" fmla="*/ 586841 w 1618401"/>
                <a:gd name="connsiteY17" fmla="*/ 817595 h 2582023"/>
                <a:gd name="connsiteX18" fmla="*/ 608316 w 1618401"/>
                <a:gd name="connsiteY18" fmla="*/ 629790 h 2582023"/>
                <a:gd name="connsiteX19" fmla="*/ 621201 w 1618401"/>
                <a:gd name="connsiteY19" fmla="*/ 513437 h 2582023"/>
                <a:gd name="connsiteX20" fmla="*/ 615344 w 1618401"/>
                <a:gd name="connsiteY20" fmla="*/ 497039 h 2582023"/>
                <a:gd name="connsiteX21" fmla="*/ 131190 w 1618401"/>
                <a:gd name="connsiteY21" fmla="*/ 6638 h 2582023"/>
                <a:gd name="connsiteX22" fmla="*/ 127676 w 1618401"/>
                <a:gd name="connsiteY22" fmla="*/ 0 h 2582023"/>
                <a:gd name="connsiteX23" fmla="*/ 247543 w 1618401"/>
                <a:gd name="connsiteY23" fmla="*/ 69109 h 2582023"/>
                <a:gd name="connsiteX24" fmla="*/ 860935 w 1618401"/>
                <a:gd name="connsiteY24" fmla="*/ 422854 h 2582023"/>
                <a:gd name="connsiteX25" fmla="*/ 872648 w 1618401"/>
                <a:gd name="connsiteY25" fmla="*/ 441986 h 2582023"/>
                <a:gd name="connsiteX26" fmla="*/ 881629 w 1618401"/>
                <a:gd name="connsiteY26" fmla="*/ 659464 h 2582023"/>
                <a:gd name="connsiteX27" fmla="*/ 890999 w 1618401"/>
                <a:gd name="connsiteY27" fmla="*/ 883190 h 2582023"/>
                <a:gd name="connsiteX28" fmla="*/ 899979 w 1618401"/>
                <a:gd name="connsiteY28" fmla="*/ 1103012 h 2582023"/>
                <a:gd name="connsiteX29" fmla="*/ 906227 w 1618401"/>
                <a:gd name="connsiteY29" fmla="*/ 1256067 h 2582023"/>
                <a:gd name="connsiteX30" fmla="*/ 919892 w 1618401"/>
                <a:gd name="connsiteY30" fmla="*/ 1279494 h 2582023"/>
                <a:gd name="connsiteX31" fmla="*/ 1606688 w 1618401"/>
                <a:gd name="connsiteY31" fmla="*/ 1714451 h 2582023"/>
                <a:gd name="connsiteX32" fmla="*/ 1618401 w 1618401"/>
                <a:gd name="connsiteY32" fmla="*/ 1722260 h 2582023"/>
                <a:gd name="connsiteX33" fmla="*/ 1618401 w 1618401"/>
                <a:gd name="connsiteY33" fmla="*/ 2582024 h 258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18401" h="2582023">
                  <a:moveTo>
                    <a:pt x="1618401" y="2582024"/>
                  </a:moveTo>
                  <a:cubicBezTo>
                    <a:pt x="1609812" y="2553130"/>
                    <a:pt x="1600831" y="2524238"/>
                    <a:pt x="1593022" y="2494954"/>
                  </a:cubicBezTo>
                  <a:cubicBezTo>
                    <a:pt x="1539531" y="2300902"/>
                    <a:pt x="1486430" y="2107241"/>
                    <a:pt x="1433330" y="1913189"/>
                  </a:cubicBezTo>
                  <a:cubicBezTo>
                    <a:pt x="1430596" y="1903427"/>
                    <a:pt x="1425911" y="1897571"/>
                    <a:pt x="1416150" y="1893666"/>
                  </a:cubicBezTo>
                  <a:cubicBezTo>
                    <a:pt x="1204918" y="1802692"/>
                    <a:pt x="994077" y="1711328"/>
                    <a:pt x="783236" y="1619573"/>
                  </a:cubicBezTo>
                  <a:cubicBezTo>
                    <a:pt x="773865" y="1615668"/>
                    <a:pt x="768008" y="1616839"/>
                    <a:pt x="760200" y="1622696"/>
                  </a:cubicBezTo>
                  <a:cubicBezTo>
                    <a:pt x="611049" y="1735535"/>
                    <a:pt x="461508" y="1847984"/>
                    <a:pt x="312357" y="1960823"/>
                  </a:cubicBezTo>
                  <a:cubicBezTo>
                    <a:pt x="305329" y="1966289"/>
                    <a:pt x="300253" y="1967070"/>
                    <a:pt x="292054" y="1962385"/>
                  </a:cubicBezTo>
                  <a:cubicBezTo>
                    <a:pt x="250276" y="1937396"/>
                    <a:pt x="207718" y="1913579"/>
                    <a:pt x="164378" y="1888590"/>
                  </a:cubicBezTo>
                  <a:cubicBezTo>
                    <a:pt x="219041" y="1793712"/>
                    <a:pt x="273313" y="1699614"/>
                    <a:pt x="328756" y="1603955"/>
                  </a:cubicBezTo>
                  <a:cubicBezTo>
                    <a:pt x="218260" y="1603955"/>
                    <a:pt x="110106" y="1603955"/>
                    <a:pt x="1171" y="1603955"/>
                  </a:cubicBezTo>
                  <a:cubicBezTo>
                    <a:pt x="781" y="1598879"/>
                    <a:pt x="390" y="1595365"/>
                    <a:pt x="390" y="1591460"/>
                  </a:cubicBezTo>
                  <a:cubicBezTo>
                    <a:pt x="390" y="1546559"/>
                    <a:pt x="781" y="1501267"/>
                    <a:pt x="0" y="1456366"/>
                  </a:cubicBezTo>
                  <a:cubicBezTo>
                    <a:pt x="0" y="1446995"/>
                    <a:pt x="3514" y="1443091"/>
                    <a:pt x="11323" y="1439967"/>
                  </a:cubicBezTo>
                  <a:cubicBezTo>
                    <a:pt x="182339" y="1367735"/>
                    <a:pt x="353354" y="1295111"/>
                    <a:pt x="524760" y="1222879"/>
                  </a:cubicBezTo>
                  <a:cubicBezTo>
                    <a:pt x="535693" y="1218194"/>
                    <a:pt x="541159" y="1213508"/>
                    <a:pt x="542721" y="1200623"/>
                  </a:cubicBezTo>
                  <a:cubicBezTo>
                    <a:pt x="549358" y="1136200"/>
                    <a:pt x="557167" y="1072166"/>
                    <a:pt x="564586" y="1007743"/>
                  </a:cubicBezTo>
                  <a:cubicBezTo>
                    <a:pt x="572004" y="944490"/>
                    <a:pt x="579423" y="880848"/>
                    <a:pt x="586841" y="817595"/>
                  </a:cubicBezTo>
                  <a:cubicBezTo>
                    <a:pt x="594260" y="755124"/>
                    <a:pt x="601288" y="692262"/>
                    <a:pt x="608316" y="629790"/>
                  </a:cubicBezTo>
                  <a:cubicBezTo>
                    <a:pt x="612611" y="591136"/>
                    <a:pt x="617296" y="552482"/>
                    <a:pt x="621201" y="513437"/>
                  </a:cubicBezTo>
                  <a:cubicBezTo>
                    <a:pt x="621591" y="507971"/>
                    <a:pt x="618858" y="500943"/>
                    <a:pt x="615344" y="497039"/>
                  </a:cubicBezTo>
                  <a:cubicBezTo>
                    <a:pt x="454090" y="333441"/>
                    <a:pt x="292835" y="169844"/>
                    <a:pt x="131190" y="6638"/>
                  </a:cubicBezTo>
                  <a:cubicBezTo>
                    <a:pt x="129628" y="5076"/>
                    <a:pt x="128066" y="3124"/>
                    <a:pt x="127676" y="0"/>
                  </a:cubicBezTo>
                  <a:cubicBezTo>
                    <a:pt x="167502" y="23036"/>
                    <a:pt x="207327" y="46073"/>
                    <a:pt x="247543" y="69109"/>
                  </a:cubicBezTo>
                  <a:cubicBezTo>
                    <a:pt x="452137" y="187024"/>
                    <a:pt x="656341" y="305329"/>
                    <a:pt x="860935" y="422854"/>
                  </a:cubicBezTo>
                  <a:cubicBezTo>
                    <a:pt x="869134" y="427539"/>
                    <a:pt x="872258" y="432615"/>
                    <a:pt x="872648" y="441986"/>
                  </a:cubicBezTo>
                  <a:cubicBezTo>
                    <a:pt x="875381" y="514609"/>
                    <a:pt x="878505" y="586841"/>
                    <a:pt x="881629" y="659464"/>
                  </a:cubicBezTo>
                  <a:cubicBezTo>
                    <a:pt x="884752" y="734040"/>
                    <a:pt x="887876" y="808615"/>
                    <a:pt x="890999" y="883190"/>
                  </a:cubicBezTo>
                  <a:cubicBezTo>
                    <a:pt x="894123" y="956594"/>
                    <a:pt x="896856" y="1029998"/>
                    <a:pt x="899979" y="1103012"/>
                  </a:cubicBezTo>
                  <a:cubicBezTo>
                    <a:pt x="901932" y="1154160"/>
                    <a:pt x="904665" y="1204918"/>
                    <a:pt x="906227" y="1256067"/>
                  </a:cubicBezTo>
                  <a:cubicBezTo>
                    <a:pt x="906617" y="1267390"/>
                    <a:pt x="910521" y="1273246"/>
                    <a:pt x="919892" y="1279494"/>
                  </a:cubicBezTo>
                  <a:cubicBezTo>
                    <a:pt x="1149085" y="1424349"/>
                    <a:pt x="1377886" y="1569205"/>
                    <a:pt x="1606688" y="1714451"/>
                  </a:cubicBezTo>
                  <a:cubicBezTo>
                    <a:pt x="1610592" y="1716794"/>
                    <a:pt x="1614497" y="1719527"/>
                    <a:pt x="1618401" y="1722260"/>
                  </a:cubicBezTo>
                  <a:cubicBezTo>
                    <a:pt x="1618401" y="2008067"/>
                    <a:pt x="1618401" y="2295045"/>
                    <a:pt x="1618401" y="2582024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78C8C581-F36F-4223-BEFA-99D2CB9B3CA6}"/>
                </a:ext>
              </a:extLst>
            </p:cNvPr>
            <p:cNvSpPr/>
            <p:nvPr/>
          </p:nvSpPr>
          <p:spPr>
            <a:xfrm>
              <a:off x="6589011" y="445392"/>
              <a:ext cx="1619218" cy="2576891"/>
            </a:xfrm>
            <a:custGeom>
              <a:avLst/>
              <a:gdLst>
                <a:gd name="connsiteX0" fmla="*/ 1490725 w 1619218"/>
                <a:gd name="connsiteY0" fmla="*/ 725 h 2576891"/>
                <a:gd name="connsiteX1" fmla="*/ 1480964 w 1619218"/>
                <a:gd name="connsiteY1" fmla="*/ 10876 h 2576891"/>
                <a:gd name="connsiteX2" fmla="*/ 1005790 w 1619218"/>
                <a:gd name="connsiteY2" fmla="*/ 491906 h 2576891"/>
                <a:gd name="connsiteX3" fmla="*/ 997982 w 1619218"/>
                <a:gd name="connsiteY3" fmla="*/ 513381 h 2576891"/>
                <a:gd name="connsiteX4" fmla="*/ 1019847 w 1619218"/>
                <a:gd name="connsiteY4" fmla="*/ 703919 h 2576891"/>
                <a:gd name="connsiteX5" fmla="*/ 1041712 w 1619218"/>
                <a:gd name="connsiteY5" fmla="*/ 892895 h 2576891"/>
                <a:gd name="connsiteX6" fmla="*/ 1063967 w 1619218"/>
                <a:gd name="connsiteY6" fmla="*/ 1084604 h 2576891"/>
                <a:gd name="connsiteX7" fmla="*/ 1077242 w 1619218"/>
                <a:gd name="connsiteY7" fmla="*/ 1202129 h 2576891"/>
                <a:gd name="connsiteX8" fmla="*/ 1090127 w 1619218"/>
                <a:gd name="connsiteY8" fmla="*/ 1218528 h 2576891"/>
                <a:gd name="connsiteX9" fmla="*/ 1485259 w 1619218"/>
                <a:gd name="connsiteY9" fmla="*/ 1385639 h 2576891"/>
                <a:gd name="connsiteX10" fmla="*/ 1608250 w 1619218"/>
                <a:gd name="connsiteY10" fmla="*/ 1437568 h 2576891"/>
                <a:gd name="connsiteX11" fmla="*/ 1619182 w 1619218"/>
                <a:gd name="connsiteY11" fmla="*/ 1454748 h 2576891"/>
                <a:gd name="connsiteX12" fmla="*/ 1618792 w 1619218"/>
                <a:gd name="connsiteY12" fmla="*/ 1601556 h 2576891"/>
                <a:gd name="connsiteX13" fmla="*/ 1290036 w 1619218"/>
                <a:gd name="connsiteY13" fmla="*/ 1601556 h 2576891"/>
                <a:gd name="connsiteX14" fmla="*/ 1454414 w 1619218"/>
                <a:gd name="connsiteY14" fmla="*/ 1886582 h 2576891"/>
                <a:gd name="connsiteX15" fmla="*/ 1372030 w 1619218"/>
                <a:gd name="connsiteY15" fmla="*/ 1934216 h 2576891"/>
                <a:gd name="connsiteX16" fmla="*/ 1326347 w 1619218"/>
                <a:gd name="connsiteY16" fmla="*/ 1960767 h 2576891"/>
                <a:gd name="connsiteX17" fmla="*/ 1307215 w 1619218"/>
                <a:gd name="connsiteY17" fmla="*/ 1959595 h 2576891"/>
                <a:gd name="connsiteX18" fmla="*/ 1054596 w 1619218"/>
                <a:gd name="connsiteY18" fmla="*/ 1768667 h 2576891"/>
                <a:gd name="connsiteX19" fmla="*/ 856640 w 1619218"/>
                <a:gd name="connsiteY19" fmla="*/ 1618735 h 2576891"/>
                <a:gd name="connsiteX20" fmla="*/ 837508 w 1619218"/>
                <a:gd name="connsiteY20" fmla="*/ 1617174 h 2576891"/>
                <a:gd name="connsiteX21" fmla="*/ 203423 w 1619218"/>
                <a:gd name="connsiteY21" fmla="*/ 1891267 h 2576891"/>
                <a:gd name="connsiteX22" fmla="*/ 186243 w 1619218"/>
                <a:gd name="connsiteY22" fmla="*/ 1910789 h 2576891"/>
                <a:gd name="connsiteX23" fmla="*/ 5857 w 1619218"/>
                <a:gd name="connsiteY23" fmla="*/ 2567130 h 2576891"/>
                <a:gd name="connsiteX24" fmla="*/ 1171 w 1619218"/>
                <a:gd name="connsiteY24" fmla="*/ 2576891 h 2576891"/>
                <a:gd name="connsiteX25" fmla="*/ 390 w 1619218"/>
                <a:gd name="connsiteY25" fmla="*/ 2566740 h 2576891"/>
                <a:gd name="connsiteX26" fmla="*/ 0 w 1619218"/>
                <a:gd name="connsiteY26" fmla="*/ 1730794 h 2576891"/>
                <a:gd name="connsiteX27" fmla="*/ 11713 w 1619218"/>
                <a:gd name="connsiteY27" fmla="*/ 1712052 h 2576891"/>
                <a:gd name="connsiteX28" fmla="*/ 700461 w 1619218"/>
                <a:gd name="connsiteY28" fmla="*/ 1275923 h 2576891"/>
                <a:gd name="connsiteX29" fmla="*/ 712565 w 1619218"/>
                <a:gd name="connsiteY29" fmla="*/ 1256010 h 2576891"/>
                <a:gd name="connsiteX30" fmla="*/ 721545 w 1619218"/>
                <a:gd name="connsiteY30" fmla="*/ 1032285 h 2576891"/>
                <a:gd name="connsiteX31" fmla="*/ 730916 w 1619218"/>
                <a:gd name="connsiteY31" fmla="*/ 810901 h 2576891"/>
                <a:gd name="connsiteX32" fmla="*/ 739896 w 1619218"/>
                <a:gd name="connsiteY32" fmla="*/ 592251 h 2576891"/>
                <a:gd name="connsiteX33" fmla="*/ 746924 w 1619218"/>
                <a:gd name="connsiteY33" fmla="*/ 436463 h 2576891"/>
                <a:gd name="connsiteX34" fmla="*/ 755124 w 1619218"/>
                <a:gd name="connsiteY34" fmla="*/ 422797 h 2576891"/>
                <a:gd name="connsiteX35" fmla="*/ 1484088 w 1619218"/>
                <a:gd name="connsiteY35" fmla="*/ 1505 h 2576891"/>
                <a:gd name="connsiteX36" fmla="*/ 1487602 w 1619218"/>
                <a:gd name="connsiteY36" fmla="*/ 334 h 2576891"/>
                <a:gd name="connsiteX37" fmla="*/ 1490725 w 1619218"/>
                <a:gd name="connsiteY37" fmla="*/ 725 h 257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19218" h="2576891">
                  <a:moveTo>
                    <a:pt x="1490725" y="725"/>
                  </a:moveTo>
                  <a:cubicBezTo>
                    <a:pt x="1487602" y="4239"/>
                    <a:pt x="1484478" y="7362"/>
                    <a:pt x="1480964" y="10876"/>
                  </a:cubicBezTo>
                  <a:cubicBezTo>
                    <a:pt x="1322833" y="170959"/>
                    <a:pt x="1164312" y="331433"/>
                    <a:pt x="1005790" y="491906"/>
                  </a:cubicBezTo>
                  <a:cubicBezTo>
                    <a:pt x="999543" y="498544"/>
                    <a:pt x="997201" y="504401"/>
                    <a:pt x="997982" y="513381"/>
                  </a:cubicBezTo>
                  <a:cubicBezTo>
                    <a:pt x="1005400" y="576633"/>
                    <a:pt x="1012428" y="640276"/>
                    <a:pt x="1019847" y="703919"/>
                  </a:cubicBezTo>
                  <a:cubicBezTo>
                    <a:pt x="1027265" y="766781"/>
                    <a:pt x="1034684" y="830033"/>
                    <a:pt x="1041712" y="892895"/>
                  </a:cubicBezTo>
                  <a:cubicBezTo>
                    <a:pt x="1049130" y="956928"/>
                    <a:pt x="1056549" y="1020571"/>
                    <a:pt x="1063967" y="1084604"/>
                  </a:cubicBezTo>
                  <a:cubicBezTo>
                    <a:pt x="1068652" y="1123649"/>
                    <a:pt x="1073728" y="1163084"/>
                    <a:pt x="1077242" y="1202129"/>
                  </a:cubicBezTo>
                  <a:cubicBezTo>
                    <a:pt x="1078023" y="1211890"/>
                    <a:pt x="1082318" y="1215014"/>
                    <a:pt x="1090127" y="1218528"/>
                  </a:cubicBezTo>
                  <a:cubicBezTo>
                    <a:pt x="1221708" y="1273971"/>
                    <a:pt x="1353678" y="1329805"/>
                    <a:pt x="1485259" y="1385639"/>
                  </a:cubicBezTo>
                  <a:cubicBezTo>
                    <a:pt x="1526256" y="1402818"/>
                    <a:pt x="1567253" y="1420389"/>
                    <a:pt x="1608250" y="1437568"/>
                  </a:cubicBezTo>
                  <a:cubicBezTo>
                    <a:pt x="1616839" y="1441082"/>
                    <a:pt x="1619573" y="1445768"/>
                    <a:pt x="1619182" y="1454748"/>
                  </a:cubicBezTo>
                  <a:cubicBezTo>
                    <a:pt x="1618792" y="1503163"/>
                    <a:pt x="1618792" y="1551579"/>
                    <a:pt x="1618792" y="1601556"/>
                  </a:cubicBezTo>
                  <a:cubicBezTo>
                    <a:pt x="1509857" y="1601556"/>
                    <a:pt x="1401704" y="1601556"/>
                    <a:pt x="1290036" y="1601556"/>
                  </a:cubicBezTo>
                  <a:cubicBezTo>
                    <a:pt x="1345479" y="1697606"/>
                    <a:pt x="1399751" y="1791703"/>
                    <a:pt x="1454414" y="1886582"/>
                  </a:cubicBezTo>
                  <a:cubicBezTo>
                    <a:pt x="1426692" y="1902590"/>
                    <a:pt x="1399361" y="1918598"/>
                    <a:pt x="1372030" y="1934216"/>
                  </a:cubicBezTo>
                  <a:cubicBezTo>
                    <a:pt x="1356802" y="1943197"/>
                    <a:pt x="1341184" y="1951005"/>
                    <a:pt x="1326347" y="1960767"/>
                  </a:cubicBezTo>
                  <a:cubicBezTo>
                    <a:pt x="1318929" y="1965452"/>
                    <a:pt x="1314243" y="1965062"/>
                    <a:pt x="1307215" y="1959595"/>
                  </a:cubicBezTo>
                  <a:cubicBezTo>
                    <a:pt x="1223269" y="1895952"/>
                    <a:pt x="1138933" y="1832310"/>
                    <a:pt x="1054596" y="1768667"/>
                  </a:cubicBezTo>
                  <a:cubicBezTo>
                    <a:pt x="988611" y="1718690"/>
                    <a:pt x="922235" y="1669103"/>
                    <a:pt x="856640" y="1618735"/>
                  </a:cubicBezTo>
                  <a:cubicBezTo>
                    <a:pt x="849612" y="1613269"/>
                    <a:pt x="844536" y="1613660"/>
                    <a:pt x="837508" y="1617174"/>
                  </a:cubicBezTo>
                  <a:cubicBezTo>
                    <a:pt x="626276" y="1708929"/>
                    <a:pt x="415045" y="1800293"/>
                    <a:pt x="203423" y="1891267"/>
                  </a:cubicBezTo>
                  <a:cubicBezTo>
                    <a:pt x="193662" y="1895562"/>
                    <a:pt x="188976" y="1901028"/>
                    <a:pt x="186243" y="1910789"/>
                  </a:cubicBezTo>
                  <a:cubicBezTo>
                    <a:pt x="126505" y="2129440"/>
                    <a:pt x="65985" y="2348090"/>
                    <a:pt x="5857" y="2567130"/>
                  </a:cubicBezTo>
                  <a:cubicBezTo>
                    <a:pt x="5076" y="2570254"/>
                    <a:pt x="3904" y="2573768"/>
                    <a:pt x="1171" y="2576891"/>
                  </a:cubicBezTo>
                  <a:cubicBezTo>
                    <a:pt x="781" y="2573377"/>
                    <a:pt x="390" y="2570254"/>
                    <a:pt x="390" y="2566740"/>
                  </a:cubicBezTo>
                  <a:cubicBezTo>
                    <a:pt x="390" y="2287961"/>
                    <a:pt x="390" y="2009573"/>
                    <a:pt x="0" y="1730794"/>
                  </a:cubicBezTo>
                  <a:cubicBezTo>
                    <a:pt x="0" y="1721032"/>
                    <a:pt x="3904" y="1716737"/>
                    <a:pt x="11713" y="1712052"/>
                  </a:cubicBezTo>
                  <a:cubicBezTo>
                    <a:pt x="241296" y="1566806"/>
                    <a:pt x="470879" y="1421169"/>
                    <a:pt x="700461" y="1275923"/>
                  </a:cubicBezTo>
                  <a:cubicBezTo>
                    <a:pt x="708661" y="1270848"/>
                    <a:pt x="712175" y="1265772"/>
                    <a:pt x="712565" y="1256010"/>
                  </a:cubicBezTo>
                  <a:cubicBezTo>
                    <a:pt x="715298" y="1181435"/>
                    <a:pt x="718422" y="1106860"/>
                    <a:pt x="721545" y="1032285"/>
                  </a:cubicBezTo>
                  <a:cubicBezTo>
                    <a:pt x="724669" y="958490"/>
                    <a:pt x="727793" y="884696"/>
                    <a:pt x="730916" y="810901"/>
                  </a:cubicBezTo>
                  <a:cubicBezTo>
                    <a:pt x="734040" y="737888"/>
                    <a:pt x="736773" y="665265"/>
                    <a:pt x="739896" y="592251"/>
                  </a:cubicBezTo>
                  <a:cubicBezTo>
                    <a:pt x="742239" y="540322"/>
                    <a:pt x="744191" y="488392"/>
                    <a:pt x="746924" y="436463"/>
                  </a:cubicBezTo>
                  <a:cubicBezTo>
                    <a:pt x="747315" y="431778"/>
                    <a:pt x="751219" y="425140"/>
                    <a:pt x="755124" y="422797"/>
                  </a:cubicBezTo>
                  <a:cubicBezTo>
                    <a:pt x="997982" y="282237"/>
                    <a:pt x="1241230" y="142066"/>
                    <a:pt x="1484088" y="1505"/>
                  </a:cubicBezTo>
                  <a:cubicBezTo>
                    <a:pt x="1485259" y="725"/>
                    <a:pt x="1486430" y="725"/>
                    <a:pt x="1487602" y="334"/>
                  </a:cubicBezTo>
                  <a:cubicBezTo>
                    <a:pt x="1489554" y="-447"/>
                    <a:pt x="1489944" y="334"/>
                    <a:pt x="1490725" y="725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48A0A701-D0BE-40DC-95AB-73209D12EDEF}"/>
                </a:ext>
              </a:extLst>
            </p:cNvPr>
            <p:cNvSpPr/>
            <p:nvPr/>
          </p:nvSpPr>
          <p:spPr>
            <a:xfrm>
              <a:off x="7427691" y="2118400"/>
              <a:ext cx="522808" cy="903493"/>
            </a:xfrm>
            <a:custGeom>
              <a:avLst/>
              <a:gdLst>
                <a:gd name="connsiteX0" fmla="*/ 781 w 522808"/>
                <a:gd name="connsiteY0" fmla="*/ 0 h 903493"/>
                <a:gd name="connsiteX1" fmla="*/ 155788 w 522808"/>
                <a:gd name="connsiteY1" fmla="*/ 116353 h 903493"/>
                <a:gd name="connsiteX2" fmla="*/ 169063 w 522808"/>
                <a:gd name="connsiteY2" fmla="*/ 126505 h 903493"/>
                <a:gd name="connsiteX3" fmla="*/ 204204 w 522808"/>
                <a:gd name="connsiteY3" fmla="*/ 196004 h 903493"/>
                <a:gd name="connsiteX4" fmla="*/ 196785 w 522808"/>
                <a:gd name="connsiteY4" fmla="*/ 477907 h 903493"/>
                <a:gd name="connsiteX5" fmla="*/ 206546 w 522808"/>
                <a:gd name="connsiteY5" fmla="*/ 493524 h 903493"/>
                <a:gd name="connsiteX6" fmla="*/ 480249 w 522808"/>
                <a:gd name="connsiteY6" fmla="*/ 643456 h 903493"/>
                <a:gd name="connsiteX7" fmla="*/ 493525 w 522808"/>
                <a:gd name="connsiteY7" fmla="*/ 661807 h 903493"/>
                <a:gd name="connsiteX8" fmla="*/ 514999 w 522808"/>
                <a:gd name="connsiteY8" fmla="*/ 840632 h 903493"/>
                <a:gd name="connsiteX9" fmla="*/ 522808 w 522808"/>
                <a:gd name="connsiteY9" fmla="*/ 903493 h 903493"/>
                <a:gd name="connsiteX10" fmla="*/ 453699 w 522808"/>
                <a:gd name="connsiteY10" fmla="*/ 863668 h 903493"/>
                <a:gd name="connsiteX11" fmla="*/ 10933 w 522808"/>
                <a:gd name="connsiteY11" fmla="*/ 607535 h 903493"/>
                <a:gd name="connsiteX12" fmla="*/ 0 w 522808"/>
                <a:gd name="connsiteY12" fmla="*/ 592308 h 903493"/>
                <a:gd name="connsiteX13" fmla="*/ 0 w 522808"/>
                <a:gd name="connsiteY13" fmla="*/ 7809 h 903493"/>
                <a:gd name="connsiteX14" fmla="*/ 781 w 522808"/>
                <a:gd name="connsiteY14" fmla="*/ 0 h 90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2808" h="903493">
                  <a:moveTo>
                    <a:pt x="781" y="0"/>
                  </a:moveTo>
                  <a:cubicBezTo>
                    <a:pt x="53491" y="39825"/>
                    <a:pt x="104640" y="78089"/>
                    <a:pt x="155788" y="116353"/>
                  </a:cubicBezTo>
                  <a:cubicBezTo>
                    <a:pt x="160083" y="119867"/>
                    <a:pt x="164378" y="123772"/>
                    <a:pt x="169063" y="126505"/>
                  </a:cubicBezTo>
                  <a:cubicBezTo>
                    <a:pt x="198737" y="140951"/>
                    <a:pt x="205765" y="163597"/>
                    <a:pt x="204204" y="196004"/>
                  </a:cubicBezTo>
                  <a:cubicBezTo>
                    <a:pt x="199909" y="289711"/>
                    <a:pt x="199128" y="383809"/>
                    <a:pt x="196785" y="477907"/>
                  </a:cubicBezTo>
                  <a:cubicBezTo>
                    <a:pt x="196395" y="486496"/>
                    <a:pt x="199909" y="489620"/>
                    <a:pt x="206546" y="493524"/>
                  </a:cubicBezTo>
                  <a:cubicBezTo>
                    <a:pt x="297911" y="543502"/>
                    <a:pt x="388885" y="593479"/>
                    <a:pt x="480249" y="643456"/>
                  </a:cubicBezTo>
                  <a:cubicBezTo>
                    <a:pt x="488058" y="647751"/>
                    <a:pt x="492353" y="652436"/>
                    <a:pt x="493525" y="661807"/>
                  </a:cubicBezTo>
                  <a:cubicBezTo>
                    <a:pt x="500553" y="721545"/>
                    <a:pt x="507971" y="780893"/>
                    <a:pt x="514999" y="840632"/>
                  </a:cubicBezTo>
                  <a:cubicBezTo>
                    <a:pt x="517342" y="860935"/>
                    <a:pt x="520075" y="881238"/>
                    <a:pt x="522808" y="903493"/>
                  </a:cubicBezTo>
                  <a:cubicBezTo>
                    <a:pt x="498991" y="889828"/>
                    <a:pt x="476345" y="876943"/>
                    <a:pt x="453699" y="863668"/>
                  </a:cubicBezTo>
                  <a:cubicBezTo>
                    <a:pt x="306110" y="778160"/>
                    <a:pt x="158521" y="693043"/>
                    <a:pt x="10933" y="607535"/>
                  </a:cubicBezTo>
                  <a:cubicBezTo>
                    <a:pt x="4685" y="604021"/>
                    <a:pt x="0" y="601288"/>
                    <a:pt x="0" y="592308"/>
                  </a:cubicBezTo>
                  <a:cubicBezTo>
                    <a:pt x="390" y="397475"/>
                    <a:pt x="0" y="202642"/>
                    <a:pt x="0" y="7809"/>
                  </a:cubicBezTo>
                  <a:cubicBezTo>
                    <a:pt x="390" y="5857"/>
                    <a:pt x="390" y="3904"/>
                    <a:pt x="781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24E73F01-DD1B-4B06-83D9-1FC6DAABD550}"/>
                </a:ext>
              </a:extLst>
            </p:cNvPr>
            <p:cNvSpPr/>
            <p:nvPr/>
          </p:nvSpPr>
          <p:spPr>
            <a:xfrm>
              <a:off x="8524455" y="2117619"/>
              <a:ext cx="520855" cy="902712"/>
            </a:xfrm>
            <a:custGeom>
              <a:avLst/>
              <a:gdLst>
                <a:gd name="connsiteX0" fmla="*/ 520856 w 520855"/>
                <a:gd name="connsiteY0" fmla="*/ 0 h 902712"/>
                <a:gd name="connsiteX1" fmla="*/ 520856 w 520855"/>
                <a:gd name="connsiteY1" fmla="*/ 63252 h 902712"/>
                <a:gd name="connsiteX2" fmla="*/ 520856 w 520855"/>
                <a:gd name="connsiteY2" fmla="*/ 588793 h 902712"/>
                <a:gd name="connsiteX3" fmla="*/ 509533 w 520855"/>
                <a:gd name="connsiteY3" fmla="*/ 609097 h 902712"/>
                <a:gd name="connsiteX4" fmla="*/ 10933 w 520855"/>
                <a:gd name="connsiteY4" fmla="*/ 896856 h 902712"/>
                <a:gd name="connsiteX5" fmla="*/ 0 w 520855"/>
                <a:gd name="connsiteY5" fmla="*/ 902713 h 902712"/>
                <a:gd name="connsiteX6" fmla="*/ 6638 w 520855"/>
                <a:gd name="connsiteY6" fmla="*/ 845317 h 902712"/>
                <a:gd name="connsiteX7" fmla="*/ 28893 w 520855"/>
                <a:gd name="connsiteY7" fmla="*/ 661417 h 902712"/>
                <a:gd name="connsiteX8" fmla="*/ 40216 w 520855"/>
                <a:gd name="connsiteY8" fmla="*/ 644627 h 902712"/>
                <a:gd name="connsiteX9" fmla="*/ 313138 w 520855"/>
                <a:gd name="connsiteY9" fmla="*/ 495477 h 902712"/>
                <a:gd name="connsiteX10" fmla="*/ 324852 w 520855"/>
                <a:gd name="connsiteY10" fmla="*/ 474393 h 902712"/>
                <a:gd name="connsiteX11" fmla="*/ 317433 w 520855"/>
                <a:gd name="connsiteY11" fmla="*/ 163988 h 902712"/>
                <a:gd name="connsiteX12" fmla="*/ 326804 w 520855"/>
                <a:gd name="connsiteY12" fmla="*/ 144856 h 902712"/>
                <a:gd name="connsiteX13" fmla="*/ 509142 w 520855"/>
                <a:gd name="connsiteY13" fmla="*/ 8199 h 902712"/>
                <a:gd name="connsiteX14" fmla="*/ 520856 w 520855"/>
                <a:gd name="connsiteY14" fmla="*/ 0 h 90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0855" h="902712">
                  <a:moveTo>
                    <a:pt x="520856" y="0"/>
                  </a:moveTo>
                  <a:cubicBezTo>
                    <a:pt x="520856" y="23036"/>
                    <a:pt x="520856" y="42949"/>
                    <a:pt x="520856" y="63252"/>
                  </a:cubicBezTo>
                  <a:cubicBezTo>
                    <a:pt x="520856" y="238563"/>
                    <a:pt x="520856" y="413483"/>
                    <a:pt x="520856" y="588793"/>
                  </a:cubicBezTo>
                  <a:cubicBezTo>
                    <a:pt x="520856" y="598555"/>
                    <a:pt x="518123" y="604021"/>
                    <a:pt x="509533" y="609097"/>
                  </a:cubicBezTo>
                  <a:cubicBezTo>
                    <a:pt x="343203" y="704756"/>
                    <a:pt x="176872" y="800806"/>
                    <a:pt x="10933" y="896856"/>
                  </a:cubicBezTo>
                  <a:cubicBezTo>
                    <a:pt x="8199" y="898418"/>
                    <a:pt x="5076" y="899979"/>
                    <a:pt x="0" y="902713"/>
                  </a:cubicBezTo>
                  <a:cubicBezTo>
                    <a:pt x="2343" y="882409"/>
                    <a:pt x="4295" y="863668"/>
                    <a:pt x="6638" y="845317"/>
                  </a:cubicBezTo>
                  <a:cubicBezTo>
                    <a:pt x="14056" y="784017"/>
                    <a:pt x="21865" y="722717"/>
                    <a:pt x="28893" y="661417"/>
                  </a:cubicBezTo>
                  <a:cubicBezTo>
                    <a:pt x="29674" y="653608"/>
                    <a:pt x="32797" y="648532"/>
                    <a:pt x="40216" y="644627"/>
                  </a:cubicBezTo>
                  <a:cubicBezTo>
                    <a:pt x="131190" y="595041"/>
                    <a:pt x="222164" y="545063"/>
                    <a:pt x="313138" y="495477"/>
                  </a:cubicBezTo>
                  <a:cubicBezTo>
                    <a:pt x="322509" y="490401"/>
                    <a:pt x="324852" y="484544"/>
                    <a:pt x="324852" y="474393"/>
                  </a:cubicBezTo>
                  <a:cubicBezTo>
                    <a:pt x="322119" y="370924"/>
                    <a:pt x="320166" y="267456"/>
                    <a:pt x="317433" y="163988"/>
                  </a:cubicBezTo>
                  <a:cubicBezTo>
                    <a:pt x="317043" y="155398"/>
                    <a:pt x="319776" y="150322"/>
                    <a:pt x="326804" y="144856"/>
                  </a:cubicBezTo>
                  <a:cubicBezTo>
                    <a:pt x="387714" y="99564"/>
                    <a:pt x="448233" y="53882"/>
                    <a:pt x="509142" y="8199"/>
                  </a:cubicBezTo>
                  <a:cubicBezTo>
                    <a:pt x="512266" y="5857"/>
                    <a:pt x="515780" y="3514"/>
                    <a:pt x="520856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260D2C1-1CB5-4329-82DC-EA22063D6123}"/>
                </a:ext>
              </a:extLst>
            </p:cNvPr>
            <p:cNvSpPr/>
            <p:nvPr/>
          </p:nvSpPr>
          <p:spPr>
            <a:xfrm>
              <a:off x="7716621" y="1306856"/>
              <a:ext cx="1042882" cy="395220"/>
            </a:xfrm>
            <a:custGeom>
              <a:avLst/>
              <a:gdLst>
                <a:gd name="connsiteX0" fmla="*/ 1042883 w 1042882"/>
                <a:gd name="connsiteY0" fmla="*/ 297716 h 395220"/>
                <a:gd name="connsiteX1" fmla="*/ 815253 w 1042882"/>
                <a:gd name="connsiteY1" fmla="*/ 394156 h 395220"/>
                <a:gd name="connsiteX2" fmla="*/ 799244 w 1042882"/>
                <a:gd name="connsiteY2" fmla="*/ 391423 h 395220"/>
                <a:gd name="connsiteX3" fmla="*/ 534521 w 1042882"/>
                <a:gd name="connsiteY3" fmla="*/ 230559 h 395220"/>
                <a:gd name="connsiteX4" fmla="*/ 509533 w 1042882"/>
                <a:gd name="connsiteY4" fmla="*/ 230559 h 395220"/>
                <a:gd name="connsiteX5" fmla="*/ 245981 w 1042882"/>
                <a:gd name="connsiteY5" fmla="*/ 391032 h 395220"/>
                <a:gd name="connsiteX6" fmla="*/ 221383 w 1042882"/>
                <a:gd name="connsiteY6" fmla="*/ 392594 h 395220"/>
                <a:gd name="connsiteX7" fmla="*/ 12104 w 1042882"/>
                <a:gd name="connsiteY7" fmla="*/ 303572 h 395220"/>
                <a:gd name="connsiteX8" fmla="*/ 0 w 1042882"/>
                <a:gd name="connsiteY8" fmla="*/ 298106 h 395220"/>
                <a:gd name="connsiteX9" fmla="*/ 19132 w 1042882"/>
                <a:gd name="connsiteY9" fmla="*/ 286783 h 395220"/>
                <a:gd name="connsiteX10" fmla="*/ 509142 w 1042882"/>
                <a:gd name="connsiteY10" fmla="*/ 4100 h 395220"/>
                <a:gd name="connsiteX11" fmla="*/ 534521 w 1042882"/>
                <a:gd name="connsiteY11" fmla="*/ 4100 h 395220"/>
                <a:gd name="connsiteX12" fmla="*/ 1032341 w 1042882"/>
                <a:gd name="connsiteY12" fmla="*/ 291078 h 395220"/>
                <a:gd name="connsiteX13" fmla="*/ 1042883 w 1042882"/>
                <a:gd name="connsiteY13" fmla="*/ 297716 h 39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2882" h="395220">
                  <a:moveTo>
                    <a:pt x="1042883" y="297716"/>
                  </a:moveTo>
                  <a:cubicBezTo>
                    <a:pt x="965574" y="330513"/>
                    <a:pt x="890609" y="362920"/>
                    <a:pt x="815253" y="394156"/>
                  </a:cubicBezTo>
                  <a:cubicBezTo>
                    <a:pt x="810958" y="396108"/>
                    <a:pt x="803539" y="394156"/>
                    <a:pt x="799244" y="391423"/>
                  </a:cubicBezTo>
                  <a:cubicBezTo>
                    <a:pt x="710613" y="337932"/>
                    <a:pt x="622372" y="284440"/>
                    <a:pt x="534521" y="230559"/>
                  </a:cubicBezTo>
                  <a:cubicBezTo>
                    <a:pt x="525151" y="224702"/>
                    <a:pt x="518904" y="225092"/>
                    <a:pt x="509533" y="230559"/>
                  </a:cubicBezTo>
                  <a:cubicBezTo>
                    <a:pt x="421682" y="284440"/>
                    <a:pt x="333832" y="337541"/>
                    <a:pt x="245981" y="391032"/>
                  </a:cubicBezTo>
                  <a:cubicBezTo>
                    <a:pt x="237392" y="396108"/>
                    <a:pt x="230754" y="396499"/>
                    <a:pt x="221383" y="392594"/>
                  </a:cubicBezTo>
                  <a:cubicBezTo>
                    <a:pt x="151884" y="362530"/>
                    <a:pt x="81994" y="333246"/>
                    <a:pt x="12104" y="303572"/>
                  </a:cubicBezTo>
                  <a:cubicBezTo>
                    <a:pt x="8590" y="302011"/>
                    <a:pt x="5076" y="300449"/>
                    <a:pt x="0" y="298106"/>
                  </a:cubicBezTo>
                  <a:cubicBezTo>
                    <a:pt x="7028" y="293811"/>
                    <a:pt x="13275" y="290297"/>
                    <a:pt x="19132" y="286783"/>
                  </a:cubicBezTo>
                  <a:cubicBezTo>
                    <a:pt x="182339" y="192685"/>
                    <a:pt x="345936" y="98588"/>
                    <a:pt x="509142" y="4100"/>
                  </a:cubicBezTo>
                  <a:cubicBezTo>
                    <a:pt x="518513" y="-1367"/>
                    <a:pt x="525151" y="-1367"/>
                    <a:pt x="534521" y="4100"/>
                  </a:cubicBezTo>
                  <a:cubicBezTo>
                    <a:pt x="700461" y="100150"/>
                    <a:pt x="866401" y="195419"/>
                    <a:pt x="1032341" y="291078"/>
                  </a:cubicBezTo>
                  <a:cubicBezTo>
                    <a:pt x="1035074" y="293030"/>
                    <a:pt x="1038198" y="294592"/>
                    <a:pt x="1042883" y="29771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57075551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D01823-4F48-4CF3-B88C-F0682659AF95}"/>
              </a:ext>
            </a:extLst>
          </p:cNvPr>
          <p:cNvGrpSpPr/>
          <p:nvPr/>
        </p:nvGrpSpPr>
        <p:grpSpPr>
          <a:xfrm>
            <a:off x="7201364" y="1906111"/>
            <a:ext cx="4990636" cy="4984910"/>
            <a:chOff x="6991955" y="1744186"/>
            <a:chExt cx="4990636" cy="4984910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30D5B57-369C-4AFF-BB57-9AEF3691B70E}"/>
                </a:ext>
              </a:extLst>
            </p:cNvPr>
            <p:cNvSpPr/>
            <p:nvPr/>
          </p:nvSpPr>
          <p:spPr>
            <a:xfrm>
              <a:off x="7286607" y="4065874"/>
              <a:ext cx="4223844" cy="2642504"/>
            </a:xfrm>
            <a:custGeom>
              <a:avLst/>
              <a:gdLst>
                <a:gd name="connsiteX0" fmla="*/ 1693580 w 4185744"/>
                <a:gd name="connsiteY0" fmla="*/ 26233 h 1739700"/>
                <a:gd name="connsiteX1" fmla="*/ 502040 w 4185744"/>
                <a:gd name="connsiteY1" fmla="*/ 12807 h 1739700"/>
                <a:gd name="connsiteX2" fmla="*/ 10320 w 4185744"/>
                <a:gd name="connsiteY2" fmla="*/ 251115 h 1739700"/>
                <a:gd name="connsiteX3" fmla="*/ 423164 w 4185744"/>
                <a:gd name="connsiteY3" fmla="*/ 705914 h 1739700"/>
                <a:gd name="connsiteX4" fmla="*/ 1529114 w 4185744"/>
                <a:gd name="connsiteY4" fmla="*/ 820034 h 1739700"/>
                <a:gd name="connsiteX5" fmla="*/ 1619738 w 4185744"/>
                <a:gd name="connsiteY5" fmla="*/ 920727 h 1739700"/>
                <a:gd name="connsiteX6" fmla="*/ 1247172 w 4185744"/>
                <a:gd name="connsiteY6" fmla="*/ 1194278 h 1739700"/>
                <a:gd name="connsiteX7" fmla="*/ 1191791 w 4185744"/>
                <a:gd name="connsiteY7" fmla="*/ 1595373 h 1739700"/>
                <a:gd name="connsiteX8" fmla="*/ 4185744 w 4185744"/>
                <a:gd name="connsiteY8" fmla="*/ 1739701 h 1739700"/>
                <a:gd name="connsiteX9" fmla="*/ 4184066 w 4185744"/>
                <a:gd name="connsiteY9" fmla="*/ 642142 h 1739700"/>
                <a:gd name="connsiteX10" fmla="*/ 1693580 w 4185744"/>
                <a:gd name="connsiteY10" fmla="*/ 26233 h 1739700"/>
                <a:gd name="connsiteX0" fmla="*/ 1693580 w 4185744"/>
                <a:gd name="connsiteY0" fmla="*/ 26233 h 1757298"/>
                <a:gd name="connsiteX1" fmla="*/ 502040 w 4185744"/>
                <a:gd name="connsiteY1" fmla="*/ 12807 h 1757298"/>
                <a:gd name="connsiteX2" fmla="*/ 10320 w 4185744"/>
                <a:gd name="connsiteY2" fmla="*/ 251115 h 1757298"/>
                <a:gd name="connsiteX3" fmla="*/ 423164 w 4185744"/>
                <a:gd name="connsiteY3" fmla="*/ 705914 h 1757298"/>
                <a:gd name="connsiteX4" fmla="*/ 1529114 w 4185744"/>
                <a:gd name="connsiteY4" fmla="*/ 820034 h 1757298"/>
                <a:gd name="connsiteX5" fmla="*/ 1619738 w 4185744"/>
                <a:gd name="connsiteY5" fmla="*/ 920727 h 1757298"/>
                <a:gd name="connsiteX6" fmla="*/ 1247172 w 4185744"/>
                <a:gd name="connsiteY6" fmla="*/ 1194278 h 1757298"/>
                <a:gd name="connsiteX7" fmla="*/ 1229891 w 4185744"/>
                <a:gd name="connsiteY7" fmla="*/ 1757298 h 1757298"/>
                <a:gd name="connsiteX8" fmla="*/ 4185744 w 4185744"/>
                <a:gd name="connsiteY8" fmla="*/ 1739701 h 1757298"/>
                <a:gd name="connsiteX9" fmla="*/ 4184066 w 4185744"/>
                <a:gd name="connsiteY9" fmla="*/ 642142 h 1757298"/>
                <a:gd name="connsiteX10" fmla="*/ 1693580 w 4185744"/>
                <a:gd name="connsiteY10" fmla="*/ 26233 h 1757298"/>
                <a:gd name="connsiteX0" fmla="*/ 1693580 w 4185744"/>
                <a:gd name="connsiteY0" fmla="*/ 26233 h 1757298"/>
                <a:gd name="connsiteX1" fmla="*/ 502040 w 4185744"/>
                <a:gd name="connsiteY1" fmla="*/ 12807 h 1757298"/>
                <a:gd name="connsiteX2" fmla="*/ 10320 w 4185744"/>
                <a:gd name="connsiteY2" fmla="*/ 251115 h 1757298"/>
                <a:gd name="connsiteX3" fmla="*/ 423164 w 4185744"/>
                <a:gd name="connsiteY3" fmla="*/ 705914 h 1757298"/>
                <a:gd name="connsiteX4" fmla="*/ 1529114 w 4185744"/>
                <a:gd name="connsiteY4" fmla="*/ 820034 h 1757298"/>
                <a:gd name="connsiteX5" fmla="*/ 1619738 w 4185744"/>
                <a:gd name="connsiteY5" fmla="*/ 920727 h 1757298"/>
                <a:gd name="connsiteX6" fmla="*/ 1247172 w 4185744"/>
                <a:gd name="connsiteY6" fmla="*/ 1194278 h 1757298"/>
                <a:gd name="connsiteX7" fmla="*/ 1229891 w 4185744"/>
                <a:gd name="connsiteY7" fmla="*/ 1757298 h 1757298"/>
                <a:gd name="connsiteX8" fmla="*/ 1590834 w 4185744"/>
                <a:gd name="connsiteY8" fmla="*/ 1744252 h 1757298"/>
                <a:gd name="connsiteX9" fmla="*/ 4185744 w 4185744"/>
                <a:gd name="connsiteY9" fmla="*/ 1739701 h 1757298"/>
                <a:gd name="connsiteX10" fmla="*/ 4184066 w 4185744"/>
                <a:gd name="connsiteY10" fmla="*/ 642142 h 1757298"/>
                <a:gd name="connsiteX11" fmla="*/ 1693580 w 4185744"/>
                <a:gd name="connsiteY11" fmla="*/ 26233 h 1757298"/>
                <a:gd name="connsiteX0" fmla="*/ 1693580 w 4185744"/>
                <a:gd name="connsiteY0" fmla="*/ 26233 h 2191927"/>
                <a:gd name="connsiteX1" fmla="*/ 502040 w 4185744"/>
                <a:gd name="connsiteY1" fmla="*/ 12807 h 2191927"/>
                <a:gd name="connsiteX2" fmla="*/ 10320 w 4185744"/>
                <a:gd name="connsiteY2" fmla="*/ 251115 h 2191927"/>
                <a:gd name="connsiteX3" fmla="*/ 423164 w 4185744"/>
                <a:gd name="connsiteY3" fmla="*/ 705914 h 2191927"/>
                <a:gd name="connsiteX4" fmla="*/ 1529114 w 4185744"/>
                <a:gd name="connsiteY4" fmla="*/ 820034 h 2191927"/>
                <a:gd name="connsiteX5" fmla="*/ 1619738 w 4185744"/>
                <a:gd name="connsiteY5" fmla="*/ 920727 h 2191927"/>
                <a:gd name="connsiteX6" fmla="*/ 1247172 w 4185744"/>
                <a:gd name="connsiteY6" fmla="*/ 1194278 h 2191927"/>
                <a:gd name="connsiteX7" fmla="*/ 1229891 w 4185744"/>
                <a:gd name="connsiteY7" fmla="*/ 1757298 h 2191927"/>
                <a:gd name="connsiteX8" fmla="*/ 1114584 w 4185744"/>
                <a:gd name="connsiteY8" fmla="*/ 2191927 h 2191927"/>
                <a:gd name="connsiteX9" fmla="*/ 4185744 w 4185744"/>
                <a:gd name="connsiteY9" fmla="*/ 1739701 h 2191927"/>
                <a:gd name="connsiteX10" fmla="*/ 4184066 w 4185744"/>
                <a:gd name="connsiteY10" fmla="*/ 642142 h 2191927"/>
                <a:gd name="connsiteX11" fmla="*/ 1693580 w 4185744"/>
                <a:gd name="connsiteY11" fmla="*/ 26233 h 2191927"/>
                <a:gd name="connsiteX0" fmla="*/ 1693580 w 4185744"/>
                <a:gd name="connsiteY0" fmla="*/ 26233 h 2318097"/>
                <a:gd name="connsiteX1" fmla="*/ 502040 w 4185744"/>
                <a:gd name="connsiteY1" fmla="*/ 12807 h 2318097"/>
                <a:gd name="connsiteX2" fmla="*/ 10320 w 4185744"/>
                <a:gd name="connsiteY2" fmla="*/ 251115 h 2318097"/>
                <a:gd name="connsiteX3" fmla="*/ 423164 w 4185744"/>
                <a:gd name="connsiteY3" fmla="*/ 705914 h 2318097"/>
                <a:gd name="connsiteX4" fmla="*/ 1529114 w 4185744"/>
                <a:gd name="connsiteY4" fmla="*/ 820034 h 2318097"/>
                <a:gd name="connsiteX5" fmla="*/ 1619738 w 4185744"/>
                <a:gd name="connsiteY5" fmla="*/ 920727 h 2318097"/>
                <a:gd name="connsiteX6" fmla="*/ 1247172 w 4185744"/>
                <a:gd name="connsiteY6" fmla="*/ 1194278 h 2318097"/>
                <a:gd name="connsiteX7" fmla="*/ 1229891 w 4185744"/>
                <a:gd name="connsiteY7" fmla="*/ 1757298 h 2318097"/>
                <a:gd name="connsiteX8" fmla="*/ 1114584 w 4185744"/>
                <a:gd name="connsiteY8" fmla="*/ 2191927 h 2318097"/>
                <a:gd name="connsiteX9" fmla="*/ 4185744 w 4185744"/>
                <a:gd name="connsiteY9" fmla="*/ 1739701 h 2318097"/>
                <a:gd name="connsiteX10" fmla="*/ 4184066 w 4185744"/>
                <a:gd name="connsiteY10" fmla="*/ 642142 h 2318097"/>
                <a:gd name="connsiteX11" fmla="*/ 1693580 w 4185744"/>
                <a:gd name="connsiteY11" fmla="*/ 26233 h 2318097"/>
                <a:gd name="connsiteX0" fmla="*/ 1693580 w 4185744"/>
                <a:gd name="connsiteY0" fmla="*/ 26233 h 2197871"/>
                <a:gd name="connsiteX1" fmla="*/ 502040 w 4185744"/>
                <a:gd name="connsiteY1" fmla="*/ 12807 h 2197871"/>
                <a:gd name="connsiteX2" fmla="*/ 10320 w 4185744"/>
                <a:gd name="connsiteY2" fmla="*/ 251115 h 2197871"/>
                <a:gd name="connsiteX3" fmla="*/ 423164 w 4185744"/>
                <a:gd name="connsiteY3" fmla="*/ 705914 h 2197871"/>
                <a:gd name="connsiteX4" fmla="*/ 1529114 w 4185744"/>
                <a:gd name="connsiteY4" fmla="*/ 820034 h 2197871"/>
                <a:gd name="connsiteX5" fmla="*/ 1619738 w 4185744"/>
                <a:gd name="connsiteY5" fmla="*/ 920727 h 2197871"/>
                <a:gd name="connsiteX6" fmla="*/ 1247172 w 4185744"/>
                <a:gd name="connsiteY6" fmla="*/ 1194278 h 2197871"/>
                <a:gd name="connsiteX7" fmla="*/ 1229891 w 4185744"/>
                <a:gd name="connsiteY7" fmla="*/ 1757298 h 2197871"/>
                <a:gd name="connsiteX8" fmla="*/ 1114584 w 4185744"/>
                <a:gd name="connsiteY8" fmla="*/ 2191927 h 2197871"/>
                <a:gd name="connsiteX9" fmla="*/ 3019584 w 4185744"/>
                <a:gd name="connsiteY9" fmla="*/ 1991902 h 2197871"/>
                <a:gd name="connsiteX10" fmla="*/ 4185744 w 4185744"/>
                <a:gd name="connsiteY10" fmla="*/ 1739701 h 2197871"/>
                <a:gd name="connsiteX11" fmla="*/ 4184066 w 4185744"/>
                <a:gd name="connsiteY11" fmla="*/ 642142 h 2197871"/>
                <a:gd name="connsiteX12" fmla="*/ 1693580 w 4185744"/>
                <a:gd name="connsiteY12" fmla="*/ 26233 h 2197871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08652"/>
                <a:gd name="connsiteX1" fmla="*/ 502040 w 4185744"/>
                <a:gd name="connsiteY1" fmla="*/ 12807 h 2608652"/>
                <a:gd name="connsiteX2" fmla="*/ 10320 w 4185744"/>
                <a:gd name="connsiteY2" fmla="*/ 251115 h 2608652"/>
                <a:gd name="connsiteX3" fmla="*/ 423164 w 4185744"/>
                <a:gd name="connsiteY3" fmla="*/ 705914 h 2608652"/>
                <a:gd name="connsiteX4" fmla="*/ 1529114 w 4185744"/>
                <a:gd name="connsiteY4" fmla="*/ 820034 h 2608652"/>
                <a:gd name="connsiteX5" fmla="*/ 1619738 w 4185744"/>
                <a:gd name="connsiteY5" fmla="*/ 920727 h 2608652"/>
                <a:gd name="connsiteX6" fmla="*/ 1247172 w 4185744"/>
                <a:gd name="connsiteY6" fmla="*/ 1194278 h 2608652"/>
                <a:gd name="connsiteX7" fmla="*/ 1229891 w 4185744"/>
                <a:gd name="connsiteY7" fmla="*/ 1757298 h 2608652"/>
                <a:gd name="connsiteX8" fmla="*/ 1114584 w 4185744"/>
                <a:gd name="connsiteY8" fmla="*/ 2191927 h 2608652"/>
                <a:gd name="connsiteX9" fmla="*/ 1276509 w 4185744"/>
                <a:gd name="connsiteY9" fmla="*/ 2601502 h 2608652"/>
                <a:gd name="connsiteX10" fmla="*/ 4185744 w 4185744"/>
                <a:gd name="connsiteY10" fmla="*/ 1739701 h 2608652"/>
                <a:gd name="connsiteX11" fmla="*/ 4184066 w 4185744"/>
                <a:gd name="connsiteY11" fmla="*/ 642142 h 2608652"/>
                <a:gd name="connsiteX12" fmla="*/ 1693580 w 4185744"/>
                <a:gd name="connsiteY12" fmla="*/ 26233 h 2608652"/>
                <a:gd name="connsiteX0" fmla="*/ 1693580 w 4185744"/>
                <a:gd name="connsiteY0" fmla="*/ 26233 h 2608652"/>
                <a:gd name="connsiteX1" fmla="*/ 502040 w 4185744"/>
                <a:gd name="connsiteY1" fmla="*/ 12807 h 2608652"/>
                <a:gd name="connsiteX2" fmla="*/ 10320 w 4185744"/>
                <a:gd name="connsiteY2" fmla="*/ 251115 h 2608652"/>
                <a:gd name="connsiteX3" fmla="*/ 423164 w 4185744"/>
                <a:gd name="connsiteY3" fmla="*/ 705914 h 2608652"/>
                <a:gd name="connsiteX4" fmla="*/ 1529114 w 4185744"/>
                <a:gd name="connsiteY4" fmla="*/ 820034 h 2608652"/>
                <a:gd name="connsiteX5" fmla="*/ 1619738 w 4185744"/>
                <a:gd name="connsiteY5" fmla="*/ 920727 h 2608652"/>
                <a:gd name="connsiteX6" fmla="*/ 1247172 w 4185744"/>
                <a:gd name="connsiteY6" fmla="*/ 1194278 h 2608652"/>
                <a:gd name="connsiteX7" fmla="*/ 1229891 w 4185744"/>
                <a:gd name="connsiteY7" fmla="*/ 1757298 h 2608652"/>
                <a:gd name="connsiteX8" fmla="*/ 1114584 w 4185744"/>
                <a:gd name="connsiteY8" fmla="*/ 2191927 h 2608652"/>
                <a:gd name="connsiteX9" fmla="*/ 1276509 w 4185744"/>
                <a:gd name="connsiteY9" fmla="*/ 2601502 h 2608652"/>
                <a:gd name="connsiteX10" fmla="*/ 4185744 w 4185744"/>
                <a:gd name="connsiteY10" fmla="*/ 1739701 h 2608652"/>
                <a:gd name="connsiteX11" fmla="*/ 4184066 w 4185744"/>
                <a:gd name="connsiteY11" fmla="*/ 642142 h 2608652"/>
                <a:gd name="connsiteX12" fmla="*/ 1693580 w 4185744"/>
                <a:gd name="connsiteY12" fmla="*/ 26233 h 2608652"/>
                <a:gd name="connsiteX0" fmla="*/ 1693580 w 4223844"/>
                <a:gd name="connsiteY0" fmla="*/ 26233 h 2733152"/>
                <a:gd name="connsiteX1" fmla="*/ 502040 w 4223844"/>
                <a:gd name="connsiteY1" fmla="*/ 12807 h 2733152"/>
                <a:gd name="connsiteX2" fmla="*/ 10320 w 4223844"/>
                <a:gd name="connsiteY2" fmla="*/ 251115 h 2733152"/>
                <a:gd name="connsiteX3" fmla="*/ 423164 w 4223844"/>
                <a:gd name="connsiteY3" fmla="*/ 705914 h 2733152"/>
                <a:gd name="connsiteX4" fmla="*/ 1529114 w 4223844"/>
                <a:gd name="connsiteY4" fmla="*/ 820034 h 2733152"/>
                <a:gd name="connsiteX5" fmla="*/ 1619738 w 4223844"/>
                <a:gd name="connsiteY5" fmla="*/ 920727 h 2733152"/>
                <a:gd name="connsiteX6" fmla="*/ 1247172 w 4223844"/>
                <a:gd name="connsiteY6" fmla="*/ 1194278 h 2733152"/>
                <a:gd name="connsiteX7" fmla="*/ 1229891 w 4223844"/>
                <a:gd name="connsiteY7" fmla="*/ 1757298 h 2733152"/>
                <a:gd name="connsiteX8" fmla="*/ 1114584 w 4223844"/>
                <a:gd name="connsiteY8" fmla="*/ 2191927 h 2733152"/>
                <a:gd name="connsiteX9" fmla="*/ 1276509 w 4223844"/>
                <a:gd name="connsiteY9" fmla="*/ 2601502 h 2733152"/>
                <a:gd name="connsiteX10" fmla="*/ 4223844 w 4223844"/>
                <a:gd name="connsiteY10" fmla="*/ 2616001 h 2733152"/>
                <a:gd name="connsiteX11" fmla="*/ 4184066 w 4223844"/>
                <a:gd name="connsiteY11" fmla="*/ 642142 h 2733152"/>
                <a:gd name="connsiteX12" fmla="*/ 1693580 w 4223844"/>
                <a:gd name="connsiteY12" fmla="*/ 26233 h 2733152"/>
                <a:gd name="connsiteX0" fmla="*/ 1693580 w 4223844"/>
                <a:gd name="connsiteY0" fmla="*/ 26233 h 2640843"/>
                <a:gd name="connsiteX1" fmla="*/ 502040 w 4223844"/>
                <a:gd name="connsiteY1" fmla="*/ 12807 h 2640843"/>
                <a:gd name="connsiteX2" fmla="*/ 10320 w 4223844"/>
                <a:gd name="connsiteY2" fmla="*/ 251115 h 2640843"/>
                <a:gd name="connsiteX3" fmla="*/ 423164 w 4223844"/>
                <a:gd name="connsiteY3" fmla="*/ 705914 h 2640843"/>
                <a:gd name="connsiteX4" fmla="*/ 1529114 w 4223844"/>
                <a:gd name="connsiteY4" fmla="*/ 820034 h 2640843"/>
                <a:gd name="connsiteX5" fmla="*/ 1619738 w 4223844"/>
                <a:gd name="connsiteY5" fmla="*/ 920727 h 2640843"/>
                <a:gd name="connsiteX6" fmla="*/ 1247172 w 4223844"/>
                <a:gd name="connsiteY6" fmla="*/ 1194278 h 2640843"/>
                <a:gd name="connsiteX7" fmla="*/ 1229891 w 4223844"/>
                <a:gd name="connsiteY7" fmla="*/ 1757298 h 2640843"/>
                <a:gd name="connsiteX8" fmla="*/ 1114584 w 4223844"/>
                <a:gd name="connsiteY8" fmla="*/ 2191927 h 2640843"/>
                <a:gd name="connsiteX9" fmla="*/ 1276509 w 4223844"/>
                <a:gd name="connsiteY9" fmla="*/ 2601502 h 2640843"/>
                <a:gd name="connsiteX10" fmla="*/ 4223844 w 4223844"/>
                <a:gd name="connsiteY10" fmla="*/ 2616001 h 2640843"/>
                <a:gd name="connsiteX11" fmla="*/ 4184066 w 4223844"/>
                <a:gd name="connsiteY11" fmla="*/ 642142 h 2640843"/>
                <a:gd name="connsiteX12" fmla="*/ 1693580 w 4223844"/>
                <a:gd name="connsiteY12" fmla="*/ 26233 h 2640843"/>
                <a:gd name="connsiteX0" fmla="*/ 1693580 w 4223844"/>
                <a:gd name="connsiteY0" fmla="*/ 26233 h 2662845"/>
                <a:gd name="connsiteX1" fmla="*/ 502040 w 4223844"/>
                <a:gd name="connsiteY1" fmla="*/ 12807 h 2662845"/>
                <a:gd name="connsiteX2" fmla="*/ 10320 w 4223844"/>
                <a:gd name="connsiteY2" fmla="*/ 251115 h 2662845"/>
                <a:gd name="connsiteX3" fmla="*/ 423164 w 4223844"/>
                <a:gd name="connsiteY3" fmla="*/ 705914 h 2662845"/>
                <a:gd name="connsiteX4" fmla="*/ 1529114 w 4223844"/>
                <a:gd name="connsiteY4" fmla="*/ 820034 h 2662845"/>
                <a:gd name="connsiteX5" fmla="*/ 1619738 w 4223844"/>
                <a:gd name="connsiteY5" fmla="*/ 920727 h 2662845"/>
                <a:gd name="connsiteX6" fmla="*/ 1247172 w 4223844"/>
                <a:gd name="connsiteY6" fmla="*/ 1194278 h 2662845"/>
                <a:gd name="connsiteX7" fmla="*/ 1229891 w 4223844"/>
                <a:gd name="connsiteY7" fmla="*/ 1757298 h 2662845"/>
                <a:gd name="connsiteX8" fmla="*/ 1114584 w 4223844"/>
                <a:gd name="connsiteY8" fmla="*/ 2191927 h 2662845"/>
                <a:gd name="connsiteX9" fmla="*/ 1276509 w 4223844"/>
                <a:gd name="connsiteY9" fmla="*/ 2630077 h 2662845"/>
                <a:gd name="connsiteX10" fmla="*/ 4223844 w 4223844"/>
                <a:gd name="connsiteY10" fmla="*/ 2616001 h 2662845"/>
                <a:gd name="connsiteX11" fmla="*/ 4184066 w 4223844"/>
                <a:gd name="connsiteY11" fmla="*/ 642142 h 2662845"/>
                <a:gd name="connsiteX12" fmla="*/ 1693580 w 4223844"/>
                <a:gd name="connsiteY12" fmla="*/ 26233 h 2662845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23844" h="2642504">
                  <a:moveTo>
                    <a:pt x="1693580" y="26233"/>
                  </a:moveTo>
                  <a:cubicBezTo>
                    <a:pt x="1693580" y="26233"/>
                    <a:pt x="671541" y="-22435"/>
                    <a:pt x="502040" y="12807"/>
                  </a:cubicBezTo>
                  <a:cubicBezTo>
                    <a:pt x="332540" y="48050"/>
                    <a:pt x="37172" y="142031"/>
                    <a:pt x="10320" y="251115"/>
                  </a:cubicBezTo>
                  <a:cubicBezTo>
                    <a:pt x="-51774" y="504527"/>
                    <a:pt x="176465" y="675706"/>
                    <a:pt x="423164" y="705914"/>
                  </a:cubicBezTo>
                  <a:cubicBezTo>
                    <a:pt x="669863" y="736122"/>
                    <a:pt x="1178365" y="687454"/>
                    <a:pt x="1529114" y="820034"/>
                  </a:cubicBezTo>
                  <a:cubicBezTo>
                    <a:pt x="1879863" y="952613"/>
                    <a:pt x="1780848" y="935831"/>
                    <a:pt x="1619738" y="920727"/>
                  </a:cubicBezTo>
                  <a:cubicBezTo>
                    <a:pt x="1456950" y="903945"/>
                    <a:pt x="1368004" y="1006317"/>
                    <a:pt x="1247172" y="1194278"/>
                  </a:cubicBezTo>
                  <a:cubicBezTo>
                    <a:pt x="1124662" y="1382239"/>
                    <a:pt x="1229891" y="1757298"/>
                    <a:pt x="1229891" y="1757298"/>
                  </a:cubicBezTo>
                  <a:cubicBezTo>
                    <a:pt x="1191455" y="1902174"/>
                    <a:pt x="1200645" y="1999426"/>
                    <a:pt x="1190784" y="2172877"/>
                  </a:cubicBezTo>
                  <a:cubicBezTo>
                    <a:pt x="1193791" y="2431053"/>
                    <a:pt x="1221849" y="2486373"/>
                    <a:pt x="1276509" y="2630077"/>
                  </a:cubicBezTo>
                  <a:cubicBezTo>
                    <a:pt x="1883619" y="2669006"/>
                    <a:pt x="3763064" y="2602836"/>
                    <a:pt x="4223844" y="2616001"/>
                  </a:cubicBezTo>
                  <a:cubicBezTo>
                    <a:pt x="4223285" y="2250148"/>
                    <a:pt x="4184625" y="1007995"/>
                    <a:pt x="4184066" y="642142"/>
                  </a:cubicBezTo>
                  <a:lnTo>
                    <a:pt x="1693580" y="26233"/>
                  </a:ln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8CD0FA1-23D2-4E6A-A4EA-14C0BF05AC3A}"/>
                </a:ext>
              </a:extLst>
            </p:cNvPr>
            <p:cNvSpPr/>
            <p:nvPr/>
          </p:nvSpPr>
          <p:spPr>
            <a:xfrm>
              <a:off x="7434542" y="1793567"/>
              <a:ext cx="3556684" cy="1741631"/>
            </a:xfrm>
            <a:custGeom>
              <a:avLst/>
              <a:gdLst>
                <a:gd name="connsiteX0" fmla="*/ 0 w 3556684"/>
                <a:gd name="connsiteY0" fmla="*/ 355156 h 1741631"/>
                <a:gd name="connsiteX1" fmla="*/ 105728 w 3556684"/>
                <a:gd name="connsiteY1" fmla="*/ 971065 h 1741631"/>
                <a:gd name="connsiteX2" fmla="*/ 961623 w 3556684"/>
                <a:gd name="connsiteY2" fmla="*/ 1216085 h 1741631"/>
                <a:gd name="connsiteX3" fmla="*/ 1490264 w 3556684"/>
                <a:gd name="connsiteY3" fmla="*/ 1739692 h 1741631"/>
                <a:gd name="connsiteX4" fmla="*/ 2658308 w 3556684"/>
                <a:gd name="connsiteY4" fmla="*/ 1474532 h 1741631"/>
                <a:gd name="connsiteX5" fmla="*/ 2643204 w 3556684"/>
                <a:gd name="connsiteY5" fmla="*/ 1247972 h 1741631"/>
                <a:gd name="connsiteX6" fmla="*/ 3552802 w 3556684"/>
                <a:gd name="connsiteY6" fmla="*/ 971065 h 1741631"/>
                <a:gd name="connsiteX7" fmla="*/ 2759002 w 3556684"/>
                <a:gd name="connsiteY7" fmla="*/ 163838 h 1741631"/>
                <a:gd name="connsiteX8" fmla="*/ 1777240 w 3556684"/>
                <a:gd name="connsiteY8" fmla="*/ 21189 h 1741631"/>
                <a:gd name="connsiteX9" fmla="*/ 0 w 3556684"/>
                <a:gd name="connsiteY9" fmla="*/ 355156 h 174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6684" h="1741631">
                  <a:moveTo>
                    <a:pt x="0" y="355156"/>
                  </a:moveTo>
                  <a:lnTo>
                    <a:pt x="105728" y="971065"/>
                  </a:lnTo>
                  <a:cubicBezTo>
                    <a:pt x="105728" y="971065"/>
                    <a:pt x="681359" y="1113714"/>
                    <a:pt x="961623" y="1216085"/>
                  </a:cubicBezTo>
                  <a:cubicBezTo>
                    <a:pt x="1466769" y="1402368"/>
                    <a:pt x="1376145" y="1771578"/>
                    <a:pt x="1490264" y="1739692"/>
                  </a:cubicBezTo>
                  <a:cubicBezTo>
                    <a:pt x="1604383" y="1707805"/>
                    <a:pt x="2574397" y="1551730"/>
                    <a:pt x="2658308" y="1474532"/>
                  </a:cubicBezTo>
                  <a:cubicBezTo>
                    <a:pt x="2696908" y="1449359"/>
                    <a:pt x="2621388" y="1328526"/>
                    <a:pt x="2643204" y="1247972"/>
                  </a:cubicBezTo>
                  <a:cubicBezTo>
                    <a:pt x="2750611" y="1174130"/>
                    <a:pt x="3500777" y="1061689"/>
                    <a:pt x="3552802" y="971065"/>
                  </a:cubicBezTo>
                  <a:cubicBezTo>
                    <a:pt x="3604827" y="882119"/>
                    <a:pt x="3123177" y="331661"/>
                    <a:pt x="2759002" y="163838"/>
                  </a:cubicBezTo>
                  <a:cubicBezTo>
                    <a:pt x="2409931" y="2729"/>
                    <a:pt x="1993731" y="-27479"/>
                    <a:pt x="1777240" y="21189"/>
                  </a:cubicBezTo>
                  <a:cubicBezTo>
                    <a:pt x="1560749" y="69858"/>
                    <a:pt x="0" y="355156"/>
                    <a:pt x="0" y="35515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4A66140-37E5-499C-83B3-D85E2DA1A9AB}"/>
                </a:ext>
              </a:extLst>
            </p:cNvPr>
            <p:cNvSpPr/>
            <p:nvPr/>
          </p:nvSpPr>
          <p:spPr>
            <a:xfrm>
              <a:off x="7421116" y="1744186"/>
              <a:ext cx="2408252" cy="399502"/>
            </a:xfrm>
            <a:custGeom>
              <a:avLst/>
              <a:gdLst>
                <a:gd name="connsiteX0" fmla="*/ 0 w 2408252"/>
                <a:gd name="connsiteY0" fmla="*/ 399502 h 399502"/>
                <a:gd name="connsiteX1" fmla="*/ 46990 w 2408252"/>
                <a:gd name="connsiteY1" fmla="*/ 322304 h 399502"/>
                <a:gd name="connsiteX2" fmla="*/ 1911498 w 2408252"/>
                <a:gd name="connsiteY2" fmla="*/ 85 h 399502"/>
                <a:gd name="connsiteX3" fmla="*/ 2408253 w 2408252"/>
                <a:gd name="connsiteY3" fmla="*/ 94065 h 399502"/>
                <a:gd name="connsiteX4" fmla="*/ 1911498 w 2408252"/>
                <a:gd name="connsiteY4" fmla="*/ 63857 h 399502"/>
                <a:gd name="connsiteX5" fmla="*/ 0 w 2408252"/>
                <a:gd name="connsiteY5" fmla="*/ 399502 h 399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8252" h="399502">
                  <a:moveTo>
                    <a:pt x="0" y="399502"/>
                  </a:moveTo>
                  <a:lnTo>
                    <a:pt x="46990" y="322304"/>
                  </a:lnTo>
                  <a:cubicBezTo>
                    <a:pt x="46990" y="322304"/>
                    <a:pt x="1696685" y="3441"/>
                    <a:pt x="1911498" y="85"/>
                  </a:cubicBezTo>
                  <a:cubicBezTo>
                    <a:pt x="2126311" y="-3272"/>
                    <a:pt x="2408253" y="94065"/>
                    <a:pt x="2408253" y="94065"/>
                  </a:cubicBezTo>
                  <a:cubicBezTo>
                    <a:pt x="2408253" y="94065"/>
                    <a:pt x="2017226" y="47075"/>
                    <a:pt x="1911498" y="63857"/>
                  </a:cubicBezTo>
                  <a:cubicBezTo>
                    <a:pt x="1805770" y="80640"/>
                    <a:pt x="0" y="399502"/>
                    <a:pt x="0" y="39950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DE088B2-F343-4B74-A883-002A39DCBD4C}"/>
                </a:ext>
              </a:extLst>
            </p:cNvPr>
            <p:cNvSpPr/>
            <p:nvPr/>
          </p:nvSpPr>
          <p:spPr>
            <a:xfrm>
              <a:off x="6991955" y="2166049"/>
              <a:ext cx="548315" cy="623852"/>
            </a:xfrm>
            <a:custGeom>
              <a:avLst/>
              <a:gdLst>
                <a:gd name="connsiteX0" fmla="*/ 548315 w 548314"/>
                <a:gd name="connsiteY0" fmla="*/ 589057 h 614327"/>
                <a:gd name="connsiteX1" fmla="*/ 127080 w 548314"/>
                <a:gd name="connsiteY1" fmla="*/ 614230 h 614327"/>
                <a:gd name="connsiteX2" fmla="*/ 68342 w 548314"/>
                <a:gd name="connsiteY2" fmla="*/ 567240 h 614327"/>
                <a:gd name="connsiteX3" fmla="*/ 1213 w 548314"/>
                <a:gd name="connsiteY3" fmla="*/ 135936 h 614327"/>
                <a:gd name="connsiteX4" fmla="*/ 49882 w 548314"/>
                <a:gd name="connsiteY4" fmla="*/ 63773 h 614327"/>
                <a:gd name="connsiteX5" fmla="*/ 429161 w 548314"/>
                <a:gd name="connsiteY5" fmla="*/ 0 h 614327"/>
                <a:gd name="connsiteX6" fmla="*/ 548315 w 548314"/>
                <a:gd name="connsiteY6" fmla="*/ 589057 h 614327"/>
                <a:gd name="connsiteX0" fmla="*/ 548315 w 548315"/>
                <a:gd name="connsiteY0" fmla="*/ 598582 h 623852"/>
                <a:gd name="connsiteX1" fmla="*/ 127080 w 548315"/>
                <a:gd name="connsiteY1" fmla="*/ 623755 h 623852"/>
                <a:gd name="connsiteX2" fmla="*/ 68342 w 548315"/>
                <a:gd name="connsiteY2" fmla="*/ 576765 h 623852"/>
                <a:gd name="connsiteX3" fmla="*/ 1213 w 548315"/>
                <a:gd name="connsiteY3" fmla="*/ 145461 h 623852"/>
                <a:gd name="connsiteX4" fmla="*/ 49882 w 548315"/>
                <a:gd name="connsiteY4" fmla="*/ 73298 h 623852"/>
                <a:gd name="connsiteX5" fmla="*/ 467261 w 548315"/>
                <a:gd name="connsiteY5" fmla="*/ 0 h 623852"/>
                <a:gd name="connsiteX6" fmla="*/ 548315 w 548315"/>
                <a:gd name="connsiteY6" fmla="*/ 598582 h 623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8315" h="623852">
                  <a:moveTo>
                    <a:pt x="548315" y="598582"/>
                  </a:moveTo>
                  <a:lnTo>
                    <a:pt x="127080" y="623755"/>
                  </a:lnTo>
                  <a:cubicBezTo>
                    <a:pt x="98551" y="625434"/>
                    <a:pt x="73377" y="605295"/>
                    <a:pt x="68342" y="576765"/>
                  </a:cubicBezTo>
                  <a:lnTo>
                    <a:pt x="1213" y="145461"/>
                  </a:lnTo>
                  <a:cubicBezTo>
                    <a:pt x="-5499" y="111897"/>
                    <a:pt x="16318" y="78332"/>
                    <a:pt x="49882" y="73298"/>
                  </a:cubicBezTo>
                  <a:lnTo>
                    <a:pt x="467261" y="0"/>
                  </a:lnTo>
                  <a:lnTo>
                    <a:pt x="548315" y="598582"/>
                  </a:ln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26EB4E6-D53E-44F8-876B-E1FB8D74971E}"/>
                </a:ext>
              </a:extLst>
            </p:cNvPr>
            <p:cNvSpPr/>
            <p:nvPr/>
          </p:nvSpPr>
          <p:spPr>
            <a:xfrm>
              <a:off x="7008274" y="2066490"/>
              <a:ext cx="459834" cy="181248"/>
            </a:xfrm>
            <a:custGeom>
              <a:avLst/>
              <a:gdLst>
                <a:gd name="connsiteX0" fmla="*/ 459834 w 459833"/>
                <a:gd name="connsiteY0" fmla="*/ 0 h 181248"/>
                <a:gd name="connsiteX1" fmla="*/ 57060 w 459833"/>
                <a:gd name="connsiteY1" fmla="*/ 105728 h 181248"/>
                <a:gd name="connsiteX2" fmla="*/ 0 w 459833"/>
                <a:gd name="connsiteY2" fmla="*/ 181248 h 181248"/>
                <a:gd name="connsiteX3" fmla="*/ 426269 w 459833"/>
                <a:gd name="connsiteY3" fmla="*/ 119154 h 181248"/>
                <a:gd name="connsiteX0" fmla="*/ 459834 w 459834"/>
                <a:gd name="connsiteY0" fmla="*/ 0 h 181248"/>
                <a:gd name="connsiteX1" fmla="*/ 57060 w 459834"/>
                <a:gd name="connsiteY1" fmla="*/ 105728 h 181248"/>
                <a:gd name="connsiteX2" fmla="*/ 0 w 459834"/>
                <a:gd name="connsiteY2" fmla="*/ 181248 h 181248"/>
                <a:gd name="connsiteX3" fmla="*/ 454844 w 459834"/>
                <a:gd name="connsiteY3" fmla="*/ 119154 h 181248"/>
                <a:gd name="connsiteX4" fmla="*/ 459834 w 459834"/>
                <a:gd name="connsiteY4" fmla="*/ 0 h 18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834" h="181248">
                  <a:moveTo>
                    <a:pt x="459834" y="0"/>
                  </a:moveTo>
                  <a:lnTo>
                    <a:pt x="57060" y="105728"/>
                  </a:lnTo>
                  <a:lnTo>
                    <a:pt x="0" y="181248"/>
                  </a:lnTo>
                  <a:lnTo>
                    <a:pt x="454844" y="119154"/>
                  </a:lnTo>
                  <a:cubicBezTo>
                    <a:pt x="466032" y="79436"/>
                    <a:pt x="448646" y="39718"/>
                    <a:pt x="459834" y="0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7A398AB-8AF9-4413-9E08-25AF4E6ECD7D}"/>
                </a:ext>
              </a:extLst>
            </p:cNvPr>
            <p:cNvSpPr/>
            <p:nvPr/>
          </p:nvSpPr>
          <p:spPr>
            <a:xfrm>
              <a:off x="7815094" y="2861968"/>
              <a:ext cx="1035870" cy="1914089"/>
            </a:xfrm>
            <a:custGeom>
              <a:avLst/>
              <a:gdLst>
                <a:gd name="connsiteX0" fmla="*/ 72569 w 1035870"/>
                <a:gd name="connsiteY0" fmla="*/ 0 h 1914089"/>
                <a:gd name="connsiteX1" fmla="*/ 405 w 1035870"/>
                <a:gd name="connsiteY1" fmla="*/ 199709 h 1914089"/>
                <a:gd name="connsiteX2" fmla="*/ 106134 w 1035870"/>
                <a:gd name="connsiteY2" fmla="*/ 963301 h 1914089"/>
                <a:gd name="connsiteX3" fmla="*/ 33970 w 1035870"/>
                <a:gd name="connsiteY3" fmla="*/ 1701720 h 1914089"/>
                <a:gd name="connsiteX4" fmla="*/ 13831 w 1035870"/>
                <a:gd name="connsiteY4" fmla="*/ 1906464 h 1914089"/>
                <a:gd name="connsiteX5" fmla="*/ 143055 w 1035870"/>
                <a:gd name="connsiteY5" fmla="*/ 1765493 h 1914089"/>
                <a:gd name="connsiteX6" fmla="*/ 448492 w 1035870"/>
                <a:gd name="connsiteY6" fmla="*/ 973371 h 1914089"/>
                <a:gd name="connsiteX7" fmla="*/ 537437 w 1035870"/>
                <a:gd name="connsiteY7" fmla="*/ 454799 h 1914089"/>
                <a:gd name="connsiteX8" fmla="*/ 737146 w 1035870"/>
                <a:gd name="connsiteY8" fmla="*/ 530319 h 1914089"/>
                <a:gd name="connsiteX9" fmla="*/ 1035870 w 1035870"/>
                <a:gd name="connsiteY9" fmla="*/ 533676 h 1914089"/>
                <a:gd name="connsiteX10" fmla="*/ 717008 w 1035870"/>
                <a:gd name="connsiteY10" fmla="*/ 166144 h 1914089"/>
                <a:gd name="connsiteX11" fmla="*/ 72569 w 1035870"/>
                <a:gd name="connsiteY11" fmla="*/ 0 h 191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5870" h="1914089">
                  <a:moveTo>
                    <a:pt x="72569" y="0"/>
                  </a:moveTo>
                  <a:cubicBezTo>
                    <a:pt x="72569" y="0"/>
                    <a:pt x="-6307" y="88946"/>
                    <a:pt x="405" y="199709"/>
                  </a:cubicBezTo>
                  <a:cubicBezTo>
                    <a:pt x="7118" y="312150"/>
                    <a:pt x="102777" y="770305"/>
                    <a:pt x="106134" y="963301"/>
                  </a:cubicBezTo>
                  <a:cubicBezTo>
                    <a:pt x="109490" y="1156297"/>
                    <a:pt x="54109" y="1601027"/>
                    <a:pt x="33970" y="1701720"/>
                  </a:cubicBezTo>
                  <a:cubicBezTo>
                    <a:pt x="20544" y="1767171"/>
                    <a:pt x="-16377" y="1882969"/>
                    <a:pt x="13831" y="1906464"/>
                  </a:cubicBezTo>
                  <a:cubicBezTo>
                    <a:pt x="54109" y="1938350"/>
                    <a:pt x="77604" y="1866186"/>
                    <a:pt x="143055" y="1765493"/>
                  </a:cubicBezTo>
                  <a:cubicBezTo>
                    <a:pt x="208505" y="1663121"/>
                    <a:pt x="404858" y="1134480"/>
                    <a:pt x="448492" y="973371"/>
                  </a:cubicBezTo>
                  <a:cubicBezTo>
                    <a:pt x="515621" y="721637"/>
                    <a:pt x="438422" y="506824"/>
                    <a:pt x="537437" y="454799"/>
                  </a:cubicBezTo>
                  <a:cubicBezTo>
                    <a:pt x="604566" y="419556"/>
                    <a:pt x="656591" y="510180"/>
                    <a:pt x="737146" y="530319"/>
                  </a:cubicBezTo>
                  <a:cubicBezTo>
                    <a:pt x="817701" y="550458"/>
                    <a:pt x="1035870" y="533676"/>
                    <a:pt x="1035870" y="533676"/>
                  </a:cubicBezTo>
                  <a:cubicBezTo>
                    <a:pt x="1035870" y="533676"/>
                    <a:pt x="915038" y="258447"/>
                    <a:pt x="717008" y="166144"/>
                  </a:cubicBezTo>
                  <a:cubicBezTo>
                    <a:pt x="518977" y="73842"/>
                    <a:pt x="72569" y="0"/>
                    <a:pt x="72569" y="0"/>
                  </a:cubicBez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E00228C-9EC6-482F-A428-AB842C232750}"/>
                </a:ext>
              </a:extLst>
            </p:cNvPr>
            <p:cNvSpPr/>
            <p:nvPr/>
          </p:nvSpPr>
          <p:spPr>
            <a:xfrm>
              <a:off x="8832470" y="3271422"/>
              <a:ext cx="1545181" cy="1423200"/>
            </a:xfrm>
            <a:custGeom>
              <a:avLst/>
              <a:gdLst>
                <a:gd name="connsiteX0" fmla="*/ 1409742 w 1545181"/>
                <a:gd name="connsiteY0" fmla="*/ 1211712 h 1423200"/>
                <a:gd name="connsiteX1" fmla="*/ 379312 w 1545181"/>
                <a:gd name="connsiteY1" fmla="*/ 1419812 h 1423200"/>
                <a:gd name="connsiteX2" fmla="*/ 181281 w 1545181"/>
                <a:gd name="connsiteY2" fmla="*/ 1287232 h 1423200"/>
                <a:gd name="connsiteX3" fmla="*/ 3389 w 1545181"/>
                <a:gd name="connsiteY3" fmla="*/ 409520 h 1423200"/>
                <a:gd name="connsiteX4" fmla="*/ 135969 w 1545181"/>
                <a:gd name="connsiteY4" fmla="*/ 211489 h 1423200"/>
                <a:gd name="connsiteX5" fmla="*/ 1166399 w 1545181"/>
                <a:gd name="connsiteY5" fmla="*/ 3389 h 1423200"/>
                <a:gd name="connsiteX6" fmla="*/ 1364430 w 1545181"/>
                <a:gd name="connsiteY6" fmla="*/ 135969 h 1423200"/>
                <a:gd name="connsiteX7" fmla="*/ 1542322 w 1545181"/>
                <a:gd name="connsiteY7" fmla="*/ 1013681 h 1423200"/>
                <a:gd name="connsiteX8" fmla="*/ 1409742 w 1545181"/>
                <a:gd name="connsiteY8" fmla="*/ 1211712 h 142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5181" h="1423200">
                  <a:moveTo>
                    <a:pt x="1409742" y="1211712"/>
                  </a:moveTo>
                  <a:lnTo>
                    <a:pt x="379312" y="1419812"/>
                  </a:lnTo>
                  <a:cubicBezTo>
                    <a:pt x="288688" y="1438272"/>
                    <a:pt x="199742" y="1379534"/>
                    <a:pt x="181281" y="1287232"/>
                  </a:cubicBezTo>
                  <a:lnTo>
                    <a:pt x="3389" y="409520"/>
                  </a:lnTo>
                  <a:cubicBezTo>
                    <a:pt x="-15071" y="318896"/>
                    <a:pt x="43667" y="229950"/>
                    <a:pt x="135969" y="211489"/>
                  </a:cubicBezTo>
                  <a:lnTo>
                    <a:pt x="1166399" y="3389"/>
                  </a:lnTo>
                  <a:cubicBezTo>
                    <a:pt x="1257024" y="-15071"/>
                    <a:pt x="1345969" y="43667"/>
                    <a:pt x="1364430" y="135969"/>
                  </a:cubicBezTo>
                  <a:lnTo>
                    <a:pt x="1542322" y="1013681"/>
                  </a:lnTo>
                  <a:cubicBezTo>
                    <a:pt x="1559104" y="1104305"/>
                    <a:pt x="1500366" y="1193251"/>
                    <a:pt x="1409742" y="1211712"/>
                  </a:cubicBez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84E9C4F-0764-45EC-8136-76B7E6EDF817}"/>
                </a:ext>
              </a:extLst>
            </p:cNvPr>
            <p:cNvSpPr/>
            <p:nvPr/>
          </p:nvSpPr>
          <p:spPr>
            <a:xfrm>
              <a:off x="7667226" y="2538323"/>
              <a:ext cx="3134632" cy="602947"/>
            </a:xfrm>
            <a:custGeom>
              <a:avLst/>
              <a:gdLst>
                <a:gd name="connsiteX0" fmla="*/ 0 w 3134632"/>
                <a:gd name="connsiteY0" fmla="*/ 251482 h 602947"/>
                <a:gd name="connsiteX1" fmla="*/ 2505590 w 3134632"/>
                <a:gd name="connsiteY1" fmla="*/ 6461 h 602947"/>
                <a:gd name="connsiteX2" fmla="*/ 3056048 w 3134632"/>
                <a:gd name="connsiteY2" fmla="*/ 202813 h 602947"/>
                <a:gd name="connsiteX3" fmla="*/ 3074508 w 3134632"/>
                <a:gd name="connsiteY3" fmla="*/ 298472 h 602947"/>
                <a:gd name="connsiteX4" fmla="*/ 1013648 w 3134632"/>
                <a:gd name="connsiteY4" fmla="*/ 597196 h 602947"/>
                <a:gd name="connsiteX5" fmla="*/ 719959 w 3134632"/>
                <a:gd name="connsiteY5" fmla="*/ 419304 h 602947"/>
                <a:gd name="connsiteX6" fmla="*/ 0 w 3134632"/>
                <a:gd name="connsiteY6" fmla="*/ 251482 h 60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4632" h="602947">
                  <a:moveTo>
                    <a:pt x="0" y="251482"/>
                  </a:moveTo>
                  <a:cubicBezTo>
                    <a:pt x="0" y="251482"/>
                    <a:pt x="2273995" y="-47242"/>
                    <a:pt x="2505590" y="6461"/>
                  </a:cubicBezTo>
                  <a:cubicBezTo>
                    <a:pt x="2737185" y="60164"/>
                    <a:pt x="2965424" y="150788"/>
                    <a:pt x="3056048" y="202813"/>
                  </a:cubicBezTo>
                  <a:cubicBezTo>
                    <a:pt x="3146672" y="254838"/>
                    <a:pt x="3166811" y="266586"/>
                    <a:pt x="3074508" y="298472"/>
                  </a:cubicBezTo>
                  <a:cubicBezTo>
                    <a:pt x="2980528" y="332037"/>
                    <a:pt x="1102594" y="649221"/>
                    <a:pt x="1013648" y="597196"/>
                  </a:cubicBezTo>
                  <a:cubicBezTo>
                    <a:pt x="899529" y="531745"/>
                    <a:pt x="839112" y="456225"/>
                    <a:pt x="719959" y="419304"/>
                  </a:cubicBezTo>
                  <a:cubicBezTo>
                    <a:pt x="592413" y="377349"/>
                    <a:pt x="0" y="251482"/>
                    <a:pt x="0" y="25148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884A303-770A-4F82-9E3D-096FB444879D}"/>
                </a:ext>
              </a:extLst>
            </p:cNvPr>
            <p:cNvSpPr/>
            <p:nvPr/>
          </p:nvSpPr>
          <p:spPr>
            <a:xfrm>
              <a:off x="9003749" y="4463062"/>
              <a:ext cx="1477853" cy="416065"/>
            </a:xfrm>
            <a:custGeom>
              <a:avLst/>
              <a:gdLst>
                <a:gd name="connsiteX0" fmla="*/ 1419712 w 1477853"/>
                <a:gd name="connsiteY0" fmla="*/ 144261 h 416065"/>
                <a:gd name="connsiteX1" fmla="*/ 87201 w 1477853"/>
                <a:gd name="connsiteY1" fmla="*/ 414455 h 416065"/>
                <a:gd name="connsiteX2" fmla="*/ 1611 w 1477853"/>
                <a:gd name="connsiteY2" fmla="*/ 357395 h 416065"/>
                <a:gd name="connsiteX3" fmla="*/ 1611 w 1477853"/>
                <a:gd name="connsiteY3" fmla="*/ 357395 h 416065"/>
                <a:gd name="connsiteX4" fmla="*/ 58671 w 1477853"/>
                <a:gd name="connsiteY4" fmla="*/ 271805 h 416065"/>
                <a:gd name="connsiteX5" fmla="*/ 1391182 w 1477853"/>
                <a:gd name="connsiteY5" fmla="*/ 1611 h 416065"/>
                <a:gd name="connsiteX6" fmla="*/ 1476771 w 1477853"/>
                <a:gd name="connsiteY6" fmla="*/ 58671 h 416065"/>
                <a:gd name="connsiteX7" fmla="*/ 1476771 w 1477853"/>
                <a:gd name="connsiteY7" fmla="*/ 58671 h 416065"/>
                <a:gd name="connsiteX8" fmla="*/ 1419712 w 1477853"/>
                <a:gd name="connsiteY8" fmla="*/ 144261 h 41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7853" h="416065">
                  <a:moveTo>
                    <a:pt x="1419712" y="144261"/>
                  </a:moveTo>
                  <a:lnTo>
                    <a:pt x="87201" y="414455"/>
                  </a:lnTo>
                  <a:cubicBezTo>
                    <a:pt x="48602" y="422846"/>
                    <a:pt x="10003" y="397672"/>
                    <a:pt x="1611" y="357395"/>
                  </a:cubicBezTo>
                  <a:lnTo>
                    <a:pt x="1611" y="357395"/>
                  </a:lnTo>
                  <a:cubicBezTo>
                    <a:pt x="-6780" y="318796"/>
                    <a:pt x="18394" y="280197"/>
                    <a:pt x="58671" y="271805"/>
                  </a:cubicBezTo>
                  <a:lnTo>
                    <a:pt x="1391182" y="1611"/>
                  </a:lnTo>
                  <a:cubicBezTo>
                    <a:pt x="1429781" y="-6780"/>
                    <a:pt x="1468380" y="18394"/>
                    <a:pt x="1476771" y="58671"/>
                  </a:cubicBezTo>
                  <a:lnTo>
                    <a:pt x="1476771" y="58671"/>
                  </a:lnTo>
                  <a:cubicBezTo>
                    <a:pt x="1483484" y="98948"/>
                    <a:pt x="1458311" y="135869"/>
                    <a:pt x="1419712" y="144261"/>
                  </a:cubicBezTo>
                  <a:close/>
                </a:path>
              </a:pathLst>
            </a:custGeom>
            <a:solidFill>
              <a:srgbClr val="E6E6E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A64A6B1-90A6-4952-84FE-3A53BDCDD988}"/>
                </a:ext>
              </a:extLst>
            </p:cNvPr>
            <p:cNvSpPr/>
            <p:nvPr/>
          </p:nvSpPr>
          <p:spPr>
            <a:xfrm>
              <a:off x="9010940" y="4628461"/>
              <a:ext cx="2238228" cy="2100635"/>
            </a:xfrm>
            <a:custGeom>
              <a:avLst/>
              <a:gdLst>
                <a:gd name="connsiteX0" fmla="*/ 1848404 w 2229366"/>
                <a:gd name="connsiteY0" fmla="*/ 1467447 h 1818421"/>
                <a:gd name="connsiteX1" fmla="*/ 274229 w 2229366"/>
                <a:gd name="connsiteY1" fmla="*/ 1786310 h 1818421"/>
                <a:gd name="connsiteX2" fmla="*/ 679 w 2229366"/>
                <a:gd name="connsiteY2" fmla="*/ 1818196 h 1818421"/>
                <a:gd name="connsiteX3" fmla="*/ 4035 w 2229366"/>
                <a:gd name="connsiteY3" fmla="*/ 477294 h 1818421"/>
                <a:gd name="connsiteX4" fmla="*/ 158432 w 2229366"/>
                <a:gd name="connsiteY4" fmla="*/ 245699 h 1818421"/>
                <a:gd name="connsiteX5" fmla="*/ 1355006 w 2229366"/>
                <a:gd name="connsiteY5" fmla="*/ 4035 h 1818421"/>
                <a:gd name="connsiteX6" fmla="*/ 1586601 w 2229366"/>
                <a:gd name="connsiteY6" fmla="*/ 158432 h 1818421"/>
                <a:gd name="connsiteX7" fmla="*/ 2229361 w 2229366"/>
                <a:gd name="connsiteY7" fmla="*/ 1407031 h 1818421"/>
                <a:gd name="connsiteX8" fmla="*/ 1848404 w 2229366"/>
                <a:gd name="connsiteY8" fmla="*/ 1467447 h 1818421"/>
                <a:gd name="connsiteX0" fmla="*/ 1857250 w 2238212"/>
                <a:gd name="connsiteY0" fmla="*/ 1467447 h 2084923"/>
                <a:gd name="connsiteX1" fmla="*/ 283075 w 2238212"/>
                <a:gd name="connsiteY1" fmla="*/ 1786310 h 2084923"/>
                <a:gd name="connsiteX2" fmla="*/ 0 w 2238212"/>
                <a:gd name="connsiteY2" fmla="*/ 2084896 h 2084923"/>
                <a:gd name="connsiteX3" fmla="*/ 12881 w 2238212"/>
                <a:gd name="connsiteY3" fmla="*/ 477294 h 2084923"/>
                <a:gd name="connsiteX4" fmla="*/ 167278 w 2238212"/>
                <a:gd name="connsiteY4" fmla="*/ 245699 h 2084923"/>
                <a:gd name="connsiteX5" fmla="*/ 1363852 w 2238212"/>
                <a:gd name="connsiteY5" fmla="*/ 4035 h 2084923"/>
                <a:gd name="connsiteX6" fmla="*/ 1595447 w 2238212"/>
                <a:gd name="connsiteY6" fmla="*/ 158432 h 2084923"/>
                <a:gd name="connsiteX7" fmla="*/ 2238207 w 2238212"/>
                <a:gd name="connsiteY7" fmla="*/ 1407031 h 2084923"/>
                <a:gd name="connsiteX8" fmla="*/ 1857250 w 2238212"/>
                <a:gd name="connsiteY8" fmla="*/ 1467447 h 2084923"/>
                <a:gd name="connsiteX0" fmla="*/ 1857250 w 2238212"/>
                <a:gd name="connsiteY0" fmla="*/ 1467447 h 2100635"/>
                <a:gd name="connsiteX1" fmla="*/ 1302250 w 2238212"/>
                <a:gd name="connsiteY1" fmla="*/ 2100635 h 2100635"/>
                <a:gd name="connsiteX2" fmla="*/ 0 w 2238212"/>
                <a:gd name="connsiteY2" fmla="*/ 2084896 h 2100635"/>
                <a:gd name="connsiteX3" fmla="*/ 12881 w 2238212"/>
                <a:gd name="connsiteY3" fmla="*/ 477294 h 2100635"/>
                <a:gd name="connsiteX4" fmla="*/ 167278 w 2238212"/>
                <a:gd name="connsiteY4" fmla="*/ 245699 h 2100635"/>
                <a:gd name="connsiteX5" fmla="*/ 1363852 w 2238212"/>
                <a:gd name="connsiteY5" fmla="*/ 4035 h 2100635"/>
                <a:gd name="connsiteX6" fmla="*/ 1595447 w 2238212"/>
                <a:gd name="connsiteY6" fmla="*/ 158432 h 2100635"/>
                <a:gd name="connsiteX7" fmla="*/ 2238207 w 2238212"/>
                <a:gd name="connsiteY7" fmla="*/ 1407031 h 2100635"/>
                <a:gd name="connsiteX8" fmla="*/ 1857250 w 2238212"/>
                <a:gd name="connsiteY8" fmla="*/ 1467447 h 2100635"/>
                <a:gd name="connsiteX0" fmla="*/ 2143000 w 2238228"/>
                <a:gd name="connsiteY0" fmla="*/ 1610322 h 2100635"/>
                <a:gd name="connsiteX1" fmla="*/ 1302250 w 2238228"/>
                <a:gd name="connsiteY1" fmla="*/ 2100635 h 2100635"/>
                <a:gd name="connsiteX2" fmla="*/ 0 w 2238228"/>
                <a:gd name="connsiteY2" fmla="*/ 2084896 h 2100635"/>
                <a:gd name="connsiteX3" fmla="*/ 12881 w 2238228"/>
                <a:gd name="connsiteY3" fmla="*/ 477294 h 2100635"/>
                <a:gd name="connsiteX4" fmla="*/ 167278 w 2238228"/>
                <a:gd name="connsiteY4" fmla="*/ 245699 h 2100635"/>
                <a:gd name="connsiteX5" fmla="*/ 1363852 w 2238228"/>
                <a:gd name="connsiteY5" fmla="*/ 4035 h 2100635"/>
                <a:gd name="connsiteX6" fmla="*/ 1595447 w 2238228"/>
                <a:gd name="connsiteY6" fmla="*/ 158432 h 2100635"/>
                <a:gd name="connsiteX7" fmla="*/ 2238207 w 2238228"/>
                <a:gd name="connsiteY7" fmla="*/ 1407031 h 2100635"/>
                <a:gd name="connsiteX8" fmla="*/ 2143000 w 2238228"/>
                <a:gd name="connsiteY8" fmla="*/ 1610322 h 2100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228" h="2100635">
                  <a:moveTo>
                    <a:pt x="2143000" y="1610322"/>
                  </a:moveTo>
                  <a:lnTo>
                    <a:pt x="1302250" y="2100635"/>
                  </a:lnTo>
                  <a:cubicBezTo>
                    <a:pt x="1300572" y="2100635"/>
                    <a:pt x="0" y="2088253"/>
                    <a:pt x="0" y="2084896"/>
                  </a:cubicBezTo>
                  <a:cubicBezTo>
                    <a:pt x="1119" y="1637929"/>
                    <a:pt x="11762" y="924261"/>
                    <a:pt x="12881" y="477294"/>
                  </a:cubicBezTo>
                  <a:cubicBezTo>
                    <a:pt x="-8936" y="369888"/>
                    <a:pt x="59871" y="265838"/>
                    <a:pt x="167278" y="245699"/>
                  </a:cubicBezTo>
                  <a:lnTo>
                    <a:pt x="1363852" y="4035"/>
                  </a:lnTo>
                  <a:cubicBezTo>
                    <a:pt x="1471258" y="-17782"/>
                    <a:pt x="1575308" y="51025"/>
                    <a:pt x="1595447" y="158432"/>
                  </a:cubicBezTo>
                  <a:lnTo>
                    <a:pt x="2238207" y="1407031"/>
                  </a:lnTo>
                  <a:cubicBezTo>
                    <a:pt x="2239886" y="1407031"/>
                    <a:pt x="2144679" y="1608644"/>
                    <a:pt x="2143000" y="1610322"/>
                  </a:cubicBezTo>
                  <a:close/>
                </a:path>
              </a:pathLst>
            </a:custGeom>
            <a:solidFill>
              <a:srgbClr val="E6E6E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94012F2-C674-4A04-B8C2-F6278CFCE712}"/>
                </a:ext>
              </a:extLst>
            </p:cNvPr>
            <p:cNvSpPr/>
            <p:nvPr/>
          </p:nvSpPr>
          <p:spPr>
            <a:xfrm>
              <a:off x="9921619" y="3753025"/>
              <a:ext cx="2060972" cy="2952451"/>
            </a:xfrm>
            <a:custGeom>
              <a:avLst/>
              <a:gdLst>
                <a:gd name="connsiteX0" fmla="*/ 1588914 w 2120911"/>
                <a:gd name="connsiteY0" fmla="*/ 587459 h 1837736"/>
                <a:gd name="connsiteX1" fmla="*/ 1451299 w 2120911"/>
                <a:gd name="connsiteY1" fmla="*/ 466627 h 1837736"/>
                <a:gd name="connsiteX2" fmla="*/ 407444 w 2120911"/>
                <a:gd name="connsiteY2" fmla="*/ 67210 h 1837736"/>
                <a:gd name="connsiteX3" fmla="*/ 61729 w 2120911"/>
                <a:gd name="connsiteY3" fmla="*/ 75601 h 1837736"/>
                <a:gd name="connsiteX4" fmla="*/ 160745 w 2120911"/>
                <a:gd name="connsiteY4" fmla="*/ 720039 h 1837736"/>
                <a:gd name="connsiteX5" fmla="*/ 1154254 w 2120911"/>
                <a:gd name="connsiteY5" fmla="*/ 1471884 h 1837736"/>
                <a:gd name="connsiteX6" fmla="*/ 1322076 w 2120911"/>
                <a:gd name="connsiteY6" fmla="*/ 1837737 h 1837736"/>
                <a:gd name="connsiteX7" fmla="*/ 2120911 w 2120911"/>
                <a:gd name="connsiteY7" fmla="*/ 1565865 h 1837736"/>
                <a:gd name="connsiteX8" fmla="*/ 1588914 w 2120911"/>
                <a:gd name="connsiteY8" fmla="*/ 587459 h 1837736"/>
                <a:gd name="connsiteX0" fmla="*/ 1588914 w 2120911"/>
                <a:gd name="connsiteY0" fmla="*/ 587459 h 2571162"/>
                <a:gd name="connsiteX1" fmla="*/ 1451299 w 2120911"/>
                <a:gd name="connsiteY1" fmla="*/ 466627 h 2571162"/>
                <a:gd name="connsiteX2" fmla="*/ 407444 w 2120911"/>
                <a:gd name="connsiteY2" fmla="*/ 67210 h 2571162"/>
                <a:gd name="connsiteX3" fmla="*/ 61729 w 2120911"/>
                <a:gd name="connsiteY3" fmla="*/ 75601 h 2571162"/>
                <a:gd name="connsiteX4" fmla="*/ 160745 w 2120911"/>
                <a:gd name="connsiteY4" fmla="*/ 720039 h 2571162"/>
                <a:gd name="connsiteX5" fmla="*/ 1154254 w 2120911"/>
                <a:gd name="connsiteY5" fmla="*/ 1471884 h 2571162"/>
                <a:gd name="connsiteX6" fmla="*/ 1064901 w 2120911"/>
                <a:gd name="connsiteY6" fmla="*/ 2571162 h 2571162"/>
                <a:gd name="connsiteX7" fmla="*/ 2120911 w 2120911"/>
                <a:gd name="connsiteY7" fmla="*/ 1565865 h 2571162"/>
                <a:gd name="connsiteX8" fmla="*/ 1588914 w 2120911"/>
                <a:gd name="connsiteY8" fmla="*/ 587459 h 2571162"/>
                <a:gd name="connsiteX0" fmla="*/ 1588914 w 2035186"/>
                <a:gd name="connsiteY0" fmla="*/ 587459 h 2571162"/>
                <a:gd name="connsiteX1" fmla="*/ 1451299 w 2035186"/>
                <a:gd name="connsiteY1" fmla="*/ 466627 h 2571162"/>
                <a:gd name="connsiteX2" fmla="*/ 407444 w 2035186"/>
                <a:gd name="connsiteY2" fmla="*/ 67210 h 2571162"/>
                <a:gd name="connsiteX3" fmla="*/ 61729 w 2035186"/>
                <a:gd name="connsiteY3" fmla="*/ 75601 h 2571162"/>
                <a:gd name="connsiteX4" fmla="*/ 160745 w 2035186"/>
                <a:gd name="connsiteY4" fmla="*/ 720039 h 2571162"/>
                <a:gd name="connsiteX5" fmla="*/ 1154254 w 2035186"/>
                <a:gd name="connsiteY5" fmla="*/ 1471884 h 2571162"/>
                <a:gd name="connsiteX6" fmla="*/ 1064901 w 2035186"/>
                <a:gd name="connsiteY6" fmla="*/ 2571162 h 2571162"/>
                <a:gd name="connsiteX7" fmla="*/ 2035186 w 2035186"/>
                <a:gd name="connsiteY7" fmla="*/ 1480140 h 2571162"/>
                <a:gd name="connsiteX8" fmla="*/ 1588914 w 2035186"/>
                <a:gd name="connsiteY8" fmla="*/ 587459 h 2571162"/>
                <a:gd name="connsiteX0" fmla="*/ 1588914 w 2035186"/>
                <a:gd name="connsiteY0" fmla="*/ 587459 h 2571162"/>
                <a:gd name="connsiteX1" fmla="*/ 1451299 w 2035186"/>
                <a:gd name="connsiteY1" fmla="*/ 466627 h 2571162"/>
                <a:gd name="connsiteX2" fmla="*/ 407444 w 2035186"/>
                <a:gd name="connsiteY2" fmla="*/ 67210 h 2571162"/>
                <a:gd name="connsiteX3" fmla="*/ 61729 w 2035186"/>
                <a:gd name="connsiteY3" fmla="*/ 75601 h 2571162"/>
                <a:gd name="connsiteX4" fmla="*/ 160745 w 2035186"/>
                <a:gd name="connsiteY4" fmla="*/ 720039 h 2571162"/>
                <a:gd name="connsiteX5" fmla="*/ 1154254 w 2035186"/>
                <a:gd name="connsiteY5" fmla="*/ 1471884 h 2571162"/>
                <a:gd name="connsiteX6" fmla="*/ 1064901 w 2035186"/>
                <a:gd name="connsiteY6" fmla="*/ 2571162 h 2571162"/>
                <a:gd name="connsiteX7" fmla="*/ 1587117 w 2035186"/>
                <a:gd name="connsiteY7" fmla="*/ 2009476 h 2571162"/>
                <a:gd name="connsiteX8" fmla="*/ 2035186 w 2035186"/>
                <a:gd name="connsiteY8" fmla="*/ 1480140 h 2571162"/>
                <a:gd name="connsiteX9" fmla="*/ 1588914 w 2035186"/>
                <a:gd name="connsiteY9" fmla="*/ 587459 h 2571162"/>
                <a:gd name="connsiteX0" fmla="*/ 1588914 w 2053842"/>
                <a:gd name="connsiteY0" fmla="*/ 587459 h 2952451"/>
                <a:gd name="connsiteX1" fmla="*/ 1451299 w 2053842"/>
                <a:gd name="connsiteY1" fmla="*/ 466627 h 2952451"/>
                <a:gd name="connsiteX2" fmla="*/ 407444 w 2053842"/>
                <a:gd name="connsiteY2" fmla="*/ 67210 h 2952451"/>
                <a:gd name="connsiteX3" fmla="*/ 61729 w 2053842"/>
                <a:gd name="connsiteY3" fmla="*/ 75601 h 2952451"/>
                <a:gd name="connsiteX4" fmla="*/ 160745 w 2053842"/>
                <a:gd name="connsiteY4" fmla="*/ 720039 h 2952451"/>
                <a:gd name="connsiteX5" fmla="*/ 1154254 w 2053842"/>
                <a:gd name="connsiteY5" fmla="*/ 1471884 h 2952451"/>
                <a:gd name="connsiteX6" fmla="*/ 1064901 w 2053842"/>
                <a:gd name="connsiteY6" fmla="*/ 2571162 h 2952451"/>
                <a:gd name="connsiteX7" fmla="*/ 2053842 w 2053842"/>
                <a:gd name="connsiteY7" fmla="*/ 2952451 h 2952451"/>
                <a:gd name="connsiteX8" fmla="*/ 2035186 w 2053842"/>
                <a:gd name="connsiteY8" fmla="*/ 1480140 h 2952451"/>
                <a:gd name="connsiteX9" fmla="*/ 1588914 w 2053842"/>
                <a:gd name="connsiteY9" fmla="*/ 587459 h 2952451"/>
                <a:gd name="connsiteX0" fmla="*/ 1588914 w 2053842"/>
                <a:gd name="connsiteY0" fmla="*/ 587459 h 2952451"/>
                <a:gd name="connsiteX1" fmla="*/ 1451299 w 2053842"/>
                <a:gd name="connsiteY1" fmla="*/ 466627 h 2952451"/>
                <a:gd name="connsiteX2" fmla="*/ 407444 w 2053842"/>
                <a:gd name="connsiteY2" fmla="*/ 67210 h 2952451"/>
                <a:gd name="connsiteX3" fmla="*/ 61729 w 2053842"/>
                <a:gd name="connsiteY3" fmla="*/ 75601 h 2952451"/>
                <a:gd name="connsiteX4" fmla="*/ 160745 w 2053842"/>
                <a:gd name="connsiteY4" fmla="*/ 720039 h 2952451"/>
                <a:gd name="connsiteX5" fmla="*/ 1154254 w 2053842"/>
                <a:gd name="connsiteY5" fmla="*/ 1471884 h 2952451"/>
                <a:gd name="connsiteX6" fmla="*/ 1064901 w 2053842"/>
                <a:gd name="connsiteY6" fmla="*/ 2571162 h 2952451"/>
                <a:gd name="connsiteX7" fmla="*/ 1587117 w 2053842"/>
                <a:gd name="connsiteY7" fmla="*/ 2771476 h 2952451"/>
                <a:gd name="connsiteX8" fmla="*/ 2053842 w 2053842"/>
                <a:gd name="connsiteY8" fmla="*/ 2952451 h 2952451"/>
                <a:gd name="connsiteX9" fmla="*/ 2035186 w 2053842"/>
                <a:gd name="connsiteY9" fmla="*/ 1480140 h 2952451"/>
                <a:gd name="connsiteX10" fmla="*/ 1588914 w 2053842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554234 w 2543175"/>
                <a:gd name="connsiteY6" fmla="*/ 257116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258959 w 2543175"/>
                <a:gd name="connsiteY6" fmla="*/ 2485437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258959 w 2543175"/>
                <a:gd name="connsiteY6" fmla="*/ 2485437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687584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05487 w 2543175"/>
                <a:gd name="connsiteY5" fmla="*/ 137663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05487 w 2543175"/>
                <a:gd name="connsiteY5" fmla="*/ 137663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1176806 w 2060972"/>
                <a:gd name="connsiteY6" fmla="*/ 2361612 h 2952451"/>
                <a:gd name="connsiteX7" fmla="*/ 375047 w 2060972"/>
                <a:gd name="connsiteY7" fmla="*/ 293340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1176806 w 2060972"/>
                <a:gd name="connsiteY6" fmla="*/ 2361612 h 2952451"/>
                <a:gd name="connsiteX7" fmla="*/ 375047 w 2060972"/>
                <a:gd name="connsiteY7" fmla="*/ 295245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995831 w 2060972"/>
                <a:gd name="connsiteY6" fmla="*/ 2390187 h 2952451"/>
                <a:gd name="connsiteX7" fmla="*/ 375047 w 2060972"/>
                <a:gd name="connsiteY7" fmla="*/ 295245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0972" h="2952451">
                  <a:moveTo>
                    <a:pt x="1596044" y="587459"/>
                  </a:moveTo>
                  <a:cubicBezTo>
                    <a:pt x="1565836" y="532078"/>
                    <a:pt x="1517167" y="488444"/>
                    <a:pt x="1458429" y="466627"/>
                  </a:cubicBezTo>
                  <a:lnTo>
                    <a:pt x="414574" y="67210"/>
                  </a:lnTo>
                  <a:cubicBezTo>
                    <a:pt x="238360" y="3437"/>
                    <a:pt x="189691" y="-48588"/>
                    <a:pt x="68859" y="75601"/>
                  </a:cubicBezTo>
                  <a:cubicBezTo>
                    <a:pt x="-53651" y="199789"/>
                    <a:pt x="-7862" y="503200"/>
                    <a:pt x="167875" y="720039"/>
                  </a:cubicBezTo>
                  <a:cubicBezTo>
                    <a:pt x="343613" y="936878"/>
                    <a:pt x="985291" y="1098276"/>
                    <a:pt x="1123284" y="1376634"/>
                  </a:cubicBezTo>
                  <a:cubicBezTo>
                    <a:pt x="1261277" y="1654992"/>
                    <a:pt x="1314212" y="2145013"/>
                    <a:pt x="995831" y="2390187"/>
                  </a:cubicBezTo>
                  <a:lnTo>
                    <a:pt x="375047" y="2952451"/>
                  </a:lnTo>
                  <a:lnTo>
                    <a:pt x="2060972" y="2952451"/>
                  </a:lnTo>
                  <a:lnTo>
                    <a:pt x="2042316" y="1480140"/>
                  </a:lnTo>
                  <a:lnTo>
                    <a:pt x="1596044" y="587459"/>
                  </a:lnTo>
                  <a:close/>
                </a:path>
              </a:pathLst>
            </a:custGeom>
            <a:solidFill>
              <a:srgbClr val="FBCA87"/>
            </a:solidFill>
            <a:ln w="245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41" name="Right Triangle 40">
              <a:extLst>
                <a:ext uri="{FF2B5EF4-FFF2-40B4-BE49-F238E27FC236}">
                  <a16:creationId xmlns:a16="http://schemas.microsoft.com/office/drawing/2014/main" id="{D784C35E-2103-4EA9-9900-EE24AFF12FDD}"/>
                </a:ext>
              </a:extLst>
            </p:cNvPr>
            <p:cNvSpPr/>
            <p:nvPr/>
          </p:nvSpPr>
          <p:spPr>
            <a:xfrm>
              <a:off x="9003749" y="6018213"/>
              <a:ext cx="1099346" cy="710883"/>
            </a:xfrm>
            <a:prstGeom prst="rtTriangle">
              <a:avLst/>
            </a:pr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/>
                </a:solidFill>
              </a:endParaRPr>
            </a:p>
          </p:txBody>
        </p:sp>
      </p:grpSp>
      <p:sp>
        <p:nvSpPr>
          <p:cNvPr id="42" name="Chevron 2">
            <a:extLst>
              <a:ext uri="{FF2B5EF4-FFF2-40B4-BE49-F238E27FC236}">
                <a16:creationId xmlns:a16="http://schemas.microsoft.com/office/drawing/2014/main" id="{97731BC9-CF61-4EEB-BEA0-AF8D0787C490}"/>
              </a:ext>
            </a:extLst>
          </p:cNvPr>
          <p:cNvSpPr/>
          <p:nvPr/>
        </p:nvSpPr>
        <p:spPr>
          <a:xfrm rot="5400000">
            <a:off x="873186" y="4209650"/>
            <a:ext cx="348967" cy="34456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3" name="Chevron 2">
            <a:extLst>
              <a:ext uri="{FF2B5EF4-FFF2-40B4-BE49-F238E27FC236}">
                <a16:creationId xmlns:a16="http://schemas.microsoft.com/office/drawing/2014/main" id="{2E8B1628-F156-4EB5-BFFB-A0AF5FD3E290}"/>
              </a:ext>
            </a:extLst>
          </p:cNvPr>
          <p:cNvSpPr/>
          <p:nvPr/>
        </p:nvSpPr>
        <p:spPr>
          <a:xfrm rot="5400000">
            <a:off x="873186" y="4807984"/>
            <a:ext cx="348967" cy="34456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4" name="Chevron 2">
            <a:extLst>
              <a:ext uri="{FF2B5EF4-FFF2-40B4-BE49-F238E27FC236}">
                <a16:creationId xmlns:a16="http://schemas.microsoft.com/office/drawing/2014/main" id="{C37FB001-A628-4BA0-B09B-3FA11202C0CD}"/>
              </a:ext>
            </a:extLst>
          </p:cNvPr>
          <p:cNvSpPr/>
          <p:nvPr/>
        </p:nvSpPr>
        <p:spPr>
          <a:xfrm rot="5400000">
            <a:off x="873186" y="5406318"/>
            <a:ext cx="348967" cy="34456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5" name="Chevron 2">
            <a:extLst>
              <a:ext uri="{FF2B5EF4-FFF2-40B4-BE49-F238E27FC236}">
                <a16:creationId xmlns:a16="http://schemas.microsoft.com/office/drawing/2014/main" id="{A48D0D5A-3B96-4A00-B2E4-393A1A4447BA}"/>
              </a:ext>
            </a:extLst>
          </p:cNvPr>
          <p:cNvSpPr/>
          <p:nvPr/>
        </p:nvSpPr>
        <p:spPr>
          <a:xfrm rot="5400000">
            <a:off x="873186" y="6004650"/>
            <a:ext cx="348967" cy="34456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A26F220-295E-4AC7-9CF4-CBED51D999FA}"/>
              </a:ext>
            </a:extLst>
          </p:cNvPr>
          <p:cNvSpPr txBox="1"/>
          <p:nvPr/>
        </p:nvSpPr>
        <p:spPr>
          <a:xfrm>
            <a:off x="1307435" y="4243432"/>
            <a:ext cx="4716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108ACAC-6EB6-43DD-A08E-BB2D5CF69866}"/>
              </a:ext>
            </a:extLst>
          </p:cNvPr>
          <p:cNvSpPr txBox="1"/>
          <p:nvPr/>
        </p:nvSpPr>
        <p:spPr>
          <a:xfrm>
            <a:off x="1307435" y="4841766"/>
            <a:ext cx="4716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4CE926B-DE75-4A05-BC87-007FDBAD8849}"/>
              </a:ext>
            </a:extLst>
          </p:cNvPr>
          <p:cNvSpPr txBox="1"/>
          <p:nvPr/>
        </p:nvSpPr>
        <p:spPr>
          <a:xfrm>
            <a:off x="1307435" y="5440100"/>
            <a:ext cx="4716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ABA4F38-93F9-405F-9C12-19BA797F868B}"/>
              </a:ext>
            </a:extLst>
          </p:cNvPr>
          <p:cNvSpPr txBox="1"/>
          <p:nvPr/>
        </p:nvSpPr>
        <p:spPr>
          <a:xfrm>
            <a:off x="1307435" y="6038433"/>
            <a:ext cx="4716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A51ECDF4-A57C-4164-93BA-76D402AA303A}"/>
              </a:ext>
            </a:extLst>
          </p:cNvPr>
          <p:cNvSpPr txBox="1"/>
          <p:nvPr/>
        </p:nvSpPr>
        <p:spPr>
          <a:xfrm>
            <a:off x="777031" y="1469142"/>
            <a:ext cx="4925973" cy="123110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sz="4000" dirty="0">
                <a:solidFill>
                  <a:schemeClr val="accent6"/>
                </a:solidFill>
                <a:latin typeface="+mj-lt"/>
              </a:rPr>
              <a:t>COVID-19</a:t>
            </a:r>
          </a:p>
          <a:p>
            <a:r>
              <a:rPr lang="en-US" sz="4000" dirty="0">
                <a:solidFill>
                  <a:schemeClr val="accent6"/>
                </a:solidFill>
                <a:latin typeface="+mj-lt"/>
              </a:rPr>
              <a:t>Virus Disinfection</a:t>
            </a:r>
            <a:endParaRPr lang="en-US" altLang="ko-KR" sz="4000" dirty="0">
              <a:solidFill>
                <a:schemeClr val="accent6"/>
              </a:solidFill>
              <a:latin typeface="+mj-lt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BFEE2C3-E0DC-4AC5-9583-5B7B733313D2}"/>
              </a:ext>
            </a:extLst>
          </p:cNvPr>
          <p:cNvSpPr txBox="1"/>
          <p:nvPr/>
        </p:nvSpPr>
        <p:spPr>
          <a:xfrm>
            <a:off x="777031" y="2813645"/>
            <a:ext cx="429674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Get a modern PowerPoint  Presentation that is beautifully designed.     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ed Rectangle 17">
            <a:extLst>
              <a:ext uri="{FF2B5EF4-FFF2-40B4-BE49-F238E27FC236}">
                <a16:creationId xmlns:a16="http://schemas.microsoft.com/office/drawing/2014/main" id="{A445C8D3-7671-4026-8C21-89556D802A86}"/>
              </a:ext>
            </a:extLst>
          </p:cNvPr>
          <p:cNvSpPr/>
          <p:nvPr/>
        </p:nvSpPr>
        <p:spPr>
          <a:xfrm>
            <a:off x="3489126" y="1863876"/>
            <a:ext cx="4669811" cy="962387"/>
          </a:xfrm>
          <a:prstGeom prst="roundRect">
            <a:avLst/>
          </a:prstGeom>
          <a:solidFill>
            <a:schemeClr val="accent1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bg1"/>
              </a:solidFill>
            </a:endParaRPr>
          </a:p>
        </p:txBody>
      </p:sp>
      <p:sp>
        <p:nvSpPr>
          <p:cNvPr id="11" name="Rounded Rectangle 17">
            <a:extLst>
              <a:ext uri="{FF2B5EF4-FFF2-40B4-BE49-F238E27FC236}">
                <a16:creationId xmlns:a16="http://schemas.microsoft.com/office/drawing/2014/main" id="{1DEBF7CC-6610-4BD7-9AC0-A590A43067E8}"/>
              </a:ext>
            </a:extLst>
          </p:cNvPr>
          <p:cNvSpPr/>
          <p:nvPr/>
        </p:nvSpPr>
        <p:spPr>
          <a:xfrm>
            <a:off x="2644619" y="2950815"/>
            <a:ext cx="4669811" cy="962387"/>
          </a:xfrm>
          <a:prstGeom prst="roundRect">
            <a:avLst/>
          </a:prstGeom>
          <a:solidFill>
            <a:schemeClr val="accent2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bg1"/>
              </a:solidFill>
            </a:endParaRPr>
          </a:p>
        </p:txBody>
      </p:sp>
      <p:sp>
        <p:nvSpPr>
          <p:cNvPr id="13" name="Rounded Rectangle 17">
            <a:extLst>
              <a:ext uri="{FF2B5EF4-FFF2-40B4-BE49-F238E27FC236}">
                <a16:creationId xmlns:a16="http://schemas.microsoft.com/office/drawing/2014/main" id="{778C532A-F582-4CF7-9DDB-9CAA55BBC68F}"/>
              </a:ext>
            </a:extLst>
          </p:cNvPr>
          <p:cNvSpPr/>
          <p:nvPr/>
        </p:nvSpPr>
        <p:spPr>
          <a:xfrm>
            <a:off x="1800111" y="4037754"/>
            <a:ext cx="4669811" cy="962387"/>
          </a:xfrm>
          <a:prstGeom prst="roundRect">
            <a:avLst/>
          </a:prstGeom>
          <a:solidFill>
            <a:schemeClr val="accent3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bg1"/>
              </a:solidFill>
            </a:endParaRPr>
          </a:p>
        </p:txBody>
      </p:sp>
      <p:sp>
        <p:nvSpPr>
          <p:cNvPr id="15" name="Rounded Rectangle 17">
            <a:extLst>
              <a:ext uri="{FF2B5EF4-FFF2-40B4-BE49-F238E27FC236}">
                <a16:creationId xmlns:a16="http://schemas.microsoft.com/office/drawing/2014/main" id="{FF24DCA7-7B40-4F99-BDCE-CEE8E7C77486}"/>
              </a:ext>
            </a:extLst>
          </p:cNvPr>
          <p:cNvSpPr/>
          <p:nvPr/>
        </p:nvSpPr>
        <p:spPr>
          <a:xfrm>
            <a:off x="955603" y="5124692"/>
            <a:ext cx="4669811" cy="962387"/>
          </a:xfrm>
          <a:prstGeom prst="roundRect">
            <a:avLst/>
          </a:prstGeom>
          <a:solidFill>
            <a:schemeClr val="accent4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bg1"/>
              </a:solidFill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BC5A51E-2DDB-45AE-9072-7119933FFEF5}"/>
              </a:ext>
            </a:extLst>
          </p:cNvPr>
          <p:cNvSpPr/>
          <p:nvPr/>
        </p:nvSpPr>
        <p:spPr>
          <a:xfrm>
            <a:off x="3760859" y="1956481"/>
            <a:ext cx="1682065" cy="37597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innerShdw blurRad="508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F1EF4076-1259-45C6-9AFA-F4091E517537}"/>
              </a:ext>
            </a:extLst>
          </p:cNvPr>
          <p:cNvSpPr/>
          <p:nvPr/>
        </p:nvSpPr>
        <p:spPr>
          <a:xfrm>
            <a:off x="2918625" y="3044897"/>
            <a:ext cx="1682065" cy="37597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innerShdw blurRad="508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19C0E84A-FC57-4E89-85F6-7EBE59C9FE76}"/>
              </a:ext>
            </a:extLst>
          </p:cNvPr>
          <p:cNvSpPr/>
          <p:nvPr/>
        </p:nvSpPr>
        <p:spPr>
          <a:xfrm>
            <a:off x="2076390" y="4133313"/>
            <a:ext cx="1682065" cy="37597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innerShdw blurRad="508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95A801F-96F8-4026-BC1C-F943895B4410}"/>
              </a:ext>
            </a:extLst>
          </p:cNvPr>
          <p:cNvSpPr/>
          <p:nvPr/>
        </p:nvSpPr>
        <p:spPr>
          <a:xfrm>
            <a:off x="1234155" y="5221728"/>
            <a:ext cx="1682065" cy="37597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innerShdw blurRad="508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C8BABA5-2F59-4964-B1FC-A398BA2C51E3}"/>
              </a:ext>
            </a:extLst>
          </p:cNvPr>
          <p:cNvGrpSpPr/>
          <p:nvPr/>
        </p:nvGrpSpPr>
        <p:grpSpPr>
          <a:xfrm>
            <a:off x="7009259" y="1863876"/>
            <a:ext cx="4243140" cy="4286977"/>
            <a:chOff x="794796" y="1552872"/>
            <a:chExt cx="4243140" cy="4286977"/>
          </a:xfrm>
        </p:grpSpPr>
        <p:sp>
          <p:nvSpPr>
            <p:cNvPr id="4" name="Curved Up Arrow 1">
              <a:extLst>
                <a:ext uri="{FF2B5EF4-FFF2-40B4-BE49-F238E27FC236}">
                  <a16:creationId xmlns:a16="http://schemas.microsoft.com/office/drawing/2014/main" id="{68E44305-6E6B-4EC4-BB93-9A010AC541E8}"/>
                </a:ext>
              </a:extLst>
            </p:cNvPr>
            <p:cNvSpPr/>
            <p:nvPr/>
          </p:nvSpPr>
          <p:spPr>
            <a:xfrm>
              <a:off x="794796" y="1552872"/>
              <a:ext cx="4243140" cy="4286977"/>
            </a:xfrm>
            <a:custGeom>
              <a:avLst/>
              <a:gdLst>
                <a:gd name="connsiteX0" fmla="*/ 467810 w 635736"/>
                <a:gd name="connsiteY0" fmla="*/ 0 h 731523"/>
                <a:gd name="connsiteX1" fmla="*/ 635736 w 635736"/>
                <a:gd name="connsiteY1" fmla="*/ 182880 h 731523"/>
                <a:gd name="connsiteX2" fmla="*/ 544296 w 635736"/>
                <a:gd name="connsiteY2" fmla="*/ 182880 h 731523"/>
                <a:gd name="connsiteX3" fmla="*/ 87404 w 635736"/>
                <a:gd name="connsiteY3" fmla="*/ 731520 h 731523"/>
                <a:gd name="connsiteX4" fmla="*/ 0 w 635736"/>
                <a:gd name="connsiteY4" fmla="*/ 731520 h 731523"/>
                <a:gd name="connsiteX5" fmla="*/ 0 w 635736"/>
                <a:gd name="connsiteY5" fmla="*/ 718075 h 731523"/>
                <a:gd name="connsiteX6" fmla="*/ 0 w 635736"/>
                <a:gd name="connsiteY6" fmla="*/ 716278 h 731523"/>
                <a:gd name="connsiteX7" fmla="*/ 361416 w 635736"/>
                <a:gd name="connsiteY7" fmla="*/ 182880 h 731523"/>
                <a:gd name="connsiteX8" fmla="*/ 269976 w 635736"/>
                <a:gd name="connsiteY8" fmla="*/ 182880 h 731523"/>
                <a:gd name="connsiteX9" fmla="*/ 467810 w 635736"/>
                <a:gd name="connsiteY9" fmla="*/ 0 h 731523"/>
                <a:gd name="connsiteX0" fmla="*/ 467810 w 635736"/>
                <a:gd name="connsiteY0" fmla="*/ 0 h 731523"/>
                <a:gd name="connsiteX1" fmla="*/ 635736 w 635736"/>
                <a:gd name="connsiteY1" fmla="*/ 182880 h 731523"/>
                <a:gd name="connsiteX2" fmla="*/ 544296 w 635736"/>
                <a:gd name="connsiteY2" fmla="*/ 182880 h 731523"/>
                <a:gd name="connsiteX3" fmla="*/ 87404 w 635736"/>
                <a:gd name="connsiteY3" fmla="*/ 731520 h 731523"/>
                <a:gd name="connsiteX4" fmla="*/ 0 w 635736"/>
                <a:gd name="connsiteY4" fmla="*/ 731520 h 731523"/>
                <a:gd name="connsiteX5" fmla="*/ 0 w 635736"/>
                <a:gd name="connsiteY5" fmla="*/ 716278 h 731523"/>
                <a:gd name="connsiteX6" fmla="*/ 361416 w 635736"/>
                <a:gd name="connsiteY6" fmla="*/ 182880 h 731523"/>
                <a:gd name="connsiteX7" fmla="*/ 269976 w 635736"/>
                <a:gd name="connsiteY7" fmla="*/ 182880 h 731523"/>
                <a:gd name="connsiteX8" fmla="*/ 467810 w 635736"/>
                <a:gd name="connsiteY8" fmla="*/ 0 h 731523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0912" h="736598">
                  <a:moveTo>
                    <a:pt x="582986" y="0"/>
                  </a:moveTo>
                  <a:lnTo>
                    <a:pt x="750912" y="182880"/>
                  </a:lnTo>
                  <a:lnTo>
                    <a:pt x="659472" y="182880"/>
                  </a:lnTo>
                  <a:cubicBezTo>
                    <a:pt x="604805" y="511774"/>
                    <a:pt x="413733" y="732568"/>
                    <a:pt x="202580" y="731520"/>
                  </a:cubicBezTo>
                  <a:lnTo>
                    <a:pt x="0" y="736598"/>
                  </a:lnTo>
                  <a:cubicBezTo>
                    <a:pt x="38392" y="729825"/>
                    <a:pt x="73200" y="726606"/>
                    <a:pt x="115176" y="716278"/>
                  </a:cubicBezTo>
                  <a:cubicBezTo>
                    <a:pt x="291341" y="660491"/>
                    <a:pt x="431613" y="453492"/>
                    <a:pt x="476592" y="182880"/>
                  </a:cubicBezTo>
                  <a:lnTo>
                    <a:pt x="385152" y="182880"/>
                  </a:lnTo>
                  <a:lnTo>
                    <a:pt x="58298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5" name="Curved Up Arrow 1">
              <a:extLst>
                <a:ext uri="{FF2B5EF4-FFF2-40B4-BE49-F238E27FC236}">
                  <a16:creationId xmlns:a16="http://schemas.microsoft.com/office/drawing/2014/main" id="{6D1CA4B2-AF4D-4B55-828D-9FA29D9B09C1}"/>
                </a:ext>
              </a:extLst>
            </p:cNvPr>
            <p:cNvSpPr/>
            <p:nvPr/>
          </p:nvSpPr>
          <p:spPr>
            <a:xfrm>
              <a:off x="2608239" y="1552872"/>
              <a:ext cx="2429697" cy="3278977"/>
            </a:xfrm>
            <a:custGeom>
              <a:avLst/>
              <a:gdLst/>
              <a:ahLst/>
              <a:cxnLst/>
              <a:rect l="l" t="t" r="r" b="b"/>
              <a:pathLst>
                <a:path w="2429697" h="3278977">
                  <a:moveTo>
                    <a:pt x="1480806" y="0"/>
                  </a:moveTo>
                  <a:lnTo>
                    <a:pt x="2429697" y="1064356"/>
                  </a:lnTo>
                  <a:lnTo>
                    <a:pt x="1913002" y="1064356"/>
                  </a:lnTo>
                  <a:cubicBezTo>
                    <a:pt x="1767557" y="1965619"/>
                    <a:pt x="1451237" y="2727407"/>
                    <a:pt x="1030480" y="3278977"/>
                  </a:cubicBezTo>
                  <a:lnTo>
                    <a:pt x="0" y="3278977"/>
                  </a:lnTo>
                  <a:cubicBezTo>
                    <a:pt x="423651" y="2718190"/>
                    <a:pt x="736725" y="1949779"/>
                    <a:pt x="879611" y="1064356"/>
                  </a:cubicBezTo>
                  <a:lnTo>
                    <a:pt x="362916" y="106435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" name="Curved Up Arrow 1">
              <a:extLst>
                <a:ext uri="{FF2B5EF4-FFF2-40B4-BE49-F238E27FC236}">
                  <a16:creationId xmlns:a16="http://schemas.microsoft.com/office/drawing/2014/main" id="{1B0BDACF-1C1C-469A-A18D-A33F6B8C7861}"/>
                </a:ext>
              </a:extLst>
            </p:cNvPr>
            <p:cNvSpPr/>
            <p:nvPr/>
          </p:nvSpPr>
          <p:spPr>
            <a:xfrm>
              <a:off x="2971155" y="1552872"/>
              <a:ext cx="2066781" cy="2270977"/>
            </a:xfrm>
            <a:custGeom>
              <a:avLst/>
              <a:gdLst/>
              <a:ahLst/>
              <a:cxnLst/>
              <a:rect l="l" t="t" r="r" b="b"/>
              <a:pathLst>
                <a:path w="2066781" h="2270977">
                  <a:moveTo>
                    <a:pt x="1117890" y="0"/>
                  </a:moveTo>
                  <a:lnTo>
                    <a:pt x="2066781" y="1064356"/>
                  </a:lnTo>
                  <a:lnTo>
                    <a:pt x="1550086" y="1064356"/>
                  </a:lnTo>
                  <a:cubicBezTo>
                    <a:pt x="1479389" y="1502438"/>
                    <a:pt x="1368319" y="1907566"/>
                    <a:pt x="1222656" y="2270977"/>
                  </a:cubicBezTo>
                  <a:lnTo>
                    <a:pt x="189248" y="2270977"/>
                  </a:lnTo>
                  <a:cubicBezTo>
                    <a:pt x="335680" y="1904432"/>
                    <a:pt x="446642" y="1498457"/>
                    <a:pt x="516695" y="1064356"/>
                  </a:cubicBezTo>
                  <a:lnTo>
                    <a:pt x="0" y="106435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7" name="Curved Up Arrow 1">
              <a:extLst>
                <a:ext uri="{FF2B5EF4-FFF2-40B4-BE49-F238E27FC236}">
                  <a16:creationId xmlns:a16="http://schemas.microsoft.com/office/drawing/2014/main" id="{33738995-E74F-44CB-93AD-883DD7EDFBA9}"/>
                </a:ext>
              </a:extLst>
            </p:cNvPr>
            <p:cNvSpPr/>
            <p:nvPr/>
          </p:nvSpPr>
          <p:spPr>
            <a:xfrm>
              <a:off x="2971155" y="1552872"/>
              <a:ext cx="2066781" cy="1262977"/>
            </a:xfrm>
            <a:custGeom>
              <a:avLst/>
              <a:gdLst/>
              <a:ahLst/>
              <a:cxnLst/>
              <a:rect l="l" t="t" r="r" b="b"/>
              <a:pathLst>
                <a:path w="2066781" h="1262977">
                  <a:moveTo>
                    <a:pt x="1117890" y="0"/>
                  </a:moveTo>
                  <a:lnTo>
                    <a:pt x="2066781" y="1064356"/>
                  </a:lnTo>
                  <a:lnTo>
                    <a:pt x="1550086" y="1064356"/>
                  </a:lnTo>
                  <a:lnTo>
                    <a:pt x="1512330" y="1262977"/>
                  </a:lnTo>
                  <a:lnTo>
                    <a:pt x="479897" y="1262977"/>
                  </a:lnTo>
                  <a:cubicBezTo>
                    <a:pt x="494102" y="1197656"/>
                    <a:pt x="505885" y="1131341"/>
                    <a:pt x="516695" y="1064356"/>
                  </a:cubicBezTo>
                  <a:lnTo>
                    <a:pt x="0" y="106435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3B8060E3-DACB-4123-8216-B3F4F5764E6D}"/>
              </a:ext>
            </a:extLst>
          </p:cNvPr>
          <p:cNvSpPr txBox="1"/>
          <p:nvPr/>
        </p:nvSpPr>
        <p:spPr>
          <a:xfrm>
            <a:off x="4252188" y="1895561"/>
            <a:ext cx="7652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accent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2DA4347-6103-447F-AFB2-D2D094C9668E}"/>
              </a:ext>
            </a:extLst>
          </p:cNvPr>
          <p:cNvSpPr txBox="1"/>
          <p:nvPr/>
        </p:nvSpPr>
        <p:spPr>
          <a:xfrm>
            <a:off x="3402429" y="2982474"/>
            <a:ext cx="7652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2"/>
                </a:solidFill>
                <a:latin typeface="Arial" pitchFamily="34" charset="0"/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accent2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DED0305-50E0-4406-80E5-090D2C65086C}"/>
              </a:ext>
            </a:extLst>
          </p:cNvPr>
          <p:cNvSpPr txBox="1"/>
          <p:nvPr/>
        </p:nvSpPr>
        <p:spPr>
          <a:xfrm>
            <a:off x="2552671" y="4069387"/>
            <a:ext cx="7652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3"/>
                </a:solidFill>
                <a:latin typeface="Arial" pitchFamily="34" charset="0"/>
                <a:cs typeface="Arial" pitchFamily="34" charset="0"/>
              </a:rPr>
              <a:t>03</a:t>
            </a:r>
            <a:endParaRPr lang="ko-KR" altLang="en-US" sz="2800" b="1" dirty="0">
              <a:solidFill>
                <a:schemeClr val="accent3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6A5DCA3-B816-4DA3-90C8-F94A5CE862CF}"/>
              </a:ext>
            </a:extLst>
          </p:cNvPr>
          <p:cNvSpPr txBox="1"/>
          <p:nvPr/>
        </p:nvSpPr>
        <p:spPr>
          <a:xfrm>
            <a:off x="1702913" y="5156300"/>
            <a:ext cx="7652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4"/>
                </a:solidFill>
                <a:latin typeface="Arial" pitchFamily="34" charset="0"/>
                <a:cs typeface="Arial" pitchFamily="34" charset="0"/>
              </a:rPr>
              <a:t>04</a:t>
            </a:r>
            <a:endParaRPr lang="ko-KR" altLang="en-US" sz="2800" b="1" dirty="0">
              <a:solidFill>
                <a:schemeClr val="accent4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090F1E9-311A-45B5-A3C4-0F4937663E92}"/>
              </a:ext>
            </a:extLst>
          </p:cNvPr>
          <p:cNvSpPr txBox="1"/>
          <p:nvPr/>
        </p:nvSpPr>
        <p:spPr>
          <a:xfrm>
            <a:off x="5517755" y="2019290"/>
            <a:ext cx="15421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8638627-65D0-49D2-A12C-AB5A4E2242D4}"/>
              </a:ext>
            </a:extLst>
          </p:cNvPr>
          <p:cNvSpPr txBox="1"/>
          <p:nvPr/>
        </p:nvSpPr>
        <p:spPr>
          <a:xfrm>
            <a:off x="3848176" y="2361034"/>
            <a:ext cx="40563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CBAC1C7-DC2E-4744-80F7-45CDDFADC7B8}"/>
              </a:ext>
            </a:extLst>
          </p:cNvPr>
          <p:cNvSpPr txBox="1"/>
          <p:nvPr/>
        </p:nvSpPr>
        <p:spPr>
          <a:xfrm>
            <a:off x="3001088" y="3448582"/>
            <a:ext cx="40563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7430F20-1E7B-4818-BB46-9736C0CC996C}"/>
              </a:ext>
            </a:extLst>
          </p:cNvPr>
          <p:cNvSpPr txBox="1"/>
          <p:nvPr/>
        </p:nvSpPr>
        <p:spPr>
          <a:xfrm>
            <a:off x="2153998" y="4536128"/>
            <a:ext cx="40563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B6E6F2F-2DFD-46A2-9A25-BE3FED4BF945}"/>
              </a:ext>
            </a:extLst>
          </p:cNvPr>
          <p:cNvSpPr txBox="1"/>
          <p:nvPr/>
        </p:nvSpPr>
        <p:spPr>
          <a:xfrm>
            <a:off x="1306910" y="5623676"/>
            <a:ext cx="40563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1DFC380-1814-4E2E-9DA2-B177A13B9B42}"/>
              </a:ext>
            </a:extLst>
          </p:cNvPr>
          <p:cNvSpPr txBox="1"/>
          <p:nvPr/>
        </p:nvSpPr>
        <p:spPr>
          <a:xfrm>
            <a:off x="4675097" y="3111105"/>
            <a:ext cx="15421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E66AA05-E9E9-4F56-94B9-0DF20FDDFC0F}"/>
              </a:ext>
            </a:extLst>
          </p:cNvPr>
          <p:cNvSpPr txBox="1"/>
          <p:nvPr/>
        </p:nvSpPr>
        <p:spPr>
          <a:xfrm>
            <a:off x="3832439" y="4202920"/>
            <a:ext cx="15421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D264DC2-7568-4836-8BE0-71E0AACCC1A2}"/>
              </a:ext>
            </a:extLst>
          </p:cNvPr>
          <p:cNvSpPr txBox="1"/>
          <p:nvPr/>
        </p:nvSpPr>
        <p:spPr>
          <a:xfrm>
            <a:off x="2989781" y="5294735"/>
            <a:ext cx="15421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88083228-8D0E-4757-97E7-B809079E0533}"/>
              </a:ext>
            </a:extLst>
          </p:cNvPr>
          <p:cNvCxnSpPr/>
          <p:nvPr/>
        </p:nvCxnSpPr>
        <p:spPr>
          <a:xfrm>
            <a:off x="8233767" y="2332458"/>
            <a:ext cx="877020" cy="0"/>
          </a:xfrm>
          <a:prstGeom prst="straightConnector1">
            <a:avLst/>
          </a:prstGeom>
          <a:ln w="38100">
            <a:solidFill>
              <a:schemeClr val="accent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ABA650CD-F4B9-4298-BB68-A944D2D31EA1}"/>
              </a:ext>
            </a:extLst>
          </p:cNvPr>
          <p:cNvCxnSpPr/>
          <p:nvPr/>
        </p:nvCxnSpPr>
        <p:spPr>
          <a:xfrm>
            <a:off x="7340950" y="3511897"/>
            <a:ext cx="1540890" cy="1"/>
          </a:xfrm>
          <a:prstGeom prst="straightConnector1">
            <a:avLst/>
          </a:prstGeom>
          <a:ln w="381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1B53EE51-067E-4407-AC43-7AA590E33A03}"/>
              </a:ext>
            </a:extLst>
          </p:cNvPr>
          <p:cNvCxnSpPr/>
          <p:nvPr/>
        </p:nvCxnSpPr>
        <p:spPr>
          <a:xfrm>
            <a:off x="6521664" y="4583118"/>
            <a:ext cx="1961467" cy="15034"/>
          </a:xfrm>
          <a:prstGeom prst="straightConnector1">
            <a:avLst/>
          </a:prstGeom>
          <a:ln w="38100">
            <a:solidFill>
              <a:schemeClr val="accent3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59264214-E8B2-4390-B221-01DFF160ADD7}"/>
              </a:ext>
            </a:extLst>
          </p:cNvPr>
          <p:cNvCxnSpPr/>
          <p:nvPr/>
        </p:nvCxnSpPr>
        <p:spPr>
          <a:xfrm flipV="1">
            <a:off x="5641481" y="5662301"/>
            <a:ext cx="1920343" cy="8068"/>
          </a:xfrm>
          <a:prstGeom prst="straightConnector1">
            <a:avLst/>
          </a:prstGeom>
          <a:ln w="38100">
            <a:solidFill>
              <a:schemeClr val="accent4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B466B87D-7B1D-4657-BB8D-8897456B3FC3}"/>
              </a:ext>
            </a:extLst>
          </p:cNvPr>
          <p:cNvSpPr txBox="1"/>
          <p:nvPr/>
        </p:nvSpPr>
        <p:spPr>
          <a:xfrm>
            <a:off x="975688" y="652712"/>
            <a:ext cx="3781144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200" dirty="0">
                <a:solidFill>
                  <a:schemeClr val="accent6"/>
                </a:solidFill>
                <a:cs typeface="Arial" pitchFamily="34" charset="0"/>
              </a:rPr>
              <a:t>ALLPPT 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Layout</a:t>
            </a:r>
          </a:p>
          <a:p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Clean </a:t>
            </a:r>
            <a:r>
              <a:rPr lang="en-GB" altLang="ko-KR" sz="3200" dirty="0">
                <a:solidFill>
                  <a:schemeClr val="accent6"/>
                </a:solidFill>
                <a:cs typeface="Arial" pitchFamily="34" charset="0"/>
              </a:rPr>
              <a:t>Text Slide 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for your Presentation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자유형: 도형 13">
            <a:extLst>
              <a:ext uri="{FF2B5EF4-FFF2-40B4-BE49-F238E27FC236}">
                <a16:creationId xmlns:a16="http://schemas.microsoft.com/office/drawing/2014/main" id="{8998C06C-112D-4391-B98E-C6D099F4B834}"/>
              </a:ext>
            </a:extLst>
          </p:cNvPr>
          <p:cNvSpPr/>
          <p:nvPr/>
        </p:nvSpPr>
        <p:spPr>
          <a:xfrm>
            <a:off x="965583" y="2643770"/>
            <a:ext cx="587357" cy="543223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5B75223-9788-40C2-AD96-269B82964647}"/>
              </a:ext>
            </a:extLst>
          </p:cNvPr>
          <p:cNvSpPr txBox="1"/>
          <p:nvPr/>
        </p:nvSpPr>
        <p:spPr>
          <a:xfrm>
            <a:off x="1707058" y="2915382"/>
            <a:ext cx="3049773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 Easy to change colors, photos and Text. You can simply impress your audience and add a unique zing and appeal to your Presentations.  Easy to change colors, photos and Text. </a:t>
            </a:r>
            <a:endParaRPr lang="ko-KR" altLang="en-US" sz="16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자유형: 도형 14">
            <a:extLst>
              <a:ext uri="{FF2B5EF4-FFF2-40B4-BE49-F238E27FC236}">
                <a16:creationId xmlns:a16="http://schemas.microsoft.com/office/drawing/2014/main" id="{02A6E252-61AF-4B53-8484-11A5532CA596}"/>
              </a:ext>
            </a:extLst>
          </p:cNvPr>
          <p:cNvSpPr/>
          <p:nvPr/>
        </p:nvSpPr>
        <p:spPr>
          <a:xfrm rot="10800000">
            <a:off x="4773694" y="5739886"/>
            <a:ext cx="587357" cy="543223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358538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ight Arrow 3">
            <a:extLst>
              <a:ext uri="{FF2B5EF4-FFF2-40B4-BE49-F238E27FC236}">
                <a16:creationId xmlns:a16="http://schemas.microsoft.com/office/drawing/2014/main" id="{DA9D1B1E-3A69-4C17-ADEF-78AB51A0C752}"/>
              </a:ext>
            </a:extLst>
          </p:cNvPr>
          <p:cNvSpPr/>
          <p:nvPr/>
        </p:nvSpPr>
        <p:spPr>
          <a:xfrm>
            <a:off x="995271" y="5327589"/>
            <a:ext cx="10260000" cy="936104"/>
          </a:xfrm>
          <a:prstGeom prst="rightArrow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" name="Right Arrow 4">
            <a:extLst>
              <a:ext uri="{FF2B5EF4-FFF2-40B4-BE49-F238E27FC236}">
                <a16:creationId xmlns:a16="http://schemas.microsoft.com/office/drawing/2014/main" id="{16B514E7-39FD-4DDD-8382-C608B23E9A2B}"/>
              </a:ext>
            </a:extLst>
          </p:cNvPr>
          <p:cNvSpPr/>
          <p:nvPr/>
        </p:nvSpPr>
        <p:spPr>
          <a:xfrm>
            <a:off x="2795271" y="4556043"/>
            <a:ext cx="8460000" cy="936104"/>
          </a:xfrm>
          <a:prstGeom prst="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" name="Right Arrow 5">
            <a:extLst>
              <a:ext uri="{FF2B5EF4-FFF2-40B4-BE49-F238E27FC236}">
                <a16:creationId xmlns:a16="http://schemas.microsoft.com/office/drawing/2014/main" id="{F642AFF9-AE4F-4236-AE44-8B37B81D7139}"/>
              </a:ext>
            </a:extLst>
          </p:cNvPr>
          <p:cNvSpPr/>
          <p:nvPr/>
        </p:nvSpPr>
        <p:spPr>
          <a:xfrm>
            <a:off x="4595271" y="3784498"/>
            <a:ext cx="6660000" cy="936104"/>
          </a:xfrm>
          <a:prstGeom prst="rightArrow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" name="Right Arrow 6">
            <a:extLst>
              <a:ext uri="{FF2B5EF4-FFF2-40B4-BE49-F238E27FC236}">
                <a16:creationId xmlns:a16="http://schemas.microsoft.com/office/drawing/2014/main" id="{BE5A555B-CDF3-4EA4-A3CC-F7814D05ADDE}"/>
              </a:ext>
            </a:extLst>
          </p:cNvPr>
          <p:cNvSpPr/>
          <p:nvPr/>
        </p:nvSpPr>
        <p:spPr>
          <a:xfrm>
            <a:off x="6395271" y="3012953"/>
            <a:ext cx="4860000" cy="936104"/>
          </a:xfrm>
          <a:prstGeom prst="rightArrow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" name="Right Arrow 7">
            <a:extLst>
              <a:ext uri="{FF2B5EF4-FFF2-40B4-BE49-F238E27FC236}">
                <a16:creationId xmlns:a16="http://schemas.microsoft.com/office/drawing/2014/main" id="{7C40C390-3A53-49BA-9E0D-6F172A913DF5}"/>
              </a:ext>
            </a:extLst>
          </p:cNvPr>
          <p:cNvSpPr/>
          <p:nvPr/>
        </p:nvSpPr>
        <p:spPr>
          <a:xfrm>
            <a:off x="8195271" y="2241408"/>
            <a:ext cx="3060000" cy="936104"/>
          </a:xfrm>
          <a:prstGeom prst="rightArrow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F9AFDBC7-E713-432D-AF0E-EBCAC65A4E9A}"/>
              </a:ext>
            </a:extLst>
          </p:cNvPr>
          <p:cNvGrpSpPr/>
          <p:nvPr/>
        </p:nvGrpSpPr>
        <p:grpSpPr>
          <a:xfrm>
            <a:off x="995272" y="4151795"/>
            <a:ext cx="1728000" cy="1324245"/>
            <a:chOff x="6533673" y="3357955"/>
            <a:chExt cx="2150471" cy="1324245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9FF3FD0-6F18-47C9-B651-F5C395F9408F}"/>
                </a:ext>
              </a:extLst>
            </p:cNvPr>
            <p:cNvSpPr txBox="1"/>
            <p:nvPr/>
          </p:nvSpPr>
          <p:spPr>
            <a:xfrm>
              <a:off x="6533673" y="3666537"/>
              <a:ext cx="215047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AFB729B-D444-4161-89F4-908F534E1846}"/>
                </a:ext>
              </a:extLst>
            </p:cNvPr>
            <p:cNvSpPr txBox="1"/>
            <p:nvPr/>
          </p:nvSpPr>
          <p:spPr>
            <a:xfrm>
              <a:off x="6533673" y="3357955"/>
              <a:ext cx="21504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C19528E-8733-478D-B5A3-5676E8276130}"/>
              </a:ext>
            </a:extLst>
          </p:cNvPr>
          <p:cNvGrpSpPr/>
          <p:nvPr/>
        </p:nvGrpSpPr>
        <p:grpSpPr>
          <a:xfrm>
            <a:off x="2792141" y="3379136"/>
            <a:ext cx="1728000" cy="1324245"/>
            <a:chOff x="6533673" y="3357955"/>
            <a:chExt cx="2150471" cy="132424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F6C9EEB-BC77-4E56-B729-0CBEB8A36A1A}"/>
                </a:ext>
              </a:extLst>
            </p:cNvPr>
            <p:cNvSpPr txBox="1"/>
            <p:nvPr/>
          </p:nvSpPr>
          <p:spPr>
            <a:xfrm>
              <a:off x="6533673" y="3666537"/>
              <a:ext cx="215047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563A1E7-3860-4E53-AFB5-3C3E0ADC0A77}"/>
                </a:ext>
              </a:extLst>
            </p:cNvPr>
            <p:cNvSpPr txBox="1"/>
            <p:nvPr/>
          </p:nvSpPr>
          <p:spPr>
            <a:xfrm>
              <a:off x="6533673" y="3357955"/>
              <a:ext cx="21504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B1C7F12-26E5-4B31-8D74-BD67D1F2E1E8}"/>
              </a:ext>
            </a:extLst>
          </p:cNvPr>
          <p:cNvGrpSpPr/>
          <p:nvPr/>
        </p:nvGrpSpPr>
        <p:grpSpPr>
          <a:xfrm>
            <a:off x="4589010" y="2606477"/>
            <a:ext cx="1728000" cy="1324245"/>
            <a:chOff x="6533673" y="3357955"/>
            <a:chExt cx="2150471" cy="1324245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709B78E-9072-49AA-B2F3-904A5FEA2B8D}"/>
                </a:ext>
              </a:extLst>
            </p:cNvPr>
            <p:cNvSpPr txBox="1"/>
            <p:nvPr/>
          </p:nvSpPr>
          <p:spPr>
            <a:xfrm>
              <a:off x="6533673" y="3666537"/>
              <a:ext cx="215047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847B0B3-23AF-4B7A-9C72-CC4763AD31DA}"/>
                </a:ext>
              </a:extLst>
            </p:cNvPr>
            <p:cNvSpPr txBox="1"/>
            <p:nvPr/>
          </p:nvSpPr>
          <p:spPr>
            <a:xfrm>
              <a:off x="6533673" y="3357955"/>
              <a:ext cx="21504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2022D50-FC6E-4A5B-82A0-537386F1C2B9}"/>
              </a:ext>
            </a:extLst>
          </p:cNvPr>
          <p:cNvGrpSpPr/>
          <p:nvPr/>
        </p:nvGrpSpPr>
        <p:grpSpPr>
          <a:xfrm>
            <a:off x="6385878" y="1819279"/>
            <a:ext cx="1728000" cy="1338786"/>
            <a:chOff x="6533673" y="3357955"/>
            <a:chExt cx="2150471" cy="12785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E589CD1-A194-45CC-AF4B-A79DD2241669}"/>
                </a:ext>
              </a:extLst>
            </p:cNvPr>
            <p:cNvSpPr txBox="1"/>
            <p:nvPr/>
          </p:nvSpPr>
          <p:spPr>
            <a:xfrm>
              <a:off x="6533673" y="3666537"/>
              <a:ext cx="2150471" cy="9699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8EF2784-687C-4488-A051-6D39E4D09BC8}"/>
                </a:ext>
              </a:extLst>
            </p:cNvPr>
            <p:cNvSpPr txBox="1"/>
            <p:nvPr/>
          </p:nvSpPr>
          <p:spPr>
            <a:xfrm>
              <a:off x="6533673" y="3357955"/>
              <a:ext cx="2150471" cy="2645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4A540B7-9D37-4B1B-A0F2-4F9FEA7CB327}"/>
              </a:ext>
            </a:extLst>
          </p:cNvPr>
          <p:cNvGrpSpPr/>
          <p:nvPr/>
        </p:nvGrpSpPr>
        <p:grpSpPr>
          <a:xfrm>
            <a:off x="8113880" y="1653355"/>
            <a:ext cx="2597591" cy="746311"/>
            <a:chOff x="3212976" y="1886757"/>
            <a:chExt cx="1431033" cy="746311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628DC5B-5DA5-4FDD-912A-D1A79A2BCAB8}"/>
                </a:ext>
              </a:extLst>
            </p:cNvPr>
            <p:cNvSpPr txBox="1"/>
            <p:nvPr/>
          </p:nvSpPr>
          <p:spPr>
            <a:xfrm>
              <a:off x="3212976" y="1886757"/>
              <a:ext cx="14215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6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F9BC62E-5E8D-4550-97B4-FF0633EFC60A}"/>
                </a:ext>
              </a:extLst>
            </p:cNvPr>
            <p:cNvSpPr txBox="1"/>
            <p:nvPr/>
          </p:nvSpPr>
          <p:spPr>
            <a:xfrm>
              <a:off x="3243490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</a:p>
          </p:txBody>
        </p:sp>
      </p:grpSp>
      <p:sp>
        <p:nvSpPr>
          <p:cNvPr id="23" name="Parallelogram 30">
            <a:extLst>
              <a:ext uri="{FF2B5EF4-FFF2-40B4-BE49-F238E27FC236}">
                <a16:creationId xmlns:a16="http://schemas.microsoft.com/office/drawing/2014/main" id="{84C9AD46-A8E3-4EF8-9C37-4762FDFC1F26}"/>
              </a:ext>
            </a:extLst>
          </p:cNvPr>
          <p:cNvSpPr/>
          <p:nvPr/>
        </p:nvSpPr>
        <p:spPr>
          <a:xfrm flipH="1">
            <a:off x="1404926" y="5630215"/>
            <a:ext cx="289447" cy="290163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4" name="Rectangle 130">
            <a:extLst>
              <a:ext uri="{FF2B5EF4-FFF2-40B4-BE49-F238E27FC236}">
                <a16:creationId xmlns:a16="http://schemas.microsoft.com/office/drawing/2014/main" id="{D47BE22E-58CD-429B-80CB-43281EB8FF92}"/>
              </a:ext>
            </a:extLst>
          </p:cNvPr>
          <p:cNvSpPr/>
          <p:nvPr/>
        </p:nvSpPr>
        <p:spPr>
          <a:xfrm>
            <a:off x="4863198" y="4109388"/>
            <a:ext cx="289698" cy="29101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5" name="Rectangle 9">
            <a:extLst>
              <a:ext uri="{FF2B5EF4-FFF2-40B4-BE49-F238E27FC236}">
                <a16:creationId xmlns:a16="http://schemas.microsoft.com/office/drawing/2014/main" id="{BD213AB1-E3D7-4085-955A-8295A3574CAA}"/>
              </a:ext>
            </a:extLst>
          </p:cNvPr>
          <p:cNvSpPr/>
          <p:nvPr/>
        </p:nvSpPr>
        <p:spPr>
          <a:xfrm>
            <a:off x="6727368" y="3323984"/>
            <a:ext cx="305988" cy="305491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Freeform 18">
            <a:extLst>
              <a:ext uri="{FF2B5EF4-FFF2-40B4-BE49-F238E27FC236}">
                <a16:creationId xmlns:a16="http://schemas.microsoft.com/office/drawing/2014/main" id="{57FC1075-52FD-4A41-9F10-0706F57A76A4}"/>
              </a:ext>
            </a:extLst>
          </p:cNvPr>
          <p:cNvSpPr/>
          <p:nvPr/>
        </p:nvSpPr>
        <p:spPr>
          <a:xfrm>
            <a:off x="3241116" y="4859022"/>
            <a:ext cx="351794" cy="28392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Block Arc 10">
            <a:extLst>
              <a:ext uri="{FF2B5EF4-FFF2-40B4-BE49-F238E27FC236}">
                <a16:creationId xmlns:a16="http://schemas.microsoft.com/office/drawing/2014/main" id="{FAC0E3D4-A4AF-4421-B54F-85C9ED016516}"/>
              </a:ext>
            </a:extLst>
          </p:cNvPr>
          <p:cNvSpPr/>
          <p:nvPr/>
        </p:nvSpPr>
        <p:spPr>
          <a:xfrm>
            <a:off x="8462932" y="2606475"/>
            <a:ext cx="355145" cy="24055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115D8846-1BEC-49D2-8FC5-634D8F0209DD}"/>
              </a:ext>
            </a:extLst>
          </p:cNvPr>
          <p:cNvSpPr/>
          <p:nvPr/>
        </p:nvSpPr>
        <p:spPr>
          <a:xfrm>
            <a:off x="2360430" y="3580544"/>
            <a:ext cx="5157408" cy="3028600"/>
          </a:xfrm>
          <a:custGeom>
            <a:avLst/>
            <a:gdLst>
              <a:gd name="connsiteX0" fmla="*/ 2849140 w 10035679"/>
              <a:gd name="connsiteY0" fmla="*/ 5761662 h 5893281"/>
              <a:gd name="connsiteX1" fmla="*/ 2877517 w 10035679"/>
              <a:gd name="connsiteY1" fmla="*/ 5777964 h 5893281"/>
              <a:gd name="connsiteX2" fmla="*/ 2905894 w 10035679"/>
              <a:gd name="connsiteY2" fmla="*/ 5805133 h 5893281"/>
              <a:gd name="connsiteX3" fmla="*/ 2934272 w 10035679"/>
              <a:gd name="connsiteY3" fmla="*/ 5829284 h 5893281"/>
              <a:gd name="connsiteX4" fmla="*/ 2966876 w 10035679"/>
              <a:gd name="connsiteY4" fmla="*/ 5848002 h 5893281"/>
              <a:gd name="connsiteX5" fmla="*/ 2966876 w 10035679"/>
              <a:gd name="connsiteY5" fmla="*/ 5864303 h 5893281"/>
              <a:gd name="connsiteX6" fmla="*/ 2948158 w 10035679"/>
              <a:gd name="connsiteY6" fmla="*/ 5864303 h 5893281"/>
              <a:gd name="connsiteX7" fmla="*/ 2930046 w 10035679"/>
              <a:gd name="connsiteY7" fmla="*/ 5868529 h 5893281"/>
              <a:gd name="connsiteX8" fmla="*/ 2901668 w 10035679"/>
              <a:gd name="connsiteY8" fmla="*/ 5868529 h 5893281"/>
              <a:gd name="connsiteX9" fmla="*/ 2877517 w 10035679"/>
              <a:gd name="connsiteY9" fmla="*/ 5862491 h 5893281"/>
              <a:gd name="connsiteX10" fmla="*/ 2863631 w 10035679"/>
              <a:gd name="connsiteY10" fmla="*/ 5858264 h 5893281"/>
              <a:gd name="connsiteX11" fmla="*/ 2856989 w 10035679"/>
              <a:gd name="connsiteY11" fmla="*/ 5829284 h 5893281"/>
              <a:gd name="connsiteX12" fmla="*/ 2849140 w 10035679"/>
              <a:gd name="connsiteY12" fmla="*/ 5792455 h 5893281"/>
              <a:gd name="connsiteX13" fmla="*/ 3076153 w 10035679"/>
              <a:gd name="connsiteY13" fmla="*/ 5700079 h 5893281"/>
              <a:gd name="connsiteX14" fmla="*/ 3104531 w 10035679"/>
              <a:gd name="connsiteY14" fmla="*/ 5706116 h 5893281"/>
              <a:gd name="connsiteX15" fmla="*/ 3137135 w 10035679"/>
              <a:gd name="connsiteY15" fmla="*/ 5718192 h 5893281"/>
              <a:gd name="connsiteX16" fmla="*/ 3161285 w 10035679"/>
              <a:gd name="connsiteY16" fmla="*/ 5728457 h 5893281"/>
              <a:gd name="connsiteX17" fmla="*/ 3152833 w 10035679"/>
              <a:gd name="connsiteY17" fmla="*/ 5728457 h 5893281"/>
              <a:gd name="connsiteX18" fmla="*/ 3128682 w 10035679"/>
              <a:gd name="connsiteY18" fmla="*/ 5742948 h 5893281"/>
              <a:gd name="connsiteX19" fmla="*/ 3104531 w 10035679"/>
              <a:gd name="connsiteY19" fmla="*/ 5753212 h 5893281"/>
              <a:gd name="connsiteX20" fmla="*/ 3076153 w 10035679"/>
              <a:gd name="connsiteY20" fmla="*/ 5761666 h 5893281"/>
              <a:gd name="connsiteX21" fmla="*/ 3076153 w 10035679"/>
              <a:gd name="connsiteY21" fmla="*/ 5747175 h 5893281"/>
              <a:gd name="connsiteX22" fmla="*/ 3080382 w 10035679"/>
              <a:gd name="connsiteY22" fmla="*/ 5742948 h 5893281"/>
              <a:gd name="connsiteX23" fmla="*/ 3086419 w 10035679"/>
              <a:gd name="connsiteY23" fmla="*/ 5739325 h 5893281"/>
              <a:gd name="connsiteX24" fmla="*/ 3090042 w 10035679"/>
              <a:gd name="connsiteY24" fmla="*/ 5735099 h 5893281"/>
              <a:gd name="connsiteX25" fmla="*/ 3090042 w 10035679"/>
              <a:gd name="connsiteY25" fmla="*/ 5732683 h 5893281"/>
              <a:gd name="connsiteX26" fmla="*/ 3094268 w 10035679"/>
              <a:gd name="connsiteY26" fmla="*/ 5728457 h 5893281"/>
              <a:gd name="connsiteX27" fmla="*/ 3096078 w 10035679"/>
              <a:gd name="connsiteY27" fmla="*/ 5720608 h 5893281"/>
              <a:gd name="connsiteX28" fmla="*/ 3090042 w 10035679"/>
              <a:gd name="connsiteY28" fmla="*/ 5720608 h 5893281"/>
              <a:gd name="connsiteX29" fmla="*/ 3071928 w 10035679"/>
              <a:gd name="connsiteY29" fmla="*/ 5739325 h 5893281"/>
              <a:gd name="connsiteX30" fmla="*/ 3055626 w 10035679"/>
              <a:gd name="connsiteY30" fmla="*/ 5749590 h 5893281"/>
              <a:gd name="connsiteX31" fmla="*/ 3037513 w 10035679"/>
              <a:gd name="connsiteY31" fmla="*/ 5753212 h 5893281"/>
              <a:gd name="connsiteX32" fmla="*/ 3013362 w 10035679"/>
              <a:gd name="connsiteY32" fmla="*/ 5761666 h 5893281"/>
              <a:gd name="connsiteX33" fmla="*/ 3013362 w 10035679"/>
              <a:gd name="connsiteY33" fmla="*/ 5728457 h 5893281"/>
              <a:gd name="connsiteX34" fmla="*/ 3033287 w 10035679"/>
              <a:gd name="connsiteY34" fmla="*/ 5720608 h 5893281"/>
              <a:gd name="connsiteX35" fmla="*/ 3055626 w 10035679"/>
              <a:gd name="connsiteY35" fmla="*/ 5710344 h 5893281"/>
              <a:gd name="connsiteX36" fmla="*/ 3019400 w 10035679"/>
              <a:gd name="connsiteY36" fmla="*/ 5294352 h 5893281"/>
              <a:gd name="connsiteX37" fmla="*/ 3027250 w 10035679"/>
              <a:gd name="connsiteY37" fmla="*/ 5300389 h 5893281"/>
              <a:gd name="connsiteX38" fmla="*/ 3033287 w 10035679"/>
              <a:gd name="connsiteY38" fmla="*/ 5304616 h 5893281"/>
              <a:gd name="connsiteX39" fmla="*/ 3037516 w 10035679"/>
              <a:gd name="connsiteY39" fmla="*/ 5308844 h 5893281"/>
              <a:gd name="connsiteX40" fmla="*/ 3041742 w 10035679"/>
              <a:gd name="connsiteY40" fmla="*/ 5314881 h 5893281"/>
              <a:gd name="connsiteX41" fmla="*/ 3041742 w 10035679"/>
              <a:gd name="connsiteY41" fmla="*/ 5323333 h 5893281"/>
              <a:gd name="connsiteX42" fmla="*/ 3043552 w 10035679"/>
              <a:gd name="connsiteY42" fmla="*/ 5333599 h 5893281"/>
              <a:gd name="connsiteX43" fmla="*/ 3027250 w 10035679"/>
              <a:gd name="connsiteY43" fmla="*/ 5333599 h 5893281"/>
              <a:gd name="connsiteX44" fmla="*/ 3023627 w 10035679"/>
              <a:gd name="connsiteY44" fmla="*/ 5325146 h 5893281"/>
              <a:gd name="connsiteX45" fmla="*/ 3019400 w 10035679"/>
              <a:gd name="connsiteY45" fmla="*/ 5319107 h 5893281"/>
              <a:gd name="connsiteX46" fmla="*/ 3019400 w 10035679"/>
              <a:gd name="connsiteY46" fmla="*/ 5314881 h 5893281"/>
              <a:gd name="connsiteX47" fmla="*/ 3015173 w 10035679"/>
              <a:gd name="connsiteY47" fmla="*/ 5310655 h 5893281"/>
              <a:gd name="connsiteX48" fmla="*/ 3019400 w 10035679"/>
              <a:gd name="connsiteY48" fmla="*/ 5304616 h 5893281"/>
              <a:gd name="connsiteX49" fmla="*/ 8924762 w 10035679"/>
              <a:gd name="connsiteY49" fmla="*/ 5247259 h 5893281"/>
              <a:gd name="connsiteX50" fmla="*/ 8935026 w 10035679"/>
              <a:gd name="connsiteY50" fmla="*/ 5276241 h 5893281"/>
              <a:gd name="connsiteX51" fmla="*/ 8939253 w 10035679"/>
              <a:gd name="connsiteY51" fmla="*/ 5308844 h 5893281"/>
              <a:gd name="connsiteX52" fmla="*/ 8930800 w 10035679"/>
              <a:gd name="connsiteY52" fmla="*/ 5339634 h 5893281"/>
              <a:gd name="connsiteX53" fmla="*/ 8915102 w 10035679"/>
              <a:gd name="connsiteY53" fmla="*/ 5358351 h 5893281"/>
              <a:gd name="connsiteX54" fmla="*/ 8896384 w 10035679"/>
              <a:gd name="connsiteY54" fmla="*/ 5368616 h 5893281"/>
              <a:gd name="connsiteX55" fmla="*/ 8872235 w 10035679"/>
              <a:gd name="connsiteY55" fmla="*/ 5380691 h 5893281"/>
              <a:gd name="connsiteX56" fmla="*/ 8861970 w 10035679"/>
              <a:gd name="connsiteY56" fmla="*/ 5337823 h 5893281"/>
              <a:gd name="connsiteX57" fmla="*/ 8848084 w 10035679"/>
              <a:gd name="connsiteY57" fmla="*/ 5294353 h 5893281"/>
              <a:gd name="connsiteX58" fmla="*/ 8833593 w 10035679"/>
              <a:gd name="connsiteY58" fmla="*/ 5255109 h 5893281"/>
              <a:gd name="connsiteX59" fmla="*/ 8861970 w 10035679"/>
              <a:gd name="connsiteY59" fmla="*/ 5255109 h 5893281"/>
              <a:gd name="connsiteX60" fmla="*/ 8886724 w 10035679"/>
              <a:gd name="connsiteY60" fmla="*/ 5269599 h 5893281"/>
              <a:gd name="connsiteX61" fmla="*/ 8906649 w 10035679"/>
              <a:gd name="connsiteY61" fmla="*/ 5265371 h 5893281"/>
              <a:gd name="connsiteX62" fmla="*/ 9508596 w 10035679"/>
              <a:gd name="connsiteY62" fmla="*/ 5241222 h 5893281"/>
              <a:gd name="connsiteX63" fmla="*/ 9514635 w 10035679"/>
              <a:gd name="connsiteY63" fmla="*/ 5243033 h 5893281"/>
              <a:gd name="connsiteX64" fmla="*/ 9522482 w 10035679"/>
              <a:gd name="connsiteY64" fmla="*/ 5247259 h 5893281"/>
              <a:gd name="connsiteX65" fmla="*/ 9526710 w 10035679"/>
              <a:gd name="connsiteY65" fmla="*/ 5251487 h 5893281"/>
              <a:gd name="connsiteX66" fmla="*/ 9528521 w 10035679"/>
              <a:gd name="connsiteY66" fmla="*/ 5255108 h 5893281"/>
              <a:gd name="connsiteX67" fmla="*/ 9532747 w 10035679"/>
              <a:gd name="connsiteY67" fmla="*/ 5257524 h 5893281"/>
              <a:gd name="connsiteX68" fmla="*/ 9540596 w 10035679"/>
              <a:gd name="connsiteY68" fmla="*/ 5265373 h 5893281"/>
              <a:gd name="connsiteX69" fmla="*/ 9540596 w 10035679"/>
              <a:gd name="connsiteY69" fmla="*/ 5261750 h 5893281"/>
              <a:gd name="connsiteX70" fmla="*/ 9543011 w 10035679"/>
              <a:gd name="connsiteY70" fmla="*/ 5257524 h 5893281"/>
              <a:gd name="connsiteX71" fmla="*/ 9547237 w 10035679"/>
              <a:gd name="connsiteY71" fmla="*/ 5251487 h 5893281"/>
              <a:gd name="connsiteX72" fmla="*/ 9547237 w 10035679"/>
              <a:gd name="connsiteY72" fmla="*/ 5247259 h 5893281"/>
              <a:gd name="connsiteX73" fmla="*/ 9550861 w 10035679"/>
              <a:gd name="connsiteY73" fmla="*/ 5247259 h 5893281"/>
              <a:gd name="connsiteX74" fmla="*/ 9555087 w 10035679"/>
              <a:gd name="connsiteY74" fmla="*/ 5247259 h 5893281"/>
              <a:gd name="connsiteX75" fmla="*/ 9555087 w 10035679"/>
              <a:gd name="connsiteY75" fmla="*/ 5255108 h 5893281"/>
              <a:gd name="connsiteX76" fmla="*/ 9556897 w 10035679"/>
              <a:gd name="connsiteY76" fmla="*/ 5261750 h 5893281"/>
              <a:gd name="connsiteX77" fmla="*/ 9561123 w 10035679"/>
              <a:gd name="connsiteY77" fmla="*/ 5272015 h 5893281"/>
              <a:gd name="connsiteX78" fmla="*/ 9561123 w 10035679"/>
              <a:gd name="connsiteY78" fmla="*/ 5284090 h 5893281"/>
              <a:gd name="connsiteX79" fmla="*/ 9561123 w 10035679"/>
              <a:gd name="connsiteY79" fmla="*/ 5294353 h 5893281"/>
              <a:gd name="connsiteX80" fmla="*/ 9536973 w 10035679"/>
              <a:gd name="connsiteY80" fmla="*/ 5323334 h 5893281"/>
              <a:gd name="connsiteX81" fmla="*/ 9514635 w 10035679"/>
              <a:gd name="connsiteY81" fmla="*/ 5358353 h 5893281"/>
              <a:gd name="connsiteX82" fmla="*/ 9522482 w 10035679"/>
              <a:gd name="connsiteY82" fmla="*/ 5380691 h 5893281"/>
              <a:gd name="connsiteX83" fmla="*/ 9518861 w 10035679"/>
              <a:gd name="connsiteY83" fmla="*/ 5387332 h 5893281"/>
              <a:gd name="connsiteX84" fmla="*/ 9508596 w 10035679"/>
              <a:gd name="connsiteY84" fmla="*/ 5395182 h 5893281"/>
              <a:gd name="connsiteX85" fmla="*/ 9498333 w 10035679"/>
              <a:gd name="connsiteY85" fmla="*/ 5397597 h 5893281"/>
              <a:gd name="connsiteX86" fmla="*/ 9488068 w 10035679"/>
              <a:gd name="connsiteY86" fmla="*/ 5401218 h 5893281"/>
              <a:gd name="connsiteX87" fmla="*/ 9475993 w 10035679"/>
              <a:gd name="connsiteY87" fmla="*/ 5409670 h 5893281"/>
              <a:gd name="connsiteX88" fmla="*/ 9469956 w 10035679"/>
              <a:gd name="connsiteY88" fmla="*/ 5412086 h 5893281"/>
              <a:gd name="connsiteX89" fmla="*/ 9462107 w 10035679"/>
              <a:gd name="connsiteY89" fmla="*/ 5424161 h 5893281"/>
              <a:gd name="connsiteX90" fmla="*/ 9462107 w 10035679"/>
              <a:gd name="connsiteY90" fmla="*/ 5434426 h 5893281"/>
              <a:gd name="connsiteX91" fmla="*/ 9459692 w 10035679"/>
              <a:gd name="connsiteY91" fmla="*/ 5444689 h 5893281"/>
              <a:gd name="connsiteX92" fmla="*/ 9459692 w 10035679"/>
              <a:gd name="connsiteY92" fmla="*/ 5454954 h 5893281"/>
              <a:gd name="connsiteX93" fmla="*/ 9456068 w 10035679"/>
              <a:gd name="connsiteY93" fmla="*/ 5469444 h 5893281"/>
              <a:gd name="connsiteX94" fmla="*/ 9447616 w 10035679"/>
              <a:gd name="connsiteY94" fmla="*/ 5477897 h 5893281"/>
              <a:gd name="connsiteX95" fmla="*/ 9437353 w 10035679"/>
              <a:gd name="connsiteY95" fmla="*/ 5483933 h 5893281"/>
              <a:gd name="connsiteX96" fmla="*/ 9427694 w 10035679"/>
              <a:gd name="connsiteY96" fmla="*/ 5491783 h 5893281"/>
              <a:gd name="connsiteX97" fmla="*/ 9417429 w 10035679"/>
              <a:gd name="connsiteY97" fmla="*/ 5498424 h 5893281"/>
              <a:gd name="connsiteX98" fmla="*/ 9405353 w 10035679"/>
              <a:gd name="connsiteY98" fmla="*/ 5508689 h 5893281"/>
              <a:gd name="connsiteX99" fmla="*/ 9390863 w 10035679"/>
              <a:gd name="connsiteY99" fmla="*/ 5508689 h 5893281"/>
              <a:gd name="connsiteX100" fmla="*/ 9374561 w 10035679"/>
              <a:gd name="connsiteY100" fmla="*/ 5496009 h 5893281"/>
              <a:gd name="connsiteX101" fmla="*/ 9356449 w 10035679"/>
              <a:gd name="connsiteY101" fmla="*/ 5483933 h 5893281"/>
              <a:gd name="connsiteX102" fmla="*/ 9342563 w 10035679"/>
              <a:gd name="connsiteY102" fmla="*/ 5473670 h 5893281"/>
              <a:gd name="connsiteX103" fmla="*/ 9328072 w 10035679"/>
              <a:gd name="connsiteY103" fmla="*/ 5453143 h 5893281"/>
              <a:gd name="connsiteX104" fmla="*/ 9338335 w 10035679"/>
              <a:gd name="connsiteY104" fmla="*/ 5444689 h 5893281"/>
              <a:gd name="connsiteX105" fmla="*/ 9342563 w 10035679"/>
              <a:gd name="connsiteY105" fmla="*/ 5434426 h 5893281"/>
              <a:gd name="connsiteX106" fmla="*/ 9346184 w 10035679"/>
              <a:gd name="connsiteY106" fmla="*/ 5425974 h 5893281"/>
              <a:gd name="connsiteX107" fmla="*/ 9348600 w 10035679"/>
              <a:gd name="connsiteY107" fmla="*/ 5415709 h 5893281"/>
              <a:gd name="connsiteX108" fmla="*/ 9352223 w 10035679"/>
              <a:gd name="connsiteY108" fmla="*/ 5405444 h 5893281"/>
              <a:gd name="connsiteX109" fmla="*/ 9360675 w 10035679"/>
              <a:gd name="connsiteY109" fmla="*/ 5397597 h 5893281"/>
              <a:gd name="connsiteX110" fmla="*/ 9380600 w 10035679"/>
              <a:gd name="connsiteY110" fmla="*/ 5390956 h 5893281"/>
              <a:gd name="connsiteX111" fmla="*/ 9402938 w 10035679"/>
              <a:gd name="connsiteY111" fmla="*/ 5387332 h 5893281"/>
              <a:gd name="connsiteX112" fmla="*/ 9423467 w 10035679"/>
              <a:gd name="connsiteY112" fmla="*/ 5380691 h 5893281"/>
              <a:gd name="connsiteX113" fmla="*/ 9433730 w 10035679"/>
              <a:gd name="connsiteY113" fmla="*/ 5368615 h 5893281"/>
              <a:gd name="connsiteX114" fmla="*/ 9451842 w 10035679"/>
              <a:gd name="connsiteY114" fmla="*/ 5343862 h 5893281"/>
              <a:gd name="connsiteX115" fmla="*/ 9465730 w 10035679"/>
              <a:gd name="connsiteY115" fmla="*/ 5314880 h 5893281"/>
              <a:gd name="connsiteX116" fmla="*/ 9484447 w 10035679"/>
              <a:gd name="connsiteY116" fmla="*/ 5286503 h 5893281"/>
              <a:gd name="connsiteX117" fmla="*/ 9498333 w 10035679"/>
              <a:gd name="connsiteY117" fmla="*/ 5257524 h 5893281"/>
              <a:gd name="connsiteX118" fmla="*/ 9494106 w 10035679"/>
              <a:gd name="connsiteY118" fmla="*/ 4977379 h 5893281"/>
              <a:gd name="connsiteX119" fmla="*/ 9508597 w 10035679"/>
              <a:gd name="connsiteY119" fmla="*/ 4977379 h 5893281"/>
              <a:gd name="connsiteX120" fmla="*/ 9540596 w 10035679"/>
              <a:gd name="connsiteY120" fmla="*/ 5010587 h 5893281"/>
              <a:gd name="connsiteX121" fmla="*/ 9568973 w 10035679"/>
              <a:gd name="connsiteY121" fmla="*/ 5039567 h 5893281"/>
              <a:gd name="connsiteX122" fmla="*/ 9597350 w 10035679"/>
              <a:gd name="connsiteY122" fmla="*/ 5072170 h 5893281"/>
              <a:gd name="connsiteX123" fmla="*/ 9617877 w 10035679"/>
              <a:gd name="connsiteY123" fmla="*/ 5113226 h 5893281"/>
              <a:gd name="connsiteX124" fmla="*/ 9628142 w 10035679"/>
              <a:gd name="connsiteY124" fmla="*/ 5113226 h 5893281"/>
              <a:gd name="connsiteX125" fmla="*/ 9640218 w 10035679"/>
              <a:gd name="connsiteY125" fmla="*/ 5113226 h 5893281"/>
              <a:gd name="connsiteX126" fmla="*/ 9646254 w 10035679"/>
              <a:gd name="connsiteY126" fmla="*/ 5113226 h 5893281"/>
              <a:gd name="connsiteX127" fmla="*/ 9650482 w 10035679"/>
              <a:gd name="connsiteY127" fmla="*/ 5113226 h 5893281"/>
              <a:gd name="connsiteX128" fmla="*/ 9656519 w 10035679"/>
              <a:gd name="connsiteY128" fmla="*/ 5113226 h 5893281"/>
              <a:gd name="connsiteX129" fmla="*/ 9664368 w 10035679"/>
              <a:gd name="connsiteY129" fmla="*/ 5107189 h 5893281"/>
              <a:gd name="connsiteX130" fmla="*/ 9668595 w 10035679"/>
              <a:gd name="connsiteY130" fmla="*/ 5101150 h 5893281"/>
              <a:gd name="connsiteX131" fmla="*/ 9670405 w 10035679"/>
              <a:gd name="connsiteY131" fmla="*/ 5088472 h 5893281"/>
              <a:gd name="connsiteX132" fmla="*/ 9678857 w 10035679"/>
              <a:gd name="connsiteY132" fmla="*/ 5088472 h 5893281"/>
              <a:gd name="connsiteX133" fmla="*/ 9678857 w 10035679"/>
              <a:gd name="connsiteY133" fmla="*/ 5136169 h 5893281"/>
              <a:gd name="connsiteX134" fmla="*/ 9674631 w 10035679"/>
              <a:gd name="connsiteY134" fmla="*/ 5146433 h 5893281"/>
              <a:gd name="connsiteX135" fmla="*/ 9670405 w 10035679"/>
              <a:gd name="connsiteY135" fmla="*/ 5156696 h 5893281"/>
              <a:gd name="connsiteX136" fmla="*/ 9668595 w 10035679"/>
              <a:gd name="connsiteY136" fmla="*/ 5168772 h 5893281"/>
              <a:gd name="connsiteX137" fmla="*/ 9664368 w 10035679"/>
              <a:gd name="connsiteY137" fmla="*/ 5175413 h 5893281"/>
              <a:gd name="connsiteX138" fmla="*/ 9640218 w 10035679"/>
              <a:gd name="connsiteY138" fmla="*/ 5175413 h 5893281"/>
              <a:gd name="connsiteX139" fmla="*/ 9640218 w 10035679"/>
              <a:gd name="connsiteY139" fmla="*/ 5199564 h 5893281"/>
              <a:gd name="connsiteX140" fmla="*/ 9617877 w 10035679"/>
              <a:gd name="connsiteY140" fmla="*/ 5222507 h 5893281"/>
              <a:gd name="connsiteX141" fmla="*/ 9599765 w 10035679"/>
              <a:gd name="connsiteY141" fmla="*/ 5243035 h 5893281"/>
              <a:gd name="connsiteX142" fmla="*/ 9579237 w 10035679"/>
              <a:gd name="connsiteY142" fmla="*/ 5265375 h 5893281"/>
              <a:gd name="connsiteX143" fmla="*/ 9579237 w 10035679"/>
              <a:gd name="connsiteY143" fmla="*/ 5255110 h 5893281"/>
              <a:gd name="connsiteX144" fmla="*/ 9575614 w 10035679"/>
              <a:gd name="connsiteY144" fmla="*/ 5247261 h 5893281"/>
              <a:gd name="connsiteX145" fmla="*/ 9575614 w 10035679"/>
              <a:gd name="connsiteY145" fmla="*/ 5241224 h 5893281"/>
              <a:gd name="connsiteX146" fmla="*/ 9575614 w 10035679"/>
              <a:gd name="connsiteY146" fmla="*/ 5228544 h 5893281"/>
              <a:gd name="connsiteX147" fmla="*/ 9579237 w 10035679"/>
              <a:gd name="connsiteY147" fmla="*/ 5222507 h 5893281"/>
              <a:gd name="connsiteX148" fmla="*/ 9579237 w 10035679"/>
              <a:gd name="connsiteY148" fmla="*/ 5214055 h 5893281"/>
              <a:gd name="connsiteX149" fmla="*/ 9579237 w 10035679"/>
              <a:gd name="connsiteY149" fmla="*/ 5208016 h 5893281"/>
              <a:gd name="connsiteX150" fmla="*/ 9575614 w 10035679"/>
              <a:gd name="connsiteY150" fmla="*/ 5203790 h 5893281"/>
              <a:gd name="connsiteX151" fmla="*/ 9568973 w 10035679"/>
              <a:gd name="connsiteY151" fmla="*/ 5199564 h 5893281"/>
              <a:gd name="connsiteX152" fmla="*/ 9561123 w 10035679"/>
              <a:gd name="connsiteY152" fmla="*/ 5197754 h 5893281"/>
              <a:gd name="connsiteX153" fmla="*/ 9555086 w 10035679"/>
              <a:gd name="connsiteY153" fmla="*/ 5193527 h 5893281"/>
              <a:gd name="connsiteX154" fmla="*/ 9547237 w 10035679"/>
              <a:gd name="connsiteY154" fmla="*/ 5189299 h 5893281"/>
              <a:gd name="connsiteX155" fmla="*/ 9540596 w 10035679"/>
              <a:gd name="connsiteY155" fmla="*/ 5185678 h 5893281"/>
              <a:gd name="connsiteX156" fmla="*/ 9536974 w 10035679"/>
              <a:gd name="connsiteY156" fmla="*/ 5183263 h 5893281"/>
              <a:gd name="connsiteX157" fmla="*/ 9536974 w 10035679"/>
              <a:gd name="connsiteY157" fmla="*/ 5179037 h 5893281"/>
              <a:gd name="connsiteX158" fmla="*/ 9540596 w 10035679"/>
              <a:gd name="connsiteY158" fmla="*/ 5175413 h 5893281"/>
              <a:gd name="connsiteX159" fmla="*/ 9547237 w 10035679"/>
              <a:gd name="connsiteY159" fmla="*/ 5164546 h 5893281"/>
              <a:gd name="connsiteX160" fmla="*/ 9556897 w 10035679"/>
              <a:gd name="connsiteY160" fmla="*/ 5156696 h 5893281"/>
              <a:gd name="connsiteX161" fmla="*/ 9568973 w 10035679"/>
              <a:gd name="connsiteY161" fmla="*/ 5146433 h 5893281"/>
              <a:gd name="connsiteX162" fmla="*/ 9579237 w 10035679"/>
              <a:gd name="connsiteY162" fmla="*/ 5136169 h 5893281"/>
              <a:gd name="connsiteX163" fmla="*/ 9565351 w 10035679"/>
              <a:gd name="connsiteY163" fmla="*/ 5121678 h 5893281"/>
              <a:gd name="connsiteX164" fmla="*/ 9550860 w 10035679"/>
              <a:gd name="connsiteY164" fmla="*/ 5096924 h 5893281"/>
              <a:gd name="connsiteX165" fmla="*/ 9528520 w 10035679"/>
              <a:gd name="connsiteY165" fmla="*/ 5060095 h 5893281"/>
              <a:gd name="connsiteX166" fmla="*/ 9512218 w 10035679"/>
              <a:gd name="connsiteY166" fmla="*/ 5028699 h 5893281"/>
              <a:gd name="connsiteX167" fmla="*/ 9502558 w 10035679"/>
              <a:gd name="connsiteY167" fmla="*/ 5000322 h 5893281"/>
              <a:gd name="connsiteX168" fmla="*/ 9366713 w 10035679"/>
              <a:gd name="connsiteY168" fmla="*/ 4600634 h 5893281"/>
              <a:gd name="connsiteX169" fmla="*/ 9384825 w 10035679"/>
              <a:gd name="connsiteY169" fmla="*/ 4600634 h 5893281"/>
              <a:gd name="connsiteX170" fmla="*/ 9417430 w 10035679"/>
              <a:gd name="connsiteY170" fmla="*/ 4625388 h 5893281"/>
              <a:gd name="connsiteX171" fmla="*/ 9456069 w 10035679"/>
              <a:gd name="connsiteY171" fmla="*/ 4648330 h 5893281"/>
              <a:gd name="connsiteX172" fmla="*/ 9456069 w 10035679"/>
              <a:gd name="connsiteY172" fmla="*/ 4668858 h 5893281"/>
              <a:gd name="connsiteX173" fmla="*/ 9431316 w 10035679"/>
              <a:gd name="connsiteY173" fmla="*/ 4668858 h 5893281"/>
              <a:gd name="connsiteX174" fmla="*/ 9413202 w 10035679"/>
              <a:gd name="connsiteY174" fmla="*/ 4654369 h 5893281"/>
              <a:gd name="connsiteX175" fmla="*/ 9395090 w 10035679"/>
              <a:gd name="connsiteY175" fmla="*/ 4639878 h 5893281"/>
              <a:gd name="connsiteX176" fmla="*/ 9380599 w 10035679"/>
              <a:gd name="connsiteY176" fmla="*/ 4621766 h 5893281"/>
              <a:gd name="connsiteX177" fmla="*/ 9741646 w 10035679"/>
              <a:gd name="connsiteY177" fmla="*/ 4475656 h 5893281"/>
              <a:gd name="connsiteX178" fmla="*/ 9749496 w 10035679"/>
              <a:gd name="connsiteY178" fmla="*/ 4475656 h 5893281"/>
              <a:gd name="connsiteX179" fmla="*/ 9755533 w 10035679"/>
              <a:gd name="connsiteY179" fmla="*/ 4479279 h 5893281"/>
              <a:gd name="connsiteX180" fmla="*/ 9759759 w 10035679"/>
              <a:gd name="connsiteY180" fmla="*/ 4481693 h 5893281"/>
              <a:gd name="connsiteX181" fmla="*/ 9759759 w 10035679"/>
              <a:gd name="connsiteY181" fmla="*/ 4485921 h 5893281"/>
              <a:gd name="connsiteX182" fmla="*/ 9763985 w 10035679"/>
              <a:gd name="connsiteY182" fmla="*/ 4489542 h 5893281"/>
              <a:gd name="connsiteX183" fmla="*/ 9765798 w 10035679"/>
              <a:gd name="connsiteY183" fmla="*/ 4496184 h 5893281"/>
              <a:gd name="connsiteX184" fmla="*/ 9773648 w 10035679"/>
              <a:gd name="connsiteY184" fmla="*/ 4508259 h 5893281"/>
              <a:gd name="connsiteX185" fmla="*/ 9777874 w 10035679"/>
              <a:gd name="connsiteY185" fmla="*/ 4520937 h 5893281"/>
              <a:gd name="connsiteX186" fmla="*/ 9779685 w 10035679"/>
              <a:gd name="connsiteY186" fmla="*/ 4534825 h 5893281"/>
              <a:gd name="connsiteX187" fmla="*/ 9765798 w 10035679"/>
              <a:gd name="connsiteY187" fmla="*/ 4534825 h 5893281"/>
              <a:gd name="connsiteX188" fmla="*/ 9765798 w 10035679"/>
              <a:gd name="connsiteY188" fmla="*/ 4520937 h 5893281"/>
              <a:gd name="connsiteX189" fmla="*/ 9755533 w 10035679"/>
              <a:gd name="connsiteY189" fmla="*/ 4514298 h 5893281"/>
              <a:gd name="connsiteX190" fmla="*/ 9751306 w 10035679"/>
              <a:gd name="connsiteY190" fmla="*/ 4504033 h 5893281"/>
              <a:gd name="connsiteX191" fmla="*/ 9749496 w 10035679"/>
              <a:gd name="connsiteY191" fmla="*/ 4496184 h 5893281"/>
              <a:gd name="connsiteX192" fmla="*/ 9745269 w 10035679"/>
              <a:gd name="connsiteY192" fmla="*/ 4485921 h 5893281"/>
              <a:gd name="connsiteX193" fmla="*/ 9417428 w 10035679"/>
              <a:gd name="connsiteY193" fmla="*/ 4432186 h 5893281"/>
              <a:gd name="connsiteX194" fmla="*/ 9423465 w 10035679"/>
              <a:gd name="connsiteY194" fmla="*/ 4432186 h 5893281"/>
              <a:gd name="connsiteX195" fmla="*/ 9427692 w 10035679"/>
              <a:gd name="connsiteY195" fmla="*/ 4436412 h 5893281"/>
              <a:gd name="connsiteX196" fmla="*/ 9427692 w 10035679"/>
              <a:gd name="connsiteY196" fmla="*/ 4438223 h 5893281"/>
              <a:gd name="connsiteX197" fmla="*/ 9431315 w 10035679"/>
              <a:gd name="connsiteY197" fmla="*/ 4438223 h 5893281"/>
              <a:gd name="connsiteX198" fmla="*/ 9433731 w 10035679"/>
              <a:gd name="connsiteY198" fmla="*/ 4438223 h 5893281"/>
              <a:gd name="connsiteX199" fmla="*/ 9437352 w 10035679"/>
              <a:gd name="connsiteY199" fmla="*/ 4442451 h 5893281"/>
              <a:gd name="connsiteX200" fmla="*/ 9441580 w 10035679"/>
              <a:gd name="connsiteY200" fmla="*/ 4452715 h 5893281"/>
              <a:gd name="connsiteX201" fmla="*/ 9441580 w 10035679"/>
              <a:gd name="connsiteY201" fmla="*/ 4464790 h 5893281"/>
              <a:gd name="connsiteX202" fmla="*/ 9445807 w 10035679"/>
              <a:gd name="connsiteY202" fmla="*/ 4471432 h 5893281"/>
              <a:gd name="connsiteX203" fmla="*/ 9447617 w 10035679"/>
              <a:gd name="connsiteY203" fmla="*/ 4479282 h 5893281"/>
              <a:gd name="connsiteX204" fmla="*/ 9451844 w 10035679"/>
              <a:gd name="connsiteY204" fmla="*/ 4485923 h 5893281"/>
              <a:gd name="connsiteX205" fmla="*/ 9456070 w 10035679"/>
              <a:gd name="connsiteY205" fmla="*/ 4496187 h 5893281"/>
              <a:gd name="connsiteX206" fmla="*/ 9431315 w 10035679"/>
              <a:gd name="connsiteY206" fmla="*/ 4496187 h 5893281"/>
              <a:gd name="connsiteX207" fmla="*/ 9427692 w 10035679"/>
              <a:gd name="connsiteY207" fmla="*/ 4479282 h 5893281"/>
              <a:gd name="connsiteX208" fmla="*/ 9419239 w 10035679"/>
              <a:gd name="connsiteY208" fmla="*/ 4467206 h 5893281"/>
              <a:gd name="connsiteX209" fmla="*/ 9417428 w 10035679"/>
              <a:gd name="connsiteY209" fmla="*/ 4452715 h 5893281"/>
              <a:gd name="connsiteX210" fmla="*/ 6125133 w 10035679"/>
              <a:gd name="connsiteY210" fmla="*/ 4417695 h 5893281"/>
              <a:gd name="connsiteX211" fmla="*/ 6125133 w 10035679"/>
              <a:gd name="connsiteY211" fmla="*/ 4432186 h 5893281"/>
              <a:gd name="connsiteX212" fmla="*/ 6141434 w 10035679"/>
              <a:gd name="connsiteY212" fmla="*/ 4471431 h 5893281"/>
              <a:gd name="connsiteX213" fmla="*/ 6141434 w 10035679"/>
              <a:gd name="connsiteY213" fmla="*/ 4514296 h 5893281"/>
              <a:gd name="connsiteX214" fmla="*/ 6131172 w 10035679"/>
              <a:gd name="connsiteY214" fmla="*/ 4553541 h 5893281"/>
              <a:gd name="connsiteX215" fmla="*/ 6113057 w 10035679"/>
              <a:gd name="connsiteY215" fmla="*/ 4592786 h 5893281"/>
              <a:gd name="connsiteX216" fmla="*/ 6092530 w 10035679"/>
              <a:gd name="connsiteY216" fmla="*/ 4629615 h 5893281"/>
              <a:gd name="connsiteX217" fmla="*/ 6074417 w 10035679"/>
              <a:gd name="connsiteY217" fmla="*/ 4664633 h 5893281"/>
              <a:gd name="connsiteX218" fmla="*/ 6060531 w 10035679"/>
              <a:gd name="connsiteY218" fmla="*/ 4693615 h 5893281"/>
              <a:gd name="connsiteX219" fmla="*/ 6054492 w 10035679"/>
              <a:gd name="connsiteY219" fmla="*/ 4730444 h 5893281"/>
              <a:gd name="connsiteX220" fmla="*/ 6050266 w 10035679"/>
              <a:gd name="connsiteY220" fmla="*/ 4761236 h 5893281"/>
              <a:gd name="connsiteX221" fmla="*/ 6046040 w 10035679"/>
              <a:gd name="connsiteY221" fmla="*/ 4788405 h 5893281"/>
              <a:gd name="connsiteX222" fmla="*/ 6032154 w 10035679"/>
              <a:gd name="connsiteY222" fmla="*/ 4808933 h 5893281"/>
              <a:gd name="connsiteX223" fmla="*/ 6007398 w 10035679"/>
              <a:gd name="connsiteY223" fmla="*/ 4827045 h 5893281"/>
              <a:gd name="connsiteX224" fmla="*/ 6007398 w 10035679"/>
              <a:gd name="connsiteY224" fmla="*/ 4819196 h 5893281"/>
              <a:gd name="connsiteX225" fmla="*/ 5993512 w 10035679"/>
              <a:gd name="connsiteY225" fmla="*/ 4816782 h 5893281"/>
              <a:gd name="connsiteX226" fmla="*/ 5983249 w 10035679"/>
              <a:gd name="connsiteY226" fmla="*/ 4813159 h 5893281"/>
              <a:gd name="connsiteX227" fmla="*/ 5972984 w 10035679"/>
              <a:gd name="connsiteY227" fmla="*/ 4804707 h 5893281"/>
              <a:gd name="connsiteX228" fmla="*/ 5965135 w 10035679"/>
              <a:gd name="connsiteY228" fmla="*/ 4794442 h 5893281"/>
              <a:gd name="connsiteX229" fmla="*/ 5960909 w 10035679"/>
              <a:gd name="connsiteY229" fmla="*/ 4779951 h 5893281"/>
              <a:gd name="connsiteX230" fmla="*/ 5947023 w 10035679"/>
              <a:gd name="connsiteY230" fmla="*/ 4750972 h 5893281"/>
              <a:gd name="connsiteX231" fmla="*/ 5944607 w 10035679"/>
              <a:gd name="connsiteY231" fmla="*/ 4722595 h 5893281"/>
              <a:gd name="connsiteX232" fmla="*/ 5954872 w 10035679"/>
              <a:gd name="connsiteY232" fmla="*/ 4697841 h 5893281"/>
              <a:gd name="connsiteX233" fmla="*/ 5965135 w 10035679"/>
              <a:gd name="connsiteY233" fmla="*/ 4668859 h 5893281"/>
              <a:gd name="connsiteX234" fmla="*/ 5975400 w 10035679"/>
              <a:gd name="connsiteY234" fmla="*/ 4639879 h 5893281"/>
              <a:gd name="connsiteX235" fmla="*/ 5975400 w 10035679"/>
              <a:gd name="connsiteY235" fmla="*/ 4621767 h 5893281"/>
              <a:gd name="connsiteX236" fmla="*/ 5972984 w 10035679"/>
              <a:gd name="connsiteY236" fmla="*/ 4592786 h 5893281"/>
              <a:gd name="connsiteX237" fmla="*/ 5969361 w 10035679"/>
              <a:gd name="connsiteY237" fmla="*/ 4563806 h 5893281"/>
              <a:gd name="connsiteX238" fmla="*/ 5969361 w 10035679"/>
              <a:gd name="connsiteY238" fmla="*/ 4534824 h 5893281"/>
              <a:gd name="connsiteX239" fmla="*/ 6007398 w 10035679"/>
              <a:gd name="connsiteY239" fmla="*/ 4534824 h 5893281"/>
              <a:gd name="connsiteX240" fmla="*/ 6017663 w 10035679"/>
              <a:gd name="connsiteY240" fmla="*/ 4518523 h 5893281"/>
              <a:gd name="connsiteX241" fmla="*/ 6040003 w 10035679"/>
              <a:gd name="connsiteY241" fmla="*/ 4496184 h 5893281"/>
              <a:gd name="connsiteX242" fmla="*/ 6060531 w 10035679"/>
              <a:gd name="connsiteY242" fmla="*/ 4471431 h 5893281"/>
              <a:gd name="connsiteX243" fmla="*/ 6084680 w 10035679"/>
              <a:gd name="connsiteY243" fmla="*/ 4446675 h 5893281"/>
              <a:gd name="connsiteX244" fmla="*/ 6107021 w 10035679"/>
              <a:gd name="connsiteY244" fmla="*/ 4427960 h 5893281"/>
              <a:gd name="connsiteX245" fmla="*/ 9261055 w 10035679"/>
              <a:gd name="connsiteY245" fmla="*/ 4306603 h 5893281"/>
              <a:gd name="connsiteX246" fmla="*/ 9289435 w 10035679"/>
              <a:gd name="connsiteY246" fmla="*/ 4316869 h 5893281"/>
              <a:gd name="connsiteX247" fmla="*/ 9289435 w 10035679"/>
              <a:gd name="connsiteY247" fmla="*/ 4331359 h 5893281"/>
              <a:gd name="connsiteX248" fmla="*/ 9267093 w 10035679"/>
              <a:gd name="connsiteY248" fmla="*/ 4331359 h 5893281"/>
              <a:gd name="connsiteX249" fmla="*/ 9267093 w 10035679"/>
              <a:gd name="connsiteY249" fmla="*/ 4322906 h 5893281"/>
              <a:gd name="connsiteX250" fmla="*/ 9265282 w 10035679"/>
              <a:gd name="connsiteY250" fmla="*/ 4321095 h 5893281"/>
              <a:gd name="connsiteX251" fmla="*/ 9265282 w 10035679"/>
              <a:gd name="connsiteY251" fmla="*/ 4316869 h 5893281"/>
              <a:gd name="connsiteX252" fmla="*/ 9261055 w 10035679"/>
              <a:gd name="connsiteY252" fmla="*/ 4316869 h 5893281"/>
              <a:gd name="connsiteX253" fmla="*/ 9261055 w 10035679"/>
              <a:gd name="connsiteY253" fmla="*/ 4312641 h 5893281"/>
              <a:gd name="connsiteX254" fmla="*/ 8755105 w 10035679"/>
              <a:gd name="connsiteY254" fmla="*/ 4298151 h 5893281"/>
              <a:gd name="connsiteX255" fmla="*/ 8762954 w 10035679"/>
              <a:gd name="connsiteY255" fmla="*/ 4298151 h 5893281"/>
              <a:gd name="connsiteX256" fmla="*/ 8764765 w 10035679"/>
              <a:gd name="connsiteY256" fmla="*/ 4316868 h 5893281"/>
              <a:gd name="connsiteX257" fmla="*/ 8768991 w 10035679"/>
              <a:gd name="connsiteY257" fmla="*/ 4341622 h 5893281"/>
              <a:gd name="connsiteX258" fmla="*/ 8779255 w 10035679"/>
              <a:gd name="connsiteY258" fmla="*/ 4370601 h 5893281"/>
              <a:gd name="connsiteX259" fmla="*/ 8787103 w 10035679"/>
              <a:gd name="connsiteY259" fmla="*/ 4395357 h 5893281"/>
              <a:gd name="connsiteX260" fmla="*/ 8793141 w 10035679"/>
              <a:gd name="connsiteY260" fmla="*/ 4409243 h 5893281"/>
              <a:gd name="connsiteX261" fmla="*/ 8797367 w 10035679"/>
              <a:gd name="connsiteY261" fmla="*/ 4413469 h 5893281"/>
              <a:gd name="connsiteX262" fmla="*/ 8807632 w 10035679"/>
              <a:gd name="connsiteY262" fmla="*/ 4417695 h 5893281"/>
              <a:gd name="connsiteX263" fmla="*/ 8815479 w 10035679"/>
              <a:gd name="connsiteY263" fmla="*/ 4417695 h 5893281"/>
              <a:gd name="connsiteX264" fmla="*/ 8825744 w 10035679"/>
              <a:gd name="connsiteY264" fmla="*/ 4421921 h 5893281"/>
              <a:gd name="connsiteX265" fmla="*/ 8833593 w 10035679"/>
              <a:gd name="connsiteY265" fmla="*/ 4421921 h 5893281"/>
              <a:gd name="connsiteX266" fmla="*/ 8839630 w 10035679"/>
              <a:gd name="connsiteY266" fmla="*/ 4423734 h 5893281"/>
              <a:gd name="connsiteX267" fmla="*/ 8839630 w 10035679"/>
              <a:gd name="connsiteY267" fmla="*/ 4436412 h 5893281"/>
              <a:gd name="connsiteX268" fmla="*/ 8848082 w 10035679"/>
              <a:gd name="connsiteY268" fmla="*/ 4461165 h 5893281"/>
              <a:gd name="connsiteX269" fmla="*/ 8854121 w 10035679"/>
              <a:gd name="connsiteY269" fmla="*/ 4489542 h 5893281"/>
              <a:gd name="connsiteX270" fmla="*/ 8864384 w 10035679"/>
              <a:gd name="connsiteY270" fmla="*/ 4524561 h 5893281"/>
              <a:gd name="connsiteX271" fmla="*/ 8872233 w 10035679"/>
              <a:gd name="connsiteY271" fmla="*/ 4549314 h 5893281"/>
              <a:gd name="connsiteX272" fmla="*/ 8878272 w 10035679"/>
              <a:gd name="connsiteY272" fmla="*/ 4568031 h 5893281"/>
              <a:gd name="connsiteX273" fmla="*/ 8896384 w 10035679"/>
              <a:gd name="connsiteY273" fmla="*/ 4568031 h 5893281"/>
              <a:gd name="connsiteX274" fmla="*/ 8906646 w 10035679"/>
              <a:gd name="connsiteY274" fmla="*/ 4572257 h 5893281"/>
              <a:gd name="connsiteX275" fmla="*/ 8918722 w 10035679"/>
              <a:gd name="connsiteY275" fmla="*/ 4576483 h 5893281"/>
              <a:gd name="connsiteX276" fmla="*/ 8924760 w 10035679"/>
              <a:gd name="connsiteY276" fmla="*/ 4582522 h 5893281"/>
              <a:gd name="connsiteX277" fmla="*/ 8930797 w 10035679"/>
              <a:gd name="connsiteY277" fmla="*/ 4592787 h 5893281"/>
              <a:gd name="connsiteX278" fmla="*/ 8949514 w 10035679"/>
              <a:gd name="connsiteY278" fmla="*/ 4619351 h 5893281"/>
              <a:gd name="connsiteX279" fmla="*/ 8957363 w 10035679"/>
              <a:gd name="connsiteY279" fmla="*/ 4654369 h 5893281"/>
              <a:gd name="connsiteX280" fmla="*/ 8996005 w 10035679"/>
              <a:gd name="connsiteY280" fmla="*/ 4654369 h 5893281"/>
              <a:gd name="connsiteX281" fmla="*/ 9009891 w 10035679"/>
              <a:gd name="connsiteY281" fmla="*/ 4691198 h 5893281"/>
              <a:gd name="connsiteX282" fmla="*/ 9030418 w 10035679"/>
              <a:gd name="connsiteY282" fmla="*/ 4715952 h 5893281"/>
              <a:gd name="connsiteX283" fmla="*/ 9048530 w 10035679"/>
              <a:gd name="connsiteY283" fmla="*/ 4740707 h 5893281"/>
              <a:gd name="connsiteX284" fmla="*/ 9066644 w 10035679"/>
              <a:gd name="connsiteY284" fmla="*/ 4773913 h 5893281"/>
              <a:gd name="connsiteX285" fmla="*/ 9072681 w 10035679"/>
              <a:gd name="connsiteY285" fmla="*/ 4827043 h 5893281"/>
              <a:gd name="connsiteX286" fmla="*/ 9070870 w 10035679"/>
              <a:gd name="connsiteY286" fmla="*/ 4870516 h 5893281"/>
              <a:gd name="connsiteX287" fmla="*/ 9058795 w 10035679"/>
              <a:gd name="connsiteY287" fmla="*/ 4913986 h 5893281"/>
              <a:gd name="connsiteX288" fmla="*/ 9042494 w 10035679"/>
              <a:gd name="connsiteY288" fmla="*/ 4952626 h 5893281"/>
              <a:gd name="connsiteX289" fmla="*/ 9024380 w 10035679"/>
              <a:gd name="connsiteY289" fmla="*/ 4996096 h 5893281"/>
              <a:gd name="connsiteX290" fmla="*/ 9002041 w 10035679"/>
              <a:gd name="connsiteY290" fmla="*/ 5043190 h 5893281"/>
              <a:gd name="connsiteX291" fmla="*/ 8996005 w 10035679"/>
              <a:gd name="connsiteY291" fmla="*/ 5072169 h 5893281"/>
              <a:gd name="connsiteX292" fmla="*/ 8985740 w 10035679"/>
              <a:gd name="connsiteY292" fmla="*/ 5101151 h 5893281"/>
              <a:gd name="connsiteX293" fmla="*/ 8977891 w 10035679"/>
              <a:gd name="connsiteY293" fmla="*/ 5131943 h 5893281"/>
              <a:gd name="connsiteX294" fmla="*/ 8967628 w 10035679"/>
              <a:gd name="connsiteY294" fmla="*/ 5156697 h 5893281"/>
              <a:gd name="connsiteX295" fmla="*/ 8949514 w 10035679"/>
              <a:gd name="connsiteY295" fmla="*/ 5175414 h 5893281"/>
              <a:gd name="connsiteX296" fmla="*/ 8928987 w 10035679"/>
              <a:gd name="connsiteY296" fmla="*/ 5185677 h 5893281"/>
              <a:gd name="connsiteX297" fmla="*/ 8904836 w 10035679"/>
              <a:gd name="connsiteY297" fmla="*/ 5197752 h 5893281"/>
              <a:gd name="connsiteX298" fmla="*/ 8878272 w 10035679"/>
              <a:gd name="connsiteY298" fmla="*/ 5208017 h 5893281"/>
              <a:gd name="connsiteX299" fmla="*/ 8861970 w 10035679"/>
              <a:gd name="connsiteY299" fmla="*/ 5214053 h 5893281"/>
              <a:gd name="connsiteX300" fmla="*/ 8839630 w 10035679"/>
              <a:gd name="connsiteY300" fmla="*/ 5197752 h 5893281"/>
              <a:gd name="connsiteX301" fmla="*/ 8815479 w 10035679"/>
              <a:gd name="connsiteY301" fmla="*/ 5175414 h 5893281"/>
              <a:gd name="connsiteX302" fmla="*/ 8797367 w 10035679"/>
              <a:gd name="connsiteY302" fmla="*/ 5189300 h 5893281"/>
              <a:gd name="connsiteX303" fmla="*/ 8776840 w 10035679"/>
              <a:gd name="connsiteY303" fmla="*/ 5197752 h 5893281"/>
              <a:gd name="connsiteX304" fmla="*/ 8750879 w 10035679"/>
              <a:gd name="connsiteY304" fmla="*/ 5193526 h 5893281"/>
              <a:gd name="connsiteX305" fmla="*/ 8724312 w 10035679"/>
              <a:gd name="connsiteY305" fmla="*/ 5189300 h 5893281"/>
              <a:gd name="connsiteX306" fmla="*/ 8691710 w 10035679"/>
              <a:gd name="connsiteY306" fmla="*/ 5185677 h 5893281"/>
              <a:gd name="connsiteX307" fmla="*/ 8677824 w 10035679"/>
              <a:gd name="connsiteY307" fmla="*/ 5113226 h 5893281"/>
              <a:gd name="connsiteX308" fmla="*/ 8667559 w 10035679"/>
              <a:gd name="connsiteY308" fmla="*/ 5111414 h 5893281"/>
              <a:gd name="connsiteX309" fmla="*/ 8655484 w 10035679"/>
              <a:gd name="connsiteY309" fmla="*/ 5107188 h 5893281"/>
              <a:gd name="connsiteX310" fmla="*/ 8645221 w 10035679"/>
              <a:gd name="connsiteY310" fmla="*/ 5102962 h 5893281"/>
              <a:gd name="connsiteX311" fmla="*/ 8639182 w 10035679"/>
              <a:gd name="connsiteY311" fmla="*/ 5096925 h 5893281"/>
              <a:gd name="connsiteX312" fmla="*/ 8631333 w 10035679"/>
              <a:gd name="connsiteY312" fmla="*/ 5092699 h 5893281"/>
              <a:gd name="connsiteX313" fmla="*/ 8627107 w 10035679"/>
              <a:gd name="connsiteY313" fmla="*/ 5088471 h 5893281"/>
              <a:gd name="connsiteX314" fmla="*/ 8627107 w 10035679"/>
              <a:gd name="connsiteY314" fmla="*/ 5086660 h 5893281"/>
              <a:gd name="connsiteX315" fmla="*/ 8631333 w 10035679"/>
              <a:gd name="connsiteY315" fmla="*/ 5082434 h 5893281"/>
              <a:gd name="connsiteX316" fmla="*/ 8631333 w 10035679"/>
              <a:gd name="connsiteY316" fmla="*/ 5078208 h 5893281"/>
              <a:gd name="connsiteX317" fmla="*/ 8631333 w 10035679"/>
              <a:gd name="connsiteY317" fmla="*/ 5073982 h 5893281"/>
              <a:gd name="connsiteX318" fmla="*/ 8627107 w 10035679"/>
              <a:gd name="connsiteY318" fmla="*/ 5072169 h 5893281"/>
              <a:gd name="connsiteX319" fmla="*/ 8625296 w 10035679"/>
              <a:gd name="connsiteY319" fmla="*/ 5067943 h 5893281"/>
              <a:gd name="connsiteX320" fmla="*/ 8613221 w 10035679"/>
              <a:gd name="connsiteY320" fmla="*/ 5063717 h 5893281"/>
              <a:gd name="connsiteX321" fmla="*/ 8610805 w 10035679"/>
              <a:gd name="connsiteY321" fmla="*/ 5067943 h 5893281"/>
              <a:gd name="connsiteX322" fmla="*/ 8610805 w 10035679"/>
              <a:gd name="connsiteY322" fmla="*/ 5072169 h 5893281"/>
              <a:gd name="connsiteX323" fmla="*/ 8607182 w 10035679"/>
              <a:gd name="connsiteY323" fmla="*/ 5073982 h 5893281"/>
              <a:gd name="connsiteX324" fmla="*/ 8602956 w 10035679"/>
              <a:gd name="connsiteY324" fmla="*/ 5073982 h 5893281"/>
              <a:gd name="connsiteX325" fmla="*/ 8598730 w 10035679"/>
              <a:gd name="connsiteY325" fmla="*/ 5073982 h 5893281"/>
              <a:gd name="connsiteX326" fmla="*/ 8598730 w 10035679"/>
              <a:gd name="connsiteY326" fmla="*/ 5063717 h 5893281"/>
              <a:gd name="connsiteX327" fmla="*/ 8588467 w 10035679"/>
              <a:gd name="connsiteY327" fmla="*/ 5063717 h 5893281"/>
              <a:gd name="connsiteX328" fmla="*/ 8588467 w 10035679"/>
              <a:gd name="connsiteY328" fmla="*/ 5057681 h 5893281"/>
              <a:gd name="connsiteX329" fmla="*/ 8602956 w 10035679"/>
              <a:gd name="connsiteY329" fmla="*/ 5049831 h 5893281"/>
              <a:gd name="connsiteX330" fmla="*/ 8613221 w 10035679"/>
              <a:gd name="connsiteY330" fmla="*/ 5039567 h 5893281"/>
              <a:gd name="connsiteX331" fmla="*/ 8621070 w 10035679"/>
              <a:gd name="connsiteY331" fmla="*/ 5028699 h 5893281"/>
              <a:gd name="connsiteX332" fmla="*/ 8613221 w 10035679"/>
              <a:gd name="connsiteY332" fmla="*/ 5028699 h 5893281"/>
              <a:gd name="connsiteX333" fmla="*/ 8613221 w 10035679"/>
              <a:gd name="connsiteY333" fmla="*/ 5016626 h 5893281"/>
              <a:gd name="connsiteX334" fmla="*/ 8596919 w 10035679"/>
              <a:gd name="connsiteY334" fmla="*/ 5035341 h 5893281"/>
              <a:gd name="connsiteX335" fmla="*/ 8578807 w 10035679"/>
              <a:gd name="connsiteY335" fmla="*/ 5045605 h 5893281"/>
              <a:gd name="connsiteX336" fmla="*/ 8550429 w 10035679"/>
              <a:gd name="connsiteY336" fmla="*/ 5057681 h 5893281"/>
              <a:gd name="connsiteX337" fmla="*/ 8540166 w 10035679"/>
              <a:gd name="connsiteY337" fmla="*/ 5035341 h 5893281"/>
              <a:gd name="connsiteX338" fmla="*/ 8525675 w 10035679"/>
              <a:gd name="connsiteY338" fmla="*/ 5014813 h 5893281"/>
              <a:gd name="connsiteX339" fmla="*/ 8507563 w 10035679"/>
              <a:gd name="connsiteY339" fmla="*/ 4996096 h 5893281"/>
              <a:gd name="connsiteX340" fmla="*/ 8483412 w 10035679"/>
              <a:gd name="connsiteY340" fmla="*/ 4981607 h 5893281"/>
              <a:gd name="connsiteX341" fmla="*/ 8450810 w 10035679"/>
              <a:gd name="connsiteY341" fmla="*/ 4977381 h 5893281"/>
              <a:gd name="connsiteX342" fmla="*/ 8430885 w 10035679"/>
              <a:gd name="connsiteY342" fmla="*/ 4971343 h 5893281"/>
              <a:gd name="connsiteX343" fmla="*/ 8402508 w 10035679"/>
              <a:gd name="connsiteY343" fmla="*/ 4967116 h 5893281"/>
              <a:gd name="connsiteX344" fmla="*/ 8362058 w 10035679"/>
              <a:gd name="connsiteY344" fmla="*/ 4971343 h 5893281"/>
              <a:gd name="connsiteX345" fmla="*/ 8323417 w 10035679"/>
              <a:gd name="connsiteY345" fmla="*/ 4973153 h 5893281"/>
              <a:gd name="connsiteX346" fmla="*/ 8284775 w 10035679"/>
              <a:gd name="connsiteY346" fmla="*/ 4981607 h 5893281"/>
              <a:gd name="connsiteX347" fmla="*/ 8250362 w 10035679"/>
              <a:gd name="connsiteY347" fmla="*/ 4987644 h 5893281"/>
              <a:gd name="connsiteX348" fmla="*/ 8223795 w 10035679"/>
              <a:gd name="connsiteY348" fmla="*/ 4996096 h 5893281"/>
              <a:gd name="connsiteX349" fmla="*/ 8209910 w 10035679"/>
              <a:gd name="connsiteY349" fmla="*/ 5043190 h 5893281"/>
              <a:gd name="connsiteX350" fmla="*/ 8175496 w 10035679"/>
              <a:gd name="connsiteY350" fmla="*/ 5043190 h 5893281"/>
              <a:gd name="connsiteX351" fmla="*/ 8142893 w 10035679"/>
              <a:gd name="connsiteY351" fmla="*/ 5039567 h 5893281"/>
              <a:gd name="connsiteX352" fmla="*/ 8108478 w 10035679"/>
              <a:gd name="connsiteY352" fmla="*/ 5043190 h 5893281"/>
              <a:gd name="connsiteX353" fmla="*/ 8084329 w 10035679"/>
              <a:gd name="connsiteY353" fmla="*/ 5049831 h 5893281"/>
              <a:gd name="connsiteX354" fmla="*/ 8057763 w 10035679"/>
              <a:gd name="connsiteY354" fmla="*/ 5060094 h 5893281"/>
              <a:gd name="connsiteX355" fmla="*/ 8037838 w 10035679"/>
              <a:gd name="connsiteY355" fmla="*/ 5072169 h 5893281"/>
              <a:gd name="connsiteX356" fmla="*/ 8013085 w 10035679"/>
              <a:gd name="connsiteY356" fmla="*/ 5073982 h 5893281"/>
              <a:gd name="connsiteX357" fmla="*/ 7984708 w 10035679"/>
              <a:gd name="connsiteY357" fmla="*/ 5073982 h 5893281"/>
              <a:gd name="connsiteX358" fmla="*/ 7976859 w 10035679"/>
              <a:gd name="connsiteY358" fmla="*/ 5060094 h 5893281"/>
              <a:gd name="connsiteX359" fmla="*/ 7970822 w 10035679"/>
              <a:gd name="connsiteY359" fmla="*/ 5049831 h 5893281"/>
              <a:gd name="connsiteX360" fmla="*/ 7958747 w 10035679"/>
              <a:gd name="connsiteY360" fmla="*/ 5039567 h 5893281"/>
              <a:gd name="connsiteX361" fmla="*/ 7952708 w 10035679"/>
              <a:gd name="connsiteY361" fmla="*/ 5028699 h 5893281"/>
              <a:gd name="connsiteX362" fmla="*/ 7970822 w 10035679"/>
              <a:gd name="connsiteY362" fmla="*/ 5002135 h 5893281"/>
              <a:gd name="connsiteX363" fmla="*/ 7972633 w 10035679"/>
              <a:gd name="connsiteY363" fmla="*/ 4971343 h 5893281"/>
              <a:gd name="connsiteX364" fmla="*/ 7970822 w 10035679"/>
              <a:gd name="connsiteY364" fmla="*/ 4934514 h 5893281"/>
              <a:gd name="connsiteX365" fmla="*/ 7956331 w 10035679"/>
              <a:gd name="connsiteY365" fmla="*/ 4899495 h 5893281"/>
              <a:gd name="connsiteX366" fmla="*/ 7942445 w 10035679"/>
              <a:gd name="connsiteY366" fmla="*/ 4860251 h 5893281"/>
              <a:gd name="connsiteX367" fmla="*/ 7924331 w 10035679"/>
              <a:gd name="connsiteY367" fmla="*/ 4823422 h 5893281"/>
              <a:gd name="connsiteX368" fmla="*/ 7914069 w 10035679"/>
              <a:gd name="connsiteY368" fmla="*/ 4790214 h 5893281"/>
              <a:gd name="connsiteX369" fmla="*/ 7906219 w 10035679"/>
              <a:gd name="connsiteY369" fmla="*/ 4765461 h 5893281"/>
              <a:gd name="connsiteX370" fmla="*/ 7914069 w 10035679"/>
              <a:gd name="connsiteY370" fmla="*/ 4765461 h 5893281"/>
              <a:gd name="connsiteX371" fmla="*/ 7920105 w 10035679"/>
              <a:gd name="connsiteY371" fmla="*/ 4769687 h 5893281"/>
              <a:gd name="connsiteX372" fmla="*/ 7924331 w 10035679"/>
              <a:gd name="connsiteY372" fmla="*/ 4769687 h 5893281"/>
              <a:gd name="connsiteX373" fmla="*/ 7927954 w 10035679"/>
              <a:gd name="connsiteY373" fmla="*/ 4773913 h 5893281"/>
              <a:gd name="connsiteX374" fmla="*/ 7932181 w 10035679"/>
              <a:gd name="connsiteY374" fmla="*/ 4769687 h 5893281"/>
              <a:gd name="connsiteX375" fmla="*/ 7934596 w 10035679"/>
              <a:gd name="connsiteY375" fmla="*/ 4765461 h 5893281"/>
              <a:gd name="connsiteX376" fmla="*/ 7938219 w 10035679"/>
              <a:gd name="connsiteY376" fmla="*/ 4759422 h 5893281"/>
              <a:gd name="connsiteX377" fmla="*/ 7920105 w 10035679"/>
              <a:gd name="connsiteY377" fmla="*/ 4740707 h 5893281"/>
              <a:gd name="connsiteX378" fmla="*/ 7914069 w 10035679"/>
              <a:gd name="connsiteY378" fmla="*/ 4718367 h 5893281"/>
              <a:gd name="connsiteX379" fmla="*/ 7906219 w 10035679"/>
              <a:gd name="connsiteY379" fmla="*/ 4693613 h 5893281"/>
              <a:gd name="connsiteX380" fmla="*/ 7924331 w 10035679"/>
              <a:gd name="connsiteY380" fmla="*/ 4673086 h 5893281"/>
              <a:gd name="connsiteX381" fmla="*/ 7938219 w 10035679"/>
              <a:gd name="connsiteY381" fmla="*/ 4650143 h 5893281"/>
              <a:gd name="connsiteX382" fmla="*/ 7952708 w 10035679"/>
              <a:gd name="connsiteY382" fmla="*/ 4629616 h 5893281"/>
              <a:gd name="connsiteX383" fmla="*/ 7972633 w 10035679"/>
              <a:gd name="connsiteY383" fmla="*/ 4611502 h 5893281"/>
              <a:gd name="connsiteX384" fmla="*/ 7999199 w 10035679"/>
              <a:gd name="connsiteY384" fmla="*/ 4600634 h 5893281"/>
              <a:gd name="connsiteX385" fmla="*/ 8015500 w 10035679"/>
              <a:gd name="connsiteY385" fmla="*/ 4600634 h 5893281"/>
              <a:gd name="connsiteX386" fmla="*/ 8043877 w 10035679"/>
              <a:gd name="connsiteY386" fmla="*/ 4597013 h 5893281"/>
              <a:gd name="connsiteX387" fmla="*/ 8080103 w 10035679"/>
              <a:gd name="connsiteY387" fmla="*/ 4590371 h 5893281"/>
              <a:gd name="connsiteX388" fmla="*/ 8112704 w 10035679"/>
              <a:gd name="connsiteY388" fmla="*/ 4582522 h 5893281"/>
              <a:gd name="connsiteX389" fmla="*/ 8141081 w 10035679"/>
              <a:gd name="connsiteY389" fmla="*/ 4576483 h 5893281"/>
              <a:gd name="connsiteX390" fmla="*/ 8151345 w 10035679"/>
              <a:gd name="connsiteY390" fmla="*/ 4549314 h 5893281"/>
              <a:gd name="connsiteX391" fmla="*/ 8167042 w 10035679"/>
              <a:gd name="connsiteY391" fmla="*/ 4520937 h 5893281"/>
              <a:gd name="connsiteX392" fmla="*/ 8189382 w 10035679"/>
              <a:gd name="connsiteY392" fmla="*/ 4499807 h 5893281"/>
              <a:gd name="connsiteX393" fmla="*/ 8217759 w 10035679"/>
              <a:gd name="connsiteY393" fmla="*/ 4489542 h 5893281"/>
              <a:gd name="connsiteX394" fmla="*/ 8217759 w 10035679"/>
              <a:gd name="connsiteY394" fmla="*/ 4464789 h 5893281"/>
              <a:gd name="connsiteX395" fmla="*/ 8232250 w 10035679"/>
              <a:gd name="connsiteY395" fmla="*/ 4456939 h 5893281"/>
              <a:gd name="connsiteX396" fmla="*/ 8250362 w 10035679"/>
              <a:gd name="connsiteY396" fmla="*/ 4438223 h 5893281"/>
              <a:gd name="connsiteX397" fmla="*/ 8270889 w 10035679"/>
              <a:gd name="connsiteY397" fmla="*/ 4421921 h 5893281"/>
              <a:gd name="connsiteX398" fmla="*/ 8292624 w 10035679"/>
              <a:gd name="connsiteY398" fmla="*/ 4407432 h 5893281"/>
              <a:gd name="connsiteX399" fmla="*/ 8313154 w 10035679"/>
              <a:gd name="connsiteY399" fmla="*/ 4395357 h 5893281"/>
              <a:gd name="connsiteX400" fmla="*/ 8327040 w 10035679"/>
              <a:gd name="connsiteY400" fmla="*/ 4403204 h 5893281"/>
              <a:gd name="connsiteX401" fmla="*/ 8331266 w 10035679"/>
              <a:gd name="connsiteY401" fmla="*/ 4407432 h 5893281"/>
              <a:gd name="connsiteX402" fmla="*/ 8331266 w 10035679"/>
              <a:gd name="connsiteY402" fmla="*/ 4413469 h 5893281"/>
              <a:gd name="connsiteX403" fmla="*/ 8331266 w 10035679"/>
              <a:gd name="connsiteY403" fmla="*/ 4421921 h 5893281"/>
              <a:gd name="connsiteX404" fmla="*/ 8335492 w 10035679"/>
              <a:gd name="connsiteY404" fmla="*/ 4432186 h 5893281"/>
              <a:gd name="connsiteX405" fmla="*/ 8345757 w 10035679"/>
              <a:gd name="connsiteY405" fmla="*/ 4436412 h 5893281"/>
              <a:gd name="connsiteX406" fmla="*/ 8355417 w 10035679"/>
              <a:gd name="connsiteY406" fmla="*/ 4436412 h 5893281"/>
              <a:gd name="connsiteX407" fmla="*/ 8362058 w 10035679"/>
              <a:gd name="connsiteY407" fmla="*/ 4438223 h 5893281"/>
              <a:gd name="connsiteX408" fmla="*/ 8374131 w 10035679"/>
              <a:gd name="connsiteY408" fmla="*/ 4442449 h 5893281"/>
              <a:gd name="connsiteX409" fmla="*/ 8380170 w 10035679"/>
              <a:gd name="connsiteY409" fmla="*/ 4409243 h 5893281"/>
              <a:gd name="connsiteX410" fmla="*/ 8390433 w 10035679"/>
              <a:gd name="connsiteY410" fmla="*/ 4392941 h 5893281"/>
              <a:gd name="connsiteX411" fmla="*/ 8404321 w 10035679"/>
              <a:gd name="connsiteY411" fmla="*/ 4380866 h 5893281"/>
              <a:gd name="connsiteX412" fmla="*/ 8422433 w 10035679"/>
              <a:gd name="connsiteY412" fmla="*/ 4370601 h 5893281"/>
              <a:gd name="connsiteX413" fmla="*/ 8440547 w 10035679"/>
              <a:gd name="connsiteY413" fmla="*/ 4363960 h 5893281"/>
              <a:gd name="connsiteX414" fmla="*/ 8459262 w 10035679"/>
              <a:gd name="connsiteY414" fmla="*/ 4345848 h 5893281"/>
              <a:gd name="connsiteX415" fmla="*/ 8450810 w 10035679"/>
              <a:gd name="connsiteY415" fmla="*/ 4341622 h 5893281"/>
              <a:gd name="connsiteX416" fmla="*/ 8450810 w 10035679"/>
              <a:gd name="connsiteY416" fmla="*/ 4337396 h 5893281"/>
              <a:gd name="connsiteX417" fmla="*/ 8446583 w 10035679"/>
              <a:gd name="connsiteY417" fmla="*/ 4335583 h 5893281"/>
              <a:gd name="connsiteX418" fmla="*/ 8444771 w 10035679"/>
              <a:gd name="connsiteY418" fmla="*/ 4331359 h 5893281"/>
              <a:gd name="connsiteX419" fmla="*/ 8473150 w 10035679"/>
              <a:gd name="connsiteY419" fmla="*/ 4331359 h 5893281"/>
              <a:gd name="connsiteX420" fmla="*/ 8501524 w 10035679"/>
              <a:gd name="connsiteY420" fmla="*/ 4345848 h 5893281"/>
              <a:gd name="connsiteX421" fmla="*/ 8531714 w 10035679"/>
              <a:gd name="connsiteY421" fmla="*/ 4350074 h 5893281"/>
              <a:gd name="connsiteX422" fmla="*/ 8564317 w 10035679"/>
              <a:gd name="connsiteY422" fmla="*/ 4350074 h 5893281"/>
              <a:gd name="connsiteX423" fmla="*/ 8598730 w 10035679"/>
              <a:gd name="connsiteY423" fmla="*/ 4345848 h 5893281"/>
              <a:gd name="connsiteX424" fmla="*/ 8598730 w 10035679"/>
              <a:gd name="connsiteY424" fmla="*/ 4363960 h 5893281"/>
              <a:gd name="connsiteX425" fmla="*/ 8574579 w 10035679"/>
              <a:gd name="connsiteY425" fmla="*/ 4395357 h 5893281"/>
              <a:gd name="connsiteX426" fmla="*/ 8560091 w 10035679"/>
              <a:gd name="connsiteY426" fmla="*/ 4442449 h 5893281"/>
              <a:gd name="connsiteX427" fmla="*/ 8584844 w 10035679"/>
              <a:gd name="connsiteY427" fmla="*/ 4456939 h 5893281"/>
              <a:gd name="connsiteX428" fmla="*/ 8616844 w 10035679"/>
              <a:gd name="connsiteY428" fmla="*/ 4475656 h 5893281"/>
              <a:gd name="connsiteX429" fmla="*/ 8649447 w 10035679"/>
              <a:gd name="connsiteY429" fmla="*/ 4493768 h 5893281"/>
              <a:gd name="connsiteX430" fmla="*/ 8682050 w 10035679"/>
              <a:gd name="connsiteY430" fmla="*/ 4504033 h 5893281"/>
              <a:gd name="connsiteX431" fmla="*/ 8706200 w 10035679"/>
              <a:gd name="connsiteY431" fmla="*/ 4504033 h 5893281"/>
              <a:gd name="connsiteX432" fmla="*/ 8724312 w 10035679"/>
              <a:gd name="connsiteY432" fmla="*/ 4475656 h 5893281"/>
              <a:gd name="connsiteX433" fmla="*/ 8734575 w 10035679"/>
              <a:gd name="connsiteY433" fmla="*/ 4427960 h 5893281"/>
              <a:gd name="connsiteX434" fmla="*/ 8736388 w 10035679"/>
              <a:gd name="connsiteY434" fmla="*/ 4380866 h 5893281"/>
              <a:gd name="connsiteX435" fmla="*/ 8744840 w 10035679"/>
              <a:gd name="connsiteY435" fmla="*/ 4335583 h 5893281"/>
              <a:gd name="connsiteX436" fmla="*/ 9229055 w 10035679"/>
              <a:gd name="connsiteY436" fmla="*/ 4273396 h 5893281"/>
              <a:gd name="connsiteX437" fmla="*/ 9236905 w 10035679"/>
              <a:gd name="connsiteY437" fmla="*/ 4281848 h 5893281"/>
              <a:gd name="connsiteX438" fmla="*/ 9242944 w 10035679"/>
              <a:gd name="connsiteY438" fmla="*/ 4287887 h 5893281"/>
              <a:gd name="connsiteX439" fmla="*/ 9251396 w 10035679"/>
              <a:gd name="connsiteY439" fmla="*/ 4292113 h 5893281"/>
              <a:gd name="connsiteX440" fmla="*/ 9251396 w 10035679"/>
              <a:gd name="connsiteY440" fmla="*/ 4306604 h 5893281"/>
              <a:gd name="connsiteX441" fmla="*/ 9236905 w 10035679"/>
              <a:gd name="connsiteY441" fmla="*/ 4306604 h 5893281"/>
              <a:gd name="connsiteX442" fmla="*/ 9232679 w 10035679"/>
              <a:gd name="connsiteY442" fmla="*/ 4306604 h 5893281"/>
              <a:gd name="connsiteX443" fmla="*/ 9229055 w 10035679"/>
              <a:gd name="connsiteY443" fmla="*/ 4302376 h 5893281"/>
              <a:gd name="connsiteX444" fmla="*/ 9224829 w 10035679"/>
              <a:gd name="connsiteY444" fmla="*/ 4302376 h 5893281"/>
              <a:gd name="connsiteX445" fmla="*/ 9223018 w 10035679"/>
              <a:gd name="connsiteY445" fmla="*/ 4302376 h 5893281"/>
              <a:gd name="connsiteX446" fmla="*/ 9210942 w 10035679"/>
              <a:gd name="connsiteY446" fmla="*/ 4298150 h 5893281"/>
              <a:gd name="connsiteX447" fmla="*/ 9214566 w 10035679"/>
              <a:gd name="connsiteY447" fmla="*/ 4292113 h 5893281"/>
              <a:gd name="connsiteX448" fmla="*/ 9214566 w 10035679"/>
              <a:gd name="connsiteY448" fmla="*/ 4284264 h 5893281"/>
              <a:gd name="connsiteX449" fmla="*/ 9214566 w 10035679"/>
              <a:gd name="connsiteY449" fmla="*/ 4281848 h 5893281"/>
              <a:gd name="connsiteX450" fmla="*/ 9218792 w 10035679"/>
              <a:gd name="connsiteY450" fmla="*/ 4281848 h 5893281"/>
              <a:gd name="connsiteX451" fmla="*/ 9223018 w 10035679"/>
              <a:gd name="connsiteY451" fmla="*/ 4281848 h 5893281"/>
              <a:gd name="connsiteX452" fmla="*/ 8069838 w 10035679"/>
              <a:gd name="connsiteY452" fmla="*/ 4273396 h 5893281"/>
              <a:gd name="connsiteX453" fmla="*/ 8084330 w 10035679"/>
              <a:gd name="connsiteY453" fmla="*/ 4277622 h 5893281"/>
              <a:gd name="connsiteX454" fmla="*/ 8094593 w 10035679"/>
              <a:gd name="connsiteY454" fmla="*/ 4277622 h 5893281"/>
              <a:gd name="connsiteX455" fmla="*/ 8104255 w 10035679"/>
              <a:gd name="connsiteY455" fmla="*/ 4277622 h 5893281"/>
              <a:gd name="connsiteX456" fmla="*/ 8112707 w 10035679"/>
              <a:gd name="connsiteY456" fmla="*/ 4281848 h 5893281"/>
              <a:gd name="connsiteX457" fmla="*/ 8122970 w 10035679"/>
              <a:gd name="connsiteY457" fmla="*/ 4284264 h 5893281"/>
              <a:gd name="connsiteX458" fmla="*/ 8122970 w 10035679"/>
              <a:gd name="connsiteY458" fmla="*/ 4298150 h 5893281"/>
              <a:gd name="connsiteX459" fmla="*/ 8114518 w 10035679"/>
              <a:gd name="connsiteY459" fmla="*/ 4298150 h 5893281"/>
              <a:gd name="connsiteX460" fmla="*/ 8114518 w 10035679"/>
              <a:gd name="connsiteY460" fmla="*/ 4306604 h 5893281"/>
              <a:gd name="connsiteX461" fmla="*/ 8104255 w 10035679"/>
              <a:gd name="connsiteY461" fmla="*/ 4302376 h 5893281"/>
              <a:gd name="connsiteX462" fmla="*/ 8094593 w 10035679"/>
              <a:gd name="connsiteY462" fmla="*/ 4298150 h 5893281"/>
              <a:gd name="connsiteX463" fmla="*/ 8084330 w 10035679"/>
              <a:gd name="connsiteY463" fmla="*/ 4292113 h 5893281"/>
              <a:gd name="connsiteX464" fmla="*/ 8075875 w 10035679"/>
              <a:gd name="connsiteY464" fmla="*/ 4284264 h 5893281"/>
              <a:gd name="connsiteX465" fmla="*/ 9236905 w 10035679"/>
              <a:gd name="connsiteY465" fmla="*/ 4252868 h 5893281"/>
              <a:gd name="connsiteX466" fmla="*/ 9261057 w 10035679"/>
              <a:gd name="connsiteY466" fmla="*/ 4252868 h 5893281"/>
              <a:gd name="connsiteX467" fmla="*/ 9275549 w 10035679"/>
              <a:gd name="connsiteY467" fmla="*/ 4298150 h 5893281"/>
              <a:gd name="connsiteX468" fmla="*/ 9261057 w 10035679"/>
              <a:gd name="connsiteY468" fmla="*/ 4298150 h 5893281"/>
              <a:gd name="connsiteX469" fmla="*/ 9261057 w 10035679"/>
              <a:gd name="connsiteY469" fmla="*/ 4292113 h 5893281"/>
              <a:gd name="connsiteX470" fmla="*/ 9251397 w 10035679"/>
              <a:gd name="connsiteY470" fmla="*/ 4284264 h 5893281"/>
              <a:gd name="connsiteX471" fmla="*/ 9247169 w 10035679"/>
              <a:gd name="connsiteY471" fmla="*/ 4277622 h 5893281"/>
              <a:gd name="connsiteX472" fmla="*/ 9242942 w 10035679"/>
              <a:gd name="connsiteY472" fmla="*/ 4269773 h 5893281"/>
              <a:gd name="connsiteX473" fmla="*/ 9238716 w 10035679"/>
              <a:gd name="connsiteY473" fmla="*/ 4263131 h 5893281"/>
              <a:gd name="connsiteX474" fmla="*/ 8264248 w 10035679"/>
              <a:gd name="connsiteY474" fmla="*/ 4245019 h 5893281"/>
              <a:gd name="connsiteX475" fmla="*/ 8302889 w 10035679"/>
              <a:gd name="connsiteY475" fmla="*/ 4245019 h 5893281"/>
              <a:gd name="connsiteX476" fmla="*/ 8302889 w 10035679"/>
              <a:gd name="connsiteY476" fmla="*/ 4252869 h 5893281"/>
              <a:gd name="connsiteX477" fmla="*/ 8295040 w 10035679"/>
              <a:gd name="connsiteY477" fmla="*/ 4252869 h 5893281"/>
              <a:gd name="connsiteX478" fmla="*/ 8270889 w 10035679"/>
              <a:gd name="connsiteY478" fmla="*/ 4269774 h 5893281"/>
              <a:gd name="connsiteX479" fmla="*/ 8242512 w 10035679"/>
              <a:gd name="connsiteY479" fmla="*/ 4287888 h 5893281"/>
              <a:gd name="connsiteX480" fmla="*/ 8217759 w 10035679"/>
              <a:gd name="connsiteY480" fmla="*/ 4306606 h 5893281"/>
              <a:gd name="connsiteX481" fmla="*/ 8209910 w 10035679"/>
              <a:gd name="connsiteY481" fmla="*/ 4306606 h 5893281"/>
              <a:gd name="connsiteX482" fmla="*/ 8208099 w 10035679"/>
              <a:gd name="connsiteY482" fmla="*/ 4302378 h 5893281"/>
              <a:gd name="connsiteX483" fmla="*/ 8203873 w 10035679"/>
              <a:gd name="connsiteY483" fmla="*/ 4302378 h 5893281"/>
              <a:gd name="connsiteX484" fmla="*/ 8199645 w 10035679"/>
              <a:gd name="connsiteY484" fmla="*/ 4298152 h 5893281"/>
              <a:gd name="connsiteX485" fmla="*/ 8193608 w 10035679"/>
              <a:gd name="connsiteY485" fmla="*/ 4298152 h 5893281"/>
              <a:gd name="connsiteX486" fmla="*/ 8193608 w 10035679"/>
              <a:gd name="connsiteY486" fmla="*/ 4292115 h 5893281"/>
              <a:gd name="connsiteX487" fmla="*/ 8228024 w 10035679"/>
              <a:gd name="connsiteY487" fmla="*/ 4269774 h 5893281"/>
              <a:gd name="connsiteX488" fmla="*/ 8171272 w 10035679"/>
              <a:gd name="connsiteY488" fmla="*/ 4234756 h 5893281"/>
              <a:gd name="connsiteX489" fmla="*/ 8179724 w 10035679"/>
              <a:gd name="connsiteY489" fmla="*/ 4240793 h 5893281"/>
              <a:gd name="connsiteX490" fmla="*/ 8181535 w 10035679"/>
              <a:gd name="connsiteY490" fmla="*/ 4240793 h 5893281"/>
              <a:gd name="connsiteX491" fmla="*/ 8181535 w 10035679"/>
              <a:gd name="connsiteY491" fmla="*/ 4245019 h 5893281"/>
              <a:gd name="connsiteX492" fmla="*/ 8181535 w 10035679"/>
              <a:gd name="connsiteY492" fmla="*/ 4252868 h 5893281"/>
              <a:gd name="connsiteX493" fmla="*/ 8185763 w 10035679"/>
              <a:gd name="connsiteY493" fmla="*/ 4259510 h 5893281"/>
              <a:gd name="connsiteX494" fmla="*/ 8171272 w 10035679"/>
              <a:gd name="connsiteY494" fmla="*/ 4259510 h 5893281"/>
              <a:gd name="connsiteX495" fmla="*/ 8147121 w 10035679"/>
              <a:gd name="connsiteY495" fmla="*/ 4267359 h 5893281"/>
              <a:gd name="connsiteX496" fmla="*/ 8118743 w 10035679"/>
              <a:gd name="connsiteY496" fmla="*/ 4267359 h 5893281"/>
              <a:gd name="connsiteX497" fmla="*/ 8094592 w 10035679"/>
              <a:gd name="connsiteY497" fmla="*/ 4259510 h 5893281"/>
              <a:gd name="connsiteX498" fmla="*/ 8094592 w 10035679"/>
              <a:gd name="connsiteY498" fmla="*/ 4255283 h 5893281"/>
              <a:gd name="connsiteX499" fmla="*/ 8098216 w 10035679"/>
              <a:gd name="connsiteY499" fmla="*/ 4255283 h 5893281"/>
              <a:gd name="connsiteX500" fmla="*/ 8100629 w 10035679"/>
              <a:gd name="connsiteY500" fmla="*/ 4252868 h 5893281"/>
              <a:gd name="connsiteX501" fmla="*/ 8118743 w 10035679"/>
              <a:gd name="connsiteY501" fmla="*/ 4245019 h 5893281"/>
              <a:gd name="connsiteX502" fmla="*/ 8136856 w 10035679"/>
              <a:gd name="connsiteY502" fmla="*/ 4245019 h 5893281"/>
              <a:gd name="connsiteX503" fmla="*/ 8153158 w 10035679"/>
              <a:gd name="connsiteY503" fmla="*/ 4245019 h 5893281"/>
              <a:gd name="connsiteX504" fmla="*/ 8037838 w 10035679"/>
              <a:gd name="connsiteY504" fmla="*/ 4234756 h 5893281"/>
              <a:gd name="connsiteX505" fmla="*/ 8051724 w 10035679"/>
              <a:gd name="connsiteY505" fmla="*/ 4238982 h 5893281"/>
              <a:gd name="connsiteX506" fmla="*/ 8057762 w 10035679"/>
              <a:gd name="connsiteY506" fmla="*/ 4240793 h 5893281"/>
              <a:gd name="connsiteX507" fmla="*/ 8066214 w 10035679"/>
              <a:gd name="connsiteY507" fmla="*/ 4245019 h 5893281"/>
              <a:gd name="connsiteX508" fmla="*/ 8072251 w 10035679"/>
              <a:gd name="connsiteY508" fmla="*/ 4252868 h 5893281"/>
              <a:gd name="connsiteX509" fmla="*/ 8075874 w 10035679"/>
              <a:gd name="connsiteY509" fmla="*/ 4259510 h 5893281"/>
              <a:gd name="connsiteX510" fmla="*/ 8069838 w 10035679"/>
              <a:gd name="connsiteY510" fmla="*/ 4259510 h 5893281"/>
              <a:gd name="connsiteX511" fmla="*/ 8051724 w 10035679"/>
              <a:gd name="connsiteY511" fmla="*/ 4267359 h 5893281"/>
              <a:gd name="connsiteX512" fmla="*/ 8029386 w 10035679"/>
              <a:gd name="connsiteY512" fmla="*/ 4267359 h 5893281"/>
              <a:gd name="connsiteX513" fmla="*/ 8005235 w 10035679"/>
              <a:gd name="connsiteY513" fmla="*/ 4267359 h 5893281"/>
              <a:gd name="connsiteX514" fmla="*/ 8005235 w 10035679"/>
              <a:gd name="connsiteY514" fmla="*/ 4252868 h 5893281"/>
              <a:gd name="connsiteX515" fmla="*/ 8015498 w 10035679"/>
              <a:gd name="connsiteY515" fmla="*/ 4249247 h 5893281"/>
              <a:gd name="connsiteX516" fmla="*/ 8027573 w 10035679"/>
              <a:gd name="connsiteY516" fmla="*/ 4245019 h 5893281"/>
              <a:gd name="connsiteX517" fmla="*/ 8029386 w 10035679"/>
              <a:gd name="connsiteY517" fmla="*/ 4240793 h 5893281"/>
              <a:gd name="connsiteX518" fmla="*/ 9172302 w 10035679"/>
              <a:gd name="connsiteY518" fmla="*/ 4220265 h 5893281"/>
              <a:gd name="connsiteX519" fmla="*/ 9186189 w 10035679"/>
              <a:gd name="connsiteY519" fmla="*/ 4226302 h 5893281"/>
              <a:gd name="connsiteX520" fmla="*/ 9194643 w 10035679"/>
              <a:gd name="connsiteY520" fmla="*/ 4230530 h 5893281"/>
              <a:gd name="connsiteX521" fmla="*/ 9204303 w 10035679"/>
              <a:gd name="connsiteY521" fmla="*/ 4238982 h 5893281"/>
              <a:gd name="connsiteX522" fmla="*/ 9210945 w 10035679"/>
              <a:gd name="connsiteY522" fmla="*/ 4245019 h 5893281"/>
              <a:gd name="connsiteX523" fmla="*/ 9214566 w 10035679"/>
              <a:gd name="connsiteY523" fmla="*/ 4255284 h 5893281"/>
              <a:gd name="connsiteX524" fmla="*/ 9223021 w 10035679"/>
              <a:gd name="connsiteY524" fmla="*/ 4267359 h 5893281"/>
              <a:gd name="connsiteX525" fmla="*/ 9210945 w 10035679"/>
              <a:gd name="connsiteY525" fmla="*/ 4267359 h 5893281"/>
              <a:gd name="connsiteX526" fmla="*/ 9204303 w 10035679"/>
              <a:gd name="connsiteY526" fmla="*/ 4259510 h 5893281"/>
              <a:gd name="connsiteX527" fmla="*/ 9194643 w 10035679"/>
              <a:gd name="connsiteY527" fmla="*/ 4252868 h 5893281"/>
              <a:gd name="connsiteX528" fmla="*/ 9186189 w 10035679"/>
              <a:gd name="connsiteY528" fmla="*/ 4245019 h 5893281"/>
              <a:gd name="connsiteX529" fmla="*/ 9180152 w 10035679"/>
              <a:gd name="connsiteY529" fmla="*/ 4234756 h 5893281"/>
              <a:gd name="connsiteX530" fmla="*/ 9119775 w 10035679"/>
              <a:gd name="connsiteY530" fmla="*/ 4205774 h 5893281"/>
              <a:gd name="connsiteX531" fmla="*/ 9125812 w 10035679"/>
              <a:gd name="connsiteY531" fmla="*/ 4205774 h 5893281"/>
              <a:gd name="connsiteX532" fmla="*/ 9129435 w 10035679"/>
              <a:gd name="connsiteY532" fmla="*/ 4210000 h 5893281"/>
              <a:gd name="connsiteX533" fmla="*/ 9133661 w 10035679"/>
              <a:gd name="connsiteY533" fmla="*/ 4210000 h 5893281"/>
              <a:gd name="connsiteX534" fmla="*/ 9137887 w 10035679"/>
              <a:gd name="connsiteY534" fmla="*/ 4211811 h 5893281"/>
              <a:gd name="connsiteX535" fmla="*/ 9137887 w 10035679"/>
              <a:gd name="connsiteY535" fmla="*/ 4216039 h 5893281"/>
              <a:gd name="connsiteX536" fmla="*/ 9143926 w 10035679"/>
              <a:gd name="connsiteY536" fmla="*/ 4220265 h 5893281"/>
              <a:gd name="connsiteX537" fmla="*/ 9151775 w 10035679"/>
              <a:gd name="connsiteY537" fmla="*/ 4220265 h 5893281"/>
              <a:gd name="connsiteX538" fmla="*/ 9151775 w 10035679"/>
              <a:gd name="connsiteY538" fmla="*/ 4226302 h 5893281"/>
              <a:gd name="connsiteX539" fmla="*/ 9139700 w 10035679"/>
              <a:gd name="connsiteY539" fmla="*/ 4224491 h 5893281"/>
              <a:gd name="connsiteX540" fmla="*/ 9133661 w 10035679"/>
              <a:gd name="connsiteY540" fmla="*/ 4220265 h 5893281"/>
              <a:gd name="connsiteX541" fmla="*/ 9129435 w 10035679"/>
              <a:gd name="connsiteY541" fmla="*/ 4216039 h 5893281"/>
              <a:gd name="connsiteX542" fmla="*/ 9125812 w 10035679"/>
              <a:gd name="connsiteY542" fmla="*/ 4211811 h 5893281"/>
              <a:gd name="connsiteX543" fmla="*/ 8503337 w 10035679"/>
              <a:gd name="connsiteY543" fmla="*/ 4166530 h 5893281"/>
              <a:gd name="connsiteX544" fmla="*/ 8529906 w 10035679"/>
              <a:gd name="connsiteY544" fmla="*/ 4172567 h 5893281"/>
              <a:gd name="connsiteX545" fmla="*/ 8529906 w 10035679"/>
              <a:gd name="connsiteY545" fmla="*/ 4187059 h 5893281"/>
              <a:gd name="connsiteX546" fmla="*/ 8511790 w 10035679"/>
              <a:gd name="connsiteY546" fmla="*/ 4197324 h 5893281"/>
              <a:gd name="connsiteX547" fmla="*/ 8507564 w 10035679"/>
              <a:gd name="connsiteY547" fmla="*/ 4201550 h 5893281"/>
              <a:gd name="connsiteX548" fmla="*/ 8503337 w 10035679"/>
              <a:gd name="connsiteY548" fmla="*/ 4205777 h 5893281"/>
              <a:gd name="connsiteX549" fmla="*/ 9072681 w 10035679"/>
              <a:gd name="connsiteY549" fmla="*/ 4125475 h 5893281"/>
              <a:gd name="connsiteX550" fmla="*/ 9095021 w 10035679"/>
              <a:gd name="connsiteY550" fmla="*/ 4139966 h 5893281"/>
              <a:gd name="connsiteX551" fmla="*/ 9109510 w 10035679"/>
              <a:gd name="connsiteY551" fmla="*/ 4162304 h 5893281"/>
              <a:gd name="connsiteX552" fmla="*/ 9119775 w 10035679"/>
              <a:gd name="connsiteY552" fmla="*/ 4187059 h 5893281"/>
              <a:gd name="connsiteX553" fmla="*/ 9113134 w 10035679"/>
              <a:gd name="connsiteY553" fmla="*/ 4187059 h 5893281"/>
              <a:gd name="connsiteX554" fmla="*/ 9113134 w 10035679"/>
              <a:gd name="connsiteY554" fmla="*/ 4197322 h 5893281"/>
              <a:gd name="connsiteX555" fmla="*/ 9087172 w 10035679"/>
              <a:gd name="connsiteY555" fmla="*/ 4187059 h 5893281"/>
              <a:gd name="connsiteX556" fmla="*/ 9081133 w 10035679"/>
              <a:gd name="connsiteY556" fmla="*/ 4168945 h 5893281"/>
              <a:gd name="connsiteX557" fmla="*/ 9076907 w 10035679"/>
              <a:gd name="connsiteY557" fmla="*/ 4152041 h 5893281"/>
              <a:gd name="connsiteX558" fmla="*/ 8270891 w 10035679"/>
              <a:gd name="connsiteY558" fmla="*/ 4094683 h 5893281"/>
              <a:gd name="connsiteX559" fmla="*/ 8302891 w 10035679"/>
              <a:gd name="connsiteY559" fmla="*/ 4094683 h 5893281"/>
              <a:gd name="connsiteX560" fmla="*/ 8307119 w 10035679"/>
              <a:gd name="connsiteY560" fmla="*/ 4098909 h 5893281"/>
              <a:gd name="connsiteX561" fmla="*/ 8308930 w 10035679"/>
              <a:gd name="connsiteY561" fmla="*/ 4100720 h 5893281"/>
              <a:gd name="connsiteX562" fmla="*/ 8308930 w 10035679"/>
              <a:gd name="connsiteY562" fmla="*/ 4115211 h 5893281"/>
              <a:gd name="connsiteX563" fmla="*/ 8270891 w 10035679"/>
              <a:gd name="connsiteY563" fmla="*/ 4115211 h 5893281"/>
              <a:gd name="connsiteX564" fmla="*/ 8327040 w 10035679"/>
              <a:gd name="connsiteY564" fmla="*/ 4086231 h 5893281"/>
              <a:gd name="connsiteX565" fmla="*/ 8404321 w 10035679"/>
              <a:gd name="connsiteY565" fmla="*/ 4094684 h 5893281"/>
              <a:gd name="connsiteX566" fmla="*/ 8404321 w 10035679"/>
              <a:gd name="connsiteY566" fmla="*/ 4100723 h 5893281"/>
              <a:gd name="connsiteX567" fmla="*/ 8408547 w 10035679"/>
              <a:gd name="connsiteY567" fmla="*/ 4109175 h 5893281"/>
              <a:gd name="connsiteX568" fmla="*/ 8408547 w 10035679"/>
              <a:gd name="connsiteY568" fmla="*/ 4115212 h 5893281"/>
              <a:gd name="connsiteX569" fmla="*/ 8412170 w 10035679"/>
              <a:gd name="connsiteY569" fmla="*/ 4125478 h 5893281"/>
              <a:gd name="connsiteX570" fmla="*/ 8404321 w 10035679"/>
              <a:gd name="connsiteY570" fmla="*/ 4125478 h 5893281"/>
              <a:gd name="connsiteX571" fmla="*/ 8383793 w 10035679"/>
              <a:gd name="connsiteY571" fmla="*/ 4113402 h 5893281"/>
              <a:gd name="connsiteX572" fmla="*/ 8359643 w 10035679"/>
              <a:gd name="connsiteY572" fmla="*/ 4109175 h 5893281"/>
              <a:gd name="connsiteX573" fmla="*/ 8327040 w 10035679"/>
              <a:gd name="connsiteY573" fmla="*/ 4109175 h 5893281"/>
              <a:gd name="connsiteX574" fmla="*/ 8971854 w 10035679"/>
              <a:gd name="connsiteY574" fmla="*/ 4069929 h 5893281"/>
              <a:gd name="connsiteX575" fmla="*/ 9009891 w 10035679"/>
              <a:gd name="connsiteY575" fmla="*/ 4069929 h 5893281"/>
              <a:gd name="connsiteX576" fmla="*/ 9028608 w 10035679"/>
              <a:gd name="connsiteY576" fmla="*/ 4090456 h 5893281"/>
              <a:gd name="connsiteX577" fmla="*/ 9042494 w 10035679"/>
              <a:gd name="connsiteY577" fmla="*/ 4113399 h 5893281"/>
              <a:gd name="connsiteX578" fmla="*/ 9048530 w 10035679"/>
              <a:gd name="connsiteY578" fmla="*/ 4139965 h 5893281"/>
              <a:gd name="connsiteX579" fmla="*/ 9042494 w 10035679"/>
              <a:gd name="connsiteY579" fmla="*/ 4139965 h 5893281"/>
              <a:gd name="connsiteX580" fmla="*/ 9028610 w 10035679"/>
              <a:gd name="connsiteY580" fmla="*/ 4127287 h 5893281"/>
              <a:gd name="connsiteX581" fmla="*/ 9028610 w 10035679"/>
              <a:gd name="connsiteY581" fmla="*/ 4166532 h 5893281"/>
              <a:gd name="connsiteX582" fmla="*/ 8957364 w 10035679"/>
              <a:gd name="connsiteY582" fmla="*/ 4187062 h 5893281"/>
              <a:gd name="connsiteX583" fmla="*/ 8945288 w 10035679"/>
              <a:gd name="connsiteY583" fmla="*/ 4182834 h 5893281"/>
              <a:gd name="connsiteX584" fmla="*/ 8935025 w 10035679"/>
              <a:gd name="connsiteY584" fmla="*/ 4181023 h 5893281"/>
              <a:gd name="connsiteX585" fmla="*/ 8921137 w 10035679"/>
              <a:gd name="connsiteY585" fmla="*/ 4176797 h 5893281"/>
              <a:gd name="connsiteX586" fmla="*/ 8910874 w 10035679"/>
              <a:gd name="connsiteY586" fmla="*/ 4172571 h 5893281"/>
              <a:gd name="connsiteX587" fmla="*/ 8910874 w 10035679"/>
              <a:gd name="connsiteY587" fmla="*/ 4158684 h 5893281"/>
              <a:gd name="connsiteX588" fmla="*/ 8953138 w 10035679"/>
              <a:gd name="connsiteY588" fmla="*/ 4154456 h 5893281"/>
              <a:gd name="connsiteX589" fmla="*/ 8985741 w 10035679"/>
              <a:gd name="connsiteY589" fmla="*/ 4144193 h 5893281"/>
              <a:gd name="connsiteX590" fmla="*/ 9009892 w 10035679"/>
              <a:gd name="connsiteY590" fmla="*/ 4125475 h 5893281"/>
              <a:gd name="connsiteX591" fmla="*/ 9026797 w 10035679"/>
              <a:gd name="connsiteY591" fmla="*/ 4125475 h 5893281"/>
              <a:gd name="connsiteX592" fmla="*/ 9028608 w 10035679"/>
              <a:gd name="connsiteY592" fmla="*/ 4127284 h 5893281"/>
              <a:gd name="connsiteX593" fmla="*/ 9028608 w 10035679"/>
              <a:gd name="connsiteY593" fmla="*/ 4125475 h 5893281"/>
              <a:gd name="connsiteX594" fmla="*/ 9026795 w 10035679"/>
              <a:gd name="connsiteY594" fmla="*/ 4125475 h 5893281"/>
              <a:gd name="connsiteX595" fmla="*/ 9024382 w 10035679"/>
              <a:gd name="connsiteY595" fmla="*/ 4123664 h 5893281"/>
              <a:gd name="connsiteX596" fmla="*/ 9006268 w 10035679"/>
              <a:gd name="connsiteY596" fmla="*/ 4104947 h 5893281"/>
              <a:gd name="connsiteX597" fmla="*/ 8985740 w 10035679"/>
              <a:gd name="connsiteY597" fmla="*/ 4090456 h 5893281"/>
              <a:gd name="connsiteX598" fmla="*/ 8432698 w 10035679"/>
              <a:gd name="connsiteY598" fmla="*/ 4026459 h 5893281"/>
              <a:gd name="connsiteX599" fmla="*/ 8455038 w 10035679"/>
              <a:gd name="connsiteY599" fmla="*/ 4026459 h 5893281"/>
              <a:gd name="connsiteX600" fmla="*/ 8474961 w 10035679"/>
              <a:gd name="connsiteY600" fmla="*/ 4026459 h 5893281"/>
              <a:gd name="connsiteX601" fmla="*/ 8503337 w 10035679"/>
              <a:gd name="connsiteY601" fmla="*/ 4028875 h 5893281"/>
              <a:gd name="connsiteX602" fmla="*/ 8511790 w 10035679"/>
              <a:gd name="connsiteY602" fmla="*/ 4055439 h 5893281"/>
              <a:gd name="connsiteX603" fmla="*/ 8522054 w 10035679"/>
              <a:gd name="connsiteY603" fmla="*/ 4075966 h 5893281"/>
              <a:gd name="connsiteX604" fmla="*/ 8535940 w 10035679"/>
              <a:gd name="connsiteY604" fmla="*/ 4094683 h 5893281"/>
              <a:gd name="connsiteX605" fmla="*/ 8535940 w 10035679"/>
              <a:gd name="connsiteY605" fmla="*/ 4100722 h 5893281"/>
              <a:gd name="connsiteX606" fmla="*/ 8541979 w 10035679"/>
              <a:gd name="connsiteY606" fmla="*/ 4100722 h 5893281"/>
              <a:gd name="connsiteX607" fmla="*/ 8541979 w 10035679"/>
              <a:gd name="connsiteY607" fmla="*/ 4094683 h 5893281"/>
              <a:gd name="connsiteX608" fmla="*/ 8560091 w 10035679"/>
              <a:gd name="connsiteY608" fmla="*/ 4075966 h 5893281"/>
              <a:gd name="connsiteX609" fmla="*/ 8578808 w 10035679"/>
              <a:gd name="connsiteY609" fmla="*/ 4065703 h 5893281"/>
              <a:gd name="connsiteX610" fmla="*/ 8602958 w 10035679"/>
              <a:gd name="connsiteY610" fmla="*/ 4057854 h 5893281"/>
              <a:gd name="connsiteX611" fmla="*/ 8639183 w 10035679"/>
              <a:gd name="connsiteY611" fmla="*/ 4055439 h 5893281"/>
              <a:gd name="connsiteX612" fmla="*/ 8667559 w 10035679"/>
              <a:gd name="connsiteY612" fmla="*/ 4071740 h 5893281"/>
              <a:gd name="connsiteX613" fmla="*/ 8701975 w 10035679"/>
              <a:gd name="connsiteY613" fmla="*/ 4086231 h 5893281"/>
              <a:gd name="connsiteX614" fmla="*/ 8744840 w 10035679"/>
              <a:gd name="connsiteY614" fmla="*/ 4100722 h 5893281"/>
              <a:gd name="connsiteX615" fmla="*/ 8779256 w 10035679"/>
              <a:gd name="connsiteY615" fmla="*/ 4123665 h 5893281"/>
              <a:gd name="connsiteX616" fmla="*/ 8807632 w 10035679"/>
              <a:gd name="connsiteY616" fmla="*/ 4144192 h 5893281"/>
              <a:gd name="connsiteX617" fmla="*/ 8821518 w 10035679"/>
              <a:gd name="connsiteY617" fmla="*/ 4172569 h 5893281"/>
              <a:gd name="connsiteX618" fmla="*/ 8848084 w 10035679"/>
              <a:gd name="connsiteY618" fmla="*/ 4176795 h 5893281"/>
              <a:gd name="connsiteX619" fmla="*/ 8864386 w 10035679"/>
              <a:gd name="connsiteY619" fmla="*/ 4182832 h 5893281"/>
              <a:gd name="connsiteX620" fmla="*/ 8886724 w 10035679"/>
              <a:gd name="connsiteY620" fmla="*/ 4187060 h 5893281"/>
              <a:gd name="connsiteX621" fmla="*/ 8886724 w 10035679"/>
              <a:gd name="connsiteY621" fmla="*/ 4205775 h 5893281"/>
              <a:gd name="connsiteX622" fmla="*/ 8882498 w 10035679"/>
              <a:gd name="connsiteY622" fmla="*/ 4205775 h 5893281"/>
              <a:gd name="connsiteX623" fmla="*/ 8876459 w 10035679"/>
              <a:gd name="connsiteY623" fmla="*/ 4210001 h 5893281"/>
              <a:gd name="connsiteX624" fmla="*/ 8868009 w 10035679"/>
              <a:gd name="connsiteY624" fmla="*/ 4210001 h 5893281"/>
              <a:gd name="connsiteX625" fmla="*/ 8864386 w 10035679"/>
              <a:gd name="connsiteY625" fmla="*/ 4211813 h 5893281"/>
              <a:gd name="connsiteX626" fmla="*/ 8861970 w 10035679"/>
              <a:gd name="connsiteY626" fmla="*/ 4216039 h 5893281"/>
              <a:gd name="connsiteX627" fmla="*/ 8864386 w 10035679"/>
              <a:gd name="connsiteY627" fmla="*/ 4216039 h 5893281"/>
              <a:gd name="connsiteX628" fmla="*/ 8872233 w 10035679"/>
              <a:gd name="connsiteY628" fmla="*/ 4220266 h 5893281"/>
              <a:gd name="connsiteX629" fmla="*/ 8896384 w 10035679"/>
              <a:gd name="connsiteY629" fmla="*/ 4255284 h 5893281"/>
              <a:gd name="connsiteX630" fmla="*/ 8930799 w 10035679"/>
              <a:gd name="connsiteY630" fmla="*/ 4284264 h 5893281"/>
              <a:gd name="connsiteX631" fmla="*/ 8971854 w 10035679"/>
              <a:gd name="connsiteY631" fmla="*/ 4306604 h 5893281"/>
              <a:gd name="connsiteX632" fmla="*/ 8971854 w 10035679"/>
              <a:gd name="connsiteY632" fmla="*/ 4322905 h 5893281"/>
              <a:gd name="connsiteX633" fmla="*/ 8924761 w 10035679"/>
              <a:gd name="connsiteY633" fmla="*/ 4322905 h 5893281"/>
              <a:gd name="connsiteX634" fmla="*/ 8918724 w 10035679"/>
              <a:gd name="connsiteY634" fmla="*/ 4316866 h 5893281"/>
              <a:gd name="connsiteX635" fmla="*/ 8910875 w 10035679"/>
              <a:gd name="connsiteY635" fmla="*/ 4312640 h 5893281"/>
              <a:gd name="connsiteX636" fmla="*/ 8904838 w 10035679"/>
              <a:gd name="connsiteY636" fmla="*/ 4312640 h 5893281"/>
              <a:gd name="connsiteX637" fmla="*/ 8896384 w 10035679"/>
              <a:gd name="connsiteY637" fmla="*/ 4312640 h 5893281"/>
              <a:gd name="connsiteX638" fmla="*/ 8890347 w 10035679"/>
              <a:gd name="connsiteY638" fmla="*/ 4310830 h 5893281"/>
              <a:gd name="connsiteX639" fmla="*/ 8878272 w 10035679"/>
              <a:gd name="connsiteY639" fmla="*/ 4306604 h 5893281"/>
              <a:gd name="connsiteX640" fmla="*/ 8868009 w 10035679"/>
              <a:gd name="connsiteY640" fmla="*/ 4298151 h 5893281"/>
              <a:gd name="connsiteX641" fmla="*/ 8861970 w 10035679"/>
              <a:gd name="connsiteY641" fmla="*/ 4292113 h 5893281"/>
              <a:gd name="connsiteX642" fmla="*/ 8854121 w 10035679"/>
              <a:gd name="connsiteY642" fmla="*/ 4277622 h 5893281"/>
              <a:gd name="connsiteX643" fmla="*/ 8848084 w 10035679"/>
              <a:gd name="connsiteY643" fmla="*/ 4267359 h 5893281"/>
              <a:gd name="connsiteX644" fmla="*/ 8839630 w 10035679"/>
              <a:gd name="connsiteY644" fmla="*/ 4259510 h 5893281"/>
              <a:gd name="connsiteX645" fmla="*/ 8811256 w 10035679"/>
              <a:gd name="connsiteY645" fmla="*/ 4245019 h 5893281"/>
              <a:gd name="connsiteX646" fmla="*/ 8791331 w 10035679"/>
              <a:gd name="connsiteY646" fmla="*/ 4245019 h 5893281"/>
              <a:gd name="connsiteX647" fmla="*/ 8764765 w 10035679"/>
              <a:gd name="connsiteY647" fmla="*/ 4252868 h 5893281"/>
              <a:gd name="connsiteX648" fmla="*/ 8740614 w 10035679"/>
              <a:gd name="connsiteY648" fmla="*/ 4267359 h 5893281"/>
              <a:gd name="connsiteX649" fmla="*/ 8716464 w 10035679"/>
              <a:gd name="connsiteY649" fmla="*/ 4273396 h 5893281"/>
              <a:gd name="connsiteX650" fmla="*/ 8691710 w 10035679"/>
              <a:gd name="connsiteY650" fmla="*/ 4259510 h 5893281"/>
              <a:gd name="connsiteX651" fmla="*/ 8667559 w 10035679"/>
              <a:gd name="connsiteY651" fmla="*/ 4252868 h 5893281"/>
              <a:gd name="connsiteX652" fmla="*/ 8641598 w 10035679"/>
              <a:gd name="connsiteY652" fmla="*/ 4249245 h 5893281"/>
              <a:gd name="connsiteX653" fmla="*/ 8607185 w 10035679"/>
              <a:gd name="connsiteY653" fmla="*/ 4252868 h 5893281"/>
              <a:gd name="connsiteX654" fmla="*/ 8610806 w 10035679"/>
              <a:gd name="connsiteY654" fmla="*/ 4238982 h 5893281"/>
              <a:gd name="connsiteX655" fmla="*/ 8613221 w 10035679"/>
              <a:gd name="connsiteY655" fmla="*/ 4226302 h 5893281"/>
              <a:gd name="connsiteX656" fmla="*/ 8616844 w 10035679"/>
              <a:gd name="connsiteY656" fmla="*/ 4220266 h 5893281"/>
              <a:gd name="connsiteX657" fmla="*/ 8621071 w 10035679"/>
              <a:gd name="connsiteY657" fmla="*/ 4211813 h 5893281"/>
              <a:gd name="connsiteX658" fmla="*/ 8625297 w 10035679"/>
              <a:gd name="connsiteY658" fmla="*/ 4205775 h 5893281"/>
              <a:gd name="connsiteX659" fmla="*/ 8621071 w 10035679"/>
              <a:gd name="connsiteY659" fmla="*/ 4197323 h 5893281"/>
              <a:gd name="connsiteX660" fmla="*/ 8602958 w 10035679"/>
              <a:gd name="connsiteY660" fmla="*/ 4166530 h 5893281"/>
              <a:gd name="connsiteX661" fmla="*/ 8578808 w 10035679"/>
              <a:gd name="connsiteY661" fmla="*/ 4148418 h 5893281"/>
              <a:gd name="connsiteX662" fmla="*/ 8550431 w 10035679"/>
              <a:gd name="connsiteY662" fmla="*/ 4139966 h 5893281"/>
              <a:gd name="connsiteX663" fmla="*/ 8517828 w 10035679"/>
              <a:gd name="connsiteY663" fmla="*/ 4129701 h 5893281"/>
              <a:gd name="connsiteX664" fmla="*/ 8487641 w 10035679"/>
              <a:gd name="connsiteY664" fmla="*/ 4123665 h 5893281"/>
              <a:gd name="connsiteX665" fmla="*/ 8461075 w 10035679"/>
              <a:gd name="connsiteY665" fmla="*/ 4109174 h 5893281"/>
              <a:gd name="connsiteX666" fmla="*/ 8444773 w 10035679"/>
              <a:gd name="connsiteY666" fmla="*/ 4086231 h 5893281"/>
              <a:gd name="connsiteX667" fmla="*/ 8450810 w 10035679"/>
              <a:gd name="connsiteY667" fmla="*/ 4084420 h 5893281"/>
              <a:gd name="connsiteX668" fmla="*/ 8455038 w 10035679"/>
              <a:gd name="connsiteY668" fmla="*/ 4084420 h 5893281"/>
              <a:gd name="connsiteX669" fmla="*/ 8459262 w 10035679"/>
              <a:gd name="connsiteY669" fmla="*/ 4080194 h 5893281"/>
              <a:gd name="connsiteX670" fmla="*/ 8461075 w 10035679"/>
              <a:gd name="connsiteY670" fmla="*/ 4075966 h 5893281"/>
              <a:gd name="connsiteX671" fmla="*/ 8465301 w 10035679"/>
              <a:gd name="connsiteY671" fmla="*/ 4069930 h 5893281"/>
              <a:gd name="connsiteX672" fmla="*/ 8444773 w 10035679"/>
              <a:gd name="connsiteY672" fmla="*/ 4065703 h 5893281"/>
              <a:gd name="connsiteX673" fmla="*/ 8422433 w 10035679"/>
              <a:gd name="connsiteY673" fmla="*/ 4055439 h 5893281"/>
              <a:gd name="connsiteX674" fmla="*/ 8404321 w 10035679"/>
              <a:gd name="connsiteY674" fmla="*/ 4047591 h 5893281"/>
              <a:gd name="connsiteX675" fmla="*/ 8404321 w 10035679"/>
              <a:gd name="connsiteY675" fmla="*/ 4028875 h 5893281"/>
              <a:gd name="connsiteX676" fmla="*/ 8238289 w 10035679"/>
              <a:gd name="connsiteY676" fmla="*/ 3957027 h 5893281"/>
              <a:gd name="connsiteX677" fmla="*/ 8242515 w 10035679"/>
              <a:gd name="connsiteY677" fmla="*/ 3957027 h 5893281"/>
              <a:gd name="connsiteX678" fmla="*/ 8246138 w 10035679"/>
              <a:gd name="connsiteY678" fmla="*/ 3957027 h 5893281"/>
              <a:gd name="connsiteX679" fmla="*/ 8246138 w 10035679"/>
              <a:gd name="connsiteY679" fmla="*/ 3960650 h 5893281"/>
              <a:gd name="connsiteX680" fmla="*/ 8246138 w 10035679"/>
              <a:gd name="connsiteY680" fmla="*/ 3964876 h 5893281"/>
              <a:gd name="connsiteX681" fmla="*/ 8250364 w 10035679"/>
              <a:gd name="connsiteY681" fmla="*/ 3964876 h 5893281"/>
              <a:gd name="connsiteX682" fmla="*/ 8250364 w 10035679"/>
              <a:gd name="connsiteY682" fmla="*/ 3969102 h 5893281"/>
              <a:gd name="connsiteX683" fmla="*/ 8256401 w 10035679"/>
              <a:gd name="connsiteY683" fmla="*/ 3969102 h 5893281"/>
              <a:gd name="connsiteX684" fmla="*/ 8252175 w 10035679"/>
              <a:gd name="connsiteY684" fmla="*/ 3970913 h 5893281"/>
              <a:gd name="connsiteX685" fmla="*/ 8250364 w 10035679"/>
              <a:gd name="connsiteY685" fmla="*/ 3970913 h 5893281"/>
              <a:gd name="connsiteX686" fmla="*/ 8250364 w 10035679"/>
              <a:gd name="connsiteY686" fmla="*/ 3975139 h 5893281"/>
              <a:gd name="connsiteX687" fmla="*/ 8238289 w 10035679"/>
              <a:gd name="connsiteY687" fmla="*/ 3985404 h 5893281"/>
              <a:gd name="connsiteX688" fmla="*/ 8228026 w 10035679"/>
              <a:gd name="connsiteY688" fmla="*/ 3998082 h 5893281"/>
              <a:gd name="connsiteX689" fmla="*/ 8217761 w 10035679"/>
              <a:gd name="connsiteY689" fmla="*/ 4008347 h 5893281"/>
              <a:gd name="connsiteX690" fmla="*/ 8179724 w 10035679"/>
              <a:gd name="connsiteY690" fmla="*/ 4004121 h 5893281"/>
              <a:gd name="connsiteX691" fmla="*/ 8147121 w 10035679"/>
              <a:gd name="connsiteY691" fmla="*/ 4004121 h 5893281"/>
              <a:gd name="connsiteX692" fmla="*/ 8108479 w 10035679"/>
              <a:gd name="connsiteY692" fmla="*/ 4008347 h 5893281"/>
              <a:gd name="connsiteX693" fmla="*/ 8108479 w 10035679"/>
              <a:gd name="connsiteY693" fmla="*/ 4028874 h 5893281"/>
              <a:gd name="connsiteX694" fmla="*/ 8114517 w 10035679"/>
              <a:gd name="connsiteY694" fmla="*/ 4033101 h 5893281"/>
              <a:gd name="connsiteX695" fmla="*/ 8114517 w 10035679"/>
              <a:gd name="connsiteY695" fmla="*/ 4036724 h 5893281"/>
              <a:gd name="connsiteX696" fmla="*/ 8118743 w 10035679"/>
              <a:gd name="connsiteY696" fmla="*/ 4040950 h 5893281"/>
              <a:gd name="connsiteX697" fmla="*/ 8122970 w 10035679"/>
              <a:gd name="connsiteY697" fmla="*/ 4047591 h 5893281"/>
              <a:gd name="connsiteX698" fmla="*/ 8161007 w 10035679"/>
              <a:gd name="connsiteY698" fmla="*/ 4033101 h 5893281"/>
              <a:gd name="connsiteX699" fmla="*/ 8199647 w 10035679"/>
              <a:gd name="connsiteY699" fmla="*/ 4022836 h 5893281"/>
              <a:gd name="connsiteX700" fmla="*/ 8199647 w 10035679"/>
              <a:gd name="connsiteY700" fmla="*/ 4040950 h 5893281"/>
              <a:gd name="connsiteX701" fmla="*/ 8193610 w 10035679"/>
              <a:gd name="connsiteY701" fmla="*/ 4040950 h 5893281"/>
              <a:gd name="connsiteX702" fmla="*/ 8181534 w 10035679"/>
              <a:gd name="connsiteY702" fmla="*/ 4047591 h 5893281"/>
              <a:gd name="connsiteX703" fmla="*/ 8167044 w 10035679"/>
              <a:gd name="connsiteY703" fmla="*/ 4055441 h 5893281"/>
              <a:gd name="connsiteX704" fmla="*/ 8153157 w 10035679"/>
              <a:gd name="connsiteY704" fmla="*/ 4061477 h 5893281"/>
              <a:gd name="connsiteX705" fmla="*/ 8165233 w 10035679"/>
              <a:gd name="connsiteY705" fmla="*/ 4086231 h 5893281"/>
              <a:gd name="connsiteX706" fmla="*/ 8179724 w 10035679"/>
              <a:gd name="connsiteY706" fmla="*/ 4109174 h 5893281"/>
              <a:gd name="connsiteX707" fmla="*/ 8185761 w 10035679"/>
              <a:gd name="connsiteY707" fmla="*/ 4129702 h 5893281"/>
              <a:gd name="connsiteX708" fmla="*/ 8193610 w 10035679"/>
              <a:gd name="connsiteY708" fmla="*/ 4166533 h 5893281"/>
              <a:gd name="connsiteX709" fmla="*/ 8185761 w 10035679"/>
              <a:gd name="connsiteY709" fmla="*/ 4166533 h 5893281"/>
              <a:gd name="connsiteX710" fmla="*/ 8185761 w 10035679"/>
              <a:gd name="connsiteY710" fmla="*/ 4172569 h 5893281"/>
              <a:gd name="connsiteX711" fmla="*/ 8179724 w 10035679"/>
              <a:gd name="connsiteY711" fmla="*/ 4168946 h 5893281"/>
              <a:gd name="connsiteX712" fmla="*/ 8175498 w 10035679"/>
              <a:gd name="connsiteY712" fmla="*/ 4168946 h 5893281"/>
              <a:gd name="connsiteX713" fmla="*/ 8175498 w 10035679"/>
              <a:gd name="connsiteY713" fmla="*/ 4166533 h 5893281"/>
              <a:gd name="connsiteX714" fmla="*/ 8171272 w 10035679"/>
              <a:gd name="connsiteY714" fmla="*/ 4166533 h 5893281"/>
              <a:gd name="connsiteX715" fmla="*/ 8151347 w 10035679"/>
              <a:gd name="connsiteY715" fmla="*/ 4144192 h 5893281"/>
              <a:gd name="connsiteX716" fmla="*/ 8132630 w 10035679"/>
              <a:gd name="connsiteY716" fmla="*/ 4119439 h 5893281"/>
              <a:gd name="connsiteX717" fmla="*/ 8114517 w 10035679"/>
              <a:gd name="connsiteY717" fmla="*/ 4094685 h 5893281"/>
              <a:gd name="connsiteX718" fmla="*/ 8114517 w 10035679"/>
              <a:gd name="connsiteY718" fmla="*/ 4172569 h 5893281"/>
              <a:gd name="connsiteX719" fmla="*/ 8084328 w 10035679"/>
              <a:gd name="connsiteY719" fmla="*/ 4172569 h 5893281"/>
              <a:gd name="connsiteX720" fmla="*/ 8084328 w 10035679"/>
              <a:gd name="connsiteY720" fmla="*/ 4168946 h 5893281"/>
              <a:gd name="connsiteX721" fmla="*/ 8080102 w 10035679"/>
              <a:gd name="connsiteY721" fmla="*/ 4168946 h 5893281"/>
              <a:gd name="connsiteX722" fmla="*/ 8080102 w 10035679"/>
              <a:gd name="connsiteY722" fmla="*/ 4166533 h 5893281"/>
              <a:gd name="connsiteX723" fmla="*/ 8075875 w 10035679"/>
              <a:gd name="connsiteY723" fmla="*/ 4166533 h 5893281"/>
              <a:gd name="connsiteX724" fmla="*/ 8080102 w 10035679"/>
              <a:gd name="connsiteY724" fmla="*/ 4139966 h 5893281"/>
              <a:gd name="connsiteX725" fmla="*/ 8075875 w 10035679"/>
              <a:gd name="connsiteY725" fmla="*/ 4125475 h 5893281"/>
              <a:gd name="connsiteX726" fmla="*/ 8069839 w 10035679"/>
              <a:gd name="connsiteY726" fmla="*/ 4113400 h 5893281"/>
              <a:gd name="connsiteX727" fmla="*/ 8061989 w 10035679"/>
              <a:gd name="connsiteY727" fmla="*/ 4094685 h 5893281"/>
              <a:gd name="connsiteX728" fmla="*/ 8061989 w 10035679"/>
              <a:gd name="connsiteY728" fmla="*/ 4075968 h 5893281"/>
              <a:gd name="connsiteX729" fmla="*/ 8072252 w 10035679"/>
              <a:gd name="connsiteY729" fmla="*/ 4055441 h 5893281"/>
              <a:gd name="connsiteX730" fmla="*/ 8086140 w 10035679"/>
              <a:gd name="connsiteY730" fmla="*/ 4026459 h 5893281"/>
              <a:gd name="connsiteX731" fmla="*/ 8100629 w 10035679"/>
              <a:gd name="connsiteY731" fmla="*/ 3999895 h 5893281"/>
              <a:gd name="connsiteX732" fmla="*/ 8114517 w 10035679"/>
              <a:gd name="connsiteY732" fmla="*/ 3979365 h 5893281"/>
              <a:gd name="connsiteX733" fmla="*/ 8122970 w 10035679"/>
              <a:gd name="connsiteY733" fmla="*/ 3969102 h 5893281"/>
              <a:gd name="connsiteX734" fmla="*/ 8157384 w 10035679"/>
              <a:gd name="connsiteY734" fmla="*/ 3979365 h 5893281"/>
              <a:gd name="connsiteX735" fmla="*/ 8179724 w 10035679"/>
              <a:gd name="connsiteY735" fmla="*/ 3979365 h 5893281"/>
              <a:gd name="connsiteX736" fmla="*/ 8195421 w 10035679"/>
              <a:gd name="connsiteY736" fmla="*/ 3975139 h 5893281"/>
              <a:gd name="connsiteX737" fmla="*/ 8217761 w 10035679"/>
              <a:gd name="connsiteY737" fmla="*/ 3969102 h 5893281"/>
              <a:gd name="connsiteX738" fmla="*/ 8317380 w 10035679"/>
              <a:gd name="connsiteY738" fmla="*/ 3950385 h 5893281"/>
              <a:gd name="connsiteX739" fmla="*/ 8331266 w 10035679"/>
              <a:gd name="connsiteY739" fmla="*/ 3957027 h 5893281"/>
              <a:gd name="connsiteX740" fmla="*/ 8337305 w 10035679"/>
              <a:gd name="connsiteY740" fmla="*/ 3960650 h 5893281"/>
              <a:gd name="connsiteX741" fmla="*/ 8345757 w 10035679"/>
              <a:gd name="connsiteY741" fmla="*/ 3969102 h 5893281"/>
              <a:gd name="connsiteX742" fmla="*/ 8347567 w 10035679"/>
              <a:gd name="connsiteY742" fmla="*/ 3975139 h 5893281"/>
              <a:gd name="connsiteX743" fmla="*/ 8347567 w 10035679"/>
              <a:gd name="connsiteY743" fmla="*/ 3989630 h 5893281"/>
              <a:gd name="connsiteX744" fmla="*/ 8347567 w 10035679"/>
              <a:gd name="connsiteY744" fmla="*/ 4008348 h 5893281"/>
              <a:gd name="connsiteX745" fmla="*/ 8341531 w 10035679"/>
              <a:gd name="connsiteY745" fmla="*/ 4012574 h 5893281"/>
              <a:gd name="connsiteX746" fmla="*/ 8337305 w 10035679"/>
              <a:gd name="connsiteY746" fmla="*/ 4014384 h 5893281"/>
              <a:gd name="connsiteX747" fmla="*/ 8337305 w 10035679"/>
              <a:gd name="connsiteY747" fmla="*/ 4018611 h 5893281"/>
              <a:gd name="connsiteX748" fmla="*/ 8337305 w 10035679"/>
              <a:gd name="connsiteY748" fmla="*/ 4022837 h 5893281"/>
              <a:gd name="connsiteX749" fmla="*/ 8337305 w 10035679"/>
              <a:gd name="connsiteY749" fmla="*/ 4026460 h 5893281"/>
              <a:gd name="connsiteX750" fmla="*/ 8337305 w 10035679"/>
              <a:gd name="connsiteY750" fmla="*/ 4028875 h 5893281"/>
              <a:gd name="connsiteX751" fmla="*/ 8335492 w 10035679"/>
              <a:gd name="connsiteY751" fmla="*/ 4033102 h 5893281"/>
              <a:gd name="connsiteX752" fmla="*/ 8327040 w 10035679"/>
              <a:gd name="connsiteY752" fmla="*/ 4040951 h 5893281"/>
              <a:gd name="connsiteX753" fmla="*/ 8327040 w 10035679"/>
              <a:gd name="connsiteY753" fmla="*/ 4022837 h 5893281"/>
              <a:gd name="connsiteX754" fmla="*/ 8313154 w 10035679"/>
              <a:gd name="connsiteY754" fmla="*/ 3999895 h 5893281"/>
              <a:gd name="connsiteX755" fmla="*/ 8313154 w 10035679"/>
              <a:gd name="connsiteY755" fmla="*/ 3975139 h 5893281"/>
              <a:gd name="connsiteX756" fmla="*/ 7999200 w 10035679"/>
              <a:gd name="connsiteY756" fmla="*/ 3810917 h 5893281"/>
              <a:gd name="connsiteX757" fmla="*/ 8019125 w 10035679"/>
              <a:gd name="connsiteY757" fmla="*/ 3816954 h 5893281"/>
              <a:gd name="connsiteX758" fmla="*/ 8043878 w 10035679"/>
              <a:gd name="connsiteY758" fmla="*/ 3831445 h 5893281"/>
              <a:gd name="connsiteX759" fmla="*/ 8066218 w 10035679"/>
              <a:gd name="connsiteY759" fmla="*/ 3853785 h 5893281"/>
              <a:gd name="connsiteX760" fmla="*/ 8075878 w 10035679"/>
              <a:gd name="connsiteY760" fmla="*/ 3872502 h 5893281"/>
              <a:gd name="connsiteX761" fmla="*/ 8066218 w 10035679"/>
              <a:gd name="connsiteY761" fmla="*/ 3878539 h 5893281"/>
              <a:gd name="connsiteX762" fmla="*/ 8055954 w 10035679"/>
              <a:gd name="connsiteY762" fmla="*/ 3888802 h 5893281"/>
              <a:gd name="connsiteX763" fmla="*/ 8043878 w 10035679"/>
              <a:gd name="connsiteY763" fmla="*/ 3897256 h 5893281"/>
              <a:gd name="connsiteX764" fmla="*/ 8029387 w 10035679"/>
              <a:gd name="connsiteY764" fmla="*/ 3903292 h 5893281"/>
              <a:gd name="connsiteX765" fmla="*/ 8041463 w 10035679"/>
              <a:gd name="connsiteY765" fmla="*/ 3935895 h 5893281"/>
              <a:gd name="connsiteX766" fmla="*/ 8055954 w 10035679"/>
              <a:gd name="connsiteY766" fmla="*/ 3960651 h 5893281"/>
              <a:gd name="connsiteX767" fmla="*/ 8069840 w 10035679"/>
              <a:gd name="connsiteY767" fmla="*/ 3989631 h 5893281"/>
              <a:gd name="connsiteX768" fmla="*/ 8057764 w 10035679"/>
              <a:gd name="connsiteY768" fmla="*/ 3993857 h 5893281"/>
              <a:gd name="connsiteX769" fmla="*/ 8051728 w 10035679"/>
              <a:gd name="connsiteY769" fmla="*/ 3993857 h 5893281"/>
              <a:gd name="connsiteX770" fmla="*/ 8047501 w 10035679"/>
              <a:gd name="connsiteY770" fmla="*/ 3993857 h 5893281"/>
              <a:gd name="connsiteX771" fmla="*/ 8043878 w 10035679"/>
              <a:gd name="connsiteY771" fmla="*/ 3998083 h 5893281"/>
              <a:gd name="connsiteX772" fmla="*/ 8041463 w 10035679"/>
              <a:gd name="connsiteY772" fmla="*/ 3999896 h 5893281"/>
              <a:gd name="connsiteX773" fmla="*/ 8037842 w 10035679"/>
              <a:gd name="connsiteY773" fmla="*/ 4008348 h 5893281"/>
              <a:gd name="connsiteX774" fmla="*/ 8019125 w 10035679"/>
              <a:gd name="connsiteY774" fmla="*/ 4040951 h 5893281"/>
              <a:gd name="connsiteX775" fmla="*/ 8009465 w 10035679"/>
              <a:gd name="connsiteY775" fmla="*/ 4080196 h 5893281"/>
              <a:gd name="connsiteX776" fmla="*/ 7990748 w 10035679"/>
              <a:gd name="connsiteY776" fmla="*/ 4115214 h 5893281"/>
              <a:gd name="connsiteX777" fmla="*/ 7981088 w 10035679"/>
              <a:gd name="connsiteY777" fmla="*/ 4123666 h 5893281"/>
              <a:gd name="connsiteX778" fmla="*/ 7970823 w 10035679"/>
              <a:gd name="connsiteY778" fmla="*/ 4123666 h 5893281"/>
              <a:gd name="connsiteX779" fmla="*/ 7958748 w 10035679"/>
              <a:gd name="connsiteY779" fmla="*/ 4125477 h 5893281"/>
              <a:gd name="connsiteX780" fmla="*/ 7946672 w 10035679"/>
              <a:gd name="connsiteY780" fmla="*/ 4125477 h 5893281"/>
              <a:gd name="connsiteX781" fmla="*/ 7924334 w 10035679"/>
              <a:gd name="connsiteY781" fmla="*/ 4113402 h 5893281"/>
              <a:gd name="connsiteX782" fmla="*/ 7903806 w 10035679"/>
              <a:gd name="connsiteY782" fmla="*/ 4109175 h 5893281"/>
              <a:gd name="connsiteX783" fmla="*/ 7877845 w 10035679"/>
              <a:gd name="connsiteY783" fmla="*/ 4109175 h 5893281"/>
              <a:gd name="connsiteX784" fmla="*/ 7853089 w 10035679"/>
              <a:gd name="connsiteY784" fmla="*/ 4104949 h 5893281"/>
              <a:gd name="connsiteX785" fmla="*/ 7828938 w 10035679"/>
              <a:gd name="connsiteY785" fmla="*/ 4094687 h 5893281"/>
              <a:gd name="connsiteX786" fmla="*/ 7804787 w 10035679"/>
              <a:gd name="connsiteY786" fmla="*/ 4061479 h 5893281"/>
              <a:gd name="connsiteX787" fmla="*/ 7786675 w 10035679"/>
              <a:gd name="connsiteY787" fmla="*/ 4018611 h 5893281"/>
              <a:gd name="connsiteX788" fmla="*/ 7782449 w 10035679"/>
              <a:gd name="connsiteY788" fmla="*/ 3969103 h 5893281"/>
              <a:gd name="connsiteX789" fmla="*/ 7800561 w 10035679"/>
              <a:gd name="connsiteY789" fmla="*/ 3960651 h 5893281"/>
              <a:gd name="connsiteX790" fmla="*/ 7815052 w 10035679"/>
              <a:gd name="connsiteY790" fmla="*/ 3960651 h 5893281"/>
              <a:gd name="connsiteX791" fmla="*/ 7828938 w 10035679"/>
              <a:gd name="connsiteY791" fmla="*/ 3964877 h 5893281"/>
              <a:gd name="connsiteX792" fmla="*/ 7843429 w 10035679"/>
              <a:gd name="connsiteY792" fmla="*/ 3957028 h 5893281"/>
              <a:gd name="connsiteX793" fmla="*/ 7861541 w 10035679"/>
              <a:gd name="connsiteY793" fmla="*/ 3928046 h 5893281"/>
              <a:gd name="connsiteX794" fmla="*/ 7906220 w 10035679"/>
              <a:gd name="connsiteY794" fmla="*/ 3922009 h 5893281"/>
              <a:gd name="connsiteX795" fmla="*/ 7914069 w 10035679"/>
              <a:gd name="connsiteY795" fmla="*/ 3915368 h 5893281"/>
              <a:gd name="connsiteX796" fmla="*/ 7920108 w 10035679"/>
              <a:gd name="connsiteY796" fmla="*/ 3907519 h 5893281"/>
              <a:gd name="connsiteX797" fmla="*/ 7920108 w 10035679"/>
              <a:gd name="connsiteY797" fmla="*/ 3903292 h 5893281"/>
              <a:gd name="connsiteX798" fmla="*/ 7924334 w 10035679"/>
              <a:gd name="connsiteY798" fmla="*/ 3900877 h 5893281"/>
              <a:gd name="connsiteX799" fmla="*/ 7924334 w 10035679"/>
              <a:gd name="connsiteY799" fmla="*/ 3897256 h 5893281"/>
              <a:gd name="connsiteX800" fmla="*/ 7924334 w 10035679"/>
              <a:gd name="connsiteY800" fmla="*/ 3893030 h 5893281"/>
              <a:gd name="connsiteX801" fmla="*/ 7927955 w 10035679"/>
              <a:gd name="connsiteY801" fmla="*/ 3888802 h 5893281"/>
              <a:gd name="connsiteX802" fmla="*/ 7934597 w 10035679"/>
              <a:gd name="connsiteY802" fmla="*/ 3888802 h 5893281"/>
              <a:gd name="connsiteX803" fmla="*/ 7946672 w 10035679"/>
              <a:gd name="connsiteY803" fmla="*/ 3888802 h 5893281"/>
              <a:gd name="connsiteX804" fmla="*/ 7958748 w 10035679"/>
              <a:gd name="connsiteY804" fmla="*/ 3888802 h 5893281"/>
              <a:gd name="connsiteX805" fmla="*/ 7966597 w 10035679"/>
              <a:gd name="connsiteY805" fmla="*/ 3864048 h 5893281"/>
              <a:gd name="connsiteX806" fmla="*/ 7976860 w 10035679"/>
              <a:gd name="connsiteY806" fmla="*/ 3845331 h 5893281"/>
              <a:gd name="connsiteX807" fmla="*/ 7987124 w 10035679"/>
              <a:gd name="connsiteY807" fmla="*/ 3829029 h 5893281"/>
              <a:gd name="connsiteX808" fmla="*/ 6980054 w 10035679"/>
              <a:gd name="connsiteY808" fmla="*/ 3763221 h 5893281"/>
              <a:gd name="connsiteX809" fmla="*/ 7000582 w 10035679"/>
              <a:gd name="connsiteY809" fmla="*/ 3777712 h 5893281"/>
              <a:gd name="connsiteX810" fmla="*/ 7012658 w 10035679"/>
              <a:gd name="connsiteY810" fmla="*/ 3802465 h 5893281"/>
              <a:gd name="connsiteX811" fmla="*/ 7012658 w 10035679"/>
              <a:gd name="connsiteY811" fmla="*/ 3839294 h 5893281"/>
              <a:gd name="connsiteX812" fmla="*/ 7012658 w 10035679"/>
              <a:gd name="connsiteY812" fmla="*/ 3843520 h 5893281"/>
              <a:gd name="connsiteX813" fmla="*/ 7014470 w 10035679"/>
              <a:gd name="connsiteY813" fmla="*/ 3843520 h 5893281"/>
              <a:gd name="connsiteX814" fmla="*/ 7018696 w 10035679"/>
              <a:gd name="connsiteY814" fmla="*/ 3845333 h 5893281"/>
              <a:gd name="connsiteX815" fmla="*/ 7018696 w 10035679"/>
              <a:gd name="connsiteY815" fmla="*/ 3849559 h 5893281"/>
              <a:gd name="connsiteX816" fmla="*/ 7018696 w 10035679"/>
              <a:gd name="connsiteY816" fmla="*/ 3858011 h 5893281"/>
              <a:gd name="connsiteX817" fmla="*/ 7012658 w 10035679"/>
              <a:gd name="connsiteY817" fmla="*/ 3858011 h 5893281"/>
              <a:gd name="connsiteX818" fmla="*/ 7004205 w 10035679"/>
              <a:gd name="connsiteY818" fmla="*/ 3859822 h 5893281"/>
              <a:gd name="connsiteX819" fmla="*/ 7000582 w 10035679"/>
              <a:gd name="connsiteY819" fmla="*/ 3868276 h 5893281"/>
              <a:gd name="connsiteX820" fmla="*/ 6994545 w 10035679"/>
              <a:gd name="connsiteY820" fmla="*/ 3872502 h 5893281"/>
              <a:gd name="connsiteX821" fmla="*/ 6990319 w 10035679"/>
              <a:gd name="connsiteY821" fmla="*/ 3872502 h 5893281"/>
              <a:gd name="connsiteX822" fmla="*/ 6986091 w 10035679"/>
              <a:gd name="connsiteY822" fmla="*/ 3868276 h 5893281"/>
              <a:gd name="connsiteX823" fmla="*/ 6984280 w 10035679"/>
              <a:gd name="connsiteY823" fmla="*/ 3868276 h 5893281"/>
              <a:gd name="connsiteX824" fmla="*/ 6980054 w 10035679"/>
              <a:gd name="connsiteY824" fmla="*/ 3864048 h 5893281"/>
              <a:gd name="connsiteX825" fmla="*/ 6966167 w 10035679"/>
              <a:gd name="connsiteY825" fmla="*/ 3835068 h 5893281"/>
              <a:gd name="connsiteX826" fmla="*/ 6966167 w 10035679"/>
              <a:gd name="connsiteY826" fmla="*/ 3792201 h 5893281"/>
              <a:gd name="connsiteX827" fmla="*/ 6969791 w 10035679"/>
              <a:gd name="connsiteY827" fmla="*/ 3786164 h 5893281"/>
              <a:gd name="connsiteX828" fmla="*/ 6974017 w 10035679"/>
              <a:gd name="connsiteY828" fmla="*/ 3781938 h 5893281"/>
              <a:gd name="connsiteX829" fmla="*/ 6975827 w 10035679"/>
              <a:gd name="connsiteY829" fmla="*/ 3773486 h 5893281"/>
              <a:gd name="connsiteX830" fmla="*/ 8250362 w 10035679"/>
              <a:gd name="connsiteY830" fmla="*/ 3720353 h 5893281"/>
              <a:gd name="connsiteX831" fmla="*/ 8266663 w 10035679"/>
              <a:gd name="connsiteY831" fmla="*/ 3738465 h 5893281"/>
              <a:gd name="connsiteX832" fmla="*/ 8278739 w 10035679"/>
              <a:gd name="connsiteY832" fmla="*/ 3758993 h 5893281"/>
              <a:gd name="connsiteX833" fmla="*/ 8278739 w 10035679"/>
              <a:gd name="connsiteY833" fmla="*/ 3792201 h 5893281"/>
              <a:gd name="connsiteX834" fmla="*/ 8280549 w 10035679"/>
              <a:gd name="connsiteY834" fmla="*/ 3800051 h 5893281"/>
              <a:gd name="connsiteX835" fmla="*/ 8284775 w 10035679"/>
              <a:gd name="connsiteY835" fmla="*/ 3800051 h 5893281"/>
              <a:gd name="connsiteX836" fmla="*/ 8284775 w 10035679"/>
              <a:gd name="connsiteY836" fmla="*/ 3802466 h 5893281"/>
              <a:gd name="connsiteX837" fmla="*/ 8280549 w 10035679"/>
              <a:gd name="connsiteY837" fmla="*/ 3802466 h 5893281"/>
              <a:gd name="connsiteX838" fmla="*/ 8278739 w 10035679"/>
              <a:gd name="connsiteY838" fmla="*/ 3810919 h 5893281"/>
              <a:gd name="connsiteX839" fmla="*/ 8278739 w 10035679"/>
              <a:gd name="connsiteY839" fmla="*/ 3816955 h 5893281"/>
              <a:gd name="connsiteX840" fmla="*/ 8274512 w 10035679"/>
              <a:gd name="connsiteY840" fmla="*/ 3816955 h 5893281"/>
              <a:gd name="connsiteX841" fmla="*/ 8274512 w 10035679"/>
              <a:gd name="connsiteY841" fmla="*/ 3821181 h 5893281"/>
              <a:gd name="connsiteX842" fmla="*/ 8270889 w 10035679"/>
              <a:gd name="connsiteY842" fmla="*/ 3821181 h 5893281"/>
              <a:gd name="connsiteX843" fmla="*/ 8264250 w 10035679"/>
              <a:gd name="connsiteY843" fmla="*/ 3824805 h 5893281"/>
              <a:gd name="connsiteX844" fmla="*/ 8260626 w 10035679"/>
              <a:gd name="connsiteY844" fmla="*/ 3816955 h 5893281"/>
              <a:gd name="connsiteX845" fmla="*/ 8260626 w 10035679"/>
              <a:gd name="connsiteY845" fmla="*/ 3814540 h 5893281"/>
              <a:gd name="connsiteX846" fmla="*/ 8256400 w 10035679"/>
              <a:gd name="connsiteY846" fmla="*/ 3814540 h 5893281"/>
              <a:gd name="connsiteX847" fmla="*/ 8252174 w 10035679"/>
              <a:gd name="connsiteY847" fmla="*/ 3814540 h 5893281"/>
              <a:gd name="connsiteX848" fmla="*/ 8250362 w 10035679"/>
              <a:gd name="connsiteY848" fmla="*/ 3810919 h 5893281"/>
              <a:gd name="connsiteX849" fmla="*/ 8250362 w 10035679"/>
              <a:gd name="connsiteY849" fmla="*/ 3816955 h 5893281"/>
              <a:gd name="connsiteX850" fmla="*/ 8252174 w 10035679"/>
              <a:gd name="connsiteY850" fmla="*/ 3821181 h 5893281"/>
              <a:gd name="connsiteX851" fmla="*/ 8256400 w 10035679"/>
              <a:gd name="connsiteY851" fmla="*/ 3824805 h 5893281"/>
              <a:gd name="connsiteX852" fmla="*/ 8260626 w 10035679"/>
              <a:gd name="connsiteY852" fmla="*/ 3829031 h 5893281"/>
              <a:gd name="connsiteX853" fmla="*/ 8256400 w 10035679"/>
              <a:gd name="connsiteY853" fmla="*/ 3831446 h 5893281"/>
              <a:gd name="connsiteX854" fmla="*/ 8256400 w 10035679"/>
              <a:gd name="connsiteY854" fmla="*/ 3835070 h 5893281"/>
              <a:gd name="connsiteX855" fmla="*/ 8256400 w 10035679"/>
              <a:gd name="connsiteY855" fmla="*/ 3839296 h 5893281"/>
              <a:gd name="connsiteX856" fmla="*/ 8256400 w 10035679"/>
              <a:gd name="connsiteY856" fmla="*/ 3849559 h 5893281"/>
              <a:gd name="connsiteX857" fmla="*/ 8238286 w 10035679"/>
              <a:gd name="connsiteY857" fmla="*/ 3849559 h 5893281"/>
              <a:gd name="connsiteX858" fmla="*/ 8238286 w 10035679"/>
              <a:gd name="connsiteY858" fmla="*/ 3839296 h 5893281"/>
              <a:gd name="connsiteX859" fmla="*/ 8228024 w 10035679"/>
              <a:gd name="connsiteY859" fmla="*/ 3835070 h 5893281"/>
              <a:gd name="connsiteX860" fmla="*/ 8217759 w 10035679"/>
              <a:gd name="connsiteY860" fmla="*/ 3829031 h 5893281"/>
              <a:gd name="connsiteX861" fmla="*/ 8214136 w 10035679"/>
              <a:gd name="connsiteY861" fmla="*/ 3821181 h 5893281"/>
              <a:gd name="connsiteX862" fmla="*/ 8209910 w 10035679"/>
              <a:gd name="connsiteY862" fmla="*/ 3810919 h 5893281"/>
              <a:gd name="connsiteX863" fmla="*/ 8208099 w 10035679"/>
              <a:gd name="connsiteY863" fmla="*/ 3800051 h 5893281"/>
              <a:gd name="connsiteX864" fmla="*/ 8199647 w 10035679"/>
              <a:gd name="connsiteY864" fmla="*/ 3786163 h 5893281"/>
              <a:gd name="connsiteX865" fmla="*/ 8189382 w 10035679"/>
              <a:gd name="connsiteY865" fmla="*/ 3792201 h 5893281"/>
              <a:gd name="connsiteX866" fmla="*/ 8175496 w 10035679"/>
              <a:gd name="connsiteY866" fmla="*/ 3800051 h 5893281"/>
              <a:gd name="connsiteX867" fmla="*/ 8161005 w 10035679"/>
              <a:gd name="connsiteY867" fmla="*/ 3802466 h 5893281"/>
              <a:gd name="connsiteX868" fmla="*/ 8147119 w 10035679"/>
              <a:gd name="connsiteY868" fmla="*/ 3810919 h 5893281"/>
              <a:gd name="connsiteX869" fmla="*/ 8147119 w 10035679"/>
              <a:gd name="connsiteY869" fmla="*/ 3792201 h 5893281"/>
              <a:gd name="connsiteX870" fmla="*/ 8151345 w 10035679"/>
              <a:gd name="connsiteY870" fmla="*/ 3787975 h 5893281"/>
              <a:gd name="connsiteX871" fmla="*/ 8151345 w 10035679"/>
              <a:gd name="connsiteY871" fmla="*/ 3786163 h 5893281"/>
              <a:gd name="connsiteX872" fmla="*/ 8153156 w 10035679"/>
              <a:gd name="connsiteY872" fmla="*/ 3786163 h 5893281"/>
              <a:gd name="connsiteX873" fmla="*/ 8153156 w 10035679"/>
              <a:gd name="connsiteY873" fmla="*/ 3777710 h 5893281"/>
              <a:gd name="connsiteX874" fmla="*/ 8181533 w 10035679"/>
              <a:gd name="connsiteY874" fmla="*/ 3767447 h 5893281"/>
              <a:gd name="connsiteX875" fmla="*/ 8208099 w 10035679"/>
              <a:gd name="connsiteY875" fmla="*/ 3758993 h 5893281"/>
              <a:gd name="connsiteX876" fmla="*/ 8232250 w 10035679"/>
              <a:gd name="connsiteY876" fmla="*/ 3744504 h 5893281"/>
              <a:gd name="connsiteX877" fmla="*/ 8075879 w 10035679"/>
              <a:gd name="connsiteY877" fmla="*/ 3681109 h 5893281"/>
              <a:gd name="connsiteX878" fmla="*/ 8084331 w 10035679"/>
              <a:gd name="connsiteY878" fmla="*/ 3688959 h 5893281"/>
              <a:gd name="connsiteX879" fmla="*/ 8086142 w 10035679"/>
              <a:gd name="connsiteY879" fmla="*/ 3688959 h 5893281"/>
              <a:gd name="connsiteX880" fmla="*/ 8090368 w 10035679"/>
              <a:gd name="connsiteY880" fmla="*/ 3688959 h 5893281"/>
              <a:gd name="connsiteX881" fmla="*/ 8090368 w 10035679"/>
              <a:gd name="connsiteY881" fmla="*/ 3691374 h 5893281"/>
              <a:gd name="connsiteX882" fmla="*/ 8090368 w 10035679"/>
              <a:gd name="connsiteY882" fmla="*/ 3699222 h 5893281"/>
              <a:gd name="connsiteX883" fmla="*/ 8094594 w 10035679"/>
              <a:gd name="connsiteY883" fmla="*/ 3705863 h 5893281"/>
              <a:gd name="connsiteX884" fmla="*/ 8072255 w 10035679"/>
              <a:gd name="connsiteY884" fmla="*/ 3723978 h 5893281"/>
              <a:gd name="connsiteX885" fmla="*/ 8057764 w 10035679"/>
              <a:gd name="connsiteY885" fmla="*/ 3742695 h 5893281"/>
              <a:gd name="connsiteX886" fmla="*/ 8041462 w 10035679"/>
              <a:gd name="connsiteY886" fmla="*/ 3757184 h 5893281"/>
              <a:gd name="connsiteX887" fmla="*/ 8015500 w 10035679"/>
              <a:gd name="connsiteY887" fmla="*/ 3771675 h 5893281"/>
              <a:gd name="connsiteX888" fmla="*/ 8015500 w 10035679"/>
              <a:gd name="connsiteY888" fmla="*/ 3763223 h 5893281"/>
              <a:gd name="connsiteX889" fmla="*/ 8037841 w 10035679"/>
              <a:gd name="connsiteY889" fmla="*/ 3738467 h 5893281"/>
              <a:gd name="connsiteX890" fmla="*/ 8061992 w 10035679"/>
              <a:gd name="connsiteY890" fmla="*/ 3713713 h 5893281"/>
              <a:gd name="connsiteX891" fmla="*/ 2998871 w 10035679"/>
              <a:gd name="connsiteY891" fmla="*/ 3491528 h 5893281"/>
              <a:gd name="connsiteX892" fmla="*/ 3013361 w 10035679"/>
              <a:gd name="connsiteY892" fmla="*/ 3491528 h 5893281"/>
              <a:gd name="connsiteX893" fmla="*/ 3027247 w 10035679"/>
              <a:gd name="connsiteY893" fmla="*/ 3493944 h 5893281"/>
              <a:gd name="connsiteX894" fmla="*/ 3043549 w 10035679"/>
              <a:gd name="connsiteY894" fmla="*/ 3501794 h 5893281"/>
              <a:gd name="connsiteX895" fmla="*/ 3037512 w 10035679"/>
              <a:gd name="connsiteY895" fmla="*/ 3506020 h 5893281"/>
              <a:gd name="connsiteX896" fmla="*/ 3033286 w 10035679"/>
              <a:gd name="connsiteY896" fmla="*/ 3512058 h 5893281"/>
              <a:gd name="connsiteX897" fmla="*/ 3027247 w 10035679"/>
              <a:gd name="connsiteY897" fmla="*/ 3516284 h 5893281"/>
              <a:gd name="connsiteX898" fmla="*/ 3015172 w 10035679"/>
              <a:gd name="connsiteY898" fmla="*/ 3516284 h 5893281"/>
              <a:gd name="connsiteX899" fmla="*/ 3004910 w 10035679"/>
              <a:gd name="connsiteY899" fmla="*/ 3512058 h 5893281"/>
              <a:gd name="connsiteX900" fmla="*/ 2995250 w 10035679"/>
              <a:gd name="connsiteY900" fmla="*/ 3512058 h 5893281"/>
              <a:gd name="connsiteX901" fmla="*/ 2984985 w 10035679"/>
              <a:gd name="connsiteY901" fmla="*/ 3512058 h 5893281"/>
              <a:gd name="connsiteX902" fmla="*/ 2972910 w 10035679"/>
              <a:gd name="connsiteY902" fmla="*/ 3516284 h 5893281"/>
              <a:gd name="connsiteX903" fmla="*/ 2972910 w 10035679"/>
              <a:gd name="connsiteY903" fmla="*/ 3493944 h 5893281"/>
              <a:gd name="connsiteX904" fmla="*/ 8136855 w 10035679"/>
              <a:gd name="connsiteY904" fmla="*/ 3469188 h 5893281"/>
              <a:gd name="connsiteX905" fmla="*/ 8147119 w 10035679"/>
              <a:gd name="connsiteY905" fmla="*/ 3469188 h 5893281"/>
              <a:gd name="connsiteX906" fmla="*/ 8161005 w 10035679"/>
              <a:gd name="connsiteY906" fmla="*/ 3469188 h 5893281"/>
              <a:gd name="connsiteX907" fmla="*/ 8161005 w 10035679"/>
              <a:gd name="connsiteY907" fmla="*/ 3506017 h 5893281"/>
              <a:gd name="connsiteX908" fmla="*/ 8157382 w 10035679"/>
              <a:gd name="connsiteY908" fmla="*/ 3530773 h 5893281"/>
              <a:gd name="connsiteX909" fmla="*/ 8151346 w 10035679"/>
              <a:gd name="connsiteY909" fmla="*/ 3551301 h 5893281"/>
              <a:gd name="connsiteX910" fmla="*/ 8147119 w 10035679"/>
              <a:gd name="connsiteY910" fmla="*/ 3588130 h 5893281"/>
              <a:gd name="connsiteX911" fmla="*/ 8153156 w 10035679"/>
              <a:gd name="connsiteY911" fmla="*/ 3588130 h 5893281"/>
              <a:gd name="connsiteX912" fmla="*/ 8153156 w 10035679"/>
              <a:gd name="connsiteY912" fmla="*/ 3594771 h 5893281"/>
              <a:gd name="connsiteX913" fmla="*/ 8167044 w 10035679"/>
              <a:gd name="connsiteY913" fmla="*/ 3594771 h 5893281"/>
              <a:gd name="connsiteX914" fmla="*/ 8175496 w 10035679"/>
              <a:gd name="connsiteY914" fmla="*/ 3594771 h 5893281"/>
              <a:gd name="connsiteX915" fmla="*/ 8181533 w 10035679"/>
              <a:gd name="connsiteY915" fmla="*/ 3594771 h 5893281"/>
              <a:gd name="connsiteX916" fmla="*/ 8189382 w 10035679"/>
              <a:gd name="connsiteY916" fmla="*/ 3598393 h 5893281"/>
              <a:gd name="connsiteX917" fmla="*/ 8195421 w 10035679"/>
              <a:gd name="connsiteY917" fmla="*/ 3602621 h 5893281"/>
              <a:gd name="connsiteX918" fmla="*/ 8209910 w 10035679"/>
              <a:gd name="connsiteY918" fmla="*/ 3605034 h 5893281"/>
              <a:gd name="connsiteX919" fmla="*/ 8217759 w 10035679"/>
              <a:gd name="connsiteY919" fmla="*/ 3631600 h 5893281"/>
              <a:gd name="connsiteX920" fmla="*/ 8232250 w 10035679"/>
              <a:gd name="connsiteY920" fmla="*/ 3647902 h 5893281"/>
              <a:gd name="connsiteX921" fmla="*/ 8250362 w 10035679"/>
              <a:gd name="connsiteY921" fmla="*/ 3666619 h 5893281"/>
              <a:gd name="connsiteX922" fmla="*/ 8264250 w 10035679"/>
              <a:gd name="connsiteY922" fmla="*/ 3691373 h 5893281"/>
              <a:gd name="connsiteX923" fmla="*/ 8252174 w 10035679"/>
              <a:gd name="connsiteY923" fmla="*/ 3695599 h 5893281"/>
              <a:gd name="connsiteX924" fmla="*/ 8246136 w 10035679"/>
              <a:gd name="connsiteY924" fmla="*/ 3699222 h 5893281"/>
              <a:gd name="connsiteX925" fmla="*/ 8242512 w 10035679"/>
              <a:gd name="connsiteY925" fmla="*/ 3699222 h 5893281"/>
              <a:gd name="connsiteX926" fmla="*/ 8242512 w 10035679"/>
              <a:gd name="connsiteY926" fmla="*/ 3703448 h 5893281"/>
              <a:gd name="connsiteX927" fmla="*/ 8242512 w 10035679"/>
              <a:gd name="connsiteY927" fmla="*/ 3705864 h 5893281"/>
              <a:gd name="connsiteX928" fmla="*/ 8242512 w 10035679"/>
              <a:gd name="connsiteY928" fmla="*/ 3709487 h 5893281"/>
              <a:gd name="connsiteX929" fmla="*/ 8235871 w 10035679"/>
              <a:gd name="connsiteY929" fmla="*/ 3709487 h 5893281"/>
              <a:gd name="connsiteX930" fmla="*/ 8223796 w 10035679"/>
              <a:gd name="connsiteY930" fmla="*/ 3713713 h 5893281"/>
              <a:gd name="connsiteX931" fmla="*/ 8221985 w 10035679"/>
              <a:gd name="connsiteY931" fmla="*/ 3705864 h 5893281"/>
              <a:gd name="connsiteX932" fmla="*/ 8221985 w 10035679"/>
              <a:gd name="connsiteY932" fmla="*/ 3703448 h 5893281"/>
              <a:gd name="connsiteX933" fmla="*/ 8217759 w 10035679"/>
              <a:gd name="connsiteY933" fmla="*/ 3703448 h 5893281"/>
              <a:gd name="connsiteX934" fmla="*/ 8214136 w 10035679"/>
              <a:gd name="connsiteY934" fmla="*/ 3703448 h 5893281"/>
              <a:gd name="connsiteX935" fmla="*/ 8209910 w 10035679"/>
              <a:gd name="connsiteY935" fmla="*/ 3699222 h 5893281"/>
              <a:gd name="connsiteX936" fmla="*/ 8203873 w 10035679"/>
              <a:gd name="connsiteY936" fmla="*/ 3713713 h 5893281"/>
              <a:gd name="connsiteX937" fmla="*/ 8199647 w 10035679"/>
              <a:gd name="connsiteY937" fmla="*/ 3723976 h 5893281"/>
              <a:gd name="connsiteX938" fmla="*/ 8193608 w 10035679"/>
              <a:gd name="connsiteY938" fmla="*/ 3734241 h 5893281"/>
              <a:gd name="connsiteX939" fmla="*/ 8181533 w 10035679"/>
              <a:gd name="connsiteY939" fmla="*/ 3738467 h 5893281"/>
              <a:gd name="connsiteX940" fmla="*/ 8171270 w 10035679"/>
              <a:gd name="connsiteY940" fmla="*/ 3744503 h 5893281"/>
              <a:gd name="connsiteX941" fmla="*/ 8171270 w 10035679"/>
              <a:gd name="connsiteY941" fmla="*/ 3738467 h 5893281"/>
              <a:gd name="connsiteX942" fmla="*/ 8165231 w 10035679"/>
              <a:gd name="connsiteY942" fmla="*/ 3730617 h 5893281"/>
              <a:gd name="connsiteX943" fmla="*/ 8165231 w 10035679"/>
              <a:gd name="connsiteY943" fmla="*/ 3723976 h 5893281"/>
              <a:gd name="connsiteX944" fmla="*/ 8165231 w 10035679"/>
              <a:gd name="connsiteY944" fmla="*/ 3720354 h 5893281"/>
              <a:gd name="connsiteX945" fmla="*/ 8165231 w 10035679"/>
              <a:gd name="connsiteY945" fmla="*/ 3717939 h 5893281"/>
              <a:gd name="connsiteX946" fmla="*/ 8165231 w 10035679"/>
              <a:gd name="connsiteY946" fmla="*/ 3713713 h 5893281"/>
              <a:gd name="connsiteX947" fmla="*/ 8161005 w 10035679"/>
              <a:gd name="connsiteY947" fmla="*/ 3709487 h 5893281"/>
              <a:gd name="connsiteX948" fmla="*/ 8157382 w 10035679"/>
              <a:gd name="connsiteY948" fmla="*/ 3709487 h 5893281"/>
              <a:gd name="connsiteX949" fmla="*/ 8147119 w 10035679"/>
              <a:gd name="connsiteY949" fmla="*/ 3705864 h 5893281"/>
              <a:gd name="connsiteX950" fmla="*/ 8147119 w 10035679"/>
              <a:gd name="connsiteY950" fmla="*/ 3695599 h 5893281"/>
              <a:gd name="connsiteX951" fmla="*/ 8147119 w 10035679"/>
              <a:gd name="connsiteY951" fmla="*/ 3685336 h 5893281"/>
              <a:gd name="connsiteX952" fmla="*/ 8151346 w 10035679"/>
              <a:gd name="connsiteY952" fmla="*/ 3676882 h 5893281"/>
              <a:gd name="connsiteX953" fmla="*/ 8151346 w 10035679"/>
              <a:gd name="connsiteY953" fmla="*/ 3675071 h 5893281"/>
              <a:gd name="connsiteX954" fmla="*/ 8153156 w 10035679"/>
              <a:gd name="connsiteY954" fmla="*/ 3670845 h 5893281"/>
              <a:gd name="connsiteX955" fmla="*/ 8161005 w 10035679"/>
              <a:gd name="connsiteY955" fmla="*/ 3670845 h 5893281"/>
              <a:gd name="connsiteX956" fmla="*/ 8171270 w 10035679"/>
              <a:gd name="connsiteY956" fmla="*/ 3666619 h 5893281"/>
              <a:gd name="connsiteX957" fmla="*/ 8185761 w 10035679"/>
              <a:gd name="connsiteY957" fmla="*/ 3666619 h 5893281"/>
              <a:gd name="connsiteX958" fmla="*/ 8185761 w 10035679"/>
              <a:gd name="connsiteY958" fmla="*/ 3691373 h 5893281"/>
              <a:gd name="connsiteX959" fmla="*/ 8209910 w 10035679"/>
              <a:gd name="connsiteY959" fmla="*/ 3691373 h 5893281"/>
              <a:gd name="connsiteX960" fmla="*/ 8209910 w 10035679"/>
              <a:gd name="connsiteY960" fmla="*/ 3685336 h 5893281"/>
              <a:gd name="connsiteX961" fmla="*/ 8214136 w 10035679"/>
              <a:gd name="connsiteY961" fmla="*/ 3676882 h 5893281"/>
              <a:gd name="connsiteX962" fmla="*/ 8217759 w 10035679"/>
              <a:gd name="connsiteY962" fmla="*/ 3675071 h 5893281"/>
              <a:gd name="connsiteX963" fmla="*/ 8217759 w 10035679"/>
              <a:gd name="connsiteY963" fmla="*/ 3670845 h 5893281"/>
              <a:gd name="connsiteX964" fmla="*/ 8221985 w 10035679"/>
              <a:gd name="connsiteY964" fmla="*/ 3666619 h 5893281"/>
              <a:gd name="connsiteX965" fmla="*/ 8223796 w 10035679"/>
              <a:gd name="connsiteY965" fmla="*/ 3660580 h 5893281"/>
              <a:gd name="connsiteX966" fmla="*/ 8217759 w 10035679"/>
              <a:gd name="connsiteY966" fmla="*/ 3660580 h 5893281"/>
              <a:gd name="connsiteX967" fmla="*/ 8181533 w 10035679"/>
              <a:gd name="connsiteY967" fmla="*/ 3631600 h 5893281"/>
              <a:gd name="connsiteX968" fmla="*/ 8141083 w 10035679"/>
              <a:gd name="connsiteY968" fmla="*/ 3612883 h 5893281"/>
              <a:gd name="connsiteX969" fmla="*/ 8141083 w 10035679"/>
              <a:gd name="connsiteY969" fmla="*/ 3627374 h 5893281"/>
              <a:gd name="connsiteX970" fmla="*/ 8136855 w 10035679"/>
              <a:gd name="connsiteY970" fmla="*/ 3637637 h 5893281"/>
              <a:gd name="connsiteX971" fmla="*/ 8132629 w 10035679"/>
              <a:gd name="connsiteY971" fmla="*/ 3647902 h 5893281"/>
              <a:gd name="connsiteX972" fmla="*/ 8132629 w 10035679"/>
              <a:gd name="connsiteY972" fmla="*/ 3660580 h 5893281"/>
              <a:gd name="connsiteX973" fmla="*/ 8129007 w 10035679"/>
              <a:gd name="connsiteY973" fmla="*/ 3656354 h 5893281"/>
              <a:gd name="connsiteX974" fmla="*/ 8126592 w 10035679"/>
              <a:gd name="connsiteY974" fmla="*/ 3652128 h 5893281"/>
              <a:gd name="connsiteX975" fmla="*/ 8126592 w 10035679"/>
              <a:gd name="connsiteY975" fmla="*/ 3647902 h 5893281"/>
              <a:gd name="connsiteX976" fmla="*/ 8122969 w 10035679"/>
              <a:gd name="connsiteY976" fmla="*/ 3646091 h 5893281"/>
              <a:gd name="connsiteX977" fmla="*/ 8112704 w 10035679"/>
              <a:gd name="connsiteY977" fmla="*/ 3618922 h 5893281"/>
              <a:gd name="connsiteX978" fmla="*/ 8100629 w 10035679"/>
              <a:gd name="connsiteY978" fmla="*/ 3588130 h 5893281"/>
              <a:gd name="connsiteX979" fmla="*/ 8098215 w 10035679"/>
              <a:gd name="connsiteY979" fmla="*/ 3547074 h 5893281"/>
              <a:gd name="connsiteX980" fmla="*/ 8100629 w 10035679"/>
              <a:gd name="connsiteY980" fmla="*/ 3512056 h 5893281"/>
              <a:gd name="connsiteX981" fmla="*/ 8114517 w 10035679"/>
              <a:gd name="connsiteY981" fmla="*/ 3477037 h 5893281"/>
              <a:gd name="connsiteX982" fmla="*/ 8126592 w 10035679"/>
              <a:gd name="connsiteY982" fmla="*/ 3472811 h 5893281"/>
              <a:gd name="connsiteX983" fmla="*/ 2881749 w 10035679"/>
              <a:gd name="connsiteY983" fmla="*/ 3469188 h 5893281"/>
              <a:gd name="connsiteX984" fmla="*/ 2895635 w 10035679"/>
              <a:gd name="connsiteY984" fmla="*/ 3469188 h 5893281"/>
              <a:gd name="connsiteX985" fmla="*/ 2910127 w 10035679"/>
              <a:gd name="connsiteY985" fmla="*/ 3472812 h 5893281"/>
              <a:gd name="connsiteX986" fmla="*/ 2924013 w 10035679"/>
              <a:gd name="connsiteY986" fmla="*/ 3472812 h 5893281"/>
              <a:gd name="connsiteX987" fmla="*/ 2934278 w 10035679"/>
              <a:gd name="connsiteY987" fmla="*/ 3477038 h 5893281"/>
              <a:gd name="connsiteX988" fmla="*/ 2934278 w 10035679"/>
              <a:gd name="connsiteY988" fmla="*/ 3493944 h 5893281"/>
              <a:gd name="connsiteX989" fmla="*/ 2881749 w 10035679"/>
              <a:gd name="connsiteY989" fmla="*/ 3493944 h 5893281"/>
              <a:gd name="connsiteX990" fmla="*/ 2583486 w 10035679"/>
              <a:gd name="connsiteY990" fmla="*/ 3469188 h 5893281"/>
              <a:gd name="connsiteX991" fmla="*/ 2602203 w 10035679"/>
              <a:gd name="connsiteY991" fmla="*/ 3472812 h 5893281"/>
              <a:gd name="connsiteX992" fmla="*/ 2611863 w 10035679"/>
              <a:gd name="connsiteY992" fmla="*/ 3479453 h 5893281"/>
              <a:gd name="connsiteX993" fmla="*/ 2626353 w 10035679"/>
              <a:gd name="connsiteY993" fmla="*/ 3487301 h 5893281"/>
              <a:gd name="connsiteX994" fmla="*/ 2638428 w 10035679"/>
              <a:gd name="connsiteY994" fmla="*/ 3493943 h 5893281"/>
              <a:gd name="connsiteX995" fmla="*/ 2638428 w 10035679"/>
              <a:gd name="connsiteY995" fmla="*/ 3501793 h 5893281"/>
              <a:gd name="connsiteX996" fmla="*/ 2624543 w 10035679"/>
              <a:gd name="connsiteY996" fmla="*/ 3501793 h 5893281"/>
              <a:gd name="connsiteX997" fmla="*/ 2611863 w 10035679"/>
              <a:gd name="connsiteY997" fmla="*/ 3506019 h 5893281"/>
              <a:gd name="connsiteX998" fmla="*/ 2602203 w 10035679"/>
              <a:gd name="connsiteY998" fmla="*/ 3507832 h 5893281"/>
              <a:gd name="connsiteX999" fmla="*/ 2596166 w 10035679"/>
              <a:gd name="connsiteY999" fmla="*/ 3506019 h 5893281"/>
              <a:gd name="connsiteX1000" fmla="*/ 2581675 w 10035679"/>
              <a:gd name="connsiteY1000" fmla="*/ 3506019 h 5893281"/>
              <a:gd name="connsiteX1001" fmla="*/ 2569600 w 10035679"/>
              <a:gd name="connsiteY1001" fmla="*/ 3501793 h 5893281"/>
              <a:gd name="connsiteX1002" fmla="*/ 2569600 w 10035679"/>
              <a:gd name="connsiteY1002" fmla="*/ 3477038 h 5893281"/>
              <a:gd name="connsiteX1003" fmla="*/ 2573826 w 10035679"/>
              <a:gd name="connsiteY1003" fmla="*/ 3477038 h 5893281"/>
              <a:gd name="connsiteX1004" fmla="*/ 2577449 w 10035679"/>
              <a:gd name="connsiteY1004" fmla="*/ 3472812 h 5893281"/>
              <a:gd name="connsiteX1005" fmla="*/ 2581675 w 10035679"/>
              <a:gd name="connsiteY1005" fmla="*/ 3472812 h 5893281"/>
              <a:gd name="connsiteX1006" fmla="*/ 2707255 w 10035679"/>
              <a:gd name="connsiteY1006" fmla="*/ 3435982 h 5893281"/>
              <a:gd name="connsiteX1007" fmla="*/ 2750123 w 10035679"/>
              <a:gd name="connsiteY1007" fmla="*/ 3440208 h 5893281"/>
              <a:gd name="connsiteX1008" fmla="*/ 2786349 w 10035679"/>
              <a:gd name="connsiteY1008" fmla="*/ 3448660 h 5893281"/>
              <a:gd name="connsiteX1009" fmla="*/ 2814727 w 10035679"/>
              <a:gd name="connsiteY1009" fmla="*/ 3458925 h 5893281"/>
              <a:gd name="connsiteX1010" fmla="*/ 2849140 w 10035679"/>
              <a:gd name="connsiteY1010" fmla="*/ 3469190 h 5893281"/>
              <a:gd name="connsiteX1011" fmla="*/ 2849140 w 10035679"/>
              <a:gd name="connsiteY1011" fmla="*/ 3487302 h 5893281"/>
              <a:gd name="connsiteX1012" fmla="*/ 2835254 w 10035679"/>
              <a:gd name="connsiteY1012" fmla="*/ 3487302 h 5893281"/>
              <a:gd name="connsiteX1013" fmla="*/ 2828613 w 10035679"/>
              <a:gd name="connsiteY1013" fmla="*/ 3491528 h 5893281"/>
              <a:gd name="connsiteX1014" fmla="*/ 2818952 w 10035679"/>
              <a:gd name="connsiteY1014" fmla="*/ 3493943 h 5893281"/>
              <a:gd name="connsiteX1015" fmla="*/ 2810500 w 10035679"/>
              <a:gd name="connsiteY1015" fmla="*/ 3497566 h 5893281"/>
              <a:gd name="connsiteX1016" fmla="*/ 2804461 w 10035679"/>
              <a:gd name="connsiteY1016" fmla="*/ 3501792 h 5893281"/>
              <a:gd name="connsiteX1017" fmla="*/ 2792386 w 10035679"/>
              <a:gd name="connsiteY1017" fmla="*/ 3501792 h 5893281"/>
              <a:gd name="connsiteX1018" fmla="*/ 2792386 w 10035679"/>
              <a:gd name="connsiteY1018" fmla="*/ 3497566 h 5893281"/>
              <a:gd name="connsiteX1019" fmla="*/ 2792386 w 10035679"/>
              <a:gd name="connsiteY1019" fmla="*/ 3493943 h 5893281"/>
              <a:gd name="connsiteX1020" fmla="*/ 2790575 w 10035679"/>
              <a:gd name="connsiteY1020" fmla="*/ 3491528 h 5893281"/>
              <a:gd name="connsiteX1021" fmla="*/ 2786349 w 10035679"/>
              <a:gd name="connsiteY1021" fmla="*/ 3487302 h 5893281"/>
              <a:gd name="connsiteX1022" fmla="*/ 2782123 w 10035679"/>
              <a:gd name="connsiteY1022" fmla="*/ 3483678 h 5893281"/>
              <a:gd name="connsiteX1023" fmla="*/ 2778500 w 10035679"/>
              <a:gd name="connsiteY1023" fmla="*/ 3487302 h 5893281"/>
              <a:gd name="connsiteX1024" fmla="*/ 2772461 w 10035679"/>
              <a:gd name="connsiteY1024" fmla="*/ 3507829 h 5893281"/>
              <a:gd name="connsiteX1025" fmla="*/ 2762198 w 10035679"/>
              <a:gd name="connsiteY1025" fmla="*/ 3507829 h 5893281"/>
              <a:gd name="connsiteX1026" fmla="*/ 2735632 w 10035679"/>
              <a:gd name="connsiteY1026" fmla="*/ 3506018 h 5893281"/>
              <a:gd name="connsiteX1027" fmla="*/ 2707255 w 10035679"/>
              <a:gd name="connsiteY1027" fmla="*/ 3501792 h 5893281"/>
              <a:gd name="connsiteX1028" fmla="*/ 2687332 w 10035679"/>
              <a:gd name="connsiteY1028" fmla="*/ 3501792 h 5893281"/>
              <a:gd name="connsiteX1029" fmla="*/ 2677067 w 10035679"/>
              <a:gd name="connsiteY1029" fmla="*/ 3477037 h 5893281"/>
              <a:gd name="connsiteX1030" fmla="*/ 2695179 w 10035679"/>
              <a:gd name="connsiteY1030" fmla="*/ 3477037 h 5893281"/>
              <a:gd name="connsiteX1031" fmla="*/ 2707255 w 10035679"/>
              <a:gd name="connsiteY1031" fmla="*/ 3477037 h 5893281"/>
              <a:gd name="connsiteX1032" fmla="*/ 2721745 w 10035679"/>
              <a:gd name="connsiteY1032" fmla="*/ 3472811 h 5893281"/>
              <a:gd name="connsiteX1033" fmla="*/ 2733821 w 10035679"/>
              <a:gd name="connsiteY1033" fmla="*/ 3469190 h 5893281"/>
              <a:gd name="connsiteX1034" fmla="*/ 2725369 w 10035679"/>
              <a:gd name="connsiteY1034" fmla="*/ 3464964 h 5893281"/>
              <a:gd name="connsiteX1035" fmla="*/ 2719330 w 10035679"/>
              <a:gd name="connsiteY1035" fmla="*/ 3458925 h 5893281"/>
              <a:gd name="connsiteX1036" fmla="*/ 2715709 w 10035679"/>
              <a:gd name="connsiteY1036" fmla="*/ 3454699 h 5893281"/>
              <a:gd name="connsiteX1037" fmla="*/ 2711481 w 10035679"/>
              <a:gd name="connsiteY1037" fmla="*/ 3448660 h 5893281"/>
              <a:gd name="connsiteX1038" fmla="*/ 438334 w 10035679"/>
              <a:gd name="connsiteY1038" fmla="*/ 3358099 h 5893281"/>
              <a:gd name="connsiteX1039" fmla="*/ 470937 w 10035679"/>
              <a:gd name="connsiteY1039" fmla="*/ 3368364 h 5893281"/>
              <a:gd name="connsiteX1040" fmla="*/ 495088 w 10035679"/>
              <a:gd name="connsiteY1040" fmla="*/ 3382250 h 5893281"/>
              <a:gd name="connsiteX1041" fmla="*/ 523465 w 10035679"/>
              <a:gd name="connsiteY1041" fmla="*/ 3396739 h 5893281"/>
              <a:gd name="connsiteX1042" fmla="*/ 523465 w 10035679"/>
              <a:gd name="connsiteY1042" fmla="*/ 3405193 h 5893281"/>
              <a:gd name="connsiteX1043" fmla="*/ 515011 w 10035679"/>
              <a:gd name="connsiteY1043" fmla="*/ 3405193 h 5893281"/>
              <a:gd name="connsiteX1044" fmla="*/ 490862 w 10035679"/>
              <a:gd name="connsiteY1044" fmla="*/ 3421494 h 5893281"/>
              <a:gd name="connsiteX1045" fmla="*/ 466711 w 10035679"/>
              <a:gd name="connsiteY1045" fmla="*/ 3425720 h 5893281"/>
              <a:gd name="connsiteX1046" fmla="*/ 444371 w 10035679"/>
              <a:gd name="connsiteY1046" fmla="*/ 3429946 h 5893281"/>
              <a:gd name="connsiteX1047" fmla="*/ 420221 w 10035679"/>
              <a:gd name="connsiteY1047" fmla="*/ 3435983 h 5893281"/>
              <a:gd name="connsiteX1048" fmla="*/ 420221 w 10035679"/>
              <a:gd name="connsiteY1048" fmla="*/ 3429946 h 5893281"/>
              <a:gd name="connsiteX1049" fmla="*/ 414184 w 10035679"/>
              <a:gd name="connsiteY1049" fmla="*/ 3429946 h 5893281"/>
              <a:gd name="connsiteX1050" fmla="*/ 420221 w 10035679"/>
              <a:gd name="connsiteY1050" fmla="*/ 3411229 h 5893281"/>
              <a:gd name="connsiteX1051" fmla="*/ 420221 w 10035679"/>
              <a:gd name="connsiteY1051" fmla="*/ 3393117 h 5893281"/>
              <a:gd name="connsiteX1052" fmla="*/ 420221 w 10035679"/>
              <a:gd name="connsiteY1052" fmla="*/ 3368364 h 5893281"/>
              <a:gd name="connsiteX1053" fmla="*/ 428070 w 10035679"/>
              <a:gd name="connsiteY1053" fmla="*/ 3364136 h 5893281"/>
              <a:gd name="connsiteX1054" fmla="*/ 429882 w 10035679"/>
              <a:gd name="connsiteY1054" fmla="*/ 3364136 h 5893281"/>
              <a:gd name="connsiteX1055" fmla="*/ 429882 w 10035679"/>
              <a:gd name="connsiteY1055" fmla="*/ 3361722 h 5893281"/>
              <a:gd name="connsiteX1056" fmla="*/ 434108 w 10035679"/>
              <a:gd name="connsiteY1056" fmla="*/ 3361722 h 5893281"/>
              <a:gd name="connsiteX1057" fmla="*/ 2460320 w 10035679"/>
              <a:gd name="connsiteY1057" fmla="*/ 3335156 h 5893281"/>
              <a:gd name="connsiteX1058" fmla="*/ 2517074 w 10035679"/>
              <a:gd name="connsiteY1058" fmla="*/ 3347835 h 5893281"/>
              <a:gd name="connsiteX1059" fmla="*/ 2567789 w 10035679"/>
              <a:gd name="connsiteY1059" fmla="*/ 3364136 h 5893281"/>
              <a:gd name="connsiteX1060" fmla="*/ 2605826 w 10035679"/>
              <a:gd name="connsiteY1060" fmla="*/ 3382251 h 5893281"/>
              <a:gd name="connsiteX1061" fmla="*/ 2644467 w 10035679"/>
              <a:gd name="connsiteY1061" fmla="*/ 3400966 h 5893281"/>
              <a:gd name="connsiteX1062" fmla="*/ 2687335 w 10035679"/>
              <a:gd name="connsiteY1062" fmla="*/ 3421496 h 5893281"/>
              <a:gd name="connsiteX1063" fmla="*/ 2687335 w 10035679"/>
              <a:gd name="connsiteY1063" fmla="*/ 3435985 h 5893281"/>
              <a:gd name="connsiteX1064" fmla="*/ 2668618 w 10035679"/>
              <a:gd name="connsiteY1064" fmla="*/ 3435985 h 5893281"/>
              <a:gd name="connsiteX1065" fmla="*/ 2648694 w 10035679"/>
              <a:gd name="connsiteY1065" fmla="*/ 3444439 h 5893281"/>
              <a:gd name="connsiteX1066" fmla="*/ 2624543 w 10035679"/>
              <a:gd name="connsiteY1066" fmla="*/ 3450476 h 5893281"/>
              <a:gd name="connsiteX1067" fmla="*/ 2597978 w 10035679"/>
              <a:gd name="connsiteY1067" fmla="*/ 3454702 h 5893281"/>
              <a:gd name="connsiteX1068" fmla="*/ 2602204 w 10035679"/>
              <a:gd name="connsiteY1068" fmla="*/ 3448665 h 5893281"/>
              <a:gd name="connsiteX1069" fmla="*/ 2602204 w 10035679"/>
              <a:gd name="connsiteY1069" fmla="*/ 3440211 h 5893281"/>
              <a:gd name="connsiteX1070" fmla="*/ 2602204 w 10035679"/>
              <a:gd name="connsiteY1070" fmla="*/ 3435985 h 5893281"/>
              <a:gd name="connsiteX1071" fmla="*/ 2602204 w 10035679"/>
              <a:gd name="connsiteY1071" fmla="*/ 3434174 h 5893281"/>
              <a:gd name="connsiteX1072" fmla="*/ 2602204 w 10035679"/>
              <a:gd name="connsiteY1072" fmla="*/ 3429948 h 5893281"/>
              <a:gd name="connsiteX1073" fmla="*/ 2597978 w 10035679"/>
              <a:gd name="connsiteY1073" fmla="*/ 3421496 h 5893281"/>
              <a:gd name="connsiteX1074" fmla="*/ 2545450 w 10035679"/>
              <a:gd name="connsiteY1074" fmla="*/ 3407005 h 5893281"/>
              <a:gd name="connsiteX1075" fmla="*/ 2496546 w 10035679"/>
              <a:gd name="connsiteY1075" fmla="*/ 3382251 h 5893281"/>
              <a:gd name="connsiteX1076" fmla="*/ 2444018 w 10035679"/>
              <a:gd name="connsiteY1076" fmla="*/ 3358100 h 5893281"/>
              <a:gd name="connsiteX1077" fmla="*/ 2431943 w 10035679"/>
              <a:gd name="connsiteY1077" fmla="*/ 3368364 h 5893281"/>
              <a:gd name="connsiteX1078" fmla="*/ 2425906 w 10035679"/>
              <a:gd name="connsiteY1078" fmla="*/ 3378627 h 5893281"/>
              <a:gd name="connsiteX1079" fmla="*/ 2415641 w 10035679"/>
              <a:gd name="connsiteY1079" fmla="*/ 3390703 h 5893281"/>
              <a:gd name="connsiteX1080" fmla="*/ 2403566 w 10035679"/>
              <a:gd name="connsiteY1080" fmla="*/ 3386477 h 5893281"/>
              <a:gd name="connsiteX1081" fmla="*/ 2389075 w 10035679"/>
              <a:gd name="connsiteY1081" fmla="*/ 3378627 h 5893281"/>
              <a:gd name="connsiteX1082" fmla="*/ 2383038 w 10035679"/>
              <a:gd name="connsiteY1082" fmla="*/ 3376212 h 5893281"/>
              <a:gd name="connsiteX1083" fmla="*/ 2397529 w 10035679"/>
              <a:gd name="connsiteY1083" fmla="*/ 3376212 h 5893281"/>
              <a:gd name="connsiteX1084" fmla="*/ 2407189 w 10035679"/>
              <a:gd name="connsiteY1084" fmla="*/ 3361723 h 5893281"/>
              <a:gd name="connsiteX1085" fmla="*/ 2417452 w 10035679"/>
              <a:gd name="connsiteY1085" fmla="*/ 3353873 h 5893281"/>
              <a:gd name="connsiteX1086" fmla="*/ 2429527 w 10035679"/>
              <a:gd name="connsiteY1086" fmla="*/ 3343608 h 5893281"/>
              <a:gd name="connsiteX1087" fmla="*/ 2439792 w 10035679"/>
              <a:gd name="connsiteY1087" fmla="*/ 3343608 h 5893281"/>
              <a:gd name="connsiteX1088" fmla="*/ 2445829 w 10035679"/>
              <a:gd name="connsiteY1088" fmla="*/ 3339382 h 5893281"/>
              <a:gd name="connsiteX1089" fmla="*/ 2454283 w 10035679"/>
              <a:gd name="connsiteY1089" fmla="*/ 3339382 h 5893281"/>
              <a:gd name="connsiteX1090" fmla="*/ 391847 w 10035679"/>
              <a:gd name="connsiteY1090" fmla="*/ 3318854 h 5893281"/>
              <a:gd name="connsiteX1091" fmla="*/ 420221 w 10035679"/>
              <a:gd name="connsiteY1091" fmla="*/ 3329120 h 5893281"/>
              <a:gd name="connsiteX1092" fmla="*/ 420221 w 10035679"/>
              <a:gd name="connsiteY1092" fmla="*/ 3335157 h 5893281"/>
              <a:gd name="connsiteX1093" fmla="*/ 414185 w 10035679"/>
              <a:gd name="connsiteY1093" fmla="*/ 3335157 h 5893281"/>
              <a:gd name="connsiteX1094" fmla="*/ 391847 w 10035679"/>
              <a:gd name="connsiteY1094" fmla="*/ 3343610 h 5893281"/>
              <a:gd name="connsiteX1095" fmla="*/ 371317 w 10035679"/>
              <a:gd name="connsiteY1095" fmla="*/ 3343610 h 5893281"/>
              <a:gd name="connsiteX1096" fmla="*/ 353205 w 10035679"/>
              <a:gd name="connsiteY1096" fmla="*/ 3343610 h 5893281"/>
              <a:gd name="connsiteX1097" fmla="*/ 353205 w 10035679"/>
              <a:gd name="connsiteY1097" fmla="*/ 3329120 h 5893281"/>
              <a:gd name="connsiteX1098" fmla="*/ 363470 w 10035679"/>
              <a:gd name="connsiteY1098" fmla="*/ 3324891 h 5893281"/>
              <a:gd name="connsiteX1099" fmla="*/ 373733 w 10035679"/>
              <a:gd name="connsiteY1099" fmla="*/ 3324891 h 5893281"/>
              <a:gd name="connsiteX1100" fmla="*/ 381582 w 10035679"/>
              <a:gd name="connsiteY1100" fmla="*/ 3323081 h 5893281"/>
              <a:gd name="connsiteX1101" fmla="*/ 235475 w 10035679"/>
              <a:gd name="connsiteY1101" fmla="*/ 3285646 h 5893281"/>
              <a:gd name="connsiteX1102" fmla="*/ 247550 w 10035679"/>
              <a:gd name="connsiteY1102" fmla="*/ 3289872 h 5893281"/>
              <a:gd name="connsiteX1103" fmla="*/ 262041 w 10035679"/>
              <a:gd name="connsiteY1103" fmla="*/ 3289872 h 5893281"/>
              <a:gd name="connsiteX1104" fmla="*/ 268078 w 10035679"/>
              <a:gd name="connsiteY1104" fmla="*/ 3289872 h 5893281"/>
              <a:gd name="connsiteX1105" fmla="*/ 278342 w 10035679"/>
              <a:gd name="connsiteY1105" fmla="*/ 3294098 h 5893281"/>
              <a:gd name="connsiteX1106" fmla="*/ 290418 w 10035679"/>
              <a:gd name="connsiteY1106" fmla="*/ 3295911 h 5893281"/>
              <a:gd name="connsiteX1107" fmla="*/ 290418 w 10035679"/>
              <a:gd name="connsiteY1107" fmla="*/ 3310399 h 5893281"/>
              <a:gd name="connsiteX1108" fmla="*/ 282569 w 10035679"/>
              <a:gd name="connsiteY1108" fmla="*/ 3310399 h 5893281"/>
              <a:gd name="connsiteX1109" fmla="*/ 272303 w 10035679"/>
              <a:gd name="connsiteY1109" fmla="*/ 3314625 h 5893281"/>
              <a:gd name="connsiteX1110" fmla="*/ 262041 w 10035679"/>
              <a:gd name="connsiteY1110" fmla="*/ 3318853 h 5893281"/>
              <a:gd name="connsiteX1111" fmla="*/ 249966 w 10035679"/>
              <a:gd name="connsiteY1111" fmla="*/ 3318853 h 5893281"/>
              <a:gd name="connsiteX1112" fmla="*/ 235475 w 10035679"/>
              <a:gd name="connsiteY1112" fmla="*/ 3318853 h 5893281"/>
              <a:gd name="connsiteX1113" fmla="*/ 2569600 w 10035679"/>
              <a:gd name="connsiteY1113" fmla="*/ 3279610 h 5893281"/>
              <a:gd name="connsiteX1114" fmla="*/ 2581676 w 10035679"/>
              <a:gd name="connsiteY1114" fmla="*/ 3285647 h 5893281"/>
              <a:gd name="connsiteX1115" fmla="*/ 2587714 w 10035679"/>
              <a:gd name="connsiteY1115" fmla="*/ 3294101 h 5893281"/>
              <a:gd name="connsiteX1116" fmla="*/ 2596168 w 10035679"/>
              <a:gd name="connsiteY1116" fmla="*/ 3300138 h 5893281"/>
              <a:gd name="connsiteX1117" fmla="*/ 2597979 w 10035679"/>
              <a:gd name="connsiteY1117" fmla="*/ 3310403 h 5893281"/>
              <a:gd name="connsiteX1118" fmla="*/ 2597979 w 10035679"/>
              <a:gd name="connsiteY1118" fmla="*/ 3329121 h 5893281"/>
              <a:gd name="connsiteX1119" fmla="*/ 2583487 w 10035679"/>
              <a:gd name="connsiteY1119" fmla="*/ 3329121 h 5893281"/>
              <a:gd name="connsiteX1120" fmla="*/ 2581676 w 10035679"/>
              <a:gd name="connsiteY1120" fmla="*/ 3318856 h 5893281"/>
              <a:gd name="connsiteX1121" fmla="*/ 2577450 w 10035679"/>
              <a:gd name="connsiteY1121" fmla="*/ 3314630 h 5893281"/>
              <a:gd name="connsiteX1122" fmla="*/ 2573826 w 10035679"/>
              <a:gd name="connsiteY1122" fmla="*/ 3308591 h 5893281"/>
              <a:gd name="connsiteX1123" fmla="*/ 2569600 w 10035679"/>
              <a:gd name="connsiteY1123" fmla="*/ 3300138 h 5893281"/>
              <a:gd name="connsiteX1124" fmla="*/ 2569600 w 10035679"/>
              <a:gd name="connsiteY1124" fmla="*/ 3294101 h 5893281"/>
              <a:gd name="connsiteX1125" fmla="*/ 8147123 w 10035679"/>
              <a:gd name="connsiteY1125" fmla="*/ 3265119 h 5893281"/>
              <a:gd name="connsiteX1126" fmla="*/ 8153160 w 10035679"/>
              <a:gd name="connsiteY1126" fmla="*/ 3271156 h 5893281"/>
              <a:gd name="connsiteX1127" fmla="*/ 8157386 w 10035679"/>
              <a:gd name="connsiteY1127" fmla="*/ 3279610 h 5893281"/>
              <a:gd name="connsiteX1128" fmla="*/ 8161009 w 10035679"/>
              <a:gd name="connsiteY1128" fmla="*/ 3285647 h 5893281"/>
              <a:gd name="connsiteX1129" fmla="*/ 8161009 w 10035679"/>
              <a:gd name="connsiteY1129" fmla="*/ 3295912 h 5893281"/>
              <a:gd name="connsiteX1130" fmla="*/ 8161009 w 10035679"/>
              <a:gd name="connsiteY1130" fmla="*/ 3310401 h 5893281"/>
              <a:gd name="connsiteX1131" fmla="*/ 8132632 w 10035679"/>
              <a:gd name="connsiteY1131" fmla="*/ 3382252 h 5893281"/>
              <a:gd name="connsiteX1132" fmla="*/ 8118743 w 10035679"/>
              <a:gd name="connsiteY1132" fmla="*/ 3364137 h 5893281"/>
              <a:gd name="connsiteX1133" fmla="*/ 8112706 w 10035679"/>
              <a:gd name="connsiteY1133" fmla="*/ 3347836 h 5893281"/>
              <a:gd name="connsiteX1134" fmla="*/ 8108480 w 10035679"/>
              <a:gd name="connsiteY1134" fmla="*/ 3318855 h 5893281"/>
              <a:gd name="connsiteX1135" fmla="*/ 2553298 w 10035679"/>
              <a:gd name="connsiteY1135" fmla="*/ 3232516 h 5893281"/>
              <a:gd name="connsiteX1136" fmla="*/ 2597976 w 10035679"/>
              <a:gd name="connsiteY1136" fmla="*/ 3232516 h 5893281"/>
              <a:gd name="connsiteX1137" fmla="*/ 2602202 w 10035679"/>
              <a:gd name="connsiteY1137" fmla="*/ 3238553 h 5893281"/>
              <a:gd name="connsiteX1138" fmla="*/ 2610051 w 10035679"/>
              <a:gd name="connsiteY1138" fmla="*/ 3242779 h 5893281"/>
              <a:gd name="connsiteX1139" fmla="*/ 2610051 w 10035679"/>
              <a:gd name="connsiteY1139" fmla="*/ 3247007 h 5893281"/>
              <a:gd name="connsiteX1140" fmla="*/ 2611862 w 10035679"/>
              <a:gd name="connsiteY1140" fmla="*/ 3250628 h 5893281"/>
              <a:gd name="connsiteX1141" fmla="*/ 2611862 w 10035679"/>
              <a:gd name="connsiteY1141" fmla="*/ 3253043 h 5893281"/>
              <a:gd name="connsiteX1142" fmla="*/ 2610051 w 10035679"/>
              <a:gd name="connsiteY1142" fmla="*/ 3257269 h 5893281"/>
              <a:gd name="connsiteX1143" fmla="*/ 2610051 w 10035679"/>
              <a:gd name="connsiteY1143" fmla="*/ 3265119 h 5893281"/>
              <a:gd name="connsiteX1144" fmla="*/ 2597976 w 10035679"/>
              <a:gd name="connsiteY1144" fmla="*/ 3257269 h 5893281"/>
              <a:gd name="connsiteX1145" fmla="*/ 2587711 w 10035679"/>
              <a:gd name="connsiteY1145" fmla="*/ 3253043 h 5893281"/>
              <a:gd name="connsiteX1146" fmla="*/ 2577448 w 10035679"/>
              <a:gd name="connsiteY1146" fmla="*/ 3253043 h 5893281"/>
              <a:gd name="connsiteX1147" fmla="*/ 2569599 w 10035679"/>
              <a:gd name="connsiteY1147" fmla="*/ 3250628 h 5893281"/>
              <a:gd name="connsiteX1148" fmla="*/ 2563562 w 10035679"/>
              <a:gd name="connsiteY1148" fmla="*/ 3250628 h 5893281"/>
              <a:gd name="connsiteX1149" fmla="*/ 2555108 w 10035679"/>
              <a:gd name="connsiteY1149" fmla="*/ 3247007 h 5893281"/>
              <a:gd name="connsiteX1150" fmla="*/ 2553298 w 10035679"/>
              <a:gd name="connsiteY1150" fmla="*/ 3238553 h 5893281"/>
              <a:gd name="connsiteX1151" fmla="*/ 8374133 w 10035679"/>
              <a:gd name="connsiteY1151" fmla="*/ 3098482 h 5893281"/>
              <a:gd name="connsiteX1152" fmla="*/ 8380170 w 10035679"/>
              <a:gd name="connsiteY1152" fmla="*/ 3102708 h 5893281"/>
              <a:gd name="connsiteX1153" fmla="*/ 8383793 w 10035679"/>
              <a:gd name="connsiteY1153" fmla="*/ 3102708 h 5893281"/>
              <a:gd name="connsiteX1154" fmla="*/ 8383793 w 10035679"/>
              <a:gd name="connsiteY1154" fmla="*/ 3106935 h 5893281"/>
              <a:gd name="connsiteX1155" fmla="*/ 8388019 w 10035679"/>
              <a:gd name="connsiteY1155" fmla="*/ 3112973 h 5893281"/>
              <a:gd name="connsiteX1156" fmla="*/ 8388019 w 10035679"/>
              <a:gd name="connsiteY1156" fmla="*/ 3121426 h 5893281"/>
              <a:gd name="connsiteX1157" fmla="*/ 8383793 w 10035679"/>
              <a:gd name="connsiteY1157" fmla="*/ 3131691 h 5893281"/>
              <a:gd name="connsiteX1158" fmla="*/ 8375943 w 10035679"/>
              <a:gd name="connsiteY1158" fmla="*/ 3141954 h 5893281"/>
              <a:gd name="connsiteX1159" fmla="*/ 8374133 w 10035679"/>
              <a:gd name="connsiteY1159" fmla="*/ 3152219 h 5893281"/>
              <a:gd name="connsiteX1160" fmla="*/ 8355416 w 10035679"/>
              <a:gd name="connsiteY1160" fmla="*/ 3152219 h 5893281"/>
              <a:gd name="connsiteX1161" fmla="*/ 8355416 w 10035679"/>
              <a:gd name="connsiteY1161" fmla="*/ 3127463 h 5893281"/>
              <a:gd name="connsiteX1162" fmla="*/ 8362058 w 10035679"/>
              <a:gd name="connsiteY1162" fmla="*/ 3125049 h 5893281"/>
              <a:gd name="connsiteX1163" fmla="*/ 8365679 w 10035679"/>
              <a:gd name="connsiteY1163" fmla="*/ 3117200 h 5893281"/>
              <a:gd name="connsiteX1164" fmla="*/ 8369907 w 10035679"/>
              <a:gd name="connsiteY1164" fmla="*/ 3111161 h 5893281"/>
              <a:gd name="connsiteX1165" fmla="*/ 8278740 w 10035679"/>
              <a:gd name="connsiteY1165" fmla="*/ 3001881 h 5893281"/>
              <a:gd name="connsiteX1166" fmla="*/ 8302889 w 10035679"/>
              <a:gd name="connsiteY1166" fmla="*/ 3001881 h 5893281"/>
              <a:gd name="connsiteX1167" fmla="*/ 8302889 w 10035679"/>
              <a:gd name="connsiteY1167" fmla="*/ 3026637 h 5893281"/>
              <a:gd name="connsiteX1168" fmla="*/ 8270891 w 10035679"/>
              <a:gd name="connsiteY1168" fmla="*/ 3026637 h 5893281"/>
              <a:gd name="connsiteX1169" fmla="*/ 8270891 w 10035679"/>
              <a:gd name="connsiteY1169" fmla="*/ 3010334 h 5893281"/>
              <a:gd name="connsiteX1170" fmla="*/ 8278740 w 10035679"/>
              <a:gd name="connsiteY1170" fmla="*/ 3010334 h 5893281"/>
              <a:gd name="connsiteX1171" fmla="*/ 5703707 w 10035679"/>
              <a:gd name="connsiteY1171" fmla="*/ 2933656 h 5893281"/>
              <a:gd name="connsiteX1172" fmla="*/ 5721819 w 10035679"/>
              <a:gd name="connsiteY1172" fmla="*/ 2933656 h 5893281"/>
              <a:gd name="connsiteX1173" fmla="*/ 5713970 w 10035679"/>
              <a:gd name="connsiteY1173" fmla="*/ 2943920 h 5893281"/>
              <a:gd name="connsiteX1174" fmla="*/ 5707933 w 10035679"/>
              <a:gd name="connsiteY1174" fmla="*/ 2952372 h 5893281"/>
              <a:gd name="connsiteX1175" fmla="*/ 5699481 w 10035679"/>
              <a:gd name="connsiteY1175" fmla="*/ 2958409 h 5893281"/>
              <a:gd name="connsiteX1176" fmla="*/ 5693443 w 10035679"/>
              <a:gd name="connsiteY1176" fmla="*/ 2966863 h 5893281"/>
              <a:gd name="connsiteX1177" fmla="*/ 5681367 w 10035679"/>
              <a:gd name="connsiteY1177" fmla="*/ 2972900 h 5893281"/>
              <a:gd name="connsiteX1178" fmla="*/ 5675331 w 10035679"/>
              <a:gd name="connsiteY1178" fmla="*/ 2972900 h 5893281"/>
              <a:gd name="connsiteX1179" fmla="*/ 5675331 w 10035679"/>
              <a:gd name="connsiteY1179" fmla="*/ 2977126 h 5893281"/>
              <a:gd name="connsiteX1180" fmla="*/ 5671105 w 10035679"/>
              <a:gd name="connsiteY1180" fmla="*/ 2977126 h 5893281"/>
              <a:gd name="connsiteX1181" fmla="*/ 5665066 w 10035679"/>
              <a:gd name="connsiteY1181" fmla="*/ 2977126 h 5893281"/>
              <a:gd name="connsiteX1182" fmla="*/ 5657217 w 10035679"/>
              <a:gd name="connsiteY1182" fmla="*/ 2981352 h 5893281"/>
              <a:gd name="connsiteX1183" fmla="*/ 5651180 w 10035679"/>
              <a:gd name="connsiteY1183" fmla="*/ 2954183 h 5893281"/>
              <a:gd name="connsiteX1184" fmla="*/ 5665066 w 10035679"/>
              <a:gd name="connsiteY1184" fmla="*/ 2952372 h 5893281"/>
              <a:gd name="connsiteX1185" fmla="*/ 5679557 w 10035679"/>
              <a:gd name="connsiteY1185" fmla="*/ 2943920 h 5893281"/>
              <a:gd name="connsiteX1186" fmla="*/ 5693443 w 10035679"/>
              <a:gd name="connsiteY1186" fmla="*/ 2940297 h 5893281"/>
              <a:gd name="connsiteX1187" fmla="*/ 5409677 w 10035679"/>
              <a:gd name="connsiteY1187" fmla="*/ 2923393 h 5893281"/>
              <a:gd name="connsiteX1188" fmla="*/ 5428394 w 10035679"/>
              <a:gd name="connsiteY1188" fmla="*/ 2930034 h 5893281"/>
              <a:gd name="connsiteX1189" fmla="*/ 5448318 w 10035679"/>
              <a:gd name="connsiteY1189" fmla="*/ 2937883 h 5893281"/>
              <a:gd name="connsiteX1190" fmla="*/ 5472467 w 10035679"/>
              <a:gd name="connsiteY1190" fmla="*/ 2943920 h 5893281"/>
              <a:gd name="connsiteX1191" fmla="*/ 5486958 w 10035679"/>
              <a:gd name="connsiteY1191" fmla="*/ 2954184 h 5893281"/>
              <a:gd name="connsiteX1192" fmla="*/ 5430204 w 10035679"/>
              <a:gd name="connsiteY1192" fmla="*/ 2954184 h 5893281"/>
              <a:gd name="connsiteX1193" fmla="*/ 5424168 w 10035679"/>
              <a:gd name="connsiteY1193" fmla="*/ 2952371 h 5893281"/>
              <a:gd name="connsiteX1194" fmla="*/ 5419942 w 10035679"/>
              <a:gd name="connsiteY1194" fmla="*/ 2952371 h 5893281"/>
              <a:gd name="connsiteX1195" fmla="*/ 5413903 w 10035679"/>
              <a:gd name="connsiteY1195" fmla="*/ 2948145 h 5893281"/>
              <a:gd name="connsiteX1196" fmla="*/ 5400017 w 10035679"/>
              <a:gd name="connsiteY1196" fmla="*/ 2948145 h 5893281"/>
              <a:gd name="connsiteX1197" fmla="*/ 5400017 w 10035679"/>
              <a:gd name="connsiteY1197" fmla="*/ 2940297 h 5893281"/>
              <a:gd name="connsiteX1198" fmla="*/ 5403640 w 10035679"/>
              <a:gd name="connsiteY1198" fmla="*/ 2937883 h 5893281"/>
              <a:gd name="connsiteX1199" fmla="*/ 5406054 w 10035679"/>
              <a:gd name="connsiteY1199" fmla="*/ 2933657 h 5893281"/>
              <a:gd name="connsiteX1200" fmla="*/ 5406054 w 10035679"/>
              <a:gd name="connsiteY1200" fmla="*/ 2930034 h 5893281"/>
              <a:gd name="connsiteX1201" fmla="*/ 4778163 w 10035679"/>
              <a:gd name="connsiteY1201" fmla="*/ 2783926 h 5893281"/>
              <a:gd name="connsiteX1202" fmla="*/ 4826467 w 10035679"/>
              <a:gd name="connsiteY1202" fmla="*/ 2783926 h 5893281"/>
              <a:gd name="connsiteX1203" fmla="*/ 4826467 w 10035679"/>
              <a:gd name="connsiteY1203" fmla="*/ 2789963 h 5893281"/>
              <a:gd name="connsiteX1204" fmla="*/ 4816201 w 10035679"/>
              <a:gd name="connsiteY1204" fmla="*/ 2794191 h 5893281"/>
              <a:gd name="connsiteX1205" fmla="*/ 4812578 w 10035679"/>
              <a:gd name="connsiteY1205" fmla="*/ 2797812 h 5893281"/>
              <a:gd name="connsiteX1206" fmla="*/ 4805936 w 10035679"/>
              <a:gd name="connsiteY1206" fmla="*/ 2800228 h 5893281"/>
              <a:gd name="connsiteX1207" fmla="*/ 4798089 w 10035679"/>
              <a:gd name="connsiteY1207" fmla="*/ 2804454 h 5893281"/>
              <a:gd name="connsiteX1208" fmla="*/ 4787824 w 10035679"/>
              <a:gd name="connsiteY1208" fmla="*/ 2804454 h 5893281"/>
              <a:gd name="connsiteX1209" fmla="*/ 5528015 w 10035679"/>
              <a:gd name="connsiteY1209" fmla="*/ 2742266 h 5893281"/>
              <a:gd name="connsiteX1210" fmla="*/ 5523789 w 10035679"/>
              <a:gd name="connsiteY1210" fmla="*/ 2746492 h 5893281"/>
              <a:gd name="connsiteX1211" fmla="*/ 5519561 w 10035679"/>
              <a:gd name="connsiteY1211" fmla="*/ 2750719 h 5893281"/>
              <a:gd name="connsiteX1212" fmla="*/ 5515335 w 10035679"/>
              <a:gd name="connsiteY1212" fmla="*/ 2750719 h 5893281"/>
              <a:gd name="connsiteX1213" fmla="*/ 5515335 w 10035679"/>
              <a:gd name="connsiteY1213" fmla="*/ 2754945 h 5893281"/>
              <a:gd name="connsiteX1214" fmla="*/ 5513524 w 10035679"/>
              <a:gd name="connsiteY1214" fmla="*/ 2756755 h 5893281"/>
              <a:gd name="connsiteX1215" fmla="*/ 5510506 w 10035679"/>
              <a:gd name="connsiteY1215" fmla="*/ 2765209 h 5893281"/>
              <a:gd name="connsiteX1216" fmla="*/ 5516542 w 10035679"/>
              <a:gd name="connsiteY1216" fmla="*/ 2765209 h 5893281"/>
              <a:gd name="connsiteX1217" fmla="*/ 5528618 w 10035679"/>
              <a:gd name="connsiteY1217" fmla="*/ 2760983 h 5893281"/>
              <a:gd name="connsiteX1218" fmla="*/ 5534656 w 10035679"/>
              <a:gd name="connsiteY1218" fmla="*/ 2756755 h 5893281"/>
              <a:gd name="connsiteX1219" fmla="*/ 5542504 w 10035679"/>
              <a:gd name="connsiteY1219" fmla="*/ 2754945 h 5893281"/>
              <a:gd name="connsiteX1220" fmla="*/ 5548542 w 10035679"/>
              <a:gd name="connsiteY1220" fmla="*/ 2750719 h 5893281"/>
              <a:gd name="connsiteX1221" fmla="*/ 5556392 w 10035679"/>
              <a:gd name="connsiteY1221" fmla="*/ 2742266 h 5893281"/>
              <a:gd name="connsiteX1222" fmla="*/ 4996725 w 10035679"/>
              <a:gd name="connsiteY1222" fmla="*/ 2742266 h 5893281"/>
              <a:gd name="connsiteX1223" fmla="*/ 5006990 w 10035679"/>
              <a:gd name="connsiteY1223" fmla="*/ 2742266 h 5893281"/>
              <a:gd name="connsiteX1224" fmla="*/ 5020872 w 10035679"/>
              <a:gd name="connsiteY1224" fmla="*/ 2742266 h 5893281"/>
              <a:gd name="connsiteX1225" fmla="*/ 5025097 w 10035679"/>
              <a:gd name="connsiteY1225" fmla="*/ 2775475 h 5893281"/>
              <a:gd name="connsiteX1226" fmla="*/ 5029326 w 10035679"/>
              <a:gd name="connsiteY1226" fmla="*/ 2814718 h 5893281"/>
              <a:gd name="connsiteX1227" fmla="*/ 5010613 w 10035679"/>
              <a:gd name="connsiteY1227" fmla="*/ 2814718 h 5893281"/>
              <a:gd name="connsiteX1228" fmla="*/ 5006990 w 10035679"/>
              <a:gd name="connsiteY1228" fmla="*/ 2818341 h 5893281"/>
              <a:gd name="connsiteX1229" fmla="*/ 5000952 w 10035679"/>
              <a:gd name="connsiteY1229" fmla="*/ 2818341 h 5893281"/>
              <a:gd name="connsiteX1230" fmla="*/ 4992498 w 10035679"/>
              <a:gd name="connsiteY1230" fmla="*/ 2818341 h 5893281"/>
              <a:gd name="connsiteX1231" fmla="*/ 4982234 w 10035679"/>
              <a:gd name="connsiteY1231" fmla="*/ 2822567 h 5893281"/>
              <a:gd name="connsiteX1232" fmla="*/ 4978611 w 10035679"/>
              <a:gd name="connsiteY1232" fmla="*/ 2794190 h 5893281"/>
              <a:gd name="connsiteX1233" fmla="*/ 4978611 w 10035679"/>
              <a:gd name="connsiteY1233" fmla="*/ 2765210 h 5893281"/>
              <a:gd name="connsiteX1234" fmla="*/ 4982234 w 10035679"/>
              <a:gd name="connsiteY1234" fmla="*/ 2750719 h 5893281"/>
              <a:gd name="connsiteX1235" fmla="*/ 4988271 w 10035679"/>
              <a:gd name="connsiteY1235" fmla="*/ 2746493 h 5893281"/>
              <a:gd name="connsiteX1236" fmla="*/ 5002761 w 10035679"/>
              <a:gd name="connsiteY1236" fmla="*/ 2672229 h 5893281"/>
              <a:gd name="connsiteX1237" fmla="*/ 5020872 w 10035679"/>
              <a:gd name="connsiteY1237" fmla="*/ 2672229 h 5893281"/>
              <a:gd name="connsiteX1238" fmla="*/ 5016650 w 10035679"/>
              <a:gd name="connsiteY1238" fmla="*/ 2686722 h 5893281"/>
              <a:gd name="connsiteX1239" fmla="*/ 5016650 w 10035679"/>
              <a:gd name="connsiteY1239" fmla="*/ 2696984 h 5893281"/>
              <a:gd name="connsiteX1240" fmla="*/ 5016650 w 10035679"/>
              <a:gd name="connsiteY1240" fmla="*/ 2707249 h 5893281"/>
              <a:gd name="connsiteX1241" fmla="*/ 5014837 w 10035679"/>
              <a:gd name="connsiteY1241" fmla="*/ 2715701 h 5893281"/>
              <a:gd name="connsiteX1242" fmla="*/ 5010611 w 10035679"/>
              <a:gd name="connsiteY1242" fmla="*/ 2725966 h 5893281"/>
              <a:gd name="connsiteX1243" fmla="*/ 4996723 w 10035679"/>
              <a:gd name="connsiteY1243" fmla="*/ 2725966 h 5893281"/>
              <a:gd name="connsiteX1244" fmla="*/ 4996723 w 10035679"/>
              <a:gd name="connsiteY1244" fmla="*/ 2711475 h 5893281"/>
              <a:gd name="connsiteX1245" fmla="*/ 5000950 w 10035679"/>
              <a:gd name="connsiteY1245" fmla="*/ 2696984 h 5893281"/>
              <a:gd name="connsiteX1246" fmla="*/ 5000950 w 10035679"/>
              <a:gd name="connsiteY1246" fmla="*/ 2683099 h 5893281"/>
              <a:gd name="connsiteX1247" fmla="*/ 2690868 w 10035679"/>
              <a:gd name="connsiteY1247" fmla="*/ 2573919 h 5893281"/>
              <a:gd name="connsiteX1248" fmla="*/ 2687343 w 10035679"/>
              <a:gd name="connsiteY1248" fmla="*/ 2577441 h 5893281"/>
              <a:gd name="connsiteX1249" fmla="*/ 2683191 w 10035679"/>
              <a:gd name="connsiteY1249" fmla="*/ 2581593 h 5893281"/>
              <a:gd name="connsiteX1250" fmla="*/ 2687332 w 10035679"/>
              <a:gd name="connsiteY1250" fmla="*/ 2578042 h 5893281"/>
              <a:gd name="connsiteX1251" fmla="*/ 8730353 w 10035679"/>
              <a:gd name="connsiteY1251" fmla="*/ 2573817 h 5893281"/>
              <a:gd name="connsiteX1252" fmla="*/ 8748465 w 10035679"/>
              <a:gd name="connsiteY1252" fmla="*/ 2600382 h 5893281"/>
              <a:gd name="connsiteX1253" fmla="*/ 8764766 w 10035679"/>
              <a:gd name="connsiteY1253" fmla="*/ 2614870 h 5893281"/>
              <a:gd name="connsiteX1254" fmla="*/ 8787106 w 10035679"/>
              <a:gd name="connsiteY1254" fmla="*/ 2620909 h 5893281"/>
              <a:gd name="connsiteX1255" fmla="*/ 8801597 w 10035679"/>
              <a:gd name="connsiteY1255" fmla="*/ 2629361 h 5893281"/>
              <a:gd name="connsiteX1256" fmla="*/ 8815483 w 10035679"/>
              <a:gd name="connsiteY1256" fmla="*/ 2639626 h 5893281"/>
              <a:gd name="connsiteX1257" fmla="*/ 8819709 w 10035679"/>
              <a:gd name="connsiteY1257" fmla="*/ 2645663 h 5893281"/>
              <a:gd name="connsiteX1258" fmla="*/ 8821520 w 10035679"/>
              <a:gd name="connsiteY1258" fmla="*/ 2654115 h 5893281"/>
              <a:gd name="connsiteX1259" fmla="*/ 8821520 w 10035679"/>
              <a:gd name="connsiteY1259" fmla="*/ 2660153 h 5893281"/>
              <a:gd name="connsiteX1260" fmla="*/ 8821520 w 10035679"/>
              <a:gd name="connsiteY1260" fmla="*/ 2672229 h 5893281"/>
              <a:gd name="connsiteX1261" fmla="*/ 8797369 w 10035679"/>
              <a:gd name="connsiteY1261" fmla="*/ 2678871 h 5893281"/>
              <a:gd name="connsiteX1262" fmla="*/ 8779257 w 10035679"/>
              <a:gd name="connsiteY1262" fmla="*/ 2693359 h 5893281"/>
              <a:gd name="connsiteX1263" fmla="*/ 8764766 w 10035679"/>
              <a:gd name="connsiteY1263" fmla="*/ 2707247 h 5893281"/>
              <a:gd name="connsiteX1264" fmla="*/ 8744844 w 10035679"/>
              <a:gd name="connsiteY1264" fmla="*/ 2717510 h 5893281"/>
              <a:gd name="connsiteX1265" fmla="*/ 8736389 w 10035679"/>
              <a:gd name="connsiteY1265" fmla="*/ 2707247 h 5893281"/>
              <a:gd name="connsiteX1266" fmla="*/ 8730353 w 10035679"/>
              <a:gd name="connsiteY1266" fmla="*/ 2703624 h 5893281"/>
              <a:gd name="connsiteX1267" fmla="*/ 8724316 w 10035679"/>
              <a:gd name="connsiteY1267" fmla="*/ 2701208 h 5893281"/>
              <a:gd name="connsiteX1268" fmla="*/ 8716467 w 10035679"/>
              <a:gd name="connsiteY1268" fmla="*/ 2703624 h 5893281"/>
              <a:gd name="connsiteX1269" fmla="*/ 8710428 w 10035679"/>
              <a:gd name="connsiteY1269" fmla="*/ 2707247 h 5893281"/>
              <a:gd name="connsiteX1270" fmla="*/ 8706202 w 10035679"/>
              <a:gd name="connsiteY1270" fmla="*/ 2715699 h 5893281"/>
              <a:gd name="connsiteX1271" fmla="*/ 8698353 w 10035679"/>
              <a:gd name="connsiteY1271" fmla="*/ 2717510 h 5893281"/>
              <a:gd name="connsiteX1272" fmla="*/ 8710428 w 10035679"/>
              <a:gd name="connsiteY1272" fmla="*/ 2760980 h 5893281"/>
              <a:gd name="connsiteX1273" fmla="*/ 8712241 w 10035679"/>
              <a:gd name="connsiteY1273" fmla="*/ 2794188 h 5893281"/>
              <a:gd name="connsiteX1274" fmla="*/ 8712241 w 10035679"/>
              <a:gd name="connsiteY1274" fmla="*/ 2818338 h 5893281"/>
              <a:gd name="connsiteX1275" fmla="*/ 8710428 w 10035679"/>
              <a:gd name="connsiteY1275" fmla="*/ 2843092 h 5893281"/>
              <a:gd name="connsiteX1276" fmla="*/ 8701976 w 10035679"/>
              <a:gd name="connsiteY1276" fmla="*/ 2870261 h 5893281"/>
              <a:gd name="connsiteX1277" fmla="*/ 8695939 w 10035679"/>
              <a:gd name="connsiteY1277" fmla="*/ 2905279 h 5893281"/>
              <a:gd name="connsiteX1278" fmla="*/ 8691711 w 10035679"/>
              <a:gd name="connsiteY1278" fmla="*/ 2948144 h 5893281"/>
              <a:gd name="connsiteX1279" fmla="*/ 8645222 w 10035679"/>
              <a:gd name="connsiteY1279" fmla="*/ 2972899 h 5893281"/>
              <a:gd name="connsiteX1280" fmla="*/ 8592694 w 10035679"/>
              <a:gd name="connsiteY1280" fmla="*/ 2997653 h 5893281"/>
              <a:gd name="connsiteX1281" fmla="*/ 8541979 w 10035679"/>
              <a:gd name="connsiteY1281" fmla="*/ 3020596 h 5893281"/>
              <a:gd name="connsiteX1282" fmla="*/ 8531714 w 10035679"/>
              <a:gd name="connsiteY1282" fmla="*/ 3001879 h 5893281"/>
              <a:gd name="connsiteX1283" fmla="*/ 8522054 w 10035679"/>
              <a:gd name="connsiteY1283" fmla="*/ 2987388 h 5893281"/>
              <a:gd name="connsiteX1284" fmla="*/ 8517828 w 10035679"/>
              <a:gd name="connsiteY1284" fmla="*/ 3001879 h 5893281"/>
              <a:gd name="connsiteX1285" fmla="*/ 8517828 w 10035679"/>
              <a:gd name="connsiteY1285" fmla="*/ 3010331 h 5893281"/>
              <a:gd name="connsiteX1286" fmla="*/ 8516018 w 10035679"/>
              <a:gd name="connsiteY1286" fmla="*/ 3020596 h 5893281"/>
              <a:gd name="connsiteX1287" fmla="*/ 8511792 w 10035679"/>
              <a:gd name="connsiteY1287" fmla="*/ 3026633 h 5893281"/>
              <a:gd name="connsiteX1288" fmla="*/ 8501527 w 10035679"/>
              <a:gd name="connsiteY1288" fmla="*/ 3026633 h 5893281"/>
              <a:gd name="connsiteX1289" fmla="*/ 8493678 w 10035679"/>
              <a:gd name="connsiteY1289" fmla="*/ 3026633 h 5893281"/>
              <a:gd name="connsiteX1290" fmla="*/ 8489451 w 10035679"/>
              <a:gd name="connsiteY1290" fmla="*/ 3030861 h 5893281"/>
              <a:gd name="connsiteX1291" fmla="*/ 8487641 w 10035679"/>
              <a:gd name="connsiteY1291" fmla="*/ 3030861 h 5893281"/>
              <a:gd name="connsiteX1292" fmla="*/ 8483415 w 10035679"/>
              <a:gd name="connsiteY1292" fmla="*/ 3034482 h 5893281"/>
              <a:gd name="connsiteX1293" fmla="*/ 8479189 w 10035679"/>
              <a:gd name="connsiteY1293" fmla="*/ 3038708 h 5893281"/>
              <a:gd name="connsiteX1294" fmla="*/ 8468924 w 10035679"/>
              <a:gd name="connsiteY1294" fmla="*/ 3038708 h 5893281"/>
              <a:gd name="connsiteX1295" fmla="*/ 8459264 w 10035679"/>
              <a:gd name="connsiteY1295" fmla="*/ 3041124 h 5893281"/>
              <a:gd name="connsiteX1296" fmla="*/ 8455038 w 10035679"/>
              <a:gd name="connsiteY1296" fmla="*/ 3034482 h 5893281"/>
              <a:gd name="connsiteX1297" fmla="*/ 8455038 w 10035679"/>
              <a:gd name="connsiteY1297" fmla="*/ 3024219 h 5893281"/>
              <a:gd name="connsiteX1298" fmla="*/ 8455038 w 10035679"/>
              <a:gd name="connsiteY1298" fmla="*/ 3020596 h 5893281"/>
              <a:gd name="connsiteX1299" fmla="*/ 8455038 w 10035679"/>
              <a:gd name="connsiteY1299" fmla="*/ 3012144 h 5893281"/>
              <a:gd name="connsiteX1300" fmla="*/ 8455038 w 10035679"/>
              <a:gd name="connsiteY1300" fmla="*/ 3010331 h 5893281"/>
              <a:gd name="connsiteX1301" fmla="*/ 8446584 w 10035679"/>
              <a:gd name="connsiteY1301" fmla="*/ 3010331 h 5893281"/>
              <a:gd name="connsiteX1302" fmla="*/ 8440547 w 10035679"/>
              <a:gd name="connsiteY1302" fmla="*/ 3006105 h 5893281"/>
              <a:gd name="connsiteX1303" fmla="*/ 8426661 w 10035679"/>
              <a:gd name="connsiteY1303" fmla="*/ 3001879 h 5893281"/>
              <a:gd name="connsiteX1304" fmla="*/ 8426661 w 10035679"/>
              <a:gd name="connsiteY1304" fmla="*/ 3010331 h 5893281"/>
              <a:gd name="connsiteX1305" fmla="*/ 8432698 w 10035679"/>
              <a:gd name="connsiteY1305" fmla="*/ 3020596 h 5893281"/>
              <a:gd name="connsiteX1306" fmla="*/ 8440547 w 10035679"/>
              <a:gd name="connsiteY1306" fmla="*/ 3024219 h 5893281"/>
              <a:gd name="connsiteX1307" fmla="*/ 8440547 w 10035679"/>
              <a:gd name="connsiteY1307" fmla="*/ 3030861 h 5893281"/>
              <a:gd name="connsiteX1308" fmla="*/ 8440547 w 10035679"/>
              <a:gd name="connsiteY1308" fmla="*/ 3041124 h 5893281"/>
              <a:gd name="connsiteX1309" fmla="*/ 8444773 w 10035679"/>
              <a:gd name="connsiteY1309" fmla="*/ 3059238 h 5893281"/>
              <a:gd name="connsiteX1310" fmla="*/ 8432698 w 10035679"/>
              <a:gd name="connsiteY1310" fmla="*/ 3069500 h 5893281"/>
              <a:gd name="connsiteX1311" fmla="*/ 8426661 w 10035679"/>
              <a:gd name="connsiteY1311" fmla="*/ 3083991 h 5893281"/>
              <a:gd name="connsiteX1312" fmla="*/ 8418209 w 10035679"/>
              <a:gd name="connsiteY1312" fmla="*/ 3098480 h 5893281"/>
              <a:gd name="connsiteX1313" fmla="*/ 8394058 w 10035679"/>
              <a:gd name="connsiteY1313" fmla="*/ 3098480 h 5893281"/>
              <a:gd name="connsiteX1314" fmla="*/ 8390435 w 10035679"/>
              <a:gd name="connsiteY1314" fmla="*/ 3069500 h 5893281"/>
              <a:gd name="connsiteX1315" fmla="*/ 8388019 w 10035679"/>
              <a:gd name="connsiteY1315" fmla="*/ 3055009 h 5893281"/>
              <a:gd name="connsiteX1316" fmla="*/ 8380170 w 10035679"/>
              <a:gd name="connsiteY1316" fmla="*/ 3041124 h 5893281"/>
              <a:gd name="connsiteX1317" fmla="*/ 8374133 w 10035679"/>
              <a:gd name="connsiteY1317" fmla="*/ 3020596 h 5893281"/>
              <a:gd name="connsiteX1318" fmla="*/ 8394058 w 10035679"/>
              <a:gd name="connsiteY1318" fmla="*/ 3020596 h 5893281"/>
              <a:gd name="connsiteX1319" fmla="*/ 8418209 w 10035679"/>
              <a:gd name="connsiteY1319" fmla="*/ 2987388 h 5893281"/>
              <a:gd name="connsiteX1320" fmla="*/ 8450810 w 10035679"/>
              <a:gd name="connsiteY1320" fmla="*/ 2958409 h 5893281"/>
              <a:gd name="connsiteX1321" fmla="*/ 8489451 w 10035679"/>
              <a:gd name="connsiteY1321" fmla="*/ 2940297 h 5893281"/>
              <a:gd name="connsiteX1322" fmla="*/ 8503337 w 10035679"/>
              <a:gd name="connsiteY1322" fmla="*/ 2937882 h 5893281"/>
              <a:gd name="connsiteX1323" fmla="*/ 8517828 w 10035679"/>
              <a:gd name="connsiteY1323" fmla="*/ 2937882 h 5893281"/>
              <a:gd name="connsiteX1324" fmla="*/ 8529904 w 10035679"/>
              <a:gd name="connsiteY1324" fmla="*/ 2940297 h 5893281"/>
              <a:gd name="connsiteX1325" fmla="*/ 8535942 w 10035679"/>
              <a:gd name="connsiteY1325" fmla="*/ 2940297 h 5893281"/>
              <a:gd name="connsiteX1326" fmla="*/ 8541979 w 10035679"/>
              <a:gd name="connsiteY1326" fmla="*/ 2940297 h 5893281"/>
              <a:gd name="connsiteX1327" fmla="*/ 8550431 w 10035679"/>
              <a:gd name="connsiteY1327" fmla="*/ 2930032 h 5893281"/>
              <a:gd name="connsiteX1328" fmla="*/ 8556468 w 10035679"/>
              <a:gd name="connsiteY1328" fmla="*/ 2919769 h 5893281"/>
              <a:gd name="connsiteX1329" fmla="*/ 8560091 w 10035679"/>
              <a:gd name="connsiteY1329" fmla="*/ 2908900 h 5893281"/>
              <a:gd name="connsiteX1330" fmla="*/ 8564317 w 10035679"/>
              <a:gd name="connsiteY1330" fmla="*/ 2901053 h 5893281"/>
              <a:gd name="connsiteX1331" fmla="*/ 8570356 w 10035679"/>
              <a:gd name="connsiteY1331" fmla="*/ 2890788 h 5893281"/>
              <a:gd name="connsiteX1332" fmla="*/ 8582431 w 10035679"/>
              <a:gd name="connsiteY1332" fmla="*/ 2884752 h 5893281"/>
              <a:gd name="connsiteX1333" fmla="*/ 8584847 w 10035679"/>
              <a:gd name="connsiteY1333" fmla="*/ 2890788 h 5893281"/>
              <a:gd name="connsiteX1334" fmla="*/ 8588468 w 10035679"/>
              <a:gd name="connsiteY1334" fmla="*/ 2895014 h 5893281"/>
              <a:gd name="connsiteX1335" fmla="*/ 8592694 w 10035679"/>
              <a:gd name="connsiteY1335" fmla="*/ 2895014 h 5893281"/>
              <a:gd name="connsiteX1336" fmla="*/ 8596922 w 10035679"/>
              <a:gd name="connsiteY1336" fmla="*/ 2895014 h 5893281"/>
              <a:gd name="connsiteX1337" fmla="*/ 8598733 w 10035679"/>
              <a:gd name="connsiteY1337" fmla="*/ 2890788 h 5893281"/>
              <a:gd name="connsiteX1338" fmla="*/ 8627110 w 10035679"/>
              <a:gd name="connsiteY1338" fmla="*/ 2866035 h 5893281"/>
              <a:gd name="connsiteX1339" fmla="*/ 8645222 w 10035679"/>
              <a:gd name="connsiteY1339" fmla="*/ 2843092 h 5893281"/>
              <a:gd name="connsiteX1340" fmla="*/ 8653676 w 10035679"/>
              <a:gd name="connsiteY1340" fmla="*/ 2818338 h 5893281"/>
              <a:gd name="connsiteX1341" fmla="*/ 8659713 w 10035679"/>
              <a:gd name="connsiteY1341" fmla="*/ 2789962 h 5893281"/>
              <a:gd name="connsiteX1342" fmla="*/ 8669976 w 10035679"/>
              <a:gd name="connsiteY1342" fmla="*/ 2765206 h 5893281"/>
              <a:gd name="connsiteX1343" fmla="*/ 8691711 w 10035679"/>
              <a:gd name="connsiteY1343" fmla="*/ 2732001 h 5893281"/>
              <a:gd name="connsiteX1344" fmla="*/ 8677825 w 10035679"/>
              <a:gd name="connsiteY1344" fmla="*/ 2732001 h 5893281"/>
              <a:gd name="connsiteX1345" fmla="*/ 8667562 w 10035679"/>
              <a:gd name="connsiteY1345" fmla="*/ 2725962 h 5893281"/>
              <a:gd name="connsiteX1346" fmla="*/ 8663939 w 10035679"/>
              <a:gd name="connsiteY1346" fmla="*/ 2717510 h 5893281"/>
              <a:gd name="connsiteX1347" fmla="*/ 8659713 w 10035679"/>
              <a:gd name="connsiteY1347" fmla="*/ 2711474 h 5893281"/>
              <a:gd name="connsiteX1348" fmla="*/ 8659713 w 10035679"/>
              <a:gd name="connsiteY1348" fmla="*/ 2696983 h 5893281"/>
              <a:gd name="connsiteX1349" fmla="*/ 8659713 w 10035679"/>
              <a:gd name="connsiteY1349" fmla="*/ 2678871 h 5893281"/>
              <a:gd name="connsiteX1350" fmla="*/ 8663939 w 10035679"/>
              <a:gd name="connsiteY1350" fmla="*/ 2674643 h 5893281"/>
              <a:gd name="connsiteX1351" fmla="*/ 8667562 w 10035679"/>
              <a:gd name="connsiteY1351" fmla="*/ 2672229 h 5893281"/>
              <a:gd name="connsiteX1352" fmla="*/ 8667562 w 10035679"/>
              <a:gd name="connsiteY1352" fmla="*/ 2668605 h 5893281"/>
              <a:gd name="connsiteX1353" fmla="*/ 8667562 w 10035679"/>
              <a:gd name="connsiteY1353" fmla="*/ 2664379 h 5893281"/>
              <a:gd name="connsiteX1354" fmla="*/ 8682051 w 10035679"/>
              <a:gd name="connsiteY1354" fmla="*/ 2660153 h 5893281"/>
              <a:gd name="connsiteX1355" fmla="*/ 8691711 w 10035679"/>
              <a:gd name="connsiteY1355" fmla="*/ 2660153 h 5893281"/>
              <a:gd name="connsiteX1356" fmla="*/ 8698353 w 10035679"/>
              <a:gd name="connsiteY1356" fmla="*/ 2658340 h 5893281"/>
              <a:gd name="connsiteX1357" fmla="*/ 8706202 w 10035679"/>
              <a:gd name="connsiteY1357" fmla="*/ 2658340 h 5893281"/>
              <a:gd name="connsiteX1358" fmla="*/ 8706202 w 10035679"/>
              <a:gd name="connsiteY1358" fmla="*/ 2620909 h 5893281"/>
              <a:gd name="connsiteX1359" fmla="*/ 8712241 w 10035679"/>
              <a:gd name="connsiteY1359" fmla="*/ 2592533 h 5893281"/>
              <a:gd name="connsiteX1360" fmla="*/ 5124099 w 10035679"/>
              <a:gd name="connsiteY1360" fmla="*/ 2567174 h 5893281"/>
              <a:gd name="connsiteX1361" fmla="*/ 5122288 w 10035679"/>
              <a:gd name="connsiteY1361" fmla="*/ 2571405 h 5893281"/>
              <a:gd name="connsiteX1362" fmla="*/ 5118062 w 10035679"/>
              <a:gd name="connsiteY1362" fmla="*/ 2571405 h 5893281"/>
              <a:gd name="connsiteX1363" fmla="*/ 5113836 w 10035679"/>
              <a:gd name="connsiteY1363" fmla="*/ 2571405 h 5893281"/>
              <a:gd name="connsiteX1364" fmla="*/ 5113836 w 10035679"/>
              <a:gd name="connsiteY1364" fmla="*/ 2573214 h 5893281"/>
              <a:gd name="connsiteX1365" fmla="*/ 5109610 w 10035679"/>
              <a:gd name="connsiteY1365" fmla="*/ 2573214 h 5893281"/>
              <a:gd name="connsiteX1366" fmla="*/ 5103571 w 10035679"/>
              <a:gd name="connsiteY1366" fmla="*/ 2581666 h 5893281"/>
              <a:gd name="connsiteX1367" fmla="*/ 5095722 w 10035679"/>
              <a:gd name="connsiteY1367" fmla="*/ 2585892 h 5893281"/>
              <a:gd name="connsiteX1368" fmla="*/ 5095722 w 10035679"/>
              <a:gd name="connsiteY1368" fmla="*/ 2587705 h 5893281"/>
              <a:gd name="connsiteX1369" fmla="*/ 5095722 w 10035679"/>
              <a:gd name="connsiteY1369" fmla="*/ 2596157 h 5893281"/>
              <a:gd name="connsiteX1370" fmla="*/ 5095722 w 10035679"/>
              <a:gd name="connsiteY1370" fmla="*/ 2602194 h 5893281"/>
              <a:gd name="connsiteX1371" fmla="*/ 5095722 w 10035679"/>
              <a:gd name="connsiteY1371" fmla="*/ 2614268 h 5893281"/>
              <a:gd name="connsiteX1372" fmla="*/ 5124099 w 10035679"/>
              <a:gd name="connsiteY1372" fmla="*/ 2643250 h 5893281"/>
              <a:gd name="connsiteX1373" fmla="*/ 5150665 w 10035679"/>
              <a:gd name="connsiteY1373" fmla="*/ 2674040 h 5893281"/>
              <a:gd name="connsiteX1374" fmla="*/ 5174815 w 10035679"/>
              <a:gd name="connsiteY1374" fmla="*/ 2710871 h 5893281"/>
              <a:gd name="connsiteX1375" fmla="*/ 5203192 w 10035679"/>
              <a:gd name="connsiteY1375" fmla="*/ 2710871 h 5893281"/>
              <a:gd name="connsiteX1376" fmla="*/ 5203192 w 10035679"/>
              <a:gd name="connsiteY1376" fmla="*/ 2731398 h 5893281"/>
              <a:gd name="connsiteX1377" fmla="*/ 5231569 w 10035679"/>
              <a:gd name="connsiteY1377" fmla="*/ 2741661 h 5893281"/>
              <a:gd name="connsiteX1378" fmla="*/ 5252096 w 10035679"/>
              <a:gd name="connsiteY1378" fmla="*/ 2756153 h 5893281"/>
              <a:gd name="connsiteX1379" fmla="*/ 5274434 w 10035679"/>
              <a:gd name="connsiteY1379" fmla="*/ 2774869 h 5893281"/>
              <a:gd name="connsiteX1380" fmla="*/ 5274434 w 10035679"/>
              <a:gd name="connsiteY1380" fmla="*/ 2783321 h 5893281"/>
              <a:gd name="connsiteX1381" fmla="*/ 5266587 w 10035679"/>
              <a:gd name="connsiteY1381" fmla="*/ 2783321 h 5893281"/>
              <a:gd name="connsiteX1382" fmla="*/ 5260549 w 10035679"/>
              <a:gd name="connsiteY1382" fmla="*/ 2783321 h 5893281"/>
              <a:gd name="connsiteX1383" fmla="*/ 5252699 w 10035679"/>
              <a:gd name="connsiteY1383" fmla="*/ 2783321 h 5893281"/>
              <a:gd name="connsiteX1384" fmla="*/ 5248473 w 10035679"/>
              <a:gd name="connsiteY1384" fmla="*/ 2783321 h 5893281"/>
              <a:gd name="connsiteX1385" fmla="*/ 5242436 w 10035679"/>
              <a:gd name="connsiteY1385" fmla="*/ 2779095 h 5893281"/>
              <a:gd name="connsiteX1386" fmla="*/ 5232172 w 10035679"/>
              <a:gd name="connsiteY1386" fmla="*/ 2774869 h 5893281"/>
              <a:gd name="connsiteX1387" fmla="*/ 5221909 w 10035679"/>
              <a:gd name="connsiteY1387" fmla="*/ 2774869 h 5893281"/>
              <a:gd name="connsiteX1388" fmla="*/ 5221909 w 10035679"/>
              <a:gd name="connsiteY1388" fmla="*/ 2785131 h 5893281"/>
              <a:gd name="connsiteX1389" fmla="*/ 5223720 w 10035679"/>
              <a:gd name="connsiteY1389" fmla="*/ 2793586 h 5893281"/>
              <a:gd name="connsiteX1390" fmla="*/ 5227946 w 10035679"/>
              <a:gd name="connsiteY1390" fmla="*/ 2799622 h 5893281"/>
              <a:gd name="connsiteX1391" fmla="*/ 5227946 w 10035679"/>
              <a:gd name="connsiteY1391" fmla="*/ 2803848 h 5893281"/>
              <a:gd name="connsiteX1392" fmla="*/ 5232172 w 10035679"/>
              <a:gd name="connsiteY1392" fmla="*/ 2812301 h 5893281"/>
              <a:gd name="connsiteX1393" fmla="*/ 5233984 w 10035679"/>
              <a:gd name="connsiteY1393" fmla="*/ 2822565 h 5893281"/>
              <a:gd name="connsiteX1394" fmla="*/ 5223720 w 10035679"/>
              <a:gd name="connsiteY1394" fmla="*/ 2828602 h 5893281"/>
              <a:gd name="connsiteX1395" fmla="*/ 5217683 w 10035679"/>
              <a:gd name="connsiteY1395" fmla="*/ 2837056 h 5893281"/>
              <a:gd name="connsiteX1396" fmla="*/ 5209834 w 10035679"/>
              <a:gd name="connsiteY1396" fmla="*/ 2847318 h 5893281"/>
              <a:gd name="connsiteX1397" fmla="*/ 5203795 w 10035679"/>
              <a:gd name="connsiteY1397" fmla="*/ 2861809 h 5893281"/>
              <a:gd name="connsiteX1398" fmla="*/ 5181457 w 10035679"/>
              <a:gd name="connsiteY1398" fmla="*/ 2861809 h 5893281"/>
              <a:gd name="connsiteX1399" fmla="*/ 5181457 w 10035679"/>
              <a:gd name="connsiteY1399" fmla="*/ 2909505 h 5893281"/>
              <a:gd name="connsiteX1400" fmla="*/ 5165155 w 10035679"/>
              <a:gd name="connsiteY1400" fmla="*/ 2909505 h 5893281"/>
              <a:gd name="connsiteX1401" fmla="*/ 5147041 w 10035679"/>
              <a:gd name="connsiteY1401" fmla="*/ 2895016 h 5893281"/>
              <a:gd name="connsiteX1402" fmla="*/ 5124703 w 10035679"/>
              <a:gd name="connsiteY1402" fmla="*/ 2886562 h 5893281"/>
              <a:gd name="connsiteX1403" fmla="*/ 5108402 w 10035679"/>
              <a:gd name="connsiteY1403" fmla="*/ 2876300 h 5893281"/>
              <a:gd name="connsiteX1404" fmla="*/ 5096327 w 10035679"/>
              <a:gd name="connsiteY1404" fmla="*/ 2851544 h 5893281"/>
              <a:gd name="connsiteX1405" fmla="*/ 5124703 w 10035679"/>
              <a:gd name="connsiteY1405" fmla="*/ 2855772 h 5893281"/>
              <a:gd name="connsiteX1406" fmla="*/ 5153080 w 10035679"/>
              <a:gd name="connsiteY1406" fmla="*/ 2851544 h 5893281"/>
              <a:gd name="connsiteX1407" fmla="*/ 5175418 w 10035679"/>
              <a:gd name="connsiteY1407" fmla="*/ 2843092 h 5893281"/>
              <a:gd name="connsiteX1408" fmla="*/ 5189306 w 10035679"/>
              <a:gd name="connsiteY1408" fmla="*/ 2828602 h 5893281"/>
              <a:gd name="connsiteX1409" fmla="*/ 5193532 w 10035679"/>
              <a:gd name="connsiteY1409" fmla="*/ 2826791 h 5893281"/>
              <a:gd name="connsiteX1410" fmla="*/ 5193532 w 10035679"/>
              <a:gd name="connsiteY1410" fmla="*/ 2822565 h 5893281"/>
              <a:gd name="connsiteX1411" fmla="*/ 5195343 w 10035679"/>
              <a:gd name="connsiteY1411" fmla="*/ 2818339 h 5893281"/>
              <a:gd name="connsiteX1412" fmla="*/ 5195343 w 10035679"/>
              <a:gd name="connsiteY1412" fmla="*/ 2812301 h 5893281"/>
              <a:gd name="connsiteX1413" fmla="*/ 5195343 w 10035679"/>
              <a:gd name="connsiteY1413" fmla="*/ 2803848 h 5893281"/>
              <a:gd name="connsiteX1414" fmla="*/ 5142815 w 10035679"/>
              <a:gd name="connsiteY1414" fmla="*/ 2764604 h 5893281"/>
              <a:gd name="connsiteX1415" fmla="*/ 5086062 w 10035679"/>
              <a:gd name="connsiteY1415" fmla="*/ 2725360 h 5893281"/>
              <a:gd name="connsiteX1416" fmla="*/ 5067950 w 10035679"/>
              <a:gd name="connsiteY1416" fmla="*/ 2703021 h 5893281"/>
              <a:gd name="connsiteX1417" fmla="*/ 5051662 w 10035679"/>
              <a:gd name="connsiteY1417" fmla="*/ 2682495 h 5893281"/>
              <a:gd name="connsiteX1418" fmla="*/ 5037776 w 10035679"/>
              <a:gd name="connsiteY1418" fmla="*/ 2657739 h 5893281"/>
              <a:gd name="connsiteX1419" fmla="*/ 5015441 w 10035679"/>
              <a:gd name="connsiteY1419" fmla="*/ 2635401 h 5893281"/>
              <a:gd name="connsiteX1420" fmla="*/ 4987064 w 10035679"/>
              <a:gd name="connsiteY1420" fmla="*/ 2625135 h 5893281"/>
              <a:gd name="connsiteX1421" fmla="*/ 4962913 w 10035679"/>
              <a:gd name="connsiteY1421" fmla="*/ 2645663 h 5893281"/>
              <a:gd name="connsiteX1422" fmla="*/ 4930311 w 10035679"/>
              <a:gd name="connsiteY1422" fmla="*/ 2664379 h 5893281"/>
              <a:gd name="connsiteX1423" fmla="*/ 4891671 w 10035679"/>
              <a:gd name="connsiteY1423" fmla="*/ 2672833 h 5893281"/>
              <a:gd name="connsiteX1424" fmla="*/ 4887444 w 10035679"/>
              <a:gd name="connsiteY1424" fmla="*/ 2664379 h 5893281"/>
              <a:gd name="connsiteX1425" fmla="*/ 4885632 w 10035679"/>
              <a:gd name="connsiteY1425" fmla="*/ 2658345 h 5893281"/>
              <a:gd name="connsiteX1426" fmla="*/ 4881407 w 10035679"/>
              <a:gd name="connsiteY1426" fmla="*/ 2654117 h 5893281"/>
              <a:gd name="connsiteX1427" fmla="*/ 4873557 w 10035679"/>
              <a:gd name="connsiteY1427" fmla="*/ 2654117 h 5893281"/>
              <a:gd name="connsiteX1428" fmla="*/ 4871746 w 10035679"/>
              <a:gd name="connsiteY1428" fmla="*/ 2654117 h 5893281"/>
              <a:gd name="connsiteX1429" fmla="*/ 4863898 w 10035679"/>
              <a:gd name="connsiteY1429" fmla="*/ 2658345 h 5893281"/>
              <a:gd name="connsiteX1430" fmla="*/ 4845785 w 10035679"/>
              <a:gd name="connsiteY1430" fmla="*/ 2672833 h 5893281"/>
              <a:gd name="connsiteX1431" fmla="*/ 4839746 w 10035679"/>
              <a:gd name="connsiteY1431" fmla="*/ 2693362 h 5893281"/>
              <a:gd name="connsiteX1432" fmla="*/ 4835519 w 10035679"/>
              <a:gd name="connsiteY1432" fmla="*/ 2715700 h 5893281"/>
              <a:gd name="connsiteX1433" fmla="*/ 4825258 w 10035679"/>
              <a:gd name="connsiteY1433" fmla="*/ 2732001 h 5893281"/>
              <a:gd name="connsiteX1434" fmla="*/ 4786617 w 10035679"/>
              <a:gd name="connsiteY1434" fmla="*/ 2732001 h 5893281"/>
              <a:gd name="connsiteX1435" fmla="*/ 4772730 w 10035679"/>
              <a:gd name="connsiteY1435" fmla="*/ 2750719 h 5893281"/>
              <a:gd name="connsiteX1436" fmla="*/ 4762465 w 10035679"/>
              <a:gd name="connsiteY1436" fmla="*/ 2771246 h 5893281"/>
              <a:gd name="connsiteX1437" fmla="*/ 4754618 w 10035679"/>
              <a:gd name="connsiteY1437" fmla="*/ 2797812 h 5893281"/>
              <a:gd name="connsiteX1438" fmla="*/ 4750388 w 10035679"/>
              <a:gd name="connsiteY1438" fmla="*/ 2799622 h 5893281"/>
              <a:gd name="connsiteX1439" fmla="*/ 4750388 w 10035679"/>
              <a:gd name="connsiteY1439" fmla="*/ 2808074 h 5893281"/>
              <a:gd name="connsiteX1440" fmla="*/ 4754618 w 10035679"/>
              <a:gd name="connsiteY1440" fmla="*/ 2812301 h 5893281"/>
              <a:gd name="connsiteX1441" fmla="*/ 4758844 w 10035679"/>
              <a:gd name="connsiteY1441" fmla="*/ 2814113 h 5893281"/>
              <a:gd name="connsiteX1442" fmla="*/ 4764881 w 10035679"/>
              <a:gd name="connsiteY1442" fmla="*/ 2822565 h 5893281"/>
              <a:gd name="connsiteX1443" fmla="*/ 4769107 w 10035679"/>
              <a:gd name="connsiteY1443" fmla="*/ 2828602 h 5893281"/>
              <a:gd name="connsiteX1444" fmla="*/ 4758844 w 10035679"/>
              <a:gd name="connsiteY1444" fmla="*/ 2828602 h 5893281"/>
              <a:gd name="connsiteX1445" fmla="*/ 4754618 w 10035679"/>
              <a:gd name="connsiteY1445" fmla="*/ 2832830 h 5893281"/>
              <a:gd name="connsiteX1446" fmla="*/ 4750388 w 10035679"/>
              <a:gd name="connsiteY1446" fmla="*/ 2832830 h 5893281"/>
              <a:gd name="connsiteX1447" fmla="*/ 4748579 w 10035679"/>
              <a:gd name="connsiteY1447" fmla="*/ 2837056 h 5893281"/>
              <a:gd name="connsiteX1448" fmla="*/ 4744353 w 10035679"/>
              <a:gd name="connsiteY1448" fmla="*/ 2841282 h 5893281"/>
              <a:gd name="connsiteX1449" fmla="*/ 4736503 w 10035679"/>
              <a:gd name="connsiteY1449" fmla="*/ 2843092 h 5893281"/>
              <a:gd name="connsiteX1450" fmla="*/ 4736503 w 10035679"/>
              <a:gd name="connsiteY1450" fmla="*/ 2851544 h 5893281"/>
              <a:gd name="connsiteX1451" fmla="*/ 4736503 w 10035679"/>
              <a:gd name="connsiteY1451" fmla="*/ 2855772 h 5893281"/>
              <a:gd name="connsiteX1452" fmla="*/ 4736503 w 10035679"/>
              <a:gd name="connsiteY1452" fmla="*/ 2859393 h 5893281"/>
              <a:gd name="connsiteX1453" fmla="*/ 4736503 w 10035679"/>
              <a:gd name="connsiteY1453" fmla="*/ 2871469 h 5893281"/>
              <a:gd name="connsiteX1454" fmla="*/ 4712353 w 10035679"/>
              <a:gd name="connsiteY1454" fmla="*/ 2873279 h 5893281"/>
              <a:gd name="connsiteX1455" fmla="*/ 4702090 w 10035679"/>
              <a:gd name="connsiteY1455" fmla="*/ 2881733 h 5893281"/>
              <a:gd name="connsiteX1456" fmla="*/ 4694241 w 10035679"/>
              <a:gd name="connsiteY1456" fmla="*/ 2887770 h 5893281"/>
              <a:gd name="connsiteX1457" fmla="*/ 4688204 w 10035679"/>
              <a:gd name="connsiteY1457" fmla="*/ 2899845 h 5893281"/>
              <a:gd name="connsiteX1458" fmla="*/ 4677940 w 10035679"/>
              <a:gd name="connsiteY1458" fmla="*/ 2910110 h 5893281"/>
              <a:gd name="connsiteX1459" fmla="*/ 4665864 w 10035679"/>
              <a:gd name="connsiteY1459" fmla="*/ 2914336 h 5893281"/>
              <a:gd name="connsiteX1460" fmla="*/ 4659826 w 10035679"/>
              <a:gd name="connsiteY1460" fmla="*/ 2914336 h 5893281"/>
              <a:gd name="connsiteX1461" fmla="*/ 4649563 w 10035679"/>
              <a:gd name="connsiteY1461" fmla="*/ 2910110 h 5893281"/>
              <a:gd name="connsiteX1462" fmla="*/ 4641712 w 10035679"/>
              <a:gd name="connsiteY1462" fmla="*/ 2905882 h 5893281"/>
              <a:gd name="connsiteX1463" fmla="*/ 4635677 w 10035679"/>
              <a:gd name="connsiteY1463" fmla="*/ 2901656 h 5893281"/>
              <a:gd name="connsiteX1464" fmla="*/ 4631451 w 10035679"/>
              <a:gd name="connsiteY1464" fmla="*/ 2901656 h 5893281"/>
              <a:gd name="connsiteX1465" fmla="*/ 4625411 w 10035679"/>
              <a:gd name="connsiteY1465" fmla="*/ 2905882 h 5893281"/>
              <a:gd name="connsiteX1466" fmla="*/ 4617564 w 10035679"/>
              <a:gd name="connsiteY1466" fmla="*/ 2910110 h 5893281"/>
              <a:gd name="connsiteX1467" fmla="*/ 4611526 w 10035679"/>
              <a:gd name="connsiteY1467" fmla="*/ 2914336 h 5893281"/>
              <a:gd name="connsiteX1468" fmla="*/ 4599452 w 10035679"/>
              <a:gd name="connsiteY1468" fmla="*/ 2916147 h 5893281"/>
              <a:gd name="connsiteX1469" fmla="*/ 4599452 w 10035679"/>
              <a:gd name="connsiteY1469" fmla="*/ 2934863 h 5893281"/>
              <a:gd name="connsiteX1470" fmla="*/ 4698467 w 10035679"/>
              <a:gd name="connsiteY1470" fmla="*/ 2949354 h 5893281"/>
              <a:gd name="connsiteX1471" fmla="*/ 4726843 w 10035679"/>
              <a:gd name="connsiteY1471" fmla="*/ 2934863 h 5893281"/>
              <a:gd name="connsiteX1472" fmla="*/ 4755221 w 10035679"/>
              <a:gd name="connsiteY1472" fmla="*/ 2916147 h 5893281"/>
              <a:gd name="connsiteX1473" fmla="*/ 4777562 w 10035679"/>
              <a:gd name="connsiteY1473" fmla="*/ 2901656 h 5893281"/>
              <a:gd name="connsiteX1474" fmla="*/ 4807749 w 10035679"/>
              <a:gd name="connsiteY1474" fmla="*/ 2895619 h 5893281"/>
              <a:gd name="connsiteX1475" fmla="*/ 4854237 w 10035679"/>
              <a:gd name="connsiteY1475" fmla="*/ 2887167 h 5893281"/>
              <a:gd name="connsiteX1476" fmla="*/ 4903141 w 10035679"/>
              <a:gd name="connsiteY1476" fmla="*/ 2885354 h 5893281"/>
              <a:gd name="connsiteX1477" fmla="*/ 4958084 w 10035679"/>
              <a:gd name="connsiteY1477" fmla="*/ 2885354 h 5893281"/>
              <a:gd name="connsiteX1478" fmla="*/ 5002763 w 10035679"/>
              <a:gd name="connsiteY1478" fmla="*/ 2885354 h 5893281"/>
              <a:gd name="connsiteX1479" fmla="*/ 5041398 w 10035679"/>
              <a:gd name="connsiteY1479" fmla="*/ 2887167 h 5893281"/>
              <a:gd name="connsiteX1480" fmla="*/ 5059498 w 10035679"/>
              <a:gd name="connsiteY1480" fmla="*/ 2891393 h 5893281"/>
              <a:gd name="connsiteX1481" fmla="*/ 5068553 w 10035679"/>
              <a:gd name="connsiteY1481" fmla="*/ 2891393 h 5893281"/>
              <a:gd name="connsiteX1482" fmla="*/ 5056477 w 10035679"/>
              <a:gd name="connsiteY1482" fmla="*/ 2924599 h 5893281"/>
              <a:gd name="connsiteX1483" fmla="*/ 5050454 w 10035679"/>
              <a:gd name="connsiteY1483" fmla="*/ 2959616 h 5893281"/>
              <a:gd name="connsiteX1484" fmla="*/ 5042605 w 10035679"/>
              <a:gd name="connsiteY1484" fmla="*/ 2996445 h 5893281"/>
              <a:gd name="connsiteX1485" fmla="*/ 5054680 w 10035679"/>
              <a:gd name="connsiteY1485" fmla="*/ 3002484 h 5893281"/>
              <a:gd name="connsiteX1486" fmla="*/ 5056477 w 10035679"/>
              <a:gd name="connsiteY1486" fmla="*/ 3010936 h 5893281"/>
              <a:gd name="connsiteX1487" fmla="*/ 5064327 w 10035679"/>
              <a:gd name="connsiteY1487" fmla="*/ 3016975 h 5893281"/>
              <a:gd name="connsiteX1488" fmla="*/ 5068553 w 10035679"/>
              <a:gd name="connsiteY1488" fmla="*/ 3021201 h 5893281"/>
              <a:gd name="connsiteX1489" fmla="*/ 5074591 w 10035679"/>
              <a:gd name="connsiteY1489" fmla="*/ 3027238 h 5893281"/>
              <a:gd name="connsiteX1490" fmla="*/ 5098742 w 10035679"/>
              <a:gd name="connsiteY1490" fmla="*/ 3035690 h 5893281"/>
              <a:gd name="connsiteX1491" fmla="*/ 5127119 w 10035679"/>
              <a:gd name="connsiteY1491" fmla="*/ 3035690 h 5893281"/>
              <a:gd name="connsiteX1492" fmla="*/ 5155496 w 10035679"/>
              <a:gd name="connsiteY1492" fmla="*/ 3039918 h 5893281"/>
              <a:gd name="connsiteX1493" fmla="*/ 5183870 w 10035679"/>
              <a:gd name="connsiteY1493" fmla="*/ 3054407 h 5893281"/>
              <a:gd name="connsiteX1494" fmla="*/ 5191720 w 10035679"/>
              <a:gd name="connsiteY1494" fmla="*/ 3083388 h 5893281"/>
              <a:gd name="connsiteX1495" fmla="*/ 5205608 w 10035679"/>
              <a:gd name="connsiteY1495" fmla="*/ 3089425 h 5893281"/>
              <a:gd name="connsiteX1496" fmla="*/ 5226135 w 10035679"/>
              <a:gd name="connsiteY1496" fmla="*/ 3097877 h 5893281"/>
              <a:gd name="connsiteX1497" fmla="*/ 5254512 w 10035679"/>
              <a:gd name="connsiteY1497" fmla="*/ 3103916 h 5893281"/>
              <a:gd name="connsiteX1498" fmla="*/ 5278661 w 10035679"/>
              <a:gd name="connsiteY1498" fmla="*/ 3112368 h 5893281"/>
              <a:gd name="connsiteX1499" fmla="*/ 5292548 w 10035679"/>
              <a:gd name="connsiteY1499" fmla="*/ 3114178 h 5893281"/>
              <a:gd name="connsiteX1500" fmla="*/ 5296775 w 10035679"/>
              <a:gd name="connsiteY1500" fmla="*/ 3093651 h 5893281"/>
              <a:gd name="connsiteX1501" fmla="*/ 5304624 w 10035679"/>
              <a:gd name="connsiteY1501" fmla="*/ 3074934 h 5893281"/>
              <a:gd name="connsiteX1502" fmla="*/ 5310661 w 10035679"/>
              <a:gd name="connsiteY1502" fmla="*/ 3056219 h 5893281"/>
              <a:gd name="connsiteX1503" fmla="*/ 5333001 w 10035679"/>
              <a:gd name="connsiteY1503" fmla="*/ 3041728 h 5893281"/>
              <a:gd name="connsiteX1504" fmla="*/ 5363188 w 10035679"/>
              <a:gd name="connsiteY1504" fmla="*/ 3035690 h 5893281"/>
              <a:gd name="connsiteX1505" fmla="*/ 5391565 w 10035679"/>
              <a:gd name="connsiteY1505" fmla="*/ 3041728 h 5893281"/>
              <a:gd name="connsiteX1506" fmla="*/ 5419942 w 10035679"/>
              <a:gd name="connsiteY1506" fmla="*/ 3056219 h 5893281"/>
              <a:gd name="connsiteX1507" fmla="*/ 5448318 w 10035679"/>
              <a:gd name="connsiteY1507" fmla="*/ 3068293 h 5893281"/>
              <a:gd name="connsiteX1508" fmla="*/ 5462204 w 10035679"/>
              <a:gd name="connsiteY1508" fmla="*/ 3070105 h 5893281"/>
              <a:gd name="connsiteX1509" fmla="*/ 5490581 w 10035679"/>
              <a:gd name="connsiteY1509" fmla="*/ 3074331 h 5893281"/>
              <a:gd name="connsiteX1510" fmla="*/ 5518958 w 10035679"/>
              <a:gd name="connsiteY1510" fmla="*/ 3082783 h 5893281"/>
              <a:gd name="connsiteX1511" fmla="*/ 5547335 w 10035679"/>
              <a:gd name="connsiteY1511" fmla="*/ 3084594 h 5893281"/>
              <a:gd name="connsiteX1512" fmla="*/ 5569673 w 10035679"/>
              <a:gd name="connsiteY1512" fmla="*/ 3088822 h 5893281"/>
              <a:gd name="connsiteX1513" fmla="*/ 5579937 w 10035679"/>
              <a:gd name="connsiteY1513" fmla="*/ 3093048 h 5893281"/>
              <a:gd name="connsiteX1514" fmla="*/ 5585974 w 10035679"/>
              <a:gd name="connsiteY1514" fmla="*/ 3088822 h 5893281"/>
              <a:gd name="connsiteX1515" fmla="*/ 5590202 w 10035679"/>
              <a:gd name="connsiteY1515" fmla="*/ 3082783 h 5893281"/>
              <a:gd name="connsiteX1516" fmla="*/ 5594428 w 10035679"/>
              <a:gd name="connsiteY1516" fmla="*/ 3078557 h 5893281"/>
              <a:gd name="connsiteX1517" fmla="*/ 5600465 w 10035679"/>
              <a:gd name="connsiteY1517" fmla="*/ 3070105 h 5893281"/>
              <a:gd name="connsiteX1518" fmla="*/ 5608314 w 10035679"/>
              <a:gd name="connsiteY1518" fmla="*/ 3068293 h 5893281"/>
              <a:gd name="connsiteX1519" fmla="*/ 5614351 w 10035679"/>
              <a:gd name="connsiteY1519" fmla="*/ 3068293 h 5893281"/>
              <a:gd name="connsiteX1520" fmla="*/ 5624616 w 10035679"/>
              <a:gd name="connsiteY1520" fmla="*/ 3068293 h 5893281"/>
              <a:gd name="connsiteX1521" fmla="*/ 5651182 w 10035679"/>
              <a:gd name="connsiteY1521" fmla="*/ 3074331 h 5893281"/>
              <a:gd name="connsiteX1522" fmla="*/ 5671709 w 10035679"/>
              <a:gd name="connsiteY1522" fmla="*/ 3084594 h 5893281"/>
              <a:gd name="connsiteX1523" fmla="*/ 5695860 w 10035679"/>
              <a:gd name="connsiteY1523" fmla="*/ 3082783 h 5893281"/>
              <a:gd name="connsiteX1524" fmla="*/ 5722424 w 10035679"/>
              <a:gd name="connsiteY1524" fmla="*/ 3074331 h 5893281"/>
              <a:gd name="connsiteX1525" fmla="*/ 5724235 w 10035679"/>
              <a:gd name="connsiteY1525" fmla="*/ 3045350 h 5893281"/>
              <a:gd name="connsiteX1526" fmla="*/ 5738123 w 10035679"/>
              <a:gd name="connsiteY1526" fmla="*/ 3010333 h 5893281"/>
              <a:gd name="connsiteX1527" fmla="*/ 5750198 w 10035679"/>
              <a:gd name="connsiteY1527" fmla="*/ 2977126 h 5893281"/>
              <a:gd name="connsiteX1528" fmla="*/ 5753819 w 10035679"/>
              <a:gd name="connsiteY1528" fmla="*/ 2949354 h 5893281"/>
              <a:gd name="connsiteX1529" fmla="*/ 5747782 w 10035679"/>
              <a:gd name="connsiteY1529" fmla="*/ 2924599 h 5893281"/>
              <a:gd name="connsiteX1530" fmla="*/ 5743556 w 10035679"/>
              <a:gd name="connsiteY1530" fmla="*/ 2916147 h 5893281"/>
              <a:gd name="connsiteX1531" fmla="*/ 5743556 w 10035679"/>
              <a:gd name="connsiteY1531" fmla="*/ 2910110 h 5893281"/>
              <a:gd name="connsiteX1532" fmla="*/ 5739330 w 10035679"/>
              <a:gd name="connsiteY1532" fmla="*/ 2905882 h 5893281"/>
              <a:gd name="connsiteX1533" fmla="*/ 5735104 w 10035679"/>
              <a:gd name="connsiteY1533" fmla="*/ 2901656 h 5893281"/>
              <a:gd name="connsiteX1534" fmla="*/ 5729066 w 10035679"/>
              <a:gd name="connsiteY1534" fmla="*/ 2901656 h 5893281"/>
              <a:gd name="connsiteX1535" fmla="*/ 5721216 w 10035679"/>
              <a:gd name="connsiteY1535" fmla="*/ 2901656 h 5893281"/>
              <a:gd name="connsiteX1536" fmla="*/ 5707330 w 10035679"/>
              <a:gd name="connsiteY1536" fmla="*/ 2901656 h 5893281"/>
              <a:gd name="connsiteX1537" fmla="*/ 5691029 w 10035679"/>
              <a:gd name="connsiteY1537" fmla="*/ 2916147 h 5893281"/>
              <a:gd name="connsiteX1538" fmla="*/ 5677143 w 10035679"/>
              <a:gd name="connsiteY1538" fmla="*/ 2920373 h 5893281"/>
              <a:gd name="connsiteX1539" fmla="*/ 5663255 w 10035679"/>
              <a:gd name="connsiteY1539" fmla="*/ 2916147 h 5893281"/>
              <a:gd name="connsiteX1540" fmla="*/ 5649369 w 10035679"/>
              <a:gd name="connsiteY1540" fmla="*/ 2910110 h 5893281"/>
              <a:gd name="connsiteX1541" fmla="*/ 5631257 w 10035679"/>
              <a:gd name="connsiteY1541" fmla="*/ 2901656 h 5893281"/>
              <a:gd name="connsiteX1542" fmla="*/ 5620992 w 10035679"/>
              <a:gd name="connsiteY1542" fmla="*/ 2899845 h 5893281"/>
              <a:gd name="connsiteX1543" fmla="*/ 5613145 w 10035679"/>
              <a:gd name="connsiteY1543" fmla="*/ 2901656 h 5893281"/>
              <a:gd name="connsiteX1544" fmla="*/ 5602880 w 10035679"/>
              <a:gd name="connsiteY1544" fmla="*/ 2905882 h 5893281"/>
              <a:gd name="connsiteX1545" fmla="*/ 5598654 w 10035679"/>
              <a:gd name="connsiteY1545" fmla="*/ 2914336 h 5893281"/>
              <a:gd name="connsiteX1546" fmla="*/ 5592616 w 10035679"/>
              <a:gd name="connsiteY1546" fmla="*/ 2920373 h 5893281"/>
              <a:gd name="connsiteX1547" fmla="*/ 5584768 w 10035679"/>
              <a:gd name="connsiteY1547" fmla="*/ 2924599 h 5893281"/>
              <a:gd name="connsiteX1548" fmla="*/ 5554579 w 10035679"/>
              <a:gd name="connsiteY1548" fmla="*/ 2916147 h 5893281"/>
              <a:gd name="connsiteX1549" fmla="*/ 5521976 w 10035679"/>
              <a:gd name="connsiteY1549" fmla="*/ 2895619 h 5893281"/>
              <a:gd name="connsiteX1550" fmla="*/ 5497825 w 10035679"/>
              <a:gd name="connsiteY1550" fmla="*/ 2862412 h 5893281"/>
              <a:gd name="connsiteX1551" fmla="*/ 5485750 w 10035679"/>
              <a:gd name="connsiteY1551" fmla="*/ 2829206 h 5893281"/>
              <a:gd name="connsiteX1552" fmla="*/ 5485750 w 10035679"/>
              <a:gd name="connsiteY1552" fmla="*/ 2823168 h 5893281"/>
              <a:gd name="connsiteX1553" fmla="*/ 5485750 w 10035679"/>
              <a:gd name="connsiteY1553" fmla="*/ 2814716 h 5893281"/>
              <a:gd name="connsiteX1554" fmla="*/ 5485750 w 10035679"/>
              <a:gd name="connsiteY1554" fmla="*/ 2808679 h 5893281"/>
              <a:gd name="connsiteX1555" fmla="*/ 5485750 w 10035679"/>
              <a:gd name="connsiteY1555" fmla="*/ 2800225 h 5893281"/>
              <a:gd name="connsiteX1556" fmla="*/ 5485750 w 10035679"/>
              <a:gd name="connsiteY1556" fmla="*/ 2794189 h 5893281"/>
              <a:gd name="connsiteX1557" fmla="*/ 5489978 w 10035679"/>
              <a:gd name="connsiteY1557" fmla="*/ 2785737 h 5893281"/>
              <a:gd name="connsiteX1558" fmla="*/ 5494204 w 10035679"/>
              <a:gd name="connsiteY1558" fmla="*/ 2775472 h 5893281"/>
              <a:gd name="connsiteX1559" fmla="*/ 5486355 w 10035679"/>
              <a:gd name="connsiteY1559" fmla="*/ 2769435 h 5893281"/>
              <a:gd name="connsiteX1560" fmla="*/ 5480316 w 10035679"/>
              <a:gd name="connsiteY1560" fmla="*/ 2765209 h 5893281"/>
              <a:gd name="connsiteX1561" fmla="*/ 5476090 w 10035679"/>
              <a:gd name="connsiteY1561" fmla="*/ 2760983 h 5893281"/>
              <a:gd name="connsiteX1562" fmla="*/ 5471864 w 10035679"/>
              <a:gd name="connsiteY1562" fmla="*/ 2756755 h 5893281"/>
              <a:gd name="connsiteX1563" fmla="*/ 5465827 w 10035679"/>
              <a:gd name="connsiteY1563" fmla="*/ 2754945 h 5893281"/>
              <a:gd name="connsiteX1564" fmla="*/ 5455563 w 10035679"/>
              <a:gd name="connsiteY1564" fmla="*/ 2750719 h 5893281"/>
              <a:gd name="connsiteX1565" fmla="*/ 5451337 w 10035679"/>
              <a:gd name="connsiteY1565" fmla="*/ 2746492 h 5893281"/>
              <a:gd name="connsiteX1566" fmla="*/ 5447111 w 10035679"/>
              <a:gd name="connsiteY1566" fmla="*/ 2746492 h 5893281"/>
              <a:gd name="connsiteX1567" fmla="*/ 5442884 w 10035679"/>
              <a:gd name="connsiteY1567" fmla="*/ 2742266 h 5893281"/>
              <a:gd name="connsiteX1568" fmla="*/ 5436846 w 10035679"/>
              <a:gd name="connsiteY1568" fmla="*/ 2742266 h 5893281"/>
              <a:gd name="connsiteX1569" fmla="*/ 5428999 w 10035679"/>
              <a:gd name="connsiteY1569" fmla="*/ 2742266 h 5893281"/>
              <a:gd name="connsiteX1570" fmla="*/ 5428999 w 10035679"/>
              <a:gd name="connsiteY1570" fmla="*/ 2750719 h 5893281"/>
              <a:gd name="connsiteX1571" fmla="*/ 5422960 w 10035679"/>
              <a:gd name="connsiteY1571" fmla="*/ 2750719 h 5893281"/>
              <a:gd name="connsiteX1572" fmla="*/ 5422960 w 10035679"/>
              <a:gd name="connsiteY1572" fmla="*/ 2760983 h 5893281"/>
              <a:gd name="connsiteX1573" fmla="*/ 5427186 w 10035679"/>
              <a:gd name="connsiteY1573" fmla="*/ 2769435 h 5893281"/>
              <a:gd name="connsiteX1574" fmla="*/ 5427186 w 10035679"/>
              <a:gd name="connsiteY1574" fmla="*/ 2771246 h 5893281"/>
              <a:gd name="connsiteX1575" fmla="*/ 5427186 w 10035679"/>
              <a:gd name="connsiteY1575" fmla="*/ 2775472 h 5893281"/>
              <a:gd name="connsiteX1576" fmla="*/ 5422960 w 10035679"/>
              <a:gd name="connsiteY1576" fmla="*/ 2779698 h 5893281"/>
              <a:gd name="connsiteX1577" fmla="*/ 5418734 w 10035679"/>
              <a:gd name="connsiteY1577" fmla="*/ 2779698 h 5893281"/>
              <a:gd name="connsiteX1578" fmla="*/ 5412697 w 10035679"/>
              <a:gd name="connsiteY1578" fmla="*/ 2779698 h 5893281"/>
              <a:gd name="connsiteX1579" fmla="*/ 5398809 w 10035679"/>
              <a:gd name="connsiteY1579" fmla="*/ 2783926 h 5893281"/>
              <a:gd name="connsiteX1580" fmla="*/ 5394583 w 10035679"/>
              <a:gd name="connsiteY1580" fmla="*/ 2775472 h 5893281"/>
              <a:gd name="connsiteX1581" fmla="*/ 5390357 w 10035679"/>
              <a:gd name="connsiteY1581" fmla="*/ 2771246 h 5893281"/>
              <a:gd name="connsiteX1582" fmla="*/ 5390357 w 10035679"/>
              <a:gd name="connsiteY1582" fmla="*/ 2769435 h 5893281"/>
              <a:gd name="connsiteX1583" fmla="*/ 5384320 w 10035679"/>
              <a:gd name="connsiteY1583" fmla="*/ 2765209 h 5893281"/>
              <a:gd name="connsiteX1584" fmla="*/ 5384320 w 10035679"/>
              <a:gd name="connsiteY1584" fmla="*/ 2774869 h 5893281"/>
              <a:gd name="connsiteX1585" fmla="*/ 5402432 w 10035679"/>
              <a:gd name="connsiteY1585" fmla="*/ 2797207 h 5893281"/>
              <a:gd name="connsiteX1586" fmla="*/ 5416318 w 10035679"/>
              <a:gd name="connsiteY1586" fmla="*/ 2827999 h 5893281"/>
              <a:gd name="connsiteX1587" fmla="*/ 5422357 w 10035679"/>
              <a:gd name="connsiteY1587" fmla="*/ 2861206 h 5893281"/>
              <a:gd name="connsiteX1588" fmla="*/ 5412092 w 10035679"/>
              <a:gd name="connsiteY1588" fmla="*/ 2869658 h 5893281"/>
              <a:gd name="connsiteX1589" fmla="*/ 5404243 w 10035679"/>
              <a:gd name="connsiteY1589" fmla="*/ 2871469 h 5893281"/>
              <a:gd name="connsiteX1590" fmla="*/ 5402432 w 10035679"/>
              <a:gd name="connsiteY1590" fmla="*/ 2879921 h 5893281"/>
              <a:gd name="connsiteX1591" fmla="*/ 5398206 w 10035679"/>
              <a:gd name="connsiteY1591" fmla="*/ 2885960 h 5893281"/>
              <a:gd name="connsiteX1592" fmla="*/ 5398206 w 10035679"/>
              <a:gd name="connsiteY1592" fmla="*/ 2890186 h 5893281"/>
              <a:gd name="connsiteX1593" fmla="*/ 5393980 w 10035679"/>
              <a:gd name="connsiteY1593" fmla="*/ 2898638 h 5893281"/>
              <a:gd name="connsiteX1594" fmla="*/ 5389754 w 10035679"/>
              <a:gd name="connsiteY1594" fmla="*/ 2900450 h 5893281"/>
              <a:gd name="connsiteX1595" fmla="*/ 5379489 w 10035679"/>
              <a:gd name="connsiteY1595" fmla="*/ 2904676 h 5893281"/>
              <a:gd name="connsiteX1596" fmla="*/ 5369225 w 10035679"/>
              <a:gd name="connsiteY1596" fmla="*/ 2908902 h 5893281"/>
              <a:gd name="connsiteX1597" fmla="*/ 5364999 w 10035679"/>
              <a:gd name="connsiteY1597" fmla="*/ 2904676 h 5893281"/>
              <a:gd name="connsiteX1598" fmla="*/ 5360773 w 10035679"/>
              <a:gd name="connsiteY1598" fmla="*/ 2904676 h 5893281"/>
              <a:gd name="connsiteX1599" fmla="*/ 5358962 w 10035679"/>
              <a:gd name="connsiteY1599" fmla="*/ 2900450 h 5893281"/>
              <a:gd name="connsiteX1600" fmla="*/ 5351113 w 10035679"/>
              <a:gd name="connsiteY1600" fmla="*/ 2900450 h 5893281"/>
              <a:gd name="connsiteX1601" fmla="*/ 5318510 w 10035679"/>
              <a:gd name="connsiteY1601" fmla="*/ 2803848 h 5893281"/>
              <a:gd name="connsiteX1602" fmla="*/ 5312473 w 10035679"/>
              <a:gd name="connsiteY1602" fmla="*/ 2799622 h 5893281"/>
              <a:gd name="connsiteX1603" fmla="*/ 5304624 w 10035679"/>
              <a:gd name="connsiteY1603" fmla="*/ 2793586 h 5893281"/>
              <a:gd name="connsiteX1604" fmla="*/ 5294359 w 10035679"/>
              <a:gd name="connsiteY1604" fmla="*/ 2785131 h 5893281"/>
              <a:gd name="connsiteX1605" fmla="*/ 5288322 w 10035679"/>
              <a:gd name="connsiteY1605" fmla="*/ 2783321 h 5893281"/>
              <a:gd name="connsiteX1606" fmla="*/ 5280473 w 10035679"/>
              <a:gd name="connsiteY1606" fmla="*/ 2774869 h 5893281"/>
              <a:gd name="connsiteX1607" fmla="*/ 5276247 w 10035679"/>
              <a:gd name="connsiteY1607" fmla="*/ 2754342 h 5893281"/>
              <a:gd name="connsiteX1608" fmla="*/ 5280473 w 10035679"/>
              <a:gd name="connsiteY1608" fmla="*/ 2735625 h 5893281"/>
              <a:gd name="connsiteX1609" fmla="*/ 5284699 w 10035679"/>
              <a:gd name="connsiteY1609" fmla="*/ 2721134 h 5893281"/>
              <a:gd name="connsiteX1610" fmla="*/ 5284699 w 10035679"/>
              <a:gd name="connsiteY1610" fmla="*/ 2706643 h 5893281"/>
              <a:gd name="connsiteX1611" fmla="*/ 5274434 w 10035679"/>
              <a:gd name="connsiteY1611" fmla="*/ 2696380 h 5893281"/>
              <a:gd name="connsiteX1612" fmla="*/ 5247870 w 10035679"/>
              <a:gd name="connsiteY1612" fmla="*/ 2677664 h 5893281"/>
              <a:gd name="connsiteX1613" fmla="*/ 5227343 w 10035679"/>
              <a:gd name="connsiteY1613" fmla="*/ 2667398 h 5893281"/>
              <a:gd name="connsiteX1614" fmla="*/ 5209229 w 10035679"/>
              <a:gd name="connsiteY1614" fmla="*/ 2663173 h 5893281"/>
              <a:gd name="connsiteX1615" fmla="*/ 5192927 w 10035679"/>
              <a:gd name="connsiteY1615" fmla="*/ 2652908 h 5893281"/>
              <a:gd name="connsiteX1616" fmla="*/ 5179041 w 10035679"/>
              <a:gd name="connsiteY1616" fmla="*/ 2630570 h 5893281"/>
              <a:gd name="connsiteX1617" fmla="*/ 5165155 w 10035679"/>
              <a:gd name="connsiteY1617" fmla="*/ 2591326 h 5893281"/>
              <a:gd name="connsiteX1618" fmla="*/ 5136779 w 10035679"/>
              <a:gd name="connsiteY1618" fmla="*/ 2599779 h 5893281"/>
              <a:gd name="connsiteX1619" fmla="*/ 5132553 w 10035679"/>
              <a:gd name="connsiteY1619" fmla="*/ 2587705 h 5893281"/>
              <a:gd name="connsiteX1620" fmla="*/ 5132553 w 10035679"/>
              <a:gd name="connsiteY1620" fmla="*/ 2581666 h 5893281"/>
              <a:gd name="connsiteX1621" fmla="*/ 5128327 w 10035679"/>
              <a:gd name="connsiteY1621" fmla="*/ 2573214 h 5893281"/>
              <a:gd name="connsiteX1622" fmla="*/ 2701834 w 10035679"/>
              <a:gd name="connsiteY1622" fmla="*/ 2558722 h 5893281"/>
              <a:gd name="connsiteX1623" fmla="*/ 2701532 w 10035679"/>
              <a:gd name="connsiteY1623" fmla="*/ 2559325 h 5893281"/>
              <a:gd name="connsiteX1624" fmla="*/ 2707258 w 10035679"/>
              <a:gd name="connsiteY1624" fmla="*/ 2559325 h 5893281"/>
              <a:gd name="connsiteX1625" fmla="*/ 2707264 w 10035679"/>
              <a:gd name="connsiteY1625" fmla="*/ 2559325 h 5893281"/>
              <a:gd name="connsiteX1626" fmla="*/ 2705453 w 10035679"/>
              <a:gd name="connsiteY1626" fmla="*/ 2567781 h 5893281"/>
              <a:gd name="connsiteX1627" fmla="*/ 2701225 w 10035679"/>
              <a:gd name="connsiteY1627" fmla="*/ 2571402 h 5893281"/>
              <a:gd name="connsiteX1628" fmla="*/ 2696998 w 10035679"/>
              <a:gd name="connsiteY1628" fmla="*/ 2578044 h 5893281"/>
              <a:gd name="connsiteX1629" fmla="*/ 2696998 w 10035679"/>
              <a:gd name="connsiteY1629" fmla="*/ 2581667 h 5893281"/>
              <a:gd name="connsiteX1630" fmla="*/ 2695330 w 10035679"/>
              <a:gd name="connsiteY1630" fmla="*/ 2591678 h 5893281"/>
              <a:gd name="connsiteX1631" fmla="*/ 2695797 w 10035679"/>
              <a:gd name="connsiteY1631" fmla="*/ 2591929 h 5893281"/>
              <a:gd name="connsiteX1632" fmla="*/ 2697608 w 10035679"/>
              <a:gd name="connsiteY1632" fmla="*/ 2581666 h 5893281"/>
              <a:gd name="connsiteX1633" fmla="*/ 2697608 w 10035679"/>
              <a:gd name="connsiteY1633" fmla="*/ 2577441 h 5893281"/>
              <a:gd name="connsiteX1634" fmla="*/ 2701834 w 10035679"/>
              <a:gd name="connsiteY1634" fmla="*/ 2571402 h 5893281"/>
              <a:gd name="connsiteX1635" fmla="*/ 2706060 w 10035679"/>
              <a:gd name="connsiteY1635" fmla="*/ 2567174 h 5893281"/>
              <a:gd name="connsiteX1636" fmla="*/ 2707872 w 10035679"/>
              <a:gd name="connsiteY1636" fmla="*/ 2558722 h 5893281"/>
              <a:gd name="connsiteX1637" fmla="*/ 5611937 w 10035679"/>
              <a:gd name="connsiteY1637" fmla="*/ 2529138 h 5893281"/>
              <a:gd name="connsiteX1638" fmla="*/ 5604088 w 10035679"/>
              <a:gd name="connsiteY1638" fmla="*/ 2545439 h 5893281"/>
              <a:gd name="connsiteX1639" fmla="*/ 5590202 w 10035679"/>
              <a:gd name="connsiteY1639" fmla="*/ 2572008 h 5893281"/>
              <a:gd name="connsiteX1640" fmla="*/ 5572088 w 10035679"/>
              <a:gd name="connsiteY1640" fmla="*/ 2600986 h 5893281"/>
              <a:gd name="connsiteX1641" fmla="*/ 5555787 w 10035679"/>
              <a:gd name="connsiteY1641" fmla="*/ 2629967 h 5893281"/>
              <a:gd name="connsiteX1642" fmla="*/ 5541901 w 10035679"/>
              <a:gd name="connsiteY1642" fmla="*/ 2654720 h 5893281"/>
              <a:gd name="connsiteX1643" fmla="*/ 5534051 w 10035679"/>
              <a:gd name="connsiteY1643" fmla="*/ 2675248 h 5893281"/>
              <a:gd name="connsiteX1644" fmla="*/ 5534051 w 10035679"/>
              <a:gd name="connsiteY1644" fmla="*/ 2687324 h 5893281"/>
              <a:gd name="connsiteX1645" fmla="*/ 5538278 w 10035679"/>
              <a:gd name="connsiteY1645" fmla="*/ 2701815 h 5893281"/>
              <a:gd name="connsiteX1646" fmla="*/ 5538278 w 10035679"/>
              <a:gd name="connsiteY1646" fmla="*/ 2707850 h 5893281"/>
              <a:gd name="connsiteX1647" fmla="*/ 5542504 w 10035679"/>
              <a:gd name="connsiteY1647" fmla="*/ 2716304 h 5893281"/>
              <a:gd name="connsiteX1648" fmla="*/ 5548542 w 10035679"/>
              <a:gd name="connsiteY1648" fmla="*/ 2718115 h 5893281"/>
              <a:gd name="connsiteX1649" fmla="*/ 5556392 w 10035679"/>
              <a:gd name="connsiteY1649" fmla="*/ 2722342 h 5893281"/>
              <a:gd name="connsiteX1650" fmla="*/ 5566654 w 10035679"/>
              <a:gd name="connsiteY1650" fmla="*/ 2726567 h 5893281"/>
              <a:gd name="connsiteX1651" fmla="*/ 5595031 w 10035679"/>
              <a:gd name="connsiteY1651" fmla="*/ 2736833 h 5893281"/>
              <a:gd name="connsiteX1652" fmla="*/ 5623408 w 10035679"/>
              <a:gd name="connsiteY1652" fmla="*/ 2732606 h 5893281"/>
              <a:gd name="connsiteX1653" fmla="*/ 5647559 w 10035679"/>
              <a:gd name="connsiteY1653" fmla="*/ 2722342 h 5893281"/>
              <a:gd name="connsiteX1654" fmla="*/ 5675935 w 10035679"/>
              <a:gd name="connsiteY1654" fmla="*/ 2707850 h 5893281"/>
              <a:gd name="connsiteX1655" fmla="*/ 5704312 w 10035679"/>
              <a:gd name="connsiteY1655" fmla="*/ 2703625 h 5893281"/>
              <a:gd name="connsiteX1656" fmla="*/ 5732689 w 10035679"/>
              <a:gd name="connsiteY1656" fmla="*/ 2703625 h 5893281"/>
              <a:gd name="connsiteX1657" fmla="*/ 5750801 w 10035679"/>
              <a:gd name="connsiteY1657" fmla="*/ 2715700 h 5893281"/>
              <a:gd name="connsiteX1658" fmla="*/ 5764687 w 10035679"/>
              <a:gd name="connsiteY1658" fmla="*/ 2725965 h 5893281"/>
              <a:gd name="connsiteX1659" fmla="*/ 5780988 w 10035679"/>
              <a:gd name="connsiteY1659" fmla="*/ 2732001 h 5893281"/>
              <a:gd name="connsiteX1660" fmla="*/ 5823253 w 10035679"/>
              <a:gd name="connsiteY1660" fmla="*/ 2740454 h 5893281"/>
              <a:gd name="connsiteX1661" fmla="*/ 5865516 w 10035679"/>
              <a:gd name="connsiteY1661" fmla="*/ 2736228 h 5893281"/>
              <a:gd name="connsiteX1662" fmla="*/ 5904155 w 10035679"/>
              <a:gd name="connsiteY1662" fmla="*/ 2725965 h 5893281"/>
              <a:gd name="connsiteX1663" fmla="*/ 5915023 w 10035679"/>
              <a:gd name="connsiteY1663" fmla="*/ 2704229 h 5893281"/>
              <a:gd name="connsiteX1664" fmla="*/ 5902949 w 10035679"/>
              <a:gd name="connsiteY1664" fmla="*/ 2704229 h 5893281"/>
              <a:gd name="connsiteX1665" fmla="*/ 5886646 w 10035679"/>
              <a:gd name="connsiteY1665" fmla="*/ 2675248 h 5893281"/>
              <a:gd name="connsiteX1666" fmla="*/ 5858269 w 10035679"/>
              <a:gd name="connsiteY1666" fmla="*/ 2650493 h 5893281"/>
              <a:gd name="connsiteX1667" fmla="*/ 5817819 w 10035679"/>
              <a:gd name="connsiteY1667" fmla="*/ 2625741 h 5893281"/>
              <a:gd name="connsiteX1668" fmla="*/ 5779178 w 10035679"/>
              <a:gd name="connsiteY1668" fmla="*/ 2603401 h 5893281"/>
              <a:gd name="connsiteX1669" fmla="*/ 5748990 w 10035679"/>
              <a:gd name="connsiteY1669" fmla="*/ 2593138 h 5893281"/>
              <a:gd name="connsiteX1670" fmla="*/ 5730876 w 10035679"/>
              <a:gd name="connsiteY1670" fmla="*/ 2607627 h 5893281"/>
              <a:gd name="connsiteX1671" fmla="*/ 5706727 w 10035679"/>
              <a:gd name="connsiteY1671" fmla="*/ 2617891 h 5893281"/>
              <a:gd name="connsiteX1672" fmla="*/ 5688614 w 10035679"/>
              <a:gd name="connsiteY1672" fmla="*/ 2616081 h 5893281"/>
              <a:gd name="connsiteX1673" fmla="*/ 5678351 w 10035679"/>
              <a:gd name="connsiteY1673" fmla="*/ 2601591 h 5893281"/>
              <a:gd name="connsiteX1674" fmla="*/ 5664463 w 10035679"/>
              <a:gd name="connsiteY1674" fmla="*/ 2587099 h 5893281"/>
              <a:gd name="connsiteX1675" fmla="*/ 5656616 w 10035679"/>
              <a:gd name="connsiteY1675" fmla="*/ 2568384 h 5893281"/>
              <a:gd name="connsiteX1676" fmla="*/ 5680764 w 10035679"/>
              <a:gd name="connsiteY1676" fmla="*/ 2559928 h 5893281"/>
              <a:gd name="connsiteX1677" fmla="*/ 5678954 w 10035679"/>
              <a:gd name="connsiteY1677" fmla="*/ 2558119 h 5893281"/>
              <a:gd name="connsiteX1678" fmla="*/ 5674728 w 10035679"/>
              <a:gd name="connsiteY1678" fmla="*/ 2558119 h 5893281"/>
              <a:gd name="connsiteX1679" fmla="*/ 5670501 w 10035679"/>
              <a:gd name="connsiteY1679" fmla="*/ 2558119 h 5893281"/>
              <a:gd name="connsiteX1680" fmla="*/ 5664463 w 10035679"/>
              <a:gd name="connsiteY1680" fmla="*/ 2553892 h 5893281"/>
              <a:gd name="connsiteX1681" fmla="*/ 5652389 w 10035679"/>
              <a:gd name="connsiteY1681" fmla="*/ 2543628 h 5893281"/>
              <a:gd name="connsiteX1682" fmla="*/ 5642125 w 10035679"/>
              <a:gd name="connsiteY1682" fmla="*/ 2539402 h 5893281"/>
              <a:gd name="connsiteX1683" fmla="*/ 5628239 w 10035679"/>
              <a:gd name="connsiteY1683" fmla="*/ 2533364 h 5893281"/>
              <a:gd name="connsiteX1684" fmla="*/ 6178263 w 10035679"/>
              <a:gd name="connsiteY1684" fmla="*/ 2518875 h 5893281"/>
              <a:gd name="connsiteX1685" fmla="*/ 6155923 w 10035679"/>
              <a:gd name="connsiteY1685" fmla="*/ 2537592 h 5893281"/>
              <a:gd name="connsiteX1686" fmla="*/ 6131772 w 10035679"/>
              <a:gd name="connsiteY1686" fmla="*/ 2547854 h 5893281"/>
              <a:gd name="connsiteX1687" fmla="*/ 6107621 w 10035679"/>
              <a:gd name="connsiteY1687" fmla="*/ 2558119 h 5893281"/>
              <a:gd name="connsiteX1688" fmla="*/ 6085283 w 10035679"/>
              <a:gd name="connsiteY1688" fmla="*/ 2576838 h 5893281"/>
              <a:gd name="connsiteX1689" fmla="*/ 6071397 w 10035679"/>
              <a:gd name="connsiteY1689" fmla="*/ 2599175 h 5893281"/>
              <a:gd name="connsiteX1690" fmla="*/ 6065359 w 10035679"/>
              <a:gd name="connsiteY1690" fmla="*/ 2629967 h 5893281"/>
              <a:gd name="connsiteX1691" fmla="*/ 6075623 w 10035679"/>
              <a:gd name="connsiteY1691" fmla="*/ 2663173 h 5893281"/>
              <a:gd name="connsiteX1692" fmla="*/ 6097962 w 10035679"/>
              <a:gd name="connsiteY1692" fmla="*/ 2696380 h 5893281"/>
              <a:gd name="connsiteX1693" fmla="*/ 6118491 w 10035679"/>
              <a:gd name="connsiteY1693" fmla="*/ 2729586 h 5893281"/>
              <a:gd name="connsiteX1694" fmla="*/ 6142642 w 10035679"/>
              <a:gd name="connsiteY1694" fmla="*/ 2756153 h 5893281"/>
              <a:gd name="connsiteX1695" fmla="*/ 6156528 w 10035679"/>
              <a:gd name="connsiteY1695" fmla="*/ 2782718 h 5893281"/>
              <a:gd name="connsiteX1696" fmla="*/ 6132377 w 10035679"/>
              <a:gd name="connsiteY1696" fmla="*/ 2782718 h 5893281"/>
              <a:gd name="connsiteX1697" fmla="*/ 6132377 w 10035679"/>
              <a:gd name="connsiteY1697" fmla="*/ 2827999 h 5893281"/>
              <a:gd name="connsiteX1698" fmla="*/ 6140226 w 10035679"/>
              <a:gd name="connsiteY1698" fmla="*/ 2861206 h 5893281"/>
              <a:gd name="connsiteX1699" fmla="*/ 6160754 w 10035679"/>
              <a:gd name="connsiteY1699" fmla="*/ 2879921 h 5893281"/>
              <a:gd name="connsiteX1700" fmla="*/ 6196980 w 10035679"/>
              <a:gd name="connsiteY1700" fmla="*/ 2885960 h 5893281"/>
              <a:gd name="connsiteX1701" fmla="*/ 6249505 w 10035679"/>
              <a:gd name="connsiteY1701" fmla="*/ 2884149 h 5893281"/>
              <a:gd name="connsiteX1702" fmla="*/ 6245279 w 10035679"/>
              <a:gd name="connsiteY1702" fmla="*/ 2843092 h 5893281"/>
              <a:gd name="connsiteX1703" fmla="*/ 6237430 w 10035679"/>
              <a:gd name="connsiteY1703" fmla="*/ 2818339 h 5893281"/>
              <a:gd name="connsiteX1704" fmla="*/ 6227167 w 10035679"/>
              <a:gd name="connsiteY1704" fmla="*/ 2797812 h 5893281"/>
              <a:gd name="connsiteX1705" fmla="*/ 6222941 w 10035679"/>
              <a:gd name="connsiteY1705" fmla="*/ 2775472 h 5893281"/>
              <a:gd name="connsiteX1706" fmla="*/ 6227167 w 10035679"/>
              <a:gd name="connsiteY1706" fmla="*/ 2742266 h 5893281"/>
              <a:gd name="connsiteX1707" fmla="*/ 6235014 w 10035679"/>
              <a:gd name="connsiteY1707" fmla="*/ 2746492 h 5893281"/>
              <a:gd name="connsiteX1708" fmla="*/ 6241053 w 10035679"/>
              <a:gd name="connsiteY1708" fmla="*/ 2746492 h 5893281"/>
              <a:gd name="connsiteX1709" fmla="*/ 6248902 w 10035679"/>
              <a:gd name="connsiteY1709" fmla="*/ 2746492 h 5893281"/>
              <a:gd name="connsiteX1710" fmla="*/ 6254939 w 10035679"/>
              <a:gd name="connsiteY1710" fmla="*/ 2746492 h 5893281"/>
              <a:gd name="connsiteX1711" fmla="*/ 6265204 w 10035679"/>
              <a:gd name="connsiteY1711" fmla="*/ 2741661 h 5893281"/>
              <a:gd name="connsiteX1712" fmla="*/ 6259165 w 10035679"/>
              <a:gd name="connsiteY1712" fmla="*/ 2735625 h 5893281"/>
              <a:gd name="connsiteX1713" fmla="*/ 6251318 w 10035679"/>
              <a:gd name="connsiteY1713" fmla="*/ 2731398 h 5893281"/>
              <a:gd name="connsiteX1714" fmla="*/ 6249505 w 10035679"/>
              <a:gd name="connsiteY1714" fmla="*/ 2729586 h 5893281"/>
              <a:gd name="connsiteX1715" fmla="*/ 6241658 w 10035679"/>
              <a:gd name="connsiteY1715" fmla="*/ 2721134 h 5893281"/>
              <a:gd name="connsiteX1716" fmla="*/ 6235619 w 10035679"/>
              <a:gd name="connsiteY1716" fmla="*/ 2716908 h 5893281"/>
              <a:gd name="connsiteX1717" fmla="*/ 6231393 w 10035679"/>
              <a:gd name="connsiteY1717" fmla="*/ 2721134 h 5893281"/>
              <a:gd name="connsiteX1718" fmla="*/ 6231393 w 10035679"/>
              <a:gd name="connsiteY1718" fmla="*/ 2729586 h 5893281"/>
              <a:gd name="connsiteX1719" fmla="*/ 6227167 w 10035679"/>
              <a:gd name="connsiteY1719" fmla="*/ 2735625 h 5893281"/>
              <a:gd name="connsiteX1720" fmla="*/ 6227167 w 10035679"/>
              <a:gd name="connsiteY1720" fmla="*/ 2739851 h 5893281"/>
              <a:gd name="connsiteX1721" fmla="*/ 6222941 w 10035679"/>
              <a:gd name="connsiteY1721" fmla="*/ 2741661 h 5893281"/>
              <a:gd name="connsiteX1722" fmla="*/ 6221129 w 10035679"/>
              <a:gd name="connsiteY1722" fmla="*/ 2739851 h 5893281"/>
              <a:gd name="connsiteX1723" fmla="*/ 6216902 w 10035679"/>
              <a:gd name="connsiteY1723" fmla="*/ 2731398 h 5893281"/>
              <a:gd name="connsiteX1724" fmla="*/ 6206640 w 10035679"/>
              <a:gd name="connsiteY1724" fmla="*/ 2715097 h 5893281"/>
              <a:gd name="connsiteX1725" fmla="*/ 6196375 w 10035679"/>
              <a:gd name="connsiteY1725" fmla="*/ 2696380 h 5893281"/>
              <a:gd name="connsiteX1726" fmla="*/ 6198186 w 10035679"/>
              <a:gd name="connsiteY1726" fmla="*/ 2687929 h 5893281"/>
              <a:gd name="connsiteX1727" fmla="*/ 6202414 w 10035679"/>
              <a:gd name="connsiteY1727" fmla="*/ 2687929 h 5893281"/>
              <a:gd name="connsiteX1728" fmla="*/ 6206640 w 10035679"/>
              <a:gd name="connsiteY1728" fmla="*/ 2686117 h 5893281"/>
              <a:gd name="connsiteX1729" fmla="*/ 6208450 w 10035679"/>
              <a:gd name="connsiteY1729" fmla="*/ 2677664 h 5893281"/>
              <a:gd name="connsiteX1730" fmla="*/ 6178263 w 10035679"/>
              <a:gd name="connsiteY1730" fmla="*/ 2658946 h 5893281"/>
              <a:gd name="connsiteX1731" fmla="*/ 6154112 w 10035679"/>
              <a:gd name="connsiteY1731" fmla="*/ 2629967 h 5893281"/>
              <a:gd name="connsiteX1732" fmla="*/ 6140226 w 10035679"/>
              <a:gd name="connsiteY1732" fmla="*/ 2599175 h 5893281"/>
              <a:gd name="connsiteX1733" fmla="*/ 6178866 w 10035679"/>
              <a:gd name="connsiteY1733" fmla="*/ 2594949 h 5893281"/>
              <a:gd name="connsiteX1734" fmla="*/ 6207243 w 10035679"/>
              <a:gd name="connsiteY1734" fmla="*/ 2584685 h 5893281"/>
              <a:gd name="connsiteX1735" fmla="*/ 6221129 w 10035679"/>
              <a:gd name="connsiteY1735" fmla="*/ 2558119 h 5893281"/>
              <a:gd name="connsiteX1736" fmla="*/ 6227167 w 10035679"/>
              <a:gd name="connsiteY1736" fmla="*/ 2527327 h 5893281"/>
              <a:gd name="connsiteX1737" fmla="*/ 6216902 w 10035679"/>
              <a:gd name="connsiteY1737" fmla="*/ 2523101 h 5893281"/>
              <a:gd name="connsiteX1738" fmla="*/ 6206640 w 10035679"/>
              <a:gd name="connsiteY1738" fmla="*/ 2523101 h 5893281"/>
              <a:gd name="connsiteX1739" fmla="*/ 6196375 w 10035679"/>
              <a:gd name="connsiteY1739" fmla="*/ 2518875 h 5893281"/>
              <a:gd name="connsiteX1740" fmla="*/ 5799102 w 10035679"/>
              <a:gd name="connsiteY1740" fmla="*/ 2514044 h 5893281"/>
              <a:gd name="connsiteX1741" fmla="*/ 5770725 w 10035679"/>
              <a:gd name="connsiteY1741" fmla="*/ 2528535 h 5893281"/>
              <a:gd name="connsiteX1742" fmla="*/ 5736310 w 10035679"/>
              <a:gd name="connsiteY1742" fmla="*/ 2538798 h 5893281"/>
              <a:gd name="connsiteX1743" fmla="*/ 5736310 w 10035679"/>
              <a:gd name="connsiteY1743" fmla="*/ 2567781 h 5893281"/>
              <a:gd name="connsiteX1744" fmla="*/ 5750198 w 10035679"/>
              <a:gd name="connsiteY1744" fmla="*/ 2572008 h 5893281"/>
              <a:gd name="connsiteX1745" fmla="*/ 5766499 w 10035679"/>
              <a:gd name="connsiteY1745" fmla="*/ 2573817 h 5893281"/>
              <a:gd name="connsiteX1746" fmla="*/ 5788837 w 10035679"/>
              <a:gd name="connsiteY1746" fmla="*/ 2573817 h 5893281"/>
              <a:gd name="connsiteX1747" fmla="*/ 5788837 w 10035679"/>
              <a:gd name="connsiteY1747" fmla="*/ 2559325 h 5893281"/>
              <a:gd name="connsiteX1748" fmla="*/ 5794876 w 10035679"/>
              <a:gd name="connsiteY1748" fmla="*/ 2549063 h 5893281"/>
              <a:gd name="connsiteX1749" fmla="*/ 5799102 w 10035679"/>
              <a:gd name="connsiteY1749" fmla="*/ 2538798 h 5893281"/>
              <a:gd name="connsiteX1750" fmla="*/ 5799102 w 10035679"/>
              <a:gd name="connsiteY1750" fmla="*/ 2528535 h 5893281"/>
              <a:gd name="connsiteX1751" fmla="*/ 5799102 w 10035679"/>
              <a:gd name="connsiteY1751" fmla="*/ 2520083 h 5893281"/>
              <a:gd name="connsiteX1752" fmla="*/ 3052010 w 10035679"/>
              <a:gd name="connsiteY1752" fmla="*/ 2495327 h 5893281"/>
              <a:gd name="connsiteX1753" fmla="*/ 3058048 w 10035679"/>
              <a:gd name="connsiteY1753" fmla="*/ 2514043 h 5893281"/>
              <a:gd name="connsiteX1754" fmla="*/ 3061669 w 10035679"/>
              <a:gd name="connsiteY1754" fmla="*/ 2538797 h 5893281"/>
              <a:gd name="connsiteX1755" fmla="*/ 3065898 w 10035679"/>
              <a:gd name="connsiteY1755" fmla="*/ 2559325 h 5893281"/>
              <a:gd name="connsiteX1756" fmla="*/ 3061669 w 10035679"/>
              <a:gd name="connsiteY1756" fmla="*/ 2563549 h 5893281"/>
              <a:gd name="connsiteX1757" fmla="*/ 3058048 w 10035679"/>
              <a:gd name="connsiteY1757" fmla="*/ 2563549 h 5893281"/>
              <a:gd name="connsiteX1758" fmla="*/ 3055632 w 10035679"/>
              <a:gd name="connsiteY1758" fmla="*/ 2563549 h 5893281"/>
              <a:gd name="connsiteX1759" fmla="*/ 3055632 w 10035679"/>
              <a:gd name="connsiteY1759" fmla="*/ 2567777 h 5893281"/>
              <a:gd name="connsiteX1760" fmla="*/ 3052010 w 10035679"/>
              <a:gd name="connsiteY1760" fmla="*/ 2567777 h 5893281"/>
              <a:gd name="connsiteX1761" fmla="*/ 3037519 w 10035679"/>
              <a:gd name="connsiteY1761" fmla="*/ 2567777 h 5893281"/>
              <a:gd name="connsiteX1762" fmla="*/ 3033291 w 10035679"/>
              <a:gd name="connsiteY1762" fmla="*/ 2563549 h 5893281"/>
              <a:gd name="connsiteX1763" fmla="*/ 3033291 w 10035679"/>
              <a:gd name="connsiteY1763" fmla="*/ 2559325 h 5893281"/>
              <a:gd name="connsiteX1764" fmla="*/ 3033291 w 10035679"/>
              <a:gd name="connsiteY1764" fmla="*/ 2557512 h 5893281"/>
              <a:gd name="connsiteX1765" fmla="*/ 3029670 w 10035679"/>
              <a:gd name="connsiteY1765" fmla="*/ 2557512 h 5893281"/>
              <a:gd name="connsiteX1766" fmla="*/ 3027254 w 10035679"/>
              <a:gd name="connsiteY1766" fmla="*/ 2553288 h 5893281"/>
              <a:gd name="connsiteX1767" fmla="*/ 2265920 w 10035679"/>
              <a:gd name="connsiteY1767" fmla="*/ 2427706 h 5893281"/>
              <a:gd name="connsiteX1768" fmla="*/ 2249618 w 10035679"/>
              <a:gd name="connsiteY1768" fmla="*/ 2452462 h 5893281"/>
              <a:gd name="connsiteX1769" fmla="*/ 2231506 w 10035679"/>
              <a:gd name="connsiteY1769" fmla="*/ 2474799 h 5893281"/>
              <a:gd name="connsiteX1770" fmla="*/ 2221242 w 10035679"/>
              <a:gd name="connsiteY1770" fmla="*/ 2505592 h 5893281"/>
              <a:gd name="connsiteX1771" fmla="*/ 2241769 w 10035679"/>
              <a:gd name="connsiteY1771" fmla="*/ 2503779 h 5893281"/>
              <a:gd name="connsiteX1772" fmla="*/ 2255657 w 10035679"/>
              <a:gd name="connsiteY1772" fmla="*/ 2509818 h 5893281"/>
              <a:gd name="connsiteX1773" fmla="*/ 2265920 w 10035679"/>
              <a:gd name="connsiteY1773" fmla="*/ 2520080 h 5893281"/>
              <a:gd name="connsiteX1774" fmla="*/ 2279807 w 10035679"/>
              <a:gd name="connsiteY1774" fmla="*/ 2538798 h 5893281"/>
              <a:gd name="connsiteX1775" fmla="*/ 2284033 w 10035679"/>
              <a:gd name="connsiteY1775" fmla="*/ 2524308 h 5893281"/>
              <a:gd name="connsiteX1776" fmla="*/ 2284033 w 10035679"/>
              <a:gd name="connsiteY1776" fmla="*/ 2514044 h 5893281"/>
              <a:gd name="connsiteX1777" fmla="*/ 2288260 w 10035679"/>
              <a:gd name="connsiteY1777" fmla="*/ 2505592 h 5893281"/>
              <a:gd name="connsiteX1778" fmla="*/ 2288260 w 10035679"/>
              <a:gd name="connsiteY1778" fmla="*/ 2495327 h 5893281"/>
              <a:gd name="connsiteX1779" fmla="*/ 2306372 w 10035679"/>
              <a:gd name="connsiteY1779" fmla="*/ 2495327 h 5893281"/>
              <a:gd name="connsiteX1780" fmla="*/ 2316636 w 10035679"/>
              <a:gd name="connsiteY1780" fmla="*/ 2520080 h 5893281"/>
              <a:gd name="connsiteX1781" fmla="*/ 2332938 w 10035679"/>
              <a:gd name="connsiteY1781" fmla="*/ 2528535 h 5893281"/>
              <a:gd name="connsiteX1782" fmla="*/ 2346824 w 10035679"/>
              <a:gd name="connsiteY1782" fmla="*/ 2534573 h 5893281"/>
              <a:gd name="connsiteX1783" fmla="*/ 2360710 w 10035679"/>
              <a:gd name="connsiteY1783" fmla="*/ 2543023 h 5893281"/>
              <a:gd name="connsiteX1784" fmla="*/ 2374596 w 10035679"/>
              <a:gd name="connsiteY1784" fmla="*/ 2559325 h 5893281"/>
              <a:gd name="connsiteX1785" fmla="*/ 2360710 w 10035679"/>
              <a:gd name="connsiteY1785" fmla="*/ 2581666 h 5893281"/>
              <a:gd name="connsiteX1786" fmla="*/ 2344408 w 10035679"/>
              <a:gd name="connsiteY1786" fmla="*/ 2606420 h 5893281"/>
              <a:gd name="connsiteX1787" fmla="*/ 2330522 w 10035679"/>
              <a:gd name="connsiteY1787" fmla="*/ 2639628 h 5893281"/>
              <a:gd name="connsiteX1788" fmla="*/ 2318447 w 10035679"/>
              <a:gd name="connsiteY1788" fmla="*/ 2668606 h 5893281"/>
              <a:gd name="connsiteX1789" fmla="*/ 2318447 w 10035679"/>
              <a:gd name="connsiteY1789" fmla="*/ 2686722 h 5893281"/>
              <a:gd name="connsiteX1790" fmla="*/ 2320863 w 10035679"/>
              <a:gd name="connsiteY1790" fmla="*/ 2698794 h 5893281"/>
              <a:gd name="connsiteX1791" fmla="*/ 2320863 w 10035679"/>
              <a:gd name="connsiteY1791" fmla="*/ 2704833 h 5893281"/>
              <a:gd name="connsiteX1792" fmla="*/ 2325089 w 10035679"/>
              <a:gd name="connsiteY1792" fmla="*/ 2709059 h 5893281"/>
              <a:gd name="connsiteX1793" fmla="*/ 2329315 w 10035679"/>
              <a:gd name="connsiteY1793" fmla="*/ 2713285 h 5893281"/>
              <a:gd name="connsiteX1794" fmla="*/ 2331125 w 10035679"/>
              <a:gd name="connsiteY1794" fmla="*/ 2717511 h 5893281"/>
              <a:gd name="connsiteX1795" fmla="*/ 2343200 w 10035679"/>
              <a:gd name="connsiteY1795" fmla="*/ 2719323 h 5893281"/>
              <a:gd name="connsiteX1796" fmla="*/ 2343200 w 10035679"/>
              <a:gd name="connsiteY1796" fmla="*/ 2713285 h 5893281"/>
              <a:gd name="connsiteX1797" fmla="*/ 2349239 w 10035679"/>
              <a:gd name="connsiteY1797" fmla="*/ 2698794 h 5893281"/>
              <a:gd name="connsiteX1798" fmla="*/ 2359502 w 10035679"/>
              <a:gd name="connsiteY1798" fmla="*/ 2676456 h 5893281"/>
              <a:gd name="connsiteX1799" fmla="*/ 2371577 w 10035679"/>
              <a:gd name="connsiteY1799" fmla="*/ 2647475 h 5893281"/>
              <a:gd name="connsiteX1800" fmla="*/ 2381843 w 10035679"/>
              <a:gd name="connsiteY1800" fmla="*/ 2622721 h 5893281"/>
              <a:gd name="connsiteX1801" fmla="*/ 2392106 w 10035679"/>
              <a:gd name="connsiteY1801" fmla="*/ 2602194 h 5893281"/>
              <a:gd name="connsiteX1802" fmla="*/ 2396334 w 10035679"/>
              <a:gd name="connsiteY1802" fmla="*/ 2587703 h 5893281"/>
              <a:gd name="connsiteX1803" fmla="*/ 2420482 w 10035679"/>
              <a:gd name="connsiteY1803" fmla="*/ 2587703 h 5893281"/>
              <a:gd name="connsiteX1804" fmla="*/ 2424710 w 10035679"/>
              <a:gd name="connsiteY1804" fmla="*/ 2626946 h 5893281"/>
              <a:gd name="connsiteX1805" fmla="*/ 2424710 w 10035679"/>
              <a:gd name="connsiteY1805" fmla="*/ 2661965 h 5893281"/>
              <a:gd name="connsiteX1806" fmla="*/ 2424710 w 10035679"/>
              <a:gd name="connsiteY1806" fmla="*/ 2705436 h 5893281"/>
              <a:gd name="connsiteX1807" fmla="*/ 2428937 w 10035679"/>
              <a:gd name="connsiteY1807" fmla="*/ 2752529 h 5893281"/>
              <a:gd name="connsiteX1808" fmla="*/ 2473615 w 10035679"/>
              <a:gd name="connsiteY1808" fmla="*/ 2758568 h 5893281"/>
              <a:gd name="connsiteX1809" fmla="*/ 2491727 w 10035679"/>
              <a:gd name="connsiteY1809" fmla="*/ 2732002 h 5893281"/>
              <a:gd name="connsiteX1810" fmla="*/ 2524329 w 10035679"/>
              <a:gd name="connsiteY1810" fmla="*/ 2713285 h 5893281"/>
              <a:gd name="connsiteX1811" fmla="*/ 2558743 w 10035679"/>
              <a:gd name="connsiteY1811" fmla="*/ 2694568 h 5893281"/>
              <a:gd name="connsiteX1812" fmla="*/ 2594969 w 10035679"/>
              <a:gd name="connsiteY1812" fmla="*/ 2680080 h 5893281"/>
              <a:gd name="connsiteX1813" fmla="*/ 2629384 w 10035679"/>
              <a:gd name="connsiteY1813" fmla="*/ 2665587 h 5893281"/>
              <a:gd name="connsiteX1814" fmla="*/ 2661987 w 10035679"/>
              <a:gd name="connsiteY1814" fmla="*/ 2646870 h 5893281"/>
              <a:gd name="connsiteX1815" fmla="*/ 2675873 w 10035679"/>
              <a:gd name="connsiteY1815" fmla="*/ 2626343 h 5893281"/>
              <a:gd name="connsiteX1816" fmla="*/ 2668023 w 10035679"/>
              <a:gd name="connsiteY1816" fmla="*/ 2626343 h 5893281"/>
              <a:gd name="connsiteX1817" fmla="*/ 2666213 w 10035679"/>
              <a:gd name="connsiteY1817" fmla="*/ 2617891 h 5893281"/>
              <a:gd name="connsiteX1818" fmla="*/ 2666213 w 10035679"/>
              <a:gd name="connsiteY1818" fmla="*/ 2616079 h 5893281"/>
              <a:gd name="connsiteX1819" fmla="*/ 2661987 w 10035679"/>
              <a:gd name="connsiteY1819" fmla="*/ 2611853 h 5893281"/>
              <a:gd name="connsiteX1820" fmla="*/ 2657761 w 10035679"/>
              <a:gd name="connsiteY1820" fmla="*/ 2611853 h 5893281"/>
              <a:gd name="connsiteX1821" fmla="*/ 2653533 w 10035679"/>
              <a:gd name="connsiteY1821" fmla="*/ 2611853 h 5893281"/>
              <a:gd name="connsiteX1822" fmla="*/ 2647496 w 10035679"/>
              <a:gd name="connsiteY1822" fmla="*/ 2607627 h 5893281"/>
              <a:gd name="connsiteX1823" fmla="*/ 2633610 w 10035679"/>
              <a:gd name="connsiteY1823" fmla="*/ 2617891 h 5893281"/>
              <a:gd name="connsiteX1824" fmla="*/ 2609460 w 10035679"/>
              <a:gd name="connsiteY1824" fmla="*/ 2632381 h 5893281"/>
              <a:gd name="connsiteX1825" fmla="*/ 2581083 w 10035679"/>
              <a:gd name="connsiteY1825" fmla="*/ 2654720 h 5893281"/>
              <a:gd name="connsiteX1826" fmla="*/ 2544856 w 10035679"/>
              <a:gd name="connsiteY1826" fmla="*/ 2673438 h 5893281"/>
              <a:gd name="connsiteX1827" fmla="*/ 2512254 w 10035679"/>
              <a:gd name="connsiteY1827" fmla="*/ 2693965 h 5893281"/>
              <a:gd name="connsiteX1828" fmla="*/ 2482067 w 10035679"/>
              <a:gd name="connsiteY1828" fmla="*/ 2708456 h 5893281"/>
              <a:gd name="connsiteX1829" fmla="*/ 2459726 w 10035679"/>
              <a:gd name="connsiteY1829" fmla="*/ 2716908 h 5893281"/>
              <a:gd name="connsiteX1830" fmla="*/ 2453691 w 10035679"/>
              <a:gd name="connsiteY1830" fmla="*/ 2718719 h 5893281"/>
              <a:gd name="connsiteX1831" fmla="*/ 2449464 w 10035679"/>
              <a:gd name="connsiteY1831" fmla="*/ 2716908 h 5893281"/>
              <a:gd name="connsiteX1832" fmla="*/ 2445238 w 10035679"/>
              <a:gd name="connsiteY1832" fmla="*/ 2712682 h 5893281"/>
              <a:gd name="connsiteX1833" fmla="*/ 2445238 w 10035679"/>
              <a:gd name="connsiteY1833" fmla="*/ 2708456 h 5893281"/>
              <a:gd name="connsiteX1834" fmla="*/ 2445238 w 10035679"/>
              <a:gd name="connsiteY1834" fmla="*/ 2704228 h 5893281"/>
              <a:gd name="connsiteX1835" fmla="*/ 2443425 w 10035679"/>
              <a:gd name="connsiteY1835" fmla="*/ 2698192 h 5893281"/>
              <a:gd name="connsiteX1836" fmla="*/ 2453691 w 10035679"/>
              <a:gd name="connsiteY1836" fmla="*/ 2679475 h 5893281"/>
              <a:gd name="connsiteX1837" fmla="*/ 2453691 w 10035679"/>
              <a:gd name="connsiteY1837" fmla="*/ 2664982 h 5893281"/>
              <a:gd name="connsiteX1838" fmla="*/ 2449464 w 10035679"/>
              <a:gd name="connsiteY1838" fmla="*/ 2654720 h 5893281"/>
              <a:gd name="connsiteX1839" fmla="*/ 2445238 w 10035679"/>
              <a:gd name="connsiteY1839" fmla="*/ 2636005 h 5893281"/>
              <a:gd name="connsiteX1840" fmla="*/ 2453085 w 10035679"/>
              <a:gd name="connsiteY1840" fmla="*/ 2615476 h 5893281"/>
              <a:gd name="connsiteX1841" fmla="*/ 2457314 w 10035679"/>
              <a:gd name="connsiteY1841" fmla="*/ 2611251 h 5893281"/>
              <a:gd name="connsiteX1842" fmla="*/ 2459124 w 10035679"/>
              <a:gd name="connsiteY1842" fmla="*/ 2607025 h 5893281"/>
              <a:gd name="connsiteX1843" fmla="*/ 2463350 w 10035679"/>
              <a:gd name="connsiteY1843" fmla="*/ 2602799 h 5893281"/>
              <a:gd name="connsiteX1844" fmla="*/ 2467576 w 10035679"/>
              <a:gd name="connsiteY1844" fmla="*/ 2602799 h 5893281"/>
              <a:gd name="connsiteX1845" fmla="*/ 2471802 w 10035679"/>
              <a:gd name="connsiteY1845" fmla="*/ 2602799 h 5893281"/>
              <a:gd name="connsiteX1846" fmla="*/ 2473615 w 10035679"/>
              <a:gd name="connsiteY1846" fmla="*/ 2600986 h 5893281"/>
              <a:gd name="connsiteX1847" fmla="*/ 2477841 w 10035679"/>
              <a:gd name="connsiteY1847" fmla="*/ 2596760 h 5893281"/>
              <a:gd name="connsiteX1848" fmla="*/ 2477841 w 10035679"/>
              <a:gd name="connsiteY1848" fmla="*/ 2588308 h 5893281"/>
              <a:gd name="connsiteX1849" fmla="*/ 2482067 w 10035679"/>
              <a:gd name="connsiteY1849" fmla="*/ 2578043 h 5893281"/>
              <a:gd name="connsiteX1850" fmla="*/ 2482067 w 10035679"/>
              <a:gd name="connsiteY1850" fmla="*/ 2559325 h 5893281"/>
              <a:gd name="connsiteX1851" fmla="*/ 2463955 w 10035679"/>
              <a:gd name="connsiteY1851" fmla="*/ 2549062 h 5893281"/>
              <a:gd name="connsiteX1852" fmla="*/ 2445841 w 10035679"/>
              <a:gd name="connsiteY1852" fmla="*/ 2544836 h 5893281"/>
              <a:gd name="connsiteX1853" fmla="*/ 2431956 w 10035679"/>
              <a:gd name="connsiteY1853" fmla="*/ 2544836 h 5893281"/>
              <a:gd name="connsiteX1854" fmla="*/ 2415654 w 10035679"/>
              <a:gd name="connsiteY1854" fmla="*/ 2538798 h 5893281"/>
              <a:gd name="connsiteX1855" fmla="*/ 2389087 w 10035679"/>
              <a:gd name="connsiteY1855" fmla="*/ 2520080 h 5893281"/>
              <a:gd name="connsiteX1856" fmla="*/ 2372785 w 10035679"/>
              <a:gd name="connsiteY1856" fmla="*/ 2503779 h 5893281"/>
              <a:gd name="connsiteX1857" fmla="*/ 2360710 w 10035679"/>
              <a:gd name="connsiteY1857" fmla="*/ 2481442 h 5893281"/>
              <a:gd name="connsiteX1858" fmla="*/ 2346824 w 10035679"/>
              <a:gd name="connsiteY1858" fmla="*/ 2460914 h 5893281"/>
              <a:gd name="connsiteX1859" fmla="*/ 2330522 w 10035679"/>
              <a:gd name="connsiteY1859" fmla="*/ 2446423 h 5893281"/>
              <a:gd name="connsiteX1860" fmla="*/ 2302145 w 10035679"/>
              <a:gd name="connsiteY1860" fmla="*/ 2431931 h 5893281"/>
              <a:gd name="connsiteX1861" fmla="*/ 2977132 w 10035679"/>
              <a:gd name="connsiteY1861" fmla="*/ 2395103 h 5893281"/>
              <a:gd name="connsiteX1862" fmla="*/ 3003699 w 10035679"/>
              <a:gd name="connsiteY1862" fmla="*/ 2396914 h 5893281"/>
              <a:gd name="connsiteX1863" fmla="*/ 3019397 w 10035679"/>
              <a:gd name="connsiteY1863" fmla="*/ 2401140 h 5893281"/>
              <a:gd name="connsiteX1864" fmla="*/ 3041737 w 10035679"/>
              <a:gd name="connsiteY1864" fmla="*/ 2409595 h 5893281"/>
              <a:gd name="connsiteX1865" fmla="*/ 3041737 w 10035679"/>
              <a:gd name="connsiteY1865" fmla="*/ 2425897 h 5893281"/>
              <a:gd name="connsiteX1866" fmla="*/ 3033888 w 10035679"/>
              <a:gd name="connsiteY1866" fmla="*/ 2425897 h 5893281"/>
              <a:gd name="connsiteX1867" fmla="*/ 3027849 w 10035679"/>
              <a:gd name="connsiteY1867" fmla="*/ 2430123 h 5893281"/>
              <a:gd name="connsiteX1868" fmla="*/ 3019397 w 10035679"/>
              <a:gd name="connsiteY1868" fmla="*/ 2430123 h 5893281"/>
              <a:gd name="connsiteX1869" fmla="*/ 3013360 w 10035679"/>
              <a:gd name="connsiteY1869" fmla="*/ 2430123 h 5893281"/>
              <a:gd name="connsiteX1870" fmla="*/ 3003699 w 10035679"/>
              <a:gd name="connsiteY1870" fmla="*/ 2433747 h 5893281"/>
              <a:gd name="connsiteX1871" fmla="*/ 2995245 w 10035679"/>
              <a:gd name="connsiteY1871" fmla="*/ 2423482 h 5893281"/>
              <a:gd name="connsiteX1872" fmla="*/ 2991019 w 10035679"/>
              <a:gd name="connsiteY1872" fmla="*/ 2419858 h 5893281"/>
              <a:gd name="connsiteX1873" fmla="*/ 2989208 w 10035679"/>
              <a:gd name="connsiteY1873" fmla="*/ 2411405 h 5893281"/>
              <a:gd name="connsiteX1874" fmla="*/ 2984982 w 10035679"/>
              <a:gd name="connsiteY1874" fmla="*/ 2405368 h 5893281"/>
              <a:gd name="connsiteX1875" fmla="*/ 3143170 w 10035679"/>
              <a:gd name="connsiteY1875" fmla="*/ 2354046 h 5893281"/>
              <a:gd name="connsiteX1876" fmla="*/ 3165508 w 10035679"/>
              <a:gd name="connsiteY1876" fmla="*/ 2354046 h 5893281"/>
              <a:gd name="connsiteX1877" fmla="*/ 3165508 w 10035679"/>
              <a:gd name="connsiteY1877" fmla="*/ 2383026 h 5893281"/>
              <a:gd name="connsiteX1878" fmla="*/ 3165508 w 10035679"/>
              <a:gd name="connsiteY1878" fmla="*/ 2409592 h 5893281"/>
              <a:gd name="connsiteX1879" fmla="*/ 3169734 w 10035679"/>
              <a:gd name="connsiteY1879" fmla="*/ 2430120 h 5893281"/>
              <a:gd name="connsiteX1880" fmla="*/ 3171547 w 10035679"/>
              <a:gd name="connsiteY1880" fmla="*/ 2454270 h 5893281"/>
              <a:gd name="connsiteX1881" fmla="*/ 3211998 w 10035679"/>
              <a:gd name="connsiteY1881" fmla="*/ 2454270 h 5893281"/>
              <a:gd name="connsiteX1882" fmla="*/ 3211998 w 10035679"/>
              <a:gd name="connsiteY1882" fmla="*/ 2495325 h 5893281"/>
              <a:gd name="connsiteX1883" fmla="*/ 3228301 w 10035679"/>
              <a:gd name="connsiteY1883" fmla="*/ 2495325 h 5893281"/>
              <a:gd name="connsiteX1884" fmla="*/ 3232527 w 10035679"/>
              <a:gd name="connsiteY1884" fmla="*/ 2497138 h 5893281"/>
              <a:gd name="connsiteX1885" fmla="*/ 3236753 w 10035679"/>
              <a:gd name="connsiteY1885" fmla="*/ 2497138 h 5893281"/>
              <a:gd name="connsiteX1886" fmla="*/ 3240374 w 10035679"/>
              <a:gd name="connsiteY1886" fmla="*/ 2497138 h 5893281"/>
              <a:gd name="connsiteX1887" fmla="*/ 3242790 w 10035679"/>
              <a:gd name="connsiteY1887" fmla="*/ 2497138 h 5893281"/>
              <a:gd name="connsiteX1888" fmla="*/ 3246413 w 10035679"/>
              <a:gd name="connsiteY1888" fmla="*/ 2497138 h 5893281"/>
              <a:gd name="connsiteX1889" fmla="*/ 3250639 w 10035679"/>
              <a:gd name="connsiteY1889" fmla="*/ 2501364 h 5893281"/>
              <a:gd name="connsiteX1890" fmla="*/ 3246413 w 10035679"/>
              <a:gd name="connsiteY1890" fmla="*/ 2523702 h 5893281"/>
              <a:gd name="connsiteX1891" fmla="*/ 3240374 w 10035679"/>
              <a:gd name="connsiteY1891" fmla="*/ 2548457 h 5893281"/>
              <a:gd name="connsiteX1892" fmla="*/ 3236753 w 10035679"/>
              <a:gd name="connsiteY1892" fmla="*/ 2572606 h 5893281"/>
              <a:gd name="connsiteX1893" fmla="*/ 3228301 w 10035679"/>
              <a:gd name="connsiteY1893" fmla="*/ 2572606 h 5893281"/>
              <a:gd name="connsiteX1894" fmla="*/ 3226488 w 10035679"/>
              <a:gd name="connsiteY1894" fmla="*/ 2564759 h 5893281"/>
              <a:gd name="connsiteX1895" fmla="*/ 3226488 w 10035679"/>
              <a:gd name="connsiteY1895" fmla="*/ 2562343 h 5893281"/>
              <a:gd name="connsiteX1896" fmla="*/ 3226488 w 10035679"/>
              <a:gd name="connsiteY1896" fmla="*/ 2558721 h 5893281"/>
              <a:gd name="connsiteX1897" fmla="*/ 3222262 w 10035679"/>
              <a:gd name="connsiteY1897" fmla="*/ 2554494 h 5893281"/>
              <a:gd name="connsiteX1898" fmla="*/ 3222262 w 10035679"/>
              <a:gd name="connsiteY1898" fmla="*/ 2550269 h 5893281"/>
              <a:gd name="connsiteX1899" fmla="*/ 3218036 w 10035679"/>
              <a:gd name="connsiteY1899" fmla="*/ 2558721 h 5893281"/>
              <a:gd name="connsiteX1900" fmla="*/ 3214413 w 10035679"/>
              <a:gd name="connsiteY1900" fmla="*/ 2558721 h 5893281"/>
              <a:gd name="connsiteX1901" fmla="*/ 3214413 w 10035679"/>
              <a:gd name="connsiteY1901" fmla="*/ 2562343 h 5893281"/>
              <a:gd name="connsiteX1902" fmla="*/ 3211998 w 10035679"/>
              <a:gd name="connsiteY1902" fmla="*/ 2562343 h 5893281"/>
              <a:gd name="connsiteX1903" fmla="*/ 3204150 w 10035679"/>
              <a:gd name="connsiteY1903" fmla="*/ 2564759 h 5893281"/>
              <a:gd name="connsiteX1904" fmla="*/ 3204150 w 10035679"/>
              <a:gd name="connsiteY1904" fmla="*/ 2550269 h 5893281"/>
              <a:gd name="connsiteX1905" fmla="*/ 3208376 w 10035679"/>
              <a:gd name="connsiteY1905" fmla="*/ 2548457 h 5893281"/>
              <a:gd name="connsiteX1906" fmla="*/ 3208376 w 10035679"/>
              <a:gd name="connsiteY1906" fmla="*/ 2544229 h 5893281"/>
              <a:gd name="connsiteX1907" fmla="*/ 3211998 w 10035679"/>
              <a:gd name="connsiteY1907" fmla="*/ 2540004 h 5893281"/>
              <a:gd name="connsiteX1908" fmla="*/ 3211998 w 10035679"/>
              <a:gd name="connsiteY1908" fmla="*/ 2533967 h 5893281"/>
              <a:gd name="connsiteX1909" fmla="*/ 3211998 w 10035679"/>
              <a:gd name="connsiteY1909" fmla="*/ 2526118 h 5893281"/>
              <a:gd name="connsiteX1910" fmla="*/ 3204150 w 10035679"/>
              <a:gd name="connsiteY1910" fmla="*/ 2526118 h 5893281"/>
              <a:gd name="connsiteX1911" fmla="*/ 3189659 w 10035679"/>
              <a:gd name="connsiteY1911" fmla="*/ 2540004 h 5893281"/>
              <a:gd name="connsiteX1912" fmla="*/ 3175773 w 10035679"/>
              <a:gd name="connsiteY1912" fmla="*/ 2554494 h 5893281"/>
              <a:gd name="connsiteX1913" fmla="*/ 3157658 w 10035679"/>
              <a:gd name="connsiteY1913" fmla="*/ 2564759 h 5893281"/>
              <a:gd name="connsiteX1914" fmla="*/ 3157658 w 10035679"/>
              <a:gd name="connsiteY1914" fmla="*/ 2554494 h 5893281"/>
              <a:gd name="connsiteX1915" fmla="*/ 3157658 w 10035679"/>
              <a:gd name="connsiteY1915" fmla="*/ 2544229 h 5893281"/>
              <a:gd name="connsiteX1916" fmla="*/ 3157658 w 10035679"/>
              <a:gd name="connsiteY1916" fmla="*/ 2540004 h 5893281"/>
              <a:gd name="connsiteX1917" fmla="*/ 3155243 w 10035679"/>
              <a:gd name="connsiteY1917" fmla="*/ 2538193 h 5893281"/>
              <a:gd name="connsiteX1918" fmla="*/ 3147395 w 10035679"/>
              <a:gd name="connsiteY1918" fmla="*/ 2533967 h 5893281"/>
              <a:gd name="connsiteX1919" fmla="*/ 3137131 w 10035679"/>
              <a:gd name="connsiteY1919" fmla="*/ 2533967 h 5893281"/>
              <a:gd name="connsiteX1920" fmla="*/ 3119019 w 10035679"/>
              <a:gd name="connsiteY1920" fmla="*/ 2533967 h 5893281"/>
              <a:gd name="connsiteX1921" fmla="*/ 3112980 w 10035679"/>
              <a:gd name="connsiteY1921" fmla="*/ 2533967 h 5893281"/>
              <a:gd name="connsiteX1922" fmla="*/ 3104528 w 10035679"/>
              <a:gd name="connsiteY1922" fmla="*/ 2533967 h 5893281"/>
              <a:gd name="connsiteX1923" fmla="*/ 3094868 w 10035679"/>
              <a:gd name="connsiteY1923" fmla="*/ 2529741 h 5893281"/>
              <a:gd name="connsiteX1924" fmla="*/ 3084603 w 10035679"/>
              <a:gd name="connsiteY1924" fmla="*/ 2529741 h 5893281"/>
              <a:gd name="connsiteX1925" fmla="*/ 3074340 w 10035679"/>
              <a:gd name="connsiteY1925" fmla="*/ 2526118 h 5893281"/>
              <a:gd name="connsiteX1926" fmla="*/ 3066490 w 10035679"/>
              <a:gd name="connsiteY1926" fmla="*/ 2519476 h 5893281"/>
              <a:gd name="connsiteX1927" fmla="*/ 3086415 w 10035679"/>
              <a:gd name="connsiteY1927" fmla="*/ 2491099 h 5893281"/>
              <a:gd name="connsiteX1928" fmla="*/ 3108754 w 10035679"/>
              <a:gd name="connsiteY1928" fmla="*/ 2448234 h 5893281"/>
              <a:gd name="connsiteX1929" fmla="*/ 3123245 w 10035679"/>
              <a:gd name="connsiteY1929" fmla="*/ 2401140 h 5893281"/>
              <a:gd name="connsiteX1930" fmla="*/ 2472391 w 10035679"/>
              <a:gd name="connsiteY1930" fmla="*/ 2229672 h 5893281"/>
              <a:gd name="connsiteX1931" fmla="*/ 2502578 w 10035679"/>
              <a:gd name="connsiteY1931" fmla="*/ 2229672 h 5893281"/>
              <a:gd name="connsiteX1932" fmla="*/ 2502578 w 10035679"/>
              <a:gd name="connsiteY1932" fmla="*/ 2244162 h 5893281"/>
              <a:gd name="connsiteX1933" fmla="*/ 2496542 w 10035679"/>
              <a:gd name="connsiteY1933" fmla="*/ 2244162 h 5893281"/>
              <a:gd name="connsiteX1934" fmla="*/ 2492919 w 10035679"/>
              <a:gd name="connsiteY1934" fmla="*/ 2247783 h 5893281"/>
              <a:gd name="connsiteX1935" fmla="*/ 2490503 w 10035679"/>
              <a:gd name="connsiteY1935" fmla="*/ 2247783 h 5893281"/>
              <a:gd name="connsiteX1936" fmla="*/ 2486882 w 10035679"/>
              <a:gd name="connsiteY1936" fmla="*/ 2247783 h 5893281"/>
              <a:gd name="connsiteX1937" fmla="*/ 2482656 w 10035679"/>
              <a:gd name="connsiteY1937" fmla="*/ 2252012 h 5893281"/>
              <a:gd name="connsiteX1938" fmla="*/ 2472391 w 10035679"/>
              <a:gd name="connsiteY1938" fmla="*/ 2252012 h 5893281"/>
              <a:gd name="connsiteX1939" fmla="*/ 1043899 w 10035679"/>
              <a:gd name="connsiteY1939" fmla="*/ 2213370 h 5893281"/>
              <a:gd name="connsiteX1940" fmla="*/ 1057785 w 10035679"/>
              <a:gd name="connsiteY1940" fmla="*/ 2213370 h 5893281"/>
              <a:gd name="connsiteX1941" fmla="*/ 1063823 w 10035679"/>
              <a:gd name="connsiteY1941" fmla="*/ 2215181 h 5893281"/>
              <a:gd name="connsiteX1942" fmla="*/ 1072275 w 10035679"/>
              <a:gd name="connsiteY1942" fmla="*/ 2219408 h 5893281"/>
              <a:gd name="connsiteX1943" fmla="*/ 1081935 w 10035679"/>
              <a:gd name="connsiteY1943" fmla="*/ 2219408 h 5893281"/>
              <a:gd name="connsiteX1944" fmla="*/ 1096426 w 10035679"/>
              <a:gd name="connsiteY1944" fmla="*/ 2219408 h 5893281"/>
              <a:gd name="connsiteX1945" fmla="*/ 1100652 w 10035679"/>
              <a:gd name="connsiteY1945" fmla="*/ 2247783 h 5893281"/>
              <a:gd name="connsiteX1946" fmla="*/ 1106689 w 10035679"/>
              <a:gd name="connsiteY1946" fmla="*/ 2270726 h 5893281"/>
              <a:gd name="connsiteX1947" fmla="*/ 1110312 w 10035679"/>
              <a:gd name="connsiteY1947" fmla="*/ 2299103 h 5893281"/>
              <a:gd name="connsiteX1948" fmla="*/ 1096426 w 10035679"/>
              <a:gd name="connsiteY1948" fmla="*/ 2299103 h 5893281"/>
              <a:gd name="connsiteX1949" fmla="*/ 1088577 w 10035679"/>
              <a:gd name="connsiteY1949" fmla="*/ 2287028 h 5893281"/>
              <a:gd name="connsiteX1950" fmla="*/ 1081935 w 10035679"/>
              <a:gd name="connsiteY1950" fmla="*/ 2280991 h 5893281"/>
              <a:gd name="connsiteX1951" fmla="*/ 1072275 w 10035679"/>
              <a:gd name="connsiteY1951" fmla="*/ 2272539 h 5893281"/>
              <a:gd name="connsiteX1952" fmla="*/ 1063823 w 10035679"/>
              <a:gd name="connsiteY1952" fmla="*/ 2266500 h 5893281"/>
              <a:gd name="connsiteX1953" fmla="*/ 1057785 w 10035679"/>
              <a:gd name="connsiteY1953" fmla="*/ 2256238 h 5893281"/>
              <a:gd name="connsiteX1954" fmla="*/ 1049935 w 10035679"/>
              <a:gd name="connsiteY1954" fmla="*/ 2244162 h 5893281"/>
              <a:gd name="connsiteX1955" fmla="*/ 1045709 w 10035679"/>
              <a:gd name="connsiteY1955" fmla="*/ 2238124 h 5893281"/>
              <a:gd name="connsiteX1956" fmla="*/ 1043899 w 10035679"/>
              <a:gd name="connsiteY1956" fmla="*/ 2229672 h 5893281"/>
              <a:gd name="connsiteX1957" fmla="*/ 1043899 w 10035679"/>
              <a:gd name="connsiteY1957" fmla="*/ 2223635 h 5893281"/>
              <a:gd name="connsiteX1958" fmla="*/ 8722502 w 10035679"/>
              <a:gd name="connsiteY1958" fmla="*/ 2186807 h 5893281"/>
              <a:gd name="connsiteX1959" fmla="*/ 8726728 w 10035679"/>
              <a:gd name="connsiteY1959" fmla="*/ 2191033 h 5893281"/>
              <a:gd name="connsiteX1960" fmla="*/ 8726728 w 10035679"/>
              <a:gd name="connsiteY1960" fmla="*/ 2194656 h 5893281"/>
              <a:gd name="connsiteX1961" fmla="*/ 8728538 w 10035679"/>
              <a:gd name="connsiteY1961" fmla="*/ 2194656 h 5893281"/>
              <a:gd name="connsiteX1962" fmla="*/ 8728538 w 10035679"/>
              <a:gd name="connsiteY1962" fmla="*/ 2198882 h 5893281"/>
              <a:gd name="connsiteX1963" fmla="*/ 8740614 w 10035679"/>
              <a:gd name="connsiteY1963" fmla="*/ 2223635 h 5893281"/>
              <a:gd name="connsiteX1964" fmla="*/ 8740614 w 10035679"/>
              <a:gd name="connsiteY1964" fmla="*/ 2256239 h 5893281"/>
              <a:gd name="connsiteX1965" fmla="*/ 8740614 w 10035679"/>
              <a:gd name="connsiteY1965" fmla="*/ 2287031 h 5893281"/>
              <a:gd name="connsiteX1966" fmla="*/ 8746652 w 10035679"/>
              <a:gd name="connsiteY1966" fmla="*/ 2323860 h 5893281"/>
              <a:gd name="connsiteX1967" fmla="*/ 8756915 w 10035679"/>
              <a:gd name="connsiteY1967" fmla="*/ 2358276 h 5893281"/>
              <a:gd name="connsiteX1968" fmla="*/ 8775029 w 10035679"/>
              <a:gd name="connsiteY1968" fmla="*/ 2396916 h 5893281"/>
              <a:gd name="connsiteX1969" fmla="*/ 8785292 w 10035679"/>
              <a:gd name="connsiteY1969" fmla="*/ 2439783 h 5893281"/>
              <a:gd name="connsiteX1970" fmla="*/ 8736993 w 10035679"/>
              <a:gd name="connsiteY1970" fmla="*/ 2433744 h 5893281"/>
              <a:gd name="connsiteX1971" fmla="*/ 8736993 w 10035679"/>
              <a:gd name="connsiteY1971" fmla="*/ 2466347 h 5893281"/>
              <a:gd name="connsiteX1972" fmla="*/ 8743029 w 10035679"/>
              <a:gd name="connsiteY1972" fmla="*/ 2491103 h 5893281"/>
              <a:gd name="connsiteX1973" fmla="*/ 8746652 w 10035679"/>
              <a:gd name="connsiteY1973" fmla="*/ 2515857 h 5893281"/>
              <a:gd name="connsiteX1974" fmla="*/ 8755104 w 10035679"/>
              <a:gd name="connsiteY1974" fmla="*/ 2550270 h 5893281"/>
              <a:gd name="connsiteX1975" fmla="*/ 8743029 w 10035679"/>
              <a:gd name="connsiteY1975" fmla="*/ 2550270 h 5893281"/>
              <a:gd name="connsiteX1976" fmla="*/ 8736993 w 10035679"/>
              <a:gd name="connsiteY1976" fmla="*/ 2550270 h 5893281"/>
              <a:gd name="connsiteX1977" fmla="*/ 8726728 w 10035679"/>
              <a:gd name="connsiteY1977" fmla="*/ 2554497 h 5893281"/>
              <a:gd name="connsiteX1978" fmla="*/ 8722502 w 10035679"/>
              <a:gd name="connsiteY1978" fmla="*/ 2554497 h 5893281"/>
              <a:gd name="connsiteX1979" fmla="*/ 8716463 w 10035679"/>
              <a:gd name="connsiteY1979" fmla="*/ 2558725 h 5893281"/>
              <a:gd name="connsiteX1980" fmla="*/ 8708616 w 10035679"/>
              <a:gd name="connsiteY1980" fmla="*/ 2538195 h 5893281"/>
              <a:gd name="connsiteX1981" fmla="*/ 8704388 w 10035679"/>
              <a:gd name="connsiteY1981" fmla="*/ 2497140 h 5893281"/>
              <a:gd name="connsiteX1982" fmla="*/ 8704388 w 10035679"/>
              <a:gd name="connsiteY1982" fmla="*/ 2452461 h 5893281"/>
              <a:gd name="connsiteX1983" fmla="*/ 8704388 w 10035679"/>
              <a:gd name="connsiteY1983" fmla="*/ 2401141 h 5893281"/>
              <a:gd name="connsiteX1984" fmla="*/ 8704388 w 10035679"/>
              <a:gd name="connsiteY1984" fmla="*/ 2354047 h 5893281"/>
              <a:gd name="connsiteX1985" fmla="*/ 8698351 w 10035679"/>
              <a:gd name="connsiteY1985" fmla="*/ 2323860 h 5893281"/>
              <a:gd name="connsiteX1986" fmla="*/ 8698351 w 10035679"/>
              <a:gd name="connsiteY1986" fmla="*/ 2244164 h 5893281"/>
              <a:gd name="connsiteX1987" fmla="*/ 8704388 w 10035679"/>
              <a:gd name="connsiteY1987" fmla="*/ 2233901 h 5893281"/>
              <a:gd name="connsiteX1988" fmla="*/ 8708616 w 10035679"/>
              <a:gd name="connsiteY1988" fmla="*/ 2227862 h 5893281"/>
              <a:gd name="connsiteX1989" fmla="*/ 8712237 w 10035679"/>
              <a:gd name="connsiteY1989" fmla="*/ 2219410 h 5893281"/>
              <a:gd name="connsiteX1990" fmla="*/ 8716463 w 10035679"/>
              <a:gd name="connsiteY1990" fmla="*/ 2213373 h 5893281"/>
              <a:gd name="connsiteX1991" fmla="*/ 8718276 w 10035679"/>
              <a:gd name="connsiteY1991" fmla="*/ 2201297 h 5893281"/>
              <a:gd name="connsiteX1992" fmla="*/ 4566229 w 10035679"/>
              <a:gd name="connsiteY1992" fmla="*/ 2158429 h 5893281"/>
              <a:gd name="connsiteX1993" fmla="*/ 4574077 w 10035679"/>
              <a:gd name="connsiteY1993" fmla="*/ 2201297 h 5893281"/>
              <a:gd name="connsiteX1994" fmla="*/ 4569850 w 10035679"/>
              <a:gd name="connsiteY1994" fmla="*/ 2244164 h 5893281"/>
              <a:gd name="connsiteX1995" fmla="*/ 4560191 w 10035679"/>
              <a:gd name="connsiteY1995" fmla="*/ 2290655 h 5893281"/>
              <a:gd name="connsiteX1996" fmla="*/ 4531814 w 10035679"/>
              <a:gd name="connsiteY1996" fmla="*/ 2305144 h 5893281"/>
              <a:gd name="connsiteX1997" fmla="*/ 4505249 w 10035679"/>
              <a:gd name="connsiteY1997" fmla="*/ 2313598 h 5893281"/>
              <a:gd name="connsiteX1998" fmla="*/ 4466607 w 10035679"/>
              <a:gd name="connsiteY1998" fmla="*/ 2315409 h 5893281"/>
              <a:gd name="connsiteX1999" fmla="*/ 4466607 w 10035679"/>
              <a:gd name="connsiteY1999" fmla="*/ 2299108 h 5893281"/>
              <a:gd name="connsiteX2000" fmla="*/ 4476871 w 10035679"/>
              <a:gd name="connsiteY2000" fmla="*/ 2272541 h 5893281"/>
              <a:gd name="connsiteX2001" fmla="*/ 4476871 w 10035679"/>
              <a:gd name="connsiteY2001" fmla="*/ 2241748 h 5893281"/>
              <a:gd name="connsiteX2002" fmla="*/ 4475059 w 10035679"/>
              <a:gd name="connsiteY2002" fmla="*/ 2204919 h 5893281"/>
              <a:gd name="connsiteX2003" fmla="*/ 4494984 w 10035679"/>
              <a:gd name="connsiteY2003" fmla="*/ 2186807 h 5893281"/>
              <a:gd name="connsiteX2004" fmla="*/ 4513096 w 10035679"/>
              <a:gd name="connsiteY2004" fmla="*/ 2172315 h 5893281"/>
              <a:gd name="connsiteX2005" fmla="*/ 4533626 w 10035679"/>
              <a:gd name="connsiteY2005" fmla="*/ 2162052 h 5893281"/>
              <a:gd name="connsiteX2006" fmla="*/ 5072780 w 10035679"/>
              <a:gd name="connsiteY2006" fmla="*/ 2102884 h 5893281"/>
              <a:gd name="connsiteX2007" fmla="*/ 5078819 w 10035679"/>
              <a:gd name="connsiteY2007" fmla="*/ 2108921 h 5893281"/>
              <a:gd name="connsiteX2008" fmla="*/ 5083045 w 10035679"/>
              <a:gd name="connsiteY2008" fmla="*/ 2113148 h 5893281"/>
              <a:gd name="connsiteX2009" fmla="*/ 5086666 w 10035679"/>
              <a:gd name="connsiteY2009" fmla="*/ 2117375 h 5893281"/>
              <a:gd name="connsiteX2010" fmla="*/ 5086666 w 10035679"/>
              <a:gd name="connsiteY2010" fmla="*/ 2123411 h 5893281"/>
              <a:gd name="connsiteX2011" fmla="*/ 5086666 w 10035679"/>
              <a:gd name="connsiteY2011" fmla="*/ 2131863 h 5893281"/>
              <a:gd name="connsiteX2012" fmla="*/ 5089082 w 10035679"/>
              <a:gd name="connsiteY2012" fmla="*/ 2141525 h 5893281"/>
              <a:gd name="connsiteX2013" fmla="*/ 5086666 w 10035679"/>
              <a:gd name="connsiteY2013" fmla="*/ 2148164 h 5893281"/>
              <a:gd name="connsiteX2014" fmla="*/ 5083045 w 10035679"/>
              <a:gd name="connsiteY2014" fmla="*/ 2151788 h 5893281"/>
              <a:gd name="connsiteX2015" fmla="*/ 5083045 w 10035679"/>
              <a:gd name="connsiteY2015" fmla="*/ 2156013 h 5893281"/>
              <a:gd name="connsiteX2016" fmla="*/ 5083045 w 10035679"/>
              <a:gd name="connsiteY2016" fmla="*/ 2158429 h 5893281"/>
              <a:gd name="connsiteX2017" fmla="*/ 5083045 w 10035679"/>
              <a:gd name="connsiteY2017" fmla="*/ 2162052 h 5893281"/>
              <a:gd name="connsiteX2018" fmla="*/ 5078819 w 10035679"/>
              <a:gd name="connsiteY2018" fmla="*/ 2166278 h 5893281"/>
              <a:gd name="connsiteX2019" fmla="*/ 5074591 w 10035679"/>
              <a:gd name="connsiteY2019" fmla="*/ 2170504 h 5893281"/>
              <a:gd name="connsiteX2020" fmla="*/ 5072780 w 10035679"/>
              <a:gd name="connsiteY2020" fmla="*/ 2170504 h 5893281"/>
              <a:gd name="connsiteX2021" fmla="*/ 5068554 w 10035679"/>
              <a:gd name="connsiteY2021" fmla="*/ 2170504 h 5893281"/>
              <a:gd name="connsiteX2022" fmla="*/ 5064328 w 10035679"/>
              <a:gd name="connsiteY2022" fmla="*/ 2172315 h 5893281"/>
              <a:gd name="connsiteX2023" fmla="*/ 5058289 w 10035679"/>
              <a:gd name="connsiteY2023" fmla="*/ 2172315 h 5893281"/>
              <a:gd name="connsiteX2024" fmla="*/ 5046213 w 10035679"/>
              <a:gd name="connsiteY2024" fmla="*/ 2148164 h 5893281"/>
              <a:gd name="connsiteX2025" fmla="*/ 5040176 w 10035679"/>
              <a:gd name="connsiteY2025" fmla="*/ 2137902 h 5893281"/>
              <a:gd name="connsiteX2026" fmla="*/ 5040176 w 10035679"/>
              <a:gd name="connsiteY2026" fmla="*/ 2133676 h 5893281"/>
              <a:gd name="connsiteX2027" fmla="*/ 5044402 w 10035679"/>
              <a:gd name="connsiteY2027" fmla="*/ 2131863 h 5893281"/>
              <a:gd name="connsiteX2028" fmla="*/ 5058289 w 10035679"/>
              <a:gd name="connsiteY2028" fmla="*/ 2123411 h 5893281"/>
              <a:gd name="connsiteX2029" fmla="*/ 5234588 w 10035679"/>
              <a:gd name="connsiteY2029" fmla="*/ 2023187 h 5893281"/>
              <a:gd name="connsiteX2030" fmla="*/ 5244853 w 10035679"/>
              <a:gd name="connsiteY2030" fmla="*/ 2027414 h 5893281"/>
              <a:gd name="connsiteX2031" fmla="*/ 5249079 w 10035679"/>
              <a:gd name="connsiteY2031" fmla="*/ 2027414 h 5893281"/>
              <a:gd name="connsiteX2032" fmla="*/ 5252703 w 10035679"/>
              <a:gd name="connsiteY2032" fmla="*/ 2027414 h 5893281"/>
              <a:gd name="connsiteX2033" fmla="*/ 5255116 w 10035679"/>
              <a:gd name="connsiteY2033" fmla="*/ 2031640 h 5893281"/>
              <a:gd name="connsiteX2034" fmla="*/ 5259343 w 10035679"/>
              <a:gd name="connsiteY2034" fmla="*/ 2031640 h 5893281"/>
              <a:gd name="connsiteX2035" fmla="*/ 5252703 w 10035679"/>
              <a:gd name="connsiteY2035" fmla="*/ 2041904 h 5893281"/>
              <a:gd name="connsiteX2036" fmla="*/ 5249079 w 10035679"/>
              <a:gd name="connsiteY2036" fmla="*/ 2052167 h 5893281"/>
              <a:gd name="connsiteX2037" fmla="*/ 5244853 w 10035679"/>
              <a:gd name="connsiteY2037" fmla="*/ 2062432 h 5893281"/>
              <a:gd name="connsiteX2038" fmla="*/ 5238814 w 10035679"/>
              <a:gd name="connsiteY2038" fmla="*/ 2074507 h 5893281"/>
              <a:gd name="connsiteX2039" fmla="*/ 5226738 w 10035679"/>
              <a:gd name="connsiteY2039" fmla="*/ 2080544 h 5893281"/>
              <a:gd name="connsiteX2040" fmla="*/ 5226738 w 10035679"/>
              <a:gd name="connsiteY2040" fmla="*/ 2070281 h 5893281"/>
              <a:gd name="connsiteX2041" fmla="*/ 5224325 w 10035679"/>
              <a:gd name="connsiteY2041" fmla="*/ 2070281 h 5893281"/>
              <a:gd name="connsiteX2042" fmla="*/ 5224325 w 10035679"/>
              <a:gd name="connsiteY2042" fmla="*/ 2066055 h 5893281"/>
              <a:gd name="connsiteX2043" fmla="*/ 5224325 w 10035679"/>
              <a:gd name="connsiteY2043" fmla="*/ 2062432 h 5893281"/>
              <a:gd name="connsiteX2044" fmla="*/ 5220701 w 10035679"/>
              <a:gd name="connsiteY2044" fmla="*/ 2055790 h 5893281"/>
              <a:gd name="connsiteX2045" fmla="*/ 5226738 w 10035679"/>
              <a:gd name="connsiteY2045" fmla="*/ 2047941 h 5893281"/>
              <a:gd name="connsiteX2046" fmla="*/ 5230966 w 10035679"/>
              <a:gd name="connsiteY2046" fmla="*/ 2041904 h 5893281"/>
              <a:gd name="connsiteX2047" fmla="*/ 5234588 w 10035679"/>
              <a:gd name="connsiteY2047" fmla="*/ 2033452 h 5893281"/>
              <a:gd name="connsiteX2048" fmla="*/ 498707 w 10035679"/>
              <a:gd name="connsiteY2048" fmla="*/ 2017150 h 5893281"/>
              <a:gd name="connsiteX2049" fmla="*/ 508973 w 10035679"/>
              <a:gd name="connsiteY2049" fmla="*/ 2033451 h 5893281"/>
              <a:gd name="connsiteX2050" fmla="*/ 508973 w 10035679"/>
              <a:gd name="connsiteY2050" fmla="*/ 2047942 h 5893281"/>
              <a:gd name="connsiteX2051" fmla="*/ 498707 w 10035679"/>
              <a:gd name="connsiteY2051" fmla="*/ 2066054 h 5893281"/>
              <a:gd name="connsiteX2052" fmla="*/ 484218 w 10035679"/>
              <a:gd name="connsiteY2052" fmla="*/ 2076318 h 5893281"/>
              <a:gd name="connsiteX2053" fmla="*/ 470331 w 10035679"/>
              <a:gd name="connsiteY2053" fmla="*/ 2084771 h 5893281"/>
              <a:gd name="connsiteX2054" fmla="*/ 466103 w 10035679"/>
              <a:gd name="connsiteY2054" fmla="*/ 2088996 h 5893281"/>
              <a:gd name="connsiteX2055" fmla="*/ 460066 w 10035679"/>
              <a:gd name="connsiteY2055" fmla="*/ 2080544 h 5893281"/>
              <a:gd name="connsiteX2056" fmla="*/ 455840 w 10035679"/>
              <a:gd name="connsiteY2056" fmla="*/ 2074506 h 5893281"/>
              <a:gd name="connsiteX2057" fmla="*/ 452217 w 10035679"/>
              <a:gd name="connsiteY2057" fmla="*/ 2062431 h 5893281"/>
              <a:gd name="connsiteX2058" fmla="*/ 452217 w 10035679"/>
              <a:gd name="connsiteY2058" fmla="*/ 2052168 h 5893281"/>
              <a:gd name="connsiteX2059" fmla="*/ 447991 w 10035679"/>
              <a:gd name="connsiteY2059" fmla="*/ 2041903 h 5893281"/>
              <a:gd name="connsiteX2060" fmla="*/ 473953 w 10035679"/>
              <a:gd name="connsiteY2060" fmla="*/ 2031641 h 5893281"/>
              <a:gd name="connsiteX2061" fmla="*/ 480595 w 10035679"/>
              <a:gd name="connsiteY2061" fmla="*/ 2027415 h 5893281"/>
              <a:gd name="connsiteX2062" fmla="*/ 490255 w 10035679"/>
              <a:gd name="connsiteY2062" fmla="*/ 2023187 h 5893281"/>
              <a:gd name="connsiteX2063" fmla="*/ 5362585 w 10035679"/>
              <a:gd name="connsiteY2063" fmla="*/ 1970057 h 5893281"/>
              <a:gd name="connsiteX2064" fmla="*/ 5390964 w 10035679"/>
              <a:gd name="connsiteY2064" fmla="*/ 1984548 h 5893281"/>
              <a:gd name="connsiteX2065" fmla="*/ 5390964 w 10035679"/>
              <a:gd name="connsiteY2065" fmla="*/ 1994812 h 5893281"/>
              <a:gd name="connsiteX2066" fmla="*/ 5382509 w 10035679"/>
              <a:gd name="connsiteY2066" fmla="*/ 1994812 h 5893281"/>
              <a:gd name="connsiteX2067" fmla="*/ 5380698 w 10035679"/>
              <a:gd name="connsiteY2067" fmla="*/ 1999039 h 5893281"/>
              <a:gd name="connsiteX2068" fmla="*/ 5372849 w 10035679"/>
              <a:gd name="connsiteY2068" fmla="*/ 2002661 h 5893281"/>
              <a:gd name="connsiteX2069" fmla="*/ 5368622 w 10035679"/>
              <a:gd name="connsiteY2069" fmla="*/ 2009303 h 5893281"/>
              <a:gd name="connsiteX2070" fmla="*/ 5362585 w 10035679"/>
              <a:gd name="connsiteY2070" fmla="*/ 2005077 h 5893281"/>
              <a:gd name="connsiteX2071" fmla="*/ 5358357 w 10035679"/>
              <a:gd name="connsiteY2071" fmla="*/ 2005077 h 5893281"/>
              <a:gd name="connsiteX2072" fmla="*/ 5354131 w 10035679"/>
              <a:gd name="connsiteY2072" fmla="*/ 2002661 h 5893281"/>
              <a:gd name="connsiteX2073" fmla="*/ 5352320 w 10035679"/>
              <a:gd name="connsiteY2073" fmla="*/ 2002661 h 5893281"/>
              <a:gd name="connsiteX2074" fmla="*/ 5352320 w 10035679"/>
              <a:gd name="connsiteY2074" fmla="*/ 1994812 h 5893281"/>
              <a:gd name="connsiteX2075" fmla="*/ 5352320 w 10035679"/>
              <a:gd name="connsiteY2075" fmla="*/ 1988775 h 5893281"/>
              <a:gd name="connsiteX2076" fmla="*/ 5352320 w 10035679"/>
              <a:gd name="connsiteY2076" fmla="*/ 1984548 h 5893281"/>
              <a:gd name="connsiteX2077" fmla="*/ 5354131 w 10035679"/>
              <a:gd name="connsiteY2077" fmla="*/ 1976094 h 5893281"/>
              <a:gd name="connsiteX2078" fmla="*/ 4604263 w 10035679"/>
              <a:gd name="connsiteY2078" fmla="*/ 1951943 h 5893281"/>
              <a:gd name="connsiteX2079" fmla="*/ 4641094 w 10035679"/>
              <a:gd name="connsiteY2079" fmla="*/ 1956169 h 5893281"/>
              <a:gd name="connsiteX2080" fmla="*/ 4669471 w 10035679"/>
              <a:gd name="connsiteY2080" fmla="*/ 1962208 h 5893281"/>
              <a:gd name="connsiteX2081" fmla="*/ 4661016 w 10035679"/>
              <a:gd name="connsiteY2081" fmla="*/ 1976094 h 5893281"/>
              <a:gd name="connsiteX2082" fmla="*/ 4657396 w 10035679"/>
              <a:gd name="connsiteY2082" fmla="*/ 1988772 h 5893281"/>
              <a:gd name="connsiteX2083" fmla="*/ 4651357 w 10035679"/>
              <a:gd name="connsiteY2083" fmla="*/ 1999036 h 5893281"/>
              <a:gd name="connsiteX2084" fmla="*/ 4642905 w 10035679"/>
              <a:gd name="connsiteY2084" fmla="*/ 2009299 h 5893281"/>
              <a:gd name="connsiteX2085" fmla="*/ 4661016 w 10035679"/>
              <a:gd name="connsiteY2085" fmla="*/ 2009299 h 5893281"/>
              <a:gd name="connsiteX2086" fmla="*/ 4669471 w 10035679"/>
              <a:gd name="connsiteY2086" fmla="*/ 2002659 h 5893281"/>
              <a:gd name="connsiteX2087" fmla="*/ 4671281 w 10035679"/>
              <a:gd name="connsiteY2087" fmla="*/ 1999036 h 5893281"/>
              <a:gd name="connsiteX2088" fmla="*/ 4679734 w 10035679"/>
              <a:gd name="connsiteY2088" fmla="*/ 1994810 h 5893281"/>
              <a:gd name="connsiteX2089" fmla="*/ 4689394 w 10035679"/>
              <a:gd name="connsiteY2089" fmla="*/ 1994810 h 5893281"/>
              <a:gd name="connsiteX2090" fmla="*/ 4689394 w 10035679"/>
              <a:gd name="connsiteY2090" fmla="*/ 2009299 h 5893281"/>
              <a:gd name="connsiteX2091" fmla="*/ 4699658 w 10035679"/>
              <a:gd name="connsiteY2091" fmla="*/ 2033450 h 5893281"/>
              <a:gd name="connsiteX2092" fmla="*/ 4693619 w 10035679"/>
              <a:gd name="connsiteY2092" fmla="*/ 2055790 h 5893281"/>
              <a:gd name="connsiteX2093" fmla="*/ 4683357 w 10035679"/>
              <a:gd name="connsiteY2093" fmla="*/ 2074507 h 5893281"/>
              <a:gd name="connsiteX2094" fmla="*/ 4675508 w 10035679"/>
              <a:gd name="connsiteY2094" fmla="*/ 2088996 h 5893281"/>
              <a:gd name="connsiteX2095" fmla="*/ 4693619 w 10035679"/>
              <a:gd name="connsiteY2095" fmla="*/ 2105297 h 5893281"/>
              <a:gd name="connsiteX2096" fmla="*/ 4711734 w 10035679"/>
              <a:gd name="connsiteY2096" fmla="*/ 2131863 h 5893281"/>
              <a:gd name="connsiteX2097" fmla="*/ 4736487 w 10035679"/>
              <a:gd name="connsiteY2097" fmla="*/ 2158429 h 5893281"/>
              <a:gd name="connsiteX2098" fmla="*/ 4756411 w 10035679"/>
              <a:gd name="connsiteY2098" fmla="*/ 2191032 h 5893281"/>
              <a:gd name="connsiteX2099" fmla="*/ 4774524 w 10035679"/>
              <a:gd name="connsiteY2099" fmla="*/ 2227861 h 5893281"/>
              <a:gd name="connsiteX2100" fmla="*/ 4789014 w 10035679"/>
              <a:gd name="connsiteY2100" fmla="*/ 2258048 h 5893281"/>
              <a:gd name="connsiteX2101" fmla="*/ 4793240 w 10035679"/>
              <a:gd name="connsiteY2101" fmla="*/ 2284614 h 5893281"/>
              <a:gd name="connsiteX2102" fmla="*/ 4784789 w 10035679"/>
              <a:gd name="connsiteY2102" fmla="*/ 2309367 h 5893281"/>
              <a:gd name="connsiteX2103" fmla="*/ 4768487 w 10035679"/>
              <a:gd name="connsiteY2103" fmla="*/ 2323858 h 5893281"/>
              <a:gd name="connsiteX2104" fmla="*/ 4746147 w 10035679"/>
              <a:gd name="connsiteY2104" fmla="*/ 2337744 h 5893281"/>
              <a:gd name="connsiteX2105" fmla="*/ 4711734 w 10035679"/>
              <a:gd name="connsiteY2105" fmla="*/ 2352236 h 5893281"/>
              <a:gd name="connsiteX2106" fmla="*/ 4669471 w 10035679"/>
              <a:gd name="connsiteY2106" fmla="*/ 2362498 h 5893281"/>
              <a:gd name="connsiteX2107" fmla="*/ 4630830 w 10035679"/>
              <a:gd name="connsiteY2107" fmla="*/ 2372763 h 5893281"/>
              <a:gd name="connsiteX2108" fmla="*/ 4598227 w 10035679"/>
              <a:gd name="connsiteY2108" fmla="*/ 2376989 h 5893281"/>
              <a:gd name="connsiteX2109" fmla="*/ 4598227 w 10035679"/>
              <a:gd name="connsiteY2109" fmla="*/ 2368537 h 5893281"/>
              <a:gd name="connsiteX2110" fmla="*/ 4618755 w 10035679"/>
              <a:gd name="connsiteY2110" fmla="*/ 2337744 h 5893281"/>
              <a:gd name="connsiteX2111" fmla="*/ 4636866 w 10035679"/>
              <a:gd name="connsiteY2111" fmla="*/ 2305141 h 5893281"/>
              <a:gd name="connsiteX2112" fmla="*/ 4626604 w 10035679"/>
              <a:gd name="connsiteY2112" fmla="*/ 2305141 h 5893281"/>
              <a:gd name="connsiteX2113" fmla="*/ 4618755 w 10035679"/>
              <a:gd name="connsiteY2113" fmla="*/ 2305141 h 5893281"/>
              <a:gd name="connsiteX2114" fmla="*/ 4612718 w 10035679"/>
              <a:gd name="connsiteY2114" fmla="*/ 2300916 h 5893281"/>
              <a:gd name="connsiteX2115" fmla="*/ 4612718 w 10035679"/>
              <a:gd name="connsiteY2115" fmla="*/ 2299103 h 5893281"/>
              <a:gd name="connsiteX2116" fmla="*/ 4608489 w 10035679"/>
              <a:gd name="connsiteY2116" fmla="*/ 2294877 h 5893281"/>
              <a:gd name="connsiteX2117" fmla="*/ 4608489 w 10035679"/>
              <a:gd name="connsiteY2117" fmla="*/ 2287028 h 5893281"/>
              <a:gd name="connsiteX2118" fmla="*/ 4604263 w 10035679"/>
              <a:gd name="connsiteY2118" fmla="*/ 2276765 h 5893281"/>
              <a:gd name="connsiteX2119" fmla="*/ 4630830 w 10035679"/>
              <a:gd name="connsiteY2119" fmla="*/ 2270726 h 5893281"/>
              <a:gd name="connsiteX2120" fmla="*/ 4622980 w 10035679"/>
              <a:gd name="connsiteY2120" fmla="*/ 2262274 h 5893281"/>
              <a:gd name="connsiteX2121" fmla="*/ 4622980 w 10035679"/>
              <a:gd name="connsiteY2121" fmla="*/ 2258048 h 5893281"/>
              <a:gd name="connsiteX2122" fmla="*/ 4618755 w 10035679"/>
              <a:gd name="connsiteY2122" fmla="*/ 2256237 h 5893281"/>
              <a:gd name="connsiteX2123" fmla="*/ 4618755 w 10035679"/>
              <a:gd name="connsiteY2123" fmla="*/ 2252011 h 5893281"/>
              <a:gd name="connsiteX2124" fmla="*/ 4622980 w 10035679"/>
              <a:gd name="connsiteY2124" fmla="*/ 2244162 h 5893281"/>
              <a:gd name="connsiteX2125" fmla="*/ 4626604 w 10035679"/>
              <a:gd name="connsiteY2125" fmla="*/ 2229672 h 5893281"/>
              <a:gd name="connsiteX2126" fmla="*/ 4636866 w 10035679"/>
              <a:gd name="connsiteY2126" fmla="*/ 2219409 h 5893281"/>
              <a:gd name="connsiteX2127" fmla="*/ 4642905 w 10035679"/>
              <a:gd name="connsiteY2127" fmla="*/ 2213370 h 5893281"/>
              <a:gd name="connsiteX2128" fmla="*/ 4657396 w 10035679"/>
              <a:gd name="connsiteY2128" fmla="*/ 2204918 h 5893281"/>
              <a:gd name="connsiteX2129" fmla="*/ 4669471 w 10035679"/>
              <a:gd name="connsiteY2129" fmla="*/ 2198879 h 5893281"/>
              <a:gd name="connsiteX2130" fmla="*/ 4665243 w 10035679"/>
              <a:gd name="connsiteY2130" fmla="*/ 2191032 h 5893281"/>
              <a:gd name="connsiteX2131" fmla="*/ 4665243 w 10035679"/>
              <a:gd name="connsiteY2131" fmla="*/ 2186804 h 5893281"/>
              <a:gd name="connsiteX2132" fmla="*/ 4661016 w 10035679"/>
              <a:gd name="connsiteY2132" fmla="*/ 2184993 h 5893281"/>
              <a:gd name="connsiteX2133" fmla="*/ 4661016 w 10035679"/>
              <a:gd name="connsiteY2133" fmla="*/ 2180767 h 5893281"/>
              <a:gd name="connsiteX2134" fmla="*/ 4657396 w 10035679"/>
              <a:gd name="connsiteY2134" fmla="*/ 2172315 h 5893281"/>
              <a:gd name="connsiteX2135" fmla="*/ 4654980 w 10035679"/>
              <a:gd name="connsiteY2135" fmla="*/ 2172315 h 5893281"/>
              <a:gd name="connsiteX2136" fmla="*/ 4654980 w 10035679"/>
              <a:gd name="connsiteY2136" fmla="*/ 2170502 h 5893281"/>
              <a:gd name="connsiteX2137" fmla="*/ 4651357 w 10035679"/>
              <a:gd name="connsiteY2137" fmla="*/ 2170502 h 5893281"/>
              <a:gd name="connsiteX2138" fmla="*/ 4642905 w 10035679"/>
              <a:gd name="connsiteY2138" fmla="*/ 2166276 h 5893281"/>
              <a:gd name="connsiteX2139" fmla="*/ 4636866 w 10035679"/>
              <a:gd name="connsiteY2139" fmla="*/ 2162050 h 5893281"/>
              <a:gd name="connsiteX2140" fmla="*/ 4632640 w 10035679"/>
              <a:gd name="connsiteY2140" fmla="*/ 2162050 h 5893281"/>
              <a:gd name="connsiteX2141" fmla="*/ 4626604 w 10035679"/>
              <a:gd name="connsiteY2141" fmla="*/ 2162050 h 5893281"/>
              <a:gd name="connsiteX2142" fmla="*/ 4618755 w 10035679"/>
              <a:gd name="connsiteY2142" fmla="*/ 2158429 h 5893281"/>
              <a:gd name="connsiteX2143" fmla="*/ 4612718 w 10035679"/>
              <a:gd name="connsiteY2143" fmla="*/ 2158429 h 5893281"/>
              <a:gd name="connsiteX2144" fmla="*/ 4612718 w 10035679"/>
              <a:gd name="connsiteY2144" fmla="*/ 2156013 h 5893281"/>
              <a:gd name="connsiteX2145" fmla="*/ 4608489 w 10035679"/>
              <a:gd name="connsiteY2145" fmla="*/ 2151788 h 5893281"/>
              <a:gd name="connsiteX2146" fmla="*/ 4608489 w 10035679"/>
              <a:gd name="connsiteY2146" fmla="*/ 2148165 h 5893281"/>
              <a:gd name="connsiteX2147" fmla="*/ 4608489 w 10035679"/>
              <a:gd name="connsiteY2147" fmla="*/ 2141523 h 5893281"/>
              <a:gd name="connsiteX2148" fmla="*/ 4604263 w 10035679"/>
              <a:gd name="connsiteY2148" fmla="*/ 2133674 h 5893281"/>
              <a:gd name="connsiteX2149" fmla="*/ 4608489 w 10035679"/>
              <a:gd name="connsiteY2149" fmla="*/ 2131863 h 5893281"/>
              <a:gd name="connsiteX2150" fmla="*/ 4608489 w 10035679"/>
              <a:gd name="connsiteY2150" fmla="*/ 2127637 h 5893281"/>
              <a:gd name="connsiteX2151" fmla="*/ 4612718 w 10035679"/>
              <a:gd name="connsiteY2151" fmla="*/ 2123411 h 5893281"/>
              <a:gd name="connsiteX2152" fmla="*/ 4612718 w 10035679"/>
              <a:gd name="connsiteY2152" fmla="*/ 2119185 h 5893281"/>
              <a:gd name="connsiteX2153" fmla="*/ 4612718 w 10035679"/>
              <a:gd name="connsiteY2153" fmla="*/ 2113146 h 5893281"/>
              <a:gd name="connsiteX2154" fmla="*/ 4604263 w 10035679"/>
              <a:gd name="connsiteY2154" fmla="*/ 2113146 h 5893281"/>
              <a:gd name="connsiteX2155" fmla="*/ 4602453 w 10035679"/>
              <a:gd name="connsiteY2155" fmla="*/ 2119185 h 5893281"/>
              <a:gd name="connsiteX2156" fmla="*/ 4602453 w 10035679"/>
              <a:gd name="connsiteY2156" fmla="*/ 2123411 h 5893281"/>
              <a:gd name="connsiteX2157" fmla="*/ 4602453 w 10035679"/>
              <a:gd name="connsiteY2157" fmla="*/ 2127637 h 5893281"/>
              <a:gd name="connsiteX2158" fmla="*/ 4598227 w 10035679"/>
              <a:gd name="connsiteY2158" fmla="*/ 2127637 h 5893281"/>
              <a:gd name="connsiteX2159" fmla="*/ 4594603 w 10035679"/>
              <a:gd name="connsiteY2159" fmla="*/ 2131863 h 5893281"/>
              <a:gd name="connsiteX2160" fmla="*/ 4590377 w 10035679"/>
              <a:gd name="connsiteY2160" fmla="*/ 2133674 h 5893281"/>
              <a:gd name="connsiteX2161" fmla="*/ 4584341 w 10035679"/>
              <a:gd name="connsiteY2161" fmla="*/ 2098656 h 5893281"/>
              <a:gd name="connsiteX2162" fmla="*/ 4575886 w 10035679"/>
              <a:gd name="connsiteY2162" fmla="*/ 2066053 h 5893281"/>
              <a:gd name="connsiteX2163" fmla="*/ 4574076 w 10035679"/>
              <a:gd name="connsiteY2163" fmla="*/ 2041904 h 5893281"/>
              <a:gd name="connsiteX2164" fmla="*/ 4580113 w 10035679"/>
              <a:gd name="connsiteY2164" fmla="*/ 2023187 h 5893281"/>
              <a:gd name="connsiteX2165" fmla="*/ 4590377 w 10035679"/>
              <a:gd name="connsiteY2165" fmla="*/ 2005073 h 5893281"/>
              <a:gd name="connsiteX2166" fmla="*/ 4602453 w 10035679"/>
              <a:gd name="connsiteY2166" fmla="*/ 1984546 h 5893281"/>
              <a:gd name="connsiteX2167" fmla="*/ 58565 w 10035679"/>
              <a:gd name="connsiteY2167" fmla="*/ 1878288 h 5893281"/>
              <a:gd name="connsiteX2168" fmla="*/ 99019 w 10035679"/>
              <a:gd name="connsiteY2168" fmla="*/ 1878288 h 5893281"/>
              <a:gd name="connsiteX2169" fmla="*/ 99019 w 10035679"/>
              <a:gd name="connsiteY2169" fmla="*/ 1892778 h 5893281"/>
              <a:gd name="connsiteX2170" fmla="*/ 91169 w 10035679"/>
              <a:gd name="connsiteY2170" fmla="*/ 1892778 h 5893281"/>
              <a:gd name="connsiteX2171" fmla="*/ 91169 w 10035679"/>
              <a:gd name="connsiteY2171" fmla="*/ 1898814 h 5893281"/>
              <a:gd name="connsiteX2172" fmla="*/ 80904 w 10035679"/>
              <a:gd name="connsiteY2172" fmla="*/ 1894589 h 5893281"/>
              <a:gd name="connsiteX2173" fmla="*/ 73056 w 10035679"/>
              <a:gd name="connsiteY2173" fmla="*/ 1888552 h 5893281"/>
              <a:gd name="connsiteX2174" fmla="*/ 67017 w 10035679"/>
              <a:gd name="connsiteY2174" fmla="*/ 1884324 h 5893281"/>
              <a:gd name="connsiteX2175" fmla="*/ 2511033 w 10035679"/>
              <a:gd name="connsiteY2175" fmla="*/ 1765986 h 5893281"/>
              <a:gd name="connsiteX2176" fmla="*/ 2521296 w 10035679"/>
              <a:gd name="connsiteY2176" fmla="*/ 1774438 h 5893281"/>
              <a:gd name="connsiteX2177" fmla="*/ 2530955 w 10035679"/>
              <a:gd name="connsiteY2177" fmla="*/ 1784098 h 5893281"/>
              <a:gd name="connsiteX2178" fmla="*/ 2539410 w 10035679"/>
              <a:gd name="connsiteY2178" fmla="*/ 1798589 h 5893281"/>
              <a:gd name="connsiteX2179" fmla="*/ 2543636 w 10035679"/>
              <a:gd name="connsiteY2179" fmla="*/ 1813080 h 5893281"/>
              <a:gd name="connsiteX2180" fmla="*/ 2535184 w 10035679"/>
              <a:gd name="connsiteY2180" fmla="*/ 1813080 h 5893281"/>
              <a:gd name="connsiteX2181" fmla="*/ 2529145 w 10035679"/>
              <a:gd name="connsiteY2181" fmla="*/ 1817306 h 5893281"/>
              <a:gd name="connsiteX2182" fmla="*/ 2524919 w 10035679"/>
              <a:gd name="connsiteY2182" fmla="*/ 1817306 h 5893281"/>
              <a:gd name="connsiteX2183" fmla="*/ 2515259 w 10035679"/>
              <a:gd name="connsiteY2183" fmla="*/ 1820929 h 5893281"/>
              <a:gd name="connsiteX2184" fmla="*/ 2502578 w 10035679"/>
              <a:gd name="connsiteY2184" fmla="*/ 1820929 h 5893281"/>
              <a:gd name="connsiteX2185" fmla="*/ 2502578 w 10035679"/>
              <a:gd name="connsiteY2185" fmla="*/ 1813080 h 5893281"/>
              <a:gd name="connsiteX2186" fmla="*/ 2500768 w 10035679"/>
              <a:gd name="connsiteY2186" fmla="*/ 1813080 h 5893281"/>
              <a:gd name="connsiteX2187" fmla="*/ 2500768 w 10035679"/>
              <a:gd name="connsiteY2187" fmla="*/ 1808854 h 5893281"/>
              <a:gd name="connsiteX2188" fmla="*/ 2496542 w 10035679"/>
              <a:gd name="connsiteY2188" fmla="*/ 1807041 h 5893281"/>
              <a:gd name="connsiteX2189" fmla="*/ 2500768 w 10035679"/>
              <a:gd name="connsiteY2189" fmla="*/ 1798589 h 5893281"/>
              <a:gd name="connsiteX2190" fmla="*/ 2500768 w 10035679"/>
              <a:gd name="connsiteY2190" fmla="*/ 1794363 h 5893281"/>
              <a:gd name="connsiteX2191" fmla="*/ 2500768 w 10035679"/>
              <a:gd name="connsiteY2191" fmla="*/ 1792552 h 5893281"/>
              <a:gd name="connsiteX2192" fmla="*/ 2502578 w 10035679"/>
              <a:gd name="connsiteY2192" fmla="*/ 1788326 h 5893281"/>
              <a:gd name="connsiteX2193" fmla="*/ 2450055 w 10035679"/>
              <a:gd name="connsiteY2193" fmla="*/ 1741234 h 5893281"/>
              <a:gd name="connsiteX2194" fmla="*/ 2458507 w 10035679"/>
              <a:gd name="connsiteY2194" fmla="*/ 1749686 h 5893281"/>
              <a:gd name="connsiteX2195" fmla="*/ 2462129 w 10035679"/>
              <a:gd name="connsiteY2195" fmla="*/ 1753912 h 5893281"/>
              <a:gd name="connsiteX2196" fmla="*/ 2462129 w 10035679"/>
              <a:gd name="connsiteY2196" fmla="*/ 1755725 h 5893281"/>
              <a:gd name="connsiteX2197" fmla="*/ 2464545 w 10035679"/>
              <a:gd name="connsiteY2197" fmla="*/ 1764177 h 5893281"/>
              <a:gd name="connsiteX2198" fmla="*/ 2464545 w 10035679"/>
              <a:gd name="connsiteY2198" fmla="*/ 1770214 h 5893281"/>
              <a:gd name="connsiteX2199" fmla="*/ 2464545 w 10035679"/>
              <a:gd name="connsiteY2199" fmla="*/ 1780479 h 5893281"/>
              <a:gd name="connsiteX2200" fmla="*/ 2458507 w 10035679"/>
              <a:gd name="connsiteY2200" fmla="*/ 1780479 h 5893281"/>
              <a:gd name="connsiteX2201" fmla="*/ 2458507 w 10035679"/>
              <a:gd name="connsiteY2201" fmla="*/ 1788328 h 5893281"/>
              <a:gd name="connsiteX2202" fmla="*/ 2444016 w 10035679"/>
              <a:gd name="connsiteY2202" fmla="*/ 1784102 h 5893281"/>
              <a:gd name="connsiteX2203" fmla="*/ 2430130 w 10035679"/>
              <a:gd name="connsiteY2203" fmla="*/ 1780479 h 5893281"/>
              <a:gd name="connsiteX2204" fmla="*/ 2419865 w 10035679"/>
              <a:gd name="connsiteY2204" fmla="*/ 1774442 h 5893281"/>
              <a:gd name="connsiteX2205" fmla="*/ 2411413 w 10035679"/>
              <a:gd name="connsiteY2205" fmla="*/ 1774442 h 5893281"/>
              <a:gd name="connsiteX2206" fmla="*/ 2411413 w 10035679"/>
              <a:gd name="connsiteY2206" fmla="*/ 1765987 h 5893281"/>
              <a:gd name="connsiteX2207" fmla="*/ 2425904 w 10035679"/>
              <a:gd name="connsiteY2207" fmla="*/ 1759951 h 5893281"/>
              <a:gd name="connsiteX2208" fmla="*/ 2439790 w 10035679"/>
              <a:gd name="connsiteY2208" fmla="*/ 1753912 h 5893281"/>
              <a:gd name="connsiteX2209" fmla="*/ 2606426 w 10035679"/>
              <a:gd name="connsiteY2209" fmla="*/ 1677838 h 5893281"/>
              <a:gd name="connsiteX2210" fmla="*/ 2614276 w 10035679"/>
              <a:gd name="connsiteY2210" fmla="*/ 1682064 h 5893281"/>
              <a:gd name="connsiteX2211" fmla="*/ 2616089 w 10035679"/>
              <a:gd name="connsiteY2211" fmla="*/ 1684480 h 5893281"/>
              <a:gd name="connsiteX2212" fmla="*/ 2620315 w 10035679"/>
              <a:gd name="connsiteY2212" fmla="*/ 1688103 h 5893281"/>
              <a:gd name="connsiteX2213" fmla="*/ 2628768 w 10035679"/>
              <a:gd name="connsiteY2213" fmla="*/ 1688103 h 5893281"/>
              <a:gd name="connsiteX2214" fmla="*/ 2628768 w 10035679"/>
              <a:gd name="connsiteY2214" fmla="*/ 1692329 h 5893281"/>
              <a:gd name="connsiteX2215" fmla="*/ 2628768 w 10035679"/>
              <a:gd name="connsiteY2215" fmla="*/ 1696555 h 5893281"/>
              <a:gd name="connsiteX2216" fmla="*/ 2624542 w 10035679"/>
              <a:gd name="connsiteY2216" fmla="*/ 1698366 h 5893281"/>
              <a:gd name="connsiteX2217" fmla="*/ 2620315 w 10035679"/>
              <a:gd name="connsiteY2217" fmla="*/ 1702592 h 5893281"/>
              <a:gd name="connsiteX2218" fmla="*/ 2616089 w 10035679"/>
              <a:gd name="connsiteY2218" fmla="*/ 1706818 h 5893281"/>
              <a:gd name="connsiteX2219" fmla="*/ 2614276 w 10035679"/>
              <a:gd name="connsiteY2219" fmla="*/ 1706818 h 5893281"/>
              <a:gd name="connsiteX2220" fmla="*/ 2610050 w 10035679"/>
              <a:gd name="connsiteY2220" fmla="*/ 1711045 h 5893281"/>
              <a:gd name="connsiteX2221" fmla="*/ 2606426 w 10035679"/>
              <a:gd name="connsiteY2221" fmla="*/ 1711045 h 5893281"/>
              <a:gd name="connsiteX2222" fmla="*/ 2600389 w 10035679"/>
              <a:gd name="connsiteY2222" fmla="*/ 1711045 h 5893281"/>
              <a:gd name="connsiteX2223" fmla="*/ 2600389 w 10035679"/>
              <a:gd name="connsiteY2223" fmla="*/ 1698366 h 5893281"/>
              <a:gd name="connsiteX2224" fmla="*/ 2600389 w 10035679"/>
              <a:gd name="connsiteY2224" fmla="*/ 1692329 h 5893281"/>
              <a:gd name="connsiteX2225" fmla="*/ 2602200 w 10035679"/>
              <a:gd name="connsiteY2225" fmla="*/ 1688103 h 5893281"/>
              <a:gd name="connsiteX2226" fmla="*/ 0 w 10035679"/>
              <a:gd name="connsiteY2226" fmla="*/ 1639197 h 5893281"/>
              <a:gd name="connsiteX2227" fmla="*/ 34413 w 10035679"/>
              <a:gd name="connsiteY2227" fmla="*/ 1645234 h 5893281"/>
              <a:gd name="connsiteX2228" fmla="*/ 58564 w 10035679"/>
              <a:gd name="connsiteY2228" fmla="*/ 1655498 h 5893281"/>
              <a:gd name="connsiteX2229" fmla="*/ 77281 w 10035679"/>
              <a:gd name="connsiteY2229" fmla="*/ 1677838 h 5893281"/>
              <a:gd name="connsiteX2230" fmla="*/ 70640 w 10035679"/>
              <a:gd name="connsiteY2230" fmla="*/ 1684478 h 5893281"/>
              <a:gd name="connsiteX2231" fmla="*/ 62790 w 10035679"/>
              <a:gd name="connsiteY2231" fmla="*/ 1684478 h 5893281"/>
              <a:gd name="connsiteX2232" fmla="*/ 58564 w 10035679"/>
              <a:gd name="connsiteY2232" fmla="*/ 1688101 h 5893281"/>
              <a:gd name="connsiteX2233" fmla="*/ 56753 w 10035679"/>
              <a:gd name="connsiteY2233" fmla="*/ 1692327 h 5893281"/>
              <a:gd name="connsiteX2234" fmla="*/ 44678 w 10035679"/>
              <a:gd name="connsiteY2234" fmla="*/ 1696553 h 5893281"/>
              <a:gd name="connsiteX2235" fmla="*/ 38642 w 10035679"/>
              <a:gd name="connsiteY2235" fmla="*/ 1688101 h 5893281"/>
              <a:gd name="connsiteX2236" fmla="*/ 28377 w 10035679"/>
              <a:gd name="connsiteY2236" fmla="*/ 1682064 h 5893281"/>
              <a:gd name="connsiteX2237" fmla="*/ 20528 w 10035679"/>
              <a:gd name="connsiteY2237" fmla="*/ 1674215 h 5893281"/>
              <a:gd name="connsiteX2238" fmla="*/ 10265 w 10035679"/>
              <a:gd name="connsiteY2238" fmla="*/ 1669989 h 5893281"/>
              <a:gd name="connsiteX2239" fmla="*/ 6037 w 10035679"/>
              <a:gd name="connsiteY2239" fmla="*/ 1668176 h 5893281"/>
              <a:gd name="connsiteX2240" fmla="*/ 0 w 10035679"/>
              <a:gd name="connsiteY2240" fmla="*/ 1659724 h 5893281"/>
              <a:gd name="connsiteX2241" fmla="*/ 0 w 10035679"/>
              <a:gd name="connsiteY2241" fmla="*/ 1653688 h 5893281"/>
              <a:gd name="connsiteX2242" fmla="*/ 2387262 w 10035679"/>
              <a:gd name="connsiteY2242" fmla="*/ 1553464 h 5893281"/>
              <a:gd name="connsiteX2243" fmla="*/ 2387262 w 10035679"/>
              <a:gd name="connsiteY2243" fmla="*/ 1569765 h 5893281"/>
              <a:gd name="connsiteX2244" fmla="*/ 2391488 w 10035679"/>
              <a:gd name="connsiteY2244" fmla="*/ 1578218 h 5893281"/>
              <a:gd name="connsiteX2245" fmla="*/ 2393301 w 10035679"/>
              <a:gd name="connsiteY2245" fmla="*/ 1584256 h 5893281"/>
              <a:gd name="connsiteX2246" fmla="*/ 2393301 w 10035679"/>
              <a:gd name="connsiteY2246" fmla="*/ 1596332 h 5893281"/>
              <a:gd name="connsiteX2247" fmla="*/ 2393301 w 10035679"/>
              <a:gd name="connsiteY2247" fmla="*/ 1610821 h 5893281"/>
              <a:gd name="connsiteX2248" fmla="*/ 2433751 w 10035679"/>
              <a:gd name="connsiteY2248" fmla="*/ 1610821 h 5893281"/>
              <a:gd name="connsiteX2249" fmla="*/ 2468167 w 10035679"/>
              <a:gd name="connsiteY2249" fmla="*/ 1649463 h 5893281"/>
              <a:gd name="connsiteX2250" fmla="*/ 2502581 w 10035679"/>
              <a:gd name="connsiteY2250" fmla="*/ 1688102 h 5893281"/>
              <a:gd name="connsiteX2251" fmla="*/ 2502581 w 10035679"/>
              <a:gd name="connsiteY2251" fmla="*/ 1692331 h 5893281"/>
              <a:gd name="connsiteX2252" fmla="*/ 2500770 w 10035679"/>
              <a:gd name="connsiteY2252" fmla="*/ 1696557 h 5893281"/>
              <a:gd name="connsiteX2253" fmla="*/ 2500770 w 10035679"/>
              <a:gd name="connsiteY2253" fmla="*/ 1698367 h 5893281"/>
              <a:gd name="connsiteX2254" fmla="*/ 2496544 w 10035679"/>
              <a:gd name="connsiteY2254" fmla="*/ 1702594 h 5893281"/>
              <a:gd name="connsiteX2255" fmla="*/ 2490505 w 10035679"/>
              <a:gd name="connsiteY2255" fmla="*/ 1711046 h 5893281"/>
              <a:gd name="connsiteX2256" fmla="*/ 2486884 w 10035679"/>
              <a:gd name="connsiteY2256" fmla="*/ 1712859 h 5893281"/>
              <a:gd name="connsiteX2257" fmla="*/ 2482658 w 10035679"/>
              <a:gd name="connsiteY2257" fmla="*/ 1717085 h 5893281"/>
              <a:gd name="connsiteX2258" fmla="*/ 2478430 w 10035679"/>
              <a:gd name="connsiteY2258" fmla="*/ 1717085 h 5893281"/>
              <a:gd name="connsiteX2259" fmla="*/ 2468167 w 10035679"/>
              <a:gd name="connsiteY2259" fmla="*/ 1717085 h 5893281"/>
              <a:gd name="connsiteX2260" fmla="*/ 2458507 w 10035679"/>
              <a:gd name="connsiteY2260" fmla="*/ 1721311 h 5893281"/>
              <a:gd name="connsiteX2261" fmla="*/ 2458507 w 10035679"/>
              <a:gd name="connsiteY2261" fmla="*/ 1711046 h 5893281"/>
              <a:gd name="connsiteX2262" fmla="*/ 2458507 w 10035679"/>
              <a:gd name="connsiteY2262" fmla="*/ 1698367 h 5893281"/>
              <a:gd name="connsiteX2263" fmla="*/ 2458507 w 10035679"/>
              <a:gd name="connsiteY2263" fmla="*/ 1692331 h 5893281"/>
              <a:gd name="connsiteX2264" fmla="*/ 2458507 w 10035679"/>
              <a:gd name="connsiteY2264" fmla="*/ 1688102 h 5893281"/>
              <a:gd name="connsiteX2265" fmla="*/ 2450053 w 10035679"/>
              <a:gd name="connsiteY2265" fmla="*/ 1682066 h 5893281"/>
              <a:gd name="connsiteX2266" fmla="*/ 2444016 w 10035679"/>
              <a:gd name="connsiteY2266" fmla="*/ 1677840 h 5893281"/>
              <a:gd name="connsiteX2267" fmla="*/ 2433751 w 10035679"/>
              <a:gd name="connsiteY2267" fmla="*/ 1669991 h 5893281"/>
              <a:gd name="connsiteX2268" fmla="*/ 2421677 w 10035679"/>
              <a:gd name="connsiteY2268" fmla="*/ 1698367 h 5893281"/>
              <a:gd name="connsiteX2269" fmla="*/ 2401753 w 10035679"/>
              <a:gd name="connsiteY2269" fmla="*/ 1717085 h 5893281"/>
              <a:gd name="connsiteX2270" fmla="*/ 2373376 w 10035679"/>
              <a:gd name="connsiteY2270" fmla="*/ 1727348 h 5893281"/>
              <a:gd name="connsiteX2271" fmla="*/ 2373376 w 10035679"/>
              <a:gd name="connsiteY2271" fmla="*/ 1717085 h 5893281"/>
              <a:gd name="connsiteX2272" fmla="*/ 2373376 w 10035679"/>
              <a:gd name="connsiteY2272" fmla="*/ 1711046 h 5893281"/>
              <a:gd name="connsiteX2273" fmla="*/ 2376999 w 10035679"/>
              <a:gd name="connsiteY2273" fmla="*/ 1702594 h 5893281"/>
              <a:gd name="connsiteX2274" fmla="*/ 2373376 w 10035679"/>
              <a:gd name="connsiteY2274" fmla="*/ 1696557 h 5893281"/>
              <a:gd name="connsiteX2275" fmla="*/ 2369149 w 10035679"/>
              <a:gd name="connsiteY2275" fmla="*/ 1688102 h 5893281"/>
              <a:gd name="connsiteX2276" fmla="*/ 2364923 w 10035679"/>
              <a:gd name="connsiteY2276" fmla="*/ 1677840 h 5893281"/>
              <a:gd name="connsiteX2277" fmla="*/ 2354659 w 10035679"/>
              <a:gd name="connsiteY2277" fmla="*/ 1674217 h 5893281"/>
              <a:gd name="connsiteX2278" fmla="*/ 2348622 w 10035679"/>
              <a:gd name="connsiteY2278" fmla="*/ 1669991 h 5893281"/>
              <a:gd name="connsiteX2279" fmla="*/ 2340772 w 10035679"/>
              <a:gd name="connsiteY2279" fmla="*/ 1669991 h 5893281"/>
              <a:gd name="connsiteX2280" fmla="*/ 2334734 w 10035679"/>
              <a:gd name="connsiteY2280" fmla="*/ 1668180 h 5893281"/>
              <a:gd name="connsiteX2281" fmla="*/ 2330508 w 10035679"/>
              <a:gd name="connsiteY2281" fmla="*/ 1668180 h 5893281"/>
              <a:gd name="connsiteX2282" fmla="*/ 2322658 w 10035679"/>
              <a:gd name="connsiteY2282" fmla="*/ 1663954 h 5893281"/>
              <a:gd name="connsiteX2283" fmla="*/ 2316622 w 10035679"/>
              <a:gd name="connsiteY2283" fmla="*/ 1655499 h 5893281"/>
              <a:gd name="connsiteX2284" fmla="*/ 2336546 w 10035679"/>
              <a:gd name="connsiteY2284" fmla="*/ 1631350 h 5893281"/>
              <a:gd name="connsiteX2285" fmla="*/ 2351035 w 10035679"/>
              <a:gd name="connsiteY2285" fmla="*/ 1602369 h 5893281"/>
              <a:gd name="connsiteX2286" fmla="*/ 2364923 w 10035679"/>
              <a:gd name="connsiteY2286" fmla="*/ 1573992 h 5893281"/>
              <a:gd name="connsiteX2287" fmla="*/ 4357324 w 10035679"/>
              <a:gd name="connsiteY2287" fmla="*/ 1492482 h 5893281"/>
              <a:gd name="connsiteX2288" fmla="*/ 4361550 w 10035679"/>
              <a:gd name="connsiteY2288" fmla="*/ 1500331 h 5893281"/>
              <a:gd name="connsiteX2289" fmla="*/ 4365174 w 10035679"/>
              <a:gd name="connsiteY2289" fmla="*/ 1506368 h 5893281"/>
              <a:gd name="connsiteX2290" fmla="*/ 4367589 w 10035679"/>
              <a:gd name="connsiteY2290" fmla="*/ 1510594 h 5893281"/>
              <a:gd name="connsiteX2291" fmla="*/ 4367589 w 10035679"/>
              <a:gd name="connsiteY2291" fmla="*/ 1516633 h 5893281"/>
              <a:gd name="connsiteX2292" fmla="*/ 4371210 w 10035679"/>
              <a:gd name="connsiteY2292" fmla="*/ 1525085 h 5893281"/>
              <a:gd name="connsiteX2293" fmla="*/ 4371210 w 10035679"/>
              <a:gd name="connsiteY2293" fmla="*/ 1538971 h 5893281"/>
              <a:gd name="connsiteX2294" fmla="*/ 4371210 w 10035679"/>
              <a:gd name="connsiteY2294" fmla="*/ 1549236 h 5893281"/>
              <a:gd name="connsiteX2295" fmla="*/ 4375436 w 10035679"/>
              <a:gd name="connsiteY2295" fmla="*/ 1578215 h 5893281"/>
              <a:gd name="connsiteX2296" fmla="*/ 4379664 w 10035679"/>
              <a:gd name="connsiteY2296" fmla="*/ 1610818 h 5893281"/>
              <a:gd name="connsiteX2297" fmla="*/ 4379664 w 10035679"/>
              <a:gd name="connsiteY2297" fmla="*/ 1639195 h 5893281"/>
              <a:gd name="connsiteX2298" fmla="*/ 4339212 w 10035679"/>
              <a:gd name="connsiteY2298" fmla="*/ 1659723 h 5893281"/>
              <a:gd name="connsiteX2299" fmla="*/ 4294534 w 10035679"/>
              <a:gd name="connsiteY2299" fmla="*/ 1677837 h 5893281"/>
              <a:gd name="connsiteX2300" fmla="*/ 4251666 w 10035679"/>
              <a:gd name="connsiteY2300" fmla="*/ 1698364 h 5893281"/>
              <a:gd name="connsiteX2301" fmla="*/ 4215441 w 10035679"/>
              <a:gd name="connsiteY2301" fmla="*/ 1727344 h 5893281"/>
              <a:gd name="connsiteX2302" fmla="*/ 4205178 w 10035679"/>
              <a:gd name="connsiteY2302" fmla="*/ 1721307 h 5893281"/>
              <a:gd name="connsiteX2303" fmla="*/ 4187064 w 10035679"/>
              <a:gd name="connsiteY2303" fmla="*/ 1712855 h 5893281"/>
              <a:gd name="connsiteX2304" fmla="*/ 4162913 w 10035679"/>
              <a:gd name="connsiteY2304" fmla="*/ 1698364 h 5893281"/>
              <a:gd name="connsiteX2305" fmla="*/ 4142386 w 10035679"/>
              <a:gd name="connsiteY2305" fmla="*/ 1688100 h 5893281"/>
              <a:gd name="connsiteX2306" fmla="*/ 4124274 w 10035679"/>
              <a:gd name="connsiteY2306" fmla="*/ 1677837 h 5893281"/>
              <a:gd name="connsiteX2307" fmla="*/ 4115822 w 10035679"/>
              <a:gd name="connsiteY2307" fmla="*/ 1669987 h 5893281"/>
              <a:gd name="connsiteX2308" fmla="*/ 4120048 w 10035679"/>
              <a:gd name="connsiteY2308" fmla="*/ 1668177 h 5893281"/>
              <a:gd name="connsiteX2309" fmla="*/ 4124274 w 10035679"/>
              <a:gd name="connsiteY2309" fmla="*/ 1663951 h 5893281"/>
              <a:gd name="connsiteX2310" fmla="*/ 4128500 w 10035679"/>
              <a:gd name="connsiteY2310" fmla="*/ 1659723 h 5893281"/>
              <a:gd name="connsiteX2311" fmla="*/ 4128500 w 10035679"/>
              <a:gd name="connsiteY2311" fmla="*/ 1655497 h 5893281"/>
              <a:gd name="connsiteX2312" fmla="*/ 4130310 w 10035679"/>
              <a:gd name="connsiteY2312" fmla="*/ 1649460 h 5893281"/>
              <a:gd name="connsiteX2313" fmla="*/ 4120048 w 10035679"/>
              <a:gd name="connsiteY2313" fmla="*/ 1641611 h 5893281"/>
              <a:gd name="connsiteX2314" fmla="*/ 4106160 w 10035679"/>
              <a:gd name="connsiteY2314" fmla="*/ 1639195 h 5893281"/>
              <a:gd name="connsiteX2315" fmla="*/ 4095897 w 10035679"/>
              <a:gd name="connsiteY2315" fmla="*/ 1631348 h 5893281"/>
              <a:gd name="connsiteX2316" fmla="*/ 4085632 w 10035679"/>
              <a:gd name="connsiteY2316" fmla="*/ 1625309 h 5893281"/>
              <a:gd name="connsiteX2317" fmla="*/ 4091671 w 10035679"/>
              <a:gd name="connsiteY2317" fmla="*/ 1625309 h 5893281"/>
              <a:gd name="connsiteX2318" fmla="*/ 4100123 w 10035679"/>
              <a:gd name="connsiteY2318" fmla="*/ 1616857 h 5893281"/>
              <a:gd name="connsiteX2319" fmla="*/ 4101934 w 10035679"/>
              <a:gd name="connsiteY2319" fmla="*/ 1612631 h 5893281"/>
              <a:gd name="connsiteX2320" fmla="*/ 4106160 w 10035679"/>
              <a:gd name="connsiteY2320" fmla="*/ 1612631 h 5893281"/>
              <a:gd name="connsiteX2321" fmla="*/ 4109783 w 10035679"/>
              <a:gd name="connsiteY2321" fmla="*/ 1610818 h 5893281"/>
              <a:gd name="connsiteX2322" fmla="*/ 4120048 w 10035679"/>
              <a:gd name="connsiteY2322" fmla="*/ 1610818 h 5893281"/>
              <a:gd name="connsiteX2323" fmla="*/ 4130310 w 10035679"/>
              <a:gd name="connsiteY2323" fmla="*/ 1610818 h 5893281"/>
              <a:gd name="connsiteX2324" fmla="*/ 4130310 w 10035679"/>
              <a:gd name="connsiteY2324" fmla="*/ 1584254 h 5893281"/>
              <a:gd name="connsiteX2325" fmla="*/ 4077785 w 10035679"/>
              <a:gd name="connsiteY2325" fmla="*/ 1584254 h 5893281"/>
              <a:gd name="connsiteX2326" fmla="*/ 4067520 w 10035679"/>
              <a:gd name="connsiteY2326" fmla="*/ 1563727 h 5893281"/>
              <a:gd name="connsiteX2327" fmla="*/ 4085632 w 10035679"/>
              <a:gd name="connsiteY2327" fmla="*/ 1549236 h 5893281"/>
              <a:gd name="connsiteX2328" fmla="*/ 4100123 w 10035679"/>
              <a:gd name="connsiteY2328" fmla="*/ 1535350 h 5893281"/>
              <a:gd name="connsiteX2329" fmla="*/ 4115822 w 10035679"/>
              <a:gd name="connsiteY2329" fmla="*/ 1529311 h 5893281"/>
              <a:gd name="connsiteX2330" fmla="*/ 4144198 w 10035679"/>
              <a:gd name="connsiteY2330" fmla="*/ 1520859 h 5893281"/>
              <a:gd name="connsiteX2331" fmla="*/ 4156877 w 10035679"/>
              <a:gd name="connsiteY2331" fmla="*/ 1531124 h 5893281"/>
              <a:gd name="connsiteX2332" fmla="*/ 4162913 w 10035679"/>
              <a:gd name="connsiteY2332" fmla="*/ 1543197 h 5893281"/>
              <a:gd name="connsiteX2333" fmla="*/ 4170763 w 10035679"/>
              <a:gd name="connsiteY2333" fmla="*/ 1549236 h 5893281"/>
              <a:gd name="connsiteX2334" fmla="*/ 4176801 w 10035679"/>
              <a:gd name="connsiteY2334" fmla="*/ 1563727 h 5893281"/>
              <a:gd name="connsiteX2335" fmla="*/ 4199139 w 10035679"/>
              <a:gd name="connsiteY2335" fmla="*/ 1545613 h 5893281"/>
              <a:gd name="connsiteX2336" fmla="*/ 4219667 w 10035679"/>
              <a:gd name="connsiteY2336" fmla="*/ 1531124 h 5893281"/>
              <a:gd name="connsiteX2337" fmla="*/ 4248044 w 10035679"/>
              <a:gd name="connsiteY2337" fmla="*/ 1520859 h 5893281"/>
              <a:gd name="connsiteX2338" fmla="*/ 4251666 w 10035679"/>
              <a:gd name="connsiteY2338" fmla="*/ 1531124 h 5893281"/>
              <a:gd name="connsiteX2339" fmla="*/ 4257703 w 10035679"/>
              <a:gd name="connsiteY2339" fmla="*/ 1535350 h 5893281"/>
              <a:gd name="connsiteX2340" fmla="*/ 4257703 w 10035679"/>
              <a:gd name="connsiteY2340" fmla="*/ 1538971 h 5893281"/>
              <a:gd name="connsiteX2341" fmla="*/ 4261931 w 10035679"/>
              <a:gd name="connsiteY2341" fmla="*/ 1538971 h 5893281"/>
              <a:gd name="connsiteX2342" fmla="*/ 4266157 w 10035679"/>
              <a:gd name="connsiteY2342" fmla="*/ 1538971 h 5893281"/>
              <a:gd name="connsiteX2343" fmla="*/ 4272194 w 10035679"/>
              <a:gd name="connsiteY2343" fmla="*/ 1538971 h 5893281"/>
              <a:gd name="connsiteX2344" fmla="*/ 4290306 w 10035679"/>
              <a:gd name="connsiteY2344" fmla="*/ 1529311 h 5893281"/>
              <a:gd name="connsiteX2345" fmla="*/ 4300571 w 10035679"/>
              <a:gd name="connsiteY2345" fmla="*/ 1516633 h 5893281"/>
              <a:gd name="connsiteX2346" fmla="*/ 4314457 w 10035679"/>
              <a:gd name="connsiteY2346" fmla="*/ 1506368 h 5893281"/>
              <a:gd name="connsiteX2347" fmla="*/ 4328947 w 10035679"/>
              <a:gd name="connsiteY2347" fmla="*/ 1496105 h 5893281"/>
              <a:gd name="connsiteX2348" fmla="*/ 2638425 w 10035679"/>
              <a:gd name="connsiteY2348" fmla="*/ 1363281 h 5893281"/>
              <a:gd name="connsiteX2349" fmla="*/ 2644464 w 10035679"/>
              <a:gd name="connsiteY2349" fmla="*/ 1367507 h 5893281"/>
              <a:gd name="connsiteX2350" fmla="*/ 2648690 w 10035679"/>
              <a:gd name="connsiteY2350" fmla="*/ 1371733 h 5893281"/>
              <a:gd name="connsiteX2351" fmla="*/ 2652916 w 10035679"/>
              <a:gd name="connsiteY2351" fmla="*/ 1371733 h 5893281"/>
              <a:gd name="connsiteX2352" fmla="*/ 2657142 w 10035679"/>
              <a:gd name="connsiteY2352" fmla="*/ 1373546 h 5893281"/>
              <a:gd name="connsiteX2353" fmla="*/ 2657142 w 10035679"/>
              <a:gd name="connsiteY2353" fmla="*/ 1377772 h 5893281"/>
              <a:gd name="connsiteX2354" fmla="*/ 2657142 w 10035679"/>
              <a:gd name="connsiteY2354" fmla="*/ 1381998 h 5893281"/>
              <a:gd name="connsiteX2355" fmla="*/ 2658955 w 10035679"/>
              <a:gd name="connsiteY2355" fmla="*/ 1388035 h 5893281"/>
              <a:gd name="connsiteX2356" fmla="*/ 2666802 w 10035679"/>
              <a:gd name="connsiteY2356" fmla="*/ 1400111 h 5893281"/>
              <a:gd name="connsiteX2357" fmla="*/ 2671028 w 10035679"/>
              <a:gd name="connsiteY2357" fmla="*/ 1410376 h 5893281"/>
              <a:gd name="connsiteX2358" fmla="*/ 2672841 w 10035679"/>
              <a:gd name="connsiteY2358" fmla="*/ 1420639 h 5893281"/>
              <a:gd name="connsiteX2359" fmla="*/ 2677067 w 10035679"/>
              <a:gd name="connsiteY2359" fmla="*/ 1435130 h 5893281"/>
              <a:gd name="connsiteX2360" fmla="*/ 2666802 w 10035679"/>
              <a:gd name="connsiteY2360" fmla="*/ 1439357 h 5893281"/>
              <a:gd name="connsiteX2361" fmla="*/ 2657142 w 10035679"/>
              <a:gd name="connsiteY2361" fmla="*/ 1442980 h 5893281"/>
              <a:gd name="connsiteX2362" fmla="*/ 2644464 w 10035679"/>
              <a:gd name="connsiteY2362" fmla="*/ 1442980 h 5893281"/>
              <a:gd name="connsiteX2363" fmla="*/ 2628765 w 10035679"/>
              <a:gd name="connsiteY2363" fmla="*/ 1445395 h 5893281"/>
              <a:gd name="connsiteX2364" fmla="*/ 2624539 w 10035679"/>
              <a:gd name="connsiteY2364" fmla="*/ 1429093 h 5893281"/>
              <a:gd name="connsiteX2365" fmla="*/ 2620313 w 10035679"/>
              <a:gd name="connsiteY2365" fmla="*/ 1410376 h 5893281"/>
              <a:gd name="connsiteX2366" fmla="*/ 2620313 w 10035679"/>
              <a:gd name="connsiteY2366" fmla="*/ 1388035 h 5893281"/>
              <a:gd name="connsiteX2367" fmla="*/ 2628765 w 10035679"/>
              <a:gd name="connsiteY2367" fmla="*/ 1381998 h 5893281"/>
              <a:gd name="connsiteX2368" fmla="*/ 2630578 w 10035679"/>
              <a:gd name="connsiteY2368" fmla="*/ 1373546 h 5893281"/>
              <a:gd name="connsiteX2369" fmla="*/ 3250641 w 10035679"/>
              <a:gd name="connsiteY2369" fmla="*/ 1304111 h 5893281"/>
              <a:gd name="connsiteX2370" fmla="*/ 3265130 w 10035679"/>
              <a:gd name="connsiteY2370" fmla="*/ 1310148 h 5893281"/>
              <a:gd name="connsiteX2371" fmla="*/ 3279016 w 10035679"/>
              <a:gd name="connsiteY2371" fmla="*/ 1318602 h 5893281"/>
              <a:gd name="connsiteX2372" fmla="*/ 3285055 w 10035679"/>
              <a:gd name="connsiteY2372" fmla="*/ 1324639 h 5893281"/>
              <a:gd name="connsiteX2373" fmla="*/ 3295318 w 10035679"/>
              <a:gd name="connsiteY2373" fmla="*/ 1333091 h 5893281"/>
              <a:gd name="connsiteX2374" fmla="*/ 3307393 w 10035679"/>
              <a:gd name="connsiteY2374" fmla="*/ 1343356 h 5893281"/>
              <a:gd name="connsiteX2375" fmla="*/ 3303167 w 10035679"/>
              <a:gd name="connsiteY2375" fmla="*/ 1349392 h 5893281"/>
              <a:gd name="connsiteX2376" fmla="*/ 3303167 w 10035679"/>
              <a:gd name="connsiteY2376" fmla="*/ 1353620 h 5893281"/>
              <a:gd name="connsiteX2377" fmla="*/ 3299546 w 10035679"/>
              <a:gd name="connsiteY2377" fmla="*/ 1353620 h 5893281"/>
              <a:gd name="connsiteX2378" fmla="*/ 3299546 w 10035679"/>
              <a:gd name="connsiteY2378" fmla="*/ 1357242 h 5893281"/>
              <a:gd name="connsiteX2379" fmla="*/ 3293507 w 10035679"/>
              <a:gd name="connsiteY2379" fmla="*/ 1363280 h 5893281"/>
              <a:gd name="connsiteX2380" fmla="*/ 3293507 w 10035679"/>
              <a:gd name="connsiteY2380" fmla="*/ 1367506 h 5893281"/>
              <a:gd name="connsiteX2381" fmla="*/ 3289280 w 10035679"/>
              <a:gd name="connsiteY2381" fmla="*/ 1367506 h 5893281"/>
              <a:gd name="connsiteX2382" fmla="*/ 3285055 w 10035679"/>
              <a:gd name="connsiteY2382" fmla="*/ 1367506 h 5893281"/>
              <a:gd name="connsiteX2383" fmla="*/ 3280829 w 10035679"/>
              <a:gd name="connsiteY2383" fmla="*/ 1371732 h 5893281"/>
              <a:gd name="connsiteX2384" fmla="*/ 3274790 w 10035679"/>
              <a:gd name="connsiteY2384" fmla="*/ 1373543 h 5893281"/>
              <a:gd name="connsiteX2385" fmla="*/ 3265130 w 10035679"/>
              <a:gd name="connsiteY2385" fmla="*/ 1363280 h 5893281"/>
              <a:gd name="connsiteX2386" fmla="*/ 3254866 w 10035679"/>
              <a:gd name="connsiteY2386" fmla="*/ 1353620 h 5893281"/>
              <a:gd name="connsiteX2387" fmla="*/ 3240375 w 10035679"/>
              <a:gd name="connsiteY2387" fmla="*/ 1343356 h 5893281"/>
              <a:gd name="connsiteX2388" fmla="*/ 3228300 w 10035679"/>
              <a:gd name="connsiteY2388" fmla="*/ 1334903 h 5893281"/>
              <a:gd name="connsiteX2389" fmla="*/ 3236751 w 10035679"/>
              <a:gd name="connsiteY2389" fmla="*/ 1310148 h 5893281"/>
              <a:gd name="connsiteX2390" fmla="*/ 3242790 w 10035679"/>
              <a:gd name="connsiteY2390" fmla="*/ 1310148 h 5893281"/>
              <a:gd name="connsiteX2391" fmla="*/ 3246412 w 10035679"/>
              <a:gd name="connsiteY2391" fmla="*/ 1306527 h 5893281"/>
              <a:gd name="connsiteX2392" fmla="*/ 6004982 w 10035679"/>
              <a:gd name="connsiteY2392" fmla="*/ 1290225 h 5893281"/>
              <a:gd name="connsiteX2393" fmla="*/ 6037585 w 10035679"/>
              <a:gd name="connsiteY2393" fmla="*/ 1290225 h 5893281"/>
              <a:gd name="connsiteX2394" fmla="*/ 6037585 w 10035679"/>
              <a:gd name="connsiteY2394" fmla="*/ 1304110 h 5893281"/>
              <a:gd name="connsiteX2395" fmla="*/ 6030943 w 10035679"/>
              <a:gd name="connsiteY2395" fmla="*/ 1304110 h 5893281"/>
              <a:gd name="connsiteX2396" fmla="*/ 6023094 w 10035679"/>
              <a:gd name="connsiteY2396" fmla="*/ 1310149 h 5893281"/>
              <a:gd name="connsiteX2397" fmla="*/ 6018868 w 10035679"/>
              <a:gd name="connsiteY2397" fmla="*/ 1310149 h 5893281"/>
              <a:gd name="connsiteX2398" fmla="*/ 6012831 w 10035679"/>
              <a:gd name="connsiteY2398" fmla="*/ 1310149 h 5893281"/>
              <a:gd name="connsiteX2399" fmla="*/ 6012831 w 10035679"/>
              <a:gd name="connsiteY2399" fmla="*/ 1306526 h 5893281"/>
              <a:gd name="connsiteX2400" fmla="*/ 6009208 w 10035679"/>
              <a:gd name="connsiteY2400" fmla="*/ 1300489 h 5893281"/>
              <a:gd name="connsiteX2401" fmla="*/ 6009208 w 10035679"/>
              <a:gd name="connsiteY2401" fmla="*/ 1296261 h 5893281"/>
              <a:gd name="connsiteX2402" fmla="*/ 6004982 w 10035679"/>
              <a:gd name="connsiteY2402" fmla="*/ 1292035 h 5893281"/>
              <a:gd name="connsiteX2403" fmla="*/ 2004480 w 10035679"/>
              <a:gd name="connsiteY2403" fmla="*/ 1247358 h 5893281"/>
              <a:gd name="connsiteX2404" fmla="*/ 2036480 w 10035679"/>
              <a:gd name="connsiteY2404" fmla="*/ 1267283 h 5893281"/>
              <a:gd name="connsiteX2405" fmla="*/ 2064857 w 10035679"/>
              <a:gd name="connsiteY2405" fmla="*/ 1292037 h 5893281"/>
              <a:gd name="connsiteX2406" fmla="*/ 2093233 w 10035679"/>
              <a:gd name="connsiteY2406" fmla="*/ 1318602 h 5893281"/>
              <a:gd name="connsiteX2407" fmla="*/ 2083574 w 10035679"/>
              <a:gd name="connsiteY2407" fmla="*/ 1318602 h 5893281"/>
              <a:gd name="connsiteX2408" fmla="*/ 2075120 w 10035679"/>
              <a:gd name="connsiteY2408" fmla="*/ 1328865 h 5893281"/>
              <a:gd name="connsiteX2409" fmla="*/ 2069083 w 10035679"/>
              <a:gd name="connsiteY2409" fmla="*/ 1333091 h 5893281"/>
              <a:gd name="connsiteX2410" fmla="*/ 2058818 w 10035679"/>
              <a:gd name="connsiteY2410" fmla="*/ 1333091 h 5893281"/>
              <a:gd name="connsiteX2411" fmla="*/ 2046743 w 10035679"/>
              <a:gd name="connsiteY2411" fmla="*/ 1334904 h 5893281"/>
              <a:gd name="connsiteX2412" fmla="*/ 2030441 w 10035679"/>
              <a:gd name="connsiteY2412" fmla="*/ 1334904 h 5893281"/>
              <a:gd name="connsiteX2413" fmla="*/ 2016555 w 10035679"/>
              <a:gd name="connsiteY2413" fmla="*/ 1320413 h 5893281"/>
              <a:gd name="connsiteX2414" fmla="*/ 2002065 w 10035679"/>
              <a:gd name="connsiteY2414" fmla="*/ 1310148 h 5893281"/>
              <a:gd name="connsiteX2415" fmla="*/ 1983953 w 10035679"/>
              <a:gd name="connsiteY2415" fmla="*/ 1304112 h 5893281"/>
              <a:gd name="connsiteX2416" fmla="*/ 1983953 w 10035679"/>
              <a:gd name="connsiteY2416" fmla="*/ 1296263 h 5893281"/>
              <a:gd name="connsiteX2417" fmla="*/ 2016555 w 10035679"/>
              <a:gd name="connsiteY2417" fmla="*/ 1277546 h 5893281"/>
              <a:gd name="connsiteX2418" fmla="*/ 2012329 w 10035679"/>
              <a:gd name="connsiteY2418" fmla="*/ 1271509 h 5893281"/>
              <a:gd name="connsiteX2419" fmla="*/ 2008103 w 10035679"/>
              <a:gd name="connsiteY2419" fmla="*/ 1267283 h 5893281"/>
              <a:gd name="connsiteX2420" fmla="*/ 2008103 w 10035679"/>
              <a:gd name="connsiteY2420" fmla="*/ 1261245 h 5893281"/>
              <a:gd name="connsiteX2421" fmla="*/ 9772438 w 10035679"/>
              <a:gd name="connsiteY2421" fmla="*/ 1147133 h 5893281"/>
              <a:gd name="connsiteX2422" fmla="*/ 9780288 w 10035679"/>
              <a:gd name="connsiteY2422" fmla="*/ 1157397 h 5893281"/>
              <a:gd name="connsiteX2423" fmla="*/ 9786324 w 10035679"/>
              <a:gd name="connsiteY2423" fmla="*/ 1165245 h 5893281"/>
              <a:gd name="connsiteX2424" fmla="*/ 9794778 w 10035679"/>
              <a:gd name="connsiteY2424" fmla="*/ 1165245 h 5893281"/>
              <a:gd name="connsiteX2425" fmla="*/ 9798400 w 10035679"/>
              <a:gd name="connsiteY2425" fmla="*/ 1167660 h 5893281"/>
              <a:gd name="connsiteX2426" fmla="*/ 9800815 w 10035679"/>
              <a:gd name="connsiteY2426" fmla="*/ 1167660 h 5893281"/>
              <a:gd name="connsiteX2427" fmla="*/ 9808664 w 10035679"/>
              <a:gd name="connsiteY2427" fmla="*/ 1167660 h 5893281"/>
              <a:gd name="connsiteX2428" fmla="*/ 9812890 w 10035679"/>
              <a:gd name="connsiteY2428" fmla="*/ 1167660 h 5893281"/>
              <a:gd name="connsiteX2429" fmla="*/ 9814701 w 10035679"/>
              <a:gd name="connsiteY2429" fmla="*/ 1167660 h 5893281"/>
              <a:gd name="connsiteX2430" fmla="*/ 9823155 w 10035679"/>
              <a:gd name="connsiteY2430" fmla="*/ 1171284 h 5893281"/>
              <a:gd name="connsiteX2431" fmla="*/ 9826776 w 10035679"/>
              <a:gd name="connsiteY2431" fmla="*/ 1177925 h 5893281"/>
              <a:gd name="connsiteX2432" fmla="*/ 9812890 w 10035679"/>
              <a:gd name="connsiteY2432" fmla="*/ 1190000 h 5893281"/>
              <a:gd name="connsiteX2433" fmla="*/ 9798400 w 10035679"/>
              <a:gd name="connsiteY2433" fmla="*/ 1200263 h 5893281"/>
              <a:gd name="connsiteX2434" fmla="*/ 9727760 w 10035679"/>
              <a:gd name="connsiteY2434" fmla="*/ 1206302 h 5893281"/>
              <a:gd name="connsiteX2435" fmla="*/ 9727760 w 10035679"/>
              <a:gd name="connsiteY2435" fmla="*/ 1177925 h 5893281"/>
              <a:gd name="connsiteX2436" fmla="*/ 9738025 w 10035679"/>
              <a:gd name="connsiteY2436" fmla="*/ 1167660 h 5893281"/>
              <a:gd name="connsiteX2437" fmla="*/ 9748288 w 10035679"/>
              <a:gd name="connsiteY2437" fmla="*/ 1161624 h 5893281"/>
              <a:gd name="connsiteX2438" fmla="*/ 9757947 w 10035679"/>
              <a:gd name="connsiteY2438" fmla="*/ 1153170 h 5893281"/>
              <a:gd name="connsiteX2439" fmla="*/ 2154225 w 10035679"/>
              <a:gd name="connsiteY2439" fmla="*/ 1087972 h 5893281"/>
              <a:gd name="connsiteX2440" fmla="*/ 2156036 w 10035679"/>
              <a:gd name="connsiteY2440" fmla="*/ 1102462 h 5893281"/>
              <a:gd name="connsiteX2441" fmla="*/ 2156036 w 10035679"/>
              <a:gd name="connsiteY2441" fmla="*/ 1112727 h 5893281"/>
              <a:gd name="connsiteX2442" fmla="*/ 2160262 w 10035679"/>
              <a:gd name="connsiteY2442" fmla="*/ 1116953 h 5893281"/>
              <a:gd name="connsiteX2443" fmla="*/ 2164488 w 10035679"/>
              <a:gd name="connsiteY2443" fmla="*/ 1121181 h 5893281"/>
              <a:gd name="connsiteX2444" fmla="*/ 2168716 w 10035679"/>
              <a:gd name="connsiteY2444" fmla="*/ 1122992 h 5893281"/>
              <a:gd name="connsiteX2445" fmla="*/ 2174753 w 10035679"/>
              <a:gd name="connsiteY2445" fmla="*/ 1131444 h 5893281"/>
              <a:gd name="connsiteX2446" fmla="*/ 2178979 w 10035679"/>
              <a:gd name="connsiteY2446" fmla="*/ 1137483 h 5893281"/>
              <a:gd name="connsiteX2447" fmla="*/ 2174753 w 10035679"/>
              <a:gd name="connsiteY2447" fmla="*/ 1145934 h 5893281"/>
              <a:gd name="connsiteX2448" fmla="*/ 2170527 w 10035679"/>
              <a:gd name="connsiteY2448" fmla="*/ 1156198 h 5893281"/>
              <a:gd name="connsiteX2449" fmla="*/ 2168716 w 10035679"/>
              <a:gd name="connsiteY2449" fmla="*/ 1164652 h 5893281"/>
              <a:gd name="connsiteX2450" fmla="*/ 2164488 w 10035679"/>
              <a:gd name="connsiteY2450" fmla="*/ 1170688 h 5893281"/>
              <a:gd name="connsiteX2451" fmla="*/ 2160262 w 10035679"/>
              <a:gd name="connsiteY2451" fmla="*/ 1185177 h 5893281"/>
              <a:gd name="connsiteX2452" fmla="*/ 2174150 w 10035679"/>
              <a:gd name="connsiteY2452" fmla="*/ 1189405 h 5893281"/>
              <a:gd name="connsiteX2453" fmla="*/ 2181997 w 10035679"/>
              <a:gd name="connsiteY2453" fmla="*/ 1195441 h 5893281"/>
              <a:gd name="connsiteX2454" fmla="*/ 2188036 w 10035679"/>
              <a:gd name="connsiteY2454" fmla="*/ 1203895 h 5893281"/>
              <a:gd name="connsiteX2455" fmla="*/ 2192262 w 10035679"/>
              <a:gd name="connsiteY2455" fmla="*/ 1209932 h 5893281"/>
              <a:gd name="connsiteX2456" fmla="*/ 2192262 w 10035679"/>
              <a:gd name="connsiteY2456" fmla="*/ 1224424 h 5893281"/>
              <a:gd name="connsiteX2457" fmla="*/ 2192262 w 10035679"/>
              <a:gd name="connsiteY2457" fmla="*/ 1238912 h 5893281"/>
              <a:gd name="connsiteX2458" fmla="*/ 2181997 w 10035679"/>
              <a:gd name="connsiteY2458" fmla="*/ 1247366 h 5893281"/>
              <a:gd name="connsiteX2459" fmla="*/ 2174150 w 10035679"/>
              <a:gd name="connsiteY2459" fmla="*/ 1253403 h 5893281"/>
              <a:gd name="connsiteX2460" fmla="*/ 2169922 w 10035679"/>
              <a:gd name="connsiteY2460" fmla="*/ 1263669 h 5893281"/>
              <a:gd name="connsiteX2461" fmla="*/ 2168111 w 10035679"/>
              <a:gd name="connsiteY2461" fmla="*/ 1275744 h 5893281"/>
              <a:gd name="connsiteX2462" fmla="*/ 2160262 w 10035679"/>
              <a:gd name="connsiteY2462" fmla="*/ 1290233 h 5893281"/>
              <a:gd name="connsiteX2463" fmla="*/ 2210979 w 10035679"/>
              <a:gd name="connsiteY2463" fmla="*/ 1290233 h 5893281"/>
              <a:gd name="connsiteX2464" fmla="*/ 2210979 w 10035679"/>
              <a:gd name="connsiteY2464" fmla="*/ 1321024 h 5893281"/>
              <a:gd name="connsiteX2465" fmla="*/ 2217016 w 10035679"/>
              <a:gd name="connsiteY2465" fmla="*/ 1349401 h 5893281"/>
              <a:gd name="connsiteX2466" fmla="*/ 2239355 w 10035679"/>
              <a:gd name="connsiteY2466" fmla="*/ 1349401 h 5893281"/>
              <a:gd name="connsiteX2467" fmla="*/ 2249618 w 10035679"/>
              <a:gd name="connsiteY2467" fmla="*/ 1339136 h 5893281"/>
              <a:gd name="connsiteX2468" fmla="*/ 2259883 w 10035679"/>
              <a:gd name="connsiteY2468" fmla="*/ 1328873 h 5893281"/>
              <a:gd name="connsiteX2469" fmla="*/ 2270146 w 10035679"/>
              <a:gd name="connsiteY2469" fmla="*/ 1318608 h 5893281"/>
              <a:gd name="connsiteX2470" fmla="*/ 2288260 w 10035679"/>
              <a:gd name="connsiteY2470" fmla="*/ 1310156 h 5893281"/>
              <a:gd name="connsiteX2471" fmla="*/ 2288260 w 10035679"/>
              <a:gd name="connsiteY2471" fmla="*/ 1333099 h 5893281"/>
              <a:gd name="connsiteX2472" fmla="*/ 2284033 w 10035679"/>
              <a:gd name="connsiteY2472" fmla="*/ 1361476 h 5893281"/>
              <a:gd name="connsiteX2473" fmla="*/ 2282221 w 10035679"/>
              <a:gd name="connsiteY2473" fmla="*/ 1386231 h 5893281"/>
              <a:gd name="connsiteX2474" fmla="*/ 2282221 w 10035679"/>
              <a:gd name="connsiteY2474" fmla="*/ 1402532 h 5893281"/>
              <a:gd name="connsiteX2475" fmla="*/ 2277995 w 10035679"/>
              <a:gd name="connsiteY2475" fmla="*/ 1414608 h 5893281"/>
              <a:gd name="connsiteX2476" fmla="*/ 2284033 w 10035679"/>
              <a:gd name="connsiteY2476" fmla="*/ 1420647 h 5893281"/>
              <a:gd name="connsiteX2477" fmla="*/ 2288260 w 10035679"/>
              <a:gd name="connsiteY2477" fmla="*/ 1424873 h 5893281"/>
              <a:gd name="connsiteX2478" fmla="*/ 2292486 w 10035679"/>
              <a:gd name="connsiteY2478" fmla="*/ 1429099 h 5893281"/>
              <a:gd name="connsiteX2479" fmla="*/ 2298522 w 10035679"/>
              <a:gd name="connsiteY2479" fmla="*/ 1430910 h 5893281"/>
              <a:gd name="connsiteX2480" fmla="*/ 2308787 w 10035679"/>
              <a:gd name="connsiteY2480" fmla="*/ 1435136 h 5893281"/>
              <a:gd name="connsiteX2481" fmla="*/ 2326899 w 10035679"/>
              <a:gd name="connsiteY2481" fmla="*/ 1406759 h 5893281"/>
              <a:gd name="connsiteX2482" fmla="*/ 2340787 w 10035679"/>
              <a:gd name="connsiteY2482" fmla="*/ 1374155 h 5893281"/>
              <a:gd name="connsiteX2483" fmla="*/ 2340787 w 10035679"/>
              <a:gd name="connsiteY2483" fmla="*/ 1349401 h 5893281"/>
              <a:gd name="connsiteX2484" fmla="*/ 2336559 w 10035679"/>
              <a:gd name="connsiteY2484" fmla="*/ 1324646 h 5893281"/>
              <a:gd name="connsiteX2485" fmla="*/ 2336559 w 10035679"/>
              <a:gd name="connsiteY2485" fmla="*/ 1299892 h 5893281"/>
              <a:gd name="connsiteX2486" fmla="*/ 2344408 w 10035679"/>
              <a:gd name="connsiteY2486" fmla="*/ 1275139 h 5893281"/>
              <a:gd name="connsiteX2487" fmla="*/ 2364936 w 10035679"/>
              <a:gd name="connsiteY2487" fmla="*/ 1257026 h 5893281"/>
              <a:gd name="connsiteX2488" fmla="*/ 2372785 w 10035679"/>
              <a:gd name="connsiteY2488" fmla="*/ 1248574 h 5893281"/>
              <a:gd name="connsiteX2489" fmla="*/ 2378825 w 10035679"/>
              <a:gd name="connsiteY2489" fmla="*/ 1248574 h 5893281"/>
              <a:gd name="connsiteX2490" fmla="*/ 2386672 w 10035679"/>
              <a:gd name="connsiteY2490" fmla="*/ 1252800 h 5893281"/>
              <a:gd name="connsiteX2491" fmla="*/ 2392711 w 10035679"/>
              <a:gd name="connsiteY2491" fmla="*/ 1257026 h 5893281"/>
              <a:gd name="connsiteX2492" fmla="*/ 2396936 w 10035679"/>
              <a:gd name="connsiteY2492" fmla="*/ 1263064 h 5893281"/>
              <a:gd name="connsiteX2493" fmla="*/ 2404786 w 10035679"/>
              <a:gd name="connsiteY2493" fmla="*/ 1271518 h 5893281"/>
              <a:gd name="connsiteX2494" fmla="*/ 2406597 w 10035679"/>
              <a:gd name="connsiteY2494" fmla="*/ 1277555 h 5893281"/>
              <a:gd name="connsiteX2495" fmla="*/ 2414446 w 10035679"/>
              <a:gd name="connsiteY2495" fmla="*/ 1281781 h 5893281"/>
              <a:gd name="connsiteX2496" fmla="*/ 2418672 w 10035679"/>
              <a:gd name="connsiteY2496" fmla="*/ 1290233 h 5893281"/>
              <a:gd name="connsiteX2497" fmla="*/ 2432558 w 10035679"/>
              <a:gd name="connsiteY2497" fmla="*/ 1290233 h 5893281"/>
              <a:gd name="connsiteX2498" fmla="*/ 2448859 w 10035679"/>
              <a:gd name="connsiteY2498" fmla="*/ 1281781 h 5893281"/>
              <a:gd name="connsiteX2499" fmla="*/ 2466973 w 10035679"/>
              <a:gd name="connsiteY2499" fmla="*/ 1277555 h 5893281"/>
              <a:gd name="connsiteX2500" fmla="*/ 2480859 w 10035679"/>
              <a:gd name="connsiteY2500" fmla="*/ 1289630 h 5893281"/>
              <a:gd name="connsiteX2501" fmla="*/ 2480859 w 10035679"/>
              <a:gd name="connsiteY2501" fmla="*/ 1318005 h 5893281"/>
              <a:gd name="connsiteX2502" fmla="*/ 2480859 w 10035679"/>
              <a:gd name="connsiteY2502" fmla="*/ 1332496 h 5893281"/>
              <a:gd name="connsiteX2503" fmla="*/ 2476633 w 10035679"/>
              <a:gd name="connsiteY2503" fmla="*/ 1357250 h 5893281"/>
              <a:gd name="connsiteX2504" fmla="*/ 2474821 w 10035679"/>
              <a:gd name="connsiteY2504" fmla="*/ 1388043 h 5893281"/>
              <a:gd name="connsiteX2505" fmla="*/ 2466973 w 10035679"/>
              <a:gd name="connsiteY2505" fmla="*/ 1424873 h 5893281"/>
              <a:gd name="connsiteX2506" fmla="*/ 2460934 w 10035679"/>
              <a:gd name="connsiteY2506" fmla="*/ 1453250 h 5893281"/>
              <a:gd name="connsiteX2507" fmla="*/ 2456708 w 10035679"/>
              <a:gd name="connsiteY2507" fmla="*/ 1473779 h 5893281"/>
              <a:gd name="connsiteX2508" fmla="*/ 2442823 w 10035679"/>
              <a:gd name="connsiteY2508" fmla="*/ 1473779 h 5893281"/>
              <a:gd name="connsiteX2509" fmla="*/ 2434973 w 10035679"/>
              <a:gd name="connsiteY2509" fmla="*/ 1471968 h 5893281"/>
              <a:gd name="connsiteX2510" fmla="*/ 2428937 w 10035679"/>
              <a:gd name="connsiteY2510" fmla="*/ 1467740 h 5893281"/>
              <a:gd name="connsiteX2511" fmla="*/ 2421088 w 10035679"/>
              <a:gd name="connsiteY2511" fmla="*/ 1463513 h 5893281"/>
              <a:gd name="connsiteX2512" fmla="*/ 2410823 w 10035679"/>
              <a:gd name="connsiteY2512" fmla="*/ 1459287 h 5893281"/>
              <a:gd name="connsiteX2513" fmla="*/ 2410823 w 10035679"/>
              <a:gd name="connsiteY2513" fmla="*/ 1467740 h 5893281"/>
              <a:gd name="connsiteX2514" fmla="*/ 2415048 w 10035679"/>
              <a:gd name="connsiteY2514" fmla="*/ 1471968 h 5893281"/>
              <a:gd name="connsiteX2515" fmla="*/ 2419276 w 10035679"/>
              <a:gd name="connsiteY2515" fmla="*/ 1473779 h 5893281"/>
              <a:gd name="connsiteX2516" fmla="*/ 2421088 w 10035679"/>
              <a:gd name="connsiteY2516" fmla="*/ 1478005 h 5893281"/>
              <a:gd name="connsiteX2517" fmla="*/ 2421088 w 10035679"/>
              <a:gd name="connsiteY2517" fmla="*/ 1482231 h 5893281"/>
              <a:gd name="connsiteX2518" fmla="*/ 2425313 w 10035679"/>
              <a:gd name="connsiteY2518" fmla="*/ 1488269 h 5893281"/>
              <a:gd name="connsiteX2519" fmla="*/ 2425313 w 10035679"/>
              <a:gd name="connsiteY2519" fmla="*/ 1500343 h 5893281"/>
              <a:gd name="connsiteX2520" fmla="*/ 2326296 w 10035679"/>
              <a:gd name="connsiteY2520" fmla="*/ 1506381 h 5893281"/>
              <a:gd name="connsiteX2521" fmla="*/ 2326296 w 10035679"/>
              <a:gd name="connsiteY2521" fmla="*/ 1514833 h 5893281"/>
              <a:gd name="connsiteX2522" fmla="*/ 2334146 w 10035679"/>
              <a:gd name="connsiteY2522" fmla="*/ 1535360 h 5893281"/>
              <a:gd name="connsiteX2523" fmla="*/ 2329919 w 10035679"/>
              <a:gd name="connsiteY2523" fmla="*/ 1557700 h 5893281"/>
              <a:gd name="connsiteX2524" fmla="*/ 2325691 w 10035679"/>
              <a:gd name="connsiteY2524" fmla="*/ 1592717 h 5893281"/>
              <a:gd name="connsiteX2525" fmla="*/ 2307579 w 10035679"/>
              <a:gd name="connsiteY2525" fmla="*/ 1592717 h 5893281"/>
              <a:gd name="connsiteX2526" fmla="*/ 2283428 w 10035679"/>
              <a:gd name="connsiteY2526" fmla="*/ 1578226 h 5893281"/>
              <a:gd name="connsiteX2527" fmla="*/ 2249015 w 10035679"/>
              <a:gd name="connsiteY2527" fmla="*/ 1569775 h 5893281"/>
              <a:gd name="connsiteX2528" fmla="*/ 2249015 w 10035679"/>
              <a:gd name="connsiteY2528" fmla="*/ 1577624 h 5893281"/>
              <a:gd name="connsiteX2529" fmla="*/ 2255052 w 10035679"/>
              <a:gd name="connsiteY2529" fmla="*/ 1577624 h 5893281"/>
              <a:gd name="connsiteX2530" fmla="*/ 2262901 w 10035679"/>
              <a:gd name="connsiteY2530" fmla="*/ 1583660 h 5893281"/>
              <a:gd name="connsiteX2531" fmla="*/ 2267127 w 10035679"/>
              <a:gd name="connsiteY2531" fmla="*/ 1587886 h 5893281"/>
              <a:gd name="connsiteX2532" fmla="*/ 2268938 w 10035679"/>
              <a:gd name="connsiteY2532" fmla="*/ 1592112 h 5893281"/>
              <a:gd name="connsiteX2533" fmla="*/ 2273166 w 10035679"/>
              <a:gd name="connsiteY2533" fmla="*/ 1596338 h 5893281"/>
              <a:gd name="connsiteX2534" fmla="*/ 2277392 w 10035679"/>
              <a:gd name="connsiteY2534" fmla="*/ 1606603 h 5893281"/>
              <a:gd name="connsiteX2535" fmla="*/ 2277392 w 10035679"/>
              <a:gd name="connsiteY2535" fmla="*/ 1616867 h 5893281"/>
              <a:gd name="connsiteX2536" fmla="*/ 2273166 w 10035679"/>
              <a:gd name="connsiteY2536" fmla="*/ 1625319 h 5893281"/>
              <a:gd name="connsiteX2537" fmla="*/ 2267127 w 10035679"/>
              <a:gd name="connsiteY2537" fmla="*/ 1631356 h 5893281"/>
              <a:gd name="connsiteX2538" fmla="*/ 2262901 w 10035679"/>
              <a:gd name="connsiteY2538" fmla="*/ 1639809 h 5893281"/>
              <a:gd name="connsiteX2539" fmla="*/ 2244789 w 10035679"/>
              <a:gd name="connsiteY2539" fmla="*/ 1654298 h 5893281"/>
              <a:gd name="connsiteX2540" fmla="*/ 2230901 w 10035679"/>
              <a:gd name="connsiteY2540" fmla="*/ 1668788 h 5893281"/>
              <a:gd name="connsiteX2541" fmla="*/ 2224865 w 10035679"/>
              <a:gd name="connsiteY2541" fmla="*/ 1685089 h 5893281"/>
              <a:gd name="connsiteX2542" fmla="*/ 2217016 w 10035679"/>
              <a:gd name="connsiteY2542" fmla="*/ 1711655 h 5893281"/>
              <a:gd name="connsiteX2543" fmla="*/ 2203130 w 10035679"/>
              <a:gd name="connsiteY2543" fmla="*/ 1711655 h 5893281"/>
              <a:gd name="connsiteX2544" fmla="*/ 2192865 w 10035679"/>
              <a:gd name="connsiteY2544" fmla="*/ 1707427 h 5893281"/>
              <a:gd name="connsiteX2545" fmla="*/ 2182602 w 10035679"/>
              <a:gd name="connsiteY2545" fmla="*/ 1703201 h 5893281"/>
              <a:gd name="connsiteX2546" fmla="*/ 2174753 w 10035679"/>
              <a:gd name="connsiteY2546" fmla="*/ 1698975 h 5893281"/>
              <a:gd name="connsiteX2547" fmla="*/ 2160867 w 10035679"/>
              <a:gd name="connsiteY2547" fmla="*/ 1697164 h 5893281"/>
              <a:gd name="connsiteX2548" fmla="*/ 2160867 w 10035679"/>
              <a:gd name="connsiteY2548" fmla="*/ 1703201 h 5893281"/>
              <a:gd name="connsiteX2549" fmla="*/ 2178979 w 10035679"/>
              <a:gd name="connsiteY2549" fmla="*/ 1703201 h 5893281"/>
              <a:gd name="connsiteX2550" fmla="*/ 2183205 w 10035679"/>
              <a:gd name="connsiteY2550" fmla="*/ 1711655 h 5893281"/>
              <a:gd name="connsiteX2551" fmla="*/ 2185017 w 10035679"/>
              <a:gd name="connsiteY2551" fmla="*/ 1717692 h 5893281"/>
              <a:gd name="connsiteX2552" fmla="*/ 2189244 w 10035679"/>
              <a:gd name="connsiteY2552" fmla="*/ 1721918 h 5893281"/>
              <a:gd name="connsiteX2553" fmla="*/ 2189244 w 10035679"/>
              <a:gd name="connsiteY2553" fmla="*/ 1727956 h 5893281"/>
              <a:gd name="connsiteX2554" fmla="*/ 2193469 w 10035679"/>
              <a:gd name="connsiteY2554" fmla="*/ 1740031 h 5893281"/>
              <a:gd name="connsiteX2555" fmla="*/ 2193469 w 10035679"/>
              <a:gd name="connsiteY2555" fmla="*/ 1750294 h 5893281"/>
              <a:gd name="connsiteX2556" fmla="*/ 2160867 w 10035679"/>
              <a:gd name="connsiteY2556" fmla="*/ 1760559 h 5893281"/>
              <a:gd name="connsiteX2557" fmla="*/ 2132490 w 10035679"/>
              <a:gd name="connsiteY2557" fmla="*/ 1778672 h 5893281"/>
              <a:gd name="connsiteX2558" fmla="*/ 2114376 w 10035679"/>
              <a:gd name="connsiteY2558" fmla="*/ 1799200 h 5893281"/>
              <a:gd name="connsiteX2559" fmla="*/ 2102301 w 10035679"/>
              <a:gd name="connsiteY2559" fmla="*/ 1831804 h 5893281"/>
              <a:gd name="connsiteX2560" fmla="*/ 2102301 w 10035679"/>
              <a:gd name="connsiteY2560" fmla="*/ 1878898 h 5893281"/>
              <a:gd name="connsiteX2561" fmla="*/ 2114376 w 10035679"/>
              <a:gd name="connsiteY2561" fmla="*/ 1907275 h 5893281"/>
              <a:gd name="connsiteX2562" fmla="*/ 2122225 w 10035679"/>
              <a:gd name="connsiteY2562" fmla="*/ 1945915 h 5893281"/>
              <a:gd name="connsiteX2563" fmla="*/ 2122225 w 10035679"/>
              <a:gd name="connsiteY2563" fmla="*/ 1984554 h 5893281"/>
              <a:gd name="connsiteX2564" fmla="*/ 2160867 w 10035679"/>
              <a:gd name="connsiteY2564" fmla="*/ 1984554 h 5893281"/>
              <a:gd name="connsiteX2565" fmla="*/ 2160867 w 10035679"/>
              <a:gd name="connsiteY2565" fmla="*/ 2002667 h 5893281"/>
              <a:gd name="connsiteX2566" fmla="*/ 2168716 w 10035679"/>
              <a:gd name="connsiteY2566" fmla="*/ 2008705 h 5893281"/>
              <a:gd name="connsiteX2567" fmla="*/ 2168716 w 10035679"/>
              <a:gd name="connsiteY2567" fmla="*/ 2017157 h 5893281"/>
              <a:gd name="connsiteX2568" fmla="*/ 2168716 w 10035679"/>
              <a:gd name="connsiteY2568" fmla="*/ 2023196 h 5893281"/>
              <a:gd name="connsiteX2569" fmla="*/ 2168716 w 10035679"/>
              <a:gd name="connsiteY2569" fmla="*/ 2027423 h 5893281"/>
              <a:gd name="connsiteX2570" fmla="*/ 2168716 w 10035679"/>
              <a:gd name="connsiteY2570" fmla="*/ 2031648 h 5893281"/>
              <a:gd name="connsiteX2571" fmla="*/ 2168716 w 10035679"/>
              <a:gd name="connsiteY2571" fmla="*/ 2033459 h 5893281"/>
              <a:gd name="connsiteX2572" fmla="*/ 2170527 w 10035679"/>
              <a:gd name="connsiteY2572" fmla="*/ 2037686 h 5893281"/>
              <a:gd name="connsiteX2573" fmla="*/ 2182602 w 10035679"/>
              <a:gd name="connsiteY2573" fmla="*/ 2037686 h 5893281"/>
              <a:gd name="connsiteX2574" fmla="*/ 2192865 w 10035679"/>
              <a:gd name="connsiteY2574" fmla="*/ 2041911 h 5893281"/>
              <a:gd name="connsiteX2575" fmla="*/ 2217016 w 10035679"/>
              <a:gd name="connsiteY2575" fmla="*/ 2037686 h 5893281"/>
              <a:gd name="connsiteX2576" fmla="*/ 2241166 w 10035679"/>
              <a:gd name="connsiteY2576" fmla="*/ 2047950 h 5893281"/>
              <a:gd name="connsiteX2577" fmla="*/ 2267732 w 10035679"/>
              <a:gd name="connsiteY2577" fmla="*/ 2066061 h 5893281"/>
              <a:gd name="connsiteX2578" fmla="*/ 2291881 w 10035679"/>
              <a:gd name="connsiteY2578" fmla="*/ 2090815 h 5893281"/>
              <a:gd name="connsiteX2579" fmla="*/ 2312410 w 10035679"/>
              <a:gd name="connsiteY2579" fmla="*/ 2113155 h 5893281"/>
              <a:gd name="connsiteX2580" fmla="*/ 2337767 w 10035679"/>
              <a:gd name="connsiteY2580" fmla="*/ 2125833 h 5893281"/>
              <a:gd name="connsiteX2581" fmla="*/ 2348031 w 10035679"/>
              <a:gd name="connsiteY2581" fmla="*/ 2130059 h 5893281"/>
              <a:gd name="connsiteX2582" fmla="*/ 2354068 w 10035679"/>
              <a:gd name="connsiteY2582" fmla="*/ 2131872 h 5893281"/>
              <a:gd name="connsiteX2583" fmla="*/ 2361917 w 10035679"/>
              <a:gd name="connsiteY2583" fmla="*/ 2130059 h 5893281"/>
              <a:gd name="connsiteX2584" fmla="*/ 2367956 w 10035679"/>
              <a:gd name="connsiteY2584" fmla="*/ 2130059 h 5893281"/>
              <a:gd name="connsiteX2585" fmla="*/ 2372182 w 10035679"/>
              <a:gd name="connsiteY2585" fmla="*/ 2125833 h 5893281"/>
              <a:gd name="connsiteX2586" fmla="*/ 2380032 w 10035679"/>
              <a:gd name="connsiteY2586" fmla="*/ 2121608 h 5893281"/>
              <a:gd name="connsiteX2587" fmla="*/ 2381843 w 10035679"/>
              <a:gd name="connsiteY2587" fmla="*/ 2117381 h 5893281"/>
              <a:gd name="connsiteX2588" fmla="*/ 2389692 w 10035679"/>
              <a:gd name="connsiteY2588" fmla="*/ 2117381 h 5893281"/>
              <a:gd name="connsiteX2589" fmla="*/ 2446445 w 10035679"/>
              <a:gd name="connsiteY2589" fmla="*/ 2131872 h 5893281"/>
              <a:gd name="connsiteX2590" fmla="*/ 2452482 w 10035679"/>
              <a:gd name="connsiteY2590" fmla="*/ 2170506 h 5893281"/>
              <a:gd name="connsiteX2591" fmla="*/ 2460332 w 10035679"/>
              <a:gd name="connsiteY2591" fmla="*/ 2198884 h 5893281"/>
              <a:gd name="connsiteX2592" fmla="*/ 2464558 w 10035679"/>
              <a:gd name="connsiteY2592" fmla="*/ 2221222 h 5893281"/>
              <a:gd name="connsiteX2593" fmla="*/ 2466368 w 10035679"/>
              <a:gd name="connsiteY2593" fmla="*/ 2241748 h 5893281"/>
              <a:gd name="connsiteX2594" fmla="*/ 2474217 w 10035679"/>
              <a:gd name="connsiteY2594" fmla="*/ 2264088 h 5893281"/>
              <a:gd name="connsiteX2595" fmla="*/ 2492329 w 10035679"/>
              <a:gd name="connsiteY2595" fmla="*/ 2288848 h 5893281"/>
              <a:gd name="connsiteX2596" fmla="*/ 2512859 w 10035679"/>
              <a:gd name="connsiteY2596" fmla="*/ 2321450 h 5893281"/>
              <a:gd name="connsiteX2597" fmla="*/ 2518896 w 10035679"/>
              <a:gd name="connsiteY2597" fmla="*/ 2317224 h 5893281"/>
              <a:gd name="connsiteX2598" fmla="*/ 2523122 w 10035679"/>
              <a:gd name="connsiteY2598" fmla="*/ 2317224 h 5893281"/>
              <a:gd name="connsiteX2599" fmla="*/ 2527348 w 10035679"/>
              <a:gd name="connsiteY2599" fmla="*/ 2312999 h 5893281"/>
              <a:gd name="connsiteX2600" fmla="*/ 2531574 w 10035679"/>
              <a:gd name="connsiteY2600" fmla="*/ 2312999 h 5893281"/>
              <a:gd name="connsiteX2601" fmla="*/ 2537612 w 10035679"/>
              <a:gd name="connsiteY2601" fmla="*/ 2311186 h 5893281"/>
              <a:gd name="connsiteX2602" fmla="*/ 2541839 w 10035679"/>
              <a:gd name="connsiteY2602" fmla="*/ 2311186 h 5893281"/>
              <a:gd name="connsiteX2603" fmla="*/ 2541839 w 10035679"/>
              <a:gd name="connsiteY2603" fmla="*/ 2306961 h 5893281"/>
              <a:gd name="connsiteX2604" fmla="*/ 2541839 w 10035679"/>
              <a:gd name="connsiteY2604" fmla="*/ 2302732 h 5893281"/>
              <a:gd name="connsiteX2605" fmla="*/ 2546065 w 10035679"/>
              <a:gd name="connsiteY2605" fmla="*/ 2296697 h 5893281"/>
              <a:gd name="connsiteX2606" fmla="*/ 2546065 w 10035679"/>
              <a:gd name="connsiteY2606" fmla="*/ 2274355 h 5893281"/>
              <a:gd name="connsiteX2607" fmla="*/ 2541839 w 10035679"/>
              <a:gd name="connsiteY2607" fmla="*/ 2245973 h 5893281"/>
              <a:gd name="connsiteX2608" fmla="*/ 2533989 w 10035679"/>
              <a:gd name="connsiteY2608" fmla="*/ 2210958 h 5893281"/>
              <a:gd name="connsiteX2609" fmla="*/ 2523727 w 10035679"/>
              <a:gd name="connsiteY2609" fmla="*/ 2178354 h 5893281"/>
              <a:gd name="connsiteX2610" fmla="*/ 2552103 w 10035679"/>
              <a:gd name="connsiteY2610" fmla="*/ 2163865 h 5893281"/>
              <a:gd name="connsiteX2611" fmla="*/ 2580480 w 10035679"/>
              <a:gd name="connsiteY2611" fmla="*/ 2143342 h 5893281"/>
              <a:gd name="connsiteX2612" fmla="*/ 2598592 w 10035679"/>
              <a:gd name="connsiteY2612" fmla="*/ 2114966 h 5893281"/>
              <a:gd name="connsiteX2613" fmla="*/ 2608855 w 10035679"/>
              <a:gd name="connsiteY2613" fmla="*/ 2078136 h 5893281"/>
              <a:gd name="connsiteX2614" fmla="*/ 2613082 w 10035679"/>
              <a:gd name="connsiteY2614" fmla="*/ 2057609 h 5893281"/>
              <a:gd name="connsiteX2615" fmla="*/ 2608855 w 10035679"/>
              <a:gd name="connsiteY2615" fmla="*/ 2025007 h 5893281"/>
              <a:gd name="connsiteX2616" fmla="*/ 2608855 w 10035679"/>
              <a:gd name="connsiteY2616" fmla="*/ 1992404 h 5893281"/>
              <a:gd name="connsiteX2617" fmla="*/ 2594969 w 10035679"/>
              <a:gd name="connsiteY2617" fmla="*/ 1986366 h 5893281"/>
              <a:gd name="connsiteX2618" fmla="*/ 2588932 w 10035679"/>
              <a:gd name="connsiteY2618" fmla="*/ 1982139 h 5893281"/>
              <a:gd name="connsiteX2619" fmla="*/ 2581083 w 10035679"/>
              <a:gd name="connsiteY2619" fmla="*/ 1977913 h 5893281"/>
              <a:gd name="connsiteX2620" fmla="*/ 2575046 w 10035679"/>
              <a:gd name="connsiteY2620" fmla="*/ 1971878 h 5893281"/>
              <a:gd name="connsiteX2621" fmla="*/ 2570818 w 10035679"/>
              <a:gd name="connsiteY2621" fmla="*/ 1959804 h 5893281"/>
              <a:gd name="connsiteX2622" fmla="*/ 2584706 w 10035679"/>
              <a:gd name="connsiteY2622" fmla="*/ 1935045 h 5893281"/>
              <a:gd name="connsiteX2623" fmla="*/ 2590743 w 10035679"/>
              <a:gd name="connsiteY2623" fmla="*/ 1906670 h 5893281"/>
              <a:gd name="connsiteX2624" fmla="*/ 2584706 w 10035679"/>
              <a:gd name="connsiteY2624" fmla="*/ 1875880 h 5893281"/>
              <a:gd name="connsiteX2625" fmla="*/ 2576857 w 10035679"/>
              <a:gd name="connsiteY2625" fmla="*/ 1843276 h 5893281"/>
              <a:gd name="connsiteX2626" fmla="*/ 2566592 w 10035679"/>
              <a:gd name="connsiteY2626" fmla="*/ 1806446 h 5893281"/>
              <a:gd name="connsiteX2627" fmla="*/ 2562366 w 10035679"/>
              <a:gd name="connsiteY2627" fmla="*/ 1771427 h 5893281"/>
              <a:gd name="connsiteX2628" fmla="*/ 2570215 w 10035679"/>
              <a:gd name="connsiteY2628" fmla="*/ 1771427 h 5893281"/>
              <a:gd name="connsiteX2629" fmla="*/ 2570215 w 10035679"/>
              <a:gd name="connsiteY2629" fmla="*/ 1762973 h 5893281"/>
              <a:gd name="connsiteX2630" fmla="*/ 2619119 w 10035679"/>
              <a:gd name="connsiteY2630" fmla="*/ 1771427 h 5893281"/>
              <a:gd name="connsiteX2631" fmla="*/ 2661382 w 10035679"/>
              <a:gd name="connsiteY2631" fmla="*/ 1771427 h 5893281"/>
              <a:gd name="connsiteX2632" fmla="*/ 2707872 w 10035679"/>
              <a:gd name="connsiteY2632" fmla="*/ 1762973 h 5893281"/>
              <a:gd name="connsiteX2633" fmla="*/ 2718135 w 10035679"/>
              <a:gd name="connsiteY2633" fmla="*/ 1781087 h 5893281"/>
              <a:gd name="connsiteX2634" fmla="*/ 2728400 w 10035679"/>
              <a:gd name="connsiteY2634" fmla="*/ 1805841 h 5893281"/>
              <a:gd name="connsiteX2635" fmla="*/ 2740475 w 10035679"/>
              <a:gd name="connsiteY2635" fmla="*/ 1823954 h 5893281"/>
              <a:gd name="connsiteX2636" fmla="*/ 2750738 w 10035679"/>
              <a:gd name="connsiteY2636" fmla="*/ 1832408 h 5893281"/>
              <a:gd name="connsiteX2637" fmla="*/ 2756777 w 10035679"/>
              <a:gd name="connsiteY2637" fmla="*/ 1834219 h 5893281"/>
              <a:gd name="connsiteX2638" fmla="*/ 2768852 w 10035679"/>
              <a:gd name="connsiteY2638" fmla="*/ 1834219 h 5893281"/>
              <a:gd name="connsiteX2639" fmla="*/ 2779115 w 10035679"/>
              <a:gd name="connsiteY2639" fmla="*/ 1838445 h 5893281"/>
              <a:gd name="connsiteX2640" fmla="*/ 2789380 w 10035679"/>
              <a:gd name="connsiteY2640" fmla="*/ 1842671 h 5893281"/>
              <a:gd name="connsiteX2641" fmla="*/ 2797229 w 10035679"/>
              <a:gd name="connsiteY2641" fmla="*/ 1848710 h 5893281"/>
              <a:gd name="connsiteX2642" fmla="*/ 2799040 w 10035679"/>
              <a:gd name="connsiteY2642" fmla="*/ 1866823 h 5893281"/>
              <a:gd name="connsiteX2643" fmla="*/ 2806889 w 10035679"/>
              <a:gd name="connsiteY2643" fmla="*/ 1899426 h 5893281"/>
              <a:gd name="connsiteX2644" fmla="*/ 2811115 w 10035679"/>
              <a:gd name="connsiteY2644" fmla="*/ 1927801 h 5893281"/>
              <a:gd name="connsiteX2645" fmla="*/ 2817152 w 10035679"/>
              <a:gd name="connsiteY2645" fmla="*/ 1948330 h 5893281"/>
              <a:gd name="connsiteX2646" fmla="*/ 2821378 w 10035679"/>
              <a:gd name="connsiteY2646" fmla="*/ 1952557 h 5893281"/>
              <a:gd name="connsiteX2647" fmla="*/ 2827417 w 10035679"/>
              <a:gd name="connsiteY2647" fmla="*/ 1958595 h 5893281"/>
              <a:gd name="connsiteX2648" fmla="*/ 2835266 w 10035679"/>
              <a:gd name="connsiteY2648" fmla="*/ 1962823 h 5893281"/>
              <a:gd name="connsiteX2649" fmla="*/ 2841303 w 10035679"/>
              <a:gd name="connsiteY2649" fmla="*/ 1971273 h 5893281"/>
              <a:gd name="connsiteX2650" fmla="*/ 2853379 w 10035679"/>
              <a:gd name="connsiteY2650" fmla="*/ 1973086 h 5893281"/>
              <a:gd name="connsiteX2651" fmla="*/ 2855189 w 10035679"/>
              <a:gd name="connsiteY2651" fmla="*/ 1981536 h 5893281"/>
              <a:gd name="connsiteX2652" fmla="*/ 2883567 w 10035679"/>
              <a:gd name="connsiteY2652" fmla="*/ 1959198 h 5893281"/>
              <a:gd name="connsiteX2653" fmla="*/ 2905907 w 10035679"/>
              <a:gd name="connsiteY2653" fmla="*/ 1932632 h 5893281"/>
              <a:gd name="connsiteX2654" fmla="*/ 2922208 w 10035679"/>
              <a:gd name="connsiteY2654" fmla="*/ 1904257 h 5893281"/>
              <a:gd name="connsiteX2655" fmla="*/ 2950585 w 10035679"/>
              <a:gd name="connsiteY2655" fmla="*/ 1881917 h 5893281"/>
              <a:gd name="connsiteX2656" fmla="*/ 2954810 w 10035679"/>
              <a:gd name="connsiteY2656" fmla="*/ 1906670 h 5893281"/>
              <a:gd name="connsiteX2657" fmla="*/ 2965073 w 10035679"/>
              <a:gd name="connsiteY2657" fmla="*/ 1921160 h 5893281"/>
              <a:gd name="connsiteX2658" fmla="*/ 2978962 w 10035679"/>
              <a:gd name="connsiteY2658" fmla="*/ 1935650 h 5893281"/>
              <a:gd name="connsiteX2659" fmla="*/ 2992848 w 10035679"/>
              <a:gd name="connsiteY2659" fmla="*/ 1950143 h 5893281"/>
              <a:gd name="connsiteX2660" fmla="*/ 3004923 w 10035679"/>
              <a:gd name="connsiteY2660" fmla="*/ 1968255 h 5893281"/>
              <a:gd name="connsiteX2661" fmla="*/ 3004923 w 10035679"/>
              <a:gd name="connsiteY2661" fmla="*/ 1974291 h 5893281"/>
              <a:gd name="connsiteX2662" fmla="*/ 3004923 w 10035679"/>
              <a:gd name="connsiteY2662" fmla="*/ 1982743 h 5893281"/>
              <a:gd name="connsiteX2663" fmla="*/ 3000696 w 10035679"/>
              <a:gd name="connsiteY2663" fmla="*/ 1986970 h 5893281"/>
              <a:gd name="connsiteX2664" fmla="*/ 3000696 w 10035679"/>
              <a:gd name="connsiteY2664" fmla="*/ 1993007 h 5893281"/>
              <a:gd name="connsiteX2665" fmla="*/ 2996470 w 10035679"/>
              <a:gd name="connsiteY2665" fmla="*/ 2001461 h 5893281"/>
              <a:gd name="connsiteX2666" fmla="*/ 3000696 w 10035679"/>
              <a:gd name="connsiteY2666" fmla="*/ 2007498 h 5893281"/>
              <a:gd name="connsiteX2667" fmla="*/ 3004923 w 10035679"/>
              <a:gd name="connsiteY2667" fmla="*/ 2015949 h 5893281"/>
              <a:gd name="connsiteX2668" fmla="*/ 3006733 w 10035679"/>
              <a:gd name="connsiteY2668" fmla="*/ 2017763 h 5893281"/>
              <a:gd name="connsiteX2669" fmla="*/ 3014583 w 10035679"/>
              <a:gd name="connsiteY2669" fmla="*/ 2017763 h 5893281"/>
              <a:gd name="connsiteX2670" fmla="*/ 3020620 w 10035679"/>
              <a:gd name="connsiteY2670" fmla="*/ 2017763 h 5893281"/>
              <a:gd name="connsiteX2671" fmla="*/ 3024847 w 10035679"/>
              <a:gd name="connsiteY2671" fmla="*/ 2017763 h 5893281"/>
              <a:gd name="connsiteX2672" fmla="*/ 3032695 w 10035679"/>
              <a:gd name="connsiteY2672" fmla="*/ 2017763 h 5893281"/>
              <a:gd name="connsiteX2673" fmla="*/ 3034508 w 10035679"/>
              <a:gd name="connsiteY2673" fmla="*/ 2021988 h 5893281"/>
              <a:gd name="connsiteX2674" fmla="*/ 3046583 w 10035679"/>
              <a:gd name="connsiteY2674" fmla="*/ 2050365 h 5893281"/>
              <a:gd name="connsiteX2675" fmla="*/ 3046583 w 10035679"/>
              <a:gd name="connsiteY2675" fmla="*/ 2072702 h 5893281"/>
              <a:gd name="connsiteX2676" fmla="*/ 3042357 w 10035679"/>
              <a:gd name="connsiteY2676" fmla="*/ 2093231 h 5893281"/>
              <a:gd name="connsiteX2677" fmla="*/ 3048394 w 10035679"/>
              <a:gd name="connsiteY2677" fmla="*/ 2111345 h 5893281"/>
              <a:gd name="connsiteX2678" fmla="*/ 3074960 w 10035679"/>
              <a:gd name="connsiteY2678" fmla="*/ 2131872 h 5893281"/>
              <a:gd name="connsiteX2679" fmla="*/ 3052620 w 10035679"/>
              <a:gd name="connsiteY2679" fmla="*/ 2174734 h 5893281"/>
              <a:gd name="connsiteX2680" fmla="*/ 3028469 w 10035679"/>
              <a:gd name="connsiteY2680" fmla="*/ 2211563 h 5893281"/>
              <a:gd name="connsiteX2681" fmla="*/ 3034508 w 10035679"/>
              <a:gd name="connsiteY2681" fmla="*/ 2211563 h 5893281"/>
              <a:gd name="connsiteX2682" fmla="*/ 3056846 w 10035679"/>
              <a:gd name="connsiteY2682" fmla="*/ 2189223 h 5893281"/>
              <a:gd name="connsiteX2683" fmla="*/ 3077373 w 10035679"/>
              <a:gd name="connsiteY2683" fmla="*/ 2171112 h 5893281"/>
              <a:gd name="connsiteX2684" fmla="*/ 3095487 w 10035679"/>
              <a:gd name="connsiteY2684" fmla="*/ 2150589 h 5893281"/>
              <a:gd name="connsiteX2685" fmla="*/ 3119639 w 10035679"/>
              <a:gd name="connsiteY2685" fmla="*/ 2156621 h 5893281"/>
              <a:gd name="connsiteX2686" fmla="*/ 3133525 w 10035679"/>
              <a:gd name="connsiteY2686" fmla="*/ 2171112 h 5893281"/>
              <a:gd name="connsiteX2687" fmla="*/ 3147410 w 10035679"/>
              <a:gd name="connsiteY2687" fmla="*/ 2189223 h 5893281"/>
              <a:gd name="connsiteX2688" fmla="*/ 3151637 w 10035679"/>
              <a:gd name="connsiteY2688" fmla="*/ 2217600 h 5893281"/>
              <a:gd name="connsiteX2689" fmla="*/ 3188466 w 10035679"/>
              <a:gd name="connsiteY2689" fmla="*/ 2217600 h 5893281"/>
              <a:gd name="connsiteX2690" fmla="*/ 3188466 w 10035679"/>
              <a:gd name="connsiteY2690" fmla="*/ 2227864 h 5893281"/>
              <a:gd name="connsiteX2691" fmla="*/ 3190278 w 10035679"/>
              <a:gd name="connsiteY2691" fmla="*/ 2236316 h 5893281"/>
              <a:gd name="connsiteX2692" fmla="*/ 3190278 w 10035679"/>
              <a:gd name="connsiteY2692" fmla="*/ 2246578 h 5893281"/>
              <a:gd name="connsiteX2693" fmla="*/ 3194505 w 10035679"/>
              <a:gd name="connsiteY2693" fmla="*/ 2256842 h 5893281"/>
              <a:gd name="connsiteX2694" fmla="*/ 3190278 w 10035679"/>
              <a:gd name="connsiteY2694" fmla="*/ 2268920 h 5893281"/>
              <a:gd name="connsiteX2695" fmla="*/ 3190278 w 10035679"/>
              <a:gd name="connsiteY2695" fmla="*/ 2274957 h 5893281"/>
              <a:gd name="connsiteX2696" fmla="*/ 3190278 w 10035679"/>
              <a:gd name="connsiteY2696" fmla="*/ 2283413 h 5893281"/>
              <a:gd name="connsiteX2697" fmla="*/ 3194505 w 10035679"/>
              <a:gd name="connsiteY2697" fmla="*/ 2285224 h 5893281"/>
              <a:gd name="connsiteX2698" fmla="*/ 3194505 w 10035679"/>
              <a:gd name="connsiteY2698" fmla="*/ 2293677 h 5893281"/>
              <a:gd name="connsiteX2699" fmla="*/ 3194505 w 10035679"/>
              <a:gd name="connsiteY2699" fmla="*/ 2297903 h 5893281"/>
              <a:gd name="connsiteX2700" fmla="*/ 3194505 w 10035679"/>
              <a:gd name="connsiteY2700" fmla="*/ 2303941 h 5893281"/>
              <a:gd name="connsiteX2701" fmla="*/ 3155863 w 10035679"/>
              <a:gd name="connsiteY2701" fmla="*/ 2332317 h 5893281"/>
              <a:gd name="connsiteX2702" fmla="*/ 3113600 w 10035679"/>
              <a:gd name="connsiteY2702" fmla="*/ 2350426 h 5893281"/>
              <a:gd name="connsiteX2703" fmla="*/ 3064695 w 10035679"/>
              <a:gd name="connsiteY2703" fmla="*/ 2360690 h 5893281"/>
              <a:gd name="connsiteX2704" fmla="*/ 3013980 w 10035679"/>
              <a:gd name="connsiteY2704" fmla="*/ 2366727 h 5893281"/>
              <a:gd name="connsiteX2705" fmla="*/ 2965073 w 10035679"/>
              <a:gd name="connsiteY2705" fmla="*/ 2375178 h 5893281"/>
              <a:gd name="connsiteX2706" fmla="*/ 2914358 w 10035679"/>
              <a:gd name="connsiteY2706" fmla="*/ 2381217 h 5893281"/>
              <a:gd name="connsiteX2707" fmla="*/ 2872095 w 10035679"/>
              <a:gd name="connsiteY2707" fmla="*/ 2395706 h 5893281"/>
              <a:gd name="connsiteX2708" fmla="*/ 2833453 w 10035679"/>
              <a:gd name="connsiteY2708" fmla="*/ 2413820 h 5893281"/>
              <a:gd name="connsiteX2709" fmla="*/ 2805076 w 10035679"/>
              <a:gd name="connsiteY2709" fmla="*/ 2446423 h 5893281"/>
              <a:gd name="connsiteX2710" fmla="*/ 2812925 w 10035679"/>
              <a:gd name="connsiteY2710" fmla="*/ 2446423 h 5893281"/>
              <a:gd name="connsiteX2711" fmla="*/ 2847341 w 10035679"/>
              <a:gd name="connsiteY2711" fmla="*/ 2421668 h 5893281"/>
              <a:gd name="connsiteX2712" fmla="*/ 2889605 w 10035679"/>
              <a:gd name="connsiteY2712" fmla="*/ 2403554 h 5893281"/>
              <a:gd name="connsiteX2713" fmla="*/ 2936093 w 10035679"/>
              <a:gd name="connsiteY2713" fmla="*/ 2393291 h 5893281"/>
              <a:gd name="connsiteX2714" fmla="*/ 2937904 w 10035679"/>
              <a:gd name="connsiteY2714" fmla="*/ 2399328 h 5893281"/>
              <a:gd name="connsiteX2715" fmla="*/ 2942130 w 10035679"/>
              <a:gd name="connsiteY2715" fmla="*/ 2407782 h 5893281"/>
              <a:gd name="connsiteX2716" fmla="*/ 2946358 w 10035679"/>
              <a:gd name="connsiteY2716" fmla="*/ 2409593 h 5893281"/>
              <a:gd name="connsiteX2717" fmla="*/ 2952395 w 10035679"/>
              <a:gd name="connsiteY2717" fmla="*/ 2413820 h 5893281"/>
              <a:gd name="connsiteX2718" fmla="*/ 2960244 w 10035679"/>
              <a:gd name="connsiteY2718" fmla="*/ 2418046 h 5893281"/>
              <a:gd name="connsiteX2719" fmla="*/ 2966281 w 10035679"/>
              <a:gd name="connsiteY2719" fmla="*/ 2424085 h 5893281"/>
              <a:gd name="connsiteX2720" fmla="*/ 2956018 w 10035679"/>
              <a:gd name="connsiteY2720" fmla="*/ 2442196 h 5893281"/>
              <a:gd name="connsiteX2721" fmla="*/ 2949979 w 10035679"/>
              <a:gd name="connsiteY2721" fmla="*/ 2456688 h 5893281"/>
              <a:gd name="connsiteX2722" fmla="*/ 2945754 w 10035679"/>
              <a:gd name="connsiteY2722" fmla="*/ 2471177 h 5893281"/>
              <a:gd name="connsiteX2723" fmla="*/ 2941527 w 10035679"/>
              <a:gd name="connsiteY2723" fmla="*/ 2493517 h 5893281"/>
              <a:gd name="connsiteX2724" fmla="*/ 2969904 w 10035679"/>
              <a:gd name="connsiteY2724" fmla="*/ 2508008 h 5893281"/>
              <a:gd name="connsiteX2725" fmla="*/ 2988017 w 10035679"/>
              <a:gd name="connsiteY2725" fmla="*/ 2528535 h 5893281"/>
              <a:gd name="connsiteX2726" fmla="*/ 3001905 w 10035679"/>
              <a:gd name="connsiteY2726" fmla="*/ 2549062 h 5893281"/>
              <a:gd name="connsiteX2727" fmla="*/ 3020017 w 10035679"/>
              <a:gd name="connsiteY2727" fmla="*/ 2571402 h 5893281"/>
              <a:gd name="connsiteX2728" fmla="*/ 3020017 w 10035679"/>
              <a:gd name="connsiteY2728" fmla="*/ 2577441 h 5893281"/>
              <a:gd name="connsiteX2729" fmla="*/ 3020017 w 10035679"/>
              <a:gd name="connsiteY2729" fmla="*/ 2581666 h 5893281"/>
              <a:gd name="connsiteX2730" fmla="*/ 3015790 w 10035679"/>
              <a:gd name="connsiteY2730" fmla="*/ 2581666 h 5893281"/>
              <a:gd name="connsiteX2731" fmla="*/ 3015790 w 10035679"/>
              <a:gd name="connsiteY2731" fmla="*/ 2585892 h 5893281"/>
              <a:gd name="connsiteX2732" fmla="*/ 3011564 w 10035679"/>
              <a:gd name="connsiteY2732" fmla="*/ 2590118 h 5893281"/>
              <a:gd name="connsiteX2733" fmla="*/ 2991036 w 10035679"/>
              <a:gd name="connsiteY2733" fmla="*/ 2614871 h 5893281"/>
              <a:gd name="connsiteX2734" fmla="*/ 2962660 w 10035679"/>
              <a:gd name="connsiteY2734" fmla="*/ 2635401 h 5893281"/>
              <a:gd name="connsiteX2735" fmla="*/ 2926433 w 10035679"/>
              <a:gd name="connsiteY2735" fmla="*/ 2649889 h 5893281"/>
              <a:gd name="connsiteX2736" fmla="*/ 2926433 w 10035679"/>
              <a:gd name="connsiteY2736" fmla="*/ 2619099 h 5893281"/>
              <a:gd name="connsiteX2737" fmla="*/ 2944546 w 10035679"/>
              <a:gd name="connsiteY2737" fmla="*/ 2607025 h 5893281"/>
              <a:gd name="connsiteX2738" fmla="*/ 2958434 w 10035679"/>
              <a:gd name="connsiteY2738" fmla="*/ 2596760 h 5893281"/>
              <a:gd name="connsiteX2739" fmla="*/ 2972319 w 10035679"/>
              <a:gd name="connsiteY2739" fmla="*/ 2578648 h 5893281"/>
              <a:gd name="connsiteX2740" fmla="*/ 2958434 w 10035679"/>
              <a:gd name="connsiteY2740" fmla="*/ 2572611 h 5893281"/>
              <a:gd name="connsiteX2741" fmla="*/ 2958434 w 10035679"/>
              <a:gd name="connsiteY2741" fmla="*/ 2564156 h 5893281"/>
              <a:gd name="connsiteX2742" fmla="*/ 2954206 w 10035679"/>
              <a:gd name="connsiteY2742" fmla="*/ 2564156 h 5893281"/>
              <a:gd name="connsiteX2743" fmla="*/ 2949979 w 10035679"/>
              <a:gd name="connsiteY2743" fmla="*/ 2564156 h 5893281"/>
              <a:gd name="connsiteX2744" fmla="*/ 2949979 w 10035679"/>
              <a:gd name="connsiteY2744" fmla="*/ 2568384 h 5893281"/>
              <a:gd name="connsiteX2745" fmla="*/ 2949979 w 10035679"/>
              <a:gd name="connsiteY2745" fmla="*/ 2572611 h 5893281"/>
              <a:gd name="connsiteX2746" fmla="*/ 2925831 w 10035679"/>
              <a:gd name="connsiteY2746" fmla="*/ 2590723 h 5893281"/>
              <a:gd name="connsiteX2747" fmla="*/ 2893226 w 10035679"/>
              <a:gd name="connsiteY2747" fmla="*/ 2605212 h 5893281"/>
              <a:gd name="connsiteX2748" fmla="*/ 2866661 w 10035679"/>
              <a:gd name="connsiteY2748" fmla="*/ 2615476 h 5893281"/>
              <a:gd name="connsiteX2749" fmla="*/ 2838284 w 10035679"/>
              <a:gd name="connsiteY2749" fmla="*/ 2629967 h 5893281"/>
              <a:gd name="connsiteX2750" fmla="*/ 2811718 w 10035679"/>
              <a:gd name="connsiteY2750" fmla="*/ 2648077 h 5893281"/>
              <a:gd name="connsiteX2751" fmla="*/ 2795417 w 10035679"/>
              <a:gd name="connsiteY2751" fmla="*/ 2672833 h 5893281"/>
              <a:gd name="connsiteX2752" fmla="*/ 2783341 w 10035679"/>
              <a:gd name="connsiteY2752" fmla="*/ 2707850 h 5893281"/>
              <a:gd name="connsiteX2753" fmla="*/ 2795417 w 10035679"/>
              <a:gd name="connsiteY2753" fmla="*/ 2712077 h 5893281"/>
              <a:gd name="connsiteX2754" fmla="*/ 2809303 w 10035679"/>
              <a:gd name="connsiteY2754" fmla="*/ 2716303 h 5893281"/>
              <a:gd name="connsiteX2755" fmla="*/ 2815341 w 10035679"/>
              <a:gd name="connsiteY2755" fmla="*/ 2722342 h 5893281"/>
              <a:gd name="connsiteX2756" fmla="*/ 2801456 w 10035679"/>
              <a:gd name="connsiteY2756" fmla="*/ 2722342 h 5893281"/>
              <a:gd name="connsiteX2757" fmla="*/ 2780927 w 10035679"/>
              <a:gd name="connsiteY2757" fmla="*/ 2740454 h 5893281"/>
              <a:gd name="connsiteX2758" fmla="*/ 2752551 w 10035679"/>
              <a:gd name="connsiteY2758" fmla="*/ 2746493 h 5893281"/>
              <a:gd name="connsiteX2759" fmla="*/ 2725985 w 10035679"/>
              <a:gd name="connsiteY2759" fmla="*/ 2750719 h 5893281"/>
              <a:gd name="connsiteX2760" fmla="*/ 2697608 w 10035679"/>
              <a:gd name="connsiteY2760" fmla="*/ 2754945 h 5893281"/>
              <a:gd name="connsiteX2761" fmla="*/ 2677080 w 10035679"/>
              <a:gd name="connsiteY2761" fmla="*/ 2812301 h 5893281"/>
              <a:gd name="connsiteX2762" fmla="*/ 2652930 w 10035679"/>
              <a:gd name="connsiteY2762" fmla="*/ 2873279 h 5893281"/>
              <a:gd name="connsiteX2763" fmla="*/ 2645080 w 10035679"/>
              <a:gd name="connsiteY2763" fmla="*/ 2864828 h 5893281"/>
              <a:gd name="connsiteX2764" fmla="*/ 2643270 w 10035679"/>
              <a:gd name="connsiteY2764" fmla="*/ 2860602 h 5893281"/>
              <a:gd name="connsiteX2765" fmla="*/ 2635421 w 10035679"/>
              <a:gd name="connsiteY2765" fmla="*/ 2858791 h 5893281"/>
              <a:gd name="connsiteX2766" fmla="*/ 2631195 w 10035679"/>
              <a:gd name="connsiteY2766" fmla="*/ 2854563 h 5893281"/>
              <a:gd name="connsiteX2767" fmla="*/ 2620930 w 10035679"/>
              <a:gd name="connsiteY2767" fmla="*/ 2846111 h 5893281"/>
              <a:gd name="connsiteX2768" fmla="*/ 2620930 w 10035679"/>
              <a:gd name="connsiteY2768" fmla="*/ 2864225 h 5893281"/>
              <a:gd name="connsiteX2769" fmla="*/ 2625156 w 10035679"/>
              <a:gd name="connsiteY2769" fmla="*/ 2872676 h 5893281"/>
              <a:gd name="connsiteX2770" fmla="*/ 2631195 w 10035679"/>
              <a:gd name="connsiteY2770" fmla="*/ 2893204 h 5893281"/>
              <a:gd name="connsiteX2771" fmla="*/ 2639044 w 10035679"/>
              <a:gd name="connsiteY2771" fmla="*/ 2917957 h 5893281"/>
              <a:gd name="connsiteX2772" fmla="*/ 2645080 w 10035679"/>
              <a:gd name="connsiteY2772" fmla="*/ 2940297 h 5893281"/>
              <a:gd name="connsiteX2773" fmla="*/ 2645080 w 10035679"/>
              <a:gd name="connsiteY2773" fmla="*/ 2950559 h 5893281"/>
              <a:gd name="connsiteX2774" fmla="*/ 2616704 w 10035679"/>
              <a:gd name="connsiteY2774" fmla="*/ 2968673 h 5893281"/>
              <a:gd name="connsiteX2775" fmla="*/ 2586516 w 10035679"/>
              <a:gd name="connsiteY2775" fmla="*/ 2984975 h 5893281"/>
              <a:gd name="connsiteX2776" fmla="*/ 2553914 w 10035679"/>
              <a:gd name="connsiteY2776" fmla="*/ 3007313 h 5893281"/>
              <a:gd name="connsiteX2777" fmla="*/ 2521311 w 10035679"/>
              <a:gd name="connsiteY2777" fmla="*/ 3027840 h 5893281"/>
              <a:gd name="connsiteX2778" fmla="*/ 2500784 w 10035679"/>
              <a:gd name="connsiteY2778" fmla="*/ 3056217 h 5893281"/>
              <a:gd name="connsiteX2779" fmla="*/ 2490519 w 10035679"/>
              <a:gd name="connsiteY2779" fmla="*/ 3093048 h 5893281"/>
              <a:gd name="connsiteX2780" fmla="*/ 2478444 w 10035679"/>
              <a:gd name="connsiteY2780" fmla="*/ 3121423 h 5893281"/>
              <a:gd name="connsiteX2781" fmla="*/ 2482670 w 10035679"/>
              <a:gd name="connsiteY2781" fmla="*/ 3156441 h 5893281"/>
              <a:gd name="connsiteX2782" fmla="*/ 2492934 w 10035679"/>
              <a:gd name="connsiteY2782" fmla="*/ 3195082 h 5893281"/>
              <a:gd name="connsiteX2783" fmla="*/ 2506820 w 10035679"/>
              <a:gd name="connsiteY2783" fmla="*/ 3236137 h 5893281"/>
              <a:gd name="connsiteX2784" fmla="*/ 2520706 w 10035679"/>
              <a:gd name="connsiteY2784" fmla="*/ 3274779 h 5893281"/>
              <a:gd name="connsiteX2785" fmla="*/ 2528556 w 10035679"/>
              <a:gd name="connsiteY2785" fmla="*/ 3309797 h 5893281"/>
              <a:gd name="connsiteX2786" fmla="*/ 2520706 w 10035679"/>
              <a:gd name="connsiteY2786" fmla="*/ 3309797 h 5893281"/>
              <a:gd name="connsiteX2787" fmla="*/ 2520706 w 10035679"/>
              <a:gd name="connsiteY2787" fmla="*/ 3318249 h 5893281"/>
              <a:gd name="connsiteX2788" fmla="*/ 2496557 w 10035679"/>
              <a:gd name="connsiteY2788" fmla="*/ 3309797 h 5893281"/>
              <a:gd name="connsiteX2789" fmla="*/ 2486293 w 10035679"/>
              <a:gd name="connsiteY2789" fmla="*/ 3279005 h 5893281"/>
              <a:gd name="connsiteX2790" fmla="*/ 2468181 w 10035679"/>
              <a:gd name="connsiteY2790" fmla="*/ 3237950 h 5893281"/>
              <a:gd name="connsiteX2791" fmla="*/ 2447652 w 10035679"/>
              <a:gd name="connsiteY2791" fmla="*/ 3195082 h 5893281"/>
              <a:gd name="connsiteX2792" fmla="*/ 2425313 w 10035679"/>
              <a:gd name="connsiteY2792" fmla="*/ 3164290 h 5893281"/>
              <a:gd name="connsiteX2793" fmla="*/ 2404786 w 10035679"/>
              <a:gd name="connsiteY2793" fmla="*/ 3146178 h 5893281"/>
              <a:gd name="connsiteX2794" fmla="*/ 2378219 w 10035679"/>
              <a:gd name="connsiteY2794" fmla="*/ 3141952 h 5893281"/>
              <a:gd name="connsiteX2795" fmla="*/ 2348031 w 10035679"/>
              <a:gd name="connsiteY2795" fmla="*/ 3127461 h 5893281"/>
              <a:gd name="connsiteX2796" fmla="*/ 2311805 w 10035679"/>
              <a:gd name="connsiteY2796" fmla="*/ 3112971 h 5893281"/>
              <a:gd name="connsiteX2797" fmla="*/ 2269542 w 10035679"/>
              <a:gd name="connsiteY2797" fmla="*/ 3106934 h 5893281"/>
              <a:gd name="connsiteX2798" fmla="*/ 2269542 w 10035679"/>
              <a:gd name="connsiteY2798" fmla="*/ 3112971 h 5893281"/>
              <a:gd name="connsiteX2799" fmla="*/ 2263504 w 10035679"/>
              <a:gd name="connsiteY2799" fmla="*/ 3112971 h 5893281"/>
              <a:gd name="connsiteX2800" fmla="*/ 2267732 w 10035679"/>
              <a:gd name="connsiteY2800" fmla="*/ 3125046 h 5893281"/>
              <a:gd name="connsiteX2801" fmla="*/ 2273769 w 10035679"/>
              <a:gd name="connsiteY2801" fmla="*/ 3135311 h 5893281"/>
              <a:gd name="connsiteX2802" fmla="*/ 2277995 w 10035679"/>
              <a:gd name="connsiteY2802" fmla="*/ 3141347 h 5893281"/>
              <a:gd name="connsiteX2803" fmla="*/ 2282221 w 10035679"/>
              <a:gd name="connsiteY2803" fmla="*/ 3149801 h 5893281"/>
              <a:gd name="connsiteX2804" fmla="*/ 2288260 w 10035679"/>
              <a:gd name="connsiteY2804" fmla="*/ 3160064 h 5893281"/>
              <a:gd name="connsiteX2805" fmla="*/ 2255657 w 10035679"/>
              <a:gd name="connsiteY2805" fmla="*/ 3160064 h 5893281"/>
              <a:gd name="connsiteX2806" fmla="*/ 2231506 w 10035679"/>
              <a:gd name="connsiteY2806" fmla="*/ 3149801 h 5893281"/>
              <a:gd name="connsiteX2807" fmla="*/ 2198903 w 10035679"/>
              <a:gd name="connsiteY2807" fmla="*/ 3141347 h 5893281"/>
              <a:gd name="connsiteX2808" fmla="*/ 2168716 w 10035679"/>
              <a:gd name="connsiteY2808" fmla="*/ 3141347 h 5893281"/>
              <a:gd name="connsiteX2809" fmla="*/ 2136111 w 10035679"/>
              <a:gd name="connsiteY2809" fmla="*/ 3145573 h 5893281"/>
              <a:gd name="connsiteX2810" fmla="*/ 2113773 w 10035679"/>
              <a:gd name="connsiteY2810" fmla="*/ 3151612 h 5893281"/>
              <a:gd name="connsiteX2811" fmla="*/ 2089623 w 10035679"/>
              <a:gd name="connsiteY2811" fmla="*/ 3163687 h 5893281"/>
              <a:gd name="connsiteX2812" fmla="*/ 2069095 w 10035679"/>
              <a:gd name="connsiteY2812" fmla="*/ 3178178 h 5893281"/>
              <a:gd name="connsiteX2813" fmla="*/ 2055209 w 10035679"/>
              <a:gd name="connsiteY2813" fmla="*/ 3198706 h 5893281"/>
              <a:gd name="connsiteX2814" fmla="*/ 2047360 w 10035679"/>
              <a:gd name="connsiteY2814" fmla="*/ 3216818 h 5893281"/>
              <a:gd name="connsiteX2815" fmla="*/ 2051586 w 10035679"/>
              <a:gd name="connsiteY2815" fmla="*/ 3231308 h 5893281"/>
              <a:gd name="connsiteX2816" fmla="*/ 2051586 w 10035679"/>
              <a:gd name="connsiteY2816" fmla="*/ 3249420 h 5893281"/>
              <a:gd name="connsiteX2817" fmla="*/ 2045549 w 10035679"/>
              <a:gd name="connsiteY2817" fmla="*/ 3269948 h 5893281"/>
              <a:gd name="connsiteX2818" fmla="*/ 2031661 w 10035679"/>
              <a:gd name="connsiteY2818" fmla="*/ 3317042 h 5893281"/>
              <a:gd name="connsiteX2819" fmla="*/ 2031661 w 10035679"/>
              <a:gd name="connsiteY2819" fmla="*/ 3352060 h 5893281"/>
              <a:gd name="connsiteX2820" fmla="*/ 2033474 w 10035679"/>
              <a:gd name="connsiteY2820" fmla="*/ 3388889 h 5893281"/>
              <a:gd name="connsiteX2821" fmla="*/ 2047360 w 10035679"/>
              <a:gd name="connsiteY2821" fmla="*/ 3423907 h 5893281"/>
              <a:gd name="connsiteX2822" fmla="*/ 2069698 w 10035679"/>
              <a:gd name="connsiteY2822" fmla="*/ 3466775 h 5893281"/>
              <a:gd name="connsiteX2823" fmla="*/ 2093848 w 10035679"/>
              <a:gd name="connsiteY2823" fmla="*/ 3471001 h 5893281"/>
              <a:gd name="connsiteX2824" fmla="*/ 2107735 w 10035679"/>
              <a:gd name="connsiteY2824" fmla="*/ 3475227 h 5893281"/>
              <a:gd name="connsiteX2825" fmla="*/ 2113773 w 10035679"/>
              <a:gd name="connsiteY2825" fmla="*/ 3481264 h 5893281"/>
              <a:gd name="connsiteX2826" fmla="*/ 2121622 w 10035679"/>
              <a:gd name="connsiteY2826" fmla="*/ 3485490 h 5893281"/>
              <a:gd name="connsiteX2827" fmla="*/ 2131885 w 10035679"/>
              <a:gd name="connsiteY2827" fmla="*/ 3489716 h 5893281"/>
              <a:gd name="connsiteX2828" fmla="*/ 2149999 w 10035679"/>
              <a:gd name="connsiteY2828" fmla="*/ 3481264 h 5893281"/>
              <a:gd name="connsiteX2829" fmla="*/ 2178376 w 10035679"/>
              <a:gd name="connsiteY2829" fmla="*/ 3466775 h 5893281"/>
              <a:gd name="connsiteX2830" fmla="*/ 2184413 w 10035679"/>
              <a:gd name="connsiteY2830" fmla="*/ 3462547 h 5893281"/>
              <a:gd name="connsiteX2831" fmla="*/ 2188638 w 10035679"/>
              <a:gd name="connsiteY2831" fmla="*/ 3462547 h 5893281"/>
              <a:gd name="connsiteX2832" fmla="*/ 2196488 w 10035679"/>
              <a:gd name="connsiteY2832" fmla="*/ 3462547 h 5893281"/>
              <a:gd name="connsiteX2833" fmla="*/ 2198298 w 10035679"/>
              <a:gd name="connsiteY2833" fmla="*/ 3462547 h 5893281"/>
              <a:gd name="connsiteX2834" fmla="*/ 2202525 w 10035679"/>
              <a:gd name="connsiteY2834" fmla="*/ 3462547 h 5893281"/>
              <a:gd name="connsiteX2835" fmla="*/ 2202525 w 10035679"/>
              <a:gd name="connsiteY2835" fmla="*/ 3460736 h 5893281"/>
              <a:gd name="connsiteX2836" fmla="*/ 2210374 w 10035679"/>
              <a:gd name="connsiteY2836" fmla="*/ 3452284 h 5893281"/>
              <a:gd name="connsiteX2837" fmla="*/ 2212186 w 10035679"/>
              <a:gd name="connsiteY2837" fmla="*/ 3442019 h 5893281"/>
              <a:gd name="connsiteX2838" fmla="*/ 2216413 w 10035679"/>
              <a:gd name="connsiteY2838" fmla="*/ 3431756 h 5893281"/>
              <a:gd name="connsiteX2839" fmla="*/ 2220639 w 10035679"/>
              <a:gd name="connsiteY2839" fmla="*/ 3419681 h 5893281"/>
              <a:gd name="connsiteX2840" fmla="*/ 2224865 w 10035679"/>
              <a:gd name="connsiteY2840" fmla="*/ 3413642 h 5893281"/>
              <a:gd name="connsiteX2841" fmla="*/ 2241166 w 10035679"/>
              <a:gd name="connsiteY2841" fmla="*/ 3395530 h 5893281"/>
              <a:gd name="connsiteX2842" fmla="*/ 2263504 w 10035679"/>
              <a:gd name="connsiteY2842" fmla="*/ 3385266 h 5893281"/>
              <a:gd name="connsiteX2843" fmla="*/ 2296109 w 10035679"/>
              <a:gd name="connsiteY2843" fmla="*/ 3381040 h 5893281"/>
              <a:gd name="connsiteX2844" fmla="*/ 2297920 w 10035679"/>
              <a:gd name="connsiteY2844" fmla="*/ 3389494 h 5893281"/>
              <a:gd name="connsiteX2845" fmla="*/ 2302145 w 10035679"/>
              <a:gd name="connsiteY2845" fmla="*/ 3391304 h 5893281"/>
              <a:gd name="connsiteX2846" fmla="*/ 2302145 w 10035679"/>
              <a:gd name="connsiteY2846" fmla="*/ 3395530 h 5893281"/>
              <a:gd name="connsiteX2847" fmla="*/ 2306372 w 10035679"/>
              <a:gd name="connsiteY2847" fmla="*/ 3395530 h 5893281"/>
              <a:gd name="connsiteX2848" fmla="*/ 2306372 w 10035679"/>
              <a:gd name="connsiteY2848" fmla="*/ 3391304 h 5893281"/>
              <a:gd name="connsiteX2849" fmla="*/ 2308787 w 10035679"/>
              <a:gd name="connsiteY2849" fmla="*/ 3391304 h 5893281"/>
              <a:gd name="connsiteX2850" fmla="*/ 2316636 w 10035679"/>
              <a:gd name="connsiteY2850" fmla="*/ 3391304 h 5893281"/>
              <a:gd name="connsiteX2851" fmla="*/ 2326899 w 10035679"/>
              <a:gd name="connsiteY2851" fmla="*/ 3389494 h 5893281"/>
              <a:gd name="connsiteX2852" fmla="*/ 2326899 w 10035679"/>
              <a:gd name="connsiteY2852" fmla="*/ 3420284 h 5893281"/>
              <a:gd name="connsiteX2853" fmla="*/ 2313013 w 10035679"/>
              <a:gd name="connsiteY2853" fmla="*/ 3434775 h 5893281"/>
              <a:gd name="connsiteX2854" fmla="*/ 2302749 w 10035679"/>
              <a:gd name="connsiteY2854" fmla="*/ 3461339 h 5893281"/>
              <a:gd name="connsiteX2855" fmla="*/ 2292486 w 10035679"/>
              <a:gd name="connsiteY2855" fmla="*/ 3496357 h 5893281"/>
              <a:gd name="connsiteX2856" fmla="*/ 2282221 w 10035679"/>
              <a:gd name="connsiteY2856" fmla="*/ 3528960 h 5893281"/>
              <a:gd name="connsiteX2857" fmla="*/ 2270146 w 10035679"/>
              <a:gd name="connsiteY2857" fmla="*/ 3553716 h 5893281"/>
              <a:gd name="connsiteX2858" fmla="*/ 2306372 w 10035679"/>
              <a:gd name="connsiteY2858" fmla="*/ 3553716 h 5893281"/>
              <a:gd name="connsiteX2859" fmla="*/ 2336559 w 10035679"/>
              <a:gd name="connsiteY2859" fmla="*/ 3549490 h 5893281"/>
              <a:gd name="connsiteX2860" fmla="*/ 2364936 w 10035679"/>
              <a:gd name="connsiteY2860" fmla="*/ 3549490 h 5893281"/>
              <a:gd name="connsiteX2861" fmla="*/ 2391503 w 10035679"/>
              <a:gd name="connsiteY2861" fmla="*/ 3553716 h 5893281"/>
              <a:gd name="connsiteX2862" fmla="*/ 2407804 w 10035679"/>
              <a:gd name="connsiteY2862" fmla="*/ 3563978 h 5893281"/>
              <a:gd name="connsiteX2863" fmla="*/ 2421690 w 10035679"/>
              <a:gd name="connsiteY2863" fmla="*/ 3586318 h 5893281"/>
              <a:gd name="connsiteX2864" fmla="*/ 2425916 w 10035679"/>
              <a:gd name="connsiteY2864" fmla="*/ 3617109 h 5893281"/>
              <a:gd name="connsiteX2865" fmla="*/ 2419880 w 10035679"/>
              <a:gd name="connsiteY2865" fmla="*/ 3639449 h 5893281"/>
              <a:gd name="connsiteX2866" fmla="*/ 2412031 w 10035679"/>
              <a:gd name="connsiteY2866" fmla="*/ 3667826 h 5893281"/>
              <a:gd name="connsiteX2867" fmla="*/ 2412031 w 10035679"/>
              <a:gd name="connsiteY2867" fmla="*/ 3696202 h 5893281"/>
              <a:gd name="connsiteX2868" fmla="*/ 2430144 w 10035679"/>
              <a:gd name="connsiteY2868" fmla="*/ 3714314 h 5893281"/>
              <a:gd name="connsiteX2869" fmla="*/ 2440407 w 10035679"/>
              <a:gd name="connsiteY2869" fmla="*/ 3726390 h 5893281"/>
              <a:gd name="connsiteX2870" fmla="*/ 2454293 w 10035679"/>
              <a:gd name="connsiteY2870" fmla="*/ 3740881 h 5893281"/>
              <a:gd name="connsiteX2871" fmla="*/ 2476633 w 10035679"/>
              <a:gd name="connsiteY2871" fmla="*/ 3752956 h 5893281"/>
              <a:gd name="connsiteX2872" fmla="*/ 2503197 w 10035679"/>
              <a:gd name="connsiteY2872" fmla="*/ 3758993 h 5893281"/>
              <a:gd name="connsiteX2873" fmla="*/ 2517085 w 10035679"/>
              <a:gd name="connsiteY2873" fmla="*/ 3740881 h 5893281"/>
              <a:gd name="connsiteX2874" fmla="*/ 2535198 w 10035679"/>
              <a:gd name="connsiteY2874" fmla="*/ 3734842 h 5893281"/>
              <a:gd name="connsiteX2875" fmla="*/ 2567799 w 10035679"/>
              <a:gd name="connsiteY2875" fmla="*/ 3734842 h 5893281"/>
              <a:gd name="connsiteX2876" fmla="*/ 2572026 w 10035679"/>
              <a:gd name="connsiteY2876" fmla="*/ 3740881 h 5893281"/>
              <a:gd name="connsiteX2877" fmla="*/ 2578064 w 10035679"/>
              <a:gd name="connsiteY2877" fmla="*/ 3749333 h 5893281"/>
              <a:gd name="connsiteX2878" fmla="*/ 2581686 w 10035679"/>
              <a:gd name="connsiteY2878" fmla="*/ 3753559 h 5893281"/>
              <a:gd name="connsiteX2879" fmla="*/ 2585912 w 10035679"/>
              <a:gd name="connsiteY2879" fmla="*/ 3753559 h 5893281"/>
              <a:gd name="connsiteX2880" fmla="*/ 2596176 w 10035679"/>
              <a:gd name="connsiteY2880" fmla="*/ 3755371 h 5893281"/>
              <a:gd name="connsiteX2881" fmla="*/ 2609460 w 10035679"/>
              <a:gd name="connsiteY2881" fmla="*/ 3758390 h 5893281"/>
              <a:gd name="connsiteX2882" fmla="*/ 2623346 w 10035679"/>
              <a:gd name="connsiteY2882" fmla="*/ 3730013 h 5893281"/>
              <a:gd name="connsiteX2883" fmla="*/ 2641460 w 10035679"/>
              <a:gd name="connsiteY2883" fmla="*/ 3709485 h 5893281"/>
              <a:gd name="connsiteX2884" fmla="*/ 2661987 w 10035679"/>
              <a:gd name="connsiteY2884" fmla="*/ 3691371 h 5893281"/>
              <a:gd name="connsiteX2885" fmla="*/ 2688550 w 10035679"/>
              <a:gd name="connsiteY2885" fmla="*/ 3676883 h 5893281"/>
              <a:gd name="connsiteX2886" fmla="*/ 2727192 w 10035679"/>
              <a:gd name="connsiteY2886" fmla="*/ 3670844 h 5893281"/>
              <a:gd name="connsiteX2887" fmla="*/ 2733229 w 10035679"/>
              <a:gd name="connsiteY2887" fmla="*/ 3666618 h 5893281"/>
              <a:gd name="connsiteX2888" fmla="*/ 2737455 w 10035679"/>
              <a:gd name="connsiteY2888" fmla="*/ 3666618 h 5893281"/>
              <a:gd name="connsiteX2889" fmla="*/ 2743494 w 10035679"/>
              <a:gd name="connsiteY2889" fmla="*/ 3666618 h 5893281"/>
              <a:gd name="connsiteX2890" fmla="*/ 2747720 w 10035679"/>
              <a:gd name="connsiteY2890" fmla="*/ 3666618 h 5893281"/>
              <a:gd name="connsiteX2891" fmla="*/ 2755570 w 10035679"/>
              <a:gd name="connsiteY2891" fmla="*/ 3670844 h 5893281"/>
              <a:gd name="connsiteX2892" fmla="*/ 2765832 w 10035679"/>
              <a:gd name="connsiteY2892" fmla="*/ 3670844 h 5893281"/>
              <a:gd name="connsiteX2893" fmla="*/ 2761606 w 10035679"/>
              <a:gd name="connsiteY2893" fmla="*/ 3676883 h 5893281"/>
              <a:gd name="connsiteX2894" fmla="*/ 2761606 w 10035679"/>
              <a:gd name="connsiteY2894" fmla="*/ 3685335 h 5893281"/>
              <a:gd name="connsiteX2895" fmla="*/ 2757380 w 10035679"/>
              <a:gd name="connsiteY2895" fmla="*/ 3685335 h 5893281"/>
              <a:gd name="connsiteX2896" fmla="*/ 2757380 w 10035679"/>
              <a:gd name="connsiteY2896" fmla="*/ 3687145 h 5893281"/>
              <a:gd name="connsiteX2897" fmla="*/ 2761606 w 10035679"/>
              <a:gd name="connsiteY2897" fmla="*/ 3687145 h 5893281"/>
              <a:gd name="connsiteX2898" fmla="*/ 2765832 w 10035679"/>
              <a:gd name="connsiteY2898" fmla="*/ 3691371 h 5893281"/>
              <a:gd name="connsiteX2899" fmla="*/ 2771870 w 10035679"/>
              <a:gd name="connsiteY2899" fmla="*/ 3695598 h 5893281"/>
              <a:gd name="connsiteX2900" fmla="*/ 2771870 w 10035679"/>
              <a:gd name="connsiteY2900" fmla="*/ 3687145 h 5893281"/>
              <a:gd name="connsiteX2901" fmla="*/ 2779720 w 10035679"/>
              <a:gd name="connsiteY2901" fmla="*/ 3681109 h 5893281"/>
              <a:gd name="connsiteX2902" fmla="*/ 2783946 w 10035679"/>
              <a:gd name="connsiteY2902" fmla="*/ 3676883 h 5893281"/>
              <a:gd name="connsiteX2903" fmla="*/ 2785756 w 10035679"/>
              <a:gd name="connsiteY2903" fmla="*/ 3672657 h 5893281"/>
              <a:gd name="connsiteX2904" fmla="*/ 2789983 w 10035679"/>
              <a:gd name="connsiteY2904" fmla="*/ 3670844 h 5893281"/>
              <a:gd name="connsiteX2905" fmla="*/ 2797832 w 10035679"/>
              <a:gd name="connsiteY2905" fmla="*/ 3666618 h 5893281"/>
              <a:gd name="connsiteX2906" fmla="*/ 2803869 w 10035679"/>
              <a:gd name="connsiteY2906" fmla="*/ 3662392 h 5893281"/>
              <a:gd name="connsiteX2907" fmla="*/ 2836472 w 10035679"/>
              <a:gd name="connsiteY2907" fmla="*/ 3690769 h 5893281"/>
              <a:gd name="connsiteX2908" fmla="*/ 2878737 w 10035679"/>
              <a:gd name="connsiteY2908" fmla="*/ 3705259 h 5893281"/>
              <a:gd name="connsiteX2909" fmla="*/ 2921000 w 10035679"/>
              <a:gd name="connsiteY2909" fmla="*/ 3709485 h 5893281"/>
              <a:gd name="connsiteX2910" fmla="*/ 2969904 w 10035679"/>
              <a:gd name="connsiteY2910" fmla="*/ 3705259 h 5893281"/>
              <a:gd name="connsiteX2911" fmla="*/ 3020620 w 10035679"/>
              <a:gd name="connsiteY2911" fmla="*/ 3701031 h 5893281"/>
              <a:gd name="connsiteX2912" fmla="*/ 3020620 w 10035679"/>
              <a:gd name="connsiteY2912" fmla="*/ 3709485 h 5893281"/>
              <a:gd name="connsiteX2913" fmla="*/ 3020620 w 10035679"/>
              <a:gd name="connsiteY2913" fmla="*/ 3713712 h 5893281"/>
              <a:gd name="connsiteX2914" fmla="*/ 3016393 w 10035679"/>
              <a:gd name="connsiteY2914" fmla="*/ 3715522 h 5893281"/>
              <a:gd name="connsiteX2915" fmla="*/ 3016393 w 10035679"/>
              <a:gd name="connsiteY2915" fmla="*/ 3719748 h 5893281"/>
              <a:gd name="connsiteX2916" fmla="*/ 3012167 w 10035679"/>
              <a:gd name="connsiteY2916" fmla="*/ 3725787 h 5893281"/>
              <a:gd name="connsiteX2917" fmla="*/ 3036318 w 10035679"/>
              <a:gd name="connsiteY2917" fmla="*/ 3734239 h 5893281"/>
              <a:gd name="connsiteX2918" fmla="*/ 3050204 w 10035679"/>
              <a:gd name="connsiteY2918" fmla="*/ 3744504 h 5893281"/>
              <a:gd name="connsiteX2919" fmla="*/ 3064092 w 10035679"/>
              <a:gd name="connsiteY2919" fmla="*/ 3754767 h 5893281"/>
              <a:gd name="connsiteX2920" fmla="*/ 3088241 w 10035679"/>
              <a:gd name="connsiteY2920" fmla="*/ 3766842 h 5893281"/>
              <a:gd name="connsiteX2921" fmla="*/ 3088241 w 10035679"/>
              <a:gd name="connsiteY2921" fmla="*/ 3787369 h 5893281"/>
              <a:gd name="connsiteX2922" fmla="*/ 3114807 w 10035679"/>
              <a:gd name="connsiteY2922" fmla="*/ 3795823 h 5893281"/>
              <a:gd name="connsiteX2923" fmla="*/ 3131109 w 10035679"/>
              <a:gd name="connsiteY2923" fmla="*/ 3797634 h 5893281"/>
              <a:gd name="connsiteX2924" fmla="*/ 3144995 w 10035679"/>
              <a:gd name="connsiteY2924" fmla="*/ 3812125 h 5893281"/>
              <a:gd name="connsiteX2925" fmla="*/ 3152844 w 10035679"/>
              <a:gd name="connsiteY2925" fmla="*/ 3834463 h 5893281"/>
              <a:gd name="connsiteX2926" fmla="*/ 3195108 w 10035679"/>
              <a:gd name="connsiteY2926" fmla="*/ 3838689 h 5893281"/>
              <a:gd name="connsiteX2927" fmla="*/ 3229524 w 10035679"/>
              <a:gd name="connsiteY2927" fmla="*/ 3840500 h 5893281"/>
              <a:gd name="connsiteX2928" fmla="*/ 3276013 w 10035679"/>
              <a:gd name="connsiteY2928" fmla="*/ 3844728 h 5893281"/>
              <a:gd name="connsiteX2929" fmla="*/ 3308615 w 10035679"/>
              <a:gd name="connsiteY2929" fmla="*/ 3887593 h 5893281"/>
              <a:gd name="connsiteX2930" fmla="*/ 3347257 w 10035679"/>
              <a:gd name="connsiteY2930" fmla="*/ 3926235 h 5893281"/>
              <a:gd name="connsiteX2931" fmla="*/ 3389520 w 10035679"/>
              <a:gd name="connsiteY2931" fmla="*/ 3958838 h 5893281"/>
              <a:gd name="connsiteX2932" fmla="*/ 3438426 w 10035679"/>
              <a:gd name="connsiteY2932" fmla="*/ 3983591 h 5893281"/>
              <a:gd name="connsiteX2933" fmla="*/ 3436616 w 10035679"/>
              <a:gd name="connsiteY2933" fmla="*/ 3998082 h 5893281"/>
              <a:gd name="connsiteX2934" fmla="*/ 3428765 w 10035679"/>
              <a:gd name="connsiteY2934" fmla="*/ 4006534 h 5893281"/>
              <a:gd name="connsiteX2935" fmla="*/ 3422726 w 10035679"/>
              <a:gd name="connsiteY2935" fmla="*/ 4016799 h 5893281"/>
              <a:gd name="connsiteX2936" fmla="*/ 3414877 w 10035679"/>
              <a:gd name="connsiteY2936" fmla="*/ 4022836 h 5893281"/>
              <a:gd name="connsiteX2937" fmla="*/ 3408840 w 10035679"/>
              <a:gd name="connsiteY2937" fmla="*/ 4034911 h 5893281"/>
              <a:gd name="connsiteX2938" fmla="*/ 3453518 w 10035679"/>
              <a:gd name="connsiteY2938" fmla="*/ 4034911 h 5893281"/>
              <a:gd name="connsiteX2939" fmla="*/ 3495782 w 10035679"/>
              <a:gd name="connsiteY2939" fmla="*/ 4049402 h 5893281"/>
              <a:gd name="connsiteX2940" fmla="*/ 3503632 w 10035679"/>
              <a:gd name="connsiteY2940" fmla="*/ 4074155 h 5893281"/>
              <a:gd name="connsiteX2941" fmla="*/ 3513896 w 10035679"/>
              <a:gd name="connsiteY2941" fmla="*/ 4069929 h 5893281"/>
              <a:gd name="connsiteX2942" fmla="*/ 3519933 w 10035679"/>
              <a:gd name="connsiteY2942" fmla="*/ 4065703 h 5893281"/>
              <a:gd name="connsiteX2943" fmla="*/ 3532008 w 10035679"/>
              <a:gd name="connsiteY2943" fmla="*/ 4069929 h 5893281"/>
              <a:gd name="connsiteX2944" fmla="*/ 3533819 w 10035679"/>
              <a:gd name="connsiteY2944" fmla="*/ 4069929 h 5893281"/>
              <a:gd name="connsiteX2945" fmla="*/ 3541668 w 10035679"/>
              <a:gd name="connsiteY2945" fmla="*/ 4074155 h 5893281"/>
              <a:gd name="connsiteX2946" fmla="*/ 3547707 w 10035679"/>
              <a:gd name="connsiteY2946" fmla="*/ 4078381 h 5893281"/>
              <a:gd name="connsiteX2947" fmla="*/ 3555557 w 10035679"/>
              <a:gd name="connsiteY2947" fmla="*/ 4080192 h 5893281"/>
              <a:gd name="connsiteX2948" fmla="*/ 3664837 w 10035679"/>
              <a:gd name="connsiteY2948" fmla="*/ 4088646 h 5893281"/>
              <a:gd name="connsiteX2949" fmla="*/ 3675102 w 10035679"/>
              <a:gd name="connsiteY2949" fmla="*/ 4098909 h 5893281"/>
              <a:gd name="connsiteX2950" fmla="*/ 3682950 w 10035679"/>
              <a:gd name="connsiteY2950" fmla="*/ 4119436 h 5893281"/>
              <a:gd name="connsiteX2951" fmla="*/ 3684760 w 10035679"/>
              <a:gd name="connsiteY2951" fmla="*/ 4137550 h 5893281"/>
              <a:gd name="connsiteX2952" fmla="*/ 3696837 w 10035679"/>
              <a:gd name="connsiteY2952" fmla="*/ 4152041 h 5893281"/>
              <a:gd name="connsiteX2953" fmla="*/ 3713139 w 10035679"/>
              <a:gd name="connsiteY2953" fmla="*/ 4156267 h 5893281"/>
              <a:gd name="connsiteX2954" fmla="*/ 3731250 w 10035679"/>
              <a:gd name="connsiteY2954" fmla="*/ 4156267 h 5893281"/>
              <a:gd name="connsiteX2955" fmla="*/ 3745136 w 10035679"/>
              <a:gd name="connsiteY2955" fmla="*/ 4152041 h 5893281"/>
              <a:gd name="connsiteX2956" fmla="*/ 3755401 w 10035679"/>
              <a:gd name="connsiteY2956" fmla="*/ 4166530 h 5893281"/>
              <a:gd name="connsiteX2957" fmla="*/ 3767477 w 10035679"/>
              <a:gd name="connsiteY2957" fmla="*/ 4176795 h 5893281"/>
              <a:gd name="connsiteX2958" fmla="*/ 3773514 w 10035679"/>
              <a:gd name="connsiteY2958" fmla="*/ 4188870 h 5893281"/>
              <a:gd name="connsiteX2959" fmla="*/ 3778343 w 10035679"/>
              <a:gd name="connsiteY2959" fmla="*/ 4202756 h 5893281"/>
              <a:gd name="connsiteX2960" fmla="*/ 3782571 w 10035679"/>
              <a:gd name="connsiteY2960" fmla="*/ 4219058 h 5893281"/>
              <a:gd name="connsiteX2961" fmla="*/ 3756004 w 10035679"/>
              <a:gd name="connsiteY2961" fmla="*/ 4251660 h 5893281"/>
              <a:gd name="connsiteX2962" fmla="*/ 3727630 w 10035679"/>
              <a:gd name="connsiteY2962" fmla="*/ 4290302 h 5893281"/>
              <a:gd name="connsiteX2963" fmla="*/ 3699253 w 10035679"/>
              <a:gd name="connsiteY2963" fmla="*/ 4333168 h 5893281"/>
              <a:gd name="connsiteX2964" fmla="*/ 3675102 w 10035679"/>
              <a:gd name="connsiteY2964" fmla="*/ 4376035 h 5893281"/>
              <a:gd name="connsiteX2965" fmla="*/ 3658800 w 10035679"/>
              <a:gd name="connsiteY2965" fmla="*/ 4408638 h 5893281"/>
              <a:gd name="connsiteX2966" fmla="*/ 3658800 w 10035679"/>
              <a:gd name="connsiteY2966" fmla="*/ 4429165 h 5893281"/>
              <a:gd name="connsiteX2967" fmla="*/ 3660610 w 10035679"/>
              <a:gd name="connsiteY2967" fmla="*/ 4457542 h 5893281"/>
              <a:gd name="connsiteX2968" fmla="*/ 3668459 w 10035679"/>
              <a:gd name="connsiteY2968" fmla="*/ 4490145 h 5893281"/>
              <a:gd name="connsiteX2969" fmla="*/ 3664233 w 10035679"/>
              <a:gd name="connsiteY2969" fmla="*/ 4518522 h 5893281"/>
              <a:gd name="connsiteX2970" fmla="*/ 3658194 w 10035679"/>
              <a:gd name="connsiteY2970" fmla="*/ 4536636 h 5893281"/>
              <a:gd name="connsiteX2971" fmla="*/ 3644308 w 10035679"/>
              <a:gd name="connsiteY2971" fmla="*/ 4565011 h 5893281"/>
              <a:gd name="connsiteX2972" fmla="*/ 3626196 w 10035679"/>
              <a:gd name="connsiteY2972" fmla="*/ 4595803 h 5893281"/>
              <a:gd name="connsiteX2973" fmla="*/ 3608082 w 10035679"/>
              <a:gd name="connsiteY2973" fmla="*/ 4628406 h 5893281"/>
              <a:gd name="connsiteX2974" fmla="*/ 3589969 w 10035679"/>
              <a:gd name="connsiteY2974" fmla="*/ 4653161 h 5893281"/>
              <a:gd name="connsiteX2975" fmla="*/ 3579705 w 10035679"/>
              <a:gd name="connsiteY2975" fmla="*/ 4667650 h 5893281"/>
              <a:gd name="connsiteX2976" fmla="*/ 3559178 w 10035679"/>
              <a:gd name="connsiteY2976" fmla="*/ 4676102 h 5893281"/>
              <a:gd name="connsiteX2977" fmla="*/ 3526575 w 10035679"/>
              <a:gd name="connsiteY2977" fmla="*/ 4680330 h 5893281"/>
              <a:gd name="connsiteX2978" fmla="*/ 3493971 w 10035679"/>
              <a:gd name="connsiteY2978" fmla="*/ 4682141 h 5893281"/>
              <a:gd name="connsiteX2979" fmla="*/ 3463784 w 10035679"/>
              <a:gd name="connsiteY2979" fmla="*/ 4690593 h 5893281"/>
              <a:gd name="connsiteX2980" fmla="*/ 3435408 w 10035679"/>
              <a:gd name="connsiteY2980" fmla="*/ 4700858 h 5893281"/>
              <a:gd name="connsiteX2981" fmla="*/ 3417292 w 10035679"/>
              <a:gd name="connsiteY2981" fmla="*/ 4721385 h 5893281"/>
              <a:gd name="connsiteX2982" fmla="*/ 3409445 w 10035679"/>
              <a:gd name="connsiteY2982" fmla="*/ 4733461 h 5893281"/>
              <a:gd name="connsiteX2983" fmla="*/ 3409445 w 10035679"/>
              <a:gd name="connsiteY2983" fmla="*/ 4739497 h 5893281"/>
              <a:gd name="connsiteX2984" fmla="*/ 3409445 w 10035679"/>
              <a:gd name="connsiteY2984" fmla="*/ 4747951 h 5893281"/>
              <a:gd name="connsiteX2985" fmla="*/ 3413671 w 10035679"/>
              <a:gd name="connsiteY2985" fmla="*/ 4758214 h 5893281"/>
              <a:gd name="connsiteX2986" fmla="*/ 3417897 w 10035679"/>
              <a:gd name="connsiteY2986" fmla="*/ 4768479 h 5893281"/>
              <a:gd name="connsiteX2987" fmla="*/ 3393746 w 10035679"/>
              <a:gd name="connsiteY2987" fmla="*/ 4768479 h 5893281"/>
              <a:gd name="connsiteX2988" fmla="*/ 3389520 w 10035679"/>
              <a:gd name="connsiteY2988" fmla="*/ 4815571 h 5893281"/>
              <a:gd name="connsiteX2989" fmla="*/ 3381671 w 10035679"/>
              <a:gd name="connsiteY2989" fmla="*/ 4854212 h 5893281"/>
              <a:gd name="connsiteX2990" fmla="*/ 3367785 w 10035679"/>
              <a:gd name="connsiteY2990" fmla="*/ 4886815 h 5893281"/>
              <a:gd name="connsiteX2991" fmla="*/ 3353899 w 10035679"/>
              <a:gd name="connsiteY2991" fmla="*/ 4917607 h 5893281"/>
              <a:gd name="connsiteX2992" fmla="*/ 3340011 w 10035679"/>
              <a:gd name="connsiteY2992" fmla="*/ 4958662 h 5893281"/>
              <a:gd name="connsiteX2993" fmla="*/ 3329748 w 10035679"/>
              <a:gd name="connsiteY2993" fmla="*/ 4958662 h 5893281"/>
              <a:gd name="connsiteX2994" fmla="*/ 3329748 w 10035679"/>
              <a:gd name="connsiteY2994" fmla="*/ 4944171 h 5893281"/>
              <a:gd name="connsiteX2995" fmla="*/ 3329748 w 10035679"/>
              <a:gd name="connsiteY2995" fmla="*/ 4935719 h 5893281"/>
              <a:gd name="connsiteX2996" fmla="*/ 3325521 w 10035679"/>
              <a:gd name="connsiteY2996" fmla="*/ 4925456 h 5893281"/>
              <a:gd name="connsiteX2997" fmla="*/ 3323710 w 10035679"/>
              <a:gd name="connsiteY2997" fmla="*/ 4917002 h 5893281"/>
              <a:gd name="connsiteX2998" fmla="*/ 3319484 w 10035679"/>
              <a:gd name="connsiteY2998" fmla="*/ 4921228 h 5893281"/>
              <a:gd name="connsiteX2999" fmla="*/ 3315256 w 10035679"/>
              <a:gd name="connsiteY2999" fmla="*/ 4921228 h 5893281"/>
              <a:gd name="connsiteX3000" fmla="*/ 3311030 w 10035679"/>
              <a:gd name="connsiteY3000" fmla="*/ 4925456 h 5893281"/>
              <a:gd name="connsiteX3001" fmla="*/ 3309218 w 10035679"/>
              <a:gd name="connsiteY3001" fmla="*/ 4925456 h 5893281"/>
              <a:gd name="connsiteX3002" fmla="*/ 3291106 w 10035679"/>
              <a:gd name="connsiteY3002" fmla="*/ 4968322 h 5893281"/>
              <a:gd name="connsiteX3003" fmla="*/ 3270578 w 10035679"/>
              <a:gd name="connsiteY3003" fmla="*/ 4996699 h 5893281"/>
              <a:gd name="connsiteX3004" fmla="*/ 3248240 w 10035679"/>
              <a:gd name="connsiteY3004" fmla="*/ 5021452 h 5893281"/>
              <a:gd name="connsiteX3005" fmla="*/ 3224089 w 10035679"/>
              <a:gd name="connsiteY3005" fmla="*/ 5049829 h 5893281"/>
              <a:gd name="connsiteX3006" fmla="*/ 3173372 w 10035679"/>
              <a:gd name="connsiteY3006" fmla="*/ 5039566 h 5893281"/>
              <a:gd name="connsiteX3007" fmla="*/ 3128694 w 10035679"/>
              <a:gd name="connsiteY3007" fmla="*/ 5029302 h 5893281"/>
              <a:gd name="connsiteX3008" fmla="*/ 3128694 w 10035679"/>
              <a:gd name="connsiteY3008" fmla="*/ 5043792 h 5893281"/>
              <a:gd name="connsiteX3009" fmla="*/ 3152844 w 10035679"/>
              <a:gd name="connsiteY3009" fmla="*/ 5058283 h 5893281"/>
              <a:gd name="connsiteX3010" fmla="*/ 3163109 w 10035679"/>
              <a:gd name="connsiteY3010" fmla="*/ 5078811 h 5893281"/>
              <a:gd name="connsiteX3011" fmla="*/ 3167335 w 10035679"/>
              <a:gd name="connsiteY3011" fmla="*/ 5099338 h 5893281"/>
              <a:gd name="connsiteX3012" fmla="*/ 3163109 w 10035679"/>
              <a:gd name="connsiteY3012" fmla="*/ 5125904 h 5893281"/>
              <a:gd name="connsiteX3013" fmla="*/ 3158883 w 10035679"/>
              <a:gd name="connsiteY3013" fmla="*/ 5154281 h 5893281"/>
              <a:gd name="connsiteX3014" fmla="*/ 3096090 w 10035679"/>
              <a:gd name="connsiteY3014" fmla="*/ 5156092 h 5893281"/>
              <a:gd name="connsiteX3015" fmla="*/ 3043562 w 10035679"/>
              <a:gd name="connsiteY3015" fmla="*/ 5170583 h 5893281"/>
              <a:gd name="connsiteX3016" fmla="*/ 3039337 w 10035679"/>
              <a:gd name="connsiteY3016" fmla="*/ 5179035 h 5893281"/>
              <a:gd name="connsiteX3017" fmla="*/ 3035110 w 10035679"/>
              <a:gd name="connsiteY3017" fmla="*/ 5189298 h 5893281"/>
              <a:gd name="connsiteX3018" fmla="*/ 3035110 w 10035679"/>
              <a:gd name="connsiteY3018" fmla="*/ 5203788 h 5893281"/>
              <a:gd name="connsiteX3019" fmla="*/ 3035110 w 10035679"/>
              <a:gd name="connsiteY3019" fmla="*/ 5218279 h 5893281"/>
              <a:gd name="connsiteX3020" fmla="*/ 3033300 w 10035679"/>
              <a:gd name="connsiteY3020" fmla="*/ 5226731 h 5893281"/>
              <a:gd name="connsiteX3021" fmla="*/ 3033300 w 10035679"/>
              <a:gd name="connsiteY3021" fmla="*/ 5228542 h 5893281"/>
              <a:gd name="connsiteX3022" fmla="*/ 3033300 w 10035679"/>
              <a:gd name="connsiteY3022" fmla="*/ 5235788 h 5893281"/>
              <a:gd name="connsiteX3023" fmla="*/ 3033300 w 10035679"/>
              <a:gd name="connsiteY3023" fmla="*/ 5241825 h 5893281"/>
              <a:gd name="connsiteX3024" fmla="*/ 3035110 w 10035679"/>
              <a:gd name="connsiteY3024" fmla="*/ 5256316 h 5893281"/>
              <a:gd name="connsiteX3025" fmla="*/ 3018809 w 10035679"/>
              <a:gd name="connsiteY3025" fmla="*/ 5256316 h 5893281"/>
              <a:gd name="connsiteX3026" fmla="*/ 2996470 w 10035679"/>
              <a:gd name="connsiteY3026" fmla="*/ 5260542 h 5893281"/>
              <a:gd name="connsiteX3027" fmla="*/ 2968094 w 10035679"/>
              <a:gd name="connsiteY3027" fmla="*/ 5260542 h 5893281"/>
              <a:gd name="connsiteX3028" fmla="*/ 2939716 w 10035679"/>
              <a:gd name="connsiteY3028" fmla="*/ 5264768 h 5893281"/>
              <a:gd name="connsiteX3029" fmla="*/ 2939716 w 10035679"/>
              <a:gd name="connsiteY3029" fmla="*/ 5279259 h 5893281"/>
              <a:gd name="connsiteX3030" fmla="*/ 2953603 w 10035679"/>
              <a:gd name="connsiteY3030" fmla="*/ 5285296 h 5893281"/>
              <a:gd name="connsiteX3031" fmla="*/ 2963868 w 10035679"/>
              <a:gd name="connsiteY3031" fmla="*/ 5293750 h 5893281"/>
              <a:gd name="connsiteX3032" fmla="*/ 2971715 w 10035679"/>
              <a:gd name="connsiteY3032" fmla="*/ 5295560 h 5893281"/>
              <a:gd name="connsiteX3033" fmla="*/ 2977754 w 10035679"/>
              <a:gd name="connsiteY3033" fmla="*/ 5299786 h 5893281"/>
              <a:gd name="connsiteX3034" fmla="*/ 2985603 w 10035679"/>
              <a:gd name="connsiteY3034" fmla="*/ 5308239 h 5893281"/>
              <a:gd name="connsiteX3035" fmla="*/ 2989829 w 10035679"/>
              <a:gd name="connsiteY3035" fmla="*/ 5314277 h 5893281"/>
              <a:gd name="connsiteX3036" fmla="*/ 2995866 w 10035679"/>
              <a:gd name="connsiteY3036" fmla="*/ 5324540 h 5893281"/>
              <a:gd name="connsiteX3037" fmla="*/ 2981980 w 10035679"/>
              <a:gd name="connsiteY3037" fmla="*/ 5328766 h 5893281"/>
              <a:gd name="connsiteX3038" fmla="*/ 2971715 w 10035679"/>
              <a:gd name="connsiteY3038" fmla="*/ 5332994 h 5893281"/>
              <a:gd name="connsiteX3039" fmla="*/ 2961452 w 10035679"/>
              <a:gd name="connsiteY3039" fmla="*/ 5337220 h 5893281"/>
              <a:gd name="connsiteX3040" fmla="*/ 2953603 w 10035679"/>
              <a:gd name="connsiteY3040" fmla="*/ 5339031 h 5893281"/>
              <a:gd name="connsiteX3041" fmla="*/ 2949377 w 10035679"/>
              <a:gd name="connsiteY3041" fmla="*/ 5351106 h 5893281"/>
              <a:gd name="connsiteX3042" fmla="*/ 2939112 w 10035679"/>
              <a:gd name="connsiteY3042" fmla="*/ 5371634 h 5893281"/>
              <a:gd name="connsiteX3043" fmla="*/ 2933076 w 10035679"/>
              <a:gd name="connsiteY3043" fmla="*/ 5393974 h 5893281"/>
              <a:gd name="connsiteX3044" fmla="*/ 2925226 w 10035679"/>
              <a:gd name="connsiteY3044" fmla="*/ 5414501 h 5893281"/>
              <a:gd name="connsiteX3045" fmla="*/ 2919189 w 10035679"/>
              <a:gd name="connsiteY3045" fmla="*/ 5418727 h 5893281"/>
              <a:gd name="connsiteX3046" fmla="*/ 2914961 w 10035679"/>
              <a:gd name="connsiteY3046" fmla="*/ 5418727 h 5893281"/>
              <a:gd name="connsiteX3047" fmla="*/ 2904698 w 10035679"/>
              <a:gd name="connsiteY3047" fmla="*/ 5422953 h 5893281"/>
              <a:gd name="connsiteX3048" fmla="*/ 2892623 w 10035679"/>
              <a:gd name="connsiteY3048" fmla="*/ 5422953 h 5893281"/>
              <a:gd name="connsiteX3049" fmla="*/ 2892623 w 10035679"/>
              <a:gd name="connsiteY3049" fmla="*/ 5433218 h 5893281"/>
              <a:gd name="connsiteX3050" fmla="*/ 2892623 w 10035679"/>
              <a:gd name="connsiteY3050" fmla="*/ 5439255 h 5893281"/>
              <a:gd name="connsiteX3051" fmla="*/ 2892623 w 10035679"/>
              <a:gd name="connsiteY3051" fmla="*/ 5443481 h 5893281"/>
              <a:gd name="connsiteX3052" fmla="*/ 2890812 w 10035679"/>
              <a:gd name="connsiteY3052" fmla="*/ 5447707 h 5893281"/>
              <a:gd name="connsiteX3053" fmla="*/ 2892623 w 10035679"/>
              <a:gd name="connsiteY3053" fmla="*/ 5451933 h 5893281"/>
              <a:gd name="connsiteX3054" fmla="*/ 2892623 w 10035679"/>
              <a:gd name="connsiteY3054" fmla="*/ 5453746 h 5893281"/>
              <a:gd name="connsiteX3055" fmla="*/ 2900472 w 10035679"/>
              <a:gd name="connsiteY3055" fmla="*/ 5468234 h 5893281"/>
              <a:gd name="connsiteX3056" fmla="*/ 2906508 w 10035679"/>
              <a:gd name="connsiteY3056" fmla="*/ 5480310 h 5893281"/>
              <a:gd name="connsiteX3057" fmla="*/ 2918584 w 10035679"/>
              <a:gd name="connsiteY3057" fmla="*/ 5486348 h 5893281"/>
              <a:gd name="connsiteX3058" fmla="*/ 2928849 w 10035679"/>
              <a:gd name="connsiteY3058" fmla="*/ 5492385 h 5893281"/>
              <a:gd name="connsiteX3059" fmla="*/ 2939112 w 10035679"/>
              <a:gd name="connsiteY3059" fmla="*/ 5500837 h 5893281"/>
              <a:gd name="connsiteX3060" fmla="*/ 2933076 w 10035679"/>
              <a:gd name="connsiteY3060" fmla="*/ 5525593 h 5893281"/>
              <a:gd name="connsiteX3061" fmla="*/ 2904698 w 10035679"/>
              <a:gd name="connsiteY3061" fmla="*/ 5540082 h 5893281"/>
              <a:gd name="connsiteX3062" fmla="*/ 2876321 w 10035679"/>
              <a:gd name="connsiteY3062" fmla="*/ 5568458 h 5893281"/>
              <a:gd name="connsiteX3063" fmla="*/ 2852171 w 10035679"/>
              <a:gd name="connsiteY3063" fmla="*/ 5605289 h 5893281"/>
              <a:gd name="connsiteX3064" fmla="*/ 2834058 w 10035679"/>
              <a:gd name="connsiteY3064" fmla="*/ 5640306 h 5893281"/>
              <a:gd name="connsiteX3065" fmla="*/ 2823793 w 10035679"/>
              <a:gd name="connsiteY3065" fmla="*/ 5672908 h 5893281"/>
              <a:gd name="connsiteX3066" fmla="*/ 2834058 w 10035679"/>
              <a:gd name="connsiteY3066" fmla="*/ 5683173 h 5893281"/>
              <a:gd name="connsiteX3067" fmla="*/ 2844321 w 10035679"/>
              <a:gd name="connsiteY3067" fmla="*/ 5693438 h 5893281"/>
              <a:gd name="connsiteX3068" fmla="*/ 2852171 w 10035679"/>
              <a:gd name="connsiteY3068" fmla="*/ 5703701 h 5893281"/>
              <a:gd name="connsiteX3069" fmla="*/ 2853981 w 10035679"/>
              <a:gd name="connsiteY3069" fmla="*/ 5721815 h 5893281"/>
              <a:gd name="connsiteX3070" fmla="*/ 2837679 w 10035679"/>
              <a:gd name="connsiteY3070" fmla="*/ 5726041 h 5893281"/>
              <a:gd name="connsiteX3071" fmla="*/ 2811115 w 10035679"/>
              <a:gd name="connsiteY3071" fmla="*/ 5740530 h 5893281"/>
              <a:gd name="connsiteX3072" fmla="*/ 2786964 w 10035679"/>
              <a:gd name="connsiteY3072" fmla="*/ 5761059 h 5893281"/>
              <a:gd name="connsiteX3073" fmla="*/ 2768852 w 10035679"/>
              <a:gd name="connsiteY3073" fmla="*/ 5783397 h 5893281"/>
              <a:gd name="connsiteX3074" fmla="*/ 2767040 w 10035679"/>
              <a:gd name="connsiteY3074" fmla="*/ 5789436 h 5893281"/>
              <a:gd name="connsiteX3075" fmla="*/ 2762814 w 10035679"/>
              <a:gd name="connsiteY3075" fmla="*/ 5797888 h 5893281"/>
              <a:gd name="connsiteX3076" fmla="*/ 2762814 w 10035679"/>
              <a:gd name="connsiteY3076" fmla="*/ 5803925 h 5893281"/>
              <a:gd name="connsiteX3077" fmla="*/ 2762814 w 10035679"/>
              <a:gd name="connsiteY3077" fmla="*/ 5816000 h 5893281"/>
              <a:gd name="connsiteX3078" fmla="*/ 2768852 w 10035679"/>
              <a:gd name="connsiteY3078" fmla="*/ 5816000 h 5893281"/>
              <a:gd name="connsiteX3079" fmla="*/ 2768852 w 10035679"/>
              <a:gd name="connsiteY3079" fmla="*/ 5807548 h 5893281"/>
              <a:gd name="connsiteX3080" fmla="*/ 2791190 w 10035679"/>
              <a:gd name="connsiteY3080" fmla="*/ 5782794 h 5893281"/>
              <a:gd name="connsiteX3081" fmla="*/ 2809303 w 10035679"/>
              <a:gd name="connsiteY3081" fmla="*/ 5758039 h 5893281"/>
              <a:gd name="connsiteX3082" fmla="*/ 2815341 w 10035679"/>
              <a:gd name="connsiteY3082" fmla="*/ 5759851 h 5893281"/>
              <a:gd name="connsiteX3083" fmla="*/ 2819568 w 10035679"/>
              <a:gd name="connsiteY3083" fmla="*/ 5759851 h 5893281"/>
              <a:gd name="connsiteX3084" fmla="*/ 2819568 w 10035679"/>
              <a:gd name="connsiteY3084" fmla="*/ 5764077 h 5893281"/>
              <a:gd name="connsiteX3085" fmla="*/ 2823793 w 10035679"/>
              <a:gd name="connsiteY3085" fmla="*/ 5768303 h 5893281"/>
              <a:gd name="connsiteX3086" fmla="*/ 2829833 w 10035679"/>
              <a:gd name="connsiteY3086" fmla="*/ 5786416 h 5893281"/>
              <a:gd name="connsiteX3087" fmla="*/ 2834058 w 10035679"/>
              <a:gd name="connsiteY3087" fmla="*/ 5806943 h 5893281"/>
              <a:gd name="connsiteX3088" fmla="*/ 2838284 w 10035679"/>
              <a:gd name="connsiteY3088" fmla="*/ 5831699 h 5893281"/>
              <a:gd name="connsiteX3089" fmla="*/ 2840096 w 10035679"/>
              <a:gd name="connsiteY3089" fmla="*/ 5854037 h 5893281"/>
              <a:gd name="connsiteX3090" fmla="*/ 2852171 w 10035679"/>
              <a:gd name="connsiteY3090" fmla="*/ 5854037 h 5893281"/>
              <a:gd name="connsiteX3091" fmla="*/ 2853981 w 10035679"/>
              <a:gd name="connsiteY3091" fmla="*/ 5854037 h 5893281"/>
              <a:gd name="connsiteX3092" fmla="*/ 2861830 w 10035679"/>
              <a:gd name="connsiteY3092" fmla="*/ 5854037 h 5893281"/>
              <a:gd name="connsiteX3093" fmla="*/ 2861830 w 10035679"/>
              <a:gd name="connsiteY3093" fmla="*/ 5858263 h 5893281"/>
              <a:gd name="connsiteX3094" fmla="*/ 2861830 w 10035679"/>
              <a:gd name="connsiteY3094" fmla="*/ 5860075 h 5893281"/>
              <a:gd name="connsiteX3095" fmla="*/ 2867869 w 10035679"/>
              <a:gd name="connsiteY3095" fmla="*/ 5868527 h 5893281"/>
              <a:gd name="connsiteX3096" fmla="*/ 2861830 w 10035679"/>
              <a:gd name="connsiteY3096" fmla="*/ 5872754 h 5893281"/>
              <a:gd name="connsiteX3097" fmla="*/ 2857604 w 10035679"/>
              <a:gd name="connsiteY3097" fmla="*/ 5874564 h 5893281"/>
              <a:gd name="connsiteX3098" fmla="*/ 2857604 w 10035679"/>
              <a:gd name="connsiteY3098" fmla="*/ 5878792 h 5893281"/>
              <a:gd name="connsiteX3099" fmla="*/ 2853379 w 10035679"/>
              <a:gd name="connsiteY3099" fmla="*/ 5878792 h 5893281"/>
              <a:gd name="connsiteX3100" fmla="*/ 2849152 w 10035679"/>
              <a:gd name="connsiteY3100" fmla="*/ 5883018 h 5893281"/>
              <a:gd name="connsiteX3101" fmla="*/ 2843114 w 10035679"/>
              <a:gd name="connsiteY3101" fmla="*/ 5884829 h 5893281"/>
              <a:gd name="connsiteX3102" fmla="*/ 2810510 w 10035679"/>
              <a:gd name="connsiteY3102" fmla="*/ 5893281 h 5893281"/>
              <a:gd name="connsiteX3103" fmla="*/ 2777907 w 10035679"/>
              <a:gd name="connsiteY3103" fmla="*/ 5884829 h 5893281"/>
              <a:gd name="connsiteX3104" fmla="*/ 2747720 w 10035679"/>
              <a:gd name="connsiteY3104" fmla="*/ 5868527 h 5893281"/>
              <a:gd name="connsiteX3105" fmla="*/ 2715117 w 10035679"/>
              <a:gd name="connsiteY3105" fmla="*/ 5843774 h 5893281"/>
              <a:gd name="connsiteX3106" fmla="*/ 2686740 w 10035679"/>
              <a:gd name="connsiteY3106" fmla="*/ 5815397 h 5893281"/>
              <a:gd name="connsiteX3107" fmla="*/ 2666213 w 10035679"/>
              <a:gd name="connsiteY3107" fmla="*/ 5787020 h 5893281"/>
              <a:gd name="connsiteX3108" fmla="*/ 2654138 w 10035679"/>
              <a:gd name="connsiteY3108" fmla="*/ 5758644 h 5893281"/>
              <a:gd name="connsiteX3109" fmla="*/ 2661987 w 10035679"/>
              <a:gd name="connsiteY3109" fmla="*/ 5758644 h 5893281"/>
              <a:gd name="connsiteX3110" fmla="*/ 2686137 w 10035679"/>
              <a:gd name="connsiteY3110" fmla="*/ 5783397 h 5893281"/>
              <a:gd name="connsiteX3111" fmla="*/ 2710286 w 10035679"/>
              <a:gd name="connsiteY3111" fmla="*/ 5803925 h 5893281"/>
              <a:gd name="connsiteX3112" fmla="*/ 2738663 w 10035679"/>
              <a:gd name="connsiteY3112" fmla="*/ 5822039 h 5893281"/>
              <a:gd name="connsiteX3113" fmla="*/ 2738663 w 10035679"/>
              <a:gd name="connsiteY3113" fmla="*/ 5807548 h 5893281"/>
              <a:gd name="connsiteX3114" fmla="*/ 2700023 w 10035679"/>
              <a:gd name="connsiteY3114" fmla="*/ 5787020 h 5893281"/>
              <a:gd name="connsiteX3115" fmla="*/ 2667421 w 10035679"/>
              <a:gd name="connsiteY3115" fmla="*/ 5758644 h 5893281"/>
              <a:gd name="connsiteX3116" fmla="*/ 2646893 w 10035679"/>
              <a:gd name="connsiteY3116" fmla="*/ 5717589 h 5893281"/>
              <a:gd name="connsiteX3117" fmla="*/ 2633005 w 10035679"/>
              <a:gd name="connsiteY3117" fmla="*/ 5672908 h 5893281"/>
              <a:gd name="connsiteX3118" fmla="*/ 2625156 w 10035679"/>
              <a:gd name="connsiteY3118" fmla="*/ 5625817 h 5893281"/>
              <a:gd name="connsiteX3119" fmla="*/ 2629384 w 10035679"/>
              <a:gd name="connsiteY3119" fmla="*/ 5572686 h 5893281"/>
              <a:gd name="connsiteX3120" fmla="*/ 2633610 w 10035679"/>
              <a:gd name="connsiteY3120" fmla="*/ 5521367 h 5893281"/>
              <a:gd name="connsiteX3121" fmla="*/ 2643873 w 10035679"/>
              <a:gd name="connsiteY3121" fmla="*/ 5476689 h 5893281"/>
              <a:gd name="connsiteX3122" fmla="*/ 2657761 w 10035679"/>
              <a:gd name="connsiteY3122" fmla="*/ 5433821 h 5893281"/>
              <a:gd name="connsiteX3123" fmla="*/ 2671647 w 10035679"/>
              <a:gd name="connsiteY3123" fmla="*/ 5396992 h 5893281"/>
              <a:gd name="connsiteX3124" fmla="*/ 2692174 w 10035679"/>
              <a:gd name="connsiteY3124" fmla="*/ 5396992 h 5893281"/>
              <a:gd name="connsiteX3125" fmla="*/ 2710286 w 10035679"/>
              <a:gd name="connsiteY3125" fmla="*/ 5325748 h 5893281"/>
              <a:gd name="connsiteX3126" fmla="*/ 2700023 w 10035679"/>
              <a:gd name="connsiteY3126" fmla="*/ 5325748 h 5893281"/>
              <a:gd name="connsiteX3127" fmla="*/ 2700023 w 10035679"/>
              <a:gd name="connsiteY3127" fmla="*/ 5319711 h 5893281"/>
              <a:gd name="connsiteX3128" fmla="*/ 2692174 w 10035679"/>
              <a:gd name="connsiteY3128" fmla="*/ 5325748 h 5893281"/>
              <a:gd name="connsiteX3129" fmla="*/ 2686137 w 10035679"/>
              <a:gd name="connsiteY3129" fmla="*/ 5334200 h 5893281"/>
              <a:gd name="connsiteX3130" fmla="*/ 2681910 w 10035679"/>
              <a:gd name="connsiteY3130" fmla="*/ 5340238 h 5893281"/>
              <a:gd name="connsiteX3131" fmla="*/ 2675873 w 10035679"/>
              <a:gd name="connsiteY3131" fmla="*/ 5348691 h 5893281"/>
              <a:gd name="connsiteX3132" fmla="*/ 2661987 w 10035679"/>
              <a:gd name="connsiteY3132" fmla="*/ 5352917 h 5893281"/>
              <a:gd name="connsiteX3133" fmla="*/ 2661987 w 10035679"/>
              <a:gd name="connsiteY3133" fmla="*/ 5344465 h 5893281"/>
              <a:gd name="connsiteX3134" fmla="*/ 2686137 w 10035679"/>
              <a:gd name="connsiteY3134" fmla="*/ 5195336 h 5893281"/>
              <a:gd name="connsiteX3135" fmla="*/ 2681910 w 10035679"/>
              <a:gd name="connsiteY3135" fmla="*/ 5180845 h 5893281"/>
              <a:gd name="connsiteX3136" fmla="*/ 2675873 w 10035679"/>
              <a:gd name="connsiteY3136" fmla="*/ 5156092 h 5893281"/>
              <a:gd name="connsiteX3137" fmla="*/ 2680099 w 10035679"/>
              <a:gd name="connsiteY3137" fmla="*/ 5133752 h 5893281"/>
              <a:gd name="connsiteX3138" fmla="*/ 2704250 w 10035679"/>
              <a:gd name="connsiteY3138" fmla="*/ 5048019 h 5893281"/>
              <a:gd name="connsiteX3139" fmla="*/ 2724777 w 10035679"/>
              <a:gd name="connsiteY3139" fmla="*/ 4960473 h 5893281"/>
              <a:gd name="connsiteX3140" fmla="*/ 2742889 w 10035679"/>
              <a:gd name="connsiteY3140" fmla="*/ 4864477 h 5893281"/>
              <a:gd name="connsiteX3141" fmla="*/ 2763419 w 10035679"/>
              <a:gd name="connsiteY3141" fmla="*/ 4770290 h 5893281"/>
              <a:gd name="connsiteX3142" fmla="*/ 2775494 w 10035679"/>
              <a:gd name="connsiteY3142" fmla="*/ 4708707 h 5893281"/>
              <a:gd name="connsiteX3143" fmla="*/ 2777305 w 10035679"/>
              <a:gd name="connsiteY3143" fmla="*/ 4645312 h 5893281"/>
              <a:gd name="connsiteX3144" fmla="*/ 2781531 w 10035679"/>
              <a:gd name="connsiteY3144" fmla="*/ 4583728 h 5893281"/>
              <a:gd name="connsiteX3145" fmla="*/ 2789380 w 10035679"/>
              <a:gd name="connsiteY3145" fmla="*/ 4526371 h 5893281"/>
              <a:gd name="connsiteX3146" fmla="*/ 2718740 w 10035679"/>
              <a:gd name="connsiteY3146" fmla="*/ 4499805 h 5893281"/>
              <a:gd name="connsiteX3147" fmla="*/ 2657761 w 10035679"/>
              <a:gd name="connsiteY3147" fmla="*/ 4458750 h 5893281"/>
              <a:gd name="connsiteX3148" fmla="*/ 2608855 w 10035679"/>
              <a:gd name="connsiteY3148" fmla="*/ 4405620 h 5893281"/>
              <a:gd name="connsiteX3149" fmla="*/ 2568405 w 10035679"/>
              <a:gd name="connsiteY3149" fmla="*/ 4348261 h 5893281"/>
              <a:gd name="connsiteX3150" fmla="*/ 2554517 w 10035679"/>
              <a:gd name="connsiteY3150" fmla="*/ 4315658 h 5893281"/>
              <a:gd name="connsiteX3151" fmla="*/ 2544254 w 10035679"/>
              <a:gd name="connsiteY3151" fmla="*/ 4284868 h 5893281"/>
              <a:gd name="connsiteX3152" fmla="*/ 2533989 w 10035679"/>
              <a:gd name="connsiteY3152" fmla="*/ 4248037 h 5893281"/>
              <a:gd name="connsiteX3153" fmla="*/ 2520103 w 10035679"/>
              <a:gd name="connsiteY3153" fmla="*/ 4219662 h 5893281"/>
              <a:gd name="connsiteX3154" fmla="*/ 2497763 w 10035679"/>
              <a:gd name="connsiteY3154" fmla="*/ 4199133 h 5893281"/>
              <a:gd name="connsiteX3155" fmla="*/ 2491727 w 10035679"/>
              <a:gd name="connsiteY3155" fmla="*/ 4190681 h 5893281"/>
              <a:gd name="connsiteX3156" fmla="*/ 2481462 w 10035679"/>
              <a:gd name="connsiteY3156" fmla="*/ 4190681 h 5893281"/>
              <a:gd name="connsiteX3157" fmla="*/ 2473615 w 10035679"/>
              <a:gd name="connsiteY3157" fmla="*/ 4188870 h 5893281"/>
              <a:gd name="connsiteX3158" fmla="*/ 2467576 w 10035679"/>
              <a:gd name="connsiteY3158" fmla="*/ 4180418 h 5893281"/>
              <a:gd name="connsiteX3159" fmla="*/ 2459726 w 10035679"/>
              <a:gd name="connsiteY3159" fmla="*/ 4174379 h 5893281"/>
              <a:gd name="connsiteX3160" fmla="*/ 2467576 w 10035679"/>
              <a:gd name="connsiteY3160" fmla="*/ 4159889 h 5893281"/>
              <a:gd name="connsiteX3161" fmla="*/ 2467576 w 10035679"/>
              <a:gd name="connsiteY3161" fmla="*/ 4147813 h 5893281"/>
              <a:gd name="connsiteX3162" fmla="*/ 2467576 w 10035679"/>
              <a:gd name="connsiteY3162" fmla="*/ 4133324 h 5893281"/>
              <a:gd name="connsiteX3163" fmla="*/ 2467576 w 10035679"/>
              <a:gd name="connsiteY3163" fmla="*/ 4118834 h 5893281"/>
              <a:gd name="connsiteX3164" fmla="*/ 2485690 w 10035679"/>
              <a:gd name="connsiteY3164" fmla="*/ 4108569 h 5893281"/>
              <a:gd name="connsiteX3165" fmla="*/ 2497763 w 10035679"/>
              <a:gd name="connsiteY3165" fmla="*/ 4098306 h 5893281"/>
              <a:gd name="connsiteX3166" fmla="*/ 2515877 w 10035679"/>
              <a:gd name="connsiteY3166" fmla="*/ 4088041 h 5893281"/>
              <a:gd name="connsiteX3167" fmla="*/ 2515877 w 10035679"/>
              <a:gd name="connsiteY3167" fmla="*/ 4079589 h 5893281"/>
              <a:gd name="connsiteX3168" fmla="*/ 2497763 w 10035679"/>
              <a:gd name="connsiteY3168" fmla="*/ 4079589 h 5893281"/>
              <a:gd name="connsiteX3169" fmla="*/ 2487501 w 10035679"/>
              <a:gd name="connsiteY3169" fmla="*/ 4077779 h 5893281"/>
              <a:gd name="connsiteX3170" fmla="*/ 2477236 w 10035679"/>
              <a:gd name="connsiteY3170" fmla="*/ 4077779 h 5893281"/>
              <a:gd name="connsiteX3171" fmla="*/ 2466973 w 10035679"/>
              <a:gd name="connsiteY3171" fmla="*/ 4073552 h 5893281"/>
              <a:gd name="connsiteX3172" fmla="*/ 2480859 w 10035679"/>
              <a:gd name="connsiteY3172" fmla="*/ 4040948 h 5893281"/>
              <a:gd name="connsiteX3173" fmla="*/ 2491124 w 10035679"/>
              <a:gd name="connsiteY3173" fmla="*/ 4008345 h 5893281"/>
              <a:gd name="connsiteX3174" fmla="*/ 2505010 w 10035679"/>
              <a:gd name="connsiteY3174" fmla="*/ 3977555 h 5893281"/>
              <a:gd name="connsiteX3175" fmla="*/ 2529160 w 10035679"/>
              <a:gd name="connsiteY3175" fmla="*/ 3950988 h 5893281"/>
              <a:gd name="connsiteX3176" fmla="*/ 2557537 w 10035679"/>
              <a:gd name="connsiteY3176" fmla="*/ 3926235 h 5893281"/>
              <a:gd name="connsiteX3177" fmla="*/ 2581686 w 10035679"/>
              <a:gd name="connsiteY3177" fmla="*/ 3897858 h 5893281"/>
              <a:gd name="connsiteX3178" fmla="*/ 2579875 w 10035679"/>
              <a:gd name="connsiteY3178" fmla="*/ 3877331 h 5893281"/>
              <a:gd name="connsiteX3179" fmla="*/ 2579875 w 10035679"/>
              <a:gd name="connsiteY3179" fmla="*/ 3848954 h 5893281"/>
              <a:gd name="connsiteX3180" fmla="*/ 2575649 w 10035679"/>
              <a:gd name="connsiteY3180" fmla="*/ 3820577 h 5893281"/>
              <a:gd name="connsiteX3181" fmla="*/ 2565384 w 10035679"/>
              <a:gd name="connsiteY3181" fmla="*/ 3802463 h 5893281"/>
              <a:gd name="connsiteX3182" fmla="*/ 2551499 w 10035679"/>
              <a:gd name="connsiteY3182" fmla="*/ 3781936 h 5893281"/>
              <a:gd name="connsiteX3183" fmla="*/ 2537612 w 10035679"/>
              <a:gd name="connsiteY3183" fmla="*/ 3759597 h 5893281"/>
              <a:gd name="connsiteX3184" fmla="*/ 2523727 w 10035679"/>
              <a:gd name="connsiteY3184" fmla="*/ 3759597 h 5893281"/>
              <a:gd name="connsiteX3185" fmla="*/ 2519499 w 10035679"/>
              <a:gd name="connsiteY3185" fmla="*/ 3763824 h 5893281"/>
              <a:gd name="connsiteX3186" fmla="*/ 2515273 w 10035679"/>
              <a:gd name="connsiteY3186" fmla="*/ 3768050 h 5893281"/>
              <a:gd name="connsiteX3187" fmla="*/ 2511046 w 10035679"/>
              <a:gd name="connsiteY3187" fmla="*/ 3769860 h 5893281"/>
              <a:gd name="connsiteX3188" fmla="*/ 2505010 w 10035679"/>
              <a:gd name="connsiteY3188" fmla="*/ 3774086 h 5893281"/>
              <a:gd name="connsiteX3189" fmla="*/ 2509235 w 10035679"/>
              <a:gd name="connsiteY3189" fmla="*/ 3782540 h 5893281"/>
              <a:gd name="connsiteX3190" fmla="*/ 2509235 w 10035679"/>
              <a:gd name="connsiteY3190" fmla="*/ 3788577 h 5893281"/>
              <a:gd name="connsiteX3191" fmla="*/ 2509235 w 10035679"/>
              <a:gd name="connsiteY3191" fmla="*/ 3792803 h 5893281"/>
              <a:gd name="connsiteX3192" fmla="*/ 2505010 w 10035679"/>
              <a:gd name="connsiteY3192" fmla="*/ 3798842 h 5893281"/>
              <a:gd name="connsiteX3193" fmla="*/ 2500784 w 10035679"/>
              <a:gd name="connsiteY3193" fmla="*/ 3798842 h 5893281"/>
              <a:gd name="connsiteX3194" fmla="*/ 2496557 w 10035679"/>
              <a:gd name="connsiteY3194" fmla="*/ 3803068 h 5893281"/>
              <a:gd name="connsiteX3195" fmla="*/ 2494745 w 10035679"/>
              <a:gd name="connsiteY3195" fmla="*/ 3803068 h 5893281"/>
              <a:gd name="connsiteX3196" fmla="*/ 2490519 w 10035679"/>
              <a:gd name="connsiteY3196" fmla="*/ 3803068 h 5893281"/>
              <a:gd name="connsiteX3197" fmla="*/ 2484482 w 10035679"/>
              <a:gd name="connsiteY3197" fmla="*/ 3807294 h 5893281"/>
              <a:gd name="connsiteX3198" fmla="*/ 2466368 w 10035679"/>
              <a:gd name="connsiteY3198" fmla="*/ 3792803 h 5893281"/>
              <a:gd name="connsiteX3199" fmla="*/ 2433766 w 10035679"/>
              <a:gd name="connsiteY3199" fmla="*/ 3774691 h 5893281"/>
              <a:gd name="connsiteX3200" fmla="*/ 2401163 w 10035679"/>
              <a:gd name="connsiteY3200" fmla="*/ 3756579 h 5893281"/>
              <a:gd name="connsiteX3201" fmla="*/ 2370975 w 10035679"/>
              <a:gd name="connsiteY3201" fmla="*/ 3742088 h 5893281"/>
              <a:gd name="connsiteX3202" fmla="*/ 2348634 w 10035679"/>
              <a:gd name="connsiteY3202" fmla="*/ 3736050 h 5893281"/>
              <a:gd name="connsiteX3203" fmla="*/ 2330522 w 10035679"/>
              <a:gd name="connsiteY3203" fmla="*/ 3693184 h 5893281"/>
              <a:gd name="connsiteX3204" fmla="*/ 2314221 w 10035679"/>
              <a:gd name="connsiteY3204" fmla="*/ 3668429 h 5893281"/>
              <a:gd name="connsiteX3205" fmla="*/ 2296109 w 10035679"/>
              <a:gd name="connsiteY3205" fmla="*/ 3650316 h 5893281"/>
              <a:gd name="connsiteX3206" fmla="*/ 2277995 w 10035679"/>
              <a:gd name="connsiteY3206" fmla="*/ 3644280 h 5893281"/>
              <a:gd name="connsiteX3207" fmla="*/ 2249618 w 10035679"/>
              <a:gd name="connsiteY3207" fmla="*/ 3635826 h 5893281"/>
              <a:gd name="connsiteX3208" fmla="*/ 2219431 w 10035679"/>
              <a:gd name="connsiteY3208" fmla="*/ 3625563 h 5893281"/>
              <a:gd name="connsiteX3209" fmla="*/ 2178979 w 10035679"/>
              <a:gd name="connsiteY3209" fmla="*/ 3611072 h 5893281"/>
              <a:gd name="connsiteX3210" fmla="*/ 2154828 w 10035679"/>
              <a:gd name="connsiteY3210" fmla="*/ 3592960 h 5893281"/>
              <a:gd name="connsiteX3211" fmla="*/ 2134301 w 10035679"/>
              <a:gd name="connsiteY3211" fmla="*/ 3574846 h 5893281"/>
              <a:gd name="connsiteX3212" fmla="*/ 2101698 w 10035679"/>
              <a:gd name="connsiteY3212" fmla="*/ 3560357 h 5893281"/>
              <a:gd name="connsiteX3213" fmla="*/ 2081170 w 10035679"/>
              <a:gd name="connsiteY3213" fmla="*/ 3560357 h 5893281"/>
              <a:gd name="connsiteX3214" fmla="*/ 2067284 w 10035679"/>
              <a:gd name="connsiteY3214" fmla="*/ 3568809 h 5893281"/>
              <a:gd name="connsiteX3215" fmla="*/ 2055209 w 10035679"/>
              <a:gd name="connsiteY3215" fmla="*/ 3574846 h 5893281"/>
              <a:gd name="connsiteX3216" fmla="*/ 2041321 w 10035679"/>
              <a:gd name="connsiteY3216" fmla="*/ 3583300 h 5893281"/>
              <a:gd name="connsiteX3217" fmla="*/ 2025020 w 10035679"/>
              <a:gd name="connsiteY3217" fmla="*/ 3579072 h 5893281"/>
              <a:gd name="connsiteX3218" fmla="*/ 2017172 w 10035679"/>
              <a:gd name="connsiteY3218" fmla="*/ 3574846 h 5893281"/>
              <a:gd name="connsiteX3219" fmla="*/ 2011134 w 10035679"/>
              <a:gd name="connsiteY3219" fmla="*/ 3568809 h 5893281"/>
              <a:gd name="connsiteX3220" fmla="*/ 2003285 w 10035679"/>
              <a:gd name="connsiteY3220" fmla="*/ 3560357 h 5893281"/>
              <a:gd name="connsiteX3221" fmla="*/ 1993022 w 10035679"/>
              <a:gd name="connsiteY3221" fmla="*/ 3550092 h 5893281"/>
              <a:gd name="connsiteX3222" fmla="*/ 1985172 w 10035679"/>
              <a:gd name="connsiteY3222" fmla="*/ 3544056 h 5893281"/>
              <a:gd name="connsiteX3223" fmla="*/ 1979134 w 10035679"/>
              <a:gd name="connsiteY3223" fmla="*/ 3539828 h 5893281"/>
              <a:gd name="connsiteX3224" fmla="*/ 1932645 w 10035679"/>
              <a:gd name="connsiteY3224" fmla="*/ 3531376 h 5893281"/>
              <a:gd name="connsiteX3225" fmla="*/ 1926608 w 10035679"/>
              <a:gd name="connsiteY3225" fmla="*/ 3525339 h 5893281"/>
              <a:gd name="connsiteX3226" fmla="*/ 1918759 w 10035679"/>
              <a:gd name="connsiteY3226" fmla="*/ 3519300 h 5893281"/>
              <a:gd name="connsiteX3227" fmla="*/ 1912721 w 10035679"/>
              <a:gd name="connsiteY3227" fmla="*/ 3510848 h 5893281"/>
              <a:gd name="connsiteX3228" fmla="*/ 1904873 w 10035679"/>
              <a:gd name="connsiteY3228" fmla="*/ 3504811 h 5893281"/>
              <a:gd name="connsiteX3229" fmla="*/ 1903061 w 10035679"/>
              <a:gd name="connsiteY3229" fmla="*/ 3500583 h 5893281"/>
              <a:gd name="connsiteX3230" fmla="*/ 1862609 w 10035679"/>
              <a:gd name="connsiteY3230" fmla="*/ 3506622 h 5893281"/>
              <a:gd name="connsiteX3231" fmla="*/ 1856572 w 10035679"/>
              <a:gd name="connsiteY3231" fmla="*/ 3504811 h 5893281"/>
              <a:gd name="connsiteX3232" fmla="*/ 1846307 w 10035679"/>
              <a:gd name="connsiteY3232" fmla="*/ 3490321 h 5893281"/>
              <a:gd name="connsiteX3233" fmla="*/ 1828195 w 10035679"/>
              <a:gd name="connsiteY3233" fmla="*/ 3475830 h 5893281"/>
              <a:gd name="connsiteX3234" fmla="*/ 1814309 w 10035679"/>
              <a:gd name="connsiteY3234" fmla="*/ 3457718 h 5893281"/>
              <a:gd name="connsiteX3235" fmla="*/ 1800423 w 10035679"/>
              <a:gd name="connsiteY3235" fmla="*/ 3443227 h 5893281"/>
              <a:gd name="connsiteX3236" fmla="*/ 1792574 w 10035679"/>
              <a:gd name="connsiteY3236" fmla="*/ 3434775 h 5893281"/>
              <a:gd name="connsiteX3237" fmla="*/ 1806460 w 10035679"/>
              <a:gd name="connsiteY3237" fmla="*/ 3390097 h 5893281"/>
              <a:gd name="connsiteX3238" fmla="*/ 1767818 w 10035679"/>
              <a:gd name="connsiteY3238" fmla="*/ 3347229 h 5893281"/>
              <a:gd name="connsiteX3239" fmla="*/ 1733405 w 10035679"/>
              <a:gd name="connsiteY3239" fmla="*/ 3300135 h 5893281"/>
              <a:gd name="connsiteX3240" fmla="*/ 1697179 w 10035679"/>
              <a:gd name="connsiteY3240" fmla="*/ 3251231 h 5893281"/>
              <a:gd name="connsiteX3241" fmla="*/ 1662766 w 10035679"/>
              <a:gd name="connsiteY3241" fmla="*/ 3199911 h 5893281"/>
              <a:gd name="connsiteX3242" fmla="*/ 1654916 w 10035679"/>
              <a:gd name="connsiteY3242" fmla="*/ 3195685 h 5893281"/>
              <a:gd name="connsiteX3243" fmla="*/ 1644654 w 10035679"/>
              <a:gd name="connsiteY3243" fmla="*/ 3193875 h 5893281"/>
              <a:gd name="connsiteX3244" fmla="*/ 1638615 w 10035679"/>
              <a:gd name="connsiteY3244" fmla="*/ 3193875 h 5893281"/>
              <a:gd name="connsiteX3245" fmla="*/ 1626539 w 10035679"/>
              <a:gd name="connsiteY3245" fmla="*/ 3189649 h 5893281"/>
              <a:gd name="connsiteX3246" fmla="*/ 1624729 w 10035679"/>
              <a:gd name="connsiteY3246" fmla="*/ 3185423 h 5893281"/>
              <a:gd name="connsiteX3247" fmla="*/ 1610843 w 10035679"/>
              <a:gd name="connsiteY3247" fmla="*/ 3167309 h 5893281"/>
              <a:gd name="connsiteX3248" fmla="*/ 1602994 w 10035679"/>
              <a:gd name="connsiteY3248" fmla="*/ 3146781 h 5893281"/>
              <a:gd name="connsiteX3249" fmla="*/ 1596955 w 10035679"/>
              <a:gd name="connsiteY3249" fmla="*/ 3126254 h 5893281"/>
              <a:gd name="connsiteX3250" fmla="*/ 1584880 w 10035679"/>
              <a:gd name="connsiteY3250" fmla="*/ 3103914 h 5893281"/>
              <a:gd name="connsiteX3251" fmla="*/ 1568579 w 10035679"/>
              <a:gd name="connsiteY3251" fmla="*/ 3093651 h 5893281"/>
              <a:gd name="connsiteX3252" fmla="*/ 1560731 w 10035679"/>
              <a:gd name="connsiteY3252" fmla="*/ 3085199 h 5893281"/>
              <a:gd name="connsiteX3253" fmla="*/ 1554692 w 10035679"/>
              <a:gd name="connsiteY3253" fmla="*/ 3079160 h 5893281"/>
              <a:gd name="connsiteX3254" fmla="*/ 1546843 w 10035679"/>
              <a:gd name="connsiteY3254" fmla="*/ 3074934 h 5893281"/>
              <a:gd name="connsiteX3255" fmla="*/ 1546843 w 10035679"/>
              <a:gd name="connsiteY3255" fmla="*/ 3113575 h 5893281"/>
              <a:gd name="connsiteX3256" fmla="*/ 1557108 w 10035679"/>
              <a:gd name="connsiteY3256" fmla="*/ 3128064 h 5893281"/>
              <a:gd name="connsiteX3257" fmla="*/ 1579446 w 10035679"/>
              <a:gd name="connsiteY3257" fmla="*/ 3152820 h 5893281"/>
              <a:gd name="connsiteX3258" fmla="*/ 1599975 w 10035679"/>
              <a:gd name="connsiteY3258" fmla="*/ 3181197 h 5893281"/>
              <a:gd name="connsiteX3259" fmla="*/ 1626539 w 10035679"/>
              <a:gd name="connsiteY3259" fmla="*/ 3218025 h 5893281"/>
              <a:gd name="connsiteX3260" fmla="*/ 1647067 w 10035679"/>
              <a:gd name="connsiteY3260" fmla="*/ 3253044 h 5893281"/>
              <a:gd name="connsiteX3261" fmla="*/ 1669407 w 10035679"/>
              <a:gd name="connsiteY3261" fmla="*/ 3289873 h 5893281"/>
              <a:gd name="connsiteX3262" fmla="*/ 1685709 w 10035679"/>
              <a:gd name="connsiteY3262" fmla="*/ 3322475 h 5893281"/>
              <a:gd name="connsiteX3263" fmla="*/ 1693558 w 10035679"/>
              <a:gd name="connsiteY3263" fmla="*/ 3343003 h 5893281"/>
              <a:gd name="connsiteX3264" fmla="*/ 1693558 w 10035679"/>
              <a:gd name="connsiteY3264" fmla="*/ 3357494 h 5893281"/>
              <a:gd name="connsiteX3265" fmla="*/ 1689332 w 10035679"/>
              <a:gd name="connsiteY3265" fmla="*/ 3363530 h 5893281"/>
              <a:gd name="connsiteX3266" fmla="*/ 1685104 w 10035679"/>
              <a:gd name="connsiteY3266" fmla="*/ 3367757 h 5893281"/>
              <a:gd name="connsiteX3267" fmla="*/ 1685104 w 10035679"/>
              <a:gd name="connsiteY3267" fmla="*/ 3371985 h 5893281"/>
              <a:gd name="connsiteX3268" fmla="*/ 1679067 w 10035679"/>
              <a:gd name="connsiteY3268" fmla="*/ 3376211 h 5893281"/>
              <a:gd name="connsiteX3269" fmla="*/ 1679067 w 10035679"/>
              <a:gd name="connsiteY3269" fmla="*/ 3361720 h 5893281"/>
              <a:gd name="connsiteX3270" fmla="*/ 1674841 w 10035679"/>
              <a:gd name="connsiteY3270" fmla="*/ 3349644 h 5893281"/>
              <a:gd name="connsiteX3271" fmla="*/ 1674841 w 10035679"/>
              <a:gd name="connsiteY3271" fmla="*/ 3343608 h 5893281"/>
              <a:gd name="connsiteX3272" fmla="*/ 1670615 w 10035679"/>
              <a:gd name="connsiteY3272" fmla="*/ 3335154 h 5893281"/>
              <a:gd name="connsiteX3273" fmla="*/ 1664576 w 10035679"/>
              <a:gd name="connsiteY3273" fmla="*/ 3335154 h 5893281"/>
              <a:gd name="connsiteX3274" fmla="*/ 1660350 w 10035679"/>
              <a:gd name="connsiteY3274" fmla="*/ 3335154 h 5893281"/>
              <a:gd name="connsiteX3275" fmla="*/ 1656124 w 10035679"/>
              <a:gd name="connsiteY3275" fmla="*/ 3335154 h 5893281"/>
              <a:gd name="connsiteX3276" fmla="*/ 1654314 w 10035679"/>
              <a:gd name="connsiteY3276" fmla="*/ 3335154 h 5893281"/>
              <a:gd name="connsiteX3277" fmla="*/ 1650087 w 10035679"/>
              <a:gd name="connsiteY3277" fmla="*/ 3335154 h 5893281"/>
              <a:gd name="connsiteX3278" fmla="*/ 1639823 w 10035679"/>
              <a:gd name="connsiteY3278" fmla="*/ 3335154 h 5893281"/>
              <a:gd name="connsiteX3279" fmla="*/ 1631973 w 10035679"/>
              <a:gd name="connsiteY3279" fmla="*/ 3310400 h 5893281"/>
              <a:gd name="connsiteX3280" fmla="*/ 1625937 w 10035679"/>
              <a:gd name="connsiteY3280" fmla="*/ 3285647 h 5893281"/>
              <a:gd name="connsiteX3281" fmla="*/ 1613861 w 10035679"/>
              <a:gd name="connsiteY3281" fmla="*/ 3265119 h 5893281"/>
              <a:gd name="connsiteX3282" fmla="*/ 1597560 w 10035679"/>
              <a:gd name="connsiteY3282" fmla="*/ 3247005 h 5893281"/>
              <a:gd name="connsiteX3283" fmla="*/ 1575220 w 10035679"/>
              <a:gd name="connsiteY3283" fmla="*/ 3232516 h 5893281"/>
              <a:gd name="connsiteX3284" fmla="*/ 1554692 w 10035679"/>
              <a:gd name="connsiteY3284" fmla="*/ 3218025 h 5893281"/>
              <a:gd name="connsiteX3285" fmla="*/ 1536580 w 10035679"/>
              <a:gd name="connsiteY3285" fmla="*/ 3193272 h 5893281"/>
              <a:gd name="connsiteX3286" fmla="*/ 1542617 w 10035679"/>
              <a:gd name="connsiteY3286" fmla="*/ 3189044 h 5893281"/>
              <a:gd name="connsiteX3287" fmla="*/ 1546843 w 10035679"/>
              <a:gd name="connsiteY3287" fmla="*/ 3189044 h 5893281"/>
              <a:gd name="connsiteX3288" fmla="*/ 1551069 w 10035679"/>
              <a:gd name="connsiteY3288" fmla="*/ 3189044 h 5893281"/>
              <a:gd name="connsiteX3289" fmla="*/ 1551069 w 10035679"/>
              <a:gd name="connsiteY3289" fmla="*/ 3184818 h 5893281"/>
              <a:gd name="connsiteX3290" fmla="*/ 1551069 w 10035679"/>
              <a:gd name="connsiteY3290" fmla="*/ 3180592 h 5893281"/>
              <a:gd name="connsiteX3291" fmla="*/ 1555298 w 10035679"/>
              <a:gd name="connsiteY3291" fmla="*/ 3178781 h 5893281"/>
              <a:gd name="connsiteX3292" fmla="*/ 1528731 w 10035679"/>
              <a:gd name="connsiteY3292" fmla="*/ 3160669 h 5893281"/>
              <a:gd name="connsiteX3293" fmla="*/ 1516656 w 10035679"/>
              <a:gd name="connsiteY3293" fmla="*/ 3138329 h 5893281"/>
              <a:gd name="connsiteX3294" fmla="*/ 1504580 w 10035679"/>
              <a:gd name="connsiteY3294" fmla="*/ 3113575 h 5893281"/>
              <a:gd name="connsiteX3295" fmla="*/ 1498544 w 10035679"/>
              <a:gd name="connsiteY3295" fmla="*/ 3085199 h 5893281"/>
              <a:gd name="connsiteX3296" fmla="*/ 1484656 w 10035679"/>
              <a:gd name="connsiteY3296" fmla="*/ 3060443 h 5893281"/>
              <a:gd name="connsiteX3297" fmla="*/ 1466544 w 10035679"/>
              <a:gd name="connsiteY3297" fmla="*/ 3039916 h 5893281"/>
              <a:gd name="connsiteX3298" fmla="*/ 1446016 w 10035679"/>
              <a:gd name="connsiteY3298" fmla="*/ 3027840 h 5893281"/>
              <a:gd name="connsiteX3299" fmla="*/ 1419450 w 10035679"/>
              <a:gd name="connsiteY3299" fmla="*/ 3017577 h 5893281"/>
              <a:gd name="connsiteX3300" fmla="*/ 1398923 w 10035679"/>
              <a:gd name="connsiteY3300" fmla="*/ 3003087 h 5893281"/>
              <a:gd name="connsiteX3301" fmla="*/ 1385037 w 10035679"/>
              <a:gd name="connsiteY3301" fmla="*/ 2984975 h 5893281"/>
              <a:gd name="connsiteX3302" fmla="*/ 1377188 w 10035679"/>
              <a:gd name="connsiteY3302" fmla="*/ 2964447 h 5893281"/>
              <a:gd name="connsiteX3303" fmla="*/ 1366923 w 10035679"/>
              <a:gd name="connsiteY3303" fmla="*/ 2942108 h 5893281"/>
              <a:gd name="connsiteX3304" fmla="*/ 1342774 w 10035679"/>
              <a:gd name="connsiteY3304" fmla="*/ 2907089 h 5893281"/>
              <a:gd name="connsiteX3305" fmla="*/ 1322247 w 10035679"/>
              <a:gd name="connsiteY3305" fmla="*/ 2882336 h 5893281"/>
              <a:gd name="connsiteX3306" fmla="*/ 1299907 w 10035679"/>
              <a:gd name="connsiteY3306" fmla="*/ 2859997 h 5893281"/>
              <a:gd name="connsiteX3307" fmla="*/ 1286021 w 10035679"/>
              <a:gd name="connsiteY3307" fmla="*/ 2835244 h 5893281"/>
              <a:gd name="connsiteX3308" fmla="*/ 1275756 w 10035679"/>
              <a:gd name="connsiteY3308" fmla="*/ 2802641 h 5893281"/>
              <a:gd name="connsiteX3309" fmla="*/ 1267907 w 10035679"/>
              <a:gd name="connsiteY3309" fmla="*/ 2759774 h 5893281"/>
              <a:gd name="connsiteX3310" fmla="*/ 1266096 w 10035679"/>
              <a:gd name="connsiteY3310" fmla="*/ 2700607 h 5893281"/>
              <a:gd name="connsiteX3311" fmla="*/ 1266096 w 10035679"/>
              <a:gd name="connsiteY3311" fmla="*/ 2686117 h 5893281"/>
              <a:gd name="connsiteX3312" fmla="*/ 1267907 w 10035679"/>
              <a:gd name="connsiteY3312" fmla="*/ 2657739 h 5893281"/>
              <a:gd name="connsiteX3313" fmla="*/ 1267907 w 10035679"/>
              <a:gd name="connsiteY3313" fmla="*/ 2619099 h 5893281"/>
              <a:gd name="connsiteX3314" fmla="*/ 1267907 w 10035679"/>
              <a:gd name="connsiteY3314" fmla="*/ 2572008 h 5893281"/>
              <a:gd name="connsiteX3315" fmla="*/ 1267907 w 10035679"/>
              <a:gd name="connsiteY3315" fmla="*/ 2529138 h 5893281"/>
              <a:gd name="connsiteX3316" fmla="*/ 1272135 w 10035679"/>
              <a:gd name="connsiteY3316" fmla="*/ 2494120 h 5893281"/>
              <a:gd name="connsiteX3317" fmla="*/ 1276361 w 10035679"/>
              <a:gd name="connsiteY3317" fmla="*/ 2471782 h 5893281"/>
              <a:gd name="connsiteX3318" fmla="*/ 1286624 w 10035679"/>
              <a:gd name="connsiteY3318" fmla="*/ 2467555 h 5893281"/>
              <a:gd name="connsiteX3319" fmla="*/ 1294473 w 10035679"/>
              <a:gd name="connsiteY3319" fmla="*/ 2467555 h 5893281"/>
              <a:gd name="connsiteX3320" fmla="*/ 1300510 w 10035679"/>
              <a:gd name="connsiteY3320" fmla="*/ 2467555 h 5893281"/>
              <a:gd name="connsiteX3321" fmla="*/ 1308359 w 10035679"/>
              <a:gd name="connsiteY3321" fmla="*/ 2467555 h 5893281"/>
              <a:gd name="connsiteX3322" fmla="*/ 1314398 w 10035679"/>
              <a:gd name="connsiteY3322" fmla="*/ 2471782 h 5893281"/>
              <a:gd name="connsiteX3323" fmla="*/ 1318624 w 10035679"/>
              <a:gd name="connsiteY3323" fmla="*/ 2480234 h 5893281"/>
              <a:gd name="connsiteX3324" fmla="*/ 1324660 w 10035679"/>
              <a:gd name="connsiteY3324" fmla="*/ 2486271 h 5893281"/>
              <a:gd name="connsiteX3325" fmla="*/ 1328886 w 10035679"/>
              <a:gd name="connsiteY3325" fmla="*/ 2494725 h 5893281"/>
              <a:gd name="connsiteX3326" fmla="*/ 1328886 w 10035679"/>
              <a:gd name="connsiteY3326" fmla="*/ 2453667 h 5893281"/>
              <a:gd name="connsiteX3327" fmla="*/ 1304738 w 10035679"/>
              <a:gd name="connsiteY3327" fmla="*/ 2425291 h 5893281"/>
              <a:gd name="connsiteX3328" fmla="*/ 1276361 w 10035679"/>
              <a:gd name="connsiteY3328" fmla="*/ 2396914 h 5893281"/>
              <a:gd name="connsiteX3329" fmla="*/ 1243758 w 10035679"/>
              <a:gd name="connsiteY3329" fmla="*/ 2376386 h 5893281"/>
              <a:gd name="connsiteX3330" fmla="*/ 1243758 w 10035679"/>
              <a:gd name="connsiteY3330" fmla="*/ 2394499 h 5893281"/>
              <a:gd name="connsiteX3331" fmla="*/ 1257644 w 10035679"/>
              <a:gd name="connsiteY3331" fmla="*/ 2404762 h 5893281"/>
              <a:gd name="connsiteX3332" fmla="*/ 1271530 w 10035679"/>
              <a:gd name="connsiteY3332" fmla="*/ 2415027 h 5893281"/>
              <a:gd name="connsiteX3333" fmla="*/ 1285416 w 10035679"/>
              <a:gd name="connsiteY3333" fmla="*/ 2425291 h 5893281"/>
              <a:gd name="connsiteX3334" fmla="*/ 1295681 w 10035679"/>
              <a:gd name="connsiteY3334" fmla="*/ 2439781 h 5893281"/>
              <a:gd name="connsiteX3335" fmla="*/ 1295681 w 10035679"/>
              <a:gd name="connsiteY3335" fmla="*/ 2448233 h 5893281"/>
              <a:gd name="connsiteX3336" fmla="*/ 1293870 w 10035679"/>
              <a:gd name="connsiteY3336" fmla="*/ 2448233 h 5893281"/>
              <a:gd name="connsiteX3337" fmla="*/ 1293870 w 10035679"/>
              <a:gd name="connsiteY3337" fmla="*/ 2452462 h 5893281"/>
              <a:gd name="connsiteX3338" fmla="*/ 1289642 w 10035679"/>
              <a:gd name="connsiteY3338" fmla="*/ 2454272 h 5893281"/>
              <a:gd name="connsiteX3339" fmla="*/ 1281795 w 10035679"/>
              <a:gd name="connsiteY3339" fmla="*/ 2458498 h 5893281"/>
              <a:gd name="connsiteX3340" fmla="*/ 1279982 w 10035679"/>
              <a:gd name="connsiteY3340" fmla="*/ 2462724 h 5893281"/>
              <a:gd name="connsiteX3341" fmla="*/ 1267907 w 10035679"/>
              <a:gd name="connsiteY3341" fmla="*/ 2462724 h 5893281"/>
              <a:gd name="connsiteX3342" fmla="*/ 1257644 w 10035679"/>
              <a:gd name="connsiteY3342" fmla="*/ 2462724 h 5893281"/>
              <a:gd name="connsiteX3343" fmla="*/ 1253418 w 10035679"/>
              <a:gd name="connsiteY3343" fmla="*/ 2462724 h 5893281"/>
              <a:gd name="connsiteX3344" fmla="*/ 1253418 w 10035679"/>
              <a:gd name="connsiteY3344" fmla="*/ 2458498 h 5893281"/>
              <a:gd name="connsiteX3345" fmla="*/ 1251605 w 10035679"/>
              <a:gd name="connsiteY3345" fmla="*/ 2458498 h 5893281"/>
              <a:gd name="connsiteX3346" fmla="*/ 1243758 w 10035679"/>
              <a:gd name="connsiteY3346" fmla="*/ 2454272 h 5893281"/>
              <a:gd name="connsiteX3347" fmla="*/ 1219608 w 10035679"/>
              <a:gd name="connsiteY3347" fmla="*/ 2423480 h 5893281"/>
              <a:gd name="connsiteX3348" fmla="*/ 1197267 w 10035679"/>
              <a:gd name="connsiteY3348" fmla="*/ 2390876 h 5893281"/>
              <a:gd name="connsiteX3349" fmla="*/ 1180966 w 10035679"/>
              <a:gd name="connsiteY3349" fmla="*/ 2354049 h 5893281"/>
              <a:gd name="connsiteX3350" fmla="*/ 1197267 w 10035679"/>
              <a:gd name="connsiteY3350" fmla="*/ 2354049 h 5893281"/>
              <a:gd name="connsiteX3351" fmla="*/ 1205117 w 10035679"/>
              <a:gd name="connsiteY3351" fmla="*/ 2358276 h 5893281"/>
              <a:gd name="connsiteX3352" fmla="*/ 1211155 w 10035679"/>
              <a:gd name="connsiteY3352" fmla="*/ 2358276 h 5893281"/>
              <a:gd name="connsiteX3353" fmla="*/ 1219003 w 10035679"/>
              <a:gd name="connsiteY3353" fmla="*/ 2358276 h 5893281"/>
              <a:gd name="connsiteX3354" fmla="*/ 1225041 w 10035679"/>
              <a:gd name="connsiteY3354" fmla="*/ 2354049 h 5893281"/>
              <a:gd name="connsiteX3355" fmla="*/ 1196665 w 10035679"/>
              <a:gd name="connsiteY3355" fmla="*/ 2343786 h 5893281"/>
              <a:gd name="connsiteX3356" fmla="*/ 1180363 w 10035679"/>
              <a:gd name="connsiteY3356" fmla="*/ 2327486 h 5893281"/>
              <a:gd name="connsiteX3357" fmla="*/ 1166477 w 10035679"/>
              <a:gd name="connsiteY3357" fmla="*/ 2305150 h 5893281"/>
              <a:gd name="connsiteX3358" fmla="*/ 1154402 w 10035679"/>
              <a:gd name="connsiteY3358" fmla="*/ 2280393 h 5893281"/>
              <a:gd name="connsiteX3359" fmla="*/ 1148363 w 10035679"/>
              <a:gd name="connsiteY3359" fmla="*/ 2255634 h 5893281"/>
              <a:gd name="connsiteX3360" fmla="*/ 1138100 w 10035679"/>
              <a:gd name="connsiteY3360" fmla="*/ 2233298 h 5893281"/>
              <a:gd name="connsiteX3361" fmla="*/ 1124213 w 10035679"/>
              <a:gd name="connsiteY3361" fmla="*/ 2215183 h 5893281"/>
              <a:gd name="connsiteX3362" fmla="*/ 1101874 w 10035679"/>
              <a:gd name="connsiteY3362" fmla="*/ 2204921 h 5893281"/>
              <a:gd name="connsiteX3363" fmla="*/ 1109724 w 10035679"/>
              <a:gd name="connsiteY3363" fmla="*/ 2157829 h 5893281"/>
              <a:gd name="connsiteX3364" fmla="*/ 1085573 w 10035679"/>
              <a:gd name="connsiteY3364" fmla="*/ 2131267 h 5893281"/>
              <a:gd name="connsiteX3365" fmla="*/ 1063233 w 10035679"/>
              <a:gd name="connsiteY3365" fmla="*/ 2098665 h 5893281"/>
              <a:gd name="connsiteX3366" fmla="*/ 1045121 w 10035679"/>
              <a:gd name="connsiteY3366" fmla="*/ 2066061 h 5893281"/>
              <a:gd name="connsiteX3367" fmla="*/ 1020970 w 10035679"/>
              <a:gd name="connsiteY3367" fmla="*/ 2033459 h 5893281"/>
              <a:gd name="connsiteX3368" fmla="*/ 992594 w 10035679"/>
              <a:gd name="connsiteY3368" fmla="*/ 2008705 h 5893281"/>
              <a:gd name="connsiteX3369" fmla="*/ 953954 w 10035679"/>
              <a:gd name="connsiteY3369" fmla="*/ 1990593 h 5893281"/>
              <a:gd name="connsiteX3370" fmla="*/ 907463 w 10035679"/>
              <a:gd name="connsiteY3370" fmla="*/ 1980327 h 5893281"/>
              <a:gd name="connsiteX3371" fmla="*/ 868824 w 10035679"/>
              <a:gd name="connsiteY3371" fmla="*/ 1962219 h 5893281"/>
              <a:gd name="connsiteX3372" fmla="*/ 840447 w 10035679"/>
              <a:gd name="connsiteY3372" fmla="*/ 1937461 h 5893281"/>
              <a:gd name="connsiteX3373" fmla="*/ 807845 w 10035679"/>
              <a:gd name="connsiteY3373" fmla="*/ 1909087 h 5893281"/>
              <a:gd name="connsiteX3374" fmla="*/ 777655 w 10035679"/>
              <a:gd name="connsiteY3374" fmla="*/ 1892785 h 5893281"/>
              <a:gd name="connsiteX3375" fmla="*/ 713054 w 10035679"/>
              <a:gd name="connsiteY3375" fmla="*/ 1892785 h 5893281"/>
              <a:gd name="connsiteX3376" fmla="*/ 692527 w 10035679"/>
              <a:gd name="connsiteY3376" fmla="*/ 1880709 h 5893281"/>
              <a:gd name="connsiteX3377" fmla="*/ 674413 w 10035679"/>
              <a:gd name="connsiteY3377" fmla="*/ 1866220 h 5893281"/>
              <a:gd name="connsiteX3378" fmla="*/ 653885 w 10035679"/>
              <a:gd name="connsiteY3378" fmla="*/ 1855955 h 5893281"/>
              <a:gd name="connsiteX3379" fmla="*/ 621283 w 10035679"/>
              <a:gd name="connsiteY3379" fmla="*/ 1851729 h 5893281"/>
              <a:gd name="connsiteX3380" fmla="*/ 621283 w 10035679"/>
              <a:gd name="connsiteY3380" fmla="*/ 1898823 h 5893281"/>
              <a:gd name="connsiteX3381" fmla="*/ 585057 w 10035679"/>
              <a:gd name="connsiteY3381" fmla="*/ 1916935 h 5893281"/>
              <a:gd name="connsiteX3382" fmla="*/ 554869 w 10035679"/>
              <a:gd name="connsiteY3382" fmla="*/ 1935045 h 5893281"/>
              <a:gd name="connsiteX3383" fmla="*/ 512606 w 10035679"/>
              <a:gd name="connsiteY3383" fmla="*/ 1945312 h 5893281"/>
              <a:gd name="connsiteX3384" fmla="*/ 522869 w 10035679"/>
              <a:gd name="connsiteY3384" fmla="*/ 1912708 h 5893281"/>
              <a:gd name="connsiteX3385" fmla="*/ 536757 w 10035679"/>
              <a:gd name="connsiteY3385" fmla="*/ 1880106 h 5893281"/>
              <a:gd name="connsiteX3386" fmla="*/ 557285 w 10035679"/>
              <a:gd name="connsiteY3386" fmla="*/ 1851729 h 5893281"/>
              <a:gd name="connsiteX3387" fmla="*/ 575396 w 10035679"/>
              <a:gd name="connsiteY3387" fmla="*/ 1820936 h 5893281"/>
              <a:gd name="connsiteX3388" fmla="*/ 557285 w 10035679"/>
              <a:gd name="connsiteY3388" fmla="*/ 1820936 h 5893281"/>
              <a:gd name="connsiteX3389" fmla="*/ 557285 w 10035679"/>
              <a:gd name="connsiteY3389" fmla="*/ 1826974 h 5893281"/>
              <a:gd name="connsiteX3390" fmla="*/ 530718 w 10035679"/>
              <a:gd name="connsiteY3390" fmla="*/ 1849313 h 5893281"/>
              <a:gd name="connsiteX3391" fmla="*/ 508380 w 10035679"/>
              <a:gd name="connsiteY3391" fmla="*/ 1877691 h 5893281"/>
              <a:gd name="connsiteX3392" fmla="*/ 494493 w 10035679"/>
              <a:gd name="connsiteY3392" fmla="*/ 1908482 h 5893281"/>
              <a:gd name="connsiteX3393" fmla="*/ 484230 w 10035679"/>
              <a:gd name="connsiteY3393" fmla="*/ 1941085 h 5893281"/>
              <a:gd name="connsiteX3394" fmla="*/ 470344 w 10035679"/>
              <a:gd name="connsiteY3394" fmla="*/ 1976102 h 5893281"/>
              <a:gd name="connsiteX3395" fmla="*/ 448004 w 10035679"/>
              <a:gd name="connsiteY3395" fmla="*/ 2008705 h 5893281"/>
              <a:gd name="connsiteX3396" fmla="*/ 434118 w 10035679"/>
              <a:gd name="connsiteY3396" fmla="*/ 2023196 h 5893281"/>
              <a:gd name="connsiteX3397" fmla="*/ 405741 w 10035679"/>
              <a:gd name="connsiteY3397" fmla="*/ 2045534 h 5893281"/>
              <a:gd name="connsiteX3398" fmla="*/ 371326 w 10035679"/>
              <a:gd name="connsiteY3398" fmla="*/ 2066061 h 5893281"/>
              <a:gd name="connsiteX3399" fmla="*/ 329063 w 10035679"/>
              <a:gd name="connsiteY3399" fmla="*/ 2090815 h 5893281"/>
              <a:gd name="connsiteX3400" fmla="*/ 286800 w 10035679"/>
              <a:gd name="connsiteY3400" fmla="*/ 2119192 h 5893281"/>
              <a:gd name="connsiteX3401" fmla="*/ 244537 w 10035679"/>
              <a:gd name="connsiteY3401" fmla="*/ 2145758 h 5893281"/>
              <a:gd name="connsiteX3402" fmla="*/ 202274 w 10035679"/>
              <a:gd name="connsiteY3402" fmla="*/ 2166279 h 5893281"/>
              <a:gd name="connsiteX3403" fmla="*/ 169672 w 10035679"/>
              <a:gd name="connsiteY3403" fmla="*/ 2180772 h 5893281"/>
              <a:gd name="connsiteX3404" fmla="*/ 149142 w 10035679"/>
              <a:gd name="connsiteY3404" fmla="*/ 2186807 h 5893281"/>
              <a:gd name="connsiteX3405" fmla="*/ 149142 w 10035679"/>
              <a:gd name="connsiteY3405" fmla="*/ 2180772 h 5893281"/>
              <a:gd name="connsiteX3406" fmla="*/ 156991 w 10035679"/>
              <a:gd name="connsiteY3406" fmla="*/ 2180772 h 5893281"/>
              <a:gd name="connsiteX3407" fmla="*/ 181142 w 10035679"/>
              <a:gd name="connsiteY3407" fmla="*/ 2156018 h 5893281"/>
              <a:gd name="connsiteX3408" fmla="*/ 211329 w 10035679"/>
              <a:gd name="connsiteY3408" fmla="*/ 2133682 h 5893281"/>
              <a:gd name="connsiteX3409" fmla="*/ 247555 w 10035679"/>
              <a:gd name="connsiteY3409" fmla="*/ 2113155 h 5893281"/>
              <a:gd name="connsiteX3410" fmla="*/ 281970 w 10035679"/>
              <a:gd name="connsiteY3410" fmla="*/ 2090213 h 5893281"/>
              <a:gd name="connsiteX3411" fmla="*/ 314574 w 10035679"/>
              <a:gd name="connsiteY3411" fmla="*/ 2065458 h 5893281"/>
              <a:gd name="connsiteX3412" fmla="*/ 338723 w 10035679"/>
              <a:gd name="connsiteY3412" fmla="*/ 2037082 h 5893281"/>
              <a:gd name="connsiteX3413" fmla="*/ 356837 w 10035679"/>
              <a:gd name="connsiteY3413" fmla="*/ 2004480 h 5893281"/>
              <a:gd name="connsiteX3414" fmla="*/ 362874 w 10035679"/>
              <a:gd name="connsiteY3414" fmla="*/ 1961614 h 5893281"/>
              <a:gd name="connsiteX3415" fmla="*/ 336309 w 10035679"/>
              <a:gd name="connsiteY3415" fmla="*/ 1970065 h 5893281"/>
              <a:gd name="connsiteX3416" fmla="*/ 318196 w 10035679"/>
              <a:gd name="connsiteY3416" fmla="*/ 1976102 h 5893281"/>
              <a:gd name="connsiteX3417" fmla="*/ 294045 w 10035679"/>
              <a:gd name="connsiteY3417" fmla="*/ 1984554 h 5893281"/>
              <a:gd name="connsiteX3418" fmla="*/ 294045 w 10035679"/>
              <a:gd name="connsiteY3418" fmla="*/ 1976102 h 5893281"/>
              <a:gd name="connsiteX3419" fmla="*/ 294045 w 10035679"/>
              <a:gd name="connsiteY3419" fmla="*/ 1970065 h 5893281"/>
              <a:gd name="connsiteX3420" fmla="*/ 289819 w 10035679"/>
              <a:gd name="connsiteY3420" fmla="*/ 1965841 h 5893281"/>
              <a:gd name="connsiteX3421" fmla="*/ 286197 w 10035679"/>
              <a:gd name="connsiteY3421" fmla="*/ 1965841 h 5893281"/>
              <a:gd name="connsiteX3422" fmla="*/ 280159 w 10035679"/>
              <a:gd name="connsiteY3422" fmla="*/ 1961614 h 5893281"/>
              <a:gd name="connsiteX3423" fmla="*/ 275933 w 10035679"/>
              <a:gd name="connsiteY3423" fmla="*/ 1965841 h 5893281"/>
              <a:gd name="connsiteX3424" fmla="*/ 271706 w 10035679"/>
              <a:gd name="connsiteY3424" fmla="*/ 1970065 h 5893281"/>
              <a:gd name="connsiteX3425" fmla="*/ 267480 w 10035679"/>
              <a:gd name="connsiteY3425" fmla="*/ 1974291 h 5893281"/>
              <a:gd name="connsiteX3426" fmla="*/ 265668 w 10035679"/>
              <a:gd name="connsiteY3426" fmla="*/ 1974291 h 5893281"/>
              <a:gd name="connsiteX3427" fmla="*/ 257820 w 10035679"/>
              <a:gd name="connsiteY3427" fmla="*/ 1973687 h 5893281"/>
              <a:gd name="connsiteX3428" fmla="*/ 247555 w 10035679"/>
              <a:gd name="connsiteY3428" fmla="*/ 1973687 h 5893281"/>
              <a:gd name="connsiteX3429" fmla="*/ 243329 w 10035679"/>
              <a:gd name="connsiteY3429" fmla="*/ 1953162 h 5893281"/>
              <a:gd name="connsiteX3430" fmla="*/ 233065 w 10035679"/>
              <a:gd name="connsiteY3430" fmla="*/ 1924782 h 5893281"/>
              <a:gd name="connsiteX3431" fmla="*/ 225218 w 10035679"/>
              <a:gd name="connsiteY3431" fmla="*/ 1904257 h 5893281"/>
              <a:gd name="connsiteX3432" fmla="*/ 219179 w 10035679"/>
              <a:gd name="connsiteY3432" fmla="*/ 1910293 h 5893281"/>
              <a:gd name="connsiteX3433" fmla="*/ 214953 w 10035679"/>
              <a:gd name="connsiteY3433" fmla="*/ 1914519 h 5893281"/>
              <a:gd name="connsiteX3434" fmla="*/ 210726 w 10035679"/>
              <a:gd name="connsiteY3434" fmla="*/ 1914519 h 5893281"/>
              <a:gd name="connsiteX3435" fmla="*/ 204688 w 10035679"/>
              <a:gd name="connsiteY3435" fmla="*/ 1914519 h 5893281"/>
              <a:gd name="connsiteX3436" fmla="*/ 200462 w 10035679"/>
              <a:gd name="connsiteY3436" fmla="*/ 1910293 h 5893281"/>
              <a:gd name="connsiteX3437" fmla="*/ 166048 w 10035679"/>
              <a:gd name="connsiteY3437" fmla="*/ 1885540 h 5893281"/>
              <a:gd name="connsiteX3438" fmla="*/ 137672 w 10035679"/>
              <a:gd name="connsiteY3438" fmla="*/ 1848710 h 5893281"/>
              <a:gd name="connsiteX3439" fmla="*/ 115331 w 10035679"/>
              <a:gd name="connsiteY3439" fmla="*/ 1810068 h 5893281"/>
              <a:gd name="connsiteX3440" fmla="*/ 127406 w 10035679"/>
              <a:gd name="connsiteY3440" fmla="*/ 1789540 h 5893281"/>
              <a:gd name="connsiteX3441" fmla="*/ 137672 w 10035679"/>
              <a:gd name="connsiteY3441" fmla="*/ 1762973 h 5893281"/>
              <a:gd name="connsiteX3442" fmla="*/ 147934 w 10035679"/>
              <a:gd name="connsiteY3442" fmla="*/ 1742445 h 5893281"/>
              <a:gd name="connsiteX3443" fmla="*/ 161823 w 10035679"/>
              <a:gd name="connsiteY3443" fmla="*/ 1724332 h 5893281"/>
              <a:gd name="connsiteX3444" fmla="*/ 185973 w 10035679"/>
              <a:gd name="connsiteY3444" fmla="*/ 1709842 h 5893281"/>
              <a:gd name="connsiteX3445" fmla="*/ 208311 w 10035679"/>
              <a:gd name="connsiteY3445" fmla="*/ 1703806 h 5893281"/>
              <a:gd name="connsiteX3446" fmla="*/ 228838 w 10035679"/>
              <a:gd name="connsiteY3446" fmla="*/ 1693541 h 5893281"/>
              <a:gd name="connsiteX3447" fmla="*/ 242725 w 10035679"/>
              <a:gd name="connsiteY3447" fmla="*/ 1679051 h 5893281"/>
              <a:gd name="connsiteX3448" fmla="*/ 252989 w 10035679"/>
              <a:gd name="connsiteY3448" fmla="*/ 1656713 h 5893281"/>
              <a:gd name="connsiteX3449" fmla="*/ 252989 w 10035679"/>
              <a:gd name="connsiteY3449" fmla="*/ 1621696 h 5893281"/>
              <a:gd name="connsiteX3450" fmla="*/ 257216 w 10035679"/>
              <a:gd name="connsiteY3450" fmla="*/ 1617470 h 5893281"/>
              <a:gd name="connsiteX3451" fmla="*/ 261442 w 10035679"/>
              <a:gd name="connsiteY3451" fmla="*/ 1617470 h 5893281"/>
              <a:gd name="connsiteX3452" fmla="*/ 261442 w 10035679"/>
              <a:gd name="connsiteY3452" fmla="*/ 1613244 h 5893281"/>
              <a:gd name="connsiteX3453" fmla="*/ 261442 w 10035679"/>
              <a:gd name="connsiteY3453" fmla="*/ 1609018 h 5893281"/>
              <a:gd name="connsiteX3454" fmla="*/ 265668 w 10035679"/>
              <a:gd name="connsiteY3454" fmla="*/ 1607205 h 5893281"/>
              <a:gd name="connsiteX3455" fmla="*/ 236688 w 10035679"/>
              <a:gd name="connsiteY3455" fmla="*/ 1607205 h 5893281"/>
              <a:gd name="connsiteX3456" fmla="*/ 228838 w 10035679"/>
              <a:gd name="connsiteY3456" fmla="*/ 1613244 h 5893281"/>
              <a:gd name="connsiteX3457" fmla="*/ 227028 w 10035679"/>
              <a:gd name="connsiteY3457" fmla="*/ 1617470 h 5893281"/>
              <a:gd name="connsiteX3458" fmla="*/ 222802 w 10035679"/>
              <a:gd name="connsiteY3458" fmla="*/ 1621696 h 5893281"/>
              <a:gd name="connsiteX3459" fmla="*/ 214953 w 10035679"/>
              <a:gd name="connsiteY3459" fmla="*/ 1623507 h 5893281"/>
              <a:gd name="connsiteX3460" fmla="*/ 208916 w 10035679"/>
              <a:gd name="connsiteY3460" fmla="*/ 1627735 h 5893281"/>
              <a:gd name="connsiteX3461" fmla="*/ 198651 w 10035679"/>
              <a:gd name="connsiteY3461" fmla="*/ 1627735 h 5893281"/>
              <a:gd name="connsiteX3462" fmla="*/ 176311 w 10035679"/>
              <a:gd name="connsiteY3462" fmla="*/ 1621696 h 5893281"/>
              <a:gd name="connsiteX3463" fmla="*/ 146124 w 10035679"/>
              <a:gd name="connsiteY3463" fmla="*/ 1609621 h 5893281"/>
              <a:gd name="connsiteX3464" fmla="*/ 109898 w 10035679"/>
              <a:gd name="connsiteY3464" fmla="*/ 1603584 h 5893281"/>
              <a:gd name="connsiteX3465" fmla="*/ 81521 w 10035679"/>
              <a:gd name="connsiteY3465" fmla="*/ 1589094 h 5893281"/>
              <a:gd name="connsiteX3466" fmla="*/ 75484 w 10035679"/>
              <a:gd name="connsiteY3466" fmla="*/ 1535965 h 5893281"/>
              <a:gd name="connsiteX3467" fmla="*/ 89370 w 10035679"/>
              <a:gd name="connsiteY3467" fmla="*/ 1535965 h 5893281"/>
              <a:gd name="connsiteX3468" fmla="*/ 95409 w 10035679"/>
              <a:gd name="connsiteY3468" fmla="*/ 1531739 h 5893281"/>
              <a:gd name="connsiteX3469" fmla="*/ 105672 w 10035679"/>
              <a:gd name="connsiteY3469" fmla="*/ 1527513 h 5893281"/>
              <a:gd name="connsiteX3470" fmla="*/ 113521 w 10035679"/>
              <a:gd name="connsiteY3470" fmla="*/ 1525700 h 5893281"/>
              <a:gd name="connsiteX3471" fmla="*/ 119559 w 10035679"/>
              <a:gd name="connsiteY3471" fmla="*/ 1525700 h 5893281"/>
              <a:gd name="connsiteX3472" fmla="*/ 127406 w 10035679"/>
              <a:gd name="connsiteY3472" fmla="*/ 1517248 h 5893281"/>
              <a:gd name="connsiteX3473" fmla="*/ 133445 w 10035679"/>
              <a:gd name="connsiteY3473" fmla="*/ 1511212 h 5893281"/>
              <a:gd name="connsiteX3474" fmla="*/ 131633 w 10035679"/>
              <a:gd name="connsiteY3474" fmla="*/ 1506984 h 5893281"/>
              <a:gd name="connsiteX3475" fmla="*/ 131633 w 10035679"/>
              <a:gd name="connsiteY3475" fmla="*/ 1502758 h 5893281"/>
              <a:gd name="connsiteX3476" fmla="*/ 127406 w 10035679"/>
              <a:gd name="connsiteY3476" fmla="*/ 1496722 h 5893281"/>
              <a:gd name="connsiteX3477" fmla="*/ 160010 w 10035679"/>
              <a:gd name="connsiteY3477" fmla="*/ 1496722 h 5893281"/>
              <a:gd name="connsiteX3478" fmla="*/ 161823 w 10035679"/>
              <a:gd name="connsiteY3478" fmla="*/ 1492495 h 5893281"/>
              <a:gd name="connsiteX3479" fmla="*/ 166048 w 10035679"/>
              <a:gd name="connsiteY3479" fmla="*/ 1492495 h 5893281"/>
              <a:gd name="connsiteX3480" fmla="*/ 170274 w 10035679"/>
              <a:gd name="connsiteY3480" fmla="*/ 1488269 h 5893281"/>
              <a:gd name="connsiteX3481" fmla="*/ 172084 w 10035679"/>
              <a:gd name="connsiteY3481" fmla="*/ 1488269 h 5893281"/>
              <a:gd name="connsiteX3482" fmla="*/ 179934 w 10035679"/>
              <a:gd name="connsiteY3482" fmla="*/ 1488269 h 5893281"/>
              <a:gd name="connsiteX3483" fmla="*/ 190199 w 10035679"/>
              <a:gd name="connsiteY3483" fmla="*/ 1498532 h 5893281"/>
              <a:gd name="connsiteX3484" fmla="*/ 200462 w 10035679"/>
              <a:gd name="connsiteY3484" fmla="*/ 1506984 h 5893281"/>
              <a:gd name="connsiteX3485" fmla="*/ 212537 w 10035679"/>
              <a:gd name="connsiteY3485" fmla="*/ 1517248 h 5893281"/>
              <a:gd name="connsiteX3486" fmla="*/ 218576 w 10035679"/>
              <a:gd name="connsiteY3486" fmla="*/ 1527513 h 5893281"/>
              <a:gd name="connsiteX3487" fmla="*/ 242725 w 10035679"/>
              <a:gd name="connsiteY3487" fmla="*/ 1517248 h 5893281"/>
              <a:gd name="connsiteX3488" fmla="*/ 242725 w 10035679"/>
              <a:gd name="connsiteY3488" fmla="*/ 1502758 h 5893281"/>
              <a:gd name="connsiteX3489" fmla="*/ 236688 w 10035679"/>
              <a:gd name="connsiteY3489" fmla="*/ 1492495 h 5893281"/>
              <a:gd name="connsiteX3490" fmla="*/ 232462 w 10035679"/>
              <a:gd name="connsiteY3490" fmla="*/ 1482231 h 5893281"/>
              <a:gd name="connsiteX3491" fmla="*/ 228236 w 10035679"/>
              <a:gd name="connsiteY3491" fmla="*/ 1470156 h 5893281"/>
              <a:gd name="connsiteX3492" fmla="*/ 226423 w 10035679"/>
              <a:gd name="connsiteY3492" fmla="*/ 1459892 h 5893281"/>
              <a:gd name="connsiteX3493" fmla="*/ 218576 w 10035679"/>
              <a:gd name="connsiteY3493" fmla="*/ 1449626 h 5893281"/>
              <a:gd name="connsiteX3494" fmla="*/ 194425 w 10035679"/>
              <a:gd name="connsiteY3494" fmla="*/ 1421250 h 5893281"/>
              <a:gd name="connsiteX3495" fmla="*/ 166048 w 10035679"/>
              <a:gd name="connsiteY3495" fmla="*/ 1398911 h 5893281"/>
              <a:gd name="connsiteX3496" fmla="*/ 133445 w 10035679"/>
              <a:gd name="connsiteY3496" fmla="*/ 1378381 h 5893281"/>
              <a:gd name="connsiteX3497" fmla="*/ 105068 w 10035679"/>
              <a:gd name="connsiteY3497" fmla="*/ 1357853 h 5893281"/>
              <a:gd name="connsiteX3498" fmla="*/ 88767 w 10035679"/>
              <a:gd name="connsiteY3498" fmla="*/ 1325250 h 5893281"/>
              <a:gd name="connsiteX3499" fmla="*/ 94804 w 10035679"/>
              <a:gd name="connsiteY3499" fmla="*/ 1314987 h 5893281"/>
              <a:gd name="connsiteX3500" fmla="*/ 99030 w 10035679"/>
              <a:gd name="connsiteY3500" fmla="*/ 1302912 h 5893281"/>
              <a:gd name="connsiteX3501" fmla="*/ 103258 w 10035679"/>
              <a:gd name="connsiteY3501" fmla="*/ 1292648 h 5893281"/>
              <a:gd name="connsiteX3502" fmla="*/ 145521 w 10035679"/>
              <a:gd name="connsiteY3502" fmla="*/ 1296874 h 5893281"/>
              <a:gd name="connsiteX3503" fmla="*/ 185973 w 10035679"/>
              <a:gd name="connsiteY3503" fmla="*/ 1292648 h 5893281"/>
              <a:gd name="connsiteX3504" fmla="*/ 218576 w 10035679"/>
              <a:gd name="connsiteY3504" fmla="*/ 1274537 h 5893281"/>
              <a:gd name="connsiteX3505" fmla="*/ 228838 w 10035679"/>
              <a:gd name="connsiteY3505" fmla="*/ 1249780 h 5893281"/>
              <a:gd name="connsiteX3506" fmla="*/ 236688 w 10035679"/>
              <a:gd name="connsiteY3506" fmla="*/ 1225026 h 5893281"/>
              <a:gd name="connsiteX3507" fmla="*/ 242725 w 10035679"/>
              <a:gd name="connsiteY3507" fmla="*/ 1202687 h 5893281"/>
              <a:gd name="connsiteX3508" fmla="*/ 269291 w 10035679"/>
              <a:gd name="connsiteY3508" fmla="*/ 1182159 h 5893281"/>
              <a:gd name="connsiteX3509" fmla="*/ 303705 w 10035679"/>
              <a:gd name="connsiteY3509" fmla="*/ 1164047 h 5893281"/>
              <a:gd name="connsiteX3510" fmla="*/ 342346 w 10035679"/>
              <a:gd name="connsiteY3510" fmla="*/ 1153784 h 5893281"/>
              <a:gd name="connsiteX3511" fmla="*/ 374949 w 10035679"/>
              <a:gd name="connsiteY3511" fmla="*/ 1139293 h 5893281"/>
              <a:gd name="connsiteX3512" fmla="*/ 407552 w 10035679"/>
              <a:gd name="connsiteY3512" fmla="*/ 1118766 h 5893281"/>
              <a:gd name="connsiteX3513" fmla="*/ 417816 w 10035679"/>
              <a:gd name="connsiteY3513" fmla="*/ 1124802 h 5893281"/>
              <a:gd name="connsiteX3514" fmla="*/ 423853 w 10035679"/>
              <a:gd name="connsiteY3514" fmla="*/ 1129029 h 5893281"/>
              <a:gd name="connsiteX3515" fmla="*/ 423853 w 10035679"/>
              <a:gd name="connsiteY3515" fmla="*/ 1135067 h 5893281"/>
              <a:gd name="connsiteX3516" fmla="*/ 428079 w 10035679"/>
              <a:gd name="connsiteY3516" fmla="*/ 1139293 h 5893281"/>
              <a:gd name="connsiteX3517" fmla="*/ 428079 w 10035679"/>
              <a:gd name="connsiteY3517" fmla="*/ 1147745 h 5893281"/>
              <a:gd name="connsiteX3518" fmla="*/ 432305 w 10035679"/>
              <a:gd name="connsiteY3518" fmla="*/ 1149556 h 5893281"/>
              <a:gd name="connsiteX3519" fmla="*/ 438344 w 10035679"/>
              <a:gd name="connsiteY3519" fmla="*/ 1158010 h 5893281"/>
              <a:gd name="connsiteX3520" fmla="*/ 446193 w 10035679"/>
              <a:gd name="connsiteY3520" fmla="*/ 1164047 h 5893281"/>
              <a:gd name="connsiteX3521" fmla="*/ 456456 w 10035679"/>
              <a:gd name="connsiteY3521" fmla="*/ 1164047 h 5893281"/>
              <a:gd name="connsiteX3522" fmla="*/ 464305 w 10035679"/>
              <a:gd name="connsiteY3522" fmla="*/ 1164047 h 5893281"/>
              <a:gd name="connsiteX3523" fmla="*/ 470344 w 10035679"/>
              <a:gd name="connsiteY3523" fmla="*/ 1162236 h 5893281"/>
              <a:gd name="connsiteX3524" fmla="*/ 478191 w 10035679"/>
              <a:gd name="connsiteY3524" fmla="*/ 1158010 h 5893281"/>
              <a:gd name="connsiteX3525" fmla="*/ 484230 w 10035679"/>
              <a:gd name="connsiteY3525" fmla="*/ 1158010 h 5893281"/>
              <a:gd name="connsiteX3526" fmla="*/ 492079 w 10035679"/>
              <a:gd name="connsiteY3526" fmla="*/ 1158010 h 5893281"/>
              <a:gd name="connsiteX3527" fmla="*/ 498116 w 10035679"/>
              <a:gd name="connsiteY3527" fmla="*/ 1162236 h 5893281"/>
              <a:gd name="connsiteX3528" fmla="*/ 505965 w 10035679"/>
              <a:gd name="connsiteY3528" fmla="*/ 1168273 h 5893281"/>
              <a:gd name="connsiteX3529" fmla="*/ 516228 w 10035679"/>
              <a:gd name="connsiteY3529" fmla="*/ 1178538 h 5893281"/>
              <a:gd name="connsiteX3530" fmla="*/ 522266 w 10035679"/>
              <a:gd name="connsiteY3530" fmla="*/ 1186988 h 5893281"/>
              <a:gd name="connsiteX3531" fmla="*/ 530116 w 10035679"/>
              <a:gd name="connsiteY3531" fmla="*/ 1193028 h 5893281"/>
              <a:gd name="connsiteX3532" fmla="*/ 540379 w 10035679"/>
              <a:gd name="connsiteY3532" fmla="*/ 1197254 h 5893281"/>
              <a:gd name="connsiteX3533" fmla="*/ 550643 w 10035679"/>
              <a:gd name="connsiteY3533" fmla="*/ 1201479 h 5893281"/>
              <a:gd name="connsiteX3534" fmla="*/ 560906 w 10035679"/>
              <a:gd name="connsiteY3534" fmla="*/ 1197254 h 5893281"/>
              <a:gd name="connsiteX3535" fmla="*/ 568755 w 10035679"/>
              <a:gd name="connsiteY3535" fmla="*/ 1197254 h 5893281"/>
              <a:gd name="connsiteX3536" fmla="*/ 574794 w 10035679"/>
              <a:gd name="connsiteY3536" fmla="*/ 1193028 h 5893281"/>
              <a:gd name="connsiteX3537" fmla="*/ 586869 w 10035679"/>
              <a:gd name="connsiteY3537" fmla="*/ 1188799 h 5893281"/>
              <a:gd name="connsiteX3538" fmla="*/ 592906 w 10035679"/>
              <a:gd name="connsiteY3538" fmla="*/ 1188799 h 5893281"/>
              <a:gd name="connsiteX3539" fmla="*/ 615246 w 10035679"/>
              <a:gd name="connsiteY3539" fmla="*/ 1197254 h 5893281"/>
              <a:gd name="connsiteX3540" fmla="*/ 645433 w 10035679"/>
              <a:gd name="connsiteY3540" fmla="*/ 1207517 h 5893281"/>
              <a:gd name="connsiteX3541" fmla="*/ 673810 w 10035679"/>
              <a:gd name="connsiteY3541" fmla="*/ 1222008 h 5893281"/>
              <a:gd name="connsiteX3542" fmla="*/ 702187 w 10035679"/>
              <a:gd name="connsiteY3542" fmla="*/ 1230459 h 5893281"/>
              <a:gd name="connsiteX3543" fmla="*/ 763166 w 10035679"/>
              <a:gd name="connsiteY3543" fmla="*/ 1222008 h 5893281"/>
              <a:gd name="connsiteX3544" fmla="*/ 801806 w 10035679"/>
              <a:gd name="connsiteY3544" fmla="*/ 1240119 h 5893281"/>
              <a:gd name="connsiteX3545" fmla="*/ 838032 w 10035679"/>
              <a:gd name="connsiteY3545" fmla="*/ 1264876 h 5893281"/>
              <a:gd name="connsiteX3546" fmla="*/ 872445 w 10035679"/>
              <a:gd name="connsiteY3546" fmla="*/ 1287214 h 5893281"/>
              <a:gd name="connsiteX3547" fmla="*/ 911086 w 10035679"/>
              <a:gd name="connsiteY3547" fmla="*/ 1307741 h 5893281"/>
              <a:gd name="connsiteX3548" fmla="*/ 957575 w 10035679"/>
              <a:gd name="connsiteY3548" fmla="*/ 1316194 h 5893281"/>
              <a:gd name="connsiteX3549" fmla="*/ 957575 w 10035679"/>
              <a:gd name="connsiteY3549" fmla="*/ 1301704 h 5893281"/>
              <a:gd name="connsiteX3550" fmla="*/ 947312 w 10035679"/>
              <a:gd name="connsiteY3550" fmla="*/ 1289630 h 5893281"/>
              <a:gd name="connsiteX3551" fmla="*/ 937048 w 10035679"/>
              <a:gd name="connsiteY3551" fmla="*/ 1275139 h 5893281"/>
              <a:gd name="connsiteX3552" fmla="*/ 924973 w 10035679"/>
              <a:gd name="connsiteY3552" fmla="*/ 1260650 h 5893281"/>
              <a:gd name="connsiteX3553" fmla="*/ 918936 w 10035679"/>
              <a:gd name="connsiteY3553" fmla="*/ 1244345 h 5893281"/>
              <a:gd name="connsiteX3554" fmla="*/ 961199 w 10035679"/>
              <a:gd name="connsiteY3554" fmla="*/ 1240119 h 5893281"/>
              <a:gd name="connsiteX3555" fmla="*/ 989575 w 10035679"/>
              <a:gd name="connsiteY3555" fmla="*/ 1231668 h 5893281"/>
              <a:gd name="connsiteX3556" fmla="*/ 1013726 w 10035679"/>
              <a:gd name="connsiteY3556" fmla="*/ 1217178 h 5893281"/>
              <a:gd name="connsiteX3557" fmla="*/ 1034254 w 10035679"/>
              <a:gd name="connsiteY3557" fmla="*/ 1202687 h 5893281"/>
              <a:gd name="connsiteX3558" fmla="*/ 1056592 w 10035679"/>
              <a:gd name="connsiteY3558" fmla="*/ 1186385 h 5893281"/>
              <a:gd name="connsiteX3559" fmla="*/ 1080742 w 10035679"/>
              <a:gd name="connsiteY3559" fmla="*/ 1174311 h 5893281"/>
              <a:gd name="connsiteX3560" fmla="*/ 1113345 w 10035679"/>
              <a:gd name="connsiteY3560" fmla="*/ 1168273 h 5893281"/>
              <a:gd name="connsiteX3561" fmla="*/ 1119383 w 10035679"/>
              <a:gd name="connsiteY3561" fmla="*/ 1172497 h 5893281"/>
              <a:gd name="connsiteX3562" fmla="*/ 1131459 w 10035679"/>
              <a:gd name="connsiteY3562" fmla="*/ 1174311 h 5893281"/>
              <a:gd name="connsiteX3563" fmla="*/ 1137496 w 10035679"/>
              <a:gd name="connsiteY3563" fmla="*/ 1178538 h 5893281"/>
              <a:gd name="connsiteX3564" fmla="*/ 1143534 w 10035679"/>
              <a:gd name="connsiteY3564" fmla="*/ 1182762 h 5893281"/>
              <a:gd name="connsiteX3565" fmla="*/ 1131459 w 10035679"/>
              <a:gd name="connsiteY3565" fmla="*/ 1182762 h 5893281"/>
              <a:gd name="connsiteX3566" fmla="*/ 1095233 w 10035679"/>
              <a:gd name="connsiteY3566" fmla="*/ 1211140 h 5893281"/>
              <a:gd name="connsiteX3567" fmla="*/ 1056592 w 10035679"/>
              <a:gd name="connsiteY3567" fmla="*/ 1235893 h 5893281"/>
              <a:gd name="connsiteX3568" fmla="*/ 1014329 w 10035679"/>
              <a:gd name="connsiteY3568" fmla="*/ 1254008 h 5893281"/>
              <a:gd name="connsiteX3569" fmla="*/ 1014329 w 10035679"/>
              <a:gd name="connsiteY3569" fmla="*/ 1268498 h 5893281"/>
              <a:gd name="connsiteX3570" fmla="*/ 1052970 w 10035679"/>
              <a:gd name="connsiteY3570" fmla="*/ 1274537 h 5893281"/>
              <a:gd name="connsiteX3571" fmla="*/ 1071082 w 10035679"/>
              <a:gd name="connsiteY3571" fmla="*/ 1254008 h 5893281"/>
              <a:gd name="connsiteX3572" fmla="*/ 1089194 w 10035679"/>
              <a:gd name="connsiteY3572" fmla="*/ 1243742 h 5893281"/>
              <a:gd name="connsiteX3573" fmla="*/ 1113345 w 10035679"/>
              <a:gd name="connsiteY3573" fmla="*/ 1239517 h 5893281"/>
              <a:gd name="connsiteX3574" fmla="*/ 1137496 w 10035679"/>
              <a:gd name="connsiteY3574" fmla="*/ 1239517 h 5893281"/>
              <a:gd name="connsiteX3575" fmla="*/ 1170098 w 10035679"/>
              <a:gd name="connsiteY3575" fmla="*/ 1235291 h 5893281"/>
              <a:gd name="connsiteX3576" fmla="*/ 1171911 w 10035679"/>
              <a:gd name="connsiteY3576" fmla="*/ 1225026 h 5893281"/>
              <a:gd name="connsiteX3577" fmla="*/ 1176137 w 10035679"/>
              <a:gd name="connsiteY3577" fmla="*/ 1214764 h 5893281"/>
              <a:gd name="connsiteX3578" fmla="*/ 1183984 w 10035679"/>
              <a:gd name="connsiteY3578" fmla="*/ 1202687 h 5893281"/>
              <a:gd name="connsiteX3579" fmla="*/ 1190023 w 10035679"/>
              <a:gd name="connsiteY3579" fmla="*/ 1196649 h 5893281"/>
              <a:gd name="connsiteX3580" fmla="*/ 1200286 w 10035679"/>
              <a:gd name="connsiteY3580" fmla="*/ 1221405 h 5893281"/>
              <a:gd name="connsiteX3581" fmla="*/ 1212361 w 10035679"/>
              <a:gd name="connsiteY3581" fmla="*/ 1239517 h 5893281"/>
              <a:gd name="connsiteX3582" fmla="*/ 1228663 w 10035679"/>
              <a:gd name="connsiteY3582" fmla="*/ 1254008 h 5893281"/>
              <a:gd name="connsiteX3583" fmla="*/ 1255229 w 10035679"/>
              <a:gd name="connsiteY3583" fmla="*/ 1260045 h 5893281"/>
              <a:gd name="connsiteX3584" fmla="*/ 1261265 w 10035679"/>
              <a:gd name="connsiteY3584" fmla="*/ 1254008 h 5893281"/>
              <a:gd name="connsiteX3585" fmla="*/ 1265493 w 10035679"/>
              <a:gd name="connsiteY3585" fmla="*/ 1249780 h 5893281"/>
              <a:gd name="connsiteX3586" fmla="*/ 1271530 w 10035679"/>
              <a:gd name="connsiteY3586" fmla="*/ 1245553 h 5893281"/>
              <a:gd name="connsiteX3587" fmla="*/ 1275756 w 10035679"/>
              <a:gd name="connsiteY3587" fmla="*/ 1243742 h 5893281"/>
              <a:gd name="connsiteX3588" fmla="*/ 1283605 w 10035679"/>
              <a:gd name="connsiteY3588" fmla="*/ 1243742 h 5893281"/>
              <a:gd name="connsiteX3589" fmla="*/ 1285416 w 10035679"/>
              <a:gd name="connsiteY3589" fmla="*/ 1243742 h 5893281"/>
              <a:gd name="connsiteX3590" fmla="*/ 1293265 w 10035679"/>
              <a:gd name="connsiteY3590" fmla="*/ 1254008 h 5893281"/>
              <a:gd name="connsiteX3591" fmla="*/ 1297491 w 10035679"/>
              <a:gd name="connsiteY3591" fmla="*/ 1260045 h 5893281"/>
              <a:gd name="connsiteX3592" fmla="*/ 1299304 w 10035679"/>
              <a:gd name="connsiteY3592" fmla="*/ 1268498 h 5893281"/>
              <a:gd name="connsiteX3593" fmla="*/ 1311377 w 10035679"/>
              <a:gd name="connsiteY3593" fmla="*/ 1264272 h 5893281"/>
              <a:gd name="connsiteX3594" fmla="*/ 1321642 w 10035679"/>
              <a:gd name="connsiteY3594" fmla="*/ 1258234 h 5893281"/>
              <a:gd name="connsiteX3595" fmla="*/ 1327680 w 10035679"/>
              <a:gd name="connsiteY3595" fmla="*/ 1249780 h 5893281"/>
              <a:gd name="connsiteX3596" fmla="*/ 1337943 w 10035679"/>
              <a:gd name="connsiteY3596" fmla="*/ 1245553 h 5893281"/>
              <a:gd name="connsiteX3597" fmla="*/ 1345793 w 10035679"/>
              <a:gd name="connsiteY3597" fmla="*/ 1243742 h 5893281"/>
              <a:gd name="connsiteX3598" fmla="*/ 1384432 w 10035679"/>
              <a:gd name="connsiteY3598" fmla="*/ 1254008 h 5893281"/>
              <a:gd name="connsiteX3599" fmla="*/ 1417037 w 10035679"/>
              <a:gd name="connsiteY3599" fmla="*/ 1278762 h 5893281"/>
              <a:gd name="connsiteX3600" fmla="*/ 1449640 w 10035679"/>
              <a:gd name="connsiteY3600" fmla="*/ 1303515 h 5893281"/>
              <a:gd name="connsiteX3601" fmla="*/ 1479827 w 10035679"/>
              <a:gd name="connsiteY3601" fmla="*/ 1325854 h 5893281"/>
              <a:gd name="connsiteX3602" fmla="*/ 1491902 w 10035679"/>
              <a:gd name="connsiteY3602" fmla="*/ 1325854 h 5893281"/>
              <a:gd name="connsiteX3603" fmla="*/ 1502165 w 10035679"/>
              <a:gd name="connsiteY3603" fmla="*/ 1325854 h 5893281"/>
              <a:gd name="connsiteX3604" fmla="*/ 1508204 w 10035679"/>
              <a:gd name="connsiteY3604" fmla="*/ 1321628 h 5893281"/>
              <a:gd name="connsiteX3605" fmla="*/ 1520279 w 10035679"/>
              <a:gd name="connsiteY3605" fmla="*/ 1317400 h 5893281"/>
              <a:gd name="connsiteX3606" fmla="*/ 1526316 w 10035679"/>
              <a:gd name="connsiteY3606" fmla="*/ 1315590 h 5893281"/>
              <a:gd name="connsiteX3607" fmla="*/ 1532354 w 10035679"/>
              <a:gd name="connsiteY3607" fmla="*/ 1315590 h 5893281"/>
              <a:gd name="connsiteX3608" fmla="*/ 1540202 w 10035679"/>
              <a:gd name="connsiteY3608" fmla="*/ 1321628 h 5893281"/>
              <a:gd name="connsiteX3609" fmla="*/ 1546240 w 10035679"/>
              <a:gd name="connsiteY3609" fmla="*/ 1330080 h 5893281"/>
              <a:gd name="connsiteX3610" fmla="*/ 1554090 w 10035679"/>
              <a:gd name="connsiteY3610" fmla="*/ 1340343 h 5893281"/>
              <a:gd name="connsiteX3611" fmla="*/ 1560126 w 10035679"/>
              <a:gd name="connsiteY3611" fmla="*/ 1354834 h 5893281"/>
              <a:gd name="connsiteX3612" fmla="*/ 1564352 w 10035679"/>
              <a:gd name="connsiteY3612" fmla="*/ 1360872 h 5893281"/>
              <a:gd name="connsiteX3613" fmla="*/ 1558316 w 10035679"/>
              <a:gd name="connsiteY3613" fmla="*/ 1365100 h 5893281"/>
              <a:gd name="connsiteX3614" fmla="*/ 1550466 w 10035679"/>
              <a:gd name="connsiteY3614" fmla="*/ 1369326 h 5893281"/>
              <a:gd name="connsiteX3615" fmla="*/ 1546240 w 10035679"/>
              <a:gd name="connsiteY3615" fmla="*/ 1371137 h 5893281"/>
              <a:gd name="connsiteX3616" fmla="*/ 1546240 w 10035679"/>
              <a:gd name="connsiteY3616" fmla="*/ 1375363 h 5893281"/>
              <a:gd name="connsiteX3617" fmla="*/ 1544430 w 10035679"/>
              <a:gd name="connsiteY3617" fmla="*/ 1379589 h 5893281"/>
              <a:gd name="connsiteX3618" fmla="*/ 1540202 w 10035679"/>
              <a:gd name="connsiteY3618" fmla="*/ 1385628 h 5893281"/>
              <a:gd name="connsiteX3619" fmla="*/ 1564352 w 10035679"/>
              <a:gd name="connsiteY3619" fmla="*/ 1385628 h 5893281"/>
              <a:gd name="connsiteX3620" fmla="*/ 1596955 w 10035679"/>
              <a:gd name="connsiteY3620" fmla="*/ 1389854 h 5893281"/>
              <a:gd name="connsiteX3621" fmla="*/ 1629558 w 10035679"/>
              <a:gd name="connsiteY3621" fmla="*/ 1389854 h 5893281"/>
              <a:gd name="connsiteX3622" fmla="*/ 1657935 w 10035679"/>
              <a:gd name="connsiteY3622" fmla="*/ 1389854 h 5893281"/>
              <a:gd name="connsiteX3623" fmla="*/ 1674236 w 10035679"/>
              <a:gd name="connsiteY3623" fmla="*/ 1394080 h 5893281"/>
              <a:gd name="connsiteX3624" fmla="*/ 1692350 w 10035679"/>
              <a:gd name="connsiteY3624" fmla="*/ 1414608 h 5893281"/>
              <a:gd name="connsiteX3625" fmla="*/ 1710462 w 10035679"/>
              <a:gd name="connsiteY3625" fmla="*/ 1436948 h 5893281"/>
              <a:gd name="connsiteX3626" fmla="*/ 1726763 w 10035679"/>
              <a:gd name="connsiteY3626" fmla="*/ 1457476 h 5893281"/>
              <a:gd name="connsiteX3627" fmla="*/ 1726763 w 10035679"/>
              <a:gd name="connsiteY3627" fmla="*/ 1386231 h 5893281"/>
              <a:gd name="connsiteX3628" fmla="*/ 1744878 w 10035679"/>
              <a:gd name="connsiteY3628" fmla="*/ 1386231 h 5893281"/>
              <a:gd name="connsiteX3629" fmla="*/ 1758763 w 10035679"/>
              <a:gd name="connsiteY3629" fmla="*/ 1386231 h 5893281"/>
              <a:gd name="connsiteX3630" fmla="*/ 1769026 w 10035679"/>
              <a:gd name="connsiteY3630" fmla="*/ 1384420 h 5893281"/>
              <a:gd name="connsiteX3631" fmla="*/ 1782914 w 10035679"/>
              <a:gd name="connsiteY3631" fmla="*/ 1380194 h 5893281"/>
              <a:gd name="connsiteX3632" fmla="*/ 1782914 w 10035679"/>
              <a:gd name="connsiteY3632" fmla="*/ 1371741 h 5893281"/>
              <a:gd name="connsiteX3633" fmla="*/ 1720122 w 10035679"/>
              <a:gd name="connsiteY3633" fmla="*/ 1371741 h 5893281"/>
              <a:gd name="connsiteX3634" fmla="*/ 1715896 w 10035679"/>
              <a:gd name="connsiteY3634" fmla="*/ 1361476 h 5893281"/>
              <a:gd name="connsiteX3635" fmla="*/ 1714085 w 10035679"/>
              <a:gd name="connsiteY3635" fmla="*/ 1359666 h 5893281"/>
              <a:gd name="connsiteX3636" fmla="*/ 1709859 w 10035679"/>
              <a:gd name="connsiteY3636" fmla="*/ 1351211 h 5893281"/>
              <a:gd name="connsiteX3637" fmla="*/ 1705633 w 10035679"/>
              <a:gd name="connsiteY3637" fmla="*/ 1345175 h 5893281"/>
              <a:gd name="connsiteX3638" fmla="*/ 1705633 w 10035679"/>
              <a:gd name="connsiteY3638" fmla="*/ 1333099 h 5893281"/>
              <a:gd name="connsiteX3639" fmla="*/ 1713481 w 10035679"/>
              <a:gd name="connsiteY3639" fmla="*/ 1333099 h 5893281"/>
              <a:gd name="connsiteX3640" fmla="*/ 1713481 w 10035679"/>
              <a:gd name="connsiteY3640" fmla="*/ 1327062 h 5893281"/>
              <a:gd name="connsiteX3641" fmla="*/ 1804650 w 10035679"/>
              <a:gd name="connsiteY3641" fmla="*/ 1316798 h 5893281"/>
              <a:gd name="connsiteX3642" fmla="*/ 1804650 w 10035679"/>
              <a:gd name="connsiteY3642" fmla="*/ 1341551 h 5893281"/>
              <a:gd name="connsiteX3643" fmla="*/ 1814912 w 10035679"/>
              <a:gd name="connsiteY3643" fmla="*/ 1347590 h 5893281"/>
              <a:gd name="connsiteX3644" fmla="*/ 1822761 w 10035679"/>
              <a:gd name="connsiteY3644" fmla="*/ 1359666 h 5893281"/>
              <a:gd name="connsiteX3645" fmla="*/ 1828800 w 10035679"/>
              <a:gd name="connsiteY3645" fmla="*/ 1365703 h 5893281"/>
              <a:gd name="connsiteX3646" fmla="*/ 1836647 w 10035679"/>
              <a:gd name="connsiteY3646" fmla="*/ 1380194 h 5893281"/>
              <a:gd name="connsiteX3647" fmla="*/ 1875289 w 10035679"/>
              <a:gd name="connsiteY3647" fmla="*/ 1380194 h 5893281"/>
              <a:gd name="connsiteX3648" fmla="*/ 1899439 w 10035679"/>
              <a:gd name="connsiteY3648" fmla="*/ 1386231 h 5893281"/>
              <a:gd name="connsiteX3649" fmla="*/ 1923590 w 10035679"/>
              <a:gd name="connsiteY3649" fmla="*/ 1390457 h 5893281"/>
              <a:gd name="connsiteX3650" fmla="*/ 1947739 w 10035679"/>
              <a:gd name="connsiteY3650" fmla="*/ 1394683 h 5893281"/>
              <a:gd name="connsiteX3651" fmla="*/ 1983965 w 10035679"/>
              <a:gd name="connsiteY3651" fmla="*/ 1394683 h 5893281"/>
              <a:gd name="connsiteX3652" fmla="*/ 1988191 w 10035679"/>
              <a:gd name="connsiteY3652" fmla="*/ 1390457 h 5893281"/>
              <a:gd name="connsiteX3653" fmla="*/ 1990004 w 10035679"/>
              <a:gd name="connsiteY3653" fmla="*/ 1386231 h 5893281"/>
              <a:gd name="connsiteX3654" fmla="*/ 1994229 w 10035679"/>
              <a:gd name="connsiteY3654" fmla="*/ 1384420 h 5893281"/>
              <a:gd name="connsiteX3655" fmla="*/ 1998455 w 10035679"/>
              <a:gd name="connsiteY3655" fmla="*/ 1380194 h 5893281"/>
              <a:gd name="connsiteX3656" fmla="*/ 1998455 w 10035679"/>
              <a:gd name="connsiteY3656" fmla="*/ 1355440 h 5893281"/>
              <a:gd name="connsiteX3657" fmla="*/ 2044944 w 10035679"/>
              <a:gd name="connsiteY3657" fmla="*/ 1355440 h 5893281"/>
              <a:gd name="connsiteX3658" fmla="*/ 2058830 w 10035679"/>
              <a:gd name="connsiteY3658" fmla="*/ 1386231 h 5893281"/>
              <a:gd name="connsiteX3659" fmla="*/ 2075132 w 10035679"/>
              <a:gd name="connsiteY3659" fmla="*/ 1418834 h 5893281"/>
              <a:gd name="connsiteX3660" fmla="*/ 2079358 w 10035679"/>
              <a:gd name="connsiteY3660" fmla="*/ 1404345 h 5893281"/>
              <a:gd name="connsiteX3661" fmla="*/ 2079358 w 10035679"/>
              <a:gd name="connsiteY3661" fmla="*/ 1398306 h 5893281"/>
              <a:gd name="connsiteX3662" fmla="*/ 2083586 w 10035679"/>
              <a:gd name="connsiteY3662" fmla="*/ 1386231 h 5893281"/>
              <a:gd name="connsiteX3663" fmla="*/ 2083586 w 10035679"/>
              <a:gd name="connsiteY3663" fmla="*/ 1380194 h 5893281"/>
              <a:gd name="connsiteX3664" fmla="*/ 2107735 w 10035679"/>
              <a:gd name="connsiteY3664" fmla="*/ 1380194 h 5893281"/>
              <a:gd name="connsiteX3665" fmla="*/ 2107735 w 10035679"/>
              <a:gd name="connsiteY3665" fmla="*/ 1351816 h 5893281"/>
              <a:gd name="connsiteX3666" fmla="*/ 2107735 w 10035679"/>
              <a:gd name="connsiteY3666" fmla="*/ 1319213 h 5893281"/>
              <a:gd name="connsiteX3667" fmla="*/ 2111963 w 10035679"/>
              <a:gd name="connsiteY3667" fmla="*/ 1290838 h 5893281"/>
              <a:gd name="connsiteX3668" fmla="*/ 2107735 w 10035679"/>
              <a:gd name="connsiteY3668" fmla="*/ 1276347 h 5893281"/>
              <a:gd name="connsiteX3669" fmla="*/ 2083586 w 10035679"/>
              <a:gd name="connsiteY3669" fmla="*/ 1247969 h 5893281"/>
              <a:gd name="connsiteX3670" fmla="*/ 2065472 w 10035679"/>
              <a:gd name="connsiteY3670" fmla="*/ 1217178 h 5893281"/>
              <a:gd name="connsiteX3671" fmla="*/ 2061246 w 10035679"/>
              <a:gd name="connsiteY3671" fmla="*/ 1180348 h 5893281"/>
              <a:gd name="connsiteX3672" fmla="*/ 2069095 w 10035679"/>
              <a:gd name="connsiteY3672" fmla="*/ 1145330 h 5893281"/>
              <a:gd name="connsiteX3673" fmla="*/ 2093246 w 10035679"/>
              <a:gd name="connsiteY3673" fmla="*/ 1106690 h 5893281"/>
              <a:gd name="connsiteX3674" fmla="*/ 2111358 w 10035679"/>
              <a:gd name="connsiteY3674" fmla="*/ 1098237 h 5893281"/>
              <a:gd name="connsiteX3675" fmla="*/ 2131885 w 10035679"/>
              <a:gd name="connsiteY3675" fmla="*/ 1092198 h 5893281"/>
              <a:gd name="connsiteX3676" fmla="*/ 1724940 w 10035679"/>
              <a:gd name="connsiteY3676" fmla="*/ 989554 h 5893281"/>
              <a:gd name="connsiteX3677" fmla="*/ 1767202 w 10035679"/>
              <a:gd name="connsiteY3677" fmla="*/ 1018533 h 5893281"/>
              <a:gd name="connsiteX3678" fmla="*/ 1793768 w 10035679"/>
              <a:gd name="connsiteY3678" fmla="*/ 1052949 h 5893281"/>
              <a:gd name="connsiteX3679" fmla="*/ 1807654 w 10035679"/>
              <a:gd name="connsiteY3679" fmla="*/ 1095814 h 5893281"/>
              <a:gd name="connsiteX3680" fmla="*/ 1817917 w 10035679"/>
              <a:gd name="connsiteY3680" fmla="*/ 1151360 h 5893281"/>
              <a:gd name="connsiteX3681" fmla="*/ 1828182 w 10035679"/>
              <a:gd name="connsiteY3681" fmla="*/ 1206303 h 5893281"/>
              <a:gd name="connsiteX3682" fmla="*/ 1860182 w 10035679"/>
              <a:gd name="connsiteY3682" fmla="*/ 1210529 h 5893281"/>
              <a:gd name="connsiteX3683" fmla="*/ 1880709 w 10035679"/>
              <a:gd name="connsiteY3683" fmla="*/ 1214153 h 5893281"/>
              <a:gd name="connsiteX3684" fmla="*/ 1898821 w 10035679"/>
              <a:gd name="connsiteY3684" fmla="*/ 1228643 h 5893281"/>
              <a:gd name="connsiteX3685" fmla="*/ 1909086 w 10035679"/>
              <a:gd name="connsiteY3685" fmla="*/ 1247358 h 5893281"/>
              <a:gd name="connsiteX3686" fmla="*/ 1913312 w 10035679"/>
              <a:gd name="connsiteY3686" fmla="*/ 1277548 h 5893281"/>
              <a:gd name="connsiteX3687" fmla="*/ 1907273 w 10035679"/>
              <a:gd name="connsiteY3687" fmla="*/ 1277548 h 5893281"/>
              <a:gd name="connsiteX3688" fmla="*/ 1903047 w 10035679"/>
              <a:gd name="connsiteY3688" fmla="*/ 1275735 h 5893281"/>
              <a:gd name="connsiteX3689" fmla="*/ 1898821 w 10035679"/>
              <a:gd name="connsiteY3689" fmla="*/ 1271509 h 5893281"/>
              <a:gd name="connsiteX3690" fmla="*/ 1894595 w 10035679"/>
              <a:gd name="connsiteY3690" fmla="*/ 1267283 h 5893281"/>
              <a:gd name="connsiteX3691" fmla="*/ 1888559 w 10035679"/>
              <a:gd name="connsiteY3691" fmla="*/ 1263660 h 5893281"/>
              <a:gd name="connsiteX3692" fmla="*/ 1888559 w 10035679"/>
              <a:gd name="connsiteY3692" fmla="*/ 1277548 h 5893281"/>
              <a:gd name="connsiteX3693" fmla="*/ 1894595 w 10035679"/>
              <a:gd name="connsiteY3693" fmla="*/ 1286000 h 5893281"/>
              <a:gd name="connsiteX3694" fmla="*/ 1898821 w 10035679"/>
              <a:gd name="connsiteY3694" fmla="*/ 1290226 h 5893281"/>
              <a:gd name="connsiteX3695" fmla="*/ 1903047 w 10035679"/>
              <a:gd name="connsiteY3695" fmla="*/ 1290226 h 5893281"/>
              <a:gd name="connsiteX3696" fmla="*/ 1903047 w 10035679"/>
              <a:gd name="connsiteY3696" fmla="*/ 1296263 h 5893281"/>
              <a:gd name="connsiteX3697" fmla="*/ 1903047 w 10035679"/>
              <a:gd name="connsiteY3697" fmla="*/ 1300491 h 5893281"/>
              <a:gd name="connsiteX3698" fmla="*/ 1907273 w 10035679"/>
              <a:gd name="connsiteY3698" fmla="*/ 1310150 h 5893281"/>
              <a:gd name="connsiteX3699" fmla="*/ 1888559 w 10035679"/>
              <a:gd name="connsiteY3699" fmla="*/ 1314376 h 5893281"/>
              <a:gd name="connsiteX3700" fmla="*/ 1870445 w 10035679"/>
              <a:gd name="connsiteY3700" fmla="*/ 1318602 h 5893281"/>
              <a:gd name="connsiteX3701" fmla="*/ 1850520 w 10035679"/>
              <a:gd name="connsiteY3701" fmla="*/ 1318602 h 5893281"/>
              <a:gd name="connsiteX3702" fmla="*/ 1813691 w 10035679"/>
              <a:gd name="connsiteY3702" fmla="*/ 1304112 h 5893281"/>
              <a:gd name="connsiteX3703" fmla="*/ 1779278 w 10035679"/>
              <a:gd name="connsiteY3703" fmla="*/ 1300491 h 5893281"/>
              <a:gd name="connsiteX3704" fmla="*/ 1738826 w 10035679"/>
              <a:gd name="connsiteY3704" fmla="*/ 1306527 h 5893281"/>
              <a:gd name="connsiteX3705" fmla="*/ 1700184 w 10035679"/>
              <a:gd name="connsiteY3705" fmla="*/ 1318602 h 5893281"/>
              <a:gd name="connsiteX3706" fmla="*/ 1661545 w 10035679"/>
              <a:gd name="connsiteY3706" fmla="*/ 1324639 h 5893281"/>
              <a:gd name="connsiteX3707" fmla="*/ 1619282 w 10035679"/>
              <a:gd name="connsiteY3707" fmla="*/ 1324639 h 5893281"/>
              <a:gd name="connsiteX3708" fmla="*/ 1570378 w 10035679"/>
              <a:gd name="connsiteY3708" fmla="*/ 1310150 h 5893281"/>
              <a:gd name="connsiteX3709" fmla="*/ 1544415 w 10035679"/>
              <a:gd name="connsiteY3709" fmla="*/ 1304112 h 5893281"/>
              <a:gd name="connsiteX3710" fmla="*/ 1523887 w 10035679"/>
              <a:gd name="connsiteY3710" fmla="*/ 1300491 h 5893281"/>
              <a:gd name="connsiteX3711" fmla="*/ 1505775 w 10035679"/>
              <a:gd name="connsiteY3711" fmla="*/ 1296263 h 5893281"/>
              <a:gd name="connsiteX3712" fmla="*/ 1489474 w 10035679"/>
              <a:gd name="connsiteY3712" fmla="*/ 1286000 h 5893281"/>
              <a:gd name="connsiteX3713" fmla="*/ 1477398 w 10035679"/>
              <a:gd name="connsiteY3713" fmla="*/ 1263660 h 5893281"/>
              <a:gd name="connsiteX3714" fmla="*/ 1485248 w 10035679"/>
              <a:gd name="connsiteY3714" fmla="*/ 1263660 h 5893281"/>
              <a:gd name="connsiteX3715" fmla="*/ 1503964 w 10035679"/>
              <a:gd name="connsiteY3715" fmla="*/ 1247358 h 5893281"/>
              <a:gd name="connsiteX3716" fmla="*/ 1529926 w 10035679"/>
              <a:gd name="connsiteY3716" fmla="*/ 1238906 h 5893281"/>
              <a:gd name="connsiteX3717" fmla="*/ 1562528 w 10035679"/>
              <a:gd name="connsiteY3717" fmla="*/ 1234680 h 5893281"/>
              <a:gd name="connsiteX3718" fmla="*/ 1595131 w 10035679"/>
              <a:gd name="connsiteY3718" fmla="*/ 1232870 h 5893281"/>
              <a:gd name="connsiteX3719" fmla="*/ 1595131 w 10035679"/>
              <a:gd name="connsiteY3719" fmla="*/ 1224415 h 5893281"/>
              <a:gd name="connsiteX3720" fmla="*/ 1580641 w 10035679"/>
              <a:gd name="connsiteY3720" fmla="*/ 1214153 h 5893281"/>
              <a:gd name="connsiteX3721" fmla="*/ 1570378 w 10035679"/>
              <a:gd name="connsiteY3721" fmla="*/ 1206303 h 5893281"/>
              <a:gd name="connsiteX3722" fmla="*/ 1556490 w 10035679"/>
              <a:gd name="connsiteY3722" fmla="*/ 1204492 h 5893281"/>
              <a:gd name="connsiteX3723" fmla="*/ 1529926 w 10035679"/>
              <a:gd name="connsiteY3723" fmla="*/ 1200267 h 5893281"/>
              <a:gd name="connsiteX3724" fmla="*/ 1517850 w 10035679"/>
              <a:gd name="connsiteY3724" fmla="*/ 1200267 h 5893281"/>
              <a:gd name="connsiteX3725" fmla="*/ 1491889 w 10035679"/>
              <a:gd name="connsiteY3725" fmla="*/ 1200267 h 5893281"/>
              <a:gd name="connsiteX3726" fmla="*/ 1461097 w 10035679"/>
              <a:gd name="connsiteY3726" fmla="*/ 1200267 h 5893281"/>
              <a:gd name="connsiteX3727" fmla="*/ 1456871 w 10035679"/>
              <a:gd name="connsiteY3727" fmla="*/ 1177926 h 5893281"/>
              <a:gd name="connsiteX3728" fmla="*/ 1447211 w 10035679"/>
              <a:gd name="connsiteY3728" fmla="*/ 1157399 h 5893281"/>
              <a:gd name="connsiteX3729" fmla="*/ 1438757 w 10035679"/>
              <a:gd name="connsiteY3729" fmla="*/ 1138682 h 5893281"/>
              <a:gd name="connsiteX3730" fmla="*/ 1432720 w 10035679"/>
              <a:gd name="connsiteY3730" fmla="*/ 1118155 h 5893281"/>
              <a:gd name="connsiteX3731" fmla="*/ 1432720 w 10035679"/>
              <a:gd name="connsiteY3731" fmla="*/ 1081928 h 5893281"/>
              <a:gd name="connsiteX3732" fmla="*/ 1447211 w 10035679"/>
              <a:gd name="connsiteY3732" fmla="*/ 1061401 h 5893281"/>
              <a:gd name="connsiteX3733" fmla="*/ 1461097 w 10035679"/>
              <a:gd name="connsiteY3733" fmla="*/ 1036647 h 5893281"/>
              <a:gd name="connsiteX3734" fmla="*/ 1477398 w 10035679"/>
              <a:gd name="connsiteY3734" fmla="*/ 1014307 h 5893281"/>
              <a:gd name="connsiteX3735" fmla="*/ 1499736 w 10035679"/>
              <a:gd name="connsiteY3735" fmla="*/ 999818 h 5893281"/>
              <a:gd name="connsiteX3736" fmla="*/ 1523887 w 10035679"/>
              <a:gd name="connsiteY3736" fmla="*/ 1004044 h 5893281"/>
              <a:gd name="connsiteX3737" fmla="*/ 1529926 w 10035679"/>
              <a:gd name="connsiteY3737" fmla="*/ 1004044 h 5893281"/>
              <a:gd name="connsiteX3738" fmla="*/ 1529926 w 10035679"/>
              <a:gd name="connsiteY3738" fmla="*/ 1010081 h 5893281"/>
              <a:gd name="connsiteX3739" fmla="*/ 1529926 w 10035679"/>
              <a:gd name="connsiteY3739" fmla="*/ 1014307 h 5893281"/>
              <a:gd name="connsiteX3740" fmla="*/ 1528113 w 10035679"/>
              <a:gd name="connsiteY3740" fmla="*/ 1014307 h 5893281"/>
              <a:gd name="connsiteX3741" fmla="*/ 1528113 w 10035679"/>
              <a:gd name="connsiteY3741" fmla="*/ 1018533 h 5893281"/>
              <a:gd name="connsiteX3742" fmla="*/ 1529926 w 10035679"/>
              <a:gd name="connsiteY3742" fmla="*/ 1022156 h 5893281"/>
              <a:gd name="connsiteX3743" fmla="*/ 1529926 w 10035679"/>
              <a:gd name="connsiteY3743" fmla="*/ 1028798 h 5893281"/>
              <a:gd name="connsiteX3744" fmla="*/ 1548038 w 10035679"/>
              <a:gd name="connsiteY3744" fmla="*/ 1028798 h 5893281"/>
              <a:gd name="connsiteX3745" fmla="*/ 1572791 w 10035679"/>
              <a:gd name="connsiteY3745" fmla="*/ 1028798 h 5893281"/>
              <a:gd name="connsiteX3746" fmla="*/ 1595131 w 10035679"/>
              <a:gd name="connsiteY3746" fmla="*/ 1028798 h 5893281"/>
              <a:gd name="connsiteX3747" fmla="*/ 1609017 w 10035679"/>
              <a:gd name="connsiteY3747" fmla="*/ 1028798 h 5893281"/>
              <a:gd name="connsiteX3748" fmla="*/ 1615056 w 10035679"/>
              <a:gd name="connsiteY3748" fmla="*/ 1032421 h 5893281"/>
              <a:gd name="connsiteX3749" fmla="*/ 1619282 w 10035679"/>
              <a:gd name="connsiteY3749" fmla="*/ 1036647 h 5893281"/>
              <a:gd name="connsiteX3750" fmla="*/ 1623508 w 10035679"/>
              <a:gd name="connsiteY3750" fmla="*/ 1042684 h 5893281"/>
              <a:gd name="connsiteX3751" fmla="*/ 1627131 w 10035679"/>
              <a:gd name="connsiteY3751" fmla="*/ 1051138 h 5893281"/>
              <a:gd name="connsiteX3752" fmla="*/ 1633168 w 10035679"/>
              <a:gd name="connsiteY3752" fmla="*/ 1052949 h 5893281"/>
              <a:gd name="connsiteX3753" fmla="*/ 1641620 w 10035679"/>
              <a:gd name="connsiteY3753" fmla="*/ 1061401 h 5893281"/>
              <a:gd name="connsiteX3754" fmla="*/ 1643433 w 10035679"/>
              <a:gd name="connsiteY3754" fmla="*/ 1051138 h 5893281"/>
              <a:gd name="connsiteX3755" fmla="*/ 1647659 w 10035679"/>
              <a:gd name="connsiteY3755" fmla="*/ 1046910 h 5893281"/>
              <a:gd name="connsiteX3756" fmla="*/ 1655508 w 10035679"/>
              <a:gd name="connsiteY3756" fmla="*/ 1042684 h 5893281"/>
              <a:gd name="connsiteX3757" fmla="*/ 1657921 w 10035679"/>
              <a:gd name="connsiteY3757" fmla="*/ 1039063 h 5893281"/>
              <a:gd name="connsiteX3758" fmla="*/ 1669997 w 10035679"/>
              <a:gd name="connsiteY3758" fmla="*/ 1039063 h 5893281"/>
              <a:gd name="connsiteX3759" fmla="*/ 1680262 w 10035679"/>
              <a:gd name="connsiteY3759" fmla="*/ 1036647 h 5893281"/>
              <a:gd name="connsiteX3760" fmla="*/ 1694147 w 10035679"/>
              <a:gd name="connsiteY3760" fmla="*/ 1065024 h 5893281"/>
              <a:gd name="connsiteX3761" fmla="*/ 1708638 w 10035679"/>
              <a:gd name="connsiteY3761" fmla="*/ 1085551 h 5893281"/>
              <a:gd name="connsiteX3762" fmla="*/ 1718298 w 10035679"/>
              <a:gd name="connsiteY3762" fmla="*/ 1100042 h 5893281"/>
              <a:gd name="connsiteX3763" fmla="*/ 1722524 w 10035679"/>
              <a:gd name="connsiteY3763" fmla="*/ 1089778 h 5893281"/>
              <a:gd name="connsiteX3764" fmla="*/ 1724940 w 10035679"/>
              <a:gd name="connsiteY3764" fmla="*/ 1079513 h 5893281"/>
              <a:gd name="connsiteX3765" fmla="*/ 1724940 w 10035679"/>
              <a:gd name="connsiteY3765" fmla="*/ 1067439 h 5893281"/>
              <a:gd name="connsiteX3766" fmla="*/ 1724940 w 10035679"/>
              <a:gd name="connsiteY3766" fmla="*/ 1052949 h 5893281"/>
              <a:gd name="connsiteX3767" fmla="*/ 1712260 w 10035679"/>
              <a:gd name="connsiteY3767" fmla="*/ 1032421 h 5893281"/>
              <a:gd name="connsiteX3768" fmla="*/ 1714675 w 10035679"/>
              <a:gd name="connsiteY3768" fmla="*/ 1010081 h 5893281"/>
              <a:gd name="connsiteX3769" fmla="*/ 1765392 w 10035679"/>
              <a:gd name="connsiteY3769" fmla="*/ 956951 h 5893281"/>
              <a:gd name="connsiteX3770" fmla="*/ 1781694 w 10035679"/>
              <a:gd name="connsiteY3770" fmla="*/ 956951 h 5893281"/>
              <a:gd name="connsiteX3771" fmla="*/ 1795580 w 10035679"/>
              <a:gd name="connsiteY3771" fmla="*/ 961177 h 5893281"/>
              <a:gd name="connsiteX3772" fmla="*/ 1810070 w 10035679"/>
              <a:gd name="connsiteY3772" fmla="*/ 965403 h 5893281"/>
              <a:gd name="connsiteX3773" fmla="*/ 1822146 w 10035679"/>
              <a:gd name="connsiteY3773" fmla="*/ 971442 h 5893281"/>
              <a:gd name="connsiteX3774" fmla="*/ 1823956 w 10035679"/>
              <a:gd name="connsiteY3774" fmla="*/ 981705 h 5893281"/>
              <a:gd name="connsiteX3775" fmla="*/ 1823956 w 10035679"/>
              <a:gd name="connsiteY3775" fmla="*/ 989555 h 5893281"/>
              <a:gd name="connsiteX3776" fmla="*/ 1828182 w 10035679"/>
              <a:gd name="connsiteY3776" fmla="*/ 999820 h 5893281"/>
              <a:gd name="connsiteX3777" fmla="*/ 1828182 w 10035679"/>
              <a:gd name="connsiteY3777" fmla="*/ 1014309 h 5893281"/>
              <a:gd name="connsiteX3778" fmla="*/ 1817920 w 10035679"/>
              <a:gd name="connsiteY3778" fmla="*/ 1014309 h 5893281"/>
              <a:gd name="connsiteX3779" fmla="*/ 1810070 w 10035679"/>
              <a:gd name="connsiteY3779" fmla="*/ 1018536 h 5893281"/>
              <a:gd name="connsiteX3780" fmla="*/ 1799806 w 10035679"/>
              <a:gd name="connsiteY3780" fmla="*/ 1018536 h 5893281"/>
              <a:gd name="connsiteX3781" fmla="*/ 1789543 w 10035679"/>
              <a:gd name="connsiteY3781" fmla="*/ 1022159 h 5893281"/>
              <a:gd name="connsiteX3782" fmla="*/ 1771429 w 10035679"/>
              <a:gd name="connsiteY3782" fmla="*/ 1004046 h 5893281"/>
              <a:gd name="connsiteX3783" fmla="*/ 1750902 w 10035679"/>
              <a:gd name="connsiteY3783" fmla="*/ 989555 h 5893281"/>
              <a:gd name="connsiteX3784" fmla="*/ 8645824 w 10035679"/>
              <a:gd name="connsiteY3784" fmla="*/ 942458 h 5893281"/>
              <a:gd name="connsiteX3785" fmla="*/ 8683861 w 10035679"/>
              <a:gd name="connsiteY3785" fmla="*/ 942458 h 5893281"/>
              <a:gd name="connsiteX3786" fmla="*/ 8716464 w 10035679"/>
              <a:gd name="connsiteY3786" fmla="*/ 950911 h 5893281"/>
              <a:gd name="connsiteX3787" fmla="*/ 8746651 w 10035679"/>
              <a:gd name="connsiteY3787" fmla="*/ 956949 h 5893281"/>
              <a:gd name="connsiteX3788" fmla="*/ 8755105 w 10035679"/>
              <a:gd name="connsiteY3788" fmla="*/ 989552 h 5893281"/>
              <a:gd name="connsiteX3789" fmla="*/ 8651861 w 10035679"/>
              <a:gd name="connsiteY3789" fmla="*/ 989552 h 5893281"/>
              <a:gd name="connsiteX3790" fmla="*/ 8647635 w 10035679"/>
              <a:gd name="connsiteY3790" fmla="*/ 979287 h 5893281"/>
              <a:gd name="connsiteX3791" fmla="*/ 8647635 w 10035679"/>
              <a:gd name="connsiteY3791" fmla="*/ 969025 h 5893281"/>
              <a:gd name="connsiteX3792" fmla="*/ 8645824 w 10035679"/>
              <a:gd name="connsiteY3792" fmla="*/ 956949 h 5893281"/>
              <a:gd name="connsiteX3793" fmla="*/ 6687231 w 10035679"/>
              <a:gd name="connsiteY3793" fmla="*/ 929787 h 5893281"/>
              <a:gd name="connsiteX3794" fmla="*/ 6709573 w 10035679"/>
              <a:gd name="connsiteY3794" fmla="*/ 938240 h 5893281"/>
              <a:gd name="connsiteX3795" fmla="*/ 6709573 w 10035679"/>
              <a:gd name="connsiteY3795" fmla="*/ 952732 h 5893281"/>
              <a:gd name="connsiteX3796" fmla="*/ 6701723 w 10035679"/>
              <a:gd name="connsiteY3796" fmla="*/ 952732 h 5893281"/>
              <a:gd name="connsiteX3797" fmla="*/ 6697496 w 10035679"/>
              <a:gd name="connsiteY3797" fmla="*/ 956959 h 5893281"/>
              <a:gd name="connsiteX3798" fmla="*/ 6695685 w 10035679"/>
              <a:gd name="connsiteY3798" fmla="*/ 958770 h 5893281"/>
              <a:gd name="connsiteX3799" fmla="*/ 6691459 w 10035679"/>
              <a:gd name="connsiteY3799" fmla="*/ 958770 h 5893281"/>
              <a:gd name="connsiteX3800" fmla="*/ 6687231 w 10035679"/>
              <a:gd name="connsiteY3800" fmla="*/ 958770 h 5893281"/>
              <a:gd name="connsiteX3801" fmla="*/ 6681193 w 10035679"/>
              <a:gd name="connsiteY3801" fmla="*/ 958770 h 5893281"/>
              <a:gd name="connsiteX3802" fmla="*/ 6681193 w 10035679"/>
              <a:gd name="connsiteY3802" fmla="*/ 948506 h 5893281"/>
              <a:gd name="connsiteX3803" fmla="*/ 6681193 w 10035679"/>
              <a:gd name="connsiteY3803" fmla="*/ 942467 h 5893281"/>
              <a:gd name="connsiteX3804" fmla="*/ 6683609 w 10035679"/>
              <a:gd name="connsiteY3804" fmla="*/ 938240 h 5893281"/>
              <a:gd name="connsiteX3805" fmla="*/ 2363725 w 10035679"/>
              <a:gd name="connsiteY3805" fmla="*/ 913485 h 5893281"/>
              <a:gd name="connsiteX3806" fmla="*/ 2363725 w 10035679"/>
              <a:gd name="connsiteY3806" fmla="*/ 919522 h 5893281"/>
              <a:gd name="connsiteX3807" fmla="*/ 2371574 w 10035679"/>
              <a:gd name="connsiteY3807" fmla="*/ 919522 h 5893281"/>
              <a:gd name="connsiteX3808" fmla="*/ 2367951 w 10035679"/>
              <a:gd name="connsiteY3808" fmla="*/ 956955 h 5893281"/>
              <a:gd name="connsiteX3809" fmla="*/ 2371574 w 10035679"/>
              <a:gd name="connsiteY3809" fmla="*/ 987748 h 5893281"/>
              <a:gd name="connsiteX3810" fmla="*/ 2386064 w 10035679"/>
              <a:gd name="connsiteY3810" fmla="*/ 1016125 h 5893281"/>
              <a:gd name="connsiteX3811" fmla="*/ 2392102 w 10035679"/>
              <a:gd name="connsiteY3811" fmla="*/ 1020351 h 5893281"/>
              <a:gd name="connsiteX3812" fmla="*/ 2399952 w 10035679"/>
              <a:gd name="connsiteY3812" fmla="*/ 1020351 h 5893281"/>
              <a:gd name="connsiteX3813" fmla="*/ 2405989 w 10035679"/>
              <a:gd name="connsiteY3813" fmla="*/ 1024577 h 5893281"/>
              <a:gd name="connsiteX3814" fmla="*/ 2418064 w 10035679"/>
              <a:gd name="connsiteY3814" fmla="*/ 1024577 h 5893281"/>
              <a:gd name="connsiteX3815" fmla="*/ 2418064 w 10035679"/>
              <a:gd name="connsiteY3815" fmla="*/ 938239 h 5893281"/>
              <a:gd name="connsiteX3816" fmla="*/ 2471194 w 10035679"/>
              <a:gd name="connsiteY3816" fmla="*/ 938239 h 5893281"/>
              <a:gd name="connsiteX3817" fmla="*/ 2480854 w 10035679"/>
              <a:gd name="connsiteY3817" fmla="*/ 962994 h 5893281"/>
              <a:gd name="connsiteX3818" fmla="*/ 2495345 w 10035679"/>
              <a:gd name="connsiteY3818" fmla="*/ 987748 h 5893281"/>
              <a:gd name="connsiteX3819" fmla="*/ 2509231 w 10035679"/>
              <a:gd name="connsiteY3819" fmla="*/ 1010086 h 5893281"/>
              <a:gd name="connsiteX3820" fmla="*/ 2533986 w 10035679"/>
              <a:gd name="connsiteY3820" fmla="*/ 1016125 h 5893281"/>
              <a:gd name="connsiteX3821" fmla="*/ 2533986 w 10035679"/>
              <a:gd name="connsiteY3821" fmla="*/ 1026388 h 5893281"/>
              <a:gd name="connsiteX3822" fmla="*/ 2537608 w 10035679"/>
              <a:gd name="connsiteY3822" fmla="*/ 1049330 h 5893281"/>
              <a:gd name="connsiteX3823" fmla="*/ 2541834 w 10035679"/>
              <a:gd name="connsiteY3823" fmla="*/ 1074086 h 5893281"/>
              <a:gd name="connsiteX3824" fmla="*/ 2541834 w 10035679"/>
              <a:gd name="connsiteY3824" fmla="*/ 1088576 h 5893281"/>
              <a:gd name="connsiteX3825" fmla="*/ 2547872 w 10035679"/>
              <a:gd name="connsiteY3825" fmla="*/ 1084349 h 5893281"/>
              <a:gd name="connsiteX3826" fmla="*/ 2552098 w 10035679"/>
              <a:gd name="connsiteY3826" fmla="*/ 1084349 h 5893281"/>
              <a:gd name="connsiteX3827" fmla="*/ 2555721 w 10035679"/>
              <a:gd name="connsiteY3827" fmla="*/ 1081934 h 5893281"/>
              <a:gd name="connsiteX3828" fmla="*/ 2558135 w 10035679"/>
              <a:gd name="connsiteY3828" fmla="*/ 1078312 h 5893281"/>
              <a:gd name="connsiteX3829" fmla="*/ 2562361 w 10035679"/>
              <a:gd name="connsiteY3829" fmla="*/ 1069858 h 5893281"/>
              <a:gd name="connsiteX3830" fmla="*/ 2565984 w 10035679"/>
              <a:gd name="connsiteY3830" fmla="*/ 1059595 h 5893281"/>
              <a:gd name="connsiteX3831" fmla="*/ 2570211 w 10035679"/>
              <a:gd name="connsiteY3831" fmla="*/ 1049330 h 5893281"/>
              <a:gd name="connsiteX3832" fmla="*/ 2572023 w 10035679"/>
              <a:gd name="connsiteY3832" fmla="*/ 1040878 h 5893281"/>
              <a:gd name="connsiteX3833" fmla="*/ 2580475 w 10035679"/>
              <a:gd name="connsiteY3833" fmla="*/ 1034842 h 5893281"/>
              <a:gd name="connsiteX3834" fmla="*/ 2586512 w 10035679"/>
              <a:gd name="connsiteY3834" fmla="*/ 1030614 h 5893281"/>
              <a:gd name="connsiteX3835" fmla="*/ 2598587 w 10035679"/>
              <a:gd name="connsiteY3835" fmla="*/ 1026388 h 5893281"/>
              <a:gd name="connsiteX3836" fmla="*/ 2604626 w 10035679"/>
              <a:gd name="connsiteY3836" fmla="*/ 1020351 h 5893281"/>
              <a:gd name="connsiteX3837" fmla="*/ 2612475 w 10035679"/>
              <a:gd name="connsiteY3837" fmla="*/ 1016125 h 5893281"/>
              <a:gd name="connsiteX3838" fmla="*/ 2604626 w 10035679"/>
              <a:gd name="connsiteY3838" fmla="*/ 1016125 h 5893281"/>
              <a:gd name="connsiteX3839" fmla="*/ 2604626 w 10035679"/>
              <a:gd name="connsiteY3839" fmla="*/ 1010086 h 5893281"/>
              <a:gd name="connsiteX3840" fmla="*/ 2586512 w 10035679"/>
              <a:gd name="connsiteY3840" fmla="*/ 1016125 h 5893281"/>
              <a:gd name="connsiteX3841" fmla="*/ 2576249 w 10035679"/>
              <a:gd name="connsiteY3841" fmla="*/ 1024577 h 5893281"/>
              <a:gd name="connsiteX3842" fmla="*/ 2562361 w 10035679"/>
              <a:gd name="connsiteY3842" fmla="*/ 1034842 h 5893281"/>
              <a:gd name="connsiteX3843" fmla="*/ 2541834 w 10035679"/>
              <a:gd name="connsiteY3843" fmla="*/ 1040878 h 5893281"/>
              <a:gd name="connsiteX3844" fmla="*/ 2537608 w 10035679"/>
              <a:gd name="connsiteY3844" fmla="*/ 1010086 h 5893281"/>
              <a:gd name="connsiteX3845" fmla="*/ 2533986 w 10035679"/>
              <a:gd name="connsiteY3845" fmla="*/ 987748 h 5893281"/>
              <a:gd name="connsiteX3846" fmla="*/ 2527948 w 10035679"/>
              <a:gd name="connsiteY3846" fmla="*/ 969031 h 5893281"/>
              <a:gd name="connsiteX3847" fmla="*/ 2519495 w 10035679"/>
              <a:gd name="connsiteY3847" fmla="*/ 944277 h 5893281"/>
              <a:gd name="connsiteX3848" fmla="*/ 2527948 w 10035679"/>
              <a:gd name="connsiteY3848" fmla="*/ 942465 h 5893281"/>
              <a:gd name="connsiteX3849" fmla="*/ 2529758 w 10035679"/>
              <a:gd name="connsiteY3849" fmla="*/ 942465 h 5893281"/>
              <a:gd name="connsiteX3850" fmla="*/ 2537608 w 10035679"/>
              <a:gd name="connsiteY3850" fmla="*/ 938239 h 5893281"/>
              <a:gd name="connsiteX3851" fmla="*/ 2547872 w 10035679"/>
              <a:gd name="connsiteY3851" fmla="*/ 938239 h 5893281"/>
              <a:gd name="connsiteX3852" fmla="*/ 2558135 w 10035679"/>
              <a:gd name="connsiteY3852" fmla="*/ 944277 h 5893281"/>
              <a:gd name="connsiteX3853" fmla="*/ 2565984 w 10035679"/>
              <a:gd name="connsiteY3853" fmla="*/ 948503 h 5893281"/>
              <a:gd name="connsiteX3854" fmla="*/ 2576249 w 10035679"/>
              <a:gd name="connsiteY3854" fmla="*/ 952729 h 5893281"/>
              <a:gd name="connsiteX3855" fmla="*/ 2586512 w 10035679"/>
              <a:gd name="connsiteY3855" fmla="*/ 956955 h 5893281"/>
              <a:gd name="connsiteX3856" fmla="*/ 2598587 w 10035679"/>
              <a:gd name="connsiteY3856" fmla="*/ 958766 h 5893281"/>
              <a:gd name="connsiteX3857" fmla="*/ 2612475 w 10035679"/>
              <a:gd name="connsiteY3857" fmla="*/ 983522 h 5893281"/>
              <a:gd name="connsiteX3858" fmla="*/ 2626964 w 10035679"/>
              <a:gd name="connsiteY3858" fmla="*/ 1012502 h 5893281"/>
              <a:gd name="connsiteX3859" fmla="*/ 2637229 w 10035679"/>
              <a:gd name="connsiteY3859" fmla="*/ 1039068 h 5893281"/>
              <a:gd name="connsiteX3860" fmla="*/ 2651115 w 10035679"/>
              <a:gd name="connsiteY3860" fmla="*/ 1055369 h 5893281"/>
              <a:gd name="connsiteX3861" fmla="*/ 2657153 w 10035679"/>
              <a:gd name="connsiteY3861" fmla="*/ 1059595 h 5893281"/>
              <a:gd name="connsiteX3862" fmla="*/ 2669226 w 10035679"/>
              <a:gd name="connsiteY3862" fmla="*/ 1059595 h 5893281"/>
              <a:gd name="connsiteX3863" fmla="*/ 2679491 w 10035679"/>
              <a:gd name="connsiteY3863" fmla="*/ 1059595 h 5893281"/>
              <a:gd name="connsiteX3864" fmla="*/ 2689756 w 10035679"/>
              <a:gd name="connsiteY3864" fmla="*/ 1059595 h 5893281"/>
              <a:gd name="connsiteX3865" fmla="*/ 2695793 w 10035679"/>
              <a:gd name="connsiteY3865" fmla="*/ 1059595 h 5893281"/>
              <a:gd name="connsiteX3866" fmla="*/ 2703642 w 10035679"/>
              <a:gd name="connsiteY3866" fmla="*/ 1063821 h 5893281"/>
              <a:gd name="connsiteX3867" fmla="*/ 2738056 w 10035679"/>
              <a:gd name="connsiteY3867" fmla="*/ 1088576 h 5893281"/>
              <a:gd name="connsiteX3868" fmla="*/ 2766432 w 10035679"/>
              <a:gd name="connsiteY3868" fmla="*/ 1121180 h 5893281"/>
              <a:gd name="connsiteX3869" fmla="*/ 2799035 w 10035679"/>
              <a:gd name="connsiteY3869" fmla="*/ 1150161 h 5893281"/>
              <a:gd name="connsiteX3870" fmla="*/ 2799035 w 10035679"/>
              <a:gd name="connsiteY3870" fmla="*/ 1174914 h 5893281"/>
              <a:gd name="connsiteX3871" fmla="*/ 2827412 w 10035679"/>
              <a:gd name="connsiteY3871" fmla="*/ 1185179 h 5893281"/>
              <a:gd name="connsiteX3872" fmla="*/ 2851563 w 10035679"/>
              <a:gd name="connsiteY3872" fmla="*/ 1199667 h 5893281"/>
              <a:gd name="connsiteX3873" fmla="*/ 2866054 w 10035679"/>
              <a:gd name="connsiteY3873" fmla="*/ 1222009 h 5893281"/>
              <a:gd name="connsiteX3874" fmla="*/ 2884166 w 10035679"/>
              <a:gd name="connsiteY3874" fmla="*/ 1246762 h 5893281"/>
              <a:gd name="connsiteX3875" fmla="*/ 2898053 w 10035679"/>
              <a:gd name="connsiteY3875" fmla="*/ 1271517 h 5893281"/>
              <a:gd name="connsiteX3876" fmla="*/ 2916769 w 10035679"/>
              <a:gd name="connsiteY3876" fmla="*/ 1293856 h 5893281"/>
              <a:gd name="connsiteX3877" fmla="*/ 2904091 w 10035679"/>
              <a:gd name="connsiteY3877" fmla="*/ 1308347 h 5893281"/>
              <a:gd name="connsiteX3878" fmla="*/ 2898053 w 10035679"/>
              <a:gd name="connsiteY3878" fmla="*/ 1314986 h 5893281"/>
              <a:gd name="connsiteX3879" fmla="*/ 2894430 w 10035679"/>
              <a:gd name="connsiteY3879" fmla="*/ 1325251 h 5893281"/>
              <a:gd name="connsiteX3880" fmla="*/ 2890205 w 10035679"/>
              <a:gd name="connsiteY3880" fmla="*/ 1333100 h 5893281"/>
              <a:gd name="connsiteX3881" fmla="*/ 2904091 w 10035679"/>
              <a:gd name="connsiteY3881" fmla="*/ 1357854 h 5893281"/>
              <a:gd name="connsiteX3882" fmla="*/ 2926430 w 10035679"/>
              <a:gd name="connsiteY3882" fmla="*/ 1376571 h 5893281"/>
              <a:gd name="connsiteX3883" fmla="*/ 2954806 w 10035679"/>
              <a:gd name="connsiteY3883" fmla="*/ 1386834 h 5893281"/>
              <a:gd name="connsiteX3884" fmla="*/ 2954806 w 10035679"/>
              <a:gd name="connsiteY3884" fmla="*/ 1397099 h 5893281"/>
              <a:gd name="connsiteX3885" fmla="*/ 2954806 w 10035679"/>
              <a:gd name="connsiteY3885" fmla="*/ 1401326 h 5893281"/>
              <a:gd name="connsiteX3886" fmla="*/ 2959032 w 10035679"/>
              <a:gd name="connsiteY3886" fmla="*/ 1404949 h 5893281"/>
              <a:gd name="connsiteX3887" fmla="*/ 2959032 w 10035679"/>
              <a:gd name="connsiteY3887" fmla="*/ 1407365 h 5893281"/>
              <a:gd name="connsiteX3888" fmla="*/ 2960845 w 10035679"/>
              <a:gd name="connsiteY3888" fmla="*/ 1411591 h 5893281"/>
              <a:gd name="connsiteX3889" fmla="*/ 2969297 w 10035679"/>
              <a:gd name="connsiteY3889" fmla="*/ 1415817 h 5893281"/>
              <a:gd name="connsiteX3890" fmla="*/ 2975334 w 10035679"/>
              <a:gd name="connsiteY3890" fmla="*/ 1421853 h 5893281"/>
              <a:gd name="connsiteX3891" fmla="*/ 2987410 w 10035679"/>
              <a:gd name="connsiteY3891" fmla="*/ 1426080 h 5893281"/>
              <a:gd name="connsiteX3892" fmla="*/ 2993448 w 10035679"/>
              <a:gd name="connsiteY3892" fmla="*/ 1429703 h 5893281"/>
              <a:gd name="connsiteX3893" fmla="*/ 3001297 w 10035679"/>
              <a:gd name="connsiteY3893" fmla="*/ 1436344 h 5893281"/>
              <a:gd name="connsiteX3894" fmla="*/ 3003711 w 10035679"/>
              <a:gd name="connsiteY3894" fmla="*/ 1439967 h 5893281"/>
              <a:gd name="connsiteX3895" fmla="*/ 3007939 w 10035679"/>
              <a:gd name="connsiteY3895" fmla="*/ 1448419 h 5893281"/>
              <a:gd name="connsiteX3896" fmla="*/ 3003711 w 10035679"/>
              <a:gd name="connsiteY3896" fmla="*/ 1450231 h 5893281"/>
              <a:gd name="connsiteX3897" fmla="*/ 3003711 w 10035679"/>
              <a:gd name="connsiteY3897" fmla="*/ 1454456 h 5893281"/>
              <a:gd name="connsiteX3898" fmla="*/ 3003711 w 10035679"/>
              <a:gd name="connsiteY3898" fmla="*/ 1458685 h 5893281"/>
              <a:gd name="connsiteX3899" fmla="*/ 3007939 w 10035679"/>
              <a:gd name="connsiteY3899" fmla="*/ 1462911 h 5893281"/>
              <a:gd name="connsiteX3900" fmla="*/ 3015786 w 10035679"/>
              <a:gd name="connsiteY3900" fmla="*/ 1464722 h 5893281"/>
              <a:gd name="connsiteX3901" fmla="*/ 3026051 w 10035679"/>
              <a:gd name="connsiteY3901" fmla="*/ 1468948 h 5893281"/>
              <a:gd name="connsiteX3902" fmla="*/ 3032088 w 10035679"/>
              <a:gd name="connsiteY3902" fmla="*/ 1473174 h 5893281"/>
              <a:gd name="connsiteX3903" fmla="*/ 3044163 w 10035679"/>
              <a:gd name="connsiteY3903" fmla="*/ 1473174 h 5893281"/>
              <a:gd name="connsiteX3904" fmla="*/ 3054428 w 10035679"/>
              <a:gd name="connsiteY3904" fmla="*/ 1473174 h 5893281"/>
              <a:gd name="connsiteX3905" fmla="*/ 3039938 w 10035679"/>
              <a:gd name="connsiteY3905" fmla="*/ 1569776 h 5893281"/>
              <a:gd name="connsiteX3906" fmla="*/ 3029675 w 10035679"/>
              <a:gd name="connsiteY3906" fmla="*/ 1574002 h 5893281"/>
              <a:gd name="connsiteX3907" fmla="*/ 3017599 w 10035679"/>
              <a:gd name="connsiteY3907" fmla="*/ 1574002 h 5893281"/>
              <a:gd name="connsiteX3908" fmla="*/ 3007939 w 10035679"/>
              <a:gd name="connsiteY3908" fmla="*/ 1575813 h 5893281"/>
              <a:gd name="connsiteX3909" fmla="*/ 2993448 w 10035679"/>
              <a:gd name="connsiteY3909" fmla="*/ 1575813 h 5893281"/>
              <a:gd name="connsiteX3910" fmla="*/ 2979562 w 10035679"/>
              <a:gd name="connsiteY3910" fmla="*/ 1559511 h 5893281"/>
              <a:gd name="connsiteX3911" fmla="*/ 2960845 w 10035679"/>
              <a:gd name="connsiteY3911" fmla="*/ 1540795 h 5893281"/>
              <a:gd name="connsiteX3912" fmla="*/ 2946957 w 10035679"/>
              <a:gd name="connsiteY3912" fmla="*/ 1522683 h 5893281"/>
              <a:gd name="connsiteX3913" fmla="*/ 2936694 w 10035679"/>
              <a:gd name="connsiteY3913" fmla="*/ 1497930 h 5893281"/>
              <a:gd name="connsiteX3914" fmla="*/ 2922808 w 10035679"/>
              <a:gd name="connsiteY3914" fmla="*/ 1497930 h 5893281"/>
              <a:gd name="connsiteX3915" fmla="*/ 2912543 w 10035679"/>
              <a:gd name="connsiteY3915" fmla="*/ 1502156 h 5893281"/>
              <a:gd name="connsiteX3916" fmla="*/ 2902281 w 10035679"/>
              <a:gd name="connsiteY3916" fmla="*/ 1502156 h 5893281"/>
              <a:gd name="connsiteX3917" fmla="*/ 2890205 w 10035679"/>
              <a:gd name="connsiteY3917" fmla="*/ 1505777 h 5893281"/>
              <a:gd name="connsiteX3918" fmla="*/ 2908317 w 10035679"/>
              <a:gd name="connsiteY3918" fmla="*/ 1561322 h 5893281"/>
              <a:gd name="connsiteX3919" fmla="*/ 2922808 w 10035679"/>
              <a:gd name="connsiteY3919" fmla="*/ 1623508 h 5893281"/>
              <a:gd name="connsiteX3920" fmla="*/ 2946957 w 10035679"/>
              <a:gd name="connsiteY3920" fmla="*/ 1623508 h 5893281"/>
              <a:gd name="connsiteX3921" fmla="*/ 2960845 w 10035679"/>
              <a:gd name="connsiteY3921" fmla="*/ 1651884 h 5893281"/>
              <a:gd name="connsiteX3922" fmla="*/ 2972920 w 10035679"/>
              <a:gd name="connsiteY3922" fmla="*/ 1680865 h 5893281"/>
              <a:gd name="connsiteX3923" fmla="*/ 2975334 w 10035679"/>
              <a:gd name="connsiteY3923" fmla="*/ 1720109 h 5893281"/>
              <a:gd name="connsiteX3924" fmla="*/ 2972920 w 10035679"/>
              <a:gd name="connsiteY3924" fmla="*/ 1724335 h 5893281"/>
              <a:gd name="connsiteX3925" fmla="*/ 2969297 w 10035679"/>
              <a:gd name="connsiteY3925" fmla="*/ 1727956 h 5893281"/>
              <a:gd name="connsiteX3926" fmla="*/ 2969297 w 10035679"/>
              <a:gd name="connsiteY3926" fmla="*/ 1732182 h 5893281"/>
              <a:gd name="connsiteX3927" fmla="*/ 2965071 w 10035679"/>
              <a:gd name="connsiteY3927" fmla="*/ 1734598 h 5893281"/>
              <a:gd name="connsiteX3928" fmla="*/ 2960845 w 10035679"/>
              <a:gd name="connsiteY3928" fmla="*/ 1738823 h 5893281"/>
              <a:gd name="connsiteX3929" fmla="*/ 2954806 w 10035679"/>
              <a:gd name="connsiteY3929" fmla="*/ 1742447 h 5893281"/>
              <a:gd name="connsiteX3930" fmla="*/ 2940920 w 10035679"/>
              <a:gd name="connsiteY3930" fmla="*/ 1734598 h 5893281"/>
              <a:gd name="connsiteX3931" fmla="*/ 2922808 w 10035679"/>
              <a:gd name="connsiteY3931" fmla="*/ 1724335 h 5893281"/>
              <a:gd name="connsiteX3932" fmla="*/ 2904091 w 10035679"/>
              <a:gd name="connsiteY3932" fmla="*/ 1714070 h 5893281"/>
              <a:gd name="connsiteX3933" fmla="*/ 2890205 w 10035679"/>
              <a:gd name="connsiteY3933" fmla="*/ 1705618 h 5893281"/>
              <a:gd name="connsiteX3934" fmla="*/ 2884166 w 10035679"/>
              <a:gd name="connsiteY3934" fmla="*/ 1703808 h 5893281"/>
              <a:gd name="connsiteX3935" fmla="*/ 2878129 w 10035679"/>
              <a:gd name="connsiteY3935" fmla="*/ 1703808 h 5893281"/>
              <a:gd name="connsiteX3936" fmla="*/ 2898053 w 10035679"/>
              <a:gd name="connsiteY3936" fmla="*/ 1732182 h 5893281"/>
              <a:gd name="connsiteX3937" fmla="*/ 2916769 w 10035679"/>
              <a:gd name="connsiteY3937" fmla="*/ 1756938 h 5893281"/>
              <a:gd name="connsiteX3938" fmla="*/ 2930655 w 10035679"/>
              <a:gd name="connsiteY3938" fmla="*/ 1787731 h 5893281"/>
              <a:gd name="connsiteX3939" fmla="*/ 2922808 w 10035679"/>
              <a:gd name="connsiteY3939" fmla="*/ 1787731 h 5893281"/>
              <a:gd name="connsiteX3940" fmla="*/ 2898053 w 10035679"/>
              <a:gd name="connsiteY3940" fmla="*/ 1777466 h 5893281"/>
              <a:gd name="connsiteX3941" fmla="*/ 2866054 w 10035679"/>
              <a:gd name="connsiteY3941" fmla="*/ 1771427 h 5893281"/>
              <a:gd name="connsiteX3942" fmla="*/ 2831639 w 10035679"/>
              <a:gd name="connsiteY3942" fmla="*/ 1762975 h 5893281"/>
              <a:gd name="connsiteX3943" fmla="*/ 2806885 w 10035679"/>
              <a:gd name="connsiteY3943" fmla="*/ 1749088 h 5893281"/>
              <a:gd name="connsiteX3944" fmla="*/ 2785149 w 10035679"/>
              <a:gd name="connsiteY3944" fmla="*/ 1727956 h 5893281"/>
              <a:gd name="connsiteX3945" fmla="*/ 2770659 w 10035679"/>
              <a:gd name="connsiteY3945" fmla="*/ 1695354 h 5893281"/>
              <a:gd name="connsiteX3946" fmla="*/ 2756772 w 10035679"/>
              <a:gd name="connsiteY3946" fmla="*/ 1666375 h 5893281"/>
              <a:gd name="connsiteX3947" fmla="*/ 2736245 w 10035679"/>
              <a:gd name="connsiteY3947" fmla="*/ 1637999 h 5893281"/>
              <a:gd name="connsiteX3948" fmla="*/ 2713905 w 10035679"/>
              <a:gd name="connsiteY3948" fmla="*/ 1616867 h 5893281"/>
              <a:gd name="connsiteX3949" fmla="*/ 2683717 w 10035679"/>
              <a:gd name="connsiteY3949" fmla="*/ 1633773 h 5893281"/>
              <a:gd name="connsiteX3950" fmla="*/ 2646888 w 10035679"/>
              <a:gd name="connsiteY3950" fmla="*/ 1645848 h 5893281"/>
              <a:gd name="connsiteX3951" fmla="*/ 2604626 w 10035679"/>
              <a:gd name="connsiteY3951" fmla="*/ 1648263 h 5893281"/>
              <a:gd name="connsiteX3952" fmla="*/ 2600399 w 10035679"/>
              <a:gd name="connsiteY3952" fmla="*/ 1637999 h 5893281"/>
              <a:gd name="connsiteX3953" fmla="*/ 2598587 w 10035679"/>
              <a:gd name="connsiteY3953" fmla="*/ 1627734 h 5893281"/>
              <a:gd name="connsiteX3954" fmla="*/ 2598587 w 10035679"/>
              <a:gd name="connsiteY3954" fmla="*/ 1616867 h 5893281"/>
              <a:gd name="connsiteX3955" fmla="*/ 2598587 w 10035679"/>
              <a:gd name="connsiteY3955" fmla="*/ 1602981 h 5893281"/>
              <a:gd name="connsiteX3956" fmla="*/ 2628776 w 10035679"/>
              <a:gd name="connsiteY3956" fmla="*/ 1590303 h 5893281"/>
              <a:gd name="connsiteX3957" fmla="*/ 2669226 w 10035679"/>
              <a:gd name="connsiteY3957" fmla="*/ 1580038 h 5893281"/>
              <a:gd name="connsiteX3958" fmla="*/ 2703642 w 10035679"/>
              <a:gd name="connsiteY3958" fmla="*/ 1569776 h 5893281"/>
              <a:gd name="connsiteX3959" fmla="*/ 2713905 w 10035679"/>
              <a:gd name="connsiteY3959" fmla="*/ 1549247 h 5893281"/>
              <a:gd name="connsiteX3960" fmla="*/ 2724169 w 10035679"/>
              <a:gd name="connsiteY3960" fmla="*/ 1520268 h 5893281"/>
              <a:gd name="connsiteX3961" fmla="*/ 2736245 w 10035679"/>
              <a:gd name="connsiteY3961" fmla="*/ 1487665 h 5893281"/>
              <a:gd name="connsiteX3962" fmla="*/ 2742282 w 10035679"/>
              <a:gd name="connsiteY3962" fmla="*/ 1454456 h 5893281"/>
              <a:gd name="connsiteX3963" fmla="*/ 2746508 w 10035679"/>
              <a:gd name="connsiteY3963" fmla="*/ 1429703 h 5893281"/>
              <a:gd name="connsiteX3964" fmla="*/ 2742282 w 10035679"/>
              <a:gd name="connsiteY3964" fmla="*/ 1411591 h 5893281"/>
              <a:gd name="connsiteX3965" fmla="*/ 2728395 w 10035679"/>
              <a:gd name="connsiteY3965" fmla="*/ 1386834 h 5893281"/>
              <a:gd name="connsiteX3966" fmla="*/ 2709679 w 10035679"/>
              <a:gd name="connsiteY3966" fmla="*/ 1372345 h 5893281"/>
              <a:gd name="connsiteX3967" fmla="*/ 2689756 w 10035679"/>
              <a:gd name="connsiteY3967" fmla="*/ 1357854 h 5893281"/>
              <a:gd name="connsiteX3968" fmla="*/ 2675265 w 10035679"/>
              <a:gd name="connsiteY3968" fmla="*/ 1339137 h 5893281"/>
              <a:gd name="connsiteX3969" fmla="*/ 2657153 w 10035679"/>
              <a:gd name="connsiteY3969" fmla="*/ 1252801 h 5893281"/>
              <a:gd name="connsiteX3970" fmla="*/ 2628776 w 10035679"/>
              <a:gd name="connsiteY3970" fmla="*/ 1246762 h 5893281"/>
              <a:gd name="connsiteX3971" fmla="*/ 2608852 w 10035679"/>
              <a:gd name="connsiteY3971" fmla="*/ 1232271 h 5893281"/>
              <a:gd name="connsiteX3972" fmla="*/ 2590738 w 10035679"/>
              <a:gd name="connsiteY3972" fmla="*/ 1217783 h 5893281"/>
              <a:gd name="connsiteX3973" fmla="*/ 2572023 w 10035679"/>
              <a:gd name="connsiteY3973" fmla="*/ 1214160 h 5893281"/>
              <a:gd name="connsiteX3974" fmla="*/ 2555721 w 10035679"/>
              <a:gd name="connsiteY3974" fmla="*/ 1222009 h 5893281"/>
              <a:gd name="connsiteX3975" fmla="*/ 2543646 w 10035679"/>
              <a:gd name="connsiteY3975" fmla="*/ 1232271 h 5893281"/>
              <a:gd name="connsiteX3976" fmla="*/ 2533986 w 10035679"/>
              <a:gd name="connsiteY3976" fmla="*/ 1242535 h 5893281"/>
              <a:gd name="connsiteX3977" fmla="*/ 2519495 w 10035679"/>
              <a:gd name="connsiteY3977" fmla="*/ 1252801 h 5893281"/>
              <a:gd name="connsiteX3978" fmla="*/ 2495345 w 10035679"/>
              <a:gd name="connsiteY3978" fmla="*/ 1261253 h 5893281"/>
              <a:gd name="connsiteX3979" fmla="*/ 2471194 w 10035679"/>
              <a:gd name="connsiteY3979" fmla="*/ 1246762 h 5893281"/>
              <a:gd name="connsiteX3980" fmla="*/ 2438591 w 10035679"/>
              <a:gd name="connsiteY3980" fmla="*/ 1236499 h 5893281"/>
              <a:gd name="connsiteX3981" fmla="*/ 2404178 w 10035679"/>
              <a:gd name="connsiteY3981" fmla="*/ 1228045 h 5893281"/>
              <a:gd name="connsiteX3982" fmla="*/ 2371574 w 10035679"/>
              <a:gd name="connsiteY3982" fmla="*/ 1217783 h 5893281"/>
              <a:gd name="connsiteX3983" fmla="*/ 2343197 w 10035679"/>
              <a:gd name="connsiteY3983" fmla="*/ 1207517 h 5893281"/>
              <a:gd name="connsiteX3984" fmla="*/ 2320858 w 10035679"/>
              <a:gd name="connsiteY3984" fmla="*/ 1189405 h 5893281"/>
              <a:gd name="connsiteX3985" fmla="*/ 2306971 w 10035679"/>
              <a:gd name="connsiteY3985" fmla="*/ 1160424 h 5893281"/>
              <a:gd name="connsiteX3986" fmla="*/ 2311198 w 10035679"/>
              <a:gd name="connsiteY3986" fmla="*/ 1156198 h 5893281"/>
              <a:gd name="connsiteX3987" fmla="*/ 2311198 w 10035679"/>
              <a:gd name="connsiteY3987" fmla="*/ 1154387 h 5893281"/>
              <a:gd name="connsiteX3988" fmla="*/ 2314821 w 10035679"/>
              <a:gd name="connsiteY3988" fmla="*/ 1154387 h 5893281"/>
              <a:gd name="connsiteX3989" fmla="*/ 2314821 w 10035679"/>
              <a:gd name="connsiteY3989" fmla="*/ 1150161 h 5893281"/>
              <a:gd name="connsiteX3990" fmla="*/ 2314821 w 10035679"/>
              <a:gd name="connsiteY3990" fmla="*/ 1141709 h 5893281"/>
              <a:gd name="connsiteX3991" fmla="*/ 2300935 w 10035679"/>
              <a:gd name="connsiteY3991" fmla="*/ 1139896 h 5893281"/>
              <a:gd name="connsiteX3992" fmla="*/ 2286444 w 10035679"/>
              <a:gd name="connsiteY3992" fmla="*/ 1135671 h 5893281"/>
              <a:gd name="connsiteX3993" fmla="*/ 2276784 w 10035679"/>
              <a:gd name="connsiteY3993" fmla="*/ 1127218 h 5893281"/>
              <a:gd name="connsiteX3994" fmla="*/ 2268330 w 10035679"/>
              <a:gd name="connsiteY3994" fmla="*/ 1116953 h 5893281"/>
              <a:gd name="connsiteX3995" fmla="*/ 2262293 w 10035679"/>
              <a:gd name="connsiteY3995" fmla="*/ 1103066 h 5893281"/>
              <a:gd name="connsiteX3996" fmla="*/ 2280405 w 10035679"/>
              <a:gd name="connsiteY3996" fmla="*/ 1068048 h 5893281"/>
              <a:gd name="connsiteX3997" fmla="*/ 2294896 w 10035679"/>
              <a:gd name="connsiteY3997" fmla="*/ 1020351 h 5893281"/>
              <a:gd name="connsiteX3998" fmla="*/ 2300935 w 10035679"/>
              <a:gd name="connsiteY3998" fmla="*/ 969031 h 5893281"/>
              <a:gd name="connsiteX3999" fmla="*/ 2306971 w 10035679"/>
              <a:gd name="connsiteY3999" fmla="*/ 919522 h 5893281"/>
              <a:gd name="connsiteX4000" fmla="*/ 2035279 w 10035679"/>
              <a:gd name="connsiteY4000" fmla="*/ 905030 h 5893281"/>
              <a:gd name="connsiteX4001" fmla="*/ 2067883 w 10035679"/>
              <a:gd name="connsiteY4001" fmla="*/ 905030 h 5893281"/>
              <a:gd name="connsiteX4002" fmla="*/ 2085997 w 10035679"/>
              <a:gd name="connsiteY4002" fmla="*/ 977482 h 5893281"/>
              <a:gd name="connsiteX4003" fmla="*/ 2100488 w 10035679"/>
              <a:gd name="connsiteY4003" fmla="*/ 1055368 h 5893281"/>
              <a:gd name="connsiteX4004" fmla="*/ 2092034 w 10035679"/>
              <a:gd name="connsiteY4004" fmla="*/ 1055368 h 5893281"/>
              <a:gd name="connsiteX4005" fmla="*/ 2082373 w 10035679"/>
              <a:gd name="connsiteY4005" fmla="*/ 1069860 h 5893281"/>
              <a:gd name="connsiteX4006" fmla="*/ 2060035 w 10035679"/>
              <a:gd name="connsiteY4006" fmla="*/ 1063821 h 5893281"/>
              <a:gd name="connsiteX4007" fmla="*/ 2053997 w 10035679"/>
              <a:gd name="connsiteY4007" fmla="*/ 1069860 h 5893281"/>
              <a:gd name="connsiteX4008" fmla="*/ 2053997 w 10035679"/>
              <a:gd name="connsiteY4008" fmla="*/ 1078312 h 5893281"/>
              <a:gd name="connsiteX4009" fmla="*/ 2053997 w 10035679"/>
              <a:gd name="connsiteY4009" fmla="*/ 1084349 h 5893281"/>
              <a:gd name="connsiteX4010" fmla="*/ 2053997 w 10035679"/>
              <a:gd name="connsiteY4010" fmla="*/ 1088577 h 5893281"/>
              <a:gd name="connsiteX4011" fmla="*/ 2049770 w 10035679"/>
              <a:gd name="connsiteY4011" fmla="*/ 1092803 h 5893281"/>
              <a:gd name="connsiteX4012" fmla="*/ 2045544 w 10035679"/>
              <a:gd name="connsiteY4012" fmla="*/ 1098840 h 5893281"/>
              <a:gd name="connsiteX4013" fmla="*/ 2035279 w 10035679"/>
              <a:gd name="connsiteY4013" fmla="*/ 1103066 h 5893281"/>
              <a:gd name="connsiteX4014" fmla="*/ 2025619 w 10035679"/>
              <a:gd name="connsiteY4014" fmla="*/ 1096424 h 5893281"/>
              <a:gd name="connsiteX4015" fmla="*/ 2011130 w 10035679"/>
              <a:gd name="connsiteY4015" fmla="*/ 1084349 h 5893281"/>
              <a:gd name="connsiteX4016" fmla="*/ 1997242 w 10035679"/>
              <a:gd name="connsiteY4016" fmla="*/ 1078312 h 5893281"/>
              <a:gd name="connsiteX4017" fmla="*/ 1997242 w 10035679"/>
              <a:gd name="connsiteY4017" fmla="*/ 1055368 h 5893281"/>
              <a:gd name="connsiteX4018" fmla="*/ 1950753 w 10035679"/>
              <a:gd name="connsiteY4018" fmla="*/ 1049331 h 5893281"/>
              <a:gd name="connsiteX4019" fmla="*/ 1958602 w 10035679"/>
              <a:gd name="connsiteY4019" fmla="*/ 983520 h 5893281"/>
              <a:gd name="connsiteX4020" fmla="*/ 1972489 w 10035679"/>
              <a:gd name="connsiteY4020" fmla="*/ 977482 h 5893281"/>
              <a:gd name="connsiteX4021" fmla="*/ 1986979 w 10035679"/>
              <a:gd name="connsiteY4021" fmla="*/ 967219 h 5893281"/>
              <a:gd name="connsiteX4022" fmla="*/ 1997242 w 10035679"/>
              <a:gd name="connsiteY4022" fmla="*/ 952728 h 5893281"/>
              <a:gd name="connsiteX4023" fmla="*/ 1986979 w 10035679"/>
              <a:gd name="connsiteY4023" fmla="*/ 948501 h 5893281"/>
              <a:gd name="connsiteX4024" fmla="*/ 1978527 w 10035679"/>
              <a:gd name="connsiteY4024" fmla="*/ 944276 h 5893281"/>
              <a:gd name="connsiteX4025" fmla="*/ 1972489 w 10035679"/>
              <a:gd name="connsiteY4025" fmla="*/ 942465 h 5893281"/>
              <a:gd name="connsiteX4026" fmla="*/ 1964639 w 10035679"/>
              <a:gd name="connsiteY4026" fmla="*/ 934011 h 5893281"/>
              <a:gd name="connsiteX4027" fmla="*/ 1960413 w 10035679"/>
              <a:gd name="connsiteY4027" fmla="*/ 927974 h 5893281"/>
              <a:gd name="connsiteX4028" fmla="*/ 1958602 w 10035679"/>
              <a:gd name="connsiteY4028" fmla="*/ 913483 h 5893281"/>
              <a:gd name="connsiteX4029" fmla="*/ 1997242 w 10035679"/>
              <a:gd name="connsiteY4029" fmla="*/ 909257 h 5893281"/>
              <a:gd name="connsiteX4030" fmla="*/ 8639787 w 10035679"/>
              <a:gd name="connsiteY4030" fmla="*/ 872429 h 5893281"/>
              <a:gd name="connsiteX4031" fmla="*/ 8663938 w 10035679"/>
              <a:gd name="connsiteY4031" fmla="*/ 884505 h 5893281"/>
              <a:gd name="connsiteX4032" fmla="*/ 8663938 w 10035679"/>
              <a:gd name="connsiteY4032" fmla="*/ 898997 h 5893281"/>
              <a:gd name="connsiteX4033" fmla="*/ 8631938 w 10035679"/>
              <a:gd name="connsiteY4033" fmla="*/ 898997 h 5893281"/>
              <a:gd name="connsiteX4034" fmla="*/ 2112559 w 10035679"/>
              <a:gd name="connsiteY4034" fmla="*/ 872427 h 5893281"/>
              <a:gd name="connsiteX4035" fmla="*/ 2138522 w 10035679"/>
              <a:gd name="connsiteY4035" fmla="*/ 876653 h 5893281"/>
              <a:gd name="connsiteX4036" fmla="*/ 2166899 w 10035679"/>
              <a:gd name="connsiteY4036" fmla="*/ 880879 h 5893281"/>
              <a:gd name="connsiteX4037" fmla="*/ 2191653 w 10035679"/>
              <a:gd name="connsiteY4037" fmla="*/ 884503 h 5893281"/>
              <a:gd name="connsiteX4038" fmla="*/ 2209765 w 10035679"/>
              <a:gd name="connsiteY4038" fmla="*/ 891144 h 5893281"/>
              <a:gd name="connsiteX4039" fmla="*/ 2211577 w 10035679"/>
              <a:gd name="connsiteY4039" fmla="*/ 898993 h 5893281"/>
              <a:gd name="connsiteX4040" fmla="*/ 2211577 w 10035679"/>
              <a:gd name="connsiteY4040" fmla="*/ 909256 h 5893281"/>
              <a:gd name="connsiteX4041" fmla="*/ 2215803 w 10035679"/>
              <a:gd name="connsiteY4041" fmla="*/ 923747 h 5893281"/>
              <a:gd name="connsiteX4042" fmla="*/ 2215803 w 10035679"/>
              <a:gd name="connsiteY4042" fmla="*/ 938238 h 5893281"/>
              <a:gd name="connsiteX4043" fmla="*/ 2211577 w 10035679"/>
              <a:gd name="connsiteY4043" fmla="*/ 944274 h 5893281"/>
              <a:gd name="connsiteX4044" fmla="*/ 2209765 w 10035679"/>
              <a:gd name="connsiteY4044" fmla="*/ 952727 h 5893281"/>
              <a:gd name="connsiteX4045" fmla="*/ 2205538 w 10035679"/>
              <a:gd name="connsiteY4045" fmla="*/ 962991 h 5893281"/>
              <a:gd name="connsiteX4046" fmla="*/ 2197689 w 10035679"/>
              <a:gd name="connsiteY4046" fmla="*/ 969028 h 5893281"/>
              <a:gd name="connsiteX4047" fmla="*/ 2191653 w 10035679"/>
              <a:gd name="connsiteY4047" fmla="*/ 973254 h 5893281"/>
              <a:gd name="connsiteX4048" fmla="*/ 2183200 w 10035679"/>
              <a:gd name="connsiteY4048" fmla="*/ 977482 h 5893281"/>
              <a:gd name="connsiteX4049" fmla="*/ 2181388 w 10035679"/>
              <a:gd name="connsiteY4049" fmla="*/ 981708 h 5893281"/>
              <a:gd name="connsiteX4050" fmla="*/ 2173541 w 10035679"/>
              <a:gd name="connsiteY4050" fmla="*/ 983519 h 5893281"/>
              <a:gd name="connsiteX4051" fmla="*/ 2169312 w 10035679"/>
              <a:gd name="connsiteY4051" fmla="*/ 991971 h 5893281"/>
              <a:gd name="connsiteX4052" fmla="*/ 2173541 w 10035679"/>
              <a:gd name="connsiteY4052" fmla="*/ 1010085 h 5893281"/>
              <a:gd name="connsiteX4053" fmla="*/ 2169312 w 10035679"/>
              <a:gd name="connsiteY4053" fmla="*/ 1030613 h 5893281"/>
              <a:gd name="connsiteX4054" fmla="*/ 2166899 w 10035679"/>
              <a:gd name="connsiteY4054" fmla="*/ 1045103 h 5893281"/>
              <a:gd name="connsiteX4055" fmla="*/ 2159050 w 10035679"/>
              <a:gd name="connsiteY4055" fmla="*/ 1055366 h 5893281"/>
              <a:gd name="connsiteX4056" fmla="*/ 2153011 w 10035679"/>
              <a:gd name="connsiteY4056" fmla="*/ 1059592 h 5893281"/>
              <a:gd name="connsiteX4057" fmla="*/ 2145164 w 10035679"/>
              <a:gd name="connsiteY4057" fmla="*/ 1063818 h 5893281"/>
              <a:gd name="connsiteX4058" fmla="*/ 2134899 w 10035679"/>
              <a:gd name="connsiteY4058" fmla="*/ 1063818 h 5893281"/>
              <a:gd name="connsiteX4059" fmla="*/ 2120408 w 10035679"/>
              <a:gd name="connsiteY4059" fmla="*/ 1063818 h 5893281"/>
              <a:gd name="connsiteX4060" fmla="*/ 2112559 w 10035679"/>
              <a:gd name="connsiteY4060" fmla="*/ 1040875 h 5893281"/>
              <a:gd name="connsiteX4061" fmla="*/ 2120408 w 10035679"/>
              <a:gd name="connsiteY4061" fmla="*/ 1020348 h 5893281"/>
              <a:gd name="connsiteX4062" fmla="*/ 2120408 w 10035679"/>
              <a:gd name="connsiteY4062" fmla="*/ 995594 h 5893281"/>
              <a:gd name="connsiteX4063" fmla="*/ 2112559 w 10035679"/>
              <a:gd name="connsiteY4063" fmla="*/ 967218 h 5893281"/>
              <a:gd name="connsiteX4064" fmla="*/ 2110748 w 10035679"/>
              <a:gd name="connsiteY4064" fmla="*/ 934010 h 5893281"/>
              <a:gd name="connsiteX4065" fmla="*/ 2106523 w 10035679"/>
              <a:gd name="connsiteY4065" fmla="*/ 905030 h 5893281"/>
              <a:gd name="connsiteX4066" fmla="*/ 1347000 w 10035679"/>
              <a:gd name="connsiteY4066" fmla="*/ 870619 h 5893281"/>
              <a:gd name="connsiteX4067" fmla="*/ 1375377 w 10035679"/>
              <a:gd name="connsiteY4067" fmla="*/ 872430 h 5893281"/>
              <a:gd name="connsiteX4068" fmla="*/ 1375377 w 10035679"/>
              <a:gd name="connsiteY4068" fmla="*/ 898996 h 5893281"/>
              <a:gd name="connsiteX4069" fmla="*/ 1409791 w 10035679"/>
              <a:gd name="connsiteY4069" fmla="*/ 898996 h 5893281"/>
              <a:gd name="connsiteX4070" fmla="*/ 1438168 w 10035679"/>
              <a:gd name="connsiteY4070" fmla="*/ 898996 h 5893281"/>
              <a:gd name="connsiteX4071" fmla="*/ 1470771 w 10035679"/>
              <a:gd name="connsiteY4071" fmla="*/ 898996 h 5893281"/>
              <a:gd name="connsiteX4072" fmla="*/ 1476807 w 10035679"/>
              <a:gd name="connsiteY4072" fmla="*/ 913486 h 5893281"/>
              <a:gd name="connsiteX4073" fmla="*/ 1484657 w 10035679"/>
              <a:gd name="connsiteY4073" fmla="*/ 929788 h 5893281"/>
              <a:gd name="connsiteX4074" fmla="*/ 1490696 w 10035679"/>
              <a:gd name="connsiteY4074" fmla="*/ 948505 h 5893281"/>
              <a:gd name="connsiteX4075" fmla="*/ 1499148 w 10035679"/>
              <a:gd name="connsiteY4075" fmla="*/ 962994 h 5893281"/>
              <a:gd name="connsiteX4076" fmla="*/ 1499148 w 10035679"/>
              <a:gd name="connsiteY4076" fmla="*/ 969033 h 5893281"/>
              <a:gd name="connsiteX4077" fmla="*/ 1476807 w 10035679"/>
              <a:gd name="connsiteY4077" fmla="*/ 995597 h 5893281"/>
              <a:gd name="connsiteX4078" fmla="*/ 1448430 w 10035679"/>
              <a:gd name="connsiteY4078" fmla="*/ 1005862 h 5893281"/>
              <a:gd name="connsiteX4079" fmla="*/ 1420056 w 10035679"/>
              <a:gd name="connsiteY4079" fmla="*/ 1016124 h 5893281"/>
              <a:gd name="connsiteX4080" fmla="*/ 1403754 w 10035679"/>
              <a:gd name="connsiteY4080" fmla="*/ 1049332 h 5893281"/>
              <a:gd name="connsiteX4081" fmla="*/ 1389263 w 10035679"/>
              <a:gd name="connsiteY4081" fmla="*/ 1078312 h 5893281"/>
              <a:gd name="connsiteX4082" fmla="*/ 1385640 w 10035679"/>
              <a:gd name="connsiteY4082" fmla="*/ 1110916 h 5893281"/>
              <a:gd name="connsiteX4083" fmla="*/ 1391679 w 10035679"/>
              <a:gd name="connsiteY4083" fmla="*/ 1141708 h 5893281"/>
              <a:gd name="connsiteX4084" fmla="*/ 1360886 w 10035679"/>
              <a:gd name="connsiteY4084" fmla="*/ 1145934 h 5893281"/>
              <a:gd name="connsiteX4085" fmla="*/ 1332510 w 10035679"/>
              <a:gd name="connsiteY4085" fmla="*/ 1156199 h 5893281"/>
              <a:gd name="connsiteX4086" fmla="*/ 1296283 w 10035679"/>
              <a:gd name="connsiteY4086" fmla="*/ 1166462 h 5893281"/>
              <a:gd name="connsiteX4087" fmla="*/ 1294473 w 10035679"/>
              <a:gd name="connsiteY4087" fmla="*/ 1160425 h 5893281"/>
              <a:gd name="connsiteX4088" fmla="*/ 1290247 w 10035679"/>
              <a:gd name="connsiteY4088" fmla="*/ 1154389 h 5893281"/>
              <a:gd name="connsiteX4089" fmla="*/ 1286020 w 10035679"/>
              <a:gd name="connsiteY4089" fmla="*/ 1150161 h 5893281"/>
              <a:gd name="connsiteX4090" fmla="*/ 1286020 w 10035679"/>
              <a:gd name="connsiteY4090" fmla="*/ 1141708 h 5893281"/>
              <a:gd name="connsiteX4091" fmla="*/ 1282397 w 10035679"/>
              <a:gd name="connsiteY4091" fmla="*/ 1135671 h 5893281"/>
              <a:gd name="connsiteX4092" fmla="*/ 1286020 w 10035679"/>
              <a:gd name="connsiteY4092" fmla="*/ 1131445 h 5893281"/>
              <a:gd name="connsiteX4093" fmla="*/ 1286020 w 10035679"/>
              <a:gd name="connsiteY4093" fmla="*/ 1127217 h 5893281"/>
              <a:gd name="connsiteX4094" fmla="*/ 1286020 w 10035679"/>
              <a:gd name="connsiteY4094" fmla="*/ 1125407 h 5893281"/>
              <a:gd name="connsiteX4095" fmla="*/ 1290247 w 10035679"/>
              <a:gd name="connsiteY4095" fmla="*/ 1116955 h 5893281"/>
              <a:gd name="connsiteX4096" fmla="*/ 1290247 w 10035679"/>
              <a:gd name="connsiteY4096" fmla="*/ 1110916 h 5893281"/>
              <a:gd name="connsiteX4097" fmla="*/ 1266096 w 10035679"/>
              <a:gd name="connsiteY4097" fmla="*/ 1110916 h 5893281"/>
              <a:gd name="connsiteX4098" fmla="*/ 1266096 w 10035679"/>
              <a:gd name="connsiteY4098" fmla="*/ 1098841 h 5893281"/>
              <a:gd name="connsiteX4099" fmla="*/ 1266096 w 10035679"/>
              <a:gd name="connsiteY4099" fmla="*/ 1096426 h 5893281"/>
              <a:gd name="connsiteX4100" fmla="*/ 1261870 w 10035679"/>
              <a:gd name="connsiteY4100" fmla="*/ 1092803 h 5893281"/>
              <a:gd name="connsiteX4101" fmla="*/ 1261870 w 10035679"/>
              <a:gd name="connsiteY4101" fmla="*/ 1088577 h 5893281"/>
              <a:gd name="connsiteX4102" fmla="*/ 1257643 w 10035679"/>
              <a:gd name="connsiteY4102" fmla="*/ 1084351 h 5893281"/>
              <a:gd name="connsiteX4103" fmla="*/ 1251605 w 10035679"/>
              <a:gd name="connsiteY4103" fmla="*/ 1078312 h 5893281"/>
              <a:gd name="connsiteX4104" fmla="*/ 1247982 w 10035679"/>
              <a:gd name="connsiteY4104" fmla="*/ 1078312 h 5893281"/>
              <a:gd name="connsiteX4105" fmla="*/ 1243756 w 10035679"/>
              <a:gd name="connsiteY4105" fmla="*/ 1078312 h 5893281"/>
              <a:gd name="connsiteX4106" fmla="*/ 1239529 w 10035679"/>
              <a:gd name="connsiteY4106" fmla="*/ 1078312 h 5893281"/>
              <a:gd name="connsiteX4107" fmla="*/ 1237719 w 10035679"/>
              <a:gd name="connsiteY4107" fmla="*/ 1078312 h 5893281"/>
              <a:gd name="connsiteX4108" fmla="*/ 1225643 w 10035679"/>
              <a:gd name="connsiteY4108" fmla="*/ 1078312 h 5893281"/>
              <a:gd name="connsiteX4109" fmla="*/ 1225643 w 10035679"/>
              <a:gd name="connsiteY4109" fmla="*/ 1055368 h 5893281"/>
              <a:gd name="connsiteX4110" fmla="*/ 1251605 w 10035679"/>
              <a:gd name="connsiteY4110" fmla="*/ 1026389 h 5893281"/>
              <a:gd name="connsiteX4111" fmla="*/ 1267906 w 10035679"/>
              <a:gd name="connsiteY4111" fmla="*/ 987749 h 5893281"/>
              <a:gd name="connsiteX4112" fmla="*/ 1282397 w 10035679"/>
              <a:gd name="connsiteY4112" fmla="*/ 944277 h 5893281"/>
              <a:gd name="connsiteX4113" fmla="*/ 1272132 w 10035679"/>
              <a:gd name="connsiteY4113" fmla="*/ 938240 h 5893281"/>
              <a:gd name="connsiteX4114" fmla="*/ 1267906 w 10035679"/>
              <a:gd name="connsiteY4114" fmla="*/ 927976 h 5893281"/>
              <a:gd name="connsiteX4115" fmla="*/ 1266096 w 10035679"/>
              <a:gd name="connsiteY4115" fmla="*/ 919524 h 5893281"/>
              <a:gd name="connsiteX4116" fmla="*/ 1261870 w 10035679"/>
              <a:gd name="connsiteY4116" fmla="*/ 905032 h 5893281"/>
              <a:gd name="connsiteX4117" fmla="*/ 1257643 w 10035679"/>
              <a:gd name="connsiteY4117" fmla="*/ 891147 h 5893281"/>
              <a:gd name="connsiteX4118" fmla="*/ 1286020 w 10035679"/>
              <a:gd name="connsiteY4118" fmla="*/ 884505 h 5893281"/>
              <a:gd name="connsiteX4119" fmla="*/ 1308359 w 10035679"/>
              <a:gd name="connsiteY4119" fmla="*/ 880884 h 5893281"/>
              <a:gd name="connsiteX4120" fmla="*/ 1324660 w 10035679"/>
              <a:gd name="connsiteY4120" fmla="*/ 872430 h 5893281"/>
              <a:gd name="connsiteX4121" fmla="*/ 4376665 w 10035679"/>
              <a:gd name="connsiteY4121" fmla="*/ 786090 h 5893281"/>
              <a:gd name="connsiteX4122" fmla="*/ 4406853 w 10035679"/>
              <a:gd name="connsiteY4122" fmla="*/ 786090 h 5893281"/>
              <a:gd name="connsiteX4123" fmla="*/ 4406853 w 10035679"/>
              <a:gd name="connsiteY4123" fmla="*/ 793940 h 5893281"/>
              <a:gd name="connsiteX4124" fmla="*/ 4400815 w 10035679"/>
              <a:gd name="connsiteY4124" fmla="*/ 793940 h 5893281"/>
              <a:gd name="connsiteX4125" fmla="*/ 4392967 w 10035679"/>
              <a:gd name="connsiteY4125" fmla="*/ 798167 h 5893281"/>
              <a:gd name="connsiteX4126" fmla="*/ 4391155 w 10035679"/>
              <a:gd name="connsiteY4126" fmla="*/ 798167 h 5893281"/>
              <a:gd name="connsiteX4127" fmla="*/ 4386928 w 10035679"/>
              <a:gd name="connsiteY4127" fmla="*/ 798167 h 5893281"/>
              <a:gd name="connsiteX4128" fmla="*/ 4382702 w 10035679"/>
              <a:gd name="connsiteY4128" fmla="*/ 793940 h 5893281"/>
              <a:gd name="connsiteX4129" fmla="*/ 2145166 w 10035679"/>
              <a:gd name="connsiteY4129" fmla="*/ 786089 h 5893281"/>
              <a:gd name="connsiteX4130" fmla="*/ 2153013 w 10035679"/>
              <a:gd name="connsiteY4130" fmla="*/ 833183 h 5893281"/>
              <a:gd name="connsiteX4131" fmla="*/ 2140940 w 10035679"/>
              <a:gd name="connsiteY4131" fmla="*/ 841635 h 5893281"/>
              <a:gd name="connsiteX4132" fmla="*/ 2134901 w 10035679"/>
              <a:gd name="connsiteY4132" fmla="*/ 843445 h 5893281"/>
              <a:gd name="connsiteX4133" fmla="*/ 2126449 w 10035679"/>
              <a:gd name="connsiteY4133" fmla="*/ 847672 h 5893281"/>
              <a:gd name="connsiteX4134" fmla="*/ 2116788 w 10035679"/>
              <a:gd name="connsiteY4134" fmla="*/ 856126 h 5893281"/>
              <a:gd name="connsiteX4135" fmla="*/ 2106523 w 10035679"/>
              <a:gd name="connsiteY4135" fmla="*/ 857936 h 5893281"/>
              <a:gd name="connsiteX4136" fmla="*/ 2102297 w 10035679"/>
              <a:gd name="connsiteY4136" fmla="*/ 856126 h 5893281"/>
              <a:gd name="connsiteX4137" fmla="*/ 2100486 w 10035679"/>
              <a:gd name="connsiteY4137" fmla="*/ 856126 h 5893281"/>
              <a:gd name="connsiteX4138" fmla="*/ 2096260 w 10035679"/>
              <a:gd name="connsiteY4138" fmla="*/ 851900 h 5893281"/>
              <a:gd name="connsiteX4139" fmla="*/ 2092032 w 10035679"/>
              <a:gd name="connsiteY4139" fmla="*/ 851900 h 5893281"/>
              <a:gd name="connsiteX4140" fmla="*/ 2082372 w 10035679"/>
              <a:gd name="connsiteY4140" fmla="*/ 851900 h 5893281"/>
              <a:gd name="connsiteX4141" fmla="*/ 2082372 w 10035679"/>
              <a:gd name="connsiteY4141" fmla="*/ 843445 h 5893281"/>
              <a:gd name="connsiteX4142" fmla="*/ 2082372 w 10035679"/>
              <a:gd name="connsiteY4142" fmla="*/ 841635 h 5893281"/>
              <a:gd name="connsiteX4143" fmla="*/ 2078146 w 10035679"/>
              <a:gd name="connsiteY4143" fmla="*/ 841635 h 5893281"/>
              <a:gd name="connsiteX4144" fmla="*/ 2078146 w 10035679"/>
              <a:gd name="connsiteY4144" fmla="*/ 837409 h 5893281"/>
              <a:gd name="connsiteX4145" fmla="*/ 2073920 w 10035679"/>
              <a:gd name="connsiteY4145" fmla="*/ 833183 h 5893281"/>
              <a:gd name="connsiteX4146" fmla="*/ 2073920 w 10035679"/>
              <a:gd name="connsiteY4146" fmla="*/ 818692 h 5893281"/>
              <a:gd name="connsiteX4147" fmla="*/ 2092032 w 10035679"/>
              <a:gd name="connsiteY4147" fmla="*/ 808428 h 5893281"/>
              <a:gd name="connsiteX4148" fmla="*/ 2106523 w 10035679"/>
              <a:gd name="connsiteY4148" fmla="*/ 798165 h 5893281"/>
              <a:gd name="connsiteX4149" fmla="*/ 2120410 w 10035679"/>
              <a:gd name="connsiteY4149" fmla="*/ 790316 h 5893281"/>
              <a:gd name="connsiteX4150" fmla="*/ 1446015 w 10035679"/>
              <a:gd name="connsiteY4150" fmla="*/ 780055 h 5893281"/>
              <a:gd name="connsiteX4151" fmla="*/ 1452052 w 10035679"/>
              <a:gd name="connsiteY4151" fmla="*/ 780055 h 5893281"/>
              <a:gd name="connsiteX4152" fmla="*/ 1460507 w 10035679"/>
              <a:gd name="connsiteY4152" fmla="*/ 783679 h 5893281"/>
              <a:gd name="connsiteX4153" fmla="*/ 1462318 w 10035679"/>
              <a:gd name="connsiteY4153" fmla="*/ 783679 h 5893281"/>
              <a:gd name="connsiteX4154" fmla="*/ 1466544 w 10035679"/>
              <a:gd name="connsiteY4154" fmla="*/ 786092 h 5893281"/>
              <a:gd name="connsiteX4155" fmla="*/ 1470771 w 10035679"/>
              <a:gd name="connsiteY4155" fmla="*/ 793943 h 5893281"/>
              <a:gd name="connsiteX4156" fmla="*/ 1446015 w 10035679"/>
              <a:gd name="connsiteY4156" fmla="*/ 793943 h 5893281"/>
              <a:gd name="connsiteX4157" fmla="*/ 8807630 w 10035679"/>
              <a:gd name="connsiteY4157" fmla="*/ 755301 h 5893281"/>
              <a:gd name="connsiteX4158" fmla="*/ 8840233 w 10035679"/>
              <a:gd name="connsiteY4158" fmla="*/ 759527 h 5893281"/>
              <a:gd name="connsiteX4159" fmla="*/ 8872836 w 10035679"/>
              <a:gd name="connsiteY4159" fmla="*/ 765565 h 5893281"/>
              <a:gd name="connsiteX4160" fmla="*/ 8901215 w 10035679"/>
              <a:gd name="connsiteY4160" fmla="*/ 775828 h 5893281"/>
              <a:gd name="connsiteX4161" fmla="*/ 8921138 w 10035679"/>
              <a:gd name="connsiteY4161" fmla="*/ 793942 h 5893281"/>
              <a:gd name="connsiteX4162" fmla="*/ 8935629 w 10035679"/>
              <a:gd name="connsiteY4162" fmla="*/ 818696 h 5893281"/>
              <a:gd name="connsiteX4163" fmla="*/ 8943479 w 10035679"/>
              <a:gd name="connsiteY4163" fmla="*/ 851901 h 5893281"/>
              <a:gd name="connsiteX4164" fmla="*/ 8896987 w 10035679"/>
              <a:gd name="connsiteY4164" fmla="*/ 843449 h 5893281"/>
              <a:gd name="connsiteX4165" fmla="*/ 8854121 w 10035679"/>
              <a:gd name="connsiteY4165" fmla="*/ 828958 h 5893281"/>
              <a:gd name="connsiteX4166" fmla="*/ 8822121 w 10035679"/>
              <a:gd name="connsiteY4166" fmla="*/ 808431 h 5893281"/>
              <a:gd name="connsiteX4167" fmla="*/ 8801593 w 10035679"/>
              <a:gd name="connsiteY4167" fmla="*/ 780054 h 5893281"/>
              <a:gd name="connsiteX4168" fmla="*/ 8805819 w 10035679"/>
              <a:gd name="connsiteY4168" fmla="*/ 775828 h 5893281"/>
              <a:gd name="connsiteX4169" fmla="*/ 8805819 w 10035679"/>
              <a:gd name="connsiteY4169" fmla="*/ 771602 h 5893281"/>
              <a:gd name="connsiteX4170" fmla="*/ 8807630 w 10035679"/>
              <a:gd name="connsiteY4170" fmla="*/ 769791 h 5893281"/>
              <a:gd name="connsiteX4171" fmla="*/ 8807630 w 10035679"/>
              <a:gd name="connsiteY4171" fmla="*/ 761337 h 5893281"/>
              <a:gd name="connsiteX4172" fmla="*/ 2003282 w 10035679"/>
              <a:gd name="connsiteY4172" fmla="*/ 732356 h 5893281"/>
              <a:gd name="connsiteX4173" fmla="*/ 2015357 w 10035679"/>
              <a:gd name="connsiteY4173" fmla="*/ 732356 h 5893281"/>
              <a:gd name="connsiteX4174" fmla="*/ 2017168 w 10035679"/>
              <a:gd name="connsiteY4174" fmla="*/ 732356 h 5893281"/>
              <a:gd name="connsiteX4175" fmla="*/ 2021394 w 10035679"/>
              <a:gd name="connsiteY4175" fmla="*/ 736582 h 5893281"/>
              <a:gd name="connsiteX4176" fmla="*/ 2025620 w 10035679"/>
              <a:gd name="connsiteY4176" fmla="*/ 736582 h 5893281"/>
              <a:gd name="connsiteX4177" fmla="*/ 2029243 w 10035679"/>
              <a:gd name="connsiteY4177" fmla="*/ 740809 h 5893281"/>
              <a:gd name="connsiteX4178" fmla="*/ 2031659 w 10035679"/>
              <a:gd name="connsiteY4178" fmla="*/ 746847 h 5893281"/>
              <a:gd name="connsiteX4179" fmla="*/ 2035280 w 10035679"/>
              <a:gd name="connsiteY4179" fmla="*/ 751073 h 5893281"/>
              <a:gd name="connsiteX4180" fmla="*/ 2035280 w 10035679"/>
              <a:gd name="connsiteY4180" fmla="*/ 761336 h 5893281"/>
              <a:gd name="connsiteX4181" fmla="*/ 2035280 w 10035679"/>
              <a:gd name="connsiteY4181" fmla="*/ 771601 h 5893281"/>
              <a:gd name="connsiteX4182" fmla="*/ 2029243 w 10035679"/>
              <a:gd name="connsiteY4182" fmla="*/ 793939 h 5893281"/>
              <a:gd name="connsiteX4183" fmla="*/ 2025620 w 10035679"/>
              <a:gd name="connsiteY4183" fmla="*/ 827147 h 5893281"/>
              <a:gd name="connsiteX4184" fmla="*/ 2021394 w 10035679"/>
              <a:gd name="connsiteY4184" fmla="*/ 851900 h 5893281"/>
              <a:gd name="connsiteX4185" fmla="*/ 2011129 w 10035679"/>
              <a:gd name="connsiteY4185" fmla="*/ 856126 h 5893281"/>
              <a:gd name="connsiteX4186" fmla="*/ 2003282 w 10035679"/>
              <a:gd name="connsiteY4186" fmla="*/ 857939 h 5893281"/>
              <a:gd name="connsiteX4187" fmla="*/ 1997243 w 10035679"/>
              <a:gd name="connsiteY4187" fmla="*/ 866391 h 5893281"/>
              <a:gd name="connsiteX4188" fmla="*/ 1988791 w 10035679"/>
              <a:gd name="connsiteY4188" fmla="*/ 866391 h 5893281"/>
              <a:gd name="connsiteX4189" fmla="*/ 1988791 w 10035679"/>
              <a:gd name="connsiteY4189" fmla="*/ 862165 h 5893281"/>
              <a:gd name="connsiteX4190" fmla="*/ 1986980 w 10035679"/>
              <a:gd name="connsiteY4190" fmla="*/ 862165 h 5893281"/>
              <a:gd name="connsiteX4191" fmla="*/ 1982752 w 10035679"/>
              <a:gd name="connsiteY4191" fmla="*/ 857939 h 5893281"/>
              <a:gd name="connsiteX4192" fmla="*/ 1974905 w 10035679"/>
              <a:gd name="connsiteY4192" fmla="*/ 851900 h 5893281"/>
              <a:gd name="connsiteX4193" fmla="*/ 1972489 w 10035679"/>
              <a:gd name="connsiteY4193" fmla="*/ 843448 h 5893281"/>
              <a:gd name="connsiteX4194" fmla="*/ 1972489 w 10035679"/>
              <a:gd name="connsiteY4194" fmla="*/ 833183 h 5893281"/>
              <a:gd name="connsiteX4195" fmla="*/ 1972489 w 10035679"/>
              <a:gd name="connsiteY4195" fmla="*/ 827147 h 5893281"/>
              <a:gd name="connsiteX4196" fmla="*/ 1964640 w 10035679"/>
              <a:gd name="connsiteY4196" fmla="*/ 818694 h 5893281"/>
              <a:gd name="connsiteX4197" fmla="*/ 1950754 w 10035679"/>
              <a:gd name="connsiteY4197" fmla="*/ 808430 h 5893281"/>
              <a:gd name="connsiteX4198" fmla="*/ 1932037 w 10035679"/>
              <a:gd name="connsiteY4198" fmla="*/ 804204 h 5893281"/>
              <a:gd name="connsiteX4199" fmla="*/ 1916338 w 10035679"/>
              <a:gd name="connsiteY4199" fmla="*/ 808430 h 5893281"/>
              <a:gd name="connsiteX4200" fmla="*/ 1897623 w 10035679"/>
              <a:gd name="connsiteY4200" fmla="*/ 804204 h 5893281"/>
              <a:gd name="connsiteX4201" fmla="*/ 1879509 w 10035679"/>
              <a:gd name="connsiteY4201" fmla="*/ 793939 h 5893281"/>
              <a:gd name="connsiteX4202" fmla="*/ 1865623 w 10035679"/>
              <a:gd name="connsiteY4202" fmla="*/ 771601 h 5893281"/>
              <a:gd name="connsiteX4203" fmla="*/ 1873472 w 10035679"/>
              <a:gd name="connsiteY4203" fmla="*/ 771601 h 5893281"/>
              <a:gd name="connsiteX4204" fmla="*/ 1877698 w 10035679"/>
              <a:gd name="connsiteY4204" fmla="*/ 765564 h 5893281"/>
              <a:gd name="connsiteX4205" fmla="*/ 1879509 w 10035679"/>
              <a:gd name="connsiteY4205" fmla="*/ 761336 h 5893281"/>
              <a:gd name="connsiteX4206" fmla="*/ 1879509 w 10035679"/>
              <a:gd name="connsiteY4206" fmla="*/ 759525 h 5893281"/>
              <a:gd name="connsiteX4207" fmla="*/ 1883735 w 10035679"/>
              <a:gd name="connsiteY4207" fmla="*/ 759525 h 5893281"/>
              <a:gd name="connsiteX4208" fmla="*/ 1887963 w 10035679"/>
              <a:gd name="connsiteY4208" fmla="*/ 759525 h 5893281"/>
              <a:gd name="connsiteX4209" fmla="*/ 1894000 w 10035679"/>
              <a:gd name="connsiteY4209" fmla="*/ 759525 h 5893281"/>
              <a:gd name="connsiteX4210" fmla="*/ 1906075 w 10035679"/>
              <a:gd name="connsiteY4210" fmla="*/ 755299 h 5893281"/>
              <a:gd name="connsiteX4211" fmla="*/ 1926000 w 10035679"/>
              <a:gd name="connsiteY4211" fmla="*/ 761336 h 5893281"/>
              <a:gd name="connsiteX4212" fmla="*/ 1950754 w 10035679"/>
              <a:gd name="connsiteY4212" fmla="*/ 759525 h 5893281"/>
              <a:gd name="connsiteX4213" fmla="*/ 1978526 w 10035679"/>
              <a:gd name="connsiteY4213" fmla="*/ 755299 h 5893281"/>
              <a:gd name="connsiteX4214" fmla="*/ 2003282 w 10035679"/>
              <a:gd name="connsiteY4214" fmla="*/ 755299 h 5893281"/>
              <a:gd name="connsiteX4215" fmla="*/ 1717706 w 10035679"/>
              <a:gd name="connsiteY4215" fmla="*/ 726320 h 5893281"/>
              <a:gd name="connsiteX4216" fmla="*/ 1727970 w 10035679"/>
              <a:gd name="connsiteY4216" fmla="*/ 726320 h 5893281"/>
              <a:gd name="connsiteX4217" fmla="*/ 1741856 w 10035679"/>
              <a:gd name="connsiteY4217" fmla="*/ 726320 h 5893281"/>
              <a:gd name="connsiteX4218" fmla="*/ 1746083 w 10035679"/>
              <a:gd name="connsiteY4218" fmla="*/ 732357 h 5893281"/>
              <a:gd name="connsiteX4219" fmla="*/ 1749706 w 10035679"/>
              <a:gd name="connsiteY4219" fmla="*/ 736585 h 5893281"/>
              <a:gd name="connsiteX4220" fmla="*/ 1752121 w 10035679"/>
              <a:gd name="connsiteY4220" fmla="*/ 745037 h 5893281"/>
              <a:gd name="connsiteX4221" fmla="*/ 1752121 w 10035679"/>
              <a:gd name="connsiteY4221" fmla="*/ 751074 h 5893281"/>
              <a:gd name="connsiteX4222" fmla="*/ 1756347 w 10035679"/>
              <a:gd name="connsiteY4222" fmla="*/ 759528 h 5893281"/>
              <a:gd name="connsiteX4223" fmla="*/ 1756347 w 10035679"/>
              <a:gd name="connsiteY4223" fmla="*/ 771601 h 5893281"/>
              <a:gd name="connsiteX4224" fmla="*/ 1749706 w 10035679"/>
              <a:gd name="connsiteY4224" fmla="*/ 771601 h 5893281"/>
              <a:gd name="connsiteX4225" fmla="*/ 1749706 w 10035679"/>
              <a:gd name="connsiteY4225" fmla="*/ 780056 h 5893281"/>
              <a:gd name="connsiteX4226" fmla="*/ 1756347 w 10035679"/>
              <a:gd name="connsiteY4226" fmla="*/ 780056 h 5893281"/>
              <a:gd name="connsiteX4227" fmla="*/ 1766007 w 10035679"/>
              <a:gd name="connsiteY4227" fmla="*/ 783677 h 5893281"/>
              <a:gd name="connsiteX4228" fmla="*/ 1778082 w 10035679"/>
              <a:gd name="connsiteY4228" fmla="*/ 786092 h 5893281"/>
              <a:gd name="connsiteX4229" fmla="*/ 1788347 w 10035679"/>
              <a:gd name="connsiteY4229" fmla="*/ 786092 h 5893281"/>
              <a:gd name="connsiteX4230" fmla="*/ 1802836 w 10035679"/>
              <a:gd name="connsiteY4230" fmla="*/ 786092 h 5893281"/>
              <a:gd name="connsiteX4231" fmla="*/ 1808874 w 10035679"/>
              <a:gd name="connsiteY4231" fmla="*/ 780056 h 5893281"/>
              <a:gd name="connsiteX4232" fmla="*/ 1812496 w 10035679"/>
              <a:gd name="connsiteY4232" fmla="*/ 775829 h 5893281"/>
              <a:gd name="connsiteX4233" fmla="*/ 1816722 w 10035679"/>
              <a:gd name="connsiteY4233" fmla="*/ 775829 h 5893281"/>
              <a:gd name="connsiteX4234" fmla="*/ 1820950 w 10035679"/>
              <a:gd name="connsiteY4234" fmla="*/ 775829 h 5893281"/>
              <a:gd name="connsiteX4235" fmla="*/ 1826987 w 10035679"/>
              <a:gd name="connsiteY4235" fmla="*/ 780056 h 5893281"/>
              <a:gd name="connsiteX4236" fmla="*/ 1831213 w 10035679"/>
              <a:gd name="connsiteY4236" fmla="*/ 783677 h 5893281"/>
              <a:gd name="connsiteX4237" fmla="*/ 1831213 w 10035679"/>
              <a:gd name="connsiteY4237" fmla="*/ 786092 h 5893281"/>
              <a:gd name="connsiteX4238" fmla="*/ 1831213 w 10035679"/>
              <a:gd name="connsiteY4238" fmla="*/ 790318 h 5893281"/>
              <a:gd name="connsiteX4239" fmla="*/ 1834836 w 10035679"/>
              <a:gd name="connsiteY4239" fmla="*/ 793942 h 5893281"/>
              <a:gd name="connsiteX4240" fmla="*/ 1834836 w 10035679"/>
              <a:gd name="connsiteY4240" fmla="*/ 800583 h 5893281"/>
              <a:gd name="connsiteX4241" fmla="*/ 1831213 w 10035679"/>
              <a:gd name="connsiteY4241" fmla="*/ 808432 h 5893281"/>
              <a:gd name="connsiteX4242" fmla="*/ 1831213 w 10035679"/>
              <a:gd name="connsiteY4242" fmla="*/ 812658 h 5893281"/>
              <a:gd name="connsiteX4243" fmla="*/ 1831213 w 10035679"/>
              <a:gd name="connsiteY4243" fmla="*/ 815074 h 5893281"/>
              <a:gd name="connsiteX4244" fmla="*/ 1831213 w 10035679"/>
              <a:gd name="connsiteY4244" fmla="*/ 818695 h 5893281"/>
              <a:gd name="connsiteX4245" fmla="*/ 1826987 w 10035679"/>
              <a:gd name="connsiteY4245" fmla="*/ 827147 h 5893281"/>
              <a:gd name="connsiteX4246" fmla="*/ 1806459 w 10035679"/>
              <a:gd name="connsiteY4246" fmla="*/ 837412 h 5893281"/>
              <a:gd name="connsiteX4247" fmla="*/ 1780498 w 10035679"/>
              <a:gd name="connsiteY4247" fmla="*/ 837412 h 5893281"/>
              <a:gd name="connsiteX4248" fmla="*/ 1752121 w 10035679"/>
              <a:gd name="connsiteY4248" fmla="*/ 837412 h 5893281"/>
              <a:gd name="connsiteX4249" fmla="*/ 1723744 w 10035679"/>
              <a:gd name="connsiteY4249" fmla="*/ 843449 h 5893281"/>
              <a:gd name="connsiteX4250" fmla="*/ 1703217 w 10035679"/>
              <a:gd name="connsiteY4250" fmla="*/ 857940 h 5893281"/>
              <a:gd name="connsiteX4251" fmla="*/ 1679066 w 10035679"/>
              <a:gd name="connsiteY4251" fmla="*/ 876656 h 5893281"/>
              <a:gd name="connsiteX4252" fmla="*/ 1656726 w 10035679"/>
              <a:gd name="connsiteY4252" fmla="*/ 894768 h 5893281"/>
              <a:gd name="connsiteX4253" fmla="*/ 1626539 w 10035679"/>
              <a:gd name="connsiteY4253" fmla="*/ 905033 h 5893281"/>
              <a:gd name="connsiteX4254" fmla="*/ 1622313 w 10035679"/>
              <a:gd name="connsiteY4254" fmla="*/ 898995 h 5893281"/>
              <a:gd name="connsiteX4255" fmla="*/ 1618087 w 10035679"/>
              <a:gd name="connsiteY4255" fmla="*/ 891147 h 5893281"/>
              <a:gd name="connsiteX4256" fmla="*/ 1618087 w 10035679"/>
              <a:gd name="connsiteY4256" fmla="*/ 884506 h 5893281"/>
              <a:gd name="connsiteX4257" fmla="*/ 1614464 w 10035679"/>
              <a:gd name="connsiteY4257" fmla="*/ 872430 h 5893281"/>
              <a:gd name="connsiteX4258" fmla="*/ 1626539 w 10035679"/>
              <a:gd name="connsiteY4258" fmla="*/ 866392 h 5893281"/>
              <a:gd name="connsiteX4259" fmla="*/ 1636804 w 10035679"/>
              <a:gd name="connsiteY4259" fmla="*/ 857940 h 5893281"/>
              <a:gd name="connsiteX4260" fmla="*/ 1642840 w 10035679"/>
              <a:gd name="connsiteY4260" fmla="*/ 847677 h 5893281"/>
              <a:gd name="connsiteX4261" fmla="*/ 1650690 w 10035679"/>
              <a:gd name="connsiteY4261" fmla="*/ 837412 h 5893281"/>
              <a:gd name="connsiteX4262" fmla="*/ 1654916 w 10035679"/>
              <a:gd name="connsiteY4262" fmla="*/ 827147 h 5893281"/>
              <a:gd name="connsiteX4263" fmla="*/ 1614464 w 10035679"/>
              <a:gd name="connsiteY4263" fmla="*/ 827147 h 5893281"/>
              <a:gd name="connsiteX4264" fmla="*/ 1589710 w 10035679"/>
              <a:gd name="connsiteY4264" fmla="*/ 837412 h 5893281"/>
              <a:gd name="connsiteX4265" fmla="*/ 1561936 w 10035679"/>
              <a:gd name="connsiteY4265" fmla="*/ 841638 h 5893281"/>
              <a:gd name="connsiteX4266" fmla="*/ 1529334 w 10035679"/>
              <a:gd name="connsiteY4266" fmla="*/ 837412 h 5893281"/>
              <a:gd name="connsiteX4267" fmla="*/ 1508806 w 10035679"/>
              <a:gd name="connsiteY4267" fmla="*/ 827147 h 5893281"/>
              <a:gd name="connsiteX4268" fmla="*/ 1499146 w 10035679"/>
              <a:gd name="connsiteY4268" fmla="*/ 827147 h 5893281"/>
              <a:gd name="connsiteX4269" fmla="*/ 1499146 w 10035679"/>
              <a:gd name="connsiteY4269" fmla="*/ 818695 h 5893281"/>
              <a:gd name="connsiteX4270" fmla="*/ 1508806 w 10035679"/>
              <a:gd name="connsiteY4270" fmla="*/ 815074 h 5893281"/>
              <a:gd name="connsiteX4271" fmla="*/ 1517258 w 10035679"/>
              <a:gd name="connsiteY4271" fmla="*/ 812658 h 5893281"/>
              <a:gd name="connsiteX4272" fmla="*/ 1519071 w 10035679"/>
              <a:gd name="connsiteY4272" fmla="*/ 808432 h 5893281"/>
              <a:gd name="connsiteX4273" fmla="*/ 1526918 w 10035679"/>
              <a:gd name="connsiteY4273" fmla="*/ 804204 h 5893281"/>
              <a:gd name="connsiteX4274" fmla="*/ 1529334 w 10035679"/>
              <a:gd name="connsiteY4274" fmla="*/ 793942 h 5893281"/>
              <a:gd name="connsiteX4275" fmla="*/ 1523297 w 10035679"/>
              <a:gd name="connsiteY4275" fmla="*/ 793942 h 5893281"/>
              <a:gd name="connsiteX4276" fmla="*/ 1523297 w 10035679"/>
              <a:gd name="connsiteY4276" fmla="*/ 786092 h 5893281"/>
              <a:gd name="connsiteX4277" fmla="*/ 1533560 w 10035679"/>
              <a:gd name="connsiteY4277" fmla="*/ 786092 h 5893281"/>
              <a:gd name="connsiteX4278" fmla="*/ 1541409 w 10035679"/>
              <a:gd name="connsiteY4278" fmla="*/ 783677 h 5893281"/>
              <a:gd name="connsiteX4279" fmla="*/ 1547447 w 10035679"/>
              <a:gd name="connsiteY4279" fmla="*/ 783677 h 5893281"/>
              <a:gd name="connsiteX4280" fmla="*/ 1555295 w 10035679"/>
              <a:gd name="connsiteY4280" fmla="*/ 780056 h 5893281"/>
              <a:gd name="connsiteX4281" fmla="*/ 1551673 w 10035679"/>
              <a:gd name="connsiteY4281" fmla="*/ 775829 h 5893281"/>
              <a:gd name="connsiteX4282" fmla="*/ 1547447 w 10035679"/>
              <a:gd name="connsiteY4282" fmla="*/ 771601 h 5893281"/>
              <a:gd name="connsiteX4283" fmla="*/ 1543222 w 10035679"/>
              <a:gd name="connsiteY4283" fmla="*/ 769791 h 5893281"/>
              <a:gd name="connsiteX4284" fmla="*/ 1543222 w 10035679"/>
              <a:gd name="connsiteY4284" fmla="*/ 765565 h 5893281"/>
              <a:gd name="connsiteX4285" fmla="*/ 1541409 w 10035679"/>
              <a:gd name="connsiteY4285" fmla="*/ 761339 h 5893281"/>
              <a:gd name="connsiteX4286" fmla="*/ 1537183 w 10035679"/>
              <a:gd name="connsiteY4286" fmla="*/ 755300 h 5893281"/>
              <a:gd name="connsiteX4287" fmla="*/ 1543222 w 10035679"/>
              <a:gd name="connsiteY4287" fmla="*/ 755300 h 5893281"/>
              <a:gd name="connsiteX4288" fmla="*/ 1547447 w 10035679"/>
              <a:gd name="connsiteY4288" fmla="*/ 751074 h 5893281"/>
              <a:gd name="connsiteX4289" fmla="*/ 1551673 w 10035679"/>
              <a:gd name="connsiteY4289" fmla="*/ 751074 h 5893281"/>
              <a:gd name="connsiteX4290" fmla="*/ 1555295 w 10035679"/>
              <a:gd name="connsiteY4290" fmla="*/ 746848 h 5893281"/>
              <a:gd name="connsiteX4291" fmla="*/ 1593936 w 10035679"/>
              <a:gd name="connsiteY4291" fmla="*/ 759528 h 5893281"/>
              <a:gd name="connsiteX4292" fmla="*/ 1626539 w 10035679"/>
              <a:gd name="connsiteY4292" fmla="*/ 771601 h 5893281"/>
              <a:gd name="connsiteX4293" fmla="*/ 1654916 w 10035679"/>
              <a:gd name="connsiteY4293" fmla="*/ 786092 h 5893281"/>
              <a:gd name="connsiteX4294" fmla="*/ 1685103 w 10035679"/>
              <a:gd name="connsiteY4294" fmla="*/ 798168 h 5893281"/>
              <a:gd name="connsiteX4295" fmla="*/ 1723744 w 10035679"/>
              <a:gd name="connsiteY4295" fmla="*/ 800583 h 5893281"/>
              <a:gd name="connsiteX4296" fmla="*/ 1717706 w 10035679"/>
              <a:gd name="connsiteY4296" fmla="*/ 783677 h 5893281"/>
              <a:gd name="connsiteX4297" fmla="*/ 1711669 w 10035679"/>
              <a:gd name="connsiteY4297" fmla="*/ 769791 h 5893281"/>
              <a:gd name="connsiteX4298" fmla="*/ 1707443 w 10035679"/>
              <a:gd name="connsiteY4298" fmla="*/ 759528 h 5893281"/>
              <a:gd name="connsiteX4299" fmla="*/ 1703217 w 10035679"/>
              <a:gd name="connsiteY4299" fmla="*/ 732357 h 5893281"/>
              <a:gd name="connsiteX4300" fmla="*/ 1711669 w 10035679"/>
              <a:gd name="connsiteY4300" fmla="*/ 730546 h 5893281"/>
              <a:gd name="connsiteX4301" fmla="*/ 1508805 w 10035679"/>
              <a:gd name="connsiteY4301" fmla="*/ 682849 h 5893281"/>
              <a:gd name="connsiteX4302" fmla="*/ 1508805 w 10035679"/>
              <a:gd name="connsiteY4302" fmla="*/ 697340 h 5893281"/>
              <a:gd name="connsiteX4303" fmla="*/ 1508805 w 10035679"/>
              <a:gd name="connsiteY4303" fmla="*/ 707603 h 5893281"/>
              <a:gd name="connsiteX4304" fmla="*/ 1513031 w 10035679"/>
              <a:gd name="connsiteY4304" fmla="*/ 717868 h 5893281"/>
              <a:gd name="connsiteX4305" fmla="*/ 1508805 w 10035679"/>
              <a:gd name="connsiteY4305" fmla="*/ 726320 h 5893281"/>
              <a:gd name="connsiteX4306" fmla="*/ 1508805 w 10035679"/>
              <a:gd name="connsiteY4306" fmla="*/ 732359 h 5893281"/>
              <a:gd name="connsiteX4307" fmla="*/ 1499145 w 10035679"/>
              <a:gd name="connsiteY4307" fmla="*/ 740811 h 5893281"/>
              <a:gd name="connsiteX4308" fmla="*/ 1488882 w 10035679"/>
              <a:gd name="connsiteY4308" fmla="*/ 746848 h 5893281"/>
              <a:gd name="connsiteX4309" fmla="*/ 1476807 w 10035679"/>
              <a:gd name="connsiteY4309" fmla="*/ 755300 h 5893281"/>
              <a:gd name="connsiteX4310" fmla="*/ 1470768 w 10035679"/>
              <a:gd name="connsiteY4310" fmla="*/ 765565 h 5893281"/>
              <a:gd name="connsiteX4311" fmla="*/ 1456278 w 10035679"/>
              <a:gd name="connsiteY4311" fmla="*/ 759529 h 5893281"/>
              <a:gd name="connsiteX4312" fmla="*/ 1448430 w 10035679"/>
              <a:gd name="connsiteY4312" fmla="*/ 755300 h 5893281"/>
              <a:gd name="connsiteX4313" fmla="*/ 1442392 w 10035679"/>
              <a:gd name="connsiteY4313" fmla="*/ 751074 h 5893281"/>
              <a:gd name="connsiteX4314" fmla="*/ 1438166 w 10035679"/>
              <a:gd name="connsiteY4314" fmla="*/ 746848 h 5893281"/>
              <a:gd name="connsiteX4315" fmla="*/ 1432129 w 10035679"/>
              <a:gd name="connsiteY4315" fmla="*/ 740811 h 5893281"/>
              <a:gd name="connsiteX4316" fmla="*/ 1427903 w 10035679"/>
              <a:gd name="connsiteY4316" fmla="*/ 775830 h 5893281"/>
              <a:gd name="connsiteX4317" fmla="*/ 1417638 w 10035679"/>
              <a:gd name="connsiteY4317" fmla="*/ 793943 h 5893281"/>
              <a:gd name="connsiteX4318" fmla="*/ 1391677 w 10035679"/>
              <a:gd name="connsiteY4318" fmla="*/ 800584 h 5893281"/>
              <a:gd name="connsiteX4319" fmla="*/ 1371149 w 10035679"/>
              <a:gd name="connsiteY4319" fmla="*/ 800584 h 5893281"/>
              <a:gd name="connsiteX4320" fmla="*/ 1348809 w 10035679"/>
              <a:gd name="connsiteY4320" fmla="*/ 800584 h 5893281"/>
              <a:gd name="connsiteX4321" fmla="*/ 1322848 w 10035679"/>
              <a:gd name="connsiteY4321" fmla="*/ 800584 h 5893281"/>
              <a:gd name="connsiteX4322" fmla="*/ 1322848 w 10035679"/>
              <a:gd name="connsiteY4322" fmla="*/ 771604 h 5893281"/>
              <a:gd name="connsiteX4323" fmla="*/ 1360885 w 10035679"/>
              <a:gd name="connsiteY4323" fmla="*/ 745037 h 5893281"/>
              <a:gd name="connsiteX4324" fmla="*/ 1403752 w 10035679"/>
              <a:gd name="connsiteY4324" fmla="*/ 717868 h 5893281"/>
              <a:gd name="connsiteX4325" fmla="*/ 1452051 w 10035679"/>
              <a:gd name="connsiteY4325" fmla="*/ 697340 h 5893281"/>
              <a:gd name="connsiteX4326" fmla="*/ 8659712 w 10035679"/>
              <a:gd name="connsiteY4326" fmla="*/ 682849 h 5893281"/>
              <a:gd name="connsiteX4327" fmla="*/ 8678427 w 10035679"/>
              <a:gd name="connsiteY4327" fmla="*/ 682849 h 5893281"/>
              <a:gd name="connsiteX4328" fmla="*/ 8684466 w 10035679"/>
              <a:gd name="connsiteY4328" fmla="*/ 701566 h 5893281"/>
              <a:gd name="connsiteX4329" fmla="*/ 8684466 w 10035679"/>
              <a:gd name="connsiteY4329" fmla="*/ 722093 h 5893281"/>
              <a:gd name="connsiteX4330" fmla="*/ 8684466 w 10035679"/>
              <a:gd name="connsiteY4330" fmla="*/ 746847 h 5893281"/>
              <a:gd name="connsiteX4331" fmla="*/ 8716464 w 10035679"/>
              <a:gd name="connsiteY4331" fmla="*/ 736584 h 5893281"/>
              <a:gd name="connsiteX4332" fmla="*/ 8741220 w 10035679"/>
              <a:gd name="connsiteY4332" fmla="*/ 722093 h 5893281"/>
              <a:gd name="connsiteX4333" fmla="*/ 8769596 w 10035679"/>
              <a:gd name="connsiteY4333" fmla="*/ 707602 h 5893281"/>
              <a:gd name="connsiteX4334" fmla="*/ 8769596 w 10035679"/>
              <a:gd name="connsiteY4334" fmla="*/ 818696 h 5893281"/>
              <a:gd name="connsiteX4335" fmla="*/ 8769596 w 10035679"/>
              <a:gd name="connsiteY4335" fmla="*/ 822922 h 5893281"/>
              <a:gd name="connsiteX4336" fmla="*/ 8765370 w 10035679"/>
              <a:gd name="connsiteY4336" fmla="*/ 822922 h 5893281"/>
              <a:gd name="connsiteX4337" fmla="*/ 8763558 w 10035679"/>
              <a:gd name="connsiteY4337" fmla="*/ 827150 h 5893281"/>
              <a:gd name="connsiteX4338" fmla="*/ 8736992 w 10035679"/>
              <a:gd name="connsiteY4338" fmla="*/ 827150 h 5893281"/>
              <a:gd name="connsiteX4339" fmla="*/ 8702578 w 10035679"/>
              <a:gd name="connsiteY4339" fmla="*/ 828960 h 5893281"/>
              <a:gd name="connsiteX4340" fmla="*/ 8668165 w 10035679"/>
              <a:gd name="connsiteY4340" fmla="*/ 833187 h 5893281"/>
              <a:gd name="connsiteX4341" fmla="*/ 8639788 w 10035679"/>
              <a:gd name="connsiteY4341" fmla="*/ 837413 h 5893281"/>
              <a:gd name="connsiteX4342" fmla="*/ 8617448 w 10035679"/>
              <a:gd name="connsiteY4342" fmla="*/ 841639 h 5893281"/>
              <a:gd name="connsiteX4343" fmla="*/ 8607185 w 10035679"/>
              <a:gd name="connsiteY4343" fmla="*/ 843452 h 5893281"/>
              <a:gd name="connsiteX4344" fmla="*/ 8583034 w 10035679"/>
              <a:gd name="connsiteY4344" fmla="*/ 822922 h 5893281"/>
              <a:gd name="connsiteX4345" fmla="*/ 8564920 w 10035679"/>
              <a:gd name="connsiteY4345" fmla="*/ 793942 h 5893281"/>
              <a:gd name="connsiteX4346" fmla="*/ 8554657 w 10035679"/>
              <a:gd name="connsiteY4346" fmla="*/ 755300 h 5893281"/>
              <a:gd name="connsiteX4347" fmla="*/ 8556468 w 10035679"/>
              <a:gd name="connsiteY4347" fmla="*/ 745037 h 5893281"/>
              <a:gd name="connsiteX4348" fmla="*/ 8560694 w 10035679"/>
              <a:gd name="connsiteY4348" fmla="*/ 736584 h 5893281"/>
              <a:gd name="connsiteX4349" fmla="*/ 8564920 w 10035679"/>
              <a:gd name="connsiteY4349" fmla="*/ 730546 h 5893281"/>
              <a:gd name="connsiteX4350" fmla="*/ 8569148 w 10035679"/>
              <a:gd name="connsiteY4350" fmla="*/ 722093 h 5893281"/>
              <a:gd name="connsiteX4351" fmla="*/ 8570959 w 10035679"/>
              <a:gd name="connsiteY4351" fmla="*/ 716057 h 5893281"/>
              <a:gd name="connsiteX4352" fmla="*/ 8584845 w 10035679"/>
              <a:gd name="connsiteY4352" fmla="*/ 707602 h 5893281"/>
              <a:gd name="connsiteX4353" fmla="*/ 8603562 w 10035679"/>
              <a:gd name="connsiteY4353" fmla="*/ 697340 h 5893281"/>
              <a:gd name="connsiteX4354" fmla="*/ 8631938 w 10035679"/>
              <a:gd name="connsiteY4354" fmla="*/ 687075 h 5893281"/>
              <a:gd name="connsiteX4355" fmla="*/ 2728395 w 10035679"/>
              <a:gd name="connsiteY4355" fmla="*/ 682849 h 5893281"/>
              <a:gd name="connsiteX4356" fmla="*/ 2752548 w 10035679"/>
              <a:gd name="connsiteY4356" fmla="*/ 693113 h 5893281"/>
              <a:gd name="connsiteX4357" fmla="*/ 2752548 w 10035679"/>
              <a:gd name="connsiteY4357" fmla="*/ 701565 h 5893281"/>
              <a:gd name="connsiteX4358" fmla="*/ 2742283 w 10035679"/>
              <a:gd name="connsiteY4358" fmla="*/ 701565 h 5893281"/>
              <a:gd name="connsiteX4359" fmla="*/ 2736245 w 10035679"/>
              <a:gd name="connsiteY4359" fmla="*/ 701565 h 5893281"/>
              <a:gd name="connsiteX4360" fmla="*/ 2732019 w 10035679"/>
              <a:gd name="connsiteY4360" fmla="*/ 701565 h 5893281"/>
              <a:gd name="connsiteX4361" fmla="*/ 2728395 w 10035679"/>
              <a:gd name="connsiteY4361" fmla="*/ 697339 h 5893281"/>
              <a:gd name="connsiteX4362" fmla="*/ 2728395 w 10035679"/>
              <a:gd name="connsiteY4362" fmla="*/ 693113 h 5893281"/>
              <a:gd name="connsiteX4363" fmla="*/ 1988793 w 10035679"/>
              <a:gd name="connsiteY4363" fmla="*/ 668964 h 5893281"/>
              <a:gd name="connsiteX4364" fmla="*/ 2053998 w 10035679"/>
              <a:gd name="connsiteY4364" fmla="*/ 668964 h 5893281"/>
              <a:gd name="connsiteX4365" fmla="*/ 2053998 w 10035679"/>
              <a:gd name="connsiteY4365" fmla="*/ 675000 h 5893281"/>
              <a:gd name="connsiteX4366" fmla="*/ 2057621 w 10035679"/>
              <a:gd name="connsiteY4366" fmla="*/ 682849 h 5893281"/>
              <a:gd name="connsiteX4367" fmla="*/ 2057621 w 10035679"/>
              <a:gd name="connsiteY4367" fmla="*/ 689491 h 5893281"/>
              <a:gd name="connsiteX4368" fmla="*/ 2060037 w 10035679"/>
              <a:gd name="connsiteY4368" fmla="*/ 701566 h 5893281"/>
              <a:gd name="connsiteX4369" fmla="*/ 2043735 w 10035679"/>
              <a:gd name="connsiteY4369" fmla="*/ 701566 h 5893281"/>
              <a:gd name="connsiteX4370" fmla="*/ 2035281 w 10035679"/>
              <a:gd name="connsiteY4370" fmla="*/ 701566 h 5893281"/>
              <a:gd name="connsiteX4371" fmla="*/ 2029245 w 10035679"/>
              <a:gd name="connsiteY4371" fmla="*/ 701566 h 5893281"/>
              <a:gd name="connsiteX4372" fmla="*/ 2015359 w 10035679"/>
              <a:gd name="connsiteY4372" fmla="*/ 697340 h 5893281"/>
              <a:gd name="connsiteX4373" fmla="*/ 2003283 w 10035679"/>
              <a:gd name="connsiteY4373" fmla="*/ 697340 h 5893281"/>
              <a:gd name="connsiteX4374" fmla="*/ 1988793 w 10035679"/>
              <a:gd name="connsiteY4374" fmla="*/ 693114 h 5893281"/>
              <a:gd name="connsiteX4375" fmla="*/ 2140938 w 10035679"/>
              <a:gd name="connsiteY4375" fmla="*/ 668961 h 5893281"/>
              <a:gd name="connsiteX4376" fmla="*/ 2153014 w 10035679"/>
              <a:gd name="connsiteY4376" fmla="*/ 668961 h 5893281"/>
              <a:gd name="connsiteX4377" fmla="*/ 2159050 w 10035679"/>
              <a:gd name="connsiteY4377" fmla="*/ 689489 h 5893281"/>
              <a:gd name="connsiteX4378" fmla="*/ 2173541 w 10035679"/>
              <a:gd name="connsiteY4378" fmla="*/ 697338 h 5893281"/>
              <a:gd name="connsiteX4379" fmla="*/ 2195276 w 10035679"/>
              <a:gd name="connsiteY4379" fmla="*/ 697338 h 5893281"/>
              <a:gd name="connsiteX4380" fmla="*/ 2229690 w 10035679"/>
              <a:gd name="connsiteY4380" fmla="*/ 693112 h 5893281"/>
              <a:gd name="connsiteX4381" fmla="*/ 2229690 w 10035679"/>
              <a:gd name="connsiteY4381" fmla="*/ 701564 h 5893281"/>
              <a:gd name="connsiteX4382" fmla="*/ 2233918 w 10035679"/>
              <a:gd name="connsiteY4382" fmla="*/ 711829 h 5893281"/>
              <a:gd name="connsiteX4383" fmla="*/ 2238144 w 10035679"/>
              <a:gd name="connsiteY4383" fmla="*/ 722092 h 5893281"/>
              <a:gd name="connsiteX4384" fmla="*/ 2238144 w 10035679"/>
              <a:gd name="connsiteY4384" fmla="*/ 730544 h 5893281"/>
              <a:gd name="connsiteX4385" fmla="*/ 2238144 w 10035679"/>
              <a:gd name="connsiteY4385" fmla="*/ 740808 h 5893281"/>
              <a:gd name="connsiteX4386" fmla="*/ 2238144 w 10035679"/>
              <a:gd name="connsiteY4386" fmla="*/ 746845 h 5893281"/>
              <a:gd name="connsiteX4387" fmla="*/ 2276784 w 10035679"/>
              <a:gd name="connsiteY4387" fmla="*/ 769788 h 5893281"/>
              <a:gd name="connsiteX4388" fmla="*/ 2320859 w 10035679"/>
              <a:gd name="connsiteY4388" fmla="*/ 780053 h 5893281"/>
              <a:gd name="connsiteX4389" fmla="*/ 2371574 w 10035679"/>
              <a:gd name="connsiteY4389" fmla="*/ 780053 h 5893281"/>
              <a:gd name="connsiteX4390" fmla="*/ 2420479 w 10035679"/>
              <a:gd name="connsiteY4390" fmla="*/ 780053 h 5893281"/>
              <a:gd name="connsiteX4391" fmla="*/ 2474817 w 10035679"/>
              <a:gd name="connsiteY4391" fmla="*/ 775827 h 5893281"/>
              <a:gd name="connsiteX4392" fmla="*/ 2519496 w 10035679"/>
              <a:gd name="connsiteY4392" fmla="*/ 780053 h 5893281"/>
              <a:gd name="connsiteX4393" fmla="*/ 2519496 w 10035679"/>
              <a:gd name="connsiteY4393" fmla="*/ 790317 h 5893281"/>
              <a:gd name="connsiteX4394" fmla="*/ 2523724 w 10035679"/>
              <a:gd name="connsiteY4394" fmla="*/ 800580 h 5893281"/>
              <a:gd name="connsiteX4395" fmla="*/ 2527950 w 10035679"/>
              <a:gd name="connsiteY4395" fmla="*/ 808429 h 5893281"/>
              <a:gd name="connsiteX4396" fmla="*/ 2527950 w 10035679"/>
              <a:gd name="connsiteY4396" fmla="*/ 812655 h 5893281"/>
              <a:gd name="connsiteX4397" fmla="*/ 2527950 w 10035679"/>
              <a:gd name="connsiteY4397" fmla="*/ 818694 h 5893281"/>
              <a:gd name="connsiteX4398" fmla="*/ 2527950 w 10035679"/>
              <a:gd name="connsiteY4398" fmla="*/ 827146 h 5893281"/>
              <a:gd name="connsiteX4399" fmla="*/ 2519496 w 10035679"/>
              <a:gd name="connsiteY4399" fmla="*/ 851900 h 5893281"/>
              <a:gd name="connsiteX4400" fmla="*/ 2499573 w 10035679"/>
              <a:gd name="connsiteY4400" fmla="*/ 851900 h 5893281"/>
              <a:gd name="connsiteX4401" fmla="*/ 2474817 w 10035679"/>
              <a:gd name="connsiteY4401" fmla="*/ 847674 h 5893281"/>
              <a:gd name="connsiteX4402" fmla="*/ 2456705 w 10035679"/>
              <a:gd name="connsiteY4402" fmla="*/ 843448 h 5893281"/>
              <a:gd name="connsiteX4403" fmla="*/ 2448856 w 10035679"/>
              <a:gd name="connsiteY4403" fmla="*/ 843448 h 5893281"/>
              <a:gd name="connsiteX4404" fmla="*/ 2442819 w 10035679"/>
              <a:gd name="connsiteY4404" fmla="*/ 847674 h 5893281"/>
              <a:gd name="connsiteX4405" fmla="*/ 2438593 w 10035679"/>
              <a:gd name="connsiteY4405" fmla="*/ 856126 h 5893281"/>
              <a:gd name="connsiteX4406" fmla="*/ 2434367 w 10035679"/>
              <a:gd name="connsiteY4406" fmla="*/ 857938 h 5893281"/>
              <a:gd name="connsiteX4407" fmla="*/ 2428328 w 10035679"/>
              <a:gd name="connsiteY4407" fmla="*/ 857938 h 5893281"/>
              <a:gd name="connsiteX4408" fmla="*/ 2424102 w 10035679"/>
              <a:gd name="connsiteY4408" fmla="*/ 862164 h 5893281"/>
              <a:gd name="connsiteX4409" fmla="*/ 2414442 w 10035679"/>
              <a:gd name="connsiteY4409" fmla="*/ 866391 h 5893281"/>
              <a:gd name="connsiteX4410" fmla="*/ 2404178 w 10035679"/>
              <a:gd name="connsiteY4410" fmla="*/ 866391 h 5893281"/>
              <a:gd name="connsiteX4411" fmla="*/ 2392102 w 10035679"/>
              <a:gd name="connsiteY4411" fmla="*/ 870617 h 5893281"/>
              <a:gd name="connsiteX4412" fmla="*/ 2386066 w 10035679"/>
              <a:gd name="connsiteY4412" fmla="*/ 872427 h 5893281"/>
              <a:gd name="connsiteX4413" fmla="*/ 2375800 w 10035679"/>
              <a:gd name="connsiteY4413" fmla="*/ 872427 h 5893281"/>
              <a:gd name="connsiteX4414" fmla="*/ 2363725 w 10035679"/>
              <a:gd name="connsiteY4414" fmla="*/ 872427 h 5893281"/>
              <a:gd name="connsiteX4415" fmla="*/ 2357688 w 10035679"/>
              <a:gd name="connsiteY4415" fmla="*/ 862164 h 5893281"/>
              <a:gd name="connsiteX4416" fmla="*/ 2353462 w 10035679"/>
              <a:gd name="connsiteY4416" fmla="*/ 851900 h 5893281"/>
              <a:gd name="connsiteX4417" fmla="*/ 2347423 w 10035679"/>
              <a:gd name="connsiteY4417" fmla="*/ 843448 h 5893281"/>
              <a:gd name="connsiteX4418" fmla="*/ 2347423 w 10035679"/>
              <a:gd name="connsiteY4418" fmla="*/ 851900 h 5893281"/>
              <a:gd name="connsiteX4419" fmla="*/ 2339576 w 10035679"/>
              <a:gd name="connsiteY4419" fmla="*/ 857938 h 5893281"/>
              <a:gd name="connsiteX4420" fmla="*/ 2335348 w 10035679"/>
              <a:gd name="connsiteY4420" fmla="*/ 866391 h 5893281"/>
              <a:gd name="connsiteX4421" fmla="*/ 2333537 w 10035679"/>
              <a:gd name="connsiteY4421" fmla="*/ 872427 h 5893281"/>
              <a:gd name="connsiteX4422" fmla="*/ 2314821 w 10035679"/>
              <a:gd name="connsiteY4422" fmla="*/ 872427 h 5893281"/>
              <a:gd name="connsiteX4423" fmla="*/ 2306973 w 10035679"/>
              <a:gd name="connsiteY4423" fmla="*/ 862164 h 5893281"/>
              <a:gd name="connsiteX4424" fmla="*/ 2300935 w 10035679"/>
              <a:gd name="connsiteY4424" fmla="*/ 847674 h 5893281"/>
              <a:gd name="connsiteX4425" fmla="*/ 2294898 w 10035679"/>
              <a:gd name="connsiteY4425" fmla="*/ 833183 h 5893281"/>
              <a:gd name="connsiteX4426" fmla="*/ 2290670 w 10035679"/>
              <a:gd name="connsiteY4426" fmla="*/ 843448 h 5893281"/>
              <a:gd name="connsiteX4427" fmla="*/ 2286444 w 10035679"/>
              <a:gd name="connsiteY4427" fmla="*/ 851900 h 5893281"/>
              <a:gd name="connsiteX4428" fmla="*/ 2282822 w 10035679"/>
              <a:gd name="connsiteY4428" fmla="*/ 856126 h 5893281"/>
              <a:gd name="connsiteX4429" fmla="*/ 2276784 w 10035679"/>
              <a:gd name="connsiteY4429" fmla="*/ 856126 h 5893281"/>
              <a:gd name="connsiteX4430" fmla="*/ 2268332 w 10035679"/>
              <a:gd name="connsiteY4430" fmla="*/ 851900 h 5893281"/>
              <a:gd name="connsiteX4431" fmla="*/ 2262295 w 10035679"/>
              <a:gd name="connsiteY4431" fmla="*/ 847674 h 5893281"/>
              <a:gd name="connsiteX4432" fmla="*/ 2258067 w 10035679"/>
              <a:gd name="connsiteY4432" fmla="*/ 843448 h 5893281"/>
              <a:gd name="connsiteX4433" fmla="*/ 2258067 w 10035679"/>
              <a:gd name="connsiteY4433" fmla="*/ 841635 h 5893281"/>
              <a:gd name="connsiteX4434" fmla="*/ 2258067 w 10035679"/>
              <a:gd name="connsiteY4434" fmla="*/ 837409 h 5893281"/>
              <a:gd name="connsiteX4435" fmla="*/ 2258067 w 10035679"/>
              <a:gd name="connsiteY4435" fmla="*/ 833183 h 5893281"/>
              <a:gd name="connsiteX4436" fmla="*/ 2258067 w 10035679"/>
              <a:gd name="connsiteY4436" fmla="*/ 828957 h 5893281"/>
              <a:gd name="connsiteX4437" fmla="*/ 2254446 w 10035679"/>
              <a:gd name="connsiteY4437" fmla="*/ 827146 h 5893281"/>
              <a:gd name="connsiteX4438" fmla="*/ 2252030 w 10035679"/>
              <a:gd name="connsiteY4438" fmla="*/ 827146 h 5893281"/>
              <a:gd name="connsiteX4439" fmla="*/ 2248407 w 10035679"/>
              <a:gd name="connsiteY4439" fmla="*/ 828957 h 5893281"/>
              <a:gd name="connsiteX4440" fmla="*/ 2239955 w 10035679"/>
              <a:gd name="connsiteY4440" fmla="*/ 828957 h 5893281"/>
              <a:gd name="connsiteX4441" fmla="*/ 2229690 w 10035679"/>
              <a:gd name="connsiteY4441" fmla="*/ 833183 h 5893281"/>
              <a:gd name="connsiteX4442" fmla="*/ 2223653 w 10035679"/>
              <a:gd name="connsiteY4442" fmla="*/ 833183 h 5893281"/>
              <a:gd name="connsiteX4443" fmla="*/ 2211578 w 10035679"/>
              <a:gd name="connsiteY4443" fmla="*/ 837409 h 5893281"/>
              <a:gd name="connsiteX4444" fmla="*/ 2209767 w 10035679"/>
              <a:gd name="connsiteY4444" fmla="*/ 833183 h 5893281"/>
              <a:gd name="connsiteX4445" fmla="*/ 2205541 w 10035679"/>
              <a:gd name="connsiteY4445" fmla="*/ 833183 h 5893281"/>
              <a:gd name="connsiteX4446" fmla="*/ 2197692 w 10035679"/>
              <a:gd name="connsiteY4446" fmla="*/ 828957 h 5893281"/>
              <a:gd name="connsiteX4447" fmla="*/ 2195276 w 10035679"/>
              <a:gd name="connsiteY4447" fmla="*/ 827146 h 5893281"/>
              <a:gd name="connsiteX4448" fmla="*/ 2187427 w 10035679"/>
              <a:gd name="connsiteY4448" fmla="*/ 822920 h 5893281"/>
              <a:gd name="connsiteX4449" fmla="*/ 2183201 w 10035679"/>
              <a:gd name="connsiteY4449" fmla="*/ 818694 h 5893281"/>
              <a:gd name="connsiteX4450" fmla="*/ 2187427 w 10035679"/>
              <a:gd name="connsiteY4450" fmla="*/ 798165 h 5893281"/>
              <a:gd name="connsiteX4451" fmla="*/ 2183201 w 10035679"/>
              <a:gd name="connsiteY4451" fmla="*/ 783676 h 5893281"/>
              <a:gd name="connsiteX4452" fmla="*/ 2177164 w 10035679"/>
              <a:gd name="connsiteY4452" fmla="*/ 771601 h 5893281"/>
              <a:gd name="connsiteX4453" fmla="*/ 2169315 w 10035679"/>
              <a:gd name="connsiteY4453" fmla="*/ 755299 h 5893281"/>
              <a:gd name="connsiteX4454" fmla="*/ 2169315 w 10035679"/>
              <a:gd name="connsiteY4454" fmla="*/ 732356 h 5893281"/>
              <a:gd name="connsiteX4455" fmla="*/ 2134901 w 10035679"/>
              <a:gd name="connsiteY4455" fmla="*/ 730544 h 5893281"/>
              <a:gd name="connsiteX4456" fmla="*/ 2102297 w 10035679"/>
              <a:gd name="connsiteY4456" fmla="*/ 717865 h 5893281"/>
              <a:gd name="connsiteX4457" fmla="*/ 2073920 w 10035679"/>
              <a:gd name="connsiteY4457" fmla="*/ 707603 h 5893281"/>
              <a:gd name="connsiteX4458" fmla="*/ 2072109 w 10035679"/>
              <a:gd name="connsiteY4458" fmla="*/ 703980 h 5893281"/>
              <a:gd name="connsiteX4459" fmla="*/ 2072109 w 10035679"/>
              <a:gd name="connsiteY4459" fmla="*/ 701564 h 5893281"/>
              <a:gd name="connsiteX4460" fmla="*/ 2072109 w 10035679"/>
              <a:gd name="connsiteY4460" fmla="*/ 697338 h 5893281"/>
              <a:gd name="connsiteX4461" fmla="*/ 2067883 w 10035679"/>
              <a:gd name="connsiteY4461" fmla="*/ 693112 h 5893281"/>
              <a:gd name="connsiteX4462" fmla="*/ 2067883 w 10035679"/>
              <a:gd name="connsiteY4462" fmla="*/ 682847 h 5893281"/>
              <a:gd name="connsiteX4463" fmla="*/ 2082374 w 10035679"/>
              <a:gd name="connsiteY4463" fmla="*/ 679226 h 5893281"/>
              <a:gd name="connsiteX4464" fmla="*/ 2100486 w 10035679"/>
              <a:gd name="connsiteY4464" fmla="*/ 679226 h 5893281"/>
              <a:gd name="connsiteX4465" fmla="*/ 2120411 w 10035679"/>
              <a:gd name="connsiteY4465" fmla="*/ 674998 h 5893281"/>
              <a:gd name="connsiteX4466" fmla="*/ 2126447 w 10035679"/>
              <a:gd name="connsiteY4466" fmla="*/ 672585 h 5893281"/>
              <a:gd name="connsiteX4467" fmla="*/ 2134901 w 10035679"/>
              <a:gd name="connsiteY4467" fmla="*/ 672585 h 5893281"/>
              <a:gd name="connsiteX4468" fmla="*/ 1834833 w 10035679"/>
              <a:gd name="connsiteY4468" fmla="*/ 660510 h 5893281"/>
              <a:gd name="connsiteX4469" fmla="*/ 1849323 w 10035679"/>
              <a:gd name="connsiteY4469" fmla="*/ 668962 h 5893281"/>
              <a:gd name="connsiteX4470" fmla="*/ 1863210 w 10035679"/>
              <a:gd name="connsiteY4470" fmla="*/ 675000 h 5893281"/>
              <a:gd name="connsiteX4471" fmla="*/ 1869246 w 10035679"/>
              <a:gd name="connsiteY4471" fmla="*/ 687076 h 5893281"/>
              <a:gd name="connsiteX4472" fmla="*/ 1877701 w 10035679"/>
              <a:gd name="connsiteY4472" fmla="*/ 701564 h 5893281"/>
              <a:gd name="connsiteX4473" fmla="*/ 1879511 w 10035679"/>
              <a:gd name="connsiteY4473" fmla="*/ 716055 h 5893281"/>
              <a:gd name="connsiteX4474" fmla="*/ 1859586 w 10035679"/>
              <a:gd name="connsiteY4474" fmla="*/ 716055 h 5893281"/>
              <a:gd name="connsiteX4475" fmla="*/ 1859586 w 10035679"/>
              <a:gd name="connsiteY4475" fmla="*/ 707603 h 5893281"/>
              <a:gd name="connsiteX4476" fmla="*/ 1849323 w 10035679"/>
              <a:gd name="connsiteY4476" fmla="*/ 701564 h 5893281"/>
              <a:gd name="connsiteX4477" fmla="*/ 1845097 w 10035679"/>
              <a:gd name="connsiteY4477" fmla="*/ 693112 h 5893281"/>
              <a:gd name="connsiteX4478" fmla="*/ 1840869 w 10035679"/>
              <a:gd name="connsiteY4478" fmla="*/ 687076 h 5893281"/>
              <a:gd name="connsiteX4479" fmla="*/ 1837248 w 10035679"/>
              <a:gd name="connsiteY4479" fmla="*/ 675000 h 5893281"/>
              <a:gd name="connsiteX4480" fmla="*/ 1614463 w 10035679"/>
              <a:gd name="connsiteY4480" fmla="*/ 644210 h 5893281"/>
              <a:gd name="connsiteX4481" fmla="*/ 1632575 w 10035679"/>
              <a:gd name="connsiteY4481" fmla="*/ 646021 h 5893281"/>
              <a:gd name="connsiteX4482" fmla="*/ 1646463 w 10035679"/>
              <a:gd name="connsiteY4482" fmla="*/ 646021 h 5893281"/>
              <a:gd name="connsiteX4483" fmla="*/ 1660951 w 10035679"/>
              <a:gd name="connsiteY4483" fmla="*/ 650247 h 5893281"/>
              <a:gd name="connsiteX4484" fmla="*/ 1671216 w 10035679"/>
              <a:gd name="connsiteY4484" fmla="*/ 654475 h 5893281"/>
              <a:gd name="connsiteX4485" fmla="*/ 1665178 w 10035679"/>
              <a:gd name="connsiteY4485" fmla="*/ 664737 h 5893281"/>
              <a:gd name="connsiteX4486" fmla="*/ 1656725 w 10035679"/>
              <a:gd name="connsiteY4486" fmla="*/ 675002 h 5893281"/>
              <a:gd name="connsiteX4487" fmla="*/ 1650689 w 10035679"/>
              <a:gd name="connsiteY4487" fmla="*/ 682851 h 5893281"/>
              <a:gd name="connsiteX4488" fmla="*/ 1640424 w 10035679"/>
              <a:gd name="connsiteY4488" fmla="*/ 693114 h 5893281"/>
              <a:gd name="connsiteX4489" fmla="*/ 1628349 w 10035679"/>
              <a:gd name="connsiteY4489" fmla="*/ 701566 h 5893281"/>
              <a:gd name="connsiteX4490" fmla="*/ 1618086 w 10035679"/>
              <a:gd name="connsiteY4490" fmla="*/ 703982 h 5893281"/>
              <a:gd name="connsiteX4491" fmla="*/ 1612048 w 10035679"/>
              <a:gd name="connsiteY4491" fmla="*/ 703982 h 5893281"/>
              <a:gd name="connsiteX4492" fmla="*/ 1599972 w 10035679"/>
              <a:gd name="connsiteY4492" fmla="*/ 701566 h 5893281"/>
              <a:gd name="connsiteX4493" fmla="*/ 1593936 w 10035679"/>
              <a:gd name="connsiteY4493" fmla="*/ 693114 h 5893281"/>
              <a:gd name="connsiteX4494" fmla="*/ 1589710 w 10035679"/>
              <a:gd name="connsiteY4494" fmla="*/ 687077 h 5893281"/>
              <a:gd name="connsiteX4495" fmla="*/ 1586086 w 10035679"/>
              <a:gd name="connsiteY4495" fmla="*/ 679228 h 5893281"/>
              <a:gd name="connsiteX4496" fmla="*/ 1586086 w 10035679"/>
              <a:gd name="connsiteY4496" fmla="*/ 668964 h 5893281"/>
              <a:gd name="connsiteX4497" fmla="*/ 1599972 w 10035679"/>
              <a:gd name="connsiteY4497" fmla="*/ 658701 h 5893281"/>
              <a:gd name="connsiteX4498" fmla="*/ 2215805 w 10035679"/>
              <a:gd name="connsiteY4498" fmla="*/ 644210 h 5893281"/>
              <a:gd name="connsiteX4499" fmla="*/ 2248408 w 10035679"/>
              <a:gd name="connsiteY4499" fmla="*/ 644210 h 5893281"/>
              <a:gd name="connsiteX4500" fmla="*/ 2248408 w 10035679"/>
              <a:gd name="connsiteY4500" fmla="*/ 660513 h 5893281"/>
              <a:gd name="connsiteX4501" fmla="*/ 2215805 w 10035679"/>
              <a:gd name="connsiteY4501" fmla="*/ 660513 h 5893281"/>
              <a:gd name="connsiteX4502" fmla="*/ 2106525 w 10035679"/>
              <a:gd name="connsiteY4502" fmla="*/ 629719 h 5893281"/>
              <a:gd name="connsiteX4503" fmla="*/ 2116790 w 10035679"/>
              <a:gd name="connsiteY4503" fmla="*/ 629719 h 5893281"/>
              <a:gd name="connsiteX4504" fmla="*/ 2124638 w 10035679"/>
              <a:gd name="connsiteY4504" fmla="*/ 629719 h 5893281"/>
              <a:gd name="connsiteX4505" fmla="*/ 2130676 w 10035679"/>
              <a:gd name="connsiteY4505" fmla="*/ 629719 h 5893281"/>
              <a:gd name="connsiteX4506" fmla="*/ 2134903 w 10035679"/>
              <a:gd name="connsiteY4506" fmla="*/ 629719 h 5893281"/>
              <a:gd name="connsiteX4507" fmla="*/ 2140940 w 10035679"/>
              <a:gd name="connsiteY4507" fmla="*/ 629719 h 5893281"/>
              <a:gd name="connsiteX4508" fmla="*/ 2148789 w 10035679"/>
              <a:gd name="connsiteY4508" fmla="*/ 629719 h 5893281"/>
              <a:gd name="connsiteX4509" fmla="*/ 2159054 w 10035679"/>
              <a:gd name="connsiteY4509" fmla="*/ 629719 h 5893281"/>
              <a:gd name="connsiteX4510" fmla="*/ 2159054 w 10035679"/>
              <a:gd name="connsiteY4510" fmla="*/ 644211 h 5893281"/>
              <a:gd name="connsiteX4511" fmla="*/ 2112562 w 10035679"/>
              <a:gd name="connsiteY4511" fmla="*/ 654475 h 5893281"/>
              <a:gd name="connsiteX4512" fmla="*/ 1671217 w 10035679"/>
              <a:gd name="connsiteY4512" fmla="*/ 606777 h 5893281"/>
              <a:gd name="connsiteX4513" fmla="*/ 1685103 w 10035679"/>
              <a:gd name="connsiteY4513" fmla="*/ 611003 h 5893281"/>
              <a:gd name="connsiteX4514" fmla="*/ 1699594 w 10035679"/>
              <a:gd name="connsiteY4514" fmla="*/ 615229 h 5893281"/>
              <a:gd name="connsiteX4515" fmla="*/ 1711669 w 10035679"/>
              <a:gd name="connsiteY4515" fmla="*/ 621267 h 5893281"/>
              <a:gd name="connsiteX4516" fmla="*/ 1703215 w 10035679"/>
              <a:gd name="connsiteY4516" fmla="*/ 621267 h 5893281"/>
              <a:gd name="connsiteX4517" fmla="*/ 1685103 w 10035679"/>
              <a:gd name="connsiteY4517" fmla="*/ 629720 h 5893281"/>
              <a:gd name="connsiteX4518" fmla="*/ 1665179 w 10035679"/>
              <a:gd name="connsiteY4518" fmla="*/ 629720 h 5893281"/>
              <a:gd name="connsiteX4519" fmla="*/ 1640425 w 10035679"/>
              <a:gd name="connsiteY4519" fmla="*/ 629720 h 5893281"/>
              <a:gd name="connsiteX4520" fmla="*/ 1640425 w 10035679"/>
              <a:gd name="connsiteY4520" fmla="*/ 621267 h 5893281"/>
              <a:gd name="connsiteX4521" fmla="*/ 1646462 w 10035679"/>
              <a:gd name="connsiteY4521" fmla="*/ 621267 h 5893281"/>
              <a:gd name="connsiteX4522" fmla="*/ 1654916 w 10035679"/>
              <a:gd name="connsiteY4522" fmla="*/ 615229 h 5893281"/>
              <a:gd name="connsiteX4523" fmla="*/ 1665179 w 10035679"/>
              <a:gd name="connsiteY4523" fmla="*/ 611003 h 5893281"/>
              <a:gd name="connsiteX4524" fmla="*/ 6634703 w 10035679"/>
              <a:gd name="connsiteY4524" fmla="*/ 603153 h 5893281"/>
              <a:gd name="connsiteX4525" fmla="*/ 6669118 w 10035679"/>
              <a:gd name="connsiteY4525" fmla="*/ 606776 h 5893281"/>
              <a:gd name="connsiteX4526" fmla="*/ 6677570 w 10035679"/>
              <a:gd name="connsiteY4526" fmla="*/ 615228 h 5893281"/>
              <a:gd name="connsiteX4527" fmla="*/ 6681193 w 10035679"/>
              <a:gd name="connsiteY4527" fmla="*/ 621265 h 5893281"/>
              <a:gd name="connsiteX4528" fmla="*/ 6687230 w 10035679"/>
              <a:gd name="connsiteY4528" fmla="*/ 629719 h 5893281"/>
              <a:gd name="connsiteX4529" fmla="*/ 6683607 w 10035679"/>
              <a:gd name="connsiteY4529" fmla="*/ 635756 h 5893281"/>
              <a:gd name="connsiteX4530" fmla="*/ 6683607 w 10035679"/>
              <a:gd name="connsiteY4530" fmla="*/ 639982 h 5893281"/>
              <a:gd name="connsiteX4531" fmla="*/ 6681193 w 10035679"/>
              <a:gd name="connsiteY4531" fmla="*/ 644208 h 5893281"/>
              <a:gd name="connsiteX4532" fmla="*/ 6658853 w 10035679"/>
              <a:gd name="connsiteY4532" fmla="*/ 672585 h 5893281"/>
              <a:gd name="connsiteX4533" fmla="*/ 6630477 w 10035679"/>
              <a:gd name="connsiteY4533" fmla="*/ 693112 h 5893281"/>
              <a:gd name="connsiteX4534" fmla="*/ 6598479 w 10035679"/>
              <a:gd name="connsiteY4534" fmla="*/ 711829 h 5893281"/>
              <a:gd name="connsiteX4535" fmla="*/ 6559837 w 10035679"/>
              <a:gd name="connsiteY4535" fmla="*/ 726320 h 5893281"/>
              <a:gd name="connsiteX4536" fmla="*/ 6525424 w 10035679"/>
              <a:gd name="connsiteY4536" fmla="*/ 740811 h 5893281"/>
              <a:gd name="connsiteX4537" fmla="*/ 6492821 w 10035679"/>
              <a:gd name="connsiteY4537" fmla="*/ 755300 h 5893281"/>
              <a:gd name="connsiteX4538" fmla="*/ 6458405 w 10035679"/>
              <a:gd name="connsiteY4538" fmla="*/ 783677 h 5893281"/>
              <a:gd name="connsiteX4539" fmla="*/ 6417953 w 10035679"/>
              <a:gd name="connsiteY4539" fmla="*/ 827147 h 5893281"/>
              <a:gd name="connsiteX4540" fmla="*/ 6377503 w 10035679"/>
              <a:gd name="connsiteY4540" fmla="*/ 876656 h 5893281"/>
              <a:gd name="connsiteX4541" fmla="*/ 6337049 w 10035679"/>
              <a:gd name="connsiteY4541" fmla="*/ 934013 h 5893281"/>
              <a:gd name="connsiteX4542" fmla="*/ 6306861 w 10035679"/>
              <a:gd name="connsiteY4542" fmla="*/ 991974 h 5893281"/>
              <a:gd name="connsiteX4543" fmla="*/ 6284523 w 10035679"/>
              <a:gd name="connsiteY4543" fmla="*/ 1049331 h 5893281"/>
              <a:gd name="connsiteX4544" fmla="*/ 6274259 w 10035679"/>
              <a:gd name="connsiteY4544" fmla="*/ 1103066 h 5893281"/>
              <a:gd name="connsiteX4545" fmla="*/ 6278485 w 10035679"/>
              <a:gd name="connsiteY4545" fmla="*/ 1121180 h 5893281"/>
              <a:gd name="connsiteX4546" fmla="*/ 6292371 w 10035679"/>
              <a:gd name="connsiteY4546" fmla="*/ 1141709 h 5893281"/>
              <a:gd name="connsiteX4547" fmla="*/ 6308674 w 10035679"/>
              <a:gd name="connsiteY4547" fmla="*/ 1164653 h 5893281"/>
              <a:gd name="connsiteX4548" fmla="*/ 6331012 w 10035679"/>
              <a:gd name="connsiteY4548" fmla="*/ 1180952 h 5893281"/>
              <a:gd name="connsiteX4549" fmla="*/ 6331012 w 10035679"/>
              <a:gd name="connsiteY4549" fmla="*/ 1189406 h 5893281"/>
              <a:gd name="connsiteX4550" fmla="*/ 6320749 w 10035679"/>
              <a:gd name="connsiteY4550" fmla="*/ 1189406 h 5893281"/>
              <a:gd name="connsiteX4551" fmla="*/ 6312900 w 10035679"/>
              <a:gd name="connsiteY4551" fmla="*/ 1207518 h 5893281"/>
              <a:gd name="connsiteX4552" fmla="*/ 6284523 w 10035679"/>
              <a:gd name="connsiteY4552" fmla="*/ 1195443 h 5893281"/>
              <a:gd name="connsiteX4553" fmla="*/ 6251920 w 10035679"/>
              <a:gd name="connsiteY4553" fmla="*/ 1189406 h 5893281"/>
              <a:gd name="connsiteX4554" fmla="*/ 6241656 w 10035679"/>
              <a:gd name="connsiteY4554" fmla="*/ 1160424 h 5893281"/>
              <a:gd name="connsiteX4555" fmla="*/ 6223544 w 10035679"/>
              <a:gd name="connsiteY4555" fmla="*/ 1135671 h 5893281"/>
              <a:gd name="connsiteX4556" fmla="*/ 6207242 w 10035679"/>
              <a:gd name="connsiteY4556" fmla="*/ 1116954 h 5893281"/>
              <a:gd name="connsiteX4557" fmla="*/ 6189128 w 10035679"/>
              <a:gd name="connsiteY4557" fmla="*/ 1098840 h 5893281"/>
              <a:gd name="connsiteX4558" fmla="*/ 6175242 w 10035679"/>
              <a:gd name="connsiteY4558" fmla="*/ 1069861 h 5893281"/>
              <a:gd name="connsiteX4559" fmla="*/ 6195167 w 10035679"/>
              <a:gd name="connsiteY4559" fmla="*/ 1055369 h 5893281"/>
              <a:gd name="connsiteX4560" fmla="*/ 6207242 w 10035679"/>
              <a:gd name="connsiteY4560" fmla="*/ 1049331 h 5893281"/>
              <a:gd name="connsiteX4561" fmla="*/ 6207242 w 10035679"/>
              <a:gd name="connsiteY4561" fmla="*/ 1039068 h 5893281"/>
              <a:gd name="connsiteX4562" fmla="*/ 6203619 w 10035679"/>
              <a:gd name="connsiteY4562" fmla="*/ 1030616 h 5893281"/>
              <a:gd name="connsiteX4563" fmla="*/ 6199393 w 10035679"/>
              <a:gd name="connsiteY4563" fmla="*/ 1016125 h 5893281"/>
              <a:gd name="connsiteX4564" fmla="*/ 6203619 w 10035679"/>
              <a:gd name="connsiteY4564" fmla="*/ 1002239 h 5893281"/>
              <a:gd name="connsiteX4565" fmla="*/ 6213279 w 10035679"/>
              <a:gd name="connsiteY4565" fmla="*/ 983522 h 5893281"/>
              <a:gd name="connsiteX4566" fmla="*/ 6227770 w 10035679"/>
              <a:gd name="connsiteY4566" fmla="*/ 973257 h 5893281"/>
              <a:gd name="connsiteX4567" fmla="*/ 6241656 w 10035679"/>
              <a:gd name="connsiteY4567" fmla="*/ 958768 h 5893281"/>
              <a:gd name="connsiteX4568" fmla="*/ 6251920 w 10035679"/>
              <a:gd name="connsiteY4568" fmla="*/ 938239 h 5893281"/>
              <a:gd name="connsiteX4569" fmla="*/ 6245882 w 10035679"/>
              <a:gd name="connsiteY4569" fmla="*/ 934013 h 5893281"/>
              <a:gd name="connsiteX4570" fmla="*/ 6238033 w 10035679"/>
              <a:gd name="connsiteY4570" fmla="*/ 929787 h 5893281"/>
              <a:gd name="connsiteX4571" fmla="*/ 6238033 w 10035679"/>
              <a:gd name="connsiteY4571" fmla="*/ 927976 h 5893281"/>
              <a:gd name="connsiteX4572" fmla="*/ 6235619 w 10035679"/>
              <a:gd name="connsiteY4572" fmla="*/ 927976 h 5893281"/>
              <a:gd name="connsiteX4573" fmla="*/ 6235619 w 10035679"/>
              <a:gd name="connsiteY4573" fmla="*/ 923750 h 5893281"/>
              <a:gd name="connsiteX4574" fmla="*/ 6235619 w 10035679"/>
              <a:gd name="connsiteY4574" fmla="*/ 919524 h 5893281"/>
              <a:gd name="connsiteX4575" fmla="*/ 6251920 w 10035679"/>
              <a:gd name="connsiteY4575" fmla="*/ 901410 h 5893281"/>
              <a:gd name="connsiteX4576" fmla="*/ 6270032 w 10035679"/>
              <a:gd name="connsiteY4576" fmla="*/ 884505 h 5893281"/>
              <a:gd name="connsiteX4577" fmla="*/ 6280295 w 10035679"/>
              <a:gd name="connsiteY4577" fmla="*/ 857939 h 5893281"/>
              <a:gd name="connsiteX4578" fmla="*/ 6284523 w 10035679"/>
              <a:gd name="connsiteY4578" fmla="*/ 851903 h 5893281"/>
              <a:gd name="connsiteX4579" fmla="*/ 6280295 w 10035679"/>
              <a:gd name="connsiteY4579" fmla="*/ 841638 h 5893281"/>
              <a:gd name="connsiteX4580" fmla="*/ 6280295 w 10035679"/>
              <a:gd name="connsiteY4580" fmla="*/ 833186 h 5893281"/>
              <a:gd name="connsiteX4581" fmla="*/ 6278485 w 10035679"/>
              <a:gd name="connsiteY4581" fmla="*/ 828960 h 5893281"/>
              <a:gd name="connsiteX4582" fmla="*/ 6278485 w 10035679"/>
              <a:gd name="connsiteY4582" fmla="*/ 818695 h 5893281"/>
              <a:gd name="connsiteX4583" fmla="*/ 6278485 w 10035679"/>
              <a:gd name="connsiteY4583" fmla="*/ 812658 h 5893281"/>
              <a:gd name="connsiteX4584" fmla="*/ 6280295 w 10035679"/>
              <a:gd name="connsiteY4584" fmla="*/ 800583 h 5893281"/>
              <a:gd name="connsiteX4585" fmla="*/ 6308674 w 10035679"/>
              <a:gd name="connsiteY4585" fmla="*/ 769791 h 5893281"/>
              <a:gd name="connsiteX4586" fmla="*/ 6344898 w 10035679"/>
              <a:gd name="connsiteY4586" fmla="*/ 736585 h 5893281"/>
              <a:gd name="connsiteX4587" fmla="*/ 6389576 w 10035679"/>
              <a:gd name="connsiteY4587" fmla="*/ 703980 h 5893281"/>
              <a:gd name="connsiteX4588" fmla="*/ 6436067 w 10035679"/>
              <a:gd name="connsiteY4588" fmla="*/ 679226 h 5893281"/>
              <a:gd name="connsiteX4589" fmla="*/ 6474707 w 10035679"/>
              <a:gd name="connsiteY4589" fmla="*/ 660509 h 5893281"/>
              <a:gd name="connsiteX4590" fmla="*/ 6539310 w 10035679"/>
              <a:gd name="connsiteY4590" fmla="*/ 660509 h 5893281"/>
              <a:gd name="connsiteX4591" fmla="*/ 6559837 w 10035679"/>
              <a:gd name="connsiteY4591" fmla="*/ 650247 h 5893281"/>
              <a:gd name="connsiteX4592" fmla="*/ 6574328 w 10035679"/>
              <a:gd name="connsiteY4592" fmla="*/ 639982 h 5893281"/>
              <a:gd name="connsiteX4593" fmla="*/ 6583988 w 10035679"/>
              <a:gd name="connsiteY4593" fmla="*/ 625491 h 5893281"/>
              <a:gd name="connsiteX4594" fmla="*/ 6596063 w 10035679"/>
              <a:gd name="connsiteY4594" fmla="*/ 617039 h 5893281"/>
              <a:gd name="connsiteX4595" fmla="*/ 6610554 w 10035679"/>
              <a:gd name="connsiteY4595" fmla="*/ 611002 h 5893281"/>
              <a:gd name="connsiteX4596" fmla="*/ 2035281 w 10035679"/>
              <a:gd name="connsiteY4596" fmla="*/ 549420 h 5893281"/>
              <a:gd name="connsiteX4597" fmla="*/ 2067886 w 10035679"/>
              <a:gd name="connsiteY4597" fmla="*/ 549420 h 5893281"/>
              <a:gd name="connsiteX4598" fmla="*/ 2078149 w 10035679"/>
              <a:gd name="connsiteY4598" fmla="*/ 563911 h 5893281"/>
              <a:gd name="connsiteX4599" fmla="*/ 2092034 w 10035679"/>
              <a:gd name="connsiteY4599" fmla="*/ 578400 h 5893281"/>
              <a:gd name="connsiteX4600" fmla="*/ 2106525 w 10035679"/>
              <a:gd name="connsiteY4600" fmla="*/ 588665 h 5893281"/>
              <a:gd name="connsiteX4601" fmla="*/ 2100489 w 10035679"/>
              <a:gd name="connsiteY4601" fmla="*/ 596515 h 5893281"/>
              <a:gd name="connsiteX4602" fmla="*/ 2096263 w 10035679"/>
              <a:gd name="connsiteY4602" fmla="*/ 600741 h 5893281"/>
              <a:gd name="connsiteX4603" fmla="*/ 2092034 w 10035679"/>
              <a:gd name="connsiteY4603" fmla="*/ 603156 h 5893281"/>
              <a:gd name="connsiteX4604" fmla="*/ 2088413 w 10035679"/>
              <a:gd name="connsiteY4604" fmla="*/ 611004 h 5893281"/>
              <a:gd name="connsiteX4605" fmla="*/ 2085998 w 10035679"/>
              <a:gd name="connsiteY4605" fmla="*/ 617043 h 5893281"/>
              <a:gd name="connsiteX4606" fmla="*/ 2082375 w 10035679"/>
              <a:gd name="connsiteY4606" fmla="*/ 629721 h 5893281"/>
              <a:gd name="connsiteX4607" fmla="*/ 2072112 w 10035679"/>
              <a:gd name="connsiteY4607" fmla="*/ 629721 h 5893281"/>
              <a:gd name="connsiteX4608" fmla="*/ 2057621 w 10035679"/>
              <a:gd name="connsiteY4608" fmla="*/ 629721 h 5893281"/>
              <a:gd name="connsiteX4609" fmla="*/ 2049772 w 10035679"/>
              <a:gd name="connsiteY4609" fmla="*/ 625495 h 5893281"/>
              <a:gd name="connsiteX4610" fmla="*/ 2039509 w 10035679"/>
              <a:gd name="connsiteY4610" fmla="*/ 625495 h 5893281"/>
              <a:gd name="connsiteX4611" fmla="*/ 2029244 w 10035679"/>
              <a:gd name="connsiteY4611" fmla="*/ 621269 h 5893281"/>
              <a:gd name="connsiteX4612" fmla="*/ 2029244 w 10035679"/>
              <a:gd name="connsiteY4612" fmla="*/ 606778 h 5893281"/>
              <a:gd name="connsiteX4613" fmla="*/ 2031660 w 10035679"/>
              <a:gd name="connsiteY4613" fmla="*/ 596515 h 5893281"/>
              <a:gd name="connsiteX4614" fmla="*/ 2035281 w 10035679"/>
              <a:gd name="connsiteY4614" fmla="*/ 582023 h 5893281"/>
              <a:gd name="connsiteX4615" fmla="*/ 2035281 w 10035679"/>
              <a:gd name="connsiteY4615" fmla="*/ 568137 h 5893281"/>
              <a:gd name="connsiteX4616" fmla="*/ 7636340 w 10035679"/>
              <a:gd name="connsiteY4616" fmla="*/ 516211 h 5893281"/>
              <a:gd name="connsiteX4617" fmla="*/ 7674981 w 10035679"/>
              <a:gd name="connsiteY4617" fmla="*/ 516211 h 5893281"/>
              <a:gd name="connsiteX4618" fmla="*/ 7682830 w 10035679"/>
              <a:gd name="connsiteY4618" fmla="*/ 526476 h 5893281"/>
              <a:gd name="connsiteX4619" fmla="*/ 7684641 w 10035679"/>
              <a:gd name="connsiteY4619" fmla="*/ 530702 h 5893281"/>
              <a:gd name="connsiteX4620" fmla="*/ 7688867 w 10035679"/>
              <a:gd name="connsiteY4620" fmla="*/ 536738 h 5893281"/>
              <a:gd name="connsiteX4621" fmla="*/ 7696716 w 10035679"/>
              <a:gd name="connsiteY4621" fmla="*/ 545191 h 5893281"/>
              <a:gd name="connsiteX4622" fmla="*/ 7698527 w 10035679"/>
              <a:gd name="connsiteY4622" fmla="*/ 555455 h 5893281"/>
              <a:gd name="connsiteX4623" fmla="*/ 7688264 w 10035679"/>
              <a:gd name="connsiteY4623" fmla="*/ 559681 h 5893281"/>
              <a:gd name="connsiteX4624" fmla="*/ 7684036 w 10035679"/>
              <a:gd name="connsiteY4624" fmla="*/ 561492 h 5893281"/>
              <a:gd name="connsiteX4625" fmla="*/ 7677999 w 10035679"/>
              <a:gd name="connsiteY4625" fmla="*/ 565720 h 5893281"/>
              <a:gd name="connsiteX4626" fmla="*/ 7673773 w 10035679"/>
              <a:gd name="connsiteY4626" fmla="*/ 571757 h 5893281"/>
              <a:gd name="connsiteX4627" fmla="*/ 7669547 w 10035679"/>
              <a:gd name="connsiteY4627" fmla="*/ 575983 h 5893281"/>
              <a:gd name="connsiteX4628" fmla="*/ 7667735 w 10035679"/>
              <a:gd name="connsiteY4628" fmla="*/ 586248 h 5893281"/>
              <a:gd name="connsiteX4629" fmla="*/ 7696111 w 10035679"/>
              <a:gd name="connsiteY4629" fmla="*/ 594700 h 5893281"/>
              <a:gd name="connsiteX4630" fmla="*/ 7709999 w 10035679"/>
              <a:gd name="connsiteY4630" fmla="*/ 600736 h 5893281"/>
              <a:gd name="connsiteX4631" fmla="*/ 7723885 w 10035679"/>
              <a:gd name="connsiteY4631" fmla="*/ 615227 h 5893281"/>
              <a:gd name="connsiteX4632" fmla="*/ 7737771 w 10035679"/>
              <a:gd name="connsiteY4632" fmla="*/ 633944 h 5893281"/>
              <a:gd name="connsiteX4633" fmla="*/ 7761922 w 10035679"/>
              <a:gd name="connsiteY4633" fmla="*/ 623679 h 5893281"/>
              <a:gd name="connsiteX4634" fmla="*/ 7786073 w 10035679"/>
              <a:gd name="connsiteY4634" fmla="*/ 619453 h 5893281"/>
              <a:gd name="connsiteX4635" fmla="*/ 7814449 w 10035679"/>
              <a:gd name="connsiteY4635" fmla="*/ 615227 h 5893281"/>
              <a:gd name="connsiteX4636" fmla="*/ 7847052 w 10035679"/>
              <a:gd name="connsiteY4636" fmla="*/ 604964 h 5893281"/>
              <a:gd name="connsiteX4637" fmla="*/ 7848863 w 10035679"/>
              <a:gd name="connsiteY4637" fmla="*/ 600736 h 5893281"/>
              <a:gd name="connsiteX4638" fmla="*/ 7853089 w 10035679"/>
              <a:gd name="connsiteY4638" fmla="*/ 604964 h 5893281"/>
              <a:gd name="connsiteX4639" fmla="*/ 7853089 w 10035679"/>
              <a:gd name="connsiteY4639" fmla="*/ 609190 h 5893281"/>
              <a:gd name="connsiteX4640" fmla="*/ 7853089 w 10035679"/>
              <a:gd name="connsiteY4640" fmla="*/ 613417 h 5893281"/>
              <a:gd name="connsiteX4641" fmla="*/ 7881466 w 10035679"/>
              <a:gd name="connsiteY4641" fmla="*/ 627905 h 5893281"/>
              <a:gd name="connsiteX4642" fmla="*/ 7903806 w 10035679"/>
              <a:gd name="connsiteY4642" fmla="*/ 644209 h 5893281"/>
              <a:gd name="connsiteX4643" fmla="*/ 7920107 w 10035679"/>
              <a:gd name="connsiteY4643" fmla="*/ 666547 h 5893281"/>
              <a:gd name="connsiteX4644" fmla="*/ 7938219 w 10035679"/>
              <a:gd name="connsiteY4644" fmla="*/ 691300 h 5893281"/>
              <a:gd name="connsiteX4645" fmla="*/ 7938219 w 10035679"/>
              <a:gd name="connsiteY4645" fmla="*/ 738394 h 5893281"/>
              <a:gd name="connsiteX4646" fmla="*/ 7914069 w 10035679"/>
              <a:gd name="connsiteY4646" fmla="*/ 757111 h 5893281"/>
              <a:gd name="connsiteX4647" fmla="*/ 7903806 w 10035679"/>
              <a:gd name="connsiteY4647" fmla="*/ 773412 h 5893281"/>
              <a:gd name="connsiteX4648" fmla="*/ 7895957 w 10035679"/>
              <a:gd name="connsiteY4648" fmla="*/ 792129 h 5893281"/>
              <a:gd name="connsiteX4649" fmla="*/ 7885692 w 10035679"/>
              <a:gd name="connsiteY4649" fmla="*/ 810846 h 5893281"/>
              <a:gd name="connsiteX4650" fmla="*/ 7857315 w 10035679"/>
              <a:gd name="connsiteY4650" fmla="*/ 827147 h 5893281"/>
              <a:gd name="connsiteX4651" fmla="*/ 7824712 w 10035679"/>
              <a:gd name="connsiteY4651" fmla="*/ 845862 h 5893281"/>
              <a:gd name="connsiteX4652" fmla="*/ 7792109 w 10035679"/>
              <a:gd name="connsiteY4652" fmla="*/ 868202 h 5893281"/>
              <a:gd name="connsiteX4653" fmla="*/ 7767959 w 10035679"/>
              <a:gd name="connsiteY4653" fmla="*/ 897182 h 5893281"/>
              <a:gd name="connsiteX4654" fmla="*/ 7775808 w 10035679"/>
              <a:gd name="connsiteY4654" fmla="*/ 897182 h 5893281"/>
              <a:gd name="connsiteX4655" fmla="*/ 7799959 w 10035679"/>
              <a:gd name="connsiteY4655" fmla="*/ 882693 h 5893281"/>
              <a:gd name="connsiteX4656" fmla="*/ 7828335 w 10035679"/>
              <a:gd name="connsiteY4656" fmla="*/ 878465 h 5893281"/>
              <a:gd name="connsiteX4657" fmla="*/ 7860938 w 10035679"/>
              <a:gd name="connsiteY4657" fmla="*/ 882693 h 5893281"/>
              <a:gd name="connsiteX4658" fmla="*/ 7860938 w 10035679"/>
              <a:gd name="connsiteY4658" fmla="*/ 888730 h 5893281"/>
              <a:gd name="connsiteX4659" fmla="*/ 7856712 w 10035679"/>
              <a:gd name="connsiteY4659" fmla="*/ 897182 h 5893281"/>
              <a:gd name="connsiteX4660" fmla="*/ 7856712 w 10035679"/>
              <a:gd name="connsiteY4660" fmla="*/ 898994 h 5893281"/>
              <a:gd name="connsiteX4661" fmla="*/ 7856712 w 10035679"/>
              <a:gd name="connsiteY4661" fmla="*/ 903221 h 5893281"/>
              <a:gd name="connsiteX4662" fmla="*/ 7856712 w 10035679"/>
              <a:gd name="connsiteY4662" fmla="*/ 907447 h 5893281"/>
              <a:gd name="connsiteX4663" fmla="*/ 7860938 w 10035679"/>
              <a:gd name="connsiteY4663" fmla="*/ 907447 h 5893281"/>
              <a:gd name="connsiteX4664" fmla="*/ 7866977 w 10035679"/>
              <a:gd name="connsiteY4664" fmla="*/ 911673 h 5893281"/>
              <a:gd name="connsiteX4665" fmla="*/ 7877240 w 10035679"/>
              <a:gd name="connsiteY4665" fmla="*/ 899597 h 5893281"/>
              <a:gd name="connsiteX4666" fmla="*/ 7891126 w 10035679"/>
              <a:gd name="connsiteY4666" fmla="*/ 889335 h 5893281"/>
              <a:gd name="connsiteX4667" fmla="*/ 7905013 w 10035679"/>
              <a:gd name="connsiteY4667" fmla="*/ 879070 h 5893281"/>
              <a:gd name="connsiteX4668" fmla="*/ 7923126 w 10035679"/>
              <a:gd name="connsiteY4668" fmla="*/ 870618 h 5893281"/>
              <a:gd name="connsiteX4669" fmla="*/ 7923126 w 10035679"/>
              <a:gd name="connsiteY4669" fmla="*/ 882693 h 5893281"/>
              <a:gd name="connsiteX4670" fmla="*/ 7917089 w 10035679"/>
              <a:gd name="connsiteY4670" fmla="*/ 892956 h 5893281"/>
              <a:gd name="connsiteX4671" fmla="*/ 7912861 w 10035679"/>
              <a:gd name="connsiteY4671" fmla="*/ 903221 h 5893281"/>
              <a:gd name="connsiteX4672" fmla="*/ 7908635 w 10035679"/>
              <a:gd name="connsiteY4672" fmla="*/ 917709 h 5893281"/>
              <a:gd name="connsiteX4673" fmla="*/ 7904409 w 10035679"/>
              <a:gd name="connsiteY4673" fmla="*/ 936426 h 5893281"/>
              <a:gd name="connsiteX4674" fmla="*/ 7908635 w 10035679"/>
              <a:gd name="connsiteY4674" fmla="*/ 940652 h 5893281"/>
              <a:gd name="connsiteX4675" fmla="*/ 7912861 w 10035679"/>
              <a:gd name="connsiteY4675" fmla="*/ 940652 h 5893281"/>
              <a:gd name="connsiteX4676" fmla="*/ 7912861 w 10035679"/>
              <a:gd name="connsiteY4676" fmla="*/ 942465 h 5893281"/>
              <a:gd name="connsiteX4677" fmla="*/ 7930975 w 10035679"/>
              <a:gd name="connsiteY4677" fmla="*/ 942465 h 5893281"/>
              <a:gd name="connsiteX4678" fmla="*/ 7930975 w 10035679"/>
              <a:gd name="connsiteY4678" fmla="*/ 917709 h 5893281"/>
              <a:gd name="connsiteX4679" fmla="*/ 7965388 w 10035679"/>
              <a:gd name="connsiteY4679" fmla="*/ 913483 h 5893281"/>
              <a:gd name="connsiteX4680" fmla="*/ 7997991 w 10035679"/>
              <a:gd name="connsiteY4680" fmla="*/ 913483 h 5893281"/>
              <a:gd name="connsiteX4681" fmla="*/ 8022142 w 10035679"/>
              <a:gd name="connsiteY4681" fmla="*/ 917709 h 5893281"/>
              <a:gd name="connsiteX4682" fmla="*/ 8046292 w 10035679"/>
              <a:gd name="connsiteY4682" fmla="*/ 936426 h 5893281"/>
              <a:gd name="connsiteX4683" fmla="*/ 8046292 w 10035679"/>
              <a:gd name="connsiteY4683" fmla="*/ 940652 h 5893281"/>
              <a:gd name="connsiteX4684" fmla="*/ 8046292 w 10035679"/>
              <a:gd name="connsiteY4684" fmla="*/ 950917 h 5893281"/>
              <a:gd name="connsiteX4685" fmla="*/ 8050519 w 10035679"/>
              <a:gd name="connsiteY4685" fmla="*/ 961182 h 5893281"/>
              <a:gd name="connsiteX4686" fmla="*/ 8050519 w 10035679"/>
              <a:gd name="connsiteY4686" fmla="*/ 971445 h 5893281"/>
              <a:gd name="connsiteX4687" fmla="*/ 8054745 w 10035679"/>
              <a:gd name="connsiteY4687" fmla="*/ 981709 h 5893281"/>
              <a:gd name="connsiteX4688" fmla="*/ 8156176 w 10035679"/>
              <a:gd name="connsiteY4688" fmla="*/ 990162 h 5893281"/>
              <a:gd name="connsiteX4689" fmla="*/ 8164026 w 10035679"/>
              <a:gd name="connsiteY4689" fmla="*/ 967821 h 5893281"/>
              <a:gd name="connsiteX4690" fmla="*/ 8164026 w 10035679"/>
              <a:gd name="connsiteY4690" fmla="*/ 961785 h 5893281"/>
              <a:gd name="connsiteX4691" fmla="*/ 8164026 w 10035679"/>
              <a:gd name="connsiteY4691" fmla="*/ 957559 h 5893281"/>
              <a:gd name="connsiteX4692" fmla="*/ 8164026 w 10035679"/>
              <a:gd name="connsiteY4692" fmla="*/ 951520 h 5893281"/>
              <a:gd name="connsiteX4693" fmla="*/ 8164026 w 10035679"/>
              <a:gd name="connsiteY4693" fmla="*/ 941257 h 5893281"/>
              <a:gd name="connsiteX4694" fmla="*/ 8164026 w 10035679"/>
              <a:gd name="connsiteY4694" fmla="*/ 929182 h 5893281"/>
              <a:gd name="connsiteX4695" fmla="*/ 8170062 w 10035679"/>
              <a:gd name="connsiteY4695" fmla="*/ 927371 h 5893281"/>
              <a:gd name="connsiteX4696" fmla="*/ 8174290 w 10035679"/>
              <a:gd name="connsiteY4696" fmla="*/ 927371 h 5893281"/>
              <a:gd name="connsiteX4697" fmla="*/ 8174290 w 10035679"/>
              <a:gd name="connsiteY4697" fmla="*/ 923143 h 5893281"/>
              <a:gd name="connsiteX4698" fmla="*/ 8178514 w 10035679"/>
              <a:gd name="connsiteY4698" fmla="*/ 918917 h 5893281"/>
              <a:gd name="connsiteX4699" fmla="*/ 8199044 w 10035679"/>
              <a:gd name="connsiteY4699" fmla="*/ 929182 h 5893281"/>
              <a:gd name="connsiteX4700" fmla="*/ 8221382 w 10035679"/>
              <a:gd name="connsiteY4700" fmla="*/ 941257 h 5893281"/>
              <a:gd name="connsiteX4701" fmla="*/ 8241910 w 10035679"/>
              <a:gd name="connsiteY4701" fmla="*/ 951520 h 5893281"/>
              <a:gd name="connsiteX4702" fmla="*/ 8264250 w 10035679"/>
              <a:gd name="connsiteY4702" fmla="*/ 932805 h 5893281"/>
              <a:gd name="connsiteX4703" fmla="*/ 8288400 w 10035679"/>
              <a:gd name="connsiteY4703" fmla="*/ 922540 h 5893281"/>
              <a:gd name="connsiteX4704" fmla="*/ 8327040 w 10035679"/>
              <a:gd name="connsiteY4704" fmla="*/ 918314 h 5893281"/>
              <a:gd name="connsiteX4705" fmla="*/ 8327040 w 10035679"/>
              <a:gd name="connsiteY4705" fmla="*/ 928577 h 5893281"/>
              <a:gd name="connsiteX4706" fmla="*/ 8333078 w 10035679"/>
              <a:gd name="connsiteY4706" fmla="*/ 928577 h 5893281"/>
              <a:gd name="connsiteX4707" fmla="*/ 8351190 w 10035679"/>
              <a:gd name="connsiteY4707" fmla="*/ 1000426 h 5893281"/>
              <a:gd name="connsiteX4708" fmla="*/ 8327040 w 10035679"/>
              <a:gd name="connsiteY4708" fmla="*/ 1025180 h 5893281"/>
              <a:gd name="connsiteX4709" fmla="*/ 8313154 w 10035679"/>
              <a:gd name="connsiteY4709" fmla="*/ 1062009 h 5893281"/>
              <a:gd name="connsiteX4710" fmla="*/ 8317380 w 10035679"/>
              <a:gd name="connsiteY4710" fmla="*/ 1068046 h 5893281"/>
              <a:gd name="connsiteX4711" fmla="*/ 8321606 w 10035679"/>
              <a:gd name="connsiteY4711" fmla="*/ 1076500 h 5893281"/>
              <a:gd name="connsiteX4712" fmla="*/ 8321606 w 10035679"/>
              <a:gd name="connsiteY4712" fmla="*/ 1082537 h 5893281"/>
              <a:gd name="connsiteX4713" fmla="*/ 8323417 w 10035679"/>
              <a:gd name="connsiteY4713" fmla="*/ 1090989 h 5893281"/>
              <a:gd name="connsiteX4714" fmla="*/ 8327645 w 10035679"/>
              <a:gd name="connsiteY4714" fmla="*/ 1101253 h 5893281"/>
              <a:gd name="connsiteX4715" fmla="*/ 8345757 w 10035679"/>
              <a:gd name="connsiteY4715" fmla="*/ 1119972 h 5893281"/>
              <a:gd name="connsiteX4716" fmla="*/ 8369907 w 10035679"/>
              <a:gd name="connsiteY4716" fmla="*/ 1134460 h 5893281"/>
              <a:gd name="connsiteX4717" fmla="*/ 8390435 w 10035679"/>
              <a:gd name="connsiteY4717" fmla="*/ 1148951 h 5893281"/>
              <a:gd name="connsiteX4718" fmla="*/ 8394661 w 10035679"/>
              <a:gd name="connsiteY4718" fmla="*/ 1144725 h 5893281"/>
              <a:gd name="connsiteX4719" fmla="*/ 8398887 w 10035679"/>
              <a:gd name="connsiteY4719" fmla="*/ 1140499 h 5893281"/>
              <a:gd name="connsiteX4720" fmla="*/ 8409152 w 10035679"/>
              <a:gd name="connsiteY4720" fmla="*/ 1124198 h 5893281"/>
              <a:gd name="connsiteX4721" fmla="*/ 8417001 w 10035679"/>
              <a:gd name="connsiteY4721" fmla="*/ 1101856 h 5893281"/>
              <a:gd name="connsiteX4722" fmla="*/ 8423038 w 10035679"/>
              <a:gd name="connsiteY4722" fmla="*/ 1081329 h 5893281"/>
              <a:gd name="connsiteX4723" fmla="*/ 8436924 w 10035679"/>
              <a:gd name="connsiteY4723" fmla="*/ 1062612 h 5893281"/>
              <a:gd name="connsiteX4724" fmla="*/ 8436924 w 10035679"/>
              <a:gd name="connsiteY4724" fmla="*/ 1081329 h 5893281"/>
              <a:gd name="connsiteX4725" fmla="*/ 8441150 w 10035679"/>
              <a:gd name="connsiteY4725" fmla="*/ 1095819 h 5893281"/>
              <a:gd name="connsiteX4726" fmla="*/ 8447188 w 10035679"/>
              <a:gd name="connsiteY4726" fmla="*/ 1106086 h 5893281"/>
              <a:gd name="connsiteX4727" fmla="*/ 8459264 w 10035679"/>
              <a:gd name="connsiteY4727" fmla="*/ 1112122 h 5893281"/>
              <a:gd name="connsiteX4728" fmla="*/ 8473150 w 10035679"/>
              <a:gd name="connsiteY4728" fmla="*/ 1116348 h 5893281"/>
              <a:gd name="connsiteX4729" fmla="*/ 8489451 w 10035679"/>
              <a:gd name="connsiteY4729" fmla="*/ 1120574 h 5893281"/>
              <a:gd name="connsiteX4730" fmla="*/ 8516017 w 10035679"/>
              <a:gd name="connsiteY4730" fmla="*/ 1077103 h 5893281"/>
              <a:gd name="connsiteX4731" fmla="*/ 8526280 w 10035679"/>
              <a:gd name="connsiteY4731" fmla="*/ 1087367 h 5893281"/>
              <a:gd name="connsiteX4732" fmla="*/ 8536545 w 10035679"/>
              <a:gd name="connsiteY4732" fmla="*/ 1095819 h 5893281"/>
              <a:gd name="connsiteX4733" fmla="*/ 8542582 w 10035679"/>
              <a:gd name="connsiteY4733" fmla="*/ 1106086 h 5893281"/>
              <a:gd name="connsiteX4734" fmla="*/ 8554657 w 10035679"/>
              <a:gd name="connsiteY4734" fmla="*/ 1112122 h 5893281"/>
              <a:gd name="connsiteX4735" fmla="*/ 8568543 w 10035679"/>
              <a:gd name="connsiteY4735" fmla="*/ 1120574 h 5893281"/>
              <a:gd name="connsiteX4736" fmla="*/ 8574582 w 10035679"/>
              <a:gd name="connsiteY4736" fmla="*/ 1112122 h 5893281"/>
              <a:gd name="connsiteX4737" fmla="*/ 8582431 w 10035679"/>
              <a:gd name="connsiteY4737" fmla="*/ 1106086 h 5893281"/>
              <a:gd name="connsiteX4738" fmla="*/ 8588468 w 10035679"/>
              <a:gd name="connsiteY4738" fmla="*/ 1106086 h 5893281"/>
              <a:gd name="connsiteX4739" fmla="*/ 8592694 w 10035679"/>
              <a:gd name="connsiteY4739" fmla="*/ 1106086 h 5893281"/>
              <a:gd name="connsiteX4740" fmla="*/ 8602958 w 10035679"/>
              <a:gd name="connsiteY4740" fmla="*/ 1106086 h 5893281"/>
              <a:gd name="connsiteX4741" fmla="*/ 8610808 w 10035679"/>
              <a:gd name="connsiteY4741" fmla="*/ 1110312 h 5893281"/>
              <a:gd name="connsiteX4742" fmla="*/ 8624694 w 10035679"/>
              <a:gd name="connsiteY4742" fmla="*/ 1110312 h 5893281"/>
              <a:gd name="connsiteX4743" fmla="*/ 8620467 w 10035679"/>
              <a:gd name="connsiteY4743" fmla="*/ 1073479 h 5893281"/>
              <a:gd name="connsiteX4744" fmla="*/ 8612618 w 10035679"/>
              <a:gd name="connsiteY4744" fmla="*/ 1048725 h 5893281"/>
              <a:gd name="connsiteX4745" fmla="*/ 8606581 w 10035679"/>
              <a:gd name="connsiteY4745" fmla="*/ 1015520 h 5893281"/>
              <a:gd name="connsiteX4746" fmla="*/ 8630732 w 10035679"/>
              <a:gd name="connsiteY4746" fmla="*/ 1009481 h 5893281"/>
              <a:gd name="connsiteX4747" fmla="*/ 8653070 w 10035679"/>
              <a:gd name="connsiteY4747" fmla="*/ 1001029 h 5893281"/>
              <a:gd name="connsiteX4748" fmla="*/ 8687484 w 10035679"/>
              <a:gd name="connsiteY4748" fmla="*/ 1001029 h 5893281"/>
              <a:gd name="connsiteX4749" fmla="*/ 8726125 w 10035679"/>
              <a:gd name="connsiteY4749" fmla="*/ 1005255 h 5893281"/>
              <a:gd name="connsiteX4750" fmla="*/ 8764765 w 10035679"/>
              <a:gd name="connsiteY4750" fmla="*/ 1015520 h 5893281"/>
              <a:gd name="connsiteX4751" fmla="*/ 8800991 w 10035679"/>
              <a:gd name="connsiteY4751" fmla="*/ 1025783 h 5893281"/>
              <a:gd name="connsiteX4752" fmla="*/ 8833594 w 10035679"/>
              <a:gd name="connsiteY4752" fmla="*/ 1037858 h 5893281"/>
              <a:gd name="connsiteX4753" fmla="*/ 8847482 w 10035679"/>
              <a:gd name="connsiteY4753" fmla="*/ 1048123 h 5893281"/>
              <a:gd name="connsiteX4754" fmla="*/ 8853518 w 10035679"/>
              <a:gd name="connsiteY4754" fmla="*/ 1054159 h 5893281"/>
              <a:gd name="connsiteX4755" fmla="*/ 8857744 w 10035679"/>
              <a:gd name="connsiteY4755" fmla="*/ 1066235 h 5893281"/>
              <a:gd name="connsiteX4756" fmla="*/ 8857744 w 10035679"/>
              <a:gd name="connsiteY4756" fmla="*/ 1072274 h 5893281"/>
              <a:gd name="connsiteX4757" fmla="*/ 8861970 w 10035679"/>
              <a:gd name="connsiteY4757" fmla="*/ 1076500 h 5893281"/>
              <a:gd name="connsiteX4758" fmla="*/ 8861970 w 10035679"/>
              <a:gd name="connsiteY4758" fmla="*/ 1082537 h 5893281"/>
              <a:gd name="connsiteX4759" fmla="*/ 8868009 w 10035679"/>
              <a:gd name="connsiteY4759" fmla="*/ 1086762 h 5893281"/>
              <a:gd name="connsiteX4760" fmla="*/ 8875856 w 10035679"/>
              <a:gd name="connsiteY4760" fmla="*/ 1090989 h 5893281"/>
              <a:gd name="connsiteX4761" fmla="*/ 8886121 w 10035679"/>
              <a:gd name="connsiteY4761" fmla="*/ 1095217 h 5893281"/>
              <a:gd name="connsiteX4762" fmla="*/ 8906649 w 10035679"/>
              <a:gd name="connsiteY4762" fmla="*/ 1086762 h 5893281"/>
              <a:gd name="connsiteX4763" fmla="*/ 8930799 w 10035679"/>
              <a:gd name="connsiteY4763" fmla="*/ 1086762 h 5893281"/>
              <a:gd name="connsiteX4764" fmla="*/ 8957365 w 10035679"/>
              <a:gd name="connsiteY4764" fmla="*/ 1086762 h 5893281"/>
              <a:gd name="connsiteX4765" fmla="*/ 8967628 w 10035679"/>
              <a:gd name="connsiteY4765" fmla="*/ 1109104 h 5893281"/>
              <a:gd name="connsiteX4766" fmla="*/ 8981514 w 10035679"/>
              <a:gd name="connsiteY4766" fmla="*/ 1129632 h 5893281"/>
              <a:gd name="connsiteX4767" fmla="*/ 9002044 w 10035679"/>
              <a:gd name="connsiteY4767" fmla="*/ 1148348 h 5893281"/>
              <a:gd name="connsiteX4768" fmla="*/ 9028608 w 10035679"/>
              <a:gd name="connsiteY4768" fmla="*/ 1158611 h 5893281"/>
              <a:gd name="connsiteX4769" fmla="*/ 9052758 w 10035679"/>
              <a:gd name="connsiteY4769" fmla="*/ 1148348 h 5893281"/>
              <a:gd name="connsiteX4770" fmla="*/ 9087172 w 10035679"/>
              <a:gd name="connsiteY4770" fmla="*/ 1148348 h 5893281"/>
              <a:gd name="connsiteX4771" fmla="*/ 9119777 w 10035679"/>
              <a:gd name="connsiteY4771" fmla="*/ 1152575 h 5893281"/>
              <a:gd name="connsiteX4772" fmla="*/ 9152380 w 10035679"/>
              <a:gd name="connsiteY4772" fmla="*/ 1158611 h 5893281"/>
              <a:gd name="connsiteX4773" fmla="*/ 9176530 w 10035679"/>
              <a:gd name="connsiteY4773" fmla="*/ 1164650 h 5893281"/>
              <a:gd name="connsiteX4774" fmla="*/ 9186793 w 10035679"/>
              <a:gd name="connsiteY4774" fmla="*/ 1197855 h 5893281"/>
              <a:gd name="connsiteX4775" fmla="*/ 9191019 w 10035679"/>
              <a:gd name="connsiteY4775" fmla="*/ 1226837 h 5893281"/>
              <a:gd name="connsiteX4776" fmla="*/ 9197058 w 10035679"/>
              <a:gd name="connsiteY4776" fmla="*/ 1251591 h 5893281"/>
              <a:gd name="connsiteX4777" fmla="*/ 9204905 w 10035679"/>
              <a:gd name="connsiteY4777" fmla="*/ 1255817 h 5893281"/>
              <a:gd name="connsiteX4778" fmla="*/ 9209133 w 10035679"/>
              <a:gd name="connsiteY4778" fmla="*/ 1264270 h 5893281"/>
              <a:gd name="connsiteX4779" fmla="*/ 9215170 w 10035679"/>
              <a:gd name="connsiteY4779" fmla="*/ 1266082 h 5893281"/>
              <a:gd name="connsiteX4780" fmla="*/ 9282188 w 10035679"/>
              <a:gd name="connsiteY4780" fmla="*/ 1260043 h 5893281"/>
              <a:gd name="connsiteX4781" fmla="*/ 9349204 w 10035679"/>
              <a:gd name="connsiteY4781" fmla="*/ 1260043 h 5893281"/>
              <a:gd name="connsiteX4782" fmla="*/ 9418033 w 10035679"/>
              <a:gd name="connsiteY4782" fmla="*/ 1260043 h 5893281"/>
              <a:gd name="connsiteX4783" fmla="*/ 9424070 w 10035679"/>
              <a:gd name="connsiteY4783" fmla="*/ 1274535 h 5893281"/>
              <a:gd name="connsiteX4784" fmla="*/ 9434335 w 10035679"/>
              <a:gd name="connsiteY4784" fmla="*/ 1284799 h 5893281"/>
              <a:gd name="connsiteX4785" fmla="*/ 9446410 w 10035679"/>
              <a:gd name="connsiteY4785" fmla="*/ 1299288 h 5893281"/>
              <a:gd name="connsiteX4786" fmla="*/ 9456673 w 10035679"/>
              <a:gd name="connsiteY4786" fmla="*/ 1307739 h 5893281"/>
              <a:gd name="connsiteX4787" fmla="*/ 9470559 w 10035679"/>
              <a:gd name="connsiteY4787" fmla="*/ 1318004 h 5893281"/>
              <a:gd name="connsiteX4788" fmla="*/ 9470559 w 10035679"/>
              <a:gd name="connsiteY4788" fmla="*/ 1307739 h 5893281"/>
              <a:gd name="connsiteX4789" fmla="*/ 9474787 w 10035679"/>
              <a:gd name="connsiteY4789" fmla="*/ 1303513 h 5893281"/>
              <a:gd name="connsiteX4790" fmla="*/ 9476597 w 10035679"/>
              <a:gd name="connsiteY4790" fmla="*/ 1295061 h 5893281"/>
              <a:gd name="connsiteX4791" fmla="*/ 9476597 w 10035679"/>
              <a:gd name="connsiteY4791" fmla="*/ 1289025 h 5893281"/>
              <a:gd name="connsiteX4792" fmla="*/ 9480823 w 10035679"/>
              <a:gd name="connsiteY4792" fmla="*/ 1278760 h 5893281"/>
              <a:gd name="connsiteX4793" fmla="*/ 9474787 w 10035679"/>
              <a:gd name="connsiteY4793" fmla="*/ 1266685 h 5893281"/>
              <a:gd name="connsiteX4794" fmla="*/ 9470559 w 10035679"/>
              <a:gd name="connsiteY4794" fmla="*/ 1260648 h 5893281"/>
              <a:gd name="connsiteX4795" fmla="*/ 9466335 w 10035679"/>
              <a:gd name="connsiteY4795" fmla="*/ 1256422 h 5893281"/>
              <a:gd name="connsiteX4796" fmla="*/ 9466335 w 10035679"/>
              <a:gd name="connsiteY4796" fmla="*/ 1250383 h 5893281"/>
              <a:gd name="connsiteX4797" fmla="*/ 9470559 w 10035679"/>
              <a:gd name="connsiteY4797" fmla="*/ 1241930 h 5893281"/>
              <a:gd name="connsiteX4798" fmla="*/ 9470559 w 10035679"/>
              <a:gd name="connsiteY4798" fmla="*/ 1231666 h 5893281"/>
              <a:gd name="connsiteX4799" fmla="*/ 9470559 w 10035679"/>
              <a:gd name="connsiteY4799" fmla="*/ 1221404 h 5893281"/>
              <a:gd name="connsiteX4800" fmla="*/ 9504974 w 10035679"/>
              <a:gd name="connsiteY4800" fmla="*/ 1227440 h 5893281"/>
              <a:gd name="connsiteX4801" fmla="*/ 9529125 w 10035679"/>
              <a:gd name="connsiteY4801" fmla="*/ 1241930 h 5893281"/>
              <a:gd name="connsiteX4802" fmla="*/ 9557502 w 10035679"/>
              <a:gd name="connsiteY4802" fmla="*/ 1252194 h 5893281"/>
              <a:gd name="connsiteX4803" fmla="*/ 9569577 w 10035679"/>
              <a:gd name="connsiteY4803" fmla="*/ 1252194 h 5893281"/>
              <a:gd name="connsiteX4804" fmla="*/ 9579840 w 10035679"/>
              <a:gd name="connsiteY4804" fmla="*/ 1252194 h 5893281"/>
              <a:gd name="connsiteX4805" fmla="*/ 9590104 w 10035679"/>
              <a:gd name="connsiteY4805" fmla="*/ 1250383 h 5893281"/>
              <a:gd name="connsiteX4806" fmla="*/ 9597952 w 10035679"/>
              <a:gd name="connsiteY4806" fmla="*/ 1241930 h 5893281"/>
              <a:gd name="connsiteX4807" fmla="*/ 9603990 w 10035679"/>
              <a:gd name="connsiteY4807" fmla="*/ 1237704 h 5893281"/>
              <a:gd name="connsiteX4808" fmla="*/ 9611840 w 10035679"/>
              <a:gd name="connsiteY4808" fmla="*/ 1235891 h 5893281"/>
              <a:gd name="connsiteX4809" fmla="*/ 9727157 w 10035679"/>
              <a:gd name="connsiteY4809" fmla="*/ 1285402 h 5893281"/>
              <a:gd name="connsiteX4810" fmla="*/ 9791760 w 10035679"/>
              <a:gd name="connsiteY4810" fmla="*/ 1353022 h 5893281"/>
              <a:gd name="connsiteX4811" fmla="*/ 9802023 w 10035679"/>
              <a:gd name="connsiteY4811" fmla="*/ 1361474 h 5893281"/>
              <a:gd name="connsiteX4812" fmla="*/ 9812287 w 10035679"/>
              <a:gd name="connsiteY4812" fmla="*/ 1361474 h 5893281"/>
              <a:gd name="connsiteX4813" fmla="*/ 9822552 w 10035679"/>
              <a:gd name="connsiteY4813" fmla="*/ 1363285 h 5893281"/>
              <a:gd name="connsiteX4814" fmla="*/ 9834625 w 10035679"/>
              <a:gd name="connsiteY4814" fmla="*/ 1363285 h 5893281"/>
              <a:gd name="connsiteX4815" fmla="*/ 9844890 w 10035679"/>
              <a:gd name="connsiteY4815" fmla="*/ 1371739 h 5893281"/>
              <a:gd name="connsiteX4816" fmla="*/ 9865417 w 10035679"/>
              <a:gd name="connsiteY4816" fmla="*/ 1390457 h 5893281"/>
              <a:gd name="connsiteX4817" fmla="*/ 9879303 w 10035679"/>
              <a:gd name="connsiteY4817" fmla="*/ 1410985 h 5893281"/>
              <a:gd name="connsiteX4818" fmla="*/ 9893191 w 10035679"/>
              <a:gd name="connsiteY4818" fmla="*/ 1429702 h 5893281"/>
              <a:gd name="connsiteX4819" fmla="*/ 9911303 w 10035679"/>
              <a:gd name="connsiteY4819" fmla="*/ 1444191 h 5893281"/>
              <a:gd name="connsiteX4820" fmla="*/ 9945719 w 10035679"/>
              <a:gd name="connsiteY4820" fmla="*/ 1450228 h 5893281"/>
              <a:gd name="connsiteX4821" fmla="*/ 9949943 w 10035679"/>
              <a:gd name="connsiteY4821" fmla="*/ 1448416 h 5893281"/>
              <a:gd name="connsiteX4822" fmla="*/ 9954169 w 10035679"/>
              <a:gd name="connsiteY4822" fmla="*/ 1448416 h 5893281"/>
              <a:gd name="connsiteX4823" fmla="*/ 9958397 w 10035679"/>
              <a:gd name="connsiteY4823" fmla="*/ 1444191 h 5893281"/>
              <a:gd name="connsiteX4824" fmla="*/ 9960208 w 10035679"/>
              <a:gd name="connsiteY4824" fmla="*/ 1444191 h 5893281"/>
              <a:gd name="connsiteX4825" fmla="*/ 9968057 w 10035679"/>
              <a:gd name="connsiteY4825" fmla="*/ 1444191 h 5893281"/>
              <a:gd name="connsiteX4826" fmla="*/ 9988585 w 10035679"/>
              <a:gd name="connsiteY4826" fmla="*/ 1468945 h 5893281"/>
              <a:gd name="connsiteX4827" fmla="*/ 10010923 w 10035679"/>
              <a:gd name="connsiteY4827" fmla="*/ 1493701 h 5893281"/>
              <a:gd name="connsiteX4828" fmla="*/ 10029037 w 10035679"/>
              <a:gd name="connsiteY4828" fmla="*/ 1520264 h 5893281"/>
              <a:gd name="connsiteX4829" fmla="*/ 10035679 w 10035679"/>
              <a:gd name="connsiteY4829" fmla="*/ 1551661 h 5893281"/>
              <a:gd name="connsiteX4830" fmla="*/ 9965039 w 10035679"/>
              <a:gd name="connsiteY4830" fmla="*/ 1551661 h 5893281"/>
              <a:gd name="connsiteX4831" fmla="*/ 9960813 w 10035679"/>
              <a:gd name="connsiteY4831" fmla="*/ 1557697 h 5893281"/>
              <a:gd name="connsiteX4832" fmla="*/ 9954774 w 10035679"/>
              <a:gd name="connsiteY4832" fmla="*/ 1566150 h 5893281"/>
              <a:gd name="connsiteX4833" fmla="*/ 9950548 w 10035679"/>
              <a:gd name="connsiteY4833" fmla="*/ 1570376 h 5893281"/>
              <a:gd name="connsiteX4834" fmla="*/ 9946322 w 10035679"/>
              <a:gd name="connsiteY4834" fmla="*/ 1580640 h 5893281"/>
              <a:gd name="connsiteX4835" fmla="*/ 9942096 w 10035679"/>
              <a:gd name="connsiteY4835" fmla="*/ 1590904 h 5893281"/>
              <a:gd name="connsiteX4836" fmla="*/ 9949943 w 10035679"/>
              <a:gd name="connsiteY4836" fmla="*/ 1595130 h 5893281"/>
              <a:gd name="connsiteX4837" fmla="*/ 9954169 w 10035679"/>
              <a:gd name="connsiteY4837" fmla="*/ 1599356 h 5893281"/>
              <a:gd name="connsiteX4838" fmla="*/ 9955982 w 10035679"/>
              <a:gd name="connsiteY4838" fmla="*/ 1601167 h 5893281"/>
              <a:gd name="connsiteX4839" fmla="*/ 9960208 w 10035679"/>
              <a:gd name="connsiteY4839" fmla="*/ 1609619 h 5893281"/>
              <a:gd name="connsiteX4840" fmla="*/ 9960208 w 10035679"/>
              <a:gd name="connsiteY4840" fmla="*/ 1613845 h 5893281"/>
              <a:gd name="connsiteX4841" fmla="*/ 9955982 w 10035679"/>
              <a:gd name="connsiteY4841" fmla="*/ 1619884 h 5893281"/>
              <a:gd name="connsiteX4842" fmla="*/ 9949943 w 10035679"/>
              <a:gd name="connsiteY4842" fmla="*/ 1630148 h 5893281"/>
              <a:gd name="connsiteX4843" fmla="*/ 9945719 w 10035679"/>
              <a:gd name="connsiteY4843" fmla="*/ 1634374 h 5893281"/>
              <a:gd name="connsiteX4844" fmla="*/ 9939681 w 10035679"/>
              <a:gd name="connsiteY4844" fmla="*/ 1638600 h 5893281"/>
              <a:gd name="connsiteX4845" fmla="*/ 9931831 w 10035679"/>
              <a:gd name="connsiteY4845" fmla="*/ 1638600 h 5893281"/>
              <a:gd name="connsiteX4846" fmla="*/ 9925795 w 10035679"/>
              <a:gd name="connsiteY4846" fmla="*/ 1638600 h 5893281"/>
              <a:gd name="connsiteX4847" fmla="*/ 9911907 w 10035679"/>
              <a:gd name="connsiteY4847" fmla="*/ 1638600 h 5893281"/>
              <a:gd name="connsiteX4848" fmla="*/ 9898021 w 10035679"/>
              <a:gd name="connsiteY4848" fmla="*/ 1616261 h 5893281"/>
              <a:gd name="connsiteX4849" fmla="*/ 9875683 w 10035679"/>
              <a:gd name="connsiteY4849" fmla="*/ 1605998 h 5893281"/>
              <a:gd name="connsiteX4850" fmla="*/ 9847305 w 10035679"/>
              <a:gd name="connsiteY4850" fmla="*/ 1599959 h 5893281"/>
              <a:gd name="connsiteX4851" fmla="*/ 9847305 w 10035679"/>
              <a:gd name="connsiteY4851" fmla="*/ 1573396 h 5893281"/>
              <a:gd name="connsiteX4852" fmla="*/ 9841267 w 10035679"/>
              <a:gd name="connsiteY4852" fmla="*/ 1571583 h 5893281"/>
              <a:gd name="connsiteX4853" fmla="*/ 9833418 w 10035679"/>
              <a:gd name="connsiteY4853" fmla="*/ 1567357 h 5893281"/>
              <a:gd name="connsiteX4854" fmla="*/ 9831607 w 10035679"/>
              <a:gd name="connsiteY4854" fmla="*/ 1563131 h 5893281"/>
              <a:gd name="connsiteX4855" fmla="*/ 9823758 w 10035679"/>
              <a:gd name="connsiteY4855" fmla="*/ 1558905 h 5893281"/>
              <a:gd name="connsiteX4856" fmla="*/ 9809872 w 10035679"/>
              <a:gd name="connsiteY4856" fmla="*/ 1558905 h 5893281"/>
              <a:gd name="connsiteX4857" fmla="*/ 9805646 w 10035679"/>
              <a:gd name="connsiteY4857" fmla="*/ 1558905 h 5893281"/>
              <a:gd name="connsiteX4858" fmla="*/ 9803835 w 10035679"/>
              <a:gd name="connsiteY4858" fmla="*/ 1563131 h 5893281"/>
              <a:gd name="connsiteX4859" fmla="*/ 9799607 w 10035679"/>
              <a:gd name="connsiteY4859" fmla="*/ 1563131 h 5893281"/>
              <a:gd name="connsiteX4860" fmla="*/ 9795381 w 10035679"/>
              <a:gd name="connsiteY4860" fmla="*/ 1563131 h 5893281"/>
              <a:gd name="connsiteX4861" fmla="*/ 9789345 w 10035679"/>
              <a:gd name="connsiteY4861" fmla="*/ 1567357 h 5893281"/>
              <a:gd name="connsiteX4862" fmla="*/ 9781495 w 10035679"/>
              <a:gd name="connsiteY4862" fmla="*/ 1552869 h 5893281"/>
              <a:gd name="connsiteX4863" fmla="*/ 9771233 w 10035679"/>
              <a:gd name="connsiteY4863" fmla="*/ 1538378 h 5893281"/>
              <a:gd name="connsiteX4864" fmla="*/ 9763383 w 10035679"/>
              <a:gd name="connsiteY4864" fmla="*/ 1528113 h 5893281"/>
              <a:gd name="connsiteX4865" fmla="*/ 9763383 w 10035679"/>
              <a:gd name="connsiteY4865" fmla="*/ 1552869 h 5893281"/>
              <a:gd name="connsiteX4866" fmla="*/ 9757345 w 10035679"/>
              <a:gd name="connsiteY4866" fmla="*/ 1581848 h 5893281"/>
              <a:gd name="connsiteX4867" fmla="*/ 9749497 w 10035679"/>
              <a:gd name="connsiteY4867" fmla="*/ 1606601 h 5893281"/>
              <a:gd name="connsiteX4868" fmla="*/ 9733194 w 10035679"/>
              <a:gd name="connsiteY4868" fmla="*/ 1621091 h 5893281"/>
              <a:gd name="connsiteX4869" fmla="*/ 9725347 w 10035679"/>
              <a:gd name="connsiteY4869" fmla="*/ 1625317 h 5893281"/>
              <a:gd name="connsiteX4870" fmla="*/ 9719308 w 10035679"/>
              <a:gd name="connsiteY4870" fmla="*/ 1625317 h 5893281"/>
              <a:gd name="connsiteX4871" fmla="*/ 9715082 w 10035679"/>
              <a:gd name="connsiteY4871" fmla="*/ 1625317 h 5893281"/>
              <a:gd name="connsiteX4872" fmla="*/ 9710856 w 10035679"/>
              <a:gd name="connsiteY4872" fmla="*/ 1625317 h 5893281"/>
              <a:gd name="connsiteX4873" fmla="*/ 9706630 w 10035679"/>
              <a:gd name="connsiteY4873" fmla="*/ 1621091 h 5893281"/>
              <a:gd name="connsiteX4874" fmla="*/ 9704819 w 10035679"/>
              <a:gd name="connsiteY4874" fmla="*/ 1621091 h 5893281"/>
              <a:gd name="connsiteX4875" fmla="*/ 9700591 w 10035679"/>
              <a:gd name="connsiteY4875" fmla="*/ 1621091 h 5893281"/>
              <a:gd name="connsiteX4876" fmla="*/ 9696365 w 10035679"/>
              <a:gd name="connsiteY4876" fmla="*/ 1625317 h 5893281"/>
              <a:gd name="connsiteX4877" fmla="*/ 9692139 w 10035679"/>
              <a:gd name="connsiteY4877" fmla="*/ 1629543 h 5893281"/>
              <a:gd name="connsiteX4878" fmla="*/ 9686102 w 10035679"/>
              <a:gd name="connsiteY4878" fmla="*/ 1639808 h 5893281"/>
              <a:gd name="connsiteX4879" fmla="*/ 9706630 w 10035679"/>
              <a:gd name="connsiteY4879" fmla="*/ 1664561 h 5893281"/>
              <a:gd name="connsiteX4880" fmla="*/ 9728967 w 10035679"/>
              <a:gd name="connsiteY4880" fmla="*/ 1708030 h 5893281"/>
              <a:gd name="connsiteX4881" fmla="*/ 9739233 w 10035679"/>
              <a:gd name="connsiteY4881" fmla="*/ 1757539 h 5893281"/>
              <a:gd name="connsiteX4882" fmla="*/ 9733194 w 10035679"/>
              <a:gd name="connsiteY4882" fmla="*/ 1757539 h 5893281"/>
              <a:gd name="connsiteX4883" fmla="*/ 9728967 w 10035679"/>
              <a:gd name="connsiteY4883" fmla="*/ 1761765 h 5893281"/>
              <a:gd name="connsiteX4884" fmla="*/ 9721119 w 10035679"/>
              <a:gd name="connsiteY4884" fmla="*/ 1761765 h 5893281"/>
              <a:gd name="connsiteX4885" fmla="*/ 9710856 w 10035679"/>
              <a:gd name="connsiteY4885" fmla="*/ 1765992 h 5893281"/>
              <a:gd name="connsiteX4886" fmla="*/ 9696970 w 10035679"/>
              <a:gd name="connsiteY4886" fmla="*/ 1755727 h 5893281"/>
              <a:gd name="connsiteX4887" fmla="*/ 9686705 w 10035679"/>
              <a:gd name="connsiteY4887" fmla="*/ 1747275 h 5893281"/>
              <a:gd name="connsiteX4888" fmla="*/ 9672819 w 10035679"/>
              <a:gd name="connsiteY4888" fmla="*/ 1745464 h 5893281"/>
              <a:gd name="connsiteX4889" fmla="*/ 9654705 w 10035679"/>
              <a:gd name="connsiteY4889" fmla="*/ 1741238 h 5893281"/>
              <a:gd name="connsiteX4890" fmla="*/ 9644443 w 10035679"/>
              <a:gd name="connsiteY4890" fmla="*/ 1770218 h 5893281"/>
              <a:gd name="connsiteX4891" fmla="*/ 9623915 w 10035679"/>
              <a:gd name="connsiteY4891" fmla="*/ 1784709 h 5893281"/>
              <a:gd name="connsiteX4892" fmla="*/ 9597349 w 10035679"/>
              <a:gd name="connsiteY4892" fmla="*/ 1794972 h 5893281"/>
              <a:gd name="connsiteX4893" fmla="*/ 9568972 w 10035679"/>
              <a:gd name="connsiteY4893" fmla="*/ 1805237 h 5893281"/>
              <a:gd name="connsiteX4894" fmla="*/ 9567161 w 10035679"/>
              <a:gd name="connsiteY4894" fmla="*/ 1834217 h 5893281"/>
              <a:gd name="connsiteX4895" fmla="*/ 9559312 w 10035679"/>
              <a:gd name="connsiteY4895" fmla="*/ 1856558 h 5893281"/>
              <a:gd name="connsiteX4896" fmla="*/ 9545426 w 10035679"/>
              <a:gd name="connsiteY4896" fmla="*/ 1877086 h 5893281"/>
              <a:gd name="connsiteX4897" fmla="*/ 9517049 w 10035679"/>
              <a:gd name="connsiteY4897" fmla="*/ 1881312 h 5893281"/>
              <a:gd name="connsiteX4898" fmla="*/ 9496522 w 10035679"/>
              <a:gd name="connsiteY4898" fmla="*/ 1887349 h 5893281"/>
              <a:gd name="connsiteX4899" fmla="*/ 9482634 w 10035679"/>
              <a:gd name="connsiteY4899" fmla="*/ 1895802 h 5893281"/>
              <a:gd name="connsiteX4900" fmla="*/ 9468748 w 10035679"/>
              <a:gd name="connsiteY4900" fmla="*/ 1900029 h 5893281"/>
              <a:gd name="connsiteX4901" fmla="*/ 9458485 w 10035679"/>
              <a:gd name="connsiteY4901" fmla="*/ 1891577 h 5893281"/>
              <a:gd name="connsiteX4902" fmla="*/ 9446410 w 10035679"/>
              <a:gd name="connsiteY4902" fmla="*/ 1881312 h 5893281"/>
              <a:gd name="connsiteX4903" fmla="*/ 9440371 w 10035679"/>
              <a:gd name="connsiteY4903" fmla="*/ 1871047 h 5893281"/>
              <a:gd name="connsiteX4904" fmla="*/ 9426485 w 10035679"/>
              <a:gd name="connsiteY4904" fmla="*/ 1872860 h 5893281"/>
              <a:gd name="connsiteX4905" fmla="*/ 9408373 w 10035679"/>
              <a:gd name="connsiteY4905" fmla="*/ 1877086 h 5893281"/>
              <a:gd name="connsiteX4906" fmla="*/ 9394485 w 10035679"/>
              <a:gd name="connsiteY4906" fmla="*/ 1885538 h 5893281"/>
              <a:gd name="connsiteX4907" fmla="*/ 9384223 w 10035679"/>
              <a:gd name="connsiteY4907" fmla="*/ 1891577 h 5893281"/>
              <a:gd name="connsiteX4908" fmla="*/ 9384223 w 10035679"/>
              <a:gd name="connsiteY4908" fmla="*/ 1906065 h 5893281"/>
              <a:gd name="connsiteX4909" fmla="*/ 9373958 w 10035679"/>
              <a:gd name="connsiteY4909" fmla="*/ 1910292 h 5893281"/>
              <a:gd name="connsiteX4910" fmla="*/ 9355846 w 10035679"/>
              <a:gd name="connsiteY4910" fmla="*/ 1910292 h 5893281"/>
              <a:gd name="connsiteX4911" fmla="*/ 9331695 w 10035679"/>
              <a:gd name="connsiteY4911" fmla="*/ 1910292 h 5893281"/>
              <a:gd name="connsiteX4912" fmla="*/ 9309357 w 10035679"/>
              <a:gd name="connsiteY4912" fmla="*/ 1914519 h 5893281"/>
              <a:gd name="connsiteX4913" fmla="*/ 9299092 w 10035679"/>
              <a:gd name="connsiteY4913" fmla="*/ 1916330 h 5893281"/>
              <a:gd name="connsiteX4914" fmla="*/ 9280978 w 10035679"/>
              <a:gd name="connsiteY4914" fmla="*/ 1959802 h 5893281"/>
              <a:gd name="connsiteX4915" fmla="*/ 9279168 w 10035679"/>
              <a:gd name="connsiteY4915" fmla="*/ 2006893 h 5893281"/>
              <a:gd name="connsiteX4916" fmla="*/ 9279168 w 10035679"/>
              <a:gd name="connsiteY4916" fmla="*/ 2060626 h 5893281"/>
              <a:gd name="connsiteX4917" fmla="*/ 9285206 w 10035679"/>
              <a:gd name="connsiteY4917" fmla="*/ 2107721 h 5893281"/>
              <a:gd name="connsiteX4918" fmla="*/ 9274942 w 10035679"/>
              <a:gd name="connsiteY4918" fmla="*/ 2107721 h 5893281"/>
              <a:gd name="connsiteX4919" fmla="*/ 9270716 w 10035679"/>
              <a:gd name="connsiteY4919" fmla="*/ 2107721 h 5893281"/>
              <a:gd name="connsiteX4920" fmla="*/ 9266490 w 10035679"/>
              <a:gd name="connsiteY4920" fmla="*/ 2107721 h 5893281"/>
              <a:gd name="connsiteX4921" fmla="*/ 9264679 w 10035679"/>
              <a:gd name="connsiteY4921" fmla="*/ 2111946 h 5893281"/>
              <a:gd name="connsiteX4922" fmla="*/ 9260453 w 10035679"/>
              <a:gd name="connsiteY4922" fmla="*/ 2113758 h 5893281"/>
              <a:gd name="connsiteX4923" fmla="*/ 9256225 w 10035679"/>
              <a:gd name="connsiteY4923" fmla="*/ 2125834 h 5893281"/>
              <a:gd name="connsiteX4924" fmla="*/ 9251999 w 10035679"/>
              <a:gd name="connsiteY4924" fmla="*/ 2136096 h 5893281"/>
              <a:gd name="connsiteX4925" fmla="*/ 9251999 w 10035679"/>
              <a:gd name="connsiteY4925" fmla="*/ 2150587 h 5893281"/>
              <a:gd name="connsiteX4926" fmla="*/ 9251999 w 10035679"/>
              <a:gd name="connsiteY4926" fmla="*/ 2166885 h 5893281"/>
              <a:gd name="connsiteX4927" fmla="*/ 9227848 w 10035679"/>
              <a:gd name="connsiteY4927" fmla="*/ 2166885 h 5893281"/>
              <a:gd name="connsiteX4928" fmla="*/ 9213962 w 10035679"/>
              <a:gd name="connsiteY4928" fmla="*/ 2189223 h 5893281"/>
              <a:gd name="connsiteX4929" fmla="*/ 9203699 w 10035679"/>
              <a:gd name="connsiteY4929" fmla="*/ 2203714 h 5893281"/>
              <a:gd name="connsiteX4930" fmla="*/ 9199471 w 10035679"/>
              <a:gd name="connsiteY4930" fmla="*/ 2218204 h 5893281"/>
              <a:gd name="connsiteX4931" fmla="*/ 9195245 w 10035679"/>
              <a:gd name="connsiteY4931" fmla="*/ 2247182 h 5893281"/>
              <a:gd name="connsiteX4932" fmla="*/ 9189209 w 10035679"/>
              <a:gd name="connsiteY4932" fmla="*/ 2247182 h 5893281"/>
              <a:gd name="connsiteX4933" fmla="*/ 9181359 w 10035679"/>
              <a:gd name="connsiteY4933" fmla="*/ 2247182 h 5893281"/>
              <a:gd name="connsiteX4934" fmla="*/ 9179549 w 10035679"/>
              <a:gd name="connsiteY4934" fmla="*/ 2247182 h 5893281"/>
              <a:gd name="connsiteX4935" fmla="*/ 9175321 w 10035679"/>
              <a:gd name="connsiteY4935" fmla="*/ 2247182 h 5893281"/>
              <a:gd name="connsiteX4936" fmla="*/ 9167473 w 10035679"/>
              <a:gd name="connsiteY4936" fmla="*/ 2247182 h 5893281"/>
              <a:gd name="connsiteX4937" fmla="*/ 9153585 w 10035679"/>
              <a:gd name="connsiteY4937" fmla="*/ 2276167 h 5893281"/>
              <a:gd name="connsiteX4938" fmla="*/ 9143323 w 10035679"/>
              <a:gd name="connsiteY4938" fmla="*/ 2311185 h 5893281"/>
              <a:gd name="connsiteX4939" fmla="*/ 9119172 w 10035679"/>
              <a:gd name="connsiteY4939" fmla="*/ 2311185 h 5893281"/>
              <a:gd name="connsiteX4940" fmla="*/ 9111323 w 10035679"/>
              <a:gd name="connsiteY4940" fmla="*/ 2350426 h 5893281"/>
              <a:gd name="connsiteX4941" fmla="*/ 9099247 w 10035679"/>
              <a:gd name="connsiteY4941" fmla="*/ 2350426 h 5893281"/>
              <a:gd name="connsiteX4942" fmla="*/ 9099247 w 10035679"/>
              <a:gd name="connsiteY4942" fmla="*/ 2340164 h 5893281"/>
              <a:gd name="connsiteX4943" fmla="*/ 9070872 w 10035679"/>
              <a:gd name="connsiteY4943" fmla="*/ 2300923 h 5893281"/>
              <a:gd name="connsiteX4944" fmla="*/ 9052758 w 10035679"/>
              <a:gd name="connsiteY4944" fmla="*/ 2253824 h 5893281"/>
              <a:gd name="connsiteX4945" fmla="*/ 9048532 w 10035679"/>
              <a:gd name="connsiteY4945" fmla="*/ 2200090 h 5893281"/>
              <a:gd name="connsiteX4946" fmla="*/ 9052758 w 10035679"/>
              <a:gd name="connsiteY4946" fmla="*/ 2136096 h 5893281"/>
              <a:gd name="connsiteX4947" fmla="*/ 9063023 w 10035679"/>
              <a:gd name="connsiteY4947" fmla="*/ 2127644 h 5893281"/>
              <a:gd name="connsiteX4948" fmla="*/ 9070872 w 10035679"/>
              <a:gd name="connsiteY4948" fmla="*/ 2121605 h 5893281"/>
              <a:gd name="connsiteX4949" fmla="*/ 9081135 w 10035679"/>
              <a:gd name="connsiteY4949" fmla="*/ 2113153 h 5893281"/>
              <a:gd name="connsiteX4950" fmla="*/ 9085361 w 10035679"/>
              <a:gd name="connsiteY4950" fmla="*/ 2102891 h 5893281"/>
              <a:gd name="connsiteX4951" fmla="*/ 9091400 w 10035679"/>
              <a:gd name="connsiteY4951" fmla="*/ 2088400 h 5893281"/>
              <a:gd name="connsiteX4952" fmla="*/ 9081135 w 10035679"/>
              <a:gd name="connsiteY4952" fmla="*/ 2069683 h 5893281"/>
              <a:gd name="connsiteX4953" fmla="*/ 9076909 w 10035679"/>
              <a:gd name="connsiteY4953" fmla="*/ 2044930 h 5893281"/>
              <a:gd name="connsiteX4954" fmla="*/ 9090795 w 10035679"/>
              <a:gd name="connsiteY4954" fmla="*/ 2015948 h 5893281"/>
              <a:gd name="connsiteX4955" fmla="*/ 9104681 w 10035679"/>
              <a:gd name="connsiteY4955" fmla="*/ 2005685 h 5893281"/>
              <a:gd name="connsiteX4956" fmla="*/ 9122795 w 10035679"/>
              <a:gd name="connsiteY4956" fmla="*/ 1997233 h 5893281"/>
              <a:gd name="connsiteX4957" fmla="*/ 9143323 w 10035679"/>
              <a:gd name="connsiteY4957" fmla="*/ 1991194 h 5893281"/>
              <a:gd name="connsiteX4958" fmla="*/ 9157209 w 10035679"/>
              <a:gd name="connsiteY4958" fmla="*/ 1976703 h 5893281"/>
              <a:gd name="connsiteX4959" fmla="*/ 9185585 w 10035679"/>
              <a:gd name="connsiteY4959" fmla="*/ 1933234 h 5893281"/>
              <a:gd name="connsiteX4960" fmla="*/ 9213962 w 10035679"/>
              <a:gd name="connsiteY4960" fmla="*/ 1889763 h 5893281"/>
              <a:gd name="connsiteX4961" fmla="*/ 9236302 w 10035679"/>
              <a:gd name="connsiteY4961" fmla="*/ 1871047 h 5893281"/>
              <a:gd name="connsiteX4962" fmla="*/ 9260453 w 10035679"/>
              <a:gd name="connsiteY4962" fmla="*/ 1854745 h 5893281"/>
              <a:gd name="connsiteX4963" fmla="*/ 9284602 w 10035679"/>
              <a:gd name="connsiteY4963" fmla="*/ 1836030 h 5893281"/>
              <a:gd name="connsiteX4964" fmla="*/ 9294866 w 10035679"/>
              <a:gd name="connsiteY4964" fmla="*/ 1811274 h 5893281"/>
              <a:gd name="connsiteX4965" fmla="*/ 9302716 w 10035679"/>
              <a:gd name="connsiteY4965" fmla="*/ 1782293 h 5893281"/>
              <a:gd name="connsiteX4966" fmla="*/ 9312978 w 10035679"/>
              <a:gd name="connsiteY4966" fmla="*/ 1755727 h 5893281"/>
              <a:gd name="connsiteX4967" fmla="*/ 9312978 w 10035679"/>
              <a:gd name="connsiteY4967" fmla="*/ 1753916 h 5893281"/>
              <a:gd name="connsiteX4968" fmla="*/ 9308752 w 10035679"/>
              <a:gd name="connsiteY4968" fmla="*/ 1753916 h 5893281"/>
              <a:gd name="connsiteX4969" fmla="*/ 9308752 w 10035679"/>
              <a:gd name="connsiteY4969" fmla="*/ 1749690 h 5893281"/>
              <a:gd name="connsiteX4970" fmla="*/ 9304526 w 10035679"/>
              <a:gd name="connsiteY4970" fmla="*/ 1745464 h 5893281"/>
              <a:gd name="connsiteX4971" fmla="*/ 9298488 w 10035679"/>
              <a:gd name="connsiteY4971" fmla="*/ 1749690 h 5893281"/>
              <a:gd name="connsiteX4972" fmla="*/ 9294261 w 10035679"/>
              <a:gd name="connsiteY4972" fmla="*/ 1753916 h 5893281"/>
              <a:gd name="connsiteX4973" fmla="*/ 9292451 w 10035679"/>
              <a:gd name="connsiteY4973" fmla="*/ 1755727 h 5893281"/>
              <a:gd name="connsiteX4974" fmla="*/ 9274339 w 10035679"/>
              <a:gd name="connsiteY4974" fmla="*/ 1782293 h 5893281"/>
              <a:gd name="connsiteX4975" fmla="*/ 9256225 w 10035679"/>
              <a:gd name="connsiteY4975" fmla="*/ 1811274 h 5893281"/>
              <a:gd name="connsiteX4976" fmla="*/ 9238113 w 10035679"/>
              <a:gd name="connsiteY4976" fmla="*/ 1836030 h 5893281"/>
              <a:gd name="connsiteX4977" fmla="*/ 9213962 w 10035679"/>
              <a:gd name="connsiteY4977" fmla="*/ 1854745 h 5893281"/>
              <a:gd name="connsiteX4978" fmla="*/ 9181359 w 10035679"/>
              <a:gd name="connsiteY4978" fmla="*/ 1869236 h 5893281"/>
              <a:gd name="connsiteX4979" fmla="*/ 9179549 w 10035679"/>
              <a:gd name="connsiteY4979" fmla="*/ 1857161 h 5893281"/>
              <a:gd name="connsiteX4980" fmla="*/ 9179549 w 10035679"/>
              <a:gd name="connsiteY4980" fmla="*/ 1855350 h 5893281"/>
              <a:gd name="connsiteX4981" fmla="*/ 9175321 w 10035679"/>
              <a:gd name="connsiteY4981" fmla="*/ 1846898 h 5893281"/>
              <a:gd name="connsiteX4982" fmla="*/ 9175321 w 10035679"/>
              <a:gd name="connsiteY4982" fmla="*/ 1836633 h 5893281"/>
              <a:gd name="connsiteX4983" fmla="*/ 9179549 w 10035679"/>
              <a:gd name="connsiteY4983" fmla="*/ 1832407 h 5893281"/>
              <a:gd name="connsiteX4984" fmla="*/ 9179549 w 10035679"/>
              <a:gd name="connsiteY4984" fmla="*/ 1828181 h 5893281"/>
              <a:gd name="connsiteX4985" fmla="*/ 9179549 w 10035679"/>
              <a:gd name="connsiteY4985" fmla="*/ 1826368 h 5893281"/>
              <a:gd name="connsiteX4986" fmla="*/ 9181359 w 10035679"/>
              <a:gd name="connsiteY4986" fmla="*/ 1817915 h 5893281"/>
              <a:gd name="connsiteX4987" fmla="*/ 9181359 w 10035679"/>
              <a:gd name="connsiteY4987" fmla="*/ 1811879 h 5893281"/>
              <a:gd name="connsiteX4988" fmla="*/ 9171095 w 10035679"/>
              <a:gd name="connsiteY4988" fmla="*/ 1803426 h 5893281"/>
              <a:gd name="connsiteX4989" fmla="*/ 9160832 w 10035679"/>
              <a:gd name="connsiteY4989" fmla="*/ 1799198 h 5893281"/>
              <a:gd name="connsiteX4990" fmla="*/ 9152982 w 10035679"/>
              <a:gd name="connsiteY4990" fmla="*/ 1797388 h 5893281"/>
              <a:gd name="connsiteX4991" fmla="*/ 9142720 w 10035679"/>
              <a:gd name="connsiteY4991" fmla="*/ 1793161 h 5893281"/>
              <a:gd name="connsiteX4992" fmla="*/ 9136681 w 10035679"/>
              <a:gd name="connsiteY4992" fmla="*/ 1797388 h 5893281"/>
              <a:gd name="connsiteX4993" fmla="*/ 9118569 w 10035679"/>
              <a:gd name="connsiteY4993" fmla="*/ 1807652 h 5893281"/>
              <a:gd name="connsiteX4994" fmla="*/ 9094418 w 10035679"/>
              <a:gd name="connsiteY4994" fmla="*/ 1828181 h 5893281"/>
              <a:gd name="connsiteX4995" fmla="*/ 9072078 w 10035679"/>
              <a:gd name="connsiteY4995" fmla="*/ 1854745 h 5893281"/>
              <a:gd name="connsiteX4996" fmla="*/ 9051551 w 10035679"/>
              <a:gd name="connsiteY4996" fmla="*/ 1879501 h 5893281"/>
              <a:gd name="connsiteX4997" fmla="*/ 9041288 w 10035679"/>
              <a:gd name="connsiteY4997" fmla="*/ 1898217 h 5893281"/>
              <a:gd name="connsiteX4998" fmla="*/ 9041288 w 10035679"/>
              <a:gd name="connsiteY4998" fmla="*/ 1904255 h 5893281"/>
              <a:gd name="connsiteX4999" fmla="*/ 9041288 w 10035679"/>
              <a:gd name="connsiteY4999" fmla="*/ 1912707 h 5893281"/>
              <a:gd name="connsiteX5000" fmla="*/ 9043099 w 10035679"/>
              <a:gd name="connsiteY5000" fmla="*/ 1918747 h 5893281"/>
              <a:gd name="connsiteX5001" fmla="*/ 9047325 w 10035679"/>
              <a:gd name="connsiteY5001" fmla="*/ 1929007 h 5893281"/>
              <a:gd name="connsiteX5002" fmla="*/ 9051551 w 10035679"/>
              <a:gd name="connsiteY5002" fmla="*/ 1937460 h 5893281"/>
              <a:gd name="connsiteX5003" fmla="*/ 9051551 w 10035679"/>
              <a:gd name="connsiteY5003" fmla="*/ 1943499 h 5893281"/>
              <a:gd name="connsiteX5004" fmla="*/ 9029213 w 10035679"/>
              <a:gd name="connsiteY5004" fmla="*/ 1953762 h 5893281"/>
              <a:gd name="connsiteX5005" fmla="*/ 9005062 w 10035679"/>
              <a:gd name="connsiteY5005" fmla="*/ 1957991 h 5893281"/>
              <a:gd name="connsiteX5006" fmla="*/ 8972459 w 10035679"/>
              <a:gd name="connsiteY5006" fmla="*/ 1962217 h 5893281"/>
              <a:gd name="connsiteX5007" fmla="*/ 8942270 w 10035679"/>
              <a:gd name="connsiteY5007" fmla="*/ 1962217 h 5893281"/>
              <a:gd name="connsiteX5008" fmla="*/ 8942270 w 10035679"/>
              <a:gd name="connsiteY5008" fmla="*/ 1922972 h 5893281"/>
              <a:gd name="connsiteX5009" fmla="*/ 8909667 w 10035679"/>
              <a:gd name="connsiteY5009" fmla="*/ 1929007 h 5893281"/>
              <a:gd name="connsiteX5010" fmla="*/ 8881290 w 10035679"/>
              <a:gd name="connsiteY5010" fmla="*/ 1941083 h 5893281"/>
              <a:gd name="connsiteX5011" fmla="*/ 8857141 w 10035679"/>
              <a:gd name="connsiteY5011" fmla="*/ 1936857 h 5893281"/>
              <a:gd name="connsiteX5012" fmla="*/ 8839027 w 10035679"/>
              <a:gd name="connsiteY5012" fmla="*/ 1914519 h 5893281"/>
              <a:gd name="connsiteX5013" fmla="*/ 8768388 w 10035679"/>
              <a:gd name="connsiteY5013" fmla="*/ 1904255 h 5893281"/>
              <a:gd name="connsiteX5014" fmla="*/ 8744237 w 10035679"/>
              <a:gd name="connsiteY5014" fmla="*/ 1929007 h 5893281"/>
              <a:gd name="connsiteX5015" fmla="*/ 8715861 w 10035679"/>
              <a:gd name="connsiteY5015" fmla="*/ 1947725 h 5893281"/>
              <a:gd name="connsiteX5016" fmla="*/ 8691710 w 10035679"/>
              <a:gd name="connsiteY5016" fmla="*/ 1968254 h 5893281"/>
              <a:gd name="connsiteX5017" fmla="*/ 8677824 w 10035679"/>
              <a:gd name="connsiteY5017" fmla="*/ 1994818 h 5893281"/>
              <a:gd name="connsiteX5018" fmla="*/ 8663938 w 10035679"/>
              <a:gd name="connsiteY5018" fmla="*/ 2019571 h 5893281"/>
              <a:gd name="connsiteX5019" fmla="*/ 8650052 w 10035679"/>
              <a:gd name="connsiteY5019" fmla="*/ 2044325 h 5893281"/>
              <a:gd name="connsiteX5020" fmla="*/ 8631938 w 10035679"/>
              <a:gd name="connsiteY5020" fmla="*/ 2063041 h 5893281"/>
              <a:gd name="connsiteX5021" fmla="*/ 8575186 w 10035679"/>
              <a:gd name="connsiteY5021" fmla="*/ 2081758 h 5893281"/>
              <a:gd name="connsiteX5022" fmla="*/ 8561298 w 10035679"/>
              <a:gd name="connsiteY5022" fmla="*/ 2096249 h 5893281"/>
              <a:gd name="connsiteX5023" fmla="*/ 8551036 w 10035679"/>
              <a:gd name="connsiteY5023" fmla="*/ 2112551 h 5893281"/>
              <a:gd name="connsiteX5024" fmla="*/ 8540771 w 10035679"/>
              <a:gd name="connsiteY5024" fmla="*/ 2127039 h 5893281"/>
              <a:gd name="connsiteX5025" fmla="*/ 8516620 w 10035679"/>
              <a:gd name="connsiteY5025" fmla="*/ 2145756 h 5893281"/>
              <a:gd name="connsiteX5026" fmla="*/ 8516620 w 10035679"/>
              <a:gd name="connsiteY5026" fmla="*/ 2166279 h 5893281"/>
              <a:gd name="connsiteX5027" fmla="*/ 8546808 w 10035679"/>
              <a:gd name="connsiteY5027" fmla="*/ 2166279 h 5893281"/>
              <a:gd name="connsiteX5028" fmla="*/ 8551036 w 10035679"/>
              <a:gd name="connsiteY5028" fmla="*/ 2178354 h 5893281"/>
              <a:gd name="connsiteX5029" fmla="*/ 8555262 w 10035679"/>
              <a:gd name="connsiteY5029" fmla="*/ 2184393 h 5893281"/>
              <a:gd name="connsiteX5030" fmla="*/ 8557072 w 10035679"/>
              <a:gd name="connsiteY5030" fmla="*/ 2192846 h 5893281"/>
              <a:gd name="connsiteX5031" fmla="*/ 8564922 w 10035679"/>
              <a:gd name="connsiteY5031" fmla="*/ 2198885 h 5893281"/>
              <a:gd name="connsiteX5032" fmla="*/ 8570958 w 10035679"/>
              <a:gd name="connsiteY5032" fmla="*/ 2203111 h 5893281"/>
              <a:gd name="connsiteX5033" fmla="*/ 8584846 w 10035679"/>
              <a:gd name="connsiteY5033" fmla="*/ 2207336 h 5893281"/>
              <a:gd name="connsiteX5034" fmla="*/ 8592694 w 10035679"/>
              <a:gd name="connsiteY5034" fmla="*/ 2198885 h 5893281"/>
              <a:gd name="connsiteX5035" fmla="*/ 8598732 w 10035679"/>
              <a:gd name="connsiteY5035" fmla="*/ 2194656 h 5893281"/>
              <a:gd name="connsiteX5036" fmla="*/ 8610808 w 10035679"/>
              <a:gd name="connsiteY5036" fmla="*/ 2192846 h 5893281"/>
              <a:gd name="connsiteX5037" fmla="*/ 8621070 w 10035679"/>
              <a:gd name="connsiteY5037" fmla="*/ 2192846 h 5893281"/>
              <a:gd name="connsiteX5038" fmla="*/ 8639184 w 10035679"/>
              <a:gd name="connsiteY5038" fmla="*/ 2192846 h 5893281"/>
              <a:gd name="connsiteX5039" fmla="*/ 8653070 w 10035679"/>
              <a:gd name="connsiteY5039" fmla="*/ 2209148 h 5893281"/>
              <a:gd name="connsiteX5040" fmla="*/ 8663335 w 10035679"/>
              <a:gd name="connsiteY5040" fmla="*/ 2223638 h 5893281"/>
              <a:gd name="connsiteX5041" fmla="*/ 8669372 w 10035679"/>
              <a:gd name="connsiteY5041" fmla="*/ 2242353 h 5893281"/>
              <a:gd name="connsiteX5042" fmla="*/ 8677221 w 10035679"/>
              <a:gd name="connsiteY5042" fmla="*/ 2271335 h 5893281"/>
              <a:gd name="connsiteX5043" fmla="*/ 8681447 w 10035679"/>
              <a:gd name="connsiteY5043" fmla="*/ 2290054 h 5893281"/>
              <a:gd name="connsiteX5044" fmla="*/ 8677221 w 10035679"/>
              <a:gd name="connsiteY5044" fmla="*/ 2300318 h 5893281"/>
              <a:gd name="connsiteX5045" fmla="*/ 8666956 w 10035679"/>
              <a:gd name="connsiteY5045" fmla="*/ 2310581 h 5893281"/>
              <a:gd name="connsiteX5046" fmla="*/ 8662730 w 10035679"/>
              <a:gd name="connsiteY5046" fmla="*/ 2329297 h 5893281"/>
              <a:gd name="connsiteX5047" fmla="*/ 8662730 w 10035679"/>
              <a:gd name="connsiteY5047" fmla="*/ 2349823 h 5893281"/>
              <a:gd name="connsiteX5048" fmla="*/ 8668769 w 10035679"/>
              <a:gd name="connsiteY5048" fmla="*/ 2368539 h 5893281"/>
              <a:gd name="connsiteX5049" fmla="*/ 8676616 w 10035679"/>
              <a:gd name="connsiteY5049" fmla="*/ 2387255 h 5893281"/>
              <a:gd name="connsiteX5050" fmla="*/ 8682655 w 10035679"/>
              <a:gd name="connsiteY5050" fmla="*/ 2412009 h 5893281"/>
              <a:gd name="connsiteX5051" fmla="*/ 8662127 w 10035679"/>
              <a:gd name="connsiteY5051" fmla="*/ 2434347 h 5893281"/>
              <a:gd name="connsiteX5052" fmla="*/ 8648241 w 10035679"/>
              <a:gd name="connsiteY5052" fmla="*/ 2459103 h 5893281"/>
              <a:gd name="connsiteX5053" fmla="*/ 8637977 w 10035679"/>
              <a:gd name="connsiteY5053" fmla="*/ 2483857 h 5893281"/>
              <a:gd name="connsiteX5054" fmla="*/ 8624091 w 10035679"/>
              <a:gd name="connsiteY5054" fmla="*/ 2517063 h 5893281"/>
              <a:gd name="connsiteX5055" fmla="*/ 8616241 w 10035679"/>
              <a:gd name="connsiteY5055" fmla="*/ 2523101 h 5893281"/>
              <a:gd name="connsiteX5056" fmla="*/ 8598127 w 10035679"/>
              <a:gd name="connsiteY5056" fmla="*/ 2545439 h 5893281"/>
              <a:gd name="connsiteX5057" fmla="*/ 8577600 w 10035679"/>
              <a:gd name="connsiteY5057" fmla="*/ 2570196 h 5893281"/>
              <a:gd name="connsiteX5058" fmla="*/ 8555262 w 10035679"/>
              <a:gd name="connsiteY5058" fmla="*/ 2599175 h 5893281"/>
              <a:gd name="connsiteX5059" fmla="*/ 8531111 w 10035679"/>
              <a:gd name="connsiteY5059" fmla="*/ 2623928 h 5893281"/>
              <a:gd name="connsiteX5060" fmla="*/ 8510584 w 10035679"/>
              <a:gd name="connsiteY5060" fmla="*/ 2648682 h 5893281"/>
              <a:gd name="connsiteX5061" fmla="*/ 8496698 w 10035679"/>
              <a:gd name="connsiteY5061" fmla="*/ 2667398 h 5893281"/>
              <a:gd name="connsiteX5062" fmla="*/ 8488848 w 10035679"/>
              <a:gd name="connsiteY5062" fmla="*/ 2675853 h 5893281"/>
              <a:gd name="connsiteX5063" fmla="*/ 8464698 w 10035679"/>
              <a:gd name="connsiteY5063" fmla="*/ 2681890 h 5893281"/>
              <a:gd name="connsiteX5064" fmla="*/ 8440547 w 10035679"/>
              <a:gd name="connsiteY5064" fmla="*/ 2677664 h 5893281"/>
              <a:gd name="connsiteX5065" fmla="*/ 8418209 w 10035679"/>
              <a:gd name="connsiteY5065" fmla="*/ 2677664 h 5893281"/>
              <a:gd name="connsiteX5066" fmla="*/ 8397681 w 10035679"/>
              <a:gd name="connsiteY5066" fmla="*/ 2681890 h 5893281"/>
              <a:gd name="connsiteX5067" fmla="*/ 8379567 w 10035679"/>
              <a:gd name="connsiteY5067" fmla="*/ 2700607 h 5893281"/>
              <a:gd name="connsiteX5068" fmla="*/ 8365681 w 10035679"/>
              <a:gd name="connsiteY5068" fmla="*/ 2721134 h 5893281"/>
              <a:gd name="connsiteX5069" fmla="*/ 8355417 w 10035679"/>
              <a:gd name="connsiteY5069" fmla="*/ 2743474 h 5893281"/>
              <a:gd name="connsiteX5070" fmla="*/ 8341531 w 10035679"/>
              <a:gd name="connsiteY5070" fmla="*/ 2764001 h 5893281"/>
              <a:gd name="connsiteX5071" fmla="*/ 8321003 w 10035679"/>
              <a:gd name="connsiteY5071" fmla="*/ 2778492 h 5893281"/>
              <a:gd name="connsiteX5072" fmla="*/ 8316777 w 10035679"/>
              <a:gd name="connsiteY5072" fmla="*/ 2778492 h 5893281"/>
              <a:gd name="connsiteX5073" fmla="*/ 8312551 w 10035679"/>
              <a:gd name="connsiteY5073" fmla="*/ 2782718 h 5893281"/>
              <a:gd name="connsiteX5074" fmla="*/ 8308323 w 10035679"/>
              <a:gd name="connsiteY5074" fmla="*/ 2782718 h 5893281"/>
              <a:gd name="connsiteX5075" fmla="*/ 8302286 w 10035679"/>
              <a:gd name="connsiteY5075" fmla="*/ 2782718 h 5893281"/>
              <a:gd name="connsiteX5076" fmla="*/ 8294437 w 10035679"/>
              <a:gd name="connsiteY5076" fmla="*/ 2786944 h 5893281"/>
              <a:gd name="connsiteX5077" fmla="*/ 8302286 w 10035679"/>
              <a:gd name="connsiteY5077" fmla="*/ 2807472 h 5893281"/>
              <a:gd name="connsiteX5078" fmla="*/ 8316172 w 10035679"/>
              <a:gd name="connsiteY5078" fmla="*/ 2829809 h 5893281"/>
              <a:gd name="connsiteX5079" fmla="*/ 8326437 w 10035679"/>
              <a:gd name="connsiteY5079" fmla="*/ 2854565 h 5893281"/>
              <a:gd name="connsiteX5080" fmla="*/ 8340323 w 10035679"/>
              <a:gd name="connsiteY5080" fmla="*/ 2879318 h 5893281"/>
              <a:gd name="connsiteX5081" fmla="*/ 8346362 w 10035679"/>
              <a:gd name="connsiteY5081" fmla="*/ 2901656 h 5893281"/>
              <a:gd name="connsiteX5082" fmla="*/ 8350588 w 10035679"/>
              <a:gd name="connsiteY5082" fmla="*/ 2926411 h 5893281"/>
              <a:gd name="connsiteX5083" fmla="*/ 8344549 w 10035679"/>
              <a:gd name="connsiteY5083" fmla="*/ 2942712 h 5893281"/>
              <a:gd name="connsiteX5084" fmla="*/ 8330663 w 10035679"/>
              <a:gd name="connsiteY5084" fmla="*/ 2957201 h 5893281"/>
              <a:gd name="connsiteX5085" fmla="*/ 8302286 w 10035679"/>
              <a:gd name="connsiteY5085" fmla="*/ 2969276 h 5893281"/>
              <a:gd name="connsiteX5086" fmla="*/ 8255797 w 10035679"/>
              <a:gd name="connsiteY5086" fmla="*/ 2975315 h 5893281"/>
              <a:gd name="connsiteX5087" fmla="*/ 8255797 w 10035679"/>
              <a:gd name="connsiteY5087" fmla="*/ 2956598 h 5893281"/>
              <a:gd name="connsiteX5088" fmla="*/ 8251569 w 10035679"/>
              <a:gd name="connsiteY5088" fmla="*/ 2940297 h 5893281"/>
              <a:gd name="connsiteX5089" fmla="*/ 8251569 w 10035679"/>
              <a:gd name="connsiteY5089" fmla="*/ 2915544 h 5893281"/>
              <a:gd name="connsiteX5090" fmla="*/ 8255797 w 10035679"/>
              <a:gd name="connsiteY5090" fmla="*/ 2886562 h 5893281"/>
              <a:gd name="connsiteX5091" fmla="*/ 8255797 w 10035679"/>
              <a:gd name="connsiteY5091" fmla="*/ 2864225 h 5893281"/>
              <a:gd name="connsiteX5092" fmla="*/ 8245533 w 10035679"/>
              <a:gd name="connsiteY5092" fmla="*/ 2864225 h 5893281"/>
              <a:gd name="connsiteX5093" fmla="*/ 8237683 w 10035679"/>
              <a:gd name="connsiteY5093" fmla="*/ 2864225 h 5893281"/>
              <a:gd name="connsiteX5094" fmla="*/ 8231647 w 10035679"/>
              <a:gd name="connsiteY5094" fmla="*/ 2864225 h 5893281"/>
              <a:gd name="connsiteX5095" fmla="*/ 8227421 w 10035679"/>
              <a:gd name="connsiteY5095" fmla="*/ 2864225 h 5893281"/>
              <a:gd name="connsiteX5096" fmla="*/ 8223195 w 10035679"/>
              <a:gd name="connsiteY5096" fmla="*/ 2859998 h 5893281"/>
              <a:gd name="connsiteX5097" fmla="*/ 8217156 w 10035679"/>
              <a:gd name="connsiteY5097" fmla="*/ 2858186 h 5893281"/>
              <a:gd name="connsiteX5098" fmla="*/ 8209307 w 10035679"/>
              <a:gd name="connsiteY5098" fmla="*/ 2846111 h 5893281"/>
              <a:gd name="connsiteX5099" fmla="*/ 8217156 w 10035679"/>
              <a:gd name="connsiteY5099" fmla="*/ 2835848 h 5893281"/>
              <a:gd name="connsiteX5100" fmla="*/ 8223195 w 10035679"/>
              <a:gd name="connsiteY5100" fmla="*/ 2825583 h 5893281"/>
              <a:gd name="connsiteX5101" fmla="*/ 8227421 w 10035679"/>
              <a:gd name="connsiteY5101" fmla="*/ 2815321 h 5893281"/>
              <a:gd name="connsiteX5102" fmla="*/ 8235268 w 10035679"/>
              <a:gd name="connsiteY5102" fmla="*/ 2800830 h 5893281"/>
              <a:gd name="connsiteX5103" fmla="*/ 8217156 w 10035679"/>
              <a:gd name="connsiteY5103" fmla="*/ 2800830 h 5893281"/>
              <a:gd name="connsiteX5104" fmla="*/ 8194818 w 10035679"/>
              <a:gd name="connsiteY5104" fmla="*/ 2796604 h 5893281"/>
              <a:gd name="connsiteX5105" fmla="*/ 8170667 w 10035679"/>
              <a:gd name="connsiteY5105" fmla="*/ 2802641 h 5893281"/>
              <a:gd name="connsiteX5106" fmla="*/ 8142290 w 10035679"/>
              <a:gd name="connsiteY5106" fmla="*/ 2814716 h 5893281"/>
              <a:gd name="connsiteX5107" fmla="*/ 8118140 w 10035679"/>
              <a:gd name="connsiteY5107" fmla="*/ 2824980 h 5893281"/>
              <a:gd name="connsiteX5108" fmla="*/ 8118140 w 10035679"/>
              <a:gd name="connsiteY5108" fmla="*/ 2816529 h 5893281"/>
              <a:gd name="connsiteX5109" fmla="*/ 8122366 w 10035679"/>
              <a:gd name="connsiteY5109" fmla="*/ 2806264 h 5893281"/>
              <a:gd name="connsiteX5110" fmla="*/ 8126592 w 10035679"/>
              <a:gd name="connsiteY5110" fmla="*/ 2800225 h 5893281"/>
              <a:gd name="connsiteX5111" fmla="*/ 8128404 w 10035679"/>
              <a:gd name="connsiteY5111" fmla="*/ 2788152 h 5893281"/>
              <a:gd name="connsiteX5112" fmla="*/ 8132630 w 10035679"/>
              <a:gd name="connsiteY5112" fmla="*/ 2782114 h 5893281"/>
              <a:gd name="connsiteX5113" fmla="*/ 8138667 w 10035679"/>
              <a:gd name="connsiteY5113" fmla="*/ 2767623 h 5893281"/>
              <a:gd name="connsiteX5114" fmla="*/ 8132630 w 10035679"/>
              <a:gd name="connsiteY5114" fmla="*/ 2767623 h 5893281"/>
              <a:gd name="connsiteX5115" fmla="*/ 8126592 w 10035679"/>
              <a:gd name="connsiteY5115" fmla="*/ 2763396 h 5893281"/>
              <a:gd name="connsiteX5116" fmla="*/ 8118743 w 10035679"/>
              <a:gd name="connsiteY5116" fmla="*/ 2763396 h 5893281"/>
              <a:gd name="connsiteX5117" fmla="*/ 8108480 w 10035679"/>
              <a:gd name="connsiteY5117" fmla="*/ 2759171 h 5893281"/>
              <a:gd name="connsiteX5118" fmla="*/ 8086142 w 10035679"/>
              <a:gd name="connsiteY5118" fmla="*/ 2781511 h 5893281"/>
              <a:gd name="connsiteX5119" fmla="*/ 8061991 w 10035679"/>
              <a:gd name="connsiteY5119" fmla="*/ 2800225 h 5893281"/>
              <a:gd name="connsiteX5120" fmla="*/ 8037840 w 10035679"/>
              <a:gd name="connsiteY5120" fmla="*/ 2820754 h 5893281"/>
              <a:gd name="connsiteX5121" fmla="*/ 8023952 w 10035679"/>
              <a:gd name="connsiteY5121" fmla="*/ 2845508 h 5893281"/>
              <a:gd name="connsiteX5122" fmla="*/ 8037840 w 10035679"/>
              <a:gd name="connsiteY5122" fmla="*/ 2853960 h 5893281"/>
              <a:gd name="connsiteX5123" fmla="*/ 8048103 w 10035679"/>
              <a:gd name="connsiteY5123" fmla="*/ 2859998 h 5893281"/>
              <a:gd name="connsiteX5124" fmla="*/ 8055952 w 10035679"/>
              <a:gd name="connsiteY5124" fmla="*/ 2868450 h 5893281"/>
              <a:gd name="connsiteX5125" fmla="*/ 8061991 w 10035679"/>
              <a:gd name="connsiteY5125" fmla="*/ 2874487 h 5893281"/>
              <a:gd name="connsiteX5126" fmla="*/ 8069838 w 10035679"/>
              <a:gd name="connsiteY5126" fmla="*/ 2886562 h 5893281"/>
              <a:gd name="connsiteX5127" fmla="*/ 8090366 w 10035679"/>
              <a:gd name="connsiteY5127" fmla="*/ 2874487 h 5893281"/>
              <a:gd name="connsiteX5128" fmla="*/ 8108480 w 10035679"/>
              <a:gd name="connsiteY5128" fmla="*/ 2868450 h 5893281"/>
              <a:gd name="connsiteX5129" fmla="*/ 8126592 w 10035679"/>
              <a:gd name="connsiteY5129" fmla="*/ 2868450 h 5893281"/>
              <a:gd name="connsiteX5130" fmla="*/ 8147119 w 10035679"/>
              <a:gd name="connsiteY5130" fmla="*/ 2878713 h 5893281"/>
              <a:gd name="connsiteX5131" fmla="*/ 8157384 w 10035679"/>
              <a:gd name="connsiteY5131" fmla="*/ 2878713 h 5893281"/>
              <a:gd name="connsiteX5132" fmla="*/ 8157384 w 10035679"/>
              <a:gd name="connsiteY5132" fmla="*/ 2903468 h 5893281"/>
              <a:gd name="connsiteX5133" fmla="*/ 8118743 w 10035679"/>
              <a:gd name="connsiteY5133" fmla="*/ 2903468 h 5893281"/>
              <a:gd name="connsiteX5134" fmla="*/ 8104857 w 10035679"/>
              <a:gd name="connsiteY5134" fmla="*/ 2922185 h 5893281"/>
              <a:gd name="connsiteX5135" fmla="*/ 8090971 w 10035679"/>
              <a:gd name="connsiteY5135" fmla="*/ 2936674 h 5893281"/>
              <a:gd name="connsiteX5136" fmla="*/ 8080706 w 10035679"/>
              <a:gd name="connsiteY5136" fmla="*/ 2951164 h 5893281"/>
              <a:gd name="connsiteX5137" fmla="*/ 8070443 w 10035679"/>
              <a:gd name="connsiteY5137" fmla="*/ 2975918 h 5893281"/>
              <a:gd name="connsiteX5138" fmla="*/ 8098820 w 10035679"/>
              <a:gd name="connsiteY5138" fmla="*/ 2994635 h 5893281"/>
              <a:gd name="connsiteX5139" fmla="*/ 8115121 w 10035679"/>
              <a:gd name="connsiteY5139" fmla="*/ 3023614 h 5893281"/>
              <a:gd name="connsiteX5140" fmla="*/ 8129007 w 10035679"/>
              <a:gd name="connsiteY5140" fmla="*/ 3062859 h 5893281"/>
              <a:gd name="connsiteX5141" fmla="*/ 8136857 w 10035679"/>
              <a:gd name="connsiteY5141" fmla="*/ 3102103 h 5893281"/>
              <a:gd name="connsiteX5142" fmla="*/ 8138667 w 10035679"/>
              <a:gd name="connsiteY5142" fmla="*/ 3145575 h 5893281"/>
              <a:gd name="connsiteX5143" fmla="*/ 8138667 w 10035679"/>
              <a:gd name="connsiteY5143" fmla="*/ 3183612 h 5893281"/>
              <a:gd name="connsiteX5144" fmla="*/ 8114517 w 10035679"/>
              <a:gd name="connsiteY5144" fmla="*/ 3199914 h 5893281"/>
              <a:gd name="connsiteX5145" fmla="*/ 8100631 w 10035679"/>
              <a:gd name="connsiteY5145" fmla="*/ 3228893 h 5893281"/>
              <a:gd name="connsiteX5146" fmla="*/ 8086745 w 10035679"/>
              <a:gd name="connsiteY5146" fmla="*/ 3255459 h 5893281"/>
              <a:gd name="connsiteX5147" fmla="*/ 8070443 w 10035679"/>
              <a:gd name="connsiteY5147" fmla="*/ 3284439 h 5893281"/>
              <a:gd name="connsiteX5148" fmla="*/ 8034217 w 10035679"/>
              <a:gd name="connsiteY5148" fmla="*/ 3323683 h 5893281"/>
              <a:gd name="connsiteX5149" fmla="*/ 7987728 w 10035679"/>
              <a:gd name="connsiteY5149" fmla="*/ 3352663 h 5893281"/>
              <a:gd name="connsiteX5150" fmla="*/ 7938824 w 10035679"/>
              <a:gd name="connsiteY5150" fmla="*/ 3373193 h 5893281"/>
              <a:gd name="connsiteX5151" fmla="*/ 7882071 w 10035679"/>
              <a:gd name="connsiteY5151" fmla="*/ 3391907 h 5893281"/>
              <a:gd name="connsiteX5152" fmla="*/ 7829543 w 10035679"/>
              <a:gd name="connsiteY5152" fmla="*/ 3402172 h 5893281"/>
              <a:gd name="connsiteX5153" fmla="*/ 7829543 w 10035679"/>
              <a:gd name="connsiteY5153" fmla="*/ 3416663 h 5893281"/>
              <a:gd name="connsiteX5154" fmla="*/ 7829543 w 10035679"/>
              <a:gd name="connsiteY5154" fmla="*/ 3425115 h 5893281"/>
              <a:gd name="connsiteX5155" fmla="*/ 7829543 w 10035679"/>
              <a:gd name="connsiteY5155" fmla="*/ 3431152 h 5893281"/>
              <a:gd name="connsiteX5156" fmla="*/ 7829543 w 10035679"/>
              <a:gd name="connsiteY5156" fmla="*/ 3435380 h 5893281"/>
              <a:gd name="connsiteX5157" fmla="*/ 7833769 w 10035679"/>
              <a:gd name="connsiteY5157" fmla="*/ 3439606 h 5893281"/>
              <a:gd name="connsiteX5158" fmla="*/ 7833769 w 10035679"/>
              <a:gd name="connsiteY5158" fmla="*/ 3449869 h 5893281"/>
              <a:gd name="connsiteX5159" fmla="*/ 7835582 w 10035679"/>
              <a:gd name="connsiteY5159" fmla="*/ 3460133 h 5893281"/>
              <a:gd name="connsiteX5160" fmla="*/ 7829543 w 10035679"/>
              <a:gd name="connsiteY5160" fmla="*/ 3468586 h 5893281"/>
              <a:gd name="connsiteX5161" fmla="*/ 7821694 w 10035679"/>
              <a:gd name="connsiteY5161" fmla="*/ 3474622 h 5893281"/>
              <a:gd name="connsiteX5162" fmla="*/ 7819883 w 10035679"/>
              <a:gd name="connsiteY5162" fmla="*/ 3478850 h 5893281"/>
              <a:gd name="connsiteX5163" fmla="*/ 7812034 w 10035679"/>
              <a:gd name="connsiteY5163" fmla="*/ 3484887 h 5893281"/>
              <a:gd name="connsiteX5164" fmla="*/ 7798148 w 10035679"/>
              <a:gd name="connsiteY5164" fmla="*/ 3493339 h 5893281"/>
              <a:gd name="connsiteX5165" fmla="*/ 7793922 w 10035679"/>
              <a:gd name="connsiteY5165" fmla="*/ 3493339 h 5893281"/>
              <a:gd name="connsiteX5166" fmla="*/ 7792109 w 10035679"/>
              <a:gd name="connsiteY5166" fmla="*/ 3497565 h 5893281"/>
              <a:gd name="connsiteX5167" fmla="*/ 7787883 w 10035679"/>
              <a:gd name="connsiteY5167" fmla="*/ 3497565 h 5893281"/>
              <a:gd name="connsiteX5168" fmla="*/ 7783657 w 10035679"/>
              <a:gd name="connsiteY5168" fmla="*/ 3497565 h 5893281"/>
              <a:gd name="connsiteX5169" fmla="*/ 7777619 w 10035679"/>
              <a:gd name="connsiteY5169" fmla="*/ 3499378 h 5893281"/>
              <a:gd name="connsiteX5170" fmla="*/ 7773392 w 10035679"/>
              <a:gd name="connsiteY5170" fmla="*/ 3489113 h 5893281"/>
              <a:gd name="connsiteX5171" fmla="*/ 7769166 w 10035679"/>
              <a:gd name="connsiteY5171" fmla="*/ 3478850 h 5893281"/>
              <a:gd name="connsiteX5172" fmla="*/ 7769166 w 10035679"/>
              <a:gd name="connsiteY5172" fmla="*/ 3468586 h 5893281"/>
              <a:gd name="connsiteX5173" fmla="*/ 7769166 w 10035679"/>
              <a:gd name="connsiteY5173" fmla="*/ 3449869 h 5893281"/>
              <a:gd name="connsiteX5174" fmla="*/ 7777016 w 10035679"/>
              <a:gd name="connsiteY5174" fmla="*/ 3445643 h 5893281"/>
              <a:gd name="connsiteX5175" fmla="*/ 7783054 w 10035679"/>
              <a:gd name="connsiteY5175" fmla="*/ 3445643 h 5893281"/>
              <a:gd name="connsiteX5176" fmla="*/ 7790902 w 10035679"/>
              <a:gd name="connsiteY5176" fmla="*/ 3441417 h 5893281"/>
              <a:gd name="connsiteX5177" fmla="*/ 7792714 w 10035679"/>
              <a:gd name="connsiteY5177" fmla="*/ 3435380 h 5893281"/>
              <a:gd name="connsiteX5178" fmla="*/ 7796940 w 10035679"/>
              <a:gd name="connsiteY5178" fmla="*/ 3426926 h 5893281"/>
              <a:gd name="connsiteX5179" fmla="*/ 7792714 w 10035679"/>
              <a:gd name="connsiteY5179" fmla="*/ 3420889 h 5893281"/>
              <a:gd name="connsiteX5180" fmla="*/ 7786676 w 10035679"/>
              <a:gd name="connsiteY5180" fmla="*/ 3410624 h 5893281"/>
              <a:gd name="connsiteX5181" fmla="*/ 7782449 w 10035679"/>
              <a:gd name="connsiteY5181" fmla="*/ 3402172 h 5893281"/>
              <a:gd name="connsiteX5182" fmla="*/ 7776413 w 10035679"/>
              <a:gd name="connsiteY5182" fmla="*/ 3397946 h 5893281"/>
              <a:gd name="connsiteX5183" fmla="*/ 7772187 w 10035679"/>
              <a:gd name="connsiteY5183" fmla="*/ 3397946 h 5893281"/>
              <a:gd name="connsiteX5184" fmla="*/ 7761922 w 10035679"/>
              <a:gd name="connsiteY5184" fmla="*/ 3396135 h 5893281"/>
              <a:gd name="connsiteX5185" fmla="*/ 7749847 w 10035679"/>
              <a:gd name="connsiteY5185" fmla="*/ 3396135 h 5893281"/>
              <a:gd name="connsiteX5186" fmla="*/ 7737771 w 10035679"/>
              <a:gd name="connsiteY5186" fmla="*/ 3412437 h 5893281"/>
              <a:gd name="connsiteX5187" fmla="*/ 7723885 w 10035679"/>
              <a:gd name="connsiteY5187" fmla="*/ 3424512 h 5893281"/>
              <a:gd name="connsiteX5188" fmla="*/ 7711810 w 10035679"/>
              <a:gd name="connsiteY5188" fmla="*/ 3434775 h 5893281"/>
              <a:gd name="connsiteX5189" fmla="*/ 7701545 w 10035679"/>
              <a:gd name="connsiteY5189" fmla="*/ 3453492 h 5893281"/>
              <a:gd name="connsiteX5190" fmla="*/ 7697319 w 10035679"/>
              <a:gd name="connsiteY5190" fmla="*/ 3482472 h 5893281"/>
              <a:gd name="connsiteX5191" fmla="*/ 7729924 w 10035679"/>
              <a:gd name="connsiteY5191" fmla="*/ 3513264 h 5893281"/>
              <a:gd name="connsiteX5192" fmla="*/ 7754073 w 10035679"/>
              <a:gd name="connsiteY5192" fmla="*/ 3546471 h 5893281"/>
              <a:gd name="connsiteX5193" fmla="*/ 7776413 w 10035679"/>
              <a:gd name="connsiteY5193" fmla="*/ 3581488 h 5893281"/>
              <a:gd name="connsiteX5194" fmla="*/ 7786676 w 10035679"/>
              <a:gd name="connsiteY5194" fmla="*/ 3628581 h 5893281"/>
              <a:gd name="connsiteX5195" fmla="*/ 7790902 w 10035679"/>
              <a:gd name="connsiteY5195" fmla="*/ 3685940 h 5893281"/>
              <a:gd name="connsiteX5196" fmla="*/ 7673170 w 10035679"/>
              <a:gd name="connsiteY5196" fmla="*/ 3782541 h 5893281"/>
              <a:gd name="connsiteX5197" fmla="*/ 7659283 w 10035679"/>
              <a:gd name="connsiteY5197" fmla="*/ 3782541 h 5893281"/>
              <a:gd name="connsiteX5198" fmla="*/ 7649020 w 10035679"/>
              <a:gd name="connsiteY5198" fmla="*/ 3743296 h 5893281"/>
              <a:gd name="connsiteX5199" fmla="*/ 7626680 w 10035679"/>
              <a:gd name="connsiteY5199" fmla="*/ 3714315 h 5893281"/>
              <a:gd name="connsiteX5200" fmla="*/ 7598303 w 10035679"/>
              <a:gd name="connsiteY5200" fmla="*/ 3689561 h 5893281"/>
              <a:gd name="connsiteX5201" fmla="*/ 7568116 w 10035679"/>
              <a:gd name="connsiteY5201" fmla="*/ 3664807 h 5893281"/>
              <a:gd name="connsiteX5202" fmla="*/ 7535513 w 10035679"/>
              <a:gd name="connsiteY5202" fmla="*/ 3638241 h 5893281"/>
              <a:gd name="connsiteX5203" fmla="*/ 7521627 w 10035679"/>
              <a:gd name="connsiteY5203" fmla="*/ 3695600 h 5893281"/>
              <a:gd name="connsiteX5204" fmla="*/ 7503513 w 10035679"/>
              <a:gd name="connsiteY5204" fmla="*/ 3742691 h 5893281"/>
              <a:gd name="connsiteX5205" fmla="*/ 7521627 w 10035679"/>
              <a:gd name="connsiteY5205" fmla="*/ 3752956 h 5893281"/>
              <a:gd name="connsiteX5206" fmla="*/ 7529474 w 10035679"/>
              <a:gd name="connsiteY5206" fmla="*/ 3767447 h 5893281"/>
              <a:gd name="connsiteX5207" fmla="*/ 7531287 w 10035679"/>
              <a:gd name="connsiteY5207" fmla="*/ 3786162 h 5893281"/>
              <a:gd name="connsiteX5208" fmla="*/ 7543362 w 10035679"/>
              <a:gd name="connsiteY5208" fmla="*/ 3806691 h 5893281"/>
              <a:gd name="connsiteX5209" fmla="*/ 7545173 w 10035679"/>
              <a:gd name="connsiteY5209" fmla="*/ 3810917 h 5893281"/>
              <a:gd name="connsiteX5210" fmla="*/ 7553022 w 10035679"/>
              <a:gd name="connsiteY5210" fmla="*/ 3810917 h 5893281"/>
              <a:gd name="connsiteX5211" fmla="*/ 7559059 w 10035679"/>
              <a:gd name="connsiteY5211" fmla="*/ 3810917 h 5893281"/>
              <a:gd name="connsiteX5212" fmla="*/ 7566908 w 10035679"/>
              <a:gd name="connsiteY5212" fmla="*/ 3810917 h 5893281"/>
              <a:gd name="connsiteX5213" fmla="*/ 7572946 w 10035679"/>
              <a:gd name="connsiteY5213" fmla="*/ 3815143 h 5893281"/>
              <a:gd name="connsiteX5214" fmla="*/ 7601321 w 10035679"/>
              <a:gd name="connsiteY5214" fmla="*/ 3844123 h 5893281"/>
              <a:gd name="connsiteX5215" fmla="*/ 7623661 w 10035679"/>
              <a:gd name="connsiteY5215" fmla="*/ 3887594 h 5893281"/>
              <a:gd name="connsiteX5216" fmla="*/ 7637547 w 10035679"/>
              <a:gd name="connsiteY5216" fmla="*/ 3937103 h 5893281"/>
              <a:gd name="connsiteX5217" fmla="*/ 7639360 w 10035679"/>
              <a:gd name="connsiteY5217" fmla="*/ 3988422 h 5893281"/>
              <a:gd name="connsiteX5218" fmla="*/ 7622253 w 10035679"/>
              <a:gd name="connsiteY5218" fmla="*/ 3988422 h 5893281"/>
              <a:gd name="connsiteX5219" fmla="*/ 7630303 w 10035679"/>
              <a:gd name="connsiteY5219" fmla="*/ 3998083 h 5893281"/>
              <a:gd name="connsiteX5220" fmla="*/ 7652641 w 10035679"/>
              <a:gd name="connsiteY5220" fmla="*/ 4028874 h 5893281"/>
              <a:gd name="connsiteX5221" fmla="*/ 7676792 w 10035679"/>
              <a:gd name="connsiteY5221" fmla="*/ 4065705 h 5893281"/>
              <a:gd name="connsiteX5222" fmla="*/ 7711205 w 10035679"/>
              <a:gd name="connsiteY5222" fmla="*/ 4094684 h 5893281"/>
              <a:gd name="connsiteX5223" fmla="*/ 7705169 w 10035679"/>
              <a:gd name="connsiteY5223" fmla="*/ 4129703 h 5893281"/>
              <a:gd name="connsiteX5224" fmla="*/ 7705169 w 10035679"/>
              <a:gd name="connsiteY5224" fmla="*/ 4172571 h 5893281"/>
              <a:gd name="connsiteX5225" fmla="*/ 7733545 w 10035679"/>
              <a:gd name="connsiteY5225" fmla="*/ 4176797 h 5893281"/>
              <a:gd name="connsiteX5226" fmla="*/ 7751657 w 10035679"/>
              <a:gd name="connsiteY5226" fmla="*/ 4182833 h 5893281"/>
              <a:gd name="connsiteX5227" fmla="*/ 7764338 w 10035679"/>
              <a:gd name="connsiteY5227" fmla="*/ 4195514 h 5893281"/>
              <a:gd name="connsiteX5228" fmla="*/ 7782450 w 10035679"/>
              <a:gd name="connsiteY5228" fmla="*/ 4205776 h 5893281"/>
              <a:gd name="connsiteX5229" fmla="*/ 7804788 w 10035679"/>
              <a:gd name="connsiteY5229" fmla="*/ 4205776 h 5893281"/>
              <a:gd name="connsiteX5230" fmla="*/ 7821091 w 10035679"/>
              <a:gd name="connsiteY5230" fmla="*/ 4197324 h 5893281"/>
              <a:gd name="connsiteX5231" fmla="*/ 7834977 w 10035679"/>
              <a:gd name="connsiteY5231" fmla="*/ 4191286 h 5893281"/>
              <a:gd name="connsiteX5232" fmla="*/ 7849468 w 10035679"/>
              <a:gd name="connsiteY5232" fmla="*/ 4187060 h 5893281"/>
              <a:gd name="connsiteX5233" fmla="*/ 7881466 w 10035679"/>
              <a:gd name="connsiteY5233" fmla="*/ 4197324 h 5893281"/>
              <a:gd name="connsiteX5234" fmla="*/ 7918295 w 10035679"/>
              <a:gd name="connsiteY5234" fmla="*/ 4211813 h 5893281"/>
              <a:gd name="connsiteX5235" fmla="*/ 7952710 w 10035679"/>
              <a:gd name="connsiteY5235" fmla="*/ 4230530 h 5893281"/>
              <a:gd name="connsiteX5236" fmla="*/ 7984708 w 10035679"/>
              <a:gd name="connsiteY5236" fmla="*/ 4245021 h 5893281"/>
              <a:gd name="connsiteX5237" fmla="*/ 7981087 w 10035679"/>
              <a:gd name="connsiteY5237" fmla="*/ 4245021 h 5893281"/>
              <a:gd name="connsiteX5238" fmla="*/ 7976861 w 10035679"/>
              <a:gd name="connsiteY5238" fmla="*/ 4249247 h 5893281"/>
              <a:gd name="connsiteX5239" fmla="*/ 7972635 w 10035679"/>
              <a:gd name="connsiteY5239" fmla="*/ 4249247 h 5893281"/>
              <a:gd name="connsiteX5240" fmla="*/ 7966596 w 10035679"/>
              <a:gd name="connsiteY5240" fmla="*/ 4252870 h 5893281"/>
              <a:gd name="connsiteX5241" fmla="*/ 7946671 w 10035679"/>
              <a:gd name="connsiteY5241" fmla="*/ 4259512 h 5893281"/>
              <a:gd name="connsiteX5242" fmla="*/ 7906221 w 10035679"/>
              <a:gd name="connsiteY5242" fmla="*/ 4259512 h 5893281"/>
              <a:gd name="connsiteX5243" fmla="*/ 7861541 w 10035679"/>
              <a:gd name="connsiteY5243" fmla="*/ 4252870 h 5893281"/>
              <a:gd name="connsiteX5244" fmla="*/ 7815052 w 10035679"/>
              <a:gd name="connsiteY5244" fmla="*/ 4240795 h 5893281"/>
              <a:gd name="connsiteX5245" fmla="*/ 7764338 w 10035679"/>
              <a:gd name="connsiteY5245" fmla="*/ 4230530 h 5893281"/>
              <a:gd name="connsiteX5246" fmla="*/ 7725696 w 10035679"/>
              <a:gd name="connsiteY5246" fmla="*/ 4220267 h 5893281"/>
              <a:gd name="connsiteX5247" fmla="*/ 7695509 w 10035679"/>
              <a:gd name="connsiteY5247" fmla="*/ 4205776 h 5893281"/>
              <a:gd name="connsiteX5248" fmla="*/ 7681018 w 10035679"/>
              <a:gd name="connsiteY5248" fmla="*/ 4197324 h 5893281"/>
              <a:gd name="connsiteX5249" fmla="*/ 7687057 w 10035679"/>
              <a:gd name="connsiteY5249" fmla="*/ 4191286 h 5893281"/>
              <a:gd name="connsiteX5250" fmla="*/ 7691283 w 10035679"/>
              <a:gd name="connsiteY5250" fmla="*/ 4187060 h 5893281"/>
              <a:gd name="connsiteX5251" fmla="*/ 7695509 w 10035679"/>
              <a:gd name="connsiteY5251" fmla="*/ 4181023 h 5893281"/>
              <a:gd name="connsiteX5252" fmla="*/ 7652641 w 10035679"/>
              <a:gd name="connsiteY5252" fmla="*/ 4168947 h 5893281"/>
              <a:gd name="connsiteX5253" fmla="*/ 7616417 w 10035679"/>
              <a:gd name="connsiteY5253" fmla="*/ 4148420 h 5893281"/>
              <a:gd name="connsiteX5254" fmla="*/ 7583812 w 10035679"/>
              <a:gd name="connsiteY5254" fmla="*/ 4115212 h 5893281"/>
              <a:gd name="connsiteX5255" fmla="*/ 7559664 w 10035679"/>
              <a:gd name="connsiteY5255" fmla="*/ 4080194 h 5893281"/>
              <a:gd name="connsiteX5256" fmla="*/ 7534908 w 10035679"/>
              <a:gd name="connsiteY5256" fmla="*/ 4040949 h 5893281"/>
              <a:gd name="connsiteX5257" fmla="*/ 7514985 w 10035679"/>
              <a:gd name="connsiteY5257" fmla="*/ 3999894 h 5893281"/>
              <a:gd name="connsiteX5258" fmla="*/ 7492645 w 10035679"/>
              <a:gd name="connsiteY5258" fmla="*/ 3969101 h 5893281"/>
              <a:gd name="connsiteX5259" fmla="*/ 7472118 w 10035679"/>
              <a:gd name="connsiteY5259" fmla="*/ 3942537 h 5893281"/>
              <a:gd name="connsiteX5260" fmla="*/ 7450383 w 10035679"/>
              <a:gd name="connsiteY5260" fmla="*/ 3925631 h 5893281"/>
              <a:gd name="connsiteX5261" fmla="*/ 7425629 w 10035679"/>
              <a:gd name="connsiteY5261" fmla="*/ 3903293 h 5893281"/>
              <a:gd name="connsiteX5262" fmla="*/ 7403289 w 10035679"/>
              <a:gd name="connsiteY5262" fmla="*/ 3882765 h 5893281"/>
              <a:gd name="connsiteX5263" fmla="*/ 7393629 w 10035679"/>
              <a:gd name="connsiteY5263" fmla="*/ 3849557 h 5893281"/>
              <a:gd name="connsiteX5264" fmla="*/ 7460043 w 10035679"/>
              <a:gd name="connsiteY5264" fmla="*/ 3858009 h 5893281"/>
              <a:gd name="connsiteX5265" fmla="*/ 7486609 w 10035679"/>
              <a:gd name="connsiteY5265" fmla="*/ 3888802 h 5893281"/>
              <a:gd name="connsiteX5266" fmla="*/ 7514985 w 10035679"/>
              <a:gd name="connsiteY5266" fmla="*/ 3907519 h 5893281"/>
              <a:gd name="connsiteX5267" fmla="*/ 7543362 w 10035679"/>
              <a:gd name="connsiteY5267" fmla="*/ 3925631 h 5893281"/>
              <a:gd name="connsiteX5268" fmla="*/ 7548358 w 10035679"/>
              <a:gd name="connsiteY5268" fmla="*/ 3928085 h 5893281"/>
              <a:gd name="connsiteX5269" fmla="*/ 7541549 w 10035679"/>
              <a:gd name="connsiteY5269" fmla="*/ 3911744 h 5893281"/>
              <a:gd name="connsiteX5270" fmla="*/ 7533702 w 10035679"/>
              <a:gd name="connsiteY5270" fmla="*/ 3878538 h 5893281"/>
              <a:gd name="connsiteX5271" fmla="*/ 7523437 w 10035679"/>
              <a:gd name="connsiteY5271" fmla="*/ 3849557 h 5893281"/>
              <a:gd name="connsiteX5272" fmla="*/ 7513173 w 10035679"/>
              <a:gd name="connsiteY5272" fmla="*/ 3820577 h 5893281"/>
              <a:gd name="connsiteX5273" fmla="*/ 7495061 w 10035679"/>
              <a:gd name="connsiteY5273" fmla="*/ 3795824 h 5893281"/>
              <a:gd name="connsiteX5274" fmla="*/ 7495061 w 10035679"/>
              <a:gd name="connsiteY5274" fmla="*/ 3789785 h 5893281"/>
              <a:gd name="connsiteX5275" fmla="*/ 7476949 w 10035679"/>
              <a:gd name="connsiteY5275" fmla="*/ 3795824 h 5893281"/>
              <a:gd name="connsiteX5276" fmla="*/ 7476949 w 10035679"/>
              <a:gd name="connsiteY5276" fmla="*/ 3789785 h 5893281"/>
              <a:gd name="connsiteX5277" fmla="*/ 7470910 w 10035679"/>
              <a:gd name="connsiteY5277" fmla="*/ 3760805 h 5893281"/>
              <a:gd name="connsiteX5278" fmla="*/ 7470910 w 10035679"/>
              <a:gd name="connsiteY5278" fmla="*/ 3723976 h 5893281"/>
              <a:gd name="connsiteX5279" fmla="*/ 7470910 w 10035679"/>
              <a:gd name="connsiteY5279" fmla="*/ 3684732 h 5893281"/>
              <a:gd name="connsiteX5280" fmla="*/ 7470910 w 10035679"/>
              <a:gd name="connsiteY5280" fmla="*/ 3641260 h 5893281"/>
              <a:gd name="connsiteX5281" fmla="*/ 7466684 w 10035679"/>
              <a:gd name="connsiteY5281" fmla="*/ 3602015 h 5893281"/>
              <a:gd name="connsiteX5282" fmla="*/ 7452798 w 10035679"/>
              <a:gd name="connsiteY5282" fmla="*/ 3568810 h 5893281"/>
              <a:gd name="connsiteX5283" fmla="*/ 7430458 w 10035679"/>
              <a:gd name="connsiteY5283" fmla="*/ 3544056 h 5893281"/>
              <a:gd name="connsiteX5284" fmla="*/ 7424421 w 10035679"/>
              <a:gd name="connsiteY5284" fmla="*/ 3550093 h 5893281"/>
              <a:gd name="connsiteX5285" fmla="*/ 7414156 w 10035679"/>
              <a:gd name="connsiteY5285" fmla="*/ 3558547 h 5893281"/>
              <a:gd name="connsiteX5286" fmla="*/ 7406307 w 10035679"/>
              <a:gd name="connsiteY5286" fmla="*/ 3562771 h 5893281"/>
              <a:gd name="connsiteX5287" fmla="*/ 7392421 w 10035679"/>
              <a:gd name="connsiteY5287" fmla="*/ 3564583 h 5893281"/>
              <a:gd name="connsiteX5288" fmla="*/ 7378535 w 10035679"/>
              <a:gd name="connsiteY5288" fmla="*/ 3564583 h 5893281"/>
              <a:gd name="connsiteX5289" fmla="*/ 7374309 w 10035679"/>
              <a:gd name="connsiteY5289" fmla="*/ 3564583 h 5893281"/>
              <a:gd name="connsiteX5290" fmla="*/ 7374309 w 10035679"/>
              <a:gd name="connsiteY5290" fmla="*/ 3562771 h 5893281"/>
              <a:gd name="connsiteX5291" fmla="*/ 7372497 w 10035679"/>
              <a:gd name="connsiteY5291" fmla="*/ 3562771 h 5893281"/>
              <a:gd name="connsiteX5292" fmla="*/ 7368270 w 10035679"/>
              <a:gd name="connsiteY5292" fmla="*/ 3558547 h 5893281"/>
              <a:gd name="connsiteX5293" fmla="*/ 7368270 w 10035679"/>
              <a:gd name="connsiteY5293" fmla="*/ 3515074 h 5893281"/>
              <a:gd name="connsiteX5294" fmla="*/ 7358008 w 10035679"/>
              <a:gd name="connsiteY5294" fmla="*/ 3480058 h 5893281"/>
              <a:gd name="connsiteX5295" fmla="*/ 7344122 w 10035679"/>
              <a:gd name="connsiteY5295" fmla="*/ 3451076 h 5893281"/>
              <a:gd name="connsiteX5296" fmla="*/ 7321782 w 10035679"/>
              <a:gd name="connsiteY5296" fmla="*/ 3424512 h 5893281"/>
              <a:gd name="connsiteX5297" fmla="*/ 7305480 w 10035679"/>
              <a:gd name="connsiteY5297" fmla="*/ 3395531 h 5893281"/>
              <a:gd name="connsiteX5298" fmla="*/ 7283142 w 10035679"/>
              <a:gd name="connsiteY5298" fmla="*/ 3360512 h 5893281"/>
              <a:gd name="connsiteX5299" fmla="*/ 7277103 w 10035679"/>
              <a:gd name="connsiteY5299" fmla="*/ 3366551 h 5893281"/>
              <a:gd name="connsiteX5300" fmla="*/ 7272877 w 10035679"/>
              <a:gd name="connsiteY5300" fmla="*/ 3370777 h 5893281"/>
              <a:gd name="connsiteX5301" fmla="*/ 7268651 w 10035679"/>
              <a:gd name="connsiteY5301" fmla="*/ 3379229 h 5893281"/>
              <a:gd name="connsiteX5302" fmla="*/ 7264425 w 10035679"/>
              <a:gd name="connsiteY5302" fmla="*/ 3381040 h 5893281"/>
              <a:gd name="connsiteX5303" fmla="*/ 7262613 w 10035679"/>
              <a:gd name="connsiteY5303" fmla="*/ 3385268 h 5893281"/>
              <a:gd name="connsiteX5304" fmla="*/ 7230010 w 10035679"/>
              <a:gd name="connsiteY5304" fmla="*/ 3389494 h 5893281"/>
              <a:gd name="connsiteX5305" fmla="*/ 7201633 w 10035679"/>
              <a:gd name="connsiteY5305" fmla="*/ 3385268 h 5893281"/>
              <a:gd name="connsiteX5306" fmla="*/ 7173256 w 10035679"/>
              <a:gd name="connsiteY5306" fmla="*/ 3385268 h 5893281"/>
              <a:gd name="connsiteX5307" fmla="*/ 7165409 w 10035679"/>
              <a:gd name="connsiteY5307" fmla="*/ 3414247 h 5893281"/>
              <a:gd name="connsiteX5308" fmla="*/ 7155144 w 10035679"/>
              <a:gd name="connsiteY5308" fmla="*/ 3428738 h 5893281"/>
              <a:gd name="connsiteX5309" fmla="*/ 7149106 w 10035679"/>
              <a:gd name="connsiteY5309" fmla="*/ 3432964 h 5893281"/>
              <a:gd name="connsiteX5310" fmla="*/ 7135220 w 10035679"/>
              <a:gd name="connsiteY5310" fmla="*/ 3432964 h 5893281"/>
              <a:gd name="connsiteX5311" fmla="*/ 7121334 w 10035679"/>
              <a:gd name="connsiteY5311" fmla="*/ 3437190 h 5893281"/>
              <a:gd name="connsiteX5312" fmla="*/ 7107448 w 10035679"/>
              <a:gd name="connsiteY5312" fmla="*/ 3447453 h 5893281"/>
              <a:gd name="connsiteX5313" fmla="*/ 7083297 w 10035679"/>
              <a:gd name="connsiteY5313" fmla="*/ 3511453 h 5893281"/>
              <a:gd name="connsiteX5314" fmla="*/ 7050694 w 10035679"/>
              <a:gd name="connsiteY5314" fmla="*/ 3511453 h 5893281"/>
              <a:gd name="connsiteX5315" fmla="*/ 7032582 w 10035679"/>
              <a:gd name="connsiteY5315" fmla="*/ 3525942 h 5893281"/>
              <a:gd name="connsiteX5316" fmla="*/ 7014468 w 10035679"/>
              <a:gd name="connsiteY5316" fmla="*/ 3544659 h 5893281"/>
              <a:gd name="connsiteX5317" fmla="*/ 6990317 w 10035679"/>
              <a:gd name="connsiteY5317" fmla="*/ 3559150 h 5893281"/>
              <a:gd name="connsiteX5318" fmla="*/ 6984281 w 10035679"/>
              <a:gd name="connsiteY5318" fmla="*/ 3630997 h 5893281"/>
              <a:gd name="connsiteX5319" fmla="*/ 6966169 w 10035679"/>
              <a:gd name="connsiteY5319" fmla="*/ 3692579 h 5893281"/>
              <a:gd name="connsiteX5320" fmla="*/ 6942018 w 10035679"/>
              <a:gd name="connsiteY5320" fmla="*/ 3742088 h 5893281"/>
              <a:gd name="connsiteX5321" fmla="*/ 6903377 w 10035679"/>
              <a:gd name="connsiteY5321" fmla="*/ 3789182 h 5893281"/>
              <a:gd name="connsiteX5322" fmla="*/ 6899150 w 10035679"/>
              <a:gd name="connsiteY5322" fmla="*/ 3789182 h 5893281"/>
              <a:gd name="connsiteX5323" fmla="*/ 6894924 w 10035679"/>
              <a:gd name="connsiteY5323" fmla="*/ 3784956 h 5893281"/>
              <a:gd name="connsiteX5324" fmla="*/ 6890698 w 10035679"/>
              <a:gd name="connsiteY5324" fmla="*/ 3784956 h 5893281"/>
              <a:gd name="connsiteX5325" fmla="*/ 6888886 w 10035679"/>
              <a:gd name="connsiteY5325" fmla="*/ 3780730 h 5893281"/>
              <a:gd name="connsiteX5326" fmla="*/ 6866548 w 10035679"/>
              <a:gd name="connsiteY5326" fmla="*/ 3755974 h 5893281"/>
              <a:gd name="connsiteX5327" fmla="*/ 6846020 w 10035679"/>
              <a:gd name="connsiteY5327" fmla="*/ 3716730 h 5893281"/>
              <a:gd name="connsiteX5328" fmla="*/ 6833945 w 10035679"/>
              <a:gd name="connsiteY5328" fmla="*/ 3683524 h 5893281"/>
              <a:gd name="connsiteX5329" fmla="*/ 6832132 w 10035679"/>
              <a:gd name="connsiteY5329" fmla="*/ 3677486 h 5893281"/>
              <a:gd name="connsiteX5330" fmla="*/ 6833945 w 10035679"/>
              <a:gd name="connsiteY5330" fmla="*/ 3669034 h 5893281"/>
              <a:gd name="connsiteX5331" fmla="*/ 6838171 w 10035679"/>
              <a:gd name="connsiteY5331" fmla="*/ 3662997 h 5893281"/>
              <a:gd name="connsiteX5332" fmla="*/ 6842397 w 10035679"/>
              <a:gd name="connsiteY5332" fmla="*/ 3658769 h 5893281"/>
              <a:gd name="connsiteX5333" fmla="*/ 6842397 w 10035679"/>
              <a:gd name="connsiteY5333" fmla="*/ 3654543 h 5893281"/>
              <a:gd name="connsiteX5334" fmla="*/ 6806173 w 10035679"/>
              <a:gd name="connsiteY5334" fmla="*/ 3600810 h 5893281"/>
              <a:gd name="connsiteX5335" fmla="*/ 6782022 w 10035679"/>
              <a:gd name="connsiteY5335" fmla="*/ 3543451 h 5893281"/>
              <a:gd name="connsiteX5336" fmla="*/ 6765719 w 10035679"/>
              <a:gd name="connsiteY5336" fmla="*/ 3481869 h 5893281"/>
              <a:gd name="connsiteX5337" fmla="*/ 6757872 w 10035679"/>
              <a:gd name="connsiteY5337" fmla="*/ 3407606 h 5893281"/>
              <a:gd name="connsiteX5338" fmla="*/ 6733721 w 10035679"/>
              <a:gd name="connsiteY5338" fmla="*/ 3409417 h 5893281"/>
              <a:gd name="connsiteX5339" fmla="*/ 6715609 w 10035679"/>
              <a:gd name="connsiteY5339" fmla="*/ 3409417 h 5893281"/>
              <a:gd name="connsiteX5340" fmla="*/ 6695079 w 10035679"/>
              <a:gd name="connsiteY5340" fmla="*/ 3407606 h 5893281"/>
              <a:gd name="connsiteX5341" fmla="*/ 6687230 w 10035679"/>
              <a:gd name="connsiteY5341" fmla="*/ 3399154 h 5893281"/>
              <a:gd name="connsiteX5342" fmla="*/ 6676967 w 10035679"/>
              <a:gd name="connsiteY5342" fmla="*/ 3393115 h 5893281"/>
              <a:gd name="connsiteX5343" fmla="*/ 6669118 w 10035679"/>
              <a:gd name="connsiteY5343" fmla="*/ 3384663 h 5893281"/>
              <a:gd name="connsiteX5344" fmla="*/ 6663081 w 10035679"/>
              <a:gd name="connsiteY5344" fmla="*/ 3378626 h 5893281"/>
              <a:gd name="connsiteX5345" fmla="*/ 6669118 w 10035679"/>
              <a:gd name="connsiteY5345" fmla="*/ 3352060 h 5893281"/>
              <a:gd name="connsiteX5346" fmla="*/ 6655232 w 10035679"/>
              <a:gd name="connsiteY5346" fmla="*/ 3331533 h 5893281"/>
              <a:gd name="connsiteX5347" fmla="*/ 6631081 w 10035679"/>
              <a:gd name="connsiteY5347" fmla="*/ 3312816 h 5893281"/>
              <a:gd name="connsiteX5348" fmla="*/ 6606931 w 10035679"/>
              <a:gd name="connsiteY5348" fmla="*/ 3296514 h 5893281"/>
              <a:gd name="connsiteX5349" fmla="*/ 6584593 w 10035679"/>
              <a:gd name="connsiteY5349" fmla="*/ 3274174 h 5893281"/>
              <a:gd name="connsiteX5350" fmla="*/ 6526028 w 10035679"/>
              <a:gd name="connsiteY5350" fmla="*/ 3282628 h 5893281"/>
              <a:gd name="connsiteX5351" fmla="*/ 6465049 w 10035679"/>
              <a:gd name="connsiteY5351" fmla="*/ 3282628 h 5893281"/>
              <a:gd name="connsiteX5352" fmla="*/ 6404067 w 10035679"/>
              <a:gd name="connsiteY5352" fmla="*/ 3278402 h 5893281"/>
              <a:gd name="connsiteX5353" fmla="*/ 6345503 w 10035679"/>
              <a:gd name="connsiteY5353" fmla="*/ 3274174 h 5893281"/>
              <a:gd name="connsiteX5354" fmla="*/ 6335240 w 10035679"/>
              <a:gd name="connsiteY5354" fmla="*/ 3253647 h 5893281"/>
              <a:gd name="connsiteX5355" fmla="*/ 6321353 w 10035679"/>
              <a:gd name="connsiteY5355" fmla="*/ 3227083 h 5893281"/>
              <a:gd name="connsiteX5356" fmla="*/ 6299014 w 10035679"/>
              <a:gd name="connsiteY5356" fmla="*/ 3235535 h 5893281"/>
              <a:gd name="connsiteX5357" fmla="*/ 6285128 w 10035679"/>
              <a:gd name="connsiteY5357" fmla="*/ 3239761 h 5893281"/>
              <a:gd name="connsiteX5358" fmla="*/ 6267014 w 10035679"/>
              <a:gd name="connsiteY5358" fmla="*/ 3241571 h 5893281"/>
              <a:gd name="connsiteX5359" fmla="*/ 6242864 w 10035679"/>
              <a:gd name="connsiteY5359" fmla="*/ 3241571 h 5893281"/>
              <a:gd name="connsiteX5360" fmla="*/ 6222336 w 10035679"/>
              <a:gd name="connsiteY5360" fmla="*/ 3227083 h 5893281"/>
              <a:gd name="connsiteX5361" fmla="*/ 6199998 w 10035679"/>
              <a:gd name="connsiteY5361" fmla="*/ 3216818 h 5893281"/>
              <a:gd name="connsiteX5362" fmla="*/ 6175847 w 10035679"/>
              <a:gd name="connsiteY5362" fmla="*/ 3202327 h 5893281"/>
              <a:gd name="connsiteX5363" fmla="*/ 6157735 w 10035679"/>
              <a:gd name="connsiteY5363" fmla="*/ 3187838 h 5893281"/>
              <a:gd name="connsiteX5364" fmla="*/ 6151697 w 10035679"/>
              <a:gd name="connsiteY5364" fmla="*/ 3167309 h 5893281"/>
              <a:gd name="connsiteX5365" fmla="*/ 6141434 w 10035679"/>
              <a:gd name="connsiteY5365" fmla="*/ 3148594 h 5893281"/>
              <a:gd name="connsiteX5366" fmla="*/ 6119094 w 10035679"/>
              <a:gd name="connsiteY5366" fmla="*/ 3129877 h 5893281"/>
              <a:gd name="connsiteX5367" fmla="*/ 6114868 w 10035679"/>
              <a:gd name="connsiteY5367" fmla="*/ 3129877 h 5893281"/>
              <a:gd name="connsiteX5368" fmla="*/ 6113057 w 10035679"/>
              <a:gd name="connsiteY5368" fmla="*/ 3129877 h 5893281"/>
              <a:gd name="connsiteX5369" fmla="*/ 6108829 w 10035679"/>
              <a:gd name="connsiteY5369" fmla="*/ 3129877 h 5893281"/>
              <a:gd name="connsiteX5370" fmla="*/ 6100982 w 10035679"/>
              <a:gd name="connsiteY5370" fmla="*/ 3129877 h 5893281"/>
              <a:gd name="connsiteX5371" fmla="*/ 6087094 w 10035679"/>
              <a:gd name="connsiteY5371" fmla="*/ 3129877 h 5893281"/>
              <a:gd name="connsiteX5372" fmla="*/ 6094943 w 10035679"/>
              <a:gd name="connsiteY5372" fmla="*/ 3158857 h 5893281"/>
              <a:gd name="connsiteX5373" fmla="*/ 6105208 w 10035679"/>
              <a:gd name="connsiteY5373" fmla="*/ 3192064 h 5893281"/>
              <a:gd name="connsiteX5374" fmla="*/ 6123320 w 10035679"/>
              <a:gd name="connsiteY5374" fmla="*/ 3225270 h 5893281"/>
              <a:gd name="connsiteX5375" fmla="*/ 6137206 w 10035679"/>
              <a:gd name="connsiteY5375" fmla="*/ 3254252 h 5893281"/>
              <a:gd name="connsiteX5376" fmla="*/ 6151094 w 10035679"/>
              <a:gd name="connsiteY5376" fmla="*/ 3274779 h 5893281"/>
              <a:gd name="connsiteX5377" fmla="*/ 6155320 w 10035679"/>
              <a:gd name="connsiteY5377" fmla="*/ 3264514 h 5893281"/>
              <a:gd name="connsiteX5378" fmla="*/ 6157131 w 10035679"/>
              <a:gd name="connsiteY5378" fmla="*/ 3260288 h 5893281"/>
              <a:gd name="connsiteX5379" fmla="*/ 6157131 w 10035679"/>
              <a:gd name="connsiteY5379" fmla="*/ 3256062 h 5893281"/>
              <a:gd name="connsiteX5380" fmla="*/ 6161357 w 10035679"/>
              <a:gd name="connsiteY5380" fmla="*/ 3256062 h 5893281"/>
              <a:gd name="connsiteX5381" fmla="*/ 6165583 w 10035679"/>
              <a:gd name="connsiteY5381" fmla="*/ 3256062 h 5893281"/>
              <a:gd name="connsiteX5382" fmla="*/ 6175847 w 10035679"/>
              <a:gd name="connsiteY5382" fmla="*/ 3260288 h 5893281"/>
              <a:gd name="connsiteX5383" fmla="*/ 6180074 w 10035679"/>
              <a:gd name="connsiteY5383" fmla="*/ 3270553 h 5893281"/>
              <a:gd name="connsiteX5384" fmla="*/ 6184300 w 10035679"/>
              <a:gd name="connsiteY5384" fmla="*/ 3282628 h 5893281"/>
              <a:gd name="connsiteX5385" fmla="*/ 6184300 w 10035679"/>
              <a:gd name="connsiteY5385" fmla="*/ 3292891 h 5893281"/>
              <a:gd name="connsiteX5386" fmla="*/ 6186110 w 10035679"/>
              <a:gd name="connsiteY5386" fmla="*/ 3303156 h 5893281"/>
              <a:gd name="connsiteX5387" fmla="*/ 6190338 w 10035679"/>
              <a:gd name="connsiteY5387" fmla="*/ 3313419 h 5893281"/>
              <a:gd name="connsiteX5388" fmla="*/ 6204224 w 10035679"/>
              <a:gd name="connsiteY5388" fmla="*/ 3311608 h 5893281"/>
              <a:gd name="connsiteX5389" fmla="*/ 6222336 w 10035679"/>
              <a:gd name="connsiteY5389" fmla="*/ 3307382 h 5893281"/>
              <a:gd name="connsiteX5390" fmla="*/ 6242864 w 10035679"/>
              <a:gd name="connsiteY5390" fmla="*/ 3307382 h 5893281"/>
              <a:gd name="connsiteX5391" fmla="*/ 6275469 w 10035679"/>
              <a:gd name="connsiteY5391" fmla="*/ 3270553 h 5893281"/>
              <a:gd name="connsiteX5392" fmla="*/ 6314108 w 10035679"/>
              <a:gd name="connsiteY5392" fmla="*/ 3241571 h 5893281"/>
              <a:gd name="connsiteX5393" fmla="*/ 6318334 w 10035679"/>
              <a:gd name="connsiteY5393" fmla="*/ 3278402 h 5893281"/>
              <a:gd name="connsiteX5394" fmla="*/ 6322560 w 10035679"/>
              <a:gd name="connsiteY5394" fmla="*/ 3307382 h 5893281"/>
              <a:gd name="connsiteX5395" fmla="*/ 6375088 w 10035679"/>
              <a:gd name="connsiteY5395" fmla="*/ 3336362 h 5893281"/>
              <a:gd name="connsiteX5396" fmla="*/ 6417350 w 10035679"/>
              <a:gd name="connsiteY5396" fmla="*/ 3371380 h 5893281"/>
              <a:gd name="connsiteX5397" fmla="*/ 6403464 w 10035679"/>
              <a:gd name="connsiteY5397" fmla="*/ 3390097 h 5893281"/>
              <a:gd name="connsiteX5398" fmla="*/ 6391389 w 10035679"/>
              <a:gd name="connsiteY5398" fmla="*/ 3408814 h 5893281"/>
              <a:gd name="connsiteX5399" fmla="*/ 6379314 w 10035679"/>
              <a:gd name="connsiteY5399" fmla="*/ 3423304 h 5893281"/>
              <a:gd name="connsiteX5400" fmla="*/ 6352748 w 10035679"/>
              <a:gd name="connsiteY5400" fmla="*/ 3433567 h 5893281"/>
              <a:gd name="connsiteX5401" fmla="*/ 6352748 w 10035679"/>
              <a:gd name="connsiteY5401" fmla="*/ 3472812 h 5893281"/>
              <a:gd name="connsiteX5402" fmla="*/ 6318334 w 10035679"/>
              <a:gd name="connsiteY5402" fmla="*/ 3495152 h 5893281"/>
              <a:gd name="connsiteX5403" fmla="*/ 6282108 w 10035679"/>
              <a:gd name="connsiteY5403" fmla="*/ 3519905 h 5893281"/>
              <a:gd name="connsiteX5404" fmla="*/ 6282108 w 10035679"/>
              <a:gd name="connsiteY5404" fmla="*/ 3537414 h 5893281"/>
              <a:gd name="connsiteX5405" fmla="*/ 6237430 w 10035679"/>
              <a:gd name="connsiteY5405" fmla="*/ 3537414 h 5893281"/>
              <a:gd name="connsiteX5406" fmla="*/ 6210866 w 10035679"/>
              <a:gd name="connsiteY5406" fmla="*/ 3551905 h 5893281"/>
              <a:gd name="connsiteX5407" fmla="*/ 6190338 w 10035679"/>
              <a:gd name="connsiteY5407" fmla="*/ 3574243 h 5893281"/>
              <a:gd name="connsiteX5408" fmla="*/ 6166188 w 10035679"/>
              <a:gd name="connsiteY5408" fmla="*/ 3592960 h 5893281"/>
              <a:gd name="connsiteX5409" fmla="*/ 6133585 w 10035679"/>
              <a:gd name="connsiteY5409" fmla="*/ 3607451 h 5893281"/>
              <a:gd name="connsiteX5410" fmla="*/ 6100982 w 10035679"/>
              <a:gd name="connsiteY5410" fmla="*/ 3613488 h 5893281"/>
              <a:gd name="connsiteX5411" fmla="*/ 6066566 w 10035679"/>
              <a:gd name="connsiteY5411" fmla="*/ 3623752 h 5893281"/>
              <a:gd name="connsiteX5412" fmla="*/ 6038190 w 10035679"/>
              <a:gd name="connsiteY5412" fmla="*/ 3635828 h 5893281"/>
              <a:gd name="connsiteX5413" fmla="*/ 6014039 w 10035679"/>
              <a:gd name="connsiteY5413" fmla="*/ 3650317 h 5893281"/>
              <a:gd name="connsiteX5414" fmla="*/ 5989890 w 10035679"/>
              <a:gd name="connsiteY5414" fmla="*/ 3656355 h 5893281"/>
              <a:gd name="connsiteX5415" fmla="*/ 5971776 w 10035679"/>
              <a:gd name="connsiteY5415" fmla="*/ 3656355 h 5893281"/>
              <a:gd name="connsiteX5416" fmla="*/ 5963927 w 10035679"/>
              <a:gd name="connsiteY5416" fmla="*/ 3652129 h 5893281"/>
              <a:gd name="connsiteX5417" fmla="*/ 5962116 w 10035679"/>
              <a:gd name="connsiteY5417" fmla="*/ 3652129 h 5893281"/>
              <a:gd name="connsiteX5418" fmla="*/ 5957890 w 10035679"/>
              <a:gd name="connsiteY5418" fmla="*/ 3650317 h 5893281"/>
              <a:gd name="connsiteX5419" fmla="*/ 5953664 w 10035679"/>
              <a:gd name="connsiteY5419" fmla="*/ 3646091 h 5893281"/>
              <a:gd name="connsiteX5420" fmla="*/ 5949438 w 10035679"/>
              <a:gd name="connsiteY5420" fmla="*/ 3637638 h 5893281"/>
              <a:gd name="connsiteX5421" fmla="*/ 5939173 w 10035679"/>
              <a:gd name="connsiteY5421" fmla="*/ 3617111 h 5893281"/>
              <a:gd name="connsiteX5422" fmla="*/ 5934947 w 10035679"/>
              <a:gd name="connsiteY5422" fmla="*/ 3594771 h 5893281"/>
              <a:gd name="connsiteX5423" fmla="*/ 5934947 w 10035679"/>
              <a:gd name="connsiteY5423" fmla="*/ 3574243 h 5893281"/>
              <a:gd name="connsiteX5424" fmla="*/ 5933137 w 10035679"/>
              <a:gd name="connsiteY5424" fmla="*/ 3551905 h 5893281"/>
              <a:gd name="connsiteX5425" fmla="*/ 5915023 w 10035679"/>
              <a:gd name="connsiteY5425" fmla="*/ 3516887 h 5893281"/>
              <a:gd name="connsiteX5426" fmla="*/ 5890874 w 10035679"/>
              <a:gd name="connsiteY5426" fmla="*/ 3483679 h 5893281"/>
              <a:gd name="connsiteX5427" fmla="*/ 5864308 w 10035679"/>
              <a:gd name="connsiteY5427" fmla="*/ 3454700 h 5893281"/>
              <a:gd name="connsiteX5428" fmla="*/ 5840157 w 10035679"/>
              <a:gd name="connsiteY5428" fmla="*/ 3425718 h 5893281"/>
              <a:gd name="connsiteX5429" fmla="*/ 5834121 w 10035679"/>
              <a:gd name="connsiteY5429" fmla="*/ 3405191 h 5893281"/>
              <a:gd name="connsiteX5430" fmla="*/ 5829892 w 10035679"/>
              <a:gd name="connsiteY5430" fmla="*/ 3380437 h 5893281"/>
              <a:gd name="connsiteX5431" fmla="*/ 5825666 w 10035679"/>
              <a:gd name="connsiteY5431" fmla="*/ 3353871 h 5893281"/>
              <a:gd name="connsiteX5432" fmla="*/ 5815404 w 10035679"/>
              <a:gd name="connsiteY5432" fmla="*/ 3333343 h 5893281"/>
              <a:gd name="connsiteX5433" fmla="*/ 5776762 w 10035679"/>
              <a:gd name="connsiteY5433" fmla="*/ 3308590 h 5893281"/>
              <a:gd name="connsiteX5434" fmla="*/ 5766499 w 10035679"/>
              <a:gd name="connsiteY5434" fmla="*/ 3283836 h 5893281"/>
              <a:gd name="connsiteX5435" fmla="*/ 5754424 w 10035679"/>
              <a:gd name="connsiteY5435" fmla="*/ 3257270 h 5893281"/>
              <a:gd name="connsiteX5436" fmla="*/ 5744159 w 10035679"/>
              <a:gd name="connsiteY5436" fmla="*/ 3232516 h 5893281"/>
              <a:gd name="connsiteX5437" fmla="*/ 5730273 w 10035679"/>
              <a:gd name="connsiteY5437" fmla="*/ 3211989 h 5893281"/>
              <a:gd name="connsiteX5438" fmla="*/ 5709746 w 10035679"/>
              <a:gd name="connsiteY5438" fmla="*/ 3197498 h 5893281"/>
              <a:gd name="connsiteX5439" fmla="*/ 5697671 w 10035679"/>
              <a:gd name="connsiteY5439" fmla="*/ 3193272 h 5893281"/>
              <a:gd name="connsiteX5440" fmla="*/ 5695860 w 10035679"/>
              <a:gd name="connsiteY5440" fmla="*/ 3184818 h 5893281"/>
              <a:gd name="connsiteX5441" fmla="*/ 5688011 w 10035679"/>
              <a:gd name="connsiteY5441" fmla="*/ 3183007 h 5893281"/>
              <a:gd name="connsiteX5442" fmla="*/ 5681972 w 10035679"/>
              <a:gd name="connsiteY5442" fmla="*/ 3178781 h 5893281"/>
              <a:gd name="connsiteX5443" fmla="*/ 5674123 w 10035679"/>
              <a:gd name="connsiteY5443" fmla="*/ 3174555 h 5893281"/>
              <a:gd name="connsiteX5444" fmla="*/ 5668086 w 10035679"/>
              <a:gd name="connsiteY5444" fmla="*/ 3168517 h 5893281"/>
              <a:gd name="connsiteX5445" fmla="*/ 5660237 w 10035679"/>
              <a:gd name="connsiteY5445" fmla="*/ 3156443 h 5893281"/>
              <a:gd name="connsiteX5446" fmla="*/ 5654200 w 10035679"/>
              <a:gd name="connsiteY5446" fmla="*/ 3141952 h 5893281"/>
              <a:gd name="connsiteX5447" fmla="*/ 5646351 w 10035679"/>
              <a:gd name="connsiteY5447" fmla="*/ 3141952 h 5893281"/>
              <a:gd name="connsiteX5448" fmla="*/ 5646351 w 10035679"/>
              <a:gd name="connsiteY5448" fmla="*/ 3156443 h 5893281"/>
              <a:gd name="connsiteX5449" fmla="*/ 5670501 w 10035679"/>
              <a:gd name="connsiteY5449" fmla="*/ 3189649 h 5893281"/>
              <a:gd name="connsiteX5450" fmla="*/ 5692840 w 10035679"/>
              <a:gd name="connsiteY5450" fmla="*/ 3226478 h 5893281"/>
              <a:gd name="connsiteX5451" fmla="*/ 5706727 w 10035679"/>
              <a:gd name="connsiteY5451" fmla="*/ 3269948 h 5893281"/>
              <a:gd name="connsiteX5452" fmla="*/ 5720613 w 10035679"/>
              <a:gd name="connsiteY5452" fmla="*/ 3309193 h 5893281"/>
              <a:gd name="connsiteX5453" fmla="*/ 5738726 w 10035679"/>
              <a:gd name="connsiteY5453" fmla="*/ 3348437 h 5893281"/>
              <a:gd name="connsiteX5454" fmla="*/ 5744764 w 10035679"/>
              <a:gd name="connsiteY5454" fmla="*/ 3354476 h 5893281"/>
              <a:gd name="connsiteX5455" fmla="*/ 5755027 w 10035679"/>
              <a:gd name="connsiteY5455" fmla="*/ 3362928 h 5893281"/>
              <a:gd name="connsiteX5456" fmla="*/ 5762876 w 10035679"/>
              <a:gd name="connsiteY5456" fmla="*/ 3368964 h 5893281"/>
              <a:gd name="connsiteX5457" fmla="*/ 5773141 w 10035679"/>
              <a:gd name="connsiteY5457" fmla="*/ 3377419 h 5893281"/>
              <a:gd name="connsiteX5458" fmla="*/ 5777367 w 10035679"/>
              <a:gd name="connsiteY5458" fmla="*/ 3387681 h 5893281"/>
              <a:gd name="connsiteX5459" fmla="*/ 5777367 w 10035679"/>
              <a:gd name="connsiteY5459" fmla="*/ 3459529 h 5893281"/>
              <a:gd name="connsiteX5460" fmla="*/ 5783404 w 10035679"/>
              <a:gd name="connsiteY5460" fmla="*/ 3467983 h 5893281"/>
              <a:gd name="connsiteX5461" fmla="*/ 5791253 w 10035679"/>
              <a:gd name="connsiteY5461" fmla="*/ 3478245 h 5893281"/>
              <a:gd name="connsiteX5462" fmla="*/ 5801518 w 10035679"/>
              <a:gd name="connsiteY5462" fmla="*/ 3484284 h 5893281"/>
              <a:gd name="connsiteX5463" fmla="*/ 5811780 w 10035679"/>
              <a:gd name="connsiteY5463" fmla="*/ 3492736 h 5893281"/>
              <a:gd name="connsiteX5464" fmla="*/ 5816007 w 10035679"/>
              <a:gd name="connsiteY5464" fmla="*/ 3498773 h 5893281"/>
              <a:gd name="connsiteX5465" fmla="*/ 5822045 w 10035679"/>
              <a:gd name="connsiteY5465" fmla="*/ 3521113 h 5893281"/>
              <a:gd name="connsiteX5466" fmla="*/ 5826271 w 10035679"/>
              <a:gd name="connsiteY5466" fmla="*/ 3537414 h 5893281"/>
              <a:gd name="connsiteX5467" fmla="*/ 5834121 w 10035679"/>
              <a:gd name="connsiteY5467" fmla="*/ 3559753 h 5893281"/>
              <a:gd name="connsiteX5468" fmla="*/ 5854648 w 10035679"/>
              <a:gd name="connsiteY5468" fmla="*/ 3584508 h 5893281"/>
              <a:gd name="connsiteX5469" fmla="*/ 5887251 w 10035679"/>
              <a:gd name="connsiteY5469" fmla="*/ 3606846 h 5893281"/>
              <a:gd name="connsiteX5470" fmla="*/ 5921664 w 10035679"/>
              <a:gd name="connsiteY5470" fmla="*/ 3627374 h 5893281"/>
              <a:gd name="connsiteX5471" fmla="*/ 5950041 w 10035679"/>
              <a:gd name="connsiteY5471" fmla="*/ 3649714 h 5893281"/>
              <a:gd name="connsiteX5472" fmla="*/ 5957890 w 10035679"/>
              <a:gd name="connsiteY5472" fmla="*/ 3659977 h 5893281"/>
              <a:gd name="connsiteX5473" fmla="*/ 5957890 w 10035679"/>
              <a:gd name="connsiteY5473" fmla="*/ 3674467 h 5893281"/>
              <a:gd name="connsiteX5474" fmla="*/ 5957890 w 10035679"/>
              <a:gd name="connsiteY5474" fmla="*/ 3684732 h 5893281"/>
              <a:gd name="connsiteX5475" fmla="*/ 5962116 w 10035679"/>
              <a:gd name="connsiteY5475" fmla="*/ 3694995 h 5893281"/>
              <a:gd name="connsiteX5476" fmla="*/ 5972381 w 10035679"/>
              <a:gd name="connsiteY5476" fmla="*/ 3707070 h 5893281"/>
              <a:gd name="connsiteX5477" fmla="*/ 6002569 w 10035679"/>
              <a:gd name="connsiteY5477" fmla="*/ 3708881 h 5893281"/>
              <a:gd name="connsiteX5478" fmla="*/ 6038795 w 10035679"/>
              <a:gd name="connsiteY5478" fmla="*/ 3692579 h 5893281"/>
              <a:gd name="connsiteX5479" fmla="*/ 6087699 w 10035679"/>
              <a:gd name="connsiteY5479" fmla="*/ 3680504 h 5893281"/>
              <a:gd name="connsiteX5480" fmla="*/ 6134188 w 10035679"/>
              <a:gd name="connsiteY5480" fmla="*/ 3670241 h 5893281"/>
              <a:gd name="connsiteX5481" fmla="*/ 6176450 w 10035679"/>
              <a:gd name="connsiteY5481" fmla="*/ 3664205 h 5893281"/>
              <a:gd name="connsiteX5482" fmla="*/ 6176450 w 10035679"/>
              <a:gd name="connsiteY5482" fmla="*/ 3670241 h 5893281"/>
              <a:gd name="connsiteX5483" fmla="*/ 6166188 w 10035679"/>
              <a:gd name="connsiteY5483" fmla="*/ 3688958 h 5893281"/>
              <a:gd name="connsiteX5484" fmla="*/ 6166188 w 10035679"/>
              <a:gd name="connsiteY5484" fmla="*/ 3710693 h 5893281"/>
              <a:gd name="connsiteX5485" fmla="*/ 6158338 w 10035679"/>
              <a:gd name="connsiteY5485" fmla="*/ 3735447 h 5893281"/>
              <a:gd name="connsiteX5486" fmla="*/ 6144452 w 10035679"/>
              <a:gd name="connsiteY5486" fmla="*/ 3772276 h 5893281"/>
              <a:gd name="connsiteX5487" fmla="*/ 6123925 w 10035679"/>
              <a:gd name="connsiteY5487" fmla="*/ 3815746 h 5893281"/>
              <a:gd name="connsiteX5488" fmla="*/ 6099774 w 10035679"/>
              <a:gd name="connsiteY5488" fmla="*/ 3859217 h 5893281"/>
              <a:gd name="connsiteX5489" fmla="*/ 6073208 w 10035679"/>
              <a:gd name="connsiteY5489" fmla="*/ 3894235 h 5893281"/>
              <a:gd name="connsiteX5490" fmla="*/ 6034568 w 10035679"/>
              <a:gd name="connsiteY5490" fmla="*/ 3933479 h 5893281"/>
              <a:gd name="connsiteX5491" fmla="*/ 5992304 w 10035679"/>
              <a:gd name="connsiteY5491" fmla="*/ 3970308 h 5893281"/>
              <a:gd name="connsiteX5492" fmla="*/ 5947626 w 10035679"/>
              <a:gd name="connsiteY5492" fmla="*/ 4005327 h 5893281"/>
              <a:gd name="connsiteX5493" fmla="*/ 5905363 w 10035679"/>
              <a:gd name="connsiteY5493" fmla="*/ 4046384 h 5893281"/>
              <a:gd name="connsiteX5494" fmla="*/ 5869137 w 10035679"/>
              <a:gd name="connsiteY5494" fmla="*/ 4089854 h 5893281"/>
              <a:gd name="connsiteX5495" fmla="*/ 5840762 w 10035679"/>
              <a:gd name="connsiteY5495" fmla="*/ 4139361 h 5893281"/>
              <a:gd name="connsiteX5496" fmla="*/ 5830497 w 10035679"/>
              <a:gd name="connsiteY5496" fmla="*/ 4186455 h 5893281"/>
              <a:gd name="connsiteX5497" fmla="*/ 5836534 w 10035679"/>
              <a:gd name="connsiteY5497" fmla="*/ 4229925 h 5893281"/>
              <a:gd name="connsiteX5498" fmla="*/ 5850422 w 10035679"/>
              <a:gd name="connsiteY5498" fmla="*/ 4273396 h 5893281"/>
              <a:gd name="connsiteX5499" fmla="*/ 5864308 w 10035679"/>
              <a:gd name="connsiteY5499" fmla="*/ 4312640 h 5893281"/>
              <a:gd name="connsiteX5500" fmla="*/ 5878194 w 10035679"/>
              <a:gd name="connsiteY5500" fmla="*/ 4356111 h 5893281"/>
              <a:gd name="connsiteX5501" fmla="*/ 5890269 w 10035679"/>
              <a:gd name="connsiteY5501" fmla="*/ 4399581 h 5893281"/>
              <a:gd name="connsiteX5502" fmla="*/ 5886043 w 10035679"/>
              <a:gd name="connsiteY5502" fmla="*/ 4443053 h 5893281"/>
              <a:gd name="connsiteX5503" fmla="*/ 5863705 w 10035679"/>
              <a:gd name="connsiteY5503" fmla="*/ 4488335 h 5893281"/>
              <a:gd name="connsiteX5504" fmla="*/ 5833516 w 10035679"/>
              <a:gd name="connsiteY5504" fmla="*/ 4510673 h 5893281"/>
              <a:gd name="connsiteX5505" fmla="*/ 5797290 w 10035679"/>
              <a:gd name="connsiteY5505" fmla="*/ 4526974 h 5893281"/>
              <a:gd name="connsiteX5506" fmla="*/ 5762876 w 10035679"/>
              <a:gd name="connsiteY5506" fmla="*/ 4545691 h 5893281"/>
              <a:gd name="connsiteX5507" fmla="*/ 5734499 w 10035679"/>
              <a:gd name="connsiteY5507" fmla="*/ 4570447 h 5893281"/>
              <a:gd name="connsiteX5508" fmla="*/ 5716387 w 10035679"/>
              <a:gd name="connsiteY5508" fmla="*/ 4607275 h 5893281"/>
              <a:gd name="connsiteX5509" fmla="*/ 5734499 w 10035679"/>
              <a:gd name="connsiteY5509" fmla="*/ 4627803 h 5893281"/>
              <a:gd name="connsiteX5510" fmla="*/ 5748385 w 10035679"/>
              <a:gd name="connsiteY5510" fmla="*/ 4661011 h 5893281"/>
              <a:gd name="connsiteX5511" fmla="*/ 5754424 w 10035679"/>
              <a:gd name="connsiteY5511" fmla="*/ 4700255 h 5893281"/>
              <a:gd name="connsiteX5512" fmla="*/ 5744159 w 10035679"/>
              <a:gd name="connsiteY5512" fmla="*/ 4708707 h 5893281"/>
              <a:gd name="connsiteX5513" fmla="*/ 5738123 w 10035679"/>
              <a:gd name="connsiteY5513" fmla="*/ 4714744 h 5893281"/>
              <a:gd name="connsiteX5514" fmla="*/ 5733897 w 10035679"/>
              <a:gd name="connsiteY5514" fmla="*/ 4718970 h 5893281"/>
              <a:gd name="connsiteX5515" fmla="*/ 5726047 w 10035679"/>
              <a:gd name="connsiteY5515" fmla="*/ 4725009 h 5893281"/>
              <a:gd name="connsiteX5516" fmla="*/ 5724235 w 10035679"/>
              <a:gd name="connsiteY5516" fmla="*/ 4733461 h 5893281"/>
              <a:gd name="connsiteX5517" fmla="*/ 5716387 w 10035679"/>
              <a:gd name="connsiteY5517" fmla="*/ 4739498 h 5893281"/>
              <a:gd name="connsiteX5518" fmla="*/ 5677746 w 10035679"/>
              <a:gd name="connsiteY5518" fmla="*/ 4747952 h 5893281"/>
              <a:gd name="connsiteX5519" fmla="*/ 5667483 w 10035679"/>
              <a:gd name="connsiteY5519" fmla="*/ 4772705 h 5893281"/>
              <a:gd name="connsiteX5520" fmla="*/ 5663255 w 10035679"/>
              <a:gd name="connsiteY5520" fmla="*/ 4801685 h 5893281"/>
              <a:gd name="connsiteX5521" fmla="*/ 5659029 w 10035679"/>
              <a:gd name="connsiteY5521" fmla="*/ 4830666 h 5893281"/>
              <a:gd name="connsiteX5522" fmla="*/ 5652992 w 10035679"/>
              <a:gd name="connsiteY5522" fmla="*/ 4859646 h 5893281"/>
              <a:gd name="connsiteX5523" fmla="*/ 5606504 w 10035679"/>
              <a:gd name="connsiteY5523" fmla="*/ 4898891 h 5893281"/>
              <a:gd name="connsiteX5524" fmla="*/ 5592616 w 10035679"/>
              <a:gd name="connsiteY5524" fmla="*/ 4932098 h 5893281"/>
              <a:gd name="connsiteX5525" fmla="*/ 5574504 w 10035679"/>
              <a:gd name="connsiteY5525" fmla="*/ 4965304 h 5893281"/>
              <a:gd name="connsiteX5526" fmla="*/ 5540088 w 10035679"/>
              <a:gd name="connsiteY5526" fmla="*/ 4996096 h 5893281"/>
              <a:gd name="connsiteX5527" fmla="*/ 5497825 w 10035679"/>
              <a:gd name="connsiteY5527" fmla="*/ 5022662 h 5893281"/>
              <a:gd name="connsiteX5528" fmla="*/ 5445300 w 10035679"/>
              <a:gd name="connsiteY5528" fmla="*/ 5037151 h 5893281"/>
              <a:gd name="connsiteX5529" fmla="*/ 5392772 w 10035679"/>
              <a:gd name="connsiteY5529" fmla="*/ 5051642 h 5893281"/>
              <a:gd name="connsiteX5530" fmla="*/ 5337830 w 10035679"/>
              <a:gd name="connsiteY5530" fmla="*/ 5061907 h 5893281"/>
              <a:gd name="connsiteX5531" fmla="*/ 5288925 w 10035679"/>
              <a:gd name="connsiteY5531" fmla="*/ 5072169 h 5893281"/>
              <a:gd name="connsiteX5532" fmla="*/ 5278661 w 10035679"/>
              <a:gd name="connsiteY5532" fmla="*/ 5066133 h 5893281"/>
              <a:gd name="connsiteX5533" fmla="*/ 5270813 w 10035679"/>
              <a:gd name="connsiteY5533" fmla="*/ 5057679 h 5893281"/>
              <a:gd name="connsiteX5534" fmla="*/ 5264775 w 10035679"/>
              <a:gd name="connsiteY5534" fmla="*/ 5053453 h 5893281"/>
              <a:gd name="connsiteX5535" fmla="*/ 5256927 w 10035679"/>
              <a:gd name="connsiteY5535" fmla="*/ 5043190 h 5893281"/>
              <a:gd name="connsiteX5536" fmla="*/ 5250889 w 10035679"/>
              <a:gd name="connsiteY5536" fmla="*/ 5037151 h 5893281"/>
              <a:gd name="connsiteX5537" fmla="*/ 5246663 w 10035679"/>
              <a:gd name="connsiteY5537" fmla="*/ 5018434 h 5893281"/>
              <a:gd name="connsiteX5538" fmla="*/ 5246663 w 10035679"/>
              <a:gd name="connsiteY5538" fmla="*/ 4996096 h 5893281"/>
              <a:gd name="connsiteX5539" fmla="*/ 5246663 w 10035679"/>
              <a:gd name="connsiteY5539" fmla="*/ 4971343 h 5893281"/>
              <a:gd name="connsiteX5540" fmla="*/ 5242436 w 10035679"/>
              <a:gd name="connsiteY5540" fmla="*/ 4946587 h 5893281"/>
              <a:gd name="connsiteX5541" fmla="*/ 5221909 w 10035679"/>
              <a:gd name="connsiteY5541" fmla="*/ 4911571 h 5893281"/>
              <a:gd name="connsiteX5542" fmla="*/ 5193532 w 10035679"/>
              <a:gd name="connsiteY5542" fmla="*/ 4878363 h 5893281"/>
              <a:gd name="connsiteX5543" fmla="*/ 5165155 w 10035679"/>
              <a:gd name="connsiteY5543" fmla="*/ 4841534 h 5893281"/>
              <a:gd name="connsiteX5544" fmla="*/ 5147041 w 10035679"/>
              <a:gd name="connsiteY5544" fmla="*/ 4806516 h 5893281"/>
              <a:gd name="connsiteX5545" fmla="*/ 5154891 w 10035679"/>
              <a:gd name="connsiteY5545" fmla="*/ 4781762 h 5893281"/>
              <a:gd name="connsiteX5546" fmla="*/ 5154891 w 10035679"/>
              <a:gd name="connsiteY5546" fmla="*/ 4777536 h 5893281"/>
              <a:gd name="connsiteX5547" fmla="*/ 5147041 w 10035679"/>
              <a:gd name="connsiteY5547" fmla="*/ 4769082 h 5893281"/>
              <a:gd name="connsiteX5548" fmla="*/ 5141005 w 10035679"/>
              <a:gd name="connsiteY5548" fmla="*/ 4767271 h 5893281"/>
              <a:gd name="connsiteX5549" fmla="*/ 5136779 w 10035679"/>
              <a:gd name="connsiteY5549" fmla="*/ 4758819 h 5893281"/>
              <a:gd name="connsiteX5550" fmla="*/ 5132553 w 10035679"/>
              <a:gd name="connsiteY5550" fmla="*/ 4758819 h 5893281"/>
              <a:gd name="connsiteX5551" fmla="*/ 5128327 w 10035679"/>
              <a:gd name="connsiteY5551" fmla="*/ 4748555 h 5893281"/>
              <a:gd name="connsiteX5552" fmla="*/ 5132553 w 10035679"/>
              <a:gd name="connsiteY5552" fmla="*/ 4738292 h 5893281"/>
              <a:gd name="connsiteX5553" fmla="*/ 5132553 w 10035679"/>
              <a:gd name="connsiteY5553" fmla="*/ 4729838 h 5893281"/>
              <a:gd name="connsiteX5554" fmla="*/ 5136779 w 10035679"/>
              <a:gd name="connsiteY5554" fmla="*/ 4723801 h 5893281"/>
              <a:gd name="connsiteX5555" fmla="*/ 5141005 w 10035679"/>
              <a:gd name="connsiteY5555" fmla="*/ 4715349 h 5893281"/>
              <a:gd name="connsiteX5556" fmla="*/ 5127119 w 10035679"/>
              <a:gd name="connsiteY5556" fmla="*/ 4709310 h 5893281"/>
              <a:gd name="connsiteX5557" fmla="*/ 5127119 w 10035679"/>
              <a:gd name="connsiteY5557" fmla="*/ 4700858 h 5893281"/>
              <a:gd name="connsiteX5558" fmla="*/ 5127119 w 10035679"/>
              <a:gd name="connsiteY5558" fmla="*/ 4694819 h 5893281"/>
              <a:gd name="connsiteX5559" fmla="*/ 5128929 w 10035679"/>
              <a:gd name="connsiteY5559" fmla="*/ 4684556 h 5893281"/>
              <a:gd name="connsiteX5560" fmla="*/ 5133156 w 10035679"/>
              <a:gd name="connsiteY5560" fmla="*/ 4676104 h 5893281"/>
              <a:gd name="connsiteX5561" fmla="*/ 5133156 w 10035679"/>
              <a:gd name="connsiteY5561" fmla="*/ 4665840 h 5893281"/>
              <a:gd name="connsiteX5562" fmla="*/ 5133156 w 10035679"/>
              <a:gd name="connsiteY5562" fmla="*/ 4655575 h 5893281"/>
              <a:gd name="connsiteX5563" fmla="*/ 5119270 w 10035679"/>
              <a:gd name="connsiteY5563" fmla="*/ 4626595 h 5893281"/>
              <a:gd name="connsiteX5564" fmla="*/ 5098742 w 10035679"/>
              <a:gd name="connsiteY5564" fmla="*/ 4593389 h 5893281"/>
              <a:gd name="connsiteX5565" fmla="*/ 5076402 w 10035679"/>
              <a:gd name="connsiteY5565" fmla="*/ 4564408 h 5893281"/>
              <a:gd name="connsiteX5566" fmla="*/ 5062516 w 10035679"/>
              <a:gd name="connsiteY5566" fmla="*/ 4535428 h 5893281"/>
              <a:gd name="connsiteX5567" fmla="*/ 5058290 w 10035679"/>
              <a:gd name="connsiteY5567" fmla="*/ 4500410 h 5893281"/>
              <a:gd name="connsiteX5568" fmla="*/ 5066139 w 10035679"/>
              <a:gd name="connsiteY5568" fmla="*/ 4459355 h 5893281"/>
              <a:gd name="connsiteX5569" fmla="*/ 5080025 w 10035679"/>
              <a:gd name="connsiteY5569" fmla="*/ 4424337 h 5893281"/>
              <a:gd name="connsiteX5570" fmla="*/ 5100553 w 10035679"/>
              <a:gd name="connsiteY5570" fmla="*/ 4385092 h 5893281"/>
              <a:gd name="connsiteX5571" fmla="*/ 5114439 w 10035679"/>
              <a:gd name="connsiteY5571" fmla="*/ 4351885 h 5893281"/>
              <a:gd name="connsiteX5572" fmla="*/ 5126514 w 10035679"/>
              <a:gd name="connsiteY5572" fmla="*/ 4322905 h 5893281"/>
              <a:gd name="connsiteX5573" fmla="*/ 5112628 w 10035679"/>
              <a:gd name="connsiteY5573" fmla="*/ 4293923 h 5893281"/>
              <a:gd name="connsiteX5574" fmla="*/ 5108402 w 10035679"/>
              <a:gd name="connsiteY5574" fmla="*/ 4269170 h 5893281"/>
              <a:gd name="connsiteX5575" fmla="*/ 5108402 w 10035679"/>
              <a:gd name="connsiteY5575" fmla="*/ 4244416 h 5893281"/>
              <a:gd name="connsiteX5576" fmla="*/ 5100553 w 10035679"/>
              <a:gd name="connsiteY5576" fmla="*/ 4211208 h 5893281"/>
              <a:gd name="connsiteX5577" fmla="*/ 5080025 w 10035679"/>
              <a:gd name="connsiteY5577" fmla="*/ 4167738 h 5893281"/>
              <a:gd name="connsiteX5578" fmla="*/ 5047436 w 10035679"/>
              <a:gd name="connsiteY5578" fmla="*/ 4124268 h 5893281"/>
              <a:gd name="connsiteX5579" fmla="*/ 5017253 w 10035679"/>
              <a:gd name="connsiteY5579" fmla="*/ 4085023 h 5893281"/>
              <a:gd name="connsiteX5580" fmla="*/ 4984649 w 10035679"/>
              <a:gd name="connsiteY5580" fmla="*/ 4051817 h 5893281"/>
              <a:gd name="connsiteX5581" fmla="*/ 4994914 w 10035679"/>
              <a:gd name="connsiteY5581" fmla="*/ 4008347 h 5893281"/>
              <a:gd name="connsiteX5582" fmla="*/ 5005179 w 10035679"/>
              <a:gd name="connsiteY5582" fmla="*/ 3969103 h 5893281"/>
              <a:gd name="connsiteX5583" fmla="*/ 5017253 w 10035679"/>
              <a:gd name="connsiteY5583" fmla="*/ 3925632 h 5893281"/>
              <a:gd name="connsiteX5584" fmla="*/ 5005179 w 10035679"/>
              <a:gd name="connsiteY5584" fmla="*/ 3919593 h 5893281"/>
              <a:gd name="connsiteX5585" fmla="*/ 4999138 w 10035679"/>
              <a:gd name="connsiteY5585" fmla="*/ 3915367 h 5893281"/>
              <a:gd name="connsiteX5586" fmla="*/ 4991290 w 10035679"/>
              <a:gd name="connsiteY5586" fmla="*/ 3906915 h 5893281"/>
              <a:gd name="connsiteX5587" fmla="*/ 4985253 w 10035679"/>
              <a:gd name="connsiteY5587" fmla="*/ 3905103 h 5893281"/>
              <a:gd name="connsiteX5588" fmla="*/ 4974988 w 10035679"/>
              <a:gd name="connsiteY5588" fmla="*/ 3905103 h 5893281"/>
              <a:gd name="connsiteX5589" fmla="*/ 4961103 w 10035679"/>
              <a:gd name="connsiteY5589" fmla="*/ 3900877 h 5893281"/>
              <a:gd name="connsiteX5590" fmla="*/ 4953254 w 10035679"/>
              <a:gd name="connsiteY5590" fmla="*/ 3906915 h 5893281"/>
              <a:gd name="connsiteX5591" fmla="*/ 4949028 w 10035679"/>
              <a:gd name="connsiteY5591" fmla="*/ 3911141 h 5893281"/>
              <a:gd name="connsiteX5592" fmla="*/ 4938764 w 10035679"/>
              <a:gd name="connsiteY5592" fmla="*/ 3915367 h 5893281"/>
              <a:gd name="connsiteX5593" fmla="*/ 4928500 w 10035679"/>
              <a:gd name="connsiteY5593" fmla="*/ 3915367 h 5893281"/>
              <a:gd name="connsiteX5594" fmla="*/ 4914614 w 10035679"/>
              <a:gd name="connsiteY5594" fmla="*/ 3915367 h 5893281"/>
              <a:gd name="connsiteX5595" fmla="*/ 4875973 w 10035679"/>
              <a:gd name="connsiteY5595" fmla="*/ 3853783 h 5893281"/>
              <a:gd name="connsiteX5596" fmla="*/ 4849408 w 10035679"/>
              <a:gd name="connsiteY5596" fmla="*/ 3849557 h 5893281"/>
              <a:gd name="connsiteX5597" fmla="*/ 4825258 w 10035679"/>
              <a:gd name="connsiteY5597" fmla="*/ 3847746 h 5893281"/>
              <a:gd name="connsiteX5598" fmla="*/ 4796881 w 10035679"/>
              <a:gd name="connsiteY5598" fmla="*/ 3843520 h 5893281"/>
              <a:gd name="connsiteX5599" fmla="*/ 4762465 w 10035679"/>
              <a:gd name="connsiteY5599" fmla="*/ 3858011 h 5893281"/>
              <a:gd name="connsiteX5600" fmla="*/ 4726239 w 10035679"/>
              <a:gd name="connsiteY5600" fmla="*/ 3872500 h 5893281"/>
              <a:gd name="connsiteX5601" fmla="*/ 4697864 w 10035679"/>
              <a:gd name="connsiteY5601" fmla="*/ 3882765 h 5893281"/>
              <a:gd name="connsiteX5602" fmla="*/ 4629033 w 10035679"/>
              <a:gd name="connsiteY5602" fmla="*/ 3868274 h 5893281"/>
              <a:gd name="connsiteX5603" fmla="*/ 4621186 w 10035679"/>
              <a:gd name="connsiteY5603" fmla="*/ 3893027 h 5893281"/>
              <a:gd name="connsiteX5604" fmla="*/ 4597035 w 10035679"/>
              <a:gd name="connsiteY5604" fmla="*/ 3893027 h 5893281"/>
              <a:gd name="connsiteX5605" fmla="*/ 4574697 w 10035679"/>
              <a:gd name="connsiteY5605" fmla="*/ 3886991 h 5893281"/>
              <a:gd name="connsiteX5606" fmla="*/ 4558396 w 10035679"/>
              <a:gd name="connsiteY5606" fmla="*/ 3882765 h 5893281"/>
              <a:gd name="connsiteX5607" fmla="*/ 4550547 w 10035679"/>
              <a:gd name="connsiteY5607" fmla="*/ 3886991 h 5893281"/>
              <a:gd name="connsiteX5608" fmla="*/ 4544509 w 10035679"/>
              <a:gd name="connsiteY5608" fmla="*/ 3893027 h 5893281"/>
              <a:gd name="connsiteX5609" fmla="*/ 4532435 w 10035679"/>
              <a:gd name="connsiteY5609" fmla="*/ 3897255 h 5893281"/>
              <a:gd name="connsiteX5610" fmla="*/ 4518548 w 10035679"/>
              <a:gd name="connsiteY5610" fmla="*/ 3901481 h 5893281"/>
              <a:gd name="connsiteX5611" fmla="*/ 4498019 w 10035679"/>
              <a:gd name="connsiteY5611" fmla="*/ 3876726 h 5893281"/>
              <a:gd name="connsiteX5612" fmla="*/ 4469643 w 10035679"/>
              <a:gd name="connsiteY5612" fmla="*/ 3862237 h 5893281"/>
              <a:gd name="connsiteX5613" fmla="*/ 4441267 w 10035679"/>
              <a:gd name="connsiteY5613" fmla="*/ 3847746 h 5893281"/>
              <a:gd name="connsiteX5614" fmla="*/ 4412890 w 10035679"/>
              <a:gd name="connsiteY5614" fmla="*/ 3833255 h 5893281"/>
              <a:gd name="connsiteX5615" fmla="*/ 4388741 w 10035679"/>
              <a:gd name="connsiteY5615" fmla="*/ 3814539 h 5893281"/>
              <a:gd name="connsiteX5616" fmla="*/ 4370627 w 10035679"/>
              <a:gd name="connsiteY5616" fmla="*/ 3767447 h 5893281"/>
              <a:gd name="connsiteX5617" fmla="*/ 4350099 w 10035679"/>
              <a:gd name="connsiteY5617" fmla="*/ 3742691 h 5893281"/>
              <a:gd name="connsiteX5618" fmla="*/ 4317498 w 10035679"/>
              <a:gd name="connsiteY5618" fmla="*/ 3717938 h 5893281"/>
              <a:gd name="connsiteX5619" fmla="*/ 4289121 w 10035679"/>
              <a:gd name="connsiteY5619" fmla="*/ 3693184 h 5893281"/>
              <a:gd name="connsiteX5620" fmla="*/ 4271009 w 10035679"/>
              <a:gd name="connsiteY5620" fmla="*/ 3670844 h 5893281"/>
              <a:gd name="connsiteX5621" fmla="*/ 4271009 w 10035679"/>
              <a:gd name="connsiteY5621" fmla="*/ 3623752 h 5893281"/>
              <a:gd name="connsiteX5622" fmla="*/ 4264970 w 10035679"/>
              <a:gd name="connsiteY5622" fmla="*/ 3603223 h 5893281"/>
              <a:gd name="connsiteX5623" fmla="*/ 4266782 w 10035679"/>
              <a:gd name="connsiteY5623" fmla="*/ 3570017 h 5893281"/>
              <a:gd name="connsiteX5624" fmla="*/ 4274631 w 10035679"/>
              <a:gd name="connsiteY5624" fmla="*/ 3541038 h 5893281"/>
              <a:gd name="connsiteX5625" fmla="*/ 4280668 w 10035679"/>
              <a:gd name="connsiteY5625" fmla="*/ 3516282 h 5893281"/>
              <a:gd name="connsiteX5626" fmla="*/ 4284895 w 10035679"/>
              <a:gd name="connsiteY5626" fmla="*/ 3497565 h 5893281"/>
              <a:gd name="connsiteX5627" fmla="*/ 4284895 w 10035679"/>
              <a:gd name="connsiteY5627" fmla="*/ 3468586 h 5893281"/>
              <a:gd name="connsiteX5628" fmla="*/ 4278856 w 10035679"/>
              <a:gd name="connsiteY5628" fmla="*/ 3452284 h 5893281"/>
              <a:gd name="connsiteX5629" fmla="*/ 4266782 w 10035679"/>
              <a:gd name="connsiteY5629" fmla="*/ 3433567 h 5893281"/>
              <a:gd name="connsiteX5630" fmla="*/ 4260744 w 10035679"/>
              <a:gd name="connsiteY5630" fmla="*/ 3419076 h 5893281"/>
              <a:gd name="connsiteX5631" fmla="*/ 4260744 w 10035679"/>
              <a:gd name="connsiteY5631" fmla="*/ 3396738 h 5893281"/>
              <a:gd name="connsiteX5632" fmla="*/ 4266782 w 10035679"/>
              <a:gd name="connsiteY5632" fmla="*/ 3367759 h 5893281"/>
              <a:gd name="connsiteX5633" fmla="*/ 4280668 w 10035679"/>
              <a:gd name="connsiteY5633" fmla="*/ 3336966 h 5893281"/>
              <a:gd name="connsiteX5634" fmla="*/ 4294555 w 10035679"/>
              <a:gd name="connsiteY5634" fmla="*/ 3300138 h 5893281"/>
              <a:gd name="connsiteX5635" fmla="*/ 4308441 w 10035679"/>
              <a:gd name="connsiteY5635" fmla="*/ 3269345 h 5893281"/>
              <a:gd name="connsiteX5636" fmla="*/ 4322329 w 10035679"/>
              <a:gd name="connsiteY5636" fmla="*/ 3242779 h 5893281"/>
              <a:gd name="connsiteX5637" fmla="*/ 4330176 w 10035679"/>
              <a:gd name="connsiteY5637" fmla="*/ 3228290 h 5893281"/>
              <a:gd name="connsiteX5638" fmla="*/ 4354326 w 10035679"/>
              <a:gd name="connsiteY5638" fmla="*/ 3207761 h 5893281"/>
              <a:gd name="connsiteX5639" fmla="*/ 4382702 w 10035679"/>
              <a:gd name="connsiteY5639" fmla="*/ 3189046 h 5893281"/>
              <a:gd name="connsiteX5640" fmla="*/ 4411079 w 10035679"/>
              <a:gd name="connsiteY5640" fmla="*/ 3174555 h 5893281"/>
              <a:gd name="connsiteX5641" fmla="*/ 4439455 w 10035679"/>
              <a:gd name="connsiteY5641" fmla="*/ 3155838 h 5893281"/>
              <a:gd name="connsiteX5642" fmla="*/ 4445492 w 10035679"/>
              <a:gd name="connsiteY5642" fmla="*/ 3139537 h 5893281"/>
              <a:gd name="connsiteX5643" fmla="*/ 4445492 w 10035679"/>
              <a:gd name="connsiteY5643" fmla="*/ 3117199 h 5893281"/>
              <a:gd name="connsiteX5644" fmla="*/ 4443682 w 10035679"/>
              <a:gd name="connsiteY5644" fmla="*/ 3092443 h 5893281"/>
              <a:gd name="connsiteX5645" fmla="*/ 4445492 w 10035679"/>
              <a:gd name="connsiteY5645" fmla="*/ 3071916 h 5893281"/>
              <a:gd name="connsiteX5646" fmla="*/ 4463607 w 10035679"/>
              <a:gd name="connsiteY5646" fmla="*/ 3042936 h 5893281"/>
              <a:gd name="connsiteX5647" fmla="*/ 4487756 w 10035679"/>
              <a:gd name="connsiteY5647" fmla="*/ 3020596 h 5893281"/>
              <a:gd name="connsiteX5648" fmla="*/ 4514322 w 10035679"/>
              <a:gd name="connsiteY5648" fmla="*/ 3000068 h 5893281"/>
              <a:gd name="connsiteX5649" fmla="*/ 4538472 w 10035679"/>
              <a:gd name="connsiteY5649" fmla="*/ 2977730 h 5893281"/>
              <a:gd name="connsiteX5650" fmla="*/ 4558999 w 10035679"/>
              <a:gd name="connsiteY5650" fmla="*/ 2952975 h 5893281"/>
              <a:gd name="connsiteX5651" fmla="*/ 4571074 w 10035679"/>
              <a:gd name="connsiteY5651" fmla="*/ 2919770 h 5893281"/>
              <a:gd name="connsiteX5652" fmla="*/ 4571074 w 10035679"/>
              <a:gd name="connsiteY5652" fmla="*/ 2917957 h 5893281"/>
              <a:gd name="connsiteX5653" fmla="*/ 4566849 w 10035679"/>
              <a:gd name="connsiteY5653" fmla="*/ 2917957 h 5893281"/>
              <a:gd name="connsiteX5654" fmla="*/ 4566849 w 10035679"/>
              <a:gd name="connsiteY5654" fmla="*/ 2913731 h 5893281"/>
              <a:gd name="connsiteX5655" fmla="*/ 4566849 w 10035679"/>
              <a:gd name="connsiteY5655" fmla="*/ 2909505 h 5893281"/>
              <a:gd name="connsiteX5656" fmla="*/ 4562622 w 10035679"/>
              <a:gd name="connsiteY5656" fmla="*/ 2905279 h 5893281"/>
              <a:gd name="connsiteX5657" fmla="*/ 4556584 w 10035679"/>
              <a:gd name="connsiteY5657" fmla="*/ 2903468 h 5893281"/>
              <a:gd name="connsiteX5658" fmla="*/ 4548737 w 10035679"/>
              <a:gd name="connsiteY5658" fmla="*/ 2899242 h 5893281"/>
              <a:gd name="connsiteX5659" fmla="*/ 4542697 w 10035679"/>
              <a:gd name="connsiteY5659" fmla="*/ 2899242 h 5893281"/>
              <a:gd name="connsiteX5660" fmla="*/ 4530622 w 10035679"/>
              <a:gd name="connsiteY5660" fmla="*/ 2895016 h 5893281"/>
              <a:gd name="connsiteX5661" fmla="*/ 4524584 w 10035679"/>
              <a:gd name="connsiteY5661" fmla="*/ 2903468 h 5893281"/>
              <a:gd name="connsiteX5662" fmla="*/ 4516736 w 10035679"/>
              <a:gd name="connsiteY5662" fmla="*/ 2903468 h 5893281"/>
              <a:gd name="connsiteX5663" fmla="*/ 4506471 w 10035679"/>
              <a:gd name="connsiteY5663" fmla="*/ 2905279 h 5893281"/>
              <a:gd name="connsiteX5664" fmla="*/ 4492586 w 10035679"/>
              <a:gd name="connsiteY5664" fmla="*/ 2905279 h 5893281"/>
              <a:gd name="connsiteX5665" fmla="*/ 4492586 w 10035679"/>
              <a:gd name="connsiteY5665" fmla="*/ 2895016 h 5893281"/>
              <a:gd name="connsiteX5666" fmla="*/ 4486550 w 10035679"/>
              <a:gd name="connsiteY5666" fmla="*/ 2895016 h 5893281"/>
              <a:gd name="connsiteX5667" fmla="*/ 4486550 w 10035679"/>
              <a:gd name="connsiteY5667" fmla="*/ 2866035 h 5893281"/>
              <a:gd name="connsiteX5668" fmla="*/ 4482323 w 10035679"/>
              <a:gd name="connsiteY5668" fmla="*/ 2826791 h 5893281"/>
              <a:gd name="connsiteX5669" fmla="*/ 4478094 w 10035679"/>
              <a:gd name="connsiteY5669" fmla="*/ 2779698 h 5893281"/>
              <a:gd name="connsiteX5670" fmla="*/ 4478094 w 10035679"/>
              <a:gd name="connsiteY5670" fmla="*/ 2734417 h 5893281"/>
              <a:gd name="connsiteX5671" fmla="*/ 4478094 w 10035679"/>
              <a:gd name="connsiteY5671" fmla="*/ 2693362 h 5893281"/>
              <a:gd name="connsiteX5672" fmla="*/ 4485945 w 10035679"/>
              <a:gd name="connsiteY5672" fmla="*/ 2668606 h 5893281"/>
              <a:gd name="connsiteX5673" fmla="*/ 4487152 w 10035679"/>
              <a:gd name="connsiteY5673" fmla="*/ 2661362 h 5893281"/>
              <a:gd name="connsiteX5674" fmla="*/ 4491378 w 10035679"/>
              <a:gd name="connsiteY5674" fmla="*/ 2652908 h 5893281"/>
              <a:gd name="connsiteX5675" fmla="*/ 4495605 w 10035679"/>
              <a:gd name="connsiteY5675" fmla="*/ 2651095 h 5893281"/>
              <a:gd name="connsiteX5676" fmla="*/ 4499831 w 10035679"/>
              <a:gd name="connsiteY5676" fmla="*/ 2651095 h 5893281"/>
              <a:gd name="connsiteX5677" fmla="*/ 4505870 w 10035679"/>
              <a:gd name="connsiteY5677" fmla="*/ 2651095 h 5893281"/>
              <a:gd name="connsiteX5678" fmla="*/ 4513719 w 10035679"/>
              <a:gd name="connsiteY5678" fmla="*/ 2646870 h 5893281"/>
              <a:gd name="connsiteX5679" fmla="*/ 4523980 w 10035679"/>
              <a:gd name="connsiteY5679" fmla="*/ 2646870 h 5893281"/>
              <a:gd name="connsiteX5680" fmla="*/ 4552358 w 10035679"/>
              <a:gd name="connsiteY5680" fmla="*/ 2657135 h 5893281"/>
              <a:gd name="connsiteX5681" fmla="*/ 4584960 w 10035679"/>
              <a:gd name="connsiteY5681" fmla="*/ 2665587 h 5893281"/>
              <a:gd name="connsiteX5682" fmla="*/ 4619374 w 10035679"/>
              <a:gd name="connsiteY5682" fmla="*/ 2665587 h 5893281"/>
              <a:gd name="connsiteX5683" fmla="*/ 4653790 w 10035679"/>
              <a:gd name="connsiteY5683" fmla="*/ 2657135 h 5893281"/>
              <a:gd name="connsiteX5684" fmla="*/ 4680355 w 10035679"/>
              <a:gd name="connsiteY5684" fmla="*/ 2646870 h 5893281"/>
              <a:gd name="connsiteX5685" fmla="*/ 4682166 w 10035679"/>
              <a:gd name="connsiteY5685" fmla="*/ 2642645 h 5893281"/>
              <a:gd name="connsiteX5686" fmla="*/ 4682166 w 10035679"/>
              <a:gd name="connsiteY5686" fmla="*/ 2638419 h 5893281"/>
              <a:gd name="connsiteX5687" fmla="*/ 4686391 w 10035679"/>
              <a:gd name="connsiteY5687" fmla="*/ 2638419 h 5893281"/>
              <a:gd name="connsiteX5688" fmla="*/ 4686391 w 10035679"/>
              <a:gd name="connsiteY5688" fmla="*/ 2636609 h 5893281"/>
              <a:gd name="connsiteX5689" fmla="*/ 4686391 w 10035679"/>
              <a:gd name="connsiteY5689" fmla="*/ 2632382 h 5893281"/>
              <a:gd name="connsiteX5690" fmla="*/ 4694241 w 10035679"/>
              <a:gd name="connsiteY5690" fmla="*/ 2603401 h 5893281"/>
              <a:gd name="connsiteX5691" fmla="*/ 4694241 w 10035679"/>
              <a:gd name="connsiteY5691" fmla="*/ 2570196 h 5893281"/>
              <a:gd name="connsiteX5692" fmla="*/ 4690015 w 10035679"/>
              <a:gd name="connsiteY5692" fmla="*/ 2539402 h 5893281"/>
              <a:gd name="connsiteX5693" fmla="*/ 4685790 w 10035679"/>
              <a:gd name="connsiteY5693" fmla="*/ 2502574 h 5893281"/>
              <a:gd name="connsiteX5694" fmla="*/ 4661637 w 10035679"/>
              <a:gd name="connsiteY5694" fmla="*/ 2496535 h 5893281"/>
              <a:gd name="connsiteX5695" fmla="*/ 4637486 w 10035679"/>
              <a:gd name="connsiteY5695" fmla="*/ 2488083 h 5893281"/>
              <a:gd name="connsiteX5696" fmla="*/ 4613337 w 10035679"/>
              <a:gd name="connsiteY5696" fmla="*/ 2473592 h 5893281"/>
              <a:gd name="connsiteX5697" fmla="*/ 4595224 w 10035679"/>
              <a:gd name="connsiteY5697" fmla="*/ 2454877 h 5893281"/>
              <a:gd name="connsiteX5698" fmla="*/ 4601262 w 10035679"/>
              <a:gd name="connsiteY5698" fmla="*/ 2453064 h 5893281"/>
              <a:gd name="connsiteX5699" fmla="*/ 4609111 w 10035679"/>
              <a:gd name="connsiteY5699" fmla="*/ 2448838 h 5893281"/>
              <a:gd name="connsiteX5700" fmla="*/ 4613337 w 10035679"/>
              <a:gd name="connsiteY5700" fmla="*/ 2444612 h 5893281"/>
              <a:gd name="connsiteX5701" fmla="*/ 4619374 w 10035679"/>
              <a:gd name="connsiteY5701" fmla="*/ 2444612 h 5893281"/>
              <a:gd name="connsiteX5702" fmla="*/ 4627225 w 10035679"/>
              <a:gd name="connsiteY5702" fmla="*/ 2440386 h 5893281"/>
              <a:gd name="connsiteX5703" fmla="*/ 4639299 w 10035679"/>
              <a:gd name="connsiteY5703" fmla="*/ 2440386 h 5893281"/>
              <a:gd name="connsiteX5704" fmla="*/ 4647146 w 10035679"/>
              <a:gd name="connsiteY5704" fmla="*/ 2438573 h 5893281"/>
              <a:gd name="connsiteX5705" fmla="*/ 4657412 w 10035679"/>
              <a:gd name="connsiteY5705" fmla="*/ 2434347 h 5893281"/>
              <a:gd name="connsiteX5706" fmla="*/ 4667675 w 10035679"/>
              <a:gd name="connsiteY5706" fmla="*/ 2434347 h 5893281"/>
              <a:gd name="connsiteX5707" fmla="*/ 4679750 w 10035679"/>
              <a:gd name="connsiteY5707" fmla="*/ 2434347 h 5893281"/>
              <a:gd name="connsiteX5708" fmla="*/ 4679750 w 10035679"/>
              <a:gd name="connsiteY5708" fmla="*/ 2395102 h 5893281"/>
              <a:gd name="connsiteX5709" fmla="*/ 4690015 w 10035679"/>
              <a:gd name="connsiteY5709" fmla="*/ 2395102 h 5893281"/>
              <a:gd name="connsiteX5710" fmla="*/ 4700279 w 10035679"/>
              <a:gd name="connsiteY5710" fmla="*/ 2396915 h 5893281"/>
              <a:gd name="connsiteX5711" fmla="*/ 4704506 w 10035679"/>
              <a:gd name="connsiteY5711" fmla="*/ 2401141 h 5893281"/>
              <a:gd name="connsiteX5712" fmla="*/ 4710542 w 10035679"/>
              <a:gd name="connsiteY5712" fmla="*/ 2401141 h 5893281"/>
              <a:gd name="connsiteX5713" fmla="*/ 4718393 w 10035679"/>
              <a:gd name="connsiteY5713" fmla="*/ 2405367 h 5893281"/>
              <a:gd name="connsiteX5714" fmla="*/ 4724429 w 10035679"/>
              <a:gd name="connsiteY5714" fmla="*/ 2409593 h 5893281"/>
              <a:gd name="connsiteX5715" fmla="*/ 4732278 w 10035679"/>
              <a:gd name="connsiteY5715" fmla="*/ 2401141 h 5893281"/>
              <a:gd name="connsiteX5716" fmla="*/ 4742542 w 10035679"/>
              <a:gd name="connsiteY5716" fmla="*/ 2396915 h 5893281"/>
              <a:gd name="connsiteX5717" fmla="*/ 4750388 w 10035679"/>
              <a:gd name="connsiteY5717" fmla="*/ 2395102 h 5893281"/>
              <a:gd name="connsiteX5718" fmla="*/ 4760656 w 10035679"/>
              <a:gd name="connsiteY5718" fmla="*/ 2390876 h 5893281"/>
              <a:gd name="connsiteX5719" fmla="*/ 4764881 w 10035679"/>
              <a:gd name="connsiteY5719" fmla="*/ 2386649 h 5893281"/>
              <a:gd name="connsiteX5720" fmla="*/ 4766692 w 10035679"/>
              <a:gd name="connsiteY5720" fmla="*/ 2380613 h 5893281"/>
              <a:gd name="connsiteX5721" fmla="*/ 4766692 w 10035679"/>
              <a:gd name="connsiteY5721" fmla="*/ 2372160 h 5893281"/>
              <a:gd name="connsiteX5722" fmla="*/ 4766692 w 10035679"/>
              <a:gd name="connsiteY5722" fmla="*/ 2366123 h 5893281"/>
              <a:gd name="connsiteX5723" fmla="*/ 4766692 w 10035679"/>
              <a:gd name="connsiteY5723" fmla="*/ 2357673 h 5893281"/>
              <a:gd name="connsiteX5724" fmla="*/ 4770919 w 10035679"/>
              <a:gd name="connsiteY5724" fmla="*/ 2351634 h 5893281"/>
              <a:gd name="connsiteX5725" fmla="*/ 4775145 w 10035679"/>
              <a:gd name="connsiteY5725" fmla="*/ 2343182 h 5893281"/>
              <a:gd name="connsiteX5726" fmla="*/ 4842162 w 10035679"/>
              <a:gd name="connsiteY5726" fmla="*/ 2322656 h 5893281"/>
              <a:gd name="connsiteX5727" fmla="*/ 4856048 w 10035679"/>
              <a:gd name="connsiteY5727" fmla="*/ 2300318 h 5893281"/>
              <a:gd name="connsiteX5728" fmla="*/ 4860276 w 10035679"/>
              <a:gd name="connsiteY5728" fmla="*/ 2279788 h 5893281"/>
              <a:gd name="connsiteX5729" fmla="*/ 4870539 w 10035679"/>
              <a:gd name="connsiteY5729" fmla="*/ 2257447 h 5893281"/>
              <a:gd name="connsiteX5730" fmla="*/ 4891066 w 10035679"/>
              <a:gd name="connsiteY5730" fmla="*/ 2242955 h 5893281"/>
              <a:gd name="connsiteX5731" fmla="*/ 4917632 w 10035679"/>
              <a:gd name="connsiteY5731" fmla="*/ 2232692 h 5893281"/>
              <a:gd name="connsiteX5732" fmla="*/ 4947819 w 10035679"/>
              <a:gd name="connsiteY5732" fmla="*/ 2222429 h 5893281"/>
              <a:gd name="connsiteX5733" fmla="*/ 4976196 w 10035679"/>
              <a:gd name="connsiteY5733" fmla="*/ 2212165 h 5893281"/>
              <a:gd name="connsiteX5734" fmla="*/ 4980423 w 10035679"/>
              <a:gd name="connsiteY5734" fmla="*/ 2207940 h 5893281"/>
              <a:gd name="connsiteX5735" fmla="*/ 4980423 w 10035679"/>
              <a:gd name="connsiteY5735" fmla="*/ 2203714 h 5893281"/>
              <a:gd name="connsiteX5736" fmla="*/ 4980423 w 10035679"/>
              <a:gd name="connsiteY5736" fmla="*/ 2199488 h 5893281"/>
              <a:gd name="connsiteX5737" fmla="*/ 4984649 w 10035679"/>
              <a:gd name="connsiteY5737" fmla="*/ 2197677 h 5893281"/>
              <a:gd name="connsiteX5738" fmla="*/ 4970762 w 10035679"/>
              <a:gd name="connsiteY5738" fmla="*/ 2160847 h 5893281"/>
              <a:gd name="connsiteX5739" fmla="*/ 4962913 w 10035679"/>
              <a:gd name="connsiteY5739" fmla="*/ 2117379 h 5893281"/>
              <a:gd name="connsiteX5740" fmla="*/ 4962913 w 10035679"/>
              <a:gd name="connsiteY5740" fmla="*/ 2078135 h 5893281"/>
              <a:gd name="connsiteX5741" fmla="*/ 4961103 w 10035679"/>
              <a:gd name="connsiteY5741" fmla="*/ 2044930 h 5893281"/>
              <a:gd name="connsiteX5742" fmla="*/ 4991290 w 10035679"/>
              <a:gd name="connsiteY5742" fmla="*/ 2043117 h 5893281"/>
              <a:gd name="connsiteX5743" fmla="*/ 5013630 w 10035679"/>
              <a:gd name="connsiteY5743" fmla="*/ 2034665 h 5893281"/>
              <a:gd name="connsiteX5744" fmla="*/ 5037776 w 10035679"/>
              <a:gd name="connsiteY5744" fmla="*/ 2028629 h 5893281"/>
              <a:gd name="connsiteX5745" fmla="*/ 5037776 w 10035679"/>
              <a:gd name="connsiteY5745" fmla="*/ 2044930 h 5893281"/>
              <a:gd name="connsiteX5746" fmla="*/ 5033550 w 10035679"/>
              <a:gd name="connsiteY5746" fmla="*/ 2059420 h 5893281"/>
              <a:gd name="connsiteX5747" fmla="*/ 5029322 w 10035679"/>
              <a:gd name="connsiteY5747" fmla="*/ 2085984 h 5893281"/>
              <a:gd name="connsiteX5748" fmla="*/ 5027512 w 10035679"/>
              <a:gd name="connsiteY5748" fmla="*/ 2121003 h 5893281"/>
              <a:gd name="connsiteX5749" fmla="*/ 5023286 w 10035679"/>
              <a:gd name="connsiteY5749" fmla="*/ 2154208 h 5893281"/>
              <a:gd name="connsiteX5750" fmla="*/ 5023286 w 10035679"/>
              <a:gd name="connsiteY5750" fmla="*/ 2178960 h 5893281"/>
              <a:gd name="connsiteX5751" fmla="*/ 5033550 w 10035679"/>
              <a:gd name="connsiteY5751" fmla="*/ 2184996 h 5893281"/>
              <a:gd name="connsiteX5752" fmla="*/ 5041398 w 10035679"/>
              <a:gd name="connsiteY5752" fmla="*/ 2189223 h 5893281"/>
              <a:gd name="connsiteX5753" fmla="*/ 5043210 w 10035679"/>
              <a:gd name="connsiteY5753" fmla="*/ 2193449 h 5893281"/>
              <a:gd name="connsiteX5754" fmla="*/ 5051057 w 10035679"/>
              <a:gd name="connsiteY5754" fmla="*/ 2197677 h 5893281"/>
              <a:gd name="connsiteX5755" fmla="*/ 5061308 w 10035679"/>
              <a:gd name="connsiteY5755" fmla="*/ 2203714 h 5893281"/>
              <a:gd name="connsiteX5756" fmla="*/ 5083648 w 10035679"/>
              <a:gd name="connsiteY5756" fmla="*/ 2193449 h 5893281"/>
              <a:gd name="connsiteX5757" fmla="*/ 5099345 w 10035679"/>
              <a:gd name="connsiteY5757" fmla="*/ 2193449 h 5893281"/>
              <a:gd name="connsiteX5758" fmla="*/ 5109610 w 10035679"/>
              <a:gd name="connsiteY5758" fmla="*/ 2199488 h 5893281"/>
              <a:gd name="connsiteX5759" fmla="*/ 5123496 w 10035679"/>
              <a:gd name="connsiteY5759" fmla="*/ 2211562 h 5893281"/>
              <a:gd name="connsiteX5760" fmla="*/ 5141608 w 10035679"/>
              <a:gd name="connsiteY5760" fmla="*/ 2211562 h 5893281"/>
              <a:gd name="connsiteX5761" fmla="*/ 5162135 w 10035679"/>
              <a:gd name="connsiteY5761" fmla="*/ 2203111 h 5893281"/>
              <a:gd name="connsiteX5762" fmla="*/ 5180249 w 10035679"/>
              <a:gd name="connsiteY5762" fmla="*/ 2192846 h 5893281"/>
              <a:gd name="connsiteX5763" fmla="*/ 5190512 w 10035679"/>
              <a:gd name="connsiteY5763" fmla="*/ 2182580 h 5893281"/>
              <a:gd name="connsiteX5764" fmla="*/ 5204400 w 10035679"/>
              <a:gd name="connsiteY5764" fmla="*/ 2174128 h 5893281"/>
              <a:gd name="connsiteX5765" fmla="*/ 5222512 w 10035679"/>
              <a:gd name="connsiteY5765" fmla="*/ 2168092 h 5893281"/>
              <a:gd name="connsiteX5766" fmla="*/ 5250889 w 10035679"/>
              <a:gd name="connsiteY5766" fmla="*/ 2169902 h 5893281"/>
              <a:gd name="connsiteX5767" fmla="*/ 5289528 w 10035679"/>
              <a:gd name="connsiteY5767" fmla="*/ 2178354 h 5893281"/>
              <a:gd name="connsiteX5768" fmla="*/ 5293756 w 10035679"/>
              <a:gd name="connsiteY5768" fmla="*/ 2168092 h 5893281"/>
              <a:gd name="connsiteX5769" fmla="*/ 5295567 w 10035679"/>
              <a:gd name="connsiteY5769" fmla="*/ 2163866 h 5893281"/>
              <a:gd name="connsiteX5770" fmla="*/ 5303416 w 10035679"/>
              <a:gd name="connsiteY5770" fmla="*/ 2155413 h 5893281"/>
              <a:gd name="connsiteX5771" fmla="*/ 5309453 w 10035679"/>
              <a:gd name="connsiteY5771" fmla="*/ 2153605 h 5893281"/>
              <a:gd name="connsiteX5772" fmla="*/ 5317302 w 10035679"/>
              <a:gd name="connsiteY5772" fmla="*/ 2153605 h 5893281"/>
              <a:gd name="connsiteX5773" fmla="*/ 5327567 w 10035679"/>
              <a:gd name="connsiteY5773" fmla="*/ 2149379 h 5893281"/>
              <a:gd name="connsiteX5774" fmla="*/ 5327567 w 10035679"/>
              <a:gd name="connsiteY5774" fmla="*/ 2087796 h 5893281"/>
              <a:gd name="connsiteX5775" fmla="*/ 5335414 w 10035679"/>
              <a:gd name="connsiteY5775" fmla="*/ 2038288 h 5893281"/>
              <a:gd name="connsiteX5776" fmla="*/ 5341453 w 10035679"/>
              <a:gd name="connsiteY5776" fmla="*/ 2029837 h 5893281"/>
              <a:gd name="connsiteX5777" fmla="*/ 5349302 w 10035679"/>
              <a:gd name="connsiteY5777" fmla="*/ 2028024 h 5893281"/>
              <a:gd name="connsiteX5778" fmla="*/ 5355339 w 10035679"/>
              <a:gd name="connsiteY5778" fmla="*/ 2019571 h 5893281"/>
              <a:gd name="connsiteX5779" fmla="*/ 5363188 w 10035679"/>
              <a:gd name="connsiteY5779" fmla="*/ 2015345 h 5893281"/>
              <a:gd name="connsiteX5780" fmla="*/ 5373453 w 10035679"/>
              <a:gd name="connsiteY5780" fmla="*/ 2013534 h 5893281"/>
              <a:gd name="connsiteX5781" fmla="*/ 5373453 w 10035679"/>
              <a:gd name="connsiteY5781" fmla="*/ 2019571 h 5893281"/>
              <a:gd name="connsiteX5782" fmla="*/ 5379489 w 10035679"/>
              <a:gd name="connsiteY5782" fmla="*/ 2028024 h 5893281"/>
              <a:gd name="connsiteX5783" fmla="*/ 5383715 w 10035679"/>
              <a:gd name="connsiteY5783" fmla="*/ 2034062 h 5893281"/>
              <a:gd name="connsiteX5784" fmla="*/ 5387942 w 10035679"/>
              <a:gd name="connsiteY5784" fmla="*/ 2042514 h 5893281"/>
              <a:gd name="connsiteX5785" fmla="*/ 5392168 w 10035679"/>
              <a:gd name="connsiteY5785" fmla="*/ 2044325 h 5893281"/>
              <a:gd name="connsiteX5786" fmla="*/ 5402432 w 10035679"/>
              <a:gd name="connsiteY5786" fmla="*/ 2048551 h 5893281"/>
              <a:gd name="connsiteX5787" fmla="*/ 5412697 w 10035679"/>
              <a:gd name="connsiteY5787" fmla="*/ 2052779 h 5893281"/>
              <a:gd name="connsiteX5788" fmla="*/ 5408469 w 10035679"/>
              <a:gd name="connsiteY5788" fmla="*/ 2019571 h 5893281"/>
              <a:gd name="connsiteX5789" fmla="*/ 5406658 w 10035679"/>
              <a:gd name="connsiteY5789" fmla="*/ 1999044 h 5893281"/>
              <a:gd name="connsiteX5790" fmla="*/ 5398809 w 10035679"/>
              <a:gd name="connsiteY5790" fmla="*/ 1984553 h 5893281"/>
              <a:gd name="connsiteX5791" fmla="*/ 5394583 w 10035679"/>
              <a:gd name="connsiteY5791" fmla="*/ 1965838 h 5893281"/>
              <a:gd name="connsiteX5792" fmla="*/ 5388546 w 10035679"/>
              <a:gd name="connsiteY5792" fmla="*/ 1932630 h 5893281"/>
              <a:gd name="connsiteX5793" fmla="*/ 5406658 w 10035679"/>
              <a:gd name="connsiteY5793" fmla="*/ 1930820 h 5893281"/>
              <a:gd name="connsiteX5794" fmla="*/ 5418734 w 10035679"/>
              <a:gd name="connsiteY5794" fmla="*/ 1922366 h 5893281"/>
              <a:gd name="connsiteX5795" fmla="*/ 5430809 w 10035679"/>
              <a:gd name="connsiteY5795" fmla="*/ 1916330 h 5893281"/>
              <a:gd name="connsiteX5796" fmla="*/ 5444695 w 10035679"/>
              <a:gd name="connsiteY5796" fmla="*/ 1907877 h 5893281"/>
              <a:gd name="connsiteX5797" fmla="*/ 5468846 w 10035679"/>
              <a:gd name="connsiteY5797" fmla="*/ 1907877 h 5893281"/>
              <a:gd name="connsiteX5798" fmla="*/ 5492996 w 10035679"/>
              <a:gd name="connsiteY5798" fmla="*/ 1912104 h 5893281"/>
              <a:gd name="connsiteX5799" fmla="*/ 5511109 w 10035679"/>
              <a:gd name="connsiteY5799" fmla="*/ 1916330 h 5893281"/>
              <a:gd name="connsiteX5800" fmla="*/ 5529221 w 10035679"/>
              <a:gd name="connsiteY5800" fmla="*/ 1907877 h 5893281"/>
              <a:gd name="connsiteX5801" fmla="*/ 5543108 w 10035679"/>
              <a:gd name="connsiteY5801" fmla="*/ 1887349 h 5893281"/>
              <a:gd name="connsiteX5802" fmla="*/ 5531033 w 10035679"/>
              <a:gd name="connsiteY5802" fmla="*/ 1883123 h 5893281"/>
              <a:gd name="connsiteX5803" fmla="*/ 5520768 w 10035679"/>
              <a:gd name="connsiteY5803" fmla="*/ 1878896 h 5893281"/>
              <a:gd name="connsiteX5804" fmla="*/ 5514732 w 10035679"/>
              <a:gd name="connsiteY5804" fmla="*/ 1874670 h 5893281"/>
              <a:gd name="connsiteX5805" fmla="*/ 5502656 w 10035679"/>
              <a:gd name="connsiteY5805" fmla="*/ 1872860 h 5893281"/>
              <a:gd name="connsiteX5806" fmla="*/ 5488770 w 10035679"/>
              <a:gd name="connsiteY5806" fmla="*/ 1872860 h 5893281"/>
              <a:gd name="connsiteX5807" fmla="*/ 5454355 w 10035679"/>
              <a:gd name="connsiteY5807" fmla="*/ 1889161 h 5893281"/>
              <a:gd name="connsiteX5808" fmla="*/ 5415715 w 10035679"/>
              <a:gd name="connsiteY5808" fmla="*/ 1901236 h 5893281"/>
              <a:gd name="connsiteX5809" fmla="*/ 5373453 w 10035679"/>
              <a:gd name="connsiteY5809" fmla="*/ 1907273 h 5893281"/>
              <a:gd name="connsiteX5810" fmla="*/ 5365603 w 10035679"/>
              <a:gd name="connsiteY5810" fmla="*/ 1888556 h 5893281"/>
              <a:gd name="connsiteX5811" fmla="*/ 5355339 w 10035679"/>
              <a:gd name="connsiteY5811" fmla="*/ 1874067 h 5893281"/>
              <a:gd name="connsiteX5812" fmla="*/ 5345076 w 10035679"/>
              <a:gd name="connsiteY5812" fmla="*/ 1859576 h 5893281"/>
              <a:gd name="connsiteX5813" fmla="*/ 5337227 w 10035679"/>
              <a:gd name="connsiteY5813" fmla="*/ 1843274 h 5893281"/>
              <a:gd name="connsiteX5814" fmla="*/ 5335414 w 10035679"/>
              <a:gd name="connsiteY5814" fmla="*/ 1814292 h 5893281"/>
              <a:gd name="connsiteX5815" fmla="*/ 5337227 w 10035679"/>
              <a:gd name="connsiteY5815" fmla="*/ 1791953 h 5893281"/>
              <a:gd name="connsiteX5816" fmla="*/ 5335414 w 10035679"/>
              <a:gd name="connsiteY5816" fmla="*/ 1767199 h 5893281"/>
              <a:gd name="connsiteX5817" fmla="*/ 5331188 w 10035679"/>
              <a:gd name="connsiteY5817" fmla="*/ 1738217 h 5893281"/>
              <a:gd name="connsiteX5818" fmla="*/ 5335414 w 10035679"/>
              <a:gd name="connsiteY5818" fmla="*/ 1713464 h 5893281"/>
              <a:gd name="connsiteX5819" fmla="*/ 5351717 w 10035679"/>
              <a:gd name="connsiteY5819" fmla="*/ 1676636 h 5893281"/>
              <a:gd name="connsiteX5820" fmla="*/ 5380092 w 10035679"/>
              <a:gd name="connsiteY5820" fmla="*/ 1651883 h 5893281"/>
              <a:gd name="connsiteX5821" fmla="*/ 5408469 w 10035679"/>
              <a:gd name="connsiteY5821" fmla="*/ 1622902 h 5893281"/>
              <a:gd name="connsiteX5822" fmla="*/ 5432620 w 10035679"/>
              <a:gd name="connsiteY5822" fmla="*/ 1593923 h 5893281"/>
              <a:gd name="connsiteX5823" fmla="*/ 5450734 w 10035679"/>
              <a:gd name="connsiteY5823" fmla="*/ 1560716 h 5893281"/>
              <a:gd name="connsiteX5824" fmla="*/ 5440469 w 10035679"/>
              <a:gd name="connsiteY5824" fmla="*/ 1550453 h 5893281"/>
              <a:gd name="connsiteX5825" fmla="*/ 5430206 w 10035679"/>
              <a:gd name="connsiteY5825" fmla="*/ 1540189 h 5893281"/>
              <a:gd name="connsiteX5826" fmla="*/ 5418131 w 10035679"/>
              <a:gd name="connsiteY5826" fmla="*/ 1529924 h 5893281"/>
              <a:gd name="connsiteX5827" fmla="*/ 5391565 w 10035679"/>
              <a:gd name="connsiteY5827" fmla="*/ 1534152 h 5893281"/>
              <a:gd name="connsiteX5828" fmla="*/ 5358962 w 10035679"/>
              <a:gd name="connsiteY5828" fmla="*/ 1535962 h 5893281"/>
              <a:gd name="connsiteX5829" fmla="*/ 5348697 w 10035679"/>
              <a:gd name="connsiteY5829" fmla="*/ 1587281 h 5893281"/>
              <a:gd name="connsiteX5830" fmla="*/ 5330585 w 10035679"/>
              <a:gd name="connsiteY5830" fmla="*/ 1626525 h 5893281"/>
              <a:gd name="connsiteX5831" fmla="*/ 5306434 w 10035679"/>
              <a:gd name="connsiteY5831" fmla="*/ 1659730 h 5893281"/>
              <a:gd name="connsiteX5832" fmla="*/ 5278058 w 10035679"/>
              <a:gd name="connsiteY5832" fmla="*/ 1690521 h 5893281"/>
              <a:gd name="connsiteX5833" fmla="*/ 5251492 w 10035679"/>
              <a:gd name="connsiteY5833" fmla="*/ 1727350 h 5893281"/>
              <a:gd name="connsiteX5834" fmla="*/ 5235190 w 10035679"/>
              <a:gd name="connsiteY5834" fmla="*/ 1770821 h 5893281"/>
              <a:gd name="connsiteX5835" fmla="*/ 5223115 w 10035679"/>
              <a:gd name="connsiteY5835" fmla="*/ 1820331 h 5893281"/>
              <a:gd name="connsiteX5836" fmla="*/ 5245455 w 10035679"/>
              <a:gd name="connsiteY5836" fmla="*/ 1839048 h 5893281"/>
              <a:gd name="connsiteX5837" fmla="*/ 5265982 w 10035679"/>
              <a:gd name="connsiteY5837" fmla="*/ 1859576 h 5893281"/>
              <a:gd name="connsiteX5838" fmla="*/ 5279868 w 10035679"/>
              <a:gd name="connsiteY5838" fmla="*/ 1886143 h 5893281"/>
              <a:gd name="connsiteX5839" fmla="*/ 5287718 w 10035679"/>
              <a:gd name="connsiteY5839" fmla="*/ 1916933 h 5893281"/>
              <a:gd name="connsiteX5840" fmla="*/ 5277455 w 10035679"/>
              <a:gd name="connsiteY5840" fmla="*/ 1921159 h 5893281"/>
              <a:gd name="connsiteX5841" fmla="*/ 5273229 w 10035679"/>
              <a:gd name="connsiteY5841" fmla="*/ 1925385 h 5893281"/>
              <a:gd name="connsiteX5842" fmla="*/ 5269001 w 10035679"/>
              <a:gd name="connsiteY5842" fmla="*/ 1929612 h 5893281"/>
              <a:gd name="connsiteX5843" fmla="*/ 5269001 w 10035679"/>
              <a:gd name="connsiteY5843" fmla="*/ 1931422 h 5893281"/>
              <a:gd name="connsiteX5844" fmla="*/ 5264775 w 10035679"/>
              <a:gd name="connsiteY5844" fmla="*/ 1935649 h 5893281"/>
              <a:gd name="connsiteX5845" fmla="*/ 5264775 w 10035679"/>
              <a:gd name="connsiteY5845" fmla="*/ 1944102 h 5893281"/>
              <a:gd name="connsiteX5846" fmla="*/ 5262964 w 10035679"/>
              <a:gd name="connsiteY5846" fmla="*/ 1945915 h 5893281"/>
              <a:gd name="connsiteX5847" fmla="*/ 5216475 w 10035679"/>
              <a:gd name="connsiteY5847" fmla="*/ 1964631 h 5893281"/>
              <a:gd name="connsiteX5848" fmla="*/ 5210437 w 10035679"/>
              <a:gd name="connsiteY5848" fmla="*/ 2008101 h 5893281"/>
              <a:gd name="connsiteX5849" fmla="*/ 5196551 w 10035679"/>
              <a:gd name="connsiteY5849" fmla="*/ 2041306 h 5893281"/>
              <a:gd name="connsiteX5850" fmla="*/ 5182665 w 10035679"/>
              <a:gd name="connsiteY5850" fmla="*/ 2066060 h 5893281"/>
              <a:gd name="connsiteX5851" fmla="*/ 5160325 w 10035679"/>
              <a:gd name="connsiteY5851" fmla="*/ 2086589 h 5893281"/>
              <a:gd name="connsiteX5852" fmla="*/ 5142212 w 10035679"/>
              <a:gd name="connsiteY5852" fmla="*/ 2108928 h 5893281"/>
              <a:gd name="connsiteX5853" fmla="*/ 5125911 w 10035679"/>
              <a:gd name="connsiteY5853" fmla="*/ 2137907 h 5893281"/>
              <a:gd name="connsiteX5854" fmla="*/ 5113836 w 10035679"/>
              <a:gd name="connsiteY5854" fmla="*/ 2137907 h 5893281"/>
              <a:gd name="connsiteX5855" fmla="*/ 5113836 w 10035679"/>
              <a:gd name="connsiteY5855" fmla="*/ 2129455 h 5893281"/>
              <a:gd name="connsiteX5856" fmla="*/ 5085459 w 10035679"/>
              <a:gd name="connsiteY5856" fmla="*/ 2090210 h 5893281"/>
              <a:gd name="connsiteX5857" fmla="*/ 5069158 w 10035679"/>
              <a:gd name="connsiteY5857" fmla="*/ 2046740 h 5893281"/>
              <a:gd name="connsiteX5858" fmla="*/ 5057082 w 10035679"/>
              <a:gd name="connsiteY5858" fmla="*/ 1999647 h 5893281"/>
              <a:gd name="connsiteX5859" fmla="*/ 5036569 w 10035679"/>
              <a:gd name="connsiteY5859" fmla="*/ 1945915 h 5893281"/>
              <a:gd name="connsiteX5860" fmla="*/ 5008196 w 10035679"/>
              <a:gd name="connsiteY5860" fmla="*/ 1960405 h 5893281"/>
              <a:gd name="connsiteX5861" fmla="*/ 4990082 w 10035679"/>
              <a:gd name="connsiteY5861" fmla="*/ 1979118 h 5893281"/>
              <a:gd name="connsiteX5862" fmla="*/ 4969555 w 10035679"/>
              <a:gd name="connsiteY5862" fmla="*/ 1993610 h 5893281"/>
              <a:gd name="connsiteX5863" fmla="*/ 4947216 w 10035679"/>
              <a:gd name="connsiteY5863" fmla="*/ 2003873 h 5893281"/>
              <a:gd name="connsiteX5864" fmla="*/ 4912801 w 10035679"/>
              <a:gd name="connsiteY5864" fmla="*/ 2012327 h 5893281"/>
              <a:gd name="connsiteX5865" fmla="*/ 4908576 w 10035679"/>
              <a:gd name="connsiteY5865" fmla="*/ 2008101 h 5893281"/>
              <a:gd name="connsiteX5866" fmla="*/ 4904349 w 10035679"/>
              <a:gd name="connsiteY5866" fmla="*/ 2008101 h 5893281"/>
              <a:gd name="connsiteX5867" fmla="*/ 4902538 w 10035679"/>
              <a:gd name="connsiteY5867" fmla="*/ 2008101 h 5893281"/>
              <a:gd name="connsiteX5868" fmla="*/ 4898313 w 10035679"/>
              <a:gd name="connsiteY5868" fmla="*/ 2003873 h 5893281"/>
              <a:gd name="connsiteX5869" fmla="*/ 4890463 w 10035679"/>
              <a:gd name="connsiteY5869" fmla="*/ 2003873 h 5893281"/>
              <a:gd name="connsiteX5870" fmla="*/ 4888652 w 10035679"/>
              <a:gd name="connsiteY5870" fmla="*/ 1960405 h 5893281"/>
              <a:gd name="connsiteX5871" fmla="*/ 4884425 w 10035679"/>
              <a:gd name="connsiteY5871" fmla="*/ 1925385 h 5893281"/>
              <a:gd name="connsiteX5872" fmla="*/ 4876577 w 10035679"/>
              <a:gd name="connsiteY5872" fmla="*/ 1896405 h 5893281"/>
              <a:gd name="connsiteX5873" fmla="*/ 4870539 w 10035679"/>
              <a:gd name="connsiteY5873" fmla="*/ 1863200 h 5893281"/>
              <a:gd name="connsiteX5874" fmla="*/ 4866313 w 10035679"/>
              <a:gd name="connsiteY5874" fmla="*/ 1819726 h 5893281"/>
              <a:gd name="connsiteX5875" fmla="*/ 4884425 w 10035679"/>
              <a:gd name="connsiteY5875" fmla="*/ 1801011 h 5893281"/>
              <a:gd name="connsiteX5876" fmla="*/ 4890463 w 10035679"/>
              <a:gd name="connsiteY5876" fmla="*/ 1784709 h 5893281"/>
              <a:gd name="connsiteX5877" fmla="*/ 4894689 w 10035679"/>
              <a:gd name="connsiteY5877" fmla="*/ 1762368 h 5893281"/>
              <a:gd name="connsiteX5878" fmla="*/ 4904954 w 10035679"/>
              <a:gd name="connsiteY5878" fmla="*/ 1733388 h 5893281"/>
              <a:gd name="connsiteX5879" fmla="*/ 4912801 w 10035679"/>
              <a:gd name="connsiteY5879" fmla="*/ 1727350 h 5893281"/>
              <a:gd name="connsiteX5880" fmla="*/ 4923066 w 10035679"/>
              <a:gd name="connsiteY5880" fmla="*/ 1717087 h 5893281"/>
              <a:gd name="connsiteX5881" fmla="*/ 4933329 w 10035679"/>
              <a:gd name="connsiteY5881" fmla="*/ 1705012 h 5893281"/>
              <a:gd name="connsiteX5882" fmla="*/ 4945404 w 10035679"/>
              <a:gd name="connsiteY5882" fmla="*/ 1694748 h 5893281"/>
              <a:gd name="connsiteX5883" fmla="*/ 4951443 w 10035679"/>
              <a:gd name="connsiteY5883" fmla="*/ 1698974 h 5893281"/>
              <a:gd name="connsiteX5884" fmla="*/ 4955669 w 10035679"/>
              <a:gd name="connsiteY5884" fmla="*/ 1703200 h 5893281"/>
              <a:gd name="connsiteX5885" fmla="*/ 4959895 w 10035679"/>
              <a:gd name="connsiteY5885" fmla="*/ 1705012 h 5893281"/>
              <a:gd name="connsiteX5886" fmla="*/ 4961706 w 10035679"/>
              <a:gd name="connsiteY5886" fmla="*/ 1709238 h 5893281"/>
              <a:gd name="connsiteX5887" fmla="*/ 4969555 w 10035679"/>
              <a:gd name="connsiteY5887" fmla="*/ 1703200 h 5893281"/>
              <a:gd name="connsiteX5888" fmla="*/ 4973781 w 10035679"/>
              <a:gd name="connsiteY5888" fmla="*/ 1694748 h 5893281"/>
              <a:gd name="connsiteX5889" fmla="*/ 4975593 w 10035679"/>
              <a:gd name="connsiteY5889" fmla="*/ 1688711 h 5893281"/>
              <a:gd name="connsiteX5890" fmla="*/ 4979820 w 10035679"/>
              <a:gd name="connsiteY5890" fmla="*/ 1676636 h 5893281"/>
              <a:gd name="connsiteX5891" fmla="*/ 4984046 w 10035679"/>
              <a:gd name="connsiteY5891" fmla="*/ 1670597 h 5893281"/>
              <a:gd name="connsiteX5892" fmla="*/ 5008196 w 10035679"/>
              <a:gd name="connsiteY5892" fmla="*/ 1656109 h 5893281"/>
              <a:gd name="connsiteX5893" fmla="*/ 5028719 w 10035679"/>
              <a:gd name="connsiteY5893" fmla="*/ 1647655 h 5893281"/>
              <a:gd name="connsiteX5894" fmla="*/ 5046832 w 10035679"/>
              <a:gd name="connsiteY5894" fmla="*/ 1631354 h 5893281"/>
              <a:gd name="connsiteX5895" fmla="*/ 5040795 w 10035679"/>
              <a:gd name="connsiteY5895" fmla="*/ 1627128 h 5893281"/>
              <a:gd name="connsiteX5896" fmla="*/ 5036569 w 10035679"/>
              <a:gd name="connsiteY5896" fmla="*/ 1627128 h 5893281"/>
              <a:gd name="connsiteX5897" fmla="*/ 5032343 w 10035679"/>
              <a:gd name="connsiteY5897" fmla="*/ 1627128 h 5893281"/>
              <a:gd name="connsiteX5898" fmla="*/ 5032343 w 10035679"/>
              <a:gd name="connsiteY5898" fmla="*/ 1622902 h 5893281"/>
              <a:gd name="connsiteX5899" fmla="*/ 5032343 w 10035679"/>
              <a:gd name="connsiteY5899" fmla="*/ 1616865 h 5893281"/>
              <a:gd name="connsiteX5900" fmla="*/ 5028116 w 10035679"/>
              <a:gd name="connsiteY5900" fmla="*/ 1608411 h 5893281"/>
              <a:gd name="connsiteX5901" fmla="*/ 5054680 w 10035679"/>
              <a:gd name="connsiteY5901" fmla="*/ 1575206 h 5893281"/>
              <a:gd name="connsiteX5902" fmla="*/ 5078817 w 10035679"/>
              <a:gd name="connsiteY5902" fmla="*/ 1535962 h 5893281"/>
              <a:gd name="connsiteX5903" fmla="*/ 5099345 w 10035679"/>
              <a:gd name="connsiteY5903" fmla="*/ 1490682 h 5893281"/>
              <a:gd name="connsiteX5904" fmla="*/ 5121685 w 10035679"/>
              <a:gd name="connsiteY5904" fmla="*/ 1443587 h 5893281"/>
              <a:gd name="connsiteX5905" fmla="*/ 5142212 w 10035679"/>
              <a:gd name="connsiteY5905" fmla="*/ 1396493 h 5893281"/>
              <a:gd name="connsiteX5906" fmla="*/ 5168777 w 10035679"/>
              <a:gd name="connsiteY5906" fmla="*/ 1353022 h 5893281"/>
              <a:gd name="connsiteX5907" fmla="*/ 5192927 w 10035679"/>
              <a:gd name="connsiteY5907" fmla="*/ 1324042 h 5893281"/>
              <a:gd name="connsiteX5908" fmla="*/ 5223115 w 10035679"/>
              <a:gd name="connsiteY5908" fmla="*/ 1307739 h 5893281"/>
              <a:gd name="connsiteX5909" fmla="*/ 5223115 w 10035679"/>
              <a:gd name="connsiteY5909" fmla="*/ 1278760 h 5893281"/>
              <a:gd name="connsiteX5910" fmla="*/ 5255720 w 10035679"/>
              <a:gd name="connsiteY5910" fmla="*/ 1278760 h 5893281"/>
              <a:gd name="connsiteX5911" fmla="*/ 5273832 w 10035679"/>
              <a:gd name="connsiteY5911" fmla="*/ 1245553 h 5893281"/>
              <a:gd name="connsiteX5912" fmla="*/ 5302208 w 10035679"/>
              <a:gd name="connsiteY5912" fmla="*/ 1223214 h 5893281"/>
              <a:gd name="connsiteX5913" fmla="*/ 5340848 w 10035679"/>
              <a:gd name="connsiteY5913" fmla="*/ 1212949 h 5893281"/>
              <a:gd name="connsiteX5914" fmla="*/ 5345076 w 10035679"/>
              <a:gd name="connsiteY5914" fmla="*/ 1217178 h 5893281"/>
              <a:gd name="connsiteX5915" fmla="*/ 5349302 w 10035679"/>
              <a:gd name="connsiteY5915" fmla="*/ 1217178 h 5893281"/>
              <a:gd name="connsiteX5916" fmla="*/ 5351113 w 10035679"/>
              <a:gd name="connsiteY5916" fmla="*/ 1217178 h 5893281"/>
              <a:gd name="connsiteX5917" fmla="*/ 5358962 w 10035679"/>
              <a:gd name="connsiteY5917" fmla="*/ 1221404 h 5893281"/>
              <a:gd name="connsiteX5918" fmla="*/ 5358962 w 10035679"/>
              <a:gd name="connsiteY5918" fmla="*/ 1194837 h 5893281"/>
              <a:gd name="connsiteX5919" fmla="*/ 5369225 w 10035679"/>
              <a:gd name="connsiteY5919" fmla="*/ 1194837 h 5893281"/>
              <a:gd name="connsiteX5920" fmla="*/ 5377074 w 10035679"/>
              <a:gd name="connsiteY5920" fmla="*/ 1194837 h 5893281"/>
              <a:gd name="connsiteX5921" fmla="*/ 5383113 w 10035679"/>
              <a:gd name="connsiteY5921" fmla="*/ 1194837 h 5893281"/>
              <a:gd name="connsiteX5922" fmla="*/ 5387339 w 10035679"/>
              <a:gd name="connsiteY5922" fmla="*/ 1194837 h 5893281"/>
              <a:gd name="connsiteX5923" fmla="*/ 5391565 w 10035679"/>
              <a:gd name="connsiteY5923" fmla="*/ 1199063 h 5893281"/>
              <a:gd name="connsiteX5924" fmla="*/ 5395188 w 10035679"/>
              <a:gd name="connsiteY5924" fmla="*/ 1199063 h 5893281"/>
              <a:gd name="connsiteX5925" fmla="*/ 5407261 w 10035679"/>
              <a:gd name="connsiteY5925" fmla="*/ 1207515 h 5893281"/>
              <a:gd name="connsiteX5926" fmla="*/ 5419337 w 10035679"/>
              <a:gd name="connsiteY5926" fmla="*/ 1178532 h 5893281"/>
              <a:gd name="connsiteX5927" fmla="*/ 5441677 w 10035679"/>
              <a:gd name="connsiteY5927" fmla="*/ 1159819 h 5893281"/>
              <a:gd name="connsiteX5928" fmla="*/ 5465827 w 10035679"/>
              <a:gd name="connsiteY5928" fmla="*/ 1153782 h 5893281"/>
              <a:gd name="connsiteX5929" fmla="*/ 5498430 w 10035679"/>
              <a:gd name="connsiteY5929" fmla="*/ 1145330 h 5893281"/>
              <a:gd name="connsiteX5930" fmla="*/ 5531033 w 10035679"/>
              <a:gd name="connsiteY5930" fmla="*/ 1141102 h 5893281"/>
              <a:gd name="connsiteX5931" fmla="*/ 5544919 w 10035679"/>
              <a:gd name="connsiteY5931" fmla="*/ 1155593 h 5893281"/>
              <a:gd name="connsiteX5932" fmla="*/ 5561220 w 10035679"/>
              <a:gd name="connsiteY5932" fmla="*/ 1164045 h 5893281"/>
              <a:gd name="connsiteX5933" fmla="*/ 5575106 w 10035679"/>
              <a:gd name="connsiteY5933" fmla="*/ 1165857 h 5893281"/>
              <a:gd name="connsiteX5934" fmla="*/ 5588994 w 10035679"/>
              <a:gd name="connsiteY5934" fmla="*/ 1170083 h 5893281"/>
              <a:gd name="connsiteX5935" fmla="*/ 5601070 w 10035679"/>
              <a:gd name="connsiteY5935" fmla="*/ 1184573 h 5893281"/>
              <a:gd name="connsiteX5936" fmla="*/ 5607106 w 10035679"/>
              <a:gd name="connsiteY5936" fmla="*/ 1213554 h 5893281"/>
              <a:gd name="connsiteX5937" fmla="*/ 5602880 w 10035679"/>
              <a:gd name="connsiteY5937" fmla="*/ 1217781 h 5893281"/>
              <a:gd name="connsiteX5938" fmla="*/ 5601070 w 10035679"/>
              <a:gd name="connsiteY5938" fmla="*/ 1222006 h 5893281"/>
              <a:gd name="connsiteX5939" fmla="*/ 5596842 w 10035679"/>
              <a:gd name="connsiteY5939" fmla="*/ 1222006 h 5893281"/>
              <a:gd name="connsiteX5940" fmla="*/ 5596842 w 10035679"/>
              <a:gd name="connsiteY5940" fmla="*/ 1223816 h 5893281"/>
              <a:gd name="connsiteX5941" fmla="*/ 5592616 w 10035679"/>
              <a:gd name="connsiteY5941" fmla="*/ 1228044 h 5893281"/>
              <a:gd name="connsiteX5942" fmla="*/ 5592616 w 10035679"/>
              <a:gd name="connsiteY5942" fmla="*/ 1236497 h 5893281"/>
              <a:gd name="connsiteX5943" fmla="*/ 5596842 w 10035679"/>
              <a:gd name="connsiteY5943" fmla="*/ 1242533 h 5893281"/>
              <a:gd name="connsiteX5944" fmla="*/ 5601070 w 10035679"/>
              <a:gd name="connsiteY5944" fmla="*/ 1242533 h 5893281"/>
              <a:gd name="connsiteX5945" fmla="*/ 5602880 w 10035679"/>
              <a:gd name="connsiteY5945" fmla="*/ 1246759 h 5893281"/>
              <a:gd name="connsiteX5946" fmla="*/ 5607106 w 10035679"/>
              <a:gd name="connsiteY5946" fmla="*/ 1252799 h 5893281"/>
              <a:gd name="connsiteX5947" fmla="*/ 5631257 w 10035679"/>
              <a:gd name="connsiteY5947" fmla="*/ 1242533 h 5893281"/>
              <a:gd name="connsiteX5948" fmla="*/ 5645143 w 10035679"/>
              <a:gd name="connsiteY5948" fmla="*/ 1238307 h 5893281"/>
              <a:gd name="connsiteX5949" fmla="*/ 5655408 w 10035679"/>
              <a:gd name="connsiteY5949" fmla="*/ 1238307 h 5893281"/>
              <a:gd name="connsiteX5950" fmla="*/ 5659634 w 10035679"/>
              <a:gd name="connsiteY5950" fmla="*/ 1246759 h 5893281"/>
              <a:gd name="connsiteX5951" fmla="*/ 5663860 w 10035679"/>
              <a:gd name="connsiteY5951" fmla="*/ 1257025 h 5893281"/>
              <a:gd name="connsiteX5952" fmla="*/ 5674123 w 10035679"/>
              <a:gd name="connsiteY5952" fmla="*/ 1267290 h 5893281"/>
              <a:gd name="connsiteX5953" fmla="*/ 5684387 w 10035679"/>
              <a:gd name="connsiteY5953" fmla="*/ 1279363 h 5893281"/>
              <a:gd name="connsiteX5954" fmla="*/ 5748990 w 10035679"/>
              <a:gd name="connsiteY5954" fmla="*/ 1285402 h 5893281"/>
              <a:gd name="connsiteX5955" fmla="*/ 5773141 w 10035679"/>
              <a:gd name="connsiteY5955" fmla="*/ 1299892 h 5893281"/>
              <a:gd name="connsiteX5956" fmla="*/ 5801518 w 10035679"/>
              <a:gd name="connsiteY5956" fmla="*/ 1322230 h 5893281"/>
              <a:gd name="connsiteX5957" fmla="*/ 5829892 w 10035679"/>
              <a:gd name="connsiteY5957" fmla="*/ 1351211 h 5893281"/>
              <a:gd name="connsiteX5958" fmla="*/ 5854043 w 10035679"/>
              <a:gd name="connsiteY5958" fmla="*/ 1382002 h 5893281"/>
              <a:gd name="connsiteX5959" fmla="*/ 5876383 w 10035679"/>
              <a:gd name="connsiteY5959" fmla="*/ 1415211 h 5893281"/>
              <a:gd name="connsiteX5960" fmla="*/ 5882420 w 10035679"/>
              <a:gd name="connsiteY5960" fmla="*/ 1448416 h 5893281"/>
              <a:gd name="connsiteX5961" fmla="*/ 5878194 w 10035679"/>
              <a:gd name="connsiteY5961" fmla="*/ 1479210 h 5893281"/>
              <a:gd name="connsiteX5962" fmla="*/ 5854043 w 10035679"/>
              <a:gd name="connsiteY5962" fmla="*/ 1505776 h 5893281"/>
              <a:gd name="connsiteX5963" fmla="*/ 5821440 w 10035679"/>
              <a:gd name="connsiteY5963" fmla="*/ 1522077 h 5893281"/>
              <a:gd name="connsiteX5964" fmla="*/ 5787027 w 10035679"/>
              <a:gd name="connsiteY5964" fmla="*/ 1522077 h 5893281"/>
              <a:gd name="connsiteX5965" fmla="*/ 5754424 w 10035679"/>
              <a:gd name="connsiteY5965" fmla="*/ 1507586 h 5893281"/>
              <a:gd name="connsiteX5966" fmla="*/ 5726047 w 10035679"/>
              <a:gd name="connsiteY5966" fmla="*/ 1493096 h 5893281"/>
              <a:gd name="connsiteX5967" fmla="*/ 5697671 w 10035679"/>
              <a:gd name="connsiteY5967" fmla="*/ 1482833 h 5893281"/>
              <a:gd name="connsiteX5968" fmla="*/ 5701897 w 10035679"/>
              <a:gd name="connsiteY5968" fmla="*/ 1507586 h 5893281"/>
              <a:gd name="connsiteX5969" fmla="*/ 5706123 w 10035679"/>
              <a:gd name="connsiteY5969" fmla="*/ 1540794 h 5893281"/>
              <a:gd name="connsiteX5970" fmla="*/ 5710349 w 10035679"/>
              <a:gd name="connsiteY5970" fmla="*/ 1575809 h 5893281"/>
              <a:gd name="connsiteX5971" fmla="*/ 5716387 w 10035679"/>
              <a:gd name="connsiteY5971" fmla="*/ 1604790 h 5893281"/>
              <a:gd name="connsiteX5972" fmla="*/ 5724235 w 10035679"/>
              <a:gd name="connsiteY5972" fmla="*/ 1623507 h 5893281"/>
              <a:gd name="connsiteX5973" fmla="*/ 5730273 w 10035679"/>
              <a:gd name="connsiteY5973" fmla="*/ 1633769 h 5893281"/>
              <a:gd name="connsiteX5974" fmla="*/ 5740538 w 10035679"/>
              <a:gd name="connsiteY5974" fmla="*/ 1637995 h 5893281"/>
              <a:gd name="connsiteX5975" fmla="*/ 5748385 w 10035679"/>
              <a:gd name="connsiteY5975" fmla="*/ 1646449 h 5893281"/>
              <a:gd name="connsiteX5976" fmla="*/ 5762273 w 10035679"/>
              <a:gd name="connsiteY5976" fmla="*/ 1648260 h 5893281"/>
              <a:gd name="connsiteX5977" fmla="*/ 5758047 w 10035679"/>
              <a:gd name="connsiteY5977" fmla="*/ 1623507 h 5893281"/>
              <a:gd name="connsiteX5978" fmla="*/ 5753819 w 10035679"/>
              <a:gd name="connsiteY5978" fmla="*/ 1604790 h 5893281"/>
              <a:gd name="connsiteX5979" fmla="*/ 5753819 w 10035679"/>
              <a:gd name="connsiteY5979" fmla="*/ 1584263 h 5893281"/>
              <a:gd name="connsiteX5980" fmla="*/ 5766499 w 10035679"/>
              <a:gd name="connsiteY5980" fmla="*/ 1584263 h 5893281"/>
              <a:gd name="connsiteX5981" fmla="*/ 5766499 w 10035679"/>
              <a:gd name="connsiteY5981" fmla="*/ 1575809 h 5893281"/>
              <a:gd name="connsiteX5982" fmla="*/ 5790648 w 10035679"/>
              <a:gd name="connsiteY5982" fmla="*/ 1590300 h 5893281"/>
              <a:gd name="connsiteX5983" fmla="*/ 5814799 w 10035679"/>
              <a:gd name="connsiteY5983" fmla="*/ 1604790 h 5893281"/>
              <a:gd name="connsiteX5984" fmla="*/ 5843176 w 10035679"/>
              <a:gd name="connsiteY5984" fmla="*/ 1616865 h 5893281"/>
              <a:gd name="connsiteX5985" fmla="*/ 5847402 w 10035679"/>
              <a:gd name="connsiteY5985" fmla="*/ 1608411 h 5893281"/>
              <a:gd name="connsiteX5986" fmla="*/ 5851630 w 10035679"/>
              <a:gd name="connsiteY5986" fmla="*/ 1602375 h 5893281"/>
              <a:gd name="connsiteX5987" fmla="*/ 5853440 w 10035679"/>
              <a:gd name="connsiteY5987" fmla="*/ 1598149 h 5893281"/>
              <a:gd name="connsiteX5988" fmla="*/ 5857666 w 10035679"/>
              <a:gd name="connsiteY5988" fmla="*/ 1587884 h 5893281"/>
              <a:gd name="connsiteX5989" fmla="*/ 5857666 w 10035679"/>
              <a:gd name="connsiteY5989" fmla="*/ 1575809 h 5893281"/>
              <a:gd name="connsiteX5990" fmla="*/ 5853440 w 10035679"/>
              <a:gd name="connsiteY5990" fmla="*/ 1573999 h 5893281"/>
              <a:gd name="connsiteX5991" fmla="*/ 5851630 w 10035679"/>
              <a:gd name="connsiteY5991" fmla="*/ 1569772 h 5893281"/>
              <a:gd name="connsiteX5992" fmla="*/ 5847402 w 10035679"/>
              <a:gd name="connsiteY5992" fmla="*/ 1565546 h 5893281"/>
              <a:gd name="connsiteX5993" fmla="*/ 5847402 w 10035679"/>
              <a:gd name="connsiteY5993" fmla="*/ 1561320 h 5893281"/>
              <a:gd name="connsiteX5994" fmla="*/ 5847402 w 10035679"/>
              <a:gd name="connsiteY5994" fmla="*/ 1555282 h 5893281"/>
              <a:gd name="connsiteX5995" fmla="*/ 5843176 w 10035679"/>
              <a:gd name="connsiteY5995" fmla="*/ 1545020 h 5893281"/>
              <a:gd name="connsiteX5996" fmla="*/ 5875778 w 10035679"/>
              <a:gd name="connsiteY5996" fmla="*/ 1530529 h 5893281"/>
              <a:gd name="connsiteX5997" fmla="*/ 5896306 w 10035679"/>
              <a:gd name="connsiteY5997" fmla="*/ 1508189 h 5893281"/>
              <a:gd name="connsiteX5998" fmla="*/ 5914420 w 10035679"/>
              <a:gd name="connsiteY5998" fmla="*/ 1483436 h 5893281"/>
              <a:gd name="connsiteX5999" fmla="*/ 5924683 w 10035679"/>
              <a:gd name="connsiteY5999" fmla="*/ 1487662 h 5893281"/>
              <a:gd name="connsiteX6000" fmla="*/ 5938571 w 10035679"/>
              <a:gd name="connsiteY6000" fmla="*/ 1491888 h 5893281"/>
              <a:gd name="connsiteX6001" fmla="*/ 5952457 w 10035679"/>
              <a:gd name="connsiteY6001" fmla="*/ 1493701 h 5893281"/>
              <a:gd name="connsiteX6002" fmla="*/ 5966342 w 10035679"/>
              <a:gd name="connsiteY6002" fmla="*/ 1497926 h 5893281"/>
              <a:gd name="connsiteX6003" fmla="*/ 5960306 w 10035679"/>
              <a:gd name="connsiteY6003" fmla="*/ 1420040 h 5893281"/>
              <a:gd name="connsiteX6004" fmla="*/ 5946420 w 10035679"/>
              <a:gd name="connsiteY6004" fmla="*/ 1333702 h 5893281"/>
              <a:gd name="connsiteX6005" fmla="*/ 6004984 w 10035679"/>
              <a:gd name="connsiteY6005" fmla="*/ 1333702 h 5893281"/>
              <a:gd name="connsiteX6006" fmla="*/ 6018870 w 10035679"/>
              <a:gd name="connsiteY6006" fmla="*/ 1348191 h 5893281"/>
              <a:gd name="connsiteX6007" fmla="*/ 6032756 w 10035679"/>
              <a:gd name="connsiteY6007" fmla="*/ 1368719 h 5893281"/>
              <a:gd name="connsiteX6008" fmla="*/ 6044831 w 10035679"/>
              <a:gd name="connsiteY6008" fmla="*/ 1387436 h 5893281"/>
              <a:gd name="connsiteX6009" fmla="*/ 6044831 w 10035679"/>
              <a:gd name="connsiteY6009" fmla="*/ 1406154 h 5893281"/>
              <a:gd name="connsiteX6010" fmla="*/ 6036982 w 10035679"/>
              <a:gd name="connsiteY6010" fmla="*/ 1407964 h 5893281"/>
              <a:gd name="connsiteX6011" fmla="*/ 6032756 w 10035679"/>
              <a:gd name="connsiteY6011" fmla="*/ 1407964 h 5893281"/>
              <a:gd name="connsiteX6012" fmla="*/ 6026719 w 10035679"/>
              <a:gd name="connsiteY6012" fmla="*/ 1412193 h 5893281"/>
              <a:gd name="connsiteX6013" fmla="*/ 6012833 w 10035679"/>
              <a:gd name="connsiteY6013" fmla="*/ 1412193 h 5893281"/>
              <a:gd name="connsiteX6014" fmla="*/ 6012833 w 10035679"/>
              <a:gd name="connsiteY6014" fmla="*/ 1451436 h 5893281"/>
              <a:gd name="connsiteX6015" fmla="*/ 6023096 w 10035679"/>
              <a:gd name="connsiteY6015" fmla="*/ 1455663 h 5893281"/>
              <a:gd name="connsiteX6016" fmla="*/ 6027322 w 10035679"/>
              <a:gd name="connsiteY6016" fmla="*/ 1459889 h 5893281"/>
              <a:gd name="connsiteX6017" fmla="*/ 6033361 w 10035679"/>
              <a:gd name="connsiteY6017" fmla="*/ 1464116 h 5893281"/>
              <a:gd name="connsiteX6018" fmla="*/ 6041208 w 10035679"/>
              <a:gd name="connsiteY6018" fmla="*/ 1465926 h 5893281"/>
              <a:gd name="connsiteX6019" fmla="*/ 6051473 w 10035679"/>
              <a:gd name="connsiteY6019" fmla="*/ 1465926 h 5893281"/>
              <a:gd name="connsiteX6020" fmla="*/ 6055699 w 10035679"/>
              <a:gd name="connsiteY6020" fmla="*/ 1465926 h 5893281"/>
              <a:gd name="connsiteX6021" fmla="*/ 6059925 w 10035679"/>
              <a:gd name="connsiteY6021" fmla="*/ 1464116 h 5893281"/>
              <a:gd name="connsiteX6022" fmla="*/ 6061738 w 10035679"/>
              <a:gd name="connsiteY6022" fmla="*/ 1464116 h 5893281"/>
              <a:gd name="connsiteX6023" fmla="*/ 6069585 w 10035679"/>
              <a:gd name="connsiteY6023" fmla="*/ 1459889 h 5893281"/>
              <a:gd name="connsiteX6024" fmla="*/ 6073813 w 10035679"/>
              <a:gd name="connsiteY6024" fmla="*/ 1449624 h 5893281"/>
              <a:gd name="connsiteX6025" fmla="*/ 6073813 w 10035679"/>
              <a:gd name="connsiteY6025" fmla="*/ 1441172 h 5893281"/>
              <a:gd name="connsiteX6026" fmla="*/ 6073813 w 10035679"/>
              <a:gd name="connsiteY6026" fmla="*/ 1430908 h 5893281"/>
              <a:gd name="connsiteX6027" fmla="*/ 6073813 w 10035679"/>
              <a:gd name="connsiteY6027" fmla="*/ 1422456 h 5893281"/>
              <a:gd name="connsiteX6028" fmla="*/ 6069585 w 10035679"/>
              <a:gd name="connsiteY6028" fmla="*/ 1412193 h 5893281"/>
              <a:gd name="connsiteX6029" fmla="*/ 6093736 w 10035679"/>
              <a:gd name="connsiteY6029" fmla="*/ 1378984 h 5893281"/>
              <a:gd name="connsiteX6030" fmla="*/ 6122112 w 10035679"/>
              <a:gd name="connsiteY6030" fmla="*/ 1352417 h 5893281"/>
              <a:gd name="connsiteX6031" fmla="*/ 6146263 w 10035679"/>
              <a:gd name="connsiteY6031" fmla="*/ 1319211 h 5893281"/>
              <a:gd name="connsiteX6032" fmla="*/ 6158338 w 10035679"/>
              <a:gd name="connsiteY6032" fmla="*/ 1314985 h 5893281"/>
              <a:gd name="connsiteX6033" fmla="*/ 6168603 w 10035679"/>
              <a:gd name="connsiteY6033" fmla="*/ 1314985 h 5893281"/>
              <a:gd name="connsiteX6034" fmla="*/ 6172829 w 10035679"/>
              <a:gd name="connsiteY6034" fmla="*/ 1310759 h 5893281"/>
              <a:gd name="connsiteX6035" fmla="*/ 6178866 w 10035679"/>
              <a:gd name="connsiteY6035" fmla="*/ 1314985 h 5893281"/>
              <a:gd name="connsiteX6036" fmla="*/ 6186715 w 10035679"/>
              <a:gd name="connsiteY6036" fmla="*/ 1319211 h 5893281"/>
              <a:gd name="connsiteX6037" fmla="*/ 6188526 w 10035679"/>
              <a:gd name="connsiteY6037" fmla="*/ 1325248 h 5893281"/>
              <a:gd name="connsiteX6038" fmla="*/ 6192752 w 10035679"/>
              <a:gd name="connsiteY6038" fmla="*/ 1333702 h 5893281"/>
              <a:gd name="connsiteX6039" fmla="*/ 6196980 w 10035679"/>
              <a:gd name="connsiteY6039" fmla="*/ 1337928 h 5893281"/>
              <a:gd name="connsiteX6040" fmla="*/ 6198790 w 10035679"/>
              <a:gd name="connsiteY6040" fmla="*/ 1343965 h 5893281"/>
              <a:gd name="connsiteX6041" fmla="*/ 6206640 w 10035679"/>
              <a:gd name="connsiteY6041" fmla="*/ 1348191 h 5893281"/>
              <a:gd name="connsiteX6042" fmla="*/ 6206640 w 10035679"/>
              <a:gd name="connsiteY6042" fmla="*/ 1339739 h 5893281"/>
              <a:gd name="connsiteX6043" fmla="*/ 6212676 w 10035679"/>
              <a:gd name="connsiteY6043" fmla="*/ 1333702 h 5893281"/>
              <a:gd name="connsiteX6044" fmla="*/ 6216902 w 10035679"/>
              <a:gd name="connsiteY6044" fmla="*/ 1325248 h 5893281"/>
              <a:gd name="connsiteX6045" fmla="*/ 6221129 w 10035679"/>
              <a:gd name="connsiteY6045" fmla="*/ 1319211 h 5893281"/>
              <a:gd name="connsiteX6046" fmla="*/ 6221129 w 10035679"/>
              <a:gd name="connsiteY6046" fmla="*/ 1308947 h 5893281"/>
              <a:gd name="connsiteX6047" fmla="*/ 6225355 w 10035679"/>
              <a:gd name="connsiteY6047" fmla="*/ 1294459 h 5893281"/>
              <a:gd name="connsiteX6048" fmla="*/ 6255544 w 10035679"/>
              <a:gd name="connsiteY6048" fmla="*/ 1294459 h 5893281"/>
              <a:gd name="connsiteX6049" fmla="*/ 6283921 w 10035679"/>
              <a:gd name="connsiteY6049" fmla="*/ 1300495 h 5893281"/>
              <a:gd name="connsiteX6050" fmla="*/ 6310485 w 10035679"/>
              <a:gd name="connsiteY6050" fmla="*/ 1308947 h 5893281"/>
              <a:gd name="connsiteX6051" fmla="*/ 6292373 w 10035679"/>
              <a:gd name="connsiteY6051" fmla="*/ 1323437 h 5893281"/>
              <a:gd name="connsiteX6052" fmla="*/ 6274259 w 10035679"/>
              <a:gd name="connsiteY6052" fmla="*/ 1333702 h 5893281"/>
              <a:gd name="connsiteX6053" fmla="*/ 6260373 w 10035679"/>
              <a:gd name="connsiteY6053" fmla="*/ 1343965 h 5893281"/>
              <a:gd name="connsiteX6054" fmla="*/ 6246487 w 10035679"/>
              <a:gd name="connsiteY6054" fmla="*/ 1364493 h 5893281"/>
              <a:gd name="connsiteX6055" fmla="*/ 6264599 w 10035679"/>
              <a:gd name="connsiteY6055" fmla="*/ 1364493 h 5893281"/>
              <a:gd name="connsiteX6056" fmla="*/ 6274864 w 10035679"/>
              <a:gd name="connsiteY6056" fmla="*/ 1354230 h 5893281"/>
              <a:gd name="connsiteX6057" fmla="*/ 6299014 w 10035679"/>
              <a:gd name="connsiteY6057" fmla="*/ 1343965 h 5893281"/>
              <a:gd name="connsiteX6058" fmla="*/ 6325579 w 10035679"/>
              <a:gd name="connsiteY6058" fmla="*/ 1333702 h 5893281"/>
              <a:gd name="connsiteX6059" fmla="*/ 6346108 w 10035679"/>
              <a:gd name="connsiteY6059" fmla="*/ 1325248 h 5893281"/>
              <a:gd name="connsiteX6060" fmla="*/ 6368446 w 10035679"/>
              <a:gd name="connsiteY6060" fmla="*/ 1319211 h 5893281"/>
              <a:gd name="connsiteX6061" fmla="*/ 6374485 w 10035679"/>
              <a:gd name="connsiteY6061" fmla="*/ 1319211 h 5893281"/>
              <a:gd name="connsiteX6062" fmla="*/ 6378711 w 10035679"/>
              <a:gd name="connsiteY6062" fmla="*/ 1323437 h 5893281"/>
              <a:gd name="connsiteX6063" fmla="*/ 6384748 w 10035679"/>
              <a:gd name="connsiteY6063" fmla="*/ 1329474 h 5893281"/>
              <a:gd name="connsiteX6064" fmla="*/ 6388974 w 10035679"/>
              <a:gd name="connsiteY6064" fmla="*/ 1333702 h 5893281"/>
              <a:gd name="connsiteX6065" fmla="*/ 6393202 w 10035679"/>
              <a:gd name="connsiteY6065" fmla="*/ 1337928 h 5893281"/>
              <a:gd name="connsiteX6066" fmla="*/ 6399238 w 10035679"/>
              <a:gd name="connsiteY6066" fmla="*/ 1337928 h 5893281"/>
              <a:gd name="connsiteX6067" fmla="*/ 6413124 w 10035679"/>
              <a:gd name="connsiteY6067" fmla="*/ 1339739 h 5893281"/>
              <a:gd name="connsiteX6068" fmla="*/ 6417350 w 10035679"/>
              <a:gd name="connsiteY6068" fmla="*/ 1333702 h 5893281"/>
              <a:gd name="connsiteX6069" fmla="*/ 6421576 w 10035679"/>
              <a:gd name="connsiteY6069" fmla="*/ 1325248 h 5893281"/>
              <a:gd name="connsiteX6070" fmla="*/ 6423389 w 10035679"/>
              <a:gd name="connsiteY6070" fmla="*/ 1323437 h 5893281"/>
              <a:gd name="connsiteX6071" fmla="*/ 6423389 w 10035679"/>
              <a:gd name="connsiteY6071" fmla="*/ 1314985 h 5893281"/>
              <a:gd name="connsiteX6072" fmla="*/ 6427615 w 10035679"/>
              <a:gd name="connsiteY6072" fmla="*/ 1304721 h 5893281"/>
              <a:gd name="connsiteX6073" fmla="*/ 6427615 w 10035679"/>
              <a:gd name="connsiteY6073" fmla="*/ 1294459 h 5893281"/>
              <a:gd name="connsiteX6074" fmla="*/ 6421576 w 10035679"/>
              <a:gd name="connsiteY6074" fmla="*/ 1286005 h 5893281"/>
              <a:gd name="connsiteX6075" fmla="*/ 6417350 w 10035679"/>
              <a:gd name="connsiteY6075" fmla="*/ 1279968 h 5893281"/>
              <a:gd name="connsiteX6076" fmla="*/ 6413124 w 10035679"/>
              <a:gd name="connsiteY6076" fmla="*/ 1271516 h 5893281"/>
              <a:gd name="connsiteX6077" fmla="*/ 6413124 w 10035679"/>
              <a:gd name="connsiteY6077" fmla="*/ 1261251 h 5893281"/>
              <a:gd name="connsiteX6078" fmla="*/ 6413124 w 10035679"/>
              <a:gd name="connsiteY6078" fmla="*/ 1246759 h 5893281"/>
              <a:gd name="connsiteX6079" fmla="*/ 6423389 w 10035679"/>
              <a:gd name="connsiteY6079" fmla="*/ 1238307 h 5893281"/>
              <a:gd name="connsiteX6080" fmla="*/ 6431236 w 10035679"/>
              <a:gd name="connsiteY6080" fmla="*/ 1232271 h 5893281"/>
              <a:gd name="connsiteX6081" fmla="*/ 6437275 w 10035679"/>
              <a:gd name="connsiteY6081" fmla="*/ 1228044 h 5893281"/>
              <a:gd name="connsiteX6082" fmla="*/ 6451161 w 10035679"/>
              <a:gd name="connsiteY6082" fmla="*/ 1222006 h 5893281"/>
              <a:gd name="connsiteX6083" fmla="*/ 6459010 w 10035679"/>
              <a:gd name="connsiteY6083" fmla="*/ 1223816 h 5893281"/>
              <a:gd name="connsiteX6084" fmla="*/ 6469275 w 10035679"/>
              <a:gd name="connsiteY6084" fmla="*/ 1228044 h 5893281"/>
              <a:gd name="connsiteX6085" fmla="*/ 6483161 w 10035679"/>
              <a:gd name="connsiteY6085" fmla="*/ 1228044 h 5893281"/>
              <a:gd name="connsiteX6086" fmla="*/ 6497047 w 10035679"/>
              <a:gd name="connsiteY6086" fmla="*/ 1228044 h 5893281"/>
              <a:gd name="connsiteX6087" fmla="*/ 6515159 w 10035679"/>
              <a:gd name="connsiteY6087" fmla="*/ 1250383 h 5893281"/>
              <a:gd name="connsiteX6088" fmla="*/ 6539310 w 10035679"/>
              <a:gd name="connsiteY6088" fmla="*/ 1275138 h 5893281"/>
              <a:gd name="connsiteX6089" fmla="*/ 6575536 w 10035679"/>
              <a:gd name="connsiteY6089" fmla="*/ 1299892 h 5893281"/>
              <a:gd name="connsiteX6090" fmla="*/ 6605723 w 10035679"/>
              <a:gd name="connsiteY6090" fmla="*/ 1324645 h 5893281"/>
              <a:gd name="connsiteX6091" fmla="*/ 6634100 w 10035679"/>
              <a:gd name="connsiteY6091" fmla="*/ 1339136 h 5893281"/>
              <a:gd name="connsiteX6092" fmla="*/ 6652214 w 10035679"/>
              <a:gd name="connsiteY6092" fmla="*/ 1347588 h 5893281"/>
              <a:gd name="connsiteX6093" fmla="*/ 6656440 w 10035679"/>
              <a:gd name="connsiteY6093" fmla="*/ 1343362 h 5893281"/>
              <a:gd name="connsiteX6094" fmla="*/ 6656440 w 10035679"/>
              <a:gd name="connsiteY6094" fmla="*/ 1339136 h 5893281"/>
              <a:gd name="connsiteX6095" fmla="*/ 6658250 w 10035679"/>
              <a:gd name="connsiteY6095" fmla="*/ 1333097 h 5893281"/>
              <a:gd name="connsiteX6096" fmla="*/ 6647986 w 10035679"/>
              <a:gd name="connsiteY6096" fmla="*/ 1322834 h 5893281"/>
              <a:gd name="connsiteX6097" fmla="*/ 6641949 w 10035679"/>
              <a:gd name="connsiteY6097" fmla="*/ 1314380 h 5893281"/>
              <a:gd name="connsiteX6098" fmla="*/ 6637723 w 10035679"/>
              <a:gd name="connsiteY6098" fmla="*/ 1304118 h 5893281"/>
              <a:gd name="connsiteX6099" fmla="*/ 6629874 w 10035679"/>
              <a:gd name="connsiteY6099" fmla="*/ 1293854 h 5893281"/>
              <a:gd name="connsiteX6100" fmla="*/ 6628063 w 10035679"/>
              <a:gd name="connsiteY6100" fmla="*/ 1279363 h 5893281"/>
              <a:gd name="connsiteX6101" fmla="*/ 6595460 w 10035679"/>
              <a:gd name="connsiteY6101" fmla="*/ 1279363 h 5893281"/>
              <a:gd name="connsiteX6102" fmla="*/ 6599686 w 10035679"/>
              <a:gd name="connsiteY6102" fmla="*/ 1235891 h 5893281"/>
              <a:gd name="connsiteX6103" fmla="*/ 6591837 w 10035679"/>
              <a:gd name="connsiteY6103" fmla="*/ 1202686 h 5893281"/>
              <a:gd name="connsiteX6104" fmla="*/ 6587611 w 10035679"/>
              <a:gd name="connsiteY6104" fmla="*/ 1173704 h 5893281"/>
              <a:gd name="connsiteX6105" fmla="*/ 6581572 w 10035679"/>
              <a:gd name="connsiteY6105" fmla="*/ 1134460 h 5893281"/>
              <a:gd name="connsiteX6106" fmla="*/ 6602102 w 10035679"/>
              <a:gd name="connsiteY6106" fmla="*/ 1119972 h 5893281"/>
              <a:gd name="connsiteX6107" fmla="*/ 6615988 w 10035679"/>
              <a:gd name="connsiteY6107" fmla="*/ 1101253 h 5893281"/>
              <a:gd name="connsiteX6108" fmla="*/ 6623837 w 10035679"/>
              <a:gd name="connsiteY6108" fmla="*/ 1080726 h 5893281"/>
              <a:gd name="connsiteX6109" fmla="*/ 6629874 w 10035679"/>
              <a:gd name="connsiteY6109" fmla="*/ 1054159 h 5893281"/>
              <a:gd name="connsiteX6110" fmla="*/ 6637723 w 10035679"/>
              <a:gd name="connsiteY6110" fmla="*/ 1033632 h 5893281"/>
              <a:gd name="connsiteX6111" fmla="*/ 6647986 w 10035679"/>
              <a:gd name="connsiteY6111" fmla="*/ 1011294 h 5893281"/>
              <a:gd name="connsiteX6112" fmla="*/ 6661874 w 10035679"/>
              <a:gd name="connsiteY6112" fmla="*/ 994992 h 5893281"/>
              <a:gd name="connsiteX6113" fmla="*/ 6679986 w 10035679"/>
              <a:gd name="connsiteY6113" fmla="*/ 982917 h 5893281"/>
              <a:gd name="connsiteX6114" fmla="*/ 6712588 w 10035679"/>
              <a:gd name="connsiteY6114" fmla="*/ 981104 h 5893281"/>
              <a:gd name="connsiteX6115" fmla="*/ 6751230 w 10035679"/>
              <a:gd name="connsiteY6115" fmla="*/ 982917 h 5893281"/>
              <a:gd name="connsiteX6116" fmla="*/ 6761493 w 10035679"/>
              <a:gd name="connsiteY6116" fmla="*/ 1001632 h 5893281"/>
              <a:gd name="connsiteX6117" fmla="*/ 6775379 w 10035679"/>
              <a:gd name="connsiteY6117" fmla="*/ 1016123 h 5893281"/>
              <a:gd name="connsiteX6118" fmla="*/ 6771153 w 10035679"/>
              <a:gd name="connsiteY6118" fmla="*/ 1045104 h 5893281"/>
              <a:gd name="connsiteX6119" fmla="*/ 6765116 w 10035679"/>
              <a:gd name="connsiteY6119" fmla="*/ 1074084 h 5893281"/>
              <a:gd name="connsiteX6120" fmla="*/ 6757267 w 10035679"/>
              <a:gd name="connsiteY6120" fmla="*/ 1098838 h 5893281"/>
              <a:gd name="connsiteX6121" fmla="*/ 6755456 w 10035679"/>
              <a:gd name="connsiteY6121" fmla="*/ 1121179 h 5893281"/>
              <a:gd name="connsiteX6122" fmla="*/ 6751230 w 10035679"/>
              <a:gd name="connsiteY6122" fmla="*/ 1135668 h 5893281"/>
              <a:gd name="connsiteX6123" fmla="*/ 6757267 w 10035679"/>
              <a:gd name="connsiteY6123" fmla="*/ 1154385 h 5893281"/>
              <a:gd name="connsiteX6124" fmla="*/ 6769342 w 10035679"/>
              <a:gd name="connsiteY6124" fmla="*/ 1179137 h 5893281"/>
              <a:gd name="connsiteX6125" fmla="*/ 6775379 w 10035679"/>
              <a:gd name="connsiteY6125" fmla="*/ 1208120 h 5893281"/>
              <a:gd name="connsiteX6126" fmla="*/ 6781417 w 10035679"/>
              <a:gd name="connsiteY6126" fmla="*/ 1228648 h 5893281"/>
              <a:gd name="connsiteX6127" fmla="*/ 6781417 w 10035679"/>
              <a:gd name="connsiteY6127" fmla="*/ 1253401 h 5893281"/>
              <a:gd name="connsiteX6128" fmla="*/ 6775379 w 10035679"/>
              <a:gd name="connsiteY6128" fmla="*/ 1275742 h 5893281"/>
              <a:gd name="connsiteX6129" fmla="*/ 6769342 w 10035679"/>
              <a:gd name="connsiteY6129" fmla="*/ 1294459 h 5893281"/>
              <a:gd name="connsiteX6130" fmla="*/ 6769342 w 10035679"/>
              <a:gd name="connsiteY6130" fmla="*/ 1308947 h 5893281"/>
              <a:gd name="connsiteX6131" fmla="*/ 6771153 w 10035679"/>
              <a:gd name="connsiteY6131" fmla="*/ 1319211 h 5893281"/>
              <a:gd name="connsiteX6132" fmla="*/ 6775379 w 10035679"/>
              <a:gd name="connsiteY6132" fmla="*/ 1325248 h 5893281"/>
              <a:gd name="connsiteX6133" fmla="*/ 6781417 w 10035679"/>
              <a:gd name="connsiteY6133" fmla="*/ 1333702 h 5893281"/>
              <a:gd name="connsiteX6134" fmla="*/ 6789267 w 10035679"/>
              <a:gd name="connsiteY6134" fmla="*/ 1339739 h 5893281"/>
              <a:gd name="connsiteX6135" fmla="*/ 6793493 w 10035679"/>
              <a:gd name="connsiteY6135" fmla="*/ 1351815 h 5893281"/>
              <a:gd name="connsiteX6136" fmla="*/ 6799529 w 10035679"/>
              <a:gd name="connsiteY6136" fmla="*/ 1363890 h 5893281"/>
              <a:gd name="connsiteX6137" fmla="*/ 6789267 w 10035679"/>
              <a:gd name="connsiteY6137" fmla="*/ 1386229 h 5893281"/>
              <a:gd name="connsiteX6138" fmla="*/ 6781417 w 10035679"/>
              <a:gd name="connsiteY6138" fmla="*/ 1410985 h 5893281"/>
              <a:gd name="connsiteX6139" fmla="*/ 6781417 w 10035679"/>
              <a:gd name="connsiteY6139" fmla="*/ 1444191 h 5893281"/>
              <a:gd name="connsiteX6140" fmla="*/ 6771153 w 10035679"/>
              <a:gd name="connsiteY6140" fmla="*/ 1450228 h 5893281"/>
              <a:gd name="connsiteX6141" fmla="*/ 6765116 w 10035679"/>
              <a:gd name="connsiteY6141" fmla="*/ 1458682 h 5893281"/>
              <a:gd name="connsiteX6142" fmla="*/ 6754853 w 10035679"/>
              <a:gd name="connsiteY6142" fmla="*/ 1462908 h 5893281"/>
              <a:gd name="connsiteX6143" fmla="*/ 6742778 w 10035679"/>
              <a:gd name="connsiteY6143" fmla="*/ 1468945 h 5893281"/>
              <a:gd name="connsiteX6144" fmla="*/ 6728890 w 10035679"/>
              <a:gd name="connsiteY6144" fmla="*/ 1473173 h 5893281"/>
              <a:gd name="connsiteX6145" fmla="*/ 6728890 w 10035679"/>
              <a:gd name="connsiteY6145" fmla="*/ 1484041 h 5893281"/>
              <a:gd name="connsiteX6146" fmla="*/ 6769342 w 10035679"/>
              <a:gd name="connsiteY6146" fmla="*/ 1484041 h 5893281"/>
              <a:gd name="connsiteX6147" fmla="*/ 6771153 w 10035679"/>
              <a:gd name="connsiteY6147" fmla="*/ 1479815 h 5893281"/>
              <a:gd name="connsiteX6148" fmla="*/ 6775379 w 10035679"/>
              <a:gd name="connsiteY6148" fmla="*/ 1478003 h 5893281"/>
              <a:gd name="connsiteX6149" fmla="*/ 6781417 w 10035679"/>
              <a:gd name="connsiteY6149" fmla="*/ 1473776 h 5893281"/>
              <a:gd name="connsiteX6150" fmla="*/ 6795303 w 10035679"/>
              <a:gd name="connsiteY6150" fmla="*/ 1449021 h 5893281"/>
              <a:gd name="connsiteX6151" fmla="*/ 6809191 w 10035679"/>
              <a:gd name="connsiteY6151" fmla="*/ 1420040 h 5893281"/>
              <a:gd name="connsiteX6152" fmla="*/ 6821267 w 10035679"/>
              <a:gd name="connsiteY6152" fmla="*/ 1397701 h 5893281"/>
              <a:gd name="connsiteX6153" fmla="*/ 6827303 w 10035679"/>
              <a:gd name="connsiteY6153" fmla="*/ 1362682 h 5893281"/>
              <a:gd name="connsiteX6154" fmla="*/ 6821267 w 10035679"/>
              <a:gd name="connsiteY6154" fmla="*/ 1329474 h 5893281"/>
              <a:gd name="connsiteX6155" fmla="*/ 6817039 w 10035679"/>
              <a:gd name="connsiteY6155" fmla="*/ 1296269 h 5893281"/>
              <a:gd name="connsiteX6156" fmla="*/ 6812812 w 10035679"/>
              <a:gd name="connsiteY6156" fmla="*/ 1267290 h 5893281"/>
              <a:gd name="connsiteX6157" fmla="*/ 6851454 w 10035679"/>
              <a:gd name="connsiteY6157" fmla="*/ 1267290 h 5893281"/>
              <a:gd name="connsiteX6158" fmla="*/ 6887680 w 10035679"/>
              <a:gd name="connsiteY6158" fmla="*/ 1267290 h 5893281"/>
              <a:gd name="connsiteX6159" fmla="*/ 6922093 w 10035679"/>
              <a:gd name="connsiteY6159" fmla="*/ 1279363 h 5893281"/>
              <a:gd name="connsiteX6160" fmla="*/ 6922093 w 10035679"/>
              <a:gd name="connsiteY6160" fmla="*/ 1267290 h 5893281"/>
              <a:gd name="connsiteX6161" fmla="*/ 6887680 w 10035679"/>
              <a:gd name="connsiteY6161" fmla="*/ 1252799 h 5893281"/>
              <a:gd name="connsiteX6162" fmla="*/ 6845415 w 10035679"/>
              <a:gd name="connsiteY6162" fmla="*/ 1236497 h 5893281"/>
              <a:gd name="connsiteX6163" fmla="*/ 6806776 w 10035679"/>
              <a:gd name="connsiteY6163" fmla="*/ 1222006 h 5893281"/>
              <a:gd name="connsiteX6164" fmla="*/ 6798927 w 10035679"/>
              <a:gd name="connsiteY6164" fmla="*/ 1185177 h 5893281"/>
              <a:gd name="connsiteX6165" fmla="*/ 6788664 w 10035679"/>
              <a:gd name="connsiteY6165" fmla="*/ 1160423 h 5893281"/>
              <a:gd name="connsiteX6166" fmla="*/ 6778399 w 10035679"/>
              <a:gd name="connsiteY6166" fmla="*/ 1139896 h 5893281"/>
              <a:gd name="connsiteX6167" fmla="*/ 6768134 w 10035679"/>
              <a:gd name="connsiteY6167" fmla="*/ 1110915 h 5893281"/>
              <a:gd name="connsiteX6168" fmla="*/ 6812812 w 10035679"/>
              <a:gd name="connsiteY6168" fmla="*/ 1069858 h 5893281"/>
              <a:gd name="connsiteX6169" fmla="*/ 6812812 w 10035679"/>
              <a:gd name="connsiteY6169" fmla="*/ 1002237 h 5893281"/>
              <a:gd name="connsiteX6170" fmla="*/ 6820662 w 10035679"/>
              <a:gd name="connsiteY6170" fmla="*/ 1002237 h 5893281"/>
              <a:gd name="connsiteX6171" fmla="*/ 6826698 w 10035679"/>
              <a:gd name="connsiteY6171" fmla="*/ 1002237 h 5893281"/>
              <a:gd name="connsiteX6172" fmla="*/ 6830926 w 10035679"/>
              <a:gd name="connsiteY6172" fmla="*/ 1002237 h 5893281"/>
              <a:gd name="connsiteX6173" fmla="*/ 6830926 w 10035679"/>
              <a:gd name="connsiteY6173" fmla="*/ 1003445 h 5893281"/>
              <a:gd name="connsiteX6174" fmla="*/ 6836963 w 10035679"/>
              <a:gd name="connsiteY6174" fmla="*/ 1007671 h 5893281"/>
              <a:gd name="connsiteX6175" fmla="*/ 6844812 w 10035679"/>
              <a:gd name="connsiteY6175" fmla="*/ 1028198 h 5893281"/>
              <a:gd name="connsiteX6176" fmla="*/ 6850849 w 10035679"/>
              <a:gd name="connsiteY6176" fmla="*/ 1050538 h 5893281"/>
              <a:gd name="connsiteX6177" fmla="*/ 6864737 w 10035679"/>
              <a:gd name="connsiteY6177" fmla="*/ 1066840 h 5893281"/>
              <a:gd name="connsiteX6178" fmla="*/ 6891301 w 10035679"/>
              <a:gd name="connsiteY6178" fmla="*/ 1052349 h 5893281"/>
              <a:gd name="connsiteX6179" fmla="*/ 6921491 w 10035679"/>
              <a:gd name="connsiteY6179" fmla="*/ 1046310 h 5893281"/>
              <a:gd name="connsiteX6180" fmla="*/ 6961941 w 10035679"/>
              <a:gd name="connsiteY6180" fmla="*/ 1046310 h 5893281"/>
              <a:gd name="connsiteX6181" fmla="*/ 6982470 w 10035679"/>
              <a:gd name="connsiteY6181" fmla="*/ 1075292 h 5893281"/>
              <a:gd name="connsiteX6182" fmla="*/ 7015073 w 10035679"/>
              <a:gd name="connsiteY6182" fmla="*/ 1104271 h 5893281"/>
              <a:gd name="connsiteX6183" fmla="*/ 7045260 w 10035679"/>
              <a:gd name="connsiteY6183" fmla="*/ 1124800 h 5893281"/>
              <a:gd name="connsiteX6184" fmla="*/ 7045260 w 10035679"/>
              <a:gd name="connsiteY6184" fmla="*/ 1108499 h 5893281"/>
              <a:gd name="connsiteX6185" fmla="*/ 7021110 w 10035679"/>
              <a:gd name="connsiteY6185" fmla="*/ 1081934 h 5893281"/>
              <a:gd name="connsiteX6186" fmla="*/ 7002998 w 10035679"/>
              <a:gd name="connsiteY6186" fmla="*/ 1051141 h 5893281"/>
              <a:gd name="connsiteX6187" fmla="*/ 6992733 w 10035679"/>
              <a:gd name="connsiteY6187" fmla="*/ 1010086 h 5893281"/>
              <a:gd name="connsiteX6188" fmla="*/ 6982470 w 10035679"/>
              <a:gd name="connsiteY6188" fmla="*/ 970842 h 5893281"/>
              <a:gd name="connsiteX6189" fmla="*/ 6974621 w 10035679"/>
              <a:gd name="connsiteY6189" fmla="*/ 927371 h 5893281"/>
              <a:gd name="connsiteX6190" fmla="*/ 7021110 w 10035679"/>
              <a:gd name="connsiteY6190" fmla="*/ 912880 h 5893281"/>
              <a:gd name="connsiteX6191" fmla="*/ 7071827 w 10035679"/>
              <a:gd name="connsiteY6191" fmla="*/ 902616 h 5893281"/>
              <a:gd name="connsiteX6192" fmla="*/ 7085712 w 10035679"/>
              <a:gd name="connsiteY6192" fmla="*/ 935823 h 5893281"/>
              <a:gd name="connsiteX6193" fmla="*/ 7091749 w 10035679"/>
              <a:gd name="connsiteY6193" fmla="*/ 935823 h 5893281"/>
              <a:gd name="connsiteX6194" fmla="*/ 7099598 w 10035679"/>
              <a:gd name="connsiteY6194" fmla="*/ 902616 h 5893281"/>
              <a:gd name="connsiteX6195" fmla="*/ 7105637 w 10035679"/>
              <a:gd name="connsiteY6195" fmla="*/ 867597 h 5893281"/>
              <a:gd name="connsiteX6196" fmla="*/ 7115900 w 10035679"/>
              <a:gd name="connsiteY6196" fmla="*/ 830768 h 5893281"/>
              <a:gd name="connsiteX6197" fmla="*/ 7148503 w 10035679"/>
              <a:gd name="connsiteY6197" fmla="*/ 812052 h 5893281"/>
              <a:gd name="connsiteX6198" fmla="*/ 7172653 w 10035679"/>
              <a:gd name="connsiteY6198" fmla="*/ 791524 h 5893281"/>
              <a:gd name="connsiteX6199" fmla="*/ 7201030 w 10035679"/>
              <a:gd name="connsiteY6199" fmla="*/ 769186 h 5893281"/>
              <a:gd name="connsiteX6200" fmla="*/ 7229407 w 10035679"/>
              <a:gd name="connsiteY6200" fmla="*/ 757111 h 5893281"/>
              <a:gd name="connsiteX6201" fmla="*/ 7262010 w 10035679"/>
              <a:gd name="connsiteY6201" fmla="*/ 745035 h 5893281"/>
              <a:gd name="connsiteX6202" fmla="*/ 7304272 w 10035679"/>
              <a:gd name="connsiteY6202" fmla="*/ 745035 h 5893281"/>
              <a:gd name="connsiteX6203" fmla="*/ 7308499 w 10035679"/>
              <a:gd name="connsiteY6203" fmla="*/ 730545 h 5893281"/>
              <a:gd name="connsiteX6204" fmla="*/ 7314537 w 10035679"/>
              <a:gd name="connsiteY6204" fmla="*/ 720282 h 5893281"/>
              <a:gd name="connsiteX6205" fmla="*/ 7318763 w 10035679"/>
              <a:gd name="connsiteY6205" fmla="*/ 710017 h 5893281"/>
              <a:gd name="connsiteX6206" fmla="*/ 7324800 w 10035679"/>
              <a:gd name="connsiteY6206" fmla="*/ 699754 h 5893281"/>
              <a:gd name="connsiteX6207" fmla="*/ 7347140 w 10035679"/>
              <a:gd name="connsiteY6207" fmla="*/ 699754 h 5893281"/>
              <a:gd name="connsiteX6208" fmla="*/ 7375517 w 10035679"/>
              <a:gd name="connsiteY6208" fmla="*/ 699754 h 5893281"/>
              <a:gd name="connsiteX6209" fmla="*/ 7403894 w 10035679"/>
              <a:gd name="connsiteY6209" fmla="*/ 699754 h 5893281"/>
              <a:gd name="connsiteX6210" fmla="*/ 7424421 w 10035679"/>
              <a:gd name="connsiteY6210" fmla="*/ 699754 h 5893281"/>
              <a:gd name="connsiteX6211" fmla="*/ 7434684 w 10035679"/>
              <a:gd name="connsiteY6211" fmla="*/ 699754 h 5893281"/>
              <a:gd name="connsiteX6212" fmla="*/ 7448570 w 10035679"/>
              <a:gd name="connsiteY6212" fmla="*/ 687679 h 5893281"/>
              <a:gd name="connsiteX6213" fmla="*/ 7462458 w 10035679"/>
              <a:gd name="connsiteY6213" fmla="*/ 677414 h 5893281"/>
              <a:gd name="connsiteX6214" fmla="*/ 7476344 w 10035679"/>
              <a:gd name="connsiteY6214" fmla="*/ 662924 h 5893281"/>
              <a:gd name="connsiteX6215" fmla="*/ 7488419 w 10035679"/>
              <a:gd name="connsiteY6215" fmla="*/ 652661 h 5893281"/>
              <a:gd name="connsiteX6216" fmla="*/ 7498684 w 10035679"/>
              <a:gd name="connsiteY6216" fmla="*/ 656887 h 5893281"/>
              <a:gd name="connsiteX6217" fmla="*/ 7504720 w 10035679"/>
              <a:gd name="connsiteY6217" fmla="*/ 656887 h 5893281"/>
              <a:gd name="connsiteX6218" fmla="*/ 7516796 w 10035679"/>
              <a:gd name="connsiteY6218" fmla="*/ 658698 h 5893281"/>
              <a:gd name="connsiteX6219" fmla="*/ 7527059 w 10035679"/>
              <a:gd name="connsiteY6219" fmla="*/ 658698 h 5893281"/>
              <a:gd name="connsiteX6220" fmla="*/ 7527059 w 10035679"/>
              <a:gd name="connsiteY6220" fmla="*/ 619453 h 5893281"/>
              <a:gd name="connsiteX6221" fmla="*/ 7557248 w 10035679"/>
              <a:gd name="connsiteY6221" fmla="*/ 604964 h 5893281"/>
              <a:gd name="connsiteX6222" fmla="*/ 7583812 w 10035679"/>
              <a:gd name="connsiteY6222" fmla="*/ 590474 h 5893281"/>
              <a:gd name="connsiteX6223" fmla="*/ 7607963 w 10035679"/>
              <a:gd name="connsiteY6223" fmla="*/ 571757 h 5893281"/>
              <a:gd name="connsiteX6224" fmla="*/ 7628490 w 10035679"/>
              <a:gd name="connsiteY6224" fmla="*/ 551229 h 5893281"/>
              <a:gd name="connsiteX6225" fmla="*/ 1875891 w 10035679"/>
              <a:gd name="connsiteY6225" fmla="*/ 498704 h 5893281"/>
              <a:gd name="connsiteX6226" fmla="*/ 1912720 w 10035679"/>
              <a:gd name="connsiteY6226" fmla="*/ 508968 h 5893281"/>
              <a:gd name="connsiteX6227" fmla="*/ 1936870 w 10035679"/>
              <a:gd name="connsiteY6227" fmla="*/ 527685 h 5893281"/>
              <a:gd name="connsiteX6228" fmla="*/ 1957398 w 10035679"/>
              <a:gd name="connsiteY6228" fmla="*/ 543987 h 5893281"/>
              <a:gd name="connsiteX6229" fmla="*/ 1979738 w 10035679"/>
              <a:gd name="connsiteY6229" fmla="*/ 566325 h 5893281"/>
              <a:gd name="connsiteX6230" fmla="*/ 2000266 w 10035679"/>
              <a:gd name="connsiteY6230" fmla="*/ 582626 h 5893281"/>
              <a:gd name="connsiteX6231" fmla="*/ 2000266 w 10035679"/>
              <a:gd name="connsiteY6231" fmla="*/ 576589 h 5893281"/>
              <a:gd name="connsiteX6232" fmla="*/ 2012341 w 10035679"/>
              <a:gd name="connsiteY6232" fmla="*/ 576589 h 5893281"/>
              <a:gd name="connsiteX6233" fmla="*/ 2012341 w 10035679"/>
              <a:gd name="connsiteY6233" fmla="*/ 582626 h 5893281"/>
              <a:gd name="connsiteX6234" fmla="*/ 2014151 w 10035679"/>
              <a:gd name="connsiteY6234" fmla="*/ 591078 h 5893281"/>
              <a:gd name="connsiteX6235" fmla="*/ 2022000 w 10035679"/>
              <a:gd name="connsiteY6235" fmla="*/ 601343 h 5893281"/>
              <a:gd name="connsiteX6236" fmla="*/ 2026227 w 10035679"/>
              <a:gd name="connsiteY6236" fmla="*/ 615834 h 5893281"/>
              <a:gd name="connsiteX6237" fmla="*/ 2011738 w 10035679"/>
              <a:gd name="connsiteY6237" fmla="*/ 615834 h 5893281"/>
              <a:gd name="connsiteX6238" fmla="*/ 2003889 w 10035679"/>
              <a:gd name="connsiteY6238" fmla="*/ 615834 h 5893281"/>
              <a:gd name="connsiteX6239" fmla="*/ 2003889 w 10035679"/>
              <a:gd name="connsiteY6239" fmla="*/ 620060 h 5893281"/>
              <a:gd name="connsiteX6240" fmla="*/ 1999663 w 10035679"/>
              <a:gd name="connsiteY6240" fmla="*/ 620060 h 5893281"/>
              <a:gd name="connsiteX6241" fmla="*/ 1993624 w 10035679"/>
              <a:gd name="connsiteY6241" fmla="*/ 620060 h 5893281"/>
              <a:gd name="connsiteX6242" fmla="*/ 1985775 w 10035679"/>
              <a:gd name="connsiteY6242" fmla="*/ 624286 h 5893281"/>
              <a:gd name="connsiteX6243" fmla="*/ 1957398 w 10035679"/>
              <a:gd name="connsiteY6243" fmla="*/ 601946 h 5893281"/>
              <a:gd name="connsiteX6244" fmla="*/ 1929023 w 10035679"/>
              <a:gd name="connsiteY6244" fmla="*/ 591683 h 5893281"/>
              <a:gd name="connsiteX6245" fmla="*/ 1894608 w 10035679"/>
              <a:gd name="connsiteY6245" fmla="*/ 583231 h 5893281"/>
              <a:gd name="connsiteX6246" fmla="*/ 1862005 w 10035679"/>
              <a:gd name="connsiteY6246" fmla="*/ 566929 h 5893281"/>
              <a:gd name="connsiteX6247" fmla="*/ 1874080 w 10035679"/>
              <a:gd name="connsiteY6247" fmla="*/ 556665 h 5893281"/>
              <a:gd name="connsiteX6248" fmla="*/ 1875891 w 10035679"/>
              <a:gd name="connsiteY6248" fmla="*/ 544589 h 5893281"/>
              <a:gd name="connsiteX6249" fmla="*/ 1874080 w 10035679"/>
              <a:gd name="connsiteY6249" fmla="*/ 534327 h 5893281"/>
              <a:gd name="connsiteX6250" fmla="*/ 1874080 w 10035679"/>
              <a:gd name="connsiteY6250" fmla="*/ 519231 h 5893281"/>
              <a:gd name="connsiteX6251" fmla="*/ 4341650 w 10035679"/>
              <a:gd name="connsiteY6251" fmla="*/ 484215 h 5893281"/>
              <a:gd name="connsiteX6252" fmla="*/ 4349498 w 10035679"/>
              <a:gd name="connsiteY6252" fmla="*/ 484215 h 5893281"/>
              <a:gd name="connsiteX6253" fmla="*/ 4355535 w 10035679"/>
              <a:gd name="connsiteY6253" fmla="*/ 486025 h 5893281"/>
              <a:gd name="connsiteX6254" fmla="*/ 4359762 w 10035679"/>
              <a:gd name="connsiteY6254" fmla="*/ 490251 h 5893281"/>
              <a:gd name="connsiteX6255" fmla="*/ 4363988 w 10035679"/>
              <a:gd name="connsiteY6255" fmla="*/ 494477 h 5893281"/>
              <a:gd name="connsiteX6256" fmla="*/ 4365800 w 10035679"/>
              <a:gd name="connsiteY6256" fmla="*/ 498704 h 5893281"/>
              <a:gd name="connsiteX6257" fmla="*/ 4365800 w 10035679"/>
              <a:gd name="connsiteY6257" fmla="*/ 501119 h 5893281"/>
              <a:gd name="connsiteX6258" fmla="*/ 4365800 w 10035679"/>
              <a:gd name="connsiteY6258" fmla="*/ 505345 h 5893281"/>
              <a:gd name="connsiteX6259" fmla="*/ 4370026 w 10035679"/>
              <a:gd name="connsiteY6259" fmla="*/ 513797 h 5893281"/>
              <a:gd name="connsiteX6260" fmla="*/ 4355535 w 10035679"/>
              <a:gd name="connsiteY6260" fmla="*/ 513797 h 5893281"/>
              <a:gd name="connsiteX6261" fmla="*/ 4349498 w 10035679"/>
              <a:gd name="connsiteY6261" fmla="*/ 515610 h 5893281"/>
              <a:gd name="connsiteX6262" fmla="*/ 4341650 w 10035679"/>
              <a:gd name="connsiteY6262" fmla="*/ 515610 h 5893281"/>
              <a:gd name="connsiteX6263" fmla="*/ 4335612 w 10035679"/>
              <a:gd name="connsiteY6263" fmla="*/ 519836 h 5893281"/>
              <a:gd name="connsiteX6264" fmla="*/ 4323536 w 10035679"/>
              <a:gd name="connsiteY6264" fmla="*/ 519836 h 5893281"/>
              <a:gd name="connsiteX6265" fmla="*/ 4323536 w 10035679"/>
              <a:gd name="connsiteY6265" fmla="*/ 513797 h 5893281"/>
              <a:gd name="connsiteX6266" fmla="*/ 4317500 w 10035679"/>
              <a:gd name="connsiteY6266" fmla="*/ 513797 h 5893281"/>
              <a:gd name="connsiteX6267" fmla="*/ 4317500 w 10035679"/>
              <a:gd name="connsiteY6267" fmla="*/ 487233 h 5893281"/>
              <a:gd name="connsiteX6268" fmla="*/ 4327764 w 10035679"/>
              <a:gd name="connsiteY6268" fmla="*/ 487233 h 5893281"/>
              <a:gd name="connsiteX6269" fmla="*/ 4338027 w 10035679"/>
              <a:gd name="connsiteY6269" fmla="*/ 485420 h 5893281"/>
              <a:gd name="connsiteX6270" fmla="*/ 4341650 w 10035679"/>
              <a:gd name="connsiteY6270" fmla="*/ 485420 h 5893281"/>
              <a:gd name="connsiteX6271" fmla="*/ 1985775 w 10035679"/>
              <a:gd name="connsiteY6271" fmla="*/ 466101 h 5893281"/>
              <a:gd name="connsiteX6272" fmla="*/ 2018378 w 10035679"/>
              <a:gd name="connsiteY6272" fmla="*/ 466101 h 5893281"/>
              <a:gd name="connsiteX6273" fmla="*/ 2018378 w 10035679"/>
              <a:gd name="connsiteY6273" fmla="*/ 472139 h 5893281"/>
              <a:gd name="connsiteX6274" fmla="*/ 2012341 w 10035679"/>
              <a:gd name="connsiteY6274" fmla="*/ 472139 h 5893281"/>
              <a:gd name="connsiteX6275" fmla="*/ 2004491 w 10035679"/>
              <a:gd name="connsiteY6275" fmla="*/ 472139 h 5893281"/>
              <a:gd name="connsiteX6276" fmla="*/ 2000266 w 10035679"/>
              <a:gd name="connsiteY6276" fmla="*/ 476365 h 5893281"/>
              <a:gd name="connsiteX6277" fmla="*/ 1998455 w 10035679"/>
              <a:gd name="connsiteY6277" fmla="*/ 476365 h 5893281"/>
              <a:gd name="connsiteX6278" fmla="*/ 1994229 w 10035679"/>
              <a:gd name="connsiteY6278" fmla="*/ 476365 h 5893281"/>
              <a:gd name="connsiteX6279" fmla="*/ 1990003 w 10035679"/>
              <a:gd name="connsiteY6279" fmla="*/ 472139 h 5893281"/>
              <a:gd name="connsiteX6280" fmla="*/ 5344471 w 10035679"/>
              <a:gd name="connsiteY6280" fmla="*/ 414781 h 5893281"/>
              <a:gd name="connsiteX6281" fmla="*/ 5368622 w 10035679"/>
              <a:gd name="connsiteY6281" fmla="*/ 414781 h 5893281"/>
              <a:gd name="connsiteX6282" fmla="*/ 5376471 w 10035679"/>
              <a:gd name="connsiteY6282" fmla="*/ 443763 h 5893281"/>
              <a:gd name="connsiteX6283" fmla="*/ 5382507 w 10035679"/>
              <a:gd name="connsiteY6283" fmla="*/ 462478 h 5893281"/>
              <a:gd name="connsiteX6284" fmla="*/ 5396998 w 10035679"/>
              <a:gd name="connsiteY6284" fmla="*/ 470932 h 5893281"/>
              <a:gd name="connsiteX6285" fmla="*/ 5421149 w 10035679"/>
              <a:gd name="connsiteY6285" fmla="*/ 481194 h 5893281"/>
              <a:gd name="connsiteX6286" fmla="*/ 5410884 w 10035679"/>
              <a:gd name="connsiteY6286" fmla="*/ 524062 h 5893281"/>
              <a:gd name="connsiteX6287" fmla="*/ 5396395 w 10035679"/>
              <a:gd name="connsiteY6287" fmla="*/ 566929 h 5893281"/>
              <a:gd name="connsiteX6288" fmla="*/ 5375866 w 10035679"/>
              <a:gd name="connsiteY6288" fmla="*/ 597720 h 5893281"/>
              <a:gd name="connsiteX6289" fmla="*/ 5375866 w 10035679"/>
              <a:gd name="connsiteY6289" fmla="*/ 558475 h 5893281"/>
              <a:gd name="connsiteX6290" fmla="*/ 5329377 w 10035679"/>
              <a:gd name="connsiteY6290" fmla="*/ 558475 h 5893281"/>
              <a:gd name="connsiteX6291" fmla="*/ 5333603 w 10035679"/>
              <a:gd name="connsiteY6291" fmla="*/ 513194 h 5893281"/>
              <a:gd name="connsiteX6292" fmla="*/ 5337829 w 10035679"/>
              <a:gd name="connsiteY6292" fmla="*/ 470327 h 5893281"/>
              <a:gd name="connsiteX6293" fmla="*/ 7582001 w 10035679"/>
              <a:gd name="connsiteY6293" fmla="*/ 322407 h 5893281"/>
              <a:gd name="connsiteX6294" fmla="*/ 7583209 w 10035679"/>
              <a:gd name="connsiteY6294" fmla="*/ 322407 h 5893281"/>
              <a:gd name="connsiteX6295" fmla="*/ 7591058 w 10035679"/>
              <a:gd name="connsiteY6295" fmla="*/ 322407 h 5893281"/>
              <a:gd name="connsiteX6296" fmla="*/ 7591058 w 10035679"/>
              <a:gd name="connsiteY6296" fmla="*/ 330859 h 5893281"/>
              <a:gd name="connsiteX6297" fmla="*/ 7592869 w 10035679"/>
              <a:gd name="connsiteY6297" fmla="*/ 341123 h 5893281"/>
              <a:gd name="connsiteX6298" fmla="*/ 7597097 w 10035679"/>
              <a:gd name="connsiteY6298" fmla="*/ 345349 h 5893281"/>
              <a:gd name="connsiteX6299" fmla="*/ 7601323 w 10035679"/>
              <a:gd name="connsiteY6299" fmla="*/ 351386 h 5893281"/>
              <a:gd name="connsiteX6300" fmla="*/ 7605549 w 10035679"/>
              <a:gd name="connsiteY6300" fmla="*/ 355614 h 5893281"/>
              <a:gd name="connsiteX6301" fmla="*/ 7611586 w 10035679"/>
              <a:gd name="connsiteY6301" fmla="*/ 361651 h 5893281"/>
              <a:gd name="connsiteX6302" fmla="*/ 7619435 w 10035679"/>
              <a:gd name="connsiteY6302" fmla="*/ 355614 h 5893281"/>
              <a:gd name="connsiteX6303" fmla="*/ 7621246 w 10035679"/>
              <a:gd name="connsiteY6303" fmla="*/ 347160 h 5893281"/>
              <a:gd name="connsiteX6304" fmla="*/ 7625472 w 10035679"/>
              <a:gd name="connsiteY6304" fmla="*/ 345349 h 5893281"/>
              <a:gd name="connsiteX6305" fmla="*/ 7633321 w 10035679"/>
              <a:gd name="connsiteY6305" fmla="*/ 345349 h 5893281"/>
              <a:gd name="connsiteX6306" fmla="*/ 7643586 w 10035679"/>
              <a:gd name="connsiteY6306" fmla="*/ 341123 h 5893281"/>
              <a:gd name="connsiteX6307" fmla="*/ 7649622 w 10035679"/>
              <a:gd name="connsiteY6307" fmla="*/ 361651 h 5893281"/>
              <a:gd name="connsiteX6308" fmla="*/ 7661698 w 10035679"/>
              <a:gd name="connsiteY6308" fmla="*/ 376142 h 5893281"/>
              <a:gd name="connsiteX6309" fmla="*/ 7671962 w 10035679"/>
              <a:gd name="connsiteY6309" fmla="*/ 390630 h 5893281"/>
              <a:gd name="connsiteX6310" fmla="*/ 7677999 w 10035679"/>
              <a:gd name="connsiteY6310" fmla="*/ 409347 h 5893281"/>
              <a:gd name="connsiteX6311" fmla="*/ 7682225 w 10035679"/>
              <a:gd name="connsiteY6311" fmla="*/ 434103 h 5893281"/>
              <a:gd name="connsiteX6312" fmla="*/ 7682225 w 10035679"/>
              <a:gd name="connsiteY6312" fmla="*/ 438329 h 5893281"/>
              <a:gd name="connsiteX6313" fmla="*/ 7677999 w 10035679"/>
              <a:gd name="connsiteY6313" fmla="*/ 442555 h 5893281"/>
              <a:gd name="connsiteX6314" fmla="*/ 7677999 w 10035679"/>
              <a:gd name="connsiteY6314" fmla="*/ 444366 h 5893281"/>
              <a:gd name="connsiteX6315" fmla="*/ 7677999 w 10035679"/>
              <a:gd name="connsiteY6315" fmla="*/ 448592 h 5893281"/>
              <a:gd name="connsiteX6316" fmla="*/ 7677999 w 10035679"/>
              <a:gd name="connsiteY6316" fmla="*/ 452818 h 5893281"/>
              <a:gd name="connsiteX6317" fmla="*/ 7676189 w 10035679"/>
              <a:gd name="connsiteY6317" fmla="*/ 458856 h 5893281"/>
              <a:gd name="connsiteX6318" fmla="*/ 7653848 w 10035679"/>
              <a:gd name="connsiteY6318" fmla="*/ 473347 h 5893281"/>
              <a:gd name="connsiteX6319" fmla="*/ 7621246 w 10035679"/>
              <a:gd name="connsiteY6319" fmla="*/ 487836 h 5893281"/>
              <a:gd name="connsiteX6320" fmla="*/ 7582606 w 10035679"/>
              <a:gd name="connsiteY6320" fmla="*/ 496288 h 5893281"/>
              <a:gd name="connsiteX6321" fmla="*/ 7543965 w 10035679"/>
              <a:gd name="connsiteY6321" fmla="*/ 502327 h 5893281"/>
              <a:gd name="connsiteX6322" fmla="*/ 7511362 w 10035679"/>
              <a:gd name="connsiteY6322" fmla="*/ 506553 h 5893281"/>
              <a:gd name="connsiteX6323" fmla="*/ 7515588 w 10035679"/>
              <a:gd name="connsiteY6323" fmla="*/ 487836 h 5893281"/>
              <a:gd name="connsiteX6324" fmla="*/ 7519814 w 10035679"/>
              <a:gd name="connsiteY6324" fmla="*/ 481799 h 5893281"/>
              <a:gd name="connsiteX6325" fmla="*/ 7524040 w 10035679"/>
              <a:gd name="connsiteY6325" fmla="*/ 473347 h 5893281"/>
              <a:gd name="connsiteX6326" fmla="*/ 7525853 w 10035679"/>
              <a:gd name="connsiteY6326" fmla="*/ 471535 h 5893281"/>
              <a:gd name="connsiteX6327" fmla="*/ 7530079 w 10035679"/>
              <a:gd name="connsiteY6327" fmla="*/ 471535 h 5893281"/>
              <a:gd name="connsiteX6328" fmla="*/ 7537928 w 10035679"/>
              <a:gd name="connsiteY6328" fmla="*/ 467309 h 5893281"/>
              <a:gd name="connsiteX6329" fmla="*/ 7539739 w 10035679"/>
              <a:gd name="connsiteY6329" fmla="*/ 467309 h 5893281"/>
              <a:gd name="connsiteX6330" fmla="*/ 7543965 w 10035679"/>
              <a:gd name="connsiteY6330" fmla="*/ 463082 h 5893281"/>
              <a:gd name="connsiteX6331" fmla="*/ 7551814 w 10035679"/>
              <a:gd name="connsiteY6331" fmla="*/ 458856 h 5893281"/>
              <a:gd name="connsiteX6332" fmla="*/ 7562079 w 10035679"/>
              <a:gd name="connsiteY6332" fmla="*/ 429875 h 5893281"/>
              <a:gd name="connsiteX6333" fmla="*/ 7562079 w 10035679"/>
              <a:gd name="connsiteY6333" fmla="*/ 400895 h 5893281"/>
              <a:gd name="connsiteX6334" fmla="*/ 7557853 w 10035679"/>
              <a:gd name="connsiteY6334" fmla="*/ 374329 h 5893281"/>
              <a:gd name="connsiteX6335" fmla="*/ 7563889 w 10035679"/>
              <a:gd name="connsiteY6335" fmla="*/ 351991 h 5893281"/>
              <a:gd name="connsiteX6336" fmla="*/ 7582001 w 10035679"/>
              <a:gd name="connsiteY6336" fmla="*/ 331464 h 5893281"/>
              <a:gd name="connsiteX6337" fmla="*/ 2138526 w 10035679"/>
              <a:gd name="connsiteY6337" fmla="*/ 307916 h 5893281"/>
              <a:gd name="connsiteX6338" fmla="*/ 2142752 w 10035679"/>
              <a:gd name="connsiteY6338" fmla="*/ 307916 h 5893281"/>
              <a:gd name="connsiteX6339" fmla="*/ 2149998 w 10035679"/>
              <a:gd name="connsiteY6339" fmla="*/ 307916 h 5893281"/>
              <a:gd name="connsiteX6340" fmla="*/ 2188638 w 10035679"/>
              <a:gd name="connsiteY6340" fmla="*/ 350783 h 5893281"/>
              <a:gd name="connsiteX6341" fmla="*/ 2237542 w 10035679"/>
              <a:gd name="connsiteY6341" fmla="*/ 383386 h 5893281"/>
              <a:gd name="connsiteX6342" fmla="*/ 2298522 w 10035679"/>
              <a:gd name="connsiteY6342" fmla="*/ 408140 h 5893281"/>
              <a:gd name="connsiteX6343" fmla="*/ 2302747 w 10035679"/>
              <a:gd name="connsiteY6343" fmla="*/ 443158 h 5893281"/>
              <a:gd name="connsiteX6344" fmla="*/ 2313012 w 10035679"/>
              <a:gd name="connsiteY6344" fmla="*/ 469724 h 5893281"/>
              <a:gd name="connsiteX6345" fmla="*/ 2323277 w 10035679"/>
              <a:gd name="connsiteY6345" fmla="*/ 484215 h 5893281"/>
              <a:gd name="connsiteX6346" fmla="*/ 2337766 w 10035679"/>
              <a:gd name="connsiteY6346" fmla="*/ 498704 h 5893281"/>
              <a:gd name="connsiteX6347" fmla="*/ 2352256 w 10035679"/>
              <a:gd name="connsiteY6347" fmla="*/ 519231 h 5893281"/>
              <a:gd name="connsiteX6348" fmla="*/ 2328106 w 10035679"/>
              <a:gd name="connsiteY6348" fmla="*/ 523459 h 5893281"/>
              <a:gd name="connsiteX6349" fmla="*/ 2303955 w 10035679"/>
              <a:gd name="connsiteY6349" fmla="*/ 527685 h 5893281"/>
              <a:gd name="connsiteX6350" fmla="*/ 2281617 w 10035679"/>
              <a:gd name="connsiteY6350" fmla="*/ 537948 h 5893281"/>
              <a:gd name="connsiteX6351" fmla="*/ 2267126 w 10035679"/>
              <a:gd name="connsiteY6351" fmla="*/ 552439 h 5893281"/>
              <a:gd name="connsiteX6352" fmla="*/ 2265316 w 10035679"/>
              <a:gd name="connsiteY6352" fmla="*/ 558475 h 5893281"/>
              <a:gd name="connsiteX6353" fmla="*/ 2261090 w 10035679"/>
              <a:gd name="connsiteY6353" fmla="*/ 566929 h 5893281"/>
              <a:gd name="connsiteX6354" fmla="*/ 2256864 w 10035679"/>
              <a:gd name="connsiteY6354" fmla="*/ 572966 h 5893281"/>
              <a:gd name="connsiteX6355" fmla="*/ 2252636 w 10035679"/>
              <a:gd name="connsiteY6355" fmla="*/ 577192 h 5893281"/>
              <a:gd name="connsiteX6356" fmla="*/ 2246599 w 10035679"/>
              <a:gd name="connsiteY6356" fmla="*/ 583231 h 5893281"/>
              <a:gd name="connsiteX6357" fmla="*/ 2224259 w 10035679"/>
              <a:gd name="connsiteY6357" fmla="*/ 587457 h 5893281"/>
              <a:gd name="connsiteX6358" fmla="*/ 2194072 w 10035679"/>
              <a:gd name="connsiteY6358" fmla="*/ 591683 h 5893281"/>
              <a:gd name="connsiteX6359" fmla="*/ 2157243 w 10035679"/>
              <a:gd name="connsiteY6359" fmla="*/ 587457 h 5893281"/>
              <a:gd name="connsiteX6360" fmla="*/ 2128866 w 10035679"/>
              <a:gd name="connsiteY6360" fmla="*/ 583231 h 5893281"/>
              <a:gd name="connsiteX6361" fmla="*/ 2122829 w 10035679"/>
              <a:gd name="connsiteY6361" fmla="*/ 562701 h 5893281"/>
              <a:gd name="connsiteX6362" fmla="*/ 2118601 w 10035679"/>
              <a:gd name="connsiteY6362" fmla="*/ 548213 h 5893281"/>
              <a:gd name="connsiteX6363" fmla="*/ 2114375 w 10035679"/>
              <a:gd name="connsiteY6363" fmla="*/ 537948 h 5893281"/>
              <a:gd name="connsiteX6364" fmla="*/ 2104112 w 10035679"/>
              <a:gd name="connsiteY6364" fmla="*/ 519231 h 5893281"/>
              <a:gd name="connsiteX6365" fmla="*/ 2150601 w 10035679"/>
              <a:gd name="connsiteY6365" fmla="*/ 504742 h 5893281"/>
              <a:gd name="connsiteX6366" fmla="*/ 2150601 w 10035679"/>
              <a:gd name="connsiteY6366" fmla="*/ 498704 h 5893281"/>
              <a:gd name="connsiteX6367" fmla="*/ 2113772 w 10035679"/>
              <a:gd name="connsiteY6367" fmla="*/ 494477 h 5893281"/>
              <a:gd name="connsiteX6368" fmla="*/ 2089622 w 10035679"/>
              <a:gd name="connsiteY6368" fmla="*/ 486025 h 5893281"/>
              <a:gd name="connsiteX6369" fmla="*/ 2071509 w 10035679"/>
              <a:gd name="connsiteY6369" fmla="*/ 471535 h 5893281"/>
              <a:gd name="connsiteX6370" fmla="*/ 2069697 w 10035679"/>
              <a:gd name="connsiteY6370" fmla="*/ 461272 h 5893281"/>
              <a:gd name="connsiteX6371" fmla="*/ 2061850 w 10035679"/>
              <a:gd name="connsiteY6371" fmla="*/ 451007 h 5893281"/>
              <a:gd name="connsiteX6372" fmla="*/ 2057622 w 10035679"/>
              <a:gd name="connsiteY6372" fmla="*/ 440742 h 5893281"/>
              <a:gd name="connsiteX6373" fmla="*/ 2057622 w 10035679"/>
              <a:gd name="connsiteY6373" fmla="*/ 428669 h 5893281"/>
              <a:gd name="connsiteX6374" fmla="*/ 2057622 w 10035679"/>
              <a:gd name="connsiteY6374" fmla="*/ 422630 h 5893281"/>
              <a:gd name="connsiteX6375" fmla="*/ 2057622 w 10035679"/>
              <a:gd name="connsiteY6375" fmla="*/ 414178 h 5893281"/>
              <a:gd name="connsiteX6376" fmla="*/ 2061850 w 10035679"/>
              <a:gd name="connsiteY6376" fmla="*/ 414178 h 5893281"/>
              <a:gd name="connsiteX6377" fmla="*/ 2066076 w 10035679"/>
              <a:gd name="connsiteY6377" fmla="*/ 412366 h 5893281"/>
              <a:gd name="connsiteX6378" fmla="*/ 2070302 w 10035679"/>
              <a:gd name="connsiteY6378" fmla="*/ 412366 h 5893281"/>
              <a:gd name="connsiteX6379" fmla="*/ 2072113 w 10035679"/>
              <a:gd name="connsiteY6379" fmla="*/ 412366 h 5893281"/>
              <a:gd name="connsiteX6380" fmla="*/ 2079962 w 10035679"/>
              <a:gd name="connsiteY6380" fmla="*/ 408140 h 5893281"/>
              <a:gd name="connsiteX6381" fmla="*/ 2082980 w 10035679"/>
              <a:gd name="connsiteY6381" fmla="*/ 398480 h 5893281"/>
              <a:gd name="connsiteX6382" fmla="*/ 2082980 w 10035679"/>
              <a:gd name="connsiteY6382" fmla="*/ 386404 h 5893281"/>
              <a:gd name="connsiteX6383" fmla="*/ 2082980 w 10035679"/>
              <a:gd name="connsiteY6383" fmla="*/ 380368 h 5893281"/>
              <a:gd name="connsiteX6384" fmla="*/ 2084791 w 10035679"/>
              <a:gd name="connsiteY6384" fmla="*/ 376142 h 5893281"/>
              <a:gd name="connsiteX6385" fmla="*/ 2089019 w 10035679"/>
              <a:gd name="connsiteY6385" fmla="*/ 370103 h 5893281"/>
              <a:gd name="connsiteX6386" fmla="*/ 2093245 w 10035679"/>
              <a:gd name="connsiteY6386" fmla="*/ 370103 h 5893281"/>
              <a:gd name="connsiteX6387" fmla="*/ 2097471 w 10035679"/>
              <a:gd name="connsiteY6387" fmla="*/ 365877 h 5893281"/>
              <a:gd name="connsiteX6388" fmla="*/ 2099282 w 10035679"/>
              <a:gd name="connsiteY6388" fmla="*/ 365877 h 5893281"/>
              <a:gd name="connsiteX6389" fmla="*/ 2103508 w 10035679"/>
              <a:gd name="connsiteY6389" fmla="*/ 365877 h 5893281"/>
              <a:gd name="connsiteX6390" fmla="*/ 2109546 w 10035679"/>
              <a:gd name="connsiteY6390" fmla="*/ 361651 h 5893281"/>
              <a:gd name="connsiteX6391" fmla="*/ 2113772 w 10035679"/>
              <a:gd name="connsiteY6391" fmla="*/ 347160 h 5893281"/>
              <a:gd name="connsiteX6392" fmla="*/ 2117999 w 10035679"/>
              <a:gd name="connsiteY6392" fmla="*/ 336897 h 5893281"/>
              <a:gd name="connsiteX6393" fmla="*/ 2122224 w 10035679"/>
              <a:gd name="connsiteY6393" fmla="*/ 326633 h 5893281"/>
              <a:gd name="connsiteX6394" fmla="*/ 2128263 w 10035679"/>
              <a:gd name="connsiteY6394" fmla="*/ 316370 h 5893281"/>
              <a:gd name="connsiteX6395" fmla="*/ 2132489 w 10035679"/>
              <a:gd name="connsiteY6395" fmla="*/ 312142 h 5893281"/>
              <a:gd name="connsiteX6396" fmla="*/ 2136715 w 10035679"/>
              <a:gd name="connsiteY6396" fmla="*/ 312142 h 5893281"/>
              <a:gd name="connsiteX6397" fmla="*/ 4240220 w 10035679"/>
              <a:gd name="connsiteY6397" fmla="*/ 268671 h 5893281"/>
              <a:gd name="connsiteX6398" fmla="*/ 4250484 w 10035679"/>
              <a:gd name="connsiteY6398" fmla="*/ 272899 h 5893281"/>
              <a:gd name="connsiteX6399" fmla="*/ 4260746 w 10035679"/>
              <a:gd name="connsiteY6399" fmla="*/ 274710 h 5893281"/>
              <a:gd name="connsiteX6400" fmla="*/ 4266785 w 10035679"/>
              <a:gd name="connsiteY6400" fmla="*/ 278936 h 5893281"/>
              <a:gd name="connsiteX6401" fmla="*/ 4278858 w 10035679"/>
              <a:gd name="connsiteY6401" fmla="*/ 283162 h 5893281"/>
              <a:gd name="connsiteX6402" fmla="*/ 4278858 w 10035679"/>
              <a:gd name="connsiteY6402" fmla="*/ 293427 h 5893281"/>
              <a:gd name="connsiteX6403" fmla="*/ 4280671 w 10035679"/>
              <a:gd name="connsiteY6403" fmla="*/ 301879 h 5893281"/>
              <a:gd name="connsiteX6404" fmla="*/ 4280671 w 10035679"/>
              <a:gd name="connsiteY6404" fmla="*/ 307916 h 5893281"/>
              <a:gd name="connsiteX6405" fmla="*/ 4284896 w 10035679"/>
              <a:gd name="connsiteY6405" fmla="*/ 316370 h 5893281"/>
              <a:gd name="connsiteX6406" fmla="*/ 4260746 w 10035679"/>
              <a:gd name="connsiteY6406" fmla="*/ 316370 h 5893281"/>
              <a:gd name="connsiteX6407" fmla="*/ 4256519 w 10035679"/>
              <a:gd name="connsiteY6407" fmla="*/ 307916 h 5893281"/>
              <a:gd name="connsiteX6408" fmla="*/ 4252295 w 10035679"/>
              <a:gd name="connsiteY6408" fmla="*/ 301879 h 5893281"/>
              <a:gd name="connsiteX6409" fmla="*/ 4246256 w 10035679"/>
              <a:gd name="connsiteY6409" fmla="*/ 293427 h 5893281"/>
              <a:gd name="connsiteX6410" fmla="*/ 4242029 w 10035679"/>
              <a:gd name="connsiteY6410" fmla="*/ 289201 h 5893281"/>
              <a:gd name="connsiteX6411" fmla="*/ 4242029 w 10035679"/>
              <a:gd name="connsiteY6411" fmla="*/ 278936 h 5893281"/>
              <a:gd name="connsiteX6412" fmla="*/ 5226738 w 10035679"/>
              <a:gd name="connsiteY6412" fmla="*/ 221580 h 5893281"/>
              <a:gd name="connsiteX6413" fmla="*/ 5238813 w 10035679"/>
              <a:gd name="connsiteY6413" fmla="*/ 240295 h 5893281"/>
              <a:gd name="connsiteX6414" fmla="*/ 5249078 w 10035679"/>
              <a:gd name="connsiteY6414" fmla="*/ 275313 h 5893281"/>
              <a:gd name="connsiteX6415" fmla="*/ 5263567 w 10035679"/>
              <a:gd name="connsiteY6415" fmla="*/ 307916 h 5893281"/>
              <a:gd name="connsiteX6416" fmla="*/ 5281681 w 10035679"/>
              <a:gd name="connsiteY6416" fmla="*/ 340519 h 5893281"/>
              <a:gd name="connsiteX6417" fmla="*/ 5291943 w 10035679"/>
              <a:gd name="connsiteY6417" fmla="*/ 355009 h 5893281"/>
              <a:gd name="connsiteX6418" fmla="*/ 5297982 w 10035679"/>
              <a:gd name="connsiteY6418" fmla="*/ 346557 h 5893281"/>
              <a:gd name="connsiteX6419" fmla="*/ 5302208 w 10035679"/>
              <a:gd name="connsiteY6419" fmla="*/ 344747 h 5893281"/>
              <a:gd name="connsiteX6420" fmla="*/ 5310057 w 10035679"/>
              <a:gd name="connsiteY6420" fmla="*/ 344747 h 5893281"/>
              <a:gd name="connsiteX6421" fmla="*/ 5316094 w 10035679"/>
              <a:gd name="connsiteY6421" fmla="*/ 340519 h 5893281"/>
              <a:gd name="connsiteX6422" fmla="*/ 5330585 w 10035679"/>
              <a:gd name="connsiteY6422" fmla="*/ 340519 h 5893281"/>
              <a:gd name="connsiteX6423" fmla="*/ 5330585 w 10035679"/>
              <a:gd name="connsiteY6423" fmla="*/ 346557 h 5893281"/>
              <a:gd name="connsiteX6424" fmla="*/ 5338434 w 10035679"/>
              <a:gd name="connsiteY6424" fmla="*/ 346557 h 5893281"/>
              <a:gd name="connsiteX6425" fmla="*/ 5338434 w 10035679"/>
              <a:gd name="connsiteY6425" fmla="*/ 368895 h 5893281"/>
              <a:gd name="connsiteX6426" fmla="*/ 5283491 w 10035679"/>
              <a:gd name="connsiteY6426" fmla="*/ 374934 h 5893281"/>
              <a:gd name="connsiteX6427" fmla="*/ 5277455 w 10035679"/>
              <a:gd name="connsiteY6427" fmla="*/ 432290 h 5893281"/>
              <a:gd name="connsiteX6428" fmla="*/ 5259341 w 10035679"/>
              <a:gd name="connsiteY6428" fmla="*/ 479384 h 5893281"/>
              <a:gd name="connsiteX6429" fmla="*/ 5244852 w 10035679"/>
              <a:gd name="connsiteY6429" fmla="*/ 526477 h 5893281"/>
              <a:gd name="connsiteX6430" fmla="*/ 5238813 w 10035679"/>
              <a:gd name="connsiteY6430" fmla="*/ 565722 h 5893281"/>
              <a:gd name="connsiteX6431" fmla="*/ 5234587 w 10035679"/>
              <a:gd name="connsiteY6431" fmla="*/ 604966 h 5893281"/>
              <a:gd name="connsiteX6432" fmla="*/ 5234587 w 10035679"/>
              <a:gd name="connsiteY6432" fmla="*/ 637569 h 5893281"/>
              <a:gd name="connsiteX6433" fmla="*/ 5226738 w 10035679"/>
              <a:gd name="connsiteY6433" fmla="*/ 668361 h 5893281"/>
              <a:gd name="connsiteX6434" fmla="*/ 5220701 w 10035679"/>
              <a:gd name="connsiteY6434" fmla="*/ 668361 h 5893281"/>
              <a:gd name="connsiteX6435" fmla="*/ 5220701 w 10035679"/>
              <a:gd name="connsiteY6435" fmla="*/ 662322 h 5893281"/>
              <a:gd name="connsiteX6436" fmla="*/ 5210436 w 10035679"/>
              <a:gd name="connsiteY6436" fmla="*/ 647832 h 5893281"/>
              <a:gd name="connsiteX6437" fmla="*/ 5192324 w 10035679"/>
              <a:gd name="connsiteY6437" fmla="*/ 629117 h 5893281"/>
              <a:gd name="connsiteX6438" fmla="*/ 5171797 w 10035679"/>
              <a:gd name="connsiteY6438" fmla="*/ 604361 h 5893281"/>
              <a:gd name="connsiteX6439" fmla="*/ 5153683 w 10035679"/>
              <a:gd name="connsiteY6439" fmla="*/ 579608 h 5893281"/>
              <a:gd name="connsiteX6440" fmla="*/ 5139194 w 10035679"/>
              <a:gd name="connsiteY6440" fmla="*/ 554854 h 5893281"/>
              <a:gd name="connsiteX6441" fmla="*/ 5131345 w 10035679"/>
              <a:gd name="connsiteY6441" fmla="*/ 532514 h 5893281"/>
              <a:gd name="connsiteX6442" fmla="*/ 5135571 w 10035679"/>
              <a:gd name="connsiteY6442" fmla="*/ 518025 h 5893281"/>
              <a:gd name="connsiteX6443" fmla="*/ 5143420 w 10035679"/>
              <a:gd name="connsiteY6443" fmla="*/ 513797 h 5893281"/>
              <a:gd name="connsiteX6444" fmla="*/ 5149457 w 10035679"/>
              <a:gd name="connsiteY6444" fmla="*/ 513797 h 5893281"/>
              <a:gd name="connsiteX6445" fmla="*/ 5153683 w 10035679"/>
              <a:gd name="connsiteY6445" fmla="*/ 513797 h 5893281"/>
              <a:gd name="connsiteX6446" fmla="*/ 5157909 w 10035679"/>
              <a:gd name="connsiteY6446" fmla="*/ 513797 h 5893281"/>
              <a:gd name="connsiteX6447" fmla="*/ 5159721 w 10035679"/>
              <a:gd name="connsiteY6447" fmla="*/ 513797 h 5893281"/>
              <a:gd name="connsiteX6448" fmla="*/ 5163948 w 10035679"/>
              <a:gd name="connsiteY6448" fmla="*/ 513797 h 5893281"/>
              <a:gd name="connsiteX6449" fmla="*/ 5168174 w 10035679"/>
              <a:gd name="connsiteY6449" fmla="*/ 513194 h 5893281"/>
              <a:gd name="connsiteX6450" fmla="*/ 5174212 w 10035679"/>
              <a:gd name="connsiteY6450" fmla="*/ 504742 h 5893281"/>
              <a:gd name="connsiteX6451" fmla="*/ 5168174 w 10035679"/>
              <a:gd name="connsiteY6451" fmla="*/ 504742 h 5893281"/>
              <a:gd name="connsiteX6452" fmla="*/ 5168174 w 10035679"/>
              <a:gd name="connsiteY6452" fmla="*/ 498704 h 5893281"/>
              <a:gd name="connsiteX6453" fmla="*/ 5135571 w 10035679"/>
              <a:gd name="connsiteY6453" fmla="*/ 494477 h 5893281"/>
              <a:gd name="connsiteX6454" fmla="*/ 5117459 w 10035679"/>
              <a:gd name="connsiteY6454" fmla="*/ 484215 h 5893281"/>
              <a:gd name="connsiteX6455" fmla="*/ 5102968 w 10035679"/>
              <a:gd name="connsiteY6455" fmla="*/ 465498 h 5893281"/>
              <a:gd name="connsiteX6456" fmla="*/ 5117459 w 10035679"/>
              <a:gd name="connsiteY6456" fmla="*/ 461272 h 5893281"/>
              <a:gd name="connsiteX6457" fmla="*/ 5129532 w 10035679"/>
              <a:gd name="connsiteY6457" fmla="*/ 457044 h 5893281"/>
              <a:gd name="connsiteX6458" fmla="*/ 5135571 w 10035679"/>
              <a:gd name="connsiteY6458" fmla="*/ 455233 h 5893281"/>
              <a:gd name="connsiteX6459" fmla="*/ 5143420 w 10035679"/>
              <a:gd name="connsiteY6459" fmla="*/ 451007 h 5893281"/>
              <a:gd name="connsiteX6460" fmla="*/ 5149457 w 10035679"/>
              <a:gd name="connsiteY6460" fmla="*/ 446781 h 5893281"/>
              <a:gd name="connsiteX6461" fmla="*/ 5157306 w 10035679"/>
              <a:gd name="connsiteY6461" fmla="*/ 440742 h 5893281"/>
              <a:gd name="connsiteX6462" fmla="*/ 5157306 w 10035679"/>
              <a:gd name="connsiteY6462" fmla="*/ 432290 h 5893281"/>
              <a:gd name="connsiteX6463" fmla="*/ 5128929 w 10035679"/>
              <a:gd name="connsiteY6463" fmla="*/ 432290 h 5893281"/>
              <a:gd name="connsiteX6464" fmla="*/ 5121080 w 10035679"/>
              <a:gd name="connsiteY6464" fmla="*/ 436516 h 5893281"/>
              <a:gd name="connsiteX6465" fmla="*/ 5115043 w 10035679"/>
              <a:gd name="connsiteY6465" fmla="*/ 436516 h 5893281"/>
              <a:gd name="connsiteX6466" fmla="*/ 5107194 w 10035679"/>
              <a:gd name="connsiteY6466" fmla="*/ 440742 h 5893281"/>
              <a:gd name="connsiteX6467" fmla="*/ 5096931 w 10035679"/>
              <a:gd name="connsiteY6467" fmla="*/ 440742 h 5893281"/>
              <a:gd name="connsiteX6468" fmla="*/ 5078817 w 10035679"/>
              <a:gd name="connsiteY6468" fmla="*/ 408140 h 5893281"/>
              <a:gd name="connsiteX6469" fmla="*/ 5058290 w 10035679"/>
              <a:gd name="connsiteY6469" fmla="*/ 375537 h 5893281"/>
              <a:gd name="connsiteX6470" fmla="*/ 5060100 w 10035679"/>
              <a:gd name="connsiteY6470" fmla="*/ 365274 h 5893281"/>
              <a:gd name="connsiteX6471" fmla="*/ 5060100 w 10035679"/>
              <a:gd name="connsiteY6471" fmla="*/ 359235 h 5893281"/>
              <a:gd name="connsiteX6472" fmla="*/ 5064326 w 10035679"/>
              <a:gd name="connsiteY6472" fmla="*/ 355009 h 5893281"/>
              <a:gd name="connsiteX6473" fmla="*/ 5068554 w 10035679"/>
              <a:gd name="connsiteY6473" fmla="*/ 346557 h 5893281"/>
              <a:gd name="connsiteX6474" fmla="*/ 5068554 w 10035679"/>
              <a:gd name="connsiteY6474" fmla="*/ 340519 h 5893281"/>
              <a:gd name="connsiteX6475" fmla="*/ 5072781 w 10035679"/>
              <a:gd name="connsiteY6475" fmla="*/ 330256 h 5893281"/>
              <a:gd name="connsiteX6476" fmla="*/ 5064931 w 10035679"/>
              <a:gd name="connsiteY6476" fmla="*/ 330256 h 5893281"/>
              <a:gd name="connsiteX6477" fmla="*/ 5064931 w 10035679"/>
              <a:gd name="connsiteY6477" fmla="*/ 321804 h 5893281"/>
              <a:gd name="connsiteX6478" fmla="*/ 5058893 w 10035679"/>
              <a:gd name="connsiteY6478" fmla="*/ 326030 h 5893281"/>
              <a:gd name="connsiteX6479" fmla="*/ 5054680 w 10035679"/>
              <a:gd name="connsiteY6479" fmla="*/ 326030 h 5893281"/>
              <a:gd name="connsiteX6480" fmla="*/ 5050454 w 10035679"/>
              <a:gd name="connsiteY6480" fmla="*/ 326030 h 5893281"/>
              <a:gd name="connsiteX6481" fmla="*/ 5046228 w 10035679"/>
              <a:gd name="connsiteY6481" fmla="*/ 326030 h 5893281"/>
              <a:gd name="connsiteX6482" fmla="*/ 5046228 w 10035679"/>
              <a:gd name="connsiteY6482" fmla="*/ 321804 h 5893281"/>
              <a:gd name="connsiteX6483" fmla="*/ 5040192 w 10035679"/>
              <a:gd name="connsiteY6483" fmla="*/ 315765 h 5893281"/>
              <a:gd name="connsiteX6484" fmla="*/ 5035964 w 10035679"/>
              <a:gd name="connsiteY6484" fmla="*/ 307313 h 5893281"/>
              <a:gd name="connsiteX6485" fmla="*/ 5031737 w 10035679"/>
              <a:gd name="connsiteY6485" fmla="*/ 301274 h 5893281"/>
              <a:gd name="connsiteX6486" fmla="*/ 5029927 w 10035679"/>
              <a:gd name="connsiteY6486" fmla="*/ 297048 h 5893281"/>
              <a:gd name="connsiteX6487" fmla="*/ 5029927 w 10035679"/>
              <a:gd name="connsiteY6487" fmla="*/ 286785 h 5893281"/>
              <a:gd name="connsiteX6488" fmla="*/ 5025701 w 10035679"/>
              <a:gd name="connsiteY6488" fmla="*/ 274710 h 5893281"/>
              <a:gd name="connsiteX6489" fmla="*/ 5064326 w 10035679"/>
              <a:gd name="connsiteY6489" fmla="*/ 249957 h 5893281"/>
              <a:gd name="connsiteX6490" fmla="*/ 5102968 w 10035679"/>
              <a:gd name="connsiteY6490" fmla="*/ 229427 h 5893281"/>
              <a:gd name="connsiteX6491" fmla="*/ 5107194 w 10035679"/>
              <a:gd name="connsiteY6491" fmla="*/ 239692 h 5893281"/>
              <a:gd name="connsiteX6492" fmla="*/ 5111420 w 10035679"/>
              <a:gd name="connsiteY6492" fmla="*/ 249957 h 5893281"/>
              <a:gd name="connsiteX6493" fmla="*/ 5115646 w 10035679"/>
              <a:gd name="connsiteY6493" fmla="*/ 254183 h 5893281"/>
              <a:gd name="connsiteX6494" fmla="*/ 5121685 w 10035679"/>
              <a:gd name="connsiteY6494" fmla="*/ 258409 h 5893281"/>
              <a:gd name="connsiteX6495" fmla="*/ 5125911 w 10035679"/>
              <a:gd name="connsiteY6495" fmla="*/ 258409 h 5893281"/>
              <a:gd name="connsiteX6496" fmla="*/ 5130137 w 10035679"/>
              <a:gd name="connsiteY6496" fmla="*/ 260219 h 5893281"/>
              <a:gd name="connsiteX6497" fmla="*/ 5136174 w 10035679"/>
              <a:gd name="connsiteY6497" fmla="*/ 264445 h 5893281"/>
              <a:gd name="connsiteX6498" fmla="*/ 5144023 w 10035679"/>
              <a:gd name="connsiteY6498" fmla="*/ 268671 h 5893281"/>
              <a:gd name="connsiteX6499" fmla="*/ 5150062 w 10035679"/>
              <a:gd name="connsiteY6499" fmla="*/ 289201 h 5893281"/>
              <a:gd name="connsiteX6500" fmla="*/ 5154288 w 10035679"/>
              <a:gd name="connsiteY6500" fmla="*/ 315765 h 5893281"/>
              <a:gd name="connsiteX6501" fmla="*/ 5158514 w 10035679"/>
              <a:gd name="connsiteY6501" fmla="*/ 340519 h 5893281"/>
              <a:gd name="connsiteX6502" fmla="*/ 5174815 w 10035679"/>
              <a:gd name="connsiteY6502" fmla="*/ 340519 h 5893281"/>
              <a:gd name="connsiteX6503" fmla="*/ 5174815 w 10035679"/>
              <a:gd name="connsiteY6503" fmla="*/ 321804 h 5893281"/>
              <a:gd name="connsiteX6504" fmla="*/ 5168776 w 10035679"/>
              <a:gd name="connsiteY6504" fmla="*/ 301274 h 5893281"/>
              <a:gd name="connsiteX6505" fmla="*/ 5168776 w 10035679"/>
              <a:gd name="connsiteY6505" fmla="*/ 274710 h 5893281"/>
              <a:gd name="connsiteX6506" fmla="*/ 5174815 w 10035679"/>
              <a:gd name="connsiteY6506" fmla="*/ 249957 h 5893281"/>
              <a:gd name="connsiteX6507" fmla="*/ 5182664 w 10035679"/>
              <a:gd name="connsiteY6507" fmla="*/ 229427 h 5893281"/>
              <a:gd name="connsiteX6508" fmla="*/ 7221557 w 10035679"/>
              <a:gd name="connsiteY6508" fmla="*/ 203466 h 5893281"/>
              <a:gd name="connsiteX6509" fmla="*/ 7231822 w 10035679"/>
              <a:gd name="connsiteY6509" fmla="*/ 211918 h 5893281"/>
              <a:gd name="connsiteX6510" fmla="*/ 7239670 w 10035679"/>
              <a:gd name="connsiteY6510" fmla="*/ 217957 h 5893281"/>
              <a:gd name="connsiteX6511" fmla="*/ 7249934 w 10035679"/>
              <a:gd name="connsiteY6511" fmla="*/ 217957 h 5893281"/>
              <a:gd name="connsiteX6512" fmla="*/ 7260199 w 10035679"/>
              <a:gd name="connsiteY6512" fmla="*/ 217957 h 5893281"/>
              <a:gd name="connsiteX6513" fmla="*/ 7278311 w 10035679"/>
              <a:gd name="connsiteY6513" fmla="*/ 222183 h 5893281"/>
              <a:gd name="connsiteX6514" fmla="*/ 7274085 w 10035679"/>
              <a:gd name="connsiteY6514" fmla="*/ 230635 h 5893281"/>
              <a:gd name="connsiteX6515" fmla="*/ 7274085 w 10035679"/>
              <a:gd name="connsiteY6515" fmla="*/ 232447 h 5893281"/>
              <a:gd name="connsiteX6516" fmla="*/ 7274085 w 10035679"/>
              <a:gd name="connsiteY6516" fmla="*/ 236673 h 5893281"/>
              <a:gd name="connsiteX6517" fmla="*/ 7272274 w 10035679"/>
              <a:gd name="connsiteY6517" fmla="*/ 240900 h 5893281"/>
              <a:gd name="connsiteX6518" fmla="*/ 7272274 w 10035679"/>
              <a:gd name="connsiteY6518" fmla="*/ 245126 h 5893281"/>
              <a:gd name="connsiteX6519" fmla="*/ 7245708 w 10035679"/>
              <a:gd name="connsiteY6519" fmla="*/ 259616 h 5893281"/>
              <a:gd name="connsiteX6520" fmla="*/ 7211295 w 10035679"/>
              <a:gd name="connsiteY6520" fmla="*/ 265653 h 5893281"/>
              <a:gd name="connsiteX6521" fmla="*/ 7174466 w 10035679"/>
              <a:gd name="connsiteY6521" fmla="*/ 269879 h 5893281"/>
              <a:gd name="connsiteX6522" fmla="*/ 7172653 w 10035679"/>
              <a:gd name="connsiteY6522" fmla="*/ 261427 h 5893281"/>
              <a:gd name="connsiteX6523" fmla="*/ 7172653 w 10035679"/>
              <a:gd name="connsiteY6523" fmla="*/ 255390 h 5893281"/>
              <a:gd name="connsiteX6524" fmla="*/ 7168427 w 10035679"/>
              <a:gd name="connsiteY6524" fmla="*/ 246936 h 5893281"/>
              <a:gd name="connsiteX6525" fmla="*/ 7168427 w 10035679"/>
              <a:gd name="connsiteY6525" fmla="*/ 236673 h 5893281"/>
              <a:gd name="connsiteX6526" fmla="*/ 7178692 w 10035679"/>
              <a:gd name="connsiteY6526" fmla="*/ 230635 h 5893281"/>
              <a:gd name="connsiteX6527" fmla="*/ 7186539 w 10035679"/>
              <a:gd name="connsiteY6527" fmla="*/ 222183 h 5893281"/>
              <a:gd name="connsiteX6528" fmla="*/ 7192578 w 10035679"/>
              <a:gd name="connsiteY6528" fmla="*/ 217957 h 5893281"/>
              <a:gd name="connsiteX6529" fmla="*/ 7200425 w 10035679"/>
              <a:gd name="connsiteY6529" fmla="*/ 211918 h 5893281"/>
              <a:gd name="connsiteX6530" fmla="*/ 7206464 w 10035679"/>
              <a:gd name="connsiteY6530" fmla="*/ 207692 h 5893281"/>
              <a:gd name="connsiteX6531" fmla="*/ 6131772 w 10035679"/>
              <a:gd name="connsiteY6531" fmla="*/ 203466 h 5893281"/>
              <a:gd name="connsiteX6532" fmla="*/ 6160149 w 10035679"/>
              <a:gd name="connsiteY6532" fmla="*/ 207692 h 5893281"/>
              <a:gd name="connsiteX6533" fmla="*/ 6180678 w 10035679"/>
              <a:gd name="connsiteY6533" fmla="*/ 217957 h 5893281"/>
              <a:gd name="connsiteX6534" fmla="*/ 6201206 w 10035679"/>
              <a:gd name="connsiteY6534" fmla="*/ 230032 h 5893281"/>
              <a:gd name="connsiteX6535" fmla="*/ 6195167 w 10035679"/>
              <a:gd name="connsiteY6535" fmla="*/ 236069 h 5893281"/>
              <a:gd name="connsiteX6536" fmla="*/ 6190941 w 10035679"/>
              <a:gd name="connsiteY6536" fmla="*/ 246333 h 5893281"/>
              <a:gd name="connsiteX6537" fmla="*/ 6184904 w 10035679"/>
              <a:gd name="connsiteY6537" fmla="*/ 250559 h 5893281"/>
              <a:gd name="connsiteX6538" fmla="*/ 6174640 w 10035679"/>
              <a:gd name="connsiteY6538" fmla="*/ 254785 h 5893281"/>
              <a:gd name="connsiteX6539" fmla="*/ 6162564 w 10035679"/>
              <a:gd name="connsiteY6539" fmla="*/ 259012 h 5893281"/>
              <a:gd name="connsiteX6540" fmla="*/ 6148075 w 10035679"/>
              <a:gd name="connsiteY6540" fmla="*/ 259012 h 5893281"/>
              <a:gd name="connsiteX6541" fmla="*/ 6137811 w 10035679"/>
              <a:gd name="connsiteY6541" fmla="*/ 265050 h 5893281"/>
              <a:gd name="connsiteX6542" fmla="*/ 6127548 w 10035679"/>
              <a:gd name="connsiteY6542" fmla="*/ 265050 h 5893281"/>
              <a:gd name="connsiteX6543" fmla="*/ 6117283 w 10035679"/>
              <a:gd name="connsiteY6543" fmla="*/ 269276 h 5893281"/>
              <a:gd name="connsiteX6544" fmla="*/ 6102792 w 10035679"/>
              <a:gd name="connsiteY6544" fmla="*/ 269276 h 5893281"/>
              <a:gd name="connsiteX6545" fmla="*/ 6102792 w 10035679"/>
              <a:gd name="connsiteY6545" fmla="*/ 246936 h 5893281"/>
              <a:gd name="connsiteX6546" fmla="*/ 6104603 w 10035679"/>
              <a:gd name="connsiteY6546" fmla="*/ 232447 h 5893281"/>
              <a:gd name="connsiteX6547" fmla="*/ 6119094 w 10035679"/>
              <a:gd name="connsiteY6547" fmla="*/ 222183 h 5893281"/>
              <a:gd name="connsiteX6548" fmla="*/ 3413670 w 10035679"/>
              <a:gd name="connsiteY6548" fmla="*/ 203466 h 5893281"/>
              <a:gd name="connsiteX6549" fmla="*/ 3414272 w 10035679"/>
              <a:gd name="connsiteY6549" fmla="*/ 203466 h 5893281"/>
              <a:gd name="connsiteX6550" fmla="*/ 3442650 w 10035679"/>
              <a:gd name="connsiteY6550" fmla="*/ 203466 h 5893281"/>
              <a:gd name="connsiteX6551" fmla="*/ 3448688 w 10035679"/>
              <a:gd name="connsiteY6551" fmla="*/ 222183 h 5893281"/>
              <a:gd name="connsiteX6552" fmla="*/ 3456536 w 10035679"/>
              <a:gd name="connsiteY6552" fmla="*/ 232447 h 5893281"/>
              <a:gd name="connsiteX6553" fmla="*/ 3462575 w 10035679"/>
              <a:gd name="connsiteY6553" fmla="*/ 246936 h 5893281"/>
              <a:gd name="connsiteX6554" fmla="*/ 3466800 w 10035679"/>
              <a:gd name="connsiteY6554" fmla="*/ 269276 h 5893281"/>
              <a:gd name="connsiteX6555" fmla="*/ 3460762 w 10035679"/>
              <a:gd name="connsiteY6555" fmla="*/ 269276 h 5893281"/>
              <a:gd name="connsiteX6556" fmla="*/ 3438424 w 10035679"/>
              <a:gd name="connsiteY6556" fmla="*/ 254785 h 5893281"/>
              <a:gd name="connsiteX6557" fmla="*/ 3423932 w 10035679"/>
              <a:gd name="connsiteY6557" fmla="*/ 240295 h 5893281"/>
              <a:gd name="connsiteX6558" fmla="*/ 3413670 w 10035679"/>
              <a:gd name="connsiteY6558" fmla="*/ 225806 h 5893281"/>
              <a:gd name="connsiteX6559" fmla="*/ 7410535 w 10035679"/>
              <a:gd name="connsiteY6559" fmla="*/ 158185 h 5893281"/>
              <a:gd name="connsiteX6560" fmla="*/ 7416572 w 10035679"/>
              <a:gd name="connsiteY6560" fmla="*/ 158185 h 5893281"/>
              <a:gd name="connsiteX6561" fmla="*/ 7424421 w 10035679"/>
              <a:gd name="connsiteY6561" fmla="*/ 162411 h 5893281"/>
              <a:gd name="connsiteX6562" fmla="*/ 7426232 w 10035679"/>
              <a:gd name="connsiteY6562" fmla="*/ 162411 h 5893281"/>
              <a:gd name="connsiteX6563" fmla="*/ 7430458 w 10035679"/>
              <a:gd name="connsiteY6563" fmla="*/ 162411 h 5893281"/>
              <a:gd name="connsiteX6564" fmla="*/ 7434686 w 10035679"/>
              <a:gd name="connsiteY6564" fmla="*/ 164222 h 5893281"/>
              <a:gd name="connsiteX6565" fmla="*/ 7426836 w 10035679"/>
              <a:gd name="connsiteY6565" fmla="*/ 172676 h 5893281"/>
              <a:gd name="connsiteX6566" fmla="*/ 7420798 w 10035679"/>
              <a:gd name="connsiteY6566" fmla="*/ 178712 h 5893281"/>
              <a:gd name="connsiteX6567" fmla="*/ 7416572 w 10035679"/>
              <a:gd name="connsiteY6567" fmla="*/ 188977 h 5893281"/>
              <a:gd name="connsiteX6568" fmla="*/ 7412346 w 10035679"/>
              <a:gd name="connsiteY6568" fmla="*/ 197429 h 5893281"/>
              <a:gd name="connsiteX6569" fmla="*/ 7410535 w 10035679"/>
              <a:gd name="connsiteY6569" fmla="*/ 211918 h 5893281"/>
              <a:gd name="connsiteX6570" fmla="*/ 7416572 w 10035679"/>
              <a:gd name="connsiteY6570" fmla="*/ 211918 h 5893281"/>
              <a:gd name="connsiteX6571" fmla="*/ 7424421 w 10035679"/>
              <a:gd name="connsiteY6571" fmla="*/ 201655 h 5893281"/>
              <a:gd name="connsiteX6572" fmla="*/ 7430458 w 10035679"/>
              <a:gd name="connsiteY6572" fmla="*/ 193203 h 5893281"/>
              <a:gd name="connsiteX6573" fmla="*/ 7438307 w 10035679"/>
              <a:gd name="connsiteY6573" fmla="*/ 187164 h 5893281"/>
              <a:gd name="connsiteX6574" fmla="*/ 7448572 w 10035679"/>
              <a:gd name="connsiteY6574" fmla="*/ 182938 h 5893281"/>
              <a:gd name="connsiteX6575" fmla="*/ 7469099 w 10035679"/>
              <a:gd name="connsiteY6575" fmla="*/ 203466 h 5893281"/>
              <a:gd name="connsiteX6576" fmla="*/ 7495665 w 10035679"/>
              <a:gd name="connsiteY6576" fmla="*/ 222183 h 5893281"/>
              <a:gd name="connsiteX6577" fmla="*/ 7511965 w 10035679"/>
              <a:gd name="connsiteY6577" fmla="*/ 236673 h 5893281"/>
              <a:gd name="connsiteX6578" fmla="*/ 7511965 w 10035679"/>
              <a:gd name="connsiteY6578" fmla="*/ 283767 h 5893281"/>
              <a:gd name="connsiteX6579" fmla="*/ 7524040 w 10035679"/>
              <a:gd name="connsiteY6579" fmla="*/ 294030 h 5893281"/>
              <a:gd name="connsiteX6580" fmla="*/ 7534305 w 10035679"/>
              <a:gd name="connsiteY6580" fmla="*/ 302482 h 5893281"/>
              <a:gd name="connsiteX6581" fmla="*/ 7544569 w 10035679"/>
              <a:gd name="connsiteY6581" fmla="*/ 304295 h 5893281"/>
              <a:gd name="connsiteX6582" fmla="*/ 7552419 w 10035679"/>
              <a:gd name="connsiteY6582" fmla="*/ 318783 h 5893281"/>
              <a:gd name="connsiteX6583" fmla="*/ 7558455 w 10035679"/>
              <a:gd name="connsiteY6583" fmla="*/ 347765 h 5893281"/>
              <a:gd name="connsiteX6584" fmla="*/ 7543965 w 10035679"/>
              <a:gd name="connsiteY6584" fmla="*/ 366482 h 5893281"/>
              <a:gd name="connsiteX6585" fmla="*/ 7537928 w 10035679"/>
              <a:gd name="connsiteY6585" fmla="*/ 385197 h 5893281"/>
              <a:gd name="connsiteX6586" fmla="*/ 7523437 w 10035679"/>
              <a:gd name="connsiteY6586" fmla="*/ 395461 h 5893281"/>
              <a:gd name="connsiteX6587" fmla="*/ 7505325 w 10035679"/>
              <a:gd name="connsiteY6587" fmla="*/ 399687 h 5893281"/>
              <a:gd name="connsiteX6588" fmla="*/ 7472720 w 10035679"/>
              <a:gd name="connsiteY6588" fmla="*/ 401498 h 5893281"/>
              <a:gd name="connsiteX6589" fmla="*/ 7448572 w 10035679"/>
              <a:gd name="connsiteY6589" fmla="*/ 380971 h 5893281"/>
              <a:gd name="connsiteX6590" fmla="*/ 7411743 w 10035679"/>
              <a:gd name="connsiteY6590" fmla="*/ 362254 h 5893281"/>
              <a:gd name="connsiteX6591" fmla="*/ 7373101 w 10035679"/>
              <a:gd name="connsiteY6591" fmla="*/ 351991 h 5893281"/>
              <a:gd name="connsiteX6592" fmla="*/ 7334462 w 10035679"/>
              <a:gd name="connsiteY6592" fmla="*/ 337500 h 5893281"/>
              <a:gd name="connsiteX6593" fmla="*/ 7300046 w 10035679"/>
              <a:gd name="connsiteY6593" fmla="*/ 323011 h 5893281"/>
              <a:gd name="connsiteX6594" fmla="*/ 7277708 w 10035679"/>
              <a:gd name="connsiteY6594" fmla="*/ 302482 h 5893281"/>
              <a:gd name="connsiteX6595" fmla="*/ 7292197 w 10035679"/>
              <a:gd name="connsiteY6595" fmla="*/ 294030 h 5893281"/>
              <a:gd name="connsiteX6596" fmla="*/ 7302462 w 10035679"/>
              <a:gd name="connsiteY6596" fmla="*/ 287993 h 5893281"/>
              <a:gd name="connsiteX6597" fmla="*/ 7310311 w 10035679"/>
              <a:gd name="connsiteY6597" fmla="*/ 279539 h 5893281"/>
              <a:gd name="connsiteX6598" fmla="*/ 7314537 w 10035679"/>
              <a:gd name="connsiteY6598" fmla="*/ 269276 h 5893281"/>
              <a:gd name="connsiteX6599" fmla="*/ 7316348 w 10035679"/>
              <a:gd name="connsiteY6599" fmla="*/ 250559 h 5893281"/>
              <a:gd name="connsiteX6600" fmla="*/ 7314537 w 10035679"/>
              <a:gd name="connsiteY6600" fmla="*/ 244523 h 5893281"/>
              <a:gd name="connsiteX6601" fmla="*/ 7310311 w 10035679"/>
              <a:gd name="connsiteY6601" fmla="*/ 232447 h 5893281"/>
              <a:gd name="connsiteX6602" fmla="*/ 7310311 w 10035679"/>
              <a:gd name="connsiteY6602" fmla="*/ 217352 h 5893281"/>
              <a:gd name="connsiteX6603" fmla="*/ 7310311 w 10035679"/>
              <a:gd name="connsiteY6603" fmla="*/ 202863 h 5893281"/>
              <a:gd name="connsiteX6604" fmla="*/ 7310311 w 10035679"/>
              <a:gd name="connsiteY6604" fmla="*/ 201050 h 5893281"/>
              <a:gd name="connsiteX6605" fmla="*/ 7314537 w 10035679"/>
              <a:gd name="connsiteY6605" fmla="*/ 201050 h 5893281"/>
              <a:gd name="connsiteX6606" fmla="*/ 7316348 w 10035679"/>
              <a:gd name="connsiteY6606" fmla="*/ 196824 h 5893281"/>
              <a:gd name="connsiteX6607" fmla="*/ 7348950 w 10035679"/>
              <a:gd name="connsiteY6607" fmla="*/ 188372 h 5893281"/>
              <a:gd name="connsiteX6608" fmla="*/ 7383366 w 10035679"/>
              <a:gd name="connsiteY6608" fmla="*/ 172071 h 5893281"/>
              <a:gd name="connsiteX6609" fmla="*/ 6960130 w 10035679"/>
              <a:gd name="connsiteY6609" fmla="*/ 149733 h 5893281"/>
              <a:gd name="connsiteX6610" fmla="*/ 6980657 w 10035679"/>
              <a:gd name="connsiteY6610" fmla="*/ 149733 h 5893281"/>
              <a:gd name="connsiteX6611" fmla="*/ 7009034 w 10035679"/>
              <a:gd name="connsiteY6611" fmla="*/ 178712 h 5893281"/>
              <a:gd name="connsiteX6612" fmla="*/ 7045863 w 10035679"/>
              <a:gd name="connsiteY6612" fmla="*/ 203466 h 5893281"/>
              <a:gd name="connsiteX6613" fmla="*/ 7045863 w 10035679"/>
              <a:gd name="connsiteY6613" fmla="*/ 211315 h 5893281"/>
              <a:gd name="connsiteX6614" fmla="*/ 7038014 w 10035679"/>
              <a:gd name="connsiteY6614" fmla="*/ 211315 h 5893281"/>
              <a:gd name="connsiteX6615" fmla="*/ 7038014 w 10035679"/>
              <a:gd name="connsiteY6615" fmla="*/ 221580 h 5893281"/>
              <a:gd name="connsiteX6616" fmla="*/ 7003600 w 10035679"/>
              <a:gd name="connsiteY6616" fmla="*/ 202863 h 5893281"/>
              <a:gd name="connsiteX6617" fmla="*/ 6979450 w 10035679"/>
              <a:gd name="connsiteY6617" fmla="*/ 178109 h 5893281"/>
              <a:gd name="connsiteX6618" fmla="*/ 6247694 w 10035679"/>
              <a:gd name="connsiteY6618" fmla="*/ 139468 h 5893281"/>
              <a:gd name="connsiteX6619" fmla="*/ 6276071 w 10035679"/>
              <a:gd name="connsiteY6619" fmla="*/ 147920 h 5893281"/>
              <a:gd name="connsiteX6620" fmla="*/ 6298409 w 10035679"/>
              <a:gd name="connsiteY6620" fmla="*/ 153959 h 5893281"/>
              <a:gd name="connsiteX6621" fmla="*/ 6318939 w 10035679"/>
              <a:gd name="connsiteY6621" fmla="*/ 164222 h 5893281"/>
              <a:gd name="connsiteX6622" fmla="*/ 6318939 w 10035679"/>
              <a:gd name="connsiteY6622" fmla="*/ 182938 h 5893281"/>
              <a:gd name="connsiteX6623" fmla="*/ 6300825 w 10035679"/>
              <a:gd name="connsiteY6623" fmla="*/ 187164 h 5893281"/>
              <a:gd name="connsiteX6624" fmla="*/ 6284523 w 10035679"/>
              <a:gd name="connsiteY6624" fmla="*/ 193203 h 5893281"/>
              <a:gd name="connsiteX6625" fmla="*/ 6257959 w 10035679"/>
              <a:gd name="connsiteY6625" fmla="*/ 197429 h 5893281"/>
              <a:gd name="connsiteX6626" fmla="*/ 6247694 w 10035679"/>
              <a:gd name="connsiteY6626" fmla="*/ 201655 h 5893281"/>
              <a:gd name="connsiteX6627" fmla="*/ 6241658 w 10035679"/>
              <a:gd name="connsiteY6627" fmla="*/ 203466 h 5893281"/>
              <a:gd name="connsiteX6628" fmla="*/ 6229582 w 10035679"/>
              <a:gd name="connsiteY6628" fmla="*/ 203466 h 5893281"/>
              <a:gd name="connsiteX6629" fmla="*/ 6219318 w 10035679"/>
              <a:gd name="connsiteY6629" fmla="*/ 203466 h 5893281"/>
              <a:gd name="connsiteX6630" fmla="*/ 6219318 w 10035679"/>
              <a:gd name="connsiteY6630" fmla="*/ 182938 h 5893281"/>
              <a:gd name="connsiteX6631" fmla="*/ 6227167 w 10035679"/>
              <a:gd name="connsiteY6631" fmla="*/ 172676 h 5893281"/>
              <a:gd name="connsiteX6632" fmla="*/ 6237430 w 10035679"/>
              <a:gd name="connsiteY6632" fmla="*/ 158185 h 5893281"/>
              <a:gd name="connsiteX6633" fmla="*/ 5383112 w 10035679"/>
              <a:gd name="connsiteY6633" fmla="*/ 118941 h 5893281"/>
              <a:gd name="connsiteX6634" fmla="*/ 5383112 w 10035679"/>
              <a:gd name="connsiteY6634" fmla="*/ 158185 h 5893281"/>
              <a:gd name="connsiteX6635" fmla="*/ 5397601 w 10035679"/>
              <a:gd name="connsiteY6635" fmla="*/ 158185 h 5893281"/>
              <a:gd name="connsiteX6636" fmla="*/ 5405450 w 10035679"/>
              <a:gd name="connsiteY6636" fmla="*/ 153959 h 5893281"/>
              <a:gd name="connsiteX6637" fmla="*/ 5411489 w 10035679"/>
              <a:gd name="connsiteY6637" fmla="*/ 153959 h 5893281"/>
              <a:gd name="connsiteX6638" fmla="*/ 5419336 w 10035679"/>
              <a:gd name="connsiteY6638" fmla="*/ 153959 h 5893281"/>
              <a:gd name="connsiteX6639" fmla="*/ 5421149 w 10035679"/>
              <a:gd name="connsiteY6639" fmla="*/ 153959 h 5893281"/>
              <a:gd name="connsiteX6640" fmla="*/ 5428998 w 10035679"/>
              <a:gd name="connsiteY6640" fmla="*/ 158185 h 5893281"/>
              <a:gd name="connsiteX6641" fmla="*/ 5439261 w 10035679"/>
              <a:gd name="connsiteY6641" fmla="*/ 164222 h 5893281"/>
              <a:gd name="connsiteX6642" fmla="*/ 5439261 w 10035679"/>
              <a:gd name="connsiteY6642" fmla="*/ 182938 h 5893281"/>
              <a:gd name="connsiteX6643" fmla="*/ 5447110 w 10035679"/>
              <a:gd name="connsiteY6643" fmla="*/ 187164 h 5893281"/>
              <a:gd name="connsiteX6644" fmla="*/ 5457375 w 10035679"/>
              <a:gd name="connsiteY6644" fmla="*/ 187164 h 5893281"/>
              <a:gd name="connsiteX6645" fmla="*/ 5463412 w 10035679"/>
              <a:gd name="connsiteY6645" fmla="*/ 182938 h 5893281"/>
              <a:gd name="connsiteX6646" fmla="*/ 5475487 w 10035679"/>
              <a:gd name="connsiteY6646" fmla="*/ 182938 h 5893281"/>
              <a:gd name="connsiteX6647" fmla="*/ 5477298 w 10035679"/>
              <a:gd name="connsiteY6647" fmla="*/ 178712 h 5893281"/>
              <a:gd name="connsiteX6648" fmla="*/ 5485147 w 10035679"/>
              <a:gd name="connsiteY6648" fmla="*/ 182938 h 5893281"/>
              <a:gd name="connsiteX6649" fmla="*/ 5491186 w 10035679"/>
              <a:gd name="connsiteY6649" fmla="*/ 188977 h 5893281"/>
              <a:gd name="connsiteX6650" fmla="*/ 5499033 w 10035679"/>
              <a:gd name="connsiteY6650" fmla="*/ 201050 h 5893281"/>
              <a:gd name="connsiteX6651" fmla="*/ 5505072 w 10035679"/>
              <a:gd name="connsiteY6651" fmla="*/ 211315 h 5893281"/>
              <a:gd name="connsiteX6652" fmla="*/ 5494807 w 10035679"/>
              <a:gd name="connsiteY6652" fmla="*/ 236069 h 5893281"/>
              <a:gd name="connsiteX6653" fmla="*/ 5484544 w 10035679"/>
              <a:gd name="connsiteY6653" fmla="*/ 260824 h 5893281"/>
              <a:gd name="connsiteX6654" fmla="*/ 5476695 w 10035679"/>
              <a:gd name="connsiteY6654" fmla="*/ 289804 h 5893281"/>
              <a:gd name="connsiteX6655" fmla="*/ 5452544 w 10035679"/>
              <a:gd name="connsiteY6655" fmla="*/ 289804 h 5893281"/>
              <a:gd name="connsiteX6656" fmla="*/ 5434432 w 10035679"/>
              <a:gd name="connsiteY6656" fmla="*/ 298256 h 5893281"/>
              <a:gd name="connsiteX6657" fmla="*/ 5418131 w 10035679"/>
              <a:gd name="connsiteY6657" fmla="*/ 308521 h 5893281"/>
              <a:gd name="connsiteX6658" fmla="*/ 5389754 w 10035679"/>
              <a:gd name="connsiteY6658" fmla="*/ 316973 h 5893281"/>
              <a:gd name="connsiteX6659" fmla="*/ 5371640 w 10035679"/>
              <a:gd name="connsiteY6659" fmla="*/ 302482 h 5893281"/>
              <a:gd name="connsiteX6660" fmla="*/ 5347489 w 10035679"/>
              <a:gd name="connsiteY6660" fmla="*/ 294030 h 5893281"/>
              <a:gd name="connsiteX6661" fmla="*/ 5323340 w 10035679"/>
              <a:gd name="connsiteY6661" fmla="*/ 283767 h 5893281"/>
              <a:gd name="connsiteX6662" fmla="*/ 5319114 w 10035679"/>
              <a:gd name="connsiteY6662" fmla="*/ 275313 h 5893281"/>
              <a:gd name="connsiteX6663" fmla="*/ 5319114 w 10035679"/>
              <a:gd name="connsiteY6663" fmla="*/ 269276 h 5893281"/>
              <a:gd name="connsiteX6664" fmla="*/ 5314886 w 10035679"/>
              <a:gd name="connsiteY6664" fmla="*/ 260824 h 5893281"/>
              <a:gd name="connsiteX6665" fmla="*/ 5310660 w 10035679"/>
              <a:gd name="connsiteY6665" fmla="*/ 250559 h 5893281"/>
              <a:gd name="connsiteX6666" fmla="*/ 5300398 w 10035679"/>
              <a:gd name="connsiteY6666" fmla="*/ 240295 h 5893281"/>
              <a:gd name="connsiteX6667" fmla="*/ 5290133 w 10035679"/>
              <a:gd name="connsiteY6667" fmla="*/ 230032 h 5893281"/>
              <a:gd name="connsiteX6668" fmla="*/ 5282284 w 10035679"/>
              <a:gd name="connsiteY6668" fmla="*/ 221580 h 5893281"/>
              <a:gd name="connsiteX6669" fmla="*/ 5276247 w 10035679"/>
              <a:gd name="connsiteY6669" fmla="*/ 207089 h 5893281"/>
              <a:gd name="connsiteX6670" fmla="*/ 5272021 w 10035679"/>
              <a:gd name="connsiteY6670" fmla="*/ 182336 h 5893281"/>
              <a:gd name="connsiteX6671" fmla="*/ 5286510 w 10035679"/>
              <a:gd name="connsiteY6671" fmla="*/ 163619 h 5893281"/>
              <a:gd name="connsiteX6672" fmla="*/ 5296774 w 10035679"/>
              <a:gd name="connsiteY6672" fmla="*/ 149128 h 5893281"/>
              <a:gd name="connsiteX6673" fmla="*/ 5311265 w 10035679"/>
              <a:gd name="connsiteY6673" fmla="*/ 149128 h 5893281"/>
              <a:gd name="connsiteX6674" fmla="*/ 5323340 w 10035679"/>
              <a:gd name="connsiteY6674" fmla="*/ 153354 h 5893281"/>
              <a:gd name="connsiteX6675" fmla="*/ 5337829 w 10035679"/>
              <a:gd name="connsiteY6675" fmla="*/ 157580 h 5893281"/>
              <a:gd name="connsiteX6676" fmla="*/ 5352320 w 10035679"/>
              <a:gd name="connsiteY6676" fmla="*/ 157580 h 5893281"/>
              <a:gd name="connsiteX6677" fmla="*/ 5352320 w 10035679"/>
              <a:gd name="connsiteY6677" fmla="*/ 132826 h 5893281"/>
              <a:gd name="connsiteX6678" fmla="*/ 5358357 w 10035679"/>
              <a:gd name="connsiteY6678" fmla="*/ 128600 h 5893281"/>
              <a:gd name="connsiteX6679" fmla="*/ 5366206 w 10035679"/>
              <a:gd name="connsiteY6679" fmla="*/ 124374 h 5893281"/>
              <a:gd name="connsiteX6680" fmla="*/ 5368019 w 10035679"/>
              <a:gd name="connsiteY6680" fmla="*/ 124374 h 5893281"/>
              <a:gd name="connsiteX6681" fmla="*/ 5375866 w 10035679"/>
              <a:gd name="connsiteY6681" fmla="*/ 120148 h 5893281"/>
              <a:gd name="connsiteX6682" fmla="*/ 6298409 w 10035679"/>
              <a:gd name="connsiteY6682" fmla="*/ 92374 h 5893281"/>
              <a:gd name="connsiteX6683" fmla="*/ 6326788 w 10035679"/>
              <a:gd name="connsiteY6683" fmla="*/ 92374 h 5893281"/>
              <a:gd name="connsiteX6684" fmla="*/ 6343089 w 10035679"/>
              <a:gd name="connsiteY6684" fmla="*/ 111091 h 5893281"/>
              <a:gd name="connsiteX6685" fmla="*/ 6361202 w 10035679"/>
              <a:gd name="connsiteY6685" fmla="*/ 121356 h 5893281"/>
              <a:gd name="connsiteX6686" fmla="*/ 6375692 w 10035679"/>
              <a:gd name="connsiteY6686" fmla="*/ 135845 h 5893281"/>
              <a:gd name="connsiteX6687" fmla="*/ 6390181 w 10035679"/>
              <a:gd name="connsiteY6687" fmla="*/ 158185 h 5893281"/>
              <a:gd name="connsiteX6688" fmla="*/ 6357578 w 10035679"/>
              <a:gd name="connsiteY6688" fmla="*/ 158185 h 5893281"/>
              <a:gd name="connsiteX6689" fmla="*/ 6337051 w 10035679"/>
              <a:gd name="connsiteY6689" fmla="*/ 135845 h 5893281"/>
              <a:gd name="connsiteX6690" fmla="*/ 6314713 w 10035679"/>
              <a:gd name="connsiteY6690" fmla="*/ 119543 h 5893281"/>
              <a:gd name="connsiteX6691" fmla="*/ 2716324 w 10035679"/>
              <a:gd name="connsiteY6691" fmla="*/ 92374 h 5893281"/>
              <a:gd name="connsiteX6692" fmla="*/ 2740474 w 10035679"/>
              <a:gd name="connsiteY6692" fmla="*/ 92374 h 5893281"/>
              <a:gd name="connsiteX6693" fmla="*/ 2750737 w 10035679"/>
              <a:gd name="connsiteY6693" fmla="*/ 100827 h 5893281"/>
              <a:gd name="connsiteX6694" fmla="*/ 2758586 w 10035679"/>
              <a:gd name="connsiteY6694" fmla="*/ 106865 h 5893281"/>
              <a:gd name="connsiteX6695" fmla="*/ 2762813 w 10035679"/>
              <a:gd name="connsiteY6695" fmla="*/ 115317 h 5893281"/>
              <a:gd name="connsiteX6696" fmla="*/ 2768851 w 10035679"/>
              <a:gd name="connsiteY6696" fmla="*/ 125582 h 5893281"/>
              <a:gd name="connsiteX6697" fmla="*/ 2773077 w 10035679"/>
              <a:gd name="connsiteY6697" fmla="*/ 134034 h 5893281"/>
              <a:gd name="connsiteX6698" fmla="*/ 2791188 w 10035679"/>
              <a:gd name="connsiteY6698" fmla="*/ 115317 h 5893281"/>
              <a:gd name="connsiteX6699" fmla="*/ 2811717 w 10035679"/>
              <a:gd name="connsiteY6699" fmla="*/ 106865 h 5893281"/>
              <a:gd name="connsiteX6700" fmla="*/ 2844320 w 10035679"/>
              <a:gd name="connsiteY6700" fmla="*/ 111091 h 5893281"/>
              <a:gd name="connsiteX6701" fmla="*/ 2844320 w 10035679"/>
              <a:gd name="connsiteY6701" fmla="*/ 140071 h 5893281"/>
              <a:gd name="connsiteX6702" fmla="*/ 2888998 w 10035679"/>
              <a:gd name="connsiteY6702" fmla="*/ 144299 h 5893281"/>
              <a:gd name="connsiteX6703" fmla="*/ 2929450 w 10035679"/>
              <a:gd name="connsiteY6703" fmla="*/ 150336 h 5893281"/>
              <a:gd name="connsiteX6704" fmla="*/ 2963866 w 10035679"/>
              <a:gd name="connsiteY6704" fmla="*/ 158788 h 5893281"/>
              <a:gd name="connsiteX6705" fmla="*/ 3002506 w 10035679"/>
              <a:gd name="connsiteY6705" fmla="*/ 163014 h 5893281"/>
              <a:gd name="connsiteX6706" fmla="*/ 3045374 w 10035679"/>
              <a:gd name="connsiteY6706" fmla="*/ 158788 h 5893281"/>
              <a:gd name="connsiteX6707" fmla="*/ 3045374 w 10035679"/>
              <a:gd name="connsiteY6707" fmla="*/ 183543 h 5893281"/>
              <a:gd name="connsiteX6708" fmla="*/ 3053223 w 10035679"/>
              <a:gd name="connsiteY6708" fmla="*/ 183543 h 5893281"/>
              <a:gd name="connsiteX6709" fmla="*/ 3059259 w 10035679"/>
              <a:gd name="connsiteY6709" fmla="*/ 183543 h 5893281"/>
              <a:gd name="connsiteX6710" fmla="*/ 3063486 w 10035679"/>
              <a:gd name="connsiteY6710" fmla="*/ 183543 h 5893281"/>
              <a:gd name="connsiteX6711" fmla="*/ 3067712 w 10035679"/>
              <a:gd name="connsiteY6711" fmla="*/ 187769 h 5893281"/>
              <a:gd name="connsiteX6712" fmla="*/ 3071938 w 10035679"/>
              <a:gd name="connsiteY6712" fmla="*/ 189580 h 5893281"/>
              <a:gd name="connsiteX6713" fmla="*/ 3064090 w 10035679"/>
              <a:gd name="connsiteY6713" fmla="*/ 189580 h 5893281"/>
              <a:gd name="connsiteX6714" fmla="*/ 3030883 w 10035679"/>
              <a:gd name="connsiteY6714" fmla="*/ 211315 h 5893281"/>
              <a:gd name="connsiteX6715" fmla="*/ 2992243 w 10035679"/>
              <a:gd name="connsiteY6715" fmla="*/ 236069 h 5893281"/>
              <a:gd name="connsiteX6716" fmla="*/ 2945752 w 10035679"/>
              <a:gd name="connsiteY6716" fmla="*/ 258409 h 5893281"/>
              <a:gd name="connsiteX6717" fmla="*/ 2902886 w 10035679"/>
              <a:gd name="connsiteY6717" fmla="*/ 283162 h 5893281"/>
              <a:gd name="connsiteX6718" fmla="*/ 2872697 w 10035679"/>
              <a:gd name="connsiteY6718" fmla="*/ 303690 h 5893281"/>
              <a:gd name="connsiteX6719" fmla="*/ 2850359 w 10035679"/>
              <a:gd name="connsiteY6719" fmla="*/ 322407 h 5893281"/>
              <a:gd name="connsiteX6720" fmla="*/ 2882961 w 10035679"/>
              <a:gd name="connsiteY6720" fmla="*/ 322407 h 5893281"/>
              <a:gd name="connsiteX6721" fmla="*/ 2893225 w 10035679"/>
              <a:gd name="connsiteY6721" fmla="*/ 316370 h 5893281"/>
              <a:gd name="connsiteX6722" fmla="*/ 2903490 w 10035679"/>
              <a:gd name="connsiteY6722" fmla="*/ 312142 h 5893281"/>
              <a:gd name="connsiteX6723" fmla="*/ 2915564 w 10035679"/>
              <a:gd name="connsiteY6723" fmla="*/ 307916 h 5893281"/>
              <a:gd name="connsiteX6724" fmla="*/ 2930056 w 10035679"/>
              <a:gd name="connsiteY6724" fmla="*/ 307916 h 5893281"/>
              <a:gd name="connsiteX6725" fmla="*/ 2930056 w 10035679"/>
              <a:gd name="connsiteY6725" fmla="*/ 316370 h 5893281"/>
              <a:gd name="connsiteX6726" fmla="*/ 2887187 w 10035679"/>
              <a:gd name="connsiteY6726" fmla="*/ 347160 h 5893281"/>
              <a:gd name="connsiteX6727" fmla="*/ 2850359 w 10035679"/>
              <a:gd name="connsiteY6727" fmla="*/ 379763 h 5893281"/>
              <a:gd name="connsiteX6728" fmla="*/ 2820169 w 10035679"/>
              <a:gd name="connsiteY6728" fmla="*/ 412366 h 5893281"/>
              <a:gd name="connsiteX6729" fmla="*/ 2783340 w 10035679"/>
              <a:gd name="connsiteY6729" fmla="*/ 441347 h 5893281"/>
              <a:gd name="connsiteX6730" fmla="*/ 2744700 w 10035679"/>
              <a:gd name="connsiteY6730" fmla="*/ 466101 h 5893281"/>
              <a:gd name="connsiteX6731" fmla="*/ 2693984 w 10035679"/>
              <a:gd name="connsiteY6731" fmla="*/ 480592 h 5893281"/>
              <a:gd name="connsiteX6732" fmla="*/ 2693984 w 10035679"/>
              <a:gd name="connsiteY6732" fmla="*/ 505345 h 5893281"/>
              <a:gd name="connsiteX6733" fmla="*/ 2669834 w 10035679"/>
              <a:gd name="connsiteY6733" fmla="*/ 509571 h 5893281"/>
              <a:gd name="connsiteX6734" fmla="*/ 2641459 w 10035679"/>
              <a:gd name="connsiteY6734" fmla="*/ 519836 h 5893281"/>
              <a:gd name="connsiteX6735" fmla="*/ 2625155 w 10035679"/>
              <a:gd name="connsiteY6735" fmla="*/ 534327 h 5893281"/>
              <a:gd name="connsiteX6736" fmla="*/ 2635420 w 10035679"/>
              <a:gd name="connsiteY6736" fmla="*/ 542779 h 5893281"/>
              <a:gd name="connsiteX6737" fmla="*/ 2641459 w 10035679"/>
              <a:gd name="connsiteY6737" fmla="*/ 548815 h 5893281"/>
              <a:gd name="connsiteX6738" fmla="*/ 2645684 w 10035679"/>
              <a:gd name="connsiteY6738" fmla="*/ 553042 h 5893281"/>
              <a:gd name="connsiteX6739" fmla="*/ 2645684 w 10035679"/>
              <a:gd name="connsiteY6739" fmla="*/ 559080 h 5893281"/>
              <a:gd name="connsiteX6740" fmla="*/ 2645684 w 10035679"/>
              <a:gd name="connsiteY6740" fmla="*/ 567532 h 5893281"/>
              <a:gd name="connsiteX6741" fmla="*/ 2641459 w 10035679"/>
              <a:gd name="connsiteY6741" fmla="*/ 577797 h 5893281"/>
              <a:gd name="connsiteX6742" fmla="*/ 2641459 w 10035679"/>
              <a:gd name="connsiteY6742" fmla="*/ 592286 h 5893281"/>
              <a:gd name="connsiteX6743" fmla="*/ 2564176 w 10035679"/>
              <a:gd name="connsiteY6743" fmla="*/ 598324 h 5893281"/>
              <a:gd name="connsiteX6744" fmla="*/ 2564176 w 10035679"/>
              <a:gd name="connsiteY6744" fmla="*/ 606777 h 5893281"/>
              <a:gd name="connsiteX6745" fmla="*/ 2574440 w 10035679"/>
              <a:gd name="connsiteY6745" fmla="*/ 611003 h 5893281"/>
              <a:gd name="connsiteX6746" fmla="*/ 2578666 w 10035679"/>
              <a:gd name="connsiteY6746" fmla="*/ 611003 h 5893281"/>
              <a:gd name="connsiteX6747" fmla="*/ 2584705 w 10035679"/>
              <a:gd name="connsiteY6747" fmla="*/ 611003 h 5893281"/>
              <a:gd name="connsiteX6748" fmla="*/ 2588931 w 10035679"/>
              <a:gd name="connsiteY6748" fmla="*/ 612815 h 5893281"/>
              <a:gd name="connsiteX6749" fmla="*/ 2588931 w 10035679"/>
              <a:gd name="connsiteY6749" fmla="*/ 617041 h 5893281"/>
              <a:gd name="connsiteX6750" fmla="*/ 2596780 w 10035679"/>
              <a:gd name="connsiteY6750" fmla="*/ 625494 h 5893281"/>
              <a:gd name="connsiteX6751" fmla="*/ 2584705 w 10035679"/>
              <a:gd name="connsiteY6751" fmla="*/ 625494 h 5893281"/>
              <a:gd name="connsiteX6752" fmla="*/ 2568404 w 10035679"/>
              <a:gd name="connsiteY6752" fmla="*/ 631530 h 5893281"/>
              <a:gd name="connsiteX6753" fmla="*/ 2546063 w 10035679"/>
              <a:gd name="connsiteY6753" fmla="*/ 639984 h 5893281"/>
              <a:gd name="connsiteX6754" fmla="*/ 2525536 w 10035679"/>
              <a:gd name="connsiteY6754" fmla="*/ 646021 h 5893281"/>
              <a:gd name="connsiteX6755" fmla="*/ 2531573 w 10035679"/>
              <a:gd name="connsiteY6755" fmla="*/ 650247 h 5893281"/>
              <a:gd name="connsiteX6756" fmla="*/ 2535801 w 10035679"/>
              <a:gd name="connsiteY6756" fmla="*/ 650247 h 5893281"/>
              <a:gd name="connsiteX6757" fmla="*/ 2540027 w 10035679"/>
              <a:gd name="connsiteY6757" fmla="*/ 650247 h 5893281"/>
              <a:gd name="connsiteX6758" fmla="*/ 2541837 w 10035679"/>
              <a:gd name="connsiteY6758" fmla="*/ 654473 h 5893281"/>
              <a:gd name="connsiteX6759" fmla="*/ 2546063 w 10035679"/>
              <a:gd name="connsiteY6759" fmla="*/ 654473 h 5893281"/>
              <a:gd name="connsiteX6760" fmla="*/ 2541837 w 10035679"/>
              <a:gd name="connsiteY6760" fmla="*/ 660512 h 5893281"/>
              <a:gd name="connsiteX6761" fmla="*/ 2540027 w 10035679"/>
              <a:gd name="connsiteY6761" fmla="*/ 668964 h 5893281"/>
              <a:gd name="connsiteX6762" fmla="*/ 2535801 w 10035679"/>
              <a:gd name="connsiteY6762" fmla="*/ 670774 h 5893281"/>
              <a:gd name="connsiteX6763" fmla="*/ 2540027 w 10035679"/>
              <a:gd name="connsiteY6763" fmla="*/ 675001 h 5893281"/>
              <a:gd name="connsiteX6764" fmla="*/ 2540027 w 10035679"/>
              <a:gd name="connsiteY6764" fmla="*/ 679229 h 5893281"/>
              <a:gd name="connsiteX6765" fmla="*/ 2541837 w 10035679"/>
              <a:gd name="connsiteY6765" fmla="*/ 685265 h 5893281"/>
              <a:gd name="connsiteX6766" fmla="*/ 2546063 w 10035679"/>
              <a:gd name="connsiteY6766" fmla="*/ 693717 h 5893281"/>
              <a:gd name="connsiteX6767" fmla="*/ 2531573 w 10035679"/>
              <a:gd name="connsiteY6767" fmla="*/ 697943 h 5893281"/>
              <a:gd name="connsiteX6768" fmla="*/ 2521310 w 10035679"/>
              <a:gd name="connsiteY6768" fmla="*/ 697943 h 5893281"/>
              <a:gd name="connsiteX6769" fmla="*/ 2511045 w 10035679"/>
              <a:gd name="connsiteY6769" fmla="*/ 697943 h 5893281"/>
              <a:gd name="connsiteX6770" fmla="*/ 2498970 w 10035679"/>
              <a:gd name="connsiteY6770" fmla="*/ 703982 h 5893281"/>
              <a:gd name="connsiteX6771" fmla="*/ 2535801 w 10035679"/>
              <a:gd name="connsiteY6771" fmla="*/ 703982 h 5893281"/>
              <a:gd name="connsiteX6772" fmla="*/ 2564176 w 10035679"/>
              <a:gd name="connsiteY6772" fmla="*/ 712434 h 5893281"/>
              <a:gd name="connsiteX6773" fmla="*/ 2564176 w 10035679"/>
              <a:gd name="connsiteY6773" fmla="*/ 726925 h 5893281"/>
              <a:gd name="connsiteX6774" fmla="*/ 2517687 w 10035679"/>
              <a:gd name="connsiteY6774" fmla="*/ 726925 h 5893281"/>
              <a:gd name="connsiteX6775" fmla="*/ 2513461 w 10035679"/>
              <a:gd name="connsiteY6775" fmla="*/ 737188 h 5893281"/>
              <a:gd name="connsiteX6776" fmla="*/ 2513461 w 10035679"/>
              <a:gd name="connsiteY6776" fmla="*/ 741414 h 5893281"/>
              <a:gd name="connsiteX6777" fmla="*/ 2513461 w 10035679"/>
              <a:gd name="connsiteY6777" fmla="*/ 743226 h 5893281"/>
              <a:gd name="connsiteX6778" fmla="*/ 2511650 w 10035679"/>
              <a:gd name="connsiteY6778" fmla="*/ 747453 h 5893281"/>
              <a:gd name="connsiteX6779" fmla="*/ 2507424 w 10035679"/>
              <a:gd name="connsiteY6779" fmla="*/ 751679 h 5893281"/>
              <a:gd name="connsiteX6780" fmla="*/ 2489310 w 10035679"/>
              <a:gd name="connsiteY6780" fmla="*/ 757715 h 5893281"/>
              <a:gd name="connsiteX6781" fmla="*/ 2465159 w 10035679"/>
              <a:gd name="connsiteY6781" fmla="*/ 757715 h 5893281"/>
              <a:gd name="connsiteX6782" fmla="*/ 2441009 w 10035679"/>
              <a:gd name="connsiteY6782" fmla="*/ 757715 h 5893281"/>
              <a:gd name="connsiteX6783" fmla="*/ 2416861 w 10035679"/>
              <a:gd name="connsiteY6783" fmla="*/ 743226 h 5893281"/>
              <a:gd name="connsiteX6784" fmla="*/ 2384258 w 10035679"/>
              <a:gd name="connsiteY6784" fmla="*/ 743226 h 5893281"/>
              <a:gd name="connsiteX6785" fmla="*/ 2351654 w 10035679"/>
              <a:gd name="connsiteY6785" fmla="*/ 747453 h 5893281"/>
              <a:gd name="connsiteX6786" fmla="*/ 2317238 w 10035679"/>
              <a:gd name="connsiteY6786" fmla="*/ 751679 h 5893281"/>
              <a:gd name="connsiteX6787" fmla="*/ 2284636 w 10035679"/>
              <a:gd name="connsiteY6787" fmla="*/ 747453 h 5893281"/>
              <a:gd name="connsiteX6788" fmla="*/ 2252033 w 10035679"/>
              <a:gd name="connsiteY6788" fmla="*/ 737188 h 5893281"/>
              <a:gd name="connsiteX6789" fmla="*/ 2250222 w 10035679"/>
              <a:gd name="connsiteY6789" fmla="*/ 732962 h 5893281"/>
              <a:gd name="connsiteX6790" fmla="*/ 2250222 w 10035679"/>
              <a:gd name="connsiteY6790" fmla="*/ 728736 h 5893281"/>
              <a:gd name="connsiteX6791" fmla="*/ 2245996 w 10035679"/>
              <a:gd name="connsiteY6791" fmla="*/ 728736 h 5893281"/>
              <a:gd name="connsiteX6792" fmla="*/ 2245996 w 10035679"/>
              <a:gd name="connsiteY6792" fmla="*/ 724510 h 5893281"/>
              <a:gd name="connsiteX6793" fmla="*/ 2245996 w 10035679"/>
              <a:gd name="connsiteY6793" fmla="*/ 716057 h 5893281"/>
              <a:gd name="connsiteX6794" fmla="*/ 2252033 w 10035679"/>
              <a:gd name="connsiteY6794" fmla="*/ 716057 h 5893281"/>
              <a:gd name="connsiteX6795" fmla="*/ 2256259 w 10035679"/>
              <a:gd name="connsiteY6795" fmla="*/ 710019 h 5893281"/>
              <a:gd name="connsiteX6796" fmla="*/ 2264108 w 10035679"/>
              <a:gd name="connsiteY6796" fmla="*/ 701567 h 5893281"/>
              <a:gd name="connsiteX6797" fmla="*/ 2265919 w 10035679"/>
              <a:gd name="connsiteY6797" fmla="*/ 697341 h 5893281"/>
              <a:gd name="connsiteX6798" fmla="*/ 2273768 w 10035679"/>
              <a:gd name="connsiteY6798" fmla="*/ 695530 h 5893281"/>
              <a:gd name="connsiteX6799" fmla="*/ 2277994 w 10035679"/>
              <a:gd name="connsiteY6799" fmla="*/ 687076 h 5893281"/>
              <a:gd name="connsiteX6800" fmla="*/ 2284033 w 10035679"/>
              <a:gd name="connsiteY6800" fmla="*/ 676813 h 5893281"/>
              <a:gd name="connsiteX6801" fmla="*/ 2269542 w 10035679"/>
              <a:gd name="connsiteY6801" fmla="*/ 672587 h 5893281"/>
              <a:gd name="connsiteX6802" fmla="*/ 2259277 w 10035679"/>
              <a:gd name="connsiteY6802" fmla="*/ 666548 h 5893281"/>
              <a:gd name="connsiteX6803" fmla="*/ 2251430 w 10035679"/>
              <a:gd name="connsiteY6803" fmla="*/ 654473 h 5893281"/>
              <a:gd name="connsiteX6804" fmla="*/ 2249617 w 10035679"/>
              <a:gd name="connsiteY6804" fmla="*/ 644210 h 5893281"/>
              <a:gd name="connsiteX6805" fmla="*/ 2245391 w 10035679"/>
              <a:gd name="connsiteY6805" fmla="*/ 629720 h 5893281"/>
              <a:gd name="connsiteX6806" fmla="*/ 2259882 w 10035679"/>
              <a:gd name="connsiteY6806" fmla="*/ 629720 h 5893281"/>
              <a:gd name="connsiteX6807" fmla="*/ 2284033 w 10035679"/>
              <a:gd name="connsiteY6807" fmla="*/ 623683 h 5893281"/>
              <a:gd name="connsiteX6808" fmla="*/ 2312409 w 10035679"/>
              <a:gd name="connsiteY6808" fmla="*/ 629720 h 5893281"/>
              <a:gd name="connsiteX6809" fmla="*/ 2336558 w 10035679"/>
              <a:gd name="connsiteY6809" fmla="*/ 639984 h 5893281"/>
              <a:gd name="connsiteX6810" fmla="*/ 2360709 w 10035679"/>
              <a:gd name="connsiteY6810" fmla="*/ 652058 h 5893281"/>
              <a:gd name="connsiteX6811" fmla="*/ 2360709 w 10035679"/>
              <a:gd name="connsiteY6811" fmla="*/ 637569 h 5893281"/>
              <a:gd name="connsiteX6812" fmla="*/ 2336558 w 10035679"/>
              <a:gd name="connsiteY6812" fmla="*/ 625494 h 5893281"/>
              <a:gd name="connsiteX6813" fmla="*/ 2316031 w 10035679"/>
              <a:gd name="connsiteY6813" fmla="*/ 615229 h 5893281"/>
              <a:gd name="connsiteX6814" fmla="*/ 2297918 w 10035679"/>
              <a:gd name="connsiteY6814" fmla="*/ 596512 h 5893281"/>
              <a:gd name="connsiteX6815" fmla="*/ 2303955 w 10035679"/>
              <a:gd name="connsiteY6815" fmla="*/ 596512 h 5893281"/>
              <a:gd name="connsiteX6816" fmla="*/ 2322069 w 10035679"/>
              <a:gd name="connsiteY6816" fmla="*/ 569948 h 5893281"/>
              <a:gd name="connsiteX6817" fmla="*/ 2344407 w 10035679"/>
              <a:gd name="connsiteY6817" fmla="*/ 551231 h 5893281"/>
              <a:gd name="connsiteX6818" fmla="*/ 2372784 w 10035679"/>
              <a:gd name="connsiteY6818" fmla="*/ 536740 h 5893281"/>
              <a:gd name="connsiteX6819" fmla="*/ 2407201 w 10035679"/>
              <a:gd name="connsiteY6819" fmla="*/ 526477 h 5893281"/>
              <a:gd name="connsiteX6820" fmla="*/ 2407201 w 10035679"/>
              <a:gd name="connsiteY6820" fmla="*/ 519231 h 5893281"/>
              <a:gd name="connsiteX6821" fmla="*/ 2374595 w 10035679"/>
              <a:gd name="connsiteY6821" fmla="*/ 508968 h 5893281"/>
              <a:gd name="connsiteX6822" fmla="*/ 2350446 w 10035679"/>
              <a:gd name="connsiteY6822" fmla="*/ 490251 h 5893281"/>
              <a:gd name="connsiteX6823" fmla="*/ 2329916 w 10035679"/>
              <a:gd name="connsiteY6823" fmla="*/ 465498 h 5893281"/>
              <a:gd name="connsiteX6824" fmla="*/ 2311804 w 10035679"/>
              <a:gd name="connsiteY6824" fmla="*/ 440742 h 5893281"/>
              <a:gd name="connsiteX6825" fmla="*/ 2322069 w 10035679"/>
              <a:gd name="connsiteY6825" fmla="*/ 436516 h 5893281"/>
              <a:gd name="connsiteX6826" fmla="*/ 2329916 w 10035679"/>
              <a:gd name="connsiteY6826" fmla="*/ 436516 h 5893281"/>
              <a:gd name="connsiteX6827" fmla="*/ 2340181 w 10035679"/>
              <a:gd name="connsiteY6827" fmla="*/ 432290 h 5893281"/>
              <a:gd name="connsiteX6828" fmla="*/ 2350446 w 10035679"/>
              <a:gd name="connsiteY6828" fmla="*/ 432290 h 5893281"/>
              <a:gd name="connsiteX6829" fmla="*/ 2364935 w 10035679"/>
              <a:gd name="connsiteY6829" fmla="*/ 442555 h 5893281"/>
              <a:gd name="connsiteX6830" fmla="*/ 2375200 w 10035679"/>
              <a:gd name="connsiteY6830" fmla="*/ 454630 h 5893281"/>
              <a:gd name="connsiteX6831" fmla="*/ 2389692 w 10035679"/>
              <a:gd name="connsiteY6831" fmla="*/ 464893 h 5893281"/>
              <a:gd name="connsiteX6832" fmla="*/ 2389692 w 10035679"/>
              <a:gd name="connsiteY6832" fmla="*/ 456441 h 5893281"/>
              <a:gd name="connsiteX6833" fmla="*/ 2387879 w 10035679"/>
              <a:gd name="connsiteY6833" fmla="*/ 450404 h 5893281"/>
              <a:gd name="connsiteX6834" fmla="*/ 2383652 w 10035679"/>
              <a:gd name="connsiteY6834" fmla="*/ 450404 h 5893281"/>
              <a:gd name="connsiteX6835" fmla="*/ 2383652 w 10035679"/>
              <a:gd name="connsiteY6835" fmla="*/ 446176 h 5893281"/>
              <a:gd name="connsiteX6836" fmla="*/ 2379426 w 10035679"/>
              <a:gd name="connsiteY6836" fmla="*/ 441950 h 5893281"/>
              <a:gd name="connsiteX6837" fmla="*/ 2379426 w 10035679"/>
              <a:gd name="connsiteY6837" fmla="*/ 440139 h 5893281"/>
              <a:gd name="connsiteX6838" fmla="*/ 2375200 w 10035679"/>
              <a:gd name="connsiteY6838" fmla="*/ 431687 h 5893281"/>
              <a:gd name="connsiteX6839" fmla="*/ 2383049 w 10035679"/>
              <a:gd name="connsiteY6839" fmla="*/ 431687 h 5893281"/>
              <a:gd name="connsiteX6840" fmla="*/ 2383049 w 10035679"/>
              <a:gd name="connsiteY6840" fmla="*/ 425649 h 5893281"/>
              <a:gd name="connsiteX6841" fmla="*/ 2415653 w 10035679"/>
              <a:gd name="connsiteY6841" fmla="*/ 413573 h 5893281"/>
              <a:gd name="connsiteX6842" fmla="*/ 2445840 w 10035679"/>
              <a:gd name="connsiteY6842" fmla="*/ 407537 h 5893281"/>
              <a:gd name="connsiteX6843" fmla="*/ 2478443 w 10035679"/>
              <a:gd name="connsiteY6843" fmla="*/ 403311 h 5893281"/>
              <a:gd name="connsiteX6844" fmla="*/ 2517084 w 10035679"/>
              <a:gd name="connsiteY6844" fmla="*/ 407537 h 5893281"/>
              <a:gd name="connsiteX6845" fmla="*/ 2498970 w 10035679"/>
              <a:gd name="connsiteY6845" fmla="*/ 385197 h 5893281"/>
              <a:gd name="connsiteX6846" fmla="*/ 2521310 w 10035679"/>
              <a:gd name="connsiteY6846" fmla="*/ 379160 h 5893281"/>
              <a:gd name="connsiteX6847" fmla="*/ 2545460 w 10035679"/>
              <a:gd name="connsiteY6847" fmla="*/ 368895 h 5893281"/>
              <a:gd name="connsiteX6848" fmla="*/ 2569610 w 10035679"/>
              <a:gd name="connsiteY6848" fmla="*/ 358633 h 5893281"/>
              <a:gd name="connsiteX6849" fmla="*/ 2584100 w 10035679"/>
              <a:gd name="connsiteY6849" fmla="*/ 346557 h 5893281"/>
              <a:gd name="connsiteX6850" fmla="*/ 2596175 w 10035679"/>
              <a:gd name="connsiteY6850" fmla="*/ 346557 h 5893281"/>
              <a:gd name="connsiteX6851" fmla="*/ 2596175 w 10035679"/>
              <a:gd name="connsiteY6851" fmla="*/ 340519 h 5893281"/>
              <a:gd name="connsiteX6852" fmla="*/ 2578063 w 10035679"/>
              <a:gd name="connsiteY6852" fmla="*/ 340519 h 5893281"/>
              <a:gd name="connsiteX6853" fmla="*/ 2570214 w 10035679"/>
              <a:gd name="connsiteY6853" fmla="*/ 344747 h 5893281"/>
              <a:gd name="connsiteX6854" fmla="*/ 2564176 w 10035679"/>
              <a:gd name="connsiteY6854" fmla="*/ 346557 h 5893281"/>
              <a:gd name="connsiteX6855" fmla="*/ 2559949 w 10035679"/>
              <a:gd name="connsiteY6855" fmla="*/ 346557 h 5893281"/>
              <a:gd name="connsiteX6856" fmla="*/ 2555724 w 10035679"/>
              <a:gd name="connsiteY6856" fmla="*/ 346557 h 5893281"/>
              <a:gd name="connsiteX6857" fmla="*/ 2553913 w 10035679"/>
              <a:gd name="connsiteY6857" fmla="*/ 346557 h 5893281"/>
              <a:gd name="connsiteX6858" fmla="*/ 2549687 w 10035679"/>
              <a:gd name="connsiteY6858" fmla="*/ 344747 h 5893281"/>
              <a:gd name="connsiteX6859" fmla="*/ 2545460 w 10035679"/>
              <a:gd name="connsiteY6859" fmla="*/ 340519 h 5893281"/>
              <a:gd name="connsiteX6860" fmla="*/ 2539422 w 10035679"/>
              <a:gd name="connsiteY6860" fmla="*/ 340519 h 5893281"/>
              <a:gd name="connsiteX6861" fmla="*/ 2531573 w 10035679"/>
              <a:gd name="connsiteY6861" fmla="*/ 346557 h 5893281"/>
              <a:gd name="connsiteX6862" fmla="*/ 2521310 w 10035679"/>
              <a:gd name="connsiteY6862" fmla="*/ 358633 h 5893281"/>
              <a:gd name="connsiteX6863" fmla="*/ 2511045 w 10035679"/>
              <a:gd name="connsiteY6863" fmla="*/ 368895 h 5893281"/>
              <a:gd name="connsiteX6864" fmla="*/ 2503196 w 10035679"/>
              <a:gd name="connsiteY6864" fmla="*/ 379160 h 5893281"/>
              <a:gd name="connsiteX6865" fmla="*/ 2492933 w 10035679"/>
              <a:gd name="connsiteY6865" fmla="*/ 385197 h 5893281"/>
              <a:gd name="connsiteX6866" fmla="*/ 2454292 w 10035679"/>
              <a:gd name="connsiteY6866" fmla="*/ 397272 h 5893281"/>
              <a:gd name="connsiteX6867" fmla="*/ 2417463 w 10035679"/>
              <a:gd name="connsiteY6867" fmla="*/ 397272 h 5893281"/>
              <a:gd name="connsiteX6868" fmla="*/ 2383049 w 10035679"/>
              <a:gd name="connsiteY6868" fmla="*/ 388820 h 5893281"/>
              <a:gd name="connsiteX6869" fmla="*/ 2350446 w 10035679"/>
              <a:gd name="connsiteY6869" fmla="*/ 374329 h 5893281"/>
              <a:gd name="connsiteX6870" fmla="*/ 2346220 w 10035679"/>
              <a:gd name="connsiteY6870" fmla="*/ 374329 h 5893281"/>
              <a:gd name="connsiteX6871" fmla="*/ 2340181 w 10035679"/>
              <a:gd name="connsiteY6871" fmla="*/ 378557 h 5893281"/>
              <a:gd name="connsiteX6872" fmla="*/ 2329916 w 10035679"/>
              <a:gd name="connsiteY6872" fmla="*/ 382783 h 5893281"/>
              <a:gd name="connsiteX6873" fmla="*/ 2322069 w 10035679"/>
              <a:gd name="connsiteY6873" fmla="*/ 384594 h 5893281"/>
              <a:gd name="connsiteX6874" fmla="*/ 2316031 w 10035679"/>
              <a:gd name="connsiteY6874" fmla="*/ 388820 h 5893281"/>
              <a:gd name="connsiteX6875" fmla="*/ 2303955 w 10035679"/>
              <a:gd name="connsiteY6875" fmla="*/ 393046 h 5893281"/>
              <a:gd name="connsiteX6876" fmla="*/ 2297918 w 10035679"/>
              <a:gd name="connsiteY6876" fmla="*/ 374329 h 5893281"/>
              <a:gd name="connsiteX6877" fmla="*/ 2303955 w 10035679"/>
              <a:gd name="connsiteY6877" fmla="*/ 372518 h 5893281"/>
              <a:gd name="connsiteX6878" fmla="*/ 2308181 w 10035679"/>
              <a:gd name="connsiteY6878" fmla="*/ 368292 h 5893281"/>
              <a:gd name="connsiteX6879" fmla="*/ 2312409 w 10035679"/>
              <a:gd name="connsiteY6879" fmla="*/ 359840 h 5893281"/>
              <a:gd name="connsiteX6880" fmla="*/ 2291880 w 10035679"/>
              <a:gd name="connsiteY6880" fmla="*/ 359840 h 5893281"/>
              <a:gd name="connsiteX6881" fmla="*/ 2284033 w 10035679"/>
              <a:gd name="connsiteY6881" fmla="*/ 364066 h 5893281"/>
              <a:gd name="connsiteX6882" fmla="*/ 2273768 w 10035679"/>
              <a:gd name="connsiteY6882" fmla="*/ 368292 h 5893281"/>
              <a:gd name="connsiteX6883" fmla="*/ 2263503 w 10035679"/>
              <a:gd name="connsiteY6883" fmla="*/ 368292 h 5893281"/>
              <a:gd name="connsiteX6884" fmla="*/ 2251430 w 10035679"/>
              <a:gd name="connsiteY6884" fmla="*/ 368292 h 5893281"/>
              <a:gd name="connsiteX6885" fmla="*/ 2245391 w 10035679"/>
              <a:gd name="connsiteY6885" fmla="*/ 345952 h 5893281"/>
              <a:gd name="connsiteX6886" fmla="*/ 2251430 w 10035679"/>
              <a:gd name="connsiteY6886" fmla="*/ 344142 h 5893281"/>
              <a:gd name="connsiteX6887" fmla="*/ 2255656 w 10035679"/>
              <a:gd name="connsiteY6887" fmla="*/ 344142 h 5893281"/>
              <a:gd name="connsiteX6888" fmla="*/ 2259882 w 10035679"/>
              <a:gd name="connsiteY6888" fmla="*/ 344142 h 5893281"/>
              <a:gd name="connsiteX6889" fmla="*/ 2263825 w 10035679"/>
              <a:gd name="connsiteY6889" fmla="*/ 340198 h 5893281"/>
              <a:gd name="connsiteX6890" fmla="*/ 2265919 w 10035679"/>
              <a:gd name="connsiteY6890" fmla="*/ 339916 h 5893281"/>
              <a:gd name="connsiteX6891" fmla="*/ 2264108 w 10035679"/>
              <a:gd name="connsiteY6891" fmla="*/ 339916 h 5893281"/>
              <a:gd name="connsiteX6892" fmla="*/ 2263825 w 10035679"/>
              <a:gd name="connsiteY6892" fmla="*/ 340198 h 5893281"/>
              <a:gd name="connsiteX6893" fmla="*/ 2221241 w 10035679"/>
              <a:gd name="connsiteY6893" fmla="*/ 345952 h 5893281"/>
              <a:gd name="connsiteX6894" fmla="*/ 2217015 w 10035679"/>
              <a:gd name="connsiteY6894" fmla="*/ 335690 h 5893281"/>
              <a:gd name="connsiteX6895" fmla="*/ 2209165 w 10035679"/>
              <a:gd name="connsiteY6895" fmla="*/ 329651 h 5893281"/>
              <a:gd name="connsiteX6896" fmla="*/ 2207354 w 10035679"/>
              <a:gd name="connsiteY6896" fmla="*/ 325425 h 5893281"/>
              <a:gd name="connsiteX6897" fmla="*/ 2203129 w 10035679"/>
              <a:gd name="connsiteY6897" fmla="*/ 316973 h 5893281"/>
              <a:gd name="connsiteX6898" fmla="*/ 2195279 w 10035679"/>
              <a:gd name="connsiteY6898" fmla="*/ 306708 h 5893281"/>
              <a:gd name="connsiteX6899" fmla="*/ 2207354 w 10035679"/>
              <a:gd name="connsiteY6899" fmla="*/ 302482 h 5893281"/>
              <a:gd name="connsiteX6900" fmla="*/ 2213391 w 10035679"/>
              <a:gd name="connsiteY6900" fmla="*/ 302482 h 5893281"/>
              <a:gd name="connsiteX6901" fmla="*/ 2217619 w 10035679"/>
              <a:gd name="connsiteY6901" fmla="*/ 302482 h 5893281"/>
              <a:gd name="connsiteX6902" fmla="*/ 2221845 w 10035679"/>
              <a:gd name="connsiteY6902" fmla="*/ 302482 h 5893281"/>
              <a:gd name="connsiteX6903" fmla="*/ 2221845 w 10035679"/>
              <a:gd name="connsiteY6903" fmla="*/ 301879 h 5893281"/>
              <a:gd name="connsiteX6904" fmla="*/ 2223656 w 10035679"/>
              <a:gd name="connsiteY6904" fmla="*/ 297653 h 5893281"/>
              <a:gd name="connsiteX6905" fmla="*/ 2227882 w 10035679"/>
              <a:gd name="connsiteY6905" fmla="*/ 289201 h 5893281"/>
              <a:gd name="connsiteX6906" fmla="*/ 2213391 w 10035679"/>
              <a:gd name="connsiteY6906" fmla="*/ 287388 h 5893281"/>
              <a:gd name="connsiteX6907" fmla="*/ 2198902 w 10035679"/>
              <a:gd name="connsiteY6907" fmla="*/ 283162 h 5893281"/>
              <a:gd name="connsiteX6908" fmla="*/ 2192864 w 10035679"/>
              <a:gd name="connsiteY6908" fmla="*/ 274710 h 5893281"/>
              <a:gd name="connsiteX6909" fmla="*/ 2180789 w 10035679"/>
              <a:gd name="connsiteY6909" fmla="*/ 268671 h 5893281"/>
              <a:gd name="connsiteX6910" fmla="*/ 2188638 w 10035679"/>
              <a:gd name="connsiteY6910" fmla="*/ 268671 h 5893281"/>
              <a:gd name="connsiteX6911" fmla="*/ 2188638 w 10035679"/>
              <a:gd name="connsiteY6911" fmla="*/ 258409 h 5893281"/>
              <a:gd name="connsiteX6912" fmla="*/ 2223053 w 10035679"/>
              <a:gd name="connsiteY6912" fmla="*/ 264445 h 5893281"/>
              <a:gd name="connsiteX6913" fmla="*/ 2241165 w 10035679"/>
              <a:gd name="connsiteY6913" fmla="*/ 260219 h 5893281"/>
              <a:gd name="connsiteX6914" fmla="*/ 2255656 w 10035679"/>
              <a:gd name="connsiteY6914" fmla="*/ 254183 h 5893281"/>
              <a:gd name="connsiteX6915" fmla="*/ 2263503 w 10035679"/>
              <a:gd name="connsiteY6915" fmla="*/ 243918 h 5893281"/>
              <a:gd name="connsiteX6916" fmla="*/ 2273768 w 10035679"/>
              <a:gd name="connsiteY6916" fmla="*/ 229427 h 5893281"/>
              <a:gd name="connsiteX6917" fmla="*/ 2291880 w 10035679"/>
              <a:gd name="connsiteY6917" fmla="*/ 220975 h 5893281"/>
              <a:gd name="connsiteX6918" fmla="*/ 2312409 w 10035679"/>
              <a:gd name="connsiteY6918" fmla="*/ 214938 h 5893281"/>
              <a:gd name="connsiteX6919" fmla="*/ 2326898 w 10035679"/>
              <a:gd name="connsiteY6919" fmla="*/ 220975 h 5893281"/>
              <a:gd name="connsiteX6920" fmla="*/ 2345012 w 10035679"/>
              <a:gd name="connsiteY6920" fmla="*/ 229427 h 5893281"/>
              <a:gd name="connsiteX6921" fmla="*/ 2359501 w 10035679"/>
              <a:gd name="connsiteY6921" fmla="*/ 231240 h 5893281"/>
              <a:gd name="connsiteX6922" fmla="*/ 2375802 w 10035679"/>
              <a:gd name="connsiteY6922" fmla="*/ 229427 h 5893281"/>
              <a:gd name="connsiteX6923" fmla="*/ 2369765 w 10035679"/>
              <a:gd name="connsiteY6923" fmla="*/ 225201 h 5893281"/>
              <a:gd name="connsiteX6924" fmla="*/ 2361916 w 10035679"/>
              <a:gd name="connsiteY6924" fmla="*/ 220975 h 5893281"/>
              <a:gd name="connsiteX6925" fmla="*/ 2360106 w 10035679"/>
              <a:gd name="connsiteY6925" fmla="*/ 220975 h 5893281"/>
              <a:gd name="connsiteX6926" fmla="*/ 2360106 w 10035679"/>
              <a:gd name="connsiteY6926" fmla="*/ 217352 h 5893281"/>
              <a:gd name="connsiteX6927" fmla="*/ 2355879 w 10035679"/>
              <a:gd name="connsiteY6927" fmla="*/ 215541 h 5893281"/>
              <a:gd name="connsiteX6928" fmla="*/ 2355879 w 10035679"/>
              <a:gd name="connsiteY6928" fmla="*/ 207089 h 5893281"/>
              <a:gd name="connsiteX6929" fmla="*/ 2351654 w 10035679"/>
              <a:gd name="connsiteY6929" fmla="*/ 196824 h 5893281"/>
              <a:gd name="connsiteX6930" fmla="*/ 2361916 w 10035679"/>
              <a:gd name="connsiteY6930" fmla="*/ 192598 h 5893281"/>
              <a:gd name="connsiteX6931" fmla="*/ 2369765 w 10035679"/>
              <a:gd name="connsiteY6931" fmla="*/ 188372 h 5893281"/>
              <a:gd name="connsiteX6932" fmla="*/ 2375802 w 10035679"/>
              <a:gd name="connsiteY6932" fmla="*/ 188372 h 5893281"/>
              <a:gd name="connsiteX6933" fmla="*/ 2380031 w 10035679"/>
              <a:gd name="connsiteY6933" fmla="*/ 186562 h 5893281"/>
              <a:gd name="connsiteX6934" fmla="*/ 2387879 w 10035679"/>
              <a:gd name="connsiteY6934" fmla="*/ 182336 h 5893281"/>
              <a:gd name="connsiteX6935" fmla="*/ 2402370 w 10035679"/>
              <a:gd name="connsiteY6935" fmla="*/ 182336 h 5893281"/>
              <a:gd name="connsiteX6936" fmla="*/ 2408406 w 10035679"/>
              <a:gd name="connsiteY6936" fmla="*/ 186562 h 5893281"/>
              <a:gd name="connsiteX6937" fmla="*/ 2416256 w 10035679"/>
              <a:gd name="connsiteY6937" fmla="*/ 192598 h 5893281"/>
              <a:gd name="connsiteX6938" fmla="*/ 2422295 w 10035679"/>
              <a:gd name="connsiteY6938" fmla="*/ 196824 h 5893281"/>
              <a:gd name="connsiteX6939" fmla="*/ 2422295 w 10035679"/>
              <a:gd name="connsiteY6939" fmla="*/ 188372 h 5893281"/>
              <a:gd name="connsiteX6940" fmla="*/ 2418068 w 10035679"/>
              <a:gd name="connsiteY6940" fmla="*/ 186562 h 5893281"/>
              <a:gd name="connsiteX6941" fmla="*/ 2418068 w 10035679"/>
              <a:gd name="connsiteY6941" fmla="*/ 182336 h 5893281"/>
              <a:gd name="connsiteX6942" fmla="*/ 2418068 w 10035679"/>
              <a:gd name="connsiteY6942" fmla="*/ 178109 h 5893281"/>
              <a:gd name="connsiteX6943" fmla="*/ 2416256 w 10035679"/>
              <a:gd name="connsiteY6943" fmla="*/ 172071 h 5893281"/>
              <a:gd name="connsiteX6944" fmla="*/ 2426520 w 10035679"/>
              <a:gd name="connsiteY6944" fmla="*/ 167845 h 5893281"/>
              <a:gd name="connsiteX6945" fmla="*/ 2432557 w 10035679"/>
              <a:gd name="connsiteY6945" fmla="*/ 163619 h 5893281"/>
              <a:gd name="connsiteX6946" fmla="*/ 2444632 w 10035679"/>
              <a:gd name="connsiteY6946" fmla="*/ 157580 h 5893281"/>
              <a:gd name="connsiteX6947" fmla="*/ 2450671 w 10035679"/>
              <a:gd name="connsiteY6947" fmla="*/ 149128 h 5893281"/>
              <a:gd name="connsiteX6948" fmla="*/ 2454897 w 10035679"/>
              <a:gd name="connsiteY6948" fmla="*/ 149128 h 5893281"/>
              <a:gd name="connsiteX6949" fmla="*/ 2469386 w 10035679"/>
              <a:gd name="connsiteY6949" fmla="*/ 149128 h 5893281"/>
              <a:gd name="connsiteX6950" fmla="*/ 2479650 w 10035679"/>
              <a:gd name="connsiteY6950" fmla="*/ 153354 h 5893281"/>
              <a:gd name="connsiteX6951" fmla="*/ 2487500 w 10035679"/>
              <a:gd name="connsiteY6951" fmla="*/ 161806 h 5893281"/>
              <a:gd name="connsiteX6952" fmla="*/ 2499575 w 10035679"/>
              <a:gd name="connsiteY6952" fmla="*/ 161806 h 5893281"/>
              <a:gd name="connsiteX6953" fmla="*/ 2517687 w 10035679"/>
              <a:gd name="connsiteY6953" fmla="*/ 157580 h 5893281"/>
              <a:gd name="connsiteX6954" fmla="*/ 2525536 w 10035679"/>
              <a:gd name="connsiteY6954" fmla="*/ 132826 h 5893281"/>
              <a:gd name="connsiteX6955" fmla="*/ 2535801 w 10035679"/>
              <a:gd name="connsiteY6955" fmla="*/ 128600 h 5893281"/>
              <a:gd name="connsiteX6956" fmla="*/ 2546063 w 10035679"/>
              <a:gd name="connsiteY6956" fmla="*/ 128600 h 5893281"/>
              <a:gd name="connsiteX6957" fmla="*/ 2556328 w 10035679"/>
              <a:gd name="connsiteY6957" fmla="*/ 128600 h 5893281"/>
              <a:gd name="connsiteX6958" fmla="*/ 2564176 w 10035679"/>
              <a:gd name="connsiteY6958" fmla="*/ 132826 h 5893281"/>
              <a:gd name="connsiteX6959" fmla="*/ 2570214 w 10035679"/>
              <a:gd name="connsiteY6959" fmla="*/ 132826 h 5893281"/>
              <a:gd name="connsiteX6960" fmla="*/ 2584705 w 10035679"/>
              <a:gd name="connsiteY6960" fmla="*/ 110488 h 5893281"/>
              <a:gd name="connsiteX6961" fmla="*/ 2607043 w 10035679"/>
              <a:gd name="connsiteY6961" fmla="*/ 106260 h 5893281"/>
              <a:gd name="connsiteX6962" fmla="*/ 2621534 w 10035679"/>
              <a:gd name="connsiteY6962" fmla="*/ 114714 h 5893281"/>
              <a:gd name="connsiteX6963" fmla="*/ 2636025 w 10035679"/>
              <a:gd name="connsiteY6963" fmla="*/ 120751 h 5893281"/>
              <a:gd name="connsiteX6964" fmla="*/ 2650513 w 10035679"/>
              <a:gd name="connsiteY6964" fmla="*/ 124977 h 5893281"/>
              <a:gd name="connsiteX6965" fmla="*/ 2668627 w 10035679"/>
              <a:gd name="connsiteY6965" fmla="*/ 118941 h 5893281"/>
              <a:gd name="connsiteX6966" fmla="*/ 2692776 w 10035679"/>
              <a:gd name="connsiteY6966" fmla="*/ 104450 h 5893281"/>
              <a:gd name="connsiteX6967" fmla="*/ 6131772 w 10035679"/>
              <a:gd name="connsiteY6967" fmla="*/ 86338 h 5893281"/>
              <a:gd name="connsiteX6968" fmla="*/ 6146263 w 10035679"/>
              <a:gd name="connsiteY6968" fmla="*/ 90564 h 5893281"/>
              <a:gd name="connsiteX6969" fmla="*/ 6160754 w 10035679"/>
              <a:gd name="connsiteY6969" fmla="*/ 96600 h 5893281"/>
              <a:gd name="connsiteX6970" fmla="*/ 6166790 w 10035679"/>
              <a:gd name="connsiteY6970" fmla="*/ 105055 h 5893281"/>
              <a:gd name="connsiteX6971" fmla="*/ 6177055 w 10035679"/>
              <a:gd name="connsiteY6971" fmla="*/ 111091 h 5893281"/>
              <a:gd name="connsiteX6972" fmla="*/ 6189130 w 10035679"/>
              <a:gd name="connsiteY6972" fmla="*/ 119543 h 5893281"/>
              <a:gd name="connsiteX6973" fmla="*/ 6181281 w 10035679"/>
              <a:gd name="connsiteY6973" fmla="*/ 140071 h 5893281"/>
              <a:gd name="connsiteX6974" fmla="*/ 6138415 w 10035679"/>
              <a:gd name="connsiteY6974" fmla="*/ 164826 h 5893281"/>
              <a:gd name="connsiteX6975" fmla="*/ 6105811 w 10035679"/>
              <a:gd name="connsiteY6975" fmla="*/ 193806 h 5893281"/>
              <a:gd name="connsiteX6976" fmla="*/ 6077434 w 10035679"/>
              <a:gd name="connsiteY6976" fmla="*/ 230635 h 5893281"/>
              <a:gd name="connsiteX6977" fmla="*/ 6071397 w 10035679"/>
              <a:gd name="connsiteY6977" fmla="*/ 230635 h 5893281"/>
              <a:gd name="connsiteX6978" fmla="*/ 6071397 w 10035679"/>
              <a:gd name="connsiteY6978" fmla="*/ 222183 h 5893281"/>
              <a:gd name="connsiteX6979" fmla="*/ 6061132 w 10035679"/>
              <a:gd name="connsiteY6979" fmla="*/ 216146 h 5893281"/>
              <a:gd name="connsiteX6980" fmla="*/ 6053285 w 10035679"/>
              <a:gd name="connsiteY6980" fmla="*/ 207692 h 5893281"/>
              <a:gd name="connsiteX6981" fmla="*/ 6049059 w 10035679"/>
              <a:gd name="connsiteY6981" fmla="*/ 201655 h 5893281"/>
              <a:gd name="connsiteX6982" fmla="*/ 6043020 w 10035679"/>
              <a:gd name="connsiteY6982" fmla="*/ 193203 h 5893281"/>
              <a:gd name="connsiteX6983" fmla="*/ 6038794 w 10035679"/>
              <a:gd name="connsiteY6983" fmla="*/ 182938 h 5893281"/>
              <a:gd name="connsiteX6984" fmla="*/ 6046644 w 10035679"/>
              <a:gd name="connsiteY6984" fmla="*/ 168448 h 5893281"/>
              <a:gd name="connsiteX6985" fmla="*/ 6048454 w 10035679"/>
              <a:gd name="connsiteY6985" fmla="*/ 158185 h 5893281"/>
              <a:gd name="connsiteX6986" fmla="*/ 6052680 w 10035679"/>
              <a:gd name="connsiteY6986" fmla="*/ 139468 h 5893281"/>
              <a:gd name="connsiteX6987" fmla="*/ 6000153 w 10035679"/>
              <a:gd name="connsiteY6987" fmla="*/ 139468 h 5893281"/>
              <a:gd name="connsiteX6988" fmla="*/ 6000153 w 10035679"/>
              <a:gd name="connsiteY6988" fmla="*/ 124977 h 5893281"/>
              <a:gd name="connsiteX6989" fmla="*/ 6028530 w 10035679"/>
              <a:gd name="connsiteY6989" fmla="*/ 114714 h 5893281"/>
              <a:gd name="connsiteX6990" fmla="*/ 6056906 w 10035679"/>
              <a:gd name="connsiteY6990" fmla="*/ 106260 h 5893281"/>
              <a:gd name="connsiteX6991" fmla="*/ 6091322 w 10035679"/>
              <a:gd name="connsiteY6991" fmla="*/ 100224 h 5893281"/>
              <a:gd name="connsiteX6992" fmla="*/ 6095548 w 10035679"/>
              <a:gd name="connsiteY6992" fmla="*/ 110488 h 5893281"/>
              <a:gd name="connsiteX6993" fmla="*/ 6099774 w 10035679"/>
              <a:gd name="connsiteY6993" fmla="*/ 114714 h 5893281"/>
              <a:gd name="connsiteX6994" fmla="*/ 6099774 w 10035679"/>
              <a:gd name="connsiteY6994" fmla="*/ 118941 h 5893281"/>
              <a:gd name="connsiteX6995" fmla="*/ 6104000 w 10035679"/>
              <a:gd name="connsiteY6995" fmla="*/ 118941 h 5893281"/>
              <a:gd name="connsiteX6996" fmla="*/ 6104000 w 10035679"/>
              <a:gd name="connsiteY6996" fmla="*/ 120751 h 5893281"/>
              <a:gd name="connsiteX6997" fmla="*/ 6110039 w 10035679"/>
              <a:gd name="connsiteY6997" fmla="*/ 124977 h 5893281"/>
              <a:gd name="connsiteX6998" fmla="*/ 6114265 w 10035679"/>
              <a:gd name="connsiteY6998" fmla="*/ 114714 h 5893281"/>
              <a:gd name="connsiteX6999" fmla="*/ 6118491 w 10035679"/>
              <a:gd name="connsiteY6999" fmla="*/ 106260 h 5893281"/>
              <a:gd name="connsiteX7000" fmla="*/ 6120301 w 10035679"/>
              <a:gd name="connsiteY7000" fmla="*/ 100224 h 5893281"/>
              <a:gd name="connsiteX7001" fmla="*/ 6128151 w 10035679"/>
              <a:gd name="connsiteY7001" fmla="*/ 91772 h 5893281"/>
              <a:gd name="connsiteX7002" fmla="*/ 6218715 w 10035679"/>
              <a:gd name="connsiteY7002" fmla="*/ 47093 h 5893281"/>
              <a:gd name="connsiteX7003" fmla="*/ 6219318 w 10035679"/>
              <a:gd name="connsiteY7003" fmla="*/ 47093 h 5893281"/>
              <a:gd name="connsiteX7004" fmla="*/ 6227167 w 10035679"/>
              <a:gd name="connsiteY7004" fmla="*/ 48904 h 5893281"/>
              <a:gd name="connsiteX7005" fmla="*/ 6228978 w 10035679"/>
              <a:gd name="connsiteY7005" fmla="*/ 48904 h 5893281"/>
              <a:gd name="connsiteX7006" fmla="*/ 6233206 w 10035679"/>
              <a:gd name="connsiteY7006" fmla="*/ 53130 h 5893281"/>
              <a:gd name="connsiteX7007" fmla="*/ 6237430 w 10035679"/>
              <a:gd name="connsiteY7007" fmla="*/ 57356 h 5893281"/>
              <a:gd name="connsiteX7008" fmla="*/ 6241658 w 10035679"/>
              <a:gd name="connsiteY7008" fmla="*/ 63395 h 5893281"/>
              <a:gd name="connsiteX7009" fmla="*/ 6247694 w 10035679"/>
              <a:gd name="connsiteY7009" fmla="*/ 75470 h 5893281"/>
              <a:gd name="connsiteX7010" fmla="*/ 6255544 w 10035679"/>
              <a:gd name="connsiteY7010" fmla="*/ 85733 h 5893281"/>
              <a:gd name="connsiteX7011" fmla="*/ 6257354 w 10035679"/>
              <a:gd name="connsiteY7011" fmla="*/ 100224 h 5893281"/>
              <a:gd name="connsiteX7012" fmla="*/ 6241053 w 10035679"/>
              <a:gd name="connsiteY7012" fmla="*/ 100224 h 5893281"/>
              <a:gd name="connsiteX7013" fmla="*/ 6241053 w 10035679"/>
              <a:gd name="connsiteY7013" fmla="*/ 91772 h 5893281"/>
              <a:gd name="connsiteX7014" fmla="*/ 6233206 w 10035679"/>
              <a:gd name="connsiteY7014" fmla="*/ 85733 h 5893281"/>
              <a:gd name="connsiteX7015" fmla="*/ 6227167 w 10035679"/>
              <a:gd name="connsiteY7015" fmla="*/ 77281 h 5893281"/>
              <a:gd name="connsiteX7016" fmla="*/ 6222941 w 10035679"/>
              <a:gd name="connsiteY7016" fmla="*/ 71244 h 5893281"/>
              <a:gd name="connsiteX7017" fmla="*/ 6218715 w 10035679"/>
              <a:gd name="connsiteY7017" fmla="*/ 60979 h 5893281"/>
              <a:gd name="connsiteX7018" fmla="*/ 3775927 w 10035679"/>
              <a:gd name="connsiteY7018" fmla="*/ 39244 h 5893281"/>
              <a:gd name="connsiteX7019" fmla="*/ 3824832 w 10035679"/>
              <a:gd name="connsiteY7019" fmla="*/ 39244 h 5893281"/>
              <a:gd name="connsiteX7020" fmla="*/ 3875549 w 10035679"/>
              <a:gd name="connsiteY7020" fmla="*/ 47696 h 5893281"/>
              <a:gd name="connsiteX7021" fmla="*/ 3920226 w 10035679"/>
              <a:gd name="connsiteY7021" fmla="*/ 53735 h 5893281"/>
              <a:gd name="connsiteX7022" fmla="*/ 3960678 w 10035679"/>
              <a:gd name="connsiteY7022" fmla="*/ 63998 h 5893281"/>
              <a:gd name="connsiteX7023" fmla="*/ 4019242 w 10035679"/>
              <a:gd name="connsiteY7023" fmla="*/ 53735 h 5893281"/>
              <a:gd name="connsiteX7024" fmla="*/ 4027093 w 10035679"/>
              <a:gd name="connsiteY7024" fmla="*/ 62187 h 5893281"/>
              <a:gd name="connsiteX7025" fmla="*/ 4033129 w 10035679"/>
              <a:gd name="connsiteY7025" fmla="*/ 63998 h 5893281"/>
              <a:gd name="connsiteX7026" fmla="*/ 4040978 w 10035679"/>
              <a:gd name="connsiteY7026" fmla="*/ 76073 h 5893281"/>
              <a:gd name="connsiteX7027" fmla="*/ 4045205 w 10035679"/>
              <a:gd name="connsiteY7027" fmla="*/ 82112 h 5893281"/>
              <a:gd name="connsiteX7028" fmla="*/ 4051241 w 10035679"/>
              <a:gd name="connsiteY7028" fmla="*/ 86338 h 5893281"/>
              <a:gd name="connsiteX7029" fmla="*/ 4085657 w 10035679"/>
              <a:gd name="connsiteY7029" fmla="*/ 100827 h 5893281"/>
              <a:gd name="connsiteX7030" fmla="*/ 4126109 w 10035679"/>
              <a:gd name="connsiteY7030" fmla="*/ 111091 h 5893281"/>
              <a:gd name="connsiteX7031" fmla="*/ 4160523 w 10035679"/>
              <a:gd name="connsiteY7031" fmla="*/ 119543 h 5893281"/>
              <a:gd name="connsiteX7032" fmla="*/ 4160523 w 10035679"/>
              <a:gd name="connsiteY7032" fmla="*/ 134034 h 5893281"/>
              <a:gd name="connsiteX7033" fmla="*/ 4103770 w 10035679"/>
              <a:gd name="connsiteY7033" fmla="*/ 134034 h 5893281"/>
              <a:gd name="connsiteX7034" fmla="*/ 4079618 w 10035679"/>
              <a:gd name="connsiteY7034" fmla="*/ 121959 h 5893281"/>
              <a:gd name="connsiteX7035" fmla="*/ 4051241 w 10035679"/>
              <a:gd name="connsiteY7035" fmla="*/ 121959 h 5893281"/>
              <a:gd name="connsiteX7036" fmla="*/ 4018639 w 10035679"/>
              <a:gd name="connsiteY7036" fmla="*/ 126185 h 5893281"/>
              <a:gd name="connsiteX7037" fmla="*/ 3988451 w 10035679"/>
              <a:gd name="connsiteY7037" fmla="*/ 134637 h 5893281"/>
              <a:gd name="connsiteX7038" fmla="*/ 3988451 w 10035679"/>
              <a:gd name="connsiteY7038" fmla="*/ 150938 h 5893281"/>
              <a:gd name="connsiteX7039" fmla="*/ 4027093 w 10035679"/>
              <a:gd name="connsiteY7039" fmla="*/ 150938 h 5893281"/>
              <a:gd name="connsiteX7040" fmla="*/ 4055469 w 10035679"/>
              <a:gd name="connsiteY7040" fmla="*/ 144902 h 5893281"/>
              <a:gd name="connsiteX7041" fmla="*/ 4089883 w 10035679"/>
              <a:gd name="connsiteY7041" fmla="*/ 140676 h 5893281"/>
              <a:gd name="connsiteX7042" fmla="*/ 4132751 w 10035679"/>
              <a:gd name="connsiteY7042" fmla="*/ 140676 h 5893281"/>
              <a:gd name="connsiteX7043" fmla="*/ 4175617 w 10035679"/>
              <a:gd name="connsiteY7043" fmla="*/ 140676 h 5893281"/>
              <a:gd name="connsiteX7044" fmla="*/ 4208219 w 10035679"/>
              <a:gd name="connsiteY7044" fmla="*/ 140676 h 5893281"/>
              <a:gd name="connsiteX7045" fmla="*/ 4236595 w 10035679"/>
              <a:gd name="connsiteY7045" fmla="*/ 169655 h 5893281"/>
              <a:gd name="connsiteX7046" fmla="*/ 4271010 w 10035679"/>
              <a:gd name="connsiteY7046" fmla="*/ 190183 h 5893281"/>
              <a:gd name="connsiteX7047" fmla="*/ 4260746 w 10035679"/>
              <a:gd name="connsiteY7047" fmla="*/ 212523 h 5893281"/>
              <a:gd name="connsiteX7048" fmla="*/ 4240220 w 10035679"/>
              <a:gd name="connsiteY7048" fmla="*/ 227014 h 5893281"/>
              <a:gd name="connsiteX7049" fmla="*/ 4222107 w 10035679"/>
              <a:gd name="connsiteY7049" fmla="*/ 237276 h 5893281"/>
              <a:gd name="connsiteX7050" fmla="*/ 4197957 w 10035679"/>
              <a:gd name="connsiteY7050" fmla="*/ 245728 h 5893281"/>
              <a:gd name="connsiteX7051" fmla="*/ 4161127 w 10035679"/>
              <a:gd name="connsiteY7051" fmla="*/ 245728 h 5893281"/>
              <a:gd name="connsiteX7052" fmla="*/ 4128522 w 10035679"/>
              <a:gd name="connsiteY7052" fmla="*/ 255993 h 5893281"/>
              <a:gd name="connsiteX7053" fmla="*/ 4094109 w 10035679"/>
              <a:gd name="connsiteY7053" fmla="*/ 255993 h 5893281"/>
              <a:gd name="connsiteX7054" fmla="*/ 4055469 w 10035679"/>
              <a:gd name="connsiteY7054" fmla="*/ 251767 h 5893281"/>
              <a:gd name="connsiteX7055" fmla="*/ 4018639 w 10035679"/>
              <a:gd name="connsiteY7055" fmla="*/ 247541 h 5893281"/>
              <a:gd name="connsiteX7056" fmla="*/ 3984827 w 10035679"/>
              <a:gd name="connsiteY7056" fmla="*/ 247541 h 5893281"/>
              <a:gd name="connsiteX7057" fmla="*/ 3956450 w 10035679"/>
              <a:gd name="connsiteY7057" fmla="*/ 255993 h 5893281"/>
              <a:gd name="connsiteX7058" fmla="*/ 3934111 w 10035679"/>
              <a:gd name="connsiteY7058" fmla="*/ 276521 h 5893281"/>
              <a:gd name="connsiteX7059" fmla="*/ 4019242 w 10035679"/>
              <a:gd name="connsiteY7059" fmla="*/ 276521 h 5893281"/>
              <a:gd name="connsiteX7060" fmla="*/ 4045808 w 10035679"/>
              <a:gd name="connsiteY7060" fmla="*/ 270484 h 5893281"/>
              <a:gd name="connsiteX7061" fmla="*/ 4075997 w 10035679"/>
              <a:gd name="connsiteY7061" fmla="*/ 266258 h 5893281"/>
              <a:gd name="connsiteX7062" fmla="*/ 4112826 w 10035679"/>
              <a:gd name="connsiteY7062" fmla="*/ 270484 h 5893281"/>
              <a:gd name="connsiteX7063" fmla="*/ 4136976 w 10035679"/>
              <a:gd name="connsiteY7063" fmla="*/ 276521 h 5893281"/>
              <a:gd name="connsiteX7064" fmla="*/ 4143014 w 10035679"/>
              <a:gd name="connsiteY7064" fmla="*/ 303087 h 5893281"/>
              <a:gd name="connsiteX7065" fmla="*/ 4155088 w 10035679"/>
              <a:gd name="connsiteY7065" fmla="*/ 298861 h 5893281"/>
              <a:gd name="connsiteX7066" fmla="*/ 4171390 w 10035679"/>
              <a:gd name="connsiteY7066" fmla="*/ 288596 h 5893281"/>
              <a:gd name="connsiteX7067" fmla="*/ 4193731 w 10035679"/>
              <a:gd name="connsiteY7067" fmla="*/ 280144 h 5893281"/>
              <a:gd name="connsiteX7068" fmla="*/ 4214258 w 10035679"/>
              <a:gd name="connsiteY7068" fmla="*/ 275918 h 5893281"/>
              <a:gd name="connsiteX7069" fmla="*/ 4218483 w 10035679"/>
              <a:gd name="connsiteY7069" fmla="*/ 287993 h 5893281"/>
              <a:gd name="connsiteX7070" fmla="*/ 4222709 w 10035679"/>
              <a:gd name="connsiteY7070" fmla="*/ 294030 h 5893281"/>
              <a:gd name="connsiteX7071" fmla="*/ 4226936 w 10035679"/>
              <a:gd name="connsiteY7071" fmla="*/ 298256 h 5893281"/>
              <a:gd name="connsiteX7072" fmla="*/ 4232974 w 10035679"/>
              <a:gd name="connsiteY7072" fmla="*/ 302482 h 5893281"/>
              <a:gd name="connsiteX7073" fmla="*/ 4240821 w 10035679"/>
              <a:gd name="connsiteY7073" fmla="*/ 308521 h 5893281"/>
              <a:gd name="connsiteX7074" fmla="*/ 4208219 w 10035679"/>
              <a:gd name="connsiteY7074" fmla="*/ 369500 h 5893281"/>
              <a:gd name="connsiteX7075" fmla="*/ 4222709 w 10035679"/>
              <a:gd name="connsiteY7075" fmla="*/ 369500 h 5893281"/>
              <a:gd name="connsiteX7076" fmla="*/ 4246860 w 10035679"/>
              <a:gd name="connsiteY7076" fmla="*/ 355009 h 5893281"/>
              <a:gd name="connsiteX7077" fmla="*/ 4279463 w 10035679"/>
              <a:gd name="connsiteY7077" fmla="*/ 336292 h 5893281"/>
              <a:gd name="connsiteX7078" fmla="*/ 4318102 w 10035679"/>
              <a:gd name="connsiteY7078" fmla="*/ 321804 h 5893281"/>
              <a:gd name="connsiteX7079" fmla="*/ 4360969 w 10035679"/>
              <a:gd name="connsiteY7079" fmla="*/ 307313 h 5893281"/>
              <a:gd name="connsiteX7080" fmla="*/ 4407458 w 10035679"/>
              <a:gd name="connsiteY7080" fmla="*/ 297048 h 5893281"/>
              <a:gd name="connsiteX7081" fmla="*/ 4447909 w 10035679"/>
              <a:gd name="connsiteY7081" fmla="*/ 297048 h 5893281"/>
              <a:gd name="connsiteX7082" fmla="*/ 4488361 w 10035679"/>
              <a:gd name="connsiteY7082" fmla="*/ 301274 h 5893281"/>
              <a:gd name="connsiteX7083" fmla="*/ 4516736 w 10035679"/>
              <a:gd name="connsiteY7083" fmla="*/ 317576 h 5893281"/>
              <a:gd name="connsiteX7084" fmla="*/ 4533038 w 10035679"/>
              <a:gd name="connsiteY7084" fmla="*/ 346557 h 5893281"/>
              <a:gd name="connsiteX7085" fmla="*/ 4545113 w 10035679"/>
              <a:gd name="connsiteY7085" fmla="*/ 346557 h 5893281"/>
              <a:gd name="connsiteX7086" fmla="*/ 4545113 w 10035679"/>
              <a:gd name="connsiteY7086" fmla="*/ 350783 h 5893281"/>
              <a:gd name="connsiteX7087" fmla="*/ 4540886 w 10035679"/>
              <a:gd name="connsiteY7087" fmla="*/ 355009 h 5893281"/>
              <a:gd name="connsiteX7088" fmla="*/ 4536661 w 10035679"/>
              <a:gd name="connsiteY7088" fmla="*/ 355009 h 5893281"/>
              <a:gd name="connsiteX7089" fmla="*/ 4532435 w 10035679"/>
              <a:gd name="connsiteY7089" fmla="*/ 355009 h 5893281"/>
              <a:gd name="connsiteX7090" fmla="*/ 4526396 w 10035679"/>
              <a:gd name="connsiteY7090" fmla="*/ 361048 h 5893281"/>
              <a:gd name="connsiteX7091" fmla="*/ 4516134 w 10035679"/>
              <a:gd name="connsiteY7091" fmla="*/ 365274 h 5893281"/>
              <a:gd name="connsiteX7092" fmla="*/ 4504061 w 10035679"/>
              <a:gd name="connsiteY7092" fmla="*/ 369500 h 5893281"/>
              <a:gd name="connsiteX7093" fmla="*/ 4489570 w 10035679"/>
              <a:gd name="connsiteY7093" fmla="*/ 373726 h 5893281"/>
              <a:gd name="connsiteX7094" fmla="*/ 4479305 w 10035679"/>
              <a:gd name="connsiteY7094" fmla="*/ 375537 h 5893281"/>
              <a:gd name="connsiteX7095" fmla="*/ 4455155 w 10035679"/>
              <a:gd name="connsiteY7095" fmla="*/ 414781 h 5893281"/>
              <a:gd name="connsiteX7096" fmla="*/ 4408666 w 10035679"/>
              <a:gd name="connsiteY7096" fmla="*/ 443763 h 5893281"/>
              <a:gd name="connsiteX7097" fmla="*/ 4356141 w 10035679"/>
              <a:gd name="connsiteY7097" fmla="*/ 462478 h 5893281"/>
              <a:gd name="connsiteX7098" fmla="*/ 4293349 w 10035679"/>
              <a:gd name="connsiteY7098" fmla="*/ 472742 h 5893281"/>
              <a:gd name="connsiteX7099" fmla="*/ 4293349 w 10035679"/>
              <a:gd name="connsiteY7099" fmla="*/ 484818 h 5893281"/>
              <a:gd name="connsiteX7100" fmla="*/ 4293349 w 10035679"/>
              <a:gd name="connsiteY7100" fmla="*/ 490854 h 5893281"/>
              <a:gd name="connsiteX7101" fmla="*/ 4293349 w 10035679"/>
              <a:gd name="connsiteY7101" fmla="*/ 495082 h 5893281"/>
              <a:gd name="connsiteX7102" fmla="*/ 4289123 w 10035679"/>
              <a:gd name="connsiteY7102" fmla="*/ 499308 h 5893281"/>
              <a:gd name="connsiteX7103" fmla="*/ 4293349 w 10035679"/>
              <a:gd name="connsiteY7103" fmla="*/ 501119 h 5893281"/>
              <a:gd name="connsiteX7104" fmla="*/ 4293349 w 10035679"/>
              <a:gd name="connsiteY7104" fmla="*/ 505345 h 5893281"/>
              <a:gd name="connsiteX7105" fmla="*/ 4299388 w 10035679"/>
              <a:gd name="connsiteY7105" fmla="*/ 513797 h 5893281"/>
              <a:gd name="connsiteX7106" fmla="*/ 4309651 w 10035679"/>
              <a:gd name="connsiteY7106" fmla="*/ 519836 h 5893281"/>
              <a:gd name="connsiteX7107" fmla="*/ 4317500 w 10035679"/>
              <a:gd name="connsiteY7107" fmla="*/ 524062 h 5893281"/>
              <a:gd name="connsiteX7108" fmla="*/ 4323536 w 10035679"/>
              <a:gd name="connsiteY7108" fmla="*/ 530099 h 5893281"/>
              <a:gd name="connsiteX7109" fmla="*/ 4331384 w 10035679"/>
              <a:gd name="connsiteY7109" fmla="*/ 534327 h 5893281"/>
              <a:gd name="connsiteX7110" fmla="*/ 4337423 w 10035679"/>
              <a:gd name="connsiteY7110" fmla="*/ 544589 h 5893281"/>
              <a:gd name="connsiteX7111" fmla="*/ 4331384 w 10035679"/>
              <a:gd name="connsiteY7111" fmla="*/ 559080 h 5893281"/>
              <a:gd name="connsiteX7112" fmla="*/ 4323536 w 10035679"/>
              <a:gd name="connsiteY7112" fmla="*/ 591683 h 5893281"/>
              <a:gd name="connsiteX7113" fmla="*/ 4317500 w 10035679"/>
              <a:gd name="connsiteY7113" fmla="*/ 630927 h 5893281"/>
              <a:gd name="connsiteX7114" fmla="*/ 4309651 w 10035679"/>
              <a:gd name="connsiteY7114" fmla="*/ 670172 h 5893281"/>
              <a:gd name="connsiteX7115" fmla="*/ 4309651 w 10035679"/>
              <a:gd name="connsiteY7115" fmla="*/ 702774 h 5893281"/>
              <a:gd name="connsiteX7116" fmla="*/ 4317500 w 10035679"/>
              <a:gd name="connsiteY7116" fmla="*/ 698548 h 5893281"/>
              <a:gd name="connsiteX7117" fmla="*/ 4323536 w 10035679"/>
              <a:gd name="connsiteY7117" fmla="*/ 698548 h 5893281"/>
              <a:gd name="connsiteX7118" fmla="*/ 4327764 w 10035679"/>
              <a:gd name="connsiteY7118" fmla="*/ 698548 h 5893281"/>
              <a:gd name="connsiteX7119" fmla="*/ 4335612 w 10035679"/>
              <a:gd name="connsiteY7119" fmla="*/ 698548 h 5893281"/>
              <a:gd name="connsiteX7120" fmla="*/ 4337423 w 10035679"/>
              <a:gd name="connsiteY7120" fmla="*/ 698548 h 5893281"/>
              <a:gd name="connsiteX7121" fmla="*/ 4349498 w 10035679"/>
              <a:gd name="connsiteY7121" fmla="*/ 702774 h 5893281"/>
              <a:gd name="connsiteX7122" fmla="*/ 4345274 w 10035679"/>
              <a:gd name="connsiteY7122" fmla="*/ 713037 h 5893281"/>
              <a:gd name="connsiteX7123" fmla="*/ 4345274 w 10035679"/>
              <a:gd name="connsiteY7123" fmla="*/ 717265 h 5893281"/>
              <a:gd name="connsiteX7124" fmla="*/ 4345274 w 10035679"/>
              <a:gd name="connsiteY7124" fmla="*/ 725717 h 5893281"/>
              <a:gd name="connsiteX7125" fmla="*/ 4345274 w 10035679"/>
              <a:gd name="connsiteY7125" fmla="*/ 727528 h 5893281"/>
              <a:gd name="connsiteX7126" fmla="*/ 4345274 w 10035679"/>
              <a:gd name="connsiteY7126" fmla="*/ 735980 h 5893281"/>
              <a:gd name="connsiteX7127" fmla="*/ 4349498 w 10035679"/>
              <a:gd name="connsiteY7127" fmla="*/ 750471 h 5893281"/>
              <a:gd name="connsiteX7128" fmla="*/ 4337423 w 10035679"/>
              <a:gd name="connsiteY7128" fmla="*/ 750471 h 5893281"/>
              <a:gd name="connsiteX7129" fmla="*/ 4337423 w 10035679"/>
              <a:gd name="connsiteY7129" fmla="*/ 756509 h 5893281"/>
              <a:gd name="connsiteX7130" fmla="*/ 4331384 w 10035679"/>
              <a:gd name="connsiteY7130" fmla="*/ 754697 h 5893281"/>
              <a:gd name="connsiteX7131" fmla="*/ 4323536 w 10035679"/>
              <a:gd name="connsiteY7131" fmla="*/ 746245 h 5893281"/>
              <a:gd name="connsiteX7132" fmla="*/ 4321726 w 10035679"/>
              <a:gd name="connsiteY7132" fmla="*/ 742019 h 5893281"/>
              <a:gd name="connsiteX7133" fmla="*/ 4313876 w 10035679"/>
              <a:gd name="connsiteY7133" fmla="*/ 740208 h 5893281"/>
              <a:gd name="connsiteX7134" fmla="*/ 4307839 w 10035679"/>
              <a:gd name="connsiteY7134" fmla="*/ 735980 h 5893281"/>
              <a:gd name="connsiteX7135" fmla="*/ 4293349 w 10035679"/>
              <a:gd name="connsiteY7135" fmla="*/ 735980 h 5893281"/>
              <a:gd name="connsiteX7136" fmla="*/ 4285500 w 10035679"/>
              <a:gd name="connsiteY7136" fmla="*/ 740208 h 5893281"/>
              <a:gd name="connsiteX7137" fmla="*/ 4279463 w 10035679"/>
              <a:gd name="connsiteY7137" fmla="*/ 742019 h 5893281"/>
              <a:gd name="connsiteX7138" fmla="*/ 4271614 w 10035679"/>
              <a:gd name="connsiteY7138" fmla="*/ 746245 h 5893281"/>
              <a:gd name="connsiteX7139" fmla="*/ 4267388 w 10035679"/>
              <a:gd name="connsiteY7139" fmla="*/ 750471 h 5893281"/>
              <a:gd name="connsiteX7140" fmla="*/ 4261349 w 10035679"/>
              <a:gd name="connsiteY7140" fmla="*/ 754697 h 5893281"/>
              <a:gd name="connsiteX7141" fmla="*/ 4257124 w 10035679"/>
              <a:gd name="connsiteY7141" fmla="*/ 760736 h 5893281"/>
              <a:gd name="connsiteX7142" fmla="*/ 4252897 w 10035679"/>
              <a:gd name="connsiteY7142" fmla="*/ 775224 h 5893281"/>
              <a:gd name="connsiteX7143" fmla="*/ 4299388 w 10035679"/>
              <a:gd name="connsiteY7143" fmla="*/ 789715 h 5893281"/>
              <a:gd name="connsiteX7144" fmla="*/ 4309651 w 10035679"/>
              <a:gd name="connsiteY7144" fmla="*/ 853110 h 5893281"/>
              <a:gd name="connsiteX7145" fmla="*/ 4299388 w 10035679"/>
              <a:gd name="connsiteY7145" fmla="*/ 853110 h 5893281"/>
              <a:gd name="connsiteX7146" fmla="*/ 4293349 w 10035679"/>
              <a:gd name="connsiteY7146" fmla="*/ 853110 h 5893281"/>
              <a:gd name="connsiteX7147" fmla="*/ 4285500 w 10035679"/>
              <a:gd name="connsiteY7147" fmla="*/ 857336 h 5893281"/>
              <a:gd name="connsiteX7148" fmla="*/ 4279463 w 10035679"/>
              <a:gd name="connsiteY7148" fmla="*/ 861562 h 5893281"/>
              <a:gd name="connsiteX7149" fmla="*/ 4279463 w 10035679"/>
              <a:gd name="connsiteY7149" fmla="*/ 876053 h 5893281"/>
              <a:gd name="connsiteX7150" fmla="*/ 4295764 w 10035679"/>
              <a:gd name="connsiteY7150" fmla="*/ 886316 h 5893281"/>
              <a:gd name="connsiteX7151" fmla="*/ 4307839 w 10035679"/>
              <a:gd name="connsiteY7151" fmla="*/ 900807 h 5893281"/>
              <a:gd name="connsiteX7152" fmla="*/ 4313876 w 10035679"/>
              <a:gd name="connsiteY7152" fmla="*/ 919524 h 5893281"/>
              <a:gd name="connsiteX7153" fmla="*/ 4318102 w 10035679"/>
              <a:gd name="connsiteY7153" fmla="*/ 948503 h 5893281"/>
              <a:gd name="connsiteX7154" fmla="*/ 4299991 w 10035679"/>
              <a:gd name="connsiteY7154" fmla="*/ 948503 h 5893281"/>
              <a:gd name="connsiteX7155" fmla="*/ 4295764 w 10035679"/>
              <a:gd name="connsiteY7155" fmla="*/ 948503 h 5893281"/>
              <a:gd name="connsiteX7156" fmla="*/ 4285500 w 10035679"/>
              <a:gd name="connsiteY7156" fmla="*/ 944277 h 5893281"/>
              <a:gd name="connsiteX7157" fmla="*/ 4279463 w 10035679"/>
              <a:gd name="connsiteY7157" fmla="*/ 948503 h 5893281"/>
              <a:gd name="connsiteX7158" fmla="*/ 4267388 w 10035679"/>
              <a:gd name="connsiteY7158" fmla="*/ 948503 h 5893281"/>
              <a:gd name="connsiteX7159" fmla="*/ 4261349 w 10035679"/>
              <a:gd name="connsiteY7159" fmla="*/ 954542 h 5893281"/>
              <a:gd name="connsiteX7160" fmla="*/ 4253502 w 10035679"/>
              <a:gd name="connsiteY7160" fmla="*/ 962994 h 5893281"/>
              <a:gd name="connsiteX7161" fmla="*/ 4265577 w 10035679"/>
              <a:gd name="connsiteY7161" fmla="*/ 969033 h 5893281"/>
              <a:gd name="connsiteX7162" fmla="*/ 4271614 w 10035679"/>
              <a:gd name="connsiteY7162" fmla="*/ 973259 h 5893281"/>
              <a:gd name="connsiteX7163" fmla="*/ 4275840 w 10035679"/>
              <a:gd name="connsiteY7163" fmla="*/ 977485 h 5893281"/>
              <a:gd name="connsiteX7164" fmla="*/ 4280067 w 10035679"/>
              <a:gd name="connsiteY7164" fmla="*/ 979296 h 5893281"/>
              <a:gd name="connsiteX7165" fmla="*/ 4281878 w 10035679"/>
              <a:gd name="connsiteY7165" fmla="*/ 991371 h 5893281"/>
              <a:gd name="connsiteX7166" fmla="*/ 4286105 w 10035679"/>
              <a:gd name="connsiteY7166" fmla="*/ 1001635 h 5893281"/>
              <a:gd name="connsiteX7167" fmla="*/ 4281878 w 10035679"/>
              <a:gd name="connsiteY7167" fmla="*/ 1005862 h 5893281"/>
              <a:gd name="connsiteX7168" fmla="*/ 4281878 w 10035679"/>
              <a:gd name="connsiteY7168" fmla="*/ 1007672 h 5893281"/>
              <a:gd name="connsiteX7169" fmla="*/ 4280067 w 10035679"/>
              <a:gd name="connsiteY7169" fmla="*/ 1011898 h 5893281"/>
              <a:gd name="connsiteX7170" fmla="*/ 4280067 w 10035679"/>
              <a:gd name="connsiteY7170" fmla="*/ 1020351 h 5893281"/>
              <a:gd name="connsiteX7171" fmla="*/ 4250484 w 10035679"/>
              <a:gd name="connsiteY7171" fmla="*/ 1020351 h 5893281"/>
              <a:gd name="connsiteX7172" fmla="*/ 4222107 w 10035679"/>
              <a:gd name="connsiteY7172" fmla="*/ 1026389 h 5893281"/>
              <a:gd name="connsiteX7173" fmla="*/ 4199767 w 10035679"/>
              <a:gd name="connsiteY7173" fmla="*/ 1034841 h 5893281"/>
              <a:gd name="connsiteX7174" fmla="*/ 4207616 w 10035679"/>
              <a:gd name="connsiteY7174" fmla="*/ 1034841 h 5893281"/>
              <a:gd name="connsiteX7175" fmla="*/ 4217879 w 10035679"/>
              <a:gd name="connsiteY7175" fmla="*/ 1040880 h 5893281"/>
              <a:gd name="connsiteX7176" fmla="*/ 4225728 w 10035679"/>
              <a:gd name="connsiteY7176" fmla="*/ 1045106 h 5893281"/>
              <a:gd name="connsiteX7177" fmla="*/ 4231766 w 10035679"/>
              <a:gd name="connsiteY7177" fmla="*/ 1045106 h 5893281"/>
              <a:gd name="connsiteX7178" fmla="*/ 4239616 w 10035679"/>
              <a:gd name="connsiteY7178" fmla="*/ 1049332 h 5893281"/>
              <a:gd name="connsiteX7179" fmla="*/ 4245653 w 10035679"/>
              <a:gd name="connsiteY7179" fmla="*/ 1055369 h 5893281"/>
              <a:gd name="connsiteX7180" fmla="*/ 4251691 w 10035679"/>
              <a:gd name="connsiteY7180" fmla="*/ 1065634 h 5893281"/>
              <a:gd name="connsiteX7181" fmla="*/ 4239616 w 10035679"/>
              <a:gd name="connsiteY7181" fmla="*/ 1084351 h 5893281"/>
              <a:gd name="connsiteX7182" fmla="*/ 4231766 w 10035679"/>
              <a:gd name="connsiteY7182" fmla="*/ 1106691 h 5893281"/>
              <a:gd name="connsiteX7183" fmla="*/ 4221502 w 10035679"/>
              <a:gd name="connsiteY7183" fmla="*/ 1131444 h 5893281"/>
              <a:gd name="connsiteX7184" fmla="*/ 4217276 w 10035679"/>
              <a:gd name="connsiteY7184" fmla="*/ 1121181 h 5893281"/>
              <a:gd name="connsiteX7185" fmla="*/ 4211240 w 10035679"/>
              <a:gd name="connsiteY7185" fmla="*/ 1112729 h 5893281"/>
              <a:gd name="connsiteX7186" fmla="*/ 4207012 w 10035679"/>
              <a:gd name="connsiteY7186" fmla="*/ 1108503 h 5893281"/>
              <a:gd name="connsiteX7187" fmla="*/ 4199164 w 10035679"/>
              <a:gd name="connsiteY7187" fmla="*/ 1108503 h 5893281"/>
              <a:gd name="connsiteX7188" fmla="*/ 4188899 w 10035679"/>
              <a:gd name="connsiteY7188" fmla="*/ 1106691 h 5893281"/>
              <a:gd name="connsiteX7189" fmla="*/ 4174409 w 10035679"/>
              <a:gd name="connsiteY7189" fmla="*/ 1106691 h 5893281"/>
              <a:gd name="connsiteX7190" fmla="*/ 4174409 w 10035679"/>
              <a:gd name="connsiteY7190" fmla="*/ 1112729 h 5893281"/>
              <a:gd name="connsiteX7191" fmla="*/ 4182258 w 10035679"/>
              <a:gd name="connsiteY7191" fmla="*/ 1112729 h 5893281"/>
              <a:gd name="connsiteX7192" fmla="*/ 4206408 w 10035679"/>
              <a:gd name="connsiteY7192" fmla="*/ 1137483 h 5893281"/>
              <a:gd name="connsiteX7193" fmla="*/ 4226936 w 10035679"/>
              <a:gd name="connsiteY7193" fmla="*/ 1166462 h 5893281"/>
              <a:gd name="connsiteX7194" fmla="*/ 4239012 w 10035679"/>
              <a:gd name="connsiteY7194" fmla="*/ 1203293 h 5893281"/>
              <a:gd name="connsiteX7195" fmla="*/ 4245048 w 10035679"/>
              <a:gd name="connsiteY7195" fmla="*/ 1246158 h 5893281"/>
              <a:gd name="connsiteX7196" fmla="*/ 4239012 w 10035679"/>
              <a:gd name="connsiteY7196" fmla="*/ 1246158 h 5893281"/>
              <a:gd name="connsiteX7197" fmla="*/ 4239012 w 10035679"/>
              <a:gd name="connsiteY7197" fmla="*/ 1256424 h 5893281"/>
              <a:gd name="connsiteX7198" fmla="*/ 4182258 w 10035679"/>
              <a:gd name="connsiteY7198" fmla="*/ 1262461 h 5893281"/>
              <a:gd name="connsiteX7199" fmla="*/ 4182258 w 10035679"/>
              <a:gd name="connsiteY7199" fmla="*/ 1223216 h 5893281"/>
              <a:gd name="connsiteX7200" fmla="*/ 4174409 w 10035679"/>
              <a:gd name="connsiteY7200" fmla="*/ 1217180 h 5893281"/>
              <a:gd name="connsiteX7201" fmla="*/ 4168373 w 10035679"/>
              <a:gd name="connsiteY7201" fmla="*/ 1212953 h 5893281"/>
              <a:gd name="connsiteX7202" fmla="*/ 4164145 w 10035679"/>
              <a:gd name="connsiteY7202" fmla="*/ 1208727 h 5893281"/>
              <a:gd name="connsiteX7203" fmla="*/ 4153881 w 10035679"/>
              <a:gd name="connsiteY7203" fmla="*/ 1202687 h 5893281"/>
              <a:gd name="connsiteX7204" fmla="*/ 4141806 w 10035679"/>
              <a:gd name="connsiteY7204" fmla="*/ 1198461 h 5893281"/>
              <a:gd name="connsiteX7205" fmla="*/ 4125504 w 10035679"/>
              <a:gd name="connsiteY7205" fmla="*/ 1208727 h 5893281"/>
              <a:gd name="connsiteX7206" fmla="*/ 4103167 w 10035679"/>
              <a:gd name="connsiteY7206" fmla="*/ 1217180 h 5893281"/>
              <a:gd name="connsiteX7207" fmla="*/ 4079015 w 10035679"/>
              <a:gd name="connsiteY7207" fmla="*/ 1218991 h 5893281"/>
              <a:gd name="connsiteX7208" fmla="*/ 4056675 w 10035679"/>
              <a:gd name="connsiteY7208" fmla="*/ 1227442 h 5893281"/>
              <a:gd name="connsiteX7209" fmla="*/ 4044601 w 10035679"/>
              <a:gd name="connsiteY7209" fmla="*/ 1237705 h 5893281"/>
              <a:gd name="connsiteX7210" fmla="*/ 4056675 w 10035679"/>
              <a:gd name="connsiteY7210" fmla="*/ 1237705 h 5893281"/>
              <a:gd name="connsiteX7211" fmla="*/ 4074789 w 10035679"/>
              <a:gd name="connsiteY7211" fmla="*/ 1237705 h 5893281"/>
              <a:gd name="connsiteX7212" fmla="*/ 4103167 w 10035679"/>
              <a:gd name="connsiteY7212" fmla="*/ 1233480 h 5893281"/>
              <a:gd name="connsiteX7213" fmla="*/ 4135769 w 10035679"/>
              <a:gd name="connsiteY7213" fmla="*/ 1231668 h 5893281"/>
              <a:gd name="connsiteX7214" fmla="*/ 4135769 w 10035679"/>
              <a:gd name="connsiteY7214" fmla="*/ 1246158 h 5893281"/>
              <a:gd name="connsiteX7215" fmla="*/ 4064524 w 10035679"/>
              <a:gd name="connsiteY7215" fmla="*/ 1270914 h 5893281"/>
              <a:gd name="connsiteX7216" fmla="*/ 4064524 w 10035679"/>
              <a:gd name="connsiteY7216" fmla="*/ 1276952 h 5893281"/>
              <a:gd name="connsiteX7217" fmla="*/ 4082638 w 10035679"/>
              <a:gd name="connsiteY7217" fmla="*/ 1276952 h 5893281"/>
              <a:gd name="connsiteX7218" fmla="*/ 4092901 w 10035679"/>
              <a:gd name="connsiteY7218" fmla="*/ 1275142 h 5893281"/>
              <a:gd name="connsiteX7219" fmla="*/ 4107391 w 10035679"/>
              <a:gd name="connsiteY7219" fmla="*/ 1270914 h 5893281"/>
              <a:gd name="connsiteX7220" fmla="*/ 4121882 w 10035679"/>
              <a:gd name="connsiteY7220" fmla="*/ 1266688 h 5893281"/>
              <a:gd name="connsiteX7221" fmla="*/ 4136373 w 10035679"/>
              <a:gd name="connsiteY7221" fmla="*/ 1262461 h 5893281"/>
              <a:gd name="connsiteX7222" fmla="*/ 4140598 w 10035679"/>
              <a:gd name="connsiteY7222" fmla="*/ 1281178 h 5893281"/>
              <a:gd name="connsiteX7223" fmla="*/ 4155088 w 10035679"/>
              <a:gd name="connsiteY7223" fmla="*/ 1289630 h 5893281"/>
              <a:gd name="connsiteX7224" fmla="*/ 4169580 w 10035679"/>
              <a:gd name="connsiteY7224" fmla="*/ 1291443 h 5893281"/>
              <a:gd name="connsiteX7225" fmla="*/ 4193731 w 10035679"/>
              <a:gd name="connsiteY7225" fmla="*/ 1289630 h 5893281"/>
              <a:gd name="connsiteX7226" fmla="*/ 4222107 w 10035679"/>
              <a:gd name="connsiteY7226" fmla="*/ 1289630 h 5893281"/>
              <a:gd name="connsiteX7227" fmla="*/ 4222107 w 10035679"/>
              <a:gd name="connsiteY7227" fmla="*/ 1295668 h 5893281"/>
              <a:gd name="connsiteX7228" fmla="*/ 4214258 w 10035679"/>
              <a:gd name="connsiteY7228" fmla="*/ 1295668 h 5893281"/>
              <a:gd name="connsiteX7229" fmla="*/ 4175617 w 10035679"/>
              <a:gd name="connsiteY7229" fmla="*/ 1332497 h 5893281"/>
              <a:gd name="connsiteX7230" fmla="*/ 4132751 w 10035679"/>
              <a:gd name="connsiteY7230" fmla="*/ 1367515 h 5893281"/>
              <a:gd name="connsiteX7231" fmla="*/ 4089883 w 10035679"/>
              <a:gd name="connsiteY7231" fmla="*/ 1396496 h 5893281"/>
              <a:gd name="connsiteX7232" fmla="*/ 4040978 w 10035679"/>
              <a:gd name="connsiteY7232" fmla="*/ 1421250 h 5893281"/>
              <a:gd name="connsiteX7233" fmla="*/ 3988451 w 10035679"/>
              <a:gd name="connsiteY7233" fmla="*/ 1431515 h 5893281"/>
              <a:gd name="connsiteX7234" fmla="*/ 3927471 w 10035679"/>
              <a:gd name="connsiteY7234" fmla="*/ 1429704 h 5893281"/>
              <a:gd name="connsiteX7235" fmla="*/ 3927471 w 10035679"/>
              <a:gd name="connsiteY7235" fmla="*/ 1439967 h 5893281"/>
              <a:gd name="connsiteX7236" fmla="*/ 3927471 w 10035679"/>
              <a:gd name="connsiteY7236" fmla="*/ 1450231 h 5893281"/>
              <a:gd name="connsiteX7237" fmla="*/ 3923244 w 10035679"/>
              <a:gd name="connsiteY7237" fmla="*/ 1458684 h 5893281"/>
              <a:gd name="connsiteX7238" fmla="*/ 3919019 w 10035679"/>
              <a:gd name="connsiteY7238" fmla="*/ 1460495 h 5893281"/>
              <a:gd name="connsiteX7239" fmla="*/ 3917206 w 10035679"/>
              <a:gd name="connsiteY7239" fmla="*/ 1460495 h 5893281"/>
              <a:gd name="connsiteX7240" fmla="*/ 3912980 w 10035679"/>
              <a:gd name="connsiteY7240" fmla="*/ 1464723 h 5893281"/>
              <a:gd name="connsiteX7241" fmla="*/ 3905130 w 10035679"/>
              <a:gd name="connsiteY7241" fmla="*/ 1468950 h 5893281"/>
              <a:gd name="connsiteX7242" fmla="*/ 3899094 w 10035679"/>
              <a:gd name="connsiteY7242" fmla="*/ 1473176 h 5893281"/>
              <a:gd name="connsiteX7243" fmla="*/ 3894867 w 10035679"/>
              <a:gd name="connsiteY7243" fmla="*/ 1474987 h 5893281"/>
              <a:gd name="connsiteX7244" fmla="*/ 3888828 w 10035679"/>
              <a:gd name="connsiteY7244" fmla="*/ 1483439 h 5893281"/>
              <a:gd name="connsiteX7245" fmla="*/ 3880982 w 10035679"/>
              <a:gd name="connsiteY7245" fmla="*/ 1503968 h 5893281"/>
              <a:gd name="connsiteX7246" fmla="*/ 3876755 w 10035679"/>
              <a:gd name="connsiteY7246" fmla="*/ 1530532 h 5893281"/>
              <a:gd name="connsiteX7247" fmla="*/ 3870718 w 10035679"/>
              <a:gd name="connsiteY7247" fmla="*/ 1546833 h 5893281"/>
              <a:gd name="connsiteX7248" fmla="*/ 3852605 w 10035679"/>
              <a:gd name="connsiteY7248" fmla="*/ 1565549 h 5893281"/>
              <a:gd name="connsiteX7249" fmla="*/ 3822417 w 10035679"/>
              <a:gd name="connsiteY7249" fmla="*/ 1586076 h 5893281"/>
              <a:gd name="connsiteX7250" fmla="*/ 3781966 w 10035679"/>
              <a:gd name="connsiteY7250" fmla="*/ 1604792 h 5893281"/>
              <a:gd name="connsiteX7251" fmla="*/ 3747551 w 10035679"/>
              <a:gd name="connsiteY7251" fmla="*/ 1619283 h 5893281"/>
              <a:gd name="connsiteX7252" fmla="*/ 3714947 w 10035679"/>
              <a:gd name="connsiteY7252" fmla="*/ 1627735 h 5893281"/>
              <a:gd name="connsiteX7253" fmla="*/ 3714947 w 10035679"/>
              <a:gd name="connsiteY7253" fmla="*/ 1619283 h 5893281"/>
              <a:gd name="connsiteX7254" fmla="*/ 3714947 w 10035679"/>
              <a:gd name="connsiteY7254" fmla="*/ 1613244 h 5893281"/>
              <a:gd name="connsiteX7255" fmla="*/ 3710720 w 10035679"/>
              <a:gd name="connsiteY7255" fmla="*/ 1613244 h 5893281"/>
              <a:gd name="connsiteX7256" fmla="*/ 3710720 w 10035679"/>
              <a:gd name="connsiteY7256" fmla="*/ 1609018 h 5893281"/>
              <a:gd name="connsiteX7257" fmla="*/ 3708910 w 10035679"/>
              <a:gd name="connsiteY7257" fmla="*/ 1604792 h 5893281"/>
              <a:gd name="connsiteX7258" fmla="*/ 3704683 w 10035679"/>
              <a:gd name="connsiteY7258" fmla="*/ 1633771 h 5893281"/>
              <a:gd name="connsiteX7259" fmla="*/ 3694419 w 10035679"/>
              <a:gd name="connsiteY7259" fmla="*/ 1658526 h 5893281"/>
              <a:gd name="connsiteX7260" fmla="*/ 3686571 w 10035679"/>
              <a:gd name="connsiteY7260" fmla="*/ 1680864 h 5893281"/>
              <a:gd name="connsiteX7261" fmla="*/ 3676307 w 10035679"/>
              <a:gd name="connsiteY7261" fmla="*/ 1701390 h 5893281"/>
              <a:gd name="connsiteX7262" fmla="*/ 3668458 w 10035679"/>
              <a:gd name="connsiteY7262" fmla="*/ 1730372 h 5893281"/>
              <a:gd name="connsiteX7263" fmla="*/ 3676307 w 10035679"/>
              <a:gd name="connsiteY7263" fmla="*/ 1734597 h 5893281"/>
              <a:gd name="connsiteX7264" fmla="*/ 3676307 w 10035679"/>
              <a:gd name="connsiteY7264" fmla="*/ 1738823 h 5893281"/>
              <a:gd name="connsiteX7265" fmla="*/ 3680533 w 10035679"/>
              <a:gd name="connsiteY7265" fmla="*/ 1738823 h 5893281"/>
              <a:gd name="connsiteX7266" fmla="*/ 3680533 w 10035679"/>
              <a:gd name="connsiteY7266" fmla="*/ 1743049 h 5893281"/>
              <a:gd name="connsiteX7267" fmla="*/ 3676307 w 10035679"/>
              <a:gd name="connsiteY7267" fmla="*/ 1744860 h 5893281"/>
              <a:gd name="connsiteX7268" fmla="*/ 3668458 w 10035679"/>
              <a:gd name="connsiteY7268" fmla="*/ 1753315 h 5893281"/>
              <a:gd name="connsiteX7269" fmla="*/ 3662419 w 10035679"/>
              <a:gd name="connsiteY7269" fmla="*/ 1757540 h 5893281"/>
              <a:gd name="connsiteX7270" fmla="*/ 3656382 w 10035679"/>
              <a:gd name="connsiteY7270" fmla="*/ 1763578 h 5893281"/>
              <a:gd name="connsiteX7271" fmla="*/ 3648533 w 10035679"/>
              <a:gd name="connsiteY7271" fmla="*/ 1767804 h 5893281"/>
              <a:gd name="connsiteX7272" fmla="*/ 3644307 w 10035679"/>
              <a:gd name="connsiteY7272" fmla="*/ 1773843 h 5893281"/>
              <a:gd name="connsiteX7273" fmla="*/ 3638269 w 10035679"/>
              <a:gd name="connsiteY7273" fmla="*/ 1784106 h 5893281"/>
              <a:gd name="connsiteX7274" fmla="*/ 3623778 w 10035679"/>
              <a:gd name="connsiteY7274" fmla="*/ 1825164 h 5893281"/>
              <a:gd name="connsiteX7275" fmla="*/ 3613513 w 10035679"/>
              <a:gd name="connsiteY7275" fmla="*/ 1868031 h 5893281"/>
              <a:gd name="connsiteX7276" fmla="*/ 3609289 w 10035679"/>
              <a:gd name="connsiteY7276" fmla="*/ 1917539 h 5893281"/>
              <a:gd name="connsiteX7277" fmla="*/ 3601439 w 10035679"/>
              <a:gd name="connsiteY7277" fmla="*/ 1964636 h 5893281"/>
              <a:gd name="connsiteX7278" fmla="*/ 3591176 w 10035679"/>
              <a:gd name="connsiteY7278" fmla="*/ 2007498 h 5893281"/>
              <a:gd name="connsiteX7279" fmla="*/ 3585138 w 10035679"/>
              <a:gd name="connsiteY7279" fmla="*/ 2003272 h 5893281"/>
              <a:gd name="connsiteX7280" fmla="*/ 3580912 w 10035679"/>
              <a:gd name="connsiteY7280" fmla="*/ 2003272 h 5893281"/>
              <a:gd name="connsiteX7281" fmla="*/ 3580912 w 10035679"/>
              <a:gd name="connsiteY7281" fmla="*/ 1999046 h 5893281"/>
              <a:gd name="connsiteX7282" fmla="*/ 3576685 w 10035679"/>
              <a:gd name="connsiteY7282" fmla="*/ 1999046 h 5893281"/>
              <a:gd name="connsiteX7283" fmla="*/ 3566420 w 10035679"/>
              <a:gd name="connsiteY7283" fmla="*/ 1993009 h 5893281"/>
              <a:gd name="connsiteX7284" fmla="*/ 3548308 w 10035679"/>
              <a:gd name="connsiteY7284" fmla="*/ 1978517 h 5893281"/>
              <a:gd name="connsiteX7285" fmla="*/ 3519931 w 10035679"/>
              <a:gd name="connsiteY7285" fmla="*/ 1956180 h 5893281"/>
              <a:gd name="connsiteX7286" fmla="*/ 3487328 w 10035679"/>
              <a:gd name="connsiteY7286" fmla="*/ 1937464 h 5893281"/>
              <a:gd name="connsiteX7287" fmla="*/ 3457141 w 10035679"/>
              <a:gd name="connsiteY7287" fmla="*/ 1916935 h 5893281"/>
              <a:gd name="connsiteX7288" fmla="*/ 3432990 w 10035679"/>
              <a:gd name="connsiteY7288" fmla="*/ 1898220 h 5893281"/>
              <a:gd name="connsiteX7289" fmla="*/ 3410651 w 10035679"/>
              <a:gd name="connsiteY7289" fmla="*/ 1887956 h 5893281"/>
              <a:gd name="connsiteX7290" fmla="*/ 3404613 w 10035679"/>
              <a:gd name="connsiteY7290" fmla="*/ 1883729 h 5893281"/>
              <a:gd name="connsiteX7291" fmla="*/ 3396762 w 10035679"/>
              <a:gd name="connsiteY7291" fmla="*/ 1805842 h 5893281"/>
              <a:gd name="connsiteX7292" fmla="*/ 3392537 w 10035679"/>
              <a:gd name="connsiteY7292" fmla="*/ 1797389 h 5893281"/>
              <a:gd name="connsiteX7293" fmla="*/ 3382275 w 10035679"/>
              <a:gd name="connsiteY7293" fmla="*/ 1791352 h 5893281"/>
              <a:gd name="connsiteX7294" fmla="*/ 3376236 w 10035679"/>
              <a:gd name="connsiteY7294" fmla="*/ 1787126 h 5893281"/>
              <a:gd name="connsiteX7295" fmla="*/ 3364160 w 10035679"/>
              <a:gd name="connsiteY7295" fmla="*/ 1778672 h 5893281"/>
              <a:gd name="connsiteX7296" fmla="*/ 3358123 w 10035679"/>
              <a:gd name="connsiteY7296" fmla="*/ 1772635 h 5893281"/>
              <a:gd name="connsiteX7297" fmla="*/ 3364160 w 10035679"/>
              <a:gd name="connsiteY7297" fmla="*/ 1768409 h 5893281"/>
              <a:gd name="connsiteX7298" fmla="*/ 3364160 w 10035679"/>
              <a:gd name="connsiteY7298" fmla="*/ 1764183 h 5893281"/>
              <a:gd name="connsiteX7299" fmla="*/ 3368386 w 10035679"/>
              <a:gd name="connsiteY7299" fmla="*/ 1762370 h 5893281"/>
              <a:gd name="connsiteX7300" fmla="*/ 3372612 w 10035679"/>
              <a:gd name="connsiteY7300" fmla="*/ 1753917 h 5893281"/>
              <a:gd name="connsiteX7301" fmla="*/ 3376838 w 10035679"/>
              <a:gd name="connsiteY7301" fmla="*/ 1747881 h 5893281"/>
              <a:gd name="connsiteX7302" fmla="*/ 3358726 w 10035679"/>
              <a:gd name="connsiteY7302" fmla="*/ 1747881 h 5893281"/>
              <a:gd name="connsiteX7303" fmla="*/ 3348461 w 10035679"/>
              <a:gd name="connsiteY7303" fmla="*/ 1747881 h 5893281"/>
              <a:gd name="connsiteX7304" fmla="*/ 3340613 w 10035679"/>
              <a:gd name="connsiteY7304" fmla="*/ 1747881 h 5893281"/>
              <a:gd name="connsiteX7305" fmla="*/ 3336389 w 10035679"/>
              <a:gd name="connsiteY7305" fmla="*/ 1743653 h 5893281"/>
              <a:gd name="connsiteX7306" fmla="*/ 3334574 w 10035679"/>
              <a:gd name="connsiteY7306" fmla="*/ 1737616 h 5893281"/>
              <a:gd name="connsiteX7307" fmla="*/ 3326726 w 10035679"/>
              <a:gd name="connsiteY7307" fmla="*/ 1725541 h 5893281"/>
              <a:gd name="connsiteX7308" fmla="*/ 3322500 w 10035679"/>
              <a:gd name="connsiteY7308" fmla="*/ 1719504 h 5893281"/>
              <a:gd name="connsiteX7309" fmla="*/ 3322500 w 10035679"/>
              <a:gd name="connsiteY7309" fmla="*/ 1711050 h 5893281"/>
              <a:gd name="connsiteX7310" fmla="*/ 3322500 w 10035679"/>
              <a:gd name="connsiteY7310" fmla="*/ 1709239 h 5893281"/>
              <a:gd name="connsiteX7311" fmla="*/ 3322500 w 10035679"/>
              <a:gd name="connsiteY7311" fmla="*/ 1700788 h 5893281"/>
              <a:gd name="connsiteX7312" fmla="*/ 3326726 w 10035679"/>
              <a:gd name="connsiteY7312" fmla="*/ 1694749 h 5893281"/>
              <a:gd name="connsiteX7313" fmla="*/ 3326726 w 10035679"/>
              <a:gd name="connsiteY7313" fmla="*/ 1686297 h 5893281"/>
              <a:gd name="connsiteX7314" fmla="*/ 3306198 w 10035679"/>
              <a:gd name="connsiteY7314" fmla="*/ 1686297 h 5893281"/>
              <a:gd name="connsiteX7315" fmla="*/ 3306198 w 10035679"/>
              <a:gd name="connsiteY7315" fmla="*/ 1676035 h 5893281"/>
              <a:gd name="connsiteX7316" fmla="*/ 3308010 w 10035679"/>
              <a:gd name="connsiteY7316" fmla="*/ 1665771 h 5893281"/>
              <a:gd name="connsiteX7317" fmla="*/ 3312237 w 10035679"/>
              <a:gd name="connsiteY7317" fmla="*/ 1661544 h 5893281"/>
              <a:gd name="connsiteX7318" fmla="*/ 3312237 w 10035679"/>
              <a:gd name="connsiteY7318" fmla="*/ 1654300 h 5893281"/>
              <a:gd name="connsiteX7319" fmla="*/ 3316462 w 10035679"/>
              <a:gd name="connsiteY7319" fmla="*/ 1648262 h 5893281"/>
              <a:gd name="connsiteX7320" fmla="*/ 3320689 w 10035679"/>
              <a:gd name="connsiteY7320" fmla="*/ 1637997 h 5893281"/>
              <a:gd name="connsiteX7321" fmla="*/ 3308614 w 10035679"/>
              <a:gd name="connsiteY7321" fmla="*/ 1637997 h 5893281"/>
              <a:gd name="connsiteX7322" fmla="*/ 3296539 w 10035679"/>
              <a:gd name="connsiteY7322" fmla="*/ 1637997 h 5893281"/>
              <a:gd name="connsiteX7323" fmla="*/ 3290501 w 10035679"/>
              <a:gd name="connsiteY7323" fmla="*/ 1633771 h 5893281"/>
              <a:gd name="connsiteX7324" fmla="*/ 3278426 w 10035679"/>
              <a:gd name="connsiteY7324" fmla="*/ 1629545 h 5893281"/>
              <a:gd name="connsiteX7325" fmla="*/ 3276615 w 10035679"/>
              <a:gd name="connsiteY7325" fmla="*/ 1576416 h 5893281"/>
              <a:gd name="connsiteX7326" fmla="*/ 3272387 w 10035679"/>
              <a:gd name="connsiteY7326" fmla="*/ 1526908 h 5893281"/>
              <a:gd name="connsiteX7327" fmla="*/ 3272387 w 10035679"/>
              <a:gd name="connsiteY7327" fmla="*/ 1479818 h 5893281"/>
              <a:gd name="connsiteX7328" fmla="*/ 3286878 w 10035679"/>
              <a:gd name="connsiteY7328" fmla="*/ 1432723 h 5893281"/>
              <a:gd name="connsiteX7329" fmla="*/ 3301369 w 10035679"/>
              <a:gd name="connsiteY7329" fmla="*/ 1412195 h 5893281"/>
              <a:gd name="connsiteX7330" fmla="*/ 3319480 w 10035679"/>
              <a:gd name="connsiteY7330" fmla="*/ 1397704 h 5893281"/>
              <a:gd name="connsiteX7331" fmla="*/ 3333972 w 10035679"/>
              <a:gd name="connsiteY7331" fmla="*/ 1385628 h 5893281"/>
              <a:gd name="connsiteX7332" fmla="*/ 3344235 w 10035679"/>
              <a:gd name="connsiteY7332" fmla="*/ 1369326 h 5893281"/>
              <a:gd name="connsiteX7333" fmla="*/ 3354500 w 10035679"/>
              <a:gd name="connsiteY7333" fmla="*/ 1346987 h 5893281"/>
              <a:gd name="connsiteX7334" fmla="*/ 3358726 w 10035679"/>
              <a:gd name="connsiteY7334" fmla="*/ 1307743 h 5893281"/>
              <a:gd name="connsiteX7335" fmla="*/ 3350876 w 10035679"/>
              <a:gd name="connsiteY7335" fmla="*/ 1307743 h 5893281"/>
              <a:gd name="connsiteX7336" fmla="*/ 3344840 w 10035679"/>
              <a:gd name="connsiteY7336" fmla="*/ 1316195 h 5893281"/>
              <a:gd name="connsiteX7337" fmla="*/ 3336990 w 10035679"/>
              <a:gd name="connsiteY7337" fmla="*/ 1318006 h 5893281"/>
              <a:gd name="connsiteX7338" fmla="*/ 3335180 w 10035679"/>
              <a:gd name="connsiteY7338" fmla="*/ 1318006 h 5893281"/>
              <a:gd name="connsiteX7339" fmla="*/ 3327331 w 10035679"/>
              <a:gd name="connsiteY7339" fmla="*/ 1318006 h 5893281"/>
              <a:gd name="connsiteX7340" fmla="*/ 3321292 w 10035679"/>
              <a:gd name="connsiteY7340" fmla="*/ 1316195 h 5893281"/>
              <a:gd name="connsiteX7341" fmla="*/ 3292916 w 10035679"/>
              <a:gd name="connsiteY7341" fmla="*/ 1307743 h 5893281"/>
              <a:gd name="connsiteX7342" fmla="*/ 3270577 w 10035679"/>
              <a:gd name="connsiteY7342" fmla="*/ 1293253 h 5893281"/>
              <a:gd name="connsiteX7343" fmla="*/ 3256086 w 10035679"/>
              <a:gd name="connsiteY7343" fmla="*/ 1272726 h 5893281"/>
              <a:gd name="connsiteX7344" fmla="*/ 3250049 w 10035679"/>
              <a:gd name="connsiteY7344" fmla="*/ 1235895 h 5893281"/>
              <a:gd name="connsiteX7345" fmla="*/ 3260312 w 10035679"/>
              <a:gd name="connsiteY7345" fmla="*/ 1235895 h 5893281"/>
              <a:gd name="connsiteX7346" fmla="*/ 3260312 w 10035679"/>
              <a:gd name="connsiteY7346" fmla="*/ 1229857 h 5893281"/>
              <a:gd name="connsiteX7347" fmla="*/ 3278426 w 10035679"/>
              <a:gd name="connsiteY7347" fmla="*/ 1240121 h 5893281"/>
              <a:gd name="connsiteX7348" fmla="*/ 3298953 w 10035679"/>
              <a:gd name="connsiteY7348" fmla="*/ 1254611 h 5893281"/>
              <a:gd name="connsiteX7349" fmla="*/ 3317065 w 10035679"/>
              <a:gd name="connsiteY7349" fmla="*/ 1260650 h 5893281"/>
              <a:gd name="connsiteX7350" fmla="*/ 3337594 w 10035679"/>
              <a:gd name="connsiteY7350" fmla="*/ 1260650 h 5893281"/>
              <a:gd name="connsiteX7351" fmla="*/ 3337594 w 10035679"/>
              <a:gd name="connsiteY7351" fmla="*/ 1258839 h 5893281"/>
              <a:gd name="connsiteX7352" fmla="*/ 3341822 w 10035679"/>
              <a:gd name="connsiteY7352" fmla="*/ 1254611 h 5893281"/>
              <a:gd name="connsiteX7353" fmla="*/ 3341822 w 10035679"/>
              <a:gd name="connsiteY7353" fmla="*/ 1249781 h 5893281"/>
              <a:gd name="connsiteX7354" fmla="*/ 3346048 w 10035679"/>
              <a:gd name="connsiteY7354" fmla="*/ 1243743 h 5893281"/>
              <a:gd name="connsiteX7355" fmla="*/ 3307406 w 10035679"/>
              <a:gd name="connsiteY7355" fmla="*/ 1214764 h 5893281"/>
              <a:gd name="connsiteX7356" fmla="*/ 3274802 w 10035679"/>
              <a:gd name="connsiteY7356" fmla="*/ 1173708 h 5893281"/>
              <a:gd name="connsiteX7357" fmla="*/ 3264540 w 10035679"/>
              <a:gd name="connsiteY7357" fmla="*/ 1177935 h 5893281"/>
              <a:gd name="connsiteX7358" fmla="*/ 3256690 w 10035679"/>
              <a:gd name="connsiteY7358" fmla="*/ 1182160 h 5893281"/>
              <a:gd name="connsiteX7359" fmla="*/ 3246426 w 10035679"/>
              <a:gd name="connsiteY7359" fmla="*/ 1186385 h 5893281"/>
              <a:gd name="connsiteX7360" fmla="*/ 3236163 w 10035679"/>
              <a:gd name="connsiteY7360" fmla="*/ 1188196 h 5893281"/>
              <a:gd name="connsiteX7361" fmla="*/ 3228313 w 10035679"/>
              <a:gd name="connsiteY7361" fmla="*/ 1182160 h 5893281"/>
              <a:gd name="connsiteX7362" fmla="*/ 3226504 w 10035679"/>
              <a:gd name="connsiteY7362" fmla="*/ 1177935 h 5893281"/>
              <a:gd name="connsiteX7363" fmla="*/ 3222275 w 10035679"/>
              <a:gd name="connsiteY7363" fmla="*/ 1171895 h 5893281"/>
              <a:gd name="connsiteX7364" fmla="*/ 3218050 w 10035679"/>
              <a:gd name="connsiteY7364" fmla="*/ 1167671 h 5893281"/>
              <a:gd name="connsiteX7365" fmla="*/ 3212013 w 10035679"/>
              <a:gd name="connsiteY7365" fmla="*/ 1157407 h 5893281"/>
              <a:gd name="connsiteX7366" fmla="*/ 3232540 w 10035679"/>
              <a:gd name="connsiteY7366" fmla="*/ 1135067 h 5893281"/>
              <a:gd name="connsiteX7367" fmla="*/ 3236766 w 10035679"/>
              <a:gd name="connsiteY7367" fmla="*/ 1104273 h 5893281"/>
              <a:gd name="connsiteX7368" fmla="*/ 3232540 w 10035679"/>
              <a:gd name="connsiteY7368" fmla="*/ 1063218 h 5893281"/>
              <a:gd name="connsiteX7369" fmla="*/ 3222275 w 10035679"/>
              <a:gd name="connsiteY7369" fmla="*/ 1020351 h 5893281"/>
              <a:gd name="connsiteX7370" fmla="*/ 3204163 w 10035679"/>
              <a:gd name="connsiteY7370" fmla="*/ 975069 h 5893281"/>
              <a:gd name="connsiteX7371" fmla="*/ 3183635 w 10035679"/>
              <a:gd name="connsiteY7371" fmla="*/ 932202 h 5893281"/>
              <a:gd name="connsiteX7372" fmla="*/ 3157069 w 10035679"/>
              <a:gd name="connsiteY7372" fmla="*/ 892957 h 5893281"/>
              <a:gd name="connsiteX7373" fmla="*/ 3136541 w 10035679"/>
              <a:gd name="connsiteY7373" fmla="*/ 856128 h 5893281"/>
              <a:gd name="connsiteX7374" fmla="*/ 3118429 w 10035679"/>
              <a:gd name="connsiteY7374" fmla="*/ 827149 h 5893281"/>
              <a:gd name="connsiteX7375" fmla="*/ 3075561 w 10035679"/>
              <a:gd name="connsiteY7375" fmla="*/ 798167 h 5893281"/>
              <a:gd name="connsiteX7376" fmla="*/ 3026656 w 10035679"/>
              <a:gd name="connsiteY7376" fmla="*/ 787905 h 5893281"/>
              <a:gd name="connsiteX7377" fmla="*/ 2975940 w 10035679"/>
              <a:gd name="connsiteY7377" fmla="*/ 787905 h 5893281"/>
              <a:gd name="connsiteX7378" fmla="*/ 2919187 w 10035679"/>
              <a:gd name="connsiteY7378" fmla="*/ 787905 h 5893281"/>
              <a:gd name="connsiteX7379" fmla="*/ 2864244 w 10035679"/>
              <a:gd name="connsiteY7379" fmla="*/ 792131 h 5893281"/>
              <a:gd name="connsiteX7380" fmla="*/ 2807491 w 10035679"/>
              <a:gd name="connsiteY7380" fmla="*/ 787905 h 5893281"/>
              <a:gd name="connsiteX7381" fmla="*/ 2807491 w 10035679"/>
              <a:gd name="connsiteY7381" fmla="*/ 777640 h 5893281"/>
              <a:gd name="connsiteX7382" fmla="*/ 2807491 w 10035679"/>
              <a:gd name="connsiteY7382" fmla="*/ 769188 h 5893281"/>
              <a:gd name="connsiteX7383" fmla="*/ 2809301 w 10035679"/>
              <a:gd name="connsiteY7383" fmla="*/ 767377 h 5893281"/>
              <a:gd name="connsiteX7384" fmla="*/ 2809301 w 10035679"/>
              <a:gd name="connsiteY7384" fmla="*/ 763151 h 5893281"/>
              <a:gd name="connsiteX7385" fmla="*/ 2809301 w 10035679"/>
              <a:gd name="connsiteY7385" fmla="*/ 758923 h 5893281"/>
              <a:gd name="connsiteX7386" fmla="*/ 2807491 w 10035679"/>
              <a:gd name="connsiteY7386" fmla="*/ 754697 h 5893281"/>
              <a:gd name="connsiteX7387" fmla="*/ 2785152 w 10035679"/>
              <a:gd name="connsiteY7387" fmla="*/ 744434 h 5893281"/>
              <a:gd name="connsiteX7388" fmla="*/ 2764623 w 10035679"/>
              <a:gd name="connsiteY7388" fmla="*/ 738396 h 5893281"/>
              <a:gd name="connsiteX7389" fmla="*/ 2742285 w 10035679"/>
              <a:gd name="connsiteY7389" fmla="*/ 723907 h 5893281"/>
              <a:gd name="connsiteX7390" fmla="*/ 2760396 w 10035679"/>
              <a:gd name="connsiteY7390" fmla="*/ 723907 h 5893281"/>
              <a:gd name="connsiteX7391" fmla="*/ 2780926 w 10035679"/>
              <a:gd name="connsiteY7391" fmla="*/ 715453 h 5893281"/>
              <a:gd name="connsiteX7392" fmla="*/ 2809301 w 10035679"/>
              <a:gd name="connsiteY7392" fmla="*/ 709416 h 5893281"/>
              <a:gd name="connsiteX7393" fmla="*/ 2841906 w 10035679"/>
              <a:gd name="connsiteY7393" fmla="*/ 705190 h 5893281"/>
              <a:gd name="connsiteX7394" fmla="*/ 2866055 w 10035679"/>
              <a:gd name="connsiteY7394" fmla="*/ 696736 h 5893281"/>
              <a:gd name="connsiteX7395" fmla="*/ 2884169 w 10035679"/>
              <a:gd name="connsiteY7395" fmla="*/ 682247 h 5893281"/>
              <a:gd name="connsiteX7396" fmla="*/ 2799038 w 10035679"/>
              <a:gd name="connsiteY7396" fmla="*/ 682247 h 5893281"/>
              <a:gd name="connsiteX7397" fmla="*/ 2778511 w 10035679"/>
              <a:gd name="connsiteY7397" fmla="*/ 676208 h 5893281"/>
              <a:gd name="connsiteX7398" fmla="*/ 2760396 w 10035679"/>
              <a:gd name="connsiteY7398" fmla="*/ 676208 h 5893281"/>
              <a:gd name="connsiteX7399" fmla="*/ 2738059 w 10035679"/>
              <a:gd name="connsiteY7399" fmla="*/ 671982 h 5893281"/>
              <a:gd name="connsiteX7400" fmla="*/ 2721757 w 10035679"/>
              <a:gd name="connsiteY7400" fmla="*/ 667756 h 5893281"/>
              <a:gd name="connsiteX7401" fmla="*/ 2703643 w 10035679"/>
              <a:gd name="connsiteY7401" fmla="*/ 661719 h 5893281"/>
              <a:gd name="connsiteX7402" fmla="*/ 2693380 w 10035679"/>
              <a:gd name="connsiteY7402" fmla="*/ 643003 h 5893281"/>
              <a:gd name="connsiteX7403" fmla="*/ 2689155 w 10035679"/>
              <a:gd name="connsiteY7403" fmla="*/ 614021 h 5893281"/>
              <a:gd name="connsiteX7404" fmla="*/ 2732020 w 10035679"/>
              <a:gd name="connsiteY7404" fmla="*/ 607984 h 5893281"/>
              <a:gd name="connsiteX7405" fmla="*/ 2770662 w 10035679"/>
              <a:gd name="connsiteY7405" fmla="*/ 593494 h 5893281"/>
              <a:gd name="connsiteX7406" fmla="*/ 2803264 w 10035679"/>
              <a:gd name="connsiteY7406" fmla="*/ 579005 h 5893281"/>
              <a:gd name="connsiteX7407" fmla="*/ 2837679 w 10035679"/>
              <a:gd name="connsiteY7407" fmla="*/ 564514 h 5893281"/>
              <a:gd name="connsiteX7408" fmla="*/ 2908923 w 10035679"/>
              <a:gd name="connsiteY7408" fmla="*/ 564514 h 5893281"/>
              <a:gd name="connsiteX7409" fmla="*/ 2937300 w 10035679"/>
              <a:gd name="connsiteY7409" fmla="*/ 470327 h 5893281"/>
              <a:gd name="connsiteX7410" fmla="*/ 2870281 w 10035679"/>
              <a:gd name="connsiteY7410" fmla="*/ 470327 h 5893281"/>
              <a:gd name="connsiteX7411" fmla="*/ 2852169 w 10035679"/>
              <a:gd name="connsiteY7411" fmla="*/ 445573 h 5893281"/>
              <a:gd name="connsiteX7412" fmla="*/ 2874509 w 10035679"/>
              <a:gd name="connsiteY7412" fmla="*/ 431082 h 5893281"/>
              <a:gd name="connsiteX7413" fmla="*/ 2890811 w 10035679"/>
              <a:gd name="connsiteY7413" fmla="*/ 416594 h 5893281"/>
              <a:gd name="connsiteX7414" fmla="*/ 2913149 w 10035679"/>
              <a:gd name="connsiteY7414" fmla="*/ 406329 h 5893281"/>
              <a:gd name="connsiteX7415" fmla="*/ 2937300 w 10035679"/>
              <a:gd name="connsiteY7415" fmla="*/ 397877 h 5893281"/>
              <a:gd name="connsiteX7416" fmla="*/ 2937300 w 10035679"/>
              <a:gd name="connsiteY7416" fmla="*/ 373123 h 5893281"/>
              <a:gd name="connsiteX7417" fmla="*/ 2965677 w 10035679"/>
              <a:gd name="connsiteY7417" fmla="*/ 358633 h 5893281"/>
              <a:gd name="connsiteX7418" fmla="*/ 2980167 w 10035679"/>
              <a:gd name="connsiteY7418" fmla="*/ 342331 h 5893281"/>
              <a:gd name="connsiteX7419" fmla="*/ 2994656 w 10035679"/>
              <a:gd name="connsiteY7419" fmla="*/ 319991 h 5893281"/>
              <a:gd name="connsiteX7420" fmla="*/ 3016996 w 10035679"/>
              <a:gd name="connsiteY7420" fmla="*/ 305502 h 5893281"/>
              <a:gd name="connsiteX7421" fmla="*/ 3041147 w 10035679"/>
              <a:gd name="connsiteY7421" fmla="*/ 295238 h 5893281"/>
              <a:gd name="connsiteX7422" fmla="*/ 3061675 w 10035679"/>
              <a:gd name="connsiteY7422" fmla="*/ 295238 h 5893281"/>
              <a:gd name="connsiteX7423" fmla="*/ 3079788 w 10035679"/>
              <a:gd name="connsiteY7423" fmla="*/ 301274 h 5893281"/>
              <a:gd name="connsiteX7424" fmla="*/ 3103939 w 10035679"/>
              <a:gd name="connsiteY7424" fmla="*/ 299464 h 5893281"/>
              <a:gd name="connsiteX7425" fmla="*/ 3085826 w 10035679"/>
              <a:gd name="connsiteY7425" fmla="*/ 291011 h 5893281"/>
              <a:gd name="connsiteX7426" fmla="*/ 3075561 w 10035679"/>
              <a:gd name="connsiteY7426" fmla="*/ 286785 h 5893281"/>
              <a:gd name="connsiteX7427" fmla="*/ 3065296 w 10035679"/>
              <a:gd name="connsiteY7427" fmla="*/ 284973 h 5893281"/>
              <a:gd name="connsiteX7428" fmla="*/ 3055034 w 10035679"/>
              <a:gd name="connsiteY7428" fmla="*/ 272899 h 5893281"/>
              <a:gd name="connsiteX7429" fmla="*/ 3089447 w 10035679"/>
              <a:gd name="connsiteY7429" fmla="*/ 266861 h 5893281"/>
              <a:gd name="connsiteX7430" fmla="*/ 3122050 w 10035679"/>
              <a:gd name="connsiteY7430" fmla="*/ 256596 h 5893281"/>
              <a:gd name="connsiteX7431" fmla="*/ 3150427 w 10035679"/>
              <a:gd name="connsiteY7431" fmla="*/ 248144 h 5893281"/>
              <a:gd name="connsiteX7432" fmla="*/ 3183030 w 10035679"/>
              <a:gd name="connsiteY7432" fmla="*/ 242107 h 5893281"/>
              <a:gd name="connsiteX7433" fmla="*/ 3184842 w 10035679"/>
              <a:gd name="connsiteY7433" fmla="*/ 256596 h 5893281"/>
              <a:gd name="connsiteX7434" fmla="*/ 3189070 w 10035679"/>
              <a:gd name="connsiteY7434" fmla="*/ 262635 h 5893281"/>
              <a:gd name="connsiteX7435" fmla="*/ 3193296 w 10035679"/>
              <a:gd name="connsiteY7435" fmla="*/ 272899 h 5893281"/>
              <a:gd name="connsiteX7436" fmla="*/ 3197521 w 10035679"/>
              <a:gd name="connsiteY7436" fmla="*/ 281352 h 5893281"/>
              <a:gd name="connsiteX7437" fmla="*/ 3207786 w 10035679"/>
              <a:gd name="connsiteY7437" fmla="*/ 285578 h 5893281"/>
              <a:gd name="connsiteX7438" fmla="*/ 3222275 w 10035679"/>
              <a:gd name="connsiteY7438" fmla="*/ 287388 h 5893281"/>
              <a:gd name="connsiteX7439" fmla="*/ 3222275 w 10035679"/>
              <a:gd name="connsiteY7439" fmla="*/ 277126 h 5893281"/>
              <a:gd name="connsiteX7440" fmla="*/ 3228313 w 10035679"/>
              <a:gd name="connsiteY7440" fmla="*/ 266861 h 5893281"/>
              <a:gd name="connsiteX7441" fmla="*/ 3232540 w 10035679"/>
              <a:gd name="connsiteY7441" fmla="*/ 252370 h 5893281"/>
              <a:gd name="connsiteX7442" fmla="*/ 3236766 w 10035679"/>
              <a:gd name="connsiteY7442" fmla="*/ 242107 h 5893281"/>
              <a:gd name="connsiteX7443" fmla="*/ 3242803 w 10035679"/>
              <a:gd name="connsiteY7443" fmla="*/ 252370 h 5893281"/>
              <a:gd name="connsiteX7444" fmla="*/ 3254878 w 10035679"/>
              <a:gd name="connsiteY7444" fmla="*/ 262635 h 5893281"/>
              <a:gd name="connsiteX7445" fmla="*/ 3260917 w 10035679"/>
              <a:gd name="connsiteY7445" fmla="*/ 271087 h 5893281"/>
              <a:gd name="connsiteX7446" fmla="*/ 3275408 w 10035679"/>
              <a:gd name="connsiteY7446" fmla="*/ 277126 h 5893281"/>
              <a:gd name="connsiteX7447" fmla="*/ 3289896 w 10035679"/>
              <a:gd name="connsiteY7447" fmla="*/ 281352 h 5893281"/>
              <a:gd name="connsiteX7448" fmla="*/ 3282048 w 10035679"/>
              <a:gd name="connsiteY7448" fmla="*/ 234258 h 5893281"/>
              <a:gd name="connsiteX7449" fmla="*/ 3308614 w 10035679"/>
              <a:gd name="connsiteY7449" fmla="*/ 228221 h 5893281"/>
              <a:gd name="connsiteX7450" fmla="*/ 3329141 w 10035679"/>
              <a:gd name="connsiteY7450" fmla="*/ 219767 h 5893281"/>
              <a:gd name="connsiteX7451" fmla="*/ 3361744 w 10035679"/>
              <a:gd name="connsiteY7451" fmla="*/ 228221 h 5893281"/>
              <a:gd name="connsiteX7452" fmla="*/ 3396161 w 10035679"/>
              <a:gd name="connsiteY7452" fmla="*/ 242710 h 5893281"/>
              <a:gd name="connsiteX7453" fmla="*/ 3432990 w 10035679"/>
              <a:gd name="connsiteY7453" fmla="*/ 263238 h 5893281"/>
              <a:gd name="connsiteX7454" fmla="*/ 3471628 w 10035679"/>
              <a:gd name="connsiteY7454" fmla="*/ 281954 h 5893281"/>
              <a:gd name="connsiteX7455" fmla="*/ 3504235 w 10035679"/>
              <a:gd name="connsiteY7455" fmla="*/ 296445 h 5893281"/>
              <a:gd name="connsiteX7456" fmla="*/ 3534423 w 10035679"/>
              <a:gd name="connsiteY7456" fmla="*/ 306708 h 5893281"/>
              <a:gd name="connsiteX7457" fmla="*/ 3534423 w 10035679"/>
              <a:gd name="connsiteY7457" fmla="*/ 300671 h 5893281"/>
              <a:gd name="connsiteX7458" fmla="*/ 3513894 w 10035679"/>
              <a:gd name="connsiteY7458" fmla="*/ 281954 h 5893281"/>
              <a:gd name="connsiteX7459" fmla="*/ 3499404 w 10035679"/>
              <a:gd name="connsiteY7459" fmla="*/ 267464 h 5893281"/>
              <a:gd name="connsiteX7460" fmla="*/ 3491554 w 10035679"/>
              <a:gd name="connsiteY7460" fmla="*/ 248749 h 5893281"/>
              <a:gd name="connsiteX7461" fmla="*/ 3503630 w 10035679"/>
              <a:gd name="connsiteY7461" fmla="*/ 228221 h 5893281"/>
              <a:gd name="connsiteX7462" fmla="*/ 3495780 w 10035679"/>
              <a:gd name="connsiteY7462" fmla="*/ 219767 h 5893281"/>
              <a:gd name="connsiteX7463" fmla="*/ 3485518 w 10035679"/>
              <a:gd name="connsiteY7463" fmla="*/ 209505 h 5893281"/>
              <a:gd name="connsiteX7464" fmla="*/ 3475253 w 10035679"/>
              <a:gd name="connsiteY7464" fmla="*/ 201050 h 5893281"/>
              <a:gd name="connsiteX7465" fmla="*/ 3464990 w 10035679"/>
              <a:gd name="connsiteY7465" fmla="*/ 195014 h 5893281"/>
              <a:gd name="connsiteX7466" fmla="*/ 3457141 w 10035679"/>
              <a:gd name="connsiteY7466" fmla="*/ 186562 h 5893281"/>
              <a:gd name="connsiteX7467" fmla="*/ 3464990 w 10035679"/>
              <a:gd name="connsiteY7467" fmla="*/ 170260 h 5893281"/>
              <a:gd name="connsiteX7468" fmla="*/ 3485518 w 10035679"/>
              <a:gd name="connsiteY7468" fmla="*/ 176297 h 5893281"/>
              <a:gd name="connsiteX7469" fmla="*/ 3513894 w 10035679"/>
              <a:gd name="connsiteY7469" fmla="*/ 180523 h 5893281"/>
              <a:gd name="connsiteX7470" fmla="*/ 3538043 w 10035679"/>
              <a:gd name="connsiteY7470" fmla="*/ 176297 h 5893281"/>
              <a:gd name="connsiteX7471" fmla="*/ 3556157 w 10035679"/>
              <a:gd name="connsiteY7471" fmla="*/ 161806 h 5893281"/>
              <a:gd name="connsiteX7472" fmla="*/ 3471027 w 10035679"/>
              <a:gd name="connsiteY7472" fmla="*/ 161806 h 5893281"/>
              <a:gd name="connsiteX7473" fmla="*/ 3471027 w 10035679"/>
              <a:gd name="connsiteY7473" fmla="*/ 155769 h 5893281"/>
              <a:gd name="connsiteX7474" fmla="*/ 3464990 w 10035679"/>
              <a:gd name="connsiteY7474" fmla="*/ 155769 h 5893281"/>
              <a:gd name="connsiteX7475" fmla="*/ 3464990 w 10035679"/>
              <a:gd name="connsiteY7475" fmla="*/ 147317 h 5893281"/>
              <a:gd name="connsiteX7476" fmla="*/ 3475253 w 10035679"/>
              <a:gd name="connsiteY7476" fmla="*/ 141279 h 5893281"/>
              <a:gd name="connsiteX7477" fmla="*/ 3485518 w 10035679"/>
              <a:gd name="connsiteY7477" fmla="*/ 132826 h 5893281"/>
              <a:gd name="connsiteX7478" fmla="*/ 3495780 w 10035679"/>
              <a:gd name="connsiteY7478" fmla="*/ 126790 h 5893281"/>
              <a:gd name="connsiteX7479" fmla="*/ 3506044 w 10035679"/>
              <a:gd name="connsiteY7479" fmla="*/ 118336 h 5893281"/>
              <a:gd name="connsiteX7480" fmla="*/ 3518121 w 10035679"/>
              <a:gd name="connsiteY7480" fmla="*/ 116525 h 5893281"/>
              <a:gd name="connsiteX7481" fmla="*/ 3562799 w 10035679"/>
              <a:gd name="connsiteY7481" fmla="*/ 122562 h 5893281"/>
              <a:gd name="connsiteX7482" fmla="*/ 3574875 w 10035679"/>
              <a:gd name="connsiteY7482" fmla="*/ 89959 h 5893281"/>
              <a:gd name="connsiteX7483" fmla="*/ 3627401 w 10035679"/>
              <a:gd name="connsiteY7483" fmla="*/ 98413 h 5893281"/>
              <a:gd name="connsiteX7484" fmla="*/ 3631629 w 10035679"/>
              <a:gd name="connsiteY7484" fmla="*/ 98413 h 5893281"/>
              <a:gd name="connsiteX7485" fmla="*/ 3633440 w 10035679"/>
              <a:gd name="connsiteY7485" fmla="*/ 89959 h 5893281"/>
              <a:gd name="connsiteX7486" fmla="*/ 3637665 w 10035679"/>
              <a:gd name="connsiteY7486" fmla="*/ 88148 h 5893281"/>
              <a:gd name="connsiteX7487" fmla="*/ 3641890 w 10035679"/>
              <a:gd name="connsiteY7487" fmla="*/ 79696 h 5893281"/>
              <a:gd name="connsiteX7488" fmla="*/ 3652155 w 10035679"/>
              <a:gd name="connsiteY7488" fmla="*/ 75470 h 5893281"/>
              <a:gd name="connsiteX7489" fmla="*/ 3660005 w 10035679"/>
              <a:gd name="connsiteY7489" fmla="*/ 87545 h 5893281"/>
              <a:gd name="connsiteX7490" fmla="*/ 3670268 w 10035679"/>
              <a:gd name="connsiteY7490" fmla="*/ 97808 h 5893281"/>
              <a:gd name="connsiteX7491" fmla="*/ 3680533 w 10035679"/>
              <a:gd name="connsiteY7491" fmla="*/ 108073 h 5893281"/>
              <a:gd name="connsiteX7492" fmla="*/ 3680533 w 10035679"/>
              <a:gd name="connsiteY7492" fmla="*/ 89356 h 5893281"/>
              <a:gd name="connsiteX7493" fmla="*/ 3684759 w 10035679"/>
              <a:gd name="connsiteY7493" fmla="*/ 87545 h 5893281"/>
              <a:gd name="connsiteX7494" fmla="*/ 3684759 w 10035679"/>
              <a:gd name="connsiteY7494" fmla="*/ 83319 h 5893281"/>
              <a:gd name="connsiteX7495" fmla="*/ 3684759 w 10035679"/>
              <a:gd name="connsiteY7495" fmla="*/ 79091 h 5893281"/>
              <a:gd name="connsiteX7496" fmla="*/ 3684759 w 10035679"/>
              <a:gd name="connsiteY7496" fmla="*/ 74865 h 5893281"/>
              <a:gd name="connsiteX7497" fmla="*/ 3686571 w 10035679"/>
              <a:gd name="connsiteY7497" fmla="*/ 68829 h 5893281"/>
              <a:gd name="connsiteX7498" fmla="*/ 3690795 w 10035679"/>
              <a:gd name="connsiteY7498" fmla="*/ 64603 h 5893281"/>
              <a:gd name="connsiteX7499" fmla="*/ 3698645 w 10035679"/>
              <a:gd name="connsiteY7499" fmla="*/ 60376 h 5893281"/>
              <a:gd name="connsiteX7500" fmla="*/ 3733059 w 10035679"/>
              <a:gd name="connsiteY7500" fmla="*/ 44075 h 5893281"/>
              <a:gd name="connsiteX7501" fmla="*/ 6337051 w 10035679"/>
              <a:gd name="connsiteY7501" fmla="*/ 32603 h 5893281"/>
              <a:gd name="connsiteX7502" fmla="*/ 6357578 w 10035679"/>
              <a:gd name="connsiteY7502" fmla="*/ 38641 h 5893281"/>
              <a:gd name="connsiteX7503" fmla="*/ 6357578 w 10035679"/>
              <a:gd name="connsiteY7503" fmla="*/ 53130 h 5893281"/>
              <a:gd name="connsiteX7504" fmla="*/ 6327391 w 10035679"/>
              <a:gd name="connsiteY7504" fmla="*/ 53130 h 5893281"/>
              <a:gd name="connsiteX7505" fmla="*/ 7045863 w 10035679"/>
              <a:gd name="connsiteY7505" fmla="*/ 623 h 5893281"/>
              <a:gd name="connsiteX7506" fmla="*/ 7063372 w 10035679"/>
              <a:gd name="connsiteY7506" fmla="*/ 18717 h 5893281"/>
              <a:gd name="connsiteX7507" fmla="*/ 7073637 w 10035679"/>
              <a:gd name="connsiteY7507" fmla="*/ 39244 h 5893281"/>
              <a:gd name="connsiteX7508" fmla="*/ 7083902 w 10035679"/>
              <a:gd name="connsiteY7508" fmla="*/ 63998 h 5893281"/>
              <a:gd name="connsiteX7509" fmla="*/ 7065788 w 10035679"/>
              <a:gd name="connsiteY7509" fmla="*/ 63998 h 5893281"/>
              <a:gd name="connsiteX7510" fmla="*/ 7065788 w 10035679"/>
              <a:gd name="connsiteY7510" fmla="*/ 53130 h 5893281"/>
              <a:gd name="connsiteX7511" fmla="*/ 7059751 w 10035679"/>
              <a:gd name="connsiteY7511" fmla="*/ 47093 h 5893281"/>
              <a:gd name="connsiteX7512" fmla="*/ 7051902 w 10035679"/>
              <a:gd name="connsiteY7512" fmla="*/ 38641 h 5893281"/>
              <a:gd name="connsiteX7513" fmla="*/ 7050089 w 10035679"/>
              <a:gd name="connsiteY7513" fmla="*/ 28377 h 5893281"/>
              <a:gd name="connsiteX7514" fmla="*/ 7045863 w 10035679"/>
              <a:gd name="connsiteY7514" fmla="*/ 18112 h 5893281"/>
              <a:gd name="connsiteX7515" fmla="*/ 7292802 w 10035679"/>
              <a:gd name="connsiteY7515" fmla="*/ 0 h 5893281"/>
              <a:gd name="connsiteX7516" fmla="*/ 7303065 w 10035679"/>
              <a:gd name="connsiteY7516" fmla="*/ 6036 h 5893281"/>
              <a:gd name="connsiteX7517" fmla="*/ 7310914 w 10035679"/>
              <a:gd name="connsiteY7517" fmla="*/ 14491 h 5893281"/>
              <a:gd name="connsiteX7518" fmla="*/ 7315140 w 10035679"/>
              <a:gd name="connsiteY7518" fmla="*/ 20527 h 5893281"/>
              <a:gd name="connsiteX7519" fmla="*/ 7316952 w 10035679"/>
              <a:gd name="connsiteY7519" fmla="*/ 32603 h 5893281"/>
              <a:gd name="connsiteX7520" fmla="*/ 7321179 w 10035679"/>
              <a:gd name="connsiteY7520" fmla="*/ 38641 h 5893281"/>
              <a:gd name="connsiteX7521" fmla="*/ 7325405 w 10035679"/>
              <a:gd name="connsiteY7521" fmla="*/ 48904 h 5893281"/>
              <a:gd name="connsiteX7522" fmla="*/ 7331441 w 10035679"/>
              <a:gd name="connsiteY7522" fmla="*/ 53130 h 5893281"/>
              <a:gd name="connsiteX7523" fmla="*/ 7353781 w 10035679"/>
              <a:gd name="connsiteY7523" fmla="*/ 63395 h 5893281"/>
              <a:gd name="connsiteX7524" fmla="*/ 7374309 w 10035679"/>
              <a:gd name="connsiteY7524" fmla="*/ 67621 h 5893281"/>
              <a:gd name="connsiteX7525" fmla="*/ 7388800 w 10035679"/>
              <a:gd name="connsiteY7525" fmla="*/ 67621 h 5893281"/>
              <a:gd name="connsiteX7526" fmla="*/ 7399062 w 10035679"/>
              <a:gd name="connsiteY7526" fmla="*/ 76073 h 5893281"/>
              <a:gd name="connsiteX7527" fmla="*/ 7406912 w 10035679"/>
              <a:gd name="connsiteY7527" fmla="*/ 90564 h 5893281"/>
              <a:gd name="connsiteX7528" fmla="*/ 7411138 w 10035679"/>
              <a:gd name="connsiteY7528" fmla="*/ 119543 h 5893281"/>
              <a:gd name="connsiteX7529" fmla="*/ 7406912 w 10035679"/>
              <a:gd name="connsiteY7529" fmla="*/ 121356 h 5893281"/>
              <a:gd name="connsiteX7530" fmla="*/ 7406912 w 10035679"/>
              <a:gd name="connsiteY7530" fmla="*/ 125582 h 5893281"/>
              <a:gd name="connsiteX7531" fmla="*/ 7406912 w 10035679"/>
              <a:gd name="connsiteY7531" fmla="*/ 129808 h 5893281"/>
              <a:gd name="connsiteX7532" fmla="*/ 7402686 w 10035679"/>
              <a:gd name="connsiteY7532" fmla="*/ 134034 h 5893281"/>
              <a:gd name="connsiteX7533" fmla="*/ 7358007 w 10035679"/>
              <a:gd name="connsiteY7533" fmla="*/ 134034 h 5893281"/>
              <a:gd name="connsiteX7534" fmla="*/ 7311519 w 10035679"/>
              <a:gd name="connsiteY7534" fmla="*/ 134034 h 5893281"/>
              <a:gd name="connsiteX7535" fmla="*/ 7272877 w 10035679"/>
              <a:gd name="connsiteY7535" fmla="*/ 150336 h 5893281"/>
              <a:gd name="connsiteX7536" fmla="*/ 7265028 w 10035679"/>
              <a:gd name="connsiteY7536" fmla="*/ 154562 h 5893281"/>
              <a:gd name="connsiteX7537" fmla="*/ 7260802 w 10035679"/>
              <a:gd name="connsiteY7537" fmla="*/ 163014 h 5893281"/>
              <a:gd name="connsiteX7538" fmla="*/ 7258991 w 10035679"/>
              <a:gd name="connsiteY7538" fmla="*/ 164826 h 5893281"/>
              <a:gd name="connsiteX7539" fmla="*/ 7254765 w 10035679"/>
              <a:gd name="connsiteY7539" fmla="*/ 169052 h 5893281"/>
              <a:gd name="connsiteX7540" fmla="*/ 7250539 w 10035679"/>
              <a:gd name="connsiteY7540" fmla="*/ 173279 h 5893281"/>
              <a:gd name="connsiteX7541" fmla="*/ 7244500 w 10035679"/>
              <a:gd name="connsiteY7541" fmla="*/ 177505 h 5893281"/>
              <a:gd name="connsiteX7542" fmla="*/ 7232425 w 10035679"/>
              <a:gd name="connsiteY7542" fmla="*/ 183543 h 5893281"/>
              <a:gd name="connsiteX7543" fmla="*/ 7226388 w 10035679"/>
              <a:gd name="connsiteY7543" fmla="*/ 173279 h 5893281"/>
              <a:gd name="connsiteX7544" fmla="*/ 7222160 w 10035679"/>
              <a:gd name="connsiteY7544" fmla="*/ 164826 h 5893281"/>
              <a:gd name="connsiteX7545" fmla="*/ 7216124 w 10035679"/>
              <a:gd name="connsiteY7545" fmla="*/ 158788 h 5893281"/>
              <a:gd name="connsiteX7546" fmla="*/ 7240274 w 10035679"/>
              <a:gd name="connsiteY7546" fmla="*/ 97205 h 5893281"/>
              <a:gd name="connsiteX7547" fmla="*/ 7264425 w 10035679"/>
              <a:gd name="connsiteY7547" fmla="*/ 47696 h 5893281"/>
              <a:gd name="connsiteX7548" fmla="*/ 7045260 w 10035679"/>
              <a:gd name="connsiteY7548" fmla="*/ 0 h 5893281"/>
              <a:gd name="connsiteX7549" fmla="*/ 7045863 w 10035679"/>
              <a:gd name="connsiteY7549" fmla="*/ 0 h 5893281"/>
              <a:gd name="connsiteX7550" fmla="*/ 7045863 w 10035679"/>
              <a:gd name="connsiteY7550" fmla="*/ 623 h 5893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</a:cxnLst>
            <a:rect l="l" t="t" r="r" b="b"/>
            <a:pathLst>
              <a:path w="10035679" h="5893281">
                <a:moveTo>
                  <a:pt x="2849140" y="5761662"/>
                </a:moveTo>
                <a:lnTo>
                  <a:pt x="2877517" y="5777964"/>
                </a:lnTo>
                <a:lnTo>
                  <a:pt x="2905894" y="5805133"/>
                </a:lnTo>
                <a:lnTo>
                  <a:pt x="2934272" y="5829284"/>
                </a:lnTo>
                <a:lnTo>
                  <a:pt x="2966876" y="5848002"/>
                </a:lnTo>
                <a:lnTo>
                  <a:pt x="2966876" y="5864303"/>
                </a:lnTo>
                <a:lnTo>
                  <a:pt x="2948158" y="5864303"/>
                </a:lnTo>
                <a:lnTo>
                  <a:pt x="2930046" y="5868529"/>
                </a:lnTo>
                <a:lnTo>
                  <a:pt x="2901668" y="5868529"/>
                </a:lnTo>
                <a:lnTo>
                  <a:pt x="2877517" y="5862491"/>
                </a:lnTo>
                <a:lnTo>
                  <a:pt x="2863631" y="5858264"/>
                </a:lnTo>
                <a:lnTo>
                  <a:pt x="2856989" y="5829284"/>
                </a:lnTo>
                <a:lnTo>
                  <a:pt x="2849140" y="5792455"/>
                </a:lnTo>
                <a:close/>
                <a:moveTo>
                  <a:pt x="3076153" y="5700079"/>
                </a:moveTo>
                <a:lnTo>
                  <a:pt x="3104531" y="5706116"/>
                </a:lnTo>
                <a:lnTo>
                  <a:pt x="3137135" y="5718192"/>
                </a:lnTo>
                <a:lnTo>
                  <a:pt x="3161285" y="5728457"/>
                </a:lnTo>
                <a:lnTo>
                  <a:pt x="3152833" y="5728457"/>
                </a:lnTo>
                <a:lnTo>
                  <a:pt x="3128682" y="5742948"/>
                </a:lnTo>
                <a:lnTo>
                  <a:pt x="3104531" y="5753212"/>
                </a:lnTo>
                <a:lnTo>
                  <a:pt x="3076153" y="5761666"/>
                </a:lnTo>
                <a:lnTo>
                  <a:pt x="3076153" y="5747175"/>
                </a:lnTo>
                <a:lnTo>
                  <a:pt x="3080382" y="5742948"/>
                </a:lnTo>
                <a:lnTo>
                  <a:pt x="3086419" y="5739325"/>
                </a:lnTo>
                <a:lnTo>
                  <a:pt x="3090042" y="5735099"/>
                </a:lnTo>
                <a:lnTo>
                  <a:pt x="3090042" y="5732683"/>
                </a:lnTo>
                <a:lnTo>
                  <a:pt x="3094268" y="5728457"/>
                </a:lnTo>
                <a:lnTo>
                  <a:pt x="3096078" y="5720608"/>
                </a:lnTo>
                <a:lnTo>
                  <a:pt x="3090042" y="5720608"/>
                </a:lnTo>
                <a:lnTo>
                  <a:pt x="3071928" y="5739325"/>
                </a:lnTo>
                <a:lnTo>
                  <a:pt x="3055626" y="5749590"/>
                </a:lnTo>
                <a:lnTo>
                  <a:pt x="3037513" y="5753212"/>
                </a:lnTo>
                <a:lnTo>
                  <a:pt x="3013362" y="5761666"/>
                </a:lnTo>
                <a:lnTo>
                  <a:pt x="3013362" y="5728457"/>
                </a:lnTo>
                <a:lnTo>
                  <a:pt x="3033287" y="5720608"/>
                </a:lnTo>
                <a:lnTo>
                  <a:pt x="3055626" y="5710344"/>
                </a:lnTo>
                <a:close/>
                <a:moveTo>
                  <a:pt x="3019400" y="5294352"/>
                </a:moveTo>
                <a:lnTo>
                  <a:pt x="3027250" y="5300389"/>
                </a:lnTo>
                <a:lnTo>
                  <a:pt x="3033287" y="5304616"/>
                </a:lnTo>
                <a:lnTo>
                  <a:pt x="3037516" y="5308844"/>
                </a:lnTo>
                <a:lnTo>
                  <a:pt x="3041742" y="5314881"/>
                </a:lnTo>
                <a:lnTo>
                  <a:pt x="3041742" y="5323333"/>
                </a:lnTo>
                <a:lnTo>
                  <a:pt x="3043552" y="5333599"/>
                </a:lnTo>
                <a:lnTo>
                  <a:pt x="3027250" y="5333599"/>
                </a:lnTo>
                <a:lnTo>
                  <a:pt x="3023627" y="5325146"/>
                </a:lnTo>
                <a:lnTo>
                  <a:pt x="3019400" y="5319107"/>
                </a:lnTo>
                <a:lnTo>
                  <a:pt x="3019400" y="5314881"/>
                </a:lnTo>
                <a:lnTo>
                  <a:pt x="3015173" y="5310655"/>
                </a:lnTo>
                <a:lnTo>
                  <a:pt x="3019400" y="5304616"/>
                </a:lnTo>
                <a:close/>
                <a:moveTo>
                  <a:pt x="8924762" y="5247259"/>
                </a:moveTo>
                <a:lnTo>
                  <a:pt x="8935026" y="5276241"/>
                </a:lnTo>
                <a:lnTo>
                  <a:pt x="8939253" y="5308844"/>
                </a:lnTo>
                <a:lnTo>
                  <a:pt x="8930800" y="5339634"/>
                </a:lnTo>
                <a:lnTo>
                  <a:pt x="8915102" y="5358351"/>
                </a:lnTo>
                <a:lnTo>
                  <a:pt x="8896384" y="5368616"/>
                </a:lnTo>
                <a:lnTo>
                  <a:pt x="8872235" y="5380691"/>
                </a:lnTo>
                <a:lnTo>
                  <a:pt x="8861970" y="5337823"/>
                </a:lnTo>
                <a:lnTo>
                  <a:pt x="8848084" y="5294353"/>
                </a:lnTo>
                <a:lnTo>
                  <a:pt x="8833593" y="5255109"/>
                </a:lnTo>
                <a:lnTo>
                  <a:pt x="8861970" y="5255109"/>
                </a:lnTo>
                <a:lnTo>
                  <a:pt x="8886724" y="5269599"/>
                </a:lnTo>
                <a:lnTo>
                  <a:pt x="8906649" y="5265371"/>
                </a:lnTo>
                <a:close/>
                <a:moveTo>
                  <a:pt x="9508596" y="5241222"/>
                </a:moveTo>
                <a:lnTo>
                  <a:pt x="9514635" y="5243033"/>
                </a:lnTo>
                <a:lnTo>
                  <a:pt x="9522482" y="5247259"/>
                </a:lnTo>
                <a:lnTo>
                  <a:pt x="9526710" y="5251487"/>
                </a:lnTo>
                <a:lnTo>
                  <a:pt x="9528521" y="5255108"/>
                </a:lnTo>
                <a:lnTo>
                  <a:pt x="9532747" y="5257524"/>
                </a:lnTo>
                <a:lnTo>
                  <a:pt x="9540596" y="5265373"/>
                </a:lnTo>
                <a:lnTo>
                  <a:pt x="9540596" y="5261750"/>
                </a:lnTo>
                <a:lnTo>
                  <a:pt x="9543011" y="5257524"/>
                </a:lnTo>
                <a:lnTo>
                  <a:pt x="9547237" y="5251487"/>
                </a:lnTo>
                <a:lnTo>
                  <a:pt x="9547237" y="5247259"/>
                </a:lnTo>
                <a:lnTo>
                  <a:pt x="9550861" y="5247259"/>
                </a:lnTo>
                <a:lnTo>
                  <a:pt x="9555087" y="5247259"/>
                </a:lnTo>
                <a:lnTo>
                  <a:pt x="9555087" y="5255108"/>
                </a:lnTo>
                <a:lnTo>
                  <a:pt x="9556897" y="5261750"/>
                </a:lnTo>
                <a:lnTo>
                  <a:pt x="9561123" y="5272015"/>
                </a:lnTo>
                <a:lnTo>
                  <a:pt x="9561123" y="5284090"/>
                </a:lnTo>
                <a:lnTo>
                  <a:pt x="9561123" y="5294353"/>
                </a:lnTo>
                <a:lnTo>
                  <a:pt x="9536973" y="5323334"/>
                </a:lnTo>
                <a:lnTo>
                  <a:pt x="9514635" y="5358353"/>
                </a:lnTo>
                <a:lnTo>
                  <a:pt x="9522482" y="5380691"/>
                </a:lnTo>
                <a:lnTo>
                  <a:pt x="9518861" y="5387332"/>
                </a:lnTo>
                <a:lnTo>
                  <a:pt x="9508596" y="5395182"/>
                </a:lnTo>
                <a:lnTo>
                  <a:pt x="9498333" y="5397597"/>
                </a:lnTo>
                <a:lnTo>
                  <a:pt x="9488068" y="5401218"/>
                </a:lnTo>
                <a:lnTo>
                  <a:pt x="9475993" y="5409670"/>
                </a:lnTo>
                <a:lnTo>
                  <a:pt x="9469956" y="5412086"/>
                </a:lnTo>
                <a:lnTo>
                  <a:pt x="9462107" y="5424161"/>
                </a:lnTo>
                <a:lnTo>
                  <a:pt x="9462107" y="5434426"/>
                </a:lnTo>
                <a:lnTo>
                  <a:pt x="9459692" y="5444689"/>
                </a:lnTo>
                <a:lnTo>
                  <a:pt x="9459692" y="5454954"/>
                </a:lnTo>
                <a:lnTo>
                  <a:pt x="9456068" y="5469444"/>
                </a:lnTo>
                <a:lnTo>
                  <a:pt x="9447616" y="5477897"/>
                </a:lnTo>
                <a:lnTo>
                  <a:pt x="9437353" y="5483933"/>
                </a:lnTo>
                <a:lnTo>
                  <a:pt x="9427694" y="5491783"/>
                </a:lnTo>
                <a:lnTo>
                  <a:pt x="9417429" y="5498424"/>
                </a:lnTo>
                <a:lnTo>
                  <a:pt x="9405353" y="5508689"/>
                </a:lnTo>
                <a:lnTo>
                  <a:pt x="9390863" y="5508689"/>
                </a:lnTo>
                <a:lnTo>
                  <a:pt x="9374561" y="5496009"/>
                </a:lnTo>
                <a:lnTo>
                  <a:pt x="9356449" y="5483933"/>
                </a:lnTo>
                <a:lnTo>
                  <a:pt x="9342563" y="5473670"/>
                </a:lnTo>
                <a:lnTo>
                  <a:pt x="9328072" y="5453143"/>
                </a:lnTo>
                <a:lnTo>
                  <a:pt x="9338335" y="5444689"/>
                </a:lnTo>
                <a:lnTo>
                  <a:pt x="9342563" y="5434426"/>
                </a:lnTo>
                <a:lnTo>
                  <a:pt x="9346184" y="5425974"/>
                </a:lnTo>
                <a:lnTo>
                  <a:pt x="9348600" y="5415709"/>
                </a:lnTo>
                <a:lnTo>
                  <a:pt x="9352223" y="5405444"/>
                </a:lnTo>
                <a:lnTo>
                  <a:pt x="9360675" y="5397597"/>
                </a:lnTo>
                <a:lnTo>
                  <a:pt x="9380600" y="5390956"/>
                </a:lnTo>
                <a:lnTo>
                  <a:pt x="9402938" y="5387332"/>
                </a:lnTo>
                <a:lnTo>
                  <a:pt x="9423467" y="5380691"/>
                </a:lnTo>
                <a:lnTo>
                  <a:pt x="9433730" y="5368615"/>
                </a:lnTo>
                <a:lnTo>
                  <a:pt x="9451842" y="5343862"/>
                </a:lnTo>
                <a:lnTo>
                  <a:pt x="9465730" y="5314880"/>
                </a:lnTo>
                <a:lnTo>
                  <a:pt x="9484447" y="5286503"/>
                </a:lnTo>
                <a:lnTo>
                  <a:pt x="9498333" y="5257524"/>
                </a:lnTo>
                <a:close/>
                <a:moveTo>
                  <a:pt x="9494106" y="4977379"/>
                </a:moveTo>
                <a:lnTo>
                  <a:pt x="9508597" y="4977379"/>
                </a:lnTo>
                <a:lnTo>
                  <a:pt x="9540596" y="5010587"/>
                </a:lnTo>
                <a:lnTo>
                  <a:pt x="9568973" y="5039567"/>
                </a:lnTo>
                <a:lnTo>
                  <a:pt x="9597350" y="5072170"/>
                </a:lnTo>
                <a:lnTo>
                  <a:pt x="9617877" y="5113226"/>
                </a:lnTo>
                <a:lnTo>
                  <a:pt x="9628142" y="5113226"/>
                </a:lnTo>
                <a:lnTo>
                  <a:pt x="9640218" y="5113226"/>
                </a:lnTo>
                <a:lnTo>
                  <a:pt x="9646254" y="5113226"/>
                </a:lnTo>
                <a:lnTo>
                  <a:pt x="9650482" y="5113226"/>
                </a:lnTo>
                <a:lnTo>
                  <a:pt x="9656519" y="5113226"/>
                </a:lnTo>
                <a:lnTo>
                  <a:pt x="9664368" y="5107189"/>
                </a:lnTo>
                <a:lnTo>
                  <a:pt x="9668595" y="5101150"/>
                </a:lnTo>
                <a:lnTo>
                  <a:pt x="9670405" y="5088472"/>
                </a:lnTo>
                <a:lnTo>
                  <a:pt x="9678857" y="5088472"/>
                </a:lnTo>
                <a:lnTo>
                  <a:pt x="9678857" y="5136169"/>
                </a:lnTo>
                <a:lnTo>
                  <a:pt x="9674631" y="5146433"/>
                </a:lnTo>
                <a:lnTo>
                  <a:pt x="9670405" y="5156696"/>
                </a:lnTo>
                <a:lnTo>
                  <a:pt x="9668595" y="5168772"/>
                </a:lnTo>
                <a:lnTo>
                  <a:pt x="9664368" y="5175413"/>
                </a:lnTo>
                <a:lnTo>
                  <a:pt x="9640218" y="5175413"/>
                </a:lnTo>
                <a:lnTo>
                  <a:pt x="9640218" y="5199564"/>
                </a:lnTo>
                <a:lnTo>
                  <a:pt x="9617877" y="5222507"/>
                </a:lnTo>
                <a:lnTo>
                  <a:pt x="9599765" y="5243035"/>
                </a:lnTo>
                <a:lnTo>
                  <a:pt x="9579237" y="5265375"/>
                </a:lnTo>
                <a:lnTo>
                  <a:pt x="9579237" y="5255110"/>
                </a:lnTo>
                <a:lnTo>
                  <a:pt x="9575614" y="5247261"/>
                </a:lnTo>
                <a:lnTo>
                  <a:pt x="9575614" y="5241224"/>
                </a:lnTo>
                <a:lnTo>
                  <a:pt x="9575614" y="5228544"/>
                </a:lnTo>
                <a:lnTo>
                  <a:pt x="9579237" y="5222507"/>
                </a:lnTo>
                <a:lnTo>
                  <a:pt x="9579237" y="5214055"/>
                </a:lnTo>
                <a:lnTo>
                  <a:pt x="9579237" y="5208016"/>
                </a:lnTo>
                <a:lnTo>
                  <a:pt x="9575614" y="5203790"/>
                </a:lnTo>
                <a:lnTo>
                  <a:pt x="9568973" y="5199564"/>
                </a:lnTo>
                <a:lnTo>
                  <a:pt x="9561123" y="5197754"/>
                </a:lnTo>
                <a:lnTo>
                  <a:pt x="9555086" y="5193527"/>
                </a:lnTo>
                <a:lnTo>
                  <a:pt x="9547237" y="5189299"/>
                </a:lnTo>
                <a:lnTo>
                  <a:pt x="9540596" y="5185678"/>
                </a:lnTo>
                <a:lnTo>
                  <a:pt x="9536974" y="5183263"/>
                </a:lnTo>
                <a:lnTo>
                  <a:pt x="9536974" y="5179037"/>
                </a:lnTo>
                <a:lnTo>
                  <a:pt x="9540596" y="5175413"/>
                </a:lnTo>
                <a:lnTo>
                  <a:pt x="9547237" y="5164546"/>
                </a:lnTo>
                <a:lnTo>
                  <a:pt x="9556897" y="5156696"/>
                </a:lnTo>
                <a:lnTo>
                  <a:pt x="9568973" y="5146433"/>
                </a:lnTo>
                <a:lnTo>
                  <a:pt x="9579237" y="5136169"/>
                </a:lnTo>
                <a:lnTo>
                  <a:pt x="9565351" y="5121678"/>
                </a:lnTo>
                <a:lnTo>
                  <a:pt x="9550860" y="5096924"/>
                </a:lnTo>
                <a:lnTo>
                  <a:pt x="9528520" y="5060095"/>
                </a:lnTo>
                <a:lnTo>
                  <a:pt x="9512218" y="5028699"/>
                </a:lnTo>
                <a:lnTo>
                  <a:pt x="9502558" y="5000322"/>
                </a:lnTo>
                <a:close/>
                <a:moveTo>
                  <a:pt x="9366713" y="4600634"/>
                </a:moveTo>
                <a:lnTo>
                  <a:pt x="9384825" y="4600634"/>
                </a:lnTo>
                <a:lnTo>
                  <a:pt x="9417430" y="4625388"/>
                </a:lnTo>
                <a:lnTo>
                  <a:pt x="9456069" y="4648330"/>
                </a:lnTo>
                <a:lnTo>
                  <a:pt x="9456069" y="4668858"/>
                </a:lnTo>
                <a:lnTo>
                  <a:pt x="9431316" y="4668858"/>
                </a:lnTo>
                <a:lnTo>
                  <a:pt x="9413202" y="4654369"/>
                </a:lnTo>
                <a:lnTo>
                  <a:pt x="9395090" y="4639878"/>
                </a:lnTo>
                <a:lnTo>
                  <a:pt x="9380599" y="4621766"/>
                </a:lnTo>
                <a:close/>
                <a:moveTo>
                  <a:pt x="9741646" y="4475656"/>
                </a:moveTo>
                <a:lnTo>
                  <a:pt x="9749496" y="4475656"/>
                </a:lnTo>
                <a:lnTo>
                  <a:pt x="9755533" y="4479279"/>
                </a:lnTo>
                <a:lnTo>
                  <a:pt x="9759759" y="4481693"/>
                </a:lnTo>
                <a:lnTo>
                  <a:pt x="9759759" y="4485921"/>
                </a:lnTo>
                <a:lnTo>
                  <a:pt x="9763985" y="4489542"/>
                </a:lnTo>
                <a:lnTo>
                  <a:pt x="9765798" y="4496184"/>
                </a:lnTo>
                <a:lnTo>
                  <a:pt x="9773648" y="4508259"/>
                </a:lnTo>
                <a:lnTo>
                  <a:pt x="9777874" y="4520937"/>
                </a:lnTo>
                <a:lnTo>
                  <a:pt x="9779685" y="4534825"/>
                </a:lnTo>
                <a:lnTo>
                  <a:pt x="9765798" y="4534825"/>
                </a:lnTo>
                <a:lnTo>
                  <a:pt x="9765798" y="4520937"/>
                </a:lnTo>
                <a:lnTo>
                  <a:pt x="9755533" y="4514298"/>
                </a:lnTo>
                <a:lnTo>
                  <a:pt x="9751306" y="4504033"/>
                </a:lnTo>
                <a:lnTo>
                  <a:pt x="9749496" y="4496184"/>
                </a:lnTo>
                <a:lnTo>
                  <a:pt x="9745269" y="4485921"/>
                </a:lnTo>
                <a:close/>
                <a:moveTo>
                  <a:pt x="9417428" y="4432186"/>
                </a:moveTo>
                <a:lnTo>
                  <a:pt x="9423465" y="4432186"/>
                </a:lnTo>
                <a:lnTo>
                  <a:pt x="9427692" y="4436412"/>
                </a:lnTo>
                <a:lnTo>
                  <a:pt x="9427692" y="4438223"/>
                </a:lnTo>
                <a:lnTo>
                  <a:pt x="9431315" y="4438223"/>
                </a:lnTo>
                <a:lnTo>
                  <a:pt x="9433731" y="4438223"/>
                </a:lnTo>
                <a:lnTo>
                  <a:pt x="9437352" y="4442451"/>
                </a:lnTo>
                <a:lnTo>
                  <a:pt x="9441580" y="4452715"/>
                </a:lnTo>
                <a:lnTo>
                  <a:pt x="9441580" y="4464790"/>
                </a:lnTo>
                <a:lnTo>
                  <a:pt x="9445807" y="4471432"/>
                </a:lnTo>
                <a:lnTo>
                  <a:pt x="9447617" y="4479282"/>
                </a:lnTo>
                <a:lnTo>
                  <a:pt x="9451844" y="4485923"/>
                </a:lnTo>
                <a:lnTo>
                  <a:pt x="9456070" y="4496187"/>
                </a:lnTo>
                <a:lnTo>
                  <a:pt x="9431315" y="4496187"/>
                </a:lnTo>
                <a:lnTo>
                  <a:pt x="9427692" y="4479282"/>
                </a:lnTo>
                <a:lnTo>
                  <a:pt x="9419239" y="4467206"/>
                </a:lnTo>
                <a:lnTo>
                  <a:pt x="9417428" y="4452715"/>
                </a:lnTo>
                <a:close/>
                <a:moveTo>
                  <a:pt x="6125133" y="4417695"/>
                </a:moveTo>
                <a:lnTo>
                  <a:pt x="6125133" y="4432186"/>
                </a:lnTo>
                <a:lnTo>
                  <a:pt x="6141434" y="4471431"/>
                </a:lnTo>
                <a:lnTo>
                  <a:pt x="6141434" y="4514296"/>
                </a:lnTo>
                <a:lnTo>
                  <a:pt x="6131172" y="4553541"/>
                </a:lnTo>
                <a:lnTo>
                  <a:pt x="6113057" y="4592786"/>
                </a:lnTo>
                <a:lnTo>
                  <a:pt x="6092530" y="4629615"/>
                </a:lnTo>
                <a:lnTo>
                  <a:pt x="6074417" y="4664633"/>
                </a:lnTo>
                <a:lnTo>
                  <a:pt x="6060531" y="4693615"/>
                </a:lnTo>
                <a:lnTo>
                  <a:pt x="6054492" y="4730444"/>
                </a:lnTo>
                <a:lnTo>
                  <a:pt x="6050266" y="4761236"/>
                </a:lnTo>
                <a:lnTo>
                  <a:pt x="6046040" y="4788405"/>
                </a:lnTo>
                <a:lnTo>
                  <a:pt x="6032154" y="4808933"/>
                </a:lnTo>
                <a:lnTo>
                  <a:pt x="6007398" y="4827045"/>
                </a:lnTo>
                <a:lnTo>
                  <a:pt x="6007398" y="4819196"/>
                </a:lnTo>
                <a:lnTo>
                  <a:pt x="5993512" y="4816782"/>
                </a:lnTo>
                <a:lnTo>
                  <a:pt x="5983249" y="4813159"/>
                </a:lnTo>
                <a:lnTo>
                  <a:pt x="5972984" y="4804707"/>
                </a:lnTo>
                <a:lnTo>
                  <a:pt x="5965135" y="4794442"/>
                </a:lnTo>
                <a:lnTo>
                  <a:pt x="5960909" y="4779951"/>
                </a:lnTo>
                <a:lnTo>
                  <a:pt x="5947023" y="4750972"/>
                </a:lnTo>
                <a:lnTo>
                  <a:pt x="5944607" y="4722595"/>
                </a:lnTo>
                <a:lnTo>
                  <a:pt x="5954872" y="4697841"/>
                </a:lnTo>
                <a:lnTo>
                  <a:pt x="5965135" y="4668859"/>
                </a:lnTo>
                <a:lnTo>
                  <a:pt x="5975400" y="4639879"/>
                </a:lnTo>
                <a:lnTo>
                  <a:pt x="5975400" y="4621767"/>
                </a:lnTo>
                <a:lnTo>
                  <a:pt x="5972984" y="4592786"/>
                </a:lnTo>
                <a:lnTo>
                  <a:pt x="5969361" y="4563806"/>
                </a:lnTo>
                <a:lnTo>
                  <a:pt x="5969361" y="4534824"/>
                </a:lnTo>
                <a:lnTo>
                  <a:pt x="6007398" y="4534824"/>
                </a:lnTo>
                <a:lnTo>
                  <a:pt x="6017663" y="4518523"/>
                </a:lnTo>
                <a:lnTo>
                  <a:pt x="6040003" y="4496184"/>
                </a:lnTo>
                <a:lnTo>
                  <a:pt x="6060531" y="4471431"/>
                </a:lnTo>
                <a:lnTo>
                  <a:pt x="6084680" y="4446675"/>
                </a:lnTo>
                <a:lnTo>
                  <a:pt x="6107021" y="4427960"/>
                </a:lnTo>
                <a:close/>
                <a:moveTo>
                  <a:pt x="9261055" y="4306603"/>
                </a:moveTo>
                <a:lnTo>
                  <a:pt x="9289435" y="4316869"/>
                </a:lnTo>
                <a:lnTo>
                  <a:pt x="9289435" y="4331359"/>
                </a:lnTo>
                <a:lnTo>
                  <a:pt x="9267093" y="4331359"/>
                </a:lnTo>
                <a:lnTo>
                  <a:pt x="9267093" y="4322906"/>
                </a:lnTo>
                <a:lnTo>
                  <a:pt x="9265282" y="4321095"/>
                </a:lnTo>
                <a:lnTo>
                  <a:pt x="9265282" y="4316869"/>
                </a:lnTo>
                <a:lnTo>
                  <a:pt x="9261055" y="4316869"/>
                </a:lnTo>
                <a:lnTo>
                  <a:pt x="9261055" y="4312641"/>
                </a:lnTo>
                <a:close/>
                <a:moveTo>
                  <a:pt x="8755105" y="4298151"/>
                </a:moveTo>
                <a:lnTo>
                  <a:pt x="8762954" y="4298151"/>
                </a:lnTo>
                <a:lnTo>
                  <a:pt x="8764765" y="4316868"/>
                </a:lnTo>
                <a:lnTo>
                  <a:pt x="8768991" y="4341622"/>
                </a:lnTo>
                <a:lnTo>
                  <a:pt x="8779255" y="4370601"/>
                </a:lnTo>
                <a:lnTo>
                  <a:pt x="8787103" y="4395357"/>
                </a:lnTo>
                <a:lnTo>
                  <a:pt x="8793141" y="4409243"/>
                </a:lnTo>
                <a:lnTo>
                  <a:pt x="8797367" y="4413469"/>
                </a:lnTo>
                <a:lnTo>
                  <a:pt x="8807632" y="4417695"/>
                </a:lnTo>
                <a:lnTo>
                  <a:pt x="8815479" y="4417695"/>
                </a:lnTo>
                <a:lnTo>
                  <a:pt x="8825744" y="4421921"/>
                </a:lnTo>
                <a:lnTo>
                  <a:pt x="8833593" y="4421921"/>
                </a:lnTo>
                <a:lnTo>
                  <a:pt x="8839630" y="4423734"/>
                </a:lnTo>
                <a:lnTo>
                  <a:pt x="8839630" y="4436412"/>
                </a:lnTo>
                <a:lnTo>
                  <a:pt x="8848082" y="4461165"/>
                </a:lnTo>
                <a:lnTo>
                  <a:pt x="8854121" y="4489542"/>
                </a:lnTo>
                <a:lnTo>
                  <a:pt x="8864384" y="4524561"/>
                </a:lnTo>
                <a:lnTo>
                  <a:pt x="8872233" y="4549314"/>
                </a:lnTo>
                <a:lnTo>
                  <a:pt x="8878272" y="4568031"/>
                </a:lnTo>
                <a:lnTo>
                  <a:pt x="8896384" y="4568031"/>
                </a:lnTo>
                <a:lnTo>
                  <a:pt x="8906646" y="4572257"/>
                </a:lnTo>
                <a:lnTo>
                  <a:pt x="8918722" y="4576483"/>
                </a:lnTo>
                <a:lnTo>
                  <a:pt x="8924760" y="4582522"/>
                </a:lnTo>
                <a:lnTo>
                  <a:pt x="8930797" y="4592787"/>
                </a:lnTo>
                <a:lnTo>
                  <a:pt x="8949514" y="4619351"/>
                </a:lnTo>
                <a:lnTo>
                  <a:pt x="8957363" y="4654369"/>
                </a:lnTo>
                <a:lnTo>
                  <a:pt x="8996005" y="4654369"/>
                </a:lnTo>
                <a:lnTo>
                  <a:pt x="9009891" y="4691198"/>
                </a:lnTo>
                <a:lnTo>
                  <a:pt x="9030418" y="4715952"/>
                </a:lnTo>
                <a:lnTo>
                  <a:pt x="9048530" y="4740707"/>
                </a:lnTo>
                <a:lnTo>
                  <a:pt x="9066644" y="4773913"/>
                </a:lnTo>
                <a:lnTo>
                  <a:pt x="9072681" y="4827043"/>
                </a:lnTo>
                <a:lnTo>
                  <a:pt x="9070870" y="4870516"/>
                </a:lnTo>
                <a:lnTo>
                  <a:pt x="9058795" y="4913986"/>
                </a:lnTo>
                <a:lnTo>
                  <a:pt x="9042494" y="4952626"/>
                </a:lnTo>
                <a:lnTo>
                  <a:pt x="9024380" y="4996096"/>
                </a:lnTo>
                <a:lnTo>
                  <a:pt x="9002041" y="5043190"/>
                </a:lnTo>
                <a:lnTo>
                  <a:pt x="8996005" y="5072169"/>
                </a:lnTo>
                <a:lnTo>
                  <a:pt x="8985740" y="5101151"/>
                </a:lnTo>
                <a:lnTo>
                  <a:pt x="8977891" y="5131943"/>
                </a:lnTo>
                <a:lnTo>
                  <a:pt x="8967628" y="5156697"/>
                </a:lnTo>
                <a:lnTo>
                  <a:pt x="8949514" y="5175414"/>
                </a:lnTo>
                <a:lnTo>
                  <a:pt x="8928987" y="5185677"/>
                </a:lnTo>
                <a:lnTo>
                  <a:pt x="8904836" y="5197752"/>
                </a:lnTo>
                <a:lnTo>
                  <a:pt x="8878272" y="5208017"/>
                </a:lnTo>
                <a:lnTo>
                  <a:pt x="8861970" y="5214053"/>
                </a:lnTo>
                <a:lnTo>
                  <a:pt x="8839630" y="5197752"/>
                </a:lnTo>
                <a:lnTo>
                  <a:pt x="8815479" y="5175414"/>
                </a:lnTo>
                <a:lnTo>
                  <a:pt x="8797367" y="5189300"/>
                </a:lnTo>
                <a:lnTo>
                  <a:pt x="8776840" y="5197752"/>
                </a:lnTo>
                <a:lnTo>
                  <a:pt x="8750879" y="5193526"/>
                </a:lnTo>
                <a:lnTo>
                  <a:pt x="8724312" y="5189300"/>
                </a:lnTo>
                <a:lnTo>
                  <a:pt x="8691710" y="5185677"/>
                </a:lnTo>
                <a:lnTo>
                  <a:pt x="8677824" y="5113226"/>
                </a:lnTo>
                <a:lnTo>
                  <a:pt x="8667559" y="5111414"/>
                </a:lnTo>
                <a:lnTo>
                  <a:pt x="8655484" y="5107188"/>
                </a:lnTo>
                <a:lnTo>
                  <a:pt x="8645221" y="5102962"/>
                </a:lnTo>
                <a:lnTo>
                  <a:pt x="8639182" y="5096925"/>
                </a:lnTo>
                <a:lnTo>
                  <a:pt x="8631333" y="5092699"/>
                </a:lnTo>
                <a:lnTo>
                  <a:pt x="8627107" y="5088471"/>
                </a:lnTo>
                <a:lnTo>
                  <a:pt x="8627107" y="5086660"/>
                </a:lnTo>
                <a:lnTo>
                  <a:pt x="8631333" y="5082434"/>
                </a:lnTo>
                <a:lnTo>
                  <a:pt x="8631333" y="5078208"/>
                </a:lnTo>
                <a:lnTo>
                  <a:pt x="8631333" y="5073982"/>
                </a:lnTo>
                <a:lnTo>
                  <a:pt x="8627107" y="5072169"/>
                </a:lnTo>
                <a:lnTo>
                  <a:pt x="8625296" y="5067943"/>
                </a:lnTo>
                <a:lnTo>
                  <a:pt x="8613221" y="5063717"/>
                </a:lnTo>
                <a:lnTo>
                  <a:pt x="8610805" y="5067943"/>
                </a:lnTo>
                <a:lnTo>
                  <a:pt x="8610805" y="5072169"/>
                </a:lnTo>
                <a:lnTo>
                  <a:pt x="8607182" y="5073982"/>
                </a:lnTo>
                <a:lnTo>
                  <a:pt x="8602956" y="5073982"/>
                </a:lnTo>
                <a:lnTo>
                  <a:pt x="8598730" y="5073982"/>
                </a:lnTo>
                <a:lnTo>
                  <a:pt x="8598730" y="5063717"/>
                </a:lnTo>
                <a:lnTo>
                  <a:pt x="8588467" y="5063717"/>
                </a:lnTo>
                <a:lnTo>
                  <a:pt x="8588467" y="5057681"/>
                </a:lnTo>
                <a:lnTo>
                  <a:pt x="8602956" y="5049831"/>
                </a:lnTo>
                <a:lnTo>
                  <a:pt x="8613221" y="5039567"/>
                </a:lnTo>
                <a:lnTo>
                  <a:pt x="8621070" y="5028699"/>
                </a:lnTo>
                <a:lnTo>
                  <a:pt x="8613221" y="5028699"/>
                </a:lnTo>
                <a:lnTo>
                  <a:pt x="8613221" y="5016626"/>
                </a:lnTo>
                <a:lnTo>
                  <a:pt x="8596919" y="5035341"/>
                </a:lnTo>
                <a:lnTo>
                  <a:pt x="8578807" y="5045605"/>
                </a:lnTo>
                <a:lnTo>
                  <a:pt x="8550429" y="5057681"/>
                </a:lnTo>
                <a:lnTo>
                  <a:pt x="8540166" y="5035341"/>
                </a:lnTo>
                <a:lnTo>
                  <a:pt x="8525675" y="5014813"/>
                </a:lnTo>
                <a:lnTo>
                  <a:pt x="8507563" y="4996096"/>
                </a:lnTo>
                <a:lnTo>
                  <a:pt x="8483412" y="4981607"/>
                </a:lnTo>
                <a:lnTo>
                  <a:pt x="8450810" y="4977381"/>
                </a:lnTo>
                <a:lnTo>
                  <a:pt x="8430885" y="4971343"/>
                </a:lnTo>
                <a:lnTo>
                  <a:pt x="8402508" y="4967116"/>
                </a:lnTo>
                <a:lnTo>
                  <a:pt x="8362058" y="4971343"/>
                </a:lnTo>
                <a:lnTo>
                  <a:pt x="8323417" y="4973153"/>
                </a:lnTo>
                <a:lnTo>
                  <a:pt x="8284775" y="4981607"/>
                </a:lnTo>
                <a:lnTo>
                  <a:pt x="8250362" y="4987644"/>
                </a:lnTo>
                <a:lnTo>
                  <a:pt x="8223795" y="4996096"/>
                </a:lnTo>
                <a:lnTo>
                  <a:pt x="8209910" y="5043190"/>
                </a:lnTo>
                <a:lnTo>
                  <a:pt x="8175496" y="5043190"/>
                </a:lnTo>
                <a:lnTo>
                  <a:pt x="8142893" y="5039567"/>
                </a:lnTo>
                <a:lnTo>
                  <a:pt x="8108478" y="5043190"/>
                </a:lnTo>
                <a:lnTo>
                  <a:pt x="8084329" y="5049831"/>
                </a:lnTo>
                <a:lnTo>
                  <a:pt x="8057763" y="5060094"/>
                </a:lnTo>
                <a:lnTo>
                  <a:pt x="8037838" y="5072169"/>
                </a:lnTo>
                <a:lnTo>
                  <a:pt x="8013085" y="5073982"/>
                </a:lnTo>
                <a:lnTo>
                  <a:pt x="7984708" y="5073982"/>
                </a:lnTo>
                <a:lnTo>
                  <a:pt x="7976859" y="5060094"/>
                </a:lnTo>
                <a:lnTo>
                  <a:pt x="7970822" y="5049831"/>
                </a:lnTo>
                <a:lnTo>
                  <a:pt x="7958747" y="5039567"/>
                </a:lnTo>
                <a:lnTo>
                  <a:pt x="7952708" y="5028699"/>
                </a:lnTo>
                <a:lnTo>
                  <a:pt x="7970822" y="5002135"/>
                </a:lnTo>
                <a:lnTo>
                  <a:pt x="7972633" y="4971343"/>
                </a:lnTo>
                <a:lnTo>
                  <a:pt x="7970822" y="4934514"/>
                </a:lnTo>
                <a:lnTo>
                  <a:pt x="7956331" y="4899495"/>
                </a:lnTo>
                <a:lnTo>
                  <a:pt x="7942445" y="4860251"/>
                </a:lnTo>
                <a:lnTo>
                  <a:pt x="7924331" y="4823422"/>
                </a:lnTo>
                <a:lnTo>
                  <a:pt x="7914069" y="4790214"/>
                </a:lnTo>
                <a:lnTo>
                  <a:pt x="7906219" y="4765461"/>
                </a:lnTo>
                <a:lnTo>
                  <a:pt x="7914069" y="4765461"/>
                </a:lnTo>
                <a:lnTo>
                  <a:pt x="7920105" y="4769687"/>
                </a:lnTo>
                <a:lnTo>
                  <a:pt x="7924331" y="4769687"/>
                </a:lnTo>
                <a:lnTo>
                  <a:pt x="7927954" y="4773913"/>
                </a:lnTo>
                <a:lnTo>
                  <a:pt x="7932181" y="4769687"/>
                </a:lnTo>
                <a:lnTo>
                  <a:pt x="7934596" y="4765461"/>
                </a:lnTo>
                <a:lnTo>
                  <a:pt x="7938219" y="4759422"/>
                </a:lnTo>
                <a:lnTo>
                  <a:pt x="7920105" y="4740707"/>
                </a:lnTo>
                <a:lnTo>
                  <a:pt x="7914069" y="4718367"/>
                </a:lnTo>
                <a:lnTo>
                  <a:pt x="7906219" y="4693613"/>
                </a:lnTo>
                <a:lnTo>
                  <a:pt x="7924331" y="4673086"/>
                </a:lnTo>
                <a:lnTo>
                  <a:pt x="7938219" y="4650143"/>
                </a:lnTo>
                <a:lnTo>
                  <a:pt x="7952708" y="4629616"/>
                </a:lnTo>
                <a:lnTo>
                  <a:pt x="7972633" y="4611502"/>
                </a:lnTo>
                <a:lnTo>
                  <a:pt x="7999199" y="4600634"/>
                </a:lnTo>
                <a:lnTo>
                  <a:pt x="8015500" y="4600634"/>
                </a:lnTo>
                <a:lnTo>
                  <a:pt x="8043877" y="4597013"/>
                </a:lnTo>
                <a:lnTo>
                  <a:pt x="8080103" y="4590371"/>
                </a:lnTo>
                <a:lnTo>
                  <a:pt x="8112704" y="4582522"/>
                </a:lnTo>
                <a:lnTo>
                  <a:pt x="8141081" y="4576483"/>
                </a:lnTo>
                <a:lnTo>
                  <a:pt x="8151345" y="4549314"/>
                </a:lnTo>
                <a:lnTo>
                  <a:pt x="8167042" y="4520937"/>
                </a:lnTo>
                <a:lnTo>
                  <a:pt x="8189382" y="4499807"/>
                </a:lnTo>
                <a:lnTo>
                  <a:pt x="8217759" y="4489542"/>
                </a:lnTo>
                <a:lnTo>
                  <a:pt x="8217759" y="4464789"/>
                </a:lnTo>
                <a:lnTo>
                  <a:pt x="8232250" y="4456939"/>
                </a:lnTo>
                <a:lnTo>
                  <a:pt x="8250362" y="4438223"/>
                </a:lnTo>
                <a:lnTo>
                  <a:pt x="8270889" y="4421921"/>
                </a:lnTo>
                <a:lnTo>
                  <a:pt x="8292624" y="4407432"/>
                </a:lnTo>
                <a:lnTo>
                  <a:pt x="8313154" y="4395357"/>
                </a:lnTo>
                <a:lnTo>
                  <a:pt x="8327040" y="4403204"/>
                </a:lnTo>
                <a:lnTo>
                  <a:pt x="8331266" y="4407432"/>
                </a:lnTo>
                <a:lnTo>
                  <a:pt x="8331266" y="4413469"/>
                </a:lnTo>
                <a:lnTo>
                  <a:pt x="8331266" y="4421921"/>
                </a:lnTo>
                <a:lnTo>
                  <a:pt x="8335492" y="4432186"/>
                </a:lnTo>
                <a:lnTo>
                  <a:pt x="8345757" y="4436412"/>
                </a:lnTo>
                <a:lnTo>
                  <a:pt x="8355417" y="4436412"/>
                </a:lnTo>
                <a:lnTo>
                  <a:pt x="8362058" y="4438223"/>
                </a:lnTo>
                <a:lnTo>
                  <a:pt x="8374131" y="4442449"/>
                </a:lnTo>
                <a:lnTo>
                  <a:pt x="8380170" y="4409243"/>
                </a:lnTo>
                <a:lnTo>
                  <a:pt x="8390433" y="4392941"/>
                </a:lnTo>
                <a:lnTo>
                  <a:pt x="8404321" y="4380866"/>
                </a:lnTo>
                <a:lnTo>
                  <a:pt x="8422433" y="4370601"/>
                </a:lnTo>
                <a:lnTo>
                  <a:pt x="8440547" y="4363960"/>
                </a:lnTo>
                <a:lnTo>
                  <a:pt x="8459262" y="4345848"/>
                </a:lnTo>
                <a:lnTo>
                  <a:pt x="8450810" y="4341622"/>
                </a:lnTo>
                <a:lnTo>
                  <a:pt x="8450810" y="4337396"/>
                </a:lnTo>
                <a:lnTo>
                  <a:pt x="8446583" y="4335583"/>
                </a:lnTo>
                <a:lnTo>
                  <a:pt x="8444771" y="4331359"/>
                </a:lnTo>
                <a:lnTo>
                  <a:pt x="8473150" y="4331359"/>
                </a:lnTo>
                <a:lnTo>
                  <a:pt x="8501524" y="4345848"/>
                </a:lnTo>
                <a:lnTo>
                  <a:pt x="8531714" y="4350074"/>
                </a:lnTo>
                <a:lnTo>
                  <a:pt x="8564317" y="4350074"/>
                </a:lnTo>
                <a:lnTo>
                  <a:pt x="8598730" y="4345848"/>
                </a:lnTo>
                <a:lnTo>
                  <a:pt x="8598730" y="4363960"/>
                </a:lnTo>
                <a:lnTo>
                  <a:pt x="8574579" y="4395357"/>
                </a:lnTo>
                <a:lnTo>
                  <a:pt x="8560091" y="4442449"/>
                </a:lnTo>
                <a:lnTo>
                  <a:pt x="8584844" y="4456939"/>
                </a:lnTo>
                <a:lnTo>
                  <a:pt x="8616844" y="4475656"/>
                </a:lnTo>
                <a:lnTo>
                  <a:pt x="8649447" y="4493768"/>
                </a:lnTo>
                <a:lnTo>
                  <a:pt x="8682050" y="4504033"/>
                </a:lnTo>
                <a:lnTo>
                  <a:pt x="8706200" y="4504033"/>
                </a:lnTo>
                <a:lnTo>
                  <a:pt x="8724312" y="4475656"/>
                </a:lnTo>
                <a:lnTo>
                  <a:pt x="8734575" y="4427960"/>
                </a:lnTo>
                <a:lnTo>
                  <a:pt x="8736388" y="4380866"/>
                </a:lnTo>
                <a:lnTo>
                  <a:pt x="8744840" y="4335583"/>
                </a:lnTo>
                <a:close/>
                <a:moveTo>
                  <a:pt x="9229055" y="4273396"/>
                </a:moveTo>
                <a:lnTo>
                  <a:pt x="9236905" y="4281848"/>
                </a:lnTo>
                <a:lnTo>
                  <a:pt x="9242944" y="4287887"/>
                </a:lnTo>
                <a:lnTo>
                  <a:pt x="9251396" y="4292113"/>
                </a:lnTo>
                <a:lnTo>
                  <a:pt x="9251396" y="4306604"/>
                </a:lnTo>
                <a:lnTo>
                  <a:pt x="9236905" y="4306604"/>
                </a:lnTo>
                <a:lnTo>
                  <a:pt x="9232679" y="4306604"/>
                </a:lnTo>
                <a:lnTo>
                  <a:pt x="9229055" y="4302376"/>
                </a:lnTo>
                <a:lnTo>
                  <a:pt x="9224829" y="4302376"/>
                </a:lnTo>
                <a:lnTo>
                  <a:pt x="9223018" y="4302376"/>
                </a:lnTo>
                <a:lnTo>
                  <a:pt x="9210942" y="4298150"/>
                </a:lnTo>
                <a:lnTo>
                  <a:pt x="9214566" y="4292113"/>
                </a:lnTo>
                <a:lnTo>
                  <a:pt x="9214566" y="4284264"/>
                </a:lnTo>
                <a:lnTo>
                  <a:pt x="9214566" y="4281848"/>
                </a:lnTo>
                <a:lnTo>
                  <a:pt x="9218792" y="4281848"/>
                </a:lnTo>
                <a:lnTo>
                  <a:pt x="9223018" y="4281848"/>
                </a:lnTo>
                <a:close/>
                <a:moveTo>
                  <a:pt x="8069838" y="4273396"/>
                </a:moveTo>
                <a:lnTo>
                  <a:pt x="8084330" y="4277622"/>
                </a:lnTo>
                <a:lnTo>
                  <a:pt x="8094593" y="4277622"/>
                </a:lnTo>
                <a:lnTo>
                  <a:pt x="8104255" y="4277622"/>
                </a:lnTo>
                <a:lnTo>
                  <a:pt x="8112707" y="4281848"/>
                </a:lnTo>
                <a:lnTo>
                  <a:pt x="8122970" y="4284264"/>
                </a:lnTo>
                <a:lnTo>
                  <a:pt x="8122970" y="4298150"/>
                </a:lnTo>
                <a:lnTo>
                  <a:pt x="8114518" y="4298150"/>
                </a:lnTo>
                <a:lnTo>
                  <a:pt x="8114518" y="4306604"/>
                </a:lnTo>
                <a:lnTo>
                  <a:pt x="8104255" y="4302376"/>
                </a:lnTo>
                <a:lnTo>
                  <a:pt x="8094593" y="4298150"/>
                </a:lnTo>
                <a:lnTo>
                  <a:pt x="8084330" y="4292113"/>
                </a:lnTo>
                <a:lnTo>
                  <a:pt x="8075875" y="4284264"/>
                </a:lnTo>
                <a:close/>
                <a:moveTo>
                  <a:pt x="9236905" y="4252868"/>
                </a:moveTo>
                <a:lnTo>
                  <a:pt x="9261057" y="4252868"/>
                </a:lnTo>
                <a:lnTo>
                  <a:pt x="9275549" y="4298150"/>
                </a:lnTo>
                <a:lnTo>
                  <a:pt x="9261057" y="4298150"/>
                </a:lnTo>
                <a:lnTo>
                  <a:pt x="9261057" y="4292113"/>
                </a:lnTo>
                <a:lnTo>
                  <a:pt x="9251397" y="4284264"/>
                </a:lnTo>
                <a:lnTo>
                  <a:pt x="9247169" y="4277622"/>
                </a:lnTo>
                <a:lnTo>
                  <a:pt x="9242942" y="4269773"/>
                </a:lnTo>
                <a:lnTo>
                  <a:pt x="9238716" y="4263131"/>
                </a:lnTo>
                <a:close/>
                <a:moveTo>
                  <a:pt x="8264248" y="4245019"/>
                </a:moveTo>
                <a:lnTo>
                  <a:pt x="8302889" y="4245019"/>
                </a:lnTo>
                <a:lnTo>
                  <a:pt x="8302889" y="4252869"/>
                </a:lnTo>
                <a:lnTo>
                  <a:pt x="8295040" y="4252869"/>
                </a:lnTo>
                <a:lnTo>
                  <a:pt x="8270889" y="4269774"/>
                </a:lnTo>
                <a:lnTo>
                  <a:pt x="8242512" y="4287888"/>
                </a:lnTo>
                <a:lnTo>
                  <a:pt x="8217759" y="4306606"/>
                </a:lnTo>
                <a:lnTo>
                  <a:pt x="8209910" y="4306606"/>
                </a:lnTo>
                <a:lnTo>
                  <a:pt x="8208099" y="4302378"/>
                </a:lnTo>
                <a:lnTo>
                  <a:pt x="8203873" y="4302378"/>
                </a:lnTo>
                <a:lnTo>
                  <a:pt x="8199645" y="4298152"/>
                </a:lnTo>
                <a:lnTo>
                  <a:pt x="8193608" y="4298152"/>
                </a:lnTo>
                <a:lnTo>
                  <a:pt x="8193608" y="4292115"/>
                </a:lnTo>
                <a:lnTo>
                  <a:pt x="8228024" y="4269774"/>
                </a:lnTo>
                <a:close/>
                <a:moveTo>
                  <a:pt x="8171272" y="4234756"/>
                </a:moveTo>
                <a:lnTo>
                  <a:pt x="8179724" y="4240793"/>
                </a:lnTo>
                <a:lnTo>
                  <a:pt x="8181535" y="4240793"/>
                </a:lnTo>
                <a:lnTo>
                  <a:pt x="8181535" y="4245019"/>
                </a:lnTo>
                <a:lnTo>
                  <a:pt x="8181535" y="4252868"/>
                </a:lnTo>
                <a:lnTo>
                  <a:pt x="8185763" y="4259510"/>
                </a:lnTo>
                <a:lnTo>
                  <a:pt x="8171272" y="4259510"/>
                </a:lnTo>
                <a:lnTo>
                  <a:pt x="8147121" y="4267359"/>
                </a:lnTo>
                <a:lnTo>
                  <a:pt x="8118743" y="4267359"/>
                </a:lnTo>
                <a:lnTo>
                  <a:pt x="8094592" y="4259510"/>
                </a:lnTo>
                <a:lnTo>
                  <a:pt x="8094592" y="4255283"/>
                </a:lnTo>
                <a:lnTo>
                  <a:pt x="8098216" y="4255283"/>
                </a:lnTo>
                <a:lnTo>
                  <a:pt x="8100629" y="4252868"/>
                </a:lnTo>
                <a:lnTo>
                  <a:pt x="8118743" y="4245019"/>
                </a:lnTo>
                <a:lnTo>
                  <a:pt x="8136856" y="4245019"/>
                </a:lnTo>
                <a:lnTo>
                  <a:pt x="8153158" y="4245019"/>
                </a:lnTo>
                <a:close/>
                <a:moveTo>
                  <a:pt x="8037838" y="4234756"/>
                </a:moveTo>
                <a:lnTo>
                  <a:pt x="8051724" y="4238982"/>
                </a:lnTo>
                <a:lnTo>
                  <a:pt x="8057762" y="4240793"/>
                </a:lnTo>
                <a:lnTo>
                  <a:pt x="8066214" y="4245019"/>
                </a:lnTo>
                <a:lnTo>
                  <a:pt x="8072251" y="4252868"/>
                </a:lnTo>
                <a:lnTo>
                  <a:pt x="8075874" y="4259510"/>
                </a:lnTo>
                <a:lnTo>
                  <a:pt x="8069838" y="4259510"/>
                </a:lnTo>
                <a:lnTo>
                  <a:pt x="8051724" y="4267359"/>
                </a:lnTo>
                <a:lnTo>
                  <a:pt x="8029386" y="4267359"/>
                </a:lnTo>
                <a:lnTo>
                  <a:pt x="8005235" y="4267359"/>
                </a:lnTo>
                <a:lnTo>
                  <a:pt x="8005235" y="4252868"/>
                </a:lnTo>
                <a:lnTo>
                  <a:pt x="8015498" y="4249247"/>
                </a:lnTo>
                <a:lnTo>
                  <a:pt x="8027573" y="4245019"/>
                </a:lnTo>
                <a:lnTo>
                  <a:pt x="8029386" y="4240793"/>
                </a:lnTo>
                <a:close/>
                <a:moveTo>
                  <a:pt x="9172302" y="4220265"/>
                </a:moveTo>
                <a:lnTo>
                  <a:pt x="9186189" y="4226302"/>
                </a:lnTo>
                <a:lnTo>
                  <a:pt x="9194643" y="4230530"/>
                </a:lnTo>
                <a:lnTo>
                  <a:pt x="9204303" y="4238982"/>
                </a:lnTo>
                <a:lnTo>
                  <a:pt x="9210945" y="4245019"/>
                </a:lnTo>
                <a:lnTo>
                  <a:pt x="9214566" y="4255284"/>
                </a:lnTo>
                <a:lnTo>
                  <a:pt x="9223021" y="4267359"/>
                </a:lnTo>
                <a:lnTo>
                  <a:pt x="9210945" y="4267359"/>
                </a:lnTo>
                <a:lnTo>
                  <a:pt x="9204303" y="4259510"/>
                </a:lnTo>
                <a:lnTo>
                  <a:pt x="9194643" y="4252868"/>
                </a:lnTo>
                <a:lnTo>
                  <a:pt x="9186189" y="4245019"/>
                </a:lnTo>
                <a:lnTo>
                  <a:pt x="9180152" y="4234756"/>
                </a:lnTo>
                <a:close/>
                <a:moveTo>
                  <a:pt x="9119775" y="4205774"/>
                </a:moveTo>
                <a:lnTo>
                  <a:pt x="9125812" y="4205774"/>
                </a:lnTo>
                <a:lnTo>
                  <a:pt x="9129435" y="4210000"/>
                </a:lnTo>
                <a:lnTo>
                  <a:pt x="9133661" y="4210000"/>
                </a:lnTo>
                <a:lnTo>
                  <a:pt x="9137887" y="4211811"/>
                </a:lnTo>
                <a:lnTo>
                  <a:pt x="9137887" y="4216039"/>
                </a:lnTo>
                <a:lnTo>
                  <a:pt x="9143926" y="4220265"/>
                </a:lnTo>
                <a:lnTo>
                  <a:pt x="9151775" y="4220265"/>
                </a:lnTo>
                <a:lnTo>
                  <a:pt x="9151775" y="4226302"/>
                </a:lnTo>
                <a:lnTo>
                  <a:pt x="9139700" y="4224491"/>
                </a:lnTo>
                <a:lnTo>
                  <a:pt x="9133661" y="4220265"/>
                </a:lnTo>
                <a:lnTo>
                  <a:pt x="9129435" y="4216039"/>
                </a:lnTo>
                <a:lnTo>
                  <a:pt x="9125812" y="4211811"/>
                </a:lnTo>
                <a:close/>
                <a:moveTo>
                  <a:pt x="8503337" y="4166530"/>
                </a:moveTo>
                <a:lnTo>
                  <a:pt x="8529906" y="4172567"/>
                </a:lnTo>
                <a:lnTo>
                  <a:pt x="8529906" y="4187059"/>
                </a:lnTo>
                <a:lnTo>
                  <a:pt x="8511790" y="4197324"/>
                </a:lnTo>
                <a:lnTo>
                  <a:pt x="8507564" y="4201550"/>
                </a:lnTo>
                <a:lnTo>
                  <a:pt x="8503337" y="4205777"/>
                </a:lnTo>
                <a:close/>
                <a:moveTo>
                  <a:pt x="9072681" y="4125475"/>
                </a:moveTo>
                <a:lnTo>
                  <a:pt x="9095021" y="4139966"/>
                </a:lnTo>
                <a:lnTo>
                  <a:pt x="9109510" y="4162304"/>
                </a:lnTo>
                <a:lnTo>
                  <a:pt x="9119775" y="4187059"/>
                </a:lnTo>
                <a:lnTo>
                  <a:pt x="9113134" y="4187059"/>
                </a:lnTo>
                <a:lnTo>
                  <a:pt x="9113134" y="4197322"/>
                </a:lnTo>
                <a:lnTo>
                  <a:pt x="9087172" y="4187059"/>
                </a:lnTo>
                <a:lnTo>
                  <a:pt x="9081133" y="4168945"/>
                </a:lnTo>
                <a:lnTo>
                  <a:pt x="9076907" y="4152041"/>
                </a:lnTo>
                <a:close/>
                <a:moveTo>
                  <a:pt x="8270891" y="4094683"/>
                </a:moveTo>
                <a:lnTo>
                  <a:pt x="8302891" y="4094683"/>
                </a:lnTo>
                <a:lnTo>
                  <a:pt x="8307119" y="4098909"/>
                </a:lnTo>
                <a:lnTo>
                  <a:pt x="8308930" y="4100720"/>
                </a:lnTo>
                <a:lnTo>
                  <a:pt x="8308930" y="4115211"/>
                </a:lnTo>
                <a:lnTo>
                  <a:pt x="8270891" y="4115211"/>
                </a:lnTo>
                <a:close/>
                <a:moveTo>
                  <a:pt x="8327040" y="4086231"/>
                </a:moveTo>
                <a:lnTo>
                  <a:pt x="8404321" y="4094684"/>
                </a:lnTo>
                <a:lnTo>
                  <a:pt x="8404321" y="4100723"/>
                </a:lnTo>
                <a:lnTo>
                  <a:pt x="8408547" y="4109175"/>
                </a:lnTo>
                <a:lnTo>
                  <a:pt x="8408547" y="4115212"/>
                </a:lnTo>
                <a:lnTo>
                  <a:pt x="8412170" y="4125478"/>
                </a:lnTo>
                <a:lnTo>
                  <a:pt x="8404321" y="4125478"/>
                </a:lnTo>
                <a:lnTo>
                  <a:pt x="8383793" y="4113402"/>
                </a:lnTo>
                <a:lnTo>
                  <a:pt x="8359643" y="4109175"/>
                </a:lnTo>
                <a:lnTo>
                  <a:pt x="8327040" y="4109175"/>
                </a:lnTo>
                <a:close/>
                <a:moveTo>
                  <a:pt x="8971854" y="4069929"/>
                </a:moveTo>
                <a:lnTo>
                  <a:pt x="9009891" y="4069929"/>
                </a:lnTo>
                <a:lnTo>
                  <a:pt x="9028608" y="4090456"/>
                </a:lnTo>
                <a:lnTo>
                  <a:pt x="9042494" y="4113399"/>
                </a:lnTo>
                <a:lnTo>
                  <a:pt x="9048530" y="4139965"/>
                </a:lnTo>
                <a:lnTo>
                  <a:pt x="9042494" y="4139965"/>
                </a:lnTo>
                <a:lnTo>
                  <a:pt x="9028610" y="4127287"/>
                </a:lnTo>
                <a:lnTo>
                  <a:pt x="9028610" y="4166532"/>
                </a:lnTo>
                <a:lnTo>
                  <a:pt x="8957364" y="4187062"/>
                </a:lnTo>
                <a:lnTo>
                  <a:pt x="8945288" y="4182834"/>
                </a:lnTo>
                <a:lnTo>
                  <a:pt x="8935025" y="4181023"/>
                </a:lnTo>
                <a:lnTo>
                  <a:pt x="8921137" y="4176797"/>
                </a:lnTo>
                <a:lnTo>
                  <a:pt x="8910874" y="4172571"/>
                </a:lnTo>
                <a:lnTo>
                  <a:pt x="8910874" y="4158684"/>
                </a:lnTo>
                <a:lnTo>
                  <a:pt x="8953138" y="4154456"/>
                </a:lnTo>
                <a:lnTo>
                  <a:pt x="8985741" y="4144193"/>
                </a:lnTo>
                <a:lnTo>
                  <a:pt x="9009892" y="4125475"/>
                </a:lnTo>
                <a:lnTo>
                  <a:pt x="9026797" y="4125475"/>
                </a:lnTo>
                <a:lnTo>
                  <a:pt x="9028608" y="4127284"/>
                </a:lnTo>
                <a:lnTo>
                  <a:pt x="9028608" y="4125475"/>
                </a:lnTo>
                <a:lnTo>
                  <a:pt x="9026795" y="4125475"/>
                </a:lnTo>
                <a:lnTo>
                  <a:pt x="9024382" y="4123664"/>
                </a:lnTo>
                <a:lnTo>
                  <a:pt x="9006268" y="4104947"/>
                </a:lnTo>
                <a:lnTo>
                  <a:pt x="8985740" y="4090456"/>
                </a:lnTo>
                <a:close/>
                <a:moveTo>
                  <a:pt x="8432698" y="4026459"/>
                </a:moveTo>
                <a:lnTo>
                  <a:pt x="8455038" y="4026459"/>
                </a:lnTo>
                <a:lnTo>
                  <a:pt x="8474961" y="4026459"/>
                </a:lnTo>
                <a:lnTo>
                  <a:pt x="8503337" y="4028875"/>
                </a:lnTo>
                <a:lnTo>
                  <a:pt x="8511790" y="4055439"/>
                </a:lnTo>
                <a:lnTo>
                  <a:pt x="8522054" y="4075966"/>
                </a:lnTo>
                <a:lnTo>
                  <a:pt x="8535940" y="4094683"/>
                </a:lnTo>
                <a:lnTo>
                  <a:pt x="8535940" y="4100722"/>
                </a:lnTo>
                <a:lnTo>
                  <a:pt x="8541979" y="4100722"/>
                </a:lnTo>
                <a:lnTo>
                  <a:pt x="8541979" y="4094683"/>
                </a:lnTo>
                <a:lnTo>
                  <a:pt x="8560091" y="4075966"/>
                </a:lnTo>
                <a:lnTo>
                  <a:pt x="8578808" y="4065703"/>
                </a:lnTo>
                <a:lnTo>
                  <a:pt x="8602958" y="4057854"/>
                </a:lnTo>
                <a:lnTo>
                  <a:pt x="8639183" y="4055439"/>
                </a:lnTo>
                <a:lnTo>
                  <a:pt x="8667559" y="4071740"/>
                </a:lnTo>
                <a:lnTo>
                  <a:pt x="8701975" y="4086231"/>
                </a:lnTo>
                <a:lnTo>
                  <a:pt x="8744840" y="4100722"/>
                </a:lnTo>
                <a:lnTo>
                  <a:pt x="8779256" y="4123665"/>
                </a:lnTo>
                <a:lnTo>
                  <a:pt x="8807632" y="4144192"/>
                </a:lnTo>
                <a:lnTo>
                  <a:pt x="8821518" y="4172569"/>
                </a:lnTo>
                <a:lnTo>
                  <a:pt x="8848084" y="4176795"/>
                </a:lnTo>
                <a:lnTo>
                  <a:pt x="8864386" y="4182832"/>
                </a:lnTo>
                <a:lnTo>
                  <a:pt x="8886724" y="4187060"/>
                </a:lnTo>
                <a:lnTo>
                  <a:pt x="8886724" y="4205775"/>
                </a:lnTo>
                <a:lnTo>
                  <a:pt x="8882498" y="4205775"/>
                </a:lnTo>
                <a:lnTo>
                  <a:pt x="8876459" y="4210001"/>
                </a:lnTo>
                <a:lnTo>
                  <a:pt x="8868009" y="4210001"/>
                </a:lnTo>
                <a:lnTo>
                  <a:pt x="8864386" y="4211813"/>
                </a:lnTo>
                <a:lnTo>
                  <a:pt x="8861970" y="4216039"/>
                </a:lnTo>
                <a:lnTo>
                  <a:pt x="8864386" y="4216039"/>
                </a:lnTo>
                <a:lnTo>
                  <a:pt x="8872233" y="4220266"/>
                </a:lnTo>
                <a:lnTo>
                  <a:pt x="8896384" y="4255284"/>
                </a:lnTo>
                <a:lnTo>
                  <a:pt x="8930799" y="4284264"/>
                </a:lnTo>
                <a:lnTo>
                  <a:pt x="8971854" y="4306604"/>
                </a:lnTo>
                <a:lnTo>
                  <a:pt x="8971854" y="4322905"/>
                </a:lnTo>
                <a:lnTo>
                  <a:pt x="8924761" y="4322905"/>
                </a:lnTo>
                <a:lnTo>
                  <a:pt x="8918724" y="4316866"/>
                </a:lnTo>
                <a:lnTo>
                  <a:pt x="8910875" y="4312640"/>
                </a:lnTo>
                <a:lnTo>
                  <a:pt x="8904838" y="4312640"/>
                </a:lnTo>
                <a:lnTo>
                  <a:pt x="8896384" y="4312640"/>
                </a:lnTo>
                <a:lnTo>
                  <a:pt x="8890347" y="4310830"/>
                </a:lnTo>
                <a:lnTo>
                  <a:pt x="8878272" y="4306604"/>
                </a:lnTo>
                <a:lnTo>
                  <a:pt x="8868009" y="4298151"/>
                </a:lnTo>
                <a:lnTo>
                  <a:pt x="8861970" y="4292113"/>
                </a:lnTo>
                <a:lnTo>
                  <a:pt x="8854121" y="4277622"/>
                </a:lnTo>
                <a:lnTo>
                  <a:pt x="8848084" y="4267359"/>
                </a:lnTo>
                <a:lnTo>
                  <a:pt x="8839630" y="4259510"/>
                </a:lnTo>
                <a:lnTo>
                  <a:pt x="8811256" y="4245019"/>
                </a:lnTo>
                <a:lnTo>
                  <a:pt x="8791331" y="4245019"/>
                </a:lnTo>
                <a:lnTo>
                  <a:pt x="8764765" y="4252868"/>
                </a:lnTo>
                <a:lnTo>
                  <a:pt x="8740614" y="4267359"/>
                </a:lnTo>
                <a:lnTo>
                  <a:pt x="8716464" y="4273396"/>
                </a:lnTo>
                <a:lnTo>
                  <a:pt x="8691710" y="4259510"/>
                </a:lnTo>
                <a:lnTo>
                  <a:pt x="8667559" y="4252868"/>
                </a:lnTo>
                <a:lnTo>
                  <a:pt x="8641598" y="4249245"/>
                </a:lnTo>
                <a:lnTo>
                  <a:pt x="8607185" y="4252868"/>
                </a:lnTo>
                <a:lnTo>
                  <a:pt x="8610806" y="4238982"/>
                </a:lnTo>
                <a:lnTo>
                  <a:pt x="8613221" y="4226302"/>
                </a:lnTo>
                <a:lnTo>
                  <a:pt x="8616844" y="4220266"/>
                </a:lnTo>
                <a:lnTo>
                  <a:pt x="8621071" y="4211813"/>
                </a:lnTo>
                <a:lnTo>
                  <a:pt x="8625297" y="4205775"/>
                </a:lnTo>
                <a:lnTo>
                  <a:pt x="8621071" y="4197323"/>
                </a:lnTo>
                <a:lnTo>
                  <a:pt x="8602958" y="4166530"/>
                </a:lnTo>
                <a:lnTo>
                  <a:pt x="8578808" y="4148418"/>
                </a:lnTo>
                <a:lnTo>
                  <a:pt x="8550431" y="4139966"/>
                </a:lnTo>
                <a:lnTo>
                  <a:pt x="8517828" y="4129701"/>
                </a:lnTo>
                <a:lnTo>
                  <a:pt x="8487641" y="4123665"/>
                </a:lnTo>
                <a:lnTo>
                  <a:pt x="8461075" y="4109174"/>
                </a:lnTo>
                <a:lnTo>
                  <a:pt x="8444773" y="4086231"/>
                </a:lnTo>
                <a:lnTo>
                  <a:pt x="8450810" y="4084420"/>
                </a:lnTo>
                <a:lnTo>
                  <a:pt x="8455038" y="4084420"/>
                </a:lnTo>
                <a:lnTo>
                  <a:pt x="8459262" y="4080194"/>
                </a:lnTo>
                <a:lnTo>
                  <a:pt x="8461075" y="4075966"/>
                </a:lnTo>
                <a:lnTo>
                  <a:pt x="8465301" y="4069930"/>
                </a:lnTo>
                <a:lnTo>
                  <a:pt x="8444773" y="4065703"/>
                </a:lnTo>
                <a:lnTo>
                  <a:pt x="8422433" y="4055439"/>
                </a:lnTo>
                <a:lnTo>
                  <a:pt x="8404321" y="4047591"/>
                </a:lnTo>
                <a:lnTo>
                  <a:pt x="8404321" y="4028875"/>
                </a:lnTo>
                <a:close/>
                <a:moveTo>
                  <a:pt x="8238289" y="3957027"/>
                </a:moveTo>
                <a:lnTo>
                  <a:pt x="8242515" y="3957027"/>
                </a:lnTo>
                <a:lnTo>
                  <a:pt x="8246138" y="3957027"/>
                </a:lnTo>
                <a:lnTo>
                  <a:pt x="8246138" y="3960650"/>
                </a:lnTo>
                <a:lnTo>
                  <a:pt x="8246138" y="3964876"/>
                </a:lnTo>
                <a:lnTo>
                  <a:pt x="8250364" y="3964876"/>
                </a:lnTo>
                <a:lnTo>
                  <a:pt x="8250364" y="3969102"/>
                </a:lnTo>
                <a:lnTo>
                  <a:pt x="8256401" y="3969102"/>
                </a:lnTo>
                <a:lnTo>
                  <a:pt x="8252175" y="3970913"/>
                </a:lnTo>
                <a:lnTo>
                  <a:pt x="8250364" y="3970913"/>
                </a:lnTo>
                <a:lnTo>
                  <a:pt x="8250364" y="3975139"/>
                </a:lnTo>
                <a:lnTo>
                  <a:pt x="8238289" y="3985404"/>
                </a:lnTo>
                <a:lnTo>
                  <a:pt x="8228026" y="3998082"/>
                </a:lnTo>
                <a:lnTo>
                  <a:pt x="8217761" y="4008347"/>
                </a:lnTo>
                <a:lnTo>
                  <a:pt x="8179724" y="4004121"/>
                </a:lnTo>
                <a:lnTo>
                  <a:pt x="8147121" y="4004121"/>
                </a:lnTo>
                <a:lnTo>
                  <a:pt x="8108479" y="4008347"/>
                </a:lnTo>
                <a:lnTo>
                  <a:pt x="8108479" y="4028874"/>
                </a:lnTo>
                <a:lnTo>
                  <a:pt x="8114517" y="4033101"/>
                </a:lnTo>
                <a:lnTo>
                  <a:pt x="8114517" y="4036724"/>
                </a:lnTo>
                <a:lnTo>
                  <a:pt x="8118743" y="4040950"/>
                </a:lnTo>
                <a:lnTo>
                  <a:pt x="8122970" y="4047591"/>
                </a:lnTo>
                <a:lnTo>
                  <a:pt x="8161007" y="4033101"/>
                </a:lnTo>
                <a:lnTo>
                  <a:pt x="8199647" y="4022836"/>
                </a:lnTo>
                <a:lnTo>
                  <a:pt x="8199647" y="4040950"/>
                </a:lnTo>
                <a:lnTo>
                  <a:pt x="8193610" y="4040950"/>
                </a:lnTo>
                <a:lnTo>
                  <a:pt x="8181534" y="4047591"/>
                </a:lnTo>
                <a:lnTo>
                  <a:pt x="8167044" y="4055441"/>
                </a:lnTo>
                <a:lnTo>
                  <a:pt x="8153157" y="4061477"/>
                </a:lnTo>
                <a:lnTo>
                  <a:pt x="8165233" y="4086231"/>
                </a:lnTo>
                <a:lnTo>
                  <a:pt x="8179724" y="4109174"/>
                </a:lnTo>
                <a:lnTo>
                  <a:pt x="8185761" y="4129702"/>
                </a:lnTo>
                <a:lnTo>
                  <a:pt x="8193610" y="4166533"/>
                </a:lnTo>
                <a:lnTo>
                  <a:pt x="8185761" y="4166533"/>
                </a:lnTo>
                <a:lnTo>
                  <a:pt x="8185761" y="4172569"/>
                </a:lnTo>
                <a:lnTo>
                  <a:pt x="8179724" y="4168946"/>
                </a:lnTo>
                <a:lnTo>
                  <a:pt x="8175498" y="4168946"/>
                </a:lnTo>
                <a:lnTo>
                  <a:pt x="8175498" y="4166533"/>
                </a:lnTo>
                <a:lnTo>
                  <a:pt x="8171272" y="4166533"/>
                </a:lnTo>
                <a:lnTo>
                  <a:pt x="8151347" y="4144192"/>
                </a:lnTo>
                <a:lnTo>
                  <a:pt x="8132630" y="4119439"/>
                </a:lnTo>
                <a:lnTo>
                  <a:pt x="8114517" y="4094685"/>
                </a:lnTo>
                <a:lnTo>
                  <a:pt x="8114517" y="4172569"/>
                </a:lnTo>
                <a:lnTo>
                  <a:pt x="8084328" y="4172569"/>
                </a:lnTo>
                <a:lnTo>
                  <a:pt x="8084328" y="4168946"/>
                </a:lnTo>
                <a:lnTo>
                  <a:pt x="8080102" y="4168946"/>
                </a:lnTo>
                <a:lnTo>
                  <a:pt x="8080102" y="4166533"/>
                </a:lnTo>
                <a:lnTo>
                  <a:pt x="8075875" y="4166533"/>
                </a:lnTo>
                <a:lnTo>
                  <a:pt x="8080102" y="4139966"/>
                </a:lnTo>
                <a:lnTo>
                  <a:pt x="8075875" y="4125475"/>
                </a:lnTo>
                <a:lnTo>
                  <a:pt x="8069839" y="4113400"/>
                </a:lnTo>
                <a:lnTo>
                  <a:pt x="8061989" y="4094685"/>
                </a:lnTo>
                <a:lnTo>
                  <a:pt x="8061989" y="4075968"/>
                </a:lnTo>
                <a:lnTo>
                  <a:pt x="8072252" y="4055441"/>
                </a:lnTo>
                <a:lnTo>
                  <a:pt x="8086140" y="4026459"/>
                </a:lnTo>
                <a:lnTo>
                  <a:pt x="8100629" y="3999895"/>
                </a:lnTo>
                <a:lnTo>
                  <a:pt x="8114517" y="3979365"/>
                </a:lnTo>
                <a:lnTo>
                  <a:pt x="8122970" y="3969102"/>
                </a:lnTo>
                <a:lnTo>
                  <a:pt x="8157384" y="3979365"/>
                </a:lnTo>
                <a:lnTo>
                  <a:pt x="8179724" y="3979365"/>
                </a:lnTo>
                <a:lnTo>
                  <a:pt x="8195421" y="3975139"/>
                </a:lnTo>
                <a:lnTo>
                  <a:pt x="8217761" y="3969102"/>
                </a:lnTo>
                <a:close/>
                <a:moveTo>
                  <a:pt x="8317380" y="3950385"/>
                </a:moveTo>
                <a:lnTo>
                  <a:pt x="8331266" y="3957027"/>
                </a:lnTo>
                <a:lnTo>
                  <a:pt x="8337305" y="3960650"/>
                </a:lnTo>
                <a:lnTo>
                  <a:pt x="8345757" y="3969102"/>
                </a:lnTo>
                <a:lnTo>
                  <a:pt x="8347567" y="3975139"/>
                </a:lnTo>
                <a:lnTo>
                  <a:pt x="8347567" y="3989630"/>
                </a:lnTo>
                <a:lnTo>
                  <a:pt x="8347567" y="4008348"/>
                </a:lnTo>
                <a:lnTo>
                  <a:pt x="8341531" y="4012574"/>
                </a:lnTo>
                <a:lnTo>
                  <a:pt x="8337305" y="4014384"/>
                </a:lnTo>
                <a:lnTo>
                  <a:pt x="8337305" y="4018611"/>
                </a:lnTo>
                <a:lnTo>
                  <a:pt x="8337305" y="4022837"/>
                </a:lnTo>
                <a:lnTo>
                  <a:pt x="8337305" y="4026460"/>
                </a:lnTo>
                <a:lnTo>
                  <a:pt x="8337305" y="4028875"/>
                </a:lnTo>
                <a:lnTo>
                  <a:pt x="8335492" y="4033102"/>
                </a:lnTo>
                <a:lnTo>
                  <a:pt x="8327040" y="4040951"/>
                </a:lnTo>
                <a:lnTo>
                  <a:pt x="8327040" y="4022837"/>
                </a:lnTo>
                <a:lnTo>
                  <a:pt x="8313154" y="3999895"/>
                </a:lnTo>
                <a:lnTo>
                  <a:pt x="8313154" y="3975139"/>
                </a:lnTo>
                <a:close/>
                <a:moveTo>
                  <a:pt x="7999200" y="3810917"/>
                </a:moveTo>
                <a:lnTo>
                  <a:pt x="8019125" y="3816954"/>
                </a:lnTo>
                <a:lnTo>
                  <a:pt x="8043878" y="3831445"/>
                </a:lnTo>
                <a:lnTo>
                  <a:pt x="8066218" y="3853785"/>
                </a:lnTo>
                <a:lnTo>
                  <a:pt x="8075878" y="3872502"/>
                </a:lnTo>
                <a:lnTo>
                  <a:pt x="8066218" y="3878539"/>
                </a:lnTo>
                <a:lnTo>
                  <a:pt x="8055954" y="3888802"/>
                </a:lnTo>
                <a:lnTo>
                  <a:pt x="8043878" y="3897256"/>
                </a:lnTo>
                <a:lnTo>
                  <a:pt x="8029387" y="3903292"/>
                </a:lnTo>
                <a:lnTo>
                  <a:pt x="8041463" y="3935895"/>
                </a:lnTo>
                <a:lnTo>
                  <a:pt x="8055954" y="3960651"/>
                </a:lnTo>
                <a:lnTo>
                  <a:pt x="8069840" y="3989631"/>
                </a:lnTo>
                <a:lnTo>
                  <a:pt x="8057764" y="3993857"/>
                </a:lnTo>
                <a:lnTo>
                  <a:pt x="8051728" y="3993857"/>
                </a:lnTo>
                <a:lnTo>
                  <a:pt x="8047501" y="3993857"/>
                </a:lnTo>
                <a:lnTo>
                  <a:pt x="8043878" y="3998083"/>
                </a:lnTo>
                <a:lnTo>
                  <a:pt x="8041463" y="3999896"/>
                </a:lnTo>
                <a:lnTo>
                  <a:pt x="8037842" y="4008348"/>
                </a:lnTo>
                <a:lnTo>
                  <a:pt x="8019125" y="4040951"/>
                </a:lnTo>
                <a:lnTo>
                  <a:pt x="8009465" y="4080196"/>
                </a:lnTo>
                <a:lnTo>
                  <a:pt x="7990748" y="4115214"/>
                </a:lnTo>
                <a:lnTo>
                  <a:pt x="7981088" y="4123666"/>
                </a:lnTo>
                <a:lnTo>
                  <a:pt x="7970823" y="4123666"/>
                </a:lnTo>
                <a:lnTo>
                  <a:pt x="7958748" y="4125477"/>
                </a:lnTo>
                <a:lnTo>
                  <a:pt x="7946672" y="4125477"/>
                </a:lnTo>
                <a:lnTo>
                  <a:pt x="7924334" y="4113402"/>
                </a:lnTo>
                <a:lnTo>
                  <a:pt x="7903806" y="4109175"/>
                </a:lnTo>
                <a:lnTo>
                  <a:pt x="7877845" y="4109175"/>
                </a:lnTo>
                <a:lnTo>
                  <a:pt x="7853089" y="4104949"/>
                </a:lnTo>
                <a:lnTo>
                  <a:pt x="7828938" y="4094687"/>
                </a:lnTo>
                <a:lnTo>
                  <a:pt x="7804787" y="4061479"/>
                </a:lnTo>
                <a:lnTo>
                  <a:pt x="7786675" y="4018611"/>
                </a:lnTo>
                <a:lnTo>
                  <a:pt x="7782449" y="3969103"/>
                </a:lnTo>
                <a:lnTo>
                  <a:pt x="7800561" y="3960651"/>
                </a:lnTo>
                <a:lnTo>
                  <a:pt x="7815052" y="3960651"/>
                </a:lnTo>
                <a:lnTo>
                  <a:pt x="7828938" y="3964877"/>
                </a:lnTo>
                <a:lnTo>
                  <a:pt x="7843429" y="3957028"/>
                </a:lnTo>
                <a:lnTo>
                  <a:pt x="7861541" y="3928046"/>
                </a:lnTo>
                <a:lnTo>
                  <a:pt x="7906220" y="3922009"/>
                </a:lnTo>
                <a:lnTo>
                  <a:pt x="7914069" y="3915368"/>
                </a:lnTo>
                <a:lnTo>
                  <a:pt x="7920108" y="3907519"/>
                </a:lnTo>
                <a:lnTo>
                  <a:pt x="7920108" y="3903292"/>
                </a:lnTo>
                <a:lnTo>
                  <a:pt x="7924334" y="3900877"/>
                </a:lnTo>
                <a:lnTo>
                  <a:pt x="7924334" y="3897256"/>
                </a:lnTo>
                <a:lnTo>
                  <a:pt x="7924334" y="3893030"/>
                </a:lnTo>
                <a:lnTo>
                  <a:pt x="7927955" y="3888802"/>
                </a:lnTo>
                <a:lnTo>
                  <a:pt x="7934597" y="3888802"/>
                </a:lnTo>
                <a:lnTo>
                  <a:pt x="7946672" y="3888802"/>
                </a:lnTo>
                <a:lnTo>
                  <a:pt x="7958748" y="3888802"/>
                </a:lnTo>
                <a:lnTo>
                  <a:pt x="7966597" y="3864048"/>
                </a:lnTo>
                <a:lnTo>
                  <a:pt x="7976860" y="3845331"/>
                </a:lnTo>
                <a:lnTo>
                  <a:pt x="7987124" y="3829029"/>
                </a:lnTo>
                <a:close/>
                <a:moveTo>
                  <a:pt x="6980054" y="3763221"/>
                </a:moveTo>
                <a:lnTo>
                  <a:pt x="7000582" y="3777712"/>
                </a:lnTo>
                <a:lnTo>
                  <a:pt x="7012658" y="3802465"/>
                </a:lnTo>
                <a:lnTo>
                  <a:pt x="7012658" y="3839294"/>
                </a:lnTo>
                <a:lnTo>
                  <a:pt x="7012658" y="3843520"/>
                </a:lnTo>
                <a:lnTo>
                  <a:pt x="7014470" y="3843520"/>
                </a:lnTo>
                <a:lnTo>
                  <a:pt x="7018696" y="3845333"/>
                </a:lnTo>
                <a:lnTo>
                  <a:pt x="7018696" y="3849559"/>
                </a:lnTo>
                <a:lnTo>
                  <a:pt x="7018696" y="3858011"/>
                </a:lnTo>
                <a:lnTo>
                  <a:pt x="7012658" y="3858011"/>
                </a:lnTo>
                <a:lnTo>
                  <a:pt x="7004205" y="3859822"/>
                </a:lnTo>
                <a:lnTo>
                  <a:pt x="7000582" y="3868276"/>
                </a:lnTo>
                <a:lnTo>
                  <a:pt x="6994545" y="3872502"/>
                </a:lnTo>
                <a:lnTo>
                  <a:pt x="6990319" y="3872502"/>
                </a:lnTo>
                <a:lnTo>
                  <a:pt x="6986091" y="3868276"/>
                </a:lnTo>
                <a:lnTo>
                  <a:pt x="6984280" y="3868276"/>
                </a:lnTo>
                <a:lnTo>
                  <a:pt x="6980054" y="3864048"/>
                </a:lnTo>
                <a:lnTo>
                  <a:pt x="6966167" y="3835068"/>
                </a:lnTo>
                <a:lnTo>
                  <a:pt x="6966167" y="3792201"/>
                </a:lnTo>
                <a:lnTo>
                  <a:pt x="6969791" y="3786164"/>
                </a:lnTo>
                <a:lnTo>
                  <a:pt x="6974017" y="3781938"/>
                </a:lnTo>
                <a:lnTo>
                  <a:pt x="6975827" y="3773486"/>
                </a:lnTo>
                <a:close/>
                <a:moveTo>
                  <a:pt x="8250362" y="3720353"/>
                </a:moveTo>
                <a:lnTo>
                  <a:pt x="8266663" y="3738465"/>
                </a:lnTo>
                <a:lnTo>
                  <a:pt x="8278739" y="3758993"/>
                </a:lnTo>
                <a:lnTo>
                  <a:pt x="8278739" y="3792201"/>
                </a:lnTo>
                <a:lnTo>
                  <a:pt x="8280549" y="3800051"/>
                </a:lnTo>
                <a:lnTo>
                  <a:pt x="8284775" y="3800051"/>
                </a:lnTo>
                <a:lnTo>
                  <a:pt x="8284775" y="3802466"/>
                </a:lnTo>
                <a:lnTo>
                  <a:pt x="8280549" y="3802466"/>
                </a:lnTo>
                <a:lnTo>
                  <a:pt x="8278739" y="3810919"/>
                </a:lnTo>
                <a:lnTo>
                  <a:pt x="8278739" y="3816955"/>
                </a:lnTo>
                <a:lnTo>
                  <a:pt x="8274512" y="3816955"/>
                </a:lnTo>
                <a:lnTo>
                  <a:pt x="8274512" y="3821181"/>
                </a:lnTo>
                <a:lnTo>
                  <a:pt x="8270889" y="3821181"/>
                </a:lnTo>
                <a:lnTo>
                  <a:pt x="8264250" y="3824805"/>
                </a:lnTo>
                <a:lnTo>
                  <a:pt x="8260626" y="3816955"/>
                </a:lnTo>
                <a:lnTo>
                  <a:pt x="8260626" y="3814540"/>
                </a:lnTo>
                <a:lnTo>
                  <a:pt x="8256400" y="3814540"/>
                </a:lnTo>
                <a:lnTo>
                  <a:pt x="8252174" y="3814540"/>
                </a:lnTo>
                <a:lnTo>
                  <a:pt x="8250362" y="3810919"/>
                </a:lnTo>
                <a:lnTo>
                  <a:pt x="8250362" y="3816955"/>
                </a:lnTo>
                <a:lnTo>
                  <a:pt x="8252174" y="3821181"/>
                </a:lnTo>
                <a:lnTo>
                  <a:pt x="8256400" y="3824805"/>
                </a:lnTo>
                <a:lnTo>
                  <a:pt x="8260626" y="3829031"/>
                </a:lnTo>
                <a:lnTo>
                  <a:pt x="8256400" y="3831446"/>
                </a:lnTo>
                <a:lnTo>
                  <a:pt x="8256400" y="3835070"/>
                </a:lnTo>
                <a:lnTo>
                  <a:pt x="8256400" y="3839296"/>
                </a:lnTo>
                <a:lnTo>
                  <a:pt x="8256400" y="3849559"/>
                </a:lnTo>
                <a:lnTo>
                  <a:pt x="8238286" y="3849559"/>
                </a:lnTo>
                <a:lnTo>
                  <a:pt x="8238286" y="3839296"/>
                </a:lnTo>
                <a:lnTo>
                  <a:pt x="8228024" y="3835070"/>
                </a:lnTo>
                <a:lnTo>
                  <a:pt x="8217759" y="3829031"/>
                </a:lnTo>
                <a:lnTo>
                  <a:pt x="8214136" y="3821181"/>
                </a:lnTo>
                <a:lnTo>
                  <a:pt x="8209910" y="3810919"/>
                </a:lnTo>
                <a:lnTo>
                  <a:pt x="8208099" y="3800051"/>
                </a:lnTo>
                <a:lnTo>
                  <a:pt x="8199647" y="3786163"/>
                </a:lnTo>
                <a:lnTo>
                  <a:pt x="8189382" y="3792201"/>
                </a:lnTo>
                <a:lnTo>
                  <a:pt x="8175496" y="3800051"/>
                </a:lnTo>
                <a:lnTo>
                  <a:pt x="8161005" y="3802466"/>
                </a:lnTo>
                <a:lnTo>
                  <a:pt x="8147119" y="3810919"/>
                </a:lnTo>
                <a:lnTo>
                  <a:pt x="8147119" y="3792201"/>
                </a:lnTo>
                <a:lnTo>
                  <a:pt x="8151345" y="3787975"/>
                </a:lnTo>
                <a:lnTo>
                  <a:pt x="8151345" y="3786163"/>
                </a:lnTo>
                <a:lnTo>
                  <a:pt x="8153156" y="3786163"/>
                </a:lnTo>
                <a:lnTo>
                  <a:pt x="8153156" y="3777710"/>
                </a:lnTo>
                <a:lnTo>
                  <a:pt x="8181533" y="3767447"/>
                </a:lnTo>
                <a:lnTo>
                  <a:pt x="8208099" y="3758993"/>
                </a:lnTo>
                <a:lnTo>
                  <a:pt x="8232250" y="3744504"/>
                </a:lnTo>
                <a:close/>
                <a:moveTo>
                  <a:pt x="8075879" y="3681109"/>
                </a:moveTo>
                <a:lnTo>
                  <a:pt x="8084331" y="3688959"/>
                </a:lnTo>
                <a:lnTo>
                  <a:pt x="8086142" y="3688959"/>
                </a:lnTo>
                <a:lnTo>
                  <a:pt x="8090368" y="3688959"/>
                </a:lnTo>
                <a:lnTo>
                  <a:pt x="8090368" y="3691374"/>
                </a:lnTo>
                <a:lnTo>
                  <a:pt x="8090368" y="3699222"/>
                </a:lnTo>
                <a:lnTo>
                  <a:pt x="8094594" y="3705863"/>
                </a:lnTo>
                <a:lnTo>
                  <a:pt x="8072255" y="3723978"/>
                </a:lnTo>
                <a:lnTo>
                  <a:pt x="8057764" y="3742695"/>
                </a:lnTo>
                <a:lnTo>
                  <a:pt x="8041462" y="3757184"/>
                </a:lnTo>
                <a:lnTo>
                  <a:pt x="8015500" y="3771675"/>
                </a:lnTo>
                <a:lnTo>
                  <a:pt x="8015500" y="3763223"/>
                </a:lnTo>
                <a:lnTo>
                  <a:pt x="8037841" y="3738467"/>
                </a:lnTo>
                <a:lnTo>
                  <a:pt x="8061992" y="3713713"/>
                </a:lnTo>
                <a:close/>
                <a:moveTo>
                  <a:pt x="2998871" y="3491528"/>
                </a:moveTo>
                <a:lnTo>
                  <a:pt x="3013361" y="3491528"/>
                </a:lnTo>
                <a:lnTo>
                  <a:pt x="3027247" y="3493944"/>
                </a:lnTo>
                <a:lnTo>
                  <a:pt x="3043549" y="3501794"/>
                </a:lnTo>
                <a:lnTo>
                  <a:pt x="3037512" y="3506020"/>
                </a:lnTo>
                <a:lnTo>
                  <a:pt x="3033286" y="3512058"/>
                </a:lnTo>
                <a:lnTo>
                  <a:pt x="3027247" y="3516284"/>
                </a:lnTo>
                <a:lnTo>
                  <a:pt x="3015172" y="3516284"/>
                </a:lnTo>
                <a:lnTo>
                  <a:pt x="3004910" y="3512058"/>
                </a:lnTo>
                <a:lnTo>
                  <a:pt x="2995250" y="3512058"/>
                </a:lnTo>
                <a:lnTo>
                  <a:pt x="2984985" y="3512058"/>
                </a:lnTo>
                <a:lnTo>
                  <a:pt x="2972910" y="3516284"/>
                </a:lnTo>
                <a:lnTo>
                  <a:pt x="2972910" y="3493944"/>
                </a:lnTo>
                <a:close/>
                <a:moveTo>
                  <a:pt x="8136855" y="3469188"/>
                </a:moveTo>
                <a:lnTo>
                  <a:pt x="8147119" y="3469188"/>
                </a:lnTo>
                <a:lnTo>
                  <a:pt x="8161005" y="3469188"/>
                </a:lnTo>
                <a:lnTo>
                  <a:pt x="8161005" y="3506017"/>
                </a:lnTo>
                <a:lnTo>
                  <a:pt x="8157382" y="3530773"/>
                </a:lnTo>
                <a:lnTo>
                  <a:pt x="8151346" y="3551301"/>
                </a:lnTo>
                <a:lnTo>
                  <a:pt x="8147119" y="3588130"/>
                </a:lnTo>
                <a:lnTo>
                  <a:pt x="8153156" y="3588130"/>
                </a:lnTo>
                <a:lnTo>
                  <a:pt x="8153156" y="3594771"/>
                </a:lnTo>
                <a:lnTo>
                  <a:pt x="8167044" y="3594771"/>
                </a:lnTo>
                <a:lnTo>
                  <a:pt x="8175496" y="3594771"/>
                </a:lnTo>
                <a:lnTo>
                  <a:pt x="8181533" y="3594771"/>
                </a:lnTo>
                <a:lnTo>
                  <a:pt x="8189382" y="3598393"/>
                </a:lnTo>
                <a:lnTo>
                  <a:pt x="8195421" y="3602621"/>
                </a:lnTo>
                <a:lnTo>
                  <a:pt x="8209910" y="3605034"/>
                </a:lnTo>
                <a:lnTo>
                  <a:pt x="8217759" y="3631600"/>
                </a:lnTo>
                <a:lnTo>
                  <a:pt x="8232250" y="3647902"/>
                </a:lnTo>
                <a:lnTo>
                  <a:pt x="8250362" y="3666619"/>
                </a:lnTo>
                <a:lnTo>
                  <a:pt x="8264250" y="3691373"/>
                </a:lnTo>
                <a:lnTo>
                  <a:pt x="8252174" y="3695599"/>
                </a:lnTo>
                <a:lnTo>
                  <a:pt x="8246136" y="3699222"/>
                </a:lnTo>
                <a:lnTo>
                  <a:pt x="8242512" y="3699222"/>
                </a:lnTo>
                <a:lnTo>
                  <a:pt x="8242512" y="3703448"/>
                </a:lnTo>
                <a:lnTo>
                  <a:pt x="8242512" y="3705864"/>
                </a:lnTo>
                <a:lnTo>
                  <a:pt x="8242512" y="3709487"/>
                </a:lnTo>
                <a:lnTo>
                  <a:pt x="8235871" y="3709487"/>
                </a:lnTo>
                <a:lnTo>
                  <a:pt x="8223796" y="3713713"/>
                </a:lnTo>
                <a:lnTo>
                  <a:pt x="8221985" y="3705864"/>
                </a:lnTo>
                <a:lnTo>
                  <a:pt x="8221985" y="3703448"/>
                </a:lnTo>
                <a:lnTo>
                  <a:pt x="8217759" y="3703448"/>
                </a:lnTo>
                <a:lnTo>
                  <a:pt x="8214136" y="3703448"/>
                </a:lnTo>
                <a:lnTo>
                  <a:pt x="8209910" y="3699222"/>
                </a:lnTo>
                <a:lnTo>
                  <a:pt x="8203873" y="3713713"/>
                </a:lnTo>
                <a:lnTo>
                  <a:pt x="8199647" y="3723976"/>
                </a:lnTo>
                <a:lnTo>
                  <a:pt x="8193608" y="3734241"/>
                </a:lnTo>
                <a:lnTo>
                  <a:pt x="8181533" y="3738467"/>
                </a:lnTo>
                <a:lnTo>
                  <a:pt x="8171270" y="3744503"/>
                </a:lnTo>
                <a:lnTo>
                  <a:pt x="8171270" y="3738467"/>
                </a:lnTo>
                <a:lnTo>
                  <a:pt x="8165231" y="3730617"/>
                </a:lnTo>
                <a:lnTo>
                  <a:pt x="8165231" y="3723976"/>
                </a:lnTo>
                <a:lnTo>
                  <a:pt x="8165231" y="3720354"/>
                </a:lnTo>
                <a:lnTo>
                  <a:pt x="8165231" y="3717939"/>
                </a:lnTo>
                <a:lnTo>
                  <a:pt x="8165231" y="3713713"/>
                </a:lnTo>
                <a:lnTo>
                  <a:pt x="8161005" y="3709487"/>
                </a:lnTo>
                <a:lnTo>
                  <a:pt x="8157382" y="3709487"/>
                </a:lnTo>
                <a:lnTo>
                  <a:pt x="8147119" y="3705864"/>
                </a:lnTo>
                <a:lnTo>
                  <a:pt x="8147119" y="3695599"/>
                </a:lnTo>
                <a:lnTo>
                  <a:pt x="8147119" y="3685336"/>
                </a:lnTo>
                <a:lnTo>
                  <a:pt x="8151346" y="3676882"/>
                </a:lnTo>
                <a:lnTo>
                  <a:pt x="8151346" y="3675071"/>
                </a:lnTo>
                <a:lnTo>
                  <a:pt x="8153156" y="3670845"/>
                </a:lnTo>
                <a:lnTo>
                  <a:pt x="8161005" y="3670845"/>
                </a:lnTo>
                <a:lnTo>
                  <a:pt x="8171270" y="3666619"/>
                </a:lnTo>
                <a:lnTo>
                  <a:pt x="8185761" y="3666619"/>
                </a:lnTo>
                <a:lnTo>
                  <a:pt x="8185761" y="3691373"/>
                </a:lnTo>
                <a:lnTo>
                  <a:pt x="8209910" y="3691373"/>
                </a:lnTo>
                <a:lnTo>
                  <a:pt x="8209910" y="3685336"/>
                </a:lnTo>
                <a:lnTo>
                  <a:pt x="8214136" y="3676882"/>
                </a:lnTo>
                <a:lnTo>
                  <a:pt x="8217759" y="3675071"/>
                </a:lnTo>
                <a:lnTo>
                  <a:pt x="8217759" y="3670845"/>
                </a:lnTo>
                <a:lnTo>
                  <a:pt x="8221985" y="3666619"/>
                </a:lnTo>
                <a:lnTo>
                  <a:pt x="8223796" y="3660580"/>
                </a:lnTo>
                <a:lnTo>
                  <a:pt x="8217759" y="3660580"/>
                </a:lnTo>
                <a:lnTo>
                  <a:pt x="8181533" y="3631600"/>
                </a:lnTo>
                <a:lnTo>
                  <a:pt x="8141083" y="3612883"/>
                </a:lnTo>
                <a:lnTo>
                  <a:pt x="8141083" y="3627374"/>
                </a:lnTo>
                <a:lnTo>
                  <a:pt x="8136855" y="3637637"/>
                </a:lnTo>
                <a:lnTo>
                  <a:pt x="8132629" y="3647902"/>
                </a:lnTo>
                <a:lnTo>
                  <a:pt x="8132629" y="3660580"/>
                </a:lnTo>
                <a:lnTo>
                  <a:pt x="8129007" y="3656354"/>
                </a:lnTo>
                <a:lnTo>
                  <a:pt x="8126592" y="3652128"/>
                </a:lnTo>
                <a:lnTo>
                  <a:pt x="8126592" y="3647902"/>
                </a:lnTo>
                <a:lnTo>
                  <a:pt x="8122969" y="3646091"/>
                </a:lnTo>
                <a:lnTo>
                  <a:pt x="8112704" y="3618922"/>
                </a:lnTo>
                <a:lnTo>
                  <a:pt x="8100629" y="3588130"/>
                </a:lnTo>
                <a:lnTo>
                  <a:pt x="8098215" y="3547074"/>
                </a:lnTo>
                <a:lnTo>
                  <a:pt x="8100629" y="3512056"/>
                </a:lnTo>
                <a:lnTo>
                  <a:pt x="8114517" y="3477037"/>
                </a:lnTo>
                <a:lnTo>
                  <a:pt x="8126592" y="3472811"/>
                </a:lnTo>
                <a:close/>
                <a:moveTo>
                  <a:pt x="2881749" y="3469188"/>
                </a:moveTo>
                <a:lnTo>
                  <a:pt x="2895635" y="3469188"/>
                </a:lnTo>
                <a:lnTo>
                  <a:pt x="2910127" y="3472812"/>
                </a:lnTo>
                <a:lnTo>
                  <a:pt x="2924013" y="3472812"/>
                </a:lnTo>
                <a:lnTo>
                  <a:pt x="2934278" y="3477038"/>
                </a:lnTo>
                <a:lnTo>
                  <a:pt x="2934278" y="3493944"/>
                </a:lnTo>
                <a:lnTo>
                  <a:pt x="2881749" y="3493944"/>
                </a:lnTo>
                <a:close/>
                <a:moveTo>
                  <a:pt x="2583486" y="3469188"/>
                </a:moveTo>
                <a:lnTo>
                  <a:pt x="2602203" y="3472812"/>
                </a:lnTo>
                <a:lnTo>
                  <a:pt x="2611863" y="3479453"/>
                </a:lnTo>
                <a:lnTo>
                  <a:pt x="2626353" y="3487301"/>
                </a:lnTo>
                <a:lnTo>
                  <a:pt x="2638428" y="3493943"/>
                </a:lnTo>
                <a:lnTo>
                  <a:pt x="2638428" y="3501793"/>
                </a:lnTo>
                <a:lnTo>
                  <a:pt x="2624543" y="3501793"/>
                </a:lnTo>
                <a:lnTo>
                  <a:pt x="2611863" y="3506019"/>
                </a:lnTo>
                <a:lnTo>
                  <a:pt x="2602203" y="3507832"/>
                </a:lnTo>
                <a:lnTo>
                  <a:pt x="2596166" y="3506019"/>
                </a:lnTo>
                <a:lnTo>
                  <a:pt x="2581675" y="3506019"/>
                </a:lnTo>
                <a:lnTo>
                  <a:pt x="2569600" y="3501793"/>
                </a:lnTo>
                <a:lnTo>
                  <a:pt x="2569600" y="3477038"/>
                </a:lnTo>
                <a:lnTo>
                  <a:pt x="2573826" y="3477038"/>
                </a:lnTo>
                <a:lnTo>
                  <a:pt x="2577449" y="3472812"/>
                </a:lnTo>
                <a:lnTo>
                  <a:pt x="2581675" y="3472812"/>
                </a:lnTo>
                <a:close/>
                <a:moveTo>
                  <a:pt x="2707255" y="3435982"/>
                </a:moveTo>
                <a:lnTo>
                  <a:pt x="2750123" y="3440208"/>
                </a:lnTo>
                <a:lnTo>
                  <a:pt x="2786349" y="3448660"/>
                </a:lnTo>
                <a:lnTo>
                  <a:pt x="2814727" y="3458925"/>
                </a:lnTo>
                <a:lnTo>
                  <a:pt x="2849140" y="3469190"/>
                </a:lnTo>
                <a:lnTo>
                  <a:pt x="2849140" y="3487302"/>
                </a:lnTo>
                <a:lnTo>
                  <a:pt x="2835254" y="3487302"/>
                </a:lnTo>
                <a:lnTo>
                  <a:pt x="2828613" y="3491528"/>
                </a:lnTo>
                <a:lnTo>
                  <a:pt x="2818952" y="3493943"/>
                </a:lnTo>
                <a:lnTo>
                  <a:pt x="2810500" y="3497566"/>
                </a:lnTo>
                <a:lnTo>
                  <a:pt x="2804461" y="3501792"/>
                </a:lnTo>
                <a:lnTo>
                  <a:pt x="2792386" y="3501792"/>
                </a:lnTo>
                <a:lnTo>
                  <a:pt x="2792386" y="3497566"/>
                </a:lnTo>
                <a:lnTo>
                  <a:pt x="2792386" y="3493943"/>
                </a:lnTo>
                <a:lnTo>
                  <a:pt x="2790575" y="3491528"/>
                </a:lnTo>
                <a:lnTo>
                  <a:pt x="2786349" y="3487302"/>
                </a:lnTo>
                <a:lnTo>
                  <a:pt x="2782123" y="3483678"/>
                </a:lnTo>
                <a:lnTo>
                  <a:pt x="2778500" y="3487302"/>
                </a:lnTo>
                <a:lnTo>
                  <a:pt x="2772461" y="3507829"/>
                </a:lnTo>
                <a:lnTo>
                  <a:pt x="2762198" y="3507829"/>
                </a:lnTo>
                <a:lnTo>
                  <a:pt x="2735632" y="3506018"/>
                </a:lnTo>
                <a:lnTo>
                  <a:pt x="2707255" y="3501792"/>
                </a:lnTo>
                <a:lnTo>
                  <a:pt x="2687332" y="3501792"/>
                </a:lnTo>
                <a:lnTo>
                  <a:pt x="2677067" y="3477037"/>
                </a:lnTo>
                <a:lnTo>
                  <a:pt x="2695179" y="3477037"/>
                </a:lnTo>
                <a:lnTo>
                  <a:pt x="2707255" y="3477037"/>
                </a:lnTo>
                <a:lnTo>
                  <a:pt x="2721745" y="3472811"/>
                </a:lnTo>
                <a:lnTo>
                  <a:pt x="2733821" y="3469190"/>
                </a:lnTo>
                <a:lnTo>
                  <a:pt x="2725369" y="3464964"/>
                </a:lnTo>
                <a:lnTo>
                  <a:pt x="2719330" y="3458925"/>
                </a:lnTo>
                <a:lnTo>
                  <a:pt x="2715709" y="3454699"/>
                </a:lnTo>
                <a:lnTo>
                  <a:pt x="2711481" y="3448660"/>
                </a:lnTo>
                <a:close/>
                <a:moveTo>
                  <a:pt x="438334" y="3358099"/>
                </a:moveTo>
                <a:lnTo>
                  <a:pt x="470937" y="3368364"/>
                </a:lnTo>
                <a:lnTo>
                  <a:pt x="495088" y="3382250"/>
                </a:lnTo>
                <a:lnTo>
                  <a:pt x="523465" y="3396739"/>
                </a:lnTo>
                <a:lnTo>
                  <a:pt x="523465" y="3405193"/>
                </a:lnTo>
                <a:lnTo>
                  <a:pt x="515011" y="3405193"/>
                </a:lnTo>
                <a:lnTo>
                  <a:pt x="490862" y="3421494"/>
                </a:lnTo>
                <a:lnTo>
                  <a:pt x="466711" y="3425720"/>
                </a:lnTo>
                <a:lnTo>
                  <a:pt x="444371" y="3429946"/>
                </a:lnTo>
                <a:lnTo>
                  <a:pt x="420221" y="3435983"/>
                </a:lnTo>
                <a:lnTo>
                  <a:pt x="420221" y="3429946"/>
                </a:lnTo>
                <a:lnTo>
                  <a:pt x="414184" y="3429946"/>
                </a:lnTo>
                <a:lnTo>
                  <a:pt x="420221" y="3411229"/>
                </a:lnTo>
                <a:lnTo>
                  <a:pt x="420221" y="3393117"/>
                </a:lnTo>
                <a:lnTo>
                  <a:pt x="420221" y="3368364"/>
                </a:lnTo>
                <a:lnTo>
                  <a:pt x="428070" y="3364136"/>
                </a:lnTo>
                <a:lnTo>
                  <a:pt x="429882" y="3364136"/>
                </a:lnTo>
                <a:lnTo>
                  <a:pt x="429882" y="3361722"/>
                </a:lnTo>
                <a:lnTo>
                  <a:pt x="434108" y="3361722"/>
                </a:lnTo>
                <a:close/>
                <a:moveTo>
                  <a:pt x="2460320" y="3335156"/>
                </a:moveTo>
                <a:lnTo>
                  <a:pt x="2517074" y="3347835"/>
                </a:lnTo>
                <a:lnTo>
                  <a:pt x="2567789" y="3364136"/>
                </a:lnTo>
                <a:lnTo>
                  <a:pt x="2605826" y="3382251"/>
                </a:lnTo>
                <a:lnTo>
                  <a:pt x="2644467" y="3400966"/>
                </a:lnTo>
                <a:lnTo>
                  <a:pt x="2687335" y="3421496"/>
                </a:lnTo>
                <a:lnTo>
                  <a:pt x="2687335" y="3435985"/>
                </a:lnTo>
                <a:lnTo>
                  <a:pt x="2668618" y="3435985"/>
                </a:lnTo>
                <a:lnTo>
                  <a:pt x="2648694" y="3444439"/>
                </a:lnTo>
                <a:lnTo>
                  <a:pt x="2624543" y="3450476"/>
                </a:lnTo>
                <a:lnTo>
                  <a:pt x="2597978" y="3454702"/>
                </a:lnTo>
                <a:lnTo>
                  <a:pt x="2602204" y="3448665"/>
                </a:lnTo>
                <a:lnTo>
                  <a:pt x="2602204" y="3440211"/>
                </a:lnTo>
                <a:lnTo>
                  <a:pt x="2602204" y="3435985"/>
                </a:lnTo>
                <a:lnTo>
                  <a:pt x="2602204" y="3434174"/>
                </a:lnTo>
                <a:lnTo>
                  <a:pt x="2602204" y="3429948"/>
                </a:lnTo>
                <a:lnTo>
                  <a:pt x="2597978" y="3421496"/>
                </a:lnTo>
                <a:lnTo>
                  <a:pt x="2545450" y="3407005"/>
                </a:lnTo>
                <a:lnTo>
                  <a:pt x="2496546" y="3382251"/>
                </a:lnTo>
                <a:lnTo>
                  <a:pt x="2444018" y="3358100"/>
                </a:lnTo>
                <a:lnTo>
                  <a:pt x="2431943" y="3368364"/>
                </a:lnTo>
                <a:lnTo>
                  <a:pt x="2425906" y="3378627"/>
                </a:lnTo>
                <a:lnTo>
                  <a:pt x="2415641" y="3390703"/>
                </a:lnTo>
                <a:lnTo>
                  <a:pt x="2403566" y="3386477"/>
                </a:lnTo>
                <a:lnTo>
                  <a:pt x="2389075" y="3378627"/>
                </a:lnTo>
                <a:lnTo>
                  <a:pt x="2383038" y="3376212"/>
                </a:lnTo>
                <a:lnTo>
                  <a:pt x="2397529" y="3376212"/>
                </a:lnTo>
                <a:lnTo>
                  <a:pt x="2407189" y="3361723"/>
                </a:lnTo>
                <a:lnTo>
                  <a:pt x="2417452" y="3353873"/>
                </a:lnTo>
                <a:lnTo>
                  <a:pt x="2429527" y="3343608"/>
                </a:lnTo>
                <a:lnTo>
                  <a:pt x="2439792" y="3343608"/>
                </a:lnTo>
                <a:lnTo>
                  <a:pt x="2445829" y="3339382"/>
                </a:lnTo>
                <a:lnTo>
                  <a:pt x="2454283" y="3339382"/>
                </a:lnTo>
                <a:close/>
                <a:moveTo>
                  <a:pt x="391847" y="3318854"/>
                </a:moveTo>
                <a:lnTo>
                  <a:pt x="420221" y="3329120"/>
                </a:lnTo>
                <a:lnTo>
                  <a:pt x="420221" y="3335157"/>
                </a:lnTo>
                <a:lnTo>
                  <a:pt x="414185" y="3335157"/>
                </a:lnTo>
                <a:lnTo>
                  <a:pt x="391847" y="3343610"/>
                </a:lnTo>
                <a:lnTo>
                  <a:pt x="371317" y="3343610"/>
                </a:lnTo>
                <a:lnTo>
                  <a:pt x="353205" y="3343610"/>
                </a:lnTo>
                <a:lnTo>
                  <a:pt x="353205" y="3329120"/>
                </a:lnTo>
                <a:lnTo>
                  <a:pt x="363470" y="3324891"/>
                </a:lnTo>
                <a:lnTo>
                  <a:pt x="373733" y="3324891"/>
                </a:lnTo>
                <a:lnTo>
                  <a:pt x="381582" y="3323081"/>
                </a:lnTo>
                <a:close/>
                <a:moveTo>
                  <a:pt x="235475" y="3285646"/>
                </a:moveTo>
                <a:lnTo>
                  <a:pt x="247550" y="3289872"/>
                </a:lnTo>
                <a:lnTo>
                  <a:pt x="262041" y="3289872"/>
                </a:lnTo>
                <a:lnTo>
                  <a:pt x="268078" y="3289872"/>
                </a:lnTo>
                <a:lnTo>
                  <a:pt x="278342" y="3294098"/>
                </a:lnTo>
                <a:lnTo>
                  <a:pt x="290418" y="3295911"/>
                </a:lnTo>
                <a:lnTo>
                  <a:pt x="290418" y="3310399"/>
                </a:lnTo>
                <a:lnTo>
                  <a:pt x="282569" y="3310399"/>
                </a:lnTo>
                <a:lnTo>
                  <a:pt x="272303" y="3314625"/>
                </a:lnTo>
                <a:lnTo>
                  <a:pt x="262041" y="3318853"/>
                </a:lnTo>
                <a:lnTo>
                  <a:pt x="249966" y="3318853"/>
                </a:lnTo>
                <a:lnTo>
                  <a:pt x="235475" y="3318853"/>
                </a:lnTo>
                <a:close/>
                <a:moveTo>
                  <a:pt x="2569600" y="3279610"/>
                </a:moveTo>
                <a:lnTo>
                  <a:pt x="2581676" y="3285647"/>
                </a:lnTo>
                <a:lnTo>
                  <a:pt x="2587714" y="3294101"/>
                </a:lnTo>
                <a:lnTo>
                  <a:pt x="2596168" y="3300138"/>
                </a:lnTo>
                <a:lnTo>
                  <a:pt x="2597979" y="3310403"/>
                </a:lnTo>
                <a:lnTo>
                  <a:pt x="2597979" y="3329121"/>
                </a:lnTo>
                <a:lnTo>
                  <a:pt x="2583487" y="3329121"/>
                </a:lnTo>
                <a:lnTo>
                  <a:pt x="2581676" y="3318856"/>
                </a:lnTo>
                <a:lnTo>
                  <a:pt x="2577450" y="3314630"/>
                </a:lnTo>
                <a:lnTo>
                  <a:pt x="2573826" y="3308591"/>
                </a:lnTo>
                <a:lnTo>
                  <a:pt x="2569600" y="3300138"/>
                </a:lnTo>
                <a:lnTo>
                  <a:pt x="2569600" y="3294101"/>
                </a:lnTo>
                <a:close/>
                <a:moveTo>
                  <a:pt x="8147123" y="3265119"/>
                </a:moveTo>
                <a:lnTo>
                  <a:pt x="8153160" y="3271156"/>
                </a:lnTo>
                <a:lnTo>
                  <a:pt x="8157386" y="3279610"/>
                </a:lnTo>
                <a:lnTo>
                  <a:pt x="8161009" y="3285647"/>
                </a:lnTo>
                <a:lnTo>
                  <a:pt x="8161009" y="3295912"/>
                </a:lnTo>
                <a:lnTo>
                  <a:pt x="8161009" y="3310401"/>
                </a:lnTo>
                <a:lnTo>
                  <a:pt x="8132632" y="3382252"/>
                </a:lnTo>
                <a:lnTo>
                  <a:pt x="8118743" y="3364137"/>
                </a:lnTo>
                <a:lnTo>
                  <a:pt x="8112706" y="3347836"/>
                </a:lnTo>
                <a:lnTo>
                  <a:pt x="8108480" y="3318855"/>
                </a:lnTo>
                <a:close/>
                <a:moveTo>
                  <a:pt x="2553298" y="3232516"/>
                </a:moveTo>
                <a:lnTo>
                  <a:pt x="2597976" y="3232516"/>
                </a:lnTo>
                <a:lnTo>
                  <a:pt x="2602202" y="3238553"/>
                </a:lnTo>
                <a:lnTo>
                  <a:pt x="2610051" y="3242779"/>
                </a:lnTo>
                <a:lnTo>
                  <a:pt x="2610051" y="3247007"/>
                </a:lnTo>
                <a:lnTo>
                  <a:pt x="2611862" y="3250628"/>
                </a:lnTo>
                <a:lnTo>
                  <a:pt x="2611862" y="3253043"/>
                </a:lnTo>
                <a:lnTo>
                  <a:pt x="2610051" y="3257269"/>
                </a:lnTo>
                <a:lnTo>
                  <a:pt x="2610051" y="3265119"/>
                </a:lnTo>
                <a:lnTo>
                  <a:pt x="2597976" y="3257269"/>
                </a:lnTo>
                <a:lnTo>
                  <a:pt x="2587711" y="3253043"/>
                </a:lnTo>
                <a:lnTo>
                  <a:pt x="2577448" y="3253043"/>
                </a:lnTo>
                <a:lnTo>
                  <a:pt x="2569599" y="3250628"/>
                </a:lnTo>
                <a:lnTo>
                  <a:pt x="2563562" y="3250628"/>
                </a:lnTo>
                <a:lnTo>
                  <a:pt x="2555108" y="3247007"/>
                </a:lnTo>
                <a:lnTo>
                  <a:pt x="2553298" y="3238553"/>
                </a:lnTo>
                <a:close/>
                <a:moveTo>
                  <a:pt x="8374133" y="3098482"/>
                </a:moveTo>
                <a:lnTo>
                  <a:pt x="8380170" y="3102708"/>
                </a:lnTo>
                <a:lnTo>
                  <a:pt x="8383793" y="3102708"/>
                </a:lnTo>
                <a:lnTo>
                  <a:pt x="8383793" y="3106935"/>
                </a:lnTo>
                <a:lnTo>
                  <a:pt x="8388019" y="3112973"/>
                </a:lnTo>
                <a:lnTo>
                  <a:pt x="8388019" y="3121426"/>
                </a:lnTo>
                <a:lnTo>
                  <a:pt x="8383793" y="3131691"/>
                </a:lnTo>
                <a:lnTo>
                  <a:pt x="8375943" y="3141954"/>
                </a:lnTo>
                <a:lnTo>
                  <a:pt x="8374133" y="3152219"/>
                </a:lnTo>
                <a:lnTo>
                  <a:pt x="8355416" y="3152219"/>
                </a:lnTo>
                <a:lnTo>
                  <a:pt x="8355416" y="3127463"/>
                </a:lnTo>
                <a:lnTo>
                  <a:pt x="8362058" y="3125049"/>
                </a:lnTo>
                <a:lnTo>
                  <a:pt x="8365679" y="3117200"/>
                </a:lnTo>
                <a:lnTo>
                  <a:pt x="8369907" y="3111161"/>
                </a:lnTo>
                <a:close/>
                <a:moveTo>
                  <a:pt x="8278740" y="3001881"/>
                </a:moveTo>
                <a:lnTo>
                  <a:pt x="8302889" y="3001881"/>
                </a:lnTo>
                <a:lnTo>
                  <a:pt x="8302889" y="3026637"/>
                </a:lnTo>
                <a:lnTo>
                  <a:pt x="8270891" y="3026637"/>
                </a:lnTo>
                <a:lnTo>
                  <a:pt x="8270891" y="3010334"/>
                </a:lnTo>
                <a:lnTo>
                  <a:pt x="8278740" y="3010334"/>
                </a:lnTo>
                <a:close/>
                <a:moveTo>
                  <a:pt x="5703707" y="2933656"/>
                </a:moveTo>
                <a:lnTo>
                  <a:pt x="5721819" y="2933656"/>
                </a:lnTo>
                <a:lnTo>
                  <a:pt x="5713970" y="2943920"/>
                </a:lnTo>
                <a:lnTo>
                  <a:pt x="5707933" y="2952372"/>
                </a:lnTo>
                <a:lnTo>
                  <a:pt x="5699481" y="2958409"/>
                </a:lnTo>
                <a:lnTo>
                  <a:pt x="5693443" y="2966863"/>
                </a:lnTo>
                <a:lnTo>
                  <a:pt x="5681367" y="2972900"/>
                </a:lnTo>
                <a:lnTo>
                  <a:pt x="5675331" y="2972900"/>
                </a:lnTo>
                <a:lnTo>
                  <a:pt x="5675331" y="2977126"/>
                </a:lnTo>
                <a:lnTo>
                  <a:pt x="5671105" y="2977126"/>
                </a:lnTo>
                <a:lnTo>
                  <a:pt x="5665066" y="2977126"/>
                </a:lnTo>
                <a:lnTo>
                  <a:pt x="5657217" y="2981352"/>
                </a:lnTo>
                <a:lnTo>
                  <a:pt x="5651180" y="2954183"/>
                </a:lnTo>
                <a:lnTo>
                  <a:pt x="5665066" y="2952372"/>
                </a:lnTo>
                <a:lnTo>
                  <a:pt x="5679557" y="2943920"/>
                </a:lnTo>
                <a:lnTo>
                  <a:pt x="5693443" y="2940297"/>
                </a:lnTo>
                <a:close/>
                <a:moveTo>
                  <a:pt x="5409677" y="2923393"/>
                </a:moveTo>
                <a:lnTo>
                  <a:pt x="5428394" y="2930034"/>
                </a:lnTo>
                <a:lnTo>
                  <a:pt x="5448318" y="2937883"/>
                </a:lnTo>
                <a:lnTo>
                  <a:pt x="5472467" y="2943920"/>
                </a:lnTo>
                <a:lnTo>
                  <a:pt x="5486958" y="2954184"/>
                </a:lnTo>
                <a:lnTo>
                  <a:pt x="5430204" y="2954184"/>
                </a:lnTo>
                <a:lnTo>
                  <a:pt x="5424168" y="2952371"/>
                </a:lnTo>
                <a:lnTo>
                  <a:pt x="5419942" y="2952371"/>
                </a:lnTo>
                <a:lnTo>
                  <a:pt x="5413903" y="2948145"/>
                </a:lnTo>
                <a:lnTo>
                  <a:pt x="5400017" y="2948145"/>
                </a:lnTo>
                <a:lnTo>
                  <a:pt x="5400017" y="2940297"/>
                </a:lnTo>
                <a:lnTo>
                  <a:pt x="5403640" y="2937883"/>
                </a:lnTo>
                <a:lnTo>
                  <a:pt x="5406054" y="2933657"/>
                </a:lnTo>
                <a:lnTo>
                  <a:pt x="5406054" y="2930034"/>
                </a:lnTo>
                <a:close/>
                <a:moveTo>
                  <a:pt x="4778163" y="2783926"/>
                </a:moveTo>
                <a:lnTo>
                  <a:pt x="4826467" y="2783926"/>
                </a:lnTo>
                <a:lnTo>
                  <a:pt x="4826467" y="2789963"/>
                </a:lnTo>
                <a:lnTo>
                  <a:pt x="4816201" y="2794191"/>
                </a:lnTo>
                <a:lnTo>
                  <a:pt x="4812578" y="2797812"/>
                </a:lnTo>
                <a:lnTo>
                  <a:pt x="4805936" y="2800228"/>
                </a:lnTo>
                <a:lnTo>
                  <a:pt x="4798089" y="2804454"/>
                </a:lnTo>
                <a:lnTo>
                  <a:pt x="4787824" y="2804454"/>
                </a:lnTo>
                <a:close/>
                <a:moveTo>
                  <a:pt x="5528015" y="2742266"/>
                </a:moveTo>
                <a:lnTo>
                  <a:pt x="5523789" y="2746492"/>
                </a:lnTo>
                <a:lnTo>
                  <a:pt x="5519561" y="2750719"/>
                </a:lnTo>
                <a:lnTo>
                  <a:pt x="5515335" y="2750719"/>
                </a:lnTo>
                <a:lnTo>
                  <a:pt x="5515335" y="2754945"/>
                </a:lnTo>
                <a:lnTo>
                  <a:pt x="5513524" y="2756755"/>
                </a:lnTo>
                <a:lnTo>
                  <a:pt x="5510506" y="2765209"/>
                </a:lnTo>
                <a:lnTo>
                  <a:pt x="5516542" y="2765209"/>
                </a:lnTo>
                <a:lnTo>
                  <a:pt x="5528618" y="2760983"/>
                </a:lnTo>
                <a:lnTo>
                  <a:pt x="5534656" y="2756755"/>
                </a:lnTo>
                <a:lnTo>
                  <a:pt x="5542504" y="2754945"/>
                </a:lnTo>
                <a:lnTo>
                  <a:pt x="5548542" y="2750719"/>
                </a:lnTo>
                <a:lnTo>
                  <a:pt x="5556392" y="2742266"/>
                </a:lnTo>
                <a:close/>
                <a:moveTo>
                  <a:pt x="4996725" y="2742266"/>
                </a:moveTo>
                <a:lnTo>
                  <a:pt x="5006990" y="2742266"/>
                </a:lnTo>
                <a:lnTo>
                  <a:pt x="5020872" y="2742266"/>
                </a:lnTo>
                <a:lnTo>
                  <a:pt x="5025097" y="2775475"/>
                </a:lnTo>
                <a:lnTo>
                  <a:pt x="5029326" y="2814718"/>
                </a:lnTo>
                <a:lnTo>
                  <a:pt x="5010613" y="2814718"/>
                </a:lnTo>
                <a:lnTo>
                  <a:pt x="5006990" y="2818341"/>
                </a:lnTo>
                <a:lnTo>
                  <a:pt x="5000952" y="2818341"/>
                </a:lnTo>
                <a:lnTo>
                  <a:pt x="4992498" y="2818341"/>
                </a:lnTo>
                <a:lnTo>
                  <a:pt x="4982234" y="2822567"/>
                </a:lnTo>
                <a:lnTo>
                  <a:pt x="4978611" y="2794190"/>
                </a:lnTo>
                <a:lnTo>
                  <a:pt x="4978611" y="2765210"/>
                </a:lnTo>
                <a:lnTo>
                  <a:pt x="4982234" y="2750719"/>
                </a:lnTo>
                <a:lnTo>
                  <a:pt x="4988271" y="2746493"/>
                </a:lnTo>
                <a:close/>
                <a:moveTo>
                  <a:pt x="5002761" y="2672229"/>
                </a:moveTo>
                <a:lnTo>
                  <a:pt x="5020872" y="2672229"/>
                </a:lnTo>
                <a:lnTo>
                  <a:pt x="5016650" y="2686722"/>
                </a:lnTo>
                <a:lnTo>
                  <a:pt x="5016650" y="2696984"/>
                </a:lnTo>
                <a:lnTo>
                  <a:pt x="5016650" y="2707249"/>
                </a:lnTo>
                <a:lnTo>
                  <a:pt x="5014837" y="2715701"/>
                </a:lnTo>
                <a:lnTo>
                  <a:pt x="5010611" y="2725966"/>
                </a:lnTo>
                <a:lnTo>
                  <a:pt x="4996723" y="2725966"/>
                </a:lnTo>
                <a:lnTo>
                  <a:pt x="4996723" y="2711475"/>
                </a:lnTo>
                <a:lnTo>
                  <a:pt x="5000950" y="2696984"/>
                </a:lnTo>
                <a:lnTo>
                  <a:pt x="5000950" y="2683099"/>
                </a:lnTo>
                <a:close/>
                <a:moveTo>
                  <a:pt x="2690868" y="2573919"/>
                </a:moveTo>
                <a:lnTo>
                  <a:pt x="2687343" y="2577441"/>
                </a:lnTo>
                <a:lnTo>
                  <a:pt x="2683191" y="2581593"/>
                </a:lnTo>
                <a:lnTo>
                  <a:pt x="2687332" y="2578042"/>
                </a:lnTo>
                <a:close/>
                <a:moveTo>
                  <a:pt x="8730353" y="2573817"/>
                </a:moveTo>
                <a:lnTo>
                  <a:pt x="8748465" y="2600382"/>
                </a:lnTo>
                <a:lnTo>
                  <a:pt x="8764766" y="2614870"/>
                </a:lnTo>
                <a:lnTo>
                  <a:pt x="8787106" y="2620909"/>
                </a:lnTo>
                <a:lnTo>
                  <a:pt x="8801597" y="2629361"/>
                </a:lnTo>
                <a:lnTo>
                  <a:pt x="8815483" y="2639626"/>
                </a:lnTo>
                <a:lnTo>
                  <a:pt x="8819709" y="2645663"/>
                </a:lnTo>
                <a:lnTo>
                  <a:pt x="8821520" y="2654115"/>
                </a:lnTo>
                <a:lnTo>
                  <a:pt x="8821520" y="2660153"/>
                </a:lnTo>
                <a:lnTo>
                  <a:pt x="8821520" y="2672229"/>
                </a:lnTo>
                <a:lnTo>
                  <a:pt x="8797369" y="2678871"/>
                </a:lnTo>
                <a:lnTo>
                  <a:pt x="8779257" y="2693359"/>
                </a:lnTo>
                <a:lnTo>
                  <a:pt x="8764766" y="2707247"/>
                </a:lnTo>
                <a:lnTo>
                  <a:pt x="8744844" y="2717510"/>
                </a:lnTo>
                <a:lnTo>
                  <a:pt x="8736389" y="2707247"/>
                </a:lnTo>
                <a:lnTo>
                  <a:pt x="8730353" y="2703624"/>
                </a:lnTo>
                <a:lnTo>
                  <a:pt x="8724316" y="2701208"/>
                </a:lnTo>
                <a:lnTo>
                  <a:pt x="8716467" y="2703624"/>
                </a:lnTo>
                <a:lnTo>
                  <a:pt x="8710428" y="2707247"/>
                </a:lnTo>
                <a:lnTo>
                  <a:pt x="8706202" y="2715699"/>
                </a:lnTo>
                <a:lnTo>
                  <a:pt x="8698353" y="2717510"/>
                </a:lnTo>
                <a:lnTo>
                  <a:pt x="8710428" y="2760980"/>
                </a:lnTo>
                <a:lnTo>
                  <a:pt x="8712241" y="2794188"/>
                </a:lnTo>
                <a:lnTo>
                  <a:pt x="8712241" y="2818338"/>
                </a:lnTo>
                <a:lnTo>
                  <a:pt x="8710428" y="2843092"/>
                </a:lnTo>
                <a:lnTo>
                  <a:pt x="8701976" y="2870261"/>
                </a:lnTo>
                <a:lnTo>
                  <a:pt x="8695939" y="2905279"/>
                </a:lnTo>
                <a:lnTo>
                  <a:pt x="8691711" y="2948144"/>
                </a:lnTo>
                <a:lnTo>
                  <a:pt x="8645222" y="2972899"/>
                </a:lnTo>
                <a:lnTo>
                  <a:pt x="8592694" y="2997653"/>
                </a:lnTo>
                <a:lnTo>
                  <a:pt x="8541979" y="3020596"/>
                </a:lnTo>
                <a:lnTo>
                  <a:pt x="8531714" y="3001879"/>
                </a:lnTo>
                <a:lnTo>
                  <a:pt x="8522054" y="2987388"/>
                </a:lnTo>
                <a:lnTo>
                  <a:pt x="8517828" y="3001879"/>
                </a:lnTo>
                <a:lnTo>
                  <a:pt x="8517828" y="3010331"/>
                </a:lnTo>
                <a:lnTo>
                  <a:pt x="8516018" y="3020596"/>
                </a:lnTo>
                <a:lnTo>
                  <a:pt x="8511792" y="3026633"/>
                </a:lnTo>
                <a:lnTo>
                  <a:pt x="8501527" y="3026633"/>
                </a:lnTo>
                <a:lnTo>
                  <a:pt x="8493678" y="3026633"/>
                </a:lnTo>
                <a:lnTo>
                  <a:pt x="8489451" y="3030861"/>
                </a:lnTo>
                <a:lnTo>
                  <a:pt x="8487641" y="3030861"/>
                </a:lnTo>
                <a:lnTo>
                  <a:pt x="8483415" y="3034482"/>
                </a:lnTo>
                <a:lnTo>
                  <a:pt x="8479189" y="3038708"/>
                </a:lnTo>
                <a:lnTo>
                  <a:pt x="8468924" y="3038708"/>
                </a:lnTo>
                <a:lnTo>
                  <a:pt x="8459264" y="3041124"/>
                </a:lnTo>
                <a:lnTo>
                  <a:pt x="8455038" y="3034482"/>
                </a:lnTo>
                <a:lnTo>
                  <a:pt x="8455038" y="3024219"/>
                </a:lnTo>
                <a:lnTo>
                  <a:pt x="8455038" y="3020596"/>
                </a:lnTo>
                <a:lnTo>
                  <a:pt x="8455038" y="3012144"/>
                </a:lnTo>
                <a:lnTo>
                  <a:pt x="8455038" y="3010331"/>
                </a:lnTo>
                <a:lnTo>
                  <a:pt x="8446584" y="3010331"/>
                </a:lnTo>
                <a:lnTo>
                  <a:pt x="8440547" y="3006105"/>
                </a:lnTo>
                <a:lnTo>
                  <a:pt x="8426661" y="3001879"/>
                </a:lnTo>
                <a:lnTo>
                  <a:pt x="8426661" y="3010331"/>
                </a:lnTo>
                <a:lnTo>
                  <a:pt x="8432698" y="3020596"/>
                </a:lnTo>
                <a:lnTo>
                  <a:pt x="8440547" y="3024219"/>
                </a:lnTo>
                <a:lnTo>
                  <a:pt x="8440547" y="3030861"/>
                </a:lnTo>
                <a:lnTo>
                  <a:pt x="8440547" y="3041124"/>
                </a:lnTo>
                <a:lnTo>
                  <a:pt x="8444773" y="3059238"/>
                </a:lnTo>
                <a:lnTo>
                  <a:pt x="8432698" y="3069500"/>
                </a:lnTo>
                <a:lnTo>
                  <a:pt x="8426661" y="3083991"/>
                </a:lnTo>
                <a:lnTo>
                  <a:pt x="8418209" y="3098480"/>
                </a:lnTo>
                <a:lnTo>
                  <a:pt x="8394058" y="3098480"/>
                </a:lnTo>
                <a:lnTo>
                  <a:pt x="8390435" y="3069500"/>
                </a:lnTo>
                <a:lnTo>
                  <a:pt x="8388019" y="3055009"/>
                </a:lnTo>
                <a:lnTo>
                  <a:pt x="8380170" y="3041124"/>
                </a:lnTo>
                <a:lnTo>
                  <a:pt x="8374133" y="3020596"/>
                </a:lnTo>
                <a:lnTo>
                  <a:pt x="8394058" y="3020596"/>
                </a:lnTo>
                <a:lnTo>
                  <a:pt x="8418209" y="2987388"/>
                </a:lnTo>
                <a:lnTo>
                  <a:pt x="8450810" y="2958409"/>
                </a:lnTo>
                <a:lnTo>
                  <a:pt x="8489451" y="2940297"/>
                </a:lnTo>
                <a:lnTo>
                  <a:pt x="8503337" y="2937882"/>
                </a:lnTo>
                <a:lnTo>
                  <a:pt x="8517828" y="2937882"/>
                </a:lnTo>
                <a:lnTo>
                  <a:pt x="8529904" y="2940297"/>
                </a:lnTo>
                <a:lnTo>
                  <a:pt x="8535942" y="2940297"/>
                </a:lnTo>
                <a:lnTo>
                  <a:pt x="8541979" y="2940297"/>
                </a:lnTo>
                <a:lnTo>
                  <a:pt x="8550431" y="2930032"/>
                </a:lnTo>
                <a:lnTo>
                  <a:pt x="8556468" y="2919769"/>
                </a:lnTo>
                <a:lnTo>
                  <a:pt x="8560091" y="2908900"/>
                </a:lnTo>
                <a:lnTo>
                  <a:pt x="8564317" y="2901053"/>
                </a:lnTo>
                <a:lnTo>
                  <a:pt x="8570356" y="2890788"/>
                </a:lnTo>
                <a:lnTo>
                  <a:pt x="8582431" y="2884752"/>
                </a:lnTo>
                <a:lnTo>
                  <a:pt x="8584847" y="2890788"/>
                </a:lnTo>
                <a:lnTo>
                  <a:pt x="8588468" y="2895014"/>
                </a:lnTo>
                <a:lnTo>
                  <a:pt x="8592694" y="2895014"/>
                </a:lnTo>
                <a:lnTo>
                  <a:pt x="8596922" y="2895014"/>
                </a:lnTo>
                <a:lnTo>
                  <a:pt x="8598733" y="2890788"/>
                </a:lnTo>
                <a:lnTo>
                  <a:pt x="8627110" y="2866035"/>
                </a:lnTo>
                <a:lnTo>
                  <a:pt x="8645222" y="2843092"/>
                </a:lnTo>
                <a:lnTo>
                  <a:pt x="8653676" y="2818338"/>
                </a:lnTo>
                <a:lnTo>
                  <a:pt x="8659713" y="2789962"/>
                </a:lnTo>
                <a:lnTo>
                  <a:pt x="8669976" y="2765206"/>
                </a:lnTo>
                <a:lnTo>
                  <a:pt x="8691711" y="2732001"/>
                </a:lnTo>
                <a:lnTo>
                  <a:pt x="8677825" y="2732001"/>
                </a:lnTo>
                <a:lnTo>
                  <a:pt x="8667562" y="2725962"/>
                </a:lnTo>
                <a:lnTo>
                  <a:pt x="8663939" y="2717510"/>
                </a:lnTo>
                <a:lnTo>
                  <a:pt x="8659713" y="2711474"/>
                </a:lnTo>
                <a:lnTo>
                  <a:pt x="8659713" y="2696983"/>
                </a:lnTo>
                <a:lnTo>
                  <a:pt x="8659713" y="2678871"/>
                </a:lnTo>
                <a:lnTo>
                  <a:pt x="8663939" y="2674643"/>
                </a:lnTo>
                <a:lnTo>
                  <a:pt x="8667562" y="2672229"/>
                </a:lnTo>
                <a:lnTo>
                  <a:pt x="8667562" y="2668605"/>
                </a:lnTo>
                <a:lnTo>
                  <a:pt x="8667562" y="2664379"/>
                </a:lnTo>
                <a:lnTo>
                  <a:pt x="8682051" y="2660153"/>
                </a:lnTo>
                <a:lnTo>
                  <a:pt x="8691711" y="2660153"/>
                </a:lnTo>
                <a:lnTo>
                  <a:pt x="8698353" y="2658340"/>
                </a:lnTo>
                <a:lnTo>
                  <a:pt x="8706202" y="2658340"/>
                </a:lnTo>
                <a:lnTo>
                  <a:pt x="8706202" y="2620909"/>
                </a:lnTo>
                <a:lnTo>
                  <a:pt x="8712241" y="2592533"/>
                </a:lnTo>
                <a:close/>
                <a:moveTo>
                  <a:pt x="5124099" y="2567174"/>
                </a:moveTo>
                <a:lnTo>
                  <a:pt x="5122288" y="2571405"/>
                </a:lnTo>
                <a:lnTo>
                  <a:pt x="5118062" y="2571405"/>
                </a:lnTo>
                <a:lnTo>
                  <a:pt x="5113836" y="2571405"/>
                </a:lnTo>
                <a:lnTo>
                  <a:pt x="5113836" y="2573214"/>
                </a:lnTo>
                <a:lnTo>
                  <a:pt x="5109610" y="2573214"/>
                </a:lnTo>
                <a:lnTo>
                  <a:pt x="5103571" y="2581666"/>
                </a:lnTo>
                <a:lnTo>
                  <a:pt x="5095722" y="2585892"/>
                </a:lnTo>
                <a:lnTo>
                  <a:pt x="5095722" y="2587705"/>
                </a:lnTo>
                <a:lnTo>
                  <a:pt x="5095722" y="2596157"/>
                </a:lnTo>
                <a:lnTo>
                  <a:pt x="5095722" y="2602194"/>
                </a:lnTo>
                <a:lnTo>
                  <a:pt x="5095722" y="2614268"/>
                </a:lnTo>
                <a:lnTo>
                  <a:pt x="5124099" y="2643250"/>
                </a:lnTo>
                <a:lnTo>
                  <a:pt x="5150665" y="2674040"/>
                </a:lnTo>
                <a:lnTo>
                  <a:pt x="5174815" y="2710871"/>
                </a:lnTo>
                <a:lnTo>
                  <a:pt x="5203192" y="2710871"/>
                </a:lnTo>
                <a:lnTo>
                  <a:pt x="5203192" y="2731398"/>
                </a:lnTo>
                <a:lnTo>
                  <a:pt x="5231569" y="2741661"/>
                </a:lnTo>
                <a:lnTo>
                  <a:pt x="5252096" y="2756153"/>
                </a:lnTo>
                <a:lnTo>
                  <a:pt x="5274434" y="2774869"/>
                </a:lnTo>
                <a:lnTo>
                  <a:pt x="5274434" y="2783321"/>
                </a:lnTo>
                <a:lnTo>
                  <a:pt x="5266587" y="2783321"/>
                </a:lnTo>
                <a:lnTo>
                  <a:pt x="5260549" y="2783321"/>
                </a:lnTo>
                <a:lnTo>
                  <a:pt x="5252699" y="2783321"/>
                </a:lnTo>
                <a:lnTo>
                  <a:pt x="5248473" y="2783321"/>
                </a:lnTo>
                <a:lnTo>
                  <a:pt x="5242436" y="2779095"/>
                </a:lnTo>
                <a:lnTo>
                  <a:pt x="5232172" y="2774869"/>
                </a:lnTo>
                <a:lnTo>
                  <a:pt x="5221909" y="2774869"/>
                </a:lnTo>
                <a:lnTo>
                  <a:pt x="5221909" y="2785131"/>
                </a:lnTo>
                <a:lnTo>
                  <a:pt x="5223720" y="2793586"/>
                </a:lnTo>
                <a:lnTo>
                  <a:pt x="5227946" y="2799622"/>
                </a:lnTo>
                <a:lnTo>
                  <a:pt x="5227946" y="2803848"/>
                </a:lnTo>
                <a:lnTo>
                  <a:pt x="5232172" y="2812301"/>
                </a:lnTo>
                <a:lnTo>
                  <a:pt x="5233984" y="2822565"/>
                </a:lnTo>
                <a:lnTo>
                  <a:pt x="5223720" y="2828602"/>
                </a:lnTo>
                <a:lnTo>
                  <a:pt x="5217683" y="2837056"/>
                </a:lnTo>
                <a:lnTo>
                  <a:pt x="5209834" y="2847318"/>
                </a:lnTo>
                <a:lnTo>
                  <a:pt x="5203795" y="2861809"/>
                </a:lnTo>
                <a:lnTo>
                  <a:pt x="5181457" y="2861809"/>
                </a:lnTo>
                <a:lnTo>
                  <a:pt x="5181457" y="2909505"/>
                </a:lnTo>
                <a:lnTo>
                  <a:pt x="5165155" y="2909505"/>
                </a:lnTo>
                <a:lnTo>
                  <a:pt x="5147041" y="2895016"/>
                </a:lnTo>
                <a:lnTo>
                  <a:pt x="5124703" y="2886562"/>
                </a:lnTo>
                <a:lnTo>
                  <a:pt x="5108402" y="2876300"/>
                </a:lnTo>
                <a:lnTo>
                  <a:pt x="5096327" y="2851544"/>
                </a:lnTo>
                <a:lnTo>
                  <a:pt x="5124703" y="2855772"/>
                </a:lnTo>
                <a:lnTo>
                  <a:pt x="5153080" y="2851544"/>
                </a:lnTo>
                <a:lnTo>
                  <a:pt x="5175418" y="2843092"/>
                </a:lnTo>
                <a:lnTo>
                  <a:pt x="5189306" y="2828602"/>
                </a:lnTo>
                <a:lnTo>
                  <a:pt x="5193532" y="2826791"/>
                </a:lnTo>
                <a:lnTo>
                  <a:pt x="5193532" y="2822565"/>
                </a:lnTo>
                <a:lnTo>
                  <a:pt x="5195343" y="2818339"/>
                </a:lnTo>
                <a:lnTo>
                  <a:pt x="5195343" y="2812301"/>
                </a:lnTo>
                <a:lnTo>
                  <a:pt x="5195343" y="2803848"/>
                </a:lnTo>
                <a:lnTo>
                  <a:pt x="5142815" y="2764604"/>
                </a:lnTo>
                <a:lnTo>
                  <a:pt x="5086062" y="2725360"/>
                </a:lnTo>
                <a:lnTo>
                  <a:pt x="5067950" y="2703021"/>
                </a:lnTo>
                <a:lnTo>
                  <a:pt x="5051662" y="2682495"/>
                </a:lnTo>
                <a:lnTo>
                  <a:pt x="5037776" y="2657739"/>
                </a:lnTo>
                <a:lnTo>
                  <a:pt x="5015441" y="2635401"/>
                </a:lnTo>
                <a:lnTo>
                  <a:pt x="4987064" y="2625135"/>
                </a:lnTo>
                <a:lnTo>
                  <a:pt x="4962913" y="2645663"/>
                </a:lnTo>
                <a:lnTo>
                  <a:pt x="4930311" y="2664379"/>
                </a:lnTo>
                <a:lnTo>
                  <a:pt x="4891671" y="2672833"/>
                </a:lnTo>
                <a:lnTo>
                  <a:pt x="4887444" y="2664379"/>
                </a:lnTo>
                <a:lnTo>
                  <a:pt x="4885632" y="2658345"/>
                </a:lnTo>
                <a:lnTo>
                  <a:pt x="4881407" y="2654117"/>
                </a:lnTo>
                <a:lnTo>
                  <a:pt x="4873557" y="2654117"/>
                </a:lnTo>
                <a:lnTo>
                  <a:pt x="4871746" y="2654117"/>
                </a:lnTo>
                <a:lnTo>
                  <a:pt x="4863898" y="2658345"/>
                </a:lnTo>
                <a:lnTo>
                  <a:pt x="4845785" y="2672833"/>
                </a:lnTo>
                <a:lnTo>
                  <a:pt x="4839746" y="2693362"/>
                </a:lnTo>
                <a:lnTo>
                  <a:pt x="4835519" y="2715700"/>
                </a:lnTo>
                <a:lnTo>
                  <a:pt x="4825258" y="2732001"/>
                </a:lnTo>
                <a:lnTo>
                  <a:pt x="4786617" y="2732001"/>
                </a:lnTo>
                <a:lnTo>
                  <a:pt x="4772730" y="2750719"/>
                </a:lnTo>
                <a:lnTo>
                  <a:pt x="4762465" y="2771246"/>
                </a:lnTo>
                <a:lnTo>
                  <a:pt x="4754618" y="2797812"/>
                </a:lnTo>
                <a:lnTo>
                  <a:pt x="4750388" y="2799622"/>
                </a:lnTo>
                <a:lnTo>
                  <a:pt x="4750388" y="2808074"/>
                </a:lnTo>
                <a:lnTo>
                  <a:pt x="4754618" y="2812301"/>
                </a:lnTo>
                <a:lnTo>
                  <a:pt x="4758844" y="2814113"/>
                </a:lnTo>
                <a:lnTo>
                  <a:pt x="4764881" y="2822565"/>
                </a:lnTo>
                <a:lnTo>
                  <a:pt x="4769107" y="2828602"/>
                </a:lnTo>
                <a:lnTo>
                  <a:pt x="4758844" y="2828602"/>
                </a:lnTo>
                <a:lnTo>
                  <a:pt x="4754618" y="2832830"/>
                </a:lnTo>
                <a:lnTo>
                  <a:pt x="4750388" y="2832830"/>
                </a:lnTo>
                <a:lnTo>
                  <a:pt x="4748579" y="2837056"/>
                </a:lnTo>
                <a:lnTo>
                  <a:pt x="4744353" y="2841282"/>
                </a:lnTo>
                <a:lnTo>
                  <a:pt x="4736503" y="2843092"/>
                </a:lnTo>
                <a:lnTo>
                  <a:pt x="4736503" y="2851544"/>
                </a:lnTo>
                <a:lnTo>
                  <a:pt x="4736503" y="2855772"/>
                </a:lnTo>
                <a:lnTo>
                  <a:pt x="4736503" y="2859393"/>
                </a:lnTo>
                <a:lnTo>
                  <a:pt x="4736503" y="2871469"/>
                </a:lnTo>
                <a:lnTo>
                  <a:pt x="4712353" y="2873279"/>
                </a:lnTo>
                <a:lnTo>
                  <a:pt x="4702090" y="2881733"/>
                </a:lnTo>
                <a:lnTo>
                  <a:pt x="4694241" y="2887770"/>
                </a:lnTo>
                <a:lnTo>
                  <a:pt x="4688204" y="2899845"/>
                </a:lnTo>
                <a:lnTo>
                  <a:pt x="4677940" y="2910110"/>
                </a:lnTo>
                <a:lnTo>
                  <a:pt x="4665864" y="2914336"/>
                </a:lnTo>
                <a:lnTo>
                  <a:pt x="4659826" y="2914336"/>
                </a:lnTo>
                <a:lnTo>
                  <a:pt x="4649563" y="2910110"/>
                </a:lnTo>
                <a:lnTo>
                  <a:pt x="4641712" y="2905882"/>
                </a:lnTo>
                <a:lnTo>
                  <a:pt x="4635677" y="2901656"/>
                </a:lnTo>
                <a:lnTo>
                  <a:pt x="4631451" y="2901656"/>
                </a:lnTo>
                <a:lnTo>
                  <a:pt x="4625411" y="2905882"/>
                </a:lnTo>
                <a:lnTo>
                  <a:pt x="4617564" y="2910110"/>
                </a:lnTo>
                <a:lnTo>
                  <a:pt x="4611526" y="2914336"/>
                </a:lnTo>
                <a:lnTo>
                  <a:pt x="4599452" y="2916147"/>
                </a:lnTo>
                <a:lnTo>
                  <a:pt x="4599452" y="2934863"/>
                </a:lnTo>
                <a:lnTo>
                  <a:pt x="4698467" y="2949354"/>
                </a:lnTo>
                <a:lnTo>
                  <a:pt x="4726843" y="2934863"/>
                </a:lnTo>
                <a:lnTo>
                  <a:pt x="4755221" y="2916147"/>
                </a:lnTo>
                <a:lnTo>
                  <a:pt x="4777562" y="2901656"/>
                </a:lnTo>
                <a:lnTo>
                  <a:pt x="4807749" y="2895619"/>
                </a:lnTo>
                <a:lnTo>
                  <a:pt x="4854237" y="2887167"/>
                </a:lnTo>
                <a:lnTo>
                  <a:pt x="4903141" y="2885354"/>
                </a:lnTo>
                <a:lnTo>
                  <a:pt x="4958084" y="2885354"/>
                </a:lnTo>
                <a:lnTo>
                  <a:pt x="5002763" y="2885354"/>
                </a:lnTo>
                <a:lnTo>
                  <a:pt x="5041398" y="2887167"/>
                </a:lnTo>
                <a:lnTo>
                  <a:pt x="5059498" y="2891393"/>
                </a:lnTo>
                <a:lnTo>
                  <a:pt x="5068553" y="2891393"/>
                </a:lnTo>
                <a:lnTo>
                  <a:pt x="5056477" y="2924599"/>
                </a:lnTo>
                <a:lnTo>
                  <a:pt x="5050454" y="2959616"/>
                </a:lnTo>
                <a:lnTo>
                  <a:pt x="5042605" y="2996445"/>
                </a:lnTo>
                <a:lnTo>
                  <a:pt x="5054680" y="3002484"/>
                </a:lnTo>
                <a:lnTo>
                  <a:pt x="5056477" y="3010936"/>
                </a:lnTo>
                <a:lnTo>
                  <a:pt x="5064327" y="3016975"/>
                </a:lnTo>
                <a:lnTo>
                  <a:pt x="5068553" y="3021201"/>
                </a:lnTo>
                <a:lnTo>
                  <a:pt x="5074591" y="3027238"/>
                </a:lnTo>
                <a:lnTo>
                  <a:pt x="5098742" y="3035690"/>
                </a:lnTo>
                <a:lnTo>
                  <a:pt x="5127119" y="3035690"/>
                </a:lnTo>
                <a:lnTo>
                  <a:pt x="5155496" y="3039918"/>
                </a:lnTo>
                <a:lnTo>
                  <a:pt x="5183870" y="3054407"/>
                </a:lnTo>
                <a:lnTo>
                  <a:pt x="5191720" y="3083388"/>
                </a:lnTo>
                <a:lnTo>
                  <a:pt x="5205608" y="3089425"/>
                </a:lnTo>
                <a:lnTo>
                  <a:pt x="5226135" y="3097877"/>
                </a:lnTo>
                <a:lnTo>
                  <a:pt x="5254512" y="3103916"/>
                </a:lnTo>
                <a:lnTo>
                  <a:pt x="5278661" y="3112368"/>
                </a:lnTo>
                <a:lnTo>
                  <a:pt x="5292548" y="3114178"/>
                </a:lnTo>
                <a:lnTo>
                  <a:pt x="5296775" y="3093651"/>
                </a:lnTo>
                <a:lnTo>
                  <a:pt x="5304624" y="3074934"/>
                </a:lnTo>
                <a:lnTo>
                  <a:pt x="5310661" y="3056219"/>
                </a:lnTo>
                <a:lnTo>
                  <a:pt x="5333001" y="3041728"/>
                </a:lnTo>
                <a:lnTo>
                  <a:pt x="5363188" y="3035690"/>
                </a:lnTo>
                <a:lnTo>
                  <a:pt x="5391565" y="3041728"/>
                </a:lnTo>
                <a:lnTo>
                  <a:pt x="5419942" y="3056219"/>
                </a:lnTo>
                <a:lnTo>
                  <a:pt x="5448318" y="3068293"/>
                </a:lnTo>
                <a:lnTo>
                  <a:pt x="5462204" y="3070105"/>
                </a:lnTo>
                <a:lnTo>
                  <a:pt x="5490581" y="3074331"/>
                </a:lnTo>
                <a:lnTo>
                  <a:pt x="5518958" y="3082783"/>
                </a:lnTo>
                <a:lnTo>
                  <a:pt x="5547335" y="3084594"/>
                </a:lnTo>
                <a:lnTo>
                  <a:pt x="5569673" y="3088822"/>
                </a:lnTo>
                <a:lnTo>
                  <a:pt x="5579937" y="3093048"/>
                </a:lnTo>
                <a:lnTo>
                  <a:pt x="5585974" y="3088822"/>
                </a:lnTo>
                <a:lnTo>
                  <a:pt x="5590202" y="3082783"/>
                </a:lnTo>
                <a:lnTo>
                  <a:pt x="5594428" y="3078557"/>
                </a:lnTo>
                <a:lnTo>
                  <a:pt x="5600465" y="3070105"/>
                </a:lnTo>
                <a:lnTo>
                  <a:pt x="5608314" y="3068293"/>
                </a:lnTo>
                <a:lnTo>
                  <a:pt x="5614351" y="3068293"/>
                </a:lnTo>
                <a:lnTo>
                  <a:pt x="5624616" y="3068293"/>
                </a:lnTo>
                <a:lnTo>
                  <a:pt x="5651182" y="3074331"/>
                </a:lnTo>
                <a:lnTo>
                  <a:pt x="5671709" y="3084594"/>
                </a:lnTo>
                <a:lnTo>
                  <a:pt x="5695860" y="3082783"/>
                </a:lnTo>
                <a:lnTo>
                  <a:pt x="5722424" y="3074331"/>
                </a:lnTo>
                <a:lnTo>
                  <a:pt x="5724235" y="3045350"/>
                </a:lnTo>
                <a:lnTo>
                  <a:pt x="5738123" y="3010333"/>
                </a:lnTo>
                <a:lnTo>
                  <a:pt x="5750198" y="2977126"/>
                </a:lnTo>
                <a:lnTo>
                  <a:pt x="5753819" y="2949354"/>
                </a:lnTo>
                <a:lnTo>
                  <a:pt x="5747782" y="2924599"/>
                </a:lnTo>
                <a:lnTo>
                  <a:pt x="5743556" y="2916147"/>
                </a:lnTo>
                <a:lnTo>
                  <a:pt x="5743556" y="2910110"/>
                </a:lnTo>
                <a:lnTo>
                  <a:pt x="5739330" y="2905882"/>
                </a:lnTo>
                <a:lnTo>
                  <a:pt x="5735104" y="2901656"/>
                </a:lnTo>
                <a:lnTo>
                  <a:pt x="5729066" y="2901656"/>
                </a:lnTo>
                <a:lnTo>
                  <a:pt x="5721216" y="2901656"/>
                </a:lnTo>
                <a:lnTo>
                  <a:pt x="5707330" y="2901656"/>
                </a:lnTo>
                <a:lnTo>
                  <a:pt x="5691029" y="2916147"/>
                </a:lnTo>
                <a:lnTo>
                  <a:pt x="5677143" y="2920373"/>
                </a:lnTo>
                <a:lnTo>
                  <a:pt x="5663255" y="2916147"/>
                </a:lnTo>
                <a:lnTo>
                  <a:pt x="5649369" y="2910110"/>
                </a:lnTo>
                <a:lnTo>
                  <a:pt x="5631257" y="2901656"/>
                </a:lnTo>
                <a:lnTo>
                  <a:pt x="5620992" y="2899845"/>
                </a:lnTo>
                <a:lnTo>
                  <a:pt x="5613145" y="2901656"/>
                </a:lnTo>
                <a:lnTo>
                  <a:pt x="5602880" y="2905882"/>
                </a:lnTo>
                <a:lnTo>
                  <a:pt x="5598654" y="2914336"/>
                </a:lnTo>
                <a:lnTo>
                  <a:pt x="5592616" y="2920373"/>
                </a:lnTo>
                <a:lnTo>
                  <a:pt x="5584768" y="2924599"/>
                </a:lnTo>
                <a:lnTo>
                  <a:pt x="5554579" y="2916147"/>
                </a:lnTo>
                <a:lnTo>
                  <a:pt x="5521976" y="2895619"/>
                </a:lnTo>
                <a:lnTo>
                  <a:pt x="5497825" y="2862412"/>
                </a:lnTo>
                <a:lnTo>
                  <a:pt x="5485750" y="2829206"/>
                </a:lnTo>
                <a:lnTo>
                  <a:pt x="5485750" y="2823168"/>
                </a:lnTo>
                <a:lnTo>
                  <a:pt x="5485750" y="2814716"/>
                </a:lnTo>
                <a:lnTo>
                  <a:pt x="5485750" y="2808679"/>
                </a:lnTo>
                <a:lnTo>
                  <a:pt x="5485750" y="2800225"/>
                </a:lnTo>
                <a:lnTo>
                  <a:pt x="5485750" y="2794189"/>
                </a:lnTo>
                <a:lnTo>
                  <a:pt x="5489978" y="2785737"/>
                </a:lnTo>
                <a:lnTo>
                  <a:pt x="5494204" y="2775472"/>
                </a:lnTo>
                <a:lnTo>
                  <a:pt x="5486355" y="2769435"/>
                </a:lnTo>
                <a:lnTo>
                  <a:pt x="5480316" y="2765209"/>
                </a:lnTo>
                <a:lnTo>
                  <a:pt x="5476090" y="2760983"/>
                </a:lnTo>
                <a:lnTo>
                  <a:pt x="5471864" y="2756755"/>
                </a:lnTo>
                <a:lnTo>
                  <a:pt x="5465827" y="2754945"/>
                </a:lnTo>
                <a:lnTo>
                  <a:pt x="5455563" y="2750719"/>
                </a:lnTo>
                <a:lnTo>
                  <a:pt x="5451337" y="2746492"/>
                </a:lnTo>
                <a:lnTo>
                  <a:pt x="5447111" y="2746492"/>
                </a:lnTo>
                <a:lnTo>
                  <a:pt x="5442884" y="2742266"/>
                </a:lnTo>
                <a:lnTo>
                  <a:pt x="5436846" y="2742266"/>
                </a:lnTo>
                <a:lnTo>
                  <a:pt x="5428999" y="2742266"/>
                </a:lnTo>
                <a:lnTo>
                  <a:pt x="5428999" y="2750719"/>
                </a:lnTo>
                <a:lnTo>
                  <a:pt x="5422960" y="2750719"/>
                </a:lnTo>
                <a:lnTo>
                  <a:pt x="5422960" y="2760983"/>
                </a:lnTo>
                <a:lnTo>
                  <a:pt x="5427186" y="2769435"/>
                </a:lnTo>
                <a:lnTo>
                  <a:pt x="5427186" y="2771246"/>
                </a:lnTo>
                <a:lnTo>
                  <a:pt x="5427186" y="2775472"/>
                </a:lnTo>
                <a:lnTo>
                  <a:pt x="5422960" y="2779698"/>
                </a:lnTo>
                <a:lnTo>
                  <a:pt x="5418734" y="2779698"/>
                </a:lnTo>
                <a:lnTo>
                  <a:pt x="5412697" y="2779698"/>
                </a:lnTo>
                <a:lnTo>
                  <a:pt x="5398809" y="2783926"/>
                </a:lnTo>
                <a:lnTo>
                  <a:pt x="5394583" y="2775472"/>
                </a:lnTo>
                <a:lnTo>
                  <a:pt x="5390357" y="2771246"/>
                </a:lnTo>
                <a:lnTo>
                  <a:pt x="5390357" y="2769435"/>
                </a:lnTo>
                <a:lnTo>
                  <a:pt x="5384320" y="2765209"/>
                </a:lnTo>
                <a:lnTo>
                  <a:pt x="5384320" y="2774869"/>
                </a:lnTo>
                <a:lnTo>
                  <a:pt x="5402432" y="2797207"/>
                </a:lnTo>
                <a:lnTo>
                  <a:pt x="5416318" y="2827999"/>
                </a:lnTo>
                <a:lnTo>
                  <a:pt x="5422357" y="2861206"/>
                </a:lnTo>
                <a:lnTo>
                  <a:pt x="5412092" y="2869658"/>
                </a:lnTo>
                <a:lnTo>
                  <a:pt x="5404243" y="2871469"/>
                </a:lnTo>
                <a:lnTo>
                  <a:pt x="5402432" y="2879921"/>
                </a:lnTo>
                <a:lnTo>
                  <a:pt x="5398206" y="2885960"/>
                </a:lnTo>
                <a:lnTo>
                  <a:pt x="5398206" y="2890186"/>
                </a:lnTo>
                <a:lnTo>
                  <a:pt x="5393980" y="2898638"/>
                </a:lnTo>
                <a:lnTo>
                  <a:pt x="5389754" y="2900450"/>
                </a:lnTo>
                <a:lnTo>
                  <a:pt x="5379489" y="2904676"/>
                </a:lnTo>
                <a:lnTo>
                  <a:pt x="5369225" y="2908902"/>
                </a:lnTo>
                <a:lnTo>
                  <a:pt x="5364999" y="2904676"/>
                </a:lnTo>
                <a:lnTo>
                  <a:pt x="5360773" y="2904676"/>
                </a:lnTo>
                <a:lnTo>
                  <a:pt x="5358962" y="2900450"/>
                </a:lnTo>
                <a:lnTo>
                  <a:pt x="5351113" y="2900450"/>
                </a:lnTo>
                <a:lnTo>
                  <a:pt x="5318510" y="2803848"/>
                </a:lnTo>
                <a:lnTo>
                  <a:pt x="5312473" y="2799622"/>
                </a:lnTo>
                <a:lnTo>
                  <a:pt x="5304624" y="2793586"/>
                </a:lnTo>
                <a:lnTo>
                  <a:pt x="5294359" y="2785131"/>
                </a:lnTo>
                <a:lnTo>
                  <a:pt x="5288322" y="2783321"/>
                </a:lnTo>
                <a:lnTo>
                  <a:pt x="5280473" y="2774869"/>
                </a:lnTo>
                <a:lnTo>
                  <a:pt x="5276247" y="2754342"/>
                </a:lnTo>
                <a:lnTo>
                  <a:pt x="5280473" y="2735625"/>
                </a:lnTo>
                <a:lnTo>
                  <a:pt x="5284699" y="2721134"/>
                </a:lnTo>
                <a:lnTo>
                  <a:pt x="5284699" y="2706643"/>
                </a:lnTo>
                <a:lnTo>
                  <a:pt x="5274434" y="2696380"/>
                </a:lnTo>
                <a:lnTo>
                  <a:pt x="5247870" y="2677664"/>
                </a:lnTo>
                <a:lnTo>
                  <a:pt x="5227343" y="2667398"/>
                </a:lnTo>
                <a:lnTo>
                  <a:pt x="5209229" y="2663173"/>
                </a:lnTo>
                <a:lnTo>
                  <a:pt x="5192927" y="2652908"/>
                </a:lnTo>
                <a:lnTo>
                  <a:pt x="5179041" y="2630570"/>
                </a:lnTo>
                <a:lnTo>
                  <a:pt x="5165155" y="2591326"/>
                </a:lnTo>
                <a:lnTo>
                  <a:pt x="5136779" y="2599779"/>
                </a:lnTo>
                <a:lnTo>
                  <a:pt x="5132553" y="2587705"/>
                </a:lnTo>
                <a:lnTo>
                  <a:pt x="5132553" y="2581666"/>
                </a:lnTo>
                <a:lnTo>
                  <a:pt x="5128327" y="2573214"/>
                </a:lnTo>
                <a:close/>
                <a:moveTo>
                  <a:pt x="2701834" y="2558722"/>
                </a:moveTo>
                <a:lnTo>
                  <a:pt x="2701532" y="2559325"/>
                </a:lnTo>
                <a:lnTo>
                  <a:pt x="2707258" y="2559325"/>
                </a:lnTo>
                <a:lnTo>
                  <a:pt x="2707264" y="2559325"/>
                </a:lnTo>
                <a:lnTo>
                  <a:pt x="2705453" y="2567781"/>
                </a:lnTo>
                <a:lnTo>
                  <a:pt x="2701225" y="2571402"/>
                </a:lnTo>
                <a:lnTo>
                  <a:pt x="2696998" y="2578044"/>
                </a:lnTo>
                <a:lnTo>
                  <a:pt x="2696998" y="2581667"/>
                </a:lnTo>
                <a:lnTo>
                  <a:pt x="2695330" y="2591678"/>
                </a:lnTo>
                <a:lnTo>
                  <a:pt x="2695797" y="2591929"/>
                </a:lnTo>
                <a:lnTo>
                  <a:pt x="2697608" y="2581666"/>
                </a:lnTo>
                <a:lnTo>
                  <a:pt x="2697608" y="2577441"/>
                </a:lnTo>
                <a:lnTo>
                  <a:pt x="2701834" y="2571402"/>
                </a:lnTo>
                <a:lnTo>
                  <a:pt x="2706060" y="2567174"/>
                </a:lnTo>
                <a:lnTo>
                  <a:pt x="2707872" y="2558722"/>
                </a:lnTo>
                <a:close/>
                <a:moveTo>
                  <a:pt x="5611937" y="2529138"/>
                </a:moveTo>
                <a:lnTo>
                  <a:pt x="5604088" y="2545439"/>
                </a:lnTo>
                <a:lnTo>
                  <a:pt x="5590202" y="2572008"/>
                </a:lnTo>
                <a:lnTo>
                  <a:pt x="5572088" y="2600986"/>
                </a:lnTo>
                <a:lnTo>
                  <a:pt x="5555787" y="2629967"/>
                </a:lnTo>
                <a:lnTo>
                  <a:pt x="5541901" y="2654720"/>
                </a:lnTo>
                <a:lnTo>
                  <a:pt x="5534051" y="2675248"/>
                </a:lnTo>
                <a:lnTo>
                  <a:pt x="5534051" y="2687324"/>
                </a:lnTo>
                <a:lnTo>
                  <a:pt x="5538278" y="2701815"/>
                </a:lnTo>
                <a:lnTo>
                  <a:pt x="5538278" y="2707850"/>
                </a:lnTo>
                <a:lnTo>
                  <a:pt x="5542504" y="2716304"/>
                </a:lnTo>
                <a:lnTo>
                  <a:pt x="5548542" y="2718115"/>
                </a:lnTo>
                <a:lnTo>
                  <a:pt x="5556392" y="2722342"/>
                </a:lnTo>
                <a:lnTo>
                  <a:pt x="5566654" y="2726567"/>
                </a:lnTo>
                <a:lnTo>
                  <a:pt x="5595031" y="2736833"/>
                </a:lnTo>
                <a:lnTo>
                  <a:pt x="5623408" y="2732606"/>
                </a:lnTo>
                <a:lnTo>
                  <a:pt x="5647559" y="2722342"/>
                </a:lnTo>
                <a:lnTo>
                  <a:pt x="5675935" y="2707850"/>
                </a:lnTo>
                <a:lnTo>
                  <a:pt x="5704312" y="2703625"/>
                </a:lnTo>
                <a:lnTo>
                  <a:pt x="5732689" y="2703625"/>
                </a:lnTo>
                <a:lnTo>
                  <a:pt x="5750801" y="2715700"/>
                </a:lnTo>
                <a:lnTo>
                  <a:pt x="5764687" y="2725965"/>
                </a:lnTo>
                <a:lnTo>
                  <a:pt x="5780988" y="2732001"/>
                </a:lnTo>
                <a:lnTo>
                  <a:pt x="5823253" y="2740454"/>
                </a:lnTo>
                <a:lnTo>
                  <a:pt x="5865516" y="2736228"/>
                </a:lnTo>
                <a:lnTo>
                  <a:pt x="5904155" y="2725965"/>
                </a:lnTo>
                <a:lnTo>
                  <a:pt x="5915023" y="2704229"/>
                </a:lnTo>
                <a:lnTo>
                  <a:pt x="5902949" y="2704229"/>
                </a:lnTo>
                <a:lnTo>
                  <a:pt x="5886646" y="2675248"/>
                </a:lnTo>
                <a:lnTo>
                  <a:pt x="5858269" y="2650493"/>
                </a:lnTo>
                <a:lnTo>
                  <a:pt x="5817819" y="2625741"/>
                </a:lnTo>
                <a:lnTo>
                  <a:pt x="5779178" y="2603401"/>
                </a:lnTo>
                <a:lnTo>
                  <a:pt x="5748990" y="2593138"/>
                </a:lnTo>
                <a:lnTo>
                  <a:pt x="5730876" y="2607627"/>
                </a:lnTo>
                <a:lnTo>
                  <a:pt x="5706727" y="2617891"/>
                </a:lnTo>
                <a:lnTo>
                  <a:pt x="5688614" y="2616081"/>
                </a:lnTo>
                <a:lnTo>
                  <a:pt x="5678351" y="2601591"/>
                </a:lnTo>
                <a:lnTo>
                  <a:pt x="5664463" y="2587099"/>
                </a:lnTo>
                <a:lnTo>
                  <a:pt x="5656616" y="2568384"/>
                </a:lnTo>
                <a:lnTo>
                  <a:pt x="5680764" y="2559928"/>
                </a:lnTo>
                <a:lnTo>
                  <a:pt x="5678954" y="2558119"/>
                </a:lnTo>
                <a:lnTo>
                  <a:pt x="5674728" y="2558119"/>
                </a:lnTo>
                <a:lnTo>
                  <a:pt x="5670501" y="2558119"/>
                </a:lnTo>
                <a:lnTo>
                  <a:pt x="5664463" y="2553892"/>
                </a:lnTo>
                <a:lnTo>
                  <a:pt x="5652389" y="2543628"/>
                </a:lnTo>
                <a:lnTo>
                  <a:pt x="5642125" y="2539402"/>
                </a:lnTo>
                <a:lnTo>
                  <a:pt x="5628239" y="2533364"/>
                </a:lnTo>
                <a:close/>
                <a:moveTo>
                  <a:pt x="6178263" y="2518875"/>
                </a:moveTo>
                <a:lnTo>
                  <a:pt x="6155923" y="2537592"/>
                </a:lnTo>
                <a:lnTo>
                  <a:pt x="6131772" y="2547854"/>
                </a:lnTo>
                <a:lnTo>
                  <a:pt x="6107621" y="2558119"/>
                </a:lnTo>
                <a:lnTo>
                  <a:pt x="6085283" y="2576838"/>
                </a:lnTo>
                <a:lnTo>
                  <a:pt x="6071397" y="2599175"/>
                </a:lnTo>
                <a:lnTo>
                  <a:pt x="6065359" y="2629967"/>
                </a:lnTo>
                <a:lnTo>
                  <a:pt x="6075623" y="2663173"/>
                </a:lnTo>
                <a:lnTo>
                  <a:pt x="6097962" y="2696380"/>
                </a:lnTo>
                <a:lnTo>
                  <a:pt x="6118491" y="2729586"/>
                </a:lnTo>
                <a:lnTo>
                  <a:pt x="6142642" y="2756153"/>
                </a:lnTo>
                <a:lnTo>
                  <a:pt x="6156528" y="2782718"/>
                </a:lnTo>
                <a:lnTo>
                  <a:pt x="6132377" y="2782718"/>
                </a:lnTo>
                <a:lnTo>
                  <a:pt x="6132377" y="2827999"/>
                </a:lnTo>
                <a:lnTo>
                  <a:pt x="6140226" y="2861206"/>
                </a:lnTo>
                <a:lnTo>
                  <a:pt x="6160754" y="2879921"/>
                </a:lnTo>
                <a:lnTo>
                  <a:pt x="6196980" y="2885960"/>
                </a:lnTo>
                <a:lnTo>
                  <a:pt x="6249505" y="2884149"/>
                </a:lnTo>
                <a:lnTo>
                  <a:pt x="6245279" y="2843092"/>
                </a:lnTo>
                <a:lnTo>
                  <a:pt x="6237430" y="2818339"/>
                </a:lnTo>
                <a:lnTo>
                  <a:pt x="6227167" y="2797812"/>
                </a:lnTo>
                <a:lnTo>
                  <a:pt x="6222941" y="2775472"/>
                </a:lnTo>
                <a:lnTo>
                  <a:pt x="6227167" y="2742266"/>
                </a:lnTo>
                <a:lnTo>
                  <a:pt x="6235014" y="2746492"/>
                </a:lnTo>
                <a:lnTo>
                  <a:pt x="6241053" y="2746492"/>
                </a:lnTo>
                <a:lnTo>
                  <a:pt x="6248902" y="2746492"/>
                </a:lnTo>
                <a:lnTo>
                  <a:pt x="6254939" y="2746492"/>
                </a:lnTo>
                <a:lnTo>
                  <a:pt x="6265204" y="2741661"/>
                </a:lnTo>
                <a:lnTo>
                  <a:pt x="6259165" y="2735625"/>
                </a:lnTo>
                <a:lnTo>
                  <a:pt x="6251318" y="2731398"/>
                </a:lnTo>
                <a:lnTo>
                  <a:pt x="6249505" y="2729586"/>
                </a:lnTo>
                <a:lnTo>
                  <a:pt x="6241658" y="2721134"/>
                </a:lnTo>
                <a:lnTo>
                  <a:pt x="6235619" y="2716908"/>
                </a:lnTo>
                <a:lnTo>
                  <a:pt x="6231393" y="2721134"/>
                </a:lnTo>
                <a:lnTo>
                  <a:pt x="6231393" y="2729586"/>
                </a:lnTo>
                <a:lnTo>
                  <a:pt x="6227167" y="2735625"/>
                </a:lnTo>
                <a:lnTo>
                  <a:pt x="6227167" y="2739851"/>
                </a:lnTo>
                <a:lnTo>
                  <a:pt x="6222941" y="2741661"/>
                </a:lnTo>
                <a:lnTo>
                  <a:pt x="6221129" y="2739851"/>
                </a:lnTo>
                <a:lnTo>
                  <a:pt x="6216902" y="2731398"/>
                </a:lnTo>
                <a:lnTo>
                  <a:pt x="6206640" y="2715097"/>
                </a:lnTo>
                <a:lnTo>
                  <a:pt x="6196375" y="2696380"/>
                </a:lnTo>
                <a:lnTo>
                  <a:pt x="6198186" y="2687929"/>
                </a:lnTo>
                <a:lnTo>
                  <a:pt x="6202414" y="2687929"/>
                </a:lnTo>
                <a:lnTo>
                  <a:pt x="6206640" y="2686117"/>
                </a:lnTo>
                <a:lnTo>
                  <a:pt x="6208450" y="2677664"/>
                </a:lnTo>
                <a:lnTo>
                  <a:pt x="6178263" y="2658946"/>
                </a:lnTo>
                <a:lnTo>
                  <a:pt x="6154112" y="2629967"/>
                </a:lnTo>
                <a:lnTo>
                  <a:pt x="6140226" y="2599175"/>
                </a:lnTo>
                <a:lnTo>
                  <a:pt x="6178866" y="2594949"/>
                </a:lnTo>
                <a:lnTo>
                  <a:pt x="6207243" y="2584685"/>
                </a:lnTo>
                <a:lnTo>
                  <a:pt x="6221129" y="2558119"/>
                </a:lnTo>
                <a:lnTo>
                  <a:pt x="6227167" y="2527327"/>
                </a:lnTo>
                <a:lnTo>
                  <a:pt x="6216902" y="2523101"/>
                </a:lnTo>
                <a:lnTo>
                  <a:pt x="6206640" y="2523101"/>
                </a:lnTo>
                <a:lnTo>
                  <a:pt x="6196375" y="2518875"/>
                </a:lnTo>
                <a:close/>
                <a:moveTo>
                  <a:pt x="5799102" y="2514044"/>
                </a:moveTo>
                <a:lnTo>
                  <a:pt x="5770725" y="2528535"/>
                </a:lnTo>
                <a:lnTo>
                  <a:pt x="5736310" y="2538798"/>
                </a:lnTo>
                <a:lnTo>
                  <a:pt x="5736310" y="2567781"/>
                </a:lnTo>
                <a:lnTo>
                  <a:pt x="5750198" y="2572008"/>
                </a:lnTo>
                <a:lnTo>
                  <a:pt x="5766499" y="2573817"/>
                </a:lnTo>
                <a:lnTo>
                  <a:pt x="5788837" y="2573817"/>
                </a:lnTo>
                <a:lnTo>
                  <a:pt x="5788837" y="2559325"/>
                </a:lnTo>
                <a:lnTo>
                  <a:pt x="5794876" y="2549063"/>
                </a:lnTo>
                <a:lnTo>
                  <a:pt x="5799102" y="2538798"/>
                </a:lnTo>
                <a:lnTo>
                  <a:pt x="5799102" y="2528535"/>
                </a:lnTo>
                <a:lnTo>
                  <a:pt x="5799102" y="2520083"/>
                </a:lnTo>
                <a:close/>
                <a:moveTo>
                  <a:pt x="3052010" y="2495327"/>
                </a:moveTo>
                <a:lnTo>
                  <a:pt x="3058048" y="2514043"/>
                </a:lnTo>
                <a:lnTo>
                  <a:pt x="3061669" y="2538797"/>
                </a:lnTo>
                <a:lnTo>
                  <a:pt x="3065898" y="2559325"/>
                </a:lnTo>
                <a:lnTo>
                  <a:pt x="3061669" y="2563549"/>
                </a:lnTo>
                <a:lnTo>
                  <a:pt x="3058048" y="2563549"/>
                </a:lnTo>
                <a:lnTo>
                  <a:pt x="3055632" y="2563549"/>
                </a:lnTo>
                <a:lnTo>
                  <a:pt x="3055632" y="2567777"/>
                </a:lnTo>
                <a:lnTo>
                  <a:pt x="3052010" y="2567777"/>
                </a:lnTo>
                <a:lnTo>
                  <a:pt x="3037519" y="2567777"/>
                </a:lnTo>
                <a:lnTo>
                  <a:pt x="3033291" y="2563549"/>
                </a:lnTo>
                <a:lnTo>
                  <a:pt x="3033291" y="2559325"/>
                </a:lnTo>
                <a:lnTo>
                  <a:pt x="3033291" y="2557512"/>
                </a:lnTo>
                <a:lnTo>
                  <a:pt x="3029670" y="2557512"/>
                </a:lnTo>
                <a:lnTo>
                  <a:pt x="3027254" y="2553288"/>
                </a:lnTo>
                <a:close/>
                <a:moveTo>
                  <a:pt x="2265920" y="2427706"/>
                </a:moveTo>
                <a:lnTo>
                  <a:pt x="2249618" y="2452462"/>
                </a:lnTo>
                <a:lnTo>
                  <a:pt x="2231506" y="2474799"/>
                </a:lnTo>
                <a:lnTo>
                  <a:pt x="2221242" y="2505592"/>
                </a:lnTo>
                <a:lnTo>
                  <a:pt x="2241769" y="2503779"/>
                </a:lnTo>
                <a:lnTo>
                  <a:pt x="2255657" y="2509818"/>
                </a:lnTo>
                <a:lnTo>
                  <a:pt x="2265920" y="2520080"/>
                </a:lnTo>
                <a:lnTo>
                  <a:pt x="2279807" y="2538798"/>
                </a:lnTo>
                <a:lnTo>
                  <a:pt x="2284033" y="2524308"/>
                </a:lnTo>
                <a:lnTo>
                  <a:pt x="2284033" y="2514044"/>
                </a:lnTo>
                <a:lnTo>
                  <a:pt x="2288260" y="2505592"/>
                </a:lnTo>
                <a:lnTo>
                  <a:pt x="2288260" y="2495327"/>
                </a:lnTo>
                <a:lnTo>
                  <a:pt x="2306372" y="2495327"/>
                </a:lnTo>
                <a:lnTo>
                  <a:pt x="2316636" y="2520080"/>
                </a:lnTo>
                <a:lnTo>
                  <a:pt x="2332938" y="2528535"/>
                </a:lnTo>
                <a:lnTo>
                  <a:pt x="2346824" y="2534573"/>
                </a:lnTo>
                <a:lnTo>
                  <a:pt x="2360710" y="2543023"/>
                </a:lnTo>
                <a:lnTo>
                  <a:pt x="2374596" y="2559325"/>
                </a:lnTo>
                <a:lnTo>
                  <a:pt x="2360710" y="2581666"/>
                </a:lnTo>
                <a:lnTo>
                  <a:pt x="2344408" y="2606420"/>
                </a:lnTo>
                <a:lnTo>
                  <a:pt x="2330522" y="2639628"/>
                </a:lnTo>
                <a:lnTo>
                  <a:pt x="2318447" y="2668606"/>
                </a:lnTo>
                <a:lnTo>
                  <a:pt x="2318447" y="2686722"/>
                </a:lnTo>
                <a:lnTo>
                  <a:pt x="2320863" y="2698794"/>
                </a:lnTo>
                <a:lnTo>
                  <a:pt x="2320863" y="2704833"/>
                </a:lnTo>
                <a:lnTo>
                  <a:pt x="2325089" y="2709059"/>
                </a:lnTo>
                <a:lnTo>
                  <a:pt x="2329315" y="2713285"/>
                </a:lnTo>
                <a:lnTo>
                  <a:pt x="2331125" y="2717511"/>
                </a:lnTo>
                <a:lnTo>
                  <a:pt x="2343200" y="2719323"/>
                </a:lnTo>
                <a:lnTo>
                  <a:pt x="2343200" y="2713285"/>
                </a:lnTo>
                <a:lnTo>
                  <a:pt x="2349239" y="2698794"/>
                </a:lnTo>
                <a:lnTo>
                  <a:pt x="2359502" y="2676456"/>
                </a:lnTo>
                <a:lnTo>
                  <a:pt x="2371577" y="2647475"/>
                </a:lnTo>
                <a:lnTo>
                  <a:pt x="2381843" y="2622721"/>
                </a:lnTo>
                <a:lnTo>
                  <a:pt x="2392106" y="2602194"/>
                </a:lnTo>
                <a:lnTo>
                  <a:pt x="2396334" y="2587703"/>
                </a:lnTo>
                <a:lnTo>
                  <a:pt x="2420482" y="2587703"/>
                </a:lnTo>
                <a:lnTo>
                  <a:pt x="2424710" y="2626946"/>
                </a:lnTo>
                <a:lnTo>
                  <a:pt x="2424710" y="2661965"/>
                </a:lnTo>
                <a:lnTo>
                  <a:pt x="2424710" y="2705436"/>
                </a:lnTo>
                <a:lnTo>
                  <a:pt x="2428937" y="2752529"/>
                </a:lnTo>
                <a:lnTo>
                  <a:pt x="2473615" y="2758568"/>
                </a:lnTo>
                <a:lnTo>
                  <a:pt x="2491727" y="2732002"/>
                </a:lnTo>
                <a:lnTo>
                  <a:pt x="2524329" y="2713285"/>
                </a:lnTo>
                <a:lnTo>
                  <a:pt x="2558743" y="2694568"/>
                </a:lnTo>
                <a:lnTo>
                  <a:pt x="2594969" y="2680080"/>
                </a:lnTo>
                <a:lnTo>
                  <a:pt x="2629384" y="2665587"/>
                </a:lnTo>
                <a:lnTo>
                  <a:pt x="2661987" y="2646870"/>
                </a:lnTo>
                <a:lnTo>
                  <a:pt x="2675873" y="2626343"/>
                </a:lnTo>
                <a:lnTo>
                  <a:pt x="2668023" y="2626343"/>
                </a:lnTo>
                <a:lnTo>
                  <a:pt x="2666213" y="2617891"/>
                </a:lnTo>
                <a:lnTo>
                  <a:pt x="2666213" y="2616079"/>
                </a:lnTo>
                <a:lnTo>
                  <a:pt x="2661987" y="2611853"/>
                </a:lnTo>
                <a:lnTo>
                  <a:pt x="2657761" y="2611853"/>
                </a:lnTo>
                <a:lnTo>
                  <a:pt x="2653533" y="2611853"/>
                </a:lnTo>
                <a:lnTo>
                  <a:pt x="2647496" y="2607627"/>
                </a:lnTo>
                <a:lnTo>
                  <a:pt x="2633610" y="2617891"/>
                </a:lnTo>
                <a:lnTo>
                  <a:pt x="2609460" y="2632381"/>
                </a:lnTo>
                <a:lnTo>
                  <a:pt x="2581083" y="2654720"/>
                </a:lnTo>
                <a:lnTo>
                  <a:pt x="2544856" y="2673438"/>
                </a:lnTo>
                <a:lnTo>
                  <a:pt x="2512254" y="2693965"/>
                </a:lnTo>
                <a:lnTo>
                  <a:pt x="2482067" y="2708456"/>
                </a:lnTo>
                <a:lnTo>
                  <a:pt x="2459726" y="2716908"/>
                </a:lnTo>
                <a:lnTo>
                  <a:pt x="2453691" y="2718719"/>
                </a:lnTo>
                <a:lnTo>
                  <a:pt x="2449464" y="2716908"/>
                </a:lnTo>
                <a:lnTo>
                  <a:pt x="2445238" y="2712682"/>
                </a:lnTo>
                <a:lnTo>
                  <a:pt x="2445238" y="2708456"/>
                </a:lnTo>
                <a:lnTo>
                  <a:pt x="2445238" y="2704228"/>
                </a:lnTo>
                <a:lnTo>
                  <a:pt x="2443425" y="2698192"/>
                </a:lnTo>
                <a:lnTo>
                  <a:pt x="2453691" y="2679475"/>
                </a:lnTo>
                <a:lnTo>
                  <a:pt x="2453691" y="2664982"/>
                </a:lnTo>
                <a:lnTo>
                  <a:pt x="2449464" y="2654720"/>
                </a:lnTo>
                <a:lnTo>
                  <a:pt x="2445238" y="2636005"/>
                </a:lnTo>
                <a:lnTo>
                  <a:pt x="2453085" y="2615476"/>
                </a:lnTo>
                <a:lnTo>
                  <a:pt x="2457314" y="2611251"/>
                </a:lnTo>
                <a:lnTo>
                  <a:pt x="2459124" y="2607025"/>
                </a:lnTo>
                <a:lnTo>
                  <a:pt x="2463350" y="2602799"/>
                </a:lnTo>
                <a:lnTo>
                  <a:pt x="2467576" y="2602799"/>
                </a:lnTo>
                <a:lnTo>
                  <a:pt x="2471802" y="2602799"/>
                </a:lnTo>
                <a:lnTo>
                  <a:pt x="2473615" y="2600986"/>
                </a:lnTo>
                <a:lnTo>
                  <a:pt x="2477841" y="2596760"/>
                </a:lnTo>
                <a:lnTo>
                  <a:pt x="2477841" y="2588308"/>
                </a:lnTo>
                <a:lnTo>
                  <a:pt x="2482067" y="2578043"/>
                </a:lnTo>
                <a:lnTo>
                  <a:pt x="2482067" y="2559325"/>
                </a:lnTo>
                <a:lnTo>
                  <a:pt x="2463955" y="2549062"/>
                </a:lnTo>
                <a:lnTo>
                  <a:pt x="2445841" y="2544836"/>
                </a:lnTo>
                <a:lnTo>
                  <a:pt x="2431956" y="2544836"/>
                </a:lnTo>
                <a:lnTo>
                  <a:pt x="2415654" y="2538798"/>
                </a:lnTo>
                <a:lnTo>
                  <a:pt x="2389087" y="2520080"/>
                </a:lnTo>
                <a:lnTo>
                  <a:pt x="2372785" y="2503779"/>
                </a:lnTo>
                <a:lnTo>
                  <a:pt x="2360710" y="2481442"/>
                </a:lnTo>
                <a:lnTo>
                  <a:pt x="2346824" y="2460914"/>
                </a:lnTo>
                <a:lnTo>
                  <a:pt x="2330522" y="2446423"/>
                </a:lnTo>
                <a:lnTo>
                  <a:pt x="2302145" y="2431931"/>
                </a:lnTo>
                <a:close/>
                <a:moveTo>
                  <a:pt x="2977132" y="2395103"/>
                </a:moveTo>
                <a:lnTo>
                  <a:pt x="3003699" y="2396914"/>
                </a:lnTo>
                <a:lnTo>
                  <a:pt x="3019397" y="2401140"/>
                </a:lnTo>
                <a:lnTo>
                  <a:pt x="3041737" y="2409595"/>
                </a:lnTo>
                <a:lnTo>
                  <a:pt x="3041737" y="2425897"/>
                </a:lnTo>
                <a:lnTo>
                  <a:pt x="3033888" y="2425897"/>
                </a:lnTo>
                <a:lnTo>
                  <a:pt x="3027849" y="2430123"/>
                </a:lnTo>
                <a:lnTo>
                  <a:pt x="3019397" y="2430123"/>
                </a:lnTo>
                <a:lnTo>
                  <a:pt x="3013360" y="2430123"/>
                </a:lnTo>
                <a:lnTo>
                  <a:pt x="3003699" y="2433747"/>
                </a:lnTo>
                <a:lnTo>
                  <a:pt x="2995245" y="2423482"/>
                </a:lnTo>
                <a:lnTo>
                  <a:pt x="2991019" y="2419858"/>
                </a:lnTo>
                <a:lnTo>
                  <a:pt x="2989208" y="2411405"/>
                </a:lnTo>
                <a:lnTo>
                  <a:pt x="2984982" y="2405368"/>
                </a:lnTo>
                <a:close/>
                <a:moveTo>
                  <a:pt x="3143170" y="2354046"/>
                </a:moveTo>
                <a:lnTo>
                  <a:pt x="3165508" y="2354046"/>
                </a:lnTo>
                <a:lnTo>
                  <a:pt x="3165508" y="2383026"/>
                </a:lnTo>
                <a:lnTo>
                  <a:pt x="3165508" y="2409592"/>
                </a:lnTo>
                <a:lnTo>
                  <a:pt x="3169734" y="2430120"/>
                </a:lnTo>
                <a:lnTo>
                  <a:pt x="3171547" y="2454270"/>
                </a:lnTo>
                <a:lnTo>
                  <a:pt x="3211998" y="2454270"/>
                </a:lnTo>
                <a:lnTo>
                  <a:pt x="3211998" y="2495325"/>
                </a:lnTo>
                <a:lnTo>
                  <a:pt x="3228301" y="2495325"/>
                </a:lnTo>
                <a:lnTo>
                  <a:pt x="3232527" y="2497138"/>
                </a:lnTo>
                <a:lnTo>
                  <a:pt x="3236753" y="2497138"/>
                </a:lnTo>
                <a:lnTo>
                  <a:pt x="3240374" y="2497138"/>
                </a:lnTo>
                <a:lnTo>
                  <a:pt x="3242790" y="2497138"/>
                </a:lnTo>
                <a:lnTo>
                  <a:pt x="3246413" y="2497138"/>
                </a:lnTo>
                <a:lnTo>
                  <a:pt x="3250639" y="2501364"/>
                </a:lnTo>
                <a:lnTo>
                  <a:pt x="3246413" y="2523702"/>
                </a:lnTo>
                <a:lnTo>
                  <a:pt x="3240374" y="2548457"/>
                </a:lnTo>
                <a:lnTo>
                  <a:pt x="3236753" y="2572606"/>
                </a:lnTo>
                <a:lnTo>
                  <a:pt x="3228301" y="2572606"/>
                </a:lnTo>
                <a:lnTo>
                  <a:pt x="3226488" y="2564759"/>
                </a:lnTo>
                <a:lnTo>
                  <a:pt x="3226488" y="2562343"/>
                </a:lnTo>
                <a:lnTo>
                  <a:pt x="3226488" y="2558721"/>
                </a:lnTo>
                <a:lnTo>
                  <a:pt x="3222262" y="2554494"/>
                </a:lnTo>
                <a:lnTo>
                  <a:pt x="3222262" y="2550269"/>
                </a:lnTo>
                <a:lnTo>
                  <a:pt x="3218036" y="2558721"/>
                </a:lnTo>
                <a:lnTo>
                  <a:pt x="3214413" y="2558721"/>
                </a:lnTo>
                <a:lnTo>
                  <a:pt x="3214413" y="2562343"/>
                </a:lnTo>
                <a:lnTo>
                  <a:pt x="3211998" y="2562343"/>
                </a:lnTo>
                <a:lnTo>
                  <a:pt x="3204150" y="2564759"/>
                </a:lnTo>
                <a:lnTo>
                  <a:pt x="3204150" y="2550269"/>
                </a:lnTo>
                <a:lnTo>
                  <a:pt x="3208376" y="2548457"/>
                </a:lnTo>
                <a:lnTo>
                  <a:pt x="3208376" y="2544229"/>
                </a:lnTo>
                <a:lnTo>
                  <a:pt x="3211998" y="2540004"/>
                </a:lnTo>
                <a:lnTo>
                  <a:pt x="3211998" y="2533967"/>
                </a:lnTo>
                <a:lnTo>
                  <a:pt x="3211998" y="2526118"/>
                </a:lnTo>
                <a:lnTo>
                  <a:pt x="3204150" y="2526118"/>
                </a:lnTo>
                <a:lnTo>
                  <a:pt x="3189659" y="2540004"/>
                </a:lnTo>
                <a:lnTo>
                  <a:pt x="3175773" y="2554494"/>
                </a:lnTo>
                <a:lnTo>
                  <a:pt x="3157658" y="2564759"/>
                </a:lnTo>
                <a:lnTo>
                  <a:pt x="3157658" y="2554494"/>
                </a:lnTo>
                <a:lnTo>
                  <a:pt x="3157658" y="2544229"/>
                </a:lnTo>
                <a:lnTo>
                  <a:pt x="3157658" y="2540004"/>
                </a:lnTo>
                <a:lnTo>
                  <a:pt x="3155243" y="2538193"/>
                </a:lnTo>
                <a:lnTo>
                  <a:pt x="3147395" y="2533967"/>
                </a:lnTo>
                <a:lnTo>
                  <a:pt x="3137131" y="2533967"/>
                </a:lnTo>
                <a:lnTo>
                  <a:pt x="3119019" y="2533967"/>
                </a:lnTo>
                <a:lnTo>
                  <a:pt x="3112980" y="2533967"/>
                </a:lnTo>
                <a:lnTo>
                  <a:pt x="3104528" y="2533967"/>
                </a:lnTo>
                <a:lnTo>
                  <a:pt x="3094868" y="2529741"/>
                </a:lnTo>
                <a:lnTo>
                  <a:pt x="3084603" y="2529741"/>
                </a:lnTo>
                <a:lnTo>
                  <a:pt x="3074340" y="2526118"/>
                </a:lnTo>
                <a:lnTo>
                  <a:pt x="3066490" y="2519476"/>
                </a:lnTo>
                <a:lnTo>
                  <a:pt x="3086415" y="2491099"/>
                </a:lnTo>
                <a:lnTo>
                  <a:pt x="3108754" y="2448234"/>
                </a:lnTo>
                <a:lnTo>
                  <a:pt x="3123245" y="2401140"/>
                </a:lnTo>
                <a:close/>
                <a:moveTo>
                  <a:pt x="2472391" y="2229672"/>
                </a:moveTo>
                <a:lnTo>
                  <a:pt x="2502578" y="2229672"/>
                </a:lnTo>
                <a:lnTo>
                  <a:pt x="2502578" y="2244162"/>
                </a:lnTo>
                <a:lnTo>
                  <a:pt x="2496542" y="2244162"/>
                </a:lnTo>
                <a:lnTo>
                  <a:pt x="2492919" y="2247783"/>
                </a:lnTo>
                <a:lnTo>
                  <a:pt x="2490503" y="2247783"/>
                </a:lnTo>
                <a:lnTo>
                  <a:pt x="2486882" y="2247783"/>
                </a:lnTo>
                <a:lnTo>
                  <a:pt x="2482656" y="2252012"/>
                </a:lnTo>
                <a:lnTo>
                  <a:pt x="2472391" y="2252012"/>
                </a:lnTo>
                <a:close/>
                <a:moveTo>
                  <a:pt x="1043899" y="2213370"/>
                </a:moveTo>
                <a:lnTo>
                  <a:pt x="1057785" y="2213370"/>
                </a:lnTo>
                <a:lnTo>
                  <a:pt x="1063823" y="2215181"/>
                </a:lnTo>
                <a:lnTo>
                  <a:pt x="1072275" y="2219408"/>
                </a:lnTo>
                <a:lnTo>
                  <a:pt x="1081935" y="2219408"/>
                </a:lnTo>
                <a:lnTo>
                  <a:pt x="1096426" y="2219408"/>
                </a:lnTo>
                <a:lnTo>
                  <a:pt x="1100652" y="2247783"/>
                </a:lnTo>
                <a:lnTo>
                  <a:pt x="1106689" y="2270726"/>
                </a:lnTo>
                <a:lnTo>
                  <a:pt x="1110312" y="2299103"/>
                </a:lnTo>
                <a:lnTo>
                  <a:pt x="1096426" y="2299103"/>
                </a:lnTo>
                <a:lnTo>
                  <a:pt x="1088577" y="2287028"/>
                </a:lnTo>
                <a:lnTo>
                  <a:pt x="1081935" y="2280991"/>
                </a:lnTo>
                <a:lnTo>
                  <a:pt x="1072275" y="2272539"/>
                </a:lnTo>
                <a:lnTo>
                  <a:pt x="1063823" y="2266500"/>
                </a:lnTo>
                <a:lnTo>
                  <a:pt x="1057785" y="2256238"/>
                </a:lnTo>
                <a:lnTo>
                  <a:pt x="1049935" y="2244162"/>
                </a:lnTo>
                <a:lnTo>
                  <a:pt x="1045709" y="2238124"/>
                </a:lnTo>
                <a:lnTo>
                  <a:pt x="1043899" y="2229672"/>
                </a:lnTo>
                <a:lnTo>
                  <a:pt x="1043899" y="2223635"/>
                </a:lnTo>
                <a:close/>
                <a:moveTo>
                  <a:pt x="8722502" y="2186807"/>
                </a:moveTo>
                <a:lnTo>
                  <a:pt x="8726728" y="2191033"/>
                </a:lnTo>
                <a:lnTo>
                  <a:pt x="8726728" y="2194656"/>
                </a:lnTo>
                <a:lnTo>
                  <a:pt x="8728538" y="2194656"/>
                </a:lnTo>
                <a:lnTo>
                  <a:pt x="8728538" y="2198882"/>
                </a:lnTo>
                <a:lnTo>
                  <a:pt x="8740614" y="2223635"/>
                </a:lnTo>
                <a:lnTo>
                  <a:pt x="8740614" y="2256239"/>
                </a:lnTo>
                <a:lnTo>
                  <a:pt x="8740614" y="2287031"/>
                </a:lnTo>
                <a:lnTo>
                  <a:pt x="8746652" y="2323860"/>
                </a:lnTo>
                <a:lnTo>
                  <a:pt x="8756915" y="2358276"/>
                </a:lnTo>
                <a:lnTo>
                  <a:pt x="8775029" y="2396916"/>
                </a:lnTo>
                <a:lnTo>
                  <a:pt x="8785292" y="2439783"/>
                </a:lnTo>
                <a:lnTo>
                  <a:pt x="8736993" y="2433744"/>
                </a:lnTo>
                <a:lnTo>
                  <a:pt x="8736993" y="2466347"/>
                </a:lnTo>
                <a:lnTo>
                  <a:pt x="8743029" y="2491103"/>
                </a:lnTo>
                <a:lnTo>
                  <a:pt x="8746652" y="2515857"/>
                </a:lnTo>
                <a:lnTo>
                  <a:pt x="8755104" y="2550270"/>
                </a:lnTo>
                <a:lnTo>
                  <a:pt x="8743029" y="2550270"/>
                </a:lnTo>
                <a:lnTo>
                  <a:pt x="8736993" y="2550270"/>
                </a:lnTo>
                <a:lnTo>
                  <a:pt x="8726728" y="2554497"/>
                </a:lnTo>
                <a:lnTo>
                  <a:pt x="8722502" y="2554497"/>
                </a:lnTo>
                <a:lnTo>
                  <a:pt x="8716463" y="2558725"/>
                </a:lnTo>
                <a:lnTo>
                  <a:pt x="8708616" y="2538195"/>
                </a:lnTo>
                <a:lnTo>
                  <a:pt x="8704388" y="2497140"/>
                </a:lnTo>
                <a:lnTo>
                  <a:pt x="8704388" y="2452461"/>
                </a:lnTo>
                <a:lnTo>
                  <a:pt x="8704388" y="2401141"/>
                </a:lnTo>
                <a:lnTo>
                  <a:pt x="8704388" y="2354047"/>
                </a:lnTo>
                <a:lnTo>
                  <a:pt x="8698351" y="2323860"/>
                </a:lnTo>
                <a:lnTo>
                  <a:pt x="8698351" y="2244164"/>
                </a:lnTo>
                <a:lnTo>
                  <a:pt x="8704388" y="2233901"/>
                </a:lnTo>
                <a:lnTo>
                  <a:pt x="8708616" y="2227862"/>
                </a:lnTo>
                <a:lnTo>
                  <a:pt x="8712237" y="2219410"/>
                </a:lnTo>
                <a:lnTo>
                  <a:pt x="8716463" y="2213373"/>
                </a:lnTo>
                <a:lnTo>
                  <a:pt x="8718276" y="2201297"/>
                </a:lnTo>
                <a:close/>
                <a:moveTo>
                  <a:pt x="4566229" y="2158429"/>
                </a:moveTo>
                <a:lnTo>
                  <a:pt x="4574077" y="2201297"/>
                </a:lnTo>
                <a:lnTo>
                  <a:pt x="4569850" y="2244164"/>
                </a:lnTo>
                <a:lnTo>
                  <a:pt x="4560191" y="2290655"/>
                </a:lnTo>
                <a:lnTo>
                  <a:pt x="4531814" y="2305144"/>
                </a:lnTo>
                <a:lnTo>
                  <a:pt x="4505249" y="2313598"/>
                </a:lnTo>
                <a:lnTo>
                  <a:pt x="4466607" y="2315409"/>
                </a:lnTo>
                <a:lnTo>
                  <a:pt x="4466607" y="2299108"/>
                </a:lnTo>
                <a:lnTo>
                  <a:pt x="4476871" y="2272541"/>
                </a:lnTo>
                <a:lnTo>
                  <a:pt x="4476871" y="2241748"/>
                </a:lnTo>
                <a:lnTo>
                  <a:pt x="4475059" y="2204919"/>
                </a:lnTo>
                <a:lnTo>
                  <a:pt x="4494984" y="2186807"/>
                </a:lnTo>
                <a:lnTo>
                  <a:pt x="4513096" y="2172315"/>
                </a:lnTo>
                <a:lnTo>
                  <a:pt x="4533626" y="2162052"/>
                </a:lnTo>
                <a:close/>
                <a:moveTo>
                  <a:pt x="5072780" y="2102884"/>
                </a:moveTo>
                <a:lnTo>
                  <a:pt x="5078819" y="2108921"/>
                </a:lnTo>
                <a:lnTo>
                  <a:pt x="5083045" y="2113148"/>
                </a:lnTo>
                <a:lnTo>
                  <a:pt x="5086666" y="2117375"/>
                </a:lnTo>
                <a:lnTo>
                  <a:pt x="5086666" y="2123411"/>
                </a:lnTo>
                <a:lnTo>
                  <a:pt x="5086666" y="2131863"/>
                </a:lnTo>
                <a:lnTo>
                  <a:pt x="5089082" y="2141525"/>
                </a:lnTo>
                <a:lnTo>
                  <a:pt x="5086666" y="2148164"/>
                </a:lnTo>
                <a:lnTo>
                  <a:pt x="5083045" y="2151788"/>
                </a:lnTo>
                <a:lnTo>
                  <a:pt x="5083045" y="2156013"/>
                </a:lnTo>
                <a:lnTo>
                  <a:pt x="5083045" y="2158429"/>
                </a:lnTo>
                <a:lnTo>
                  <a:pt x="5083045" y="2162052"/>
                </a:lnTo>
                <a:lnTo>
                  <a:pt x="5078819" y="2166278"/>
                </a:lnTo>
                <a:lnTo>
                  <a:pt x="5074591" y="2170504"/>
                </a:lnTo>
                <a:lnTo>
                  <a:pt x="5072780" y="2170504"/>
                </a:lnTo>
                <a:lnTo>
                  <a:pt x="5068554" y="2170504"/>
                </a:lnTo>
                <a:lnTo>
                  <a:pt x="5064328" y="2172315"/>
                </a:lnTo>
                <a:lnTo>
                  <a:pt x="5058289" y="2172315"/>
                </a:lnTo>
                <a:lnTo>
                  <a:pt x="5046213" y="2148164"/>
                </a:lnTo>
                <a:lnTo>
                  <a:pt x="5040176" y="2137902"/>
                </a:lnTo>
                <a:lnTo>
                  <a:pt x="5040176" y="2133676"/>
                </a:lnTo>
                <a:lnTo>
                  <a:pt x="5044402" y="2131863"/>
                </a:lnTo>
                <a:lnTo>
                  <a:pt x="5058289" y="2123411"/>
                </a:lnTo>
                <a:close/>
                <a:moveTo>
                  <a:pt x="5234588" y="2023187"/>
                </a:moveTo>
                <a:lnTo>
                  <a:pt x="5244853" y="2027414"/>
                </a:lnTo>
                <a:lnTo>
                  <a:pt x="5249079" y="2027414"/>
                </a:lnTo>
                <a:lnTo>
                  <a:pt x="5252703" y="2027414"/>
                </a:lnTo>
                <a:lnTo>
                  <a:pt x="5255116" y="2031640"/>
                </a:lnTo>
                <a:lnTo>
                  <a:pt x="5259343" y="2031640"/>
                </a:lnTo>
                <a:lnTo>
                  <a:pt x="5252703" y="2041904"/>
                </a:lnTo>
                <a:lnTo>
                  <a:pt x="5249079" y="2052167"/>
                </a:lnTo>
                <a:lnTo>
                  <a:pt x="5244853" y="2062432"/>
                </a:lnTo>
                <a:lnTo>
                  <a:pt x="5238814" y="2074507"/>
                </a:lnTo>
                <a:lnTo>
                  <a:pt x="5226738" y="2080544"/>
                </a:lnTo>
                <a:lnTo>
                  <a:pt x="5226738" y="2070281"/>
                </a:lnTo>
                <a:lnTo>
                  <a:pt x="5224325" y="2070281"/>
                </a:lnTo>
                <a:lnTo>
                  <a:pt x="5224325" y="2066055"/>
                </a:lnTo>
                <a:lnTo>
                  <a:pt x="5224325" y="2062432"/>
                </a:lnTo>
                <a:lnTo>
                  <a:pt x="5220701" y="2055790"/>
                </a:lnTo>
                <a:lnTo>
                  <a:pt x="5226738" y="2047941"/>
                </a:lnTo>
                <a:lnTo>
                  <a:pt x="5230966" y="2041904"/>
                </a:lnTo>
                <a:lnTo>
                  <a:pt x="5234588" y="2033452"/>
                </a:lnTo>
                <a:close/>
                <a:moveTo>
                  <a:pt x="498707" y="2017150"/>
                </a:moveTo>
                <a:lnTo>
                  <a:pt x="508973" y="2033451"/>
                </a:lnTo>
                <a:lnTo>
                  <a:pt x="508973" y="2047942"/>
                </a:lnTo>
                <a:lnTo>
                  <a:pt x="498707" y="2066054"/>
                </a:lnTo>
                <a:lnTo>
                  <a:pt x="484218" y="2076318"/>
                </a:lnTo>
                <a:lnTo>
                  <a:pt x="470331" y="2084771"/>
                </a:lnTo>
                <a:lnTo>
                  <a:pt x="466103" y="2088996"/>
                </a:lnTo>
                <a:lnTo>
                  <a:pt x="460066" y="2080544"/>
                </a:lnTo>
                <a:lnTo>
                  <a:pt x="455840" y="2074506"/>
                </a:lnTo>
                <a:lnTo>
                  <a:pt x="452217" y="2062431"/>
                </a:lnTo>
                <a:lnTo>
                  <a:pt x="452217" y="2052168"/>
                </a:lnTo>
                <a:lnTo>
                  <a:pt x="447991" y="2041903"/>
                </a:lnTo>
                <a:lnTo>
                  <a:pt x="473953" y="2031641"/>
                </a:lnTo>
                <a:lnTo>
                  <a:pt x="480595" y="2027415"/>
                </a:lnTo>
                <a:lnTo>
                  <a:pt x="490255" y="2023187"/>
                </a:lnTo>
                <a:close/>
                <a:moveTo>
                  <a:pt x="5362585" y="1970057"/>
                </a:moveTo>
                <a:lnTo>
                  <a:pt x="5390964" y="1984548"/>
                </a:lnTo>
                <a:lnTo>
                  <a:pt x="5390964" y="1994812"/>
                </a:lnTo>
                <a:lnTo>
                  <a:pt x="5382509" y="1994812"/>
                </a:lnTo>
                <a:lnTo>
                  <a:pt x="5380698" y="1999039"/>
                </a:lnTo>
                <a:lnTo>
                  <a:pt x="5372849" y="2002661"/>
                </a:lnTo>
                <a:lnTo>
                  <a:pt x="5368622" y="2009303"/>
                </a:lnTo>
                <a:lnTo>
                  <a:pt x="5362585" y="2005077"/>
                </a:lnTo>
                <a:lnTo>
                  <a:pt x="5358357" y="2005077"/>
                </a:lnTo>
                <a:lnTo>
                  <a:pt x="5354131" y="2002661"/>
                </a:lnTo>
                <a:lnTo>
                  <a:pt x="5352320" y="2002661"/>
                </a:lnTo>
                <a:lnTo>
                  <a:pt x="5352320" y="1994812"/>
                </a:lnTo>
                <a:lnTo>
                  <a:pt x="5352320" y="1988775"/>
                </a:lnTo>
                <a:lnTo>
                  <a:pt x="5352320" y="1984548"/>
                </a:lnTo>
                <a:lnTo>
                  <a:pt x="5354131" y="1976094"/>
                </a:lnTo>
                <a:close/>
                <a:moveTo>
                  <a:pt x="4604263" y="1951943"/>
                </a:moveTo>
                <a:lnTo>
                  <a:pt x="4641094" y="1956169"/>
                </a:lnTo>
                <a:lnTo>
                  <a:pt x="4669471" y="1962208"/>
                </a:lnTo>
                <a:lnTo>
                  <a:pt x="4661016" y="1976094"/>
                </a:lnTo>
                <a:lnTo>
                  <a:pt x="4657396" y="1988772"/>
                </a:lnTo>
                <a:lnTo>
                  <a:pt x="4651357" y="1999036"/>
                </a:lnTo>
                <a:lnTo>
                  <a:pt x="4642905" y="2009299"/>
                </a:lnTo>
                <a:lnTo>
                  <a:pt x="4661016" y="2009299"/>
                </a:lnTo>
                <a:lnTo>
                  <a:pt x="4669471" y="2002659"/>
                </a:lnTo>
                <a:lnTo>
                  <a:pt x="4671281" y="1999036"/>
                </a:lnTo>
                <a:lnTo>
                  <a:pt x="4679734" y="1994810"/>
                </a:lnTo>
                <a:lnTo>
                  <a:pt x="4689394" y="1994810"/>
                </a:lnTo>
                <a:lnTo>
                  <a:pt x="4689394" y="2009299"/>
                </a:lnTo>
                <a:lnTo>
                  <a:pt x="4699658" y="2033450"/>
                </a:lnTo>
                <a:lnTo>
                  <a:pt x="4693619" y="2055790"/>
                </a:lnTo>
                <a:lnTo>
                  <a:pt x="4683357" y="2074507"/>
                </a:lnTo>
                <a:lnTo>
                  <a:pt x="4675508" y="2088996"/>
                </a:lnTo>
                <a:lnTo>
                  <a:pt x="4693619" y="2105297"/>
                </a:lnTo>
                <a:lnTo>
                  <a:pt x="4711734" y="2131863"/>
                </a:lnTo>
                <a:lnTo>
                  <a:pt x="4736487" y="2158429"/>
                </a:lnTo>
                <a:lnTo>
                  <a:pt x="4756411" y="2191032"/>
                </a:lnTo>
                <a:lnTo>
                  <a:pt x="4774524" y="2227861"/>
                </a:lnTo>
                <a:lnTo>
                  <a:pt x="4789014" y="2258048"/>
                </a:lnTo>
                <a:lnTo>
                  <a:pt x="4793240" y="2284614"/>
                </a:lnTo>
                <a:lnTo>
                  <a:pt x="4784789" y="2309367"/>
                </a:lnTo>
                <a:lnTo>
                  <a:pt x="4768487" y="2323858"/>
                </a:lnTo>
                <a:lnTo>
                  <a:pt x="4746147" y="2337744"/>
                </a:lnTo>
                <a:lnTo>
                  <a:pt x="4711734" y="2352236"/>
                </a:lnTo>
                <a:lnTo>
                  <a:pt x="4669471" y="2362498"/>
                </a:lnTo>
                <a:lnTo>
                  <a:pt x="4630830" y="2372763"/>
                </a:lnTo>
                <a:lnTo>
                  <a:pt x="4598227" y="2376989"/>
                </a:lnTo>
                <a:lnTo>
                  <a:pt x="4598227" y="2368537"/>
                </a:lnTo>
                <a:lnTo>
                  <a:pt x="4618755" y="2337744"/>
                </a:lnTo>
                <a:lnTo>
                  <a:pt x="4636866" y="2305141"/>
                </a:lnTo>
                <a:lnTo>
                  <a:pt x="4626604" y="2305141"/>
                </a:lnTo>
                <a:lnTo>
                  <a:pt x="4618755" y="2305141"/>
                </a:lnTo>
                <a:lnTo>
                  <a:pt x="4612718" y="2300916"/>
                </a:lnTo>
                <a:lnTo>
                  <a:pt x="4612718" y="2299103"/>
                </a:lnTo>
                <a:lnTo>
                  <a:pt x="4608489" y="2294877"/>
                </a:lnTo>
                <a:lnTo>
                  <a:pt x="4608489" y="2287028"/>
                </a:lnTo>
                <a:lnTo>
                  <a:pt x="4604263" y="2276765"/>
                </a:lnTo>
                <a:lnTo>
                  <a:pt x="4630830" y="2270726"/>
                </a:lnTo>
                <a:lnTo>
                  <a:pt x="4622980" y="2262274"/>
                </a:lnTo>
                <a:lnTo>
                  <a:pt x="4622980" y="2258048"/>
                </a:lnTo>
                <a:lnTo>
                  <a:pt x="4618755" y="2256237"/>
                </a:lnTo>
                <a:lnTo>
                  <a:pt x="4618755" y="2252011"/>
                </a:lnTo>
                <a:lnTo>
                  <a:pt x="4622980" y="2244162"/>
                </a:lnTo>
                <a:lnTo>
                  <a:pt x="4626604" y="2229672"/>
                </a:lnTo>
                <a:lnTo>
                  <a:pt x="4636866" y="2219409"/>
                </a:lnTo>
                <a:lnTo>
                  <a:pt x="4642905" y="2213370"/>
                </a:lnTo>
                <a:lnTo>
                  <a:pt x="4657396" y="2204918"/>
                </a:lnTo>
                <a:lnTo>
                  <a:pt x="4669471" y="2198879"/>
                </a:lnTo>
                <a:lnTo>
                  <a:pt x="4665243" y="2191032"/>
                </a:lnTo>
                <a:lnTo>
                  <a:pt x="4665243" y="2186804"/>
                </a:lnTo>
                <a:lnTo>
                  <a:pt x="4661016" y="2184993"/>
                </a:lnTo>
                <a:lnTo>
                  <a:pt x="4661016" y="2180767"/>
                </a:lnTo>
                <a:lnTo>
                  <a:pt x="4657396" y="2172315"/>
                </a:lnTo>
                <a:lnTo>
                  <a:pt x="4654980" y="2172315"/>
                </a:lnTo>
                <a:lnTo>
                  <a:pt x="4654980" y="2170502"/>
                </a:lnTo>
                <a:lnTo>
                  <a:pt x="4651357" y="2170502"/>
                </a:lnTo>
                <a:lnTo>
                  <a:pt x="4642905" y="2166276"/>
                </a:lnTo>
                <a:lnTo>
                  <a:pt x="4636866" y="2162050"/>
                </a:lnTo>
                <a:lnTo>
                  <a:pt x="4632640" y="2162050"/>
                </a:lnTo>
                <a:lnTo>
                  <a:pt x="4626604" y="2162050"/>
                </a:lnTo>
                <a:lnTo>
                  <a:pt x="4618755" y="2158429"/>
                </a:lnTo>
                <a:lnTo>
                  <a:pt x="4612718" y="2158429"/>
                </a:lnTo>
                <a:lnTo>
                  <a:pt x="4612718" y="2156013"/>
                </a:lnTo>
                <a:lnTo>
                  <a:pt x="4608489" y="2151788"/>
                </a:lnTo>
                <a:lnTo>
                  <a:pt x="4608489" y="2148165"/>
                </a:lnTo>
                <a:lnTo>
                  <a:pt x="4608489" y="2141523"/>
                </a:lnTo>
                <a:lnTo>
                  <a:pt x="4604263" y="2133674"/>
                </a:lnTo>
                <a:lnTo>
                  <a:pt x="4608489" y="2131863"/>
                </a:lnTo>
                <a:lnTo>
                  <a:pt x="4608489" y="2127637"/>
                </a:lnTo>
                <a:lnTo>
                  <a:pt x="4612718" y="2123411"/>
                </a:lnTo>
                <a:lnTo>
                  <a:pt x="4612718" y="2119185"/>
                </a:lnTo>
                <a:lnTo>
                  <a:pt x="4612718" y="2113146"/>
                </a:lnTo>
                <a:lnTo>
                  <a:pt x="4604263" y="2113146"/>
                </a:lnTo>
                <a:lnTo>
                  <a:pt x="4602453" y="2119185"/>
                </a:lnTo>
                <a:lnTo>
                  <a:pt x="4602453" y="2123411"/>
                </a:lnTo>
                <a:lnTo>
                  <a:pt x="4602453" y="2127637"/>
                </a:lnTo>
                <a:lnTo>
                  <a:pt x="4598227" y="2127637"/>
                </a:lnTo>
                <a:lnTo>
                  <a:pt x="4594603" y="2131863"/>
                </a:lnTo>
                <a:lnTo>
                  <a:pt x="4590377" y="2133674"/>
                </a:lnTo>
                <a:lnTo>
                  <a:pt x="4584341" y="2098656"/>
                </a:lnTo>
                <a:lnTo>
                  <a:pt x="4575886" y="2066053"/>
                </a:lnTo>
                <a:lnTo>
                  <a:pt x="4574076" y="2041904"/>
                </a:lnTo>
                <a:lnTo>
                  <a:pt x="4580113" y="2023187"/>
                </a:lnTo>
                <a:lnTo>
                  <a:pt x="4590377" y="2005073"/>
                </a:lnTo>
                <a:lnTo>
                  <a:pt x="4602453" y="1984546"/>
                </a:lnTo>
                <a:close/>
                <a:moveTo>
                  <a:pt x="58565" y="1878288"/>
                </a:moveTo>
                <a:lnTo>
                  <a:pt x="99019" y="1878288"/>
                </a:lnTo>
                <a:lnTo>
                  <a:pt x="99019" y="1892778"/>
                </a:lnTo>
                <a:lnTo>
                  <a:pt x="91169" y="1892778"/>
                </a:lnTo>
                <a:lnTo>
                  <a:pt x="91169" y="1898814"/>
                </a:lnTo>
                <a:lnTo>
                  <a:pt x="80904" y="1894589"/>
                </a:lnTo>
                <a:lnTo>
                  <a:pt x="73056" y="1888552"/>
                </a:lnTo>
                <a:lnTo>
                  <a:pt x="67017" y="1884324"/>
                </a:lnTo>
                <a:close/>
                <a:moveTo>
                  <a:pt x="2511033" y="1765986"/>
                </a:moveTo>
                <a:lnTo>
                  <a:pt x="2521296" y="1774438"/>
                </a:lnTo>
                <a:lnTo>
                  <a:pt x="2530955" y="1784098"/>
                </a:lnTo>
                <a:lnTo>
                  <a:pt x="2539410" y="1798589"/>
                </a:lnTo>
                <a:lnTo>
                  <a:pt x="2543636" y="1813080"/>
                </a:lnTo>
                <a:lnTo>
                  <a:pt x="2535184" y="1813080"/>
                </a:lnTo>
                <a:lnTo>
                  <a:pt x="2529145" y="1817306"/>
                </a:lnTo>
                <a:lnTo>
                  <a:pt x="2524919" y="1817306"/>
                </a:lnTo>
                <a:lnTo>
                  <a:pt x="2515259" y="1820929"/>
                </a:lnTo>
                <a:lnTo>
                  <a:pt x="2502578" y="1820929"/>
                </a:lnTo>
                <a:lnTo>
                  <a:pt x="2502578" y="1813080"/>
                </a:lnTo>
                <a:lnTo>
                  <a:pt x="2500768" y="1813080"/>
                </a:lnTo>
                <a:lnTo>
                  <a:pt x="2500768" y="1808854"/>
                </a:lnTo>
                <a:lnTo>
                  <a:pt x="2496542" y="1807041"/>
                </a:lnTo>
                <a:lnTo>
                  <a:pt x="2500768" y="1798589"/>
                </a:lnTo>
                <a:lnTo>
                  <a:pt x="2500768" y="1794363"/>
                </a:lnTo>
                <a:lnTo>
                  <a:pt x="2500768" y="1792552"/>
                </a:lnTo>
                <a:lnTo>
                  <a:pt x="2502578" y="1788326"/>
                </a:lnTo>
                <a:close/>
                <a:moveTo>
                  <a:pt x="2450055" y="1741234"/>
                </a:moveTo>
                <a:lnTo>
                  <a:pt x="2458507" y="1749686"/>
                </a:lnTo>
                <a:lnTo>
                  <a:pt x="2462129" y="1753912"/>
                </a:lnTo>
                <a:lnTo>
                  <a:pt x="2462129" y="1755725"/>
                </a:lnTo>
                <a:lnTo>
                  <a:pt x="2464545" y="1764177"/>
                </a:lnTo>
                <a:lnTo>
                  <a:pt x="2464545" y="1770214"/>
                </a:lnTo>
                <a:lnTo>
                  <a:pt x="2464545" y="1780479"/>
                </a:lnTo>
                <a:lnTo>
                  <a:pt x="2458507" y="1780479"/>
                </a:lnTo>
                <a:lnTo>
                  <a:pt x="2458507" y="1788328"/>
                </a:lnTo>
                <a:lnTo>
                  <a:pt x="2444016" y="1784102"/>
                </a:lnTo>
                <a:lnTo>
                  <a:pt x="2430130" y="1780479"/>
                </a:lnTo>
                <a:lnTo>
                  <a:pt x="2419865" y="1774442"/>
                </a:lnTo>
                <a:lnTo>
                  <a:pt x="2411413" y="1774442"/>
                </a:lnTo>
                <a:lnTo>
                  <a:pt x="2411413" y="1765987"/>
                </a:lnTo>
                <a:lnTo>
                  <a:pt x="2425904" y="1759951"/>
                </a:lnTo>
                <a:lnTo>
                  <a:pt x="2439790" y="1753912"/>
                </a:lnTo>
                <a:close/>
                <a:moveTo>
                  <a:pt x="2606426" y="1677838"/>
                </a:moveTo>
                <a:lnTo>
                  <a:pt x="2614276" y="1682064"/>
                </a:lnTo>
                <a:lnTo>
                  <a:pt x="2616089" y="1684480"/>
                </a:lnTo>
                <a:lnTo>
                  <a:pt x="2620315" y="1688103"/>
                </a:lnTo>
                <a:lnTo>
                  <a:pt x="2628768" y="1688103"/>
                </a:lnTo>
                <a:lnTo>
                  <a:pt x="2628768" y="1692329"/>
                </a:lnTo>
                <a:lnTo>
                  <a:pt x="2628768" y="1696555"/>
                </a:lnTo>
                <a:lnTo>
                  <a:pt x="2624542" y="1698366"/>
                </a:lnTo>
                <a:lnTo>
                  <a:pt x="2620315" y="1702592"/>
                </a:lnTo>
                <a:lnTo>
                  <a:pt x="2616089" y="1706818"/>
                </a:lnTo>
                <a:lnTo>
                  <a:pt x="2614276" y="1706818"/>
                </a:lnTo>
                <a:lnTo>
                  <a:pt x="2610050" y="1711045"/>
                </a:lnTo>
                <a:lnTo>
                  <a:pt x="2606426" y="1711045"/>
                </a:lnTo>
                <a:lnTo>
                  <a:pt x="2600389" y="1711045"/>
                </a:lnTo>
                <a:lnTo>
                  <a:pt x="2600389" y="1698366"/>
                </a:lnTo>
                <a:lnTo>
                  <a:pt x="2600389" y="1692329"/>
                </a:lnTo>
                <a:lnTo>
                  <a:pt x="2602200" y="1688103"/>
                </a:lnTo>
                <a:close/>
                <a:moveTo>
                  <a:pt x="0" y="1639197"/>
                </a:moveTo>
                <a:lnTo>
                  <a:pt x="34413" y="1645234"/>
                </a:lnTo>
                <a:lnTo>
                  <a:pt x="58564" y="1655498"/>
                </a:lnTo>
                <a:lnTo>
                  <a:pt x="77281" y="1677838"/>
                </a:lnTo>
                <a:lnTo>
                  <a:pt x="70640" y="1684478"/>
                </a:lnTo>
                <a:lnTo>
                  <a:pt x="62790" y="1684478"/>
                </a:lnTo>
                <a:lnTo>
                  <a:pt x="58564" y="1688101"/>
                </a:lnTo>
                <a:lnTo>
                  <a:pt x="56753" y="1692327"/>
                </a:lnTo>
                <a:lnTo>
                  <a:pt x="44678" y="1696553"/>
                </a:lnTo>
                <a:lnTo>
                  <a:pt x="38642" y="1688101"/>
                </a:lnTo>
                <a:lnTo>
                  <a:pt x="28377" y="1682064"/>
                </a:lnTo>
                <a:lnTo>
                  <a:pt x="20528" y="1674215"/>
                </a:lnTo>
                <a:lnTo>
                  <a:pt x="10265" y="1669989"/>
                </a:lnTo>
                <a:lnTo>
                  <a:pt x="6037" y="1668176"/>
                </a:lnTo>
                <a:lnTo>
                  <a:pt x="0" y="1659724"/>
                </a:lnTo>
                <a:lnTo>
                  <a:pt x="0" y="1653688"/>
                </a:lnTo>
                <a:close/>
                <a:moveTo>
                  <a:pt x="2387262" y="1553464"/>
                </a:moveTo>
                <a:lnTo>
                  <a:pt x="2387262" y="1569765"/>
                </a:lnTo>
                <a:lnTo>
                  <a:pt x="2391488" y="1578218"/>
                </a:lnTo>
                <a:lnTo>
                  <a:pt x="2393301" y="1584256"/>
                </a:lnTo>
                <a:lnTo>
                  <a:pt x="2393301" y="1596332"/>
                </a:lnTo>
                <a:lnTo>
                  <a:pt x="2393301" y="1610821"/>
                </a:lnTo>
                <a:lnTo>
                  <a:pt x="2433751" y="1610821"/>
                </a:lnTo>
                <a:lnTo>
                  <a:pt x="2468167" y="1649463"/>
                </a:lnTo>
                <a:lnTo>
                  <a:pt x="2502581" y="1688102"/>
                </a:lnTo>
                <a:lnTo>
                  <a:pt x="2502581" y="1692331"/>
                </a:lnTo>
                <a:lnTo>
                  <a:pt x="2500770" y="1696557"/>
                </a:lnTo>
                <a:lnTo>
                  <a:pt x="2500770" y="1698367"/>
                </a:lnTo>
                <a:lnTo>
                  <a:pt x="2496544" y="1702594"/>
                </a:lnTo>
                <a:lnTo>
                  <a:pt x="2490505" y="1711046"/>
                </a:lnTo>
                <a:lnTo>
                  <a:pt x="2486884" y="1712859"/>
                </a:lnTo>
                <a:lnTo>
                  <a:pt x="2482658" y="1717085"/>
                </a:lnTo>
                <a:lnTo>
                  <a:pt x="2478430" y="1717085"/>
                </a:lnTo>
                <a:lnTo>
                  <a:pt x="2468167" y="1717085"/>
                </a:lnTo>
                <a:lnTo>
                  <a:pt x="2458507" y="1721311"/>
                </a:lnTo>
                <a:lnTo>
                  <a:pt x="2458507" y="1711046"/>
                </a:lnTo>
                <a:lnTo>
                  <a:pt x="2458507" y="1698367"/>
                </a:lnTo>
                <a:lnTo>
                  <a:pt x="2458507" y="1692331"/>
                </a:lnTo>
                <a:lnTo>
                  <a:pt x="2458507" y="1688102"/>
                </a:lnTo>
                <a:lnTo>
                  <a:pt x="2450053" y="1682066"/>
                </a:lnTo>
                <a:lnTo>
                  <a:pt x="2444016" y="1677840"/>
                </a:lnTo>
                <a:lnTo>
                  <a:pt x="2433751" y="1669991"/>
                </a:lnTo>
                <a:lnTo>
                  <a:pt x="2421677" y="1698367"/>
                </a:lnTo>
                <a:lnTo>
                  <a:pt x="2401753" y="1717085"/>
                </a:lnTo>
                <a:lnTo>
                  <a:pt x="2373376" y="1727348"/>
                </a:lnTo>
                <a:lnTo>
                  <a:pt x="2373376" y="1717085"/>
                </a:lnTo>
                <a:lnTo>
                  <a:pt x="2373376" y="1711046"/>
                </a:lnTo>
                <a:lnTo>
                  <a:pt x="2376999" y="1702594"/>
                </a:lnTo>
                <a:lnTo>
                  <a:pt x="2373376" y="1696557"/>
                </a:lnTo>
                <a:lnTo>
                  <a:pt x="2369149" y="1688102"/>
                </a:lnTo>
                <a:lnTo>
                  <a:pt x="2364923" y="1677840"/>
                </a:lnTo>
                <a:lnTo>
                  <a:pt x="2354659" y="1674217"/>
                </a:lnTo>
                <a:lnTo>
                  <a:pt x="2348622" y="1669991"/>
                </a:lnTo>
                <a:lnTo>
                  <a:pt x="2340772" y="1669991"/>
                </a:lnTo>
                <a:lnTo>
                  <a:pt x="2334734" y="1668180"/>
                </a:lnTo>
                <a:lnTo>
                  <a:pt x="2330508" y="1668180"/>
                </a:lnTo>
                <a:lnTo>
                  <a:pt x="2322658" y="1663954"/>
                </a:lnTo>
                <a:lnTo>
                  <a:pt x="2316622" y="1655499"/>
                </a:lnTo>
                <a:lnTo>
                  <a:pt x="2336546" y="1631350"/>
                </a:lnTo>
                <a:lnTo>
                  <a:pt x="2351035" y="1602369"/>
                </a:lnTo>
                <a:lnTo>
                  <a:pt x="2364923" y="1573992"/>
                </a:lnTo>
                <a:close/>
                <a:moveTo>
                  <a:pt x="4357324" y="1492482"/>
                </a:moveTo>
                <a:lnTo>
                  <a:pt x="4361550" y="1500331"/>
                </a:lnTo>
                <a:lnTo>
                  <a:pt x="4365174" y="1506368"/>
                </a:lnTo>
                <a:lnTo>
                  <a:pt x="4367589" y="1510594"/>
                </a:lnTo>
                <a:lnTo>
                  <a:pt x="4367589" y="1516633"/>
                </a:lnTo>
                <a:lnTo>
                  <a:pt x="4371210" y="1525085"/>
                </a:lnTo>
                <a:lnTo>
                  <a:pt x="4371210" y="1538971"/>
                </a:lnTo>
                <a:lnTo>
                  <a:pt x="4371210" y="1549236"/>
                </a:lnTo>
                <a:lnTo>
                  <a:pt x="4375436" y="1578215"/>
                </a:lnTo>
                <a:lnTo>
                  <a:pt x="4379664" y="1610818"/>
                </a:lnTo>
                <a:lnTo>
                  <a:pt x="4379664" y="1639195"/>
                </a:lnTo>
                <a:lnTo>
                  <a:pt x="4339212" y="1659723"/>
                </a:lnTo>
                <a:lnTo>
                  <a:pt x="4294534" y="1677837"/>
                </a:lnTo>
                <a:lnTo>
                  <a:pt x="4251666" y="1698364"/>
                </a:lnTo>
                <a:lnTo>
                  <a:pt x="4215441" y="1727344"/>
                </a:lnTo>
                <a:lnTo>
                  <a:pt x="4205178" y="1721307"/>
                </a:lnTo>
                <a:lnTo>
                  <a:pt x="4187064" y="1712855"/>
                </a:lnTo>
                <a:lnTo>
                  <a:pt x="4162913" y="1698364"/>
                </a:lnTo>
                <a:lnTo>
                  <a:pt x="4142386" y="1688100"/>
                </a:lnTo>
                <a:lnTo>
                  <a:pt x="4124274" y="1677837"/>
                </a:lnTo>
                <a:lnTo>
                  <a:pt x="4115822" y="1669987"/>
                </a:lnTo>
                <a:lnTo>
                  <a:pt x="4120048" y="1668177"/>
                </a:lnTo>
                <a:lnTo>
                  <a:pt x="4124274" y="1663951"/>
                </a:lnTo>
                <a:lnTo>
                  <a:pt x="4128500" y="1659723"/>
                </a:lnTo>
                <a:lnTo>
                  <a:pt x="4128500" y="1655497"/>
                </a:lnTo>
                <a:lnTo>
                  <a:pt x="4130310" y="1649460"/>
                </a:lnTo>
                <a:lnTo>
                  <a:pt x="4120048" y="1641611"/>
                </a:lnTo>
                <a:lnTo>
                  <a:pt x="4106160" y="1639195"/>
                </a:lnTo>
                <a:lnTo>
                  <a:pt x="4095897" y="1631348"/>
                </a:lnTo>
                <a:lnTo>
                  <a:pt x="4085632" y="1625309"/>
                </a:lnTo>
                <a:lnTo>
                  <a:pt x="4091671" y="1625309"/>
                </a:lnTo>
                <a:lnTo>
                  <a:pt x="4100123" y="1616857"/>
                </a:lnTo>
                <a:lnTo>
                  <a:pt x="4101934" y="1612631"/>
                </a:lnTo>
                <a:lnTo>
                  <a:pt x="4106160" y="1612631"/>
                </a:lnTo>
                <a:lnTo>
                  <a:pt x="4109783" y="1610818"/>
                </a:lnTo>
                <a:lnTo>
                  <a:pt x="4120048" y="1610818"/>
                </a:lnTo>
                <a:lnTo>
                  <a:pt x="4130310" y="1610818"/>
                </a:lnTo>
                <a:lnTo>
                  <a:pt x="4130310" y="1584254"/>
                </a:lnTo>
                <a:lnTo>
                  <a:pt x="4077785" y="1584254"/>
                </a:lnTo>
                <a:lnTo>
                  <a:pt x="4067520" y="1563727"/>
                </a:lnTo>
                <a:lnTo>
                  <a:pt x="4085632" y="1549236"/>
                </a:lnTo>
                <a:lnTo>
                  <a:pt x="4100123" y="1535350"/>
                </a:lnTo>
                <a:lnTo>
                  <a:pt x="4115822" y="1529311"/>
                </a:lnTo>
                <a:lnTo>
                  <a:pt x="4144198" y="1520859"/>
                </a:lnTo>
                <a:lnTo>
                  <a:pt x="4156877" y="1531124"/>
                </a:lnTo>
                <a:lnTo>
                  <a:pt x="4162913" y="1543197"/>
                </a:lnTo>
                <a:lnTo>
                  <a:pt x="4170763" y="1549236"/>
                </a:lnTo>
                <a:lnTo>
                  <a:pt x="4176801" y="1563727"/>
                </a:lnTo>
                <a:lnTo>
                  <a:pt x="4199139" y="1545613"/>
                </a:lnTo>
                <a:lnTo>
                  <a:pt x="4219667" y="1531124"/>
                </a:lnTo>
                <a:lnTo>
                  <a:pt x="4248044" y="1520859"/>
                </a:lnTo>
                <a:lnTo>
                  <a:pt x="4251666" y="1531124"/>
                </a:lnTo>
                <a:lnTo>
                  <a:pt x="4257703" y="1535350"/>
                </a:lnTo>
                <a:lnTo>
                  <a:pt x="4257703" y="1538971"/>
                </a:lnTo>
                <a:lnTo>
                  <a:pt x="4261931" y="1538971"/>
                </a:lnTo>
                <a:lnTo>
                  <a:pt x="4266157" y="1538971"/>
                </a:lnTo>
                <a:lnTo>
                  <a:pt x="4272194" y="1538971"/>
                </a:lnTo>
                <a:lnTo>
                  <a:pt x="4290306" y="1529311"/>
                </a:lnTo>
                <a:lnTo>
                  <a:pt x="4300571" y="1516633"/>
                </a:lnTo>
                <a:lnTo>
                  <a:pt x="4314457" y="1506368"/>
                </a:lnTo>
                <a:lnTo>
                  <a:pt x="4328947" y="1496105"/>
                </a:lnTo>
                <a:close/>
                <a:moveTo>
                  <a:pt x="2638425" y="1363281"/>
                </a:moveTo>
                <a:lnTo>
                  <a:pt x="2644464" y="1367507"/>
                </a:lnTo>
                <a:lnTo>
                  <a:pt x="2648690" y="1371733"/>
                </a:lnTo>
                <a:lnTo>
                  <a:pt x="2652916" y="1371733"/>
                </a:lnTo>
                <a:lnTo>
                  <a:pt x="2657142" y="1373546"/>
                </a:lnTo>
                <a:lnTo>
                  <a:pt x="2657142" y="1377772"/>
                </a:lnTo>
                <a:lnTo>
                  <a:pt x="2657142" y="1381998"/>
                </a:lnTo>
                <a:lnTo>
                  <a:pt x="2658955" y="1388035"/>
                </a:lnTo>
                <a:lnTo>
                  <a:pt x="2666802" y="1400111"/>
                </a:lnTo>
                <a:lnTo>
                  <a:pt x="2671028" y="1410376"/>
                </a:lnTo>
                <a:lnTo>
                  <a:pt x="2672841" y="1420639"/>
                </a:lnTo>
                <a:lnTo>
                  <a:pt x="2677067" y="1435130"/>
                </a:lnTo>
                <a:lnTo>
                  <a:pt x="2666802" y="1439357"/>
                </a:lnTo>
                <a:lnTo>
                  <a:pt x="2657142" y="1442980"/>
                </a:lnTo>
                <a:lnTo>
                  <a:pt x="2644464" y="1442980"/>
                </a:lnTo>
                <a:lnTo>
                  <a:pt x="2628765" y="1445395"/>
                </a:lnTo>
                <a:lnTo>
                  <a:pt x="2624539" y="1429093"/>
                </a:lnTo>
                <a:lnTo>
                  <a:pt x="2620313" y="1410376"/>
                </a:lnTo>
                <a:lnTo>
                  <a:pt x="2620313" y="1388035"/>
                </a:lnTo>
                <a:lnTo>
                  <a:pt x="2628765" y="1381998"/>
                </a:lnTo>
                <a:lnTo>
                  <a:pt x="2630578" y="1373546"/>
                </a:lnTo>
                <a:close/>
                <a:moveTo>
                  <a:pt x="3250641" y="1304111"/>
                </a:moveTo>
                <a:lnTo>
                  <a:pt x="3265130" y="1310148"/>
                </a:lnTo>
                <a:lnTo>
                  <a:pt x="3279016" y="1318602"/>
                </a:lnTo>
                <a:lnTo>
                  <a:pt x="3285055" y="1324639"/>
                </a:lnTo>
                <a:lnTo>
                  <a:pt x="3295318" y="1333091"/>
                </a:lnTo>
                <a:lnTo>
                  <a:pt x="3307393" y="1343356"/>
                </a:lnTo>
                <a:lnTo>
                  <a:pt x="3303167" y="1349392"/>
                </a:lnTo>
                <a:lnTo>
                  <a:pt x="3303167" y="1353620"/>
                </a:lnTo>
                <a:lnTo>
                  <a:pt x="3299546" y="1353620"/>
                </a:lnTo>
                <a:lnTo>
                  <a:pt x="3299546" y="1357242"/>
                </a:lnTo>
                <a:lnTo>
                  <a:pt x="3293507" y="1363280"/>
                </a:lnTo>
                <a:lnTo>
                  <a:pt x="3293507" y="1367506"/>
                </a:lnTo>
                <a:lnTo>
                  <a:pt x="3289280" y="1367506"/>
                </a:lnTo>
                <a:lnTo>
                  <a:pt x="3285055" y="1367506"/>
                </a:lnTo>
                <a:lnTo>
                  <a:pt x="3280829" y="1371732"/>
                </a:lnTo>
                <a:lnTo>
                  <a:pt x="3274790" y="1373543"/>
                </a:lnTo>
                <a:lnTo>
                  <a:pt x="3265130" y="1363280"/>
                </a:lnTo>
                <a:lnTo>
                  <a:pt x="3254866" y="1353620"/>
                </a:lnTo>
                <a:lnTo>
                  <a:pt x="3240375" y="1343356"/>
                </a:lnTo>
                <a:lnTo>
                  <a:pt x="3228300" y="1334903"/>
                </a:lnTo>
                <a:lnTo>
                  <a:pt x="3236751" y="1310148"/>
                </a:lnTo>
                <a:lnTo>
                  <a:pt x="3242790" y="1310148"/>
                </a:lnTo>
                <a:lnTo>
                  <a:pt x="3246412" y="1306527"/>
                </a:lnTo>
                <a:close/>
                <a:moveTo>
                  <a:pt x="6004982" y="1290225"/>
                </a:moveTo>
                <a:lnTo>
                  <a:pt x="6037585" y="1290225"/>
                </a:lnTo>
                <a:lnTo>
                  <a:pt x="6037585" y="1304110"/>
                </a:lnTo>
                <a:lnTo>
                  <a:pt x="6030943" y="1304110"/>
                </a:lnTo>
                <a:lnTo>
                  <a:pt x="6023094" y="1310149"/>
                </a:lnTo>
                <a:lnTo>
                  <a:pt x="6018868" y="1310149"/>
                </a:lnTo>
                <a:lnTo>
                  <a:pt x="6012831" y="1310149"/>
                </a:lnTo>
                <a:lnTo>
                  <a:pt x="6012831" y="1306526"/>
                </a:lnTo>
                <a:lnTo>
                  <a:pt x="6009208" y="1300489"/>
                </a:lnTo>
                <a:lnTo>
                  <a:pt x="6009208" y="1296261"/>
                </a:lnTo>
                <a:lnTo>
                  <a:pt x="6004982" y="1292035"/>
                </a:lnTo>
                <a:close/>
                <a:moveTo>
                  <a:pt x="2004480" y="1247358"/>
                </a:moveTo>
                <a:lnTo>
                  <a:pt x="2036480" y="1267283"/>
                </a:lnTo>
                <a:lnTo>
                  <a:pt x="2064857" y="1292037"/>
                </a:lnTo>
                <a:lnTo>
                  <a:pt x="2093233" y="1318602"/>
                </a:lnTo>
                <a:lnTo>
                  <a:pt x="2083574" y="1318602"/>
                </a:lnTo>
                <a:lnTo>
                  <a:pt x="2075120" y="1328865"/>
                </a:lnTo>
                <a:lnTo>
                  <a:pt x="2069083" y="1333091"/>
                </a:lnTo>
                <a:lnTo>
                  <a:pt x="2058818" y="1333091"/>
                </a:lnTo>
                <a:lnTo>
                  <a:pt x="2046743" y="1334904"/>
                </a:lnTo>
                <a:lnTo>
                  <a:pt x="2030441" y="1334904"/>
                </a:lnTo>
                <a:lnTo>
                  <a:pt x="2016555" y="1320413"/>
                </a:lnTo>
                <a:lnTo>
                  <a:pt x="2002065" y="1310148"/>
                </a:lnTo>
                <a:lnTo>
                  <a:pt x="1983953" y="1304112"/>
                </a:lnTo>
                <a:lnTo>
                  <a:pt x="1983953" y="1296263"/>
                </a:lnTo>
                <a:lnTo>
                  <a:pt x="2016555" y="1277546"/>
                </a:lnTo>
                <a:lnTo>
                  <a:pt x="2012329" y="1271509"/>
                </a:lnTo>
                <a:lnTo>
                  <a:pt x="2008103" y="1267283"/>
                </a:lnTo>
                <a:lnTo>
                  <a:pt x="2008103" y="1261245"/>
                </a:lnTo>
                <a:close/>
                <a:moveTo>
                  <a:pt x="9772438" y="1147133"/>
                </a:moveTo>
                <a:lnTo>
                  <a:pt x="9780288" y="1157397"/>
                </a:lnTo>
                <a:lnTo>
                  <a:pt x="9786324" y="1165245"/>
                </a:lnTo>
                <a:lnTo>
                  <a:pt x="9794778" y="1165245"/>
                </a:lnTo>
                <a:lnTo>
                  <a:pt x="9798400" y="1167660"/>
                </a:lnTo>
                <a:lnTo>
                  <a:pt x="9800815" y="1167660"/>
                </a:lnTo>
                <a:lnTo>
                  <a:pt x="9808664" y="1167660"/>
                </a:lnTo>
                <a:lnTo>
                  <a:pt x="9812890" y="1167660"/>
                </a:lnTo>
                <a:lnTo>
                  <a:pt x="9814701" y="1167660"/>
                </a:lnTo>
                <a:lnTo>
                  <a:pt x="9823155" y="1171284"/>
                </a:lnTo>
                <a:lnTo>
                  <a:pt x="9826776" y="1177925"/>
                </a:lnTo>
                <a:lnTo>
                  <a:pt x="9812890" y="1190000"/>
                </a:lnTo>
                <a:lnTo>
                  <a:pt x="9798400" y="1200263"/>
                </a:lnTo>
                <a:lnTo>
                  <a:pt x="9727760" y="1206302"/>
                </a:lnTo>
                <a:lnTo>
                  <a:pt x="9727760" y="1177925"/>
                </a:lnTo>
                <a:lnTo>
                  <a:pt x="9738025" y="1167660"/>
                </a:lnTo>
                <a:lnTo>
                  <a:pt x="9748288" y="1161624"/>
                </a:lnTo>
                <a:lnTo>
                  <a:pt x="9757947" y="1153170"/>
                </a:lnTo>
                <a:close/>
                <a:moveTo>
                  <a:pt x="2154225" y="1087972"/>
                </a:moveTo>
                <a:lnTo>
                  <a:pt x="2156036" y="1102462"/>
                </a:lnTo>
                <a:lnTo>
                  <a:pt x="2156036" y="1112727"/>
                </a:lnTo>
                <a:lnTo>
                  <a:pt x="2160262" y="1116953"/>
                </a:lnTo>
                <a:lnTo>
                  <a:pt x="2164488" y="1121181"/>
                </a:lnTo>
                <a:lnTo>
                  <a:pt x="2168716" y="1122992"/>
                </a:lnTo>
                <a:lnTo>
                  <a:pt x="2174753" y="1131444"/>
                </a:lnTo>
                <a:lnTo>
                  <a:pt x="2178979" y="1137483"/>
                </a:lnTo>
                <a:lnTo>
                  <a:pt x="2174753" y="1145934"/>
                </a:lnTo>
                <a:lnTo>
                  <a:pt x="2170527" y="1156198"/>
                </a:lnTo>
                <a:lnTo>
                  <a:pt x="2168716" y="1164652"/>
                </a:lnTo>
                <a:lnTo>
                  <a:pt x="2164488" y="1170688"/>
                </a:lnTo>
                <a:lnTo>
                  <a:pt x="2160262" y="1185177"/>
                </a:lnTo>
                <a:lnTo>
                  <a:pt x="2174150" y="1189405"/>
                </a:lnTo>
                <a:lnTo>
                  <a:pt x="2181997" y="1195441"/>
                </a:lnTo>
                <a:lnTo>
                  <a:pt x="2188036" y="1203895"/>
                </a:lnTo>
                <a:lnTo>
                  <a:pt x="2192262" y="1209932"/>
                </a:lnTo>
                <a:lnTo>
                  <a:pt x="2192262" y="1224424"/>
                </a:lnTo>
                <a:lnTo>
                  <a:pt x="2192262" y="1238912"/>
                </a:lnTo>
                <a:lnTo>
                  <a:pt x="2181997" y="1247366"/>
                </a:lnTo>
                <a:lnTo>
                  <a:pt x="2174150" y="1253403"/>
                </a:lnTo>
                <a:lnTo>
                  <a:pt x="2169922" y="1263669"/>
                </a:lnTo>
                <a:lnTo>
                  <a:pt x="2168111" y="1275744"/>
                </a:lnTo>
                <a:lnTo>
                  <a:pt x="2160262" y="1290233"/>
                </a:lnTo>
                <a:lnTo>
                  <a:pt x="2210979" y="1290233"/>
                </a:lnTo>
                <a:lnTo>
                  <a:pt x="2210979" y="1321024"/>
                </a:lnTo>
                <a:lnTo>
                  <a:pt x="2217016" y="1349401"/>
                </a:lnTo>
                <a:lnTo>
                  <a:pt x="2239355" y="1349401"/>
                </a:lnTo>
                <a:lnTo>
                  <a:pt x="2249618" y="1339136"/>
                </a:lnTo>
                <a:lnTo>
                  <a:pt x="2259883" y="1328873"/>
                </a:lnTo>
                <a:lnTo>
                  <a:pt x="2270146" y="1318608"/>
                </a:lnTo>
                <a:lnTo>
                  <a:pt x="2288260" y="1310156"/>
                </a:lnTo>
                <a:lnTo>
                  <a:pt x="2288260" y="1333099"/>
                </a:lnTo>
                <a:lnTo>
                  <a:pt x="2284033" y="1361476"/>
                </a:lnTo>
                <a:lnTo>
                  <a:pt x="2282221" y="1386231"/>
                </a:lnTo>
                <a:lnTo>
                  <a:pt x="2282221" y="1402532"/>
                </a:lnTo>
                <a:lnTo>
                  <a:pt x="2277995" y="1414608"/>
                </a:lnTo>
                <a:lnTo>
                  <a:pt x="2284033" y="1420647"/>
                </a:lnTo>
                <a:lnTo>
                  <a:pt x="2288260" y="1424873"/>
                </a:lnTo>
                <a:lnTo>
                  <a:pt x="2292486" y="1429099"/>
                </a:lnTo>
                <a:lnTo>
                  <a:pt x="2298522" y="1430910"/>
                </a:lnTo>
                <a:lnTo>
                  <a:pt x="2308787" y="1435136"/>
                </a:lnTo>
                <a:lnTo>
                  <a:pt x="2326899" y="1406759"/>
                </a:lnTo>
                <a:lnTo>
                  <a:pt x="2340787" y="1374155"/>
                </a:lnTo>
                <a:lnTo>
                  <a:pt x="2340787" y="1349401"/>
                </a:lnTo>
                <a:lnTo>
                  <a:pt x="2336559" y="1324646"/>
                </a:lnTo>
                <a:lnTo>
                  <a:pt x="2336559" y="1299892"/>
                </a:lnTo>
                <a:lnTo>
                  <a:pt x="2344408" y="1275139"/>
                </a:lnTo>
                <a:lnTo>
                  <a:pt x="2364936" y="1257026"/>
                </a:lnTo>
                <a:lnTo>
                  <a:pt x="2372785" y="1248574"/>
                </a:lnTo>
                <a:lnTo>
                  <a:pt x="2378825" y="1248574"/>
                </a:lnTo>
                <a:lnTo>
                  <a:pt x="2386672" y="1252800"/>
                </a:lnTo>
                <a:lnTo>
                  <a:pt x="2392711" y="1257026"/>
                </a:lnTo>
                <a:lnTo>
                  <a:pt x="2396936" y="1263064"/>
                </a:lnTo>
                <a:lnTo>
                  <a:pt x="2404786" y="1271518"/>
                </a:lnTo>
                <a:lnTo>
                  <a:pt x="2406597" y="1277555"/>
                </a:lnTo>
                <a:lnTo>
                  <a:pt x="2414446" y="1281781"/>
                </a:lnTo>
                <a:lnTo>
                  <a:pt x="2418672" y="1290233"/>
                </a:lnTo>
                <a:lnTo>
                  <a:pt x="2432558" y="1290233"/>
                </a:lnTo>
                <a:lnTo>
                  <a:pt x="2448859" y="1281781"/>
                </a:lnTo>
                <a:lnTo>
                  <a:pt x="2466973" y="1277555"/>
                </a:lnTo>
                <a:lnTo>
                  <a:pt x="2480859" y="1289630"/>
                </a:lnTo>
                <a:lnTo>
                  <a:pt x="2480859" y="1318005"/>
                </a:lnTo>
                <a:lnTo>
                  <a:pt x="2480859" y="1332496"/>
                </a:lnTo>
                <a:lnTo>
                  <a:pt x="2476633" y="1357250"/>
                </a:lnTo>
                <a:lnTo>
                  <a:pt x="2474821" y="1388043"/>
                </a:lnTo>
                <a:lnTo>
                  <a:pt x="2466973" y="1424873"/>
                </a:lnTo>
                <a:lnTo>
                  <a:pt x="2460934" y="1453250"/>
                </a:lnTo>
                <a:lnTo>
                  <a:pt x="2456708" y="1473779"/>
                </a:lnTo>
                <a:lnTo>
                  <a:pt x="2442823" y="1473779"/>
                </a:lnTo>
                <a:lnTo>
                  <a:pt x="2434973" y="1471968"/>
                </a:lnTo>
                <a:lnTo>
                  <a:pt x="2428937" y="1467740"/>
                </a:lnTo>
                <a:lnTo>
                  <a:pt x="2421088" y="1463513"/>
                </a:lnTo>
                <a:lnTo>
                  <a:pt x="2410823" y="1459287"/>
                </a:lnTo>
                <a:lnTo>
                  <a:pt x="2410823" y="1467740"/>
                </a:lnTo>
                <a:lnTo>
                  <a:pt x="2415048" y="1471968"/>
                </a:lnTo>
                <a:lnTo>
                  <a:pt x="2419276" y="1473779"/>
                </a:lnTo>
                <a:lnTo>
                  <a:pt x="2421088" y="1478005"/>
                </a:lnTo>
                <a:lnTo>
                  <a:pt x="2421088" y="1482231"/>
                </a:lnTo>
                <a:lnTo>
                  <a:pt x="2425313" y="1488269"/>
                </a:lnTo>
                <a:lnTo>
                  <a:pt x="2425313" y="1500343"/>
                </a:lnTo>
                <a:lnTo>
                  <a:pt x="2326296" y="1506381"/>
                </a:lnTo>
                <a:lnTo>
                  <a:pt x="2326296" y="1514833"/>
                </a:lnTo>
                <a:lnTo>
                  <a:pt x="2334146" y="1535360"/>
                </a:lnTo>
                <a:lnTo>
                  <a:pt x="2329919" y="1557700"/>
                </a:lnTo>
                <a:lnTo>
                  <a:pt x="2325691" y="1592717"/>
                </a:lnTo>
                <a:lnTo>
                  <a:pt x="2307579" y="1592717"/>
                </a:lnTo>
                <a:lnTo>
                  <a:pt x="2283428" y="1578226"/>
                </a:lnTo>
                <a:lnTo>
                  <a:pt x="2249015" y="1569775"/>
                </a:lnTo>
                <a:lnTo>
                  <a:pt x="2249015" y="1577624"/>
                </a:lnTo>
                <a:lnTo>
                  <a:pt x="2255052" y="1577624"/>
                </a:lnTo>
                <a:lnTo>
                  <a:pt x="2262901" y="1583660"/>
                </a:lnTo>
                <a:lnTo>
                  <a:pt x="2267127" y="1587886"/>
                </a:lnTo>
                <a:lnTo>
                  <a:pt x="2268938" y="1592112"/>
                </a:lnTo>
                <a:lnTo>
                  <a:pt x="2273166" y="1596338"/>
                </a:lnTo>
                <a:lnTo>
                  <a:pt x="2277392" y="1606603"/>
                </a:lnTo>
                <a:lnTo>
                  <a:pt x="2277392" y="1616867"/>
                </a:lnTo>
                <a:lnTo>
                  <a:pt x="2273166" y="1625319"/>
                </a:lnTo>
                <a:lnTo>
                  <a:pt x="2267127" y="1631356"/>
                </a:lnTo>
                <a:lnTo>
                  <a:pt x="2262901" y="1639809"/>
                </a:lnTo>
                <a:lnTo>
                  <a:pt x="2244789" y="1654298"/>
                </a:lnTo>
                <a:lnTo>
                  <a:pt x="2230901" y="1668788"/>
                </a:lnTo>
                <a:lnTo>
                  <a:pt x="2224865" y="1685089"/>
                </a:lnTo>
                <a:lnTo>
                  <a:pt x="2217016" y="1711655"/>
                </a:lnTo>
                <a:lnTo>
                  <a:pt x="2203130" y="1711655"/>
                </a:lnTo>
                <a:lnTo>
                  <a:pt x="2192865" y="1707427"/>
                </a:lnTo>
                <a:lnTo>
                  <a:pt x="2182602" y="1703201"/>
                </a:lnTo>
                <a:lnTo>
                  <a:pt x="2174753" y="1698975"/>
                </a:lnTo>
                <a:lnTo>
                  <a:pt x="2160867" y="1697164"/>
                </a:lnTo>
                <a:lnTo>
                  <a:pt x="2160867" y="1703201"/>
                </a:lnTo>
                <a:lnTo>
                  <a:pt x="2178979" y="1703201"/>
                </a:lnTo>
                <a:lnTo>
                  <a:pt x="2183205" y="1711655"/>
                </a:lnTo>
                <a:lnTo>
                  <a:pt x="2185017" y="1717692"/>
                </a:lnTo>
                <a:lnTo>
                  <a:pt x="2189244" y="1721918"/>
                </a:lnTo>
                <a:lnTo>
                  <a:pt x="2189244" y="1727956"/>
                </a:lnTo>
                <a:lnTo>
                  <a:pt x="2193469" y="1740031"/>
                </a:lnTo>
                <a:lnTo>
                  <a:pt x="2193469" y="1750294"/>
                </a:lnTo>
                <a:lnTo>
                  <a:pt x="2160867" y="1760559"/>
                </a:lnTo>
                <a:lnTo>
                  <a:pt x="2132490" y="1778672"/>
                </a:lnTo>
                <a:lnTo>
                  <a:pt x="2114376" y="1799200"/>
                </a:lnTo>
                <a:lnTo>
                  <a:pt x="2102301" y="1831804"/>
                </a:lnTo>
                <a:lnTo>
                  <a:pt x="2102301" y="1878898"/>
                </a:lnTo>
                <a:lnTo>
                  <a:pt x="2114376" y="1907275"/>
                </a:lnTo>
                <a:lnTo>
                  <a:pt x="2122225" y="1945915"/>
                </a:lnTo>
                <a:lnTo>
                  <a:pt x="2122225" y="1984554"/>
                </a:lnTo>
                <a:lnTo>
                  <a:pt x="2160867" y="1984554"/>
                </a:lnTo>
                <a:lnTo>
                  <a:pt x="2160867" y="2002667"/>
                </a:lnTo>
                <a:lnTo>
                  <a:pt x="2168716" y="2008705"/>
                </a:lnTo>
                <a:lnTo>
                  <a:pt x="2168716" y="2017157"/>
                </a:lnTo>
                <a:lnTo>
                  <a:pt x="2168716" y="2023196"/>
                </a:lnTo>
                <a:lnTo>
                  <a:pt x="2168716" y="2027423"/>
                </a:lnTo>
                <a:lnTo>
                  <a:pt x="2168716" y="2031648"/>
                </a:lnTo>
                <a:lnTo>
                  <a:pt x="2168716" y="2033459"/>
                </a:lnTo>
                <a:lnTo>
                  <a:pt x="2170527" y="2037686"/>
                </a:lnTo>
                <a:lnTo>
                  <a:pt x="2182602" y="2037686"/>
                </a:lnTo>
                <a:lnTo>
                  <a:pt x="2192865" y="2041911"/>
                </a:lnTo>
                <a:lnTo>
                  <a:pt x="2217016" y="2037686"/>
                </a:lnTo>
                <a:lnTo>
                  <a:pt x="2241166" y="2047950"/>
                </a:lnTo>
                <a:lnTo>
                  <a:pt x="2267732" y="2066061"/>
                </a:lnTo>
                <a:lnTo>
                  <a:pt x="2291881" y="2090815"/>
                </a:lnTo>
                <a:lnTo>
                  <a:pt x="2312410" y="2113155"/>
                </a:lnTo>
                <a:lnTo>
                  <a:pt x="2337767" y="2125833"/>
                </a:lnTo>
                <a:lnTo>
                  <a:pt x="2348031" y="2130059"/>
                </a:lnTo>
                <a:lnTo>
                  <a:pt x="2354068" y="2131872"/>
                </a:lnTo>
                <a:lnTo>
                  <a:pt x="2361917" y="2130059"/>
                </a:lnTo>
                <a:lnTo>
                  <a:pt x="2367956" y="2130059"/>
                </a:lnTo>
                <a:lnTo>
                  <a:pt x="2372182" y="2125833"/>
                </a:lnTo>
                <a:lnTo>
                  <a:pt x="2380032" y="2121608"/>
                </a:lnTo>
                <a:lnTo>
                  <a:pt x="2381843" y="2117381"/>
                </a:lnTo>
                <a:lnTo>
                  <a:pt x="2389692" y="2117381"/>
                </a:lnTo>
                <a:lnTo>
                  <a:pt x="2446445" y="2131872"/>
                </a:lnTo>
                <a:lnTo>
                  <a:pt x="2452482" y="2170506"/>
                </a:lnTo>
                <a:lnTo>
                  <a:pt x="2460332" y="2198884"/>
                </a:lnTo>
                <a:lnTo>
                  <a:pt x="2464558" y="2221222"/>
                </a:lnTo>
                <a:lnTo>
                  <a:pt x="2466368" y="2241748"/>
                </a:lnTo>
                <a:lnTo>
                  <a:pt x="2474217" y="2264088"/>
                </a:lnTo>
                <a:lnTo>
                  <a:pt x="2492329" y="2288848"/>
                </a:lnTo>
                <a:lnTo>
                  <a:pt x="2512859" y="2321450"/>
                </a:lnTo>
                <a:lnTo>
                  <a:pt x="2518896" y="2317224"/>
                </a:lnTo>
                <a:lnTo>
                  <a:pt x="2523122" y="2317224"/>
                </a:lnTo>
                <a:lnTo>
                  <a:pt x="2527348" y="2312999"/>
                </a:lnTo>
                <a:lnTo>
                  <a:pt x="2531574" y="2312999"/>
                </a:lnTo>
                <a:lnTo>
                  <a:pt x="2537612" y="2311186"/>
                </a:lnTo>
                <a:lnTo>
                  <a:pt x="2541839" y="2311186"/>
                </a:lnTo>
                <a:lnTo>
                  <a:pt x="2541839" y="2306961"/>
                </a:lnTo>
                <a:lnTo>
                  <a:pt x="2541839" y="2302732"/>
                </a:lnTo>
                <a:lnTo>
                  <a:pt x="2546065" y="2296697"/>
                </a:lnTo>
                <a:lnTo>
                  <a:pt x="2546065" y="2274355"/>
                </a:lnTo>
                <a:lnTo>
                  <a:pt x="2541839" y="2245973"/>
                </a:lnTo>
                <a:lnTo>
                  <a:pt x="2533989" y="2210958"/>
                </a:lnTo>
                <a:lnTo>
                  <a:pt x="2523727" y="2178354"/>
                </a:lnTo>
                <a:lnTo>
                  <a:pt x="2552103" y="2163865"/>
                </a:lnTo>
                <a:lnTo>
                  <a:pt x="2580480" y="2143342"/>
                </a:lnTo>
                <a:lnTo>
                  <a:pt x="2598592" y="2114966"/>
                </a:lnTo>
                <a:lnTo>
                  <a:pt x="2608855" y="2078136"/>
                </a:lnTo>
                <a:lnTo>
                  <a:pt x="2613082" y="2057609"/>
                </a:lnTo>
                <a:lnTo>
                  <a:pt x="2608855" y="2025007"/>
                </a:lnTo>
                <a:lnTo>
                  <a:pt x="2608855" y="1992404"/>
                </a:lnTo>
                <a:lnTo>
                  <a:pt x="2594969" y="1986366"/>
                </a:lnTo>
                <a:lnTo>
                  <a:pt x="2588932" y="1982139"/>
                </a:lnTo>
                <a:lnTo>
                  <a:pt x="2581083" y="1977913"/>
                </a:lnTo>
                <a:lnTo>
                  <a:pt x="2575046" y="1971878"/>
                </a:lnTo>
                <a:lnTo>
                  <a:pt x="2570818" y="1959804"/>
                </a:lnTo>
                <a:lnTo>
                  <a:pt x="2584706" y="1935045"/>
                </a:lnTo>
                <a:lnTo>
                  <a:pt x="2590743" y="1906670"/>
                </a:lnTo>
                <a:lnTo>
                  <a:pt x="2584706" y="1875880"/>
                </a:lnTo>
                <a:lnTo>
                  <a:pt x="2576857" y="1843276"/>
                </a:lnTo>
                <a:lnTo>
                  <a:pt x="2566592" y="1806446"/>
                </a:lnTo>
                <a:lnTo>
                  <a:pt x="2562366" y="1771427"/>
                </a:lnTo>
                <a:lnTo>
                  <a:pt x="2570215" y="1771427"/>
                </a:lnTo>
                <a:lnTo>
                  <a:pt x="2570215" y="1762973"/>
                </a:lnTo>
                <a:lnTo>
                  <a:pt x="2619119" y="1771427"/>
                </a:lnTo>
                <a:lnTo>
                  <a:pt x="2661382" y="1771427"/>
                </a:lnTo>
                <a:lnTo>
                  <a:pt x="2707872" y="1762973"/>
                </a:lnTo>
                <a:lnTo>
                  <a:pt x="2718135" y="1781087"/>
                </a:lnTo>
                <a:lnTo>
                  <a:pt x="2728400" y="1805841"/>
                </a:lnTo>
                <a:lnTo>
                  <a:pt x="2740475" y="1823954"/>
                </a:lnTo>
                <a:lnTo>
                  <a:pt x="2750738" y="1832408"/>
                </a:lnTo>
                <a:lnTo>
                  <a:pt x="2756777" y="1834219"/>
                </a:lnTo>
                <a:lnTo>
                  <a:pt x="2768852" y="1834219"/>
                </a:lnTo>
                <a:lnTo>
                  <a:pt x="2779115" y="1838445"/>
                </a:lnTo>
                <a:lnTo>
                  <a:pt x="2789380" y="1842671"/>
                </a:lnTo>
                <a:lnTo>
                  <a:pt x="2797229" y="1848710"/>
                </a:lnTo>
                <a:lnTo>
                  <a:pt x="2799040" y="1866823"/>
                </a:lnTo>
                <a:lnTo>
                  <a:pt x="2806889" y="1899426"/>
                </a:lnTo>
                <a:lnTo>
                  <a:pt x="2811115" y="1927801"/>
                </a:lnTo>
                <a:lnTo>
                  <a:pt x="2817152" y="1948330"/>
                </a:lnTo>
                <a:lnTo>
                  <a:pt x="2821378" y="1952557"/>
                </a:lnTo>
                <a:lnTo>
                  <a:pt x="2827417" y="1958595"/>
                </a:lnTo>
                <a:lnTo>
                  <a:pt x="2835266" y="1962823"/>
                </a:lnTo>
                <a:lnTo>
                  <a:pt x="2841303" y="1971273"/>
                </a:lnTo>
                <a:lnTo>
                  <a:pt x="2853379" y="1973086"/>
                </a:lnTo>
                <a:lnTo>
                  <a:pt x="2855189" y="1981536"/>
                </a:lnTo>
                <a:lnTo>
                  <a:pt x="2883567" y="1959198"/>
                </a:lnTo>
                <a:lnTo>
                  <a:pt x="2905907" y="1932632"/>
                </a:lnTo>
                <a:lnTo>
                  <a:pt x="2922208" y="1904257"/>
                </a:lnTo>
                <a:lnTo>
                  <a:pt x="2950585" y="1881917"/>
                </a:lnTo>
                <a:lnTo>
                  <a:pt x="2954810" y="1906670"/>
                </a:lnTo>
                <a:lnTo>
                  <a:pt x="2965073" y="1921160"/>
                </a:lnTo>
                <a:lnTo>
                  <a:pt x="2978962" y="1935650"/>
                </a:lnTo>
                <a:lnTo>
                  <a:pt x="2992848" y="1950143"/>
                </a:lnTo>
                <a:lnTo>
                  <a:pt x="3004923" y="1968255"/>
                </a:lnTo>
                <a:lnTo>
                  <a:pt x="3004923" y="1974291"/>
                </a:lnTo>
                <a:lnTo>
                  <a:pt x="3004923" y="1982743"/>
                </a:lnTo>
                <a:lnTo>
                  <a:pt x="3000696" y="1986970"/>
                </a:lnTo>
                <a:lnTo>
                  <a:pt x="3000696" y="1993007"/>
                </a:lnTo>
                <a:lnTo>
                  <a:pt x="2996470" y="2001461"/>
                </a:lnTo>
                <a:lnTo>
                  <a:pt x="3000696" y="2007498"/>
                </a:lnTo>
                <a:lnTo>
                  <a:pt x="3004923" y="2015949"/>
                </a:lnTo>
                <a:lnTo>
                  <a:pt x="3006733" y="2017763"/>
                </a:lnTo>
                <a:lnTo>
                  <a:pt x="3014583" y="2017763"/>
                </a:lnTo>
                <a:lnTo>
                  <a:pt x="3020620" y="2017763"/>
                </a:lnTo>
                <a:lnTo>
                  <a:pt x="3024847" y="2017763"/>
                </a:lnTo>
                <a:lnTo>
                  <a:pt x="3032695" y="2017763"/>
                </a:lnTo>
                <a:lnTo>
                  <a:pt x="3034508" y="2021988"/>
                </a:lnTo>
                <a:lnTo>
                  <a:pt x="3046583" y="2050365"/>
                </a:lnTo>
                <a:lnTo>
                  <a:pt x="3046583" y="2072702"/>
                </a:lnTo>
                <a:lnTo>
                  <a:pt x="3042357" y="2093231"/>
                </a:lnTo>
                <a:lnTo>
                  <a:pt x="3048394" y="2111345"/>
                </a:lnTo>
                <a:lnTo>
                  <a:pt x="3074960" y="2131872"/>
                </a:lnTo>
                <a:lnTo>
                  <a:pt x="3052620" y="2174734"/>
                </a:lnTo>
                <a:lnTo>
                  <a:pt x="3028469" y="2211563"/>
                </a:lnTo>
                <a:lnTo>
                  <a:pt x="3034508" y="2211563"/>
                </a:lnTo>
                <a:lnTo>
                  <a:pt x="3056846" y="2189223"/>
                </a:lnTo>
                <a:lnTo>
                  <a:pt x="3077373" y="2171112"/>
                </a:lnTo>
                <a:lnTo>
                  <a:pt x="3095487" y="2150589"/>
                </a:lnTo>
                <a:lnTo>
                  <a:pt x="3119639" y="2156621"/>
                </a:lnTo>
                <a:lnTo>
                  <a:pt x="3133525" y="2171112"/>
                </a:lnTo>
                <a:lnTo>
                  <a:pt x="3147410" y="2189223"/>
                </a:lnTo>
                <a:lnTo>
                  <a:pt x="3151637" y="2217600"/>
                </a:lnTo>
                <a:lnTo>
                  <a:pt x="3188466" y="2217600"/>
                </a:lnTo>
                <a:lnTo>
                  <a:pt x="3188466" y="2227864"/>
                </a:lnTo>
                <a:lnTo>
                  <a:pt x="3190278" y="2236316"/>
                </a:lnTo>
                <a:lnTo>
                  <a:pt x="3190278" y="2246578"/>
                </a:lnTo>
                <a:lnTo>
                  <a:pt x="3194505" y="2256842"/>
                </a:lnTo>
                <a:lnTo>
                  <a:pt x="3190278" y="2268920"/>
                </a:lnTo>
                <a:lnTo>
                  <a:pt x="3190278" y="2274957"/>
                </a:lnTo>
                <a:lnTo>
                  <a:pt x="3190278" y="2283413"/>
                </a:lnTo>
                <a:lnTo>
                  <a:pt x="3194505" y="2285224"/>
                </a:lnTo>
                <a:lnTo>
                  <a:pt x="3194505" y="2293677"/>
                </a:lnTo>
                <a:lnTo>
                  <a:pt x="3194505" y="2297903"/>
                </a:lnTo>
                <a:lnTo>
                  <a:pt x="3194505" y="2303941"/>
                </a:lnTo>
                <a:lnTo>
                  <a:pt x="3155863" y="2332317"/>
                </a:lnTo>
                <a:lnTo>
                  <a:pt x="3113600" y="2350426"/>
                </a:lnTo>
                <a:lnTo>
                  <a:pt x="3064695" y="2360690"/>
                </a:lnTo>
                <a:lnTo>
                  <a:pt x="3013980" y="2366727"/>
                </a:lnTo>
                <a:lnTo>
                  <a:pt x="2965073" y="2375178"/>
                </a:lnTo>
                <a:lnTo>
                  <a:pt x="2914358" y="2381217"/>
                </a:lnTo>
                <a:lnTo>
                  <a:pt x="2872095" y="2395706"/>
                </a:lnTo>
                <a:lnTo>
                  <a:pt x="2833453" y="2413820"/>
                </a:lnTo>
                <a:lnTo>
                  <a:pt x="2805076" y="2446423"/>
                </a:lnTo>
                <a:lnTo>
                  <a:pt x="2812925" y="2446423"/>
                </a:lnTo>
                <a:lnTo>
                  <a:pt x="2847341" y="2421668"/>
                </a:lnTo>
                <a:lnTo>
                  <a:pt x="2889605" y="2403554"/>
                </a:lnTo>
                <a:lnTo>
                  <a:pt x="2936093" y="2393291"/>
                </a:lnTo>
                <a:lnTo>
                  <a:pt x="2937904" y="2399328"/>
                </a:lnTo>
                <a:lnTo>
                  <a:pt x="2942130" y="2407782"/>
                </a:lnTo>
                <a:lnTo>
                  <a:pt x="2946358" y="2409593"/>
                </a:lnTo>
                <a:lnTo>
                  <a:pt x="2952395" y="2413820"/>
                </a:lnTo>
                <a:lnTo>
                  <a:pt x="2960244" y="2418046"/>
                </a:lnTo>
                <a:lnTo>
                  <a:pt x="2966281" y="2424085"/>
                </a:lnTo>
                <a:lnTo>
                  <a:pt x="2956018" y="2442196"/>
                </a:lnTo>
                <a:lnTo>
                  <a:pt x="2949979" y="2456688"/>
                </a:lnTo>
                <a:lnTo>
                  <a:pt x="2945754" y="2471177"/>
                </a:lnTo>
                <a:lnTo>
                  <a:pt x="2941527" y="2493517"/>
                </a:lnTo>
                <a:lnTo>
                  <a:pt x="2969904" y="2508008"/>
                </a:lnTo>
                <a:lnTo>
                  <a:pt x="2988017" y="2528535"/>
                </a:lnTo>
                <a:lnTo>
                  <a:pt x="3001905" y="2549062"/>
                </a:lnTo>
                <a:lnTo>
                  <a:pt x="3020017" y="2571402"/>
                </a:lnTo>
                <a:lnTo>
                  <a:pt x="3020017" y="2577441"/>
                </a:lnTo>
                <a:lnTo>
                  <a:pt x="3020017" y="2581666"/>
                </a:lnTo>
                <a:lnTo>
                  <a:pt x="3015790" y="2581666"/>
                </a:lnTo>
                <a:lnTo>
                  <a:pt x="3015790" y="2585892"/>
                </a:lnTo>
                <a:lnTo>
                  <a:pt x="3011564" y="2590118"/>
                </a:lnTo>
                <a:lnTo>
                  <a:pt x="2991036" y="2614871"/>
                </a:lnTo>
                <a:lnTo>
                  <a:pt x="2962660" y="2635401"/>
                </a:lnTo>
                <a:lnTo>
                  <a:pt x="2926433" y="2649889"/>
                </a:lnTo>
                <a:lnTo>
                  <a:pt x="2926433" y="2619099"/>
                </a:lnTo>
                <a:lnTo>
                  <a:pt x="2944546" y="2607025"/>
                </a:lnTo>
                <a:lnTo>
                  <a:pt x="2958434" y="2596760"/>
                </a:lnTo>
                <a:lnTo>
                  <a:pt x="2972319" y="2578648"/>
                </a:lnTo>
                <a:lnTo>
                  <a:pt x="2958434" y="2572611"/>
                </a:lnTo>
                <a:lnTo>
                  <a:pt x="2958434" y="2564156"/>
                </a:lnTo>
                <a:lnTo>
                  <a:pt x="2954206" y="2564156"/>
                </a:lnTo>
                <a:lnTo>
                  <a:pt x="2949979" y="2564156"/>
                </a:lnTo>
                <a:lnTo>
                  <a:pt x="2949979" y="2568384"/>
                </a:lnTo>
                <a:lnTo>
                  <a:pt x="2949979" y="2572611"/>
                </a:lnTo>
                <a:lnTo>
                  <a:pt x="2925831" y="2590723"/>
                </a:lnTo>
                <a:lnTo>
                  <a:pt x="2893226" y="2605212"/>
                </a:lnTo>
                <a:lnTo>
                  <a:pt x="2866661" y="2615476"/>
                </a:lnTo>
                <a:lnTo>
                  <a:pt x="2838284" y="2629967"/>
                </a:lnTo>
                <a:lnTo>
                  <a:pt x="2811718" y="2648077"/>
                </a:lnTo>
                <a:lnTo>
                  <a:pt x="2795417" y="2672833"/>
                </a:lnTo>
                <a:lnTo>
                  <a:pt x="2783341" y="2707850"/>
                </a:lnTo>
                <a:lnTo>
                  <a:pt x="2795417" y="2712077"/>
                </a:lnTo>
                <a:lnTo>
                  <a:pt x="2809303" y="2716303"/>
                </a:lnTo>
                <a:lnTo>
                  <a:pt x="2815341" y="2722342"/>
                </a:lnTo>
                <a:lnTo>
                  <a:pt x="2801456" y="2722342"/>
                </a:lnTo>
                <a:lnTo>
                  <a:pt x="2780927" y="2740454"/>
                </a:lnTo>
                <a:lnTo>
                  <a:pt x="2752551" y="2746493"/>
                </a:lnTo>
                <a:lnTo>
                  <a:pt x="2725985" y="2750719"/>
                </a:lnTo>
                <a:lnTo>
                  <a:pt x="2697608" y="2754945"/>
                </a:lnTo>
                <a:lnTo>
                  <a:pt x="2677080" y="2812301"/>
                </a:lnTo>
                <a:lnTo>
                  <a:pt x="2652930" y="2873279"/>
                </a:lnTo>
                <a:lnTo>
                  <a:pt x="2645080" y="2864828"/>
                </a:lnTo>
                <a:lnTo>
                  <a:pt x="2643270" y="2860602"/>
                </a:lnTo>
                <a:lnTo>
                  <a:pt x="2635421" y="2858791"/>
                </a:lnTo>
                <a:lnTo>
                  <a:pt x="2631195" y="2854563"/>
                </a:lnTo>
                <a:lnTo>
                  <a:pt x="2620930" y="2846111"/>
                </a:lnTo>
                <a:lnTo>
                  <a:pt x="2620930" y="2864225"/>
                </a:lnTo>
                <a:lnTo>
                  <a:pt x="2625156" y="2872676"/>
                </a:lnTo>
                <a:lnTo>
                  <a:pt x="2631195" y="2893204"/>
                </a:lnTo>
                <a:lnTo>
                  <a:pt x="2639044" y="2917957"/>
                </a:lnTo>
                <a:lnTo>
                  <a:pt x="2645080" y="2940297"/>
                </a:lnTo>
                <a:lnTo>
                  <a:pt x="2645080" y="2950559"/>
                </a:lnTo>
                <a:lnTo>
                  <a:pt x="2616704" y="2968673"/>
                </a:lnTo>
                <a:lnTo>
                  <a:pt x="2586516" y="2984975"/>
                </a:lnTo>
                <a:lnTo>
                  <a:pt x="2553914" y="3007313"/>
                </a:lnTo>
                <a:lnTo>
                  <a:pt x="2521311" y="3027840"/>
                </a:lnTo>
                <a:lnTo>
                  <a:pt x="2500784" y="3056217"/>
                </a:lnTo>
                <a:lnTo>
                  <a:pt x="2490519" y="3093048"/>
                </a:lnTo>
                <a:lnTo>
                  <a:pt x="2478444" y="3121423"/>
                </a:lnTo>
                <a:lnTo>
                  <a:pt x="2482670" y="3156441"/>
                </a:lnTo>
                <a:lnTo>
                  <a:pt x="2492934" y="3195082"/>
                </a:lnTo>
                <a:lnTo>
                  <a:pt x="2506820" y="3236137"/>
                </a:lnTo>
                <a:lnTo>
                  <a:pt x="2520706" y="3274779"/>
                </a:lnTo>
                <a:lnTo>
                  <a:pt x="2528556" y="3309797"/>
                </a:lnTo>
                <a:lnTo>
                  <a:pt x="2520706" y="3309797"/>
                </a:lnTo>
                <a:lnTo>
                  <a:pt x="2520706" y="3318249"/>
                </a:lnTo>
                <a:lnTo>
                  <a:pt x="2496557" y="3309797"/>
                </a:lnTo>
                <a:lnTo>
                  <a:pt x="2486293" y="3279005"/>
                </a:lnTo>
                <a:lnTo>
                  <a:pt x="2468181" y="3237950"/>
                </a:lnTo>
                <a:lnTo>
                  <a:pt x="2447652" y="3195082"/>
                </a:lnTo>
                <a:lnTo>
                  <a:pt x="2425313" y="3164290"/>
                </a:lnTo>
                <a:lnTo>
                  <a:pt x="2404786" y="3146178"/>
                </a:lnTo>
                <a:lnTo>
                  <a:pt x="2378219" y="3141952"/>
                </a:lnTo>
                <a:lnTo>
                  <a:pt x="2348031" y="3127461"/>
                </a:lnTo>
                <a:lnTo>
                  <a:pt x="2311805" y="3112971"/>
                </a:lnTo>
                <a:lnTo>
                  <a:pt x="2269542" y="3106934"/>
                </a:lnTo>
                <a:lnTo>
                  <a:pt x="2269542" y="3112971"/>
                </a:lnTo>
                <a:lnTo>
                  <a:pt x="2263504" y="3112971"/>
                </a:lnTo>
                <a:lnTo>
                  <a:pt x="2267732" y="3125046"/>
                </a:lnTo>
                <a:lnTo>
                  <a:pt x="2273769" y="3135311"/>
                </a:lnTo>
                <a:lnTo>
                  <a:pt x="2277995" y="3141347"/>
                </a:lnTo>
                <a:lnTo>
                  <a:pt x="2282221" y="3149801"/>
                </a:lnTo>
                <a:lnTo>
                  <a:pt x="2288260" y="3160064"/>
                </a:lnTo>
                <a:lnTo>
                  <a:pt x="2255657" y="3160064"/>
                </a:lnTo>
                <a:lnTo>
                  <a:pt x="2231506" y="3149801"/>
                </a:lnTo>
                <a:lnTo>
                  <a:pt x="2198903" y="3141347"/>
                </a:lnTo>
                <a:lnTo>
                  <a:pt x="2168716" y="3141347"/>
                </a:lnTo>
                <a:lnTo>
                  <a:pt x="2136111" y="3145573"/>
                </a:lnTo>
                <a:lnTo>
                  <a:pt x="2113773" y="3151612"/>
                </a:lnTo>
                <a:lnTo>
                  <a:pt x="2089623" y="3163687"/>
                </a:lnTo>
                <a:lnTo>
                  <a:pt x="2069095" y="3178178"/>
                </a:lnTo>
                <a:lnTo>
                  <a:pt x="2055209" y="3198706"/>
                </a:lnTo>
                <a:lnTo>
                  <a:pt x="2047360" y="3216818"/>
                </a:lnTo>
                <a:lnTo>
                  <a:pt x="2051586" y="3231308"/>
                </a:lnTo>
                <a:lnTo>
                  <a:pt x="2051586" y="3249420"/>
                </a:lnTo>
                <a:lnTo>
                  <a:pt x="2045549" y="3269948"/>
                </a:lnTo>
                <a:lnTo>
                  <a:pt x="2031661" y="3317042"/>
                </a:lnTo>
                <a:lnTo>
                  <a:pt x="2031661" y="3352060"/>
                </a:lnTo>
                <a:lnTo>
                  <a:pt x="2033474" y="3388889"/>
                </a:lnTo>
                <a:lnTo>
                  <a:pt x="2047360" y="3423907"/>
                </a:lnTo>
                <a:lnTo>
                  <a:pt x="2069698" y="3466775"/>
                </a:lnTo>
                <a:lnTo>
                  <a:pt x="2093848" y="3471001"/>
                </a:lnTo>
                <a:lnTo>
                  <a:pt x="2107735" y="3475227"/>
                </a:lnTo>
                <a:lnTo>
                  <a:pt x="2113773" y="3481264"/>
                </a:lnTo>
                <a:lnTo>
                  <a:pt x="2121622" y="3485490"/>
                </a:lnTo>
                <a:lnTo>
                  <a:pt x="2131885" y="3489716"/>
                </a:lnTo>
                <a:lnTo>
                  <a:pt x="2149999" y="3481264"/>
                </a:lnTo>
                <a:lnTo>
                  <a:pt x="2178376" y="3466775"/>
                </a:lnTo>
                <a:lnTo>
                  <a:pt x="2184413" y="3462547"/>
                </a:lnTo>
                <a:lnTo>
                  <a:pt x="2188638" y="3462547"/>
                </a:lnTo>
                <a:lnTo>
                  <a:pt x="2196488" y="3462547"/>
                </a:lnTo>
                <a:lnTo>
                  <a:pt x="2198298" y="3462547"/>
                </a:lnTo>
                <a:lnTo>
                  <a:pt x="2202525" y="3462547"/>
                </a:lnTo>
                <a:lnTo>
                  <a:pt x="2202525" y="3460736"/>
                </a:lnTo>
                <a:lnTo>
                  <a:pt x="2210374" y="3452284"/>
                </a:lnTo>
                <a:lnTo>
                  <a:pt x="2212186" y="3442019"/>
                </a:lnTo>
                <a:lnTo>
                  <a:pt x="2216413" y="3431756"/>
                </a:lnTo>
                <a:lnTo>
                  <a:pt x="2220639" y="3419681"/>
                </a:lnTo>
                <a:lnTo>
                  <a:pt x="2224865" y="3413642"/>
                </a:lnTo>
                <a:lnTo>
                  <a:pt x="2241166" y="3395530"/>
                </a:lnTo>
                <a:lnTo>
                  <a:pt x="2263504" y="3385266"/>
                </a:lnTo>
                <a:lnTo>
                  <a:pt x="2296109" y="3381040"/>
                </a:lnTo>
                <a:lnTo>
                  <a:pt x="2297920" y="3389494"/>
                </a:lnTo>
                <a:lnTo>
                  <a:pt x="2302145" y="3391304"/>
                </a:lnTo>
                <a:lnTo>
                  <a:pt x="2302145" y="3395530"/>
                </a:lnTo>
                <a:lnTo>
                  <a:pt x="2306372" y="3395530"/>
                </a:lnTo>
                <a:lnTo>
                  <a:pt x="2306372" y="3391304"/>
                </a:lnTo>
                <a:lnTo>
                  <a:pt x="2308787" y="3391304"/>
                </a:lnTo>
                <a:lnTo>
                  <a:pt x="2316636" y="3391304"/>
                </a:lnTo>
                <a:lnTo>
                  <a:pt x="2326899" y="3389494"/>
                </a:lnTo>
                <a:lnTo>
                  <a:pt x="2326899" y="3420284"/>
                </a:lnTo>
                <a:lnTo>
                  <a:pt x="2313013" y="3434775"/>
                </a:lnTo>
                <a:lnTo>
                  <a:pt x="2302749" y="3461339"/>
                </a:lnTo>
                <a:lnTo>
                  <a:pt x="2292486" y="3496357"/>
                </a:lnTo>
                <a:lnTo>
                  <a:pt x="2282221" y="3528960"/>
                </a:lnTo>
                <a:lnTo>
                  <a:pt x="2270146" y="3553716"/>
                </a:lnTo>
                <a:lnTo>
                  <a:pt x="2306372" y="3553716"/>
                </a:lnTo>
                <a:lnTo>
                  <a:pt x="2336559" y="3549490"/>
                </a:lnTo>
                <a:lnTo>
                  <a:pt x="2364936" y="3549490"/>
                </a:lnTo>
                <a:lnTo>
                  <a:pt x="2391503" y="3553716"/>
                </a:lnTo>
                <a:lnTo>
                  <a:pt x="2407804" y="3563978"/>
                </a:lnTo>
                <a:lnTo>
                  <a:pt x="2421690" y="3586318"/>
                </a:lnTo>
                <a:lnTo>
                  <a:pt x="2425916" y="3617109"/>
                </a:lnTo>
                <a:lnTo>
                  <a:pt x="2419880" y="3639449"/>
                </a:lnTo>
                <a:lnTo>
                  <a:pt x="2412031" y="3667826"/>
                </a:lnTo>
                <a:lnTo>
                  <a:pt x="2412031" y="3696202"/>
                </a:lnTo>
                <a:lnTo>
                  <a:pt x="2430144" y="3714314"/>
                </a:lnTo>
                <a:lnTo>
                  <a:pt x="2440407" y="3726390"/>
                </a:lnTo>
                <a:lnTo>
                  <a:pt x="2454293" y="3740881"/>
                </a:lnTo>
                <a:lnTo>
                  <a:pt x="2476633" y="3752956"/>
                </a:lnTo>
                <a:lnTo>
                  <a:pt x="2503197" y="3758993"/>
                </a:lnTo>
                <a:lnTo>
                  <a:pt x="2517085" y="3740881"/>
                </a:lnTo>
                <a:lnTo>
                  <a:pt x="2535198" y="3734842"/>
                </a:lnTo>
                <a:lnTo>
                  <a:pt x="2567799" y="3734842"/>
                </a:lnTo>
                <a:lnTo>
                  <a:pt x="2572026" y="3740881"/>
                </a:lnTo>
                <a:lnTo>
                  <a:pt x="2578064" y="3749333"/>
                </a:lnTo>
                <a:lnTo>
                  <a:pt x="2581686" y="3753559"/>
                </a:lnTo>
                <a:lnTo>
                  <a:pt x="2585912" y="3753559"/>
                </a:lnTo>
                <a:lnTo>
                  <a:pt x="2596176" y="3755371"/>
                </a:lnTo>
                <a:lnTo>
                  <a:pt x="2609460" y="3758390"/>
                </a:lnTo>
                <a:lnTo>
                  <a:pt x="2623346" y="3730013"/>
                </a:lnTo>
                <a:lnTo>
                  <a:pt x="2641460" y="3709485"/>
                </a:lnTo>
                <a:lnTo>
                  <a:pt x="2661987" y="3691371"/>
                </a:lnTo>
                <a:lnTo>
                  <a:pt x="2688550" y="3676883"/>
                </a:lnTo>
                <a:lnTo>
                  <a:pt x="2727192" y="3670844"/>
                </a:lnTo>
                <a:lnTo>
                  <a:pt x="2733229" y="3666618"/>
                </a:lnTo>
                <a:lnTo>
                  <a:pt x="2737455" y="3666618"/>
                </a:lnTo>
                <a:lnTo>
                  <a:pt x="2743494" y="3666618"/>
                </a:lnTo>
                <a:lnTo>
                  <a:pt x="2747720" y="3666618"/>
                </a:lnTo>
                <a:lnTo>
                  <a:pt x="2755570" y="3670844"/>
                </a:lnTo>
                <a:lnTo>
                  <a:pt x="2765832" y="3670844"/>
                </a:lnTo>
                <a:lnTo>
                  <a:pt x="2761606" y="3676883"/>
                </a:lnTo>
                <a:lnTo>
                  <a:pt x="2761606" y="3685335"/>
                </a:lnTo>
                <a:lnTo>
                  <a:pt x="2757380" y="3685335"/>
                </a:lnTo>
                <a:lnTo>
                  <a:pt x="2757380" y="3687145"/>
                </a:lnTo>
                <a:lnTo>
                  <a:pt x="2761606" y="3687145"/>
                </a:lnTo>
                <a:lnTo>
                  <a:pt x="2765832" y="3691371"/>
                </a:lnTo>
                <a:lnTo>
                  <a:pt x="2771870" y="3695598"/>
                </a:lnTo>
                <a:lnTo>
                  <a:pt x="2771870" y="3687145"/>
                </a:lnTo>
                <a:lnTo>
                  <a:pt x="2779720" y="3681109"/>
                </a:lnTo>
                <a:lnTo>
                  <a:pt x="2783946" y="3676883"/>
                </a:lnTo>
                <a:lnTo>
                  <a:pt x="2785756" y="3672657"/>
                </a:lnTo>
                <a:lnTo>
                  <a:pt x="2789983" y="3670844"/>
                </a:lnTo>
                <a:lnTo>
                  <a:pt x="2797832" y="3666618"/>
                </a:lnTo>
                <a:lnTo>
                  <a:pt x="2803869" y="3662392"/>
                </a:lnTo>
                <a:lnTo>
                  <a:pt x="2836472" y="3690769"/>
                </a:lnTo>
                <a:lnTo>
                  <a:pt x="2878737" y="3705259"/>
                </a:lnTo>
                <a:lnTo>
                  <a:pt x="2921000" y="3709485"/>
                </a:lnTo>
                <a:lnTo>
                  <a:pt x="2969904" y="3705259"/>
                </a:lnTo>
                <a:lnTo>
                  <a:pt x="3020620" y="3701031"/>
                </a:lnTo>
                <a:lnTo>
                  <a:pt x="3020620" y="3709485"/>
                </a:lnTo>
                <a:lnTo>
                  <a:pt x="3020620" y="3713712"/>
                </a:lnTo>
                <a:lnTo>
                  <a:pt x="3016393" y="3715522"/>
                </a:lnTo>
                <a:lnTo>
                  <a:pt x="3016393" y="3719748"/>
                </a:lnTo>
                <a:lnTo>
                  <a:pt x="3012167" y="3725787"/>
                </a:lnTo>
                <a:lnTo>
                  <a:pt x="3036318" y="3734239"/>
                </a:lnTo>
                <a:lnTo>
                  <a:pt x="3050204" y="3744504"/>
                </a:lnTo>
                <a:lnTo>
                  <a:pt x="3064092" y="3754767"/>
                </a:lnTo>
                <a:lnTo>
                  <a:pt x="3088241" y="3766842"/>
                </a:lnTo>
                <a:lnTo>
                  <a:pt x="3088241" y="3787369"/>
                </a:lnTo>
                <a:lnTo>
                  <a:pt x="3114807" y="3795823"/>
                </a:lnTo>
                <a:lnTo>
                  <a:pt x="3131109" y="3797634"/>
                </a:lnTo>
                <a:lnTo>
                  <a:pt x="3144995" y="3812125"/>
                </a:lnTo>
                <a:lnTo>
                  <a:pt x="3152844" y="3834463"/>
                </a:lnTo>
                <a:lnTo>
                  <a:pt x="3195108" y="3838689"/>
                </a:lnTo>
                <a:lnTo>
                  <a:pt x="3229524" y="3840500"/>
                </a:lnTo>
                <a:lnTo>
                  <a:pt x="3276013" y="3844728"/>
                </a:lnTo>
                <a:lnTo>
                  <a:pt x="3308615" y="3887593"/>
                </a:lnTo>
                <a:lnTo>
                  <a:pt x="3347257" y="3926235"/>
                </a:lnTo>
                <a:lnTo>
                  <a:pt x="3389520" y="3958838"/>
                </a:lnTo>
                <a:lnTo>
                  <a:pt x="3438426" y="3983591"/>
                </a:lnTo>
                <a:lnTo>
                  <a:pt x="3436616" y="3998082"/>
                </a:lnTo>
                <a:lnTo>
                  <a:pt x="3428765" y="4006534"/>
                </a:lnTo>
                <a:lnTo>
                  <a:pt x="3422726" y="4016799"/>
                </a:lnTo>
                <a:lnTo>
                  <a:pt x="3414877" y="4022836"/>
                </a:lnTo>
                <a:lnTo>
                  <a:pt x="3408840" y="4034911"/>
                </a:lnTo>
                <a:lnTo>
                  <a:pt x="3453518" y="4034911"/>
                </a:lnTo>
                <a:lnTo>
                  <a:pt x="3495782" y="4049402"/>
                </a:lnTo>
                <a:lnTo>
                  <a:pt x="3503632" y="4074155"/>
                </a:lnTo>
                <a:lnTo>
                  <a:pt x="3513896" y="4069929"/>
                </a:lnTo>
                <a:lnTo>
                  <a:pt x="3519933" y="4065703"/>
                </a:lnTo>
                <a:lnTo>
                  <a:pt x="3532008" y="4069929"/>
                </a:lnTo>
                <a:lnTo>
                  <a:pt x="3533819" y="4069929"/>
                </a:lnTo>
                <a:lnTo>
                  <a:pt x="3541668" y="4074155"/>
                </a:lnTo>
                <a:lnTo>
                  <a:pt x="3547707" y="4078381"/>
                </a:lnTo>
                <a:lnTo>
                  <a:pt x="3555557" y="4080192"/>
                </a:lnTo>
                <a:lnTo>
                  <a:pt x="3664837" y="4088646"/>
                </a:lnTo>
                <a:lnTo>
                  <a:pt x="3675102" y="4098909"/>
                </a:lnTo>
                <a:lnTo>
                  <a:pt x="3682950" y="4119436"/>
                </a:lnTo>
                <a:lnTo>
                  <a:pt x="3684760" y="4137550"/>
                </a:lnTo>
                <a:lnTo>
                  <a:pt x="3696837" y="4152041"/>
                </a:lnTo>
                <a:lnTo>
                  <a:pt x="3713139" y="4156267"/>
                </a:lnTo>
                <a:lnTo>
                  <a:pt x="3731250" y="4156267"/>
                </a:lnTo>
                <a:lnTo>
                  <a:pt x="3745136" y="4152041"/>
                </a:lnTo>
                <a:lnTo>
                  <a:pt x="3755401" y="4166530"/>
                </a:lnTo>
                <a:lnTo>
                  <a:pt x="3767477" y="4176795"/>
                </a:lnTo>
                <a:lnTo>
                  <a:pt x="3773514" y="4188870"/>
                </a:lnTo>
                <a:lnTo>
                  <a:pt x="3778343" y="4202756"/>
                </a:lnTo>
                <a:lnTo>
                  <a:pt x="3782571" y="4219058"/>
                </a:lnTo>
                <a:lnTo>
                  <a:pt x="3756004" y="4251660"/>
                </a:lnTo>
                <a:lnTo>
                  <a:pt x="3727630" y="4290302"/>
                </a:lnTo>
                <a:lnTo>
                  <a:pt x="3699253" y="4333168"/>
                </a:lnTo>
                <a:lnTo>
                  <a:pt x="3675102" y="4376035"/>
                </a:lnTo>
                <a:lnTo>
                  <a:pt x="3658800" y="4408638"/>
                </a:lnTo>
                <a:lnTo>
                  <a:pt x="3658800" y="4429165"/>
                </a:lnTo>
                <a:lnTo>
                  <a:pt x="3660610" y="4457542"/>
                </a:lnTo>
                <a:lnTo>
                  <a:pt x="3668459" y="4490145"/>
                </a:lnTo>
                <a:lnTo>
                  <a:pt x="3664233" y="4518522"/>
                </a:lnTo>
                <a:lnTo>
                  <a:pt x="3658194" y="4536636"/>
                </a:lnTo>
                <a:lnTo>
                  <a:pt x="3644308" y="4565011"/>
                </a:lnTo>
                <a:lnTo>
                  <a:pt x="3626196" y="4595803"/>
                </a:lnTo>
                <a:lnTo>
                  <a:pt x="3608082" y="4628406"/>
                </a:lnTo>
                <a:lnTo>
                  <a:pt x="3589969" y="4653161"/>
                </a:lnTo>
                <a:lnTo>
                  <a:pt x="3579705" y="4667650"/>
                </a:lnTo>
                <a:lnTo>
                  <a:pt x="3559178" y="4676102"/>
                </a:lnTo>
                <a:lnTo>
                  <a:pt x="3526575" y="4680330"/>
                </a:lnTo>
                <a:lnTo>
                  <a:pt x="3493971" y="4682141"/>
                </a:lnTo>
                <a:lnTo>
                  <a:pt x="3463784" y="4690593"/>
                </a:lnTo>
                <a:lnTo>
                  <a:pt x="3435408" y="4700858"/>
                </a:lnTo>
                <a:lnTo>
                  <a:pt x="3417292" y="4721385"/>
                </a:lnTo>
                <a:lnTo>
                  <a:pt x="3409445" y="4733461"/>
                </a:lnTo>
                <a:lnTo>
                  <a:pt x="3409445" y="4739497"/>
                </a:lnTo>
                <a:lnTo>
                  <a:pt x="3409445" y="4747951"/>
                </a:lnTo>
                <a:lnTo>
                  <a:pt x="3413671" y="4758214"/>
                </a:lnTo>
                <a:lnTo>
                  <a:pt x="3417897" y="4768479"/>
                </a:lnTo>
                <a:lnTo>
                  <a:pt x="3393746" y="4768479"/>
                </a:lnTo>
                <a:lnTo>
                  <a:pt x="3389520" y="4815571"/>
                </a:lnTo>
                <a:lnTo>
                  <a:pt x="3381671" y="4854212"/>
                </a:lnTo>
                <a:lnTo>
                  <a:pt x="3367785" y="4886815"/>
                </a:lnTo>
                <a:lnTo>
                  <a:pt x="3353899" y="4917607"/>
                </a:lnTo>
                <a:lnTo>
                  <a:pt x="3340011" y="4958662"/>
                </a:lnTo>
                <a:lnTo>
                  <a:pt x="3329748" y="4958662"/>
                </a:lnTo>
                <a:lnTo>
                  <a:pt x="3329748" y="4944171"/>
                </a:lnTo>
                <a:lnTo>
                  <a:pt x="3329748" y="4935719"/>
                </a:lnTo>
                <a:lnTo>
                  <a:pt x="3325521" y="4925456"/>
                </a:lnTo>
                <a:lnTo>
                  <a:pt x="3323710" y="4917002"/>
                </a:lnTo>
                <a:lnTo>
                  <a:pt x="3319484" y="4921228"/>
                </a:lnTo>
                <a:lnTo>
                  <a:pt x="3315256" y="4921228"/>
                </a:lnTo>
                <a:lnTo>
                  <a:pt x="3311030" y="4925456"/>
                </a:lnTo>
                <a:lnTo>
                  <a:pt x="3309218" y="4925456"/>
                </a:lnTo>
                <a:lnTo>
                  <a:pt x="3291106" y="4968322"/>
                </a:lnTo>
                <a:lnTo>
                  <a:pt x="3270578" y="4996699"/>
                </a:lnTo>
                <a:lnTo>
                  <a:pt x="3248240" y="5021452"/>
                </a:lnTo>
                <a:lnTo>
                  <a:pt x="3224089" y="5049829"/>
                </a:lnTo>
                <a:lnTo>
                  <a:pt x="3173372" y="5039566"/>
                </a:lnTo>
                <a:lnTo>
                  <a:pt x="3128694" y="5029302"/>
                </a:lnTo>
                <a:lnTo>
                  <a:pt x="3128694" y="5043792"/>
                </a:lnTo>
                <a:lnTo>
                  <a:pt x="3152844" y="5058283"/>
                </a:lnTo>
                <a:lnTo>
                  <a:pt x="3163109" y="5078811"/>
                </a:lnTo>
                <a:lnTo>
                  <a:pt x="3167335" y="5099338"/>
                </a:lnTo>
                <a:lnTo>
                  <a:pt x="3163109" y="5125904"/>
                </a:lnTo>
                <a:lnTo>
                  <a:pt x="3158883" y="5154281"/>
                </a:lnTo>
                <a:lnTo>
                  <a:pt x="3096090" y="5156092"/>
                </a:lnTo>
                <a:lnTo>
                  <a:pt x="3043562" y="5170583"/>
                </a:lnTo>
                <a:lnTo>
                  <a:pt x="3039337" y="5179035"/>
                </a:lnTo>
                <a:lnTo>
                  <a:pt x="3035110" y="5189298"/>
                </a:lnTo>
                <a:lnTo>
                  <a:pt x="3035110" y="5203788"/>
                </a:lnTo>
                <a:lnTo>
                  <a:pt x="3035110" y="5218279"/>
                </a:lnTo>
                <a:lnTo>
                  <a:pt x="3033300" y="5226731"/>
                </a:lnTo>
                <a:lnTo>
                  <a:pt x="3033300" y="5228542"/>
                </a:lnTo>
                <a:lnTo>
                  <a:pt x="3033300" y="5235788"/>
                </a:lnTo>
                <a:lnTo>
                  <a:pt x="3033300" y="5241825"/>
                </a:lnTo>
                <a:lnTo>
                  <a:pt x="3035110" y="5256316"/>
                </a:lnTo>
                <a:lnTo>
                  <a:pt x="3018809" y="5256316"/>
                </a:lnTo>
                <a:lnTo>
                  <a:pt x="2996470" y="5260542"/>
                </a:lnTo>
                <a:lnTo>
                  <a:pt x="2968094" y="5260542"/>
                </a:lnTo>
                <a:lnTo>
                  <a:pt x="2939716" y="5264768"/>
                </a:lnTo>
                <a:lnTo>
                  <a:pt x="2939716" y="5279259"/>
                </a:lnTo>
                <a:lnTo>
                  <a:pt x="2953603" y="5285296"/>
                </a:lnTo>
                <a:lnTo>
                  <a:pt x="2963868" y="5293750"/>
                </a:lnTo>
                <a:lnTo>
                  <a:pt x="2971715" y="5295560"/>
                </a:lnTo>
                <a:lnTo>
                  <a:pt x="2977754" y="5299786"/>
                </a:lnTo>
                <a:lnTo>
                  <a:pt x="2985603" y="5308239"/>
                </a:lnTo>
                <a:lnTo>
                  <a:pt x="2989829" y="5314277"/>
                </a:lnTo>
                <a:lnTo>
                  <a:pt x="2995866" y="5324540"/>
                </a:lnTo>
                <a:lnTo>
                  <a:pt x="2981980" y="5328766"/>
                </a:lnTo>
                <a:lnTo>
                  <a:pt x="2971715" y="5332994"/>
                </a:lnTo>
                <a:lnTo>
                  <a:pt x="2961452" y="5337220"/>
                </a:lnTo>
                <a:lnTo>
                  <a:pt x="2953603" y="5339031"/>
                </a:lnTo>
                <a:lnTo>
                  <a:pt x="2949377" y="5351106"/>
                </a:lnTo>
                <a:lnTo>
                  <a:pt x="2939112" y="5371634"/>
                </a:lnTo>
                <a:lnTo>
                  <a:pt x="2933076" y="5393974"/>
                </a:lnTo>
                <a:lnTo>
                  <a:pt x="2925226" y="5414501"/>
                </a:lnTo>
                <a:lnTo>
                  <a:pt x="2919189" y="5418727"/>
                </a:lnTo>
                <a:lnTo>
                  <a:pt x="2914961" y="5418727"/>
                </a:lnTo>
                <a:lnTo>
                  <a:pt x="2904698" y="5422953"/>
                </a:lnTo>
                <a:lnTo>
                  <a:pt x="2892623" y="5422953"/>
                </a:lnTo>
                <a:lnTo>
                  <a:pt x="2892623" y="5433218"/>
                </a:lnTo>
                <a:lnTo>
                  <a:pt x="2892623" y="5439255"/>
                </a:lnTo>
                <a:lnTo>
                  <a:pt x="2892623" y="5443481"/>
                </a:lnTo>
                <a:lnTo>
                  <a:pt x="2890812" y="5447707"/>
                </a:lnTo>
                <a:lnTo>
                  <a:pt x="2892623" y="5451933"/>
                </a:lnTo>
                <a:lnTo>
                  <a:pt x="2892623" y="5453746"/>
                </a:lnTo>
                <a:lnTo>
                  <a:pt x="2900472" y="5468234"/>
                </a:lnTo>
                <a:lnTo>
                  <a:pt x="2906508" y="5480310"/>
                </a:lnTo>
                <a:lnTo>
                  <a:pt x="2918584" y="5486348"/>
                </a:lnTo>
                <a:lnTo>
                  <a:pt x="2928849" y="5492385"/>
                </a:lnTo>
                <a:lnTo>
                  <a:pt x="2939112" y="5500837"/>
                </a:lnTo>
                <a:lnTo>
                  <a:pt x="2933076" y="5525593"/>
                </a:lnTo>
                <a:lnTo>
                  <a:pt x="2904698" y="5540082"/>
                </a:lnTo>
                <a:lnTo>
                  <a:pt x="2876321" y="5568458"/>
                </a:lnTo>
                <a:lnTo>
                  <a:pt x="2852171" y="5605289"/>
                </a:lnTo>
                <a:lnTo>
                  <a:pt x="2834058" y="5640306"/>
                </a:lnTo>
                <a:lnTo>
                  <a:pt x="2823793" y="5672908"/>
                </a:lnTo>
                <a:lnTo>
                  <a:pt x="2834058" y="5683173"/>
                </a:lnTo>
                <a:lnTo>
                  <a:pt x="2844321" y="5693438"/>
                </a:lnTo>
                <a:lnTo>
                  <a:pt x="2852171" y="5703701"/>
                </a:lnTo>
                <a:lnTo>
                  <a:pt x="2853981" y="5721815"/>
                </a:lnTo>
                <a:lnTo>
                  <a:pt x="2837679" y="5726041"/>
                </a:lnTo>
                <a:lnTo>
                  <a:pt x="2811115" y="5740530"/>
                </a:lnTo>
                <a:lnTo>
                  <a:pt x="2786964" y="5761059"/>
                </a:lnTo>
                <a:lnTo>
                  <a:pt x="2768852" y="5783397"/>
                </a:lnTo>
                <a:lnTo>
                  <a:pt x="2767040" y="5789436"/>
                </a:lnTo>
                <a:lnTo>
                  <a:pt x="2762814" y="5797888"/>
                </a:lnTo>
                <a:lnTo>
                  <a:pt x="2762814" y="5803925"/>
                </a:lnTo>
                <a:lnTo>
                  <a:pt x="2762814" y="5816000"/>
                </a:lnTo>
                <a:lnTo>
                  <a:pt x="2768852" y="5816000"/>
                </a:lnTo>
                <a:lnTo>
                  <a:pt x="2768852" y="5807548"/>
                </a:lnTo>
                <a:lnTo>
                  <a:pt x="2791190" y="5782794"/>
                </a:lnTo>
                <a:lnTo>
                  <a:pt x="2809303" y="5758039"/>
                </a:lnTo>
                <a:lnTo>
                  <a:pt x="2815341" y="5759851"/>
                </a:lnTo>
                <a:lnTo>
                  <a:pt x="2819568" y="5759851"/>
                </a:lnTo>
                <a:lnTo>
                  <a:pt x="2819568" y="5764077"/>
                </a:lnTo>
                <a:lnTo>
                  <a:pt x="2823793" y="5768303"/>
                </a:lnTo>
                <a:lnTo>
                  <a:pt x="2829833" y="5786416"/>
                </a:lnTo>
                <a:lnTo>
                  <a:pt x="2834058" y="5806943"/>
                </a:lnTo>
                <a:lnTo>
                  <a:pt x="2838284" y="5831699"/>
                </a:lnTo>
                <a:lnTo>
                  <a:pt x="2840096" y="5854037"/>
                </a:lnTo>
                <a:lnTo>
                  <a:pt x="2852171" y="5854037"/>
                </a:lnTo>
                <a:lnTo>
                  <a:pt x="2853981" y="5854037"/>
                </a:lnTo>
                <a:lnTo>
                  <a:pt x="2861830" y="5854037"/>
                </a:lnTo>
                <a:lnTo>
                  <a:pt x="2861830" y="5858263"/>
                </a:lnTo>
                <a:lnTo>
                  <a:pt x="2861830" y="5860075"/>
                </a:lnTo>
                <a:lnTo>
                  <a:pt x="2867869" y="5868527"/>
                </a:lnTo>
                <a:lnTo>
                  <a:pt x="2861830" y="5872754"/>
                </a:lnTo>
                <a:lnTo>
                  <a:pt x="2857604" y="5874564"/>
                </a:lnTo>
                <a:lnTo>
                  <a:pt x="2857604" y="5878792"/>
                </a:lnTo>
                <a:lnTo>
                  <a:pt x="2853379" y="5878792"/>
                </a:lnTo>
                <a:lnTo>
                  <a:pt x="2849152" y="5883018"/>
                </a:lnTo>
                <a:lnTo>
                  <a:pt x="2843114" y="5884829"/>
                </a:lnTo>
                <a:lnTo>
                  <a:pt x="2810510" y="5893281"/>
                </a:lnTo>
                <a:lnTo>
                  <a:pt x="2777907" y="5884829"/>
                </a:lnTo>
                <a:lnTo>
                  <a:pt x="2747720" y="5868527"/>
                </a:lnTo>
                <a:lnTo>
                  <a:pt x="2715117" y="5843774"/>
                </a:lnTo>
                <a:lnTo>
                  <a:pt x="2686740" y="5815397"/>
                </a:lnTo>
                <a:lnTo>
                  <a:pt x="2666213" y="5787020"/>
                </a:lnTo>
                <a:lnTo>
                  <a:pt x="2654138" y="5758644"/>
                </a:lnTo>
                <a:lnTo>
                  <a:pt x="2661987" y="5758644"/>
                </a:lnTo>
                <a:lnTo>
                  <a:pt x="2686137" y="5783397"/>
                </a:lnTo>
                <a:lnTo>
                  <a:pt x="2710286" y="5803925"/>
                </a:lnTo>
                <a:lnTo>
                  <a:pt x="2738663" y="5822039"/>
                </a:lnTo>
                <a:lnTo>
                  <a:pt x="2738663" y="5807548"/>
                </a:lnTo>
                <a:lnTo>
                  <a:pt x="2700023" y="5787020"/>
                </a:lnTo>
                <a:lnTo>
                  <a:pt x="2667421" y="5758644"/>
                </a:lnTo>
                <a:lnTo>
                  <a:pt x="2646893" y="5717589"/>
                </a:lnTo>
                <a:lnTo>
                  <a:pt x="2633005" y="5672908"/>
                </a:lnTo>
                <a:lnTo>
                  <a:pt x="2625156" y="5625817"/>
                </a:lnTo>
                <a:lnTo>
                  <a:pt x="2629384" y="5572686"/>
                </a:lnTo>
                <a:lnTo>
                  <a:pt x="2633610" y="5521367"/>
                </a:lnTo>
                <a:lnTo>
                  <a:pt x="2643873" y="5476689"/>
                </a:lnTo>
                <a:lnTo>
                  <a:pt x="2657761" y="5433821"/>
                </a:lnTo>
                <a:lnTo>
                  <a:pt x="2671647" y="5396992"/>
                </a:lnTo>
                <a:lnTo>
                  <a:pt x="2692174" y="5396992"/>
                </a:lnTo>
                <a:lnTo>
                  <a:pt x="2710286" y="5325748"/>
                </a:lnTo>
                <a:lnTo>
                  <a:pt x="2700023" y="5325748"/>
                </a:lnTo>
                <a:lnTo>
                  <a:pt x="2700023" y="5319711"/>
                </a:lnTo>
                <a:lnTo>
                  <a:pt x="2692174" y="5325748"/>
                </a:lnTo>
                <a:lnTo>
                  <a:pt x="2686137" y="5334200"/>
                </a:lnTo>
                <a:lnTo>
                  <a:pt x="2681910" y="5340238"/>
                </a:lnTo>
                <a:lnTo>
                  <a:pt x="2675873" y="5348691"/>
                </a:lnTo>
                <a:lnTo>
                  <a:pt x="2661987" y="5352917"/>
                </a:lnTo>
                <a:lnTo>
                  <a:pt x="2661987" y="5344465"/>
                </a:lnTo>
                <a:lnTo>
                  <a:pt x="2686137" y="5195336"/>
                </a:lnTo>
                <a:lnTo>
                  <a:pt x="2681910" y="5180845"/>
                </a:lnTo>
                <a:lnTo>
                  <a:pt x="2675873" y="5156092"/>
                </a:lnTo>
                <a:lnTo>
                  <a:pt x="2680099" y="5133752"/>
                </a:lnTo>
                <a:lnTo>
                  <a:pt x="2704250" y="5048019"/>
                </a:lnTo>
                <a:lnTo>
                  <a:pt x="2724777" y="4960473"/>
                </a:lnTo>
                <a:lnTo>
                  <a:pt x="2742889" y="4864477"/>
                </a:lnTo>
                <a:lnTo>
                  <a:pt x="2763419" y="4770290"/>
                </a:lnTo>
                <a:lnTo>
                  <a:pt x="2775494" y="4708707"/>
                </a:lnTo>
                <a:lnTo>
                  <a:pt x="2777305" y="4645312"/>
                </a:lnTo>
                <a:lnTo>
                  <a:pt x="2781531" y="4583728"/>
                </a:lnTo>
                <a:lnTo>
                  <a:pt x="2789380" y="4526371"/>
                </a:lnTo>
                <a:lnTo>
                  <a:pt x="2718740" y="4499805"/>
                </a:lnTo>
                <a:lnTo>
                  <a:pt x="2657761" y="4458750"/>
                </a:lnTo>
                <a:lnTo>
                  <a:pt x="2608855" y="4405620"/>
                </a:lnTo>
                <a:lnTo>
                  <a:pt x="2568405" y="4348261"/>
                </a:lnTo>
                <a:lnTo>
                  <a:pt x="2554517" y="4315658"/>
                </a:lnTo>
                <a:lnTo>
                  <a:pt x="2544254" y="4284868"/>
                </a:lnTo>
                <a:lnTo>
                  <a:pt x="2533989" y="4248037"/>
                </a:lnTo>
                <a:lnTo>
                  <a:pt x="2520103" y="4219662"/>
                </a:lnTo>
                <a:lnTo>
                  <a:pt x="2497763" y="4199133"/>
                </a:lnTo>
                <a:lnTo>
                  <a:pt x="2491727" y="4190681"/>
                </a:lnTo>
                <a:lnTo>
                  <a:pt x="2481462" y="4190681"/>
                </a:lnTo>
                <a:lnTo>
                  <a:pt x="2473615" y="4188870"/>
                </a:lnTo>
                <a:lnTo>
                  <a:pt x="2467576" y="4180418"/>
                </a:lnTo>
                <a:lnTo>
                  <a:pt x="2459726" y="4174379"/>
                </a:lnTo>
                <a:lnTo>
                  <a:pt x="2467576" y="4159889"/>
                </a:lnTo>
                <a:lnTo>
                  <a:pt x="2467576" y="4147813"/>
                </a:lnTo>
                <a:lnTo>
                  <a:pt x="2467576" y="4133324"/>
                </a:lnTo>
                <a:lnTo>
                  <a:pt x="2467576" y="4118834"/>
                </a:lnTo>
                <a:lnTo>
                  <a:pt x="2485690" y="4108569"/>
                </a:lnTo>
                <a:lnTo>
                  <a:pt x="2497763" y="4098306"/>
                </a:lnTo>
                <a:lnTo>
                  <a:pt x="2515877" y="4088041"/>
                </a:lnTo>
                <a:lnTo>
                  <a:pt x="2515877" y="4079589"/>
                </a:lnTo>
                <a:lnTo>
                  <a:pt x="2497763" y="4079589"/>
                </a:lnTo>
                <a:lnTo>
                  <a:pt x="2487501" y="4077779"/>
                </a:lnTo>
                <a:lnTo>
                  <a:pt x="2477236" y="4077779"/>
                </a:lnTo>
                <a:lnTo>
                  <a:pt x="2466973" y="4073552"/>
                </a:lnTo>
                <a:lnTo>
                  <a:pt x="2480859" y="4040948"/>
                </a:lnTo>
                <a:lnTo>
                  <a:pt x="2491124" y="4008345"/>
                </a:lnTo>
                <a:lnTo>
                  <a:pt x="2505010" y="3977555"/>
                </a:lnTo>
                <a:lnTo>
                  <a:pt x="2529160" y="3950988"/>
                </a:lnTo>
                <a:lnTo>
                  <a:pt x="2557537" y="3926235"/>
                </a:lnTo>
                <a:lnTo>
                  <a:pt x="2581686" y="3897858"/>
                </a:lnTo>
                <a:lnTo>
                  <a:pt x="2579875" y="3877331"/>
                </a:lnTo>
                <a:lnTo>
                  <a:pt x="2579875" y="3848954"/>
                </a:lnTo>
                <a:lnTo>
                  <a:pt x="2575649" y="3820577"/>
                </a:lnTo>
                <a:lnTo>
                  <a:pt x="2565384" y="3802463"/>
                </a:lnTo>
                <a:lnTo>
                  <a:pt x="2551499" y="3781936"/>
                </a:lnTo>
                <a:lnTo>
                  <a:pt x="2537612" y="3759597"/>
                </a:lnTo>
                <a:lnTo>
                  <a:pt x="2523727" y="3759597"/>
                </a:lnTo>
                <a:lnTo>
                  <a:pt x="2519499" y="3763824"/>
                </a:lnTo>
                <a:lnTo>
                  <a:pt x="2515273" y="3768050"/>
                </a:lnTo>
                <a:lnTo>
                  <a:pt x="2511046" y="3769860"/>
                </a:lnTo>
                <a:lnTo>
                  <a:pt x="2505010" y="3774086"/>
                </a:lnTo>
                <a:lnTo>
                  <a:pt x="2509235" y="3782540"/>
                </a:lnTo>
                <a:lnTo>
                  <a:pt x="2509235" y="3788577"/>
                </a:lnTo>
                <a:lnTo>
                  <a:pt x="2509235" y="3792803"/>
                </a:lnTo>
                <a:lnTo>
                  <a:pt x="2505010" y="3798842"/>
                </a:lnTo>
                <a:lnTo>
                  <a:pt x="2500784" y="3798842"/>
                </a:lnTo>
                <a:lnTo>
                  <a:pt x="2496557" y="3803068"/>
                </a:lnTo>
                <a:lnTo>
                  <a:pt x="2494745" y="3803068"/>
                </a:lnTo>
                <a:lnTo>
                  <a:pt x="2490519" y="3803068"/>
                </a:lnTo>
                <a:lnTo>
                  <a:pt x="2484482" y="3807294"/>
                </a:lnTo>
                <a:lnTo>
                  <a:pt x="2466368" y="3792803"/>
                </a:lnTo>
                <a:lnTo>
                  <a:pt x="2433766" y="3774691"/>
                </a:lnTo>
                <a:lnTo>
                  <a:pt x="2401163" y="3756579"/>
                </a:lnTo>
                <a:lnTo>
                  <a:pt x="2370975" y="3742088"/>
                </a:lnTo>
                <a:lnTo>
                  <a:pt x="2348634" y="3736050"/>
                </a:lnTo>
                <a:lnTo>
                  <a:pt x="2330522" y="3693184"/>
                </a:lnTo>
                <a:lnTo>
                  <a:pt x="2314221" y="3668429"/>
                </a:lnTo>
                <a:lnTo>
                  <a:pt x="2296109" y="3650316"/>
                </a:lnTo>
                <a:lnTo>
                  <a:pt x="2277995" y="3644280"/>
                </a:lnTo>
                <a:lnTo>
                  <a:pt x="2249618" y="3635826"/>
                </a:lnTo>
                <a:lnTo>
                  <a:pt x="2219431" y="3625563"/>
                </a:lnTo>
                <a:lnTo>
                  <a:pt x="2178979" y="3611072"/>
                </a:lnTo>
                <a:lnTo>
                  <a:pt x="2154828" y="3592960"/>
                </a:lnTo>
                <a:lnTo>
                  <a:pt x="2134301" y="3574846"/>
                </a:lnTo>
                <a:lnTo>
                  <a:pt x="2101698" y="3560357"/>
                </a:lnTo>
                <a:lnTo>
                  <a:pt x="2081170" y="3560357"/>
                </a:lnTo>
                <a:lnTo>
                  <a:pt x="2067284" y="3568809"/>
                </a:lnTo>
                <a:lnTo>
                  <a:pt x="2055209" y="3574846"/>
                </a:lnTo>
                <a:lnTo>
                  <a:pt x="2041321" y="3583300"/>
                </a:lnTo>
                <a:lnTo>
                  <a:pt x="2025020" y="3579072"/>
                </a:lnTo>
                <a:lnTo>
                  <a:pt x="2017172" y="3574846"/>
                </a:lnTo>
                <a:lnTo>
                  <a:pt x="2011134" y="3568809"/>
                </a:lnTo>
                <a:lnTo>
                  <a:pt x="2003285" y="3560357"/>
                </a:lnTo>
                <a:lnTo>
                  <a:pt x="1993022" y="3550092"/>
                </a:lnTo>
                <a:lnTo>
                  <a:pt x="1985172" y="3544056"/>
                </a:lnTo>
                <a:lnTo>
                  <a:pt x="1979134" y="3539828"/>
                </a:lnTo>
                <a:lnTo>
                  <a:pt x="1932645" y="3531376"/>
                </a:lnTo>
                <a:lnTo>
                  <a:pt x="1926608" y="3525339"/>
                </a:lnTo>
                <a:lnTo>
                  <a:pt x="1918759" y="3519300"/>
                </a:lnTo>
                <a:lnTo>
                  <a:pt x="1912721" y="3510848"/>
                </a:lnTo>
                <a:lnTo>
                  <a:pt x="1904873" y="3504811"/>
                </a:lnTo>
                <a:lnTo>
                  <a:pt x="1903061" y="3500583"/>
                </a:lnTo>
                <a:lnTo>
                  <a:pt x="1862609" y="3506622"/>
                </a:lnTo>
                <a:lnTo>
                  <a:pt x="1856572" y="3504811"/>
                </a:lnTo>
                <a:lnTo>
                  <a:pt x="1846307" y="3490321"/>
                </a:lnTo>
                <a:lnTo>
                  <a:pt x="1828195" y="3475830"/>
                </a:lnTo>
                <a:lnTo>
                  <a:pt x="1814309" y="3457718"/>
                </a:lnTo>
                <a:lnTo>
                  <a:pt x="1800423" y="3443227"/>
                </a:lnTo>
                <a:lnTo>
                  <a:pt x="1792574" y="3434775"/>
                </a:lnTo>
                <a:lnTo>
                  <a:pt x="1806460" y="3390097"/>
                </a:lnTo>
                <a:lnTo>
                  <a:pt x="1767818" y="3347229"/>
                </a:lnTo>
                <a:lnTo>
                  <a:pt x="1733405" y="3300135"/>
                </a:lnTo>
                <a:lnTo>
                  <a:pt x="1697179" y="3251231"/>
                </a:lnTo>
                <a:lnTo>
                  <a:pt x="1662766" y="3199911"/>
                </a:lnTo>
                <a:lnTo>
                  <a:pt x="1654916" y="3195685"/>
                </a:lnTo>
                <a:lnTo>
                  <a:pt x="1644654" y="3193875"/>
                </a:lnTo>
                <a:lnTo>
                  <a:pt x="1638615" y="3193875"/>
                </a:lnTo>
                <a:lnTo>
                  <a:pt x="1626539" y="3189649"/>
                </a:lnTo>
                <a:lnTo>
                  <a:pt x="1624729" y="3185423"/>
                </a:lnTo>
                <a:lnTo>
                  <a:pt x="1610843" y="3167309"/>
                </a:lnTo>
                <a:lnTo>
                  <a:pt x="1602994" y="3146781"/>
                </a:lnTo>
                <a:lnTo>
                  <a:pt x="1596955" y="3126254"/>
                </a:lnTo>
                <a:lnTo>
                  <a:pt x="1584880" y="3103914"/>
                </a:lnTo>
                <a:lnTo>
                  <a:pt x="1568579" y="3093651"/>
                </a:lnTo>
                <a:lnTo>
                  <a:pt x="1560731" y="3085199"/>
                </a:lnTo>
                <a:lnTo>
                  <a:pt x="1554692" y="3079160"/>
                </a:lnTo>
                <a:lnTo>
                  <a:pt x="1546843" y="3074934"/>
                </a:lnTo>
                <a:lnTo>
                  <a:pt x="1546843" y="3113575"/>
                </a:lnTo>
                <a:lnTo>
                  <a:pt x="1557108" y="3128064"/>
                </a:lnTo>
                <a:lnTo>
                  <a:pt x="1579446" y="3152820"/>
                </a:lnTo>
                <a:lnTo>
                  <a:pt x="1599975" y="3181197"/>
                </a:lnTo>
                <a:lnTo>
                  <a:pt x="1626539" y="3218025"/>
                </a:lnTo>
                <a:lnTo>
                  <a:pt x="1647067" y="3253044"/>
                </a:lnTo>
                <a:lnTo>
                  <a:pt x="1669407" y="3289873"/>
                </a:lnTo>
                <a:lnTo>
                  <a:pt x="1685709" y="3322475"/>
                </a:lnTo>
                <a:lnTo>
                  <a:pt x="1693558" y="3343003"/>
                </a:lnTo>
                <a:lnTo>
                  <a:pt x="1693558" y="3357494"/>
                </a:lnTo>
                <a:lnTo>
                  <a:pt x="1689332" y="3363530"/>
                </a:lnTo>
                <a:lnTo>
                  <a:pt x="1685104" y="3367757"/>
                </a:lnTo>
                <a:lnTo>
                  <a:pt x="1685104" y="3371985"/>
                </a:lnTo>
                <a:lnTo>
                  <a:pt x="1679067" y="3376211"/>
                </a:lnTo>
                <a:lnTo>
                  <a:pt x="1679067" y="3361720"/>
                </a:lnTo>
                <a:lnTo>
                  <a:pt x="1674841" y="3349644"/>
                </a:lnTo>
                <a:lnTo>
                  <a:pt x="1674841" y="3343608"/>
                </a:lnTo>
                <a:lnTo>
                  <a:pt x="1670615" y="3335154"/>
                </a:lnTo>
                <a:lnTo>
                  <a:pt x="1664576" y="3335154"/>
                </a:lnTo>
                <a:lnTo>
                  <a:pt x="1660350" y="3335154"/>
                </a:lnTo>
                <a:lnTo>
                  <a:pt x="1656124" y="3335154"/>
                </a:lnTo>
                <a:lnTo>
                  <a:pt x="1654314" y="3335154"/>
                </a:lnTo>
                <a:lnTo>
                  <a:pt x="1650087" y="3335154"/>
                </a:lnTo>
                <a:lnTo>
                  <a:pt x="1639823" y="3335154"/>
                </a:lnTo>
                <a:lnTo>
                  <a:pt x="1631973" y="3310400"/>
                </a:lnTo>
                <a:lnTo>
                  <a:pt x="1625937" y="3285647"/>
                </a:lnTo>
                <a:lnTo>
                  <a:pt x="1613861" y="3265119"/>
                </a:lnTo>
                <a:lnTo>
                  <a:pt x="1597560" y="3247005"/>
                </a:lnTo>
                <a:lnTo>
                  <a:pt x="1575220" y="3232516"/>
                </a:lnTo>
                <a:lnTo>
                  <a:pt x="1554692" y="3218025"/>
                </a:lnTo>
                <a:lnTo>
                  <a:pt x="1536580" y="3193272"/>
                </a:lnTo>
                <a:lnTo>
                  <a:pt x="1542617" y="3189044"/>
                </a:lnTo>
                <a:lnTo>
                  <a:pt x="1546843" y="3189044"/>
                </a:lnTo>
                <a:lnTo>
                  <a:pt x="1551069" y="3189044"/>
                </a:lnTo>
                <a:lnTo>
                  <a:pt x="1551069" y="3184818"/>
                </a:lnTo>
                <a:lnTo>
                  <a:pt x="1551069" y="3180592"/>
                </a:lnTo>
                <a:lnTo>
                  <a:pt x="1555298" y="3178781"/>
                </a:lnTo>
                <a:lnTo>
                  <a:pt x="1528731" y="3160669"/>
                </a:lnTo>
                <a:lnTo>
                  <a:pt x="1516656" y="3138329"/>
                </a:lnTo>
                <a:lnTo>
                  <a:pt x="1504580" y="3113575"/>
                </a:lnTo>
                <a:lnTo>
                  <a:pt x="1498544" y="3085199"/>
                </a:lnTo>
                <a:lnTo>
                  <a:pt x="1484656" y="3060443"/>
                </a:lnTo>
                <a:lnTo>
                  <a:pt x="1466544" y="3039916"/>
                </a:lnTo>
                <a:lnTo>
                  <a:pt x="1446016" y="3027840"/>
                </a:lnTo>
                <a:lnTo>
                  <a:pt x="1419450" y="3017577"/>
                </a:lnTo>
                <a:lnTo>
                  <a:pt x="1398923" y="3003087"/>
                </a:lnTo>
                <a:lnTo>
                  <a:pt x="1385037" y="2984975"/>
                </a:lnTo>
                <a:lnTo>
                  <a:pt x="1377188" y="2964447"/>
                </a:lnTo>
                <a:lnTo>
                  <a:pt x="1366923" y="2942108"/>
                </a:lnTo>
                <a:lnTo>
                  <a:pt x="1342774" y="2907089"/>
                </a:lnTo>
                <a:lnTo>
                  <a:pt x="1322247" y="2882336"/>
                </a:lnTo>
                <a:lnTo>
                  <a:pt x="1299907" y="2859997"/>
                </a:lnTo>
                <a:lnTo>
                  <a:pt x="1286021" y="2835244"/>
                </a:lnTo>
                <a:lnTo>
                  <a:pt x="1275756" y="2802641"/>
                </a:lnTo>
                <a:lnTo>
                  <a:pt x="1267907" y="2759774"/>
                </a:lnTo>
                <a:lnTo>
                  <a:pt x="1266096" y="2700607"/>
                </a:lnTo>
                <a:lnTo>
                  <a:pt x="1266096" y="2686117"/>
                </a:lnTo>
                <a:lnTo>
                  <a:pt x="1267907" y="2657739"/>
                </a:lnTo>
                <a:lnTo>
                  <a:pt x="1267907" y="2619099"/>
                </a:lnTo>
                <a:lnTo>
                  <a:pt x="1267907" y="2572008"/>
                </a:lnTo>
                <a:lnTo>
                  <a:pt x="1267907" y="2529138"/>
                </a:lnTo>
                <a:lnTo>
                  <a:pt x="1272135" y="2494120"/>
                </a:lnTo>
                <a:lnTo>
                  <a:pt x="1276361" y="2471782"/>
                </a:lnTo>
                <a:lnTo>
                  <a:pt x="1286624" y="2467555"/>
                </a:lnTo>
                <a:lnTo>
                  <a:pt x="1294473" y="2467555"/>
                </a:lnTo>
                <a:lnTo>
                  <a:pt x="1300510" y="2467555"/>
                </a:lnTo>
                <a:lnTo>
                  <a:pt x="1308359" y="2467555"/>
                </a:lnTo>
                <a:lnTo>
                  <a:pt x="1314398" y="2471782"/>
                </a:lnTo>
                <a:lnTo>
                  <a:pt x="1318624" y="2480234"/>
                </a:lnTo>
                <a:lnTo>
                  <a:pt x="1324660" y="2486271"/>
                </a:lnTo>
                <a:lnTo>
                  <a:pt x="1328886" y="2494725"/>
                </a:lnTo>
                <a:lnTo>
                  <a:pt x="1328886" y="2453667"/>
                </a:lnTo>
                <a:lnTo>
                  <a:pt x="1304738" y="2425291"/>
                </a:lnTo>
                <a:lnTo>
                  <a:pt x="1276361" y="2396914"/>
                </a:lnTo>
                <a:lnTo>
                  <a:pt x="1243758" y="2376386"/>
                </a:lnTo>
                <a:lnTo>
                  <a:pt x="1243758" y="2394499"/>
                </a:lnTo>
                <a:lnTo>
                  <a:pt x="1257644" y="2404762"/>
                </a:lnTo>
                <a:lnTo>
                  <a:pt x="1271530" y="2415027"/>
                </a:lnTo>
                <a:lnTo>
                  <a:pt x="1285416" y="2425291"/>
                </a:lnTo>
                <a:lnTo>
                  <a:pt x="1295681" y="2439781"/>
                </a:lnTo>
                <a:lnTo>
                  <a:pt x="1295681" y="2448233"/>
                </a:lnTo>
                <a:lnTo>
                  <a:pt x="1293870" y="2448233"/>
                </a:lnTo>
                <a:lnTo>
                  <a:pt x="1293870" y="2452462"/>
                </a:lnTo>
                <a:lnTo>
                  <a:pt x="1289642" y="2454272"/>
                </a:lnTo>
                <a:lnTo>
                  <a:pt x="1281795" y="2458498"/>
                </a:lnTo>
                <a:lnTo>
                  <a:pt x="1279982" y="2462724"/>
                </a:lnTo>
                <a:lnTo>
                  <a:pt x="1267907" y="2462724"/>
                </a:lnTo>
                <a:lnTo>
                  <a:pt x="1257644" y="2462724"/>
                </a:lnTo>
                <a:lnTo>
                  <a:pt x="1253418" y="2462724"/>
                </a:lnTo>
                <a:lnTo>
                  <a:pt x="1253418" y="2458498"/>
                </a:lnTo>
                <a:lnTo>
                  <a:pt x="1251605" y="2458498"/>
                </a:lnTo>
                <a:lnTo>
                  <a:pt x="1243758" y="2454272"/>
                </a:lnTo>
                <a:lnTo>
                  <a:pt x="1219608" y="2423480"/>
                </a:lnTo>
                <a:lnTo>
                  <a:pt x="1197267" y="2390876"/>
                </a:lnTo>
                <a:lnTo>
                  <a:pt x="1180966" y="2354049"/>
                </a:lnTo>
                <a:lnTo>
                  <a:pt x="1197267" y="2354049"/>
                </a:lnTo>
                <a:lnTo>
                  <a:pt x="1205117" y="2358276"/>
                </a:lnTo>
                <a:lnTo>
                  <a:pt x="1211155" y="2358276"/>
                </a:lnTo>
                <a:lnTo>
                  <a:pt x="1219003" y="2358276"/>
                </a:lnTo>
                <a:lnTo>
                  <a:pt x="1225041" y="2354049"/>
                </a:lnTo>
                <a:lnTo>
                  <a:pt x="1196665" y="2343786"/>
                </a:lnTo>
                <a:lnTo>
                  <a:pt x="1180363" y="2327486"/>
                </a:lnTo>
                <a:lnTo>
                  <a:pt x="1166477" y="2305150"/>
                </a:lnTo>
                <a:lnTo>
                  <a:pt x="1154402" y="2280393"/>
                </a:lnTo>
                <a:lnTo>
                  <a:pt x="1148363" y="2255634"/>
                </a:lnTo>
                <a:lnTo>
                  <a:pt x="1138100" y="2233298"/>
                </a:lnTo>
                <a:lnTo>
                  <a:pt x="1124213" y="2215183"/>
                </a:lnTo>
                <a:lnTo>
                  <a:pt x="1101874" y="2204921"/>
                </a:lnTo>
                <a:lnTo>
                  <a:pt x="1109724" y="2157829"/>
                </a:lnTo>
                <a:lnTo>
                  <a:pt x="1085573" y="2131267"/>
                </a:lnTo>
                <a:lnTo>
                  <a:pt x="1063233" y="2098665"/>
                </a:lnTo>
                <a:lnTo>
                  <a:pt x="1045121" y="2066061"/>
                </a:lnTo>
                <a:lnTo>
                  <a:pt x="1020970" y="2033459"/>
                </a:lnTo>
                <a:lnTo>
                  <a:pt x="992594" y="2008705"/>
                </a:lnTo>
                <a:lnTo>
                  <a:pt x="953954" y="1990593"/>
                </a:lnTo>
                <a:lnTo>
                  <a:pt x="907463" y="1980327"/>
                </a:lnTo>
                <a:lnTo>
                  <a:pt x="868824" y="1962219"/>
                </a:lnTo>
                <a:lnTo>
                  <a:pt x="840447" y="1937461"/>
                </a:lnTo>
                <a:lnTo>
                  <a:pt x="807845" y="1909087"/>
                </a:lnTo>
                <a:lnTo>
                  <a:pt x="777655" y="1892785"/>
                </a:lnTo>
                <a:lnTo>
                  <a:pt x="713054" y="1892785"/>
                </a:lnTo>
                <a:lnTo>
                  <a:pt x="692527" y="1880709"/>
                </a:lnTo>
                <a:lnTo>
                  <a:pt x="674413" y="1866220"/>
                </a:lnTo>
                <a:lnTo>
                  <a:pt x="653885" y="1855955"/>
                </a:lnTo>
                <a:lnTo>
                  <a:pt x="621283" y="1851729"/>
                </a:lnTo>
                <a:lnTo>
                  <a:pt x="621283" y="1898823"/>
                </a:lnTo>
                <a:lnTo>
                  <a:pt x="585057" y="1916935"/>
                </a:lnTo>
                <a:lnTo>
                  <a:pt x="554869" y="1935045"/>
                </a:lnTo>
                <a:lnTo>
                  <a:pt x="512606" y="1945312"/>
                </a:lnTo>
                <a:lnTo>
                  <a:pt x="522869" y="1912708"/>
                </a:lnTo>
                <a:lnTo>
                  <a:pt x="536757" y="1880106"/>
                </a:lnTo>
                <a:lnTo>
                  <a:pt x="557285" y="1851729"/>
                </a:lnTo>
                <a:lnTo>
                  <a:pt x="575396" y="1820936"/>
                </a:lnTo>
                <a:lnTo>
                  <a:pt x="557285" y="1820936"/>
                </a:lnTo>
                <a:lnTo>
                  <a:pt x="557285" y="1826974"/>
                </a:lnTo>
                <a:lnTo>
                  <a:pt x="530718" y="1849313"/>
                </a:lnTo>
                <a:lnTo>
                  <a:pt x="508380" y="1877691"/>
                </a:lnTo>
                <a:lnTo>
                  <a:pt x="494493" y="1908482"/>
                </a:lnTo>
                <a:lnTo>
                  <a:pt x="484230" y="1941085"/>
                </a:lnTo>
                <a:lnTo>
                  <a:pt x="470344" y="1976102"/>
                </a:lnTo>
                <a:lnTo>
                  <a:pt x="448004" y="2008705"/>
                </a:lnTo>
                <a:lnTo>
                  <a:pt x="434118" y="2023196"/>
                </a:lnTo>
                <a:lnTo>
                  <a:pt x="405741" y="2045534"/>
                </a:lnTo>
                <a:lnTo>
                  <a:pt x="371326" y="2066061"/>
                </a:lnTo>
                <a:lnTo>
                  <a:pt x="329063" y="2090815"/>
                </a:lnTo>
                <a:lnTo>
                  <a:pt x="286800" y="2119192"/>
                </a:lnTo>
                <a:lnTo>
                  <a:pt x="244537" y="2145758"/>
                </a:lnTo>
                <a:lnTo>
                  <a:pt x="202274" y="2166279"/>
                </a:lnTo>
                <a:lnTo>
                  <a:pt x="169672" y="2180772"/>
                </a:lnTo>
                <a:lnTo>
                  <a:pt x="149142" y="2186807"/>
                </a:lnTo>
                <a:lnTo>
                  <a:pt x="149142" y="2180772"/>
                </a:lnTo>
                <a:lnTo>
                  <a:pt x="156991" y="2180772"/>
                </a:lnTo>
                <a:lnTo>
                  <a:pt x="181142" y="2156018"/>
                </a:lnTo>
                <a:lnTo>
                  <a:pt x="211329" y="2133682"/>
                </a:lnTo>
                <a:lnTo>
                  <a:pt x="247555" y="2113155"/>
                </a:lnTo>
                <a:lnTo>
                  <a:pt x="281970" y="2090213"/>
                </a:lnTo>
                <a:lnTo>
                  <a:pt x="314574" y="2065458"/>
                </a:lnTo>
                <a:lnTo>
                  <a:pt x="338723" y="2037082"/>
                </a:lnTo>
                <a:lnTo>
                  <a:pt x="356837" y="2004480"/>
                </a:lnTo>
                <a:lnTo>
                  <a:pt x="362874" y="1961614"/>
                </a:lnTo>
                <a:lnTo>
                  <a:pt x="336309" y="1970065"/>
                </a:lnTo>
                <a:lnTo>
                  <a:pt x="318196" y="1976102"/>
                </a:lnTo>
                <a:lnTo>
                  <a:pt x="294045" y="1984554"/>
                </a:lnTo>
                <a:lnTo>
                  <a:pt x="294045" y="1976102"/>
                </a:lnTo>
                <a:lnTo>
                  <a:pt x="294045" y="1970065"/>
                </a:lnTo>
                <a:lnTo>
                  <a:pt x="289819" y="1965841"/>
                </a:lnTo>
                <a:lnTo>
                  <a:pt x="286197" y="1965841"/>
                </a:lnTo>
                <a:lnTo>
                  <a:pt x="280159" y="1961614"/>
                </a:lnTo>
                <a:lnTo>
                  <a:pt x="275933" y="1965841"/>
                </a:lnTo>
                <a:lnTo>
                  <a:pt x="271706" y="1970065"/>
                </a:lnTo>
                <a:lnTo>
                  <a:pt x="267480" y="1974291"/>
                </a:lnTo>
                <a:lnTo>
                  <a:pt x="265668" y="1974291"/>
                </a:lnTo>
                <a:lnTo>
                  <a:pt x="257820" y="1973687"/>
                </a:lnTo>
                <a:lnTo>
                  <a:pt x="247555" y="1973687"/>
                </a:lnTo>
                <a:lnTo>
                  <a:pt x="243329" y="1953162"/>
                </a:lnTo>
                <a:lnTo>
                  <a:pt x="233065" y="1924782"/>
                </a:lnTo>
                <a:lnTo>
                  <a:pt x="225218" y="1904257"/>
                </a:lnTo>
                <a:lnTo>
                  <a:pt x="219179" y="1910293"/>
                </a:lnTo>
                <a:lnTo>
                  <a:pt x="214953" y="1914519"/>
                </a:lnTo>
                <a:lnTo>
                  <a:pt x="210726" y="1914519"/>
                </a:lnTo>
                <a:lnTo>
                  <a:pt x="204688" y="1914519"/>
                </a:lnTo>
                <a:lnTo>
                  <a:pt x="200462" y="1910293"/>
                </a:lnTo>
                <a:lnTo>
                  <a:pt x="166048" y="1885540"/>
                </a:lnTo>
                <a:lnTo>
                  <a:pt x="137672" y="1848710"/>
                </a:lnTo>
                <a:lnTo>
                  <a:pt x="115331" y="1810068"/>
                </a:lnTo>
                <a:lnTo>
                  <a:pt x="127406" y="1789540"/>
                </a:lnTo>
                <a:lnTo>
                  <a:pt x="137672" y="1762973"/>
                </a:lnTo>
                <a:lnTo>
                  <a:pt x="147934" y="1742445"/>
                </a:lnTo>
                <a:lnTo>
                  <a:pt x="161823" y="1724332"/>
                </a:lnTo>
                <a:lnTo>
                  <a:pt x="185973" y="1709842"/>
                </a:lnTo>
                <a:lnTo>
                  <a:pt x="208311" y="1703806"/>
                </a:lnTo>
                <a:lnTo>
                  <a:pt x="228838" y="1693541"/>
                </a:lnTo>
                <a:lnTo>
                  <a:pt x="242725" y="1679051"/>
                </a:lnTo>
                <a:lnTo>
                  <a:pt x="252989" y="1656713"/>
                </a:lnTo>
                <a:lnTo>
                  <a:pt x="252989" y="1621696"/>
                </a:lnTo>
                <a:lnTo>
                  <a:pt x="257216" y="1617470"/>
                </a:lnTo>
                <a:lnTo>
                  <a:pt x="261442" y="1617470"/>
                </a:lnTo>
                <a:lnTo>
                  <a:pt x="261442" y="1613244"/>
                </a:lnTo>
                <a:lnTo>
                  <a:pt x="261442" y="1609018"/>
                </a:lnTo>
                <a:lnTo>
                  <a:pt x="265668" y="1607205"/>
                </a:lnTo>
                <a:lnTo>
                  <a:pt x="236688" y="1607205"/>
                </a:lnTo>
                <a:lnTo>
                  <a:pt x="228838" y="1613244"/>
                </a:lnTo>
                <a:lnTo>
                  <a:pt x="227028" y="1617470"/>
                </a:lnTo>
                <a:lnTo>
                  <a:pt x="222802" y="1621696"/>
                </a:lnTo>
                <a:lnTo>
                  <a:pt x="214953" y="1623507"/>
                </a:lnTo>
                <a:lnTo>
                  <a:pt x="208916" y="1627735"/>
                </a:lnTo>
                <a:lnTo>
                  <a:pt x="198651" y="1627735"/>
                </a:lnTo>
                <a:lnTo>
                  <a:pt x="176311" y="1621696"/>
                </a:lnTo>
                <a:lnTo>
                  <a:pt x="146124" y="1609621"/>
                </a:lnTo>
                <a:lnTo>
                  <a:pt x="109898" y="1603584"/>
                </a:lnTo>
                <a:lnTo>
                  <a:pt x="81521" y="1589094"/>
                </a:lnTo>
                <a:lnTo>
                  <a:pt x="75484" y="1535965"/>
                </a:lnTo>
                <a:lnTo>
                  <a:pt x="89370" y="1535965"/>
                </a:lnTo>
                <a:lnTo>
                  <a:pt x="95409" y="1531739"/>
                </a:lnTo>
                <a:lnTo>
                  <a:pt x="105672" y="1527513"/>
                </a:lnTo>
                <a:lnTo>
                  <a:pt x="113521" y="1525700"/>
                </a:lnTo>
                <a:lnTo>
                  <a:pt x="119559" y="1525700"/>
                </a:lnTo>
                <a:lnTo>
                  <a:pt x="127406" y="1517248"/>
                </a:lnTo>
                <a:lnTo>
                  <a:pt x="133445" y="1511212"/>
                </a:lnTo>
                <a:lnTo>
                  <a:pt x="131633" y="1506984"/>
                </a:lnTo>
                <a:lnTo>
                  <a:pt x="131633" y="1502758"/>
                </a:lnTo>
                <a:lnTo>
                  <a:pt x="127406" y="1496722"/>
                </a:lnTo>
                <a:lnTo>
                  <a:pt x="160010" y="1496722"/>
                </a:lnTo>
                <a:lnTo>
                  <a:pt x="161823" y="1492495"/>
                </a:lnTo>
                <a:lnTo>
                  <a:pt x="166048" y="1492495"/>
                </a:lnTo>
                <a:lnTo>
                  <a:pt x="170274" y="1488269"/>
                </a:lnTo>
                <a:lnTo>
                  <a:pt x="172084" y="1488269"/>
                </a:lnTo>
                <a:lnTo>
                  <a:pt x="179934" y="1488269"/>
                </a:lnTo>
                <a:lnTo>
                  <a:pt x="190199" y="1498532"/>
                </a:lnTo>
                <a:lnTo>
                  <a:pt x="200462" y="1506984"/>
                </a:lnTo>
                <a:lnTo>
                  <a:pt x="212537" y="1517248"/>
                </a:lnTo>
                <a:lnTo>
                  <a:pt x="218576" y="1527513"/>
                </a:lnTo>
                <a:lnTo>
                  <a:pt x="242725" y="1517248"/>
                </a:lnTo>
                <a:lnTo>
                  <a:pt x="242725" y="1502758"/>
                </a:lnTo>
                <a:lnTo>
                  <a:pt x="236688" y="1492495"/>
                </a:lnTo>
                <a:lnTo>
                  <a:pt x="232462" y="1482231"/>
                </a:lnTo>
                <a:lnTo>
                  <a:pt x="228236" y="1470156"/>
                </a:lnTo>
                <a:lnTo>
                  <a:pt x="226423" y="1459892"/>
                </a:lnTo>
                <a:lnTo>
                  <a:pt x="218576" y="1449626"/>
                </a:lnTo>
                <a:lnTo>
                  <a:pt x="194425" y="1421250"/>
                </a:lnTo>
                <a:lnTo>
                  <a:pt x="166048" y="1398911"/>
                </a:lnTo>
                <a:lnTo>
                  <a:pt x="133445" y="1378381"/>
                </a:lnTo>
                <a:lnTo>
                  <a:pt x="105068" y="1357853"/>
                </a:lnTo>
                <a:lnTo>
                  <a:pt x="88767" y="1325250"/>
                </a:lnTo>
                <a:lnTo>
                  <a:pt x="94804" y="1314987"/>
                </a:lnTo>
                <a:lnTo>
                  <a:pt x="99030" y="1302912"/>
                </a:lnTo>
                <a:lnTo>
                  <a:pt x="103258" y="1292648"/>
                </a:lnTo>
                <a:lnTo>
                  <a:pt x="145521" y="1296874"/>
                </a:lnTo>
                <a:lnTo>
                  <a:pt x="185973" y="1292648"/>
                </a:lnTo>
                <a:lnTo>
                  <a:pt x="218576" y="1274537"/>
                </a:lnTo>
                <a:lnTo>
                  <a:pt x="228838" y="1249780"/>
                </a:lnTo>
                <a:lnTo>
                  <a:pt x="236688" y="1225026"/>
                </a:lnTo>
                <a:lnTo>
                  <a:pt x="242725" y="1202687"/>
                </a:lnTo>
                <a:lnTo>
                  <a:pt x="269291" y="1182159"/>
                </a:lnTo>
                <a:lnTo>
                  <a:pt x="303705" y="1164047"/>
                </a:lnTo>
                <a:lnTo>
                  <a:pt x="342346" y="1153784"/>
                </a:lnTo>
                <a:lnTo>
                  <a:pt x="374949" y="1139293"/>
                </a:lnTo>
                <a:lnTo>
                  <a:pt x="407552" y="1118766"/>
                </a:lnTo>
                <a:lnTo>
                  <a:pt x="417816" y="1124802"/>
                </a:lnTo>
                <a:lnTo>
                  <a:pt x="423853" y="1129029"/>
                </a:lnTo>
                <a:lnTo>
                  <a:pt x="423853" y="1135067"/>
                </a:lnTo>
                <a:lnTo>
                  <a:pt x="428079" y="1139293"/>
                </a:lnTo>
                <a:lnTo>
                  <a:pt x="428079" y="1147745"/>
                </a:lnTo>
                <a:lnTo>
                  <a:pt x="432305" y="1149556"/>
                </a:lnTo>
                <a:lnTo>
                  <a:pt x="438344" y="1158010"/>
                </a:lnTo>
                <a:lnTo>
                  <a:pt x="446193" y="1164047"/>
                </a:lnTo>
                <a:lnTo>
                  <a:pt x="456456" y="1164047"/>
                </a:lnTo>
                <a:lnTo>
                  <a:pt x="464305" y="1164047"/>
                </a:lnTo>
                <a:lnTo>
                  <a:pt x="470344" y="1162236"/>
                </a:lnTo>
                <a:lnTo>
                  <a:pt x="478191" y="1158010"/>
                </a:lnTo>
                <a:lnTo>
                  <a:pt x="484230" y="1158010"/>
                </a:lnTo>
                <a:lnTo>
                  <a:pt x="492079" y="1158010"/>
                </a:lnTo>
                <a:lnTo>
                  <a:pt x="498116" y="1162236"/>
                </a:lnTo>
                <a:lnTo>
                  <a:pt x="505965" y="1168273"/>
                </a:lnTo>
                <a:lnTo>
                  <a:pt x="516228" y="1178538"/>
                </a:lnTo>
                <a:lnTo>
                  <a:pt x="522266" y="1186988"/>
                </a:lnTo>
                <a:lnTo>
                  <a:pt x="530116" y="1193028"/>
                </a:lnTo>
                <a:lnTo>
                  <a:pt x="540379" y="1197254"/>
                </a:lnTo>
                <a:lnTo>
                  <a:pt x="550643" y="1201479"/>
                </a:lnTo>
                <a:lnTo>
                  <a:pt x="560906" y="1197254"/>
                </a:lnTo>
                <a:lnTo>
                  <a:pt x="568755" y="1197254"/>
                </a:lnTo>
                <a:lnTo>
                  <a:pt x="574794" y="1193028"/>
                </a:lnTo>
                <a:lnTo>
                  <a:pt x="586869" y="1188799"/>
                </a:lnTo>
                <a:lnTo>
                  <a:pt x="592906" y="1188799"/>
                </a:lnTo>
                <a:lnTo>
                  <a:pt x="615246" y="1197254"/>
                </a:lnTo>
                <a:lnTo>
                  <a:pt x="645433" y="1207517"/>
                </a:lnTo>
                <a:lnTo>
                  <a:pt x="673810" y="1222008"/>
                </a:lnTo>
                <a:lnTo>
                  <a:pt x="702187" y="1230459"/>
                </a:lnTo>
                <a:lnTo>
                  <a:pt x="763166" y="1222008"/>
                </a:lnTo>
                <a:lnTo>
                  <a:pt x="801806" y="1240119"/>
                </a:lnTo>
                <a:lnTo>
                  <a:pt x="838032" y="1264876"/>
                </a:lnTo>
                <a:lnTo>
                  <a:pt x="872445" y="1287214"/>
                </a:lnTo>
                <a:lnTo>
                  <a:pt x="911086" y="1307741"/>
                </a:lnTo>
                <a:lnTo>
                  <a:pt x="957575" y="1316194"/>
                </a:lnTo>
                <a:lnTo>
                  <a:pt x="957575" y="1301704"/>
                </a:lnTo>
                <a:lnTo>
                  <a:pt x="947312" y="1289630"/>
                </a:lnTo>
                <a:lnTo>
                  <a:pt x="937048" y="1275139"/>
                </a:lnTo>
                <a:lnTo>
                  <a:pt x="924973" y="1260650"/>
                </a:lnTo>
                <a:lnTo>
                  <a:pt x="918936" y="1244345"/>
                </a:lnTo>
                <a:lnTo>
                  <a:pt x="961199" y="1240119"/>
                </a:lnTo>
                <a:lnTo>
                  <a:pt x="989575" y="1231668"/>
                </a:lnTo>
                <a:lnTo>
                  <a:pt x="1013726" y="1217178"/>
                </a:lnTo>
                <a:lnTo>
                  <a:pt x="1034254" y="1202687"/>
                </a:lnTo>
                <a:lnTo>
                  <a:pt x="1056592" y="1186385"/>
                </a:lnTo>
                <a:lnTo>
                  <a:pt x="1080742" y="1174311"/>
                </a:lnTo>
                <a:lnTo>
                  <a:pt x="1113345" y="1168273"/>
                </a:lnTo>
                <a:lnTo>
                  <a:pt x="1119383" y="1172497"/>
                </a:lnTo>
                <a:lnTo>
                  <a:pt x="1131459" y="1174311"/>
                </a:lnTo>
                <a:lnTo>
                  <a:pt x="1137496" y="1178538"/>
                </a:lnTo>
                <a:lnTo>
                  <a:pt x="1143534" y="1182762"/>
                </a:lnTo>
                <a:lnTo>
                  <a:pt x="1131459" y="1182762"/>
                </a:lnTo>
                <a:lnTo>
                  <a:pt x="1095233" y="1211140"/>
                </a:lnTo>
                <a:lnTo>
                  <a:pt x="1056592" y="1235893"/>
                </a:lnTo>
                <a:lnTo>
                  <a:pt x="1014329" y="1254008"/>
                </a:lnTo>
                <a:lnTo>
                  <a:pt x="1014329" y="1268498"/>
                </a:lnTo>
                <a:lnTo>
                  <a:pt x="1052970" y="1274537"/>
                </a:lnTo>
                <a:lnTo>
                  <a:pt x="1071082" y="1254008"/>
                </a:lnTo>
                <a:lnTo>
                  <a:pt x="1089194" y="1243742"/>
                </a:lnTo>
                <a:lnTo>
                  <a:pt x="1113345" y="1239517"/>
                </a:lnTo>
                <a:lnTo>
                  <a:pt x="1137496" y="1239517"/>
                </a:lnTo>
                <a:lnTo>
                  <a:pt x="1170098" y="1235291"/>
                </a:lnTo>
                <a:lnTo>
                  <a:pt x="1171911" y="1225026"/>
                </a:lnTo>
                <a:lnTo>
                  <a:pt x="1176137" y="1214764"/>
                </a:lnTo>
                <a:lnTo>
                  <a:pt x="1183984" y="1202687"/>
                </a:lnTo>
                <a:lnTo>
                  <a:pt x="1190023" y="1196649"/>
                </a:lnTo>
                <a:lnTo>
                  <a:pt x="1200286" y="1221405"/>
                </a:lnTo>
                <a:lnTo>
                  <a:pt x="1212361" y="1239517"/>
                </a:lnTo>
                <a:lnTo>
                  <a:pt x="1228663" y="1254008"/>
                </a:lnTo>
                <a:lnTo>
                  <a:pt x="1255229" y="1260045"/>
                </a:lnTo>
                <a:lnTo>
                  <a:pt x="1261265" y="1254008"/>
                </a:lnTo>
                <a:lnTo>
                  <a:pt x="1265493" y="1249780"/>
                </a:lnTo>
                <a:lnTo>
                  <a:pt x="1271530" y="1245553"/>
                </a:lnTo>
                <a:lnTo>
                  <a:pt x="1275756" y="1243742"/>
                </a:lnTo>
                <a:lnTo>
                  <a:pt x="1283605" y="1243742"/>
                </a:lnTo>
                <a:lnTo>
                  <a:pt x="1285416" y="1243742"/>
                </a:lnTo>
                <a:lnTo>
                  <a:pt x="1293265" y="1254008"/>
                </a:lnTo>
                <a:lnTo>
                  <a:pt x="1297491" y="1260045"/>
                </a:lnTo>
                <a:lnTo>
                  <a:pt x="1299304" y="1268498"/>
                </a:lnTo>
                <a:lnTo>
                  <a:pt x="1311377" y="1264272"/>
                </a:lnTo>
                <a:lnTo>
                  <a:pt x="1321642" y="1258234"/>
                </a:lnTo>
                <a:lnTo>
                  <a:pt x="1327680" y="1249780"/>
                </a:lnTo>
                <a:lnTo>
                  <a:pt x="1337943" y="1245553"/>
                </a:lnTo>
                <a:lnTo>
                  <a:pt x="1345793" y="1243742"/>
                </a:lnTo>
                <a:lnTo>
                  <a:pt x="1384432" y="1254008"/>
                </a:lnTo>
                <a:lnTo>
                  <a:pt x="1417037" y="1278762"/>
                </a:lnTo>
                <a:lnTo>
                  <a:pt x="1449640" y="1303515"/>
                </a:lnTo>
                <a:lnTo>
                  <a:pt x="1479827" y="1325854"/>
                </a:lnTo>
                <a:lnTo>
                  <a:pt x="1491902" y="1325854"/>
                </a:lnTo>
                <a:lnTo>
                  <a:pt x="1502165" y="1325854"/>
                </a:lnTo>
                <a:lnTo>
                  <a:pt x="1508204" y="1321628"/>
                </a:lnTo>
                <a:lnTo>
                  <a:pt x="1520279" y="1317400"/>
                </a:lnTo>
                <a:lnTo>
                  <a:pt x="1526316" y="1315590"/>
                </a:lnTo>
                <a:lnTo>
                  <a:pt x="1532354" y="1315590"/>
                </a:lnTo>
                <a:lnTo>
                  <a:pt x="1540202" y="1321628"/>
                </a:lnTo>
                <a:lnTo>
                  <a:pt x="1546240" y="1330080"/>
                </a:lnTo>
                <a:lnTo>
                  <a:pt x="1554090" y="1340343"/>
                </a:lnTo>
                <a:lnTo>
                  <a:pt x="1560126" y="1354834"/>
                </a:lnTo>
                <a:lnTo>
                  <a:pt x="1564352" y="1360872"/>
                </a:lnTo>
                <a:lnTo>
                  <a:pt x="1558316" y="1365100"/>
                </a:lnTo>
                <a:lnTo>
                  <a:pt x="1550466" y="1369326"/>
                </a:lnTo>
                <a:lnTo>
                  <a:pt x="1546240" y="1371137"/>
                </a:lnTo>
                <a:lnTo>
                  <a:pt x="1546240" y="1375363"/>
                </a:lnTo>
                <a:lnTo>
                  <a:pt x="1544430" y="1379589"/>
                </a:lnTo>
                <a:lnTo>
                  <a:pt x="1540202" y="1385628"/>
                </a:lnTo>
                <a:lnTo>
                  <a:pt x="1564352" y="1385628"/>
                </a:lnTo>
                <a:lnTo>
                  <a:pt x="1596955" y="1389854"/>
                </a:lnTo>
                <a:lnTo>
                  <a:pt x="1629558" y="1389854"/>
                </a:lnTo>
                <a:lnTo>
                  <a:pt x="1657935" y="1389854"/>
                </a:lnTo>
                <a:lnTo>
                  <a:pt x="1674236" y="1394080"/>
                </a:lnTo>
                <a:lnTo>
                  <a:pt x="1692350" y="1414608"/>
                </a:lnTo>
                <a:lnTo>
                  <a:pt x="1710462" y="1436948"/>
                </a:lnTo>
                <a:lnTo>
                  <a:pt x="1726763" y="1457476"/>
                </a:lnTo>
                <a:lnTo>
                  <a:pt x="1726763" y="1386231"/>
                </a:lnTo>
                <a:lnTo>
                  <a:pt x="1744878" y="1386231"/>
                </a:lnTo>
                <a:lnTo>
                  <a:pt x="1758763" y="1386231"/>
                </a:lnTo>
                <a:lnTo>
                  <a:pt x="1769026" y="1384420"/>
                </a:lnTo>
                <a:lnTo>
                  <a:pt x="1782914" y="1380194"/>
                </a:lnTo>
                <a:lnTo>
                  <a:pt x="1782914" y="1371741"/>
                </a:lnTo>
                <a:lnTo>
                  <a:pt x="1720122" y="1371741"/>
                </a:lnTo>
                <a:lnTo>
                  <a:pt x="1715896" y="1361476"/>
                </a:lnTo>
                <a:lnTo>
                  <a:pt x="1714085" y="1359666"/>
                </a:lnTo>
                <a:lnTo>
                  <a:pt x="1709859" y="1351211"/>
                </a:lnTo>
                <a:lnTo>
                  <a:pt x="1705633" y="1345175"/>
                </a:lnTo>
                <a:lnTo>
                  <a:pt x="1705633" y="1333099"/>
                </a:lnTo>
                <a:lnTo>
                  <a:pt x="1713481" y="1333099"/>
                </a:lnTo>
                <a:lnTo>
                  <a:pt x="1713481" y="1327062"/>
                </a:lnTo>
                <a:lnTo>
                  <a:pt x="1804650" y="1316798"/>
                </a:lnTo>
                <a:lnTo>
                  <a:pt x="1804650" y="1341551"/>
                </a:lnTo>
                <a:lnTo>
                  <a:pt x="1814912" y="1347590"/>
                </a:lnTo>
                <a:lnTo>
                  <a:pt x="1822761" y="1359666"/>
                </a:lnTo>
                <a:lnTo>
                  <a:pt x="1828800" y="1365703"/>
                </a:lnTo>
                <a:lnTo>
                  <a:pt x="1836647" y="1380194"/>
                </a:lnTo>
                <a:lnTo>
                  <a:pt x="1875289" y="1380194"/>
                </a:lnTo>
                <a:lnTo>
                  <a:pt x="1899439" y="1386231"/>
                </a:lnTo>
                <a:lnTo>
                  <a:pt x="1923590" y="1390457"/>
                </a:lnTo>
                <a:lnTo>
                  <a:pt x="1947739" y="1394683"/>
                </a:lnTo>
                <a:lnTo>
                  <a:pt x="1983965" y="1394683"/>
                </a:lnTo>
                <a:lnTo>
                  <a:pt x="1988191" y="1390457"/>
                </a:lnTo>
                <a:lnTo>
                  <a:pt x="1990004" y="1386231"/>
                </a:lnTo>
                <a:lnTo>
                  <a:pt x="1994229" y="1384420"/>
                </a:lnTo>
                <a:lnTo>
                  <a:pt x="1998455" y="1380194"/>
                </a:lnTo>
                <a:lnTo>
                  <a:pt x="1998455" y="1355440"/>
                </a:lnTo>
                <a:lnTo>
                  <a:pt x="2044944" y="1355440"/>
                </a:lnTo>
                <a:lnTo>
                  <a:pt x="2058830" y="1386231"/>
                </a:lnTo>
                <a:lnTo>
                  <a:pt x="2075132" y="1418834"/>
                </a:lnTo>
                <a:lnTo>
                  <a:pt x="2079358" y="1404345"/>
                </a:lnTo>
                <a:lnTo>
                  <a:pt x="2079358" y="1398306"/>
                </a:lnTo>
                <a:lnTo>
                  <a:pt x="2083586" y="1386231"/>
                </a:lnTo>
                <a:lnTo>
                  <a:pt x="2083586" y="1380194"/>
                </a:lnTo>
                <a:lnTo>
                  <a:pt x="2107735" y="1380194"/>
                </a:lnTo>
                <a:lnTo>
                  <a:pt x="2107735" y="1351816"/>
                </a:lnTo>
                <a:lnTo>
                  <a:pt x="2107735" y="1319213"/>
                </a:lnTo>
                <a:lnTo>
                  <a:pt x="2111963" y="1290838"/>
                </a:lnTo>
                <a:lnTo>
                  <a:pt x="2107735" y="1276347"/>
                </a:lnTo>
                <a:lnTo>
                  <a:pt x="2083586" y="1247969"/>
                </a:lnTo>
                <a:lnTo>
                  <a:pt x="2065472" y="1217178"/>
                </a:lnTo>
                <a:lnTo>
                  <a:pt x="2061246" y="1180348"/>
                </a:lnTo>
                <a:lnTo>
                  <a:pt x="2069095" y="1145330"/>
                </a:lnTo>
                <a:lnTo>
                  <a:pt x="2093246" y="1106690"/>
                </a:lnTo>
                <a:lnTo>
                  <a:pt x="2111358" y="1098237"/>
                </a:lnTo>
                <a:lnTo>
                  <a:pt x="2131885" y="1092198"/>
                </a:lnTo>
                <a:close/>
                <a:moveTo>
                  <a:pt x="1724940" y="989554"/>
                </a:moveTo>
                <a:lnTo>
                  <a:pt x="1767202" y="1018533"/>
                </a:lnTo>
                <a:lnTo>
                  <a:pt x="1793768" y="1052949"/>
                </a:lnTo>
                <a:lnTo>
                  <a:pt x="1807654" y="1095814"/>
                </a:lnTo>
                <a:lnTo>
                  <a:pt x="1817917" y="1151360"/>
                </a:lnTo>
                <a:lnTo>
                  <a:pt x="1828182" y="1206303"/>
                </a:lnTo>
                <a:lnTo>
                  <a:pt x="1860182" y="1210529"/>
                </a:lnTo>
                <a:lnTo>
                  <a:pt x="1880709" y="1214153"/>
                </a:lnTo>
                <a:lnTo>
                  <a:pt x="1898821" y="1228643"/>
                </a:lnTo>
                <a:lnTo>
                  <a:pt x="1909086" y="1247358"/>
                </a:lnTo>
                <a:lnTo>
                  <a:pt x="1913312" y="1277548"/>
                </a:lnTo>
                <a:lnTo>
                  <a:pt x="1907273" y="1277548"/>
                </a:lnTo>
                <a:lnTo>
                  <a:pt x="1903047" y="1275735"/>
                </a:lnTo>
                <a:lnTo>
                  <a:pt x="1898821" y="1271509"/>
                </a:lnTo>
                <a:lnTo>
                  <a:pt x="1894595" y="1267283"/>
                </a:lnTo>
                <a:lnTo>
                  <a:pt x="1888559" y="1263660"/>
                </a:lnTo>
                <a:lnTo>
                  <a:pt x="1888559" y="1277548"/>
                </a:lnTo>
                <a:lnTo>
                  <a:pt x="1894595" y="1286000"/>
                </a:lnTo>
                <a:lnTo>
                  <a:pt x="1898821" y="1290226"/>
                </a:lnTo>
                <a:lnTo>
                  <a:pt x="1903047" y="1290226"/>
                </a:lnTo>
                <a:lnTo>
                  <a:pt x="1903047" y="1296263"/>
                </a:lnTo>
                <a:lnTo>
                  <a:pt x="1903047" y="1300491"/>
                </a:lnTo>
                <a:lnTo>
                  <a:pt x="1907273" y="1310150"/>
                </a:lnTo>
                <a:lnTo>
                  <a:pt x="1888559" y="1314376"/>
                </a:lnTo>
                <a:lnTo>
                  <a:pt x="1870445" y="1318602"/>
                </a:lnTo>
                <a:lnTo>
                  <a:pt x="1850520" y="1318602"/>
                </a:lnTo>
                <a:lnTo>
                  <a:pt x="1813691" y="1304112"/>
                </a:lnTo>
                <a:lnTo>
                  <a:pt x="1779278" y="1300491"/>
                </a:lnTo>
                <a:lnTo>
                  <a:pt x="1738826" y="1306527"/>
                </a:lnTo>
                <a:lnTo>
                  <a:pt x="1700184" y="1318602"/>
                </a:lnTo>
                <a:lnTo>
                  <a:pt x="1661545" y="1324639"/>
                </a:lnTo>
                <a:lnTo>
                  <a:pt x="1619282" y="1324639"/>
                </a:lnTo>
                <a:lnTo>
                  <a:pt x="1570378" y="1310150"/>
                </a:lnTo>
                <a:lnTo>
                  <a:pt x="1544415" y="1304112"/>
                </a:lnTo>
                <a:lnTo>
                  <a:pt x="1523887" y="1300491"/>
                </a:lnTo>
                <a:lnTo>
                  <a:pt x="1505775" y="1296263"/>
                </a:lnTo>
                <a:lnTo>
                  <a:pt x="1489474" y="1286000"/>
                </a:lnTo>
                <a:lnTo>
                  <a:pt x="1477398" y="1263660"/>
                </a:lnTo>
                <a:lnTo>
                  <a:pt x="1485248" y="1263660"/>
                </a:lnTo>
                <a:lnTo>
                  <a:pt x="1503964" y="1247358"/>
                </a:lnTo>
                <a:lnTo>
                  <a:pt x="1529926" y="1238906"/>
                </a:lnTo>
                <a:lnTo>
                  <a:pt x="1562528" y="1234680"/>
                </a:lnTo>
                <a:lnTo>
                  <a:pt x="1595131" y="1232870"/>
                </a:lnTo>
                <a:lnTo>
                  <a:pt x="1595131" y="1224415"/>
                </a:lnTo>
                <a:lnTo>
                  <a:pt x="1580641" y="1214153"/>
                </a:lnTo>
                <a:lnTo>
                  <a:pt x="1570378" y="1206303"/>
                </a:lnTo>
                <a:lnTo>
                  <a:pt x="1556490" y="1204492"/>
                </a:lnTo>
                <a:lnTo>
                  <a:pt x="1529926" y="1200267"/>
                </a:lnTo>
                <a:lnTo>
                  <a:pt x="1517850" y="1200267"/>
                </a:lnTo>
                <a:lnTo>
                  <a:pt x="1491889" y="1200267"/>
                </a:lnTo>
                <a:lnTo>
                  <a:pt x="1461097" y="1200267"/>
                </a:lnTo>
                <a:lnTo>
                  <a:pt x="1456871" y="1177926"/>
                </a:lnTo>
                <a:lnTo>
                  <a:pt x="1447211" y="1157399"/>
                </a:lnTo>
                <a:lnTo>
                  <a:pt x="1438757" y="1138682"/>
                </a:lnTo>
                <a:lnTo>
                  <a:pt x="1432720" y="1118155"/>
                </a:lnTo>
                <a:lnTo>
                  <a:pt x="1432720" y="1081928"/>
                </a:lnTo>
                <a:lnTo>
                  <a:pt x="1447211" y="1061401"/>
                </a:lnTo>
                <a:lnTo>
                  <a:pt x="1461097" y="1036647"/>
                </a:lnTo>
                <a:lnTo>
                  <a:pt x="1477398" y="1014307"/>
                </a:lnTo>
                <a:lnTo>
                  <a:pt x="1499736" y="999818"/>
                </a:lnTo>
                <a:lnTo>
                  <a:pt x="1523887" y="1004044"/>
                </a:lnTo>
                <a:lnTo>
                  <a:pt x="1529926" y="1004044"/>
                </a:lnTo>
                <a:lnTo>
                  <a:pt x="1529926" y="1010081"/>
                </a:lnTo>
                <a:lnTo>
                  <a:pt x="1529926" y="1014307"/>
                </a:lnTo>
                <a:lnTo>
                  <a:pt x="1528113" y="1014307"/>
                </a:lnTo>
                <a:lnTo>
                  <a:pt x="1528113" y="1018533"/>
                </a:lnTo>
                <a:lnTo>
                  <a:pt x="1529926" y="1022156"/>
                </a:lnTo>
                <a:lnTo>
                  <a:pt x="1529926" y="1028798"/>
                </a:lnTo>
                <a:lnTo>
                  <a:pt x="1548038" y="1028798"/>
                </a:lnTo>
                <a:lnTo>
                  <a:pt x="1572791" y="1028798"/>
                </a:lnTo>
                <a:lnTo>
                  <a:pt x="1595131" y="1028798"/>
                </a:lnTo>
                <a:lnTo>
                  <a:pt x="1609017" y="1028798"/>
                </a:lnTo>
                <a:lnTo>
                  <a:pt x="1615056" y="1032421"/>
                </a:lnTo>
                <a:lnTo>
                  <a:pt x="1619282" y="1036647"/>
                </a:lnTo>
                <a:lnTo>
                  <a:pt x="1623508" y="1042684"/>
                </a:lnTo>
                <a:lnTo>
                  <a:pt x="1627131" y="1051138"/>
                </a:lnTo>
                <a:lnTo>
                  <a:pt x="1633168" y="1052949"/>
                </a:lnTo>
                <a:lnTo>
                  <a:pt x="1641620" y="1061401"/>
                </a:lnTo>
                <a:lnTo>
                  <a:pt x="1643433" y="1051138"/>
                </a:lnTo>
                <a:lnTo>
                  <a:pt x="1647659" y="1046910"/>
                </a:lnTo>
                <a:lnTo>
                  <a:pt x="1655508" y="1042684"/>
                </a:lnTo>
                <a:lnTo>
                  <a:pt x="1657921" y="1039063"/>
                </a:lnTo>
                <a:lnTo>
                  <a:pt x="1669997" y="1039063"/>
                </a:lnTo>
                <a:lnTo>
                  <a:pt x="1680262" y="1036647"/>
                </a:lnTo>
                <a:lnTo>
                  <a:pt x="1694147" y="1065024"/>
                </a:lnTo>
                <a:lnTo>
                  <a:pt x="1708638" y="1085551"/>
                </a:lnTo>
                <a:lnTo>
                  <a:pt x="1718298" y="1100042"/>
                </a:lnTo>
                <a:lnTo>
                  <a:pt x="1722524" y="1089778"/>
                </a:lnTo>
                <a:lnTo>
                  <a:pt x="1724940" y="1079513"/>
                </a:lnTo>
                <a:lnTo>
                  <a:pt x="1724940" y="1067439"/>
                </a:lnTo>
                <a:lnTo>
                  <a:pt x="1724940" y="1052949"/>
                </a:lnTo>
                <a:lnTo>
                  <a:pt x="1712260" y="1032421"/>
                </a:lnTo>
                <a:lnTo>
                  <a:pt x="1714675" y="1010081"/>
                </a:lnTo>
                <a:close/>
                <a:moveTo>
                  <a:pt x="1765392" y="956951"/>
                </a:moveTo>
                <a:lnTo>
                  <a:pt x="1781694" y="956951"/>
                </a:lnTo>
                <a:lnTo>
                  <a:pt x="1795580" y="961177"/>
                </a:lnTo>
                <a:lnTo>
                  <a:pt x="1810070" y="965403"/>
                </a:lnTo>
                <a:lnTo>
                  <a:pt x="1822146" y="971442"/>
                </a:lnTo>
                <a:lnTo>
                  <a:pt x="1823956" y="981705"/>
                </a:lnTo>
                <a:lnTo>
                  <a:pt x="1823956" y="989555"/>
                </a:lnTo>
                <a:lnTo>
                  <a:pt x="1828182" y="999820"/>
                </a:lnTo>
                <a:lnTo>
                  <a:pt x="1828182" y="1014309"/>
                </a:lnTo>
                <a:lnTo>
                  <a:pt x="1817920" y="1014309"/>
                </a:lnTo>
                <a:lnTo>
                  <a:pt x="1810070" y="1018536"/>
                </a:lnTo>
                <a:lnTo>
                  <a:pt x="1799806" y="1018536"/>
                </a:lnTo>
                <a:lnTo>
                  <a:pt x="1789543" y="1022159"/>
                </a:lnTo>
                <a:lnTo>
                  <a:pt x="1771429" y="1004046"/>
                </a:lnTo>
                <a:lnTo>
                  <a:pt x="1750902" y="989555"/>
                </a:lnTo>
                <a:close/>
                <a:moveTo>
                  <a:pt x="8645824" y="942458"/>
                </a:moveTo>
                <a:lnTo>
                  <a:pt x="8683861" y="942458"/>
                </a:lnTo>
                <a:lnTo>
                  <a:pt x="8716464" y="950911"/>
                </a:lnTo>
                <a:lnTo>
                  <a:pt x="8746651" y="956949"/>
                </a:lnTo>
                <a:lnTo>
                  <a:pt x="8755105" y="989552"/>
                </a:lnTo>
                <a:lnTo>
                  <a:pt x="8651861" y="989552"/>
                </a:lnTo>
                <a:lnTo>
                  <a:pt x="8647635" y="979287"/>
                </a:lnTo>
                <a:lnTo>
                  <a:pt x="8647635" y="969025"/>
                </a:lnTo>
                <a:lnTo>
                  <a:pt x="8645824" y="956949"/>
                </a:lnTo>
                <a:close/>
                <a:moveTo>
                  <a:pt x="6687231" y="929787"/>
                </a:moveTo>
                <a:lnTo>
                  <a:pt x="6709573" y="938240"/>
                </a:lnTo>
                <a:lnTo>
                  <a:pt x="6709573" y="952732"/>
                </a:lnTo>
                <a:lnTo>
                  <a:pt x="6701723" y="952732"/>
                </a:lnTo>
                <a:lnTo>
                  <a:pt x="6697496" y="956959"/>
                </a:lnTo>
                <a:lnTo>
                  <a:pt x="6695685" y="958770"/>
                </a:lnTo>
                <a:lnTo>
                  <a:pt x="6691459" y="958770"/>
                </a:lnTo>
                <a:lnTo>
                  <a:pt x="6687231" y="958770"/>
                </a:lnTo>
                <a:lnTo>
                  <a:pt x="6681193" y="958770"/>
                </a:lnTo>
                <a:lnTo>
                  <a:pt x="6681193" y="948506"/>
                </a:lnTo>
                <a:lnTo>
                  <a:pt x="6681193" y="942467"/>
                </a:lnTo>
                <a:lnTo>
                  <a:pt x="6683609" y="938240"/>
                </a:lnTo>
                <a:close/>
                <a:moveTo>
                  <a:pt x="2363725" y="913485"/>
                </a:moveTo>
                <a:lnTo>
                  <a:pt x="2363725" y="919522"/>
                </a:lnTo>
                <a:lnTo>
                  <a:pt x="2371574" y="919522"/>
                </a:lnTo>
                <a:lnTo>
                  <a:pt x="2367951" y="956955"/>
                </a:lnTo>
                <a:lnTo>
                  <a:pt x="2371574" y="987748"/>
                </a:lnTo>
                <a:lnTo>
                  <a:pt x="2386064" y="1016125"/>
                </a:lnTo>
                <a:lnTo>
                  <a:pt x="2392102" y="1020351"/>
                </a:lnTo>
                <a:lnTo>
                  <a:pt x="2399952" y="1020351"/>
                </a:lnTo>
                <a:lnTo>
                  <a:pt x="2405989" y="1024577"/>
                </a:lnTo>
                <a:lnTo>
                  <a:pt x="2418064" y="1024577"/>
                </a:lnTo>
                <a:lnTo>
                  <a:pt x="2418064" y="938239"/>
                </a:lnTo>
                <a:lnTo>
                  <a:pt x="2471194" y="938239"/>
                </a:lnTo>
                <a:lnTo>
                  <a:pt x="2480854" y="962994"/>
                </a:lnTo>
                <a:lnTo>
                  <a:pt x="2495345" y="987748"/>
                </a:lnTo>
                <a:lnTo>
                  <a:pt x="2509231" y="1010086"/>
                </a:lnTo>
                <a:lnTo>
                  <a:pt x="2533986" y="1016125"/>
                </a:lnTo>
                <a:lnTo>
                  <a:pt x="2533986" y="1026388"/>
                </a:lnTo>
                <a:lnTo>
                  <a:pt x="2537608" y="1049330"/>
                </a:lnTo>
                <a:lnTo>
                  <a:pt x="2541834" y="1074086"/>
                </a:lnTo>
                <a:lnTo>
                  <a:pt x="2541834" y="1088576"/>
                </a:lnTo>
                <a:lnTo>
                  <a:pt x="2547872" y="1084349"/>
                </a:lnTo>
                <a:lnTo>
                  <a:pt x="2552098" y="1084349"/>
                </a:lnTo>
                <a:lnTo>
                  <a:pt x="2555721" y="1081934"/>
                </a:lnTo>
                <a:lnTo>
                  <a:pt x="2558135" y="1078312"/>
                </a:lnTo>
                <a:lnTo>
                  <a:pt x="2562361" y="1069858"/>
                </a:lnTo>
                <a:lnTo>
                  <a:pt x="2565984" y="1059595"/>
                </a:lnTo>
                <a:lnTo>
                  <a:pt x="2570211" y="1049330"/>
                </a:lnTo>
                <a:lnTo>
                  <a:pt x="2572023" y="1040878"/>
                </a:lnTo>
                <a:lnTo>
                  <a:pt x="2580475" y="1034842"/>
                </a:lnTo>
                <a:lnTo>
                  <a:pt x="2586512" y="1030614"/>
                </a:lnTo>
                <a:lnTo>
                  <a:pt x="2598587" y="1026388"/>
                </a:lnTo>
                <a:lnTo>
                  <a:pt x="2604626" y="1020351"/>
                </a:lnTo>
                <a:lnTo>
                  <a:pt x="2612475" y="1016125"/>
                </a:lnTo>
                <a:lnTo>
                  <a:pt x="2604626" y="1016125"/>
                </a:lnTo>
                <a:lnTo>
                  <a:pt x="2604626" y="1010086"/>
                </a:lnTo>
                <a:lnTo>
                  <a:pt x="2586512" y="1016125"/>
                </a:lnTo>
                <a:lnTo>
                  <a:pt x="2576249" y="1024577"/>
                </a:lnTo>
                <a:lnTo>
                  <a:pt x="2562361" y="1034842"/>
                </a:lnTo>
                <a:lnTo>
                  <a:pt x="2541834" y="1040878"/>
                </a:lnTo>
                <a:lnTo>
                  <a:pt x="2537608" y="1010086"/>
                </a:lnTo>
                <a:lnTo>
                  <a:pt x="2533986" y="987748"/>
                </a:lnTo>
                <a:lnTo>
                  <a:pt x="2527948" y="969031"/>
                </a:lnTo>
                <a:lnTo>
                  <a:pt x="2519495" y="944277"/>
                </a:lnTo>
                <a:lnTo>
                  <a:pt x="2527948" y="942465"/>
                </a:lnTo>
                <a:lnTo>
                  <a:pt x="2529758" y="942465"/>
                </a:lnTo>
                <a:lnTo>
                  <a:pt x="2537608" y="938239"/>
                </a:lnTo>
                <a:lnTo>
                  <a:pt x="2547872" y="938239"/>
                </a:lnTo>
                <a:lnTo>
                  <a:pt x="2558135" y="944277"/>
                </a:lnTo>
                <a:lnTo>
                  <a:pt x="2565984" y="948503"/>
                </a:lnTo>
                <a:lnTo>
                  <a:pt x="2576249" y="952729"/>
                </a:lnTo>
                <a:lnTo>
                  <a:pt x="2586512" y="956955"/>
                </a:lnTo>
                <a:lnTo>
                  <a:pt x="2598587" y="958766"/>
                </a:lnTo>
                <a:lnTo>
                  <a:pt x="2612475" y="983522"/>
                </a:lnTo>
                <a:lnTo>
                  <a:pt x="2626964" y="1012502"/>
                </a:lnTo>
                <a:lnTo>
                  <a:pt x="2637229" y="1039068"/>
                </a:lnTo>
                <a:lnTo>
                  <a:pt x="2651115" y="1055369"/>
                </a:lnTo>
                <a:lnTo>
                  <a:pt x="2657153" y="1059595"/>
                </a:lnTo>
                <a:lnTo>
                  <a:pt x="2669226" y="1059595"/>
                </a:lnTo>
                <a:lnTo>
                  <a:pt x="2679491" y="1059595"/>
                </a:lnTo>
                <a:lnTo>
                  <a:pt x="2689756" y="1059595"/>
                </a:lnTo>
                <a:lnTo>
                  <a:pt x="2695793" y="1059595"/>
                </a:lnTo>
                <a:lnTo>
                  <a:pt x="2703642" y="1063821"/>
                </a:lnTo>
                <a:lnTo>
                  <a:pt x="2738056" y="1088576"/>
                </a:lnTo>
                <a:lnTo>
                  <a:pt x="2766432" y="1121180"/>
                </a:lnTo>
                <a:lnTo>
                  <a:pt x="2799035" y="1150161"/>
                </a:lnTo>
                <a:lnTo>
                  <a:pt x="2799035" y="1174914"/>
                </a:lnTo>
                <a:lnTo>
                  <a:pt x="2827412" y="1185179"/>
                </a:lnTo>
                <a:lnTo>
                  <a:pt x="2851563" y="1199667"/>
                </a:lnTo>
                <a:lnTo>
                  <a:pt x="2866054" y="1222009"/>
                </a:lnTo>
                <a:lnTo>
                  <a:pt x="2884166" y="1246762"/>
                </a:lnTo>
                <a:lnTo>
                  <a:pt x="2898053" y="1271517"/>
                </a:lnTo>
                <a:lnTo>
                  <a:pt x="2916769" y="1293856"/>
                </a:lnTo>
                <a:lnTo>
                  <a:pt x="2904091" y="1308347"/>
                </a:lnTo>
                <a:lnTo>
                  <a:pt x="2898053" y="1314986"/>
                </a:lnTo>
                <a:lnTo>
                  <a:pt x="2894430" y="1325251"/>
                </a:lnTo>
                <a:lnTo>
                  <a:pt x="2890205" y="1333100"/>
                </a:lnTo>
                <a:lnTo>
                  <a:pt x="2904091" y="1357854"/>
                </a:lnTo>
                <a:lnTo>
                  <a:pt x="2926430" y="1376571"/>
                </a:lnTo>
                <a:lnTo>
                  <a:pt x="2954806" y="1386834"/>
                </a:lnTo>
                <a:lnTo>
                  <a:pt x="2954806" y="1397099"/>
                </a:lnTo>
                <a:lnTo>
                  <a:pt x="2954806" y="1401326"/>
                </a:lnTo>
                <a:lnTo>
                  <a:pt x="2959032" y="1404949"/>
                </a:lnTo>
                <a:lnTo>
                  <a:pt x="2959032" y="1407365"/>
                </a:lnTo>
                <a:lnTo>
                  <a:pt x="2960845" y="1411591"/>
                </a:lnTo>
                <a:lnTo>
                  <a:pt x="2969297" y="1415817"/>
                </a:lnTo>
                <a:lnTo>
                  <a:pt x="2975334" y="1421853"/>
                </a:lnTo>
                <a:lnTo>
                  <a:pt x="2987410" y="1426080"/>
                </a:lnTo>
                <a:lnTo>
                  <a:pt x="2993448" y="1429703"/>
                </a:lnTo>
                <a:lnTo>
                  <a:pt x="3001297" y="1436344"/>
                </a:lnTo>
                <a:lnTo>
                  <a:pt x="3003711" y="1439967"/>
                </a:lnTo>
                <a:lnTo>
                  <a:pt x="3007939" y="1448419"/>
                </a:lnTo>
                <a:lnTo>
                  <a:pt x="3003711" y="1450231"/>
                </a:lnTo>
                <a:lnTo>
                  <a:pt x="3003711" y="1454456"/>
                </a:lnTo>
                <a:lnTo>
                  <a:pt x="3003711" y="1458685"/>
                </a:lnTo>
                <a:lnTo>
                  <a:pt x="3007939" y="1462911"/>
                </a:lnTo>
                <a:lnTo>
                  <a:pt x="3015786" y="1464722"/>
                </a:lnTo>
                <a:lnTo>
                  <a:pt x="3026051" y="1468948"/>
                </a:lnTo>
                <a:lnTo>
                  <a:pt x="3032088" y="1473174"/>
                </a:lnTo>
                <a:lnTo>
                  <a:pt x="3044163" y="1473174"/>
                </a:lnTo>
                <a:lnTo>
                  <a:pt x="3054428" y="1473174"/>
                </a:lnTo>
                <a:lnTo>
                  <a:pt x="3039938" y="1569776"/>
                </a:lnTo>
                <a:lnTo>
                  <a:pt x="3029675" y="1574002"/>
                </a:lnTo>
                <a:lnTo>
                  <a:pt x="3017599" y="1574002"/>
                </a:lnTo>
                <a:lnTo>
                  <a:pt x="3007939" y="1575813"/>
                </a:lnTo>
                <a:lnTo>
                  <a:pt x="2993448" y="1575813"/>
                </a:lnTo>
                <a:lnTo>
                  <a:pt x="2979562" y="1559511"/>
                </a:lnTo>
                <a:lnTo>
                  <a:pt x="2960845" y="1540795"/>
                </a:lnTo>
                <a:lnTo>
                  <a:pt x="2946957" y="1522683"/>
                </a:lnTo>
                <a:lnTo>
                  <a:pt x="2936694" y="1497930"/>
                </a:lnTo>
                <a:lnTo>
                  <a:pt x="2922808" y="1497930"/>
                </a:lnTo>
                <a:lnTo>
                  <a:pt x="2912543" y="1502156"/>
                </a:lnTo>
                <a:lnTo>
                  <a:pt x="2902281" y="1502156"/>
                </a:lnTo>
                <a:lnTo>
                  <a:pt x="2890205" y="1505777"/>
                </a:lnTo>
                <a:lnTo>
                  <a:pt x="2908317" y="1561322"/>
                </a:lnTo>
                <a:lnTo>
                  <a:pt x="2922808" y="1623508"/>
                </a:lnTo>
                <a:lnTo>
                  <a:pt x="2946957" y="1623508"/>
                </a:lnTo>
                <a:lnTo>
                  <a:pt x="2960845" y="1651884"/>
                </a:lnTo>
                <a:lnTo>
                  <a:pt x="2972920" y="1680865"/>
                </a:lnTo>
                <a:lnTo>
                  <a:pt x="2975334" y="1720109"/>
                </a:lnTo>
                <a:lnTo>
                  <a:pt x="2972920" y="1724335"/>
                </a:lnTo>
                <a:lnTo>
                  <a:pt x="2969297" y="1727956"/>
                </a:lnTo>
                <a:lnTo>
                  <a:pt x="2969297" y="1732182"/>
                </a:lnTo>
                <a:lnTo>
                  <a:pt x="2965071" y="1734598"/>
                </a:lnTo>
                <a:lnTo>
                  <a:pt x="2960845" y="1738823"/>
                </a:lnTo>
                <a:lnTo>
                  <a:pt x="2954806" y="1742447"/>
                </a:lnTo>
                <a:lnTo>
                  <a:pt x="2940920" y="1734598"/>
                </a:lnTo>
                <a:lnTo>
                  <a:pt x="2922808" y="1724335"/>
                </a:lnTo>
                <a:lnTo>
                  <a:pt x="2904091" y="1714070"/>
                </a:lnTo>
                <a:lnTo>
                  <a:pt x="2890205" y="1705618"/>
                </a:lnTo>
                <a:lnTo>
                  <a:pt x="2884166" y="1703808"/>
                </a:lnTo>
                <a:lnTo>
                  <a:pt x="2878129" y="1703808"/>
                </a:lnTo>
                <a:lnTo>
                  <a:pt x="2898053" y="1732182"/>
                </a:lnTo>
                <a:lnTo>
                  <a:pt x="2916769" y="1756938"/>
                </a:lnTo>
                <a:lnTo>
                  <a:pt x="2930655" y="1787731"/>
                </a:lnTo>
                <a:lnTo>
                  <a:pt x="2922808" y="1787731"/>
                </a:lnTo>
                <a:lnTo>
                  <a:pt x="2898053" y="1777466"/>
                </a:lnTo>
                <a:lnTo>
                  <a:pt x="2866054" y="1771427"/>
                </a:lnTo>
                <a:lnTo>
                  <a:pt x="2831639" y="1762975"/>
                </a:lnTo>
                <a:lnTo>
                  <a:pt x="2806885" y="1749088"/>
                </a:lnTo>
                <a:lnTo>
                  <a:pt x="2785149" y="1727956"/>
                </a:lnTo>
                <a:lnTo>
                  <a:pt x="2770659" y="1695354"/>
                </a:lnTo>
                <a:lnTo>
                  <a:pt x="2756772" y="1666375"/>
                </a:lnTo>
                <a:lnTo>
                  <a:pt x="2736245" y="1637999"/>
                </a:lnTo>
                <a:lnTo>
                  <a:pt x="2713905" y="1616867"/>
                </a:lnTo>
                <a:lnTo>
                  <a:pt x="2683717" y="1633773"/>
                </a:lnTo>
                <a:lnTo>
                  <a:pt x="2646888" y="1645848"/>
                </a:lnTo>
                <a:lnTo>
                  <a:pt x="2604626" y="1648263"/>
                </a:lnTo>
                <a:lnTo>
                  <a:pt x="2600399" y="1637999"/>
                </a:lnTo>
                <a:lnTo>
                  <a:pt x="2598587" y="1627734"/>
                </a:lnTo>
                <a:lnTo>
                  <a:pt x="2598587" y="1616867"/>
                </a:lnTo>
                <a:lnTo>
                  <a:pt x="2598587" y="1602981"/>
                </a:lnTo>
                <a:lnTo>
                  <a:pt x="2628776" y="1590303"/>
                </a:lnTo>
                <a:lnTo>
                  <a:pt x="2669226" y="1580038"/>
                </a:lnTo>
                <a:lnTo>
                  <a:pt x="2703642" y="1569776"/>
                </a:lnTo>
                <a:lnTo>
                  <a:pt x="2713905" y="1549247"/>
                </a:lnTo>
                <a:lnTo>
                  <a:pt x="2724169" y="1520268"/>
                </a:lnTo>
                <a:lnTo>
                  <a:pt x="2736245" y="1487665"/>
                </a:lnTo>
                <a:lnTo>
                  <a:pt x="2742282" y="1454456"/>
                </a:lnTo>
                <a:lnTo>
                  <a:pt x="2746508" y="1429703"/>
                </a:lnTo>
                <a:lnTo>
                  <a:pt x="2742282" y="1411591"/>
                </a:lnTo>
                <a:lnTo>
                  <a:pt x="2728395" y="1386834"/>
                </a:lnTo>
                <a:lnTo>
                  <a:pt x="2709679" y="1372345"/>
                </a:lnTo>
                <a:lnTo>
                  <a:pt x="2689756" y="1357854"/>
                </a:lnTo>
                <a:lnTo>
                  <a:pt x="2675265" y="1339137"/>
                </a:lnTo>
                <a:lnTo>
                  <a:pt x="2657153" y="1252801"/>
                </a:lnTo>
                <a:lnTo>
                  <a:pt x="2628776" y="1246762"/>
                </a:lnTo>
                <a:lnTo>
                  <a:pt x="2608852" y="1232271"/>
                </a:lnTo>
                <a:lnTo>
                  <a:pt x="2590738" y="1217783"/>
                </a:lnTo>
                <a:lnTo>
                  <a:pt x="2572023" y="1214160"/>
                </a:lnTo>
                <a:lnTo>
                  <a:pt x="2555721" y="1222009"/>
                </a:lnTo>
                <a:lnTo>
                  <a:pt x="2543646" y="1232271"/>
                </a:lnTo>
                <a:lnTo>
                  <a:pt x="2533986" y="1242535"/>
                </a:lnTo>
                <a:lnTo>
                  <a:pt x="2519495" y="1252801"/>
                </a:lnTo>
                <a:lnTo>
                  <a:pt x="2495345" y="1261253"/>
                </a:lnTo>
                <a:lnTo>
                  <a:pt x="2471194" y="1246762"/>
                </a:lnTo>
                <a:lnTo>
                  <a:pt x="2438591" y="1236499"/>
                </a:lnTo>
                <a:lnTo>
                  <a:pt x="2404178" y="1228045"/>
                </a:lnTo>
                <a:lnTo>
                  <a:pt x="2371574" y="1217783"/>
                </a:lnTo>
                <a:lnTo>
                  <a:pt x="2343197" y="1207517"/>
                </a:lnTo>
                <a:lnTo>
                  <a:pt x="2320858" y="1189405"/>
                </a:lnTo>
                <a:lnTo>
                  <a:pt x="2306971" y="1160424"/>
                </a:lnTo>
                <a:lnTo>
                  <a:pt x="2311198" y="1156198"/>
                </a:lnTo>
                <a:lnTo>
                  <a:pt x="2311198" y="1154387"/>
                </a:lnTo>
                <a:lnTo>
                  <a:pt x="2314821" y="1154387"/>
                </a:lnTo>
                <a:lnTo>
                  <a:pt x="2314821" y="1150161"/>
                </a:lnTo>
                <a:lnTo>
                  <a:pt x="2314821" y="1141709"/>
                </a:lnTo>
                <a:lnTo>
                  <a:pt x="2300935" y="1139896"/>
                </a:lnTo>
                <a:lnTo>
                  <a:pt x="2286444" y="1135671"/>
                </a:lnTo>
                <a:lnTo>
                  <a:pt x="2276784" y="1127218"/>
                </a:lnTo>
                <a:lnTo>
                  <a:pt x="2268330" y="1116953"/>
                </a:lnTo>
                <a:lnTo>
                  <a:pt x="2262293" y="1103066"/>
                </a:lnTo>
                <a:lnTo>
                  <a:pt x="2280405" y="1068048"/>
                </a:lnTo>
                <a:lnTo>
                  <a:pt x="2294896" y="1020351"/>
                </a:lnTo>
                <a:lnTo>
                  <a:pt x="2300935" y="969031"/>
                </a:lnTo>
                <a:lnTo>
                  <a:pt x="2306971" y="919522"/>
                </a:lnTo>
                <a:close/>
                <a:moveTo>
                  <a:pt x="2035279" y="905030"/>
                </a:moveTo>
                <a:lnTo>
                  <a:pt x="2067883" y="905030"/>
                </a:lnTo>
                <a:lnTo>
                  <a:pt x="2085997" y="977482"/>
                </a:lnTo>
                <a:lnTo>
                  <a:pt x="2100488" y="1055368"/>
                </a:lnTo>
                <a:lnTo>
                  <a:pt x="2092034" y="1055368"/>
                </a:lnTo>
                <a:lnTo>
                  <a:pt x="2082373" y="1069860"/>
                </a:lnTo>
                <a:lnTo>
                  <a:pt x="2060035" y="1063821"/>
                </a:lnTo>
                <a:lnTo>
                  <a:pt x="2053997" y="1069860"/>
                </a:lnTo>
                <a:lnTo>
                  <a:pt x="2053997" y="1078312"/>
                </a:lnTo>
                <a:lnTo>
                  <a:pt x="2053997" y="1084349"/>
                </a:lnTo>
                <a:lnTo>
                  <a:pt x="2053997" y="1088577"/>
                </a:lnTo>
                <a:lnTo>
                  <a:pt x="2049770" y="1092803"/>
                </a:lnTo>
                <a:lnTo>
                  <a:pt x="2045544" y="1098840"/>
                </a:lnTo>
                <a:lnTo>
                  <a:pt x="2035279" y="1103066"/>
                </a:lnTo>
                <a:lnTo>
                  <a:pt x="2025619" y="1096424"/>
                </a:lnTo>
                <a:lnTo>
                  <a:pt x="2011130" y="1084349"/>
                </a:lnTo>
                <a:lnTo>
                  <a:pt x="1997242" y="1078312"/>
                </a:lnTo>
                <a:lnTo>
                  <a:pt x="1997242" y="1055368"/>
                </a:lnTo>
                <a:lnTo>
                  <a:pt x="1950753" y="1049331"/>
                </a:lnTo>
                <a:lnTo>
                  <a:pt x="1958602" y="983520"/>
                </a:lnTo>
                <a:lnTo>
                  <a:pt x="1972489" y="977482"/>
                </a:lnTo>
                <a:lnTo>
                  <a:pt x="1986979" y="967219"/>
                </a:lnTo>
                <a:lnTo>
                  <a:pt x="1997242" y="952728"/>
                </a:lnTo>
                <a:lnTo>
                  <a:pt x="1986979" y="948501"/>
                </a:lnTo>
                <a:lnTo>
                  <a:pt x="1978527" y="944276"/>
                </a:lnTo>
                <a:lnTo>
                  <a:pt x="1972489" y="942465"/>
                </a:lnTo>
                <a:lnTo>
                  <a:pt x="1964639" y="934011"/>
                </a:lnTo>
                <a:lnTo>
                  <a:pt x="1960413" y="927974"/>
                </a:lnTo>
                <a:lnTo>
                  <a:pt x="1958602" y="913483"/>
                </a:lnTo>
                <a:lnTo>
                  <a:pt x="1997242" y="909257"/>
                </a:lnTo>
                <a:close/>
                <a:moveTo>
                  <a:pt x="8639787" y="872429"/>
                </a:moveTo>
                <a:lnTo>
                  <a:pt x="8663938" y="884505"/>
                </a:lnTo>
                <a:lnTo>
                  <a:pt x="8663938" y="898997"/>
                </a:lnTo>
                <a:lnTo>
                  <a:pt x="8631938" y="898997"/>
                </a:lnTo>
                <a:close/>
                <a:moveTo>
                  <a:pt x="2112559" y="872427"/>
                </a:moveTo>
                <a:lnTo>
                  <a:pt x="2138522" y="876653"/>
                </a:lnTo>
                <a:lnTo>
                  <a:pt x="2166899" y="880879"/>
                </a:lnTo>
                <a:lnTo>
                  <a:pt x="2191653" y="884503"/>
                </a:lnTo>
                <a:lnTo>
                  <a:pt x="2209765" y="891144"/>
                </a:lnTo>
                <a:lnTo>
                  <a:pt x="2211577" y="898993"/>
                </a:lnTo>
                <a:lnTo>
                  <a:pt x="2211577" y="909256"/>
                </a:lnTo>
                <a:lnTo>
                  <a:pt x="2215803" y="923747"/>
                </a:lnTo>
                <a:lnTo>
                  <a:pt x="2215803" y="938238"/>
                </a:lnTo>
                <a:lnTo>
                  <a:pt x="2211577" y="944274"/>
                </a:lnTo>
                <a:lnTo>
                  <a:pt x="2209765" y="952727"/>
                </a:lnTo>
                <a:lnTo>
                  <a:pt x="2205538" y="962991"/>
                </a:lnTo>
                <a:lnTo>
                  <a:pt x="2197689" y="969028"/>
                </a:lnTo>
                <a:lnTo>
                  <a:pt x="2191653" y="973254"/>
                </a:lnTo>
                <a:lnTo>
                  <a:pt x="2183200" y="977482"/>
                </a:lnTo>
                <a:lnTo>
                  <a:pt x="2181388" y="981708"/>
                </a:lnTo>
                <a:lnTo>
                  <a:pt x="2173541" y="983519"/>
                </a:lnTo>
                <a:lnTo>
                  <a:pt x="2169312" y="991971"/>
                </a:lnTo>
                <a:lnTo>
                  <a:pt x="2173541" y="1010085"/>
                </a:lnTo>
                <a:lnTo>
                  <a:pt x="2169312" y="1030613"/>
                </a:lnTo>
                <a:lnTo>
                  <a:pt x="2166899" y="1045103"/>
                </a:lnTo>
                <a:lnTo>
                  <a:pt x="2159050" y="1055366"/>
                </a:lnTo>
                <a:lnTo>
                  <a:pt x="2153011" y="1059592"/>
                </a:lnTo>
                <a:lnTo>
                  <a:pt x="2145164" y="1063818"/>
                </a:lnTo>
                <a:lnTo>
                  <a:pt x="2134899" y="1063818"/>
                </a:lnTo>
                <a:lnTo>
                  <a:pt x="2120408" y="1063818"/>
                </a:lnTo>
                <a:lnTo>
                  <a:pt x="2112559" y="1040875"/>
                </a:lnTo>
                <a:lnTo>
                  <a:pt x="2120408" y="1020348"/>
                </a:lnTo>
                <a:lnTo>
                  <a:pt x="2120408" y="995594"/>
                </a:lnTo>
                <a:lnTo>
                  <a:pt x="2112559" y="967218"/>
                </a:lnTo>
                <a:lnTo>
                  <a:pt x="2110748" y="934010"/>
                </a:lnTo>
                <a:lnTo>
                  <a:pt x="2106523" y="905030"/>
                </a:lnTo>
                <a:close/>
                <a:moveTo>
                  <a:pt x="1347000" y="870619"/>
                </a:moveTo>
                <a:lnTo>
                  <a:pt x="1375377" y="872430"/>
                </a:lnTo>
                <a:lnTo>
                  <a:pt x="1375377" y="898996"/>
                </a:lnTo>
                <a:lnTo>
                  <a:pt x="1409791" y="898996"/>
                </a:lnTo>
                <a:lnTo>
                  <a:pt x="1438168" y="898996"/>
                </a:lnTo>
                <a:lnTo>
                  <a:pt x="1470771" y="898996"/>
                </a:lnTo>
                <a:lnTo>
                  <a:pt x="1476807" y="913486"/>
                </a:lnTo>
                <a:lnTo>
                  <a:pt x="1484657" y="929788"/>
                </a:lnTo>
                <a:lnTo>
                  <a:pt x="1490696" y="948505"/>
                </a:lnTo>
                <a:lnTo>
                  <a:pt x="1499148" y="962994"/>
                </a:lnTo>
                <a:lnTo>
                  <a:pt x="1499148" y="969033"/>
                </a:lnTo>
                <a:lnTo>
                  <a:pt x="1476807" y="995597"/>
                </a:lnTo>
                <a:lnTo>
                  <a:pt x="1448430" y="1005862"/>
                </a:lnTo>
                <a:lnTo>
                  <a:pt x="1420056" y="1016124"/>
                </a:lnTo>
                <a:lnTo>
                  <a:pt x="1403754" y="1049332"/>
                </a:lnTo>
                <a:lnTo>
                  <a:pt x="1389263" y="1078312"/>
                </a:lnTo>
                <a:lnTo>
                  <a:pt x="1385640" y="1110916"/>
                </a:lnTo>
                <a:lnTo>
                  <a:pt x="1391679" y="1141708"/>
                </a:lnTo>
                <a:lnTo>
                  <a:pt x="1360886" y="1145934"/>
                </a:lnTo>
                <a:lnTo>
                  <a:pt x="1332510" y="1156199"/>
                </a:lnTo>
                <a:lnTo>
                  <a:pt x="1296283" y="1166462"/>
                </a:lnTo>
                <a:lnTo>
                  <a:pt x="1294473" y="1160425"/>
                </a:lnTo>
                <a:lnTo>
                  <a:pt x="1290247" y="1154389"/>
                </a:lnTo>
                <a:lnTo>
                  <a:pt x="1286020" y="1150161"/>
                </a:lnTo>
                <a:lnTo>
                  <a:pt x="1286020" y="1141708"/>
                </a:lnTo>
                <a:lnTo>
                  <a:pt x="1282397" y="1135671"/>
                </a:lnTo>
                <a:lnTo>
                  <a:pt x="1286020" y="1131445"/>
                </a:lnTo>
                <a:lnTo>
                  <a:pt x="1286020" y="1127217"/>
                </a:lnTo>
                <a:lnTo>
                  <a:pt x="1286020" y="1125407"/>
                </a:lnTo>
                <a:lnTo>
                  <a:pt x="1290247" y="1116955"/>
                </a:lnTo>
                <a:lnTo>
                  <a:pt x="1290247" y="1110916"/>
                </a:lnTo>
                <a:lnTo>
                  <a:pt x="1266096" y="1110916"/>
                </a:lnTo>
                <a:lnTo>
                  <a:pt x="1266096" y="1098841"/>
                </a:lnTo>
                <a:lnTo>
                  <a:pt x="1266096" y="1096426"/>
                </a:lnTo>
                <a:lnTo>
                  <a:pt x="1261870" y="1092803"/>
                </a:lnTo>
                <a:lnTo>
                  <a:pt x="1261870" y="1088577"/>
                </a:lnTo>
                <a:lnTo>
                  <a:pt x="1257643" y="1084351"/>
                </a:lnTo>
                <a:lnTo>
                  <a:pt x="1251605" y="1078312"/>
                </a:lnTo>
                <a:lnTo>
                  <a:pt x="1247982" y="1078312"/>
                </a:lnTo>
                <a:lnTo>
                  <a:pt x="1243756" y="1078312"/>
                </a:lnTo>
                <a:lnTo>
                  <a:pt x="1239529" y="1078312"/>
                </a:lnTo>
                <a:lnTo>
                  <a:pt x="1237719" y="1078312"/>
                </a:lnTo>
                <a:lnTo>
                  <a:pt x="1225643" y="1078312"/>
                </a:lnTo>
                <a:lnTo>
                  <a:pt x="1225643" y="1055368"/>
                </a:lnTo>
                <a:lnTo>
                  <a:pt x="1251605" y="1026389"/>
                </a:lnTo>
                <a:lnTo>
                  <a:pt x="1267906" y="987749"/>
                </a:lnTo>
                <a:lnTo>
                  <a:pt x="1282397" y="944277"/>
                </a:lnTo>
                <a:lnTo>
                  <a:pt x="1272132" y="938240"/>
                </a:lnTo>
                <a:lnTo>
                  <a:pt x="1267906" y="927976"/>
                </a:lnTo>
                <a:lnTo>
                  <a:pt x="1266096" y="919524"/>
                </a:lnTo>
                <a:lnTo>
                  <a:pt x="1261870" y="905032"/>
                </a:lnTo>
                <a:lnTo>
                  <a:pt x="1257643" y="891147"/>
                </a:lnTo>
                <a:lnTo>
                  <a:pt x="1286020" y="884505"/>
                </a:lnTo>
                <a:lnTo>
                  <a:pt x="1308359" y="880884"/>
                </a:lnTo>
                <a:lnTo>
                  <a:pt x="1324660" y="872430"/>
                </a:lnTo>
                <a:close/>
                <a:moveTo>
                  <a:pt x="4376665" y="786090"/>
                </a:moveTo>
                <a:lnTo>
                  <a:pt x="4406853" y="786090"/>
                </a:lnTo>
                <a:lnTo>
                  <a:pt x="4406853" y="793940"/>
                </a:lnTo>
                <a:lnTo>
                  <a:pt x="4400815" y="793940"/>
                </a:lnTo>
                <a:lnTo>
                  <a:pt x="4392967" y="798167"/>
                </a:lnTo>
                <a:lnTo>
                  <a:pt x="4391155" y="798167"/>
                </a:lnTo>
                <a:lnTo>
                  <a:pt x="4386928" y="798167"/>
                </a:lnTo>
                <a:lnTo>
                  <a:pt x="4382702" y="793940"/>
                </a:lnTo>
                <a:close/>
                <a:moveTo>
                  <a:pt x="2145166" y="786089"/>
                </a:moveTo>
                <a:lnTo>
                  <a:pt x="2153013" y="833183"/>
                </a:lnTo>
                <a:lnTo>
                  <a:pt x="2140940" y="841635"/>
                </a:lnTo>
                <a:lnTo>
                  <a:pt x="2134901" y="843445"/>
                </a:lnTo>
                <a:lnTo>
                  <a:pt x="2126449" y="847672"/>
                </a:lnTo>
                <a:lnTo>
                  <a:pt x="2116788" y="856126"/>
                </a:lnTo>
                <a:lnTo>
                  <a:pt x="2106523" y="857936"/>
                </a:lnTo>
                <a:lnTo>
                  <a:pt x="2102297" y="856126"/>
                </a:lnTo>
                <a:lnTo>
                  <a:pt x="2100486" y="856126"/>
                </a:lnTo>
                <a:lnTo>
                  <a:pt x="2096260" y="851900"/>
                </a:lnTo>
                <a:lnTo>
                  <a:pt x="2092032" y="851900"/>
                </a:lnTo>
                <a:lnTo>
                  <a:pt x="2082372" y="851900"/>
                </a:lnTo>
                <a:lnTo>
                  <a:pt x="2082372" y="843445"/>
                </a:lnTo>
                <a:lnTo>
                  <a:pt x="2082372" y="841635"/>
                </a:lnTo>
                <a:lnTo>
                  <a:pt x="2078146" y="841635"/>
                </a:lnTo>
                <a:lnTo>
                  <a:pt x="2078146" y="837409"/>
                </a:lnTo>
                <a:lnTo>
                  <a:pt x="2073920" y="833183"/>
                </a:lnTo>
                <a:lnTo>
                  <a:pt x="2073920" y="818692"/>
                </a:lnTo>
                <a:lnTo>
                  <a:pt x="2092032" y="808428"/>
                </a:lnTo>
                <a:lnTo>
                  <a:pt x="2106523" y="798165"/>
                </a:lnTo>
                <a:lnTo>
                  <a:pt x="2120410" y="790316"/>
                </a:lnTo>
                <a:close/>
                <a:moveTo>
                  <a:pt x="1446015" y="780055"/>
                </a:moveTo>
                <a:lnTo>
                  <a:pt x="1452052" y="780055"/>
                </a:lnTo>
                <a:lnTo>
                  <a:pt x="1460507" y="783679"/>
                </a:lnTo>
                <a:lnTo>
                  <a:pt x="1462318" y="783679"/>
                </a:lnTo>
                <a:lnTo>
                  <a:pt x="1466544" y="786092"/>
                </a:lnTo>
                <a:lnTo>
                  <a:pt x="1470771" y="793943"/>
                </a:lnTo>
                <a:lnTo>
                  <a:pt x="1446015" y="793943"/>
                </a:lnTo>
                <a:close/>
                <a:moveTo>
                  <a:pt x="8807630" y="755301"/>
                </a:moveTo>
                <a:lnTo>
                  <a:pt x="8840233" y="759527"/>
                </a:lnTo>
                <a:lnTo>
                  <a:pt x="8872836" y="765565"/>
                </a:lnTo>
                <a:lnTo>
                  <a:pt x="8901215" y="775828"/>
                </a:lnTo>
                <a:lnTo>
                  <a:pt x="8921138" y="793942"/>
                </a:lnTo>
                <a:lnTo>
                  <a:pt x="8935629" y="818696"/>
                </a:lnTo>
                <a:lnTo>
                  <a:pt x="8943479" y="851901"/>
                </a:lnTo>
                <a:lnTo>
                  <a:pt x="8896987" y="843449"/>
                </a:lnTo>
                <a:lnTo>
                  <a:pt x="8854121" y="828958"/>
                </a:lnTo>
                <a:lnTo>
                  <a:pt x="8822121" y="808431"/>
                </a:lnTo>
                <a:lnTo>
                  <a:pt x="8801593" y="780054"/>
                </a:lnTo>
                <a:lnTo>
                  <a:pt x="8805819" y="775828"/>
                </a:lnTo>
                <a:lnTo>
                  <a:pt x="8805819" y="771602"/>
                </a:lnTo>
                <a:lnTo>
                  <a:pt x="8807630" y="769791"/>
                </a:lnTo>
                <a:lnTo>
                  <a:pt x="8807630" y="761337"/>
                </a:lnTo>
                <a:close/>
                <a:moveTo>
                  <a:pt x="2003282" y="732356"/>
                </a:moveTo>
                <a:lnTo>
                  <a:pt x="2015357" y="732356"/>
                </a:lnTo>
                <a:lnTo>
                  <a:pt x="2017168" y="732356"/>
                </a:lnTo>
                <a:lnTo>
                  <a:pt x="2021394" y="736582"/>
                </a:lnTo>
                <a:lnTo>
                  <a:pt x="2025620" y="736582"/>
                </a:lnTo>
                <a:lnTo>
                  <a:pt x="2029243" y="740809"/>
                </a:lnTo>
                <a:lnTo>
                  <a:pt x="2031659" y="746847"/>
                </a:lnTo>
                <a:lnTo>
                  <a:pt x="2035280" y="751073"/>
                </a:lnTo>
                <a:lnTo>
                  <a:pt x="2035280" y="761336"/>
                </a:lnTo>
                <a:lnTo>
                  <a:pt x="2035280" y="771601"/>
                </a:lnTo>
                <a:lnTo>
                  <a:pt x="2029243" y="793939"/>
                </a:lnTo>
                <a:lnTo>
                  <a:pt x="2025620" y="827147"/>
                </a:lnTo>
                <a:lnTo>
                  <a:pt x="2021394" y="851900"/>
                </a:lnTo>
                <a:lnTo>
                  <a:pt x="2011129" y="856126"/>
                </a:lnTo>
                <a:lnTo>
                  <a:pt x="2003282" y="857939"/>
                </a:lnTo>
                <a:lnTo>
                  <a:pt x="1997243" y="866391"/>
                </a:lnTo>
                <a:lnTo>
                  <a:pt x="1988791" y="866391"/>
                </a:lnTo>
                <a:lnTo>
                  <a:pt x="1988791" y="862165"/>
                </a:lnTo>
                <a:lnTo>
                  <a:pt x="1986980" y="862165"/>
                </a:lnTo>
                <a:lnTo>
                  <a:pt x="1982752" y="857939"/>
                </a:lnTo>
                <a:lnTo>
                  <a:pt x="1974905" y="851900"/>
                </a:lnTo>
                <a:lnTo>
                  <a:pt x="1972489" y="843448"/>
                </a:lnTo>
                <a:lnTo>
                  <a:pt x="1972489" y="833183"/>
                </a:lnTo>
                <a:lnTo>
                  <a:pt x="1972489" y="827147"/>
                </a:lnTo>
                <a:lnTo>
                  <a:pt x="1964640" y="818694"/>
                </a:lnTo>
                <a:lnTo>
                  <a:pt x="1950754" y="808430"/>
                </a:lnTo>
                <a:lnTo>
                  <a:pt x="1932037" y="804204"/>
                </a:lnTo>
                <a:lnTo>
                  <a:pt x="1916338" y="808430"/>
                </a:lnTo>
                <a:lnTo>
                  <a:pt x="1897623" y="804204"/>
                </a:lnTo>
                <a:lnTo>
                  <a:pt x="1879509" y="793939"/>
                </a:lnTo>
                <a:lnTo>
                  <a:pt x="1865623" y="771601"/>
                </a:lnTo>
                <a:lnTo>
                  <a:pt x="1873472" y="771601"/>
                </a:lnTo>
                <a:lnTo>
                  <a:pt x="1877698" y="765564"/>
                </a:lnTo>
                <a:lnTo>
                  <a:pt x="1879509" y="761336"/>
                </a:lnTo>
                <a:lnTo>
                  <a:pt x="1879509" y="759525"/>
                </a:lnTo>
                <a:lnTo>
                  <a:pt x="1883735" y="759525"/>
                </a:lnTo>
                <a:lnTo>
                  <a:pt x="1887963" y="759525"/>
                </a:lnTo>
                <a:lnTo>
                  <a:pt x="1894000" y="759525"/>
                </a:lnTo>
                <a:lnTo>
                  <a:pt x="1906075" y="755299"/>
                </a:lnTo>
                <a:lnTo>
                  <a:pt x="1926000" y="761336"/>
                </a:lnTo>
                <a:lnTo>
                  <a:pt x="1950754" y="759525"/>
                </a:lnTo>
                <a:lnTo>
                  <a:pt x="1978526" y="755299"/>
                </a:lnTo>
                <a:lnTo>
                  <a:pt x="2003282" y="755299"/>
                </a:lnTo>
                <a:close/>
                <a:moveTo>
                  <a:pt x="1717706" y="726320"/>
                </a:moveTo>
                <a:lnTo>
                  <a:pt x="1727970" y="726320"/>
                </a:lnTo>
                <a:lnTo>
                  <a:pt x="1741856" y="726320"/>
                </a:lnTo>
                <a:lnTo>
                  <a:pt x="1746083" y="732357"/>
                </a:lnTo>
                <a:lnTo>
                  <a:pt x="1749706" y="736585"/>
                </a:lnTo>
                <a:lnTo>
                  <a:pt x="1752121" y="745037"/>
                </a:lnTo>
                <a:lnTo>
                  <a:pt x="1752121" y="751074"/>
                </a:lnTo>
                <a:lnTo>
                  <a:pt x="1756347" y="759528"/>
                </a:lnTo>
                <a:lnTo>
                  <a:pt x="1756347" y="771601"/>
                </a:lnTo>
                <a:lnTo>
                  <a:pt x="1749706" y="771601"/>
                </a:lnTo>
                <a:lnTo>
                  <a:pt x="1749706" y="780056"/>
                </a:lnTo>
                <a:lnTo>
                  <a:pt x="1756347" y="780056"/>
                </a:lnTo>
                <a:lnTo>
                  <a:pt x="1766007" y="783677"/>
                </a:lnTo>
                <a:lnTo>
                  <a:pt x="1778082" y="786092"/>
                </a:lnTo>
                <a:lnTo>
                  <a:pt x="1788347" y="786092"/>
                </a:lnTo>
                <a:lnTo>
                  <a:pt x="1802836" y="786092"/>
                </a:lnTo>
                <a:lnTo>
                  <a:pt x="1808874" y="780056"/>
                </a:lnTo>
                <a:lnTo>
                  <a:pt x="1812496" y="775829"/>
                </a:lnTo>
                <a:lnTo>
                  <a:pt x="1816722" y="775829"/>
                </a:lnTo>
                <a:lnTo>
                  <a:pt x="1820950" y="775829"/>
                </a:lnTo>
                <a:lnTo>
                  <a:pt x="1826987" y="780056"/>
                </a:lnTo>
                <a:lnTo>
                  <a:pt x="1831213" y="783677"/>
                </a:lnTo>
                <a:lnTo>
                  <a:pt x="1831213" y="786092"/>
                </a:lnTo>
                <a:lnTo>
                  <a:pt x="1831213" y="790318"/>
                </a:lnTo>
                <a:lnTo>
                  <a:pt x="1834836" y="793942"/>
                </a:lnTo>
                <a:lnTo>
                  <a:pt x="1834836" y="800583"/>
                </a:lnTo>
                <a:lnTo>
                  <a:pt x="1831213" y="808432"/>
                </a:lnTo>
                <a:lnTo>
                  <a:pt x="1831213" y="812658"/>
                </a:lnTo>
                <a:lnTo>
                  <a:pt x="1831213" y="815074"/>
                </a:lnTo>
                <a:lnTo>
                  <a:pt x="1831213" y="818695"/>
                </a:lnTo>
                <a:lnTo>
                  <a:pt x="1826987" y="827147"/>
                </a:lnTo>
                <a:lnTo>
                  <a:pt x="1806459" y="837412"/>
                </a:lnTo>
                <a:lnTo>
                  <a:pt x="1780498" y="837412"/>
                </a:lnTo>
                <a:lnTo>
                  <a:pt x="1752121" y="837412"/>
                </a:lnTo>
                <a:lnTo>
                  <a:pt x="1723744" y="843449"/>
                </a:lnTo>
                <a:lnTo>
                  <a:pt x="1703217" y="857940"/>
                </a:lnTo>
                <a:lnTo>
                  <a:pt x="1679066" y="876656"/>
                </a:lnTo>
                <a:lnTo>
                  <a:pt x="1656726" y="894768"/>
                </a:lnTo>
                <a:lnTo>
                  <a:pt x="1626539" y="905033"/>
                </a:lnTo>
                <a:lnTo>
                  <a:pt x="1622313" y="898995"/>
                </a:lnTo>
                <a:lnTo>
                  <a:pt x="1618087" y="891147"/>
                </a:lnTo>
                <a:lnTo>
                  <a:pt x="1618087" y="884506"/>
                </a:lnTo>
                <a:lnTo>
                  <a:pt x="1614464" y="872430"/>
                </a:lnTo>
                <a:lnTo>
                  <a:pt x="1626539" y="866392"/>
                </a:lnTo>
                <a:lnTo>
                  <a:pt x="1636804" y="857940"/>
                </a:lnTo>
                <a:lnTo>
                  <a:pt x="1642840" y="847677"/>
                </a:lnTo>
                <a:lnTo>
                  <a:pt x="1650690" y="837412"/>
                </a:lnTo>
                <a:lnTo>
                  <a:pt x="1654916" y="827147"/>
                </a:lnTo>
                <a:lnTo>
                  <a:pt x="1614464" y="827147"/>
                </a:lnTo>
                <a:lnTo>
                  <a:pt x="1589710" y="837412"/>
                </a:lnTo>
                <a:lnTo>
                  <a:pt x="1561936" y="841638"/>
                </a:lnTo>
                <a:lnTo>
                  <a:pt x="1529334" y="837412"/>
                </a:lnTo>
                <a:lnTo>
                  <a:pt x="1508806" y="827147"/>
                </a:lnTo>
                <a:lnTo>
                  <a:pt x="1499146" y="827147"/>
                </a:lnTo>
                <a:lnTo>
                  <a:pt x="1499146" y="818695"/>
                </a:lnTo>
                <a:lnTo>
                  <a:pt x="1508806" y="815074"/>
                </a:lnTo>
                <a:lnTo>
                  <a:pt x="1517258" y="812658"/>
                </a:lnTo>
                <a:lnTo>
                  <a:pt x="1519071" y="808432"/>
                </a:lnTo>
                <a:lnTo>
                  <a:pt x="1526918" y="804204"/>
                </a:lnTo>
                <a:lnTo>
                  <a:pt x="1529334" y="793942"/>
                </a:lnTo>
                <a:lnTo>
                  <a:pt x="1523297" y="793942"/>
                </a:lnTo>
                <a:lnTo>
                  <a:pt x="1523297" y="786092"/>
                </a:lnTo>
                <a:lnTo>
                  <a:pt x="1533560" y="786092"/>
                </a:lnTo>
                <a:lnTo>
                  <a:pt x="1541409" y="783677"/>
                </a:lnTo>
                <a:lnTo>
                  <a:pt x="1547447" y="783677"/>
                </a:lnTo>
                <a:lnTo>
                  <a:pt x="1555295" y="780056"/>
                </a:lnTo>
                <a:lnTo>
                  <a:pt x="1551673" y="775829"/>
                </a:lnTo>
                <a:lnTo>
                  <a:pt x="1547447" y="771601"/>
                </a:lnTo>
                <a:lnTo>
                  <a:pt x="1543222" y="769791"/>
                </a:lnTo>
                <a:lnTo>
                  <a:pt x="1543222" y="765565"/>
                </a:lnTo>
                <a:lnTo>
                  <a:pt x="1541409" y="761339"/>
                </a:lnTo>
                <a:lnTo>
                  <a:pt x="1537183" y="755300"/>
                </a:lnTo>
                <a:lnTo>
                  <a:pt x="1543222" y="755300"/>
                </a:lnTo>
                <a:lnTo>
                  <a:pt x="1547447" y="751074"/>
                </a:lnTo>
                <a:lnTo>
                  <a:pt x="1551673" y="751074"/>
                </a:lnTo>
                <a:lnTo>
                  <a:pt x="1555295" y="746848"/>
                </a:lnTo>
                <a:lnTo>
                  <a:pt x="1593936" y="759528"/>
                </a:lnTo>
                <a:lnTo>
                  <a:pt x="1626539" y="771601"/>
                </a:lnTo>
                <a:lnTo>
                  <a:pt x="1654916" y="786092"/>
                </a:lnTo>
                <a:lnTo>
                  <a:pt x="1685103" y="798168"/>
                </a:lnTo>
                <a:lnTo>
                  <a:pt x="1723744" y="800583"/>
                </a:lnTo>
                <a:lnTo>
                  <a:pt x="1717706" y="783677"/>
                </a:lnTo>
                <a:lnTo>
                  <a:pt x="1711669" y="769791"/>
                </a:lnTo>
                <a:lnTo>
                  <a:pt x="1707443" y="759528"/>
                </a:lnTo>
                <a:lnTo>
                  <a:pt x="1703217" y="732357"/>
                </a:lnTo>
                <a:lnTo>
                  <a:pt x="1711669" y="730546"/>
                </a:lnTo>
                <a:close/>
                <a:moveTo>
                  <a:pt x="1508805" y="682849"/>
                </a:moveTo>
                <a:lnTo>
                  <a:pt x="1508805" y="697340"/>
                </a:lnTo>
                <a:lnTo>
                  <a:pt x="1508805" y="707603"/>
                </a:lnTo>
                <a:lnTo>
                  <a:pt x="1513031" y="717868"/>
                </a:lnTo>
                <a:lnTo>
                  <a:pt x="1508805" y="726320"/>
                </a:lnTo>
                <a:lnTo>
                  <a:pt x="1508805" y="732359"/>
                </a:lnTo>
                <a:lnTo>
                  <a:pt x="1499145" y="740811"/>
                </a:lnTo>
                <a:lnTo>
                  <a:pt x="1488882" y="746848"/>
                </a:lnTo>
                <a:lnTo>
                  <a:pt x="1476807" y="755300"/>
                </a:lnTo>
                <a:lnTo>
                  <a:pt x="1470768" y="765565"/>
                </a:lnTo>
                <a:lnTo>
                  <a:pt x="1456278" y="759529"/>
                </a:lnTo>
                <a:lnTo>
                  <a:pt x="1448430" y="755300"/>
                </a:lnTo>
                <a:lnTo>
                  <a:pt x="1442392" y="751074"/>
                </a:lnTo>
                <a:lnTo>
                  <a:pt x="1438166" y="746848"/>
                </a:lnTo>
                <a:lnTo>
                  <a:pt x="1432129" y="740811"/>
                </a:lnTo>
                <a:lnTo>
                  <a:pt x="1427903" y="775830"/>
                </a:lnTo>
                <a:lnTo>
                  <a:pt x="1417638" y="793943"/>
                </a:lnTo>
                <a:lnTo>
                  <a:pt x="1391677" y="800584"/>
                </a:lnTo>
                <a:lnTo>
                  <a:pt x="1371149" y="800584"/>
                </a:lnTo>
                <a:lnTo>
                  <a:pt x="1348809" y="800584"/>
                </a:lnTo>
                <a:lnTo>
                  <a:pt x="1322848" y="800584"/>
                </a:lnTo>
                <a:lnTo>
                  <a:pt x="1322848" y="771604"/>
                </a:lnTo>
                <a:lnTo>
                  <a:pt x="1360885" y="745037"/>
                </a:lnTo>
                <a:lnTo>
                  <a:pt x="1403752" y="717868"/>
                </a:lnTo>
                <a:lnTo>
                  <a:pt x="1452051" y="697340"/>
                </a:lnTo>
                <a:close/>
                <a:moveTo>
                  <a:pt x="8659712" y="682849"/>
                </a:moveTo>
                <a:lnTo>
                  <a:pt x="8678427" y="682849"/>
                </a:lnTo>
                <a:lnTo>
                  <a:pt x="8684466" y="701566"/>
                </a:lnTo>
                <a:lnTo>
                  <a:pt x="8684466" y="722093"/>
                </a:lnTo>
                <a:lnTo>
                  <a:pt x="8684466" y="746847"/>
                </a:lnTo>
                <a:lnTo>
                  <a:pt x="8716464" y="736584"/>
                </a:lnTo>
                <a:lnTo>
                  <a:pt x="8741220" y="722093"/>
                </a:lnTo>
                <a:lnTo>
                  <a:pt x="8769596" y="707602"/>
                </a:lnTo>
                <a:lnTo>
                  <a:pt x="8769596" y="818696"/>
                </a:lnTo>
                <a:lnTo>
                  <a:pt x="8769596" y="822922"/>
                </a:lnTo>
                <a:lnTo>
                  <a:pt x="8765370" y="822922"/>
                </a:lnTo>
                <a:lnTo>
                  <a:pt x="8763558" y="827150"/>
                </a:lnTo>
                <a:lnTo>
                  <a:pt x="8736992" y="827150"/>
                </a:lnTo>
                <a:lnTo>
                  <a:pt x="8702578" y="828960"/>
                </a:lnTo>
                <a:lnTo>
                  <a:pt x="8668165" y="833187"/>
                </a:lnTo>
                <a:lnTo>
                  <a:pt x="8639788" y="837413"/>
                </a:lnTo>
                <a:lnTo>
                  <a:pt x="8617448" y="841639"/>
                </a:lnTo>
                <a:lnTo>
                  <a:pt x="8607185" y="843452"/>
                </a:lnTo>
                <a:lnTo>
                  <a:pt x="8583034" y="822922"/>
                </a:lnTo>
                <a:lnTo>
                  <a:pt x="8564920" y="793942"/>
                </a:lnTo>
                <a:lnTo>
                  <a:pt x="8554657" y="755300"/>
                </a:lnTo>
                <a:lnTo>
                  <a:pt x="8556468" y="745037"/>
                </a:lnTo>
                <a:lnTo>
                  <a:pt x="8560694" y="736584"/>
                </a:lnTo>
                <a:lnTo>
                  <a:pt x="8564920" y="730546"/>
                </a:lnTo>
                <a:lnTo>
                  <a:pt x="8569148" y="722093"/>
                </a:lnTo>
                <a:lnTo>
                  <a:pt x="8570959" y="716057"/>
                </a:lnTo>
                <a:lnTo>
                  <a:pt x="8584845" y="707602"/>
                </a:lnTo>
                <a:lnTo>
                  <a:pt x="8603562" y="697340"/>
                </a:lnTo>
                <a:lnTo>
                  <a:pt x="8631938" y="687075"/>
                </a:lnTo>
                <a:close/>
                <a:moveTo>
                  <a:pt x="2728395" y="682849"/>
                </a:moveTo>
                <a:lnTo>
                  <a:pt x="2752548" y="693113"/>
                </a:lnTo>
                <a:lnTo>
                  <a:pt x="2752548" y="701565"/>
                </a:lnTo>
                <a:lnTo>
                  <a:pt x="2742283" y="701565"/>
                </a:lnTo>
                <a:lnTo>
                  <a:pt x="2736245" y="701565"/>
                </a:lnTo>
                <a:lnTo>
                  <a:pt x="2732019" y="701565"/>
                </a:lnTo>
                <a:lnTo>
                  <a:pt x="2728395" y="697339"/>
                </a:lnTo>
                <a:lnTo>
                  <a:pt x="2728395" y="693113"/>
                </a:lnTo>
                <a:close/>
                <a:moveTo>
                  <a:pt x="1988793" y="668964"/>
                </a:moveTo>
                <a:lnTo>
                  <a:pt x="2053998" y="668964"/>
                </a:lnTo>
                <a:lnTo>
                  <a:pt x="2053998" y="675000"/>
                </a:lnTo>
                <a:lnTo>
                  <a:pt x="2057621" y="682849"/>
                </a:lnTo>
                <a:lnTo>
                  <a:pt x="2057621" y="689491"/>
                </a:lnTo>
                <a:lnTo>
                  <a:pt x="2060037" y="701566"/>
                </a:lnTo>
                <a:lnTo>
                  <a:pt x="2043735" y="701566"/>
                </a:lnTo>
                <a:lnTo>
                  <a:pt x="2035281" y="701566"/>
                </a:lnTo>
                <a:lnTo>
                  <a:pt x="2029245" y="701566"/>
                </a:lnTo>
                <a:lnTo>
                  <a:pt x="2015359" y="697340"/>
                </a:lnTo>
                <a:lnTo>
                  <a:pt x="2003283" y="697340"/>
                </a:lnTo>
                <a:lnTo>
                  <a:pt x="1988793" y="693114"/>
                </a:lnTo>
                <a:close/>
                <a:moveTo>
                  <a:pt x="2140938" y="668961"/>
                </a:moveTo>
                <a:lnTo>
                  <a:pt x="2153014" y="668961"/>
                </a:lnTo>
                <a:lnTo>
                  <a:pt x="2159050" y="689489"/>
                </a:lnTo>
                <a:lnTo>
                  <a:pt x="2173541" y="697338"/>
                </a:lnTo>
                <a:lnTo>
                  <a:pt x="2195276" y="697338"/>
                </a:lnTo>
                <a:lnTo>
                  <a:pt x="2229690" y="693112"/>
                </a:lnTo>
                <a:lnTo>
                  <a:pt x="2229690" y="701564"/>
                </a:lnTo>
                <a:lnTo>
                  <a:pt x="2233918" y="711829"/>
                </a:lnTo>
                <a:lnTo>
                  <a:pt x="2238144" y="722092"/>
                </a:lnTo>
                <a:lnTo>
                  <a:pt x="2238144" y="730544"/>
                </a:lnTo>
                <a:lnTo>
                  <a:pt x="2238144" y="740808"/>
                </a:lnTo>
                <a:lnTo>
                  <a:pt x="2238144" y="746845"/>
                </a:lnTo>
                <a:lnTo>
                  <a:pt x="2276784" y="769788"/>
                </a:lnTo>
                <a:lnTo>
                  <a:pt x="2320859" y="780053"/>
                </a:lnTo>
                <a:lnTo>
                  <a:pt x="2371574" y="780053"/>
                </a:lnTo>
                <a:lnTo>
                  <a:pt x="2420479" y="780053"/>
                </a:lnTo>
                <a:lnTo>
                  <a:pt x="2474817" y="775827"/>
                </a:lnTo>
                <a:lnTo>
                  <a:pt x="2519496" y="780053"/>
                </a:lnTo>
                <a:lnTo>
                  <a:pt x="2519496" y="790317"/>
                </a:lnTo>
                <a:lnTo>
                  <a:pt x="2523724" y="800580"/>
                </a:lnTo>
                <a:lnTo>
                  <a:pt x="2527950" y="808429"/>
                </a:lnTo>
                <a:lnTo>
                  <a:pt x="2527950" y="812655"/>
                </a:lnTo>
                <a:lnTo>
                  <a:pt x="2527950" y="818694"/>
                </a:lnTo>
                <a:lnTo>
                  <a:pt x="2527950" y="827146"/>
                </a:lnTo>
                <a:lnTo>
                  <a:pt x="2519496" y="851900"/>
                </a:lnTo>
                <a:lnTo>
                  <a:pt x="2499573" y="851900"/>
                </a:lnTo>
                <a:lnTo>
                  <a:pt x="2474817" y="847674"/>
                </a:lnTo>
                <a:lnTo>
                  <a:pt x="2456705" y="843448"/>
                </a:lnTo>
                <a:lnTo>
                  <a:pt x="2448856" y="843448"/>
                </a:lnTo>
                <a:lnTo>
                  <a:pt x="2442819" y="847674"/>
                </a:lnTo>
                <a:lnTo>
                  <a:pt x="2438593" y="856126"/>
                </a:lnTo>
                <a:lnTo>
                  <a:pt x="2434367" y="857938"/>
                </a:lnTo>
                <a:lnTo>
                  <a:pt x="2428328" y="857938"/>
                </a:lnTo>
                <a:lnTo>
                  <a:pt x="2424102" y="862164"/>
                </a:lnTo>
                <a:lnTo>
                  <a:pt x="2414442" y="866391"/>
                </a:lnTo>
                <a:lnTo>
                  <a:pt x="2404178" y="866391"/>
                </a:lnTo>
                <a:lnTo>
                  <a:pt x="2392102" y="870617"/>
                </a:lnTo>
                <a:lnTo>
                  <a:pt x="2386066" y="872427"/>
                </a:lnTo>
                <a:lnTo>
                  <a:pt x="2375800" y="872427"/>
                </a:lnTo>
                <a:lnTo>
                  <a:pt x="2363725" y="872427"/>
                </a:lnTo>
                <a:lnTo>
                  <a:pt x="2357688" y="862164"/>
                </a:lnTo>
                <a:lnTo>
                  <a:pt x="2353462" y="851900"/>
                </a:lnTo>
                <a:lnTo>
                  <a:pt x="2347423" y="843448"/>
                </a:lnTo>
                <a:lnTo>
                  <a:pt x="2347423" y="851900"/>
                </a:lnTo>
                <a:lnTo>
                  <a:pt x="2339576" y="857938"/>
                </a:lnTo>
                <a:lnTo>
                  <a:pt x="2335348" y="866391"/>
                </a:lnTo>
                <a:lnTo>
                  <a:pt x="2333537" y="872427"/>
                </a:lnTo>
                <a:lnTo>
                  <a:pt x="2314821" y="872427"/>
                </a:lnTo>
                <a:lnTo>
                  <a:pt x="2306973" y="862164"/>
                </a:lnTo>
                <a:lnTo>
                  <a:pt x="2300935" y="847674"/>
                </a:lnTo>
                <a:lnTo>
                  <a:pt x="2294898" y="833183"/>
                </a:lnTo>
                <a:lnTo>
                  <a:pt x="2290670" y="843448"/>
                </a:lnTo>
                <a:lnTo>
                  <a:pt x="2286444" y="851900"/>
                </a:lnTo>
                <a:lnTo>
                  <a:pt x="2282822" y="856126"/>
                </a:lnTo>
                <a:lnTo>
                  <a:pt x="2276784" y="856126"/>
                </a:lnTo>
                <a:lnTo>
                  <a:pt x="2268332" y="851900"/>
                </a:lnTo>
                <a:lnTo>
                  <a:pt x="2262295" y="847674"/>
                </a:lnTo>
                <a:lnTo>
                  <a:pt x="2258067" y="843448"/>
                </a:lnTo>
                <a:lnTo>
                  <a:pt x="2258067" y="841635"/>
                </a:lnTo>
                <a:lnTo>
                  <a:pt x="2258067" y="837409"/>
                </a:lnTo>
                <a:lnTo>
                  <a:pt x="2258067" y="833183"/>
                </a:lnTo>
                <a:lnTo>
                  <a:pt x="2258067" y="828957"/>
                </a:lnTo>
                <a:lnTo>
                  <a:pt x="2254446" y="827146"/>
                </a:lnTo>
                <a:lnTo>
                  <a:pt x="2252030" y="827146"/>
                </a:lnTo>
                <a:lnTo>
                  <a:pt x="2248407" y="828957"/>
                </a:lnTo>
                <a:lnTo>
                  <a:pt x="2239955" y="828957"/>
                </a:lnTo>
                <a:lnTo>
                  <a:pt x="2229690" y="833183"/>
                </a:lnTo>
                <a:lnTo>
                  <a:pt x="2223653" y="833183"/>
                </a:lnTo>
                <a:lnTo>
                  <a:pt x="2211578" y="837409"/>
                </a:lnTo>
                <a:lnTo>
                  <a:pt x="2209767" y="833183"/>
                </a:lnTo>
                <a:lnTo>
                  <a:pt x="2205541" y="833183"/>
                </a:lnTo>
                <a:lnTo>
                  <a:pt x="2197692" y="828957"/>
                </a:lnTo>
                <a:lnTo>
                  <a:pt x="2195276" y="827146"/>
                </a:lnTo>
                <a:lnTo>
                  <a:pt x="2187427" y="822920"/>
                </a:lnTo>
                <a:lnTo>
                  <a:pt x="2183201" y="818694"/>
                </a:lnTo>
                <a:lnTo>
                  <a:pt x="2187427" y="798165"/>
                </a:lnTo>
                <a:lnTo>
                  <a:pt x="2183201" y="783676"/>
                </a:lnTo>
                <a:lnTo>
                  <a:pt x="2177164" y="771601"/>
                </a:lnTo>
                <a:lnTo>
                  <a:pt x="2169315" y="755299"/>
                </a:lnTo>
                <a:lnTo>
                  <a:pt x="2169315" y="732356"/>
                </a:lnTo>
                <a:lnTo>
                  <a:pt x="2134901" y="730544"/>
                </a:lnTo>
                <a:lnTo>
                  <a:pt x="2102297" y="717865"/>
                </a:lnTo>
                <a:lnTo>
                  <a:pt x="2073920" y="707603"/>
                </a:lnTo>
                <a:lnTo>
                  <a:pt x="2072109" y="703980"/>
                </a:lnTo>
                <a:lnTo>
                  <a:pt x="2072109" y="701564"/>
                </a:lnTo>
                <a:lnTo>
                  <a:pt x="2072109" y="697338"/>
                </a:lnTo>
                <a:lnTo>
                  <a:pt x="2067883" y="693112"/>
                </a:lnTo>
                <a:lnTo>
                  <a:pt x="2067883" y="682847"/>
                </a:lnTo>
                <a:lnTo>
                  <a:pt x="2082374" y="679226"/>
                </a:lnTo>
                <a:lnTo>
                  <a:pt x="2100486" y="679226"/>
                </a:lnTo>
                <a:lnTo>
                  <a:pt x="2120411" y="674998"/>
                </a:lnTo>
                <a:lnTo>
                  <a:pt x="2126447" y="672585"/>
                </a:lnTo>
                <a:lnTo>
                  <a:pt x="2134901" y="672585"/>
                </a:lnTo>
                <a:close/>
                <a:moveTo>
                  <a:pt x="1834833" y="660510"/>
                </a:moveTo>
                <a:lnTo>
                  <a:pt x="1849323" y="668962"/>
                </a:lnTo>
                <a:lnTo>
                  <a:pt x="1863210" y="675000"/>
                </a:lnTo>
                <a:lnTo>
                  <a:pt x="1869246" y="687076"/>
                </a:lnTo>
                <a:lnTo>
                  <a:pt x="1877701" y="701564"/>
                </a:lnTo>
                <a:lnTo>
                  <a:pt x="1879511" y="716055"/>
                </a:lnTo>
                <a:lnTo>
                  <a:pt x="1859586" y="716055"/>
                </a:lnTo>
                <a:lnTo>
                  <a:pt x="1859586" y="707603"/>
                </a:lnTo>
                <a:lnTo>
                  <a:pt x="1849323" y="701564"/>
                </a:lnTo>
                <a:lnTo>
                  <a:pt x="1845097" y="693112"/>
                </a:lnTo>
                <a:lnTo>
                  <a:pt x="1840869" y="687076"/>
                </a:lnTo>
                <a:lnTo>
                  <a:pt x="1837248" y="675000"/>
                </a:lnTo>
                <a:close/>
                <a:moveTo>
                  <a:pt x="1614463" y="644210"/>
                </a:moveTo>
                <a:lnTo>
                  <a:pt x="1632575" y="646021"/>
                </a:lnTo>
                <a:lnTo>
                  <a:pt x="1646463" y="646021"/>
                </a:lnTo>
                <a:lnTo>
                  <a:pt x="1660951" y="650247"/>
                </a:lnTo>
                <a:lnTo>
                  <a:pt x="1671216" y="654475"/>
                </a:lnTo>
                <a:lnTo>
                  <a:pt x="1665178" y="664737"/>
                </a:lnTo>
                <a:lnTo>
                  <a:pt x="1656725" y="675002"/>
                </a:lnTo>
                <a:lnTo>
                  <a:pt x="1650689" y="682851"/>
                </a:lnTo>
                <a:lnTo>
                  <a:pt x="1640424" y="693114"/>
                </a:lnTo>
                <a:lnTo>
                  <a:pt x="1628349" y="701566"/>
                </a:lnTo>
                <a:lnTo>
                  <a:pt x="1618086" y="703982"/>
                </a:lnTo>
                <a:lnTo>
                  <a:pt x="1612048" y="703982"/>
                </a:lnTo>
                <a:lnTo>
                  <a:pt x="1599972" y="701566"/>
                </a:lnTo>
                <a:lnTo>
                  <a:pt x="1593936" y="693114"/>
                </a:lnTo>
                <a:lnTo>
                  <a:pt x="1589710" y="687077"/>
                </a:lnTo>
                <a:lnTo>
                  <a:pt x="1586086" y="679228"/>
                </a:lnTo>
                <a:lnTo>
                  <a:pt x="1586086" y="668964"/>
                </a:lnTo>
                <a:lnTo>
                  <a:pt x="1599972" y="658701"/>
                </a:lnTo>
                <a:close/>
                <a:moveTo>
                  <a:pt x="2215805" y="644210"/>
                </a:moveTo>
                <a:lnTo>
                  <a:pt x="2248408" y="644210"/>
                </a:lnTo>
                <a:lnTo>
                  <a:pt x="2248408" y="660513"/>
                </a:lnTo>
                <a:lnTo>
                  <a:pt x="2215805" y="660513"/>
                </a:lnTo>
                <a:close/>
                <a:moveTo>
                  <a:pt x="2106525" y="629719"/>
                </a:moveTo>
                <a:lnTo>
                  <a:pt x="2116790" y="629719"/>
                </a:lnTo>
                <a:lnTo>
                  <a:pt x="2124638" y="629719"/>
                </a:lnTo>
                <a:lnTo>
                  <a:pt x="2130676" y="629719"/>
                </a:lnTo>
                <a:lnTo>
                  <a:pt x="2134903" y="629719"/>
                </a:lnTo>
                <a:lnTo>
                  <a:pt x="2140940" y="629719"/>
                </a:lnTo>
                <a:lnTo>
                  <a:pt x="2148789" y="629719"/>
                </a:lnTo>
                <a:lnTo>
                  <a:pt x="2159054" y="629719"/>
                </a:lnTo>
                <a:lnTo>
                  <a:pt x="2159054" y="644211"/>
                </a:lnTo>
                <a:lnTo>
                  <a:pt x="2112562" y="654475"/>
                </a:lnTo>
                <a:close/>
                <a:moveTo>
                  <a:pt x="1671217" y="606777"/>
                </a:moveTo>
                <a:lnTo>
                  <a:pt x="1685103" y="611003"/>
                </a:lnTo>
                <a:lnTo>
                  <a:pt x="1699594" y="615229"/>
                </a:lnTo>
                <a:lnTo>
                  <a:pt x="1711669" y="621267"/>
                </a:lnTo>
                <a:lnTo>
                  <a:pt x="1703215" y="621267"/>
                </a:lnTo>
                <a:lnTo>
                  <a:pt x="1685103" y="629720"/>
                </a:lnTo>
                <a:lnTo>
                  <a:pt x="1665179" y="629720"/>
                </a:lnTo>
                <a:lnTo>
                  <a:pt x="1640425" y="629720"/>
                </a:lnTo>
                <a:lnTo>
                  <a:pt x="1640425" y="621267"/>
                </a:lnTo>
                <a:lnTo>
                  <a:pt x="1646462" y="621267"/>
                </a:lnTo>
                <a:lnTo>
                  <a:pt x="1654916" y="615229"/>
                </a:lnTo>
                <a:lnTo>
                  <a:pt x="1665179" y="611003"/>
                </a:lnTo>
                <a:close/>
                <a:moveTo>
                  <a:pt x="6634703" y="603153"/>
                </a:moveTo>
                <a:lnTo>
                  <a:pt x="6669118" y="606776"/>
                </a:lnTo>
                <a:lnTo>
                  <a:pt x="6677570" y="615228"/>
                </a:lnTo>
                <a:lnTo>
                  <a:pt x="6681193" y="621265"/>
                </a:lnTo>
                <a:lnTo>
                  <a:pt x="6687230" y="629719"/>
                </a:lnTo>
                <a:lnTo>
                  <a:pt x="6683607" y="635756"/>
                </a:lnTo>
                <a:lnTo>
                  <a:pt x="6683607" y="639982"/>
                </a:lnTo>
                <a:lnTo>
                  <a:pt x="6681193" y="644208"/>
                </a:lnTo>
                <a:lnTo>
                  <a:pt x="6658853" y="672585"/>
                </a:lnTo>
                <a:lnTo>
                  <a:pt x="6630477" y="693112"/>
                </a:lnTo>
                <a:lnTo>
                  <a:pt x="6598479" y="711829"/>
                </a:lnTo>
                <a:lnTo>
                  <a:pt x="6559837" y="726320"/>
                </a:lnTo>
                <a:lnTo>
                  <a:pt x="6525424" y="740811"/>
                </a:lnTo>
                <a:lnTo>
                  <a:pt x="6492821" y="755300"/>
                </a:lnTo>
                <a:lnTo>
                  <a:pt x="6458405" y="783677"/>
                </a:lnTo>
                <a:lnTo>
                  <a:pt x="6417953" y="827147"/>
                </a:lnTo>
                <a:lnTo>
                  <a:pt x="6377503" y="876656"/>
                </a:lnTo>
                <a:lnTo>
                  <a:pt x="6337049" y="934013"/>
                </a:lnTo>
                <a:lnTo>
                  <a:pt x="6306861" y="991974"/>
                </a:lnTo>
                <a:lnTo>
                  <a:pt x="6284523" y="1049331"/>
                </a:lnTo>
                <a:lnTo>
                  <a:pt x="6274259" y="1103066"/>
                </a:lnTo>
                <a:lnTo>
                  <a:pt x="6278485" y="1121180"/>
                </a:lnTo>
                <a:lnTo>
                  <a:pt x="6292371" y="1141709"/>
                </a:lnTo>
                <a:lnTo>
                  <a:pt x="6308674" y="1164653"/>
                </a:lnTo>
                <a:lnTo>
                  <a:pt x="6331012" y="1180952"/>
                </a:lnTo>
                <a:lnTo>
                  <a:pt x="6331012" y="1189406"/>
                </a:lnTo>
                <a:lnTo>
                  <a:pt x="6320749" y="1189406"/>
                </a:lnTo>
                <a:lnTo>
                  <a:pt x="6312900" y="1207518"/>
                </a:lnTo>
                <a:lnTo>
                  <a:pt x="6284523" y="1195443"/>
                </a:lnTo>
                <a:lnTo>
                  <a:pt x="6251920" y="1189406"/>
                </a:lnTo>
                <a:lnTo>
                  <a:pt x="6241656" y="1160424"/>
                </a:lnTo>
                <a:lnTo>
                  <a:pt x="6223544" y="1135671"/>
                </a:lnTo>
                <a:lnTo>
                  <a:pt x="6207242" y="1116954"/>
                </a:lnTo>
                <a:lnTo>
                  <a:pt x="6189128" y="1098840"/>
                </a:lnTo>
                <a:lnTo>
                  <a:pt x="6175242" y="1069861"/>
                </a:lnTo>
                <a:lnTo>
                  <a:pt x="6195167" y="1055369"/>
                </a:lnTo>
                <a:lnTo>
                  <a:pt x="6207242" y="1049331"/>
                </a:lnTo>
                <a:lnTo>
                  <a:pt x="6207242" y="1039068"/>
                </a:lnTo>
                <a:lnTo>
                  <a:pt x="6203619" y="1030616"/>
                </a:lnTo>
                <a:lnTo>
                  <a:pt x="6199393" y="1016125"/>
                </a:lnTo>
                <a:lnTo>
                  <a:pt x="6203619" y="1002239"/>
                </a:lnTo>
                <a:lnTo>
                  <a:pt x="6213279" y="983522"/>
                </a:lnTo>
                <a:lnTo>
                  <a:pt x="6227770" y="973257"/>
                </a:lnTo>
                <a:lnTo>
                  <a:pt x="6241656" y="958768"/>
                </a:lnTo>
                <a:lnTo>
                  <a:pt x="6251920" y="938239"/>
                </a:lnTo>
                <a:lnTo>
                  <a:pt x="6245882" y="934013"/>
                </a:lnTo>
                <a:lnTo>
                  <a:pt x="6238033" y="929787"/>
                </a:lnTo>
                <a:lnTo>
                  <a:pt x="6238033" y="927976"/>
                </a:lnTo>
                <a:lnTo>
                  <a:pt x="6235619" y="927976"/>
                </a:lnTo>
                <a:lnTo>
                  <a:pt x="6235619" y="923750"/>
                </a:lnTo>
                <a:lnTo>
                  <a:pt x="6235619" y="919524"/>
                </a:lnTo>
                <a:lnTo>
                  <a:pt x="6251920" y="901410"/>
                </a:lnTo>
                <a:lnTo>
                  <a:pt x="6270032" y="884505"/>
                </a:lnTo>
                <a:lnTo>
                  <a:pt x="6280295" y="857939"/>
                </a:lnTo>
                <a:lnTo>
                  <a:pt x="6284523" y="851903"/>
                </a:lnTo>
                <a:lnTo>
                  <a:pt x="6280295" y="841638"/>
                </a:lnTo>
                <a:lnTo>
                  <a:pt x="6280295" y="833186"/>
                </a:lnTo>
                <a:lnTo>
                  <a:pt x="6278485" y="828960"/>
                </a:lnTo>
                <a:lnTo>
                  <a:pt x="6278485" y="818695"/>
                </a:lnTo>
                <a:lnTo>
                  <a:pt x="6278485" y="812658"/>
                </a:lnTo>
                <a:lnTo>
                  <a:pt x="6280295" y="800583"/>
                </a:lnTo>
                <a:lnTo>
                  <a:pt x="6308674" y="769791"/>
                </a:lnTo>
                <a:lnTo>
                  <a:pt x="6344898" y="736585"/>
                </a:lnTo>
                <a:lnTo>
                  <a:pt x="6389576" y="703980"/>
                </a:lnTo>
                <a:lnTo>
                  <a:pt x="6436067" y="679226"/>
                </a:lnTo>
                <a:lnTo>
                  <a:pt x="6474707" y="660509"/>
                </a:lnTo>
                <a:lnTo>
                  <a:pt x="6539310" y="660509"/>
                </a:lnTo>
                <a:lnTo>
                  <a:pt x="6559837" y="650247"/>
                </a:lnTo>
                <a:lnTo>
                  <a:pt x="6574328" y="639982"/>
                </a:lnTo>
                <a:lnTo>
                  <a:pt x="6583988" y="625491"/>
                </a:lnTo>
                <a:lnTo>
                  <a:pt x="6596063" y="617039"/>
                </a:lnTo>
                <a:lnTo>
                  <a:pt x="6610554" y="611002"/>
                </a:lnTo>
                <a:close/>
                <a:moveTo>
                  <a:pt x="2035281" y="549420"/>
                </a:moveTo>
                <a:lnTo>
                  <a:pt x="2067886" y="549420"/>
                </a:lnTo>
                <a:lnTo>
                  <a:pt x="2078149" y="563911"/>
                </a:lnTo>
                <a:lnTo>
                  <a:pt x="2092034" y="578400"/>
                </a:lnTo>
                <a:lnTo>
                  <a:pt x="2106525" y="588665"/>
                </a:lnTo>
                <a:lnTo>
                  <a:pt x="2100489" y="596515"/>
                </a:lnTo>
                <a:lnTo>
                  <a:pt x="2096263" y="600741"/>
                </a:lnTo>
                <a:lnTo>
                  <a:pt x="2092034" y="603156"/>
                </a:lnTo>
                <a:lnTo>
                  <a:pt x="2088413" y="611004"/>
                </a:lnTo>
                <a:lnTo>
                  <a:pt x="2085998" y="617043"/>
                </a:lnTo>
                <a:lnTo>
                  <a:pt x="2082375" y="629721"/>
                </a:lnTo>
                <a:lnTo>
                  <a:pt x="2072112" y="629721"/>
                </a:lnTo>
                <a:lnTo>
                  <a:pt x="2057621" y="629721"/>
                </a:lnTo>
                <a:lnTo>
                  <a:pt x="2049772" y="625495"/>
                </a:lnTo>
                <a:lnTo>
                  <a:pt x="2039509" y="625495"/>
                </a:lnTo>
                <a:lnTo>
                  <a:pt x="2029244" y="621269"/>
                </a:lnTo>
                <a:lnTo>
                  <a:pt x="2029244" y="606778"/>
                </a:lnTo>
                <a:lnTo>
                  <a:pt x="2031660" y="596515"/>
                </a:lnTo>
                <a:lnTo>
                  <a:pt x="2035281" y="582023"/>
                </a:lnTo>
                <a:lnTo>
                  <a:pt x="2035281" y="568137"/>
                </a:lnTo>
                <a:close/>
                <a:moveTo>
                  <a:pt x="7636340" y="516211"/>
                </a:moveTo>
                <a:lnTo>
                  <a:pt x="7674981" y="516211"/>
                </a:lnTo>
                <a:lnTo>
                  <a:pt x="7682830" y="526476"/>
                </a:lnTo>
                <a:lnTo>
                  <a:pt x="7684641" y="530702"/>
                </a:lnTo>
                <a:lnTo>
                  <a:pt x="7688867" y="536738"/>
                </a:lnTo>
                <a:lnTo>
                  <a:pt x="7696716" y="545191"/>
                </a:lnTo>
                <a:lnTo>
                  <a:pt x="7698527" y="555455"/>
                </a:lnTo>
                <a:lnTo>
                  <a:pt x="7688264" y="559681"/>
                </a:lnTo>
                <a:lnTo>
                  <a:pt x="7684036" y="561492"/>
                </a:lnTo>
                <a:lnTo>
                  <a:pt x="7677999" y="565720"/>
                </a:lnTo>
                <a:lnTo>
                  <a:pt x="7673773" y="571757"/>
                </a:lnTo>
                <a:lnTo>
                  <a:pt x="7669547" y="575983"/>
                </a:lnTo>
                <a:lnTo>
                  <a:pt x="7667735" y="586248"/>
                </a:lnTo>
                <a:lnTo>
                  <a:pt x="7696111" y="594700"/>
                </a:lnTo>
                <a:lnTo>
                  <a:pt x="7709999" y="600736"/>
                </a:lnTo>
                <a:lnTo>
                  <a:pt x="7723885" y="615227"/>
                </a:lnTo>
                <a:lnTo>
                  <a:pt x="7737771" y="633944"/>
                </a:lnTo>
                <a:lnTo>
                  <a:pt x="7761922" y="623679"/>
                </a:lnTo>
                <a:lnTo>
                  <a:pt x="7786073" y="619453"/>
                </a:lnTo>
                <a:lnTo>
                  <a:pt x="7814449" y="615227"/>
                </a:lnTo>
                <a:lnTo>
                  <a:pt x="7847052" y="604964"/>
                </a:lnTo>
                <a:lnTo>
                  <a:pt x="7848863" y="600736"/>
                </a:lnTo>
                <a:lnTo>
                  <a:pt x="7853089" y="604964"/>
                </a:lnTo>
                <a:lnTo>
                  <a:pt x="7853089" y="609190"/>
                </a:lnTo>
                <a:lnTo>
                  <a:pt x="7853089" y="613417"/>
                </a:lnTo>
                <a:lnTo>
                  <a:pt x="7881466" y="627905"/>
                </a:lnTo>
                <a:lnTo>
                  <a:pt x="7903806" y="644209"/>
                </a:lnTo>
                <a:lnTo>
                  <a:pt x="7920107" y="666547"/>
                </a:lnTo>
                <a:lnTo>
                  <a:pt x="7938219" y="691300"/>
                </a:lnTo>
                <a:lnTo>
                  <a:pt x="7938219" y="738394"/>
                </a:lnTo>
                <a:lnTo>
                  <a:pt x="7914069" y="757111"/>
                </a:lnTo>
                <a:lnTo>
                  <a:pt x="7903806" y="773412"/>
                </a:lnTo>
                <a:lnTo>
                  <a:pt x="7895957" y="792129"/>
                </a:lnTo>
                <a:lnTo>
                  <a:pt x="7885692" y="810846"/>
                </a:lnTo>
                <a:lnTo>
                  <a:pt x="7857315" y="827147"/>
                </a:lnTo>
                <a:lnTo>
                  <a:pt x="7824712" y="845862"/>
                </a:lnTo>
                <a:lnTo>
                  <a:pt x="7792109" y="868202"/>
                </a:lnTo>
                <a:lnTo>
                  <a:pt x="7767959" y="897182"/>
                </a:lnTo>
                <a:lnTo>
                  <a:pt x="7775808" y="897182"/>
                </a:lnTo>
                <a:lnTo>
                  <a:pt x="7799959" y="882693"/>
                </a:lnTo>
                <a:lnTo>
                  <a:pt x="7828335" y="878465"/>
                </a:lnTo>
                <a:lnTo>
                  <a:pt x="7860938" y="882693"/>
                </a:lnTo>
                <a:lnTo>
                  <a:pt x="7860938" y="888730"/>
                </a:lnTo>
                <a:lnTo>
                  <a:pt x="7856712" y="897182"/>
                </a:lnTo>
                <a:lnTo>
                  <a:pt x="7856712" y="898994"/>
                </a:lnTo>
                <a:lnTo>
                  <a:pt x="7856712" y="903221"/>
                </a:lnTo>
                <a:lnTo>
                  <a:pt x="7856712" y="907447"/>
                </a:lnTo>
                <a:lnTo>
                  <a:pt x="7860938" y="907447"/>
                </a:lnTo>
                <a:lnTo>
                  <a:pt x="7866977" y="911673"/>
                </a:lnTo>
                <a:lnTo>
                  <a:pt x="7877240" y="899597"/>
                </a:lnTo>
                <a:lnTo>
                  <a:pt x="7891126" y="889335"/>
                </a:lnTo>
                <a:lnTo>
                  <a:pt x="7905013" y="879070"/>
                </a:lnTo>
                <a:lnTo>
                  <a:pt x="7923126" y="870618"/>
                </a:lnTo>
                <a:lnTo>
                  <a:pt x="7923126" y="882693"/>
                </a:lnTo>
                <a:lnTo>
                  <a:pt x="7917089" y="892956"/>
                </a:lnTo>
                <a:lnTo>
                  <a:pt x="7912861" y="903221"/>
                </a:lnTo>
                <a:lnTo>
                  <a:pt x="7908635" y="917709"/>
                </a:lnTo>
                <a:lnTo>
                  <a:pt x="7904409" y="936426"/>
                </a:lnTo>
                <a:lnTo>
                  <a:pt x="7908635" y="940652"/>
                </a:lnTo>
                <a:lnTo>
                  <a:pt x="7912861" y="940652"/>
                </a:lnTo>
                <a:lnTo>
                  <a:pt x="7912861" y="942465"/>
                </a:lnTo>
                <a:lnTo>
                  <a:pt x="7930975" y="942465"/>
                </a:lnTo>
                <a:lnTo>
                  <a:pt x="7930975" y="917709"/>
                </a:lnTo>
                <a:lnTo>
                  <a:pt x="7965388" y="913483"/>
                </a:lnTo>
                <a:lnTo>
                  <a:pt x="7997991" y="913483"/>
                </a:lnTo>
                <a:lnTo>
                  <a:pt x="8022142" y="917709"/>
                </a:lnTo>
                <a:lnTo>
                  <a:pt x="8046292" y="936426"/>
                </a:lnTo>
                <a:lnTo>
                  <a:pt x="8046292" y="940652"/>
                </a:lnTo>
                <a:lnTo>
                  <a:pt x="8046292" y="950917"/>
                </a:lnTo>
                <a:lnTo>
                  <a:pt x="8050519" y="961182"/>
                </a:lnTo>
                <a:lnTo>
                  <a:pt x="8050519" y="971445"/>
                </a:lnTo>
                <a:lnTo>
                  <a:pt x="8054745" y="981709"/>
                </a:lnTo>
                <a:lnTo>
                  <a:pt x="8156176" y="990162"/>
                </a:lnTo>
                <a:lnTo>
                  <a:pt x="8164026" y="967821"/>
                </a:lnTo>
                <a:lnTo>
                  <a:pt x="8164026" y="961785"/>
                </a:lnTo>
                <a:lnTo>
                  <a:pt x="8164026" y="957559"/>
                </a:lnTo>
                <a:lnTo>
                  <a:pt x="8164026" y="951520"/>
                </a:lnTo>
                <a:lnTo>
                  <a:pt x="8164026" y="941257"/>
                </a:lnTo>
                <a:lnTo>
                  <a:pt x="8164026" y="929182"/>
                </a:lnTo>
                <a:lnTo>
                  <a:pt x="8170062" y="927371"/>
                </a:lnTo>
                <a:lnTo>
                  <a:pt x="8174290" y="927371"/>
                </a:lnTo>
                <a:lnTo>
                  <a:pt x="8174290" y="923143"/>
                </a:lnTo>
                <a:lnTo>
                  <a:pt x="8178514" y="918917"/>
                </a:lnTo>
                <a:lnTo>
                  <a:pt x="8199044" y="929182"/>
                </a:lnTo>
                <a:lnTo>
                  <a:pt x="8221382" y="941257"/>
                </a:lnTo>
                <a:lnTo>
                  <a:pt x="8241910" y="951520"/>
                </a:lnTo>
                <a:lnTo>
                  <a:pt x="8264250" y="932805"/>
                </a:lnTo>
                <a:lnTo>
                  <a:pt x="8288400" y="922540"/>
                </a:lnTo>
                <a:lnTo>
                  <a:pt x="8327040" y="918314"/>
                </a:lnTo>
                <a:lnTo>
                  <a:pt x="8327040" y="928577"/>
                </a:lnTo>
                <a:lnTo>
                  <a:pt x="8333078" y="928577"/>
                </a:lnTo>
                <a:lnTo>
                  <a:pt x="8351190" y="1000426"/>
                </a:lnTo>
                <a:lnTo>
                  <a:pt x="8327040" y="1025180"/>
                </a:lnTo>
                <a:lnTo>
                  <a:pt x="8313154" y="1062009"/>
                </a:lnTo>
                <a:lnTo>
                  <a:pt x="8317380" y="1068046"/>
                </a:lnTo>
                <a:lnTo>
                  <a:pt x="8321606" y="1076500"/>
                </a:lnTo>
                <a:lnTo>
                  <a:pt x="8321606" y="1082537"/>
                </a:lnTo>
                <a:lnTo>
                  <a:pt x="8323417" y="1090989"/>
                </a:lnTo>
                <a:lnTo>
                  <a:pt x="8327645" y="1101253"/>
                </a:lnTo>
                <a:lnTo>
                  <a:pt x="8345757" y="1119972"/>
                </a:lnTo>
                <a:lnTo>
                  <a:pt x="8369907" y="1134460"/>
                </a:lnTo>
                <a:lnTo>
                  <a:pt x="8390435" y="1148951"/>
                </a:lnTo>
                <a:lnTo>
                  <a:pt x="8394661" y="1144725"/>
                </a:lnTo>
                <a:lnTo>
                  <a:pt x="8398887" y="1140499"/>
                </a:lnTo>
                <a:lnTo>
                  <a:pt x="8409152" y="1124198"/>
                </a:lnTo>
                <a:lnTo>
                  <a:pt x="8417001" y="1101856"/>
                </a:lnTo>
                <a:lnTo>
                  <a:pt x="8423038" y="1081329"/>
                </a:lnTo>
                <a:lnTo>
                  <a:pt x="8436924" y="1062612"/>
                </a:lnTo>
                <a:lnTo>
                  <a:pt x="8436924" y="1081329"/>
                </a:lnTo>
                <a:lnTo>
                  <a:pt x="8441150" y="1095819"/>
                </a:lnTo>
                <a:lnTo>
                  <a:pt x="8447188" y="1106086"/>
                </a:lnTo>
                <a:lnTo>
                  <a:pt x="8459264" y="1112122"/>
                </a:lnTo>
                <a:lnTo>
                  <a:pt x="8473150" y="1116348"/>
                </a:lnTo>
                <a:lnTo>
                  <a:pt x="8489451" y="1120574"/>
                </a:lnTo>
                <a:lnTo>
                  <a:pt x="8516017" y="1077103"/>
                </a:lnTo>
                <a:lnTo>
                  <a:pt x="8526280" y="1087367"/>
                </a:lnTo>
                <a:lnTo>
                  <a:pt x="8536545" y="1095819"/>
                </a:lnTo>
                <a:lnTo>
                  <a:pt x="8542582" y="1106086"/>
                </a:lnTo>
                <a:lnTo>
                  <a:pt x="8554657" y="1112122"/>
                </a:lnTo>
                <a:lnTo>
                  <a:pt x="8568543" y="1120574"/>
                </a:lnTo>
                <a:lnTo>
                  <a:pt x="8574582" y="1112122"/>
                </a:lnTo>
                <a:lnTo>
                  <a:pt x="8582431" y="1106086"/>
                </a:lnTo>
                <a:lnTo>
                  <a:pt x="8588468" y="1106086"/>
                </a:lnTo>
                <a:lnTo>
                  <a:pt x="8592694" y="1106086"/>
                </a:lnTo>
                <a:lnTo>
                  <a:pt x="8602958" y="1106086"/>
                </a:lnTo>
                <a:lnTo>
                  <a:pt x="8610808" y="1110312"/>
                </a:lnTo>
                <a:lnTo>
                  <a:pt x="8624694" y="1110312"/>
                </a:lnTo>
                <a:lnTo>
                  <a:pt x="8620467" y="1073479"/>
                </a:lnTo>
                <a:lnTo>
                  <a:pt x="8612618" y="1048725"/>
                </a:lnTo>
                <a:lnTo>
                  <a:pt x="8606581" y="1015520"/>
                </a:lnTo>
                <a:lnTo>
                  <a:pt x="8630732" y="1009481"/>
                </a:lnTo>
                <a:lnTo>
                  <a:pt x="8653070" y="1001029"/>
                </a:lnTo>
                <a:lnTo>
                  <a:pt x="8687484" y="1001029"/>
                </a:lnTo>
                <a:lnTo>
                  <a:pt x="8726125" y="1005255"/>
                </a:lnTo>
                <a:lnTo>
                  <a:pt x="8764765" y="1015520"/>
                </a:lnTo>
                <a:lnTo>
                  <a:pt x="8800991" y="1025783"/>
                </a:lnTo>
                <a:lnTo>
                  <a:pt x="8833594" y="1037858"/>
                </a:lnTo>
                <a:lnTo>
                  <a:pt x="8847482" y="1048123"/>
                </a:lnTo>
                <a:lnTo>
                  <a:pt x="8853518" y="1054159"/>
                </a:lnTo>
                <a:lnTo>
                  <a:pt x="8857744" y="1066235"/>
                </a:lnTo>
                <a:lnTo>
                  <a:pt x="8857744" y="1072274"/>
                </a:lnTo>
                <a:lnTo>
                  <a:pt x="8861970" y="1076500"/>
                </a:lnTo>
                <a:lnTo>
                  <a:pt x="8861970" y="1082537"/>
                </a:lnTo>
                <a:lnTo>
                  <a:pt x="8868009" y="1086762"/>
                </a:lnTo>
                <a:lnTo>
                  <a:pt x="8875856" y="1090989"/>
                </a:lnTo>
                <a:lnTo>
                  <a:pt x="8886121" y="1095217"/>
                </a:lnTo>
                <a:lnTo>
                  <a:pt x="8906649" y="1086762"/>
                </a:lnTo>
                <a:lnTo>
                  <a:pt x="8930799" y="1086762"/>
                </a:lnTo>
                <a:lnTo>
                  <a:pt x="8957365" y="1086762"/>
                </a:lnTo>
                <a:lnTo>
                  <a:pt x="8967628" y="1109104"/>
                </a:lnTo>
                <a:lnTo>
                  <a:pt x="8981514" y="1129632"/>
                </a:lnTo>
                <a:lnTo>
                  <a:pt x="9002044" y="1148348"/>
                </a:lnTo>
                <a:lnTo>
                  <a:pt x="9028608" y="1158611"/>
                </a:lnTo>
                <a:lnTo>
                  <a:pt x="9052758" y="1148348"/>
                </a:lnTo>
                <a:lnTo>
                  <a:pt x="9087172" y="1148348"/>
                </a:lnTo>
                <a:lnTo>
                  <a:pt x="9119777" y="1152575"/>
                </a:lnTo>
                <a:lnTo>
                  <a:pt x="9152380" y="1158611"/>
                </a:lnTo>
                <a:lnTo>
                  <a:pt x="9176530" y="1164650"/>
                </a:lnTo>
                <a:lnTo>
                  <a:pt x="9186793" y="1197855"/>
                </a:lnTo>
                <a:lnTo>
                  <a:pt x="9191019" y="1226837"/>
                </a:lnTo>
                <a:lnTo>
                  <a:pt x="9197058" y="1251591"/>
                </a:lnTo>
                <a:lnTo>
                  <a:pt x="9204905" y="1255817"/>
                </a:lnTo>
                <a:lnTo>
                  <a:pt x="9209133" y="1264270"/>
                </a:lnTo>
                <a:lnTo>
                  <a:pt x="9215170" y="1266082"/>
                </a:lnTo>
                <a:lnTo>
                  <a:pt x="9282188" y="1260043"/>
                </a:lnTo>
                <a:lnTo>
                  <a:pt x="9349204" y="1260043"/>
                </a:lnTo>
                <a:lnTo>
                  <a:pt x="9418033" y="1260043"/>
                </a:lnTo>
                <a:lnTo>
                  <a:pt x="9424070" y="1274535"/>
                </a:lnTo>
                <a:lnTo>
                  <a:pt x="9434335" y="1284799"/>
                </a:lnTo>
                <a:lnTo>
                  <a:pt x="9446410" y="1299288"/>
                </a:lnTo>
                <a:lnTo>
                  <a:pt x="9456673" y="1307739"/>
                </a:lnTo>
                <a:lnTo>
                  <a:pt x="9470559" y="1318004"/>
                </a:lnTo>
                <a:lnTo>
                  <a:pt x="9470559" y="1307739"/>
                </a:lnTo>
                <a:lnTo>
                  <a:pt x="9474787" y="1303513"/>
                </a:lnTo>
                <a:lnTo>
                  <a:pt x="9476597" y="1295061"/>
                </a:lnTo>
                <a:lnTo>
                  <a:pt x="9476597" y="1289025"/>
                </a:lnTo>
                <a:lnTo>
                  <a:pt x="9480823" y="1278760"/>
                </a:lnTo>
                <a:lnTo>
                  <a:pt x="9474787" y="1266685"/>
                </a:lnTo>
                <a:lnTo>
                  <a:pt x="9470559" y="1260648"/>
                </a:lnTo>
                <a:lnTo>
                  <a:pt x="9466335" y="1256422"/>
                </a:lnTo>
                <a:lnTo>
                  <a:pt x="9466335" y="1250383"/>
                </a:lnTo>
                <a:lnTo>
                  <a:pt x="9470559" y="1241930"/>
                </a:lnTo>
                <a:lnTo>
                  <a:pt x="9470559" y="1231666"/>
                </a:lnTo>
                <a:lnTo>
                  <a:pt x="9470559" y="1221404"/>
                </a:lnTo>
                <a:lnTo>
                  <a:pt x="9504974" y="1227440"/>
                </a:lnTo>
                <a:lnTo>
                  <a:pt x="9529125" y="1241930"/>
                </a:lnTo>
                <a:lnTo>
                  <a:pt x="9557502" y="1252194"/>
                </a:lnTo>
                <a:lnTo>
                  <a:pt x="9569577" y="1252194"/>
                </a:lnTo>
                <a:lnTo>
                  <a:pt x="9579840" y="1252194"/>
                </a:lnTo>
                <a:lnTo>
                  <a:pt x="9590104" y="1250383"/>
                </a:lnTo>
                <a:lnTo>
                  <a:pt x="9597952" y="1241930"/>
                </a:lnTo>
                <a:lnTo>
                  <a:pt x="9603990" y="1237704"/>
                </a:lnTo>
                <a:lnTo>
                  <a:pt x="9611840" y="1235891"/>
                </a:lnTo>
                <a:lnTo>
                  <a:pt x="9727157" y="1285402"/>
                </a:lnTo>
                <a:lnTo>
                  <a:pt x="9791760" y="1353022"/>
                </a:lnTo>
                <a:lnTo>
                  <a:pt x="9802023" y="1361474"/>
                </a:lnTo>
                <a:lnTo>
                  <a:pt x="9812287" y="1361474"/>
                </a:lnTo>
                <a:lnTo>
                  <a:pt x="9822552" y="1363285"/>
                </a:lnTo>
                <a:lnTo>
                  <a:pt x="9834625" y="1363285"/>
                </a:lnTo>
                <a:lnTo>
                  <a:pt x="9844890" y="1371739"/>
                </a:lnTo>
                <a:lnTo>
                  <a:pt x="9865417" y="1390457"/>
                </a:lnTo>
                <a:lnTo>
                  <a:pt x="9879303" y="1410985"/>
                </a:lnTo>
                <a:lnTo>
                  <a:pt x="9893191" y="1429702"/>
                </a:lnTo>
                <a:lnTo>
                  <a:pt x="9911303" y="1444191"/>
                </a:lnTo>
                <a:lnTo>
                  <a:pt x="9945719" y="1450228"/>
                </a:lnTo>
                <a:lnTo>
                  <a:pt x="9949943" y="1448416"/>
                </a:lnTo>
                <a:lnTo>
                  <a:pt x="9954169" y="1448416"/>
                </a:lnTo>
                <a:lnTo>
                  <a:pt x="9958397" y="1444191"/>
                </a:lnTo>
                <a:lnTo>
                  <a:pt x="9960208" y="1444191"/>
                </a:lnTo>
                <a:lnTo>
                  <a:pt x="9968057" y="1444191"/>
                </a:lnTo>
                <a:lnTo>
                  <a:pt x="9988585" y="1468945"/>
                </a:lnTo>
                <a:lnTo>
                  <a:pt x="10010923" y="1493701"/>
                </a:lnTo>
                <a:lnTo>
                  <a:pt x="10029037" y="1520264"/>
                </a:lnTo>
                <a:lnTo>
                  <a:pt x="10035679" y="1551661"/>
                </a:lnTo>
                <a:lnTo>
                  <a:pt x="9965039" y="1551661"/>
                </a:lnTo>
                <a:lnTo>
                  <a:pt x="9960813" y="1557697"/>
                </a:lnTo>
                <a:lnTo>
                  <a:pt x="9954774" y="1566150"/>
                </a:lnTo>
                <a:lnTo>
                  <a:pt x="9950548" y="1570376"/>
                </a:lnTo>
                <a:lnTo>
                  <a:pt x="9946322" y="1580640"/>
                </a:lnTo>
                <a:lnTo>
                  <a:pt x="9942096" y="1590904"/>
                </a:lnTo>
                <a:lnTo>
                  <a:pt x="9949943" y="1595130"/>
                </a:lnTo>
                <a:lnTo>
                  <a:pt x="9954169" y="1599356"/>
                </a:lnTo>
                <a:lnTo>
                  <a:pt x="9955982" y="1601167"/>
                </a:lnTo>
                <a:lnTo>
                  <a:pt x="9960208" y="1609619"/>
                </a:lnTo>
                <a:lnTo>
                  <a:pt x="9960208" y="1613845"/>
                </a:lnTo>
                <a:lnTo>
                  <a:pt x="9955982" y="1619884"/>
                </a:lnTo>
                <a:lnTo>
                  <a:pt x="9949943" y="1630148"/>
                </a:lnTo>
                <a:lnTo>
                  <a:pt x="9945719" y="1634374"/>
                </a:lnTo>
                <a:lnTo>
                  <a:pt x="9939681" y="1638600"/>
                </a:lnTo>
                <a:lnTo>
                  <a:pt x="9931831" y="1638600"/>
                </a:lnTo>
                <a:lnTo>
                  <a:pt x="9925795" y="1638600"/>
                </a:lnTo>
                <a:lnTo>
                  <a:pt x="9911907" y="1638600"/>
                </a:lnTo>
                <a:lnTo>
                  <a:pt x="9898021" y="1616261"/>
                </a:lnTo>
                <a:lnTo>
                  <a:pt x="9875683" y="1605998"/>
                </a:lnTo>
                <a:lnTo>
                  <a:pt x="9847305" y="1599959"/>
                </a:lnTo>
                <a:lnTo>
                  <a:pt x="9847305" y="1573396"/>
                </a:lnTo>
                <a:lnTo>
                  <a:pt x="9841267" y="1571583"/>
                </a:lnTo>
                <a:lnTo>
                  <a:pt x="9833418" y="1567357"/>
                </a:lnTo>
                <a:lnTo>
                  <a:pt x="9831607" y="1563131"/>
                </a:lnTo>
                <a:lnTo>
                  <a:pt x="9823758" y="1558905"/>
                </a:lnTo>
                <a:lnTo>
                  <a:pt x="9809872" y="1558905"/>
                </a:lnTo>
                <a:lnTo>
                  <a:pt x="9805646" y="1558905"/>
                </a:lnTo>
                <a:lnTo>
                  <a:pt x="9803835" y="1563131"/>
                </a:lnTo>
                <a:lnTo>
                  <a:pt x="9799607" y="1563131"/>
                </a:lnTo>
                <a:lnTo>
                  <a:pt x="9795381" y="1563131"/>
                </a:lnTo>
                <a:lnTo>
                  <a:pt x="9789345" y="1567357"/>
                </a:lnTo>
                <a:lnTo>
                  <a:pt x="9781495" y="1552869"/>
                </a:lnTo>
                <a:lnTo>
                  <a:pt x="9771233" y="1538378"/>
                </a:lnTo>
                <a:lnTo>
                  <a:pt x="9763383" y="1528113"/>
                </a:lnTo>
                <a:lnTo>
                  <a:pt x="9763383" y="1552869"/>
                </a:lnTo>
                <a:lnTo>
                  <a:pt x="9757345" y="1581848"/>
                </a:lnTo>
                <a:lnTo>
                  <a:pt x="9749497" y="1606601"/>
                </a:lnTo>
                <a:lnTo>
                  <a:pt x="9733194" y="1621091"/>
                </a:lnTo>
                <a:lnTo>
                  <a:pt x="9725347" y="1625317"/>
                </a:lnTo>
                <a:lnTo>
                  <a:pt x="9719308" y="1625317"/>
                </a:lnTo>
                <a:lnTo>
                  <a:pt x="9715082" y="1625317"/>
                </a:lnTo>
                <a:lnTo>
                  <a:pt x="9710856" y="1625317"/>
                </a:lnTo>
                <a:lnTo>
                  <a:pt x="9706630" y="1621091"/>
                </a:lnTo>
                <a:lnTo>
                  <a:pt x="9704819" y="1621091"/>
                </a:lnTo>
                <a:lnTo>
                  <a:pt x="9700591" y="1621091"/>
                </a:lnTo>
                <a:lnTo>
                  <a:pt x="9696365" y="1625317"/>
                </a:lnTo>
                <a:lnTo>
                  <a:pt x="9692139" y="1629543"/>
                </a:lnTo>
                <a:lnTo>
                  <a:pt x="9686102" y="1639808"/>
                </a:lnTo>
                <a:lnTo>
                  <a:pt x="9706630" y="1664561"/>
                </a:lnTo>
                <a:lnTo>
                  <a:pt x="9728967" y="1708030"/>
                </a:lnTo>
                <a:lnTo>
                  <a:pt x="9739233" y="1757539"/>
                </a:lnTo>
                <a:lnTo>
                  <a:pt x="9733194" y="1757539"/>
                </a:lnTo>
                <a:lnTo>
                  <a:pt x="9728967" y="1761765"/>
                </a:lnTo>
                <a:lnTo>
                  <a:pt x="9721119" y="1761765"/>
                </a:lnTo>
                <a:lnTo>
                  <a:pt x="9710856" y="1765992"/>
                </a:lnTo>
                <a:lnTo>
                  <a:pt x="9696970" y="1755727"/>
                </a:lnTo>
                <a:lnTo>
                  <a:pt x="9686705" y="1747275"/>
                </a:lnTo>
                <a:lnTo>
                  <a:pt x="9672819" y="1745464"/>
                </a:lnTo>
                <a:lnTo>
                  <a:pt x="9654705" y="1741238"/>
                </a:lnTo>
                <a:lnTo>
                  <a:pt x="9644443" y="1770218"/>
                </a:lnTo>
                <a:lnTo>
                  <a:pt x="9623915" y="1784709"/>
                </a:lnTo>
                <a:lnTo>
                  <a:pt x="9597349" y="1794972"/>
                </a:lnTo>
                <a:lnTo>
                  <a:pt x="9568972" y="1805237"/>
                </a:lnTo>
                <a:lnTo>
                  <a:pt x="9567161" y="1834217"/>
                </a:lnTo>
                <a:lnTo>
                  <a:pt x="9559312" y="1856558"/>
                </a:lnTo>
                <a:lnTo>
                  <a:pt x="9545426" y="1877086"/>
                </a:lnTo>
                <a:lnTo>
                  <a:pt x="9517049" y="1881312"/>
                </a:lnTo>
                <a:lnTo>
                  <a:pt x="9496522" y="1887349"/>
                </a:lnTo>
                <a:lnTo>
                  <a:pt x="9482634" y="1895802"/>
                </a:lnTo>
                <a:lnTo>
                  <a:pt x="9468748" y="1900029"/>
                </a:lnTo>
                <a:lnTo>
                  <a:pt x="9458485" y="1891577"/>
                </a:lnTo>
                <a:lnTo>
                  <a:pt x="9446410" y="1881312"/>
                </a:lnTo>
                <a:lnTo>
                  <a:pt x="9440371" y="1871047"/>
                </a:lnTo>
                <a:lnTo>
                  <a:pt x="9426485" y="1872860"/>
                </a:lnTo>
                <a:lnTo>
                  <a:pt x="9408373" y="1877086"/>
                </a:lnTo>
                <a:lnTo>
                  <a:pt x="9394485" y="1885538"/>
                </a:lnTo>
                <a:lnTo>
                  <a:pt x="9384223" y="1891577"/>
                </a:lnTo>
                <a:lnTo>
                  <a:pt x="9384223" y="1906065"/>
                </a:lnTo>
                <a:lnTo>
                  <a:pt x="9373958" y="1910292"/>
                </a:lnTo>
                <a:lnTo>
                  <a:pt x="9355846" y="1910292"/>
                </a:lnTo>
                <a:lnTo>
                  <a:pt x="9331695" y="1910292"/>
                </a:lnTo>
                <a:lnTo>
                  <a:pt x="9309357" y="1914519"/>
                </a:lnTo>
                <a:lnTo>
                  <a:pt x="9299092" y="1916330"/>
                </a:lnTo>
                <a:lnTo>
                  <a:pt x="9280978" y="1959802"/>
                </a:lnTo>
                <a:lnTo>
                  <a:pt x="9279168" y="2006893"/>
                </a:lnTo>
                <a:lnTo>
                  <a:pt x="9279168" y="2060626"/>
                </a:lnTo>
                <a:lnTo>
                  <a:pt x="9285206" y="2107721"/>
                </a:lnTo>
                <a:lnTo>
                  <a:pt x="9274942" y="2107721"/>
                </a:lnTo>
                <a:lnTo>
                  <a:pt x="9270716" y="2107721"/>
                </a:lnTo>
                <a:lnTo>
                  <a:pt x="9266490" y="2107721"/>
                </a:lnTo>
                <a:lnTo>
                  <a:pt x="9264679" y="2111946"/>
                </a:lnTo>
                <a:lnTo>
                  <a:pt x="9260453" y="2113758"/>
                </a:lnTo>
                <a:lnTo>
                  <a:pt x="9256225" y="2125834"/>
                </a:lnTo>
                <a:lnTo>
                  <a:pt x="9251999" y="2136096"/>
                </a:lnTo>
                <a:lnTo>
                  <a:pt x="9251999" y="2150587"/>
                </a:lnTo>
                <a:lnTo>
                  <a:pt x="9251999" y="2166885"/>
                </a:lnTo>
                <a:lnTo>
                  <a:pt x="9227848" y="2166885"/>
                </a:lnTo>
                <a:lnTo>
                  <a:pt x="9213962" y="2189223"/>
                </a:lnTo>
                <a:lnTo>
                  <a:pt x="9203699" y="2203714"/>
                </a:lnTo>
                <a:lnTo>
                  <a:pt x="9199471" y="2218204"/>
                </a:lnTo>
                <a:lnTo>
                  <a:pt x="9195245" y="2247182"/>
                </a:lnTo>
                <a:lnTo>
                  <a:pt x="9189209" y="2247182"/>
                </a:lnTo>
                <a:lnTo>
                  <a:pt x="9181359" y="2247182"/>
                </a:lnTo>
                <a:lnTo>
                  <a:pt x="9179549" y="2247182"/>
                </a:lnTo>
                <a:lnTo>
                  <a:pt x="9175321" y="2247182"/>
                </a:lnTo>
                <a:lnTo>
                  <a:pt x="9167473" y="2247182"/>
                </a:lnTo>
                <a:lnTo>
                  <a:pt x="9153585" y="2276167"/>
                </a:lnTo>
                <a:lnTo>
                  <a:pt x="9143323" y="2311185"/>
                </a:lnTo>
                <a:lnTo>
                  <a:pt x="9119172" y="2311185"/>
                </a:lnTo>
                <a:lnTo>
                  <a:pt x="9111323" y="2350426"/>
                </a:lnTo>
                <a:lnTo>
                  <a:pt x="9099247" y="2350426"/>
                </a:lnTo>
                <a:lnTo>
                  <a:pt x="9099247" y="2340164"/>
                </a:lnTo>
                <a:lnTo>
                  <a:pt x="9070872" y="2300923"/>
                </a:lnTo>
                <a:lnTo>
                  <a:pt x="9052758" y="2253824"/>
                </a:lnTo>
                <a:lnTo>
                  <a:pt x="9048532" y="2200090"/>
                </a:lnTo>
                <a:lnTo>
                  <a:pt x="9052758" y="2136096"/>
                </a:lnTo>
                <a:lnTo>
                  <a:pt x="9063023" y="2127644"/>
                </a:lnTo>
                <a:lnTo>
                  <a:pt x="9070872" y="2121605"/>
                </a:lnTo>
                <a:lnTo>
                  <a:pt x="9081135" y="2113153"/>
                </a:lnTo>
                <a:lnTo>
                  <a:pt x="9085361" y="2102891"/>
                </a:lnTo>
                <a:lnTo>
                  <a:pt x="9091400" y="2088400"/>
                </a:lnTo>
                <a:lnTo>
                  <a:pt x="9081135" y="2069683"/>
                </a:lnTo>
                <a:lnTo>
                  <a:pt x="9076909" y="2044930"/>
                </a:lnTo>
                <a:lnTo>
                  <a:pt x="9090795" y="2015948"/>
                </a:lnTo>
                <a:lnTo>
                  <a:pt x="9104681" y="2005685"/>
                </a:lnTo>
                <a:lnTo>
                  <a:pt x="9122795" y="1997233"/>
                </a:lnTo>
                <a:lnTo>
                  <a:pt x="9143323" y="1991194"/>
                </a:lnTo>
                <a:lnTo>
                  <a:pt x="9157209" y="1976703"/>
                </a:lnTo>
                <a:lnTo>
                  <a:pt x="9185585" y="1933234"/>
                </a:lnTo>
                <a:lnTo>
                  <a:pt x="9213962" y="1889763"/>
                </a:lnTo>
                <a:lnTo>
                  <a:pt x="9236302" y="1871047"/>
                </a:lnTo>
                <a:lnTo>
                  <a:pt x="9260453" y="1854745"/>
                </a:lnTo>
                <a:lnTo>
                  <a:pt x="9284602" y="1836030"/>
                </a:lnTo>
                <a:lnTo>
                  <a:pt x="9294866" y="1811274"/>
                </a:lnTo>
                <a:lnTo>
                  <a:pt x="9302716" y="1782293"/>
                </a:lnTo>
                <a:lnTo>
                  <a:pt x="9312978" y="1755727"/>
                </a:lnTo>
                <a:lnTo>
                  <a:pt x="9312978" y="1753916"/>
                </a:lnTo>
                <a:lnTo>
                  <a:pt x="9308752" y="1753916"/>
                </a:lnTo>
                <a:lnTo>
                  <a:pt x="9308752" y="1749690"/>
                </a:lnTo>
                <a:lnTo>
                  <a:pt x="9304526" y="1745464"/>
                </a:lnTo>
                <a:lnTo>
                  <a:pt x="9298488" y="1749690"/>
                </a:lnTo>
                <a:lnTo>
                  <a:pt x="9294261" y="1753916"/>
                </a:lnTo>
                <a:lnTo>
                  <a:pt x="9292451" y="1755727"/>
                </a:lnTo>
                <a:lnTo>
                  <a:pt x="9274339" y="1782293"/>
                </a:lnTo>
                <a:lnTo>
                  <a:pt x="9256225" y="1811274"/>
                </a:lnTo>
                <a:lnTo>
                  <a:pt x="9238113" y="1836030"/>
                </a:lnTo>
                <a:lnTo>
                  <a:pt x="9213962" y="1854745"/>
                </a:lnTo>
                <a:lnTo>
                  <a:pt x="9181359" y="1869236"/>
                </a:lnTo>
                <a:lnTo>
                  <a:pt x="9179549" y="1857161"/>
                </a:lnTo>
                <a:lnTo>
                  <a:pt x="9179549" y="1855350"/>
                </a:lnTo>
                <a:lnTo>
                  <a:pt x="9175321" y="1846898"/>
                </a:lnTo>
                <a:lnTo>
                  <a:pt x="9175321" y="1836633"/>
                </a:lnTo>
                <a:lnTo>
                  <a:pt x="9179549" y="1832407"/>
                </a:lnTo>
                <a:lnTo>
                  <a:pt x="9179549" y="1828181"/>
                </a:lnTo>
                <a:lnTo>
                  <a:pt x="9179549" y="1826368"/>
                </a:lnTo>
                <a:lnTo>
                  <a:pt x="9181359" y="1817915"/>
                </a:lnTo>
                <a:lnTo>
                  <a:pt x="9181359" y="1811879"/>
                </a:lnTo>
                <a:lnTo>
                  <a:pt x="9171095" y="1803426"/>
                </a:lnTo>
                <a:lnTo>
                  <a:pt x="9160832" y="1799198"/>
                </a:lnTo>
                <a:lnTo>
                  <a:pt x="9152982" y="1797388"/>
                </a:lnTo>
                <a:lnTo>
                  <a:pt x="9142720" y="1793161"/>
                </a:lnTo>
                <a:lnTo>
                  <a:pt x="9136681" y="1797388"/>
                </a:lnTo>
                <a:lnTo>
                  <a:pt x="9118569" y="1807652"/>
                </a:lnTo>
                <a:lnTo>
                  <a:pt x="9094418" y="1828181"/>
                </a:lnTo>
                <a:lnTo>
                  <a:pt x="9072078" y="1854745"/>
                </a:lnTo>
                <a:lnTo>
                  <a:pt x="9051551" y="1879501"/>
                </a:lnTo>
                <a:lnTo>
                  <a:pt x="9041288" y="1898217"/>
                </a:lnTo>
                <a:lnTo>
                  <a:pt x="9041288" y="1904255"/>
                </a:lnTo>
                <a:lnTo>
                  <a:pt x="9041288" y="1912707"/>
                </a:lnTo>
                <a:lnTo>
                  <a:pt x="9043099" y="1918747"/>
                </a:lnTo>
                <a:lnTo>
                  <a:pt x="9047325" y="1929007"/>
                </a:lnTo>
                <a:lnTo>
                  <a:pt x="9051551" y="1937460"/>
                </a:lnTo>
                <a:lnTo>
                  <a:pt x="9051551" y="1943499"/>
                </a:lnTo>
                <a:lnTo>
                  <a:pt x="9029213" y="1953762"/>
                </a:lnTo>
                <a:lnTo>
                  <a:pt x="9005062" y="1957991"/>
                </a:lnTo>
                <a:lnTo>
                  <a:pt x="8972459" y="1962217"/>
                </a:lnTo>
                <a:lnTo>
                  <a:pt x="8942270" y="1962217"/>
                </a:lnTo>
                <a:lnTo>
                  <a:pt x="8942270" y="1922972"/>
                </a:lnTo>
                <a:lnTo>
                  <a:pt x="8909667" y="1929007"/>
                </a:lnTo>
                <a:lnTo>
                  <a:pt x="8881290" y="1941083"/>
                </a:lnTo>
                <a:lnTo>
                  <a:pt x="8857141" y="1936857"/>
                </a:lnTo>
                <a:lnTo>
                  <a:pt x="8839027" y="1914519"/>
                </a:lnTo>
                <a:lnTo>
                  <a:pt x="8768388" y="1904255"/>
                </a:lnTo>
                <a:lnTo>
                  <a:pt x="8744237" y="1929007"/>
                </a:lnTo>
                <a:lnTo>
                  <a:pt x="8715861" y="1947725"/>
                </a:lnTo>
                <a:lnTo>
                  <a:pt x="8691710" y="1968254"/>
                </a:lnTo>
                <a:lnTo>
                  <a:pt x="8677824" y="1994818"/>
                </a:lnTo>
                <a:lnTo>
                  <a:pt x="8663938" y="2019571"/>
                </a:lnTo>
                <a:lnTo>
                  <a:pt x="8650052" y="2044325"/>
                </a:lnTo>
                <a:lnTo>
                  <a:pt x="8631938" y="2063041"/>
                </a:lnTo>
                <a:lnTo>
                  <a:pt x="8575186" y="2081758"/>
                </a:lnTo>
                <a:lnTo>
                  <a:pt x="8561298" y="2096249"/>
                </a:lnTo>
                <a:lnTo>
                  <a:pt x="8551036" y="2112551"/>
                </a:lnTo>
                <a:lnTo>
                  <a:pt x="8540771" y="2127039"/>
                </a:lnTo>
                <a:lnTo>
                  <a:pt x="8516620" y="2145756"/>
                </a:lnTo>
                <a:lnTo>
                  <a:pt x="8516620" y="2166279"/>
                </a:lnTo>
                <a:lnTo>
                  <a:pt x="8546808" y="2166279"/>
                </a:lnTo>
                <a:lnTo>
                  <a:pt x="8551036" y="2178354"/>
                </a:lnTo>
                <a:lnTo>
                  <a:pt x="8555262" y="2184393"/>
                </a:lnTo>
                <a:lnTo>
                  <a:pt x="8557072" y="2192846"/>
                </a:lnTo>
                <a:lnTo>
                  <a:pt x="8564922" y="2198885"/>
                </a:lnTo>
                <a:lnTo>
                  <a:pt x="8570958" y="2203111"/>
                </a:lnTo>
                <a:lnTo>
                  <a:pt x="8584846" y="2207336"/>
                </a:lnTo>
                <a:lnTo>
                  <a:pt x="8592694" y="2198885"/>
                </a:lnTo>
                <a:lnTo>
                  <a:pt x="8598732" y="2194656"/>
                </a:lnTo>
                <a:lnTo>
                  <a:pt x="8610808" y="2192846"/>
                </a:lnTo>
                <a:lnTo>
                  <a:pt x="8621070" y="2192846"/>
                </a:lnTo>
                <a:lnTo>
                  <a:pt x="8639184" y="2192846"/>
                </a:lnTo>
                <a:lnTo>
                  <a:pt x="8653070" y="2209148"/>
                </a:lnTo>
                <a:lnTo>
                  <a:pt x="8663335" y="2223638"/>
                </a:lnTo>
                <a:lnTo>
                  <a:pt x="8669372" y="2242353"/>
                </a:lnTo>
                <a:lnTo>
                  <a:pt x="8677221" y="2271335"/>
                </a:lnTo>
                <a:lnTo>
                  <a:pt x="8681447" y="2290054"/>
                </a:lnTo>
                <a:lnTo>
                  <a:pt x="8677221" y="2300318"/>
                </a:lnTo>
                <a:lnTo>
                  <a:pt x="8666956" y="2310581"/>
                </a:lnTo>
                <a:lnTo>
                  <a:pt x="8662730" y="2329297"/>
                </a:lnTo>
                <a:lnTo>
                  <a:pt x="8662730" y="2349823"/>
                </a:lnTo>
                <a:lnTo>
                  <a:pt x="8668769" y="2368539"/>
                </a:lnTo>
                <a:lnTo>
                  <a:pt x="8676616" y="2387255"/>
                </a:lnTo>
                <a:lnTo>
                  <a:pt x="8682655" y="2412009"/>
                </a:lnTo>
                <a:lnTo>
                  <a:pt x="8662127" y="2434347"/>
                </a:lnTo>
                <a:lnTo>
                  <a:pt x="8648241" y="2459103"/>
                </a:lnTo>
                <a:lnTo>
                  <a:pt x="8637977" y="2483857"/>
                </a:lnTo>
                <a:lnTo>
                  <a:pt x="8624091" y="2517063"/>
                </a:lnTo>
                <a:lnTo>
                  <a:pt x="8616241" y="2523101"/>
                </a:lnTo>
                <a:lnTo>
                  <a:pt x="8598127" y="2545439"/>
                </a:lnTo>
                <a:lnTo>
                  <a:pt x="8577600" y="2570196"/>
                </a:lnTo>
                <a:lnTo>
                  <a:pt x="8555262" y="2599175"/>
                </a:lnTo>
                <a:lnTo>
                  <a:pt x="8531111" y="2623928"/>
                </a:lnTo>
                <a:lnTo>
                  <a:pt x="8510584" y="2648682"/>
                </a:lnTo>
                <a:lnTo>
                  <a:pt x="8496698" y="2667398"/>
                </a:lnTo>
                <a:lnTo>
                  <a:pt x="8488848" y="2675853"/>
                </a:lnTo>
                <a:lnTo>
                  <a:pt x="8464698" y="2681890"/>
                </a:lnTo>
                <a:lnTo>
                  <a:pt x="8440547" y="2677664"/>
                </a:lnTo>
                <a:lnTo>
                  <a:pt x="8418209" y="2677664"/>
                </a:lnTo>
                <a:lnTo>
                  <a:pt x="8397681" y="2681890"/>
                </a:lnTo>
                <a:lnTo>
                  <a:pt x="8379567" y="2700607"/>
                </a:lnTo>
                <a:lnTo>
                  <a:pt x="8365681" y="2721134"/>
                </a:lnTo>
                <a:lnTo>
                  <a:pt x="8355417" y="2743474"/>
                </a:lnTo>
                <a:lnTo>
                  <a:pt x="8341531" y="2764001"/>
                </a:lnTo>
                <a:lnTo>
                  <a:pt x="8321003" y="2778492"/>
                </a:lnTo>
                <a:lnTo>
                  <a:pt x="8316777" y="2778492"/>
                </a:lnTo>
                <a:lnTo>
                  <a:pt x="8312551" y="2782718"/>
                </a:lnTo>
                <a:lnTo>
                  <a:pt x="8308323" y="2782718"/>
                </a:lnTo>
                <a:lnTo>
                  <a:pt x="8302286" y="2782718"/>
                </a:lnTo>
                <a:lnTo>
                  <a:pt x="8294437" y="2786944"/>
                </a:lnTo>
                <a:lnTo>
                  <a:pt x="8302286" y="2807472"/>
                </a:lnTo>
                <a:lnTo>
                  <a:pt x="8316172" y="2829809"/>
                </a:lnTo>
                <a:lnTo>
                  <a:pt x="8326437" y="2854565"/>
                </a:lnTo>
                <a:lnTo>
                  <a:pt x="8340323" y="2879318"/>
                </a:lnTo>
                <a:lnTo>
                  <a:pt x="8346362" y="2901656"/>
                </a:lnTo>
                <a:lnTo>
                  <a:pt x="8350588" y="2926411"/>
                </a:lnTo>
                <a:lnTo>
                  <a:pt x="8344549" y="2942712"/>
                </a:lnTo>
                <a:lnTo>
                  <a:pt x="8330663" y="2957201"/>
                </a:lnTo>
                <a:lnTo>
                  <a:pt x="8302286" y="2969276"/>
                </a:lnTo>
                <a:lnTo>
                  <a:pt x="8255797" y="2975315"/>
                </a:lnTo>
                <a:lnTo>
                  <a:pt x="8255797" y="2956598"/>
                </a:lnTo>
                <a:lnTo>
                  <a:pt x="8251569" y="2940297"/>
                </a:lnTo>
                <a:lnTo>
                  <a:pt x="8251569" y="2915544"/>
                </a:lnTo>
                <a:lnTo>
                  <a:pt x="8255797" y="2886562"/>
                </a:lnTo>
                <a:lnTo>
                  <a:pt x="8255797" y="2864225"/>
                </a:lnTo>
                <a:lnTo>
                  <a:pt x="8245533" y="2864225"/>
                </a:lnTo>
                <a:lnTo>
                  <a:pt x="8237683" y="2864225"/>
                </a:lnTo>
                <a:lnTo>
                  <a:pt x="8231647" y="2864225"/>
                </a:lnTo>
                <a:lnTo>
                  <a:pt x="8227421" y="2864225"/>
                </a:lnTo>
                <a:lnTo>
                  <a:pt x="8223195" y="2859998"/>
                </a:lnTo>
                <a:lnTo>
                  <a:pt x="8217156" y="2858186"/>
                </a:lnTo>
                <a:lnTo>
                  <a:pt x="8209307" y="2846111"/>
                </a:lnTo>
                <a:lnTo>
                  <a:pt x="8217156" y="2835848"/>
                </a:lnTo>
                <a:lnTo>
                  <a:pt x="8223195" y="2825583"/>
                </a:lnTo>
                <a:lnTo>
                  <a:pt x="8227421" y="2815321"/>
                </a:lnTo>
                <a:lnTo>
                  <a:pt x="8235268" y="2800830"/>
                </a:lnTo>
                <a:lnTo>
                  <a:pt x="8217156" y="2800830"/>
                </a:lnTo>
                <a:lnTo>
                  <a:pt x="8194818" y="2796604"/>
                </a:lnTo>
                <a:lnTo>
                  <a:pt x="8170667" y="2802641"/>
                </a:lnTo>
                <a:lnTo>
                  <a:pt x="8142290" y="2814716"/>
                </a:lnTo>
                <a:lnTo>
                  <a:pt x="8118140" y="2824980"/>
                </a:lnTo>
                <a:lnTo>
                  <a:pt x="8118140" y="2816529"/>
                </a:lnTo>
                <a:lnTo>
                  <a:pt x="8122366" y="2806264"/>
                </a:lnTo>
                <a:lnTo>
                  <a:pt x="8126592" y="2800225"/>
                </a:lnTo>
                <a:lnTo>
                  <a:pt x="8128404" y="2788152"/>
                </a:lnTo>
                <a:lnTo>
                  <a:pt x="8132630" y="2782114"/>
                </a:lnTo>
                <a:lnTo>
                  <a:pt x="8138667" y="2767623"/>
                </a:lnTo>
                <a:lnTo>
                  <a:pt x="8132630" y="2767623"/>
                </a:lnTo>
                <a:lnTo>
                  <a:pt x="8126592" y="2763396"/>
                </a:lnTo>
                <a:lnTo>
                  <a:pt x="8118743" y="2763396"/>
                </a:lnTo>
                <a:lnTo>
                  <a:pt x="8108480" y="2759171"/>
                </a:lnTo>
                <a:lnTo>
                  <a:pt x="8086142" y="2781511"/>
                </a:lnTo>
                <a:lnTo>
                  <a:pt x="8061991" y="2800225"/>
                </a:lnTo>
                <a:lnTo>
                  <a:pt x="8037840" y="2820754"/>
                </a:lnTo>
                <a:lnTo>
                  <a:pt x="8023952" y="2845508"/>
                </a:lnTo>
                <a:lnTo>
                  <a:pt x="8037840" y="2853960"/>
                </a:lnTo>
                <a:lnTo>
                  <a:pt x="8048103" y="2859998"/>
                </a:lnTo>
                <a:lnTo>
                  <a:pt x="8055952" y="2868450"/>
                </a:lnTo>
                <a:lnTo>
                  <a:pt x="8061991" y="2874487"/>
                </a:lnTo>
                <a:lnTo>
                  <a:pt x="8069838" y="2886562"/>
                </a:lnTo>
                <a:lnTo>
                  <a:pt x="8090366" y="2874487"/>
                </a:lnTo>
                <a:lnTo>
                  <a:pt x="8108480" y="2868450"/>
                </a:lnTo>
                <a:lnTo>
                  <a:pt x="8126592" y="2868450"/>
                </a:lnTo>
                <a:lnTo>
                  <a:pt x="8147119" y="2878713"/>
                </a:lnTo>
                <a:lnTo>
                  <a:pt x="8157384" y="2878713"/>
                </a:lnTo>
                <a:lnTo>
                  <a:pt x="8157384" y="2903468"/>
                </a:lnTo>
                <a:lnTo>
                  <a:pt x="8118743" y="2903468"/>
                </a:lnTo>
                <a:lnTo>
                  <a:pt x="8104857" y="2922185"/>
                </a:lnTo>
                <a:lnTo>
                  <a:pt x="8090971" y="2936674"/>
                </a:lnTo>
                <a:lnTo>
                  <a:pt x="8080706" y="2951164"/>
                </a:lnTo>
                <a:lnTo>
                  <a:pt x="8070443" y="2975918"/>
                </a:lnTo>
                <a:lnTo>
                  <a:pt x="8098820" y="2994635"/>
                </a:lnTo>
                <a:lnTo>
                  <a:pt x="8115121" y="3023614"/>
                </a:lnTo>
                <a:lnTo>
                  <a:pt x="8129007" y="3062859"/>
                </a:lnTo>
                <a:lnTo>
                  <a:pt x="8136857" y="3102103"/>
                </a:lnTo>
                <a:lnTo>
                  <a:pt x="8138667" y="3145575"/>
                </a:lnTo>
                <a:lnTo>
                  <a:pt x="8138667" y="3183612"/>
                </a:lnTo>
                <a:lnTo>
                  <a:pt x="8114517" y="3199914"/>
                </a:lnTo>
                <a:lnTo>
                  <a:pt x="8100631" y="3228893"/>
                </a:lnTo>
                <a:lnTo>
                  <a:pt x="8086745" y="3255459"/>
                </a:lnTo>
                <a:lnTo>
                  <a:pt x="8070443" y="3284439"/>
                </a:lnTo>
                <a:lnTo>
                  <a:pt x="8034217" y="3323683"/>
                </a:lnTo>
                <a:lnTo>
                  <a:pt x="7987728" y="3352663"/>
                </a:lnTo>
                <a:lnTo>
                  <a:pt x="7938824" y="3373193"/>
                </a:lnTo>
                <a:lnTo>
                  <a:pt x="7882071" y="3391907"/>
                </a:lnTo>
                <a:lnTo>
                  <a:pt x="7829543" y="3402172"/>
                </a:lnTo>
                <a:lnTo>
                  <a:pt x="7829543" y="3416663"/>
                </a:lnTo>
                <a:lnTo>
                  <a:pt x="7829543" y="3425115"/>
                </a:lnTo>
                <a:lnTo>
                  <a:pt x="7829543" y="3431152"/>
                </a:lnTo>
                <a:lnTo>
                  <a:pt x="7829543" y="3435380"/>
                </a:lnTo>
                <a:lnTo>
                  <a:pt x="7833769" y="3439606"/>
                </a:lnTo>
                <a:lnTo>
                  <a:pt x="7833769" y="3449869"/>
                </a:lnTo>
                <a:lnTo>
                  <a:pt x="7835582" y="3460133"/>
                </a:lnTo>
                <a:lnTo>
                  <a:pt x="7829543" y="3468586"/>
                </a:lnTo>
                <a:lnTo>
                  <a:pt x="7821694" y="3474622"/>
                </a:lnTo>
                <a:lnTo>
                  <a:pt x="7819883" y="3478850"/>
                </a:lnTo>
                <a:lnTo>
                  <a:pt x="7812034" y="3484887"/>
                </a:lnTo>
                <a:lnTo>
                  <a:pt x="7798148" y="3493339"/>
                </a:lnTo>
                <a:lnTo>
                  <a:pt x="7793922" y="3493339"/>
                </a:lnTo>
                <a:lnTo>
                  <a:pt x="7792109" y="3497565"/>
                </a:lnTo>
                <a:lnTo>
                  <a:pt x="7787883" y="3497565"/>
                </a:lnTo>
                <a:lnTo>
                  <a:pt x="7783657" y="3497565"/>
                </a:lnTo>
                <a:lnTo>
                  <a:pt x="7777619" y="3499378"/>
                </a:lnTo>
                <a:lnTo>
                  <a:pt x="7773392" y="3489113"/>
                </a:lnTo>
                <a:lnTo>
                  <a:pt x="7769166" y="3478850"/>
                </a:lnTo>
                <a:lnTo>
                  <a:pt x="7769166" y="3468586"/>
                </a:lnTo>
                <a:lnTo>
                  <a:pt x="7769166" y="3449869"/>
                </a:lnTo>
                <a:lnTo>
                  <a:pt x="7777016" y="3445643"/>
                </a:lnTo>
                <a:lnTo>
                  <a:pt x="7783054" y="3445643"/>
                </a:lnTo>
                <a:lnTo>
                  <a:pt x="7790902" y="3441417"/>
                </a:lnTo>
                <a:lnTo>
                  <a:pt x="7792714" y="3435380"/>
                </a:lnTo>
                <a:lnTo>
                  <a:pt x="7796940" y="3426926"/>
                </a:lnTo>
                <a:lnTo>
                  <a:pt x="7792714" y="3420889"/>
                </a:lnTo>
                <a:lnTo>
                  <a:pt x="7786676" y="3410624"/>
                </a:lnTo>
                <a:lnTo>
                  <a:pt x="7782449" y="3402172"/>
                </a:lnTo>
                <a:lnTo>
                  <a:pt x="7776413" y="3397946"/>
                </a:lnTo>
                <a:lnTo>
                  <a:pt x="7772187" y="3397946"/>
                </a:lnTo>
                <a:lnTo>
                  <a:pt x="7761922" y="3396135"/>
                </a:lnTo>
                <a:lnTo>
                  <a:pt x="7749847" y="3396135"/>
                </a:lnTo>
                <a:lnTo>
                  <a:pt x="7737771" y="3412437"/>
                </a:lnTo>
                <a:lnTo>
                  <a:pt x="7723885" y="3424512"/>
                </a:lnTo>
                <a:lnTo>
                  <a:pt x="7711810" y="3434775"/>
                </a:lnTo>
                <a:lnTo>
                  <a:pt x="7701545" y="3453492"/>
                </a:lnTo>
                <a:lnTo>
                  <a:pt x="7697319" y="3482472"/>
                </a:lnTo>
                <a:lnTo>
                  <a:pt x="7729924" y="3513264"/>
                </a:lnTo>
                <a:lnTo>
                  <a:pt x="7754073" y="3546471"/>
                </a:lnTo>
                <a:lnTo>
                  <a:pt x="7776413" y="3581488"/>
                </a:lnTo>
                <a:lnTo>
                  <a:pt x="7786676" y="3628581"/>
                </a:lnTo>
                <a:lnTo>
                  <a:pt x="7790902" y="3685940"/>
                </a:lnTo>
                <a:lnTo>
                  <a:pt x="7673170" y="3782541"/>
                </a:lnTo>
                <a:lnTo>
                  <a:pt x="7659283" y="3782541"/>
                </a:lnTo>
                <a:lnTo>
                  <a:pt x="7649020" y="3743296"/>
                </a:lnTo>
                <a:lnTo>
                  <a:pt x="7626680" y="3714315"/>
                </a:lnTo>
                <a:lnTo>
                  <a:pt x="7598303" y="3689561"/>
                </a:lnTo>
                <a:lnTo>
                  <a:pt x="7568116" y="3664807"/>
                </a:lnTo>
                <a:lnTo>
                  <a:pt x="7535513" y="3638241"/>
                </a:lnTo>
                <a:lnTo>
                  <a:pt x="7521627" y="3695600"/>
                </a:lnTo>
                <a:lnTo>
                  <a:pt x="7503513" y="3742691"/>
                </a:lnTo>
                <a:lnTo>
                  <a:pt x="7521627" y="3752956"/>
                </a:lnTo>
                <a:lnTo>
                  <a:pt x="7529474" y="3767447"/>
                </a:lnTo>
                <a:lnTo>
                  <a:pt x="7531287" y="3786162"/>
                </a:lnTo>
                <a:lnTo>
                  <a:pt x="7543362" y="3806691"/>
                </a:lnTo>
                <a:lnTo>
                  <a:pt x="7545173" y="3810917"/>
                </a:lnTo>
                <a:lnTo>
                  <a:pt x="7553022" y="3810917"/>
                </a:lnTo>
                <a:lnTo>
                  <a:pt x="7559059" y="3810917"/>
                </a:lnTo>
                <a:lnTo>
                  <a:pt x="7566908" y="3810917"/>
                </a:lnTo>
                <a:lnTo>
                  <a:pt x="7572946" y="3815143"/>
                </a:lnTo>
                <a:lnTo>
                  <a:pt x="7601321" y="3844123"/>
                </a:lnTo>
                <a:lnTo>
                  <a:pt x="7623661" y="3887594"/>
                </a:lnTo>
                <a:lnTo>
                  <a:pt x="7637547" y="3937103"/>
                </a:lnTo>
                <a:lnTo>
                  <a:pt x="7639360" y="3988422"/>
                </a:lnTo>
                <a:lnTo>
                  <a:pt x="7622253" y="3988422"/>
                </a:lnTo>
                <a:lnTo>
                  <a:pt x="7630303" y="3998083"/>
                </a:lnTo>
                <a:lnTo>
                  <a:pt x="7652641" y="4028874"/>
                </a:lnTo>
                <a:lnTo>
                  <a:pt x="7676792" y="4065705"/>
                </a:lnTo>
                <a:lnTo>
                  <a:pt x="7711205" y="4094684"/>
                </a:lnTo>
                <a:lnTo>
                  <a:pt x="7705169" y="4129703"/>
                </a:lnTo>
                <a:lnTo>
                  <a:pt x="7705169" y="4172571"/>
                </a:lnTo>
                <a:lnTo>
                  <a:pt x="7733545" y="4176797"/>
                </a:lnTo>
                <a:lnTo>
                  <a:pt x="7751657" y="4182833"/>
                </a:lnTo>
                <a:lnTo>
                  <a:pt x="7764338" y="4195514"/>
                </a:lnTo>
                <a:lnTo>
                  <a:pt x="7782450" y="4205776"/>
                </a:lnTo>
                <a:lnTo>
                  <a:pt x="7804788" y="4205776"/>
                </a:lnTo>
                <a:lnTo>
                  <a:pt x="7821091" y="4197324"/>
                </a:lnTo>
                <a:lnTo>
                  <a:pt x="7834977" y="4191286"/>
                </a:lnTo>
                <a:lnTo>
                  <a:pt x="7849468" y="4187060"/>
                </a:lnTo>
                <a:lnTo>
                  <a:pt x="7881466" y="4197324"/>
                </a:lnTo>
                <a:lnTo>
                  <a:pt x="7918295" y="4211813"/>
                </a:lnTo>
                <a:lnTo>
                  <a:pt x="7952710" y="4230530"/>
                </a:lnTo>
                <a:lnTo>
                  <a:pt x="7984708" y="4245021"/>
                </a:lnTo>
                <a:lnTo>
                  <a:pt x="7981087" y="4245021"/>
                </a:lnTo>
                <a:lnTo>
                  <a:pt x="7976861" y="4249247"/>
                </a:lnTo>
                <a:lnTo>
                  <a:pt x="7972635" y="4249247"/>
                </a:lnTo>
                <a:lnTo>
                  <a:pt x="7966596" y="4252870"/>
                </a:lnTo>
                <a:lnTo>
                  <a:pt x="7946671" y="4259512"/>
                </a:lnTo>
                <a:lnTo>
                  <a:pt x="7906221" y="4259512"/>
                </a:lnTo>
                <a:lnTo>
                  <a:pt x="7861541" y="4252870"/>
                </a:lnTo>
                <a:lnTo>
                  <a:pt x="7815052" y="4240795"/>
                </a:lnTo>
                <a:lnTo>
                  <a:pt x="7764338" y="4230530"/>
                </a:lnTo>
                <a:lnTo>
                  <a:pt x="7725696" y="4220267"/>
                </a:lnTo>
                <a:lnTo>
                  <a:pt x="7695509" y="4205776"/>
                </a:lnTo>
                <a:lnTo>
                  <a:pt x="7681018" y="4197324"/>
                </a:lnTo>
                <a:lnTo>
                  <a:pt x="7687057" y="4191286"/>
                </a:lnTo>
                <a:lnTo>
                  <a:pt x="7691283" y="4187060"/>
                </a:lnTo>
                <a:lnTo>
                  <a:pt x="7695509" y="4181023"/>
                </a:lnTo>
                <a:lnTo>
                  <a:pt x="7652641" y="4168947"/>
                </a:lnTo>
                <a:lnTo>
                  <a:pt x="7616417" y="4148420"/>
                </a:lnTo>
                <a:lnTo>
                  <a:pt x="7583812" y="4115212"/>
                </a:lnTo>
                <a:lnTo>
                  <a:pt x="7559664" y="4080194"/>
                </a:lnTo>
                <a:lnTo>
                  <a:pt x="7534908" y="4040949"/>
                </a:lnTo>
                <a:lnTo>
                  <a:pt x="7514985" y="3999894"/>
                </a:lnTo>
                <a:lnTo>
                  <a:pt x="7492645" y="3969101"/>
                </a:lnTo>
                <a:lnTo>
                  <a:pt x="7472118" y="3942537"/>
                </a:lnTo>
                <a:lnTo>
                  <a:pt x="7450383" y="3925631"/>
                </a:lnTo>
                <a:lnTo>
                  <a:pt x="7425629" y="3903293"/>
                </a:lnTo>
                <a:lnTo>
                  <a:pt x="7403289" y="3882765"/>
                </a:lnTo>
                <a:lnTo>
                  <a:pt x="7393629" y="3849557"/>
                </a:lnTo>
                <a:lnTo>
                  <a:pt x="7460043" y="3858009"/>
                </a:lnTo>
                <a:lnTo>
                  <a:pt x="7486609" y="3888802"/>
                </a:lnTo>
                <a:lnTo>
                  <a:pt x="7514985" y="3907519"/>
                </a:lnTo>
                <a:lnTo>
                  <a:pt x="7543362" y="3925631"/>
                </a:lnTo>
                <a:lnTo>
                  <a:pt x="7548358" y="3928085"/>
                </a:lnTo>
                <a:lnTo>
                  <a:pt x="7541549" y="3911744"/>
                </a:lnTo>
                <a:lnTo>
                  <a:pt x="7533702" y="3878538"/>
                </a:lnTo>
                <a:lnTo>
                  <a:pt x="7523437" y="3849557"/>
                </a:lnTo>
                <a:lnTo>
                  <a:pt x="7513173" y="3820577"/>
                </a:lnTo>
                <a:lnTo>
                  <a:pt x="7495061" y="3795824"/>
                </a:lnTo>
                <a:lnTo>
                  <a:pt x="7495061" y="3789785"/>
                </a:lnTo>
                <a:lnTo>
                  <a:pt x="7476949" y="3795824"/>
                </a:lnTo>
                <a:lnTo>
                  <a:pt x="7476949" y="3789785"/>
                </a:lnTo>
                <a:lnTo>
                  <a:pt x="7470910" y="3760805"/>
                </a:lnTo>
                <a:lnTo>
                  <a:pt x="7470910" y="3723976"/>
                </a:lnTo>
                <a:lnTo>
                  <a:pt x="7470910" y="3684732"/>
                </a:lnTo>
                <a:lnTo>
                  <a:pt x="7470910" y="3641260"/>
                </a:lnTo>
                <a:lnTo>
                  <a:pt x="7466684" y="3602015"/>
                </a:lnTo>
                <a:lnTo>
                  <a:pt x="7452798" y="3568810"/>
                </a:lnTo>
                <a:lnTo>
                  <a:pt x="7430458" y="3544056"/>
                </a:lnTo>
                <a:lnTo>
                  <a:pt x="7424421" y="3550093"/>
                </a:lnTo>
                <a:lnTo>
                  <a:pt x="7414156" y="3558547"/>
                </a:lnTo>
                <a:lnTo>
                  <a:pt x="7406307" y="3562771"/>
                </a:lnTo>
                <a:lnTo>
                  <a:pt x="7392421" y="3564583"/>
                </a:lnTo>
                <a:lnTo>
                  <a:pt x="7378535" y="3564583"/>
                </a:lnTo>
                <a:lnTo>
                  <a:pt x="7374309" y="3564583"/>
                </a:lnTo>
                <a:lnTo>
                  <a:pt x="7374309" y="3562771"/>
                </a:lnTo>
                <a:lnTo>
                  <a:pt x="7372497" y="3562771"/>
                </a:lnTo>
                <a:lnTo>
                  <a:pt x="7368270" y="3558547"/>
                </a:lnTo>
                <a:lnTo>
                  <a:pt x="7368270" y="3515074"/>
                </a:lnTo>
                <a:lnTo>
                  <a:pt x="7358008" y="3480058"/>
                </a:lnTo>
                <a:lnTo>
                  <a:pt x="7344122" y="3451076"/>
                </a:lnTo>
                <a:lnTo>
                  <a:pt x="7321782" y="3424512"/>
                </a:lnTo>
                <a:lnTo>
                  <a:pt x="7305480" y="3395531"/>
                </a:lnTo>
                <a:lnTo>
                  <a:pt x="7283142" y="3360512"/>
                </a:lnTo>
                <a:lnTo>
                  <a:pt x="7277103" y="3366551"/>
                </a:lnTo>
                <a:lnTo>
                  <a:pt x="7272877" y="3370777"/>
                </a:lnTo>
                <a:lnTo>
                  <a:pt x="7268651" y="3379229"/>
                </a:lnTo>
                <a:lnTo>
                  <a:pt x="7264425" y="3381040"/>
                </a:lnTo>
                <a:lnTo>
                  <a:pt x="7262613" y="3385268"/>
                </a:lnTo>
                <a:lnTo>
                  <a:pt x="7230010" y="3389494"/>
                </a:lnTo>
                <a:lnTo>
                  <a:pt x="7201633" y="3385268"/>
                </a:lnTo>
                <a:lnTo>
                  <a:pt x="7173256" y="3385268"/>
                </a:lnTo>
                <a:lnTo>
                  <a:pt x="7165409" y="3414247"/>
                </a:lnTo>
                <a:lnTo>
                  <a:pt x="7155144" y="3428738"/>
                </a:lnTo>
                <a:lnTo>
                  <a:pt x="7149106" y="3432964"/>
                </a:lnTo>
                <a:lnTo>
                  <a:pt x="7135220" y="3432964"/>
                </a:lnTo>
                <a:lnTo>
                  <a:pt x="7121334" y="3437190"/>
                </a:lnTo>
                <a:lnTo>
                  <a:pt x="7107448" y="3447453"/>
                </a:lnTo>
                <a:lnTo>
                  <a:pt x="7083297" y="3511453"/>
                </a:lnTo>
                <a:lnTo>
                  <a:pt x="7050694" y="3511453"/>
                </a:lnTo>
                <a:lnTo>
                  <a:pt x="7032582" y="3525942"/>
                </a:lnTo>
                <a:lnTo>
                  <a:pt x="7014468" y="3544659"/>
                </a:lnTo>
                <a:lnTo>
                  <a:pt x="6990317" y="3559150"/>
                </a:lnTo>
                <a:lnTo>
                  <a:pt x="6984281" y="3630997"/>
                </a:lnTo>
                <a:lnTo>
                  <a:pt x="6966169" y="3692579"/>
                </a:lnTo>
                <a:lnTo>
                  <a:pt x="6942018" y="3742088"/>
                </a:lnTo>
                <a:lnTo>
                  <a:pt x="6903377" y="3789182"/>
                </a:lnTo>
                <a:lnTo>
                  <a:pt x="6899150" y="3789182"/>
                </a:lnTo>
                <a:lnTo>
                  <a:pt x="6894924" y="3784956"/>
                </a:lnTo>
                <a:lnTo>
                  <a:pt x="6890698" y="3784956"/>
                </a:lnTo>
                <a:lnTo>
                  <a:pt x="6888886" y="3780730"/>
                </a:lnTo>
                <a:lnTo>
                  <a:pt x="6866548" y="3755974"/>
                </a:lnTo>
                <a:lnTo>
                  <a:pt x="6846020" y="3716730"/>
                </a:lnTo>
                <a:lnTo>
                  <a:pt x="6833945" y="3683524"/>
                </a:lnTo>
                <a:lnTo>
                  <a:pt x="6832132" y="3677486"/>
                </a:lnTo>
                <a:lnTo>
                  <a:pt x="6833945" y="3669034"/>
                </a:lnTo>
                <a:lnTo>
                  <a:pt x="6838171" y="3662997"/>
                </a:lnTo>
                <a:lnTo>
                  <a:pt x="6842397" y="3658769"/>
                </a:lnTo>
                <a:lnTo>
                  <a:pt x="6842397" y="3654543"/>
                </a:lnTo>
                <a:lnTo>
                  <a:pt x="6806173" y="3600810"/>
                </a:lnTo>
                <a:lnTo>
                  <a:pt x="6782022" y="3543451"/>
                </a:lnTo>
                <a:lnTo>
                  <a:pt x="6765719" y="3481869"/>
                </a:lnTo>
                <a:lnTo>
                  <a:pt x="6757872" y="3407606"/>
                </a:lnTo>
                <a:lnTo>
                  <a:pt x="6733721" y="3409417"/>
                </a:lnTo>
                <a:lnTo>
                  <a:pt x="6715609" y="3409417"/>
                </a:lnTo>
                <a:lnTo>
                  <a:pt x="6695079" y="3407606"/>
                </a:lnTo>
                <a:lnTo>
                  <a:pt x="6687230" y="3399154"/>
                </a:lnTo>
                <a:lnTo>
                  <a:pt x="6676967" y="3393115"/>
                </a:lnTo>
                <a:lnTo>
                  <a:pt x="6669118" y="3384663"/>
                </a:lnTo>
                <a:lnTo>
                  <a:pt x="6663081" y="3378626"/>
                </a:lnTo>
                <a:lnTo>
                  <a:pt x="6669118" y="3352060"/>
                </a:lnTo>
                <a:lnTo>
                  <a:pt x="6655232" y="3331533"/>
                </a:lnTo>
                <a:lnTo>
                  <a:pt x="6631081" y="3312816"/>
                </a:lnTo>
                <a:lnTo>
                  <a:pt x="6606931" y="3296514"/>
                </a:lnTo>
                <a:lnTo>
                  <a:pt x="6584593" y="3274174"/>
                </a:lnTo>
                <a:lnTo>
                  <a:pt x="6526028" y="3282628"/>
                </a:lnTo>
                <a:lnTo>
                  <a:pt x="6465049" y="3282628"/>
                </a:lnTo>
                <a:lnTo>
                  <a:pt x="6404067" y="3278402"/>
                </a:lnTo>
                <a:lnTo>
                  <a:pt x="6345503" y="3274174"/>
                </a:lnTo>
                <a:lnTo>
                  <a:pt x="6335240" y="3253647"/>
                </a:lnTo>
                <a:lnTo>
                  <a:pt x="6321353" y="3227083"/>
                </a:lnTo>
                <a:lnTo>
                  <a:pt x="6299014" y="3235535"/>
                </a:lnTo>
                <a:lnTo>
                  <a:pt x="6285128" y="3239761"/>
                </a:lnTo>
                <a:lnTo>
                  <a:pt x="6267014" y="3241571"/>
                </a:lnTo>
                <a:lnTo>
                  <a:pt x="6242864" y="3241571"/>
                </a:lnTo>
                <a:lnTo>
                  <a:pt x="6222336" y="3227083"/>
                </a:lnTo>
                <a:lnTo>
                  <a:pt x="6199998" y="3216818"/>
                </a:lnTo>
                <a:lnTo>
                  <a:pt x="6175847" y="3202327"/>
                </a:lnTo>
                <a:lnTo>
                  <a:pt x="6157735" y="3187838"/>
                </a:lnTo>
                <a:lnTo>
                  <a:pt x="6151697" y="3167309"/>
                </a:lnTo>
                <a:lnTo>
                  <a:pt x="6141434" y="3148594"/>
                </a:lnTo>
                <a:lnTo>
                  <a:pt x="6119094" y="3129877"/>
                </a:lnTo>
                <a:lnTo>
                  <a:pt x="6114868" y="3129877"/>
                </a:lnTo>
                <a:lnTo>
                  <a:pt x="6113057" y="3129877"/>
                </a:lnTo>
                <a:lnTo>
                  <a:pt x="6108829" y="3129877"/>
                </a:lnTo>
                <a:lnTo>
                  <a:pt x="6100982" y="3129877"/>
                </a:lnTo>
                <a:lnTo>
                  <a:pt x="6087094" y="3129877"/>
                </a:lnTo>
                <a:lnTo>
                  <a:pt x="6094943" y="3158857"/>
                </a:lnTo>
                <a:lnTo>
                  <a:pt x="6105208" y="3192064"/>
                </a:lnTo>
                <a:lnTo>
                  <a:pt x="6123320" y="3225270"/>
                </a:lnTo>
                <a:lnTo>
                  <a:pt x="6137206" y="3254252"/>
                </a:lnTo>
                <a:lnTo>
                  <a:pt x="6151094" y="3274779"/>
                </a:lnTo>
                <a:lnTo>
                  <a:pt x="6155320" y="3264514"/>
                </a:lnTo>
                <a:lnTo>
                  <a:pt x="6157131" y="3260288"/>
                </a:lnTo>
                <a:lnTo>
                  <a:pt x="6157131" y="3256062"/>
                </a:lnTo>
                <a:lnTo>
                  <a:pt x="6161357" y="3256062"/>
                </a:lnTo>
                <a:lnTo>
                  <a:pt x="6165583" y="3256062"/>
                </a:lnTo>
                <a:lnTo>
                  <a:pt x="6175847" y="3260288"/>
                </a:lnTo>
                <a:lnTo>
                  <a:pt x="6180074" y="3270553"/>
                </a:lnTo>
                <a:lnTo>
                  <a:pt x="6184300" y="3282628"/>
                </a:lnTo>
                <a:lnTo>
                  <a:pt x="6184300" y="3292891"/>
                </a:lnTo>
                <a:lnTo>
                  <a:pt x="6186110" y="3303156"/>
                </a:lnTo>
                <a:lnTo>
                  <a:pt x="6190338" y="3313419"/>
                </a:lnTo>
                <a:lnTo>
                  <a:pt x="6204224" y="3311608"/>
                </a:lnTo>
                <a:lnTo>
                  <a:pt x="6222336" y="3307382"/>
                </a:lnTo>
                <a:lnTo>
                  <a:pt x="6242864" y="3307382"/>
                </a:lnTo>
                <a:lnTo>
                  <a:pt x="6275469" y="3270553"/>
                </a:lnTo>
                <a:lnTo>
                  <a:pt x="6314108" y="3241571"/>
                </a:lnTo>
                <a:lnTo>
                  <a:pt x="6318334" y="3278402"/>
                </a:lnTo>
                <a:lnTo>
                  <a:pt x="6322560" y="3307382"/>
                </a:lnTo>
                <a:lnTo>
                  <a:pt x="6375088" y="3336362"/>
                </a:lnTo>
                <a:lnTo>
                  <a:pt x="6417350" y="3371380"/>
                </a:lnTo>
                <a:lnTo>
                  <a:pt x="6403464" y="3390097"/>
                </a:lnTo>
                <a:lnTo>
                  <a:pt x="6391389" y="3408814"/>
                </a:lnTo>
                <a:lnTo>
                  <a:pt x="6379314" y="3423304"/>
                </a:lnTo>
                <a:lnTo>
                  <a:pt x="6352748" y="3433567"/>
                </a:lnTo>
                <a:lnTo>
                  <a:pt x="6352748" y="3472812"/>
                </a:lnTo>
                <a:lnTo>
                  <a:pt x="6318334" y="3495152"/>
                </a:lnTo>
                <a:lnTo>
                  <a:pt x="6282108" y="3519905"/>
                </a:lnTo>
                <a:lnTo>
                  <a:pt x="6282108" y="3537414"/>
                </a:lnTo>
                <a:lnTo>
                  <a:pt x="6237430" y="3537414"/>
                </a:lnTo>
                <a:lnTo>
                  <a:pt x="6210866" y="3551905"/>
                </a:lnTo>
                <a:lnTo>
                  <a:pt x="6190338" y="3574243"/>
                </a:lnTo>
                <a:lnTo>
                  <a:pt x="6166188" y="3592960"/>
                </a:lnTo>
                <a:lnTo>
                  <a:pt x="6133585" y="3607451"/>
                </a:lnTo>
                <a:lnTo>
                  <a:pt x="6100982" y="3613488"/>
                </a:lnTo>
                <a:lnTo>
                  <a:pt x="6066566" y="3623752"/>
                </a:lnTo>
                <a:lnTo>
                  <a:pt x="6038190" y="3635828"/>
                </a:lnTo>
                <a:lnTo>
                  <a:pt x="6014039" y="3650317"/>
                </a:lnTo>
                <a:lnTo>
                  <a:pt x="5989890" y="3656355"/>
                </a:lnTo>
                <a:lnTo>
                  <a:pt x="5971776" y="3656355"/>
                </a:lnTo>
                <a:lnTo>
                  <a:pt x="5963927" y="3652129"/>
                </a:lnTo>
                <a:lnTo>
                  <a:pt x="5962116" y="3652129"/>
                </a:lnTo>
                <a:lnTo>
                  <a:pt x="5957890" y="3650317"/>
                </a:lnTo>
                <a:lnTo>
                  <a:pt x="5953664" y="3646091"/>
                </a:lnTo>
                <a:lnTo>
                  <a:pt x="5949438" y="3637638"/>
                </a:lnTo>
                <a:lnTo>
                  <a:pt x="5939173" y="3617111"/>
                </a:lnTo>
                <a:lnTo>
                  <a:pt x="5934947" y="3594771"/>
                </a:lnTo>
                <a:lnTo>
                  <a:pt x="5934947" y="3574243"/>
                </a:lnTo>
                <a:lnTo>
                  <a:pt x="5933137" y="3551905"/>
                </a:lnTo>
                <a:lnTo>
                  <a:pt x="5915023" y="3516887"/>
                </a:lnTo>
                <a:lnTo>
                  <a:pt x="5890874" y="3483679"/>
                </a:lnTo>
                <a:lnTo>
                  <a:pt x="5864308" y="3454700"/>
                </a:lnTo>
                <a:lnTo>
                  <a:pt x="5840157" y="3425718"/>
                </a:lnTo>
                <a:lnTo>
                  <a:pt x="5834121" y="3405191"/>
                </a:lnTo>
                <a:lnTo>
                  <a:pt x="5829892" y="3380437"/>
                </a:lnTo>
                <a:lnTo>
                  <a:pt x="5825666" y="3353871"/>
                </a:lnTo>
                <a:lnTo>
                  <a:pt x="5815404" y="3333343"/>
                </a:lnTo>
                <a:lnTo>
                  <a:pt x="5776762" y="3308590"/>
                </a:lnTo>
                <a:lnTo>
                  <a:pt x="5766499" y="3283836"/>
                </a:lnTo>
                <a:lnTo>
                  <a:pt x="5754424" y="3257270"/>
                </a:lnTo>
                <a:lnTo>
                  <a:pt x="5744159" y="3232516"/>
                </a:lnTo>
                <a:lnTo>
                  <a:pt x="5730273" y="3211989"/>
                </a:lnTo>
                <a:lnTo>
                  <a:pt x="5709746" y="3197498"/>
                </a:lnTo>
                <a:lnTo>
                  <a:pt x="5697671" y="3193272"/>
                </a:lnTo>
                <a:lnTo>
                  <a:pt x="5695860" y="3184818"/>
                </a:lnTo>
                <a:lnTo>
                  <a:pt x="5688011" y="3183007"/>
                </a:lnTo>
                <a:lnTo>
                  <a:pt x="5681972" y="3178781"/>
                </a:lnTo>
                <a:lnTo>
                  <a:pt x="5674123" y="3174555"/>
                </a:lnTo>
                <a:lnTo>
                  <a:pt x="5668086" y="3168517"/>
                </a:lnTo>
                <a:lnTo>
                  <a:pt x="5660237" y="3156443"/>
                </a:lnTo>
                <a:lnTo>
                  <a:pt x="5654200" y="3141952"/>
                </a:lnTo>
                <a:lnTo>
                  <a:pt x="5646351" y="3141952"/>
                </a:lnTo>
                <a:lnTo>
                  <a:pt x="5646351" y="3156443"/>
                </a:lnTo>
                <a:lnTo>
                  <a:pt x="5670501" y="3189649"/>
                </a:lnTo>
                <a:lnTo>
                  <a:pt x="5692840" y="3226478"/>
                </a:lnTo>
                <a:lnTo>
                  <a:pt x="5706727" y="3269948"/>
                </a:lnTo>
                <a:lnTo>
                  <a:pt x="5720613" y="3309193"/>
                </a:lnTo>
                <a:lnTo>
                  <a:pt x="5738726" y="3348437"/>
                </a:lnTo>
                <a:lnTo>
                  <a:pt x="5744764" y="3354476"/>
                </a:lnTo>
                <a:lnTo>
                  <a:pt x="5755027" y="3362928"/>
                </a:lnTo>
                <a:lnTo>
                  <a:pt x="5762876" y="3368964"/>
                </a:lnTo>
                <a:lnTo>
                  <a:pt x="5773141" y="3377419"/>
                </a:lnTo>
                <a:lnTo>
                  <a:pt x="5777367" y="3387681"/>
                </a:lnTo>
                <a:lnTo>
                  <a:pt x="5777367" y="3459529"/>
                </a:lnTo>
                <a:lnTo>
                  <a:pt x="5783404" y="3467983"/>
                </a:lnTo>
                <a:lnTo>
                  <a:pt x="5791253" y="3478245"/>
                </a:lnTo>
                <a:lnTo>
                  <a:pt x="5801518" y="3484284"/>
                </a:lnTo>
                <a:lnTo>
                  <a:pt x="5811780" y="3492736"/>
                </a:lnTo>
                <a:lnTo>
                  <a:pt x="5816007" y="3498773"/>
                </a:lnTo>
                <a:lnTo>
                  <a:pt x="5822045" y="3521113"/>
                </a:lnTo>
                <a:lnTo>
                  <a:pt x="5826271" y="3537414"/>
                </a:lnTo>
                <a:lnTo>
                  <a:pt x="5834121" y="3559753"/>
                </a:lnTo>
                <a:lnTo>
                  <a:pt x="5854648" y="3584508"/>
                </a:lnTo>
                <a:lnTo>
                  <a:pt x="5887251" y="3606846"/>
                </a:lnTo>
                <a:lnTo>
                  <a:pt x="5921664" y="3627374"/>
                </a:lnTo>
                <a:lnTo>
                  <a:pt x="5950041" y="3649714"/>
                </a:lnTo>
                <a:lnTo>
                  <a:pt x="5957890" y="3659977"/>
                </a:lnTo>
                <a:lnTo>
                  <a:pt x="5957890" y="3674467"/>
                </a:lnTo>
                <a:lnTo>
                  <a:pt x="5957890" y="3684732"/>
                </a:lnTo>
                <a:lnTo>
                  <a:pt x="5962116" y="3694995"/>
                </a:lnTo>
                <a:lnTo>
                  <a:pt x="5972381" y="3707070"/>
                </a:lnTo>
                <a:lnTo>
                  <a:pt x="6002569" y="3708881"/>
                </a:lnTo>
                <a:lnTo>
                  <a:pt x="6038795" y="3692579"/>
                </a:lnTo>
                <a:lnTo>
                  <a:pt x="6087699" y="3680504"/>
                </a:lnTo>
                <a:lnTo>
                  <a:pt x="6134188" y="3670241"/>
                </a:lnTo>
                <a:lnTo>
                  <a:pt x="6176450" y="3664205"/>
                </a:lnTo>
                <a:lnTo>
                  <a:pt x="6176450" y="3670241"/>
                </a:lnTo>
                <a:lnTo>
                  <a:pt x="6166188" y="3688958"/>
                </a:lnTo>
                <a:lnTo>
                  <a:pt x="6166188" y="3710693"/>
                </a:lnTo>
                <a:lnTo>
                  <a:pt x="6158338" y="3735447"/>
                </a:lnTo>
                <a:lnTo>
                  <a:pt x="6144452" y="3772276"/>
                </a:lnTo>
                <a:lnTo>
                  <a:pt x="6123925" y="3815746"/>
                </a:lnTo>
                <a:lnTo>
                  <a:pt x="6099774" y="3859217"/>
                </a:lnTo>
                <a:lnTo>
                  <a:pt x="6073208" y="3894235"/>
                </a:lnTo>
                <a:lnTo>
                  <a:pt x="6034568" y="3933479"/>
                </a:lnTo>
                <a:lnTo>
                  <a:pt x="5992304" y="3970308"/>
                </a:lnTo>
                <a:lnTo>
                  <a:pt x="5947626" y="4005327"/>
                </a:lnTo>
                <a:lnTo>
                  <a:pt x="5905363" y="4046384"/>
                </a:lnTo>
                <a:lnTo>
                  <a:pt x="5869137" y="4089854"/>
                </a:lnTo>
                <a:lnTo>
                  <a:pt x="5840762" y="4139361"/>
                </a:lnTo>
                <a:lnTo>
                  <a:pt x="5830497" y="4186455"/>
                </a:lnTo>
                <a:lnTo>
                  <a:pt x="5836534" y="4229925"/>
                </a:lnTo>
                <a:lnTo>
                  <a:pt x="5850422" y="4273396"/>
                </a:lnTo>
                <a:lnTo>
                  <a:pt x="5864308" y="4312640"/>
                </a:lnTo>
                <a:lnTo>
                  <a:pt x="5878194" y="4356111"/>
                </a:lnTo>
                <a:lnTo>
                  <a:pt x="5890269" y="4399581"/>
                </a:lnTo>
                <a:lnTo>
                  <a:pt x="5886043" y="4443053"/>
                </a:lnTo>
                <a:lnTo>
                  <a:pt x="5863705" y="4488335"/>
                </a:lnTo>
                <a:lnTo>
                  <a:pt x="5833516" y="4510673"/>
                </a:lnTo>
                <a:lnTo>
                  <a:pt x="5797290" y="4526974"/>
                </a:lnTo>
                <a:lnTo>
                  <a:pt x="5762876" y="4545691"/>
                </a:lnTo>
                <a:lnTo>
                  <a:pt x="5734499" y="4570447"/>
                </a:lnTo>
                <a:lnTo>
                  <a:pt x="5716387" y="4607275"/>
                </a:lnTo>
                <a:lnTo>
                  <a:pt x="5734499" y="4627803"/>
                </a:lnTo>
                <a:lnTo>
                  <a:pt x="5748385" y="4661011"/>
                </a:lnTo>
                <a:lnTo>
                  <a:pt x="5754424" y="4700255"/>
                </a:lnTo>
                <a:lnTo>
                  <a:pt x="5744159" y="4708707"/>
                </a:lnTo>
                <a:lnTo>
                  <a:pt x="5738123" y="4714744"/>
                </a:lnTo>
                <a:lnTo>
                  <a:pt x="5733897" y="4718970"/>
                </a:lnTo>
                <a:lnTo>
                  <a:pt x="5726047" y="4725009"/>
                </a:lnTo>
                <a:lnTo>
                  <a:pt x="5724235" y="4733461"/>
                </a:lnTo>
                <a:lnTo>
                  <a:pt x="5716387" y="4739498"/>
                </a:lnTo>
                <a:lnTo>
                  <a:pt x="5677746" y="4747952"/>
                </a:lnTo>
                <a:lnTo>
                  <a:pt x="5667483" y="4772705"/>
                </a:lnTo>
                <a:lnTo>
                  <a:pt x="5663255" y="4801685"/>
                </a:lnTo>
                <a:lnTo>
                  <a:pt x="5659029" y="4830666"/>
                </a:lnTo>
                <a:lnTo>
                  <a:pt x="5652992" y="4859646"/>
                </a:lnTo>
                <a:lnTo>
                  <a:pt x="5606504" y="4898891"/>
                </a:lnTo>
                <a:lnTo>
                  <a:pt x="5592616" y="4932098"/>
                </a:lnTo>
                <a:lnTo>
                  <a:pt x="5574504" y="4965304"/>
                </a:lnTo>
                <a:lnTo>
                  <a:pt x="5540088" y="4996096"/>
                </a:lnTo>
                <a:lnTo>
                  <a:pt x="5497825" y="5022662"/>
                </a:lnTo>
                <a:lnTo>
                  <a:pt x="5445300" y="5037151"/>
                </a:lnTo>
                <a:lnTo>
                  <a:pt x="5392772" y="5051642"/>
                </a:lnTo>
                <a:lnTo>
                  <a:pt x="5337830" y="5061907"/>
                </a:lnTo>
                <a:lnTo>
                  <a:pt x="5288925" y="5072169"/>
                </a:lnTo>
                <a:lnTo>
                  <a:pt x="5278661" y="5066133"/>
                </a:lnTo>
                <a:lnTo>
                  <a:pt x="5270813" y="5057679"/>
                </a:lnTo>
                <a:lnTo>
                  <a:pt x="5264775" y="5053453"/>
                </a:lnTo>
                <a:lnTo>
                  <a:pt x="5256927" y="5043190"/>
                </a:lnTo>
                <a:lnTo>
                  <a:pt x="5250889" y="5037151"/>
                </a:lnTo>
                <a:lnTo>
                  <a:pt x="5246663" y="5018434"/>
                </a:lnTo>
                <a:lnTo>
                  <a:pt x="5246663" y="4996096"/>
                </a:lnTo>
                <a:lnTo>
                  <a:pt x="5246663" y="4971343"/>
                </a:lnTo>
                <a:lnTo>
                  <a:pt x="5242436" y="4946587"/>
                </a:lnTo>
                <a:lnTo>
                  <a:pt x="5221909" y="4911571"/>
                </a:lnTo>
                <a:lnTo>
                  <a:pt x="5193532" y="4878363"/>
                </a:lnTo>
                <a:lnTo>
                  <a:pt x="5165155" y="4841534"/>
                </a:lnTo>
                <a:lnTo>
                  <a:pt x="5147041" y="4806516"/>
                </a:lnTo>
                <a:lnTo>
                  <a:pt x="5154891" y="4781762"/>
                </a:lnTo>
                <a:lnTo>
                  <a:pt x="5154891" y="4777536"/>
                </a:lnTo>
                <a:lnTo>
                  <a:pt x="5147041" y="4769082"/>
                </a:lnTo>
                <a:lnTo>
                  <a:pt x="5141005" y="4767271"/>
                </a:lnTo>
                <a:lnTo>
                  <a:pt x="5136779" y="4758819"/>
                </a:lnTo>
                <a:lnTo>
                  <a:pt x="5132553" y="4758819"/>
                </a:lnTo>
                <a:lnTo>
                  <a:pt x="5128327" y="4748555"/>
                </a:lnTo>
                <a:lnTo>
                  <a:pt x="5132553" y="4738292"/>
                </a:lnTo>
                <a:lnTo>
                  <a:pt x="5132553" y="4729838"/>
                </a:lnTo>
                <a:lnTo>
                  <a:pt x="5136779" y="4723801"/>
                </a:lnTo>
                <a:lnTo>
                  <a:pt x="5141005" y="4715349"/>
                </a:lnTo>
                <a:lnTo>
                  <a:pt x="5127119" y="4709310"/>
                </a:lnTo>
                <a:lnTo>
                  <a:pt x="5127119" y="4700858"/>
                </a:lnTo>
                <a:lnTo>
                  <a:pt x="5127119" y="4694819"/>
                </a:lnTo>
                <a:lnTo>
                  <a:pt x="5128929" y="4684556"/>
                </a:lnTo>
                <a:lnTo>
                  <a:pt x="5133156" y="4676104"/>
                </a:lnTo>
                <a:lnTo>
                  <a:pt x="5133156" y="4665840"/>
                </a:lnTo>
                <a:lnTo>
                  <a:pt x="5133156" y="4655575"/>
                </a:lnTo>
                <a:lnTo>
                  <a:pt x="5119270" y="4626595"/>
                </a:lnTo>
                <a:lnTo>
                  <a:pt x="5098742" y="4593389"/>
                </a:lnTo>
                <a:lnTo>
                  <a:pt x="5076402" y="4564408"/>
                </a:lnTo>
                <a:lnTo>
                  <a:pt x="5062516" y="4535428"/>
                </a:lnTo>
                <a:lnTo>
                  <a:pt x="5058290" y="4500410"/>
                </a:lnTo>
                <a:lnTo>
                  <a:pt x="5066139" y="4459355"/>
                </a:lnTo>
                <a:lnTo>
                  <a:pt x="5080025" y="4424337"/>
                </a:lnTo>
                <a:lnTo>
                  <a:pt x="5100553" y="4385092"/>
                </a:lnTo>
                <a:lnTo>
                  <a:pt x="5114439" y="4351885"/>
                </a:lnTo>
                <a:lnTo>
                  <a:pt x="5126514" y="4322905"/>
                </a:lnTo>
                <a:lnTo>
                  <a:pt x="5112628" y="4293923"/>
                </a:lnTo>
                <a:lnTo>
                  <a:pt x="5108402" y="4269170"/>
                </a:lnTo>
                <a:lnTo>
                  <a:pt x="5108402" y="4244416"/>
                </a:lnTo>
                <a:lnTo>
                  <a:pt x="5100553" y="4211208"/>
                </a:lnTo>
                <a:lnTo>
                  <a:pt x="5080025" y="4167738"/>
                </a:lnTo>
                <a:lnTo>
                  <a:pt x="5047436" y="4124268"/>
                </a:lnTo>
                <a:lnTo>
                  <a:pt x="5017253" y="4085023"/>
                </a:lnTo>
                <a:lnTo>
                  <a:pt x="4984649" y="4051817"/>
                </a:lnTo>
                <a:lnTo>
                  <a:pt x="4994914" y="4008347"/>
                </a:lnTo>
                <a:lnTo>
                  <a:pt x="5005179" y="3969103"/>
                </a:lnTo>
                <a:lnTo>
                  <a:pt x="5017253" y="3925632"/>
                </a:lnTo>
                <a:lnTo>
                  <a:pt x="5005179" y="3919593"/>
                </a:lnTo>
                <a:lnTo>
                  <a:pt x="4999138" y="3915367"/>
                </a:lnTo>
                <a:lnTo>
                  <a:pt x="4991290" y="3906915"/>
                </a:lnTo>
                <a:lnTo>
                  <a:pt x="4985253" y="3905103"/>
                </a:lnTo>
                <a:lnTo>
                  <a:pt x="4974988" y="3905103"/>
                </a:lnTo>
                <a:lnTo>
                  <a:pt x="4961103" y="3900877"/>
                </a:lnTo>
                <a:lnTo>
                  <a:pt x="4953254" y="3906915"/>
                </a:lnTo>
                <a:lnTo>
                  <a:pt x="4949028" y="3911141"/>
                </a:lnTo>
                <a:lnTo>
                  <a:pt x="4938764" y="3915367"/>
                </a:lnTo>
                <a:lnTo>
                  <a:pt x="4928500" y="3915367"/>
                </a:lnTo>
                <a:lnTo>
                  <a:pt x="4914614" y="3915367"/>
                </a:lnTo>
                <a:lnTo>
                  <a:pt x="4875973" y="3853783"/>
                </a:lnTo>
                <a:lnTo>
                  <a:pt x="4849408" y="3849557"/>
                </a:lnTo>
                <a:lnTo>
                  <a:pt x="4825258" y="3847746"/>
                </a:lnTo>
                <a:lnTo>
                  <a:pt x="4796881" y="3843520"/>
                </a:lnTo>
                <a:lnTo>
                  <a:pt x="4762465" y="3858011"/>
                </a:lnTo>
                <a:lnTo>
                  <a:pt x="4726239" y="3872500"/>
                </a:lnTo>
                <a:lnTo>
                  <a:pt x="4697864" y="3882765"/>
                </a:lnTo>
                <a:lnTo>
                  <a:pt x="4629033" y="3868274"/>
                </a:lnTo>
                <a:lnTo>
                  <a:pt x="4621186" y="3893027"/>
                </a:lnTo>
                <a:lnTo>
                  <a:pt x="4597035" y="3893027"/>
                </a:lnTo>
                <a:lnTo>
                  <a:pt x="4574697" y="3886991"/>
                </a:lnTo>
                <a:lnTo>
                  <a:pt x="4558396" y="3882765"/>
                </a:lnTo>
                <a:lnTo>
                  <a:pt x="4550547" y="3886991"/>
                </a:lnTo>
                <a:lnTo>
                  <a:pt x="4544509" y="3893027"/>
                </a:lnTo>
                <a:lnTo>
                  <a:pt x="4532435" y="3897255"/>
                </a:lnTo>
                <a:lnTo>
                  <a:pt x="4518548" y="3901481"/>
                </a:lnTo>
                <a:lnTo>
                  <a:pt x="4498019" y="3876726"/>
                </a:lnTo>
                <a:lnTo>
                  <a:pt x="4469643" y="3862237"/>
                </a:lnTo>
                <a:lnTo>
                  <a:pt x="4441267" y="3847746"/>
                </a:lnTo>
                <a:lnTo>
                  <a:pt x="4412890" y="3833255"/>
                </a:lnTo>
                <a:lnTo>
                  <a:pt x="4388741" y="3814539"/>
                </a:lnTo>
                <a:lnTo>
                  <a:pt x="4370627" y="3767447"/>
                </a:lnTo>
                <a:lnTo>
                  <a:pt x="4350099" y="3742691"/>
                </a:lnTo>
                <a:lnTo>
                  <a:pt x="4317498" y="3717938"/>
                </a:lnTo>
                <a:lnTo>
                  <a:pt x="4289121" y="3693184"/>
                </a:lnTo>
                <a:lnTo>
                  <a:pt x="4271009" y="3670844"/>
                </a:lnTo>
                <a:lnTo>
                  <a:pt x="4271009" y="3623752"/>
                </a:lnTo>
                <a:lnTo>
                  <a:pt x="4264970" y="3603223"/>
                </a:lnTo>
                <a:lnTo>
                  <a:pt x="4266782" y="3570017"/>
                </a:lnTo>
                <a:lnTo>
                  <a:pt x="4274631" y="3541038"/>
                </a:lnTo>
                <a:lnTo>
                  <a:pt x="4280668" y="3516282"/>
                </a:lnTo>
                <a:lnTo>
                  <a:pt x="4284895" y="3497565"/>
                </a:lnTo>
                <a:lnTo>
                  <a:pt x="4284895" y="3468586"/>
                </a:lnTo>
                <a:lnTo>
                  <a:pt x="4278856" y="3452284"/>
                </a:lnTo>
                <a:lnTo>
                  <a:pt x="4266782" y="3433567"/>
                </a:lnTo>
                <a:lnTo>
                  <a:pt x="4260744" y="3419076"/>
                </a:lnTo>
                <a:lnTo>
                  <a:pt x="4260744" y="3396738"/>
                </a:lnTo>
                <a:lnTo>
                  <a:pt x="4266782" y="3367759"/>
                </a:lnTo>
                <a:lnTo>
                  <a:pt x="4280668" y="3336966"/>
                </a:lnTo>
                <a:lnTo>
                  <a:pt x="4294555" y="3300138"/>
                </a:lnTo>
                <a:lnTo>
                  <a:pt x="4308441" y="3269345"/>
                </a:lnTo>
                <a:lnTo>
                  <a:pt x="4322329" y="3242779"/>
                </a:lnTo>
                <a:lnTo>
                  <a:pt x="4330176" y="3228290"/>
                </a:lnTo>
                <a:lnTo>
                  <a:pt x="4354326" y="3207761"/>
                </a:lnTo>
                <a:lnTo>
                  <a:pt x="4382702" y="3189046"/>
                </a:lnTo>
                <a:lnTo>
                  <a:pt x="4411079" y="3174555"/>
                </a:lnTo>
                <a:lnTo>
                  <a:pt x="4439455" y="3155838"/>
                </a:lnTo>
                <a:lnTo>
                  <a:pt x="4445492" y="3139537"/>
                </a:lnTo>
                <a:lnTo>
                  <a:pt x="4445492" y="3117199"/>
                </a:lnTo>
                <a:lnTo>
                  <a:pt x="4443682" y="3092443"/>
                </a:lnTo>
                <a:lnTo>
                  <a:pt x="4445492" y="3071916"/>
                </a:lnTo>
                <a:lnTo>
                  <a:pt x="4463607" y="3042936"/>
                </a:lnTo>
                <a:lnTo>
                  <a:pt x="4487756" y="3020596"/>
                </a:lnTo>
                <a:lnTo>
                  <a:pt x="4514322" y="3000068"/>
                </a:lnTo>
                <a:lnTo>
                  <a:pt x="4538472" y="2977730"/>
                </a:lnTo>
                <a:lnTo>
                  <a:pt x="4558999" y="2952975"/>
                </a:lnTo>
                <a:lnTo>
                  <a:pt x="4571074" y="2919770"/>
                </a:lnTo>
                <a:lnTo>
                  <a:pt x="4571074" y="2917957"/>
                </a:lnTo>
                <a:lnTo>
                  <a:pt x="4566849" y="2917957"/>
                </a:lnTo>
                <a:lnTo>
                  <a:pt x="4566849" y="2913731"/>
                </a:lnTo>
                <a:lnTo>
                  <a:pt x="4566849" y="2909505"/>
                </a:lnTo>
                <a:lnTo>
                  <a:pt x="4562622" y="2905279"/>
                </a:lnTo>
                <a:lnTo>
                  <a:pt x="4556584" y="2903468"/>
                </a:lnTo>
                <a:lnTo>
                  <a:pt x="4548737" y="2899242"/>
                </a:lnTo>
                <a:lnTo>
                  <a:pt x="4542697" y="2899242"/>
                </a:lnTo>
                <a:lnTo>
                  <a:pt x="4530622" y="2895016"/>
                </a:lnTo>
                <a:lnTo>
                  <a:pt x="4524584" y="2903468"/>
                </a:lnTo>
                <a:lnTo>
                  <a:pt x="4516736" y="2903468"/>
                </a:lnTo>
                <a:lnTo>
                  <a:pt x="4506471" y="2905279"/>
                </a:lnTo>
                <a:lnTo>
                  <a:pt x="4492586" y="2905279"/>
                </a:lnTo>
                <a:lnTo>
                  <a:pt x="4492586" y="2895016"/>
                </a:lnTo>
                <a:lnTo>
                  <a:pt x="4486550" y="2895016"/>
                </a:lnTo>
                <a:lnTo>
                  <a:pt x="4486550" y="2866035"/>
                </a:lnTo>
                <a:lnTo>
                  <a:pt x="4482323" y="2826791"/>
                </a:lnTo>
                <a:lnTo>
                  <a:pt x="4478094" y="2779698"/>
                </a:lnTo>
                <a:lnTo>
                  <a:pt x="4478094" y="2734417"/>
                </a:lnTo>
                <a:lnTo>
                  <a:pt x="4478094" y="2693362"/>
                </a:lnTo>
                <a:lnTo>
                  <a:pt x="4485945" y="2668606"/>
                </a:lnTo>
                <a:lnTo>
                  <a:pt x="4487152" y="2661362"/>
                </a:lnTo>
                <a:lnTo>
                  <a:pt x="4491378" y="2652908"/>
                </a:lnTo>
                <a:lnTo>
                  <a:pt x="4495605" y="2651095"/>
                </a:lnTo>
                <a:lnTo>
                  <a:pt x="4499831" y="2651095"/>
                </a:lnTo>
                <a:lnTo>
                  <a:pt x="4505870" y="2651095"/>
                </a:lnTo>
                <a:lnTo>
                  <a:pt x="4513719" y="2646870"/>
                </a:lnTo>
                <a:lnTo>
                  <a:pt x="4523980" y="2646870"/>
                </a:lnTo>
                <a:lnTo>
                  <a:pt x="4552358" y="2657135"/>
                </a:lnTo>
                <a:lnTo>
                  <a:pt x="4584960" y="2665587"/>
                </a:lnTo>
                <a:lnTo>
                  <a:pt x="4619374" y="2665587"/>
                </a:lnTo>
                <a:lnTo>
                  <a:pt x="4653790" y="2657135"/>
                </a:lnTo>
                <a:lnTo>
                  <a:pt x="4680355" y="2646870"/>
                </a:lnTo>
                <a:lnTo>
                  <a:pt x="4682166" y="2642645"/>
                </a:lnTo>
                <a:lnTo>
                  <a:pt x="4682166" y="2638419"/>
                </a:lnTo>
                <a:lnTo>
                  <a:pt x="4686391" y="2638419"/>
                </a:lnTo>
                <a:lnTo>
                  <a:pt x="4686391" y="2636609"/>
                </a:lnTo>
                <a:lnTo>
                  <a:pt x="4686391" y="2632382"/>
                </a:lnTo>
                <a:lnTo>
                  <a:pt x="4694241" y="2603401"/>
                </a:lnTo>
                <a:lnTo>
                  <a:pt x="4694241" y="2570196"/>
                </a:lnTo>
                <a:lnTo>
                  <a:pt x="4690015" y="2539402"/>
                </a:lnTo>
                <a:lnTo>
                  <a:pt x="4685790" y="2502574"/>
                </a:lnTo>
                <a:lnTo>
                  <a:pt x="4661637" y="2496535"/>
                </a:lnTo>
                <a:lnTo>
                  <a:pt x="4637486" y="2488083"/>
                </a:lnTo>
                <a:lnTo>
                  <a:pt x="4613337" y="2473592"/>
                </a:lnTo>
                <a:lnTo>
                  <a:pt x="4595224" y="2454877"/>
                </a:lnTo>
                <a:lnTo>
                  <a:pt x="4601262" y="2453064"/>
                </a:lnTo>
                <a:lnTo>
                  <a:pt x="4609111" y="2448838"/>
                </a:lnTo>
                <a:lnTo>
                  <a:pt x="4613337" y="2444612"/>
                </a:lnTo>
                <a:lnTo>
                  <a:pt x="4619374" y="2444612"/>
                </a:lnTo>
                <a:lnTo>
                  <a:pt x="4627225" y="2440386"/>
                </a:lnTo>
                <a:lnTo>
                  <a:pt x="4639299" y="2440386"/>
                </a:lnTo>
                <a:lnTo>
                  <a:pt x="4647146" y="2438573"/>
                </a:lnTo>
                <a:lnTo>
                  <a:pt x="4657412" y="2434347"/>
                </a:lnTo>
                <a:lnTo>
                  <a:pt x="4667675" y="2434347"/>
                </a:lnTo>
                <a:lnTo>
                  <a:pt x="4679750" y="2434347"/>
                </a:lnTo>
                <a:lnTo>
                  <a:pt x="4679750" y="2395102"/>
                </a:lnTo>
                <a:lnTo>
                  <a:pt x="4690015" y="2395102"/>
                </a:lnTo>
                <a:lnTo>
                  <a:pt x="4700279" y="2396915"/>
                </a:lnTo>
                <a:lnTo>
                  <a:pt x="4704506" y="2401141"/>
                </a:lnTo>
                <a:lnTo>
                  <a:pt x="4710542" y="2401141"/>
                </a:lnTo>
                <a:lnTo>
                  <a:pt x="4718393" y="2405367"/>
                </a:lnTo>
                <a:lnTo>
                  <a:pt x="4724429" y="2409593"/>
                </a:lnTo>
                <a:lnTo>
                  <a:pt x="4732278" y="2401141"/>
                </a:lnTo>
                <a:lnTo>
                  <a:pt x="4742542" y="2396915"/>
                </a:lnTo>
                <a:lnTo>
                  <a:pt x="4750388" y="2395102"/>
                </a:lnTo>
                <a:lnTo>
                  <a:pt x="4760656" y="2390876"/>
                </a:lnTo>
                <a:lnTo>
                  <a:pt x="4764881" y="2386649"/>
                </a:lnTo>
                <a:lnTo>
                  <a:pt x="4766692" y="2380613"/>
                </a:lnTo>
                <a:lnTo>
                  <a:pt x="4766692" y="2372160"/>
                </a:lnTo>
                <a:lnTo>
                  <a:pt x="4766692" y="2366123"/>
                </a:lnTo>
                <a:lnTo>
                  <a:pt x="4766692" y="2357673"/>
                </a:lnTo>
                <a:lnTo>
                  <a:pt x="4770919" y="2351634"/>
                </a:lnTo>
                <a:lnTo>
                  <a:pt x="4775145" y="2343182"/>
                </a:lnTo>
                <a:lnTo>
                  <a:pt x="4842162" y="2322656"/>
                </a:lnTo>
                <a:lnTo>
                  <a:pt x="4856048" y="2300318"/>
                </a:lnTo>
                <a:lnTo>
                  <a:pt x="4860276" y="2279788"/>
                </a:lnTo>
                <a:lnTo>
                  <a:pt x="4870539" y="2257447"/>
                </a:lnTo>
                <a:lnTo>
                  <a:pt x="4891066" y="2242955"/>
                </a:lnTo>
                <a:lnTo>
                  <a:pt x="4917632" y="2232692"/>
                </a:lnTo>
                <a:lnTo>
                  <a:pt x="4947819" y="2222429"/>
                </a:lnTo>
                <a:lnTo>
                  <a:pt x="4976196" y="2212165"/>
                </a:lnTo>
                <a:lnTo>
                  <a:pt x="4980423" y="2207940"/>
                </a:lnTo>
                <a:lnTo>
                  <a:pt x="4980423" y="2203714"/>
                </a:lnTo>
                <a:lnTo>
                  <a:pt x="4980423" y="2199488"/>
                </a:lnTo>
                <a:lnTo>
                  <a:pt x="4984649" y="2197677"/>
                </a:lnTo>
                <a:lnTo>
                  <a:pt x="4970762" y="2160847"/>
                </a:lnTo>
                <a:lnTo>
                  <a:pt x="4962913" y="2117379"/>
                </a:lnTo>
                <a:lnTo>
                  <a:pt x="4962913" y="2078135"/>
                </a:lnTo>
                <a:lnTo>
                  <a:pt x="4961103" y="2044930"/>
                </a:lnTo>
                <a:lnTo>
                  <a:pt x="4991290" y="2043117"/>
                </a:lnTo>
                <a:lnTo>
                  <a:pt x="5013630" y="2034665"/>
                </a:lnTo>
                <a:lnTo>
                  <a:pt x="5037776" y="2028629"/>
                </a:lnTo>
                <a:lnTo>
                  <a:pt x="5037776" y="2044930"/>
                </a:lnTo>
                <a:lnTo>
                  <a:pt x="5033550" y="2059420"/>
                </a:lnTo>
                <a:lnTo>
                  <a:pt x="5029322" y="2085984"/>
                </a:lnTo>
                <a:lnTo>
                  <a:pt x="5027512" y="2121003"/>
                </a:lnTo>
                <a:lnTo>
                  <a:pt x="5023286" y="2154208"/>
                </a:lnTo>
                <a:lnTo>
                  <a:pt x="5023286" y="2178960"/>
                </a:lnTo>
                <a:lnTo>
                  <a:pt x="5033550" y="2184996"/>
                </a:lnTo>
                <a:lnTo>
                  <a:pt x="5041398" y="2189223"/>
                </a:lnTo>
                <a:lnTo>
                  <a:pt x="5043210" y="2193449"/>
                </a:lnTo>
                <a:lnTo>
                  <a:pt x="5051057" y="2197677"/>
                </a:lnTo>
                <a:lnTo>
                  <a:pt x="5061308" y="2203714"/>
                </a:lnTo>
                <a:lnTo>
                  <a:pt x="5083648" y="2193449"/>
                </a:lnTo>
                <a:lnTo>
                  <a:pt x="5099345" y="2193449"/>
                </a:lnTo>
                <a:lnTo>
                  <a:pt x="5109610" y="2199488"/>
                </a:lnTo>
                <a:lnTo>
                  <a:pt x="5123496" y="2211562"/>
                </a:lnTo>
                <a:lnTo>
                  <a:pt x="5141608" y="2211562"/>
                </a:lnTo>
                <a:lnTo>
                  <a:pt x="5162135" y="2203111"/>
                </a:lnTo>
                <a:lnTo>
                  <a:pt x="5180249" y="2192846"/>
                </a:lnTo>
                <a:lnTo>
                  <a:pt x="5190512" y="2182580"/>
                </a:lnTo>
                <a:lnTo>
                  <a:pt x="5204400" y="2174128"/>
                </a:lnTo>
                <a:lnTo>
                  <a:pt x="5222512" y="2168092"/>
                </a:lnTo>
                <a:lnTo>
                  <a:pt x="5250889" y="2169902"/>
                </a:lnTo>
                <a:lnTo>
                  <a:pt x="5289528" y="2178354"/>
                </a:lnTo>
                <a:lnTo>
                  <a:pt x="5293756" y="2168092"/>
                </a:lnTo>
                <a:lnTo>
                  <a:pt x="5295567" y="2163866"/>
                </a:lnTo>
                <a:lnTo>
                  <a:pt x="5303416" y="2155413"/>
                </a:lnTo>
                <a:lnTo>
                  <a:pt x="5309453" y="2153605"/>
                </a:lnTo>
                <a:lnTo>
                  <a:pt x="5317302" y="2153605"/>
                </a:lnTo>
                <a:lnTo>
                  <a:pt x="5327567" y="2149379"/>
                </a:lnTo>
                <a:lnTo>
                  <a:pt x="5327567" y="2087796"/>
                </a:lnTo>
                <a:lnTo>
                  <a:pt x="5335414" y="2038288"/>
                </a:lnTo>
                <a:lnTo>
                  <a:pt x="5341453" y="2029837"/>
                </a:lnTo>
                <a:lnTo>
                  <a:pt x="5349302" y="2028024"/>
                </a:lnTo>
                <a:lnTo>
                  <a:pt x="5355339" y="2019571"/>
                </a:lnTo>
                <a:lnTo>
                  <a:pt x="5363188" y="2015345"/>
                </a:lnTo>
                <a:lnTo>
                  <a:pt x="5373453" y="2013534"/>
                </a:lnTo>
                <a:lnTo>
                  <a:pt x="5373453" y="2019571"/>
                </a:lnTo>
                <a:lnTo>
                  <a:pt x="5379489" y="2028024"/>
                </a:lnTo>
                <a:lnTo>
                  <a:pt x="5383715" y="2034062"/>
                </a:lnTo>
                <a:lnTo>
                  <a:pt x="5387942" y="2042514"/>
                </a:lnTo>
                <a:lnTo>
                  <a:pt x="5392168" y="2044325"/>
                </a:lnTo>
                <a:lnTo>
                  <a:pt x="5402432" y="2048551"/>
                </a:lnTo>
                <a:lnTo>
                  <a:pt x="5412697" y="2052779"/>
                </a:lnTo>
                <a:lnTo>
                  <a:pt x="5408469" y="2019571"/>
                </a:lnTo>
                <a:lnTo>
                  <a:pt x="5406658" y="1999044"/>
                </a:lnTo>
                <a:lnTo>
                  <a:pt x="5398809" y="1984553"/>
                </a:lnTo>
                <a:lnTo>
                  <a:pt x="5394583" y="1965838"/>
                </a:lnTo>
                <a:lnTo>
                  <a:pt x="5388546" y="1932630"/>
                </a:lnTo>
                <a:lnTo>
                  <a:pt x="5406658" y="1930820"/>
                </a:lnTo>
                <a:lnTo>
                  <a:pt x="5418734" y="1922366"/>
                </a:lnTo>
                <a:lnTo>
                  <a:pt x="5430809" y="1916330"/>
                </a:lnTo>
                <a:lnTo>
                  <a:pt x="5444695" y="1907877"/>
                </a:lnTo>
                <a:lnTo>
                  <a:pt x="5468846" y="1907877"/>
                </a:lnTo>
                <a:lnTo>
                  <a:pt x="5492996" y="1912104"/>
                </a:lnTo>
                <a:lnTo>
                  <a:pt x="5511109" y="1916330"/>
                </a:lnTo>
                <a:lnTo>
                  <a:pt x="5529221" y="1907877"/>
                </a:lnTo>
                <a:lnTo>
                  <a:pt x="5543108" y="1887349"/>
                </a:lnTo>
                <a:lnTo>
                  <a:pt x="5531033" y="1883123"/>
                </a:lnTo>
                <a:lnTo>
                  <a:pt x="5520768" y="1878896"/>
                </a:lnTo>
                <a:lnTo>
                  <a:pt x="5514732" y="1874670"/>
                </a:lnTo>
                <a:lnTo>
                  <a:pt x="5502656" y="1872860"/>
                </a:lnTo>
                <a:lnTo>
                  <a:pt x="5488770" y="1872860"/>
                </a:lnTo>
                <a:lnTo>
                  <a:pt x="5454355" y="1889161"/>
                </a:lnTo>
                <a:lnTo>
                  <a:pt x="5415715" y="1901236"/>
                </a:lnTo>
                <a:lnTo>
                  <a:pt x="5373453" y="1907273"/>
                </a:lnTo>
                <a:lnTo>
                  <a:pt x="5365603" y="1888556"/>
                </a:lnTo>
                <a:lnTo>
                  <a:pt x="5355339" y="1874067"/>
                </a:lnTo>
                <a:lnTo>
                  <a:pt x="5345076" y="1859576"/>
                </a:lnTo>
                <a:lnTo>
                  <a:pt x="5337227" y="1843274"/>
                </a:lnTo>
                <a:lnTo>
                  <a:pt x="5335414" y="1814292"/>
                </a:lnTo>
                <a:lnTo>
                  <a:pt x="5337227" y="1791953"/>
                </a:lnTo>
                <a:lnTo>
                  <a:pt x="5335414" y="1767199"/>
                </a:lnTo>
                <a:lnTo>
                  <a:pt x="5331188" y="1738217"/>
                </a:lnTo>
                <a:lnTo>
                  <a:pt x="5335414" y="1713464"/>
                </a:lnTo>
                <a:lnTo>
                  <a:pt x="5351717" y="1676636"/>
                </a:lnTo>
                <a:lnTo>
                  <a:pt x="5380092" y="1651883"/>
                </a:lnTo>
                <a:lnTo>
                  <a:pt x="5408469" y="1622902"/>
                </a:lnTo>
                <a:lnTo>
                  <a:pt x="5432620" y="1593923"/>
                </a:lnTo>
                <a:lnTo>
                  <a:pt x="5450734" y="1560716"/>
                </a:lnTo>
                <a:lnTo>
                  <a:pt x="5440469" y="1550453"/>
                </a:lnTo>
                <a:lnTo>
                  <a:pt x="5430206" y="1540189"/>
                </a:lnTo>
                <a:lnTo>
                  <a:pt x="5418131" y="1529924"/>
                </a:lnTo>
                <a:lnTo>
                  <a:pt x="5391565" y="1534152"/>
                </a:lnTo>
                <a:lnTo>
                  <a:pt x="5358962" y="1535962"/>
                </a:lnTo>
                <a:lnTo>
                  <a:pt x="5348697" y="1587281"/>
                </a:lnTo>
                <a:lnTo>
                  <a:pt x="5330585" y="1626525"/>
                </a:lnTo>
                <a:lnTo>
                  <a:pt x="5306434" y="1659730"/>
                </a:lnTo>
                <a:lnTo>
                  <a:pt x="5278058" y="1690521"/>
                </a:lnTo>
                <a:lnTo>
                  <a:pt x="5251492" y="1727350"/>
                </a:lnTo>
                <a:lnTo>
                  <a:pt x="5235190" y="1770821"/>
                </a:lnTo>
                <a:lnTo>
                  <a:pt x="5223115" y="1820331"/>
                </a:lnTo>
                <a:lnTo>
                  <a:pt x="5245455" y="1839048"/>
                </a:lnTo>
                <a:lnTo>
                  <a:pt x="5265982" y="1859576"/>
                </a:lnTo>
                <a:lnTo>
                  <a:pt x="5279868" y="1886143"/>
                </a:lnTo>
                <a:lnTo>
                  <a:pt x="5287718" y="1916933"/>
                </a:lnTo>
                <a:lnTo>
                  <a:pt x="5277455" y="1921159"/>
                </a:lnTo>
                <a:lnTo>
                  <a:pt x="5273229" y="1925385"/>
                </a:lnTo>
                <a:lnTo>
                  <a:pt x="5269001" y="1929612"/>
                </a:lnTo>
                <a:lnTo>
                  <a:pt x="5269001" y="1931422"/>
                </a:lnTo>
                <a:lnTo>
                  <a:pt x="5264775" y="1935649"/>
                </a:lnTo>
                <a:lnTo>
                  <a:pt x="5264775" y="1944102"/>
                </a:lnTo>
                <a:lnTo>
                  <a:pt x="5262964" y="1945915"/>
                </a:lnTo>
                <a:lnTo>
                  <a:pt x="5216475" y="1964631"/>
                </a:lnTo>
                <a:lnTo>
                  <a:pt x="5210437" y="2008101"/>
                </a:lnTo>
                <a:lnTo>
                  <a:pt x="5196551" y="2041306"/>
                </a:lnTo>
                <a:lnTo>
                  <a:pt x="5182665" y="2066060"/>
                </a:lnTo>
                <a:lnTo>
                  <a:pt x="5160325" y="2086589"/>
                </a:lnTo>
                <a:lnTo>
                  <a:pt x="5142212" y="2108928"/>
                </a:lnTo>
                <a:lnTo>
                  <a:pt x="5125911" y="2137907"/>
                </a:lnTo>
                <a:lnTo>
                  <a:pt x="5113836" y="2137907"/>
                </a:lnTo>
                <a:lnTo>
                  <a:pt x="5113836" y="2129455"/>
                </a:lnTo>
                <a:lnTo>
                  <a:pt x="5085459" y="2090210"/>
                </a:lnTo>
                <a:lnTo>
                  <a:pt x="5069158" y="2046740"/>
                </a:lnTo>
                <a:lnTo>
                  <a:pt x="5057082" y="1999647"/>
                </a:lnTo>
                <a:lnTo>
                  <a:pt x="5036569" y="1945915"/>
                </a:lnTo>
                <a:lnTo>
                  <a:pt x="5008196" y="1960405"/>
                </a:lnTo>
                <a:lnTo>
                  <a:pt x="4990082" y="1979118"/>
                </a:lnTo>
                <a:lnTo>
                  <a:pt x="4969555" y="1993610"/>
                </a:lnTo>
                <a:lnTo>
                  <a:pt x="4947216" y="2003873"/>
                </a:lnTo>
                <a:lnTo>
                  <a:pt x="4912801" y="2012327"/>
                </a:lnTo>
                <a:lnTo>
                  <a:pt x="4908576" y="2008101"/>
                </a:lnTo>
                <a:lnTo>
                  <a:pt x="4904349" y="2008101"/>
                </a:lnTo>
                <a:lnTo>
                  <a:pt x="4902538" y="2008101"/>
                </a:lnTo>
                <a:lnTo>
                  <a:pt x="4898313" y="2003873"/>
                </a:lnTo>
                <a:lnTo>
                  <a:pt x="4890463" y="2003873"/>
                </a:lnTo>
                <a:lnTo>
                  <a:pt x="4888652" y="1960405"/>
                </a:lnTo>
                <a:lnTo>
                  <a:pt x="4884425" y="1925385"/>
                </a:lnTo>
                <a:lnTo>
                  <a:pt x="4876577" y="1896405"/>
                </a:lnTo>
                <a:lnTo>
                  <a:pt x="4870539" y="1863200"/>
                </a:lnTo>
                <a:lnTo>
                  <a:pt x="4866313" y="1819726"/>
                </a:lnTo>
                <a:lnTo>
                  <a:pt x="4884425" y="1801011"/>
                </a:lnTo>
                <a:lnTo>
                  <a:pt x="4890463" y="1784709"/>
                </a:lnTo>
                <a:lnTo>
                  <a:pt x="4894689" y="1762368"/>
                </a:lnTo>
                <a:lnTo>
                  <a:pt x="4904954" y="1733388"/>
                </a:lnTo>
                <a:lnTo>
                  <a:pt x="4912801" y="1727350"/>
                </a:lnTo>
                <a:lnTo>
                  <a:pt x="4923066" y="1717087"/>
                </a:lnTo>
                <a:lnTo>
                  <a:pt x="4933329" y="1705012"/>
                </a:lnTo>
                <a:lnTo>
                  <a:pt x="4945404" y="1694748"/>
                </a:lnTo>
                <a:lnTo>
                  <a:pt x="4951443" y="1698974"/>
                </a:lnTo>
                <a:lnTo>
                  <a:pt x="4955669" y="1703200"/>
                </a:lnTo>
                <a:lnTo>
                  <a:pt x="4959895" y="1705012"/>
                </a:lnTo>
                <a:lnTo>
                  <a:pt x="4961706" y="1709238"/>
                </a:lnTo>
                <a:lnTo>
                  <a:pt x="4969555" y="1703200"/>
                </a:lnTo>
                <a:lnTo>
                  <a:pt x="4973781" y="1694748"/>
                </a:lnTo>
                <a:lnTo>
                  <a:pt x="4975593" y="1688711"/>
                </a:lnTo>
                <a:lnTo>
                  <a:pt x="4979820" y="1676636"/>
                </a:lnTo>
                <a:lnTo>
                  <a:pt x="4984046" y="1670597"/>
                </a:lnTo>
                <a:lnTo>
                  <a:pt x="5008196" y="1656109"/>
                </a:lnTo>
                <a:lnTo>
                  <a:pt x="5028719" y="1647655"/>
                </a:lnTo>
                <a:lnTo>
                  <a:pt x="5046832" y="1631354"/>
                </a:lnTo>
                <a:lnTo>
                  <a:pt x="5040795" y="1627128"/>
                </a:lnTo>
                <a:lnTo>
                  <a:pt x="5036569" y="1627128"/>
                </a:lnTo>
                <a:lnTo>
                  <a:pt x="5032343" y="1627128"/>
                </a:lnTo>
                <a:lnTo>
                  <a:pt x="5032343" y="1622902"/>
                </a:lnTo>
                <a:lnTo>
                  <a:pt x="5032343" y="1616865"/>
                </a:lnTo>
                <a:lnTo>
                  <a:pt x="5028116" y="1608411"/>
                </a:lnTo>
                <a:lnTo>
                  <a:pt x="5054680" y="1575206"/>
                </a:lnTo>
                <a:lnTo>
                  <a:pt x="5078817" y="1535962"/>
                </a:lnTo>
                <a:lnTo>
                  <a:pt x="5099345" y="1490682"/>
                </a:lnTo>
                <a:lnTo>
                  <a:pt x="5121685" y="1443587"/>
                </a:lnTo>
                <a:lnTo>
                  <a:pt x="5142212" y="1396493"/>
                </a:lnTo>
                <a:lnTo>
                  <a:pt x="5168777" y="1353022"/>
                </a:lnTo>
                <a:lnTo>
                  <a:pt x="5192927" y="1324042"/>
                </a:lnTo>
                <a:lnTo>
                  <a:pt x="5223115" y="1307739"/>
                </a:lnTo>
                <a:lnTo>
                  <a:pt x="5223115" y="1278760"/>
                </a:lnTo>
                <a:lnTo>
                  <a:pt x="5255720" y="1278760"/>
                </a:lnTo>
                <a:lnTo>
                  <a:pt x="5273832" y="1245553"/>
                </a:lnTo>
                <a:lnTo>
                  <a:pt x="5302208" y="1223214"/>
                </a:lnTo>
                <a:lnTo>
                  <a:pt x="5340848" y="1212949"/>
                </a:lnTo>
                <a:lnTo>
                  <a:pt x="5345076" y="1217178"/>
                </a:lnTo>
                <a:lnTo>
                  <a:pt x="5349302" y="1217178"/>
                </a:lnTo>
                <a:lnTo>
                  <a:pt x="5351113" y="1217178"/>
                </a:lnTo>
                <a:lnTo>
                  <a:pt x="5358962" y="1221404"/>
                </a:lnTo>
                <a:lnTo>
                  <a:pt x="5358962" y="1194837"/>
                </a:lnTo>
                <a:lnTo>
                  <a:pt x="5369225" y="1194837"/>
                </a:lnTo>
                <a:lnTo>
                  <a:pt x="5377074" y="1194837"/>
                </a:lnTo>
                <a:lnTo>
                  <a:pt x="5383113" y="1194837"/>
                </a:lnTo>
                <a:lnTo>
                  <a:pt x="5387339" y="1194837"/>
                </a:lnTo>
                <a:lnTo>
                  <a:pt x="5391565" y="1199063"/>
                </a:lnTo>
                <a:lnTo>
                  <a:pt x="5395188" y="1199063"/>
                </a:lnTo>
                <a:lnTo>
                  <a:pt x="5407261" y="1207515"/>
                </a:lnTo>
                <a:lnTo>
                  <a:pt x="5419337" y="1178532"/>
                </a:lnTo>
                <a:lnTo>
                  <a:pt x="5441677" y="1159819"/>
                </a:lnTo>
                <a:lnTo>
                  <a:pt x="5465827" y="1153782"/>
                </a:lnTo>
                <a:lnTo>
                  <a:pt x="5498430" y="1145330"/>
                </a:lnTo>
                <a:lnTo>
                  <a:pt x="5531033" y="1141102"/>
                </a:lnTo>
                <a:lnTo>
                  <a:pt x="5544919" y="1155593"/>
                </a:lnTo>
                <a:lnTo>
                  <a:pt x="5561220" y="1164045"/>
                </a:lnTo>
                <a:lnTo>
                  <a:pt x="5575106" y="1165857"/>
                </a:lnTo>
                <a:lnTo>
                  <a:pt x="5588994" y="1170083"/>
                </a:lnTo>
                <a:lnTo>
                  <a:pt x="5601070" y="1184573"/>
                </a:lnTo>
                <a:lnTo>
                  <a:pt x="5607106" y="1213554"/>
                </a:lnTo>
                <a:lnTo>
                  <a:pt x="5602880" y="1217781"/>
                </a:lnTo>
                <a:lnTo>
                  <a:pt x="5601070" y="1222006"/>
                </a:lnTo>
                <a:lnTo>
                  <a:pt x="5596842" y="1222006"/>
                </a:lnTo>
                <a:lnTo>
                  <a:pt x="5596842" y="1223816"/>
                </a:lnTo>
                <a:lnTo>
                  <a:pt x="5592616" y="1228044"/>
                </a:lnTo>
                <a:lnTo>
                  <a:pt x="5592616" y="1236497"/>
                </a:lnTo>
                <a:lnTo>
                  <a:pt x="5596842" y="1242533"/>
                </a:lnTo>
                <a:lnTo>
                  <a:pt x="5601070" y="1242533"/>
                </a:lnTo>
                <a:lnTo>
                  <a:pt x="5602880" y="1246759"/>
                </a:lnTo>
                <a:lnTo>
                  <a:pt x="5607106" y="1252799"/>
                </a:lnTo>
                <a:lnTo>
                  <a:pt x="5631257" y="1242533"/>
                </a:lnTo>
                <a:lnTo>
                  <a:pt x="5645143" y="1238307"/>
                </a:lnTo>
                <a:lnTo>
                  <a:pt x="5655408" y="1238307"/>
                </a:lnTo>
                <a:lnTo>
                  <a:pt x="5659634" y="1246759"/>
                </a:lnTo>
                <a:lnTo>
                  <a:pt x="5663860" y="1257025"/>
                </a:lnTo>
                <a:lnTo>
                  <a:pt x="5674123" y="1267290"/>
                </a:lnTo>
                <a:lnTo>
                  <a:pt x="5684387" y="1279363"/>
                </a:lnTo>
                <a:lnTo>
                  <a:pt x="5748990" y="1285402"/>
                </a:lnTo>
                <a:lnTo>
                  <a:pt x="5773141" y="1299892"/>
                </a:lnTo>
                <a:lnTo>
                  <a:pt x="5801518" y="1322230"/>
                </a:lnTo>
                <a:lnTo>
                  <a:pt x="5829892" y="1351211"/>
                </a:lnTo>
                <a:lnTo>
                  <a:pt x="5854043" y="1382002"/>
                </a:lnTo>
                <a:lnTo>
                  <a:pt x="5876383" y="1415211"/>
                </a:lnTo>
                <a:lnTo>
                  <a:pt x="5882420" y="1448416"/>
                </a:lnTo>
                <a:lnTo>
                  <a:pt x="5878194" y="1479210"/>
                </a:lnTo>
                <a:lnTo>
                  <a:pt x="5854043" y="1505776"/>
                </a:lnTo>
                <a:lnTo>
                  <a:pt x="5821440" y="1522077"/>
                </a:lnTo>
                <a:lnTo>
                  <a:pt x="5787027" y="1522077"/>
                </a:lnTo>
                <a:lnTo>
                  <a:pt x="5754424" y="1507586"/>
                </a:lnTo>
                <a:lnTo>
                  <a:pt x="5726047" y="1493096"/>
                </a:lnTo>
                <a:lnTo>
                  <a:pt x="5697671" y="1482833"/>
                </a:lnTo>
                <a:lnTo>
                  <a:pt x="5701897" y="1507586"/>
                </a:lnTo>
                <a:lnTo>
                  <a:pt x="5706123" y="1540794"/>
                </a:lnTo>
                <a:lnTo>
                  <a:pt x="5710349" y="1575809"/>
                </a:lnTo>
                <a:lnTo>
                  <a:pt x="5716387" y="1604790"/>
                </a:lnTo>
                <a:lnTo>
                  <a:pt x="5724235" y="1623507"/>
                </a:lnTo>
                <a:lnTo>
                  <a:pt x="5730273" y="1633769"/>
                </a:lnTo>
                <a:lnTo>
                  <a:pt x="5740538" y="1637995"/>
                </a:lnTo>
                <a:lnTo>
                  <a:pt x="5748385" y="1646449"/>
                </a:lnTo>
                <a:lnTo>
                  <a:pt x="5762273" y="1648260"/>
                </a:lnTo>
                <a:lnTo>
                  <a:pt x="5758047" y="1623507"/>
                </a:lnTo>
                <a:lnTo>
                  <a:pt x="5753819" y="1604790"/>
                </a:lnTo>
                <a:lnTo>
                  <a:pt x="5753819" y="1584263"/>
                </a:lnTo>
                <a:lnTo>
                  <a:pt x="5766499" y="1584263"/>
                </a:lnTo>
                <a:lnTo>
                  <a:pt x="5766499" y="1575809"/>
                </a:lnTo>
                <a:lnTo>
                  <a:pt x="5790648" y="1590300"/>
                </a:lnTo>
                <a:lnTo>
                  <a:pt x="5814799" y="1604790"/>
                </a:lnTo>
                <a:lnTo>
                  <a:pt x="5843176" y="1616865"/>
                </a:lnTo>
                <a:lnTo>
                  <a:pt x="5847402" y="1608411"/>
                </a:lnTo>
                <a:lnTo>
                  <a:pt x="5851630" y="1602375"/>
                </a:lnTo>
                <a:lnTo>
                  <a:pt x="5853440" y="1598149"/>
                </a:lnTo>
                <a:lnTo>
                  <a:pt x="5857666" y="1587884"/>
                </a:lnTo>
                <a:lnTo>
                  <a:pt x="5857666" y="1575809"/>
                </a:lnTo>
                <a:lnTo>
                  <a:pt x="5853440" y="1573999"/>
                </a:lnTo>
                <a:lnTo>
                  <a:pt x="5851630" y="1569772"/>
                </a:lnTo>
                <a:lnTo>
                  <a:pt x="5847402" y="1565546"/>
                </a:lnTo>
                <a:lnTo>
                  <a:pt x="5847402" y="1561320"/>
                </a:lnTo>
                <a:lnTo>
                  <a:pt x="5847402" y="1555282"/>
                </a:lnTo>
                <a:lnTo>
                  <a:pt x="5843176" y="1545020"/>
                </a:lnTo>
                <a:lnTo>
                  <a:pt x="5875778" y="1530529"/>
                </a:lnTo>
                <a:lnTo>
                  <a:pt x="5896306" y="1508189"/>
                </a:lnTo>
                <a:lnTo>
                  <a:pt x="5914420" y="1483436"/>
                </a:lnTo>
                <a:lnTo>
                  <a:pt x="5924683" y="1487662"/>
                </a:lnTo>
                <a:lnTo>
                  <a:pt x="5938571" y="1491888"/>
                </a:lnTo>
                <a:lnTo>
                  <a:pt x="5952457" y="1493701"/>
                </a:lnTo>
                <a:lnTo>
                  <a:pt x="5966342" y="1497926"/>
                </a:lnTo>
                <a:lnTo>
                  <a:pt x="5960306" y="1420040"/>
                </a:lnTo>
                <a:lnTo>
                  <a:pt x="5946420" y="1333702"/>
                </a:lnTo>
                <a:lnTo>
                  <a:pt x="6004984" y="1333702"/>
                </a:lnTo>
                <a:lnTo>
                  <a:pt x="6018870" y="1348191"/>
                </a:lnTo>
                <a:lnTo>
                  <a:pt x="6032756" y="1368719"/>
                </a:lnTo>
                <a:lnTo>
                  <a:pt x="6044831" y="1387436"/>
                </a:lnTo>
                <a:lnTo>
                  <a:pt x="6044831" y="1406154"/>
                </a:lnTo>
                <a:lnTo>
                  <a:pt x="6036982" y="1407964"/>
                </a:lnTo>
                <a:lnTo>
                  <a:pt x="6032756" y="1407964"/>
                </a:lnTo>
                <a:lnTo>
                  <a:pt x="6026719" y="1412193"/>
                </a:lnTo>
                <a:lnTo>
                  <a:pt x="6012833" y="1412193"/>
                </a:lnTo>
                <a:lnTo>
                  <a:pt x="6012833" y="1451436"/>
                </a:lnTo>
                <a:lnTo>
                  <a:pt x="6023096" y="1455663"/>
                </a:lnTo>
                <a:lnTo>
                  <a:pt x="6027322" y="1459889"/>
                </a:lnTo>
                <a:lnTo>
                  <a:pt x="6033361" y="1464116"/>
                </a:lnTo>
                <a:lnTo>
                  <a:pt x="6041208" y="1465926"/>
                </a:lnTo>
                <a:lnTo>
                  <a:pt x="6051473" y="1465926"/>
                </a:lnTo>
                <a:lnTo>
                  <a:pt x="6055699" y="1465926"/>
                </a:lnTo>
                <a:lnTo>
                  <a:pt x="6059925" y="1464116"/>
                </a:lnTo>
                <a:lnTo>
                  <a:pt x="6061738" y="1464116"/>
                </a:lnTo>
                <a:lnTo>
                  <a:pt x="6069585" y="1459889"/>
                </a:lnTo>
                <a:lnTo>
                  <a:pt x="6073813" y="1449624"/>
                </a:lnTo>
                <a:lnTo>
                  <a:pt x="6073813" y="1441172"/>
                </a:lnTo>
                <a:lnTo>
                  <a:pt x="6073813" y="1430908"/>
                </a:lnTo>
                <a:lnTo>
                  <a:pt x="6073813" y="1422456"/>
                </a:lnTo>
                <a:lnTo>
                  <a:pt x="6069585" y="1412193"/>
                </a:lnTo>
                <a:lnTo>
                  <a:pt x="6093736" y="1378984"/>
                </a:lnTo>
                <a:lnTo>
                  <a:pt x="6122112" y="1352417"/>
                </a:lnTo>
                <a:lnTo>
                  <a:pt x="6146263" y="1319211"/>
                </a:lnTo>
                <a:lnTo>
                  <a:pt x="6158338" y="1314985"/>
                </a:lnTo>
                <a:lnTo>
                  <a:pt x="6168603" y="1314985"/>
                </a:lnTo>
                <a:lnTo>
                  <a:pt x="6172829" y="1310759"/>
                </a:lnTo>
                <a:lnTo>
                  <a:pt x="6178866" y="1314985"/>
                </a:lnTo>
                <a:lnTo>
                  <a:pt x="6186715" y="1319211"/>
                </a:lnTo>
                <a:lnTo>
                  <a:pt x="6188526" y="1325248"/>
                </a:lnTo>
                <a:lnTo>
                  <a:pt x="6192752" y="1333702"/>
                </a:lnTo>
                <a:lnTo>
                  <a:pt x="6196980" y="1337928"/>
                </a:lnTo>
                <a:lnTo>
                  <a:pt x="6198790" y="1343965"/>
                </a:lnTo>
                <a:lnTo>
                  <a:pt x="6206640" y="1348191"/>
                </a:lnTo>
                <a:lnTo>
                  <a:pt x="6206640" y="1339739"/>
                </a:lnTo>
                <a:lnTo>
                  <a:pt x="6212676" y="1333702"/>
                </a:lnTo>
                <a:lnTo>
                  <a:pt x="6216902" y="1325248"/>
                </a:lnTo>
                <a:lnTo>
                  <a:pt x="6221129" y="1319211"/>
                </a:lnTo>
                <a:lnTo>
                  <a:pt x="6221129" y="1308947"/>
                </a:lnTo>
                <a:lnTo>
                  <a:pt x="6225355" y="1294459"/>
                </a:lnTo>
                <a:lnTo>
                  <a:pt x="6255544" y="1294459"/>
                </a:lnTo>
                <a:lnTo>
                  <a:pt x="6283921" y="1300495"/>
                </a:lnTo>
                <a:lnTo>
                  <a:pt x="6310485" y="1308947"/>
                </a:lnTo>
                <a:lnTo>
                  <a:pt x="6292373" y="1323437"/>
                </a:lnTo>
                <a:lnTo>
                  <a:pt x="6274259" y="1333702"/>
                </a:lnTo>
                <a:lnTo>
                  <a:pt x="6260373" y="1343965"/>
                </a:lnTo>
                <a:lnTo>
                  <a:pt x="6246487" y="1364493"/>
                </a:lnTo>
                <a:lnTo>
                  <a:pt x="6264599" y="1364493"/>
                </a:lnTo>
                <a:lnTo>
                  <a:pt x="6274864" y="1354230"/>
                </a:lnTo>
                <a:lnTo>
                  <a:pt x="6299014" y="1343965"/>
                </a:lnTo>
                <a:lnTo>
                  <a:pt x="6325579" y="1333702"/>
                </a:lnTo>
                <a:lnTo>
                  <a:pt x="6346108" y="1325248"/>
                </a:lnTo>
                <a:lnTo>
                  <a:pt x="6368446" y="1319211"/>
                </a:lnTo>
                <a:lnTo>
                  <a:pt x="6374485" y="1319211"/>
                </a:lnTo>
                <a:lnTo>
                  <a:pt x="6378711" y="1323437"/>
                </a:lnTo>
                <a:lnTo>
                  <a:pt x="6384748" y="1329474"/>
                </a:lnTo>
                <a:lnTo>
                  <a:pt x="6388974" y="1333702"/>
                </a:lnTo>
                <a:lnTo>
                  <a:pt x="6393202" y="1337928"/>
                </a:lnTo>
                <a:lnTo>
                  <a:pt x="6399238" y="1337928"/>
                </a:lnTo>
                <a:lnTo>
                  <a:pt x="6413124" y="1339739"/>
                </a:lnTo>
                <a:lnTo>
                  <a:pt x="6417350" y="1333702"/>
                </a:lnTo>
                <a:lnTo>
                  <a:pt x="6421576" y="1325248"/>
                </a:lnTo>
                <a:lnTo>
                  <a:pt x="6423389" y="1323437"/>
                </a:lnTo>
                <a:lnTo>
                  <a:pt x="6423389" y="1314985"/>
                </a:lnTo>
                <a:lnTo>
                  <a:pt x="6427615" y="1304721"/>
                </a:lnTo>
                <a:lnTo>
                  <a:pt x="6427615" y="1294459"/>
                </a:lnTo>
                <a:lnTo>
                  <a:pt x="6421576" y="1286005"/>
                </a:lnTo>
                <a:lnTo>
                  <a:pt x="6417350" y="1279968"/>
                </a:lnTo>
                <a:lnTo>
                  <a:pt x="6413124" y="1271516"/>
                </a:lnTo>
                <a:lnTo>
                  <a:pt x="6413124" y="1261251"/>
                </a:lnTo>
                <a:lnTo>
                  <a:pt x="6413124" y="1246759"/>
                </a:lnTo>
                <a:lnTo>
                  <a:pt x="6423389" y="1238307"/>
                </a:lnTo>
                <a:lnTo>
                  <a:pt x="6431236" y="1232271"/>
                </a:lnTo>
                <a:lnTo>
                  <a:pt x="6437275" y="1228044"/>
                </a:lnTo>
                <a:lnTo>
                  <a:pt x="6451161" y="1222006"/>
                </a:lnTo>
                <a:lnTo>
                  <a:pt x="6459010" y="1223816"/>
                </a:lnTo>
                <a:lnTo>
                  <a:pt x="6469275" y="1228044"/>
                </a:lnTo>
                <a:lnTo>
                  <a:pt x="6483161" y="1228044"/>
                </a:lnTo>
                <a:lnTo>
                  <a:pt x="6497047" y="1228044"/>
                </a:lnTo>
                <a:lnTo>
                  <a:pt x="6515159" y="1250383"/>
                </a:lnTo>
                <a:lnTo>
                  <a:pt x="6539310" y="1275138"/>
                </a:lnTo>
                <a:lnTo>
                  <a:pt x="6575536" y="1299892"/>
                </a:lnTo>
                <a:lnTo>
                  <a:pt x="6605723" y="1324645"/>
                </a:lnTo>
                <a:lnTo>
                  <a:pt x="6634100" y="1339136"/>
                </a:lnTo>
                <a:lnTo>
                  <a:pt x="6652214" y="1347588"/>
                </a:lnTo>
                <a:lnTo>
                  <a:pt x="6656440" y="1343362"/>
                </a:lnTo>
                <a:lnTo>
                  <a:pt x="6656440" y="1339136"/>
                </a:lnTo>
                <a:lnTo>
                  <a:pt x="6658250" y="1333097"/>
                </a:lnTo>
                <a:lnTo>
                  <a:pt x="6647986" y="1322834"/>
                </a:lnTo>
                <a:lnTo>
                  <a:pt x="6641949" y="1314380"/>
                </a:lnTo>
                <a:lnTo>
                  <a:pt x="6637723" y="1304118"/>
                </a:lnTo>
                <a:lnTo>
                  <a:pt x="6629874" y="1293854"/>
                </a:lnTo>
                <a:lnTo>
                  <a:pt x="6628063" y="1279363"/>
                </a:lnTo>
                <a:lnTo>
                  <a:pt x="6595460" y="1279363"/>
                </a:lnTo>
                <a:lnTo>
                  <a:pt x="6599686" y="1235891"/>
                </a:lnTo>
                <a:lnTo>
                  <a:pt x="6591837" y="1202686"/>
                </a:lnTo>
                <a:lnTo>
                  <a:pt x="6587611" y="1173704"/>
                </a:lnTo>
                <a:lnTo>
                  <a:pt x="6581572" y="1134460"/>
                </a:lnTo>
                <a:lnTo>
                  <a:pt x="6602102" y="1119972"/>
                </a:lnTo>
                <a:lnTo>
                  <a:pt x="6615988" y="1101253"/>
                </a:lnTo>
                <a:lnTo>
                  <a:pt x="6623837" y="1080726"/>
                </a:lnTo>
                <a:lnTo>
                  <a:pt x="6629874" y="1054159"/>
                </a:lnTo>
                <a:lnTo>
                  <a:pt x="6637723" y="1033632"/>
                </a:lnTo>
                <a:lnTo>
                  <a:pt x="6647986" y="1011294"/>
                </a:lnTo>
                <a:lnTo>
                  <a:pt x="6661874" y="994992"/>
                </a:lnTo>
                <a:lnTo>
                  <a:pt x="6679986" y="982917"/>
                </a:lnTo>
                <a:lnTo>
                  <a:pt x="6712588" y="981104"/>
                </a:lnTo>
                <a:lnTo>
                  <a:pt x="6751230" y="982917"/>
                </a:lnTo>
                <a:lnTo>
                  <a:pt x="6761493" y="1001632"/>
                </a:lnTo>
                <a:lnTo>
                  <a:pt x="6775379" y="1016123"/>
                </a:lnTo>
                <a:lnTo>
                  <a:pt x="6771153" y="1045104"/>
                </a:lnTo>
                <a:lnTo>
                  <a:pt x="6765116" y="1074084"/>
                </a:lnTo>
                <a:lnTo>
                  <a:pt x="6757267" y="1098838"/>
                </a:lnTo>
                <a:lnTo>
                  <a:pt x="6755456" y="1121179"/>
                </a:lnTo>
                <a:lnTo>
                  <a:pt x="6751230" y="1135668"/>
                </a:lnTo>
                <a:lnTo>
                  <a:pt x="6757267" y="1154385"/>
                </a:lnTo>
                <a:lnTo>
                  <a:pt x="6769342" y="1179137"/>
                </a:lnTo>
                <a:lnTo>
                  <a:pt x="6775379" y="1208120"/>
                </a:lnTo>
                <a:lnTo>
                  <a:pt x="6781417" y="1228648"/>
                </a:lnTo>
                <a:lnTo>
                  <a:pt x="6781417" y="1253401"/>
                </a:lnTo>
                <a:lnTo>
                  <a:pt x="6775379" y="1275742"/>
                </a:lnTo>
                <a:lnTo>
                  <a:pt x="6769342" y="1294459"/>
                </a:lnTo>
                <a:lnTo>
                  <a:pt x="6769342" y="1308947"/>
                </a:lnTo>
                <a:lnTo>
                  <a:pt x="6771153" y="1319211"/>
                </a:lnTo>
                <a:lnTo>
                  <a:pt x="6775379" y="1325248"/>
                </a:lnTo>
                <a:lnTo>
                  <a:pt x="6781417" y="1333702"/>
                </a:lnTo>
                <a:lnTo>
                  <a:pt x="6789267" y="1339739"/>
                </a:lnTo>
                <a:lnTo>
                  <a:pt x="6793493" y="1351815"/>
                </a:lnTo>
                <a:lnTo>
                  <a:pt x="6799529" y="1363890"/>
                </a:lnTo>
                <a:lnTo>
                  <a:pt x="6789267" y="1386229"/>
                </a:lnTo>
                <a:lnTo>
                  <a:pt x="6781417" y="1410985"/>
                </a:lnTo>
                <a:lnTo>
                  <a:pt x="6781417" y="1444191"/>
                </a:lnTo>
                <a:lnTo>
                  <a:pt x="6771153" y="1450228"/>
                </a:lnTo>
                <a:lnTo>
                  <a:pt x="6765116" y="1458682"/>
                </a:lnTo>
                <a:lnTo>
                  <a:pt x="6754853" y="1462908"/>
                </a:lnTo>
                <a:lnTo>
                  <a:pt x="6742778" y="1468945"/>
                </a:lnTo>
                <a:lnTo>
                  <a:pt x="6728890" y="1473173"/>
                </a:lnTo>
                <a:lnTo>
                  <a:pt x="6728890" y="1484041"/>
                </a:lnTo>
                <a:lnTo>
                  <a:pt x="6769342" y="1484041"/>
                </a:lnTo>
                <a:lnTo>
                  <a:pt x="6771153" y="1479815"/>
                </a:lnTo>
                <a:lnTo>
                  <a:pt x="6775379" y="1478003"/>
                </a:lnTo>
                <a:lnTo>
                  <a:pt x="6781417" y="1473776"/>
                </a:lnTo>
                <a:lnTo>
                  <a:pt x="6795303" y="1449021"/>
                </a:lnTo>
                <a:lnTo>
                  <a:pt x="6809191" y="1420040"/>
                </a:lnTo>
                <a:lnTo>
                  <a:pt x="6821267" y="1397701"/>
                </a:lnTo>
                <a:lnTo>
                  <a:pt x="6827303" y="1362682"/>
                </a:lnTo>
                <a:lnTo>
                  <a:pt x="6821267" y="1329474"/>
                </a:lnTo>
                <a:lnTo>
                  <a:pt x="6817039" y="1296269"/>
                </a:lnTo>
                <a:lnTo>
                  <a:pt x="6812812" y="1267290"/>
                </a:lnTo>
                <a:lnTo>
                  <a:pt x="6851454" y="1267290"/>
                </a:lnTo>
                <a:lnTo>
                  <a:pt x="6887680" y="1267290"/>
                </a:lnTo>
                <a:lnTo>
                  <a:pt x="6922093" y="1279363"/>
                </a:lnTo>
                <a:lnTo>
                  <a:pt x="6922093" y="1267290"/>
                </a:lnTo>
                <a:lnTo>
                  <a:pt x="6887680" y="1252799"/>
                </a:lnTo>
                <a:lnTo>
                  <a:pt x="6845415" y="1236497"/>
                </a:lnTo>
                <a:lnTo>
                  <a:pt x="6806776" y="1222006"/>
                </a:lnTo>
                <a:lnTo>
                  <a:pt x="6798927" y="1185177"/>
                </a:lnTo>
                <a:lnTo>
                  <a:pt x="6788664" y="1160423"/>
                </a:lnTo>
                <a:lnTo>
                  <a:pt x="6778399" y="1139896"/>
                </a:lnTo>
                <a:lnTo>
                  <a:pt x="6768134" y="1110915"/>
                </a:lnTo>
                <a:lnTo>
                  <a:pt x="6812812" y="1069858"/>
                </a:lnTo>
                <a:lnTo>
                  <a:pt x="6812812" y="1002237"/>
                </a:lnTo>
                <a:lnTo>
                  <a:pt x="6820662" y="1002237"/>
                </a:lnTo>
                <a:lnTo>
                  <a:pt x="6826698" y="1002237"/>
                </a:lnTo>
                <a:lnTo>
                  <a:pt x="6830926" y="1002237"/>
                </a:lnTo>
                <a:lnTo>
                  <a:pt x="6830926" y="1003445"/>
                </a:lnTo>
                <a:lnTo>
                  <a:pt x="6836963" y="1007671"/>
                </a:lnTo>
                <a:lnTo>
                  <a:pt x="6844812" y="1028198"/>
                </a:lnTo>
                <a:lnTo>
                  <a:pt x="6850849" y="1050538"/>
                </a:lnTo>
                <a:lnTo>
                  <a:pt x="6864737" y="1066840"/>
                </a:lnTo>
                <a:lnTo>
                  <a:pt x="6891301" y="1052349"/>
                </a:lnTo>
                <a:lnTo>
                  <a:pt x="6921491" y="1046310"/>
                </a:lnTo>
                <a:lnTo>
                  <a:pt x="6961941" y="1046310"/>
                </a:lnTo>
                <a:lnTo>
                  <a:pt x="6982470" y="1075292"/>
                </a:lnTo>
                <a:lnTo>
                  <a:pt x="7015073" y="1104271"/>
                </a:lnTo>
                <a:lnTo>
                  <a:pt x="7045260" y="1124800"/>
                </a:lnTo>
                <a:lnTo>
                  <a:pt x="7045260" y="1108499"/>
                </a:lnTo>
                <a:lnTo>
                  <a:pt x="7021110" y="1081934"/>
                </a:lnTo>
                <a:lnTo>
                  <a:pt x="7002998" y="1051141"/>
                </a:lnTo>
                <a:lnTo>
                  <a:pt x="6992733" y="1010086"/>
                </a:lnTo>
                <a:lnTo>
                  <a:pt x="6982470" y="970842"/>
                </a:lnTo>
                <a:lnTo>
                  <a:pt x="6974621" y="927371"/>
                </a:lnTo>
                <a:lnTo>
                  <a:pt x="7021110" y="912880"/>
                </a:lnTo>
                <a:lnTo>
                  <a:pt x="7071827" y="902616"/>
                </a:lnTo>
                <a:lnTo>
                  <a:pt x="7085712" y="935823"/>
                </a:lnTo>
                <a:lnTo>
                  <a:pt x="7091749" y="935823"/>
                </a:lnTo>
                <a:lnTo>
                  <a:pt x="7099598" y="902616"/>
                </a:lnTo>
                <a:lnTo>
                  <a:pt x="7105637" y="867597"/>
                </a:lnTo>
                <a:lnTo>
                  <a:pt x="7115900" y="830768"/>
                </a:lnTo>
                <a:lnTo>
                  <a:pt x="7148503" y="812052"/>
                </a:lnTo>
                <a:lnTo>
                  <a:pt x="7172653" y="791524"/>
                </a:lnTo>
                <a:lnTo>
                  <a:pt x="7201030" y="769186"/>
                </a:lnTo>
                <a:lnTo>
                  <a:pt x="7229407" y="757111"/>
                </a:lnTo>
                <a:lnTo>
                  <a:pt x="7262010" y="745035"/>
                </a:lnTo>
                <a:lnTo>
                  <a:pt x="7304272" y="745035"/>
                </a:lnTo>
                <a:lnTo>
                  <a:pt x="7308499" y="730545"/>
                </a:lnTo>
                <a:lnTo>
                  <a:pt x="7314537" y="720282"/>
                </a:lnTo>
                <a:lnTo>
                  <a:pt x="7318763" y="710017"/>
                </a:lnTo>
                <a:lnTo>
                  <a:pt x="7324800" y="699754"/>
                </a:lnTo>
                <a:lnTo>
                  <a:pt x="7347140" y="699754"/>
                </a:lnTo>
                <a:lnTo>
                  <a:pt x="7375517" y="699754"/>
                </a:lnTo>
                <a:lnTo>
                  <a:pt x="7403894" y="699754"/>
                </a:lnTo>
                <a:lnTo>
                  <a:pt x="7424421" y="699754"/>
                </a:lnTo>
                <a:lnTo>
                  <a:pt x="7434684" y="699754"/>
                </a:lnTo>
                <a:lnTo>
                  <a:pt x="7448570" y="687679"/>
                </a:lnTo>
                <a:lnTo>
                  <a:pt x="7462458" y="677414"/>
                </a:lnTo>
                <a:lnTo>
                  <a:pt x="7476344" y="662924"/>
                </a:lnTo>
                <a:lnTo>
                  <a:pt x="7488419" y="652661"/>
                </a:lnTo>
                <a:lnTo>
                  <a:pt x="7498684" y="656887"/>
                </a:lnTo>
                <a:lnTo>
                  <a:pt x="7504720" y="656887"/>
                </a:lnTo>
                <a:lnTo>
                  <a:pt x="7516796" y="658698"/>
                </a:lnTo>
                <a:lnTo>
                  <a:pt x="7527059" y="658698"/>
                </a:lnTo>
                <a:lnTo>
                  <a:pt x="7527059" y="619453"/>
                </a:lnTo>
                <a:lnTo>
                  <a:pt x="7557248" y="604964"/>
                </a:lnTo>
                <a:lnTo>
                  <a:pt x="7583812" y="590474"/>
                </a:lnTo>
                <a:lnTo>
                  <a:pt x="7607963" y="571757"/>
                </a:lnTo>
                <a:lnTo>
                  <a:pt x="7628490" y="551229"/>
                </a:lnTo>
                <a:close/>
                <a:moveTo>
                  <a:pt x="1875891" y="498704"/>
                </a:moveTo>
                <a:lnTo>
                  <a:pt x="1912720" y="508968"/>
                </a:lnTo>
                <a:lnTo>
                  <a:pt x="1936870" y="527685"/>
                </a:lnTo>
                <a:lnTo>
                  <a:pt x="1957398" y="543987"/>
                </a:lnTo>
                <a:lnTo>
                  <a:pt x="1979738" y="566325"/>
                </a:lnTo>
                <a:lnTo>
                  <a:pt x="2000266" y="582626"/>
                </a:lnTo>
                <a:lnTo>
                  <a:pt x="2000266" y="576589"/>
                </a:lnTo>
                <a:lnTo>
                  <a:pt x="2012341" y="576589"/>
                </a:lnTo>
                <a:lnTo>
                  <a:pt x="2012341" y="582626"/>
                </a:lnTo>
                <a:lnTo>
                  <a:pt x="2014151" y="591078"/>
                </a:lnTo>
                <a:lnTo>
                  <a:pt x="2022000" y="601343"/>
                </a:lnTo>
                <a:lnTo>
                  <a:pt x="2026227" y="615834"/>
                </a:lnTo>
                <a:lnTo>
                  <a:pt x="2011738" y="615834"/>
                </a:lnTo>
                <a:lnTo>
                  <a:pt x="2003889" y="615834"/>
                </a:lnTo>
                <a:lnTo>
                  <a:pt x="2003889" y="620060"/>
                </a:lnTo>
                <a:lnTo>
                  <a:pt x="1999663" y="620060"/>
                </a:lnTo>
                <a:lnTo>
                  <a:pt x="1993624" y="620060"/>
                </a:lnTo>
                <a:lnTo>
                  <a:pt x="1985775" y="624286"/>
                </a:lnTo>
                <a:lnTo>
                  <a:pt x="1957398" y="601946"/>
                </a:lnTo>
                <a:lnTo>
                  <a:pt x="1929023" y="591683"/>
                </a:lnTo>
                <a:lnTo>
                  <a:pt x="1894608" y="583231"/>
                </a:lnTo>
                <a:lnTo>
                  <a:pt x="1862005" y="566929"/>
                </a:lnTo>
                <a:lnTo>
                  <a:pt x="1874080" y="556665"/>
                </a:lnTo>
                <a:lnTo>
                  <a:pt x="1875891" y="544589"/>
                </a:lnTo>
                <a:lnTo>
                  <a:pt x="1874080" y="534327"/>
                </a:lnTo>
                <a:lnTo>
                  <a:pt x="1874080" y="519231"/>
                </a:lnTo>
                <a:close/>
                <a:moveTo>
                  <a:pt x="4341650" y="484215"/>
                </a:moveTo>
                <a:lnTo>
                  <a:pt x="4349498" y="484215"/>
                </a:lnTo>
                <a:lnTo>
                  <a:pt x="4355535" y="486025"/>
                </a:lnTo>
                <a:lnTo>
                  <a:pt x="4359762" y="490251"/>
                </a:lnTo>
                <a:lnTo>
                  <a:pt x="4363988" y="494477"/>
                </a:lnTo>
                <a:lnTo>
                  <a:pt x="4365800" y="498704"/>
                </a:lnTo>
                <a:lnTo>
                  <a:pt x="4365800" y="501119"/>
                </a:lnTo>
                <a:lnTo>
                  <a:pt x="4365800" y="505345"/>
                </a:lnTo>
                <a:lnTo>
                  <a:pt x="4370026" y="513797"/>
                </a:lnTo>
                <a:lnTo>
                  <a:pt x="4355535" y="513797"/>
                </a:lnTo>
                <a:lnTo>
                  <a:pt x="4349498" y="515610"/>
                </a:lnTo>
                <a:lnTo>
                  <a:pt x="4341650" y="515610"/>
                </a:lnTo>
                <a:lnTo>
                  <a:pt x="4335612" y="519836"/>
                </a:lnTo>
                <a:lnTo>
                  <a:pt x="4323536" y="519836"/>
                </a:lnTo>
                <a:lnTo>
                  <a:pt x="4323536" y="513797"/>
                </a:lnTo>
                <a:lnTo>
                  <a:pt x="4317500" y="513797"/>
                </a:lnTo>
                <a:lnTo>
                  <a:pt x="4317500" y="487233"/>
                </a:lnTo>
                <a:lnTo>
                  <a:pt x="4327764" y="487233"/>
                </a:lnTo>
                <a:lnTo>
                  <a:pt x="4338027" y="485420"/>
                </a:lnTo>
                <a:lnTo>
                  <a:pt x="4341650" y="485420"/>
                </a:lnTo>
                <a:close/>
                <a:moveTo>
                  <a:pt x="1985775" y="466101"/>
                </a:moveTo>
                <a:lnTo>
                  <a:pt x="2018378" y="466101"/>
                </a:lnTo>
                <a:lnTo>
                  <a:pt x="2018378" y="472139"/>
                </a:lnTo>
                <a:lnTo>
                  <a:pt x="2012341" y="472139"/>
                </a:lnTo>
                <a:lnTo>
                  <a:pt x="2004491" y="472139"/>
                </a:lnTo>
                <a:lnTo>
                  <a:pt x="2000266" y="476365"/>
                </a:lnTo>
                <a:lnTo>
                  <a:pt x="1998455" y="476365"/>
                </a:lnTo>
                <a:lnTo>
                  <a:pt x="1994229" y="476365"/>
                </a:lnTo>
                <a:lnTo>
                  <a:pt x="1990003" y="472139"/>
                </a:lnTo>
                <a:close/>
                <a:moveTo>
                  <a:pt x="5344471" y="414781"/>
                </a:moveTo>
                <a:lnTo>
                  <a:pt x="5368622" y="414781"/>
                </a:lnTo>
                <a:lnTo>
                  <a:pt x="5376471" y="443763"/>
                </a:lnTo>
                <a:lnTo>
                  <a:pt x="5382507" y="462478"/>
                </a:lnTo>
                <a:lnTo>
                  <a:pt x="5396998" y="470932"/>
                </a:lnTo>
                <a:lnTo>
                  <a:pt x="5421149" y="481194"/>
                </a:lnTo>
                <a:lnTo>
                  <a:pt x="5410884" y="524062"/>
                </a:lnTo>
                <a:lnTo>
                  <a:pt x="5396395" y="566929"/>
                </a:lnTo>
                <a:lnTo>
                  <a:pt x="5375866" y="597720"/>
                </a:lnTo>
                <a:lnTo>
                  <a:pt x="5375866" y="558475"/>
                </a:lnTo>
                <a:lnTo>
                  <a:pt x="5329377" y="558475"/>
                </a:lnTo>
                <a:lnTo>
                  <a:pt x="5333603" y="513194"/>
                </a:lnTo>
                <a:lnTo>
                  <a:pt x="5337829" y="470327"/>
                </a:lnTo>
                <a:close/>
                <a:moveTo>
                  <a:pt x="7582001" y="322407"/>
                </a:moveTo>
                <a:lnTo>
                  <a:pt x="7583209" y="322407"/>
                </a:lnTo>
                <a:lnTo>
                  <a:pt x="7591058" y="322407"/>
                </a:lnTo>
                <a:lnTo>
                  <a:pt x="7591058" y="330859"/>
                </a:lnTo>
                <a:lnTo>
                  <a:pt x="7592869" y="341123"/>
                </a:lnTo>
                <a:lnTo>
                  <a:pt x="7597097" y="345349"/>
                </a:lnTo>
                <a:lnTo>
                  <a:pt x="7601323" y="351386"/>
                </a:lnTo>
                <a:lnTo>
                  <a:pt x="7605549" y="355614"/>
                </a:lnTo>
                <a:lnTo>
                  <a:pt x="7611586" y="361651"/>
                </a:lnTo>
                <a:lnTo>
                  <a:pt x="7619435" y="355614"/>
                </a:lnTo>
                <a:lnTo>
                  <a:pt x="7621246" y="347160"/>
                </a:lnTo>
                <a:lnTo>
                  <a:pt x="7625472" y="345349"/>
                </a:lnTo>
                <a:lnTo>
                  <a:pt x="7633321" y="345349"/>
                </a:lnTo>
                <a:lnTo>
                  <a:pt x="7643586" y="341123"/>
                </a:lnTo>
                <a:lnTo>
                  <a:pt x="7649622" y="361651"/>
                </a:lnTo>
                <a:lnTo>
                  <a:pt x="7661698" y="376142"/>
                </a:lnTo>
                <a:lnTo>
                  <a:pt x="7671962" y="390630"/>
                </a:lnTo>
                <a:lnTo>
                  <a:pt x="7677999" y="409347"/>
                </a:lnTo>
                <a:lnTo>
                  <a:pt x="7682225" y="434103"/>
                </a:lnTo>
                <a:lnTo>
                  <a:pt x="7682225" y="438329"/>
                </a:lnTo>
                <a:lnTo>
                  <a:pt x="7677999" y="442555"/>
                </a:lnTo>
                <a:lnTo>
                  <a:pt x="7677999" y="444366"/>
                </a:lnTo>
                <a:lnTo>
                  <a:pt x="7677999" y="448592"/>
                </a:lnTo>
                <a:lnTo>
                  <a:pt x="7677999" y="452818"/>
                </a:lnTo>
                <a:lnTo>
                  <a:pt x="7676189" y="458856"/>
                </a:lnTo>
                <a:lnTo>
                  <a:pt x="7653848" y="473347"/>
                </a:lnTo>
                <a:lnTo>
                  <a:pt x="7621246" y="487836"/>
                </a:lnTo>
                <a:lnTo>
                  <a:pt x="7582606" y="496288"/>
                </a:lnTo>
                <a:lnTo>
                  <a:pt x="7543965" y="502327"/>
                </a:lnTo>
                <a:lnTo>
                  <a:pt x="7511362" y="506553"/>
                </a:lnTo>
                <a:lnTo>
                  <a:pt x="7515588" y="487836"/>
                </a:lnTo>
                <a:lnTo>
                  <a:pt x="7519814" y="481799"/>
                </a:lnTo>
                <a:lnTo>
                  <a:pt x="7524040" y="473347"/>
                </a:lnTo>
                <a:lnTo>
                  <a:pt x="7525853" y="471535"/>
                </a:lnTo>
                <a:lnTo>
                  <a:pt x="7530079" y="471535"/>
                </a:lnTo>
                <a:lnTo>
                  <a:pt x="7537928" y="467309"/>
                </a:lnTo>
                <a:lnTo>
                  <a:pt x="7539739" y="467309"/>
                </a:lnTo>
                <a:lnTo>
                  <a:pt x="7543965" y="463082"/>
                </a:lnTo>
                <a:lnTo>
                  <a:pt x="7551814" y="458856"/>
                </a:lnTo>
                <a:lnTo>
                  <a:pt x="7562079" y="429875"/>
                </a:lnTo>
                <a:lnTo>
                  <a:pt x="7562079" y="400895"/>
                </a:lnTo>
                <a:lnTo>
                  <a:pt x="7557853" y="374329"/>
                </a:lnTo>
                <a:lnTo>
                  <a:pt x="7563889" y="351991"/>
                </a:lnTo>
                <a:lnTo>
                  <a:pt x="7582001" y="331464"/>
                </a:lnTo>
                <a:close/>
                <a:moveTo>
                  <a:pt x="2138526" y="307916"/>
                </a:moveTo>
                <a:lnTo>
                  <a:pt x="2142752" y="307916"/>
                </a:lnTo>
                <a:lnTo>
                  <a:pt x="2149998" y="307916"/>
                </a:lnTo>
                <a:lnTo>
                  <a:pt x="2188638" y="350783"/>
                </a:lnTo>
                <a:lnTo>
                  <a:pt x="2237542" y="383386"/>
                </a:lnTo>
                <a:lnTo>
                  <a:pt x="2298522" y="408140"/>
                </a:lnTo>
                <a:lnTo>
                  <a:pt x="2302747" y="443158"/>
                </a:lnTo>
                <a:lnTo>
                  <a:pt x="2313012" y="469724"/>
                </a:lnTo>
                <a:lnTo>
                  <a:pt x="2323277" y="484215"/>
                </a:lnTo>
                <a:lnTo>
                  <a:pt x="2337766" y="498704"/>
                </a:lnTo>
                <a:lnTo>
                  <a:pt x="2352256" y="519231"/>
                </a:lnTo>
                <a:lnTo>
                  <a:pt x="2328106" y="523459"/>
                </a:lnTo>
                <a:lnTo>
                  <a:pt x="2303955" y="527685"/>
                </a:lnTo>
                <a:lnTo>
                  <a:pt x="2281617" y="537948"/>
                </a:lnTo>
                <a:lnTo>
                  <a:pt x="2267126" y="552439"/>
                </a:lnTo>
                <a:lnTo>
                  <a:pt x="2265316" y="558475"/>
                </a:lnTo>
                <a:lnTo>
                  <a:pt x="2261090" y="566929"/>
                </a:lnTo>
                <a:lnTo>
                  <a:pt x="2256864" y="572966"/>
                </a:lnTo>
                <a:lnTo>
                  <a:pt x="2252636" y="577192"/>
                </a:lnTo>
                <a:lnTo>
                  <a:pt x="2246599" y="583231"/>
                </a:lnTo>
                <a:lnTo>
                  <a:pt x="2224259" y="587457"/>
                </a:lnTo>
                <a:lnTo>
                  <a:pt x="2194072" y="591683"/>
                </a:lnTo>
                <a:lnTo>
                  <a:pt x="2157243" y="587457"/>
                </a:lnTo>
                <a:lnTo>
                  <a:pt x="2128866" y="583231"/>
                </a:lnTo>
                <a:lnTo>
                  <a:pt x="2122829" y="562701"/>
                </a:lnTo>
                <a:lnTo>
                  <a:pt x="2118601" y="548213"/>
                </a:lnTo>
                <a:lnTo>
                  <a:pt x="2114375" y="537948"/>
                </a:lnTo>
                <a:lnTo>
                  <a:pt x="2104112" y="519231"/>
                </a:lnTo>
                <a:lnTo>
                  <a:pt x="2150601" y="504742"/>
                </a:lnTo>
                <a:lnTo>
                  <a:pt x="2150601" y="498704"/>
                </a:lnTo>
                <a:lnTo>
                  <a:pt x="2113772" y="494477"/>
                </a:lnTo>
                <a:lnTo>
                  <a:pt x="2089622" y="486025"/>
                </a:lnTo>
                <a:lnTo>
                  <a:pt x="2071509" y="471535"/>
                </a:lnTo>
                <a:lnTo>
                  <a:pt x="2069697" y="461272"/>
                </a:lnTo>
                <a:lnTo>
                  <a:pt x="2061850" y="451007"/>
                </a:lnTo>
                <a:lnTo>
                  <a:pt x="2057622" y="440742"/>
                </a:lnTo>
                <a:lnTo>
                  <a:pt x="2057622" y="428669"/>
                </a:lnTo>
                <a:lnTo>
                  <a:pt x="2057622" y="422630"/>
                </a:lnTo>
                <a:lnTo>
                  <a:pt x="2057622" y="414178"/>
                </a:lnTo>
                <a:lnTo>
                  <a:pt x="2061850" y="414178"/>
                </a:lnTo>
                <a:lnTo>
                  <a:pt x="2066076" y="412366"/>
                </a:lnTo>
                <a:lnTo>
                  <a:pt x="2070302" y="412366"/>
                </a:lnTo>
                <a:lnTo>
                  <a:pt x="2072113" y="412366"/>
                </a:lnTo>
                <a:lnTo>
                  <a:pt x="2079962" y="408140"/>
                </a:lnTo>
                <a:lnTo>
                  <a:pt x="2082980" y="398480"/>
                </a:lnTo>
                <a:lnTo>
                  <a:pt x="2082980" y="386404"/>
                </a:lnTo>
                <a:lnTo>
                  <a:pt x="2082980" y="380368"/>
                </a:lnTo>
                <a:lnTo>
                  <a:pt x="2084791" y="376142"/>
                </a:lnTo>
                <a:lnTo>
                  <a:pt x="2089019" y="370103"/>
                </a:lnTo>
                <a:lnTo>
                  <a:pt x="2093245" y="370103"/>
                </a:lnTo>
                <a:lnTo>
                  <a:pt x="2097471" y="365877"/>
                </a:lnTo>
                <a:lnTo>
                  <a:pt x="2099282" y="365877"/>
                </a:lnTo>
                <a:lnTo>
                  <a:pt x="2103508" y="365877"/>
                </a:lnTo>
                <a:lnTo>
                  <a:pt x="2109546" y="361651"/>
                </a:lnTo>
                <a:lnTo>
                  <a:pt x="2113772" y="347160"/>
                </a:lnTo>
                <a:lnTo>
                  <a:pt x="2117999" y="336897"/>
                </a:lnTo>
                <a:lnTo>
                  <a:pt x="2122224" y="326633"/>
                </a:lnTo>
                <a:lnTo>
                  <a:pt x="2128263" y="316370"/>
                </a:lnTo>
                <a:lnTo>
                  <a:pt x="2132489" y="312142"/>
                </a:lnTo>
                <a:lnTo>
                  <a:pt x="2136715" y="312142"/>
                </a:lnTo>
                <a:close/>
                <a:moveTo>
                  <a:pt x="4240220" y="268671"/>
                </a:moveTo>
                <a:lnTo>
                  <a:pt x="4250484" y="272899"/>
                </a:lnTo>
                <a:lnTo>
                  <a:pt x="4260746" y="274710"/>
                </a:lnTo>
                <a:lnTo>
                  <a:pt x="4266785" y="278936"/>
                </a:lnTo>
                <a:lnTo>
                  <a:pt x="4278858" y="283162"/>
                </a:lnTo>
                <a:lnTo>
                  <a:pt x="4278858" y="293427"/>
                </a:lnTo>
                <a:lnTo>
                  <a:pt x="4280671" y="301879"/>
                </a:lnTo>
                <a:lnTo>
                  <a:pt x="4280671" y="307916"/>
                </a:lnTo>
                <a:lnTo>
                  <a:pt x="4284896" y="316370"/>
                </a:lnTo>
                <a:lnTo>
                  <a:pt x="4260746" y="316370"/>
                </a:lnTo>
                <a:lnTo>
                  <a:pt x="4256519" y="307916"/>
                </a:lnTo>
                <a:lnTo>
                  <a:pt x="4252295" y="301879"/>
                </a:lnTo>
                <a:lnTo>
                  <a:pt x="4246256" y="293427"/>
                </a:lnTo>
                <a:lnTo>
                  <a:pt x="4242029" y="289201"/>
                </a:lnTo>
                <a:lnTo>
                  <a:pt x="4242029" y="278936"/>
                </a:lnTo>
                <a:close/>
                <a:moveTo>
                  <a:pt x="5226738" y="221580"/>
                </a:moveTo>
                <a:lnTo>
                  <a:pt x="5238813" y="240295"/>
                </a:lnTo>
                <a:lnTo>
                  <a:pt x="5249078" y="275313"/>
                </a:lnTo>
                <a:lnTo>
                  <a:pt x="5263567" y="307916"/>
                </a:lnTo>
                <a:lnTo>
                  <a:pt x="5281681" y="340519"/>
                </a:lnTo>
                <a:lnTo>
                  <a:pt x="5291943" y="355009"/>
                </a:lnTo>
                <a:lnTo>
                  <a:pt x="5297982" y="346557"/>
                </a:lnTo>
                <a:lnTo>
                  <a:pt x="5302208" y="344747"/>
                </a:lnTo>
                <a:lnTo>
                  <a:pt x="5310057" y="344747"/>
                </a:lnTo>
                <a:lnTo>
                  <a:pt x="5316094" y="340519"/>
                </a:lnTo>
                <a:lnTo>
                  <a:pt x="5330585" y="340519"/>
                </a:lnTo>
                <a:lnTo>
                  <a:pt x="5330585" y="346557"/>
                </a:lnTo>
                <a:lnTo>
                  <a:pt x="5338434" y="346557"/>
                </a:lnTo>
                <a:lnTo>
                  <a:pt x="5338434" y="368895"/>
                </a:lnTo>
                <a:lnTo>
                  <a:pt x="5283491" y="374934"/>
                </a:lnTo>
                <a:lnTo>
                  <a:pt x="5277455" y="432290"/>
                </a:lnTo>
                <a:lnTo>
                  <a:pt x="5259341" y="479384"/>
                </a:lnTo>
                <a:lnTo>
                  <a:pt x="5244852" y="526477"/>
                </a:lnTo>
                <a:lnTo>
                  <a:pt x="5238813" y="565722"/>
                </a:lnTo>
                <a:lnTo>
                  <a:pt x="5234587" y="604966"/>
                </a:lnTo>
                <a:lnTo>
                  <a:pt x="5234587" y="637569"/>
                </a:lnTo>
                <a:lnTo>
                  <a:pt x="5226738" y="668361"/>
                </a:lnTo>
                <a:lnTo>
                  <a:pt x="5220701" y="668361"/>
                </a:lnTo>
                <a:lnTo>
                  <a:pt x="5220701" y="662322"/>
                </a:lnTo>
                <a:lnTo>
                  <a:pt x="5210436" y="647832"/>
                </a:lnTo>
                <a:lnTo>
                  <a:pt x="5192324" y="629117"/>
                </a:lnTo>
                <a:lnTo>
                  <a:pt x="5171797" y="604361"/>
                </a:lnTo>
                <a:lnTo>
                  <a:pt x="5153683" y="579608"/>
                </a:lnTo>
                <a:lnTo>
                  <a:pt x="5139194" y="554854"/>
                </a:lnTo>
                <a:lnTo>
                  <a:pt x="5131345" y="532514"/>
                </a:lnTo>
                <a:lnTo>
                  <a:pt x="5135571" y="518025"/>
                </a:lnTo>
                <a:lnTo>
                  <a:pt x="5143420" y="513797"/>
                </a:lnTo>
                <a:lnTo>
                  <a:pt x="5149457" y="513797"/>
                </a:lnTo>
                <a:lnTo>
                  <a:pt x="5153683" y="513797"/>
                </a:lnTo>
                <a:lnTo>
                  <a:pt x="5157909" y="513797"/>
                </a:lnTo>
                <a:lnTo>
                  <a:pt x="5159721" y="513797"/>
                </a:lnTo>
                <a:lnTo>
                  <a:pt x="5163948" y="513797"/>
                </a:lnTo>
                <a:lnTo>
                  <a:pt x="5168174" y="513194"/>
                </a:lnTo>
                <a:lnTo>
                  <a:pt x="5174212" y="504742"/>
                </a:lnTo>
                <a:lnTo>
                  <a:pt x="5168174" y="504742"/>
                </a:lnTo>
                <a:lnTo>
                  <a:pt x="5168174" y="498704"/>
                </a:lnTo>
                <a:lnTo>
                  <a:pt x="5135571" y="494477"/>
                </a:lnTo>
                <a:lnTo>
                  <a:pt x="5117459" y="484215"/>
                </a:lnTo>
                <a:lnTo>
                  <a:pt x="5102968" y="465498"/>
                </a:lnTo>
                <a:lnTo>
                  <a:pt x="5117459" y="461272"/>
                </a:lnTo>
                <a:lnTo>
                  <a:pt x="5129532" y="457044"/>
                </a:lnTo>
                <a:lnTo>
                  <a:pt x="5135571" y="455233"/>
                </a:lnTo>
                <a:lnTo>
                  <a:pt x="5143420" y="451007"/>
                </a:lnTo>
                <a:lnTo>
                  <a:pt x="5149457" y="446781"/>
                </a:lnTo>
                <a:lnTo>
                  <a:pt x="5157306" y="440742"/>
                </a:lnTo>
                <a:lnTo>
                  <a:pt x="5157306" y="432290"/>
                </a:lnTo>
                <a:lnTo>
                  <a:pt x="5128929" y="432290"/>
                </a:lnTo>
                <a:lnTo>
                  <a:pt x="5121080" y="436516"/>
                </a:lnTo>
                <a:lnTo>
                  <a:pt x="5115043" y="436516"/>
                </a:lnTo>
                <a:lnTo>
                  <a:pt x="5107194" y="440742"/>
                </a:lnTo>
                <a:lnTo>
                  <a:pt x="5096931" y="440742"/>
                </a:lnTo>
                <a:lnTo>
                  <a:pt x="5078817" y="408140"/>
                </a:lnTo>
                <a:lnTo>
                  <a:pt x="5058290" y="375537"/>
                </a:lnTo>
                <a:lnTo>
                  <a:pt x="5060100" y="365274"/>
                </a:lnTo>
                <a:lnTo>
                  <a:pt x="5060100" y="359235"/>
                </a:lnTo>
                <a:lnTo>
                  <a:pt x="5064326" y="355009"/>
                </a:lnTo>
                <a:lnTo>
                  <a:pt x="5068554" y="346557"/>
                </a:lnTo>
                <a:lnTo>
                  <a:pt x="5068554" y="340519"/>
                </a:lnTo>
                <a:lnTo>
                  <a:pt x="5072781" y="330256"/>
                </a:lnTo>
                <a:lnTo>
                  <a:pt x="5064931" y="330256"/>
                </a:lnTo>
                <a:lnTo>
                  <a:pt x="5064931" y="321804"/>
                </a:lnTo>
                <a:lnTo>
                  <a:pt x="5058893" y="326030"/>
                </a:lnTo>
                <a:lnTo>
                  <a:pt x="5054680" y="326030"/>
                </a:lnTo>
                <a:lnTo>
                  <a:pt x="5050454" y="326030"/>
                </a:lnTo>
                <a:lnTo>
                  <a:pt x="5046228" y="326030"/>
                </a:lnTo>
                <a:lnTo>
                  <a:pt x="5046228" y="321804"/>
                </a:lnTo>
                <a:lnTo>
                  <a:pt x="5040192" y="315765"/>
                </a:lnTo>
                <a:lnTo>
                  <a:pt x="5035964" y="307313"/>
                </a:lnTo>
                <a:lnTo>
                  <a:pt x="5031737" y="301274"/>
                </a:lnTo>
                <a:lnTo>
                  <a:pt x="5029927" y="297048"/>
                </a:lnTo>
                <a:lnTo>
                  <a:pt x="5029927" y="286785"/>
                </a:lnTo>
                <a:lnTo>
                  <a:pt x="5025701" y="274710"/>
                </a:lnTo>
                <a:lnTo>
                  <a:pt x="5064326" y="249957"/>
                </a:lnTo>
                <a:lnTo>
                  <a:pt x="5102968" y="229427"/>
                </a:lnTo>
                <a:lnTo>
                  <a:pt x="5107194" y="239692"/>
                </a:lnTo>
                <a:lnTo>
                  <a:pt x="5111420" y="249957"/>
                </a:lnTo>
                <a:lnTo>
                  <a:pt x="5115646" y="254183"/>
                </a:lnTo>
                <a:lnTo>
                  <a:pt x="5121685" y="258409"/>
                </a:lnTo>
                <a:lnTo>
                  <a:pt x="5125911" y="258409"/>
                </a:lnTo>
                <a:lnTo>
                  <a:pt x="5130137" y="260219"/>
                </a:lnTo>
                <a:lnTo>
                  <a:pt x="5136174" y="264445"/>
                </a:lnTo>
                <a:lnTo>
                  <a:pt x="5144023" y="268671"/>
                </a:lnTo>
                <a:lnTo>
                  <a:pt x="5150062" y="289201"/>
                </a:lnTo>
                <a:lnTo>
                  <a:pt x="5154288" y="315765"/>
                </a:lnTo>
                <a:lnTo>
                  <a:pt x="5158514" y="340519"/>
                </a:lnTo>
                <a:lnTo>
                  <a:pt x="5174815" y="340519"/>
                </a:lnTo>
                <a:lnTo>
                  <a:pt x="5174815" y="321804"/>
                </a:lnTo>
                <a:lnTo>
                  <a:pt x="5168776" y="301274"/>
                </a:lnTo>
                <a:lnTo>
                  <a:pt x="5168776" y="274710"/>
                </a:lnTo>
                <a:lnTo>
                  <a:pt x="5174815" y="249957"/>
                </a:lnTo>
                <a:lnTo>
                  <a:pt x="5182664" y="229427"/>
                </a:lnTo>
                <a:close/>
                <a:moveTo>
                  <a:pt x="7221557" y="203466"/>
                </a:moveTo>
                <a:lnTo>
                  <a:pt x="7231822" y="211918"/>
                </a:lnTo>
                <a:lnTo>
                  <a:pt x="7239670" y="217957"/>
                </a:lnTo>
                <a:lnTo>
                  <a:pt x="7249934" y="217957"/>
                </a:lnTo>
                <a:lnTo>
                  <a:pt x="7260199" y="217957"/>
                </a:lnTo>
                <a:lnTo>
                  <a:pt x="7278311" y="222183"/>
                </a:lnTo>
                <a:lnTo>
                  <a:pt x="7274085" y="230635"/>
                </a:lnTo>
                <a:lnTo>
                  <a:pt x="7274085" y="232447"/>
                </a:lnTo>
                <a:lnTo>
                  <a:pt x="7274085" y="236673"/>
                </a:lnTo>
                <a:lnTo>
                  <a:pt x="7272274" y="240900"/>
                </a:lnTo>
                <a:lnTo>
                  <a:pt x="7272274" y="245126"/>
                </a:lnTo>
                <a:lnTo>
                  <a:pt x="7245708" y="259616"/>
                </a:lnTo>
                <a:lnTo>
                  <a:pt x="7211295" y="265653"/>
                </a:lnTo>
                <a:lnTo>
                  <a:pt x="7174466" y="269879"/>
                </a:lnTo>
                <a:lnTo>
                  <a:pt x="7172653" y="261427"/>
                </a:lnTo>
                <a:lnTo>
                  <a:pt x="7172653" y="255390"/>
                </a:lnTo>
                <a:lnTo>
                  <a:pt x="7168427" y="246936"/>
                </a:lnTo>
                <a:lnTo>
                  <a:pt x="7168427" y="236673"/>
                </a:lnTo>
                <a:lnTo>
                  <a:pt x="7178692" y="230635"/>
                </a:lnTo>
                <a:lnTo>
                  <a:pt x="7186539" y="222183"/>
                </a:lnTo>
                <a:lnTo>
                  <a:pt x="7192578" y="217957"/>
                </a:lnTo>
                <a:lnTo>
                  <a:pt x="7200425" y="211918"/>
                </a:lnTo>
                <a:lnTo>
                  <a:pt x="7206464" y="207692"/>
                </a:lnTo>
                <a:close/>
                <a:moveTo>
                  <a:pt x="6131772" y="203466"/>
                </a:moveTo>
                <a:lnTo>
                  <a:pt x="6160149" y="207692"/>
                </a:lnTo>
                <a:lnTo>
                  <a:pt x="6180678" y="217957"/>
                </a:lnTo>
                <a:lnTo>
                  <a:pt x="6201206" y="230032"/>
                </a:lnTo>
                <a:lnTo>
                  <a:pt x="6195167" y="236069"/>
                </a:lnTo>
                <a:lnTo>
                  <a:pt x="6190941" y="246333"/>
                </a:lnTo>
                <a:lnTo>
                  <a:pt x="6184904" y="250559"/>
                </a:lnTo>
                <a:lnTo>
                  <a:pt x="6174640" y="254785"/>
                </a:lnTo>
                <a:lnTo>
                  <a:pt x="6162564" y="259012"/>
                </a:lnTo>
                <a:lnTo>
                  <a:pt x="6148075" y="259012"/>
                </a:lnTo>
                <a:lnTo>
                  <a:pt x="6137811" y="265050"/>
                </a:lnTo>
                <a:lnTo>
                  <a:pt x="6127548" y="265050"/>
                </a:lnTo>
                <a:lnTo>
                  <a:pt x="6117283" y="269276"/>
                </a:lnTo>
                <a:lnTo>
                  <a:pt x="6102792" y="269276"/>
                </a:lnTo>
                <a:lnTo>
                  <a:pt x="6102792" y="246936"/>
                </a:lnTo>
                <a:lnTo>
                  <a:pt x="6104603" y="232447"/>
                </a:lnTo>
                <a:lnTo>
                  <a:pt x="6119094" y="222183"/>
                </a:lnTo>
                <a:close/>
                <a:moveTo>
                  <a:pt x="3413670" y="203466"/>
                </a:moveTo>
                <a:lnTo>
                  <a:pt x="3414272" y="203466"/>
                </a:lnTo>
                <a:lnTo>
                  <a:pt x="3442650" y="203466"/>
                </a:lnTo>
                <a:lnTo>
                  <a:pt x="3448688" y="222183"/>
                </a:lnTo>
                <a:lnTo>
                  <a:pt x="3456536" y="232447"/>
                </a:lnTo>
                <a:lnTo>
                  <a:pt x="3462575" y="246936"/>
                </a:lnTo>
                <a:lnTo>
                  <a:pt x="3466800" y="269276"/>
                </a:lnTo>
                <a:lnTo>
                  <a:pt x="3460762" y="269276"/>
                </a:lnTo>
                <a:lnTo>
                  <a:pt x="3438424" y="254785"/>
                </a:lnTo>
                <a:lnTo>
                  <a:pt x="3423932" y="240295"/>
                </a:lnTo>
                <a:lnTo>
                  <a:pt x="3413670" y="225806"/>
                </a:lnTo>
                <a:close/>
                <a:moveTo>
                  <a:pt x="7410535" y="158185"/>
                </a:moveTo>
                <a:lnTo>
                  <a:pt x="7416572" y="158185"/>
                </a:lnTo>
                <a:lnTo>
                  <a:pt x="7424421" y="162411"/>
                </a:lnTo>
                <a:lnTo>
                  <a:pt x="7426232" y="162411"/>
                </a:lnTo>
                <a:lnTo>
                  <a:pt x="7430458" y="162411"/>
                </a:lnTo>
                <a:lnTo>
                  <a:pt x="7434686" y="164222"/>
                </a:lnTo>
                <a:lnTo>
                  <a:pt x="7426836" y="172676"/>
                </a:lnTo>
                <a:lnTo>
                  <a:pt x="7420798" y="178712"/>
                </a:lnTo>
                <a:lnTo>
                  <a:pt x="7416572" y="188977"/>
                </a:lnTo>
                <a:lnTo>
                  <a:pt x="7412346" y="197429"/>
                </a:lnTo>
                <a:lnTo>
                  <a:pt x="7410535" y="211918"/>
                </a:lnTo>
                <a:lnTo>
                  <a:pt x="7416572" y="211918"/>
                </a:lnTo>
                <a:lnTo>
                  <a:pt x="7424421" y="201655"/>
                </a:lnTo>
                <a:lnTo>
                  <a:pt x="7430458" y="193203"/>
                </a:lnTo>
                <a:lnTo>
                  <a:pt x="7438307" y="187164"/>
                </a:lnTo>
                <a:lnTo>
                  <a:pt x="7448572" y="182938"/>
                </a:lnTo>
                <a:lnTo>
                  <a:pt x="7469099" y="203466"/>
                </a:lnTo>
                <a:lnTo>
                  <a:pt x="7495665" y="222183"/>
                </a:lnTo>
                <a:lnTo>
                  <a:pt x="7511965" y="236673"/>
                </a:lnTo>
                <a:lnTo>
                  <a:pt x="7511965" y="283767"/>
                </a:lnTo>
                <a:lnTo>
                  <a:pt x="7524040" y="294030"/>
                </a:lnTo>
                <a:lnTo>
                  <a:pt x="7534305" y="302482"/>
                </a:lnTo>
                <a:lnTo>
                  <a:pt x="7544569" y="304295"/>
                </a:lnTo>
                <a:lnTo>
                  <a:pt x="7552419" y="318783"/>
                </a:lnTo>
                <a:lnTo>
                  <a:pt x="7558455" y="347765"/>
                </a:lnTo>
                <a:lnTo>
                  <a:pt x="7543965" y="366482"/>
                </a:lnTo>
                <a:lnTo>
                  <a:pt x="7537928" y="385197"/>
                </a:lnTo>
                <a:lnTo>
                  <a:pt x="7523437" y="395461"/>
                </a:lnTo>
                <a:lnTo>
                  <a:pt x="7505325" y="399687"/>
                </a:lnTo>
                <a:lnTo>
                  <a:pt x="7472720" y="401498"/>
                </a:lnTo>
                <a:lnTo>
                  <a:pt x="7448572" y="380971"/>
                </a:lnTo>
                <a:lnTo>
                  <a:pt x="7411743" y="362254"/>
                </a:lnTo>
                <a:lnTo>
                  <a:pt x="7373101" y="351991"/>
                </a:lnTo>
                <a:lnTo>
                  <a:pt x="7334462" y="337500"/>
                </a:lnTo>
                <a:lnTo>
                  <a:pt x="7300046" y="323011"/>
                </a:lnTo>
                <a:lnTo>
                  <a:pt x="7277708" y="302482"/>
                </a:lnTo>
                <a:lnTo>
                  <a:pt x="7292197" y="294030"/>
                </a:lnTo>
                <a:lnTo>
                  <a:pt x="7302462" y="287993"/>
                </a:lnTo>
                <a:lnTo>
                  <a:pt x="7310311" y="279539"/>
                </a:lnTo>
                <a:lnTo>
                  <a:pt x="7314537" y="269276"/>
                </a:lnTo>
                <a:lnTo>
                  <a:pt x="7316348" y="250559"/>
                </a:lnTo>
                <a:lnTo>
                  <a:pt x="7314537" y="244523"/>
                </a:lnTo>
                <a:lnTo>
                  <a:pt x="7310311" y="232447"/>
                </a:lnTo>
                <a:lnTo>
                  <a:pt x="7310311" y="217352"/>
                </a:lnTo>
                <a:lnTo>
                  <a:pt x="7310311" y="202863"/>
                </a:lnTo>
                <a:lnTo>
                  <a:pt x="7310311" y="201050"/>
                </a:lnTo>
                <a:lnTo>
                  <a:pt x="7314537" y="201050"/>
                </a:lnTo>
                <a:lnTo>
                  <a:pt x="7316348" y="196824"/>
                </a:lnTo>
                <a:lnTo>
                  <a:pt x="7348950" y="188372"/>
                </a:lnTo>
                <a:lnTo>
                  <a:pt x="7383366" y="172071"/>
                </a:lnTo>
                <a:close/>
                <a:moveTo>
                  <a:pt x="6960130" y="149733"/>
                </a:moveTo>
                <a:lnTo>
                  <a:pt x="6980657" y="149733"/>
                </a:lnTo>
                <a:lnTo>
                  <a:pt x="7009034" y="178712"/>
                </a:lnTo>
                <a:lnTo>
                  <a:pt x="7045863" y="203466"/>
                </a:lnTo>
                <a:lnTo>
                  <a:pt x="7045863" y="211315"/>
                </a:lnTo>
                <a:lnTo>
                  <a:pt x="7038014" y="211315"/>
                </a:lnTo>
                <a:lnTo>
                  <a:pt x="7038014" y="221580"/>
                </a:lnTo>
                <a:lnTo>
                  <a:pt x="7003600" y="202863"/>
                </a:lnTo>
                <a:lnTo>
                  <a:pt x="6979450" y="178109"/>
                </a:lnTo>
                <a:close/>
                <a:moveTo>
                  <a:pt x="6247694" y="139468"/>
                </a:moveTo>
                <a:lnTo>
                  <a:pt x="6276071" y="147920"/>
                </a:lnTo>
                <a:lnTo>
                  <a:pt x="6298409" y="153959"/>
                </a:lnTo>
                <a:lnTo>
                  <a:pt x="6318939" y="164222"/>
                </a:lnTo>
                <a:lnTo>
                  <a:pt x="6318939" y="182938"/>
                </a:lnTo>
                <a:lnTo>
                  <a:pt x="6300825" y="187164"/>
                </a:lnTo>
                <a:lnTo>
                  <a:pt x="6284523" y="193203"/>
                </a:lnTo>
                <a:lnTo>
                  <a:pt x="6257959" y="197429"/>
                </a:lnTo>
                <a:lnTo>
                  <a:pt x="6247694" y="201655"/>
                </a:lnTo>
                <a:lnTo>
                  <a:pt x="6241658" y="203466"/>
                </a:lnTo>
                <a:lnTo>
                  <a:pt x="6229582" y="203466"/>
                </a:lnTo>
                <a:lnTo>
                  <a:pt x="6219318" y="203466"/>
                </a:lnTo>
                <a:lnTo>
                  <a:pt x="6219318" y="182938"/>
                </a:lnTo>
                <a:lnTo>
                  <a:pt x="6227167" y="172676"/>
                </a:lnTo>
                <a:lnTo>
                  <a:pt x="6237430" y="158185"/>
                </a:lnTo>
                <a:close/>
                <a:moveTo>
                  <a:pt x="5383112" y="118941"/>
                </a:moveTo>
                <a:lnTo>
                  <a:pt x="5383112" y="158185"/>
                </a:lnTo>
                <a:lnTo>
                  <a:pt x="5397601" y="158185"/>
                </a:lnTo>
                <a:lnTo>
                  <a:pt x="5405450" y="153959"/>
                </a:lnTo>
                <a:lnTo>
                  <a:pt x="5411489" y="153959"/>
                </a:lnTo>
                <a:lnTo>
                  <a:pt x="5419336" y="153959"/>
                </a:lnTo>
                <a:lnTo>
                  <a:pt x="5421149" y="153959"/>
                </a:lnTo>
                <a:lnTo>
                  <a:pt x="5428998" y="158185"/>
                </a:lnTo>
                <a:lnTo>
                  <a:pt x="5439261" y="164222"/>
                </a:lnTo>
                <a:lnTo>
                  <a:pt x="5439261" y="182938"/>
                </a:lnTo>
                <a:lnTo>
                  <a:pt x="5447110" y="187164"/>
                </a:lnTo>
                <a:lnTo>
                  <a:pt x="5457375" y="187164"/>
                </a:lnTo>
                <a:lnTo>
                  <a:pt x="5463412" y="182938"/>
                </a:lnTo>
                <a:lnTo>
                  <a:pt x="5475487" y="182938"/>
                </a:lnTo>
                <a:lnTo>
                  <a:pt x="5477298" y="178712"/>
                </a:lnTo>
                <a:lnTo>
                  <a:pt x="5485147" y="182938"/>
                </a:lnTo>
                <a:lnTo>
                  <a:pt x="5491186" y="188977"/>
                </a:lnTo>
                <a:lnTo>
                  <a:pt x="5499033" y="201050"/>
                </a:lnTo>
                <a:lnTo>
                  <a:pt x="5505072" y="211315"/>
                </a:lnTo>
                <a:lnTo>
                  <a:pt x="5494807" y="236069"/>
                </a:lnTo>
                <a:lnTo>
                  <a:pt x="5484544" y="260824"/>
                </a:lnTo>
                <a:lnTo>
                  <a:pt x="5476695" y="289804"/>
                </a:lnTo>
                <a:lnTo>
                  <a:pt x="5452544" y="289804"/>
                </a:lnTo>
                <a:lnTo>
                  <a:pt x="5434432" y="298256"/>
                </a:lnTo>
                <a:lnTo>
                  <a:pt x="5418131" y="308521"/>
                </a:lnTo>
                <a:lnTo>
                  <a:pt x="5389754" y="316973"/>
                </a:lnTo>
                <a:lnTo>
                  <a:pt x="5371640" y="302482"/>
                </a:lnTo>
                <a:lnTo>
                  <a:pt x="5347489" y="294030"/>
                </a:lnTo>
                <a:lnTo>
                  <a:pt x="5323340" y="283767"/>
                </a:lnTo>
                <a:lnTo>
                  <a:pt x="5319114" y="275313"/>
                </a:lnTo>
                <a:lnTo>
                  <a:pt x="5319114" y="269276"/>
                </a:lnTo>
                <a:lnTo>
                  <a:pt x="5314886" y="260824"/>
                </a:lnTo>
                <a:lnTo>
                  <a:pt x="5310660" y="250559"/>
                </a:lnTo>
                <a:lnTo>
                  <a:pt x="5300398" y="240295"/>
                </a:lnTo>
                <a:lnTo>
                  <a:pt x="5290133" y="230032"/>
                </a:lnTo>
                <a:lnTo>
                  <a:pt x="5282284" y="221580"/>
                </a:lnTo>
                <a:lnTo>
                  <a:pt x="5276247" y="207089"/>
                </a:lnTo>
                <a:lnTo>
                  <a:pt x="5272021" y="182336"/>
                </a:lnTo>
                <a:lnTo>
                  <a:pt x="5286510" y="163619"/>
                </a:lnTo>
                <a:lnTo>
                  <a:pt x="5296774" y="149128"/>
                </a:lnTo>
                <a:lnTo>
                  <a:pt x="5311265" y="149128"/>
                </a:lnTo>
                <a:lnTo>
                  <a:pt x="5323340" y="153354"/>
                </a:lnTo>
                <a:lnTo>
                  <a:pt x="5337829" y="157580"/>
                </a:lnTo>
                <a:lnTo>
                  <a:pt x="5352320" y="157580"/>
                </a:lnTo>
                <a:lnTo>
                  <a:pt x="5352320" y="132826"/>
                </a:lnTo>
                <a:lnTo>
                  <a:pt x="5358357" y="128600"/>
                </a:lnTo>
                <a:lnTo>
                  <a:pt x="5366206" y="124374"/>
                </a:lnTo>
                <a:lnTo>
                  <a:pt x="5368019" y="124374"/>
                </a:lnTo>
                <a:lnTo>
                  <a:pt x="5375866" y="120148"/>
                </a:lnTo>
                <a:close/>
                <a:moveTo>
                  <a:pt x="6298409" y="92374"/>
                </a:moveTo>
                <a:lnTo>
                  <a:pt x="6326788" y="92374"/>
                </a:lnTo>
                <a:lnTo>
                  <a:pt x="6343089" y="111091"/>
                </a:lnTo>
                <a:lnTo>
                  <a:pt x="6361202" y="121356"/>
                </a:lnTo>
                <a:lnTo>
                  <a:pt x="6375692" y="135845"/>
                </a:lnTo>
                <a:lnTo>
                  <a:pt x="6390181" y="158185"/>
                </a:lnTo>
                <a:lnTo>
                  <a:pt x="6357578" y="158185"/>
                </a:lnTo>
                <a:lnTo>
                  <a:pt x="6337051" y="135845"/>
                </a:lnTo>
                <a:lnTo>
                  <a:pt x="6314713" y="119543"/>
                </a:lnTo>
                <a:close/>
                <a:moveTo>
                  <a:pt x="2716324" y="92374"/>
                </a:moveTo>
                <a:lnTo>
                  <a:pt x="2740474" y="92374"/>
                </a:lnTo>
                <a:lnTo>
                  <a:pt x="2750737" y="100827"/>
                </a:lnTo>
                <a:lnTo>
                  <a:pt x="2758586" y="106865"/>
                </a:lnTo>
                <a:lnTo>
                  <a:pt x="2762813" y="115317"/>
                </a:lnTo>
                <a:lnTo>
                  <a:pt x="2768851" y="125582"/>
                </a:lnTo>
                <a:lnTo>
                  <a:pt x="2773077" y="134034"/>
                </a:lnTo>
                <a:lnTo>
                  <a:pt x="2791188" y="115317"/>
                </a:lnTo>
                <a:lnTo>
                  <a:pt x="2811717" y="106865"/>
                </a:lnTo>
                <a:lnTo>
                  <a:pt x="2844320" y="111091"/>
                </a:lnTo>
                <a:lnTo>
                  <a:pt x="2844320" y="140071"/>
                </a:lnTo>
                <a:lnTo>
                  <a:pt x="2888998" y="144299"/>
                </a:lnTo>
                <a:lnTo>
                  <a:pt x="2929450" y="150336"/>
                </a:lnTo>
                <a:lnTo>
                  <a:pt x="2963866" y="158788"/>
                </a:lnTo>
                <a:lnTo>
                  <a:pt x="3002506" y="163014"/>
                </a:lnTo>
                <a:lnTo>
                  <a:pt x="3045374" y="158788"/>
                </a:lnTo>
                <a:lnTo>
                  <a:pt x="3045374" y="183543"/>
                </a:lnTo>
                <a:lnTo>
                  <a:pt x="3053223" y="183543"/>
                </a:lnTo>
                <a:lnTo>
                  <a:pt x="3059259" y="183543"/>
                </a:lnTo>
                <a:lnTo>
                  <a:pt x="3063486" y="183543"/>
                </a:lnTo>
                <a:lnTo>
                  <a:pt x="3067712" y="187769"/>
                </a:lnTo>
                <a:lnTo>
                  <a:pt x="3071938" y="189580"/>
                </a:lnTo>
                <a:lnTo>
                  <a:pt x="3064090" y="189580"/>
                </a:lnTo>
                <a:lnTo>
                  <a:pt x="3030883" y="211315"/>
                </a:lnTo>
                <a:lnTo>
                  <a:pt x="2992243" y="236069"/>
                </a:lnTo>
                <a:lnTo>
                  <a:pt x="2945752" y="258409"/>
                </a:lnTo>
                <a:lnTo>
                  <a:pt x="2902886" y="283162"/>
                </a:lnTo>
                <a:lnTo>
                  <a:pt x="2872697" y="303690"/>
                </a:lnTo>
                <a:lnTo>
                  <a:pt x="2850359" y="322407"/>
                </a:lnTo>
                <a:lnTo>
                  <a:pt x="2882961" y="322407"/>
                </a:lnTo>
                <a:lnTo>
                  <a:pt x="2893225" y="316370"/>
                </a:lnTo>
                <a:lnTo>
                  <a:pt x="2903490" y="312142"/>
                </a:lnTo>
                <a:lnTo>
                  <a:pt x="2915564" y="307916"/>
                </a:lnTo>
                <a:lnTo>
                  <a:pt x="2930056" y="307916"/>
                </a:lnTo>
                <a:lnTo>
                  <a:pt x="2930056" y="316370"/>
                </a:lnTo>
                <a:lnTo>
                  <a:pt x="2887187" y="347160"/>
                </a:lnTo>
                <a:lnTo>
                  <a:pt x="2850359" y="379763"/>
                </a:lnTo>
                <a:lnTo>
                  <a:pt x="2820169" y="412366"/>
                </a:lnTo>
                <a:lnTo>
                  <a:pt x="2783340" y="441347"/>
                </a:lnTo>
                <a:lnTo>
                  <a:pt x="2744700" y="466101"/>
                </a:lnTo>
                <a:lnTo>
                  <a:pt x="2693984" y="480592"/>
                </a:lnTo>
                <a:lnTo>
                  <a:pt x="2693984" y="505345"/>
                </a:lnTo>
                <a:lnTo>
                  <a:pt x="2669834" y="509571"/>
                </a:lnTo>
                <a:lnTo>
                  <a:pt x="2641459" y="519836"/>
                </a:lnTo>
                <a:lnTo>
                  <a:pt x="2625155" y="534327"/>
                </a:lnTo>
                <a:lnTo>
                  <a:pt x="2635420" y="542779"/>
                </a:lnTo>
                <a:lnTo>
                  <a:pt x="2641459" y="548815"/>
                </a:lnTo>
                <a:lnTo>
                  <a:pt x="2645684" y="553042"/>
                </a:lnTo>
                <a:lnTo>
                  <a:pt x="2645684" y="559080"/>
                </a:lnTo>
                <a:lnTo>
                  <a:pt x="2645684" y="567532"/>
                </a:lnTo>
                <a:lnTo>
                  <a:pt x="2641459" y="577797"/>
                </a:lnTo>
                <a:lnTo>
                  <a:pt x="2641459" y="592286"/>
                </a:lnTo>
                <a:lnTo>
                  <a:pt x="2564176" y="598324"/>
                </a:lnTo>
                <a:lnTo>
                  <a:pt x="2564176" y="606777"/>
                </a:lnTo>
                <a:lnTo>
                  <a:pt x="2574440" y="611003"/>
                </a:lnTo>
                <a:lnTo>
                  <a:pt x="2578666" y="611003"/>
                </a:lnTo>
                <a:lnTo>
                  <a:pt x="2584705" y="611003"/>
                </a:lnTo>
                <a:lnTo>
                  <a:pt x="2588931" y="612815"/>
                </a:lnTo>
                <a:lnTo>
                  <a:pt x="2588931" y="617041"/>
                </a:lnTo>
                <a:lnTo>
                  <a:pt x="2596780" y="625494"/>
                </a:lnTo>
                <a:lnTo>
                  <a:pt x="2584705" y="625494"/>
                </a:lnTo>
                <a:lnTo>
                  <a:pt x="2568404" y="631530"/>
                </a:lnTo>
                <a:lnTo>
                  <a:pt x="2546063" y="639984"/>
                </a:lnTo>
                <a:lnTo>
                  <a:pt x="2525536" y="646021"/>
                </a:lnTo>
                <a:lnTo>
                  <a:pt x="2531573" y="650247"/>
                </a:lnTo>
                <a:lnTo>
                  <a:pt x="2535801" y="650247"/>
                </a:lnTo>
                <a:lnTo>
                  <a:pt x="2540027" y="650247"/>
                </a:lnTo>
                <a:lnTo>
                  <a:pt x="2541837" y="654473"/>
                </a:lnTo>
                <a:lnTo>
                  <a:pt x="2546063" y="654473"/>
                </a:lnTo>
                <a:lnTo>
                  <a:pt x="2541837" y="660512"/>
                </a:lnTo>
                <a:lnTo>
                  <a:pt x="2540027" y="668964"/>
                </a:lnTo>
                <a:lnTo>
                  <a:pt x="2535801" y="670774"/>
                </a:lnTo>
                <a:lnTo>
                  <a:pt x="2540027" y="675001"/>
                </a:lnTo>
                <a:lnTo>
                  <a:pt x="2540027" y="679229"/>
                </a:lnTo>
                <a:lnTo>
                  <a:pt x="2541837" y="685265"/>
                </a:lnTo>
                <a:lnTo>
                  <a:pt x="2546063" y="693717"/>
                </a:lnTo>
                <a:lnTo>
                  <a:pt x="2531573" y="697943"/>
                </a:lnTo>
                <a:lnTo>
                  <a:pt x="2521310" y="697943"/>
                </a:lnTo>
                <a:lnTo>
                  <a:pt x="2511045" y="697943"/>
                </a:lnTo>
                <a:lnTo>
                  <a:pt x="2498970" y="703982"/>
                </a:lnTo>
                <a:lnTo>
                  <a:pt x="2535801" y="703982"/>
                </a:lnTo>
                <a:lnTo>
                  <a:pt x="2564176" y="712434"/>
                </a:lnTo>
                <a:lnTo>
                  <a:pt x="2564176" y="726925"/>
                </a:lnTo>
                <a:lnTo>
                  <a:pt x="2517687" y="726925"/>
                </a:lnTo>
                <a:lnTo>
                  <a:pt x="2513461" y="737188"/>
                </a:lnTo>
                <a:lnTo>
                  <a:pt x="2513461" y="741414"/>
                </a:lnTo>
                <a:lnTo>
                  <a:pt x="2513461" y="743226"/>
                </a:lnTo>
                <a:lnTo>
                  <a:pt x="2511650" y="747453"/>
                </a:lnTo>
                <a:lnTo>
                  <a:pt x="2507424" y="751679"/>
                </a:lnTo>
                <a:lnTo>
                  <a:pt x="2489310" y="757715"/>
                </a:lnTo>
                <a:lnTo>
                  <a:pt x="2465159" y="757715"/>
                </a:lnTo>
                <a:lnTo>
                  <a:pt x="2441009" y="757715"/>
                </a:lnTo>
                <a:lnTo>
                  <a:pt x="2416861" y="743226"/>
                </a:lnTo>
                <a:lnTo>
                  <a:pt x="2384258" y="743226"/>
                </a:lnTo>
                <a:lnTo>
                  <a:pt x="2351654" y="747453"/>
                </a:lnTo>
                <a:lnTo>
                  <a:pt x="2317238" y="751679"/>
                </a:lnTo>
                <a:lnTo>
                  <a:pt x="2284636" y="747453"/>
                </a:lnTo>
                <a:lnTo>
                  <a:pt x="2252033" y="737188"/>
                </a:lnTo>
                <a:lnTo>
                  <a:pt x="2250222" y="732962"/>
                </a:lnTo>
                <a:lnTo>
                  <a:pt x="2250222" y="728736"/>
                </a:lnTo>
                <a:lnTo>
                  <a:pt x="2245996" y="728736"/>
                </a:lnTo>
                <a:lnTo>
                  <a:pt x="2245996" y="724510"/>
                </a:lnTo>
                <a:lnTo>
                  <a:pt x="2245996" y="716057"/>
                </a:lnTo>
                <a:lnTo>
                  <a:pt x="2252033" y="716057"/>
                </a:lnTo>
                <a:lnTo>
                  <a:pt x="2256259" y="710019"/>
                </a:lnTo>
                <a:lnTo>
                  <a:pt x="2264108" y="701567"/>
                </a:lnTo>
                <a:lnTo>
                  <a:pt x="2265919" y="697341"/>
                </a:lnTo>
                <a:lnTo>
                  <a:pt x="2273768" y="695530"/>
                </a:lnTo>
                <a:lnTo>
                  <a:pt x="2277994" y="687076"/>
                </a:lnTo>
                <a:lnTo>
                  <a:pt x="2284033" y="676813"/>
                </a:lnTo>
                <a:lnTo>
                  <a:pt x="2269542" y="672587"/>
                </a:lnTo>
                <a:lnTo>
                  <a:pt x="2259277" y="666548"/>
                </a:lnTo>
                <a:lnTo>
                  <a:pt x="2251430" y="654473"/>
                </a:lnTo>
                <a:lnTo>
                  <a:pt x="2249617" y="644210"/>
                </a:lnTo>
                <a:lnTo>
                  <a:pt x="2245391" y="629720"/>
                </a:lnTo>
                <a:lnTo>
                  <a:pt x="2259882" y="629720"/>
                </a:lnTo>
                <a:lnTo>
                  <a:pt x="2284033" y="623683"/>
                </a:lnTo>
                <a:lnTo>
                  <a:pt x="2312409" y="629720"/>
                </a:lnTo>
                <a:lnTo>
                  <a:pt x="2336558" y="639984"/>
                </a:lnTo>
                <a:lnTo>
                  <a:pt x="2360709" y="652058"/>
                </a:lnTo>
                <a:lnTo>
                  <a:pt x="2360709" y="637569"/>
                </a:lnTo>
                <a:lnTo>
                  <a:pt x="2336558" y="625494"/>
                </a:lnTo>
                <a:lnTo>
                  <a:pt x="2316031" y="615229"/>
                </a:lnTo>
                <a:lnTo>
                  <a:pt x="2297918" y="596512"/>
                </a:lnTo>
                <a:lnTo>
                  <a:pt x="2303955" y="596512"/>
                </a:lnTo>
                <a:lnTo>
                  <a:pt x="2322069" y="569948"/>
                </a:lnTo>
                <a:lnTo>
                  <a:pt x="2344407" y="551231"/>
                </a:lnTo>
                <a:lnTo>
                  <a:pt x="2372784" y="536740"/>
                </a:lnTo>
                <a:lnTo>
                  <a:pt x="2407201" y="526477"/>
                </a:lnTo>
                <a:lnTo>
                  <a:pt x="2407201" y="519231"/>
                </a:lnTo>
                <a:lnTo>
                  <a:pt x="2374595" y="508968"/>
                </a:lnTo>
                <a:lnTo>
                  <a:pt x="2350446" y="490251"/>
                </a:lnTo>
                <a:lnTo>
                  <a:pt x="2329916" y="465498"/>
                </a:lnTo>
                <a:lnTo>
                  <a:pt x="2311804" y="440742"/>
                </a:lnTo>
                <a:lnTo>
                  <a:pt x="2322069" y="436516"/>
                </a:lnTo>
                <a:lnTo>
                  <a:pt x="2329916" y="436516"/>
                </a:lnTo>
                <a:lnTo>
                  <a:pt x="2340181" y="432290"/>
                </a:lnTo>
                <a:lnTo>
                  <a:pt x="2350446" y="432290"/>
                </a:lnTo>
                <a:lnTo>
                  <a:pt x="2364935" y="442555"/>
                </a:lnTo>
                <a:lnTo>
                  <a:pt x="2375200" y="454630"/>
                </a:lnTo>
                <a:lnTo>
                  <a:pt x="2389692" y="464893"/>
                </a:lnTo>
                <a:lnTo>
                  <a:pt x="2389692" y="456441"/>
                </a:lnTo>
                <a:lnTo>
                  <a:pt x="2387879" y="450404"/>
                </a:lnTo>
                <a:lnTo>
                  <a:pt x="2383652" y="450404"/>
                </a:lnTo>
                <a:lnTo>
                  <a:pt x="2383652" y="446176"/>
                </a:lnTo>
                <a:lnTo>
                  <a:pt x="2379426" y="441950"/>
                </a:lnTo>
                <a:lnTo>
                  <a:pt x="2379426" y="440139"/>
                </a:lnTo>
                <a:lnTo>
                  <a:pt x="2375200" y="431687"/>
                </a:lnTo>
                <a:lnTo>
                  <a:pt x="2383049" y="431687"/>
                </a:lnTo>
                <a:lnTo>
                  <a:pt x="2383049" y="425649"/>
                </a:lnTo>
                <a:lnTo>
                  <a:pt x="2415653" y="413573"/>
                </a:lnTo>
                <a:lnTo>
                  <a:pt x="2445840" y="407537"/>
                </a:lnTo>
                <a:lnTo>
                  <a:pt x="2478443" y="403311"/>
                </a:lnTo>
                <a:lnTo>
                  <a:pt x="2517084" y="407537"/>
                </a:lnTo>
                <a:lnTo>
                  <a:pt x="2498970" y="385197"/>
                </a:lnTo>
                <a:lnTo>
                  <a:pt x="2521310" y="379160"/>
                </a:lnTo>
                <a:lnTo>
                  <a:pt x="2545460" y="368895"/>
                </a:lnTo>
                <a:lnTo>
                  <a:pt x="2569610" y="358633"/>
                </a:lnTo>
                <a:lnTo>
                  <a:pt x="2584100" y="346557"/>
                </a:lnTo>
                <a:lnTo>
                  <a:pt x="2596175" y="346557"/>
                </a:lnTo>
                <a:lnTo>
                  <a:pt x="2596175" y="340519"/>
                </a:lnTo>
                <a:lnTo>
                  <a:pt x="2578063" y="340519"/>
                </a:lnTo>
                <a:lnTo>
                  <a:pt x="2570214" y="344747"/>
                </a:lnTo>
                <a:lnTo>
                  <a:pt x="2564176" y="346557"/>
                </a:lnTo>
                <a:lnTo>
                  <a:pt x="2559949" y="346557"/>
                </a:lnTo>
                <a:lnTo>
                  <a:pt x="2555724" y="346557"/>
                </a:lnTo>
                <a:lnTo>
                  <a:pt x="2553913" y="346557"/>
                </a:lnTo>
                <a:lnTo>
                  <a:pt x="2549687" y="344747"/>
                </a:lnTo>
                <a:lnTo>
                  <a:pt x="2545460" y="340519"/>
                </a:lnTo>
                <a:lnTo>
                  <a:pt x="2539422" y="340519"/>
                </a:lnTo>
                <a:lnTo>
                  <a:pt x="2531573" y="346557"/>
                </a:lnTo>
                <a:lnTo>
                  <a:pt x="2521310" y="358633"/>
                </a:lnTo>
                <a:lnTo>
                  <a:pt x="2511045" y="368895"/>
                </a:lnTo>
                <a:lnTo>
                  <a:pt x="2503196" y="379160"/>
                </a:lnTo>
                <a:lnTo>
                  <a:pt x="2492933" y="385197"/>
                </a:lnTo>
                <a:lnTo>
                  <a:pt x="2454292" y="397272"/>
                </a:lnTo>
                <a:lnTo>
                  <a:pt x="2417463" y="397272"/>
                </a:lnTo>
                <a:lnTo>
                  <a:pt x="2383049" y="388820"/>
                </a:lnTo>
                <a:lnTo>
                  <a:pt x="2350446" y="374329"/>
                </a:lnTo>
                <a:lnTo>
                  <a:pt x="2346220" y="374329"/>
                </a:lnTo>
                <a:lnTo>
                  <a:pt x="2340181" y="378557"/>
                </a:lnTo>
                <a:lnTo>
                  <a:pt x="2329916" y="382783"/>
                </a:lnTo>
                <a:lnTo>
                  <a:pt x="2322069" y="384594"/>
                </a:lnTo>
                <a:lnTo>
                  <a:pt x="2316031" y="388820"/>
                </a:lnTo>
                <a:lnTo>
                  <a:pt x="2303955" y="393046"/>
                </a:lnTo>
                <a:lnTo>
                  <a:pt x="2297918" y="374329"/>
                </a:lnTo>
                <a:lnTo>
                  <a:pt x="2303955" y="372518"/>
                </a:lnTo>
                <a:lnTo>
                  <a:pt x="2308181" y="368292"/>
                </a:lnTo>
                <a:lnTo>
                  <a:pt x="2312409" y="359840"/>
                </a:lnTo>
                <a:lnTo>
                  <a:pt x="2291880" y="359840"/>
                </a:lnTo>
                <a:lnTo>
                  <a:pt x="2284033" y="364066"/>
                </a:lnTo>
                <a:lnTo>
                  <a:pt x="2273768" y="368292"/>
                </a:lnTo>
                <a:lnTo>
                  <a:pt x="2263503" y="368292"/>
                </a:lnTo>
                <a:lnTo>
                  <a:pt x="2251430" y="368292"/>
                </a:lnTo>
                <a:lnTo>
                  <a:pt x="2245391" y="345952"/>
                </a:lnTo>
                <a:lnTo>
                  <a:pt x="2251430" y="344142"/>
                </a:lnTo>
                <a:lnTo>
                  <a:pt x="2255656" y="344142"/>
                </a:lnTo>
                <a:lnTo>
                  <a:pt x="2259882" y="344142"/>
                </a:lnTo>
                <a:lnTo>
                  <a:pt x="2263825" y="340198"/>
                </a:lnTo>
                <a:lnTo>
                  <a:pt x="2265919" y="339916"/>
                </a:lnTo>
                <a:lnTo>
                  <a:pt x="2264108" y="339916"/>
                </a:lnTo>
                <a:lnTo>
                  <a:pt x="2263825" y="340198"/>
                </a:lnTo>
                <a:lnTo>
                  <a:pt x="2221241" y="345952"/>
                </a:lnTo>
                <a:lnTo>
                  <a:pt x="2217015" y="335690"/>
                </a:lnTo>
                <a:lnTo>
                  <a:pt x="2209165" y="329651"/>
                </a:lnTo>
                <a:lnTo>
                  <a:pt x="2207354" y="325425"/>
                </a:lnTo>
                <a:lnTo>
                  <a:pt x="2203129" y="316973"/>
                </a:lnTo>
                <a:lnTo>
                  <a:pt x="2195279" y="306708"/>
                </a:lnTo>
                <a:lnTo>
                  <a:pt x="2207354" y="302482"/>
                </a:lnTo>
                <a:lnTo>
                  <a:pt x="2213391" y="302482"/>
                </a:lnTo>
                <a:lnTo>
                  <a:pt x="2217619" y="302482"/>
                </a:lnTo>
                <a:lnTo>
                  <a:pt x="2221845" y="302482"/>
                </a:lnTo>
                <a:lnTo>
                  <a:pt x="2221845" y="301879"/>
                </a:lnTo>
                <a:lnTo>
                  <a:pt x="2223656" y="297653"/>
                </a:lnTo>
                <a:lnTo>
                  <a:pt x="2227882" y="289201"/>
                </a:lnTo>
                <a:lnTo>
                  <a:pt x="2213391" y="287388"/>
                </a:lnTo>
                <a:lnTo>
                  <a:pt x="2198902" y="283162"/>
                </a:lnTo>
                <a:lnTo>
                  <a:pt x="2192864" y="274710"/>
                </a:lnTo>
                <a:lnTo>
                  <a:pt x="2180789" y="268671"/>
                </a:lnTo>
                <a:lnTo>
                  <a:pt x="2188638" y="268671"/>
                </a:lnTo>
                <a:lnTo>
                  <a:pt x="2188638" y="258409"/>
                </a:lnTo>
                <a:lnTo>
                  <a:pt x="2223053" y="264445"/>
                </a:lnTo>
                <a:lnTo>
                  <a:pt x="2241165" y="260219"/>
                </a:lnTo>
                <a:lnTo>
                  <a:pt x="2255656" y="254183"/>
                </a:lnTo>
                <a:lnTo>
                  <a:pt x="2263503" y="243918"/>
                </a:lnTo>
                <a:lnTo>
                  <a:pt x="2273768" y="229427"/>
                </a:lnTo>
                <a:lnTo>
                  <a:pt x="2291880" y="220975"/>
                </a:lnTo>
                <a:lnTo>
                  <a:pt x="2312409" y="214938"/>
                </a:lnTo>
                <a:lnTo>
                  <a:pt x="2326898" y="220975"/>
                </a:lnTo>
                <a:lnTo>
                  <a:pt x="2345012" y="229427"/>
                </a:lnTo>
                <a:lnTo>
                  <a:pt x="2359501" y="231240"/>
                </a:lnTo>
                <a:lnTo>
                  <a:pt x="2375802" y="229427"/>
                </a:lnTo>
                <a:lnTo>
                  <a:pt x="2369765" y="225201"/>
                </a:lnTo>
                <a:lnTo>
                  <a:pt x="2361916" y="220975"/>
                </a:lnTo>
                <a:lnTo>
                  <a:pt x="2360106" y="220975"/>
                </a:lnTo>
                <a:lnTo>
                  <a:pt x="2360106" y="217352"/>
                </a:lnTo>
                <a:lnTo>
                  <a:pt x="2355879" y="215541"/>
                </a:lnTo>
                <a:lnTo>
                  <a:pt x="2355879" y="207089"/>
                </a:lnTo>
                <a:lnTo>
                  <a:pt x="2351654" y="196824"/>
                </a:lnTo>
                <a:lnTo>
                  <a:pt x="2361916" y="192598"/>
                </a:lnTo>
                <a:lnTo>
                  <a:pt x="2369765" y="188372"/>
                </a:lnTo>
                <a:lnTo>
                  <a:pt x="2375802" y="188372"/>
                </a:lnTo>
                <a:lnTo>
                  <a:pt x="2380031" y="186562"/>
                </a:lnTo>
                <a:lnTo>
                  <a:pt x="2387879" y="182336"/>
                </a:lnTo>
                <a:lnTo>
                  <a:pt x="2402370" y="182336"/>
                </a:lnTo>
                <a:lnTo>
                  <a:pt x="2408406" y="186562"/>
                </a:lnTo>
                <a:lnTo>
                  <a:pt x="2416256" y="192598"/>
                </a:lnTo>
                <a:lnTo>
                  <a:pt x="2422295" y="196824"/>
                </a:lnTo>
                <a:lnTo>
                  <a:pt x="2422295" y="188372"/>
                </a:lnTo>
                <a:lnTo>
                  <a:pt x="2418068" y="186562"/>
                </a:lnTo>
                <a:lnTo>
                  <a:pt x="2418068" y="182336"/>
                </a:lnTo>
                <a:lnTo>
                  <a:pt x="2418068" y="178109"/>
                </a:lnTo>
                <a:lnTo>
                  <a:pt x="2416256" y="172071"/>
                </a:lnTo>
                <a:lnTo>
                  <a:pt x="2426520" y="167845"/>
                </a:lnTo>
                <a:lnTo>
                  <a:pt x="2432557" y="163619"/>
                </a:lnTo>
                <a:lnTo>
                  <a:pt x="2444632" y="157580"/>
                </a:lnTo>
                <a:lnTo>
                  <a:pt x="2450671" y="149128"/>
                </a:lnTo>
                <a:lnTo>
                  <a:pt x="2454897" y="149128"/>
                </a:lnTo>
                <a:lnTo>
                  <a:pt x="2469386" y="149128"/>
                </a:lnTo>
                <a:lnTo>
                  <a:pt x="2479650" y="153354"/>
                </a:lnTo>
                <a:lnTo>
                  <a:pt x="2487500" y="161806"/>
                </a:lnTo>
                <a:lnTo>
                  <a:pt x="2499575" y="161806"/>
                </a:lnTo>
                <a:lnTo>
                  <a:pt x="2517687" y="157580"/>
                </a:lnTo>
                <a:lnTo>
                  <a:pt x="2525536" y="132826"/>
                </a:lnTo>
                <a:lnTo>
                  <a:pt x="2535801" y="128600"/>
                </a:lnTo>
                <a:lnTo>
                  <a:pt x="2546063" y="128600"/>
                </a:lnTo>
                <a:lnTo>
                  <a:pt x="2556328" y="128600"/>
                </a:lnTo>
                <a:lnTo>
                  <a:pt x="2564176" y="132826"/>
                </a:lnTo>
                <a:lnTo>
                  <a:pt x="2570214" y="132826"/>
                </a:lnTo>
                <a:lnTo>
                  <a:pt x="2584705" y="110488"/>
                </a:lnTo>
                <a:lnTo>
                  <a:pt x="2607043" y="106260"/>
                </a:lnTo>
                <a:lnTo>
                  <a:pt x="2621534" y="114714"/>
                </a:lnTo>
                <a:lnTo>
                  <a:pt x="2636025" y="120751"/>
                </a:lnTo>
                <a:lnTo>
                  <a:pt x="2650513" y="124977"/>
                </a:lnTo>
                <a:lnTo>
                  <a:pt x="2668627" y="118941"/>
                </a:lnTo>
                <a:lnTo>
                  <a:pt x="2692776" y="104450"/>
                </a:lnTo>
                <a:close/>
                <a:moveTo>
                  <a:pt x="6131772" y="86338"/>
                </a:moveTo>
                <a:lnTo>
                  <a:pt x="6146263" y="90564"/>
                </a:lnTo>
                <a:lnTo>
                  <a:pt x="6160754" y="96600"/>
                </a:lnTo>
                <a:lnTo>
                  <a:pt x="6166790" y="105055"/>
                </a:lnTo>
                <a:lnTo>
                  <a:pt x="6177055" y="111091"/>
                </a:lnTo>
                <a:lnTo>
                  <a:pt x="6189130" y="119543"/>
                </a:lnTo>
                <a:lnTo>
                  <a:pt x="6181281" y="140071"/>
                </a:lnTo>
                <a:lnTo>
                  <a:pt x="6138415" y="164826"/>
                </a:lnTo>
                <a:lnTo>
                  <a:pt x="6105811" y="193806"/>
                </a:lnTo>
                <a:lnTo>
                  <a:pt x="6077434" y="230635"/>
                </a:lnTo>
                <a:lnTo>
                  <a:pt x="6071397" y="230635"/>
                </a:lnTo>
                <a:lnTo>
                  <a:pt x="6071397" y="222183"/>
                </a:lnTo>
                <a:lnTo>
                  <a:pt x="6061132" y="216146"/>
                </a:lnTo>
                <a:lnTo>
                  <a:pt x="6053285" y="207692"/>
                </a:lnTo>
                <a:lnTo>
                  <a:pt x="6049059" y="201655"/>
                </a:lnTo>
                <a:lnTo>
                  <a:pt x="6043020" y="193203"/>
                </a:lnTo>
                <a:lnTo>
                  <a:pt x="6038794" y="182938"/>
                </a:lnTo>
                <a:lnTo>
                  <a:pt x="6046644" y="168448"/>
                </a:lnTo>
                <a:lnTo>
                  <a:pt x="6048454" y="158185"/>
                </a:lnTo>
                <a:lnTo>
                  <a:pt x="6052680" y="139468"/>
                </a:lnTo>
                <a:lnTo>
                  <a:pt x="6000153" y="139468"/>
                </a:lnTo>
                <a:lnTo>
                  <a:pt x="6000153" y="124977"/>
                </a:lnTo>
                <a:lnTo>
                  <a:pt x="6028530" y="114714"/>
                </a:lnTo>
                <a:lnTo>
                  <a:pt x="6056906" y="106260"/>
                </a:lnTo>
                <a:lnTo>
                  <a:pt x="6091322" y="100224"/>
                </a:lnTo>
                <a:lnTo>
                  <a:pt x="6095548" y="110488"/>
                </a:lnTo>
                <a:lnTo>
                  <a:pt x="6099774" y="114714"/>
                </a:lnTo>
                <a:lnTo>
                  <a:pt x="6099774" y="118941"/>
                </a:lnTo>
                <a:lnTo>
                  <a:pt x="6104000" y="118941"/>
                </a:lnTo>
                <a:lnTo>
                  <a:pt x="6104000" y="120751"/>
                </a:lnTo>
                <a:lnTo>
                  <a:pt x="6110039" y="124977"/>
                </a:lnTo>
                <a:lnTo>
                  <a:pt x="6114265" y="114714"/>
                </a:lnTo>
                <a:lnTo>
                  <a:pt x="6118491" y="106260"/>
                </a:lnTo>
                <a:lnTo>
                  <a:pt x="6120301" y="100224"/>
                </a:lnTo>
                <a:lnTo>
                  <a:pt x="6128151" y="91772"/>
                </a:lnTo>
                <a:close/>
                <a:moveTo>
                  <a:pt x="6218715" y="47093"/>
                </a:moveTo>
                <a:lnTo>
                  <a:pt x="6219318" y="47093"/>
                </a:lnTo>
                <a:lnTo>
                  <a:pt x="6227167" y="48904"/>
                </a:lnTo>
                <a:lnTo>
                  <a:pt x="6228978" y="48904"/>
                </a:lnTo>
                <a:lnTo>
                  <a:pt x="6233206" y="53130"/>
                </a:lnTo>
                <a:lnTo>
                  <a:pt x="6237430" y="57356"/>
                </a:lnTo>
                <a:lnTo>
                  <a:pt x="6241658" y="63395"/>
                </a:lnTo>
                <a:lnTo>
                  <a:pt x="6247694" y="75470"/>
                </a:lnTo>
                <a:lnTo>
                  <a:pt x="6255544" y="85733"/>
                </a:lnTo>
                <a:lnTo>
                  <a:pt x="6257354" y="100224"/>
                </a:lnTo>
                <a:lnTo>
                  <a:pt x="6241053" y="100224"/>
                </a:lnTo>
                <a:lnTo>
                  <a:pt x="6241053" y="91772"/>
                </a:lnTo>
                <a:lnTo>
                  <a:pt x="6233206" y="85733"/>
                </a:lnTo>
                <a:lnTo>
                  <a:pt x="6227167" y="77281"/>
                </a:lnTo>
                <a:lnTo>
                  <a:pt x="6222941" y="71244"/>
                </a:lnTo>
                <a:lnTo>
                  <a:pt x="6218715" y="60979"/>
                </a:lnTo>
                <a:close/>
                <a:moveTo>
                  <a:pt x="3775927" y="39244"/>
                </a:moveTo>
                <a:lnTo>
                  <a:pt x="3824832" y="39244"/>
                </a:lnTo>
                <a:lnTo>
                  <a:pt x="3875549" y="47696"/>
                </a:lnTo>
                <a:lnTo>
                  <a:pt x="3920226" y="53735"/>
                </a:lnTo>
                <a:lnTo>
                  <a:pt x="3960678" y="63998"/>
                </a:lnTo>
                <a:lnTo>
                  <a:pt x="4019242" y="53735"/>
                </a:lnTo>
                <a:lnTo>
                  <a:pt x="4027093" y="62187"/>
                </a:lnTo>
                <a:lnTo>
                  <a:pt x="4033129" y="63998"/>
                </a:lnTo>
                <a:lnTo>
                  <a:pt x="4040978" y="76073"/>
                </a:lnTo>
                <a:lnTo>
                  <a:pt x="4045205" y="82112"/>
                </a:lnTo>
                <a:lnTo>
                  <a:pt x="4051241" y="86338"/>
                </a:lnTo>
                <a:lnTo>
                  <a:pt x="4085657" y="100827"/>
                </a:lnTo>
                <a:lnTo>
                  <a:pt x="4126109" y="111091"/>
                </a:lnTo>
                <a:lnTo>
                  <a:pt x="4160523" y="119543"/>
                </a:lnTo>
                <a:lnTo>
                  <a:pt x="4160523" y="134034"/>
                </a:lnTo>
                <a:lnTo>
                  <a:pt x="4103770" y="134034"/>
                </a:lnTo>
                <a:lnTo>
                  <a:pt x="4079618" y="121959"/>
                </a:lnTo>
                <a:lnTo>
                  <a:pt x="4051241" y="121959"/>
                </a:lnTo>
                <a:lnTo>
                  <a:pt x="4018639" y="126185"/>
                </a:lnTo>
                <a:lnTo>
                  <a:pt x="3988451" y="134637"/>
                </a:lnTo>
                <a:lnTo>
                  <a:pt x="3988451" y="150938"/>
                </a:lnTo>
                <a:lnTo>
                  <a:pt x="4027093" y="150938"/>
                </a:lnTo>
                <a:lnTo>
                  <a:pt x="4055469" y="144902"/>
                </a:lnTo>
                <a:lnTo>
                  <a:pt x="4089883" y="140676"/>
                </a:lnTo>
                <a:lnTo>
                  <a:pt x="4132751" y="140676"/>
                </a:lnTo>
                <a:lnTo>
                  <a:pt x="4175617" y="140676"/>
                </a:lnTo>
                <a:lnTo>
                  <a:pt x="4208219" y="140676"/>
                </a:lnTo>
                <a:lnTo>
                  <a:pt x="4236595" y="169655"/>
                </a:lnTo>
                <a:lnTo>
                  <a:pt x="4271010" y="190183"/>
                </a:lnTo>
                <a:lnTo>
                  <a:pt x="4260746" y="212523"/>
                </a:lnTo>
                <a:lnTo>
                  <a:pt x="4240220" y="227014"/>
                </a:lnTo>
                <a:lnTo>
                  <a:pt x="4222107" y="237276"/>
                </a:lnTo>
                <a:lnTo>
                  <a:pt x="4197957" y="245728"/>
                </a:lnTo>
                <a:lnTo>
                  <a:pt x="4161127" y="245728"/>
                </a:lnTo>
                <a:lnTo>
                  <a:pt x="4128522" y="255993"/>
                </a:lnTo>
                <a:lnTo>
                  <a:pt x="4094109" y="255993"/>
                </a:lnTo>
                <a:lnTo>
                  <a:pt x="4055469" y="251767"/>
                </a:lnTo>
                <a:lnTo>
                  <a:pt x="4018639" y="247541"/>
                </a:lnTo>
                <a:lnTo>
                  <a:pt x="3984827" y="247541"/>
                </a:lnTo>
                <a:lnTo>
                  <a:pt x="3956450" y="255993"/>
                </a:lnTo>
                <a:lnTo>
                  <a:pt x="3934111" y="276521"/>
                </a:lnTo>
                <a:lnTo>
                  <a:pt x="4019242" y="276521"/>
                </a:lnTo>
                <a:lnTo>
                  <a:pt x="4045808" y="270484"/>
                </a:lnTo>
                <a:lnTo>
                  <a:pt x="4075997" y="266258"/>
                </a:lnTo>
                <a:lnTo>
                  <a:pt x="4112826" y="270484"/>
                </a:lnTo>
                <a:lnTo>
                  <a:pt x="4136976" y="276521"/>
                </a:lnTo>
                <a:lnTo>
                  <a:pt x="4143014" y="303087"/>
                </a:lnTo>
                <a:lnTo>
                  <a:pt x="4155088" y="298861"/>
                </a:lnTo>
                <a:lnTo>
                  <a:pt x="4171390" y="288596"/>
                </a:lnTo>
                <a:lnTo>
                  <a:pt x="4193731" y="280144"/>
                </a:lnTo>
                <a:lnTo>
                  <a:pt x="4214258" y="275918"/>
                </a:lnTo>
                <a:lnTo>
                  <a:pt x="4218483" y="287993"/>
                </a:lnTo>
                <a:lnTo>
                  <a:pt x="4222709" y="294030"/>
                </a:lnTo>
                <a:lnTo>
                  <a:pt x="4226936" y="298256"/>
                </a:lnTo>
                <a:lnTo>
                  <a:pt x="4232974" y="302482"/>
                </a:lnTo>
                <a:lnTo>
                  <a:pt x="4240821" y="308521"/>
                </a:lnTo>
                <a:lnTo>
                  <a:pt x="4208219" y="369500"/>
                </a:lnTo>
                <a:lnTo>
                  <a:pt x="4222709" y="369500"/>
                </a:lnTo>
                <a:lnTo>
                  <a:pt x="4246860" y="355009"/>
                </a:lnTo>
                <a:lnTo>
                  <a:pt x="4279463" y="336292"/>
                </a:lnTo>
                <a:lnTo>
                  <a:pt x="4318102" y="321804"/>
                </a:lnTo>
                <a:lnTo>
                  <a:pt x="4360969" y="307313"/>
                </a:lnTo>
                <a:lnTo>
                  <a:pt x="4407458" y="297048"/>
                </a:lnTo>
                <a:lnTo>
                  <a:pt x="4447909" y="297048"/>
                </a:lnTo>
                <a:lnTo>
                  <a:pt x="4488361" y="301274"/>
                </a:lnTo>
                <a:lnTo>
                  <a:pt x="4516736" y="317576"/>
                </a:lnTo>
                <a:lnTo>
                  <a:pt x="4533038" y="346557"/>
                </a:lnTo>
                <a:lnTo>
                  <a:pt x="4545113" y="346557"/>
                </a:lnTo>
                <a:lnTo>
                  <a:pt x="4545113" y="350783"/>
                </a:lnTo>
                <a:lnTo>
                  <a:pt x="4540886" y="355009"/>
                </a:lnTo>
                <a:lnTo>
                  <a:pt x="4536661" y="355009"/>
                </a:lnTo>
                <a:lnTo>
                  <a:pt x="4532435" y="355009"/>
                </a:lnTo>
                <a:lnTo>
                  <a:pt x="4526396" y="361048"/>
                </a:lnTo>
                <a:lnTo>
                  <a:pt x="4516134" y="365274"/>
                </a:lnTo>
                <a:lnTo>
                  <a:pt x="4504061" y="369500"/>
                </a:lnTo>
                <a:lnTo>
                  <a:pt x="4489570" y="373726"/>
                </a:lnTo>
                <a:lnTo>
                  <a:pt x="4479305" y="375537"/>
                </a:lnTo>
                <a:lnTo>
                  <a:pt x="4455155" y="414781"/>
                </a:lnTo>
                <a:lnTo>
                  <a:pt x="4408666" y="443763"/>
                </a:lnTo>
                <a:lnTo>
                  <a:pt x="4356141" y="462478"/>
                </a:lnTo>
                <a:lnTo>
                  <a:pt x="4293349" y="472742"/>
                </a:lnTo>
                <a:lnTo>
                  <a:pt x="4293349" y="484818"/>
                </a:lnTo>
                <a:lnTo>
                  <a:pt x="4293349" y="490854"/>
                </a:lnTo>
                <a:lnTo>
                  <a:pt x="4293349" y="495082"/>
                </a:lnTo>
                <a:lnTo>
                  <a:pt x="4289123" y="499308"/>
                </a:lnTo>
                <a:lnTo>
                  <a:pt x="4293349" y="501119"/>
                </a:lnTo>
                <a:lnTo>
                  <a:pt x="4293349" y="505345"/>
                </a:lnTo>
                <a:lnTo>
                  <a:pt x="4299388" y="513797"/>
                </a:lnTo>
                <a:lnTo>
                  <a:pt x="4309651" y="519836"/>
                </a:lnTo>
                <a:lnTo>
                  <a:pt x="4317500" y="524062"/>
                </a:lnTo>
                <a:lnTo>
                  <a:pt x="4323536" y="530099"/>
                </a:lnTo>
                <a:lnTo>
                  <a:pt x="4331384" y="534327"/>
                </a:lnTo>
                <a:lnTo>
                  <a:pt x="4337423" y="544589"/>
                </a:lnTo>
                <a:lnTo>
                  <a:pt x="4331384" y="559080"/>
                </a:lnTo>
                <a:lnTo>
                  <a:pt x="4323536" y="591683"/>
                </a:lnTo>
                <a:lnTo>
                  <a:pt x="4317500" y="630927"/>
                </a:lnTo>
                <a:lnTo>
                  <a:pt x="4309651" y="670172"/>
                </a:lnTo>
                <a:lnTo>
                  <a:pt x="4309651" y="702774"/>
                </a:lnTo>
                <a:lnTo>
                  <a:pt x="4317500" y="698548"/>
                </a:lnTo>
                <a:lnTo>
                  <a:pt x="4323536" y="698548"/>
                </a:lnTo>
                <a:lnTo>
                  <a:pt x="4327764" y="698548"/>
                </a:lnTo>
                <a:lnTo>
                  <a:pt x="4335612" y="698548"/>
                </a:lnTo>
                <a:lnTo>
                  <a:pt x="4337423" y="698548"/>
                </a:lnTo>
                <a:lnTo>
                  <a:pt x="4349498" y="702774"/>
                </a:lnTo>
                <a:lnTo>
                  <a:pt x="4345274" y="713037"/>
                </a:lnTo>
                <a:lnTo>
                  <a:pt x="4345274" y="717265"/>
                </a:lnTo>
                <a:lnTo>
                  <a:pt x="4345274" y="725717"/>
                </a:lnTo>
                <a:lnTo>
                  <a:pt x="4345274" y="727528"/>
                </a:lnTo>
                <a:lnTo>
                  <a:pt x="4345274" y="735980"/>
                </a:lnTo>
                <a:lnTo>
                  <a:pt x="4349498" y="750471"/>
                </a:lnTo>
                <a:lnTo>
                  <a:pt x="4337423" y="750471"/>
                </a:lnTo>
                <a:lnTo>
                  <a:pt x="4337423" y="756509"/>
                </a:lnTo>
                <a:lnTo>
                  <a:pt x="4331384" y="754697"/>
                </a:lnTo>
                <a:lnTo>
                  <a:pt x="4323536" y="746245"/>
                </a:lnTo>
                <a:lnTo>
                  <a:pt x="4321726" y="742019"/>
                </a:lnTo>
                <a:lnTo>
                  <a:pt x="4313876" y="740208"/>
                </a:lnTo>
                <a:lnTo>
                  <a:pt x="4307839" y="735980"/>
                </a:lnTo>
                <a:lnTo>
                  <a:pt x="4293349" y="735980"/>
                </a:lnTo>
                <a:lnTo>
                  <a:pt x="4285500" y="740208"/>
                </a:lnTo>
                <a:lnTo>
                  <a:pt x="4279463" y="742019"/>
                </a:lnTo>
                <a:lnTo>
                  <a:pt x="4271614" y="746245"/>
                </a:lnTo>
                <a:lnTo>
                  <a:pt x="4267388" y="750471"/>
                </a:lnTo>
                <a:lnTo>
                  <a:pt x="4261349" y="754697"/>
                </a:lnTo>
                <a:lnTo>
                  <a:pt x="4257124" y="760736"/>
                </a:lnTo>
                <a:lnTo>
                  <a:pt x="4252897" y="775224"/>
                </a:lnTo>
                <a:lnTo>
                  <a:pt x="4299388" y="789715"/>
                </a:lnTo>
                <a:lnTo>
                  <a:pt x="4309651" y="853110"/>
                </a:lnTo>
                <a:lnTo>
                  <a:pt x="4299388" y="853110"/>
                </a:lnTo>
                <a:lnTo>
                  <a:pt x="4293349" y="853110"/>
                </a:lnTo>
                <a:lnTo>
                  <a:pt x="4285500" y="857336"/>
                </a:lnTo>
                <a:lnTo>
                  <a:pt x="4279463" y="861562"/>
                </a:lnTo>
                <a:lnTo>
                  <a:pt x="4279463" y="876053"/>
                </a:lnTo>
                <a:lnTo>
                  <a:pt x="4295764" y="886316"/>
                </a:lnTo>
                <a:lnTo>
                  <a:pt x="4307839" y="900807"/>
                </a:lnTo>
                <a:lnTo>
                  <a:pt x="4313876" y="919524"/>
                </a:lnTo>
                <a:lnTo>
                  <a:pt x="4318102" y="948503"/>
                </a:lnTo>
                <a:lnTo>
                  <a:pt x="4299991" y="948503"/>
                </a:lnTo>
                <a:lnTo>
                  <a:pt x="4295764" y="948503"/>
                </a:lnTo>
                <a:lnTo>
                  <a:pt x="4285500" y="944277"/>
                </a:lnTo>
                <a:lnTo>
                  <a:pt x="4279463" y="948503"/>
                </a:lnTo>
                <a:lnTo>
                  <a:pt x="4267388" y="948503"/>
                </a:lnTo>
                <a:lnTo>
                  <a:pt x="4261349" y="954542"/>
                </a:lnTo>
                <a:lnTo>
                  <a:pt x="4253502" y="962994"/>
                </a:lnTo>
                <a:lnTo>
                  <a:pt x="4265577" y="969033"/>
                </a:lnTo>
                <a:lnTo>
                  <a:pt x="4271614" y="973259"/>
                </a:lnTo>
                <a:lnTo>
                  <a:pt x="4275840" y="977485"/>
                </a:lnTo>
                <a:lnTo>
                  <a:pt x="4280067" y="979296"/>
                </a:lnTo>
                <a:lnTo>
                  <a:pt x="4281878" y="991371"/>
                </a:lnTo>
                <a:lnTo>
                  <a:pt x="4286105" y="1001635"/>
                </a:lnTo>
                <a:lnTo>
                  <a:pt x="4281878" y="1005862"/>
                </a:lnTo>
                <a:lnTo>
                  <a:pt x="4281878" y="1007672"/>
                </a:lnTo>
                <a:lnTo>
                  <a:pt x="4280067" y="1011898"/>
                </a:lnTo>
                <a:lnTo>
                  <a:pt x="4280067" y="1020351"/>
                </a:lnTo>
                <a:lnTo>
                  <a:pt x="4250484" y="1020351"/>
                </a:lnTo>
                <a:lnTo>
                  <a:pt x="4222107" y="1026389"/>
                </a:lnTo>
                <a:lnTo>
                  <a:pt x="4199767" y="1034841"/>
                </a:lnTo>
                <a:lnTo>
                  <a:pt x="4207616" y="1034841"/>
                </a:lnTo>
                <a:lnTo>
                  <a:pt x="4217879" y="1040880"/>
                </a:lnTo>
                <a:lnTo>
                  <a:pt x="4225728" y="1045106"/>
                </a:lnTo>
                <a:lnTo>
                  <a:pt x="4231766" y="1045106"/>
                </a:lnTo>
                <a:lnTo>
                  <a:pt x="4239616" y="1049332"/>
                </a:lnTo>
                <a:lnTo>
                  <a:pt x="4245653" y="1055369"/>
                </a:lnTo>
                <a:lnTo>
                  <a:pt x="4251691" y="1065634"/>
                </a:lnTo>
                <a:lnTo>
                  <a:pt x="4239616" y="1084351"/>
                </a:lnTo>
                <a:lnTo>
                  <a:pt x="4231766" y="1106691"/>
                </a:lnTo>
                <a:lnTo>
                  <a:pt x="4221502" y="1131444"/>
                </a:lnTo>
                <a:lnTo>
                  <a:pt x="4217276" y="1121181"/>
                </a:lnTo>
                <a:lnTo>
                  <a:pt x="4211240" y="1112729"/>
                </a:lnTo>
                <a:lnTo>
                  <a:pt x="4207012" y="1108503"/>
                </a:lnTo>
                <a:lnTo>
                  <a:pt x="4199164" y="1108503"/>
                </a:lnTo>
                <a:lnTo>
                  <a:pt x="4188899" y="1106691"/>
                </a:lnTo>
                <a:lnTo>
                  <a:pt x="4174409" y="1106691"/>
                </a:lnTo>
                <a:lnTo>
                  <a:pt x="4174409" y="1112729"/>
                </a:lnTo>
                <a:lnTo>
                  <a:pt x="4182258" y="1112729"/>
                </a:lnTo>
                <a:lnTo>
                  <a:pt x="4206408" y="1137483"/>
                </a:lnTo>
                <a:lnTo>
                  <a:pt x="4226936" y="1166462"/>
                </a:lnTo>
                <a:lnTo>
                  <a:pt x="4239012" y="1203293"/>
                </a:lnTo>
                <a:lnTo>
                  <a:pt x="4245048" y="1246158"/>
                </a:lnTo>
                <a:lnTo>
                  <a:pt x="4239012" y="1246158"/>
                </a:lnTo>
                <a:lnTo>
                  <a:pt x="4239012" y="1256424"/>
                </a:lnTo>
                <a:lnTo>
                  <a:pt x="4182258" y="1262461"/>
                </a:lnTo>
                <a:lnTo>
                  <a:pt x="4182258" y="1223216"/>
                </a:lnTo>
                <a:lnTo>
                  <a:pt x="4174409" y="1217180"/>
                </a:lnTo>
                <a:lnTo>
                  <a:pt x="4168373" y="1212953"/>
                </a:lnTo>
                <a:lnTo>
                  <a:pt x="4164145" y="1208727"/>
                </a:lnTo>
                <a:lnTo>
                  <a:pt x="4153881" y="1202687"/>
                </a:lnTo>
                <a:lnTo>
                  <a:pt x="4141806" y="1198461"/>
                </a:lnTo>
                <a:lnTo>
                  <a:pt x="4125504" y="1208727"/>
                </a:lnTo>
                <a:lnTo>
                  <a:pt x="4103167" y="1217180"/>
                </a:lnTo>
                <a:lnTo>
                  <a:pt x="4079015" y="1218991"/>
                </a:lnTo>
                <a:lnTo>
                  <a:pt x="4056675" y="1227442"/>
                </a:lnTo>
                <a:lnTo>
                  <a:pt x="4044601" y="1237705"/>
                </a:lnTo>
                <a:lnTo>
                  <a:pt x="4056675" y="1237705"/>
                </a:lnTo>
                <a:lnTo>
                  <a:pt x="4074789" y="1237705"/>
                </a:lnTo>
                <a:lnTo>
                  <a:pt x="4103167" y="1233480"/>
                </a:lnTo>
                <a:lnTo>
                  <a:pt x="4135769" y="1231668"/>
                </a:lnTo>
                <a:lnTo>
                  <a:pt x="4135769" y="1246158"/>
                </a:lnTo>
                <a:lnTo>
                  <a:pt x="4064524" y="1270914"/>
                </a:lnTo>
                <a:lnTo>
                  <a:pt x="4064524" y="1276952"/>
                </a:lnTo>
                <a:lnTo>
                  <a:pt x="4082638" y="1276952"/>
                </a:lnTo>
                <a:lnTo>
                  <a:pt x="4092901" y="1275142"/>
                </a:lnTo>
                <a:lnTo>
                  <a:pt x="4107391" y="1270914"/>
                </a:lnTo>
                <a:lnTo>
                  <a:pt x="4121882" y="1266688"/>
                </a:lnTo>
                <a:lnTo>
                  <a:pt x="4136373" y="1262461"/>
                </a:lnTo>
                <a:lnTo>
                  <a:pt x="4140598" y="1281178"/>
                </a:lnTo>
                <a:lnTo>
                  <a:pt x="4155088" y="1289630"/>
                </a:lnTo>
                <a:lnTo>
                  <a:pt x="4169580" y="1291443"/>
                </a:lnTo>
                <a:lnTo>
                  <a:pt x="4193731" y="1289630"/>
                </a:lnTo>
                <a:lnTo>
                  <a:pt x="4222107" y="1289630"/>
                </a:lnTo>
                <a:lnTo>
                  <a:pt x="4222107" y="1295668"/>
                </a:lnTo>
                <a:lnTo>
                  <a:pt x="4214258" y="1295668"/>
                </a:lnTo>
                <a:lnTo>
                  <a:pt x="4175617" y="1332497"/>
                </a:lnTo>
                <a:lnTo>
                  <a:pt x="4132751" y="1367515"/>
                </a:lnTo>
                <a:lnTo>
                  <a:pt x="4089883" y="1396496"/>
                </a:lnTo>
                <a:lnTo>
                  <a:pt x="4040978" y="1421250"/>
                </a:lnTo>
                <a:lnTo>
                  <a:pt x="3988451" y="1431515"/>
                </a:lnTo>
                <a:lnTo>
                  <a:pt x="3927471" y="1429704"/>
                </a:lnTo>
                <a:lnTo>
                  <a:pt x="3927471" y="1439967"/>
                </a:lnTo>
                <a:lnTo>
                  <a:pt x="3927471" y="1450231"/>
                </a:lnTo>
                <a:lnTo>
                  <a:pt x="3923244" y="1458684"/>
                </a:lnTo>
                <a:lnTo>
                  <a:pt x="3919019" y="1460495"/>
                </a:lnTo>
                <a:lnTo>
                  <a:pt x="3917206" y="1460495"/>
                </a:lnTo>
                <a:lnTo>
                  <a:pt x="3912980" y="1464723"/>
                </a:lnTo>
                <a:lnTo>
                  <a:pt x="3905130" y="1468950"/>
                </a:lnTo>
                <a:lnTo>
                  <a:pt x="3899094" y="1473176"/>
                </a:lnTo>
                <a:lnTo>
                  <a:pt x="3894867" y="1474987"/>
                </a:lnTo>
                <a:lnTo>
                  <a:pt x="3888828" y="1483439"/>
                </a:lnTo>
                <a:lnTo>
                  <a:pt x="3880982" y="1503968"/>
                </a:lnTo>
                <a:lnTo>
                  <a:pt x="3876755" y="1530532"/>
                </a:lnTo>
                <a:lnTo>
                  <a:pt x="3870718" y="1546833"/>
                </a:lnTo>
                <a:lnTo>
                  <a:pt x="3852605" y="1565549"/>
                </a:lnTo>
                <a:lnTo>
                  <a:pt x="3822417" y="1586076"/>
                </a:lnTo>
                <a:lnTo>
                  <a:pt x="3781966" y="1604792"/>
                </a:lnTo>
                <a:lnTo>
                  <a:pt x="3747551" y="1619283"/>
                </a:lnTo>
                <a:lnTo>
                  <a:pt x="3714947" y="1627735"/>
                </a:lnTo>
                <a:lnTo>
                  <a:pt x="3714947" y="1619283"/>
                </a:lnTo>
                <a:lnTo>
                  <a:pt x="3714947" y="1613244"/>
                </a:lnTo>
                <a:lnTo>
                  <a:pt x="3710720" y="1613244"/>
                </a:lnTo>
                <a:lnTo>
                  <a:pt x="3710720" y="1609018"/>
                </a:lnTo>
                <a:lnTo>
                  <a:pt x="3708910" y="1604792"/>
                </a:lnTo>
                <a:lnTo>
                  <a:pt x="3704683" y="1633771"/>
                </a:lnTo>
                <a:lnTo>
                  <a:pt x="3694419" y="1658526"/>
                </a:lnTo>
                <a:lnTo>
                  <a:pt x="3686571" y="1680864"/>
                </a:lnTo>
                <a:lnTo>
                  <a:pt x="3676307" y="1701390"/>
                </a:lnTo>
                <a:lnTo>
                  <a:pt x="3668458" y="1730372"/>
                </a:lnTo>
                <a:lnTo>
                  <a:pt x="3676307" y="1734597"/>
                </a:lnTo>
                <a:lnTo>
                  <a:pt x="3676307" y="1738823"/>
                </a:lnTo>
                <a:lnTo>
                  <a:pt x="3680533" y="1738823"/>
                </a:lnTo>
                <a:lnTo>
                  <a:pt x="3680533" y="1743049"/>
                </a:lnTo>
                <a:lnTo>
                  <a:pt x="3676307" y="1744860"/>
                </a:lnTo>
                <a:lnTo>
                  <a:pt x="3668458" y="1753315"/>
                </a:lnTo>
                <a:lnTo>
                  <a:pt x="3662419" y="1757540"/>
                </a:lnTo>
                <a:lnTo>
                  <a:pt x="3656382" y="1763578"/>
                </a:lnTo>
                <a:lnTo>
                  <a:pt x="3648533" y="1767804"/>
                </a:lnTo>
                <a:lnTo>
                  <a:pt x="3644307" y="1773843"/>
                </a:lnTo>
                <a:lnTo>
                  <a:pt x="3638269" y="1784106"/>
                </a:lnTo>
                <a:lnTo>
                  <a:pt x="3623778" y="1825164"/>
                </a:lnTo>
                <a:lnTo>
                  <a:pt x="3613513" y="1868031"/>
                </a:lnTo>
                <a:lnTo>
                  <a:pt x="3609289" y="1917539"/>
                </a:lnTo>
                <a:lnTo>
                  <a:pt x="3601439" y="1964636"/>
                </a:lnTo>
                <a:lnTo>
                  <a:pt x="3591176" y="2007498"/>
                </a:lnTo>
                <a:lnTo>
                  <a:pt x="3585138" y="2003272"/>
                </a:lnTo>
                <a:lnTo>
                  <a:pt x="3580912" y="2003272"/>
                </a:lnTo>
                <a:lnTo>
                  <a:pt x="3580912" y="1999046"/>
                </a:lnTo>
                <a:lnTo>
                  <a:pt x="3576685" y="1999046"/>
                </a:lnTo>
                <a:lnTo>
                  <a:pt x="3566420" y="1993009"/>
                </a:lnTo>
                <a:lnTo>
                  <a:pt x="3548308" y="1978517"/>
                </a:lnTo>
                <a:lnTo>
                  <a:pt x="3519931" y="1956180"/>
                </a:lnTo>
                <a:lnTo>
                  <a:pt x="3487328" y="1937464"/>
                </a:lnTo>
                <a:lnTo>
                  <a:pt x="3457141" y="1916935"/>
                </a:lnTo>
                <a:lnTo>
                  <a:pt x="3432990" y="1898220"/>
                </a:lnTo>
                <a:lnTo>
                  <a:pt x="3410651" y="1887956"/>
                </a:lnTo>
                <a:lnTo>
                  <a:pt x="3404613" y="1883729"/>
                </a:lnTo>
                <a:lnTo>
                  <a:pt x="3396762" y="1805842"/>
                </a:lnTo>
                <a:lnTo>
                  <a:pt x="3392537" y="1797389"/>
                </a:lnTo>
                <a:lnTo>
                  <a:pt x="3382275" y="1791352"/>
                </a:lnTo>
                <a:lnTo>
                  <a:pt x="3376236" y="1787126"/>
                </a:lnTo>
                <a:lnTo>
                  <a:pt x="3364160" y="1778672"/>
                </a:lnTo>
                <a:lnTo>
                  <a:pt x="3358123" y="1772635"/>
                </a:lnTo>
                <a:lnTo>
                  <a:pt x="3364160" y="1768409"/>
                </a:lnTo>
                <a:lnTo>
                  <a:pt x="3364160" y="1764183"/>
                </a:lnTo>
                <a:lnTo>
                  <a:pt x="3368386" y="1762370"/>
                </a:lnTo>
                <a:lnTo>
                  <a:pt x="3372612" y="1753917"/>
                </a:lnTo>
                <a:lnTo>
                  <a:pt x="3376838" y="1747881"/>
                </a:lnTo>
                <a:lnTo>
                  <a:pt x="3358726" y="1747881"/>
                </a:lnTo>
                <a:lnTo>
                  <a:pt x="3348461" y="1747881"/>
                </a:lnTo>
                <a:lnTo>
                  <a:pt x="3340613" y="1747881"/>
                </a:lnTo>
                <a:lnTo>
                  <a:pt x="3336389" y="1743653"/>
                </a:lnTo>
                <a:lnTo>
                  <a:pt x="3334574" y="1737616"/>
                </a:lnTo>
                <a:lnTo>
                  <a:pt x="3326726" y="1725541"/>
                </a:lnTo>
                <a:lnTo>
                  <a:pt x="3322500" y="1719504"/>
                </a:lnTo>
                <a:lnTo>
                  <a:pt x="3322500" y="1711050"/>
                </a:lnTo>
                <a:lnTo>
                  <a:pt x="3322500" y="1709239"/>
                </a:lnTo>
                <a:lnTo>
                  <a:pt x="3322500" y="1700788"/>
                </a:lnTo>
                <a:lnTo>
                  <a:pt x="3326726" y="1694749"/>
                </a:lnTo>
                <a:lnTo>
                  <a:pt x="3326726" y="1686297"/>
                </a:lnTo>
                <a:lnTo>
                  <a:pt x="3306198" y="1686297"/>
                </a:lnTo>
                <a:lnTo>
                  <a:pt x="3306198" y="1676035"/>
                </a:lnTo>
                <a:lnTo>
                  <a:pt x="3308010" y="1665771"/>
                </a:lnTo>
                <a:lnTo>
                  <a:pt x="3312237" y="1661544"/>
                </a:lnTo>
                <a:lnTo>
                  <a:pt x="3312237" y="1654300"/>
                </a:lnTo>
                <a:lnTo>
                  <a:pt x="3316462" y="1648262"/>
                </a:lnTo>
                <a:lnTo>
                  <a:pt x="3320689" y="1637997"/>
                </a:lnTo>
                <a:lnTo>
                  <a:pt x="3308614" y="1637997"/>
                </a:lnTo>
                <a:lnTo>
                  <a:pt x="3296539" y="1637997"/>
                </a:lnTo>
                <a:lnTo>
                  <a:pt x="3290501" y="1633771"/>
                </a:lnTo>
                <a:lnTo>
                  <a:pt x="3278426" y="1629545"/>
                </a:lnTo>
                <a:lnTo>
                  <a:pt x="3276615" y="1576416"/>
                </a:lnTo>
                <a:lnTo>
                  <a:pt x="3272387" y="1526908"/>
                </a:lnTo>
                <a:lnTo>
                  <a:pt x="3272387" y="1479818"/>
                </a:lnTo>
                <a:lnTo>
                  <a:pt x="3286878" y="1432723"/>
                </a:lnTo>
                <a:lnTo>
                  <a:pt x="3301369" y="1412195"/>
                </a:lnTo>
                <a:lnTo>
                  <a:pt x="3319480" y="1397704"/>
                </a:lnTo>
                <a:lnTo>
                  <a:pt x="3333972" y="1385628"/>
                </a:lnTo>
                <a:lnTo>
                  <a:pt x="3344235" y="1369326"/>
                </a:lnTo>
                <a:lnTo>
                  <a:pt x="3354500" y="1346987"/>
                </a:lnTo>
                <a:lnTo>
                  <a:pt x="3358726" y="1307743"/>
                </a:lnTo>
                <a:lnTo>
                  <a:pt x="3350876" y="1307743"/>
                </a:lnTo>
                <a:lnTo>
                  <a:pt x="3344840" y="1316195"/>
                </a:lnTo>
                <a:lnTo>
                  <a:pt x="3336990" y="1318006"/>
                </a:lnTo>
                <a:lnTo>
                  <a:pt x="3335180" y="1318006"/>
                </a:lnTo>
                <a:lnTo>
                  <a:pt x="3327331" y="1318006"/>
                </a:lnTo>
                <a:lnTo>
                  <a:pt x="3321292" y="1316195"/>
                </a:lnTo>
                <a:lnTo>
                  <a:pt x="3292916" y="1307743"/>
                </a:lnTo>
                <a:lnTo>
                  <a:pt x="3270577" y="1293253"/>
                </a:lnTo>
                <a:lnTo>
                  <a:pt x="3256086" y="1272726"/>
                </a:lnTo>
                <a:lnTo>
                  <a:pt x="3250049" y="1235895"/>
                </a:lnTo>
                <a:lnTo>
                  <a:pt x="3260312" y="1235895"/>
                </a:lnTo>
                <a:lnTo>
                  <a:pt x="3260312" y="1229857"/>
                </a:lnTo>
                <a:lnTo>
                  <a:pt x="3278426" y="1240121"/>
                </a:lnTo>
                <a:lnTo>
                  <a:pt x="3298953" y="1254611"/>
                </a:lnTo>
                <a:lnTo>
                  <a:pt x="3317065" y="1260650"/>
                </a:lnTo>
                <a:lnTo>
                  <a:pt x="3337594" y="1260650"/>
                </a:lnTo>
                <a:lnTo>
                  <a:pt x="3337594" y="1258839"/>
                </a:lnTo>
                <a:lnTo>
                  <a:pt x="3341822" y="1254611"/>
                </a:lnTo>
                <a:lnTo>
                  <a:pt x="3341822" y="1249781"/>
                </a:lnTo>
                <a:lnTo>
                  <a:pt x="3346048" y="1243743"/>
                </a:lnTo>
                <a:lnTo>
                  <a:pt x="3307406" y="1214764"/>
                </a:lnTo>
                <a:lnTo>
                  <a:pt x="3274802" y="1173708"/>
                </a:lnTo>
                <a:lnTo>
                  <a:pt x="3264540" y="1177935"/>
                </a:lnTo>
                <a:lnTo>
                  <a:pt x="3256690" y="1182160"/>
                </a:lnTo>
                <a:lnTo>
                  <a:pt x="3246426" y="1186385"/>
                </a:lnTo>
                <a:lnTo>
                  <a:pt x="3236163" y="1188196"/>
                </a:lnTo>
                <a:lnTo>
                  <a:pt x="3228313" y="1182160"/>
                </a:lnTo>
                <a:lnTo>
                  <a:pt x="3226504" y="1177935"/>
                </a:lnTo>
                <a:lnTo>
                  <a:pt x="3222275" y="1171895"/>
                </a:lnTo>
                <a:lnTo>
                  <a:pt x="3218050" y="1167671"/>
                </a:lnTo>
                <a:lnTo>
                  <a:pt x="3212013" y="1157407"/>
                </a:lnTo>
                <a:lnTo>
                  <a:pt x="3232540" y="1135067"/>
                </a:lnTo>
                <a:lnTo>
                  <a:pt x="3236766" y="1104273"/>
                </a:lnTo>
                <a:lnTo>
                  <a:pt x="3232540" y="1063218"/>
                </a:lnTo>
                <a:lnTo>
                  <a:pt x="3222275" y="1020351"/>
                </a:lnTo>
                <a:lnTo>
                  <a:pt x="3204163" y="975069"/>
                </a:lnTo>
                <a:lnTo>
                  <a:pt x="3183635" y="932202"/>
                </a:lnTo>
                <a:lnTo>
                  <a:pt x="3157069" y="892957"/>
                </a:lnTo>
                <a:lnTo>
                  <a:pt x="3136541" y="856128"/>
                </a:lnTo>
                <a:lnTo>
                  <a:pt x="3118429" y="827149"/>
                </a:lnTo>
                <a:lnTo>
                  <a:pt x="3075561" y="798167"/>
                </a:lnTo>
                <a:lnTo>
                  <a:pt x="3026656" y="787905"/>
                </a:lnTo>
                <a:lnTo>
                  <a:pt x="2975940" y="787905"/>
                </a:lnTo>
                <a:lnTo>
                  <a:pt x="2919187" y="787905"/>
                </a:lnTo>
                <a:lnTo>
                  <a:pt x="2864244" y="792131"/>
                </a:lnTo>
                <a:lnTo>
                  <a:pt x="2807491" y="787905"/>
                </a:lnTo>
                <a:lnTo>
                  <a:pt x="2807491" y="777640"/>
                </a:lnTo>
                <a:lnTo>
                  <a:pt x="2807491" y="769188"/>
                </a:lnTo>
                <a:lnTo>
                  <a:pt x="2809301" y="767377"/>
                </a:lnTo>
                <a:lnTo>
                  <a:pt x="2809301" y="763151"/>
                </a:lnTo>
                <a:lnTo>
                  <a:pt x="2809301" y="758923"/>
                </a:lnTo>
                <a:lnTo>
                  <a:pt x="2807491" y="754697"/>
                </a:lnTo>
                <a:lnTo>
                  <a:pt x="2785152" y="744434"/>
                </a:lnTo>
                <a:lnTo>
                  <a:pt x="2764623" y="738396"/>
                </a:lnTo>
                <a:lnTo>
                  <a:pt x="2742285" y="723907"/>
                </a:lnTo>
                <a:lnTo>
                  <a:pt x="2760396" y="723907"/>
                </a:lnTo>
                <a:lnTo>
                  <a:pt x="2780926" y="715453"/>
                </a:lnTo>
                <a:lnTo>
                  <a:pt x="2809301" y="709416"/>
                </a:lnTo>
                <a:lnTo>
                  <a:pt x="2841906" y="705190"/>
                </a:lnTo>
                <a:lnTo>
                  <a:pt x="2866055" y="696736"/>
                </a:lnTo>
                <a:lnTo>
                  <a:pt x="2884169" y="682247"/>
                </a:lnTo>
                <a:lnTo>
                  <a:pt x="2799038" y="682247"/>
                </a:lnTo>
                <a:lnTo>
                  <a:pt x="2778511" y="676208"/>
                </a:lnTo>
                <a:lnTo>
                  <a:pt x="2760396" y="676208"/>
                </a:lnTo>
                <a:lnTo>
                  <a:pt x="2738059" y="671982"/>
                </a:lnTo>
                <a:lnTo>
                  <a:pt x="2721757" y="667756"/>
                </a:lnTo>
                <a:lnTo>
                  <a:pt x="2703643" y="661719"/>
                </a:lnTo>
                <a:lnTo>
                  <a:pt x="2693380" y="643003"/>
                </a:lnTo>
                <a:lnTo>
                  <a:pt x="2689155" y="614021"/>
                </a:lnTo>
                <a:lnTo>
                  <a:pt x="2732020" y="607984"/>
                </a:lnTo>
                <a:lnTo>
                  <a:pt x="2770662" y="593494"/>
                </a:lnTo>
                <a:lnTo>
                  <a:pt x="2803264" y="579005"/>
                </a:lnTo>
                <a:lnTo>
                  <a:pt x="2837679" y="564514"/>
                </a:lnTo>
                <a:lnTo>
                  <a:pt x="2908923" y="564514"/>
                </a:lnTo>
                <a:lnTo>
                  <a:pt x="2937300" y="470327"/>
                </a:lnTo>
                <a:lnTo>
                  <a:pt x="2870281" y="470327"/>
                </a:lnTo>
                <a:lnTo>
                  <a:pt x="2852169" y="445573"/>
                </a:lnTo>
                <a:lnTo>
                  <a:pt x="2874509" y="431082"/>
                </a:lnTo>
                <a:lnTo>
                  <a:pt x="2890811" y="416594"/>
                </a:lnTo>
                <a:lnTo>
                  <a:pt x="2913149" y="406329"/>
                </a:lnTo>
                <a:lnTo>
                  <a:pt x="2937300" y="397877"/>
                </a:lnTo>
                <a:lnTo>
                  <a:pt x="2937300" y="373123"/>
                </a:lnTo>
                <a:lnTo>
                  <a:pt x="2965677" y="358633"/>
                </a:lnTo>
                <a:lnTo>
                  <a:pt x="2980167" y="342331"/>
                </a:lnTo>
                <a:lnTo>
                  <a:pt x="2994656" y="319991"/>
                </a:lnTo>
                <a:lnTo>
                  <a:pt x="3016996" y="305502"/>
                </a:lnTo>
                <a:lnTo>
                  <a:pt x="3041147" y="295238"/>
                </a:lnTo>
                <a:lnTo>
                  <a:pt x="3061675" y="295238"/>
                </a:lnTo>
                <a:lnTo>
                  <a:pt x="3079788" y="301274"/>
                </a:lnTo>
                <a:lnTo>
                  <a:pt x="3103939" y="299464"/>
                </a:lnTo>
                <a:lnTo>
                  <a:pt x="3085826" y="291011"/>
                </a:lnTo>
                <a:lnTo>
                  <a:pt x="3075561" y="286785"/>
                </a:lnTo>
                <a:lnTo>
                  <a:pt x="3065296" y="284973"/>
                </a:lnTo>
                <a:lnTo>
                  <a:pt x="3055034" y="272899"/>
                </a:lnTo>
                <a:lnTo>
                  <a:pt x="3089447" y="266861"/>
                </a:lnTo>
                <a:lnTo>
                  <a:pt x="3122050" y="256596"/>
                </a:lnTo>
                <a:lnTo>
                  <a:pt x="3150427" y="248144"/>
                </a:lnTo>
                <a:lnTo>
                  <a:pt x="3183030" y="242107"/>
                </a:lnTo>
                <a:lnTo>
                  <a:pt x="3184842" y="256596"/>
                </a:lnTo>
                <a:lnTo>
                  <a:pt x="3189070" y="262635"/>
                </a:lnTo>
                <a:lnTo>
                  <a:pt x="3193296" y="272899"/>
                </a:lnTo>
                <a:lnTo>
                  <a:pt x="3197521" y="281352"/>
                </a:lnTo>
                <a:lnTo>
                  <a:pt x="3207786" y="285578"/>
                </a:lnTo>
                <a:lnTo>
                  <a:pt x="3222275" y="287388"/>
                </a:lnTo>
                <a:lnTo>
                  <a:pt x="3222275" y="277126"/>
                </a:lnTo>
                <a:lnTo>
                  <a:pt x="3228313" y="266861"/>
                </a:lnTo>
                <a:lnTo>
                  <a:pt x="3232540" y="252370"/>
                </a:lnTo>
                <a:lnTo>
                  <a:pt x="3236766" y="242107"/>
                </a:lnTo>
                <a:lnTo>
                  <a:pt x="3242803" y="252370"/>
                </a:lnTo>
                <a:lnTo>
                  <a:pt x="3254878" y="262635"/>
                </a:lnTo>
                <a:lnTo>
                  <a:pt x="3260917" y="271087"/>
                </a:lnTo>
                <a:lnTo>
                  <a:pt x="3275408" y="277126"/>
                </a:lnTo>
                <a:lnTo>
                  <a:pt x="3289896" y="281352"/>
                </a:lnTo>
                <a:lnTo>
                  <a:pt x="3282048" y="234258"/>
                </a:lnTo>
                <a:lnTo>
                  <a:pt x="3308614" y="228221"/>
                </a:lnTo>
                <a:lnTo>
                  <a:pt x="3329141" y="219767"/>
                </a:lnTo>
                <a:lnTo>
                  <a:pt x="3361744" y="228221"/>
                </a:lnTo>
                <a:lnTo>
                  <a:pt x="3396161" y="242710"/>
                </a:lnTo>
                <a:lnTo>
                  <a:pt x="3432990" y="263238"/>
                </a:lnTo>
                <a:lnTo>
                  <a:pt x="3471628" y="281954"/>
                </a:lnTo>
                <a:lnTo>
                  <a:pt x="3504235" y="296445"/>
                </a:lnTo>
                <a:lnTo>
                  <a:pt x="3534423" y="306708"/>
                </a:lnTo>
                <a:lnTo>
                  <a:pt x="3534423" y="300671"/>
                </a:lnTo>
                <a:lnTo>
                  <a:pt x="3513894" y="281954"/>
                </a:lnTo>
                <a:lnTo>
                  <a:pt x="3499404" y="267464"/>
                </a:lnTo>
                <a:lnTo>
                  <a:pt x="3491554" y="248749"/>
                </a:lnTo>
                <a:lnTo>
                  <a:pt x="3503630" y="228221"/>
                </a:lnTo>
                <a:lnTo>
                  <a:pt x="3495780" y="219767"/>
                </a:lnTo>
                <a:lnTo>
                  <a:pt x="3485518" y="209505"/>
                </a:lnTo>
                <a:lnTo>
                  <a:pt x="3475253" y="201050"/>
                </a:lnTo>
                <a:lnTo>
                  <a:pt x="3464990" y="195014"/>
                </a:lnTo>
                <a:lnTo>
                  <a:pt x="3457141" y="186562"/>
                </a:lnTo>
                <a:lnTo>
                  <a:pt x="3464990" y="170260"/>
                </a:lnTo>
                <a:lnTo>
                  <a:pt x="3485518" y="176297"/>
                </a:lnTo>
                <a:lnTo>
                  <a:pt x="3513894" y="180523"/>
                </a:lnTo>
                <a:lnTo>
                  <a:pt x="3538043" y="176297"/>
                </a:lnTo>
                <a:lnTo>
                  <a:pt x="3556157" y="161806"/>
                </a:lnTo>
                <a:lnTo>
                  <a:pt x="3471027" y="161806"/>
                </a:lnTo>
                <a:lnTo>
                  <a:pt x="3471027" y="155769"/>
                </a:lnTo>
                <a:lnTo>
                  <a:pt x="3464990" y="155769"/>
                </a:lnTo>
                <a:lnTo>
                  <a:pt x="3464990" y="147317"/>
                </a:lnTo>
                <a:lnTo>
                  <a:pt x="3475253" y="141279"/>
                </a:lnTo>
                <a:lnTo>
                  <a:pt x="3485518" y="132826"/>
                </a:lnTo>
                <a:lnTo>
                  <a:pt x="3495780" y="126790"/>
                </a:lnTo>
                <a:lnTo>
                  <a:pt x="3506044" y="118336"/>
                </a:lnTo>
                <a:lnTo>
                  <a:pt x="3518121" y="116525"/>
                </a:lnTo>
                <a:lnTo>
                  <a:pt x="3562799" y="122562"/>
                </a:lnTo>
                <a:lnTo>
                  <a:pt x="3574875" y="89959"/>
                </a:lnTo>
                <a:lnTo>
                  <a:pt x="3627401" y="98413"/>
                </a:lnTo>
                <a:lnTo>
                  <a:pt x="3631629" y="98413"/>
                </a:lnTo>
                <a:lnTo>
                  <a:pt x="3633440" y="89959"/>
                </a:lnTo>
                <a:lnTo>
                  <a:pt x="3637665" y="88148"/>
                </a:lnTo>
                <a:lnTo>
                  <a:pt x="3641890" y="79696"/>
                </a:lnTo>
                <a:lnTo>
                  <a:pt x="3652155" y="75470"/>
                </a:lnTo>
                <a:lnTo>
                  <a:pt x="3660005" y="87545"/>
                </a:lnTo>
                <a:lnTo>
                  <a:pt x="3670268" y="97808"/>
                </a:lnTo>
                <a:lnTo>
                  <a:pt x="3680533" y="108073"/>
                </a:lnTo>
                <a:lnTo>
                  <a:pt x="3680533" y="89356"/>
                </a:lnTo>
                <a:lnTo>
                  <a:pt x="3684759" y="87545"/>
                </a:lnTo>
                <a:lnTo>
                  <a:pt x="3684759" y="83319"/>
                </a:lnTo>
                <a:lnTo>
                  <a:pt x="3684759" y="79091"/>
                </a:lnTo>
                <a:lnTo>
                  <a:pt x="3684759" y="74865"/>
                </a:lnTo>
                <a:lnTo>
                  <a:pt x="3686571" y="68829"/>
                </a:lnTo>
                <a:lnTo>
                  <a:pt x="3690795" y="64603"/>
                </a:lnTo>
                <a:lnTo>
                  <a:pt x="3698645" y="60376"/>
                </a:lnTo>
                <a:lnTo>
                  <a:pt x="3733059" y="44075"/>
                </a:lnTo>
                <a:close/>
                <a:moveTo>
                  <a:pt x="6337051" y="32603"/>
                </a:moveTo>
                <a:lnTo>
                  <a:pt x="6357578" y="38641"/>
                </a:lnTo>
                <a:lnTo>
                  <a:pt x="6357578" y="53130"/>
                </a:lnTo>
                <a:lnTo>
                  <a:pt x="6327391" y="53130"/>
                </a:lnTo>
                <a:close/>
                <a:moveTo>
                  <a:pt x="7045863" y="623"/>
                </a:moveTo>
                <a:lnTo>
                  <a:pt x="7063372" y="18717"/>
                </a:lnTo>
                <a:lnTo>
                  <a:pt x="7073637" y="39244"/>
                </a:lnTo>
                <a:lnTo>
                  <a:pt x="7083902" y="63998"/>
                </a:lnTo>
                <a:lnTo>
                  <a:pt x="7065788" y="63998"/>
                </a:lnTo>
                <a:lnTo>
                  <a:pt x="7065788" y="53130"/>
                </a:lnTo>
                <a:lnTo>
                  <a:pt x="7059751" y="47093"/>
                </a:lnTo>
                <a:lnTo>
                  <a:pt x="7051902" y="38641"/>
                </a:lnTo>
                <a:lnTo>
                  <a:pt x="7050089" y="28377"/>
                </a:lnTo>
                <a:lnTo>
                  <a:pt x="7045863" y="18112"/>
                </a:lnTo>
                <a:close/>
                <a:moveTo>
                  <a:pt x="7292802" y="0"/>
                </a:moveTo>
                <a:lnTo>
                  <a:pt x="7303065" y="6036"/>
                </a:lnTo>
                <a:lnTo>
                  <a:pt x="7310914" y="14491"/>
                </a:lnTo>
                <a:lnTo>
                  <a:pt x="7315140" y="20527"/>
                </a:lnTo>
                <a:lnTo>
                  <a:pt x="7316952" y="32603"/>
                </a:lnTo>
                <a:lnTo>
                  <a:pt x="7321179" y="38641"/>
                </a:lnTo>
                <a:lnTo>
                  <a:pt x="7325405" y="48904"/>
                </a:lnTo>
                <a:lnTo>
                  <a:pt x="7331441" y="53130"/>
                </a:lnTo>
                <a:lnTo>
                  <a:pt x="7353781" y="63395"/>
                </a:lnTo>
                <a:lnTo>
                  <a:pt x="7374309" y="67621"/>
                </a:lnTo>
                <a:lnTo>
                  <a:pt x="7388800" y="67621"/>
                </a:lnTo>
                <a:lnTo>
                  <a:pt x="7399062" y="76073"/>
                </a:lnTo>
                <a:lnTo>
                  <a:pt x="7406912" y="90564"/>
                </a:lnTo>
                <a:lnTo>
                  <a:pt x="7411138" y="119543"/>
                </a:lnTo>
                <a:lnTo>
                  <a:pt x="7406912" y="121356"/>
                </a:lnTo>
                <a:lnTo>
                  <a:pt x="7406912" y="125582"/>
                </a:lnTo>
                <a:lnTo>
                  <a:pt x="7406912" y="129808"/>
                </a:lnTo>
                <a:lnTo>
                  <a:pt x="7402686" y="134034"/>
                </a:lnTo>
                <a:lnTo>
                  <a:pt x="7358007" y="134034"/>
                </a:lnTo>
                <a:lnTo>
                  <a:pt x="7311519" y="134034"/>
                </a:lnTo>
                <a:lnTo>
                  <a:pt x="7272877" y="150336"/>
                </a:lnTo>
                <a:lnTo>
                  <a:pt x="7265028" y="154562"/>
                </a:lnTo>
                <a:lnTo>
                  <a:pt x="7260802" y="163014"/>
                </a:lnTo>
                <a:lnTo>
                  <a:pt x="7258991" y="164826"/>
                </a:lnTo>
                <a:lnTo>
                  <a:pt x="7254765" y="169052"/>
                </a:lnTo>
                <a:lnTo>
                  <a:pt x="7250539" y="173279"/>
                </a:lnTo>
                <a:lnTo>
                  <a:pt x="7244500" y="177505"/>
                </a:lnTo>
                <a:lnTo>
                  <a:pt x="7232425" y="183543"/>
                </a:lnTo>
                <a:lnTo>
                  <a:pt x="7226388" y="173279"/>
                </a:lnTo>
                <a:lnTo>
                  <a:pt x="7222160" y="164826"/>
                </a:lnTo>
                <a:lnTo>
                  <a:pt x="7216124" y="158788"/>
                </a:lnTo>
                <a:lnTo>
                  <a:pt x="7240274" y="97205"/>
                </a:lnTo>
                <a:lnTo>
                  <a:pt x="7264425" y="47696"/>
                </a:lnTo>
                <a:close/>
                <a:moveTo>
                  <a:pt x="7045260" y="0"/>
                </a:moveTo>
                <a:lnTo>
                  <a:pt x="7045863" y="0"/>
                </a:lnTo>
                <a:lnTo>
                  <a:pt x="7045863" y="623"/>
                </a:lnTo>
                <a:close/>
              </a:path>
            </a:pathLst>
          </a:custGeom>
          <a:solidFill>
            <a:schemeClr val="accent1">
              <a:alpha val="40000"/>
            </a:schemeClr>
          </a:solidFill>
          <a:ln w="310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0CF9E345-9F9E-4C24-98F8-13033BC215D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4369264"/>
              </p:ext>
            </p:extLst>
          </p:nvPr>
        </p:nvGraphicFramePr>
        <p:xfrm>
          <a:off x="840643" y="2407296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0FFDBD16-6D0F-41E6-8049-89F428B2D6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6337096"/>
              </p:ext>
            </p:extLst>
          </p:nvPr>
        </p:nvGraphicFramePr>
        <p:xfrm>
          <a:off x="3998621" y="1271970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7C86159-806E-4566-B002-C31741043E1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64950852"/>
              </p:ext>
            </p:extLst>
          </p:nvPr>
        </p:nvGraphicFramePr>
        <p:xfrm>
          <a:off x="2271980" y="1464139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99988EF0-21D2-4289-A85A-3B8E0330B7C6}"/>
              </a:ext>
            </a:extLst>
          </p:cNvPr>
          <p:cNvSpPr txBox="1"/>
          <p:nvPr/>
        </p:nvSpPr>
        <p:spPr>
          <a:xfrm>
            <a:off x="699970" y="5930525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7015AFE-26DB-4F24-94F6-1E0EDD701E11}"/>
              </a:ext>
            </a:extLst>
          </p:cNvPr>
          <p:cNvSpPr txBox="1"/>
          <p:nvPr/>
        </p:nvSpPr>
        <p:spPr>
          <a:xfrm>
            <a:off x="931233" y="4987752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55%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BBEB4A-98E5-41C7-9D11-C9200DBAABE7}"/>
              </a:ext>
            </a:extLst>
          </p:cNvPr>
          <p:cNvSpPr txBox="1"/>
          <p:nvPr/>
        </p:nvSpPr>
        <p:spPr>
          <a:xfrm>
            <a:off x="1208302" y="4036961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F7B3E56-F858-409F-AE46-ED28C3D921C1}"/>
              </a:ext>
            </a:extLst>
          </p:cNvPr>
          <p:cNvSpPr txBox="1"/>
          <p:nvPr/>
        </p:nvSpPr>
        <p:spPr>
          <a:xfrm>
            <a:off x="1439565" y="3094188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35%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11192F2-A0D3-48D1-B886-94893143E32D}"/>
              </a:ext>
            </a:extLst>
          </p:cNvPr>
          <p:cNvSpPr txBox="1"/>
          <p:nvPr/>
        </p:nvSpPr>
        <p:spPr>
          <a:xfrm>
            <a:off x="2671494" y="3077556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1BE3870-D5DB-44F2-B274-FF0065A32BEF}"/>
              </a:ext>
            </a:extLst>
          </p:cNvPr>
          <p:cNvSpPr txBox="1"/>
          <p:nvPr/>
        </p:nvSpPr>
        <p:spPr>
          <a:xfrm>
            <a:off x="2902757" y="2134783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68%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93C3A91-229E-47AA-B47C-9C5E7B212142}"/>
              </a:ext>
            </a:extLst>
          </p:cNvPr>
          <p:cNvSpPr txBox="1"/>
          <p:nvPr/>
        </p:nvSpPr>
        <p:spPr>
          <a:xfrm>
            <a:off x="4421057" y="2899014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5994E4-806B-47BE-B6EF-DE52E35DDE7F}"/>
              </a:ext>
            </a:extLst>
          </p:cNvPr>
          <p:cNvSpPr txBox="1"/>
          <p:nvPr/>
        </p:nvSpPr>
        <p:spPr>
          <a:xfrm>
            <a:off x="4652320" y="1956241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75%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62B1A9F-172B-44A0-ABF0-FF4E1F01E4A3}"/>
              </a:ext>
            </a:extLst>
          </p:cNvPr>
          <p:cNvSpPr/>
          <p:nvPr/>
        </p:nvSpPr>
        <p:spPr>
          <a:xfrm>
            <a:off x="5120400" y="4640019"/>
            <a:ext cx="252000" cy="25200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45E44A5-A71A-447C-A552-6FA738E75612}"/>
              </a:ext>
            </a:extLst>
          </p:cNvPr>
          <p:cNvSpPr/>
          <p:nvPr/>
        </p:nvSpPr>
        <p:spPr>
          <a:xfrm>
            <a:off x="3827801" y="5722403"/>
            <a:ext cx="252000" cy="25200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2E260EDB-BCB0-4082-BFB6-F5FAE330D5C7}"/>
              </a:ext>
            </a:extLst>
          </p:cNvPr>
          <p:cNvSpPr/>
          <p:nvPr/>
        </p:nvSpPr>
        <p:spPr>
          <a:xfrm>
            <a:off x="6283647" y="4640019"/>
            <a:ext cx="252000" cy="25200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4F9B4FD0-C615-475E-942D-785B7A4E2046}"/>
              </a:ext>
            </a:extLst>
          </p:cNvPr>
          <p:cNvSpPr/>
          <p:nvPr/>
        </p:nvSpPr>
        <p:spPr>
          <a:xfrm>
            <a:off x="6702275" y="4929682"/>
            <a:ext cx="274320" cy="27432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A940E3C6-758F-461E-9645-35BB63A326F7}"/>
              </a:ext>
            </a:extLst>
          </p:cNvPr>
          <p:cNvCxnSpPr>
            <a:cxnSpLocks/>
            <a:stCxn id="15" idx="2"/>
          </p:cNvCxnSpPr>
          <p:nvPr/>
        </p:nvCxnSpPr>
        <p:spPr>
          <a:xfrm flipH="1" flipV="1">
            <a:off x="2166021" y="5137464"/>
            <a:ext cx="1661780" cy="710939"/>
          </a:xfrm>
          <a:prstGeom prst="straightConnector1">
            <a:avLst/>
          </a:prstGeom>
          <a:ln w="19050">
            <a:solidFill>
              <a:schemeClr val="accent1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14DF49B8-0E23-437E-94A4-E7BBF0C5EF88}"/>
              </a:ext>
            </a:extLst>
          </p:cNvPr>
          <p:cNvCxnSpPr>
            <a:cxnSpLocks/>
            <a:stCxn id="14" idx="1"/>
          </p:cNvCxnSpPr>
          <p:nvPr/>
        </p:nvCxnSpPr>
        <p:spPr>
          <a:xfrm flipH="1" flipV="1">
            <a:off x="2728089" y="3494299"/>
            <a:ext cx="2429216" cy="1182625"/>
          </a:xfrm>
          <a:prstGeom prst="straightConnector1">
            <a:avLst/>
          </a:prstGeom>
          <a:ln w="19050">
            <a:solidFill>
              <a:schemeClr val="accent2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84E14572-4D5D-4413-8277-29E52C548304}"/>
              </a:ext>
            </a:extLst>
          </p:cNvPr>
          <p:cNvCxnSpPr>
            <a:cxnSpLocks/>
            <a:stCxn id="16" idx="1"/>
          </p:cNvCxnSpPr>
          <p:nvPr/>
        </p:nvCxnSpPr>
        <p:spPr>
          <a:xfrm flipH="1" flipV="1">
            <a:off x="3939768" y="2896276"/>
            <a:ext cx="2380784" cy="1780648"/>
          </a:xfrm>
          <a:prstGeom prst="straightConnector1">
            <a:avLst/>
          </a:prstGeom>
          <a:ln w="19050">
            <a:solidFill>
              <a:schemeClr val="accent3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9AF136D6-5D71-4DE4-9431-44DAF8E236B0}"/>
              </a:ext>
            </a:extLst>
          </p:cNvPr>
          <p:cNvCxnSpPr>
            <a:cxnSpLocks/>
            <a:stCxn id="17" idx="1"/>
          </p:cNvCxnSpPr>
          <p:nvPr/>
        </p:nvCxnSpPr>
        <p:spPr>
          <a:xfrm flipH="1" flipV="1">
            <a:off x="5800246" y="2705198"/>
            <a:ext cx="942202" cy="2264657"/>
          </a:xfrm>
          <a:prstGeom prst="straightConnector1">
            <a:avLst/>
          </a:prstGeom>
          <a:ln w="19050">
            <a:solidFill>
              <a:schemeClr val="accent4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2" name="Chart 21">
            <a:extLst>
              <a:ext uri="{FF2B5EF4-FFF2-40B4-BE49-F238E27FC236}">
                <a16:creationId xmlns:a16="http://schemas.microsoft.com/office/drawing/2014/main" id="{5222AAFC-657A-4DDD-B331-76E9ABB8738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85625832"/>
              </p:ext>
            </p:extLst>
          </p:nvPr>
        </p:nvGraphicFramePr>
        <p:xfrm>
          <a:off x="309402" y="4299180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40" name="Chart 39">
            <a:extLst>
              <a:ext uri="{FF2B5EF4-FFF2-40B4-BE49-F238E27FC236}">
                <a16:creationId xmlns:a16="http://schemas.microsoft.com/office/drawing/2014/main" id="{1901B8DB-535D-4B4A-ABD4-00138601FD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16782741"/>
              </p:ext>
            </p:extLst>
          </p:nvPr>
        </p:nvGraphicFramePr>
        <p:xfrm>
          <a:off x="8086451" y="3729949"/>
          <a:ext cx="3542631" cy="23397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41" name="TextBox 40">
            <a:extLst>
              <a:ext uri="{FF2B5EF4-FFF2-40B4-BE49-F238E27FC236}">
                <a16:creationId xmlns:a16="http://schemas.microsoft.com/office/drawing/2014/main" id="{F11FA055-695F-4B95-97DF-5343E43C3F9C}"/>
              </a:ext>
            </a:extLst>
          </p:cNvPr>
          <p:cNvSpPr txBox="1"/>
          <p:nvPr/>
        </p:nvSpPr>
        <p:spPr>
          <a:xfrm>
            <a:off x="9388045" y="6046211"/>
            <a:ext cx="1224567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42" name="Group 21">
            <a:extLst>
              <a:ext uri="{FF2B5EF4-FFF2-40B4-BE49-F238E27FC236}">
                <a16:creationId xmlns:a16="http://schemas.microsoft.com/office/drawing/2014/main" id="{F23DD634-28FC-4B01-A867-842BCB2C6654}"/>
              </a:ext>
            </a:extLst>
          </p:cNvPr>
          <p:cNvGrpSpPr/>
          <p:nvPr/>
        </p:nvGrpSpPr>
        <p:grpSpPr>
          <a:xfrm>
            <a:off x="6561831" y="2342778"/>
            <a:ext cx="2541348" cy="1088782"/>
            <a:chOff x="395534" y="3737445"/>
            <a:chExt cx="3972999" cy="1088782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332B1184-926B-42B8-9139-6B7398710981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4ED04361-04F4-46A0-8510-CC7EB820A429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45" name="Group 24">
            <a:extLst>
              <a:ext uri="{FF2B5EF4-FFF2-40B4-BE49-F238E27FC236}">
                <a16:creationId xmlns:a16="http://schemas.microsoft.com/office/drawing/2014/main" id="{5463A311-BEEB-477D-A496-AAE559505A00}"/>
              </a:ext>
            </a:extLst>
          </p:cNvPr>
          <p:cNvGrpSpPr/>
          <p:nvPr/>
        </p:nvGrpSpPr>
        <p:grpSpPr>
          <a:xfrm>
            <a:off x="9231491" y="2342778"/>
            <a:ext cx="2541348" cy="1088782"/>
            <a:chOff x="395534" y="3737445"/>
            <a:chExt cx="3972999" cy="1088782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4543E920-EC49-4CD1-BA00-AD48FFEC3488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277DD11C-EFB6-409B-A15B-02889A5BC341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E7F5E472-EC7D-470F-A40B-AB0AC4857CB7}"/>
              </a:ext>
            </a:extLst>
          </p:cNvPr>
          <p:cNvSpPr txBox="1"/>
          <p:nvPr/>
        </p:nvSpPr>
        <p:spPr>
          <a:xfrm>
            <a:off x="6611181" y="1488623"/>
            <a:ext cx="5271418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3480791-033E-4F91-A753-8A9EA46FF78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7" name="그룹 5">
            <a:extLst>
              <a:ext uri="{FF2B5EF4-FFF2-40B4-BE49-F238E27FC236}">
                <a16:creationId xmlns:a16="http://schemas.microsoft.com/office/drawing/2014/main" id="{C06499C7-2B56-4A55-B1DD-A7CC8FF89127}"/>
              </a:ext>
            </a:extLst>
          </p:cNvPr>
          <p:cNvGrpSpPr/>
          <p:nvPr/>
        </p:nvGrpSpPr>
        <p:grpSpPr>
          <a:xfrm>
            <a:off x="4807125" y="1645829"/>
            <a:ext cx="3089819" cy="2485961"/>
            <a:chOff x="4807126" y="1645829"/>
            <a:chExt cx="2852106" cy="2485961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E89931A-5C55-4BD9-A07A-0F600FA8F7A1}"/>
                </a:ext>
              </a:extLst>
            </p:cNvPr>
            <p:cNvSpPr txBox="1"/>
            <p:nvPr/>
          </p:nvSpPr>
          <p:spPr>
            <a:xfrm>
              <a:off x="4807126" y="2008132"/>
              <a:ext cx="2837024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Easy to change colors, photos and text. I hope and I believe that this Template will your Time, Money and Reputation. Easy to change colors, photos and Text.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1EEED4E-3752-4408-BA17-153D402B857D}"/>
                </a:ext>
              </a:extLst>
            </p:cNvPr>
            <p:cNvSpPr txBox="1"/>
            <p:nvPr/>
          </p:nvSpPr>
          <p:spPr>
            <a:xfrm>
              <a:off x="4807126" y="1645829"/>
              <a:ext cx="285210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그룹 6">
            <a:extLst>
              <a:ext uri="{FF2B5EF4-FFF2-40B4-BE49-F238E27FC236}">
                <a16:creationId xmlns:a16="http://schemas.microsoft.com/office/drawing/2014/main" id="{D4FFB572-9B7C-48CF-B0DB-09B341C725FE}"/>
              </a:ext>
            </a:extLst>
          </p:cNvPr>
          <p:cNvGrpSpPr/>
          <p:nvPr/>
        </p:nvGrpSpPr>
        <p:grpSpPr>
          <a:xfrm>
            <a:off x="8151911" y="1645829"/>
            <a:ext cx="3397290" cy="1562632"/>
            <a:chOff x="8070434" y="1645829"/>
            <a:chExt cx="2925465" cy="1562632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AC5B29D-2D56-4568-8E3E-945AF8BDC6E5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4DA05D7-1822-4359-BA9E-6D5A724AA748}"/>
                </a:ext>
              </a:extLst>
            </p:cNvPr>
            <p:cNvSpPr txBox="1"/>
            <p:nvPr/>
          </p:nvSpPr>
          <p:spPr>
            <a:xfrm>
              <a:off x="8070434" y="1645829"/>
              <a:ext cx="2925465" cy="307777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3" name="Rectangle 31">
            <a:extLst>
              <a:ext uri="{FF2B5EF4-FFF2-40B4-BE49-F238E27FC236}">
                <a16:creationId xmlns:a16="http://schemas.microsoft.com/office/drawing/2014/main" id="{57C75CD5-7BF7-41AE-8625-4D466F3F3CEC}"/>
              </a:ext>
            </a:extLst>
          </p:cNvPr>
          <p:cNvSpPr/>
          <p:nvPr/>
        </p:nvSpPr>
        <p:spPr>
          <a:xfrm>
            <a:off x="4943456" y="4568039"/>
            <a:ext cx="2715776" cy="27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Rectangle 32">
            <a:extLst>
              <a:ext uri="{FF2B5EF4-FFF2-40B4-BE49-F238E27FC236}">
                <a16:creationId xmlns:a16="http://schemas.microsoft.com/office/drawing/2014/main" id="{192ADCBB-EC86-4CBC-82FD-04FED2AE67A0}"/>
              </a:ext>
            </a:extLst>
          </p:cNvPr>
          <p:cNvSpPr/>
          <p:nvPr/>
        </p:nvSpPr>
        <p:spPr>
          <a:xfrm>
            <a:off x="4935283" y="5124987"/>
            <a:ext cx="2715776" cy="27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Rectangle 33">
            <a:extLst>
              <a:ext uri="{FF2B5EF4-FFF2-40B4-BE49-F238E27FC236}">
                <a16:creationId xmlns:a16="http://schemas.microsoft.com/office/drawing/2014/main" id="{09FC22CD-380D-4B75-AF36-8D784FD89B26}"/>
              </a:ext>
            </a:extLst>
          </p:cNvPr>
          <p:cNvSpPr/>
          <p:nvPr/>
        </p:nvSpPr>
        <p:spPr>
          <a:xfrm>
            <a:off x="4943456" y="5681935"/>
            <a:ext cx="2715776" cy="27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D69D0D1-3202-4D81-BE4C-BC8543A3CDAE}"/>
              </a:ext>
            </a:extLst>
          </p:cNvPr>
          <p:cNvSpPr txBox="1"/>
          <p:nvPr/>
        </p:nvSpPr>
        <p:spPr>
          <a:xfrm>
            <a:off x="8151911" y="3485578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D96476-09B1-456F-B0AC-50C7100EFB9B}"/>
              </a:ext>
            </a:extLst>
          </p:cNvPr>
          <p:cNvSpPr txBox="1"/>
          <p:nvPr/>
        </p:nvSpPr>
        <p:spPr>
          <a:xfrm>
            <a:off x="8151911" y="4183985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3665BCD-FD73-4C7D-9CAD-744823782E10}"/>
              </a:ext>
            </a:extLst>
          </p:cNvPr>
          <p:cNvSpPr txBox="1"/>
          <p:nvPr/>
        </p:nvSpPr>
        <p:spPr>
          <a:xfrm>
            <a:off x="8151911" y="4882392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3549C4A-52F9-4974-8625-1A41C9AA7052}"/>
              </a:ext>
            </a:extLst>
          </p:cNvPr>
          <p:cNvSpPr txBox="1"/>
          <p:nvPr/>
        </p:nvSpPr>
        <p:spPr>
          <a:xfrm>
            <a:off x="8151911" y="5580800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graphicFrame>
        <p:nvGraphicFramePr>
          <p:cNvPr id="20" name="차트 61">
            <a:extLst>
              <a:ext uri="{FF2B5EF4-FFF2-40B4-BE49-F238E27FC236}">
                <a16:creationId xmlns:a16="http://schemas.microsoft.com/office/drawing/2014/main" id="{CFE0F37D-55F7-4358-848A-8168F74EB6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6127884"/>
              </p:ext>
            </p:extLst>
          </p:nvPr>
        </p:nvGraphicFramePr>
        <p:xfrm>
          <a:off x="4785443" y="4269222"/>
          <a:ext cx="2801361" cy="19672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31DBB9DC-ECAE-4756-B603-A58BDE06D204}"/>
              </a:ext>
            </a:extLst>
          </p:cNvPr>
          <p:cNvSpPr txBox="1"/>
          <p:nvPr/>
        </p:nvSpPr>
        <p:spPr>
          <a:xfrm>
            <a:off x="6387846" y="4563340"/>
            <a:ext cx="690356" cy="26161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  <a:cs typeface="Arial" pitchFamily="34" charset="0"/>
              </a:rPr>
              <a:t>85%</a:t>
            </a:r>
            <a:endParaRPr lang="ko-KR" altLang="en-US" sz="11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197DB5-3BDD-4923-BFA5-25EC78F756A8}"/>
              </a:ext>
            </a:extLst>
          </p:cNvPr>
          <p:cNvSpPr txBox="1"/>
          <p:nvPr/>
        </p:nvSpPr>
        <p:spPr>
          <a:xfrm>
            <a:off x="5315874" y="5125089"/>
            <a:ext cx="690356" cy="26161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  <a:cs typeface="Arial" pitchFamily="34" charset="0"/>
              </a:rPr>
              <a:t>46%</a:t>
            </a:r>
            <a:endParaRPr lang="ko-KR" altLang="en-US" sz="11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C2E66D1-C668-4C61-BD3E-468BDF2B9C19}"/>
              </a:ext>
            </a:extLst>
          </p:cNvPr>
          <p:cNvSpPr txBox="1"/>
          <p:nvPr/>
        </p:nvSpPr>
        <p:spPr>
          <a:xfrm>
            <a:off x="5702729" y="5686838"/>
            <a:ext cx="690356" cy="26161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11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13389E6-D24A-4F8D-84DC-9B8384F8518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5F74FDE-8F8C-43EC-BDF3-7F92B98C3844}"/>
              </a:ext>
            </a:extLst>
          </p:cNvPr>
          <p:cNvSpPr/>
          <p:nvPr/>
        </p:nvSpPr>
        <p:spPr>
          <a:xfrm>
            <a:off x="5476875" y="1981068"/>
            <a:ext cx="6138871" cy="4476882"/>
          </a:xfrm>
          <a:prstGeom prst="rect">
            <a:avLst/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F151E25-6A91-4F74-B715-858EAEDD7FEF}"/>
              </a:ext>
            </a:extLst>
          </p:cNvPr>
          <p:cNvSpPr txBox="1"/>
          <p:nvPr/>
        </p:nvSpPr>
        <p:spPr>
          <a:xfrm>
            <a:off x="576254" y="253598"/>
            <a:ext cx="3460726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72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</a:defRPr>
            </a:lvl1pPr>
          </a:lstStyle>
          <a:p>
            <a:r>
              <a:rPr lang="en-US" altLang="ko-KR" sz="5400" dirty="0">
                <a:effectLst/>
                <a:latin typeface="+mj-lt"/>
              </a:rPr>
              <a:t>Agenda Style</a:t>
            </a:r>
            <a:endParaRPr lang="ko-KR" altLang="en-US" sz="5400" dirty="0">
              <a:effectLst/>
              <a:latin typeface="+mj-lt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C59879D6-DC97-4FE6-BDC7-219AE99F6080}"/>
              </a:ext>
            </a:extLst>
          </p:cNvPr>
          <p:cNvGrpSpPr/>
          <p:nvPr/>
        </p:nvGrpSpPr>
        <p:grpSpPr>
          <a:xfrm rot="21009905">
            <a:off x="7012359" y="26293"/>
            <a:ext cx="4487019" cy="2363054"/>
            <a:chOff x="5374518" y="243378"/>
            <a:chExt cx="4487019" cy="2363054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89A36DA-C602-4205-B0DA-C832C5DFB64B}"/>
                </a:ext>
              </a:extLst>
            </p:cNvPr>
            <p:cNvSpPr/>
            <p:nvPr/>
          </p:nvSpPr>
          <p:spPr>
            <a:xfrm rot="1015521">
              <a:off x="5374518" y="243378"/>
              <a:ext cx="4487019" cy="2363054"/>
            </a:xfrm>
            <a:custGeom>
              <a:avLst/>
              <a:gdLst>
                <a:gd name="connsiteX0" fmla="*/ 654663 w 4958557"/>
                <a:gd name="connsiteY0" fmla="*/ 2401711 h 2611386"/>
                <a:gd name="connsiteX1" fmla="*/ 648901 w 4958557"/>
                <a:gd name="connsiteY1" fmla="*/ 2405168 h 2611386"/>
                <a:gd name="connsiteX2" fmla="*/ 652646 w 4958557"/>
                <a:gd name="connsiteY2" fmla="*/ 2404880 h 2611386"/>
                <a:gd name="connsiteX3" fmla="*/ 656968 w 4958557"/>
                <a:gd name="connsiteY3" fmla="*/ 2404592 h 2611386"/>
                <a:gd name="connsiteX4" fmla="*/ 654663 w 4958557"/>
                <a:gd name="connsiteY4" fmla="*/ 2401711 h 2611386"/>
                <a:gd name="connsiteX5" fmla="*/ 1578144 w 4958557"/>
                <a:gd name="connsiteY5" fmla="*/ 2184167 h 2611386"/>
                <a:gd name="connsiteX6" fmla="*/ 1568059 w 4958557"/>
                <a:gd name="connsiteY6" fmla="*/ 2190794 h 2611386"/>
                <a:gd name="connsiteX7" fmla="*/ 1572381 w 4958557"/>
                <a:gd name="connsiteY7" fmla="*/ 2191082 h 2611386"/>
                <a:gd name="connsiteX8" fmla="*/ 1572093 w 4958557"/>
                <a:gd name="connsiteY8" fmla="*/ 2189641 h 2611386"/>
                <a:gd name="connsiteX9" fmla="*/ 1572669 w 4958557"/>
                <a:gd name="connsiteY9" fmla="*/ 2189065 h 2611386"/>
                <a:gd name="connsiteX10" fmla="*/ 1578144 w 4958557"/>
                <a:gd name="connsiteY10" fmla="*/ 2184167 h 2611386"/>
                <a:gd name="connsiteX11" fmla="*/ 2645404 w 4958557"/>
                <a:gd name="connsiteY11" fmla="*/ 1885369 h 2611386"/>
                <a:gd name="connsiteX12" fmla="*/ 2648285 w 4958557"/>
                <a:gd name="connsiteY12" fmla="*/ 1888538 h 2611386"/>
                <a:gd name="connsiteX13" fmla="*/ 2646556 w 4958557"/>
                <a:gd name="connsiteY13" fmla="*/ 1891132 h 2611386"/>
                <a:gd name="connsiteX14" fmla="*/ 2643387 w 4958557"/>
                <a:gd name="connsiteY14" fmla="*/ 1888827 h 2611386"/>
                <a:gd name="connsiteX15" fmla="*/ 2645404 w 4958557"/>
                <a:gd name="connsiteY15" fmla="*/ 1885369 h 2611386"/>
                <a:gd name="connsiteX16" fmla="*/ 2687472 w 4958557"/>
                <a:gd name="connsiteY16" fmla="*/ 1871826 h 2611386"/>
                <a:gd name="connsiteX17" fmla="*/ 2689489 w 4958557"/>
                <a:gd name="connsiteY17" fmla="*/ 1873555 h 2611386"/>
                <a:gd name="connsiteX18" fmla="*/ 2685743 w 4958557"/>
                <a:gd name="connsiteY18" fmla="*/ 1877589 h 2611386"/>
                <a:gd name="connsiteX19" fmla="*/ 2683438 w 4958557"/>
                <a:gd name="connsiteY19" fmla="*/ 1875284 h 2611386"/>
                <a:gd name="connsiteX20" fmla="*/ 2687472 w 4958557"/>
                <a:gd name="connsiteY20" fmla="*/ 1871826 h 2611386"/>
                <a:gd name="connsiteX21" fmla="*/ 2733285 w 4958557"/>
                <a:gd name="connsiteY21" fmla="*/ 1860877 h 2611386"/>
                <a:gd name="connsiteX22" fmla="*/ 2724353 w 4958557"/>
                <a:gd name="connsiteY22" fmla="*/ 1865776 h 2611386"/>
                <a:gd name="connsiteX23" fmla="*/ 2724353 w 4958557"/>
                <a:gd name="connsiteY23" fmla="*/ 1863759 h 2611386"/>
                <a:gd name="connsiteX24" fmla="*/ 2733285 w 4958557"/>
                <a:gd name="connsiteY24" fmla="*/ 1860877 h 2611386"/>
                <a:gd name="connsiteX25" fmla="*/ 296220 w 4958557"/>
                <a:gd name="connsiteY25" fmla="*/ 1811605 h 2611386"/>
                <a:gd name="connsiteX26" fmla="*/ 280084 w 4958557"/>
                <a:gd name="connsiteY26" fmla="*/ 1819673 h 2611386"/>
                <a:gd name="connsiteX27" fmla="*/ 296220 w 4958557"/>
                <a:gd name="connsiteY27" fmla="*/ 1811605 h 2611386"/>
                <a:gd name="connsiteX28" fmla="*/ 2848540 w 4958557"/>
                <a:gd name="connsiteY28" fmla="*/ 1800656 h 2611386"/>
                <a:gd name="connsiteX29" fmla="*/ 2848252 w 4958557"/>
                <a:gd name="connsiteY29" fmla="*/ 1808724 h 2611386"/>
                <a:gd name="connsiteX30" fmla="*/ 2843066 w 4958557"/>
                <a:gd name="connsiteY30" fmla="*/ 1808724 h 2611386"/>
                <a:gd name="connsiteX31" fmla="*/ 2839896 w 4958557"/>
                <a:gd name="connsiteY31" fmla="*/ 1802385 h 2611386"/>
                <a:gd name="connsiteX32" fmla="*/ 2848540 w 4958557"/>
                <a:gd name="connsiteY32" fmla="*/ 1800656 h 2611386"/>
                <a:gd name="connsiteX33" fmla="*/ 330220 w 4958557"/>
                <a:gd name="connsiteY33" fmla="*/ 1800368 h 2611386"/>
                <a:gd name="connsiteX34" fmla="*/ 332526 w 4958557"/>
                <a:gd name="connsiteY34" fmla="*/ 1802961 h 2611386"/>
                <a:gd name="connsiteX35" fmla="*/ 328204 w 4958557"/>
                <a:gd name="connsiteY35" fmla="*/ 1804690 h 2611386"/>
                <a:gd name="connsiteX36" fmla="*/ 326763 w 4958557"/>
                <a:gd name="connsiteY36" fmla="*/ 1802673 h 2611386"/>
                <a:gd name="connsiteX37" fmla="*/ 330220 w 4958557"/>
                <a:gd name="connsiteY37" fmla="*/ 1800368 h 2611386"/>
                <a:gd name="connsiteX38" fmla="*/ 394223 w 4958557"/>
                <a:gd name="connsiteY38" fmla="*/ 1784305 h 2611386"/>
                <a:gd name="connsiteX39" fmla="*/ 399662 w 4958557"/>
                <a:gd name="connsiteY39" fmla="*/ 1785385 h 2611386"/>
                <a:gd name="connsiteX40" fmla="*/ 389865 w 4958557"/>
                <a:gd name="connsiteY40" fmla="*/ 1789131 h 2611386"/>
                <a:gd name="connsiteX41" fmla="*/ 389865 w 4958557"/>
                <a:gd name="connsiteY41" fmla="*/ 1786250 h 2611386"/>
                <a:gd name="connsiteX42" fmla="*/ 394223 w 4958557"/>
                <a:gd name="connsiteY42" fmla="*/ 1784305 h 2611386"/>
                <a:gd name="connsiteX43" fmla="*/ 2920287 w 4958557"/>
                <a:gd name="connsiteY43" fmla="*/ 1779910 h 2611386"/>
                <a:gd name="connsiteX44" fmla="*/ 2922880 w 4958557"/>
                <a:gd name="connsiteY44" fmla="*/ 1781062 h 2611386"/>
                <a:gd name="connsiteX45" fmla="*/ 2919999 w 4958557"/>
                <a:gd name="connsiteY45" fmla="*/ 1784232 h 2611386"/>
                <a:gd name="connsiteX46" fmla="*/ 2917406 w 4958557"/>
                <a:gd name="connsiteY46" fmla="*/ 1783079 h 2611386"/>
                <a:gd name="connsiteX47" fmla="*/ 2920287 w 4958557"/>
                <a:gd name="connsiteY47" fmla="*/ 1779910 h 2611386"/>
                <a:gd name="connsiteX48" fmla="*/ 492441 w 4958557"/>
                <a:gd name="connsiteY48" fmla="*/ 1760893 h 2611386"/>
                <a:gd name="connsiteX49" fmla="*/ 480916 w 4958557"/>
                <a:gd name="connsiteY49" fmla="*/ 1763198 h 2611386"/>
                <a:gd name="connsiteX50" fmla="*/ 492441 w 4958557"/>
                <a:gd name="connsiteY50" fmla="*/ 1760893 h 2611386"/>
                <a:gd name="connsiteX51" fmla="*/ 2904151 w 4958557"/>
                <a:gd name="connsiteY51" fmla="*/ 1758012 h 2611386"/>
                <a:gd name="connsiteX52" fmla="*/ 2895795 w 4958557"/>
                <a:gd name="connsiteY52" fmla="*/ 1764639 h 2611386"/>
                <a:gd name="connsiteX53" fmla="*/ 2894066 w 4958557"/>
                <a:gd name="connsiteY53" fmla="*/ 1760894 h 2611386"/>
                <a:gd name="connsiteX54" fmla="*/ 2904151 w 4958557"/>
                <a:gd name="connsiteY54" fmla="*/ 1758012 h 2611386"/>
                <a:gd name="connsiteX55" fmla="*/ 2883694 w 4958557"/>
                <a:gd name="connsiteY55" fmla="*/ 1757436 h 2611386"/>
                <a:gd name="connsiteX56" fmla="*/ 2861507 w 4958557"/>
                <a:gd name="connsiteY56" fmla="*/ 1766656 h 2611386"/>
                <a:gd name="connsiteX57" fmla="*/ 2883694 w 4958557"/>
                <a:gd name="connsiteY57" fmla="*/ 1757436 h 2611386"/>
                <a:gd name="connsiteX58" fmla="*/ 3096771 w 4958557"/>
                <a:gd name="connsiteY58" fmla="*/ 1727974 h 2611386"/>
                <a:gd name="connsiteX59" fmla="*/ 3102678 w 4958557"/>
                <a:gd name="connsiteY59" fmla="*/ 1730063 h 2611386"/>
                <a:gd name="connsiteX60" fmla="*/ 3117372 w 4958557"/>
                <a:gd name="connsiteY60" fmla="*/ 1729487 h 2611386"/>
                <a:gd name="connsiteX61" fmla="*/ 3102101 w 4958557"/>
                <a:gd name="connsiteY61" fmla="*/ 1732368 h 2611386"/>
                <a:gd name="connsiteX62" fmla="*/ 3090864 w 4958557"/>
                <a:gd name="connsiteY62" fmla="*/ 1730639 h 2611386"/>
                <a:gd name="connsiteX63" fmla="*/ 3096771 w 4958557"/>
                <a:gd name="connsiteY63" fmla="*/ 1727974 h 2611386"/>
                <a:gd name="connsiteX64" fmla="*/ 2998660 w 4958557"/>
                <a:gd name="connsiteY64" fmla="*/ 1724588 h 2611386"/>
                <a:gd name="connsiteX65" fmla="*/ 2999813 w 4958557"/>
                <a:gd name="connsiteY65" fmla="*/ 1727757 h 2611386"/>
                <a:gd name="connsiteX66" fmla="*/ 2978203 w 4958557"/>
                <a:gd name="connsiteY66" fmla="*/ 1732368 h 2611386"/>
                <a:gd name="connsiteX67" fmla="*/ 2971575 w 4958557"/>
                <a:gd name="connsiteY67" fmla="*/ 1734961 h 2611386"/>
                <a:gd name="connsiteX68" fmla="*/ 2966389 w 4958557"/>
                <a:gd name="connsiteY68" fmla="*/ 1742453 h 2611386"/>
                <a:gd name="connsiteX69" fmla="*/ 2949389 w 4958557"/>
                <a:gd name="connsiteY69" fmla="*/ 1758876 h 2611386"/>
                <a:gd name="connsiteX70" fmla="*/ 2942185 w 4958557"/>
                <a:gd name="connsiteY70" fmla="*/ 1763487 h 2611386"/>
                <a:gd name="connsiteX71" fmla="*/ 2939016 w 4958557"/>
                <a:gd name="connsiteY71" fmla="*/ 1760317 h 2611386"/>
                <a:gd name="connsiteX72" fmla="*/ 2930372 w 4958557"/>
                <a:gd name="connsiteY72" fmla="*/ 1763198 h 2611386"/>
                <a:gd name="connsiteX73" fmla="*/ 2920575 w 4958557"/>
                <a:gd name="connsiteY73" fmla="*/ 1760893 h 2611386"/>
                <a:gd name="connsiteX74" fmla="*/ 2908185 w 4958557"/>
                <a:gd name="connsiteY74" fmla="*/ 1760893 h 2611386"/>
                <a:gd name="connsiteX75" fmla="*/ 2924033 w 4958557"/>
                <a:gd name="connsiteY75" fmla="*/ 1756283 h 2611386"/>
                <a:gd name="connsiteX76" fmla="*/ 2927778 w 4958557"/>
                <a:gd name="connsiteY76" fmla="*/ 1756283 h 2611386"/>
                <a:gd name="connsiteX77" fmla="*/ 2939592 w 4958557"/>
                <a:gd name="connsiteY77" fmla="*/ 1748791 h 2611386"/>
                <a:gd name="connsiteX78" fmla="*/ 2961490 w 4958557"/>
                <a:gd name="connsiteY78" fmla="*/ 1739283 h 2611386"/>
                <a:gd name="connsiteX79" fmla="*/ 2968694 w 4958557"/>
                <a:gd name="connsiteY79" fmla="*/ 1734385 h 2611386"/>
                <a:gd name="connsiteX80" fmla="*/ 2979067 w 4958557"/>
                <a:gd name="connsiteY80" fmla="*/ 1730639 h 2611386"/>
                <a:gd name="connsiteX81" fmla="*/ 2998660 w 4958557"/>
                <a:gd name="connsiteY81" fmla="*/ 1724588 h 2611386"/>
                <a:gd name="connsiteX82" fmla="*/ 3116220 w 4958557"/>
                <a:gd name="connsiteY82" fmla="*/ 1712774 h 2611386"/>
                <a:gd name="connsiteX83" fmla="*/ 3118237 w 4958557"/>
                <a:gd name="connsiteY83" fmla="*/ 1715944 h 2611386"/>
                <a:gd name="connsiteX84" fmla="*/ 3115356 w 4958557"/>
                <a:gd name="connsiteY84" fmla="*/ 1717961 h 2611386"/>
                <a:gd name="connsiteX85" fmla="*/ 3113050 w 4958557"/>
                <a:gd name="connsiteY85" fmla="*/ 1715944 h 2611386"/>
                <a:gd name="connsiteX86" fmla="*/ 3116220 w 4958557"/>
                <a:gd name="connsiteY86" fmla="*/ 1712774 h 2611386"/>
                <a:gd name="connsiteX87" fmla="*/ 3108728 w 4958557"/>
                <a:gd name="connsiteY87" fmla="*/ 1709893 h 2611386"/>
                <a:gd name="connsiteX88" fmla="*/ 3086830 w 4958557"/>
                <a:gd name="connsiteY88" fmla="*/ 1719113 h 2611386"/>
                <a:gd name="connsiteX89" fmla="*/ 3108728 w 4958557"/>
                <a:gd name="connsiteY89" fmla="*/ 1709893 h 2611386"/>
                <a:gd name="connsiteX90" fmla="*/ 3167221 w 4958557"/>
                <a:gd name="connsiteY90" fmla="*/ 1700096 h 2611386"/>
                <a:gd name="connsiteX91" fmla="*/ 3155695 w 4958557"/>
                <a:gd name="connsiteY91" fmla="*/ 1716232 h 2611386"/>
                <a:gd name="connsiteX92" fmla="*/ 3134949 w 4958557"/>
                <a:gd name="connsiteY92" fmla="*/ 1730927 h 2611386"/>
                <a:gd name="connsiteX93" fmla="*/ 3128898 w 4958557"/>
                <a:gd name="connsiteY93" fmla="*/ 1728621 h 2611386"/>
                <a:gd name="connsiteX94" fmla="*/ 3132932 w 4958557"/>
                <a:gd name="connsiteY94" fmla="*/ 1724299 h 2611386"/>
                <a:gd name="connsiteX95" fmla="*/ 3151949 w 4958557"/>
                <a:gd name="connsiteY95" fmla="*/ 1715655 h 2611386"/>
                <a:gd name="connsiteX96" fmla="*/ 3167221 w 4958557"/>
                <a:gd name="connsiteY96" fmla="*/ 1700096 h 2611386"/>
                <a:gd name="connsiteX97" fmla="*/ 3237526 w 4958557"/>
                <a:gd name="connsiteY97" fmla="*/ 1678702 h 2611386"/>
                <a:gd name="connsiteX98" fmla="*/ 3242136 w 4958557"/>
                <a:gd name="connsiteY98" fmla="*/ 1678774 h 2611386"/>
                <a:gd name="connsiteX99" fmla="*/ 3236085 w 4958557"/>
                <a:gd name="connsiteY99" fmla="*/ 1686842 h 2611386"/>
                <a:gd name="connsiteX100" fmla="*/ 3225424 w 4958557"/>
                <a:gd name="connsiteY100" fmla="*/ 1687418 h 2611386"/>
                <a:gd name="connsiteX101" fmla="*/ 3232916 w 4958557"/>
                <a:gd name="connsiteY101" fmla="*/ 1682520 h 2611386"/>
                <a:gd name="connsiteX102" fmla="*/ 3237526 w 4958557"/>
                <a:gd name="connsiteY102" fmla="*/ 1678702 h 2611386"/>
                <a:gd name="connsiteX103" fmla="*/ 3256831 w 4958557"/>
                <a:gd name="connsiteY103" fmla="*/ 1678198 h 2611386"/>
                <a:gd name="connsiteX104" fmla="*/ 3258272 w 4958557"/>
                <a:gd name="connsiteY104" fmla="*/ 1680215 h 2611386"/>
                <a:gd name="connsiteX105" fmla="*/ 3253662 w 4958557"/>
                <a:gd name="connsiteY105" fmla="*/ 1682520 h 2611386"/>
                <a:gd name="connsiteX106" fmla="*/ 3253085 w 4958557"/>
                <a:gd name="connsiteY106" fmla="*/ 1679927 h 2611386"/>
                <a:gd name="connsiteX107" fmla="*/ 3256831 w 4958557"/>
                <a:gd name="connsiteY107" fmla="*/ 1678198 h 2611386"/>
                <a:gd name="connsiteX108" fmla="*/ 3359409 w 4958557"/>
                <a:gd name="connsiteY108" fmla="*/ 1641316 h 2611386"/>
                <a:gd name="connsiteX109" fmla="*/ 3362002 w 4958557"/>
                <a:gd name="connsiteY109" fmla="*/ 1642469 h 2611386"/>
                <a:gd name="connsiteX110" fmla="*/ 3359409 w 4958557"/>
                <a:gd name="connsiteY110" fmla="*/ 1645350 h 2611386"/>
                <a:gd name="connsiteX111" fmla="*/ 3357392 w 4958557"/>
                <a:gd name="connsiteY111" fmla="*/ 1643909 h 2611386"/>
                <a:gd name="connsiteX112" fmla="*/ 3359409 w 4958557"/>
                <a:gd name="connsiteY112" fmla="*/ 1641316 h 2611386"/>
                <a:gd name="connsiteX113" fmla="*/ 3527104 w 4958557"/>
                <a:gd name="connsiteY113" fmla="*/ 1566689 h 2611386"/>
                <a:gd name="connsiteX114" fmla="*/ 3518460 w 4958557"/>
                <a:gd name="connsiteY114" fmla="*/ 1573028 h 2611386"/>
                <a:gd name="connsiteX115" fmla="*/ 3527104 w 4958557"/>
                <a:gd name="connsiteY115" fmla="*/ 1566689 h 2611386"/>
                <a:gd name="connsiteX116" fmla="*/ 421560 w 4958557"/>
                <a:gd name="connsiteY116" fmla="*/ 1415417 h 2611386"/>
                <a:gd name="connsiteX117" fmla="*/ 399085 w 4958557"/>
                <a:gd name="connsiteY117" fmla="*/ 1424926 h 2611386"/>
                <a:gd name="connsiteX118" fmla="*/ 421560 w 4958557"/>
                <a:gd name="connsiteY118" fmla="*/ 1415417 h 2611386"/>
                <a:gd name="connsiteX119" fmla="*/ 4146311 w 4958557"/>
                <a:gd name="connsiteY119" fmla="*/ 1398705 h 2611386"/>
                <a:gd name="connsiteX120" fmla="*/ 4131904 w 4958557"/>
                <a:gd name="connsiteY120" fmla="*/ 1404756 h 2611386"/>
                <a:gd name="connsiteX121" fmla="*/ 4146311 w 4958557"/>
                <a:gd name="connsiteY121" fmla="*/ 1398705 h 2611386"/>
                <a:gd name="connsiteX122" fmla="*/ 4112348 w 4958557"/>
                <a:gd name="connsiteY122" fmla="*/ 1396255 h 2611386"/>
                <a:gd name="connsiteX123" fmla="*/ 4124413 w 4958557"/>
                <a:gd name="connsiteY123" fmla="*/ 1396975 h 2611386"/>
                <a:gd name="connsiteX124" fmla="*/ 4102803 w 4958557"/>
                <a:gd name="connsiteY124" fmla="*/ 1404179 h 2611386"/>
                <a:gd name="connsiteX125" fmla="*/ 4103091 w 4958557"/>
                <a:gd name="connsiteY125" fmla="*/ 1402450 h 2611386"/>
                <a:gd name="connsiteX126" fmla="*/ 4112348 w 4958557"/>
                <a:gd name="connsiteY126" fmla="*/ 1396255 h 2611386"/>
                <a:gd name="connsiteX127" fmla="*/ 660714 w 4958557"/>
                <a:gd name="connsiteY127" fmla="*/ 1343094 h 2611386"/>
                <a:gd name="connsiteX128" fmla="*/ 661578 w 4958557"/>
                <a:gd name="connsiteY128" fmla="*/ 1352891 h 2611386"/>
                <a:gd name="connsiteX129" fmla="*/ 657544 w 4958557"/>
                <a:gd name="connsiteY129" fmla="*/ 1350586 h 2611386"/>
                <a:gd name="connsiteX130" fmla="*/ 651493 w 4958557"/>
                <a:gd name="connsiteY130" fmla="*/ 1347416 h 2611386"/>
                <a:gd name="connsiteX131" fmla="*/ 640544 w 4958557"/>
                <a:gd name="connsiteY131" fmla="*/ 1347992 h 2611386"/>
                <a:gd name="connsiteX132" fmla="*/ 660714 w 4958557"/>
                <a:gd name="connsiteY132" fmla="*/ 1343094 h 2611386"/>
                <a:gd name="connsiteX133" fmla="*/ 638383 w 4958557"/>
                <a:gd name="connsiteY133" fmla="*/ 1336791 h 2611386"/>
                <a:gd name="connsiteX134" fmla="*/ 646307 w 4958557"/>
                <a:gd name="connsiteY134" fmla="*/ 1339060 h 2611386"/>
                <a:gd name="connsiteX135" fmla="*/ 632188 w 4958557"/>
                <a:gd name="connsiteY135" fmla="*/ 1341653 h 2611386"/>
                <a:gd name="connsiteX136" fmla="*/ 638383 w 4958557"/>
                <a:gd name="connsiteY136" fmla="*/ 1336791 h 2611386"/>
                <a:gd name="connsiteX137" fmla="*/ 617493 w 4958557"/>
                <a:gd name="connsiteY137" fmla="*/ 1327823 h 2611386"/>
                <a:gd name="connsiteX138" fmla="*/ 610578 w 4958557"/>
                <a:gd name="connsiteY138" fmla="*/ 1335891 h 2611386"/>
                <a:gd name="connsiteX139" fmla="*/ 617493 w 4958557"/>
                <a:gd name="connsiteY139" fmla="*/ 1327823 h 2611386"/>
                <a:gd name="connsiteX140" fmla="*/ 724681 w 4958557"/>
                <a:gd name="connsiteY140" fmla="*/ 1321195 h 2611386"/>
                <a:gd name="connsiteX141" fmla="*/ 726986 w 4958557"/>
                <a:gd name="connsiteY141" fmla="*/ 1322924 h 2611386"/>
                <a:gd name="connsiteX142" fmla="*/ 724104 w 4958557"/>
                <a:gd name="connsiteY142" fmla="*/ 1328975 h 2611386"/>
                <a:gd name="connsiteX143" fmla="*/ 698748 w 4958557"/>
                <a:gd name="connsiteY143" fmla="*/ 1337331 h 2611386"/>
                <a:gd name="connsiteX144" fmla="*/ 690969 w 4958557"/>
                <a:gd name="connsiteY144" fmla="*/ 1338195 h 2611386"/>
                <a:gd name="connsiteX145" fmla="*/ 694138 w 4958557"/>
                <a:gd name="connsiteY145" fmla="*/ 1336467 h 2611386"/>
                <a:gd name="connsiteX146" fmla="*/ 686647 w 4958557"/>
                <a:gd name="connsiteY146" fmla="*/ 1339924 h 2611386"/>
                <a:gd name="connsiteX147" fmla="*/ 697308 w 4958557"/>
                <a:gd name="connsiteY147" fmla="*/ 1331568 h 2611386"/>
                <a:gd name="connsiteX148" fmla="*/ 701918 w 4958557"/>
                <a:gd name="connsiteY148" fmla="*/ 1327246 h 2611386"/>
                <a:gd name="connsiteX149" fmla="*/ 703359 w 4958557"/>
                <a:gd name="connsiteY149" fmla="*/ 1328687 h 2611386"/>
                <a:gd name="connsiteX150" fmla="*/ 702206 w 4958557"/>
                <a:gd name="connsiteY150" fmla="*/ 1332144 h 2611386"/>
                <a:gd name="connsiteX151" fmla="*/ 724681 w 4958557"/>
                <a:gd name="connsiteY151" fmla="*/ 1321195 h 2611386"/>
                <a:gd name="connsiteX152" fmla="*/ 866732 w 4958557"/>
                <a:gd name="connsiteY152" fmla="*/ 1271924 h 2611386"/>
                <a:gd name="connsiteX153" fmla="*/ 870766 w 4958557"/>
                <a:gd name="connsiteY153" fmla="*/ 1275094 h 2611386"/>
                <a:gd name="connsiteX154" fmla="*/ 866444 w 4958557"/>
                <a:gd name="connsiteY154" fmla="*/ 1278551 h 2611386"/>
                <a:gd name="connsiteX155" fmla="*/ 862698 w 4958557"/>
                <a:gd name="connsiteY155" fmla="*/ 1275094 h 2611386"/>
                <a:gd name="connsiteX156" fmla="*/ 866732 w 4958557"/>
                <a:gd name="connsiteY156" fmla="*/ 1271924 h 2611386"/>
                <a:gd name="connsiteX157" fmla="*/ 948275 w 4958557"/>
                <a:gd name="connsiteY157" fmla="*/ 1244263 h 2611386"/>
                <a:gd name="connsiteX158" fmla="*/ 960665 w 4958557"/>
                <a:gd name="connsiteY158" fmla="*/ 1245415 h 2611386"/>
                <a:gd name="connsiteX159" fmla="*/ 953461 w 4958557"/>
                <a:gd name="connsiteY159" fmla="*/ 1251178 h 2611386"/>
                <a:gd name="connsiteX160" fmla="*/ 896698 w 4958557"/>
                <a:gd name="connsiteY160" fmla="*/ 1267890 h 2611386"/>
                <a:gd name="connsiteX161" fmla="*/ 893817 w 4958557"/>
                <a:gd name="connsiteY161" fmla="*/ 1275094 h 2611386"/>
                <a:gd name="connsiteX162" fmla="*/ 875664 w 4958557"/>
                <a:gd name="connsiteY162" fmla="*/ 1282297 h 2611386"/>
                <a:gd name="connsiteX163" fmla="*/ 884884 w 4958557"/>
                <a:gd name="connsiteY163" fmla="*/ 1271348 h 2611386"/>
                <a:gd name="connsiteX164" fmla="*/ 877681 w 4958557"/>
                <a:gd name="connsiteY164" fmla="*/ 1273365 h 2611386"/>
                <a:gd name="connsiteX165" fmla="*/ 873359 w 4958557"/>
                <a:gd name="connsiteY165" fmla="*/ 1272788 h 2611386"/>
                <a:gd name="connsiteX166" fmla="*/ 898139 w 4958557"/>
                <a:gd name="connsiteY166" fmla="*/ 1261263 h 2611386"/>
                <a:gd name="connsiteX167" fmla="*/ 948275 w 4958557"/>
                <a:gd name="connsiteY167" fmla="*/ 1244263 h 2611386"/>
                <a:gd name="connsiteX168" fmla="*/ 1019913 w 4958557"/>
                <a:gd name="connsiteY168" fmla="*/ 1221104 h 2611386"/>
                <a:gd name="connsiteX169" fmla="*/ 1024920 w 4958557"/>
                <a:gd name="connsiteY169" fmla="*/ 1223229 h 2611386"/>
                <a:gd name="connsiteX170" fmla="*/ 1017140 w 4958557"/>
                <a:gd name="connsiteY170" fmla="*/ 1231296 h 2611386"/>
                <a:gd name="connsiteX171" fmla="*/ 960665 w 4958557"/>
                <a:gd name="connsiteY171" fmla="*/ 1245127 h 2611386"/>
                <a:gd name="connsiteX172" fmla="*/ 980258 w 4958557"/>
                <a:gd name="connsiteY172" fmla="*/ 1233890 h 2611386"/>
                <a:gd name="connsiteX173" fmla="*/ 1013394 w 4958557"/>
                <a:gd name="connsiteY173" fmla="*/ 1223517 h 2611386"/>
                <a:gd name="connsiteX174" fmla="*/ 1019913 w 4958557"/>
                <a:gd name="connsiteY174" fmla="*/ 1221104 h 2611386"/>
                <a:gd name="connsiteX175" fmla="*/ 1038354 w 4958557"/>
                <a:gd name="connsiteY175" fmla="*/ 1194127 h 2611386"/>
                <a:gd name="connsiteX176" fmla="*/ 1045377 w 4958557"/>
                <a:gd name="connsiteY176" fmla="*/ 1196144 h 2611386"/>
                <a:gd name="connsiteX177" fmla="*/ 1032411 w 4958557"/>
                <a:gd name="connsiteY177" fmla="*/ 1199889 h 2611386"/>
                <a:gd name="connsiteX178" fmla="*/ 1038354 w 4958557"/>
                <a:gd name="connsiteY178" fmla="*/ 1194127 h 2611386"/>
                <a:gd name="connsiteX179" fmla="*/ 1040191 w 4958557"/>
                <a:gd name="connsiteY179" fmla="*/ 1182313 h 2611386"/>
                <a:gd name="connsiteX180" fmla="*/ 1037310 w 4958557"/>
                <a:gd name="connsiteY180" fmla="*/ 1186059 h 2611386"/>
                <a:gd name="connsiteX181" fmla="*/ 1033852 w 4958557"/>
                <a:gd name="connsiteY181" fmla="*/ 1185194 h 2611386"/>
                <a:gd name="connsiteX182" fmla="*/ 1040191 w 4958557"/>
                <a:gd name="connsiteY182" fmla="*/ 1182313 h 2611386"/>
                <a:gd name="connsiteX183" fmla="*/ 1118672 w 4958557"/>
                <a:gd name="connsiteY183" fmla="*/ 1173562 h 2611386"/>
                <a:gd name="connsiteX184" fmla="*/ 1130954 w 4958557"/>
                <a:gd name="connsiteY184" fmla="*/ 1174246 h 2611386"/>
                <a:gd name="connsiteX185" fmla="*/ 1106174 w 4958557"/>
                <a:gd name="connsiteY185" fmla="*/ 1182314 h 2611386"/>
                <a:gd name="connsiteX186" fmla="*/ 1103869 w 4958557"/>
                <a:gd name="connsiteY186" fmla="*/ 1179144 h 2611386"/>
                <a:gd name="connsiteX187" fmla="*/ 1107903 w 4958557"/>
                <a:gd name="connsiteY187" fmla="*/ 1173958 h 2611386"/>
                <a:gd name="connsiteX188" fmla="*/ 1118672 w 4958557"/>
                <a:gd name="connsiteY188" fmla="*/ 1173562 h 2611386"/>
                <a:gd name="connsiteX189" fmla="*/ 1142191 w 4958557"/>
                <a:gd name="connsiteY189" fmla="*/ 1167619 h 2611386"/>
                <a:gd name="connsiteX190" fmla="*/ 1145072 w 4958557"/>
                <a:gd name="connsiteY190" fmla="*/ 1169348 h 2611386"/>
                <a:gd name="connsiteX191" fmla="*/ 1141615 w 4958557"/>
                <a:gd name="connsiteY191" fmla="*/ 1172229 h 2611386"/>
                <a:gd name="connsiteX192" fmla="*/ 1139598 w 4958557"/>
                <a:gd name="connsiteY192" fmla="*/ 1170500 h 2611386"/>
                <a:gd name="connsiteX193" fmla="*/ 1142191 w 4958557"/>
                <a:gd name="connsiteY193" fmla="*/ 1167619 h 2611386"/>
                <a:gd name="connsiteX194" fmla="*/ 1089029 w 4958557"/>
                <a:gd name="connsiteY194" fmla="*/ 1167439 h 2611386"/>
                <a:gd name="connsiteX195" fmla="*/ 1100987 w 4958557"/>
                <a:gd name="connsiteY195" fmla="*/ 1168195 h 2611386"/>
                <a:gd name="connsiteX196" fmla="*/ 1077072 w 4958557"/>
                <a:gd name="connsiteY196" fmla="*/ 1172517 h 2611386"/>
                <a:gd name="connsiteX197" fmla="*/ 1089029 w 4958557"/>
                <a:gd name="connsiteY197" fmla="*/ 1167439 h 2611386"/>
                <a:gd name="connsiteX198" fmla="*/ 1186600 w 4958557"/>
                <a:gd name="connsiteY198" fmla="*/ 1161820 h 2611386"/>
                <a:gd name="connsiteX199" fmla="*/ 1193480 w 4958557"/>
                <a:gd name="connsiteY199" fmla="*/ 1161855 h 2611386"/>
                <a:gd name="connsiteX200" fmla="*/ 1193480 w 4958557"/>
                <a:gd name="connsiteY200" fmla="*/ 1164161 h 2611386"/>
                <a:gd name="connsiteX201" fmla="*/ 1180802 w 4958557"/>
                <a:gd name="connsiteY201" fmla="*/ 1165889 h 2611386"/>
                <a:gd name="connsiteX202" fmla="*/ 1186600 w 4958557"/>
                <a:gd name="connsiteY202" fmla="*/ 1161820 h 2611386"/>
                <a:gd name="connsiteX203" fmla="*/ 1134988 w 4958557"/>
                <a:gd name="connsiteY203" fmla="*/ 1159263 h 2611386"/>
                <a:gd name="connsiteX204" fmla="*/ 1122598 w 4958557"/>
                <a:gd name="connsiteY204" fmla="*/ 1161856 h 2611386"/>
                <a:gd name="connsiteX205" fmla="*/ 1134988 w 4958557"/>
                <a:gd name="connsiteY205" fmla="*/ 1159263 h 2611386"/>
                <a:gd name="connsiteX206" fmla="*/ 1230361 w 4958557"/>
                <a:gd name="connsiteY206" fmla="*/ 1119788 h 2611386"/>
                <a:gd name="connsiteX207" fmla="*/ 1219700 w 4958557"/>
                <a:gd name="connsiteY207" fmla="*/ 1128720 h 2611386"/>
                <a:gd name="connsiteX208" fmla="*/ 1212785 w 4958557"/>
                <a:gd name="connsiteY208" fmla="*/ 1126415 h 2611386"/>
                <a:gd name="connsiteX209" fmla="*/ 1230361 w 4958557"/>
                <a:gd name="connsiteY209" fmla="*/ 1119788 h 2611386"/>
                <a:gd name="connsiteX210" fmla="*/ 1289430 w 4958557"/>
                <a:gd name="connsiteY210" fmla="*/ 1099906 h 2611386"/>
                <a:gd name="connsiteX211" fmla="*/ 1266955 w 4958557"/>
                <a:gd name="connsiteY211" fmla="*/ 1108262 h 2611386"/>
                <a:gd name="connsiteX212" fmla="*/ 1289430 w 4958557"/>
                <a:gd name="connsiteY212" fmla="*/ 1099906 h 2611386"/>
                <a:gd name="connsiteX213" fmla="*/ 4643637 w 4958557"/>
                <a:gd name="connsiteY213" fmla="*/ 1074262 h 2611386"/>
                <a:gd name="connsiteX214" fmla="*/ 4630959 w 4958557"/>
                <a:gd name="connsiteY214" fmla="*/ 1080889 h 2611386"/>
                <a:gd name="connsiteX215" fmla="*/ 4643637 w 4958557"/>
                <a:gd name="connsiteY215" fmla="*/ 1074262 h 2611386"/>
                <a:gd name="connsiteX216" fmla="*/ 4667553 w 4958557"/>
                <a:gd name="connsiteY216" fmla="*/ 1062160 h 2611386"/>
                <a:gd name="connsiteX217" fmla="*/ 4657519 w 4958557"/>
                <a:gd name="connsiteY217" fmla="*/ 1066913 h 2611386"/>
                <a:gd name="connsiteX218" fmla="*/ 4656315 w 4958557"/>
                <a:gd name="connsiteY218" fmla="*/ 1067346 h 2611386"/>
                <a:gd name="connsiteX219" fmla="*/ 4656604 w 4958557"/>
                <a:gd name="connsiteY219" fmla="*/ 1067346 h 2611386"/>
                <a:gd name="connsiteX220" fmla="*/ 4657519 w 4958557"/>
                <a:gd name="connsiteY220" fmla="*/ 1066913 h 2611386"/>
                <a:gd name="connsiteX221" fmla="*/ 4663519 w 4958557"/>
                <a:gd name="connsiteY221" fmla="*/ 1064753 h 2611386"/>
                <a:gd name="connsiteX222" fmla="*/ 4667553 w 4958557"/>
                <a:gd name="connsiteY222" fmla="*/ 1062160 h 2611386"/>
                <a:gd name="connsiteX223" fmla="*/ 1678126 w 4958557"/>
                <a:gd name="connsiteY223" fmla="*/ 983210 h 2611386"/>
                <a:gd name="connsiteX224" fmla="*/ 1670347 w 4958557"/>
                <a:gd name="connsiteY224" fmla="*/ 992719 h 2611386"/>
                <a:gd name="connsiteX225" fmla="*/ 1668618 w 4958557"/>
                <a:gd name="connsiteY225" fmla="*/ 990413 h 2611386"/>
                <a:gd name="connsiteX226" fmla="*/ 1678126 w 4958557"/>
                <a:gd name="connsiteY226" fmla="*/ 983210 h 2611386"/>
                <a:gd name="connsiteX227" fmla="*/ 1764568 w 4958557"/>
                <a:gd name="connsiteY227" fmla="*/ 931346 h 2611386"/>
                <a:gd name="connsiteX228" fmla="*/ 1758517 w 4958557"/>
                <a:gd name="connsiteY228" fmla="*/ 934515 h 2611386"/>
                <a:gd name="connsiteX229" fmla="*/ 1757653 w 4958557"/>
                <a:gd name="connsiteY229" fmla="*/ 932786 h 2611386"/>
                <a:gd name="connsiteX230" fmla="*/ 1764568 w 4958557"/>
                <a:gd name="connsiteY230" fmla="*/ 931346 h 2611386"/>
                <a:gd name="connsiteX231" fmla="*/ 2152400 w 4958557"/>
                <a:gd name="connsiteY231" fmla="*/ 861040 h 2611386"/>
                <a:gd name="connsiteX232" fmla="*/ 2134824 w 4958557"/>
                <a:gd name="connsiteY232" fmla="*/ 869972 h 2611386"/>
                <a:gd name="connsiteX233" fmla="*/ 2152400 w 4958557"/>
                <a:gd name="connsiteY233" fmla="*/ 861040 h 2611386"/>
                <a:gd name="connsiteX234" fmla="*/ 2153842 w 4958557"/>
                <a:gd name="connsiteY234" fmla="*/ 843464 h 2611386"/>
                <a:gd name="connsiteX235" fmla="*/ 2116384 w 4958557"/>
                <a:gd name="connsiteY235" fmla="*/ 858735 h 2611386"/>
                <a:gd name="connsiteX236" fmla="*/ 2127909 w 4958557"/>
                <a:gd name="connsiteY236" fmla="*/ 850379 h 2611386"/>
                <a:gd name="connsiteX237" fmla="*/ 2139723 w 4958557"/>
                <a:gd name="connsiteY237" fmla="*/ 845769 h 2611386"/>
                <a:gd name="connsiteX238" fmla="*/ 2153842 w 4958557"/>
                <a:gd name="connsiteY238" fmla="*/ 843464 h 2611386"/>
                <a:gd name="connsiteX239" fmla="*/ 2250944 w 4958557"/>
                <a:gd name="connsiteY239" fmla="*/ 834244 h 2611386"/>
                <a:gd name="connsiteX240" fmla="*/ 2225876 w 4958557"/>
                <a:gd name="connsiteY240" fmla="*/ 841159 h 2611386"/>
                <a:gd name="connsiteX241" fmla="*/ 2250944 w 4958557"/>
                <a:gd name="connsiteY241" fmla="*/ 834244 h 2611386"/>
                <a:gd name="connsiteX242" fmla="*/ 2186978 w 4958557"/>
                <a:gd name="connsiteY242" fmla="*/ 829345 h 2611386"/>
                <a:gd name="connsiteX243" fmla="*/ 2188418 w 4958557"/>
                <a:gd name="connsiteY243" fmla="*/ 832515 h 2611386"/>
                <a:gd name="connsiteX244" fmla="*/ 2185249 w 4958557"/>
                <a:gd name="connsiteY244" fmla="*/ 835396 h 2611386"/>
                <a:gd name="connsiteX245" fmla="*/ 2183232 w 4958557"/>
                <a:gd name="connsiteY245" fmla="*/ 832515 h 2611386"/>
                <a:gd name="connsiteX246" fmla="*/ 2186978 w 4958557"/>
                <a:gd name="connsiteY246" fmla="*/ 829345 h 2611386"/>
                <a:gd name="connsiteX247" fmla="*/ 2260740 w 4958557"/>
                <a:gd name="connsiteY247" fmla="*/ 827328 h 2611386"/>
                <a:gd name="connsiteX248" fmla="*/ 2251520 w 4958557"/>
                <a:gd name="connsiteY248" fmla="*/ 833955 h 2611386"/>
                <a:gd name="connsiteX249" fmla="*/ 2260740 w 4958557"/>
                <a:gd name="connsiteY249" fmla="*/ 827328 h 2611386"/>
                <a:gd name="connsiteX250" fmla="*/ 2237402 w 4958557"/>
                <a:gd name="connsiteY250" fmla="*/ 819836 h 2611386"/>
                <a:gd name="connsiteX251" fmla="*/ 2244605 w 4958557"/>
                <a:gd name="connsiteY251" fmla="*/ 829057 h 2611386"/>
                <a:gd name="connsiteX252" fmla="*/ 2228181 w 4958557"/>
                <a:gd name="connsiteY252" fmla="*/ 834243 h 2611386"/>
                <a:gd name="connsiteX253" fmla="*/ 2213486 w 4958557"/>
                <a:gd name="connsiteY253" fmla="*/ 838565 h 2611386"/>
                <a:gd name="connsiteX254" fmla="*/ 2181215 w 4958557"/>
                <a:gd name="connsiteY254" fmla="*/ 851243 h 2611386"/>
                <a:gd name="connsiteX255" fmla="*/ 2172859 w 4958557"/>
                <a:gd name="connsiteY255" fmla="*/ 849802 h 2611386"/>
                <a:gd name="connsiteX256" fmla="*/ 2177469 w 4958557"/>
                <a:gd name="connsiteY256" fmla="*/ 843175 h 2611386"/>
                <a:gd name="connsiteX257" fmla="*/ 2154418 w 4958557"/>
                <a:gd name="connsiteY257" fmla="*/ 843175 h 2611386"/>
                <a:gd name="connsiteX258" fmla="*/ 2174299 w 4958557"/>
                <a:gd name="connsiteY258" fmla="*/ 835107 h 2611386"/>
                <a:gd name="connsiteX259" fmla="*/ 2182943 w 4958557"/>
                <a:gd name="connsiteY259" fmla="*/ 841158 h 2611386"/>
                <a:gd name="connsiteX260" fmla="*/ 2203977 w 4958557"/>
                <a:gd name="connsiteY260" fmla="*/ 835972 h 2611386"/>
                <a:gd name="connsiteX261" fmla="*/ 2201384 w 4958557"/>
                <a:gd name="connsiteY261" fmla="*/ 827904 h 2611386"/>
                <a:gd name="connsiteX262" fmla="*/ 2237402 w 4958557"/>
                <a:gd name="connsiteY262" fmla="*/ 819836 h 2611386"/>
                <a:gd name="connsiteX263" fmla="*/ 2242480 w 4958557"/>
                <a:gd name="connsiteY263" fmla="*/ 790159 h 2611386"/>
                <a:gd name="connsiteX264" fmla="*/ 2246334 w 4958557"/>
                <a:gd name="connsiteY264" fmla="*/ 791887 h 2611386"/>
                <a:gd name="connsiteX265" fmla="*/ 2246334 w 4958557"/>
                <a:gd name="connsiteY265" fmla="*/ 802548 h 2611386"/>
                <a:gd name="connsiteX266" fmla="*/ 2239706 w 4958557"/>
                <a:gd name="connsiteY266" fmla="*/ 810328 h 2611386"/>
                <a:gd name="connsiteX267" fmla="*/ 2232791 w 4958557"/>
                <a:gd name="connsiteY267" fmla="*/ 814362 h 2611386"/>
                <a:gd name="connsiteX268" fmla="*/ 2234808 w 4958557"/>
                <a:gd name="connsiteY268" fmla="*/ 810328 h 2611386"/>
                <a:gd name="connsiteX269" fmla="*/ 2212621 w 4958557"/>
                <a:gd name="connsiteY269" fmla="*/ 818396 h 2611386"/>
                <a:gd name="connsiteX270" fmla="*/ 2205418 w 4958557"/>
                <a:gd name="connsiteY270" fmla="*/ 820701 h 2611386"/>
                <a:gd name="connsiteX271" fmla="*/ 2238842 w 4958557"/>
                <a:gd name="connsiteY271" fmla="*/ 792752 h 2611386"/>
                <a:gd name="connsiteX272" fmla="*/ 2242480 w 4958557"/>
                <a:gd name="connsiteY272" fmla="*/ 790159 h 2611386"/>
                <a:gd name="connsiteX273" fmla="*/ 2288113 w 4958557"/>
                <a:gd name="connsiteY273" fmla="*/ 782667 h 2611386"/>
                <a:gd name="connsiteX274" fmla="*/ 2270537 w 4958557"/>
                <a:gd name="connsiteY274" fmla="*/ 786989 h 2611386"/>
                <a:gd name="connsiteX275" fmla="*/ 2288113 w 4958557"/>
                <a:gd name="connsiteY275" fmla="*/ 782667 h 2611386"/>
                <a:gd name="connsiteX276" fmla="*/ 2337386 w 4958557"/>
                <a:gd name="connsiteY276" fmla="*/ 765955 h 2611386"/>
                <a:gd name="connsiteX277" fmla="*/ 2296470 w 4958557"/>
                <a:gd name="connsiteY277" fmla="*/ 781514 h 2611386"/>
                <a:gd name="connsiteX278" fmla="*/ 2337386 w 4958557"/>
                <a:gd name="connsiteY278" fmla="*/ 765955 h 2611386"/>
                <a:gd name="connsiteX279" fmla="*/ 2362165 w 4958557"/>
                <a:gd name="connsiteY279" fmla="*/ 760192 h 2611386"/>
                <a:gd name="connsiteX280" fmla="*/ 2349199 w 4958557"/>
                <a:gd name="connsiteY280" fmla="*/ 766819 h 2611386"/>
                <a:gd name="connsiteX281" fmla="*/ 2362165 w 4958557"/>
                <a:gd name="connsiteY281" fmla="*/ 760192 h 2611386"/>
                <a:gd name="connsiteX282" fmla="*/ 2407979 w 4958557"/>
                <a:gd name="connsiteY282" fmla="*/ 741752 h 2611386"/>
                <a:gd name="connsiteX283" fmla="*/ 2414030 w 4958557"/>
                <a:gd name="connsiteY283" fmla="*/ 743192 h 2611386"/>
                <a:gd name="connsiteX284" fmla="*/ 2410572 w 4958557"/>
                <a:gd name="connsiteY284" fmla="*/ 748091 h 2611386"/>
                <a:gd name="connsiteX285" fmla="*/ 2372250 w 4958557"/>
                <a:gd name="connsiteY285" fmla="*/ 758175 h 2611386"/>
                <a:gd name="connsiteX286" fmla="*/ 2407979 w 4958557"/>
                <a:gd name="connsiteY286" fmla="*/ 741752 h 2611386"/>
                <a:gd name="connsiteX287" fmla="*/ 2437080 w 4958557"/>
                <a:gd name="connsiteY287" fmla="*/ 734368 h 2611386"/>
                <a:gd name="connsiteX288" fmla="*/ 2440538 w 4958557"/>
                <a:gd name="connsiteY288" fmla="*/ 737429 h 2611386"/>
                <a:gd name="connsiteX289" fmla="*/ 2432182 w 4958557"/>
                <a:gd name="connsiteY289" fmla="*/ 742903 h 2611386"/>
                <a:gd name="connsiteX290" fmla="*/ 2426131 w 4958557"/>
                <a:gd name="connsiteY290" fmla="*/ 737141 h 2611386"/>
                <a:gd name="connsiteX291" fmla="*/ 2432758 w 4958557"/>
                <a:gd name="connsiteY291" fmla="*/ 734548 h 2611386"/>
                <a:gd name="connsiteX292" fmla="*/ 2437080 w 4958557"/>
                <a:gd name="connsiteY292" fmla="*/ 734368 h 2611386"/>
                <a:gd name="connsiteX293" fmla="*/ 2463446 w 4958557"/>
                <a:gd name="connsiteY293" fmla="*/ 726769 h 2611386"/>
                <a:gd name="connsiteX294" fmla="*/ 2475115 w 4958557"/>
                <a:gd name="connsiteY294" fmla="*/ 727345 h 2611386"/>
                <a:gd name="connsiteX295" fmla="*/ 2458403 w 4958557"/>
                <a:gd name="connsiteY295" fmla="*/ 731955 h 2611386"/>
                <a:gd name="connsiteX296" fmla="*/ 2453505 w 4958557"/>
                <a:gd name="connsiteY296" fmla="*/ 730514 h 2611386"/>
                <a:gd name="connsiteX297" fmla="*/ 2463446 w 4958557"/>
                <a:gd name="connsiteY297" fmla="*/ 726769 h 2611386"/>
                <a:gd name="connsiteX298" fmla="*/ 2746540 w 4958557"/>
                <a:gd name="connsiteY298" fmla="*/ 646378 h 2611386"/>
                <a:gd name="connsiteX299" fmla="*/ 2760659 w 4958557"/>
                <a:gd name="connsiteY299" fmla="*/ 648971 h 2611386"/>
                <a:gd name="connsiteX300" fmla="*/ 2767286 w 4958557"/>
                <a:gd name="connsiteY300" fmla="*/ 649548 h 2611386"/>
                <a:gd name="connsiteX301" fmla="*/ 2762676 w 4958557"/>
                <a:gd name="connsiteY301" fmla="*/ 653870 h 2611386"/>
                <a:gd name="connsiteX302" fmla="*/ 2743947 w 4958557"/>
                <a:gd name="connsiteY302" fmla="*/ 660209 h 2611386"/>
                <a:gd name="connsiteX303" fmla="*/ 2746540 w 4958557"/>
                <a:gd name="connsiteY303" fmla="*/ 646378 h 2611386"/>
                <a:gd name="connsiteX304" fmla="*/ 2757489 w 4958557"/>
                <a:gd name="connsiteY304" fmla="*/ 636869 h 2611386"/>
                <a:gd name="connsiteX305" fmla="*/ 2745675 w 4958557"/>
                <a:gd name="connsiteY305" fmla="*/ 643784 h 2611386"/>
                <a:gd name="connsiteX306" fmla="*/ 2743082 w 4958557"/>
                <a:gd name="connsiteY306" fmla="*/ 639750 h 2611386"/>
                <a:gd name="connsiteX307" fmla="*/ 2757489 w 4958557"/>
                <a:gd name="connsiteY307" fmla="*/ 636869 h 2611386"/>
                <a:gd name="connsiteX308" fmla="*/ 2846236 w 4958557"/>
                <a:gd name="connsiteY308" fmla="*/ 622751 h 2611386"/>
                <a:gd name="connsiteX309" fmla="*/ 2824049 w 4958557"/>
                <a:gd name="connsiteY309" fmla="*/ 633988 h 2611386"/>
                <a:gd name="connsiteX310" fmla="*/ 2819439 w 4958557"/>
                <a:gd name="connsiteY310" fmla="*/ 642921 h 2611386"/>
                <a:gd name="connsiteX311" fmla="*/ 2814252 w 4958557"/>
                <a:gd name="connsiteY311" fmla="*/ 645226 h 2611386"/>
                <a:gd name="connsiteX312" fmla="*/ 2798117 w 4958557"/>
                <a:gd name="connsiteY312" fmla="*/ 640904 h 2611386"/>
                <a:gd name="connsiteX313" fmla="*/ 2787744 w 4958557"/>
                <a:gd name="connsiteY313" fmla="*/ 646090 h 2611386"/>
                <a:gd name="connsiteX314" fmla="*/ 2780828 w 4958557"/>
                <a:gd name="connsiteY314" fmla="*/ 646090 h 2611386"/>
                <a:gd name="connsiteX315" fmla="*/ 2785150 w 4958557"/>
                <a:gd name="connsiteY315" fmla="*/ 640904 h 2611386"/>
                <a:gd name="connsiteX316" fmla="*/ 2792930 w 4958557"/>
                <a:gd name="connsiteY316" fmla="*/ 638887 h 2611386"/>
                <a:gd name="connsiteX317" fmla="*/ 2802151 w 4958557"/>
                <a:gd name="connsiteY317" fmla="*/ 636293 h 2611386"/>
                <a:gd name="connsiteX318" fmla="*/ 2846236 w 4958557"/>
                <a:gd name="connsiteY318" fmla="*/ 622751 h 2611386"/>
                <a:gd name="connsiteX319" fmla="*/ 2754896 w 4958557"/>
                <a:gd name="connsiteY319" fmla="*/ 618717 h 2611386"/>
                <a:gd name="connsiteX320" fmla="*/ 2744811 w 4958557"/>
                <a:gd name="connsiteY320" fmla="*/ 623903 h 2611386"/>
                <a:gd name="connsiteX321" fmla="*/ 2754896 w 4958557"/>
                <a:gd name="connsiteY321" fmla="*/ 618717 h 2611386"/>
                <a:gd name="connsiteX322" fmla="*/ 2843354 w 4958557"/>
                <a:gd name="connsiteY322" fmla="*/ 598547 h 2611386"/>
                <a:gd name="connsiteX323" fmla="*/ 2851998 w 4958557"/>
                <a:gd name="connsiteY323" fmla="*/ 599124 h 2611386"/>
                <a:gd name="connsiteX324" fmla="*/ 2836438 w 4958557"/>
                <a:gd name="connsiteY324" fmla="*/ 608344 h 2611386"/>
                <a:gd name="connsiteX325" fmla="*/ 2780828 w 4958557"/>
                <a:gd name="connsiteY325" fmla="*/ 629666 h 2611386"/>
                <a:gd name="connsiteX326" fmla="*/ 2766997 w 4958557"/>
                <a:gd name="connsiteY326" fmla="*/ 637446 h 2611386"/>
                <a:gd name="connsiteX327" fmla="*/ 2757777 w 4958557"/>
                <a:gd name="connsiteY327" fmla="*/ 636581 h 2611386"/>
                <a:gd name="connsiteX328" fmla="*/ 2766133 w 4958557"/>
                <a:gd name="connsiteY328" fmla="*/ 630242 h 2611386"/>
                <a:gd name="connsiteX329" fmla="*/ 2810794 w 4958557"/>
                <a:gd name="connsiteY329" fmla="*/ 614395 h 2611386"/>
                <a:gd name="connsiteX330" fmla="*/ 2820015 w 4958557"/>
                <a:gd name="connsiteY330" fmla="*/ 602869 h 2611386"/>
                <a:gd name="connsiteX331" fmla="*/ 2843354 w 4958557"/>
                <a:gd name="connsiteY331" fmla="*/ 598547 h 2611386"/>
                <a:gd name="connsiteX332" fmla="*/ 2912220 w 4958557"/>
                <a:gd name="connsiteY332" fmla="*/ 578954 h 2611386"/>
                <a:gd name="connsiteX333" fmla="*/ 2888016 w 4958557"/>
                <a:gd name="connsiteY333" fmla="*/ 589327 h 2611386"/>
                <a:gd name="connsiteX334" fmla="*/ 2912220 w 4958557"/>
                <a:gd name="connsiteY334" fmla="*/ 578954 h 2611386"/>
                <a:gd name="connsiteX335" fmla="*/ 3107000 w 4958557"/>
                <a:gd name="connsiteY335" fmla="*/ 536886 h 2611386"/>
                <a:gd name="connsiteX336" fmla="*/ 3111610 w 4958557"/>
                <a:gd name="connsiteY336" fmla="*/ 537462 h 2611386"/>
                <a:gd name="connsiteX337" fmla="*/ 3109881 w 4958557"/>
                <a:gd name="connsiteY337" fmla="*/ 541784 h 2611386"/>
                <a:gd name="connsiteX338" fmla="*/ 3092881 w 4958557"/>
                <a:gd name="connsiteY338" fmla="*/ 546394 h 2611386"/>
                <a:gd name="connsiteX339" fmla="*/ 3076169 w 4958557"/>
                <a:gd name="connsiteY339" fmla="*/ 551005 h 2611386"/>
                <a:gd name="connsiteX340" fmla="*/ 3004135 w 4958557"/>
                <a:gd name="connsiteY340" fmla="*/ 562530 h 2611386"/>
                <a:gd name="connsiteX341" fmla="*/ 3049372 w 4958557"/>
                <a:gd name="connsiteY341" fmla="*/ 546971 h 2611386"/>
                <a:gd name="connsiteX342" fmla="*/ 3068389 w 4958557"/>
                <a:gd name="connsiteY342" fmla="*/ 540920 h 2611386"/>
                <a:gd name="connsiteX343" fmla="*/ 3090288 w 4958557"/>
                <a:gd name="connsiteY343" fmla="*/ 541496 h 2611386"/>
                <a:gd name="connsiteX344" fmla="*/ 3107000 w 4958557"/>
                <a:gd name="connsiteY344" fmla="*/ 536886 h 2611386"/>
                <a:gd name="connsiteX345" fmla="*/ 3299188 w 4958557"/>
                <a:gd name="connsiteY345" fmla="*/ 472055 h 2611386"/>
                <a:gd name="connsiteX346" fmla="*/ 3287086 w 4958557"/>
                <a:gd name="connsiteY346" fmla="*/ 477530 h 2611386"/>
                <a:gd name="connsiteX347" fmla="*/ 3299188 w 4958557"/>
                <a:gd name="connsiteY347" fmla="*/ 472055 h 2611386"/>
                <a:gd name="connsiteX348" fmla="*/ 3335493 w 4958557"/>
                <a:gd name="connsiteY348" fmla="*/ 466004 h 2611386"/>
                <a:gd name="connsiteX349" fmla="*/ 3308696 w 4958557"/>
                <a:gd name="connsiteY349" fmla="*/ 473208 h 2611386"/>
                <a:gd name="connsiteX350" fmla="*/ 3335493 w 4958557"/>
                <a:gd name="connsiteY350" fmla="*/ 466004 h 2611386"/>
                <a:gd name="connsiteX351" fmla="*/ 3404070 w 4958557"/>
                <a:gd name="connsiteY351" fmla="*/ 454371 h 2611386"/>
                <a:gd name="connsiteX352" fmla="*/ 3408392 w 4958557"/>
                <a:gd name="connsiteY352" fmla="*/ 455343 h 2611386"/>
                <a:gd name="connsiteX353" fmla="*/ 3404646 w 4958557"/>
                <a:gd name="connsiteY353" fmla="*/ 458800 h 2611386"/>
                <a:gd name="connsiteX354" fmla="*/ 3394849 w 4958557"/>
                <a:gd name="connsiteY354" fmla="*/ 459088 h 2611386"/>
                <a:gd name="connsiteX355" fmla="*/ 3399747 w 4958557"/>
                <a:gd name="connsiteY355" fmla="*/ 456207 h 2611386"/>
                <a:gd name="connsiteX356" fmla="*/ 3404070 w 4958557"/>
                <a:gd name="connsiteY356" fmla="*/ 454371 h 2611386"/>
                <a:gd name="connsiteX357" fmla="*/ 3372951 w 4958557"/>
                <a:gd name="connsiteY357" fmla="*/ 453902 h 2611386"/>
                <a:gd name="connsiteX358" fmla="*/ 3378138 w 4958557"/>
                <a:gd name="connsiteY358" fmla="*/ 457936 h 2611386"/>
                <a:gd name="connsiteX359" fmla="*/ 3385053 w 4958557"/>
                <a:gd name="connsiteY359" fmla="*/ 459953 h 2611386"/>
                <a:gd name="connsiteX360" fmla="*/ 3373239 w 4958557"/>
                <a:gd name="connsiteY360" fmla="*/ 466003 h 2611386"/>
                <a:gd name="connsiteX361" fmla="*/ 3357968 w 4958557"/>
                <a:gd name="connsiteY361" fmla="*/ 465139 h 2611386"/>
                <a:gd name="connsiteX362" fmla="*/ 3369205 w 4958557"/>
                <a:gd name="connsiteY362" fmla="*/ 461105 h 2611386"/>
                <a:gd name="connsiteX363" fmla="*/ 3370934 w 4958557"/>
                <a:gd name="connsiteY363" fmla="*/ 460241 h 2611386"/>
                <a:gd name="connsiteX364" fmla="*/ 3372951 w 4958557"/>
                <a:gd name="connsiteY364" fmla="*/ 453902 h 2611386"/>
                <a:gd name="connsiteX365" fmla="*/ 3439511 w 4958557"/>
                <a:gd name="connsiteY365" fmla="*/ 448428 h 2611386"/>
                <a:gd name="connsiteX366" fmla="*/ 3423663 w 4958557"/>
                <a:gd name="connsiteY366" fmla="*/ 455631 h 2611386"/>
                <a:gd name="connsiteX367" fmla="*/ 3439511 w 4958557"/>
                <a:gd name="connsiteY367" fmla="*/ 448428 h 2611386"/>
                <a:gd name="connsiteX368" fmla="*/ 3552173 w 4958557"/>
                <a:gd name="connsiteY368" fmla="*/ 412986 h 2611386"/>
                <a:gd name="connsiteX369" fmla="*/ 3553901 w 4958557"/>
                <a:gd name="connsiteY369" fmla="*/ 416444 h 2611386"/>
                <a:gd name="connsiteX370" fmla="*/ 3546986 w 4958557"/>
                <a:gd name="connsiteY370" fmla="*/ 417597 h 2611386"/>
                <a:gd name="connsiteX371" fmla="*/ 3552173 w 4958557"/>
                <a:gd name="connsiteY371" fmla="*/ 412986 h 2611386"/>
                <a:gd name="connsiteX372" fmla="*/ 3591936 w 4958557"/>
                <a:gd name="connsiteY372" fmla="*/ 400597 h 2611386"/>
                <a:gd name="connsiteX373" fmla="*/ 3594529 w 4958557"/>
                <a:gd name="connsiteY373" fmla="*/ 404055 h 2611386"/>
                <a:gd name="connsiteX374" fmla="*/ 3589342 w 4958557"/>
                <a:gd name="connsiteY374" fmla="*/ 407224 h 2611386"/>
                <a:gd name="connsiteX375" fmla="*/ 3586749 w 4958557"/>
                <a:gd name="connsiteY375" fmla="*/ 404343 h 2611386"/>
                <a:gd name="connsiteX376" fmla="*/ 3591936 w 4958557"/>
                <a:gd name="connsiteY376" fmla="*/ 400597 h 2611386"/>
                <a:gd name="connsiteX377" fmla="*/ 3635732 w 4958557"/>
                <a:gd name="connsiteY377" fmla="*/ 385902 h 2611386"/>
                <a:gd name="connsiteX378" fmla="*/ 3636597 w 4958557"/>
                <a:gd name="connsiteY378" fmla="*/ 388495 h 2611386"/>
                <a:gd name="connsiteX379" fmla="*/ 3633715 w 4958557"/>
                <a:gd name="connsiteY379" fmla="*/ 391088 h 2611386"/>
                <a:gd name="connsiteX380" fmla="*/ 3632275 w 4958557"/>
                <a:gd name="connsiteY380" fmla="*/ 388783 h 2611386"/>
                <a:gd name="connsiteX381" fmla="*/ 3635732 w 4958557"/>
                <a:gd name="connsiteY381" fmla="*/ 385902 h 2611386"/>
                <a:gd name="connsiteX382" fmla="*/ 3645529 w 4958557"/>
                <a:gd name="connsiteY382" fmla="*/ 375817 h 2611386"/>
                <a:gd name="connsiteX383" fmla="*/ 3637173 w 4958557"/>
                <a:gd name="connsiteY383" fmla="*/ 379563 h 2611386"/>
                <a:gd name="connsiteX384" fmla="*/ 3626800 w 4958557"/>
                <a:gd name="connsiteY384" fmla="*/ 381868 h 2611386"/>
                <a:gd name="connsiteX385" fmla="*/ 3637461 w 4958557"/>
                <a:gd name="connsiteY385" fmla="*/ 377834 h 2611386"/>
                <a:gd name="connsiteX386" fmla="*/ 3645529 w 4958557"/>
                <a:gd name="connsiteY386" fmla="*/ 375817 h 2611386"/>
                <a:gd name="connsiteX387" fmla="*/ 3624494 w 4958557"/>
                <a:gd name="connsiteY387" fmla="*/ 368325 h 2611386"/>
                <a:gd name="connsiteX388" fmla="*/ 3625935 w 4958557"/>
                <a:gd name="connsiteY388" fmla="*/ 370630 h 2611386"/>
                <a:gd name="connsiteX389" fmla="*/ 3623342 w 4958557"/>
                <a:gd name="connsiteY389" fmla="*/ 372359 h 2611386"/>
                <a:gd name="connsiteX390" fmla="*/ 3621613 w 4958557"/>
                <a:gd name="connsiteY390" fmla="*/ 369766 h 2611386"/>
                <a:gd name="connsiteX391" fmla="*/ 3624494 w 4958557"/>
                <a:gd name="connsiteY391" fmla="*/ 368325 h 2611386"/>
                <a:gd name="connsiteX392" fmla="*/ 3680969 w 4958557"/>
                <a:gd name="connsiteY392" fmla="*/ 367173 h 2611386"/>
                <a:gd name="connsiteX393" fmla="*/ 3684427 w 4958557"/>
                <a:gd name="connsiteY393" fmla="*/ 369190 h 2611386"/>
                <a:gd name="connsiteX394" fmla="*/ 3680969 w 4958557"/>
                <a:gd name="connsiteY394" fmla="*/ 371495 h 2611386"/>
                <a:gd name="connsiteX395" fmla="*/ 3678376 w 4958557"/>
                <a:gd name="connsiteY395" fmla="*/ 369190 h 2611386"/>
                <a:gd name="connsiteX396" fmla="*/ 3680969 w 4958557"/>
                <a:gd name="connsiteY396" fmla="*/ 367173 h 2611386"/>
                <a:gd name="connsiteX397" fmla="*/ 3736868 w 4958557"/>
                <a:gd name="connsiteY397" fmla="*/ 357952 h 2611386"/>
                <a:gd name="connsiteX398" fmla="*/ 3740038 w 4958557"/>
                <a:gd name="connsiteY398" fmla="*/ 362562 h 2611386"/>
                <a:gd name="connsiteX399" fmla="*/ 3720445 w 4958557"/>
                <a:gd name="connsiteY399" fmla="*/ 363138 h 2611386"/>
                <a:gd name="connsiteX400" fmla="*/ 3710648 w 4958557"/>
                <a:gd name="connsiteY400" fmla="*/ 365155 h 2611386"/>
                <a:gd name="connsiteX401" fmla="*/ 3720733 w 4958557"/>
                <a:gd name="connsiteY401" fmla="*/ 358528 h 2611386"/>
                <a:gd name="connsiteX402" fmla="*/ 3736868 w 4958557"/>
                <a:gd name="connsiteY402" fmla="*/ 357952 h 2611386"/>
                <a:gd name="connsiteX403" fmla="*/ 3687885 w 4958557"/>
                <a:gd name="connsiteY403" fmla="*/ 347291 h 2611386"/>
                <a:gd name="connsiteX404" fmla="*/ 3682410 w 4958557"/>
                <a:gd name="connsiteY404" fmla="*/ 351037 h 2611386"/>
                <a:gd name="connsiteX405" fmla="*/ 3676936 w 4958557"/>
                <a:gd name="connsiteY405" fmla="*/ 352189 h 2611386"/>
                <a:gd name="connsiteX406" fmla="*/ 3682122 w 4958557"/>
                <a:gd name="connsiteY406" fmla="*/ 348732 h 2611386"/>
                <a:gd name="connsiteX407" fmla="*/ 3687885 w 4958557"/>
                <a:gd name="connsiteY407" fmla="*/ 347291 h 2611386"/>
                <a:gd name="connsiteX408" fmla="*/ 3766258 w 4958557"/>
                <a:gd name="connsiteY408" fmla="*/ 343834 h 2611386"/>
                <a:gd name="connsiteX409" fmla="*/ 3755597 w 4958557"/>
                <a:gd name="connsiteY409" fmla="*/ 351614 h 2611386"/>
                <a:gd name="connsiteX410" fmla="*/ 3766258 w 4958557"/>
                <a:gd name="connsiteY410" fmla="*/ 343834 h 2611386"/>
                <a:gd name="connsiteX411" fmla="*/ 3772885 w 4958557"/>
                <a:gd name="connsiteY411" fmla="*/ 324528 h 2611386"/>
                <a:gd name="connsiteX412" fmla="*/ 3765682 w 4958557"/>
                <a:gd name="connsiteY412" fmla="*/ 329714 h 2611386"/>
                <a:gd name="connsiteX413" fmla="*/ 3736004 w 4958557"/>
                <a:gd name="connsiteY413" fmla="*/ 338935 h 2611386"/>
                <a:gd name="connsiteX414" fmla="*/ 3734851 w 4958557"/>
                <a:gd name="connsiteY414" fmla="*/ 335765 h 2611386"/>
                <a:gd name="connsiteX415" fmla="*/ 3762512 w 4958557"/>
                <a:gd name="connsiteY415" fmla="*/ 327121 h 2611386"/>
                <a:gd name="connsiteX416" fmla="*/ 3772885 w 4958557"/>
                <a:gd name="connsiteY416" fmla="*/ 324528 h 2611386"/>
                <a:gd name="connsiteX417" fmla="*/ 3858174 w 4958557"/>
                <a:gd name="connsiteY417" fmla="*/ 316749 h 2611386"/>
                <a:gd name="connsiteX418" fmla="*/ 3846937 w 4958557"/>
                <a:gd name="connsiteY418" fmla="*/ 321359 h 2611386"/>
                <a:gd name="connsiteX419" fmla="*/ 3858174 w 4958557"/>
                <a:gd name="connsiteY419" fmla="*/ 316749 h 2611386"/>
                <a:gd name="connsiteX420" fmla="*/ 3795721 w 4958557"/>
                <a:gd name="connsiteY420" fmla="*/ 314948 h 2611386"/>
                <a:gd name="connsiteX421" fmla="*/ 3800259 w 4958557"/>
                <a:gd name="connsiteY421" fmla="*/ 316461 h 2611386"/>
                <a:gd name="connsiteX422" fmla="*/ 3797377 w 4958557"/>
                <a:gd name="connsiteY422" fmla="*/ 321071 h 2611386"/>
                <a:gd name="connsiteX423" fmla="*/ 3779801 w 4958557"/>
                <a:gd name="connsiteY423" fmla="*/ 324817 h 2611386"/>
                <a:gd name="connsiteX424" fmla="*/ 3791615 w 4958557"/>
                <a:gd name="connsiteY424" fmla="*/ 318190 h 2611386"/>
                <a:gd name="connsiteX425" fmla="*/ 3795721 w 4958557"/>
                <a:gd name="connsiteY425" fmla="*/ 314948 h 2611386"/>
                <a:gd name="connsiteX426" fmla="*/ 3856157 w 4958557"/>
                <a:gd name="connsiteY426" fmla="*/ 300325 h 2611386"/>
                <a:gd name="connsiteX427" fmla="*/ 3862496 w 4958557"/>
                <a:gd name="connsiteY427" fmla="*/ 304935 h 2611386"/>
                <a:gd name="connsiteX428" fmla="*/ 3854428 w 4958557"/>
                <a:gd name="connsiteY428" fmla="*/ 309546 h 2611386"/>
                <a:gd name="connsiteX429" fmla="*/ 3834547 w 4958557"/>
                <a:gd name="connsiteY429" fmla="*/ 311851 h 2611386"/>
                <a:gd name="connsiteX430" fmla="*/ 3820428 w 4958557"/>
                <a:gd name="connsiteY430" fmla="*/ 311563 h 2611386"/>
                <a:gd name="connsiteX431" fmla="*/ 3856157 w 4958557"/>
                <a:gd name="connsiteY431" fmla="*/ 300325 h 2611386"/>
                <a:gd name="connsiteX432" fmla="*/ 3913496 w 4958557"/>
                <a:gd name="connsiteY432" fmla="*/ 299461 h 2611386"/>
                <a:gd name="connsiteX433" fmla="*/ 3917818 w 4958557"/>
                <a:gd name="connsiteY433" fmla="*/ 300614 h 2611386"/>
                <a:gd name="connsiteX434" fmla="*/ 3916954 w 4958557"/>
                <a:gd name="connsiteY434" fmla="*/ 304647 h 2611386"/>
                <a:gd name="connsiteX435" fmla="*/ 3897072 w 4958557"/>
                <a:gd name="connsiteY435" fmla="*/ 313003 h 2611386"/>
                <a:gd name="connsiteX436" fmla="*/ 3913496 w 4958557"/>
                <a:gd name="connsiteY436" fmla="*/ 299461 h 2611386"/>
                <a:gd name="connsiteX437" fmla="*/ 3801411 w 4958557"/>
                <a:gd name="connsiteY437" fmla="*/ 284766 h 2611386"/>
                <a:gd name="connsiteX438" fmla="*/ 3805156 w 4958557"/>
                <a:gd name="connsiteY438" fmla="*/ 285630 h 2611386"/>
                <a:gd name="connsiteX439" fmla="*/ 3801122 w 4958557"/>
                <a:gd name="connsiteY439" fmla="*/ 289088 h 2611386"/>
                <a:gd name="connsiteX440" fmla="*/ 3797953 w 4958557"/>
                <a:gd name="connsiteY440" fmla="*/ 287359 h 2611386"/>
                <a:gd name="connsiteX441" fmla="*/ 3801411 w 4958557"/>
                <a:gd name="connsiteY441" fmla="*/ 284766 h 2611386"/>
                <a:gd name="connsiteX442" fmla="*/ 3986395 w 4958557"/>
                <a:gd name="connsiteY442" fmla="*/ 275545 h 2611386"/>
                <a:gd name="connsiteX443" fmla="*/ 3987835 w 4958557"/>
                <a:gd name="connsiteY443" fmla="*/ 278138 h 2611386"/>
                <a:gd name="connsiteX444" fmla="*/ 3978615 w 4958557"/>
                <a:gd name="connsiteY444" fmla="*/ 283325 h 2611386"/>
                <a:gd name="connsiteX445" fmla="*/ 3961615 w 4958557"/>
                <a:gd name="connsiteY445" fmla="*/ 287359 h 2611386"/>
                <a:gd name="connsiteX446" fmla="*/ 3975158 w 4958557"/>
                <a:gd name="connsiteY446" fmla="*/ 280732 h 2611386"/>
                <a:gd name="connsiteX447" fmla="*/ 3976886 w 4958557"/>
                <a:gd name="connsiteY447" fmla="*/ 279291 h 2611386"/>
                <a:gd name="connsiteX448" fmla="*/ 3986395 w 4958557"/>
                <a:gd name="connsiteY448" fmla="*/ 275545 h 2611386"/>
                <a:gd name="connsiteX449" fmla="*/ 4044311 w 4958557"/>
                <a:gd name="connsiteY449" fmla="*/ 258545 h 2611386"/>
                <a:gd name="connsiteX450" fmla="*/ 4045464 w 4958557"/>
                <a:gd name="connsiteY450" fmla="*/ 261715 h 2611386"/>
                <a:gd name="connsiteX451" fmla="*/ 4011176 w 4958557"/>
                <a:gd name="connsiteY451" fmla="*/ 273240 h 2611386"/>
                <a:gd name="connsiteX452" fmla="*/ 4010311 w 4958557"/>
                <a:gd name="connsiteY452" fmla="*/ 270070 h 2611386"/>
                <a:gd name="connsiteX453" fmla="*/ 4044311 w 4958557"/>
                <a:gd name="connsiteY453" fmla="*/ 258545 h 2611386"/>
                <a:gd name="connsiteX454" fmla="*/ 4112887 w 4958557"/>
                <a:gd name="connsiteY454" fmla="*/ 240105 h 2611386"/>
                <a:gd name="connsiteX455" fmla="*/ 4116057 w 4958557"/>
                <a:gd name="connsiteY455" fmla="*/ 241545 h 2611386"/>
                <a:gd name="connsiteX456" fmla="*/ 4113175 w 4958557"/>
                <a:gd name="connsiteY456" fmla="*/ 245003 h 2611386"/>
                <a:gd name="connsiteX457" fmla="*/ 4110006 w 4958557"/>
                <a:gd name="connsiteY457" fmla="*/ 243274 h 2611386"/>
                <a:gd name="connsiteX458" fmla="*/ 4112887 w 4958557"/>
                <a:gd name="connsiteY458" fmla="*/ 240105 h 2611386"/>
                <a:gd name="connsiteX459" fmla="*/ 4032786 w 4958557"/>
                <a:gd name="connsiteY459" fmla="*/ 221087 h 2611386"/>
                <a:gd name="connsiteX460" fmla="*/ 4037108 w 4958557"/>
                <a:gd name="connsiteY460" fmla="*/ 223968 h 2611386"/>
                <a:gd name="connsiteX461" fmla="*/ 4031633 w 4958557"/>
                <a:gd name="connsiteY461" fmla="*/ 229155 h 2611386"/>
                <a:gd name="connsiteX462" fmla="*/ 4027023 w 4958557"/>
                <a:gd name="connsiteY462" fmla="*/ 226850 h 2611386"/>
                <a:gd name="connsiteX463" fmla="*/ 4032786 w 4958557"/>
                <a:gd name="connsiteY463" fmla="*/ 221087 h 2611386"/>
                <a:gd name="connsiteX464" fmla="*/ 4146600 w 4958557"/>
                <a:gd name="connsiteY464" fmla="*/ 215613 h 2611386"/>
                <a:gd name="connsiteX465" fmla="*/ 4141702 w 4958557"/>
                <a:gd name="connsiteY465" fmla="*/ 221664 h 2611386"/>
                <a:gd name="connsiteX466" fmla="*/ 4142278 w 4958557"/>
                <a:gd name="connsiteY466" fmla="*/ 217342 h 2611386"/>
                <a:gd name="connsiteX467" fmla="*/ 4146600 w 4958557"/>
                <a:gd name="connsiteY467" fmla="*/ 215613 h 2611386"/>
                <a:gd name="connsiteX468" fmla="*/ 4121532 w 4958557"/>
                <a:gd name="connsiteY468" fmla="*/ 210138 h 2611386"/>
                <a:gd name="connsiteX469" fmla="*/ 4121532 w 4958557"/>
                <a:gd name="connsiteY469" fmla="*/ 219359 h 2611386"/>
                <a:gd name="connsiteX470" fmla="*/ 4107125 w 4958557"/>
                <a:gd name="connsiteY470" fmla="*/ 233189 h 2611386"/>
                <a:gd name="connsiteX471" fmla="*/ 4049210 w 4958557"/>
                <a:gd name="connsiteY471" fmla="*/ 250766 h 2611386"/>
                <a:gd name="connsiteX472" fmla="*/ 3998786 w 4958557"/>
                <a:gd name="connsiteY472" fmla="*/ 262867 h 2611386"/>
                <a:gd name="connsiteX473" fmla="*/ 3891887 w 4958557"/>
                <a:gd name="connsiteY473" fmla="*/ 293698 h 2611386"/>
                <a:gd name="connsiteX474" fmla="*/ 3882666 w 4958557"/>
                <a:gd name="connsiteY474" fmla="*/ 293410 h 2611386"/>
                <a:gd name="connsiteX475" fmla="*/ 3912344 w 4958557"/>
                <a:gd name="connsiteY475" fmla="*/ 281020 h 2611386"/>
                <a:gd name="connsiteX476" fmla="*/ 3950955 w 4958557"/>
                <a:gd name="connsiteY476" fmla="*/ 267766 h 2611386"/>
                <a:gd name="connsiteX477" fmla="*/ 4003396 w 4958557"/>
                <a:gd name="connsiteY477" fmla="*/ 253071 h 2611386"/>
                <a:gd name="connsiteX478" fmla="*/ 4015209 w 4958557"/>
                <a:gd name="connsiteY478" fmla="*/ 248460 h 2611386"/>
                <a:gd name="connsiteX479" fmla="*/ 4054108 w 4958557"/>
                <a:gd name="connsiteY479" fmla="*/ 237511 h 2611386"/>
                <a:gd name="connsiteX480" fmla="*/ 4063040 w 4958557"/>
                <a:gd name="connsiteY480" fmla="*/ 235206 h 2611386"/>
                <a:gd name="connsiteX481" fmla="*/ 4110871 w 4958557"/>
                <a:gd name="connsiteY481" fmla="*/ 211291 h 2611386"/>
                <a:gd name="connsiteX482" fmla="*/ 4121532 w 4958557"/>
                <a:gd name="connsiteY482" fmla="*/ 210138 h 2611386"/>
                <a:gd name="connsiteX483" fmla="*/ 4164464 w 4958557"/>
                <a:gd name="connsiteY483" fmla="*/ 202646 h 2611386"/>
                <a:gd name="connsiteX484" fmla="*/ 4171667 w 4958557"/>
                <a:gd name="connsiteY484" fmla="*/ 208121 h 2611386"/>
                <a:gd name="connsiteX485" fmla="*/ 4163023 w 4958557"/>
                <a:gd name="connsiteY485" fmla="*/ 213019 h 2611386"/>
                <a:gd name="connsiteX486" fmla="*/ 4159854 w 4958557"/>
                <a:gd name="connsiteY486" fmla="*/ 207832 h 2611386"/>
                <a:gd name="connsiteX487" fmla="*/ 4164464 w 4958557"/>
                <a:gd name="connsiteY487" fmla="*/ 202646 h 2611386"/>
                <a:gd name="connsiteX488" fmla="*/ 4214312 w 4958557"/>
                <a:gd name="connsiteY488" fmla="*/ 191985 h 2611386"/>
                <a:gd name="connsiteX489" fmla="*/ 4180888 w 4958557"/>
                <a:gd name="connsiteY489" fmla="*/ 205527 h 2611386"/>
                <a:gd name="connsiteX490" fmla="*/ 4214312 w 4958557"/>
                <a:gd name="connsiteY490" fmla="*/ 191985 h 2611386"/>
                <a:gd name="connsiteX491" fmla="*/ 4103667 w 4958557"/>
                <a:gd name="connsiteY491" fmla="*/ 189392 h 2611386"/>
                <a:gd name="connsiteX492" fmla="*/ 4106261 w 4958557"/>
                <a:gd name="connsiteY492" fmla="*/ 191697 h 2611386"/>
                <a:gd name="connsiteX493" fmla="*/ 4102803 w 4958557"/>
                <a:gd name="connsiteY493" fmla="*/ 195731 h 2611386"/>
                <a:gd name="connsiteX494" fmla="*/ 4099633 w 4958557"/>
                <a:gd name="connsiteY494" fmla="*/ 193426 h 2611386"/>
                <a:gd name="connsiteX495" fmla="*/ 4103667 w 4958557"/>
                <a:gd name="connsiteY495" fmla="*/ 189392 h 2611386"/>
                <a:gd name="connsiteX496" fmla="*/ 4231311 w 4958557"/>
                <a:gd name="connsiteY496" fmla="*/ 182765 h 2611386"/>
                <a:gd name="connsiteX497" fmla="*/ 4223532 w 4958557"/>
                <a:gd name="connsiteY497" fmla="*/ 192274 h 2611386"/>
                <a:gd name="connsiteX498" fmla="*/ 4221803 w 4958557"/>
                <a:gd name="connsiteY498" fmla="*/ 189968 h 2611386"/>
                <a:gd name="connsiteX499" fmla="*/ 4231311 w 4958557"/>
                <a:gd name="connsiteY499" fmla="*/ 182765 h 2611386"/>
                <a:gd name="connsiteX500" fmla="*/ 4324813 w 4958557"/>
                <a:gd name="connsiteY500" fmla="*/ 148693 h 2611386"/>
                <a:gd name="connsiteX501" fmla="*/ 4328991 w 4958557"/>
                <a:gd name="connsiteY501" fmla="*/ 150206 h 2611386"/>
                <a:gd name="connsiteX502" fmla="*/ 4324093 w 4958557"/>
                <a:gd name="connsiteY502" fmla="*/ 159714 h 2611386"/>
                <a:gd name="connsiteX503" fmla="*/ 4320059 w 4958557"/>
                <a:gd name="connsiteY503" fmla="*/ 161731 h 2611386"/>
                <a:gd name="connsiteX504" fmla="*/ 4324669 w 4958557"/>
                <a:gd name="connsiteY504" fmla="*/ 165765 h 2611386"/>
                <a:gd name="connsiteX505" fmla="*/ 4329279 w 4958557"/>
                <a:gd name="connsiteY505" fmla="*/ 168646 h 2611386"/>
                <a:gd name="connsiteX506" fmla="*/ 4333889 w 4958557"/>
                <a:gd name="connsiteY506" fmla="*/ 165765 h 2611386"/>
                <a:gd name="connsiteX507" fmla="*/ 4339076 w 4958557"/>
                <a:gd name="connsiteY507" fmla="*/ 164036 h 2611386"/>
                <a:gd name="connsiteX508" fmla="*/ 4344838 w 4958557"/>
                <a:gd name="connsiteY508" fmla="*/ 165477 h 2611386"/>
                <a:gd name="connsiteX509" fmla="*/ 4338788 w 4958557"/>
                <a:gd name="connsiteY509" fmla="*/ 168646 h 2611386"/>
                <a:gd name="connsiteX510" fmla="*/ 4329279 w 4958557"/>
                <a:gd name="connsiteY510" fmla="*/ 170663 h 2611386"/>
                <a:gd name="connsiteX511" fmla="*/ 4271940 w 4958557"/>
                <a:gd name="connsiteY511" fmla="*/ 187375 h 2611386"/>
                <a:gd name="connsiteX512" fmla="*/ 4220363 w 4958557"/>
                <a:gd name="connsiteY512" fmla="*/ 206392 h 2611386"/>
                <a:gd name="connsiteX513" fmla="*/ 4192126 w 4958557"/>
                <a:gd name="connsiteY513" fmla="*/ 216477 h 2611386"/>
                <a:gd name="connsiteX514" fmla="*/ 4190397 w 4958557"/>
                <a:gd name="connsiteY514" fmla="*/ 216765 h 2611386"/>
                <a:gd name="connsiteX515" fmla="*/ 4169939 w 4958557"/>
                <a:gd name="connsiteY515" fmla="*/ 223104 h 2611386"/>
                <a:gd name="connsiteX516" fmla="*/ 4158702 w 4958557"/>
                <a:gd name="connsiteY516" fmla="*/ 225121 h 2611386"/>
                <a:gd name="connsiteX517" fmla="*/ 4151786 w 4958557"/>
                <a:gd name="connsiteY517" fmla="*/ 225986 h 2611386"/>
                <a:gd name="connsiteX518" fmla="*/ 4157261 w 4958557"/>
                <a:gd name="connsiteY518" fmla="*/ 219935 h 2611386"/>
                <a:gd name="connsiteX519" fmla="*/ 4163024 w 4958557"/>
                <a:gd name="connsiteY519" fmla="*/ 219070 h 2611386"/>
                <a:gd name="connsiteX520" fmla="*/ 4189244 w 4958557"/>
                <a:gd name="connsiteY520" fmla="*/ 214748 h 2611386"/>
                <a:gd name="connsiteX521" fmla="*/ 4236787 w 4958557"/>
                <a:gd name="connsiteY521" fmla="*/ 191986 h 2611386"/>
                <a:gd name="connsiteX522" fmla="*/ 4237940 w 4958557"/>
                <a:gd name="connsiteY522" fmla="*/ 191409 h 2611386"/>
                <a:gd name="connsiteX523" fmla="*/ 4256957 w 4958557"/>
                <a:gd name="connsiteY523" fmla="*/ 184782 h 2611386"/>
                <a:gd name="connsiteX524" fmla="*/ 4266177 w 4958557"/>
                <a:gd name="connsiteY524" fmla="*/ 175850 h 2611386"/>
                <a:gd name="connsiteX525" fmla="*/ 4295279 w 4958557"/>
                <a:gd name="connsiteY525" fmla="*/ 165765 h 2611386"/>
                <a:gd name="connsiteX526" fmla="*/ 4309686 w 4958557"/>
                <a:gd name="connsiteY526" fmla="*/ 166053 h 2611386"/>
                <a:gd name="connsiteX527" fmla="*/ 4316025 w 4958557"/>
                <a:gd name="connsiteY527" fmla="*/ 154240 h 2611386"/>
                <a:gd name="connsiteX528" fmla="*/ 4321499 w 4958557"/>
                <a:gd name="connsiteY528" fmla="*/ 152799 h 2611386"/>
                <a:gd name="connsiteX529" fmla="*/ 4324813 w 4958557"/>
                <a:gd name="connsiteY529" fmla="*/ 148693 h 2611386"/>
                <a:gd name="connsiteX530" fmla="*/ 4317753 w 4958557"/>
                <a:gd name="connsiteY530" fmla="*/ 130900 h 2611386"/>
                <a:gd name="connsiteX531" fmla="*/ 4311702 w 4958557"/>
                <a:gd name="connsiteY531" fmla="*/ 134069 h 2611386"/>
                <a:gd name="connsiteX532" fmla="*/ 4310838 w 4958557"/>
                <a:gd name="connsiteY532" fmla="*/ 132340 h 2611386"/>
                <a:gd name="connsiteX533" fmla="*/ 4317753 w 4958557"/>
                <a:gd name="connsiteY533" fmla="*/ 130900 h 2611386"/>
                <a:gd name="connsiteX534" fmla="*/ 4382295 w 4958557"/>
                <a:gd name="connsiteY534" fmla="*/ 130036 h 2611386"/>
                <a:gd name="connsiteX535" fmla="*/ 4392092 w 4958557"/>
                <a:gd name="connsiteY535" fmla="*/ 133493 h 2611386"/>
                <a:gd name="connsiteX536" fmla="*/ 4381143 w 4958557"/>
                <a:gd name="connsiteY536" fmla="*/ 134934 h 2611386"/>
                <a:gd name="connsiteX537" fmla="*/ 4362414 w 4958557"/>
                <a:gd name="connsiteY537" fmla="*/ 140408 h 2611386"/>
                <a:gd name="connsiteX538" fmla="*/ 4348583 w 4958557"/>
                <a:gd name="connsiteY538" fmla="*/ 149053 h 2611386"/>
                <a:gd name="connsiteX539" fmla="*/ 4343685 w 4958557"/>
                <a:gd name="connsiteY539" fmla="*/ 148476 h 2611386"/>
                <a:gd name="connsiteX540" fmla="*/ 4344549 w 4958557"/>
                <a:gd name="connsiteY540" fmla="*/ 143002 h 2611386"/>
                <a:gd name="connsiteX541" fmla="*/ 4362414 w 4958557"/>
                <a:gd name="connsiteY541" fmla="*/ 137239 h 2611386"/>
                <a:gd name="connsiteX542" fmla="*/ 4378838 w 4958557"/>
                <a:gd name="connsiteY542" fmla="*/ 130612 h 2611386"/>
                <a:gd name="connsiteX543" fmla="*/ 4382295 w 4958557"/>
                <a:gd name="connsiteY543" fmla="*/ 130036 h 2611386"/>
                <a:gd name="connsiteX544" fmla="*/ 4679654 w 4958557"/>
                <a:gd name="connsiteY544" fmla="*/ 54760 h 2611386"/>
                <a:gd name="connsiteX545" fmla="*/ 4686280 w 4958557"/>
                <a:gd name="connsiteY545" fmla="*/ 55985 h 2611386"/>
                <a:gd name="connsiteX546" fmla="*/ 4674755 w 4958557"/>
                <a:gd name="connsiteY546" fmla="*/ 58290 h 2611386"/>
                <a:gd name="connsiteX547" fmla="*/ 4679654 w 4958557"/>
                <a:gd name="connsiteY547" fmla="*/ 54760 h 2611386"/>
                <a:gd name="connsiteX548" fmla="*/ 4777332 w 4958557"/>
                <a:gd name="connsiteY548" fmla="*/ 30340 h 2611386"/>
                <a:gd name="connsiteX549" fmla="*/ 4777332 w 4958557"/>
                <a:gd name="connsiteY549" fmla="*/ 33222 h 2611386"/>
                <a:gd name="connsiteX550" fmla="*/ 4767536 w 4958557"/>
                <a:gd name="connsiteY550" fmla="*/ 34086 h 2611386"/>
                <a:gd name="connsiteX551" fmla="*/ 4777332 w 4958557"/>
                <a:gd name="connsiteY551" fmla="*/ 30340 h 2611386"/>
                <a:gd name="connsiteX552" fmla="*/ 4838993 w 4958557"/>
                <a:gd name="connsiteY552" fmla="*/ 14492 h 2611386"/>
                <a:gd name="connsiteX553" fmla="*/ 4840434 w 4958557"/>
                <a:gd name="connsiteY553" fmla="*/ 16509 h 2611386"/>
                <a:gd name="connsiteX554" fmla="*/ 4836976 w 4958557"/>
                <a:gd name="connsiteY554" fmla="*/ 18815 h 2611386"/>
                <a:gd name="connsiteX555" fmla="*/ 4834383 w 4958557"/>
                <a:gd name="connsiteY555" fmla="*/ 16221 h 2611386"/>
                <a:gd name="connsiteX556" fmla="*/ 4838993 w 4958557"/>
                <a:gd name="connsiteY556" fmla="*/ 14492 h 2611386"/>
                <a:gd name="connsiteX557" fmla="*/ 4887978 w 4958557"/>
                <a:gd name="connsiteY557" fmla="*/ 85 h 2611386"/>
                <a:gd name="connsiteX558" fmla="*/ 4881639 w 4958557"/>
                <a:gd name="connsiteY558" fmla="*/ 6136 h 2611386"/>
                <a:gd name="connsiteX559" fmla="*/ 4893164 w 4958557"/>
                <a:gd name="connsiteY559" fmla="*/ 2102 h 2611386"/>
                <a:gd name="connsiteX560" fmla="*/ 4878757 w 4958557"/>
                <a:gd name="connsiteY560" fmla="*/ 12763 h 2611386"/>
                <a:gd name="connsiteX561" fmla="*/ 4836689 w 4958557"/>
                <a:gd name="connsiteY561" fmla="*/ 41289 h 2611386"/>
                <a:gd name="connsiteX562" fmla="*/ 4821994 w 4958557"/>
                <a:gd name="connsiteY562" fmla="*/ 58001 h 2611386"/>
                <a:gd name="connsiteX563" fmla="*/ 4811045 w 4958557"/>
                <a:gd name="connsiteY563" fmla="*/ 66357 h 2611386"/>
                <a:gd name="connsiteX564" fmla="*/ 4809316 w 4958557"/>
                <a:gd name="connsiteY564" fmla="*/ 69238 h 2611386"/>
                <a:gd name="connsiteX565" fmla="*/ 4778197 w 4958557"/>
                <a:gd name="connsiteY565" fmla="*/ 89408 h 2611386"/>
                <a:gd name="connsiteX566" fmla="*/ 4768689 w 4958557"/>
                <a:gd name="connsiteY566" fmla="*/ 95459 h 2611386"/>
                <a:gd name="connsiteX567" fmla="*/ 4764367 w 4958557"/>
                <a:gd name="connsiteY567" fmla="*/ 97476 h 2611386"/>
                <a:gd name="connsiteX568" fmla="*/ 4762350 w 4958557"/>
                <a:gd name="connsiteY568" fmla="*/ 106408 h 2611386"/>
                <a:gd name="connsiteX569" fmla="*/ 4746790 w 4958557"/>
                <a:gd name="connsiteY569" fmla="*/ 113323 h 2611386"/>
                <a:gd name="connsiteX570" fmla="*/ 4734112 w 4958557"/>
                <a:gd name="connsiteY570" fmla="*/ 130035 h 2611386"/>
                <a:gd name="connsiteX571" fmla="*/ 4698671 w 4958557"/>
                <a:gd name="connsiteY571" fmla="*/ 157696 h 2611386"/>
                <a:gd name="connsiteX572" fmla="*/ 4680231 w 4958557"/>
                <a:gd name="connsiteY572" fmla="*/ 170951 h 2611386"/>
                <a:gd name="connsiteX573" fmla="*/ 4676485 w 4958557"/>
                <a:gd name="connsiteY573" fmla="*/ 183053 h 2611386"/>
                <a:gd name="connsiteX574" fmla="*/ 4688587 w 4958557"/>
                <a:gd name="connsiteY574" fmla="*/ 179883 h 2611386"/>
                <a:gd name="connsiteX575" fmla="*/ 4711638 w 4958557"/>
                <a:gd name="connsiteY575" fmla="*/ 160002 h 2611386"/>
                <a:gd name="connsiteX576" fmla="*/ 4733248 w 4958557"/>
                <a:gd name="connsiteY576" fmla="*/ 146747 h 2611386"/>
                <a:gd name="connsiteX577" fmla="*/ 4777621 w 4958557"/>
                <a:gd name="connsiteY577" fmla="*/ 114764 h 2611386"/>
                <a:gd name="connsiteX578" fmla="*/ 4841011 w 4958557"/>
                <a:gd name="connsiteY578" fmla="*/ 72696 h 2611386"/>
                <a:gd name="connsiteX579" fmla="*/ 4847926 w 4958557"/>
                <a:gd name="connsiteY579" fmla="*/ 60018 h 2611386"/>
                <a:gd name="connsiteX580" fmla="*/ 4843604 w 4958557"/>
                <a:gd name="connsiteY580" fmla="*/ 71543 h 2611386"/>
                <a:gd name="connsiteX581" fmla="*/ 4875011 w 4958557"/>
                <a:gd name="connsiteY581" fmla="*/ 49933 h 2611386"/>
                <a:gd name="connsiteX582" fmla="*/ 4887401 w 4958557"/>
                <a:gd name="connsiteY582" fmla="*/ 41289 h 2611386"/>
                <a:gd name="connsiteX583" fmla="*/ 4895469 w 4958557"/>
                <a:gd name="connsiteY583" fmla="*/ 41289 h 2611386"/>
                <a:gd name="connsiteX584" fmla="*/ 4892012 w 4958557"/>
                <a:gd name="connsiteY584" fmla="*/ 48204 h 2611386"/>
                <a:gd name="connsiteX585" fmla="*/ 4891147 w 4958557"/>
                <a:gd name="connsiteY585" fmla="*/ 52814 h 2611386"/>
                <a:gd name="connsiteX586" fmla="*/ 4896910 w 4958557"/>
                <a:gd name="connsiteY586" fmla="*/ 51374 h 2611386"/>
                <a:gd name="connsiteX587" fmla="*/ 4901808 w 4958557"/>
                <a:gd name="connsiteY587" fmla="*/ 37255 h 2611386"/>
                <a:gd name="connsiteX588" fmla="*/ 4910452 w 4958557"/>
                <a:gd name="connsiteY588" fmla="*/ 26882 h 2611386"/>
                <a:gd name="connsiteX589" fmla="*/ 4917944 w 4958557"/>
                <a:gd name="connsiteY589" fmla="*/ 31204 h 2611386"/>
                <a:gd name="connsiteX590" fmla="*/ 4915639 w 4958557"/>
                <a:gd name="connsiteY590" fmla="*/ 39848 h 2611386"/>
                <a:gd name="connsiteX591" fmla="*/ 4919961 w 4958557"/>
                <a:gd name="connsiteY591" fmla="*/ 52526 h 2611386"/>
                <a:gd name="connsiteX592" fmla="*/ 4924571 w 4958557"/>
                <a:gd name="connsiteY592" fmla="*/ 62611 h 2611386"/>
                <a:gd name="connsiteX593" fmla="*/ 4917368 w 4958557"/>
                <a:gd name="connsiteY593" fmla="*/ 74425 h 2611386"/>
                <a:gd name="connsiteX594" fmla="*/ 4925435 w 4958557"/>
                <a:gd name="connsiteY594" fmla="*/ 91137 h 2611386"/>
                <a:gd name="connsiteX595" fmla="*/ 4931775 w 4958557"/>
                <a:gd name="connsiteY595" fmla="*/ 102662 h 2611386"/>
                <a:gd name="connsiteX596" fmla="*/ 4932639 w 4958557"/>
                <a:gd name="connsiteY596" fmla="*/ 120239 h 2611386"/>
                <a:gd name="connsiteX597" fmla="*/ 4931775 w 4958557"/>
                <a:gd name="connsiteY597" fmla="*/ 128018 h 2611386"/>
                <a:gd name="connsiteX598" fmla="*/ 4929758 w 4958557"/>
                <a:gd name="connsiteY598" fmla="*/ 135798 h 2611386"/>
                <a:gd name="connsiteX599" fmla="*/ 4937249 w 4958557"/>
                <a:gd name="connsiteY599" fmla="*/ 135510 h 2611386"/>
                <a:gd name="connsiteX600" fmla="*/ 4948486 w 4958557"/>
                <a:gd name="connsiteY600" fmla="*/ 133781 h 2611386"/>
                <a:gd name="connsiteX601" fmla="*/ 4949639 w 4958557"/>
                <a:gd name="connsiteY601" fmla="*/ 151646 h 2611386"/>
                <a:gd name="connsiteX602" fmla="*/ 4942724 w 4958557"/>
                <a:gd name="connsiteY602" fmla="*/ 163459 h 2611386"/>
                <a:gd name="connsiteX603" fmla="*/ 4948775 w 4958557"/>
                <a:gd name="connsiteY603" fmla="*/ 166341 h 2611386"/>
                <a:gd name="connsiteX604" fmla="*/ 4958283 w 4958557"/>
                <a:gd name="connsiteY604" fmla="*/ 165764 h 2611386"/>
                <a:gd name="connsiteX605" fmla="*/ 4953385 w 4958557"/>
                <a:gd name="connsiteY605" fmla="*/ 167493 h 2611386"/>
                <a:gd name="connsiteX606" fmla="*/ 4954537 w 4958557"/>
                <a:gd name="connsiteY606" fmla="*/ 174697 h 2611386"/>
                <a:gd name="connsiteX607" fmla="*/ 4930622 w 4958557"/>
                <a:gd name="connsiteY607" fmla="*/ 201205 h 2611386"/>
                <a:gd name="connsiteX608" fmla="*/ 4929469 w 4958557"/>
                <a:gd name="connsiteY608" fmla="*/ 214460 h 2611386"/>
                <a:gd name="connsiteX609" fmla="*/ 4929758 w 4958557"/>
                <a:gd name="connsiteY609" fmla="*/ 223392 h 2611386"/>
                <a:gd name="connsiteX610" fmla="*/ 4909300 w 4958557"/>
                <a:gd name="connsiteY610" fmla="*/ 252782 h 2611386"/>
                <a:gd name="connsiteX611" fmla="*/ 4891724 w 4958557"/>
                <a:gd name="connsiteY611" fmla="*/ 266324 h 2611386"/>
                <a:gd name="connsiteX612" fmla="*/ 4892588 w 4958557"/>
                <a:gd name="connsiteY612" fmla="*/ 268629 h 2611386"/>
                <a:gd name="connsiteX613" fmla="*/ 4909300 w 4958557"/>
                <a:gd name="connsiteY613" fmla="*/ 270358 h 2611386"/>
                <a:gd name="connsiteX614" fmla="*/ 4898927 w 4958557"/>
                <a:gd name="connsiteY614" fmla="*/ 278426 h 2611386"/>
                <a:gd name="connsiteX615" fmla="*/ 4896334 w 4958557"/>
                <a:gd name="connsiteY615" fmla="*/ 285341 h 2611386"/>
                <a:gd name="connsiteX616" fmla="*/ 4898927 w 4958557"/>
                <a:gd name="connsiteY616" fmla="*/ 298308 h 2611386"/>
                <a:gd name="connsiteX617" fmla="*/ 4890283 w 4958557"/>
                <a:gd name="connsiteY617" fmla="*/ 304935 h 2611386"/>
                <a:gd name="connsiteX618" fmla="*/ 4886249 w 4958557"/>
                <a:gd name="connsiteY618" fmla="*/ 310409 h 2611386"/>
                <a:gd name="connsiteX619" fmla="*/ 4893452 w 4958557"/>
                <a:gd name="connsiteY619" fmla="*/ 311562 h 2611386"/>
                <a:gd name="connsiteX620" fmla="*/ 4896046 w 4958557"/>
                <a:gd name="connsiteY620" fmla="*/ 315308 h 2611386"/>
                <a:gd name="connsiteX621" fmla="*/ 4906707 w 4958557"/>
                <a:gd name="connsiteY621" fmla="*/ 316460 h 2611386"/>
                <a:gd name="connsiteX622" fmla="*/ 4910452 w 4958557"/>
                <a:gd name="connsiteY622" fmla="*/ 319630 h 2611386"/>
                <a:gd name="connsiteX623" fmla="*/ 4894893 w 4958557"/>
                <a:gd name="connsiteY623" fmla="*/ 333748 h 2611386"/>
                <a:gd name="connsiteX624" fmla="*/ 4888266 w 4958557"/>
                <a:gd name="connsiteY624" fmla="*/ 343833 h 2611386"/>
                <a:gd name="connsiteX625" fmla="*/ 4896622 w 4958557"/>
                <a:gd name="connsiteY625" fmla="*/ 345274 h 2611386"/>
                <a:gd name="connsiteX626" fmla="*/ 4909300 w 4958557"/>
                <a:gd name="connsiteY626" fmla="*/ 346715 h 2611386"/>
                <a:gd name="connsiteX627" fmla="*/ 4897486 w 4958557"/>
                <a:gd name="connsiteY627" fmla="*/ 362850 h 2611386"/>
                <a:gd name="connsiteX628" fmla="*/ 4892300 w 4958557"/>
                <a:gd name="connsiteY628" fmla="*/ 369766 h 2611386"/>
                <a:gd name="connsiteX629" fmla="*/ 4890571 w 4958557"/>
                <a:gd name="connsiteY629" fmla="*/ 378986 h 2611386"/>
                <a:gd name="connsiteX630" fmla="*/ 4887113 w 4958557"/>
                <a:gd name="connsiteY630" fmla="*/ 389647 h 2611386"/>
                <a:gd name="connsiteX631" fmla="*/ 4895469 w 4958557"/>
                <a:gd name="connsiteY631" fmla="*/ 387630 h 2611386"/>
                <a:gd name="connsiteX632" fmla="*/ 4904978 w 4958557"/>
                <a:gd name="connsiteY632" fmla="*/ 388783 h 2611386"/>
                <a:gd name="connsiteX633" fmla="*/ 4904978 w 4958557"/>
                <a:gd name="connsiteY633" fmla="*/ 389935 h 2611386"/>
                <a:gd name="connsiteX634" fmla="*/ 4904113 w 4958557"/>
                <a:gd name="connsiteY634" fmla="*/ 390800 h 2611386"/>
                <a:gd name="connsiteX635" fmla="*/ 4900080 w 4958557"/>
                <a:gd name="connsiteY635" fmla="*/ 407512 h 2611386"/>
                <a:gd name="connsiteX636" fmla="*/ 4883079 w 4958557"/>
                <a:gd name="connsiteY636" fmla="*/ 413851 h 2611386"/>
                <a:gd name="connsiteX637" fmla="*/ 4878181 w 4958557"/>
                <a:gd name="connsiteY637" fmla="*/ 421054 h 2611386"/>
                <a:gd name="connsiteX638" fmla="*/ 4879333 w 4958557"/>
                <a:gd name="connsiteY638" fmla="*/ 428546 h 2611386"/>
                <a:gd name="connsiteX639" fmla="*/ 4881062 w 4958557"/>
                <a:gd name="connsiteY639" fmla="*/ 427681 h 2611386"/>
                <a:gd name="connsiteX640" fmla="*/ 4898062 w 4958557"/>
                <a:gd name="connsiteY640" fmla="*/ 415868 h 2611386"/>
                <a:gd name="connsiteX641" fmla="*/ 4912757 w 4958557"/>
                <a:gd name="connsiteY641" fmla="*/ 406071 h 2611386"/>
                <a:gd name="connsiteX642" fmla="*/ 4918520 w 4958557"/>
                <a:gd name="connsiteY642" fmla="*/ 408952 h 2611386"/>
                <a:gd name="connsiteX643" fmla="*/ 4912469 w 4958557"/>
                <a:gd name="connsiteY643" fmla="*/ 420766 h 2611386"/>
                <a:gd name="connsiteX644" fmla="*/ 4882215 w 4958557"/>
                <a:gd name="connsiteY644" fmla="*/ 443817 h 2611386"/>
                <a:gd name="connsiteX645" fmla="*/ 4883944 w 4958557"/>
                <a:gd name="connsiteY645" fmla="*/ 443529 h 2611386"/>
                <a:gd name="connsiteX646" fmla="*/ 4895181 w 4958557"/>
                <a:gd name="connsiteY646" fmla="*/ 441800 h 2611386"/>
                <a:gd name="connsiteX647" fmla="*/ 4896334 w 4958557"/>
                <a:gd name="connsiteY647" fmla="*/ 459664 h 2611386"/>
                <a:gd name="connsiteX648" fmla="*/ 4889418 w 4958557"/>
                <a:gd name="connsiteY648" fmla="*/ 471478 h 2611386"/>
                <a:gd name="connsiteX649" fmla="*/ 4895469 w 4958557"/>
                <a:gd name="connsiteY649" fmla="*/ 474359 h 2611386"/>
                <a:gd name="connsiteX650" fmla="*/ 4904978 w 4958557"/>
                <a:gd name="connsiteY650" fmla="*/ 473783 h 2611386"/>
                <a:gd name="connsiteX651" fmla="*/ 4899503 w 4958557"/>
                <a:gd name="connsiteY651" fmla="*/ 477817 h 2611386"/>
                <a:gd name="connsiteX652" fmla="*/ 4900656 w 4958557"/>
                <a:gd name="connsiteY652" fmla="*/ 485021 h 2611386"/>
                <a:gd name="connsiteX653" fmla="*/ 4876740 w 4958557"/>
                <a:gd name="connsiteY653" fmla="*/ 511529 h 2611386"/>
                <a:gd name="connsiteX654" fmla="*/ 4875588 w 4958557"/>
                <a:gd name="connsiteY654" fmla="*/ 524784 h 2611386"/>
                <a:gd name="connsiteX655" fmla="*/ 4875876 w 4958557"/>
                <a:gd name="connsiteY655" fmla="*/ 533716 h 2611386"/>
                <a:gd name="connsiteX656" fmla="*/ 4855418 w 4958557"/>
                <a:gd name="connsiteY656" fmla="*/ 563106 h 2611386"/>
                <a:gd name="connsiteX657" fmla="*/ 4837842 w 4958557"/>
                <a:gd name="connsiteY657" fmla="*/ 576648 h 2611386"/>
                <a:gd name="connsiteX658" fmla="*/ 4838706 w 4958557"/>
                <a:gd name="connsiteY658" fmla="*/ 578953 h 2611386"/>
                <a:gd name="connsiteX659" fmla="*/ 4855418 w 4958557"/>
                <a:gd name="connsiteY659" fmla="*/ 580682 h 2611386"/>
                <a:gd name="connsiteX660" fmla="*/ 4845045 w 4958557"/>
                <a:gd name="connsiteY660" fmla="*/ 588750 h 2611386"/>
                <a:gd name="connsiteX661" fmla="*/ 4842452 w 4958557"/>
                <a:gd name="connsiteY661" fmla="*/ 595665 h 2611386"/>
                <a:gd name="connsiteX662" fmla="*/ 4845045 w 4958557"/>
                <a:gd name="connsiteY662" fmla="*/ 608631 h 2611386"/>
                <a:gd name="connsiteX663" fmla="*/ 4836401 w 4958557"/>
                <a:gd name="connsiteY663" fmla="*/ 615259 h 2611386"/>
                <a:gd name="connsiteX664" fmla="*/ 4832367 w 4958557"/>
                <a:gd name="connsiteY664" fmla="*/ 620733 h 2611386"/>
                <a:gd name="connsiteX665" fmla="*/ 4839571 w 4958557"/>
                <a:gd name="connsiteY665" fmla="*/ 621886 h 2611386"/>
                <a:gd name="connsiteX666" fmla="*/ 4842164 w 4958557"/>
                <a:gd name="connsiteY666" fmla="*/ 625632 h 2611386"/>
                <a:gd name="connsiteX667" fmla="*/ 4852825 w 4958557"/>
                <a:gd name="connsiteY667" fmla="*/ 626784 h 2611386"/>
                <a:gd name="connsiteX668" fmla="*/ 4856571 w 4958557"/>
                <a:gd name="connsiteY668" fmla="*/ 629954 h 2611386"/>
                <a:gd name="connsiteX669" fmla="*/ 4841011 w 4958557"/>
                <a:gd name="connsiteY669" fmla="*/ 644072 h 2611386"/>
                <a:gd name="connsiteX670" fmla="*/ 4834384 w 4958557"/>
                <a:gd name="connsiteY670" fmla="*/ 654157 h 2611386"/>
                <a:gd name="connsiteX671" fmla="*/ 4842740 w 4958557"/>
                <a:gd name="connsiteY671" fmla="*/ 655598 h 2611386"/>
                <a:gd name="connsiteX672" fmla="*/ 4855418 w 4958557"/>
                <a:gd name="connsiteY672" fmla="*/ 657039 h 2611386"/>
                <a:gd name="connsiteX673" fmla="*/ 4843604 w 4958557"/>
                <a:gd name="connsiteY673" fmla="*/ 673174 h 2611386"/>
                <a:gd name="connsiteX674" fmla="*/ 4838418 w 4958557"/>
                <a:gd name="connsiteY674" fmla="*/ 680090 h 2611386"/>
                <a:gd name="connsiteX675" fmla="*/ 4836689 w 4958557"/>
                <a:gd name="connsiteY675" fmla="*/ 689310 h 2611386"/>
                <a:gd name="connsiteX676" fmla="*/ 4833232 w 4958557"/>
                <a:gd name="connsiteY676" fmla="*/ 699971 h 2611386"/>
                <a:gd name="connsiteX677" fmla="*/ 4841588 w 4958557"/>
                <a:gd name="connsiteY677" fmla="*/ 697954 h 2611386"/>
                <a:gd name="connsiteX678" fmla="*/ 4851096 w 4958557"/>
                <a:gd name="connsiteY678" fmla="*/ 699107 h 2611386"/>
                <a:gd name="connsiteX679" fmla="*/ 4851096 w 4958557"/>
                <a:gd name="connsiteY679" fmla="*/ 700259 h 2611386"/>
                <a:gd name="connsiteX680" fmla="*/ 4850232 w 4958557"/>
                <a:gd name="connsiteY680" fmla="*/ 701124 h 2611386"/>
                <a:gd name="connsiteX681" fmla="*/ 4846198 w 4958557"/>
                <a:gd name="connsiteY681" fmla="*/ 717836 h 2611386"/>
                <a:gd name="connsiteX682" fmla="*/ 4842740 w 4958557"/>
                <a:gd name="connsiteY682" fmla="*/ 720141 h 2611386"/>
                <a:gd name="connsiteX683" fmla="*/ 4838130 w 4958557"/>
                <a:gd name="connsiteY683" fmla="*/ 723310 h 2611386"/>
                <a:gd name="connsiteX684" fmla="*/ 4838706 w 4958557"/>
                <a:gd name="connsiteY684" fmla="*/ 728785 h 2611386"/>
                <a:gd name="connsiteX685" fmla="*/ 4843893 w 4958557"/>
                <a:gd name="connsiteY685" fmla="*/ 726480 h 2611386"/>
                <a:gd name="connsiteX686" fmla="*/ 4858588 w 4958557"/>
                <a:gd name="connsiteY686" fmla="*/ 716683 h 2611386"/>
                <a:gd name="connsiteX687" fmla="*/ 4864350 w 4958557"/>
                <a:gd name="connsiteY687" fmla="*/ 719564 h 2611386"/>
                <a:gd name="connsiteX688" fmla="*/ 4858300 w 4958557"/>
                <a:gd name="connsiteY688" fmla="*/ 731378 h 2611386"/>
                <a:gd name="connsiteX689" fmla="*/ 4835249 w 4958557"/>
                <a:gd name="connsiteY689" fmla="*/ 750107 h 2611386"/>
                <a:gd name="connsiteX690" fmla="*/ 4838130 w 4958557"/>
                <a:gd name="connsiteY690" fmla="*/ 762209 h 2611386"/>
                <a:gd name="connsiteX691" fmla="*/ 4841299 w 4958557"/>
                <a:gd name="connsiteY691" fmla="*/ 771429 h 2611386"/>
                <a:gd name="connsiteX692" fmla="*/ 4839571 w 4958557"/>
                <a:gd name="connsiteY692" fmla="*/ 784395 h 2611386"/>
                <a:gd name="connsiteX693" fmla="*/ 4837842 w 4958557"/>
                <a:gd name="connsiteY693" fmla="*/ 789870 h 2611386"/>
                <a:gd name="connsiteX694" fmla="*/ 4835249 w 4958557"/>
                <a:gd name="connsiteY694" fmla="*/ 795345 h 2611386"/>
                <a:gd name="connsiteX695" fmla="*/ 4840723 w 4958557"/>
                <a:gd name="connsiteY695" fmla="*/ 796209 h 2611386"/>
                <a:gd name="connsiteX696" fmla="*/ 4849079 w 4958557"/>
                <a:gd name="connsiteY696" fmla="*/ 796497 h 2611386"/>
                <a:gd name="connsiteX697" fmla="*/ 4847638 w 4958557"/>
                <a:gd name="connsiteY697" fmla="*/ 809751 h 2611386"/>
                <a:gd name="connsiteX698" fmla="*/ 4841011 w 4958557"/>
                <a:gd name="connsiteY698" fmla="*/ 817531 h 2611386"/>
                <a:gd name="connsiteX699" fmla="*/ 4845045 w 4958557"/>
                <a:gd name="connsiteY699" fmla="*/ 820701 h 2611386"/>
                <a:gd name="connsiteX700" fmla="*/ 4851960 w 4958557"/>
                <a:gd name="connsiteY700" fmla="*/ 821565 h 2611386"/>
                <a:gd name="connsiteX701" fmla="*/ 4847350 w 4958557"/>
                <a:gd name="connsiteY701" fmla="*/ 823870 h 2611386"/>
                <a:gd name="connsiteX702" fmla="*/ 4847062 w 4958557"/>
                <a:gd name="connsiteY702" fmla="*/ 829345 h 2611386"/>
                <a:gd name="connsiteX703" fmla="*/ 4826028 w 4958557"/>
                <a:gd name="connsiteY703" fmla="*/ 845480 h 2611386"/>
                <a:gd name="connsiteX704" fmla="*/ 4823435 w 4958557"/>
                <a:gd name="connsiteY704" fmla="*/ 854989 h 2611386"/>
                <a:gd name="connsiteX705" fmla="*/ 4822571 w 4958557"/>
                <a:gd name="connsiteY705" fmla="*/ 861616 h 2611386"/>
                <a:gd name="connsiteX706" fmla="*/ 4803554 w 4958557"/>
                <a:gd name="connsiteY706" fmla="*/ 880345 h 2611386"/>
                <a:gd name="connsiteX707" fmla="*/ 4788858 w 4958557"/>
                <a:gd name="connsiteY707" fmla="*/ 888125 h 2611386"/>
                <a:gd name="connsiteX708" fmla="*/ 4789147 w 4958557"/>
                <a:gd name="connsiteY708" fmla="*/ 889854 h 2611386"/>
                <a:gd name="connsiteX709" fmla="*/ 4801248 w 4958557"/>
                <a:gd name="connsiteY709" fmla="*/ 893311 h 2611386"/>
                <a:gd name="connsiteX710" fmla="*/ 4792604 w 4958557"/>
                <a:gd name="connsiteY710" fmla="*/ 897921 h 2611386"/>
                <a:gd name="connsiteX711" fmla="*/ 4789723 w 4958557"/>
                <a:gd name="connsiteY711" fmla="*/ 902532 h 2611386"/>
                <a:gd name="connsiteX712" fmla="*/ 4789723 w 4958557"/>
                <a:gd name="connsiteY712" fmla="*/ 912328 h 2611386"/>
                <a:gd name="connsiteX713" fmla="*/ 4782519 w 4958557"/>
                <a:gd name="connsiteY713" fmla="*/ 916074 h 2611386"/>
                <a:gd name="connsiteX714" fmla="*/ 4778773 w 4958557"/>
                <a:gd name="connsiteY714" fmla="*/ 919532 h 2611386"/>
                <a:gd name="connsiteX715" fmla="*/ 4783960 w 4958557"/>
                <a:gd name="connsiteY715" fmla="*/ 921261 h 2611386"/>
                <a:gd name="connsiteX716" fmla="*/ 4785401 w 4958557"/>
                <a:gd name="connsiteY716" fmla="*/ 924430 h 2611386"/>
                <a:gd name="connsiteX717" fmla="*/ 4793180 w 4958557"/>
                <a:gd name="connsiteY717" fmla="*/ 926735 h 2611386"/>
                <a:gd name="connsiteX718" fmla="*/ 4795486 w 4958557"/>
                <a:gd name="connsiteY718" fmla="*/ 929616 h 2611386"/>
                <a:gd name="connsiteX719" fmla="*/ 4782231 w 4958557"/>
                <a:gd name="connsiteY719" fmla="*/ 937973 h 2611386"/>
                <a:gd name="connsiteX720" fmla="*/ 4775892 w 4958557"/>
                <a:gd name="connsiteY720" fmla="*/ 944312 h 2611386"/>
                <a:gd name="connsiteX721" fmla="*/ 4781943 w 4958557"/>
                <a:gd name="connsiteY721" fmla="*/ 946329 h 2611386"/>
                <a:gd name="connsiteX722" fmla="*/ 4790875 w 4958557"/>
                <a:gd name="connsiteY722" fmla="*/ 949210 h 2611386"/>
                <a:gd name="connsiteX723" fmla="*/ 4779926 w 4958557"/>
                <a:gd name="connsiteY723" fmla="*/ 959583 h 2611386"/>
                <a:gd name="connsiteX724" fmla="*/ 4775028 w 4958557"/>
                <a:gd name="connsiteY724" fmla="*/ 963905 h 2611386"/>
                <a:gd name="connsiteX725" fmla="*/ 4772435 w 4958557"/>
                <a:gd name="connsiteY725" fmla="*/ 970532 h 2611386"/>
                <a:gd name="connsiteX726" fmla="*/ 4768689 w 4958557"/>
                <a:gd name="connsiteY726" fmla="*/ 977735 h 2611386"/>
                <a:gd name="connsiteX727" fmla="*/ 4775028 w 4958557"/>
                <a:gd name="connsiteY727" fmla="*/ 977447 h 2611386"/>
                <a:gd name="connsiteX728" fmla="*/ 4781943 w 4958557"/>
                <a:gd name="connsiteY728" fmla="*/ 979464 h 2611386"/>
                <a:gd name="connsiteX729" fmla="*/ 4781655 w 4958557"/>
                <a:gd name="connsiteY729" fmla="*/ 980329 h 2611386"/>
                <a:gd name="connsiteX730" fmla="*/ 4780791 w 4958557"/>
                <a:gd name="connsiteY730" fmla="*/ 980905 h 2611386"/>
                <a:gd name="connsiteX731" fmla="*/ 4775604 w 4958557"/>
                <a:gd name="connsiteY731" fmla="*/ 992430 h 2611386"/>
                <a:gd name="connsiteX732" fmla="*/ 4762350 w 4958557"/>
                <a:gd name="connsiteY732" fmla="*/ 994736 h 2611386"/>
                <a:gd name="connsiteX733" fmla="*/ 4756299 w 4958557"/>
                <a:gd name="connsiteY733" fmla="*/ 1001939 h 2611386"/>
                <a:gd name="connsiteX734" fmla="*/ 4758892 w 4958557"/>
                <a:gd name="connsiteY734" fmla="*/ 1004532 h 2611386"/>
                <a:gd name="connsiteX735" fmla="*/ 4772723 w 4958557"/>
                <a:gd name="connsiteY735" fmla="*/ 998193 h 2611386"/>
                <a:gd name="connsiteX736" fmla="*/ 4784825 w 4958557"/>
                <a:gd name="connsiteY736" fmla="*/ 993007 h 2611386"/>
                <a:gd name="connsiteX737" fmla="*/ 4788570 w 4958557"/>
                <a:gd name="connsiteY737" fmla="*/ 995888 h 2611386"/>
                <a:gd name="connsiteX738" fmla="*/ 4782519 w 4958557"/>
                <a:gd name="connsiteY738" fmla="*/ 1003668 h 2611386"/>
                <a:gd name="connsiteX739" fmla="*/ 4752265 w 4958557"/>
                <a:gd name="connsiteY739" fmla="*/ 1018651 h 2611386"/>
                <a:gd name="connsiteX740" fmla="*/ 4743621 w 4958557"/>
                <a:gd name="connsiteY740" fmla="*/ 1022973 h 2611386"/>
                <a:gd name="connsiteX741" fmla="*/ 4742468 w 4958557"/>
                <a:gd name="connsiteY741" fmla="*/ 1024702 h 2611386"/>
                <a:gd name="connsiteX742" fmla="*/ 4739299 w 4958557"/>
                <a:gd name="connsiteY742" fmla="*/ 1032193 h 2611386"/>
                <a:gd name="connsiteX743" fmla="*/ 4742180 w 4958557"/>
                <a:gd name="connsiteY743" fmla="*/ 1031041 h 2611386"/>
                <a:gd name="connsiteX744" fmla="*/ 4749384 w 4958557"/>
                <a:gd name="connsiteY744" fmla="*/ 1028736 h 2611386"/>
                <a:gd name="connsiteX745" fmla="*/ 4744197 w 4958557"/>
                <a:gd name="connsiteY745" fmla="*/ 1032482 h 2611386"/>
                <a:gd name="connsiteX746" fmla="*/ 4730943 w 4958557"/>
                <a:gd name="connsiteY746" fmla="*/ 1038821 h 2611386"/>
                <a:gd name="connsiteX747" fmla="*/ 4732383 w 4958557"/>
                <a:gd name="connsiteY747" fmla="*/ 1037092 h 2611386"/>
                <a:gd name="connsiteX748" fmla="*/ 4732095 w 4958557"/>
                <a:gd name="connsiteY748" fmla="*/ 1037092 h 2611386"/>
                <a:gd name="connsiteX749" fmla="*/ 4706163 w 4958557"/>
                <a:gd name="connsiteY749" fmla="*/ 1052075 h 2611386"/>
                <a:gd name="connsiteX750" fmla="*/ 4694061 w 4958557"/>
                <a:gd name="connsiteY750" fmla="*/ 1058126 h 2611386"/>
                <a:gd name="connsiteX751" fmla="*/ 4689739 w 4958557"/>
                <a:gd name="connsiteY751" fmla="*/ 1058414 h 2611386"/>
                <a:gd name="connsiteX752" fmla="*/ 4692332 w 4958557"/>
                <a:gd name="connsiteY752" fmla="*/ 1054092 h 2611386"/>
                <a:gd name="connsiteX753" fmla="*/ 4698383 w 4958557"/>
                <a:gd name="connsiteY753" fmla="*/ 1051211 h 2611386"/>
                <a:gd name="connsiteX754" fmla="*/ 4697807 w 4958557"/>
                <a:gd name="connsiteY754" fmla="*/ 1046888 h 2611386"/>
                <a:gd name="connsiteX755" fmla="*/ 4691756 w 4958557"/>
                <a:gd name="connsiteY755" fmla="*/ 1049770 h 2611386"/>
                <a:gd name="connsiteX756" fmla="*/ 4685417 w 4958557"/>
                <a:gd name="connsiteY756" fmla="*/ 1052651 h 2611386"/>
                <a:gd name="connsiteX757" fmla="*/ 4686570 w 4958557"/>
                <a:gd name="connsiteY757" fmla="*/ 1053228 h 2611386"/>
                <a:gd name="connsiteX758" fmla="*/ 4653722 w 4958557"/>
                <a:gd name="connsiteY758" fmla="*/ 1075990 h 2611386"/>
                <a:gd name="connsiteX759" fmla="*/ 4630671 w 4958557"/>
                <a:gd name="connsiteY759" fmla="*/ 1089821 h 2611386"/>
                <a:gd name="connsiteX760" fmla="*/ 4628078 w 4958557"/>
                <a:gd name="connsiteY760" fmla="*/ 1094143 h 2611386"/>
                <a:gd name="connsiteX761" fmla="*/ 4624908 w 4958557"/>
                <a:gd name="connsiteY761" fmla="*/ 1092990 h 2611386"/>
                <a:gd name="connsiteX762" fmla="*/ 4623756 w 4958557"/>
                <a:gd name="connsiteY762" fmla="*/ 1091550 h 2611386"/>
                <a:gd name="connsiteX763" fmla="*/ 4618569 w 4958557"/>
                <a:gd name="connsiteY763" fmla="*/ 1095296 h 2611386"/>
                <a:gd name="connsiteX764" fmla="*/ 4614824 w 4958557"/>
                <a:gd name="connsiteY764" fmla="*/ 1096448 h 2611386"/>
                <a:gd name="connsiteX765" fmla="*/ 4617993 w 4958557"/>
                <a:gd name="connsiteY765" fmla="*/ 1092990 h 2611386"/>
                <a:gd name="connsiteX766" fmla="*/ 4623179 w 4958557"/>
                <a:gd name="connsiteY766" fmla="*/ 1090109 h 2611386"/>
                <a:gd name="connsiteX767" fmla="*/ 4628366 w 4958557"/>
                <a:gd name="connsiteY767" fmla="*/ 1080024 h 2611386"/>
                <a:gd name="connsiteX768" fmla="*/ 4591484 w 4958557"/>
                <a:gd name="connsiteY768" fmla="*/ 1097601 h 2611386"/>
                <a:gd name="connsiteX769" fmla="*/ 4590620 w 4958557"/>
                <a:gd name="connsiteY769" fmla="*/ 1097889 h 2611386"/>
                <a:gd name="connsiteX770" fmla="*/ 4593501 w 4958557"/>
                <a:gd name="connsiteY770" fmla="*/ 1103363 h 2611386"/>
                <a:gd name="connsiteX771" fmla="*/ 4582264 w 4958557"/>
                <a:gd name="connsiteY771" fmla="*/ 1106533 h 2611386"/>
                <a:gd name="connsiteX772" fmla="*/ 4580535 w 4958557"/>
                <a:gd name="connsiteY772" fmla="*/ 1106245 h 2611386"/>
                <a:gd name="connsiteX773" fmla="*/ 4576789 w 4958557"/>
                <a:gd name="connsiteY773" fmla="*/ 1108550 h 2611386"/>
                <a:gd name="connsiteX774" fmla="*/ 4573044 w 4958557"/>
                <a:gd name="connsiteY774" fmla="*/ 1110855 h 2611386"/>
                <a:gd name="connsiteX775" fmla="*/ 4578806 w 4958557"/>
                <a:gd name="connsiteY775" fmla="*/ 1109414 h 2611386"/>
                <a:gd name="connsiteX776" fmla="*/ 4576789 w 4958557"/>
                <a:gd name="connsiteY776" fmla="*/ 1111143 h 2611386"/>
                <a:gd name="connsiteX777" fmla="*/ 4581976 w 4958557"/>
                <a:gd name="connsiteY777" fmla="*/ 1107685 h 2611386"/>
                <a:gd name="connsiteX778" fmla="*/ 4575060 w 4958557"/>
                <a:gd name="connsiteY778" fmla="*/ 1114889 h 2611386"/>
                <a:gd name="connsiteX779" fmla="*/ 4572179 w 4958557"/>
                <a:gd name="connsiteY779" fmla="*/ 1118635 h 2611386"/>
                <a:gd name="connsiteX780" fmla="*/ 4571027 w 4958557"/>
                <a:gd name="connsiteY780" fmla="*/ 1117770 h 2611386"/>
                <a:gd name="connsiteX781" fmla="*/ 4571603 w 4958557"/>
                <a:gd name="connsiteY781" fmla="*/ 1115177 h 2611386"/>
                <a:gd name="connsiteX782" fmla="*/ 4556332 w 4958557"/>
                <a:gd name="connsiteY782" fmla="*/ 1125838 h 2611386"/>
                <a:gd name="connsiteX783" fmla="*/ 4554315 w 4958557"/>
                <a:gd name="connsiteY783" fmla="*/ 1124974 h 2611386"/>
                <a:gd name="connsiteX784" fmla="*/ 4555755 w 4958557"/>
                <a:gd name="connsiteY784" fmla="*/ 1120364 h 2611386"/>
                <a:gd name="connsiteX785" fmla="*/ 4573332 w 4958557"/>
                <a:gd name="connsiteY785" fmla="*/ 1111431 h 2611386"/>
                <a:gd name="connsiteX786" fmla="*/ 4570450 w 4958557"/>
                <a:gd name="connsiteY786" fmla="*/ 1110279 h 2611386"/>
                <a:gd name="connsiteX787" fmla="*/ 4569586 w 4958557"/>
                <a:gd name="connsiteY787" fmla="*/ 1108838 h 2611386"/>
                <a:gd name="connsiteX788" fmla="*/ 4564688 w 4958557"/>
                <a:gd name="connsiteY788" fmla="*/ 1111431 h 2611386"/>
                <a:gd name="connsiteX789" fmla="*/ 4538755 w 4958557"/>
                <a:gd name="connsiteY789" fmla="*/ 1126126 h 2611386"/>
                <a:gd name="connsiteX790" fmla="*/ 4516280 w 4958557"/>
                <a:gd name="connsiteY790" fmla="*/ 1146008 h 2611386"/>
                <a:gd name="connsiteX791" fmla="*/ 4505331 w 4958557"/>
                <a:gd name="connsiteY791" fmla="*/ 1151770 h 2611386"/>
                <a:gd name="connsiteX792" fmla="*/ 4505619 w 4958557"/>
                <a:gd name="connsiteY792" fmla="*/ 1153499 h 2611386"/>
                <a:gd name="connsiteX793" fmla="*/ 4500721 w 4958557"/>
                <a:gd name="connsiteY793" fmla="*/ 1155228 h 2611386"/>
                <a:gd name="connsiteX794" fmla="*/ 4498704 w 4958557"/>
                <a:gd name="connsiteY794" fmla="*/ 1155516 h 2611386"/>
                <a:gd name="connsiteX795" fmla="*/ 4491501 w 4958557"/>
                <a:gd name="connsiteY795" fmla="*/ 1159262 h 2611386"/>
                <a:gd name="connsiteX796" fmla="*/ 4491789 w 4958557"/>
                <a:gd name="connsiteY796" fmla="*/ 1159838 h 2611386"/>
                <a:gd name="connsiteX797" fmla="*/ 4489772 w 4958557"/>
                <a:gd name="connsiteY797" fmla="*/ 1166177 h 2611386"/>
                <a:gd name="connsiteX798" fmla="*/ 4476806 w 4958557"/>
                <a:gd name="connsiteY798" fmla="*/ 1174533 h 2611386"/>
                <a:gd name="connsiteX799" fmla="*/ 4469026 w 4958557"/>
                <a:gd name="connsiteY799" fmla="*/ 1171364 h 2611386"/>
                <a:gd name="connsiteX800" fmla="*/ 4469026 w 4958557"/>
                <a:gd name="connsiteY800" fmla="*/ 1169635 h 2611386"/>
                <a:gd name="connsiteX801" fmla="*/ 4464416 w 4958557"/>
                <a:gd name="connsiteY801" fmla="*/ 1164737 h 2611386"/>
                <a:gd name="connsiteX802" fmla="*/ 4450297 w 4958557"/>
                <a:gd name="connsiteY802" fmla="*/ 1173957 h 2611386"/>
                <a:gd name="connsiteX803" fmla="*/ 4452602 w 4958557"/>
                <a:gd name="connsiteY803" fmla="*/ 1181449 h 2611386"/>
                <a:gd name="connsiteX804" fmla="*/ 4466721 w 4958557"/>
                <a:gd name="connsiteY804" fmla="*/ 1177703 h 2611386"/>
                <a:gd name="connsiteX805" fmla="*/ 4474789 w 4958557"/>
                <a:gd name="connsiteY805" fmla="*/ 1177703 h 2611386"/>
                <a:gd name="connsiteX806" fmla="*/ 4476229 w 4958557"/>
                <a:gd name="connsiteY806" fmla="*/ 1190381 h 2611386"/>
                <a:gd name="connsiteX807" fmla="*/ 4478823 w 4958557"/>
                <a:gd name="connsiteY807" fmla="*/ 1192686 h 2611386"/>
                <a:gd name="connsiteX808" fmla="*/ 4482857 w 4958557"/>
                <a:gd name="connsiteY808" fmla="*/ 1195279 h 2611386"/>
                <a:gd name="connsiteX809" fmla="*/ 4477094 w 4958557"/>
                <a:gd name="connsiteY809" fmla="*/ 1198161 h 2611386"/>
                <a:gd name="connsiteX810" fmla="*/ 4474500 w 4958557"/>
                <a:gd name="connsiteY810" fmla="*/ 1200466 h 2611386"/>
                <a:gd name="connsiteX811" fmla="*/ 4412551 w 4958557"/>
                <a:gd name="connsiteY811" fmla="*/ 1233313 h 2611386"/>
                <a:gd name="connsiteX812" fmla="*/ 4400737 w 4958557"/>
                <a:gd name="connsiteY812" fmla="*/ 1243110 h 2611386"/>
                <a:gd name="connsiteX813" fmla="*/ 4391229 w 4958557"/>
                <a:gd name="connsiteY813" fmla="*/ 1247144 h 2611386"/>
                <a:gd name="connsiteX814" fmla="*/ 4384314 w 4958557"/>
                <a:gd name="connsiteY814" fmla="*/ 1248296 h 2611386"/>
                <a:gd name="connsiteX815" fmla="*/ 4368178 w 4958557"/>
                <a:gd name="connsiteY815" fmla="*/ 1256364 h 2611386"/>
                <a:gd name="connsiteX816" fmla="*/ 4348297 w 4958557"/>
                <a:gd name="connsiteY816" fmla="*/ 1263568 h 2611386"/>
                <a:gd name="connsiteX817" fmla="*/ 4338500 w 4958557"/>
                <a:gd name="connsiteY817" fmla="*/ 1268466 h 2611386"/>
                <a:gd name="connsiteX818" fmla="*/ 4338212 w 4958557"/>
                <a:gd name="connsiteY818" fmla="*/ 1261551 h 2611386"/>
                <a:gd name="connsiteX819" fmla="*/ 4340805 w 4958557"/>
                <a:gd name="connsiteY819" fmla="*/ 1259246 h 2611386"/>
                <a:gd name="connsiteX820" fmla="*/ 4347720 w 4958557"/>
                <a:gd name="connsiteY820" fmla="*/ 1255500 h 2611386"/>
                <a:gd name="connsiteX821" fmla="*/ 4348585 w 4958557"/>
                <a:gd name="connsiteY821" fmla="*/ 1255212 h 2611386"/>
                <a:gd name="connsiteX822" fmla="*/ 4366449 w 4958557"/>
                <a:gd name="connsiteY822" fmla="*/ 1249449 h 2611386"/>
                <a:gd name="connsiteX823" fmla="*/ 4350601 w 4958557"/>
                <a:gd name="connsiteY823" fmla="*/ 1245127 h 2611386"/>
                <a:gd name="connsiteX824" fmla="*/ 4316889 w 4958557"/>
                <a:gd name="connsiteY824" fmla="*/ 1259246 h 2611386"/>
                <a:gd name="connsiteX825" fmla="*/ 4282025 w 4958557"/>
                <a:gd name="connsiteY825" fmla="*/ 1275670 h 2611386"/>
                <a:gd name="connsiteX826" fmla="*/ 4259550 w 4958557"/>
                <a:gd name="connsiteY826" fmla="*/ 1290365 h 2611386"/>
                <a:gd name="connsiteX827" fmla="*/ 4263296 w 4958557"/>
                <a:gd name="connsiteY827" fmla="*/ 1292382 h 2611386"/>
                <a:gd name="connsiteX828" fmla="*/ 4269923 w 4958557"/>
                <a:gd name="connsiteY828" fmla="*/ 1290941 h 2611386"/>
                <a:gd name="connsiteX829" fmla="*/ 4275686 w 4958557"/>
                <a:gd name="connsiteY829" fmla="*/ 1294687 h 2611386"/>
                <a:gd name="connsiteX830" fmla="*/ 4272228 w 4958557"/>
                <a:gd name="connsiteY830" fmla="*/ 1301314 h 2611386"/>
                <a:gd name="connsiteX831" fmla="*/ 4222668 w 4958557"/>
                <a:gd name="connsiteY831" fmla="*/ 1309958 h 2611386"/>
                <a:gd name="connsiteX832" fmla="*/ 4218058 w 4958557"/>
                <a:gd name="connsiteY832" fmla="*/ 1311975 h 2611386"/>
                <a:gd name="connsiteX833" fmla="*/ 4187228 w 4958557"/>
                <a:gd name="connsiteY833" fmla="*/ 1326382 h 2611386"/>
                <a:gd name="connsiteX834" fmla="*/ 4187228 w 4958557"/>
                <a:gd name="connsiteY834" fmla="*/ 1328975 h 2611386"/>
                <a:gd name="connsiteX835" fmla="*/ 4217770 w 4958557"/>
                <a:gd name="connsiteY835" fmla="*/ 1323500 h 2611386"/>
                <a:gd name="connsiteX836" fmla="*/ 4234194 w 4958557"/>
                <a:gd name="connsiteY836" fmla="*/ 1318314 h 2611386"/>
                <a:gd name="connsiteX837" fmla="*/ 4220363 w 4958557"/>
                <a:gd name="connsiteY837" fmla="*/ 1330992 h 2611386"/>
                <a:gd name="connsiteX838" fmla="*/ 4218058 w 4958557"/>
                <a:gd name="connsiteY838" fmla="*/ 1347416 h 2611386"/>
                <a:gd name="connsiteX839" fmla="*/ 4221804 w 4958557"/>
                <a:gd name="connsiteY839" fmla="*/ 1351738 h 2611386"/>
                <a:gd name="connsiteX840" fmla="*/ 4215465 w 4958557"/>
                <a:gd name="connsiteY840" fmla="*/ 1352314 h 2611386"/>
                <a:gd name="connsiteX841" fmla="*/ 4136227 w 4958557"/>
                <a:gd name="connsiteY841" fmla="*/ 1369026 h 2611386"/>
                <a:gd name="connsiteX842" fmla="*/ 4114329 w 4958557"/>
                <a:gd name="connsiteY842" fmla="*/ 1377094 h 2611386"/>
                <a:gd name="connsiteX843" fmla="*/ 4061600 w 4958557"/>
                <a:gd name="connsiteY843" fmla="*/ 1398128 h 2611386"/>
                <a:gd name="connsiteX844" fmla="*/ 4010599 w 4958557"/>
                <a:gd name="connsiteY844" fmla="*/ 1410806 h 2611386"/>
                <a:gd name="connsiteX845" fmla="*/ 3965362 w 4958557"/>
                <a:gd name="connsiteY845" fmla="*/ 1429247 h 2611386"/>
                <a:gd name="connsiteX846" fmla="*/ 3951531 w 4958557"/>
                <a:gd name="connsiteY846" fmla="*/ 1428382 h 2611386"/>
                <a:gd name="connsiteX847" fmla="*/ 3925023 w 4958557"/>
                <a:gd name="connsiteY847" fmla="*/ 1446247 h 2611386"/>
                <a:gd name="connsiteX848" fmla="*/ 3918972 w 4958557"/>
                <a:gd name="connsiteY848" fmla="*/ 1446823 h 2611386"/>
                <a:gd name="connsiteX849" fmla="*/ 3906870 w 4958557"/>
                <a:gd name="connsiteY849" fmla="*/ 1447399 h 2611386"/>
                <a:gd name="connsiteX850" fmla="*/ 3882378 w 4958557"/>
                <a:gd name="connsiteY850" fmla="*/ 1453162 h 2611386"/>
                <a:gd name="connsiteX851" fmla="*/ 3872581 w 4958557"/>
                <a:gd name="connsiteY851" fmla="*/ 1454891 h 2611386"/>
                <a:gd name="connsiteX852" fmla="*/ 3842327 w 4958557"/>
                <a:gd name="connsiteY852" fmla="*/ 1467281 h 2611386"/>
                <a:gd name="connsiteX853" fmla="*/ 3842327 w 4958557"/>
                <a:gd name="connsiteY853" fmla="*/ 1468433 h 2611386"/>
                <a:gd name="connsiteX854" fmla="*/ 3849530 w 4958557"/>
                <a:gd name="connsiteY854" fmla="*/ 1479095 h 2611386"/>
                <a:gd name="connsiteX855" fmla="*/ 3920412 w 4958557"/>
                <a:gd name="connsiteY855" fmla="*/ 1455755 h 2611386"/>
                <a:gd name="connsiteX856" fmla="*/ 3986396 w 4958557"/>
                <a:gd name="connsiteY856" fmla="*/ 1435874 h 2611386"/>
                <a:gd name="connsiteX857" fmla="*/ 4002532 w 4958557"/>
                <a:gd name="connsiteY857" fmla="*/ 1426942 h 2611386"/>
                <a:gd name="connsiteX858" fmla="*/ 4009735 w 4958557"/>
                <a:gd name="connsiteY858" fmla="*/ 1424637 h 2611386"/>
                <a:gd name="connsiteX859" fmla="*/ 4027023 w 4958557"/>
                <a:gd name="connsiteY859" fmla="*/ 1421467 h 2611386"/>
                <a:gd name="connsiteX860" fmla="*/ 4039125 w 4958557"/>
                <a:gd name="connsiteY860" fmla="*/ 1421755 h 2611386"/>
                <a:gd name="connsiteX861" fmla="*/ 4044023 w 4958557"/>
                <a:gd name="connsiteY861" fmla="*/ 1424060 h 2611386"/>
                <a:gd name="connsiteX862" fmla="*/ 4037108 w 4958557"/>
                <a:gd name="connsiteY862" fmla="*/ 1431552 h 2611386"/>
                <a:gd name="connsiteX863" fmla="*/ 4050362 w 4958557"/>
                <a:gd name="connsiteY863" fmla="*/ 1436162 h 2611386"/>
                <a:gd name="connsiteX864" fmla="*/ 3986684 w 4958557"/>
                <a:gd name="connsiteY864" fmla="*/ 1457484 h 2611386"/>
                <a:gd name="connsiteX865" fmla="*/ 3939429 w 4958557"/>
                <a:gd name="connsiteY865" fmla="*/ 1462671 h 2611386"/>
                <a:gd name="connsiteX866" fmla="*/ 3938853 w 4958557"/>
                <a:gd name="connsiteY866" fmla="*/ 1470162 h 2611386"/>
                <a:gd name="connsiteX867" fmla="*/ 3916378 w 4958557"/>
                <a:gd name="connsiteY867" fmla="*/ 1476213 h 2611386"/>
                <a:gd name="connsiteX868" fmla="*/ 3908310 w 4958557"/>
                <a:gd name="connsiteY868" fmla="*/ 1477078 h 2611386"/>
                <a:gd name="connsiteX869" fmla="*/ 3833683 w 4958557"/>
                <a:gd name="connsiteY869" fmla="*/ 1499264 h 2611386"/>
                <a:gd name="connsiteX870" fmla="*/ 3829361 w 4958557"/>
                <a:gd name="connsiteY870" fmla="*/ 1500993 h 2611386"/>
                <a:gd name="connsiteX871" fmla="*/ 3779513 w 4958557"/>
                <a:gd name="connsiteY871" fmla="*/ 1516840 h 2611386"/>
                <a:gd name="connsiteX872" fmla="*/ 3722174 w 4958557"/>
                <a:gd name="connsiteY872" fmla="*/ 1533264 h 2611386"/>
                <a:gd name="connsiteX873" fmla="*/ 3685580 w 4958557"/>
                <a:gd name="connsiteY873" fmla="*/ 1545366 h 2611386"/>
                <a:gd name="connsiteX874" fmla="*/ 3681258 w 4958557"/>
                <a:gd name="connsiteY874" fmla="*/ 1546231 h 2611386"/>
                <a:gd name="connsiteX875" fmla="*/ 3662241 w 4958557"/>
                <a:gd name="connsiteY875" fmla="*/ 1550265 h 2611386"/>
                <a:gd name="connsiteX876" fmla="*/ 3621614 w 4958557"/>
                <a:gd name="connsiteY876" fmla="*/ 1561502 h 2611386"/>
                <a:gd name="connsiteX877" fmla="*/ 3583292 w 4958557"/>
                <a:gd name="connsiteY877" fmla="*/ 1568705 h 2611386"/>
                <a:gd name="connsiteX878" fmla="*/ 3571478 w 4958557"/>
                <a:gd name="connsiteY878" fmla="*/ 1573604 h 2611386"/>
                <a:gd name="connsiteX879" fmla="*/ 3519613 w 4958557"/>
                <a:gd name="connsiteY879" fmla="*/ 1587434 h 2611386"/>
                <a:gd name="connsiteX880" fmla="*/ 3564563 w 4958557"/>
                <a:gd name="connsiteY880" fmla="*/ 1568993 h 2611386"/>
                <a:gd name="connsiteX881" fmla="*/ 3585885 w 4958557"/>
                <a:gd name="connsiteY881" fmla="*/ 1563807 h 2611386"/>
                <a:gd name="connsiteX882" fmla="*/ 3617868 w 4958557"/>
                <a:gd name="connsiteY882" fmla="*/ 1554875 h 2611386"/>
                <a:gd name="connsiteX883" fmla="*/ 3643224 w 4958557"/>
                <a:gd name="connsiteY883" fmla="*/ 1547671 h 2611386"/>
                <a:gd name="connsiteX884" fmla="*/ 3648123 w 4958557"/>
                <a:gd name="connsiteY884" fmla="*/ 1547959 h 2611386"/>
                <a:gd name="connsiteX885" fmla="*/ 3676072 w 4958557"/>
                <a:gd name="connsiteY885" fmla="*/ 1539891 h 2611386"/>
                <a:gd name="connsiteX886" fmla="*/ 3704597 w 4958557"/>
                <a:gd name="connsiteY886" fmla="*/ 1528078 h 2611386"/>
                <a:gd name="connsiteX887" fmla="*/ 3705750 w 4958557"/>
                <a:gd name="connsiteY887" fmla="*/ 1523180 h 2611386"/>
                <a:gd name="connsiteX888" fmla="*/ 3709496 w 4958557"/>
                <a:gd name="connsiteY888" fmla="*/ 1526061 h 2611386"/>
                <a:gd name="connsiteX889" fmla="*/ 3736005 w 4958557"/>
                <a:gd name="connsiteY889" fmla="*/ 1519146 h 2611386"/>
                <a:gd name="connsiteX890" fmla="*/ 3745225 w 4958557"/>
                <a:gd name="connsiteY890" fmla="*/ 1509925 h 2611386"/>
                <a:gd name="connsiteX891" fmla="*/ 3759056 w 4958557"/>
                <a:gd name="connsiteY891" fmla="*/ 1501281 h 2611386"/>
                <a:gd name="connsiteX892" fmla="*/ 3754733 w 4958557"/>
                <a:gd name="connsiteY892" fmla="*/ 1492637 h 2611386"/>
                <a:gd name="connsiteX893" fmla="*/ 3731971 w 4958557"/>
                <a:gd name="connsiteY893" fmla="*/ 1506180 h 2611386"/>
                <a:gd name="connsiteX894" fmla="*/ 3715835 w 4958557"/>
                <a:gd name="connsiteY894" fmla="*/ 1507908 h 2611386"/>
                <a:gd name="connsiteX895" fmla="*/ 3712377 w 4958557"/>
                <a:gd name="connsiteY895" fmla="*/ 1507908 h 2611386"/>
                <a:gd name="connsiteX896" fmla="*/ 3630258 w 4958557"/>
                <a:gd name="connsiteY896" fmla="*/ 1538451 h 2611386"/>
                <a:gd name="connsiteX897" fmla="*/ 3603749 w 4958557"/>
                <a:gd name="connsiteY897" fmla="*/ 1538739 h 2611386"/>
                <a:gd name="connsiteX898" fmla="*/ 3597122 w 4958557"/>
                <a:gd name="connsiteY898" fmla="*/ 1541332 h 2611386"/>
                <a:gd name="connsiteX899" fmla="*/ 3585020 w 4958557"/>
                <a:gd name="connsiteY899" fmla="*/ 1546231 h 2611386"/>
                <a:gd name="connsiteX900" fmla="*/ 3557071 w 4958557"/>
                <a:gd name="connsiteY900" fmla="*/ 1554298 h 2611386"/>
                <a:gd name="connsiteX901" fmla="*/ 3528257 w 4958557"/>
                <a:gd name="connsiteY901" fmla="*/ 1554010 h 2611386"/>
                <a:gd name="connsiteX902" fmla="*/ 3514427 w 4958557"/>
                <a:gd name="connsiteY902" fmla="*/ 1555451 h 2611386"/>
                <a:gd name="connsiteX903" fmla="*/ 3514427 w 4958557"/>
                <a:gd name="connsiteY903" fmla="*/ 1555739 h 2611386"/>
                <a:gd name="connsiteX904" fmla="*/ 3519613 w 4958557"/>
                <a:gd name="connsiteY904" fmla="*/ 1559773 h 2611386"/>
                <a:gd name="connsiteX905" fmla="*/ 3509528 w 4958557"/>
                <a:gd name="connsiteY905" fmla="*/ 1566400 h 2611386"/>
                <a:gd name="connsiteX906" fmla="*/ 3492240 w 4958557"/>
                <a:gd name="connsiteY906" fmla="*/ 1580231 h 2611386"/>
                <a:gd name="connsiteX907" fmla="*/ 3483308 w 4958557"/>
                <a:gd name="connsiteY907" fmla="*/ 1585129 h 2611386"/>
                <a:gd name="connsiteX908" fmla="*/ 3492817 w 4958557"/>
                <a:gd name="connsiteY908" fmla="*/ 1587434 h 2611386"/>
                <a:gd name="connsiteX909" fmla="*/ 3497139 w 4958557"/>
                <a:gd name="connsiteY909" fmla="*/ 1583400 h 2611386"/>
                <a:gd name="connsiteX910" fmla="*/ 3511545 w 4958557"/>
                <a:gd name="connsiteY910" fmla="*/ 1582824 h 2611386"/>
                <a:gd name="connsiteX911" fmla="*/ 3513850 w 4958557"/>
                <a:gd name="connsiteY911" fmla="*/ 1587722 h 2611386"/>
                <a:gd name="connsiteX912" fmla="*/ 3503477 w 4958557"/>
                <a:gd name="connsiteY912" fmla="*/ 1594349 h 2611386"/>
                <a:gd name="connsiteX913" fmla="*/ 3394850 w 4958557"/>
                <a:gd name="connsiteY913" fmla="*/ 1624316 h 2611386"/>
                <a:gd name="connsiteX914" fmla="*/ 3355087 w 4958557"/>
                <a:gd name="connsiteY914" fmla="*/ 1636129 h 2611386"/>
                <a:gd name="connsiteX915" fmla="*/ 3327138 w 4958557"/>
                <a:gd name="connsiteY915" fmla="*/ 1644774 h 2611386"/>
                <a:gd name="connsiteX916" fmla="*/ 3309849 w 4958557"/>
                <a:gd name="connsiteY916" fmla="*/ 1644774 h 2611386"/>
                <a:gd name="connsiteX917" fmla="*/ 3281324 w 4958557"/>
                <a:gd name="connsiteY917" fmla="*/ 1653994 h 2611386"/>
                <a:gd name="connsiteX918" fmla="*/ 3279307 w 4958557"/>
                <a:gd name="connsiteY918" fmla="*/ 1654282 h 2611386"/>
                <a:gd name="connsiteX919" fmla="*/ 3279307 w 4958557"/>
                <a:gd name="connsiteY919" fmla="*/ 1660909 h 2611386"/>
                <a:gd name="connsiteX920" fmla="*/ 3269798 w 4958557"/>
                <a:gd name="connsiteY920" fmla="*/ 1666096 h 2611386"/>
                <a:gd name="connsiteX921" fmla="*/ 3253374 w 4958557"/>
                <a:gd name="connsiteY921" fmla="*/ 1672435 h 2611386"/>
                <a:gd name="connsiteX922" fmla="*/ 3266917 w 4958557"/>
                <a:gd name="connsiteY922" fmla="*/ 1662350 h 2611386"/>
                <a:gd name="connsiteX923" fmla="*/ 3267205 w 4958557"/>
                <a:gd name="connsiteY923" fmla="*/ 1658892 h 2611386"/>
                <a:gd name="connsiteX924" fmla="*/ 3241849 w 4958557"/>
                <a:gd name="connsiteY924" fmla="*/ 1660621 h 2611386"/>
                <a:gd name="connsiteX925" fmla="*/ 3236086 w 4958557"/>
                <a:gd name="connsiteY925" fmla="*/ 1663214 h 2611386"/>
                <a:gd name="connsiteX926" fmla="*/ 3219086 w 4958557"/>
                <a:gd name="connsiteY926" fmla="*/ 1672435 h 2611386"/>
                <a:gd name="connsiteX927" fmla="*/ 3221679 w 4958557"/>
                <a:gd name="connsiteY927" fmla="*/ 1663502 h 2611386"/>
                <a:gd name="connsiteX928" fmla="*/ 3217357 w 4958557"/>
                <a:gd name="connsiteY928" fmla="*/ 1663502 h 2611386"/>
                <a:gd name="connsiteX929" fmla="*/ 3204391 w 4958557"/>
                <a:gd name="connsiteY929" fmla="*/ 1664367 h 2611386"/>
                <a:gd name="connsiteX930" fmla="*/ 3190848 w 4958557"/>
                <a:gd name="connsiteY930" fmla="*/ 1665519 h 2611386"/>
                <a:gd name="connsiteX931" fmla="*/ 3188832 w 4958557"/>
                <a:gd name="connsiteY931" fmla="*/ 1676469 h 2611386"/>
                <a:gd name="connsiteX932" fmla="*/ 3167797 w 4958557"/>
                <a:gd name="connsiteY932" fmla="*/ 1686553 h 2611386"/>
                <a:gd name="connsiteX933" fmla="*/ 3130340 w 4958557"/>
                <a:gd name="connsiteY933" fmla="*/ 1694910 h 2611386"/>
                <a:gd name="connsiteX934" fmla="*/ 3126018 w 4958557"/>
                <a:gd name="connsiteY934" fmla="*/ 1698079 h 2611386"/>
                <a:gd name="connsiteX935" fmla="*/ 3105560 w 4958557"/>
                <a:gd name="connsiteY935" fmla="*/ 1705282 h 2611386"/>
                <a:gd name="connsiteX936" fmla="*/ 3059170 w 4958557"/>
                <a:gd name="connsiteY936" fmla="*/ 1711909 h 2611386"/>
                <a:gd name="connsiteX937" fmla="*/ 3047932 w 4958557"/>
                <a:gd name="connsiteY937" fmla="*/ 1724299 h 2611386"/>
                <a:gd name="connsiteX938" fmla="*/ 3052542 w 4958557"/>
                <a:gd name="connsiteY938" fmla="*/ 1727757 h 2611386"/>
                <a:gd name="connsiteX939" fmla="*/ 3064933 w 4958557"/>
                <a:gd name="connsiteY939" fmla="*/ 1724011 h 2611386"/>
                <a:gd name="connsiteX940" fmla="*/ 3072424 w 4958557"/>
                <a:gd name="connsiteY940" fmla="*/ 1724299 h 2611386"/>
                <a:gd name="connsiteX941" fmla="*/ 3069543 w 4958557"/>
                <a:gd name="connsiteY941" fmla="*/ 1732079 h 2611386"/>
                <a:gd name="connsiteX942" fmla="*/ 3053407 w 4958557"/>
                <a:gd name="connsiteY942" fmla="*/ 1739283 h 2611386"/>
                <a:gd name="connsiteX943" fmla="*/ 3003847 w 4958557"/>
                <a:gd name="connsiteY943" fmla="*/ 1751672 h 2611386"/>
                <a:gd name="connsiteX944" fmla="*/ 2999237 w 4958557"/>
                <a:gd name="connsiteY944" fmla="*/ 1751096 h 2611386"/>
                <a:gd name="connsiteX945" fmla="*/ 2982525 w 4958557"/>
                <a:gd name="connsiteY945" fmla="*/ 1748503 h 2611386"/>
                <a:gd name="connsiteX946" fmla="*/ 2994627 w 4958557"/>
                <a:gd name="connsiteY946" fmla="*/ 1744469 h 2611386"/>
                <a:gd name="connsiteX947" fmla="*/ 3041305 w 4958557"/>
                <a:gd name="connsiteY947" fmla="*/ 1724588 h 2611386"/>
                <a:gd name="connsiteX948" fmla="*/ 3023153 w 4958557"/>
                <a:gd name="connsiteY948" fmla="*/ 1722859 h 2611386"/>
                <a:gd name="connsiteX949" fmla="*/ 3009034 w 4958557"/>
                <a:gd name="connsiteY949" fmla="*/ 1725452 h 2611386"/>
                <a:gd name="connsiteX950" fmla="*/ 3017966 w 4958557"/>
                <a:gd name="connsiteY950" fmla="*/ 1720554 h 2611386"/>
                <a:gd name="connsiteX951" fmla="*/ 3033814 w 4958557"/>
                <a:gd name="connsiteY951" fmla="*/ 1706147 h 2611386"/>
                <a:gd name="connsiteX952" fmla="*/ 2856321 w 4958557"/>
                <a:gd name="connsiteY952" fmla="*/ 1756283 h 2611386"/>
                <a:gd name="connsiteX953" fmla="*/ 2854592 w 4958557"/>
                <a:gd name="connsiteY953" fmla="*/ 1762334 h 2611386"/>
                <a:gd name="connsiteX954" fmla="*/ 2851135 w 4958557"/>
                <a:gd name="connsiteY954" fmla="*/ 1758300 h 2611386"/>
                <a:gd name="connsiteX955" fmla="*/ 2822897 w 4958557"/>
                <a:gd name="connsiteY955" fmla="*/ 1768096 h 2611386"/>
                <a:gd name="connsiteX956" fmla="*/ 2822321 w 4958557"/>
                <a:gd name="connsiteY956" fmla="*/ 1770690 h 2611386"/>
                <a:gd name="connsiteX957" fmla="*/ 2822609 w 4958557"/>
                <a:gd name="connsiteY957" fmla="*/ 1772707 h 2611386"/>
                <a:gd name="connsiteX958" fmla="*/ 2832117 w 4958557"/>
                <a:gd name="connsiteY958" fmla="*/ 1772130 h 2611386"/>
                <a:gd name="connsiteX959" fmla="*/ 2852575 w 4958557"/>
                <a:gd name="connsiteY959" fmla="*/ 1767520 h 2611386"/>
                <a:gd name="connsiteX960" fmla="*/ 2832117 w 4958557"/>
                <a:gd name="connsiteY960" fmla="*/ 1775012 h 2611386"/>
                <a:gd name="connsiteX961" fmla="*/ 2824914 w 4958557"/>
                <a:gd name="connsiteY961" fmla="*/ 1777317 h 2611386"/>
                <a:gd name="connsiteX962" fmla="*/ 2810795 w 4958557"/>
                <a:gd name="connsiteY962" fmla="*/ 1799215 h 2611386"/>
                <a:gd name="connsiteX963" fmla="*/ 2812524 w 4958557"/>
                <a:gd name="connsiteY963" fmla="*/ 1800656 h 2611386"/>
                <a:gd name="connsiteX964" fmla="*/ 2826067 w 4958557"/>
                <a:gd name="connsiteY964" fmla="*/ 1801520 h 2611386"/>
                <a:gd name="connsiteX965" fmla="*/ 2815982 w 4958557"/>
                <a:gd name="connsiteY965" fmla="*/ 1809876 h 2611386"/>
                <a:gd name="connsiteX966" fmla="*/ 2807914 w 4958557"/>
                <a:gd name="connsiteY966" fmla="*/ 1817656 h 2611386"/>
                <a:gd name="connsiteX967" fmla="*/ 2815405 w 4958557"/>
                <a:gd name="connsiteY967" fmla="*/ 1817944 h 2611386"/>
                <a:gd name="connsiteX968" fmla="*/ 2815117 w 4958557"/>
                <a:gd name="connsiteY968" fmla="*/ 1820249 h 2611386"/>
                <a:gd name="connsiteX969" fmla="*/ 2805321 w 4958557"/>
                <a:gd name="connsiteY969" fmla="*/ 1822266 h 2611386"/>
                <a:gd name="connsiteX970" fmla="*/ 2714846 w 4958557"/>
                <a:gd name="connsiteY970" fmla="*/ 1854538 h 2611386"/>
                <a:gd name="connsiteX971" fmla="*/ 2644252 w 4958557"/>
                <a:gd name="connsiteY971" fmla="*/ 1874131 h 2611386"/>
                <a:gd name="connsiteX972" fmla="*/ 2591523 w 4958557"/>
                <a:gd name="connsiteY972" fmla="*/ 1888250 h 2611386"/>
                <a:gd name="connsiteX973" fmla="*/ 2564726 w 4958557"/>
                <a:gd name="connsiteY973" fmla="*/ 1900351 h 2611386"/>
                <a:gd name="connsiteX974" fmla="*/ 2562709 w 4958557"/>
                <a:gd name="connsiteY974" fmla="*/ 1905826 h 2611386"/>
                <a:gd name="connsiteX975" fmla="*/ 2570489 w 4958557"/>
                <a:gd name="connsiteY975" fmla="*/ 1910436 h 2611386"/>
                <a:gd name="connsiteX976" fmla="*/ 2578268 w 4958557"/>
                <a:gd name="connsiteY976" fmla="*/ 1911877 h 2611386"/>
                <a:gd name="connsiteX977" fmla="*/ 2571641 w 4958557"/>
                <a:gd name="connsiteY977" fmla="*/ 1919080 h 2611386"/>
                <a:gd name="connsiteX978" fmla="*/ 2546573 w 4958557"/>
                <a:gd name="connsiteY978" fmla="*/ 1926860 h 2611386"/>
                <a:gd name="connsiteX979" fmla="*/ 2547150 w 4958557"/>
                <a:gd name="connsiteY979" fmla="*/ 1931182 h 2611386"/>
                <a:gd name="connsiteX980" fmla="*/ 2526116 w 4958557"/>
                <a:gd name="connsiteY980" fmla="*/ 1939826 h 2611386"/>
                <a:gd name="connsiteX981" fmla="*/ 2520929 w 4958557"/>
                <a:gd name="connsiteY981" fmla="*/ 1940979 h 2611386"/>
                <a:gd name="connsiteX982" fmla="*/ 2506234 w 4958557"/>
                <a:gd name="connsiteY982" fmla="*/ 1950199 h 2611386"/>
                <a:gd name="connsiteX983" fmla="*/ 2500759 w 4958557"/>
                <a:gd name="connsiteY983" fmla="*/ 1953945 h 2611386"/>
                <a:gd name="connsiteX984" fmla="*/ 2499319 w 4958557"/>
                <a:gd name="connsiteY984" fmla="*/ 1944724 h 2611386"/>
                <a:gd name="connsiteX985" fmla="*/ 2514014 w 4958557"/>
                <a:gd name="connsiteY985" fmla="*/ 1938674 h 2611386"/>
                <a:gd name="connsiteX986" fmla="*/ 2523234 w 4958557"/>
                <a:gd name="connsiteY986" fmla="*/ 1924267 h 2611386"/>
                <a:gd name="connsiteX987" fmla="*/ 2520929 w 4958557"/>
                <a:gd name="connsiteY987" fmla="*/ 1921962 h 2611386"/>
                <a:gd name="connsiteX988" fmla="*/ 2515455 w 4958557"/>
                <a:gd name="connsiteY988" fmla="*/ 1921097 h 2611386"/>
                <a:gd name="connsiteX989" fmla="*/ 2523522 w 4958557"/>
                <a:gd name="connsiteY989" fmla="*/ 1917640 h 2611386"/>
                <a:gd name="connsiteX990" fmla="*/ 2526116 w 4958557"/>
                <a:gd name="connsiteY990" fmla="*/ 1916199 h 2611386"/>
                <a:gd name="connsiteX991" fmla="*/ 2522946 w 4958557"/>
                <a:gd name="connsiteY991" fmla="*/ 1914470 h 2611386"/>
                <a:gd name="connsiteX992" fmla="*/ 2502488 w 4958557"/>
                <a:gd name="connsiteY992" fmla="*/ 1919080 h 2611386"/>
                <a:gd name="connsiteX993" fmla="*/ 2488081 w 4958557"/>
                <a:gd name="connsiteY993" fmla="*/ 1921962 h 2611386"/>
                <a:gd name="connsiteX994" fmla="*/ 2460708 w 4958557"/>
                <a:gd name="connsiteY994" fmla="*/ 1934064 h 2611386"/>
                <a:gd name="connsiteX995" fmla="*/ 2444861 w 4958557"/>
                <a:gd name="connsiteY995" fmla="*/ 1936369 h 2611386"/>
                <a:gd name="connsiteX996" fmla="*/ 2437946 w 4958557"/>
                <a:gd name="connsiteY996" fmla="*/ 1936657 h 2611386"/>
                <a:gd name="connsiteX997" fmla="*/ 2437657 w 4958557"/>
                <a:gd name="connsiteY997" fmla="*/ 1936945 h 2611386"/>
                <a:gd name="connsiteX998" fmla="*/ 2416623 w 4958557"/>
                <a:gd name="connsiteY998" fmla="*/ 1948470 h 2611386"/>
                <a:gd name="connsiteX999" fmla="*/ 2413742 w 4958557"/>
                <a:gd name="connsiteY999" fmla="*/ 1955674 h 2611386"/>
                <a:gd name="connsiteX1000" fmla="*/ 2392996 w 4958557"/>
                <a:gd name="connsiteY1000" fmla="*/ 1962877 h 2611386"/>
                <a:gd name="connsiteX1001" fmla="*/ 2360148 w 4958557"/>
                <a:gd name="connsiteY1001" fmla="*/ 1975843 h 2611386"/>
                <a:gd name="connsiteX1002" fmla="*/ 2350352 w 4958557"/>
                <a:gd name="connsiteY1002" fmla="*/ 1981894 h 2611386"/>
                <a:gd name="connsiteX1003" fmla="*/ 2200809 w 4958557"/>
                <a:gd name="connsiteY1003" fmla="*/ 2012149 h 2611386"/>
                <a:gd name="connsiteX1004" fmla="*/ 2205707 w 4958557"/>
                <a:gd name="connsiteY1004" fmla="*/ 2019352 h 2611386"/>
                <a:gd name="connsiteX1005" fmla="*/ 2186114 w 4958557"/>
                <a:gd name="connsiteY1005" fmla="*/ 2022233 h 2611386"/>
                <a:gd name="connsiteX1006" fmla="*/ 2140876 w 4958557"/>
                <a:gd name="connsiteY1006" fmla="*/ 2038945 h 2611386"/>
                <a:gd name="connsiteX1007" fmla="*/ 2131656 w 4958557"/>
                <a:gd name="connsiteY1007" fmla="*/ 2041539 h 2611386"/>
                <a:gd name="connsiteX1008" fmla="*/ 2105147 w 4958557"/>
                <a:gd name="connsiteY1008" fmla="*/ 2050759 h 2611386"/>
                <a:gd name="connsiteX1009" fmla="*/ 2050689 w 4958557"/>
                <a:gd name="connsiteY1009" fmla="*/ 2067471 h 2611386"/>
                <a:gd name="connsiteX1010" fmla="*/ 2034553 w 4958557"/>
                <a:gd name="connsiteY1010" fmla="*/ 2072658 h 2611386"/>
                <a:gd name="connsiteX1011" fmla="*/ 2017553 w 4958557"/>
                <a:gd name="connsiteY1011" fmla="*/ 2077268 h 2611386"/>
                <a:gd name="connsiteX1012" fmla="*/ 1991044 w 4958557"/>
                <a:gd name="connsiteY1012" fmla="*/ 2081590 h 2611386"/>
                <a:gd name="connsiteX1013" fmla="*/ 1898264 w 4958557"/>
                <a:gd name="connsiteY1013" fmla="*/ 2107522 h 2611386"/>
                <a:gd name="connsiteX1014" fmla="*/ 1888179 w 4958557"/>
                <a:gd name="connsiteY1014" fmla="*/ 2110404 h 2611386"/>
                <a:gd name="connsiteX1015" fmla="*/ 1810382 w 4958557"/>
                <a:gd name="connsiteY1015" fmla="*/ 2131438 h 2611386"/>
                <a:gd name="connsiteX1016" fmla="*/ 1788484 w 4958557"/>
                <a:gd name="connsiteY1016" fmla="*/ 2140370 h 2611386"/>
                <a:gd name="connsiteX1017" fmla="*/ 1789060 w 4958557"/>
                <a:gd name="connsiteY1017" fmla="*/ 2143251 h 2611386"/>
                <a:gd name="connsiteX1018" fmla="*/ 1781569 w 4958557"/>
                <a:gd name="connsiteY1018" fmla="*/ 2145845 h 2611386"/>
                <a:gd name="connsiteX1019" fmla="*/ 1774077 w 4958557"/>
                <a:gd name="connsiteY1019" fmla="*/ 2145268 h 2611386"/>
                <a:gd name="connsiteX1020" fmla="*/ 1748721 w 4958557"/>
                <a:gd name="connsiteY1020" fmla="*/ 2155065 h 2611386"/>
                <a:gd name="connsiteX1021" fmla="*/ 1749009 w 4958557"/>
                <a:gd name="connsiteY1021" fmla="*/ 2155353 h 2611386"/>
                <a:gd name="connsiteX1022" fmla="*/ 1742670 w 4958557"/>
                <a:gd name="connsiteY1022" fmla="*/ 2159387 h 2611386"/>
                <a:gd name="connsiteX1023" fmla="*/ 1740077 w 4958557"/>
                <a:gd name="connsiteY1023" fmla="*/ 2163997 h 2611386"/>
                <a:gd name="connsiteX1024" fmla="*/ 1736619 w 4958557"/>
                <a:gd name="connsiteY1024" fmla="*/ 2162268 h 2611386"/>
                <a:gd name="connsiteX1025" fmla="*/ 1718466 w 4958557"/>
                <a:gd name="connsiteY1025" fmla="*/ 2166879 h 2611386"/>
                <a:gd name="connsiteX1026" fmla="*/ 1661415 w 4958557"/>
                <a:gd name="connsiteY1026" fmla="*/ 2176963 h 2611386"/>
                <a:gd name="connsiteX1027" fmla="*/ 1623093 w 4958557"/>
                <a:gd name="connsiteY1027" fmla="*/ 2184743 h 2611386"/>
                <a:gd name="connsiteX1028" fmla="*/ 1574110 w 4958557"/>
                <a:gd name="connsiteY1028" fmla="*/ 2190794 h 2611386"/>
                <a:gd name="connsiteX1029" fmla="*/ 1574686 w 4958557"/>
                <a:gd name="connsiteY1029" fmla="*/ 2190794 h 2611386"/>
                <a:gd name="connsiteX1030" fmla="*/ 1571516 w 4958557"/>
                <a:gd name="connsiteY1030" fmla="*/ 2191658 h 2611386"/>
                <a:gd name="connsiteX1031" fmla="*/ 1568635 w 4958557"/>
                <a:gd name="connsiteY1031" fmla="*/ 2192235 h 2611386"/>
                <a:gd name="connsiteX1032" fmla="*/ 1568347 w 4958557"/>
                <a:gd name="connsiteY1032" fmla="*/ 2193099 h 2611386"/>
                <a:gd name="connsiteX1033" fmla="*/ 1576703 w 4958557"/>
                <a:gd name="connsiteY1033" fmla="*/ 2190794 h 2611386"/>
                <a:gd name="connsiteX1034" fmla="*/ 1587364 w 4958557"/>
                <a:gd name="connsiteY1034" fmla="*/ 2191370 h 2611386"/>
                <a:gd name="connsiteX1035" fmla="*/ 1587076 w 4958557"/>
                <a:gd name="connsiteY1035" fmla="*/ 2195404 h 2611386"/>
                <a:gd name="connsiteX1036" fmla="*/ 1562008 w 4958557"/>
                <a:gd name="connsiteY1036" fmla="*/ 2202896 h 2611386"/>
                <a:gd name="connsiteX1037" fmla="*/ 1562008 w 4958557"/>
                <a:gd name="connsiteY1037" fmla="*/ 2205201 h 2611386"/>
                <a:gd name="connsiteX1038" fmla="*/ 1586788 w 4958557"/>
                <a:gd name="connsiteY1038" fmla="*/ 2202319 h 2611386"/>
                <a:gd name="connsiteX1039" fmla="*/ 1586500 w 4958557"/>
                <a:gd name="connsiteY1039" fmla="*/ 2208947 h 2611386"/>
                <a:gd name="connsiteX1040" fmla="*/ 1556821 w 4958557"/>
                <a:gd name="connsiteY1040" fmla="*/ 2218743 h 2611386"/>
                <a:gd name="connsiteX1041" fmla="*/ 1549330 w 4958557"/>
                <a:gd name="connsiteY1041" fmla="*/ 2214421 h 2611386"/>
                <a:gd name="connsiteX1042" fmla="*/ 1540398 w 4958557"/>
                <a:gd name="connsiteY1042" fmla="*/ 2209523 h 2611386"/>
                <a:gd name="connsiteX1043" fmla="*/ 1509855 w 4958557"/>
                <a:gd name="connsiteY1043" fmla="*/ 2215574 h 2611386"/>
                <a:gd name="connsiteX1044" fmla="*/ 1496601 w 4958557"/>
                <a:gd name="connsiteY1044" fmla="*/ 2222489 h 2611386"/>
                <a:gd name="connsiteX1045" fmla="*/ 1481329 w 4958557"/>
                <a:gd name="connsiteY1045" fmla="*/ 2223642 h 2611386"/>
                <a:gd name="connsiteX1046" fmla="*/ 1479024 w 4958557"/>
                <a:gd name="connsiteY1046" fmla="*/ 2222777 h 2611386"/>
                <a:gd name="connsiteX1047" fmla="*/ 1447329 w 4958557"/>
                <a:gd name="connsiteY1047" fmla="*/ 2228540 h 2611386"/>
                <a:gd name="connsiteX1048" fmla="*/ 1432634 w 4958557"/>
                <a:gd name="connsiteY1048" fmla="*/ 2238049 h 2611386"/>
                <a:gd name="connsiteX1049" fmla="*/ 1419956 w 4958557"/>
                <a:gd name="connsiteY1049" fmla="*/ 2242659 h 2611386"/>
                <a:gd name="connsiteX1050" fmla="*/ 1398634 w 4958557"/>
                <a:gd name="connsiteY1050" fmla="*/ 2243235 h 2611386"/>
                <a:gd name="connsiteX1051" fmla="*/ 1387685 w 4958557"/>
                <a:gd name="connsiteY1051" fmla="*/ 2245540 h 2611386"/>
                <a:gd name="connsiteX1052" fmla="*/ 1388549 w 4958557"/>
                <a:gd name="connsiteY1052" fmla="*/ 2243811 h 2611386"/>
                <a:gd name="connsiteX1053" fmla="*/ 1381058 w 4958557"/>
                <a:gd name="connsiteY1053" fmla="*/ 2245252 h 2611386"/>
                <a:gd name="connsiteX1054" fmla="*/ 1379329 w 4958557"/>
                <a:gd name="connsiteY1054" fmla="*/ 2245828 h 2611386"/>
                <a:gd name="connsiteX1055" fmla="*/ 1353685 w 4958557"/>
                <a:gd name="connsiteY1055" fmla="*/ 2252455 h 2611386"/>
                <a:gd name="connsiteX1056" fmla="*/ 1375295 w 4958557"/>
                <a:gd name="connsiteY1056" fmla="*/ 2245540 h 2611386"/>
                <a:gd name="connsiteX1057" fmla="*/ 1373854 w 4958557"/>
                <a:gd name="connsiteY1057" fmla="*/ 2243811 h 2611386"/>
                <a:gd name="connsiteX1058" fmla="*/ 1378753 w 4958557"/>
                <a:gd name="connsiteY1058" fmla="*/ 2237760 h 2611386"/>
                <a:gd name="connsiteX1059" fmla="*/ 1376447 w 4958557"/>
                <a:gd name="connsiteY1059" fmla="*/ 2235167 h 2611386"/>
                <a:gd name="connsiteX1060" fmla="*/ 1365210 w 4958557"/>
                <a:gd name="connsiteY1060" fmla="*/ 2237760 h 2611386"/>
                <a:gd name="connsiteX1061" fmla="*/ 1355125 w 4958557"/>
                <a:gd name="connsiteY1061" fmla="*/ 2240930 h 2611386"/>
                <a:gd name="connsiteX1062" fmla="*/ 1354837 w 4958557"/>
                <a:gd name="connsiteY1062" fmla="*/ 2244387 h 2611386"/>
                <a:gd name="connsiteX1063" fmla="*/ 1322566 w 4958557"/>
                <a:gd name="connsiteY1063" fmla="*/ 2258794 h 2611386"/>
                <a:gd name="connsiteX1064" fmla="*/ 1284820 w 4958557"/>
                <a:gd name="connsiteY1064" fmla="*/ 2267438 h 2611386"/>
                <a:gd name="connsiteX1065" fmla="*/ 1274735 w 4958557"/>
                <a:gd name="connsiteY1065" fmla="*/ 2270032 h 2611386"/>
                <a:gd name="connsiteX1066" fmla="*/ 1257447 w 4958557"/>
                <a:gd name="connsiteY1066" fmla="*/ 2279828 h 2611386"/>
                <a:gd name="connsiteX1067" fmla="*/ 1262921 w 4958557"/>
                <a:gd name="connsiteY1067" fmla="*/ 2278964 h 2611386"/>
                <a:gd name="connsiteX1068" fmla="*/ 1251108 w 4958557"/>
                <a:gd name="connsiteY1068" fmla="*/ 2286744 h 2611386"/>
                <a:gd name="connsiteX1069" fmla="*/ 1243328 w 4958557"/>
                <a:gd name="connsiteY1069" fmla="*/ 2287608 h 2611386"/>
                <a:gd name="connsiteX1070" fmla="*/ 1248514 w 4958557"/>
                <a:gd name="connsiteY1070" fmla="*/ 2283862 h 2611386"/>
                <a:gd name="connsiteX1071" fmla="*/ 1256294 w 4958557"/>
                <a:gd name="connsiteY1071" fmla="*/ 2280117 h 2611386"/>
                <a:gd name="connsiteX1072" fmla="*/ 1217972 w 4958557"/>
                <a:gd name="connsiteY1072" fmla="*/ 2283286 h 2611386"/>
                <a:gd name="connsiteX1073" fmla="*/ 1212497 w 4958557"/>
                <a:gd name="connsiteY1073" fmla="*/ 2283286 h 2611386"/>
                <a:gd name="connsiteX1074" fmla="*/ 1198955 w 4958557"/>
                <a:gd name="connsiteY1074" fmla="*/ 2292795 h 2611386"/>
                <a:gd name="connsiteX1075" fmla="*/ 1212785 w 4958557"/>
                <a:gd name="connsiteY1075" fmla="*/ 2291066 h 2611386"/>
                <a:gd name="connsiteX1076" fmla="*/ 1230362 w 4958557"/>
                <a:gd name="connsiteY1076" fmla="*/ 2289049 h 2611386"/>
                <a:gd name="connsiteX1077" fmla="*/ 1217396 w 4958557"/>
                <a:gd name="connsiteY1077" fmla="*/ 2293371 h 2611386"/>
                <a:gd name="connsiteX1078" fmla="*/ 1202989 w 4958557"/>
                <a:gd name="connsiteY1078" fmla="*/ 2297981 h 2611386"/>
                <a:gd name="connsiteX1079" fmla="*/ 1200972 w 4958557"/>
                <a:gd name="connsiteY1079" fmla="*/ 2307778 h 2611386"/>
                <a:gd name="connsiteX1080" fmla="*/ 1186853 w 4958557"/>
                <a:gd name="connsiteY1080" fmla="*/ 2312964 h 2611386"/>
                <a:gd name="connsiteX1081" fmla="*/ 1181090 w 4958557"/>
                <a:gd name="connsiteY1081" fmla="*/ 2308066 h 2611386"/>
                <a:gd name="connsiteX1082" fmla="*/ 1186565 w 4958557"/>
                <a:gd name="connsiteY1082" fmla="*/ 2300574 h 2611386"/>
                <a:gd name="connsiteX1083" fmla="*/ 1183684 w 4958557"/>
                <a:gd name="connsiteY1083" fmla="*/ 2301150 h 2611386"/>
                <a:gd name="connsiteX1084" fmla="*/ 1180802 w 4958557"/>
                <a:gd name="connsiteY1084" fmla="*/ 2293947 h 2611386"/>
                <a:gd name="connsiteX1085" fmla="*/ 1115971 w 4958557"/>
                <a:gd name="connsiteY1085" fmla="*/ 2316998 h 2611386"/>
                <a:gd name="connsiteX1086" fmla="*/ 1056903 w 4958557"/>
                <a:gd name="connsiteY1086" fmla="*/ 2333422 h 2611386"/>
                <a:gd name="connsiteX1087" fmla="*/ 1053445 w 4958557"/>
                <a:gd name="connsiteY1087" fmla="*/ 2336015 h 2611386"/>
                <a:gd name="connsiteX1088" fmla="*/ 1047395 w 4958557"/>
                <a:gd name="connsiteY1088" fmla="*/ 2336015 h 2611386"/>
                <a:gd name="connsiteX1089" fmla="*/ 1043649 w 4958557"/>
                <a:gd name="connsiteY1089" fmla="*/ 2336015 h 2611386"/>
                <a:gd name="connsiteX1090" fmla="*/ 1024920 w 4958557"/>
                <a:gd name="connsiteY1090" fmla="*/ 2336015 h 2611386"/>
                <a:gd name="connsiteX1091" fmla="*/ 1013106 w 4958557"/>
                <a:gd name="connsiteY1091" fmla="*/ 2336015 h 2611386"/>
                <a:gd name="connsiteX1092" fmla="*/ 954902 w 4958557"/>
                <a:gd name="connsiteY1092" fmla="*/ 2351575 h 2611386"/>
                <a:gd name="connsiteX1093" fmla="*/ 927529 w 4958557"/>
                <a:gd name="connsiteY1093" fmla="*/ 2369151 h 2611386"/>
                <a:gd name="connsiteX1094" fmla="*/ 918309 w 4958557"/>
                <a:gd name="connsiteY1094" fmla="*/ 2374049 h 2611386"/>
                <a:gd name="connsiteX1095" fmla="*/ 913123 w 4958557"/>
                <a:gd name="connsiteY1095" fmla="*/ 2373473 h 2611386"/>
                <a:gd name="connsiteX1096" fmla="*/ 916292 w 4958557"/>
                <a:gd name="connsiteY1096" fmla="*/ 2367710 h 2611386"/>
                <a:gd name="connsiteX1097" fmla="*/ 913699 w 4958557"/>
                <a:gd name="connsiteY1097" fmla="*/ 2362236 h 2611386"/>
                <a:gd name="connsiteX1098" fmla="*/ 882580 w 4958557"/>
                <a:gd name="connsiteY1098" fmla="*/ 2372897 h 2611386"/>
                <a:gd name="connsiteX1099" fmla="*/ 866444 w 4958557"/>
                <a:gd name="connsiteY1099" fmla="*/ 2375490 h 2611386"/>
                <a:gd name="connsiteX1100" fmla="*/ 857224 w 4958557"/>
                <a:gd name="connsiteY1100" fmla="*/ 2375202 h 2611386"/>
                <a:gd name="connsiteX1101" fmla="*/ 841953 w 4958557"/>
                <a:gd name="connsiteY1101" fmla="*/ 2378371 h 2611386"/>
                <a:gd name="connsiteX1102" fmla="*/ 829851 w 4958557"/>
                <a:gd name="connsiteY1102" fmla="*/ 2382405 h 2611386"/>
                <a:gd name="connsiteX1103" fmla="*/ 820342 w 4958557"/>
                <a:gd name="connsiteY1103" fmla="*/ 2384422 h 2611386"/>
                <a:gd name="connsiteX1104" fmla="*/ 813427 w 4958557"/>
                <a:gd name="connsiteY1104" fmla="*/ 2387015 h 2611386"/>
                <a:gd name="connsiteX1105" fmla="*/ 781156 w 4958557"/>
                <a:gd name="connsiteY1105" fmla="*/ 2395948 h 2611386"/>
                <a:gd name="connsiteX1106" fmla="*/ 808529 w 4958557"/>
                <a:gd name="connsiteY1106" fmla="*/ 2384422 h 2611386"/>
                <a:gd name="connsiteX1107" fmla="*/ 820342 w 4958557"/>
                <a:gd name="connsiteY1107" fmla="*/ 2382405 h 2611386"/>
                <a:gd name="connsiteX1108" fmla="*/ 826970 w 4958557"/>
                <a:gd name="connsiteY1108" fmla="*/ 2379812 h 2611386"/>
                <a:gd name="connsiteX1109" fmla="*/ 839071 w 4958557"/>
                <a:gd name="connsiteY1109" fmla="*/ 2375778 h 2611386"/>
                <a:gd name="connsiteX1110" fmla="*/ 854343 w 4958557"/>
                <a:gd name="connsiteY1110" fmla="*/ 2372320 h 2611386"/>
                <a:gd name="connsiteX1111" fmla="*/ 853190 w 4958557"/>
                <a:gd name="connsiteY1111" fmla="*/ 2367422 h 2611386"/>
                <a:gd name="connsiteX1112" fmla="*/ 820054 w 4958557"/>
                <a:gd name="connsiteY1112" fmla="*/ 2374626 h 2611386"/>
                <a:gd name="connsiteX1113" fmla="*/ 769342 w 4958557"/>
                <a:gd name="connsiteY1113" fmla="*/ 2382405 h 2611386"/>
                <a:gd name="connsiteX1114" fmla="*/ 762427 w 4958557"/>
                <a:gd name="connsiteY1114" fmla="*/ 2383846 h 2611386"/>
                <a:gd name="connsiteX1115" fmla="*/ 663884 w 4958557"/>
                <a:gd name="connsiteY1115" fmla="*/ 2412372 h 2611386"/>
                <a:gd name="connsiteX1116" fmla="*/ 662443 w 4958557"/>
                <a:gd name="connsiteY1116" fmla="*/ 2410355 h 2611386"/>
                <a:gd name="connsiteX1117" fmla="*/ 654951 w 4958557"/>
                <a:gd name="connsiteY1117" fmla="*/ 2413524 h 2611386"/>
                <a:gd name="connsiteX1118" fmla="*/ 622680 w 4958557"/>
                <a:gd name="connsiteY1118" fmla="*/ 2423033 h 2611386"/>
                <a:gd name="connsiteX1119" fmla="*/ 583205 w 4958557"/>
                <a:gd name="connsiteY1119" fmla="*/ 2435134 h 2611386"/>
                <a:gd name="connsiteX1120" fmla="*/ 577154 w 4958557"/>
                <a:gd name="connsiteY1120" fmla="*/ 2436863 h 2611386"/>
                <a:gd name="connsiteX1121" fmla="*/ 516646 w 4958557"/>
                <a:gd name="connsiteY1121" fmla="*/ 2459914 h 2611386"/>
                <a:gd name="connsiteX1122" fmla="*/ 513476 w 4958557"/>
                <a:gd name="connsiteY1122" fmla="*/ 2463948 h 2611386"/>
                <a:gd name="connsiteX1123" fmla="*/ 516934 w 4958557"/>
                <a:gd name="connsiteY1123" fmla="*/ 2463084 h 2611386"/>
                <a:gd name="connsiteX1124" fmla="*/ 518662 w 4958557"/>
                <a:gd name="connsiteY1124" fmla="*/ 2467118 h 2611386"/>
                <a:gd name="connsiteX1125" fmla="*/ 484086 w 4958557"/>
                <a:gd name="connsiteY1125" fmla="*/ 2476626 h 2611386"/>
                <a:gd name="connsiteX1126" fmla="*/ 409170 w 4958557"/>
                <a:gd name="connsiteY1126" fmla="*/ 2498525 h 2611386"/>
                <a:gd name="connsiteX1127" fmla="*/ 387848 w 4958557"/>
                <a:gd name="connsiteY1127" fmla="*/ 2505152 h 2611386"/>
                <a:gd name="connsiteX1128" fmla="*/ 387848 w 4958557"/>
                <a:gd name="connsiteY1128" fmla="*/ 2504287 h 2611386"/>
                <a:gd name="connsiteX1129" fmla="*/ 381221 w 4958557"/>
                <a:gd name="connsiteY1129" fmla="*/ 2500542 h 2611386"/>
                <a:gd name="connsiteX1130" fmla="*/ 368543 w 4958557"/>
                <a:gd name="connsiteY1130" fmla="*/ 2506592 h 2611386"/>
                <a:gd name="connsiteX1131" fmla="*/ 365950 w 4958557"/>
                <a:gd name="connsiteY1131" fmla="*/ 2511779 h 2611386"/>
                <a:gd name="connsiteX1132" fmla="*/ 366238 w 4958557"/>
                <a:gd name="connsiteY1132" fmla="*/ 2512355 h 2611386"/>
                <a:gd name="connsiteX1133" fmla="*/ 359323 w 4958557"/>
                <a:gd name="connsiteY1133" fmla="*/ 2514948 h 2611386"/>
                <a:gd name="connsiteX1134" fmla="*/ 357306 w 4958557"/>
                <a:gd name="connsiteY1134" fmla="*/ 2514948 h 2611386"/>
                <a:gd name="connsiteX1135" fmla="*/ 352695 w 4958557"/>
                <a:gd name="connsiteY1135" fmla="*/ 2515813 h 2611386"/>
                <a:gd name="connsiteX1136" fmla="*/ 352695 w 4958557"/>
                <a:gd name="connsiteY1136" fmla="*/ 2517254 h 2611386"/>
                <a:gd name="connsiteX1137" fmla="*/ 342034 w 4958557"/>
                <a:gd name="connsiteY1137" fmla="*/ 2520999 h 2611386"/>
                <a:gd name="connsiteX1138" fmla="*/ 337136 w 4958557"/>
                <a:gd name="connsiteY1138" fmla="*/ 2524169 h 2611386"/>
                <a:gd name="connsiteX1139" fmla="*/ 305153 w 4958557"/>
                <a:gd name="connsiteY1139" fmla="*/ 2537135 h 2611386"/>
                <a:gd name="connsiteX1140" fmla="*/ 305153 w 4958557"/>
                <a:gd name="connsiteY1140" fmla="*/ 2535118 h 2611386"/>
                <a:gd name="connsiteX1141" fmla="*/ 303424 w 4958557"/>
                <a:gd name="connsiteY1141" fmla="*/ 2533965 h 2611386"/>
                <a:gd name="connsiteX1142" fmla="*/ 288441 w 4958557"/>
                <a:gd name="connsiteY1142" fmla="*/ 2541745 h 2611386"/>
                <a:gd name="connsiteX1143" fmla="*/ 289305 w 4958557"/>
                <a:gd name="connsiteY1143" fmla="*/ 2539440 h 2611386"/>
                <a:gd name="connsiteX1144" fmla="*/ 288153 w 4958557"/>
                <a:gd name="connsiteY1144" fmla="*/ 2538576 h 2611386"/>
                <a:gd name="connsiteX1145" fmla="*/ 284983 w 4958557"/>
                <a:gd name="connsiteY1145" fmla="*/ 2541457 h 2611386"/>
                <a:gd name="connsiteX1146" fmla="*/ 278068 w 4958557"/>
                <a:gd name="connsiteY1146" fmla="*/ 2547220 h 2611386"/>
                <a:gd name="connsiteX1147" fmla="*/ 282966 w 4958557"/>
                <a:gd name="connsiteY1147" fmla="*/ 2544627 h 2611386"/>
                <a:gd name="connsiteX1148" fmla="*/ 280949 w 4958557"/>
                <a:gd name="connsiteY1148" fmla="*/ 2545779 h 2611386"/>
                <a:gd name="connsiteX1149" fmla="*/ 283831 w 4958557"/>
                <a:gd name="connsiteY1149" fmla="*/ 2545491 h 2611386"/>
                <a:gd name="connsiteX1150" fmla="*/ 277780 w 4958557"/>
                <a:gd name="connsiteY1150" fmla="*/ 2547796 h 2611386"/>
                <a:gd name="connsiteX1151" fmla="*/ 277492 w 4958557"/>
                <a:gd name="connsiteY1151" fmla="*/ 2547796 h 2611386"/>
                <a:gd name="connsiteX1152" fmla="*/ 267119 w 4958557"/>
                <a:gd name="connsiteY1152" fmla="*/ 2549237 h 2611386"/>
                <a:gd name="connsiteX1153" fmla="*/ 266542 w 4958557"/>
                <a:gd name="connsiteY1153" fmla="*/ 2552118 h 2611386"/>
                <a:gd name="connsiteX1154" fmla="*/ 233983 w 4958557"/>
                <a:gd name="connsiteY1154" fmla="*/ 2565084 h 2611386"/>
                <a:gd name="connsiteX1155" fmla="*/ 239169 w 4958557"/>
                <a:gd name="connsiteY1155" fmla="*/ 2557305 h 2611386"/>
                <a:gd name="connsiteX1156" fmla="*/ 244068 w 4958557"/>
                <a:gd name="connsiteY1156" fmla="*/ 2555288 h 2611386"/>
                <a:gd name="connsiteX1157" fmla="*/ 247237 w 4958557"/>
                <a:gd name="connsiteY1157" fmla="*/ 2552406 h 2611386"/>
                <a:gd name="connsiteX1158" fmla="*/ 243779 w 4958557"/>
                <a:gd name="connsiteY1158" fmla="*/ 2552983 h 2611386"/>
                <a:gd name="connsiteX1159" fmla="*/ 238593 w 4958557"/>
                <a:gd name="connsiteY1159" fmla="*/ 2555576 h 2611386"/>
                <a:gd name="connsiteX1160" fmla="*/ 237729 w 4958557"/>
                <a:gd name="connsiteY1160" fmla="*/ 2554135 h 2611386"/>
                <a:gd name="connsiteX1161" fmla="*/ 235135 w 4958557"/>
                <a:gd name="connsiteY1161" fmla="*/ 2552694 h 2611386"/>
                <a:gd name="connsiteX1162" fmla="*/ 232254 w 4958557"/>
                <a:gd name="connsiteY1162" fmla="*/ 2556440 h 2611386"/>
                <a:gd name="connsiteX1163" fmla="*/ 210067 w 4958557"/>
                <a:gd name="connsiteY1163" fmla="*/ 2565949 h 2611386"/>
                <a:gd name="connsiteX1164" fmla="*/ 178084 w 4958557"/>
                <a:gd name="connsiteY1164" fmla="*/ 2582373 h 2611386"/>
                <a:gd name="connsiteX1165" fmla="*/ 178949 w 4958557"/>
                <a:gd name="connsiteY1165" fmla="*/ 2582949 h 2611386"/>
                <a:gd name="connsiteX1166" fmla="*/ 172898 w 4958557"/>
                <a:gd name="connsiteY1166" fmla="*/ 2584678 h 2611386"/>
                <a:gd name="connsiteX1167" fmla="*/ 167135 w 4958557"/>
                <a:gd name="connsiteY1167" fmla="*/ 2586695 h 2611386"/>
                <a:gd name="connsiteX1168" fmla="*/ 167135 w 4958557"/>
                <a:gd name="connsiteY1168" fmla="*/ 2582949 h 2611386"/>
                <a:gd name="connsiteX1169" fmla="*/ 172898 w 4958557"/>
                <a:gd name="connsiteY1169" fmla="*/ 2581220 h 2611386"/>
                <a:gd name="connsiteX1170" fmla="*/ 175779 w 4958557"/>
                <a:gd name="connsiteY1170" fmla="*/ 2577762 h 2611386"/>
                <a:gd name="connsiteX1171" fmla="*/ 172033 w 4958557"/>
                <a:gd name="connsiteY1171" fmla="*/ 2577474 h 2611386"/>
                <a:gd name="connsiteX1172" fmla="*/ 160508 w 4958557"/>
                <a:gd name="connsiteY1172" fmla="*/ 2581508 h 2611386"/>
                <a:gd name="connsiteX1173" fmla="*/ 151864 w 4958557"/>
                <a:gd name="connsiteY1173" fmla="*/ 2584101 h 2611386"/>
                <a:gd name="connsiteX1174" fmla="*/ 146677 w 4958557"/>
                <a:gd name="connsiteY1174" fmla="*/ 2585830 h 2611386"/>
                <a:gd name="connsiteX1175" fmla="*/ 138033 w 4958557"/>
                <a:gd name="connsiteY1175" fmla="*/ 2588712 h 2611386"/>
                <a:gd name="connsiteX1176" fmla="*/ 115558 w 4958557"/>
                <a:gd name="connsiteY1176" fmla="*/ 2585830 h 2611386"/>
                <a:gd name="connsiteX1177" fmla="*/ 110372 w 4958557"/>
                <a:gd name="connsiteY1177" fmla="*/ 2588712 h 2611386"/>
                <a:gd name="connsiteX1178" fmla="*/ 116999 w 4958557"/>
                <a:gd name="connsiteY1178" fmla="*/ 2587559 h 2611386"/>
                <a:gd name="connsiteX1179" fmla="*/ 126796 w 4958557"/>
                <a:gd name="connsiteY1179" fmla="*/ 2591017 h 2611386"/>
                <a:gd name="connsiteX1180" fmla="*/ 116135 w 4958557"/>
                <a:gd name="connsiteY1180" fmla="*/ 2593322 h 2611386"/>
                <a:gd name="connsiteX1181" fmla="*/ 114694 w 4958557"/>
                <a:gd name="connsiteY1181" fmla="*/ 2594763 h 2611386"/>
                <a:gd name="connsiteX1182" fmla="*/ 104033 w 4958557"/>
                <a:gd name="connsiteY1182" fmla="*/ 2594186 h 2611386"/>
                <a:gd name="connsiteX1183" fmla="*/ 91931 w 4958557"/>
                <a:gd name="connsiteY1183" fmla="*/ 2590729 h 2611386"/>
                <a:gd name="connsiteX1184" fmla="*/ 107202 w 4958557"/>
                <a:gd name="connsiteY1184" fmla="*/ 2581220 h 2611386"/>
                <a:gd name="connsiteX1185" fmla="*/ 124779 w 4958557"/>
                <a:gd name="connsiteY1185" fmla="*/ 2575457 h 2611386"/>
                <a:gd name="connsiteX1186" fmla="*/ 141203 w 4958557"/>
                <a:gd name="connsiteY1186" fmla="*/ 2569118 h 2611386"/>
                <a:gd name="connsiteX1187" fmla="*/ 97118 w 4958557"/>
                <a:gd name="connsiteY1187" fmla="*/ 2578051 h 2611386"/>
                <a:gd name="connsiteX1188" fmla="*/ 110660 w 4958557"/>
                <a:gd name="connsiteY1188" fmla="*/ 2565373 h 2611386"/>
                <a:gd name="connsiteX1189" fmla="*/ 82423 w 4958557"/>
                <a:gd name="connsiteY1189" fmla="*/ 2586695 h 2611386"/>
                <a:gd name="connsiteX1190" fmla="*/ 71185 w 4958557"/>
                <a:gd name="connsiteY1190" fmla="*/ 2595339 h 2611386"/>
                <a:gd name="connsiteX1191" fmla="*/ 63694 w 4958557"/>
                <a:gd name="connsiteY1191" fmla="*/ 2595627 h 2611386"/>
                <a:gd name="connsiteX1192" fmla="*/ 66575 w 4958557"/>
                <a:gd name="connsiteY1192" fmla="*/ 2589288 h 2611386"/>
                <a:gd name="connsiteX1193" fmla="*/ 67151 w 4958557"/>
                <a:gd name="connsiteY1193" fmla="*/ 2584966 h 2611386"/>
                <a:gd name="connsiteX1194" fmla="*/ 61965 w 4958557"/>
                <a:gd name="connsiteY1194" fmla="*/ 2586406 h 2611386"/>
                <a:gd name="connsiteX1195" fmla="*/ 58219 w 4958557"/>
                <a:gd name="connsiteY1195" fmla="*/ 2599661 h 2611386"/>
                <a:gd name="connsiteX1196" fmla="*/ 50727 w 4958557"/>
                <a:gd name="connsiteY1196" fmla="*/ 2609746 h 2611386"/>
                <a:gd name="connsiteX1197" fmla="*/ 43812 w 4958557"/>
                <a:gd name="connsiteY1197" fmla="*/ 2606000 h 2611386"/>
                <a:gd name="connsiteX1198" fmla="*/ 45541 w 4958557"/>
                <a:gd name="connsiteY1198" fmla="*/ 2597932 h 2611386"/>
                <a:gd name="connsiteX1199" fmla="*/ 40931 w 4958557"/>
                <a:gd name="connsiteY1199" fmla="*/ 2586406 h 2611386"/>
                <a:gd name="connsiteX1200" fmla="*/ 36321 w 4958557"/>
                <a:gd name="connsiteY1200" fmla="*/ 2577186 h 2611386"/>
                <a:gd name="connsiteX1201" fmla="*/ 42371 w 4958557"/>
                <a:gd name="connsiteY1201" fmla="*/ 2565949 h 2611386"/>
                <a:gd name="connsiteX1202" fmla="*/ 34015 w 4958557"/>
                <a:gd name="connsiteY1202" fmla="*/ 2550966 h 2611386"/>
                <a:gd name="connsiteX1203" fmla="*/ 27676 w 4958557"/>
                <a:gd name="connsiteY1203" fmla="*/ 2540593 h 2611386"/>
                <a:gd name="connsiteX1204" fmla="*/ 26236 w 4958557"/>
                <a:gd name="connsiteY1204" fmla="*/ 2524457 h 2611386"/>
                <a:gd name="connsiteX1205" fmla="*/ 26812 w 4958557"/>
                <a:gd name="connsiteY1205" fmla="*/ 2517254 h 2611386"/>
                <a:gd name="connsiteX1206" fmla="*/ 28253 w 4958557"/>
                <a:gd name="connsiteY1206" fmla="*/ 2510050 h 2611386"/>
                <a:gd name="connsiteX1207" fmla="*/ 21337 w 4958557"/>
                <a:gd name="connsiteY1207" fmla="*/ 2510626 h 2611386"/>
                <a:gd name="connsiteX1208" fmla="*/ 10964 w 4958557"/>
                <a:gd name="connsiteY1208" fmla="*/ 2512643 h 2611386"/>
                <a:gd name="connsiteX1209" fmla="*/ 8947 w 4958557"/>
                <a:gd name="connsiteY1209" fmla="*/ 2496220 h 2611386"/>
                <a:gd name="connsiteX1210" fmla="*/ 14710 w 4958557"/>
                <a:gd name="connsiteY1210" fmla="*/ 2484982 h 2611386"/>
                <a:gd name="connsiteX1211" fmla="*/ 8947 w 4958557"/>
                <a:gd name="connsiteY1211" fmla="*/ 2482389 h 2611386"/>
                <a:gd name="connsiteX1212" fmla="*/ 303 w 4958557"/>
                <a:gd name="connsiteY1212" fmla="*/ 2483253 h 2611386"/>
                <a:gd name="connsiteX1213" fmla="*/ 5202 w 4958557"/>
                <a:gd name="connsiteY1213" fmla="*/ 2479219 h 2611386"/>
                <a:gd name="connsiteX1214" fmla="*/ 3761 w 4958557"/>
                <a:gd name="connsiteY1214" fmla="*/ 2472592 h 2611386"/>
                <a:gd name="connsiteX1215" fmla="*/ 24795 w 4958557"/>
                <a:gd name="connsiteY1215" fmla="*/ 2446948 h 2611386"/>
                <a:gd name="connsiteX1216" fmla="*/ 25083 w 4958557"/>
                <a:gd name="connsiteY1216" fmla="*/ 2434558 h 2611386"/>
                <a:gd name="connsiteX1217" fmla="*/ 24507 w 4958557"/>
                <a:gd name="connsiteY1217" fmla="*/ 2426202 h 2611386"/>
                <a:gd name="connsiteX1218" fmla="*/ 42371 w 4958557"/>
                <a:gd name="connsiteY1218" fmla="*/ 2397965 h 2611386"/>
                <a:gd name="connsiteX1219" fmla="*/ 58219 w 4958557"/>
                <a:gd name="connsiteY1219" fmla="*/ 2384422 h 2611386"/>
                <a:gd name="connsiteX1220" fmla="*/ 57355 w 4958557"/>
                <a:gd name="connsiteY1220" fmla="*/ 2382405 h 2611386"/>
                <a:gd name="connsiteX1221" fmla="*/ 41795 w 4958557"/>
                <a:gd name="connsiteY1221" fmla="*/ 2381541 h 2611386"/>
                <a:gd name="connsiteX1222" fmla="*/ 51016 w 4958557"/>
                <a:gd name="connsiteY1222" fmla="*/ 2373473 h 2611386"/>
                <a:gd name="connsiteX1223" fmla="*/ 53032 w 4958557"/>
                <a:gd name="connsiteY1223" fmla="*/ 2366846 h 2611386"/>
                <a:gd name="connsiteX1224" fmla="*/ 50151 w 4958557"/>
                <a:gd name="connsiteY1224" fmla="*/ 2354744 h 2611386"/>
                <a:gd name="connsiteX1225" fmla="*/ 57931 w 4958557"/>
                <a:gd name="connsiteY1225" fmla="*/ 2348405 h 2611386"/>
                <a:gd name="connsiteX1226" fmla="*/ 61388 w 4958557"/>
                <a:gd name="connsiteY1226" fmla="*/ 2343219 h 2611386"/>
                <a:gd name="connsiteX1227" fmla="*/ 54473 w 4958557"/>
                <a:gd name="connsiteY1227" fmla="*/ 2342642 h 2611386"/>
                <a:gd name="connsiteX1228" fmla="*/ 51880 w 4958557"/>
                <a:gd name="connsiteY1228" fmla="*/ 2339185 h 2611386"/>
                <a:gd name="connsiteX1229" fmla="*/ 41795 w 4958557"/>
                <a:gd name="connsiteY1229" fmla="*/ 2338608 h 2611386"/>
                <a:gd name="connsiteX1230" fmla="*/ 38337 w 4958557"/>
                <a:gd name="connsiteY1230" fmla="*/ 2335727 h 2611386"/>
                <a:gd name="connsiteX1231" fmla="*/ 52168 w 4958557"/>
                <a:gd name="connsiteY1231" fmla="*/ 2321896 h 2611386"/>
                <a:gd name="connsiteX1232" fmla="*/ 53321 w 4958557"/>
                <a:gd name="connsiteY1232" fmla="*/ 2321608 h 2611386"/>
                <a:gd name="connsiteX1233" fmla="*/ 53321 w 4958557"/>
                <a:gd name="connsiteY1233" fmla="*/ 2310083 h 2611386"/>
                <a:gd name="connsiteX1234" fmla="*/ 50151 w 4958557"/>
                <a:gd name="connsiteY1234" fmla="*/ 2311524 h 2611386"/>
                <a:gd name="connsiteX1235" fmla="*/ 38337 w 4958557"/>
                <a:gd name="connsiteY1235" fmla="*/ 2310659 h 2611386"/>
                <a:gd name="connsiteX1236" fmla="*/ 48710 w 4958557"/>
                <a:gd name="connsiteY1236" fmla="*/ 2295100 h 2611386"/>
                <a:gd name="connsiteX1237" fmla="*/ 53321 w 4958557"/>
                <a:gd name="connsiteY1237" fmla="*/ 2288761 h 2611386"/>
                <a:gd name="connsiteX1238" fmla="*/ 53321 w 4958557"/>
                <a:gd name="connsiteY1238" fmla="*/ 2288473 h 2611386"/>
                <a:gd name="connsiteX1239" fmla="*/ 51592 w 4958557"/>
                <a:gd name="connsiteY1239" fmla="*/ 2286744 h 2611386"/>
                <a:gd name="connsiteX1240" fmla="*/ 45253 w 4958557"/>
                <a:gd name="connsiteY1240" fmla="*/ 2286744 h 2611386"/>
                <a:gd name="connsiteX1241" fmla="*/ 51016 w 4958557"/>
                <a:gd name="connsiteY1241" fmla="*/ 2285303 h 2611386"/>
                <a:gd name="connsiteX1242" fmla="*/ 53321 w 4958557"/>
                <a:gd name="connsiteY1242" fmla="*/ 2281269 h 2611386"/>
                <a:gd name="connsiteX1243" fmla="*/ 53321 w 4958557"/>
                <a:gd name="connsiteY1243" fmla="*/ 2269455 h 2611386"/>
                <a:gd name="connsiteX1244" fmla="*/ 49287 w 4958557"/>
                <a:gd name="connsiteY1244" fmla="*/ 2272337 h 2611386"/>
                <a:gd name="connsiteX1245" fmla="*/ 40354 w 4958557"/>
                <a:gd name="connsiteY1245" fmla="*/ 2271760 h 2611386"/>
                <a:gd name="connsiteX1246" fmla="*/ 40354 w 4958557"/>
                <a:gd name="connsiteY1246" fmla="*/ 2270896 h 2611386"/>
                <a:gd name="connsiteX1247" fmla="*/ 41219 w 4958557"/>
                <a:gd name="connsiteY1247" fmla="*/ 2270032 h 2611386"/>
                <a:gd name="connsiteX1248" fmla="*/ 39778 w 4958557"/>
                <a:gd name="connsiteY1248" fmla="*/ 2266862 h 2611386"/>
                <a:gd name="connsiteX1249" fmla="*/ 38914 w 4958557"/>
                <a:gd name="connsiteY1249" fmla="*/ 2266574 h 2611386"/>
                <a:gd name="connsiteX1250" fmla="*/ 34880 w 4958557"/>
                <a:gd name="connsiteY1250" fmla="*/ 2262252 h 2611386"/>
                <a:gd name="connsiteX1251" fmla="*/ 38049 w 4958557"/>
                <a:gd name="connsiteY1251" fmla="*/ 2257066 h 2611386"/>
                <a:gd name="connsiteX1252" fmla="*/ 38049 w 4958557"/>
                <a:gd name="connsiteY1252" fmla="*/ 2252455 h 2611386"/>
                <a:gd name="connsiteX1253" fmla="*/ 32575 w 4958557"/>
                <a:gd name="connsiteY1253" fmla="*/ 2256201 h 2611386"/>
                <a:gd name="connsiteX1254" fmla="*/ 27100 w 4958557"/>
                <a:gd name="connsiteY1254" fmla="*/ 2253896 h 2611386"/>
                <a:gd name="connsiteX1255" fmla="*/ 32287 w 4958557"/>
                <a:gd name="connsiteY1255" fmla="*/ 2242659 h 2611386"/>
                <a:gd name="connsiteX1256" fmla="*/ 43236 w 4958557"/>
                <a:gd name="connsiteY1256" fmla="*/ 2231133 h 2611386"/>
                <a:gd name="connsiteX1257" fmla="*/ 42371 w 4958557"/>
                <a:gd name="connsiteY1257" fmla="*/ 2221625 h 2611386"/>
                <a:gd name="connsiteX1258" fmla="*/ 40643 w 4958557"/>
                <a:gd name="connsiteY1258" fmla="*/ 2212692 h 2611386"/>
                <a:gd name="connsiteX1259" fmla="*/ 43812 w 4958557"/>
                <a:gd name="connsiteY1259" fmla="*/ 2200879 h 2611386"/>
                <a:gd name="connsiteX1260" fmla="*/ 46117 w 4958557"/>
                <a:gd name="connsiteY1260" fmla="*/ 2195980 h 2611386"/>
                <a:gd name="connsiteX1261" fmla="*/ 48999 w 4958557"/>
                <a:gd name="connsiteY1261" fmla="*/ 2191370 h 2611386"/>
                <a:gd name="connsiteX1262" fmla="*/ 43812 w 4958557"/>
                <a:gd name="connsiteY1262" fmla="*/ 2189930 h 2611386"/>
                <a:gd name="connsiteX1263" fmla="*/ 36032 w 4958557"/>
                <a:gd name="connsiteY1263" fmla="*/ 2188489 h 2611386"/>
                <a:gd name="connsiteX1264" fmla="*/ 38914 w 4958557"/>
                <a:gd name="connsiteY1264" fmla="*/ 2176387 h 2611386"/>
                <a:gd name="connsiteX1265" fmla="*/ 45829 w 4958557"/>
                <a:gd name="connsiteY1265" fmla="*/ 2170048 h 2611386"/>
                <a:gd name="connsiteX1266" fmla="*/ 42371 w 4958557"/>
                <a:gd name="connsiteY1266" fmla="*/ 2166879 h 2611386"/>
                <a:gd name="connsiteX1267" fmla="*/ 36032 w 4958557"/>
                <a:gd name="connsiteY1267" fmla="*/ 2165150 h 2611386"/>
                <a:gd name="connsiteX1268" fmla="*/ 40643 w 4958557"/>
                <a:gd name="connsiteY1268" fmla="*/ 2163709 h 2611386"/>
                <a:gd name="connsiteX1269" fmla="*/ 41507 w 4958557"/>
                <a:gd name="connsiteY1269" fmla="*/ 2158811 h 2611386"/>
                <a:gd name="connsiteX1270" fmla="*/ 52744 w 4958557"/>
                <a:gd name="connsiteY1270" fmla="*/ 2152472 h 2611386"/>
                <a:gd name="connsiteX1271" fmla="*/ 53032 w 4958557"/>
                <a:gd name="connsiteY1271" fmla="*/ 2146997 h 2611386"/>
                <a:gd name="connsiteX1272" fmla="*/ 60236 w 4958557"/>
                <a:gd name="connsiteY1272" fmla="*/ 2138065 h 2611386"/>
                <a:gd name="connsiteX1273" fmla="*/ 66575 w 4958557"/>
                <a:gd name="connsiteY1273" fmla="*/ 2125675 h 2611386"/>
                <a:gd name="connsiteX1274" fmla="*/ 78965 w 4958557"/>
                <a:gd name="connsiteY1274" fmla="*/ 2112421 h 2611386"/>
                <a:gd name="connsiteX1275" fmla="*/ 78965 w 4958557"/>
                <a:gd name="connsiteY1275" fmla="*/ 2102624 h 2611386"/>
                <a:gd name="connsiteX1276" fmla="*/ 74931 w 4958557"/>
                <a:gd name="connsiteY1276" fmla="*/ 2074386 h 2611386"/>
                <a:gd name="connsiteX1277" fmla="*/ 80982 w 4958557"/>
                <a:gd name="connsiteY1277" fmla="*/ 2071505 h 2611386"/>
                <a:gd name="connsiteX1278" fmla="*/ 95389 w 4958557"/>
                <a:gd name="connsiteY1278" fmla="*/ 2069488 h 2611386"/>
                <a:gd name="connsiteX1279" fmla="*/ 102304 w 4958557"/>
                <a:gd name="connsiteY1279" fmla="*/ 2063437 h 2611386"/>
                <a:gd name="connsiteX1280" fmla="*/ 100287 w 4958557"/>
                <a:gd name="connsiteY1280" fmla="*/ 2048454 h 2611386"/>
                <a:gd name="connsiteX1281" fmla="*/ 105473 w 4958557"/>
                <a:gd name="connsiteY1281" fmla="*/ 2051047 h 2611386"/>
                <a:gd name="connsiteX1282" fmla="*/ 116999 w 4958557"/>
                <a:gd name="connsiteY1282" fmla="*/ 2045284 h 2611386"/>
                <a:gd name="connsiteX1283" fmla="*/ 116999 w 4958557"/>
                <a:gd name="connsiteY1283" fmla="*/ 2044708 h 2611386"/>
                <a:gd name="connsiteX1284" fmla="*/ 116135 w 4958557"/>
                <a:gd name="connsiteY1284" fmla="*/ 2043844 h 2611386"/>
                <a:gd name="connsiteX1285" fmla="*/ 119304 w 4958557"/>
                <a:gd name="connsiteY1285" fmla="*/ 2028861 h 2611386"/>
                <a:gd name="connsiteX1286" fmla="*/ 119592 w 4958557"/>
                <a:gd name="connsiteY1286" fmla="*/ 2028573 h 2611386"/>
                <a:gd name="connsiteX1287" fmla="*/ 119592 w 4958557"/>
                <a:gd name="connsiteY1287" fmla="*/ 2028284 h 2611386"/>
                <a:gd name="connsiteX1288" fmla="*/ 119880 w 4958557"/>
                <a:gd name="connsiteY1288" fmla="*/ 2027708 h 2611386"/>
                <a:gd name="connsiteX1289" fmla="*/ 120745 w 4958557"/>
                <a:gd name="connsiteY1289" fmla="*/ 2027420 h 2611386"/>
                <a:gd name="connsiteX1290" fmla="*/ 127084 w 4958557"/>
                <a:gd name="connsiteY1290" fmla="*/ 2017335 h 2611386"/>
                <a:gd name="connsiteX1291" fmla="*/ 135440 w 4958557"/>
                <a:gd name="connsiteY1291" fmla="*/ 2017623 h 2611386"/>
                <a:gd name="connsiteX1292" fmla="*/ 146101 w 4958557"/>
                <a:gd name="connsiteY1292" fmla="*/ 2010132 h 2611386"/>
                <a:gd name="connsiteX1293" fmla="*/ 143796 w 4958557"/>
                <a:gd name="connsiteY1293" fmla="*/ 2008115 h 2611386"/>
                <a:gd name="connsiteX1294" fmla="*/ 130253 w 4958557"/>
                <a:gd name="connsiteY1294" fmla="*/ 2012149 h 2611386"/>
                <a:gd name="connsiteX1295" fmla="*/ 118440 w 4958557"/>
                <a:gd name="connsiteY1295" fmla="*/ 2015318 h 2611386"/>
                <a:gd name="connsiteX1296" fmla="*/ 115270 w 4958557"/>
                <a:gd name="connsiteY1296" fmla="*/ 2012149 h 2611386"/>
                <a:gd name="connsiteX1297" fmla="*/ 121609 w 4958557"/>
                <a:gd name="connsiteY1297" fmla="*/ 2005810 h 2611386"/>
                <a:gd name="connsiteX1298" fmla="*/ 145525 w 4958557"/>
                <a:gd name="connsiteY1298" fmla="*/ 1997166 h 2611386"/>
                <a:gd name="connsiteX1299" fmla="*/ 145236 w 4958557"/>
                <a:gd name="connsiteY1299" fmla="*/ 1993708 h 2611386"/>
                <a:gd name="connsiteX1300" fmla="*/ 142931 w 4958557"/>
                <a:gd name="connsiteY1300" fmla="*/ 1989386 h 2611386"/>
                <a:gd name="connsiteX1301" fmla="*/ 147830 w 4958557"/>
                <a:gd name="connsiteY1301" fmla="*/ 1988233 h 2611386"/>
                <a:gd name="connsiteX1302" fmla="*/ 169440 w 4958557"/>
                <a:gd name="connsiteY1302" fmla="*/ 1966911 h 2611386"/>
                <a:gd name="connsiteX1303" fmla="*/ 181254 w 4958557"/>
                <a:gd name="connsiteY1303" fmla="*/ 1959708 h 2611386"/>
                <a:gd name="connsiteX1304" fmla="*/ 171745 w 4958557"/>
                <a:gd name="connsiteY1304" fmla="*/ 1954809 h 2611386"/>
                <a:gd name="connsiteX1305" fmla="*/ 154457 w 4958557"/>
                <a:gd name="connsiteY1305" fmla="*/ 1959708 h 2611386"/>
                <a:gd name="connsiteX1306" fmla="*/ 161084 w 4958557"/>
                <a:gd name="connsiteY1306" fmla="*/ 1948758 h 2611386"/>
                <a:gd name="connsiteX1307" fmla="*/ 187593 w 4958557"/>
                <a:gd name="connsiteY1307" fmla="*/ 1927148 h 2611386"/>
                <a:gd name="connsiteX1308" fmla="*/ 186152 w 4958557"/>
                <a:gd name="connsiteY1308" fmla="*/ 1919080 h 2611386"/>
                <a:gd name="connsiteX1309" fmla="*/ 179813 w 4958557"/>
                <a:gd name="connsiteY1309" fmla="*/ 1911301 h 2611386"/>
                <a:gd name="connsiteX1310" fmla="*/ 185864 w 4958557"/>
                <a:gd name="connsiteY1310" fmla="*/ 1907555 h 2611386"/>
                <a:gd name="connsiteX1311" fmla="*/ 189033 w 4958557"/>
                <a:gd name="connsiteY1311" fmla="*/ 1902945 h 2611386"/>
                <a:gd name="connsiteX1312" fmla="*/ 190762 w 4958557"/>
                <a:gd name="connsiteY1312" fmla="*/ 1907843 h 2611386"/>
                <a:gd name="connsiteX1313" fmla="*/ 193355 w 4958557"/>
                <a:gd name="connsiteY1313" fmla="*/ 1909572 h 2611386"/>
                <a:gd name="connsiteX1314" fmla="*/ 214966 w 4958557"/>
                <a:gd name="connsiteY1314" fmla="*/ 1901504 h 2611386"/>
                <a:gd name="connsiteX1315" fmla="*/ 228796 w 4958557"/>
                <a:gd name="connsiteY1315" fmla="*/ 1888538 h 2611386"/>
                <a:gd name="connsiteX1316" fmla="*/ 236000 w 4958557"/>
                <a:gd name="connsiteY1316" fmla="*/ 1883928 h 2611386"/>
                <a:gd name="connsiteX1317" fmla="*/ 239457 w 4958557"/>
                <a:gd name="connsiteY1317" fmla="*/ 1881334 h 2611386"/>
                <a:gd name="connsiteX1318" fmla="*/ 240898 w 4958557"/>
                <a:gd name="connsiteY1318" fmla="*/ 1881334 h 2611386"/>
                <a:gd name="connsiteX1319" fmla="*/ 257610 w 4958557"/>
                <a:gd name="connsiteY1319" fmla="*/ 1880470 h 2611386"/>
                <a:gd name="connsiteX1320" fmla="*/ 281237 w 4958557"/>
                <a:gd name="connsiteY1320" fmla="*/ 1871249 h 2611386"/>
                <a:gd name="connsiteX1321" fmla="*/ 281237 w 4958557"/>
                <a:gd name="connsiteY1321" fmla="*/ 1869233 h 2611386"/>
                <a:gd name="connsiteX1322" fmla="*/ 262797 w 4958557"/>
                <a:gd name="connsiteY1322" fmla="*/ 1862605 h 2611386"/>
                <a:gd name="connsiteX1323" fmla="*/ 250407 w 4958557"/>
                <a:gd name="connsiteY1323" fmla="*/ 1866351 h 2611386"/>
                <a:gd name="connsiteX1324" fmla="*/ 248390 w 4958557"/>
                <a:gd name="connsiteY1324" fmla="*/ 1867504 h 2611386"/>
                <a:gd name="connsiteX1325" fmla="*/ 240610 w 4958557"/>
                <a:gd name="connsiteY1325" fmla="*/ 1870385 h 2611386"/>
                <a:gd name="connsiteX1326" fmla="*/ 243779 w 4958557"/>
                <a:gd name="connsiteY1326" fmla="*/ 1862029 h 2611386"/>
                <a:gd name="connsiteX1327" fmla="*/ 268271 w 4958557"/>
                <a:gd name="connsiteY1327" fmla="*/ 1842148 h 2611386"/>
                <a:gd name="connsiteX1328" fmla="*/ 294780 w 4958557"/>
                <a:gd name="connsiteY1328" fmla="*/ 1835809 h 2611386"/>
                <a:gd name="connsiteX1329" fmla="*/ 343763 w 4958557"/>
                <a:gd name="connsiteY1329" fmla="*/ 1822554 h 2611386"/>
                <a:gd name="connsiteX1330" fmla="*/ 363068 w 4958557"/>
                <a:gd name="connsiteY1330" fmla="*/ 1811605 h 2611386"/>
                <a:gd name="connsiteX1331" fmla="*/ 376034 w 4958557"/>
                <a:gd name="connsiteY1331" fmla="*/ 1807283 h 2611386"/>
                <a:gd name="connsiteX1332" fmla="*/ 378628 w 4958557"/>
                <a:gd name="connsiteY1332" fmla="*/ 1804978 h 2611386"/>
                <a:gd name="connsiteX1333" fmla="*/ 414645 w 4958557"/>
                <a:gd name="connsiteY1333" fmla="*/ 1796046 h 2611386"/>
                <a:gd name="connsiteX1334" fmla="*/ 425594 w 4958557"/>
                <a:gd name="connsiteY1334" fmla="*/ 1793452 h 2611386"/>
                <a:gd name="connsiteX1335" fmla="*/ 430492 w 4958557"/>
                <a:gd name="connsiteY1335" fmla="*/ 1793164 h 2611386"/>
                <a:gd name="connsiteX1336" fmla="*/ 435391 w 4958557"/>
                <a:gd name="connsiteY1336" fmla="*/ 1785385 h 2611386"/>
                <a:gd name="connsiteX1337" fmla="*/ 452391 w 4958557"/>
                <a:gd name="connsiteY1337" fmla="*/ 1783944 h 2611386"/>
                <a:gd name="connsiteX1338" fmla="*/ 469967 w 4958557"/>
                <a:gd name="connsiteY1338" fmla="*/ 1772418 h 2611386"/>
                <a:gd name="connsiteX1339" fmla="*/ 512612 w 4958557"/>
                <a:gd name="connsiteY1339" fmla="*/ 1758011 h 2611386"/>
                <a:gd name="connsiteX1340" fmla="*/ 534510 w 4958557"/>
                <a:gd name="connsiteY1340" fmla="*/ 1751384 h 2611386"/>
                <a:gd name="connsiteX1341" fmla="*/ 542002 w 4958557"/>
                <a:gd name="connsiteY1341" fmla="*/ 1741011 h 2611386"/>
                <a:gd name="connsiteX1342" fmla="*/ 529324 w 4958557"/>
                <a:gd name="connsiteY1342" fmla="*/ 1739859 h 2611386"/>
                <a:gd name="connsiteX1343" fmla="*/ 501086 w 4958557"/>
                <a:gd name="connsiteY1343" fmla="*/ 1751096 h 2611386"/>
                <a:gd name="connsiteX1344" fmla="*/ 476306 w 4958557"/>
                <a:gd name="connsiteY1344" fmla="*/ 1756571 h 2611386"/>
                <a:gd name="connsiteX1345" fmla="*/ 423865 w 4958557"/>
                <a:gd name="connsiteY1345" fmla="*/ 1772130 h 2611386"/>
                <a:gd name="connsiteX1346" fmla="*/ 350102 w 4958557"/>
                <a:gd name="connsiteY1346" fmla="*/ 1791147 h 2611386"/>
                <a:gd name="connsiteX1347" fmla="*/ 339441 w 4958557"/>
                <a:gd name="connsiteY1347" fmla="*/ 1800944 h 2611386"/>
                <a:gd name="connsiteX1348" fmla="*/ 347509 w 4958557"/>
                <a:gd name="connsiteY1348" fmla="*/ 1791436 h 2611386"/>
                <a:gd name="connsiteX1349" fmla="*/ 310627 w 4958557"/>
                <a:gd name="connsiteY1349" fmla="*/ 1801520 h 2611386"/>
                <a:gd name="connsiteX1350" fmla="*/ 296220 w 4958557"/>
                <a:gd name="connsiteY1350" fmla="*/ 1805554 h 2611386"/>
                <a:gd name="connsiteX1351" fmla="*/ 288441 w 4958557"/>
                <a:gd name="connsiteY1351" fmla="*/ 1802673 h 2611386"/>
                <a:gd name="connsiteX1352" fmla="*/ 293915 w 4958557"/>
                <a:gd name="connsiteY1352" fmla="*/ 1797486 h 2611386"/>
                <a:gd name="connsiteX1353" fmla="*/ 296220 w 4958557"/>
                <a:gd name="connsiteY1353" fmla="*/ 1793164 h 2611386"/>
                <a:gd name="connsiteX1354" fmla="*/ 290170 w 4958557"/>
                <a:gd name="connsiteY1354" fmla="*/ 1792588 h 2611386"/>
                <a:gd name="connsiteX1355" fmla="*/ 280949 w 4958557"/>
                <a:gd name="connsiteY1355" fmla="*/ 1804402 h 2611386"/>
                <a:gd name="connsiteX1356" fmla="*/ 269424 w 4958557"/>
                <a:gd name="connsiteY1356" fmla="*/ 1811317 h 2611386"/>
                <a:gd name="connsiteX1357" fmla="*/ 263949 w 4958557"/>
                <a:gd name="connsiteY1357" fmla="*/ 1804978 h 2611386"/>
                <a:gd name="connsiteX1358" fmla="*/ 268847 w 4958557"/>
                <a:gd name="connsiteY1358" fmla="*/ 1797486 h 2611386"/>
                <a:gd name="connsiteX1359" fmla="*/ 268847 w 4958557"/>
                <a:gd name="connsiteY1359" fmla="*/ 1784232 h 2611386"/>
                <a:gd name="connsiteX1360" fmla="*/ 267983 w 4958557"/>
                <a:gd name="connsiteY1360" fmla="*/ 1773283 h 2611386"/>
                <a:gd name="connsiteX1361" fmla="*/ 278644 w 4958557"/>
                <a:gd name="connsiteY1361" fmla="*/ 1764351 h 2611386"/>
                <a:gd name="connsiteX1362" fmla="*/ 276339 w 4958557"/>
                <a:gd name="connsiteY1362" fmla="*/ 1745910 h 2611386"/>
                <a:gd name="connsiteX1363" fmla="*/ 274034 w 4958557"/>
                <a:gd name="connsiteY1363" fmla="*/ 1732943 h 2611386"/>
                <a:gd name="connsiteX1364" fmla="*/ 278932 w 4958557"/>
                <a:gd name="connsiteY1364" fmla="*/ 1715943 h 2611386"/>
                <a:gd name="connsiteX1365" fmla="*/ 282390 w 4958557"/>
                <a:gd name="connsiteY1365" fmla="*/ 1709028 h 2611386"/>
                <a:gd name="connsiteX1366" fmla="*/ 286712 w 4958557"/>
                <a:gd name="connsiteY1366" fmla="*/ 1702401 h 2611386"/>
                <a:gd name="connsiteX1367" fmla="*/ 279508 w 4958557"/>
                <a:gd name="connsiteY1367" fmla="*/ 1700096 h 2611386"/>
                <a:gd name="connsiteX1368" fmla="*/ 268271 w 4958557"/>
                <a:gd name="connsiteY1368" fmla="*/ 1698079 h 2611386"/>
                <a:gd name="connsiteX1369" fmla="*/ 272881 w 4958557"/>
                <a:gd name="connsiteY1369" fmla="*/ 1680791 h 2611386"/>
                <a:gd name="connsiteX1370" fmla="*/ 283254 w 4958557"/>
                <a:gd name="connsiteY1370" fmla="*/ 1671859 h 2611386"/>
                <a:gd name="connsiteX1371" fmla="*/ 278356 w 4958557"/>
                <a:gd name="connsiteY1371" fmla="*/ 1666960 h 2611386"/>
                <a:gd name="connsiteX1372" fmla="*/ 269136 w 4958557"/>
                <a:gd name="connsiteY1372" fmla="*/ 1664367 h 2611386"/>
                <a:gd name="connsiteX1373" fmla="*/ 275763 w 4958557"/>
                <a:gd name="connsiteY1373" fmla="*/ 1662350 h 2611386"/>
                <a:gd name="connsiteX1374" fmla="*/ 277203 w 4958557"/>
                <a:gd name="connsiteY1374" fmla="*/ 1655146 h 2611386"/>
                <a:gd name="connsiteX1375" fmla="*/ 308610 w 4958557"/>
                <a:gd name="connsiteY1375" fmla="*/ 1637858 h 2611386"/>
                <a:gd name="connsiteX1376" fmla="*/ 314085 w 4958557"/>
                <a:gd name="connsiteY1376" fmla="*/ 1625757 h 2611386"/>
                <a:gd name="connsiteX1377" fmla="*/ 316678 w 4958557"/>
                <a:gd name="connsiteY1377" fmla="*/ 1617112 h 2611386"/>
                <a:gd name="connsiteX1378" fmla="*/ 345780 w 4958557"/>
                <a:gd name="connsiteY1378" fmla="*/ 1596078 h 2611386"/>
                <a:gd name="connsiteX1379" fmla="*/ 366814 w 4958557"/>
                <a:gd name="connsiteY1379" fmla="*/ 1588875 h 2611386"/>
                <a:gd name="connsiteX1380" fmla="*/ 366814 w 4958557"/>
                <a:gd name="connsiteY1380" fmla="*/ 1586570 h 2611386"/>
                <a:gd name="connsiteX1381" fmla="*/ 351543 w 4958557"/>
                <a:gd name="connsiteY1381" fmla="*/ 1579655 h 2611386"/>
                <a:gd name="connsiteX1382" fmla="*/ 363933 w 4958557"/>
                <a:gd name="connsiteY1382" fmla="*/ 1575332 h 2611386"/>
                <a:gd name="connsiteX1383" fmla="*/ 368543 w 4958557"/>
                <a:gd name="connsiteY1383" fmla="*/ 1569570 h 2611386"/>
                <a:gd name="connsiteX1384" fmla="*/ 370560 w 4958557"/>
                <a:gd name="connsiteY1384" fmla="*/ 1556315 h 2611386"/>
                <a:gd name="connsiteX1385" fmla="*/ 380933 w 4958557"/>
                <a:gd name="connsiteY1385" fmla="*/ 1552858 h 2611386"/>
                <a:gd name="connsiteX1386" fmla="*/ 386407 w 4958557"/>
                <a:gd name="connsiteY1386" fmla="*/ 1549112 h 2611386"/>
                <a:gd name="connsiteX1387" fmla="*/ 379780 w 4958557"/>
                <a:gd name="connsiteY1387" fmla="*/ 1545654 h 2611386"/>
                <a:gd name="connsiteX1388" fmla="*/ 378340 w 4958557"/>
                <a:gd name="connsiteY1388" fmla="*/ 1541332 h 2611386"/>
                <a:gd name="connsiteX1389" fmla="*/ 368543 w 4958557"/>
                <a:gd name="connsiteY1389" fmla="*/ 1536722 h 2611386"/>
                <a:gd name="connsiteX1390" fmla="*/ 366238 w 4958557"/>
                <a:gd name="connsiteY1390" fmla="*/ 1532400 h 2611386"/>
                <a:gd name="connsiteX1391" fmla="*/ 385543 w 4958557"/>
                <a:gd name="connsiteY1391" fmla="*/ 1524332 h 2611386"/>
                <a:gd name="connsiteX1392" fmla="*/ 395340 w 4958557"/>
                <a:gd name="connsiteY1392" fmla="*/ 1517129 h 2611386"/>
                <a:gd name="connsiteX1393" fmla="*/ 387848 w 4958557"/>
                <a:gd name="connsiteY1393" fmla="*/ 1513095 h 2611386"/>
                <a:gd name="connsiteX1394" fmla="*/ 376323 w 4958557"/>
                <a:gd name="connsiteY1394" fmla="*/ 1507620 h 2611386"/>
                <a:gd name="connsiteX1395" fmla="*/ 392746 w 4958557"/>
                <a:gd name="connsiteY1395" fmla="*/ 1496095 h 2611386"/>
                <a:gd name="connsiteX1396" fmla="*/ 399950 w 4958557"/>
                <a:gd name="connsiteY1396" fmla="*/ 1491196 h 2611386"/>
                <a:gd name="connsiteX1397" fmla="*/ 404560 w 4958557"/>
                <a:gd name="connsiteY1397" fmla="*/ 1482840 h 2611386"/>
                <a:gd name="connsiteX1398" fmla="*/ 411187 w 4958557"/>
                <a:gd name="connsiteY1398" fmla="*/ 1473908 h 2611386"/>
                <a:gd name="connsiteX1399" fmla="*/ 402543 w 4958557"/>
                <a:gd name="connsiteY1399" fmla="*/ 1473044 h 2611386"/>
                <a:gd name="connsiteX1400" fmla="*/ 393899 w 4958557"/>
                <a:gd name="connsiteY1400" fmla="*/ 1469010 h 2611386"/>
                <a:gd name="connsiteX1401" fmla="*/ 394187 w 4958557"/>
                <a:gd name="connsiteY1401" fmla="*/ 1468145 h 2611386"/>
                <a:gd name="connsiteX1402" fmla="*/ 395340 w 4958557"/>
                <a:gd name="connsiteY1402" fmla="*/ 1467569 h 2611386"/>
                <a:gd name="connsiteX1403" fmla="*/ 404560 w 4958557"/>
                <a:gd name="connsiteY1403" fmla="*/ 1453162 h 2611386"/>
                <a:gd name="connsiteX1404" fmla="*/ 422713 w 4958557"/>
                <a:gd name="connsiteY1404" fmla="*/ 1452874 h 2611386"/>
                <a:gd name="connsiteX1405" fmla="*/ 432221 w 4958557"/>
                <a:gd name="connsiteY1405" fmla="*/ 1444518 h 2611386"/>
                <a:gd name="connsiteX1406" fmla="*/ 429340 w 4958557"/>
                <a:gd name="connsiteY1406" fmla="*/ 1440484 h 2611386"/>
                <a:gd name="connsiteX1407" fmla="*/ 409458 w 4958557"/>
                <a:gd name="connsiteY1407" fmla="*/ 1445959 h 2611386"/>
                <a:gd name="connsiteX1408" fmla="*/ 392170 w 4958557"/>
                <a:gd name="connsiteY1408" fmla="*/ 1450281 h 2611386"/>
                <a:gd name="connsiteX1409" fmla="*/ 387848 w 4958557"/>
                <a:gd name="connsiteY1409" fmla="*/ 1445671 h 2611386"/>
                <a:gd name="connsiteX1410" fmla="*/ 397357 w 4958557"/>
                <a:gd name="connsiteY1410" fmla="*/ 1436450 h 2611386"/>
                <a:gd name="connsiteX1411" fmla="*/ 440865 w 4958557"/>
                <a:gd name="connsiteY1411" fmla="*/ 1422620 h 2611386"/>
                <a:gd name="connsiteX1412" fmla="*/ 453543 w 4958557"/>
                <a:gd name="connsiteY1412" fmla="*/ 1418874 h 2611386"/>
                <a:gd name="connsiteX1413" fmla="*/ 455560 w 4958557"/>
                <a:gd name="connsiteY1413" fmla="*/ 1416569 h 2611386"/>
                <a:gd name="connsiteX1414" fmla="*/ 461035 w 4958557"/>
                <a:gd name="connsiteY1414" fmla="*/ 1407060 h 2611386"/>
                <a:gd name="connsiteX1415" fmla="*/ 457001 w 4958557"/>
                <a:gd name="connsiteY1415" fmla="*/ 1408213 h 2611386"/>
                <a:gd name="connsiteX1416" fmla="*/ 446916 w 4958557"/>
                <a:gd name="connsiteY1416" fmla="*/ 1409653 h 2611386"/>
                <a:gd name="connsiteX1417" fmla="*/ 454696 w 4958557"/>
                <a:gd name="connsiteY1417" fmla="*/ 1405620 h 2611386"/>
                <a:gd name="connsiteX1418" fmla="*/ 473425 w 4958557"/>
                <a:gd name="connsiteY1418" fmla="*/ 1400145 h 2611386"/>
                <a:gd name="connsiteX1419" fmla="*/ 471408 w 4958557"/>
                <a:gd name="connsiteY1419" fmla="*/ 1402162 h 2611386"/>
                <a:gd name="connsiteX1420" fmla="*/ 471696 w 4958557"/>
                <a:gd name="connsiteY1420" fmla="*/ 1402162 h 2611386"/>
                <a:gd name="connsiteX1421" fmla="*/ 509154 w 4958557"/>
                <a:gd name="connsiteY1421" fmla="*/ 1387755 h 2611386"/>
                <a:gd name="connsiteX1422" fmla="*/ 526442 w 4958557"/>
                <a:gd name="connsiteY1422" fmla="*/ 1382280 h 2611386"/>
                <a:gd name="connsiteX1423" fmla="*/ 532205 w 4958557"/>
                <a:gd name="connsiteY1423" fmla="*/ 1382857 h 2611386"/>
                <a:gd name="connsiteX1424" fmla="*/ 527883 w 4958557"/>
                <a:gd name="connsiteY1424" fmla="*/ 1388043 h 2611386"/>
                <a:gd name="connsiteX1425" fmla="*/ 519239 w 4958557"/>
                <a:gd name="connsiteY1425" fmla="*/ 1390636 h 2611386"/>
                <a:gd name="connsiteX1426" fmla="*/ 519239 w 4958557"/>
                <a:gd name="connsiteY1426" fmla="*/ 1396399 h 2611386"/>
                <a:gd name="connsiteX1427" fmla="*/ 527883 w 4958557"/>
                <a:gd name="connsiteY1427" fmla="*/ 1393806 h 2611386"/>
                <a:gd name="connsiteX1428" fmla="*/ 537103 w 4958557"/>
                <a:gd name="connsiteY1428" fmla="*/ 1391501 h 2611386"/>
                <a:gd name="connsiteX1429" fmla="*/ 535663 w 4958557"/>
                <a:gd name="connsiteY1429" fmla="*/ 1390348 h 2611386"/>
                <a:gd name="connsiteX1430" fmla="*/ 584070 w 4958557"/>
                <a:gd name="connsiteY1430" fmla="*/ 1366721 h 2611386"/>
                <a:gd name="connsiteX1431" fmla="*/ 617494 w 4958557"/>
                <a:gd name="connsiteY1431" fmla="*/ 1353178 h 2611386"/>
                <a:gd name="connsiteX1432" fmla="*/ 621816 w 4958557"/>
                <a:gd name="connsiteY1432" fmla="*/ 1347704 h 2611386"/>
                <a:gd name="connsiteX1433" fmla="*/ 625850 w 4958557"/>
                <a:gd name="connsiteY1433" fmla="*/ 1350009 h 2611386"/>
                <a:gd name="connsiteX1434" fmla="*/ 627290 w 4958557"/>
                <a:gd name="connsiteY1434" fmla="*/ 1352314 h 2611386"/>
                <a:gd name="connsiteX1435" fmla="*/ 635070 w 4958557"/>
                <a:gd name="connsiteY1435" fmla="*/ 1348568 h 2611386"/>
                <a:gd name="connsiteX1436" fmla="*/ 640256 w 4958557"/>
                <a:gd name="connsiteY1436" fmla="*/ 1347992 h 2611386"/>
                <a:gd name="connsiteX1437" fmla="*/ 635358 w 4958557"/>
                <a:gd name="connsiteY1437" fmla="*/ 1352026 h 2611386"/>
                <a:gd name="connsiteX1438" fmla="*/ 628155 w 4958557"/>
                <a:gd name="connsiteY1438" fmla="*/ 1354619 h 2611386"/>
                <a:gd name="connsiteX1439" fmla="*/ 619222 w 4958557"/>
                <a:gd name="connsiteY1439" fmla="*/ 1367009 h 2611386"/>
                <a:gd name="connsiteX1440" fmla="*/ 671952 w 4958557"/>
                <a:gd name="connsiteY1440" fmla="*/ 1351450 h 2611386"/>
                <a:gd name="connsiteX1441" fmla="*/ 673104 w 4958557"/>
                <a:gd name="connsiteY1441" fmla="*/ 1351162 h 2611386"/>
                <a:gd name="connsiteX1442" fmla="*/ 670223 w 4958557"/>
                <a:gd name="connsiteY1442" fmla="*/ 1343094 h 2611386"/>
                <a:gd name="connsiteX1443" fmla="*/ 685782 w 4958557"/>
                <a:gd name="connsiteY1443" fmla="*/ 1341077 h 2611386"/>
                <a:gd name="connsiteX1444" fmla="*/ 688087 w 4958557"/>
                <a:gd name="connsiteY1444" fmla="*/ 1341653 h 2611386"/>
                <a:gd name="connsiteX1445" fmla="*/ 693562 w 4958557"/>
                <a:gd name="connsiteY1445" fmla="*/ 1339348 h 2611386"/>
                <a:gd name="connsiteX1446" fmla="*/ 698748 w 4958557"/>
                <a:gd name="connsiteY1446" fmla="*/ 1337331 h 2611386"/>
                <a:gd name="connsiteX1447" fmla="*/ 702494 w 4958557"/>
                <a:gd name="connsiteY1447" fmla="*/ 1339348 h 2611386"/>
                <a:gd name="connsiteX1448" fmla="*/ 703359 w 4958557"/>
                <a:gd name="connsiteY1448" fmla="*/ 1341365 h 2611386"/>
                <a:gd name="connsiteX1449" fmla="*/ 710562 w 4958557"/>
                <a:gd name="connsiteY1449" fmla="*/ 1339060 h 2611386"/>
                <a:gd name="connsiteX1450" fmla="*/ 748020 w 4958557"/>
                <a:gd name="connsiteY1450" fmla="*/ 1324941 h 2611386"/>
                <a:gd name="connsiteX1451" fmla="*/ 782020 w 4958557"/>
                <a:gd name="connsiteY1451" fmla="*/ 1303043 h 2611386"/>
                <a:gd name="connsiteX1452" fmla="*/ 797868 w 4958557"/>
                <a:gd name="connsiteY1452" fmla="*/ 1297856 h 2611386"/>
                <a:gd name="connsiteX1453" fmla="*/ 797868 w 4958557"/>
                <a:gd name="connsiteY1453" fmla="*/ 1295839 h 2611386"/>
                <a:gd name="connsiteX1454" fmla="*/ 804495 w 4958557"/>
                <a:gd name="connsiteY1454" fmla="*/ 1294687 h 2611386"/>
                <a:gd name="connsiteX1455" fmla="*/ 807376 w 4958557"/>
                <a:gd name="connsiteY1455" fmla="*/ 1294975 h 2611386"/>
                <a:gd name="connsiteX1456" fmla="*/ 817749 w 4958557"/>
                <a:gd name="connsiteY1456" fmla="*/ 1291517 h 2611386"/>
                <a:gd name="connsiteX1457" fmla="*/ 817461 w 4958557"/>
                <a:gd name="connsiteY1457" fmla="*/ 1290941 h 2611386"/>
                <a:gd name="connsiteX1458" fmla="*/ 821495 w 4958557"/>
                <a:gd name="connsiteY1458" fmla="*/ 1283161 h 2611386"/>
                <a:gd name="connsiteX1459" fmla="*/ 840512 w 4958557"/>
                <a:gd name="connsiteY1459" fmla="*/ 1274805 h 2611386"/>
                <a:gd name="connsiteX1460" fmla="*/ 850309 w 4958557"/>
                <a:gd name="connsiteY1460" fmla="*/ 1280568 h 2611386"/>
                <a:gd name="connsiteX1461" fmla="*/ 850020 w 4958557"/>
                <a:gd name="connsiteY1461" fmla="*/ 1283161 h 2611386"/>
                <a:gd name="connsiteX1462" fmla="*/ 856071 w 4958557"/>
                <a:gd name="connsiteY1462" fmla="*/ 1292093 h 2611386"/>
                <a:gd name="connsiteX1463" fmla="*/ 932716 w 4958557"/>
                <a:gd name="connsiteY1463" fmla="*/ 1269042 h 2611386"/>
                <a:gd name="connsiteX1464" fmla="*/ 996971 w 4958557"/>
                <a:gd name="connsiteY1464" fmla="*/ 1250313 h 2611386"/>
                <a:gd name="connsiteX1465" fmla="*/ 1033852 w 4958557"/>
                <a:gd name="connsiteY1465" fmla="*/ 1238500 h 2611386"/>
                <a:gd name="connsiteX1466" fmla="*/ 1046530 w 4958557"/>
                <a:gd name="connsiteY1466" fmla="*/ 1230144 h 2611386"/>
                <a:gd name="connsiteX1467" fmla="*/ 1043937 w 4958557"/>
                <a:gd name="connsiteY1467" fmla="*/ 1223517 h 2611386"/>
                <a:gd name="connsiteX1468" fmla="*/ 1038750 w 4958557"/>
                <a:gd name="connsiteY1468" fmla="*/ 1224957 h 2611386"/>
                <a:gd name="connsiteX1469" fmla="*/ 1043649 w 4958557"/>
                <a:gd name="connsiteY1469" fmla="*/ 1219195 h 2611386"/>
                <a:gd name="connsiteX1470" fmla="*/ 1134412 w 4958557"/>
                <a:gd name="connsiteY1470" fmla="*/ 1186635 h 2611386"/>
                <a:gd name="connsiteX1471" fmla="*/ 1143344 w 4958557"/>
                <a:gd name="connsiteY1471" fmla="*/ 1184042 h 2611386"/>
                <a:gd name="connsiteX1472" fmla="*/ 1202412 w 4958557"/>
                <a:gd name="connsiteY1472" fmla="*/ 1167330 h 2611386"/>
                <a:gd name="connsiteX1473" fmla="*/ 1250820 w 4958557"/>
                <a:gd name="connsiteY1473" fmla="*/ 1154076 h 2611386"/>
                <a:gd name="connsiteX1474" fmla="*/ 1279057 w 4958557"/>
                <a:gd name="connsiteY1474" fmla="*/ 1137652 h 2611386"/>
                <a:gd name="connsiteX1475" fmla="*/ 1247938 w 4958557"/>
                <a:gd name="connsiteY1475" fmla="*/ 1140533 h 2611386"/>
                <a:gd name="connsiteX1476" fmla="*/ 1242464 w 4958557"/>
                <a:gd name="connsiteY1476" fmla="*/ 1141109 h 2611386"/>
                <a:gd name="connsiteX1477" fmla="*/ 1293464 w 4958557"/>
                <a:gd name="connsiteY1477" fmla="*/ 1125838 h 2611386"/>
                <a:gd name="connsiteX1478" fmla="*/ 1310176 w 4958557"/>
                <a:gd name="connsiteY1478" fmla="*/ 1120940 h 2611386"/>
                <a:gd name="connsiteX1479" fmla="*/ 1347922 w 4958557"/>
                <a:gd name="connsiteY1479" fmla="*/ 1109702 h 2611386"/>
                <a:gd name="connsiteX1480" fmla="*/ 1355413 w 4958557"/>
                <a:gd name="connsiteY1480" fmla="*/ 1111431 h 2611386"/>
                <a:gd name="connsiteX1481" fmla="*/ 1364922 w 4958557"/>
                <a:gd name="connsiteY1481" fmla="*/ 1109414 h 2611386"/>
                <a:gd name="connsiteX1482" fmla="*/ 1367227 w 4958557"/>
                <a:gd name="connsiteY1482" fmla="*/ 1104516 h 2611386"/>
                <a:gd name="connsiteX1483" fmla="*/ 1390566 w 4958557"/>
                <a:gd name="connsiteY1483" fmla="*/ 1097313 h 2611386"/>
                <a:gd name="connsiteX1484" fmla="*/ 1421973 w 4958557"/>
                <a:gd name="connsiteY1484" fmla="*/ 1086651 h 2611386"/>
                <a:gd name="connsiteX1485" fmla="*/ 1426583 w 4958557"/>
                <a:gd name="connsiteY1485" fmla="*/ 1086651 h 2611386"/>
                <a:gd name="connsiteX1486" fmla="*/ 1427448 w 4958557"/>
                <a:gd name="connsiteY1486" fmla="*/ 1086363 h 2611386"/>
                <a:gd name="connsiteX1487" fmla="*/ 1445024 w 4958557"/>
                <a:gd name="connsiteY1487" fmla="*/ 1080024 h 2611386"/>
                <a:gd name="connsiteX1488" fmla="*/ 1461448 w 4958557"/>
                <a:gd name="connsiteY1488" fmla="*/ 1075126 h 2611386"/>
                <a:gd name="connsiteX1489" fmla="*/ 1475567 w 4958557"/>
                <a:gd name="connsiteY1489" fmla="*/ 1070228 h 2611386"/>
                <a:gd name="connsiteX1490" fmla="*/ 1493143 w 4958557"/>
                <a:gd name="connsiteY1490" fmla="*/ 1062736 h 2611386"/>
                <a:gd name="connsiteX1491" fmla="*/ 1493143 w 4958557"/>
                <a:gd name="connsiteY1491" fmla="*/ 1060143 h 2611386"/>
                <a:gd name="connsiteX1492" fmla="*/ 1498906 w 4958557"/>
                <a:gd name="connsiteY1492" fmla="*/ 1060143 h 2611386"/>
                <a:gd name="connsiteX1493" fmla="*/ 1502940 w 4958557"/>
                <a:gd name="connsiteY1493" fmla="*/ 1060143 h 2611386"/>
                <a:gd name="connsiteX1494" fmla="*/ 1528584 w 4958557"/>
                <a:gd name="connsiteY1494" fmla="*/ 1060143 h 2611386"/>
                <a:gd name="connsiteX1495" fmla="*/ 1507838 w 4958557"/>
                <a:gd name="connsiteY1495" fmla="*/ 1067058 h 2611386"/>
                <a:gd name="connsiteX1496" fmla="*/ 1507262 w 4958557"/>
                <a:gd name="connsiteY1496" fmla="*/ 1067634 h 2611386"/>
                <a:gd name="connsiteX1497" fmla="*/ 1509855 w 4958557"/>
                <a:gd name="connsiteY1497" fmla="*/ 1069363 h 2611386"/>
                <a:gd name="connsiteX1498" fmla="*/ 1515618 w 4958557"/>
                <a:gd name="connsiteY1498" fmla="*/ 1069363 h 2611386"/>
                <a:gd name="connsiteX1499" fmla="*/ 1554516 w 4958557"/>
                <a:gd name="connsiteY1499" fmla="*/ 1055244 h 2611386"/>
                <a:gd name="connsiteX1500" fmla="*/ 1556245 w 4958557"/>
                <a:gd name="connsiteY1500" fmla="*/ 1054668 h 2611386"/>
                <a:gd name="connsiteX1501" fmla="*/ 1561144 w 4958557"/>
                <a:gd name="connsiteY1501" fmla="*/ 1052939 h 2611386"/>
                <a:gd name="connsiteX1502" fmla="*/ 1684466 w 4958557"/>
                <a:gd name="connsiteY1502" fmla="*/ 1012024 h 2611386"/>
                <a:gd name="connsiteX1503" fmla="*/ 1736619 w 4958557"/>
                <a:gd name="connsiteY1503" fmla="*/ 993871 h 2611386"/>
                <a:gd name="connsiteX1504" fmla="*/ 1723077 w 4958557"/>
                <a:gd name="connsiteY1504" fmla="*/ 994159 h 2611386"/>
                <a:gd name="connsiteX1505" fmla="*/ 1717602 w 4958557"/>
                <a:gd name="connsiteY1505" fmla="*/ 996464 h 2611386"/>
                <a:gd name="connsiteX1506" fmla="*/ 1716450 w 4958557"/>
                <a:gd name="connsiteY1506" fmla="*/ 994447 h 2611386"/>
                <a:gd name="connsiteX1507" fmla="*/ 1717026 w 4958557"/>
                <a:gd name="connsiteY1507" fmla="*/ 993871 h 2611386"/>
                <a:gd name="connsiteX1508" fmla="*/ 1709534 w 4958557"/>
                <a:gd name="connsiteY1508" fmla="*/ 993583 h 2611386"/>
                <a:gd name="connsiteX1509" fmla="*/ 1704636 w 4958557"/>
                <a:gd name="connsiteY1509" fmla="*/ 993295 h 2611386"/>
                <a:gd name="connsiteX1510" fmla="*/ 1704060 w 4958557"/>
                <a:gd name="connsiteY1510" fmla="*/ 992719 h 2611386"/>
                <a:gd name="connsiteX1511" fmla="*/ 1692246 w 4958557"/>
                <a:gd name="connsiteY1511" fmla="*/ 997329 h 2611386"/>
                <a:gd name="connsiteX1512" fmla="*/ 1689941 w 4958557"/>
                <a:gd name="connsiteY1512" fmla="*/ 1002515 h 2611386"/>
                <a:gd name="connsiteX1513" fmla="*/ 1673229 w 4958557"/>
                <a:gd name="connsiteY1513" fmla="*/ 1005397 h 2611386"/>
                <a:gd name="connsiteX1514" fmla="*/ 1672653 w 4958557"/>
                <a:gd name="connsiteY1514" fmla="*/ 1005397 h 2611386"/>
                <a:gd name="connsiteX1515" fmla="*/ 1672364 w 4958557"/>
                <a:gd name="connsiteY1515" fmla="*/ 1005685 h 2611386"/>
                <a:gd name="connsiteX1516" fmla="*/ 1673229 w 4958557"/>
                <a:gd name="connsiteY1516" fmla="*/ 1007414 h 2611386"/>
                <a:gd name="connsiteX1517" fmla="*/ 1661704 w 4958557"/>
                <a:gd name="connsiteY1517" fmla="*/ 1009142 h 2611386"/>
                <a:gd name="connsiteX1518" fmla="*/ 1638653 w 4958557"/>
                <a:gd name="connsiteY1518" fmla="*/ 1016922 h 2611386"/>
                <a:gd name="connsiteX1519" fmla="*/ 1635771 w 4958557"/>
                <a:gd name="connsiteY1519" fmla="*/ 1014617 h 2611386"/>
                <a:gd name="connsiteX1520" fmla="*/ 1661992 w 4958557"/>
                <a:gd name="connsiteY1520" fmla="*/ 1001075 h 2611386"/>
                <a:gd name="connsiteX1521" fmla="*/ 1668907 w 4958557"/>
                <a:gd name="connsiteY1521" fmla="*/ 997041 h 2611386"/>
                <a:gd name="connsiteX1522" fmla="*/ 1677551 w 4958557"/>
                <a:gd name="connsiteY1522" fmla="*/ 994159 h 2611386"/>
                <a:gd name="connsiteX1523" fmla="*/ 1683314 w 4958557"/>
                <a:gd name="connsiteY1523" fmla="*/ 991854 h 2611386"/>
                <a:gd name="connsiteX1524" fmla="*/ 1684466 w 4958557"/>
                <a:gd name="connsiteY1524" fmla="*/ 991278 h 2611386"/>
                <a:gd name="connsiteX1525" fmla="*/ 1703483 w 4958557"/>
                <a:gd name="connsiteY1525" fmla="*/ 984651 h 2611386"/>
                <a:gd name="connsiteX1526" fmla="*/ 1712704 w 4958557"/>
                <a:gd name="connsiteY1526" fmla="*/ 975718 h 2611386"/>
                <a:gd name="connsiteX1527" fmla="*/ 1741806 w 4958557"/>
                <a:gd name="connsiteY1527" fmla="*/ 965634 h 2611386"/>
                <a:gd name="connsiteX1528" fmla="*/ 1756213 w 4958557"/>
                <a:gd name="connsiteY1528" fmla="*/ 965922 h 2611386"/>
                <a:gd name="connsiteX1529" fmla="*/ 1762552 w 4958557"/>
                <a:gd name="connsiteY1529" fmla="*/ 954108 h 2611386"/>
                <a:gd name="connsiteX1530" fmla="*/ 1768026 w 4958557"/>
                <a:gd name="connsiteY1530" fmla="*/ 952667 h 2611386"/>
                <a:gd name="connsiteX1531" fmla="*/ 1775518 w 4958557"/>
                <a:gd name="connsiteY1531" fmla="*/ 950074 h 2611386"/>
                <a:gd name="connsiteX1532" fmla="*/ 1770619 w 4958557"/>
                <a:gd name="connsiteY1532" fmla="*/ 959583 h 2611386"/>
                <a:gd name="connsiteX1533" fmla="*/ 1766585 w 4958557"/>
                <a:gd name="connsiteY1533" fmla="*/ 961600 h 2611386"/>
                <a:gd name="connsiteX1534" fmla="*/ 1771196 w 4958557"/>
                <a:gd name="connsiteY1534" fmla="*/ 965634 h 2611386"/>
                <a:gd name="connsiteX1535" fmla="*/ 1775806 w 4958557"/>
                <a:gd name="connsiteY1535" fmla="*/ 968515 h 2611386"/>
                <a:gd name="connsiteX1536" fmla="*/ 1776382 w 4958557"/>
                <a:gd name="connsiteY1536" fmla="*/ 969956 h 2611386"/>
                <a:gd name="connsiteX1537" fmla="*/ 1775806 w 4958557"/>
                <a:gd name="connsiteY1537" fmla="*/ 970532 h 2611386"/>
                <a:gd name="connsiteX1538" fmla="*/ 1747856 w 4958557"/>
                <a:gd name="connsiteY1538" fmla="*/ 977735 h 2611386"/>
                <a:gd name="connsiteX1539" fmla="*/ 1744975 w 4958557"/>
                <a:gd name="connsiteY1539" fmla="*/ 978888 h 2611386"/>
                <a:gd name="connsiteX1540" fmla="*/ 1744687 w 4958557"/>
                <a:gd name="connsiteY1540" fmla="*/ 978600 h 2611386"/>
                <a:gd name="connsiteX1541" fmla="*/ 1736331 w 4958557"/>
                <a:gd name="connsiteY1541" fmla="*/ 981193 h 2611386"/>
                <a:gd name="connsiteX1542" fmla="*/ 1736907 w 4958557"/>
                <a:gd name="connsiteY1542" fmla="*/ 981769 h 2611386"/>
                <a:gd name="connsiteX1543" fmla="*/ 1766585 w 4958557"/>
                <a:gd name="connsiteY1543" fmla="*/ 980905 h 2611386"/>
                <a:gd name="connsiteX1544" fmla="*/ 1780992 w 4958557"/>
                <a:gd name="connsiteY1544" fmla="*/ 973413 h 2611386"/>
                <a:gd name="connsiteX1545" fmla="*/ 1795687 w 4958557"/>
                <a:gd name="connsiteY1545" fmla="*/ 971396 h 2611386"/>
                <a:gd name="connsiteX1546" fmla="*/ 1795975 w 4958557"/>
                <a:gd name="connsiteY1546" fmla="*/ 971396 h 2611386"/>
                <a:gd name="connsiteX1547" fmla="*/ 1834586 w 4958557"/>
                <a:gd name="connsiteY1547" fmla="*/ 957854 h 2611386"/>
                <a:gd name="connsiteX1548" fmla="*/ 1897112 w 4958557"/>
                <a:gd name="connsiteY1548" fmla="*/ 939701 h 2611386"/>
                <a:gd name="connsiteX1549" fmla="*/ 1905468 w 4958557"/>
                <a:gd name="connsiteY1549" fmla="*/ 935956 h 2611386"/>
                <a:gd name="connsiteX1550" fmla="*/ 1897112 w 4958557"/>
                <a:gd name="connsiteY1550" fmla="*/ 937108 h 2611386"/>
                <a:gd name="connsiteX1551" fmla="*/ 1896824 w 4958557"/>
                <a:gd name="connsiteY1551" fmla="*/ 931057 h 2611386"/>
                <a:gd name="connsiteX1552" fmla="*/ 1924485 w 4958557"/>
                <a:gd name="connsiteY1552" fmla="*/ 920684 h 2611386"/>
                <a:gd name="connsiteX1553" fmla="*/ 1963960 w 4958557"/>
                <a:gd name="connsiteY1553" fmla="*/ 907718 h 2611386"/>
                <a:gd name="connsiteX1554" fmla="*/ 2011214 w 4958557"/>
                <a:gd name="connsiteY1554" fmla="*/ 897057 h 2611386"/>
                <a:gd name="connsiteX1555" fmla="*/ 2026197 w 4958557"/>
                <a:gd name="connsiteY1555" fmla="*/ 892735 h 2611386"/>
                <a:gd name="connsiteX1556" fmla="*/ 2013519 w 4958557"/>
                <a:gd name="connsiteY1556" fmla="*/ 899938 h 2611386"/>
                <a:gd name="connsiteX1557" fmla="*/ 2011790 w 4958557"/>
                <a:gd name="connsiteY1557" fmla="*/ 905125 h 2611386"/>
                <a:gd name="connsiteX1558" fmla="*/ 2014960 w 4958557"/>
                <a:gd name="connsiteY1558" fmla="*/ 904260 h 2611386"/>
                <a:gd name="connsiteX1559" fmla="*/ 2022740 w 4958557"/>
                <a:gd name="connsiteY1559" fmla="*/ 901379 h 2611386"/>
                <a:gd name="connsiteX1560" fmla="*/ 2056452 w 4958557"/>
                <a:gd name="connsiteY1560" fmla="*/ 894464 h 2611386"/>
                <a:gd name="connsiteX1561" fmla="*/ 2056452 w 4958557"/>
                <a:gd name="connsiteY1561" fmla="*/ 903396 h 2611386"/>
                <a:gd name="connsiteX1562" fmla="*/ 2038875 w 4958557"/>
                <a:gd name="connsiteY1562" fmla="*/ 908294 h 2611386"/>
                <a:gd name="connsiteX1563" fmla="*/ 2040028 w 4958557"/>
                <a:gd name="connsiteY1563" fmla="*/ 909159 h 2611386"/>
                <a:gd name="connsiteX1564" fmla="*/ 2061350 w 4958557"/>
                <a:gd name="connsiteY1564" fmla="*/ 899938 h 2611386"/>
                <a:gd name="connsiteX1565" fmla="*/ 2061062 w 4958557"/>
                <a:gd name="connsiteY1565" fmla="*/ 893311 h 2611386"/>
                <a:gd name="connsiteX1566" fmla="*/ 2065672 w 4958557"/>
                <a:gd name="connsiteY1566" fmla="*/ 890142 h 2611386"/>
                <a:gd name="connsiteX1567" fmla="*/ 2097079 w 4958557"/>
                <a:gd name="connsiteY1567" fmla="*/ 880633 h 2611386"/>
                <a:gd name="connsiteX1568" fmla="*/ 2120994 w 4958557"/>
                <a:gd name="connsiteY1568" fmla="*/ 883515 h 2611386"/>
                <a:gd name="connsiteX1569" fmla="*/ 2143181 w 4958557"/>
                <a:gd name="connsiteY1569" fmla="*/ 876023 h 2611386"/>
                <a:gd name="connsiteX1570" fmla="*/ 2181503 w 4958557"/>
                <a:gd name="connsiteY1570" fmla="*/ 856430 h 2611386"/>
                <a:gd name="connsiteX1571" fmla="*/ 2193029 w 4958557"/>
                <a:gd name="connsiteY1571" fmla="*/ 852972 h 2611386"/>
                <a:gd name="connsiteX1572" fmla="*/ 2189859 w 4958557"/>
                <a:gd name="connsiteY1572" fmla="*/ 862481 h 2611386"/>
                <a:gd name="connsiteX1573" fmla="*/ 2191876 w 4958557"/>
                <a:gd name="connsiteY1573" fmla="*/ 863633 h 2611386"/>
                <a:gd name="connsiteX1574" fmla="*/ 2203114 w 4958557"/>
                <a:gd name="connsiteY1574" fmla="*/ 859887 h 2611386"/>
                <a:gd name="connsiteX1575" fmla="*/ 2229622 w 4958557"/>
                <a:gd name="connsiteY1575" fmla="*/ 848362 h 2611386"/>
                <a:gd name="connsiteX1576" fmla="*/ 2254402 w 4958557"/>
                <a:gd name="connsiteY1576" fmla="*/ 842599 h 2611386"/>
                <a:gd name="connsiteX1577" fmla="*/ 2259300 w 4958557"/>
                <a:gd name="connsiteY1577" fmla="*/ 841447 h 2611386"/>
                <a:gd name="connsiteX1578" fmla="*/ 2281775 w 4958557"/>
                <a:gd name="connsiteY1578" fmla="*/ 833955 h 2611386"/>
                <a:gd name="connsiteX1579" fmla="*/ 2281891 w 4958557"/>
                <a:gd name="connsiteY1579" fmla="*/ 833878 h 2611386"/>
                <a:gd name="connsiteX1580" fmla="*/ 2273130 w 4958557"/>
                <a:gd name="connsiteY1580" fmla="*/ 829921 h 2611386"/>
                <a:gd name="connsiteX1581" fmla="*/ 2289842 w 4958557"/>
                <a:gd name="connsiteY1581" fmla="*/ 819836 h 2611386"/>
                <a:gd name="connsiteX1582" fmla="*/ 2297334 w 4958557"/>
                <a:gd name="connsiteY1582" fmla="*/ 818972 h 2611386"/>
                <a:gd name="connsiteX1583" fmla="*/ 2293012 w 4958557"/>
                <a:gd name="connsiteY1583" fmla="*/ 825887 h 2611386"/>
                <a:gd name="connsiteX1584" fmla="*/ 2282497 w 4958557"/>
                <a:gd name="connsiteY1584" fmla="*/ 833635 h 2611386"/>
                <a:gd name="connsiteX1585" fmla="*/ 2284945 w 4958557"/>
                <a:gd name="connsiteY1585" fmla="*/ 833090 h 2611386"/>
                <a:gd name="connsiteX1586" fmla="*/ 2310877 w 4958557"/>
                <a:gd name="connsiteY1586" fmla="*/ 824446 h 2611386"/>
                <a:gd name="connsiteX1587" fmla="*/ 2307707 w 4958557"/>
                <a:gd name="connsiteY1587" fmla="*/ 823870 h 2611386"/>
                <a:gd name="connsiteX1588" fmla="*/ 2304538 w 4958557"/>
                <a:gd name="connsiteY1588" fmla="*/ 820124 h 2611386"/>
                <a:gd name="connsiteX1589" fmla="*/ 2312894 w 4958557"/>
                <a:gd name="connsiteY1589" fmla="*/ 816090 h 2611386"/>
                <a:gd name="connsiteX1590" fmla="*/ 2316928 w 4958557"/>
                <a:gd name="connsiteY1590" fmla="*/ 811768 h 2611386"/>
                <a:gd name="connsiteX1591" fmla="*/ 2325572 w 4958557"/>
                <a:gd name="connsiteY1591" fmla="*/ 814362 h 2611386"/>
                <a:gd name="connsiteX1592" fmla="*/ 2329318 w 4958557"/>
                <a:gd name="connsiteY1592" fmla="*/ 818107 h 2611386"/>
                <a:gd name="connsiteX1593" fmla="*/ 2369945 w 4958557"/>
                <a:gd name="connsiteY1593" fmla="*/ 804853 h 2611386"/>
                <a:gd name="connsiteX1594" fmla="*/ 2365335 w 4958557"/>
                <a:gd name="connsiteY1594" fmla="*/ 799667 h 2611386"/>
                <a:gd name="connsiteX1595" fmla="*/ 2339691 w 4958557"/>
                <a:gd name="connsiteY1595" fmla="*/ 804565 h 2611386"/>
                <a:gd name="connsiteX1596" fmla="*/ 2365335 w 4958557"/>
                <a:gd name="connsiteY1596" fmla="*/ 793616 h 2611386"/>
                <a:gd name="connsiteX1597" fmla="*/ 2367928 w 4958557"/>
                <a:gd name="connsiteY1597" fmla="*/ 783819 h 2611386"/>
                <a:gd name="connsiteX1598" fmla="*/ 2367352 w 4958557"/>
                <a:gd name="connsiteY1598" fmla="*/ 782378 h 2611386"/>
                <a:gd name="connsiteX1599" fmla="*/ 2345454 w 4958557"/>
                <a:gd name="connsiteY1599" fmla="*/ 793904 h 2611386"/>
                <a:gd name="connsiteX1600" fmla="*/ 2313470 w 4958557"/>
                <a:gd name="connsiteY1600" fmla="*/ 800819 h 2611386"/>
                <a:gd name="connsiteX1601" fmla="*/ 2301369 w 4958557"/>
                <a:gd name="connsiteY1601" fmla="*/ 803412 h 2611386"/>
                <a:gd name="connsiteX1602" fmla="*/ 2291572 w 4958557"/>
                <a:gd name="connsiteY1602" fmla="*/ 808023 h 2611386"/>
                <a:gd name="connsiteX1603" fmla="*/ 2251809 w 4958557"/>
                <a:gd name="connsiteY1603" fmla="*/ 821853 h 2611386"/>
                <a:gd name="connsiteX1604" fmla="*/ 2260453 w 4958557"/>
                <a:gd name="connsiteY1604" fmla="*/ 812633 h 2611386"/>
                <a:gd name="connsiteX1605" fmla="*/ 2261317 w 4958557"/>
                <a:gd name="connsiteY1605" fmla="*/ 803989 h 2611386"/>
                <a:gd name="connsiteX1606" fmla="*/ 2277453 w 4958557"/>
                <a:gd name="connsiteY1606" fmla="*/ 794768 h 2611386"/>
                <a:gd name="connsiteX1607" fmla="*/ 2284080 w 4958557"/>
                <a:gd name="connsiteY1607" fmla="*/ 803124 h 2611386"/>
                <a:gd name="connsiteX1608" fmla="*/ 2297911 w 4958557"/>
                <a:gd name="connsiteY1608" fmla="*/ 800243 h 2611386"/>
                <a:gd name="connsiteX1609" fmla="*/ 2317216 w 4958557"/>
                <a:gd name="connsiteY1609" fmla="*/ 793328 h 2611386"/>
                <a:gd name="connsiteX1610" fmla="*/ 2366776 w 4958557"/>
                <a:gd name="connsiteY1610" fmla="*/ 774022 h 2611386"/>
                <a:gd name="connsiteX1611" fmla="*/ 2366776 w 4958557"/>
                <a:gd name="connsiteY1611" fmla="*/ 773734 h 2611386"/>
                <a:gd name="connsiteX1612" fmla="*/ 2405098 w 4958557"/>
                <a:gd name="connsiteY1612" fmla="*/ 761344 h 2611386"/>
                <a:gd name="connsiteX1613" fmla="*/ 2431030 w 4958557"/>
                <a:gd name="connsiteY1613" fmla="*/ 757310 h 2611386"/>
                <a:gd name="connsiteX1614" fmla="*/ 2437946 w 4958557"/>
                <a:gd name="connsiteY1614" fmla="*/ 756734 h 2611386"/>
                <a:gd name="connsiteX1615" fmla="*/ 2487793 w 4958557"/>
                <a:gd name="connsiteY1615" fmla="*/ 732531 h 2611386"/>
                <a:gd name="connsiteX1616" fmla="*/ 2499607 w 4958557"/>
                <a:gd name="connsiteY1616" fmla="*/ 730802 h 2611386"/>
                <a:gd name="connsiteX1617" fmla="*/ 2498743 w 4958557"/>
                <a:gd name="connsiteY1617" fmla="*/ 740310 h 2611386"/>
                <a:gd name="connsiteX1618" fmla="*/ 2495573 w 4958557"/>
                <a:gd name="connsiteY1618" fmla="*/ 750683 h 2611386"/>
                <a:gd name="connsiteX1619" fmla="*/ 2532743 w 4958557"/>
                <a:gd name="connsiteY1619" fmla="*/ 735988 h 2611386"/>
                <a:gd name="connsiteX1620" fmla="*/ 2538217 w 4958557"/>
                <a:gd name="connsiteY1620" fmla="*/ 728208 h 2611386"/>
                <a:gd name="connsiteX1621" fmla="*/ 2548014 w 4958557"/>
                <a:gd name="connsiteY1621" fmla="*/ 725615 h 2611386"/>
                <a:gd name="connsiteX1622" fmla="*/ 2558099 w 4958557"/>
                <a:gd name="connsiteY1622" fmla="*/ 724175 h 2611386"/>
                <a:gd name="connsiteX1623" fmla="*/ 2559828 w 4958557"/>
                <a:gd name="connsiteY1623" fmla="*/ 728497 h 2611386"/>
                <a:gd name="connsiteX1624" fmla="*/ 2602472 w 4958557"/>
                <a:gd name="connsiteY1624" fmla="*/ 721581 h 2611386"/>
                <a:gd name="connsiteX1625" fmla="*/ 2621777 w 4958557"/>
                <a:gd name="connsiteY1625" fmla="*/ 717547 h 2611386"/>
                <a:gd name="connsiteX1626" fmla="*/ 2684303 w 4958557"/>
                <a:gd name="connsiteY1626" fmla="*/ 698818 h 2611386"/>
                <a:gd name="connsiteX1627" fmla="*/ 2684591 w 4958557"/>
                <a:gd name="connsiteY1627" fmla="*/ 697378 h 2611386"/>
                <a:gd name="connsiteX1628" fmla="*/ 2726371 w 4958557"/>
                <a:gd name="connsiteY1628" fmla="*/ 677208 h 2611386"/>
                <a:gd name="connsiteX1629" fmla="*/ 2747693 w 4958557"/>
                <a:gd name="connsiteY1629" fmla="*/ 671734 h 2611386"/>
                <a:gd name="connsiteX1630" fmla="*/ 2774202 w 4958557"/>
                <a:gd name="connsiteY1630" fmla="*/ 663954 h 2611386"/>
                <a:gd name="connsiteX1631" fmla="*/ 2820880 w 4958557"/>
                <a:gd name="connsiteY1631" fmla="*/ 649259 h 2611386"/>
                <a:gd name="connsiteX1632" fmla="*/ 2865541 w 4958557"/>
                <a:gd name="connsiteY1632" fmla="*/ 636869 h 2611386"/>
                <a:gd name="connsiteX1633" fmla="*/ 2887152 w 4958557"/>
                <a:gd name="connsiteY1633" fmla="*/ 626208 h 2611386"/>
                <a:gd name="connsiteX1634" fmla="*/ 2916542 w 4958557"/>
                <a:gd name="connsiteY1634" fmla="*/ 617276 h 2611386"/>
                <a:gd name="connsiteX1635" fmla="*/ 2996356 w 4958557"/>
                <a:gd name="connsiteY1635" fmla="*/ 593936 h 2611386"/>
                <a:gd name="connsiteX1636" fmla="*/ 3006729 w 4958557"/>
                <a:gd name="connsiteY1636" fmla="*/ 585869 h 2611386"/>
                <a:gd name="connsiteX1637" fmla="*/ 3002983 w 4958557"/>
                <a:gd name="connsiteY1637" fmla="*/ 583852 h 2611386"/>
                <a:gd name="connsiteX1638" fmla="*/ 2973881 w 4958557"/>
                <a:gd name="connsiteY1638" fmla="*/ 591631 h 2611386"/>
                <a:gd name="connsiteX1639" fmla="*/ 2964661 w 4958557"/>
                <a:gd name="connsiteY1639" fmla="*/ 594225 h 2611386"/>
                <a:gd name="connsiteX1640" fmla="*/ 2905016 w 4958557"/>
                <a:gd name="connsiteY1640" fmla="*/ 612954 h 2611386"/>
                <a:gd name="connsiteX1641" fmla="*/ 2871880 w 4958557"/>
                <a:gd name="connsiteY1641" fmla="*/ 619869 h 2611386"/>
                <a:gd name="connsiteX1642" fmla="*/ 2862948 w 4958557"/>
                <a:gd name="connsiteY1642" fmla="*/ 619869 h 2611386"/>
                <a:gd name="connsiteX1643" fmla="*/ 2869575 w 4958557"/>
                <a:gd name="connsiteY1643" fmla="*/ 614394 h 2611386"/>
                <a:gd name="connsiteX1644" fmla="*/ 2881677 w 4958557"/>
                <a:gd name="connsiteY1644" fmla="*/ 612665 h 2611386"/>
                <a:gd name="connsiteX1645" fmla="*/ 2902711 w 4958557"/>
                <a:gd name="connsiteY1645" fmla="*/ 610360 h 2611386"/>
                <a:gd name="connsiteX1646" fmla="*/ 2959762 w 4958557"/>
                <a:gd name="connsiteY1646" fmla="*/ 591343 h 2611386"/>
                <a:gd name="connsiteX1647" fmla="*/ 2968983 w 4958557"/>
                <a:gd name="connsiteY1647" fmla="*/ 588750 h 2611386"/>
                <a:gd name="connsiteX1648" fmla="*/ 3002695 w 4958557"/>
                <a:gd name="connsiteY1648" fmla="*/ 579530 h 2611386"/>
                <a:gd name="connsiteX1649" fmla="*/ 3042746 w 4958557"/>
                <a:gd name="connsiteY1649" fmla="*/ 567428 h 2611386"/>
                <a:gd name="connsiteX1650" fmla="*/ 3047356 w 4958557"/>
                <a:gd name="connsiteY1650" fmla="*/ 567428 h 2611386"/>
                <a:gd name="connsiteX1651" fmla="*/ 3070695 w 4958557"/>
                <a:gd name="connsiteY1651" fmla="*/ 574919 h 2611386"/>
                <a:gd name="connsiteX1652" fmla="*/ 3165493 w 4958557"/>
                <a:gd name="connsiteY1652" fmla="*/ 543801 h 2611386"/>
                <a:gd name="connsiteX1653" fmla="*/ 3222255 w 4958557"/>
                <a:gd name="connsiteY1653" fmla="*/ 534004 h 2611386"/>
                <a:gd name="connsiteX1654" fmla="*/ 3233205 w 4958557"/>
                <a:gd name="connsiteY1654" fmla="*/ 531987 h 2611386"/>
                <a:gd name="connsiteX1655" fmla="*/ 3233493 w 4958557"/>
                <a:gd name="connsiteY1655" fmla="*/ 529970 h 2611386"/>
                <a:gd name="connsiteX1656" fmla="*/ 3233493 w 4958557"/>
                <a:gd name="connsiteY1656" fmla="*/ 527665 h 2611386"/>
                <a:gd name="connsiteX1657" fmla="*/ 3218798 w 4958557"/>
                <a:gd name="connsiteY1657" fmla="*/ 528241 h 2611386"/>
                <a:gd name="connsiteX1658" fmla="*/ 3193730 w 4958557"/>
                <a:gd name="connsiteY1658" fmla="*/ 532851 h 2611386"/>
                <a:gd name="connsiteX1659" fmla="*/ 3141001 w 4958557"/>
                <a:gd name="connsiteY1659" fmla="*/ 549275 h 2611386"/>
                <a:gd name="connsiteX1660" fmla="*/ 3098068 w 4958557"/>
                <a:gd name="connsiteY1660" fmla="*/ 561089 h 2611386"/>
                <a:gd name="connsiteX1661" fmla="*/ 3094610 w 4958557"/>
                <a:gd name="connsiteY1661" fmla="*/ 561665 h 2611386"/>
                <a:gd name="connsiteX1662" fmla="*/ 3070695 w 4958557"/>
                <a:gd name="connsiteY1662" fmla="*/ 566275 h 2611386"/>
                <a:gd name="connsiteX1663" fmla="*/ 3098068 w 4958557"/>
                <a:gd name="connsiteY1663" fmla="*/ 556190 h 2611386"/>
                <a:gd name="connsiteX1664" fmla="*/ 3133797 w 4958557"/>
                <a:gd name="connsiteY1664" fmla="*/ 546682 h 2611386"/>
                <a:gd name="connsiteX1665" fmla="*/ 3174137 w 4958557"/>
                <a:gd name="connsiteY1665" fmla="*/ 532563 h 2611386"/>
                <a:gd name="connsiteX1666" fmla="*/ 3173848 w 4958557"/>
                <a:gd name="connsiteY1666" fmla="*/ 530258 h 2611386"/>
                <a:gd name="connsiteX1667" fmla="*/ 3148204 w 4958557"/>
                <a:gd name="connsiteY1667" fmla="*/ 534580 h 2611386"/>
                <a:gd name="connsiteX1668" fmla="*/ 3131204 w 4958557"/>
                <a:gd name="connsiteY1668" fmla="*/ 537173 h 2611386"/>
                <a:gd name="connsiteX1669" fmla="*/ 3123136 w 4958557"/>
                <a:gd name="connsiteY1669" fmla="*/ 536597 h 2611386"/>
                <a:gd name="connsiteX1670" fmla="*/ 3133509 w 4958557"/>
                <a:gd name="connsiteY1670" fmla="*/ 532275 h 2611386"/>
                <a:gd name="connsiteX1671" fmla="*/ 3178459 w 4958557"/>
                <a:gd name="connsiteY1671" fmla="*/ 516716 h 2611386"/>
                <a:gd name="connsiteX1672" fmla="*/ 3185950 w 4958557"/>
                <a:gd name="connsiteY1672" fmla="*/ 520750 h 2611386"/>
                <a:gd name="connsiteX1673" fmla="*/ 3195170 w 4958557"/>
                <a:gd name="connsiteY1673" fmla="*/ 525360 h 2611386"/>
                <a:gd name="connsiteX1674" fmla="*/ 3235510 w 4958557"/>
                <a:gd name="connsiteY1674" fmla="*/ 515563 h 2611386"/>
                <a:gd name="connsiteX1675" fmla="*/ 3289103 w 4958557"/>
                <a:gd name="connsiteY1675" fmla="*/ 502309 h 2611386"/>
                <a:gd name="connsiteX1676" fmla="*/ 3294578 w 4958557"/>
                <a:gd name="connsiteY1676" fmla="*/ 500292 h 2611386"/>
                <a:gd name="connsiteX1677" fmla="*/ 3342409 w 4958557"/>
                <a:gd name="connsiteY1677" fmla="*/ 485597 h 2611386"/>
                <a:gd name="connsiteX1678" fmla="*/ 3352493 w 4958557"/>
                <a:gd name="connsiteY1678" fmla="*/ 482715 h 2611386"/>
                <a:gd name="connsiteX1679" fmla="*/ 3359697 w 4958557"/>
                <a:gd name="connsiteY1679" fmla="*/ 483868 h 2611386"/>
                <a:gd name="connsiteX1680" fmla="*/ 3355087 w 4958557"/>
                <a:gd name="connsiteY1680" fmla="*/ 490207 h 2611386"/>
                <a:gd name="connsiteX1681" fmla="*/ 3357680 w 4958557"/>
                <a:gd name="connsiteY1681" fmla="*/ 492800 h 2611386"/>
                <a:gd name="connsiteX1682" fmla="*/ 3378426 w 4958557"/>
                <a:gd name="connsiteY1682" fmla="*/ 487037 h 2611386"/>
                <a:gd name="connsiteX1683" fmla="*/ 3378714 w 4958557"/>
                <a:gd name="connsiteY1683" fmla="*/ 482427 h 2611386"/>
                <a:gd name="connsiteX1684" fmla="*/ 3410409 w 4958557"/>
                <a:gd name="connsiteY1684" fmla="*/ 466580 h 2611386"/>
                <a:gd name="connsiteX1685" fmla="*/ 3447579 w 4958557"/>
                <a:gd name="connsiteY1685" fmla="*/ 456495 h 2611386"/>
                <a:gd name="connsiteX1686" fmla="*/ 3457375 w 4958557"/>
                <a:gd name="connsiteY1686" fmla="*/ 453325 h 2611386"/>
                <a:gd name="connsiteX1687" fmla="*/ 3513562 w 4958557"/>
                <a:gd name="connsiteY1687" fmla="*/ 437478 h 2611386"/>
                <a:gd name="connsiteX1688" fmla="*/ 3519037 w 4958557"/>
                <a:gd name="connsiteY1688" fmla="*/ 437190 h 2611386"/>
                <a:gd name="connsiteX1689" fmla="*/ 3547275 w 4958557"/>
                <a:gd name="connsiteY1689" fmla="*/ 418173 h 2611386"/>
                <a:gd name="connsiteX1690" fmla="*/ 3553325 w 4958557"/>
                <a:gd name="connsiteY1690" fmla="*/ 424512 h 2611386"/>
                <a:gd name="connsiteX1691" fmla="*/ 3559088 w 4958557"/>
                <a:gd name="connsiteY1691" fmla="*/ 432580 h 2611386"/>
                <a:gd name="connsiteX1692" fmla="*/ 3561681 w 4958557"/>
                <a:gd name="connsiteY1692" fmla="*/ 433156 h 2611386"/>
                <a:gd name="connsiteX1693" fmla="*/ 3575512 w 4958557"/>
                <a:gd name="connsiteY1693" fmla="*/ 429698 h 2611386"/>
                <a:gd name="connsiteX1694" fmla="*/ 3573207 w 4958557"/>
                <a:gd name="connsiteY1694" fmla="*/ 425952 h 2611386"/>
                <a:gd name="connsiteX1695" fmla="*/ 3574936 w 4958557"/>
                <a:gd name="connsiteY1695" fmla="*/ 419613 h 2611386"/>
                <a:gd name="connsiteX1696" fmla="*/ 3606631 w 4958557"/>
                <a:gd name="connsiteY1696" fmla="*/ 407800 h 2611386"/>
                <a:gd name="connsiteX1697" fmla="*/ 3631987 w 4958557"/>
                <a:gd name="connsiteY1697" fmla="*/ 401173 h 2611386"/>
                <a:gd name="connsiteX1698" fmla="*/ 3642936 w 4958557"/>
                <a:gd name="connsiteY1698" fmla="*/ 397715 h 2611386"/>
                <a:gd name="connsiteX1699" fmla="*/ 3662818 w 4958557"/>
                <a:gd name="connsiteY1699" fmla="*/ 392240 h 2611386"/>
                <a:gd name="connsiteX1700" fmla="*/ 3680106 w 4958557"/>
                <a:gd name="connsiteY1700" fmla="*/ 380427 h 2611386"/>
                <a:gd name="connsiteX1701" fmla="*/ 3686157 w 4958557"/>
                <a:gd name="connsiteY1701" fmla="*/ 377833 h 2611386"/>
                <a:gd name="connsiteX1702" fmla="*/ 3705174 w 4958557"/>
                <a:gd name="connsiteY1702" fmla="*/ 378698 h 2611386"/>
                <a:gd name="connsiteX1703" fmla="*/ 3772598 w 4958557"/>
                <a:gd name="connsiteY1703" fmla="*/ 357664 h 2611386"/>
                <a:gd name="connsiteX1704" fmla="*/ 3799395 w 4958557"/>
                <a:gd name="connsiteY1704" fmla="*/ 338935 h 2611386"/>
                <a:gd name="connsiteX1705" fmla="*/ 3808327 w 4958557"/>
                <a:gd name="connsiteY1705" fmla="*/ 333460 h 2611386"/>
                <a:gd name="connsiteX1706" fmla="*/ 3813513 w 4958557"/>
                <a:gd name="connsiteY1706" fmla="*/ 333748 h 2611386"/>
                <a:gd name="connsiteX1707" fmla="*/ 3810632 w 4958557"/>
                <a:gd name="connsiteY1707" fmla="*/ 339511 h 2611386"/>
                <a:gd name="connsiteX1708" fmla="*/ 3813513 w 4958557"/>
                <a:gd name="connsiteY1708" fmla="*/ 344986 h 2611386"/>
                <a:gd name="connsiteX1709" fmla="*/ 3844056 w 4958557"/>
                <a:gd name="connsiteY1709" fmla="*/ 332884 h 2611386"/>
                <a:gd name="connsiteX1710" fmla="*/ 3860192 w 4958557"/>
                <a:gd name="connsiteY1710" fmla="*/ 329714 h 2611386"/>
                <a:gd name="connsiteX1711" fmla="*/ 3869412 w 4958557"/>
                <a:gd name="connsiteY1711" fmla="*/ 329714 h 2611386"/>
                <a:gd name="connsiteX1712" fmla="*/ 3884395 w 4958557"/>
                <a:gd name="connsiteY1712" fmla="*/ 325681 h 2611386"/>
                <a:gd name="connsiteX1713" fmla="*/ 3896209 w 4958557"/>
                <a:gd name="connsiteY1713" fmla="*/ 321070 h 2611386"/>
                <a:gd name="connsiteX1714" fmla="*/ 3905717 w 4958557"/>
                <a:gd name="connsiteY1714" fmla="*/ 318765 h 2611386"/>
                <a:gd name="connsiteX1715" fmla="*/ 3912633 w 4958557"/>
                <a:gd name="connsiteY1715" fmla="*/ 315596 h 2611386"/>
                <a:gd name="connsiteX1716" fmla="*/ 3944328 w 4958557"/>
                <a:gd name="connsiteY1716" fmla="*/ 305223 h 2611386"/>
                <a:gd name="connsiteX1717" fmla="*/ 3917531 w 4958557"/>
                <a:gd name="connsiteY1717" fmla="*/ 317901 h 2611386"/>
                <a:gd name="connsiteX1718" fmla="*/ 3905717 w 4958557"/>
                <a:gd name="connsiteY1718" fmla="*/ 320494 h 2611386"/>
                <a:gd name="connsiteX1719" fmla="*/ 3899090 w 4958557"/>
                <a:gd name="connsiteY1719" fmla="*/ 323375 h 2611386"/>
                <a:gd name="connsiteX1720" fmla="*/ 3887277 w 4958557"/>
                <a:gd name="connsiteY1720" fmla="*/ 327986 h 2611386"/>
                <a:gd name="connsiteX1721" fmla="*/ 3872293 w 4958557"/>
                <a:gd name="connsiteY1721" fmla="*/ 332020 h 2611386"/>
                <a:gd name="connsiteX1722" fmla="*/ 3873446 w 4958557"/>
                <a:gd name="connsiteY1722" fmla="*/ 336918 h 2611386"/>
                <a:gd name="connsiteX1723" fmla="*/ 3906294 w 4958557"/>
                <a:gd name="connsiteY1723" fmla="*/ 328274 h 2611386"/>
                <a:gd name="connsiteX1724" fmla="*/ 3956718 w 4958557"/>
                <a:gd name="connsiteY1724" fmla="*/ 318477 h 2611386"/>
                <a:gd name="connsiteX1725" fmla="*/ 3963345 w 4958557"/>
                <a:gd name="connsiteY1725" fmla="*/ 316748 h 2611386"/>
                <a:gd name="connsiteX1726" fmla="*/ 4069379 w 4958557"/>
                <a:gd name="connsiteY1726" fmla="*/ 279867 h 2611386"/>
                <a:gd name="connsiteX1727" fmla="*/ 4064193 w 4958557"/>
                <a:gd name="connsiteY1727" fmla="*/ 277273 h 2611386"/>
                <a:gd name="connsiteX1728" fmla="*/ 4058430 w 4958557"/>
                <a:gd name="connsiteY1728" fmla="*/ 278138 h 2611386"/>
                <a:gd name="connsiteX1729" fmla="*/ 3977751 w 4958557"/>
                <a:gd name="connsiteY1729" fmla="*/ 299460 h 2611386"/>
                <a:gd name="connsiteX1730" fmla="*/ 3958734 w 4958557"/>
                <a:gd name="connsiteY1730" fmla="*/ 307816 h 2611386"/>
                <a:gd name="connsiteX1731" fmla="*/ 3953548 w 4958557"/>
                <a:gd name="connsiteY1731" fmla="*/ 306952 h 2611386"/>
                <a:gd name="connsiteX1732" fmla="*/ 3956718 w 4958557"/>
                <a:gd name="connsiteY1732" fmla="*/ 301765 h 2611386"/>
                <a:gd name="connsiteX1733" fmla="*/ 3982650 w 4958557"/>
                <a:gd name="connsiteY1733" fmla="*/ 293121 h 2611386"/>
                <a:gd name="connsiteX1734" fmla="*/ 4000802 w 4958557"/>
                <a:gd name="connsiteY1734" fmla="*/ 288223 h 2611386"/>
                <a:gd name="connsiteX1735" fmla="*/ 4050650 w 4958557"/>
                <a:gd name="connsiteY1735" fmla="*/ 275545 h 2611386"/>
                <a:gd name="connsiteX1736" fmla="*/ 4114041 w 4958557"/>
                <a:gd name="connsiteY1736" fmla="*/ 252494 h 2611386"/>
                <a:gd name="connsiteX1737" fmla="*/ 4237364 w 4958557"/>
                <a:gd name="connsiteY1737" fmla="*/ 211578 h 2611386"/>
                <a:gd name="connsiteX1738" fmla="*/ 4311415 w 4958557"/>
                <a:gd name="connsiteY1738" fmla="*/ 186510 h 2611386"/>
                <a:gd name="connsiteX1739" fmla="*/ 4387483 w 4958557"/>
                <a:gd name="connsiteY1739" fmla="*/ 157985 h 2611386"/>
                <a:gd name="connsiteX1740" fmla="*/ 4450009 w 4958557"/>
                <a:gd name="connsiteY1740" fmla="*/ 139832 h 2611386"/>
                <a:gd name="connsiteX1741" fmla="*/ 4450009 w 4958557"/>
                <a:gd name="connsiteY1741" fmla="*/ 137527 h 2611386"/>
                <a:gd name="connsiteX1742" fmla="*/ 4449721 w 4958557"/>
                <a:gd name="connsiteY1742" fmla="*/ 131476 h 2611386"/>
                <a:gd name="connsiteX1743" fmla="*/ 4477382 w 4958557"/>
                <a:gd name="connsiteY1743" fmla="*/ 121103 h 2611386"/>
                <a:gd name="connsiteX1744" fmla="*/ 4516857 w 4958557"/>
                <a:gd name="connsiteY1744" fmla="*/ 108137 h 2611386"/>
                <a:gd name="connsiteX1745" fmla="*/ 4565552 w 4958557"/>
                <a:gd name="connsiteY1745" fmla="*/ 97476 h 2611386"/>
                <a:gd name="connsiteX1746" fmla="*/ 4575637 w 4958557"/>
                <a:gd name="connsiteY1746" fmla="*/ 101798 h 2611386"/>
                <a:gd name="connsiteX1747" fmla="*/ 4609349 w 4958557"/>
                <a:gd name="connsiteY1747" fmla="*/ 94883 h 2611386"/>
                <a:gd name="connsiteX1748" fmla="*/ 4616552 w 4958557"/>
                <a:gd name="connsiteY1748" fmla="*/ 92289 h 2611386"/>
                <a:gd name="connsiteX1749" fmla="*/ 4616552 w 4958557"/>
                <a:gd name="connsiteY1749" fmla="*/ 97476 h 2611386"/>
                <a:gd name="connsiteX1750" fmla="*/ 4875011 w 4958557"/>
                <a:gd name="connsiteY1750" fmla="*/ 8441 h 2611386"/>
                <a:gd name="connsiteX1751" fmla="*/ 4871842 w 4958557"/>
                <a:gd name="connsiteY1751" fmla="*/ 8153 h 2611386"/>
                <a:gd name="connsiteX1752" fmla="*/ 4887978 w 4958557"/>
                <a:gd name="connsiteY1752" fmla="*/ 85 h 26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</a:cxnLst>
              <a:rect l="l" t="t" r="r" b="b"/>
              <a:pathLst>
                <a:path w="4958557" h="2611386">
                  <a:moveTo>
                    <a:pt x="654663" y="2401711"/>
                  </a:moveTo>
                  <a:cubicBezTo>
                    <a:pt x="651782" y="2402863"/>
                    <a:pt x="649477" y="2404304"/>
                    <a:pt x="648901" y="2405168"/>
                  </a:cubicBezTo>
                  <a:cubicBezTo>
                    <a:pt x="650341" y="2406033"/>
                    <a:pt x="651494" y="2404880"/>
                    <a:pt x="652646" y="2404880"/>
                  </a:cubicBezTo>
                  <a:cubicBezTo>
                    <a:pt x="654087" y="2405168"/>
                    <a:pt x="655816" y="2404880"/>
                    <a:pt x="656968" y="2404592"/>
                  </a:cubicBezTo>
                  <a:cubicBezTo>
                    <a:pt x="656392" y="2403439"/>
                    <a:pt x="655528" y="2402575"/>
                    <a:pt x="654663" y="2401711"/>
                  </a:cubicBezTo>
                  <a:close/>
                  <a:moveTo>
                    <a:pt x="1578144" y="2184167"/>
                  </a:moveTo>
                  <a:cubicBezTo>
                    <a:pt x="1574110" y="2185031"/>
                    <a:pt x="1570076" y="2185607"/>
                    <a:pt x="1568059" y="2190794"/>
                  </a:cubicBezTo>
                  <a:lnTo>
                    <a:pt x="1572381" y="2191082"/>
                  </a:lnTo>
                  <a:cubicBezTo>
                    <a:pt x="1572093" y="2190506"/>
                    <a:pt x="1571805" y="2190218"/>
                    <a:pt x="1572093" y="2189641"/>
                  </a:cubicBezTo>
                  <a:cubicBezTo>
                    <a:pt x="1572093" y="2189353"/>
                    <a:pt x="1572381" y="2189065"/>
                    <a:pt x="1572669" y="2189065"/>
                  </a:cubicBezTo>
                  <a:cubicBezTo>
                    <a:pt x="1574686" y="2188201"/>
                    <a:pt x="1576127" y="2186184"/>
                    <a:pt x="1578144" y="2184167"/>
                  </a:cubicBezTo>
                  <a:close/>
                  <a:moveTo>
                    <a:pt x="2645404" y="1885369"/>
                  </a:moveTo>
                  <a:cubicBezTo>
                    <a:pt x="2647421" y="1885369"/>
                    <a:pt x="2648285" y="1886810"/>
                    <a:pt x="2648285" y="1888538"/>
                  </a:cubicBezTo>
                  <a:cubicBezTo>
                    <a:pt x="2648285" y="1889403"/>
                    <a:pt x="2647421" y="1890844"/>
                    <a:pt x="2646556" y="1891132"/>
                  </a:cubicBezTo>
                  <a:cubicBezTo>
                    <a:pt x="2645116" y="1891420"/>
                    <a:pt x="2643675" y="1890844"/>
                    <a:pt x="2643387" y="1888827"/>
                  </a:cubicBezTo>
                  <a:cubicBezTo>
                    <a:pt x="2643099" y="1887098"/>
                    <a:pt x="2643675" y="1885945"/>
                    <a:pt x="2645404" y="1885369"/>
                  </a:cubicBezTo>
                  <a:close/>
                  <a:moveTo>
                    <a:pt x="2687472" y="1871826"/>
                  </a:moveTo>
                  <a:cubicBezTo>
                    <a:pt x="2688048" y="1871826"/>
                    <a:pt x="2688913" y="1872979"/>
                    <a:pt x="2689489" y="1873555"/>
                  </a:cubicBezTo>
                  <a:cubicBezTo>
                    <a:pt x="2689201" y="1876436"/>
                    <a:pt x="2687760" y="1877301"/>
                    <a:pt x="2685743" y="1877589"/>
                  </a:cubicBezTo>
                  <a:cubicBezTo>
                    <a:pt x="2684015" y="1877877"/>
                    <a:pt x="2682574" y="1877301"/>
                    <a:pt x="2683438" y="1875284"/>
                  </a:cubicBezTo>
                  <a:cubicBezTo>
                    <a:pt x="2684015" y="1873267"/>
                    <a:pt x="2685167" y="1871826"/>
                    <a:pt x="2687472" y="1871826"/>
                  </a:cubicBezTo>
                  <a:close/>
                  <a:moveTo>
                    <a:pt x="2733285" y="1860877"/>
                  </a:moveTo>
                  <a:cubicBezTo>
                    <a:pt x="2731268" y="1864623"/>
                    <a:pt x="2726946" y="1863759"/>
                    <a:pt x="2724353" y="1865776"/>
                  </a:cubicBezTo>
                  <a:cubicBezTo>
                    <a:pt x="2724353" y="1864911"/>
                    <a:pt x="2724065" y="1864335"/>
                    <a:pt x="2724353" y="1863759"/>
                  </a:cubicBezTo>
                  <a:cubicBezTo>
                    <a:pt x="2726658" y="1860589"/>
                    <a:pt x="2729540" y="1859725"/>
                    <a:pt x="2733285" y="1860877"/>
                  </a:cubicBezTo>
                  <a:close/>
                  <a:moveTo>
                    <a:pt x="296220" y="1811605"/>
                  </a:moveTo>
                  <a:cubicBezTo>
                    <a:pt x="292762" y="1817944"/>
                    <a:pt x="288440" y="1820249"/>
                    <a:pt x="280084" y="1819673"/>
                  </a:cubicBezTo>
                  <a:cubicBezTo>
                    <a:pt x="285270" y="1814198"/>
                    <a:pt x="288440" y="1809588"/>
                    <a:pt x="296220" y="1811605"/>
                  </a:cubicBezTo>
                  <a:close/>
                  <a:moveTo>
                    <a:pt x="2848540" y="1800656"/>
                  </a:moveTo>
                  <a:cubicBezTo>
                    <a:pt x="2852862" y="1802385"/>
                    <a:pt x="2845947" y="1805554"/>
                    <a:pt x="2848252" y="1808724"/>
                  </a:cubicBezTo>
                  <a:cubicBezTo>
                    <a:pt x="2846523" y="1808724"/>
                    <a:pt x="2844795" y="1808724"/>
                    <a:pt x="2843066" y="1808724"/>
                  </a:cubicBezTo>
                  <a:cubicBezTo>
                    <a:pt x="2842778" y="1806131"/>
                    <a:pt x="2837303" y="1805266"/>
                    <a:pt x="2839896" y="1802385"/>
                  </a:cubicBezTo>
                  <a:cubicBezTo>
                    <a:pt x="2841625" y="1800656"/>
                    <a:pt x="2846235" y="1799503"/>
                    <a:pt x="2848540" y="1800656"/>
                  </a:cubicBezTo>
                  <a:close/>
                  <a:moveTo>
                    <a:pt x="330220" y="1800368"/>
                  </a:moveTo>
                  <a:cubicBezTo>
                    <a:pt x="330509" y="1800368"/>
                    <a:pt x="331373" y="1801809"/>
                    <a:pt x="332526" y="1802961"/>
                  </a:cubicBezTo>
                  <a:cubicBezTo>
                    <a:pt x="330797" y="1803826"/>
                    <a:pt x="329356" y="1804690"/>
                    <a:pt x="328204" y="1804690"/>
                  </a:cubicBezTo>
                  <a:cubicBezTo>
                    <a:pt x="326763" y="1804978"/>
                    <a:pt x="326187" y="1803537"/>
                    <a:pt x="326763" y="1802673"/>
                  </a:cubicBezTo>
                  <a:cubicBezTo>
                    <a:pt x="327627" y="1801521"/>
                    <a:pt x="329068" y="1800656"/>
                    <a:pt x="330220" y="1800368"/>
                  </a:cubicBezTo>
                  <a:close/>
                  <a:moveTo>
                    <a:pt x="394223" y="1784305"/>
                  </a:moveTo>
                  <a:cubicBezTo>
                    <a:pt x="395844" y="1784449"/>
                    <a:pt x="397645" y="1785097"/>
                    <a:pt x="399662" y="1785385"/>
                  </a:cubicBezTo>
                  <a:cubicBezTo>
                    <a:pt x="396492" y="1788843"/>
                    <a:pt x="393611" y="1790860"/>
                    <a:pt x="389865" y="1789131"/>
                  </a:cubicBezTo>
                  <a:cubicBezTo>
                    <a:pt x="388136" y="1788555"/>
                    <a:pt x="389289" y="1787114"/>
                    <a:pt x="389865" y="1786250"/>
                  </a:cubicBezTo>
                  <a:cubicBezTo>
                    <a:pt x="391161" y="1784521"/>
                    <a:pt x="392602" y="1784161"/>
                    <a:pt x="394223" y="1784305"/>
                  </a:cubicBezTo>
                  <a:close/>
                  <a:moveTo>
                    <a:pt x="2920287" y="1779910"/>
                  </a:moveTo>
                  <a:cubicBezTo>
                    <a:pt x="2920864" y="1780198"/>
                    <a:pt x="2922016" y="1780486"/>
                    <a:pt x="2922880" y="1781062"/>
                  </a:cubicBezTo>
                  <a:cubicBezTo>
                    <a:pt x="2922016" y="1782215"/>
                    <a:pt x="2921152" y="1783656"/>
                    <a:pt x="2919999" y="1784232"/>
                  </a:cubicBezTo>
                  <a:cubicBezTo>
                    <a:pt x="2919423" y="1784520"/>
                    <a:pt x="2917406" y="1783656"/>
                    <a:pt x="2917406" y="1783079"/>
                  </a:cubicBezTo>
                  <a:cubicBezTo>
                    <a:pt x="2917118" y="1781351"/>
                    <a:pt x="2918270" y="1780486"/>
                    <a:pt x="2920287" y="1779910"/>
                  </a:cubicBezTo>
                  <a:close/>
                  <a:moveTo>
                    <a:pt x="492441" y="1760893"/>
                  </a:moveTo>
                  <a:cubicBezTo>
                    <a:pt x="488984" y="1764062"/>
                    <a:pt x="486679" y="1766367"/>
                    <a:pt x="480916" y="1763198"/>
                  </a:cubicBezTo>
                  <a:cubicBezTo>
                    <a:pt x="484950" y="1760605"/>
                    <a:pt x="487255" y="1758300"/>
                    <a:pt x="492441" y="1760893"/>
                  </a:cubicBezTo>
                  <a:close/>
                  <a:moveTo>
                    <a:pt x="2904151" y="1758012"/>
                  </a:moveTo>
                  <a:cubicBezTo>
                    <a:pt x="2900693" y="1762046"/>
                    <a:pt x="2899253" y="1764928"/>
                    <a:pt x="2895795" y="1764639"/>
                  </a:cubicBezTo>
                  <a:cubicBezTo>
                    <a:pt x="2894066" y="1764351"/>
                    <a:pt x="2893490" y="1762622"/>
                    <a:pt x="2894066" y="1760894"/>
                  </a:cubicBezTo>
                  <a:cubicBezTo>
                    <a:pt x="2895795" y="1757148"/>
                    <a:pt x="2898964" y="1758012"/>
                    <a:pt x="2904151" y="1758012"/>
                  </a:cubicBezTo>
                  <a:close/>
                  <a:moveTo>
                    <a:pt x="2883694" y="1757436"/>
                  </a:moveTo>
                  <a:cubicBezTo>
                    <a:pt x="2878507" y="1766368"/>
                    <a:pt x="2875626" y="1767809"/>
                    <a:pt x="2861507" y="1766656"/>
                  </a:cubicBezTo>
                  <a:cubicBezTo>
                    <a:pt x="2868422" y="1763775"/>
                    <a:pt x="2875338" y="1760894"/>
                    <a:pt x="2883694" y="1757436"/>
                  </a:cubicBezTo>
                  <a:close/>
                  <a:moveTo>
                    <a:pt x="3096771" y="1727974"/>
                  </a:moveTo>
                  <a:cubicBezTo>
                    <a:pt x="3098571" y="1727254"/>
                    <a:pt x="3100373" y="1727326"/>
                    <a:pt x="3102678" y="1730063"/>
                  </a:cubicBezTo>
                  <a:cubicBezTo>
                    <a:pt x="3107000" y="1727470"/>
                    <a:pt x="3111898" y="1726893"/>
                    <a:pt x="3117372" y="1729487"/>
                  </a:cubicBezTo>
                  <a:cubicBezTo>
                    <a:pt x="3112186" y="1730639"/>
                    <a:pt x="3107288" y="1731504"/>
                    <a:pt x="3102101" y="1732368"/>
                  </a:cubicBezTo>
                  <a:cubicBezTo>
                    <a:pt x="3098932" y="1732656"/>
                    <a:pt x="3095474" y="1735250"/>
                    <a:pt x="3090864" y="1730639"/>
                  </a:cubicBezTo>
                  <a:cubicBezTo>
                    <a:pt x="3093169" y="1730207"/>
                    <a:pt x="3094970" y="1728695"/>
                    <a:pt x="3096771" y="1727974"/>
                  </a:cubicBezTo>
                  <a:close/>
                  <a:moveTo>
                    <a:pt x="2998660" y="1724588"/>
                  </a:moveTo>
                  <a:cubicBezTo>
                    <a:pt x="2999236" y="1725452"/>
                    <a:pt x="2999524" y="1726605"/>
                    <a:pt x="2999813" y="1727757"/>
                  </a:cubicBezTo>
                  <a:cubicBezTo>
                    <a:pt x="2994338" y="1733808"/>
                    <a:pt x="2987711" y="1736402"/>
                    <a:pt x="2978203" y="1732368"/>
                  </a:cubicBezTo>
                  <a:cubicBezTo>
                    <a:pt x="2975897" y="1733232"/>
                    <a:pt x="2973880" y="1734096"/>
                    <a:pt x="2971575" y="1734961"/>
                  </a:cubicBezTo>
                  <a:cubicBezTo>
                    <a:pt x="2970423" y="1737842"/>
                    <a:pt x="2969558" y="1741012"/>
                    <a:pt x="2966389" y="1742453"/>
                  </a:cubicBezTo>
                  <a:cubicBezTo>
                    <a:pt x="2963796" y="1751385"/>
                    <a:pt x="2960050" y="1758588"/>
                    <a:pt x="2949389" y="1758876"/>
                  </a:cubicBezTo>
                  <a:cubicBezTo>
                    <a:pt x="2947084" y="1760605"/>
                    <a:pt x="2944490" y="1762046"/>
                    <a:pt x="2942185" y="1763487"/>
                  </a:cubicBezTo>
                  <a:cubicBezTo>
                    <a:pt x="2942761" y="1760893"/>
                    <a:pt x="2942761" y="1758876"/>
                    <a:pt x="2939016" y="1760317"/>
                  </a:cubicBezTo>
                  <a:cubicBezTo>
                    <a:pt x="2936134" y="1761470"/>
                    <a:pt x="2933253" y="1762334"/>
                    <a:pt x="2930372" y="1763198"/>
                  </a:cubicBezTo>
                  <a:cubicBezTo>
                    <a:pt x="2927778" y="1760029"/>
                    <a:pt x="2923744" y="1761758"/>
                    <a:pt x="2920575" y="1760893"/>
                  </a:cubicBezTo>
                  <a:cubicBezTo>
                    <a:pt x="2916541" y="1761181"/>
                    <a:pt x="2912219" y="1762622"/>
                    <a:pt x="2908185" y="1760893"/>
                  </a:cubicBezTo>
                  <a:cubicBezTo>
                    <a:pt x="2916829" y="1752537"/>
                    <a:pt x="2920575" y="1751673"/>
                    <a:pt x="2924033" y="1756283"/>
                  </a:cubicBezTo>
                  <a:cubicBezTo>
                    <a:pt x="2925185" y="1756283"/>
                    <a:pt x="2926626" y="1756283"/>
                    <a:pt x="2927778" y="1756283"/>
                  </a:cubicBezTo>
                  <a:cubicBezTo>
                    <a:pt x="2931812" y="1753690"/>
                    <a:pt x="2934694" y="1749656"/>
                    <a:pt x="2939592" y="1748791"/>
                  </a:cubicBezTo>
                  <a:cubicBezTo>
                    <a:pt x="2944490" y="1739571"/>
                    <a:pt x="2952270" y="1737842"/>
                    <a:pt x="2961490" y="1739283"/>
                  </a:cubicBezTo>
                  <a:cubicBezTo>
                    <a:pt x="2963796" y="1737842"/>
                    <a:pt x="2966389" y="1736113"/>
                    <a:pt x="2968694" y="1734385"/>
                  </a:cubicBezTo>
                  <a:cubicBezTo>
                    <a:pt x="2971863" y="1731791"/>
                    <a:pt x="2975033" y="1730639"/>
                    <a:pt x="2979067" y="1730639"/>
                  </a:cubicBezTo>
                  <a:cubicBezTo>
                    <a:pt x="2985406" y="1728622"/>
                    <a:pt x="2992033" y="1726605"/>
                    <a:pt x="2998660" y="1724588"/>
                  </a:cubicBezTo>
                  <a:close/>
                  <a:moveTo>
                    <a:pt x="3116220" y="1712774"/>
                  </a:moveTo>
                  <a:cubicBezTo>
                    <a:pt x="3117084" y="1713927"/>
                    <a:pt x="3118237" y="1715079"/>
                    <a:pt x="3118237" y="1715944"/>
                  </a:cubicBezTo>
                  <a:cubicBezTo>
                    <a:pt x="3118525" y="1717961"/>
                    <a:pt x="3116796" y="1718537"/>
                    <a:pt x="3115356" y="1717961"/>
                  </a:cubicBezTo>
                  <a:cubicBezTo>
                    <a:pt x="3114203" y="1717672"/>
                    <a:pt x="3113338" y="1716808"/>
                    <a:pt x="3113050" y="1715944"/>
                  </a:cubicBezTo>
                  <a:cubicBezTo>
                    <a:pt x="3112474" y="1713927"/>
                    <a:pt x="3114491" y="1713639"/>
                    <a:pt x="3116220" y="1712774"/>
                  </a:cubicBezTo>
                  <a:close/>
                  <a:moveTo>
                    <a:pt x="3108728" y="1709893"/>
                  </a:moveTo>
                  <a:cubicBezTo>
                    <a:pt x="3101813" y="1718537"/>
                    <a:pt x="3094033" y="1718249"/>
                    <a:pt x="3086830" y="1719113"/>
                  </a:cubicBezTo>
                  <a:cubicBezTo>
                    <a:pt x="3092593" y="1714503"/>
                    <a:pt x="3099220" y="1712198"/>
                    <a:pt x="3108728" y="1709893"/>
                  </a:cubicBezTo>
                  <a:close/>
                  <a:moveTo>
                    <a:pt x="3167221" y="1700096"/>
                  </a:moveTo>
                  <a:cubicBezTo>
                    <a:pt x="3171255" y="1714503"/>
                    <a:pt x="3160305" y="1712486"/>
                    <a:pt x="3155695" y="1716232"/>
                  </a:cubicBezTo>
                  <a:cubicBezTo>
                    <a:pt x="3153102" y="1727181"/>
                    <a:pt x="3143882" y="1728910"/>
                    <a:pt x="3134949" y="1730927"/>
                  </a:cubicBezTo>
                  <a:cubicBezTo>
                    <a:pt x="3132644" y="1731215"/>
                    <a:pt x="3129763" y="1731215"/>
                    <a:pt x="3128898" y="1728621"/>
                  </a:cubicBezTo>
                  <a:cubicBezTo>
                    <a:pt x="3128034" y="1725740"/>
                    <a:pt x="3130627" y="1724588"/>
                    <a:pt x="3132932" y="1724299"/>
                  </a:cubicBezTo>
                  <a:cubicBezTo>
                    <a:pt x="3140424" y="1723723"/>
                    <a:pt x="3145034" y="1717096"/>
                    <a:pt x="3151949" y="1715655"/>
                  </a:cubicBezTo>
                  <a:cubicBezTo>
                    <a:pt x="3155983" y="1710181"/>
                    <a:pt x="3163475" y="1708740"/>
                    <a:pt x="3167221" y="1700096"/>
                  </a:cubicBezTo>
                  <a:close/>
                  <a:moveTo>
                    <a:pt x="3237526" y="1678702"/>
                  </a:moveTo>
                  <a:cubicBezTo>
                    <a:pt x="3239039" y="1677478"/>
                    <a:pt x="3240551" y="1676901"/>
                    <a:pt x="3242136" y="1678774"/>
                  </a:cubicBezTo>
                  <a:cubicBezTo>
                    <a:pt x="3245306" y="1683096"/>
                    <a:pt x="3240407" y="1685690"/>
                    <a:pt x="3236085" y="1686842"/>
                  </a:cubicBezTo>
                  <a:cubicBezTo>
                    <a:pt x="3232627" y="1687130"/>
                    <a:pt x="3229170" y="1687130"/>
                    <a:pt x="3225424" y="1687418"/>
                  </a:cubicBezTo>
                  <a:cubicBezTo>
                    <a:pt x="3227153" y="1683673"/>
                    <a:pt x="3230034" y="1683384"/>
                    <a:pt x="3232916" y="1682520"/>
                  </a:cubicBezTo>
                  <a:cubicBezTo>
                    <a:pt x="3234500" y="1681800"/>
                    <a:pt x="3236013" y="1679927"/>
                    <a:pt x="3237526" y="1678702"/>
                  </a:cubicBezTo>
                  <a:close/>
                  <a:moveTo>
                    <a:pt x="3256831" y="1678198"/>
                  </a:moveTo>
                  <a:cubicBezTo>
                    <a:pt x="3257408" y="1677910"/>
                    <a:pt x="3259137" y="1678486"/>
                    <a:pt x="3258272" y="1680215"/>
                  </a:cubicBezTo>
                  <a:cubicBezTo>
                    <a:pt x="3257408" y="1681944"/>
                    <a:pt x="3255679" y="1682808"/>
                    <a:pt x="3253662" y="1682520"/>
                  </a:cubicBezTo>
                  <a:cubicBezTo>
                    <a:pt x="3253374" y="1682520"/>
                    <a:pt x="3252797" y="1680215"/>
                    <a:pt x="3253085" y="1679927"/>
                  </a:cubicBezTo>
                  <a:cubicBezTo>
                    <a:pt x="3253950" y="1679062"/>
                    <a:pt x="3255391" y="1678486"/>
                    <a:pt x="3256831" y="1678198"/>
                  </a:cubicBezTo>
                  <a:close/>
                  <a:moveTo>
                    <a:pt x="3359409" y="1641316"/>
                  </a:moveTo>
                  <a:cubicBezTo>
                    <a:pt x="3360273" y="1641316"/>
                    <a:pt x="3362002" y="1641892"/>
                    <a:pt x="3362002" y="1642469"/>
                  </a:cubicBezTo>
                  <a:cubicBezTo>
                    <a:pt x="3362866" y="1644486"/>
                    <a:pt x="3360561" y="1644486"/>
                    <a:pt x="3359409" y="1645350"/>
                  </a:cubicBezTo>
                  <a:cubicBezTo>
                    <a:pt x="3358256" y="1645638"/>
                    <a:pt x="3357104" y="1645350"/>
                    <a:pt x="3357392" y="1643909"/>
                  </a:cubicBezTo>
                  <a:cubicBezTo>
                    <a:pt x="3357680" y="1642757"/>
                    <a:pt x="3358544" y="1641604"/>
                    <a:pt x="3359409" y="1641316"/>
                  </a:cubicBezTo>
                  <a:close/>
                  <a:moveTo>
                    <a:pt x="3527104" y="1566689"/>
                  </a:moveTo>
                  <a:cubicBezTo>
                    <a:pt x="3526240" y="1572164"/>
                    <a:pt x="3523070" y="1571875"/>
                    <a:pt x="3518460" y="1573028"/>
                  </a:cubicBezTo>
                  <a:cubicBezTo>
                    <a:pt x="3520765" y="1567265"/>
                    <a:pt x="3523646" y="1567265"/>
                    <a:pt x="3527104" y="1566689"/>
                  </a:cubicBezTo>
                  <a:close/>
                  <a:moveTo>
                    <a:pt x="421560" y="1415417"/>
                  </a:moveTo>
                  <a:cubicBezTo>
                    <a:pt x="416373" y="1423773"/>
                    <a:pt x="406865" y="1422044"/>
                    <a:pt x="399085" y="1424926"/>
                  </a:cubicBezTo>
                  <a:cubicBezTo>
                    <a:pt x="405136" y="1417722"/>
                    <a:pt x="413780" y="1418010"/>
                    <a:pt x="421560" y="1415417"/>
                  </a:cubicBezTo>
                  <a:close/>
                  <a:moveTo>
                    <a:pt x="4146311" y="1398705"/>
                  </a:moveTo>
                  <a:cubicBezTo>
                    <a:pt x="4142853" y="1403027"/>
                    <a:pt x="4138243" y="1403891"/>
                    <a:pt x="4131904" y="1404756"/>
                  </a:cubicBezTo>
                  <a:cubicBezTo>
                    <a:pt x="4136226" y="1398129"/>
                    <a:pt x="4141989" y="1400434"/>
                    <a:pt x="4146311" y="1398705"/>
                  </a:cubicBezTo>
                  <a:close/>
                  <a:moveTo>
                    <a:pt x="4112348" y="1396255"/>
                  </a:moveTo>
                  <a:cubicBezTo>
                    <a:pt x="4115697" y="1394814"/>
                    <a:pt x="4119515" y="1394526"/>
                    <a:pt x="4124413" y="1396975"/>
                  </a:cubicBezTo>
                  <a:cubicBezTo>
                    <a:pt x="4117498" y="1402738"/>
                    <a:pt x="4110583" y="1404755"/>
                    <a:pt x="4102803" y="1404179"/>
                  </a:cubicBezTo>
                  <a:cubicBezTo>
                    <a:pt x="4103091" y="1403603"/>
                    <a:pt x="4103091" y="1403026"/>
                    <a:pt x="4103091" y="1402450"/>
                  </a:cubicBezTo>
                  <a:cubicBezTo>
                    <a:pt x="4106116" y="1400289"/>
                    <a:pt x="4108998" y="1397696"/>
                    <a:pt x="4112348" y="1396255"/>
                  </a:cubicBezTo>
                  <a:close/>
                  <a:moveTo>
                    <a:pt x="660714" y="1343094"/>
                  </a:moveTo>
                  <a:cubicBezTo>
                    <a:pt x="667053" y="1345111"/>
                    <a:pt x="661002" y="1349721"/>
                    <a:pt x="661578" y="1352891"/>
                  </a:cubicBezTo>
                  <a:cubicBezTo>
                    <a:pt x="660137" y="1352026"/>
                    <a:pt x="658985" y="1351450"/>
                    <a:pt x="657544" y="1350586"/>
                  </a:cubicBezTo>
                  <a:cubicBezTo>
                    <a:pt x="657256" y="1346552"/>
                    <a:pt x="655527" y="1345111"/>
                    <a:pt x="651493" y="1347416"/>
                  </a:cubicBezTo>
                  <a:cubicBezTo>
                    <a:pt x="648324" y="1349433"/>
                    <a:pt x="645154" y="1351450"/>
                    <a:pt x="640544" y="1347992"/>
                  </a:cubicBezTo>
                  <a:cubicBezTo>
                    <a:pt x="646307" y="1341942"/>
                    <a:pt x="653510" y="1340789"/>
                    <a:pt x="660714" y="1343094"/>
                  </a:cubicBezTo>
                  <a:close/>
                  <a:moveTo>
                    <a:pt x="638383" y="1336791"/>
                  </a:moveTo>
                  <a:cubicBezTo>
                    <a:pt x="640616" y="1335962"/>
                    <a:pt x="643137" y="1336323"/>
                    <a:pt x="646307" y="1339060"/>
                  </a:cubicBezTo>
                  <a:cubicBezTo>
                    <a:pt x="641408" y="1339924"/>
                    <a:pt x="636798" y="1340789"/>
                    <a:pt x="632188" y="1341653"/>
                  </a:cubicBezTo>
                  <a:cubicBezTo>
                    <a:pt x="634205" y="1339636"/>
                    <a:pt x="636150" y="1337619"/>
                    <a:pt x="638383" y="1336791"/>
                  </a:cubicBezTo>
                  <a:close/>
                  <a:moveTo>
                    <a:pt x="617493" y="1327823"/>
                  </a:moveTo>
                  <a:cubicBezTo>
                    <a:pt x="620375" y="1334738"/>
                    <a:pt x="614612" y="1333586"/>
                    <a:pt x="610578" y="1335891"/>
                  </a:cubicBezTo>
                  <a:cubicBezTo>
                    <a:pt x="611442" y="1330704"/>
                    <a:pt x="614324" y="1328976"/>
                    <a:pt x="617493" y="1327823"/>
                  </a:cubicBezTo>
                  <a:close/>
                  <a:moveTo>
                    <a:pt x="724681" y="1321195"/>
                  </a:moveTo>
                  <a:cubicBezTo>
                    <a:pt x="724969" y="1320907"/>
                    <a:pt x="726698" y="1322060"/>
                    <a:pt x="726986" y="1322924"/>
                  </a:cubicBezTo>
                  <a:cubicBezTo>
                    <a:pt x="727562" y="1325517"/>
                    <a:pt x="726410" y="1328111"/>
                    <a:pt x="724104" y="1328975"/>
                  </a:cubicBezTo>
                  <a:cubicBezTo>
                    <a:pt x="716037" y="1332433"/>
                    <a:pt x="707681" y="1335890"/>
                    <a:pt x="698748" y="1337331"/>
                  </a:cubicBezTo>
                  <a:cubicBezTo>
                    <a:pt x="696155" y="1337907"/>
                    <a:pt x="693562" y="1338195"/>
                    <a:pt x="690969" y="1338195"/>
                  </a:cubicBezTo>
                  <a:cubicBezTo>
                    <a:pt x="692121" y="1337619"/>
                    <a:pt x="692986" y="1337043"/>
                    <a:pt x="694138" y="1336467"/>
                  </a:cubicBezTo>
                  <a:cubicBezTo>
                    <a:pt x="691545" y="1337619"/>
                    <a:pt x="689240" y="1338772"/>
                    <a:pt x="686647" y="1339924"/>
                  </a:cubicBezTo>
                  <a:cubicBezTo>
                    <a:pt x="688664" y="1334161"/>
                    <a:pt x="693274" y="1333297"/>
                    <a:pt x="697308" y="1331568"/>
                  </a:cubicBezTo>
                  <a:cubicBezTo>
                    <a:pt x="698460" y="1329551"/>
                    <a:pt x="698748" y="1326958"/>
                    <a:pt x="701918" y="1327246"/>
                  </a:cubicBezTo>
                  <a:cubicBezTo>
                    <a:pt x="702494" y="1327246"/>
                    <a:pt x="703359" y="1328111"/>
                    <a:pt x="703359" y="1328687"/>
                  </a:cubicBezTo>
                  <a:cubicBezTo>
                    <a:pt x="703359" y="1330127"/>
                    <a:pt x="702782" y="1331280"/>
                    <a:pt x="702206" y="1332144"/>
                  </a:cubicBezTo>
                  <a:cubicBezTo>
                    <a:pt x="709698" y="1328975"/>
                    <a:pt x="717765" y="1326094"/>
                    <a:pt x="724681" y="1321195"/>
                  </a:cubicBezTo>
                  <a:close/>
                  <a:moveTo>
                    <a:pt x="866732" y="1271924"/>
                  </a:moveTo>
                  <a:cubicBezTo>
                    <a:pt x="868749" y="1271924"/>
                    <a:pt x="870478" y="1272500"/>
                    <a:pt x="870766" y="1275094"/>
                  </a:cubicBezTo>
                  <a:cubicBezTo>
                    <a:pt x="869901" y="1277110"/>
                    <a:pt x="868749" y="1278263"/>
                    <a:pt x="866444" y="1278551"/>
                  </a:cubicBezTo>
                  <a:cubicBezTo>
                    <a:pt x="864139" y="1278839"/>
                    <a:pt x="862698" y="1277687"/>
                    <a:pt x="862698" y="1275094"/>
                  </a:cubicBezTo>
                  <a:cubicBezTo>
                    <a:pt x="862698" y="1272788"/>
                    <a:pt x="864427" y="1271924"/>
                    <a:pt x="866732" y="1271924"/>
                  </a:cubicBezTo>
                  <a:close/>
                  <a:moveTo>
                    <a:pt x="948275" y="1244263"/>
                  </a:moveTo>
                  <a:cubicBezTo>
                    <a:pt x="951156" y="1242534"/>
                    <a:pt x="956343" y="1244839"/>
                    <a:pt x="960665" y="1245415"/>
                  </a:cubicBezTo>
                  <a:cubicBezTo>
                    <a:pt x="959224" y="1248873"/>
                    <a:pt x="956631" y="1250314"/>
                    <a:pt x="953461" y="1251178"/>
                  </a:cubicBezTo>
                  <a:cubicBezTo>
                    <a:pt x="934732" y="1256653"/>
                    <a:pt x="915715" y="1262415"/>
                    <a:pt x="896698" y="1267890"/>
                  </a:cubicBezTo>
                  <a:cubicBezTo>
                    <a:pt x="899003" y="1271060"/>
                    <a:pt x="897274" y="1273653"/>
                    <a:pt x="893817" y="1275094"/>
                  </a:cubicBezTo>
                  <a:cubicBezTo>
                    <a:pt x="887766" y="1277399"/>
                    <a:pt x="881715" y="1279992"/>
                    <a:pt x="875664" y="1282297"/>
                  </a:cubicBezTo>
                  <a:cubicBezTo>
                    <a:pt x="877969" y="1277687"/>
                    <a:pt x="881715" y="1274805"/>
                    <a:pt x="884884" y="1271348"/>
                  </a:cubicBezTo>
                  <a:cubicBezTo>
                    <a:pt x="882291" y="1271924"/>
                    <a:pt x="879986" y="1272788"/>
                    <a:pt x="877681" y="1273365"/>
                  </a:cubicBezTo>
                  <a:cubicBezTo>
                    <a:pt x="876817" y="1273653"/>
                    <a:pt x="875664" y="1273077"/>
                    <a:pt x="873359" y="1272788"/>
                  </a:cubicBezTo>
                  <a:cubicBezTo>
                    <a:pt x="880851" y="1265873"/>
                    <a:pt x="889783" y="1263856"/>
                    <a:pt x="898139" y="1261263"/>
                  </a:cubicBezTo>
                  <a:cubicBezTo>
                    <a:pt x="914851" y="1255788"/>
                    <a:pt x="932715" y="1253195"/>
                    <a:pt x="948275" y="1244263"/>
                  </a:cubicBezTo>
                  <a:close/>
                  <a:moveTo>
                    <a:pt x="1019913" y="1221104"/>
                  </a:moveTo>
                  <a:cubicBezTo>
                    <a:pt x="1022038" y="1220708"/>
                    <a:pt x="1023911" y="1221068"/>
                    <a:pt x="1024920" y="1223229"/>
                  </a:cubicBezTo>
                  <a:cubicBezTo>
                    <a:pt x="1026937" y="1227839"/>
                    <a:pt x="1021750" y="1230144"/>
                    <a:pt x="1017140" y="1231296"/>
                  </a:cubicBezTo>
                  <a:cubicBezTo>
                    <a:pt x="998411" y="1236195"/>
                    <a:pt x="980546" y="1245127"/>
                    <a:pt x="960665" y="1245127"/>
                  </a:cubicBezTo>
                  <a:cubicBezTo>
                    <a:pt x="964699" y="1237059"/>
                    <a:pt x="972767" y="1233890"/>
                    <a:pt x="980258" y="1233890"/>
                  </a:cubicBezTo>
                  <a:cubicBezTo>
                    <a:pt x="992648" y="1234178"/>
                    <a:pt x="1002733" y="1228703"/>
                    <a:pt x="1013394" y="1223517"/>
                  </a:cubicBezTo>
                  <a:cubicBezTo>
                    <a:pt x="1015411" y="1222653"/>
                    <a:pt x="1017788" y="1221500"/>
                    <a:pt x="1019913" y="1221104"/>
                  </a:cubicBezTo>
                  <a:close/>
                  <a:moveTo>
                    <a:pt x="1038354" y="1194127"/>
                  </a:moveTo>
                  <a:cubicBezTo>
                    <a:pt x="1040479" y="1193551"/>
                    <a:pt x="1042784" y="1194271"/>
                    <a:pt x="1045377" y="1196144"/>
                  </a:cubicBezTo>
                  <a:cubicBezTo>
                    <a:pt x="1041631" y="1197296"/>
                    <a:pt x="1037886" y="1198449"/>
                    <a:pt x="1032411" y="1199889"/>
                  </a:cubicBezTo>
                  <a:cubicBezTo>
                    <a:pt x="1034284" y="1196576"/>
                    <a:pt x="1036229" y="1194703"/>
                    <a:pt x="1038354" y="1194127"/>
                  </a:cubicBezTo>
                  <a:close/>
                  <a:moveTo>
                    <a:pt x="1040191" y="1182313"/>
                  </a:moveTo>
                  <a:cubicBezTo>
                    <a:pt x="1042784" y="1184906"/>
                    <a:pt x="1039327" y="1185771"/>
                    <a:pt x="1037310" y="1186059"/>
                  </a:cubicBezTo>
                  <a:cubicBezTo>
                    <a:pt x="1036157" y="1186059"/>
                    <a:pt x="1035005" y="1185483"/>
                    <a:pt x="1033852" y="1185194"/>
                  </a:cubicBezTo>
                  <a:cubicBezTo>
                    <a:pt x="1035293" y="1182313"/>
                    <a:pt x="1038174" y="1180296"/>
                    <a:pt x="1040191" y="1182313"/>
                  </a:cubicBezTo>
                  <a:close/>
                  <a:moveTo>
                    <a:pt x="1118672" y="1173562"/>
                  </a:moveTo>
                  <a:cubicBezTo>
                    <a:pt x="1122309" y="1174534"/>
                    <a:pt x="1126199" y="1175687"/>
                    <a:pt x="1130954" y="1174246"/>
                  </a:cubicBezTo>
                  <a:cubicBezTo>
                    <a:pt x="1122598" y="1183754"/>
                    <a:pt x="1113377" y="1179144"/>
                    <a:pt x="1106174" y="1182314"/>
                  </a:cubicBezTo>
                  <a:cubicBezTo>
                    <a:pt x="1104445" y="1183178"/>
                    <a:pt x="1103581" y="1181161"/>
                    <a:pt x="1103869" y="1179144"/>
                  </a:cubicBezTo>
                  <a:cubicBezTo>
                    <a:pt x="1104157" y="1176551"/>
                    <a:pt x="1105886" y="1175110"/>
                    <a:pt x="1107903" y="1173958"/>
                  </a:cubicBezTo>
                  <a:cubicBezTo>
                    <a:pt x="1111648" y="1171797"/>
                    <a:pt x="1115034" y="1172590"/>
                    <a:pt x="1118672" y="1173562"/>
                  </a:cubicBezTo>
                  <a:close/>
                  <a:moveTo>
                    <a:pt x="1142191" y="1167619"/>
                  </a:moveTo>
                  <a:cubicBezTo>
                    <a:pt x="1144496" y="1167331"/>
                    <a:pt x="1145649" y="1168195"/>
                    <a:pt x="1145072" y="1169348"/>
                  </a:cubicBezTo>
                  <a:cubicBezTo>
                    <a:pt x="1144496" y="1170500"/>
                    <a:pt x="1143055" y="1171653"/>
                    <a:pt x="1141615" y="1172229"/>
                  </a:cubicBezTo>
                  <a:cubicBezTo>
                    <a:pt x="1139886" y="1173093"/>
                    <a:pt x="1139022" y="1171653"/>
                    <a:pt x="1139598" y="1170500"/>
                  </a:cubicBezTo>
                  <a:cubicBezTo>
                    <a:pt x="1140174" y="1169348"/>
                    <a:pt x="1141615" y="1168195"/>
                    <a:pt x="1142191" y="1167619"/>
                  </a:cubicBezTo>
                  <a:close/>
                  <a:moveTo>
                    <a:pt x="1089029" y="1167439"/>
                  </a:moveTo>
                  <a:cubicBezTo>
                    <a:pt x="1092775" y="1166611"/>
                    <a:pt x="1096521" y="1166755"/>
                    <a:pt x="1100987" y="1168195"/>
                  </a:cubicBezTo>
                  <a:cubicBezTo>
                    <a:pt x="1093496" y="1171941"/>
                    <a:pt x="1087445" y="1174822"/>
                    <a:pt x="1077072" y="1172517"/>
                  </a:cubicBezTo>
                  <a:cubicBezTo>
                    <a:pt x="1081538" y="1170068"/>
                    <a:pt x="1085284" y="1168268"/>
                    <a:pt x="1089029" y="1167439"/>
                  </a:cubicBezTo>
                  <a:close/>
                  <a:moveTo>
                    <a:pt x="1186600" y="1161820"/>
                  </a:moveTo>
                  <a:cubicBezTo>
                    <a:pt x="1188942" y="1161856"/>
                    <a:pt x="1191463" y="1162576"/>
                    <a:pt x="1193480" y="1161855"/>
                  </a:cubicBezTo>
                  <a:cubicBezTo>
                    <a:pt x="1193480" y="1162432"/>
                    <a:pt x="1193480" y="1163296"/>
                    <a:pt x="1193480" y="1164161"/>
                  </a:cubicBezTo>
                  <a:cubicBezTo>
                    <a:pt x="1189446" y="1164449"/>
                    <a:pt x="1185700" y="1168194"/>
                    <a:pt x="1180802" y="1165889"/>
                  </a:cubicBezTo>
                  <a:cubicBezTo>
                    <a:pt x="1182098" y="1162432"/>
                    <a:pt x="1184259" y="1161784"/>
                    <a:pt x="1186600" y="1161820"/>
                  </a:cubicBezTo>
                  <a:close/>
                  <a:moveTo>
                    <a:pt x="1134988" y="1159263"/>
                  </a:moveTo>
                  <a:cubicBezTo>
                    <a:pt x="1130666" y="1163585"/>
                    <a:pt x="1127208" y="1162432"/>
                    <a:pt x="1122598" y="1161856"/>
                  </a:cubicBezTo>
                  <a:cubicBezTo>
                    <a:pt x="1126920" y="1159263"/>
                    <a:pt x="1129801" y="1157534"/>
                    <a:pt x="1134988" y="1159263"/>
                  </a:cubicBezTo>
                  <a:close/>
                  <a:moveTo>
                    <a:pt x="1230361" y="1119788"/>
                  </a:moveTo>
                  <a:cubicBezTo>
                    <a:pt x="1228056" y="1124974"/>
                    <a:pt x="1224887" y="1128144"/>
                    <a:pt x="1219700" y="1128720"/>
                  </a:cubicBezTo>
                  <a:cubicBezTo>
                    <a:pt x="1217971" y="1125839"/>
                    <a:pt x="1215378" y="1126415"/>
                    <a:pt x="1212785" y="1126415"/>
                  </a:cubicBezTo>
                  <a:cubicBezTo>
                    <a:pt x="1216819" y="1120364"/>
                    <a:pt x="1223158" y="1119500"/>
                    <a:pt x="1230361" y="1119788"/>
                  </a:cubicBezTo>
                  <a:close/>
                  <a:moveTo>
                    <a:pt x="1289430" y="1099906"/>
                  </a:moveTo>
                  <a:cubicBezTo>
                    <a:pt x="1283091" y="1105381"/>
                    <a:pt x="1274735" y="1106533"/>
                    <a:pt x="1266955" y="1108262"/>
                  </a:cubicBezTo>
                  <a:cubicBezTo>
                    <a:pt x="1273294" y="1101635"/>
                    <a:pt x="1281938" y="1102211"/>
                    <a:pt x="1289430" y="1099906"/>
                  </a:cubicBezTo>
                  <a:close/>
                  <a:moveTo>
                    <a:pt x="4643637" y="1074262"/>
                  </a:moveTo>
                  <a:cubicBezTo>
                    <a:pt x="4639315" y="1076279"/>
                    <a:pt x="4635281" y="1078584"/>
                    <a:pt x="4630959" y="1080889"/>
                  </a:cubicBezTo>
                  <a:cubicBezTo>
                    <a:pt x="4636722" y="1081753"/>
                    <a:pt x="4639891" y="1077431"/>
                    <a:pt x="4643637" y="1074262"/>
                  </a:cubicBezTo>
                  <a:close/>
                  <a:moveTo>
                    <a:pt x="4667553" y="1062160"/>
                  </a:moveTo>
                  <a:lnTo>
                    <a:pt x="4657519" y="1066913"/>
                  </a:lnTo>
                  <a:lnTo>
                    <a:pt x="4656315" y="1067346"/>
                  </a:lnTo>
                  <a:cubicBezTo>
                    <a:pt x="4656315" y="1067346"/>
                    <a:pt x="4656315" y="1067346"/>
                    <a:pt x="4656604" y="1067346"/>
                  </a:cubicBezTo>
                  <a:lnTo>
                    <a:pt x="4657519" y="1066913"/>
                  </a:lnTo>
                  <a:lnTo>
                    <a:pt x="4663519" y="1064753"/>
                  </a:lnTo>
                  <a:cubicBezTo>
                    <a:pt x="4665536" y="1064177"/>
                    <a:pt x="4666688" y="1063312"/>
                    <a:pt x="4667553" y="1062160"/>
                  </a:cubicBezTo>
                  <a:close/>
                  <a:moveTo>
                    <a:pt x="1678126" y="983210"/>
                  </a:moveTo>
                  <a:cubicBezTo>
                    <a:pt x="1676686" y="988108"/>
                    <a:pt x="1675245" y="991854"/>
                    <a:pt x="1670347" y="992719"/>
                  </a:cubicBezTo>
                  <a:cubicBezTo>
                    <a:pt x="1669771" y="992719"/>
                    <a:pt x="1668618" y="990990"/>
                    <a:pt x="1668618" y="990413"/>
                  </a:cubicBezTo>
                  <a:cubicBezTo>
                    <a:pt x="1668906" y="984939"/>
                    <a:pt x="1672364" y="983498"/>
                    <a:pt x="1678126" y="983210"/>
                  </a:cubicBezTo>
                  <a:close/>
                  <a:moveTo>
                    <a:pt x="1764568" y="931346"/>
                  </a:moveTo>
                  <a:cubicBezTo>
                    <a:pt x="1762839" y="933939"/>
                    <a:pt x="1760822" y="934803"/>
                    <a:pt x="1758517" y="934515"/>
                  </a:cubicBezTo>
                  <a:cubicBezTo>
                    <a:pt x="1758229" y="934515"/>
                    <a:pt x="1757653" y="933075"/>
                    <a:pt x="1757653" y="932786"/>
                  </a:cubicBezTo>
                  <a:cubicBezTo>
                    <a:pt x="1759094" y="930193"/>
                    <a:pt x="1761399" y="930481"/>
                    <a:pt x="1764568" y="931346"/>
                  </a:cubicBezTo>
                  <a:close/>
                  <a:moveTo>
                    <a:pt x="2152400" y="861040"/>
                  </a:moveTo>
                  <a:cubicBezTo>
                    <a:pt x="2147790" y="868532"/>
                    <a:pt x="2141739" y="867955"/>
                    <a:pt x="2134824" y="869972"/>
                  </a:cubicBezTo>
                  <a:cubicBezTo>
                    <a:pt x="2139722" y="862769"/>
                    <a:pt x="2145197" y="862769"/>
                    <a:pt x="2152400" y="861040"/>
                  </a:cubicBezTo>
                  <a:close/>
                  <a:moveTo>
                    <a:pt x="2153842" y="843464"/>
                  </a:moveTo>
                  <a:cubicBezTo>
                    <a:pt x="2144621" y="854989"/>
                    <a:pt x="2129350" y="850667"/>
                    <a:pt x="2116384" y="858735"/>
                  </a:cubicBezTo>
                  <a:cubicBezTo>
                    <a:pt x="2119553" y="851532"/>
                    <a:pt x="2125028" y="852973"/>
                    <a:pt x="2127909" y="850379"/>
                  </a:cubicBezTo>
                  <a:cubicBezTo>
                    <a:pt x="2131943" y="849515"/>
                    <a:pt x="2136265" y="848939"/>
                    <a:pt x="2139723" y="845769"/>
                  </a:cubicBezTo>
                  <a:cubicBezTo>
                    <a:pt x="2144333" y="845193"/>
                    <a:pt x="2149232" y="844328"/>
                    <a:pt x="2153842" y="843464"/>
                  </a:cubicBezTo>
                  <a:close/>
                  <a:moveTo>
                    <a:pt x="2250944" y="834244"/>
                  </a:moveTo>
                  <a:cubicBezTo>
                    <a:pt x="2244029" y="838854"/>
                    <a:pt x="2236537" y="842600"/>
                    <a:pt x="2225876" y="841159"/>
                  </a:cubicBezTo>
                  <a:cubicBezTo>
                    <a:pt x="2234520" y="835397"/>
                    <a:pt x="2242588" y="834532"/>
                    <a:pt x="2250944" y="834244"/>
                  </a:cubicBezTo>
                  <a:close/>
                  <a:moveTo>
                    <a:pt x="2186978" y="829345"/>
                  </a:moveTo>
                  <a:cubicBezTo>
                    <a:pt x="2187554" y="830786"/>
                    <a:pt x="2188706" y="832226"/>
                    <a:pt x="2188418" y="832515"/>
                  </a:cubicBezTo>
                  <a:cubicBezTo>
                    <a:pt x="2187842" y="833667"/>
                    <a:pt x="2186401" y="835108"/>
                    <a:pt x="2185249" y="835396"/>
                  </a:cubicBezTo>
                  <a:cubicBezTo>
                    <a:pt x="2183232" y="835972"/>
                    <a:pt x="2182656" y="834243"/>
                    <a:pt x="2183232" y="832515"/>
                  </a:cubicBezTo>
                  <a:cubicBezTo>
                    <a:pt x="2183808" y="831362"/>
                    <a:pt x="2185249" y="830786"/>
                    <a:pt x="2186978" y="829345"/>
                  </a:cubicBezTo>
                  <a:close/>
                  <a:moveTo>
                    <a:pt x="2260740" y="827328"/>
                  </a:moveTo>
                  <a:cubicBezTo>
                    <a:pt x="2260740" y="835108"/>
                    <a:pt x="2255842" y="834243"/>
                    <a:pt x="2251520" y="833955"/>
                  </a:cubicBezTo>
                  <a:cubicBezTo>
                    <a:pt x="2252961" y="829921"/>
                    <a:pt x="2256418" y="828769"/>
                    <a:pt x="2260740" y="827328"/>
                  </a:cubicBezTo>
                  <a:close/>
                  <a:moveTo>
                    <a:pt x="2237402" y="819836"/>
                  </a:moveTo>
                  <a:cubicBezTo>
                    <a:pt x="2241435" y="821277"/>
                    <a:pt x="2247486" y="821853"/>
                    <a:pt x="2244605" y="829057"/>
                  </a:cubicBezTo>
                  <a:cubicBezTo>
                    <a:pt x="2239130" y="830785"/>
                    <a:pt x="2233656" y="832514"/>
                    <a:pt x="2228181" y="834243"/>
                  </a:cubicBezTo>
                  <a:cubicBezTo>
                    <a:pt x="2223571" y="836836"/>
                    <a:pt x="2218673" y="838565"/>
                    <a:pt x="2213486" y="838565"/>
                  </a:cubicBezTo>
                  <a:cubicBezTo>
                    <a:pt x="2202537" y="842887"/>
                    <a:pt x="2191876" y="846921"/>
                    <a:pt x="2181215" y="851243"/>
                  </a:cubicBezTo>
                  <a:cubicBezTo>
                    <a:pt x="2178045" y="852684"/>
                    <a:pt x="2174299" y="852396"/>
                    <a:pt x="2172859" y="849802"/>
                  </a:cubicBezTo>
                  <a:cubicBezTo>
                    <a:pt x="2170842" y="846345"/>
                    <a:pt x="2175164" y="844904"/>
                    <a:pt x="2177469" y="843175"/>
                  </a:cubicBezTo>
                  <a:cubicBezTo>
                    <a:pt x="2169401" y="837124"/>
                    <a:pt x="2161910" y="846345"/>
                    <a:pt x="2154418" y="843175"/>
                  </a:cubicBezTo>
                  <a:cubicBezTo>
                    <a:pt x="2160181" y="838853"/>
                    <a:pt x="2167960" y="839429"/>
                    <a:pt x="2174299" y="835107"/>
                  </a:cubicBezTo>
                  <a:cubicBezTo>
                    <a:pt x="2180638" y="830785"/>
                    <a:pt x="2179774" y="839718"/>
                    <a:pt x="2182943" y="841158"/>
                  </a:cubicBezTo>
                  <a:cubicBezTo>
                    <a:pt x="2189859" y="839429"/>
                    <a:pt x="2197062" y="837701"/>
                    <a:pt x="2203977" y="835972"/>
                  </a:cubicBezTo>
                  <a:cubicBezTo>
                    <a:pt x="2211469" y="829345"/>
                    <a:pt x="2199655" y="832802"/>
                    <a:pt x="2201384" y="827904"/>
                  </a:cubicBezTo>
                  <a:cubicBezTo>
                    <a:pt x="2212334" y="823870"/>
                    <a:pt x="2222995" y="814938"/>
                    <a:pt x="2237402" y="819836"/>
                  </a:cubicBezTo>
                  <a:close/>
                  <a:moveTo>
                    <a:pt x="2242480" y="790159"/>
                  </a:moveTo>
                  <a:cubicBezTo>
                    <a:pt x="2243740" y="789438"/>
                    <a:pt x="2245037" y="789438"/>
                    <a:pt x="2246334" y="791887"/>
                  </a:cubicBezTo>
                  <a:cubicBezTo>
                    <a:pt x="2248062" y="795057"/>
                    <a:pt x="2250368" y="798803"/>
                    <a:pt x="2246334" y="802548"/>
                  </a:cubicBezTo>
                  <a:cubicBezTo>
                    <a:pt x="2243740" y="804854"/>
                    <a:pt x="2239706" y="805718"/>
                    <a:pt x="2239706" y="810328"/>
                  </a:cubicBezTo>
                  <a:cubicBezTo>
                    <a:pt x="2238266" y="813210"/>
                    <a:pt x="2235961" y="816091"/>
                    <a:pt x="2232791" y="814362"/>
                  </a:cubicBezTo>
                  <a:cubicBezTo>
                    <a:pt x="2230486" y="813210"/>
                    <a:pt x="2234520" y="812057"/>
                    <a:pt x="2234808" y="810328"/>
                  </a:cubicBezTo>
                  <a:cubicBezTo>
                    <a:pt x="2226164" y="808887"/>
                    <a:pt x="2220113" y="815515"/>
                    <a:pt x="2212621" y="818396"/>
                  </a:cubicBezTo>
                  <a:cubicBezTo>
                    <a:pt x="2210028" y="819260"/>
                    <a:pt x="2208588" y="822430"/>
                    <a:pt x="2205418" y="820701"/>
                  </a:cubicBezTo>
                  <a:cubicBezTo>
                    <a:pt x="2216943" y="811769"/>
                    <a:pt x="2225011" y="798803"/>
                    <a:pt x="2238842" y="792752"/>
                  </a:cubicBezTo>
                  <a:cubicBezTo>
                    <a:pt x="2239995" y="792320"/>
                    <a:pt x="2241219" y="790879"/>
                    <a:pt x="2242480" y="790159"/>
                  </a:cubicBezTo>
                  <a:close/>
                  <a:moveTo>
                    <a:pt x="2288113" y="782667"/>
                  </a:moveTo>
                  <a:cubicBezTo>
                    <a:pt x="2282927" y="789582"/>
                    <a:pt x="2278893" y="792752"/>
                    <a:pt x="2270537" y="786989"/>
                  </a:cubicBezTo>
                  <a:cubicBezTo>
                    <a:pt x="2276876" y="785548"/>
                    <a:pt x="2281486" y="784396"/>
                    <a:pt x="2288113" y="782667"/>
                  </a:cubicBezTo>
                  <a:close/>
                  <a:moveTo>
                    <a:pt x="2337386" y="765955"/>
                  </a:moveTo>
                  <a:cubicBezTo>
                    <a:pt x="2325572" y="776040"/>
                    <a:pt x="2312029" y="781226"/>
                    <a:pt x="2296470" y="781514"/>
                  </a:cubicBezTo>
                  <a:cubicBezTo>
                    <a:pt x="2309436" y="774023"/>
                    <a:pt x="2322402" y="767108"/>
                    <a:pt x="2337386" y="765955"/>
                  </a:cubicBezTo>
                  <a:close/>
                  <a:moveTo>
                    <a:pt x="2362165" y="760192"/>
                  </a:moveTo>
                  <a:cubicBezTo>
                    <a:pt x="2359572" y="765667"/>
                    <a:pt x="2354962" y="765667"/>
                    <a:pt x="2349199" y="766819"/>
                  </a:cubicBezTo>
                  <a:cubicBezTo>
                    <a:pt x="2351504" y="758463"/>
                    <a:pt x="2357843" y="761633"/>
                    <a:pt x="2362165" y="760192"/>
                  </a:cubicBezTo>
                  <a:close/>
                  <a:moveTo>
                    <a:pt x="2407979" y="741752"/>
                  </a:moveTo>
                  <a:cubicBezTo>
                    <a:pt x="2409708" y="740599"/>
                    <a:pt x="2412877" y="740599"/>
                    <a:pt x="2414030" y="743192"/>
                  </a:cubicBezTo>
                  <a:cubicBezTo>
                    <a:pt x="2415183" y="746074"/>
                    <a:pt x="2412877" y="747514"/>
                    <a:pt x="2410572" y="748091"/>
                  </a:cubicBezTo>
                  <a:cubicBezTo>
                    <a:pt x="2397606" y="750972"/>
                    <a:pt x="2386081" y="758175"/>
                    <a:pt x="2372250" y="758175"/>
                  </a:cubicBezTo>
                  <a:cubicBezTo>
                    <a:pt x="2383199" y="750972"/>
                    <a:pt x="2397030" y="749243"/>
                    <a:pt x="2407979" y="741752"/>
                  </a:cubicBezTo>
                  <a:close/>
                  <a:moveTo>
                    <a:pt x="2437080" y="734368"/>
                  </a:moveTo>
                  <a:cubicBezTo>
                    <a:pt x="2438521" y="734548"/>
                    <a:pt x="2439818" y="735268"/>
                    <a:pt x="2440538" y="737429"/>
                  </a:cubicBezTo>
                  <a:cubicBezTo>
                    <a:pt x="2439097" y="741175"/>
                    <a:pt x="2435639" y="742615"/>
                    <a:pt x="2432182" y="742903"/>
                  </a:cubicBezTo>
                  <a:cubicBezTo>
                    <a:pt x="2428724" y="742903"/>
                    <a:pt x="2425843" y="740022"/>
                    <a:pt x="2426131" y="737141"/>
                  </a:cubicBezTo>
                  <a:cubicBezTo>
                    <a:pt x="2426131" y="733395"/>
                    <a:pt x="2430165" y="734548"/>
                    <a:pt x="2432758" y="734548"/>
                  </a:cubicBezTo>
                  <a:cubicBezTo>
                    <a:pt x="2434055" y="734548"/>
                    <a:pt x="2435639" y="734188"/>
                    <a:pt x="2437080" y="734368"/>
                  </a:cubicBezTo>
                  <a:close/>
                  <a:moveTo>
                    <a:pt x="2463446" y="726769"/>
                  </a:moveTo>
                  <a:cubicBezTo>
                    <a:pt x="2468272" y="726121"/>
                    <a:pt x="2473387" y="726193"/>
                    <a:pt x="2475115" y="727345"/>
                  </a:cubicBezTo>
                  <a:cubicBezTo>
                    <a:pt x="2471081" y="734548"/>
                    <a:pt x="2464166" y="731090"/>
                    <a:pt x="2458403" y="731955"/>
                  </a:cubicBezTo>
                  <a:cubicBezTo>
                    <a:pt x="2456386" y="731379"/>
                    <a:pt x="2452929" y="731955"/>
                    <a:pt x="2453505" y="730514"/>
                  </a:cubicBezTo>
                  <a:cubicBezTo>
                    <a:pt x="2454081" y="728785"/>
                    <a:pt x="2458619" y="727417"/>
                    <a:pt x="2463446" y="726769"/>
                  </a:cubicBezTo>
                  <a:close/>
                  <a:moveTo>
                    <a:pt x="2746540" y="646378"/>
                  </a:moveTo>
                  <a:cubicBezTo>
                    <a:pt x="2749422" y="656751"/>
                    <a:pt x="2755472" y="650412"/>
                    <a:pt x="2760659" y="648971"/>
                  </a:cubicBezTo>
                  <a:cubicBezTo>
                    <a:pt x="2762676" y="648395"/>
                    <a:pt x="2765845" y="644937"/>
                    <a:pt x="2767286" y="649548"/>
                  </a:cubicBezTo>
                  <a:cubicBezTo>
                    <a:pt x="2768151" y="652717"/>
                    <a:pt x="2764693" y="653005"/>
                    <a:pt x="2762676" y="653870"/>
                  </a:cubicBezTo>
                  <a:cubicBezTo>
                    <a:pt x="2756337" y="656463"/>
                    <a:pt x="2750574" y="660209"/>
                    <a:pt x="2743947" y="660209"/>
                  </a:cubicBezTo>
                  <a:cubicBezTo>
                    <a:pt x="2747981" y="656175"/>
                    <a:pt x="2745100" y="650700"/>
                    <a:pt x="2746540" y="646378"/>
                  </a:cubicBezTo>
                  <a:close/>
                  <a:moveTo>
                    <a:pt x="2757489" y="636869"/>
                  </a:moveTo>
                  <a:cubicBezTo>
                    <a:pt x="2756048" y="643208"/>
                    <a:pt x="2751150" y="643784"/>
                    <a:pt x="2745675" y="643784"/>
                  </a:cubicBezTo>
                  <a:cubicBezTo>
                    <a:pt x="2743658" y="643208"/>
                    <a:pt x="2743082" y="641479"/>
                    <a:pt x="2743082" y="639750"/>
                  </a:cubicBezTo>
                  <a:cubicBezTo>
                    <a:pt x="2747980" y="638886"/>
                    <a:pt x="2752590" y="637733"/>
                    <a:pt x="2757489" y="636869"/>
                  </a:cubicBezTo>
                  <a:close/>
                  <a:moveTo>
                    <a:pt x="2846236" y="622751"/>
                  </a:moveTo>
                  <a:cubicBezTo>
                    <a:pt x="2838744" y="631107"/>
                    <a:pt x="2830388" y="630819"/>
                    <a:pt x="2824049" y="633988"/>
                  </a:cubicBezTo>
                  <a:cubicBezTo>
                    <a:pt x="2824913" y="638310"/>
                    <a:pt x="2829235" y="644073"/>
                    <a:pt x="2819439" y="642921"/>
                  </a:cubicBezTo>
                  <a:cubicBezTo>
                    <a:pt x="2817710" y="642632"/>
                    <a:pt x="2815981" y="644361"/>
                    <a:pt x="2814252" y="645226"/>
                  </a:cubicBezTo>
                  <a:cubicBezTo>
                    <a:pt x="2807913" y="647819"/>
                    <a:pt x="2801574" y="649836"/>
                    <a:pt x="2798117" y="640904"/>
                  </a:cubicBezTo>
                  <a:cubicBezTo>
                    <a:pt x="2794371" y="641768"/>
                    <a:pt x="2790913" y="643497"/>
                    <a:pt x="2787744" y="646090"/>
                  </a:cubicBezTo>
                  <a:cubicBezTo>
                    <a:pt x="2785439" y="648107"/>
                    <a:pt x="2782557" y="649260"/>
                    <a:pt x="2780828" y="646090"/>
                  </a:cubicBezTo>
                  <a:cubicBezTo>
                    <a:pt x="2779100" y="642632"/>
                    <a:pt x="2782557" y="641768"/>
                    <a:pt x="2785150" y="640904"/>
                  </a:cubicBezTo>
                  <a:cubicBezTo>
                    <a:pt x="2787744" y="640039"/>
                    <a:pt x="2790337" y="639463"/>
                    <a:pt x="2792930" y="638887"/>
                  </a:cubicBezTo>
                  <a:cubicBezTo>
                    <a:pt x="2795523" y="636293"/>
                    <a:pt x="2798981" y="636582"/>
                    <a:pt x="2802151" y="636293"/>
                  </a:cubicBezTo>
                  <a:cubicBezTo>
                    <a:pt x="2815693" y="631395"/>
                    <a:pt x="2829235" y="626209"/>
                    <a:pt x="2846236" y="622751"/>
                  </a:cubicBezTo>
                  <a:close/>
                  <a:moveTo>
                    <a:pt x="2754896" y="618717"/>
                  </a:moveTo>
                  <a:cubicBezTo>
                    <a:pt x="2753167" y="625056"/>
                    <a:pt x="2749709" y="625344"/>
                    <a:pt x="2744811" y="623903"/>
                  </a:cubicBezTo>
                  <a:cubicBezTo>
                    <a:pt x="2746828" y="619005"/>
                    <a:pt x="2750862" y="620158"/>
                    <a:pt x="2754896" y="618717"/>
                  </a:cubicBezTo>
                  <a:close/>
                  <a:moveTo>
                    <a:pt x="2843354" y="598547"/>
                  </a:moveTo>
                  <a:cubicBezTo>
                    <a:pt x="2845947" y="598835"/>
                    <a:pt x="2848540" y="598835"/>
                    <a:pt x="2851998" y="599124"/>
                  </a:cubicBezTo>
                  <a:cubicBezTo>
                    <a:pt x="2848252" y="606039"/>
                    <a:pt x="2842489" y="607768"/>
                    <a:pt x="2836438" y="608344"/>
                  </a:cubicBezTo>
                  <a:cubicBezTo>
                    <a:pt x="2819438" y="619005"/>
                    <a:pt x="2799557" y="623039"/>
                    <a:pt x="2780828" y="629666"/>
                  </a:cubicBezTo>
                  <a:cubicBezTo>
                    <a:pt x="2775930" y="631683"/>
                    <a:pt x="2769879" y="631395"/>
                    <a:pt x="2766997" y="637446"/>
                  </a:cubicBezTo>
                  <a:cubicBezTo>
                    <a:pt x="2763540" y="644361"/>
                    <a:pt x="2760947" y="635141"/>
                    <a:pt x="2757777" y="636581"/>
                  </a:cubicBezTo>
                  <a:cubicBezTo>
                    <a:pt x="2758065" y="631107"/>
                    <a:pt x="2762675" y="631107"/>
                    <a:pt x="2766133" y="630242"/>
                  </a:cubicBezTo>
                  <a:cubicBezTo>
                    <a:pt x="2781692" y="626785"/>
                    <a:pt x="2794082" y="614971"/>
                    <a:pt x="2810794" y="614395"/>
                  </a:cubicBezTo>
                  <a:cubicBezTo>
                    <a:pt x="2817710" y="614107"/>
                    <a:pt x="2814540" y="605751"/>
                    <a:pt x="2820015" y="602869"/>
                  </a:cubicBezTo>
                  <a:cubicBezTo>
                    <a:pt x="2827794" y="599124"/>
                    <a:pt x="2835286" y="597971"/>
                    <a:pt x="2843354" y="598547"/>
                  </a:cubicBezTo>
                  <a:close/>
                  <a:moveTo>
                    <a:pt x="2912220" y="578954"/>
                  </a:moveTo>
                  <a:cubicBezTo>
                    <a:pt x="2905304" y="586157"/>
                    <a:pt x="2896372" y="586157"/>
                    <a:pt x="2888016" y="589327"/>
                  </a:cubicBezTo>
                  <a:cubicBezTo>
                    <a:pt x="2892338" y="582412"/>
                    <a:pt x="2895796" y="580971"/>
                    <a:pt x="2912220" y="578954"/>
                  </a:cubicBezTo>
                  <a:close/>
                  <a:moveTo>
                    <a:pt x="3107000" y="536886"/>
                  </a:moveTo>
                  <a:cubicBezTo>
                    <a:pt x="3108729" y="537174"/>
                    <a:pt x="3110746" y="536598"/>
                    <a:pt x="3111610" y="537462"/>
                  </a:cubicBezTo>
                  <a:cubicBezTo>
                    <a:pt x="3113915" y="539479"/>
                    <a:pt x="3111322" y="541208"/>
                    <a:pt x="3109881" y="541784"/>
                  </a:cubicBezTo>
                  <a:cubicBezTo>
                    <a:pt x="3104407" y="543513"/>
                    <a:pt x="3098644" y="544954"/>
                    <a:pt x="3092881" y="546394"/>
                  </a:cubicBezTo>
                  <a:cubicBezTo>
                    <a:pt x="3087695" y="549276"/>
                    <a:pt x="3081932" y="550716"/>
                    <a:pt x="3076169" y="551005"/>
                  </a:cubicBezTo>
                  <a:cubicBezTo>
                    <a:pt x="3051966" y="553310"/>
                    <a:pt x="3028338" y="559072"/>
                    <a:pt x="3004135" y="562530"/>
                  </a:cubicBezTo>
                  <a:cubicBezTo>
                    <a:pt x="3017965" y="553598"/>
                    <a:pt x="3034101" y="551581"/>
                    <a:pt x="3049372" y="546971"/>
                  </a:cubicBezTo>
                  <a:cubicBezTo>
                    <a:pt x="3055711" y="544954"/>
                    <a:pt x="3062051" y="542649"/>
                    <a:pt x="3068389" y="540920"/>
                  </a:cubicBezTo>
                  <a:cubicBezTo>
                    <a:pt x="3076169" y="538903"/>
                    <a:pt x="3083084" y="539191"/>
                    <a:pt x="3090288" y="541496"/>
                  </a:cubicBezTo>
                  <a:cubicBezTo>
                    <a:pt x="3094610" y="536021"/>
                    <a:pt x="3100949" y="536598"/>
                    <a:pt x="3107000" y="536886"/>
                  </a:cubicBezTo>
                  <a:close/>
                  <a:moveTo>
                    <a:pt x="3299188" y="472055"/>
                  </a:moveTo>
                  <a:cubicBezTo>
                    <a:pt x="3296883" y="478970"/>
                    <a:pt x="3291120" y="476377"/>
                    <a:pt x="3287086" y="477530"/>
                  </a:cubicBezTo>
                  <a:cubicBezTo>
                    <a:pt x="3289679" y="472919"/>
                    <a:pt x="3293713" y="472055"/>
                    <a:pt x="3299188" y="472055"/>
                  </a:cubicBezTo>
                  <a:close/>
                  <a:moveTo>
                    <a:pt x="3335493" y="466004"/>
                  </a:moveTo>
                  <a:cubicBezTo>
                    <a:pt x="3328001" y="475801"/>
                    <a:pt x="3319357" y="471479"/>
                    <a:pt x="3308696" y="473208"/>
                  </a:cubicBezTo>
                  <a:cubicBezTo>
                    <a:pt x="3317916" y="466580"/>
                    <a:pt x="3325120" y="464852"/>
                    <a:pt x="3335493" y="466004"/>
                  </a:cubicBezTo>
                  <a:close/>
                  <a:moveTo>
                    <a:pt x="3404070" y="454371"/>
                  </a:moveTo>
                  <a:cubicBezTo>
                    <a:pt x="3405510" y="453758"/>
                    <a:pt x="3406951" y="453614"/>
                    <a:pt x="3408392" y="455343"/>
                  </a:cubicBezTo>
                  <a:cubicBezTo>
                    <a:pt x="3409256" y="456495"/>
                    <a:pt x="3406663" y="458224"/>
                    <a:pt x="3404646" y="458800"/>
                  </a:cubicBezTo>
                  <a:cubicBezTo>
                    <a:pt x="3401476" y="460529"/>
                    <a:pt x="3397443" y="463122"/>
                    <a:pt x="3394849" y="459088"/>
                  </a:cubicBezTo>
                  <a:cubicBezTo>
                    <a:pt x="3393697" y="457648"/>
                    <a:pt x="3397154" y="455919"/>
                    <a:pt x="3399747" y="456207"/>
                  </a:cubicBezTo>
                  <a:cubicBezTo>
                    <a:pt x="3401188" y="456063"/>
                    <a:pt x="3402629" y="454983"/>
                    <a:pt x="3404070" y="454371"/>
                  </a:cubicBezTo>
                  <a:close/>
                  <a:moveTo>
                    <a:pt x="3372951" y="453902"/>
                  </a:moveTo>
                  <a:cubicBezTo>
                    <a:pt x="3376409" y="452749"/>
                    <a:pt x="3377850" y="454766"/>
                    <a:pt x="3378138" y="457936"/>
                  </a:cubicBezTo>
                  <a:cubicBezTo>
                    <a:pt x="3380443" y="458224"/>
                    <a:pt x="3382748" y="456783"/>
                    <a:pt x="3385053" y="459953"/>
                  </a:cubicBezTo>
                  <a:cubicBezTo>
                    <a:pt x="3380443" y="460817"/>
                    <a:pt x="3381307" y="471478"/>
                    <a:pt x="3373239" y="466003"/>
                  </a:cubicBezTo>
                  <a:cubicBezTo>
                    <a:pt x="3368341" y="465715"/>
                    <a:pt x="3363443" y="465427"/>
                    <a:pt x="3357968" y="465139"/>
                  </a:cubicBezTo>
                  <a:cubicBezTo>
                    <a:pt x="3360849" y="460529"/>
                    <a:pt x="3364883" y="460817"/>
                    <a:pt x="3369205" y="461105"/>
                  </a:cubicBezTo>
                  <a:cubicBezTo>
                    <a:pt x="3369782" y="460817"/>
                    <a:pt x="3370358" y="460529"/>
                    <a:pt x="3370934" y="460241"/>
                  </a:cubicBezTo>
                  <a:cubicBezTo>
                    <a:pt x="3369205" y="457359"/>
                    <a:pt x="3369493" y="455054"/>
                    <a:pt x="3372951" y="453902"/>
                  </a:cubicBezTo>
                  <a:close/>
                  <a:moveTo>
                    <a:pt x="3439511" y="448428"/>
                  </a:moveTo>
                  <a:cubicBezTo>
                    <a:pt x="3436629" y="454479"/>
                    <a:pt x="3431155" y="453614"/>
                    <a:pt x="3423663" y="455631"/>
                  </a:cubicBezTo>
                  <a:cubicBezTo>
                    <a:pt x="3429426" y="448716"/>
                    <a:pt x="3434612" y="449004"/>
                    <a:pt x="3439511" y="448428"/>
                  </a:cubicBezTo>
                  <a:close/>
                  <a:moveTo>
                    <a:pt x="3552173" y="412986"/>
                  </a:moveTo>
                  <a:cubicBezTo>
                    <a:pt x="3554478" y="413275"/>
                    <a:pt x="3554766" y="415003"/>
                    <a:pt x="3553901" y="416444"/>
                  </a:cubicBezTo>
                  <a:cubicBezTo>
                    <a:pt x="3552173" y="419325"/>
                    <a:pt x="3549579" y="418461"/>
                    <a:pt x="3546986" y="417597"/>
                  </a:cubicBezTo>
                  <a:cubicBezTo>
                    <a:pt x="3547562" y="414715"/>
                    <a:pt x="3549003" y="412698"/>
                    <a:pt x="3552173" y="412986"/>
                  </a:cubicBezTo>
                  <a:close/>
                  <a:moveTo>
                    <a:pt x="3591936" y="400597"/>
                  </a:moveTo>
                  <a:cubicBezTo>
                    <a:pt x="3593664" y="400597"/>
                    <a:pt x="3594817" y="401750"/>
                    <a:pt x="3594529" y="404055"/>
                  </a:cubicBezTo>
                  <a:cubicBezTo>
                    <a:pt x="3593952" y="406648"/>
                    <a:pt x="3591647" y="406936"/>
                    <a:pt x="3589342" y="407224"/>
                  </a:cubicBezTo>
                  <a:cubicBezTo>
                    <a:pt x="3587614" y="407224"/>
                    <a:pt x="3586173" y="406072"/>
                    <a:pt x="3586749" y="404343"/>
                  </a:cubicBezTo>
                  <a:cubicBezTo>
                    <a:pt x="3587614" y="402326"/>
                    <a:pt x="3589342" y="400597"/>
                    <a:pt x="3591936" y="400597"/>
                  </a:cubicBezTo>
                  <a:close/>
                  <a:moveTo>
                    <a:pt x="3635732" y="385902"/>
                  </a:moveTo>
                  <a:cubicBezTo>
                    <a:pt x="3636020" y="386766"/>
                    <a:pt x="3636885" y="388207"/>
                    <a:pt x="3636597" y="388495"/>
                  </a:cubicBezTo>
                  <a:cubicBezTo>
                    <a:pt x="3635732" y="389648"/>
                    <a:pt x="3634579" y="390512"/>
                    <a:pt x="3633715" y="391088"/>
                  </a:cubicBezTo>
                  <a:cubicBezTo>
                    <a:pt x="3631698" y="390800"/>
                    <a:pt x="3631410" y="389648"/>
                    <a:pt x="3632275" y="388783"/>
                  </a:cubicBezTo>
                  <a:cubicBezTo>
                    <a:pt x="3633139" y="387919"/>
                    <a:pt x="3634579" y="387055"/>
                    <a:pt x="3635732" y="385902"/>
                  </a:cubicBezTo>
                  <a:close/>
                  <a:moveTo>
                    <a:pt x="3645529" y="375817"/>
                  </a:moveTo>
                  <a:cubicBezTo>
                    <a:pt x="3643512" y="379275"/>
                    <a:pt x="3640919" y="380715"/>
                    <a:pt x="3637173" y="379563"/>
                  </a:cubicBezTo>
                  <a:cubicBezTo>
                    <a:pt x="3634580" y="383597"/>
                    <a:pt x="3630546" y="382732"/>
                    <a:pt x="3626800" y="381868"/>
                  </a:cubicBezTo>
                  <a:cubicBezTo>
                    <a:pt x="3628817" y="376105"/>
                    <a:pt x="3634292" y="380139"/>
                    <a:pt x="3637461" y="377834"/>
                  </a:cubicBezTo>
                  <a:cubicBezTo>
                    <a:pt x="3639478" y="375241"/>
                    <a:pt x="3642071" y="374088"/>
                    <a:pt x="3645529" y="375817"/>
                  </a:cubicBezTo>
                  <a:close/>
                  <a:moveTo>
                    <a:pt x="3624494" y="368325"/>
                  </a:moveTo>
                  <a:cubicBezTo>
                    <a:pt x="3625935" y="368325"/>
                    <a:pt x="3626800" y="369478"/>
                    <a:pt x="3625935" y="370630"/>
                  </a:cubicBezTo>
                  <a:cubicBezTo>
                    <a:pt x="3625359" y="371495"/>
                    <a:pt x="3623918" y="371783"/>
                    <a:pt x="3623342" y="372359"/>
                  </a:cubicBezTo>
                  <a:cubicBezTo>
                    <a:pt x="3621613" y="371783"/>
                    <a:pt x="3620749" y="370918"/>
                    <a:pt x="3621613" y="369766"/>
                  </a:cubicBezTo>
                  <a:cubicBezTo>
                    <a:pt x="3622190" y="368901"/>
                    <a:pt x="3623630" y="368325"/>
                    <a:pt x="3624494" y="368325"/>
                  </a:cubicBezTo>
                  <a:close/>
                  <a:moveTo>
                    <a:pt x="3680969" y="367173"/>
                  </a:moveTo>
                  <a:cubicBezTo>
                    <a:pt x="3682698" y="366885"/>
                    <a:pt x="3683850" y="367461"/>
                    <a:pt x="3684427" y="369190"/>
                  </a:cubicBezTo>
                  <a:cubicBezTo>
                    <a:pt x="3684139" y="371207"/>
                    <a:pt x="3682410" y="371495"/>
                    <a:pt x="3680969" y="371495"/>
                  </a:cubicBezTo>
                  <a:cubicBezTo>
                    <a:pt x="3679240" y="371783"/>
                    <a:pt x="3677800" y="371207"/>
                    <a:pt x="3678376" y="369190"/>
                  </a:cubicBezTo>
                  <a:cubicBezTo>
                    <a:pt x="3678664" y="368325"/>
                    <a:pt x="3679817" y="367461"/>
                    <a:pt x="3680969" y="367173"/>
                  </a:cubicBezTo>
                  <a:close/>
                  <a:moveTo>
                    <a:pt x="3736868" y="357952"/>
                  </a:moveTo>
                  <a:cubicBezTo>
                    <a:pt x="3739750" y="357952"/>
                    <a:pt x="3742343" y="362850"/>
                    <a:pt x="3740038" y="362562"/>
                  </a:cubicBezTo>
                  <a:cubicBezTo>
                    <a:pt x="3733411" y="361986"/>
                    <a:pt x="3727072" y="371206"/>
                    <a:pt x="3720445" y="363138"/>
                  </a:cubicBezTo>
                  <a:cubicBezTo>
                    <a:pt x="3717563" y="363715"/>
                    <a:pt x="3714682" y="364291"/>
                    <a:pt x="3710648" y="365155"/>
                  </a:cubicBezTo>
                  <a:cubicBezTo>
                    <a:pt x="3713529" y="359969"/>
                    <a:pt x="3716699" y="358816"/>
                    <a:pt x="3720733" y="358528"/>
                  </a:cubicBezTo>
                  <a:cubicBezTo>
                    <a:pt x="3726207" y="358240"/>
                    <a:pt x="3731394" y="357952"/>
                    <a:pt x="3736868" y="357952"/>
                  </a:cubicBezTo>
                  <a:close/>
                  <a:moveTo>
                    <a:pt x="3687885" y="347291"/>
                  </a:moveTo>
                  <a:cubicBezTo>
                    <a:pt x="3689038" y="350749"/>
                    <a:pt x="3684716" y="350460"/>
                    <a:pt x="3682410" y="351037"/>
                  </a:cubicBezTo>
                  <a:cubicBezTo>
                    <a:pt x="3680970" y="353342"/>
                    <a:pt x="3678377" y="355071"/>
                    <a:pt x="3676936" y="352189"/>
                  </a:cubicBezTo>
                  <a:cubicBezTo>
                    <a:pt x="3676072" y="349596"/>
                    <a:pt x="3679817" y="349020"/>
                    <a:pt x="3682122" y="348732"/>
                  </a:cubicBezTo>
                  <a:cubicBezTo>
                    <a:pt x="3683851" y="347291"/>
                    <a:pt x="3687021" y="344986"/>
                    <a:pt x="3687885" y="347291"/>
                  </a:cubicBezTo>
                  <a:close/>
                  <a:moveTo>
                    <a:pt x="3766258" y="343834"/>
                  </a:moveTo>
                  <a:cubicBezTo>
                    <a:pt x="3763953" y="348732"/>
                    <a:pt x="3760496" y="349597"/>
                    <a:pt x="3755597" y="351614"/>
                  </a:cubicBezTo>
                  <a:cubicBezTo>
                    <a:pt x="3757614" y="344987"/>
                    <a:pt x="3760784" y="343834"/>
                    <a:pt x="3766258" y="343834"/>
                  </a:cubicBezTo>
                  <a:close/>
                  <a:moveTo>
                    <a:pt x="3772885" y="324528"/>
                  </a:moveTo>
                  <a:cubicBezTo>
                    <a:pt x="3771156" y="328850"/>
                    <a:pt x="3768275" y="329138"/>
                    <a:pt x="3765682" y="329714"/>
                  </a:cubicBezTo>
                  <a:cubicBezTo>
                    <a:pt x="3755597" y="332884"/>
                    <a:pt x="3745800" y="335765"/>
                    <a:pt x="3736004" y="338935"/>
                  </a:cubicBezTo>
                  <a:cubicBezTo>
                    <a:pt x="3735427" y="337782"/>
                    <a:pt x="3735139" y="336918"/>
                    <a:pt x="3734851" y="335765"/>
                  </a:cubicBezTo>
                  <a:cubicBezTo>
                    <a:pt x="3743495" y="331155"/>
                    <a:pt x="3752715" y="328850"/>
                    <a:pt x="3762512" y="327121"/>
                  </a:cubicBezTo>
                  <a:cubicBezTo>
                    <a:pt x="3765105" y="323952"/>
                    <a:pt x="3768851" y="325392"/>
                    <a:pt x="3772885" y="324528"/>
                  </a:cubicBezTo>
                  <a:close/>
                  <a:moveTo>
                    <a:pt x="3858174" y="316749"/>
                  </a:moveTo>
                  <a:cubicBezTo>
                    <a:pt x="3854717" y="320783"/>
                    <a:pt x="3852411" y="324241"/>
                    <a:pt x="3846937" y="321359"/>
                  </a:cubicBezTo>
                  <a:cubicBezTo>
                    <a:pt x="3849530" y="317037"/>
                    <a:pt x="3852988" y="317037"/>
                    <a:pt x="3858174" y="316749"/>
                  </a:cubicBezTo>
                  <a:close/>
                  <a:moveTo>
                    <a:pt x="3795721" y="314948"/>
                  </a:moveTo>
                  <a:cubicBezTo>
                    <a:pt x="3797161" y="314444"/>
                    <a:pt x="3798674" y="314732"/>
                    <a:pt x="3800259" y="316461"/>
                  </a:cubicBezTo>
                  <a:cubicBezTo>
                    <a:pt x="3802276" y="318766"/>
                    <a:pt x="3800259" y="320495"/>
                    <a:pt x="3797377" y="321071"/>
                  </a:cubicBezTo>
                  <a:cubicBezTo>
                    <a:pt x="3791903" y="322224"/>
                    <a:pt x="3786428" y="323376"/>
                    <a:pt x="3779801" y="324817"/>
                  </a:cubicBezTo>
                  <a:cubicBezTo>
                    <a:pt x="3782970" y="318766"/>
                    <a:pt x="3788157" y="320495"/>
                    <a:pt x="3791615" y="318190"/>
                  </a:cubicBezTo>
                  <a:cubicBezTo>
                    <a:pt x="3792912" y="316749"/>
                    <a:pt x="3794280" y="315452"/>
                    <a:pt x="3795721" y="314948"/>
                  </a:cubicBezTo>
                  <a:close/>
                  <a:moveTo>
                    <a:pt x="3856157" y="300325"/>
                  </a:moveTo>
                  <a:cubicBezTo>
                    <a:pt x="3859038" y="300325"/>
                    <a:pt x="3863649" y="300037"/>
                    <a:pt x="3862496" y="304935"/>
                  </a:cubicBezTo>
                  <a:cubicBezTo>
                    <a:pt x="3861632" y="308969"/>
                    <a:pt x="3856445" y="311274"/>
                    <a:pt x="3854428" y="309546"/>
                  </a:cubicBezTo>
                  <a:cubicBezTo>
                    <a:pt x="3846360" y="302918"/>
                    <a:pt x="3840598" y="307529"/>
                    <a:pt x="3834547" y="311851"/>
                  </a:cubicBezTo>
                  <a:cubicBezTo>
                    <a:pt x="3830801" y="314732"/>
                    <a:pt x="3827343" y="313003"/>
                    <a:pt x="3820428" y="311563"/>
                  </a:cubicBezTo>
                  <a:cubicBezTo>
                    <a:pt x="3832530" y="302054"/>
                    <a:pt x="3844055" y="300613"/>
                    <a:pt x="3856157" y="300325"/>
                  </a:cubicBezTo>
                  <a:close/>
                  <a:moveTo>
                    <a:pt x="3913496" y="299461"/>
                  </a:moveTo>
                  <a:cubicBezTo>
                    <a:pt x="3914360" y="299173"/>
                    <a:pt x="3916665" y="299749"/>
                    <a:pt x="3917818" y="300614"/>
                  </a:cubicBezTo>
                  <a:cubicBezTo>
                    <a:pt x="3918971" y="301766"/>
                    <a:pt x="3918394" y="304071"/>
                    <a:pt x="3916954" y="304647"/>
                  </a:cubicBezTo>
                  <a:cubicBezTo>
                    <a:pt x="3910615" y="307241"/>
                    <a:pt x="3905716" y="313580"/>
                    <a:pt x="3897072" y="313003"/>
                  </a:cubicBezTo>
                  <a:cubicBezTo>
                    <a:pt x="3900530" y="304936"/>
                    <a:pt x="3907733" y="302919"/>
                    <a:pt x="3913496" y="299461"/>
                  </a:cubicBezTo>
                  <a:close/>
                  <a:moveTo>
                    <a:pt x="3801411" y="284766"/>
                  </a:moveTo>
                  <a:cubicBezTo>
                    <a:pt x="3802275" y="284766"/>
                    <a:pt x="3803427" y="285342"/>
                    <a:pt x="3805156" y="285630"/>
                  </a:cubicBezTo>
                  <a:cubicBezTo>
                    <a:pt x="3803427" y="287071"/>
                    <a:pt x="3802563" y="288224"/>
                    <a:pt x="3801122" y="289088"/>
                  </a:cubicBezTo>
                  <a:cubicBezTo>
                    <a:pt x="3799394" y="289952"/>
                    <a:pt x="3797953" y="289376"/>
                    <a:pt x="3797953" y="287359"/>
                  </a:cubicBezTo>
                  <a:cubicBezTo>
                    <a:pt x="3797953" y="285342"/>
                    <a:pt x="3799682" y="284766"/>
                    <a:pt x="3801411" y="284766"/>
                  </a:cubicBezTo>
                  <a:close/>
                  <a:moveTo>
                    <a:pt x="3986395" y="275545"/>
                  </a:moveTo>
                  <a:cubicBezTo>
                    <a:pt x="3986971" y="275545"/>
                    <a:pt x="3988124" y="277274"/>
                    <a:pt x="3987835" y="278138"/>
                  </a:cubicBezTo>
                  <a:cubicBezTo>
                    <a:pt x="3986683" y="283037"/>
                    <a:pt x="3982073" y="282460"/>
                    <a:pt x="3978615" y="283325"/>
                  </a:cubicBezTo>
                  <a:cubicBezTo>
                    <a:pt x="3973429" y="285918"/>
                    <a:pt x="3968818" y="289376"/>
                    <a:pt x="3961615" y="287359"/>
                  </a:cubicBezTo>
                  <a:cubicBezTo>
                    <a:pt x="3964784" y="281596"/>
                    <a:pt x="3970836" y="282460"/>
                    <a:pt x="3975158" y="280732"/>
                  </a:cubicBezTo>
                  <a:cubicBezTo>
                    <a:pt x="3975734" y="280155"/>
                    <a:pt x="3976310" y="279867"/>
                    <a:pt x="3976886" y="279291"/>
                  </a:cubicBezTo>
                  <a:cubicBezTo>
                    <a:pt x="3979480" y="276698"/>
                    <a:pt x="3982073" y="274681"/>
                    <a:pt x="3986395" y="275545"/>
                  </a:cubicBezTo>
                  <a:close/>
                  <a:moveTo>
                    <a:pt x="4044311" y="258545"/>
                  </a:moveTo>
                  <a:cubicBezTo>
                    <a:pt x="4044599" y="259409"/>
                    <a:pt x="4045176" y="260562"/>
                    <a:pt x="4045464" y="261715"/>
                  </a:cubicBezTo>
                  <a:cubicBezTo>
                    <a:pt x="4035667" y="269494"/>
                    <a:pt x="4023565" y="271799"/>
                    <a:pt x="4011176" y="273240"/>
                  </a:cubicBezTo>
                  <a:cubicBezTo>
                    <a:pt x="4010599" y="272087"/>
                    <a:pt x="4010311" y="270935"/>
                    <a:pt x="4010311" y="270070"/>
                  </a:cubicBezTo>
                  <a:cubicBezTo>
                    <a:pt x="4021548" y="266325"/>
                    <a:pt x="4033074" y="262291"/>
                    <a:pt x="4044311" y="258545"/>
                  </a:cubicBezTo>
                  <a:close/>
                  <a:moveTo>
                    <a:pt x="4112887" y="240105"/>
                  </a:moveTo>
                  <a:cubicBezTo>
                    <a:pt x="4114040" y="239528"/>
                    <a:pt x="4116057" y="239528"/>
                    <a:pt x="4116057" y="241545"/>
                  </a:cubicBezTo>
                  <a:cubicBezTo>
                    <a:pt x="4115769" y="242698"/>
                    <a:pt x="4114328" y="243562"/>
                    <a:pt x="4113175" y="245003"/>
                  </a:cubicBezTo>
                  <a:cubicBezTo>
                    <a:pt x="4111735" y="244138"/>
                    <a:pt x="4110871" y="243850"/>
                    <a:pt x="4110006" y="243274"/>
                  </a:cubicBezTo>
                  <a:cubicBezTo>
                    <a:pt x="4111159" y="242121"/>
                    <a:pt x="4111735" y="240681"/>
                    <a:pt x="4112887" y="240105"/>
                  </a:cubicBezTo>
                  <a:close/>
                  <a:moveTo>
                    <a:pt x="4032786" y="221087"/>
                  </a:moveTo>
                  <a:cubicBezTo>
                    <a:pt x="4034803" y="220799"/>
                    <a:pt x="4036243" y="221951"/>
                    <a:pt x="4037108" y="223968"/>
                  </a:cubicBezTo>
                  <a:cubicBezTo>
                    <a:pt x="4036531" y="227138"/>
                    <a:pt x="4034226" y="228290"/>
                    <a:pt x="4031633" y="229155"/>
                  </a:cubicBezTo>
                  <a:cubicBezTo>
                    <a:pt x="4029328" y="230019"/>
                    <a:pt x="4027311" y="229155"/>
                    <a:pt x="4027023" y="226850"/>
                  </a:cubicBezTo>
                  <a:cubicBezTo>
                    <a:pt x="4026735" y="223104"/>
                    <a:pt x="4029616" y="221663"/>
                    <a:pt x="4032786" y="221087"/>
                  </a:cubicBezTo>
                  <a:close/>
                  <a:moveTo>
                    <a:pt x="4146600" y="215613"/>
                  </a:moveTo>
                  <a:cubicBezTo>
                    <a:pt x="4145448" y="219359"/>
                    <a:pt x="4143719" y="222240"/>
                    <a:pt x="4141702" y="221664"/>
                  </a:cubicBezTo>
                  <a:cubicBezTo>
                    <a:pt x="4137091" y="220511"/>
                    <a:pt x="4140837" y="218494"/>
                    <a:pt x="4142278" y="217342"/>
                  </a:cubicBezTo>
                  <a:cubicBezTo>
                    <a:pt x="4142854" y="216766"/>
                    <a:pt x="4144295" y="216477"/>
                    <a:pt x="4146600" y="215613"/>
                  </a:cubicBezTo>
                  <a:close/>
                  <a:moveTo>
                    <a:pt x="4121532" y="210138"/>
                  </a:moveTo>
                  <a:cubicBezTo>
                    <a:pt x="4126142" y="212443"/>
                    <a:pt x="4122108" y="216189"/>
                    <a:pt x="4121532" y="219359"/>
                  </a:cubicBezTo>
                  <a:cubicBezTo>
                    <a:pt x="4119803" y="227426"/>
                    <a:pt x="4114329" y="230884"/>
                    <a:pt x="4107125" y="233189"/>
                  </a:cubicBezTo>
                  <a:cubicBezTo>
                    <a:pt x="4087820" y="238952"/>
                    <a:pt x="4068803" y="246155"/>
                    <a:pt x="4049210" y="250766"/>
                  </a:cubicBezTo>
                  <a:cubicBezTo>
                    <a:pt x="4032497" y="254799"/>
                    <a:pt x="4015498" y="259986"/>
                    <a:pt x="3998786" y="262867"/>
                  </a:cubicBezTo>
                  <a:cubicBezTo>
                    <a:pt x="3961616" y="268918"/>
                    <a:pt x="3928480" y="286783"/>
                    <a:pt x="3891887" y="293698"/>
                  </a:cubicBezTo>
                  <a:cubicBezTo>
                    <a:pt x="3888717" y="294274"/>
                    <a:pt x="3885836" y="295139"/>
                    <a:pt x="3882666" y="293410"/>
                  </a:cubicBezTo>
                  <a:cubicBezTo>
                    <a:pt x="3893039" y="290240"/>
                    <a:pt x="3901107" y="283325"/>
                    <a:pt x="3912344" y="281020"/>
                  </a:cubicBezTo>
                  <a:cubicBezTo>
                    <a:pt x="3925310" y="278139"/>
                    <a:pt x="3938853" y="274105"/>
                    <a:pt x="3950955" y="267766"/>
                  </a:cubicBezTo>
                  <a:cubicBezTo>
                    <a:pt x="3967667" y="259121"/>
                    <a:pt x="3984091" y="252206"/>
                    <a:pt x="4003396" y="253071"/>
                  </a:cubicBezTo>
                  <a:cubicBezTo>
                    <a:pt x="4007718" y="253359"/>
                    <a:pt x="4011464" y="250766"/>
                    <a:pt x="4015209" y="248460"/>
                  </a:cubicBezTo>
                  <a:cubicBezTo>
                    <a:pt x="4027023" y="241257"/>
                    <a:pt x="4038549" y="232325"/>
                    <a:pt x="4054108" y="237511"/>
                  </a:cubicBezTo>
                  <a:cubicBezTo>
                    <a:pt x="4056413" y="238376"/>
                    <a:pt x="4060159" y="236647"/>
                    <a:pt x="4063040" y="235206"/>
                  </a:cubicBezTo>
                  <a:cubicBezTo>
                    <a:pt x="4078888" y="227138"/>
                    <a:pt x="4098193" y="225409"/>
                    <a:pt x="4110871" y="211291"/>
                  </a:cubicBezTo>
                  <a:cubicBezTo>
                    <a:pt x="4114040" y="207545"/>
                    <a:pt x="4118363" y="208409"/>
                    <a:pt x="4121532" y="210138"/>
                  </a:cubicBezTo>
                  <a:close/>
                  <a:moveTo>
                    <a:pt x="4164464" y="202646"/>
                  </a:moveTo>
                  <a:cubicBezTo>
                    <a:pt x="4167922" y="202934"/>
                    <a:pt x="4170515" y="204663"/>
                    <a:pt x="4171667" y="208121"/>
                  </a:cubicBezTo>
                  <a:cubicBezTo>
                    <a:pt x="4169939" y="211866"/>
                    <a:pt x="4166193" y="212443"/>
                    <a:pt x="4163023" y="213019"/>
                  </a:cubicBezTo>
                  <a:cubicBezTo>
                    <a:pt x="4159566" y="213595"/>
                    <a:pt x="4159854" y="210426"/>
                    <a:pt x="4159854" y="207832"/>
                  </a:cubicBezTo>
                  <a:cubicBezTo>
                    <a:pt x="4159854" y="204951"/>
                    <a:pt x="4161006" y="202358"/>
                    <a:pt x="4164464" y="202646"/>
                  </a:cubicBezTo>
                  <a:close/>
                  <a:moveTo>
                    <a:pt x="4214312" y="191985"/>
                  </a:moveTo>
                  <a:cubicBezTo>
                    <a:pt x="4203651" y="202646"/>
                    <a:pt x="4192702" y="205239"/>
                    <a:pt x="4180888" y="205527"/>
                  </a:cubicBezTo>
                  <a:cubicBezTo>
                    <a:pt x="4191837" y="202070"/>
                    <a:pt x="4199617" y="191697"/>
                    <a:pt x="4214312" y="191985"/>
                  </a:cubicBezTo>
                  <a:close/>
                  <a:moveTo>
                    <a:pt x="4103667" y="189392"/>
                  </a:moveTo>
                  <a:cubicBezTo>
                    <a:pt x="4104820" y="190545"/>
                    <a:pt x="4106261" y="191121"/>
                    <a:pt x="4106261" y="191697"/>
                  </a:cubicBezTo>
                  <a:cubicBezTo>
                    <a:pt x="4106261" y="194002"/>
                    <a:pt x="4104820" y="195443"/>
                    <a:pt x="4102803" y="195731"/>
                  </a:cubicBezTo>
                  <a:cubicBezTo>
                    <a:pt x="4101074" y="196019"/>
                    <a:pt x="4099057" y="194867"/>
                    <a:pt x="4099633" y="193426"/>
                  </a:cubicBezTo>
                  <a:cubicBezTo>
                    <a:pt x="4100210" y="191697"/>
                    <a:pt x="4102227" y="190833"/>
                    <a:pt x="4103667" y="189392"/>
                  </a:cubicBezTo>
                  <a:close/>
                  <a:moveTo>
                    <a:pt x="4231311" y="182765"/>
                  </a:moveTo>
                  <a:cubicBezTo>
                    <a:pt x="4229871" y="187663"/>
                    <a:pt x="4228430" y="191409"/>
                    <a:pt x="4223532" y="192274"/>
                  </a:cubicBezTo>
                  <a:cubicBezTo>
                    <a:pt x="4222956" y="192274"/>
                    <a:pt x="4221803" y="190545"/>
                    <a:pt x="4221803" y="189968"/>
                  </a:cubicBezTo>
                  <a:cubicBezTo>
                    <a:pt x="4222091" y="184494"/>
                    <a:pt x="4225549" y="183053"/>
                    <a:pt x="4231311" y="182765"/>
                  </a:cubicBezTo>
                  <a:close/>
                  <a:moveTo>
                    <a:pt x="4324813" y="148693"/>
                  </a:moveTo>
                  <a:cubicBezTo>
                    <a:pt x="4325965" y="147757"/>
                    <a:pt x="4327262" y="147757"/>
                    <a:pt x="4328991" y="150206"/>
                  </a:cubicBezTo>
                  <a:cubicBezTo>
                    <a:pt x="4331872" y="154528"/>
                    <a:pt x="4329567" y="158273"/>
                    <a:pt x="4324093" y="159714"/>
                  </a:cubicBezTo>
                  <a:cubicBezTo>
                    <a:pt x="4322652" y="160002"/>
                    <a:pt x="4321499" y="161155"/>
                    <a:pt x="4320059" y="161731"/>
                  </a:cubicBezTo>
                  <a:cubicBezTo>
                    <a:pt x="4321499" y="163172"/>
                    <a:pt x="4323228" y="164324"/>
                    <a:pt x="4324669" y="165765"/>
                  </a:cubicBezTo>
                  <a:cubicBezTo>
                    <a:pt x="4326109" y="166629"/>
                    <a:pt x="4327838" y="167782"/>
                    <a:pt x="4329279" y="168646"/>
                  </a:cubicBezTo>
                  <a:cubicBezTo>
                    <a:pt x="4330143" y="166341"/>
                    <a:pt x="4332160" y="166341"/>
                    <a:pt x="4333889" y="165765"/>
                  </a:cubicBezTo>
                  <a:cubicBezTo>
                    <a:pt x="4335618" y="165189"/>
                    <a:pt x="4337347" y="164036"/>
                    <a:pt x="4339076" y="164036"/>
                  </a:cubicBezTo>
                  <a:cubicBezTo>
                    <a:pt x="4341093" y="163748"/>
                    <a:pt x="4344550" y="162884"/>
                    <a:pt x="4344838" y="165477"/>
                  </a:cubicBezTo>
                  <a:cubicBezTo>
                    <a:pt x="4345126" y="169511"/>
                    <a:pt x="4341381" y="168358"/>
                    <a:pt x="4338788" y="168646"/>
                  </a:cubicBezTo>
                  <a:cubicBezTo>
                    <a:pt x="4335906" y="169511"/>
                    <a:pt x="4332737" y="171816"/>
                    <a:pt x="4329279" y="170663"/>
                  </a:cubicBezTo>
                  <a:cubicBezTo>
                    <a:pt x="4309686" y="174697"/>
                    <a:pt x="4290957" y="181324"/>
                    <a:pt x="4271940" y="187375"/>
                  </a:cubicBezTo>
                  <a:cubicBezTo>
                    <a:pt x="4254363" y="192850"/>
                    <a:pt x="4237651" y="200053"/>
                    <a:pt x="4220363" y="206392"/>
                  </a:cubicBezTo>
                  <a:cubicBezTo>
                    <a:pt x="4211143" y="209850"/>
                    <a:pt x="4202498" y="216189"/>
                    <a:pt x="4192126" y="216477"/>
                  </a:cubicBezTo>
                  <a:cubicBezTo>
                    <a:pt x="4191261" y="216765"/>
                    <a:pt x="4190685" y="216765"/>
                    <a:pt x="4190397" y="216765"/>
                  </a:cubicBezTo>
                  <a:cubicBezTo>
                    <a:pt x="4183481" y="218782"/>
                    <a:pt x="4178295" y="225986"/>
                    <a:pt x="4169939" y="223104"/>
                  </a:cubicBezTo>
                  <a:cubicBezTo>
                    <a:pt x="4165617" y="221087"/>
                    <a:pt x="4162159" y="223393"/>
                    <a:pt x="4158702" y="225121"/>
                  </a:cubicBezTo>
                  <a:cubicBezTo>
                    <a:pt x="4156108" y="226274"/>
                    <a:pt x="4152651" y="228291"/>
                    <a:pt x="4151786" y="225986"/>
                  </a:cubicBezTo>
                  <a:cubicBezTo>
                    <a:pt x="4150346" y="222240"/>
                    <a:pt x="4153804" y="220511"/>
                    <a:pt x="4157261" y="219935"/>
                  </a:cubicBezTo>
                  <a:cubicBezTo>
                    <a:pt x="4158990" y="219647"/>
                    <a:pt x="4161007" y="219359"/>
                    <a:pt x="4163024" y="219070"/>
                  </a:cubicBezTo>
                  <a:cubicBezTo>
                    <a:pt x="4171092" y="214172"/>
                    <a:pt x="4180312" y="214748"/>
                    <a:pt x="4189244" y="214748"/>
                  </a:cubicBezTo>
                  <a:cubicBezTo>
                    <a:pt x="4204804" y="206392"/>
                    <a:pt x="4220075" y="198036"/>
                    <a:pt x="4236787" y="191986"/>
                  </a:cubicBezTo>
                  <a:cubicBezTo>
                    <a:pt x="4237363" y="191697"/>
                    <a:pt x="4237651" y="191697"/>
                    <a:pt x="4237940" y="191409"/>
                  </a:cubicBezTo>
                  <a:cubicBezTo>
                    <a:pt x="4243126" y="186223"/>
                    <a:pt x="4248889" y="183341"/>
                    <a:pt x="4256957" y="184782"/>
                  </a:cubicBezTo>
                  <a:cubicBezTo>
                    <a:pt x="4260414" y="185358"/>
                    <a:pt x="4266753" y="184206"/>
                    <a:pt x="4266177" y="175850"/>
                  </a:cubicBezTo>
                  <a:cubicBezTo>
                    <a:pt x="4265889" y="168935"/>
                    <a:pt x="4288076" y="161155"/>
                    <a:pt x="4295279" y="165765"/>
                  </a:cubicBezTo>
                  <a:cubicBezTo>
                    <a:pt x="4300754" y="169511"/>
                    <a:pt x="4304787" y="167782"/>
                    <a:pt x="4309686" y="166053"/>
                  </a:cubicBezTo>
                  <a:cubicBezTo>
                    <a:pt x="4304787" y="158273"/>
                    <a:pt x="4307093" y="154528"/>
                    <a:pt x="4316025" y="154240"/>
                  </a:cubicBezTo>
                  <a:cubicBezTo>
                    <a:pt x="4318042" y="154240"/>
                    <a:pt x="4320347" y="153951"/>
                    <a:pt x="4321499" y="152799"/>
                  </a:cubicBezTo>
                  <a:cubicBezTo>
                    <a:pt x="4322652" y="151503"/>
                    <a:pt x="4323661" y="149630"/>
                    <a:pt x="4324813" y="148693"/>
                  </a:cubicBezTo>
                  <a:close/>
                  <a:moveTo>
                    <a:pt x="4317753" y="130900"/>
                  </a:moveTo>
                  <a:cubicBezTo>
                    <a:pt x="4316024" y="133493"/>
                    <a:pt x="4314007" y="134357"/>
                    <a:pt x="4311702" y="134069"/>
                  </a:cubicBezTo>
                  <a:cubicBezTo>
                    <a:pt x="4311414" y="134069"/>
                    <a:pt x="4310838" y="132629"/>
                    <a:pt x="4310838" y="132340"/>
                  </a:cubicBezTo>
                  <a:cubicBezTo>
                    <a:pt x="4312279" y="129747"/>
                    <a:pt x="4314584" y="130035"/>
                    <a:pt x="4317753" y="130900"/>
                  </a:cubicBezTo>
                  <a:close/>
                  <a:moveTo>
                    <a:pt x="4382295" y="130036"/>
                  </a:moveTo>
                  <a:cubicBezTo>
                    <a:pt x="4385753" y="131476"/>
                    <a:pt x="4392668" y="127730"/>
                    <a:pt x="4392092" y="133493"/>
                  </a:cubicBezTo>
                  <a:cubicBezTo>
                    <a:pt x="4391228" y="139544"/>
                    <a:pt x="4384889" y="134358"/>
                    <a:pt x="4381143" y="134934"/>
                  </a:cubicBezTo>
                  <a:cubicBezTo>
                    <a:pt x="4376245" y="140985"/>
                    <a:pt x="4368753" y="138680"/>
                    <a:pt x="4362414" y="140408"/>
                  </a:cubicBezTo>
                  <a:cubicBezTo>
                    <a:pt x="4357804" y="143290"/>
                    <a:pt x="4353194" y="146459"/>
                    <a:pt x="4348583" y="149053"/>
                  </a:cubicBezTo>
                  <a:cubicBezTo>
                    <a:pt x="4347143" y="149917"/>
                    <a:pt x="4344549" y="151070"/>
                    <a:pt x="4343685" y="148476"/>
                  </a:cubicBezTo>
                  <a:cubicBezTo>
                    <a:pt x="4343109" y="146747"/>
                    <a:pt x="4343685" y="143578"/>
                    <a:pt x="4344549" y="143002"/>
                  </a:cubicBezTo>
                  <a:cubicBezTo>
                    <a:pt x="4350024" y="140120"/>
                    <a:pt x="4354634" y="133493"/>
                    <a:pt x="4362414" y="137239"/>
                  </a:cubicBezTo>
                  <a:cubicBezTo>
                    <a:pt x="4368753" y="137527"/>
                    <a:pt x="4371634" y="128595"/>
                    <a:pt x="4378838" y="130612"/>
                  </a:cubicBezTo>
                  <a:cubicBezTo>
                    <a:pt x="4379990" y="130324"/>
                    <a:pt x="4381431" y="129747"/>
                    <a:pt x="4382295" y="130036"/>
                  </a:cubicBezTo>
                  <a:close/>
                  <a:moveTo>
                    <a:pt x="4679654" y="54760"/>
                  </a:moveTo>
                  <a:cubicBezTo>
                    <a:pt x="4681382" y="54184"/>
                    <a:pt x="4683399" y="54400"/>
                    <a:pt x="4686280" y="55985"/>
                  </a:cubicBezTo>
                  <a:cubicBezTo>
                    <a:pt x="4682247" y="58578"/>
                    <a:pt x="4679942" y="61171"/>
                    <a:pt x="4674755" y="58290"/>
                  </a:cubicBezTo>
                  <a:cubicBezTo>
                    <a:pt x="4676484" y="56705"/>
                    <a:pt x="4677925" y="55336"/>
                    <a:pt x="4679654" y="54760"/>
                  </a:cubicBezTo>
                  <a:close/>
                  <a:moveTo>
                    <a:pt x="4777332" y="30340"/>
                  </a:moveTo>
                  <a:cubicBezTo>
                    <a:pt x="4779061" y="30917"/>
                    <a:pt x="4777909" y="32357"/>
                    <a:pt x="4777332" y="33222"/>
                  </a:cubicBezTo>
                  <a:cubicBezTo>
                    <a:pt x="4774739" y="36679"/>
                    <a:pt x="4771570" y="34374"/>
                    <a:pt x="4767536" y="34086"/>
                  </a:cubicBezTo>
                  <a:cubicBezTo>
                    <a:pt x="4770705" y="30628"/>
                    <a:pt x="4773587" y="28611"/>
                    <a:pt x="4777332" y="30340"/>
                  </a:cubicBezTo>
                  <a:close/>
                  <a:moveTo>
                    <a:pt x="4838993" y="14492"/>
                  </a:moveTo>
                  <a:cubicBezTo>
                    <a:pt x="4840434" y="14204"/>
                    <a:pt x="4841010" y="15645"/>
                    <a:pt x="4840434" y="16509"/>
                  </a:cubicBezTo>
                  <a:cubicBezTo>
                    <a:pt x="4839570" y="17662"/>
                    <a:pt x="4838129" y="18526"/>
                    <a:pt x="4836976" y="18815"/>
                  </a:cubicBezTo>
                  <a:cubicBezTo>
                    <a:pt x="4836688" y="19103"/>
                    <a:pt x="4835824" y="17662"/>
                    <a:pt x="4834383" y="16221"/>
                  </a:cubicBezTo>
                  <a:cubicBezTo>
                    <a:pt x="4836400" y="15645"/>
                    <a:pt x="4837552" y="14781"/>
                    <a:pt x="4838993" y="14492"/>
                  </a:cubicBezTo>
                  <a:close/>
                  <a:moveTo>
                    <a:pt x="4887978" y="85"/>
                  </a:moveTo>
                  <a:cubicBezTo>
                    <a:pt x="4885673" y="2390"/>
                    <a:pt x="4883656" y="4696"/>
                    <a:pt x="4881639" y="6136"/>
                  </a:cubicBezTo>
                  <a:lnTo>
                    <a:pt x="4893164" y="2102"/>
                  </a:lnTo>
                  <a:cubicBezTo>
                    <a:pt x="4887690" y="4984"/>
                    <a:pt x="4883079" y="8729"/>
                    <a:pt x="4878757" y="12763"/>
                  </a:cubicBezTo>
                  <a:cubicBezTo>
                    <a:pt x="4866367" y="24865"/>
                    <a:pt x="4851384" y="32933"/>
                    <a:pt x="4836689" y="41289"/>
                  </a:cubicBezTo>
                  <a:cubicBezTo>
                    <a:pt x="4829774" y="45323"/>
                    <a:pt x="4826893" y="52526"/>
                    <a:pt x="4821994" y="58001"/>
                  </a:cubicBezTo>
                  <a:cubicBezTo>
                    <a:pt x="4818537" y="61747"/>
                    <a:pt x="4815367" y="64628"/>
                    <a:pt x="4811045" y="66357"/>
                  </a:cubicBezTo>
                  <a:cubicBezTo>
                    <a:pt x="4810469" y="67221"/>
                    <a:pt x="4809892" y="68374"/>
                    <a:pt x="4809316" y="69238"/>
                  </a:cubicBezTo>
                  <a:cubicBezTo>
                    <a:pt x="4799808" y="77306"/>
                    <a:pt x="4793757" y="89984"/>
                    <a:pt x="4778197" y="89408"/>
                  </a:cubicBezTo>
                  <a:cubicBezTo>
                    <a:pt x="4775028" y="89408"/>
                    <a:pt x="4771858" y="93442"/>
                    <a:pt x="4768689" y="95459"/>
                  </a:cubicBezTo>
                  <a:cubicBezTo>
                    <a:pt x="4767248" y="96323"/>
                    <a:pt x="4765807" y="96899"/>
                    <a:pt x="4764367" y="97476"/>
                  </a:cubicBezTo>
                  <a:cubicBezTo>
                    <a:pt x="4765519" y="100933"/>
                    <a:pt x="4768113" y="104391"/>
                    <a:pt x="4762350" y="106408"/>
                  </a:cubicBezTo>
                  <a:cubicBezTo>
                    <a:pt x="4757163" y="108425"/>
                    <a:pt x="4751977" y="111018"/>
                    <a:pt x="4746790" y="113323"/>
                  </a:cubicBezTo>
                  <a:cubicBezTo>
                    <a:pt x="4745926" y="121391"/>
                    <a:pt x="4741892" y="128018"/>
                    <a:pt x="4734112" y="130035"/>
                  </a:cubicBezTo>
                  <a:cubicBezTo>
                    <a:pt x="4717977" y="134069"/>
                    <a:pt x="4709909" y="147900"/>
                    <a:pt x="4698671" y="157696"/>
                  </a:cubicBezTo>
                  <a:cubicBezTo>
                    <a:pt x="4692909" y="162595"/>
                    <a:pt x="4685705" y="165764"/>
                    <a:pt x="4680231" y="170951"/>
                  </a:cubicBezTo>
                  <a:cubicBezTo>
                    <a:pt x="4676485" y="174408"/>
                    <a:pt x="4670722" y="177866"/>
                    <a:pt x="4676485" y="183053"/>
                  </a:cubicBezTo>
                  <a:cubicBezTo>
                    <a:pt x="4680807" y="187086"/>
                    <a:pt x="4683977" y="184493"/>
                    <a:pt x="4688587" y="179883"/>
                  </a:cubicBezTo>
                  <a:cubicBezTo>
                    <a:pt x="4695790" y="172391"/>
                    <a:pt x="4704722" y="160290"/>
                    <a:pt x="4711638" y="160002"/>
                  </a:cubicBezTo>
                  <a:cubicBezTo>
                    <a:pt x="4723739" y="159137"/>
                    <a:pt x="4726333" y="149629"/>
                    <a:pt x="4733248" y="146747"/>
                  </a:cubicBezTo>
                  <a:cubicBezTo>
                    <a:pt x="4750824" y="139256"/>
                    <a:pt x="4761485" y="123696"/>
                    <a:pt x="4777621" y="114764"/>
                  </a:cubicBezTo>
                  <a:cubicBezTo>
                    <a:pt x="4799808" y="102662"/>
                    <a:pt x="4819977" y="86815"/>
                    <a:pt x="4841011" y="72696"/>
                  </a:cubicBezTo>
                  <a:cubicBezTo>
                    <a:pt x="4834096" y="62899"/>
                    <a:pt x="4842740" y="63476"/>
                    <a:pt x="4847926" y="60018"/>
                  </a:cubicBezTo>
                  <a:cubicBezTo>
                    <a:pt x="4849944" y="66645"/>
                    <a:pt x="4845045" y="68374"/>
                    <a:pt x="4843604" y="71543"/>
                  </a:cubicBezTo>
                  <a:cubicBezTo>
                    <a:pt x="4856859" y="68662"/>
                    <a:pt x="4866367" y="59442"/>
                    <a:pt x="4875011" y="49933"/>
                  </a:cubicBezTo>
                  <a:cubicBezTo>
                    <a:pt x="4878757" y="45899"/>
                    <a:pt x="4880774" y="40136"/>
                    <a:pt x="4887401" y="41289"/>
                  </a:cubicBezTo>
                  <a:cubicBezTo>
                    <a:pt x="4890283" y="41577"/>
                    <a:pt x="4893452" y="36967"/>
                    <a:pt x="4895469" y="41289"/>
                  </a:cubicBezTo>
                  <a:cubicBezTo>
                    <a:pt x="4896910" y="44458"/>
                    <a:pt x="4894028" y="46187"/>
                    <a:pt x="4892012" y="48204"/>
                  </a:cubicBezTo>
                  <a:cubicBezTo>
                    <a:pt x="4890571" y="49357"/>
                    <a:pt x="4888842" y="51086"/>
                    <a:pt x="4891147" y="52814"/>
                  </a:cubicBezTo>
                  <a:cubicBezTo>
                    <a:pt x="4893452" y="54543"/>
                    <a:pt x="4895758" y="53967"/>
                    <a:pt x="4896910" y="51374"/>
                  </a:cubicBezTo>
                  <a:cubicBezTo>
                    <a:pt x="4898927" y="46764"/>
                    <a:pt x="4902384" y="43018"/>
                    <a:pt x="4901808" y="37255"/>
                  </a:cubicBezTo>
                  <a:cubicBezTo>
                    <a:pt x="4901232" y="32069"/>
                    <a:pt x="4902673" y="26306"/>
                    <a:pt x="4910452" y="26882"/>
                  </a:cubicBezTo>
                  <a:cubicBezTo>
                    <a:pt x="4915063" y="24865"/>
                    <a:pt x="4919097" y="23424"/>
                    <a:pt x="4917944" y="31204"/>
                  </a:cubicBezTo>
                  <a:cubicBezTo>
                    <a:pt x="4923131" y="35814"/>
                    <a:pt x="4922554" y="38408"/>
                    <a:pt x="4915639" y="39848"/>
                  </a:cubicBezTo>
                  <a:cubicBezTo>
                    <a:pt x="4920249" y="43018"/>
                    <a:pt x="4915063" y="49645"/>
                    <a:pt x="4919961" y="52526"/>
                  </a:cubicBezTo>
                  <a:cubicBezTo>
                    <a:pt x="4926588" y="53679"/>
                    <a:pt x="4932639" y="54543"/>
                    <a:pt x="4924571" y="62611"/>
                  </a:cubicBezTo>
                  <a:cubicBezTo>
                    <a:pt x="4921401" y="65781"/>
                    <a:pt x="4919673" y="70391"/>
                    <a:pt x="4917368" y="74425"/>
                  </a:cubicBezTo>
                  <a:cubicBezTo>
                    <a:pt x="4922266" y="78747"/>
                    <a:pt x="4921401" y="86238"/>
                    <a:pt x="4925435" y="91137"/>
                  </a:cubicBezTo>
                  <a:cubicBezTo>
                    <a:pt x="4931486" y="92866"/>
                    <a:pt x="4937826" y="92866"/>
                    <a:pt x="4931775" y="102662"/>
                  </a:cubicBezTo>
                  <a:cubicBezTo>
                    <a:pt x="4929181" y="106696"/>
                    <a:pt x="4932351" y="114188"/>
                    <a:pt x="4932639" y="120239"/>
                  </a:cubicBezTo>
                  <a:cubicBezTo>
                    <a:pt x="4932927" y="122832"/>
                    <a:pt x="4934944" y="125425"/>
                    <a:pt x="4931775" y="128018"/>
                  </a:cubicBezTo>
                  <a:cubicBezTo>
                    <a:pt x="4930334" y="129171"/>
                    <a:pt x="4926012" y="132340"/>
                    <a:pt x="4929758" y="135798"/>
                  </a:cubicBezTo>
                  <a:cubicBezTo>
                    <a:pt x="4932351" y="138391"/>
                    <a:pt x="4934656" y="135222"/>
                    <a:pt x="4937249" y="135510"/>
                  </a:cubicBezTo>
                  <a:cubicBezTo>
                    <a:pt x="4941283" y="135798"/>
                    <a:pt x="4943876" y="127730"/>
                    <a:pt x="4948486" y="133781"/>
                  </a:cubicBezTo>
                  <a:cubicBezTo>
                    <a:pt x="4952520" y="139256"/>
                    <a:pt x="4953385" y="145307"/>
                    <a:pt x="4949639" y="151646"/>
                  </a:cubicBezTo>
                  <a:cubicBezTo>
                    <a:pt x="4947046" y="155391"/>
                    <a:pt x="4945029" y="159425"/>
                    <a:pt x="4942724" y="163459"/>
                  </a:cubicBezTo>
                  <a:cubicBezTo>
                    <a:pt x="4943588" y="166629"/>
                    <a:pt x="4945893" y="167205"/>
                    <a:pt x="4948775" y="166341"/>
                  </a:cubicBezTo>
                  <a:cubicBezTo>
                    <a:pt x="4951944" y="165764"/>
                    <a:pt x="4955690" y="160866"/>
                    <a:pt x="4958283" y="165764"/>
                  </a:cubicBezTo>
                  <a:cubicBezTo>
                    <a:pt x="4959724" y="168358"/>
                    <a:pt x="4955114" y="168934"/>
                    <a:pt x="4953385" y="167493"/>
                  </a:cubicBezTo>
                  <a:cubicBezTo>
                    <a:pt x="4953097" y="169798"/>
                    <a:pt x="4957419" y="171527"/>
                    <a:pt x="4954537" y="174697"/>
                  </a:cubicBezTo>
                  <a:cubicBezTo>
                    <a:pt x="4946470" y="183341"/>
                    <a:pt x="4938402" y="192273"/>
                    <a:pt x="4930622" y="201205"/>
                  </a:cubicBezTo>
                  <a:cubicBezTo>
                    <a:pt x="4927164" y="204951"/>
                    <a:pt x="4917656" y="208697"/>
                    <a:pt x="4929469" y="214460"/>
                  </a:cubicBezTo>
                  <a:cubicBezTo>
                    <a:pt x="4931198" y="215324"/>
                    <a:pt x="4933792" y="220222"/>
                    <a:pt x="4929758" y="223392"/>
                  </a:cubicBezTo>
                  <a:cubicBezTo>
                    <a:pt x="4919673" y="230883"/>
                    <a:pt x="4915351" y="242697"/>
                    <a:pt x="4909300" y="252782"/>
                  </a:cubicBezTo>
                  <a:cubicBezTo>
                    <a:pt x="4904978" y="259985"/>
                    <a:pt x="4896046" y="259985"/>
                    <a:pt x="4891724" y="266324"/>
                  </a:cubicBezTo>
                  <a:cubicBezTo>
                    <a:pt x="4892012" y="267189"/>
                    <a:pt x="4892300" y="267765"/>
                    <a:pt x="4892588" y="268629"/>
                  </a:cubicBezTo>
                  <a:cubicBezTo>
                    <a:pt x="4898350" y="268341"/>
                    <a:pt x="4906418" y="265172"/>
                    <a:pt x="4909300" y="270358"/>
                  </a:cubicBezTo>
                  <a:cubicBezTo>
                    <a:pt x="4911605" y="274392"/>
                    <a:pt x="4902096" y="274392"/>
                    <a:pt x="4898927" y="278426"/>
                  </a:cubicBezTo>
                  <a:cubicBezTo>
                    <a:pt x="4896910" y="281019"/>
                    <a:pt x="4897486" y="283324"/>
                    <a:pt x="4896334" y="285341"/>
                  </a:cubicBezTo>
                  <a:cubicBezTo>
                    <a:pt x="4898350" y="289375"/>
                    <a:pt x="4896334" y="293409"/>
                    <a:pt x="4898927" y="298308"/>
                  </a:cubicBezTo>
                  <a:cubicBezTo>
                    <a:pt x="4902961" y="305799"/>
                    <a:pt x="4892876" y="301765"/>
                    <a:pt x="4890283" y="304935"/>
                  </a:cubicBezTo>
                  <a:cubicBezTo>
                    <a:pt x="4891147" y="308680"/>
                    <a:pt x="4885096" y="307528"/>
                    <a:pt x="4886249" y="310409"/>
                  </a:cubicBezTo>
                  <a:cubicBezTo>
                    <a:pt x="4887690" y="314155"/>
                    <a:pt x="4890283" y="313291"/>
                    <a:pt x="4893452" y="311562"/>
                  </a:cubicBezTo>
                  <a:cubicBezTo>
                    <a:pt x="4896046" y="310121"/>
                    <a:pt x="4894893" y="314155"/>
                    <a:pt x="4896046" y="315308"/>
                  </a:cubicBezTo>
                  <a:cubicBezTo>
                    <a:pt x="4899791" y="314155"/>
                    <a:pt x="4903537" y="312714"/>
                    <a:pt x="4906707" y="316460"/>
                  </a:cubicBezTo>
                  <a:cubicBezTo>
                    <a:pt x="4909588" y="315596"/>
                    <a:pt x="4913046" y="315884"/>
                    <a:pt x="4910452" y="319630"/>
                  </a:cubicBezTo>
                  <a:cubicBezTo>
                    <a:pt x="4906418" y="325392"/>
                    <a:pt x="4902961" y="332308"/>
                    <a:pt x="4894893" y="333748"/>
                  </a:cubicBezTo>
                  <a:cubicBezTo>
                    <a:pt x="4889130" y="334901"/>
                    <a:pt x="4887401" y="339511"/>
                    <a:pt x="4888266" y="343833"/>
                  </a:cubicBezTo>
                  <a:cubicBezTo>
                    <a:pt x="4889130" y="349308"/>
                    <a:pt x="4893740" y="346138"/>
                    <a:pt x="4896622" y="345274"/>
                  </a:cubicBezTo>
                  <a:cubicBezTo>
                    <a:pt x="4901232" y="343833"/>
                    <a:pt x="4904690" y="347003"/>
                    <a:pt x="4909300" y="346715"/>
                  </a:cubicBezTo>
                  <a:cubicBezTo>
                    <a:pt x="4904402" y="351901"/>
                    <a:pt x="4898639" y="355647"/>
                    <a:pt x="4897486" y="362850"/>
                  </a:cubicBezTo>
                  <a:cubicBezTo>
                    <a:pt x="4898062" y="366884"/>
                    <a:pt x="4892300" y="366308"/>
                    <a:pt x="4892300" y="369766"/>
                  </a:cubicBezTo>
                  <a:cubicBezTo>
                    <a:pt x="4896910" y="373799"/>
                    <a:pt x="4893740" y="376105"/>
                    <a:pt x="4890571" y="378986"/>
                  </a:cubicBezTo>
                  <a:cubicBezTo>
                    <a:pt x="4887690" y="381867"/>
                    <a:pt x="4884808" y="386189"/>
                    <a:pt x="4887113" y="389647"/>
                  </a:cubicBezTo>
                  <a:cubicBezTo>
                    <a:pt x="4890283" y="394545"/>
                    <a:pt x="4892588" y="387918"/>
                    <a:pt x="4895469" y="387630"/>
                  </a:cubicBezTo>
                  <a:cubicBezTo>
                    <a:pt x="4898639" y="387630"/>
                    <a:pt x="4902384" y="384461"/>
                    <a:pt x="4904978" y="388783"/>
                  </a:cubicBezTo>
                  <a:cubicBezTo>
                    <a:pt x="4905266" y="389071"/>
                    <a:pt x="4905266" y="389647"/>
                    <a:pt x="4904978" y="389935"/>
                  </a:cubicBezTo>
                  <a:cubicBezTo>
                    <a:pt x="4904690" y="390223"/>
                    <a:pt x="4904402" y="390511"/>
                    <a:pt x="4904113" y="390800"/>
                  </a:cubicBezTo>
                  <a:cubicBezTo>
                    <a:pt x="4906995" y="397427"/>
                    <a:pt x="4909876" y="404054"/>
                    <a:pt x="4900080" y="407512"/>
                  </a:cubicBezTo>
                  <a:cubicBezTo>
                    <a:pt x="4895758" y="412698"/>
                    <a:pt x="4887690" y="408088"/>
                    <a:pt x="4883079" y="413851"/>
                  </a:cubicBezTo>
                  <a:cubicBezTo>
                    <a:pt x="4881062" y="416156"/>
                    <a:pt x="4879333" y="418461"/>
                    <a:pt x="4878181" y="421054"/>
                  </a:cubicBezTo>
                  <a:cubicBezTo>
                    <a:pt x="4878757" y="423647"/>
                    <a:pt x="4879333" y="426241"/>
                    <a:pt x="4879333" y="428546"/>
                  </a:cubicBezTo>
                  <a:cubicBezTo>
                    <a:pt x="4880198" y="428834"/>
                    <a:pt x="4880774" y="428834"/>
                    <a:pt x="4881062" y="427681"/>
                  </a:cubicBezTo>
                  <a:cubicBezTo>
                    <a:pt x="4883367" y="417885"/>
                    <a:pt x="4892588" y="419901"/>
                    <a:pt x="4898062" y="415868"/>
                  </a:cubicBezTo>
                  <a:cubicBezTo>
                    <a:pt x="4902673" y="412122"/>
                    <a:pt x="4907571" y="409240"/>
                    <a:pt x="4912757" y="406071"/>
                  </a:cubicBezTo>
                  <a:cubicBezTo>
                    <a:pt x="4915927" y="404342"/>
                    <a:pt x="4919097" y="403190"/>
                    <a:pt x="4918520" y="408952"/>
                  </a:cubicBezTo>
                  <a:cubicBezTo>
                    <a:pt x="4916503" y="412986"/>
                    <a:pt x="4914486" y="416732"/>
                    <a:pt x="4912469" y="420766"/>
                  </a:cubicBezTo>
                  <a:cubicBezTo>
                    <a:pt x="4904690" y="431427"/>
                    <a:pt x="4892876" y="437190"/>
                    <a:pt x="4882215" y="443817"/>
                  </a:cubicBezTo>
                  <a:cubicBezTo>
                    <a:pt x="4882791" y="443529"/>
                    <a:pt x="4883367" y="443529"/>
                    <a:pt x="4883944" y="443529"/>
                  </a:cubicBezTo>
                  <a:cubicBezTo>
                    <a:pt x="4887978" y="443817"/>
                    <a:pt x="4890571" y="435749"/>
                    <a:pt x="4895181" y="441800"/>
                  </a:cubicBezTo>
                  <a:cubicBezTo>
                    <a:pt x="4899215" y="447275"/>
                    <a:pt x="4900080" y="453325"/>
                    <a:pt x="4896334" y="459664"/>
                  </a:cubicBezTo>
                  <a:cubicBezTo>
                    <a:pt x="4893740" y="463410"/>
                    <a:pt x="4891724" y="467444"/>
                    <a:pt x="4889418" y="471478"/>
                  </a:cubicBezTo>
                  <a:cubicBezTo>
                    <a:pt x="4890283" y="474648"/>
                    <a:pt x="4892588" y="475224"/>
                    <a:pt x="4895469" y="474359"/>
                  </a:cubicBezTo>
                  <a:cubicBezTo>
                    <a:pt x="4898639" y="473783"/>
                    <a:pt x="4902384" y="468885"/>
                    <a:pt x="4904978" y="473783"/>
                  </a:cubicBezTo>
                  <a:cubicBezTo>
                    <a:pt x="4906418" y="476376"/>
                    <a:pt x="4901808" y="476953"/>
                    <a:pt x="4899503" y="477817"/>
                  </a:cubicBezTo>
                  <a:cubicBezTo>
                    <a:pt x="4899215" y="480122"/>
                    <a:pt x="4903537" y="481851"/>
                    <a:pt x="4900656" y="485021"/>
                  </a:cubicBezTo>
                  <a:cubicBezTo>
                    <a:pt x="4892588" y="493665"/>
                    <a:pt x="4884520" y="502597"/>
                    <a:pt x="4876740" y="511529"/>
                  </a:cubicBezTo>
                  <a:cubicBezTo>
                    <a:pt x="4873283" y="515275"/>
                    <a:pt x="4863774" y="519021"/>
                    <a:pt x="4875588" y="524784"/>
                  </a:cubicBezTo>
                  <a:cubicBezTo>
                    <a:pt x="4877317" y="525648"/>
                    <a:pt x="4879910" y="530546"/>
                    <a:pt x="4875876" y="533716"/>
                  </a:cubicBezTo>
                  <a:cubicBezTo>
                    <a:pt x="4865791" y="541207"/>
                    <a:pt x="4861469" y="553021"/>
                    <a:pt x="4855418" y="563106"/>
                  </a:cubicBezTo>
                  <a:cubicBezTo>
                    <a:pt x="4851096" y="570309"/>
                    <a:pt x="4842164" y="570309"/>
                    <a:pt x="4837842" y="576648"/>
                  </a:cubicBezTo>
                  <a:cubicBezTo>
                    <a:pt x="4838130" y="577513"/>
                    <a:pt x="4838418" y="578089"/>
                    <a:pt x="4838706" y="578953"/>
                  </a:cubicBezTo>
                  <a:cubicBezTo>
                    <a:pt x="4844469" y="578665"/>
                    <a:pt x="4852537" y="575496"/>
                    <a:pt x="4855418" y="580682"/>
                  </a:cubicBezTo>
                  <a:cubicBezTo>
                    <a:pt x="4857723" y="584716"/>
                    <a:pt x="4848215" y="584716"/>
                    <a:pt x="4845045" y="588750"/>
                  </a:cubicBezTo>
                  <a:cubicBezTo>
                    <a:pt x="4843028" y="591343"/>
                    <a:pt x="4843604" y="593648"/>
                    <a:pt x="4842452" y="595665"/>
                  </a:cubicBezTo>
                  <a:cubicBezTo>
                    <a:pt x="4844469" y="599699"/>
                    <a:pt x="4842452" y="603733"/>
                    <a:pt x="4845045" y="608631"/>
                  </a:cubicBezTo>
                  <a:cubicBezTo>
                    <a:pt x="4849079" y="616123"/>
                    <a:pt x="4838994" y="612089"/>
                    <a:pt x="4836401" y="615259"/>
                  </a:cubicBezTo>
                  <a:cubicBezTo>
                    <a:pt x="4837265" y="619004"/>
                    <a:pt x="4831215" y="617852"/>
                    <a:pt x="4832367" y="620733"/>
                  </a:cubicBezTo>
                  <a:cubicBezTo>
                    <a:pt x="4833808" y="624479"/>
                    <a:pt x="4836401" y="623615"/>
                    <a:pt x="4839571" y="621886"/>
                  </a:cubicBezTo>
                  <a:cubicBezTo>
                    <a:pt x="4842164" y="620445"/>
                    <a:pt x="4841011" y="624479"/>
                    <a:pt x="4842164" y="625632"/>
                  </a:cubicBezTo>
                  <a:cubicBezTo>
                    <a:pt x="4845910" y="624479"/>
                    <a:pt x="4849656" y="623038"/>
                    <a:pt x="4852825" y="626784"/>
                  </a:cubicBezTo>
                  <a:cubicBezTo>
                    <a:pt x="4855706" y="625920"/>
                    <a:pt x="4859164" y="626208"/>
                    <a:pt x="4856571" y="629954"/>
                  </a:cubicBezTo>
                  <a:cubicBezTo>
                    <a:pt x="4852537" y="635716"/>
                    <a:pt x="4849079" y="642632"/>
                    <a:pt x="4841011" y="644072"/>
                  </a:cubicBezTo>
                  <a:cubicBezTo>
                    <a:pt x="4835249" y="645225"/>
                    <a:pt x="4833520" y="649835"/>
                    <a:pt x="4834384" y="654157"/>
                  </a:cubicBezTo>
                  <a:cubicBezTo>
                    <a:pt x="4835249" y="659632"/>
                    <a:pt x="4839859" y="656462"/>
                    <a:pt x="4842740" y="655598"/>
                  </a:cubicBezTo>
                  <a:cubicBezTo>
                    <a:pt x="4847350" y="654157"/>
                    <a:pt x="4850808" y="657327"/>
                    <a:pt x="4855418" y="657039"/>
                  </a:cubicBezTo>
                  <a:cubicBezTo>
                    <a:pt x="4850520" y="662225"/>
                    <a:pt x="4844757" y="665971"/>
                    <a:pt x="4843604" y="673174"/>
                  </a:cubicBezTo>
                  <a:cubicBezTo>
                    <a:pt x="4844181" y="677208"/>
                    <a:pt x="4838418" y="676632"/>
                    <a:pt x="4838418" y="680090"/>
                  </a:cubicBezTo>
                  <a:cubicBezTo>
                    <a:pt x="4843028" y="684124"/>
                    <a:pt x="4839859" y="686429"/>
                    <a:pt x="4836689" y="689310"/>
                  </a:cubicBezTo>
                  <a:cubicBezTo>
                    <a:pt x="4833808" y="692191"/>
                    <a:pt x="4830927" y="696513"/>
                    <a:pt x="4833232" y="699971"/>
                  </a:cubicBezTo>
                  <a:cubicBezTo>
                    <a:pt x="4836401" y="704869"/>
                    <a:pt x="4838706" y="698242"/>
                    <a:pt x="4841588" y="697954"/>
                  </a:cubicBezTo>
                  <a:cubicBezTo>
                    <a:pt x="4844757" y="697954"/>
                    <a:pt x="4848503" y="694785"/>
                    <a:pt x="4851096" y="699107"/>
                  </a:cubicBezTo>
                  <a:cubicBezTo>
                    <a:pt x="4851384" y="699395"/>
                    <a:pt x="4851384" y="699971"/>
                    <a:pt x="4851096" y="700259"/>
                  </a:cubicBezTo>
                  <a:cubicBezTo>
                    <a:pt x="4850808" y="700547"/>
                    <a:pt x="4850520" y="700835"/>
                    <a:pt x="4850232" y="701124"/>
                  </a:cubicBezTo>
                  <a:cubicBezTo>
                    <a:pt x="4853113" y="707751"/>
                    <a:pt x="4855994" y="714378"/>
                    <a:pt x="4846198" y="717836"/>
                  </a:cubicBezTo>
                  <a:cubicBezTo>
                    <a:pt x="4845045" y="718988"/>
                    <a:pt x="4843893" y="719853"/>
                    <a:pt x="4842740" y="720141"/>
                  </a:cubicBezTo>
                  <a:cubicBezTo>
                    <a:pt x="4843316" y="722158"/>
                    <a:pt x="4841876" y="723310"/>
                    <a:pt x="4838130" y="723310"/>
                  </a:cubicBezTo>
                  <a:cubicBezTo>
                    <a:pt x="4839859" y="725039"/>
                    <a:pt x="4838994" y="726768"/>
                    <a:pt x="4838706" y="728785"/>
                  </a:cubicBezTo>
                  <a:cubicBezTo>
                    <a:pt x="4840435" y="728208"/>
                    <a:pt x="4842452" y="727632"/>
                    <a:pt x="4843893" y="726480"/>
                  </a:cubicBezTo>
                  <a:cubicBezTo>
                    <a:pt x="4848503" y="722734"/>
                    <a:pt x="4853401" y="719853"/>
                    <a:pt x="4858588" y="716683"/>
                  </a:cubicBezTo>
                  <a:cubicBezTo>
                    <a:pt x="4861757" y="714954"/>
                    <a:pt x="4864927" y="713802"/>
                    <a:pt x="4864350" y="719564"/>
                  </a:cubicBezTo>
                  <a:cubicBezTo>
                    <a:pt x="4862333" y="723598"/>
                    <a:pt x="4860316" y="727344"/>
                    <a:pt x="4858300" y="731378"/>
                  </a:cubicBezTo>
                  <a:cubicBezTo>
                    <a:pt x="4852248" y="739734"/>
                    <a:pt x="4843604" y="744921"/>
                    <a:pt x="4835249" y="750107"/>
                  </a:cubicBezTo>
                  <a:cubicBezTo>
                    <a:pt x="4837265" y="753853"/>
                    <a:pt x="4836113" y="758463"/>
                    <a:pt x="4838130" y="762209"/>
                  </a:cubicBezTo>
                  <a:cubicBezTo>
                    <a:pt x="4842452" y="764226"/>
                    <a:pt x="4847062" y="765090"/>
                    <a:pt x="4841299" y="771429"/>
                  </a:cubicBezTo>
                  <a:cubicBezTo>
                    <a:pt x="4838994" y="774022"/>
                    <a:pt x="4840147" y="780073"/>
                    <a:pt x="4839571" y="784395"/>
                  </a:cubicBezTo>
                  <a:cubicBezTo>
                    <a:pt x="4839282" y="786124"/>
                    <a:pt x="4840723" y="788429"/>
                    <a:pt x="4837842" y="789870"/>
                  </a:cubicBezTo>
                  <a:cubicBezTo>
                    <a:pt x="4836689" y="790446"/>
                    <a:pt x="4832943" y="792175"/>
                    <a:pt x="4835249" y="795345"/>
                  </a:cubicBezTo>
                  <a:cubicBezTo>
                    <a:pt x="4836689" y="797650"/>
                    <a:pt x="4838994" y="795633"/>
                    <a:pt x="4840723" y="796209"/>
                  </a:cubicBezTo>
                  <a:cubicBezTo>
                    <a:pt x="4843604" y="797073"/>
                    <a:pt x="4846486" y="791599"/>
                    <a:pt x="4849079" y="796497"/>
                  </a:cubicBezTo>
                  <a:cubicBezTo>
                    <a:pt x="4851384" y="801107"/>
                    <a:pt x="4851096" y="805717"/>
                    <a:pt x="4847638" y="809751"/>
                  </a:cubicBezTo>
                  <a:cubicBezTo>
                    <a:pt x="4845333" y="812345"/>
                    <a:pt x="4843316" y="814938"/>
                    <a:pt x="4841011" y="817531"/>
                  </a:cubicBezTo>
                  <a:cubicBezTo>
                    <a:pt x="4841299" y="820124"/>
                    <a:pt x="4842740" y="820989"/>
                    <a:pt x="4845045" y="820701"/>
                  </a:cubicBezTo>
                  <a:cubicBezTo>
                    <a:pt x="4847350" y="820701"/>
                    <a:pt x="4850808" y="817531"/>
                    <a:pt x="4851960" y="821565"/>
                  </a:cubicBezTo>
                  <a:cubicBezTo>
                    <a:pt x="4852537" y="823582"/>
                    <a:pt x="4849367" y="823582"/>
                    <a:pt x="4847350" y="823870"/>
                  </a:cubicBezTo>
                  <a:cubicBezTo>
                    <a:pt x="4846774" y="825599"/>
                    <a:pt x="4849656" y="827328"/>
                    <a:pt x="4847062" y="829345"/>
                  </a:cubicBezTo>
                  <a:cubicBezTo>
                    <a:pt x="4839859" y="834531"/>
                    <a:pt x="4832943" y="840006"/>
                    <a:pt x="4826028" y="845480"/>
                  </a:cubicBezTo>
                  <a:cubicBezTo>
                    <a:pt x="4823147" y="847785"/>
                    <a:pt x="4815655" y="849226"/>
                    <a:pt x="4823435" y="854989"/>
                  </a:cubicBezTo>
                  <a:cubicBezTo>
                    <a:pt x="4824587" y="855853"/>
                    <a:pt x="4826028" y="859887"/>
                    <a:pt x="4822571" y="861616"/>
                  </a:cubicBezTo>
                  <a:cubicBezTo>
                    <a:pt x="4814215" y="865650"/>
                    <a:pt x="4809316" y="873718"/>
                    <a:pt x="4803554" y="880345"/>
                  </a:cubicBezTo>
                  <a:cubicBezTo>
                    <a:pt x="4799232" y="885243"/>
                    <a:pt x="4792892" y="884091"/>
                    <a:pt x="4788858" y="888125"/>
                  </a:cubicBezTo>
                  <a:cubicBezTo>
                    <a:pt x="4788858" y="888701"/>
                    <a:pt x="4789147" y="889277"/>
                    <a:pt x="4789147" y="889854"/>
                  </a:cubicBezTo>
                  <a:cubicBezTo>
                    <a:pt x="4793757" y="890430"/>
                    <a:pt x="4799808" y="889277"/>
                    <a:pt x="4801248" y="893311"/>
                  </a:cubicBezTo>
                  <a:cubicBezTo>
                    <a:pt x="4802401" y="896481"/>
                    <a:pt x="4795486" y="895328"/>
                    <a:pt x="4792604" y="897921"/>
                  </a:cubicBezTo>
                  <a:cubicBezTo>
                    <a:pt x="4790875" y="899362"/>
                    <a:pt x="4790875" y="901091"/>
                    <a:pt x="4789723" y="902532"/>
                  </a:cubicBezTo>
                  <a:cubicBezTo>
                    <a:pt x="4790587" y="905701"/>
                    <a:pt x="4788282" y="908294"/>
                    <a:pt x="4789723" y="912328"/>
                  </a:cubicBezTo>
                  <a:cubicBezTo>
                    <a:pt x="4791740" y="918379"/>
                    <a:pt x="4784825" y="914057"/>
                    <a:pt x="4782519" y="916074"/>
                  </a:cubicBezTo>
                  <a:cubicBezTo>
                    <a:pt x="4782807" y="918955"/>
                    <a:pt x="4778197" y="917227"/>
                    <a:pt x="4778773" y="919532"/>
                  </a:cubicBezTo>
                  <a:cubicBezTo>
                    <a:pt x="4779350" y="922413"/>
                    <a:pt x="4781367" y="922125"/>
                    <a:pt x="4783960" y="921261"/>
                  </a:cubicBezTo>
                  <a:cubicBezTo>
                    <a:pt x="4785977" y="920684"/>
                    <a:pt x="4784825" y="923278"/>
                    <a:pt x="4785401" y="924430"/>
                  </a:cubicBezTo>
                  <a:cubicBezTo>
                    <a:pt x="4788282" y="924142"/>
                    <a:pt x="4791164" y="923566"/>
                    <a:pt x="4793180" y="926735"/>
                  </a:cubicBezTo>
                  <a:cubicBezTo>
                    <a:pt x="4795486" y="926447"/>
                    <a:pt x="4798079" y="927023"/>
                    <a:pt x="4795486" y="929616"/>
                  </a:cubicBezTo>
                  <a:cubicBezTo>
                    <a:pt x="4791740" y="933362"/>
                    <a:pt x="4788282" y="937973"/>
                    <a:pt x="4782231" y="937973"/>
                  </a:cubicBezTo>
                  <a:cubicBezTo>
                    <a:pt x="4777621" y="937684"/>
                    <a:pt x="4775892" y="940854"/>
                    <a:pt x="4775892" y="944312"/>
                  </a:cubicBezTo>
                  <a:cubicBezTo>
                    <a:pt x="4775892" y="948345"/>
                    <a:pt x="4779926" y="946617"/>
                    <a:pt x="4781943" y="946329"/>
                  </a:cubicBezTo>
                  <a:cubicBezTo>
                    <a:pt x="4785401" y="946040"/>
                    <a:pt x="4787418" y="948922"/>
                    <a:pt x="4790875" y="949210"/>
                  </a:cubicBezTo>
                  <a:cubicBezTo>
                    <a:pt x="4786553" y="952379"/>
                    <a:pt x="4781655" y="954396"/>
                    <a:pt x="4779926" y="959583"/>
                  </a:cubicBezTo>
                  <a:cubicBezTo>
                    <a:pt x="4779638" y="962752"/>
                    <a:pt x="4775604" y="961312"/>
                    <a:pt x="4775028" y="963905"/>
                  </a:cubicBezTo>
                  <a:cubicBezTo>
                    <a:pt x="4777621" y="967651"/>
                    <a:pt x="4775028" y="968803"/>
                    <a:pt x="4772435" y="970532"/>
                  </a:cubicBezTo>
                  <a:cubicBezTo>
                    <a:pt x="4770129" y="971973"/>
                    <a:pt x="4767536" y="974854"/>
                    <a:pt x="4768689" y="977735"/>
                  </a:cubicBezTo>
                  <a:cubicBezTo>
                    <a:pt x="4770129" y="981769"/>
                    <a:pt x="4772723" y="977159"/>
                    <a:pt x="4775028" y="977447"/>
                  </a:cubicBezTo>
                  <a:cubicBezTo>
                    <a:pt x="4777333" y="977735"/>
                    <a:pt x="4780503" y="976007"/>
                    <a:pt x="4781943" y="979464"/>
                  </a:cubicBezTo>
                  <a:cubicBezTo>
                    <a:pt x="4781943" y="979752"/>
                    <a:pt x="4781943" y="980041"/>
                    <a:pt x="4781655" y="980329"/>
                  </a:cubicBezTo>
                  <a:cubicBezTo>
                    <a:pt x="4781367" y="980617"/>
                    <a:pt x="4781079" y="980617"/>
                    <a:pt x="4780791" y="980905"/>
                  </a:cubicBezTo>
                  <a:cubicBezTo>
                    <a:pt x="4781943" y="986091"/>
                    <a:pt x="4783384" y="991278"/>
                    <a:pt x="4775604" y="992430"/>
                  </a:cubicBezTo>
                  <a:cubicBezTo>
                    <a:pt x="4771858" y="995600"/>
                    <a:pt x="4766672" y="990990"/>
                    <a:pt x="4762350" y="994736"/>
                  </a:cubicBezTo>
                  <a:cubicBezTo>
                    <a:pt x="4759756" y="996753"/>
                    <a:pt x="4757452" y="998769"/>
                    <a:pt x="4756299" y="1001939"/>
                  </a:cubicBezTo>
                  <a:cubicBezTo>
                    <a:pt x="4755722" y="1003092"/>
                    <a:pt x="4758028" y="1006549"/>
                    <a:pt x="4758892" y="1004532"/>
                  </a:cubicBezTo>
                  <a:cubicBezTo>
                    <a:pt x="4761774" y="997617"/>
                    <a:pt x="4768113" y="1000498"/>
                    <a:pt x="4772723" y="998193"/>
                  </a:cubicBezTo>
                  <a:cubicBezTo>
                    <a:pt x="4776469" y="996176"/>
                    <a:pt x="4780791" y="994447"/>
                    <a:pt x="4784825" y="993007"/>
                  </a:cubicBezTo>
                  <a:cubicBezTo>
                    <a:pt x="4787130" y="992142"/>
                    <a:pt x="4789723" y="991566"/>
                    <a:pt x="4788570" y="995888"/>
                  </a:cubicBezTo>
                  <a:cubicBezTo>
                    <a:pt x="4786553" y="998481"/>
                    <a:pt x="4784536" y="1001075"/>
                    <a:pt x="4782519" y="1003668"/>
                  </a:cubicBezTo>
                  <a:cubicBezTo>
                    <a:pt x="4774163" y="1011736"/>
                    <a:pt x="4762350" y="1014041"/>
                    <a:pt x="4752265" y="1018651"/>
                  </a:cubicBezTo>
                  <a:cubicBezTo>
                    <a:pt x="4749384" y="1020092"/>
                    <a:pt x="4746502" y="1021532"/>
                    <a:pt x="4743621" y="1022973"/>
                  </a:cubicBezTo>
                  <a:cubicBezTo>
                    <a:pt x="4743333" y="1023549"/>
                    <a:pt x="4742756" y="1024126"/>
                    <a:pt x="4742468" y="1024702"/>
                  </a:cubicBezTo>
                  <a:cubicBezTo>
                    <a:pt x="4742468" y="1028160"/>
                    <a:pt x="4741028" y="1030465"/>
                    <a:pt x="4739299" y="1032193"/>
                  </a:cubicBezTo>
                  <a:cubicBezTo>
                    <a:pt x="4740451" y="1031905"/>
                    <a:pt x="4741316" y="1031329"/>
                    <a:pt x="4742180" y="1031041"/>
                  </a:cubicBezTo>
                  <a:cubicBezTo>
                    <a:pt x="4743909" y="1028448"/>
                    <a:pt x="4746502" y="1028448"/>
                    <a:pt x="4749384" y="1028736"/>
                  </a:cubicBezTo>
                  <a:cubicBezTo>
                    <a:pt x="4748519" y="1031329"/>
                    <a:pt x="4746502" y="1031905"/>
                    <a:pt x="4744197" y="1032482"/>
                  </a:cubicBezTo>
                  <a:cubicBezTo>
                    <a:pt x="4740163" y="1034499"/>
                    <a:pt x="4736417" y="1036227"/>
                    <a:pt x="4730943" y="1038821"/>
                  </a:cubicBezTo>
                  <a:cubicBezTo>
                    <a:pt x="4731519" y="1038244"/>
                    <a:pt x="4731807" y="1037668"/>
                    <a:pt x="4732383" y="1037092"/>
                  </a:cubicBezTo>
                  <a:cubicBezTo>
                    <a:pt x="4732383" y="1037092"/>
                    <a:pt x="4732095" y="1037092"/>
                    <a:pt x="4732095" y="1037092"/>
                  </a:cubicBezTo>
                  <a:cubicBezTo>
                    <a:pt x="4724604" y="1044007"/>
                    <a:pt x="4715383" y="1048041"/>
                    <a:pt x="4706163" y="1052075"/>
                  </a:cubicBezTo>
                  <a:cubicBezTo>
                    <a:pt x="4702994" y="1055821"/>
                    <a:pt x="4696943" y="1053516"/>
                    <a:pt x="4694061" y="1058126"/>
                  </a:cubicBezTo>
                  <a:cubicBezTo>
                    <a:pt x="4692909" y="1059855"/>
                    <a:pt x="4690892" y="1060431"/>
                    <a:pt x="4689739" y="1058414"/>
                  </a:cubicBezTo>
                  <a:cubicBezTo>
                    <a:pt x="4688587" y="1056109"/>
                    <a:pt x="4690027" y="1054380"/>
                    <a:pt x="4692332" y="1054092"/>
                  </a:cubicBezTo>
                  <a:cubicBezTo>
                    <a:pt x="4694638" y="1053804"/>
                    <a:pt x="4696943" y="1053228"/>
                    <a:pt x="4698383" y="1051211"/>
                  </a:cubicBezTo>
                  <a:cubicBezTo>
                    <a:pt x="4698095" y="1049482"/>
                    <a:pt x="4697807" y="1048329"/>
                    <a:pt x="4697807" y="1046888"/>
                  </a:cubicBezTo>
                  <a:cubicBezTo>
                    <a:pt x="4695790" y="1047753"/>
                    <a:pt x="4693773" y="1048905"/>
                    <a:pt x="4691756" y="1049770"/>
                  </a:cubicBezTo>
                  <a:cubicBezTo>
                    <a:pt x="4689739" y="1050922"/>
                    <a:pt x="4687722" y="1051787"/>
                    <a:pt x="4685417" y="1052651"/>
                  </a:cubicBezTo>
                  <a:cubicBezTo>
                    <a:pt x="4685993" y="1052651"/>
                    <a:pt x="4686281" y="1052939"/>
                    <a:pt x="4686570" y="1053228"/>
                  </a:cubicBezTo>
                  <a:cubicBezTo>
                    <a:pt x="4681383" y="1069363"/>
                    <a:pt x="4665536" y="1069939"/>
                    <a:pt x="4653722" y="1075990"/>
                  </a:cubicBezTo>
                  <a:cubicBezTo>
                    <a:pt x="4645654" y="1080312"/>
                    <a:pt x="4638163" y="1084923"/>
                    <a:pt x="4630671" y="1089821"/>
                  </a:cubicBezTo>
                  <a:cubicBezTo>
                    <a:pt x="4629519" y="1090685"/>
                    <a:pt x="4628942" y="1092702"/>
                    <a:pt x="4628078" y="1094143"/>
                  </a:cubicBezTo>
                  <a:cubicBezTo>
                    <a:pt x="4626637" y="1095007"/>
                    <a:pt x="4625773" y="1094143"/>
                    <a:pt x="4624908" y="1092990"/>
                  </a:cubicBezTo>
                  <a:cubicBezTo>
                    <a:pt x="4624620" y="1092414"/>
                    <a:pt x="4624044" y="1092126"/>
                    <a:pt x="4623756" y="1091550"/>
                  </a:cubicBezTo>
                  <a:cubicBezTo>
                    <a:pt x="4622027" y="1092990"/>
                    <a:pt x="4620298" y="1094143"/>
                    <a:pt x="4618569" y="1095296"/>
                  </a:cubicBezTo>
                  <a:cubicBezTo>
                    <a:pt x="4617417" y="1096448"/>
                    <a:pt x="4615976" y="1098465"/>
                    <a:pt x="4614824" y="1096448"/>
                  </a:cubicBezTo>
                  <a:cubicBezTo>
                    <a:pt x="4613671" y="1094143"/>
                    <a:pt x="4616264" y="1093567"/>
                    <a:pt x="4617993" y="1092990"/>
                  </a:cubicBezTo>
                  <a:cubicBezTo>
                    <a:pt x="4619722" y="1092126"/>
                    <a:pt x="4621451" y="1090973"/>
                    <a:pt x="4623179" y="1090109"/>
                  </a:cubicBezTo>
                  <a:cubicBezTo>
                    <a:pt x="4621451" y="1085787"/>
                    <a:pt x="4626061" y="1083194"/>
                    <a:pt x="4628366" y="1080024"/>
                  </a:cubicBezTo>
                  <a:cubicBezTo>
                    <a:pt x="4616264" y="1086363"/>
                    <a:pt x="4604162" y="1092414"/>
                    <a:pt x="4591484" y="1097601"/>
                  </a:cubicBezTo>
                  <a:cubicBezTo>
                    <a:pt x="4591196" y="1097601"/>
                    <a:pt x="4590908" y="1097889"/>
                    <a:pt x="4590620" y="1097889"/>
                  </a:cubicBezTo>
                  <a:cubicBezTo>
                    <a:pt x="4592061" y="1099618"/>
                    <a:pt x="4596383" y="1100194"/>
                    <a:pt x="4593501" y="1103363"/>
                  </a:cubicBezTo>
                  <a:cubicBezTo>
                    <a:pt x="4590620" y="1106533"/>
                    <a:pt x="4586586" y="1107974"/>
                    <a:pt x="4582264" y="1106533"/>
                  </a:cubicBezTo>
                  <a:cubicBezTo>
                    <a:pt x="4581688" y="1106245"/>
                    <a:pt x="4581111" y="1106245"/>
                    <a:pt x="4580535" y="1106245"/>
                  </a:cubicBezTo>
                  <a:cubicBezTo>
                    <a:pt x="4579094" y="1107109"/>
                    <a:pt x="4577942" y="1107974"/>
                    <a:pt x="4576789" y="1108550"/>
                  </a:cubicBezTo>
                  <a:cubicBezTo>
                    <a:pt x="4575637" y="1109414"/>
                    <a:pt x="4574196" y="1110567"/>
                    <a:pt x="4573044" y="1110855"/>
                  </a:cubicBezTo>
                  <a:cubicBezTo>
                    <a:pt x="4575060" y="1110279"/>
                    <a:pt x="4576789" y="1109702"/>
                    <a:pt x="4578806" y="1109414"/>
                  </a:cubicBezTo>
                  <a:cubicBezTo>
                    <a:pt x="4578230" y="1109991"/>
                    <a:pt x="4577366" y="1110567"/>
                    <a:pt x="4576789" y="1111143"/>
                  </a:cubicBezTo>
                  <a:cubicBezTo>
                    <a:pt x="4578518" y="1109991"/>
                    <a:pt x="4580247" y="1108838"/>
                    <a:pt x="4581976" y="1107685"/>
                  </a:cubicBezTo>
                  <a:cubicBezTo>
                    <a:pt x="4581111" y="1112008"/>
                    <a:pt x="4577654" y="1113160"/>
                    <a:pt x="4575060" y="1114889"/>
                  </a:cubicBezTo>
                  <a:cubicBezTo>
                    <a:pt x="4574484" y="1116618"/>
                    <a:pt x="4574484" y="1118635"/>
                    <a:pt x="4572179" y="1118635"/>
                  </a:cubicBezTo>
                  <a:cubicBezTo>
                    <a:pt x="4571891" y="1118635"/>
                    <a:pt x="4571027" y="1118058"/>
                    <a:pt x="4571027" y="1117770"/>
                  </a:cubicBezTo>
                  <a:cubicBezTo>
                    <a:pt x="4571027" y="1116906"/>
                    <a:pt x="4571315" y="1116041"/>
                    <a:pt x="4571603" y="1115177"/>
                  </a:cubicBezTo>
                  <a:cubicBezTo>
                    <a:pt x="4566416" y="1118635"/>
                    <a:pt x="4560942" y="1121516"/>
                    <a:pt x="4556332" y="1125838"/>
                  </a:cubicBezTo>
                  <a:cubicBezTo>
                    <a:pt x="4556044" y="1126126"/>
                    <a:pt x="4554603" y="1125550"/>
                    <a:pt x="4554315" y="1124974"/>
                  </a:cubicBezTo>
                  <a:cubicBezTo>
                    <a:pt x="4553450" y="1123245"/>
                    <a:pt x="4554315" y="1121228"/>
                    <a:pt x="4555755" y="1120364"/>
                  </a:cubicBezTo>
                  <a:cubicBezTo>
                    <a:pt x="4561230" y="1116906"/>
                    <a:pt x="4566993" y="1113448"/>
                    <a:pt x="4573332" y="1111431"/>
                  </a:cubicBezTo>
                  <a:cubicBezTo>
                    <a:pt x="4572467" y="1111719"/>
                    <a:pt x="4571603" y="1111431"/>
                    <a:pt x="4570450" y="1110279"/>
                  </a:cubicBezTo>
                  <a:cubicBezTo>
                    <a:pt x="4570162" y="1109702"/>
                    <a:pt x="4569874" y="1109414"/>
                    <a:pt x="4569586" y="1108838"/>
                  </a:cubicBezTo>
                  <a:cubicBezTo>
                    <a:pt x="4568145" y="1109702"/>
                    <a:pt x="4566416" y="1110567"/>
                    <a:pt x="4564688" y="1111431"/>
                  </a:cubicBezTo>
                  <a:cubicBezTo>
                    <a:pt x="4556620" y="1117770"/>
                    <a:pt x="4549416" y="1125550"/>
                    <a:pt x="4538755" y="1126126"/>
                  </a:cubicBezTo>
                  <a:cubicBezTo>
                    <a:pt x="4530975" y="1132465"/>
                    <a:pt x="4523772" y="1139381"/>
                    <a:pt x="4516280" y="1146008"/>
                  </a:cubicBezTo>
                  <a:lnTo>
                    <a:pt x="4505331" y="1151770"/>
                  </a:lnTo>
                  <a:cubicBezTo>
                    <a:pt x="4505619" y="1152347"/>
                    <a:pt x="4505619" y="1152923"/>
                    <a:pt x="4505619" y="1153499"/>
                  </a:cubicBezTo>
                  <a:cubicBezTo>
                    <a:pt x="4505331" y="1156381"/>
                    <a:pt x="4502450" y="1154940"/>
                    <a:pt x="4500721" y="1155228"/>
                  </a:cubicBezTo>
                  <a:cubicBezTo>
                    <a:pt x="4500145" y="1155516"/>
                    <a:pt x="4499280" y="1155516"/>
                    <a:pt x="4498704" y="1155516"/>
                  </a:cubicBezTo>
                  <a:lnTo>
                    <a:pt x="4491501" y="1159262"/>
                  </a:lnTo>
                  <a:cubicBezTo>
                    <a:pt x="4491501" y="1159550"/>
                    <a:pt x="4491789" y="1159550"/>
                    <a:pt x="4491789" y="1159838"/>
                  </a:cubicBezTo>
                  <a:cubicBezTo>
                    <a:pt x="4493229" y="1162432"/>
                    <a:pt x="4490925" y="1164160"/>
                    <a:pt x="4489772" y="1166177"/>
                  </a:cubicBezTo>
                  <a:cubicBezTo>
                    <a:pt x="4486314" y="1169923"/>
                    <a:pt x="4481416" y="1172228"/>
                    <a:pt x="4476806" y="1174533"/>
                  </a:cubicBezTo>
                  <a:cubicBezTo>
                    <a:pt x="4472772" y="1176550"/>
                    <a:pt x="4470178" y="1175974"/>
                    <a:pt x="4469026" y="1171364"/>
                  </a:cubicBezTo>
                  <a:cubicBezTo>
                    <a:pt x="4469026" y="1170788"/>
                    <a:pt x="4469026" y="1170211"/>
                    <a:pt x="4469026" y="1169635"/>
                  </a:cubicBezTo>
                  <a:cubicBezTo>
                    <a:pt x="4467585" y="1167906"/>
                    <a:pt x="4466144" y="1166177"/>
                    <a:pt x="4464416" y="1164737"/>
                  </a:cubicBezTo>
                  <a:cubicBezTo>
                    <a:pt x="4459517" y="1167618"/>
                    <a:pt x="4454619" y="1170499"/>
                    <a:pt x="4450297" y="1173957"/>
                  </a:cubicBezTo>
                  <a:cubicBezTo>
                    <a:pt x="4451161" y="1176550"/>
                    <a:pt x="4451738" y="1178855"/>
                    <a:pt x="4452602" y="1181449"/>
                  </a:cubicBezTo>
                  <a:cubicBezTo>
                    <a:pt x="4457789" y="1181449"/>
                    <a:pt x="4462687" y="1181161"/>
                    <a:pt x="4466721" y="1177703"/>
                  </a:cubicBezTo>
                  <a:cubicBezTo>
                    <a:pt x="4469602" y="1175110"/>
                    <a:pt x="4471619" y="1176262"/>
                    <a:pt x="4474789" y="1177703"/>
                  </a:cubicBezTo>
                  <a:cubicBezTo>
                    <a:pt x="4483145" y="1181449"/>
                    <a:pt x="4484585" y="1184906"/>
                    <a:pt x="4476229" y="1190381"/>
                  </a:cubicBezTo>
                  <a:cubicBezTo>
                    <a:pt x="4477094" y="1191245"/>
                    <a:pt x="4477958" y="1191822"/>
                    <a:pt x="4478823" y="1192686"/>
                  </a:cubicBezTo>
                  <a:cubicBezTo>
                    <a:pt x="4480263" y="1193550"/>
                    <a:pt x="4483721" y="1192110"/>
                    <a:pt x="4482857" y="1195279"/>
                  </a:cubicBezTo>
                  <a:cubicBezTo>
                    <a:pt x="4482280" y="1197872"/>
                    <a:pt x="4479399" y="1197872"/>
                    <a:pt x="4477094" y="1198161"/>
                  </a:cubicBezTo>
                  <a:cubicBezTo>
                    <a:pt x="4476806" y="1199601"/>
                    <a:pt x="4476229" y="1200466"/>
                    <a:pt x="4474500" y="1200466"/>
                  </a:cubicBezTo>
                  <a:cubicBezTo>
                    <a:pt x="4456636" y="1216601"/>
                    <a:pt x="4434161" y="1224381"/>
                    <a:pt x="4412551" y="1233313"/>
                  </a:cubicBezTo>
                  <a:cubicBezTo>
                    <a:pt x="4409670" y="1237635"/>
                    <a:pt x="4405924" y="1241093"/>
                    <a:pt x="4400737" y="1243110"/>
                  </a:cubicBezTo>
                  <a:cubicBezTo>
                    <a:pt x="4398432" y="1246568"/>
                    <a:pt x="4394110" y="1245415"/>
                    <a:pt x="4391229" y="1247144"/>
                  </a:cubicBezTo>
                  <a:cubicBezTo>
                    <a:pt x="4388924" y="1247432"/>
                    <a:pt x="4386619" y="1248008"/>
                    <a:pt x="4384314" y="1248296"/>
                  </a:cubicBezTo>
                  <a:cubicBezTo>
                    <a:pt x="4379992" y="1253195"/>
                    <a:pt x="4374517" y="1254924"/>
                    <a:pt x="4368178" y="1256364"/>
                  </a:cubicBezTo>
                  <a:cubicBezTo>
                    <a:pt x="4361263" y="1257805"/>
                    <a:pt x="4354923" y="1260975"/>
                    <a:pt x="4348297" y="1263568"/>
                  </a:cubicBezTo>
                  <a:cubicBezTo>
                    <a:pt x="4343974" y="1262992"/>
                    <a:pt x="4343686" y="1270771"/>
                    <a:pt x="4338500" y="1268466"/>
                  </a:cubicBezTo>
                  <a:cubicBezTo>
                    <a:pt x="4337059" y="1266161"/>
                    <a:pt x="4330432" y="1264432"/>
                    <a:pt x="4338212" y="1261551"/>
                  </a:cubicBezTo>
                  <a:cubicBezTo>
                    <a:pt x="4339076" y="1260686"/>
                    <a:pt x="4339940" y="1260110"/>
                    <a:pt x="4340805" y="1259246"/>
                  </a:cubicBezTo>
                  <a:cubicBezTo>
                    <a:pt x="4339364" y="1251178"/>
                    <a:pt x="4344839" y="1255788"/>
                    <a:pt x="4347720" y="1255500"/>
                  </a:cubicBezTo>
                  <a:cubicBezTo>
                    <a:pt x="4348008" y="1255500"/>
                    <a:pt x="4348297" y="1255500"/>
                    <a:pt x="4348585" y="1255212"/>
                  </a:cubicBezTo>
                  <a:cubicBezTo>
                    <a:pt x="4354347" y="1253195"/>
                    <a:pt x="4360398" y="1251466"/>
                    <a:pt x="4366449" y="1249449"/>
                  </a:cubicBezTo>
                  <a:cubicBezTo>
                    <a:pt x="4360110" y="1251754"/>
                    <a:pt x="4357517" y="1238788"/>
                    <a:pt x="4350601" y="1245127"/>
                  </a:cubicBezTo>
                  <a:cubicBezTo>
                    <a:pt x="4339364" y="1249737"/>
                    <a:pt x="4327839" y="1254059"/>
                    <a:pt x="4316889" y="1259246"/>
                  </a:cubicBezTo>
                  <a:cubicBezTo>
                    <a:pt x="4305364" y="1264720"/>
                    <a:pt x="4293550" y="1273076"/>
                    <a:pt x="4282025" y="1275670"/>
                  </a:cubicBezTo>
                  <a:cubicBezTo>
                    <a:pt x="4271076" y="1277975"/>
                    <a:pt x="4265601" y="1283449"/>
                    <a:pt x="4259550" y="1290365"/>
                  </a:cubicBezTo>
                  <a:cubicBezTo>
                    <a:pt x="4260991" y="1290941"/>
                    <a:pt x="4262143" y="1291805"/>
                    <a:pt x="4263296" y="1292382"/>
                  </a:cubicBezTo>
                  <a:cubicBezTo>
                    <a:pt x="4265601" y="1291805"/>
                    <a:pt x="4267618" y="1290941"/>
                    <a:pt x="4269923" y="1290941"/>
                  </a:cubicBezTo>
                  <a:cubicBezTo>
                    <a:pt x="4272804" y="1290941"/>
                    <a:pt x="4276550" y="1290941"/>
                    <a:pt x="4275686" y="1294687"/>
                  </a:cubicBezTo>
                  <a:cubicBezTo>
                    <a:pt x="4275110" y="1296992"/>
                    <a:pt x="4276262" y="1301314"/>
                    <a:pt x="4272228" y="1301314"/>
                  </a:cubicBezTo>
                  <a:cubicBezTo>
                    <a:pt x="4254940" y="1300449"/>
                    <a:pt x="4240245" y="1312551"/>
                    <a:pt x="4222668" y="1309958"/>
                  </a:cubicBezTo>
                  <a:cubicBezTo>
                    <a:pt x="4221804" y="1312263"/>
                    <a:pt x="4220363" y="1312839"/>
                    <a:pt x="4218058" y="1311975"/>
                  </a:cubicBezTo>
                  <a:cubicBezTo>
                    <a:pt x="4209414" y="1319755"/>
                    <a:pt x="4197889" y="1322060"/>
                    <a:pt x="4187228" y="1326382"/>
                  </a:cubicBezTo>
                  <a:cubicBezTo>
                    <a:pt x="4187228" y="1327246"/>
                    <a:pt x="4187228" y="1328111"/>
                    <a:pt x="4187228" y="1328975"/>
                  </a:cubicBezTo>
                  <a:cubicBezTo>
                    <a:pt x="4197889" y="1328687"/>
                    <a:pt x="4207685" y="1325805"/>
                    <a:pt x="4217770" y="1323500"/>
                  </a:cubicBezTo>
                  <a:cubicBezTo>
                    <a:pt x="4222380" y="1319755"/>
                    <a:pt x="4228720" y="1320331"/>
                    <a:pt x="4234194" y="1318314"/>
                  </a:cubicBezTo>
                  <a:cubicBezTo>
                    <a:pt x="4231024" y="1324365"/>
                    <a:pt x="4226990" y="1328975"/>
                    <a:pt x="4220363" y="1330992"/>
                  </a:cubicBezTo>
                  <a:cubicBezTo>
                    <a:pt x="4205669" y="1334738"/>
                    <a:pt x="4219211" y="1341941"/>
                    <a:pt x="4218058" y="1347416"/>
                  </a:cubicBezTo>
                  <a:cubicBezTo>
                    <a:pt x="4220075" y="1347992"/>
                    <a:pt x="4223245" y="1348568"/>
                    <a:pt x="4221804" y="1351738"/>
                  </a:cubicBezTo>
                  <a:cubicBezTo>
                    <a:pt x="4220652" y="1354331"/>
                    <a:pt x="4217770" y="1352602"/>
                    <a:pt x="4215465" y="1352314"/>
                  </a:cubicBezTo>
                  <a:cubicBezTo>
                    <a:pt x="4186075" y="1343958"/>
                    <a:pt x="4160719" y="1355772"/>
                    <a:pt x="4136227" y="1369026"/>
                  </a:cubicBezTo>
                  <a:cubicBezTo>
                    <a:pt x="4129024" y="1372772"/>
                    <a:pt x="4121244" y="1374501"/>
                    <a:pt x="4114329" y="1377094"/>
                  </a:cubicBezTo>
                  <a:cubicBezTo>
                    <a:pt x="4096752" y="1383721"/>
                    <a:pt x="4079752" y="1393230"/>
                    <a:pt x="4061600" y="1398128"/>
                  </a:cubicBezTo>
                  <a:cubicBezTo>
                    <a:pt x="4044600" y="1402738"/>
                    <a:pt x="4027599" y="1406772"/>
                    <a:pt x="4010599" y="1410806"/>
                  </a:cubicBezTo>
                  <a:cubicBezTo>
                    <a:pt x="3994464" y="1414552"/>
                    <a:pt x="3979192" y="1420603"/>
                    <a:pt x="3965362" y="1429247"/>
                  </a:cubicBezTo>
                  <a:cubicBezTo>
                    <a:pt x="3959023" y="1433281"/>
                    <a:pt x="3955853" y="1424925"/>
                    <a:pt x="3951531" y="1428382"/>
                  </a:cubicBezTo>
                  <a:cubicBezTo>
                    <a:pt x="3943175" y="1435298"/>
                    <a:pt x="3928480" y="1432128"/>
                    <a:pt x="3925023" y="1446247"/>
                  </a:cubicBezTo>
                  <a:cubicBezTo>
                    <a:pt x="3924446" y="1448264"/>
                    <a:pt x="3920412" y="1448840"/>
                    <a:pt x="3918972" y="1446823"/>
                  </a:cubicBezTo>
                  <a:cubicBezTo>
                    <a:pt x="3914073" y="1440484"/>
                    <a:pt x="3911480" y="1444518"/>
                    <a:pt x="3906870" y="1447399"/>
                  </a:cubicBezTo>
                  <a:cubicBezTo>
                    <a:pt x="3899954" y="1452010"/>
                    <a:pt x="3893327" y="1462094"/>
                    <a:pt x="3882378" y="1453162"/>
                  </a:cubicBezTo>
                  <a:cubicBezTo>
                    <a:pt x="3880649" y="1451721"/>
                    <a:pt x="3874599" y="1452874"/>
                    <a:pt x="3872581" y="1454891"/>
                  </a:cubicBezTo>
                  <a:cubicBezTo>
                    <a:pt x="3864226" y="1463535"/>
                    <a:pt x="3853852" y="1466705"/>
                    <a:pt x="3842327" y="1467281"/>
                  </a:cubicBezTo>
                  <a:cubicBezTo>
                    <a:pt x="3842327" y="1467569"/>
                    <a:pt x="3842327" y="1468145"/>
                    <a:pt x="3842327" y="1468433"/>
                  </a:cubicBezTo>
                  <a:cubicBezTo>
                    <a:pt x="3848666" y="1469298"/>
                    <a:pt x="3845497" y="1476501"/>
                    <a:pt x="3849530" y="1479095"/>
                  </a:cubicBezTo>
                  <a:cubicBezTo>
                    <a:pt x="3873446" y="1472179"/>
                    <a:pt x="3895344" y="1460366"/>
                    <a:pt x="3920412" y="1455755"/>
                  </a:cubicBezTo>
                  <a:cubicBezTo>
                    <a:pt x="3942887" y="1451721"/>
                    <a:pt x="3964497" y="1442789"/>
                    <a:pt x="3986396" y="1435874"/>
                  </a:cubicBezTo>
                  <a:cubicBezTo>
                    <a:pt x="3992447" y="1433857"/>
                    <a:pt x="3998786" y="1432993"/>
                    <a:pt x="4002532" y="1426942"/>
                  </a:cubicBezTo>
                  <a:cubicBezTo>
                    <a:pt x="4003972" y="1424637"/>
                    <a:pt x="4006565" y="1423484"/>
                    <a:pt x="4009735" y="1424637"/>
                  </a:cubicBezTo>
                  <a:cubicBezTo>
                    <a:pt x="4016074" y="1427230"/>
                    <a:pt x="4022125" y="1426365"/>
                    <a:pt x="4027023" y="1421467"/>
                  </a:cubicBezTo>
                  <a:cubicBezTo>
                    <a:pt x="4031057" y="1417433"/>
                    <a:pt x="4035091" y="1422908"/>
                    <a:pt x="4039125" y="1421755"/>
                  </a:cubicBezTo>
                  <a:cubicBezTo>
                    <a:pt x="4041718" y="1420603"/>
                    <a:pt x="4044023" y="1420026"/>
                    <a:pt x="4044023" y="1424060"/>
                  </a:cubicBezTo>
                  <a:cubicBezTo>
                    <a:pt x="4041718" y="1426653"/>
                    <a:pt x="4037972" y="1427518"/>
                    <a:pt x="4037108" y="1431552"/>
                  </a:cubicBezTo>
                  <a:cubicBezTo>
                    <a:pt x="4039989" y="1436162"/>
                    <a:pt x="4045464" y="1431840"/>
                    <a:pt x="4050362" y="1436162"/>
                  </a:cubicBezTo>
                  <a:cubicBezTo>
                    <a:pt x="4027887" y="1441637"/>
                    <a:pt x="4008870" y="1453162"/>
                    <a:pt x="3986684" y="1457484"/>
                  </a:cubicBezTo>
                  <a:cubicBezTo>
                    <a:pt x="3970836" y="1460366"/>
                    <a:pt x="3954412" y="1455467"/>
                    <a:pt x="3939429" y="1462671"/>
                  </a:cubicBezTo>
                  <a:cubicBezTo>
                    <a:pt x="3939141" y="1464976"/>
                    <a:pt x="3939141" y="1467569"/>
                    <a:pt x="3938853" y="1470162"/>
                  </a:cubicBezTo>
                  <a:cubicBezTo>
                    <a:pt x="3932226" y="1475349"/>
                    <a:pt x="3925599" y="1479671"/>
                    <a:pt x="3916378" y="1476213"/>
                  </a:cubicBezTo>
                  <a:cubicBezTo>
                    <a:pt x="3914073" y="1475349"/>
                    <a:pt x="3910904" y="1476501"/>
                    <a:pt x="3908310" y="1477078"/>
                  </a:cubicBezTo>
                  <a:cubicBezTo>
                    <a:pt x="3883243" y="1483705"/>
                    <a:pt x="3856158" y="1483993"/>
                    <a:pt x="3833683" y="1499264"/>
                  </a:cubicBezTo>
                  <a:cubicBezTo>
                    <a:pt x="3832531" y="1500129"/>
                    <a:pt x="3830801" y="1500993"/>
                    <a:pt x="3829361" y="1500993"/>
                  </a:cubicBezTo>
                  <a:cubicBezTo>
                    <a:pt x="3810632" y="1500417"/>
                    <a:pt x="3796513" y="1512807"/>
                    <a:pt x="3779513" y="1516840"/>
                  </a:cubicBezTo>
                  <a:cubicBezTo>
                    <a:pt x="3760208" y="1521451"/>
                    <a:pt x="3742055" y="1529807"/>
                    <a:pt x="3722174" y="1533264"/>
                  </a:cubicBezTo>
                  <a:cubicBezTo>
                    <a:pt x="3709784" y="1535569"/>
                    <a:pt x="3697682" y="1541332"/>
                    <a:pt x="3685580" y="1545366"/>
                  </a:cubicBezTo>
                  <a:cubicBezTo>
                    <a:pt x="3684140" y="1546231"/>
                    <a:pt x="3682699" y="1546231"/>
                    <a:pt x="3681258" y="1546231"/>
                  </a:cubicBezTo>
                  <a:cubicBezTo>
                    <a:pt x="3674919" y="1547671"/>
                    <a:pt x="3668580" y="1548824"/>
                    <a:pt x="3662241" y="1550265"/>
                  </a:cubicBezTo>
                  <a:cubicBezTo>
                    <a:pt x="3648987" y="1555163"/>
                    <a:pt x="3636021" y="1560349"/>
                    <a:pt x="3621614" y="1561502"/>
                  </a:cubicBezTo>
                  <a:cubicBezTo>
                    <a:pt x="3608071" y="1559485"/>
                    <a:pt x="3596546" y="1568417"/>
                    <a:pt x="3583292" y="1568705"/>
                  </a:cubicBezTo>
                  <a:cubicBezTo>
                    <a:pt x="3579258" y="1570434"/>
                    <a:pt x="3575512" y="1571875"/>
                    <a:pt x="3571478" y="1573604"/>
                  </a:cubicBezTo>
                  <a:cubicBezTo>
                    <a:pt x="3554478" y="1579078"/>
                    <a:pt x="3537766" y="1585417"/>
                    <a:pt x="3519613" y="1587434"/>
                  </a:cubicBezTo>
                  <a:cubicBezTo>
                    <a:pt x="3533732" y="1579078"/>
                    <a:pt x="3547851" y="1571298"/>
                    <a:pt x="3564563" y="1568993"/>
                  </a:cubicBezTo>
                  <a:cubicBezTo>
                    <a:pt x="3571766" y="1567265"/>
                    <a:pt x="3578393" y="1563519"/>
                    <a:pt x="3585885" y="1563807"/>
                  </a:cubicBezTo>
                  <a:cubicBezTo>
                    <a:pt x="3595105" y="1555739"/>
                    <a:pt x="3607783" y="1560061"/>
                    <a:pt x="3617868" y="1554875"/>
                  </a:cubicBezTo>
                  <a:cubicBezTo>
                    <a:pt x="3625648" y="1551129"/>
                    <a:pt x="3633427" y="1545366"/>
                    <a:pt x="3643224" y="1547671"/>
                  </a:cubicBezTo>
                  <a:cubicBezTo>
                    <a:pt x="3644953" y="1547671"/>
                    <a:pt x="3646394" y="1547959"/>
                    <a:pt x="3648123" y="1547959"/>
                  </a:cubicBezTo>
                  <a:cubicBezTo>
                    <a:pt x="3655614" y="1539027"/>
                    <a:pt x="3666852" y="1543349"/>
                    <a:pt x="3676072" y="1539891"/>
                  </a:cubicBezTo>
                  <a:cubicBezTo>
                    <a:pt x="3683851" y="1531824"/>
                    <a:pt x="3695089" y="1532400"/>
                    <a:pt x="3704597" y="1528078"/>
                  </a:cubicBezTo>
                  <a:cubicBezTo>
                    <a:pt x="3704886" y="1526349"/>
                    <a:pt x="3704886" y="1523468"/>
                    <a:pt x="3705750" y="1523180"/>
                  </a:cubicBezTo>
                  <a:cubicBezTo>
                    <a:pt x="3707479" y="1522315"/>
                    <a:pt x="3708631" y="1524620"/>
                    <a:pt x="3709496" y="1526061"/>
                  </a:cubicBezTo>
                  <a:cubicBezTo>
                    <a:pt x="3718716" y="1524620"/>
                    <a:pt x="3728513" y="1526349"/>
                    <a:pt x="3736005" y="1519146"/>
                  </a:cubicBezTo>
                  <a:cubicBezTo>
                    <a:pt x="3733699" y="1510790"/>
                    <a:pt x="3741479" y="1512230"/>
                    <a:pt x="3745225" y="1509925"/>
                  </a:cubicBezTo>
                  <a:cubicBezTo>
                    <a:pt x="3749835" y="1507044"/>
                    <a:pt x="3754445" y="1504163"/>
                    <a:pt x="3759056" y="1501281"/>
                  </a:cubicBezTo>
                  <a:cubicBezTo>
                    <a:pt x="3756750" y="1498688"/>
                    <a:pt x="3749547" y="1498688"/>
                    <a:pt x="3754733" y="1492637"/>
                  </a:cubicBezTo>
                  <a:cubicBezTo>
                    <a:pt x="3746377" y="1495518"/>
                    <a:pt x="3742920" y="1505891"/>
                    <a:pt x="3731971" y="1506180"/>
                  </a:cubicBezTo>
                  <a:cubicBezTo>
                    <a:pt x="3727072" y="1506468"/>
                    <a:pt x="3721886" y="1511942"/>
                    <a:pt x="3715835" y="1507908"/>
                  </a:cubicBezTo>
                  <a:cubicBezTo>
                    <a:pt x="3714970" y="1507332"/>
                    <a:pt x="3713242" y="1507332"/>
                    <a:pt x="3712377" y="1507908"/>
                  </a:cubicBezTo>
                  <a:cubicBezTo>
                    <a:pt x="3687309" y="1524908"/>
                    <a:pt x="3655902" y="1523756"/>
                    <a:pt x="3630258" y="1538451"/>
                  </a:cubicBezTo>
                  <a:cubicBezTo>
                    <a:pt x="3622190" y="1543349"/>
                    <a:pt x="3612682" y="1537010"/>
                    <a:pt x="3603749" y="1538739"/>
                  </a:cubicBezTo>
                  <a:cubicBezTo>
                    <a:pt x="3601156" y="1539315"/>
                    <a:pt x="3598275" y="1537875"/>
                    <a:pt x="3597122" y="1541332"/>
                  </a:cubicBezTo>
                  <a:cubicBezTo>
                    <a:pt x="3594817" y="1547671"/>
                    <a:pt x="3590207" y="1545654"/>
                    <a:pt x="3585020" y="1546231"/>
                  </a:cubicBezTo>
                  <a:cubicBezTo>
                    <a:pt x="3575512" y="1547095"/>
                    <a:pt x="3566292" y="1551417"/>
                    <a:pt x="3557071" y="1554298"/>
                  </a:cubicBezTo>
                  <a:cubicBezTo>
                    <a:pt x="3547275" y="1557180"/>
                    <a:pt x="3535461" y="1560349"/>
                    <a:pt x="3528257" y="1554010"/>
                  </a:cubicBezTo>
                  <a:cubicBezTo>
                    <a:pt x="3520478" y="1547095"/>
                    <a:pt x="3518461" y="1549976"/>
                    <a:pt x="3514427" y="1555451"/>
                  </a:cubicBezTo>
                  <a:lnTo>
                    <a:pt x="3514427" y="1555739"/>
                  </a:lnTo>
                  <a:cubicBezTo>
                    <a:pt x="3515579" y="1557756"/>
                    <a:pt x="3520478" y="1555451"/>
                    <a:pt x="3519613" y="1559773"/>
                  </a:cubicBezTo>
                  <a:cubicBezTo>
                    <a:pt x="3518461" y="1564959"/>
                    <a:pt x="3514715" y="1566976"/>
                    <a:pt x="3509528" y="1566400"/>
                  </a:cubicBezTo>
                  <a:cubicBezTo>
                    <a:pt x="3510105" y="1578790"/>
                    <a:pt x="3499443" y="1577349"/>
                    <a:pt x="3492240" y="1580231"/>
                  </a:cubicBezTo>
                  <a:cubicBezTo>
                    <a:pt x="3489359" y="1581671"/>
                    <a:pt x="3486189" y="1583400"/>
                    <a:pt x="3483308" y="1585129"/>
                  </a:cubicBezTo>
                  <a:cubicBezTo>
                    <a:pt x="3485901" y="1588587"/>
                    <a:pt x="3489647" y="1587146"/>
                    <a:pt x="3492817" y="1587434"/>
                  </a:cubicBezTo>
                  <a:cubicBezTo>
                    <a:pt x="3494257" y="1585993"/>
                    <a:pt x="3495698" y="1584553"/>
                    <a:pt x="3497139" y="1583400"/>
                  </a:cubicBezTo>
                  <a:cubicBezTo>
                    <a:pt x="3501749" y="1580231"/>
                    <a:pt x="3506647" y="1580231"/>
                    <a:pt x="3511545" y="1582824"/>
                  </a:cubicBezTo>
                  <a:cubicBezTo>
                    <a:pt x="3513562" y="1583977"/>
                    <a:pt x="3514715" y="1585705"/>
                    <a:pt x="3513850" y="1587722"/>
                  </a:cubicBezTo>
                  <a:cubicBezTo>
                    <a:pt x="3511834" y="1592044"/>
                    <a:pt x="3507800" y="1593485"/>
                    <a:pt x="3503477" y="1594349"/>
                  </a:cubicBezTo>
                  <a:cubicBezTo>
                    <a:pt x="3466308" y="1601553"/>
                    <a:pt x="3430579" y="1613366"/>
                    <a:pt x="3394850" y="1624316"/>
                  </a:cubicBezTo>
                  <a:cubicBezTo>
                    <a:pt x="3381596" y="1628350"/>
                    <a:pt x="3368053" y="1630079"/>
                    <a:pt x="3355087" y="1636129"/>
                  </a:cubicBezTo>
                  <a:cubicBezTo>
                    <a:pt x="3346731" y="1640163"/>
                    <a:pt x="3336358" y="1640451"/>
                    <a:pt x="3327138" y="1644774"/>
                  </a:cubicBezTo>
                  <a:cubicBezTo>
                    <a:pt x="3324256" y="1646214"/>
                    <a:pt x="3315900" y="1639299"/>
                    <a:pt x="3309849" y="1644774"/>
                  </a:cubicBezTo>
                  <a:cubicBezTo>
                    <a:pt x="3301493" y="1651401"/>
                    <a:pt x="3289680" y="1647367"/>
                    <a:pt x="3281324" y="1653994"/>
                  </a:cubicBezTo>
                  <a:cubicBezTo>
                    <a:pt x="3280747" y="1653994"/>
                    <a:pt x="3279883" y="1653994"/>
                    <a:pt x="3279307" y="1654282"/>
                  </a:cubicBezTo>
                  <a:cubicBezTo>
                    <a:pt x="3281324" y="1656299"/>
                    <a:pt x="3285358" y="1658604"/>
                    <a:pt x="3279307" y="1660909"/>
                  </a:cubicBezTo>
                  <a:cubicBezTo>
                    <a:pt x="3277578" y="1665519"/>
                    <a:pt x="3272968" y="1664655"/>
                    <a:pt x="3269798" y="1666096"/>
                  </a:cubicBezTo>
                  <a:cubicBezTo>
                    <a:pt x="3265764" y="1668977"/>
                    <a:pt x="3261730" y="1671859"/>
                    <a:pt x="3253374" y="1672435"/>
                  </a:cubicBezTo>
                  <a:cubicBezTo>
                    <a:pt x="3259425" y="1667825"/>
                    <a:pt x="3263171" y="1664943"/>
                    <a:pt x="3266917" y="1662350"/>
                  </a:cubicBezTo>
                  <a:cubicBezTo>
                    <a:pt x="3266917" y="1661197"/>
                    <a:pt x="3267205" y="1660045"/>
                    <a:pt x="3267205" y="1658892"/>
                  </a:cubicBezTo>
                  <a:cubicBezTo>
                    <a:pt x="3258561" y="1656875"/>
                    <a:pt x="3250493" y="1664079"/>
                    <a:pt x="3241849" y="1660621"/>
                  </a:cubicBezTo>
                  <a:cubicBezTo>
                    <a:pt x="3239832" y="1661485"/>
                    <a:pt x="3238103" y="1662350"/>
                    <a:pt x="3236086" y="1663214"/>
                  </a:cubicBezTo>
                  <a:cubicBezTo>
                    <a:pt x="3229171" y="1663791"/>
                    <a:pt x="3226289" y="1671570"/>
                    <a:pt x="3219086" y="1672435"/>
                  </a:cubicBezTo>
                  <a:cubicBezTo>
                    <a:pt x="3217069" y="1668689"/>
                    <a:pt x="3221967" y="1666672"/>
                    <a:pt x="3221679" y="1663502"/>
                  </a:cubicBezTo>
                  <a:cubicBezTo>
                    <a:pt x="3220239" y="1663502"/>
                    <a:pt x="3218798" y="1663502"/>
                    <a:pt x="3217357" y="1663502"/>
                  </a:cubicBezTo>
                  <a:cubicBezTo>
                    <a:pt x="3213323" y="1667248"/>
                    <a:pt x="3208713" y="1660621"/>
                    <a:pt x="3204391" y="1664367"/>
                  </a:cubicBezTo>
                  <a:cubicBezTo>
                    <a:pt x="3200357" y="1667825"/>
                    <a:pt x="3195170" y="1664367"/>
                    <a:pt x="3190848" y="1665519"/>
                  </a:cubicBezTo>
                  <a:cubicBezTo>
                    <a:pt x="3185374" y="1667248"/>
                    <a:pt x="3192289" y="1672147"/>
                    <a:pt x="3188832" y="1676469"/>
                  </a:cubicBezTo>
                  <a:cubicBezTo>
                    <a:pt x="3183069" y="1683672"/>
                    <a:pt x="3174713" y="1685401"/>
                    <a:pt x="3167797" y="1686553"/>
                  </a:cubicBezTo>
                  <a:cubicBezTo>
                    <a:pt x="3155119" y="1688859"/>
                    <a:pt x="3143882" y="1696638"/>
                    <a:pt x="3130340" y="1694910"/>
                  </a:cubicBezTo>
                  <a:cubicBezTo>
                    <a:pt x="3129187" y="1694621"/>
                    <a:pt x="3126594" y="1696638"/>
                    <a:pt x="3126018" y="1698079"/>
                  </a:cubicBezTo>
                  <a:cubicBezTo>
                    <a:pt x="3121984" y="1708740"/>
                    <a:pt x="3113051" y="1706723"/>
                    <a:pt x="3105560" y="1705282"/>
                  </a:cubicBezTo>
                  <a:cubicBezTo>
                    <a:pt x="3089136" y="1701825"/>
                    <a:pt x="3074153" y="1706435"/>
                    <a:pt x="3059170" y="1711909"/>
                  </a:cubicBezTo>
                  <a:cubicBezTo>
                    <a:pt x="3053983" y="1713926"/>
                    <a:pt x="3053983" y="1721418"/>
                    <a:pt x="3047932" y="1724299"/>
                  </a:cubicBezTo>
                  <a:cubicBezTo>
                    <a:pt x="3045627" y="1725164"/>
                    <a:pt x="3049661" y="1728333"/>
                    <a:pt x="3052542" y="1727757"/>
                  </a:cubicBezTo>
                  <a:cubicBezTo>
                    <a:pt x="3056576" y="1726893"/>
                    <a:pt x="3060899" y="1725164"/>
                    <a:pt x="3064933" y="1724011"/>
                  </a:cubicBezTo>
                  <a:cubicBezTo>
                    <a:pt x="3067526" y="1723147"/>
                    <a:pt x="3070407" y="1721130"/>
                    <a:pt x="3072424" y="1724299"/>
                  </a:cubicBezTo>
                  <a:cubicBezTo>
                    <a:pt x="3074153" y="1727469"/>
                    <a:pt x="3070983" y="1729486"/>
                    <a:pt x="3069543" y="1732079"/>
                  </a:cubicBezTo>
                  <a:cubicBezTo>
                    <a:pt x="3066085" y="1739571"/>
                    <a:pt x="3058305" y="1738994"/>
                    <a:pt x="3053407" y="1739283"/>
                  </a:cubicBezTo>
                  <a:cubicBezTo>
                    <a:pt x="3035831" y="1740147"/>
                    <a:pt x="3020559" y="1747927"/>
                    <a:pt x="3003847" y="1751672"/>
                  </a:cubicBezTo>
                  <a:cubicBezTo>
                    <a:pt x="3002407" y="1751961"/>
                    <a:pt x="3000678" y="1751384"/>
                    <a:pt x="2999237" y="1751096"/>
                  </a:cubicBezTo>
                  <a:cubicBezTo>
                    <a:pt x="2994627" y="1747350"/>
                    <a:pt x="2988576" y="1750232"/>
                    <a:pt x="2982525" y="1748503"/>
                  </a:cubicBezTo>
                  <a:cubicBezTo>
                    <a:pt x="2986559" y="1745334"/>
                    <a:pt x="2990593" y="1745045"/>
                    <a:pt x="2994627" y="1744469"/>
                  </a:cubicBezTo>
                  <a:cubicBezTo>
                    <a:pt x="3012780" y="1744469"/>
                    <a:pt x="3026898" y="1735249"/>
                    <a:pt x="3041305" y="1724588"/>
                  </a:cubicBezTo>
                  <a:cubicBezTo>
                    <a:pt x="3034678" y="1720554"/>
                    <a:pt x="3028627" y="1723147"/>
                    <a:pt x="3023153" y="1722859"/>
                  </a:cubicBezTo>
                  <a:cubicBezTo>
                    <a:pt x="3018831" y="1725452"/>
                    <a:pt x="3014797" y="1727469"/>
                    <a:pt x="3009034" y="1725452"/>
                  </a:cubicBezTo>
                  <a:cubicBezTo>
                    <a:pt x="3011339" y="1721418"/>
                    <a:pt x="3015373" y="1722571"/>
                    <a:pt x="3017966" y="1720554"/>
                  </a:cubicBezTo>
                  <a:cubicBezTo>
                    <a:pt x="3021712" y="1715943"/>
                    <a:pt x="3028915" y="1715655"/>
                    <a:pt x="3033814" y="1706147"/>
                  </a:cubicBezTo>
                  <a:cubicBezTo>
                    <a:pt x="2972729" y="1723435"/>
                    <a:pt x="2914525" y="1739859"/>
                    <a:pt x="2856321" y="1756283"/>
                  </a:cubicBezTo>
                  <a:cubicBezTo>
                    <a:pt x="2855745" y="1758300"/>
                    <a:pt x="2857185" y="1761469"/>
                    <a:pt x="2854592" y="1762334"/>
                  </a:cubicBezTo>
                  <a:cubicBezTo>
                    <a:pt x="2851423" y="1763486"/>
                    <a:pt x="2853728" y="1758588"/>
                    <a:pt x="2851135" y="1758300"/>
                  </a:cubicBezTo>
                  <a:cubicBezTo>
                    <a:pt x="2841050" y="1759452"/>
                    <a:pt x="2832117" y="1764351"/>
                    <a:pt x="2822897" y="1768096"/>
                  </a:cubicBezTo>
                  <a:cubicBezTo>
                    <a:pt x="2822609" y="1768961"/>
                    <a:pt x="2822609" y="1769825"/>
                    <a:pt x="2822321" y="1770690"/>
                  </a:cubicBezTo>
                  <a:cubicBezTo>
                    <a:pt x="2822609" y="1771266"/>
                    <a:pt x="2822609" y="1771842"/>
                    <a:pt x="2822609" y="1772707"/>
                  </a:cubicBezTo>
                  <a:cubicBezTo>
                    <a:pt x="2825779" y="1772418"/>
                    <a:pt x="2828948" y="1772418"/>
                    <a:pt x="2832117" y="1772130"/>
                  </a:cubicBezTo>
                  <a:cubicBezTo>
                    <a:pt x="2838168" y="1768673"/>
                    <a:pt x="2845084" y="1770690"/>
                    <a:pt x="2852575" y="1767520"/>
                  </a:cubicBezTo>
                  <a:cubicBezTo>
                    <a:pt x="2847677" y="1780486"/>
                    <a:pt x="2838745" y="1773283"/>
                    <a:pt x="2832117" y="1775012"/>
                  </a:cubicBezTo>
                  <a:cubicBezTo>
                    <a:pt x="2829812" y="1775588"/>
                    <a:pt x="2827219" y="1776452"/>
                    <a:pt x="2824914" y="1777317"/>
                  </a:cubicBezTo>
                  <a:cubicBezTo>
                    <a:pt x="2829236" y="1790283"/>
                    <a:pt x="2814253" y="1791147"/>
                    <a:pt x="2810795" y="1799215"/>
                  </a:cubicBezTo>
                  <a:cubicBezTo>
                    <a:pt x="2811660" y="1799791"/>
                    <a:pt x="2811948" y="1800368"/>
                    <a:pt x="2812524" y="1800656"/>
                  </a:cubicBezTo>
                  <a:cubicBezTo>
                    <a:pt x="2817134" y="1802385"/>
                    <a:pt x="2824914" y="1797774"/>
                    <a:pt x="2826067" y="1801520"/>
                  </a:cubicBezTo>
                  <a:cubicBezTo>
                    <a:pt x="2828084" y="1808147"/>
                    <a:pt x="2817711" y="1805554"/>
                    <a:pt x="2815982" y="1809876"/>
                  </a:cubicBezTo>
                  <a:cubicBezTo>
                    <a:pt x="2814253" y="1814198"/>
                    <a:pt x="2808490" y="1813046"/>
                    <a:pt x="2807914" y="1817656"/>
                  </a:cubicBezTo>
                  <a:cubicBezTo>
                    <a:pt x="2810219" y="1820825"/>
                    <a:pt x="2813100" y="1816503"/>
                    <a:pt x="2815405" y="1817944"/>
                  </a:cubicBezTo>
                  <a:cubicBezTo>
                    <a:pt x="2815405" y="1818809"/>
                    <a:pt x="2815117" y="1819385"/>
                    <a:pt x="2815117" y="1820249"/>
                  </a:cubicBezTo>
                  <a:cubicBezTo>
                    <a:pt x="2812524" y="1823995"/>
                    <a:pt x="2808778" y="1822266"/>
                    <a:pt x="2805321" y="1822266"/>
                  </a:cubicBezTo>
                  <a:cubicBezTo>
                    <a:pt x="2774202" y="1830622"/>
                    <a:pt x="2744524" y="1842436"/>
                    <a:pt x="2714846" y="1854538"/>
                  </a:cubicBezTo>
                  <a:cubicBezTo>
                    <a:pt x="2692371" y="1863758"/>
                    <a:pt x="2669896" y="1872978"/>
                    <a:pt x="2644252" y="1874131"/>
                  </a:cubicBezTo>
                  <a:cubicBezTo>
                    <a:pt x="2626675" y="1874707"/>
                    <a:pt x="2608235" y="1880758"/>
                    <a:pt x="2591523" y="1888250"/>
                  </a:cubicBezTo>
                  <a:cubicBezTo>
                    <a:pt x="2582591" y="1891995"/>
                    <a:pt x="2573658" y="1896317"/>
                    <a:pt x="2564726" y="1900351"/>
                  </a:cubicBezTo>
                  <a:cubicBezTo>
                    <a:pt x="2562709" y="1901504"/>
                    <a:pt x="2558963" y="1902368"/>
                    <a:pt x="2562709" y="1905826"/>
                  </a:cubicBezTo>
                  <a:cubicBezTo>
                    <a:pt x="2565590" y="1906690"/>
                    <a:pt x="2566743" y="1910724"/>
                    <a:pt x="2570489" y="1910436"/>
                  </a:cubicBezTo>
                  <a:cubicBezTo>
                    <a:pt x="2573082" y="1911301"/>
                    <a:pt x="2577404" y="1907555"/>
                    <a:pt x="2578268" y="1911877"/>
                  </a:cubicBezTo>
                  <a:cubicBezTo>
                    <a:pt x="2578845" y="1915335"/>
                    <a:pt x="2574811" y="1917640"/>
                    <a:pt x="2571641" y="1919080"/>
                  </a:cubicBezTo>
                  <a:cubicBezTo>
                    <a:pt x="2563574" y="1922826"/>
                    <a:pt x="2553777" y="1920233"/>
                    <a:pt x="2546573" y="1926860"/>
                  </a:cubicBezTo>
                  <a:cubicBezTo>
                    <a:pt x="2546861" y="1928301"/>
                    <a:pt x="2546861" y="1929741"/>
                    <a:pt x="2547150" y="1931182"/>
                  </a:cubicBezTo>
                  <a:cubicBezTo>
                    <a:pt x="2542828" y="1940402"/>
                    <a:pt x="2533031" y="1936657"/>
                    <a:pt x="2526116" y="1939826"/>
                  </a:cubicBezTo>
                  <a:cubicBezTo>
                    <a:pt x="2524387" y="1940114"/>
                    <a:pt x="2522658" y="1940691"/>
                    <a:pt x="2520929" y="1940979"/>
                  </a:cubicBezTo>
                  <a:cubicBezTo>
                    <a:pt x="2514014" y="1941267"/>
                    <a:pt x="2508251" y="1942419"/>
                    <a:pt x="2506234" y="1950199"/>
                  </a:cubicBezTo>
                  <a:cubicBezTo>
                    <a:pt x="2505658" y="1952792"/>
                    <a:pt x="2504217" y="1956250"/>
                    <a:pt x="2500759" y="1953945"/>
                  </a:cubicBezTo>
                  <a:cubicBezTo>
                    <a:pt x="2497590" y="1951928"/>
                    <a:pt x="2496149" y="1948470"/>
                    <a:pt x="2499319" y="1944724"/>
                  </a:cubicBezTo>
                  <a:cubicBezTo>
                    <a:pt x="2503353" y="1939826"/>
                    <a:pt x="2508251" y="1938097"/>
                    <a:pt x="2514014" y="1938674"/>
                  </a:cubicBezTo>
                  <a:cubicBezTo>
                    <a:pt x="2515166" y="1932623"/>
                    <a:pt x="2518336" y="1928013"/>
                    <a:pt x="2523234" y="1924267"/>
                  </a:cubicBezTo>
                  <a:cubicBezTo>
                    <a:pt x="2522658" y="1923402"/>
                    <a:pt x="2521794" y="1922826"/>
                    <a:pt x="2520929" y="1921962"/>
                  </a:cubicBezTo>
                  <a:cubicBezTo>
                    <a:pt x="2519200" y="1921673"/>
                    <a:pt x="2517183" y="1921385"/>
                    <a:pt x="2515455" y="1921097"/>
                  </a:cubicBezTo>
                  <a:cubicBezTo>
                    <a:pt x="2517472" y="1918504"/>
                    <a:pt x="2520353" y="1917640"/>
                    <a:pt x="2523522" y="1917640"/>
                  </a:cubicBezTo>
                  <a:cubicBezTo>
                    <a:pt x="2524387" y="1917063"/>
                    <a:pt x="2525251" y="1916775"/>
                    <a:pt x="2526116" y="1916199"/>
                  </a:cubicBezTo>
                  <a:cubicBezTo>
                    <a:pt x="2524963" y="1915623"/>
                    <a:pt x="2524099" y="1915046"/>
                    <a:pt x="2522946" y="1914470"/>
                  </a:cubicBezTo>
                  <a:cubicBezTo>
                    <a:pt x="2515743" y="1914470"/>
                    <a:pt x="2508539" y="1911013"/>
                    <a:pt x="2502488" y="1919080"/>
                  </a:cubicBezTo>
                  <a:cubicBezTo>
                    <a:pt x="2499895" y="1922538"/>
                    <a:pt x="2493268" y="1923402"/>
                    <a:pt x="2488081" y="1921962"/>
                  </a:cubicBezTo>
                  <a:cubicBezTo>
                    <a:pt x="2478861" y="1925996"/>
                    <a:pt x="2469929" y="1930030"/>
                    <a:pt x="2460708" y="1934064"/>
                  </a:cubicBezTo>
                  <a:cubicBezTo>
                    <a:pt x="2455522" y="1936080"/>
                    <a:pt x="2450335" y="1936945"/>
                    <a:pt x="2444861" y="1936369"/>
                  </a:cubicBezTo>
                  <a:cubicBezTo>
                    <a:pt x="2442556" y="1936369"/>
                    <a:pt x="2440251" y="1936657"/>
                    <a:pt x="2437946" y="1936657"/>
                  </a:cubicBezTo>
                  <a:cubicBezTo>
                    <a:pt x="2437946" y="1936945"/>
                    <a:pt x="2437657" y="1936945"/>
                    <a:pt x="2437657" y="1936945"/>
                  </a:cubicBezTo>
                  <a:cubicBezTo>
                    <a:pt x="2430742" y="1940979"/>
                    <a:pt x="2422674" y="1942996"/>
                    <a:pt x="2416623" y="1948470"/>
                  </a:cubicBezTo>
                  <a:cubicBezTo>
                    <a:pt x="2418640" y="1952216"/>
                    <a:pt x="2417776" y="1954233"/>
                    <a:pt x="2413742" y="1955674"/>
                  </a:cubicBezTo>
                  <a:cubicBezTo>
                    <a:pt x="2406827" y="1957979"/>
                    <a:pt x="2400776" y="1963165"/>
                    <a:pt x="2392996" y="1962877"/>
                  </a:cubicBezTo>
                  <a:cubicBezTo>
                    <a:pt x="2382335" y="1968064"/>
                    <a:pt x="2371962" y="1973826"/>
                    <a:pt x="2360148" y="1975843"/>
                  </a:cubicBezTo>
                  <a:cubicBezTo>
                    <a:pt x="2356115" y="1976420"/>
                    <a:pt x="2352657" y="1978437"/>
                    <a:pt x="2350352" y="1981894"/>
                  </a:cubicBezTo>
                  <a:cubicBezTo>
                    <a:pt x="2350352" y="1973826"/>
                    <a:pt x="2199656" y="2009844"/>
                    <a:pt x="2200809" y="2012149"/>
                  </a:cubicBezTo>
                  <a:cubicBezTo>
                    <a:pt x="2203402" y="2013877"/>
                    <a:pt x="2205131" y="2016183"/>
                    <a:pt x="2205707" y="2019352"/>
                  </a:cubicBezTo>
                  <a:cubicBezTo>
                    <a:pt x="2199080" y="2020216"/>
                    <a:pt x="2192741" y="2022810"/>
                    <a:pt x="2186114" y="2022233"/>
                  </a:cubicBezTo>
                  <a:cubicBezTo>
                    <a:pt x="2171995" y="2030878"/>
                    <a:pt x="2158452" y="2040386"/>
                    <a:pt x="2140876" y="2038945"/>
                  </a:cubicBezTo>
                  <a:cubicBezTo>
                    <a:pt x="2137706" y="2039810"/>
                    <a:pt x="2134825" y="2040674"/>
                    <a:pt x="2131656" y="2041539"/>
                  </a:cubicBezTo>
                  <a:cubicBezTo>
                    <a:pt x="2124164" y="2048742"/>
                    <a:pt x="2114655" y="2049607"/>
                    <a:pt x="2105147" y="2050759"/>
                  </a:cubicBezTo>
                  <a:cubicBezTo>
                    <a:pt x="2086994" y="2056810"/>
                    <a:pt x="2069418" y="2063725"/>
                    <a:pt x="2050689" y="2067471"/>
                  </a:cubicBezTo>
                  <a:cubicBezTo>
                    <a:pt x="2045791" y="2070641"/>
                    <a:pt x="2040316" y="2072081"/>
                    <a:pt x="2034553" y="2072658"/>
                  </a:cubicBezTo>
                  <a:cubicBezTo>
                    <a:pt x="2029367" y="2076115"/>
                    <a:pt x="2023604" y="2077268"/>
                    <a:pt x="2017553" y="2077268"/>
                  </a:cubicBezTo>
                  <a:cubicBezTo>
                    <a:pt x="2009485" y="2082742"/>
                    <a:pt x="1999977" y="2081014"/>
                    <a:pt x="1991044" y="2081590"/>
                  </a:cubicBezTo>
                  <a:cubicBezTo>
                    <a:pt x="1959637" y="2089081"/>
                    <a:pt x="1929959" y="2102048"/>
                    <a:pt x="1898264" y="2107522"/>
                  </a:cubicBezTo>
                  <a:cubicBezTo>
                    <a:pt x="1894807" y="2108098"/>
                    <a:pt x="1891349" y="2109251"/>
                    <a:pt x="1888179" y="2110404"/>
                  </a:cubicBezTo>
                  <a:cubicBezTo>
                    <a:pt x="1862823" y="2119624"/>
                    <a:pt x="1836603" y="2125099"/>
                    <a:pt x="1810382" y="2131438"/>
                  </a:cubicBezTo>
                  <a:cubicBezTo>
                    <a:pt x="1803179" y="2134319"/>
                    <a:pt x="1795687" y="2137489"/>
                    <a:pt x="1788484" y="2140370"/>
                  </a:cubicBezTo>
                  <a:cubicBezTo>
                    <a:pt x="1788772" y="2141234"/>
                    <a:pt x="1788772" y="2142387"/>
                    <a:pt x="1789060" y="2143251"/>
                  </a:cubicBezTo>
                  <a:cubicBezTo>
                    <a:pt x="1788484" y="2149590"/>
                    <a:pt x="1785603" y="2149590"/>
                    <a:pt x="1781569" y="2145845"/>
                  </a:cubicBezTo>
                  <a:cubicBezTo>
                    <a:pt x="1778975" y="2145556"/>
                    <a:pt x="1776670" y="2145556"/>
                    <a:pt x="1774077" y="2145268"/>
                  </a:cubicBezTo>
                  <a:cubicBezTo>
                    <a:pt x="1766874" y="2151607"/>
                    <a:pt x="1757365" y="2152183"/>
                    <a:pt x="1748721" y="2155065"/>
                  </a:cubicBezTo>
                  <a:cubicBezTo>
                    <a:pt x="1748721" y="2155065"/>
                    <a:pt x="1749009" y="2155353"/>
                    <a:pt x="1749009" y="2155353"/>
                  </a:cubicBezTo>
                  <a:cubicBezTo>
                    <a:pt x="1746992" y="2156505"/>
                    <a:pt x="1744687" y="2157946"/>
                    <a:pt x="1742670" y="2159387"/>
                  </a:cubicBezTo>
                  <a:cubicBezTo>
                    <a:pt x="1743534" y="2161404"/>
                    <a:pt x="1742958" y="2163421"/>
                    <a:pt x="1740077" y="2163997"/>
                  </a:cubicBezTo>
                  <a:cubicBezTo>
                    <a:pt x="1738060" y="2164573"/>
                    <a:pt x="1737195" y="2163709"/>
                    <a:pt x="1736619" y="2162268"/>
                  </a:cubicBezTo>
                  <a:cubicBezTo>
                    <a:pt x="1730856" y="2164573"/>
                    <a:pt x="1725094" y="2166879"/>
                    <a:pt x="1718466" y="2166879"/>
                  </a:cubicBezTo>
                  <a:cubicBezTo>
                    <a:pt x="1700026" y="2172929"/>
                    <a:pt x="1680721" y="2174658"/>
                    <a:pt x="1661415" y="2176963"/>
                  </a:cubicBezTo>
                  <a:cubicBezTo>
                    <a:pt x="1648449" y="2178116"/>
                    <a:pt x="1636059" y="2182726"/>
                    <a:pt x="1623093" y="2184743"/>
                  </a:cubicBezTo>
                  <a:cubicBezTo>
                    <a:pt x="1606957" y="2187048"/>
                    <a:pt x="1590245" y="2186760"/>
                    <a:pt x="1574110" y="2190794"/>
                  </a:cubicBezTo>
                  <a:lnTo>
                    <a:pt x="1574686" y="2190794"/>
                  </a:lnTo>
                  <a:lnTo>
                    <a:pt x="1571516" y="2191658"/>
                  </a:lnTo>
                  <a:cubicBezTo>
                    <a:pt x="1570364" y="2191658"/>
                    <a:pt x="1569500" y="2191947"/>
                    <a:pt x="1568635" y="2192235"/>
                  </a:cubicBezTo>
                  <a:cubicBezTo>
                    <a:pt x="1568347" y="2192523"/>
                    <a:pt x="1568347" y="2192811"/>
                    <a:pt x="1568347" y="2193099"/>
                  </a:cubicBezTo>
                  <a:cubicBezTo>
                    <a:pt x="1570940" y="2192235"/>
                    <a:pt x="1573822" y="2191658"/>
                    <a:pt x="1576703" y="2190794"/>
                  </a:cubicBezTo>
                  <a:lnTo>
                    <a:pt x="1587364" y="2191370"/>
                  </a:lnTo>
                  <a:lnTo>
                    <a:pt x="1587076" y="2195404"/>
                  </a:lnTo>
                  <a:cubicBezTo>
                    <a:pt x="1578720" y="2197709"/>
                    <a:pt x="1570364" y="2200302"/>
                    <a:pt x="1562008" y="2202896"/>
                  </a:cubicBezTo>
                  <a:cubicBezTo>
                    <a:pt x="1562008" y="2203472"/>
                    <a:pt x="1562008" y="2204336"/>
                    <a:pt x="1562008" y="2205201"/>
                  </a:cubicBezTo>
                  <a:cubicBezTo>
                    <a:pt x="1570652" y="2207794"/>
                    <a:pt x="1578720" y="2204336"/>
                    <a:pt x="1586788" y="2202319"/>
                  </a:cubicBezTo>
                  <a:lnTo>
                    <a:pt x="1586500" y="2208947"/>
                  </a:lnTo>
                  <a:cubicBezTo>
                    <a:pt x="1576127" y="2210964"/>
                    <a:pt x="1566042" y="2212981"/>
                    <a:pt x="1556821" y="2218743"/>
                  </a:cubicBezTo>
                  <a:cubicBezTo>
                    <a:pt x="1553076" y="2221048"/>
                    <a:pt x="1551923" y="2215862"/>
                    <a:pt x="1549330" y="2214421"/>
                  </a:cubicBezTo>
                  <a:cubicBezTo>
                    <a:pt x="1544143" y="2217014"/>
                    <a:pt x="1542127" y="2213557"/>
                    <a:pt x="1540398" y="2209523"/>
                  </a:cubicBezTo>
                  <a:cubicBezTo>
                    <a:pt x="1530025" y="2211540"/>
                    <a:pt x="1519940" y="2213557"/>
                    <a:pt x="1509855" y="2215574"/>
                  </a:cubicBezTo>
                  <a:cubicBezTo>
                    <a:pt x="1505245" y="2217303"/>
                    <a:pt x="1500635" y="2219320"/>
                    <a:pt x="1496601" y="2222489"/>
                  </a:cubicBezTo>
                  <a:cubicBezTo>
                    <a:pt x="1491991" y="2225658"/>
                    <a:pt x="1487380" y="2226523"/>
                    <a:pt x="1481329" y="2223642"/>
                  </a:cubicBezTo>
                  <a:cubicBezTo>
                    <a:pt x="1480753" y="2223353"/>
                    <a:pt x="1479889" y="2223065"/>
                    <a:pt x="1479024" y="2222777"/>
                  </a:cubicBezTo>
                  <a:cubicBezTo>
                    <a:pt x="1468651" y="2225658"/>
                    <a:pt x="1458278" y="2228540"/>
                    <a:pt x="1447329" y="2228540"/>
                  </a:cubicBezTo>
                  <a:cubicBezTo>
                    <a:pt x="1440702" y="2231133"/>
                    <a:pt x="1435227" y="2234591"/>
                    <a:pt x="1432634" y="2238049"/>
                  </a:cubicBezTo>
                  <a:cubicBezTo>
                    <a:pt x="1429177" y="2242371"/>
                    <a:pt x="1424566" y="2242371"/>
                    <a:pt x="1419956" y="2242659"/>
                  </a:cubicBezTo>
                  <a:cubicBezTo>
                    <a:pt x="1412753" y="2243235"/>
                    <a:pt x="1405837" y="2243235"/>
                    <a:pt x="1398634" y="2243235"/>
                  </a:cubicBezTo>
                  <a:cubicBezTo>
                    <a:pt x="1395465" y="2246404"/>
                    <a:pt x="1391719" y="2245828"/>
                    <a:pt x="1387685" y="2245540"/>
                  </a:cubicBezTo>
                  <a:cubicBezTo>
                    <a:pt x="1387973" y="2244964"/>
                    <a:pt x="1388261" y="2244387"/>
                    <a:pt x="1388549" y="2243811"/>
                  </a:cubicBezTo>
                  <a:cubicBezTo>
                    <a:pt x="1385956" y="2244387"/>
                    <a:pt x="1383363" y="2244676"/>
                    <a:pt x="1381058" y="2245252"/>
                  </a:cubicBezTo>
                  <a:cubicBezTo>
                    <a:pt x="1380481" y="2245540"/>
                    <a:pt x="1379905" y="2245540"/>
                    <a:pt x="1379329" y="2245828"/>
                  </a:cubicBezTo>
                  <a:cubicBezTo>
                    <a:pt x="1372414" y="2254760"/>
                    <a:pt x="1362905" y="2253320"/>
                    <a:pt x="1353685" y="2252455"/>
                  </a:cubicBezTo>
                  <a:cubicBezTo>
                    <a:pt x="1360312" y="2248133"/>
                    <a:pt x="1367515" y="2246404"/>
                    <a:pt x="1375295" y="2245540"/>
                  </a:cubicBezTo>
                  <a:cubicBezTo>
                    <a:pt x="1374719" y="2245252"/>
                    <a:pt x="1374142" y="2244676"/>
                    <a:pt x="1373854" y="2243811"/>
                  </a:cubicBezTo>
                  <a:cubicBezTo>
                    <a:pt x="1371549" y="2238913"/>
                    <a:pt x="1377888" y="2240354"/>
                    <a:pt x="1378753" y="2237760"/>
                  </a:cubicBezTo>
                  <a:cubicBezTo>
                    <a:pt x="1378176" y="2236896"/>
                    <a:pt x="1377312" y="2236032"/>
                    <a:pt x="1376447" y="2235167"/>
                  </a:cubicBezTo>
                  <a:cubicBezTo>
                    <a:pt x="1372702" y="2236032"/>
                    <a:pt x="1368956" y="2236896"/>
                    <a:pt x="1365210" y="2237760"/>
                  </a:cubicBezTo>
                  <a:cubicBezTo>
                    <a:pt x="1361752" y="2238625"/>
                    <a:pt x="1358295" y="2239777"/>
                    <a:pt x="1355125" y="2240930"/>
                  </a:cubicBezTo>
                  <a:cubicBezTo>
                    <a:pt x="1355125" y="2242082"/>
                    <a:pt x="1354837" y="2243235"/>
                    <a:pt x="1354837" y="2244387"/>
                  </a:cubicBezTo>
                  <a:cubicBezTo>
                    <a:pt x="1346769" y="2255337"/>
                    <a:pt x="1333515" y="2255049"/>
                    <a:pt x="1322566" y="2258794"/>
                  </a:cubicBezTo>
                  <a:cubicBezTo>
                    <a:pt x="1310464" y="2263116"/>
                    <a:pt x="1297498" y="2264845"/>
                    <a:pt x="1284820" y="2267438"/>
                  </a:cubicBezTo>
                  <a:cubicBezTo>
                    <a:pt x="1281362" y="2268303"/>
                    <a:pt x="1277616" y="2267438"/>
                    <a:pt x="1274735" y="2270032"/>
                  </a:cubicBezTo>
                  <a:cubicBezTo>
                    <a:pt x="1269260" y="2274642"/>
                    <a:pt x="1263498" y="2277811"/>
                    <a:pt x="1257447" y="2279828"/>
                  </a:cubicBezTo>
                  <a:cubicBezTo>
                    <a:pt x="1258887" y="2279252"/>
                    <a:pt x="1260904" y="2278964"/>
                    <a:pt x="1262921" y="2278964"/>
                  </a:cubicBezTo>
                  <a:cubicBezTo>
                    <a:pt x="1260328" y="2285015"/>
                    <a:pt x="1255718" y="2286167"/>
                    <a:pt x="1251108" y="2286744"/>
                  </a:cubicBezTo>
                  <a:cubicBezTo>
                    <a:pt x="1248803" y="2288761"/>
                    <a:pt x="1244769" y="2290489"/>
                    <a:pt x="1243328" y="2287608"/>
                  </a:cubicBezTo>
                  <a:cubicBezTo>
                    <a:pt x="1241887" y="2284439"/>
                    <a:pt x="1245921" y="2283862"/>
                    <a:pt x="1248514" y="2283862"/>
                  </a:cubicBezTo>
                  <a:cubicBezTo>
                    <a:pt x="1251108" y="2282710"/>
                    <a:pt x="1253413" y="2281269"/>
                    <a:pt x="1256294" y="2280117"/>
                  </a:cubicBezTo>
                  <a:cubicBezTo>
                    <a:pt x="1244192" y="2283862"/>
                    <a:pt x="1230938" y="2283574"/>
                    <a:pt x="1217972" y="2283286"/>
                  </a:cubicBezTo>
                  <a:cubicBezTo>
                    <a:pt x="1215955" y="2283286"/>
                    <a:pt x="1214226" y="2283286"/>
                    <a:pt x="1212497" y="2283286"/>
                  </a:cubicBezTo>
                  <a:cubicBezTo>
                    <a:pt x="1207311" y="2285303"/>
                    <a:pt x="1203277" y="2289049"/>
                    <a:pt x="1198955" y="2292795"/>
                  </a:cubicBezTo>
                  <a:cubicBezTo>
                    <a:pt x="1203853" y="2292506"/>
                    <a:pt x="1208752" y="2292795"/>
                    <a:pt x="1212785" y="2291066"/>
                  </a:cubicBezTo>
                  <a:cubicBezTo>
                    <a:pt x="1217972" y="2286744"/>
                    <a:pt x="1224023" y="2289337"/>
                    <a:pt x="1230362" y="2289049"/>
                  </a:cubicBezTo>
                  <a:cubicBezTo>
                    <a:pt x="1227480" y="2296828"/>
                    <a:pt x="1222870" y="2296540"/>
                    <a:pt x="1217396" y="2293371"/>
                  </a:cubicBezTo>
                  <a:cubicBezTo>
                    <a:pt x="1212209" y="2293371"/>
                    <a:pt x="1207311" y="2295100"/>
                    <a:pt x="1202989" y="2297981"/>
                  </a:cubicBezTo>
                  <a:cubicBezTo>
                    <a:pt x="1205582" y="2302015"/>
                    <a:pt x="1206158" y="2305473"/>
                    <a:pt x="1200972" y="2307778"/>
                  </a:cubicBezTo>
                  <a:cubicBezTo>
                    <a:pt x="1196938" y="2311524"/>
                    <a:pt x="1191751" y="2312100"/>
                    <a:pt x="1186853" y="2312964"/>
                  </a:cubicBezTo>
                  <a:cubicBezTo>
                    <a:pt x="1181667" y="2315557"/>
                    <a:pt x="1179361" y="2313540"/>
                    <a:pt x="1181090" y="2308066"/>
                  </a:cubicBezTo>
                  <a:cubicBezTo>
                    <a:pt x="1181955" y="2305184"/>
                    <a:pt x="1184548" y="2302879"/>
                    <a:pt x="1186565" y="2300574"/>
                  </a:cubicBezTo>
                  <a:cubicBezTo>
                    <a:pt x="1185701" y="2300862"/>
                    <a:pt x="1184548" y="2301150"/>
                    <a:pt x="1183684" y="2301150"/>
                  </a:cubicBezTo>
                  <a:cubicBezTo>
                    <a:pt x="1187429" y="2294811"/>
                    <a:pt x="1185701" y="2293371"/>
                    <a:pt x="1180802" y="2293947"/>
                  </a:cubicBezTo>
                  <a:cubicBezTo>
                    <a:pt x="1159768" y="2304032"/>
                    <a:pt x="1138158" y="2311235"/>
                    <a:pt x="1115971" y="2316998"/>
                  </a:cubicBezTo>
                  <a:cubicBezTo>
                    <a:pt x="1096090" y="2322184"/>
                    <a:pt x="1076496" y="2327659"/>
                    <a:pt x="1056903" y="2333422"/>
                  </a:cubicBezTo>
                  <a:cubicBezTo>
                    <a:pt x="1055174" y="2333998"/>
                    <a:pt x="1053734" y="2333998"/>
                    <a:pt x="1053445" y="2336015"/>
                  </a:cubicBezTo>
                  <a:cubicBezTo>
                    <a:pt x="1051429" y="2336015"/>
                    <a:pt x="1049412" y="2336015"/>
                    <a:pt x="1047395" y="2336015"/>
                  </a:cubicBezTo>
                  <a:cubicBezTo>
                    <a:pt x="1046530" y="2336880"/>
                    <a:pt x="1045666" y="2337168"/>
                    <a:pt x="1043649" y="2336015"/>
                  </a:cubicBezTo>
                  <a:cubicBezTo>
                    <a:pt x="1037310" y="2336015"/>
                    <a:pt x="1031259" y="2336015"/>
                    <a:pt x="1024920" y="2336015"/>
                  </a:cubicBezTo>
                  <a:cubicBezTo>
                    <a:pt x="1021174" y="2336015"/>
                    <a:pt x="1017140" y="2336015"/>
                    <a:pt x="1013106" y="2336015"/>
                  </a:cubicBezTo>
                  <a:cubicBezTo>
                    <a:pt x="993513" y="2341202"/>
                    <a:pt x="974208" y="2346676"/>
                    <a:pt x="954902" y="2351575"/>
                  </a:cubicBezTo>
                  <a:cubicBezTo>
                    <a:pt x="942801" y="2354744"/>
                    <a:pt x="935309" y="2361371"/>
                    <a:pt x="927529" y="2369151"/>
                  </a:cubicBezTo>
                  <a:cubicBezTo>
                    <a:pt x="924936" y="2371744"/>
                    <a:pt x="921767" y="2372897"/>
                    <a:pt x="918309" y="2374049"/>
                  </a:cubicBezTo>
                  <a:cubicBezTo>
                    <a:pt x="916580" y="2374626"/>
                    <a:pt x="913987" y="2375490"/>
                    <a:pt x="913123" y="2373473"/>
                  </a:cubicBezTo>
                  <a:cubicBezTo>
                    <a:pt x="911682" y="2370592"/>
                    <a:pt x="915428" y="2369727"/>
                    <a:pt x="916292" y="2367710"/>
                  </a:cubicBezTo>
                  <a:cubicBezTo>
                    <a:pt x="916292" y="2365405"/>
                    <a:pt x="916580" y="2363100"/>
                    <a:pt x="913699" y="2362236"/>
                  </a:cubicBezTo>
                  <a:cubicBezTo>
                    <a:pt x="901885" y="2361083"/>
                    <a:pt x="893241" y="2370015"/>
                    <a:pt x="882580" y="2372897"/>
                  </a:cubicBezTo>
                  <a:cubicBezTo>
                    <a:pt x="877105" y="2374337"/>
                    <a:pt x="873360" y="2380100"/>
                    <a:pt x="866444" y="2375490"/>
                  </a:cubicBezTo>
                  <a:cubicBezTo>
                    <a:pt x="864427" y="2374049"/>
                    <a:pt x="860393" y="2375202"/>
                    <a:pt x="857224" y="2375202"/>
                  </a:cubicBezTo>
                  <a:cubicBezTo>
                    <a:pt x="853190" y="2380965"/>
                    <a:pt x="846563" y="2375778"/>
                    <a:pt x="841953" y="2378371"/>
                  </a:cubicBezTo>
                  <a:cubicBezTo>
                    <a:pt x="838495" y="2381541"/>
                    <a:pt x="834173" y="2381829"/>
                    <a:pt x="829851" y="2382405"/>
                  </a:cubicBezTo>
                  <a:cubicBezTo>
                    <a:pt x="826681" y="2383846"/>
                    <a:pt x="823800" y="2385287"/>
                    <a:pt x="820342" y="2384422"/>
                  </a:cubicBezTo>
                  <a:cubicBezTo>
                    <a:pt x="818613" y="2386439"/>
                    <a:pt x="816020" y="2386727"/>
                    <a:pt x="813427" y="2387015"/>
                  </a:cubicBezTo>
                  <a:cubicBezTo>
                    <a:pt x="803054" y="2391337"/>
                    <a:pt x="791529" y="2391626"/>
                    <a:pt x="781156" y="2395948"/>
                  </a:cubicBezTo>
                  <a:cubicBezTo>
                    <a:pt x="787783" y="2386439"/>
                    <a:pt x="799020" y="2387015"/>
                    <a:pt x="808529" y="2384422"/>
                  </a:cubicBezTo>
                  <a:cubicBezTo>
                    <a:pt x="812274" y="2383558"/>
                    <a:pt x="816020" y="2381253"/>
                    <a:pt x="820342" y="2382405"/>
                  </a:cubicBezTo>
                  <a:cubicBezTo>
                    <a:pt x="821783" y="2379524"/>
                    <a:pt x="824376" y="2379524"/>
                    <a:pt x="826970" y="2379812"/>
                  </a:cubicBezTo>
                  <a:cubicBezTo>
                    <a:pt x="830715" y="2377507"/>
                    <a:pt x="834461" y="2375778"/>
                    <a:pt x="839071" y="2375778"/>
                  </a:cubicBezTo>
                  <a:cubicBezTo>
                    <a:pt x="843970" y="2372897"/>
                    <a:pt x="849444" y="2373761"/>
                    <a:pt x="854343" y="2372320"/>
                  </a:cubicBezTo>
                  <a:cubicBezTo>
                    <a:pt x="857224" y="2369727"/>
                    <a:pt x="859529" y="2365981"/>
                    <a:pt x="853190" y="2367422"/>
                  </a:cubicBezTo>
                  <a:cubicBezTo>
                    <a:pt x="842241" y="2370015"/>
                    <a:pt x="830715" y="2370303"/>
                    <a:pt x="820054" y="2374626"/>
                  </a:cubicBezTo>
                  <a:cubicBezTo>
                    <a:pt x="803919" y="2380965"/>
                    <a:pt x="787207" y="2386727"/>
                    <a:pt x="769342" y="2382405"/>
                  </a:cubicBezTo>
                  <a:cubicBezTo>
                    <a:pt x="767325" y="2382117"/>
                    <a:pt x="764732" y="2382982"/>
                    <a:pt x="762427" y="2383846"/>
                  </a:cubicBezTo>
                  <a:cubicBezTo>
                    <a:pt x="730155" y="2395660"/>
                    <a:pt x="696155" y="2400846"/>
                    <a:pt x="663884" y="2412372"/>
                  </a:cubicBezTo>
                  <a:cubicBezTo>
                    <a:pt x="663596" y="2411795"/>
                    <a:pt x="663019" y="2410931"/>
                    <a:pt x="662443" y="2410355"/>
                  </a:cubicBezTo>
                  <a:cubicBezTo>
                    <a:pt x="660138" y="2411795"/>
                    <a:pt x="657545" y="2412948"/>
                    <a:pt x="654951" y="2413524"/>
                  </a:cubicBezTo>
                  <a:cubicBezTo>
                    <a:pt x="644002" y="2416117"/>
                    <a:pt x="633341" y="2419575"/>
                    <a:pt x="622680" y="2423033"/>
                  </a:cubicBezTo>
                  <a:cubicBezTo>
                    <a:pt x="609714" y="2427355"/>
                    <a:pt x="597324" y="2434270"/>
                    <a:pt x="583205" y="2435134"/>
                  </a:cubicBezTo>
                  <a:cubicBezTo>
                    <a:pt x="581188" y="2435134"/>
                    <a:pt x="578883" y="2435999"/>
                    <a:pt x="577154" y="2436863"/>
                  </a:cubicBezTo>
                  <a:cubicBezTo>
                    <a:pt x="558137" y="2447236"/>
                    <a:pt x="536239" y="2450694"/>
                    <a:pt x="516646" y="2459914"/>
                  </a:cubicBezTo>
                  <a:cubicBezTo>
                    <a:pt x="516357" y="2461643"/>
                    <a:pt x="512612" y="2461067"/>
                    <a:pt x="513476" y="2463948"/>
                  </a:cubicBezTo>
                  <a:cubicBezTo>
                    <a:pt x="514629" y="2463660"/>
                    <a:pt x="515781" y="2463372"/>
                    <a:pt x="516934" y="2463084"/>
                  </a:cubicBezTo>
                  <a:cubicBezTo>
                    <a:pt x="517510" y="2464524"/>
                    <a:pt x="518086" y="2465677"/>
                    <a:pt x="518662" y="2467118"/>
                  </a:cubicBezTo>
                  <a:cubicBezTo>
                    <a:pt x="507137" y="2469999"/>
                    <a:pt x="495611" y="2473169"/>
                    <a:pt x="484086" y="2476626"/>
                  </a:cubicBezTo>
                  <a:cubicBezTo>
                    <a:pt x="459306" y="2484118"/>
                    <a:pt x="434526" y="2492474"/>
                    <a:pt x="409170" y="2498525"/>
                  </a:cubicBezTo>
                  <a:cubicBezTo>
                    <a:pt x="401967" y="2500254"/>
                    <a:pt x="394763" y="2502559"/>
                    <a:pt x="387848" y="2505152"/>
                  </a:cubicBezTo>
                  <a:cubicBezTo>
                    <a:pt x="387848" y="2504864"/>
                    <a:pt x="387848" y="2504576"/>
                    <a:pt x="387848" y="2504287"/>
                  </a:cubicBezTo>
                  <a:cubicBezTo>
                    <a:pt x="387272" y="2499965"/>
                    <a:pt x="384967" y="2499101"/>
                    <a:pt x="381221" y="2500542"/>
                  </a:cubicBezTo>
                  <a:cubicBezTo>
                    <a:pt x="376899" y="2502270"/>
                    <a:pt x="372289" y="2503711"/>
                    <a:pt x="368543" y="2506592"/>
                  </a:cubicBezTo>
                  <a:cubicBezTo>
                    <a:pt x="367390" y="2508033"/>
                    <a:pt x="365085" y="2509474"/>
                    <a:pt x="365950" y="2511779"/>
                  </a:cubicBezTo>
                  <a:cubicBezTo>
                    <a:pt x="365950" y="2512067"/>
                    <a:pt x="366238" y="2512355"/>
                    <a:pt x="366238" y="2512355"/>
                  </a:cubicBezTo>
                  <a:lnTo>
                    <a:pt x="359323" y="2514948"/>
                  </a:lnTo>
                  <a:cubicBezTo>
                    <a:pt x="358458" y="2514948"/>
                    <a:pt x="357882" y="2514948"/>
                    <a:pt x="357306" y="2514948"/>
                  </a:cubicBezTo>
                  <a:cubicBezTo>
                    <a:pt x="355577" y="2514948"/>
                    <a:pt x="353272" y="2513220"/>
                    <a:pt x="352695" y="2515813"/>
                  </a:cubicBezTo>
                  <a:cubicBezTo>
                    <a:pt x="352695" y="2516389"/>
                    <a:pt x="352695" y="2516677"/>
                    <a:pt x="352695" y="2517254"/>
                  </a:cubicBezTo>
                  <a:lnTo>
                    <a:pt x="342034" y="2520999"/>
                  </a:lnTo>
                  <a:cubicBezTo>
                    <a:pt x="340305" y="2521864"/>
                    <a:pt x="338865" y="2523016"/>
                    <a:pt x="337136" y="2524169"/>
                  </a:cubicBezTo>
                  <a:lnTo>
                    <a:pt x="305153" y="2537135"/>
                  </a:lnTo>
                  <a:cubicBezTo>
                    <a:pt x="305153" y="2536559"/>
                    <a:pt x="305441" y="2535694"/>
                    <a:pt x="305153" y="2535118"/>
                  </a:cubicBezTo>
                  <a:cubicBezTo>
                    <a:pt x="304865" y="2534542"/>
                    <a:pt x="303712" y="2533677"/>
                    <a:pt x="303424" y="2533965"/>
                  </a:cubicBezTo>
                  <a:cubicBezTo>
                    <a:pt x="298814" y="2537423"/>
                    <a:pt x="293627" y="2539440"/>
                    <a:pt x="288441" y="2541745"/>
                  </a:cubicBezTo>
                  <a:cubicBezTo>
                    <a:pt x="289017" y="2541169"/>
                    <a:pt x="289305" y="2540305"/>
                    <a:pt x="289305" y="2539440"/>
                  </a:cubicBezTo>
                  <a:cubicBezTo>
                    <a:pt x="289305" y="2539152"/>
                    <a:pt x="288441" y="2538576"/>
                    <a:pt x="288153" y="2538576"/>
                  </a:cubicBezTo>
                  <a:cubicBezTo>
                    <a:pt x="286136" y="2538288"/>
                    <a:pt x="285847" y="2540305"/>
                    <a:pt x="284983" y="2541457"/>
                  </a:cubicBezTo>
                  <a:cubicBezTo>
                    <a:pt x="282390" y="2542898"/>
                    <a:pt x="279220" y="2543186"/>
                    <a:pt x="278068" y="2547220"/>
                  </a:cubicBezTo>
                  <a:cubicBezTo>
                    <a:pt x="279508" y="2546356"/>
                    <a:pt x="281237" y="2545491"/>
                    <a:pt x="282966" y="2544627"/>
                  </a:cubicBezTo>
                  <a:cubicBezTo>
                    <a:pt x="282390" y="2544915"/>
                    <a:pt x="281525" y="2545203"/>
                    <a:pt x="280949" y="2545779"/>
                  </a:cubicBezTo>
                  <a:cubicBezTo>
                    <a:pt x="281814" y="2545779"/>
                    <a:pt x="282966" y="2545491"/>
                    <a:pt x="283831" y="2545491"/>
                  </a:cubicBezTo>
                  <a:lnTo>
                    <a:pt x="277780" y="2547796"/>
                  </a:lnTo>
                  <a:cubicBezTo>
                    <a:pt x="277780" y="2547796"/>
                    <a:pt x="277492" y="2547796"/>
                    <a:pt x="277492" y="2547796"/>
                  </a:cubicBezTo>
                  <a:cubicBezTo>
                    <a:pt x="273746" y="2545779"/>
                    <a:pt x="270000" y="2546644"/>
                    <a:pt x="267119" y="2549237"/>
                  </a:cubicBezTo>
                  <a:cubicBezTo>
                    <a:pt x="265390" y="2550389"/>
                    <a:pt x="265678" y="2551254"/>
                    <a:pt x="266542" y="2552118"/>
                  </a:cubicBezTo>
                  <a:lnTo>
                    <a:pt x="233983" y="2565084"/>
                  </a:lnTo>
                  <a:cubicBezTo>
                    <a:pt x="236576" y="2562779"/>
                    <a:pt x="240034" y="2561050"/>
                    <a:pt x="239169" y="2557305"/>
                  </a:cubicBezTo>
                  <a:cubicBezTo>
                    <a:pt x="240898" y="2556440"/>
                    <a:pt x="242339" y="2555864"/>
                    <a:pt x="244068" y="2555288"/>
                  </a:cubicBezTo>
                  <a:cubicBezTo>
                    <a:pt x="245796" y="2555000"/>
                    <a:pt x="248101" y="2554711"/>
                    <a:pt x="247237" y="2552406"/>
                  </a:cubicBezTo>
                  <a:cubicBezTo>
                    <a:pt x="246373" y="2550389"/>
                    <a:pt x="244932" y="2552118"/>
                    <a:pt x="243779" y="2552983"/>
                  </a:cubicBezTo>
                  <a:cubicBezTo>
                    <a:pt x="242051" y="2553847"/>
                    <a:pt x="240322" y="2554711"/>
                    <a:pt x="238593" y="2555576"/>
                  </a:cubicBezTo>
                  <a:cubicBezTo>
                    <a:pt x="238305" y="2555000"/>
                    <a:pt x="238017" y="2554711"/>
                    <a:pt x="237729" y="2554135"/>
                  </a:cubicBezTo>
                  <a:cubicBezTo>
                    <a:pt x="237440" y="2552983"/>
                    <a:pt x="236576" y="2552118"/>
                    <a:pt x="235135" y="2552694"/>
                  </a:cubicBezTo>
                  <a:cubicBezTo>
                    <a:pt x="234271" y="2554135"/>
                    <a:pt x="233406" y="2555864"/>
                    <a:pt x="232254" y="2556440"/>
                  </a:cubicBezTo>
                  <a:cubicBezTo>
                    <a:pt x="225051" y="2560186"/>
                    <a:pt x="217847" y="2563356"/>
                    <a:pt x="210067" y="2565949"/>
                  </a:cubicBezTo>
                  <a:cubicBezTo>
                    <a:pt x="198830" y="2569983"/>
                    <a:pt x="184711" y="2568542"/>
                    <a:pt x="178084" y="2582373"/>
                  </a:cubicBezTo>
                  <a:cubicBezTo>
                    <a:pt x="178372" y="2582373"/>
                    <a:pt x="178660" y="2582661"/>
                    <a:pt x="178949" y="2582949"/>
                  </a:cubicBezTo>
                  <a:cubicBezTo>
                    <a:pt x="176932" y="2583525"/>
                    <a:pt x="174915" y="2584101"/>
                    <a:pt x="172898" y="2584678"/>
                  </a:cubicBezTo>
                  <a:cubicBezTo>
                    <a:pt x="170881" y="2585254"/>
                    <a:pt x="169152" y="2586118"/>
                    <a:pt x="167135" y="2586695"/>
                  </a:cubicBezTo>
                  <a:cubicBezTo>
                    <a:pt x="167135" y="2585542"/>
                    <a:pt x="167135" y="2584390"/>
                    <a:pt x="167135" y="2582949"/>
                  </a:cubicBezTo>
                  <a:cubicBezTo>
                    <a:pt x="168864" y="2581508"/>
                    <a:pt x="170881" y="2581220"/>
                    <a:pt x="172898" y="2581220"/>
                  </a:cubicBezTo>
                  <a:cubicBezTo>
                    <a:pt x="175203" y="2581220"/>
                    <a:pt x="176643" y="2580067"/>
                    <a:pt x="175779" y="2577762"/>
                  </a:cubicBezTo>
                  <a:cubicBezTo>
                    <a:pt x="175203" y="2576034"/>
                    <a:pt x="173186" y="2576034"/>
                    <a:pt x="172033" y="2577474"/>
                  </a:cubicBezTo>
                  <a:cubicBezTo>
                    <a:pt x="168864" y="2581220"/>
                    <a:pt x="163677" y="2578627"/>
                    <a:pt x="160508" y="2581508"/>
                  </a:cubicBezTo>
                  <a:cubicBezTo>
                    <a:pt x="151864" y="2584101"/>
                    <a:pt x="159355" y="2578915"/>
                    <a:pt x="151864" y="2584101"/>
                  </a:cubicBezTo>
                  <a:cubicBezTo>
                    <a:pt x="151864" y="2584101"/>
                    <a:pt x="146677" y="2585830"/>
                    <a:pt x="146677" y="2585830"/>
                  </a:cubicBezTo>
                  <a:cubicBezTo>
                    <a:pt x="168576" y="2584390"/>
                    <a:pt x="137457" y="2589288"/>
                    <a:pt x="138033" y="2588712"/>
                  </a:cubicBezTo>
                  <a:cubicBezTo>
                    <a:pt x="132847" y="2590440"/>
                    <a:pt x="119304" y="2584678"/>
                    <a:pt x="115558" y="2585830"/>
                  </a:cubicBezTo>
                  <a:cubicBezTo>
                    <a:pt x="113253" y="2586118"/>
                    <a:pt x="111524" y="2586406"/>
                    <a:pt x="110372" y="2588712"/>
                  </a:cubicBezTo>
                  <a:cubicBezTo>
                    <a:pt x="112677" y="2589288"/>
                    <a:pt x="114982" y="2589576"/>
                    <a:pt x="116999" y="2587559"/>
                  </a:cubicBezTo>
                  <a:cubicBezTo>
                    <a:pt x="127660" y="2588135"/>
                    <a:pt x="125931" y="2591305"/>
                    <a:pt x="126796" y="2591017"/>
                  </a:cubicBezTo>
                  <a:cubicBezTo>
                    <a:pt x="125067" y="2592457"/>
                    <a:pt x="116423" y="2590152"/>
                    <a:pt x="116135" y="2593322"/>
                  </a:cubicBezTo>
                  <a:cubicBezTo>
                    <a:pt x="115558" y="2593898"/>
                    <a:pt x="115270" y="2594186"/>
                    <a:pt x="114694" y="2594763"/>
                  </a:cubicBezTo>
                  <a:cubicBezTo>
                    <a:pt x="112101" y="2595915"/>
                    <a:pt x="106914" y="2593322"/>
                    <a:pt x="104033" y="2594186"/>
                  </a:cubicBezTo>
                  <a:cubicBezTo>
                    <a:pt x="94812" y="2596780"/>
                    <a:pt x="100287" y="2585542"/>
                    <a:pt x="91931" y="2590729"/>
                  </a:cubicBezTo>
                  <a:cubicBezTo>
                    <a:pt x="101440" y="2582373"/>
                    <a:pt x="96541" y="2587847"/>
                    <a:pt x="107202" y="2581220"/>
                  </a:cubicBezTo>
                  <a:cubicBezTo>
                    <a:pt x="113541" y="2577186"/>
                    <a:pt x="120457" y="2580644"/>
                    <a:pt x="124779" y="2575457"/>
                  </a:cubicBezTo>
                  <a:cubicBezTo>
                    <a:pt x="127660" y="2572000"/>
                    <a:pt x="137169" y="2571135"/>
                    <a:pt x="141203" y="2569118"/>
                  </a:cubicBezTo>
                  <a:cubicBezTo>
                    <a:pt x="141779" y="2568254"/>
                    <a:pt x="101728" y="2574593"/>
                    <a:pt x="97118" y="2578051"/>
                  </a:cubicBezTo>
                  <a:cubicBezTo>
                    <a:pt x="94812" y="2572000"/>
                    <a:pt x="109507" y="2568542"/>
                    <a:pt x="110660" y="2565373"/>
                  </a:cubicBezTo>
                  <a:cubicBezTo>
                    <a:pt x="98558" y="2568830"/>
                    <a:pt x="90202" y="2577474"/>
                    <a:pt x="82423" y="2586695"/>
                  </a:cubicBezTo>
                  <a:cubicBezTo>
                    <a:pt x="78965" y="2590729"/>
                    <a:pt x="77524" y="2595915"/>
                    <a:pt x="71185" y="2595339"/>
                  </a:cubicBezTo>
                  <a:cubicBezTo>
                    <a:pt x="68592" y="2595051"/>
                    <a:pt x="65999" y="2599373"/>
                    <a:pt x="63694" y="2595627"/>
                  </a:cubicBezTo>
                  <a:cubicBezTo>
                    <a:pt x="62253" y="2593034"/>
                    <a:pt x="64846" y="2591017"/>
                    <a:pt x="66575" y="2589288"/>
                  </a:cubicBezTo>
                  <a:cubicBezTo>
                    <a:pt x="67728" y="2588135"/>
                    <a:pt x="69456" y="2586406"/>
                    <a:pt x="67151" y="2584966"/>
                  </a:cubicBezTo>
                  <a:cubicBezTo>
                    <a:pt x="65134" y="2583237"/>
                    <a:pt x="62829" y="2583813"/>
                    <a:pt x="61965" y="2586406"/>
                  </a:cubicBezTo>
                  <a:cubicBezTo>
                    <a:pt x="60236" y="2590729"/>
                    <a:pt x="57355" y="2594186"/>
                    <a:pt x="58219" y="2599661"/>
                  </a:cubicBezTo>
                  <a:cubicBezTo>
                    <a:pt x="59083" y="2604559"/>
                    <a:pt x="57931" y="2609746"/>
                    <a:pt x="50727" y="2609746"/>
                  </a:cubicBezTo>
                  <a:cubicBezTo>
                    <a:pt x="46693" y="2611763"/>
                    <a:pt x="42948" y="2613203"/>
                    <a:pt x="43812" y="2606000"/>
                  </a:cubicBezTo>
                  <a:cubicBezTo>
                    <a:pt x="38626" y="2602254"/>
                    <a:pt x="39202" y="2599373"/>
                    <a:pt x="45541" y="2597932"/>
                  </a:cubicBezTo>
                  <a:cubicBezTo>
                    <a:pt x="40931" y="2595339"/>
                    <a:pt x="45541" y="2589000"/>
                    <a:pt x="40931" y="2586406"/>
                  </a:cubicBezTo>
                  <a:cubicBezTo>
                    <a:pt x="34880" y="2585542"/>
                    <a:pt x="29117" y="2584966"/>
                    <a:pt x="36321" y="2577186"/>
                  </a:cubicBezTo>
                  <a:cubicBezTo>
                    <a:pt x="38914" y="2574305"/>
                    <a:pt x="40354" y="2569695"/>
                    <a:pt x="42371" y="2565949"/>
                  </a:cubicBezTo>
                  <a:cubicBezTo>
                    <a:pt x="37473" y="2562203"/>
                    <a:pt x="38049" y="2555288"/>
                    <a:pt x="34015" y="2550966"/>
                  </a:cubicBezTo>
                  <a:cubicBezTo>
                    <a:pt x="28541" y="2549813"/>
                    <a:pt x="22490" y="2549813"/>
                    <a:pt x="27676" y="2540593"/>
                  </a:cubicBezTo>
                  <a:cubicBezTo>
                    <a:pt x="29982" y="2536847"/>
                    <a:pt x="26524" y="2529932"/>
                    <a:pt x="26236" y="2524457"/>
                  </a:cubicBezTo>
                  <a:cubicBezTo>
                    <a:pt x="25948" y="2522152"/>
                    <a:pt x="23931" y="2519847"/>
                    <a:pt x="26812" y="2517254"/>
                  </a:cubicBezTo>
                  <a:cubicBezTo>
                    <a:pt x="27965" y="2516389"/>
                    <a:pt x="31710" y="2513220"/>
                    <a:pt x="28253" y="2510050"/>
                  </a:cubicBezTo>
                  <a:cubicBezTo>
                    <a:pt x="25659" y="2507745"/>
                    <a:pt x="23642" y="2510626"/>
                    <a:pt x="21337" y="2510626"/>
                  </a:cubicBezTo>
                  <a:cubicBezTo>
                    <a:pt x="17592" y="2510626"/>
                    <a:pt x="15286" y="2517830"/>
                    <a:pt x="10964" y="2512643"/>
                  </a:cubicBezTo>
                  <a:cubicBezTo>
                    <a:pt x="6642" y="2507745"/>
                    <a:pt x="5778" y="2502270"/>
                    <a:pt x="8947" y="2496220"/>
                  </a:cubicBezTo>
                  <a:cubicBezTo>
                    <a:pt x="10964" y="2492474"/>
                    <a:pt x="12693" y="2488728"/>
                    <a:pt x="14710" y="2484982"/>
                  </a:cubicBezTo>
                  <a:cubicBezTo>
                    <a:pt x="13846" y="2482101"/>
                    <a:pt x="11541" y="2481525"/>
                    <a:pt x="8947" y="2482389"/>
                  </a:cubicBezTo>
                  <a:cubicBezTo>
                    <a:pt x="6066" y="2482965"/>
                    <a:pt x="2897" y="2487575"/>
                    <a:pt x="303" y="2483253"/>
                  </a:cubicBezTo>
                  <a:cubicBezTo>
                    <a:pt x="-1137" y="2480948"/>
                    <a:pt x="2897" y="2480084"/>
                    <a:pt x="5202" y="2479219"/>
                  </a:cubicBezTo>
                  <a:cubicBezTo>
                    <a:pt x="5202" y="2476914"/>
                    <a:pt x="1168" y="2475762"/>
                    <a:pt x="3761" y="2472592"/>
                  </a:cubicBezTo>
                  <a:cubicBezTo>
                    <a:pt x="10964" y="2464236"/>
                    <a:pt x="17880" y="2455592"/>
                    <a:pt x="24795" y="2446948"/>
                  </a:cubicBezTo>
                  <a:cubicBezTo>
                    <a:pt x="27388" y="2443202"/>
                    <a:pt x="36321" y="2439456"/>
                    <a:pt x="25083" y="2434558"/>
                  </a:cubicBezTo>
                  <a:cubicBezTo>
                    <a:pt x="23642" y="2433694"/>
                    <a:pt x="20761" y="2429084"/>
                    <a:pt x="24507" y="2426202"/>
                  </a:cubicBezTo>
                  <a:cubicBezTo>
                    <a:pt x="33727" y="2418711"/>
                    <a:pt x="37185" y="2407761"/>
                    <a:pt x="42371" y="2397965"/>
                  </a:cubicBezTo>
                  <a:cubicBezTo>
                    <a:pt x="46405" y="2390761"/>
                    <a:pt x="54473" y="2390473"/>
                    <a:pt x="58219" y="2384422"/>
                  </a:cubicBezTo>
                  <a:cubicBezTo>
                    <a:pt x="57931" y="2383846"/>
                    <a:pt x="57643" y="2382982"/>
                    <a:pt x="57355" y="2382405"/>
                  </a:cubicBezTo>
                  <a:cubicBezTo>
                    <a:pt x="51880" y="2382982"/>
                    <a:pt x="44677" y="2386151"/>
                    <a:pt x="41795" y="2381541"/>
                  </a:cubicBezTo>
                  <a:cubicBezTo>
                    <a:pt x="39490" y="2377795"/>
                    <a:pt x="48422" y="2377507"/>
                    <a:pt x="51016" y="2373473"/>
                  </a:cubicBezTo>
                  <a:cubicBezTo>
                    <a:pt x="52456" y="2370880"/>
                    <a:pt x="52168" y="2368863"/>
                    <a:pt x="53032" y="2366846"/>
                  </a:cubicBezTo>
                  <a:cubicBezTo>
                    <a:pt x="51016" y="2363100"/>
                    <a:pt x="52744" y="2359066"/>
                    <a:pt x="50151" y="2354744"/>
                  </a:cubicBezTo>
                  <a:cubicBezTo>
                    <a:pt x="46117" y="2348117"/>
                    <a:pt x="55626" y="2351286"/>
                    <a:pt x="57931" y="2348405"/>
                  </a:cubicBezTo>
                  <a:cubicBezTo>
                    <a:pt x="56778" y="2344947"/>
                    <a:pt x="62829" y="2345812"/>
                    <a:pt x="61388" y="2343219"/>
                  </a:cubicBezTo>
                  <a:cubicBezTo>
                    <a:pt x="59660" y="2340049"/>
                    <a:pt x="57355" y="2340913"/>
                    <a:pt x="54473" y="2342642"/>
                  </a:cubicBezTo>
                  <a:cubicBezTo>
                    <a:pt x="52168" y="2343795"/>
                    <a:pt x="52744" y="2340337"/>
                    <a:pt x="51880" y="2339185"/>
                  </a:cubicBezTo>
                  <a:cubicBezTo>
                    <a:pt x="48422" y="2340337"/>
                    <a:pt x="44965" y="2341778"/>
                    <a:pt x="41795" y="2338608"/>
                  </a:cubicBezTo>
                  <a:cubicBezTo>
                    <a:pt x="39202" y="2339473"/>
                    <a:pt x="36032" y="2339473"/>
                    <a:pt x="38337" y="2335727"/>
                  </a:cubicBezTo>
                  <a:cubicBezTo>
                    <a:pt x="41795" y="2329964"/>
                    <a:pt x="44677" y="2323337"/>
                    <a:pt x="52168" y="2321896"/>
                  </a:cubicBezTo>
                  <a:cubicBezTo>
                    <a:pt x="52744" y="2321896"/>
                    <a:pt x="53032" y="2321608"/>
                    <a:pt x="53321" y="2321608"/>
                  </a:cubicBezTo>
                  <a:cubicBezTo>
                    <a:pt x="53321" y="2317862"/>
                    <a:pt x="53321" y="2313829"/>
                    <a:pt x="53321" y="2310083"/>
                  </a:cubicBezTo>
                  <a:cubicBezTo>
                    <a:pt x="52168" y="2310659"/>
                    <a:pt x="51016" y="2311235"/>
                    <a:pt x="50151" y="2311524"/>
                  </a:cubicBezTo>
                  <a:cubicBezTo>
                    <a:pt x="45829" y="2312964"/>
                    <a:pt x="42660" y="2310083"/>
                    <a:pt x="38337" y="2310659"/>
                  </a:cubicBezTo>
                  <a:cubicBezTo>
                    <a:pt x="42660" y="2305473"/>
                    <a:pt x="48134" y="2301727"/>
                    <a:pt x="48710" y="2295100"/>
                  </a:cubicBezTo>
                  <a:cubicBezTo>
                    <a:pt x="48134" y="2291354"/>
                    <a:pt x="53032" y="2291642"/>
                    <a:pt x="53321" y="2288761"/>
                  </a:cubicBezTo>
                  <a:cubicBezTo>
                    <a:pt x="53321" y="2288761"/>
                    <a:pt x="53321" y="2288473"/>
                    <a:pt x="53321" y="2288473"/>
                  </a:cubicBezTo>
                  <a:cubicBezTo>
                    <a:pt x="52456" y="2287896"/>
                    <a:pt x="51880" y="2287320"/>
                    <a:pt x="51592" y="2286744"/>
                  </a:cubicBezTo>
                  <a:lnTo>
                    <a:pt x="45253" y="2286744"/>
                  </a:lnTo>
                  <a:cubicBezTo>
                    <a:pt x="47270" y="2286456"/>
                    <a:pt x="48999" y="2285879"/>
                    <a:pt x="51016" y="2285303"/>
                  </a:cubicBezTo>
                  <a:cubicBezTo>
                    <a:pt x="51016" y="2283862"/>
                    <a:pt x="52168" y="2282710"/>
                    <a:pt x="53321" y="2281269"/>
                  </a:cubicBezTo>
                  <a:cubicBezTo>
                    <a:pt x="53321" y="2277523"/>
                    <a:pt x="53321" y="2273489"/>
                    <a:pt x="53321" y="2269455"/>
                  </a:cubicBezTo>
                  <a:cubicBezTo>
                    <a:pt x="51880" y="2270320"/>
                    <a:pt x="50727" y="2272049"/>
                    <a:pt x="49287" y="2272337"/>
                  </a:cubicBezTo>
                  <a:cubicBezTo>
                    <a:pt x="46405" y="2272625"/>
                    <a:pt x="42948" y="2275506"/>
                    <a:pt x="40354" y="2271760"/>
                  </a:cubicBezTo>
                  <a:cubicBezTo>
                    <a:pt x="40066" y="2271760"/>
                    <a:pt x="40354" y="2271184"/>
                    <a:pt x="40354" y="2270896"/>
                  </a:cubicBezTo>
                  <a:cubicBezTo>
                    <a:pt x="40643" y="2270608"/>
                    <a:pt x="40931" y="2270320"/>
                    <a:pt x="41219" y="2270032"/>
                  </a:cubicBezTo>
                  <a:cubicBezTo>
                    <a:pt x="40643" y="2268879"/>
                    <a:pt x="40354" y="2268015"/>
                    <a:pt x="39778" y="2266862"/>
                  </a:cubicBezTo>
                  <a:cubicBezTo>
                    <a:pt x="39490" y="2266862"/>
                    <a:pt x="39202" y="2266574"/>
                    <a:pt x="38914" y="2266574"/>
                  </a:cubicBezTo>
                  <a:cubicBezTo>
                    <a:pt x="35456" y="2267150"/>
                    <a:pt x="32287" y="2267150"/>
                    <a:pt x="34880" y="2262252"/>
                  </a:cubicBezTo>
                  <a:cubicBezTo>
                    <a:pt x="32287" y="2258218"/>
                    <a:pt x="33439" y="2256489"/>
                    <a:pt x="38049" y="2257066"/>
                  </a:cubicBezTo>
                  <a:cubicBezTo>
                    <a:pt x="36897" y="2255625"/>
                    <a:pt x="37473" y="2253896"/>
                    <a:pt x="38049" y="2252455"/>
                  </a:cubicBezTo>
                  <a:cubicBezTo>
                    <a:pt x="36321" y="2253608"/>
                    <a:pt x="34304" y="2255049"/>
                    <a:pt x="32575" y="2256201"/>
                  </a:cubicBezTo>
                  <a:cubicBezTo>
                    <a:pt x="29693" y="2258218"/>
                    <a:pt x="26812" y="2259371"/>
                    <a:pt x="27100" y="2253896"/>
                  </a:cubicBezTo>
                  <a:cubicBezTo>
                    <a:pt x="28829" y="2250150"/>
                    <a:pt x="30558" y="2246404"/>
                    <a:pt x="32287" y="2242659"/>
                  </a:cubicBezTo>
                  <a:cubicBezTo>
                    <a:pt x="35168" y="2238049"/>
                    <a:pt x="39202" y="2234303"/>
                    <a:pt x="43236" y="2231133"/>
                  </a:cubicBezTo>
                  <a:cubicBezTo>
                    <a:pt x="42660" y="2227964"/>
                    <a:pt x="43524" y="2224794"/>
                    <a:pt x="42371" y="2221625"/>
                  </a:cubicBezTo>
                  <a:cubicBezTo>
                    <a:pt x="38914" y="2219320"/>
                    <a:pt x="34592" y="2217879"/>
                    <a:pt x="40643" y="2212692"/>
                  </a:cubicBezTo>
                  <a:cubicBezTo>
                    <a:pt x="43236" y="2210387"/>
                    <a:pt x="42660" y="2204913"/>
                    <a:pt x="43812" y="2200879"/>
                  </a:cubicBezTo>
                  <a:cubicBezTo>
                    <a:pt x="44388" y="2199150"/>
                    <a:pt x="43524" y="2197133"/>
                    <a:pt x="46117" y="2195980"/>
                  </a:cubicBezTo>
                  <a:cubicBezTo>
                    <a:pt x="47270" y="2195692"/>
                    <a:pt x="50727" y="2194540"/>
                    <a:pt x="48999" y="2191370"/>
                  </a:cubicBezTo>
                  <a:cubicBezTo>
                    <a:pt x="47558" y="2189065"/>
                    <a:pt x="45541" y="2190506"/>
                    <a:pt x="43812" y="2189930"/>
                  </a:cubicBezTo>
                  <a:cubicBezTo>
                    <a:pt x="41219" y="2188777"/>
                    <a:pt x="37761" y="2193387"/>
                    <a:pt x="36032" y="2188489"/>
                  </a:cubicBezTo>
                  <a:cubicBezTo>
                    <a:pt x="34304" y="2183879"/>
                    <a:pt x="35168" y="2179845"/>
                    <a:pt x="38914" y="2176387"/>
                  </a:cubicBezTo>
                  <a:cubicBezTo>
                    <a:pt x="41219" y="2174370"/>
                    <a:pt x="43524" y="2172065"/>
                    <a:pt x="45829" y="2170048"/>
                  </a:cubicBezTo>
                  <a:cubicBezTo>
                    <a:pt x="45829" y="2167743"/>
                    <a:pt x="44388" y="2166879"/>
                    <a:pt x="42371" y="2166879"/>
                  </a:cubicBezTo>
                  <a:cubicBezTo>
                    <a:pt x="40066" y="2166590"/>
                    <a:pt x="36609" y="2168896"/>
                    <a:pt x="36032" y="2165150"/>
                  </a:cubicBezTo>
                  <a:cubicBezTo>
                    <a:pt x="35744" y="2163133"/>
                    <a:pt x="38914" y="2163709"/>
                    <a:pt x="40643" y="2163709"/>
                  </a:cubicBezTo>
                  <a:cubicBezTo>
                    <a:pt x="41507" y="2162268"/>
                    <a:pt x="38914" y="2160251"/>
                    <a:pt x="41507" y="2158811"/>
                  </a:cubicBezTo>
                  <a:cubicBezTo>
                    <a:pt x="45253" y="2156794"/>
                    <a:pt x="48999" y="2154489"/>
                    <a:pt x="52744" y="2152472"/>
                  </a:cubicBezTo>
                  <a:cubicBezTo>
                    <a:pt x="52744" y="2150743"/>
                    <a:pt x="53032" y="2148726"/>
                    <a:pt x="53032" y="2146997"/>
                  </a:cubicBezTo>
                  <a:cubicBezTo>
                    <a:pt x="53321" y="2142963"/>
                    <a:pt x="51304" y="2137200"/>
                    <a:pt x="60236" y="2138065"/>
                  </a:cubicBezTo>
                  <a:cubicBezTo>
                    <a:pt x="65134" y="2138641"/>
                    <a:pt x="65999" y="2129997"/>
                    <a:pt x="66575" y="2125675"/>
                  </a:cubicBezTo>
                  <a:cubicBezTo>
                    <a:pt x="67728" y="2117319"/>
                    <a:pt x="72050" y="2114149"/>
                    <a:pt x="78965" y="2112421"/>
                  </a:cubicBezTo>
                  <a:cubicBezTo>
                    <a:pt x="78965" y="2108963"/>
                    <a:pt x="78965" y="2105793"/>
                    <a:pt x="78965" y="2102624"/>
                  </a:cubicBezTo>
                  <a:cubicBezTo>
                    <a:pt x="74067" y="2093692"/>
                    <a:pt x="79829" y="2083607"/>
                    <a:pt x="74931" y="2074386"/>
                  </a:cubicBezTo>
                  <a:cubicBezTo>
                    <a:pt x="73490" y="2071793"/>
                    <a:pt x="79829" y="2070929"/>
                    <a:pt x="80982" y="2071505"/>
                  </a:cubicBezTo>
                  <a:cubicBezTo>
                    <a:pt x="86456" y="2073810"/>
                    <a:pt x="90490" y="2069776"/>
                    <a:pt x="95389" y="2069488"/>
                  </a:cubicBezTo>
                  <a:cubicBezTo>
                    <a:pt x="95101" y="2064590"/>
                    <a:pt x="100575" y="2066318"/>
                    <a:pt x="102304" y="2063437"/>
                  </a:cubicBezTo>
                  <a:cubicBezTo>
                    <a:pt x="92795" y="2054505"/>
                    <a:pt x="92795" y="2054505"/>
                    <a:pt x="100287" y="2048454"/>
                  </a:cubicBezTo>
                  <a:cubicBezTo>
                    <a:pt x="102016" y="2049318"/>
                    <a:pt x="103745" y="2050183"/>
                    <a:pt x="105473" y="2051047"/>
                  </a:cubicBezTo>
                  <a:cubicBezTo>
                    <a:pt x="109507" y="2049030"/>
                    <a:pt x="113253" y="2047301"/>
                    <a:pt x="116999" y="2045284"/>
                  </a:cubicBezTo>
                  <a:cubicBezTo>
                    <a:pt x="116999" y="2045284"/>
                    <a:pt x="116999" y="2044708"/>
                    <a:pt x="116999" y="2044708"/>
                  </a:cubicBezTo>
                  <a:cubicBezTo>
                    <a:pt x="116711" y="2044420"/>
                    <a:pt x="116423" y="2044132"/>
                    <a:pt x="116135" y="2043844"/>
                  </a:cubicBezTo>
                  <a:cubicBezTo>
                    <a:pt x="106914" y="2037217"/>
                    <a:pt x="106914" y="2037217"/>
                    <a:pt x="119304" y="2028861"/>
                  </a:cubicBezTo>
                  <a:cubicBezTo>
                    <a:pt x="119304" y="2028573"/>
                    <a:pt x="119592" y="2028573"/>
                    <a:pt x="119592" y="2028573"/>
                  </a:cubicBezTo>
                  <a:cubicBezTo>
                    <a:pt x="119592" y="2028284"/>
                    <a:pt x="119592" y="2028284"/>
                    <a:pt x="119592" y="2028284"/>
                  </a:cubicBezTo>
                  <a:cubicBezTo>
                    <a:pt x="119592" y="2028284"/>
                    <a:pt x="119592" y="2027996"/>
                    <a:pt x="119880" y="2027708"/>
                  </a:cubicBezTo>
                  <a:cubicBezTo>
                    <a:pt x="120169" y="2027708"/>
                    <a:pt x="120457" y="2027420"/>
                    <a:pt x="120745" y="2027420"/>
                  </a:cubicBezTo>
                  <a:cubicBezTo>
                    <a:pt x="120457" y="2022522"/>
                    <a:pt x="119880" y="2017335"/>
                    <a:pt x="127084" y="2017335"/>
                  </a:cubicBezTo>
                  <a:cubicBezTo>
                    <a:pt x="129677" y="2015606"/>
                    <a:pt x="132558" y="2017335"/>
                    <a:pt x="135440" y="2017623"/>
                  </a:cubicBezTo>
                  <a:cubicBezTo>
                    <a:pt x="138321" y="2014166"/>
                    <a:pt x="141491" y="2010708"/>
                    <a:pt x="146101" y="2010132"/>
                  </a:cubicBezTo>
                  <a:cubicBezTo>
                    <a:pt x="145813" y="2008691"/>
                    <a:pt x="144660" y="2006674"/>
                    <a:pt x="143796" y="2008115"/>
                  </a:cubicBezTo>
                  <a:cubicBezTo>
                    <a:pt x="140338" y="2013877"/>
                    <a:pt x="134575" y="2010708"/>
                    <a:pt x="130253" y="2012149"/>
                  </a:cubicBezTo>
                  <a:cubicBezTo>
                    <a:pt x="126508" y="2013301"/>
                    <a:pt x="122474" y="2014454"/>
                    <a:pt x="118440" y="2015318"/>
                  </a:cubicBezTo>
                  <a:cubicBezTo>
                    <a:pt x="116135" y="2015894"/>
                    <a:pt x="113541" y="2015894"/>
                    <a:pt x="115270" y="2012149"/>
                  </a:cubicBezTo>
                  <a:cubicBezTo>
                    <a:pt x="117287" y="2010132"/>
                    <a:pt x="119592" y="2007827"/>
                    <a:pt x="121609" y="2005810"/>
                  </a:cubicBezTo>
                  <a:cubicBezTo>
                    <a:pt x="128813" y="2000623"/>
                    <a:pt x="137169" y="1999182"/>
                    <a:pt x="145525" y="1997166"/>
                  </a:cubicBezTo>
                  <a:cubicBezTo>
                    <a:pt x="145236" y="1996013"/>
                    <a:pt x="145236" y="1994860"/>
                    <a:pt x="145236" y="1993708"/>
                  </a:cubicBezTo>
                  <a:cubicBezTo>
                    <a:pt x="143508" y="1992843"/>
                    <a:pt x="142067" y="1990826"/>
                    <a:pt x="142931" y="1989386"/>
                  </a:cubicBezTo>
                  <a:cubicBezTo>
                    <a:pt x="143219" y="1988233"/>
                    <a:pt x="146101" y="1988521"/>
                    <a:pt x="147830" y="1988233"/>
                  </a:cubicBezTo>
                  <a:cubicBezTo>
                    <a:pt x="157914" y="1984199"/>
                    <a:pt x="162813" y="1974403"/>
                    <a:pt x="169440" y="1966911"/>
                  </a:cubicBezTo>
                  <a:cubicBezTo>
                    <a:pt x="172321" y="1962589"/>
                    <a:pt x="177508" y="1962301"/>
                    <a:pt x="181254" y="1959708"/>
                  </a:cubicBezTo>
                  <a:cubicBezTo>
                    <a:pt x="181254" y="1951928"/>
                    <a:pt x="174915" y="1956538"/>
                    <a:pt x="171745" y="1954809"/>
                  </a:cubicBezTo>
                  <a:cubicBezTo>
                    <a:pt x="166270" y="1956250"/>
                    <a:pt x="161084" y="1957691"/>
                    <a:pt x="154457" y="1959708"/>
                  </a:cubicBezTo>
                  <a:cubicBezTo>
                    <a:pt x="155321" y="1954233"/>
                    <a:pt x="157338" y="1949911"/>
                    <a:pt x="161084" y="1948758"/>
                  </a:cubicBezTo>
                  <a:cubicBezTo>
                    <a:pt x="172898" y="1945013"/>
                    <a:pt x="178660" y="1934352"/>
                    <a:pt x="187593" y="1927148"/>
                  </a:cubicBezTo>
                  <a:cubicBezTo>
                    <a:pt x="191627" y="1923979"/>
                    <a:pt x="191627" y="1920809"/>
                    <a:pt x="186152" y="1919080"/>
                  </a:cubicBezTo>
                  <a:cubicBezTo>
                    <a:pt x="180389" y="1919657"/>
                    <a:pt x="180677" y="1914182"/>
                    <a:pt x="179813" y="1911301"/>
                  </a:cubicBezTo>
                  <a:cubicBezTo>
                    <a:pt x="178372" y="1905538"/>
                    <a:pt x="185288" y="1911301"/>
                    <a:pt x="185864" y="1907555"/>
                  </a:cubicBezTo>
                  <a:cubicBezTo>
                    <a:pt x="185576" y="1904962"/>
                    <a:pt x="185864" y="1902656"/>
                    <a:pt x="189033" y="1902945"/>
                  </a:cubicBezTo>
                  <a:cubicBezTo>
                    <a:pt x="191627" y="1903233"/>
                    <a:pt x="189898" y="1906402"/>
                    <a:pt x="190762" y="1907843"/>
                  </a:cubicBezTo>
                  <a:cubicBezTo>
                    <a:pt x="191627" y="1908419"/>
                    <a:pt x="192491" y="1908996"/>
                    <a:pt x="193355" y="1909572"/>
                  </a:cubicBezTo>
                  <a:cubicBezTo>
                    <a:pt x="200847" y="1907555"/>
                    <a:pt x="206610" y="1900928"/>
                    <a:pt x="214966" y="1901504"/>
                  </a:cubicBezTo>
                  <a:cubicBezTo>
                    <a:pt x="219576" y="1897182"/>
                    <a:pt x="221305" y="1889690"/>
                    <a:pt x="228796" y="1888538"/>
                  </a:cubicBezTo>
                  <a:cubicBezTo>
                    <a:pt x="231101" y="1887097"/>
                    <a:pt x="233695" y="1885368"/>
                    <a:pt x="236000" y="1883928"/>
                  </a:cubicBezTo>
                  <a:cubicBezTo>
                    <a:pt x="236576" y="1882199"/>
                    <a:pt x="238017" y="1881622"/>
                    <a:pt x="239457" y="1881334"/>
                  </a:cubicBezTo>
                  <a:cubicBezTo>
                    <a:pt x="239746" y="1881046"/>
                    <a:pt x="240322" y="1880758"/>
                    <a:pt x="240898" y="1881334"/>
                  </a:cubicBezTo>
                  <a:cubicBezTo>
                    <a:pt x="246661" y="1886521"/>
                    <a:pt x="252424" y="1881334"/>
                    <a:pt x="257610" y="1880470"/>
                  </a:cubicBezTo>
                  <a:cubicBezTo>
                    <a:pt x="265678" y="1879317"/>
                    <a:pt x="273458" y="1874419"/>
                    <a:pt x="281237" y="1871249"/>
                  </a:cubicBezTo>
                  <a:cubicBezTo>
                    <a:pt x="281237" y="1870673"/>
                    <a:pt x="281237" y="1869809"/>
                    <a:pt x="281237" y="1869233"/>
                  </a:cubicBezTo>
                  <a:cubicBezTo>
                    <a:pt x="273169" y="1872114"/>
                    <a:pt x="270288" y="1861165"/>
                    <a:pt x="262797" y="1862605"/>
                  </a:cubicBezTo>
                  <a:cubicBezTo>
                    <a:pt x="259051" y="1865487"/>
                    <a:pt x="258474" y="1878165"/>
                    <a:pt x="250407" y="1866351"/>
                  </a:cubicBezTo>
                  <a:cubicBezTo>
                    <a:pt x="249830" y="1866639"/>
                    <a:pt x="248966" y="1867216"/>
                    <a:pt x="248390" y="1867504"/>
                  </a:cubicBezTo>
                  <a:cubicBezTo>
                    <a:pt x="245508" y="1868368"/>
                    <a:pt x="243491" y="1872978"/>
                    <a:pt x="240610" y="1870385"/>
                  </a:cubicBezTo>
                  <a:cubicBezTo>
                    <a:pt x="236864" y="1866639"/>
                    <a:pt x="243491" y="1865199"/>
                    <a:pt x="243779" y="1862029"/>
                  </a:cubicBezTo>
                  <a:cubicBezTo>
                    <a:pt x="244932" y="1850504"/>
                    <a:pt x="253864" y="1842724"/>
                    <a:pt x="268271" y="1842148"/>
                  </a:cubicBezTo>
                  <a:cubicBezTo>
                    <a:pt x="277780" y="1841860"/>
                    <a:pt x="286712" y="1839554"/>
                    <a:pt x="294780" y="1835809"/>
                  </a:cubicBezTo>
                  <a:cubicBezTo>
                    <a:pt x="310339" y="1828317"/>
                    <a:pt x="327051" y="1825436"/>
                    <a:pt x="343763" y="1822554"/>
                  </a:cubicBezTo>
                  <a:cubicBezTo>
                    <a:pt x="351831" y="1821114"/>
                    <a:pt x="356441" y="1815063"/>
                    <a:pt x="363068" y="1811605"/>
                  </a:cubicBezTo>
                  <a:cubicBezTo>
                    <a:pt x="367390" y="1809300"/>
                    <a:pt x="371424" y="1807571"/>
                    <a:pt x="376034" y="1807283"/>
                  </a:cubicBezTo>
                  <a:cubicBezTo>
                    <a:pt x="376899" y="1806419"/>
                    <a:pt x="377763" y="1805842"/>
                    <a:pt x="378628" y="1804978"/>
                  </a:cubicBezTo>
                  <a:cubicBezTo>
                    <a:pt x="390153" y="1800368"/>
                    <a:pt x="400238" y="1790283"/>
                    <a:pt x="414645" y="1796046"/>
                  </a:cubicBezTo>
                  <a:cubicBezTo>
                    <a:pt x="417526" y="1797198"/>
                    <a:pt x="421848" y="1794317"/>
                    <a:pt x="425594" y="1793452"/>
                  </a:cubicBezTo>
                  <a:cubicBezTo>
                    <a:pt x="427323" y="1793452"/>
                    <a:pt x="428764" y="1793164"/>
                    <a:pt x="430492" y="1793164"/>
                  </a:cubicBezTo>
                  <a:cubicBezTo>
                    <a:pt x="430492" y="1789707"/>
                    <a:pt x="429340" y="1785385"/>
                    <a:pt x="435391" y="1785385"/>
                  </a:cubicBezTo>
                  <a:cubicBezTo>
                    <a:pt x="441154" y="1785096"/>
                    <a:pt x="446628" y="1784520"/>
                    <a:pt x="452391" y="1783944"/>
                  </a:cubicBezTo>
                  <a:cubicBezTo>
                    <a:pt x="456137" y="1776740"/>
                    <a:pt x="461899" y="1771554"/>
                    <a:pt x="469967" y="1772418"/>
                  </a:cubicBezTo>
                  <a:cubicBezTo>
                    <a:pt x="486679" y="1774147"/>
                    <a:pt x="498781" y="1763486"/>
                    <a:pt x="512612" y="1758011"/>
                  </a:cubicBezTo>
                  <a:cubicBezTo>
                    <a:pt x="519815" y="1755130"/>
                    <a:pt x="527595" y="1754554"/>
                    <a:pt x="534510" y="1751384"/>
                  </a:cubicBezTo>
                  <a:cubicBezTo>
                    <a:pt x="539120" y="1749367"/>
                    <a:pt x="545459" y="1747927"/>
                    <a:pt x="542002" y="1741011"/>
                  </a:cubicBezTo>
                  <a:cubicBezTo>
                    <a:pt x="539120" y="1735537"/>
                    <a:pt x="535086" y="1736977"/>
                    <a:pt x="529324" y="1739859"/>
                  </a:cubicBezTo>
                  <a:cubicBezTo>
                    <a:pt x="520103" y="1744469"/>
                    <a:pt x="508001" y="1753113"/>
                    <a:pt x="501086" y="1751096"/>
                  </a:cubicBezTo>
                  <a:cubicBezTo>
                    <a:pt x="489561" y="1747927"/>
                    <a:pt x="483798" y="1755994"/>
                    <a:pt x="476306" y="1756571"/>
                  </a:cubicBezTo>
                  <a:cubicBezTo>
                    <a:pt x="457289" y="1757723"/>
                    <a:pt x="442018" y="1768961"/>
                    <a:pt x="423865" y="1772130"/>
                  </a:cubicBezTo>
                  <a:cubicBezTo>
                    <a:pt x="398797" y="1776452"/>
                    <a:pt x="374594" y="1784520"/>
                    <a:pt x="350102" y="1791147"/>
                  </a:cubicBezTo>
                  <a:cubicBezTo>
                    <a:pt x="353560" y="1802673"/>
                    <a:pt x="345204" y="1799215"/>
                    <a:pt x="339441" y="1800944"/>
                  </a:cubicBezTo>
                  <a:cubicBezTo>
                    <a:pt x="339729" y="1794029"/>
                    <a:pt x="344916" y="1794029"/>
                    <a:pt x="347509" y="1791436"/>
                  </a:cubicBezTo>
                  <a:cubicBezTo>
                    <a:pt x="333966" y="1789995"/>
                    <a:pt x="321865" y="1795469"/>
                    <a:pt x="310627" y="1801520"/>
                  </a:cubicBezTo>
                  <a:cubicBezTo>
                    <a:pt x="306017" y="1804113"/>
                    <a:pt x="302271" y="1808724"/>
                    <a:pt x="296220" y="1805554"/>
                  </a:cubicBezTo>
                  <a:cubicBezTo>
                    <a:pt x="293627" y="1804113"/>
                    <a:pt x="289017" y="1807283"/>
                    <a:pt x="288441" y="1802673"/>
                  </a:cubicBezTo>
                  <a:cubicBezTo>
                    <a:pt x="288153" y="1799503"/>
                    <a:pt x="291322" y="1798639"/>
                    <a:pt x="293915" y="1797486"/>
                  </a:cubicBezTo>
                  <a:cubicBezTo>
                    <a:pt x="295644" y="1796622"/>
                    <a:pt x="297949" y="1795758"/>
                    <a:pt x="296220" y="1793164"/>
                  </a:cubicBezTo>
                  <a:cubicBezTo>
                    <a:pt x="294492" y="1790859"/>
                    <a:pt x="292187" y="1790571"/>
                    <a:pt x="290170" y="1792588"/>
                  </a:cubicBezTo>
                  <a:cubicBezTo>
                    <a:pt x="286712" y="1796334"/>
                    <a:pt x="282390" y="1798639"/>
                    <a:pt x="280949" y="1804402"/>
                  </a:cubicBezTo>
                  <a:cubicBezTo>
                    <a:pt x="279797" y="1809300"/>
                    <a:pt x="276627" y="1814198"/>
                    <a:pt x="269424" y="1811317"/>
                  </a:cubicBezTo>
                  <a:cubicBezTo>
                    <a:pt x="264525" y="1811893"/>
                    <a:pt x="260203" y="1811893"/>
                    <a:pt x="263949" y="1804978"/>
                  </a:cubicBezTo>
                  <a:cubicBezTo>
                    <a:pt x="260203" y="1798927"/>
                    <a:pt x="261932" y="1796622"/>
                    <a:pt x="268847" y="1797486"/>
                  </a:cubicBezTo>
                  <a:cubicBezTo>
                    <a:pt x="265390" y="1793164"/>
                    <a:pt x="272593" y="1788842"/>
                    <a:pt x="268847" y="1784232"/>
                  </a:cubicBezTo>
                  <a:cubicBezTo>
                    <a:pt x="263373" y="1781062"/>
                    <a:pt x="257610" y="1778181"/>
                    <a:pt x="267983" y="1773283"/>
                  </a:cubicBezTo>
                  <a:cubicBezTo>
                    <a:pt x="272017" y="1771266"/>
                    <a:pt x="275186" y="1767520"/>
                    <a:pt x="278644" y="1764351"/>
                  </a:cubicBezTo>
                  <a:cubicBezTo>
                    <a:pt x="275186" y="1758588"/>
                    <a:pt x="278644" y="1751961"/>
                    <a:pt x="276339" y="1745910"/>
                  </a:cubicBezTo>
                  <a:cubicBezTo>
                    <a:pt x="271152" y="1742452"/>
                    <a:pt x="265102" y="1740147"/>
                    <a:pt x="274034" y="1732943"/>
                  </a:cubicBezTo>
                  <a:cubicBezTo>
                    <a:pt x="277780" y="1729774"/>
                    <a:pt x="277203" y="1721706"/>
                    <a:pt x="278932" y="1715943"/>
                  </a:cubicBezTo>
                  <a:cubicBezTo>
                    <a:pt x="279797" y="1713638"/>
                    <a:pt x="278356" y="1710469"/>
                    <a:pt x="282390" y="1709028"/>
                  </a:cubicBezTo>
                  <a:cubicBezTo>
                    <a:pt x="283831" y="1708452"/>
                    <a:pt x="289017" y="1707011"/>
                    <a:pt x="286712" y="1702401"/>
                  </a:cubicBezTo>
                  <a:cubicBezTo>
                    <a:pt x="285271" y="1698943"/>
                    <a:pt x="281814" y="1701248"/>
                    <a:pt x="279508" y="1700096"/>
                  </a:cubicBezTo>
                  <a:cubicBezTo>
                    <a:pt x="275763" y="1698655"/>
                    <a:pt x="270576" y="1705282"/>
                    <a:pt x="268271" y="1698079"/>
                  </a:cubicBezTo>
                  <a:cubicBezTo>
                    <a:pt x="265966" y="1691452"/>
                    <a:pt x="267119" y="1685401"/>
                    <a:pt x="272881" y="1680791"/>
                  </a:cubicBezTo>
                  <a:cubicBezTo>
                    <a:pt x="276339" y="1677909"/>
                    <a:pt x="279797" y="1674740"/>
                    <a:pt x="283254" y="1671859"/>
                  </a:cubicBezTo>
                  <a:cubicBezTo>
                    <a:pt x="283254" y="1668401"/>
                    <a:pt x="281525" y="1667248"/>
                    <a:pt x="278356" y="1666960"/>
                  </a:cubicBezTo>
                  <a:cubicBezTo>
                    <a:pt x="274898" y="1666384"/>
                    <a:pt x="270000" y="1669842"/>
                    <a:pt x="269136" y="1664367"/>
                  </a:cubicBezTo>
                  <a:cubicBezTo>
                    <a:pt x="268847" y="1661485"/>
                    <a:pt x="273169" y="1662350"/>
                    <a:pt x="275763" y="1662350"/>
                  </a:cubicBezTo>
                  <a:cubicBezTo>
                    <a:pt x="276915" y="1660045"/>
                    <a:pt x="273458" y="1657163"/>
                    <a:pt x="277203" y="1655146"/>
                  </a:cubicBezTo>
                  <a:cubicBezTo>
                    <a:pt x="287864" y="1649672"/>
                    <a:pt x="298237" y="1643909"/>
                    <a:pt x="308610" y="1637858"/>
                  </a:cubicBezTo>
                  <a:cubicBezTo>
                    <a:pt x="312932" y="1635553"/>
                    <a:pt x="323305" y="1634977"/>
                    <a:pt x="314085" y="1625757"/>
                  </a:cubicBezTo>
                  <a:cubicBezTo>
                    <a:pt x="312644" y="1624316"/>
                    <a:pt x="311780" y="1618553"/>
                    <a:pt x="316678" y="1617112"/>
                  </a:cubicBezTo>
                  <a:cubicBezTo>
                    <a:pt x="328780" y="1613366"/>
                    <a:pt x="336560" y="1603570"/>
                    <a:pt x="345780" y="1596078"/>
                  </a:cubicBezTo>
                  <a:cubicBezTo>
                    <a:pt x="352407" y="1590604"/>
                    <a:pt x="360475" y="1593485"/>
                    <a:pt x="366814" y="1588875"/>
                  </a:cubicBezTo>
                  <a:cubicBezTo>
                    <a:pt x="366814" y="1588299"/>
                    <a:pt x="366814" y="1587434"/>
                    <a:pt x="366814" y="1586570"/>
                  </a:cubicBezTo>
                  <a:cubicBezTo>
                    <a:pt x="361051" y="1585129"/>
                    <a:pt x="352407" y="1585417"/>
                    <a:pt x="351543" y="1579655"/>
                  </a:cubicBezTo>
                  <a:cubicBezTo>
                    <a:pt x="350678" y="1575044"/>
                    <a:pt x="359611" y="1578214"/>
                    <a:pt x="363933" y="1575332"/>
                  </a:cubicBezTo>
                  <a:cubicBezTo>
                    <a:pt x="366526" y="1573604"/>
                    <a:pt x="366814" y="1571298"/>
                    <a:pt x="368543" y="1569570"/>
                  </a:cubicBezTo>
                  <a:cubicBezTo>
                    <a:pt x="367967" y="1564959"/>
                    <a:pt x="371424" y="1561790"/>
                    <a:pt x="370560" y="1556315"/>
                  </a:cubicBezTo>
                  <a:cubicBezTo>
                    <a:pt x="369119" y="1547959"/>
                    <a:pt x="377475" y="1554875"/>
                    <a:pt x="380933" y="1552858"/>
                  </a:cubicBezTo>
                  <a:cubicBezTo>
                    <a:pt x="381221" y="1549112"/>
                    <a:pt x="386696" y="1552281"/>
                    <a:pt x="386407" y="1549112"/>
                  </a:cubicBezTo>
                  <a:cubicBezTo>
                    <a:pt x="386119" y="1545078"/>
                    <a:pt x="383238" y="1545078"/>
                    <a:pt x="379780" y="1545654"/>
                  </a:cubicBezTo>
                  <a:cubicBezTo>
                    <a:pt x="376899" y="1546231"/>
                    <a:pt x="378916" y="1542773"/>
                    <a:pt x="378340" y="1541332"/>
                  </a:cubicBezTo>
                  <a:cubicBezTo>
                    <a:pt x="374306" y="1541332"/>
                    <a:pt x="370560" y="1541332"/>
                    <a:pt x="368543" y="1536722"/>
                  </a:cubicBezTo>
                  <a:cubicBezTo>
                    <a:pt x="365662" y="1536434"/>
                    <a:pt x="362492" y="1535281"/>
                    <a:pt x="366238" y="1532400"/>
                  </a:cubicBezTo>
                  <a:cubicBezTo>
                    <a:pt x="371712" y="1528366"/>
                    <a:pt x="377475" y="1522891"/>
                    <a:pt x="385543" y="1524332"/>
                  </a:cubicBezTo>
                  <a:cubicBezTo>
                    <a:pt x="391594" y="1525485"/>
                    <a:pt x="394763" y="1521451"/>
                    <a:pt x="395340" y="1517129"/>
                  </a:cubicBezTo>
                  <a:cubicBezTo>
                    <a:pt x="396204" y="1511654"/>
                    <a:pt x="390730" y="1513095"/>
                    <a:pt x="387848" y="1513095"/>
                  </a:cubicBezTo>
                  <a:cubicBezTo>
                    <a:pt x="382950" y="1513095"/>
                    <a:pt x="380645" y="1508773"/>
                    <a:pt x="376323" y="1507620"/>
                  </a:cubicBezTo>
                  <a:cubicBezTo>
                    <a:pt x="382662" y="1504163"/>
                    <a:pt x="389289" y="1502434"/>
                    <a:pt x="392746" y="1496095"/>
                  </a:cubicBezTo>
                  <a:cubicBezTo>
                    <a:pt x="393611" y="1491773"/>
                    <a:pt x="398797" y="1494654"/>
                    <a:pt x="399950" y="1491196"/>
                  </a:cubicBezTo>
                  <a:cubicBezTo>
                    <a:pt x="397069" y="1485722"/>
                    <a:pt x="400814" y="1484569"/>
                    <a:pt x="404560" y="1482840"/>
                  </a:cubicBezTo>
                  <a:cubicBezTo>
                    <a:pt x="408306" y="1481112"/>
                    <a:pt x="412340" y="1477942"/>
                    <a:pt x="411187" y="1473908"/>
                  </a:cubicBezTo>
                  <a:cubicBezTo>
                    <a:pt x="409747" y="1468433"/>
                    <a:pt x="405424" y="1473908"/>
                    <a:pt x="402543" y="1473044"/>
                  </a:cubicBezTo>
                  <a:cubicBezTo>
                    <a:pt x="399374" y="1472179"/>
                    <a:pt x="395052" y="1473908"/>
                    <a:pt x="393899" y="1469010"/>
                  </a:cubicBezTo>
                  <a:cubicBezTo>
                    <a:pt x="393611" y="1468722"/>
                    <a:pt x="393899" y="1468433"/>
                    <a:pt x="394187" y="1468145"/>
                  </a:cubicBezTo>
                  <a:cubicBezTo>
                    <a:pt x="394475" y="1467857"/>
                    <a:pt x="395052" y="1467857"/>
                    <a:pt x="395340" y="1467569"/>
                  </a:cubicBezTo>
                  <a:cubicBezTo>
                    <a:pt x="394763" y="1460366"/>
                    <a:pt x="394187" y="1453162"/>
                    <a:pt x="404560" y="1453162"/>
                  </a:cubicBezTo>
                  <a:cubicBezTo>
                    <a:pt x="410323" y="1449993"/>
                    <a:pt x="416374" y="1456908"/>
                    <a:pt x="422713" y="1452874"/>
                  </a:cubicBezTo>
                  <a:cubicBezTo>
                    <a:pt x="426459" y="1450569"/>
                    <a:pt x="430204" y="1448264"/>
                    <a:pt x="432221" y="1444518"/>
                  </a:cubicBezTo>
                  <a:cubicBezTo>
                    <a:pt x="433086" y="1442789"/>
                    <a:pt x="430781" y="1437891"/>
                    <a:pt x="429340" y="1440484"/>
                  </a:cubicBezTo>
                  <a:cubicBezTo>
                    <a:pt x="423865" y="1448840"/>
                    <a:pt x="415797" y="1443942"/>
                    <a:pt x="409458" y="1445959"/>
                  </a:cubicBezTo>
                  <a:cubicBezTo>
                    <a:pt x="403696" y="1447688"/>
                    <a:pt x="397933" y="1449128"/>
                    <a:pt x="392170" y="1450281"/>
                  </a:cubicBezTo>
                  <a:cubicBezTo>
                    <a:pt x="388713" y="1451145"/>
                    <a:pt x="385255" y="1451145"/>
                    <a:pt x="387848" y="1445671"/>
                  </a:cubicBezTo>
                  <a:cubicBezTo>
                    <a:pt x="391018" y="1442501"/>
                    <a:pt x="394187" y="1439620"/>
                    <a:pt x="397357" y="1436450"/>
                  </a:cubicBezTo>
                  <a:cubicBezTo>
                    <a:pt x="410323" y="1427518"/>
                    <a:pt x="426459" y="1426653"/>
                    <a:pt x="440865" y="1422620"/>
                  </a:cubicBezTo>
                  <a:cubicBezTo>
                    <a:pt x="445187" y="1421467"/>
                    <a:pt x="449510" y="1420315"/>
                    <a:pt x="453543" y="1418874"/>
                  </a:cubicBezTo>
                  <a:cubicBezTo>
                    <a:pt x="454120" y="1418009"/>
                    <a:pt x="454984" y="1417433"/>
                    <a:pt x="455560" y="1416569"/>
                  </a:cubicBezTo>
                  <a:cubicBezTo>
                    <a:pt x="456137" y="1411959"/>
                    <a:pt x="458154" y="1409077"/>
                    <a:pt x="461035" y="1407060"/>
                  </a:cubicBezTo>
                  <a:cubicBezTo>
                    <a:pt x="459594" y="1407637"/>
                    <a:pt x="458442" y="1407925"/>
                    <a:pt x="457001" y="1408213"/>
                  </a:cubicBezTo>
                  <a:cubicBezTo>
                    <a:pt x="454120" y="1411094"/>
                    <a:pt x="450662" y="1410806"/>
                    <a:pt x="446916" y="1409653"/>
                  </a:cubicBezTo>
                  <a:cubicBezTo>
                    <a:pt x="448645" y="1406196"/>
                    <a:pt x="451526" y="1405908"/>
                    <a:pt x="454696" y="1405620"/>
                  </a:cubicBezTo>
                  <a:cubicBezTo>
                    <a:pt x="460171" y="1404179"/>
                    <a:pt x="465645" y="1402450"/>
                    <a:pt x="473425" y="1400145"/>
                  </a:cubicBezTo>
                  <a:cubicBezTo>
                    <a:pt x="472849" y="1401009"/>
                    <a:pt x="471984" y="1401586"/>
                    <a:pt x="471408" y="1402162"/>
                  </a:cubicBezTo>
                  <a:cubicBezTo>
                    <a:pt x="471408" y="1402162"/>
                    <a:pt x="471696" y="1402162"/>
                    <a:pt x="471696" y="1402162"/>
                  </a:cubicBezTo>
                  <a:cubicBezTo>
                    <a:pt x="482933" y="1394670"/>
                    <a:pt x="496188" y="1391501"/>
                    <a:pt x="509154" y="1387755"/>
                  </a:cubicBezTo>
                  <a:cubicBezTo>
                    <a:pt x="514052" y="1383433"/>
                    <a:pt x="521832" y="1387755"/>
                    <a:pt x="526442" y="1382280"/>
                  </a:cubicBezTo>
                  <a:cubicBezTo>
                    <a:pt x="528171" y="1380263"/>
                    <a:pt x="531052" y="1379975"/>
                    <a:pt x="532205" y="1382857"/>
                  </a:cubicBezTo>
                  <a:cubicBezTo>
                    <a:pt x="533358" y="1386026"/>
                    <a:pt x="531052" y="1388043"/>
                    <a:pt x="527883" y="1388043"/>
                  </a:cubicBezTo>
                  <a:cubicBezTo>
                    <a:pt x="524713" y="1388043"/>
                    <a:pt x="521832" y="1388331"/>
                    <a:pt x="519239" y="1390636"/>
                  </a:cubicBezTo>
                  <a:cubicBezTo>
                    <a:pt x="519527" y="1392653"/>
                    <a:pt x="519527" y="1394670"/>
                    <a:pt x="519239" y="1396399"/>
                  </a:cubicBezTo>
                  <a:cubicBezTo>
                    <a:pt x="522120" y="1395535"/>
                    <a:pt x="525002" y="1394670"/>
                    <a:pt x="527883" y="1393806"/>
                  </a:cubicBezTo>
                  <a:cubicBezTo>
                    <a:pt x="531052" y="1392941"/>
                    <a:pt x="533934" y="1392365"/>
                    <a:pt x="537103" y="1391501"/>
                  </a:cubicBezTo>
                  <a:cubicBezTo>
                    <a:pt x="536527" y="1391213"/>
                    <a:pt x="535951" y="1390636"/>
                    <a:pt x="535663" y="1390348"/>
                  </a:cubicBezTo>
                  <a:cubicBezTo>
                    <a:pt x="546036" y="1369890"/>
                    <a:pt x="567070" y="1372484"/>
                    <a:pt x="584070" y="1366721"/>
                  </a:cubicBezTo>
                  <a:cubicBezTo>
                    <a:pt x="595595" y="1362687"/>
                    <a:pt x="606544" y="1358365"/>
                    <a:pt x="617494" y="1353178"/>
                  </a:cubicBezTo>
                  <a:cubicBezTo>
                    <a:pt x="619222" y="1352314"/>
                    <a:pt x="620375" y="1349433"/>
                    <a:pt x="621816" y="1347704"/>
                  </a:cubicBezTo>
                  <a:cubicBezTo>
                    <a:pt x="624121" y="1346839"/>
                    <a:pt x="624985" y="1348280"/>
                    <a:pt x="625850" y="1350009"/>
                  </a:cubicBezTo>
                  <a:cubicBezTo>
                    <a:pt x="626426" y="1350873"/>
                    <a:pt x="627002" y="1351738"/>
                    <a:pt x="627290" y="1352314"/>
                  </a:cubicBezTo>
                  <a:cubicBezTo>
                    <a:pt x="629884" y="1351162"/>
                    <a:pt x="632477" y="1349721"/>
                    <a:pt x="635070" y="1348568"/>
                  </a:cubicBezTo>
                  <a:cubicBezTo>
                    <a:pt x="636799" y="1347704"/>
                    <a:pt x="639104" y="1344823"/>
                    <a:pt x="640256" y="1347992"/>
                  </a:cubicBezTo>
                  <a:cubicBezTo>
                    <a:pt x="641409" y="1351162"/>
                    <a:pt x="637951" y="1351450"/>
                    <a:pt x="635358" y="1352026"/>
                  </a:cubicBezTo>
                  <a:cubicBezTo>
                    <a:pt x="633053" y="1352890"/>
                    <a:pt x="630460" y="1353755"/>
                    <a:pt x="628155" y="1354619"/>
                  </a:cubicBezTo>
                  <a:cubicBezTo>
                    <a:pt x="629595" y="1360670"/>
                    <a:pt x="622968" y="1363263"/>
                    <a:pt x="619222" y="1367009"/>
                  </a:cubicBezTo>
                  <a:cubicBezTo>
                    <a:pt x="636511" y="1361246"/>
                    <a:pt x="654087" y="1355484"/>
                    <a:pt x="671952" y="1351450"/>
                  </a:cubicBezTo>
                  <a:cubicBezTo>
                    <a:pt x="672240" y="1351450"/>
                    <a:pt x="672816" y="1351162"/>
                    <a:pt x="673104" y="1351162"/>
                  </a:cubicBezTo>
                  <a:cubicBezTo>
                    <a:pt x="671663" y="1348280"/>
                    <a:pt x="665613" y="1346839"/>
                    <a:pt x="670223" y="1343094"/>
                  </a:cubicBezTo>
                  <a:cubicBezTo>
                    <a:pt x="674833" y="1339348"/>
                    <a:pt x="680308" y="1338195"/>
                    <a:pt x="685782" y="1341077"/>
                  </a:cubicBezTo>
                  <a:cubicBezTo>
                    <a:pt x="686358" y="1341365"/>
                    <a:pt x="687223" y="1341365"/>
                    <a:pt x="688087" y="1341653"/>
                  </a:cubicBezTo>
                  <a:cubicBezTo>
                    <a:pt x="690104" y="1340789"/>
                    <a:pt x="691833" y="1339924"/>
                    <a:pt x="693562" y="1339348"/>
                  </a:cubicBezTo>
                  <a:cubicBezTo>
                    <a:pt x="695003" y="1338772"/>
                    <a:pt x="697020" y="1337619"/>
                    <a:pt x="698748" y="1337331"/>
                  </a:cubicBezTo>
                  <a:cubicBezTo>
                    <a:pt x="700189" y="1337043"/>
                    <a:pt x="701342" y="1337619"/>
                    <a:pt x="702494" y="1339348"/>
                  </a:cubicBezTo>
                  <a:cubicBezTo>
                    <a:pt x="702782" y="1339924"/>
                    <a:pt x="703070" y="1340789"/>
                    <a:pt x="703359" y="1341365"/>
                  </a:cubicBezTo>
                  <a:cubicBezTo>
                    <a:pt x="705664" y="1340500"/>
                    <a:pt x="708257" y="1339924"/>
                    <a:pt x="710562" y="1339060"/>
                  </a:cubicBezTo>
                  <a:cubicBezTo>
                    <a:pt x="722664" y="1332144"/>
                    <a:pt x="733613" y="1323789"/>
                    <a:pt x="748020" y="1324941"/>
                  </a:cubicBezTo>
                  <a:cubicBezTo>
                    <a:pt x="759833" y="1318026"/>
                    <a:pt x="770783" y="1310246"/>
                    <a:pt x="782020" y="1303043"/>
                  </a:cubicBezTo>
                  <a:lnTo>
                    <a:pt x="797868" y="1297856"/>
                  </a:lnTo>
                  <a:cubicBezTo>
                    <a:pt x="797579" y="1297280"/>
                    <a:pt x="797579" y="1296415"/>
                    <a:pt x="797868" y="1295839"/>
                  </a:cubicBezTo>
                  <a:cubicBezTo>
                    <a:pt x="798732" y="1292093"/>
                    <a:pt x="802190" y="1294398"/>
                    <a:pt x="804495" y="1294687"/>
                  </a:cubicBezTo>
                  <a:cubicBezTo>
                    <a:pt x="805359" y="1294975"/>
                    <a:pt x="806512" y="1294975"/>
                    <a:pt x="807376" y="1294975"/>
                  </a:cubicBezTo>
                  <a:lnTo>
                    <a:pt x="817749" y="1291517"/>
                  </a:lnTo>
                  <a:cubicBezTo>
                    <a:pt x="817749" y="1291517"/>
                    <a:pt x="817461" y="1291229"/>
                    <a:pt x="817461" y="1290941"/>
                  </a:cubicBezTo>
                  <a:cubicBezTo>
                    <a:pt x="816020" y="1287195"/>
                    <a:pt x="819766" y="1285466"/>
                    <a:pt x="821495" y="1283161"/>
                  </a:cubicBezTo>
                  <a:cubicBezTo>
                    <a:pt x="826970" y="1278839"/>
                    <a:pt x="833885" y="1277110"/>
                    <a:pt x="840512" y="1274805"/>
                  </a:cubicBezTo>
                  <a:cubicBezTo>
                    <a:pt x="846275" y="1272788"/>
                    <a:pt x="849732" y="1274229"/>
                    <a:pt x="850309" y="1280568"/>
                  </a:cubicBezTo>
                  <a:cubicBezTo>
                    <a:pt x="850309" y="1281720"/>
                    <a:pt x="850020" y="1282297"/>
                    <a:pt x="850020" y="1283161"/>
                  </a:cubicBezTo>
                  <a:cubicBezTo>
                    <a:pt x="851749" y="1286331"/>
                    <a:pt x="853478" y="1289500"/>
                    <a:pt x="856071" y="1292093"/>
                  </a:cubicBezTo>
                  <a:cubicBezTo>
                    <a:pt x="881427" y="1283161"/>
                    <a:pt x="906495" y="1275093"/>
                    <a:pt x="932716" y="1269042"/>
                  </a:cubicBezTo>
                  <a:cubicBezTo>
                    <a:pt x="954326" y="1264144"/>
                    <a:pt x="975648" y="1256652"/>
                    <a:pt x="996971" y="1250313"/>
                  </a:cubicBezTo>
                  <a:cubicBezTo>
                    <a:pt x="1009360" y="1246568"/>
                    <a:pt x="1020886" y="1240805"/>
                    <a:pt x="1033852" y="1238500"/>
                  </a:cubicBezTo>
                  <a:cubicBezTo>
                    <a:pt x="1039327" y="1237635"/>
                    <a:pt x="1043073" y="1234178"/>
                    <a:pt x="1046530" y="1230144"/>
                  </a:cubicBezTo>
                  <a:cubicBezTo>
                    <a:pt x="1045666" y="1228127"/>
                    <a:pt x="1044801" y="1225822"/>
                    <a:pt x="1043937" y="1223517"/>
                  </a:cubicBezTo>
                  <a:cubicBezTo>
                    <a:pt x="1042208" y="1224093"/>
                    <a:pt x="1040479" y="1224381"/>
                    <a:pt x="1038750" y="1224957"/>
                  </a:cubicBezTo>
                  <a:cubicBezTo>
                    <a:pt x="1037598" y="1220635"/>
                    <a:pt x="1042784" y="1221788"/>
                    <a:pt x="1043649" y="1219195"/>
                  </a:cubicBezTo>
                  <a:cubicBezTo>
                    <a:pt x="1073039" y="1205940"/>
                    <a:pt x="1105598" y="1201618"/>
                    <a:pt x="1134412" y="1186635"/>
                  </a:cubicBezTo>
                  <a:cubicBezTo>
                    <a:pt x="1137005" y="1185194"/>
                    <a:pt x="1140175" y="1184042"/>
                    <a:pt x="1143344" y="1184042"/>
                  </a:cubicBezTo>
                  <a:cubicBezTo>
                    <a:pt x="1164378" y="1183177"/>
                    <a:pt x="1182819" y="1173381"/>
                    <a:pt x="1202412" y="1167330"/>
                  </a:cubicBezTo>
                  <a:cubicBezTo>
                    <a:pt x="1218260" y="1162432"/>
                    <a:pt x="1234396" y="1157533"/>
                    <a:pt x="1250820" y="1154076"/>
                  </a:cubicBezTo>
                  <a:cubicBezTo>
                    <a:pt x="1261481" y="1152059"/>
                    <a:pt x="1270413" y="1144567"/>
                    <a:pt x="1279057" y="1137652"/>
                  </a:cubicBezTo>
                  <a:cubicBezTo>
                    <a:pt x="1268108" y="1133330"/>
                    <a:pt x="1258599" y="1141686"/>
                    <a:pt x="1247938" y="1140533"/>
                  </a:cubicBezTo>
                  <a:cubicBezTo>
                    <a:pt x="1246209" y="1140533"/>
                    <a:pt x="1244481" y="1142550"/>
                    <a:pt x="1242464" y="1141109"/>
                  </a:cubicBezTo>
                  <a:cubicBezTo>
                    <a:pt x="1245921" y="1135923"/>
                    <a:pt x="1276176" y="1126991"/>
                    <a:pt x="1293464" y="1125838"/>
                  </a:cubicBezTo>
                  <a:cubicBezTo>
                    <a:pt x="1299227" y="1124109"/>
                    <a:pt x="1304701" y="1122669"/>
                    <a:pt x="1310176" y="1120940"/>
                  </a:cubicBezTo>
                  <a:cubicBezTo>
                    <a:pt x="1322566" y="1116041"/>
                    <a:pt x="1334956" y="1112296"/>
                    <a:pt x="1347922" y="1109702"/>
                  </a:cubicBezTo>
                  <a:cubicBezTo>
                    <a:pt x="1350803" y="1109126"/>
                    <a:pt x="1353396" y="1108838"/>
                    <a:pt x="1355413" y="1111431"/>
                  </a:cubicBezTo>
                  <a:cubicBezTo>
                    <a:pt x="1359447" y="1114889"/>
                    <a:pt x="1361176" y="1107974"/>
                    <a:pt x="1364922" y="1109414"/>
                  </a:cubicBezTo>
                  <a:cubicBezTo>
                    <a:pt x="1364058" y="1107109"/>
                    <a:pt x="1363481" y="1105380"/>
                    <a:pt x="1367227" y="1104516"/>
                  </a:cubicBezTo>
                  <a:cubicBezTo>
                    <a:pt x="1375007" y="1102499"/>
                    <a:pt x="1382786" y="1099906"/>
                    <a:pt x="1390566" y="1097313"/>
                  </a:cubicBezTo>
                  <a:cubicBezTo>
                    <a:pt x="1400075" y="1091262"/>
                    <a:pt x="1411312" y="1090109"/>
                    <a:pt x="1421973" y="1086651"/>
                  </a:cubicBezTo>
                  <a:cubicBezTo>
                    <a:pt x="1423702" y="1086075"/>
                    <a:pt x="1425143" y="1086075"/>
                    <a:pt x="1426583" y="1086651"/>
                  </a:cubicBezTo>
                  <a:cubicBezTo>
                    <a:pt x="1426871" y="1086651"/>
                    <a:pt x="1427160" y="1086363"/>
                    <a:pt x="1427448" y="1086363"/>
                  </a:cubicBezTo>
                  <a:cubicBezTo>
                    <a:pt x="1433211" y="1084346"/>
                    <a:pt x="1439261" y="1082041"/>
                    <a:pt x="1445024" y="1080024"/>
                  </a:cubicBezTo>
                  <a:cubicBezTo>
                    <a:pt x="1450787" y="1079160"/>
                    <a:pt x="1455397" y="1074550"/>
                    <a:pt x="1461448" y="1075126"/>
                  </a:cubicBezTo>
                  <a:cubicBezTo>
                    <a:pt x="1466346" y="1073397"/>
                    <a:pt x="1470957" y="1071956"/>
                    <a:pt x="1475567" y="1070228"/>
                  </a:cubicBezTo>
                  <a:cubicBezTo>
                    <a:pt x="1480177" y="1065041"/>
                    <a:pt x="1487092" y="1064753"/>
                    <a:pt x="1493143" y="1062736"/>
                  </a:cubicBezTo>
                  <a:cubicBezTo>
                    <a:pt x="1493143" y="1061872"/>
                    <a:pt x="1493143" y="1061007"/>
                    <a:pt x="1493143" y="1060143"/>
                  </a:cubicBezTo>
                  <a:cubicBezTo>
                    <a:pt x="1494872" y="1060143"/>
                    <a:pt x="1496889" y="1060143"/>
                    <a:pt x="1498906" y="1060143"/>
                  </a:cubicBezTo>
                  <a:cubicBezTo>
                    <a:pt x="1500347" y="1059278"/>
                    <a:pt x="1501787" y="1058990"/>
                    <a:pt x="1502940" y="1060143"/>
                  </a:cubicBezTo>
                  <a:cubicBezTo>
                    <a:pt x="1511296" y="1060143"/>
                    <a:pt x="1519940" y="1060143"/>
                    <a:pt x="1528584" y="1060143"/>
                  </a:cubicBezTo>
                  <a:cubicBezTo>
                    <a:pt x="1522533" y="1065329"/>
                    <a:pt x="1514753" y="1065041"/>
                    <a:pt x="1507838" y="1067058"/>
                  </a:cubicBezTo>
                  <a:cubicBezTo>
                    <a:pt x="1507550" y="1067058"/>
                    <a:pt x="1507550" y="1067346"/>
                    <a:pt x="1507262" y="1067634"/>
                  </a:cubicBezTo>
                  <a:cubicBezTo>
                    <a:pt x="1508126" y="1068211"/>
                    <a:pt x="1508991" y="1068787"/>
                    <a:pt x="1509855" y="1069363"/>
                  </a:cubicBezTo>
                  <a:cubicBezTo>
                    <a:pt x="1511872" y="1069363"/>
                    <a:pt x="1513889" y="1069363"/>
                    <a:pt x="1515618" y="1069363"/>
                  </a:cubicBezTo>
                  <a:cubicBezTo>
                    <a:pt x="1528584" y="1064753"/>
                    <a:pt x="1541550" y="1060143"/>
                    <a:pt x="1554516" y="1055244"/>
                  </a:cubicBezTo>
                  <a:cubicBezTo>
                    <a:pt x="1555093" y="1054956"/>
                    <a:pt x="1555669" y="1054956"/>
                    <a:pt x="1556245" y="1054668"/>
                  </a:cubicBezTo>
                  <a:cubicBezTo>
                    <a:pt x="1557974" y="1054092"/>
                    <a:pt x="1559415" y="1053516"/>
                    <a:pt x="1561144" y="1052939"/>
                  </a:cubicBezTo>
                  <a:cubicBezTo>
                    <a:pt x="1601483" y="1037092"/>
                    <a:pt x="1643551" y="1026143"/>
                    <a:pt x="1684466" y="1012024"/>
                  </a:cubicBezTo>
                  <a:cubicBezTo>
                    <a:pt x="1702043" y="1005973"/>
                    <a:pt x="1719043" y="999634"/>
                    <a:pt x="1736619" y="993871"/>
                  </a:cubicBezTo>
                  <a:cubicBezTo>
                    <a:pt x="1732009" y="994159"/>
                    <a:pt x="1727687" y="994159"/>
                    <a:pt x="1723077" y="994159"/>
                  </a:cubicBezTo>
                  <a:cubicBezTo>
                    <a:pt x="1721348" y="995024"/>
                    <a:pt x="1719331" y="995600"/>
                    <a:pt x="1717602" y="996464"/>
                  </a:cubicBezTo>
                  <a:cubicBezTo>
                    <a:pt x="1717314" y="995600"/>
                    <a:pt x="1716738" y="995024"/>
                    <a:pt x="1716450" y="994447"/>
                  </a:cubicBezTo>
                  <a:cubicBezTo>
                    <a:pt x="1716738" y="994159"/>
                    <a:pt x="1716738" y="994159"/>
                    <a:pt x="1717026" y="993871"/>
                  </a:cubicBezTo>
                  <a:cubicBezTo>
                    <a:pt x="1714433" y="993871"/>
                    <a:pt x="1712128" y="993583"/>
                    <a:pt x="1709534" y="993583"/>
                  </a:cubicBezTo>
                  <a:cubicBezTo>
                    <a:pt x="1708094" y="994447"/>
                    <a:pt x="1706653" y="994736"/>
                    <a:pt x="1704636" y="993295"/>
                  </a:cubicBezTo>
                  <a:cubicBezTo>
                    <a:pt x="1704348" y="993295"/>
                    <a:pt x="1704348" y="993007"/>
                    <a:pt x="1704060" y="992719"/>
                  </a:cubicBezTo>
                  <a:cubicBezTo>
                    <a:pt x="1700026" y="994447"/>
                    <a:pt x="1696280" y="995888"/>
                    <a:pt x="1692246" y="997329"/>
                  </a:cubicBezTo>
                  <a:cubicBezTo>
                    <a:pt x="1691958" y="999058"/>
                    <a:pt x="1691382" y="1000786"/>
                    <a:pt x="1689941" y="1002515"/>
                  </a:cubicBezTo>
                  <a:cubicBezTo>
                    <a:pt x="1684178" y="1002227"/>
                    <a:pt x="1678992" y="1004820"/>
                    <a:pt x="1673229" y="1005397"/>
                  </a:cubicBezTo>
                  <a:cubicBezTo>
                    <a:pt x="1672941" y="1005397"/>
                    <a:pt x="1672653" y="1005397"/>
                    <a:pt x="1672653" y="1005397"/>
                  </a:cubicBezTo>
                  <a:cubicBezTo>
                    <a:pt x="1672653" y="1005397"/>
                    <a:pt x="1672653" y="1005397"/>
                    <a:pt x="1672364" y="1005685"/>
                  </a:cubicBezTo>
                  <a:cubicBezTo>
                    <a:pt x="1670636" y="1007126"/>
                    <a:pt x="1673517" y="1006549"/>
                    <a:pt x="1673229" y="1007414"/>
                  </a:cubicBezTo>
                  <a:cubicBezTo>
                    <a:pt x="1669483" y="1010295"/>
                    <a:pt x="1664297" y="1011159"/>
                    <a:pt x="1661704" y="1009142"/>
                  </a:cubicBezTo>
                  <a:cubicBezTo>
                    <a:pt x="1654212" y="1012600"/>
                    <a:pt x="1647008" y="1016634"/>
                    <a:pt x="1638653" y="1016922"/>
                  </a:cubicBezTo>
                  <a:cubicBezTo>
                    <a:pt x="1636347" y="1018075"/>
                    <a:pt x="1635483" y="1016922"/>
                    <a:pt x="1635771" y="1014617"/>
                  </a:cubicBezTo>
                  <a:cubicBezTo>
                    <a:pt x="1644415" y="1010007"/>
                    <a:pt x="1653059" y="1005397"/>
                    <a:pt x="1661992" y="1001075"/>
                  </a:cubicBezTo>
                  <a:cubicBezTo>
                    <a:pt x="1664009" y="999346"/>
                    <a:pt x="1666890" y="997905"/>
                    <a:pt x="1668907" y="997041"/>
                  </a:cubicBezTo>
                  <a:cubicBezTo>
                    <a:pt x="1671788" y="995888"/>
                    <a:pt x="1674670" y="995024"/>
                    <a:pt x="1677551" y="994159"/>
                  </a:cubicBezTo>
                  <a:cubicBezTo>
                    <a:pt x="1679568" y="993295"/>
                    <a:pt x="1681297" y="992430"/>
                    <a:pt x="1683314" y="991854"/>
                  </a:cubicBezTo>
                  <a:cubicBezTo>
                    <a:pt x="1683890" y="991566"/>
                    <a:pt x="1684178" y="991566"/>
                    <a:pt x="1684466" y="991278"/>
                  </a:cubicBezTo>
                  <a:cubicBezTo>
                    <a:pt x="1689653" y="986091"/>
                    <a:pt x="1695415" y="983210"/>
                    <a:pt x="1703483" y="984651"/>
                  </a:cubicBezTo>
                  <a:cubicBezTo>
                    <a:pt x="1706941" y="985227"/>
                    <a:pt x="1713280" y="984075"/>
                    <a:pt x="1712704" y="975718"/>
                  </a:cubicBezTo>
                  <a:cubicBezTo>
                    <a:pt x="1712416" y="968803"/>
                    <a:pt x="1734602" y="961024"/>
                    <a:pt x="1741806" y="965634"/>
                  </a:cubicBezTo>
                  <a:cubicBezTo>
                    <a:pt x="1747280" y="969380"/>
                    <a:pt x="1751314" y="967651"/>
                    <a:pt x="1756213" y="965922"/>
                  </a:cubicBezTo>
                  <a:cubicBezTo>
                    <a:pt x="1751314" y="958142"/>
                    <a:pt x="1753619" y="954396"/>
                    <a:pt x="1762552" y="954108"/>
                  </a:cubicBezTo>
                  <a:cubicBezTo>
                    <a:pt x="1764568" y="954108"/>
                    <a:pt x="1766874" y="953820"/>
                    <a:pt x="1768026" y="952667"/>
                  </a:cubicBezTo>
                  <a:cubicBezTo>
                    <a:pt x="1770331" y="950074"/>
                    <a:pt x="1772060" y="945176"/>
                    <a:pt x="1775518" y="950074"/>
                  </a:cubicBezTo>
                  <a:cubicBezTo>
                    <a:pt x="1778399" y="954396"/>
                    <a:pt x="1776094" y="958142"/>
                    <a:pt x="1770619" y="959583"/>
                  </a:cubicBezTo>
                  <a:cubicBezTo>
                    <a:pt x="1769179" y="959871"/>
                    <a:pt x="1768026" y="961024"/>
                    <a:pt x="1766585" y="961600"/>
                  </a:cubicBezTo>
                  <a:cubicBezTo>
                    <a:pt x="1768026" y="963040"/>
                    <a:pt x="1769755" y="964193"/>
                    <a:pt x="1771196" y="965634"/>
                  </a:cubicBezTo>
                  <a:cubicBezTo>
                    <a:pt x="1772636" y="966498"/>
                    <a:pt x="1774365" y="967651"/>
                    <a:pt x="1775806" y="968515"/>
                  </a:cubicBezTo>
                  <a:cubicBezTo>
                    <a:pt x="1776382" y="969091"/>
                    <a:pt x="1776670" y="969380"/>
                    <a:pt x="1776382" y="969956"/>
                  </a:cubicBezTo>
                  <a:cubicBezTo>
                    <a:pt x="1776094" y="970244"/>
                    <a:pt x="1776094" y="970532"/>
                    <a:pt x="1775806" y="970532"/>
                  </a:cubicBezTo>
                  <a:cubicBezTo>
                    <a:pt x="1766297" y="972549"/>
                    <a:pt x="1757077" y="974854"/>
                    <a:pt x="1747856" y="977735"/>
                  </a:cubicBezTo>
                  <a:cubicBezTo>
                    <a:pt x="1746992" y="978888"/>
                    <a:pt x="1746416" y="979464"/>
                    <a:pt x="1744975" y="978888"/>
                  </a:cubicBezTo>
                  <a:cubicBezTo>
                    <a:pt x="1744975" y="978888"/>
                    <a:pt x="1744687" y="978600"/>
                    <a:pt x="1744687" y="978600"/>
                  </a:cubicBezTo>
                  <a:cubicBezTo>
                    <a:pt x="1741806" y="979464"/>
                    <a:pt x="1739212" y="980329"/>
                    <a:pt x="1736331" y="981193"/>
                  </a:cubicBezTo>
                  <a:cubicBezTo>
                    <a:pt x="1736619" y="981481"/>
                    <a:pt x="1736619" y="981481"/>
                    <a:pt x="1736907" y="981769"/>
                  </a:cubicBezTo>
                  <a:cubicBezTo>
                    <a:pt x="1747568" y="978600"/>
                    <a:pt x="1756789" y="975142"/>
                    <a:pt x="1766585" y="980905"/>
                  </a:cubicBezTo>
                  <a:cubicBezTo>
                    <a:pt x="1771772" y="978888"/>
                    <a:pt x="1776958" y="977159"/>
                    <a:pt x="1780992" y="973413"/>
                  </a:cubicBezTo>
                  <a:cubicBezTo>
                    <a:pt x="1785314" y="969380"/>
                    <a:pt x="1790789" y="971685"/>
                    <a:pt x="1795687" y="971396"/>
                  </a:cubicBezTo>
                  <a:cubicBezTo>
                    <a:pt x="1795687" y="971396"/>
                    <a:pt x="1795975" y="971396"/>
                    <a:pt x="1795975" y="971396"/>
                  </a:cubicBezTo>
                  <a:cubicBezTo>
                    <a:pt x="1808654" y="965922"/>
                    <a:pt x="1821043" y="960735"/>
                    <a:pt x="1834586" y="957854"/>
                  </a:cubicBezTo>
                  <a:cubicBezTo>
                    <a:pt x="1855908" y="953532"/>
                    <a:pt x="1876078" y="945176"/>
                    <a:pt x="1897112" y="939701"/>
                  </a:cubicBezTo>
                  <a:cubicBezTo>
                    <a:pt x="1899705" y="937684"/>
                    <a:pt x="1902586" y="936532"/>
                    <a:pt x="1905468" y="935956"/>
                  </a:cubicBezTo>
                  <a:cubicBezTo>
                    <a:pt x="1902586" y="936532"/>
                    <a:pt x="1899993" y="936820"/>
                    <a:pt x="1897112" y="937108"/>
                  </a:cubicBezTo>
                  <a:cubicBezTo>
                    <a:pt x="1894518" y="935091"/>
                    <a:pt x="1892790" y="931633"/>
                    <a:pt x="1896824" y="931057"/>
                  </a:cubicBezTo>
                  <a:cubicBezTo>
                    <a:pt x="1906908" y="929328"/>
                    <a:pt x="1913535" y="920396"/>
                    <a:pt x="1924485" y="920684"/>
                  </a:cubicBezTo>
                  <a:cubicBezTo>
                    <a:pt x="1938892" y="921261"/>
                    <a:pt x="1950417" y="911176"/>
                    <a:pt x="1963960" y="907718"/>
                  </a:cubicBezTo>
                  <a:cubicBezTo>
                    <a:pt x="1979807" y="903972"/>
                    <a:pt x="1994790" y="896769"/>
                    <a:pt x="2011214" y="897057"/>
                  </a:cubicBezTo>
                  <a:cubicBezTo>
                    <a:pt x="2014672" y="894176"/>
                    <a:pt x="2020435" y="895616"/>
                    <a:pt x="2026197" y="892735"/>
                  </a:cubicBezTo>
                  <a:cubicBezTo>
                    <a:pt x="2022163" y="898786"/>
                    <a:pt x="2017553" y="899362"/>
                    <a:pt x="2013519" y="899938"/>
                  </a:cubicBezTo>
                  <a:cubicBezTo>
                    <a:pt x="2013807" y="901667"/>
                    <a:pt x="2013519" y="902820"/>
                    <a:pt x="2011790" y="905125"/>
                  </a:cubicBezTo>
                  <a:cubicBezTo>
                    <a:pt x="2012943" y="904837"/>
                    <a:pt x="2013807" y="904549"/>
                    <a:pt x="2014960" y="904260"/>
                  </a:cubicBezTo>
                  <a:cubicBezTo>
                    <a:pt x="2017553" y="902820"/>
                    <a:pt x="2020435" y="902532"/>
                    <a:pt x="2022740" y="901379"/>
                  </a:cubicBezTo>
                  <a:cubicBezTo>
                    <a:pt x="2033112" y="895040"/>
                    <a:pt x="2044638" y="893311"/>
                    <a:pt x="2056452" y="894464"/>
                  </a:cubicBezTo>
                  <a:cubicBezTo>
                    <a:pt x="2056452" y="897345"/>
                    <a:pt x="2056452" y="900515"/>
                    <a:pt x="2056452" y="903396"/>
                  </a:cubicBezTo>
                  <a:cubicBezTo>
                    <a:pt x="2050689" y="905125"/>
                    <a:pt x="2044638" y="906854"/>
                    <a:pt x="2038875" y="908294"/>
                  </a:cubicBezTo>
                  <a:cubicBezTo>
                    <a:pt x="2039163" y="908582"/>
                    <a:pt x="2039740" y="908871"/>
                    <a:pt x="2040028" y="909159"/>
                  </a:cubicBezTo>
                  <a:cubicBezTo>
                    <a:pt x="2048096" y="908294"/>
                    <a:pt x="2056163" y="907718"/>
                    <a:pt x="2061350" y="899938"/>
                  </a:cubicBezTo>
                  <a:cubicBezTo>
                    <a:pt x="2061350" y="897633"/>
                    <a:pt x="2061926" y="895328"/>
                    <a:pt x="2061062" y="893311"/>
                  </a:cubicBezTo>
                  <a:cubicBezTo>
                    <a:pt x="2058180" y="885532"/>
                    <a:pt x="2063079" y="889854"/>
                    <a:pt x="2065672" y="890142"/>
                  </a:cubicBezTo>
                  <a:cubicBezTo>
                    <a:pt x="2076333" y="886972"/>
                    <a:pt x="2086706" y="883803"/>
                    <a:pt x="2097079" y="880633"/>
                  </a:cubicBezTo>
                  <a:cubicBezTo>
                    <a:pt x="2109181" y="873718"/>
                    <a:pt x="2116672" y="874582"/>
                    <a:pt x="2120994" y="883515"/>
                  </a:cubicBezTo>
                  <a:cubicBezTo>
                    <a:pt x="2128486" y="881209"/>
                    <a:pt x="2135690" y="878328"/>
                    <a:pt x="2143181" y="876023"/>
                  </a:cubicBezTo>
                  <a:cubicBezTo>
                    <a:pt x="2157300" y="871701"/>
                    <a:pt x="2172571" y="870548"/>
                    <a:pt x="2181503" y="856430"/>
                  </a:cubicBezTo>
                  <a:cubicBezTo>
                    <a:pt x="2183808" y="852972"/>
                    <a:pt x="2188419" y="852108"/>
                    <a:pt x="2193029" y="852972"/>
                  </a:cubicBezTo>
                  <a:cubicBezTo>
                    <a:pt x="2195046" y="857294"/>
                    <a:pt x="2185825" y="858158"/>
                    <a:pt x="2189859" y="862481"/>
                  </a:cubicBezTo>
                  <a:cubicBezTo>
                    <a:pt x="2190436" y="863057"/>
                    <a:pt x="2191300" y="863345"/>
                    <a:pt x="2191876" y="863633"/>
                  </a:cubicBezTo>
                  <a:lnTo>
                    <a:pt x="2203114" y="859887"/>
                  </a:lnTo>
                  <a:cubicBezTo>
                    <a:pt x="2212046" y="856141"/>
                    <a:pt x="2220978" y="852108"/>
                    <a:pt x="2229622" y="848362"/>
                  </a:cubicBezTo>
                  <a:cubicBezTo>
                    <a:pt x="2236538" y="845480"/>
                    <a:pt x="2246334" y="844904"/>
                    <a:pt x="2254402" y="842599"/>
                  </a:cubicBezTo>
                  <a:cubicBezTo>
                    <a:pt x="2256131" y="842311"/>
                    <a:pt x="2257572" y="841735"/>
                    <a:pt x="2259300" y="841447"/>
                  </a:cubicBezTo>
                  <a:lnTo>
                    <a:pt x="2281775" y="833955"/>
                  </a:lnTo>
                  <a:lnTo>
                    <a:pt x="2281891" y="833878"/>
                  </a:lnTo>
                  <a:lnTo>
                    <a:pt x="2273130" y="829921"/>
                  </a:lnTo>
                  <a:cubicBezTo>
                    <a:pt x="2278893" y="826463"/>
                    <a:pt x="2284079" y="823006"/>
                    <a:pt x="2289842" y="819836"/>
                  </a:cubicBezTo>
                  <a:cubicBezTo>
                    <a:pt x="2292147" y="818396"/>
                    <a:pt x="2295317" y="816090"/>
                    <a:pt x="2297334" y="818972"/>
                  </a:cubicBezTo>
                  <a:cubicBezTo>
                    <a:pt x="2299639" y="822718"/>
                    <a:pt x="2295605" y="824446"/>
                    <a:pt x="2293012" y="825887"/>
                  </a:cubicBezTo>
                  <a:lnTo>
                    <a:pt x="2282497" y="833635"/>
                  </a:lnTo>
                  <a:lnTo>
                    <a:pt x="2284945" y="833090"/>
                  </a:lnTo>
                  <a:lnTo>
                    <a:pt x="2310877" y="824446"/>
                  </a:lnTo>
                  <a:cubicBezTo>
                    <a:pt x="2309724" y="824158"/>
                    <a:pt x="2308860" y="824158"/>
                    <a:pt x="2307707" y="823870"/>
                  </a:cubicBezTo>
                  <a:cubicBezTo>
                    <a:pt x="2305691" y="823294"/>
                    <a:pt x="2303962" y="822718"/>
                    <a:pt x="2304538" y="820124"/>
                  </a:cubicBezTo>
                  <a:cubicBezTo>
                    <a:pt x="2305691" y="815514"/>
                    <a:pt x="2310301" y="817531"/>
                    <a:pt x="2312894" y="816090"/>
                  </a:cubicBezTo>
                  <a:cubicBezTo>
                    <a:pt x="2314335" y="814650"/>
                    <a:pt x="2315775" y="813209"/>
                    <a:pt x="2316928" y="811768"/>
                  </a:cubicBezTo>
                  <a:cubicBezTo>
                    <a:pt x="2322691" y="803701"/>
                    <a:pt x="2323843" y="809463"/>
                    <a:pt x="2325572" y="814362"/>
                  </a:cubicBezTo>
                  <a:cubicBezTo>
                    <a:pt x="2326725" y="815514"/>
                    <a:pt x="2328165" y="816955"/>
                    <a:pt x="2329318" y="818107"/>
                  </a:cubicBezTo>
                  <a:lnTo>
                    <a:pt x="2369945" y="804853"/>
                  </a:lnTo>
                  <a:cubicBezTo>
                    <a:pt x="2369657" y="802260"/>
                    <a:pt x="2369081" y="799955"/>
                    <a:pt x="2365335" y="799667"/>
                  </a:cubicBezTo>
                  <a:cubicBezTo>
                    <a:pt x="2356979" y="802260"/>
                    <a:pt x="2349776" y="808599"/>
                    <a:pt x="2339691" y="804565"/>
                  </a:cubicBezTo>
                  <a:cubicBezTo>
                    <a:pt x="2348335" y="800819"/>
                    <a:pt x="2356691" y="797361"/>
                    <a:pt x="2365335" y="793616"/>
                  </a:cubicBezTo>
                  <a:cubicBezTo>
                    <a:pt x="2369945" y="791311"/>
                    <a:pt x="2367640" y="787277"/>
                    <a:pt x="2367928" y="783819"/>
                  </a:cubicBezTo>
                  <a:cubicBezTo>
                    <a:pt x="2367640" y="783531"/>
                    <a:pt x="2367352" y="782955"/>
                    <a:pt x="2367352" y="782378"/>
                  </a:cubicBezTo>
                  <a:cubicBezTo>
                    <a:pt x="2359572" y="785548"/>
                    <a:pt x="2349776" y="784107"/>
                    <a:pt x="2345454" y="793904"/>
                  </a:cubicBezTo>
                  <a:cubicBezTo>
                    <a:pt x="2333064" y="789005"/>
                    <a:pt x="2324996" y="803124"/>
                    <a:pt x="2313470" y="800819"/>
                  </a:cubicBezTo>
                  <a:cubicBezTo>
                    <a:pt x="2309724" y="803989"/>
                    <a:pt x="2305402" y="803412"/>
                    <a:pt x="2301369" y="803412"/>
                  </a:cubicBezTo>
                  <a:cubicBezTo>
                    <a:pt x="2298487" y="806006"/>
                    <a:pt x="2295318" y="807734"/>
                    <a:pt x="2291572" y="808023"/>
                  </a:cubicBezTo>
                  <a:cubicBezTo>
                    <a:pt x="2277453" y="808023"/>
                    <a:pt x="2267656" y="820989"/>
                    <a:pt x="2251809" y="821853"/>
                  </a:cubicBezTo>
                  <a:cubicBezTo>
                    <a:pt x="2255267" y="818107"/>
                    <a:pt x="2257860" y="815514"/>
                    <a:pt x="2260453" y="812633"/>
                  </a:cubicBezTo>
                  <a:cubicBezTo>
                    <a:pt x="2256995" y="809463"/>
                    <a:pt x="2254402" y="806006"/>
                    <a:pt x="2261317" y="803989"/>
                  </a:cubicBezTo>
                  <a:cubicBezTo>
                    <a:pt x="2267368" y="802260"/>
                    <a:pt x="2272555" y="799378"/>
                    <a:pt x="2277453" y="794768"/>
                  </a:cubicBezTo>
                  <a:cubicBezTo>
                    <a:pt x="2280911" y="796785"/>
                    <a:pt x="2275724" y="805717"/>
                    <a:pt x="2284080" y="803124"/>
                  </a:cubicBezTo>
                  <a:cubicBezTo>
                    <a:pt x="2288690" y="801972"/>
                    <a:pt x="2293301" y="801107"/>
                    <a:pt x="2297911" y="800243"/>
                  </a:cubicBezTo>
                  <a:cubicBezTo>
                    <a:pt x="2303097" y="794768"/>
                    <a:pt x="2310301" y="794192"/>
                    <a:pt x="2317216" y="793328"/>
                  </a:cubicBezTo>
                  <a:cubicBezTo>
                    <a:pt x="2333640" y="786988"/>
                    <a:pt x="2348335" y="775175"/>
                    <a:pt x="2366776" y="774022"/>
                  </a:cubicBezTo>
                  <a:cubicBezTo>
                    <a:pt x="2366776" y="774022"/>
                    <a:pt x="2366776" y="773734"/>
                    <a:pt x="2366776" y="773734"/>
                  </a:cubicBezTo>
                  <a:cubicBezTo>
                    <a:pt x="2380030" y="771429"/>
                    <a:pt x="2393284" y="769700"/>
                    <a:pt x="2405098" y="761344"/>
                  </a:cubicBezTo>
                  <a:cubicBezTo>
                    <a:pt x="2411725" y="756734"/>
                    <a:pt x="2421522" y="752988"/>
                    <a:pt x="2431030" y="757310"/>
                  </a:cubicBezTo>
                  <a:cubicBezTo>
                    <a:pt x="2433047" y="758175"/>
                    <a:pt x="2435929" y="757599"/>
                    <a:pt x="2437946" y="756734"/>
                  </a:cubicBezTo>
                  <a:cubicBezTo>
                    <a:pt x="2454369" y="748666"/>
                    <a:pt x="2473963" y="746073"/>
                    <a:pt x="2487793" y="732531"/>
                  </a:cubicBezTo>
                  <a:cubicBezTo>
                    <a:pt x="2490963" y="729649"/>
                    <a:pt x="2495573" y="727632"/>
                    <a:pt x="2499607" y="730802"/>
                  </a:cubicBezTo>
                  <a:cubicBezTo>
                    <a:pt x="2503641" y="733971"/>
                    <a:pt x="2498454" y="737141"/>
                    <a:pt x="2498743" y="740310"/>
                  </a:cubicBezTo>
                  <a:cubicBezTo>
                    <a:pt x="2499031" y="744344"/>
                    <a:pt x="2493556" y="746361"/>
                    <a:pt x="2495573" y="750683"/>
                  </a:cubicBezTo>
                  <a:cubicBezTo>
                    <a:pt x="2508827" y="747802"/>
                    <a:pt x="2517472" y="733971"/>
                    <a:pt x="2532743" y="735988"/>
                  </a:cubicBezTo>
                  <a:cubicBezTo>
                    <a:pt x="2536777" y="736276"/>
                    <a:pt x="2537641" y="731954"/>
                    <a:pt x="2538217" y="728208"/>
                  </a:cubicBezTo>
                  <a:cubicBezTo>
                    <a:pt x="2539370" y="720717"/>
                    <a:pt x="2543692" y="719276"/>
                    <a:pt x="2548014" y="725615"/>
                  </a:cubicBezTo>
                  <a:cubicBezTo>
                    <a:pt x="2553200" y="733107"/>
                    <a:pt x="2555506" y="730514"/>
                    <a:pt x="2558099" y="724175"/>
                  </a:cubicBezTo>
                  <a:cubicBezTo>
                    <a:pt x="2558675" y="725615"/>
                    <a:pt x="2559251" y="727056"/>
                    <a:pt x="2559828" y="728497"/>
                  </a:cubicBezTo>
                  <a:cubicBezTo>
                    <a:pt x="2573946" y="726192"/>
                    <a:pt x="2588353" y="723886"/>
                    <a:pt x="2602472" y="721581"/>
                  </a:cubicBezTo>
                  <a:cubicBezTo>
                    <a:pt x="2608811" y="720429"/>
                    <a:pt x="2615438" y="718988"/>
                    <a:pt x="2621777" y="717547"/>
                  </a:cubicBezTo>
                  <a:cubicBezTo>
                    <a:pt x="2642523" y="711497"/>
                    <a:pt x="2663557" y="705157"/>
                    <a:pt x="2684303" y="698818"/>
                  </a:cubicBezTo>
                  <a:cubicBezTo>
                    <a:pt x="2684303" y="698530"/>
                    <a:pt x="2684591" y="697954"/>
                    <a:pt x="2684591" y="697378"/>
                  </a:cubicBezTo>
                  <a:cubicBezTo>
                    <a:pt x="2697269" y="688157"/>
                    <a:pt x="2710524" y="679801"/>
                    <a:pt x="2726371" y="677208"/>
                  </a:cubicBezTo>
                  <a:cubicBezTo>
                    <a:pt x="2734151" y="678649"/>
                    <a:pt x="2741930" y="675191"/>
                    <a:pt x="2747693" y="671734"/>
                  </a:cubicBezTo>
                  <a:cubicBezTo>
                    <a:pt x="2756049" y="666547"/>
                    <a:pt x="2764981" y="665106"/>
                    <a:pt x="2774202" y="663954"/>
                  </a:cubicBezTo>
                  <a:cubicBezTo>
                    <a:pt x="2790626" y="661937"/>
                    <a:pt x="2805321" y="654157"/>
                    <a:pt x="2820880" y="649259"/>
                  </a:cubicBezTo>
                  <a:cubicBezTo>
                    <a:pt x="2835575" y="644649"/>
                    <a:pt x="2849982" y="638598"/>
                    <a:pt x="2865541" y="636869"/>
                  </a:cubicBezTo>
                  <a:cubicBezTo>
                    <a:pt x="2874186" y="636005"/>
                    <a:pt x="2880236" y="630242"/>
                    <a:pt x="2887152" y="626208"/>
                  </a:cubicBezTo>
                  <a:cubicBezTo>
                    <a:pt x="2896084" y="620733"/>
                    <a:pt x="2906745" y="620157"/>
                    <a:pt x="2916542" y="617276"/>
                  </a:cubicBezTo>
                  <a:cubicBezTo>
                    <a:pt x="2943050" y="609208"/>
                    <a:pt x="2969847" y="601716"/>
                    <a:pt x="2996356" y="593936"/>
                  </a:cubicBezTo>
                  <a:cubicBezTo>
                    <a:pt x="3000966" y="592496"/>
                    <a:pt x="3005000" y="590767"/>
                    <a:pt x="3006729" y="585869"/>
                  </a:cubicBezTo>
                  <a:cubicBezTo>
                    <a:pt x="3007017" y="585580"/>
                    <a:pt x="3004424" y="584428"/>
                    <a:pt x="3002983" y="583852"/>
                  </a:cubicBezTo>
                  <a:cubicBezTo>
                    <a:pt x="2994339" y="590479"/>
                    <a:pt x="2983390" y="588750"/>
                    <a:pt x="2973881" y="591631"/>
                  </a:cubicBezTo>
                  <a:cubicBezTo>
                    <a:pt x="2970711" y="592496"/>
                    <a:pt x="2967830" y="593360"/>
                    <a:pt x="2964661" y="594225"/>
                  </a:cubicBezTo>
                  <a:cubicBezTo>
                    <a:pt x="2945067" y="601428"/>
                    <a:pt x="2925186" y="607479"/>
                    <a:pt x="2905016" y="612954"/>
                  </a:cubicBezTo>
                  <a:cubicBezTo>
                    <a:pt x="2894355" y="616699"/>
                    <a:pt x="2883694" y="621021"/>
                    <a:pt x="2871880" y="619869"/>
                  </a:cubicBezTo>
                  <a:cubicBezTo>
                    <a:pt x="2868711" y="619581"/>
                    <a:pt x="2864677" y="624479"/>
                    <a:pt x="2862948" y="619869"/>
                  </a:cubicBezTo>
                  <a:cubicBezTo>
                    <a:pt x="2860931" y="615259"/>
                    <a:pt x="2866694" y="615259"/>
                    <a:pt x="2869575" y="614394"/>
                  </a:cubicBezTo>
                  <a:cubicBezTo>
                    <a:pt x="2873609" y="613242"/>
                    <a:pt x="2877355" y="610937"/>
                    <a:pt x="2881677" y="612665"/>
                  </a:cubicBezTo>
                  <a:cubicBezTo>
                    <a:pt x="2888880" y="614394"/>
                    <a:pt x="2895508" y="609784"/>
                    <a:pt x="2902711" y="610360"/>
                  </a:cubicBezTo>
                  <a:cubicBezTo>
                    <a:pt x="2922305" y="605750"/>
                    <a:pt x="2939881" y="595377"/>
                    <a:pt x="2959762" y="591343"/>
                  </a:cubicBezTo>
                  <a:cubicBezTo>
                    <a:pt x="2962932" y="590479"/>
                    <a:pt x="2965813" y="589614"/>
                    <a:pt x="2968983" y="588750"/>
                  </a:cubicBezTo>
                  <a:cubicBezTo>
                    <a:pt x="2980220" y="585869"/>
                    <a:pt x="2991458" y="582699"/>
                    <a:pt x="3002695" y="579530"/>
                  </a:cubicBezTo>
                  <a:cubicBezTo>
                    <a:pt x="3015373" y="573479"/>
                    <a:pt x="3029491" y="571750"/>
                    <a:pt x="3042746" y="567428"/>
                  </a:cubicBezTo>
                  <a:cubicBezTo>
                    <a:pt x="3044186" y="566852"/>
                    <a:pt x="3046204" y="566563"/>
                    <a:pt x="3047356" y="567428"/>
                  </a:cubicBezTo>
                  <a:cubicBezTo>
                    <a:pt x="3055424" y="573191"/>
                    <a:pt x="3063204" y="574919"/>
                    <a:pt x="3070695" y="574919"/>
                  </a:cubicBezTo>
                  <a:lnTo>
                    <a:pt x="3165493" y="543801"/>
                  </a:lnTo>
                  <a:cubicBezTo>
                    <a:pt x="3184221" y="537750"/>
                    <a:pt x="3203238" y="534580"/>
                    <a:pt x="3222255" y="534004"/>
                  </a:cubicBezTo>
                  <a:cubicBezTo>
                    <a:pt x="3226001" y="533139"/>
                    <a:pt x="3229459" y="532563"/>
                    <a:pt x="3233205" y="531987"/>
                  </a:cubicBezTo>
                  <a:cubicBezTo>
                    <a:pt x="3233493" y="531411"/>
                    <a:pt x="3233493" y="530546"/>
                    <a:pt x="3233493" y="529970"/>
                  </a:cubicBezTo>
                  <a:cubicBezTo>
                    <a:pt x="3233493" y="529106"/>
                    <a:pt x="3233493" y="528529"/>
                    <a:pt x="3233493" y="527665"/>
                  </a:cubicBezTo>
                  <a:cubicBezTo>
                    <a:pt x="3228306" y="523919"/>
                    <a:pt x="3223696" y="527089"/>
                    <a:pt x="3218798" y="528241"/>
                  </a:cubicBezTo>
                  <a:cubicBezTo>
                    <a:pt x="3210442" y="530258"/>
                    <a:pt x="3202950" y="536021"/>
                    <a:pt x="3193730" y="532851"/>
                  </a:cubicBezTo>
                  <a:cubicBezTo>
                    <a:pt x="3176153" y="538902"/>
                    <a:pt x="3159730" y="547258"/>
                    <a:pt x="3141001" y="549275"/>
                  </a:cubicBezTo>
                  <a:cubicBezTo>
                    <a:pt x="3126882" y="553309"/>
                    <a:pt x="3112475" y="557055"/>
                    <a:pt x="3098068" y="561089"/>
                  </a:cubicBezTo>
                  <a:cubicBezTo>
                    <a:pt x="3096916" y="561665"/>
                    <a:pt x="3095475" y="561953"/>
                    <a:pt x="3094610" y="561665"/>
                  </a:cubicBezTo>
                  <a:cubicBezTo>
                    <a:pt x="3086831" y="563682"/>
                    <a:pt x="3079627" y="568292"/>
                    <a:pt x="3070695" y="566275"/>
                  </a:cubicBezTo>
                  <a:cubicBezTo>
                    <a:pt x="3079051" y="560801"/>
                    <a:pt x="3088272" y="557343"/>
                    <a:pt x="3098068" y="556190"/>
                  </a:cubicBezTo>
                  <a:cubicBezTo>
                    <a:pt x="3110170" y="553309"/>
                    <a:pt x="3121407" y="547546"/>
                    <a:pt x="3133797" y="546682"/>
                  </a:cubicBezTo>
                  <a:cubicBezTo>
                    <a:pt x="3147052" y="542072"/>
                    <a:pt x="3160594" y="537173"/>
                    <a:pt x="3174137" y="532563"/>
                  </a:cubicBezTo>
                  <a:cubicBezTo>
                    <a:pt x="3173848" y="531987"/>
                    <a:pt x="3173848" y="531123"/>
                    <a:pt x="3173848" y="530258"/>
                  </a:cubicBezTo>
                  <a:cubicBezTo>
                    <a:pt x="3164628" y="527953"/>
                    <a:pt x="3156560" y="532275"/>
                    <a:pt x="3148204" y="534580"/>
                  </a:cubicBezTo>
                  <a:cubicBezTo>
                    <a:pt x="3142730" y="536021"/>
                    <a:pt x="3136967" y="537750"/>
                    <a:pt x="3131204" y="537173"/>
                  </a:cubicBezTo>
                  <a:cubicBezTo>
                    <a:pt x="3128323" y="537750"/>
                    <a:pt x="3123424" y="542072"/>
                    <a:pt x="3123136" y="536597"/>
                  </a:cubicBezTo>
                  <a:cubicBezTo>
                    <a:pt x="3122848" y="530834"/>
                    <a:pt x="3129475" y="532851"/>
                    <a:pt x="3133509" y="532275"/>
                  </a:cubicBezTo>
                  <a:cubicBezTo>
                    <a:pt x="3148204" y="526512"/>
                    <a:pt x="3164916" y="526224"/>
                    <a:pt x="3178459" y="516716"/>
                  </a:cubicBezTo>
                  <a:cubicBezTo>
                    <a:pt x="3181916" y="514122"/>
                    <a:pt x="3183357" y="519309"/>
                    <a:pt x="3185950" y="520750"/>
                  </a:cubicBezTo>
                  <a:cubicBezTo>
                    <a:pt x="3191136" y="517868"/>
                    <a:pt x="3193154" y="521614"/>
                    <a:pt x="3195170" y="525360"/>
                  </a:cubicBezTo>
                  <a:cubicBezTo>
                    <a:pt x="3208713" y="522190"/>
                    <a:pt x="3221967" y="518733"/>
                    <a:pt x="3235510" y="515563"/>
                  </a:cubicBezTo>
                  <a:cubicBezTo>
                    <a:pt x="3253374" y="511241"/>
                    <a:pt x="3270374" y="502885"/>
                    <a:pt x="3289103" y="502309"/>
                  </a:cubicBezTo>
                  <a:cubicBezTo>
                    <a:pt x="3291120" y="502309"/>
                    <a:pt x="3293714" y="501733"/>
                    <a:pt x="3294578" y="500292"/>
                  </a:cubicBezTo>
                  <a:cubicBezTo>
                    <a:pt x="3306968" y="483580"/>
                    <a:pt x="3327138" y="492800"/>
                    <a:pt x="3342409" y="485597"/>
                  </a:cubicBezTo>
                  <a:cubicBezTo>
                    <a:pt x="3345578" y="484156"/>
                    <a:pt x="3349324" y="483868"/>
                    <a:pt x="3352493" y="482715"/>
                  </a:cubicBezTo>
                  <a:cubicBezTo>
                    <a:pt x="3355375" y="481563"/>
                    <a:pt x="3357968" y="480410"/>
                    <a:pt x="3359697" y="483868"/>
                  </a:cubicBezTo>
                  <a:cubicBezTo>
                    <a:pt x="3362290" y="488766"/>
                    <a:pt x="3355951" y="487614"/>
                    <a:pt x="3355087" y="490207"/>
                  </a:cubicBezTo>
                  <a:cubicBezTo>
                    <a:pt x="3355951" y="491071"/>
                    <a:pt x="3356815" y="491936"/>
                    <a:pt x="3357680" y="492800"/>
                  </a:cubicBezTo>
                  <a:cubicBezTo>
                    <a:pt x="3364595" y="490783"/>
                    <a:pt x="3371511" y="489054"/>
                    <a:pt x="3378426" y="487037"/>
                  </a:cubicBezTo>
                  <a:cubicBezTo>
                    <a:pt x="3378714" y="485309"/>
                    <a:pt x="3378714" y="483868"/>
                    <a:pt x="3378714" y="482427"/>
                  </a:cubicBezTo>
                  <a:cubicBezTo>
                    <a:pt x="3386494" y="471190"/>
                    <a:pt x="3399460" y="470902"/>
                    <a:pt x="3410409" y="466580"/>
                  </a:cubicBezTo>
                  <a:cubicBezTo>
                    <a:pt x="3422223" y="461970"/>
                    <a:pt x="3435189" y="459664"/>
                    <a:pt x="3447579" y="456495"/>
                  </a:cubicBezTo>
                  <a:cubicBezTo>
                    <a:pt x="3450749" y="455342"/>
                    <a:pt x="3454494" y="455919"/>
                    <a:pt x="3457375" y="453325"/>
                  </a:cubicBezTo>
                  <a:cubicBezTo>
                    <a:pt x="3473511" y="438054"/>
                    <a:pt x="3493393" y="437766"/>
                    <a:pt x="3513562" y="437478"/>
                  </a:cubicBezTo>
                  <a:cubicBezTo>
                    <a:pt x="3515579" y="437478"/>
                    <a:pt x="3517308" y="437190"/>
                    <a:pt x="3519037" y="437190"/>
                  </a:cubicBezTo>
                  <a:cubicBezTo>
                    <a:pt x="3529698" y="432868"/>
                    <a:pt x="3534884" y="420190"/>
                    <a:pt x="3547275" y="418173"/>
                  </a:cubicBezTo>
                  <a:cubicBezTo>
                    <a:pt x="3543241" y="425952"/>
                    <a:pt x="3546410" y="426529"/>
                    <a:pt x="3553325" y="424512"/>
                  </a:cubicBezTo>
                  <a:cubicBezTo>
                    <a:pt x="3561681" y="422207"/>
                    <a:pt x="3563410" y="425376"/>
                    <a:pt x="3559088" y="432580"/>
                  </a:cubicBezTo>
                  <a:cubicBezTo>
                    <a:pt x="3559952" y="432868"/>
                    <a:pt x="3560817" y="432868"/>
                    <a:pt x="3561681" y="433156"/>
                  </a:cubicBezTo>
                  <a:cubicBezTo>
                    <a:pt x="3566292" y="432003"/>
                    <a:pt x="3570902" y="430851"/>
                    <a:pt x="3575512" y="429698"/>
                  </a:cubicBezTo>
                  <a:cubicBezTo>
                    <a:pt x="3574648" y="428546"/>
                    <a:pt x="3574071" y="427105"/>
                    <a:pt x="3573207" y="425952"/>
                  </a:cubicBezTo>
                  <a:cubicBezTo>
                    <a:pt x="3569173" y="422495"/>
                    <a:pt x="3571190" y="420190"/>
                    <a:pt x="3574936" y="419613"/>
                  </a:cubicBezTo>
                  <a:cubicBezTo>
                    <a:pt x="3586173" y="417308"/>
                    <a:pt x="3595969" y="410393"/>
                    <a:pt x="3606631" y="407800"/>
                  </a:cubicBezTo>
                  <a:cubicBezTo>
                    <a:pt x="3614987" y="405783"/>
                    <a:pt x="3622478" y="398867"/>
                    <a:pt x="3631987" y="401173"/>
                  </a:cubicBezTo>
                  <a:cubicBezTo>
                    <a:pt x="3636021" y="402037"/>
                    <a:pt x="3639767" y="400020"/>
                    <a:pt x="3642936" y="397715"/>
                  </a:cubicBezTo>
                  <a:cubicBezTo>
                    <a:pt x="3648699" y="393105"/>
                    <a:pt x="3655326" y="391664"/>
                    <a:pt x="3662818" y="392240"/>
                  </a:cubicBezTo>
                  <a:cubicBezTo>
                    <a:pt x="3671462" y="393105"/>
                    <a:pt x="3678377" y="390223"/>
                    <a:pt x="3680106" y="380427"/>
                  </a:cubicBezTo>
                  <a:cubicBezTo>
                    <a:pt x="3680682" y="376681"/>
                    <a:pt x="3681546" y="374664"/>
                    <a:pt x="3686157" y="377833"/>
                  </a:cubicBezTo>
                  <a:cubicBezTo>
                    <a:pt x="3691631" y="381579"/>
                    <a:pt x="3699123" y="380427"/>
                    <a:pt x="3705174" y="378698"/>
                  </a:cubicBezTo>
                  <a:cubicBezTo>
                    <a:pt x="3727648" y="372071"/>
                    <a:pt x="3750123" y="364579"/>
                    <a:pt x="3772598" y="357664"/>
                  </a:cubicBezTo>
                  <a:cubicBezTo>
                    <a:pt x="3784699" y="353918"/>
                    <a:pt x="3791903" y="347291"/>
                    <a:pt x="3799395" y="338935"/>
                  </a:cubicBezTo>
                  <a:cubicBezTo>
                    <a:pt x="3801988" y="336054"/>
                    <a:pt x="3804869" y="334613"/>
                    <a:pt x="3808327" y="333460"/>
                  </a:cubicBezTo>
                  <a:cubicBezTo>
                    <a:pt x="3810056" y="332596"/>
                    <a:pt x="3812361" y="331731"/>
                    <a:pt x="3813513" y="333748"/>
                  </a:cubicBezTo>
                  <a:cubicBezTo>
                    <a:pt x="3814954" y="336342"/>
                    <a:pt x="3811208" y="337206"/>
                    <a:pt x="3810632" y="339511"/>
                  </a:cubicBezTo>
                  <a:cubicBezTo>
                    <a:pt x="3810920" y="341816"/>
                    <a:pt x="3810632" y="344121"/>
                    <a:pt x="3813513" y="344986"/>
                  </a:cubicBezTo>
                  <a:cubicBezTo>
                    <a:pt x="3825327" y="345562"/>
                    <a:pt x="3833683" y="336342"/>
                    <a:pt x="3844056" y="332884"/>
                  </a:cubicBezTo>
                  <a:cubicBezTo>
                    <a:pt x="3849530" y="331155"/>
                    <a:pt x="3853276" y="325392"/>
                    <a:pt x="3860192" y="329714"/>
                  </a:cubicBezTo>
                  <a:cubicBezTo>
                    <a:pt x="3862497" y="331155"/>
                    <a:pt x="3866242" y="329714"/>
                    <a:pt x="3869412" y="329714"/>
                  </a:cubicBezTo>
                  <a:cubicBezTo>
                    <a:pt x="3873158" y="323664"/>
                    <a:pt x="3879785" y="328562"/>
                    <a:pt x="3884395" y="325681"/>
                  </a:cubicBezTo>
                  <a:cubicBezTo>
                    <a:pt x="3887565" y="322223"/>
                    <a:pt x="3891887" y="321647"/>
                    <a:pt x="3896209" y="321070"/>
                  </a:cubicBezTo>
                  <a:cubicBezTo>
                    <a:pt x="3899378" y="319630"/>
                    <a:pt x="3902260" y="318189"/>
                    <a:pt x="3905717" y="318765"/>
                  </a:cubicBezTo>
                  <a:cubicBezTo>
                    <a:pt x="3907446" y="316460"/>
                    <a:pt x="3910039" y="315884"/>
                    <a:pt x="3912633" y="315596"/>
                  </a:cubicBezTo>
                  <a:cubicBezTo>
                    <a:pt x="3922717" y="310697"/>
                    <a:pt x="3933955" y="309833"/>
                    <a:pt x="3944328" y="305223"/>
                  </a:cubicBezTo>
                  <a:cubicBezTo>
                    <a:pt x="3938277" y="315019"/>
                    <a:pt x="3927039" y="314731"/>
                    <a:pt x="3917531" y="317901"/>
                  </a:cubicBezTo>
                  <a:cubicBezTo>
                    <a:pt x="3913497" y="319053"/>
                    <a:pt x="3910039" y="321647"/>
                    <a:pt x="3905717" y="320494"/>
                  </a:cubicBezTo>
                  <a:cubicBezTo>
                    <a:pt x="3904276" y="323375"/>
                    <a:pt x="3901683" y="323375"/>
                    <a:pt x="3899090" y="323375"/>
                  </a:cubicBezTo>
                  <a:cubicBezTo>
                    <a:pt x="3895632" y="325969"/>
                    <a:pt x="3891599" y="327698"/>
                    <a:pt x="3887277" y="327986"/>
                  </a:cubicBezTo>
                  <a:cubicBezTo>
                    <a:pt x="3882666" y="331155"/>
                    <a:pt x="3877192" y="330579"/>
                    <a:pt x="3872293" y="332020"/>
                  </a:cubicBezTo>
                  <a:cubicBezTo>
                    <a:pt x="3869124" y="334613"/>
                    <a:pt x="3867107" y="338647"/>
                    <a:pt x="3873446" y="336918"/>
                  </a:cubicBezTo>
                  <a:cubicBezTo>
                    <a:pt x="3884395" y="334037"/>
                    <a:pt x="3895632" y="332884"/>
                    <a:pt x="3906294" y="328274"/>
                  </a:cubicBezTo>
                  <a:cubicBezTo>
                    <a:pt x="3922141" y="321359"/>
                    <a:pt x="3938565" y="314731"/>
                    <a:pt x="3956718" y="318477"/>
                  </a:cubicBezTo>
                  <a:cubicBezTo>
                    <a:pt x="3958734" y="318765"/>
                    <a:pt x="3961328" y="317613"/>
                    <a:pt x="3963345" y="316748"/>
                  </a:cubicBezTo>
                  <a:cubicBezTo>
                    <a:pt x="3997921" y="302053"/>
                    <a:pt x="4035091" y="295426"/>
                    <a:pt x="4069379" y="279867"/>
                  </a:cubicBezTo>
                  <a:cubicBezTo>
                    <a:pt x="4067651" y="279002"/>
                    <a:pt x="4065922" y="278138"/>
                    <a:pt x="4064193" y="277273"/>
                  </a:cubicBezTo>
                  <a:cubicBezTo>
                    <a:pt x="4062176" y="277562"/>
                    <a:pt x="4060447" y="277850"/>
                    <a:pt x="4058430" y="278138"/>
                  </a:cubicBezTo>
                  <a:cubicBezTo>
                    <a:pt x="4032210" y="287646"/>
                    <a:pt x="4005413" y="295426"/>
                    <a:pt x="3977751" y="299460"/>
                  </a:cubicBezTo>
                  <a:cubicBezTo>
                    <a:pt x="3971413" y="300613"/>
                    <a:pt x="3965938" y="306375"/>
                    <a:pt x="3958734" y="307816"/>
                  </a:cubicBezTo>
                  <a:cubicBezTo>
                    <a:pt x="3956718" y="308104"/>
                    <a:pt x="3954700" y="308969"/>
                    <a:pt x="3953548" y="306952"/>
                  </a:cubicBezTo>
                  <a:cubicBezTo>
                    <a:pt x="3952108" y="304070"/>
                    <a:pt x="3954700" y="302918"/>
                    <a:pt x="3956718" y="301765"/>
                  </a:cubicBezTo>
                  <a:cubicBezTo>
                    <a:pt x="3964785" y="297155"/>
                    <a:pt x="3972565" y="292545"/>
                    <a:pt x="3982650" y="293121"/>
                  </a:cubicBezTo>
                  <a:cubicBezTo>
                    <a:pt x="3988701" y="293409"/>
                    <a:pt x="3994752" y="290240"/>
                    <a:pt x="4000802" y="288223"/>
                  </a:cubicBezTo>
                  <a:cubicBezTo>
                    <a:pt x="4017227" y="282748"/>
                    <a:pt x="4033362" y="276409"/>
                    <a:pt x="4050650" y="275545"/>
                  </a:cubicBezTo>
                  <a:cubicBezTo>
                    <a:pt x="4071685" y="267765"/>
                    <a:pt x="4093295" y="260850"/>
                    <a:pt x="4114041" y="252494"/>
                  </a:cubicBezTo>
                  <a:cubicBezTo>
                    <a:pt x="4154380" y="236646"/>
                    <a:pt x="4196448" y="225697"/>
                    <a:pt x="4237364" y="211578"/>
                  </a:cubicBezTo>
                  <a:cubicBezTo>
                    <a:pt x="4262143" y="203222"/>
                    <a:pt x="4286347" y="193714"/>
                    <a:pt x="4311415" y="186510"/>
                  </a:cubicBezTo>
                  <a:cubicBezTo>
                    <a:pt x="4337635" y="179019"/>
                    <a:pt x="4360974" y="163459"/>
                    <a:pt x="4387483" y="157985"/>
                  </a:cubicBezTo>
                  <a:cubicBezTo>
                    <a:pt x="4408805" y="153663"/>
                    <a:pt x="4428975" y="145307"/>
                    <a:pt x="4450009" y="139832"/>
                  </a:cubicBezTo>
                  <a:cubicBezTo>
                    <a:pt x="4450009" y="138968"/>
                    <a:pt x="4450009" y="138391"/>
                    <a:pt x="4450009" y="137527"/>
                  </a:cubicBezTo>
                  <a:cubicBezTo>
                    <a:pt x="4447416" y="135510"/>
                    <a:pt x="4445687" y="132052"/>
                    <a:pt x="4449721" y="131476"/>
                  </a:cubicBezTo>
                  <a:cubicBezTo>
                    <a:pt x="4459806" y="129747"/>
                    <a:pt x="4466433" y="120815"/>
                    <a:pt x="4477382" y="121103"/>
                  </a:cubicBezTo>
                  <a:cubicBezTo>
                    <a:pt x="4491789" y="121679"/>
                    <a:pt x="4503314" y="111594"/>
                    <a:pt x="4516857" y="108137"/>
                  </a:cubicBezTo>
                  <a:cubicBezTo>
                    <a:pt x="4532993" y="104103"/>
                    <a:pt x="4548264" y="96899"/>
                    <a:pt x="4565552" y="97476"/>
                  </a:cubicBezTo>
                  <a:cubicBezTo>
                    <a:pt x="4569010" y="98916"/>
                    <a:pt x="4572179" y="100357"/>
                    <a:pt x="4575637" y="101798"/>
                  </a:cubicBezTo>
                  <a:cubicBezTo>
                    <a:pt x="4586010" y="95459"/>
                    <a:pt x="4597535" y="93730"/>
                    <a:pt x="4609349" y="94883"/>
                  </a:cubicBezTo>
                  <a:cubicBezTo>
                    <a:pt x="4611654" y="94018"/>
                    <a:pt x="4614247" y="93154"/>
                    <a:pt x="4616552" y="92289"/>
                  </a:cubicBezTo>
                  <a:cubicBezTo>
                    <a:pt x="4616552" y="94018"/>
                    <a:pt x="4616552" y="95747"/>
                    <a:pt x="4616552" y="97476"/>
                  </a:cubicBezTo>
                  <a:lnTo>
                    <a:pt x="4875011" y="8441"/>
                  </a:lnTo>
                  <a:cubicBezTo>
                    <a:pt x="4874147" y="8441"/>
                    <a:pt x="4872995" y="8441"/>
                    <a:pt x="4871842" y="8153"/>
                  </a:cubicBezTo>
                  <a:cubicBezTo>
                    <a:pt x="4875299" y="1814"/>
                    <a:pt x="4879910" y="-491"/>
                    <a:pt x="4887978" y="85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9BEFBF6-7422-4872-8E59-C6E9EE5B9461}"/>
                </a:ext>
              </a:extLst>
            </p:cNvPr>
            <p:cNvSpPr/>
            <p:nvPr/>
          </p:nvSpPr>
          <p:spPr>
            <a:xfrm rot="1015521">
              <a:off x="6115118" y="765679"/>
              <a:ext cx="3212938" cy="1336911"/>
            </a:xfrm>
            <a:custGeom>
              <a:avLst/>
              <a:gdLst>
                <a:gd name="connsiteX0" fmla="*/ 468666 w 3550584"/>
                <a:gd name="connsiteY0" fmla="*/ 1251464 h 1477406"/>
                <a:gd name="connsiteX1" fmla="*/ 481344 w 3550584"/>
                <a:gd name="connsiteY1" fmla="*/ 1308227 h 1477406"/>
                <a:gd name="connsiteX2" fmla="*/ 413344 w 3550584"/>
                <a:gd name="connsiteY2" fmla="*/ 1428092 h 1477406"/>
                <a:gd name="connsiteX3" fmla="*/ 409310 w 3550584"/>
                <a:gd name="connsiteY3" fmla="*/ 1432126 h 1477406"/>
                <a:gd name="connsiteX4" fmla="*/ 368971 w 3550584"/>
                <a:gd name="connsiteY4" fmla="*/ 1458058 h 1477406"/>
                <a:gd name="connsiteX5" fmla="*/ 354564 w 3550584"/>
                <a:gd name="connsiteY5" fmla="*/ 1450855 h 1477406"/>
                <a:gd name="connsiteX6" fmla="*/ 346496 w 3550584"/>
                <a:gd name="connsiteY6" fmla="*/ 1423482 h 1477406"/>
                <a:gd name="connsiteX7" fmla="*/ 362056 w 3550584"/>
                <a:gd name="connsiteY7" fmla="*/ 1406194 h 1477406"/>
                <a:gd name="connsiteX8" fmla="*/ 434954 w 3550584"/>
                <a:gd name="connsiteY8" fmla="*/ 1285176 h 1477406"/>
                <a:gd name="connsiteX9" fmla="*/ 435242 w 3550584"/>
                <a:gd name="connsiteY9" fmla="*/ 1275667 h 1477406"/>
                <a:gd name="connsiteX10" fmla="*/ 468666 w 3550584"/>
                <a:gd name="connsiteY10" fmla="*/ 1251464 h 1477406"/>
                <a:gd name="connsiteX11" fmla="*/ 164105 w 3550584"/>
                <a:gd name="connsiteY11" fmla="*/ 914055 h 1477406"/>
                <a:gd name="connsiteX12" fmla="*/ 168427 w 3550584"/>
                <a:gd name="connsiteY12" fmla="*/ 922699 h 1477406"/>
                <a:gd name="connsiteX13" fmla="*/ 173038 w 3550584"/>
                <a:gd name="connsiteY13" fmla="*/ 937106 h 1477406"/>
                <a:gd name="connsiteX14" fmla="*/ 172461 w 3550584"/>
                <a:gd name="connsiteY14" fmla="*/ 959292 h 1477406"/>
                <a:gd name="connsiteX15" fmla="*/ 152868 w 3550584"/>
                <a:gd name="connsiteY15" fmla="*/ 1027293 h 1477406"/>
                <a:gd name="connsiteX16" fmla="*/ 215682 w 3550584"/>
                <a:gd name="connsiteY16" fmla="*/ 1242819 h 1477406"/>
                <a:gd name="connsiteX17" fmla="*/ 254581 w 3550584"/>
                <a:gd name="connsiteY17" fmla="*/ 1373922 h 1477406"/>
                <a:gd name="connsiteX18" fmla="*/ 267259 w 3550584"/>
                <a:gd name="connsiteY18" fmla="*/ 1399278 h 1477406"/>
                <a:gd name="connsiteX19" fmla="*/ 273886 w 3550584"/>
                <a:gd name="connsiteY19" fmla="*/ 1407634 h 1477406"/>
                <a:gd name="connsiteX20" fmla="*/ 309327 w 3550584"/>
                <a:gd name="connsiteY20" fmla="*/ 1422329 h 1477406"/>
                <a:gd name="connsiteX21" fmla="*/ 318835 w 3550584"/>
                <a:gd name="connsiteY21" fmla="*/ 1428092 h 1477406"/>
                <a:gd name="connsiteX22" fmla="*/ 328056 w 3550584"/>
                <a:gd name="connsiteY22" fmla="*/ 1464973 h 1477406"/>
                <a:gd name="connsiteX23" fmla="*/ 272157 w 3550584"/>
                <a:gd name="connsiteY23" fmla="*/ 1476787 h 1477406"/>
                <a:gd name="connsiteX24" fmla="*/ 75935 w 3550584"/>
                <a:gd name="connsiteY24" fmla="*/ 1385447 h 1477406"/>
                <a:gd name="connsiteX25" fmla="*/ 12257 w 3550584"/>
                <a:gd name="connsiteY25" fmla="*/ 1071378 h 1477406"/>
                <a:gd name="connsiteX26" fmla="*/ 153732 w 3550584"/>
                <a:gd name="connsiteY26" fmla="*/ 914919 h 1477406"/>
                <a:gd name="connsiteX27" fmla="*/ 164105 w 3550584"/>
                <a:gd name="connsiteY27" fmla="*/ 914055 h 1477406"/>
                <a:gd name="connsiteX28" fmla="*/ 341022 w 3550584"/>
                <a:gd name="connsiteY28" fmla="*/ 859596 h 1477406"/>
                <a:gd name="connsiteX29" fmla="*/ 364361 w 3550584"/>
                <a:gd name="connsiteY29" fmla="*/ 875732 h 1477406"/>
                <a:gd name="connsiteX30" fmla="*/ 385107 w 3550584"/>
                <a:gd name="connsiteY30" fmla="*/ 944885 h 1477406"/>
                <a:gd name="connsiteX31" fmla="*/ 392598 w 3550584"/>
                <a:gd name="connsiteY31" fmla="*/ 968512 h 1477406"/>
                <a:gd name="connsiteX32" fmla="*/ 401819 w 3550584"/>
                <a:gd name="connsiteY32" fmla="*/ 990123 h 1477406"/>
                <a:gd name="connsiteX33" fmla="*/ 418242 w 3550584"/>
                <a:gd name="connsiteY33" fmla="*/ 1048326 h 1477406"/>
                <a:gd name="connsiteX34" fmla="*/ 394039 w 3550584"/>
                <a:gd name="connsiteY34" fmla="*/ 1082615 h 1477406"/>
                <a:gd name="connsiteX35" fmla="*/ 366090 w 3550584"/>
                <a:gd name="connsiteY35" fmla="*/ 1067631 h 1477406"/>
                <a:gd name="connsiteX36" fmla="*/ 346208 w 3550584"/>
                <a:gd name="connsiteY36" fmla="*/ 1035360 h 1477406"/>
                <a:gd name="connsiteX37" fmla="*/ 284547 w 3550584"/>
                <a:gd name="connsiteY37" fmla="*/ 970529 h 1477406"/>
                <a:gd name="connsiteX38" fmla="*/ 272733 w 3550584"/>
                <a:gd name="connsiteY38" fmla="*/ 963326 h 1477406"/>
                <a:gd name="connsiteX39" fmla="*/ 228072 w 3550584"/>
                <a:gd name="connsiteY39" fmla="*/ 948054 h 1477406"/>
                <a:gd name="connsiteX40" fmla="*/ 199546 w 3550584"/>
                <a:gd name="connsiteY40" fmla="*/ 911173 h 1477406"/>
                <a:gd name="connsiteX41" fmla="*/ 212224 w 3550584"/>
                <a:gd name="connsiteY41" fmla="*/ 899359 h 1477406"/>
                <a:gd name="connsiteX42" fmla="*/ 253140 w 3550584"/>
                <a:gd name="connsiteY42" fmla="*/ 897054 h 1477406"/>
                <a:gd name="connsiteX43" fmla="*/ 314225 w 3550584"/>
                <a:gd name="connsiteY43" fmla="*/ 895325 h 1477406"/>
                <a:gd name="connsiteX44" fmla="*/ 320852 w 3550584"/>
                <a:gd name="connsiteY44" fmla="*/ 879478 h 1477406"/>
                <a:gd name="connsiteX45" fmla="*/ 341022 w 3550584"/>
                <a:gd name="connsiteY45" fmla="*/ 859596 h 1477406"/>
                <a:gd name="connsiteX46" fmla="*/ 624260 w 3550584"/>
                <a:gd name="connsiteY46" fmla="*/ 774813 h 1477406"/>
                <a:gd name="connsiteX47" fmla="*/ 629735 w 3550584"/>
                <a:gd name="connsiteY47" fmla="*/ 784393 h 1477406"/>
                <a:gd name="connsiteX48" fmla="*/ 633193 w 3550584"/>
                <a:gd name="connsiteY48" fmla="*/ 795631 h 1477406"/>
                <a:gd name="connsiteX49" fmla="*/ 627142 w 3550584"/>
                <a:gd name="connsiteY49" fmla="*/ 830495 h 1477406"/>
                <a:gd name="connsiteX50" fmla="*/ 620515 w 3550584"/>
                <a:gd name="connsiteY50" fmla="*/ 887835 h 1477406"/>
                <a:gd name="connsiteX51" fmla="*/ 691685 w 3550584"/>
                <a:gd name="connsiteY51" fmla="*/ 1129294 h 1477406"/>
                <a:gd name="connsiteX52" fmla="*/ 709261 w 3550584"/>
                <a:gd name="connsiteY52" fmla="*/ 1189803 h 1477406"/>
                <a:gd name="connsiteX53" fmla="*/ 713295 w 3550584"/>
                <a:gd name="connsiteY53" fmla="*/ 1203633 h 1477406"/>
                <a:gd name="connsiteX54" fmla="*/ 725973 w 3550584"/>
                <a:gd name="connsiteY54" fmla="*/ 1246566 h 1477406"/>
                <a:gd name="connsiteX55" fmla="*/ 763431 w 3550584"/>
                <a:gd name="connsiteY55" fmla="*/ 1286040 h 1477406"/>
                <a:gd name="connsiteX56" fmla="*/ 768041 w 3550584"/>
                <a:gd name="connsiteY56" fmla="*/ 1289210 h 1477406"/>
                <a:gd name="connsiteX57" fmla="*/ 777261 w 3550584"/>
                <a:gd name="connsiteY57" fmla="*/ 1298142 h 1477406"/>
                <a:gd name="connsiteX58" fmla="*/ 784753 w 3550584"/>
                <a:gd name="connsiteY58" fmla="*/ 1324075 h 1477406"/>
                <a:gd name="connsiteX59" fmla="*/ 778126 w 3550584"/>
                <a:gd name="connsiteY59" fmla="*/ 1334159 h 1477406"/>
                <a:gd name="connsiteX60" fmla="*/ 730007 w 3550584"/>
                <a:gd name="connsiteY60" fmla="*/ 1338770 h 1477406"/>
                <a:gd name="connsiteX61" fmla="*/ 684481 w 3550584"/>
                <a:gd name="connsiteY61" fmla="*/ 1333871 h 1477406"/>
                <a:gd name="connsiteX62" fmla="*/ 627718 w 3550584"/>
                <a:gd name="connsiteY62" fmla="*/ 1313702 h 1477406"/>
                <a:gd name="connsiteX63" fmla="*/ 591413 w 3550584"/>
                <a:gd name="connsiteY63" fmla="*/ 1290651 h 1477406"/>
                <a:gd name="connsiteX64" fmla="*/ 506700 w 3550584"/>
                <a:gd name="connsiteY64" fmla="*/ 1182887 h 1477406"/>
                <a:gd name="connsiteX65" fmla="*/ 496327 w 3550584"/>
                <a:gd name="connsiteY65" fmla="*/ 1165887 h 1477406"/>
                <a:gd name="connsiteX66" fmla="*/ 467802 w 3550584"/>
                <a:gd name="connsiteY66" fmla="*/ 1067344 h 1477406"/>
                <a:gd name="connsiteX67" fmla="*/ 462904 w 3550584"/>
                <a:gd name="connsiteY67" fmla="*/ 1024124 h 1477406"/>
                <a:gd name="connsiteX68" fmla="*/ 514768 w 3550584"/>
                <a:gd name="connsiteY68" fmla="*/ 850665 h 1477406"/>
                <a:gd name="connsiteX69" fmla="*/ 534938 w 3550584"/>
                <a:gd name="connsiteY69" fmla="*/ 829055 h 1477406"/>
                <a:gd name="connsiteX70" fmla="*/ 613599 w 3550584"/>
                <a:gd name="connsiteY70" fmla="*/ 776902 h 1477406"/>
                <a:gd name="connsiteX71" fmla="*/ 624260 w 3550584"/>
                <a:gd name="connsiteY71" fmla="*/ 774813 h 1477406"/>
                <a:gd name="connsiteX72" fmla="*/ 736346 w 3550584"/>
                <a:gd name="connsiteY72" fmla="*/ 759613 h 1477406"/>
                <a:gd name="connsiteX73" fmla="*/ 929974 w 3550584"/>
                <a:gd name="connsiteY73" fmla="*/ 899936 h 1477406"/>
                <a:gd name="connsiteX74" fmla="*/ 962246 w 3550584"/>
                <a:gd name="connsiteY74" fmla="*/ 978886 h 1477406"/>
                <a:gd name="connsiteX75" fmla="*/ 979246 w 3550584"/>
                <a:gd name="connsiteY75" fmla="*/ 1089819 h 1477406"/>
                <a:gd name="connsiteX76" fmla="*/ 967144 w 3550584"/>
                <a:gd name="connsiteY76" fmla="*/ 1170497 h 1477406"/>
                <a:gd name="connsiteX77" fmla="*/ 932568 w 3550584"/>
                <a:gd name="connsiteY77" fmla="*/ 1240514 h 1477406"/>
                <a:gd name="connsiteX78" fmla="*/ 921906 w 3550584"/>
                <a:gd name="connsiteY78" fmla="*/ 1252040 h 1477406"/>
                <a:gd name="connsiteX79" fmla="*/ 827397 w 3550584"/>
                <a:gd name="connsiteY79" fmla="*/ 1320041 h 1477406"/>
                <a:gd name="connsiteX80" fmla="*/ 816448 w 3550584"/>
                <a:gd name="connsiteY80" fmla="*/ 1314854 h 1477406"/>
                <a:gd name="connsiteX81" fmla="*/ 814143 w 3550584"/>
                <a:gd name="connsiteY81" fmla="*/ 1306786 h 1477406"/>
                <a:gd name="connsiteX82" fmla="*/ 821058 w 3550584"/>
                <a:gd name="connsiteY82" fmla="*/ 1266735 h 1477406"/>
                <a:gd name="connsiteX83" fmla="*/ 830279 w 3550584"/>
                <a:gd name="connsiteY83" fmla="*/ 1229277 h 1477406"/>
                <a:gd name="connsiteX84" fmla="*/ 817601 w 3550584"/>
                <a:gd name="connsiteY84" fmla="*/ 1187497 h 1477406"/>
                <a:gd name="connsiteX85" fmla="*/ 805499 w 3550584"/>
                <a:gd name="connsiteY85" fmla="*/ 1155226 h 1477406"/>
                <a:gd name="connsiteX86" fmla="*/ 741533 w 3550584"/>
                <a:gd name="connsiteY86" fmla="*/ 937682 h 1477406"/>
                <a:gd name="connsiteX87" fmla="*/ 714448 w 3550584"/>
                <a:gd name="connsiteY87" fmla="*/ 845478 h 1477406"/>
                <a:gd name="connsiteX88" fmla="*/ 680447 w 3550584"/>
                <a:gd name="connsiteY88" fmla="*/ 814071 h 1477406"/>
                <a:gd name="connsiteX89" fmla="*/ 660278 w 3550584"/>
                <a:gd name="connsiteY89" fmla="*/ 794190 h 1477406"/>
                <a:gd name="connsiteX90" fmla="*/ 655379 w 3550584"/>
                <a:gd name="connsiteY90" fmla="*/ 778342 h 1477406"/>
                <a:gd name="connsiteX91" fmla="*/ 665464 w 3550584"/>
                <a:gd name="connsiteY91" fmla="*/ 761918 h 1477406"/>
                <a:gd name="connsiteX92" fmla="*/ 736346 w 3550584"/>
                <a:gd name="connsiteY92" fmla="*/ 759613 h 1477406"/>
                <a:gd name="connsiteX93" fmla="*/ 1139738 w 3550584"/>
                <a:gd name="connsiteY93" fmla="*/ 634273 h 1477406"/>
                <a:gd name="connsiteX94" fmla="*/ 1169128 w 3550584"/>
                <a:gd name="connsiteY94" fmla="*/ 644070 h 1477406"/>
                <a:gd name="connsiteX95" fmla="*/ 1165959 w 3550584"/>
                <a:gd name="connsiteY95" fmla="*/ 677206 h 1477406"/>
                <a:gd name="connsiteX96" fmla="*/ 1163654 w 3550584"/>
                <a:gd name="connsiteY96" fmla="*/ 723308 h 1477406"/>
                <a:gd name="connsiteX97" fmla="*/ 1270553 w 3550584"/>
                <a:gd name="connsiteY97" fmla="*/ 892733 h 1477406"/>
                <a:gd name="connsiteX98" fmla="*/ 1276604 w 3550584"/>
                <a:gd name="connsiteY98" fmla="*/ 906563 h 1477406"/>
                <a:gd name="connsiteX99" fmla="*/ 1335672 w 3550584"/>
                <a:gd name="connsiteY99" fmla="*/ 1000784 h 1477406"/>
                <a:gd name="connsiteX100" fmla="*/ 1341434 w 3550584"/>
                <a:gd name="connsiteY100" fmla="*/ 1019513 h 1477406"/>
                <a:gd name="connsiteX101" fmla="*/ 1343451 w 3550584"/>
                <a:gd name="connsiteY101" fmla="*/ 1091836 h 1477406"/>
                <a:gd name="connsiteX102" fmla="*/ 1344028 w 3550584"/>
                <a:gd name="connsiteY102" fmla="*/ 1147446 h 1477406"/>
                <a:gd name="connsiteX103" fmla="*/ 1333655 w 3550584"/>
                <a:gd name="connsiteY103" fmla="*/ 1160700 h 1477406"/>
                <a:gd name="connsiteX104" fmla="*/ 1313485 w 3550584"/>
                <a:gd name="connsiteY104" fmla="*/ 1166751 h 1477406"/>
                <a:gd name="connsiteX105" fmla="*/ 1311468 w 3550584"/>
                <a:gd name="connsiteY105" fmla="*/ 1169633 h 1477406"/>
                <a:gd name="connsiteX106" fmla="*/ 1246637 w 3550584"/>
                <a:gd name="connsiteY106" fmla="*/ 1188938 h 1477406"/>
                <a:gd name="connsiteX107" fmla="*/ 1232519 w 3550584"/>
                <a:gd name="connsiteY107" fmla="*/ 1180582 h 1477406"/>
                <a:gd name="connsiteX108" fmla="*/ 1206874 w 3550584"/>
                <a:gd name="connsiteY108" fmla="*/ 1139378 h 1477406"/>
                <a:gd name="connsiteX109" fmla="*/ 1097382 w 3550584"/>
                <a:gd name="connsiteY109" fmla="*/ 971970 h 1477406"/>
                <a:gd name="connsiteX110" fmla="*/ 1093925 w 3550584"/>
                <a:gd name="connsiteY110" fmla="*/ 963614 h 1477406"/>
                <a:gd name="connsiteX111" fmla="*/ 1001721 w 3550584"/>
                <a:gd name="connsiteY111" fmla="*/ 820122 h 1477406"/>
                <a:gd name="connsiteX112" fmla="*/ 968585 w 3550584"/>
                <a:gd name="connsiteY112" fmla="*/ 768257 h 1477406"/>
                <a:gd name="connsiteX113" fmla="*/ 931991 w 3550584"/>
                <a:gd name="connsiteY113" fmla="*/ 743189 h 1477406"/>
                <a:gd name="connsiteX114" fmla="*/ 913839 w 3550584"/>
                <a:gd name="connsiteY114" fmla="*/ 728494 h 1477406"/>
                <a:gd name="connsiteX115" fmla="*/ 920178 w 3550584"/>
                <a:gd name="connsiteY115" fmla="*/ 706884 h 1477406"/>
                <a:gd name="connsiteX116" fmla="*/ 980687 w 3550584"/>
                <a:gd name="connsiteY116" fmla="*/ 683257 h 1477406"/>
                <a:gd name="connsiteX117" fmla="*/ 1001721 w 3550584"/>
                <a:gd name="connsiteY117" fmla="*/ 676341 h 1477406"/>
                <a:gd name="connsiteX118" fmla="*/ 1026500 w 3550584"/>
                <a:gd name="connsiteY118" fmla="*/ 666833 h 1477406"/>
                <a:gd name="connsiteX119" fmla="*/ 1063382 w 3550584"/>
                <a:gd name="connsiteY119" fmla="*/ 655884 h 1477406"/>
                <a:gd name="connsiteX120" fmla="*/ 1139738 w 3550584"/>
                <a:gd name="connsiteY120" fmla="*/ 634273 h 1477406"/>
                <a:gd name="connsiteX121" fmla="*/ 1371112 w 3550584"/>
                <a:gd name="connsiteY121" fmla="*/ 574052 h 1477406"/>
                <a:gd name="connsiteX122" fmla="*/ 1381773 w 3550584"/>
                <a:gd name="connsiteY122" fmla="*/ 583273 h 1477406"/>
                <a:gd name="connsiteX123" fmla="*/ 1372265 w 3550584"/>
                <a:gd name="connsiteY123" fmla="*/ 613815 h 1477406"/>
                <a:gd name="connsiteX124" fmla="*/ 1335383 w 3550584"/>
                <a:gd name="connsiteY124" fmla="*/ 695358 h 1477406"/>
                <a:gd name="connsiteX125" fmla="*/ 1338841 w 3550584"/>
                <a:gd name="connsiteY125" fmla="*/ 870834 h 1477406"/>
                <a:gd name="connsiteX126" fmla="*/ 1338841 w 3550584"/>
                <a:gd name="connsiteY126" fmla="*/ 951224 h 1477406"/>
                <a:gd name="connsiteX127" fmla="*/ 1301383 w 3550584"/>
                <a:gd name="connsiteY127" fmla="*/ 891868 h 1477406"/>
                <a:gd name="connsiteX128" fmla="*/ 1296197 w 3550584"/>
                <a:gd name="connsiteY128" fmla="*/ 870546 h 1477406"/>
                <a:gd name="connsiteX129" fmla="*/ 1293027 w 3550584"/>
                <a:gd name="connsiteY129" fmla="*/ 705731 h 1477406"/>
                <a:gd name="connsiteX130" fmla="*/ 1282366 w 3550584"/>
                <a:gd name="connsiteY130" fmla="*/ 668849 h 1477406"/>
                <a:gd name="connsiteX131" fmla="*/ 1245773 w 3550584"/>
                <a:gd name="connsiteY131" fmla="*/ 653002 h 1477406"/>
                <a:gd name="connsiteX132" fmla="*/ 1226468 w 3550584"/>
                <a:gd name="connsiteY132" fmla="*/ 645222 h 1477406"/>
                <a:gd name="connsiteX133" fmla="*/ 1229349 w 3550584"/>
                <a:gd name="connsiteY133" fmla="*/ 614680 h 1477406"/>
                <a:gd name="connsiteX134" fmla="*/ 1252688 w 3550584"/>
                <a:gd name="connsiteY134" fmla="*/ 603730 h 1477406"/>
                <a:gd name="connsiteX135" fmla="*/ 1348062 w 3550584"/>
                <a:gd name="connsiteY135" fmla="*/ 575781 h 1477406"/>
                <a:gd name="connsiteX136" fmla="*/ 1352672 w 3550584"/>
                <a:gd name="connsiteY136" fmla="*/ 574340 h 1477406"/>
                <a:gd name="connsiteX137" fmla="*/ 1371112 w 3550584"/>
                <a:gd name="connsiteY137" fmla="*/ 574052 h 1477406"/>
                <a:gd name="connsiteX138" fmla="*/ 1649165 w 3550584"/>
                <a:gd name="connsiteY138" fmla="*/ 485018 h 1477406"/>
                <a:gd name="connsiteX139" fmla="*/ 1658674 w 3550584"/>
                <a:gd name="connsiteY139" fmla="*/ 486170 h 1477406"/>
                <a:gd name="connsiteX140" fmla="*/ 1677403 w 3550584"/>
                <a:gd name="connsiteY140" fmla="*/ 504035 h 1477406"/>
                <a:gd name="connsiteX141" fmla="*/ 1669047 w 3550584"/>
                <a:gd name="connsiteY141" fmla="*/ 528239 h 1477406"/>
                <a:gd name="connsiteX142" fmla="*/ 1655504 w 3550584"/>
                <a:gd name="connsiteY142" fmla="*/ 577222 h 1477406"/>
                <a:gd name="connsiteX143" fmla="*/ 1711691 w 3550584"/>
                <a:gd name="connsiteY143" fmla="*/ 768257 h 1477406"/>
                <a:gd name="connsiteX144" fmla="*/ 1713996 w 3550584"/>
                <a:gd name="connsiteY144" fmla="*/ 785833 h 1477406"/>
                <a:gd name="connsiteX145" fmla="*/ 1749725 w 3550584"/>
                <a:gd name="connsiteY145" fmla="*/ 907427 h 1477406"/>
                <a:gd name="connsiteX146" fmla="*/ 1763844 w 3550584"/>
                <a:gd name="connsiteY146" fmla="*/ 946326 h 1477406"/>
                <a:gd name="connsiteX147" fmla="*/ 1786607 w 3550584"/>
                <a:gd name="connsiteY147" fmla="*/ 978597 h 1477406"/>
                <a:gd name="connsiteX148" fmla="*/ 1799285 w 3550584"/>
                <a:gd name="connsiteY148" fmla="*/ 980038 h 1477406"/>
                <a:gd name="connsiteX149" fmla="*/ 1818014 w 3550584"/>
                <a:gd name="connsiteY149" fmla="*/ 993580 h 1477406"/>
                <a:gd name="connsiteX150" fmla="*/ 1811675 w 3550584"/>
                <a:gd name="connsiteY150" fmla="*/ 1017208 h 1477406"/>
                <a:gd name="connsiteX151" fmla="*/ 1793810 w 3550584"/>
                <a:gd name="connsiteY151" fmla="*/ 1026140 h 1477406"/>
                <a:gd name="connsiteX152" fmla="*/ 1722928 w 3550584"/>
                <a:gd name="connsiteY152" fmla="*/ 1047462 h 1477406"/>
                <a:gd name="connsiteX153" fmla="*/ 1677114 w 3550584"/>
                <a:gd name="connsiteY153" fmla="*/ 1060717 h 1477406"/>
                <a:gd name="connsiteX154" fmla="*/ 1602487 w 3550584"/>
                <a:gd name="connsiteY154" fmla="*/ 1082327 h 1477406"/>
                <a:gd name="connsiteX155" fmla="*/ 1581453 w 3550584"/>
                <a:gd name="connsiteY155" fmla="*/ 1085208 h 1477406"/>
                <a:gd name="connsiteX156" fmla="*/ 1562724 w 3550584"/>
                <a:gd name="connsiteY156" fmla="*/ 1069649 h 1477406"/>
                <a:gd name="connsiteX157" fmla="*/ 1569927 w 3550584"/>
                <a:gd name="connsiteY157" fmla="*/ 1047462 h 1477406"/>
                <a:gd name="connsiteX158" fmla="*/ 1578571 w 3550584"/>
                <a:gd name="connsiteY158" fmla="*/ 1041123 h 1477406"/>
                <a:gd name="connsiteX159" fmla="*/ 1588368 w 3550584"/>
                <a:gd name="connsiteY159" fmla="*/ 1009716 h 1477406"/>
                <a:gd name="connsiteX160" fmla="*/ 1580300 w 3550584"/>
                <a:gd name="connsiteY160" fmla="*/ 992140 h 1477406"/>
                <a:gd name="connsiteX161" fmla="*/ 1567622 w 3550584"/>
                <a:gd name="connsiteY161" fmla="*/ 948343 h 1477406"/>
                <a:gd name="connsiteX162" fmla="*/ 1503656 w 3550584"/>
                <a:gd name="connsiteY162" fmla="*/ 731375 h 1477406"/>
                <a:gd name="connsiteX163" fmla="*/ 1470520 w 3550584"/>
                <a:gd name="connsiteY163" fmla="*/ 617273 h 1477406"/>
                <a:gd name="connsiteX164" fmla="*/ 1448333 w 3550584"/>
                <a:gd name="connsiteY164" fmla="*/ 597680 h 1477406"/>
                <a:gd name="connsiteX165" fmla="*/ 1436520 w 3550584"/>
                <a:gd name="connsiteY165" fmla="*/ 595663 h 1477406"/>
                <a:gd name="connsiteX166" fmla="*/ 1416350 w 3550584"/>
                <a:gd name="connsiteY166" fmla="*/ 576934 h 1477406"/>
                <a:gd name="connsiteX167" fmla="*/ 1428452 w 3550584"/>
                <a:gd name="connsiteY167" fmla="*/ 550425 h 1477406"/>
                <a:gd name="connsiteX168" fmla="*/ 1449486 w 3550584"/>
                <a:gd name="connsiteY168" fmla="*/ 542357 h 1477406"/>
                <a:gd name="connsiteX169" fmla="*/ 1635334 w 3550584"/>
                <a:gd name="connsiteY169" fmla="*/ 487899 h 1477406"/>
                <a:gd name="connsiteX170" fmla="*/ 1649165 w 3550584"/>
                <a:gd name="connsiteY170" fmla="*/ 485018 h 1477406"/>
                <a:gd name="connsiteX171" fmla="*/ 2584927 w 3550584"/>
                <a:gd name="connsiteY171" fmla="*/ 448172 h 1477406"/>
                <a:gd name="connsiteX172" fmla="*/ 2589069 w 3550584"/>
                <a:gd name="connsiteY172" fmla="*/ 454763 h 1477406"/>
                <a:gd name="connsiteX173" fmla="*/ 2615866 w 3550584"/>
                <a:gd name="connsiteY173" fmla="*/ 546679 h 1477406"/>
                <a:gd name="connsiteX174" fmla="*/ 2610679 w 3550584"/>
                <a:gd name="connsiteY174" fmla="*/ 557628 h 1477406"/>
                <a:gd name="connsiteX175" fmla="*/ 2374695 w 3550584"/>
                <a:gd name="connsiteY175" fmla="*/ 626493 h 1477406"/>
                <a:gd name="connsiteX176" fmla="*/ 2371525 w 3550584"/>
                <a:gd name="connsiteY176" fmla="*/ 627934 h 1477406"/>
                <a:gd name="connsiteX177" fmla="*/ 2366339 w 3550584"/>
                <a:gd name="connsiteY177" fmla="*/ 623324 h 1477406"/>
                <a:gd name="connsiteX178" fmla="*/ 2337525 w 3550584"/>
                <a:gd name="connsiteY178" fmla="*/ 525933 h 1477406"/>
                <a:gd name="connsiteX179" fmla="*/ 2345017 w 3550584"/>
                <a:gd name="connsiteY179" fmla="*/ 517289 h 1477406"/>
                <a:gd name="connsiteX180" fmla="*/ 2540085 w 3550584"/>
                <a:gd name="connsiteY180" fmla="*/ 459950 h 1477406"/>
                <a:gd name="connsiteX181" fmla="*/ 2577543 w 3550584"/>
                <a:gd name="connsiteY181" fmla="*/ 448712 h 1477406"/>
                <a:gd name="connsiteX182" fmla="*/ 2584927 w 3550584"/>
                <a:gd name="connsiteY182" fmla="*/ 448172 h 1477406"/>
                <a:gd name="connsiteX183" fmla="*/ 1932872 w 3550584"/>
                <a:gd name="connsiteY183" fmla="*/ 406356 h 1477406"/>
                <a:gd name="connsiteX184" fmla="*/ 1938167 w 3550584"/>
                <a:gd name="connsiteY184" fmla="*/ 417018 h 1477406"/>
                <a:gd name="connsiteX185" fmla="*/ 1948540 w 3550584"/>
                <a:gd name="connsiteY185" fmla="*/ 441797 h 1477406"/>
                <a:gd name="connsiteX186" fmla="*/ 1966404 w 3550584"/>
                <a:gd name="connsiteY186" fmla="*/ 502018 h 1477406"/>
                <a:gd name="connsiteX187" fmla="*/ 1976777 w 3550584"/>
                <a:gd name="connsiteY187" fmla="*/ 537459 h 1477406"/>
                <a:gd name="connsiteX188" fmla="*/ 1991184 w 3550584"/>
                <a:gd name="connsiteY188" fmla="*/ 587595 h 1477406"/>
                <a:gd name="connsiteX189" fmla="*/ 2064371 w 3550584"/>
                <a:gd name="connsiteY189" fmla="*/ 837410 h 1477406"/>
                <a:gd name="connsiteX190" fmla="*/ 2090015 w 3550584"/>
                <a:gd name="connsiteY190" fmla="*/ 925004 h 1477406"/>
                <a:gd name="connsiteX191" fmla="*/ 2079354 w 3550584"/>
                <a:gd name="connsiteY191" fmla="*/ 946038 h 1477406"/>
                <a:gd name="connsiteX192" fmla="*/ 2007896 w 3550584"/>
                <a:gd name="connsiteY192" fmla="*/ 967360 h 1477406"/>
                <a:gd name="connsiteX193" fmla="*/ 1993777 w 3550584"/>
                <a:gd name="connsiteY193" fmla="*/ 967936 h 1477406"/>
                <a:gd name="connsiteX194" fmla="*/ 1911946 w 3550584"/>
                <a:gd name="connsiteY194" fmla="*/ 991275 h 1477406"/>
                <a:gd name="connsiteX195" fmla="*/ 1888607 w 3550584"/>
                <a:gd name="connsiteY195" fmla="*/ 995309 h 1477406"/>
                <a:gd name="connsiteX196" fmla="*/ 1869590 w 3550584"/>
                <a:gd name="connsiteY196" fmla="*/ 982055 h 1477406"/>
                <a:gd name="connsiteX197" fmla="*/ 1874200 w 3550584"/>
                <a:gd name="connsiteY197" fmla="*/ 959004 h 1477406"/>
                <a:gd name="connsiteX198" fmla="*/ 1875929 w 3550584"/>
                <a:gd name="connsiteY198" fmla="*/ 957563 h 1477406"/>
                <a:gd name="connsiteX199" fmla="*/ 1890624 w 3550584"/>
                <a:gd name="connsiteY199" fmla="*/ 905987 h 1477406"/>
                <a:gd name="connsiteX200" fmla="*/ 1873048 w 3550584"/>
                <a:gd name="connsiteY200" fmla="*/ 849800 h 1477406"/>
                <a:gd name="connsiteX201" fmla="*/ 1853454 w 3550584"/>
                <a:gd name="connsiteY201" fmla="*/ 791884 h 1477406"/>
                <a:gd name="connsiteX202" fmla="*/ 1832708 w 3550584"/>
                <a:gd name="connsiteY202" fmla="*/ 721579 h 1477406"/>
                <a:gd name="connsiteX203" fmla="*/ 1804183 w 3550584"/>
                <a:gd name="connsiteY203" fmla="*/ 623900 h 1477406"/>
                <a:gd name="connsiteX204" fmla="*/ 1776233 w 3550584"/>
                <a:gd name="connsiteY204" fmla="*/ 528239 h 1477406"/>
                <a:gd name="connsiteX205" fmla="*/ 1750013 w 3550584"/>
                <a:gd name="connsiteY205" fmla="*/ 507781 h 1477406"/>
                <a:gd name="connsiteX206" fmla="*/ 1744250 w 3550584"/>
                <a:gd name="connsiteY206" fmla="*/ 507204 h 1477406"/>
                <a:gd name="connsiteX207" fmla="*/ 1720911 w 3550584"/>
                <a:gd name="connsiteY207" fmla="*/ 485306 h 1477406"/>
                <a:gd name="connsiteX208" fmla="*/ 1737911 w 3550584"/>
                <a:gd name="connsiteY208" fmla="*/ 459374 h 1477406"/>
                <a:gd name="connsiteX209" fmla="*/ 1771623 w 3550584"/>
                <a:gd name="connsiteY209" fmla="*/ 448136 h 1477406"/>
                <a:gd name="connsiteX210" fmla="*/ 1870742 w 3550584"/>
                <a:gd name="connsiteY210" fmla="*/ 419323 h 1477406"/>
                <a:gd name="connsiteX211" fmla="*/ 1909641 w 3550584"/>
                <a:gd name="connsiteY211" fmla="*/ 410967 h 1477406"/>
                <a:gd name="connsiteX212" fmla="*/ 1920878 w 3550584"/>
                <a:gd name="connsiteY212" fmla="*/ 407797 h 1477406"/>
                <a:gd name="connsiteX213" fmla="*/ 1932872 w 3550584"/>
                <a:gd name="connsiteY213" fmla="*/ 406356 h 1477406"/>
                <a:gd name="connsiteX214" fmla="*/ 3263727 w 3550584"/>
                <a:gd name="connsiteY214" fmla="*/ 398322 h 1477406"/>
                <a:gd name="connsiteX215" fmla="*/ 3291611 w 3550584"/>
                <a:gd name="connsiteY215" fmla="*/ 399023 h 1477406"/>
                <a:gd name="connsiteX216" fmla="*/ 3324972 w 3550584"/>
                <a:gd name="connsiteY216" fmla="*/ 416442 h 1477406"/>
                <a:gd name="connsiteX217" fmla="*/ 3341684 w 3550584"/>
                <a:gd name="connsiteY217" fmla="*/ 482713 h 1477406"/>
                <a:gd name="connsiteX218" fmla="*/ 3335921 w 3550584"/>
                <a:gd name="connsiteY218" fmla="*/ 496832 h 1477406"/>
                <a:gd name="connsiteX219" fmla="*/ 3360989 w 3550584"/>
                <a:gd name="connsiteY219" fmla="*/ 530256 h 1477406"/>
                <a:gd name="connsiteX220" fmla="*/ 3375684 w 3550584"/>
                <a:gd name="connsiteY220" fmla="*/ 540629 h 1477406"/>
                <a:gd name="connsiteX221" fmla="*/ 3379142 w 3550584"/>
                <a:gd name="connsiteY221" fmla="*/ 553307 h 1477406"/>
                <a:gd name="connsiteX222" fmla="*/ 3365599 w 3550584"/>
                <a:gd name="connsiteY222" fmla="*/ 575494 h 1477406"/>
                <a:gd name="connsiteX223" fmla="*/ 3334769 w 3550584"/>
                <a:gd name="connsiteY223" fmla="*/ 578663 h 1477406"/>
                <a:gd name="connsiteX224" fmla="*/ 3238531 w 3550584"/>
                <a:gd name="connsiteY224" fmla="*/ 552443 h 1477406"/>
                <a:gd name="connsiteX225" fmla="*/ 3199632 w 3550584"/>
                <a:gd name="connsiteY225" fmla="*/ 450442 h 1477406"/>
                <a:gd name="connsiteX226" fmla="*/ 3263727 w 3550584"/>
                <a:gd name="connsiteY226" fmla="*/ 398322 h 1477406"/>
                <a:gd name="connsiteX227" fmla="*/ 2038511 w 3550584"/>
                <a:gd name="connsiteY227" fmla="*/ 383661 h 1477406"/>
                <a:gd name="connsiteX228" fmla="*/ 2196050 w 3550584"/>
                <a:gd name="connsiteY228" fmla="*/ 455340 h 1477406"/>
                <a:gd name="connsiteX229" fmla="*/ 2293440 w 3550584"/>
                <a:gd name="connsiteY229" fmla="*/ 685273 h 1477406"/>
                <a:gd name="connsiteX230" fmla="*/ 2144473 w 3550584"/>
                <a:gd name="connsiteY230" fmla="*/ 921834 h 1477406"/>
                <a:gd name="connsiteX231" fmla="*/ 2137270 w 3550584"/>
                <a:gd name="connsiteY231" fmla="*/ 925580 h 1477406"/>
                <a:gd name="connsiteX232" fmla="*/ 2116812 w 3550584"/>
                <a:gd name="connsiteY232" fmla="*/ 920393 h 1477406"/>
                <a:gd name="connsiteX233" fmla="*/ 2112778 w 3550584"/>
                <a:gd name="connsiteY233" fmla="*/ 908004 h 1477406"/>
                <a:gd name="connsiteX234" fmla="*/ 2123439 w 3550584"/>
                <a:gd name="connsiteY234" fmla="*/ 876020 h 1477406"/>
                <a:gd name="connsiteX235" fmla="*/ 2137846 w 3550584"/>
                <a:gd name="connsiteY235" fmla="*/ 830495 h 1477406"/>
                <a:gd name="connsiteX236" fmla="*/ 2115083 w 3550584"/>
                <a:gd name="connsiteY236" fmla="*/ 745782 h 1477406"/>
                <a:gd name="connsiteX237" fmla="*/ 2038727 w 3550584"/>
                <a:gd name="connsiteY237" fmla="*/ 487323 h 1477406"/>
                <a:gd name="connsiteX238" fmla="*/ 2017116 w 3550584"/>
                <a:gd name="connsiteY238" fmla="*/ 449865 h 1477406"/>
                <a:gd name="connsiteX239" fmla="*/ 1991472 w 3550584"/>
                <a:gd name="connsiteY239" fmla="*/ 439492 h 1477406"/>
                <a:gd name="connsiteX240" fmla="*/ 1975336 w 3550584"/>
                <a:gd name="connsiteY240" fmla="*/ 429407 h 1477406"/>
                <a:gd name="connsiteX241" fmla="*/ 1968709 w 3550584"/>
                <a:gd name="connsiteY241" fmla="*/ 405492 h 1477406"/>
                <a:gd name="connsiteX242" fmla="*/ 1976489 w 3550584"/>
                <a:gd name="connsiteY242" fmla="*/ 391373 h 1477406"/>
                <a:gd name="connsiteX243" fmla="*/ 2038511 w 3550584"/>
                <a:gd name="connsiteY243" fmla="*/ 383661 h 1477406"/>
                <a:gd name="connsiteX244" fmla="*/ 2876558 w 3550584"/>
                <a:gd name="connsiteY244" fmla="*/ 129421 h 1477406"/>
                <a:gd name="connsiteX245" fmla="*/ 2880952 w 3550584"/>
                <a:gd name="connsiteY245" fmla="*/ 136660 h 1477406"/>
                <a:gd name="connsiteX246" fmla="*/ 2963936 w 3550584"/>
                <a:gd name="connsiteY246" fmla="*/ 420763 h 1477406"/>
                <a:gd name="connsiteX247" fmla="*/ 3013784 w 3550584"/>
                <a:gd name="connsiteY247" fmla="*/ 589900 h 1477406"/>
                <a:gd name="connsiteX248" fmla="*/ 3043173 w 3550584"/>
                <a:gd name="connsiteY248" fmla="*/ 612087 h 1477406"/>
                <a:gd name="connsiteX249" fmla="*/ 3057292 w 3550584"/>
                <a:gd name="connsiteY249" fmla="*/ 611799 h 1477406"/>
                <a:gd name="connsiteX250" fmla="*/ 3075157 w 3550584"/>
                <a:gd name="connsiteY250" fmla="*/ 623324 h 1477406"/>
                <a:gd name="connsiteX251" fmla="*/ 3071699 w 3550584"/>
                <a:gd name="connsiteY251" fmla="*/ 646375 h 1477406"/>
                <a:gd name="connsiteX252" fmla="*/ 3054411 w 3550584"/>
                <a:gd name="connsiteY252" fmla="*/ 656460 h 1477406"/>
                <a:gd name="connsiteX253" fmla="*/ 2864817 w 3550584"/>
                <a:gd name="connsiteY253" fmla="*/ 712070 h 1477406"/>
                <a:gd name="connsiteX254" fmla="*/ 2853579 w 3550584"/>
                <a:gd name="connsiteY254" fmla="*/ 713799 h 1477406"/>
                <a:gd name="connsiteX255" fmla="*/ 2829664 w 3550584"/>
                <a:gd name="connsiteY255" fmla="*/ 698240 h 1477406"/>
                <a:gd name="connsiteX256" fmla="*/ 2840901 w 3550584"/>
                <a:gd name="connsiteY256" fmla="*/ 673748 h 1477406"/>
                <a:gd name="connsiteX257" fmla="*/ 2844935 w 3550584"/>
                <a:gd name="connsiteY257" fmla="*/ 671443 h 1477406"/>
                <a:gd name="connsiteX258" fmla="*/ 2861359 w 3550584"/>
                <a:gd name="connsiteY258" fmla="*/ 629087 h 1477406"/>
                <a:gd name="connsiteX259" fmla="*/ 2755036 w 3550584"/>
                <a:gd name="connsiteY259" fmla="*/ 266898 h 1477406"/>
                <a:gd name="connsiteX260" fmla="*/ 2751867 w 3550584"/>
                <a:gd name="connsiteY260" fmla="*/ 256813 h 1477406"/>
                <a:gd name="connsiteX261" fmla="*/ 2713545 w 3550584"/>
                <a:gd name="connsiteY261" fmla="*/ 231745 h 1477406"/>
                <a:gd name="connsiteX262" fmla="*/ 2686748 w 3550584"/>
                <a:gd name="connsiteY262" fmla="*/ 217050 h 1477406"/>
                <a:gd name="connsiteX263" fmla="*/ 2704612 w 3550584"/>
                <a:gd name="connsiteY263" fmla="*/ 188813 h 1477406"/>
                <a:gd name="connsiteX264" fmla="*/ 2809206 w 3550584"/>
                <a:gd name="connsiteY264" fmla="*/ 151355 h 1477406"/>
                <a:gd name="connsiteX265" fmla="*/ 2868274 w 3550584"/>
                <a:gd name="connsiteY265" fmla="*/ 130609 h 1477406"/>
                <a:gd name="connsiteX266" fmla="*/ 2876558 w 3550584"/>
                <a:gd name="connsiteY266" fmla="*/ 129421 h 1477406"/>
                <a:gd name="connsiteX267" fmla="*/ 3220090 w 3550584"/>
                <a:gd name="connsiteY267" fmla="*/ 16975 h 1477406"/>
                <a:gd name="connsiteX268" fmla="*/ 3224124 w 3550584"/>
                <a:gd name="connsiteY268" fmla="*/ 25151 h 1477406"/>
                <a:gd name="connsiteX269" fmla="*/ 3227870 w 3550584"/>
                <a:gd name="connsiteY269" fmla="*/ 37541 h 1477406"/>
                <a:gd name="connsiteX270" fmla="*/ 3221242 w 3550584"/>
                <a:gd name="connsiteY270" fmla="*/ 67219 h 1477406"/>
                <a:gd name="connsiteX271" fmla="*/ 3214615 w 3550584"/>
                <a:gd name="connsiteY271" fmla="*/ 91999 h 1477406"/>
                <a:gd name="connsiteX272" fmla="*/ 3262446 w 3550584"/>
                <a:gd name="connsiteY272" fmla="*/ 254220 h 1477406"/>
                <a:gd name="connsiteX273" fmla="*/ 3316904 w 3550584"/>
                <a:gd name="connsiteY273" fmla="*/ 268627 h 1477406"/>
                <a:gd name="connsiteX274" fmla="*/ 3325548 w 3550584"/>
                <a:gd name="connsiteY274" fmla="*/ 258542 h 1477406"/>
                <a:gd name="connsiteX275" fmla="*/ 3337362 w 3550584"/>
                <a:gd name="connsiteY275" fmla="*/ 297153 h 1477406"/>
                <a:gd name="connsiteX276" fmla="*/ 3335057 w 3550584"/>
                <a:gd name="connsiteY276" fmla="*/ 305797 h 1477406"/>
                <a:gd name="connsiteX277" fmla="*/ 3114055 w 3550584"/>
                <a:gd name="connsiteY277" fmla="*/ 302915 h 1477406"/>
                <a:gd name="connsiteX278" fmla="*/ 3079190 w 3550584"/>
                <a:gd name="connsiteY278" fmla="*/ 186220 h 1477406"/>
                <a:gd name="connsiteX279" fmla="*/ 3210869 w 3550584"/>
                <a:gd name="connsiteY279" fmla="*/ 17659 h 1477406"/>
                <a:gd name="connsiteX280" fmla="*/ 3220090 w 3550584"/>
                <a:gd name="connsiteY280" fmla="*/ 16975 h 1477406"/>
                <a:gd name="connsiteX281" fmla="*/ 3325513 w 3550584"/>
                <a:gd name="connsiteY281" fmla="*/ 2604 h 1477406"/>
                <a:gd name="connsiteX282" fmla="*/ 3384329 w 3550584"/>
                <a:gd name="connsiteY282" fmla="*/ 23422 h 1477406"/>
                <a:gd name="connsiteX283" fmla="*/ 3506499 w 3550584"/>
                <a:gd name="connsiteY283" fmla="*/ 155389 h 1477406"/>
                <a:gd name="connsiteX284" fmla="*/ 3550584 w 3550584"/>
                <a:gd name="connsiteY284" fmla="*/ 341525 h 1477406"/>
                <a:gd name="connsiteX285" fmla="*/ 3499296 w 3550584"/>
                <a:gd name="connsiteY285" fmla="*/ 502594 h 1477406"/>
                <a:gd name="connsiteX286" fmla="*/ 3424668 w 3550584"/>
                <a:gd name="connsiteY286" fmla="*/ 559357 h 1477406"/>
                <a:gd name="connsiteX287" fmla="*/ 3413431 w 3550584"/>
                <a:gd name="connsiteY287" fmla="*/ 553883 h 1477406"/>
                <a:gd name="connsiteX288" fmla="*/ 3410549 w 3550584"/>
                <a:gd name="connsiteY288" fmla="*/ 543510 h 1477406"/>
                <a:gd name="connsiteX289" fmla="*/ 3418041 w 3550584"/>
                <a:gd name="connsiteY289" fmla="*/ 508069 h 1477406"/>
                <a:gd name="connsiteX290" fmla="*/ 3428990 w 3550584"/>
                <a:gd name="connsiteY290" fmla="*/ 462255 h 1477406"/>
                <a:gd name="connsiteX291" fmla="*/ 3387498 w 3550584"/>
                <a:gd name="connsiteY291" fmla="*/ 316746 h 1477406"/>
                <a:gd name="connsiteX292" fmla="*/ 3323532 w 3550584"/>
                <a:gd name="connsiteY292" fmla="*/ 98626 h 1477406"/>
                <a:gd name="connsiteX293" fmla="*/ 3313159 w 3550584"/>
                <a:gd name="connsiteY293" fmla="*/ 72405 h 1477406"/>
                <a:gd name="connsiteX294" fmla="*/ 3271955 w 3550584"/>
                <a:gd name="connsiteY294" fmla="*/ 47049 h 1477406"/>
                <a:gd name="connsiteX295" fmla="*/ 3263311 w 3550584"/>
                <a:gd name="connsiteY295" fmla="*/ 40422 h 1477406"/>
                <a:gd name="connsiteX296" fmla="*/ 3255820 w 3550584"/>
                <a:gd name="connsiteY296" fmla="*/ 15354 h 1477406"/>
                <a:gd name="connsiteX297" fmla="*/ 3263023 w 3550584"/>
                <a:gd name="connsiteY297" fmla="*/ 2964 h 1477406"/>
                <a:gd name="connsiteX298" fmla="*/ 3325513 w 3550584"/>
                <a:gd name="connsiteY298" fmla="*/ 2604 h 147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3550584" h="1477406">
                  <a:moveTo>
                    <a:pt x="468666" y="1251464"/>
                  </a:moveTo>
                  <a:cubicBezTo>
                    <a:pt x="487683" y="1267023"/>
                    <a:pt x="484802" y="1288346"/>
                    <a:pt x="481344" y="1308227"/>
                  </a:cubicBezTo>
                  <a:cubicBezTo>
                    <a:pt x="472988" y="1356058"/>
                    <a:pt x="448785" y="1395533"/>
                    <a:pt x="413344" y="1428092"/>
                  </a:cubicBezTo>
                  <a:cubicBezTo>
                    <a:pt x="411903" y="1429533"/>
                    <a:pt x="410751" y="1430974"/>
                    <a:pt x="409310" y="1432126"/>
                  </a:cubicBezTo>
                  <a:cubicBezTo>
                    <a:pt x="398937" y="1445380"/>
                    <a:pt x="383954" y="1452008"/>
                    <a:pt x="368971" y="1458058"/>
                  </a:cubicBezTo>
                  <a:cubicBezTo>
                    <a:pt x="361479" y="1461228"/>
                    <a:pt x="357157" y="1458347"/>
                    <a:pt x="354564" y="1450855"/>
                  </a:cubicBezTo>
                  <a:cubicBezTo>
                    <a:pt x="351683" y="1441923"/>
                    <a:pt x="349089" y="1432702"/>
                    <a:pt x="346496" y="1423482"/>
                  </a:cubicBezTo>
                  <a:cubicBezTo>
                    <a:pt x="343903" y="1414550"/>
                    <a:pt x="346496" y="1411956"/>
                    <a:pt x="362056" y="1406194"/>
                  </a:cubicBezTo>
                  <a:cubicBezTo>
                    <a:pt x="405852" y="1377380"/>
                    <a:pt x="430632" y="1337617"/>
                    <a:pt x="434954" y="1285176"/>
                  </a:cubicBezTo>
                  <a:cubicBezTo>
                    <a:pt x="435242" y="1282007"/>
                    <a:pt x="434954" y="1278837"/>
                    <a:pt x="435242" y="1275667"/>
                  </a:cubicBezTo>
                  <a:cubicBezTo>
                    <a:pt x="436395" y="1254633"/>
                    <a:pt x="448209" y="1246277"/>
                    <a:pt x="468666" y="1251464"/>
                  </a:cubicBezTo>
                  <a:close/>
                  <a:moveTo>
                    <a:pt x="164105" y="914055"/>
                  </a:moveTo>
                  <a:cubicBezTo>
                    <a:pt x="166338" y="915352"/>
                    <a:pt x="167563" y="918233"/>
                    <a:pt x="168427" y="922699"/>
                  </a:cubicBezTo>
                  <a:cubicBezTo>
                    <a:pt x="169292" y="927597"/>
                    <a:pt x="171309" y="932496"/>
                    <a:pt x="173038" y="937106"/>
                  </a:cubicBezTo>
                  <a:cubicBezTo>
                    <a:pt x="180241" y="947190"/>
                    <a:pt x="180817" y="952953"/>
                    <a:pt x="172461" y="959292"/>
                  </a:cubicBezTo>
                  <a:cubicBezTo>
                    <a:pt x="148834" y="977157"/>
                    <a:pt x="147682" y="1001072"/>
                    <a:pt x="152868" y="1027293"/>
                  </a:cubicBezTo>
                  <a:cubicBezTo>
                    <a:pt x="173038" y="1099327"/>
                    <a:pt x="194648" y="1171073"/>
                    <a:pt x="215682" y="1242819"/>
                  </a:cubicBezTo>
                  <a:cubicBezTo>
                    <a:pt x="228360" y="1286616"/>
                    <a:pt x="240750" y="1330413"/>
                    <a:pt x="254581" y="1373922"/>
                  </a:cubicBezTo>
                  <a:cubicBezTo>
                    <a:pt x="257462" y="1383142"/>
                    <a:pt x="261496" y="1391498"/>
                    <a:pt x="267259" y="1399278"/>
                  </a:cubicBezTo>
                  <a:cubicBezTo>
                    <a:pt x="269276" y="1402159"/>
                    <a:pt x="271004" y="1405329"/>
                    <a:pt x="273886" y="1407634"/>
                  </a:cubicBezTo>
                  <a:cubicBezTo>
                    <a:pt x="284259" y="1415990"/>
                    <a:pt x="295496" y="1421753"/>
                    <a:pt x="309327" y="1422329"/>
                  </a:cubicBezTo>
                  <a:cubicBezTo>
                    <a:pt x="313361" y="1422617"/>
                    <a:pt x="317395" y="1423770"/>
                    <a:pt x="318835" y="1428092"/>
                  </a:cubicBezTo>
                  <a:cubicBezTo>
                    <a:pt x="322869" y="1439905"/>
                    <a:pt x="328632" y="1451719"/>
                    <a:pt x="328056" y="1464973"/>
                  </a:cubicBezTo>
                  <a:cubicBezTo>
                    <a:pt x="310767" y="1474482"/>
                    <a:pt x="291174" y="1475635"/>
                    <a:pt x="272157" y="1476787"/>
                  </a:cubicBezTo>
                  <a:cubicBezTo>
                    <a:pt x="190326" y="1482262"/>
                    <a:pt x="123478" y="1451431"/>
                    <a:pt x="75935" y="1385447"/>
                  </a:cubicBezTo>
                  <a:cubicBezTo>
                    <a:pt x="7935" y="1290938"/>
                    <a:pt x="-17421" y="1185480"/>
                    <a:pt x="12257" y="1071378"/>
                  </a:cubicBezTo>
                  <a:cubicBezTo>
                    <a:pt x="31850" y="995886"/>
                    <a:pt x="80834" y="944021"/>
                    <a:pt x="153732" y="914919"/>
                  </a:cubicBezTo>
                  <a:cubicBezTo>
                    <a:pt x="158630" y="913046"/>
                    <a:pt x="161872" y="912758"/>
                    <a:pt x="164105" y="914055"/>
                  </a:cubicBezTo>
                  <a:close/>
                  <a:moveTo>
                    <a:pt x="341022" y="859596"/>
                  </a:moveTo>
                  <a:cubicBezTo>
                    <a:pt x="353123" y="858444"/>
                    <a:pt x="360903" y="864783"/>
                    <a:pt x="364361" y="875732"/>
                  </a:cubicBezTo>
                  <a:cubicBezTo>
                    <a:pt x="371852" y="898495"/>
                    <a:pt x="378191" y="921834"/>
                    <a:pt x="385107" y="944885"/>
                  </a:cubicBezTo>
                  <a:cubicBezTo>
                    <a:pt x="387412" y="952665"/>
                    <a:pt x="390005" y="960733"/>
                    <a:pt x="392598" y="968512"/>
                  </a:cubicBezTo>
                  <a:cubicBezTo>
                    <a:pt x="397496" y="974851"/>
                    <a:pt x="398937" y="982919"/>
                    <a:pt x="401819" y="990123"/>
                  </a:cubicBezTo>
                  <a:cubicBezTo>
                    <a:pt x="407005" y="1009428"/>
                    <a:pt x="414208" y="1028445"/>
                    <a:pt x="418242" y="1048326"/>
                  </a:cubicBezTo>
                  <a:cubicBezTo>
                    <a:pt x="422276" y="1067920"/>
                    <a:pt x="412480" y="1081462"/>
                    <a:pt x="394039" y="1082615"/>
                  </a:cubicBezTo>
                  <a:cubicBezTo>
                    <a:pt x="382225" y="1083191"/>
                    <a:pt x="372717" y="1077428"/>
                    <a:pt x="366090" y="1067631"/>
                  </a:cubicBezTo>
                  <a:cubicBezTo>
                    <a:pt x="358886" y="1057259"/>
                    <a:pt x="353412" y="1045733"/>
                    <a:pt x="346208" y="1035360"/>
                  </a:cubicBezTo>
                  <a:cubicBezTo>
                    <a:pt x="329784" y="1009716"/>
                    <a:pt x="309903" y="987529"/>
                    <a:pt x="284547" y="970529"/>
                  </a:cubicBezTo>
                  <a:cubicBezTo>
                    <a:pt x="280801" y="967936"/>
                    <a:pt x="277055" y="965343"/>
                    <a:pt x="272733" y="963326"/>
                  </a:cubicBezTo>
                  <a:cubicBezTo>
                    <a:pt x="258614" y="955834"/>
                    <a:pt x="243919" y="950360"/>
                    <a:pt x="228072" y="948054"/>
                  </a:cubicBezTo>
                  <a:cubicBezTo>
                    <a:pt x="205597" y="944885"/>
                    <a:pt x="197529" y="934512"/>
                    <a:pt x="199546" y="911173"/>
                  </a:cubicBezTo>
                  <a:cubicBezTo>
                    <a:pt x="194071" y="896766"/>
                    <a:pt x="206173" y="901088"/>
                    <a:pt x="212224" y="899359"/>
                  </a:cubicBezTo>
                  <a:cubicBezTo>
                    <a:pt x="225478" y="893597"/>
                    <a:pt x="239597" y="895613"/>
                    <a:pt x="253140" y="897054"/>
                  </a:cubicBezTo>
                  <a:cubicBezTo>
                    <a:pt x="273309" y="898783"/>
                    <a:pt x="293767" y="899647"/>
                    <a:pt x="314225" y="895325"/>
                  </a:cubicBezTo>
                  <a:cubicBezTo>
                    <a:pt x="319699" y="891580"/>
                    <a:pt x="320276" y="885241"/>
                    <a:pt x="320852" y="879478"/>
                  </a:cubicBezTo>
                  <a:cubicBezTo>
                    <a:pt x="322581" y="867376"/>
                    <a:pt x="329496" y="861037"/>
                    <a:pt x="341022" y="859596"/>
                  </a:cubicBezTo>
                  <a:close/>
                  <a:moveTo>
                    <a:pt x="624260" y="774813"/>
                  </a:moveTo>
                  <a:cubicBezTo>
                    <a:pt x="626565" y="775893"/>
                    <a:pt x="628006" y="778919"/>
                    <a:pt x="629735" y="784393"/>
                  </a:cubicBezTo>
                  <a:cubicBezTo>
                    <a:pt x="630888" y="788139"/>
                    <a:pt x="631464" y="792173"/>
                    <a:pt x="633193" y="795631"/>
                  </a:cubicBezTo>
                  <a:cubicBezTo>
                    <a:pt x="638667" y="808597"/>
                    <a:pt x="639532" y="818970"/>
                    <a:pt x="627142" y="830495"/>
                  </a:cubicBezTo>
                  <a:cubicBezTo>
                    <a:pt x="609566" y="846631"/>
                    <a:pt x="612735" y="867665"/>
                    <a:pt x="620515" y="887835"/>
                  </a:cubicBezTo>
                  <a:cubicBezTo>
                    <a:pt x="644430" y="968225"/>
                    <a:pt x="667769" y="1048903"/>
                    <a:pt x="691685" y="1129294"/>
                  </a:cubicBezTo>
                  <a:cubicBezTo>
                    <a:pt x="697159" y="1149463"/>
                    <a:pt x="703786" y="1169345"/>
                    <a:pt x="709261" y="1189803"/>
                  </a:cubicBezTo>
                  <a:cubicBezTo>
                    <a:pt x="710702" y="1194413"/>
                    <a:pt x="711566" y="1199023"/>
                    <a:pt x="713295" y="1203633"/>
                  </a:cubicBezTo>
                  <a:cubicBezTo>
                    <a:pt x="717905" y="1217752"/>
                    <a:pt x="721939" y="1232159"/>
                    <a:pt x="725973" y="1246566"/>
                  </a:cubicBezTo>
                  <a:cubicBezTo>
                    <a:pt x="731159" y="1266735"/>
                    <a:pt x="742109" y="1281142"/>
                    <a:pt x="763431" y="1286040"/>
                  </a:cubicBezTo>
                  <a:cubicBezTo>
                    <a:pt x="765160" y="1286905"/>
                    <a:pt x="766600" y="1287769"/>
                    <a:pt x="768041" y="1289210"/>
                  </a:cubicBezTo>
                  <a:cubicBezTo>
                    <a:pt x="773228" y="1290074"/>
                    <a:pt x="776109" y="1292956"/>
                    <a:pt x="777261" y="1298142"/>
                  </a:cubicBezTo>
                  <a:cubicBezTo>
                    <a:pt x="779278" y="1306786"/>
                    <a:pt x="781295" y="1315719"/>
                    <a:pt x="784753" y="1324075"/>
                  </a:cubicBezTo>
                  <a:cubicBezTo>
                    <a:pt x="787923" y="1331854"/>
                    <a:pt x="784465" y="1333583"/>
                    <a:pt x="778126" y="1334159"/>
                  </a:cubicBezTo>
                  <a:cubicBezTo>
                    <a:pt x="761990" y="1335600"/>
                    <a:pt x="746143" y="1337329"/>
                    <a:pt x="730007" y="1338770"/>
                  </a:cubicBezTo>
                  <a:cubicBezTo>
                    <a:pt x="714447" y="1341363"/>
                    <a:pt x="699176" y="1341939"/>
                    <a:pt x="684481" y="1333871"/>
                  </a:cubicBezTo>
                  <a:cubicBezTo>
                    <a:pt x="665176" y="1328397"/>
                    <a:pt x="645871" y="1322634"/>
                    <a:pt x="627718" y="1313702"/>
                  </a:cubicBezTo>
                  <a:cubicBezTo>
                    <a:pt x="612735" y="1310532"/>
                    <a:pt x="600345" y="1303041"/>
                    <a:pt x="591413" y="1290651"/>
                  </a:cubicBezTo>
                  <a:cubicBezTo>
                    <a:pt x="554819" y="1261261"/>
                    <a:pt x="528023" y="1224091"/>
                    <a:pt x="506700" y="1182887"/>
                  </a:cubicBezTo>
                  <a:cubicBezTo>
                    <a:pt x="500650" y="1178853"/>
                    <a:pt x="499209" y="1171938"/>
                    <a:pt x="496327" y="1165887"/>
                  </a:cubicBezTo>
                  <a:cubicBezTo>
                    <a:pt x="482209" y="1134480"/>
                    <a:pt x="474141" y="1101056"/>
                    <a:pt x="467802" y="1067344"/>
                  </a:cubicBezTo>
                  <a:cubicBezTo>
                    <a:pt x="465209" y="1052937"/>
                    <a:pt x="465209" y="1038530"/>
                    <a:pt x="462904" y="1024124"/>
                  </a:cubicBezTo>
                  <a:cubicBezTo>
                    <a:pt x="462039" y="961021"/>
                    <a:pt x="475582" y="901953"/>
                    <a:pt x="514768" y="850665"/>
                  </a:cubicBezTo>
                  <a:cubicBezTo>
                    <a:pt x="520819" y="842885"/>
                    <a:pt x="528023" y="836258"/>
                    <a:pt x="534938" y="829055"/>
                  </a:cubicBezTo>
                  <a:cubicBezTo>
                    <a:pt x="557413" y="806004"/>
                    <a:pt x="584498" y="790156"/>
                    <a:pt x="613599" y="776902"/>
                  </a:cubicBezTo>
                  <a:cubicBezTo>
                    <a:pt x="618785" y="774597"/>
                    <a:pt x="621955" y="773732"/>
                    <a:pt x="624260" y="774813"/>
                  </a:cubicBezTo>
                  <a:close/>
                  <a:moveTo>
                    <a:pt x="736346" y="759613"/>
                  </a:moveTo>
                  <a:cubicBezTo>
                    <a:pt x="826533" y="770851"/>
                    <a:pt x="887906" y="822715"/>
                    <a:pt x="929974" y="899936"/>
                  </a:cubicBezTo>
                  <a:cubicBezTo>
                    <a:pt x="943517" y="925004"/>
                    <a:pt x="954466" y="951513"/>
                    <a:pt x="962246" y="978886"/>
                  </a:cubicBezTo>
                  <a:cubicBezTo>
                    <a:pt x="973195" y="1015191"/>
                    <a:pt x="979534" y="1052073"/>
                    <a:pt x="979246" y="1089819"/>
                  </a:cubicBezTo>
                  <a:cubicBezTo>
                    <a:pt x="978958" y="1117192"/>
                    <a:pt x="975500" y="1144277"/>
                    <a:pt x="967144" y="1170497"/>
                  </a:cubicBezTo>
                  <a:cubicBezTo>
                    <a:pt x="958500" y="1195277"/>
                    <a:pt x="948415" y="1219192"/>
                    <a:pt x="932568" y="1240514"/>
                  </a:cubicBezTo>
                  <a:cubicBezTo>
                    <a:pt x="930551" y="1245413"/>
                    <a:pt x="927957" y="1250599"/>
                    <a:pt x="921906" y="1252040"/>
                  </a:cubicBezTo>
                  <a:cubicBezTo>
                    <a:pt x="895686" y="1282006"/>
                    <a:pt x="863991" y="1304193"/>
                    <a:pt x="827397" y="1320041"/>
                  </a:cubicBezTo>
                  <a:cubicBezTo>
                    <a:pt x="821058" y="1322922"/>
                    <a:pt x="817313" y="1322922"/>
                    <a:pt x="816448" y="1314854"/>
                  </a:cubicBezTo>
                  <a:cubicBezTo>
                    <a:pt x="816160" y="1312261"/>
                    <a:pt x="815296" y="1309379"/>
                    <a:pt x="814143" y="1306786"/>
                  </a:cubicBezTo>
                  <a:cubicBezTo>
                    <a:pt x="807804" y="1291803"/>
                    <a:pt x="805787" y="1279125"/>
                    <a:pt x="821058" y="1266735"/>
                  </a:cubicBezTo>
                  <a:cubicBezTo>
                    <a:pt x="831720" y="1258091"/>
                    <a:pt x="834025" y="1243684"/>
                    <a:pt x="830279" y="1229277"/>
                  </a:cubicBezTo>
                  <a:cubicBezTo>
                    <a:pt x="826821" y="1215158"/>
                    <a:pt x="823652" y="1201040"/>
                    <a:pt x="817601" y="1187497"/>
                  </a:cubicBezTo>
                  <a:cubicBezTo>
                    <a:pt x="809821" y="1177989"/>
                    <a:pt x="810397" y="1165599"/>
                    <a:pt x="805499" y="1155226"/>
                  </a:cubicBezTo>
                  <a:cubicBezTo>
                    <a:pt x="784465" y="1082615"/>
                    <a:pt x="762855" y="1010005"/>
                    <a:pt x="741533" y="937682"/>
                  </a:cubicBezTo>
                  <a:cubicBezTo>
                    <a:pt x="733176" y="906563"/>
                    <a:pt x="723956" y="876021"/>
                    <a:pt x="714448" y="845478"/>
                  </a:cubicBezTo>
                  <a:cubicBezTo>
                    <a:pt x="709261" y="828766"/>
                    <a:pt x="697736" y="817241"/>
                    <a:pt x="680447" y="814071"/>
                  </a:cubicBezTo>
                  <a:cubicBezTo>
                    <a:pt x="668346" y="812054"/>
                    <a:pt x="662295" y="805715"/>
                    <a:pt x="660278" y="794190"/>
                  </a:cubicBezTo>
                  <a:cubicBezTo>
                    <a:pt x="659413" y="788715"/>
                    <a:pt x="656820" y="783817"/>
                    <a:pt x="655379" y="778342"/>
                  </a:cubicBezTo>
                  <a:cubicBezTo>
                    <a:pt x="652498" y="766817"/>
                    <a:pt x="654227" y="763935"/>
                    <a:pt x="665464" y="761918"/>
                  </a:cubicBezTo>
                  <a:cubicBezTo>
                    <a:pt x="689092" y="757308"/>
                    <a:pt x="712719" y="756732"/>
                    <a:pt x="736346" y="759613"/>
                  </a:cubicBezTo>
                  <a:close/>
                  <a:moveTo>
                    <a:pt x="1139738" y="634273"/>
                  </a:moveTo>
                  <a:cubicBezTo>
                    <a:pt x="1151552" y="631680"/>
                    <a:pt x="1161925" y="633697"/>
                    <a:pt x="1169128" y="644070"/>
                  </a:cubicBezTo>
                  <a:cubicBezTo>
                    <a:pt x="1175467" y="653002"/>
                    <a:pt x="1173739" y="666833"/>
                    <a:pt x="1165959" y="677206"/>
                  </a:cubicBezTo>
                  <a:cubicBezTo>
                    <a:pt x="1150399" y="697664"/>
                    <a:pt x="1149823" y="701409"/>
                    <a:pt x="1163654" y="723308"/>
                  </a:cubicBezTo>
                  <a:cubicBezTo>
                    <a:pt x="1199095" y="779783"/>
                    <a:pt x="1234824" y="836258"/>
                    <a:pt x="1270553" y="892733"/>
                  </a:cubicBezTo>
                  <a:cubicBezTo>
                    <a:pt x="1273434" y="897055"/>
                    <a:pt x="1276315" y="901377"/>
                    <a:pt x="1276604" y="906563"/>
                  </a:cubicBezTo>
                  <a:cubicBezTo>
                    <a:pt x="1296197" y="937970"/>
                    <a:pt x="1315790" y="969665"/>
                    <a:pt x="1335672" y="1000784"/>
                  </a:cubicBezTo>
                  <a:cubicBezTo>
                    <a:pt x="1339418" y="1006547"/>
                    <a:pt x="1341146" y="1012310"/>
                    <a:pt x="1341434" y="1019513"/>
                  </a:cubicBezTo>
                  <a:cubicBezTo>
                    <a:pt x="1341723" y="1043717"/>
                    <a:pt x="1340570" y="1067632"/>
                    <a:pt x="1343451" y="1091836"/>
                  </a:cubicBezTo>
                  <a:cubicBezTo>
                    <a:pt x="1343451" y="1110276"/>
                    <a:pt x="1342875" y="1129005"/>
                    <a:pt x="1344028" y="1147446"/>
                  </a:cubicBezTo>
                  <a:cubicBezTo>
                    <a:pt x="1344604" y="1156378"/>
                    <a:pt x="1341146" y="1158972"/>
                    <a:pt x="1333655" y="1160700"/>
                  </a:cubicBezTo>
                  <a:cubicBezTo>
                    <a:pt x="1326740" y="1162141"/>
                    <a:pt x="1320112" y="1164734"/>
                    <a:pt x="1313485" y="1166751"/>
                  </a:cubicBezTo>
                  <a:cubicBezTo>
                    <a:pt x="1313197" y="1167904"/>
                    <a:pt x="1312621" y="1169056"/>
                    <a:pt x="1311468" y="1169633"/>
                  </a:cubicBezTo>
                  <a:cubicBezTo>
                    <a:pt x="1290146" y="1177124"/>
                    <a:pt x="1268536" y="1183175"/>
                    <a:pt x="1246637" y="1188938"/>
                  </a:cubicBezTo>
                  <a:cubicBezTo>
                    <a:pt x="1239722" y="1190667"/>
                    <a:pt x="1235688" y="1185768"/>
                    <a:pt x="1232519" y="1180582"/>
                  </a:cubicBezTo>
                  <a:cubicBezTo>
                    <a:pt x="1223874" y="1166751"/>
                    <a:pt x="1214366" y="1153785"/>
                    <a:pt x="1206874" y="1139378"/>
                  </a:cubicBezTo>
                  <a:cubicBezTo>
                    <a:pt x="1169128" y="1084344"/>
                    <a:pt x="1134552" y="1027581"/>
                    <a:pt x="1097382" y="971970"/>
                  </a:cubicBezTo>
                  <a:cubicBezTo>
                    <a:pt x="1094789" y="969665"/>
                    <a:pt x="1093060" y="967072"/>
                    <a:pt x="1093925" y="963614"/>
                  </a:cubicBezTo>
                  <a:cubicBezTo>
                    <a:pt x="1063094" y="915784"/>
                    <a:pt x="1032551" y="867953"/>
                    <a:pt x="1001721" y="820122"/>
                  </a:cubicBezTo>
                  <a:cubicBezTo>
                    <a:pt x="990483" y="802834"/>
                    <a:pt x="978381" y="786122"/>
                    <a:pt x="968585" y="768257"/>
                  </a:cubicBezTo>
                  <a:cubicBezTo>
                    <a:pt x="960229" y="752986"/>
                    <a:pt x="949856" y="743189"/>
                    <a:pt x="931991" y="743189"/>
                  </a:cubicBezTo>
                  <a:cubicBezTo>
                    <a:pt x="921330" y="743766"/>
                    <a:pt x="916432" y="737138"/>
                    <a:pt x="913839" y="728494"/>
                  </a:cubicBezTo>
                  <a:cubicBezTo>
                    <a:pt x="911245" y="720138"/>
                    <a:pt x="911534" y="712070"/>
                    <a:pt x="920178" y="706884"/>
                  </a:cubicBezTo>
                  <a:cubicBezTo>
                    <a:pt x="938042" y="692765"/>
                    <a:pt x="960229" y="690460"/>
                    <a:pt x="980687" y="683257"/>
                  </a:cubicBezTo>
                  <a:cubicBezTo>
                    <a:pt x="987602" y="680952"/>
                    <a:pt x="994517" y="678647"/>
                    <a:pt x="1001721" y="676341"/>
                  </a:cubicBezTo>
                  <a:cubicBezTo>
                    <a:pt x="1008636" y="669714"/>
                    <a:pt x="1018144" y="669714"/>
                    <a:pt x="1026500" y="666833"/>
                  </a:cubicBezTo>
                  <a:cubicBezTo>
                    <a:pt x="1038602" y="662799"/>
                    <a:pt x="1050992" y="659053"/>
                    <a:pt x="1063382" y="655884"/>
                  </a:cubicBezTo>
                  <a:cubicBezTo>
                    <a:pt x="1088738" y="648680"/>
                    <a:pt x="1113806" y="639748"/>
                    <a:pt x="1139738" y="634273"/>
                  </a:cubicBezTo>
                  <a:close/>
                  <a:moveTo>
                    <a:pt x="1371112" y="574052"/>
                  </a:moveTo>
                  <a:cubicBezTo>
                    <a:pt x="1375866" y="575493"/>
                    <a:pt x="1379324" y="578519"/>
                    <a:pt x="1381773" y="583273"/>
                  </a:cubicBezTo>
                  <a:cubicBezTo>
                    <a:pt x="1387536" y="594510"/>
                    <a:pt x="1385519" y="604307"/>
                    <a:pt x="1372265" y="613815"/>
                  </a:cubicBezTo>
                  <a:cubicBezTo>
                    <a:pt x="1343739" y="633985"/>
                    <a:pt x="1334807" y="662799"/>
                    <a:pt x="1335383" y="695358"/>
                  </a:cubicBezTo>
                  <a:cubicBezTo>
                    <a:pt x="1336248" y="753850"/>
                    <a:pt x="1337688" y="812342"/>
                    <a:pt x="1338841" y="870834"/>
                  </a:cubicBezTo>
                  <a:cubicBezTo>
                    <a:pt x="1338841" y="897054"/>
                    <a:pt x="1338841" y="923275"/>
                    <a:pt x="1338841" y="951224"/>
                  </a:cubicBezTo>
                  <a:cubicBezTo>
                    <a:pt x="1326163" y="931054"/>
                    <a:pt x="1313773" y="911461"/>
                    <a:pt x="1301383" y="891868"/>
                  </a:cubicBezTo>
                  <a:cubicBezTo>
                    <a:pt x="1297061" y="885241"/>
                    <a:pt x="1296485" y="878037"/>
                    <a:pt x="1296197" y="870546"/>
                  </a:cubicBezTo>
                  <a:cubicBezTo>
                    <a:pt x="1295332" y="815511"/>
                    <a:pt x="1294180" y="760765"/>
                    <a:pt x="1293027" y="705731"/>
                  </a:cubicBezTo>
                  <a:cubicBezTo>
                    <a:pt x="1292739" y="692477"/>
                    <a:pt x="1289858" y="679799"/>
                    <a:pt x="1282366" y="668849"/>
                  </a:cubicBezTo>
                  <a:cubicBezTo>
                    <a:pt x="1273722" y="655883"/>
                    <a:pt x="1259891" y="653866"/>
                    <a:pt x="1245773" y="653002"/>
                  </a:cubicBezTo>
                  <a:cubicBezTo>
                    <a:pt x="1238569" y="652426"/>
                    <a:pt x="1231654" y="651273"/>
                    <a:pt x="1226468" y="645222"/>
                  </a:cubicBezTo>
                  <a:cubicBezTo>
                    <a:pt x="1218688" y="636002"/>
                    <a:pt x="1219840" y="622459"/>
                    <a:pt x="1229349" y="614680"/>
                  </a:cubicBezTo>
                  <a:cubicBezTo>
                    <a:pt x="1236264" y="608917"/>
                    <a:pt x="1244332" y="606324"/>
                    <a:pt x="1252688" y="603730"/>
                  </a:cubicBezTo>
                  <a:cubicBezTo>
                    <a:pt x="1284383" y="594510"/>
                    <a:pt x="1316078" y="585001"/>
                    <a:pt x="1348062" y="575781"/>
                  </a:cubicBezTo>
                  <a:cubicBezTo>
                    <a:pt x="1349502" y="575205"/>
                    <a:pt x="1350943" y="574629"/>
                    <a:pt x="1352672" y="574340"/>
                  </a:cubicBezTo>
                  <a:cubicBezTo>
                    <a:pt x="1360307" y="572756"/>
                    <a:pt x="1366358" y="572612"/>
                    <a:pt x="1371112" y="574052"/>
                  </a:cubicBezTo>
                  <a:close/>
                  <a:moveTo>
                    <a:pt x="1649165" y="485018"/>
                  </a:moveTo>
                  <a:cubicBezTo>
                    <a:pt x="1652335" y="484730"/>
                    <a:pt x="1655504" y="485306"/>
                    <a:pt x="1658674" y="486170"/>
                  </a:cubicBezTo>
                  <a:cubicBezTo>
                    <a:pt x="1668182" y="488476"/>
                    <a:pt x="1674809" y="494238"/>
                    <a:pt x="1677403" y="504035"/>
                  </a:cubicBezTo>
                  <a:cubicBezTo>
                    <a:pt x="1680284" y="514120"/>
                    <a:pt x="1677403" y="523340"/>
                    <a:pt x="1669047" y="528239"/>
                  </a:cubicBezTo>
                  <a:cubicBezTo>
                    <a:pt x="1648013" y="540628"/>
                    <a:pt x="1649453" y="557052"/>
                    <a:pt x="1655504" y="577222"/>
                  </a:cubicBezTo>
                  <a:cubicBezTo>
                    <a:pt x="1674809" y="640612"/>
                    <a:pt x="1692962" y="704579"/>
                    <a:pt x="1711691" y="768257"/>
                  </a:cubicBezTo>
                  <a:cubicBezTo>
                    <a:pt x="1713420" y="774020"/>
                    <a:pt x="1714572" y="779782"/>
                    <a:pt x="1713996" y="785833"/>
                  </a:cubicBezTo>
                  <a:cubicBezTo>
                    <a:pt x="1725810" y="826461"/>
                    <a:pt x="1737623" y="866800"/>
                    <a:pt x="1749725" y="907427"/>
                  </a:cubicBezTo>
                  <a:cubicBezTo>
                    <a:pt x="1756928" y="919529"/>
                    <a:pt x="1760386" y="933072"/>
                    <a:pt x="1763844" y="946326"/>
                  </a:cubicBezTo>
                  <a:cubicBezTo>
                    <a:pt x="1767301" y="959868"/>
                    <a:pt x="1772200" y="972258"/>
                    <a:pt x="1786607" y="978597"/>
                  </a:cubicBezTo>
                  <a:cubicBezTo>
                    <a:pt x="1790929" y="979173"/>
                    <a:pt x="1794963" y="979750"/>
                    <a:pt x="1799285" y="980038"/>
                  </a:cubicBezTo>
                  <a:cubicBezTo>
                    <a:pt x="1808505" y="980614"/>
                    <a:pt x="1815420" y="984648"/>
                    <a:pt x="1818014" y="993580"/>
                  </a:cubicBezTo>
                  <a:cubicBezTo>
                    <a:pt x="1820607" y="1002224"/>
                    <a:pt x="1819454" y="1010581"/>
                    <a:pt x="1811675" y="1017208"/>
                  </a:cubicBezTo>
                  <a:cubicBezTo>
                    <a:pt x="1806488" y="1021530"/>
                    <a:pt x="1800437" y="1024123"/>
                    <a:pt x="1793810" y="1026140"/>
                  </a:cubicBezTo>
                  <a:cubicBezTo>
                    <a:pt x="1770183" y="1033055"/>
                    <a:pt x="1746556" y="1040259"/>
                    <a:pt x="1722928" y="1047462"/>
                  </a:cubicBezTo>
                  <a:cubicBezTo>
                    <a:pt x="1708809" y="1056106"/>
                    <a:pt x="1693538" y="1060140"/>
                    <a:pt x="1677114" y="1060717"/>
                  </a:cubicBezTo>
                  <a:cubicBezTo>
                    <a:pt x="1652335" y="1067920"/>
                    <a:pt x="1627267" y="1075123"/>
                    <a:pt x="1602487" y="1082327"/>
                  </a:cubicBezTo>
                  <a:cubicBezTo>
                    <a:pt x="1595571" y="1084344"/>
                    <a:pt x="1588944" y="1086073"/>
                    <a:pt x="1581453" y="1085208"/>
                  </a:cubicBezTo>
                  <a:cubicBezTo>
                    <a:pt x="1571944" y="1084056"/>
                    <a:pt x="1565605" y="1079157"/>
                    <a:pt x="1562724" y="1069649"/>
                  </a:cubicBezTo>
                  <a:cubicBezTo>
                    <a:pt x="1559554" y="1060428"/>
                    <a:pt x="1563300" y="1053513"/>
                    <a:pt x="1569927" y="1047462"/>
                  </a:cubicBezTo>
                  <a:cubicBezTo>
                    <a:pt x="1572520" y="1045157"/>
                    <a:pt x="1575690" y="1043428"/>
                    <a:pt x="1578571" y="1041123"/>
                  </a:cubicBezTo>
                  <a:cubicBezTo>
                    <a:pt x="1591826" y="1031326"/>
                    <a:pt x="1592978" y="1026716"/>
                    <a:pt x="1588368" y="1009716"/>
                  </a:cubicBezTo>
                  <a:cubicBezTo>
                    <a:pt x="1582605" y="1005106"/>
                    <a:pt x="1582317" y="998191"/>
                    <a:pt x="1580300" y="992140"/>
                  </a:cubicBezTo>
                  <a:cubicBezTo>
                    <a:pt x="1575978" y="977445"/>
                    <a:pt x="1571080" y="963326"/>
                    <a:pt x="1567622" y="948343"/>
                  </a:cubicBezTo>
                  <a:cubicBezTo>
                    <a:pt x="1546012" y="876020"/>
                    <a:pt x="1525266" y="803698"/>
                    <a:pt x="1503656" y="731375"/>
                  </a:cubicBezTo>
                  <a:cubicBezTo>
                    <a:pt x="1492995" y="693341"/>
                    <a:pt x="1481469" y="655307"/>
                    <a:pt x="1470520" y="617273"/>
                  </a:cubicBezTo>
                  <a:cubicBezTo>
                    <a:pt x="1467062" y="605748"/>
                    <a:pt x="1460723" y="598544"/>
                    <a:pt x="1448333" y="597680"/>
                  </a:cubicBezTo>
                  <a:cubicBezTo>
                    <a:pt x="1444299" y="597392"/>
                    <a:pt x="1440554" y="596527"/>
                    <a:pt x="1436520" y="595663"/>
                  </a:cubicBezTo>
                  <a:cubicBezTo>
                    <a:pt x="1424706" y="593358"/>
                    <a:pt x="1418079" y="587019"/>
                    <a:pt x="1416350" y="576934"/>
                  </a:cubicBezTo>
                  <a:cubicBezTo>
                    <a:pt x="1414621" y="566273"/>
                    <a:pt x="1418943" y="556476"/>
                    <a:pt x="1428452" y="550425"/>
                  </a:cubicBezTo>
                  <a:cubicBezTo>
                    <a:pt x="1434791" y="546391"/>
                    <a:pt x="1442282" y="544374"/>
                    <a:pt x="1449486" y="542357"/>
                  </a:cubicBezTo>
                  <a:cubicBezTo>
                    <a:pt x="1511435" y="523917"/>
                    <a:pt x="1573385" y="506340"/>
                    <a:pt x="1635334" y="487899"/>
                  </a:cubicBezTo>
                  <a:cubicBezTo>
                    <a:pt x="1639945" y="486459"/>
                    <a:pt x="1644555" y="485306"/>
                    <a:pt x="1649165" y="485018"/>
                  </a:cubicBezTo>
                  <a:close/>
                  <a:moveTo>
                    <a:pt x="2584927" y="448172"/>
                  </a:moveTo>
                  <a:cubicBezTo>
                    <a:pt x="2586764" y="449000"/>
                    <a:pt x="2588061" y="451017"/>
                    <a:pt x="2589069" y="454763"/>
                  </a:cubicBezTo>
                  <a:cubicBezTo>
                    <a:pt x="2597425" y="485594"/>
                    <a:pt x="2606645" y="516137"/>
                    <a:pt x="2615866" y="546679"/>
                  </a:cubicBezTo>
                  <a:cubicBezTo>
                    <a:pt x="2617594" y="552442"/>
                    <a:pt x="2618171" y="555611"/>
                    <a:pt x="2610679" y="557628"/>
                  </a:cubicBezTo>
                  <a:cubicBezTo>
                    <a:pt x="2532018" y="580391"/>
                    <a:pt x="2453356" y="603442"/>
                    <a:pt x="2374695" y="626493"/>
                  </a:cubicBezTo>
                  <a:cubicBezTo>
                    <a:pt x="2373542" y="626781"/>
                    <a:pt x="2372390" y="627358"/>
                    <a:pt x="2371525" y="627934"/>
                  </a:cubicBezTo>
                  <a:cubicBezTo>
                    <a:pt x="2366915" y="629375"/>
                    <a:pt x="2367203" y="625341"/>
                    <a:pt x="2366339" y="623324"/>
                  </a:cubicBezTo>
                  <a:cubicBezTo>
                    <a:pt x="2356542" y="590764"/>
                    <a:pt x="2347321" y="558205"/>
                    <a:pt x="2337525" y="525933"/>
                  </a:cubicBezTo>
                  <a:cubicBezTo>
                    <a:pt x="2335220" y="517865"/>
                    <a:pt x="2340983" y="518442"/>
                    <a:pt x="2345017" y="517289"/>
                  </a:cubicBezTo>
                  <a:cubicBezTo>
                    <a:pt x="2410136" y="497984"/>
                    <a:pt x="2474966" y="479255"/>
                    <a:pt x="2540085" y="459950"/>
                  </a:cubicBezTo>
                  <a:cubicBezTo>
                    <a:pt x="2552476" y="456204"/>
                    <a:pt x="2565154" y="452746"/>
                    <a:pt x="2577543" y="448712"/>
                  </a:cubicBezTo>
                  <a:cubicBezTo>
                    <a:pt x="2580713" y="447703"/>
                    <a:pt x="2583090" y="447343"/>
                    <a:pt x="2584927" y="448172"/>
                  </a:cubicBezTo>
                  <a:close/>
                  <a:moveTo>
                    <a:pt x="1932872" y="406356"/>
                  </a:moveTo>
                  <a:cubicBezTo>
                    <a:pt x="1935790" y="407797"/>
                    <a:pt x="1937591" y="411255"/>
                    <a:pt x="1938167" y="417018"/>
                  </a:cubicBezTo>
                  <a:cubicBezTo>
                    <a:pt x="1945082" y="423645"/>
                    <a:pt x="1945946" y="433153"/>
                    <a:pt x="1948540" y="441797"/>
                  </a:cubicBezTo>
                  <a:cubicBezTo>
                    <a:pt x="1954302" y="461967"/>
                    <a:pt x="1960641" y="481848"/>
                    <a:pt x="1966404" y="502018"/>
                  </a:cubicBezTo>
                  <a:cubicBezTo>
                    <a:pt x="1969286" y="514120"/>
                    <a:pt x="1973608" y="525357"/>
                    <a:pt x="1976777" y="537459"/>
                  </a:cubicBezTo>
                  <a:cubicBezTo>
                    <a:pt x="1981099" y="554171"/>
                    <a:pt x="1986862" y="570883"/>
                    <a:pt x="1991184" y="587595"/>
                  </a:cubicBezTo>
                  <a:cubicBezTo>
                    <a:pt x="2015964" y="670867"/>
                    <a:pt x="2040167" y="754138"/>
                    <a:pt x="2064371" y="837410"/>
                  </a:cubicBezTo>
                  <a:cubicBezTo>
                    <a:pt x="2073303" y="866512"/>
                    <a:pt x="2081371" y="895614"/>
                    <a:pt x="2090015" y="925004"/>
                  </a:cubicBezTo>
                  <a:cubicBezTo>
                    <a:pt x="2094049" y="939123"/>
                    <a:pt x="2092608" y="942004"/>
                    <a:pt x="2079354" y="946038"/>
                  </a:cubicBezTo>
                  <a:cubicBezTo>
                    <a:pt x="2055727" y="953529"/>
                    <a:pt x="2031523" y="960157"/>
                    <a:pt x="2007896" y="967360"/>
                  </a:cubicBezTo>
                  <a:cubicBezTo>
                    <a:pt x="2003286" y="968224"/>
                    <a:pt x="1998676" y="969377"/>
                    <a:pt x="1993777" y="967936"/>
                  </a:cubicBezTo>
                  <a:cubicBezTo>
                    <a:pt x="1966404" y="975716"/>
                    <a:pt x="1939319" y="983496"/>
                    <a:pt x="1911946" y="991275"/>
                  </a:cubicBezTo>
                  <a:cubicBezTo>
                    <a:pt x="1904455" y="993580"/>
                    <a:pt x="1896675" y="995309"/>
                    <a:pt x="1888607" y="995309"/>
                  </a:cubicBezTo>
                  <a:cubicBezTo>
                    <a:pt x="1879099" y="995309"/>
                    <a:pt x="1872759" y="990987"/>
                    <a:pt x="1869590" y="982055"/>
                  </a:cubicBezTo>
                  <a:cubicBezTo>
                    <a:pt x="1866420" y="973699"/>
                    <a:pt x="1867573" y="965631"/>
                    <a:pt x="1874200" y="959004"/>
                  </a:cubicBezTo>
                  <a:cubicBezTo>
                    <a:pt x="1874776" y="958428"/>
                    <a:pt x="1875353" y="957851"/>
                    <a:pt x="1875929" y="957563"/>
                  </a:cubicBezTo>
                  <a:cubicBezTo>
                    <a:pt x="1900421" y="945750"/>
                    <a:pt x="1898980" y="927597"/>
                    <a:pt x="1890624" y="905987"/>
                  </a:cubicBezTo>
                  <a:cubicBezTo>
                    <a:pt x="1883709" y="887546"/>
                    <a:pt x="1878810" y="868529"/>
                    <a:pt x="1873048" y="849800"/>
                  </a:cubicBezTo>
                  <a:cubicBezTo>
                    <a:pt x="1862098" y="831935"/>
                    <a:pt x="1859793" y="811189"/>
                    <a:pt x="1853454" y="791884"/>
                  </a:cubicBezTo>
                  <a:cubicBezTo>
                    <a:pt x="1845963" y="768545"/>
                    <a:pt x="1839624" y="744918"/>
                    <a:pt x="1832708" y="721579"/>
                  </a:cubicBezTo>
                  <a:cubicBezTo>
                    <a:pt x="1823488" y="689019"/>
                    <a:pt x="1813979" y="656460"/>
                    <a:pt x="1804183" y="623900"/>
                  </a:cubicBezTo>
                  <a:cubicBezTo>
                    <a:pt x="1795250" y="591917"/>
                    <a:pt x="1785454" y="560222"/>
                    <a:pt x="1776233" y="528239"/>
                  </a:cubicBezTo>
                  <a:cubicBezTo>
                    <a:pt x="1772488" y="514984"/>
                    <a:pt x="1764708" y="506916"/>
                    <a:pt x="1750013" y="507781"/>
                  </a:cubicBezTo>
                  <a:cubicBezTo>
                    <a:pt x="1747996" y="507781"/>
                    <a:pt x="1745979" y="507493"/>
                    <a:pt x="1744250" y="507204"/>
                  </a:cubicBezTo>
                  <a:cubicBezTo>
                    <a:pt x="1730996" y="504611"/>
                    <a:pt x="1722640" y="496832"/>
                    <a:pt x="1720911" y="485306"/>
                  </a:cubicBezTo>
                  <a:cubicBezTo>
                    <a:pt x="1719470" y="475221"/>
                    <a:pt x="1726097" y="464848"/>
                    <a:pt x="1737911" y="459374"/>
                  </a:cubicBezTo>
                  <a:cubicBezTo>
                    <a:pt x="1748572" y="454187"/>
                    <a:pt x="1760386" y="451306"/>
                    <a:pt x="1771623" y="448136"/>
                  </a:cubicBezTo>
                  <a:cubicBezTo>
                    <a:pt x="1804759" y="438628"/>
                    <a:pt x="1837607" y="428831"/>
                    <a:pt x="1870742" y="419323"/>
                  </a:cubicBezTo>
                  <a:cubicBezTo>
                    <a:pt x="1883709" y="416153"/>
                    <a:pt x="1895810" y="409526"/>
                    <a:pt x="1909641" y="410967"/>
                  </a:cubicBezTo>
                  <a:cubicBezTo>
                    <a:pt x="1913387" y="409814"/>
                    <a:pt x="1917421" y="409238"/>
                    <a:pt x="1920878" y="407797"/>
                  </a:cubicBezTo>
                  <a:cubicBezTo>
                    <a:pt x="1925921" y="405492"/>
                    <a:pt x="1929955" y="404916"/>
                    <a:pt x="1932872" y="406356"/>
                  </a:cubicBezTo>
                  <a:close/>
                  <a:moveTo>
                    <a:pt x="3263727" y="398322"/>
                  </a:moveTo>
                  <a:cubicBezTo>
                    <a:pt x="3273014" y="396903"/>
                    <a:pt x="3282487" y="397088"/>
                    <a:pt x="3291611" y="399023"/>
                  </a:cubicBezTo>
                  <a:cubicBezTo>
                    <a:pt x="3303776" y="401603"/>
                    <a:pt x="3315320" y="407293"/>
                    <a:pt x="3324972" y="416442"/>
                  </a:cubicBezTo>
                  <a:cubicBezTo>
                    <a:pt x="3344277" y="434883"/>
                    <a:pt x="3349463" y="457357"/>
                    <a:pt x="3341684" y="482713"/>
                  </a:cubicBezTo>
                  <a:cubicBezTo>
                    <a:pt x="3340243" y="487612"/>
                    <a:pt x="3337650" y="492222"/>
                    <a:pt x="3335921" y="496832"/>
                  </a:cubicBezTo>
                  <a:cubicBezTo>
                    <a:pt x="3327853" y="518154"/>
                    <a:pt x="3337650" y="532561"/>
                    <a:pt x="3360989" y="530256"/>
                  </a:cubicBezTo>
                  <a:cubicBezTo>
                    <a:pt x="3370786" y="529104"/>
                    <a:pt x="3374243" y="531985"/>
                    <a:pt x="3375684" y="540629"/>
                  </a:cubicBezTo>
                  <a:cubicBezTo>
                    <a:pt x="3376548" y="544951"/>
                    <a:pt x="3377701" y="548985"/>
                    <a:pt x="3379142" y="553307"/>
                  </a:cubicBezTo>
                  <a:cubicBezTo>
                    <a:pt x="3384905" y="572612"/>
                    <a:pt x="3384905" y="572900"/>
                    <a:pt x="3365599" y="575494"/>
                  </a:cubicBezTo>
                  <a:cubicBezTo>
                    <a:pt x="3354074" y="577222"/>
                    <a:pt x="3343125" y="577799"/>
                    <a:pt x="3334769" y="578663"/>
                  </a:cubicBezTo>
                  <a:cubicBezTo>
                    <a:pt x="3298751" y="577222"/>
                    <a:pt x="3266768" y="571460"/>
                    <a:pt x="3238531" y="552443"/>
                  </a:cubicBezTo>
                  <a:cubicBezTo>
                    <a:pt x="3202801" y="528527"/>
                    <a:pt x="3186954" y="487035"/>
                    <a:pt x="3199632" y="450442"/>
                  </a:cubicBezTo>
                  <a:cubicBezTo>
                    <a:pt x="3209681" y="421268"/>
                    <a:pt x="3235866" y="402578"/>
                    <a:pt x="3263727" y="398322"/>
                  </a:cubicBezTo>
                  <a:close/>
                  <a:moveTo>
                    <a:pt x="2038511" y="383661"/>
                  </a:moveTo>
                  <a:cubicBezTo>
                    <a:pt x="2098317" y="383647"/>
                    <a:pt x="2151316" y="406933"/>
                    <a:pt x="2196050" y="455340"/>
                  </a:cubicBezTo>
                  <a:cubicBezTo>
                    <a:pt x="2255694" y="519882"/>
                    <a:pt x="2288254" y="597680"/>
                    <a:pt x="2293440" y="685273"/>
                  </a:cubicBezTo>
                  <a:cubicBezTo>
                    <a:pt x="2299491" y="787274"/>
                    <a:pt x="2238694" y="882359"/>
                    <a:pt x="2144473" y="921834"/>
                  </a:cubicBezTo>
                  <a:cubicBezTo>
                    <a:pt x="2141880" y="922987"/>
                    <a:pt x="2139575" y="924427"/>
                    <a:pt x="2137270" y="925580"/>
                  </a:cubicBezTo>
                  <a:cubicBezTo>
                    <a:pt x="2127185" y="933071"/>
                    <a:pt x="2121422" y="931631"/>
                    <a:pt x="2116812" y="920393"/>
                  </a:cubicBezTo>
                  <a:cubicBezTo>
                    <a:pt x="2115083" y="916359"/>
                    <a:pt x="2113931" y="912326"/>
                    <a:pt x="2112778" y="908004"/>
                  </a:cubicBezTo>
                  <a:cubicBezTo>
                    <a:pt x="2107304" y="888122"/>
                    <a:pt x="2107304" y="888122"/>
                    <a:pt x="2123439" y="876020"/>
                  </a:cubicBezTo>
                  <a:cubicBezTo>
                    <a:pt x="2136693" y="863630"/>
                    <a:pt x="2140439" y="847783"/>
                    <a:pt x="2137846" y="830495"/>
                  </a:cubicBezTo>
                  <a:cubicBezTo>
                    <a:pt x="2133524" y="801393"/>
                    <a:pt x="2123439" y="773731"/>
                    <a:pt x="2115083" y="745782"/>
                  </a:cubicBezTo>
                  <a:cubicBezTo>
                    <a:pt x="2089727" y="659629"/>
                    <a:pt x="2065235" y="573188"/>
                    <a:pt x="2038727" y="487323"/>
                  </a:cubicBezTo>
                  <a:cubicBezTo>
                    <a:pt x="2034405" y="473204"/>
                    <a:pt x="2028642" y="459950"/>
                    <a:pt x="2017116" y="449865"/>
                  </a:cubicBezTo>
                  <a:cubicBezTo>
                    <a:pt x="2009625" y="443238"/>
                    <a:pt x="2001557" y="439204"/>
                    <a:pt x="1991472" y="439492"/>
                  </a:cubicBezTo>
                  <a:cubicBezTo>
                    <a:pt x="1984557" y="438628"/>
                    <a:pt x="1975625" y="440933"/>
                    <a:pt x="1975336" y="429407"/>
                  </a:cubicBezTo>
                  <a:cubicBezTo>
                    <a:pt x="1973320" y="421339"/>
                    <a:pt x="1971879" y="413272"/>
                    <a:pt x="1968709" y="405492"/>
                  </a:cubicBezTo>
                  <a:cubicBezTo>
                    <a:pt x="1965252" y="396560"/>
                    <a:pt x="1967557" y="393390"/>
                    <a:pt x="1976489" y="391373"/>
                  </a:cubicBezTo>
                  <a:cubicBezTo>
                    <a:pt x="1997883" y="386258"/>
                    <a:pt x="2018575" y="383665"/>
                    <a:pt x="2038511" y="383661"/>
                  </a:cubicBezTo>
                  <a:close/>
                  <a:moveTo>
                    <a:pt x="2876558" y="129421"/>
                  </a:moveTo>
                  <a:cubicBezTo>
                    <a:pt x="2878503" y="130249"/>
                    <a:pt x="2879800" y="132482"/>
                    <a:pt x="2880952" y="136660"/>
                  </a:cubicBezTo>
                  <a:cubicBezTo>
                    <a:pt x="2908325" y="231457"/>
                    <a:pt x="2936275" y="325966"/>
                    <a:pt x="2963936" y="420763"/>
                  </a:cubicBezTo>
                  <a:cubicBezTo>
                    <a:pt x="2980360" y="477238"/>
                    <a:pt x="2997072" y="533425"/>
                    <a:pt x="3013784" y="589900"/>
                  </a:cubicBezTo>
                  <a:cubicBezTo>
                    <a:pt x="3019258" y="608629"/>
                    <a:pt x="3023292" y="611799"/>
                    <a:pt x="3043173" y="612087"/>
                  </a:cubicBezTo>
                  <a:cubicBezTo>
                    <a:pt x="3047784" y="612087"/>
                    <a:pt x="3052682" y="611799"/>
                    <a:pt x="3057292" y="611799"/>
                  </a:cubicBezTo>
                  <a:cubicBezTo>
                    <a:pt x="3065936" y="611510"/>
                    <a:pt x="3071699" y="615544"/>
                    <a:pt x="3075157" y="623324"/>
                  </a:cubicBezTo>
                  <a:cubicBezTo>
                    <a:pt x="3078903" y="631680"/>
                    <a:pt x="3078326" y="639460"/>
                    <a:pt x="3071699" y="646375"/>
                  </a:cubicBezTo>
                  <a:cubicBezTo>
                    <a:pt x="3066801" y="651273"/>
                    <a:pt x="3060750" y="654443"/>
                    <a:pt x="3054411" y="656460"/>
                  </a:cubicBezTo>
                  <a:cubicBezTo>
                    <a:pt x="2991309" y="675189"/>
                    <a:pt x="2927919" y="693630"/>
                    <a:pt x="2864817" y="712070"/>
                  </a:cubicBezTo>
                  <a:cubicBezTo>
                    <a:pt x="2861071" y="712935"/>
                    <a:pt x="2856749" y="713223"/>
                    <a:pt x="2853579" y="713799"/>
                  </a:cubicBezTo>
                  <a:cubicBezTo>
                    <a:pt x="2841477" y="713511"/>
                    <a:pt x="2832833" y="709477"/>
                    <a:pt x="2829664" y="698240"/>
                  </a:cubicBezTo>
                  <a:cubicBezTo>
                    <a:pt x="2826494" y="687002"/>
                    <a:pt x="2830816" y="678935"/>
                    <a:pt x="2840901" y="673748"/>
                  </a:cubicBezTo>
                  <a:cubicBezTo>
                    <a:pt x="2842342" y="673172"/>
                    <a:pt x="2843783" y="672307"/>
                    <a:pt x="2844935" y="671443"/>
                  </a:cubicBezTo>
                  <a:cubicBezTo>
                    <a:pt x="2867410" y="657612"/>
                    <a:pt x="2868850" y="654155"/>
                    <a:pt x="2861359" y="629087"/>
                  </a:cubicBezTo>
                  <a:cubicBezTo>
                    <a:pt x="2825918" y="508357"/>
                    <a:pt x="2790477" y="387628"/>
                    <a:pt x="2755036" y="266898"/>
                  </a:cubicBezTo>
                  <a:cubicBezTo>
                    <a:pt x="2754172" y="263441"/>
                    <a:pt x="2753019" y="259983"/>
                    <a:pt x="2751867" y="256813"/>
                  </a:cubicBezTo>
                  <a:cubicBezTo>
                    <a:pt x="2742934" y="231457"/>
                    <a:pt x="2740341" y="229728"/>
                    <a:pt x="2713545" y="231745"/>
                  </a:cubicBezTo>
                  <a:cubicBezTo>
                    <a:pt x="2696256" y="232898"/>
                    <a:pt x="2689917" y="229440"/>
                    <a:pt x="2686748" y="217050"/>
                  </a:cubicBezTo>
                  <a:cubicBezTo>
                    <a:pt x="2683866" y="205237"/>
                    <a:pt x="2689629" y="194576"/>
                    <a:pt x="2704612" y="188813"/>
                  </a:cubicBezTo>
                  <a:cubicBezTo>
                    <a:pt x="2739189" y="175847"/>
                    <a:pt x="2774342" y="163745"/>
                    <a:pt x="2809206" y="151355"/>
                  </a:cubicBezTo>
                  <a:cubicBezTo>
                    <a:pt x="2828800" y="144440"/>
                    <a:pt x="2848969" y="137813"/>
                    <a:pt x="2868274" y="130609"/>
                  </a:cubicBezTo>
                  <a:cubicBezTo>
                    <a:pt x="2872020" y="129168"/>
                    <a:pt x="2874613" y="128592"/>
                    <a:pt x="2876558" y="129421"/>
                  </a:cubicBezTo>
                  <a:close/>
                  <a:moveTo>
                    <a:pt x="3220090" y="16975"/>
                  </a:moveTo>
                  <a:cubicBezTo>
                    <a:pt x="3222323" y="17947"/>
                    <a:pt x="3223692" y="20396"/>
                    <a:pt x="3224124" y="25151"/>
                  </a:cubicBezTo>
                  <a:cubicBezTo>
                    <a:pt x="3224700" y="29473"/>
                    <a:pt x="3226429" y="33507"/>
                    <a:pt x="3227870" y="37541"/>
                  </a:cubicBezTo>
                  <a:cubicBezTo>
                    <a:pt x="3232192" y="48778"/>
                    <a:pt x="3235073" y="58863"/>
                    <a:pt x="3221242" y="67219"/>
                  </a:cubicBezTo>
                  <a:cubicBezTo>
                    <a:pt x="3213174" y="72117"/>
                    <a:pt x="3212022" y="82490"/>
                    <a:pt x="3214615" y="91999"/>
                  </a:cubicBezTo>
                  <a:cubicBezTo>
                    <a:pt x="3230463" y="146169"/>
                    <a:pt x="3246022" y="200338"/>
                    <a:pt x="3262446" y="254220"/>
                  </a:cubicBezTo>
                  <a:cubicBezTo>
                    <a:pt x="3271090" y="283034"/>
                    <a:pt x="3294429" y="288797"/>
                    <a:pt x="3316904" y="268627"/>
                  </a:cubicBezTo>
                  <a:cubicBezTo>
                    <a:pt x="3319497" y="266322"/>
                    <a:pt x="3321514" y="263152"/>
                    <a:pt x="3325548" y="258542"/>
                  </a:cubicBezTo>
                  <a:cubicBezTo>
                    <a:pt x="3329870" y="273237"/>
                    <a:pt x="3333616" y="285339"/>
                    <a:pt x="3337362" y="297153"/>
                  </a:cubicBezTo>
                  <a:cubicBezTo>
                    <a:pt x="3338226" y="300322"/>
                    <a:pt x="3337650" y="303203"/>
                    <a:pt x="3335057" y="305797"/>
                  </a:cubicBezTo>
                  <a:cubicBezTo>
                    <a:pt x="3268497" y="374085"/>
                    <a:pt x="3169378" y="372068"/>
                    <a:pt x="3114055" y="302915"/>
                  </a:cubicBezTo>
                  <a:cubicBezTo>
                    <a:pt x="3086682" y="268915"/>
                    <a:pt x="3077750" y="228576"/>
                    <a:pt x="3079190" y="186220"/>
                  </a:cubicBezTo>
                  <a:cubicBezTo>
                    <a:pt x="3082072" y="105541"/>
                    <a:pt x="3133360" y="40710"/>
                    <a:pt x="3210869" y="17659"/>
                  </a:cubicBezTo>
                  <a:cubicBezTo>
                    <a:pt x="3214759" y="16506"/>
                    <a:pt x="3217857" y="16002"/>
                    <a:pt x="3220090" y="16975"/>
                  </a:cubicBezTo>
                  <a:close/>
                  <a:moveTo>
                    <a:pt x="3325513" y="2604"/>
                  </a:moveTo>
                  <a:cubicBezTo>
                    <a:pt x="3345719" y="6133"/>
                    <a:pt x="3365312" y="13193"/>
                    <a:pt x="3384329" y="23422"/>
                  </a:cubicBezTo>
                  <a:cubicBezTo>
                    <a:pt x="3440227" y="53388"/>
                    <a:pt x="3477973" y="100066"/>
                    <a:pt x="3506499" y="155389"/>
                  </a:cubicBezTo>
                  <a:cubicBezTo>
                    <a:pt x="3535889" y="212152"/>
                    <a:pt x="3549720" y="272372"/>
                    <a:pt x="3550584" y="341525"/>
                  </a:cubicBezTo>
                  <a:cubicBezTo>
                    <a:pt x="3549720" y="396272"/>
                    <a:pt x="3537042" y="453323"/>
                    <a:pt x="3499296" y="502594"/>
                  </a:cubicBezTo>
                  <a:cubicBezTo>
                    <a:pt x="3479702" y="528239"/>
                    <a:pt x="3454922" y="547256"/>
                    <a:pt x="3424668" y="559357"/>
                  </a:cubicBezTo>
                  <a:cubicBezTo>
                    <a:pt x="3418329" y="561951"/>
                    <a:pt x="3414583" y="561662"/>
                    <a:pt x="3413431" y="553883"/>
                  </a:cubicBezTo>
                  <a:cubicBezTo>
                    <a:pt x="3413142" y="550425"/>
                    <a:pt x="3411702" y="546967"/>
                    <a:pt x="3410549" y="543510"/>
                  </a:cubicBezTo>
                  <a:cubicBezTo>
                    <a:pt x="3405363" y="529967"/>
                    <a:pt x="3402482" y="519018"/>
                    <a:pt x="3418041" y="508069"/>
                  </a:cubicBezTo>
                  <a:cubicBezTo>
                    <a:pt x="3432736" y="497696"/>
                    <a:pt x="3433312" y="478679"/>
                    <a:pt x="3428990" y="462255"/>
                  </a:cubicBezTo>
                  <a:cubicBezTo>
                    <a:pt x="3415736" y="413560"/>
                    <a:pt x="3401617" y="365153"/>
                    <a:pt x="3387498" y="316746"/>
                  </a:cubicBezTo>
                  <a:cubicBezTo>
                    <a:pt x="3366464" y="244135"/>
                    <a:pt x="3344854" y="171524"/>
                    <a:pt x="3323532" y="98626"/>
                  </a:cubicBezTo>
                  <a:cubicBezTo>
                    <a:pt x="3320939" y="89405"/>
                    <a:pt x="3317769" y="80473"/>
                    <a:pt x="3313159" y="72405"/>
                  </a:cubicBezTo>
                  <a:cubicBezTo>
                    <a:pt x="3304227" y="56269"/>
                    <a:pt x="3290684" y="47049"/>
                    <a:pt x="3271955" y="47049"/>
                  </a:cubicBezTo>
                  <a:cubicBezTo>
                    <a:pt x="3266480" y="47049"/>
                    <a:pt x="3264464" y="45608"/>
                    <a:pt x="3263311" y="40422"/>
                  </a:cubicBezTo>
                  <a:cubicBezTo>
                    <a:pt x="3261294" y="32066"/>
                    <a:pt x="3259277" y="23422"/>
                    <a:pt x="3255820" y="15354"/>
                  </a:cubicBezTo>
                  <a:cubicBezTo>
                    <a:pt x="3252362" y="6998"/>
                    <a:pt x="3254955" y="4405"/>
                    <a:pt x="3263023" y="2964"/>
                  </a:cubicBezTo>
                  <a:cubicBezTo>
                    <a:pt x="3284490" y="-926"/>
                    <a:pt x="3305308" y="-926"/>
                    <a:pt x="3325513" y="2604"/>
                  </a:cubicBezTo>
                  <a:close/>
                </a:path>
              </a:pathLst>
            </a:custGeom>
            <a:solidFill>
              <a:schemeClr val="bg1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86379B4-6615-4258-8423-63D34901038B}"/>
              </a:ext>
            </a:extLst>
          </p:cNvPr>
          <p:cNvSpPr txBox="1"/>
          <p:nvPr/>
        </p:nvSpPr>
        <p:spPr>
          <a:xfrm>
            <a:off x="6363541" y="2790396"/>
            <a:ext cx="4980609" cy="5198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B263A5B-8D54-4D5B-AA34-3CC9303B87F7}"/>
              </a:ext>
            </a:extLst>
          </p:cNvPr>
          <p:cNvSpPr txBox="1"/>
          <p:nvPr/>
        </p:nvSpPr>
        <p:spPr>
          <a:xfrm>
            <a:off x="6490003" y="2202009"/>
            <a:ext cx="4507692" cy="5078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27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27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2193BE3-43D0-4C26-8BF5-BF3C804F754E}"/>
              </a:ext>
            </a:extLst>
          </p:cNvPr>
          <p:cNvSpPr txBox="1"/>
          <p:nvPr/>
        </p:nvSpPr>
        <p:spPr>
          <a:xfrm>
            <a:off x="5664717" y="2132759"/>
            <a:ext cx="958096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990D252-AB4D-47B4-AD26-5A50562C6149}"/>
              </a:ext>
            </a:extLst>
          </p:cNvPr>
          <p:cNvSpPr txBox="1"/>
          <p:nvPr/>
        </p:nvSpPr>
        <p:spPr>
          <a:xfrm>
            <a:off x="6363541" y="4260566"/>
            <a:ext cx="4980609" cy="5198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B0FFC99-A431-4C83-A843-A4C82EA6EDA2}"/>
              </a:ext>
            </a:extLst>
          </p:cNvPr>
          <p:cNvSpPr txBox="1"/>
          <p:nvPr/>
        </p:nvSpPr>
        <p:spPr>
          <a:xfrm>
            <a:off x="6490003" y="3672179"/>
            <a:ext cx="4507692" cy="5078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27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27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27C65C9-0ABE-45FA-9542-15174101AC6F}"/>
              </a:ext>
            </a:extLst>
          </p:cNvPr>
          <p:cNvSpPr txBox="1"/>
          <p:nvPr/>
        </p:nvSpPr>
        <p:spPr>
          <a:xfrm>
            <a:off x="5664717" y="3602929"/>
            <a:ext cx="958096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48A7877-7B18-48AC-8E52-CC69D0B538BA}"/>
              </a:ext>
            </a:extLst>
          </p:cNvPr>
          <p:cNvSpPr txBox="1"/>
          <p:nvPr/>
        </p:nvSpPr>
        <p:spPr>
          <a:xfrm>
            <a:off x="6363541" y="5730736"/>
            <a:ext cx="4980609" cy="5198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C79A04E-7156-4385-B119-03B875E8EAA0}"/>
              </a:ext>
            </a:extLst>
          </p:cNvPr>
          <p:cNvSpPr txBox="1"/>
          <p:nvPr/>
        </p:nvSpPr>
        <p:spPr>
          <a:xfrm>
            <a:off x="6490003" y="5142349"/>
            <a:ext cx="4507692" cy="5078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27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27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D12B21-522D-467C-B3E2-415E248B2447}"/>
              </a:ext>
            </a:extLst>
          </p:cNvPr>
          <p:cNvSpPr txBox="1"/>
          <p:nvPr/>
        </p:nvSpPr>
        <p:spPr>
          <a:xfrm>
            <a:off x="5664717" y="5073099"/>
            <a:ext cx="958096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938480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B703D25-9C6C-4859-9BFE-132B9410D443}"/>
              </a:ext>
            </a:extLst>
          </p:cNvPr>
          <p:cNvGrpSpPr/>
          <p:nvPr/>
        </p:nvGrpSpPr>
        <p:grpSpPr>
          <a:xfrm rot="12600000">
            <a:off x="5421305" y="1940121"/>
            <a:ext cx="1139838" cy="1632238"/>
            <a:chOff x="3692771" y="1580738"/>
            <a:chExt cx="1954016" cy="2798134"/>
          </a:xfrm>
        </p:grpSpPr>
        <p:sp>
          <p:nvSpPr>
            <p:cNvPr id="4" name="Freeform 18">
              <a:extLst>
                <a:ext uri="{FF2B5EF4-FFF2-40B4-BE49-F238E27FC236}">
                  <a16:creationId xmlns:a16="http://schemas.microsoft.com/office/drawing/2014/main" id="{146B9516-A0A6-4803-BC34-ABCC6545F214}"/>
                </a:ext>
              </a:extLst>
            </p:cNvPr>
            <p:cNvSpPr/>
            <p:nvPr/>
          </p:nvSpPr>
          <p:spPr>
            <a:xfrm>
              <a:off x="3692771" y="1580738"/>
              <a:ext cx="1593605" cy="1038637"/>
            </a:xfrm>
            <a:custGeom>
              <a:avLst/>
              <a:gdLst>
                <a:gd name="connsiteX0" fmla="*/ 714375 w 1924050"/>
                <a:gd name="connsiteY0" fmla="*/ 9525 h 1104900"/>
                <a:gd name="connsiteX1" fmla="*/ 0 w 1924050"/>
                <a:gd name="connsiteY1" fmla="*/ 0 h 1104900"/>
                <a:gd name="connsiteX2" fmla="*/ 1590675 w 1924050"/>
                <a:gd name="connsiteY2" fmla="*/ 1104900 h 1104900"/>
                <a:gd name="connsiteX3" fmla="*/ 1924050 w 1924050"/>
                <a:gd name="connsiteY3" fmla="*/ 942975 h 1104900"/>
                <a:gd name="connsiteX4" fmla="*/ 714375 w 1924050"/>
                <a:gd name="connsiteY4" fmla="*/ 9525 h 1104900"/>
                <a:gd name="connsiteX0" fmla="*/ 704850 w 1914525"/>
                <a:gd name="connsiteY0" fmla="*/ 0 h 1095375"/>
                <a:gd name="connsiteX1" fmla="*/ 0 w 1914525"/>
                <a:gd name="connsiteY1" fmla="*/ 38100 h 1095375"/>
                <a:gd name="connsiteX2" fmla="*/ 1581150 w 1914525"/>
                <a:gd name="connsiteY2" fmla="*/ 1095375 h 1095375"/>
                <a:gd name="connsiteX3" fmla="*/ 1914525 w 1914525"/>
                <a:gd name="connsiteY3" fmla="*/ 933450 h 1095375"/>
                <a:gd name="connsiteX4" fmla="*/ 704850 w 1914525"/>
                <a:gd name="connsiteY4" fmla="*/ 0 h 1095375"/>
                <a:gd name="connsiteX0" fmla="*/ 704850 w 1914525"/>
                <a:gd name="connsiteY0" fmla="*/ 2444 h 1097819"/>
                <a:gd name="connsiteX1" fmla="*/ 0 w 1914525"/>
                <a:gd name="connsiteY1" fmla="*/ 40544 h 1097819"/>
                <a:gd name="connsiteX2" fmla="*/ 1581150 w 1914525"/>
                <a:gd name="connsiteY2" fmla="*/ 1097819 h 1097819"/>
                <a:gd name="connsiteX3" fmla="*/ 1914525 w 1914525"/>
                <a:gd name="connsiteY3" fmla="*/ 935894 h 1097819"/>
                <a:gd name="connsiteX4" fmla="*/ 704850 w 1914525"/>
                <a:gd name="connsiteY4" fmla="*/ 2444 h 1097819"/>
                <a:gd name="connsiteX0" fmla="*/ 704850 w 1914525"/>
                <a:gd name="connsiteY0" fmla="*/ 21793 h 1117168"/>
                <a:gd name="connsiteX1" fmla="*/ 0 w 1914525"/>
                <a:gd name="connsiteY1" fmla="*/ 59893 h 1117168"/>
                <a:gd name="connsiteX2" fmla="*/ 1581150 w 1914525"/>
                <a:gd name="connsiteY2" fmla="*/ 1117168 h 1117168"/>
                <a:gd name="connsiteX3" fmla="*/ 1914525 w 1914525"/>
                <a:gd name="connsiteY3" fmla="*/ 955243 h 1117168"/>
                <a:gd name="connsiteX4" fmla="*/ 704850 w 1914525"/>
                <a:gd name="connsiteY4" fmla="*/ 21793 h 1117168"/>
                <a:gd name="connsiteX0" fmla="*/ 704850 w 1914525"/>
                <a:gd name="connsiteY0" fmla="*/ 21793 h 1079068"/>
                <a:gd name="connsiteX1" fmla="*/ 0 w 1914525"/>
                <a:gd name="connsiteY1" fmla="*/ 59893 h 1079068"/>
                <a:gd name="connsiteX2" fmla="*/ 1676400 w 1914525"/>
                <a:gd name="connsiteY2" fmla="*/ 1079068 h 1079068"/>
                <a:gd name="connsiteX3" fmla="*/ 1914525 w 1914525"/>
                <a:gd name="connsiteY3" fmla="*/ 955243 h 1079068"/>
                <a:gd name="connsiteX4" fmla="*/ 704850 w 1914525"/>
                <a:gd name="connsiteY4" fmla="*/ 21793 h 1079068"/>
                <a:gd name="connsiteX0" fmla="*/ 485775 w 1695450"/>
                <a:gd name="connsiteY0" fmla="*/ 21793 h 1079068"/>
                <a:gd name="connsiteX1" fmla="*/ 0 w 1695450"/>
                <a:gd name="connsiteY1" fmla="*/ 59893 h 1079068"/>
                <a:gd name="connsiteX2" fmla="*/ 1457325 w 1695450"/>
                <a:gd name="connsiteY2" fmla="*/ 1079068 h 1079068"/>
                <a:gd name="connsiteX3" fmla="*/ 1695450 w 1695450"/>
                <a:gd name="connsiteY3" fmla="*/ 955243 h 1079068"/>
                <a:gd name="connsiteX4" fmla="*/ 485775 w 1695450"/>
                <a:gd name="connsiteY4" fmla="*/ 21793 h 1079068"/>
                <a:gd name="connsiteX0" fmla="*/ 485775 w 1695450"/>
                <a:gd name="connsiteY0" fmla="*/ 21793 h 1021918"/>
                <a:gd name="connsiteX1" fmla="*/ 0 w 1695450"/>
                <a:gd name="connsiteY1" fmla="*/ 59893 h 1021918"/>
                <a:gd name="connsiteX2" fmla="*/ 1362075 w 1695450"/>
                <a:gd name="connsiteY2" fmla="*/ 1021918 h 1021918"/>
                <a:gd name="connsiteX3" fmla="*/ 1695450 w 1695450"/>
                <a:gd name="connsiteY3" fmla="*/ 955243 h 1021918"/>
                <a:gd name="connsiteX4" fmla="*/ 485775 w 1695450"/>
                <a:gd name="connsiteY4" fmla="*/ 21793 h 1021918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19100 w 1628775"/>
                <a:gd name="connsiteY0" fmla="*/ 16934 h 1017059"/>
                <a:gd name="connsiteX1" fmla="*/ 0 w 1628775"/>
                <a:gd name="connsiteY1" fmla="*/ 55034 h 1017059"/>
                <a:gd name="connsiteX2" fmla="*/ 1295400 w 1628775"/>
                <a:gd name="connsiteY2" fmla="*/ 1017059 h 1017059"/>
                <a:gd name="connsiteX3" fmla="*/ 1628775 w 1628775"/>
                <a:gd name="connsiteY3" fmla="*/ 950384 h 1017059"/>
                <a:gd name="connsiteX4" fmla="*/ 419100 w 1628775"/>
                <a:gd name="connsiteY4" fmla="*/ 16934 h 1017059"/>
                <a:gd name="connsiteX0" fmla="*/ 419100 w 1628775"/>
                <a:gd name="connsiteY0" fmla="*/ 21793 h 1021918"/>
                <a:gd name="connsiteX1" fmla="*/ 0 w 1628775"/>
                <a:gd name="connsiteY1" fmla="*/ 59893 h 1021918"/>
                <a:gd name="connsiteX2" fmla="*/ 1295400 w 1628775"/>
                <a:gd name="connsiteY2" fmla="*/ 1021918 h 1021918"/>
                <a:gd name="connsiteX3" fmla="*/ 1628775 w 1628775"/>
                <a:gd name="connsiteY3" fmla="*/ 955243 h 1021918"/>
                <a:gd name="connsiteX4" fmla="*/ 419100 w 1628775"/>
                <a:gd name="connsiteY4" fmla="*/ 21793 h 1021918"/>
                <a:gd name="connsiteX0" fmla="*/ 419100 w 1628775"/>
                <a:gd name="connsiteY0" fmla="*/ 38457 h 1038582"/>
                <a:gd name="connsiteX1" fmla="*/ 0 w 1628775"/>
                <a:gd name="connsiteY1" fmla="*/ 76557 h 1038582"/>
                <a:gd name="connsiteX2" fmla="*/ 1295400 w 1628775"/>
                <a:gd name="connsiteY2" fmla="*/ 1038582 h 1038582"/>
                <a:gd name="connsiteX3" fmla="*/ 1628775 w 1628775"/>
                <a:gd name="connsiteY3" fmla="*/ 971907 h 1038582"/>
                <a:gd name="connsiteX4" fmla="*/ 419100 w 1628775"/>
                <a:gd name="connsiteY4" fmla="*/ 38457 h 1038582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5241 h 1045366"/>
                <a:gd name="connsiteX1" fmla="*/ 0 w 1628775"/>
                <a:gd name="connsiteY1" fmla="*/ 83341 h 1045366"/>
                <a:gd name="connsiteX2" fmla="*/ 1295400 w 1628775"/>
                <a:gd name="connsiteY2" fmla="*/ 1045366 h 1045366"/>
                <a:gd name="connsiteX3" fmla="*/ 1628775 w 1628775"/>
                <a:gd name="connsiteY3" fmla="*/ 978691 h 1045366"/>
                <a:gd name="connsiteX4" fmla="*/ 419100 w 1628775"/>
                <a:gd name="connsiteY4" fmla="*/ 45241 h 1045366"/>
                <a:gd name="connsiteX0" fmla="*/ 383930 w 1593605"/>
                <a:gd name="connsiteY0" fmla="*/ 45241 h 1045366"/>
                <a:gd name="connsiteX1" fmla="*/ 0 w 1593605"/>
                <a:gd name="connsiteY1" fmla="*/ 83341 h 1045366"/>
                <a:gd name="connsiteX2" fmla="*/ 1260230 w 1593605"/>
                <a:gd name="connsiteY2" fmla="*/ 1045366 h 1045366"/>
                <a:gd name="connsiteX3" fmla="*/ 1593605 w 1593605"/>
                <a:gd name="connsiteY3" fmla="*/ 978691 h 1045366"/>
                <a:gd name="connsiteX4" fmla="*/ 383930 w 1593605"/>
                <a:gd name="connsiteY4" fmla="*/ 45241 h 1045366"/>
                <a:gd name="connsiteX0" fmla="*/ 383930 w 1593605"/>
                <a:gd name="connsiteY0" fmla="*/ 38512 h 1038637"/>
                <a:gd name="connsiteX1" fmla="*/ 0 w 1593605"/>
                <a:gd name="connsiteY1" fmla="*/ 76612 h 1038637"/>
                <a:gd name="connsiteX2" fmla="*/ 1260230 w 1593605"/>
                <a:gd name="connsiteY2" fmla="*/ 1038637 h 1038637"/>
                <a:gd name="connsiteX3" fmla="*/ 1593605 w 1593605"/>
                <a:gd name="connsiteY3" fmla="*/ 971962 h 1038637"/>
                <a:gd name="connsiteX4" fmla="*/ 383930 w 1593605"/>
                <a:gd name="connsiteY4" fmla="*/ 38512 h 103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605" h="1038637">
                  <a:moveTo>
                    <a:pt x="383930" y="38512"/>
                  </a:moveTo>
                  <a:cubicBezTo>
                    <a:pt x="269874" y="-49899"/>
                    <a:pt x="81816" y="36070"/>
                    <a:pt x="0" y="76612"/>
                  </a:cubicBezTo>
                  <a:lnTo>
                    <a:pt x="1260230" y="1038637"/>
                  </a:lnTo>
                  <a:lnTo>
                    <a:pt x="1593605" y="971962"/>
                  </a:lnTo>
                  <a:lnTo>
                    <a:pt x="383930" y="3851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5" name="Down Arrow 1">
              <a:extLst>
                <a:ext uri="{FF2B5EF4-FFF2-40B4-BE49-F238E27FC236}">
                  <a16:creationId xmlns:a16="http://schemas.microsoft.com/office/drawing/2014/main" id="{E1E04E40-59F8-4E0A-950A-6199191ABACC}"/>
                </a:ext>
              </a:extLst>
            </p:cNvPr>
            <p:cNvSpPr/>
            <p:nvPr/>
          </p:nvSpPr>
          <p:spPr>
            <a:xfrm>
              <a:off x="3846587" y="1612057"/>
              <a:ext cx="1800200" cy="2766815"/>
            </a:xfrm>
            <a:custGeom>
              <a:avLst/>
              <a:gdLst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0200" h="2766815">
                  <a:moveTo>
                    <a:pt x="221456" y="0"/>
                  </a:moveTo>
                  <a:lnTo>
                    <a:pt x="1464444" y="929953"/>
                  </a:lnTo>
                  <a:cubicBezTo>
                    <a:pt x="1514023" y="992361"/>
                    <a:pt x="1496194" y="1535415"/>
                    <a:pt x="1512069" y="1838146"/>
                  </a:cubicBezTo>
                  <a:lnTo>
                    <a:pt x="1800200" y="1838146"/>
                  </a:lnTo>
                  <a:lnTo>
                    <a:pt x="900100" y="2766815"/>
                  </a:lnTo>
                  <a:lnTo>
                    <a:pt x="0" y="1838146"/>
                  </a:lnTo>
                  <a:lnTo>
                    <a:pt x="288131" y="1838146"/>
                  </a:lnTo>
                  <a:cubicBezTo>
                    <a:pt x="288131" y="1238131"/>
                    <a:pt x="297656" y="104715"/>
                    <a:pt x="22145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8C8DA9CC-10D4-4EE5-987A-F5A17A60F901}"/>
              </a:ext>
            </a:extLst>
          </p:cNvPr>
          <p:cNvGrpSpPr/>
          <p:nvPr/>
        </p:nvGrpSpPr>
        <p:grpSpPr>
          <a:xfrm rot="18000000">
            <a:off x="6643153" y="2851582"/>
            <a:ext cx="1139838" cy="1632238"/>
            <a:chOff x="3692771" y="1580738"/>
            <a:chExt cx="1954016" cy="2798134"/>
          </a:xfrm>
        </p:grpSpPr>
        <p:sp>
          <p:nvSpPr>
            <p:cNvPr id="7" name="Freeform 28">
              <a:extLst>
                <a:ext uri="{FF2B5EF4-FFF2-40B4-BE49-F238E27FC236}">
                  <a16:creationId xmlns:a16="http://schemas.microsoft.com/office/drawing/2014/main" id="{67923E43-02A9-430E-98EB-517A8EFE9239}"/>
                </a:ext>
              </a:extLst>
            </p:cNvPr>
            <p:cNvSpPr/>
            <p:nvPr/>
          </p:nvSpPr>
          <p:spPr>
            <a:xfrm>
              <a:off x="3692771" y="1580738"/>
              <a:ext cx="1593605" cy="1038637"/>
            </a:xfrm>
            <a:custGeom>
              <a:avLst/>
              <a:gdLst>
                <a:gd name="connsiteX0" fmla="*/ 714375 w 1924050"/>
                <a:gd name="connsiteY0" fmla="*/ 9525 h 1104900"/>
                <a:gd name="connsiteX1" fmla="*/ 0 w 1924050"/>
                <a:gd name="connsiteY1" fmla="*/ 0 h 1104900"/>
                <a:gd name="connsiteX2" fmla="*/ 1590675 w 1924050"/>
                <a:gd name="connsiteY2" fmla="*/ 1104900 h 1104900"/>
                <a:gd name="connsiteX3" fmla="*/ 1924050 w 1924050"/>
                <a:gd name="connsiteY3" fmla="*/ 942975 h 1104900"/>
                <a:gd name="connsiteX4" fmla="*/ 714375 w 1924050"/>
                <a:gd name="connsiteY4" fmla="*/ 9525 h 1104900"/>
                <a:gd name="connsiteX0" fmla="*/ 704850 w 1914525"/>
                <a:gd name="connsiteY0" fmla="*/ 0 h 1095375"/>
                <a:gd name="connsiteX1" fmla="*/ 0 w 1914525"/>
                <a:gd name="connsiteY1" fmla="*/ 38100 h 1095375"/>
                <a:gd name="connsiteX2" fmla="*/ 1581150 w 1914525"/>
                <a:gd name="connsiteY2" fmla="*/ 1095375 h 1095375"/>
                <a:gd name="connsiteX3" fmla="*/ 1914525 w 1914525"/>
                <a:gd name="connsiteY3" fmla="*/ 933450 h 1095375"/>
                <a:gd name="connsiteX4" fmla="*/ 704850 w 1914525"/>
                <a:gd name="connsiteY4" fmla="*/ 0 h 1095375"/>
                <a:gd name="connsiteX0" fmla="*/ 704850 w 1914525"/>
                <a:gd name="connsiteY0" fmla="*/ 2444 h 1097819"/>
                <a:gd name="connsiteX1" fmla="*/ 0 w 1914525"/>
                <a:gd name="connsiteY1" fmla="*/ 40544 h 1097819"/>
                <a:gd name="connsiteX2" fmla="*/ 1581150 w 1914525"/>
                <a:gd name="connsiteY2" fmla="*/ 1097819 h 1097819"/>
                <a:gd name="connsiteX3" fmla="*/ 1914525 w 1914525"/>
                <a:gd name="connsiteY3" fmla="*/ 935894 h 1097819"/>
                <a:gd name="connsiteX4" fmla="*/ 704850 w 1914525"/>
                <a:gd name="connsiteY4" fmla="*/ 2444 h 1097819"/>
                <a:gd name="connsiteX0" fmla="*/ 704850 w 1914525"/>
                <a:gd name="connsiteY0" fmla="*/ 21793 h 1117168"/>
                <a:gd name="connsiteX1" fmla="*/ 0 w 1914525"/>
                <a:gd name="connsiteY1" fmla="*/ 59893 h 1117168"/>
                <a:gd name="connsiteX2" fmla="*/ 1581150 w 1914525"/>
                <a:gd name="connsiteY2" fmla="*/ 1117168 h 1117168"/>
                <a:gd name="connsiteX3" fmla="*/ 1914525 w 1914525"/>
                <a:gd name="connsiteY3" fmla="*/ 955243 h 1117168"/>
                <a:gd name="connsiteX4" fmla="*/ 704850 w 1914525"/>
                <a:gd name="connsiteY4" fmla="*/ 21793 h 1117168"/>
                <a:gd name="connsiteX0" fmla="*/ 704850 w 1914525"/>
                <a:gd name="connsiteY0" fmla="*/ 21793 h 1079068"/>
                <a:gd name="connsiteX1" fmla="*/ 0 w 1914525"/>
                <a:gd name="connsiteY1" fmla="*/ 59893 h 1079068"/>
                <a:gd name="connsiteX2" fmla="*/ 1676400 w 1914525"/>
                <a:gd name="connsiteY2" fmla="*/ 1079068 h 1079068"/>
                <a:gd name="connsiteX3" fmla="*/ 1914525 w 1914525"/>
                <a:gd name="connsiteY3" fmla="*/ 955243 h 1079068"/>
                <a:gd name="connsiteX4" fmla="*/ 704850 w 1914525"/>
                <a:gd name="connsiteY4" fmla="*/ 21793 h 1079068"/>
                <a:gd name="connsiteX0" fmla="*/ 485775 w 1695450"/>
                <a:gd name="connsiteY0" fmla="*/ 21793 h 1079068"/>
                <a:gd name="connsiteX1" fmla="*/ 0 w 1695450"/>
                <a:gd name="connsiteY1" fmla="*/ 59893 h 1079068"/>
                <a:gd name="connsiteX2" fmla="*/ 1457325 w 1695450"/>
                <a:gd name="connsiteY2" fmla="*/ 1079068 h 1079068"/>
                <a:gd name="connsiteX3" fmla="*/ 1695450 w 1695450"/>
                <a:gd name="connsiteY3" fmla="*/ 955243 h 1079068"/>
                <a:gd name="connsiteX4" fmla="*/ 485775 w 1695450"/>
                <a:gd name="connsiteY4" fmla="*/ 21793 h 1079068"/>
                <a:gd name="connsiteX0" fmla="*/ 485775 w 1695450"/>
                <a:gd name="connsiteY0" fmla="*/ 21793 h 1021918"/>
                <a:gd name="connsiteX1" fmla="*/ 0 w 1695450"/>
                <a:gd name="connsiteY1" fmla="*/ 59893 h 1021918"/>
                <a:gd name="connsiteX2" fmla="*/ 1362075 w 1695450"/>
                <a:gd name="connsiteY2" fmla="*/ 1021918 h 1021918"/>
                <a:gd name="connsiteX3" fmla="*/ 1695450 w 1695450"/>
                <a:gd name="connsiteY3" fmla="*/ 955243 h 1021918"/>
                <a:gd name="connsiteX4" fmla="*/ 485775 w 1695450"/>
                <a:gd name="connsiteY4" fmla="*/ 21793 h 1021918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19100 w 1628775"/>
                <a:gd name="connsiteY0" fmla="*/ 16934 h 1017059"/>
                <a:gd name="connsiteX1" fmla="*/ 0 w 1628775"/>
                <a:gd name="connsiteY1" fmla="*/ 55034 h 1017059"/>
                <a:gd name="connsiteX2" fmla="*/ 1295400 w 1628775"/>
                <a:gd name="connsiteY2" fmla="*/ 1017059 h 1017059"/>
                <a:gd name="connsiteX3" fmla="*/ 1628775 w 1628775"/>
                <a:gd name="connsiteY3" fmla="*/ 950384 h 1017059"/>
                <a:gd name="connsiteX4" fmla="*/ 419100 w 1628775"/>
                <a:gd name="connsiteY4" fmla="*/ 16934 h 1017059"/>
                <a:gd name="connsiteX0" fmla="*/ 419100 w 1628775"/>
                <a:gd name="connsiteY0" fmla="*/ 21793 h 1021918"/>
                <a:gd name="connsiteX1" fmla="*/ 0 w 1628775"/>
                <a:gd name="connsiteY1" fmla="*/ 59893 h 1021918"/>
                <a:gd name="connsiteX2" fmla="*/ 1295400 w 1628775"/>
                <a:gd name="connsiteY2" fmla="*/ 1021918 h 1021918"/>
                <a:gd name="connsiteX3" fmla="*/ 1628775 w 1628775"/>
                <a:gd name="connsiteY3" fmla="*/ 955243 h 1021918"/>
                <a:gd name="connsiteX4" fmla="*/ 419100 w 1628775"/>
                <a:gd name="connsiteY4" fmla="*/ 21793 h 1021918"/>
                <a:gd name="connsiteX0" fmla="*/ 419100 w 1628775"/>
                <a:gd name="connsiteY0" fmla="*/ 38457 h 1038582"/>
                <a:gd name="connsiteX1" fmla="*/ 0 w 1628775"/>
                <a:gd name="connsiteY1" fmla="*/ 76557 h 1038582"/>
                <a:gd name="connsiteX2" fmla="*/ 1295400 w 1628775"/>
                <a:gd name="connsiteY2" fmla="*/ 1038582 h 1038582"/>
                <a:gd name="connsiteX3" fmla="*/ 1628775 w 1628775"/>
                <a:gd name="connsiteY3" fmla="*/ 971907 h 1038582"/>
                <a:gd name="connsiteX4" fmla="*/ 419100 w 1628775"/>
                <a:gd name="connsiteY4" fmla="*/ 38457 h 1038582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5241 h 1045366"/>
                <a:gd name="connsiteX1" fmla="*/ 0 w 1628775"/>
                <a:gd name="connsiteY1" fmla="*/ 83341 h 1045366"/>
                <a:gd name="connsiteX2" fmla="*/ 1295400 w 1628775"/>
                <a:gd name="connsiteY2" fmla="*/ 1045366 h 1045366"/>
                <a:gd name="connsiteX3" fmla="*/ 1628775 w 1628775"/>
                <a:gd name="connsiteY3" fmla="*/ 978691 h 1045366"/>
                <a:gd name="connsiteX4" fmla="*/ 419100 w 1628775"/>
                <a:gd name="connsiteY4" fmla="*/ 45241 h 1045366"/>
                <a:gd name="connsiteX0" fmla="*/ 383930 w 1593605"/>
                <a:gd name="connsiteY0" fmla="*/ 45241 h 1045366"/>
                <a:gd name="connsiteX1" fmla="*/ 0 w 1593605"/>
                <a:gd name="connsiteY1" fmla="*/ 83341 h 1045366"/>
                <a:gd name="connsiteX2" fmla="*/ 1260230 w 1593605"/>
                <a:gd name="connsiteY2" fmla="*/ 1045366 h 1045366"/>
                <a:gd name="connsiteX3" fmla="*/ 1593605 w 1593605"/>
                <a:gd name="connsiteY3" fmla="*/ 978691 h 1045366"/>
                <a:gd name="connsiteX4" fmla="*/ 383930 w 1593605"/>
                <a:gd name="connsiteY4" fmla="*/ 45241 h 1045366"/>
                <a:gd name="connsiteX0" fmla="*/ 383930 w 1593605"/>
                <a:gd name="connsiteY0" fmla="*/ 38512 h 1038637"/>
                <a:gd name="connsiteX1" fmla="*/ 0 w 1593605"/>
                <a:gd name="connsiteY1" fmla="*/ 76612 h 1038637"/>
                <a:gd name="connsiteX2" fmla="*/ 1260230 w 1593605"/>
                <a:gd name="connsiteY2" fmla="*/ 1038637 h 1038637"/>
                <a:gd name="connsiteX3" fmla="*/ 1593605 w 1593605"/>
                <a:gd name="connsiteY3" fmla="*/ 971962 h 1038637"/>
                <a:gd name="connsiteX4" fmla="*/ 383930 w 1593605"/>
                <a:gd name="connsiteY4" fmla="*/ 38512 h 103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605" h="1038637">
                  <a:moveTo>
                    <a:pt x="383930" y="38512"/>
                  </a:moveTo>
                  <a:cubicBezTo>
                    <a:pt x="269874" y="-49899"/>
                    <a:pt x="81816" y="36070"/>
                    <a:pt x="0" y="76612"/>
                  </a:cubicBezTo>
                  <a:lnTo>
                    <a:pt x="1260230" y="1038637"/>
                  </a:lnTo>
                  <a:lnTo>
                    <a:pt x="1593605" y="971962"/>
                  </a:lnTo>
                  <a:lnTo>
                    <a:pt x="383930" y="38512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8" name="Down Arrow 1">
              <a:extLst>
                <a:ext uri="{FF2B5EF4-FFF2-40B4-BE49-F238E27FC236}">
                  <a16:creationId xmlns:a16="http://schemas.microsoft.com/office/drawing/2014/main" id="{52C94FAB-A03D-4DB6-A6EF-E4448D72F07A}"/>
                </a:ext>
              </a:extLst>
            </p:cNvPr>
            <p:cNvSpPr/>
            <p:nvPr/>
          </p:nvSpPr>
          <p:spPr>
            <a:xfrm>
              <a:off x="3846587" y="1612057"/>
              <a:ext cx="1800200" cy="2766815"/>
            </a:xfrm>
            <a:custGeom>
              <a:avLst/>
              <a:gdLst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0200" h="2766815">
                  <a:moveTo>
                    <a:pt x="221456" y="0"/>
                  </a:moveTo>
                  <a:lnTo>
                    <a:pt x="1464444" y="929953"/>
                  </a:lnTo>
                  <a:cubicBezTo>
                    <a:pt x="1514023" y="992361"/>
                    <a:pt x="1496194" y="1535415"/>
                    <a:pt x="1512069" y="1838146"/>
                  </a:cubicBezTo>
                  <a:lnTo>
                    <a:pt x="1800200" y="1838146"/>
                  </a:lnTo>
                  <a:lnTo>
                    <a:pt x="900100" y="2766815"/>
                  </a:lnTo>
                  <a:lnTo>
                    <a:pt x="0" y="1838146"/>
                  </a:lnTo>
                  <a:lnTo>
                    <a:pt x="288131" y="1838146"/>
                  </a:lnTo>
                  <a:cubicBezTo>
                    <a:pt x="288131" y="1238131"/>
                    <a:pt x="297656" y="104715"/>
                    <a:pt x="2214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402B639B-F8FC-414B-8AA8-BC8A175E840D}"/>
              </a:ext>
            </a:extLst>
          </p:cNvPr>
          <p:cNvGrpSpPr/>
          <p:nvPr/>
        </p:nvGrpSpPr>
        <p:grpSpPr>
          <a:xfrm>
            <a:off x="6259107" y="4060864"/>
            <a:ext cx="1139838" cy="1632238"/>
            <a:chOff x="3692771" y="1580738"/>
            <a:chExt cx="1954016" cy="2798134"/>
          </a:xfrm>
        </p:grpSpPr>
        <p:sp>
          <p:nvSpPr>
            <p:cNvPr id="10" name="Freeform 32">
              <a:extLst>
                <a:ext uri="{FF2B5EF4-FFF2-40B4-BE49-F238E27FC236}">
                  <a16:creationId xmlns:a16="http://schemas.microsoft.com/office/drawing/2014/main" id="{66F7676B-346A-4F92-A286-BC3D9F6561AF}"/>
                </a:ext>
              </a:extLst>
            </p:cNvPr>
            <p:cNvSpPr/>
            <p:nvPr/>
          </p:nvSpPr>
          <p:spPr>
            <a:xfrm>
              <a:off x="3692771" y="1580738"/>
              <a:ext cx="1593605" cy="1038637"/>
            </a:xfrm>
            <a:custGeom>
              <a:avLst/>
              <a:gdLst>
                <a:gd name="connsiteX0" fmla="*/ 714375 w 1924050"/>
                <a:gd name="connsiteY0" fmla="*/ 9525 h 1104900"/>
                <a:gd name="connsiteX1" fmla="*/ 0 w 1924050"/>
                <a:gd name="connsiteY1" fmla="*/ 0 h 1104900"/>
                <a:gd name="connsiteX2" fmla="*/ 1590675 w 1924050"/>
                <a:gd name="connsiteY2" fmla="*/ 1104900 h 1104900"/>
                <a:gd name="connsiteX3" fmla="*/ 1924050 w 1924050"/>
                <a:gd name="connsiteY3" fmla="*/ 942975 h 1104900"/>
                <a:gd name="connsiteX4" fmla="*/ 714375 w 1924050"/>
                <a:gd name="connsiteY4" fmla="*/ 9525 h 1104900"/>
                <a:gd name="connsiteX0" fmla="*/ 704850 w 1914525"/>
                <a:gd name="connsiteY0" fmla="*/ 0 h 1095375"/>
                <a:gd name="connsiteX1" fmla="*/ 0 w 1914525"/>
                <a:gd name="connsiteY1" fmla="*/ 38100 h 1095375"/>
                <a:gd name="connsiteX2" fmla="*/ 1581150 w 1914525"/>
                <a:gd name="connsiteY2" fmla="*/ 1095375 h 1095375"/>
                <a:gd name="connsiteX3" fmla="*/ 1914525 w 1914525"/>
                <a:gd name="connsiteY3" fmla="*/ 933450 h 1095375"/>
                <a:gd name="connsiteX4" fmla="*/ 704850 w 1914525"/>
                <a:gd name="connsiteY4" fmla="*/ 0 h 1095375"/>
                <a:gd name="connsiteX0" fmla="*/ 704850 w 1914525"/>
                <a:gd name="connsiteY0" fmla="*/ 2444 h 1097819"/>
                <a:gd name="connsiteX1" fmla="*/ 0 w 1914525"/>
                <a:gd name="connsiteY1" fmla="*/ 40544 h 1097819"/>
                <a:gd name="connsiteX2" fmla="*/ 1581150 w 1914525"/>
                <a:gd name="connsiteY2" fmla="*/ 1097819 h 1097819"/>
                <a:gd name="connsiteX3" fmla="*/ 1914525 w 1914525"/>
                <a:gd name="connsiteY3" fmla="*/ 935894 h 1097819"/>
                <a:gd name="connsiteX4" fmla="*/ 704850 w 1914525"/>
                <a:gd name="connsiteY4" fmla="*/ 2444 h 1097819"/>
                <a:gd name="connsiteX0" fmla="*/ 704850 w 1914525"/>
                <a:gd name="connsiteY0" fmla="*/ 21793 h 1117168"/>
                <a:gd name="connsiteX1" fmla="*/ 0 w 1914525"/>
                <a:gd name="connsiteY1" fmla="*/ 59893 h 1117168"/>
                <a:gd name="connsiteX2" fmla="*/ 1581150 w 1914525"/>
                <a:gd name="connsiteY2" fmla="*/ 1117168 h 1117168"/>
                <a:gd name="connsiteX3" fmla="*/ 1914525 w 1914525"/>
                <a:gd name="connsiteY3" fmla="*/ 955243 h 1117168"/>
                <a:gd name="connsiteX4" fmla="*/ 704850 w 1914525"/>
                <a:gd name="connsiteY4" fmla="*/ 21793 h 1117168"/>
                <a:gd name="connsiteX0" fmla="*/ 704850 w 1914525"/>
                <a:gd name="connsiteY0" fmla="*/ 21793 h 1079068"/>
                <a:gd name="connsiteX1" fmla="*/ 0 w 1914525"/>
                <a:gd name="connsiteY1" fmla="*/ 59893 h 1079068"/>
                <a:gd name="connsiteX2" fmla="*/ 1676400 w 1914525"/>
                <a:gd name="connsiteY2" fmla="*/ 1079068 h 1079068"/>
                <a:gd name="connsiteX3" fmla="*/ 1914525 w 1914525"/>
                <a:gd name="connsiteY3" fmla="*/ 955243 h 1079068"/>
                <a:gd name="connsiteX4" fmla="*/ 704850 w 1914525"/>
                <a:gd name="connsiteY4" fmla="*/ 21793 h 1079068"/>
                <a:gd name="connsiteX0" fmla="*/ 485775 w 1695450"/>
                <a:gd name="connsiteY0" fmla="*/ 21793 h 1079068"/>
                <a:gd name="connsiteX1" fmla="*/ 0 w 1695450"/>
                <a:gd name="connsiteY1" fmla="*/ 59893 h 1079068"/>
                <a:gd name="connsiteX2" fmla="*/ 1457325 w 1695450"/>
                <a:gd name="connsiteY2" fmla="*/ 1079068 h 1079068"/>
                <a:gd name="connsiteX3" fmla="*/ 1695450 w 1695450"/>
                <a:gd name="connsiteY3" fmla="*/ 955243 h 1079068"/>
                <a:gd name="connsiteX4" fmla="*/ 485775 w 1695450"/>
                <a:gd name="connsiteY4" fmla="*/ 21793 h 1079068"/>
                <a:gd name="connsiteX0" fmla="*/ 485775 w 1695450"/>
                <a:gd name="connsiteY0" fmla="*/ 21793 h 1021918"/>
                <a:gd name="connsiteX1" fmla="*/ 0 w 1695450"/>
                <a:gd name="connsiteY1" fmla="*/ 59893 h 1021918"/>
                <a:gd name="connsiteX2" fmla="*/ 1362075 w 1695450"/>
                <a:gd name="connsiteY2" fmla="*/ 1021918 h 1021918"/>
                <a:gd name="connsiteX3" fmla="*/ 1695450 w 1695450"/>
                <a:gd name="connsiteY3" fmla="*/ 955243 h 1021918"/>
                <a:gd name="connsiteX4" fmla="*/ 485775 w 1695450"/>
                <a:gd name="connsiteY4" fmla="*/ 21793 h 1021918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19100 w 1628775"/>
                <a:gd name="connsiteY0" fmla="*/ 16934 h 1017059"/>
                <a:gd name="connsiteX1" fmla="*/ 0 w 1628775"/>
                <a:gd name="connsiteY1" fmla="*/ 55034 h 1017059"/>
                <a:gd name="connsiteX2" fmla="*/ 1295400 w 1628775"/>
                <a:gd name="connsiteY2" fmla="*/ 1017059 h 1017059"/>
                <a:gd name="connsiteX3" fmla="*/ 1628775 w 1628775"/>
                <a:gd name="connsiteY3" fmla="*/ 950384 h 1017059"/>
                <a:gd name="connsiteX4" fmla="*/ 419100 w 1628775"/>
                <a:gd name="connsiteY4" fmla="*/ 16934 h 1017059"/>
                <a:gd name="connsiteX0" fmla="*/ 419100 w 1628775"/>
                <a:gd name="connsiteY0" fmla="*/ 21793 h 1021918"/>
                <a:gd name="connsiteX1" fmla="*/ 0 w 1628775"/>
                <a:gd name="connsiteY1" fmla="*/ 59893 h 1021918"/>
                <a:gd name="connsiteX2" fmla="*/ 1295400 w 1628775"/>
                <a:gd name="connsiteY2" fmla="*/ 1021918 h 1021918"/>
                <a:gd name="connsiteX3" fmla="*/ 1628775 w 1628775"/>
                <a:gd name="connsiteY3" fmla="*/ 955243 h 1021918"/>
                <a:gd name="connsiteX4" fmla="*/ 419100 w 1628775"/>
                <a:gd name="connsiteY4" fmla="*/ 21793 h 1021918"/>
                <a:gd name="connsiteX0" fmla="*/ 419100 w 1628775"/>
                <a:gd name="connsiteY0" fmla="*/ 38457 h 1038582"/>
                <a:gd name="connsiteX1" fmla="*/ 0 w 1628775"/>
                <a:gd name="connsiteY1" fmla="*/ 76557 h 1038582"/>
                <a:gd name="connsiteX2" fmla="*/ 1295400 w 1628775"/>
                <a:gd name="connsiteY2" fmla="*/ 1038582 h 1038582"/>
                <a:gd name="connsiteX3" fmla="*/ 1628775 w 1628775"/>
                <a:gd name="connsiteY3" fmla="*/ 971907 h 1038582"/>
                <a:gd name="connsiteX4" fmla="*/ 419100 w 1628775"/>
                <a:gd name="connsiteY4" fmla="*/ 38457 h 1038582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5241 h 1045366"/>
                <a:gd name="connsiteX1" fmla="*/ 0 w 1628775"/>
                <a:gd name="connsiteY1" fmla="*/ 83341 h 1045366"/>
                <a:gd name="connsiteX2" fmla="*/ 1295400 w 1628775"/>
                <a:gd name="connsiteY2" fmla="*/ 1045366 h 1045366"/>
                <a:gd name="connsiteX3" fmla="*/ 1628775 w 1628775"/>
                <a:gd name="connsiteY3" fmla="*/ 978691 h 1045366"/>
                <a:gd name="connsiteX4" fmla="*/ 419100 w 1628775"/>
                <a:gd name="connsiteY4" fmla="*/ 45241 h 1045366"/>
                <a:gd name="connsiteX0" fmla="*/ 383930 w 1593605"/>
                <a:gd name="connsiteY0" fmla="*/ 45241 h 1045366"/>
                <a:gd name="connsiteX1" fmla="*/ 0 w 1593605"/>
                <a:gd name="connsiteY1" fmla="*/ 83341 h 1045366"/>
                <a:gd name="connsiteX2" fmla="*/ 1260230 w 1593605"/>
                <a:gd name="connsiteY2" fmla="*/ 1045366 h 1045366"/>
                <a:gd name="connsiteX3" fmla="*/ 1593605 w 1593605"/>
                <a:gd name="connsiteY3" fmla="*/ 978691 h 1045366"/>
                <a:gd name="connsiteX4" fmla="*/ 383930 w 1593605"/>
                <a:gd name="connsiteY4" fmla="*/ 45241 h 1045366"/>
                <a:gd name="connsiteX0" fmla="*/ 383930 w 1593605"/>
                <a:gd name="connsiteY0" fmla="*/ 38512 h 1038637"/>
                <a:gd name="connsiteX1" fmla="*/ 0 w 1593605"/>
                <a:gd name="connsiteY1" fmla="*/ 76612 h 1038637"/>
                <a:gd name="connsiteX2" fmla="*/ 1260230 w 1593605"/>
                <a:gd name="connsiteY2" fmla="*/ 1038637 h 1038637"/>
                <a:gd name="connsiteX3" fmla="*/ 1593605 w 1593605"/>
                <a:gd name="connsiteY3" fmla="*/ 971962 h 1038637"/>
                <a:gd name="connsiteX4" fmla="*/ 383930 w 1593605"/>
                <a:gd name="connsiteY4" fmla="*/ 38512 h 103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605" h="1038637">
                  <a:moveTo>
                    <a:pt x="383930" y="38512"/>
                  </a:moveTo>
                  <a:cubicBezTo>
                    <a:pt x="269874" y="-49899"/>
                    <a:pt x="81816" y="36070"/>
                    <a:pt x="0" y="76612"/>
                  </a:cubicBezTo>
                  <a:lnTo>
                    <a:pt x="1260230" y="1038637"/>
                  </a:lnTo>
                  <a:lnTo>
                    <a:pt x="1593605" y="971962"/>
                  </a:lnTo>
                  <a:lnTo>
                    <a:pt x="383930" y="38512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1" name="Down Arrow 1">
              <a:extLst>
                <a:ext uri="{FF2B5EF4-FFF2-40B4-BE49-F238E27FC236}">
                  <a16:creationId xmlns:a16="http://schemas.microsoft.com/office/drawing/2014/main" id="{966AFA8D-A4E4-4F4B-9D2E-49AD1E0F8270}"/>
                </a:ext>
              </a:extLst>
            </p:cNvPr>
            <p:cNvSpPr/>
            <p:nvPr/>
          </p:nvSpPr>
          <p:spPr>
            <a:xfrm>
              <a:off x="3846587" y="1612057"/>
              <a:ext cx="1800200" cy="2766815"/>
            </a:xfrm>
            <a:custGeom>
              <a:avLst/>
              <a:gdLst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0200" h="2766815">
                  <a:moveTo>
                    <a:pt x="221456" y="0"/>
                  </a:moveTo>
                  <a:lnTo>
                    <a:pt x="1464444" y="929953"/>
                  </a:lnTo>
                  <a:cubicBezTo>
                    <a:pt x="1514023" y="992361"/>
                    <a:pt x="1496194" y="1535415"/>
                    <a:pt x="1512069" y="1838146"/>
                  </a:cubicBezTo>
                  <a:lnTo>
                    <a:pt x="1800200" y="1838146"/>
                  </a:lnTo>
                  <a:lnTo>
                    <a:pt x="900100" y="2766815"/>
                  </a:lnTo>
                  <a:lnTo>
                    <a:pt x="0" y="1838146"/>
                  </a:lnTo>
                  <a:lnTo>
                    <a:pt x="288131" y="1838146"/>
                  </a:lnTo>
                  <a:cubicBezTo>
                    <a:pt x="288131" y="1238131"/>
                    <a:pt x="297656" y="104715"/>
                    <a:pt x="221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033DC46-4922-46CD-ABC7-9B268DD0F37A}"/>
              </a:ext>
            </a:extLst>
          </p:cNvPr>
          <p:cNvGrpSpPr/>
          <p:nvPr/>
        </p:nvGrpSpPr>
        <p:grpSpPr>
          <a:xfrm rot="4500000">
            <a:off x="4842127" y="4069997"/>
            <a:ext cx="1139838" cy="1632238"/>
            <a:chOff x="3692771" y="1580738"/>
            <a:chExt cx="1954016" cy="2798134"/>
          </a:xfrm>
        </p:grpSpPr>
        <p:sp>
          <p:nvSpPr>
            <p:cNvPr id="13" name="Freeform 37">
              <a:extLst>
                <a:ext uri="{FF2B5EF4-FFF2-40B4-BE49-F238E27FC236}">
                  <a16:creationId xmlns:a16="http://schemas.microsoft.com/office/drawing/2014/main" id="{FFB8070C-2615-4C07-AFB2-E03D6D3934A4}"/>
                </a:ext>
              </a:extLst>
            </p:cNvPr>
            <p:cNvSpPr/>
            <p:nvPr/>
          </p:nvSpPr>
          <p:spPr>
            <a:xfrm>
              <a:off x="3692771" y="1580738"/>
              <a:ext cx="1593605" cy="1038637"/>
            </a:xfrm>
            <a:custGeom>
              <a:avLst/>
              <a:gdLst>
                <a:gd name="connsiteX0" fmla="*/ 714375 w 1924050"/>
                <a:gd name="connsiteY0" fmla="*/ 9525 h 1104900"/>
                <a:gd name="connsiteX1" fmla="*/ 0 w 1924050"/>
                <a:gd name="connsiteY1" fmla="*/ 0 h 1104900"/>
                <a:gd name="connsiteX2" fmla="*/ 1590675 w 1924050"/>
                <a:gd name="connsiteY2" fmla="*/ 1104900 h 1104900"/>
                <a:gd name="connsiteX3" fmla="*/ 1924050 w 1924050"/>
                <a:gd name="connsiteY3" fmla="*/ 942975 h 1104900"/>
                <a:gd name="connsiteX4" fmla="*/ 714375 w 1924050"/>
                <a:gd name="connsiteY4" fmla="*/ 9525 h 1104900"/>
                <a:gd name="connsiteX0" fmla="*/ 704850 w 1914525"/>
                <a:gd name="connsiteY0" fmla="*/ 0 h 1095375"/>
                <a:gd name="connsiteX1" fmla="*/ 0 w 1914525"/>
                <a:gd name="connsiteY1" fmla="*/ 38100 h 1095375"/>
                <a:gd name="connsiteX2" fmla="*/ 1581150 w 1914525"/>
                <a:gd name="connsiteY2" fmla="*/ 1095375 h 1095375"/>
                <a:gd name="connsiteX3" fmla="*/ 1914525 w 1914525"/>
                <a:gd name="connsiteY3" fmla="*/ 933450 h 1095375"/>
                <a:gd name="connsiteX4" fmla="*/ 704850 w 1914525"/>
                <a:gd name="connsiteY4" fmla="*/ 0 h 1095375"/>
                <a:gd name="connsiteX0" fmla="*/ 704850 w 1914525"/>
                <a:gd name="connsiteY0" fmla="*/ 2444 h 1097819"/>
                <a:gd name="connsiteX1" fmla="*/ 0 w 1914525"/>
                <a:gd name="connsiteY1" fmla="*/ 40544 h 1097819"/>
                <a:gd name="connsiteX2" fmla="*/ 1581150 w 1914525"/>
                <a:gd name="connsiteY2" fmla="*/ 1097819 h 1097819"/>
                <a:gd name="connsiteX3" fmla="*/ 1914525 w 1914525"/>
                <a:gd name="connsiteY3" fmla="*/ 935894 h 1097819"/>
                <a:gd name="connsiteX4" fmla="*/ 704850 w 1914525"/>
                <a:gd name="connsiteY4" fmla="*/ 2444 h 1097819"/>
                <a:gd name="connsiteX0" fmla="*/ 704850 w 1914525"/>
                <a:gd name="connsiteY0" fmla="*/ 21793 h 1117168"/>
                <a:gd name="connsiteX1" fmla="*/ 0 w 1914525"/>
                <a:gd name="connsiteY1" fmla="*/ 59893 h 1117168"/>
                <a:gd name="connsiteX2" fmla="*/ 1581150 w 1914525"/>
                <a:gd name="connsiteY2" fmla="*/ 1117168 h 1117168"/>
                <a:gd name="connsiteX3" fmla="*/ 1914525 w 1914525"/>
                <a:gd name="connsiteY3" fmla="*/ 955243 h 1117168"/>
                <a:gd name="connsiteX4" fmla="*/ 704850 w 1914525"/>
                <a:gd name="connsiteY4" fmla="*/ 21793 h 1117168"/>
                <a:gd name="connsiteX0" fmla="*/ 704850 w 1914525"/>
                <a:gd name="connsiteY0" fmla="*/ 21793 h 1079068"/>
                <a:gd name="connsiteX1" fmla="*/ 0 w 1914525"/>
                <a:gd name="connsiteY1" fmla="*/ 59893 h 1079068"/>
                <a:gd name="connsiteX2" fmla="*/ 1676400 w 1914525"/>
                <a:gd name="connsiteY2" fmla="*/ 1079068 h 1079068"/>
                <a:gd name="connsiteX3" fmla="*/ 1914525 w 1914525"/>
                <a:gd name="connsiteY3" fmla="*/ 955243 h 1079068"/>
                <a:gd name="connsiteX4" fmla="*/ 704850 w 1914525"/>
                <a:gd name="connsiteY4" fmla="*/ 21793 h 1079068"/>
                <a:gd name="connsiteX0" fmla="*/ 485775 w 1695450"/>
                <a:gd name="connsiteY0" fmla="*/ 21793 h 1079068"/>
                <a:gd name="connsiteX1" fmla="*/ 0 w 1695450"/>
                <a:gd name="connsiteY1" fmla="*/ 59893 h 1079068"/>
                <a:gd name="connsiteX2" fmla="*/ 1457325 w 1695450"/>
                <a:gd name="connsiteY2" fmla="*/ 1079068 h 1079068"/>
                <a:gd name="connsiteX3" fmla="*/ 1695450 w 1695450"/>
                <a:gd name="connsiteY3" fmla="*/ 955243 h 1079068"/>
                <a:gd name="connsiteX4" fmla="*/ 485775 w 1695450"/>
                <a:gd name="connsiteY4" fmla="*/ 21793 h 1079068"/>
                <a:gd name="connsiteX0" fmla="*/ 485775 w 1695450"/>
                <a:gd name="connsiteY0" fmla="*/ 21793 h 1021918"/>
                <a:gd name="connsiteX1" fmla="*/ 0 w 1695450"/>
                <a:gd name="connsiteY1" fmla="*/ 59893 h 1021918"/>
                <a:gd name="connsiteX2" fmla="*/ 1362075 w 1695450"/>
                <a:gd name="connsiteY2" fmla="*/ 1021918 h 1021918"/>
                <a:gd name="connsiteX3" fmla="*/ 1695450 w 1695450"/>
                <a:gd name="connsiteY3" fmla="*/ 955243 h 1021918"/>
                <a:gd name="connsiteX4" fmla="*/ 485775 w 1695450"/>
                <a:gd name="connsiteY4" fmla="*/ 21793 h 1021918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19100 w 1628775"/>
                <a:gd name="connsiteY0" fmla="*/ 16934 h 1017059"/>
                <a:gd name="connsiteX1" fmla="*/ 0 w 1628775"/>
                <a:gd name="connsiteY1" fmla="*/ 55034 h 1017059"/>
                <a:gd name="connsiteX2" fmla="*/ 1295400 w 1628775"/>
                <a:gd name="connsiteY2" fmla="*/ 1017059 h 1017059"/>
                <a:gd name="connsiteX3" fmla="*/ 1628775 w 1628775"/>
                <a:gd name="connsiteY3" fmla="*/ 950384 h 1017059"/>
                <a:gd name="connsiteX4" fmla="*/ 419100 w 1628775"/>
                <a:gd name="connsiteY4" fmla="*/ 16934 h 1017059"/>
                <a:gd name="connsiteX0" fmla="*/ 419100 w 1628775"/>
                <a:gd name="connsiteY0" fmla="*/ 21793 h 1021918"/>
                <a:gd name="connsiteX1" fmla="*/ 0 w 1628775"/>
                <a:gd name="connsiteY1" fmla="*/ 59893 h 1021918"/>
                <a:gd name="connsiteX2" fmla="*/ 1295400 w 1628775"/>
                <a:gd name="connsiteY2" fmla="*/ 1021918 h 1021918"/>
                <a:gd name="connsiteX3" fmla="*/ 1628775 w 1628775"/>
                <a:gd name="connsiteY3" fmla="*/ 955243 h 1021918"/>
                <a:gd name="connsiteX4" fmla="*/ 419100 w 1628775"/>
                <a:gd name="connsiteY4" fmla="*/ 21793 h 1021918"/>
                <a:gd name="connsiteX0" fmla="*/ 419100 w 1628775"/>
                <a:gd name="connsiteY0" fmla="*/ 38457 h 1038582"/>
                <a:gd name="connsiteX1" fmla="*/ 0 w 1628775"/>
                <a:gd name="connsiteY1" fmla="*/ 76557 h 1038582"/>
                <a:gd name="connsiteX2" fmla="*/ 1295400 w 1628775"/>
                <a:gd name="connsiteY2" fmla="*/ 1038582 h 1038582"/>
                <a:gd name="connsiteX3" fmla="*/ 1628775 w 1628775"/>
                <a:gd name="connsiteY3" fmla="*/ 971907 h 1038582"/>
                <a:gd name="connsiteX4" fmla="*/ 419100 w 1628775"/>
                <a:gd name="connsiteY4" fmla="*/ 38457 h 1038582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5241 h 1045366"/>
                <a:gd name="connsiteX1" fmla="*/ 0 w 1628775"/>
                <a:gd name="connsiteY1" fmla="*/ 83341 h 1045366"/>
                <a:gd name="connsiteX2" fmla="*/ 1295400 w 1628775"/>
                <a:gd name="connsiteY2" fmla="*/ 1045366 h 1045366"/>
                <a:gd name="connsiteX3" fmla="*/ 1628775 w 1628775"/>
                <a:gd name="connsiteY3" fmla="*/ 978691 h 1045366"/>
                <a:gd name="connsiteX4" fmla="*/ 419100 w 1628775"/>
                <a:gd name="connsiteY4" fmla="*/ 45241 h 1045366"/>
                <a:gd name="connsiteX0" fmla="*/ 383930 w 1593605"/>
                <a:gd name="connsiteY0" fmla="*/ 45241 h 1045366"/>
                <a:gd name="connsiteX1" fmla="*/ 0 w 1593605"/>
                <a:gd name="connsiteY1" fmla="*/ 83341 h 1045366"/>
                <a:gd name="connsiteX2" fmla="*/ 1260230 w 1593605"/>
                <a:gd name="connsiteY2" fmla="*/ 1045366 h 1045366"/>
                <a:gd name="connsiteX3" fmla="*/ 1593605 w 1593605"/>
                <a:gd name="connsiteY3" fmla="*/ 978691 h 1045366"/>
                <a:gd name="connsiteX4" fmla="*/ 383930 w 1593605"/>
                <a:gd name="connsiteY4" fmla="*/ 45241 h 1045366"/>
                <a:gd name="connsiteX0" fmla="*/ 383930 w 1593605"/>
                <a:gd name="connsiteY0" fmla="*/ 38512 h 1038637"/>
                <a:gd name="connsiteX1" fmla="*/ 0 w 1593605"/>
                <a:gd name="connsiteY1" fmla="*/ 76612 h 1038637"/>
                <a:gd name="connsiteX2" fmla="*/ 1260230 w 1593605"/>
                <a:gd name="connsiteY2" fmla="*/ 1038637 h 1038637"/>
                <a:gd name="connsiteX3" fmla="*/ 1593605 w 1593605"/>
                <a:gd name="connsiteY3" fmla="*/ 971962 h 1038637"/>
                <a:gd name="connsiteX4" fmla="*/ 383930 w 1593605"/>
                <a:gd name="connsiteY4" fmla="*/ 38512 h 103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605" h="1038637">
                  <a:moveTo>
                    <a:pt x="383930" y="38512"/>
                  </a:moveTo>
                  <a:cubicBezTo>
                    <a:pt x="269874" y="-49899"/>
                    <a:pt x="81816" y="36070"/>
                    <a:pt x="0" y="76612"/>
                  </a:cubicBezTo>
                  <a:lnTo>
                    <a:pt x="1260230" y="1038637"/>
                  </a:lnTo>
                  <a:lnTo>
                    <a:pt x="1593605" y="971962"/>
                  </a:lnTo>
                  <a:lnTo>
                    <a:pt x="383930" y="3851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4" name="Down Arrow 1">
              <a:extLst>
                <a:ext uri="{FF2B5EF4-FFF2-40B4-BE49-F238E27FC236}">
                  <a16:creationId xmlns:a16="http://schemas.microsoft.com/office/drawing/2014/main" id="{FF395F26-337E-4AA0-9AE2-FF9F2C577C00}"/>
                </a:ext>
              </a:extLst>
            </p:cNvPr>
            <p:cNvSpPr/>
            <p:nvPr/>
          </p:nvSpPr>
          <p:spPr>
            <a:xfrm>
              <a:off x="3846587" y="1612057"/>
              <a:ext cx="1800200" cy="2766815"/>
            </a:xfrm>
            <a:custGeom>
              <a:avLst/>
              <a:gdLst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0200" h="2766815">
                  <a:moveTo>
                    <a:pt x="221456" y="0"/>
                  </a:moveTo>
                  <a:lnTo>
                    <a:pt x="1464444" y="929953"/>
                  </a:lnTo>
                  <a:cubicBezTo>
                    <a:pt x="1514023" y="992361"/>
                    <a:pt x="1496194" y="1535415"/>
                    <a:pt x="1512069" y="1838146"/>
                  </a:cubicBezTo>
                  <a:lnTo>
                    <a:pt x="1800200" y="1838146"/>
                  </a:lnTo>
                  <a:lnTo>
                    <a:pt x="900100" y="2766815"/>
                  </a:lnTo>
                  <a:lnTo>
                    <a:pt x="0" y="1838146"/>
                  </a:lnTo>
                  <a:lnTo>
                    <a:pt x="288131" y="1838146"/>
                  </a:lnTo>
                  <a:cubicBezTo>
                    <a:pt x="288131" y="1238131"/>
                    <a:pt x="297656" y="104715"/>
                    <a:pt x="221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B14B787-E679-472E-A087-6CDA35D7F810}"/>
              </a:ext>
            </a:extLst>
          </p:cNvPr>
          <p:cNvGrpSpPr/>
          <p:nvPr/>
        </p:nvGrpSpPr>
        <p:grpSpPr>
          <a:xfrm rot="8100000">
            <a:off x="4362689" y="2931861"/>
            <a:ext cx="1139838" cy="1632238"/>
            <a:chOff x="3692771" y="1580738"/>
            <a:chExt cx="1954016" cy="2798134"/>
          </a:xfrm>
        </p:grpSpPr>
        <p:sp>
          <p:nvSpPr>
            <p:cNvPr id="16" name="Freeform 40">
              <a:extLst>
                <a:ext uri="{FF2B5EF4-FFF2-40B4-BE49-F238E27FC236}">
                  <a16:creationId xmlns:a16="http://schemas.microsoft.com/office/drawing/2014/main" id="{34102C2B-52CA-4874-95BA-C39D6D3FAF8B}"/>
                </a:ext>
              </a:extLst>
            </p:cNvPr>
            <p:cNvSpPr/>
            <p:nvPr/>
          </p:nvSpPr>
          <p:spPr>
            <a:xfrm>
              <a:off x="3692771" y="1580738"/>
              <a:ext cx="1593605" cy="1038637"/>
            </a:xfrm>
            <a:custGeom>
              <a:avLst/>
              <a:gdLst>
                <a:gd name="connsiteX0" fmla="*/ 714375 w 1924050"/>
                <a:gd name="connsiteY0" fmla="*/ 9525 h 1104900"/>
                <a:gd name="connsiteX1" fmla="*/ 0 w 1924050"/>
                <a:gd name="connsiteY1" fmla="*/ 0 h 1104900"/>
                <a:gd name="connsiteX2" fmla="*/ 1590675 w 1924050"/>
                <a:gd name="connsiteY2" fmla="*/ 1104900 h 1104900"/>
                <a:gd name="connsiteX3" fmla="*/ 1924050 w 1924050"/>
                <a:gd name="connsiteY3" fmla="*/ 942975 h 1104900"/>
                <a:gd name="connsiteX4" fmla="*/ 714375 w 1924050"/>
                <a:gd name="connsiteY4" fmla="*/ 9525 h 1104900"/>
                <a:gd name="connsiteX0" fmla="*/ 704850 w 1914525"/>
                <a:gd name="connsiteY0" fmla="*/ 0 h 1095375"/>
                <a:gd name="connsiteX1" fmla="*/ 0 w 1914525"/>
                <a:gd name="connsiteY1" fmla="*/ 38100 h 1095375"/>
                <a:gd name="connsiteX2" fmla="*/ 1581150 w 1914525"/>
                <a:gd name="connsiteY2" fmla="*/ 1095375 h 1095375"/>
                <a:gd name="connsiteX3" fmla="*/ 1914525 w 1914525"/>
                <a:gd name="connsiteY3" fmla="*/ 933450 h 1095375"/>
                <a:gd name="connsiteX4" fmla="*/ 704850 w 1914525"/>
                <a:gd name="connsiteY4" fmla="*/ 0 h 1095375"/>
                <a:gd name="connsiteX0" fmla="*/ 704850 w 1914525"/>
                <a:gd name="connsiteY0" fmla="*/ 2444 h 1097819"/>
                <a:gd name="connsiteX1" fmla="*/ 0 w 1914525"/>
                <a:gd name="connsiteY1" fmla="*/ 40544 h 1097819"/>
                <a:gd name="connsiteX2" fmla="*/ 1581150 w 1914525"/>
                <a:gd name="connsiteY2" fmla="*/ 1097819 h 1097819"/>
                <a:gd name="connsiteX3" fmla="*/ 1914525 w 1914525"/>
                <a:gd name="connsiteY3" fmla="*/ 935894 h 1097819"/>
                <a:gd name="connsiteX4" fmla="*/ 704850 w 1914525"/>
                <a:gd name="connsiteY4" fmla="*/ 2444 h 1097819"/>
                <a:gd name="connsiteX0" fmla="*/ 704850 w 1914525"/>
                <a:gd name="connsiteY0" fmla="*/ 21793 h 1117168"/>
                <a:gd name="connsiteX1" fmla="*/ 0 w 1914525"/>
                <a:gd name="connsiteY1" fmla="*/ 59893 h 1117168"/>
                <a:gd name="connsiteX2" fmla="*/ 1581150 w 1914525"/>
                <a:gd name="connsiteY2" fmla="*/ 1117168 h 1117168"/>
                <a:gd name="connsiteX3" fmla="*/ 1914525 w 1914525"/>
                <a:gd name="connsiteY3" fmla="*/ 955243 h 1117168"/>
                <a:gd name="connsiteX4" fmla="*/ 704850 w 1914525"/>
                <a:gd name="connsiteY4" fmla="*/ 21793 h 1117168"/>
                <a:gd name="connsiteX0" fmla="*/ 704850 w 1914525"/>
                <a:gd name="connsiteY0" fmla="*/ 21793 h 1079068"/>
                <a:gd name="connsiteX1" fmla="*/ 0 w 1914525"/>
                <a:gd name="connsiteY1" fmla="*/ 59893 h 1079068"/>
                <a:gd name="connsiteX2" fmla="*/ 1676400 w 1914525"/>
                <a:gd name="connsiteY2" fmla="*/ 1079068 h 1079068"/>
                <a:gd name="connsiteX3" fmla="*/ 1914525 w 1914525"/>
                <a:gd name="connsiteY3" fmla="*/ 955243 h 1079068"/>
                <a:gd name="connsiteX4" fmla="*/ 704850 w 1914525"/>
                <a:gd name="connsiteY4" fmla="*/ 21793 h 1079068"/>
                <a:gd name="connsiteX0" fmla="*/ 485775 w 1695450"/>
                <a:gd name="connsiteY0" fmla="*/ 21793 h 1079068"/>
                <a:gd name="connsiteX1" fmla="*/ 0 w 1695450"/>
                <a:gd name="connsiteY1" fmla="*/ 59893 h 1079068"/>
                <a:gd name="connsiteX2" fmla="*/ 1457325 w 1695450"/>
                <a:gd name="connsiteY2" fmla="*/ 1079068 h 1079068"/>
                <a:gd name="connsiteX3" fmla="*/ 1695450 w 1695450"/>
                <a:gd name="connsiteY3" fmla="*/ 955243 h 1079068"/>
                <a:gd name="connsiteX4" fmla="*/ 485775 w 1695450"/>
                <a:gd name="connsiteY4" fmla="*/ 21793 h 1079068"/>
                <a:gd name="connsiteX0" fmla="*/ 485775 w 1695450"/>
                <a:gd name="connsiteY0" fmla="*/ 21793 h 1021918"/>
                <a:gd name="connsiteX1" fmla="*/ 0 w 1695450"/>
                <a:gd name="connsiteY1" fmla="*/ 59893 h 1021918"/>
                <a:gd name="connsiteX2" fmla="*/ 1362075 w 1695450"/>
                <a:gd name="connsiteY2" fmla="*/ 1021918 h 1021918"/>
                <a:gd name="connsiteX3" fmla="*/ 1695450 w 1695450"/>
                <a:gd name="connsiteY3" fmla="*/ 955243 h 1021918"/>
                <a:gd name="connsiteX4" fmla="*/ 485775 w 1695450"/>
                <a:gd name="connsiteY4" fmla="*/ 21793 h 1021918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19100 w 1628775"/>
                <a:gd name="connsiteY0" fmla="*/ 16934 h 1017059"/>
                <a:gd name="connsiteX1" fmla="*/ 0 w 1628775"/>
                <a:gd name="connsiteY1" fmla="*/ 55034 h 1017059"/>
                <a:gd name="connsiteX2" fmla="*/ 1295400 w 1628775"/>
                <a:gd name="connsiteY2" fmla="*/ 1017059 h 1017059"/>
                <a:gd name="connsiteX3" fmla="*/ 1628775 w 1628775"/>
                <a:gd name="connsiteY3" fmla="*/ 950384 h 1017059"/>
                <a:gd name="connsiteX4" fmla="*/ 419100 w 1628775"/>
                <a:gd name="connsiteY4" fmla="*/ 16934 h 1017059"/>
                <a:gd name="connsiteX0" fmla="*/ 419100 w 1628775"/>
                <a:gd name="connsiteY0" fmla="*/ 21793 h 1021918"/>
                <a:gd name="connsiteX1" fmla="*/ 0 w 1628775"/>
                <a:gd name="connsiteY1" fmla="*/ 59893 h 1021918"/>
                <a:gd name="connsiteX2" fmla="*/ 1295400 w 1628775"/>
                <a:gd name="connsiteY2" fmla="*/ 1021918 h 1021918"/>
                <a:gd name="connsiteX3" fmla="*/ 1628775 w 1628775"/>
                <a:gd name="connsiteY3" fmla="*/ 955243 h 1021918"/>
                <a:gd name="connsiteX4" fmla="*/ 419100 w 1628775"/>
                <a:gd name="connsiteY4" fmla="*/ 21793 h 1021918"/>
                <a:gd name="connsiteX0" fmla="*/ 419100 w 1628775"/>
                <a:gd name="connsiteY0" fmla="*/ 38457 h 1038582"/>
                <a:gd name="connsiteX1" fmla="*/ 0 w 1628775"/>
                <a:gd name="connsiteY1" fmla="*/ 76557 h 1038582"/>
                <a:gd name="connsiteX2" fmla="*/ 1295400 w 1628775"/>
                <a:gd name="connsiteY2" fmla="*/ 1038582 h 1038582"/>
                <a:gd name="connsiteX3" fmla="*/ 1628775 w 1628775"/>
                <a:gd name="connsiteY3" fmla="*/ 971907 h 1038582"/>
                <a:gd name="connsiteX4" fmla="*/ 419100 w 1628775"/>
                <a:gd name="connsiteY4" fmla="*/ 38457 h 1038582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5241 h 1045366"/>
                <a:gd name="connsiteX1" fmla="*/ 0 w 1628775"/>
                <a:gd name="connsiteY1" fmla="*/ 83341 h 1045366"/>
                <a:gd name="connsiteX2" fmla="*/ 1295400 w 1628775"/>
                <a:gd name="connsiteY2" fmla="*/ 1045366 h 1045366"/>
                <a:gd name="connsiteX3" fmla="*/ 1628775 w 1628775"/>
                <a:gd name="connsiteY3" fmla="*/ 978691 h 1045366"/>
                <a:gd name="connsiteX4" fmla="*/ 419100 w 1628775"/>
                <a:gd name="connsiteY4" fmla="*/ 45241 h 1045366"/>
                <a:gd name="connsiteX0" fmla="*/ 383930 w 1593605"/>
                <a:gd name="connsiteY0" fmla="*/ 45241 h 1045366"/>
                <a:gd name="connsiteX1" fmla="*/ 0 w 1593605"/>
                <a:gd name="connsiteY1" fmla="*/ 83341 h 1045366"/>
                <a:gd name="connsiteX2" fmla="*/ 1260230 w 1593605"/>
                <a:gd name="connsiteY2" fmla="*/ 1045366 h 1045366"/>
                <a:gd name="connsiteX3" fmla="*/ 1593605 w 1593605"/>
                <a:gd name="connsiteY3" fmla="*/ 978691 h 1045366"/>
                <a:gd name="connsiteX4" fmla="*/ 383930 w 1593605"/>
                <a:gd name="connsiteY4" fmla="*/ 45241 h 1045366"/>
                <a:gd name="connsiteX0" fmla="*/ 383930 w 1593605"/>
                <a:gd name="connsiteY0" fmla="*/ 38512 h 1038637"/>
                <a:gd name="connsiteX1" fmla="*/ 0 w 1593605"/>
                <a:gd name="connsiteY1" fmla="*/ 76612 h 1038637"/>
                <a:gd name="connsiteX2" fmla="*/ 1260230 w 1593605"/>
                <a:gd name="connsiteY2" fmla="*/ 1038637 h 1038637"/>
                <a:gd name="connsiteX3" fmla="*/ 1593605 w 1593605"/>
                <a:gd name="connsiteY3" fmla="*/ 971962 h 1038637"/>
                <a:gd name="connsiteX4" fmla="*/ 383930 w 1593605"/>
                <a:gd name="connsiteY4" fmla="*/ 38512 h 103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605" h="1038637">
                  <a:moveTo>
                    <a:pt x="383930" y="38512"/>
                  </a:moveTo>
                  <a:cubicBezTo>
                    <a:pt x="269874" y="-49899"/>
                    <a:pt x="81816" y="36070"/>
                    <a:pt x="0" y="76612"/>
                  </a:cubicBezTo>
                  <a:lnTo>
                    <a:pt x="1260230" y="1038637"/>
                  </a:lnTo>
                  <a:lnTo>
                    <a:pt x="1593605" y="971962"/>
                  </a:lnTo>
                  <a:lnTo>
                    <a:pt x="383930" y="38512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7" name="Down Arrow 1">
              <a:extLst>
                <a:ext uri="{FF2B5EF4-FFF2-40B4-BE49-F238E27FC236}">
                  <a16:creationId xmlns:a16="http://schemas.microsoft.com/office/drawing/2014/main" id="{A4C99CFA-631A-42BE-8EFB-CB08A8173C0E}"/>
                </a:ext>
              </a:extLst>
            </p:cNvPr>
            <p:cNvSpPr/>
            <p:nvPr/>
          </p:nvSpPr>
          <p:spPr>
            <a:xfrm>
              <a:off x="3846587" y="1612057"/>
              <a:ext cx="1800200" cy="2766815"/>
            </a:xfrm>
            <a:custGeom>
              <a:avLst/>
              <a:gdLst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0200" h="2766815">
                  <a:moveTo>
                    <a:pt x="221456" y="0"/>
                  </a:moveTo>
                  <a:lnTo>
                    <a:pt x="1464444" y="929953"/>
                  </a:lnTo>
                  <a:cubicBezTo>
                    <a:pt x="1514023" y="992361"/>
                    <a:pt x="1496194" y="1535415"/>
                    <a:pt x="1512069" y="1838146"/>
                  </a:cubicBezTo>
                  <a:lnTo>
                    <a:pt x="1800200" y="1838146"/>
                  </a:lnTo>
                  <a:lnTo>
                    <a:pt x="900100" y="2766815"/>
                  </a:lnTo>
                  <a:lnTo>
                    <a:pt x="0" y="1838146"/>
                  </a:lnTo>
                  <a:lnTo>
                    <a:pt x="288131" y="1838146"/>
                  </a:lnTo>
                  <a:cubicBezTo>
                    <a:pt x="288131" y="1238131"/>
                    <a:pt x="297656" y="104715"/>
                    <a:pt x="221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18" name="그룹 8">
            <a:extLst>
              <a:ext uri="{FF2B5EF4-FFF2-40B4-BE49-F238E27FC236}">
                <a16:creationId xmlns:a16="http://schemas.microsoft.com/office/drawing/2014/main" id="{FC9F868B-B50F-4DC5-BFA8-5ACD3C8C7B55}"/>
              </a:ext>
            </a:extLst>
          </p:cNvPr>
          <p:cNvGrpSpPr/>
          <p:nvPr/>
        </p:nvGrpSpPr>
        <p:grpSpPr>
          <a:xfrm>
            <a:off x="7086934" y="1805350"/>
            <a:ext cx="3443975" cy="901282"/>
            <a:chOff x="7871725" y="2759312"/>
            <a:chExt cx="2304256" cy="901282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DFB87B-9237-4C13-93DC-D3B0D4CAC19D}"/>
                </a:ext>
              </a:extLst>
            </p:cNvPr>
            <p:cNvSpPr txBox="1"/>
            <p:nvPr/>
          </p:nvSpPr>
          <p:spPr>
            <a:xfrm>
              <a:off x="7871725" y="2759312"/>
              <a:ext cx="2304256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0B4BD3C-7DDB-44C3-B563-5F22CE3F89E5}"/>
                </a:ext>
              </a:extLst>
            </p:cNvPr>
            <p:cNvSpPr txBox="1"/>
            <p:nvPr/>
          </p:nvSpPr>
          <p:spPr>
            <a:xfrm>
              <a:off x="7871725" y="3014263"/>
              <a:ext cx="2304256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그룹 9">
            <a:extLst>
              <a:ext uri="{FF2B5EF4-FFF2-40B4-BE49-F238E27FC236}">
                <a16:creationId xmlns:a16="http://schemas.microsoft.com/office/drawing/2014/main" id="{BF7299C0-8F59-4968-9CE0-FD27E10FD220}"/>
              </a:ext>
            </a:extLst>
          </p:cNvPr>
          <p:cNvGrpSpPr/>
          <p:nvPr/>
        </p:nvGrpSpPr>
        <p:grpSpPr>
          <a:xfrm>
            <a:off x="8313430" y="3727043"/>
            <a:ext cx="3316596" cy="901282"/>
            <a:chOff x="7871725" y="4174355"/>
            <a:chExt cx="2304256" cy="90128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4ED57E6-8DE3-44C5-87BD-980B19A5653B}"/>
                </a:ext>
              </a:extLst>
            </p:cNvPr>
            <p:cNvSpPr txBox="1"/>
            <p:nvPr/>
          </p:nvSpPr>
          <p:spPr>
            <a:xfrm>
              <a:off x="7871725" y="4174355"/>
              <a:ext cx="2304256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4E60FF1-94E2-4CED-A950-FD98ADC5336D}"/>
                </a:ext>
              </a:extLst>
            </p:cNvPr>
            <p:cNvSpPr txBox="1"/>
            <p:nvPr/>
          </p:nvSpPr>
          <p:spPr>
            <a:xfrm>
              <a:off x="7871725" y="4429306"/>
              <a:ext cx="2304256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그룹 6">
            <a:extLst>
              <a:ext uri="{FF2B5EF4-FFF2-40B4-BE49-F238E27FC236}">
                <a16:creationId xmlns:a16="http://schemas.microsoft.com/office/drawing/2014/main" id="{327069FC-FA60-40AC-98A9-32744E66E75D}"/>
              </a:ext>
            </a:extLst>
          </p:cNvPr>
          <p:cNvGrpSpPr/>
          <p:nvPr/>
        </p:nvGrpSpPr>
        <p:grpSpPr>
          <a:xfrm>
            <a:off x="595906" y="2405079"/>
            <a:ext cx="3489221" cy="901282"/>
            <a:chOff x="2375857" y="2162958"/>
            <a:chExt cx="2304256" cy="90128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C53E1D9-BC2B-426A-96FF-AAE573179C63}"/>
                </a:ext>
              </a:extLst>
            </p:cNvPr>
            <p:cNvSpPr txBox="1"/>
            <p:nvPr/>
          </p:nvSpPr>
          <p:spPr>
            <a:xfrm>
              <a:off x="2375857" y="2162958"/>
              <a:ext cx="2304256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FE6BF78-123D-4F4A-B479-D1654F07E293}"/>
                </a:ext>
              </a:extLst>
            </p:cNvPr>
            <p:cNvSpPr txBox="1"/>
            <p:nvPr/>
          </p:nvSpPr>
          <p:spPr>
            <a:xfrm>
              <a:off x="2375857" y="2417909"/>
              <a:ext cx="2304256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그룹 5">
            <a:extLst>
              <a:ext uri="{FF2B5EF4-FFF2-40B4-BE49-F238E27FC236}">
                <a16:creationId xmlns:a16="http://schemas.microsoft.com/office/drawing/2014/main" id="{1944C869-DB76-4499-BDAE-CA4B81C9F1ED}"/>
              </a:ext>
            </a:extLst>
          </p:cNvPr>
          <p:cNvGrpSpPr/>
          <p:nvPr/>
        </p:nvGrpSpPr>
        <p:grpSpPr>
          <a:xfrm>
            <a:off x="876399" y="4760510"/>
            <a:ext cx="3489221" cy="901282"/>
            <a:chOff x="2375857" y="3963158"/>
            <a:chExt cx="2304256" cy="901282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728AD38-496F-4142-B63A-F51435C433A4}"/>
                </a:ext>
              </a:extLst>
            </p:cNvPr>
            <p:cNvSpPr txBox="1"/>
            <p:nvPr/>
          </p:nvSpPr>
          <p:spPr>
            <a:xfrm>
              <a:off x="2375857" y="3963158"/>
              <a:ext cx="2304256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090609B-4EF1-4ADB-8B1F-FADBE9CAB864}"/>
                </a:ext>
              </a:extLst>
            </p:cNvPr>
            <p:cNvSpPr txBox="1"/>
            <p:nvPr/>
          </p:nvSpPr>
          <p:spPr>
            <a:xfrm>
              <a:off x="2375857" y="4218109"/>
              <a:ext cx="2304256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그룹 4">
            <a:extLst>
              <a:ext uri="{FF2B5EF4-FFF2-40B4-BE49-F238E27FC236}">
                <a16:creationId xmlns:a16="http://schemas.microsoft.com/office/drawing/2014/main" id="{BA49BD64-612F-4E24-9D06-9AD56ADEE06B}"/>
              </a:ext>
            </a:extLst>
          </p:cNvPr>
          <p:cNvGrpSpPr/>
          <p:nvPr/>
        </p:nvGrpSpPr>
        <p:grpSpPr>
          <a:xfrm>
            <a:off x="7660170" y="5252608"/>
            <a:ext cx="3443975" cy="901282"/>
            <a:chOff x="5735960" y="5255111"/>
            <a:chExt cx="2304256" cy="901282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CBD8ABE-D6D1-40BF-AE44-3B6335AD287C}"/>
                </a:ext>
              </a:extLst>
            </p:cNvPr>
            <p:cNvSpPr txBox="1"/>
            <p:nvPr/>
          </p:nvSpPr>
          <p:spPr>
            <a:xfrm>
              <a:off x="5735960" y="5255111"/>
              <a:ext cx="2304256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EFEDC753-D644-4C05-9305-BF1FC43397C0}"/>
                </a:ext>
              </a:extLst>
            </p:cNvPr>
            <p:cNvSpPr txBox="1"/>
            <p:nvPr/>
          </p:nvSpPr>
          <p:spPr>
            <a:xfrm>
              <a:off x="5735960" y="5510062"/>
              <a:ext cx="2304256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3" name="Rounded Rectangle 5">
            <a:extLst>
              <a:ext uri="{FF2B5EF4-FFF2-40B4-BE49-F238E27FC236}">
                <a16:creationId xmlns:a16="http://schemas.microsoft.com/office/drawing/2014/main" id="{A0D03CAB-86D4-413A-8A42-AB69E15D9E96}"/>
              </a:ext>
            </a:extLst>
          </p:cNvPr>
          <p:cNvSpPr/>
          <p:nvPr/>
        </p:nvSpPr>
        <p:spPr>
          <a:xfrm flipH="1">
            <a:off x="4491695" y="3380472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4" name="Teardrop 1">
            <a:extLst>
              <a:ext uri="{FF2B5EF4-FFF2-40B4-BE49-F238E27FC236}">
                <a16:creationId xmlns:a16="http://schemas.microsoft.com/office/drawing/2014/main" id="{C46E157A-FC76-4D00-BBAB-A8499E39E4DA}"/>
              </a:ext>
            </a:extLst>
          </p:cNvPr>
          <p:cNvSpPr/>
          <p:nvPr/>
        </p:nvSpPr>
        <p:spPr>
          <a:xfrm rot="18805991">
            <a:off x="5931933" y="2290694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5" name="Round Same Side Corner Rectangle 11">
            <a:extLst>
              <a:ext uri="{FF2B5EF4-FFF2-40B4-BE49-F238E27FC236}">
                <a16:creationId xmlns:a16="http://schemas.microsoft.com/office/drawing/2014/main" id="{C118D449-E061-40D0-8F78-ADDA09C181A2}"/>
              </a:ext>
            </a:extLst>
          </p:cNvPr>
          <p:cNvSpPr>
            <a:spLocks noChangeAspect="1"/>
          </p:cNvSpPr>
          <p:nvPr/>
        </p:nvSpPr>
        <p:spPr>
          <a:xfrm rot="9900000">
            <a:off x="5034849" y="4839513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6" name="Rounded Rectangle 27">
            <a:extLst>
              <a:ext uri="{FF2B5EF4-FFF2-40B4-BE49-F238E27FC236}">
                <a16:creationId xmlns:a16="http://schemas.microsoft.com/office/drawing/2014/main" id="{32DCEBD1-379D-4A82-BDCE-FA6005FDBD38}"/>
              </a:ext>
            </a:extLst>
          </p:cNvPr>
          <p:cNvSpPr/>
          <p:nvPr/>
        </p:nvSpPr>
        <p:spPr>
          <a:xfrm>
            <a:off x="7327620" y="3626734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7" name="Block Arc 10">
            <a:extLst>
              <a:ext uri="{FF2B5EF4-FFF2-40B4-BE49-F238E27FC236}">
                <a16:creationId xmlns:a16="http://schemas.microsoft.com/office/drawing/2014/main" id="{C33CF878-99D3-44CE-838E-AF1ECF0079C8}"/>
              </a:ext>
            </a:extLst>
          </p:cNvPr>
          <p:cNvSpPr/>
          <p:nvPr/>
        </p:nvSpPr>
        <p:spPr>
          <a:xfrm>
            <a:off x="6716081" y="5046782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27D0F2F-6D70-4D1D-B047-CD3F3B0664AC}"/>
              </a:ext>
            </a:extLst>
          </p:cNvPr>
          <p:cNvSpPr/>
          <p:nvPr/>
        </p:nvSpPr>
        <p:spPr>
          <a:xfrm>
            <a:off x="9168095" y="2870571"/>
            <a:ext cx="2105076" cy="3263520"/>
          </a:xfrm>
          <a:prstGeom prst="rect">
            <a:avLst/>
          </a:prstGeom>
          <a:solidFill>
            <a:schemeClr val="accent4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Chevron 3">
            <a:extLst>
              <a:ext uri="{FF2B5EF4-FFF2-40B4-BE49-F238E27FC236}">
                <a16:creationId xmlns:a16="http://schemas.microsoft.com/office/drawing/2014/main" id="{6BC62DB2-BFA8-4579-A5A0-3B7A5B7E477B}"/>
              </a:ext>
            </a:extLst>
          </p:cNvPr>
          <p:cNvSpPr/>
          <p:nvPr/>
        </p:nvSpPr>
        <p:spPr>
          <a:xfrm>
            <a:off x="918830" y="3608847"/>
            <a:ext cx="2042102" cy="893484"/>
          </a:xfrm>
          <a:prstGeom prst="chevron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" name="Chevron 4">
            <a:extLst>
              <a:ext uri="{FF2B5EF4-FFF2-40B4-BE49-F238E27FC236}">
                <a16:creationId xmlns:a16="http://schemas.microsoft.com/office/drawing/2014/main" id="{A1356F02-1877-42B4-9E0A-19B07BB7FEA5}"/>
              </a:ext>
            </a:extLst>
          </p:cNvPr>
          <p:cNvSpPr/>
          <p:nvPr/>
        </p:nvSpPr>
        <p:spPr>
          <a:xfrm>
            <a:off x="2987884" y="3181397"/>
            <a:ext cx="2042102" cy="893484"/>
          </a:xfrm>
          <a:prstGeom prst="chevron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" name="Chevron 5">
            <a:extLst>
              <a:ext uri="{FF2B5EF4-FFF2-40B4-BE49-F238E27FC236}">
                <a16:creationId xmlns:a16="http://schemas.microsoft.com/office/drawing/2014/main" id="{2FCBA673-2380-4AD9-AC7A-9AEA558F50A8}"/>
              </a:ext>
            </a:extLst>
          </p:cNvPr>
          <p:cNvSpPr/>
          <p:nvPr/>
        </p:nvSpPr>
        <p:spPr>
          <a:xfrm>
            <a:off x="5056938" y="2753949"/>
            <a:ext cx="2042102" cy="893484"/>
          </a:xfrm>
          <a:prstGeom prst="chevron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" name="Chevron 6">
            <a:extLst>
              <a:ext uri="{FF2B5EF4-FFF2-40B4-BE49-F238E27FC236}">
                <a16:creationId xmlns:a16="http://schemas.microsoft.com/office/drawing/2014/main" id="{0497B708-CCC1-491E-99B0-D7A2701BD0AE}"/>
              </a:ext>
            </a:extLst>
          </p:cNvPr>
          <p:cNvSpPr/>
          <p:nvPr/>
        </p:nvSpPr>
        <p:spPr>
          <a:xfrm>
            <a:off x="7125992" y="2326500"/>
            <a:ext cx="2042102" cy="893484"/>
          </a:xfrm>
          <a:prstGeom prst="chevr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" name="Chevron 7">
            <a:extLst>
              <a:ext uri="{FF2B5EF4-FFF2-40B4-BE49-F238E27FC236}">
                <a16:creationId xmlns:a16="http://schemas.microsoft.com/office/drawing/2014/main" id="{4F00701C-C6EC-4479-988F-60DBD7A58A85}"/>
              </a:ext>
            </a:extLst>
          </p:cNvPr>
          <p:cNvSpPr/>
          <p:nvPr/>
        </p:nvSpPr>
        <p:spPr>
          <a:xfrm>
            <a:off x="9195048" y="1899051"/>
            <a:ext cx="2042102" cy="893484"/>
          </a:xfrm>
          <a:prstGeom prst="chevron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B2AB545-7DCE-4D15-A1F0-C279E9651B72}"/>
              </a:ext>
            </a:extLst>
          </p:cNvPr>
          <p:cNvSpPr/>
          <p:nvPr/>
        </p:nvSpPr>
        <p:spPr>
          <a:xfrm>
            <a:off x="7099041" y="3313315"/>
            <a:ext cx="2069053" cy="2820777"/>
          </a:xfrm>
          <a:prstGeom prst="rect">
            <a:avLst/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6455194-C2EA-49D0-9C80-CD5D7366AB59}"/>
              </a:ext>
            </a:extLst>
          </p:cNvPr>
          <p:cNvSpPr/>
          <p:nvPr/>
        </p:nvSpPr>
        <p:spPr>
          <a:xfrm>
            <a:off x="5029988" y="3755279"/>
            <a:ext cx="2069054" cy="2378812"/>
          </a:xfrm>
          <a:prstGeom prst="rect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DBB9CC5-677D-4331-BF5D-CC809CA902C6}"/>
              </a:ext>
            </a:extLst>
          </p:cNvPr>
          <p:cNvSpPr/>
          <p:nvPr/>
        </p:nvSpPr>
        <p:spPr>
          <a:xfrm>
            <a:off x="2987884" y="4151238"/>
            <a:ext cx="2042102" cy="1982855"/>
          </a:xfrm>
          <a:prstGeom prst="rect">
            <a:avLst/>
          </a:prstGeom>
          <a:solidFill>
            <a:schemeClr val="accent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64F9D4C9-FB1D-4800-A3D5-12BA1C8DC393}"/>
              </a:ext>
            </a:extLst>
          </p:cNvPr>
          <p:cNvSpPr/>
          <p:nvPr/>
        </p:nvSpPr>
        <p:spPr>
          <a:xfrm>
            <a:off x="932387" y="4562369"/>
            <a:ext cx="2055497" cy="1571722"/>
          </a:xfrm>
          <a:prstGeom prst="rect">
            <a:avLst/>
          </a:prstGeom>
          <a:solidFill>
            <a:schemeClr val="accent6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745A7FA-914E-42C8-B661-8FA29AE2E166}"/>
              </a:ext>
            </a:extLst>
          </p:cNvPr>
          <p:cNvSpPr txBox="1"/>
          <p:nvPr/>
        </p:nvSpPr>
        <p:spPr>
          <a:xfrm>
            <a:off x="1438639" y="3793980"/>
            <a:ext cx="10024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C382B35-070D-4676-B4DA-1687D5B32500}"/>
              </a:ext>
            </a:extLst>
          </p:cNvPr>
          <p:cNvSpPr txBox="1"/>
          <p:nvPr/>
        </p:nvSpPr>
        <p:spPr>
          <a:xfrm>
            <a:off x="3507693" y="3366531"/>
            <a:ext cx="10024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960F4CD-A253-4616-8F88-3647A3BE2DB5}"/>
              </a:ext>
            </a:extLst>
          </p:cNvPr>
          <p:cNvSpPr txBox="1"/>
          <p:nvPr/>
        </p:nvSpPr>
        <p:spPr>
          <a:xfrm>
            <a:off x="5576747" y="2939082"/>
            <a:ext cx="10024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2955815-35B2-48A5-A38B-0157645EAAF8}"/>
              </a:ext>
            </a:extLst>
          </p:cNvPr>
          <p:cNvSpPr txBox="1"/>
          <p:nvPr/>
        </p:nvSpPr>
        <p:spPr>
          <a:xfrm>
            <a:off x="7645801" y="2511633"/>
            <a:ext cx="10024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0619309-4841-4FAE-B333-11D84DDC7D7F}"/>
              </a:ext>
            </a:extLst>
          </p:cNvPr>
          <p:cNvSpPr txBox="1"/>
          <p:nvPr/>
        </p:nvSpPr>
        <p:spPr>
          <a:xfrm>
            <a:off x="9714857" y="2084184"/>
            <a:ext cx="10024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78A9C1E-7502-4BB7-AF13-EC8A4E9D72D6}"/>
              </a:ext>
            </a:extLst>
          </p:cNvPr>
          <p:cNvSpPr txBox="1"/>
          <p:nvPr/>
        </p:nvSpPr>
        <p:spPr>
          <a:xfrm>
            <a:off x="1104169" y="4775073"/>
            <a:ext cx="171193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853D96D-4873-4DE7-8E78-FD731D41EFA6}"/>
              </a:ext>
            </a:extLst>
          </p:cNvPr>
          <p:cNvSpPr txBox="1"/>
          <p:nvPr/>
        </p:nvSpPr>
        <p:spPr>
          <a:xfrm>
            <a:off x="3169294" y="4351008"/>
            <a:ext cx="171193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98DFA81-E4F1-4A91-A319-A8CB11941B18}"/>
              </a:ext>
            </a:extLst>
          </p:cNvPr>
          <p:cNvSpPr txBox="1"/>
          <p:nvPr/>
        </p:nvSpPr>
        <p:spPr>
          <a:xfrm>
            <a:off x="5234419" y="3926943"/>
            <a:ext cx="171193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821A954-04CC-461F-93D2-C4F4F1839B72}"/>
              </a:ext>
            </a:extLst>
          </p:cNvPr>
          <p:cNvSpPr txBox="1"/>
          <p:nvPr/>
        </p:nvSpPr>
        <p:spPr>
          <a:xfrm>
            <a:off x="7299544" y="3502878"/>
            <a:ext cx="171193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DDA07B9-0F74-490D-8F46-41523679A863}"/>
              </a:ext>
            </a:extLst>
          </p:cNvPr>
          <p:cNvSpPr txBox="1"/>
          <p:nvPr/>
        </p:nvSpPr>
        <p:spPr>
          <a:xfrm>
            <a:off x="9364668" y="3078813"/>
            <a:ext cx="171193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0A46FAA4-88A1-4F50-B722-C54694BE8382}"/>
              </a:ext>
            </a:extLst>
          </p:cNvPr>
          <p:cNvSpPr/>
          <p:nvPr/>
        </p:nvSpPr>
        <p:spPr>
          <a:xfrm>
            <a:off x="576083" y="0"/>
            <a:ext cx="2495327" cy="685800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AD50CE7-F280-4193-8B8C-125681847FD4}"/>
              </a:ext>
            </a:extLst>
          </p:cNvPr>
          <p:cNvSpPr txBox="1"/>
          <p:nvPr/>
        </p:nvSpPr>
        <p:spPr>
          <a:xfrm>
            <a:off x="788928" y="2093507"/>
            <a:ext cx="2088231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>
                <a:solidFill>
                  <a:schemeClr val="bg1"/>
                </a:solidFill>
                <a:cs typeface="Arial" pitchFamily="34" charset="0"/>
              </a:rPr>
              <a:t>“You can simply impress your audience and add a unique zing”</a:t>
            </a:r>
            <a:endParaRPr lang="ko-KR" altLang="en-US" sz="2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C073318-8B9C-4C21-8013-5424F3B64C33}"/>
              </a:ext>
            </a:extLst>
          </p:cNvPr>
          <p:cNvSpPr txBox="1"/>
          <p:nvPr/>
        </p:nvSpPr>
        <p:spPr>
          <a:xfrm>
            <a:off x="3919700" y="5941413"/>
            <a:ext cx="7483372" cy="600164"/>
          </a:xfrm>
          <a:prstGeom prst="rect">
            <a:avLst/>
          </a:prstGeom>
          <a:noFill/>
        </p:spPr>
        <p:txBody>
          <a:bodyPr wrap="square" lIns="216000" rIns="216000" rtlCol="0">
            <a:spAutoFit/>
          </a:bodyPr>
          <a:lstStyle/>
          <a:p>
            <a:pPr algn="r"/>
            <a:r>
              <a:rPr lang="en-US" altLang="ko-KR" sz="1100" dirty="0">
                <a:solidFill>
                  <a:schemeClr val="tx1">
                    <a:lumMod val="85000"/>
                    <a:lumOff val="15000"/>
                  </a:schemeClr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Easy to change colors, photos and text. Get a modern PowerPoint  Presentation that is beautifully designed. </a:t>
            </a:r>
            <a:r>
              <a:rPr lang="en-US" altLang="ko-KR" sz="1100" dirty="0">
                <a:solidFill>
                  <a:schemeClr val="tx1">
                    <a:lumMod val="85000"/>
                    <a:lumOff val="15000"/>
                  </a:schemeClr>
                </a:solidFill>
                <a:ea typeface="FZShuTi" pitchFamily="2" charset="-122"/>
                <a:cs typeface="Arial" pitchFamily="34" charset="0"/>
              </a:rPr>
              <a:t>Get a modern PowerPoint  Presentation that is beautifully designed. </a:t>
            </a:r>
          </a:p>
        </p:txBody>
      </p:sp>
      <p:sp>
        <p:nvSpPr>
          <p:cNvPr id="7" name="Title 11">
            <a:extLst>
              <a:ext uri="{FF2B5EF4-FFF2-40B4-BE49-F238E27FC236}">
                <a16:creationId xmlns:a16="http://schemas.microsoft.com/office/drawing/2014/main" id="{C0CB51E4-2997-4374-9310-C73C5DC2DC55}"/>
              </a:ext>
            </a:extLst>
          </p:cNvPr>
          <p:cNvSpPr txBox="1">
            <a:spLocks/>
          </p:cNvSpPr>
          <p:nvPr/>
        </p:nvSpPr>
        <p:spPr>
          <a:xfrm>
            <a:off x="4812431" y="5202050"/>
            <a:ext cx="6466816" cy="739363"/>
          </a:xfrm>
          <a:prstGeom prst="rect">
            <a:avLst/>
          </a:prstGeom>
        </p:spPr>
        <p:txBody>
          <a:bodyPr anchor="ctr"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r"/>
            <a:r>
              <a:rPr lang="en-US" altLang="ko-KR" dirty="0">
                <a:solidFill>
                  <a:schemeClr val="accent6"/>
                </a:solidFill>
              </a:rPr>
              <a:t>Portfolio</a:t>
            </a:r>
            <a:r>
              <a:rPr lang="en-US" altLang="ko-KR" dirty="0">
                <a:solidFill>
                  <a:schemeClr val="tx1">
                    <a:lumMod val="85000"/>
                    <a:lumOff val="15000"/>
                  </a:schemeClr>
                </a:solidFill>
              </a:rPr>
              <a:t> Presentation</a:t>
            </a:r>
            <a:endParaRPr lang="ko-KR" altLang="en-US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36654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A0BBD44D-15B8-4D4D-A202-9526CAC8BD5B}"/>
              </a:ext>
            </a:extLst>
          </p:cNvPr>
          <p:cNvSpPr/>
          <p:nvPr/>
        </p:nvSpPr>
        <p:spPr>
          <a:xfrm>
            <a:off x="2672315" y="2873568"/>
            <a:ext cx="593089" cy="2123308"/>
          </a:xfrm>
          <a:custGeom>
            <a:avLst/>
            <a:gdLst>
              <a:gd name="connsiteX0" fmla="*/ 0 w 828136"/>
              <a:gd name="connsiteY0" fmla="*/ 422694 h 2018581"/>
              <a:gd name="connsiteX1" fmla="*/ 414068 w 828136"/>
              <a:gd name="connsiteY1" fmla="*/ 2018581 h 2018581"/>
              <a:gd name="connsiteX2" fmla="*/ 828136 w 828136"/>
              <a:gd name="connsiteY2" fmla="*/ 1570007 h 2018581"/>
              <a:gd name="connsiteX3" fmla="*/ 465826 w 828136"/>
              <a:gd name="connsiteY3" fmla="*/ 0 h 2018581"/>
              <a:gd name="connsiteX4" fmla="*/ 0 w 828136"/>
              <a:gd name="connsiteY4" fmla="*/ 422694 h 2018581"/>
              <a:gd name="connsiteX0" fmla="*/ 0 w 849567"/>
              <a:gd name="connsiteY0" fmla="*/ 422694 h 2018581"/>
              <a:gd name="connsiteX1" fmla="*/ 414068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22694 h 2018581"/>
              <a:gd name="connsiteX1" fmla="*/ 404543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6981 h 2032868"/>
              <a:gd name="connsiteX1" fmla="*/ 404543 w 849567"/>
              <a:gd name="connsiteY1" fmla="*/ 2032868 h 2032868"/>
              <a:gd name="connsiteX2" fmla="*/ 849567 w 849567"/>
              <a:gd name="connsiteY2" fmla="*/ 1581913 h 2032868"/>
              <a:gd name="connsiteX3" fmla="*/ 442013 w 849567"/>
              <a:gd name="connsiteY3" fmla="*/ 0 h 2032868"/>
              <a:gd name="connsiteX4" fmla="*/ 0 w 849567"/>
              <a:gd name="connsiteY4" fmla="*/ 436981 h 2032868"/>
              <a:gd name="connsiteX0" fmla="*/ 0 w 851948"/>
              <a:gd name="connsiteY0" fmla="*/ 453650 h 2032868"/>
              <a:gd name="connsiteX1" fmla="*/ 406924 w 851948"/>
              <a:gd name="connsiteY1" fmla="*/ 2032868 h 2032868"/>
              <a:gd name="connsiteX2" fmla="*/ 851948 w 851948"/>
              <a:gd name="connsiteY2" fmla="*/ 1581913 h 2032868"/>
              <a:gd name="connsiteX3" fmla="*/ 444394 w 851948"/>
              <a:gd name="connsiteY3" fmla="*/ 0 h 2032868"/>
              <a:gd name="connsiteX4" fmla="*/ 0 w 851948"/>
              <a:gd name="connsiteY4" fmla="*/ 453650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56710"/>
              <a:gd name="connsiteY0" fmla="*/ 448888 h 2032868"/>
              <a:gd name="connsiteX1" fmla="*/ 411686 w 856710"/>
              <a:gd name="connsiteY1" fmla="*/ 2032868 h 2032868"/>
              <a:gd name="connsiteX2" fmla="*/ 856710 w 856710"/>
              <a:gd name="connsiteY2" fmla="*/ 1581913 h 2032868"/>
              <a:gd name="connsiteX3" fmla="*/ 449156 w 856710"/>
              <a:gd name="connsiteY3" fmla="*/ 0 h 2032868"/>
              <a:gd name="connsiteX4" fmla="*/ 0 w 856710"/>
              <a:gd name="connsiteY4" fmla="*/ 448888 h 20328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590010"/>
              <a:gd name="connsiteY0" fmla="*/ 486988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486988 h 2070968"/>
              <a:gd name="connsiteX0" fmla="*/ 0 w 590010"/>
              <a:gd name="connsiteY0" fmla="*/ 515563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515563 h 2070968"/>
              <a:gd name="connsiteX0" fmla="*/ 0 w 593089"/>
              <a:gd name="connsiteY0" fmla="*/ 487854 h 2070968"/>
              <a:gd name="connsiteX1" fmla="*/ 148065 w 593089"/>
              <a:gd name="connsiteY1" fmla="*/ 2070968 h 2070968"/>
              <a:gd name="connsiteX2" fmla="*/ 593089 w 593089"/>
              <a:gd name="connsiteY2" fmla="*/ 1620013 h 2070968"/>
              <a:gd name="connsiteX3" fmla="*/ 499860 w 593089"/>
              <a:gd name="connsiteY3" fmla="*/ 0 h 2070968"/>
              <a:gd name="connsiteX4" fmla="*/ 0 w 593089"/>
              <a:gd name="connsiteY4" fmla="*/ 487854 h 2070968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4012 h 2123308"/>
              <a:gd name="connsiteX0" fmla="*/ 0 w 590010"/>
              <a:gd name="connsiteY0" fmla="*/ 503248 h 2123308"/>
              <a:gd name="connsiteX1" fmla="*/ 83410 w 590010"/>
              <a:gd name="connsiteY1" fmla="*/ 2123308 h 2123308"/>
              <a:gd name="connsiteX2" fmla="*/ 590010 w 590010"/>
              <a:gd name="connsiteY2" fmla="*/ 1626171 h 2123308"/>
              <a:gd name="connsiteX3" fmla="*/ 490623 w 590010"/>
              <a:gd name="connsiteY3" fmla="*/ 0 h 2123308"/>
              <a:gd name="connsiteX4" fmla="*/ 0 w 590010"/>
              <a:gd name="connsiteY4" fmla="*/ 503248 h 2123308"/>
              <a:gd name="connsiteX0" fmla="*/ 0 w 593089"/>
              <a:gd name="connsiteY0" fmla="*/ 497090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7090 h 2123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3089" h="2123308">
                <a:moveTo>
                  <a:pt x="0" y="497090"/>
                </a:moveTo>
                <a:lnTo>
                  <a:pt x="86489" y="2123308"/>
                </a:lnTo>
                <a:lnTo>
                  <a:pt x="593089" y="1626171"/>
                </a:lnTo>
                <a:cubicBezTo>
                  <a:pt x="571538" y="1060767"/>
                  <a:pt x="534303" y="813054"/>
                  <a:pt x="493702" y="0"/>
                </a:cubicBezTo>
                <a:cubicBezTo>
                  <a:pt x="339509" y="169088"/>
                  <a:pt x="149719" y="345079"/>
                  <a:pt x="0" y="497090"/>
                </a:cubicBez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4" name="Freeform 2">
            <a:extLst>
              <a:ext uri="{FF2B5EF4-FFF2-40B4-BE49-F238E27FC236}">
                <a16:creationId xmlns:a16="http://schemas.microsoft.com/office/drawing/2014/main" id="{D54161B6-4417-40FA-BD99-8A1C45A70CE8}"/>
              </a:ext>
            </a:extLst>
          </p:cNvPr>
          <p:cNvSpPr/>
          <p:nvPr/>
        </p:nvSpPr>
        <p:spPr>
          <a:xfrm>
            <a:off x="4203071" y="2872171"/>
            <a:ext cx="593089" cy="2123308"/>
          </a:xfrm>
          <a:custGeom>
            <a:avLst/>
            <a:gdLst>
              <a:gd name="connsiteX0" fmla="*/ 0 w 828136"/>
              <a:gd name="connsiteY0" fmla="*/ 422694 h 2018581"/>
              <a:gd name="connsiteX1" fmla="*/ 414068 w 828136"/>
              <a:gd name="connsiteY1" fmla="*/ 2018581 h 2018581"/>
              <a:gd name="connsiteX2" fmla="*/ 828136 w 828136"/>
              <a:gd name="connsiteY2" fmla="*/ 1570007 h 2018581"/>
              <a:gd name="connsiteX3" fmla="*/ 465826 w 828136"/>
              <a:gd name="connsiteY3" fmla="*/ 0 h 2018581"/>
              <a:gd name="connsiteX4" fmla="*/ 0 w 828136"/>
              <a:gd name="connsiteY4" fmla="*/ 422694 h 2018581"/>
              <a:gd name="connsiteX0" fmla="*/ 0 w 849567"/>
              <a:gd name="connsiteY0" fmla="*/ 422694 h 2018581"/>
              <a:gd name="connsiteX1" fmla="*/ 414068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22694 h 2018581"/>
              <a:gd name="connsiteX1" fmla="*/ 404543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6981 h 2032868"/>
              <a:gd name="connsiteX1" fmla="*/ 404543 w 849567"/>
              <a:gd name="connsiteY1" fmla="*/ 2032868 h 2032868"/>
              <a:gd name="connsiteX2" fmla="*/ 849567 w 849567"/>
              <a:gd name="connsiteY2" fmla="*/ 1581913 h 2032868"/>
              <a:gd name="connsiteX3" fmla="*/ 442013 w 849567"/>
              <a:gd name="connsiteY3" fmla="*/ 0 h 2032868"/>
              <a:gd name="connsiteX4" fmla="*/ 0 w 849567"/>
              <a:gd name="connsiteY4" fmla="*/ 436981 h 2032868"/>
              <a:gd name="connsiteX0" fmla="*/ 0 w 851948"/>
              <a:gd name="connsiteY0" fmla="*/ 453650 h 2032868"/>
              <a:gd name="connsiteX1" fmla="*/ 406924 w 851948"/>
              <a:gd name="connsiteY1" fmla="*/ 2032868 h 2032868"/>
              <a:gd name="connsiteX2" fmla="*/ 851948 w 851948"/>
              <a:gd name="connsiteY2" fmla="*/ 1581913 h 2032868"/>
              <a:gd name="connsiteX3" fmla="*/ 444394 w 851948"/>
              <a:gd name="connsiteY3" fmla="*/ 0 h 2032868"/>
              <a:gd name="connsiteX4" fmla="*/ 0 w 851948"/>
              <a:gd name="connsiteY4" fmla="*/ 453650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56710"/>
              <a:gd name="connsiteY0" fmla="*/ 448888 h 2032868"/>
              <a:gd name="connsiteX1" fmla="*/ 411686 w 856710"/>
              <a:gd name="connsiteY1" fmla="*/ 2032868 h 2032868"/>
              <a:gd name="connsiteX2" fmla="*/ 856710 w 856710"/>
              <a:gd name="connsiteY2" fmla="*/ 1581913 h 2032868"/>
              <a:gd name="connsiteX3" fmla="*/ 449156 w 856710"/>
              <a:gd name="connsiteY3" fmla="*/ 0 h 2032868"/>
              <a:gd name="connsiteX4" fmla="*/ 0 w 856710"/>
              <a:gd name="connsiteY4" fmla="*/ 448888 h 20328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590010"/>
              <a:gd name="connsiteY0" fmla="*/ 486988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486988 h 2070968"/>
              <a:gd name="connsiteX0" fmla="*/ 0 w 590010"/>
              <a:gd name="connsiteY0" fmla="*/ 515563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515563 h 2070968"/>
              <a:gd name="connsiteX0" fmla="*/ 0 w 593089"/>
              <a:gd name="connsiteY0" fmla="*/ 487854 h 2070968"/>
              <a:gd name="connsiteX1" fmla="*/ 148065 w 593089"/>
              <a:gd name="connsiteY1" fmla="*/ 2070968 h 2070968"/>
              <a:gd name="connsiteX2" fmla="*/ 593089 w 593089"/>
              <a:gd name="connsiteY2" fmla="*/ 1620013 h 2070968"/>
              <a:gd name="connsiteX3" fmla="*/ 499860 w 593089"/>
              <a:gd name="connsiteY3" fmla="*/ 0 h 2070968"/>
              <a:gd name="connsiteX4" fmla="*/ 0 w 593089"/>
              <a:gd name="connsiteY4" fmla="*/ 487854 h 2070968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4012 h 2123308"/>
              <a:gd name="connsiteX0" fmla="*/ 0 w 590010"/>
              <a:gd name="connsiteY0" fmla="*/ 503248 h 2123308"/>
              <a:gd name="connsiteX1" fmla="*/ 83410 w 590010"/>
              <a:gd name="connsiteY1" fmla="*/ 2123308 h 2123308"/>
              <a:gd name="connsiteX2" fmla="*/ 590010 w 590010"/>
              <a:gd name="connsiteY2" fmla="*/ 1626171 h 2123308"/>
              <a:gd name="connsiteX3" fmla="*/ 490623 w 590010"/>
              <a:gd name="connsiteY3" fmla="*/ 0 h 2123308"/>
              <a:gd name="connsiteX4" fmla="*/ 0 w 590010"/>
              <a:gd name="connsiteY4" fmla="*/ 503248 h 2123308"/>
              <a:gd name="connsiteX0" fmla="*/ 0 w 593089"/>
              <a:gd name="connsiteY0" fmla="*/ 497090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7090 h 2123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3089" h="2123308">
                <a:moveTo>
                  <a:pt x="0" y="497090"/>
                </a:moveTo>
                <a:lnTo>
                  <a:pt x="86489" y="2123308"/>
                </a:lnTo>
                <a:lnTo>
                  <a:pt x="593089" y="1626171"/>
                </a:lnTo>
                <a:cubicBezTo>
                  <a:pt x="571538" y="1060767"/>
                  <a:pt x="534303" y="813054"/>
                  <a:pt x="493702" y="0"/>
                </a:cubicBezTo>
                <a:cubicBezTo>
                  <a:pt x="339509" y="169088"/>
                  <a:pt x="149719" y="345079"/>
                  <a:pt x="0" y="497090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5" name="Freeform 1">
            <a:extLst>
              <a:ext uri="{FF2B5EF4-FFF2-40B4-BE49-F238E27FC236}">
                <a16:creationId xmlns:a16="http://schemas.microsoft.com/office/drawing/2014/main" id="{B1992516-7876-47E5-A5C2-B7B1B7C1529F}"/>
              </a:ext>
            </a:extLst>
          </p:cNvPr>
          <p:cNvSpPr/>
          <p:nvPr/>
        </p:nvSpPr>
        <p:spPr>
          <a:xfrm>
            <a:off x="7093687" y="3680088"/>
            <a:ext cx="764934" cy="1313994"/>
          </a:xfrm>
          <a:custGeom>
            <a:avLst/>
            <a:gdLst>
              <a:gd name="connsiteX0" fmla="*/ 0 w 764934"/>
              <a:gd name="connsiteY0" fmla="*/ 0 h 1277049"/>
              <a:gd name="connsiteX1" fmla="*/ 564002 w 764934"/>
              <a:gd name="connsiteY1" fmla="*/ 0 h 1277049"/>
              <a:gd name="connsiteX2" fmla="*/ 764934 w 764934"/>
              <a:gd name="connsiteY2" fmla="*/ 779913 h 1277049"/>
              <a:gd name="connsiteX3" fmla="*/ 270649 w 764934"/>
              <a:gd name="connsiteY3" fmla="*/ 1277049 h 1277049"/>
              <a:gd name="connsiteX4" fmla="*/ 0 w 764934"/>
              <a:gd name="connsiteY4" fmla="*/ 0 h 1277049"/>
              <a:gd name="connsiteX0" fmla="*/ 0 w 764934"/>
              <a:gd name="connsiteY0" fmla="*/ 27709 h 1304758"/>
              <a:gd name="connsiteX1" fmla="*/ 640972 w 764934"/>
              <a:gd name="connsiteY1" fmla="*/ 0 h 1304758"/>
              <a:gd name="connsiteX2" fmla="*/ 764934 w 764934"/>
              <a:gd name="connsiteY2" fmla="*/ 807622 h 1304758"/>
              <a:gd name="connsiteX3" fmla="*/ 270649 w 764934"/>
              <a:gd name="connsiteY3" fmla="*/ 1304758 h 1304758"/>
              <a:gd name="connsiteX4" fmla="*/ 0 w 764934"/>
              <a:gd name="connsiteY4" fmla="*/ 27709 h 1304758"/>
              <a:gd name="connsiteX0" fmla="*/ 0 w 764934"/>
              <a:gd name="connsiteY0" fmla="*/ 36945 h 1313994"/>
              <a:gd name="connsiteX1" fmla="*/ 659445 w 764934"/>
              <a:gd name="connsiteY1" fmla="*/ 0 h 1313994"/>
              <a:gd name="connsiteX2" fmla="*/ 764934 w 764934"/>
              <a:gd name="connsiteY2" fmla="*/ 816858 h 1313994"/>
              <a:gd name="connsiteX3" fmla="*/ 270649 w 764934"/>
              <a:gd name="connsiteY3" fmla="*/ 1313994 h 1313994"/>
              <a:gd name="connsiteX4" fmla="*/ 0 w 764934"/>
              <a:gd name="connsiteY4" fmla="*/ 36945 h 13139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64934" h="1313994">
                <a:moveTo>
                  <a:pt x="0" y="36945"/>
                </a:moveTo>
                <a:lnTo>
                  <a:pt x="659445" y="0"/>
                </a:lnTo>
                <a:lnTo>
                  <a:pt x="764934" y="816858"/>
                </a:lnTo>
                <a:lnTo>
                  <a:pt x="270649" y="1313994"/>
                </a:lnTo>
                <a:cubicBezTo>
                  <a:pt x="164012" y="903705"/>
                  <a:pt x="106637" y="447234"/>
                  <a:pt x="0" y="36945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" name="Freeform 2">
            <a:extLst>
              <a:ext uri="{FF2B5EF4-FFF2-40B4-BE49-F238E27FC236}">
                <a16:creationId xmlns:a16="http://schemas.microsoft.com/office/drawing/2014/main" id="{B2C2E029-FB06-42F4-B80B-86B32E639A2E}"/>
              </a:ext>
            </a:extLst>
          </p:cNvPr>
          <p:cNvSpPr/>
          <p:nvPr/>
        </p:nvSpPr>
        <p:spPr>
          <a:xfrm>
            <a:off x="5733827" y="2870774"/>
            <a:ext cx="593089" cy="2123308"/>
          </a:xfrm>
          <a:custGeom>
            <a:avLst/>
            <a:gdLst>
              <a:gd name="connsiteX0" fmla="*/ 0 w 828136"/>
              <a:gd name="connsiteY0" fmla="*/ 422694 h 2018581"/>
              <a:gd name="connsiteX1" fmla="*/ 414068 w 828136"/>
              <a:gd name="connsiteY1" fmla="*/ 2018581 h 2018581"/>
              <a:gd name="connsiteX2" fmla="*/ 828136 w 828136"/>
              <a:gd name="connsiteY2" fmla="*/ 1570007 h 2018581"/>
              <a:gd name="connsiteX3" fmla="*/ 465826 w 828136"/>
              <a:gd name="connsiteY3" fmla="*/ 0 h 2018581"/>
              <a:gd name="connsiteX4" fmla="*/ 0 w 828136"/>
              <a:gd name="connsiteY4" fmla="*/ 422694 h 2018581"/>
              <a:gd name="connsiteX0" fmla="*/ 0 w 849567"/>
              <a:gd name="connsiteY0" fmla="*/ 422694 h 2018581"/>
              <a:gd name="connsiteX1" fmla="*/ 414068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22694 h 2018581"/>
              <a:gd name="connsiteX1" fmla="*/ 404543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6981 h 2032868"/>
              <a:gd name="connsiteX1" fmla="*/ 404543 w 849567"/>
              <a:gd name="connsiteY1" fmla="*/ 2032868 h 2032868"/>
              <a:gd name="connsiteX2" fmla="*/ 849567 w 849567"/>
              <a:gd name="connsiteY2" fmla="*/ 1581913 h 2032868"/>
              <a:gd name="connsiteX3" fmla="*/ 442013 w 849567"/>
              <a:gd name="connsiteY3" fmla="*/ 0 h 2032868"/>
              <a:gd name="connsiteX4" fmla="*/ 0 w 849567"/>
              <a:gd name="connsiteY4" fmla="*/ 436981 h 2032868"/>
              <a:gd name="connsiteX0" fmla="*/ 0 w 851948"/>
              <a:gd name="connsiteY0" fmla="*/ 453650 h 2032868"/>
              <a:gd name="connsiteX1" fmla="*/ 406924 w 851948"/>
              <a:gd name="connsiteY1" fmla="*/ 2032868 h 2032868"/>
              <a:gd name="connsiteX2" fmla="*/ 851948 w 851948"/>
              <a:gd name="connsiteY2" fmla="*/ 1581913 h 2032868"/>
              <a:gd name="connsiteX3" fmla="*/ 444394 w 851948"/>
              <a:gd name="connsiteY3" fmla="*/ 0 h 2032868"/>
              <a:gd name="connsiteX4" fmla="*/ 0 w 851948"/>
              <a:gd name="connsiteY4" fmla="*/ 453650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56710"/>
              <a:gd name="connsiteY0" fmla="*/ 448888 h 2032868"/>
              <a:gd name="connsiteX1" fmla="*/ 411686 w 856710"/>
              <a:gd name="connsiteY1" fmla="*/ 2032868 h 2032868"/>
              <a:gd name="connsiteX2" fmla="*/ 856710 w 856710"/>
              <a:gd name="connsiteY2" fmla="*/ 1581913 h 2032868"/>
              <a:gd name="connsiteX3" fmla="*/ 449156 w 856710"/>
              <a:gd name="connsiteY3" fmla="*/ 0 h 2032868"/>
              <a:gd name="connsiteX4" fmla="*/ 0 w 856710"/>
              <a:gd name="connsiteY4" fmla="*/ 448888 h 20328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590010"/>
              <a:gd name="connsiteY0" fmla="*/ 486988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486988 h 2070968"/>
              <a:gd name="connsiteX0" fmla="*/ 0 w 590010"/>
              <a:gd name="connsiteY0" fmla="*/ 515563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515563 h 2070968"/>
              <a:gd name="connsiteX0" fmla="*/ 0 w 593089"/>
              <a:gd name="connsiteY0" fmla="*/ 487854 h 2070968"/>
              <a:gd name="connsiteX1" fmla="*/ 148065 w 593089"/>
              <a:gd name="connsiteY1" fmla="*/ 2070968 h 2070968"/>
              <a:gd name="connsiteX2" fmla="*/ 593089 w 593089"/>
              <a:gd name="connsiteY2" fmla="*/ 1620013 h 2070968"/>
              <a:gd name="connsiteX3" fmla="*/ 499860 w 593089"/>
              <a:gd name="connsiteY3" fmla="*/ 0 h 2070968"/>
              <a:gd name="connsiteX4" fmla="*/ 0 w 593089"/>
              <a:gd name="connsiteY4" fmla="*/ 487854 h 2070968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4012 h 2123308"/>
              <a:gd name="connsiteX0" fmla="*/ 0 w 590010"/>
              <a:gd name="connsiteY0" fmla="*/ 503248 h 2123308"/>
              <a:gd name="connsiteX1" fmla="*/ 83410 w 590010"/>
              <a:gd name="connsiteY1" fmla="*/ 2123308 h 2123308"/>
              <a:gd name="connsiteX2" fmla="*/ 590010 w 590010"/>
              <a:gd name="connsiteY2" fmla="*/ 1626171 h 2123308"/>
              <a:gd name="connsiteX3" fmla="*/ 490623 w 590010"/>
              <a:gd name="connsiteY3" fmla="*/ 0 h 2123308"/>
              <a:gd name="connsiteX4" fmla="*/ 0 w 590010"/>
              <a:gd name="connsiteY4" fmla="*/ 503248 h 2123308"/>
              <a:gd name="connsiteX0" fmla="*/ 0 w 593089"/>
              <a:gd name="connsiteY0" fmla="*/ 497090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7090 h 2123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3089" h="2123308">
                <a:moveTo>
                  <a:pt x="0" y="497090"/>
                </a:moveTo>
                <a:lnTo>
                  <a:pt x="86489" y="2123308"/>
                </a:lnTo>
                <a:lnTo>
                  <a:pt x="593089" y="1626171"/>
                </a:lnTo>
                <a:cubicBezTo>
                  <a:pt x="571538" y="1060767"/>
                  <a:pt x="534303" y="813054"/>
                  <a:pt x="493702" y="0"/>
                </a:cubicBezTo>
                <a:cubicBezTo>
                  <a:pt x="339509" y="169088"/>
                  <a:pt x="149719" y="345079"/>
                  <a:pt x="0" y="49709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7" name="Right Arrow 8">
            <a:extLst>
              <a:ext uri="{FF2B5EF4-FFF2-40B4-BE49-F238E27FC236}">
                <a16:creationId xmlns:a16="http://schemas.microsoft.com/office/drawing/2014/main" id="{F81E1890-DC89-4E9F-9DE7-5734E735D8D0}"/>
              </a:ext>
            </a:extLst>
          </p:cNvPr>
          <p:cNvSpPr/>
          <p:nvPr/>
        </p:nvSpPr>
        <p:spPr>
          <a:xfrm>
            <a:off x="561395" y="3014487"/>
            <a:ext cx="8810625" cy="1647423"/>
          </a:xfrm>
          <a:prstGeom prst="rightArrow">
            <a:avLst>
              <a:gd name="adj1" fmla="val 50000"/>
              <a:gd name="adj2" fmla="val 62720"/>
            </a:avLst>
          </a:prstGeom>
          <a:solidFill>
            <a:schemeClr val="bg1">
              <a:lumMod val="85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C8E44F4-29F7-46AF-9F36-2C1062E5C9B5}"/>
              </a:ext>
            </a:extLst>
          </p:cNvPr>
          <p:cNvSpPr/>
          <p:nvPr/>
        </p:nvSpPr>
        <p:spPr>
          <a:xfrm rot="2700000">
            <a:off x="1077231" y="3607478"/>
            <a:ext cx="2244813" cy="647981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33DF080-9036-47A5-B206-80CA1A75BCCD}"/>
              </a:ext>
            </a:extLst>
          </p:cNvPr>
          <p:cNvSpPr/>
          <p:nvPr/>
        </p:nvSpPr>
        <p:spPr>
          <a:xfrm rot="2700000">
            <a:off x="2607987" y="3607478"/>
            <a:ext cx="2244813" cy="647981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4A98847-E92A-4778-8495-B3CB7B45100D}"/>
              </a:ext>
            </a:extLst>
          </p:cNvPr>
          <p:cNvSpPr/>
          <p:nvPr/>
        </p:nvSpPr>
        <p:spPr>
          <a:xfrm rot="2700000">
            <a:off x="4138743" y="3607478"/>
            <a:ext cx="2244813" cy="647981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DF205F5-3186-43ED-A470-CDA09EE8C0D5}"/>
              </a:ext>
            </a:extLst>
          </p:cNvPr>
          <p:cNvSpPr/>
          <p:nvPr/>
        </p:nvSpPr>
        <p:spPr>
          <a:xfrm rot="2700000">
            <a:off x="5669499" y="3607478"/>
            <a:ext cx="2244813" cy="647981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722E125-E82A-4F73-AAF9-7278C224E645}"/>
              </a:ext>
            </a:extLst>
          </p:cNvPr>
          <p:cNvGrpSpPr/>
          <p:nvPr/>
        </p:nvGrpSpPr>
        <p:grpSpPr>
          <a:xfrm>
            <a:off x="2099588" y="1743407"/>
            <a:ext cx="2148132" cy="1081951"/>
            <a:chOff x="1062658" y="3986014"/>
            <a:chExt cx="1728192" cy="1081951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8B83DE9-E558-499E-ABCB-A12CB68A4897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F48C019-5308-4264-98F0-1343AFFCA1BD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D55492D-782C-4524-8761-694AEFC0B3D9}"/>
              </a:ext>
            </a:extLst>
          </p:cNvPr>
          <p:cNvGrpSpPr/>
          <p:nvPr/>
        </p:nvGrpSpPr>
        <p:grpSpPr>
          <a:xfrm>
            <a:off x="5160070" y="1743407"/>
            <a:ext cx="2148132" cy="1081951"/>
            <a:chOff x="1062658" y="3986014"/>
            <a:chExt cx="1728192" cy="1081951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9A1A20D-35BD-493D-8E63-E85B3D5B171D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9E0BD5B-EF69-4AB4-A730-B7521B0953CD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5024500-6AFC-4A80-872C-A50B2B4E19C3}"/>
              </a:ext>
            </a:extLst>
          </p:cNvPr>
          <p:cNvGrpSpPr/>
          <p:nvPr/>
        </p:nvGrpSpPr>
        <p:grpSpPr>
          <a:xfrm>
            <a:off x="4752786" y="4994247"/>
            <a:ext cx="2148132" cy="1081951"/>
            <a:chOff x="1062658" y="3986014"/>
            <a:chExt cx="1728192" cy="1081951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E42B8B9-EA25-4382-8AFA-242949CA2227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90D9C2E-5280-4E8C-B1B3-45F7F6EF80E1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6E10BAE-27AF-47E1-97E5-E7C0C5DBF1C5}"/>
              </a:ext>
            </a:extLst>
          </p:cNvPr>
          <p:cNvGrpSpPr/>
          <p:nvPr/>
        </p:nvGrpSpPr>
        <p:grpSpPr>
          <a:xfrm>
            <a:off x="7849183" y="4994247"/>
            <a:ext cx="2148132" cy="1081951"/>
            <a:chOff x="1062658" y="3986014"/>
            <a:chExt cx="1728192" cy="1081951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C5C264B-E19E-4290-BEEB-B7B2CA12D12E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395E975-47AD-444D-B5DC-115E7C85B890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48AE8FD0-D7CB-4882-AB4E-137B8F8C6BF9}"/>
              </a:ext>
            </a:extLst>
          </p:cNvPr>
          <p:cNvSpPr txBox="1"/>
          <p:nvPr/>
        </p:nvSpPr>
        <p:spPr>
          <a:xfrm rot="2700000">
            <a:off x="1239238" y="3762190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73EBF20-7A64-4549-84DD-29D21FB9BCB9}"/>
              </a:ext>
            </a:extLst>
          </p:cNvPr>
          <p:cNvSpPr txBox="1"/>
          <p:nvPr/>
        </p:nvSpPr>
        <p:spPr>
          <a:xfrm rot="2700000">
            <a:off x="2763644" y="3762190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1630E7C-760A-4215-B75B-8CBA655FA50E}"/>
              </a:ext>
            </a:extLst>
          </p:cNvPr>
          <p:cNvSpPr txBox="1"/>
          <p:nvPr/>
        </p:nvSpPr>
        <p:spPr>
          <a:xfrm rot="2700000">
            <a:off x="4288050" y="3762190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F39BDAB-FCDE-464C-830D-EFAD0EE505A0}"/>
              </a:ext>
            </a:extLst>
          </p:cNvPr>
          <p:cNvSpPr txBox="1"/>
          <p:nvPr/>
        </p:nvSpPr>
        <p:spPr>
          <a:xfrm rot="2700000">
            <a:off x="5812456" y="3762190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Rectangle 16">
            <a:extLst>
              <a:ext uri="{FF2B5EF4-FFF2-40B4-BE49-F238E27FC236}">
                <a16:creationId xmlns:a16="http://schemas.microsoft.com/office/drawing/2014/main" id="{13C3C3F6-1F00-4D91-9D3F-12C4AB403DA2}"/>
              </a:ext>
            </a:extLst>
          </p:cNvPr>
          <p:cNvSpPr/>
          <p:nvPr/>
        </p:nvSpPr>
        <p:spPr>
          <a:xfrm rot="2700000">
            <a:off x="4160530" y="5283827"/>
            <a:ext cx="268580" cy="48151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ectangle 9">
            <a:extLst>
              <a:ext uri="{FF2B5EF4-FFF2-40B4-BE49-F238E27FC236}">
                <a16:creationId xmlns:a16="http://schemas.microsoft.com/office/drawing/2014/main" id="{45693246-FA78-48FF-B72A-67044BAD4127}"/>
              </a:ext>
            </a:extLst>
          </p:cNvPr>
          <p:cNvSpPr/>
          <p:nvPr/>
        </p:nvSpPr>
        <p:spPr>
          <a:xfrm>
            <a:off x="1481121" y="2098406"/>
            <a:ext cx="332759" cy="31149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Oval 7">
            <a:extLst>
              <a:ext uri="{FF2B5EF4-FFF2-40B4-BE49-F238E27FC236}">
                <a16:creationId xmlns:a16="http://schemas.microsoft.com/office/drawing/2014/main" id="{DD83CB75-D6AC-4FBF-9FCB-C41AFF0AFDA9}"/>
              </a:ext>
            </a:extLst>
          </p:cNvPr>
          <p:cNvSpPr/>
          <p:nvPr/>
        </p:nvSpPr>
        <p:spPr>
          <a:xfrm>
            <a:off x="4519277" y="2077399"/>
            <a:ext cx="364891" cy="36489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ounded Rectangle 27">
            <a:extLst>
              <a:ext uri="{FF2B5EF4-FFF2-40B4-BE49-F238E27FC236}">
                <a16:creationId xmlns:a16="http://schemas.microsoft.com/office/drawing/2014/main" id="{51B6027D-C4C8-4B7B-BFA3-6E4BF224C554}"/>
              </a:ext>
            </a:extLst>
          </p:cNvPr>
          <p:cNvSpPr/>
          <p:nvPr/>
        </p:nvSpPr>
        <p:spPr>
          <a:xfrm>
            <a:off x="7177132" y="5403020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93B03C02-3367-4179-BE46-0516683A66C1}"/>
              </a:ext>
            </a:extLst>
          </p:cNvPr>
          <p:cNvGrpSpPr/>
          <p:nvPr/>
        </p:nvGrpSpPr>
        <p:grpSpPr>
          <a:xfrm>
            <a:off x="9407341" y="2954802"/>
            <a:ext cx="2515740" cy="1782203"/>
            <a:chOff x="9730339" y="5103472"/>
            <a:chExt cx="1619041" cy="1146963"/>
          </a:xfrm>
          <a:solidFill>
            <a:schemeClr val="accent6">
              <a:alpha val="70000"/>
            </a:schemeClr>
          </a:solidFill>
        </p:grpSpPr>
        <p:grpSp>
          <p:nvGrpSpPr>
            <p:cNvPr id="38" name="Graphic 96">
              <a:extLst>
                <a:ext uri="{FF2B5EF4-FFF2-40B4-BE49-F238E27FC236}">
                  <a16:creationId xmlns:a16="http://schemas.microsoft.com/office/drawing/2014/main" id="{EDAE7221-2269-4518-9546-240B23D215AF}"/>
                </a:ext>
              </a:extLst>
            </p:cNvPr>
            <p:cNvGrpSpPr/>
            <p:nvPr/>
          </p:nvGrpSpPr>
          <p:grpSpPr>
            <a:xfrm>
              <a:off x="10054488" y="5111789"/>
              <a:ext cx="936105" cy="1138646"/>
              <a:chOff x="3099536" y="2219731"/>
              <a:chExt cx="2692567" cy="3275147"/>
            </a:xfrm>
            <a:grpFill/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CAFDC597-D6AE-4E81-AF33-2CEAD7812A05}"/>
                  </a:ext>
                </a:extLst>
              </p:cNvPr>
              <p:cNvSpPr/>
              <p:nvPr/>
            </p:nvSpPr>
            <p:spPr>
              <a:xfrm>
                <a:off x="3406628" y="2219455"/>
                <a:ext cx="1901309" cy="2240485"/>
              </a:xfrm>
              <a:custGeom>
                <a:avLst/>
                <a:gdLst>
                  <a:gd name="connsiteX0" fmla="*/ 1015664 w 1901309"/>
                  <a:gd name="connsiteY0" fmla="*/ 649 h 2240485"/>
                  <a:gd name="connsiteX1" fmla="*/ 1112761 w 1901309"/>
                  <a:gd name="connsiteY1" fmla="*/ 128742 h 2240485"/>
                  <a:gd name="connsiteX2" fmla="*/ 1113508 w 1901309"/>
                  <a:gd name="connsiteY2" fmla="*/ 371484 h 2240485"/>
                  <a:gd name="connsiteX3" fmla="*/ 1109773 w 1901309"/>
                  <a:gd name="connsiteY3" fmla="*/ 1340210 h 2240485"/>
                  <a:gd name="connsiteX4" fmla="*/ 1115375 w 1901309"/>
                  <a:gd name="connsiteY4" fmla="*/ 1429464 h 2240485"/>
                  <a:gd name="connsiteX5" fmla="*/ 1148985 w 1901309"/>
                  <a:gd name="connsiteY5" fmla="*/ 1495191 h 2240485"/>
                  <a:gd name="connsiteX6" fmla="*/ 1361478 w 1901309"/>
                  <a:gd name="connsiteY6" fmla="*/ 1718140 h 2240485"/>
                  <a:gd name="connsiteX7" fmla="*/ 1424964 w 1901309"/>
                  <a:gd name="connsiteY7" fmla="*/ 1726356 h 2240485"/>
                  <a:gd name="connsiteX8" fmla="*/ 1619531 w 1901309"/>
                  <a:gd name="connsiteY8" fmla="*/ 1582578 h 2240485"/>
                  <a:gd name="connsiteX9" fmla="*/ 1683764 w 1901309"/>
                  <a:gd name="connsiteY9" fmla="*/ 1568387 h 2240485"/>
                  <a:gd name="connsiteX10" fmla="*/ 1698329 w 1901309"/>
                  <a:gd name="connsiteY10" fmla="*/ 1609093 h 2240485"/>
                  <a:gd name="connsiteX11" fmla="*/ 1585547 w 1901309"/>
                  <a:gd name="connsiteY11" fmla="*/ 1732331 h 2240485"/>
                  <a:gd name="connsiteX12" fmla="*/ 1489197 w 1901309"/>
                  <a:gd name="connsiteY12" fmla="*/ 1803287 h 2240485"/>
                  <a:gd name="connsiteX13" fmla="*/ 1475753 w 1901309"/>
                  <a:gd name="connsiteY13" fmla="*/ 1823453 h 2240485"/>
                  <a:gd name="connsiteX14" fmla="*/ 1495919 w 1901309"/>
                  <a:gd name="connsiteY14" fmla="*/ 1842499 h 2240485"/>
                  <a:gd name="connsiteX15" fmla="*/ 1638950 w 1901309"/>
                  <a:gd name="connsiteY15" fmla="*/ 1869387 h 2240485"/>
                  <a:gd name="connsiteX16" fmla="*/ 1835011 w 1901309"/>
                  <a:gd name="connsiteY16" fmla="*/ 1906359 h 2240485"/>
                  <a:gd name="connsiteX17" fmla="*/ 1877958 w 1901309"/>
                  <a:gd name="connsiteY17" fmla="*/ 1924284 h 2240485"/>
                  <a:gd name="connsiteX18" fmla="*/ 1900738 w 1901309"/>
                  <a:gd name="connsiteY18" fmla="*/ 1963123 h 2240485"/>
                  <a:gd name="connsiteX19" fmla="*/ 1864513 w 1901309"/>
                  <a:gd name="connsiteY19" fmla="*/ 1995613 h 2240485"/>
                  <a:gd name="connsiteX20" fmla="*/ 1793932 w 1901309"/>
                  <a:gd name="connsiteY20" fmla="*/ 1994866 h 2240485"/>
                  <a:gd name="connsiteX21" fmla="*/ 1551190 w 1901309"/>
                  <a:gd name="connsiteY21" fmla="*/ 1945197 h 2240485"/>
                  <a:gd name="connsiteX22" fmla="*/ 1507496 w 1901309"/>
                  <a:gd name="connsiteY22" fmla="*/ 1936981 h 2240485"/>
                  <a:gd name="connsiteX23" fmla="*/ 1479488 w 1901309"/>
                  <a:gd name="connsiteY23" fmla="*/ 1973206 h 2240485"/>
                  <a:gd name="connsiteX24" fmla="*/ 1517206 w 1901309"/>
                  <a:gd name="connsiteY24" fmla="*/ 2043788 h 2240485"/>
                  <a:gd name="connsiteX25" fmla="*/ 1528783 w 1901309"/>
                  <a:gd name="connsiteY25" fmla="*/ 2097191 h 2240485"/>
                  <a:gd name="connsiteX26" fmla="*/ 1472019 w 1901309"/>
                  <a:gd name="connsiteY26" fmla="*/ 2121465 h 2240485"/>
                  <a:gd name="connsiteX27" fmla="*/ 1425337 w 1901309"/>
                  <a:gd name="connsiteY27" fmla="*/ 2066568 h 2240485"/>
                  <a:gd name="connsiteX28" fmla="*/ 1374548 w 1901309"/>
                  <a:gd name="connsiteY28" fmla="*/ 1973206 h 2240485"/>
                  <a:gd name="connsiteX29" fmla="*/ 1248696 w 1901309"/>
                  <a:gd name="connsiteY29" fmla="*/ 1822706 h 2240485"/>
                  <a:gd name="connsiteX30" fmla="*/ 1033216 w 1901309"/>
                  <a:gd name="connsiteY30" fmla="*/ 1613575 h 2240485"/>
                  <a:gd name="connsiteX31" fmla="*/ 978319 w 1901309"/>
                  <a:gd name="connsiteY31" fmla="*/ 1589674 h 2240485"/>
                  <a:gd name="connsiteX32" fmla="*/ 950684 w 1901309"/>
                  <a:gd name="connsiteY32" fmla="*/ 1607599 h 2240485"/>
                  <a:gd name="connsiteX33" fmla="*/ 686282 w 1901309"/>
                  <a:gd name="connsiteY33" fmla="*/ 1863039 h 2240485"/>
                  <a:gd name="connsiteX34" fmla="*/ 664995 w 1901309"/>
                  <a:gd name="connsiteY34" fmla="*/ 1888807 h 2240485"/>
                  <a:gd name="connsiteX35" fmla="*/ 579476 w 1901309"/>
                  <a:gd name="connsiteY35" fmla="*/ 2024742 h 2240485"/>
                  <a:gd name="connsiteX36" fmla="*/ 534288 w 1901309"/>
                  <a:gd name="connsiteY36" fmla="*/ 2205118 h 2240485"/>
                  <a:gd name="connsiteX37" fmla="*/ 491715 w 1901309"/>
                  <a:gd name="connsiteY37" fmla="*/ 2239849 h 2240485"/>
                  <a:gd name="connsiteX38" fmla="*/ 474163 w 1901309"/>
                  <a:gd name="connsiteY38" fmla="*/ 2220429 h 2240485"/>
                  <a:gd name="connsiteX39" fmla="*/ 516736 w 1901309"/>
                  <a:gd name="connsiteY39" fmla="*/ 1942957 h 2240485"/>
                  <a:gd name="connsiteX40" fmla="*/ 505159 w 1901309"/>
                  <a:gd name="connsiteY40" fmla="*/ 1933247 h 2240485"/>
                  <a:gd name="connsiteX41" fmla="*/ 387149 w 1901309"/>
                  <a:gd name="connsiteY41" fmla="*/ 1967978 h 2240485"/>
                  <a:gd name="connsiteX42" fmla="*/ 152623 w 1901309"/>
                  <a:gd name="connsiteY42" fmla="*/ 2074037 h 2240485"/>
                  <a:gd name="connsiteX43" fmla="*/ 69344 w 1901309"/>
                  <a:gd name="connsiteY43" fmla="*/ 2141632 h 2240485"/>
                  <a:gd name="connsiteX44" fmla="*/ 56647 w 1901309"/>
                  <a:gd name="connsiteY44" fmla="*/ 2155449 h 2240485"/>
                  <a:gd name="connsiteX45" fmla="*/ 15941 w 1901309"/>
                  <a:gd name="connsiteY45" fmla="*/ 2160304 h 2240485"/>
                  <a:gd name="connsiteX46" fmla="*/ 2870 w 1901309"/>
                  <a:gd name="connsiteY46" fmla="*/ 2119971 h 2240485"/>
                  <a:gd name="connsiteX47" fmla="*/ 44323 w 1901309"/>
                  <a:gd name="connsiteY47" fmla="*/ 2056112 h 2240485"/>
                  <a:gd name="connsiteX48" fmla="*/ 239264 w 1901309"/>
                  <a:gd name="connsiteY48" fmla="*/ 1917189 h 2240485"/>
                  <a:gd name="connsiteX49" fmla="*/ 398353 w 1901309"/>
                  <a:gd name="connsiteY49" fmla="*/ 1852955 h 2240485"/>
                  <a:gd name="connsiteX50" fmla="*/ 461839 w 1901309"/>
                  <a:gd name="connsiteY50" fmla="*/ 1838017 h 2240485"/>
                  <a:gd name="connsiteX51" fmla="*/ 477151 w 1901309"/>
                  <a:gd name="connsiteY51" fmla="*/ 1792830 h 2240485"/>
                  <a:gd name="connsiteX52" fmla="*/ 370718 w 1901309"/>
                  <a:gd name="connsiteY52" fmla="*/ 1711418 h 2240485"/>
                  <a:gd name="connsiteX53" fmla="*/ 172043 w 1901309"/>
                  <a:gd name="connsiteY53" fmla="*/ 1600130 h 2240485"/>
                  <a:gd name="connsiteX54" fmla="*/ 114158 w 1901309"/>
                  <a:gd name="connsiteY54" fmla="*/ 1566147 h 2240485"/>
                  <a:gd name="connsiteX55" fmla="*/ 86896 w 1901309"/>
                  <a:gd name="connsiteY55" fmla="*/ 1533657 h 2240485"/>
                  <a:gd name="connsiteX56" fmla="*/ 107436 w 1901309"/>
                  <a:gd name="connsiteY56" fmla="*/ 1484735 h 2240485"/>
                  <a:gd name="connsiteX57" fmla="*/ 158225 w 1901309"/>
                  <a:gd name="connsiteY57" fmla="*/ 1485482 h 2240485"/>
                  <a:gd name="connsiteX58" fmla="*/ 204906 w 1901309"/>
                  <a:gd name="connsiteY58" fmla="*/ 1516104 h 2240485"/>
                  <a:gd name="connsiteX59" fmla="*/ 356153 w 1901309"/>
                  <a:gd name="connsiteY59" fmla="*/ 1610587 h 2240485"/>
                  <a:gd name="connsiteX60" fmla="*/ 519724 w 1901309"/>
                  <a:gd name="connsiteY60" fmla="*/ 1688264 h 2240485"/>
                  <a:gd name="connsiteX61" fmla="*/ 539890 w 1901309"/>
                  <a:gd name="connsiteY61" fmla="*/ 1697974 h 2240485"/>
                  <a:gd name="connsiteX62" fmla="*/ 663875 w 1901309"/>
                  <a:gd name="connsiteY62" fmla="*/ 1670339 h 2240485"/>
                  <a:gd name="connsiteX63" fmla="*/ 817363 w 1901309"/>
                  <a:gd name="connsiteY63" fmla="*/ 1507142 h 2240485"/>
                  <a:gd name="connsiteX64" fmla="*/ 865911 w 1901309"/>
                  <a:gd name="connsiteY64" fmla="*/ 1377928 h 2240485"/>
                  <a:gd name="connsiteX65" fmla="*/ 862176 w 1901309"/>
                  <a:gd name="connsiteY65" fmla="*/ 298661 h 2240485"/>
                  <a:gd name="connsiteX66" fmla="*/ 861429 w 1901309"/>
                  <a:gd name="connsiteY66" fmla="*/ 138078 h 2240485"/>
                  <a:gd name="connsiteX67" fmla="*/ 1005954 w 1901309"/>
                  <a:gd name="connsiteY67" fmla="*/ 275 h 2240485"/>
                  <a:gd name="connsiteX68" fmla="*/ 1015664 w 1901309"/>
                  <a:gd name="connsiteY68" fmla="*/ 649 h 2240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901309" h="2240485">
                    <a:moveTo>
                      <a:pt x="1015664" y="649"/>
                    </a:moveTo>
                    <a:cubicBezTo>
                      <a:pt x="1076536" y="18574"/>
                      <a:pt x="1111267" y="62268"/>
                      <a:pt x="1112761" y="128742"/>
                    </a:cubicBezTo>
                    <a:cubicBezTo>
                      <a:pt x="1114255" y="209407"/>
                      <a:pt x="1113508" y="290445"/>
                      <a:pt x="1113508" y="371484"/>
                    </a:cubicBezTo>
                    <a:cubicBezTo>
                      <a:pt x="1112387" y="694517"/>
                      <a:pt x="1110893" y="1017177"/>
                      <a:pt x="1109773" y="1340210"/>
                    </a:cubicBezTo>
                    <a:cubicBezTo>
                      <a:pt x="1109773" y="1370086"/>
                      <a:pt x="1109400" y="1399962"/>
                      <a:pt x="1115375" y="1429464"/>
                    </a:cubicBezTo>
                    <a:cubicBezTo>
                      <a:pt x="1120603" y="1454485"/>
                      <a:pt x="1131807" y="1475772"/>
                      <a:pt x="1148985" y="1495191"/>
                    </a:cubicBezTo>
                    <a:cubicBezTo>
                      <a:pt x="1217326" y="1572122"/>
                      <a:pt x="1289029" y="1645318"/>
                      <a:pt x="1361478" y="1718140"/>
                    </a:cubicBezTo>
                    <a:cubicBezTo>
                      <a:pt x="1381271" y="1737933"/>
                      <a:pt x="1401437" y="1741294"/>
                      <a:pt x="1424964" y="1726356"/>
                    </a:cubicBezTo>
                    <a:cubicBezTo>
                      <a:pt x="1493679" y="1683410"/>
                      <a:pt x="1562020" y="1640090"/>
                      <a:pt x="1619531" y="1582578"/>
                    </a:cubicBezTo>
                    <a:cubicBezTo>
                      <a:pt x="1638577" y="1563533"/>
                      <a:pt x="1659117" y="1558304"/>
                      <a:pt x="1683764" y="1568387"/>
                    </a:cubicBezTo>
                    <a:cubicBezTo>
                      <a:pt x="1705051" y="1576977"/>
                      <a:pt x="1709905" y="1589300"/>
                      <a:pt x="1698329" y="1609093"/>
                    </a:cubicBezTo>
                    <a:cubicBezTo>
                      <a:pt x="1669573" y="1658015"/>
                      <a:pt x="1629988" y="1697601"/>
                      <a:pt x="1585547" y="1732331"/>
                    </a:cubicBezTo>
                    <a:cubicBezTo>
                      <a:pt x="1554177" y="1756979"/>
                      <a:pt x="1521314" y="1779386"/>
                      <a:pt x="1489197" y="1803287"/>
                    </a:cubicBezTo>
                    <a:cubicBezTo>
                      <a:pt x="1482475" y="1808142"/>
                      <a:pt x="1473886" y="1811503"/>
                      <a:pt x="1475753" y="1823453"/>
                    </a:cubicBezTo>
                    <a:cubicBezTo>
                      <a:pt x="1477994" y="1835403"/>
                      <a:pt x="1485836" y="1839511"/>
                      <a:pt x="1495919" y="1842499"/>
                    </a:cubicBezTo>
                    <a:cubicBezTo>
                      <a:pt x="1542974" y="1854823"/>
                      <a:pt x="1591149" y="1861545"/>
                      <a:pt x="1638950" y="1869387"/>
                    </a:cubicBezTo>
                    <a:cubicBezTo>
                      <a:pt x="1704677" y="1879844"/>
                      <a:pt x="1770778" y="1887686"/>
                      <a:pt x="1835011" y="1906359"/>
                    </a:cubicBezTo>
                    <a:cubicBezTo>
                      <a:pt x="1849949" y="1910840"/>
                      <a:pt x="1864513" y="1916068"/>
                      <a:pt x="1877958" y="1924284"/>
                    </a:cubicBezTo>
                    <a:cubicBezTo>
                      <a:pt x="1892149" y="1933247"/>
                      <a:pt x="1904099" y="1944077"/>
                      <a:pt x="1900738" y="1963123"/>
                    </a:cubicBezTo>
                    <a:cubicBezTo>
                      <a:pt x="1897377" y="1983289"/>
                      <a:pt x="1882813" y="1991878"/>
                      <a:pt x="1864513" y="1995613"/>
                    </a:cubicBezTo>
                    <a:cubicBezTo>
                      <a:pt x="1840986" y="2000841"/>
                      <a:pt x="1817459" y="1998227"/>
                      <a:pt x="1793932" y="1994866"/>
                    </a:cubicBezTo>
                    <a:cubicBezTo>
                      <a:pt x="1712146" y="1982916"/>
                      <a:pt x="1630734" y="1968351"/>
                      <a:pt x="1551190" y="1945197"/>
                    </a:cubicBezTo>
                    <a:cubicBezTo>
                      <a:pt x="1536999" y="1941089"/>
                      <a:pt x="1522061" y="1938102"/>
                      <a:pt x="1507496" y="1936981"/>
                    </a:cubicBezTo>
                    <a:cubicBezTo>
                      <a:pt x="1479861" y="1934741"/>
                      <a:pt x="1470525" y="1947065"/>
                      <a:pt x="1479488" y="1973206"/>
                    </a:cubicBezTo>
                    <a:cubicBezTo>
                      <a:pt x="1488077" y="1998974"/>
                      <a:pt x="1504135" y="2020634"/>
                      <a:pt x="1517206" y="2043788"/>
                    </a:cubicBezTo>
                    <a:cubicBezTo>
                      <a:pt x="1526542" y="2060219"/>
                      <a:pt x="1533264" y="2077398"/>
                      <a:pt x="1528783" y="2097191"/>
                    </a:cubicBezTo>
                    <a:cubicBezTo>
                      <a:pt x="1522061" y="2126694"/>
                      <a:pt x="1497787" y="2137150"/>
                      <a:pt x="1472019" y="2121465"/>
                    </a:cubicBezTo>
                    <a:cubicBezTo>
                      <a:pt x="1450732" y="2108395"/>
                      <a:pt x="1437288" y="2087855"/>
                      <a:pt x="1425337" y="2066568"/>
                    </a:cubicBezTo>
                    <a:cubicBezTo>
                      <a:pt x="1407785" y="2035572"/>
                      <a:pt x="1391354" y="2004202"/>
                      <a:pt x="1374548" y="1973206"/>
                    </a:cubicBezTo>
                    <a:cubicBezTo>
                      <a:pt x="1342805" y="1914574"/>
                      <a:pt x="1301726" y="1864532"/>
                      <a:pt x="1248696" y="1822706"/>
                    </a:cubicBezTo>
                    <a:cubicBezTo>
                      <a:pt x="1169898" y="1760714"/>
                      <a:pt x="1102678" y="1685650"/>
                      <a:pt x="1033216" y="1613575"/>
                    </a:cubicBezTo>
                    <a:cubicBezTo>
                      <a:pt x="1018278" y="1597890"/>
                      <a:pt x="1002967" y="1583325"/>
                      <a:pt x="978319" y="1589674"/>
                    </a:cubicBezTo>
                    <a:cubicBezTo>
                      <a:pt x="966369" y="1591541"/>
                      <a:pt x="958900" y="1600130"/>
                      <a:pt x="950684" y="1607599"/>
                    </a:cubicBezTo>
                    <a:cubicBezTo>
                      <a:pt x="862550" y="1692746"/>
                      <a:pt x="774042" y="1777892"/>
                      <a:pt x="686282" y="1863039"/>
                    </a:cubicBezTo>
                    <a:cubicBezTo>
                      <a:pt x="678440" y="1870881"/>
                      <a:pt x="670224" y="1879097"/>
                      <a:pt x="664995" y="1888807"/>
                    </a:cubicBezTo>
                    <a:cubicBezTo>
                      <a:pt x="639227" y="1935861"/>
                      <a:pt x="609351" y="1980302"/>
                      <a:pt x="579476" y="2024742"/>
                    </a:cubicBezTo>
                    <a:cubicBezTo>
                      <a:pt x="542878" y="2080012"/>
                      <a:pt x="538023" y="2142378"/>
                      <a:pt x="534288" y="2205118"/>
                    </a:cubicBezTo>
                    <a:cubicBezTo>
                      <a:pt x="532421" y="2233500"/>
                      <a:pt x="520097" y="2243210"/>
                      <a:pt x="491715" y="2239849"/>
                    </a:cubicBezTo>
                    <a:cubicBezTo>
                      <a:pt x="479765" y="2238355"/>
                      <a:pt x="473043" y="2232753"/>
                      <a:pt x="474163" y="2220429"/>
                    </a:cubicBezTo>
                    <a:cubicBezTo>
                      <a:pt x="481258" y="2126694"/>
                      <a:pt x="482752" y="2032584"/>
                      <a:pt x="516736" y="1942957"/>
                    </a:cubicBezTo>
                    <a:cubicBezTo>
                      <a:pt x="523458" y="1925778"/>
                      <a:pt x="511508" y="1931753"/>
                      <a:pt x="505159" y="1933247"/>
                    </a:cubicBezTo>
                    <a:cubicBezTo>
                      <a:pt x="464827" y="1941836"/>
                      <a:pt x="425615" y="1953413"/>
                      <a:pt x="387149" y="1967978"/>
                    </a:cubicBezTo>
                    <a:cubicBezTo>
                      <a:pt x="306484" y="1998227"/>
                      <a:pt x="229180" y="2035572"/>
                      <a:pt x="152623" y="2074037"/>
                    </a:cubicBezTo>
                    <a:cubicBezTo>
                      <a:pt x="120133" y="2090469"/>
                      <a:pt x="91004" y="2111756"/>
                      <a:pt x="69344" y="2141632"/>
                    </a:cubicBezTo>
                    <a:cubicBezTo>
                      <a:pt x="65610" y="2146486"/>
                      <a:pt x="61128" y="2150968"/>
                      <a:pt x="56647" y="2155449"/>
                    </a:cubicBezTo>
                    <a:cubicBezTo>
                      <a:pt x="44323" y="2166652"/>
                      <a:pt x="30879" y="2170014"/>
                      <a:pt x="15941" y="2160304"/>
                    </a:cubicBezTo>
                    <a:cubicBezTo>
                      <a:pt x="630" y="2150221"/>
                      <a:pt x="-3478" y="2136777"/>
                      <a:pt x="2870" y="2119971"/>
                    </a:cubicBezTo>
                    <a:cubicBezTo>
                      <a:pt x="11833" y="2095697"/>
                      <a:pt x="27145" y="2075157"/>
                      <a:pt x="44323" y="2056112"/>
                    </a:cubicBezTo>
                    <a:cubicBezTo>
                      <a:pt x="99594" y="1996360"/>
                      <a:pt x="165694" y="1951546"/>
                      <a:pt x="239264" y="1917189"/>
                    </a:cubicBezTo>
                    <a:cubicBezTo>
                      <a:pt x="291173" y="1893288"/>
                      <a:pt x="344576" y="1872748"/>
                      <a:pt x="398353" y="1852955"/>
                    </a:cubicBezTo>
                    <a:cubicBezTo>
                      <a:pt x="418892" y="1845486"/>
                      <a:pt x="440553" y="1842872"/>
                      <a:pt x="461839" y="1838017"/>
                    </a:cubicBezTo>
                    <a:cubicBezTo>
                      <a:pt x="490968" y="1831295"/>
                      <a:pt x="496570" y="1815611"/>
                      <a:pt x="477151" y="1792830"/>
                    </a:cubicBezTo>
                    <a:cubicBezTo>
                      <a:pt x="447648" y="1758473"/>
                      <a:pt x="408809" y="1735319"/>
                      <a:pt x="370718" y="1711418"/>
                    </a:cubicBezTo>
                    <a:cubicBezTo>
                      <a:pt x="306484" y="1671086"/>
                      <a:pt x="239264" y="1635608"/>
                      <a:pt x="172043" y="1600130"/>
                    </a:cubicBezTo>
                    <a:cubicBezTo>
                      <a:pt x="152250" y="1589674"/>
                      <a:pt x="132084" y="1579591"/>
                      <a:pt x="114158" y="1566147"/>
                    </a:cubicBezTo>
                    <a:cubicBezTo>
                      <a:pt x="102581" y="1557557"/>
                      <a:pt x="92125" y="1547474"/>
                      <a:pt x="86896" y="1533657"/>
                    </a:cubicBezTo>
                    <a:cubicBezTo>
                      <a:pt x="78680" y="1512370"/>
                      <a:pt x="86523" y="1493324"/>
                      <a:pt x="107436" y="1484735"/>
                    </a:cubicBezTo>
                    <a:cubicBezTo>
                      <a:pt x="124615" y="1477639"/>
                      <a:pt x="141420" y="1479133"/>
                      <a:pt x="158225" y="1485482"/>
                    </a:cubicBezTo>
                    <a:cubicBezTo>
                      <a:pt x="175777" y="1492204"/>
                      <a:pt x="191089" y="1503407"/>
                      <a:pt x="204906" y="1516104"/>
                    </a:cubicBezTo>
                    <a:cubicBezTo>
                      <a:pt x="249347" y="1557184"/>
                      <a:pt x="301256" y="1586313"/>
                      <a:pt x="356153" y="1610587"/>
                    </a:cubicBezTo>
                    <a:cubicBezTo>
                      <a:pt x="411423" y="1634861"/>
                      <a:pt x="466694" y="1659509"/>
                      <a:pt x="519724" y="1688264"/>
                    </a:cubicBezTo>
                    <a:cubicBezTo>
                      <a:pt x="526446" y="1691999"/>
                      <a:pt x="533168" y="1694986"/>
                      <a:pt x="539890" y="1697974"/>
                    </a:cubicBezTo>
                    <a:cubicBezTo>
                      <a:pt x="595160" y="1721501"/>
                      <a:pt x="623169" y="1714779"/>
                      <a:pt x="663875" y="1670339"/>
                    </a:cubicBezTo>
                    <a:cubicBezTo>
                      <a:pt x="714291" y="1615442"/>
                      <a:pt x="765827" y="1561292"/>
                      <a:pt x="817363" y="1507142"/>
                    </a:cubicBezTo>
                    <a:cubicBezTo>
                      <a:pt x="852093" y="1470917"/>
                      <a:pt x="865911" y="1427597"/>
                      <a:pt x="865911" y="1377928"/>
                    </a:cubicBezTo>
                    <a:cubicBezTo>
                      <a:pt x="866284" y="1018297"/>
                      <a:pt x="864791" y="658292"/>
                      <a:pt x="862176" y="298661"/>
                    </a:cubicBezTo>
                    <a:cubicBezTo>
                      <a:pt x="861803" y="245258"/>
                      <a:pt x="861429" y="191481"/>
                      <a:pt x="861429" y="138078"/>
                    </a:cubicBezTo>
                    <a:cubicBezTo>
                      <a:pt x="861429" y="46210"/>
                      <a:pt x="914459" y="-4206"/>
                      <a:pt x="1005954" y="275"/>
                    </a:cubicBezTo>
                    <a:cubicBezTo>
                      <a:pt x="1009315" y="649"/>
                      <a:pt x="1012303" y="649"/>
                      <a:pt x="1015664" y="649"/>
                    </a:cubicBezTo>
                    <a:close/>
                  </a:path>
                </a:pathLst>
              </a:custGeom>
              <a:grpFill/>
              <a:ln w="37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9EF4BF9C-9672-4953-8A8A-186C6DB35305}"/>
                  </a:ext>
                </a:extLst>
              </p:cNvPr>
              <p:cNvSpPr/>
              <p:nvPr/>
            </p:nvSpPr>
            <p:spPr>
              <a:xfrm>
                <a:off x="3099439" y="3035457"/>
                <a:ext cx="1144960" cy="2459244"/>
              </a:xfrm>
              <a:custGeom>
                <a:avLst/>
                <a:gdLst>
                  <a:gd name="connsiteX0" fmla="*/ 96 w 1144960"/>
                  <a:gd name="connsiteY0" fmla="*/ 1590031 h 2459244"/>
                  <a:gd name="connsiteX1" fmla="*/ 63956 w 1144960"/>
                  <a:gd name="connsiteY1" fmla="*/ 1006704 h 2459244"/>
                  <a:gd name="connsiteX2" fmla="*/ 609191 w 1144960"/>
                  <a:gd name="connsiteY2" fmla="*/ 139182 h 2459244"/>
                  <a:gd name="connsiteX3" fmla="*/ 869112 w 1144960"/>
                  <a:gd name="connsiteY3" fmla="*/ 5861 h 2459244"/>
                  <a:gd name="connsiteX4" fmla="*/ 1074135 w 1144960"/>
                  <a:gd name="connsiteY4" fmla="*/ 119763 h 2459244"/>
                  <a:gd name="connsiteX5" fmla="*/ 1116709 w 1144960"/>
                  <a:gd name="connsiteY5" fmla="*/ 406198 h 2459244"/>
                  <a:gd name="connsiteX6" fmla="*/ 1089073 w 1144960"/>
                  <a:gd name="connsiteY6" fmla="*/ 459601 h 2459244"/>
                  <a:gd name="connsiteX7" fmla="*/ 1053969 w 1144960"/>
                  <a:gd name="connsiteY7" fmla="*/ 445784 h 2459244"/>
                  <a:gd name="connsiteX8" fmla="*/ 1046500 w 1144960"/>
                  <a:gd name="connsiteY8" fmla="*/ 407692 h 2459244"/>
                  <a:gd name="connsiteX9" fmla="*/ 1036044 w 1144960"/>
                  <a:gd name="connsiteY9" fmla="*/ 238146 h 2459244"/>
                  <a:gd name="connsiteX10" fmla="*/ 1002433 w 1144960"/>
                  <a:gd name="connsiteY10" fmla="*/ 122377 h 2459244"/>
                  <a:gd name="connsiteX11" fmla="*/ 901228 w 1144960"/>
                  <a:gd name="connsiteY11" fmla="*/ 69721 h 2459244"/>
                  <a:gd name="connsiteX12" fmla="*/ 683508 w 1144960"/>
                  <a:gd name="connsiteY12" fmla="*/ 167191 h 2459244"/>
                  <a:gd name="connsiteX13" fmla="*/ 309685 w 1144960"/>
                  <a:gd name="connsiteY13" fmla="*/ 591802 h 2459244"/>
                  <a:gd name="connsiteX14" fmla="*/ 86363 w 1144960"/>
                  <a:gd name="connsiteY14" fmla="*/ 1263264 h 2459244"/>
                  <a:gd name="connsiteX15" fmla="*/ 68811 w 1144960"/>
                  <a:gd name="connsiteY15" fmla="*/ 1669576 h 2459244"/>
                  <a:gd name="connsiteX16" fmla="*/ 139393 w 1144960"/>
                  <a:gd name="connsiteY16" fmla="*/ 2161782 h 2459244"/>
                  <a:gd name="connsiteX17" fmla="*/ 191302 w 1144960"/>
                  <a:gd name="connsiteY17" fmla="*/ 2295850 h 2459244"/>
                  <a:gd name="connsiteX18" fmla="*/ 223045 w 1144960"/>
                  <a:gd name="connsiteY18" fmla="*/ 2348506 h 2459244"/>
                  <a:gd name="connsiteX19" fmla="*/ 347777 w 1144960"/>
                  <a:gd name="connsiteY19" fmla="*/ 2360830 h 2459244"/>
                  <a:gd name="connsiteX20" fmla="*/ 437031 w 1144960"/>
                  <a:gd name="connsiteY20" fmla="*/ 2281285 h 2459244"/>
                  <a:gd name="connsiteX21" fmla="*/ 774256 w 1144960"/>
                  <a:gd name="connsiteY21" fmla="*/ 2075888 h 2459244"/>
                  <a:gd name="connsiteX22" fmla="*/ 983014 w 1144960"/>
                  <a:gd name="connsiteY22" fmla="*/ 1953024 h 2459244"/>
                  <a:gd name="connsiteX23" fmla="*/ 1074135 w 1144960"/>
                  <a:gd name="connsiteY23" fmla="*/ 1818582 h 2459244"/>
                  <a:gd name="connsiteX24" fmla="*/ 1070401 w 1144960"/>
                  <a:gd name="connsiteY24" fmla="*/ 1717004 h 2459244"/>
                  <a:gd name="connsiteX25" fmla="*/ 1039405 w 1144960"/>
                  <a:gd name="connsiteY25" fmla="*/ 1439532 h 2459244"/>
                  <a:gd name="connsiteX26" fmla="*/ 1034550 w 1144960"/>
                  <a:gd name="connsiteY26" fmla="*/ 1258409 h 2459244"/>
                  <a:gd name="connsiteX27" fmla="*/ 1044259 w 1144960"/>
                  <a:gd name="connsiteY27" fmla="*/ 1192308 h 2459244"/>
                  <a:gd name="connsiteX28" fmla="*/ 1123804 w 1144960"/>
                  <a:gd name="connsiteY28" fmla="*/ 1138532 h 2459244"/>
                  <a:gd name="connsiteX29" fmla="*/ 1138369 w 1144960"/>
                  <a:gd name="connsiteY29" fmla="*/ 1151602 h 2459244"/>
                  <a:gd name="connsiteX30" fmla="*/ 1137248 w 1144960"/>
                  <a:gd name="connsiteY30" fmla="*/ 1231520 h 2459244"/>
                  <a:gd name="connsiteX31" fmla="*/ 1122684 w 1144960"/>
                  <a:gd name="connsiteY31" fmla="*/ 1333099 h 2459244"/>
                  <a:gd name="connsiteX32" fmla="*/ 1118576 w 1144960"/>
                  <a:gd name="connsiteY32" fmla="*/ 1594513 h 2459244"/>
                  <a:gd name="connsiteX33" fmla="*/ 1141730 w 1144960"/>
                  <a:gd name="connsiteY33" fmla="*/ 1751361 h 2459244"/>
                  <a:gd name="connsiteX34" fmla="*/ 1039031 w 1144960"/>
                  <a:gd name="connsiteY34" fmla="*/ 1995223 h 2459244"/>
                  <a:gd name="connsiteX35" fmla="*/ 849693 w 1144960"/>
                  <a:gd name="connsiteY35" fmla="*/ 2114354 h 2459244"/>
                  <a:gd name="connsiteX36" fmla="*/ 708529 w 1144960"/>
                  <a:gd name="connsiteY36" fmla="*/ 2186803 h 2459244"/>
                  <a:gd name="connsiteX37" fmla="*/ 422467 w 1144960"/>
                  <a:gd name="connsiteY37" fmla="*/ 2384731 h 2459244"/>
                  <a:gd name="connsiteX38" fmla="*/ 335080 w 1144960"/>
                  <a:gd name="connsiteY38" fmla="*/ 2444856 h 2459244"/>
                  <a:gd name="connsiteX39" fmla="*/ 195036 w 1144960"/>
                  <a:gd name="connsiteY39" fmla="*/ 2421329 h 2459244"/>
                  <a:gd name="connsiteX40" fmla="*/ 112504 w 1144960"/>
                  <a:gd name="connsiteY40" fmla="*/ 2293609 h 2459244"/>
                  <a:gd name="connsiteX41" fmla="*/ 30345 w 1144960"/>
                  <a:gd name="connsiteY41" fmla="*/ 1987755 h 2459244"/>
                  <a:gd name="connsiteX42" fmla="*/ 96 w 1144960"/>
                  <a:gd name="connsiteY42" fmla="*/ 1590031 h 2459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144960" h="2459244">
                    <a:moveTo>
                      <a:pt x="96" y="1590031"/>
                    </a:moveTo>
                    <a:cubicBezTo>
                      <a:pt x="-277" y="1384261"/>
                      <a:pt x="14287" y="1193429"/>
                      <a:pt x="63956" y="1006704"/>
                    </a:cubicBezTo>
                    <a:cubicBezTo>
                      <a:pt x="155824" y="661264"/>
                      <a:pt x="332466" y="368853"/>
                      <a:pt x="609191" y="139182"/>
                    </a:cubicBezTo>
                    <a:cubicBezTo>
                      <a:pt x="686122" y="75323"/>
                      <a:pt x="770521" y="27148"/>
                      <a:pt x="869112" y="5861"/>
                    </a:cubicBezTo>
                    <a:cubicBezTo>
                      <a:pt x="969943" y="-15799"/>
                      <a:pt x="1039031" y="22666"/>
                      <a:pt x="1074135" y="119763"/>
                    </a:cubicBezTo>
                    <a:cubicBezTo>
                      <a:pt x="1107746" y="212378"/>
                      <a:pt x="1115962" y="309102"/>
                      <a:pt x="1116709" y="406198"/>
                    </a:cubicBezTo>
                    <a:cubicBezTo>
                      <a:pt x="1117082" y="427858"/>
                      <a:pt x="1111480" y="448771"/>
                      <a:pt x="1089073" y="459601"/>
                    </a:cubicBezTo>
                    <a:cubicBezTo>
                      <a:pt x="1071521" y="467817"/>
                      <a:pt x="1061065" y="463709"/>
                      <a:pt x="1053969" y="445784"/>
                    </a:cubicBezTo>
                    <a:cubicBezTo>
                      <a:pt x="1049114" y="433460"/>
                      <a:pt x="1047247" y="420763"/>
                      <a:pt x="1046500" y="407692"/>
                    </a:cubicBezTo>
                    <a:cubicBezTo>
                      <a:pt x="1043139" y="351301"/>
                      <a:pt x="1040151" y="294537"/>
                      <a:pt x="1036044" y="238146"/>
                    </a:cubicBezTo>
                    <a:cubicBezTo>
                      <a:pt x="1033056" y="197440"/>
                      <a:pt x="1021106" y="158602"/>
                      <a:pt x="1002433" y="122377"/>
                    </a:cubicBezTo>
                    <a:cubicBezTo>
                      <a:pt x="980773" y="79804"/>
                      <a:pt x="948656" y="62625"/>
                      <a:pt x="901228" y="69721"/>
                    </a:cubicBezTo>
                    <a:cubicBezTo>
                      <a:pt x="819817" y="82045"/>
                      <a:pt x="748114" y="117896"/>
                      <a:pt x="683508" y="167191"/>
                    </a:cubicBezTo>
                    <a:cubicBezTo>
                      <a:pt x="530020" y="283334"/>
                      <a:pt x="407529" y="427111"/>
                      <a:pt x="309685" y="591802"/>
                    </a:cubicBezTo>
                    <a:cubicBezTo>
                      <a:pt x="186447" y="799440"/>
                      <a:pt x="112878" y="1023509"/>
                      <a:pt x="86363" y="1263264"/>
                    </a:cubicBezTo>
                    <a:cubicBezTo>
                      <a:pt x="71425" y="1398452"/>
                      <a:pt x="63582" y="1533640"/>
                      <a:pt x="68811" y="1669576"/>
                    </a:cubicBezTo>
                    <a:cubicBezTo>
                      <a:pt x="75533" y="1835761"/>
                      <a:pt x="93085" y="2000825"/>
                      <a:pt x="139393" y="2161782"/>
                    </a:cubicBezTo>
                    <a:cubicBezTo>
                      <a:pt x="152837" y="2208089"/>
                      <a:pt x="170389" y="2252530"/>
                      <a:pt x="191302" y="2295850"/>
                    </a:cubicBezTo>
                    <a:cubicBezTo>
                      <a:pt x="200265" y="2314522"/>
                      <a:pt x="210721" y="2332075"/>
                      <a:pt x="223045" y="2348506"/>
                    </a:cubicBezTo>
                    <a:cubicBezTo>
                      <a:pt x="261510" y="2399669"/>
                      <a:pt x="298855" y="2404150"/>
                      <a:pt x="347777" y="2360830"/>
                    </a:cubicBezTo>
                    <a:cubicBezTo>
                      <a:pt x="377653" y="2334315"/>
                      <a:pt x="406035" y="2306680"/>
                      <a:pt x="437031" y="2281285"/>
                    </a:cubicBezTo>
                    <a:cubicBezTo>
                      <a:pt x="540103" y="2197259"/>
                      <a:pt x="655873" y="2134893"/>
                      <a:pt x="774256" y="2075888"/>
                    </a:cubicBezTo>
                    <a:cubicBezTo>
                      <a:pt x="846705" y="2040037"/>
                      <a:pt x="918781" y="2002692"/>
                      <a:pt x="983014" y="1953024"/>
                    </a:cubicBezTo>
                    <a:cubicBezTo>
                      <a:pt x="1028201" y="1917920"/>
                      <a:pt x="1062185" y="1875720"/>
                      <a:pt x="1074135" y="1818582"/>
                    </a:cubicBezTo>
                    <a:cubicBezTo>
                      <a:pt x="1081231" y="1784225"/>
                      <a:pt x="1078990" y="1750241"/>
                      <a:pt x="1070401" y="1717004"/>
                    </a:cubicBezTo>
                    <a:cubicBezTo>
                      <a:pt x="1046874" y="1625882"/>
                      <a:pt x="1037911" y="1533267"/>
                      <a:pt x="1039405" y="1439532"/>
                    </a:cubicBezTo>
                    <a:cubicBezTo>
                      <a:pt x="1040525" y="1379033"/>
                      <a:pt x="1032683" y="1318907"/>
                      <a:pt x="1034550" y="1258409"/>
                    </a:cubicBezTo>
                    <a:cubicBezTo>
                      <a:pt x="1035297" y="1236002"/>
                      <a:pt x="1037164" y="1213595"/>
                      <a:pt x="1044259" y="1192308"/>
                    </a:cubicBezTo>
                    <a:cubicBezTo>
                      <a:pt x="1056583" y="1155710"/>
                      <a:pt x="1089820" y="1133677"/>
                      <a:pt x="1123804" y="1138532"/>
                    </a:cubicBezTo>
                    <a:cubicBezTo>
                      <a:pt x="1131647" y="1139652"/>
                      <a:pt x="1140609" y="1142266"/>
                      <a:pt x="1138369" y="1151602"/>
                    </a:cubicBezTo>
                    <a:cubicBezTo>
                      <a:pt x="1132393" y="1178491"/>
                      <a:pt x="1139489" y="1205005"/>
                      <a:pt x="1137248" y="1231520"/>
                    </a:cubicBezTo>
                    <a:cubicBezTo>
                      <a:pt x="1134634" y="1265878"/>
                      <a:pt x="1130526" y="1299862"/>
                      <a:pt x="1122684" y="1333099"/>
                    </a:cubicBezTo>
                    <a:cubicBezTo>
                      <a:pt x="1102144" y="1420112"/>
                      <a:pt x="1102891" y="1506752"/>
                      <a:pt x="1118576" y="1594513"/>
                    </a:cubicBezTo>
                    <a:cubicBezTo>
                      <a:pt x="1127539" y="1646422"/>
                      <a:pt x="1133887" y="1699079"/>
                      <a:pt x="1141730" y="1751361"/>
                    </a:cubicBezTo>
                    <a:cubicBezTo>
                      <a:pt x="1157414" y="1853686"/>
                      <a:pt x="1114841" y="1931364"/>
                      <a:pt x="1039031" y="1995223"/>
                    </a:cubicBezTo>
                    <a:cubicBezTo>
                      <a:pt x="981520" y="2043772"/>
                      <a:pt x="916166" y="2079623"/>
                      <a:pt x="849693" y="2114354"/>
                    </a:cubicBezTo>
                    <a:cubicBezTo>
                      <a:pt x="802638" y="2138628"/>
                      <a:pt x="755957" y="2163649"/>
                      <a:pt x="708529" y="2186803"/>
                    </a:cubicBezTo>
                    <a:cubicBezTo>
                      <a:pt x="603216" y="2238712"/>
                      <a:pt x="508360" y="2305186"/>
                      <a:pt x="422467" y="2384731"/>
                    </a:cubicBezTo>
                    <a:cubicBezTo>
                      <a:pt x="396325" y="2409005"/>
                      <a:pt x="367570" y="2429545"/>
                      <a:pt x="335080" y="2444856"/>
                    </a:cubicBezTo>
                    <a:cubicBezTo>
                      <a:pt x="282050" y="2469877"/>
                      <a:pt x="236863" y="2462408"/>
                      <a:pt x="195036" y="2421329"/>
                    </a:cubicBezTo>
                    <a:cubicBezTo>
                      <a:pt x="158065" y="2384731"/>
                      <a:pt x="131924" y="2341037"/>
                      <a:pt x="112504" y="2293609"/>
                    </a:cubicBezTo>
                    <a:cubicBezTo>
                      <a:pt x="71798" y="2195392"/>
                      <a:pt x="47898" y="2092320"/>
                      <a:pt x="30345" y="1987755"/>
                    </a:cubicBezTo>
                    <a:cubicBezTo>
                      <a:pt x="7565" y="1851446"/>
                      <a:pt x="-1024" y="1714390"/>
                      <a:pt x="96" y="1590031"/>
                    </a:cubicBezTo>
                    <a:close/>
                  </a:path>
                </a:pathLst>
              </a:custGeom>
              <a:grpFill/>
              <a:ln w="37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D472F407-1460-4E6C-A29C-D1994C7158AF}"/>
                  </a:ext>
                </a:extLst>
              </p:cNvPr>
              <p:cNvSpPr/>
              <p:nvPr/>
            </p:nvSpPr>
            <p:spPr>
              <a:xfrm>
                <a:off x="4603755" y="3054058"/>
                <a:ext cx="1189644" cy="2422960"/>
              </a:xfrm>
              <a:custGeom>
                <a:avLst/>
                <a:gdLst>
                  <a:gd name="connsiteX0" fmla="*/ 1121500 w 1189644"/>
                  <a:gd name="connsiteY0" fmla="*/ 1677490 h 2422960"/>
                  <a:gd name="connsiteX1" fmla="*/ 1009466 w 1189644"/>
                  <a:gd name="connsiteY1" fmla="*/ 932832 h 2422960"/>
                  <a:gd name="connsiteX2" fmla="*/ 438836 w 1189644"/>
                  <a:gd name="connsiteY2" fmla="*/ 162781 h 2422960"/>
                  <a:gd name="connsiteX3" fmla="*/ 226343 w 1189644"/>
                  <a:gd name="connsiteY3" fmla="*/ 72033 h 2422960"/>
                  <a:gd name="connsiteX4" fmla="*/ 181529 w 1189644"/>
                  <a:gd name="connsiteY4" fmla="*/ 70165 h 2422960"/>
                  <a:gd name="connsiteX5" fmla="*/ 112068 w 1189644"/>
                  <a:gd name="connsiteY5" fmla="*/ 118714 h 2422960"/>
                  <a:gd name="connsiteX6" fmla="*/ 79951 w 1189644"/>
                  <a:gd name="connsiteY6" fmla="*/ 263612 h 2422960"/>
                  <a:gd name="connsiteX7" fmla="*/ 79578 w 1189644"/>
                  <a:gd name="connsiteY7" fmla="*/ 455938 h 2422960"/>
                  <a:gd name="connsiteX8" fmla="*/ 74349 w 1189644"/>
                  <a:gd name="connsiteY8" fmla="*/ 511582 h 2422960"/>
                  <a:gd name="connsiteX9" fmla="*/ 57171 w 1189644"/>
                  <a:gd name="connsiteY9" fmla="*/ 518678 h 2422960"/>
                  <a:gd name="connsiteX10" fmla="*/ 16838 w 1189644"/>
                  <a:gd name="connsiteY10" fmla="*/ 466395 h 2422960"/>
                  <a:gd name="connsiteX11" fmla="*/ 33 w 1189644"/>
                  <a:gd name="connsiteY11" fmla="*/ 365563 h 2422960"/>
                  <a:gd name="connsiteX12" fmla="*/ 31403 w 1189644"/>
                  <a:gd name="connsiteY12" fmla="*/ 137013 h 2422960"/>
                  <a:gd name="connsiteX13" fmla="*/ 37378 w 1189644"/>
                  <a:gd name="connsiteY13" fmla="*/ 119461 h 2422960"/>
                  <a:gd name="connsiteX14" fmla="*/ 243895 w 1189644"/>
                  <a:gd name="connsiteY14" fmla="*/ 4812 h 2422960"/>
                  <a:gd name="connsiteX15" fmla="*/ 547509 w 1189644"/>
                  <a:gd name="connsiteY15" fmla="*/ 157552 h 2422960"/>
                  <a:gd name="connsiteX16" fmla="*/ 1144281 w 1189644"/>
                  <a:gd name="connsiteY16" fmla="*/ 1180056 h 2422960"/>
                  <a:gd name="connsiteX17" fmla="*/ 1187974 w 1189644"/>
                  <a:gd name="connsiteY17" fmla="*/ 1759648 h 2422960"/>
                  <a:gd name="connsiteX18" fmla="*/ 1122247 w 1189644"/>
                  <a:gd name="connsiteY18" fmla="*/ 2207040 h 2422960"/>
                  <a:gd name="connsiteX19" fmla="*/ 1047557 w 1189644"/>
                  <a:gd name="connsiteY19" fmla="*/ 2362768 h 2422960"/>
                  <a:gd name="connsiteX20" fmla="*/ 929921 w 1189644"/>
                  <a:gd name="connsiteY20" fmla="*/ 2422520 h 2422960"/>
                  <a:gd name="connsiteX21" fmla="*/ 860460 w 1189644"/>
                  <a:gd name="connsiteY21" fmla="*/ 2397873 h 2422960"/>
                  <a:gd name="connsiteX22" fmla="*/ 805189 w 1189644"/>
                  <a:gd name="connsiteY22" fmla="*/ 2356793 h 2422960"/>
                  <a:gd name="connsiteX23" fmla="*/ 499708 w 1189644"/>
                  <a:gd name="connsiteY23" fmla="*/ 2168575 h 2422960"/>
                  <a:gd name="connsiteX24" fmla="*/ 243148 w 1189644"/>
                  <a:gd name="connsiteY24" fmla="*/ 2047578 h 2422960"/>
                  <a:gd name="connsiteX25" fmla="*/ 153521 w 1189644"/>
                  <a:gd name="connsiteY25" fmla="*/ 1987079 h 2422960"/>
                  <a:gd name="connsiteX26" fmla="*/ 55304 w 1189644"/>
                  <a:gd name="connsiteY26" fmla="*/ 1722677 h 2422960"/>
                  <a:gd name="connsiteX27" fmla="*/ 40739 w 1189644"/>
                  <a:gd name="connsiteY27" fmla="*/ 1239434 h 2422960"/>
                  <a:gd name="connsiteX28" fmla="*/ 28789 w 1189644"/>
                  <a:gd name="connsiteY28" fmla="*/ 1160263 h 2422960"/>
                  <a:gd name="connsiteX29" fmla="*/ 28415 w 1189644"/>
                  <a:gd name="connsiteY29" fmla="*/ 1143458 h 2422960"/>
                  <a:gd name="connsiteX30" fmla="*/ 38498 w 1189644"/>
                  <a:gd name="connsiteY30" fmla="*/ 1117316 h 2422960"/>
                  <a:gd name="connsiteX31" fmla="*/ 62399 w 1189644"/>
                  <a:gd name="connsiteY31" fmla="*/ 1131507 h 2422960"/>
                  <a:gd name="connsiteX32" fmla="*/ 131487 w 1189644"/>
                  <a:gd name="connsiteY32" fmla="*/ 1300306 h 2422960"/>
                  <a:gd name="connsiteX33" fmla="*/ 133728 w 1189644"/>
                  <a:gd name="connsiteY33" fmla="*/ 1644253 h 2422960"/>
                  <a:gd name="connsiteX34" fmla="*/ 119910 w 1189644"/>
                  <a:gd name="connsiteY34" fmla="*/ 1761142 h 2422960"/>
                  <a:gd name="connsiteX35" fmla="*/ 200949 w 1189644"/>
                  <a:gd name="connsiteY35" fmla="*/ 1937410 h 2422960"/>
                  <a:gd name="connsiteX36" fmla="*/ 450413 w 1189644"/>
                  <a:gd name="connsiteY36" fmla="*/ 2071852 h 2422960"/>
                  <a:gd name="connsiteX37" fmla="*/ 793239 w 1189644"/>
                  <a:gd name="connsiteY37" fmla="*/ 2260443 h 2422960"/>
                  <a:gd name="connsiteX38" fmla="*/ 867555 w 1189644"/>
                  <a:gd name="connsiteY38" fmla="*/ 2319822 h 2422960"/>
                  <a:gd name="connsiteX39" fmla="*/ 885107 w 1189644"/>
                  <a:gd name="connsiteY39" fmla="*/ 2333639 h 2422960"/>
                  <a:gd name="connsiteX40" fmla="*/ 1000503 w 1189644"/>
                  <a:gd name="connsiteY40" fmla="*/ 2313100 h 2422960"/>
                  <a:gd name="connsiteX41" fmla="*/ 1077060 w 1189644"/>
                  <a:gd name="connsiteY41" fmla="*/ 2111811 h 2422960"/>
                  <a:gd name="connsiteX42" fmla="*/ 1121500 w 1189644"/>
                  <a:gd name="connsiteY42" fmla="*/ 1677490 h 242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189644" h="2422960">
                    <a:moveTo>
                      <a:pt x="1121500" y="1677490"/>
                    </a:moveTo>
                    <a:cubicBezTo>
                      <a:pt x="1117392" y="1398897"/>
                      <a:pt x="1089384" y="1161757"/>
                      <a:pt x="1009466" y="932832"/>
                    </a:cubicBezTo>
                    <a:cubicBezTo>
                      <a:pt x="898925" y="616895"/>
                      <a:pt x="712947" y="357348"/>
                      <a:pt x="438836" y="162781"/>
                    </a:cubicBezTo>
                    <a:cubicBezTo>
                      <a:pt x="374602" y="117220"/>
                      <a:pt x="305514" y="82863"/>
                      <a:pt x="226343" y="72033"/>
                    </a:cubicBezTo>
                    <a:cubicBezTo>
                      <a:pt x="211405" y="70165"/>
                      <a:pt x="196467" y="68672"/>
                      <a:pt x="181529" y="70165"/>
                    </a:cubicBezTo>
                    <a:cubicBezTo>
                      <a:pt x="149039" y="72780"/>
                      <a:pt x="124765" y="88464"/>
                      <a:pt x="112068" y="118714"/>
                    </a:cubicBezTo>
                    <a:cubicBezTo>
                      <a:pt x="93022" y="165021"/>
                      <a:pt x="79951" y="212823"/>
                      <a:pt x="79951" y="263612"/>
                    </a:cubicBezTo>
                    <a:cubicBezTo>
                      <a:pt x="79951" y="327845"/>
                      <a:pt x="82939" y="391705"/>
                      <a:pt x="79578" y="455938"/>
                    </a:cubicBezTo>
                    <a:cubicBezTo>
                      <a:pt x="78457" y="474611"/>
                      <a:pt x="76217" y="493283"/>
                      <a:pt x="74349" y="511582"/>
                    </a:cubicBezTo>
                    <a:cubicBezTo>
                      <a:pt x="73229" y="524279"/>
                      <a:pt x="66881" y="525773"/>
                      <a:pt x="57171" y="518678"/>
                    </a:cubicBezTo>
                    <a:cubicBezTo>
                      <a:pt x="38125" y="505607"/>
                      <a:pt x="25428" y="487681"/>
                      <a:pt x="16838" y="466395"/>
                    </a:cubicBezTo>
                    <a:cubicBezTo>
                      <a:pt x="3768" y="434278"/>
                      <a:pt x="33" y="399921"/>
                      <a:pt x="33" y="365563"/>
                    </a:cubicBezTo>
                    <a:cubicBezTo>
                      <a:pt x="-714" y="287886"/>
                      <a:pt x="11237" y="211703"/>
                      <a:pt x="31403" y="137013"/>
                    </a:cubicBezTo>
                    <a:cubicBezTo>
                      <a:pt x="32897" y="131038"/>
                      <a:pt x="35137" y="125062"/>
                      <a:pt x="37378" y="119461"/>
                    </a:cubicBezTo>
                    <a:cubicBezTo>
                      <a:pt x="72856" y="24978"/>
                      <a:pt x="144558" y="-14607"/>
                      <a:pt x="243895" y="4812"/>
                    </a:cubicBezTo>
                    <a:cubicBezTo>
                      <a:pt x="359291" y="27592"/>
                      <a:pt x="458255" y="83236"/>
                      <a:pt x="547509" y="157552"/>
                    </a:cubicBezTo>
                    <a:cubicBezTo>
                      <a:pt x="870169" y="426062"/>
                      <a:pt x="1068844" y="767021"/>
                      <a:pt x="1144281" y="1180056"/>
                    </a:cubicBezTo>
                    <a:cubicBezTo>
                      <a:pt x="1179385" y="1372008"/>
                      <a:pt x="1195070" y="1564708"/>
                      <a:pt x="1187974" y="1759648"/>
                    </a:cubicBezTo>
                    <a:cubicBezTo>
                      <a:pt x="1182373" y="1910895"/>
                      <a:pt x="1169675" y="2061769"/>
                      <a:pt x="1122247" y="2207040"/>
                    </a:cubicBezTo>
                    <a:cubicBezTo>
                      <a:pt x="1104322" y="2262311"/>
                      <a:pt x="1082662" y="2316087"/>
                      <a:pt x="1047557" y="2362768"/>
                    </a:cubicBezTo>
                    <a:cubicBezTo>
                      <a:pt x="1018428" y="2401607"/>
                      <a:pt x="981457" y="2426628"/>
                      <a:pt x="929921" y="2422520"/>
                    </a:cubicBezTo>
                    <a:cubicBezTo>
                      <a:pt x="904527" y="2420653"/>
                      <a:pt x="881373" y="2411690"/>
                      <a:pt x="860460" y="2397873"/>
                    </a:cubicBezTo>
                    <a:cubicBezTo>
                      <a:pt x="841414" y="2385175"/>
                      <a:pt x="822368" y="2372105"/>
                      <a:pt x="805189" y="2356793"/>
                    </a:cubicBezTo>
                    <a:cubicBezTo>
                      <a:pt x="714068" y="2276502"/>
                      <a:pt x="609502" y="2218244"/>
                      <a:pt x="499708" y="2168575"/>
                    </a:cubicBezTo>
                    <a:cubicBezTo>
                      <a:pt x="413441" y="2129363"/>
                      <a:pt x="325307" y="2095006"/>
                      <a:pt x="243148" y="2047578"/>
                    </a:cubicBezTo>
                    <a:cubicBezTo>
                      <a:pt x="211779" y="2029652"/>
                      <a:pt x="181529" y="2010233"/>
                      <a:pt x="153521" y="1987079"/>
                    </a:cubicBezTo>
                    <a:cubicBezTo>
                      <a:pt x="70242" y="1917991"/>
                      <a:pt x="34764" y="1829110"/>
                      <a:pt x="55304" y="1722677"/>
                    </a:cubicBezTo>
                    <a:cubicBezTo>
                      <a:pt x="86673" y="1559853"/>
                      <a:pt x="76217" y="1399644"/>
                      <a:pt x="40739" y="1239434"/>
                    </a:cubicBezTo>
                    <a:cubicBezTo>
                      <a:pt x="34764" y="1213293"/>
                      <a:pt x="31403" y="1186778"/>
                      <a:pt x="28789" y="1160263"/>
                    </a:cubicBezTo>
                    <a:cubicBezTo>
                      <a:pt x="28415" y="1154661"/>
                      <a:pt x="28042" y="1149059"/>
                      <a:pt x="28415" y="1143458"/>
                    </a:cubicBezTo>
                    <a:cubicBezTo>
                      <a:pt x="29536" y="1133748"/>
                      <a:pt x="27295" y="1121051"/>
                      <a:pt x="38498" y="1117316"/>
                    </a:cubicBezTo>
                    <a:cubicBezTo>
                      <a:pt x="49702" y="1113208"/>
                      <a:pt x="56424" y="1124038"/>
                      <a:pt x="62399" y="1131507"/>
                    </a:cubicBezTo>
                    <a:cubicBezTo>
                      <a:pt x="104225" y="1180056"/>
                      <a:pt x="119910" y="1239434"/>
                      <a:pt x="131487" y="1300306"/>
                    </a:cubicBezTo>
                    <a:cubicBezTo>
                      <a:pt x="153147" y="1414582"/>
                      <a:pt x="148666" y="1529230"/>
                      <a:pt x="133728" y="1644253"/>
                    </a:cubicBezTo>
                    <a:cubicBezTo>
                      <a:pt x="128500" y="1683091"/>
                      <a:pt x="122898" y="1721930"/>
                      <a:pt x="119910" y="1761142"/>
                    </a:cubicBezTo>
                    <a:cubicBezTo>
                      <a:pt x="113935" y="1834712"/>
                      <a:pt x="140823" y="1894837"/>
                      <a:pt x="200949" y="1937410"/>
                    </a:cubicBezTo>
                    <a:cubicBezTo>
                      <a:pt x="278626" y="1991934"/>
                      <a:pt x="363772" y="2033760"/>
                      <a:pt x="450413" y="2071852"/>
                    </a:cubicBezTo>
                    <a:cubicBezTo>
                      <a:pt x="570290" y="2124508"/>
                      <a:pt x="687553" y="2182019"/>
                      <a:pt x="793239" y="2260443"/>
                    </a:cubicBezTo>
                    <a:cubicBezTo>
                      <a:pt x="818633" y="2279489"/>
                      <a:pt x="842907" y="2300029"/>
                      <a:pt x="867555" y="2319822"/>
                    </a:cubicBezTo>
                    <a:cubicBezTo>
                      <a:pt x="873530" y="2324677"/>
                      <a:pt x="878758" y="2329532"/>
                      <a:pt x="885107" y="2333639"/>
                    </a:cubicBezTo>
                    <a:cubicBezTo>
                      <a:pt x="933282" y="2367250"/>
                      <a:pt x="967639" y="2361275"/>
                      <a:pt x="1000503" y="2313100"/>
                    </a:cubicBezTo>
                    <a:cubicBezTo>
                      <a:pt x="1042329" y="2252228"/>
                      <a:pt x="1060628" y="2182393"/>
                      <a:pt x="1077060" y="2111811"/>
                    </a:cubicBezTo>
                    <a:cubicBezTo>
                      <a:pt x="1112538" y="1956829"/>
                      <a:pt x="1122247" y="1798860"/>
                      <a:pt x="1121500" y="1677490"/>
                    </a:cubicBezTo>
                    <a:close/>
                  </a:path>
                </a:pathLst>
              </a:custGeom>
              <a:grpFill/>
              <a:ln w="37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9" name="Graphic 116">
              <a:extLst>
                <a:ext uri="{FF2B5EF4-FFF2-40B4-BE49-F238E27FC236}">
                  <a16:creationId xmlns:a16="http://schemas.microsoft.com/office/drawing/2014/main" id="{E0A14C23-7626-4BF9-AD10-6832C8EB0528}"/>
                </a:ext>
              </a:extLst>
            </p:cNvPr>
            <p:cNvSpPr/>
            <p:nvPr/>
          </p:nvSpPr>
          <p:spPr>
            <a:xfrm>
              <a:off x="10854251" y="5136429"/>
              <a:ext cx="369621" cy="369625"/>
            </a:xfrm>
            <a:custGeom>
              <a:avLst/>
              <a:gdLst>
                <a:gd name="connsiteX0" fmla="*/ 2486764 w 5041925"/>
                <a:gd name="connsiteY0" fmla="*/ 403 h 5041985"/>
                <a:gd name="connsiteX1" fmla="*/ 2719174 w 5041925"/>
                <a:gd name="connsiteY1" fmla="*/ 84223 h 5041985"/>
                <a:gd name="connsiteX2" fmla="*/ 2790611 w 5041925"/>
                <a:gd name="connsiteY2" fmla="*/ 357590 h 5041985"/>
                <a:gd name="connsiteX3" fmla="*/ 2590586 w 5041925"/>
                <a:gd name="connsiteY3" fmla="*/ 553805 h 5041985"/>
                <a:gd name="connsiteX4" fmla="*/ 2556297 w 5041925"/>
                <a:gd name="connsiteY4" fmla="*/ 598573 h 5041985"/>
                <a:gd name="connsiteX5" fmla="*/ 2556297 w 5041925"/>
                <a:gd name="connsiteY5" fmla="*/ 1141498 h 5041985"/>
                <a:gd name="connsiteX6" fmla="*/ 2591539 w 5041925"/>
                <a:gd name="connsiteY6" fmla="*/ 1179598 h 5041985"/>
                <a:gd name="connsiteX7" fmla="*/ 3425929 w 5041925"/>
                <a:gd name="connsiteY7" fmla="*/ 1529165 h 5041985"/>
                <a:gd name="connsiteX8" fmla="*/ 3460219 w 5041925"/>
                <a:gd name="connsiteY8" fmla="*/ 1529165 h 5041985"/>
                <a:gd name="connsiteX9" fmla="*/ 3864079 w 5041925"/>
                <a:gd name="connsiteY9" fmla="*/ 1125305 h 5041985"/>
                <a:gd name="connsiteX10" fmla="*/ 3864079 w 5041925"/>
                <a:gd name="connsiteY10" fmla="*/ 1087205 h 5041985"/>
                <a:gd name="connsiteX11" fmla="*/ 3866936 w 5041925"/>
                <a:gd name="connsiteY11" fmla="*/ 786215 h 5041985"/>
                <a:gd name="connsiteX12" fmla="*/ 4146019 w 5041925"/>
                <a:gd name="connsiteY12" fmla="*/ 661438 h 5041985"/>
                <a:gd name="connsiteX13" fmla="*/ 4371761 w 5041925"/>
                <a:gd name="connsiteY13" fmla="*/ 853843 h 5041985"/>
                <a:gd name="connsiteX14" fmla="*/ 4278417 w 5041925"/>
                <a:gd name="connsiteY14" fmla="*/ 1160548 h 5041985"/>
                <a:gd name="connsiteX15" fmla="*/ 3959329 w 5041925"/>
                <a:gd name="connsiteY15" fmla="*/ 1179598 h 5041985"/>
                <a:gd name="connsiteX16" fmla="*/ 3908847 w 5041925"/>
                <a:gd name="connsiteY16" fmla="*/ 1186265 h 5041985"/>
                <a:gd name="connsiteX17" fmla="*/ 3519274 w 5041925"/>
                <a:gd name="connsiteY17" fmla="*/ 1575838 h 5041985"/>
                <a:gd name="connsiteX18" fmla="*/ 3518322 w 5041925"/>
                <a:gd name="connsiteY18" fmla="*/ 1620605 h 5041985"/>
                <a:gd name="connsiteX19" fmla="*/ 3863126 w 5041925"/>
                <a:gd name="connsiteY19" fmla="*/ 2442613 h 5041985"/>
                <a:gd name="connsiteX20" fmla="*/ 3907894 w 5041925"/>
                <a:gd name="connsiteY20" fmla="*/ 2484523 h 5041985"/>
                <a:gd name="connsiteX21" fmla="*/ 4447961 w 5041925"/>
                <a:gd name="connsiteY21" fmla="*/ 2484523 h 5041985"/>
                <a:gd name="connsiteX22" fmla="*/ 4487014 w 5041925"/>
                <a:gd name="connsiteY22" fmla="*/ 2454043 h 5041985"/>
                <a:gd name="connsiteX23" fmla="*/ 4811817 w 5041925"/>
                <a:gd name="connsiteY23" fmla="*/ 2244493 h 5041985"/>
                <a:gd name="connsiteX24" fmla="*/ 5040417 w 5041925"/>
                <a:gd name="connsiteY24" fmla="*/ 2546435 h 5041985"/>
                <a:gd name="connsiteX25" fmla="*/ 4747999 w 5041925"/>
                <a:gd name="connsiteY25" fmla="*/ 2803610 h 5041985"/>
                <a:gd name="connsiteX26" fmla="*/ 4487967 w 5041925"/>
                <a:gd name="connsiteY26" fmla="*/ 2591203 h 5041985"/>
                <a:gd name="connsiteX27" fmla="*/ 4445104 w 5041925"/>
                <a:gd name="connsiteY27" fmla="*/ 2558818 h 5041985"/>
                <a:gd name="connsiteX28" fmla="*/ 3902179 w 5041925"/>
                <a:gd name="connsiteY28" fmla="*/ 2558818 h 5041985"/>
                <a:gd name="connsiteX29" fmla="*/ 3863126 w 5041925"/>
                <a:gd name="connsiteY29" fmla="*/ 2595965 h 5041985"/>
                <a:gd name="connsiteX30" fmla="*/ 3514511 w 5041925"/>
                <a:gd name="connsiteY30" fmla="*/ 3427498 h 5041985"/>
                <a:gd name="connsiteX31" fmla="*/ 3515464 w 5041925"/>
                <a:gd name="connsiteY31" fmla="*/ 3463693 h 5041985"/>
                <a:gd name="connsiteX32" fmla="*/ 3915514 w 5041925"/>
                <a:gd name="connsiteY32" fmla="*/ 3863743 h 5041985"/>
                <a:gd name="connsiteX33" fmla="*/ 3955519 w 5041925"/>
                <a:gd name="connsiteY33" fmla="*/ 3866600 h 5041985"/>
                <a:gd name="connsiteX34" fmla="*/ 4379382 w 5041925"/>
                <a:gd name="connsiteY34" fmla="*/ 4041860 h 5041985"/>
                <a:gd name="connsiteX35" fmla="*/ 4239364 w 5041925"/>
                <a:gd name="connsiteY35" fmla="*/ 4352376 h 5041985"/>
                <a:gd name="connsiteX36" fmla="*/ 3900274 w 5041925"/>
                <a:gd name="connsiteY36" fmla="*/ 4299035 h 5041985"/>
                <a:gd name="connsiteX37" fmla="*/ 3863126 w 5041925"/>
                <a:gd name="connsiteY37" fmla="*/ 3960898 h 5041985"/>
                <a:gd name="connsiteX38" fmla="*/ 3856459 w 5041925"/>
                <a:gd name="connsiteY38" fmla="*/ 3908510 h 5041985"/>
                <a:gd name="connsiteX39" fmla="*/ 3468791 w 5041925"/>
                <a:gd name="connsiteY39" fmla="*/ 3520843 h 5041985"/>
                <a:gd name="connsiteX40" fmla="*/ 3422119 w 5041925"/>
                <a:gd name="connsiteY40" fmla="*/ 3519890 h 5041985"/>
                <a:gd name="connsiteX41" fmla="*/ 2602969 w 5041925"/>
                <a:gd name="connsiteY41" fmla="*/ 3863743 h 5041985"/>
                <a:gd name="connsiteX42" fmla="*/ 2560107 w 5041925"/>
                <a:gd name="connsiteY42" fmla="*/ 3909463 h 5041985"/>
                <a:gd name="connsiteX43" fmla="*/ 2560107 w 5041925"/>
                <a:gd name="connsiteY43" fmla="*/ 4449531 h 5041985"/>
                <a:gd name="connsiteX44" fmla="*/ 2588682 w 5041925"/>
                <a:gd name="connsiteY44" fmla="*/ 4486678 h 5041985"/>
                <a:gd name="connsiteX45" fmla="*/ 2803947 w 5041925"/>
                <a:gd name="connsiteY45" fmla="*/ 4788621 h 5041985"/>
                <a:gd name="connsiteX46" fmla="*/ 2523911 w 5041925"/>
                <a:gd name="connsiteY46" fmla="*/ 5041985 h 5041985"/>
                <a:gd name="connsiteX47" fmla="*/ 2490574 w 5041925"/>
                <a:gd name="connsiteY47" fmla="*/ 5041985 h 5041985"/>
                <a:gd name="connsiteX48" fmla="*/ 2320076 w 5041925"/>
                <a:gd name="connsiteY48" fmla="*/ 4956260 h 5041985"/>
                <a:gd name="connsiteX49" fmla="*/ 2447711 w 5041925"/>
                <a:gd name="connsiteY49" fmla="*/ 4489535 h 5041985"/>
                <a:gd name="connsiteX50" fmla="*/ 2484859 w 5041925"/>
                <a:gd name="connsiteY50" fmla="*/ 4440958 h 5041985"/>
                <a:gd name="connsiteX51" fmla="*/ 2484859 w 5041925"/>
                <a:gd name="connsiteY51" fmla="*/ 3902796 h 5041985"/>
                <a:gd name="connsiteX52" fmla="*/ 2447711 w 5041925"/>
                <a:gd name="connsiteY52" fmla="*/ 3862790 h 5041985"/>
                <a:gd name="connsiteX53" fmla="*/ 1616179 w 5041925"/>
                <a:gd name="connsiteY53" fmla="*/ 3514175 h 5041985"/>
                <a:gd name="connsiteX54" fmla="*/ 1579984 w 5041925"/>
                <a:gd name="connsiteY54" fmla="*/ 3515128 h 5041985"/>
                <a:gd name="connsiteX55" fmla="*/ 1179934 w 5041925"/>
                <a:gd name="connsiteY55" fmla="*/ 3915178 h 5041985"/>
                <a:gd name="connsiteX56" fmla="*/ 1178981 w 5041925"/>
                <a:gd name="connsiteY56" fmla="*/ 3958040 h 5041985"/>
                <a:gd name="connsiteX57" fmla="*/ 1175171 w 5041925"/>
                <a:gd name="connsiteY57" fmla="*/ 4257126 h 5041985"/>
                <a:gd name="connsiteX58" fmla="*/ 901804 w 5041925"/>
                <a:gd name="connsiteY58" fmla="*/ 4382856 h 5041985"/>
                <a:gd name="connsiteX59" fmla="*/ 673204 w 5041925"/>
                <a:gd name="connsiteY59" fmla="*/ 4197118 h 5041985"/>
                <a:gd name="connsiteX60" fmla="*/ 760834 w 5041925"/>
                <a:gd name="connsiteY60" fmla="*/ 3884698 h 5041985"/>
                <a:gd name="connsiteX61" fmla="*/ 1082779 w 5041925"/>
                <a:gd name="connsiteY61" fmla="*/ 3862790 h 5041985"/>
                <a:gd name="connsiteX62" fmla="*/ 1134214 w 5041925"/>
                <a:gd name="connsiteY62" fmla="*/ 3856123 h 5041985"/>
                <a:gd name="connsiteX63" fmla="*/ 1519976 w 5041925"/>
                <a:gd name="connsiteY63" fmla="*/ 3470360 h 5041985"/>
                <a:gd name="connsiteX64" fmla="*/ 1522834 w 5041925"/>
                <a:gd name="connsiteY64" fmla="*/ 3419878 h 5041985"/>
                <a:gd name="connsiteX65" fmla="*/ 1179934 w 5041925"/>
                <a:gd name="connsiteY65" fmla="*/ 2602633 h 5041985"/>
                <a:gd name="connsiteX66" fmla="*/ 1133261 w 5041925"/>
                <a:gd name="connsiteY66" fmla="*/ 2558818 h 5041985"/>
                <a:gd name="connsiteX67" fmla="*/ 597956 w 5041925"/>
                <a:gd name="connsiteY67" fmla="*/ 2557865 h 5041985"/>
                <a:gd name="connsiteX68" fmla="*/ 554141 w 5041925"/>
                <a:gd name="connsiteY68" fmla="*/ 2590250 h 5041985"/>
                <a:gd name="connsiteX69" fmla="*/ 228386 w 5041925"/>
                <a:gd name="connsiteY69" fmla="*/ 2797896 h 5041985"/>
                <a:gd name="connsiteX70" fmla="*/ 1691 w 5041925"/>
                <a:gd name="connsiteY70" fmla="*/ 2494048 h 5041985"/>
                <a:gd name="connsiteX71" fmla="*/ 296014 w 5041925"/>
                <a:gd name="connsiteY71" fmla="*/ 2238778 h 5041985"/>
                <a:gd name="connsiteX72" fmla="*/ 554141 w 5041925"/>
                <a:gd name="connsiteY72" fmla="*/ 2450233 h 5041985"/>
                <a:gd name="connsiteX73" fmla="*/ 597956 w 5041925"/>
                <a:gd name="connsiteY73" fmla="*/ 2482618 h 5041985"/>
                <a:gd name="connsiteX74" fmla="*/ 1140881 w 5041925"/>
                <a:gd name="connsiteY74" fmla="*/ 2482618 h 5041985"/>
                <a:gd name="connsiteX75" fmla="*/ 1178981 w 5041925"/>
                <a:gd name="connsiteY75" fmla="*/ 2447375 h 5041985"/>
                <a:gd name="connsiteX76" fmla="*/ 1526644 w 5041925"/>
                <a:gd name="connsiteY76" fmla="*/ 1615843 h 5041985"/>
                <a:gd name="connsiteX77" fmla="*/ 1524739 w 5041925"/>
                <a:gd name="connsiteY77" fmla="*/ 1576790 h 5041985"/>
                <a:gd name="connsiteX78" fmla="*/ 1126594 w 5041925"/>
                <a:gd name="connsiteY78" fmla="*/ 1178645 h 5041985"/>
                <a:gd name="connsiteX79" fmla="*/ 1081826 w 5041925"/>
                <a:gd name="connsiteY79" fmla="*/ 1177693 h 5041985"/>
                <a:gd name="connsiteX80" fmla="*/ 774169 w 5041925"/>
                <a:gd name="connsiteY80" fmla="*/ 1165310 h 5041985"/>
                <a:gd name="connsiteX81" fmla="*/ 662726 w 5041925"/>
                <a:gd name="connsiteY81" fmla="*/ 878608 h 5041985"/>
                <a:gd name="connsiteX82" fmla="*/ 881801 w 5041925"/>
                <a:gd name="connsiteY82" fmla="*/ 663343 h 5041985"/>
                <a:gd name="connsiteX83" fmla="*/ 1165646 w 5041925"/>
                <a:gd name="connsiteY83" fmla="*/ 776690 h 5041985"/>
                <a:gd name="connsiteX84" fmla="*/ 1177076 w 5041925"/>
                <a:gd name="connsiteY84" fmla="*/ 1082443 h 5041985"/>
                <a:gd name="connsiteX85" fmla="*/ 1184696 w 5041925"/>
                <a:gd name="connsiteY85" fmla="*/ 1135783 h 5041985"/>
                <a:gd name="connsiteX86" fmla="*/ 1570459 w 5041925"/>
                <a:gd name="connsiteY86" fmla="*/ 1521545 h 5041985"/>
                <a:gd name="connsiteX87" fmla="*/ 1619036 w 5041925"/>
                <a:gd name="connsiteY87" fmla="*/ 1522498 h 5041985"/>
                <a:gd name="connsiteX88" fmla="*/ 2436282 w 5041925"/>
                <a:gd name="connsiteY88" fmla="*/ 1179598 h 5041985"/>
                <a:gd name="connsiteX89" fmla="*/ 2481049 w 5041925"/>
                <a:gd name="connsiteY89" fmla="*/ 1133878 h 5041985"/>
                <a:gd name="connsiteX90" fmla="*/ 2481049 w 5041925"/>
                <a:gd name="connsiteY90" fmla="*/ 593810 h 5041985"/>
                <a:gd name="connsiteX91" fmla="*/ 2452474 w 5041925"/>
                <a:gd name="connsiteY91" fmla="*/ 555710 h 5041985"/>
                <a:gd name="connsiteX92" fmla="*/ 2236257 w 5041925"/>
                <a:gd name="connsiteY92" fmla="*/ 273770 h 5041985"/>
                <a:gd name="connsiteX93" fmla="*/ 2467714 w 5041925"/>
                <a:gd name="connsiteY93" fmla="*/ 6118 h 5041985"/>
                <a:gd name="connsiteX94" fmla="*/ 2486764 w 5041925"/>
                <a:gd name="connsiteY94" fmla="*/ 403 h 504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041925" h="5041985">
                  <a:moveTo>
                    <a:pt x="2486764" y="403"/>
                  </a:moveTo>
                  <a:cubicBezTo>
                    <a:pt x="2575347" y="-3407"/>
                    <a:pt x="2655357" y="19453"/>
                    <a:pt x="2719174" y="84223"/>
                  </a:cubicBezTo>
                  <a:cubicBezTo>
                    <a:pt x="2793469" y="161375"/>
                    <a:pt x="2819186" y="253768"/>
                    <a:pt x="2790611" y="357590"/>
                  </a:cubicBezTo>
                  <a:cubicBezTo>
                    <a:pt x="2762036" y="459508"/>
                    <a:pt x="2693457" y="526183"/>
                    <a:pt x="2590586" y="553805"/>
                  </a:cubicBezTo>
                  <a:cubicBezTo>
                    <a:pt x="2563916" y="561425"/>
                    <a:pt x="2556297" y="571903"/>
                    <a:pt x="2556297" y="598573"/>
                  </a:cubicBezTo>
                  <a:cubicBezTo>
                    <a:pt x="2557249" y="779548"/>
                    <a:pt x="2557249" y="960523"/>
                    <a:pt x="2556297" y="1141498"/>
                  </a:cubicBezTo>
                  <a:cubicBezTo>
                    <a:pt x="2556297" y="1169120"/>
                    <a:pt x="2564869" y="1177693"/>
                    <a:pt x="2591539" y="1179598"/>
                  </a:cubicBezTo>
                  <a:cubicBezTo>
                    <a:pt x="2910626" y="1197695"/>
                    <a:pt x="3188757" y="1314853"/>
                    <a:pt x="3425929" y="1529165"/>
                  </a:cubicBezTo>
                  <a:cubicBezTo>
                    <a:pt x="3439264" y="1540595"/>
                    <a:pt x="3446884" y="1541548"/>
                    <a:pt x="3460219" y="1529165"/>
                  </a:cubicBezTo>
                  <a:cubicBezTo>
                    <a:pt x="3594522" y="1393910"/>
                    <a:pt x="3728824" y="1259608"/>
                    <a:pt x="3864079" y="1125305"/>
                  </a:cubicBezTo>
                  <a:cubicBezTo>
                    <a:pt x="3879319" y="1110065"/>
                    <a:pt x="3871699" y="1100540"/>
                    <a:pt x="3864079" y="1087205"/>
                  </a:cubicBezTo>
                  <a:cubicBezTo>
                    <a:pt x="3805976" y="986240"/>
                    <a:pt x="3803119" y="883370"/>
                    <a:pt x="3866936" y="786215"/>
                  </a:cubicBezTo>
                  <a:cubicBezTo>
                    <a:pt x="3931707" y="686203"/>
                    <a:pt x="4028861" y="643340"/>
                    <a:pt x="4146019" y="661438"/>
                  </a:cubicBezTo>
                  <a:cubicBezTo>
                    <a:pt x="4259367" y="678583"/>
                    <a:pt x="4335567" y="746210"/>
                    <a:pt x="4371761" y="853843"/>
                  </a:cubicBezTo>
                  <a:cubicBezTo>
                    <a:pt x="4408909" y="965285"/>
                    <a:pt x="4370809" y="1086253"/>
                    <a:pt x="4278417" y="1160548"/>
                  </a:cubicBezTo>
                  <a:cubicBezTo>
                    <a:pt x="4187929" y="1232938"/>
                    <a:pt x="4058389" y="1241510"/>
                    <a:pt x="3959329" y="1179598"/>
                  </a:cubicBezTo>
                  <a:cubicBezTo>
                    <a:pt x="3937422" y="1166263"/>
                    <a:pt x="3925991" y="1169120"/>
                    <a:pt x="3908847" y="1186265"/>
                  </a:cubicBezTo>
                  <a:cubicBezTo>
                    <a:pt x="3779307" y="1316758"/>
                    <a:pt x="3649766" y="1447250"/>
                    <a:pt x="3519274" y="1575838"/>
                  </a:cubicBezTo>
                  <a:cubicBezTo>
                    <a:pt x="3502129" y="1592983"/>
                    <a:pt x="3502129" y="1602508"/>
                    <a:pt x="3518322" y="1620605"/>
                  </a:cubicBezTo>
                  <a:cubicBezTo>
                    <a:pt x="3727872" y="1854920"/>
                    <a:pt x="3843124" y="2128288"/>
                    <a:pt x="3863126" y="2442613"/>
                  </a:cubicBezTo>
                  <a:cubicBezTo>
                    <a:pt x="3865984" y="2484523"/>
                    <a:pt x="3865984" y="2484523"/>
                    <a:pt x="3907894" y="2484523"/>
                  </a:cubicBezTo>
                  <a:cubicBezTo>
                    <a:pt x="4087916" y="2484523"/>
                    <a:pt x="4267939" y="2484523"/>
                    <a:pt x="4447961" y="2484523"/>
                  </a:cubicBezTo>
                  <a:cubicBezTo>
                    <a:pt x="4470822" y="2484523"/>
                    <a:pt x="4481299" y="2477856"/>
                    <a:pt x="4487014" y="2454043"/>
                  </a:cubicBezTo>
                  <a:cubicBezTo>
                    <a:pt x="4524161" y="2306406"/>
                    <a:pt x="4663227" y="2216870"/>
                    <a:pt x="4811817" y="2244493"/>
                  </a:cubicBezTo>
                  <a:cubicBezTo>
                    <a:pt x="4953739" y="2270210"/>
                    <a:pt x="5055656" y="2406418"/>
                    <a:pt x="5040417" y="2546435"/>
                  </a:cubicBezTo>
                  <a:cubicBezTo>
                    <a:pt x="5024224" y="2698835"/>
                    <a:pt x="4898494" y="2808373"/>
                    <a:pt x="4747999" y="2803610"/>
                  </a:cubicBezTo>
                  <a:cubicBezTo>
                    <a:pt x="4626079" y="2799800"/>
                    <a:pt x="4518447" y="2713123"/>
                    <a:pt x="4487967" y="2591203"/>
                  </a:cubicBezTo>
                  <a:cubicBezTo>
                    <a:pt x="4481299" y="2564533"/>
                    <a:pt x="4469869" y="2558818"/>
                    <a:pt x="4445104" y="2558818"/>
                  </a:cubicBezTo>
                  <a:cubicBezTo>
                    <a:pt x="4264129" y="2559771"/>
                    <a:pt x="4083154" y="2559771"/>
                    <a:pt x="3902179" y="2558818"/>
                  </a:cubicBezTo>
                  <a:cubicBezTo>
                    <a:pt x="3872651" y="2558818"/>
                    <a:pt x="3865032" y="2568343"/>
                    <a:pt x="3863126" y="2595965"/>
                  </a:cubicBezTo>
                  <a:cubicBezTo>
                    <a:pt x="3845029" y="2914100"/>
                    <a:pt x="3727872" y="3191278"/>
                    <a:pt x="3514511" y="3427498"/>
                  </a:cubicBezTo>
                  <a:cubicBezTo>
                    <a:pt x="3501176" y="3441785"/>
                    <a:pt x="3502129" y="3450358"/>
                    <a:pt x="3515464" y="3463693"/>
                  </a:cubicBezTo>
                  <a:cubicBezTo>
                    <a:pt x="3648814" y="3597043"/>
                    <a:pt x="3782164" y="3729440"/>
                    <a:pt x="3915514" y="3863743"/>
                  </a:cubicBezTo>
                  <a:cubicBezTo>
                    <a:pt x="3929801" y="3878031"/>
                    <a:pt x="3939326" y="3876125"/>
                    <a:pt x="3955519" y="3866600"/>
                  </a:cubicBezTo>
                  <a:cubicBezTo>
                    <a:pt x="4124111" y="3764683"/>
                    <a:pt x="4336519" y="3852313"/>
                    <a:pt x="4379382" y="4041860"/>
                  </a:cubicBezTo>
                  <a:cubicBezTo>
                    <a:pt x="4407004" y="4165685"/>
                    <a:pt x="4349854" y="4291416"/>
                    <a:pt x="4239364" y="4352376"/>
                  </a:cubicBezTo>
                  <a:cubicBezTo>
                    <a:pt x="4126969" y="4413335"/>
                    <a:pt x="3988857" y="4391428"/>
                    <a:pt x="3900274" y="4299035"/>
                  </a:cubicBezTo>
                  <a:cubicBezTo>
                    <a:pt x="3812644" y="4208548"/>
                    <a:pt x="3796451" y="4069483"/>
                    <a:pt x="3863126" y="3960898"/>
                  </a:cubicBezTo>
                  <a:cubicBezTo>
                    <a:pt x="3877414" y="3937085"/>
                    <a:pt x="3873604" y="3925656"/>
                    <a:pt x="3856459" y="3908510"/>
                  </a:cubicBezTo>
                  <a:cubicBezTo>
                    <a:pt x="3725966" y="3779923"/>
                    <a:pt x="3597379" y="3650383"/>
                    <a:pt x="3468791" y="3520843"/>
                  </a:cubicBezTo>
                  <a:cubicBezTo>
                    <a:pt x="3450694" y="3502746"/>
                    <a:pt x="3441169" y="3503698"/>
                    <a:pt x="3422119" y="3519890"/>
                  </a:cubicBezTo>
                  <a:cubicBezTo>
                    <a:pt x="3188757" y="3728488"/>
                    <a:pt x="2915389" y="3843740"/>
                    <a:pt x="2602969" y="3863743"/>
                  </a:cubicBezTo>
                  <a:cubicBezTo>
                    <a:pt x="2560107" y="3866600"/>
                    <a:pt x="2560107" y="3866600"/>
                    <a:pt x="2560107" y="3909463"/>
                  </a:cubicBezTo>
                  <a:cubicBezTo>
                    <a:pt x="2560107" y="4089485"/>
                    <a:pt x="2560107" y="4269508"/>
                    <a:pt x="2560107" y="4449531"/>
                  </a:cubicBezTo>
                  <a:cubicBezTo>
                    <a:pt x="2560107" y="4471438"/>
                    <a:pt x="2566774" y="4481916"/>
                    <a:pt x="2588682" y="4486678"/>
                  </a:cubicBezTo>
                  <a:cubicBezTo>
                    <a:pt x="2728699" y="4521921"/>
                    <a:pt x="2819186" y="4650508"/>
                    <a:pt x="2803947" y="4788621"/>
                  </a:cubicBezTo>
                  <a:cubicBezTo>
                    <a:pt x="2786801" y="4933401"/>
                    <a:pt x="2670597" y="5039128"/>
                    <a:pt x="2523911" y="5041985"/>
                  </a:cubicBezTo>
                  <a:cubicBezTo>
                    <a:pt x="2512482" y="5041985"/>
                    <a:pt x="2502004" y="5041985"/>
                    <a:pt x="2490574" y="5041985"/>
                  </a:cubicBezTo>
                  <a:cubicBezTo>
                    <a:pt x="2425804" y="5029603"/>
                    <a:pt x="2367701" y="5004838"/>
                    <a:pt x="2320076" y="4956260"/>
                  </a:cubicBezTo>
                  <a:cubicBezTo>
                    <a:pt x="2170534" y="4802908"/>
                    <a:pt x="2240066" y="4543828"/>
                    <a:pt x="2447711" y="4489535"/>
                  </a:cubicBezTo>
                  <a:cubicBezTo>
                    <a:pt x="2477239" y="4481916"/>
                    <a:pt x="2484859" y="4469533"/>
                    <a:pt x="2484859" y="4440958"/>
                  </a:cubicBezTo>
                  <a:cubicBezTo>
                    <a:pt x="2483907" y="4261888"/>
                    <a:pt x="2483907" y="4082818"/>
                    <a:pt x="2484859" y="3902796"/>
                  </a:cubicBezTo>
                  <a:cubicBezTo>
                    <a:pt x="2484859" y="3874221"/>
                    <a:pt x="2476286" y="3864696"/>
                    <a:pt x="2447711" y="3862790"/>
                  </a:cubicBezTo>
                  <a:cubicBezTo>
                    <a:pt x="2129576" y="3844693"/>
                    <a:pt x="1852399" y="3727535"/>
                    <a:pt x="1616179" y="3514175"/>
                  </a:cubicBezTo>
                  <a:cubicBezTo>
                    <a:pt x="1601891" y="3500840"/>
                    <a:pt x="1593319" y="3501793"/>
                    <a:pt x="1579984" y="3515128"/>
                  </a:cubicBezTo>
                  <a:cubicBezTo>
                    <a:pt x="1446634" y="3648478"/>
                    <a:pt x="1314236" y="3781828"/>
                    <a:pt x="1179934" y="3915178"/>
                  </a:cubicBezTo>
                  <a:cubicBezTo>
                    <a:pt x="1163741" y="3931371"/>
                    <a:pt x="1170409" y="3941848"/>
                    <a:pt x="1178981" y="3958040"/>
                  </a:cubicBezTo>
                  <a:cubicBezTo>
                    <a:pt x="1236131" y="4058053"/>
                    <a:pt x="1238036" y="4159971"/>
                    <a:pt x="1175171" y="4257126"/>
                  </a:cubicBezTo>
                  <a:cubicBezTo>
                    <a:pt x="1111354" y="4355233"/>
                    <a:pt x="1018009" y="4398096"/>
                    <a:pt x="901804" y="4382856"/>
                  </a:cubicBezTo>
                  <a:cubicBezTo>
                    <a:pt x="789409" y="4367616"/>
                    <a:pt x="712256" y="4303798"/>
                    <a:pt x="673204" y="4197118"/>
                  </a:cubicBezTo>
                  <a:cubicBezTo>
                    <a:pt x="632246" y="4085675"/>
                    <a:pt x="668441" y="3960898"/>
                    <a:pt x="760834" y="3884698"/>
                  </a:cubicBezTo>
                  <a:cubicBezTo>
                    <a:pt x="850369" y="3811356"/>
                    <a:pt x="980861" y="3800878"/>
                    <a:pt x="1082779" y="3862790"/>
                  </a:cubicBezTo>
                  <a:cubicBezTo>
                    <a:pt x="1104686" y="3876125"/>
                    <a:pt x="1116116" y="3874221"/>
                    <a:pt x="1134214" y="3856123"/>
                  </a:cubicBezTo>
                  <a:cubicBezTo>
                    <a:pt x="1261849" y="3726583"/>
                    <a:pt x="1390436" y="3597996"/>
                    <a:pt x="1519976" y="3470360"/>
                  </a:cubicBezTo>
                  <a:cubicBezTo>
                    <a:pt x="1538074" y="3452263"/>
                    <a:pt x="1541884" y="3441785"/>
                    <a:pt x="1522834" y="3419878"/>
                  </a:cubicBezTo>
                  <a:cubicBezTo>
                    <a:pt x="1315189" y="3187468"/>
                    <a:pt x="1199936" y="2915053"/>
                    <a:pt x="1179934" y="2602633"/>
                  </a:cubicBezTo>
                  <a:cubicBezTo>
                    <a:pt x="1177076" y="2558818"/>
                    <a:pt x="1177076" y="2558818"/>
                    <a:pt x="1133261" y="2558818"/>
                  </a:cubicBezTo>
                  <a:cubicBezTo>
                    <a:pt x="955144" y="2558818"/>
                    <a:pt x="777026" y="2558818"/>
                    <a:pt x="597956" y="2557865"/>
                  </a:cubicBezTo>
                  <a:cubicBezTo>
                    <a:pt x="573191" y="2557865"/>
                    <a:pt x="560809" y="2563581"/>
                    <a:pt x="554141" y="2590250"/>
                  </a:cubicBezTo>
                  <a:cubicBezTo>
                    <a:pt x="516041" y="2737888"/>
                    <a:pt x="376024" y="2825518"/>
                    <a:pt x="228386" y="2797896"/>
                  </a:cubicBezTo>
                  <a:cubicBezTo>
                    <a:pt x="87416" y="2771225"/>
                    <a:pt x="-14501" y="2634065"/>
                    <a:pt x="1691" y="2494048"/>
                  </a:cubicBezTo>
                  <a:cubicBezTo>
                    <a:pt x="19789" y="2341648"/>
                    <a:pt x="144566" y="2233063"/>
                    <a:pt x="296014" y="2238778"/>
                  </a:cubicBezTo>
                  <a:cubicBezTo>
                    <a:pt x="416981" y="2243540"/>
                    <a:pt x="522709" y="2329265"/>
                    <a:pt x="554141" y="2450233"/>
                  </a:cubicBezTo>
                  <a:cubicBezTo>
                    <a:pt x="560809" y="2475950"/>
                    <a:pt x="572239" y="2483571"/>
                    <a:pt x="597956" y="2482618"/>
                  </a:cubicBezTo>
                  <a:cubicBezTo>
                    <a:pt x="778931" y="2481665"/>
                    <a:pt x="959906" y="2481665"/>
                    <a:pt x="1140881" y="2482618"/>
                  </a:cubicBezTo>
                  <a:cubicBezTo>
                    <a:pt x="1168504" y="2482618"/>
                    <a:pt x="1178029" y="2474046"/>
                    <a:pt x="1178981" y="2447375"/>
                  </a:cubicBezTo>
                  <a:cubicBezTo>
                    <a:pt x="1197079" y="2129240"/>
                    <a:pt x="1314236" y="1852063"/>
                    <a:pt x="1526644" y="1615843"/>
                  </a:cubicBezTo>
                  <a:cubicBezTo>
                    <a:pt x="1540931" y="1600603"/>
                    <a:pt x="1539026" y="1591078"/>
                    <a:pt x="1524739" y="1576790"/>
                  </a:cubicBezTo>
                  <a:cubicBezTo>
                    <a:pt x="1391389" y="1444393"/>
                    <a:pt x="1258991" y="1311995"/>
                    <a:pt x="1126594" y="1178645"/>
                  </a:cubicBezTo>
                  <a:cubicBezTo>
                    <a:pt x="1109449" y="1160548"/>
                    <a:pt x="1098019" y="1169120"/>
                    <a:pt x="1081826" y="1177693"/>
                  </a:cubicBezTo>
                  <a:cubicBezTo>
                    <a:pt x="977051" y="1235795"/>
                    <a:pt x="872276" y="1235795"/>
                    <a:pt x="774169" y="1165310"/>
                  </a:cubicBezTo>
                  <a:cubicBezTo>
                    <a:pt x="676061" y="1095778"/>
                    <a:pt x="637961" y="995765"/>
                    <a:pt x="662726" y="878608"/>
                  </a:cubicBezTo>
                  <a:cubicBezTo>
                    <a:pt x="685586" y="762403"/>
                    <a:pt x="762739" y="687155"/>
                    <a:pt x="881801" y="663343"/>
                  </a:cubicBezTo>
                  <a:cubicBezTo>
                    <a:pt x="998959" y="640483"/>
                    <a:pt x="1097066" y="679535"/>
                    <a:pt x="1165646" y="776690"/>
                  </a:cubicBezTo>
                  <a:cubicBezTo>
                    <a:pt x="1234226" y="873845"/>
                    <a:pt x="1235179" y="978620"/>
                    <a:pt x="1177076" y="1082443"/>
                  </a:cubicBezTo>
                  <a:cubicBezTo>
                    <a:pt x="1163741" y="1106255"/>
                    <a:pt x="1167551" y="1117685"/>
                    <a:pt x="1184696" y="1135783"/>
                  </a:cubicBezTo>
                  <a:cubicBezTo>
                    <a:pt x="1314236" y="1263418"/>
                    <a:pt x="1442824" y="1392005"/>
                    <a:pt x="1570459" y="1521545"/>
                  </a:cubicBezTo>
                  <a:cubicBezTo>
                    <a:pt x="1588556" y="1540595"/>
                    <a:pt x="1599986" y="1540595"/>
                    <a:pt x="1619036" y="1522498"/>
                  </a:cubicBezTo>
                  <a:cubicBezTo>
                    <a:pt x="1852399" y="1314853"/>
                    <a:pt x="2123861" y="1199600"/>
                    <a:pt x="2436282" y="1179598"/>
                  </a:cubicBezTo>
                  <a:cubicBezTo>
                    <a:pt x="2481049" y="1176740"/>
                    <a:pt x="2481049" y="1176740"/>
                    <a:pt x="2481049" y="1133878"/>
                  </a:cubicBezTo>
                  <a:cubicBezTo>
                    <a:pt x="2481049" y="953855"/>
                    <a:pt x="2481049" y="773833"/>
                    <a:pt x="2481049" y="593810"/>
                  </a:cubicBezTo>
                  <a:cubicBezTo>
                    <a:pt x="2481049" y="571903"/>
                    <a:pt x="2474382" y="561425"/>
                    <a:pt x="2452474" y="555710"/>
                  </a:cubicBezTo>
                  <a:cubicBezTo>
                    <a:pt x="2319124" y="521420"/>
                    <a:pt x="2232446" y="408073"/>
                    <a:pt x="2236257" y="273770"/>
                  </a:cubicBezTo>
                  <a:cubicBezTo>
                    <a:pt x="2240066" y="143278"/>
                    <a:pt x="2335316" y="32788"/>
                    <a:pt x="2467714" y="6118"/>
                  </a:cubicBezTo>
                  <a:cubicBezTo>
                    <a:pt x="2474382" y="4213"/>
                    <a:pt x="2481049" y="2308"/>
                    <a:pt x="2486764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Graphic 116">
              <a:extLst>
                <a:ext uri="{FF2B5EF4-FFF2-40B4-BE49-F238E27FC236}">
                  <a16:creationId xmlns:a16="http://schemas.microsoft.com/office/drawing/2014/main" id="{FCACFDFD-3BC7-4872-B0AC-36A4F8D1231A}"/>
                </a:ext>
              </a:extLst>
            </p:cNvPr>
            <p:cNvSpPr/>
            <p:nvPr/>
          </p:nvSpPr>
          <p:spPr>
            <a:xfrm>
              <a:off x="9944151" y="5103472"/>
              <a:ext cx="275447" cy="275450"/>
            </a:xfrm>
            <a:custGeom>
              <a:avLst/>
              <a:gdLst>
                <a:gd name="connsiteX0" fmla="*/ 2486764 w 5041925"/>
                <a:gd name="connsiteY0" fmla="*/ 403 h 5041985"/>
                <a:gd name="connsiteX1" fmla="*/ 2719174 w 5041925"/>
                <a:gd name="connsiteY1" fmla="*/ 84223 h 5041985"/>
                <a:gd name="connsiteX2" fmla="*/ 2790611 w 5041925"/>
                <a:gd name="connsiteY2" fmla="*/ 357590 h 5041985"/>
                <a:gd name="connsiteX3" fmla="*/ 2590586 w 5041925"/>
                <a:gd name="connsiteY3" fmla="*/ 553805 h 5041985"/>
                <a:gd name="connsiteX4" fmla="*/ 2556297 w 5041925"/>
                <a:gd name="connsiteY4" fmla="*/ 598573 h 5041985"/>
                <a:gd name="connsiteX5" fmla="*/ 2556297 w 5041925"/>
                <a:gd name="connsiteY5" fmla="*/ 1141498 h 5041985"/>
                <a:gd name="connsiteX6" fmla="*/ 2591539 w 5041925"/>
                <a:gd name="connsiteY6" fmla="*/ 1179598 h 5041985"/>
                <a:gd name="connsiteX7" fmla="*/ 3425929 w 5041925"/>
                <a:gd name="connsiteY7" fmla="*/ 1529165 h 5041985"/>
                <a:gd name="connsiteX8" fmla="*/ 3460219 w 5041925"/>
                <a:gd name="connsiteY8" fmla="*/ 1529165 h 5041985"/>
                <a:gd name="connsiteX9" fmla="*/ 3864079 w 5041925"/>
                <a:gd name="connsiteY9" fmla="*/ 1125305 h 5041985"/>
                <a:gd name="connsiteX10" fmla="*/ 3864079 w 5041925"/>
                <a:gd name="connsiteY10" fmla="*/ 1087205 h 5041985"/>
                <a:gd name="connsiteX11" fmla="*/ 3866936 w 5041925"/>
                <a:gd name="connsiteY11" fmla="*/ 786215 h 5041985"/>
                <a:gd name="connsiteX12" fmla="*/ 4146019 w 5041925"/>
                <a:gd name="connsiteY12" fmla="*/ 661438 h 5041985"/>
                <a:gd name="connsiteX13" fmla="*/ 4371761 w 5041925"/>
                <a:gd name="connsiteY13" fmla="*/ 853843 h 5041985"/>
                <a:gd name="connsiteX14" fmla="*/ 4278417 w 5041925"/>
                <a:gd name="connsiteY14" fmla="*/ 1160548 h 5041985"/>
                <a:gd name="connsiteX15" fmla="*/ 3959329 w 5041925"/>
                <a:gd name="connsiteY15" fmla="*/ 1179598 h 5041985"/>
                <a:gd name="connsiteX16" fmla="*/ 3908847 w 5041925"/>
                <a:gd name="connsiteY16" fmla="*/ 1186265 h 5041985"/>
                <a:gd name="connsiteX17" fmla="*/ 3519274 w 5041925"/>
                <a:gd name="connsiteY17" fmla="*/ 1575838 h 5041985"/>
                <a:gd name="connsiteX18" fmla="*/ 3518322 w 5041925"/>
                <a:gd name="connsiteY18" fmla="*/ 1620605 h 5041985"/>
                <a:gd name="connsiteX19" fmla="*/ 3863126 w 5041925"/>
                <a:gd name="connsiteY19" fmla="*/ 2442613 h 5041985"/>
                <a:gd name="connsiteX20" fmla="*/ 3907894 w 5041925"/>
                <a:gd name="connsiteY20" fmla="*/ 2484523 h 5041985"/>
                <a:gd name="connsiteX21" fmla="*/ 4447961 w 5041925"/>
                <a:gd name="connsiteY21" fmla="*/ 2484523 h 5041985"/>
                <a:gd name="connsiteX22" fmla="*/ 4487014 w 5041925"/>
                <a:gd name="connsiteY22" fmla="*/ 2454043 h 5041985"/>
                <a:gd name="connsiteX23" fmla="*/ 4811817 w 5041925"/>
                <a:gd name="connsiteY23" fmla="*/ 2244493 h 5041985"/>
                <a:gd name="connsiteX24" fmla="*/ 5040417 w 5041925"/>
                <a:gd name="connsiteY24" fmla="*/ 2546435 h 5041985"/>
                <a:gd name="connsiteX25" fmla="*/ 4747999 w 5041925"/>
                <a:gd name="connsiteY25" fmla="*/ 2803610 h 5041985"/>
                <a:gd name="connsiteX26" fmla="*/ 4487967 w 5041925"/>
                <a:gd name="connsiteY26" fmla="*/ 2591203 h 5041985"/>
                <a:gd name="connsiteX27" fmla="*/ 4445104 w 5041925"/>
                <a:gd name="connsiteY27" fmla="*/ 2558818 h 5041985"/>
                <a:gd name="connsiteX28" fmla="*/ 3902179 w 5041925"/>
                <a:gd name="connsiteY28" fmla="*/ 2558818 h 5041985"/>
                <a:gd name="connsiteX29" fmla="*/ 3863126 w 5041925"/>
                <a:gd name="connsiteY29" fmla="*/ 2595965 h 5041985"/>
                <a:gd name="connsiteX30" fmla="*/ 3514511 w 5041925"/>
                <a:gd name="connsiteY30" fmla="*/ 3427498 h 5041985"/>
                <a:gd name="connsiteX31" fmla="*/ 3515464 w 5041925"/>
                <a:gd name="connsiteY31" fmla="*/ 3463693 h 5041985"/>
                <a:gd name="connsiteX32" fmla="*/ 3915514 w 5041925"/>
                <a:gd name="connsiteY32" fmla="*/ 3863743 h 5041985"/>
                <a:gd name="connsiteX33" fmla="*/ 3955519 w 5041925"/>
                <a:gd name="connsiteY33" fmla="*/ 3866600 h 5041985"/>
                <a:gd name="connsiteX34" fmla="*/ 4379382 w 5041925"/>
                <a:gd name="connsiteY34" fmla="*/ 4041860 h 5041985"/>
                <a:gd name="connsiteX35" fmla="*/ 4239364 w 5041925"/>
                <a:gd name="connsiteY35" fmla="*/ 4352376 h 5041985"/>
                <a:gd name="connsiteX36" fmla="*/ 3900274 w 5041925"/>
                <a:gd name="connsiteY36" fmla="*/ 4299035 h 5041985"/>
                <a:gd name="connsiteX37" fmla="*/ 3863126 w 5041925"/>
                <a:gd name="connsiteY37" fmla="*/ 3960898 h 5041985"/>
                <a:gd name="connsiteX38" fmla="*/ 3856459 w 5041925"/>
                <a:gd name="connsiteY38" fmla="*/ 3908510 h 5041985"/>
                <a:gd name="connsiteX39" fmla="*/ 3468791 w 5041925"/>
                <a:gd name="connsiteY39" fmla="*/ 3520843 h 5041985"/>
                <a:gd name="connsiteX40" fmla="*/ 3422119 w 5041925"/>
                <a:gd name="connsiteY40" fmla="*/ 3519890 h 5041985"/>
                <a:gd name="connsiteX41" fmla="*/ 2602969 w 5041925"/>
                <a:gd name="connsiteY41" fmla="*/ 3863743 h 5041985"/>
                <a:gd name="connsiteX42" fmla="*/ 2560107 w 5041925"/>
                <a:gd name="connsiteY42" fmla="*/ 3909463 h 5041985"/>
                <a:gd name="connsiteX43" fmla="*/ 2560107 w 5041925"/>
                <a:gd name="connsiteY43" fmla="*/ 4449531 h 5041985"/>
                <a:gd name="connsiteX44" fmla="*/ 2588682 w 5041925"/>
                <a:gd name="connsiteY44" fmla="*/ 4486678 h 5041985"/>
                <a:gd name="connsiteX45" fmla="*/ 2803947 w 5041925"/>
                <a:gd name="connsiteY45" fmla="*/ 4788621 h 5041985"/>
                <a:gd name="connsiteX46" fmla="*/ 2523911 w 5041925"/>
                <a:gd name="connsiteY46" fmla="*/ 5041985 h 5041985"/>
                <a:gd name="connsiteX47" fmla="*/ 2490574 w 5041925"/>
                <a:gd name="connsiteY47" fmla="*/ 5041985 h 5041985"/>
                <a:gd name="connsiteX48" fmla="*/ 2320076 w 5041925"/>
                <a:gd name="connsiteY48" fmla="*/ 4956260 h 5041985"/>
                <a:gd name="connsiteX49" fmla="*/ 2447711 w 5041925"/>
                <a:gd name="connsiteY49" fmla="*/ 4489535 h 5041985"/>
                <a:gd name="connsiteX50" fmla="*/ 2484859 w 5041925"/>
                <a:gd name="connsiteY50" fmla="*/ 4440958 h 5041985"/>
                <a:gd name="connsiteX51" fmla="*/ 2484859 w 5041925"/>
                <a:gd name="connsiteY51" fmla="*/ 3902796 h 5041985"/>
                <a:gd name="connsiteX52" fmla="*/ 2447711 w 5041925"/>
                <a:gd name="connsiteY52" fmla="*/ 3862790 h 5041985"/>
                <a:gd name="connsiteX53" fmla="*/ 1616179 w 5041925"/>
                <a:gd name="connsiteY53" fmla="*/ 3514175 h 5041985"/>
                <a:gd name="connsiteX54" fmla="*/ 1579984 w 5041925"/>
                <a:gd name="connsiteY54" fmla="*/ 3515128 h 5041985"/>
                <a:gd name="connsiteX55" fmla="*/ 1179934 w 5041925"/>
                <a:gd name="connsiteY55" fmla="*/ 3915178 h 5041985"/>
                <a:gd name="connsiteX56" fmla="*/ 1178981 w 5041925"/>
                <a:gd name="connsiteY56" fmla="*/ 3958040 h 5041985"/>
                <a:gd name="connsiteX57" fmla="*/ 1175171 w 5041925"/>
                <a:gd name="connsiteY57" fmla="*/ 4257126 h 5041985"/>
                <a:gd name="connsiteX58" fmla="*/ 901804 w 5041925"/>
                <a:gd name="connsiteY58" fmla="*/ 4382856 h 5041985"/>
                <a:gd name="connsiteX59" fmla="*/ 673204 w 5041925"/>
                <a:gd name="connsiteY59" fmla="*/ 4197118 h 5041985"/>
                <a:gd name="connsiteX60" fmla="*/ 760834 w 5041925"/>
                <a:gd name="connsiteY60" fmla="*/ 3884698 h 5041985"/>
                <a:gd name="connsiteX61" fmla="*/ 1082779 w 5041925"/>
                <a:gd name="connsiteY61" fmla="*/ 3862790 h 5041985"/>
                <a:gd name="connsiteX62" fmla="*/ 1134214 w 5041925"/>
                <a:gd name="connsiteY62" fmla="*/ 3856123 h 5041985"/>
                <a:gd name="connsiteX63" fmla="*/ 1519976 w 5041925"/>
                <a:gd name="connsiteY63" fmla="*/ 3470360 h 5041985"/>
                <a:gd name="connsiteX64" fmla="*/ 1522834 w 5041925"/>
                <a:gd name="connsiteY64" fmla="*/ 3419878 h 5041985"/>
                <a:gd name="connsiteX65" fmla="*/ 1179934 w 5041925"/>
                <a:gd name="connsiteY65" fmla="*/ 2602633 h 5041985"/>
                <a:gd name="connsiteX66" fmla="*/ 1133261 w 5041925"/>
                <a:gd name="connsiteY66" fmla="*/ 2558818 h 5041985"/>
                <a:gd name="connsiteX67" fmla="*/ 597956 w 5041925"/>
                <a:gd name="connsiteY67" fmla="*/ 2557865 h 5041985"/>
                <a:gd name="connsiteX68" fmla="*/ 554141 w 5041925"/>
                <a:gd name="connsiteY68" fmla="*/ 2590250 h 5041985"/>
                <a:gd name="connsiteX69" fmla="*/ 228386 w 5041925"/>
                <a:gd name="connsiteY69" fmla="*/ 2797896 h 5041985"/>
                <a:gd name="connsiteX70" fmla="*/ 1691 w 5041925"/>
                <a:gd name="connsiteY70" fmla="*/ 2494048 h 5041985"/>
                <a:gd name="connsiteX71" fmla="*/ 296014 w 5041925"/>
                <a:gd name="connsiteY71" fmla="*/ 2238778 h 5041985"/>
                <a:gd name="connsiteX72" fmla="*/ 554141 w 5041925"/>
                <a:gd name="connsiteY72" fmla="*/ 2450233 h 5041985"/>
                <a:gd name="connsiteX73" fmla="*/ 597956 w 5041925"/>
                <a:gd name="connsiteY73" fmla="*/ 2482618 h 5041985"/>
                <a:gd name="connsiteX74" fmla="*/ 1140881 w 5041925"/>
                <a:gd name="connsiteY74" fmla="*/ 2482618 h 5041985"/>
                <a:gd name="connsiteX75" fmla="*/ 1178981 w 5041925"/>
                <a:gd name="connsiteY75" fmla="*/ 2447375 h 5041985"/>
                <a:gd name="connsiteX76" fmla="*/ 1526644 w 5041925"/>
                <a:gd name="connsiteY76" fmla="*/ 1615843 h 5041985"/>
                <a:gd name="connsiteX77" fmla="*/ 1524739 w 5041925"/>
                <a:gd name="connsiteY77" fmla="*/ 1576790 h 5041985"/>
                <a:gd name="connsiteX78" fmla="*/ 1126594 w 5041925"/>
                <a:gd name="connsiteY78" fmla="*/ 1178645 h 5041985"/>
                <a:gd name="connsiteX79" fmla="*/ 1081826 w 5041925"/>
                <a:gd name="connsiteY79" fmla="*/ 1177693 h 5041985"/>
                <a:gd name="connsiteX80" fmla="*/ 774169 w 5041925"/>
                <a:gd name="connsiteY80" fmla="*/ 1165310 h 5041985"/>
                <a:gd name="connsiteX81" fmla="*/ 662726 w 5041925"/>
                <a:gd name="connsiteY81" fmla="*/ 878608 h 5041985"/>
                <a:gd name="connsiteX82" fmla="*/ 881801 w 5041925"/>
                <a:gd name="connsiteY82" fmla="*/ 663343 h 5041985"/>
                <a:gd name="connsiteX83" fmla="*/ 1165646 w 5041925"/>
                <a:gd name="connsiteY83" fmla="*/ 776690 h 5041985"/>
                <a:gd name="connsiteX84" fmla="*/ 1177076 w 5041925"/>
                <a:gd name="connsiteY84" fmla="*/ 1082443 h 5041985"/>
                <a:gd name="connsiteX85" fmla="*/ 1184696 w 5041925"/>
                <a:gd name="connsiteY85" fmla="*/ 1135783 h 5041985"/>
                <a:gd name="connsiteX86" fmla="*/ 1570459 w 5041925"/>
                <a:gd name="connsiteY86" fmla="*/ 1521545 h 5041985"/>
                <a:gd name="connsiteX87" fmla="*/ 1619036 w 5041925"/>
                <a:gd name="connsiteY87" fmla="*/ 1522498 h 5041985"/>
                <a:gd name="connsiteX88" fmla="*/ 2436282 w 5041925"/>
                <a:gd name="connsiteY88" fmla="*/ 1179598 h 5041985"/>
                <a:gd name="connsiteX89" fmla="*/ 2481049 w 5041925"/>
                <a:gd name="connsiteY89" fmla="*/ 1133878 h 5041985"/>
                <a:gd name="connsiteX90" fmla="*/ 2481049 w 5041925"/>
                <a:gd name="connsiteY90" fmla="*/ 593810 h 5041985"/>
                <a:gd name="connsiteX91" fmla="*/ 2452474 w 5041925"/>
                <a:gd name="connsiteY91" fmla="*/ 555710 h 5041985"/>
                <a:gd name="connsiteX92" fmla="*/ 2236257 w 5041925"/>
                <a:gd name="connsiteY92" fmla="*/ 273770 h 5041985"/>
                <a:gd name="connsiteX93" fmla="*/ 2467714 w 5041925"/>
                <a:gd name="connsiteY93" fmla="*/ 6118 h 5041985"/>
                <a:gd name="connsiteX94" fmla="*/ 2486764 w 5041925"/>
                <a:gd name="connsiteY94" fmla="*/ 403 h 504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041925" h="5041985">
                  <a:moveTo>
                    <a:pt x="2486764" y="403"/>
                  </a:moveTo>
                  <a:cubicBezTo>
                    <a:pt x="2575347" y="-3407"/>
                    <a:pt x="2655357" y="19453"/>
                    <a:pt x="2719174" y="84223"/>
                  </a:cubicBezTo>
                  <a:cubicBezTo>
                    <a:pt x="2793469" y="161375"/>
                    <a:pt x="2819186" y="253768"/>
                    <a:pt x="2790611" y="357590"/>
                  </a:cubicBezTo>
                  <a:cubicBezTo>
                    <a:pt x="2762036" y="459508"/>
                    <a:pt x="2693457" y="526183"/>
                    <a:pt x="2590586" y="553805"/>
                  </a:cubicBezTo>
                  <a:cubicBezTo>
                    <a:pt x="2563916" y="561425"/>
                    <a:pt x="2556297" y="571903"/>
                    <a:pt x="2556297" y="598573"/>
                  </a:cubicBezTo>
                  <a:cubicBezTo>
                    <a:pt x="2557249" y="779548"/>
                    <a:pt x="2557249" y="960523"/>
                    <a:pt x="2556297" y="1141498"/>
                  </a:cubicBezTo>
                  <a:cubicBezTo>
                    <a:pt x="2556297" y="1169120"/>
                    <a:pt x="2564869" y="1177693"/>
                    <a:pt x="2591539" y="1179598"/>
                  </a:cubicBezTo>
                  <a:cubicBezTo>
                    <a:pt x="2910626" y="1197695"/>
                    <a:pt x="3188757" y="1314853"/>
                    <a:pt x="3425929" y="1529165"/>
                  </a:cubicBezTo>
                  <a:cubicBezTo>
                    <a:pt x="3439264" y="1540595"/>
                    <a:pt x="3446884" y="1541548"/>
                    <a:pt x="3460219" y="1529165"/>
                  </a:cubicBezTo>
                  <a:cubicBezTo>
                    <a:pt x="3594522" y="1393910"/>
                    <a:pt x="3728824" y="1259608"/>
                    <a:pt x="3864079" y="1125305"/>
                  </a:cubicBezTo>
                  <a:cubicBezTo>
                    <a:pt x="3879319" y="1110065"/>
                    <a:pt x="3871699" y="1100540"/>
                    <a:pt x="3864079" y="1087205"/>
                  </a:cubicBezTo>
                  <a:cubicBezTo>
                    <a:pt x="3805976" y="986240"/>
                    <a:pt x="3803119" y="883370"/>
                    <a:pt x="3866936" y="786215"/>
                  </a:cubicBezTo>
                  <a:cubicBezTo>
                    <a:pt x="3931707" y="686203"/>
                    <a:pt x="4028861" y="643340"/>
                    <a:pt x="4146019" y="661438"/>
                  </a:cubicBezTo>
                  <a:cubicBezTo>
                    <a:pt x="4259367" y="678583"/>
                    <a:pt x="4335567" y="746210"/>
                    <a:pt x="4371761" y="853843"/>
                  </a:cubicBezTo>
                  <a:cubicBezTo>
                    <a:pt x="4408909" y="965285"/>
                    <a:pt x="4370809" y="1086253"/>
                    <a:pt x="4278417" y="1160548"/>
                  </a:cubicBezTo>
                  <a:cubicBezTo>
                    <a:pt x="4187929" y="1232938"/>
                    <a:pt x="4058389" y="1241510"/>
                    <a:pt x="3959329" y="1179598"/>
                  </a:cubicBezTo>
                  <a:cubicBezTo>
                    <a:pt x="3937422" y="1166263"/>
                    <a:pt x="3925991" y="1169120"/>
                    <a:pt x="3908847" y="1186265"/>
                  </a:cubicBezTo>
                  <a:cubicBezTo>
                    <a:pt x="3779307" y="1316758"/>
                    <a:pt x="3649766" y="1447250"/>
                    <a:pt x="3519274" y="1575838"/>
                  </a:cubicBezTo>
                  <a:cubicBezTo>
                    <a:pt x="3502129" y="1592983"/>
                    <a:pt x="3502129" y="1602508"/>
                    <a:pt x="3518322" y="1620605"/>
                  </a:cubicBezTo>
                  <a:cubicBezTo>
                    <a:pt x="3727872" y="1854920"/>
                    <a:pt x="3843124" y="2128288"/>
                    <a:pt x="3863126" y="2442613"/>
                  </a:cubicBezTo>
                  <a:cubicBezTo>
                    <a:pt x="3865984" y="2484523"/>
                    <a:pt x="3865984" y="2484523"/>
                    <a:pt x="3907894" y="2484523"/>
                  </a:cubicBezTo>
                  <a:cubicBezTo>
                    <a:pt x="4087916" y="2484523"/>
                    <a:pt x="4267939" y="2484523"/>
                    <a:pt x="4447961" y="2484523"/>
                  </a:cubicBezTo>
                  <a:cubicBezTo>
                    <a:pt x="4470822" y="2484523"/>
                    <a:pt x="4481299" y="2477856"/>
                    <a:pt x="4487014" y="2454043"/>
                  </a:cubicBezTo>
                  <a:cubicBezTo>
                    <a:pt x="4524161" y="2306406"/>
                    <a:pt x="4663227" y="2216870"/>
                    <a:pt x="4811817" y="2244493"/>
                  </a:cubicBezTo>
                  <a:cubicBezTo>
                    <a:pt x="4953739" y="2270210"/>
                    <a:pt x="5055656" y="2406418"/>
                    <a:pt x="5040417" y="2546435"/>
                  </a:cubicBezTo>
                  <a:cubicBezTo>
                    <a:pt x="5024224" y="2698835"/>
                    <a:pt x="4898494" y="2808373"/>
                    <a:pt x="4747999" y="2803610"/>
                  </a:cubicBezTo>
                  <a:cubicBezTo>
                    <a:pt x="4626079" y="2799800"/>
                    <a:pt x="4518447" y="2713123"/>
                    <a:pt x="4487967" y="2591203"/>
                  </a:cubicBezTo>
                  <a:cubicBezTo>
                    <a:pt x="4481299" y="2564533"/>
                    <a:pt x="4469869" y="2558818"/>
                    <a:pt x="4445104" y="2558818"/>
                  </a:cubicBezTo>
                  <a:cubicBezTo>
                    <a:pt x="4264129" y="2559771"/>
                    <a:pt x="4083154" y="2559771"/>
                    <a:pt x="3902179" y="2558818"/>
                  </a:cubicBezTo>
                  <a:cubicBezTo>
                    <a:pt x="3872651" y="2558818"/>
                    <a:pt x="3865032" y="2568343"/>
                    <a:pt x="3863126" y="2595965"/>
                  </a:cubicBezTo>
                  <a:cubicBezTo>
                    <a:pt x="3845029" y="2914100"/>
                    <a:pt x="3727872" y="3191278"/>
                    <a:pt x="3514511" y="3427498"/>
                  </a:cubicBezTo>
                  <a:cubicBezTo>
                    <a:pt x="3501176" y="3441785"/>
                    <a:pt x="3502129" y="3450358"/>
                    <a:pt x="3515464" y="3463693"/>
                  </a:cubicBezTo>
                  <a:cubicBezTo>
                    <a:pt x="3648814" y="3597043"/>
                    <a:pt x="3782164" y="3729440"/>
                    <a:pt x="3915514" y="3863743"/>
                  </a:cubicBezTo>
                  <a:cubicBezTo>
                    <a:pt x="3929801" y="3878031"/>
                    <a:pt x="3939326" y="3876125"/>
                    <a:pt x="3955519" y="3866600"/>
                  </a:cubicBezTo>
                  <a:cubicBezTo>
                    <a:pt x="4124111" y="3764683"/>
                    <a:pt x="4336519" y="3852313"/>
                    <a:pt x="4379382" y="4041860"/>
                  </a:cubicBezTo>
                  <a:cubicBezTo>
                    <a:pt x="4407004" y="4165685"/>
                    <a:pt x="4349854" y="4291416"/>
                    <a:pt x="4239364" y="4352376"/>
                  </a:cubicBezTo>
                  <a:cubicBezTo>
                    <a:pt x="4126969" y="4413335"/>
                    <a:pt x="3988857" y="4391428"/>
                    <a:pt x="3900274" y="4299035"/>
                  </a:cubicBezTo>
                  <a:cubicBezTo>
                    <a:pt x="3812644" y="4208548"/>
                    <a:pt x="3796451" y="4069483"/>
                    <a:pt x="3863126" y="3960898"/>
                  </a:cubicBezTo>
                  <a:cubicBezTo>
                    <a:pt x="3877414" y="3937085"/>
                    <a:pt x="3873604" y="3925656"/>
                    <a:pt x="3856459" y="3908510"/>
                  </a:cubicBezTo>
                  <a:cubicBezTo>
                    <a:pt x="3725966" y="3779923"/>
                    <a:pt x="3597379" y="3650383"/>
                    <a:pt x="3468791" y="3520843"/>
                  </a:cubicBezTo>
                  <a:cubicBezTo>
                    <a:pt x="3450694" y="3502746"/>
                    <a:pt x="3441169" y="3503698"/>
                    <a:pt x="3422119" y="3519890"/>
                  </a:cubicBezTo>
                  <a:cubicBezTo>
                    <a:pt x="3188757" y="3728488"/>
                    <a:pt x="2915389" y="3843740"/>
                    <a:pt x="2602969" y="3863743"/>
                  </a:cubicBezTo>
                  <a:cubicBezTo>
                    <a:pt x="2560107" y="3866600"/>
                    <a:pt x="2560107" y="3866600"/>
                    <a:pt x="2560107" y="3909463"/>
                  </a:cubicBezTo>
                  <a:cubicBezTo>
                    <a:pt x="2560107" y="4089485"/>
                    <a:pt x="2560107" y="4269508"/>
                    <a:pt x="2560107" y="4449531"/>
                  </a:cubicBezTo>
                  <a:cubicBezTo>
                    <a:pt x="2560107" y="4471438"/>
                    <a:pt x="2566774" y="4481916"/>
                    <a:pt x="2588682" y="4486678"/>
                  </a:cubicBezTo>
                  <a:cubicBezTo>
                    <a:pt x="2728699" y="4521921"/>
                    <a:pt x="2819186" y="4650508"/>
                    <a:pt x="2803947" y="4788621"/>
                  </a:cubicBezTo>
                  <a:cubicBezTo>
                    <a:pt x="2786801" y="4933401"/>
                    <a:pt x="2670597" y="5039128"/>
                    <a:pt x="2523911" y="5041985"/>
                  </a:cubicBezTo>
                  <a:cubicBezTo>
                    <a:pt x="2512482" y="5041985"/>
                    <a:pt x="2502004" y="5041985"/>
                    <a:pt x="2490574" y="5041985"/>
                  </a:cubicBezTo>
                  <a:cubicBezTo>
                    <a:pt x="2425804" y="5029603"/>
                    <a:pt x="2367701" y="5004838"/>
                    <a:pt x="2320076" y="4956260"/>
                  </a:cubicBezTo>
                  <a:cubicBezTo>
                    <a:pt x="2170534" y="4802908"/>
                    <a:pt x="2240066" y="4543828"/>
                    <a:pt x="2447711" y="4489535"/>
                  </a:cubicBezTo>
                  <a:cubicBezTo>
                    <a:pt x="2477239" y="4481916"/>
                    <a:pt x="2484859" y="4469533"/>
                    <a:pt x="2484859" y="4440958"/>
                  </a:cubicBezTo>
                  <a:cubicBezTo>
                    <a:pt x="2483907" y="4261888"/>
                    <a:pt x="2483907" y="4082818"/>
                    <a:pt x="2484859" y="3902796"/>
                  </a:cubicBezTo>
                  <a:cubicBezTo>
                    <a:pt x="2484859" y="3874221"/>
                    <a:pt x="2476286" y="3864696"/>
                    <a:pt x="2447711" y="3862790"/>
                  </a:cubicBezTo>
                  <a:cubicBezTo>
                    <a:pt x="2129576" y="3844693"/>
                    <a:pt x="1852399" y="3727535"/>
                    <a:pt x="1616179" y="3514175"/>
                  </a:cubicBezTo>
                  <a:cubicBezTo>
                    <a:pt x="1601891" y="3500840"/>
                    <a:pt x="1593319" y="3501793"/>
                    <a:pt x="1579984" y="3515128"/>
                  </a:cubicBezTo>
                  <a:cubicBezTo>
                    <a:pt x="1446634" y="3648478"/>
                    <a:pt x="1314236" y="3781828"/>
                    <a:pt x="1179934" y="3915178"/>
                  </a:cubicBezTo>
                  <a:cubicBezTo>
                    <a:pt x="1163741" y="3931371"/>
                    <a:pt x="1170409" y="3941848"/>
                    <a:pt x="1178981" y="3958040"/>
                  </a:cubicBezTo>
                  <a:cubicBezTo>
                    <a:pt x="1236131" y="4058053"/>
                    <a:pt x="1238036" y="4159971"/>
                    <a:pt x="1175171" y="4257126"/>
                  </a:cubicBezTo>
                  <a:cubicBezTo>
                    <a:pt x="1111354" y="4355233"/>
                    <a:pt x="1018009" y="4398096"/>
                    <a:pt x="901804" y="4382856"/>
                  </a:cubicBezTo>
                  <a:cubicBezTo>
                    <a:pt x="789409" y="4367616"/>
                    <a:pt x="712256" y="4303798"/>
                    <a:pt x="673204" y="4197118"/>
                  </a:cubicBezTo>
                  <a:cubicBezTo>
                    <a:pt x="632246" y="4085675"/>
                    <a:pt x="668441" y="3960898"/>
                    <a:pt x="760834" y="3884698"/>
                  </a:cubicBezTo>
                  <a:cubicBezTo>
                    <a:pt x="850369" y="3811356"/>
                    <a:pt x="980861" y="3800878"/>
                    <a:pt x="1082779" y="3862790"/>
                  </a:cubicBezTo>
                  <a:cubicBezTo>
                    <a:pt x="1104686" y="3876125"/>
                    <a:pt x="1116116" y="3874221"/>
                    <a:pt x="1134214" y="3856123"/>
                  </a:cubicBezTo>
                  <a:cubicBezTo>
                    <a:pt x="1261849" y="3726583"/>
                    <a:pt x="1390436" y="3597996"/>
                    <a:pt x="1519976" y="3470360"/>
                  </a:cubicBezTo>
                  <a:cubicBezTo>
                    <a:pt x="1538074" y="3452263"/>
                    <a:pt x="1541884" y="3441785"/>
                    <a:pt x="1522834" y="3419878"/>
                  </a:cubicBezTo>
                  <a:cubicBezTo>
                    <a:pt x="1315189" y="3187468"/>
                    <a:pt x="1199936" y="2915053"/>
                    <a:pt x="1179934" y="2602633"/>
                  </a:cubicBezTo>
                  <a:cubicBezTo>
                    <a:pt x="1177076" y="2558818"/>
                    <a:pt x="1177076" y="2558818"/>
                    <a:pt x="1133261" y="2558818"/>
                  </a:cubicBezTo>
                  <a:cubicBezTo>
                    <a:pt x="955144" y="2558818"/>
                    <a:pt x="777026" y="2558818"/>
                    <a:pt x="597956" y="2557865"/>
                  </a:cubicBezTo>
                  <a:cubicBezTo>
                    <a:pt x="573191" y="2557865"/>
                    <a:pt x="560809" y="2563581"/>
                    <a:pt x="554141" y="2590250"/>
                  </a:cubicBezTo>
                  <a:cubicBezTo>
                    <a:pt x="516041" y="2737888"/>
                    <a:pt x="376024" y="2825518"/>
                    <a:pt x="228386" y="2797896"/>
                  </a:cubicBezTo>
                  <a:cubicBezTo>
                    <a:pt x="87416" y="2771225"/>
                    <a:pt x="-14501" y="2634065"/>
                    <a:pt x="1691" y="2494048"/>
                  </a:cubicBezTo>
                  <a:cubicBezTo>
                    <a:pt x="19789" y="2341648"/>
                    <a:pt x="144566" y="2233063"/>
                    <a:pt x="296014" y="2238778"/>
                  </a:cubicBezTo>
                  <a:cubicBezTo>
                    <a:pt x="416981" y="2243540"/>
                    <a:pt x="522709" y="2329265"/>
                    <a:pt x="554141" y="2450233"/>
                  </a:cubicBezTo>
                  <a:cubicBezTo>
                    <a:pt x="560809" y="2475950"/>
                    <a:pt x="572239" y="2483571"/>
                    <a:pt x="597956" y="2482618"/>
                  </a:cubicBezTo>
                  <a:cubicBezTo>
                    <a:pt x="778931" y="2481665"/>
                    <a:pt x="959906" y="2481665"/>
                    <a:pt x="1140881" y="2482618"/>
                  </a:cubicBezTo>
                  <a:cubicBezTo>
                    <a:pt x="1168504" y="2482618"/>
                    <a:pt x="1178029" y="2474046"/>
                    <a:pt x="1178981" y="2447375"/>
                  </a:cubicBezTo>
                  <a:cubicBezTo>
                    <a:pt x="1197079" y="2129240"/>
                    <a:pt x="1314236" y="1852063"/>
                    <a:pt x="1526644" y="1615843"/>
                  </a:cubicBezTo>
                  <a:cubicBezTo>
                    <a:pt x="1540931" y="1600603"/>
                    <a:pt x="1539026" y="1591078"/>
                    <a:pt x="1524739" y="1576790"/>
                  </a:cubicBezTo>
                  <a:cubicBezTo>
                    <a:pt x="1391389" y="1444393"/>
                    <a:pt x="1258991" y="1311995"/>
                    <a:pt x="1126594" y="1178645"/>
                  </a:cubicBezTo>
                  <a:cubicBezTo>
                    <a:pt x="1109449" y="1160548"/>
                    <a:pt x="1098019" y="1169120"/>
                    <a:pt x="1081826" y="1177693"/>
                  </a:cubicBezTo>
                  <a:cubicBezTo>
                    <a:pt x="977051" y="1235795"/>
                    <a:pt x="872276" y="1235795"/>
                    <a:pt x="774169" y="1165310"/>
                  </a:cubicBezTo>
                  <a:cubicBezTo>
                    <a:pt x="676061" y="1095778"/>
                    <a:pt x="637961" y="995765"/>
                    <a:pt x="662726" y="878608"/>
                  </a:cubicBezTo>
                  <a:cubicBezTo>
                    <a:pt x="685586" y="762403"/>
                    <a:pt x="762739" y="687155"/>
                    <a:pt x="881801" y="663343"/>
                  </a:cubicBezTo>
                  <a:cubicBezTo>
                    <a:pt x="998959" y="640483"/>
                    <a:pt x="1097066" y="679535"/>
                    <a:pt x="1165646" y="776690"/>
                  </a:cubicBezTo>
                  <a:cubicBezTo>
                    <a:pt x="1234226" y="873845"/>
                    <a:pt x="1235179" y="978620"/>
                    <a:pt x="1177076" y="1082443"/>
                  </a:cubicBezTo>
                  <a:cubicBezTo>
                    <a:pt x="1163741" y="1106255"/>
                    <a:pt x="1167551" y="1117685"/>
                    <a:pt x="1184696" y="1135783"/>
                  </a:cubicBezTo>
                  <a:cubicBezTo>
                    <a:pt x="1314236" y="1263418"/>
                    <a:pt x="1442824" y="1392005"/>
                    <a:pt x="1570459" y="1521545"/>
                  </a:cubicBezTo>
                  <a:cubicBezTo>
                    <a:pt x="1588556" y="1540595"/>
                    <a:pt x="1599986" y="1540595"/>
                    <a:pt x="1619036" y="1522498"/>
                  </a:cubicBezTo>
                  <a:cubicBezTo>
                    <a:pt x="1852399" y="1314853"/>
                    <a:pt x="2123861" y="1199600"/>
                    <a:pt x="2436282" y="1179598"/>
                  </a:cubicBezTo>
                  <a:cubicBezTo>
                    <a:pt x="2481049" y="1176740"/>
                    <a:pt x="2481049" y="1176740"/>
                    <a:pt x="2481049" y="1133878"/>
                  </a:cubicBezTo>
                  <a:cubicBezTo>
                    <a:pt x="2481049" y="953855"/>
                    <a:pt x="2481049" y="773833"/>
                    <a:pt x="2481049" y="593810"/>
                  </a:cubicBezTo>
                  <a:cubicBezTo>
                    <a:pt x="2481049" y="571903"/>
                    <a:pt x="2474382" y="561425"/>
                    <a:pt x="2452474" y="555710"/>
                  </a:cubicBezTo>
                  <a:cubicBezTo>
                    <a:pt x="2319124" y="521420"/>
                    <a:pt x="2232446" y="408073"/>
                    <a:pt x="2236257" y="273770"/>
                  </a:cubicBezTo>
                  <a:cubicBezTo>
                    <a:pt x="2240066" y="143278"/>
                    <a:pt x="2335316" y="32788"/>
                    <a:pt x="2467714" y="6118"/>
                  </a:cubicBezTo>
                  <a:cubicBezTo>
                    <a:pt x="2474382" y="4213"/>
                    <a:pt x="2481049" y="2308"/>
                    <a:pt x="2486764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Graphic 116">
              <a:extLst>
                <a:ext uri="{FF2B5EF4-FFF2-40B4-BE49-F238E27FC236}">
                  <a16:creationId xmlns:a16="http://schemas.microsoft.com/office/drawing/2014/main" id="{A3585C32-C55A-4C5F-B615-87FFB96A8F6C}"/>
                </a:ext>
              </a:extLst>
            </p:cNvPr>
            <p:cNvSpPr/>
            <p:nvPr/>
          </p:nvSpPr>
          <p:spPr>
            <a:xfrm>
              <a:off x="9730339" y="5630019"/>
              <a:ext cx="275447" cy="275450"/>
            </a:xfrm>
            <a:custGeom>
              <a:avLst/>
              <a:gdLst>
                <a:gd name="connsiteX0" fmla="*/ 2486764 w 5041925"/>
                <a:gd name="connsiteY0" fmla="*/ 403 h 5041985"/>
                <a:gd name="connsiteX1" fmla="*/ 2719174 w 5041925"/>
                <a:gd name="connsiteY1" fmla="*/ 84223 h 5041985"/>
                <a:gd name="connsiteX2" fmla="*/ 2790611 w 5041925"/>
                <a:gd name="connsiteY2" fmla="*/ 357590 h 5041985"/>
                <a:gd name="connsiteX3" fmla="*/ 2590586 w 5041925"/>
                <a:gd name="connsiteY3" fmla="*/ 553805 h 5041985"/>
                <a:gd name="connsiteX4" fmla="*/ 2556297 w 5041925"/>
                <a:gd name="connsiteY4" fmla="*/ 598573 h 5041985"/>
                <a:gd name="connsiteX5" fmla="*/ 2556297 w 5041925"/>
                <a:gd name="connsiteY5" fmla="*/ 1141498 h 5041985"/>
                <a:gd name="connsiteX6" fmla="*/ 2591539 w 5041925"/>
                <a:gd name="connsiteY6" fmla="*/ 1179598 h 5041985"/>
                <a:gd name="connsiteX7" fmla="*/ 3425929 w 5041925"/>
                <a:gd name="connsiteY7" fmla="*/ 1529165 h 5041985"/>
                <a:gd name="connsiteX8" fmla="*/ 3460219 w 5041925"/>
                <a:gd name="connsiteY8" fmla="*/ 1529165 h 5041985"/>
                <a:gd name="connsiteX9" fmla="*/ 3864079 w 5041925"/>
                <a:gd name="connsiteY9" fmla="*/ 1125305 h 5041985"/>
                <a:gd name="connsiteX10" fmla="*/ 3864079 w 5041925"/>
                <a:gd name="connsiteY10" fmla="*/ 1087205 h 5041985"/>
                <a:gd name="connsiteX11" fmla="*/ 3866936 w 5041925"/>
                <a:gd name="connsiteY11" fmla="*/ 786215 h 5041985"/>
                <a:gd name="connsiteX12" fmla="*/ 4146019 w 5041925"/>
                <a:gd name="connsiteY12" fmla="*/ 661438 h 5041985"/>
                <a:gd name="connsiteX13" fmla="*/ 4371761 w 5041925"/>
                <a:gd name="connsiteY13" fmla="*/ 853843 h 5041985"/>
                <a:gd name="connsiteX14" fmla="*/ 4278417 w 5041925"/>
                <a:gd name="connsiteY14" fmla="*/ 1160548 h 5041985"/>
                <a:gd name="connsiteX15" fmla="*/ 3959329 w 5041925"/>
                <a:gd name="connsiteY15" fmla="*/ 1179598 h 5041985"/>
                <a:gd name="connsiteX16" fmla="*/ 3908847 w 5041925"/>
                <a:gd name="connsiteY16" fmla="*/ 1186265 h 5041985"/>
                <a:gd name="connsiteX17" fmla="*/ 3519274 w 5041925"/>
                <a:gd name="connsiteY17" fmla="*/ 1575838 h 5041985"/>
                <a:gd name="connsiteX18" fmla="*/ 3518322 w 5041925"/>
                <a:gd name="connsiteY18" fmla="*/ 1620605 h 5041985"/>
                <a:gd name="connsiteX19" fmla="*/ 3863126 w 5041925"/>
                <a:gd name="connsiteY19" fmla="*/ 2442613 h 5041985"/>
                <a:gd name="connsiteX20" fmla="*/ 3907894 w 5041925"/>
                <a:gd name="connsiteY20" fmla="*/ 2484523 h 5041985"/>
                <a:gd name="connsiteX21" fmla="*/ 4447961 w 5041925"/>
                <a:gd name="connsiteY21" fmla="*/ 2484523 h 5041985"/>
                <a:gd name="connsiteX22" fmla="*/ 4487014 w 5041925"/>
                <a:gd name="connsiteY22" fmla="*/ 2454043 h 5041985"/>
                <a:gd name="connsiteX23" fmla="*/ 4811817 w 5041925"/>
                <a:gd name="connsiteY23" fmla="*/ 2244493 h 5041985"/>
                <a:gd name="connsiteX24" fmla="*/ 5040417 w 5041925"/>
                <a:gd name="connsiteY24" fmla="*/ 2546435 h 5041985"/>
                <a:gd name="connsiteX25" fmla="*/ 4747999 w 5041925"/>
                <a:gd name="connsiteY25" fmla="*/ 2803610 h 5041985"/>
                <a:gd name="connsiteX26" fmla="*/ 4487967 w 5041925"/>
                <a:gd name="connsiteY26" fmla="*/ 2591203 h 5041985"/>
                <a:gd name="connsiteX27" fmla="*/ 4445104 w 5041925"/>
                <a:gd name="connsiteY27" fmla="*/ 2558818 h 5041985"/>
                <a:gd name="connsiteX28" fmla="*/ 3902179 w 5041925"/>
                <a:gd name="connsiteY28" fmla="*/ 2558818 h 5041985"/>
                <a:gd name="connsiteX29" fmla="*/ 3863126 w 5041925"/>
                <a:gd name="connsiteY29" fmla="*/ 2595965 h 5041985"/>
                <a:gd name="connsiteX30" fmla="*/ 3514511 w 5041925"/>
                <a:gd name="connsiteY30" fmla="*/ 3427498 h 5041985"/>
                <a:gd name="connsiteX31" fmla="*/ 3515464 w 5041925"/>
                <a:gd name="connsiteY31" fmla="*/ 3463693 h 5041985"/>
                <a:gd name="connsiteX32" fmla="*/ 3915514 w 5041925"/>
                <a:gd name="connsiteY32" fmla="*/ 3863743 h 5041985"/>
                <a:gd name="connsiteX33" fmla="*/ 3955519 w 5041925"/>
                <a:gd name="connsiteY33" fmla="*/ 3866600 h 5041985"/>
                <a:gd name="connsiteX34" fmla="*/ 4379382 w 5041925"/>
                <a:gd name="connsiteY34" fmla="*/ 4041860 h 5041985"/>
                <a:gd name="connsiteX35" fmla="*/ 4239364 w 5041925"/>
                <a:gd name="connsiteY35" fmla="*/ 4352376 h 5041985"/>
                <a:gd name="connsiteX36" fmla="*/ 3900274 w 5041925"/>
                <a:gd name="connsiteY36" fmla="*/ 4299035 h 5041985"/>
                <a:gd name="connsiteX37" fmla="*/ 3863126 w 5041925"/>
                <a:gd name="connsiteY37" fmla="*/ 3960898 h 5041985"/>
                <a:gd name="connsiteX38" fmla="*/ 3856459 w 5041925"/>
                <a:gd name="connsiteY38" fmla="*/ 3908510 h 5041985"/>
                <a:gd name="connsiteX39" fmla="*/ 3468791 w 5041925"/>
                <a:gd name="connsiteY39" fmla="*/ 3520843 h 5041985"/>
                <a:gd name="connsiteX40" fmla="*/ 3422119 w 5041925"/>
                <a:gd name="connsiteY40" fmla="*/ 3519890 h 5041985"/>
                <a:gd name="connsiteX41" fmla="*/ 2602969 w 5041925"/>
                <a:gd name="connsiteY41" fmla="*/ 3863743 h 5041985"/>
                <a:gd name="connsiteX42" fmla="*/ 2560107 w 5041925"/>
                <a:gd name="connsiteY42" fmla="*/ 3909463 h 5041985"/>
                <a:gd name="connsiteX43" fmla="*/ 2560107 w 5041925"/>
                <a:gd name="connsiteY43" fmla="*/ 4449531 h 5041985"/>
                <a:gd name="connsiteX44" fmla="*/ 2588682 w 5041925"/>
                <a:gd name="connsiteY44" fmla="*/ 4486678 h 5041985"/>
                <a:gd name="connsiteX45" fmla="*/ 2803947 w 5041925"/>
                <a:gd name="connsiteY45" fmla="*/ 4788621 h 5041985"/>
                <a:gd name="connsiteX46" fmla="*/ 2523911 w 5041925"/>
                <a:gd name="connsiteY46" fmla="*/ 5041985 h 5041985"/>
                <a:gd name="connsiteX47" fmla="*/ 2490574 w 5041925"/>
                <a:gd name="connsiteY47" fmla="*/ 5041985 h 5041985"/>
                <a:gd name="connsiteX48" fmla="*/ 2320076 w 5041925"/>
                <a:gd name="connsiteY48" fmla="*/ 4956260 h 5041985"/>
                <a:gd name="connsiteX49" fmla="*/ 2447711 w 5041925"/>
                <a:gd name="connsiteY49" fmla="*/ 4489535 h 5041985"/>
                <a:gd name="connsiteX50" fmla="*/ 2484859 w 5041925"/>
                <a:gd name="connsiteY50" fmla="*/ 4440958 h 5041985"/>
                <a:gd name="connsiteX51" fmla="*/ 2484859 w 5041925"/>
                <a:gd name="connsiteY51" fmla="*/ 3902796 h 5041985"/>
                <a:gd name="connsiteX52" fmla="*/ 2447711 w 5041925"/>
                <a:gd name="connsiteY52" fmla="*/ 3862790 h 5041985"/>
                <a:gd name="connsiteX53" fmla="*/ 1616179 w 5041925"/>
                <a:gd name="connsiteY53" fmla="*/ 3514175 h 5041985"/>
                <a:gd name="connsiteX54" fmla="*/ 1579984 w 5041925"/>
                <a:gd name="connsiteY54" fmla="*/ 3515128 h 5041985"/>
                <a:gd name="connsiteX55" fmla="*/ 1179934 w 5041925"/>
                <a:gd name="connsiteY55" fmla="*/ 3915178 h 5041985"/>
                <a:gd name="connsiteX56" fmla="*/ 1178981 w 5041925"/>
                <a:gd name="connsiteY56" fmla="*/ 3958040 h 5041985"/>
                <a:gd name="connsiteX57" fmla="*/ 1175171 w 5041925"/>
                <a:gd name="connsiteY57" fmla="*/ 4257126 h 5041985"/>
                <a:gd name="connsiteX58" fmla="*/ 901804 w 5041925"/>
                <a:gd name="connsiteY58" fmla="*/ 4382856 h 5041985"/>
                <a:gd name="connsiteX59" fmla="*/ 673204 w 5041925"/>
                <a:gd name="connsiteY59" fmla="*/ 4197118 h 5041985"/>
                <a:gd name="connsiteX60" fmla="*/ 760834 w 5041925"/>
                <a:gd name="connsiteY60" fmla="*/ 3884698 h 5041985"/>
                <a:gd name="connsiteX61" fmla="*/ 1082779 w 5041925"/>
                <a:gd name="connsiteY61" fmla="*/ 3862790 h 5041985"/>
                <a:gd name="connsiteX62" fmla="*/ 1134214 w 5041925"/>
                <a:gd name="connsiteY62" fmla="*/ 3856123 h 5041985"/>
                <a:gd name="connsiteX63" fmla="*/ 1519976 w 5041925"/>
                <a:gd name="connsiteY63" fmla="*/ 3470360 h 5041985"/>
                <a:gd name="connsiteX64" fmla="*/ 1522834 w 5041925"/>
                <a:gd name="connsiteY64" fmla="*/ 3419878 h 5041985"/>
                <a:gd name="connsiteX65" fmla="*/ 1179934 w 5041925"/>
                <a:gd name="connsiteY65" fmla="*/ 2602633 h 5041985"/>
                <a:gd name="connsiteX66" fmla="*/ 1133261 w 5041925"/>
                <a:gd name="connsiteY66" fmla="*/ 2558818 h 5041985"/>
                <a:gd name="connsiteX67" fmla="*/ 597956 w 5041925"/>
                <a:gd name="connsiteY67" fmla="*/ 2557865 h 5041985"/>
                <a:gd name="connsiteX68" fmla="*/ 554141 w 5041925"/>
                <a:gd name="connsiteY68" fmla="*/ 2590250 h 5041985"/>
                <a:gd name="connsiteX69" fmla="*/ 228386 w 5041925"/>
                <a:gd name="connsiteY69" fmla="*/ 2797896 h 5041985"/>
                <a:gd name="connsiteX70" fmla="*/ 1691 w 5041925"/>
                <a:gd name="connsiteY70" fmla="*/ 2494048 h 5041985"/>
                <a:gd name="connsiteX71" fmla="*/ 296014 w 5041925"/>
                <a:gd name="connsiteY71" fmla="*/ 2238778 h 5041985"/>
                <a:gd name="connsiteX72" fmla="*/ 554141 w 5041925"/>
                <a:gd name="connsiteY72" fmla="*/ 2450233 h 5041985"/>
                <a:gd name="connsiteX73" fmla="*/ 597956 w 5041925"/>
                <a:gd name="connsiteY73" fmla="*/ 2482618 h 5041985"/>
                <a:gd name="connsiteX74" fmla="*/ 1140881 w 5041925"/>
                <a:gd name="connsiteY74" fmla="*/ 2482618 h 5041985"/>
                <a:gd name="connsiteX75" fmla="*/ 1178981 w 5041925"/>
                <a:gd name="connsiteY75" fmla="*/ 2447375 h 5041985"/>
                <a:gd name="connsiteX76" fmla="*/ 1526644 w 5041925"/>
                <a:gd name="connsiteY76" fmla="*/ 1615843 h 5041985"/>
                <a:gd name="connsiteX77" fmla="*/ 1524739 w 5041925"/>
                <a:gd name="connsiteY77" fmla="*/ 1576790 h 5041985"/>
                <a:gd name="connsiteX78" fmla="*/ 1126594 w 5041925"/>
                <a:gd name="connsiteY78" fmla="*/ 1178645 h 5041985"/>
                <a:gd name="connsiteX79" fmla="*/ 1081826 w 5041925"/>
                <a:gd name="connsiteY79" fmla="*/ 1177693 h 5041985"/>
                <a:gd name="connsiteX80" fmla="*/ 774169 w 5041925"/>
                <a:gd name="connsiteY80" fmla="*/ 1165310 h 5041985"/>
                <a:gd name="connsiteX81" fmla="*/ 662726 w 5041925"/>
                <a:gd name="connsiteY81" fmla="*/ 878608 h 5041985"/>
                <a:gd name="connsiteX82" fmla="*/ 881801 w 5041925"/>
                <a:gd name="connsiteY82" fmla="*/ 663343 h 5041985"/>
                <a:gd name="connsiteX83" fmla="*/ 1165646 w 5041925"/>
                <a:gd name="connsiteY83" fmla="*/ 776690 h 5041985"/>
                <a:gd name="connsiteX84" fmla="*/ 1177076 w 5041925"/>
                <a:gd name="connsiteY84" fmla="*/ 1082443 h 5041985"/>
                <a:gd name="connsiteX85" fmla="*/ 1184696 w 5041925"/>
                <a:gd name="connsiteY85" fmla="*/ 1135783 h 5041985"/>
                <a:gd name="connsiteX86" fmla="*/ 1570459 w 5041925"/>
                <a:gd name="connsiteY86" fmla="*/ 1521545 h 5041985"/>
                <a:gd name="connsiteX87" fmla="*/ 1619036 w 5041925"/>
                <a:gd name="connsiteY87" fmla="*/ 1522498 h 5041985"/>
                <a:gd name="connsiteX88" fmla="*/ 2436282 w 5041925"/>
                <a:gd name="connsiteY88" fmla="*/ 1179598 h 5041985"/>
                <a:gd name="connsiteX89" fmla="*/ 2481049 w 5041925"/>
                <a:gd name="connsiteY89" fmla="*/ 1133878 h 5041985"/>
                <a:gd name="connsiteX90" fmla="*/ 2481049 w 5041925"/>
                <a:gd name="connsiteY90" fmla="*/ 593810 h 5041985"/>
                <a:gd name="connsiteX91" fmla="*/ 2452474 w 5041925"/>
                <a:gd name="connsiteY91" fmla="*/ 555710 h 5041985"/>
                <a:gd name="connsiteX92" fmla="*/ 2236257 w 5041925"/>
                <a:gd name="connsiteY92" fmla="*/ 273770 h 5041985"/>
                <a:gd name="connsiteX93" fmla="*/ 2467714 w 5041925"/>
                <a:gd name="connsiteY93" fmla="*/ 6118 h 5041985"/>
                <a:gd name="connsiteX94" fmla="*/ 2486764 w 5041925"/>
                <a:gd name="connsiteY94" fmla="*/ 403 h 504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041925" h="5041985">
                  <a:moveTo>
                    <a:pt x="2486764" y="403"/>
                  </a:moveTo>
                  <a:cubicBezTo>
                    <a:pt x="2575347" y="-3407"/>
                    <a:pt x="2655357" y="19453"/>
                    <a:pt x="2719174" y="84223"/>
                  </a:cubicBezTo>
                  <a:cubicBezTo>
                    <a:pt x="2793469" y="161375"/>
                    <a:pt x="2819186" y="253768"/>
                    <a:pt x="2790611" y="357590"/>
                  </a:cubicBezTo>
                  <a:cubicBezTo>
                    <a:pt x="2762036" y="459508"/>
                    <a:pt x="2693457" y="526183"/>
                    <a:pt x="2590586" y="553805"/>
                  </a:cubicBezTo>
                  <a:cubicBezTo>
                    <a:pt x="2563916" y="561425"/>
                    <a:pt x="2556297" y="571903"/>
                    <a:pt x="2556297" y="598573"/>
                  </a:cubicBezTo>
                  <a:cubicBezTo>
                    <a:pt x="2557249" y="779548"/>
                    <a:pt x="2557249" y="960523"/>
                    <a:pt x="2556297" y="1141498"/>
                  </a:cubicBezTo>
                  <a:cubicBezTo>
                    <a:pt x="2556297" y="1169120"/>
                    <a:pt x="2564869" y="1177693"/>
                    <a:pt x="2591539" y="1179598"/>
                  </a:cubicBezTo>
                  <a:cubicBezTo>
                    <a:pt x="2910626" y="1197695"/>
                    <a:pt x="3188757" y="1314853"/>
                    <a:pt x="3425929" y="1529165"/>
                  </a:cubicBezTo>
                  <a:cubicBezTo>
                    <a:pt x="3439264" y="1540595"/>
                    <a:pt x="3446884" y="1541548"/>
                    <a:pt x="3460219" y="1529165"/>
                  </a:cubicBezTo>
                  <a:cubicBezTo>
                    <a:pt x="3594522" y="1393910"/>
                    <a:pt x="3728824" y="1259608"/>
                    <a:pt x="3864079" y="1125305"/>
                  </a:cubicBezTo>
                  <a:cubicBezTo>
                    <a:pt x="3879319" y="1110065"/>
                    <a:pt x="3871699" y="1100540"/>
                    <a:pt x="3864079" y="1087205"/>
                  </a:cubicBezTo>
                  <a:cubicBezTo>
                    <a:pt x="3805976" y="986240"/>
                    <a:pt x="3803119" y="883370"/>
                    <a:pt x="3866936" y="786215"/>
                  </a:cubicBezTo>
                  <a:cubicBezTo>
                    <a:pt x="3931707" y="686203"/>
                    <a:pt x="4028861" y="643340"/>
                    <a:pt x="4146019" y="661438"/>
                  </a:cubicBezTo>
                  <a:cubicBezTo>
                    <a:pt x="4259367" y="678583"/>
                    <a:pt x="4335567" y="746210"/>
                    <a:pt x="4371761" y="853843"/>
                  </a:cubicBezTo>
                  <a:cubicBezTo>
                    <a:pt x="4408909" y="965285"/>
                    <a:pt x="4370809" y="1086253"/>
                    <a:pt x="4278417" y="1160548"/>
                  </a:cubicBezTo>
                  <a:cubicBezTo>
                    <a:pt x="4187929" y="1232938"/>
                    <a:pt x="4058389" y="1241510"/>
                    <a:pt x="3959329" y="1179598"/>
                  </a:cubicBezTo>
                  <a:cubicBezTo>
                    <a:pt x="3937422" y="1166263"/>
                    <a:pt x="3925991" y="1169120"/>
                    <a:pt x="3908847" y="1186265"/>
                  </a:cubicBezTo>
                  <a:cubicBezTo>
                    <a:pt x="3779307" y="1316758"/>
                    <a:pt x="3649766" y="1447250"/>
                    <a:pt x="3519274" y="1575838"/>
                  </a:cubicBezTo>
                  <a:cubicBezTo>
                    <a:pt x="3502129" y="1592983"/>
                    <a:pt x="3502129" y="1602508"/>
                    <a:pt x="3518322" y="1620605"/>
                  </a:cubicBezTo>
                  <a:cubicBezTo>
                    <a:pt x="3727872" y="1854920"/>
                    <a:pt x="3843124" y="2128288"/>
                    <a:pt x="3863126" y="2442613"/>
                  </a:cubicBezTo>
                  <a:cubicBezTo>
                    <a:pt x="3865984" y="2484523"/>
                    <a:pt x="3865984" y="2484523"/>
                    <a:pt x="3907894" y="2484523"/>
                  </a:cubicBezTo>
                  <a:cubicBezTo>
                    <a:pt x="4087916" y="2484523"/>
                    <a:pt x="4267939" y="2484523"/>
                    <a:pt x="4447961" y="2484523"/>
                  </a:cubicBezTo>
                  <a:cubicBezTo>
                    <a:pt x="4470822" y="2484523"/>
                    <a:pt x="4481299" y="2477856"/>
                    <a:pt x="4487014" y="2454043"/>
                  </a:cubicBezTo>
                  <a:cubicBezTo>
                    <a:pt x="4524161" y="2306406"/>
                    <a:pt x="4663227" y="2216870"/>
                    <a:pt x="4811817" y="2244493"/>
                  </a:cubicBezTo>
                  <a:cubicBezTo>
                    <a:pt x="4953739" y="2270210"/>
                    <a:pt x="5055656" y="2406418"/>
                    <a:pt x="5040417" y="2546435"/>
                  </a:cubicBezTo>
                  <a:cubicBezTo>
                    <a:pt x="5024224" y="2698835"/>
                    <a:pt x="4898494" y="2808373"/>
                    <a:pt x="4747999" y="2803610"/>
                  </a:cubicBezTo>
                  <a:cubicBezTo>
                    <a:pt x="4626079" y="2799800"/>
                    <a:pt x="4518447" y="2713123"/>
                    <a:pt x="4487967" y="2591203"/>
                  </a:cubicBezTo>
                  <a:cubicBezTo>
                    <a:pt x="4481299" y="2564533"/>
                    <a:pt x="4469869" y="2558818"/>
                    <a:pt x="4445104" y="2558818"/>
                  </a:cubicBezTo>
                  <a:cubicBezTo>
                    <a:pt x="4264129" y="2559771"/>
                    <a:pt x="4083154" y="2559771"/>
                    <a:pt x="3902179" y="2558818"/>
                  </a:cubicBezTo>
                  <a:cubicBezTo>
                    <a:pt x="3872651" y="2558818"/>
                    <a:pt x="3865032" y="2568343"/>
                    <a:pt x="3863126" y="2595965"/>
                  </a:cubicBezTo>
                  <a:cubicBezTo>
                    <a:pt x="3845029" y="2914100"/>
                    <a:pt x="3727872" y="3191278"/>
                    <a:pt x="3514511" y="3427498"/>
                  </a:cubicBezTo>
                  <a:cubicBezTo>
                    <a:pt x="3501176" y="3441785"/>
                    <a:pt x="3502129" y="3450358"/>
                    <a:pt x="3515464" y="3463693"/>
                  </a:cubicBezTo>
                  <a:cubicBezTo>
                    <a:pt x="3648814" y="3597043"/>
                    <a:pt x="3782164" y="3729440"/>
                    <a:pt x="3915514" y="3863743"/>
                  </a:cubicBezTo>
                  <a:cubicBezTo>
                    <a:pt x="3929801" y="3878031"/>
                    <a:pt x="3939326" y="3876125"/>
                    <a:pt x="3955519" y="3866600"/>
                  </a:cubicBezTo>
                  <a:cubicBezTo>
                    <a:pt x="4124111" y="3764683"/>
                    <a:pt x="4336519" y="3852313"/>
                    <a:pt x="4379382" y="4041860"/>
                  </a:cubicBezTo>
                  <a:cubicBezTo>
                    <a:pt x="4407004" y="4165685"/>
                    <a:pt x="4349854" y="4291416"/>
                    <a:pt x="4239364" y="4352376"/>
                  </a:cubicBezTo>
                  <a:cubicBezTo>
                    <a:pt x="4126969" y="4413335"/>
                    <a:pt x="3988857" y="4391428"/>
                    <a:pt x="3900274" y="4299035"/>
                  </a:cubicBezTo>
                  <a:cubicBezTo>
                    <a:pt x="3812644" y="4208548"/>
                    <a:pt x="3796451" y="4069483"/>
                    <a:pt x="3863126" y="3960898"/>
                  </a:cubicBezTo>
                  <a:cubicBezTo>
                    <a:pt x="3877414" y="3937085"/>
                    <a:pt x="3873604" y="3925656"/>
                    <a:pt x="3856459" y="3908510"/>
                  </a:cubicBezTo>
                  <a:cubicBezTo>
                    <a:pt x="3725966" y="3779923"/>
                    <a:pt x="3597379" y="3650383"/>
                    <a:pt x="3468791" y="3520843"/>
                  </a:cubicBezTo>
                  <a:cubicBezTo>
                    <a:pt x="3450694" y="3502746"/>
                    <a:pt x="3441169" y="3503698"/>
                    <a:pt x="3422119" y="3519890"/>
                  </a:cubicBezTo>
                  <a:cubicBezTo>
                    <a:pt x="3188757" y="3728488"/>
                    <a:pt x="2915389" y="3843740"/>
                    <a:pt x="2602969" y="3863743"/>
                  </a:cubicBezTo>
                  <a:cubicBezTo>
                    <a:pt x="2560107" y="3866600"/>
                    <a:pt x="2560107" y="3866600"/>
                    <a:pt x="2560107" y="3909463"/>
                  </a:cubicBezTo>
                  <a:cubicBezTo>
                    <a:pt x="2560107" y="4089485"/>
                    <a:pt x="2560107" y="4269508"/>
                    <a:pt x="2560107" y="4449531"/>
                  </a:cubicBezTo>
                  <a:cubicBezTo>
                    <a:pt x="2560107" y="4471438"/>
                    <a:pt x="2566774" y="4481916"/>
                    <a:pt x="2588682" y="4486678"/>
                  </a:cubicBezTo>
                  <a:cubicBezTo>
                    <a:pt x="2728699" y="4521921"/>
                    <a:pt x="2819186" y="4650508"/>
                    <a:pt x="2803947" y="4788621"/>
                  </a:cubicBezTo>
                  <a:cubicBezTo>
                    <a:pt x="2786801" y="4933401"/>
                    <a:pt x="2670597" y="5039128"/>
                    <a:pt x="2523911" y="5041985"/>
                  </a:cubicBezTo>
                  <a:cubicBezTo>
                    <a:pt x="2512482" y="5041985"/>
                    <a:pt x="2502004" y="5041985"/>
                    <a:pt x="2490574" y="5041985"/>
                  </a:cubicBezTo>
                  <a:cubicBezTo>
                    <a:pt x="2425804" y="5029603"/>
                    <a:pt x="2367701" y="5004838"/>
                    <a:pt x="2320076" y="4956260"/>
                  </a:cubicBezTo>
                  <a:cubicBezTo>
                    <a:pt x="2170534" y="4802908"/>
                    <a:pt x="2240066" y="4543828"/>
                    <a:pt x="2447711" y="4489535"/>
                  </a:cubicBezTo>
                  <a:cubicBezTo>
                    <a:pt x="2477239" y="4481916"/>
                    <a:pt x="2484859" y="4469533"/>
                    <a:pt x="2484859" y="4440958"/>
                  </a:cubicBezTo>
                  <a:cubicBezTo>
                    <a:pt x="2483907" y="4261888"/>
                    <a:pt x="2483907" y="4082818"/>
                    <a:pt x="2484859" y="3902796"/>
                  </a:cubicBezTo>
                  <a:cubicBezTo>
                    <a:pt x="2484859" y="3874221"/>
                    <a:pt x="2476286" y="3864696"/>
                    <a:pt x="2447711" y="3862790"/>
                  </a:cubicBezTo>
                  <a:cubicBezTo>
                    <a:pt x="2129576" y="3844693"/>
                    <a:pt x="1852399" y="3727535"/>
                    <a:pt x="1616179" y="3514175"/>
                  </a:cubicBezTo>
                  <a:cubicBezTo>
                    <a:pt x="1601891" y="3500840"/>
                    <a:pt x="1593319" y="3501793"/>
                    <a:pt x="1579984" y="3515128"/>
                  </a:cubicBezTo>
                  <a:cubicBezTo>
                    <a:pt x="1446634" y="3648478"/>
                    <a:pt x="1314236" y="3781828"/>
                    <a:pt x="1179934" y="3915178"/>
                  </a:cubicBezTo>
                  <a:cubicBezTo>
                    <a:pt x="1163741" y="3931371"/>
                    <a:pt x="1170409" y="3941848"/>
                    <a:pt x="1178981" y="3958040"/>
                  </a:cubicBezTo>
                  <a:cubicBezTo>
                    <a:pt x="1236131" y="4058053"/>
                    <a:pt x="1238036" y="4159971"/>
                    <a:pt x="1175171" y="4257126"/>
                  </a:cubicBezTo>
                  <a:cubicBezTo>
                    <a:pt x="1111354" y="4355233"/>
                    <a:pt x="1018009" y="4398096"/>
                    <a:pt x="901804" y="4382856"/>
                  </a:cubicBezTo>
                  <a:cubicBezTo>
                    <a:pt x="789409" y="4367616"/>
                    <a:pt x="712256" y="4303798"/>
                    <a:pt x="673204" y="4197118"/>
                  </a:cubicBezTo>
                  <a:cubicBezTo>
                    <a:pt x="632246" y="4085675"/>
                    <a:pt x="668441" y="3960898"/>
                    <a:pt x="760834" y="3884698"/>
                  </a:cubicBezTo>
                  <a:cubicBezTo>
                    <a:pt x="850369" y="3811356"/>
                    <a:pt x="980861" y="3800878"/>
                    <a:pt x="1082779" y="3862790"/>
                  </a:cubicBezTo>
                  <a:cubicBezTo>
                    <a:pt x="1104686" y="3876125"/>
                    <a:pt x="1116116" y="3874221"/>
                    <a:pt x="1134214" y="3856123"/>
                  </a:cubicBezTo>
                  <a:cubicBezTo>
                    <a:pt x="1261849" y="3726583"/>
                    <a:pt x="1390436" y="3597996"/>
                    <a:pt x="1519976" y="3470360"/>
                  </a:cubicBezTo>
                  <a:cubicBezTo>
                    <a:pt x="1538074" y="3452263"/>
                    <a:pt x="1541884" y="3441785"/>
                    <a:pt x="1522834" y="3419878"/>
                  </a:cubicBezTo>
                  <a:cubicBezTo>
                    <a:pt x="1315189" y="3187468"/>
                    <a:pt x="1199936" y="2915053"/>
                    <a:pt x="1179934" y="2602633"/>
                  </a:cubicBezTo>
                  <a:cubicBezTo>
                    <a:pt x="1177076" y="2558818"/>
                    <a:pt x="1177076" y="2558818"/>
                    <a:pt x="1133261" y="2558818"/>
                  </a:cubicBezTo>
                  <a:cubicBezTo>
                    <a:pt x="955144" y="2558818"/>
                    <a:pt x="777026" y="2558818"/>
                    <a:pt x="597956" y="2557865"/>
                  </a:cubicBezTo>
                  <a:cubicBezTo>
                    <a:pt x="573191" y="2557865"/>
                    <a:pt x="560809" y="2563581"/>
                    <a:pt x="554141" y="2590250"/>
                  </a:cubicBezTo>
                  <a:cubicBezTo>
                    <a:pt x="516041" y="2737888"/>
                    <a:pt x="376024" y="2825518"/>
                    <a:pt x="228386" y="2797896"/>
                  </a:cubicBezTo>
                  <a:cubicBezTo>
                    <a:pt x="87416" y="2771225"/>
                    <a:pt x="-14501" y="2634065"/>
                    <a:pt x="1691" y="2494048"/>
                  </a:cubicBezTo>
                  <a:cubicBezTo>
                    <a:pt x="19789" y="2341648"/>
                    <a:pt x="144566" y="2233063"/>
                    <a:pt x="296014" y="2238778"/>
                  </a:cubicBezTo>
                  <a:cubicBezTo>
                    <a:pt x="416981" y="2243540"/>
                    <a:pt x="522709" y="2329265"/>
                    <a:pt x="554141" y="2450233"/>
                  </a:cubicBezTo>
                  <a:cubicBezTo>
                    <a:pt x="560809" y="2475950"/>
                    <a:pt x="572239" y="2483571"/>
                    <a:pt x="597956" y="2482618"/>
                  </a:cubicBezTo>
                  <a:cubicBezTo>
                    <a:pt x="778931" y="2481665"/>
                    <a:pt x="959906" y="2481665"/>
                    <a:pt x="1140881" y="2482618"/>
                  </a:cubicBezTo>
                  <a:cubicBezTo>
                    <a:pt x="1168504" y="2482618"/>
                    <a:pt x="1178029" y="2474046"/>
                    <a:pt x="1178981" y="2447375"/>
                  </a:cubicBezTo>
                  <a:cubicBezTo>
                    <a:pt x="1197079" y="2129240"/>
                    <a:pt x="1314236" y="1852063"/>
                    <a:pt x="1526644" y="1615843"/>
                  </a:cubicBezTo>
                  <a:cubicBezTo>
                    <a:pt x="1540931" y="1600603"/>
                    <a:pt x="1539026" y="1591078"/>
                    <a:pt x="1524739" y="1576790"/>
                  </a:cubicBezTo>
                  <a:cubicBezTo>
                    <a:pt x="1391389" y="1444393"/>
                    <a:pt x="1258991" y="1311995"/>
                    <a:pt x="1126594" y="1178645"/>
                  </a:cubicBezTo>
                  <a:cubicBezTo>
                    <a:pt x="1109449" y="1160548"/>
                    <a:pt x="1098019" y="1169120"/>
                    <a:pt x="1081826" y="1177693"/>
                  </a:cubicBezTo>
                  <a:cubicBezTo>
                    <a:pt x="977051" y="1235795"/>
                    <a:pt x="872276" y="1235795"/>
                    <a:pt x="774169" y="1165310"/>
                  </a:cubicBezTo>
                  <a:cubicBezTo>
                    <a:pt x="676061" y="1095778"/>
                    <a:pt x="637961" y="995765"/>
                    <a:pt x="662726" y="878608"/>
                  </a:cubicBezTo>
                  <a:cubicBezTo>
                    <a:pt x="685586" y="762403"/>
                    <a:pt x="762739" y="687155"/>
                    <a:pt x="881801" y="663343"/>
                  </a:cubicBezTo>
                  <a:cubicBezTo>
                    <a:pt x="998959" y="640483"/>
                    <a:pt x="1097066" y="679535"/>
                    <a:pt x="1165646" y="776690"/>
                  </a:cubicBezTo>
                  <a:cubicBezTo>
                    <a:pt x="1234226" y="873845"/>
                    <a:pt x="1235179" y="978620"/>
                    <a:pt x="1177076" y="1082443"/>
                  </a:cubicBezTo>
                  <a:cubicBezTo>
                    <a:pt x="1163741" y="1106255"/>
                    <a:pt x="1167551" y="1117685"/>
                    <a:pt x="1184696" y="1135783"/>
                  </a:cubicBezTo>
                  <a:cubicBezTo>
                    <a:pt x="1314236" y="1263418"/>
                    <a:pt x="1442824" y="1392005"/>
                    <a:pt x="1570459" y="1521545"/>
                  </a:cubicBezTo>
                  <a:cubicBezTo>
                    <a:pt x="1588556" y="1540595"/>
                    <a:pt x="1599986" y="1540595"/>
                    <a:pt x="1619036" y="1522498"/>
                  </a:cubicBezTo>
                  <a:cubicBezTo>
                    <a:pt x="1852399" y="1314853"/>
                    <a:pt x="2123861" y="1199600"/>
                    <a:pt x="2436282" y="1179598"/>
                  </a:cubicBezTo>
                  <a:cubicBezTo>
                    <a:pt x="2481049" y="1176740"/>
                    <a:pt x="2481049" y="1176740"/>
                    <a:pt x="2481049" y="1133878"/>
                  </a:cubicBezTo>
                  <a:cubicBezTo>
                    <a:pt x="2481049" y="953855"/>
                    <a:pt x="2481049" y="773833"/>
                    <a:pt x="2481049" y="593810"/>
                  </a:cubicBezTo>
                  <a:cubicBezTo>
                    <a:pt x="2481049" y="571903"/>
                    <a:pt x="2474382" y="561425"/>
                    <a:pt x="2452474" y="555710"/>
                  </a:cubicBezTo>
                  <a:cubicBezTo>
                    <a:pt x="2319124" y="521420"/>
                    <a:pt x="2232446" y="408073"/>
                    <a:pt x="2236257" y="273770"/>
                  </a:cubicBezTo>
                  <a:cubicBezTo>
                    <a:pt x="2240066" y="143278"/>
                    <a:pt x="2335316" y="32788"/>
                    <a:pt x="2467714" y="6118"/>
                  </a:cubicBezTo>
                  <a:cubicBezTo>
                    <a:pt x="2474382" y="4213"/>
                    <a:pt x="2481049" y="2308"/>
                    <a:pt x="2486764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Graphic 116">
              <a:extLst>
                <a:ext uri="{FF2B5EF4-FFF2-40B4-BE49-F238E27FC236}">
                  <a16:creationId xmlns:a16="http://schemas.microsoft.com/office/drawing/2014/main" id="{ECD39145-12E0-4C41-B57D-A3B7E17BB3F9}"/>
                </a:ext>
              </a:extLst>
            </p:cNvPr>
            <p:cNvSpPr/>
            <p:nvPr/>
          </p:nvSpPr>
          <p:spPr>
            <a:xfrm>
              <a:off x="10641227" y="5818830"/>
              <a:ext cx="305974" cy="305977"/>
            </a:xfrm>
            <a:custGeom>
              <a:avLst/>
              <a:gdLst>
                <a:gd name="connsiteX0" fmla="*/ 2486764 w 5041925"/>
                <a:gd name="connsiteY0" fmla="*/ 403 h 5041985"/>
                <a:gd name="connsiteX1" fmla="*/ 2719174 w 5041925"/>
                <a:gd name="connsiteY1" fmla="*/ 84223 h 5041985"/>
                <a:gd name="connsiteX2" fmla="*/ 2790611 w 5041925"/>
                <a:gd name="connsiteY2" fmla="*/ 357590 h 5041985"/>
                <a:gd name="connsiteX3" fmla="*/ 2590586 w 5041925"/>
                <a:gd name="connsiteY3" fmla="*/ 553805 h 5041985"/>
                <a:gd name="connsiteX4" fmla="*/ 2556297 w 5041925"/>
                <a:gd name="connsiteY4" fmla="*/ 598573 h 5041985"/>
                <a:gd name="connsiteX5" fmla="*/ 2556297 w 5041925"/>
                <a:gd name="connsiteY5" fmla="*/ 1141498 h 5041985"/>
                <a:gd name="connsiteX6" fmla="*/ 2591539 w 5041925"/>
                <a:gd name="connsiteY6" fmla="*/ 1179598 h 5041985"/>
                <a:gd name="connsiteX7" fmla="*/ 3425929 w 5041925"/>
                <a:gd name="connsiteY7" fmla="*/ 1529165 h 5041985"/>
                <a:gd name="connsiteX8" fmla="*/ 3460219 w 5041925"/>
                <a:gd name="connsiteY8" fmla="*/ 1529165 h 5041985"/>
                <a:gd name="connsiteX9" fmla="*/ 3864079 w 5041925"/>
                <a:gd name="connsiteY9" fmla="*/ 1125305 h 5041985"/>
                <a:gd name="connsiteX10" fmla="*/ 3864079 w 5041925"/>
                <a:gd name="connsiteY10" fmla="*/ 1087205 h 5041985"/>
                <a:gd name="connsiteX11" fmla="*/ 3866936 w 5041925"/>
                <a:gd name="connsiteY11" fmla="*/ 786215 h 5041985"/>
                <a:gd name="connsiteX12" fmla="*/ 4146019 w 5041925"/>
                <a:gd name="connsiteY12" fmla="*/ 661438 h 5041985"/>
                <a:gd name="connsiteX13" fmla="*/ 4371761 w 5041925"/>
                <a:gd name="connsiteY13" fmla="*/ 853843 h 5041985"/>
                <a:gd name="connsiteX14" fmla="*/ 4278417 w 5041925"/>
                <a:gd name="connsiteY14" fmla="*/ 1160548 h 5041985"/>
                <a:gd name="connsiteX15" fmla="*/ 3959329 w 5041925"/>
                <a:gd name="connsiteY15" fmla="*/ 1179598 h 5041985"/>
                <a:gd name="connsiteX16" fmla="*/ 3908847 w 5041925"/>
                <a:gd name="connsiteY16" fmla="*/ 1186265 h 5041985"/>
                <a:gd name="connsiteX17" fmla="*/ 3519274 w 5041925"/>
                <a:gd name="connsiteY17" fmla="*/ 1575838 h 5041985"/>
                <a:gd name="connsiteX18" fmla="*/ 3518322 w 5041925"/>
                <a:gd name="connsiteY18" fmla="*/ 1620605 h 5041985"/>
                <a:gd name="connsiteX19" fmla="*/ 3863126 w 5041925"/>
                <a:gd name="connsiteY19" fmla="*/ 2442613 h 5041985"/>
                <a:gd name="connsiteX20" fmla="*/ 3907894 w 5041925"/>
                <a:gd name="connsiteY20" fmla="*/ 2484523 h 5041985"/>
                <a:gd name="connsiteX21" fmla="*/ 4447961 w 5041925"/>
                <a:gd name="connsiteY21" fmla="*/ 2484523 h 5041985"/>
                <a:gd name="connsiteX22" fmla="*/ 4487014 w 5041925"/>
                <a:gd name="connsiteY22" fmla="*/ 2454043 h 5041985"/>
                <a:gd name="connsiteX23" fmla="*/ 4811817 w 5041925"/>
                <a:gd name="connsiteY23" fmla="*/ 2244493 h 5041985"/>
                <a:gd name="connsiteX24" fmla="*/ 5040417 w 5041925"/>
                <a:gd name="connsiteY24" fmla="*/ 2546435 h 5041985"/>
                <a:gd name="connsiteX25" fmla="*/ 4747999 w 5041925"/>
                <a:gd name="connsiteY25" fmla="*/ 2803610 h 5041985"/>
                <a:gd name="connsiteX26" fmla="*/ 4487967 w 5041925"/>
                <a:gd name="connsiteY26" fmla="*/ 2591203 h 5041985"/>
                <a:gd name="connsiteX27" fmla="*/ 4445104 w 5041925"/>
                <a:gd name="connsiteY27" fmla="*/ 2558818 h 5041985"/>
                <a:gd name="connsiteX28" fmla="*/ 3902179 w 5041925"/>
                <a:gd name="connsiteY28" fmla="*/ 2558818 h 5041985"/>
                <a:gd name="connsiteX29" fmla="*/ 3863126 w 5041925"/>
                <a:gd name="connsiteY29" fmla="*/ 2595965 h 5041985"/>
                <a:gd name="connsiteX30" fmla="*/ 3514511 w 5041925"/>
                <a:gd name="connsiteY30" fmla="*/ 3427498 h 5041985"/>
                <a:gd name="connsiteX31" fmla="*/ 3515464 w 5041925"/>
                <a:gd name="connsiteY31" fmla="*/ 3463693 h 5041985"/>
                <a:gd name="connsiteX32" fmla="*/ 3915514 w 5041925"/>
                <a:gd name="connsiteY32" fmla="*/ 3863743 h 5041985"/>
                <a:gd name="connsiteX33" fmla="*/ 3955519 w 5041925"/>
                <a:gd name="connsiteY33" fmla="*/ 3866600 h 5041985"/>
                <a:gd name="connsiteX34" fmla="*/ 4379382 w 5041925"/>
                <a:gd name="connsiteY34" fmla="*/ 4041860 h 5041985"/>
                <a:gd name="connsiteX35" fmla="*/ 4239364 w 5041925"/>
                <a:gd name="connsiteY35" fmla="*/ 4352376 h 5041985"/>
                <a:gd name="connsiteX36" fmla="*/ 3900274 w 5041925"/>
                <a:gd name="connsiteY36" fmla="*/ 4299035 h 5041985"/>
                <a:gd name="connsiteX37" fmla="*/ 3863126 w 5041925"/>
                <a:gd name="connsiteY37" fmla="*/ 3960898 h 5041985"/>
                <a:gd name="connsiteX38" fmla="*/ 3856459 w 5041925"/>
                <a:gd name="connsiteY38" fmla="*/ 3908510 h 5041985"/>
                <a:gd name="connsiteX39" fmla="*/ 3468791 w 5041925"/>
                <a:gd name="connsiteY39" fmla="*/ 3520843 h 5041985"/>
                <a:gd name="connsiteX40" fmla="*/ 3422119 w 5041925"/>
                <a:gd name="connsiteY40" fmla="*/ 3519890 h 5041985"/>
                <a:gd name="connsiteX41" fmla="*/ 2602969 w 5041925"/>
                <a:gd name="connsiteY41" fmla="*/ 3863743 h 5041985"/>
                <a:gd name="connsiteX42" fmla="*/ 2560107 w 5041925"/>
                <a:gd name="connsiteY42" fmla="*/ 3909463 h 5041985"/>
                <a:gd name="connsiteX43" fmla="*/ 2560107 w 5041925"/>
                <a:gd name="connsiteY43" fmla="*/ 4449531 h 5041985"/>
                <a:gd name="connsiteX44" fmla="*/ 2588682 w 5041925"/>
                <a:gd name="connsiteY44" fmla="*/ 4486678 h 5041985"/>
                <a:gd name="connsiteX45" fmla="*/ 2803947 w 5041925"/>
                <a:gd name="connsiteY45" fmla="*/ 4788621 h 5041985"/>
                <a:gd name="connsiteX46" fmla="*/ 2523911 w 5041925"/>
                <a:gd name="connsiteY46" fmla="*/ 5041985 h 5041985"/>
                <a:gd name="connsiteX47" fmla="*/ 2490574 w 5041925"/>
                <a:gd name="connsiteY47" fmla="*/ 5041985 h 5041985"/>
                <a:gd name="connsiteX48" fmla="*/ 2320076 w 5041925"/>
                <a:gd name="connsiteY48" fmla="*/ 4956260 h 5041985"/>
                <a:gd name="connsiteX49" fmla="*/ 2447711 w 5041925"/>
                <a:gd name="connsiteY49" fmla="*/ 4489535 h 5041985"/>
                <a:gd name="connsiteX50" fmla="*/ 2484859 w 5041925"/>
                <a:gd name="connsiteY50" fmla="*/ 4440958 h 5041985"/>
                <a:gd name="connsiteX51" fmla="*/ 2484859 w 5041925"/>
                <a:gd name="connsiteY51" fmla="*/ 3902796 h 5041985"/>
                <a:gd name="connsiteX52" fmla="*/ 2447711 w 5041925"/>
                <a:gd name="connsiteY52" fmla="*/ 3862790 h 5041985"/>
                <a:gd name="connsiteX53" fmla="*/ 1616179 w 5041925"/>
                <a:gd name="connsiteY53" fmla="*/ 3514175 h 5041985"/>
                <a:gd name="connsiteX54" fmla="*/ 1579984 w 5041925"/>
                <a:gd name="connsiteY54" fmla="*/ 3515128 h 5041985"/>
                <a:gd name="connsiteX55" fmla="*/ 1179934 w 5041925"/>
                <a:gd name="connsiteY55" fmla="*/ 3915178 h 5041985"/>
                <a:gd name="connsiteX56" fmla="*/ 1178981 w 5041925"/>
                <a:gd name="connsiteY56" fmla="*/ 3958040 h 5041985"/>
                <a:gd name="connsiteX57" fmla="*/ 1175171 w 5041925"/>
                <a:gd name="connsiteY57" fmla="*/ 4257126 h 5041985"/>
                <a:gd name="connsiteX58" fmla="*/ 901804 w 5041925"/>
                <a:gd name="connsiteY58" fmla="*/ 4382856 h 5041985"/>
                <a:gd name="connsiteX59" fmla="*/ 673204 w 5041925"/>
                <a:gd name="connsiteY59" fmla="*/ 4197118 h 5041985"/>
                <a:gd name="connsiteX60" fmla="*/ 760834 w 5041925"/>
                <a:gd name="connsiteY60" fmla="*/ 3884698 h 5041985"/>
                <a:gd name="connsiteX61" fmla="*/ 1082779 w 5041925"/>
                <a:gd name="connsiteY61" fmla="*/ 3862790 h 5041985"/>
                <a:gd name="connsiteX62" fmla="*/ 1134214 w 5041925"/>
                <a:gd name="connsiteY62" fmla="*/ 3856123 h 5041985"/>
                <a:gd name="connsiteX63" fmla="*/ 1519976 w 5041925"/>
                <a:gd name="connsiteY63" fmla="*/ 3470360 h 5041985"/>
                <a:gd name="connsiteX64" fmla="*/ 1522834 w 5041925"/>
                <a:gd name="connsiteY64" fmla="*/ 3419878 h 5041985"/>
                <a:gd name="connsiteX65" fmla="*/ 1179934 w 5041925"/>
                <a:gd name="connsiteY65" fmla="*/ 2602633 h 5041985"/>
                <a:gd name="connsiteX66" fmla="*/ 1133261 w 5041925"/>
                <a:gd name="connsiteY66" fmla="*/ 2558818 h 5041985"/>
                <a:gd name="connsiteX67" fmla="*/ 597956 w 5041925"/>
                <a:gd name="connsiteY67" fmla="*/ 2557865 h 5041985"/>
                <a:gd name="connsiteX68" fmla="*/ 554141 w 5041925"/>
                <a:gd name="connsiteY68" fmla="*/ 2590250 h 5041985"/>
                <a:gd name="connsiteX69" fmla="*/ 228386 w 5041925"/>
                <a:gd name="connsiteY69" fmla="*/ 2797896 h 5041985"/>
                <a:gd name="connsiteX70" fmla="*/ 1691 w 5041925"/>
                <a:gd name="connsiteY70" fmla="*/ 2494048 h 5041985"/>
                <a:gd name="connsiteX71" fmla="*/ 296014 w 5041925"/>
                <a:gd name="connsiteY71" fmla="*/ 2238778 h 5041985"/>
                <a:gd name="connsiteX72" fmla="*/ 554141 w 5041925"/>
                <a:gd name="connsiteY72" fmla="*/ 2450233 h 5041985"/>
                <a:gd name="connsiteX73" fmla="*/ 597956 w 5041925"/>
                <a:gd name="connsiteY73" fmla="*/ 2482618 h 5041985"/>
                <a:gd name="connsiteX74" fmla="*/ 1140881 w 5041925"/>
                <a:gd name="connsiteY74" fmla="*/ 2482618 h 5041985"/>
                <a:gd name="connsiteX75" fmla="*/ 1178981 w 5041925"/>
                <a:gd name="connsiteY75" fmla="*/ 2447375 h 5041985"/>
                <a:gd name="connsiteX76" fmla="*/ 1526644 w 5041925"/>
                <a:gd name="connsiteY76" fmla="*/ 1615843 h 5041985"/>
                <a:gd name="connsiteX77" fmla="*/ 1524739 w 5041925"/>
                <a:gd name="connsiteY77" fmla="*/ 1576790 h 5041985"/>
                <a:gd name="connsiteX78" fmla="*/ 1126594 w 5041925"/>
                <a:gd name="connsiteY78" fmla="*/ 1178645 h 5041985"/>
                <a:gd name="connsiteX79" fmla="*/ 1081826 w 5041925"/>
                <a:gd name="connsiteY79" fmla="*/ 1177693 h 5041985"/>
                <a:gd name="connsiteX80" fmla="*/ 774169 w 5041925"/>
                <a:gd name="connsiteY80" fmla="*/ 1165310 h 5041985"/>
                <a:gd name="connsiteX81" fmla="*/ 662726 w 5041925"/>
                <a:gd name="connsiteY81" fmla="*/ 878608 h 5041985"/>
                <a:gd name="connsiteX82" fmla="*/ 881801 w 5041925"/>
                <a:gd name="connsiteY82" fmla="*/ 663343 h 5041985"/>
                <a:gd name="connsiteX83" fmla="*/ 1165646 w 5041925"/>
                <a:gd name="connsiteY83" fmla="*/ 776690 h 5041985"/>
                <a:gd name="connsiteX84" fmla="*/ 1177076 w 5041925"/>
                <a:gd name="connsiteY84" fmla="*/ 1082443 h 5041985"/>
                <a:gd name="connsiteX85" fmla="*/ 1184696 w 5041925"/>
                <a:gd name="connsiteY85" fmla="*/ 1135783 h 5041985"/>
                <a:gd name="connsiteX86" fmla="*/ 1570459 w 5041925"/>
                <a:gd name="connsiteY86" fmla="*/ 1521545 h 5041985"/>
                <a:gd name="connsiteX87" fmla="*/ 1619036 w 5041925"/>
                <a:gd name="connsiteY87" fmla="*/ 1522498 h 5041985"/>
                <a:gd name="connsiteX88" fmla="*/ 2436282 w 5041925"/>
                <a:gd name="connsiteY88" fmla="*/ 1179598 h 5041985"/>
                <a:gd name="connsiteX89" fmla="*/ 2481049 w 5041925"/>
                <a:gd name="connsiteY89" fmla="*/ 1133878 h 5041985"/>
                <a:gd name="connsiteX90" fmla="*/ 2481049 w 5041925"/>
                <a:gd name="connsiteY90" fmla="*/ 593810 h 5041985"/>
                <a:gd name="connsiteX91" fmla="*/ 2452474 w 5041925"/>
                <a:gd name="connsiteY91" fmla="*/ 555710 h 5041985"/>
                <a:gd name="connsiteX92" fmla="*/ 2236257 w 5041925"/>
                <a:gd name="connsiteY92" fmla="*/ 273770 h 5041985"/>
                <a:gd name="connsiteX93" fmla="*/ 2467714 w 5041925"/>
                <a:gd name="connsiteY93" fmla="*/ 6118 h 5041985"/>
                <a:gd name="connsiteX94" fmla="*/ 2486764 w 5041925"/>
                <a:gd name="connsiteY94" fmla="*/ 403 h 504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041925" h="5041985">
                  <a:moveTo>
                    <a:pt x="2486764" y="403"/>
                  </a:moveTo>
                  <a:cubicBezTo>
                    <a:pt x="2575347" y="-3407"/>
                    <a:pt x="2655357" y="19453"/>
                    <a:pt x="2719174" y="84223"/>
                  </a:cubicBezTo>
                  <a:cubicBezTo>
                    <a:pt x="2793469" y="161375"/>
                    <a:pt x="2819186" y="253768"/>
                    <a:pt x="2790611" y="357590"/>
                  </a:cubicBezTo>
                  <a:cubicBezTo>
                    <a:pt x="2762036" y="459508"/>
                    <a:pt x="2693457" y="526183"/>
                    <a:pt x="2590586" y="553805"/>
                  </a:cubicBezTo>
                  <a:cubicBezTo>
                    <a:pt x="2563916" y="561425"/>
                    <a:pt x="2556297" y="571903"/>
                    <a:pt x="2556297" y="598573"/>
                  </a:cubicBezTo>
                  <a:cubicBezTo>
                    <a:pt x="2557249" y="779548"/>
                    <a:pt x="2557249" y="960523"/>
                    <a:pt x="2556297" y="1141498"/>
                  </a:cubicBezTo>
                  <a:cubicBezTo>
                    <a:pt x="2556297" y="1169120"/>
                    <a:pt x="2564869" y="1177693"/>
                    <a:pt x="2591539" y="1179598"/>
                  </a:cubicBezTo>
                  <a:cubicBezTo>
                    <a:pt x="2910626" y="1197695"/>
                    <a:pt x="3188757" y="1314853"/>
                    <a:pt x="3425929" y="1529165"/>
                  </a:cubicBezTo>
                  <a:cubicBezTo>
                    <a:pt x="3439264" y="1540595"/>
                    <a:pt x="3446884" y="1541548"/>
                    <a:pt x="3460219" y="1529165"/>
                  </a:cubicBezTo>
                  <a:cubicBezTo>
                    <a:pt x="3594522" y="1393910"/>
                    <a:pt x="3728824" y="1259608"/>
                    <a:pt x="3864079" y="1125305"/>
                  </a:cubicBezTo>
                  <a:cubicBezTo>
                    <a:pt x="3879319" y="1110065"/>
                    <a:pt x="3871699" y="1100540"/>
                    <a:pt x="3864079" y="1087205"/>
                  </a:cubicBezTo>
                  <a:cubicBezTo>
                    <a:pt x="3805976" y="986240"/>
                    <a:pt x="3803119" y="883370"/>
                    <a:pt x="3866936" y="786215"/>
                  </a:cubicBezTo>
                  <a:cubicBezTo>
                    <a:pt x="3931707" y="686203"/>
                    <a:pt x="4028861" y="643340"/>
                    <a:pt x="4146019" y="661438"/>
                  </a:cubicBezTo>
                  <a:cubicBezTo>
                    <a:pt x="4259367" y="678583"/>
                    <a:pt x="4335567" y="746210"/>
                    <a:pt x="4371761" y="853843"/>
                  </a:cubicBezTo>
                  <a:cubicBezTo>
                    <a:pt x="4408909" y="965285"/>
                    <a:pt x="4370809" y="1086253"/>
                    <a:pt x="4278417" y="1160548"/>
                  </a:cubicBezTo>
                  <a:cubicBezTo>
                    <a:pt x="4187929" y="1232938"/>
                    <a:pt x="4058389" y="1241510"/>
                    <a:pt x="3959329" y="1179598"/>
                  </a:cubicBezTo>
                  <a:cubicBezTo>
                    <a:pt x="3937422" y="1166263"/>
                    <a:pt x="3925991" y="1169120"/>
                    <a:pt x="3908847" y="1186265"/>
                  </a:cubicBezTo>
                  <a:cubicBezTo>
                    <a:pt x="3779307" y="1316758"/>
                    <a:pt x="3649766" y="1447250"/>
                    <a:pt x="3519274" y="1575838"/>
                  </a:cubicBezTo>
                  <a:cubicBezTo>
                    <a:pt x="3502129" y="1592983"/>
                    <a:pt x="3502129" y="1602508"/>
                    <a:pt x="3518322" y="1620605"/>
                  </a:cubicBezTo>
                  <a:cubicBezTo>
                    <a:pt x="3727872" y="1854920"/>
                    <a:pt x="3843124" y="2128288"/>
                    <a:pt x="3863126" y="2442613"/>
                  </a:cubicBezTo>
                  <a:cubicBezTo>
                    <a:pt x="3865984" y="2484523"/>
                    <a:pt x="3865984" y="2484523"/>
                    <a:pt x="3907894" y="2484523"/>
                  </a:cubicBezTo>
                  <a:cubicBezTo>
                    <a:pt x="4087916" y="2484523"/>
                    <a:pt x="4267939" y="2484523"/>
                    <a:pt x="4447961" y="2484523"/>
                  </a:cubicBezTo>
                  <a:cubicBezTo>
                    <a:pt x="4470822" y="2484523"/>
                    <a:pt x="4481299" y="2477856"/>
                    <a:pt x="4487014" y="2454043"/>
                  </a:cubicBezTo>
                  <a:cubicBezTo>
                    <a:pt x="4524161" y="2306406"/>
                    <a:pt x="4663227" y="2216870"/>
                    <a:pt x="4811817" y="2244493"/>
                  </a:cubicBezTo>
                  <a:cubicBezTo>
                    <a:pt x="4953739" y="2270210"/>
                    <a:pt x="5055656" y="2406418"/>
                    <a:pt x="5040417" y="2546435"/>
                  </a:cubicBezTo>
                  <a:cubicBezTo>
                    <a:pt x="5024224" y="2698835"/>
                    <a:pt x="4898494" y="2808373"/>
                    <a:pt x="4747999" y="2803610"/>
                  </a:cubicBezTo>
                  <a:cubicBezTo>
                    <a:pt x="4626079" y="2799800"/>
                    <a:pt x="4518447" y="2713123"/>
                    <a:pt x="4487967" y="2591203"/>
                  </a:cubicBezTo>
                  <a:cubicBezTo>
                    <a:pt x="4481299" y="2564533"/>
                    <a:pt x="4469869" y="2558818"/>
                    <a:pt x="4445104" y="2558818"/>
                  </a:cubicBezTo>
                  <a:cubicBezTo>
                    <a:pt x="4264129" y="2559771"/>
                    <a:pt x="4083154" y="2559771"/>
                    <a:pt x="3902179" y="2558818"/>
                  </a:cubicBezTo>
                  <a:cubicBezTo>
                    <a:pt x="3872651" y="2558818"/>
                    <a:pt x="3865032" y="2568343"/>
                    <a:pt x="3863126" y="2595965"/>
                  </a:cubicBezTo>
                  <a:cubicBezTo>
                    <a:pt x="3845029" y="2914100"/>
                    <a:pt x="3727872" y="3191278"/>
                    <a:pt x="3514511" y="3427498"/>
                  </a:cubicBezTo>
                  <a:cubicBezTo>
                    <a:pt x="3501176" y="3441785"/>
                    <a:pt x="3502129" y="3450358"/>
                    <a:pt x="3515464" y="3463693"/>
                  </a:cubicBezTo>
                  <a:cubicBezTo>
                    <a:pt x="3648814" y="3597043"/>
                    <a:pt x="3782164" y="3729440"/>
                    <a:pt x="3915514" y="3863743"/>
                  </a:cubicBezTo>
                  <a:cubicBezTo>
                    <a:pt x="3929801" y="3878031"/>
                    <a:pt x="3939326" y="3876125"/>
                    <a:pt x="3955519" y="3866600"/>
                  </a:cubicBezTo>
                  <a:cubicBezTo>
                    <a:pt x="4124111" y="3764683"/>
                    <a:pt x="4336519" y="3852313"/>
                    <a:pt x="4379382" y="4041860"/>
                  </a:cubicBezTo>
                  <a:cubicBezTo>
                    <a:pt x="4407004" y="4165685"/>
                    <a:pt x="4349854" y="4291416"/>
                    <a:pt x="4239364" y="4352376"/>
                  </a:cubicBezTo>
                  <a:cubicBezTo>
                    <a:pt x="4126969" y="4413335"/>
                    <a:pt x="3988857" y="4391428"/>
                    <a:pt x="3900274" y="4299035"/>
                  </a:cubicBezTo>
                  <a:cubicBezTo>
                    <a:pt x="3812644" y="4208548"/>
                    <a:pt x="3796451" y="4069483"/>
                    <a:pt x="3863126" y="3960898"/>
                  </a:cubicBezTo>
                  <a:cubicBezTo>
                    <a:pt x="3877414" y="3937085"/>
                    <a:pt x="3873604" y="3925656"/>
                    <a:pt x="3856459" y="3908510"/>
                  </a:cubicBezTo>
                  <a:cubicBezTo>
                    <a:pt x="3725966" y="3779923"/>
                    <a:pt x="3597379" y="3650383"/>
                    <a:pt x="3468791" y="3520843"/>
                  </a:cubicBezTo>
                  <a:cubicBezTo>
                    <a:pt x="3450694" y="3502746"/>
                    <a:pt x="3441169" y="3503698"/>
                    <a:pt x="3422119" y="3519890"/>
                  </a:cubicBezTo>
                  <a:cubicBezTo>
                    <a:pt x="3188757" y="3728488"/>
                    <a:pt x="2915389" y="3843740"/>
                    <a:pt x="2602969" y="3863743"/>
                  </a:cubicBezTo>
                  <a:cubicBezTo>
                    <a:pt x="2560107" y="3866600"/>
                    <a:pt x="2560107" y="3866600"/>
                    <a:pt x="2560107" y="3909463"/>
                  </a:cubicBezTo>
                  <a:cubicBezTo>
                    <a:pt x="2560107" y="4089485"/>
                    <a:pt x="2560107" y="4269508"/>
                    <a:pt x="2560107" y="4449531"/>
                  </a:cubicBezTo>
                  <a:cubicBezTo>
                    <a:pt x="2560107" y="4471438"/>
                    <a:pt x="2566774" y="4481916"/>
                    <a:pt x="2588682" y="4486678"/>
                  </a:cubicBezTo>
                  <a:cubicBezTo>
                    <a:pt x="2728699" y="4521921"/>
                    <a:pt x="2819186" y="4650508"/>
                    <a:pt x="2803947" y="4788621"/>
                  </a:cubicBezTo>
                  <a:cubicBezTo>
                    <a:pt x="2786801" y="4933401"/>
                    <a:pt x="2670597" y="5039128"/>
                    <a:pt x="2523911" y="5041985"/>
                  </a:cubicBezTo>
                  <a:cubicBezTo>
                    <a:pt x="2512482" y="5041985"/>
                    <a:pt x="2502004" y="5041985"/>
                    <a:pt x="2490574" y="5041985"/>
                  </a:cubicBezTo>
                  <a:cubicBezTo>
                    <a:pt x="2425804" y="5029603"/>
                    <a:pt x="2367701" y="5004838"/>
                    <a:pt x="2320076" y="4956260"/>
                  </a:cubicBezTo>
                  <a:cubicBezTo>
                    <a:pt x="2170534" y="4802908"/>
                    <a:pt x="2240066" y="4543828"/>
                    <a:pt x="2447711" y="4489535"/>
                  </a:cubicBezTo>
                  <a:cubicBezTo>
                    <a:pt x="2477239" y="4481916"/>
                    <a:pt x="2484859" y="4469533"/>
                    <a:pt x="2484859" y="4440958"/>
                  </a:cubicBezTo>
                  <a:cubicBezTo>
                    <a:pt x="2483907" y="4261888"/>
                    <a:pt x="2483907" y="4082818"/>
                    <a:pt x="2484859" y="3902796"/>
                  </a:cubicBezTo>
                  <a:cubicBezTo>
                    <a:pt x="2484859" y="3874221"/>
                    <a:pt x="2476286" y="3864696"/>
                    <a:pt x="2447711" y="3862790"/>
                  </a:cubicBezTo>
                  <a:cubicBezTo>
                    <a:pt x="2129576" y="3844693"/>
                    <a:pt x="1852399" y="3727535"/>
                    <a:pt x="1616179" y="3514175"/>
                  </a:cubicBezTo>
                  <a:cubicBezTo>
                    <a:pt x="1601891" y="3500840"/>
                    <a:pt x="1593319" y="3501793"/>
                    <a:pt x="1579984" y="3515128"/>
                  </a:cubicBezTo>
                  <a:cubicBezTo>
                    <a:pt x="1446634" y="3648478"/>
                    <a:pt x="1314236" y="3781828"/>
                    <a:pt x="1179934" y="3915178"/>
                  </a:cubicBezTo>
                  <a:cubicBezTo>
                    <a:pt x="1163741" y="3931371"/>
                    <a:pt x="1170409" y="3941848"/>
                    <a:pt x="1178981" y="3958040"/>
                  </a:cubicBezTo>
                  <a:cubicBezTo>
                    <a:pt x="1236131" y="4058053"/>
                    <a:pt x="1238036" y="4159971"/>
                    <a:pt x="1175171" y="4257126"/>
                  </a:cubicBezTo>
                  <a:cubicBezTo>
                    <a:pt x="1111354" y="4355233"/>
                    <a:pt x="1018009" y="4398096"/>
                    <a:pt x="901804" y="4382856"/>
                  </a:cubicBezTo>
                  <a:cubicBezTo>
                    <a:pt x="789409" y="4367616"/>
                    <a:pt x="712256" y="4303798"/>
                    <a:pt x="673204" y="4197118"/>
                  </a:cubicBezTo>
                  <a:cubicBezTo>
                    <a:pt x="632246" y="4085675"/>
                    <a:pt x="668441" y="3960898"/>
                    <a:pt x="760834" y="3884698"/>
                  </a:cubicBezTo>
                  <a:cubicBezTo>
                    <a:pt x="850369" y="3811356"/>
                    <a:pt x="980861" y="3800878"/>
                    <a:pt x="1082779" y="3862790"/>
                  </a:cubicBezTo>
                  <a:cubicBezTo>
                    <a:pt x="1104686" y="3876125"/>
                    <a:pt x="1116116" y="3874221"/>
                    <a:pt x="1134214" y="3856123"/>
                  </a:cubicBezTo>
                  <a:cubicBezTo>
                    <a:pt x="1261849" y="3726583"/>
                    <a:pt x="1390436" y="3597996"/>
                    <a:pt x="1519976" y="3470360"/>
                  </a:cubicBezTo>
                  <a:cubicBezTo>
                    <a:pt x="1538074" y="3452263"/>
                    <a:pt x="1541884" y="3441785"/>
                    <a:pt x="1522834" y="3419878"/>
                  </a:cubicBezTo>
                  <a:cubicBezTo>
                    <a:pt x="1315189" y="3187468"/>
                    <a:pt x="1199936" y="2915053"/>
                    <a:pt x="1179934" y="2602633"/>
                  </a:cubicBezTo>
                  <a:cubicBezTo>
                    <a:pt x="1177076" y="2558818"/>
                    <a:pt x="1177076" y="2558818"/>
                    <a:pt x="1133261" y="2558818"/>
                  </a:cubicBezTo>
                  <a:cubicBezTo>
                    <a:pt x="955144" y="2558818"/>
                    <a:pt x="777026" y="2558818"/>
                    <a:pt x="597956" y="2557865"/>
                  </a:cubicBezTo>
                  <a:cubicBezTo>
                    <a:pt x="573191" y="2557865"/>
                    <a:pt x="560809" y="2563581"/>
                    <a:pt x="554141" y="2590250"/>
                  </a:cubicBezTo>
                  <a:cubicBezTo>
                    <a:pt x="516041" y="2737888"/>
                    <a:pt x="376024" y="2825518"/>
                    <a:pt x="228386" y="2797896"/>
                  </a:cubicBezTo>
                  <a:cubicBezTo>
                    <a:pt x="87416" y="2771225"/>
                    <a:pt x="-14501" y="2634065"/>
                    <a:pt x="1691" y="2494048"/>
                  </a:cubicBezTo>
                  <a:cubicBezTo>
                    <a:pt x="19789" y="2341648"/>
                    <a:pt x="144566" y="2233063"/>
                    <a:pt x="296014" y="2238778"/>
                  </a:cubicBezTo>
                  <a:cubicBezTo>
                    <a:pt x="416981" y="2243540"/>
                    <a:pt x="522709" y="2329265"/>
                    <a:pt x="554141" y="2450233"/>
                  </a:cubicBezTo>
                  <a:cubicBezTo>
                    <a:pt x="560809" y="2475950"/>
                    <a:pt x="572239" y="2483571"/>
                    <a:pt x="597956" y="2482618"/>
                  </a:cubicBezTo>
                  <a:cubicBezTo>
                    <a:pt x="778931" y="2481665"/>
                    <a:pt x="959906" y="2481665"/>
                    <a:pt x="1140881" y="2482618"/>
                  </a:cubicBezTo>
                  <a:cubicBezTo>
                    <a:pt x="1168504" y="2482618"/>
                    <a:pt x="1178029" y="2474046"/>
                    <a:pt x="1178981" y="2447375"/>
                  </a:cubicBezTo>
                  <a:cubicBezTo>
                    <a:pt x="1197079" y="2129240"/>
                    <a:pt x="1314236" y="1852063"/>
                    <a:pt x="1526644" y="1615843"/>
                  </a:cubicBezTo>
                  <a:cubicBezTo>
                    <a:pt x="1540931" y="1600603"/>
                    <a:pt x="1539026" y="1591078"/>
                    <a:pt x="1524739" y="1576790"/>
                  </a:cubicBezTo>
                  <a:cubicBezTo>
                    <a:pt x="1391389" y="1444393"/>
                    <a:pt x="1258991" y="1311995"/>
                    <a:pt x="1126594" y="1178645"/>
                  </a:cubicBezTo>
                  <a:cubicBezTo>
                    <a:pt x="1109449" y="1160548"/>
                    <a:pt x="1098019" y="1169120"/>
                    <a:pt x="1081826" y="1177693"/>
                  </a:cubicBezTo>
                  <a:cubicBezTo>
                    <a:pt x="977051" y="1235795"/>
                    <a:pt x="872276" y="1235795"/>
                    <a:pt x="774169" y="1165310"/>
                  </a:cubicBezTo>
                  <a:cubicBezTo>
                    <a:pt x="676061" y="1095778"/>
                    <a:pt x="637961" y="995765"/>
                    <a:pt x="662726" y="878608"/>
                  </a:cubicBezTo>
                  <a:cubicBezTo>
                    <a:pt x="685586" y="762403"/>
                    <a:pt x="762739" y="687155"/>
                    <a:pt x="881801" y="663343"/>
                  </a:cubicBezTo>
                  <a:cubicBezTo>
                    <a:pt x="998959" y="640483"/>
                    <a:pt x="1097066" y="679535"/>
                    <a:pt x="1165646" y="776690"/>
                  </a:cubicBezTo>
                  <a:cubicBezTo>
                    <a:pt x="1234226" y="873845"/>
                    <a:pt x="1235179" y="978620"/>
                    <a:pt x="1177076" y="1082443"/>
                  </a:cubicBezTo>
                  <a:cubicBezTo>
                    <a:pt x="1163741" y="1106255"/>
                    <a:pt x="1167551" y="1117685"/>
                    <a:pt x="1184696" y="1135783"/>
                  </a:cubicBezTo>
                  <a:cubicBezTo>
                    <a:pt x="1314236" y="1263418"/>
                    <a:pt x="1442824" y="1392005"/>
                    <a:pt x="1570459" y="1521545"/>
                  </a:cubicBezTo>
                  <a:cubicBezTo>
                    <a:pt x="1588556" y="1540595"/>
                    <a:pt x="1599986" y="1540595"/>
                    <a:pt x="1619036" y="1522498"/>
                  </a:cubicBezTo>
                  <a:cubicBezTo>
                    <a:pt x="1852399" y="1314853"/>
                    <a:pt x="2123861" y="1199600"/>
                    <a:pt x="2436282" y="1179598"/>
                  </a:cubicBezTo>
                  <a:cubicBezTo>
                    <a:pt x="2481049" y="1176740"/>
                    <a:pt x="2481049" y="1176740"/>
                    <a:pt x="2481049" y="1133878"/>
                  </a:cubicBezTo>
                  <a:cubicBezTo>
                    <a:pt x="2481049" y="953855"/>
                    <a:pt x="2481049" y="773833"/>
                    <a:pt x="2481049" y="593810"/>
                  </a:cubicBezTo>
                  <a:cubicBezTo>
                    <a:pt x="2481049" y="571903"/>
                    <a:pt x="2474382" y="561425"/>
                    <a:pt x="2452474" y="555710"/>
                  </a:cubicBezTo>
                  <a:cubicBezTo>
                    <a:pt x="2319124" y="521420"/>
                    <a:pt x="2232446" y="408073"/>
                    <a:pt x="2236257" y="273770"/>
                  </a:cubicBezTo>
                  <a:cubicBezTo>
                    <a:pt x="2240066" y="143278"/>
                    <a:pt x="2335316" y="32788"/>
                    <a:pt x="2467714" y="6118"/>
                  </a:cubicBezTo>
                  <a:cubicBezTo>
                    <a:pt x="2474382" y="4213"/>
                    <a:pt x="2481049" y="2308"/>
                    <a:pt x="2486764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Graphic 116">
              <a:extLst>
                <a:ext uri="{FF2B5EF4-FFF2-40B4-BE49-F238E27FC236}">
                  <a16:creationId xmlns:a16="http://schemas.microsoft.com/office/drawing/2014/main" id="{1B59AB6A-717F-450F-A625-0FA52533FD61}"/>
                </a:ext>
              </a:extLst>
            </p:cNvPr>
            <p:cNvSpPr/>
            <p:nvPr/>
          </p:nvSpPr>
          <p:spPr>
            <a:xfrm>
              <a:off x="11073933" y="5669493"/>
              <a:ext cx="275447" cy="275450"/>
            </a:xfrm>
            <a:custGeom>
              <a:avLst/>
              <a:gdLst>
                <a:gd name="connsiteX0" fmla="*/ 2486764 w 5041925"/>
                <a:gd name="connsiteY0" fmla="*/ 403 h 5041985"/>
                <a:gd name="connsiteX1" fmla="*/ 2719174 w 5041925"/>
                <a:gd name="connsiteY1" fmla="*/ 84223 h 5041985"/>
                <a:gd name="connsiteX2" fmla="*/ 2790611 w 5041925"/>
                <a:gd name="connsiteY2" fmla="*/ 357590 h 5041985"/>
                <a:gd name="connsiteX3" fmla="*/ 2590586 w 5041925"/>
                <a:gd name="connsiteY3" fmla="*/ 553805 h 5041985"/>
                <a:gd name="connsiteX4" fmla="*/ 2556297 w 5041925"/>
                <a:gd name="connsiteY4" fmla="*/ 598573 h 5041985"/>
                <a:gd name="connsiteX5" fmla="*/ 2556297 w 5041925"/>
                <a:gd name="connsiteY5" fmla="*/ 1141498 h 5041985"/>
                <a:gd name="connsiteX6" fmla="*/ 2591539 w 5041925"/>
                <a:gd name="connsiteY6" fmla="*/ 1179598 h 5041985"/>
                <a:gd name="connsiteX7" fmla="*/ 3425929 w 5041925"/>
                <a:gd name="connsiteY7" fmla="*/ 1529165 h 5041985"/>
                <a:gd name="connsiteX8" fmla="*/ 3460219 w 5041925"/>
                <a:gd name="connsiteY8" fmla="*/ 1529165 h 5041985"/>
                <a:gd name="connsiteX9" fmla="*/ 3864079 w 5041925"/>
                <a:gd name="connsiteY9" fmla="*/ 1125305 h 5041985"/>
                <a:gd name="connsiteX10" fmla="*/ 3864079 w 5041925"/>
                <a:gd name="connsiteY10" fmla="*/ 1087205 h 5041985"/>
                <a:gd name="connsiteX11" fmla="*/ 3866936 w 5041925"/>
                <a:gd name="connsiteY11" fmla="*/ 786215 h 5041985"/>
                <a:gd name="connsiteX12" fmla="*/ 4146019 w 5041925"/>
                <a:gd name="connsiteY12" fmla="*/ 661438 h 5041985"/>
                <a:gd name="connsiteX13" fmla="*/ 4371761 w 5041925"/>
                <a:gd name="connsiteY13" fmla="*/ 853843 h 5041985"/>
                <a:gd name="connsiteX14" fmla="*/ 4278417 w 5041925"/>
                <a:gd name="connsiteY14" fmla="*/ 1160548 h 5041985"/>
                <a:gd name="connsiteX15" fmla="*/ 3959329 w 5041925"/>
                <a:gd name="connsiteY15" fmla="*/ 1179598 h 5041985"/>
                <a:gd name="connsiteX16" fmla="*/ 3908847 w 5041925"/>
                <a:gd name="connsiteY16" fmla="*/ 1186265 h 5041985"/>
                <a:gd name="connsiteX17" fmla="*/ 3519274 w 5041925"/>
                <a:gd name="connsiteY17" fmla="*/ 1575838 h 5041985"/>
                <a:gd name="connsiteX18" fmla="*/ 3518322 w 5041925"/>
                <a:gd name="connsiteY18" fmla="*/ 1620605 h 5041985"/>
                <a:gd name="connsiteX19" fmla="*/ 3863126 w 5041925"/>
                <a:gd name="connsiteY19" fmla="*/ 2442613 h 5041985"/>
                <a:gd name="connsiteX20" fmla="*/ 3907894 w 5041925"/>
                <a:gd name="connsiteY20" fmla="*/ 2484523 h 5041985"/>
                <a:gd name="connsiteX21" fmla="*/ 4447961 w 5041925"/>
                <a:gd name="connsiteY21" fmla="*/ 2484523 h 5041985"/>
                <a:gd name="connsiteX22" fmla="*/ 4487014 w 5041925"/>
                <a:gd name="connsiteY22" fmla="*/ 2454043 h 5041985"/>
                <a:gd name="connsiteX23" fmla="*/ 4811817 w 5041925"/>
                <a:gd name="connsiteY23" fmla="*/ 2244493 h 5041985"/>
                <a:gd name="connsiteX24" fmla="*/ 5040417 w 5041925"/>
                <a:gd name="connsiteY24" fmla="*/ 2546435 h 5041985"/>
                <a:gd name="connsiteX25" fmla="*/ 4747999 w 5041925"/>
                <a:gd name="connsiteY25" fmla="*/ 2803610 h 5041985"/>
                <a:gd name="connsiteX26" fmla="*/ 4487967 w 5041925"/>
                <a:gd name="connsiteY26" fmla="*/ 2591203 h 5041985"/>
                <a:gd name="connsiteX27" fmla="*/ 4445104 w 5041925"/>
                <a:gd name="connsiteY27" fmla="*/ 2558818 h 5041985"/>
                <a:gd name="connsiteX28" fmla="*/ 3902179 w 5041925"/>
                <a:gd name="connsiteY28" fmla="*/ 2558818 h 5041985"/>
                <a:gd name="connsiteX29" fmla="*/ 3863126 w 5041925"/>
                <a:gd name="connsiteY29" fmla="*/ 2595965 h 5041985"/>
                <a:gd name="connsiteX30" fmla="*/ 3514511 w 5041925"/>
                <a:gd name="connsiteY30" fmla="*/ 3427498 h 5041985"/>
                <a:gd name="connsiteX31" fmla="*/ 3515464 w 5041925"/>
                <a:gd name="connsiteY31" fmla="*/ 3463693 h 5041985"/>
                <a:gd name="connsiteX32" fmla="*/ 3915514 w 5041925"/>
                <a:gd name="connsiteY32" fmla="*/ 3863743 h 5041985"/>
                <a:gd name="connsiteX33" fmla="*/ 3955519 w 5041925"/>
                <a:gd name="connsiteY33" fmla="*/ 3866600 h 5041985"/>
                <a:gd name="connsiteX34" fmla="*/ 4379382 w 5041925"/>
                <a:gd name="connsiteY34" fmla="*/ 4041860 h 5041985"/>
                <a:gd name="connsiteX35" fmla="*/ 4239364 w 5041925"/>
                <a:gd name="connsiteY35" fmla="*/ 4352376 h 5041985"/>
                <a:gd name="connsiteX36" fmla="*/ 3900274 w 5041925"/>
                <a:gd name="connsiteY36" fmla="*/ 4299035 h 5041985"/>
                <a:gd name="connsiteX37" fmla="*/ 3863126 w 5041925"/>
                <a:gd name="connsiteY37" fmla="*/ 3960898 h 5041985"/>
                <a:gd name="connsiteX38" fmla="*/ 3856459 w 5041925"/>
                <a:gd name="connsiteY38" fmla="*/ 3908510 h 5041985"/>
                <a:gd name="connsiteX39" fmla="*/ 3468791 w 5041925"/>
                <a:gd name="connsiteY39" fmla="*/ 3520843 h 5041985"/>
                <a:gd name="connsiteX40" fmla="*/ 3422119 w 5041925"/>
                <a:gd name="connsiteY40" fmla="*/ 3519890 h 5041985"/>
                <a:gd name="connsiteX41" fmla="*/ 2602969 w 5041925"/>
                <a:gd name="connsiteY41" fmla="*/ 3863743 h 5041985"/>
                <a:gd name="connsiteX42" fmla="*/ 2560107 w 5041925"/>
                <a:gd name="connsiteY42" fmla="*/ 3909463 h 5041985"/>
                <a:gd name="connsiteX43" fmla="*/ 2560107 w 5041925"/>
                <a:gd name="connsiteY43" fmla="*/ 4449531 h 5041985"/>
                <a:gd name="connsiteX44" fmla="*/ 2588682 w 5041925"/>
                <a:gd name="connsiteY44" fmla="*/ 4486678 h 5041985"/>
                <a:gd name="connsiteX45" fmla="*/ 2803947 w 5041925"/>
                <a:gd name="connsiteY45" fmla="*/ 4788621 h 5041985"/>
                <a:gd name="connsiteX46" fmla="*/ 2523911 w 5041925"/>
                <a:gd name="connsiteY46" fmla="*/ 5041985 h 5041985"/>
                <a:gd name="connsiteX47" fmla="*/ 2490574 w 5041925"/>
                <a:gd name="connsiteY47" fmla="*/ 5041985 h 5041985"/>
                <a:gd name="connsiteX48" fmla="*/ 2320076 w 5041925"/>
                <a:gd name="connsiteY48" fmla="*/ 4956260 h 5041985"/>
                <a:gd name="connsiteX49" fmla="*/ 2447711 w 5041925"/>
                <a:gd name="connsiteY49" fmla="*/ 4489535 h 5041985"/>
                <a:gd name="connsiteX50" fmla="*/ 2484859 w 5041925"/>
                <a:gd name="connsiteY50" fmla="*/ 4440958 h 5041985"/>
                <a:gd name="connsiteX51" fmla="*/ 2484859 w 5041925"/>
                <a:gd name="connsiteY51" fmla="*/ 3902796 h 5041985"/>
                <a:gd name="connsiteX52" fmla="*/ 2447711 w 5041925"/>
                <a:gd name="connsiteY52" fmla="*/ 3862790 h 5041985"/>
                <a:gd name="connsiteX53" fmla="*/ 1616179 w 5041925"/>
                <a:gd name="connsiteY53" fmla="*/ 3514175 h 5041985"/>
                <a:gd name="connsiteX54" fmla="*/ 1579984 w 5041925"/>
                <a:gd name="connsiteY54" fmla="*/ 3515128 h 5041985"/>
                <a:gd name="connsiteX55" fmla="*/ 1179934 w 5041925"/>
                <a:gd name="connsiteY55" fmla="*/ 3915178 h 5041985"/>
                <a:gd name="connsiteX56" fmla="*/ 1178981 w 5041925"/>
                <a:gd name="connsiteY56" fmla="*/ 3958040 h 5041985"/>
                <a:gd name="connsiteX57" fmla="*/ 1175171 w 5041925"/>
                <a:gd name="connsiteY57" fmla="*/ 4257126 h 5041985"/>
                <a:gd name="connsiteX58" fmla="*/ 901804 w 5041925"/>
                <a:gd name="connsiteY58" fmla="*/ 4382856 h 5041985"/>
                <a:gd name="connsiteX59" fmla="*/ 673204 w 5041925"/>
                <a:gd name="connsiteY59" fmla="*/ 4197118 h 5041985"/>
                <a:gd name="connsiteX60" fmla="*/ 760834 w 5041925"/>
                <a:gd name="connsiteY60" fmla="*/ 3884698 h 5041985"/>
                <a:gd name="connsiteX61" fmla="*/ 1082779 w 5041925"/>
                <a:gd name="connsiteY61" fmla="*/ 3862790 h 5041985"/>
                <a:gd name="connsiteX62" fmla="*/ 1134214 w 5041925"/>
                <a:gd name="connsiteY62" fmla="*/ 3856123 h 5041985"/>
                <a:gd name="connsiteX63" fmla="*/ 1519976 w 5041925"/>
                <a:gd name="connsiteY63" fmla="*/ 3470360 h 5041985"/>
                <a:gd name="connsiteX64" fmla="*/ 1522834 w 5041925"/>
                <a:gd name="connsiteY64" fmla="*/ 3419878 h 5041985"/>
                <a:gd name="connsiteX65" fmla="*/ 1179934 w 5041925"/>
                <a:gd name="connsiteY65" fmla="*/ 2602633 h 5041985"/>
                <a:gd name="connsiteX66" fmla="*/ 1133261 w 5041925"/>
                <a:gd name="connsiteY66" fmla="*/ 2558818 h 5041985"/>
                <a:gd name="connsiteX67" fmla="*/ 597956 w 5041925"/>
                <a:gd name="connsiteY67" fmla="*/ 2557865 h 5041985"/>
                <a:gd name="connsiteX68" fmla="*/ 554141 w 5041925"/>
                <a:gd name="connsiteY68" fmla="*/ 2590250 h 5041985"/>
                <a:gd name="connsiteX69" fmla="*/ 228386 w 5041925"/>
                <a:gd name="connsiteY69" fmla="*/ 2797896 h 5041985"/>
                <a:gd name="connsiteX70" fmla="*/ 1691 w 5041925"/>
                <a:gd name="connsiteY70" fmla="*/ 2494048 h 5041985"/>
                <a:gd name="connsiteX71" fmla="*/ 296014 w 5041925"/>
                <a:gd name="connsiteY71" fmla="*/ 2238778 h 5041985"/>
                <a:gd name="connsiteX72" fmla="*/ 554141 w 5041925"/>
                <a:gd name="connsiteY72" fmla="*/ 2450233 h 5041985"/>
                <a:gd name="connsiteX73" fmla="*/ 597956 w 5041925"/>
                <a:gd name="connsiteY73" fmla="*/ 2482618 h 5041985"/>
                <a:gd name="connsiteX74" fmla="*/ 1140881 w 5041925"/>
                <a:gd name="connsiteY74" fmla="*/ 2482618 h 5041985"/>
                <a:gd name="connsiteX75" fmla="*/ 1178981 w 5041925"/>
                <a:gd name="connsiteY75" fmla="*/ 2447375 h 5041985"/>
                <a:gd name="connsiteX76" fmla="*/ 1526644 w 5041925"/>
                <a:gd name="connsiteY76" fmla="*/ 1615843 h 5041985"/>
                <a:gd name="connsiteX77" fmla="*/ 1524739 w 5041925"/>
                <a:gd name="connsiteY77" fmla="*/ 1576790 h 5041985"/>
                <a:gd name="connsiteX78" fmla="*/ 1126594 w 5041925"/>
                <a:gd name="connsiteY78" fmla="*/ 1178645 h 5041985"/>
                <a:gd name="connsiteX79" fmla="*/ 1081826 w 5041925"/>
                <a:gd name="connsiteY79" fmla="*/ 1177693 h 5041985"/>
                <a:gd name="connsiteX80" fmla="*/ 774169 w 5041925"/>
                <a:gd name="connsiteY80" fmla="*/ 1165310 h 5041985"/>
                <a:gd name="connsiteX81" fmla="*/ 662726 w 5041925"/>
                <a:gd name="connsiteY81" fmla="*/ 878608 h 5041985"/>
                <a:gd name="connsiteX82" fmla="*/ 881801 w 5041925"/>
                <a:gd name="connsiteY82" fmla="*/ 663343 h 5041985"/>
                <a:gd name="connsiteX83" fmla="*/ 1165646 w 5041925"/>
                <a:gd name="connsiteY83" fmla="*/ 776690 h 5041985"/>
                <a:gd name="connsiteX84" fmla="*/ 1177076 w 5041925"/>
                <a:gd name="connsiteY84" fmla="*/ 1082443 h 5041985"/>
                <a:gd name="connsiteX85" fmla="*/ 1184696 w 5041925"/>
                <a:gd name="connsiteY85" fmla="*/ 1135783 h 5041985"/>
                <a:gd name="connsiteX86" fmla="*/ 1570459 w 5041925"/>
                <a:gd name="connsiteY86" fmla="*/ 1521545 h 5041985"/>
                <a:gd name="connsiteX87" fmla="*/ 1619036 w 5041925"/>
                <a:gd name="connsiteY87" fmla="*/ 1522498 h 5041985"/>
                <a:gd name="connsiteX88" fmla="*/ 2436282 w 5041925"/>
                <a:gd name="connsiteY88" fmla="*/ 1179598 h 5041985"/>
                <a:gd name="connsiteX89" fmla="*/ 2481049 w 5041925"/>
                <a:gd name="connsiteY89" fmla="*/ 1133878 h 5041985"/>
                <a:gd name="connsiteX90" fmla="*/ 2481049 w 5041925"/>
                <a:gd name="connsiteY90" fmla="*/ 593810 h 5041985"/>
                <a:gd name="connsiteX91" fmla="*/ 2452474 w 5041925"/>
                <a:gd name="connsiteY91" fmla="*/ 555710 h 5041985"/>
                <a:gd name="connsiteX92" fmla="*/ 2236257 w 5041925"/>
                <a:gd name="connsiteY92" fmla="*/ 273770 h 5041985"/>
                <a:gd name="connsiteX93" fmla="*/ 2467714 w 5041925"/>
                <a:gd name="connsiteY93" fmla="*/ 6118 h 5041985"/>
                <a:gd name="connsiteX94" fmla="*/ 2486764 w 5041925"/>
                <a:gd name="connsiteY94" fmla="*/ 403 h 504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041925" h="5041985">
                  <a:moveTo>
                    <a:pt x="2486764" y="403"/>
                  </a:moveTo>
                  <a:cubicBezTo>
                    <a:pt x="2575347" y="-3407"/>
                    <a:pt x="2655357" y="19453"/>
                    <a:pt x="2719174" y="84223"/>
                  </a:cubicBezTo>
                  <a:cubicBezTo>
                    <a:pt x="2793469" y="161375"/>
                    <a:pt x="2819186" y="253768"/>
                    <a:pt x="2790611" y="357590"/>
                  </a:cubicBezTo>
                  <a:cubicBezTo>
                    <a:pt x="2762036" y="459508"/>
                    <a:pt x="2693457" y="526183"/>
                    <a:pt x="2590586" y="553805"/>
                  </a:cubicBezTo>
                  <a:cubicBezTo>
                    <a:pt x="2563916" y="561425"/>
                    <a:pt x="2556297" y="571903"/>
                    <a:pt x="2556297" y="598573"/>
                  </a:cubicBezTo>
                  <a:cubicBezTo>
                    <a:pt x="2557249" y="779548"/>
                    <a:pt x="2557249" y="960523"/>
                    <a:pt x="2556297" y="1141498"/>
                  </a:cubicBezTo>
                  <a:cubicBezTo>
                    <a:pt x="2556297" y="1169120"/>
                    <a:pt x="2564869" y="1177693"/>
                    <a:pt x="2591539" y="1179598"/>
                  </a:cubicBezTo>
                  <a:cubicBezTo>
                    <a:pt x="2910626" y="1197695"/>
                    <a:pt x="3188757" y="1314853"/>
                    <a:pt x="3425929" y="1529165"/>
                  </a:cubicBezTo>
                  <a:cubicBezTo>
                    <a:pt x="3439264" y="1540595"/>
                    <a:pt x="3446884" y="1541548"/>
                    <a:pt x="3460219" y="1529165"/>
                  </a:cubicBezTo>
                  <a:cubicBezTo>
                    <a:pt x="3594522" y="1393910"/>
                    <a:pt x="3728824" y="1259608"/>
                    <a:pt x="3864079" y="1125305"/>
                  </a:cubicBezTo>
                  <a:cubicBezTo>
                    <a:pt x="3879319" y="1110065"/>
                    <a:pt x="3871699" y="1100540"/>
                    <a:pt x="3864079" y="1087205"/>
                  </a:cubicBezTo>
                  <a:cubicBezTo>
                    <a:pt x="3805976" y="986240"/>
                    <a:pt x="3803119" y="883370"/>
                    <a:pt x="3866936" y="786215"/>
                  </a:cubicBezTo>
                  <a:cubicBezTo>
                    <a:pt x="3931707" y="686203"/>
                    <a:pt x="4028861" y="643340"/>
                    <a:pt x="4146019" y="661438"/>
                  </a:cubicBezTo>
                  <a:cubicBezTo>
                    <a:pt x="4259367" y="678583"/>
                    <a:pt x="4335567" y="746210"/>
                    <a:pt x="4371761" y="853843"/>
                  </a:cubicBezTo>
                  <a:cubicBezTo>
                    <a:pt x="4408909" y="965285"/>
                    <a:pt x="4370809" y="1086253"/>
                    <a:pt x="4278417" y="1160548"/>
                  </a:cubicBezTo>
                  <a:cubicBezTo>
                    <a:pt x="4187929" y="1232938"/>
                    <a:pt x="4058389" y="1241510"/>
                    <a:pt x="3959329" y="1179598"/>
                  </a:cubicBezTo>
                  <a:cubicBezTo>
                    <a:pt x="3937422" y="1166263"/>
                    <a:pt x="3925991" y="1169120"/>
                    <a:pt x="3908847" y="1186265"/>
                  </a:cubicBezTo>
                  <a:cubicBezTo>
                    <a:pt x="3779307" y="1316758"/>
                    <a:pt x="3649766" y="1447250"/>
                    <a:pt x="3519274" y="1575838"/>
                  </a:cubicBezTo>
                  <a:cubicBezTo>
                    <a:pt x="3502129" y="1592983"/>
                    <a:pt x="3502129" y="1602508"/>
                    <a:pt x="3518322" y="1620605"/>
                  </a:cubicBezTo>
                  <a:cubicBezTo>
                    <a:pt x="3727872" y="1854920"/>
                    <a:pt x="3843124" y="2128288"/>
                    <a:pt x="3863126" y="2442613"/>
                  </a:cubicBezTo>
                  <a:cubicBezTo>
                    <a:pt x="3865984" y="2484523"/>
                    <a:pt x="3865984" y="2484523"/>
                    <a:pt x="3907894" y="2484523"/>
                  </a:cubicBezTo>
                  <a:cubicBezTo>
                    <a:pt x="4087916" y="2484523"/>
                    <a:pt x="4267939" y="2484523"/>
                    <a:pt x="4447961" y="2484523"/>
                  </a:cubicBezTo>
                  <a:cubicBezTo>
                    <a:pt x="4470822" y="2484523"/>
                    <a:pt x="4481299" y="2477856"/>
                    <a:pt x="4487014" y="2454043"/>
                  </a:cubicBezTo>
                  <a:cubicBezTo>
                    <a:pt x="4524161" y="2306406"/>
                    <a:pt x="4663227" y="2216870"/>
                    <a:pt x="4811817" y="2244493"/>
                  </a:cubicBezTo>
                  <a:cubicBezTo>
                    <a:pt x="4953739" y="2270210"/>
                    <a:pt x="5055656" y="2406418"/>
                    <a:pt x="5040417" y="2546435"/>
                  </a:cubicBezTo>
                  <a:cubicBezTo>
                    <a:pt x="5024224" y="2698835"/>
                    <a:pt x="4898494" y="2808373"/>
                    <a:pt x="4747999" y="2803610"/>
                  </a:cubicBezTo>
                  <a:cubicBezTo>
                    <a:pt x="4626079" y="2799800"/>
                    <a:pt x="4518447" y="2713123"/>
                    <a:pt x="4487967" y="2591203"/>
                  </a:cubicBezTo>
                  <a:cubicBezTo>
                    <a:pt x="4481299" y="2564533"/>
                    <a:pt x="4469869" y="2558818"/>
                    <a:pt x="4445104" y="2558818"/>
                  </a:cubicBezTo>
                  <a:cubicBezTo>
                    <a:pt x="4264129" y="2559771"/>
                    <a:pt x="4083154" y="2559771"/>
                    <a:pt x="3902179" y="2558818"/>
                  </a:cubicBezTo>
                  <a:cubicBezTo>
                    <a:pt x="3872651" y="2558818"/>
                    <a:pt x="3865032" y="2568343"/>
                    <a:pt x="3863126" y="2595965"/>
                  </a:cubicBezTo>
                  <a:cubicBezTo>
                    <a:pt x="3845029" y="2914100"/>
                    <a:pt x="3727872" y="3191278"/>
                    <a:pt x="3514511" y="3427498"/>
                  </a:cubicBezTo>
                  <a:cubicBezTo>
                    <a:pt x="3501176" y="3441785"/>
                    <a:pt x="3502129" y="3450358"/>
                    <a:pt x="3515464" y="3463693"/>
                  </a:cubicBezTo>
                  <a:cubicBezTo>
                    <a:pt x="3648814" y="3597043"/>
                    <a:pt x="3782164" y="3729440"/>
                    <a:pt x="3915514" y="3863743"/>
                  </a:cubicBezTo>
                  <a:cubicBezTo>
                    <a:pt x="3929801" y="3878031"/>
                    <a:pt x="3939326" y="3876125"/>
                    <a:pt x="3955519" y="3866600"/>
                  </a:cubicBezTo>
                  <a:cubicBezTo>
                    <a:pt x="4124111" y="3764683"/>
                    <a:pt x="4336519" y="3852313"/>
                    <a:pt x="4379382" y="4041860"/>
                  </a:cubicBezTo>
                  <a:cubicBezTo>
                    <a:pt x="4407004" y="4165685"/>
                    <a:pt x="4349854" y="4291416"/>
                    <a:pt x="4239364" y="4352376"/>
                  </a:cubicBezTo>
                  <a:cubicBezTo>
                    <a:pt x="4126969" y="4413335"/>
                    <a:pt x="3988857" y="4391428"/>
                    <a:pt x="3900274" y="4299035"/>
                  </a:cubicBezTo>
                  <a:cubicBezTo>
                    <a:pt x="3812644" y="4208548"/>
                    <a:pt x="3796451" y="4069483"/>
                    <a:pt x="3863126" y="3960898"/>
                  </a:cubicBezTo>
                  <a:cubicBezTo>
                    <a:pt x="3877414" y="3937085"/>
                    <a:pt x="3873604" y="3925656"/>
                    <a:pt x="3856459" y="3908510"/>
                  </a:cubicBezTo>
                  <a:cubicBezTo>
                    <a:pt x="3725966" y="3779923"/>
                    <a:pt x="3597379" y="3650383"/>
                    <a:pt x="3468791" y="3520843"/>
                  </a:cubicBezTo>
                  <a:cubicBezTo>
                    <a:pt x="3450694" y="3502746"/>
                    <a:pt x="3441169" y="3503698"/>
                    <a:pt x="3422119" y="3519890"/>
                  </a:cubicBezTo>
                  <a:cubicBezTo>
                    <a:pt x="3188757" y="3728488"/>
                    <a:pt x="2915389" y="3843740"/>
                    <a:pt x="2602969" y="3863743"/>
                  </a:cubicBezTo>
                  <a:cubicBezTo>
                    <a:pt x="2560107" y="3866600"/>
                    <a:pt x="2560107" y="3866600"/>
                    <a:pt x="2560107" y="3909463"/>
                  </a:cubicBezTo>
                  <a:cubicBezTo>
                    <a:pt x="2560107" y="4089485"/>
                    <a:pt x="2560107" y="4269508"/>
                    <a:pt x="2560107" y="4449531"/>
                  </a:cubicBezTo>
                  <a:cubicBezTo>
                    <a:pt x="2560107" y="4471438"/>
                    <a:pt x="2566774" y="4481916"/>
                    <a:pt x="2588682" y="4486678"/>
                  </a:cubicBezTo>
                  <a:cubicBezTo>
                    <a:pt x="2728699" y="4521921"/>
                    <a:pt x="2819186" y="4650508"/>
                    <a:pt x="2803947" y="4788621"/>
                  </a:cubicBezTo>
                  <a:cubicBezTo>
                    <a:pt x="2786801" y="4933401"/>
                    <a:pt x="2670597" y="5039128"/>
                    <a:pt x="2523911" y="5041985"/>
                  </a:cubicBezTo>
                  <a:cubicBezTo>
                    <a:pt x="2512482" y="5041985"/>
                    <a:pt x="2502004" y="5041985"/>
                    <a:pt x="2490574" y="5041985"/>
                  </a:cubicBezTo>
                  <a:cubicBezTo>
                    <a:pt x="2425804" y="5029603"/>
                    <a:pt x="2367701" y="5004838"/>
                    <a:pt x="2320076" y="4956260"/>
                  </a:cubicBezTo>
                  <a:cubicBezTo>
                    <a:pt x="2170534" y="4802908"/>
                    <a:pt x="2240066" y="4543828"/>
                    <a:pt x="2447711" y="4489535"/>
                  </a:cubicBezTo>
                  <a:cubicBezTo>
                    <a:pt x="2477239" y="4481916"/>
                    <a:pt x="2484859" y="4469533"/>
                    <a:pt x="2484859" y="4440958"/>
                  </a:cubicBezTo>
                  <a:cubicBezTo>
                    <a:pt x="2483907" y="4261888"/>
                    <a:pt x="2483907" y="4082818"/>
                    <a:pt x="2484859" y="3902796"/>
                  </a:cubicBezTo>
                  <a:cubicBezTo>
                    <a:pt x="2484859" y="3874221"/>
                    <a:pt x="2476286" y="3864696"/>
                    <a:pt x="2447711" y="3862790"/>
                  </a:cubicBezTo>
                  <a:cubicBezTo>
                    <a:pt x="2129576" y="3844693"/>
                    <a:pt x="1852399" y="3727535"/>
                    <a:pt x="1616179" y="3514175"/>
                  </a:cubicBezTo>
                  <a:cubicBezTo>
                    <a:pt x="1601891" y="3500840"/>
                    <a:pt x="1593319" y="3501793"/>
                    <a:pt x="1579984" y="3515128"/>
                  </a:cubicBezTo>
                  <a:cubicBezTo>
                    <a:pt x="1446634" y="3648478"/>
                    <a:pt x="1314236" y="3781828"/>
                    <a:pt x="1179934" y="3915178"/>
                  </a:cubicBezTo>
                  <a:cubicBezTo>
                    <a:pt x="1163741" y="3931371"/>
                    <a:pt x="1170409" y="3941848"/>
                    <a:pt x="1178981" y="3958040"/>
                  </a:cubicBezTo>
                  <a:cubicBezTo>
                    <a:pt x="1236131" y="4058053"/>
                    <a:pt x="1238036" y="4159971"/>
                    <a:pt x="1175171" y="4257126"/>
                  </a:cubicBezTo>
                  <a:cubicBezTo>
                    <a:pt x="1111354" y="4355233"/>
                    <a:pt x="1018009" y="4398096"/>
                    <a:pt x="901804" y="4382856"/>
                  </a:cubicBezTo>
                  <a:cubicBezTo>
                    <a:pt x="789409" y="4367616"/>
                    <a:pt x="712256" y="4303798"/>
                    <a:pt x="673204" y="4197118"/>
                  </a:cubicBezTo>
                  <a:cubicBezTo>
                    <a:pt x="632246" y="4085675"/>
                    <a:pt x="668441" y="3960898"/>
                    <a:pt x="760834" y="3884698"/>
                  </a:cubicBezTo>
                  <a:cubicBezTo>
                    <a:pt x="850369" y="3811356"/>
                    <a:pt x="980861" y="3800878"/>
                    <a:pt x="1082779" y="3862790"/>
                  </a:cubicBezTo>
                  <a:cubicBezTo>
                    <a:pt x="1104686" y="3876125"/>
                    <a:pt x="1116116" y="3874221"/>
                    <a:pt x="1134214" y="3856123"/>
                  </a:cubicBezTo>
                  <a:cubicBezTo>
                    <a:pt x="1261849" y="3726583"/>
                    <a:pt x="1390436" y="3597996"/>
                    <a:pt x="1519976" y="3470360"/>
                  </a:cubicBezTo>
                  <a:cubicBezTo>
                    <a:pt x="1538074" y="3452263"/>
                    <a:pt x="1541884" y="3441785"/>
                    <a:pt x="1522834" y="3419878"/>
                  </a:cubicBezTo>
                  <a:cubicBezTo>
                    <a:pt x="1315189" y="3187468"/>
                    <a:pt x="1199936" y="2915053"/>
                    <a:pt x="1179934" y="2602633"/>
                  </a:cubicBezTo>
                  <a:cubicBezTo>
                    <a:pt x="1177076" y="2558818"/>
                    <a:pt x="1177076" y="2558818"/>
                    <a:pt x="1133261" y="2558818"/>
                  </a:cubicBezTo>
                  <a:cubicBezTo>
                    <a:pt x="955144" y="2558818"/>
                    <a:pt x="777026" y="2558818"/>
                    <a:pt x="597956" y="2557865"/>
                  </a:cubicBezTo>
                  <a:cubicBezTo>
                    <a:pt x="573191" y="2557865"/>
                    <a:pt x="560809" y="2563581"/>
                    <a:pt x="554141" y="2590250"/>
                  </a:cubicBezTo>
                  <a:cubicBezTo>
                    <a:pt x="516041" y="2737888"/>
                    <a:pt x="376024" y="2825518"/>
                    <a:pt x="228386" y="2797896"/>
                  </a:cubicBezTo>
                  <a:cubicBezTo>
                    <a:pt x="87416" y="2771225"/>
                    <a:pt x="-14501" y="2634065"/>
                    <a:pt x="1691" y="2494048"/>
                  </a:cubicBezTo>
                  <a:cubicBezTo>
                    <a:pt x="19789" y="2341648"/>
                    <a:pt x="144566" y="2233063"/>
                    <a:pt x="296014" y="2238778"/>
                  </a:cubicBezTo>
                  <a:cubicBezTo>
                    <a:pt x="416981" y="2243540"/>
                    <a:pt x="522709" y="2329265"/>
                    <a:pt x="554141" y="2450233"/>
                  </a:cubicBezTo>
                  <a:cubicBezTo>
                    <a:pt x="560809" y="2475950"/>
                    <a:pt x="572239" y="2483571"/>
                    <a:pt x="597956" y="2482618"/>
                  </a:cubicBezTo>
                  <a:cubicBezTo>
                    <a:pt x="778931" y="2481665"/>
                    <a:pt x="959906" y="2481665"/>
                    <a:pt x="1140881" y="2482618"/>
                  </a:cubicBezTo>
                  <a:cubicBezTo>
                    <a:pt x="1168504" y="2482618"/>
                    <a:pt x="1178029" y="2474046"/>
                    <a:pt x="1178981" y="2447375"/>
                  </a:cubicBezTo>
                  <a:cubicBezTo>
                    <a:pt x="1197079" y="2129240"/>
                    <a:pt x="1314236" y="1852063"/>
                    <a:pt x="1526644" y="1615843"/>
                  </a:cubicBezTo>
                  <a:cubicBezTo>
                    <a:pt x="1540931" y="1600603"/>
                    <a:pt x="1539026" y="1591078"/>
                    <a:pt x="1524739" y="1576790"/>
                  </a:cubicBezTo>
                  <a:cubicBezTo>
                    <a:pt x="1391389" y="1444393"/>
                    <a:pt x="1258991" y="1311995"/>
                    <a:pt x="1126594" y="1178645"/>
                  </a:cubicBezTo>
                  <a:cubicBezTo>
                    <a:pt x="1109449" y="1160548"/>
                    <a:pt x="1098019" y="1169120"/>
                    <a:pt x="1081826" y="1177693"/>
                  </a:cubicBezTo>
                  <a:cubicBezTo>
                    <a:pt x="977051" y="1235795"/>
                    <a:pt x="872276" y="1235795"/>
                    <a:pt x="774169" y="1165310"/>
                  </a:cubicBezTo>
                  <a:cubicBezTo>
                    <a:pt x="676061" y="1095778"/>
                    <a:pt x="637961" y="995765"/>
                    <a:pt x="662726" y="878608"/>
                  </a:cubicBezTo>
                  <a:cubicBezTo>
                    <a:pt x="685586" y="762403"/>
                    <a:pt x="762739" y="687155"/>
                    <a:pt x="881801" y="663343"/>
                  </a:cubicBezTo>
                  <a:cubicBezTo>
                    <a:pt x="998959" y="640483"/>
                    <a:pt x="1097066" y="679535"/>
                    <a:pt x="1165646" y="776690"/>
                  </a:cubicBezTo>
                  <a:cubicBezTo>
                    <a:pt x="1234226" y="873845"/>
                    <a:pt x="1235179" y="978620"/>
                    <a:pt x="1177076" y="1082443"/>
                  </a:cubicBezTo>
                  <a:cubicBezTo>
                    <a:pt x="1163741" y="1106255"/>
                    <a:pt x="1167551" y="1117685"/>
                    <a:pt x="1184696" y="1135783"/>
                  </a:cubicBezTo>
                  <a:cubicBezTo>
                    <a:pt x="1314236" y="1263418"/>
                    <a:pt x="1442824" y="1392005"/>
                    <a:pt x="1570459" y="1521545"/>
                  </a:cubicBezTo>
                  <a:cubicBezTo>
                    <a:pt x="1588556" y="1540595"/>
                    <a:pt x="1599986" y="1540595"/>
                    <a:pt x="1619036" y="1522498"/>
                  </a:cubicBezTo>
                  <a:cubicBezTo>
                    <a:pt x="1852399" y="1314853"/>
                    <a:pt x="2123861" y="1199600"/>
                    <a:pt x="2436282" y="1179598"/>
                  </a:cubicBezTo>
                  <a:cubicBezTo>
                    <a:pt x="2481049" y="1176740"/>
                    <a:pt x="2481049" y="1176740"/>
                    <a:pt x="2481049" y="1133878"/>
                  </a:cubicBezTo>
                  <a:cubicBezTo>
                    <a:pt x="2481049" y="953855"/>
                    <a:pt x="2481049" y="773833"/>
                    <a:pt x="2481049" y="593810"/>
                  </a:cubicBezTo>
                  <a:cubicBezTo>
                    <a:pt x="2481049" y="571903"/>
                    <a:pt x="2474382" y="561425"/>
                    <a:pt x="2452474" y="555710"/>
                  </a:cubicBezTo>
                  <a:cubicBezTo>
                    <a:pt x="2319124" y="521420"/>
                    <a:pt x="2232446" y="408073"/>
                    <a:pt x="2236257" y="273770"/>
                  </a:cubicBezTo>
                  <a:cubicBezTo>
                    <a:pt x="2240066" y="143278"/>
                    <a:pt x="2335316" y="32788"/>
                    <a:pt x="2467714" y="6118"/>
                  </a:cubicBezTo>
                  <a:cubicBezTo>
                    <a:pt x="2474382" y="4213"/>
                    <a:pt x="2481049" y="2308"/>
                    <a:pt x="2486764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F08883A-FF57-4D9E-82D4-F35F8ADFB987}"/>
              </a:ext>
            </a:extLst>
          </p:cNvPr>
          <p:cNvCxnSpPr>
            <a:cxnSpLocks/>
            <a:stCxn id="23" idx="2"/>
          </p:cNvCxnSpPr>
          <p:nvPr/>
        </p:nvCxnSpPr>
        <p:spPr>
          <a:xfrm>
            <a:off x="6087692" y="2099760"/>
            <a:ext cx="8309" cy="91440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7511063-B379-475A-A610-A050FFBA87CB}"/>
              </a:ext>
            </a:extLst>
          </p:cNvPr>
          <p:cNvCxnSpPr>
            <a:cxnSpLocks/>
          </p:cNvCxnSpPr>
          <p:nvPr/>
        </p:nvCxnSpPr>
        <p:spPr>
          <a:xfrm>
            <a:off x="1742488" y="3014160"/>
            <a:ext cx="8702882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53A6A96-8FBD-4018-AD41-0FE384F9E81F}"/>
              </a:ext>
            </a:extLst>
          </p:cNvPr>
          <p:cNvCxnSpPr>
            <a:cxnSpLocks/>
            <a:endCxn id="10" idx="0"/>
          </p:cNvCxnSpPr>
          <p:nvPr/>
        </p:nvCxnSpPr>
        <p:spPr>
          <a:xfrm>
            <a:off x="1742487" y="3014161"/>
            <a:ext cx="0" cy="23772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8DF93A-BF56-43EA-AE6A-755DD1FE3026}"/>
              </a:ext>
            </a:extLst>
          </p:cNvPr>
          <p:cNvCxnSpPr>
            <a:cxnSpLocks/>
            <a:endCxn id="13" idx="0"/>
          </p:cNvCxnSpPr>
          <p:nvPr/>
        </p:nvCxnSpPr>
        <p:spPr>
          <a:xfrm>
            <a:off x="10445369" y="3014161"/>
            <a:ext cx="0" cy="23772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5F3FCC4-9DB4-4616-AF48-E06BEEE0F551}"/>
              </a:ext>
            </a:extLst>
          </p:cNvPr>
          <p:cNvCxnSpPr>
            <a:cxnSpLocks/>
            <a:endCxn id="11" idx="0"/>
          </p:cNvCxnSpPr>
          <p:nvPr/>
        </p:nvCxnSpPr>
        <p:spPr>
          <a:xfrm>
            <a:off x="4643448" y="3014161"/>
            <a:ext cx="0" cy="23772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1D5914F-C084-434B-A013-7502D40FC200}"/>
              </a:ext>
            </a:extLst>
          </p:cNvPr>
          <p:cNvCxnSpPr>
            <a:cxnSpLocks/>
            <a:endCxn id="12" idx="0"/>
          </p:cNvCxnSpPr>
          <p:nvPr/>
        </p:nvCxnSpPr>
        <p:spPr>
          <a:xfrm>
            <a:off x="7544409" y="3014161"/>
            <a:ext cx="0" cy="23772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id="{9036B6AF-50B3-4747-B4B7-918008BB8F6D}"/>
              </a:ext>
            </a:extLst>
          </p:cNvPr>
          <p:cNvSpPr/>
          <p:nvPr/>
        </p:nvSpPr>
        <p:spPr>
          <a:xfrm>
            <a:off x="6528048" y="2603186"/>
            <a:ext cx="1620000" cy="31852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Case Number</a:t>
            </a:r>
            <a:endParaRPr lang="ko-KR" altLang="en-US" sz="120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1B1DD5B-863A-43C0-95DB-9611464E8D94}"/>
              </a:ext>
            </a:extLst>
          </p:cNvPr>
          <p:cNvSpPr/>
          <p:nvPr/>
        </p:nvSpPr>
        <p:spPr>
          <a:xfrm>
            <a:off x="932487" y="3251890"/>
            <a:ext cx="1620000" cy="28614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Case Number</a:t>
            </a:r>
            <a:endParaRPr lang="ko-KR" altLang="en-US" sz="12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D1AAF91-A9D2-42C2-896D-93821C711007}"/>
              </a:ext>
            </a:extLst>
          </p:cNvPr>
          <p:cNvSpPr/>
          <p:nvPr/>
        </p:nvSpPr>
        <p:spPr>
          <a:xfrm>
            <a:off x="3833448" y="3251890"/>
            <a:ext cx="1620000" cy="28614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/>
              <a:t>Case Number</a:t>
            </a:r>
            <a:endParaRPr lang="ko-KR" altLang="en-US" sz="1200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F649EEA-E028-44C6-A070-3FA1DA562924}"/>
              </a:ext>
            </a:extLst>
          </p:cNvPr>
          <p:cNvSpPr/>
          <p:nvPr/>
        </p:nvSpPr>
        <p:spPr>
          <a:xfrm>
            <a:off x="6734409" y="3251890"/>
            <a:ext cx="1620000" cy="2861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/>
              <a:t>Case Number</a:t>
            </a:r>
            <a:endParaRPr lang="ko-KR" altLang="en-US" sz="1200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AAEC71B-D385-474C-B83A-CCE5BB836B27}"/>
              </a:ext>
            </a:extLst>
          </p:cNvPr>
          <p:cNvSpPr/>
          <p:nvPr/>
        </p:nvSpPr>
        <p:spPr>
          <a:xfrm>
            <a:off x="9635369" y="3251890"/>
            <a:ext cx="1620000" cy="2861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Case Number</a:t>
            </a:r>
            <a:endParaRPr lang="ko-KR" altLang="en-US" sz="1200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EFC5A7D-CFEA-4360-BC19-13CA15BCD680}"/>
              </a:ext>
            </a:extLst>
          </p:cNvPr>
          <p:cNvSpPr/>
          <p:nvPr/>
        </p:nvSpPr>
        <p:spPr>
          <a:xfrm>
            <a:off x="1112487" y="3899962"/>
            <a:ext cx="1440000" cy="28614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499E20F-5F37-49C2-B304-0B109EF4DCD0}"/>
              </a:ext>
            </a:extLst>
          </p:cNvPr>
          <p:cNvSpPr/>
          <p:nvPr/>
        </p:nvSpPr>
        <p:spPr>
          <a:xfrm>
            <a:off x="1112487" y="4404018"/>
            <a:ext cx="1440000" cy="28614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1573CDC-0AA4-41AA-9297-0E42F5819056}"/>
              </a:ext>
            </a:extLst>
          </p:cNvPr>
          <p:cNvSpPr/>
          <p:nvPr/>
        </p:nvSpPr>
        <p:spPr>
          <a:xfrm>
            <a:off x="4013448" y="3899962"/>
            <a:ext cx="1440000" cy="28614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995D324-DF66-40EA-98C9-350E6A063BD6}"/>
              </a:ext>
            </a:extLst>
          </p:cNvPr>
          <p:cNvSpPr/>
          <p:nvPr/>
        </p:nvSpPr>
        <p:spPr>
          <a:xfrm>
            <a:off x="4013448" y="4404018"/>
            <a:ext cx="1440000" cy="28614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8971430-317D-4ED5-B356-EF055915ADEE}"/>
              </a:ext>
            </a:extLst>
          </p:cNvPr>
          <p:cNvSpPr/>
          <p:nvPr/>
        </p:nvSpPr>
        <p:spPr>
          <a:xfrm>
            <a:off x="4013448" y="4877586"/>
            <a:ext cx="1440000" cy="28614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236E9B6-4CDC-4F67-B574-DB6EBAE9B0B3}"/>
              </a:ext>
            </a:extLst>
          </p:cNvPr>
          <p:cNvSpPr/>
          <p:nvPr/>
        </p:nvSpPr>
        <p:spPr>
          <a:xfrm>
            <a:off x="6914409" y="3899962"/>
            <a:ext cx="1440000" cy="2861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06E1511F-5BFC-44DA-81F2-E2AD114E489E}"/>
              </a:ext>
            </a:extLst>
          </p:cNvPr>
          <p:cNvSpPr/>
          <p:nvPr/>
        </p:nvSpPr>
        <p:spPr>
          <a:xfrm>
            <a:off x="6914409" y="4404018"/>
            <a:ext cx="1440000" cy="2861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0BE43E7-D60E-473B-A952-6C61B0F2BDCB}"/>
              </a:ext>
            </a:extLst>
          </p:cNvPr>
          <p:cNvSpPr/>
          <p:nvPr/>
        </p:nvSpPr>
        <p:spPr>
          <a:xfrm>
            <a:off x="9815369" y="3899962"/>
            <a:ext cx="1440000" cy="2861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EE4F570-4685-431A-AC2A-8FEC1DCA8A64}"/>
              </a:ext>
            </a:extLst>
          </p:cNvPr>
          <p:cNvSpPr/>
          <p:nvPr/>
        </p:nvSpPr>
        <p:spPr>
          <a:xfrm>
            <a:off x="9815369" y="4404018"/>
            <a:ext cx="1440000" cy="2861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F03FB9F-9A11-42B2-B219-C53A92FA6849}"/>
              </a:ext>
            </a:extLst>
          </p:cNvPr>
          <p:cNvSpPr/>
          <p:nvPr/>
        </p:nvSpPr>
        <p:spPr>
          <a:xfrm>
            <a:off x="5277691" y="1739720"/>
            <a:ext cx="1620000" cy="36004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Case Number</a:t>
            </a:r>
            <a:endParaRPr lang="ko-KR" altLang="en-US" sz="1200" dirty="0"/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6BE64681-CEE0-49BD-9DC6-DE3A774377B4}"/>
              </a:ext>
            </a:extLst>
          </p:cNvPr>
          <p:cNvCxnSpPr/>
          <p:nvPr/>
        </p:nvCxnSpPr>
        <p:spPr>
          <a:xfrm>
            <a:off x="949015" y="3538036"/>
            <a:ext cx="0" cy="1009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F8D2E56-A040-415D-B262-39103FBA3CD5}"/>
              </a:ext>
            </a:extLst>
          </p:cNvPr>
          <p:cNvCxnSpPr>
            <a:cxnSpLocks/>
          </p:cNvCxnSpPr>
          <p:nvPr/>
        </p:nvCxnSpPr>
        <p:spPr>
          <a:xfrm flipH="1">
            <a:off x="949015" y="4043035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411E7A9D-5CCC-4AEA-B42B-567D8C27EC9E}"/>
              </a:ext>
            </a:extLst>
          </p:cNvPr>
          <p:cNvCxnSpPr>
            <a:cxnSpLocks/>
          </p:cNvCxnSpPr>
          <p:nvPr/>
        </p:nvCxnSpPr>
        <p:spPr>
          <a:xfrm flipH="1">
            <a:off x="949015" y="4547091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80148CAF-F99B-41C1-80AF-9466E534DCFB}"/>
              </a:ext>
            </a:extLst>
          </p:cNvPr>
          <p:cNvCxnSpPr/>
          <p:nvPr/>
        </p:nvCxnSpPr>
        <p:spPr>
          <a:xfrm>
            <a:off x="3854254" y="3539921"/>
            <a:ext cx="0" cy="156720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7697180-C7C6-43A8-9EA4-374CF12CBDCC}"/>
              </a:ext>
            </a:extLst>
          </p:cNvPr>
          <p:cNvCxnSpPr/>
          <p:nvPr/>
        </p:nvCxnSpPr>
        <p:spPr>
          <a:xfrm flipH="1">
            <a:off x="3854254" y="4044919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C219A3A2-B88C-4450-8602-80FB82D51F34}"/>
              </a:ext>
            </a:extLst>
          </p:cNvPr>
          <p:cNvCxnSpPr/>
          <p:nvPr/>
        </p:nvCxnSpPr>
        <p:spPr>
          <a:xfrm flipH="1">
            <a:off x="3854254" y="4548975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026803E1-9E01-44FE-9CE8-72775FDBBA20}"/>
              </a:ext>
            </a:extLst>
          </p:cNvPr>
          <p:cNvCxnSpPr/>
          <p:nvPr/>
        </p:nvCxnSpPr>
        <p:spPr>
          <a:xfrm>
            <a:off x="6740039" y="3541806"/>
            <a:ext cx="0" cy="1009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3BB573C4-1920-4983-A69A-C77906479BF4}"/>
              </a:ext>
            </a:extLst>
          </p:cNvPr>
          <p:cNvCxnSpPr/>
          <p:nvPr/>
        </p:nvCxnSpPr>
        <p:spPr>
          <a:xfrm flipH="1">
            <a:off x="6740039" y="4046804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283BA3E0-F947-4968-AC8F-4DD83398CC20}"/>
              </a:ext>
            </a:extLst>
          </p:cNvPr>
          <p:cNvCxnSpPr/>
          <p:nvPr/>
        </p:nvCxnSpPr>
        <p:spPr>
          <a:xfrm flipH="1">
            <a:off x="6740039" y="4550860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DC22938E-AA46-40C9-8B3B-585ABC8F5762}"/>
              </a:ext>
            </a:extLst>
          </p:cNvPr>
          <p:cNvCxnSpPr/>
          <p:nvPr/>
        </p:nvCxnSpPr>
        <p:spPr>
          <a:xfrm>
            <a:off x="9645279" y="3543692"/>
            <a:ext cx="0" cy="1009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FBCE5D77-2C16-4B51-96DF-739CD6A0FA85}"/>
              </a:ext>
            </a:extLst>
          </p:cNvPr>
          <p:cNvCxnSpPr/>
          <p:nvPr/>
        </p:nvCxnSpPr>
        <p:spPr>
          <a:xfrm flipH="1">
            <a:off x="9645279" y="4048689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CC551F3C-AA85-4255-B9CF-716E1174EA43}"/>
              </a:ext>
            </a:extLst>
          </p:cNvPr>
          <p:cNvCxnSpPr/>
          <p:nvPr/>
        </p:nvCxnSpPr>
        <p:spPr>
          <a:xfrm flipH="1">
            <a:off x="9645279" y="4552745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7C7BF896-BEAA-4445-8312-ABCA99E75C99}"/>
              </a:ext>
            </a:extLst>
          </p:cNvPr>
          <p:cNvCxnSpPr/>
          <p:nvPr/>
        </p:nvCxnSpPr>
        <p:spPr>
          <a:xfrm flipH="1">
            <a:off x="3854254" y="5107125"/>
            <a:ext cx="15887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A528A562-0FAD-4E27-955E-8C4F7D339A94}"/>
              </a:ext>
            </a:extLst>
          </p:cNvPr>
          <p:cNvCxnSpPr>
            <a:cxnSpLocks/>
            <a:stCxn id="9" idx="1"/>
          </p:cNvCxnSpPr>
          <p:nvPr/>
        </p:nvCxnSpPr>
        <p:spPr>
          <a:xfrm flipH="1">
            <a:off x="6096000" y="2762446"/>
            <a:ext cx="432048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37">
            <a:extLst>
              <a:ext uri="{FF2B5EF4-FFF2-40B4-BE49-F238E27FC236}">
                <a16:creationId xmlns:a16="http://schemas.microsoft.com/office/drawing/2014/main" id="{40B46FE1-13D4-4E97-A8A5-019C8D70D336}"/>
              </a:ext>
            </a:extLst>
          </p:cNvPr>
          <p:cNvSpPr/>
          <p:nvPr/>
        </p:nvSpPr>
        <p:spPr>
          <a:xfrm>
            <a:off x="4027334" y="2192213"/>
            <a:ext cx="1620000" cy="31852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Case Number</a:t>
            </a:r>
            <a:endParaRPr lang="ko-KR" altLang="en-US" sz="1200" dirty="0"/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CFCAC1D9-2F47-4030-AEFA-8D86C26F736B}"/>
              </a:ext>
            </a:extLst>
          </p:cNvPr>
          <p:cNvCxnSpPr>
            <a:cxnSpLocks/>
            <a:stCxn id="38" idx="3"/>
          </p:cNvCxnSpPr>
          <p:nvPr/>
        </p:nvCxnSpPr>
        <p:spPr>
          <a:xfrm>
            <a:off x="5647335" y="2351473"/>
            <a:ext cx="44035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EC0760A-FA15-4773-AADD-009468DE46C7}"/>
              </a:ext>
            </a:extLst>
          </p:cNvPr>
          <p:cNvGrpSpPr/>
          <p:nvPr/>
        </p:nvGrpSpPr>
        <p:grpSpPr>
          <a:xfrm>
            <a:off x="2103546" y="5613183"/>
            <a:ext cx="1400166" cy="477798"/>
            <a:chOff x="579546" y="5464274"/>
            <a:chExt cx="1400166" cy="477798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110AD1C-AC3A-4767-B947-AB47ED14D5AD}"/>
                </a:ext>
              </a:extLst>
            </p:cNvPr>
            <p:cNvSpPr/>
            <p:nvPr/>
          </p:nvSpPr>
          <p:spPr>
            <a:xfrm>
              <a:off x="579546" y="5529000"/>
              <a:ext cx="338747" cy="338747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377AFA3E-3512-4A89-AC39-370FA079F67E}"/>
                </a:ext>
              </a:extLst>
            </p:cNvPr>
            <p:cNvSpPr txBox="1"/>
            <p:nvPr/>
          </p:nvSpPr>
          <p:spPr>
            <a:xfrm>
              <a:off x="911011" y="5464274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A80764E5-D467-4549-AA48-0E7589125D6C}"/>
                </a:ext>
              </a:extLst>
            </p:cNvPr>
            <p:cNvSpPr txBox="1"/>
            <p:nvPr/>
          </p:nvSpPr>
          <p:spPr>
            <a:xfrm>
              <a:off x="925585" y="5665073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8B4CC4B0-DA09-4B70-9224-760A2F202077}"/>
              </a:ext>
            </a:extLst>
          </p:cNvPr>
          <p:cNvGrpSpPr/>
          <p:nvPr/>
        </p:nvGrpSpPr>
        <p:grpSpPr>
          <a:xfrm>
            <a:off x="3471698" y="5613183"/>
            <a:ext cx="1400166" cy="477798"/>
            <a:chOff x="1947698" y="5473685"/>
            <a:chExt cx="1400166" cy="477798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389A390E-4942-4CD9-A7B5-F89BFC8ADF3B}"/>
                </a:ext>
              </a:extLst>
            </p:cNvPr>
            <p:cNvSpPr/>
            <p:nvPr/>
          </p:nvSpPr>
          <p:spPr>
            <a:xfrm>
              <a:off x="1947698" y="5538411"/>
              <a:ext cx="338747" cy="33874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C0AC674E-A129-4BEF-90F2-16AE924CE465}"/>
                </a:ext>
              </a:extLst>
            </p:cNvPr>
            <p:cNvSpPr txBox="1"/>
            <p:nvPr/>
          </p:nvSpPr>
          <p:spPr>
            <a:xfrm>
              <a:off x="2279163" y="5473685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5179AD7F-342B-44AD-96CF-27D4450C3393}"/>
                </a:ext>
              </a:extLst>
            </p:cNvPr>
            <p:cNvSpPr txBox="1"/>
            <p:nvPr/>
          </p:nvSpPr>
          <p:spPr>
            <a:xfrm>
              <a:off x="2293737" y="5674484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36C4ABDC-9D23-4CAA-AA54-61D06B63200C}"/>
              </a:ext>
            </a:extLst>
          </p:cNvPr>
          <p:cNvGrpSpPr/>
          <p:nvPr/>
        </p:nvGrpSpPr>
        <p:grpSpPr>
          <a:xfrm>
            <a:off x="4839850" y="5613183"/>
            <a:ext cx="1400166" cy="477798"/>
            <a:chOff x="3315850" y="5483096"/>
            <a:chExt cx="1400166" cy="477798"/>
          </a:xfrm>
        </p:grpSpPr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3080D7ED-2394-4B84-9753-D7CD4325A44E}"/>
                </a:ext>
              </a:extLst>
            </p:cNvPr>
            <p:cNvSpPr/>
            <p:nvPr/>
          </p:nvSpPr>
          <p:spPr>
            <a:xfrm>
              <a:off x="3315850" y="5547822"/>
              <a:ext cx="338747" cy="338747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C2CEBE1-38E6-4A3E-A840-EF294E8511A3}"/>
                </a:ext>
              </a:extLst>
            </p:cNvPr>
            <p:cNvSpPr txBox="1"/>
            <p:nvPr/>
          </p:nvSpPr>
          <p:spPr>
            <a:xfrm>
              <a:off x="3647315" y="5483096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87B57461-0985-4DCA-8F02-7E92A57EBEEE}"/>
                </a:ext>
              </a:extLst>
            </p:cNvPr>
            <p:cNvSpPr txBox="1"/>
            <p:nvPr/>
          </p:nvSpPr>
          <p:spPr>
            <a:xfrm>
              <a:off x="3661889" y="5683895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EC82A5D3-0AA5-4478-82DC-BC49F904BF16}"/>
              </a:ext>
            </a:extLst>
          </p:cNvPr>
          <p:cNvGrpSpPr/>
          <p:nvPr/>
        </p:nvGrpSpPr>
        <p:grpSpPr>
          <a:xfrm>
            <a:off x="6208002" y="5613183"/>
            <a:ext cx="1400166" cy="477798"/>
            <a:chOff x="4684002" y="5492507"/>
            <a:chExt cx="1400166" cy="477798"/>
          </a:xfrm>
        </p:grpSpPr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166BCD16-98AF-4DE9-B199-C13317947003}"/>
                </a:ext>
              </a:extLst>
            </p:cNvPr>
            <p:cNvSpPr/>
            <p:nvPr/>
          </p:nvSpPr>
          <p:spPr>
            <a:xfrm>
              <a:off x="4684002" y="5557233"/>
              <a:ext cx="338747" cy="33874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726A150-714D-4B10-9627-5C0698739CBF}"/>
                </a:ext>
              </a:extLst>
            </p:cNvPr>
            <p:cNvSpPr txBox="1"/>
            <p:nvPr/>
          </p:nvSpPr>
          <p:spPr>
            <a:xfrm>
              <a:off x="5015467" y="5492507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2586208-04EB-4310-A417-5B76F2D8D93A}"/>
                </a:ext>
              </a:extLst>
            </p:cNvPr>
            <p:cNvSpPr txBox="1"/>
            <p:nvPr/>
          </p:nvSpPr>
          <p:spPr>
            <a:xfrm>
              <a:off x="5030041" y="5693306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09101B4-BAE3-4AAD-8B94-D6F02C573351}"/>
              </a:ext>
            </a:extLst>
          </p:cNvPr>
          <p:cNvGrpSpPr/>
          <p:nvPr/>
        </p:nvGrpSpPr>
        <p:grpSpPr>
          <a:xfrm>
            <a:off x="7576154" y="5613183"/>
            <a:ext cx="1400166" cy="477798"/>
            <a:chOff x="6052154" y="5501918"/>
            <a:chExt cx="1400166" cy="477798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AFFBC0E1-FAAC-4652-8902-3AB997876B4B}"/>
                </a:ext>
              </a:extLst>
            </p:cNvPr>
            <p:cNvSpPr/>
            <p:nvPr/>
          </p:nvSpPr>
          <p:spPr>
            <a:xfrm>
              <a:off x="6052154" y="5566644"/>
              <a:ext cx="338747" cy="338747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73FEDD5-E5E7-4B07-A931-F0C35B4E7096}"/>
                </a:ext>
              </a:extLst>
            </p:cNvPr>
            <p:cNvSpPr txBox="1"/>
            <p:nvPr/>
          </p:nvSpPr>
          <p:spPr>
            <a:xfrm>
              <a:off x="6383619" y="5501918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CE8288D0-8728-4195-8AF9-6245B4059A3D}"/>
                </a:ext>
              </a:extLst>
            </p:cNvPr>
            <p:cNvSpPr txBox="1"/>
            <p:nvPr/>
          </p:nvSpPr>
          <p:spPr>
            <a:xfrm>
              <a:off x="6398193" y="5702717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951C8B26-D152-4682-B886-C5ED0786707B}"/>
              </a:ext>
            </a:extLst>
          </p:cNvPr>
          <p:cNvGrpSpPr/>
          <p:nvPr/>
        </p:nvGrpSpPr>
        <p:grpSpPr>
          <a:xfrm>
            <a:off x="8944306" y="5613183"/>
            <a:ext cx="1400166" cy="477798"/>
            <a:chOff x="7420306" y="5511329"/>
            <a:chExt cx="1400166" cy="477798"/>
          </a:xfrm>
        </p:grpSpPr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43DFC302-E420-445A-BD91-E5E602BEAB18}"/>
                </a:ext>
              </a:extLst>
            </p:cNvPr>
            <p:cNvSpPr/>
            <p:nvPr/>
          </p:nvSpPr>
          <p:spPr>
            <a:xfrm>
              <a:off x="7420306" y="5576055"/>
              <a:ext cx="338747" cy="338747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947C0F9-AE6D-4C04-94D9-83FEA8E06F23}"/>
                </a:ext>
              </a:extLst>
            </p:cNvPr>
            <p:cNvSpPr txBox="1"/>
            <p:nvPr/>
          </p:nvSpPr>
          <p:spPr>
            <a:xfrm>
              <a:off x="7751771" y="5511329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9E3F374-8242-451C-B6C9-42F96E716EC4}"/>
                </a:ext>
              </a:extLst>
            </p:cNvPr>
            <p:cNvSpPr txBox="1"/>
            <p:nvPr/>
          </p:nvSpPr>
          <p:spPr>
            <a:xfrm>
              <a:off x="7766345" y="5712128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762" y="395472"/>
            <a:ext cx="8352928" cy="710877"/>
          </a:xfrm>
        </p:spPr>
        <p:txBody>
          <a:bodyPr/>
          <a:lstStyle/>
          <a:p>
            <a:r>
              <a:rPr lang="en-US" altLang="ko-KR" dirty="0"/>
              <a:t>COVID-19  </a:t>
            </a:r>
            <a:endParaRPr lang="ko-KR" altLang="en-US" dirty="0"/>
          </a:p>
        </p:txBody>
      </p:sp>
      <p:grpSp>
        <p:nvGrpSpPr>
          <p:cNvPr id="7" name="Group 82"/>
          <p:cNvGrpSpPr/>
          <p:nvPr/>
        </p:nvGrpSpPr>
        <p:grpSpPr>
          <a:xfrm>
            <a:off x="703498" y="1310245"/>
            <a:ext cx="5767057" cy="2343165"/>
            <a:chOff x="623091" y="2383435"/>
            <a:chExt cx="6301148" cy="2343165"/>
          </a:xfrm>
        </p:grpSpPr>
        <p:sp>
          <p:nvSpPr>
            <p:cNvPr id="8" name="TextBox 7"/>
            <p:cNvSpPr txBox="1"/>
            <p:nvPr/>
          </p:nvSpPr>
          <p:spPr>
            <a:xfrm>
              <a:off x="623091" y="3341605"/>
              <a:ext cx="6301148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 and Text. You can simply impress your audience and add a unique zing and appeal to your Presentations.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623092" y="2383435"/>
              <a:ext cx="4820598" cy="941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300"/>
                </a:lnSpc>
              </a:pPr>
              <a:r>
                <a:rPr lang="en-US" altLang="ko-KR" sz="3200" b="1" dirty="0">
                  <a:solidFill>
                    <a:schemeClr val="accent6"/>
                  </a:solidFill>
                  <a:cs typeface="Arial" pitchFamily="34" charset="0"/>
                </a:rPr>
                <a:t>Power</a:t>
              </a:r>
            </a:p>
            <a:p>
              <a:pPr>
                <a:lnSpc>
                  <a:spcPts val="3300"/>
                </a:lnSpc>
              </a:pPr>
              <a:r>
                <a:rPr lang="en-US" altLang="ko-KR" sz="3200" b="1" dirty="0">
                  <a:solidFill>
                    <a:schemeClr val="accent6"/>
                  </a:solidFill>
                  <a:cs typeface="Arial" pitchFamily="34" charset="0"/>
                </a:rPr>
                <a:t>Presentation</a:t>
              </a:r>
              <a:endParaRPr lang="ko-KR" altLang="en-US" sz="32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</p:grpSp>
      <p:sp>
        <p:nvSpPr>
          <p:cNvPr id="10" name="TextBox 9"/>
          <p:cNvSpPr txBox="1"/>
          <p:nvPr/>
        </p:nvSpPr>
        <p:spPr>
          <a:xfrm>
            <a:off x="655614" y="5108325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1"/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693322" y="5626373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9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>
                  <a:lumMod val="9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3437659" y="5108325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475367" y="5626373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9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>
                  <a:lumMod val="95000"/>
                </a:schemeClr>
              </a:solidFill>
              <a:cs typeface="Arial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219704" y="5108325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257412" y="5626373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9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>
                  <a:lumMod val="9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9001750" y="5108325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04</a:t>
            </a:r>
            <a:endParaRPr lang="ko-KR" altLang="en-US" sz="3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9039458" y="5626373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9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>
                  <a:lumMod val="95000"/>
                </a:schemeClr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C147F7D-06A9-4F38-BC9F-2D1C15451C81}"/>
              </a:ext>
            </a:extLst>
          </p:cNvPr>
          <p:cNvSpPr txBox="1"/>
          <p:nvPr/>
        </p:nvSpPr>
        <p:spPr>
          <a:xfrm>
            <a:off x="1419238" y="5231435"/>
            <a:ext cx="1635099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851F5F6-1C73-4E89-AC7A-D3DEC205D2E8}"/>
              </a:ext>
            </a:extLst>
          </p:cNvPr>
          <p:cNvSpPr txBox="1"/>
          <p:nvPr/>
        </p:nvSpPr>
        <p:spPr>
          <a:xfrm>
            <a:off x="4201283" y="5231435"/>
            <a:ext cx="1635099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05BB4E3-DB4E-4D9B-912D-94C7F13C68DE}"/>
              </a:ext>
            </a:extLst>
          </p:cNvPr>
          <p:cNvSpPr txBox="1"/>
          <p:nvPr/>
        </p:nvSpPr>
        <p:spPr>
          <a:xfrm>
            <a:off x="7052264" y="5231435"/>
            <a:ext cx="1674866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5447F96-417E-4ACA-AEAB-B2BB2BD8A3EB}"/>
              </a:ext>
            </a:extLst>
          </p:cNvPr>
          <p:cNvSpPr txBox="1"/>
          <p:nvPr/>
        </p:nvSpPr>
        <p:spPr>
          <a:xfrm>
            <a:off x="9834310" y="5231435"/>
            <a:ext cx="1635099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4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74B9A025-D1AE-4E0D-854B-363185C7A07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29533687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FC878F-CF74-413D-8FE7-2C924D1EA1C3}"/>
              </a:ext>
            </a:extLst>
          </p:cNvPr>
          <p:cNvGrpSpPr/>
          <p:nvPr/>
        </p:nvGrpSpPr>
        <p:grpSpPr>
          <a:xfrm>
            <a:off x="1039928" y="1922701"/>
            <a:ext cx="4104456" cy="4103588"/>
            <a:chOff x="4184973" y="1314731"/>
            <a:chExt cx="4491483" cy="449053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AC6693F3-16E0-4434-9300-31674D0643E5}"/>
                </a:ext>
              </a:extLst>
            </p:cNvPr>
            <p:cNvSpPr/>
            <p:nvPr/>
          </p:nvSpPr>
          <p:spPr>
            <a:xfrm>
              <a:off x="4308587" y="4255750"/>
              <a:ext cx="2738396" cy="1549514"/>
            </a:xfrm>
            <a:custGeom>
              <a:avLst/>
              <a:gdLst/>
              <a:ahLst/>
              <a:cxnLst/>
              <a:rect l="l" t="t" r="r" b="b"/>
              <a:pathLst>
                <a:path w="2738396" h="1549514">
                  <a:moveTo>
                    <a:pt x="0" y="0"/>
                  </a:moveTo>
                  <a:lnTo>
                    <a:pt x="1441874" y="0"/>
                  </a:lnTo>
                  <a:lnTo>
                    <a:pt x="1441874" y="483"/>
                  </a:lnTo>
                  <a:lnTo>
                    <a:pt x="2738018" y="483"/>
                  </a:lnTo>
                  <a:lnTo>
                    <a:pt x="2738018" y="0"/>
                  </a:lnTo>
                  <a:lnTo>
                    <a:pt x="2738396" y="0"/>
                  </a:lnTo>
                  <a:lnTo>
                    <a:pt x="2738396" y="1449998"/>
                  </a:lnTo>
                  <a:cubicBezTo>
                    <a:pt x="2533861" y="1515204"/>
                    <a:pt x="2315911" y="1549514"/>
                    <a:pt x="2089946" y="1549514"/>
                  </a:cubicBezTo>
                  <a:cubicBezTo>
                    <a:pt x="1104429" y="1549514"/>
                    <a:pt x="271346" y="89686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Oval 3">
              <a:extLst>
                <a:ext uri="{FF2B5EF4-FFF2-40B4-BE49-F238E27FC236}">
                  <a16:creationId xmlns:a16="http://schemas.microsoft.com/office/drawing/2014/main" id="{E5F151C6-8979-4A0C-8B25-B21D7494031A}"/>
                </a:ext>
              </a:extLst>
            </p:cNvPr>
            <p:cNvSpPr/>
            <p:nvPr/>
          </p:nvSpPr>
          <p:spPr>
            <a:xfrm rot="16200000">
              <a:off x="6532501" y="3531332"/>
              <a:ext cx="2738396" cy="1549514"/>
            </a:xfrm>
            <a:custGeom>
              <a:avLst/>
              <a:gdLst/>
              <a:ahLst/>
              <a:cxnLst/>
              <a:rect l="l" t="t" r="r" b="b"/>
              <a:pathLst>
                <a:path w="2738396" h="1549514">
                  <a:moveTo>
                    <a:pt x="0" y="0"/>
                  </a:moveTo>
                  <a:lnTo>
                    <a:pt x="1441874" y="0"/>
                  </a:lnTo>
                  <a:lnTo>
                    <a:pt x="1441874" y="483"/>
                  </a:lnTo>
                  <a:lnTo>
                    <a:pt x="2738018" y="483"/>
                  </a:lnTo>
                  <a:lnTo>
                    <a:pt x="2738018" y="0"/>
                  </a:lnTo>
                  <a:lnTo>
                    <a:pt x="2738396" y="0"/>
                  </a:lnTo>
                  <a:lnTo>
                    <a:pt x="2738396" y="1449998"/>
                  </a:lnTo>
                  <a:cubicBezTo>
                    <a:pt x="2533861" y="1515204"/>
                    <a:pt x="2315911" y="1549514"/>
                    <a:pt x="2089946" y="1549514"/>
                  </a:cubicBezTo>
                  <a:cubicBezTo>
                    <a:pt x="1104429" y="1549514"/>
                    <a:pt x="271346" y="89686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Oval 3">
              <a:extLst>
                <a:ext uri="{FF2B5EF4-FFF2-40B4-BE49-F238E27FC236}">
                  <a16:creationId xmlns:a16="http://schemas.microsoft.com/office/drawing/2014/main" id="{A3D99672-4FD0-4BF4-AEAC-005F953E4551}"/>
                </a:ext>
              </a:extLst>
            </p:cNvPr>
            <p:cNvSpPr/>
            <p:nvPr/>
          </p:nvSpPr>
          <p:spPr>
            <a:xfrm rot="10800000">
              <a:off x="5805450" y="1314731"/>
              <a:ext cx="2738396" cy="1549514"/>
            </a:xfrm>
            <a:custGeom>
              <a:avLst/>
              <a:gdLst/>
              <a:ahLst/>
              <a:cxnLst/>
              <a:rect l="l" t="t" r="r" b="b"/>
              <a:pathLst>
                <a:path w="2738396" h="1549514">
                  <a:moveTo>
                    <a:pt x="0" y="0"/>
                  </a:moveTo>
                  <a:lnTo>
                    <a:pt x="1441874" y="0"/>
                  </a:lnTo>
                  <a:lnTo>
                    <a:pt x="1441874" y="483"/>
                  </a:lnTo>
                  <a:lnTo>
                    <a:pt x="2738018" y="483"/>
                  </a:lnTo>
                  <a:lnTo>
                    <a:pt x="2738018" y="0"/>
                  </a:lnTo>
                  <a:lnTo>
                    <a:pt x="2738396" y="0"/>
                  </a:lnTo>
                  <a:lnTo>
                    <a:pt x="2738396" y="1449998"/>
                  </a:lnTo>
                  <a:cubicBezTo>
                    <a:pt x="2533861" y="1515204"/>
                    <a:pt x="2315911" y="1549514"/>
                    <a:pt x="2089946" y="1549514"/>
                  </a:cubicBezTo>
                  <a:cubicBezTo>
                    <a:pt x="1104429" y="1549514"/>
                    <a:pt x="271346" y="896868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" name="Oval 3">
              <a:extLst>
                <a:ext uri="{FF2B5EF4-FFF2-40B4-BE49-F238E27FC236}">
                  <a16:creationId xmlns:a16="http://schemas.microsoft.com/office/drawing/2014/main" id="{F75EA3EE-1754-40AB-A288-4D20DDEFF44F}"/>
                </a:ext>
              </a:extLst>
            </p:cNvPr>
            <p:cNvSpPr/>
            <p:nvPr/>
          </p:nvSpPr>
          <p:spPr>
            <a:xfrm rot="5400000">
              <a:off x="3590532" y="2049734"/>
              <a:ext cx="2738396" cy="1549514"/>
            </a:xfrm>
            <a:custGeom>
              <a:avLst/>
              <a:gdLst/>
              <a:ahLst/>
              <a:cxnLst/>
              <a:rect l="l" t="t" r="r" b="b"/>
              <a:pathLst>
                <a:path w="2738396" h="1549514">
                  <a:moveTo>
                    <a:pt x="0" y="0"/>
                  </a:moveTo>
                  <a:lnTo>
                    <a:pt x="1441874" y="0"/>
                  </a:lnTo>
                  <a:lnTo>
                    <a:pt x="1441874" y="483"/>
                  </a:lnTo>
                  <a:lnTo>
                    <a:pt x="2738018" y="483"/>
                  </a:lnTo>
                  <a:lnTo>
                    <a:pt x="2738018" y="0"/>
                  </a:lnTo>
                  <a:lnTo>
                    <a:pt x="2738396" y="0"/>
                  </a:lnTo>
                  <a:lnTo>
                    <a:pt x="2738396" y="1449998"/>
                  </a:lnTo>
                  <a:cubicBezTo>
                    <a:pt x="2533861" y="1515204"/>
                    <a:pt x="2315911" y="1549514"/>
                    <a:pt x="2089946" y="1549514"/>
                  </a:cubicBezTo>
                  <a:cubicBezTo>
                    <a:pt x="1104429" y="1549514"/>
                    <a:pt x="271346" y="896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CCA1AA1-7790-4E5A-8518-90BCFFB8E407}"/>
                </a:ext>
              </a:extLst>
            </p:cNvPr>
            <p:cNvSpPr/>
            <p:nvPr/>
          </p:nvSpPr>
          <p:spPr>
            <a:xfrm>
              <a:off x="4839301" y="3292483"/>
              <a:ext cx="900000" cy="90000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4BE5355E-AD30-4532-91E7-57264B6A37D3}"/>
                </a:ext>
              </a:extLst>
            </p:cNvPr>
            <p:cNvSpPr/>
            <p:nvPr/>
          </p:nvSpPr>
          <p:spPr>
            <a:xfrm>
              <a:off x="6146983" y="4255750"/>
              <a:ext cx="900000" cy="90000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65E54E0-2EB2-42EC-A0FB-5DED3A5D4ABA}"/>
                </a:ext>
              </a:extLst>
            </p:cNvPr>
            <p:cNvSpPr/>
            <p:nvPr/>
          </p:nvSpPr>
          <p:spPr>
            <a:xfrm>
              <a:off x="5805449" y="1964245"/>
              <a:ext cx="900000" cy="900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EAAB315-75B3-4D08-8AA0-5C2202E31DB9}"/>
                </a:ext>
              </a:extLst>
            </p:cNvPr>
            <p:cNvSpPr/>
            <p:nvPr/>
          </p:nvSpPr>
          <p:spPr>
            <a:xfrm>
              <a:off x="7128598" y="2935095"/>
              <a:ext cx="900000" cy="90000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5DBAC3-FE45-41F0-9EAA-027A1278870F}"/>
              </a:ext>
            </a:extLst>
          </p:cNvPr>
          <p:cNvSpPr txBox="1"/>
          <p:nvPr/>
        </p:nvSpPr>
        <p:spPr>
          <a:xfrm>
            <a:off x="2566268" y="2542635"/>
            <a:ext cx="74396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S</a:t>
            </a:r>
            <a:endParaRPr lang="ko-KR" altLang="en-US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CDEEADD-25FB-4245-AAA7-FCF0E0482A83}"/>
              </a:ext>
            </a:extLst>
          </p:cNvPr>
          <p:cNvSpPr txBox="1"/>
          <p:nvPr/>
        </p:nvSpPr>
        <p:spPr>
          <a:xfrm>
            <a:off x="1672688" y="3757521"/>
            <a:ext cx="74396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W</a:t>
            </a:r>
            <a:endParaRPr lang="ko-KR" altLang="en-US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0C0E836-8DFD-44CB-8938-F5951A35D1F7}"/>
              </a:ext>
            </a:extLst>
          </p:cNvPr>
          <p:cNvSpPr txBox="1"/>
          <p:nvPr/>
        </p:nvSpPr>
        <p:spPr>
          <a:xfrm>
            <a:off x="2867093" y="4658003"/>
            <a:ext cx="74396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O</a:t>
            </a:r>
            <a:endParaRPr lang="ko-KR" altLang="en-US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B123962-0363-4003-BA37-A27536033920}"/>
              </a:ext>
            </a:extLst>
          </p:cNvPr>
          <p:cNvSpPr txBox="1"/>
          <p:nvPr/>
        </p:nvSpPr>
        <p:spPr>
          <a:xfrm>
            <a:off x="3779936" y="3451633"/>
            <a:ext cx="74396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T</a:t>
            </a:r>
            <a:endParaRPr lang="ko-KR" altLang="en-US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179F04E-8774-450C-9B8B-2D2FF2F0D21E}"/>
              </a:ext>
            </a:extLst>
          </p:cNvPr>
          <p:cNvSpPr txBox="1"/>
          <p:nvPr/>
        </p:nvSpPr>
        <p:spPr>
          <a:xfrm>
            <a:off x="3343219" y="2916811"/>
            <a:ext cx="16132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STRENGTHS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1C8F91A-AE0D-47B5-A8F3-20FC2DDCC710}"/>
              </a:ext>
            </a:extLst>
          </p:cNvPr>
          <p:cNvSpPr txBox="1"/>
          <p:nvPr/>
        </p:nvSpPr>
        <p:spPr>
          <a:xfrm>
            <a:off x="992978" y="3274646"/>
            <a:ext cx="14924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WEAKNESS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41AECB3-DA62-4A62-95A1-EED5ECB40F4A}"/>
              </a:ext>
            </a:extLst>
          </p:cNvPr>
          <p:cNvSpPr txBox="1"/>
          <p:nvPr/>
        </p:nvSpPr>
        <p:spPr>
          <a:xfrm>
            <a:off x="1271466" y="4704873"/>
            <a:ext cx="15544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OPPORTUNITIES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BCC1B03-4A8D-4A46-A5F9-C726206DE9CF}"/>
              </a:ext>
            </a:extLst>
          </p:cNvPr>
          <p:cNvSpPr txBox="1"/>
          <p:nvPr/>
        </p:nvSpPr>
        <p:spPr>
          <a:xfrm>
            <a:off x="3771985" y="4346721"/>
            <a:ext cx="14165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THREATS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52005B7-2EC1-4E45-A1B6-E95C221AE3E0}"/>
              </a:ext>
            </a:extLst>
          </p:cNvPr>
          <p:cNvSpPr txBox="1"/>
          <p:nvPr/>
        </p:nvSpPr>
        <p:spPr>
          <a:xfrm>
            <a:off x="2518882" y="3702521"/>
            <a:ext cx="11767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6"/>
                </a:solidFill>
                <a:cs typeface="Arial" pitchFamily="34" charset="0"/>
              </a:rPr>
              <a:t>SWOT</a:t>
            </a:r>
            <a:endParaRPr lang="ko-KR" altLang="en-US" sz="2400" b="1" dirty="0">
              <a:solidFill>
                <a:schemeClr val="accent6"/>
              </a:solidFill>
              <a:cs typeface="Arial" pitchFamily="34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8ABA5FC-0F60-472E-8476-417183CD7303}"/>
              </a:ext>
            </a:extLst>
          </p:cNvPr>
          <p:cNvGrpSpPr/>
          <p:nvPr/>
        </p:nvGrpSpPr>
        <p:grpSpPr>
          <a:xfrm>
            <a:off x="5734371" y="1866245"/>
            <a:ext cx="5781354" cy="671825"/>
            <a:chOff x="-475010" y="1129566"/>
            <a:chExt cx="4241713" cy="671825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7556789-2D91-4AF0-9898-2181895FC4A9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9E8509A-F0FC-4E94-8C8A-1227CD6246C4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13B65700-9336-4414-A7E7-FE9F75795260}"/>
              </a:ext>
            </a:extLst>
          </p:cNvPr>
          <p:cNvGrpSpPr/>
          <p:nvPr/>
        </p:nvGrpSpPr>
        <p:grpSpPr>
          <a:xfrm>
            <a:off x="5734371" y="3053275"/>
            <a:ext cx="5781354" cy="671825"/>
            <a:chOff x="-475010" y="1129566"/>
            <a:chExt cx="4241713" cy="671825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A6AF3DE-A86E-4160-9460-B439B1BE2AEE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ABF9077-6A7C-4044-8F71-A3B0ABDEF445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6791036-3637-4FBD-91B7-78EDE4EB5A62}"/>
              </a:ext>
            </a:extLst>
          </p:cNvPr>
          <p:cNvGrpSpPr/>
          <p:nvPr/>
        </p:nvGrpSpPr>
        <p:grpSpPr>
          <a:xfrm>
            <a:off x="5734371" y="4240303"/>
            <a:ext cx="5781354" cy="671825"/>
            <a:chOff x="-475010" y="1129566"/>
            <a:chExt cx="4241713" cy="671825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6D11A380-1A88-4AFC-B22F-884A84FCF10B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8190D49-779A-4167-9751-10634EC7A868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482B310-20AB-439B-85A1-5619E00387A4}"/>
              </a:ext>
            </a:extLst>
          </p:cNvPr>
          <p:cNvGrpSpPr/>
          <p:nvPr/>
        </p:nvGrpSpPr>
        <p:grpSpPr>
          <a:xfrm>
            <a:off x="5734371" y="5443221"/>
            <a:ext cx="5781354" cy="671825"/>
            <a:chOff x="-475010" y="1129566"/>
            <a:chExt cx="4241713" cy="671825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1304886E-2F38-4B28-95DE-31E842E6829B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036E3837-58A3-461A-9B37-CB444F84EDAE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sp>
        <p:nvSpPr>
          <p:cNvPr id="33" name="Parallelogram 15">
            <a:extLst>
              <a:ext uri="{FF2B5EF4-FFF2-40B4-BE49-F238E27FC236}">
                <a16:creationId xmlns:a16="http://schemas.microsoft.com/office/drawing/2014/main" id="{CC03228B-6BCB-4DD1-B9FB-DD972048CFEF}"/>
              </a:ext>
            </a:extLst>
          </p:cNvPr>
          <p:cNvSpPr/>
          <p:nvPr/>
        </p:nvSpPr>
        <p:spPr>
          <a:xfrm flipH="1">
            <a:off x="2094156" y="5080705"/>
            <a:ext cx="361766" cy="361766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Frame 17">
            <a:extLst>
              <a:ext uri="{FF2B5EF4-FFF2-40B4-BE49-F238E27FC236}">
                <a16:creationId xmlns:a16="http://schemas.microsoft.com/office/drawing/2014/main" id="{CD7C02CC-59CD-4E62-A429-CFFBE36B6250}"/>
              </a:ext>
            </a:extLst>
          </p:cNvPr>
          <p:cNvSpPr/>
          <p:nvPr/>
        </p:nvSpPr>
        <p:spPr>
          <a:xfrm>
            <a:off x="1817192" y="2817441"/>
            <a:ext cx="343730" cy="34373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5" name="Round Same Side Corner Rectangle 11">
            <a:extLst>
              <a:ext uri="{FF2B5EF4-FFF2-40B4-BE49-F238E27FC236}">
                <a16:creationId xmlns:a16="http://schemas.microsoft.com/office/drawing/2014/main" id="{E0AEDFB3-E8A5-489B-9236-060EA1134A75}"/>
              </a:ext>
            </a:extLst>
          </p:cNvPr>
          <p:cNvSpPr>
            <a:spLocks noChangeAspect="1"/>
          </p:cNvSpPr>
          <p:nvPr/>
        </p:nvSpPr>
        <p:spPr>
          <a:xfrm rot="9900000">
            <a:off x="3711970" y="2434123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ectangle 36">
            <a:extLst>
              <a:ext uri="{FF2B5EF4-FFF2-40B4-BE49-F238E27FC236}">
                <a16:creationId xmlns:a16="http://schemas.microsoft.com/office/drawing/2014/main" id="{589E098E-282F-4688-9ED8-5CE8923B8E18}"/>
              </a:ext>
            </a:extLst>
          </p:cNvPr>
          <p:cNvSpPr/>
          <p:nvPr/>
        </p:nvSpPr>
        <p:spPr>
          <a:xfrm>
            <a:off x="3996050" y="4784549"/>
            <a:ext cx="365319" cy="305377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B539F12-FB0C-40F1-9A1D-34E8EBFBDC54}"/>
              </a:ext>
            </a:extLst>
          </p:cNvPr>
          <p:cNvGrpSpPr/>
          <p:nvPr/>
        </p:nvGrpSpPr>
        <p:grpSpPr>
          <a:xfrm>
            <a:off x="1800866" y="5430758"/>
            <a:ext cx="4333570" cy="677689"/>
            <a:chOff x="948910" y="4523978"/>
            <a:chExt cx="3099192" cy="67768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7908371-88ED-4123-94DF-E2464E0B6B5B}"/>
                </a:ext>
              </a:extLst>
            </p:cNvPr>
            <p:cNvSpPr txBox="1"/>
            <p:nvPr/>
          </p:nvSpPr>
          <p:spPr>
            <a:xfrm>
              <a:off x="948910" y="4740002"/>
              <a:ext cx="309918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61F76B0E-87FF-4C31-93C9-3272BE6A770C}"/>
                </a:ext>
              </a:extLst>
            </p:cNvPr>
            <p:cNvSpPr txBox="1"/>
            <p:nvPr/>
          </p:nvSpPr>
          <p:spPr>
            <a:xfrm>
              <a:off x="948910" y="4523978"/>
              <a:ext cx="3099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AE8AE1F5-26B9-4B26-B308-C76D03D7164A}"/>
              </a:ext>
            </a:extLst>
          </p:cNvPr>
          <p:cNvSpPr txBox="1"/>
          <p:nvPr/>
        </p:nvSpPr>
        <p:spPr>
          <a:xfrm>
            <a:off x="920174" y="5476613"/>
            <a:ext cx="880692" cy="523220"/>
          </a:xfrm>
          <a:prstGeom prst="rect">
            <a:avLst/>
          </a:prstGeom>
          <a:noFill/>
          <a:ln w="508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29AB6D6-6F86-40EA-B6DE-3780FC225964}"/>
              </a:ext>
            </a:extLst>
          </p:cNvPr>
          <p:cNvGrpSpPr/>
          <p:nvPr/>
        </p:nvGrpSpPr>
        <p:grpSpPr>
          <a:xfrm>
            <a:off x="7083368" y="5430758"/>
            <a:ext cx="4333570" cy="677689"/>
            <a:chOff x="948910" y="4523978"/>
            <a:chExt cx="3099192" cy="677689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326E9CB-4F7F-4BF0-A5BC-8CB2C461B819}"/>
                </a:ext>
              </a:extLst>
            </p:cNvPr>
            <p:cNvSpPr txBox="1"/>
            <p:nvPr/>
          </p:nvSpPr>
          <p:spPr>
            <a:xfrm>
              <a:off x="948910" y="4740002"/>
              <a:ext cx="309918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7BD2BB9-4B62-4668-9783-B4FE74FA6025}"/>
                </a:ext>
              </a:extLst>
            </p:cNvPr>
            <p:cNvSpPr txBox="1"/>
            <p:nvPr/>
          </p:nvSpPr>
          <p:spPr>
            <a:xfrm>
              <a:off x="948910" y="4523978"/>
              <a:ext cx="3099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279827AB-8331-4F8A-9910-1BF5DA323BD7}"/>
              </a:ext>
            </a:extLst>
          </p:cNvPr>
          <p:cNvSpPr txBox="1"/>
          <p:nvPr/>
        </p:nvSpPr>
        <p:spPr>
          <a:xfrm>
            <a:off x="6202676" y="5476613"/>
            <a:ext cx="880692" cy="523220"/>
          </a:xfrm>
          <a:prstGeom prst="rect">
            <a:avLst/>
          </a:prstGeom>
          <a:noFill/>
          <a:ln w="508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Parallelogram 12">
            <a:extLst>
              <a:ext uri="{FF2B5EF4-FFF2-40B4-BE49-F238E27FC236}">
                <a16:creationId xmlns:a16="http://schemas.microsoft.com/office/drawing/2014/main" id="{786B9D75-05EA-4572-A6FE-2FA42E862DAC}"/>
              </a:ext>
            </a:extLst>
          </p:cNvPr>
          <p:cNvSpPr/>
          <p:nvPr/>
        </p:nvSpPr>
        <p:spPr>
          <a:xfrm flipH="1">
            <a:off x="1197950" y="5037868"/>
            <a:ext cx="848090" cy="152697"/>
          </a:xfrm>
          <a:prstGeom prst="parallelogram">
            <a:avLst>
              <a:gd name="adj" fmla="val 32720"/>
            </a:avLst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Parallelogram 13">
            <a:extLst>
              <a:ext uri="{FF2B5EF4-FFF2-40B4-BE49-F238E27FC236}">
                <a16:creationId xmlns:a16="http://schemas.microsoft.com/office/drawing/2014/main" id="{F0BD3968-E868-4683-959E-793BF076BC1A}"/>
              </a:ext>
            </a:extLst>
          </p:cNvPr>
          <p:cNvSpPr/>
          <p:nvPr/>
        </p:nvSpPr>
        <p:spPr>
          <a:xfrm>
            <a:off x="1197950" y="2238238"/>
            <a:ext cx="848090" cy="180641"/>
          </a:xfrm>
          <a:prstGeom prst="parallelogram">
            <a:avLst>
              <a:gd name="adj" fmla="val 32720"/>
            </a:avLst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16B4FC30-DCD8-4D69-94CE-F7D8D596AA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7413395"/>
              </p:ext>
            </p:extLst>
          </p:nvPr>
        </p:nvGraphicFramePr>
        <p:xfrm>
          <a:off x="927531" y="2413964"/>
          <a:ext cx="10350071" cy="2620300"/>
        </p:xfrm>
        <a:graphic>
          <a:graphicData uri="http://schemas.openxmlformats.org/drawingml/2006/table">
            <a:tbl>
              <a:tblPr firstRow="1" bandRow="1">
                <a:tableStyleId>{0505E3EF-67EA-436B-97B2-0124C06EBD24}</a:tableStyleId>
              </a:tblPr>
              <a:tblGrid>
                <a:gridCol w="14194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53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478218871"/>
                    </a:ext>
                  </a:extLst>
                </a:gridCol>
              </a:tblGrid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Contents Title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Contents Title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6" name="Rectangle 20">
            <a:extLst>
              <a:ext uri="{FF2B5EF4-FFF2-40B4-BE49-F238E27FC236}">
                <a16:creationId xmlns:a16="http://schemas.microsoft.com/office/drawing/2014/main" id="{92EF36A0-0942-43FB-97F1-EFBD3721C6E1}"/>
              </a:ext>
            </a:extLst>
          </p:cNvPr>
          <p:cNvSpPr/>
          <p:nvPr/>
        </p:nvSpPr>
        <p:spPr>
          <a:xfrm>
            <a:off x="7855931" y="18616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17" name="Rectangle 20">
            <a:extLst>
              <a:ext uri="{FF2B5EF4-FFF2-40B4-BE49-F238E27FC236}">
                <a16:creationId xmlns:a16="http://schemas.microsoft.com/office/drawing/2014/main" id="{E31A5409-457F-4800-939B-BF4CB9DDCAC8}"/>
              </a:ext>
            </a:extLst>
          </p:cNvPr>
          <p:cNvSpPr/>
          <p:nvPr/>
        </p:nvSpPr>
        <p:spPr>
          <a:xfrm>
            <a:off x="9593146" y="18616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18" name="Rectangle 20">
            <a:extLst>
              <a:ext uri="{FF2B5EF4-FFF2-40B4-BE49-F238E27FC236}">
                <a16:creationId xmlns:a16="http://schemas.microsoft.com/office/drawing/2014/main" id="{AA7C7713-1CC1-461B-83FE-B82BAC631C3F}"/>
              </a:ext>
            </a:extLst>
          </p:cNvPr>
          <p:cNvSpPr/>
          <p:nvPr/>
        </p:nvSpPr>
        <p:spPr>
          <a:xfrm>
            <a:off x="6118715" y="18616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7B19867-08C6-47D8-B9CD-939D8FC6AD83}"/>
              </a:ext>
            </a:extLst>
          </p:cNvPr>
          <p:cNvSpPr txBox="1"/>
          <p:nvPr/>
        </p:nvSpPr>
        <p:spPr>
          <a:xfrm>
            <a:off x="6280438" y="190753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D6DCEC1-B4F9-4333-968C-4CCD839F466B}"/>
              </a:ext>
            </a:extLst>
          </p:cNvPr>
          <p:cNvSpPr txBox="1"/>
          <p:nvPr/>
        </p:nvSpPr>
        <p:spPr>
          <a:xfrm>
            <a:off x="8017654" y="190753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893669E-D1D5-4266-A196-5A1AD2A9DCAD}"/>
              </a:ext>
            </a:extLst>
          </p:cNvPr>
          <p:cNvSpPr txBox="1"/>
          <p:nvPr/>
        </p:nvSpPr>
        <p:spPr>
          <a:xfrm>
            <a:off x="9754870" y="190753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F6241093-A3AE-4494-A3FA-59FD93C59703}"/>
              </a:ext>
            </a:extLst>
          </p:cNvPr>
          <p:cNvSpPr/>
          <p:nvPr/>
        </p:nvSpPr>
        <p:spPr>
          <a:xfrm>
            <a:off x="1253952" y="2238236"/>
            <a:ext cx="792088" cy="2952328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3" name="Rectangle 20">
            <a:extLst>
              <a:ext uri="{FF2B5EF4-FFF2-40B4-BE49-F238E27FC236}">
                <a16:creationId xmlns:a16="http://schemas.microsoft.com/office/drawing/2014/main" id="{D55F8652-A983-489F-B48A-B7B4B5A03731}"/>
              </a:ext>
            </a:extLst>
          </p:cNvPr>
          <p:cNvSpPr/>
          <p:nvPr/>
        </p:nvSpPr>
        <p:spPr>
          <a:xfrm>
            <a:off x="4381499" y="18616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C09F14B-D04A-4455-B256-797E20ED4DD1}"/>
              </a:ext>
            </a:extLst>
          </p:cNvPr>
          <p:cNvSpPr txBox="1"/>
          <p:nvPr/>
        </p:nvSpPr>
        <p:spPr>
          <a:xfrm>
            <a:off x="4543222" y="189967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Parallelogram 15">
            <a:extLst>
              <a:ext uri="{FF2B5EF4-FFF2-40B4-BE49-F238E27FC236}">
                <a16:creationId xmlns:a16="http://schemas.microsoft.com/office/drawing/2014/main" id="{C2105FC2-5F4C-43F6-AA09-F2381267198E}"/>
              </a:ext>
            </a:extLst>
          </p:cNvPr>
          <p:cNvSpPr/>
          <p:nvPr/>
        </p:nvSpPr>
        <p:spPr>
          <a:xfrm flipH="1">
            <a:off x="1511264" y="4064902"/>
            <a:ext cx="316373" cy="31637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ectangle 30">
            <a:extLst>
              <a:ext uri="{FF2B5EF4-FFF2-40B4-BE49-F238E27FC236}">
                <a16:creationId xmlns:a16="http://schemas.microsoft.com/office/drawing/2014/main" id="{D0249B09-41F7-4C35-BA45-09D55D347694}"/>
              </a:ext>
            </a:extLst>
          </p:cNvPr>
          <p:cNvSpPr/>
          <p:nvPr/>
        </p:nvSpPr>
        <p:spPr>
          <a:xfrm>
            <a:off x="1529158" y="4621878"/>
            <a:ext cx="280582" cy="27976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ounded Rectangle 10">
            <a:extLst>
              <a:ext uri="{FF2B5EF4-FFF2-40B4-BE49-F238E27FC236}">
                <a16:creationId xmlns:a16="http://schemas.microsoft.com/office/drawing/2014/main" id="{6A5285BB-3F31-4478-AB6C-D6E6998CDDD0}"/>
              </a:ext>
            </a:extLst>
          </p:cNvPr>
          <p:cNvSpPr/>
          <p:nvPr/>
        </p:nvSpPr>
        <p:spPr>
          <a:xfrm>
            <a:off x="1557044" y="3050967"/>
            <a:ext cx="224813" cy="297515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ounded Rectangle 6">
            <a:extLst>
              <a:ext uri="{FF2B5EF4-FFF2-40B4-BE49-F238E27FC236}">
                <a16:creationId xmlns:a16="http://schemas.microsoft.com/office/drawing/2014/main" id="{0C52225E-3F53-4177-82BD-ED351FC63496}"/>
              </a:ext>
            </a:extLst>
          </p:cNvPr>
          <p:cNvSpPr/>
          <p:nvPr/>
        </p:nvSpPr>
        <p:spPr>
          <a:xfrm>
            <a:off x="1516427" y="2499210"/>
            <a:ext cx="306047" cy="311154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ectangle 16">
            <a:extLst>
              <a:ext uri="{FF2B5EF4-FFF2-40B4-BE49-F238E27FC236}">
                <a16:creationId xmlns:a16="http://schemas.microsoft.com/office/drawing/2014/main" id="{0102A3B5-2536-4E33-8A34-523F2AC26EAB}"/>
              </a:ext>
            </a:extLst>
          </p:cNvPr>
          <p:cNvSpPr/>
          <p:nvPr/>
        </p:nvSpPr>
        <p:spPr>
          <a:xfrm rot="2700000">
            <a:off x="1551843" y="3495843"/>
            <a:ext cx="235215" cy="421697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EEA0489F-3BC4-45A9-B327-88C3D4E05B62}"/>
              </a:ext>
            </a:extLst>
          </p:cNvPr>
          <p:cNvSpPr/>
          <p:nvPr/>
        </p:nvSpPr>
        <p:spPr>
          <a:xfrm>
            <a:off x="5874020" y="2432169"/>
            <a:ext cx="2017267" cy="2017267"/>
          </a:xfrm>
          <a:custGeom>
            <a:avLst/>
            <a:gdLst>
              <a:gd name="connsiteX0" fmla="*/ 1008633 w 2017267"/>
              <a:gd name="connsiteY0" fmla="*/ 0 h 2017267"/>
              <a:gd name="connsiteX1" fmla="*/ 1091617 w 2017267"/>
              <a:gd name="connsiteY1" fmla="*/ 34373 h 2017267"/>
              <a:gd name="connsiteX2" fmla="*/ 1982894 w 2017267"/>
              <a:gd name="connsiteY2" fmla="*/ 925651 h 2017267"/>
              <a:gd name="connsiteX3" fmla="*/ 1982894 w 2017267"/>
              <a:gd name="connsiteY3" fmla="*/ 1091617 h 2017267"/>
              <a:gd name="connsiteX4" fmla="*/ 1091617 w 2017267"/>
              <a:gd name="connsiteY4" fmla="*/ 1982894 h 2017267"/>
              <a:gd name="connsiteX5" fmla="*/ 925651 w 2017267"/>
              <a:gd name="connsiteY5" fmla="*/ 1982894 h 2017267"/>
              <a:gd name="connsiteX6" fmla="*/ 34373 w 2017267"/>
              <a:gd name="connsiteY6" fmla="*/ 1091616 h 2017267"/>
              <a:gd name="connsiteX7" fmla="*/ 34373 w 2017267"/>
              <a:gd name="connsiteY7" fmla="*/ 925650 h 2017267"/>
              <a:gd name="connsiteX8" fmla="*/ 925650 w 2017267"/>
              <a:gd name="connsiteY8" fmla="*/ 34373 h 2017267"/>
              <a:gd name="connsiteX9" fmla="*/ 1008633 w 2017267"/>
              <a:gd name="connsiteY9" fmla="*/ 0 h 2017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17267" h="2017267">
                <a:moveTo>
                  <a:pt x="1008633" y="0"/>
                </a:moveTo>
                <a:cubicBezTo>
                  <a:pt x="1038667" y="0"/>
                  <a:pt x="1068701" y="11457"/>
                  <a:pt x="1091617" y="34373"/>
                </a:cubicBezTo>
                <a:lnTo>
                  <a:pt x="1982894" y="925651"/>
                </a:lnTo>
                <a:cubicBezTo>
                  <a:pt x="2028725" y="971481"/>
                  <a:pt x="2028725" y="1045787"/>
                  <a:pt x="1982894" y="1091617"/>
                </a:cubicBezTo>
                <a:lnTo>
                  <a:pt x="1091617" y="1982894"/>
                </a:lnTo>
                <a:cubicBezTo>
                  <a:pt x="1045787" y="2028725"/>
                  <a:pt x="971481" y="2028725"/>
                  <a:pt x="925651" y="1982894"/>
                </a:cubicBezTo>
                <a:lnTo>
                  <a:pt x="34373" y="1091616"/>
                </a:lnTo>
                <a:cubicBezTo>
                  <a:pt x="-11457" y="1045786"/>
                  <a:pt x="-11457" y="971481"/>
                  <a:pt x="34373" y="925650"/>
                </a:cubicBezTo>
                <a:lnTo>
                  <a:pt x="925650" y="34373"/>
                </a:lnTo>
                <a:cubicBezTo>
                  <a:pt x="948565" y="11457"/>
                  <a:pt x="978599" y="0"/>
                  <a:pt x="100863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38DE3FA-1169-47B7-A3E9-1C4EBC7BB88D}"/>
              </a:ext>
            </a:extLst>
          </p:cNvPr>
          <p:cNvSpPr txBox="1"/>
          <p:nvPr/>
        </p:nvSpPr>
        <p:spPr>
          <a:xfrm>
            <a:off x="838930" y="2930713"/>
            <a:ext cx="4450588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>
                <a:cs typeface="Arial" pitchFamily="34" charset="0"/>
              </a:rPr>
              <a:t>ALLPPT Layout</a:t>
            </a:r>
          </a:p>
          <a:p>
            <a:r>
              <a:rPr lang="en-GB" altLang="ko-KR" dirty="0">
                <a:cs typeface="Arial" pitchFamily="34" charset="0"/>
              </a:rPr>
              <a:t>Clean Text Slide for your Presentation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D348A2D2-3A88-41C4-8D7E-8D58B6EDCD5F}"/>
              </a:ext>
            </a:extLst>
          </p:cNvPr>
          <p:cNvSpPr txBox="1"/>
          <p:nvPr/>
        </p:nvSpPr>
        <p:spPr>
          <a:xfrm>
            <a:off x="838930" y="3757637"/>
            <a:ext cx="486456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689F9284-2606-498F-AE3A-3AC582BC983F}"/>
              </a:ext>
            </a:extLst>
          </p:cNvPr>
          <p:cNvSpPr/>
          <p:nvPr/>
        </p:nvSpPr>
        <p:spPr>
          <a:xfrm>
            <a:off x="2269135" y="5113437"/>
            <a:ext cx="45719" cy="100584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75016400-641D-4073-B283-49CEF8F7F7B8}"/>
              </a:ext>
            </a:extLst>
          </p:cNvPr>
          <p:cNvSpPr/>
          <p:nvPr/>
        </p:nvSpPr>
        <p:spPr>
          <a:xfrm>
            <a:off x="4198387" y="5102148"/>
            <a:ext cx="45719" cy="100584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96C57E8E-9554-4696-A433-5042F14E7ED6}"/>
              </a:ext>
            </a:extLst>
          </p:cNvPr>
          <p:cNvSpPr txBox="1"/>
          <p:nvPr/>
        </p:nvSpPr>
        <p:spPr>
          <a:xfrm>
            <a:off x="585348" y="5543956"/>
            <a:ext cx="1484041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47894DC-A4A7-4715-A9E3-D7A2227866F6}"/>
              </a:ext>
            </a:extLst>
          </p:cNvPr>
          <p:cNvSpPr txBox="1"/>
          <p:nvPr/>
        </p:nvSpPr>
        <p:spPr>
          <a:xfrm>
            <a:off x="2514600" y="5543956"/>
            <a:ext cx="1484041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42E80C1-0742-4803-968A-1566C7E975C6}"/>
              </a:ext>
            </a:extLst>
          </p:cNvPr>
          <p:cNvSpPr txBox="1"/>
          <p:nvPr/>
        </p:nvSpPr>
        <p:spPr>
          <a:xfrm>
            <a:off x="4443852" y="5543956"/>
            <a:ext cx="1484041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370E4C25-8672-4CCA-AF2C-15F62AAEE6B3}"/>
              </a:ext>
            </a:extLst>
          </p:cNvPr>
          <p:cNvSpPr txBox="1"/>
          <p:nvPr/>
        </p:nvSpPr>
        <p:spPr>
          <a:xfrm>
            <a:off x="828507" y="631920"/>
            <a:ext cx="5380377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dirty="0">
                <a:solidFill>
                  <a:schemeClr val="accent6"/>
                </a:solidFill>
                <a:latin typeface="+mj-lt"/>
                <a:cs typeface="Arial" pitchFamily="34" charset="0"/>
              </a:rPr>
              <a:t>Awesome</a:t>
            </a:r>
          </a:p>
          <a:p>
            <a:r>
              <a:rPr lang="en-GB" altLang="ko-KR" sz="4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P</a:t>
            </a:r>
            <a:r>
              <a:rPr lang="en-US" altLang="ko-KR" sz="48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resentation</a:t>
            </a:r>
            <a:endParaRPr lang="en-US" altLang="ko-KR" sz="4800" b="1" dirty="0">
              <a:solidFill>
                <a:schemeClr val="tx1">
                  <a:lumMod val="85000"/>
                  <a:lumOff val="1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C6DC8C7D-8E96-44A0-B019-E952A704A359}"/>
              </a:ext>
            </a:extLst>
          </p:cNvPr>
          <p:cNvSpPr/>
          <p:nvPr/>
        </p:nvSpPr>
        <p:spPr>
          <a:xfrm>
            <a:off x="3036083" y="4769227"/>
            <a:ext cx="547191" cy="830997"/>
          </a:xfrm>
          <a:custGeom>
            <a:avLst/>
            <a:gdLst>
              <a:gd name="connsiteX0" fmla="*/ 1320224 w 1329191"/>
              <a:gd name="connsiteY0" fmla="*/ 970177 h 2018589"/>
              <a:gd name="connsiteX1" fmla="*/ 1311175 w 1329191"/>
              <a:gd name="connsiteY1" fmla="*/ 956842 h 2018589"/>
              <a:gd name="connsiteX2" fmla="*/ 1293554 w 1329191"/>
              <a:gd name="connsiteY2" fmla="*/ 888262 h 2018589"/>
              <a:gd name="connsiteX3" fmla="*/ 1259740 w 1329191"/>
              <a:gd name="connsiteY3" fmla="*/ 820159 h 2018589"/>
              <a:gd name="connsiteX4" fmla="*/ 1253072 w 1329191"/>
              <a:gd name="connsiteY4" fmla="*/ 787774 h 2018589"/>
              <a:gd name="connsiteX5" fmla="*/ 1251644 w 1329191"/>
              <a:gd name="connsiteY5" fmla="*/ 715384 h 2018589"/>
              <a:gd name="connsiteX6" fmla="*/ 1257835 w 1329191"/>
              <a:gd name="connsiteY6" fmla="*/ 659662 h 2018589"/>
              <a:gd name="connsiteX7" fmla="*/ 1246405 w 1329191"/>
              <a:gd name="connsiteY7" fmla="*/ 612990 h 2018589"/>
              <a:gd name="connsiteX8" fmla="*/ 1243547 w 1329191"/>
              <a:gd name="connsiteY8" fmla="*/ 563936 h 2018589"/>
              <a:gd name="connsiteX9" fmla="*/ 1259264 w 1329191"/>
              <a:gd name="connsiteY9" fmla="*/ 424871 h 2018589"/>
              <a:gd name="connsiteX10" fmla="*/ 1246881 w 1329191"/>
              <a:gd name="connsiteY10" fmla="*/ 342956 h 2018589"/>
              <a:gd name="connsiteX11" fmla="*/ 1242595 w 1329191"/>
              <a:gd name="connsiteY11" fmla="*/ 255326 h 2018589"/>
              <a:gd name="connsiteX12" fmla="*/ 1174968 w 1329191"/>
              <a:gd name="connsiteY12" fmla="*/ 191508 h 2018589"/>
              <a:gd name="connsiteX13" fmla="*/ 1139725 w 1329191"/>
              <a:gd name="connsiteY13" fmla="*/ 176268 h 2018589"/>
              <a:gd name="connsiteX14" fmla="*/ 1115436 w 1329191"/>
              <a:gd name="connsiteY14" fmla="*/ 161505 h 2018589"/>
              <a:gd name="connsiteX15" fmla="*/ 1073050 w 1329191"/>
              <a:gd name="connsiteY15" fmla="*/ 127215 h 2018589"/>
              <a:gd name="connsiteX16" fmla="*/ 1061620 w 1329191"/>
              <a:gd name="connsiteY16" fmla="*/ 111022 h 2018589"/>
              <a:gd name="connsiteX17" fmla="*/ 1009709 w 1329191"/>
              <a:gd name="connsiteY17" fmla="*/ 91020 h 2018589"/>
              <a:gd name="connsiteX18" fmla="*/ 898742 w 1329191"/>
              <a:gd name="connsiteY18" fmla="*/ 52920 h 2018589"/>
              <a:gd name="connsiteX19" fmla="*/ 835877 w 1329191"/>
              <a:gd name="connsiteY19" fmla="*/ 31965 h 2018589"/>
              <a:gd name="connsiteX20" fmla="*/ 774917 w 1329191"/>
              <a:gd name="connsiteY20" fmla="*/ 26726 h 2018589"/>
              <a:gd name="connsiteX21" fmla="*/ 700622 w 1329191"/>
              <a:gd name="connsiteY21" fmla="*/ 17677 h 2018589"/>
              <a:gd name="connsiteX22" fmla="*/ 595847 w 1329191"/>
              <a:gd name="connsiteY22" fmla="*/ 56 h 2018589"/>
              <a:gd name="connsiteX23" fmla="*/ 502502 w 1329191"/>
              <a:gd name="connsiteY23" fmla="*/ 11010 h 2018589"/>
              <a:gd name="connsiteX24" fmla="*/ 292476 w 1329191"/>
              <a:gd name="connsiteY24" fmla="*/ 83876 h 2018589"/>
              <a:gd name="connsiteX25" fmla="*/ 194368 w 1329191"/>
              <a:gd name="connsiteY25" fmla="*/ 158171 h 2018589"/>
              <a:gd name="connsiteX26" fmla="*/ 131980 w 1329191"/>
              <a:gd name="connsiteY26" fmla="*/ 228180 h 2018589"/>
              <a:gd name="connsiteX27" fmla="*/ 79116 w 1329191"/>
              <a:gd name="connsiteY27" fmla="*/ 292474 h 2018589"/>
              <a:gd name="connsiteX28" fmla="*/ 36730 w 1329191"/>
              <a:gd name="connsiteY28" fmla="*/ 380580 h 2018589"/>
              <a:gd name="connsiteX29" fmla="*/ 58 w 1329191"/>
              <a:gd name="connsiteY29" fmla="*/ 577271 h 2018589"/>
              <a:gd name="connsiteX30" fmla="*/ 9107 w 1329191"/>
              <a:gd name="connsiteY30" fmla="*/ 680617 h 2018589"/>
              <a:gd name="connsiteX31" fmla="*/ 65781 w 1329191"/>
              <a:gd name="connsiteY31" fmla="*/ 825874 h 2018589"/>
              <a:gd name="connsiteX32" fmla="*/ 108643 w 1329191"/>
              <a:gd name="connsiteY32" fmla="*/ 892072 h 2018589"/>
              <a:gd name="connsiteX33" fmla="*/ 131504 w 1329191"/>
              <a:gd name="connsiteY33" fmla="*/ 921600 h 2018589"/>
              <a:gd name="connsiteX34" fmla="*/ 182938 w 1329191"/>
              <a:gd name="connsiteY34" fmla="*/ 1016374 h 2018589"/>
              <a:gd name="connsiteX35" fmla="*/ 207227 w 1329191"/>
              <a:gd name="connsiteY35" fmla="*/ 1153058 h 2018589"/>
              <a:gd name="connsiteX36" fmla="*/ 199131 w 1329191"/>
              <a:gd name="connsiteY36" fmla="*/ 1322603 h 2018589"/>
              <a:gd name="connsiteX37" fmla="*/ 164841 w 1329191"/>
              <a:gd name="connsiteY37" fmla="*/ 1397850 h 2018589"/>
              <a:gd name="connsiteX38" fmla="*/ 135790 w 1329191"/>
              <a:gd name="connsiteY38" fmla="*/ 1431664 h 2018589"/>
              <a:gd name="connsiteX39" fmla="*/ 131504 w 1329191"/>
              <a:gd name="connsiteY39" fmla="*/ 1453571 h 2018589"/>
              <a:gd name="connsiteX40" fmla="*/ 177700 w 1329191"/>
              <a:gd name="connsiteY40" fmla="*/ 1465001 h 2018589"/>
              <a:gd name="connsiteX41" fmla="*/ 209132 w 1329191"/>
              <a:gd name="connsiteY41" fmla="*/ 1465954 h 2018589"/>
              <a:gd name="connsiteX42" fmla="*/ 213895 w 1329191"/>
              <a:gd name="connsiteY42" fmla="*/ 1462620 h 2018589"/>
              <a:gd name="connsiteX43" fmla="*/ 278189 w 1329191"/>
              <a:gd name="connsiteY43" fmla="*/ 1330699 h 2018589"/>
              <a:gd name="connsiteX44" fmla="*/ 301049 w 1329191"/>
              <a:gd name="connsiteY44" fmla="*/ 1234020 h 2018589"/>
              <a:gd name="connsiteX45" fmla="*/ 324385 w 1329191"/>
              <a:gd name="connsiteY45" fmla="*/ 1156391 h 2018589"/>
              <a:gd name="connsiteX46" fmla="*/ 368200 w 1329191"/>
              <a:gd name="connsiteY46" fmla="*/ 1052569 h 2018589"/>
              <a:gd name="connsiteX47" fmla="*/ 360104 w 1329191"/>
              <a:gd name="connsiteY47" fmla="*/ 962081 h 2018589"/>
              <a:gd name="connsiteX48" fmla="*/ 362961 w 1329191"/>
              <a:gd name="connsiteY48" fmla="*/ 770152 h 2018589"/>
              <a:gd name="connsiteX49" fmla="*/ 373439 w 1329191"/>
              <a:gd name="connsiteY49" fmla="*/ 738720 h 2018589"/>
              <a:gd name="connsiteX50" fmla="*/ 432494 w 1329191"/>
              <a:gd name="connsiteY50" fmla="*/ 699191 h 2018589"/>
              <a:gd name="connsiteX51" fmla="*/ 506312 w 1329191"/>
              <a:gd name="connsiteY51" fmla="*/ 681570 h 2018589"/>
              <a:gd name="connsiteX52" fmla="*/ 643949 w 1329191"/>
              <a:gd name="connsiteY52" fmla="*/ 742054 h 2018589"/>
              <a:gd name="connsiteX53" fmla="*/ 729674 w 1329191"/>
              <a:gd name="connsiteY53" fmla="*/ 908265 h 2018589"/>
              <a:gd name="connsiteX54" fmla="*/ 722530 w 1329191"/>
              <a:gd name="connsiteY54" fmla="*/ 918742 h 2018589"/>
              <a:gd name="connsiteX55" fmla="*/ 624899 w 1329191"/>
              <a:gd name="connsiteY55" fmla="*/ 921600 h 2018589"/>
              <a:gd name="connsiteX56" fmla="*/ 545841 w 1329191"/>
              <a:gd name="connsiteY56" fmla="*/ 932554 h 2018589"/>
              <a:gd name="connsiteX57" fmla="*/ 575369 w 1329191"/>
              <a:gd name="connsiteY57" fmla="*/ 946841 h 2018589"/>
              <a:gd name="connsiteX58" fmla="*/ 936842 w 1329191"/>
              <a:gd name="connsiteY58" fmla="*/ 946841 h 2018589"/>
              <a:gd name="connsiteX59" fmla="*/ 958750 w 1329191"/>
              <a:gd name="connsiteY59" fmla="*/ 949222 h 2018589"/>
              <a:gd name="connsiteX60" fmla="*/ 943510 w 1329191"/>
              <a:gd name="connsiteY60" fmla="*/ 1015421 h 2018589"/>
              <a:gd name="connsiteX61" fmla="*/ 930175 w 1329191"/>
              <a:gd name="connsiteY61" fmla="*/ 1156867 h 2018589"/>
              <a:gd name="connsiteX62" fmla="*/ 913983 w 1329191"/>
              <a:gd name="connsiteY62" fmla="*/ 1170679 h 2018589"/>
              <a:gd name="connsiteX63" fmla="*/ 869691 w 1329191"/>
              <a:gd name="connsiteY63" fmla="*/ 1173536 h 2018589"/>
              <a:gd name="connsiteX64" fmla="*/ 823971 w 1329191"/>
              <a:gd name="connsiteY64" fmla="*/ 1188776 h 2018589"/>
              <a:gd name="connsiteX65" fmla="*/ 680620 w 1329191"/>
              <a:gd name="connsiteY65" fmla="*/ 1164011 h 2018589"/>
              <a:gd name="connsiteX66" fmla="*/ 610611 w 1329191"/>
              <a:gd name="connsiteY66" fmla="*/ 1152105 h 2018589"/>
              <a:gd name="connsiteX67" fmla="*/ 552032 w 1329191"/>
              <a:gd name="connsiteY67" fmla="*/ 1140675 h 2018589"/>
              <a:gd name="connsiteX68" fmla="*/ 633947 w 1329191"/>
              <a:gd name="connsiteY68" fmla="*/ 1182109 h 2018589"/>
              <a:gd name="connsiteX69" fmla="*/ 818256 w 1329191"/>
              <a:gd name="connsiteY69" fmla="*/ 1240211 h 2018589"/>
              <a:gd name="connsiteX70" fmla="*/ 839211 w 1329191"/>
              <a:gd name="connsiteY70" fmla="*/ 1253070 h 2018589"/>
              <a:gd name="connsiteX71" fmla="*/ 876359 w 1329191"/>
              <a:gd name="connsiteY71" fmla="*/ 1286408 h 2018589"/>
              <a:gd name="connsiteX72" fmla="*/ 988754 w 1329191"/>
              <a:gd name="connsiteY72" fmla="*/ 1374990 h 2018589"/>
              <a:gd name="connsiteX73" fmla="*/ 870644 w 1329191"/>
              <a:gd name="connsiteY73" fmla="*/ 1376895 h 2018589"/>
              <a:gd name="connsiteX74" fmla="*/ 781585 w 1329191"/>
              <a:gd name="connsiteY74" fmla="*/ 1400708 h 2018589"/>
              <a:gd name="connsiteX75" fmla="*/ 753486 w 1329191"/>
              <a:gd name="connsiteY75" fmla="*/ 1481194 h 2018589"/>
              <a:gd name="connsiteX76" fmla="*/ 731102 w 1329191"/>
              <a:gd name="connsiteY76" fmla="*/ 1585969 h 2018589"/>
              <a:gd name="connsiteX77" fmla="*/ 724911 w 1329191"/>
              <a:gd name="connsiteY77" fmla="*/ 1707889 h 2018589"/>
              <a:gd name="connsiteX78" fmla="*/ 819209 w 1329191"/>
              <a:gd name="connsiteY78" fmla="*/ 1961730 h 2018589"/>
              <a:gd name="connsiteX79" fmla="*/ 850165 w 1329191"/>
              <a:gd name="connsiteY79" fmla="*/ 2007927 h 2018589"/>
              <a:gd name="connsiteX80" fmla="*/ 867786 w 1329191"/>
              <a:gd name="connsiteY80" fmla="*/ 2005545 h 2018589"/>
              <a:gd name="connsiteX81" fmla="*/ 837306 w 1329191"/>
              <a:gd name="connsiteY81" fmla="*/ 1863623 h 2018589"/>
              <a:gd name="connsiteX82" fmla="*/ 802540 w 1329191"/>
              <a:gd name="connsiteY82" fmla="*/ 1739321 h 2018589"/>
              <a:gd name="connsiteX83" fmla="*/ 805397 w 1329191"/>
              <a:gd name="connsiteY83" fmla="*/ 1626450 h 2018589"/>
              <a:gd name="connsiteX84" fmla="*/ 820161 w 1329191"/>
              <a:gd name="connsiteY84" fmla="*/ 1547869 h 2018589"/>
              <a:gd name="connsiteX85" fmla="*/ 827305 w 1329191"/>
              <a:gd name="connsiteY85" fmla="*/ 1509293 h 2018589"/>
              <a:gd name="connsiteX86" fmla="*/ 836354 w 1329191"/>
              <a:gd name="connsiteY86" fmla="*/ 1485956 h 2018589"/>
              <a:gd name="connsiteX87" fmla="*/ 860166 w 1329191"/>
              <a:gd name="connsiteY87" fmla="*/ 1463096 h 2018589"/>
              <a:gd name="connsiteX88" fmla="*/ 1000184 w 1329191"/>
              <a:gd name="connsiteY88" fmla="*/ 1449761 h 2018589"/>
              <a:gd name="connsiteX89" fmla="*/ 1131152 w 1329191"/>
              <a:gd name="connsiteY89" fmla="*/ 1462144 h 2018589"/>
              <a:gd name="connsiteX90" fmla="*/ 1189255 w 1329191"/>
              <a:gd name="connsiteY90" fmla="*/ 1442141 h 2018589"/>
              <a:gd name="connsiteX91" fmla="*/ 1208781 w 1329191"/>
              <a:gd name="connsiteY91" fmla="*/ 1404994 h 2018589"/>
              <a:gd name="connsiteX92" fmla="*/ 1301650 w 1329191"/>
              <a:gd name="connsiteY92" fmla="*/ 1216399 h 2018589"/>
              <a:gd name="connsiteX93" fmla="*/ 1325939 w 1329191"/>
              <a:gd name="connsiteY93" fmla="*/ 1015897 h 2018589"/>
              <a:gd name="connsiteX94" fmla="*/ 1317843 w 1329191"/>
              <a:gd name="connsiteY94" fmla="*/ 975416 h 2018589"/>
              <a:gd name="connsiteX95" fmla="*/ 1320224 w 1329191"/>
              <a:gd name="connsiteY95" fmla="*/ 970177 h 2018589"/>
              <a:gd name="connsiteX96" fmla="*/ 398680 w 1329191"/>
              <a:gd name="connsiteY96" fmla="*/ 447255 h 2018589"/>
              <a:gd name="connsiteX97" fmla="*/ 435827 w 1329191"/>
              <a:gd name="connsiteY97" fmla="*/ 449160 h 2018589"/>
              <a:gd name="connsiteX98" fmla="*/ 330100 w 1329191"/>
              <a:gd name="connsiteY98" fmla="*/ 509167 h 2018589"/>
              <a:gd name="connsiteX99" fmla="*/ 254376 w 1329191"/>
              <a:gd name="connsiteY99" fmla="*/ 512025 h 2018589"/>
              <a:gd name="connsiteX100" fmla="*/ 290571 w 1329191"/>
              <a:gd name="connsiteY100" fmla="*/ 423442 h 2018589"/>
              <a:gd name="connsiteX101" fmla="*/ 266759 w 1329191"/>
              <a:gd name="connsiteY101" fmla="*/ 436777 h 2018589"/>
              <a:gd name="connsiteX102" fmla="*/ 204846 w 1329191"/>
              <a:gd name="connsiteY102" fmla="*/ 490594 h 2018589"/>
              <a:gd name="connsiteX103" fmla="*/ 166270 w 1329191"/>
              <a:gd name="connsiteY103" fmla="*/ 516787 h 2018589"/>
              <a:gd name="connsiteX104" fmla="*/ 399632 w 1329191"/>
              <a:gd name="connsiteY104" fmla="*/ 316762 h 2018589"/>
              <a:gd name="connsiteX105" fmla="*/ 402490 w 1329191"/>
              <a:gd name="connsiteY105" fmla="*/ 319620 h 2018589"/>
              <a:gd name="connsiteX106" fmla="*/ 371534 w 1329191"/>
              <a:gd name="connsiteY106" fmla="*/ 363911 h 2018589"/>
              <a:gd name="connsiteX107" fmla="*/ 368200 w 1329191"/>
              <a:gd name="connsiteY107" fmla="*/ 372484 h 2018589"/>
              <a:gd name="connsiteX108" fmla="*/ 377249 w 1329191"/>
              <a:gd name="connsiteY108" fmla="*/ 373912 h 2018589"/>
              <a:gd name="connsiteX109" fmla="*/ 444400 w 1329191"/>
              <a:gd name="connsiteY109" fmla="*/ 362482 h 2018589"/>
              <a:gd name="connsiteX110" fmla="*/ 457259 w 1329191"/>
              <a:gd name="connsiteY110" fmla="*/ 362006 h 2018589"/>
              <a:gd name="connsiteX111" fmla="*/ 397727 w 1329191"/>
              <a:gd name="connsiteY111" fmla="*/ 416775 h 2018589"/>
              <a:gd name="connsiteX112" fmla="*/ 397727 w 1329191"/>
              <a:gd name="connsiteY112" fmla="*/ 416775 h 2018589"/>
              <a:gd name="connsiteX113" fmla="*/ 389631 w 1329191"/>
              <a:gd name="connsiteY113" fmla="*/ 432015 h 2018589"/>
              <a:gd name="connsiteX114" fmla="*/ 398680 w 1329191"/>
              <a:gd name="connsiteY114" fmla="*/ 447255 h 2018589"/>
              <a:gd name="connsiteX115" fmla="*/ 960655 w 1329191"/>
              <a:gd name="connsiteY115" fmla="*/ 859211 h 2018589"/>
              <a:gd name="connsiteX116" fmla="*/ 944939 w 1329191"/>
              <a:gd name="connsiteY116" fmla="*/ 861116 h 2018589"/>
              <a:gd name="connsiteX117" fmla="*/ 952083 w 1329191"/>
              <a:gd name="connsiteY117" fmla="*/ 879214 h 2018589"/>
              <a:gd name="connsiteX118" fmla="*/ 931604 w 1329191"/>
              <a:gd name="connsiteY118" fmla="*/ 906360 h 2018589"/>
              <a:gd name="connsiteX119" fmla="*/ 773965 w 1329191"/>
              <a:gd name="connsiteY119" fmla="*/ 907789 h 2018589"/>
              <a:gd name="connsiteX120" fmla="*/ 765869 w 1329191"/>
              <a:gd name="connsiteY120" fmla="*/ 895882 h 2018589"/>
              <a:gd name="connsiteX121" fmla="*/ 773489 w 1329191"/>
              <a:gd name="connsiteY121" fmla="*/ 835399 h 2018589"/>
              <a:gd name="connsiteX122" fmla="*/ 773489 w 1329191"/>
              <a:gd name="connsiteY122" fmla="*/ 835399 h 2018589"/>
              <a:gd name="connsiteX123" fmla="*/ 774917 w 1329191"/>
              <a:gd name="connsiteY123" fmla="*/ 827302 h 2018589"/>
              <a:gd name="connsiteX124" fmla="*/ 785871 w 1329191"/>
              <a:gd name="connsiteY124" fmla="*/ 730624 h 2018589"/>
              <a:gd name="connsiteX125" fmla="*/ 803016 w 1329191"/>
              <a:gd name="connsiteY125" fmla="*/ 665854 h 2018589"/>
              <a:gd name="connsiteX126" fmla="*/ 832544 w 1329191"/>
              <a:gd name="connsiteY126" fmla="*/ 645375 h 2018589"/>
              <a:gd name="connsiteX127" fmla="*/ 1023044 w 1329191"/>
              <a:gd name="connsiteY127" fmla="*/ 546315 h 2018589"/>
              <a:gd name="connsiteX128" fmla="*/ 1033997 w 1329191"/>
              <a:gd name="connsiteY128" fmla="*/ 545839 h 2018589"/>
              <a:gd name="connsiteX129" fmla="*/ 1030664 w 1329191"/>
              <a:gd name="connsiteY129" fmla="*/ 556792 h 2018589"/>
              <a:gd name="connsiteX130" fmla="*/ 902552 w 1329191"/>
              <a:gd name="connsiteY130" fmla="*/ 718241 h 2018589"/>
              <a:gd name="connsiteX131" fmla="*/ 907315 w 1329191"/>
              <a:gd name="connsiteY131" fmla="*/ 731100 h 2018589"/>
              <a:gd name="connsiteX132" fmla="*/ 907315 w 1329191"/>
              <a:gd name="connsiteY132" fmla="*/ 731100 h 2018589"/>
              <a:gd name="connsiteX133" fmla="*/ 983039 w 1329191"/>
              <a:gd name="connsiteY133" fmla="*/ 686809 h 2018589"/>
              <a:gd name="connsiteX134" fmla="*/ 1016852 w 1329191"/>
              <a:gd name="connsiteY134" fmla="*/ 666330 h 2018589"/>
              <a:gd name="connsiteX135" fmla="*/ 1022567 w 1329191"/>
              <a:gd name="connsiteY135" fmla="*/ 664425 h 2018589"/>
              <a:gd name="connsiteX136" fmla="*/ 1016852 w 1329191"/>
              <a:gd name="connsiteY136" fmla="*/ 666330 h 2018589"/>
              <a:gd name="connsiteX137" fmla="*/ 1051143 w 1329191"/>
              <a:gd name="connsiteY137" fmla="*/ 645851 h 2018589"/>
              <a:gd name="connsiteX138" fmla="*/ 1143535 w 1329191"/>
              <a:gd name="connsiteY138" fmla="*/ 589177 h 2018589"/>
              <a:gd name="connsiteX139" fmla="*/ 1158299 w 1329191"/>
              <a:gd name="connsiteY139" fmla="*/ 580129 h 2018589"/>
              <a:gd name="connsiteX140" fmla="*/ 1186397 w 1329191"/>
              <a:gd name="connsiteY140" fmla="*/ 590130 h 2018589"/>
              <a:gd name="connsiteX141" fmla="*/ 1197827 w 1329191"/>
              <a:gd name="connsiteY141" fmla="*/ 727766 h 2018589"/>
              <a:gd name="connsiteX142" fmla="*/ 1188779 w 1329191"/>
              <a:gd name="connsiteY142" fmla="*/ 768247 h 2018589"/>
              <a:gd name="connsiteX143" fmla="*/ 1188779 w 1329191"/>
              <a:gd name="connsiteY143" fmla="*/ 768247 h 2018589"/>
              <a:gd name="connsiteX144" fmla="*/ 1176872 w 1329191"/>
              <a:gd name="connsiteY144" fmla="*/ 850162 h 2018589"/>
              <a:gd name="connsiteX145" fmla="*/ 1163537 w 1329191"/>
              <a:gd name="connsiteY145" fmla="*/ 858735 h 2018589"/>
              <a:gd name="connsiteX146" fmla="*/ 1074479 w 1329191"/>
              <a:gd name="connsiteY146" fmla="*/ 858735 h 2018589"/>
              <a:gd name="connsiteX147" fmla="*/ 960655 w 1329191"/>
              <a:gd name="connsiteY147" fmla="*/ 859211 h 2018589"/>
              <a:gd name="connsiteX148" fmla="*/ 1281171 w 1329191"/>
              <a:gd name="connsiteY148" fmla="*/ 1123054 h 2018589"/>
              <a:gd name="connsiteX149" fmla="*/ 1278314 w 1329191"/>
              <a:gd name="connsiteY149" fmla="*/ 1141151 h 2018589"/>
              <a:gd name="connsiteX150" fmla="*/ 1278314 w 1329191"/>
              <a:gd name="connsiteY150" fmla="*/ 1141151 h 2018589"/>
              <a:gd name="connsiteX151" fmla="*/ 1277837 w 1329191"/>
              <a:gd name="connsiteY151" fmla="*/ 1151153 h 2018589"/>
              <a:gd name="connsiteX152" fmla="*/ 1230212 w 1329191"/>
              <a:gd name="connsiteY152" fmla="*/ 1181633 h 2018589"/>
              <a:gd name="connsiteX153" fmla="*/ 1142106 w 1329191"/>
              <a:gd name="connsiteY153" fmla="*/ 1157820 h 2018589"/>
              <a:gd name="connsiteX154" fmla="*/ 1082099 w 1329191"/>
              <a:gd name="connsiteY154" fmla="*/ 1147342 h 2018589"/>
              <a:gd name="connsiteX155" fmla="*/ 1067811 w 1329191"/>
              <a:gd name="connsiteY155" fmla="*/ 1150676 h 2018589"/>
              <a:gd name="connsiteX156" fmla="*/ 1084480 w 1329191"/>
              <a:gd name="connsiteY156" fmla="*/ 1163535 h 2018589"/>
              <a:gd name="connsiteX157" fmla="*/ 1084480 w 1329191"/>
              <a:gd name="connsiteY157" fmla="*/ 1163535 h 2018589"/>
              <a:gd name="connsiteX158" fmla="*/ 1156870 w 1329191"/>
              <a:gd name="connsiteY158" fmla="*/ 1190205 h 2018589"/>
              <a:gd name="connsiteX159" fmla="*/ 1156870 w 1329191"/>
              <a:gd name="connsiteY159" fmla="*/ 1190205 h 2018589"/>
              <a:gd name="connsiteX160" fmla="*/ 1176872 w 1329191"/>
              <a:gd name="connsiteY160" fmla="*/ 1197349 h 2018589"/>
              <a:gd name="connsiteX161" fmla="*/ 1176872 w 1329191"/>
              <a:gd name="connsiteY161" fmla="*/ 1197349 h 2018589"/>
              <a:gd name="connsiteX162" fmla="*/ 1250215 w 1329191"/>
              <a:gd name="connsiteY162" fmla="*/ 1223543 h 2018589"/>
              <a:gd name="connsiteX163" fmla="*/ 1255930 w 1329191"/>
              <a:gd name="connsiteY163" fmla="*/ 1237354 h 2018589"/>
              <a:gd name="connsiteX164" fmla="*/ 1232594 w 1329191"/>
              <a:gd name="connsiteY164" fmla="*/ 1279740 h 2018589"/>
              <a:gd name="connsiteX165" fmla="*/ 1232594 w 1329191"/>
              <a:gd name="connsiteY165" fmla="*/ 1279740 h 2018589"/>
              <a:gd name="connsiteX166" fmla="*/ 1221640 w 1329191"/>
              <a:gd name="connsiteY166" fmla="*/ 1300219 h 2018589"/>
              <a:gd name="connsiteX167" fmla="*/ 1221640 w 1329191"/>
              <a:gd name="connsiteY167" fmla="*/ 1300219 h 2018589"/>
              <a:gd name="connsiteX168" fmla="*/ 1178777 w 1329191"/>
              <a:gd name="connsiteY168" fmla="*/ 1381181 h 2018589"/>
              <a:gd name="connsiteX169" fmla="*/ 1124485 w 1329191"/>
              <a:gd name="connsiteY169" fmla="*/ 1392611 h 2018589"/>
              <a:gd name="connsiteX170" fmla="*/ 1024472 w 1329191"/>
              <a:gd name="connsiteY170" fmla="*/ 1327841 h 2018589"/>
              <a:gd name="connsiteX171" fmla="*/ 1024472 w 1329191"/>
              <a:gd name="connsiteY171" fmla="*/ 1327841 h 2018589"/>
              <a:gd name="connsiteX172" fmla="*/ 915411 w 1329191"/>
              <a:gd name="connsiteY172" fmla="*/ 1256404 h 2018589"/>
              <a:gd name="connsiteX173" fmla="*/ 899219 w 1329191"/>
              <a:gd name="connsiteY173" fmla="*/ 1224971 h 2018589"/>
              <a:gd name="connsiteX174" fmla="*/ 906362 w 1329191"/>
              <a:gd name="connsiteY174" fmla="*/ 1219733 h 2018589"/>
              <a:gd name="connsiteX175" fmla="*/ 949701 w 1329191"/>
              <a:gd name="connsiteY175" fmla="*/ 1222590 h 2018589"/>
              <a:gd name="connsiteX176" fmla="*/ 971609 w 1329191"/>
              <a:gd name="connsiteY176" fmla="*/ 1202588 h 2018589"/>
              <a:gd name="connsiteX177" fmla="*/ 974466 w 1329191"/>
              <a:gd name="connsiteY177" fmla="*/ 1186871 h 2018589"/>
              <a:gd name="connsiteX178" fmla="*/ 974466 w 1329191"/>
              <a:gd name="connsiteY178" fmla="*/ 1186871 h 2018589"/>
              <a:gd name="connsiteX179" fmla="*/ 975419 w 1329191"/>
              <a:gd name="connsiteY179" fmla="*/ 1173060 h 2018589"/>
              <a:gd name="connsiteX180" fmla="*/ 976847 w 1329191"/>
              <a:gd name="connsiteY180" fmla="*/ 1164964 h 2018589"/>
              <a:gd name="connsiteX181" fmla="*/ 976847 w 1329191"/>
              <a:gd name="connsiteY181" fmla="*/ 1164964 h 2018589"/>
              <a:gd name="connsiteX182" fmla="*/ 980181 w 1329191"/>
              <a:gd name="connsiteY182" fmla="*/ 1133531 h 2018589"/>
              <a:gd name="connsiteX183" fmla="*/ 980181 w 1329191"/>
              <a:gd name="connsiteY183" fmla="*/ 1133531 h 2018589"/>
              <a:gd name="connsiteX184" fmla="*/ 1000184 w 1329191"/>
              <a:gd name="connsiteY184" fmla="*/ 955890 h 2018589"/>
              <a:gd name="connsiteX185" fmla="*/ 1003517 w 1329191"/>
              <a:gd name="connsiteY185" fmla="*/ 937792 h 2018589"/>
              <a:gd name="connsiteX186" fmla="*/ 1034474 w 1329191"/>
              <a:gd name="connsiteY186" fmla="*/ 912075 h 2018589"/>
              <a:gd name="connsiteX187" fmla="*/ 1197827 w 1329191"/>
              <a:gd name="connsiteY187" fmla="*/ 902550 h 2018589"/>
              <a:gd name="connsiteX188" fmla="*/ 1230689 w 1329191"/>
              <a:gd name="connsiteY188" fmla="*/ 907789 h 2018589"/>
              <a:gd name="connsiteX189" fmla="*/ 1256883 w 1329191"/>
              <a:gd name="connsiteY189" fmla="*/ 938745 h 2018589"/>
              <a:gd name="connsiteX190" fmla="*/ 1277837 w 1329191"/>
              <a:gd name="connsiteY190" fmla="*/ 1045901 h 2018589"/>
              <a:gd name="connsiteX191" fmla="*/ 1266408 w 1329191"/>
              <a:gd name="connsiteY191" fmla="*/ 1059236 h 2018589"/>
              <a:gd name="connsiteX192" fmla="*/ 1195446 w 1329191"/>
              <a:gd name="connsiteY192" fmla="*/ 1058760 h 2018589"/>
              <a:gd name="connsiteX193" fmla="*/ 1195446 w 1329191"/>
              <a:gd name="connsiteY193" fmla="*/ 1058760 h 2018589"/>
              <a:gd name="connsiteX194" fmla="*/ 1175920 w 1329191"/>
              <a:gd name="connsiteY194" fmla="*/ 1058760 h 2018589"/>
              <a:gd name="connsiteX195" fmla="*/ 1175920 w 1329191"/>
              <a:gd name="connsiteY195" fmla="*/ 1058760 h 2018589"/>
              <a:gd name="connsiteX196" fmla="*/ 1088290 w 1329191"/>
              <a:gd name="connsiteY196" fmla="*/ 1059236 h 2018589"/>
              <a:gd name="connsiteX197" fmla="*/ 1075431 w 1329191"/>
              <a:gd name="connsiteY197" fmla="*/ 1066380 h 2018589"/>
              <a:gd name="connsiteX198" fmla="*/ 1086861 w 1329191"/>
              <a:gd name="connsiteY198" fmla="*/ 1074476 h 2018589"/>
              <a:gd name="connsiteX199" fmla="*/ 1117341 w 1329191"/>
              <a:gd name="connsiteY199" fmla="*/ 1077810 h 2018589"/>
              <a:gd name="connsiteX200" fmla="*/ 1121151 w 1329191"/>
              <a:gd name="connsiteY200" fmla="*/ 1078763 h 2018589"/>
              <a:gd name="connsiteX201" fmla="*/ 1193065 w 1329191"/>
              <a:gd name="connsiteY201" fmla="*/ 1084001 h 2018589"/>
              <a:gd name="connsiteX202" fmla="*/ 1248786 w 1329191"/>
              <a:gd name="connsiteY202" fmla="*/ 1086383 h 2018589"/>
              <a:gd name="connsiteX203" fmla="*/ 1281171 w 1329191"/>
              <a:gd name="connsiteY203" fmla="*/ 1123054 h 2018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1329191" h="2018589">
                <a:moveTo>
                  <a:pt x="1320224" y="970177"/>
                </a:moveTo>
                <a:cubicBezTo>
                  <a:pt x="1317366" y="964462"/>
                  <a:pt x="1313556" y="961129"/>
                  <a:pt x="1311175" y="956842"/>
                </a:cubicBezTo>
                <a:cubicBezTo>
                  <a:pt x="1300697" y="935411"/>
                  <a:pt x="1301650" y="910646"/>
                  <a:pt x="1293554" y="888262"/>
                </a:cubicBezTo>
                <a:cubicBezTo>
                  <a:pt x="1284981" y="864450"/>
                  <a:pt x="1271170" y="843019"/>
                  <a:pt x="1259740" y="820159"/>
                </a:cubicBezTo>
                <a:cubicBezTo>
                  <a:pt x="1254978" y="809681"/>
                  <a:pt x="1251644" y="799204"/>
                  <a:pt x="1253072" y="787774"/>
                </a:cubicBezTo>
                <a:cubicBezTo>
                  <a:pt x="1249739" y="763961"/>
                  <a:pt x="1249739" y="739672"/>
                  <a:pt x="1251644" y="715384"/>
                </a:cubicBezTo>
                <a:cubicBezTo>
                  <a:pt x="1253072" y="696334"/>
                  <a:pt x="1260216" y="679189"/>
                  <a:pt x="1257835" y="659662"/>
                </a:cubicBezTo>
                <a:cubicBezTo>
                  <a:pt x="1255930" y="643470"/>
                  <a:pt x="1248310" y="628706"/>
                  <a:pt x="1246405" y="612990"/>
                </a:cubicBezTo>
                <a:cubicBezTo>
                  <a:pt x="1244024" y="596797"/>
                  <a:pt x="1245453" y="580129"/>
                  <a:pt x="1243547" y="563936"/>
                </a:cubicBezTo>
                <a:cubicBezTo>
                  <a:pt x="1238785" y="517264"/>
                  <a:pt x="1249262" y="471544"/>
                  <a:pt x="1259264" y="424871"/>
                </a:cubicBezTo>
                <a:cubicBezTo>
                  <a:pt x="1265455" y="395344"/>
                  <a:pt x="1247358" y="370579"/>
                  <a:pt x="1246881" y="342956"/>
                </a:cubicBezTo>
                <a:cubicBezTo>
                  <a:pt x="1246405" y="313429"/>
                  <a:pt x="1244500" y="284377"/>
                  <a:pt x="1242595" y="255326"/>
                </a:cubicBezTo>
                <a:cubicBezTo>
                  <a:pt x="1240690" y="224846"/>
                  <a:pt x="1201637" y="204367"/>
                  <a:pt x="1174968" y="191508"/>
                </a:cubicBezTo>
                <a:cubicBezTo>
                  <a:pt x="1163537" y="185793"/>
                  <a:pt x="1151631" y="181031"/>
                  <a:pt x="1139725" y="176268"/>
                </a:cubicBezTo>
                <a:cubicBezTo>
                  <a:pt x="1130676" y="172458"/>
                  <a:pt x="1122580" y="168172"/>
                  <a:pt x="1115436" y="161505"/>
                </a:cubicBezTo>
                <a:cubicBezTo>
                  <a:pt x="1102101" y="149122"/>
                  <a:pt x="1087814" y="137692"/>
                  <a:pt x="1073050" y="127215"/>
                </a:cubicBezTo>
                <a:cubicBezTo>
                  <a:pt x="1073526" y="118642"/>
                  <a:pt x="1064954" y="116737"/>
                  <a:pt x="1061620" y="111022"/>
                </a:cubicBezTo>
                <a:cubicBezTo>
                  <a:pt x="1045427" y="101973"/>
                  <a:pt x="1028283" y="93877"/>
                  <a:pt x="1009709" y="91020"/>
                </a:cubicBezTo>
                <a:cubicBezTo>
                  <a:pt x="973990" y="85305"/>
                  <a:pt x="934461" y="64826"/>
                  <a:pt x="898742" y="52920"/>
                </a:cubicBezTo>
                <a:cubicBezTo>
                  <a:pt x="878264" y="46252"/>
                  <a:pt x="856833" y="35775"/>
                  <a:pt x="835877" y="31965"/>
                </a:cubicBezTo>
                <a:cubicBezTo>
                  <a:pt x="816351" y="28155"/>
                  <a:pt x="794920" y="29107"/>
                  <a:pt x="774917" y="26726"/>
                </a:cubicBezTo>
                <a:cubicBezTo>
                  <a:pt x="750152" y="23392"/>
                  <a:pt x="725864" y="13867"/>
                  <a:pt x="700622" y="17677"/>
                </a:cubicBezTo>
                <a:cubicBezTo>
                  <a:pt x="665856" y="10533"/>
                  <a:pt x="632519" y="-897"/>
                  <a:pt x="595847" y="56"/>
                </a:cubicBezTo>
                <a:cubicBezTo>
                  <a:pt x="564415" y="1008"/>
                  <a:pt x="532982" y="2913"/>
                  <a:pt x="502502" y="11010"/>
                </a:cubicBezTo>
                <a:cubicBezTo>
                  <a:pt x="429160" y="30536"/>
                  <a:pt x="354389" y="34346"/>
                  <a:pt x="292476" y="83876"/>
                </a:cubicBezTo>
                <a:cubicBezTo>
                  <a:pt x="260567" y="109117"/>
                  <a:pt x="222943" y="129120"/>
                  <a:pt x="194368" y="158171"/>
                </a:cubicBezTo>
                <a:cubicBezTo>
                  <a:pt x="172461" y="180555"/>
                  <a:pt x="151506" y="203891"/>
                  <a:pt x="131980" y="228180"/>
                </a:cubicBezTo>
                <a:cubicBezTo>
                  <a:pt x="114359" y="250087"/>
                  <a:pt x="92927" y="267232"/>
                  <a:pt x="79116" y="292474"/>
                </a:cubicBezTo>
                <a:cubicBezTo>
                  <a:pt x="63876" y="320096"/>
                  <a:pt x="47207" y="350576"/>
                  <a:pt x="36730" y="380580"/>
                </a:cubicBezTo>
                <a:cubicBezTo>
                  <a:pt x="15299" y="443921"/>
                  <a:pt x="1011" y="510120"/>
                  <a:pt x="58" y="577271"/>
                </a:cubicBezTo>
                <a:cubicBezTo>
                  <a:pt x="-418" y="612037"/>
                  <a:pt x="1963" y="646327"/>
                  <a:pt x="9107" y="680617"/>
                </a:cubicBezTo>
                <a:cubicBezTo>
                  <a:pt x="20061" y="731576"/>
                  <a:pt x="40063" y="780630"/>
                  <a:pt x="65781" y="825874"/>
                </a:cubicBezTo>
                <a:cubicBezTo>
                  <a:pt x="78640" y="848734"/>
                  <a:pt x="92927" y="870641"/>
                  <a:pt x="108643" y="892072"/>
                </a:cubicBezTo>
                <a:cubicBezTo>
                  <a:pt x="115787" y="902074"/>
                  <a:pt x="123884" y="911599"/>
                  <a:pt x="131504" y="921600"/>
                </a:cubicBezTo>
                <a:cubicBezTo>
                  <a:pt x="155316" y="951604"/>
                  <a:pt x="174842" y="978750"/>
                  <a:pt x="182938" y="1016374"/>
                </a:cubicBezTo>
                <a:cubicBezTo>
                  <a:pt x="192940" y="1061617"/>
                  <a:pt x="202465" y="1106861"/>
                  <a:pt x="207227" y="1153058"/>
                </a:cubicBezTo>
                <a:cubicBezTo>
                  <a:pt x="212942" y="1209255"/>
                  <a:pt x="214371" y="1267358"/>
                  <a:pt x="199131" y="1322603"/>
                </a:cubicBezTo>
                <a:cubicBezTo>
                  <a:pt x="191987" y="1349273"/>
                  <a:pt x="180557" y="1374990"/>
                  <a:pt x="164841" y="1397850"/>
                </a:cubicBezTo>
                <a:cubicBezTo>
                  <a:pt x="156268" y="1410233"/>
                  <a:pt x="146267" y="1421186"/>
                  <a:pt x="135790" y="1431664"/>
                </a:cubicBezTo>
                <a:cubicBezTo>
                  <a:pt x="126741" y="1440236"/>
                  <a:pt x="112930" y="1448809"/>
                  <a:pt x="131504" y="1453571"/>
                </a:cubicBezTo>
                <a:cubicBezTo>
                  <a:pt x="146743" y="1457381"/>
                  <a:pt x="162936" y="1458810"/>
                  <a:pt x="177700" y="1465001"/>
                </a:cubicBezTo>
                <a:cubicBezTo>
                  <a:pt x="191511" y="1476431"/>
                  <a:pt x="193892" y="1476431"/>
                  <a:pt x="209132" y="1465954"/>
                </a:cubicBezTo>
                <a:cubicBezTo>
                  <a:pt x="210561" y="1465001"/>
                  <a:pt x="212942" y="1464049"/>
                  <a:pt x="213895" y="1462620"/>
                </a:cubicBezTo>
                <a:cubicBezTo>
                  <a:pt x="240565" y="1418805"/>
                  <a:pt x="263425" y="1380229"/>
                  <a:pt x="278189" y="1330699"/>
                </a:cubicBezTo>
                <a:cubicBezTo>
                  <a:pt x="287714" y="1299266"/>
                  <a:pt x="295810" y="1266881"/>
                  <a:pt x="301049" y="1234020"/>
                </a:cubicBezTo>
                <a:cubicBezTo>
                  <a:pt x="305811" y="1206874"/>
                  <a:pt x="301525" y="1174489"/>
                  <a:pt x="324385" y="1156391"/>
                </a:cubicBezTo>
                <a:cubicBezTo>
                  <a:pt x="354865" y="1132103"/>
                  <a:pt x="361056" y="1088764"/>
                  <a:pt x="368200" y="1052569"/>
                </a:cubicBezTo>
                <a:cubicBezTo>
                  <a:pt x="374391" y="1022565"/>
                  <a:pt x="363914" y="993990"/>
                  <a:pt x="360104" y="962081"/>
                </a:cubicBezTo>
                <a:cubicBezTo>
                  <a:pt x="353436" y="901121"/>
                  <a:pt x="349150" y="830160"/>
                  <a:pt x="362961" y="770152"/>
                </a:cubicBezTo>
                <a:cubicBezTo>
                  <a:pt x="365342" y="759199"/>
                  <a:pt x="368200" y="748245"/>
                  <a:pt x="373439" y="738720"/>
                </a:cubicBezTo>
                <a:cubicBezTo>
                  <a:pt x="383916" y="721099"/>
                  <a:pt x="414396" y="707764"/>
                  <a:pt x="432494" y="699191"/>
                </a:cubicBezTo>
                <a:cubicBezTo>
                  <a:pt x="455830" y="688237"/>
                  <a:pt x="481071" y="682046"/>
                  <a:pt x="506312" y="681570"/>
                </a:cubicBezTo>
                <a:cubicBezTo>
                  <a:pt x="558700" y="680141"/>
                  <a:pt x="609182" y="702525"/>
                  <a:pt x="643949" y="742054"/>
                </a:cubicBezTo>
                <a:cubicBezTo>
                  <a:pt x="686335" y="790155"/>
                  <a:pt x="709671" y="848257"/>
                  <a:pt x="729674" y="908265"/>
                </a:cubicBezTo>
                <a:cubicBezTo>
                  <a:pt x="732055" y="915409"/>
                  <a:pt x="729674" y="918266"/>
                  <a:pt x="722530" y="918742"/>
                </a:cubicBezTo>
                <a:cubicBezTo>
                  <a:pt x="690145" y="920647"/>
                  <a:pt x="657284" y="921124"/>
                  <a:pt x="624899" y="921600"/>
                </a:cubicBezTo>
                <a:cubicBezTo>
                  <a:pt x="609659" y="922076"/>
                  <a:pt x="556319" y="915885"/>
                  <a:pt x="545841" y="932554"/>
                </a:cubicBezTo>
                <a:cubicBezTo>
                  <a:pt x="535840" y="948270"/>
                  <a:pt x="566320" y="946841"/>
                  <a:pt x="575369" y="946841"/>
                </a:cubicBezTo>
                <a:cubicBezTo>
                  <a:pt x="695860" y="946365"/>
                  <a:pt x="816351" y="946841"/>
                  <a:pt x="936842" y="946841"/>
                </a:cubicBezTo>
                <a:cubicBezTo>
                  <a:pt x="943986" y="946841"/>
                  <a:pt x="951606" y="945412"/>
                  <a:pt x="958750" y="949222"/>
                </a:cubicBezTo>
                <a:cubicBezTo>
                  <a:pt x="943986" y="957795"/>
                  <a:pt x="945415" y="1000657"/>
                  <a:pt x="943510" y="1015421"/>
                </a:cubicBezTo>
                <a:cubicBezTo>
                  <a:pt x="936366" y="1064475"/>
                  <a:pt x="934937" y="1108766"/>
                  <a:pt x="930175" y="1156867"/>
                </a:cubicBezTo>
                <a:cubicBezTo>
                  <a:pt x="929222" y="1167345"/>
                  <a:pt x="923508" y="1170679"/>
                  <a:pt x="913983" y="1170679"/>
                </a:cubicBezTo>
                <a:cubicBezTo>
                  <a:pt x="900171" y="1170679"/>
                  <a:pt x="883979" y="1170203"/>
                  <a:pt x="869691" y="1173536"/>
                </a:cubicBezTo>
                <a:cubicBezTo>
                  <a:pt x="854927" y="1176870"/>
                  <a:pt x="838735" y="1191158"/>
                  <a:pt x="823971" y="1188776"/>
                </a:cubicBezTo>
                <a:cubicBezTo>
                  <a:pt x="776346" y="1180680"/>
                  <a:pt x="728721" y="1172108"/>
                  <a:pt x="680620" y="1164011"/>
                </a:cubicBezTo>
                <a:cubicBezTo>
                  <a:pt x="657284" y="1160201"/>
                  <a:pt x="633947" y="1155915"/>
                  <a:pt x="610611" y="1152105"/>
                </a:cubicBezTo>
                <a:cubicBezTo>
                  <a:pt x="600134" y="1150200"/>
                  <a:pt x="560129" y="1133055"/>
                  <a:pt x="552032" y="1140675"/>
                </a:cubicBezTo>
                <a:cubicBezTo>
                  <a:pt x="535364" y="1155915"/>
                  <a:pt x="625375" y="1180204"/>
                  <a:pt x="633947" y="1182109"/>
                </a:cubicBezTo>
                <a:cubicBezTo>
                  <a:pt x="697289" y="1197349"/>
                  <a:pt x="756344" y="1221161"/>
                  <a:pt x="818256" y="1240211"/>
                </a:cubicBezTo>
                <a:cubicBezTo>
                  <a:pt x="826352" y="1242593"/>
                  <a:pt x="833020" y="1246879"/>
                  <a:pt x="839211" y="1253070"/>
                </a:cubicBezTo>
                <a:cubicBezTo>
                  <a:pt x="853499" y="1257833"/>
                  <a:pt x="865881" y="1276406"/>
                  <a:pt x="876359" y="1286408"/>
                </a:cubicBezTo>
                <a:cubicBezTo>
                  <a:pt x="912077" y="1321174"/>
                  <a:pt x="947796" y="1346891"/>
                  <a:pt x="988754" y="1374990"/>
                </a:cubicBezTo>
                <a:cubicBezTo>
                  <a:pt x="949225" y="1379753"/>
                  <a:pt x="909696" y="1378324"/>
                  <a:pt x="870644" y="1376895"/>
                </a:cubicBezTo>
                <a:cubicBezTo>
                  <a:pt x="838735" y="1375466"/>
                  <a:pt x="804921" y="1375466"/>
                  <a:pt x="781585" y="1400708"/>
                </a:cubicBezTo>
                <a:cubicBezTo>
                  <a:pt x="761106" y="1423091"/>
                  <a:pt x="760154" y="1453571"/>
                  <a:pt x="753486" y="1481194"/>
                </a:cubicBezTo>
                <a:cubicBezTo>
                  <a:pt x="744914" y="1515960"/>
                  <a:pt x="736341" y="1550250"/>
                  <a:pt x="731102" y="1585969"/>
                </a:cubicBezTo>
                <a:cubicBezTo>
                  <a:pt x="725864" y="1626450"/>
                  <a:pt x="723482" y="1666931"/>
                  <a:pt x="724911" y="1707889"/>
                </a:cubicBezTo>
                <a:cubicBezTo>
                  <a:pt x="728245" y="1801710"/>
                  <a:pt x="769679" y="1884101"/>
                  <a:pt x="819209" y="1961730"/>
                </a:cubicBezTo>
                <a:cubicBezTo>
                  <a:pt x="829210" y="1977447"/>
                  <a:pt x="839687" y="1992686"/>
                  <a:pt x="850165" y="2007927"/>
                </a:cubicBezTo>
                <a:cubicBezTo>
                  <a:pt x="857785" y="2018880"/>
                  <a:pt x="863976" y="2026024"/>
                  <a:pt x="867786" y="2005545"/>
                </a:cubicBezTo>
                <a:cubicBezTo>
                  <a:pt x="876359" y="1961254"/>
                  <a:pt x="849212" y="1906485"/>
                  <a:pt x="837306" y="1863623"/>
                </a:cubicBezTo>
                <a:cubicBezTo>
                  <a:pt x="825876" y="1822189"/>
                  <a:pt x="813970" y="1780755"/>
                  <a:pt x="802540" y="1739321"/>
                </a:cubicBezTo>
                <a:cubicBezTo>
                  <a:pt x="792539" y="1703603"/>
                  <a:pt x="799682" y="1662645"/>
                  <a:pt x="805397" y="1626450"/>
                </a:cubicBezTo>
                <a:cubicBezTo>
                  <a:pt x="809684" y="1600256"/>
                  <a:pt x="814922" y="1574063"/>
                  <a:pt x="820161" y="1547869"/>
                </a:cubicBezTo>
                <a:cubicBezTo>
                  <a:pt x="822542" y="1535010"/>
                  <a:pt x="823971" y="1521675"/>
                  <a:pt x="827305" y="1509293"/>
                </a:cubicBezTo>
                <a:cubicBezTo>
                  <a:pt x="829686" y="1501196"/>
                  <a:pt x="834925" y="1494053"/>
                  <a:pt x="836354" y="1485956"/>
                </a:cubicBezTo>
                <a:cubicBezTo>
                  <a:pt x="839211" y="1472621"/>
                  <a:pt x="847784" y="1465478"/>
                  <a:pt x="860166" y="1463096"/>
                </a:cubicBezTo>
                <a:cubicBezTo>
                  <a:pt x="906362" y="1454524"/>
                  <a:pt x="953035" y="1450238"/>
                  <a:pt x="1000184" y="1449761"/>
                </a:cubicBezTo>
                <a:cubicBezTo>
                  <a:pt x="1042570" y="1449285"/>
                  <a:pt x="1091147" y="1446428"/>
                  <a:pt x="1131152" y="1462144"/>
                </a:cubicBezTo>
                <a:cubicBezTo>
                  <a:pt x="1156394" y="1472145"/>
                  <a:pt x="1174015" y="1470240"/>
                  <a:pt x="1189255" y="1442141"/>
                </a:cubicBezTo>
                <a:cubicBezTo>
                  <a:pt x="1196875" y="1430235"/>
                  <a:pt x="1203066" y="1417376"/>
                  <a:pt x="1208781" y="1404994"/>
                </a:cubicBezTo>
                <a:cubicBezTo>
                  <a:pt x="1238785" y="1342129"/>
                  <a:pt x="1279266" y="1282121"/>
                  <a:pt x="1301650" y="1216399"/>
                </a:cubicBezTo>
                <a:cubicBezTo>
                  <a:pt x="1323081" y="1152581"/>
                  <a:pt x="1335464" y="1083049"/>
                  <a:pt x="1325939" y="1015897"/>
                </a:cubicBezTo>
                <a:cubicBezTo>
                  <a:pt x="1324034" y="1002562"/>
                  <a:pt x="1322129" y="988275"/>
                  <a:pt x="1317843" y="975416"/>
                </a:cubicBezTo>
                <a:cubicBezTo>
                  <a:pt x="1321176" y="972559"/>
                  <a:pt x="1320700" y="971130"/>
                  <a:pt x="1320224" y="970177"/>
                </a:cubicBezTo>
                <a:close/>
                <a:moveTo>
                  <a:pt x="398680" y="447255"/>
                </a:moveTo>
                <a:cubicBezTo>
                  <a:pt x="411062" y="447255"/>
                  <a:pt x="423445" y="447255"/>
                  <a:pt x="435827" y="449160"/>
                </a:cubicBezTo>
                <a:cubicBezTo>
                  <a:pt x="403919" y="475354"/>
                  <a:pt x="370581" y="498214"/>
                  <a:pt x="330100" y="509167"/>
                </a:cubicBezTo>
                <a:cubicBezTo>
                  <a:pt x="305811" y="516787"/>
                  <a:pt x="281046" y="516311"/>
                  <a:pt x="254376" y="512025"/>
                </a:cubicBezTo>
                <a:cubicBezTo>
                  <a:pt x="290571" y="492022"/>
                  <a:pt x="292000" y="458685"/>
                  <a:pt x="290571" y="423442"/>
                </a:cubicBezTo>
                <a:cubicBezTo>
                  <a:pt x="281046" y="423442"/>
                  <a:pt x="273902" y="431062"/>
                  <a:pt x="266759" y="436777"/>
                </a:cubicBezTo>
                <a:cubicBezTo>
                  <a:pt x="245804" y="454399"/>
                  <a:pt x="225325" y="472496"/>
                  <a:pt x="204846" y="490594"/>
                </a:cubicBezTo>
                <a:cubicBezTo>
                  <a:pt x="192940" y="500595"/>
                  <a:pt x="181510" y="511549"/>
                  <a:pt x="166270" y="516787"/>
                </a:cubicBezTo>
                <a:cubicBezTo>
                  <a:pt x="229611" y="432491"/>
                  <a:pt x="301049" y="358672"/>
                  <a:pt x="399632" y="316762"/>
                </a:cubicBezTo>
                <a:cubicBezTo>
                  <a:pt x="400585" y="317715"/>
                  <a:pt x="401537" y="318667"/>
                  <a:pt x="402490" y="319620"/>
                </a:cubicBezTo>
                <a:cubicBezTo>
                  <a:pt x="392012" y="334384"/>
                  <a:pt x="382011" y="349147"/>
                  <a:pt x="371534" y="363911"/>
                </a:cubicBezTo>
                <a:cubicBezTo>
                  <a:pt x="369629" y="366292"/>
                  <a:pt x="366295" y="369150"/>
                  <a:pt x="368200" y="372484"/>
                </a:cubicBezTo>
                <a:cubicBezTo>
                  <a:pt x="370105" y="375817"/>
                  <a:pt x="374391" y="374389"/>
                  <a:pt x="377249" y="373912"/>
                </a:cubicBezTo>
                <a:cubicBezTo>
                  <a:pt x="399632" y="370102"/>
                  <a:pt x="422016" y="366292"/>
                  <a:pt x="444400" y="362482"/>
                </a:cubicBezTo>
                <a:cubicBezTo>
                  <a:pt x="448210" y="362006"/>
                  <a:pt x="452496" y="361530"/>
                  <a:pt x="457259" y="362006"/>
                </a:cubicBezTo>
                <a:cubicBezTo>
                  <a:pt x="432970" y="375817"/>
                  <a:pt x="414872" y="395344"/>
                  <a:pt x="397727" y="416775"/>
                </a:cubicBezTo>
                <a:cubicBezTo>
                  <a:pt x="397727" y="416775"/>
                  <a:pt x="397727" y="416775"/>
                  <a:pt x="397727" y="416775"/>
                </a:cubicBezTo>
                <a:cubicBezTo>
                  <a:pt x="394870" y="422014"/>
                  <a:pt x="392489" y="426776"/>
                  <a:pt x="389631" y="432015"/>
                </a:cubicBezTo>
                <a:cubicBezTo>
                  <a:pt x="382487" y="445826"/>
                  <a:pt x="383440" y="447255"/>
                  <a:pt x="398680" y="447255"/>
                </a:cubicBezTo>
                <a:close/>
                <a:moveTo>
                  <a:pt x="960655" y="859211"/>
                </a:moveTo>
                <a:cubicBezTo>
                  <a:pt x="955416" y="859211"/>
                  <a:pt x="949701" y="858735"/>
                  <a:pt x="944939" y="861116"/>
                </a:cubicBezTo>
                <a:cubicBezTo>
                  <a:pt x="949701" y="866355"/>
                  <a:pt x="951130" y="873022"/>
                  <a:pt x="952083" y="879214"/>
                </a:cubicBezTo>
                <a:cubicBezTo>
                  <a:pt x="954940" y="895882"/>
                  <a:pt x="948749" y="905407"/>
                  <a:pt x="931604" y="906360"/>
                </a:cubicBezTo>
                <a:cubicBezTo>
                  <a:pt x="879216" y="909694"/>
                  <a:pt x="826352" y="909217"/>
                  <a:pt x="773965" y="907789"/>
                </a:cubicBezTo>
                <a:cubicBezTo>
                  <a:pt x="764916" y="907789"/>
                  <a:pt x="765392" y="901597"/>
                  <a:pt x="765869" y="895882"/>
                </a:cubicBezTo>
                <a:cubicBezTo>
                  <a:pt x="768250" y="875880"/>
                  <a:pt x="771107" y="855877"/>
                  <a:pt x="773489" y="835399"/>
                </a:cubicBezTo>
                <a:cubicBezTo>
                  <a:pt x="773489" y="835399"/>
                  <a:pt x="773489" y="835399"/>
                  <a:pt x="773489" y="835399"/>
                </a:cubicBezTo>
                <a:cubicBezTo>
                  <a:pt x="773965" y="832541"/>
                  <a:pt x="774441" y="830160"/>
                  <a:pt x="774917" y="827302"/>
                </a:cubicBezTo>
                <a:cubicBezTo>
                  <a:pt x="775870" y="794917"/>
                  <a:pt x="781585" y="762532"/>
                  <a:pt x="785871" y="730624"/>
                </a:cubicBezTo>
                <a:cubicBezTo>
                  <a:pt x="789681" y="708716"/>
                  <a:pt x="786824" y="684904"/>
                  <a:pt x="803016" y="665854"/>
                </a:cubicBezTo>
                <a:cubicBezTo>
                  <a:pt x="810160" y="654900"/>
                  <a:pt x="821590" y="651090"/>
                  <a:pt x="832544" y="645375"/>
                </a:cubicBezTo>
                <a:cubicBezTo>
                  <a:pt x="894933" y="610609"/>
                  <a:pt x="959702" y="579176"/>
                  <a:pt x="1023044" y="546315"/>
                </a:cubicBezTo>
                <a:cubicBezTo>
                  <a:pt x="1026377" y="544410"/>
                  <a:pt x="1030664" y="541076"/>
                  <a:pt x="1033997" y="545839"/>
                </a:cubicBezTo>
                <a:cubicBezTo>
                  <a:pt x="1037331" y="550125"/>
                  <a:pt x="1033045" y="553459"/>
                  <a:pt x="1030664" y="556792"/>
                </a:cubicBezTo>
                <a:cubicBezTo>
                  <a:pt x="987801" y="610609"/>
                  <a:pt x="945415" y="664425"/>
                  <a:pt x="902552" y="718241"/>
                </a:cubicBezTo>
                <a:cubicBezTo>
                  <a:pt x="900647" y="723956"/>
                  <a:pt x="905410" y="726814"/>
                  <a:pt x="907315" y="731100"/>
                </a:cubicBezTo>
                <a:cubicBezTo>
                  <a:pt x="907315" y="731100"/>
                  <a:pt x="907315" y="731100"/>
                  <a:pt x="907315" y="731100"/>
                </a:cubicBezTo>
                <a:cubicBezTo>
                  <a:pt x="933985" y="718717"/>
                  <a:pt x="957797" y="701096"/>
                  <a:pt x="983039" y="686809"/>
                </a:cubicBezTo>
                <a:cubicBezTo>
                  <a:pt x="994469" y="680141"/>
                  <a:pt x="1005899" y="673474"/>
                  <a:pt x="1016852" y="666330"/>
                </a:cubicBezTo>
                <a:cubicBezTo>
                  <a:pt x="1018758" y="666330"/>
                  <a:pt x="1020662" y="665377"/>
                  <a:pt x="1022567" y="664425"/>
                </a:cubicBezTo>
                <a:cubicBezTo>
                  <a:pt x="1020662" y="664901"/>
                  <a:pt x="1018758" y="665377"/>
                  <a:pt x="1016852" y="666330"/>
                </a:cubicBezTo>
                <a:cubicBezTo>
                  <a:pt x="1028283" y="659662"/>
                  <a:pt x="1039712" y="652519"/>
                  <a:pt x="1051143" y="645851"/>
                </a:cubicBezTo>
                <a:cubicBezTo>
                  <a:pt x="1082099" y="626801"/>
                  <a:pt x="1112579" y="608227"/>
                  <a:pt x="1143535" y="589177"/>
                </a:cubicBezTo>
                <a:cubicBezTo>
                  <a:pt x="1148297" y="586320"/>
                  <a:pt x="1153060" y="582986"/>
                  <a:pt x="1158299" y="580129"/>
                </a:cubicBezTo>
                <a:cubicBezTo>
                  <a:pt x="1179254" y="567746"/>
                  <a:pt x="1176872" y="565841"/>
                  <a:pt x="1186397" y="590130"/>
                </a:cubicBezTo>
                <a:cubicBezTo>
                  <a:pt x="1204019" y="634897"/>
                  <a:pt x="1207829" y="680617"/>
                  <a:pt x="1197827" y="727766"/>
                </a:cubicBezTo>
                <a:cubicBezTo>
                  <a:pt x="1195922" y="741577"/>
                  <a:pt x="1193541" y="755389"/>
                  <a:pt x="1188779" y="768247"/>
                </a:cubicBezTo>
                <a:cubicBezTo>
                  <a:pt x="1188779" y="768247"/>
                  <a:pt x="1188779" y="768247"/>
                  <a:pt x="1188779" y="768247"/>
                </a:cubicBezTo>
                <a:cubicBezTo>
                  <a:pt x="1184493" y="795394"/>
                  <a:pt x="1177349" y="822540"/>
                  <a:pt x="1176872" y="850162"/>
                </a:cubicBezTo>
                <a:cubicBezTo>
                  <a:pt x="1176872" y="859211"/>
                  <a:pt x="1169729" y="858735"/>
                  <a:pt x="1163537" y="858735"/>
                </a:cubicBezTo>
                <a:cubicBezTo>
                  <a:pt x="1134010" y="858735"/>
                  <a:pt x="1104006" y="858735"/>
                  <a:pt x="1074479" y="858735"/>
                </a:cubicBezTo>
                <a:cubicBezTo>
                  <a:pt x="1036855" y="859211"/>
                  <a:pt x="998755" y="859211"/>
                  <a:pt x="960655" y="859211"/>
                </a:cubicBezTo>
                <a:close/>
                <a:moveTo>
                  <a:pt x="1281171" y="1123054"/>
                </a:moveTo>
                <a:cubicBezTo>
                  <a:pt x="1280695" y="1129245"/>
                  <a:pt x="1279266" y="1135436"/>
                  <a:pt x="1278314" y="1141151"/>
                </a:cubicBezTo>
                <a:cubicBezTo>
                  <a:pt x="1278314" y="1141151"/>
                  <a:pt x="1278314" y="1141151"/>
                  <a:pt x="1278314" y="1141151"/>
                </a:cubicBezTo>
                <a:cubicBezTo>
                  <a:pt x="1278314" y="1144485"/>
                  <a:pt x="1278314" y="1147819"/>
                  <a:pt x="1277837" y="1151153"/>
                </a:cubicBezTo>
                <a:cubicBezTo>
                  <a:pt x="1273075" y="1180680"/>
                  <a:pt x="1257835" y="1191634"/>
                  <a:pt x="1230212" y="1181633"/>
                </a:cubicBezTo>
                <a:cubicBezTo>
                  <a:pt x="1201161" y="1171155"/>
                  <a:pt x="1171158" y="1165916"/>
                  <a:pt x="1142106" y="1157820"/>
                </a:cubicBezTo>
                <a:cubicBezTo>
                  <a:pt x="1122104" y="1154486"/>
                  <a:pt x="1102101" y="1150676"/>
                  <a:pt x="1082099" y="1147342"/>
                </a:cubicBezTo>
                <a:cubicBezTo>
                  <a:pt x="1076860" y="1146390"/>
                  <a:pt x="1071621" y="1145438"/>
                  <a:pt x="1067811" y="1150676"/>
                </a:cubicBezTo>
                <a:cubicBezTo>
                  <a:pt x="1068764" y="1161154"/>
                  <a:pt x="1078765" y="1159249"/>
                  <a:pt x="1084480" y="1163535"/>
                </a:cubicBezTo>
                <a:lnTo>
                  <a:pt x="1084480" y="1163535"/>
                </a:lnTo>
                <a:cubicBezTo>
                  <a:pt x="1108769" y="1172108"/>
                  <a:pt x="1133058" y="1180204"/>
                  <a:pt x="1156870" y="1190205"/>
                </a:cubicBezTo>
                <a:lnTo>
                  <a:pt x="1156870" y="1190205"/>
                </a:lnTo>
                <a:cubicBezTo>
                  <a:pt x="1164014" y="1191634"/>
                  <a:pt x="1170681" y="1194015"/>
                  <a:pt x="1176872" y="1197349"/>
                </a:cubicBezTo>
                <a:lnTo>
                  <a:pt x="1176872" y="1197349"/>
                </a:lnTo>
                <a:cubicBezTo>
                  <a:pt x="1201161" y="1205921"/>
                  <a:pt x="1225926" y="1214970"/>
                  <a:pt x="1250215" y="1223543"/>
                </a:cubicBezTo>
                <a:cubicBezTo>
                  <a:pt x="1257835" y="1226400"/>
                  <a:pt x="1259740" y="1229734"/>
                  <a:pt x="1255930" y="1237354"/>
                </a:cubicBezTo>
                <a:cubicBezTo>
                  <a:pt x="1247834" y="1251165"/>
                  <a:pt x="1240214" y="1265453"/>
                  <a:pt x="1232594" y="1279740"/>
                </a:cubicBezTo>
                <a:cubicBezTo>
                  <a:pt x="1232594" y="1279740"/>
                  <a:pt x="1232594" y="1279740"/>
                  <a:pt x="1232594" y="1279740"/>
                </a:cubicBezTo>
                <a:cubicBezTo>
                  <a:pt x="1229736" y="1286884"/>
                  <a:pt x="1226403" y="1294028"/>
                  <a:pt x="1221640" y="1300219"/>
                </a:cubicBezTo>
                <a:cubicBezTo>
                  <a:pt x="1221640" y="1300219"/>
                  <a:pt x="1221640" y="1300219"/>
                  <a:pt x="1221640" y="1300219"/>
                </a:cubicBezTo>
                <a:cubicBezTo>
                  <a:pt x="1209258" y="1328318"/>
                  <a:pt x="1194018" y="1354988"/>
                  <a:pt x="1178777" y="1381181"/>
                </a:cubicBezTo>
                <a:cubicBezTo>
                  <a:pt x="1166395" y="1402613"/>
                  <a:pt x="1146869" y="1406899"/>
                  <a:pt x="1124485" y="1392611"/>
                </a:cubicBezTo>
                <a:cubicBezTo>
                  <a:pt x="1090671" y="1371656"/>
                  <a:pt x="1057810" y="1349273"/>
                  <a:pt x="1024472" y="1327841"/>
                </a:cubicBezTo>
                <a:cubicBezTo>
                  <a:pt x="1024472" y="1327841"/>
                  <a:pt x="1024472" y="1327841"/>
                  <a:pt x="1024472" y="1327841"/>
                </a:cubicBezTo>
                <a:cubicBezTo>
                  <a:pt x="988277" y="1304029"/>
                  <a:pt x="951606" y="1280693"/>
                  <a:pt x="915411" y="1256404"/>
                </a:cubicBezTo>
                <a:cubicBezTo>
                  <a:pt x="904458" y="1249260"/>
                  <a:pt x="902552" y="1236401"/>
                  <a:pt x="899219" y="1224971"/>
                </a:cubicBezTo>
                <a:cubicBezTo>
                  <a:pt x="897314" y="1219256"/>
                  <a:pt x="903029" y="1219733"/>
                  <a:pt x="906362" y="1219733"/>
                </a:cubicBezTo>
                <a:cubicBezTo>
                  <a:pt x="920650" y="1220209"/>
                  <a:pt x="935414" y="1221638"/>
                  <a:pt x="949701" y="1222590"/>
                </a:cubicBezTo>
                <a:cubicBezTo>
                  <a:pt x="968275" y="1221638"/>
                  <a:pt x="968275" y="1221638"/>
                  <a:pt x="971609" y="1202588"/>
                </a:cubicBezTo>
                <a:cubicBezTo>
                  <a:pt x="972561" y="1197349"/>
                  <a:pt x="973514" y="1192110"/>
                  <a:pt x="974466" y="1186871"/>
                </a:cubicBezTo>
                <a:cubicBezTo>
                  <a:pt x="974466" y="1186871"/>
                  <a:pt x="974466" y="1186871"/>
                  <a:pt x="974466" y="1186871"/>
                </a:cubicBezTo>
                <a:cubicBezTo>
                  <a:pt x="974942" y="1182109"/>
                  <a:pt x="974942" y="1177346"/>
                  <a:pt x="975419" y="1173060"/>
                </a:cubicBezTo>
                <a:cubicBezTo>
                  <a:pt x="975895" y="1170203"/>
                  <a:pt x="976371" y="1167821"/>
                  <a:pt x="976847" y="1164964"/>
                </a:cubicBezTo>
                <a:cubicBezTo>
                  <a:pt x="976847" y="1164964"/>
                  <a:pt x="976847" y="1164964"/>
                  <a:pt x="976847" y="1164964"/>
                </a:cubicBezTo>
                <a:cubicBezTo>
                  <a:pt x="977800" y="1154486"/>
                  <a:pt x="979229" y="1144009"/>
                  <a:pt x="980181" y="1133531"/>
                </a:cubicBezTo>
                <a:lnTo>
                  <a:pt x="980181" y="1133531"/>
                </a:lnTo>
                <a:cubicBezTo>
                  <a:pt x="986849" y="1074476"/>
                  <a:pt x="993516" y="1014945"/>
                  <a:pt x="1000184" y="955890"/>
                </a:cubicBezTo>
                <a:cubicBezTo>
                  <a:pt x="1000660" y="949699"/>
                  <a:pt x="1002089" y="943507"/>
                  <a:pt x="1003517" y="937792"/>
                </a:cubicBezTo>
                <a:cubicBezTo>
                  <a:pt x="1007804" y="921600"/>
                  <a:pt x="1017805" y="913504"/>
                  <a:pt x="1034474" y="912075"/>
                </a:cubicBezTo>
                <a:cubicBezTo>
                  <a:pt x="1088766" y="907789"/>
                  <a:pt x="1143535" y="903979"/>
                  <a:pt x="1197827" y="902550"/>
                </a:cubicBezTo>
                <a:cubicBezTo>
                  <a:pt x="1209258" y="902074"/>
                  <a:pt x="1220211" y="903026"/>
                  <a:pt x="1230689" y="907789"/>
                </a:cubicBezTo>
                <a:cubicBezTo>
                  <a:pt x="1244500" y="913980"/>
                  <a:pt x="1253072" y="923981"/>
                  <a:pt x="1256883" y="938745"/>
                </a:cubicBezTo>
                <a:cubicBezTo>
                  <a:pt x="1265931" y="973987"/>
                  <a:pt x="1271170" y="1010182"/>
                  <a:pt x="1277837" y="1045901"/>
                </a:cubicBezTo>
                <a:cubicBezTo>
                  <a:pt x="1279743" y="1055902"/>
                  <a:pt x="1276409" y="1059236"/>
                  <a:pt x="1266408" y="1059236"/>
                </a:cubicBezTo>
                <a:cubicBezTo>
                  <a:pt x="1242595" y="1058760"/>
                  <a:pt x="1219259" y="1058760"/>
                  <a:pt x="1195446" y="1058760"/>
                </a:cubicBezTo>
                <a:lnTo>
                  <a:pt x="1195446" y="1058760"/>
                </a:lnTo>
                <a:cubicBezTo>
                  <a:pt x="1188779" y="1058760"/>
                  <a:pt x="1182587" y="1058760"/>
                  <a:pt x="1175920" y="1058760"/>
                </a:cubicBezTo>
                <a:cubicBezTo>
                  <a:pt x="1175920" y="1058760"/>
                  <a:pt x="1175920" y="1058760"/>
                  <a:pt x="1175920" y="1058760"/>
                </a:cubicBezTo>
                <a:cubicBezTo>
                  <a:pt x="1146869" y="1058760"/>
                  <a:pt x="1117341" y="1059236"/>
                  <a:pt x="1088290" y="1059236"/>
                </a:cubicBezTo>
                <a:cubicBezTo>
                  <a:pt x="1083051" y="1059236"/>
                  <a:pt x="1075908" y="1057331"/>
                  <a:pt x="1075431" y="1066380"/>
                </a:cubicBezTo>
                <a:cubicBezTo>
                  <a:pt x="1075431" y="1074476"/>
                  <a:pt x="1081622" y="1073524"/>
                  <a:pt x="1086861" y="1074476"/>
                </a:cubicBezTo>
                <a:cubicBezTo>
                  <a:pt x="1096862" y="1076381"/>
                  <a:pt x="1107340" y="1075429"/>
                  <a:pt x="1117341" y="1077810"/>
                </a:cubicBezTo>
                <a:cubicBezTo>
                  <a:pt x="1118294" y="1077810"/>
                  <a:pt x="1119722" y="1078286"/>
                  <a:pt x="1121151" y="1078763"/>
                </a:cubicBezTo>
                <a:cubicBezTo>
                  <a:pt x="1144964" y="1080667"/>
                  <a:pt x="1168776" y="1082096"/>
                  <a:pt x="1193065" y="1084001"/>
                </a:cubicBezTo>
                <a:cubicBezTo>
                  <a:pt x="1211639" y="1084954"/>
                  <a:pt x="1230212" y="1085430"/>
                  <a:pt x="1248786" y="1086383"/>
                </a:cubicBezTo>
                <a:cubicBezTo>
                  <a:pt x="1273551" y="1087811"/>
                  <a:pt x="1282600" y="1098289"/>
                  <a:pt x="1281171" y="1123054"/>
                </a:cubicBezTo>
                <a:close/>
              </a:path>
            </a:pathLst>
          </a:custGeom>
          <a:solidFill>
            <a:schemeClr val="accent2"/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81" name="Graphic 96">
            <a:extLst>
              <a:ext uri="{FF2B5EF4-FFF2-40B4-BE49-F238E27FC236}">
                <a16:creationId xmlns:a16="http://schemas.microsoft.com/office/drawing/2014/main" id="{EB626369-145B-4313-AAC0-F4333CCC3F16}"/>
              </a:ext>
            </a:extLst>
          </p:cNvPr>
          <p:cNvGrpSpPr/>
          <p:nvPr/>
        </p:nvGrpSpPr>
        <p:grpSpPr>
          <a:xfrm>
            <a:off x="1071257" y="4823739"/>
            <a:ext cx="593548" cy="721972"/>
            <a:chOff x="3099536" y="2219731"/>
            <a:chExt cx="2692567" cy="3275147"/>
          </a:xfrm>
          <a:solidFill>
            <a:schemeClr val="accent1"/>
          </a:solidFill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1E0E86D-E668-4FC2-9FF2-47463507CD1B}"/>
                </a:ext>
              </a:extLst>
            </p:cNvPr>
            <p:cNvSpPr/>
            <p:nvPr/>
          </p:nvSpPr>
          <p:spPr>
            <a:xfrm>
              <a:off x="3406628" y="2219455"/>
              <a:ext cx="1901309" cy="2240485"/>
            </a:xfrm>
            <a:custGeom>
              <a:avLst/>
              <a:gdLst>
                <a:gd name="connsiteX0" fmla="*/ 1015664 w 1901309"/>
                <a:gd name="connsiteY0" fmla="*/ 649 h 2240485"/>
                <a:gd name="connsiteX1" fmla="*/ 1112761 w 1901309"/>
                <a:gd name="connsiteY1" fmla="*/ 128742 h 2240485"/>
                <a:gd name="connsiteX2" fmla="*/ 1113508 w 1901309"/>
                <a:gd name="connsiteY2" fmla="*/ 371484 h 2240485"/>
                <a:gd name="connsiteX3" fmla="*/ 1109773 w 1901309"/>
                <a:gd name="connsiteY3" fmla="*/ 1340210 h 2240485"/>
                <a:gd name="connsiteX4" fmla="*/ 1115375 w 1901309"/>
                <a:gd name="connsiteY4" fmla="*/ 1429464 h 2240485"/>
                <a:gd name="connsiteX5" fmla="*/ 1148985 w 1901309"/>
                <a:gd name="connsiteY5" fmla="*/ 1495191 h 2240485"/>
                <a:gd name="connsiteX6" fmla="*/ 1361478 w 1901309"/>
                <a:gd name="connsiteY6" fmla="*/ 1718140 h 2240485"/>
                <a:gd name="connsiteX7" fmla="*/ 1424964 w 1901309"/>
                <a:gd name="connsiteY7" fmla="*/ 1726356 h 2240485"/>
                <a:gd name="connsiteX8" fmla="*/ 1619531 w 1901309"/>
                <a:gd name="connsiteY8" fmla="*/ 1582578 h 2240485"/>
                <a:gd name="connsiteX9" fmla="*/ 1683764 w 1901309"/>
                <a:gd name="connsiteY9" fmla="*/ 1568387 h 2240485"/>
                <a:gd name="connsiteX10" fmla="*/ 1698329 w 1901309"/>
                <a:gd name="connsiteY10" fmla="*/ 1609093 h 2240485"/>
                <a:gd name="connsiteX11" fmla="*/ 1585547 w 1901309"/>
                <a:gd name="connsiteY11" fmla="*/ 1732331 h 2240485"/>
                <a:gd name="connsiteX12" fmla="*/ 1489197 w 1901309"/>
                <a:gd name="connsiteY12" fmla="*/ 1803287 h 2240485"/>
                <a:gd name="connsiteX13" fmla="*/ 1475753 w 1901309"/>
                <a:gd name="connsiteY13" fmla="*/ 1823453 h 2240485"/>
                <a:gd name="connsiteX14" fmla="*/ 1495919 w 1901309"/>
                <a:gd name="connsiteY14" fmla="*/ 1842499 h 2240485"/>
                <a:gd name="connsiteX15" fmla="*/ 1638950 w 1901309"/>
                <a:gd name="connsiteY15" fmla="*/ 1869387 h 2240485"/>
                <a:gd name="connsiteX16" fmla="*/ 1835011 w 1901309"/>
                <a:gd name="connsiteY16" fmla="*/ 1906359 h 2240485"/>
                <a:gd name="connsiteX17" fmla="*/ 1877958 w 1901309"/>
                <a:gd name="connsiteY17" fmla="*/ 1924284 h 2240485"/>
                <a:gd name="connsiteX18" fmla="*/ 1900738 w 1901309"/>
                <a:gd name="connsiteY18" fmla="*/ 1963123 h 2240485"/>
                <a:gd name="connsiteX19" fmla="*/ 1864513 w 1901309"/>
                <a:gd name="connsiteY19" fmla="*/ 1995613 h 2240485"/>
                <a:gd name="connsiteX20" fmla="*/ 1793932 w 1901309"/>
                <a:gd name="connsiteY20" fmla="*/ 1994866 h 2240485"/>
                <a:gd name="connsiteX21" fmla="*/ 1551190 w 1901309"/>
                <a:gd name="connsiteY21" fmla="*/ 1945197 h 2240485"/>
                <a:gd name="connsiteX22" fmla="*/ 1507496 w 1901309"/>
                <a:gd name="connsiteY22" fmla="*/ 1936981 h 2240485"/>
                <a:gd name="connsiteX23" fmla="*/ 1479488 w 1901309"/>
                <a:gd name="connsiteY23" fmla="*/ 1973206 h 2240485"/>
                <a:gd name="connsiteX24" fmla="*/ 1517206 w 1901309"/>
                <a:gd name="connsiteY24" fmla="*/ 2043788 h 2240485"/>
                <a:gd name="connsiteX25" fmla="*/ 1528783 w 1901309"/>
                <a:gd name="connsiteY25" fmla="*/ 2097191 h 2240485"/>
                <a:gd name="connsiteX26" fmla="*/ 1472019 w 1901309"/>
                <a:gd name="connsiteY26" fmla="*/ 2121465 h 2240485"/>
                <a:gd name="connsiteX27" fmla="*/ 1425337 w 1901309"/>
                <a:gd name="connsiteY27" fmla="*/ 2066568 h 2240485"/>
                <a:gd name="connsiteX28" fmla="*/ 1374548 w 1901309"/>
                <a:gd name="connsiteY28" fmla="*/ 1973206 h 2240485"/>
                <a:gd name="connsiteX29" fmla="*/ 1248696 w 1901309"/>
                <a:gd name="connsiteY29" fmla="*/ 1822706 h 2240485"/>
                <a:gd name="connsiteX30" fmla="*/ 1033216 w 1901309"/>
                <a:gd name="connsiteY30" fmla="*/ 1613575 h 2240485"/>
                <a:gd name="connsiteX31" fmla="*/ 978319 w 1901309"/>
                <a:gd name="connsiteY31" fmla="*/ 1589674 h 2240485"/>
                <a:gd name="connsiteX32" fmla="*/ 950684 w 1901309"/>
                <a:gd name="connsiteY32" fmla="*/ 1607599 h 2240485"/>
                <a:gd name="connsiteX33" fmla="*/ 686282 w 1901309"/>
                <a:gd name="connsiteY33" fmla="*/ 1863039 h 2240485"/>
                <a:gd name="connsiteX34" fmla="*/ 664995 w 1901309"/>
                <a:gd name="connsiteY34" fmla="*/ 1888807 h 2240485"/>
                <a:gd name="connsiteX35" fmla="*/ 579476 w 1901309"/>
                <a:gd name="connsiteY35" fmla="*/ 2024742 h 2240485"/>
                <a:gd name="connsiteX36" fmla="*/ 534288 w 1901309"/>
                <a:gd name="connsiteY36" fmla="*/ 2205118 h 2240485"/>
                <a:gd name="connsiteX37" fmla="*/ 491715 w 1901309"/>
                <a:gd name="connsiteY37" fmla="*/ 2239849 h 2240485"/>
                <a:gd name="connsiteX38" fmla="*/ 474163 w 1901309"/>
                <a:gd name="connsiteY38" fmla="*/ 2220429 h 2240485"/>
                <a:gd name="connsiteX39" fmla="*/ 516736 w 1901309"/>
                <a:gd name="connsiteY39" fmla="*/ 1942957 h 2240485"/>
                <a:gd name="connsiteX40" fmla="*/ 505159 w 1901309"/>
                <a:gd name="connsiteY40" fmla="*/ 1933247 h 2240485"/>
                <a:gd name="connsiteX41" fmla="*/ 387149 w 1901309"/>
                <a:gd name="connsiteY41" fmla="*/ 1967978 h 2240485"/>
                <a:gd name="connsiteX42" fmla="*/ 152623 w 1901309"/>
                <a:gd name="connsiteY42" fmla="*/ 2074037 h 2240485"/>
                <a:gd name="connsiteX43" fmla="*/ 69344 w 1901309"/>
                <a:gd name="connsiteY43" fmla="*/ 2141632 h 2240485"/>
                <a:gd name="connsiteX44" fmla="*/ 56647 w 1901309"/>
                <a:gd name="connsiteY44" fmla="*/ 2155449 h 2240485"/>
                <a:gd name="connsiteX45" fmla="*/ 15941 w 1901309"/>
                <a:gd name="connsiteY45" fmla="*/ 2160304 h 2240485"/>
                <a:gd name="connsiteX46" fmla="*/ 2870 w 1901309"/>
                <a:gd name="connsiteY46" fmla="*/ 2119971 h 2240485"/>
                <a:gd name="connsiteX47" fmla="*/ 44323 w 1901309"/>
                <a:gd name="connsiteY47" fmla="*/ 2056112 h 2240485"/>
                <a:gd name="connsiteX48" fmla="*/ 239264 w 1901309"/>
                <a:gd name="connsiteY48" fmla="*/ 1917189 h 2240485"/>
                <a:gd name="connsiteX49" fmla="*/ 398353 w 1901309"/>
                <a:gd name="connsiteY49" fmla="*/ 1852955 h 2240485"/>
                <a:gd name="connsiteX50" fmla="*/ 461839 w 1901309"/>
                <a:gd name="connsiteY50" fmla="*/ 1838017 h 2240485"/>
                <a:gd name="connsiteX51" fmla="*/ 477151 w 1901309"/>
                <a:gd name="connsiteY51" fmla="*/ 1792830 h 2240485"/>
                <a:gd name="connsiteX52" fmla="*/ 370718 w 1901309"/>
                <a:gd name="connsiteY52" fmla="*/ 1711418 h 2240485"/>
                <a:gd name="connsiteX53" fmla="*/ 172043 w 1901309"/>
                <a:gd name="connsiteY53" fmla="*/ 1600130 h 2240485"/>
                <a:gd name="connsiteX54" fmla="*/ 114158 w 1901309"/>
                <a:gd name="connsiteY54" fmla="*/ 1566147 h 2240485"/>
                <a:gd name="connsiteX55" fmla="*/ 86896 w 1901309"/>
                <a:gd name="connsiteY55" fmla="*/ 1533657 h 2240485"/>
                <a:gd name="connsiteX56" fmla="*/ 107436 w 1901309"/>
                <a:gd name="connsiteY56" fmla="*/ 1484735 h 2240485"/>
                <a:gd name="connsiteX57" fmla="*/ 158225 w 1901309"/>
                <a:gd name="connsiteY57" fmla="*/ 1485482 h 2240485"/>
                <a:gd name="connsiteX58" fmla="*/ 204906 w 1901309"/>
                <a:gd name="connsiteY58" fmla="*/ 1516104 h 2240485"/>
                <a:gd name="connsiteX59" fmla="*/ 356153 w 1901309"/>
                <a:gd name="connsiteY59" fmla="*/ 1610587 h 2240485"/>
                <a:gd name="connsiteX60" fmla="*/ 519724 w 1901309"/>
                <a:gd name="connsiteY60" fmla="*/ 1688264 h 2240485"/>
                <a:gd name="connsiteX61" fmla="*/ 539890 w 1901309"/>
                <a:gd name="connsiteY61" fmla="*/ 1697974 h 2240485"/>
                <a:gd name="connsiteX62" fmla="*/ 663875 w 1901309"/>
                <a:gd name="connsiteY62" fmla="*/ 1670339 h 2240485"/>
                <a:gd name="connsiteX63" fmla="*/ 817363 w 1901309"/>
                <a:gd name="connsiteY63" fmla="*/ 1507142 h 2240485"/>
                <a:gd name="connsiteX64" fmla="*/ 865911 w 1901309"/>
                <a:gd name="connsiteY64" fmla="*/ 1377928 h 2240485"/>
                <a:gd name="connsiteX65" fmla="*/ 862176 w 1901309"/>
                <a:gd name="connsiteY65" fmla="*/ 298661 h 2240485"/>
                <a:gd name="connsiteX66" fmla="*/ 861429 w 1901309"/>
                <a:gd name="connsiteY66" fmla="*/ 138078 h 2240485"/>
                <a:gd name="connsiteX67" fmla="*/ 1005954 w 1901309"/>
                <a:gd name="connsiteY67" fmla="*/ 275 h 2240485"/>
                <a:gd name="connsiteX68" fmla="*/ 1015664 w 1901309"/>
                <a:gd name="connsiteY68" fmla="*/ 649 h 224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901309" h="2240485">
                  <a:moveTo>
                    <a:pt x="1015664" y="649"/>
                  </a:moveTo>
                  <a:cubicBezTo>
                    <a:pt x="1076536" y="18574"/>
                    <a:pt x="1111267" y="62268"/>
                    <a:pt x="1112761" y="128742"/>
                  </a:cubicBezTo>
                  <a:cubicBezTo>
                    <a:pt x="1114255" y="209407"/>
                    <a:pt x="1113508" y="290445"/>
                    <a:pt x="1113508" y="371484"/>
                  </a:cubicBezTo>
                  <a:cubicBezTo>
                    <a:pt x="1112387" y="694517"/>
                    <a:pt x="1110893" y="1017177"/>
                    <a:pt x="1109773" y="1340210"/>
                  </a:cubicBezTo>
                  <a:cubicBezTo>
                    <a:pt x="1109773" y="1370086"/>
                    <a:pt x="1109400" y="1399962"/>
                    <a:pt x="1115375" y="1429464"/>
                  </a:cubicBezTo>
                  <a:cubicBezTo>
                    <a:pt x="1120603" y="1454485"/>
                    <a:pt x="1131807" y="1475772"/>
                    <a:pt x="1148985" y="1495191"/>
                  </a:cubicBezTo>
                  <a:cubicBezTo>
                    <a:pt x="1217326" y="1572122"/>
                    <a:pt x="1289029" y="1645318"/>
                    <a:pt x="1361478" y="1718140"/>
                  </a:cubicBezTo>
                  <a:cubicBezTo>
                    <a:pt x="1381271" y="1737933"/>
                    <a:pt x="1401437" y="1741294"/>
                    <a:pt x="1424964" y="1726356"/>
                  </a:cubicBezTo>
                  <a:cubicBezTo>
                    <a:pt x="1493679" y="1683410"/>
                    <a:pt x="1562020" y="1640090"/>
                    <a:pt x="1619531" y="1582578"/>
                  </a:cubicBezTo>
                  <a:cubicBezTo>
                    <a:pt x="1638577" y="1563533"/>
                    <a:pt x="1659117" y="1558304"/>
                    <a:pt x="1683764" y="1568387"/>
                  </a:cubicBezTo>
                  <a:cubicBezTo>
                    <a:pt x="1705051" y="1576977"/>
                    <a:pt x="1709905" y="1589300"/>
                    <a:pt x="1698329" y="1609093"/>
                  </a:cubicBezTo>
                  <a:cubicBezTo>
                    <a:pt x="1669573" y="1658015"/>
                    <a:pt x="1629988" y="1697601"/>
                    <a:pt x="1585547" y="1732331"/>
                  </a:cubicBezTo>
                  <a:cubicBezTo>
                    <a:pt x="1554177" y="1756979"/>
                    <a:pt x="1521314" y="1779386"/>
                    <a:pt x="1489197" y="1803287"/>
                  </a:cubicBezTo>
                  <a:cubicBezTo>
                    <a:pt x="1482475" y="1808142"/>
                    <a:pt x="1473886" y="1811503"/>
                    <a:pt x="1475753" y="1823453"/>
                  </a:cubicBezTo>
                  <a:cubicBezTo>
                    <a:pt x="1477994" y="1835403"/>
                    <a:pt x="1485836" y="1839511"/>
                    <a:pt x="1495919" y="1842499"/>
                  </a:cubicBezTo>
                  <a:cubicBezTo>
                    <a:pt x="1542974" y="1854823"/>
                    <a:pt x="1591149" y="1861545"/>
                    <a:pt x="1638950" y="1869387"/>
                  </a:cubicBezTo>
                  <a:cubicBezTo>
                    <a:pt x="1704677" y="1879844"/>
                    <a:pt x="1770778" y="1887686"/>
                    <a:pt x="1835011" y="1906359"/>
                  </a:cubicBezTo>
                  <a:cubicBezTo>
                    <a:pt x="1849949" y="1910840"/>
                    <a:pt x="1864513" y="1916068"/>
                    <a:pt x="1877958" y="1924284"/>
                  </a:cubicBezTo>
                  <a:cubicBezTo>
                    <a:pt x="1892149" y="1933247"/>
                    <a:pt x="1904099" y="1944077"/>
                    <a:pt x="1900738" y="1963123"/>
                  </a:cubicBezTo>
                  <a:cubicBezTo>
                    <a:pt x="1897377" y="1983289"/>
                    <a:pt x="1882813" y="1991878"/>
                    <a:pt x="1864513" y="1995613"/>
                  </a:cubicBezTo>
                  <a:cubicBezTo>
                    <a:pt x="1840986" y="2000841"/>
                    <a:pt x="1817459" y="1998227"/>
                    <a:pt x="1793932" y="1994866"/>
                  </a:cubicBezTo>
                  <a:cubicBezTo>
                    <a:pt x="1712146" y="1982916"/>
                    <a:pt x="1630734" y="1968351"/>
                    <a:pt x="1551190" y="1945197"/>
                  </a:cubicBezTo>
                  <a:cubicBezTo>
                    <a:pt x="1536999" y="1941089"/>
                    <a:pt x="1522061" y="1938102"/>
                    <a:pt x="1507496" y="1936981"/>
                  </a:cubicBezTo>
                  <a:cubicBezTo>
                    <a:pt x="1479861" y="1934741"/>
                    <a:pt x="1470525" y="1947065"/>
                    <a:pt x="1479488" y="1973206"/>
                  </a:cubicBezTo>
                  <a:cubicBezTo>
                    <a:pt x="1488077" y="1998974"/>
                    <a:pt x="1504135" y="2020634"/>
                    <a:pt x="1517206" y="2043788"/>
                  </a:cubicBezTo>
                  <a:cubicBezTo>
                    <a:pt x="1526542" y="2060219"/>
                    <a:pt x="1533264" y="2077398"/>
                    <a:pt x="1528783" y="2097191"/>
                  </a:cubicBezTo>
                  <a:cubicBezTo>
                    <a:pt x="1522061" y="2126694"/>
                    <a:pt x="1497787" y="2137150"/>
                    <a:pt x="1472019" y="2121465"/>
                  </a:cubicBezTo>
                  <a:cubicBezTo>
                    <a:pt x="1450732" y="2108395"/>
                    <a:pt x="1437288" y="2087855"/>
                    <a:pt x="1425337" y="2066568"/>
                  </a:cubicBezTo>
                  <a:cubicBezTo>
                    <a:pt x="1407785" y="2035572"/>
                    <a:pt x="1391354" y="2004202"/>
                    <a:pt x="1374548" y="1973206"/>
                  </a:cubicBezTo>
                  <a:cubicBezTo>
                    <a:pt x="1342805" y="1914574"/>
                    <a:pt x="1301726" y="1864532"/>
                    <a:pt x="1248696" y="1822706"/>
                  </a:cubicBezTo>
                  <a:cubicBezTo>
                    <a:pt x="1169898" y="1760714"/>
                    <a:pt x="1102678" y="1685650"/>
                    <a:pt x="1033216" y="1613575"/>
                  </a:cubicBezTo>
                  <a:cubicBezTo>
                    <a:pt x="1018278" y="1597890"/>
                    <a:pt x="1002967" y="1583325"/>
                    <a:pt x="978319" y="1589674"/>
                  </a:cubicBezTo>
                  <a:cubicBezTo>
                    <a:pt x="966369" y="1591541"/>
                    <a:pt x="958900" y="1600130"/>
                    <a:pt x="950684" y="1607599"/>
                  </a:cubicBezTo>
                  <a:cubicBezTo>
                    <a:pt x="862550" y="1692746"/>
                    <a:pt x="774042" y="1777892"/>
                    <a:pt x="686282" y="1863039"/>
                  </a:cubicBezTo>
                  <a:cubicBezTo>
                    <a:pt x="678440" y="1870881"/>
                    <a:pt x="670224" y="1879097"/>
                    <a:pt x="664995" y="1888807"/>
                  </a:cubicBezTo>
                  <a:cubicBezTo>
                    <a:pt x="639227" y="1935861"/>
                    <a:pt x="609351" y="1980302"/>
                    <a:pt x="579476" y="2024742"/>
                  </a:cubicBezTo>
                  <a:cubicBezTo>
                    <a:pt x="542878" y="2080012"/>
                    <a:pt x="538023" y="2142378"/>
                    <a:pt x="534288" y="2205118"/>
                  </a:cubicBezTo>
                  <a:cubicBezTo>
                    <a:pt x="532421" y="2233500"/>
                    <a:pt x="520097" y="2243210"/>
                    <a:pt x="491715" y="2239849"/>
                  </a:cubicBezTo>
                  <a:cubicBezTo>
                    <a:pt x="479765" y="2238355"/>
                    <a:pt x="473043" y="2232753"/>
                    <a:pt x="474163" y="2220429"/>
                  </a:cubicBezTo>
                  <a:cubicBezTo>
                    <a:pt x="481258" y="2126694"/>
                    <a:pt x="482752" y="2032584"/>
                    <a:pt x="516736" y="1942957"/>
                  </a:cubicBezTo>
                  <a:cubicBezTo>
                    <a:pt x="523458" y="1925778"/>
                    <a:pt x="511508" y="1931753"/>
                    <a:pt x="505159" y="1933247"/>
                  </a:cubicBezTo>
                  <a:cubicBezTo>
                    <a:pt x="464827" y="1941836"/>
                    <a:pt x="425615" y="1953413"/>
                    <a:pt x="387149" y="1967978"/>
                  </a:cubicBezTo>
                  <a:cubicBezTo>
                    <a:pt x="306484" y="1998227"/>
                    <a:pt x="229180" y="2035572"/>
                    <a:pt x="152623" y="2074037"/>
                  </a:cubicBezTo>
                  <a:cubicBezTo>
                    <a:pt x="120133" y="2090469"/>
                    <a:pt x="91004" y="2111756"/>
                    <a:pt x="69344" y="2141632"/>
                  </a:cubicBezTo>
                  <a:cubicBezTo>
                    <a:pt x="65610" y="2146486"/>
                    <a:pt x="61128" y="2150968"/>
                    <a:pt x="56647" y="2155449"/>
                  </a:cubicBezTo>
                  <a:cubicBezTo>
                    <a:pt x="44323" y="2166652"/>
                    <a:pt x="30879" y="2170014"/>
                    <a:pt x="15941" y="2160304"/>
                  </a:cubicBezTo>
                  <a:cubicBezTo>
                    <a:pt x="630" y="2150221"/>
                    <a:pt x="-3478" y="2136777"/>
                    <a:pt x="2870" y="2119971"/>
                  </a:cubicBezTo>
                  <a:cubicBezTo>
                    <a:pt x="11833" y="2095697"/>
                    <a:pt x="27145" y="2075157"/>
                    <a:pt x="44323" y="2056112"/>
                  </a:cubicBezTo>
                  <a:cubicBezTo>
                    <a:pt x="99594" y="1996360"/>
                    <a:pt x="165694" y="1951546"/>
                    <a:pt x="239264" y="1917189"/>
                  </a:cubicBezTo>
                  <a:cubicBezTo>
                    <a:pt x="291173" y="1893288"/>
                    <a:pt x="344576" y="1872748"/>
                    <a:pt x="398353" y="1852955"/>
                  </a:cubicBezTo>
                  <a:cubicBezTo>
                    <a:pt x="418892" y="1845486"/>
                    <a:pt x="440553" y="1842872"/>
                    <a:pt x="461839" y="1838017"/>
                  </a:cubicBezTo>
                  <a:cubicBezTo>
                    <a:pt x="490968" y="1831295"/>
                    <a:pt x="496570" y="1815611"/>
                    <a:pt x="477151" y="1792830"/>
                  </a:cubicBezTo>
                  <a:cubicBezTo>
                    <a:pt x="447648" y="1758473"/>
                    <a:pt x="408809" y="1735319"/>
                    <a:pt x="370718" y="1711418"/>
                  </a:cubicBezTo>
                  <a:cubicBezTo>
                    <a:pt x="306484" y="1671086"/>
                    <a:pt x="239264" y="1635608"/>
                    <a:pt x="172043" y="1600130"/>
                  </a:cubicBezTo>
                  <a:cubicBezTo>
                    <a:pt x="152250" y="1589674"/>
                    <a:pt x="132084" y="1579591"/>
                    <a:pt x="114158" y="1566147"/>
                  </a:cubicBezTo>
                  <a:cubicBezTo>
                    <a:pt x="102581" y="1557557"/>
                    <a:pt x="92125" y="1547474"/>
                    <a:pt x="86896" y="1533657"/>
                  </a:cubicBezTo>
                  <a:cubicBezTo>
                    <a:pt x="78680" y="1512370"/>
                    <a:pt x="86523" y="1493324"/>
                    <a:pt x="107436" y="1484735"/>
                  </a:cubicBezTo>
                  <a:cubicBezTo>
                    <a:pt x="124615" y="1477639"/>
                    <a:pt x="141420" y="1479133"/>
                    <a:pt x="158225" y="1485482"/>
                  </a:cubicBezTo>
                  <a:cubicBezTo>
                    <a:pt x="175777" y="1492204"/>
                    <a:pt x="191089" y="1503407"/>
                    <a:pt x="204906" y="1516104"/>
                  </a:cubicBezTo>
                  <a:cubicBezTo>
                    <a:pt x="249347" y="1557184"/>
                    <a:pt x="301256" y="1586313"/>
                    <a:pt x="356153" y="1610587"/>
                  </a:cubicBezTo>
                  <a:cubicBezTo>
                    <a:pt x="411423" y="1634861"/>
                    <a:pt x="466694" y="1659509"/>
                    <a:pt x="519724" y="1688264"/>
                  </a:cubicBezTo>
                  <a:cubicBezTo>
                    <a:pt x="526446" y="1691999"/>
                    <a:pt x="533168" y="1694986"/>
                    <a:pt x="539890" y="1697974"/>
                  </a:cubicBezTo>
                  <a:cubicBezTo>
                    <a:pt x="595160" y="1721501"/>
                    <a:pt x="623169" y="1714779"/>
                    <a:pt x="663875" y="1670339"/>
                  </a:cubicBezTo>
                  <a:cubicBezTo>
                    <a:pt x="714291" y="1615442"/>
                    <a:pt x="765827" y="1561292"/>
                    <a:pt x="817363" y="1507142"/>
                  </a:cubicBezTo>
                  <a:cubicBezTo>
                    <a:pt x="852093" y="1470917"/>
                    <a:pt x="865911" y="1427597"/>
                    <a:pt x="865911" y="1377928"/>
                  </a:cubicBezTo>
                  <a:cubicBezTo>
                    <a:pt x="866284" y="1018297"/>
                    <a:pt x="864791" y="658292"/>
                    <a:pt x="862176" y="298661"/>
                  </a:cubicBezTo>
                  <a:cubicBezTo>
                    <a:pt x="861803" y="245258"/>
                    <a:pt x="861429" y="191481"/>
                    <a:pt x="861429" y="138078"/>
                  </a:cubicBezTo>
                  <a:cubicBezTo>
                    <a:pt x="861429" y="46210"/>
                    <a:pt x="914459" y="-4206"/>
                    <a:pt x="1005954" y="275"/>
                  </a:cubicBezTo>
                  <a:cubicBezTo>
                    <a:pt x="1009315" y="649"/>
                    <a:pt x="1012303" y="649"/>
                    <a:pt x="1015664" y="649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0301B5CC-56AC-477B-B166-34C27327AF06}"/>
                </a:ext>
              </a:extLst>
            </p:cNvPr>
            <p:cNvSpPr/>
            <p:nvPr/>
          </p:nvSpPr>
          <p:spPr>
            <a:xfrm>
              <a:off x="3099439" y="3035457"/>
              <a:ext cx="1144960" cy="2459244"/>
            </a:xfrm>
            <a:custGeom>
              <a:avLst/>
              <a:gdLst>
                <a:gd name="connsiteX0" fmla="*/ 96 w 1144960"/>
                <a:gd name="connsiteY0" fmla="*/ 1590031 h 2459244"/>
                <a:gd name="connsiteX1" fmla="*/ 63956 w 1144960"/>
                <a:gd name="connsiteY1" fmla="*/ 1006704 h 2459244"/>
                <a:gd name="connsiteX2" fmla="*/ 609191 w 1144960"/>
                <a:gd name="connsiteY2" fmla="*/ 139182 h 2459244"/>
                <a:gd name="connsiteX3" fmla="*/ 869112 w 1144960"/>
                <a:gd name="connsiteY3" fmla="*/ 5861 h 2459244"/>
                <a:gd name="connsiteX4" fmla="*/ 1074135 w 1144960"/>
                <a:gd name="connsiteY4" fmla="*/ 119763 h 2459244"/>
                <a:gd name="connsiteX5" fmla="*/ 1116709 w 1144960"/>
                <a:gd name="connsiteY5" fmla="*/ 406198 h 2459244"/>
                <a:gd name="connsiteX6" fmla="*/ 1089073 w 1144960"/>
                <a:gd name="connsiteY6" fmla="*/ 459601 h 2459244"/>
                <a:gd name="connsiteX7" fmla="*/ 1053969 w 1144960"/>
                <a:gd name="connsiteY7" fmla="*/ 445784 h 2459244"/>
                <a:gd name="connsiteX8" fmla="*/ 1046500 w 1144960"/>
                <a:gd name="connsiteY8" fmla="*/ 407692 h 2459244"/>
                <a:gd name="connsiteX9" fmla="*/ 1036044 w 1144960"/>
                <a:gd name="connsiteY9" fmla="*/ 238146 h 2459244"/>
                <a:gd name="connsiteX10" fmla="*/ 1002433 w 1144960"/>
                <a:gd name="connsiteY10" fmla="*/ 122377 h 2459244"/>
                <a:gd name="connsiteX11" fmla="*/ 901228 w 1144960"/>
                <a:gd name="connsiteY11" fmla="*/ 69721 h 2459244"/>
                <a:gd name="connsiteX12" fmla="*/ 683508 w 1144960"/>
                <a:gd name="connsiteY12" fmla="*/ 167191 h 2459244"/>
                <a:gd name="connsiteX13" fmla="*/ 309685 w 1144960"/>
                <a:gd name="connsiteY13" fmla="*/ 591802 h 2459244"/>
                <a:gd name="connsiteX14" fmla="*/ 86363 w 1144960"/>
                <a:gd name="connsiteY14" fmla="*/ 1263264 h 2459244"/>
                <a:gd name="connsiteX15" fmla="*/ 68811 w 1144960"/>
                <a:gd name="connsiteY15" fmla="*/ 1669576 h 2459244"/>
                <a:gd name="connsiteX16" fmla="*/ 139393 w 1144960"/>
                <a:gd name="connsiteY16" fmla="*/ 2161782 h 2459244"/>
                <a:gd name="connsiteX17" fmla="*/ 191302 w 1144960"/>
                <a:gd name="connsiteY17" fmla="*/ 2295850 h 2459244"/>
                <a:gd name="connsiteX18" fmla="*/ 223045 w 1144960"/>
                <a:gd name="connsiteY18" fmla="*/ 2348506 h 2459244"/>
                <a:gd name="connsiteX19" fmla="*/ 347777 w 1144960"/>
                <a:gd name="connsiteY19" fmla="*/ 2360830 h 2459244"/>
                <a:gd name="connsiteX20" fmla="*/ 437031 w 1144960"/>
                <a:gd name="connsiteY20" fmla="*/ 2281285 h 2459244"/>
                <a:gd name="connsiteX21" fmla="*/ 774256 w 1144960"/>
                <a:gd name="connsiteY21" fmla="*/ 2075888 h 2459244"/>
                <a:gd name="connsiteX22" fmla="*/ 983014 w 1144960"/>
                <a:gd name="connsiteY22" fmla="*/ 1953024 h 2459244"/>
                <a:gd name="connsiteX23" fmla="*/ 1074135 w 1144960"/>
                <a:gd name="connsiteY23" fmla="*/ 1818582 h 2459244"/>
                <a:gd name="connsiteX24" fmla="*/ 1070401 w 1144960"/>
                <a:gd name="connsiteY24" fmla="*/ 1717004 h 2459244"/>
                <a:gd name="connsiteX25" fmla="*/ 1039405 w 1144960"/>
                <a:gd name="connsiteY25" fmla="*/ 1439532 h 2459244"/>
                <a:gd name="connsiteX26" fmla="*/ 1034550 w 1144960"/>
                <a:gd name="connsiteY26" fmla="*/ 1258409 h 2459244"/>
                <a:gd name="connsiteX27" fmla="*/ 1044259 w 1144960"/>
                <a:gd name="connsiteY27" fmla="*/ 1192308 h 2459244"/>
                <a:gd name="connsiteX28" fmla="*/ 1123804 w 1144960"/>
                <a:gd name="connsiteY28" fmla="*/ 1138532 h 2459244"/>
                <a:gd name="connsiteX29" fmla="*/ 1138369 w 1144960"/>
                <a:gd name="connsiteY29" fmla="*/ 1151602 h 2459244"/>
                <a:gd name="connsiteX30" fmla="*/ 1137248 w 1144960"/>
                <a:gd name="connsiteY30" fmla="*/ 1231520 h 2459244"/>
                <a:gd name="connsiteX31" fmla="*/ 1122684 w 1144960"/>
                <a:gd name="connsiteY31" fmla="*/ 1333099 h 2459244"/>
                <a:gd name="connsiteX32" fmla="*/ 1118576 w 1144960"/>
                <a:gd name="connsiteY32" fmla="*/ 1594513 h 2459244"/>
                <a:gd name="connsiteX33" fmla="*/ 1141730 w 1144960"/>
                <a:gd name="connsiteY33" fmla="*/ 1751361 h 2459244"/>
                <a:gd name="connsiteX34" fmla="*/ 1039031 w 1144960"/>
                <a:gd name="connsiteY34" fmla="*/ 1995223 h 2459244"/>
                <a:gd name="connsiteX35" fmla="*/ 849693 w 1144960"/>
                <a:gd name="connsiteY35" fmla="*/ 2114354 h 2459244"/>
                <a:gd name="connsiteX36" fmla="*/ 708529 w 1144960"/>
                <a:gd name="connsiteY36" fmla="*/ 2186803 h 2459244"/>
                <a:gd name="connsiteX37" fmla="*/ 422467 w 1144960"/>
                <a:gd name="connsiteY37" fmla="*/ 2384731 h 2459244"/>
                <a:gd name="connsiteX38" fmla="*/ 335080 w 1144960"/>
                <a:gd name="connsiteY38" fmla="*/ 2444856 h 2459244"/>
                <a:gd name="connsiteX39" fmla="*/ 195036 w 1144960"/>
                <a:gd name="connsiteY39" fmla="*/ 2421329 h 2459244"/>
                <a:gd name="connsiteX40" fmla="*/ 112504 w 1144960"/>
                <a:gd name="connsiteY40" fmla="*/ 2293609 h 2459244"/>
                <a:gd name="connsiteX41" fmla="*/ 30345 w 1144960"/>
                <a:gd name="connsiteY41" fmla="*/ 1987755 h 2459244"/>
                <a:gd name="connsiteX42" fmla="*/ 96 w 1144960"/>
                <a:gd name="connsiteY42" fmla="*/ 1590031 h 2459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44960" h="2459244">
                  <a:moveTo>
                    <a:pt x="96" y="1590031"/>
                  </a:moveTo>
                  <a:cubicBezTo>
                    <a:pt x="-277" y="1384261"/>
                    <a:pt x="14287" y="1193429"/>
                    <a:pt x="63956" y="1006704"/>
                  </a:cubicBezTo>
                  <a:cubicBezTo>
                    <a:pt x="155824" y="661264"/>
                    <a:pt x="332466" y="368853"/>
                    <a:pt x="609191" y="139182"/>
                  </a:cubicBezTo>
                  <a:cubicBezTo>
                    <a:pt x="686122" y="75323"/>
                    <a:pt x="770521" y="27148"/>
                    <a:pt x="869112" y="5861"/>
                  </a:cubicBezTo>
                  <a:cubicBezTo>
                    <a:pt x="969943" y="-15799"/>
                    <a:pt x="1039031" y="22666"/>
                    <a:pt x="1074135" y="119763"/>
                  </a:cubicBezTo>
                  <a:cubicBezTo>
                    <a:pt x="1107746" y="212378"/>
                    <a:pt x="1115962" y="309102"/>
                    <a:pt x="1116709" y="406198"/>
                  </a:cubicBezTo>
                  <a:cubicBezTo>
                    <a:pt x="1117082" y="427858"/>
                    <a:pt x="1111480" y="448771"/>
                    <a:pt x="1089073" y="459601"/>
                  </a:cubicBezTo>
                  <a:cubicBezTo>
                    <a:pt x="1071521" y="467817"/>
                    <a:pt x="1061065" y="463709"/>
                    <a:pt x="1053969" y="445784"/>
                  </a:cubicBezTo>
                  <a:cubicBezTo>
                    <a:pt x="1049114" y="433460"/>
                    <a:pt x="1047247" y="420763"/>
                    <a:pt x="1046500" y="407692"/>
                  </a:cubicBezTo>
                  <a:cubicBezTo>
                    <a:pt x="1043139" y="351301"/>
                    <a:pt x="1040151" y="294537"/>
                    <a:pt x="1036044" y="238146"/>
                  </a:cubicBezTo>
                  <a:cubicBezTo>
                    <a:pt x="1033056" y="197440"/>
                    <a:pt x="1021106" y="158602"/>
                    <a:pt x="1002433" y="122377"/>
                  </a:cubicBezTo>
                  <a:cubicBezTo>
                    <a:pt x="980773" y="79804"/>
                    <a:pt x="948656" y="62625"/>
                    <a:pt x="901228" y="69721"/>
                  </a:cubicBezTo>
                  <a:cubicBezTo>
                    <a:pt x="819817" y="82045"/>
                    <a:pt x="748114" y="117896"/>
                    <a:pt x="683508" y="167191"/>
                  </a:cubicBezTo>
                  <a:cubicBezTo>
                    <a:pt x="530020" y="283334"/>
                    <a:pt x="407529" y="427111"/>
                    <a:pt x="309685" y="591802"/>
                  </a:cubicBezTo>
                  <a:cubicBezTo>
                    <a:pt x="186447" y="799440"/>
                    <a:pt x="112878" y="1023509"/>
                    <a:pt x="86363" y="1263264"/>
                  </a:cubicBezTo>
                  <a:cubicBezTo>
                    <a:pt x="71425" y="1398452"/>
                    <a:pt x="63582" y="1533640"/>
                    <a:pt x="68811" y="1669576"/>
                  </a:cubicBezTo>
                  <a:cubicBezTo>
                    <a:pt x="75533" y="1835761"/>
                    <a:pt x="93085" y="2000825"/>
                    <a:pt x="139393" y="2161782"/>
                  </a:cubicBezTo>
                  <a:cubicBezTo>
                    <a:pt x="152837" y="2208089"/>
                    <a:pt x="170389" y="2252530"/>
                    <a:pt x="191302" y="2295850"/>
                  </a:cubicBezTo>
                  <a:cubicBezTo>
                    <a:pt x="200265" y="2314522"/>
                    <a:pt x="210721" y="2332075"/>
                    <a:pt x="223045" y="2348506"/>
                  </a:cubicBezTo>
                  <a:cubicBezTo>
                    <a:pt x="261510" y="2399669"/>
                    <a:pt x="298855" y="2404150"/>
                    <a:pt x="347777" y="2360830"/>
                  </a:cubicBezTo>
                  <a:cubicBezTo>
                    <a:pt x="377653" y="2334315"/>
                    <a:pt x="406035" y="2306680"/>
                    <a:pt x="437031" y="2281285"/>
                  </a:cubicBezTo>
                  <a:cubicBezTo>
                    <a:pt x="540103" y="2197259"/>
                    <a:pt x="655873" y="2134893"/>
                    <a:pt x="774256" y="2075888"/>
                  </a:cubicBezTo>
                  <a:cubicBezTo>
                    <a:pt x="846705" y="2040037"/>
                    <a:pt x="918781" y="2002692"/>
                    <a:pt x="983014" y="1953024"/>
                  </a:cubicBezTo>
                  <a:cubicBezTo>
                    <a:pt x="1028201" y="1917920"/>
                    <a:pt x="1062185" y="1875720"/>
                    <a:pt x="1074135" y="1818582"/>
                  </a:cubicBezTo>
                  <a:cubicBezTo>
                    <a:pt x="1081231" y="1784225"/>
                    <a:pt x="1078990" y="1750241"/>
                    <a:pt x="1070401" y="1717004"/>
                  </a:cubicBezTo>
                  <a:cubicBezTo>
                    <a:pt x="1046874" y="1625882"/>
                    <a:pt x="1037911" y="1533267"/>
                    <a:pt x="1039405" y="1439532"/>
                  </a:cubicBezTo>
                  <a:cubicBezTo>
                    <a:pt x="1040525" y="1379033"/>
                    <a:pt x="1032683" y="1318907"/>
                    <a:pt x="1034550" y="1258409"/>
                  </a:cubicBezTo>
                  <a:cubicBezTo>
                    <a:pt x="1035297" y="1236002"/>
                    <a:pt x="1037164" y="1213595"/>
                    <a:pt x="1044259" y="1192308"/>
                  </a:cubicBezTo>
                  <a:cubicBezTo>
                    <a:pt x="1056583" y="1155710"/>
                    <a:pt x="1089820" y="1133677"/>
                    <a:pt x="1123804" y="1138532"/>
                  </a:cubicBezTo>
                  <a:cubicBezTo>
                    <a:pt x="1131647" y="1139652"/>
                    <a:pt x="1140609" y="1142266"/>
                    <a:pt x="1138369" y="1151602"/>
                  </a:cubicBezTo>
                  <a:cubicBezTo>
                    <a:pt x="1132393" y="1178491"/>
                    <a:pt x="1139489" y="1205005"/>
                    <a:pt x="1137248" y="1231520"/>
                  </a:cubicBezTo>
                  <a:cubicBezTo>
                    <a:pt x="1134634" y="1265878"/>
                    <a:pt x="1130526" y="1299862"/>
                    <a:pt x="1122684" y="1333099"/>
                  </a:cubicBezTo>
                  <a:cubicBezTo>
                    <a:pt x="1102144" y="1420112"/>
                    <a:pt x="1102891" y="1506752"/>
                    <a:pt x="1118576" y="1594513"/>
                  </a:cubicBezTo>
                  <a:cubicBezTo>
                    <a:pt x="1127539" y="1646422"/>
                    <a:pt x="1133887" y="1699079"/>
                    <a:pt x="1141730" y="1751361"/>
                  </a:cubicBezTo>
                  <a:cubicBezTo>
                    <a:pt x="1157414" y="1853686"/>
                    <a:pt x="1114841" y="1931364"/>
                    <a:pt x="1039031" y="1995223"/>
                  </a:cubicBezTo>
                  <a:cubicBezTo>
                    <a:pt x="981520" y="2043772"/>
                    <a:pt x="916166" y="2079623"/>
                    <a:pt x="849693" y="2114354"/>
                  </a:cubicBezTo>
                  <a:cubicBezTo>
                    <a:pt x="802638" y="2138628"/>
                    <a:pt x="755957" y="2163649"/>
                    <a:pt x="708529" y="2186803"/>
                  </a:cubicBezTo>
                  <a:cubicBezTo>
                    <a:pt x="603216" y="2238712"/>
                    <a:pt x="508360" y="2305186"/>
                    <a:pt x="422467" y="2384731"/>
                  </a:cubicBezTo>
                  <a:cubicBezTo>
                    <a:pt x="396325" y="2409005"/>
                    <a:pt x="367570" y="2429545"/>
                    <a:pt x="335080" y="2444856"/>
                  </a:cubicBezTo>
                  <a:cubicBezTo>
                    <a:pt x="282050" y="2469877"/>
                    <a:pt x="236863" y="2462408"/>
                    <a:pt x="195036" y="2421329"/>
                  </a:cubicBezTo>
                  <a:cubicBezTo>
                    <a:pt x="158065" y="2384731"/>
                    <a:pt x="131924" y="2341037"/>
                    <a:pt x="112504" y="2293609"/>
                  </a:cubicBezTo>
                  <a:cubicBezTo>
                    <a:pt x="71798" y="2195392"/>
                    <a:pt x="47898" y="2092320"/>
                    <a:pt x="30345" y="1987755"/>
                  </a:cubicBezTo>
                  <a:cubicBezTo>
                    <a:pt x="7565" y="1851446"/>
                    <a:pt x="-1024" y="1714390"/>
                    <a:pt x="96" y="1590031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CC3EDD1-5480-498F-939F-7D7B25422E3A}"/>
                </a:ext>
              </a:extLst>
            </p:cNvPr>
            <p:cNvSpPr/>
            <p:nvPr/>
          </p:nvSpPr>
          <p:spPr>
            <a:xfrm>
              <a:off x="4603755" y="3054058"/>
              <a:ext cx="1189644" cy="2422960"/>
            </a:xfrm>
            <a:custGeom>
              <a:avLst/>
              <a:gdLst>
                <a:gd name="connsiteX0" fmla="*/ 1121500 w 1189644"/>
                <a:gd name="connsiteY0" fmla="*/ 1677490 h 2422960"/>
                <a:gd name="connsiteX1" fmla="*/ 1009466 w 1189644"/>
                <a:gd name="connsiteY1" fmla="*/ 932832 h 2422960"/>
                <a:gd name="connsiteX2" fmla="*/ 438836 w 1189644"/>
                <a:gd name="connsiteY2" fmla="*/ 162781 h 2422960"/>
                <a:gd name="connsiteX3" fmla="*/ 226343 w 1189644"/>
                <a:gd name="connsiteY3" fmla="*/ 72033 h 2422960"/>
                <a:gd name="connsiteX4" fmla="*/ 181529 w 1189644"/>
                <a:gd name="connsiteY4" fmla="*/ 70165 h 2422960"/>
                <a:gd name="connsiteX5" fmla="*/ 112068 w 1189644"/>
                <a:gd name="connsiteY5" fmla="*/ 118714 h 2422960"/>
                <a:gd name="connsiteX6" fmla="*/ 79951 w 1189644"/>
                <a:gd name="connsiteY6" fmla="*/ 263612 h 2422960"/>
                <a:gd name="connsiteX7" fmla="*/ 79578 w 1189644"/>
                <a:gd name="connsiteY7" fmla="*/ 455938 h 2422960"/>
                <a:gd name="connsiteX8" fmla="*/ 74349 w 1189644"/>
                <a:gd name="connsiteY8" fmla="*/ 511582 h 2422960"/>
                <a:gd name="connsiteX9" fmla="*/ 57171 w 1189644"/>
                <a:gd name="connsiteY9" fmla="*/ 518678 h 2422960"/>
                <a:gd name="connsiteX10" fmla="*/ 16838 w 1189644"/>
                <a:gd name="connsiteY10" fmla="*/ 466395 h 2422960"/>
                <a:gd name="connsiteX11" fmla="*/ 33 w 1189644"/>
                <a:gd name="connsiteY11" fmla="*/ 365563 h 2422960"/>
                <a:gd name="connsiteX12" fmla="*/ 31403 w 1189644"/>
                <a:gd name="connsiteY12" fmla="*/ 137013 h 2422960"/>
                <a:gd name="connsiteX13" fmla="*/ 37378 w 1189644"/>
                <a:gd name="connsiteY13" fmla="*/ 119461 h 2422960"/>
                <a:gd name="connsiteX14" fmla="*/ 243895 w 1189644"/>
                <a:gd name="connsiteY14" fmla="*/ 4812 h 2422960"/>
                <a:gd name="connsiteX15" fmla="*/ 547509 w 1189644"/>
                <a:gd name="connsiteY15" fmla="*/ 157552 h 2422960"/>
                <a:gd name="connsiteX16" fmla="*/ 1144281 w 1189644"/>
                <a:gd name="connsiteY16" fmla="*/ 1180056 h 2422960"/>
                <a:gd name="connsiteX17" fmla="*/ 1187974 w 1189644"/>
                <a:gd name="connsiteY17" fmla="*/ 1759648 h 2422960"/>
                <a:gd name="connsiteX18" fmla="*/ 1122247 w 1189644"/>
                <a:gd name="connsiteY18" fmla="*/ 2207040 h 2422960"/>
                <a:gd name="connsiteX19" fmla="*/ 1047557 w 1189644"/>
                <a:gd name="connsiteY19" fmla="*/ 2362768 h 2422960"/>
                <a:gd name="connsiteX20" fmla="*/ 929921 w 1189644"/>
                <a:gd name="connsiteY20" fmla="*/ 2422520 h 2422960"/>
                <a:gd name="connsiteX21" fmla="*/ 860460 w 1189644"/>
                <a:gd name="connsiteY21" fmla="*/ 2397873 h 2422960"/>
                <a:gd name="connsiteX22" fmla="*/ 805189 w 1189644"/>
                <a:gd name="connsiteY22" fmla="*/ 2356793 h 2422960"/>
                <a:gd name="connsiteX23" fmla="*/ 499708 w 1189644"/>
                <a:gd name="connsiteY23" fmla="*/ 2168575 h 2422960"/>
                <a:gd name="connsiteX24" fmla="*/ 243148 w 1189644"/>
                <a:gd name="connsiteY24" fmla="*/ 2047578 h 2422960"/>
                <a:gd name="connsiteX25" fmla="*/ 153521 w 1189644"/>
                <a:gd name="connsiteY25" fmla="*/ 1987079 h 2422960"/>
                <a:gd name="connsiteX26" fmla="*/ 55304 w 1189644"/>
                <a:gd name="connsiteY26" fmla="*/ 1722677 h 2422960"/>
                <a:gd name="connsiteX27" fmla="*/ 40739 w 1189644"/>
                <a:gd name="connsiteY27" fmla="*/ 1239434 h 2422960"/>
                <a:gd name="connsiteX28" fmla="*/ 28789 w 1189644"/>
                <a:gd name="connsiteY28" fmla="*/ 1160263 h 2422960"/>
                <a:gd name="connsiteX29" fmla="*/ 28415 w 1189644"/>
                <a:gd name="connsiteY29" fmla="*/ 1143458 h 2422960"/>
                <a:gd name="connsiteX30" fmla="*/ 38498 w 1189644"/>
                <a:gd name="connsiteY30" fmla="*/ 1117316 h 2422960"/>
                <a:gd name="connsiteX31" fmla="*/ 62399 w 1189644"/>
                <a:gd name="connsiteY31" fmla="*/ 1131507 h 2422960"/>
                <a:gd name="connsiteX32" fmla="*/ 131487 w 1189644"/>
                <a:gd name="connsiteY32" fmla="*/ 1300306 h 2422960"/>
                <a:gd name="connsiteX33" fmla="*/ 133728 w 1189644"/>
                <a:gd name="connsiteY33" fmla="*/ 1644253 h 2422960"/>
                <a:gd name="connsiteX34" fmla="*/ 119910 w 1189644"/>
                <a:gd name="connsiteY34" fmla="*/ 1761142 h 2422960"/>
                <a:gd name="connsiteX35" fmla="*/ 200949 w 1189644"/>
                <a:gd name="connsiteY35" fmla="*/ 1937410 h 2422960"/>
                <a:gd name="connsiteX36" fmla="*/ 450413 w 1189644"/>
                <a:gd name="connsiteY36" fmla="*/ 2071852 h 2422960"/>
                <a:gd name="connsiteX37" fmla="*/ 793239 w 1189644"/>
                <a:gd name="connsiteY37" fmla="*/ 2260443 h 2422960"/>
                <a:gd name="connsiteX38" fmla="*/ 867555 w 1189644"/>
                <a:gd name="connsiteY38" fmla="*/ 2319822 h 2422960"/>
                <a:gd name="connsiteX39" fmla="*/ 885107 w 1189644"/>
                <a:gd name="connsiteY39" fmla="*/ 2333639 h 2422960"/>
                <a:gd name="connsiteX40" fmla="*/ 1000503 w 1189644"/>
                <a:gd name="connsiteY40" fmla="*/ 2313100 h 2422960"/>
                <a:gd name="connsiteX41" fmla="*/ 1077060 w 1189644"/>
                <a:gd name="connsiteY41" fmla="*/ 2111811 h 2422960"/>
                <a:gd name="connsiteX42" fmla="*/ 1121500 w 1189644"/>
                <a:gd name="connsiteY42" fmla="*/ 1677490 h 24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89644" h="2422960">
                  <a:moveTo>
                    <a:pt x="1121500" y="1677490"/>
                  </a:moveTo>
                  <a:cubicBezTo>
                    <a:pt x="1117392" y="1398897"/>
                    <a:pt x="1089384" y="1161757"/>
                    <a:pt x="1009466" y="932832"/>
                  </a:cubicBezTo>
                  <a:cubicBezTo>
                    <a:pt x="898925" y="616895"/>
                    <a:pt x="712947" y="357348"/>
                    <a:pt x="438836" y="162781"/>
                  </a:cubicBezTo>
                  <a:cubicBezTo>
                    <a:pt x="374602" y="117220"/>
                    <a:pt x="305514" y="82863"/>
                    <a:pt x="226343" y="72033"/>
                  </a:cubicBezTo>
                  <a:cubicBezTo>
                    <a:pt x="211405" y="70165"/>
                    <a:pt x="196467" y="68672"/>
                    <a:pt x="181529" y="70165"/>
                  </a:cubicBezTo>
                  <a:cubicBezTo>
                    <a:pt x="149039" y="72780"/>
                    <a:pt x="124765" y="88464"/>
                    <a:pt x="112068" y="118714"/>
                  </a:cubicBezTo>
                  <a:cubicBezTo>
                    <a:pt x="93022" y="165021"/>
                    <a:pt x="79951" y="212823"/>
                    <a:pt x="79951" y="263612"/>
                  </a:cubicBezTo>
                  <a:cubicBezTo>
                    <a:pt x="79951" y="327845"/>
                    <a:pt x="82939" y="391705"/>
                    <a:pt x="79578" y="455938"/>
                  </a:cubicBezTo>
                  <a:cubicBezTo>
                    <a:pt x="78457" y="474611"/>
                    <a:pt x="76217" y="493283"/>
                    <a:pt x="74349" y="511582"/>
                  </a:cubicBezTo>
                  <a:cubicBezTo>
                    <a:pt x="73229" y="524279"/>
                    <a:pt x="66881" y="525773"/>
                    <a:pt x="57171" y="518678"/>
                  </a:cubicBezTo>
                  <a:cubicBezTo>
                    <a:pt x="38125" y="505607"/>
                    <a:pt x="25428" y="487681"/>
                    <a:pt x="16838" y="466395"/>
                  </a:cubicBezTo>
                  <a:cubicBezTo>
                    <a:pt x="3768" y="434278"/>
                    <a:pt x="33" y="399921"/>
                    <a:pt x="33" y="365563"/>
                  </a:cubicBezTo>
                  <a:cubicBezTo>
                    <a:pt x="-714" y="287886"/>
                    <a:pt x="11237" y="211703"/>
                    <a:pt x="31403" y="137013"/>
                  </a:cubicBezTo>
                  <a:cubicBezTo>
                    <a:pt x="32897" y="131038"/>
                    <a:pt x="35137" y="125062"/>
                    <a:pt x="37378" y="119461"/>
                  </a:cubicBezTo>
                  <a:cubicBezTo>
                    <a:pt x="72856" y="24978"/>
                    <a:pt x="144558" y="-14607"/>
                    <a:pt x="243895" y="4812"/>
                  </a:cubicBezTo>
                  <a:cubicBezTo>
                    <a:pt x="359291" y="27592"/>
                    <a:pt x="458255" y="83236"/>
                    <a:pt x="547509" y="157552"/>
                  </a:cubicBezTo>
                  <a:cubicBezTo>
                    <a:pt x="870169" y="426062"/>
                    <a:pt x="1068844" y="767021"/>
                    <a:pt x="1144281" y="1180056"/>
                  </a:cubicBezTo>
                  <a:cubicBezTo>
                    <a:pt x="1179385" y="1372008"/>
                    <a:pt x="1195070" y="1564708"/>
                    <a:pt x="1187974" y="1759648"/>
                  </a:cubicBezTo>
                  <a:cubicBezTo>
                    <a:pt x="1182373" y="1910895"/>
                    <a:pt x="1169675" y="2061769"/>
                    <a:pt x="1122247" y="2207040"/>
                  </a:cubicBezTo>
                  <a:cubicBezTo>
                    <a:pt x="1104322" y="2262311"/>
                    <a:pt x="1082662" y="2316087"/>
                    <a:pt x="1047557" y="2362768"/>
                  </a:cubicBezTo>
                  <a:cubicBezTo>
                    <a:pt x="1018428" y="2401607"/>
                    <a:pt x="981457" y="2426628"/>
                    <a:pt x="929921" y="2422520"/>
                  </a:cubicBezTo>
                  <a:cubicBezTo>
                    <a:pt x="904527" y="2420653"/>
                    <a:pt x="881373" y="2411690"/>
                    <a:pt x="860460" y="2397873"/>
                  </a:cubicBezTo>
                  <a:cubicBezTo>
                    <a:pt x="841414" y="2385175"/>
                    <a:pt x="822368" y="2372105"/>
                    <a:pt x="805189" y="2356793"/>
                  </a:cubicBezTo>
                  <a:cubicBezTo>
                    <a:pt x="714068" y="2276502"/>
                    <a:pt x="609502" y="2218244"/>
                    <a:pt x="499708" y="2168575"/>
                  </a:cubicBezTo>
                  <a:cubicBezTo>
                    <a:pt x="413441" y="2129363"/>
                    <a:pt x="325307" y="2095006"/>
                    <a:pt x="243148" y="2047578"/>
                  </a:cubicBezTo>
                  <a:cubicBezTo>
                    <a:pt x="211779" y="2029652"/>
                    <a:pt x="181529" y="2010233"/>
                    <a:pt x="153521" y="1987079"/>
                  </a:cubicBezTo>
                  <a:cubicBezTo>
                    <a:pt x="70242" y="1917991"/>
                    <a:pt x="34764" y="1829110"/>
                    <a:pt x="55304" y="1722677"/>
                  </a:cubicBezTo>
                  <a:cubicBezTo>
                    <a:pt x="86673" y="1559853"/>
                    <a:pt x="76217" y="1399644"/>
                    <a:pt x="40739" y="1239434"/>
                  </a:cubicBezTo>
                  <a:cubicBezTo>
                    <a:pt x="34764" y="1213293"/>
                    <a:pt x="31403" y="1186778"/>
                    <a:pt x="28789" y="1160263"/>
                  </a:cubicBezTo>
                  <a:cubicBezTo>
                    <a:pt x="28415" y="1154661"/>
                    <a:pt x="28042" y="1149059"/>
                    <a:pt x="28415" y="1143458"/>
                  </a:cubicBezTo>
                  <a:cubicBezTo>
                    <a:pt x="29536" y="1133748"/>
                    <a:pt x="27295" y="1121051"/>
                    <a:pt x="38498" y="1117316"/>
                  </a:cubicBezTo>
                  <a:cubicBezTo>
                    <a:pt x="49702" y="1113208"/>
                    <a:pt x="56424" y="1124038"/>
                    <a:pt x="62399" y="1131507"/>
                  </a:cubicBezTo>
                  <a:cubicBezTo>
                    <a:pt x="104225" y="1180056"/>
                    <a:pt x="119910" y="1239434"/>
                    <a:pt x="131487" y="1300306"/>
                  </a:cubicBezTo>
                  <a:cubicBezTo>
                    <a:pt x="153147" y="1414582"/>
                    <a:pt x="148666" y="1529230"/>
                    <a:pt x="133728" y="1644253"/>
                  </a:cubicBezTo>
                  <a:cubicBezTo>
                    <a:pt x="128500" y="1683091"/>
                    <a:pt x="122898" y="1721930"/>
                    <a:pt x="119910" y="1761142"/>
                  </a:cubicBezTo>
                  <a:cubicBezTo>
                    <a:pt x="113935" y="1834712"/>
                    <a:pt x="140823" y="1894837"/>
                    <a:pt x="200949" y="1937410"/>
                  </a:cubicBezTo>
                  <a:cubicBezTo>
                    <a:pt x="278626" y="1991934"/>
                    <a:pt x="363772" y="2033760"/>
                    <a:pt x="450413" y="2071852"/>
                  </a:cubicBezTo>
                  <a:cubicBezTo>
                    <a:pt x="570290" y="2124508"/>
                    <a:pt x="687553" y="2182019"/>
                    <a:pt x="793239" y="2260443"/>
                  </a:cubicBezTo>
                  <a:cubicBezTo>
                    <a:pt x="818633" y="2279489"/>
                    <a:pt x="842907" y="2300029"/>
                    <a:pt x="867555" y="2319822"/>
                  </a:cubicBezTo>
                  <a:cubicBezTo>
                    <a:pt x="873530" y="2324677"/>
                    <a:pt x="878758" y="2329532"/>
                    <a:pt x="885107" y="2333639"/>
                  </a:cubicBezTo>
                  <a:cubicBezTo>
                    <a:pt x="933282" y="2367250"/>
                    <a:pt x="967639" y="2361275"/>
                    <a:pt x="1000503" y="2313100"/>
                  </a:cubicBezTo>
                  <a:cubicBezTo>
                    <a:pt x="1042329" y="2252228"/>
                    <a:pt x="1060628" y="2182393"/>
                    <a:pt x="1077060" y="2111811"/>
                  </a:cubicBezTo>
                  <a:cubicBezTo>
                    <a:pt x="1112538" y="1956829"/>
                    <a:pt x="1122247" y="1798860"/>
                    <a:pt x="1121500" y="1677490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9B997CFB-BA89-4B83-9A4C-92C3F044F082}"/>
              </a:ext>
            </a:extLst>
          </p:cNvPr>
          <p:cNvGrpSpPr/>
          <p:nvPr/>
        </p:nvGrpSpPr>
        <p:grpSpPr>
          <a:xfrm>
            <a:off x="4900516" y="4790271"/>
            <a:ext cx="646506" cy="646331"/>
            <a:chOff x="7682751" y="463904"/>
            <a:chExt cx="1309323" cy="1308967"/>
          </a:xfrm>
          <a:solidFill>
            <a:schemeClr val="accent3"/>
          </a:solidFill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C2CC917-D5DF-4779-AC3E-50929DA81054}"/>
                </a:ext>
              </a:extLst>
            </p:cNvPr>
            <p:cNvSpPr/>
            <p:nvPr/>
          </p:nvSpPr>
          <p:spPr>
            <a:xfrm>
              <a:off x="7682751" y="463904"/>
              <a:ext cx="1309323" cy="1308967"/>
            </a:xfrm>
            <a:custGeom>
              <a:avLst/>
              <a:gdLst>
                <a:gd name="connsiteX0" fmla="*/ 658398 w 1309323"/>
                <a:gd name="connsiteY0" fmla="*/ 258732 h 1308967"/>
                <a:gd name="connsiteX1" fmla="*/ 257665 w 1309323"/>
                <a:gd name="connsiteY1" fmla="*/ 659465 h 1308967"/>
                <a:gd name="connsiteX2" fmla="*/ 658398 w 1309323"/>
                <a:gd name="connsiteY2" fmla="*/ 1060199 h 1308967"/>
                <a:gd name="connsiteX3" fmla="*/ 1059132 w 1309323"/>
                <a:gd name="connsiteY3" fmla="*/ 659465 h 1308967"/>
                <a:gd name="connsiteX4" fmla="*/ 658398 w 1309323"/>
                <a:gd name="connsiteY4" fmla="*/ 258732 h 1308967"/>
                <a:gd name="connsiteX5" fmla="*/ 585085 w 1309323"/>
                <a:gd name="connsiteY5" fmla="*/ 0 h 1308967"/>
                <a:gd name="connsiteX6" fmla="*/ 723882 w 1309323"/>
                <a:gd name="connsiteY6" fmla="*/ 0 h 1308967"/>
                <a:gd name="connsiteX7" fmla="*/ 754133 w 1309323"/>
                <a:gd name="connsiteY7" fmla="*/ 30251 h 1308967"/>
                <a:gd name="connsiteX8" fmla="*/ 754133 w 1309323"/>
                <a:gd name="connsiteY8" fmla="*/ 74737 h 1308967"/>
                <a:gd name="connsiteX9" fmla="*/ 723882 w 1309323"/>
                <a:gd name="connsiteY9" fmla="*/ 104988 h 1308967"/>
                <a:gd name="connsiteX10" fmla="*/ 705376 w 1309323"/>
                <a:gd name="connsiteY10" fmla="*/ 104988 h 1308967"/>
                <a:gd name="connsiteX11" fmla="*/ 705376 w 1309323"/>
                <a:gd name="connsiteY11" fmla="*/ 159302 h 1308967"/>
                <a:gd name="connsiteX12" fmla="*/ 755046 w 1309323"/>
                <a:gd name="connsiteY12" fmla="*/ 164309 h 1308967"/>
                <a:gd name="connsiteX13" fmla="*/ 958051 w 1309323"/>
                <a:gd name="connsiteY13" fmla="*/ 256662 h 1308967"/>
                <a:gd name="connsiteX14" fmla="*/ 968407 w 1309323"/>
                <a:gd name="connsiteY14" fmla="*/ 265823 h 1308967"/>
                <a:gd name="connsiteX15" fmla="*/ 1004680 w 1309323"/>
                <a:gd name="connsiteY15" fmla="*/ 229550 h 1308967"/>
                <a:gd name="connsiteX16" fmla="*/ 991512 w 1309323"/>
                <a:gd name="connsiteY16" fmla="*/ 216382 h 1308967"/>
                <a:gd name="connsiteX17" fmla="*/ 991512 w 1309323"/>
                <a:gd name="connsiteY17" fmla="*/ 173319 h 1308967"/>
                <a:gd name="connsiteX18" fmla="*/ 1022830 w 1309323"/>
                <a:gd name="connsiteY18" fmla="*/ 142000 h 1308967"/>
                <a:gd name="connsiteX19" fmla="*/ 1065893 w 1309323"/>
                <a:gd name="connsiteY19" fmla="*/ 142000 h 1308967"/>
                <a:gd name="connsiteX20" fmla="*/ 1163763 w 1309323"/>
                <a:gd name="connsiteY20" fmla="*/ 239870 h 1308967"/>
                <a:gd name="connsiteX21" fmla="*/ 1163763 w 1309323"/>
                <a:gd name="connsiteY21" fmla="*/ 282933 h 1308967"/>
                <a:gd name="connsiteX22" fmla="*/ 1132444 w 1309323"/>
                <a:gd name="connsiteY22" fmla="*/ 314252 h 1308967"/>
                <a:gd name="connsiteX23" fmla="*/ 1089382 w 1309323"/>
                <a:gd name="connsiteY23" fmla="*/ 314252 h 1308967"/>
                <a:gd name="connsiteX24" fmla="*/ 1076570 w 1309323"/>
                <a:gd name="connsiteY24" fmla="*/ 301084 h 1308967"/>
                <a:gd name="connsiteX25" fmla="*/ 1040200 w 1309323"/>
                <a:gd name="connsiteY25" fmla="*/ 337437 h 1308967"/>
                <a:gd name="connsiteX26" fmla="*/ 1060934 w 1309323"/>
                <a:gd name="connsiteY26" fmla="*/ 362035 h 1308967"/>
                <a:gd name="connsiteX27" fmla="*/ 1148440 w 1309323"/>
                <a:gd name="connsiteY27" fmla="*/ 567664 h 1308967"/>
                <a:gd name="connsiteX28" fmla="*/ 1151610 w 1309323"/>
                <a:gd name="connsiteY28" fmla="*/ 603591 h 1308967"/>
                <a:gd name="connsiteX29" fmla="*/ 1204335 w 1309323"/>
                <a:gd name="connsiteY29" fmla="*/ 603591 h 1308967"/>
                <a:gd name="connsiteX30" fmla="*/ 1204335 w 1309323"/>
                <a:gd name="connsiteY30" fmla="*/ 585085 h 1308967"/>
                <a:gd name="connsiteX31" fmla="*/ 1234586 w 1309323"/>
                <a:gd name="connsiteY31" fmla="*/ 554834 h 1308967"/>
                <a:gd name="connsiteX32" fmla="*/ 1279072 w 1309323"/>
                <a:gd name="connsiteY32" fmla="*/ 554834 h 1308967"/>
                <a:gd name="connsiteX33" fmla="*/ 1309323 w 1309323"/>
                <a:gd name="connsiteY33" fmla="*/ 585085 h 1308967"/>
                <a:gd name="connsiteX34" fmla="*/ 1309323 w 1309323"/>
                <a:gd name="connsiteY34" fmla="*/ 723882 h 1308967"/>
                <a:gd name="connsiteX35" fmla="*/ 1279072 w 1309323"/>
                <a:gd name="connsiteY35" fmla="*/ 754133 h 1308967"/>
                <a:gd name="connsiteX36" fmla="*/ 1234586 w 1309323"/>
                <a:gd name="connsiteY36" fmla="*/ 754133 h 1308967"/>
                <a:gd name="connsiteX37" fmla="*/ 1204335 w 1309323"/>
                <a:gd name="connsiteY37" fmla="*/ 723882 h 1308967"/>
                <a:gd name="connsiteX38" fmla="*/ 1203979 w 1309323"/>
                <a:gd name="connsiteY38" fmla="*/ 723882 h 1308967"/>
                <a:gd name="connsiteX39" fmla="*/ 1203979 w 1309323"/>
                <a:gd name="connsiteY39" fmla="*/ 705376 h 1308967"/>
                <a:gd name="connsiteX40" fmla="*/ 1151987 w 1309323"/>
                <a:gd name="connsiteY40" fmla="*/ 705376 h 1308967"/>
                <a:gd name="connsiteX41" fmla="*/ 1148440 w 1309323"/>
                <a:gd name="connsiteY41" fmla="*/ 745572 h 1308967"/>
                <a:gd name="connsiteX42" fmla="*/ 1060934 w 1309323"/>
                <a:gd name="connsiteY42" fmla="*/ 951201 h 1308967"/>
                <a:gd name="connsiteX43" fmla="*/ 1042649 w 1309323"/>
                <a:gd name="connsiteY43" fmla="*/ 972895 h 1308967"/>
                <a:gd name="connsiteX44" fmla="*/ 1076214 w 1309323"/>
                <a:gd name="connsiteY44" fmla="*/ 1006460 h 1308967"/>
                <a:gd name="connsiteX45" fmla="*/ 1089382 w 1309323"/>
                <a:gd name="connsiteY45" fmla="*/ 993292 h 1308967"/>
                <a:gd name="connsiteX46" fmla="*/ 1132444 w 1309323"/>
                <a:gd name="connsiteY46" fmla="*/ 993292 h 1308967"/>
                <a:gd name="connsiteX47" fmla="*/ 1163763 w 1309323"/>
                <a:gd name="connsiteY47" fmla="*/ 1024610 h 1308967"/>
                <a:gd name="connsiteX48" fmla="*/ 1163763 w 1309323"/>
                <a:gd name="connsiteY48" fmla="*/ 1067673 h 1308967"/>
                <a:gd name="connsiteX49" fmla="*/ 1065893 w 1309323"/>
                <a:gd name="connsiteY49" fmla="*/ 1165899 h 1308967"/>
                <a:gd name="connsiteX50" fmla="*/ 1022830 w 1309323"/>
                <a:gd name="connsiteY50" fmla="*/ 1165899 h 1308967"/>
                <a:gd name="connsiteX51" fmla="*/ 991512 w 1309323"/>
                <a:gd name="connsiteY51" fmla="*/ 1134580 h 1308967"/>
                <a:gd name="connsiteX52" fmla="*/ 991512 w 1309323"/>
                <a:gd name="connsiteY52" fmla="*/ 1091518 h 1308967"/>
                <a:gd name="connsiteX53" fmla="*/ 1004680 w 1309323"/>
                <a:gd name="connsiteY53" fmla="*/ 1078350 h 1308967"/>
                <a:gd name="connsiteX54" fmla="*/ 971238 w 1309323"/>
                <a:gd name="connsiteY54" fmla="*/ 1044909 h 1308967"/>
                <a:gd name="connsiteX55" fmla="*/ 958051 w 1309323"/>
                <a:gd name="connsiteY55" fmla="*/ 1056575 h 1308967"/>
                <a:gd name="connsiteX56" fmla="*/ 755046 w 1309323"/>
                <a:gd name="connsiteY56" fmla="*/ 1148927 h 1308967"/>
                <a:gd name="connsiteX57" fmla="*/ 705376 w 1309323"/>
                <a:gd name="connsiteY57" fmla="*/ 1153934 h 1308967"/>
                <a:gd name="connsiteX58" fmla="*/ 705376 w 1309323"/>
                <a:gd name="connsiteY58" fmla="*/ 1203979 h 1308967"/>
                <a:gd name="connsiteX59" fmla="*/ 723882 w 1309323"/>
                <a:gd name="connsiteY59" fmla="*/ 1203979 h 1308967"/>
                <a:gd name="connsiteX60" fmla="*/ 754133 w 1309323"/>
                <a:gd name="connsiteY60" fmla="*/ 1234230 h 1308967"/>
                <a:gd name="connsiteX61" fmla="*/ 754133 w 1309323"/>
                <a:gd name="connsiteY61" fmla="*/ 1278716 h 1308967"/>
                <a:gd name="connsiteX62" fmla="*/ 723882 w 1309323"/>
                <a:gd name="connsiteY62" fmla="*/ 1308967 h 1308967"/>
                <a:gd name="connsiteX63" fmla="*/ 585085 w 1309323"/>
                <a:gd name="connsiteY63" fmla="*/ 1308967 h 1308967"/>
                <a:gd name="connsiteX64" fmla="*/ 554834 w 1309323"/>
                <a:gd name="connsiteY64" fmla="*/ 1278716 h 1308967"/>
                <a:gd name="connsiteX65" fmla="*/ 554834 w 1309323"/>
                <a:gd name="connsiteY65" fmla="*/ 1234230 h 1308967"/>
                <a:gd name="connsiteX66" fmla="*/ 585085 w 1309323"/>
                <a:gd name="connsiteY66" fmla="*/ 1203979 h 1308967"/>
                <a:gd name="connsiteX67" fmla="*/ 603591 w 1309323"/>
                <a:gd name="connsiteY67" fmla="*/ 1203979 h 1308967"/>
                <a:gd name="connsiteX68" fmla="*/ 603591 w 1309323"/>
                <a:gd name="connsiteY68" fmla="*/ 1154077 h 1308967"/>
                <a:gd name="connsiteX69" fmla="*/ 552496 w 1309323"/>
                <a:gd name="connsiteY69" fmla="*/ 1148927 h 1308967"/>
                <a:gd name="connsiteX70" fmla="*/ 349491 w 1309323"/>
                <a:gd name="connsiteY70" fmla="*/ 1056575 h 1308967"/>
                <a:gd name="connsiteX71" fmla="*/ 334235 w 1309323"/>
                <a:gd name="connsiteY71" fmla="*/ 1043079 h 1308967"/>
                <a:gd name="connsiteX72" fmla="*/ 298948 w 1309323"/>
                <a:gd name="connsiteY72" fmla="*/ 1078350 h 1308967"/>
                <a:gd name="connsiteX73" fmla="*/ 312116 w 1309323"/>
                <a:gd name="connsiteY73" fmla="*/ 1091518 h 1308967"/>
                <a:gd name="connsiteX74" fmla="*/ 312116 w 1309323"/>
                <a:gd name="connsiteY74" fmla="*/ 1134580 h 1308967"/>
                <a:gd name="connsiteX75" fmla="*/ 280797 w 1309323"/>
                <a:gd name="connsiteY75" fmla="*/ 1165899 h 1308967"/>
                <a:gd name="connsiteX76" fmla="*/ 237734 w 1309323"/>
                <a:gd name="connsiteY76" fmla="*/ 1165899 h 1308967"/>
                <a:gd name="connsiteX77" fmla="*/ 139864 w 1309323"/>
                <a:gd name="connsiteY77" fmla="*/ 1068029 h 1308967"/>
                <a:gd name="connsiteX78" fmla="*/ 139864 w 1309323"/>
                <a:gd name="connsiteY78" fmla="*/ 1024966 h 1308967"/>
                <a:gd name="connsiteX79" fmla="*/ 171183 w 1309323"/>
                <a:gd name="connsiteY79" fmla="*/ 993648 h 1308967"/>
                <a:gd name="connsiteX80" fmla="*/ 214246 w 1309323"/>
                <a:gd name="connsiteY80" fmla="*/ 993648 h 1308967"/>
                <a:gd name="connsiteX81" fmla="*/ 227414 w 1309323"/>
                <a:gd name="connsiteY81" fmla="*/ 1006816 h 1308967"/>
                <a:gd name="connsiteX82" fmla="*/ 263266 w 1309323"/>
                <a:gd name="connsiteY82" fmla="*/ 970964 h 1308967"/>
                <a:gd name="connsiteX83" fmla="*/ 246608 w 1309323"/>
                <a:gd name="connsiteY83" fmla="*/ 951201 h 1308967"/>
                <a:gd name="connsiteX84" fmla="*/ 159102 w 1309323"/>
                <a:gd name="connsiteY84" fmla="*/ 745572 h 1308967"/>
                <a:gd name="connsiteX85" fmla="*/ 155555 w 1309323"/>
                <a:gd name="connsiteY85" fmla="*/ 705376 h 1308967"/>
                <a:gd name="connsiteX86" fmla="*/ 104988 w 1309323"/>
                <a:gd name="connsiteY86" fmla="*/ 705376 h 1308967"/>
                <a:gd name="connsiteX87" fmla="*/ 104988 w 1309323"/>
                <a:gd name="connsiteY87" fmla="*/ 723882 h 1308967"/>
                <a:gd name="connsiteX88" fmla="*/ 74737 w 1309323"/>
                <a:gd name="connsiteY88" fmla="*/ 754133 h 1308967"/>
                <a:gd name="connsiteX89" fmla="*/ 30251 w 1309323"/>
                <a:gd name="connsiteY89" fmla="*/ 754133 h 1308967"/>
                <a:gd name="connsiteX90" fmla="*/ 0 w 1309323"/>
                <a:gd name="connsiteY90" fmla="*/ 723882 h 1308967"/>
                <a:gd name="connsiteX91" fmla="*/ 0 w 1309323"/>
                <a:gd name="connsiteY91" fmla="*/ 585085 h 1308967"/>
                <a:gd name="connsiteX92" fmla="*/ 30251 w 1309323"/>
                <a:gd name="connsiteY92" fmla="*/ 554834 h 1308967"/>
                <a:gd name="connsiteX93" fmla="*/ 74737 w 1309323"/>
                <a:gd name="connsiteY93" fmla="*/ 554834 h 1308967"/>
                <a:gd name="connsiteX94" fmla="*/ 104988 w 1309323"/>
                <a:gd name="connsiteY94" fmla="*/ 585085 h 1308967"/>
                <a:gd name="connsiteX95" fmla="*/ 104988 w 1309323"/>
                <a:gd name="connsiteY95" fmla="*/ 603591 h 1308967"/>
                <a:gd name="connsiteX96" fmla="*/ 155932 w 1309323"/>
                <a:gd name="connsiteY96" fmla="*/ 603591 h 1308967"/>
                <a:gd name="connsiteX97" fmla="*/ 159102 w 1309323"/>
                <a:gd name="connsiteY97" fmla="*/ 567664 h 1308967"/>
                <a:gd name="connsiteX98" fmla="*/ 246608 w 1309323"/>
                <a:gd name="connsiteY98" fmla="*/ 362035 h 1308967"/>
                <a:gd name="connsiteX99" fmla="*/ 265707 w 1309323"/>
                <a:gd name="connsiteY99" fmla="*/ 339377 h 1308967"/>
                <a:gd name="connsiteX100" fmla="*/ 227414 w 1309323"/>
                <a:gd name="connsiteY100" fmla="*/ 301084 h 1308967"/>
                <a:gd name="connsiteX101" fmla="*/ 214246 w 1309323"/>
                <a:gd name="connsiteY101" fmla="*/ 314252 h 1308967"/>
                <a:gd name="connsiteX102" fmla="*/ 171183 w 1309323"/>
                <a:gd name="connsiteY102" fmla="*/ 314252 h 1308967"/>
                <a:gd name="connsiteX103" fmla="*/ 139864 w 1309323"/>
                <a:gd name="connsiteY103" fmla="*/ 282933 h 1308967"/>
                <a:gd name="connsiteX104" fmla="*/ 139864 w 1309323"/>
                <a:gd name="connsiteY104" fmla="*/ 239870 h 1308967"/>
                <a:gd name="connsiteX105" fmla="*/ 238090 w 1309323"/>
                <a:gd name="connsiteY105" fmla="*/ 142000 h 1308967"/>
                <a:gd name="connsiteX106" fmla="*/ 281153 w 1309323"/>
                <a:gd name="connsiteY106" fmla="*/ 142000 h 1308967"/>
                <a:gd name="connsiteX107" fmla="*/ 312471 w 1309323"/>
                <a:gd name="connsiteY107" fmla="*/ 173319 h 1308967"/>
                <a:gd name="connsiteX108" fmla="*/ 312471 w 1309323"/>
                <a:gd name="connsiteY108" fmla="*/ 216382 h 1308967"/>
                <a:gd name="connsiteX109" fmla="*/ 299303 w 1309323"/>
                <a:gd name="connsiteY109" fmla="*/ 229550 h 1308967"/>
                <a:gd name="connsiteX110" fmla="*/ 337246 w 1309323"/>
                <a:gd name="connsiteY110" fmla="*/ 267493 h 1308967"/>
                <a:gd name="connsiteX111" fmla="*/ 349491 w 1309323"/>
                <a:gd name="connsiteY111" fmla="*/ 256662 h 1308967"/>
                <a:gd name="connsiteX112" fmla="*/ 552496 w 1309323"/>
                <a:gd name="connsiteY112" fmla="*/ 164309 h 1308967"/>
                <a:gd name="connsiteX113" fmla="*/ 603591 w 1309323"/>
                <a:gd name="connsiteY113" fmla="*/ 159159 h 1308967"/>
                <a:gd name="connsiteX114" fmla="*/ 603591 w 1309323"/>
                <a:gd name="connsiteY114" fmla="*/ 104988 h 1308967"/>
                <a:gd name="connsiteX115" fmla="*/ 585085 w 1309323"/>
                <a:gd name="connsiteY115" fmla="*/ 104988 h 1308967"/>
                <a:gd name="connsiteX116" fmla="*/ 554834 w 1309323"/>
                <a:gd name="connsiteY116" fmla="*/ 74737 h 1308967"/>
                <a:gd name="connsiteX117" fmla="*/ 554834 w 1309323"/>
                <a:gd name="connsiteY117" fmla="*/ 30251 h 1308967"/>
                <a:gd name="connsiteX118" fmla="*/ 585085 w 1309323"/>
                <a:gd name="connsiteY118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309323" h="1308967"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grpFill/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BBC9222-E7DC-4399-8DE7-90AAF11342DE}"/>
                </a:ext>
              </a:extLst>
            </p:cNvPr>
            <p:cNvSpPr/>
            <p:nvPr/>
          </p:nvSpPr>
          <p:spPr>
            <a:xfrm>
              <a:off x="8019778" y="831538"/>
              <a:ext cx="640604" cy="575476"/>
            </a:xfrm>
            <a:custGeom>
              <a:avLst/>
              <a:gdLst>
                <a:gd name="connsiteX0" fmla="*/ 442373 w 640604"/>
                <a:gd name="connsiteY0" fmla="*/ 428849 h 575476"/>
                <a:gd name="connsiteX1" fmla="*/ 515686 w 640604"/>
                <a:gd name="connsiteY1" fmla="*/ 502163 h 575476"/>
                <a:gd name="connsiteX2" fmla="*/ 442373 w 640604"/>
                <a:gd name="connsiteY2" fmla="*/ 575476 h 575476"/>
                <a:gd name="connsiteX3" fmla="*/ 369059 w 640604"/>
                <a:gd name="connsiteY3" fmla="*/ 502163 h 575476"/>
                <a:gd name="connsiteX4" fmla="*/ 442373 w 640604"/>
                <a:gd name="connsiteY4" fmla="*/ 428849 h 575476"/>
                <a:gd name="connsiteX5" fmla="*/ 194673 w 640604"/>
                <a:gd name="connsiteY5" fmla="*/ 428849 h 575476"/>
                <a:gd name="connsiteX6" fmla="*/ 267986 w 640604"/>
                <a:gd name="connsiteY6" fmla="*/ 502163 h 575476"/>
                <a:gd name="connsiteX7" fmla="*/ 194673 w 640604"/>
                <a:gd name="connsiteY7" fmla="*/ 575476 h 575476"/>
                <a:gd name="connsiteX8" fmla="*/ 121359 w 640604"/>
                <a:gd name="connsiteY8" fmla="*/ 502163 h 575476"/>
                <a:gd name="connsiteX9" fmla="*/ 194673 w 640604"/>
                <a:gd name="connsiteY9" fmla="*/ 428849 h 575476"/>
                <a:gd name="connsiteX10" fmla="*/ 73314 w 640604"/>
                <a:gd name="connsiteY10" fmla="*/ 218161 h 575476"/>
                <a:gd name="connsiteX11" fmla="*/ 146627 w 640604"/>
                <a:gd name="connsiteY11" fmla="*/ 291475 h 575476"/>
                <a:gd name="connsiteX12" fmla="*/ 73314 w 640604"/>
                <a:gd name="connsiteY12" fmla="*/ 364788 h 575476"/>
                <a:gd name="connsiteX13" fmla="*/ 0 w 640604"/>
                <a:gd name="connsiteY13" fmla="*/ 291475 h 575476"/>
                <a:gd name="connsiteX14" fmla="*/ 73314 w 640604"/>
                <a:gd name="connsiteY14" fmla="*/ 218161 h 575476"/>
                <a:gd name="connsiteX15" fmla="*/ 567291 w 640604"/>
                <a:gd name="connsiteY15" fmla="*/ 215670 h 575476"/>
                <a:gd name="connsiteX16" fmla="*/ 640604 w 640604"/>
                <a:gd name="connsiteY16" fmla="*/ 288984 h 575476"/>
                <a:gd name="connsiteX17" fmla="*/ 567291 w 640604"/>
                <a:gd name="connsiteY17" fmla="*/ 362297 h 575476"/>
                <a:gd name="connsiteX18" fmla="*/ 493977 w 640604"/>
                <a:gd name="connsiteY18" fmla="*/ 288984 h 575476"/>
                <a:gd name="connsiteX19" fmla="*/ 567291 w 640604"/>
                <a:gd name="connsiteY19" fmla="*/ 215670 h 575476"/>
                <a:gd name="connsiteX20" fmla="*/ 321370 w 640604"/>
                <a:gd name="connsiteY20" fmla="*/ 211399 h 575476"/>
                <a:gd name="connsiteX21" fmla="*/ 394683 w 640604"/>
                <a:gd name="connsiteY21" fmla="*/ 284713 h 575476"/>
                <a:gd name="connsiteX22" fmla="*/ 321370 w 640604"/>
                <a:gd name="connsiteY22" fmla="*/ 358026 h 575476"/>
                <a:gd name="connsiteX23" fmla="*/ 248056 w 640604"/>
                <a:gd name="connsiteY23" fmla="*/ 284713 h 575476"/>
                <a:gd name="connsiteX24" fmla="*/ 321370 w 640604"/>
                <a:gd name="connsiteY24" fmla="*/ 211399 h 575476"/>
                <a:gd name="connsiteX25" fmla="*/ 194673 w 640604"/>
                <a:gd name="connsiteY25" fmla="*/ 356 h 575476"/>
                <a:gd name="connsiteX26" fmla="*/ 267986 w 640604"/>
                <a:gd name="connsiteY26" fmla="*/ 73670 h 575476"/>
                <a:gd name="connsiteX27" fmla="*/ 194673 w 640604"/>
                <a:gd name="connsiteY27" fmla="*/ 146983 h 575476"/>
                <a:gd name="connsiteX28" fmla="*/ 121359 w 640604"/>
                <a:gd name="connsiteY28" fmla="*/ 73670 h 575476"/>
                <a:gd name="connsiteX29" fmla="*/ 194673 w 640604"/>
                <a:gd name="connsiteY29" fmla="*/ 356 h 575476"/>
                <a:gd name="connsiteX30" fmla="*/ 442373 w 640604"/>
                <a:gd name="connsiteY30" fmla="*/ 0 h 575476"/>
                <a:gd name="connsiteX31" fmla="*/ 515686 w 640604"/>
                <a:gd name="connsiteY31" fmla="*/ 73314 h 575476"/>
                <a:gd name="connsiteX32" fmla="*/ 442373 w 640604"/>
                <a:gd name="connsiteY32" fmla="*/ 146627 h 575476"/>
                <a:gd name="connsiteX33" fmla="*/ 369059 w 640604"/>
                <a:gd name="connsiteY33" fmla="*/ 73314 h 575476"/>
                <a:gd name="connsiteX34" fmla="*/ 442373 w 640604"/>
                <a:gd name="connsiteY34" fmla="*/ 0 h 57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40604" h="575476">
                  <a:moveTo>
                    <a:pt x="442373" y="428849"/>
                  </a:moveTo>
                  <a:cubicBezTo>
                    <a:pt x="482862" y="428849"/>
                    <a:pt x="515686" y="461673"/>
                    <a:pt x="515686" y="502163"/>
                  </a:cubicBezTo>
                  <a:cubicBezTo>
                    <a:pt x="515686" y="542652"/>
                    <a:pt x="482863" y="575476"/>
                    <a:pt x="442373" y="575476"/>
                  </a:cubicBezTo>
                  <a:cubicBezTo>
                    <a:pt x="401883" y="575476"/>
                    <a:pt x="369059" y="542653"/>
                    <a:pt x="369059" y="502163"/>
                  </a:cubicBezTo>
                  <a:cubicBezTo>
                    <a:pt x="369059" y="461673"/>
                    <a:pt x="401883" y="428849"/>
                    <a:pt x="442373" y="428849"/>
                  </a:cubicBezTo>
                  <a:close/>
                  <a:moveTo>
                    <a:pt x="194673" y="428849"/>
                  </a:moveTo>
                  <a:cubicBezTo>
                    <a:pt x="235162" y="428849"/>
                    <a:pt x="267986" y="461673"/>
                    <a:pt x="267986" y="502163"/>
                  </a:cubicBezTo>
                  <a:cubicBezTo>
                    <a:pt x="267986" y="542652"/>
                    <a:pt x="235163" y="575476"/>
                    <a:pt x="194673" y="575476"/>
                  </a:cubicBezTo>
                  <a:cubicBezTo>
                    <a:pt x="154183" y="575476"/>
                    <a:pt x="121359" y="542653"/>
                    <a:pt x="121359" y="502163"/>
                  </a:cubicBezTo>
                  <a:cubicBezTo>
                    <a:pt x="121359" y="461673"/>
                    <a:pt x="154183" y="428849"/>
                    <a:pt x="194673" y="428849"/>
                  </a:cubicBezTo>
                  <a:close/>
                  <a:moveTo>
                    <a:pt x="73314" y="218161"/>
                  </a:moveTo>
                  <a:cubicBezTo>
                    <a:pt x="113804" y="218161"/>
                    <a:pt x="146627" y="250985"/>
                    <a:pt x="146627" y="291475"/>
                  </a:cubicBezTo>
                  <a:cubicBezTo>
                    <a:pt x="146627" y="331964"/>
                    <a:pt x="113804" y="364788"/>
                    <a:pt x="73314" y="364788"/>
                  </a:cubicBezTo>
                  <a:cubicBezTo>
                    <a:pt x="32824" y="364788"/>
                    <a:pt x="0" y="331965"/>
                    <a:pt x="0" y="291475"/>
                  </a:cubicBezTo>
                  <a:cubicBezTo>
                    <a:pt x="0" y="250985"/>
                    <a:pt x="32824" y="218161"/>
                    <a:pt x="73314" y="218161"/>
                  </a:cubicBezTo>
                  <a:close/>
                  <a:moveTo>
                    <a:pt x="567291" y="215670"/>
                  </a:moveTo>
                  <a:cubicBezTo>
                    <a:pt x="607781" y="215670"/>
                    <a:pt x="640604" y="248494"/>
                    <a:pt x="640604" y="288984"/>
                  </a:cubicBezTo>
                  <a:cubicBezTo>
                    <a:pt x="640604" y="329473"/>
                    <a:pt x="607781" y="362297"/>
                    <a:pt x="567291" y="362297"/>
                  </a:cubicBezTo>
                  <a:cubicBezTo>
                    <a:pt x="526801" y="362297"/>
                    <a:pt x="493977" y="329474"/>
                    <a:pt x="493977" y="288984"/>
                  </a:cubicBezTo>
                  <a:cubicBezTo>
                    <a:pt x="493977" y="248494"/>
                    <a:pt x="526801" y="215670"/>
                    <a:pt x="567291" y="215670"/>
                  </a:cubicBezTo>
                  <a:close/>
                  <a:moveTo>
                    <a:pt x="321370" y="211399"/>
                  </a:moveTo>
                  <a:cubicBezTo>
                    <a:pt x="361859" y="211399"/>
                    <a:pt x="394683" y="244223"/>
                    <a:pt x="394683" y="284713"/>
                  </a:cubicBezTo>
                  <a:cubicBezTo>
                    <a:pt x="394683" y="325203"/>
                    <a:pt x="361860" y="358026"/>
                    <a:pt x="321370" y="358026"/>
                  </a:cubicBezTo>
                  <a:cubicBezTo>
                    <a:pt x="280880" y="358026"/>
                    <a:pt x="248056" y="325203"/>
                    <a:pt x="248056" y="284713"/>
                  </a:cubicBezTo>
                  <a:cubicBezTo>
                    <a:pt x="248056" y="244223"/>
                    <a:pt x="280880" y="211399"/>
                    <a:pt x="321370" y="211399"/>
                  </a:cubicBezTo>
                  <a:close/>
                  <a:moveTo>
                    <a:pt x="194673" y="356"/>
                  </a:moveTo>
                  <a:cubicBezTo>
                    <a:pt x="235162" y="356"/>
                    <a:pt x="267986" y="33180"/>
                    <a:pt x="267986" y="73670"/>
                  </a:cubicBezTo>
                  <a:cubicBezTo>
                    <a:pt x="267986" y="114159"/>
                    <a:pt x="235163" y="146983"/>
                    <a:pt x="194673" y="146983"/>
                  </a:cubicBezTo>
                  <a:cubicBezTo>
                    <a:pt x="154183" y="146983"/>
                    <a:pt x="121359" y="114160"/>
                    <a:pt x="121359" y="73670"/>
                  </a:cubicBezTo>
                  <a:cubicBezTo>
                    <a:pt x="121359" y="33180"/>
                    <a:pt x="154183" y="356"/>
                    <a:pt x="194673" y="356"/>
                  </a:cubicBezTo>
                  <a:close/>
                  <a:moveTo>
                    <a:pt x="442373" y="0"/>
                  </a:moveTo>
                  <a:cubicBezTo>
                    <a:pt x="482862" y="0"/>
                    <a:pt x="515686" y="32824"/>
                    <a:pt x="515686" y="73314"/>
                  </a:cubicBezTo>
                  <a:cubicBezTo>
                    <a:pt x="515686" y="113804"/>
                    <a:pt x="482863" y="146627"/>
                    <a:pt x="442373" y="146627"/>
                  </a:cubicBezTo>
                  <a:cubicBezTo>
                    <a:pt x="401883" y="146627"/>
                    <a:pt x="369059" y="113804"/>
                    <a:pt x="369059" y="73314"/>
                  </a:cubicBezTo>
                  <a:cubicBezTo>
                    <a:pt x="369059" y="32824"/>
                    <a:pt x="401883" y="0"/>
                    <a:pt x="442373" y="0"/>
                  </a:cubicBezTo>
                  <a:close/>
                </a:path>
              </a:pathLst>
            </a:custGeom>
            <a:grpFill/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8" name="Graphic 101">
            <a:extLst>
              <a:ext uri="{FF2B5EF4-FFF2-40B4-BE49-F238E27FC236}">
                <a16:creationId xmlns:a16="http://schemas.microsoft.com/office/drawing/2014/main" id="{E60FACD9-8159-41F1-87D4-11A197D34516}"/>
              </a:ext>
            </a:extLst>
          </p:cNvPr>
          <p:cNvGrpSpPr/>
          <p:nvPr/>
        </p:nvGrpSpPr>
        <p:grpSpPr>
          <a:xfrm>
            <a:off x="6416853" y="2930713"/>
            <a:ext cx="953616" cy="949101"/>
            <a:chOff x="6590183" y="440651"/>
            <a:chExt cx="3299274" cy="3283656"/>
          </a:xfrm>
          <a:solidFill>
            <a:schemeClr val="bg1"/>
          </a:solidFill>
        </p:grpSpPr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7C39929-1D89-4D5B-AA13-9550B3D93C75}"/>
                </a:ext>
              </a:extLst>
            </p:cNvPr>
            <p:cNvSpPr/>
            <p:nvPr/>
          </p:nvSpPr>
          <p:spPr>
            <a:xfrm>
              <a:off x="6749875" y="2381170"/>
              <a:ext cx="2977545" cy="1342745"/>
            </a:xfrm>
            <a:custGeom>
              <a:avLst/>
              <a:gdLst>
                <a:gd name="connsiteX0" fmla="*/ 739506 w 2977545"/>
                <a:gd name="connsiteY0" fmla="*/ 1342746 h 1342745"/>
                <a:gd name="connsiteX1" fmla="*/ 632133 w 2977545"/>
                <a:gd name="connsiteY1" fmla="*/ 1279494 h 1342745"/>
                <a:gd name="connsiteX2" fmla="*/ 6638 w 2977545"/>
                <a:gd name="connsiteY2" fmla="*/ 918331 h 1342745"/>
                <a:gd name="connsiteX3" fmla="*/ 0 w 2977545"/>
                <a:gd name="connsiteY3" fmla="*/ 911693 h 1342745"/>
                <a:gd name="connsiteX4" fmla="*/ 75356 w 2977545"/>
                <a:gd name="connsiteY4" fmla="*/ 930825 h 1342745"/>
                <a:gd name="connsiteX5" fmla="*/ 671568 w 2977545"/>
                <a:gd name="connsiteY5" fmla="*/ 1087004 h 1342745"/>
                <a:gd name="connsiteX6" fmla="*/ 691481 w 2977545"/>
                <a:gd name="connsiteY6" fmla="*/ 1082708 h 1342745"/>
                <a:gd name="connsiteX7" fmla="*/ 1247477 w 2977545"/>
                <a:gd name="connsiteY7" fmla="*/ 670006 h 1342745"/>
                <a:gd name="connsiteX8" fmla="*/ 1256067 w 2977545"/>
                <a:gd name="connsiteY8" fmla="*/ 648532 h 1342745"/>
                <a:gd name="connsiteX9" fmla="*/ 1231469 w 2977545"/>
                <a:gd name="connsiteY9" fmla="*/ 452137 h 1342745"/>
                <a:gd name="connsiteX10" fmla="*/ 1204137 w 2977545"/>
                <a:gd name="connsiteY10" fmla="*/ 232706 h 1342745"/>
                <a:gd name="connsiteX11" fmla="*/ 1186177 w 2977545"/>
                <a:gd name="connsiteY11" fmla="*/ 85898 h 1342745"/>
                <a:gd name="connsiteX12" fmla="*/ 1191643 w 2977545"/>
                <a:gd name="connsiteY12" fmla="*/ 76137 h 1342745"/>
                <a:gd name="connsiteX13" fmla="*/ 1323224 w 2977545"/>
                <a:gd name="connsiteY13" fmla="*/ 0 h 1342745"/>
                <a:gd name="connsiteX14" fmla="*/ 1487602 w 2977545"/>
                <a:gd name="connsiteY14" fmla="*/ 284245 h 1342745"/>
                <a:gd name="connsiteX15" fmla="*/ 1651980 w 2977545"/>
                <a:gd name="connsiteY15" fmla="*/ 0 h 1342745"/>
                <a:gd name="connsiteX16" fmla="*/ 1783951 w 2977545"/>
                <a:gd name="connsiteY16" fmla="*/ 76527 h 1342745"/>
                <a:gd name="connsiteX17" fmla="*/ 1789027 w 2977545"/>
                <a:gd name="connsiteY17" fmla="*/ 87460 h 1342745"/>
                <a:gd name="connsiteX18" fmla="*/ 1743735 w 2977545"/>
                <a:gd name="connsiteY18" fmla="*/ 457603 h 1342745"/>
                <a:gd name="connsiteX19" fmla="*/ 1718746 w 2977545"/>
                <a:gd name="connsiteY19" fmla="*/ 652827 h 1342745"/>
                <a:gd name="connsiteX20" fmla="*/ 1726555 w 2977545"/>
                <a:gd name="connsiteY20" fmla="*/ 668445 h 1342745"/>
                <a:gd name="connsiteX21" fmla="*/ 2047893 w 2977545"/>
                <a:gd name="connsiteY21" fmla="*/ 907007 h 1342745"/>
                <a:gd name="connsiteX22" fmla="*/ 2283332 w 2977545"/>
                <a:gd name="connsiteY22" fmla="*/ 1081928 h 1342745"/>
                <a:gd name="connsiteX23" fmla="*/ 2305588 w 2977545"/>
                <a:gd name="connsiteY23" fmla="*/ 1086223 h 1342745"/>
                <a:gd name="connsiteX24" fmla="*/ 2970128 w 2977545"/>
                <a:gd name="connsiteY24" fmla="*/ 912474 h 1342745"/>
                <a:gd name="connsiteX25" fmla="*/ 2977546 w 2977545"/>
                <a:gd name="connsiteY25" fmla="*/ 911693 h 1342745"/>
                <a:gd name="connsiteX26" fmla="*/ 2969737 w 2977545"/>
                <a:gd name="connsiteY26" fmla="*/ 917550 h 1342745"/>
                <a:gd name="connsiteX27" fmla="*/ 2245068 w 2977545"/>
                <a:gd name="connsiteY27" fmla="*/ 1335718 h 1342745"/>
                <a:gd name="connsiteX28" fmla="*/ 2235698 w 2977545"/>
                <a:gd name="connsiteY28" fmla="*/ 1342355 h 1342745"/>
                <a:gd name="connsiteX29" fmla="*/ 2230622 w 2977545"/>
                <a:gd name="connsiteY29" fmla="*/ 1342355 h 1342745"/>
                <a:gd name="connsiteX30" fmla="*/ 2221642 w 2977545"/>
                <a:gd name="connsiteY30" fmla="*/ 1336108 h 1342745"/>
                <a:gd name="connsiteX31" fmla="*/ 1498144 w 2977545"/>
                <a:gd name="connsiteY31" fmla="*/ 957375 h 1342745"/>
                <a:gd name="connsiteX32" fmla="*/ 1477060 w 2977545"/>
                <a:gd name="connsiteY32" fmla="*/ 957375 h 1342745"/>
                <a:gd name="connsiteX33" fmla="*/ 753562 w 2977545"/>
                <a:gd name="connsiteY33" fmla="*/ 1336108 h 1342745"/>
                <a:gd name="connsiteX34" fmla="*/ 744582 w 2977545"/>
                <a:gd name="connsiteY34" fmla="*/ 1342355 h 1342745"/>
                <a:gd name="connsiteX35" fmla="*/ 739506 w 2977545"/>
                <a:gd name="connsiteY35" fmla="*/ 1342746 h 134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77545" h="1342745">
                  <a:moveTo>
                    <a:pt x="739506" y="1342746"/>
                  </a:moveTo>
                  <a:cubicBezTo>
                    <a:pt x="703585" y="1321662"/>
                    <a:pt x="668054" y="1300187"/>
                    <a:pt x="632133" y="1279494"/>
                  </a:cubicBezTo>
                  <a:cubicBezTo>
                    <a:pt x="424025" y="1159236"/>
                    <a:pt x="215136" y="1038978"/>
                    <a:pt x="6638" y="918331"/>
                  </a:cubicBezTo>
                  <a:cubicBezTo>
                    <a:pt x="4295" y="916769"/>
                    <a:pt x="1562" y="915207"/>
                    <a:pt x="0" y="911693"/>
                  </a:cubicBezTo>
                  <a:cubicBezTo>
                    <a:pt x="24989" y="917940"/>
                    <a:pt x="50368" y="924578"/>
                    <a:pt x="75356" y="930825"/>
                  </a:cubicBezTo>
                  <a:cubicBezTo>
                    <a:pt x="274094" y="982754"/>
                    <a:pt x="472831" y="1034684"/>
                    <a:pt x="671568" y="1087004"/>
                  </a:cubicBezTo>
                  <a:cubicBezTo>
                    <a:pt x="679377" y="1088956"/>
                    <a:pt x="684843" y="1087394"/>
                    <a:pt x="691481" y="1082708"/>
                  </a:cubicBezTo>
                  <a:cubicBezTo>
                    <a:pt x="876553" y="944881"/>
                    <a:pt x="1062015" y="807444"/>
                    <a:pt x="1247477" y="670006"/>
                  </a:cubicBezTo>
                  <a:cubicBezTo>
                    <a:pt x="1255286" y="664150"/>
                    <a:pt x="1257629" y="658684"/>
                    <a:pt x="1256067" y="648532"/>
                  </a:cubicBezTo>
                  <a:cubicBezTo>
                    <a:pt x="1247477" y="582937"/>
                    <a:pt x="1239668" y="517732"/>
                    <a:pt x="1231469" y="452137"/>
                  </a:cubicBezTo>
                  <a:cubicBezTo>
                    <a:pt x="1222488" y="379124"/>
                    <a:pt x="1213508" y="305720"/>
                    <a:pt x="1204137" y="232706"/>
                  </a:cubicBezTo>
                  <a:cubicBezTo>
                    <a:pt x="1198281" y="183900"/>
                    <a:pt x="1192034" y="134704"/>
                    <a:pt x="1186177" y="85898"/>
                  </a:cubicBezTo>
                  <a:cubicBezTo>
                    <a:pt x="1185786" y="82775"/>
                    <a:pt x="1188910" y="78089"/>
                    <a:pt x="1191643" y="76137"/>
                  </a:cubicBezTo>
                  <a:cubicBezTo>
                    <a:pt x="1234983" y="50758"/>
                    <a:pt x="1278322" y="25770"/>
                    <a:pt x="1323224" y="0"/>
                  </a:cubicBezTo>
                  <a:cubicBezTo>
                    <a:pt x="1377886" y="94488"/>
                    <a:pt x="1432549" y="188976"/>
                    <a:pt x="1487602" y="284245"/>
                  </a:cubicBezTo>
                  <a:cubicBezTo>
                    <a:pt x="1542655" y="188586"/>
                    <a:pt x="1597317" y="94488"/>
                    <a:pt x="1651980" y="0"/>
                  </a:cubicBezTo>
                  <a:cubicBezTo>
                    <a:pt x="1696491" y="25770"/>
                    <a:pt x="1740221" y="50758"/>
                    <a:pt x="1783951" y="76527"/>
                  </a:cubicBezTo>
                  <a:cubicBezTo>
                    <a:pt x="1786684" y="78089"/>
                    <a:pt x="1789417" y="83946"/>
                    <a:pt x="1789027" y="87460"/>
                  </a:cubicBezTo>
                  <a:cubicBezTo>
                    <a:pt x="1774189" y="210841"/>
                    <a:pt x="1758962" y="334222"/>
                    <a:pt x="1743735" y="457603"/>
                  </a:cubicBezTo>
                  <a:cubicBezTo>
                    <a:pt x="1735535" y="522808"/>
                    <a:pt x="1727336" y="587622"/>
                    <a:pt x="1718746" y="652827"/>
                  </a:cubicBezTo>
                  <a:cubicBezTo>
                    <a:pt x="1717575" y="661026"/>
                    <a:pt x="1721479" y="664540"/>
                    <a:pt x="1726555" y="668445"/>
                  </a:cubicBezTo>
                  <a:cubicBezTo>
                    <a:pt x="1833928" y="747705"/>
                    <a:pt x="1940910" y="827356"/>
                    <a:pt x="2047893" y="907007"/>
                  </a:cubicBezTo>
                  <a:cubicBezTo>
                    <a:pt x="2126372" y="965184"/>
                    <a:pt x="2205243" y="1023361"/>
                    <a:pt x="2283332" y="1081928"/>
                  </a:cubicBezTo>
                  <a:cubicBezTo>
                    <a:pt x="2290750" y="1087394"/>
                    <a:pt x="2296998" y="1088565"/>
                    <a:pt x="2305588" y="1086223"/>
                  </a:cubicBezTo>
                  <a:cubicBezTo>
                    <a:pt x="2526971" y="1028046"/>
                    <a:pt x="2748744" y="970260"/>
                    <a:pt x="2970128" y="912474"/>
                  </a:cubicBezTo>
                  <a:cubicBezTo>
                    <a:pt x="2971689" y="912083"/>
                    <a:pt x="2973642" y="912083"/>
                    <a:pt x="2977546" y="911693"/>
                  </a:cubicBezTo>
                  <a:cubicBezTo>
                    <a:pt x="2973642" y="914426"/>
                    <a:pt x="2971689" y="916378"/>
                    <a:pt x="2969737" y="917550"/>
                  </a:cubicBezTo>
                  <a:cubicBezTo>
                    <a:pt x="2728051" y="1056939"/>
                    <a:pt x="2486364" y="1196329"/>
                    <a:pt x="2245068" y="1335718"/>
                  </a:cubicBezTo>
                  <a:cubicBezTo>
                    <a:pt x="2241945" y="1337670"/>
                    <a:pt x="2238821" y="1340013"/>
                    <a:pt x="2235698" y="1342355"/>
                  </a:cubicBezTo>
                  <a:cubicBezTo>
                    <a:pt x="2234136" y="1342355"/>
                    <a:pt x="2232183" y="1342355"/>
                    <a:pt x="2230622" y="1342355"/>
                  </a:cubicBezTo>
                  <a:cubicBezTo>
                    <a:pt x="2227498" y="1340013"/>
                    <a:pt x="2224765" y="1337670"/>
                    <a:pt x="2221642" y="1336108"/>
                  </a:cubicBezTo>
                  <a:cubicBezTo>
                    <a:pt x="1980345" y="1209994"/>
                    <a:pt x="1739049" y="1083880"/>
                    <a:pt x="1498144" y="957375"/>
                  </a:cubicBezTo>
                  <a:cubicBezTo>
                    <a:pt x="1490335" y="953471"/>
                    <a:pt x="1484869" y="953471"/>
                    <a:pt x="1477060" y="957375"/>
                  </a:cubicBezTo>
                  <a:cubicBezTo>
                    <a:pt x="1236154" y="1083880"/>
                    <a:pt x="994858" y="1209994"/>
                    <a:pt x="753562" y="1336108"/>
                  </a:cubicBezTo>
                  <a:cubicBezTo>
                    <a:pt x="750438" y="1337670"/>
                    <a:pt x="747315" y="1340403"/>
                    <a:pt x="744582" y="1342355"/>
                  </a:cubicBezTo>
                  <a:cubicBezTo>
                    <a:pt x="743020" y="1342746"/>
                    <a:pt x="741458" y="1342746"/>
                    <a:pt x="739506" y="134274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89DDDA37-E45E-4D3A-97CF-23F4B546C3BE}"/>
                </a:ext>
              </a:extLst>
            </p:cNvPr>
            <p:cNvSpPr/>
            <p:nvPr/>
          </p:nvSpPr>
          <p:spPr>
            <a:xfrm>
              <a:off x="8269493" y="441431"/>
              <a:ext cx="1618401" cy="2582023"/>
            </a:xfrm>
            <a:custGeom>
              <a:avLst/>
              <a:gdLst>
                <a:gd name="connsiteX0" fmla="*/ 1618401 w 1618401"/>
                <a:gd name="connsiteY0" fmla="*/ 2582024 h 2582023"/>
                <a:gd name="connsiteX1" fmla="*/ 1593022 w 1618401"/>
                <a:gd name="connsiteY1" fmla="*/ 2494954 h 2582023"/>
                <a:gd name="connsiteX2" fmla="*/ 1433330 w 1618401"/>
                <a:gd name="connsiteY2" fmla="*/ 1913189 h 2582023"/>
                <a:gd name="connsiteX3" fmla="*/ 1416150 w 1618401"/>
                <a:gd name="connsiteY3" fmla="*/ 1893666 h 2582023"/>
                <a:gd name="connsiteX4" fmla="*/ 783236 w 1618401"/>
                <a:gd name="connsiteY4" fmla="*/ 1619573 h 2582023"/>
                <a:gd name="connsiteX5" fmla="*/ 760200 w 1618401"/>
                <a:gd name="connsiteY5" fmla="*/ 1622696 h 2582023"/>
                <a:gd name="connsiteX6" fmla="*/ 312357 w 1618401"/>
                <a:gd name="connsiteY6" fmla="*/ 1960823 h 2582023"/>
                <a:gd name="connsiteX7" fmla="*/ 292054 w 1618401"/>
                <a:gd name="connsiteY7" fmla="*/ 1962385 h 2582023"/>
                <a:gd name="connsiteX8" fmla="*/ 164378 w 1618401"/>
                <a:gd name="connsiteY8" fmla="*/ 1888590 h 2582023"/>
                <a:gd name="connsiteX9" fmla="*/ 328756 w 1618401"/>
                <a:gd name="connsiteY9" fmla="*/ 1603955 h 2582023"/>
                <a:gd name="connsiteX10" fmla="*/ 1171 w 1618401"/>
                <a:gd name="connsiteY10" fmla="*/ 1603955 h 2582023"/>
                <a:gd name="connsiteX11" fmla="*/ 390 w 1618401"/>
                <a:gd name="connsiteY11" fmla="*/ 1591460 h 2582023"/>
                <a:gd name="connsiteX12" fmla="*/ 0 w 1618401"/>
                <a:gd name="connsiteY12" fmla="*/ 1456366 h 2582023"/>
                <a:gd name="connsiteX13" fmla="*/ 11323 w 1618401"/>
                <a:gd name="connsiteY13" fmla="*/ 1439967 h 2582023"/>
                <a:gd name="connsiteX14" fmla="*/ 524760 w 1618401"/>
                <a:gd name="connsiteY14" fmla="*/ 1222879 h 2582023"/>
                <a:gd name="connsiteX15" fmla="*/ 542721 w 1618401"/>
                <a:gd name="connsiteY15" fmla="*/ 1200623 h 2582023"/>
                <a:gd name="connsiteX16" fmla="*/ 564586 w 1618401"/>
                <a:gd name="connsiteY16" fmla="*/ 1007743 h 2582023"/>
                <a:gd name="connsiteX17" fmla="*/ 586841 w 1618401"/>
                <a:gd name="connsiteY17" fmla="*/ 817595 h 2582023"/>
                <a:gd name="connsiteX18" fmla="*/ 608316 w 1618401"/>
                <a:gd name="connsiteY18" fmla="*/ 629790 h 2582023"/>
                <a:gd name="connsiteX19" fmla="*/ 621201 w 1618401"/>
                <a:gd name="connsiteY19" fmla="*/ 513437 h 2582023"/>
                <a:gd name="connsiteX20" fmla="*/ 615344 w 1618401"/>
                <a:gd name="connsiteY20" fmla="*/ 497039 h 2582023"/>
                <a:gd name="connsiteX21" fmla="*/ 131190 w 1618401"/>
                <a:gd name="connsiteY21" fmla="*/ 6638 h 2582023"/>
                <a:gd name="connsiteX22" fmla="*/ 127676 w 1618401"/>
                <a:gd name="connsiteY22" fmla="*/ 0 h 2582023"/>
                <a:gd name="connsiteX23" fmla="*/ 247543 w 1618401"/>
                <a:gd name="connsiteY23" fmla="*/ 69109 h 2582023"/>
                <a:gd name="connsiteX24" fmla="*/ 860935 w 1618401"/>
                <a:gd name="connsiteY24" fmla="*/ 422854 h 2582023"/>
                <a:gd name="connsiteX25" fmla="*/ 872648 w 1618401"/>
                <a:gd name="connsiteY25" fmla="*/ 441986 h 2582023"/>
                <a:gd name="connsiteX26" fmla="*/ 881629 w 1618401"/>
                <a:gd name="connsiteY26" fmla="*/ 659464 h 2582023"/>
                <a:gd name="connsiteX27" fmla="*/ 890999 w 1618401"/>
                <a:gd name="connsiteY27" fmla="*/ 883190 h 2582023"/>
                <a:gd name="connsiteX28" fmla="*/ 899979 w 1618401"/>
                <a:gd name="connsiteY28" fmla="*/ 1103012 h 2582023"/>
                <a:gd name="connsiteX29" fmla="*/ 906227 w 1618401"/>
                <a:gd name="connsiteY29" fmla="*/ 1256067 h 2582023"/>
                <a:gd name="connsiteX30" fmla="*/ 919892 w 1618401"/>
                <a:gd name="connsiteY30" fmla="*/ 1279494 h 2582023"/>
                <a:gd name="connsiteX31" fmla="*/ 1606688 w 1618401"/>
                <a:gd name="connsiteY31" fmla="*/ 1714451 h 2582023"/>
                <a:gd name="connsiteX32" fmla="*/ 1618401 w 1618401"/>
                <a:gd name="connsiteY32" fmla="*/ 1722260 h 2582023"/>
                <a:gd name="connsiteX33" fmla="*/ 1618401 w 1618401"/>
                <a:gd name="connsiteY33" fmla="*/ 2582024 h 258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18401" h="2582023">
                  <a:moveTo>
                    <a:pt x="1618401" y="2582024"/>
                  </a:moveTo>
                  <a:cubicBezTo>
                    <a:pt x="1609812" y="2553130"/>
                    <a:pt x="1600831" y="2524238"/>
                    <a:pt x="1593022" y="2494954"/>
                  </a:cubicBezTo>
                  <a:cubicBezTo>
                    <a:pt x="1539531" y="2300902"/>
                    <a:pt x="1486430" y="2107241"/>
                    <a:pt x="1433330" y="1913189"/>
                  </a:cubicBezTo>
                  <a:cubicBezTo>
                    <a:pt x="1430596" y="1903427"/>
                    <a:pt x="1425911" y="1897571"/>
                    <a:pt x="1416150" y="1893666"/>
                  </a:cubicBezTo>
                  <a:cubicBezTo>
                    <a:pt x="1204918" y="1802692"/>
                    <a:pt x="994077" y="1711328"/>
                    <a:pt x="783236" y="1619573"/>
                  </a:cubicBezTo>
                  <a:cubicBezTo>
                    <a:pt x="773865" y="1615668"/>
                    <a:pt x="768008" y="1616839"/>
                    <a:pt x="760200" y="1622696"/>
                  </a:cubicBezTo>
                  <a:cubicBezTo>
                    <a:pt x="611049" y="1735535"/>
                    <a:pt x="461508" y="1847984"/>
                    <a:pt x="312357" y="1960823"/>
                  </a:cubicBezTo>
                  <a:cubicBezTo>
                    <a:pt x="305329" y="1966289"/>
                    <a:pt x="300253" y="1967070"/>
                    <a:pt x="292054" y="1962385"/>
                  </a:cubicBezTo>
                  <a:cubicBezTo>
                    <a:pt x="250276" y="1937396"/>
                    <a:pt x="207718" y="1913579"/>
                    <a:pt x="164378" y="1888590"/>
                  </a:cubicBezTo>
                  <a:cubicBezTo>
                    <a:pt x="219041" y="1793712"/>
                    <a:pt x="273313" y="1699614"/>
                    <a:pt x="328756" y="1603955"/>
                  </a:cubicBezTo>
                  <a:cubicBezTo>
                    <a:pt x="218260" y="1603955"/>
                    <a:pt x="110106" y="1603955"/>
                    <a:pt x="1171" y="1603955"/>
                  </a:cubicBezTo>
                  <a:cubicBezTo>
                    <a:pt x="781" y="1598879"/>
                    <a:pt x="390" y="1595365"/>
                    <a:pt x="390" y="1591460"/>
                  </a:cubicBezTo>
                  <a:cubicBezTo>
                    <a:pt x="390" y="1546559"/>
                    <a:pt x="781" y="1501267"/>
                    <a:pt x="0" y="1456366"/>
                  </a:cubicBezTo>
                  <a:cubicBezTo>
                    <a:pt x="0" y="1446995"/>
                    <a:pt x="3514" y="1443091"/>
                    <a:pt x="11323" y="1439967"/>
                  </a:cubicBezTo>
                  <a:cubicBezTo>
                    <a:pt x="182339" y="1367735"/>
                    <a:pt x="353354" y="1295111"/>
                    <a:pt x="524760" y="1222879"/>
                  </a:cubicBezTo>
                  <a:cubicBezTo>
                    <a:pt x="535693" y="1218194"/>
                    <a:pt x="541159" y="1213508"/>
                    <a:pt x="542721" y="1200623"/>
                  </a:cubicBezTo>
                  <a:cubicBezTo>
                    <a:pt x="549358" y="1136200"/>
                    <a:pt x="557167" y="1072166"/>
                    <a:pt x="564586" y="1007743"/>
                  </a:cubicBezTo>
                  <a:cubicBezTo>
                    <a:pt x="572004" y="944490"/>
                    <a:pt x="579423" y="880848"/>
                    <a:pt x="586841" y="817595"/>
                  </a:cubicBezTo>
                  <a:cubicBezTo>
                    <a:pt x="594260" y="755124"/>
                    <a:pt x="601288" y="692262"/>
                    <a:pt x="608316" y="629790"/>
                  </a:cubicBezTo>
                  <a:cubicBezTo>
                    <a:pt x="612611" y="591136"/>
                    <a:pt x="617296" y="552482"/>
                    <a:pt x="621201" y="513437"/>
                  </a:cubicBezTo>
                  <a:cubicBezTo>
                    <a:pt x="621591" y="507971"/>
                    <a:pt x="618858" y="500943"/>
                    <a:pt x="615344" y="497039"/>
                  </a:cubicBezTo>
                  <a:cubicBezTo>
                    <a:pt x="454090" y="333441"/>
                    <a:pt x="292835" y="169844"/>
                    <a:pt x="131190" y="6638"/>
                  </a:cubicBezTo>
                  <a:cubicBezTo>
                    <a:pt x="129628" y="5076"/>
                    <a:pt x="128066" y="3124"/>
                    <a:pt x="127676" y="0"/>
                  </a:cubicBezTo>
                  <a:cubicBezTo>
                    <a:pt x="167502" y="23036"/>
                    <a:pt x="207327" y="46073"/>
                    <a:pt x="247543" y="69109"/>
                  </a:cubicBezTo>
                  <a:cubicBezTo>
                    <a:pt x="452137" y="187024"/>
                    <a:pt x="656341" y="305329"/>
                    <a:pt x="860935" y="422854"/>
                  </a:cubicBezTo>
                  <a:cubicBezTo>
                    <a:pt x="869134" y="427539"/>
                    <a:pt x="872258" y="432615"/>
                    <a:pt x="872648" y="441986"/>
                  </a:cubicBezTo>
                  <a:cubicBezTo>
                    <a:pt x="875381" y="514609"/>
                    <a:pt x="878505" y="586841"/>
                    <a:pt x="881629" y="659464"/>
                  </a:cubicBezTo>
                  <a:cubicBezTo>
                    <a:pt x="884752" y="734040"/>
                    <a:pt x="887876" y="808615"/>
                    <a:pt x="890999" y="883190"/>
                  </a:cubicBezTo>
                  <a:cubicBezTo>
                    <a:pt x="894123" y="956594"/>
                    <a:pt x="896856" y="1029998"/>
                    <a:pt x="899979" y="1103012"/>
                  </a:cubicBezTo>
                  <a:cubicBezTo>
                    <a:pt x="901932" y="1154160"/>
                    <a:pt x="904665" y="1204918"/>
                    <a:pt x="906227" y="1256067"/>
                  </a:cubicBezTo>
                  <a:cubicBezTo>
                    <a:pt x="906617" y="1267390"/>
                    <a:pt x="910521" y="1273246"/>
                    <a:pt x="919892" y="1279494"/>
                  </a:cubicBezTo>
                  <a:cubicBezTo>
                    <a:pt x="1149085" y="1424349"/>
                    <a:pt x="1377886" y="1569205"/>
                    <a:pt x="1606688" y="1714451"/>
                  </a:cubicBezTo>
                  <a:cubicBezTo>
                    <a:pt x="1610592" y="1716794"/>
                    <a:pt x="1614497" y="1719527"/>
                    <a:pt x="1618401" y="1722260"/>
                  </a:cubicBezTo>
                  <a:cubicBezTo>
                    <a:pt x="1618401" y="2008067"/>
                    <a:pt x="1618401" y="2295045"/>
                    <a:pt x="1618401" y="2582024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7E0376FD-1F44-465A-97DB-9168E070D075}"/>
                </a:ext>
              </a:extLst>
            </p:cNvPr>
            <p:cNvSpPr/>
            <p:nvPr/>
          </p:nvSpPr>
          <p:spPr>
            <a:xfrm>
              <a:off x="6589011" y="445392"/>
              <a:ext cx="1619218" cy="2576891"/>
            </a:xfrm>
            <a:custGeom>
              <a:avLst/>
              <a:gdLst>
                <a:gd name="connsiteX0" fmla="*/ 1490725 w 1619218"/>
                <a:gd name="connsiteY0" fmla="*/ 725 h 2576891"/>
                <a:gd name="connsiteX1" fmla="*/ 1480964 w 1619218"/>
                <a:gd name="connsiteY1" fmla="*/ 10876 h 2576891"/>
                <a:gd name="connsiteX2" fmla="*/ 1005790 w 1619218"/>
                <a:gd name="connsiteY2" fmla="*/ 491906 h 2576891"/>
                <a:gd name="connsiteX3" fmla="*/ 997982 w 1619218"/>
                <a:gd name="connsiteY3" fmla="*/ 513381 h 2576891"/>
                <a:gd name="connsiteX4" fmla="*/ 1019847 w 1619218"/>
                <a:gd name="connsiteY4" fmla="*/ 703919 h 2576891"/>
                <a:gd name="connsiteX5" fmla="*/ 1041712 w 1619218"/>
                <a:gd name="connsiteY5" fmla="*/ 892895 h 2576891"/>
                <a:gd name="connsiteX6" fmla="*/ 1063967 w 1619218"/>
                <a:gd name="connsiteY6" fmla="*/ 1084604 h 2576891"/>
                <a:gd name="connsiteX7" fmla="*/ 1077242 w 1619218"/>
                <a:gd name="connsiteY7" fmla="*/ 1202129 h 2576891"/>
                <a:gd name="connsiteX8" fmla="*/ 1090127 w 1619218"/>
                <a:gd name="connsiteY8" fmla="*/ 1218528 h 2576891"/>
                <a:gd name="connsiteX9" fmla="*/ 1485259 w 1619218"/>
                <a:gd name="connsiteY9" fmla="*/ 1385639 h 2576891"/>
                <a:gd name="connsiteX10" fmla="*/ 1608250 w 1619218"/>
                <a:gd name="connsiteY10" fmla="*/ 1437568 h 2576891"/>
                <a:gd name="connsiteX11" fmla="*/ 1619182 w 1619218"/>
                <a:gd name="connsiteY11" fmla="*/ 1454748 h 2576891"/>
                <a:gd name="connsiteX12" fmla="*/ 1618792 w 1619218"/>
                <a:gd name="connsiteY12" fmla="*/ 1601556 h 2576891"/>
                <a:gd name="connsiteX13" fmla="*/ 1290036 w 1619218"/>
                <a:gd name="connsiteY13" fmla="*/ 1601556 h 2576891"/>
                <a:gd name="connsiteX14" fmla="*/ 1454414 w 1619218"/>
                <a:gd name="connsiteY14" fmla="*/ 1886582 h 2576891"/>
                <a:gd name="connsiteX15" fmla="*/ 1372030 w 1619218"/>
                <a:gd name="connsiteY15" fmla="*/ 1934216 h 2576891"/>
                <a:gd name="connsiteX16" fmla="*/ 1326347 w 1619218"/>
                <a:gd name="connsiteY16" fmla="*/ 1960767 h 2576891"/>
                <a:gd name="connsiteX17" fmla="*/ 1307215 w 1619218"/>
                <a:gd name="connsiteY17" fmla="*/ 1959595 h 2576891"/>
                <a:gd name="connsiteX18" fmla="*/ 1054596 w 1619218"/>
                <a:gd name="connsiteY18" fmla="*/ 1768667 h 2576891"/>
                <a:gd name="connsiteX19" fmla="*/ 856640 w 1619218"/>
                <a:gd name="connsiteY19" fmla="*/ 1618735 h 2576891"/>
                <a:gd name="connsiteX20" fmla="*/ 837508 w 1619218"/>
                <a:gd name="connsiteY20" fmla="*/ 1617174 h 2576891"/>
                <a:gd name="connsiteX21" fmla="*/ 203423 w 1619218"/>
                <a:gd name="connsiteY21" fmla="*/ 1891267 h 2576891"/>
                <a:gd name="connsiteX22" fmla="*/ 186243 w 1619218"/>
                <a:gd name="connsiteY22" fmla="*/ 1910789 h 2576891"/>
                <a:gd name="connsiteX23" fmla="*/ 5857 w 1619218"/>
                <a:gd name="connsiteY23" fmla="*/ 2567130 h 2576891"/>
                <a:gd name="connsiteX24" fmla="*/ 1171 w 1619218"/>
                <a:gd name="connsiteY24" fmla="*/ 2576891 h 2576891"/>
                <a:gd name="connsiteX25" fmla="*/ 390 w 1619218"/>
                <a:gd name="connsiteY25" fmla="*/ 2566740 h 2576891"/>
                <a:gd name="connsiteX26" fmla="*/ 0 w 1619218"/>
                <a:gd name="connsiteY26" fmla="*/ 1730794 h 2576891"/>
                <a:gd name="connsiteX27" fmla="*/ 11713 w 1619218"/>
                <a:gd name="connsiteY27" fmla="*/ 1712052 h 2576891"/>
                <a:gd name="connsiteX28" fmla="*/ 700461 w 1619218"/>
                <a:gd name="connsiteY28" fmla="*/ 1275923 h 2576891"/>
                <a:gd name="connsiteX29" fmla="*/ 712565 w 1619218"/>
                <a:gd name="connsiteY29" fmla="*/ 1256010 h 2576891"/>
                <a:gd name="connsiteX30" fmla="*/ 721545 w 1619218"/>
                <a:gd name="connsiteY30" fmla="*/ 1032285 h 2576891"/>
                <a:gd name="connsiteX31" fmla="*/ 730916 w 1619218"/>
                <a:gd name="connsiteY31" fmla="*/ 810901 h 2576891"/>
                <a:gd name="connsiteX32" fmla="*/ 739896 w 1619218"/>
                <a:gd name="connsiteY32" fmla="*/ 592251 h 2576891"/>
                <a:gd name="connsiteX33" fmla="*/ 746924 w 1619218"/>
                <a:gd name="connsiteY33" fmla="*/ 436463 h 2576891"/>
                <a:gd name="connsiteX34" fmla="*/ 755124 w 1619218"/>
                <a:gd name="connsiteY34" fmla="*/ 422797 h 2576891"/>
                <a:gd name="connsiteX35" fmla="*/ 1484088 w 1619218"/>
                <a:gd name="connsiteY35" fmla="*/ 1505 h 2576891"/>
                <a:gd name="connsiteX36" fmla="*/ 1487602 w 1619218"/>
                <a:gd name="connsiteY36" fmla="*/ 334 h 2576891"/>
                <a:gd name="connsiteX37" fmla="*/ 1490725 w 1619218"/>
                <a:gd name="connsiteY37" fmla="*/ 725 h 257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19218" h="2576891">
                  <a:moveTo>
                    <a:pt x="1490725" y="725"/>
                  </a:moveTo>
                  <a:cubicBezTo>
                    <a:pt x="1487602" y="4239"/>
                    <a:pt x="1484478" y="7362"/>
                    <a:pt x="1480964" y="10876"/>
                  </a:cubicBezTo>
                  <a:cubicBezTo>
                    <a:pt x="1322833" y="170959"/>
                    <a:pt x="1164312" y="331433"/>
                    <a:pt x="1005790" y="491906"/>
                  </a:cubicBezTo>
                  <a:cubicBezTo>
                    <a:pt x="999543" y="498544"/>
                    <a:pt x="997201" y="504401"/>
                    <a:pt x="997982" y="513381"/>
                  </a:cubicBezTo>
                  <a:cubicBezTo>
                    <a:pt x="1005400" y="576633"/>
                    <a:pt x="1012428" y="640276"/>
                    <a:pt x="1019847" y="703919"/>
                  </a:cubicBezTo>
                  <a:cubicBezTo>
                    <a:pt x="1027265" y="766781"/>
                    <a:pt x="1034684" y="830033"/>
                    <a:pt x="1041712" y="892895"/>
                  </a:cubicBezTo>
                  <a:cubicBezTo>
                    <a:pt x="1049130" y="956928"/>
                    <a:pt x="1056549" y="1020571"/>
                    <a:pt x="1063967" y="1084604"/>
                  </a:cubicBezTo>
                  <a:cubicBezTo>
                    <a:pt x="1068652" y="1123649"/>
                    <a:pt x="1073728" y="1163084"/>
                    <a:pt x="1077242" y="1202129"/>
                  </a:cubicBezTo>
                  <a:cubicBezTo>
                    <a:pt x="1078023" y="1211890"/>
                    <a:pt x="1082318" y="1215014"/>
                    <a:pt x="1090127" y="1218528"/>
                  </a:cubicBezTo>
                  <a:cubicBezTo>
                    <a:pt x="1221708" y="1273971"/>
                    <a:pt x="1353678" y="1329805"/>
                    <a:pt x="1485259" y="1385639"/>
                  </a:cubicBezTo>
                  <a:cubicBezTo>
                    <a:pt x="1526256" y="1402818"/>
                    <a:pt x="1567253" y="1420389"/>
                    <a:pt x="1608250" y="1437568"/>
                  </a:cubicBezTo>
                  <a:cubicBezTo>
                    <a:pt x="1616839" y="1441082"/>
                    <a:pt x="1619573" y="1445768"/>
                    <a:pt x="1619182" y="1454748"/>
                  </a:cubicBezTo>
                  <a:cubicBezTo>
                    <a:pt x="1618792" y="1503163"/>
                    <a:pt x="1618792" y="1551579"/>
                    <a:pt x="1618792" y="1601556"/>
                  </a:cubicBezTo>
                  <a:cubicBezTo>
                    <a:pt x="1509857" y="1601556"/>
                    <a:pt x="1401704" y="1601556"/>
                    <a:pt x="1290036" y="1601556"/>
                  </a:cubicBezTo>
                  <a:cubicBezTo>
                    <a:pt x="1345479" y="1697606"/>
                    <a:pt x="1399751" y="1791703"/>
                    <a:pt x="1454414" y="1886582"/>
                  </a:cubicBezTo>
                  <a:cubicBezTo>
                    <a:pt x="1426692" y="1902590"/>
                    <a:pt x="1399361" y="1918598"/>
                    <a:pt x="1372030" y="1934216"/>
                  </a:cubicBezTo>
                  <a:cubicBezTo>
                    <a:pt x="1356802" y="1943197"/>
                    <a:pt x="1341184" y="1951005"/>
                    <a:pt x="1326347" y="1960767"/>
                  </a:cubicBezTo>
                  <a:cubicBezTo>
                    <a:pt x="1318929" y="1965452"/>
                    <a:pt x="1314243" y="1965062"/>
                    <a:pt x="1307215" y="1959595"/>
                  </a:cubicBezTo>
                  <a:cubicBezTo>
                    <a:pt x="1223269" y="1895952"/>
                    <a:pt x="1138933" y="1832310"/>
                    <a:pt x="1054596" y="1768667"/>
                  </a:cubicBezTo>
                  <a:cubicBezTo>
                    <a:pt x="988611" y="1718690"/>
                    <a:pt x="922235" y="1669103"/>
                    <a:pt x="856640" y="1618735"/>
                  </a:cubicBezTo>
                  <a:cubicBezTo>
                    <a:pt x="849612" y="1613269"/>
                    <a:pt x="844536" y="1613660"/>
                    <a:pt x="837508" y="1617174"/>
                  </a:cubicBezTo>
                  <a:cubicBezTo>
                    <a:pt x="626276" y="1708929"/>
                    <a:pt x="415045" y="1800293"/>
                    <a:pt x="203423" y="1891267"/>
                  </a:cubicBezTo>
                  <a:cubicBezTo>
                    <a:pt x="193662" y="1895562"/>
                    <a:pt x="188976" y="1901028"/>
                    <a:pt x="186243" y="1910789"/>
                  </a:cubicBezTo>
                  <a:cubicBezTo>
                    <a:pt x="126505" y="2129440"/>
                    <a:pt x="65985" y="2348090"/>
                    <a:pt x="5857" y="2567130"/>
                  </a:cubicBezTo>
                  <a:cubicBezTo>
                    <a:pt x="5076" y="2570254"/>
                    <a:pt x="3904" y="2573768"/>
                    <a:pt x="1171" y="2576891"/>
                  </a:cubicBezTo>
                  <a:cubicBezTo>
                    <a:pt x="781" y="2573377"/>
                    <a:pt x="390" y="2570254"/>
                    <a:pt x="390" y="2566740"/>
                  </a:cubicBezTo>
                  <a:cubicBezTo>
                    <a:pt x="390" y="2287961"/>
                    <a:pt x="390" y="2009573"/>
                    <a:pt x="0" y="1730794"/>
                  </a:cubicBezTo>
                  <a:cubicBezTo>
                    <a:pt x="0" y="1721032"/>
                    <a:pt x="3904" y="1716737"/>
                    <a:pt x="11713" y="1712052"/>
                  </a:cubicBezTo>
                  <a:cubicBezTo>
                    <a:pt x="241296" y="1566806"/>
                    <a:pt x="470879" y="1421169"/>
                    <a:pt x="700461" y="1275923"/>
                  </a:cubicBezTo>
                  <a:cubicBezTo>
                    <a:pt x="708661" y="1270848"/>
                    <a:pt x="712175" y="1265772"/>
                    <a:pt x="712565" y="1256010"/>
                  </a:cubicBezTo>
                  <a:cubicBezTo>
                    <a:pt x="715298" y="1181435"/>
                    <a:pt x="718422" y="1106860"/>
                    <a:pt x="721545" y="1032285"/>
                  </a:cubicBezTo>
                  <a:cubicBezTo>
                    <a:pt x="724669" y="958490"/>
                    <a:pt x="727793" y="884696"/>
                    <a:pt x="730916" y="810901"/>
                  </a:cubicBezTo>
                  <a:cubicBezTo>
                    <a:pt x="734040" y="737888"/>
                    <a:pt x="736773" y="665265"/>
                    <a:pt x="739896" y="592251"/>
                  </a:cubicBezTo>
                  <a:cubicBezTo>
                    <a:pt x="742239" y="540322"/>
                    <a:pt x="744191" y="488392"/>
                    <a:pt x="746924" y="436463"/>
                  </a:cubicBezTo>
                  <a:cubicBezTo>
                    <a:pt x="747315" y="431778"/>
                    <a:pt x="751219" y="425140"/>
                    <a:pt x="755124" y="422797"/>
                  </a:cubicBezTo>
                  <a:cubicBezTo>
                    <a:pt x="997982" y="282237"/>
                    <a:pt x="1241230" y="142066"/>
                    <a:pt x="1484088" y="1505"/>
                  </a:cubicBezTo>
                  <a:cubicBezTo>
                    <a:pt x="1485259" y="725"/>
                    <a:pt x="1486430" y="725"/>
                    <a:pt x="1487602" y="334"/>
                  </a:cubicBezTo>
                  <a:cubicBezTo>
                    <a:pt x="1489554" y="-447"/>
                    <a:pt x="1489944" y="334"/>
                    <a:pt x="1490725" y="725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573A39C-BBB5-4C88-9230-D0732CB9E23B}"/>
                </a:ext>
              </a:extLst>
            </p:cNvPr>
            <p:cNvSpPr/>
            <p:nvPr/>
          </p:nvSpPr>
          <p:spPr>
            <a:xfrm>
              <a:off x="7427691" y="2118400"/>
              <a:ext cx="522808" cy="903493"/>
            </a:xfrm>
            <a:custGeom>
              <a:avLst/>
              <a:gdLst>
                <a:gd name="connsiteX0" fmla="*/ 781 w 522808"/>
                <a:gd name="connsiteY0" fmla="*/ 0 h 903493"/>
                <a:gd name="connsiteX1" fmla="*/ 155788 w 522808"/>
                <a:gd name="connsiteY1" fmla="*/ 116353 h 903493"/>
                <a:gd name="connsiteX2" fmla="*/ 169063 w 522808"/>
                <a:gd name="connsiteY2" fmla="*/ 126505 h 903493"/>
                <a:gd name="connsiteX3" fmla="*/ 204204 w 522808"/>
                <a:gd name="connsiteY3" fmla="*/ 196004 h 903493"/>
                <a:gd name="connsiteX4" fmla="*/ 196785 w 522808"/>
                <a:gd name="connsiteY4" fmla="*/ 477907 h 903493"/>
                <a:gd name="connsiteX5" fmla="*/ 206546 w 522808"/>
                <a:gd name="connsiteY5" fmla="*/ 493524 h 903493"/>
                <a:gd name="connsiteX6" fmla="*/ 480249 w 522808"/>
                <a:gd name="connsiteY6" fmla="*/ 643456 h 903493"/>
                <a:gd name="connsiteX7" fmla="*/ 493525 w 522808"/>
                <a:gd name="connsiteY7" fmla="*/ 661807 h 903493"/>
                <a:gd name="connsiteX8" fmla="*/ 514999 w 522808"/>
                <a:gd name="connsiteY8" fmla="*/ 840632 h 903493"/>
                <a:gd name="connsiteX9" fmla="*/ 522808 w 522808"/>
                <a:gd name="connsiteY9" fmla="*/ 903493 h 903493"/>
                <a:gd name="connsiteX10" fmla="*/ 453699 w 522808"/>
                <a:gd name="connsiteY10" fmla="*/ 863668 h 903493"/>
                <a:gd name="connsiteX11" fmla="*/ 10933 w 522808"/>
                <a:gd name="connsiteY11" fmla="*/ 607535 h 903493"/>
                <a:gd name="connsiteX12" fmla="*/ 0 w 522808"/>
                <a:gd name="connsiteY12" fmla="*/ 592308 h 903493"/>
                <a:gd name="connsiteX13" fmla="*/ 0 w 522808"/>
                <a:gd name="connsiteY13" fmla="*/ 7809 h 903493"/>
                <a:gd name="connsiteX14" fmla="*/ 781 w 522808"/>
                <a:gd name="connsiteY14" fmla="*/ 0 h 90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2808" h="903493">
                  <a:moveTo>
                    <a:pt x="781" y="0"/>
                  </a:moveTo>
                  <a:cubicBezTo>
                    <a:pt x="53491" y="39825"/>
                    <a:pt x="104640" y="78089"/>
                    <a:pt x="155788" y="116353"/>
                  </a:cubicBezTo>
                  <a:cubicBezTo>
                    <a:pt x="160083" y="119867"/>
                    <a:pt x="164378" y="123772"/>
                    <a:pt x="169063" y="126505"/>
                  </a:cubicBezTo>
                  <a:cubicBezTo>
                    <a:pt x="198737" y="140951"/>
                    <a:pt x="205765" y="163597"/>
                    <a:pt x="204204" y="196004"/>
                  </a:cubicBezTo>
                  <a:cubicBezTo>
                    <a:pt x="199909" y="289711"/>
                    <a:pt x="199128" y="383809"/>
                    <a:pt x="196785" y="477907"/>
                  </a:cubicBezTo>
                  <a:cubicBezTo>
                    <a:pt x="196395" y="486496"/>
                    <a:pt x="199909" y="489620"/>
                    <a:pt x="206546" y="493524"/>
                  </a:cubicBezTo>
                  <a:cubicBezTo>
                    <a:pt x="297911" y="543502"/>
                    <a:pt x="388885" y="593479"/>
                    <a:pt x="480249" y="643456"/>
                  </a:cubicBezTo>
                  <a:cubicBezTo>
                    <a:pt x="488058" y="647751"/>
                    <a:pt x="492353" y="652436"/>
                    <a:pt x="493525" y="661807"/>
                  </a:cubicBezTo>
                  <a:cubicBezTo>
                    <a:pt x="500553" y="721545"/>
                    <a:pt x="507971" y="780893"/>
                    <a:pt x="514999" y="840632"/>
                  </a:cubicBezTo>
                  <a:cubicBezTo>
                    <a:pt x="517342" y="860935"/>
                    <a:pt x="520075" y="881238"/>
                    <a:pt x="522808" y="903493"/>
                  </a:cubicBezTo>
                  <a:cubicBezTo>
                    <a:pt x="498991" y="889828"/>
                    <a:pt x="476345" y="876943"/>
                    <a:pt x="453699" y="863668"/>
                  </a:cubicBezTo>
                  <a:cubicBezTo>
                    <a:pt x="306110" y="778160"/>
                    <a:pt x="158521" y="693043"/>
                    <a:pt x="10933" y="607535"/>
                  </a:cubicBezTo>
                  <a:cubicBezTo>
                    <a:pt x="4685" y="604021"/>
                    <a:pt x="0" y="601288"/>
                    <a:pt x="0" y="592308"/>
                  </a:cubicBezTo>
                  <a:cubicBezTo>
                    <a:pt x="390" y="397475"/>
                    <a:pt x="0" y="202642"/>
                    <a:pt x="0" y="7809"/>
                  </a:cubicBezTo>
                  <a:cubicBezTo>
                    <a:pt x="390" y="5857"/>
                    <a:pt x="390" y="3904"/>
                    <a:pt x="781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F7AC923-E052-4F64-A664-FC8B0F057B1F}"/>
                </a:ext>
              </a:extLst>
            </p:cNvPr>
            <p:cNvSpPr/>
            <p:nvPr/>
          </p:nvSpPr>
          <p:spPr>
            <a:xfrm>
              <a:off x="8524455" y="2117619"/>
              <a:ext cx="520855" cy="902712"/>
            </a:xfrm>
            <a:custGeom>
              <a:avLst/>
              <a:gdLst>
                <a:gd name="connsiteX0" fmla="*/ 520856 w 520855"/>
                <a:gd name="connsiteY0" fmla="*/ 0 h 902712"/>
                <a:gd name="connsiteX1" fmla="*/ 520856 w 520855"/>
                <a:gd name="connsiteY1" fmla="*/ 63252 h 902712"/>
                <a:gd name="connsiteX2" fmla="*/ 520856 w 520855"/>
                <a:gd name="connsiteY2" fmla="*/ 588793 h 902712"/>
                <a:gd name="connsiteX3" fmla="*/ 509533 w 520855"/>
                <a:gd name="connsiteY3" fmla="*/ 609097 h 902712"/>
                <a:gd name="connsiteX4" fmla="*/ 10933 w 520855"/>
                <a:gd name="connsiteY4" fmla="*/ 896856 h 902712"/>
                <a:gd name="connsiteX5" fmla="*/ 0 w 520855"/>
                <a:gd name="connsiteY5" fmla="*/ 902713 h 902712"/>
                <a:gd name="connsiteX6" fmla="*/ 6638 w 520855"/>
                <a:gd name="connsiteY6" fmla="*/ 845317 h 902712"/>
                <a:gd name="connsiteX7" fmla="*/ 28893 w 520855"/>
                <a:gd name="connsiteY7" fmla="*/ 661417 h 902712"/>
                <a:gd name="connsiteX8" fmla="*/ 40216 w 520855"/>
                <a:gd name="connsiteY8" fmla="*/ 644627 h 902712"/>
                <a:gd name="connsiteX9" fmla="*/ 313138 w 520855"/>
                <a:gd name="connsiteY9" fmla="*/ 495477 h 902712"/>
                <a:gd name="connsiteX10" fmla="*/ 324852 w 520855"/>
                <a:gd name="connsiteY10" fmla="*/ 474393 h 902712"/>
                <a:gd name="connsiteX11" fmla="*/ 317433 w 520855"/>
                <a:gd name="connsiteY11" fmla="*/ 163988 h 902712"/>
                <a:gd name="connsiteX12" fmla="*/ 326804 w 520855"/>
                <a:gd name="connsiteY12" fmla="*/ 144856 h 902712"/>
                <a:gd name="connsiteX13" fmla="*/ 509142 w 520855"/>
                <a:gd name="connsiteY13" fmla="*/ 8199 h 902712"/>
                <a:gd name="connsiteX14" fmla="*/ 520856 w 520855"/>
                <a:gd name="connsiteY14" fmla="*/ 0 h 90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0855" h="902712">
                  <a:moveTo>
                    <a:pt x="520856" y="0"/>
                  </a:moveTo>
                  <a:cubicBezTo>
                    <a:pt x="520856" y="23036"/>
                    <a:pt x="520856" y="42949"/>
                    <a:pt x="520856" y="63252"/>
                  </a:cubicBezTo>
                  <a:cubicBezTo>
                    <a:pt x="520856" y="238563"/>
                    <a:pt x="520856" y="413483"/>
                    <a:pt x="520856" y="588793"/>
                  </a:cubicBezTo>
                  <a:cubicBezTo>
                    <a:pt x="520856" y="598555"/>
                    <a:pt x="518123" y="604021"/>
                    <a:pt x="509533" y="609097"/>
                  </a:cubicBezTo>
                  <a:cubicBezTo>
                    <a:pt x="343203" y="704756"/>
                    <a:pt x="176872" y="800806"/>
                    <a:pt x="10933" y="896856"/>
                  </a:cubicBezTo>
                  <a:cubicBezTo>
                    <a:pt x="8199" y="898418"/>
                    <a:pt x="5076" y="899979"/>
                    <a:pt x="0" y="902713"/>
                  </a:cubicBezTo>
                  <a:cubicBezTo>
                    <a:pt x="2343" y="882409"/>
                    <a:pt x="4295" y="863668"/>
                    <a:pt x="6638" y="845317"/>
                  </a:cubicBezTo>
                  <a:cubicBezTo>
                    <a:pt x="14056" y="784017"/>
                    <a:pt x="21865" y="722717"/>
                    <a:pt x="28893" y="661417"/>
                  </a:cubicBezTo>
                  <a:cubicBezTo>
                    <a:pt x="29674" y="653608"/>
                    <a:pt x="32797" y="648532"/>
                    <a:pt x="40216" y="644627"/>
                  </a:cubicBezTo>
                  <a:cubicBezTo>
                    <a:pt x="131190" y="595041"/>
                    <a:pt x="222164" y="545063"/>
                    <a:pt x="313138" y="495477"/>
                  </a:cubicBezTo>
                  <a:cubicBezTo>
                    <a:pt x="322509" y="490401"/>
                    <a:pt x="324852" y="484544"/>
                    <a:pt x="324852" y="474393"/>
                  </a:cubicBezTo>
                  <a:cubicBezTo>
                    <a:pt x="322119" y="370924"/>
                    <a:pt x="320166" y="267456"/>
                    <a:pt x="317433" y="163988"/>
                  </a:cubicBezTo>
                  <a:cubicBezTo>
                    <a:pt x="317043" y="155398"/>
                    <a:pt x="319776" y="150322"/>
                    <a:pt x="326804" y="144856"/>
                  </a:cubicBezTo>
                  <a:cubicBezTo>
                    <a:pt x="387714" y="99564"/>
                    <a:pt x="448233" y="53882"/>
                    <a:pt x="509142" y="8199"/>
                  </a:cubicBezTo>
                  <a:cubicBezTo>
                    <a:pt x="512266" y="5857"/>
                    <a:pt x="515780" y="3514"/>
                    <a:pt x="520856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C25900C8-B5C9-4DFE-AAFF-9338C4E6431E}"/>
                </a:ext>
              </a:extLst>
            </p:cNvPr>
            <p:cNvSpPr/>
            <p:nvPr/>
          </p:nvSpPr>
          <p:spPr>
            <a:xfrm>
              <a:off x="7716621" y="1306856"/>
              <a:ext cx="1042882" cy="395220"/>
            </a:xfrm>
            <a:custGeom>
              <a:avLst/>
              <a:gdLst>
                <a:gd name="connsiteX0" fmla="*/ 1042883 w 1042882"/>
                <a:gd name="connsiteY0" fmla="*/ 297716 h 395220"/>
                <a:gd name="connsiteX1" fmla="*/ 815253 w 1042882"/>
                <a:gd name="connsiteY1" fmla="*/ 394156 h 395220"/>
                <a:gd name="connsiteX2" fmla="*/ 799244 w 1042882"/>
                <a:gd name="connsiteY2" fmla="*/ 391423 h 395220"/>
                <a:gd name="connsiteX3" fmla="*/ 534521 w 1042882"/>
                <a:gd name="connsiteY3" fmla="*/ 230559 h 395220"/>
                <a:gd name="connsiteX4" fmla="*/ 509533 w 1042882"/>
                <a:gd name="connsiteY4" fmla="*/ 230559 h 395220"/>
                <a:gd name="connsiteX5" fmla="*/ 245981 w 1042882"/>
                <a:gd name="connsiteY5" fmla="*/ 391032 h 395220"/>
                <a:gd name="connsiteX6" fmla="*/ 221383 w 1042882"/>
                <a:gd name="connsiteY6" fmla="*/ 392594 h 395220"/>
                <a:gd name="connsiteX7" fmla="*/ 12104 w 1042882"/>
                <a:gd name="connsiteY7" fmla="*/ 303572 h 395220"/>
                <a:gd name="connsiteX8" fmla="*/ 0 w 1042882"/>
                <a:gd name="connsiteY8" fmla="*/ 298106 h 395220"/>
                <a:gd name="connsiteX9" fmla="*/ 19132 w 1042882"/>
                <a:gd name="connsiteY9" fmla="*/ 286783 h 395220"/>
                <a:gd name="connsiteX10" fmla="*/ 509142 w 1042882"/>
                <a:gd name="connsiteY10" fmla="*/ 4100 h 395220"/>
                <a:gd name="connsiteX11" fmla="*/ 534521 w 1042882"/>
                <a:gd name="connsiteY11" fmla="*/ 4100 h 395220"/>
                <a:gd name="connsiteX12" fmla="*/ 1032341 w 1042882"/>
                <a:gd name="connsiteY12" fmla="*/ 291078 h 395220"/>
                <a:gd name="connsiteX13" fmla="*/ 1042883 w 1042882"/>
                <a:gd name="connsiteY13" fmla="*/ 297716 h 39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2882" h="395220">
                  <a:moveTo>
                    <a:pt x="1042883" y="297716"/>
                  </a:moveTo>
                  <a:cubicBezTo>
                    <a:pt x="965574" y="330513"/>
                    <a:pt x="890609" y="362920"/>
                    <a:pt x="815253" y="394156"/>
                  </a:cubicBezTo>
                  <a:cubicBezTo>
                    <a:pt x="810958" y="396108"/>
                    <a:pt x="803539" y="394156"/>
                    <a:pt x="799244" y="391423"/>
                  </a:cubicBezTo>
                  <a:cubicBezTo>
                    <a:pt x="710613" y="337932"/>
                    <a:pt x="622372" y="284440"/>
                    <a:pt x="534521" y="230559"/>
                  </a:cubicBezTo>
                  <a:cubicBezTo>
                    <a:pt x="525151" y="224702"/>
                    <a:pt x="518904" y="225092"/>
                    <a:pt x="509533" y="230559"/>
                  </a:cubicBezTo>
                  <a:cubicBezTo>
                    <a:pt x="421682" y="284440"/>
                    <a:pt x="333832" y="337541"/>
                    <a:pt x="245981" y="391032"/>
                  </a:cubicBezTo>
                  <a:cubicBezTo>
                    <a:pt x="237392" y="396108"/>
                    <a:pt x="230754" y="396499"/>
                    <a:pt x="221383" y="392594"/>
                  </a:cubicBezTo>
                  <a:cubicBezTo>
                    <a:pt x="151884" y="362530"/>
                    <a:pt x="81994" y="333246"/>
                    <a:pt x="12104" y="303572"/>
                  </a:cubicBezTo>
                  <a:cubicBezTo>
                    <a:pt x="8590" y="302011"/>
                    <a:pt x="5076" y="300449"/>
                    <a:pt x="0" y="298106"/>
                  </a:cubicBezTo>
                  <a:cubicBezTo>
                    <a:pt x="7028" y="293811"/>
                    <a:pt x="13275" y="290297"/>
                    <a:pt x="19132" y="286783"/>
                  </a:cubicBezTo>
                  <a:cubicBezTo>
                    <a:pt x="182339" y="192685"/>
                    <a:pt x="345936" y="98588"/>
                    <a:pt x="509142" y="4100"/>
                  </a:cubicBezTo>
                  <a:cubicBezTo>
                    <a:pt x="518513" y="-1367"/>
                    <a:pt x="525151" y="-1367"/>
                    <a:pt x="534521" y="4100"/>
                  </a:cubicBezTo>
                  <a:cubicBezTo>
                    <a:pt x="700461" y="100150"/>
                    <a:pt x="866401" y="195419"/>
                    <a:pt x="1032341" y="291078"/>
                  </a:cubicBezTo>
                  <a:cubicBezTo>
                    <a:pt x="1035074" y="293030"/>
                    <a:pt x="1038198" y="294592"/>
                    <a:pt x="1042883" y="29771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936137E-8A4C-4A03-A2BD-B8F22496609D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8FBA2D3-993D-4769-A3BB-D5699D808627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9FBE80C0-DFE2-416D-A9B7-73F71A83862E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</p:spTree>
    <p:extLst>
      <p:ext uri="{BB962C8B-B14F-4D97-AF65-F5344CB8AC3E}">
        <p14:creationId xmlns:p14="http://schemas.microsoft.com/office/powerpoint/2010/main" val="128175465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BE1A32B-7C9A-4D9E-981B-BC31681F422E}"/>
              </a:ext>
            </a:extLst>
          </p:cNvPr>
          <p:cNvGrpSpPr/>
          <p:nvPr/>
        </p:nvGrpSpPr>
        <p:grpSpPr>
          <a:xfrm>
            <a:off x="2117186" y="3035427"/>
            <a:ext cx="7898194" cy="1525522"/>
            <a:chOff x="2271138" y="2695566"/>
            <a:chExt cx="7138953" cy="1525522"/>
          </a:xfrm>
        </p:grpSpPr>
        <p:sp>
          <p:nvSpPr>
            <p:cNvPr id="4" name="Chevron 8">
              <a:extLst>
                <a:ext uri="{FF2B5EF4-FFF2-40B4-BE49-F238E27FC236}">
                  <a16:creationId xmlns:a16="http://schemas.microsoft.com/office/drawing/2014/main" id="{A4529EB9-9014-4A27-9BD0-E06EF84BCAF2}"/>
                </a:ext>
              </a:extLst>
            </p:cNvPr>
            <p:cNvSpPr/>
            <p:nvPr/>
          </p:nvSpPr>
          <p:spPr>
            <a:xfrm>
              <a:off x="7535003" y="2695566"/>
              <a:ext cx="1875088" cy="1512168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>
                <a:solidFill>
                  <a:schemeClr val="tx1"/>
                </a:solidFill>
              </a:endParaRPr>
            </a:p>
          </p:txBody>
        </p:sp>
        <p:sp>
          <p:nvSpPr>
            <p:cNvPr id="5" name="Chevron 9">
              <a:extLst>
                <a:ext uri="{FF2B5EF4-FFF2-40B4-BE49-F238E27FC236}">
                  <a16:creationId xmlns:a16="http://schemas.microsoft.com/office/drawing/2014/main" id="{7C960565-E9D2-4979-9104-C7657B11AFDE}"/>
                </a:ext>
              </a:extLst>
            </p:cNvPr>
            <p:cNvSpPr/>
            <p:nvPr/>
          </p:nvSpPr>
          <p:spPr>
            <a:xfrm>
              <a:off x="2271138" y="2708920"/>
              <a:ext cx="1875088" cy="1512168"/>
            </a:xfrm>
            <a:prstGeom prst="chevron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tx1"/>
                </a:solidFill>
              </a:endParaRPr>
            </a:p>
          </p:txBody>
        </p:sp>
        <p:sp>
          <p:nvSpPr>
            <p:cNvPr id="6" name="Chevron 10">
              <a:extLst>
                <a:ext uri="{FF2B5EF4-FFF2-40B4-BE49-F238E27FC236}">
                  <a16:creationId xmlns:a16="http://schemas.microsoft.com/office/drawing/2014/main" id="{735065F4-9F84-4292-9180-EFD89047FAD6}"/>
                </a:ext>
              </a:extLst>
            </p:cNvPr>
            <p:cNvSpPr/>
            <p:nvPr/>
          </p:nvSpPr>
          <p:spPr>
            <a:xfrm>
              <a:off x="3587104" y="2708920"/>
              <a:ext cx="1875088" cy="1512168"/>
            </a:xfrm>
            <a:prstGeom prst="chevron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tx1"/>
                </a:solidFill>
              </a:endParaRPr>
            </a:p>
          </p:txBody>
        </p:sp>
        <p:sp>
          <p:nvSpPr>
            <p:cNvPr id="7" name="Chevron 11">
              <a:extLst>
                <a:ext uri="{FF2B5EF4-FFF2-40B4-BE49-F238E27FC236}">
                  <a16:creationId xmlns:a16="http://schemas.microsoft.com/office/drawing/2014/main" id="{58CE29F3-6C61-4F2E-9373-C720540A7537}"/>
                </a:ext>
              </a:extLst>
            </p:cNvPr>
            <p:cNvSpPr/>
            <p:nvPr/>
          </p:nvSpPr>
          <p:spPr>
            <a:xfrm>
              <a:off x="4903071" y="2708920"/>
              <a:ext cx="1875088" cy="1512168"/>
            </a:xfrm>
            <a:prstGeom prst="chevr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tx1"/>
                </a:solidFill>
              </a:endParaRPr>
            </a:p>
          </p:txBody>
        </p:sp>
        <p:sp>
          <p:nvSpPr>
            <p:cNvPr id="8" name="Chevron 12">
              <a:extLst>
                <a:ext uri="{FF2B5EF4-FFF2-40B4-BE49-F238E27FC236}">
                  <a16:creationId xmlns:a16="http://schemas.microsoft.com/office/drawing/2014/main" id="{720750E8-8742-45C2-A397-841926965E1F}"/>
                </a:ext>
              </a:extLst>
            </p:cNvPr>
            <p:cNvSpPr/>
            <p:nvPr/>
          </p:nvSpPr>
          <p:spPr>
            <a:xfrm>
              <a:off x="6219037" y="2708920"/>
              <a:ext cx="1875088" cy="1512168"/>
            </a:xfrm>
            <a:prstGeom prst="chevr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tx1"/>
                </a:solidFill>
              </a:endParaRPr>
            </a:p>
          </p:txBody>
        </p:sp>
      </p:grpSp>
      <p:cxnSp>
        <p:nvCxnSpPr>
          <p:cNvPr id="9" name="Elbow Connector 14">
            <a:extLst>
              <a:ext uri="{FF2B5EF4-FFF2-40B4-BE49-F238E27FC236}">
                <a16:creationId xmlns:a16="http://schemas.microsoft.com/office/drawing/2014/main" id="{6764397A-6A1C-4014-97C1-AAFAD53AFA4A}"/>
              </a:ext>
            </a:extLst>
          </p:cNvPr>
          <p:cNvCxnSpPr>
            <a:cxnSpLocks/>
          </p:cNvCxnSpPr>
          <p:nvPr/>
        </p:nvCxnSpPr>
        <p:spPr>
          <a:xfrm flipV="1">
            <a:off x="1219201" y="4737707"/>
            <a:ext cx="1529081" cy="520902"/>
          </a:xfrm>
          <a:prstGeom prst="bentConnector3">
            <a:avLst>
              <a:gd name="adj1" fmla="val -21013"/>
            </a:avLst>
          </a:prstGeom>
          <a:ln w="25400">
            <a:solidFill>
              <a:schemeClr val="accent6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6BA78463-C95C-4524-9B73-A198B2B7A03B}"/>
              </a:ext>
            </a:extLst>
          </p:cNvPr>
          <p:cNvGrpSpPr/>
          <p:nvPr/>
        </p:nvGrpSpPr>
        <p:grpSpPr>
          <a:xfrm>
            <a:off x="1393022" y="5104721"/>
            <a:ext cx="2045528" cy="911398"/>
            <a:chOff x="1418442" y="3789040"/>
            <a:chExt cx="2045528" cy="911398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59FF273-254D-4F4F-8950-F38A2AC5E7B1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D368F68-2B6B-48EC-9138-2FE4D134474F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FFFDB33-0AA9-42F4-BDC8-EF53747694D9}"/>
              </a:ext>
            </a:extLst>
          </p:cNvPr>
          <p:cNvGrpSpPr/>
          <p:nvPr/>
        </p:nvGrpSpPr>
        <p:grpSpPr>
          <a:xfrm>
            <a:off x="4858896" y="5104721"/>
            <a:ext cx="2045528" cy="911398"/>
            <a:chOff x="1418442" y="3789040"/>
            <a:chExt cx="2045528" cy="911398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6328F97-7FFD-4D80-A808-707289C0656B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25A5D66-DBEE-4EA2-9B28-80036D301469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BCAD828-9E47-44C3-9944-7F637BC96586}"/>
              </a:ext>
            </a:extLst>
          </p:cNvPr>
          <p:cNvGrpSpPr/>
          <p:nvPr/>
        </p:nvGrpSpPr>
        <p:grpSpPr>
          <a:xfrm>
            <a:off x="8471892" y="5104721"/>
            <a:ext cx="2045528" cy="911398"/>
            <a:chOff x="1418442" y="3789040"/>
            <a:chExt cx="2045528" cy="911398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F8265E7-8180-4A00-83E5-9E0B0C788EF8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ADC3EC1-4E4A-4C50-8708-457BB4E171E1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19" name="Elbow Connector 30">
            <a:extLst>
              <a:ext uri="{FF2B5EF4-FFF2-40B4-BE49-F238E27FC236}">
                <a16:creationId xmlns:a16="http://schemas.microsoft.com/office/drawing/2014/main" id="{EECA4B8E-426D-4B4F-B08A-5A7EF42B7FB0}"/>
              </a:ext>
            </a:extLst>
          </p:cNvPr>
          <p:cNvCxnSpPr/>
          <p:nvPr/>
        </p:nvCxnSpPr>
        <p:spPr>
          <a:xfrm flipV="1">
            <a:off x="4664738" y="4737707"/>
            <a:ext cx="919468" cy="520902"/>
          </a:xfrm>
          <a:prstGeom prst="bentConnector3">
            <a:avLst>
              <a:gd name="adj1" fmla="val -30138"/>
            </a:avLst>
          </a:prstGeom>
          <a:ln w="25400">
            <a:solidFill>
              <a:schemeClr val="accent2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Elbow Connector 33">
            <a:extLst>
              <a:ext uri="{FF2B5EF4-FFF2-40B4-BE49-F238E27FC236}">
                <a16:creationId xmlns:a16="http://schemas.microsoft.com/office/drawing/2014/main" id="{EC3C38DE-CA01-4CD1-877C-B8C760835C55}"/>
              </a:ext>
            </a:extLst>
          </p:cNvPr>
          <p:cNvCxnSpPr>
            <a:cxnSpLocks/>
          </p:cNvCxnSpPr>
          <p:nvPr/>
        </p:nvCxnSpPr>
        <p:spPr>
          <a:xfrm rot="10800000">
            <a:off x="8631579" y="4737709"/>
            <a:ext cx="2038788" cy="520900"/>
          </a:xfrm>
          <a:prstGeom prst="bentConnector3">
            <a:avLst>
              <a:gd name="adj1" fmla="val -25217"/>
            </a:avLst>
          </a:prstGeom>
          <a:ln w="25400">
            <a:solidFill>
              <a:schemeClr val="accent4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B983494-2781-4AB1-80F6-B080635A7CBE}"/>
              </a:ext>
            </a:extLst>
          </p:cNvPr>
          <p:cNvGrpSpPr/>
          <p:nvPr/>
        </p:nvGrpSpPr>
        <p:grpSpPr>
          <a:xfrm>
            <a:off x="1860560" y="1857385"/>
            <a:ext cx="2045528" cy="911398"/>
            <a:chOff x="1418442" y="3789040"/>
            <a:chExt cx="2045528" cy="911398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ABB9F88-0EC9-4905-A451-FE8604FDC85D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B6ED57C-0DB5-4F76-9B8D-6D2BC00EF27C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24" name="Elbow Connector 43">
            <a:extLst>
              <a:ext uri="{FF2B5EF4-FFF2-40B4-BE49-F238E27FC236}">
                <a16:creationId xmlns:a16="http://schemas.microsoft.com/office/drawing/2014/main" id="{28937B4B-10E8-4A97-B220-06D6016022BA}"/>
              </a:ext>
            </a:extLst>
          </p:cNvPr>
          <p:cNvCxnSpPr/>
          <p:nvPr/>
        </p:nvCxnSpPr>
        <p:spPr>
          <a:xfrm>
            <a:off x="1673028" y="2011274"/>
            <a:ext cx="2542346" cy="854225"/>
          </a:xfrm>
          <a:prstGeom prst="bentConnector3">
            <a:avLst>
              <a:gd name="adj1" fmla="val -6919"/>
            </a:avLst>
          </a:prstGeom>
          <a:ln w="25400">
            <a:solidFill>
              <a:schemeClr val="accent1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CD0E52DF-80AB-422C-BA01-61FB593ED009}"/>
              </a:ext>
            </a:extLst>
          </p:cNvPr>
          <p:cNvGrpSpPr/>
          <p:nvPr/>
        </p:nvGrpSpPr>
        <p:grpSpPr>
          <a:xfrm>
            <a:off x="7875280" y="1857385"/>
            <a:ext cx="2045528" cy="911398"/>
            <a:chOff x="1418442" y="3789040"/>
            <a:chExt cx="2045528" cy="911398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B483334-D6AE-40FA-8796-8F7B7B3B6D05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2E40879-F2D0-4CCB-B9AB-20789225B487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28" name="Elbow Connector 55">
            <a:extLst>
              <a:ext uri="{FF2B5EF4-FFF2-40B4-BE49-F238E27FC236}">
                <a16:creationId xmlns:a16="http://schemas.microsoft.com/office/drawing/2014/main" id="{B732B648-07AC-4B48-87E6-36CC5EA011DA}"/>
              </a:ext>
            </a:extLst>
          </p:cNvPr>
          <p:cNvCxnSpPr/>
          <p:nvPr/>
        </p:nvCxnSpPr>
        <p:spPr>
          <a:xfrm flipV="1">
            <a:off x="7259636" y="2011274"/>
            <a:ext cx="2755744" cy="926235"/>
          </a:xfrm>
          <a:prstGeom prst="bentConnector3">
            <a:avLst>
              <a:gd name="adj1" fmla="val 117007"/>
            </a:avLst>
          </a:prstGeom>
          <a:ln w="25400">
            <a:solidFill>
              <a:schemeClr val="accent3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D5730CC9-64F1-4814-AE6F-8BF1E82D30F1}"/>
              </a:ext>
            </a:extLst>
          </p:cNvPr>
          <p:cNvSpPr txBox="1"/>
          <p:nvPr/>
        </p:nvSpPr>
        <p:spPr>
          <a:xfrm>
            <a:off x="8825535" y="3653011"/>
            <a:ext cx="866181" cy="27699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ea typeface="+mj-ea"/>
                <a:cs typeface="Calibri" pitchFamily="34" charset="0"/>
              </a:rPr>
              <a:t>Add Text</a:t>
            </a:r>
            <a:endParaRPr lang="ko-KR" altLang="en-US" sz="1200" b="1" dirty="0">
              <a:solidFill>
                <a:schemeClr val="bg1"/>
              </a:solidFill>
              <a:ea typeface="+mj-ea"/>
              <a:cs typeface="Calibri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F565B63-F4FD-4610-8FF5-5308B447A325}"/>
              </a:ext>
            </a:extLst>
          </p:cNvPr>
          <p:cNvSpPr txBox="1"/>
          <p:nvPr/>
        </p:nvSpPr>
        <p:spPr>
          <a:xfrm>
            <a:off x="3012900" y="3672866"/>
            <a:ext cx="866181" cy="27699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ea typeface="+mj-ea"/>
                <a:cs typeface="Calibri" pitchFamily="34" charset="0"/>
              </a:rPr>
              <a:t>Add Text</a:t>
            </a:r>
            <a:endParaRPr lang="ko-KR" altLang="en-US" sz="1200" b="1" dirty="0">
              <a:solidFill>
                <a:schemeClr val="bg1"/>
              </a:solidFill>
              <a:ea typeface="+mj-ea"/>
              <a:cs typeface="Calibri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0A3E0D5-8B63-4ECE-AD42-33F08AFD21D4}"/>
              </a:ext>
            </a:extLst>
          </p:cNvPr>
          <p:cNvSpPr txBox="1"/>
          <p:nvPr/>
        </p:nvSpPr>
        <p:spPr>
          <a:xfrm>
            <a:off x="4465138" y="3672866"/>
            <a:ext cx="866181" cy="27699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ea typeface="+mj-ea"/>
                <a:cs typeface="Calibri" pitchFamily="34" charset="0"/>
              </a:rPr>
              <a:t>Add Text</a:t>
            </a:r>
            <a:endParaRPr lang="ko-KR" altLang="en-US" sz="1200" b="1" dirty="0">
              <a:solidFill>
                <a:schemeClr val="bg1"/>
              </a:solidFill>
              <a:ea typeface="+mj-ea"/>
              <a:cs typeface="Calibri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EBC6DA7-FCEE-45AB-BE2B-D4B1C89243D9}"/>
              </a:ext>
            </a:extLst>
          </p:cNvPr>
          <p:cNvSpPr txBox="1"/>
          <p:nvPr/>
        </p:nvSpPr>
        <p:spPr>
          <a:xfrm>
            <a:off x="5917376" y="3672866"/>
            <a:ext cx="866181" cy="27699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ea typeface="+mj-ea"/>
                <a:cs typeface="Calibri" pitchFamily="34" charset="0"/>
              </a:rPr>
              <a:t>Add Text</a:t>
            </a:r>
            <a:endParaRPr lang="ko-KR" altLang="en-US" sz="1200" b="1" dirty="0">
              <a:solidFill>
                <a:schemeClr val="bg1"/>
              </a:solidFill>
              <a:ea typeface="+mj-ea"/>
              <a:cs typeface="Calibri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A28CE91-99EF-46BC-800A-EC3432DB58C2}"/>
              </a:ext>
            </a:extLst>
          </p:cNvPr>
          <p:cNvSpPr txBox="1"/>
          <p:nvPr/>
        </p:nvSpPr>
        <p:spPr>
          <a:xfrm>
            <a:off x="7369614" y="3672866"/>
            <a:ext cx="866181" cy="27699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ea typeface="+mj-ea"/>
                <a:cs typeface="Calibri" pitchFamily="34" charset="0"/>
              </a:rPr>
              <a:t>Add Text</a:t>
            </a:r>
            <a:endParaRPr lang="ko-KR" altLang="en-US" sz="1200" b="1" dirty="0">
              <a:solidFill>
                <a:schemeClr val="bg1"/>
              </a:solidFill>
              <a:ea typeface="+mj-ea"/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9B85F3A-0D98-4AE5-8CED-AA4A4CF821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Timeline Style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CF11C9FB-C2D0-45DC-A66D-B6D127DE83BF}"/>
              </a:ext>
            </a:extLst>
          </p:cNvPr>
          <p:cNvGrpSpPr/>
          <p:nvPr/>
        </p:nvGrpSpPr>
        <p:grpSpPr>
          <a:xfrm flipH="1">
            <a:off x="790573" y="2791532"/>
            <a:ext cx="10610852" cy="2290941"/>
            <a:chOff x="2441453" y="2820107"/>
            <a:chExt cx="7400056" cy="2290941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D28DF81F-2058-41EF-ABD1-1E43C8EF31AA}"/>
                </a:ext>
              </a:extLst>
            </p:cNvPr>
            <p:cNvGrpSpPr/>
            <p:nvPr/>
          </p:nvGrpSpPr>
          <p:grpSpPr>
            <a:xfrm>
              <a:off x="2441453" y="3763018"/>
              <a:ext cx="7400056" cy="360040"/>
              <a:chOff x="914745" y="3763018"/>
              <a:chExt cx="8924574" cy="360040"/>
            </a:xfrm>
          </p:grpSpPr>
          <p:sp>
            <p:nvSpPr>
              <p:cNvPr id="14" name="직사각형 1">
                <a:extLst>
                  <a:ext uri="{FF2B5EF4-FFF2-40B4-BE49-F238E27FC236}">
                    <a16:creationId xmlns:a16="http://schemas.microsoft.com/office/drawing/2014/main" id="{F09394B6-0A6C-4EC7-B7D3-5CC15FAFCD6A}"/>
                  </a:ext>
                </a:extLst>
              </p:cNvPr>
              <p:cNvSpPr/>
              <p:nvPr/>
            </p:nvSpPr>
            <p:spPr>
              <a:xfrm>
                <a:off x="914745" y="3763018"/>
                <a:ext cx="2232000" cy="36004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400" b="1" dirty="0"/>
                  <a:t>2019.03</a:t>
                </a:r>
                <a:endParaRPr lang="ko-KR" altLang="en-US" sz="1400" b="1" dirty="0"/>
              </a:p>
            </p:txBody>
          </p:sp>
          <p:sp>
            <p:nvSpPr>
              <p:cNvPr id="15" name="직사각형 1">
                <a:extLst>
                  <a:ext uri="{FF2B5EF4-FFF2-40B4-BE49-F238E27FC236}">
                    <a16:creationId xmlns:a16="http://schemas.microsoft.com/office/drawing/2014/main" id="{6ED111AC-EF1B-47EE-ACA2-EF87B3EDBDE7}"/>
                  </a:ext>
                </a:extLst>
              </p:cNvPr>
              <p:cNvSpPr/>
              <p:nvPr/>
            </p:nvSpPr>
            <p:spPr>
              <a:xfrm>
                <a:off x="3149877" y="3763018"/>
                <a:ext cx="2232000" cy="360040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400" b="1" dirty="0"/>
                  <a:t>2020.02</a:t>
                </a:r>
                <a:endParaRPr lang="ko-KR" altLang="en-US" sz="1400" b="1" dirty="0"/>
              </a:p>
            </p:txBody>
          </p:sp>
          <p:sp>
            <p:nvSpPr>
              <p:cNvPr id="16" name="직사각형 1">
                <a:extLst>
                  <a:ext uri="{FF2B5EF4-FFF2-40B4-BE49-F238E27FC236}">
                    <a16:creationId xmlns:a16="http://schemas.microsoft.com/office/drawing/2014/main" id="{4369DF56-1ECC-4822-84B5-4AF0E86161C9}"/>
                  </a:ext>
                </a:extLst>
              </p:cNvPr>
              <p:cNvSpPr/>
              <p:nvPr/>
            </p:nvSpPr>
            <p:spPr>
              <a:xfrm>
                <a:off x="5385009" y="3763018"/>
                <a:ext cx="2232000" cy="360040"/>
              </a:xfrm>
              <a:prstGeom prst="rect">
                <a:avLst/>
              </a:prstGeom>
              <a:solidFill>
                <a:schemeClr val="accent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400" b="1" dirty="0"/>
                  <a:t>2020.01</a:t>
                </a:r>
                <a:endParaRPr lang="ko-KR" altLang="en-US" sz="1400" b="1" dirty="0"/>
              </a:p>
            </p:txBody>
          </p:sp>
          <p:sp>
            <p:nvSpPr>
              <p:cNvPr id="17" name="직사각형 1">
                <a:extLst>
                  <a:ext uri="{FF2B5EF4-FFF2-40B4-BE49-F238E27FC236}">
                    <a16:creationId xmlns:a16="http://schemas.microsoft.com/office/drawing/2014/main" id="{96FC5EF6-4726-46FD-8788-B56462705DD8}"/>
                  </a:ext>
                </a:extLst>
              </p:cNvPr>
              <p:cNvSpPr/>
              <p:nvPr/>
            </p:nvSpPr>
            <p:spPr>
              <a:xfrm>
                <a:off x="7607319" y="3763018"/>
                <a:ext cx="2232000" cy="360040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400" b="1" dirty="0"/>
                  <a:t>2019.12</a:t>
                </a:r>
                <a:endParaRPr lang="ko-KR" altLang="en-US" sz="1400" b="1" dirty="0"/>
              </a:p>
            </p:txBody>
          </p:sp>
        </p:grp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D74BC654-992D-4E96-8EB0-F38B42C90335}"/>
                </a:ext>
              </a:extLst>
            </p:cNvPr>
            <p:cNvCxnSpPr/>
            <p:nvPr/>
          </p:nvCxnSpPr>
          <p:spPr>
            <a:xfrm rot="10800000" flipV="1">
              <a:off x="4307422" y="4166189"/>
              <a:ext cx="0" cy="936000"/>
            </a:xfrm>
            <a:prstGeom prst="straightConnector1">
              <a:avLst/>
            </a:prstGeom>
            <a:ln w="25400">
              <a:solidFill>
                <a:schemeClr val="accent6"/>
              </a:solidFill>
              <a:prstDash val="sysDot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Arrow Connector 10">
              <a:extLst>
                <a:ext uri="{FF2B5EF4-FFF2-40B4-BE49-F238E27FC236}">
                  <a16:creationId xmlns:a16="http://schemas.microsoft.com/office/drawing/2014/main" id="{BFD4739D-8965-4632-8334-EF5DED5F5C67}"/>
                </a:ext>
              </a:extLst>
            </p:cNvPr>
            <p:cNvCxnSpPr/>
            <p:nvPr/>
          </p:nvCxnSpPr>
          <p:spPr>
            <a:xfrm flipV="1">
              <a:off x="6165463" y="2820107"/>
              <a:ext cx="0" cy="936000"/>
            </a:xfrm>
            <a:prstGeom prst="straightConnector1">
              <a:avLst/>
            </a:prstGeom>
            <a:ln w="25400">
              <a:solidFill>
                <a:schemeClr val="accent2"/>
              </a:solidFill>
              <a:prstDash val="sysDot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89C34143-99F7-4A11-A329-6A9D4D9200F1}"/>
                </a:ext>
              </a:extLst>
            </p:cNvPr>
            <p:cNvCxnSpPr/>
            <p:nvPr/>
          </p:nvCxnSpPr>
          <p:spPr>
            <a:xfrm rot="10800000" flipV="1">
              <a:off x="7999328" y="4175048"/>
              <a:ext cx="0" cy="936000"/>
            </a:xfrm>
            <a:prstGeom prst="straightConnector1">
              <a:avLst/>
            </a:prstGeom>
            <a:ln w="25400">
              <a:solidFill>
                <a:schemeClr val="accent3"/>
              </a:solidFill>
              <a:prstDash val="sysDot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7AB27050-2DC4-4095-8470-1BA8E0BBB5D6}"/>
                </a:ext>
              </a:extLst>
            </p:cNvPr>
            <p:cNvCxnSpPr/>
            <p:nvPr/>
          </p:nvCxnSpPr>
          <p:spPr>
            <a:xfrm flipV="1">
              <a:off x="9836454" y="2838345"/>
              <a:ext cx="0" cy="936000"/>
            </a:xfrm>
            <a:prstGeom prst="straightConnector1">
              <a:avLst/>
            </a:prstGeom>
            <a:ln w="25400">
              <a:solidFill>
                <a:schemeClr val="accent4"/>
              </a:solidFill>
              <a:prstDash val="sysDot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EEA1E2E-65C0-42CC-9117-EB79930A33D3}"/>
              </a:ext>
            </a:extLst>
          </p:cNvPr>
          <p:cNvGrpSpPr/>
          <p:nvPr/>
        </p:nvGrpSpPr>
        <p:grpSpPr>
          <a:xfrm>
            <a:off x="9060951" y="4418016"/>
            <a:ext cx="2293987" cy="560909"/>
            <a:chOff x="1687463" y="1470330"/>
            <a:chExt cx="2293987" cy="560909"/>
          </a:xfrm>
        </p:grpSpPr>
        <p:sp>
          <p:nvSpPr>
            <p:cNvPr id="31" name="Chevron 50">
              <a:extLst>
                <a:ext uri="{FF2B5EF4-FFF2-40B4-BE49-F238E27FC236}">
                  <a16:creationId xmlns:a16="http://schemas.microsoft.com/office/drawing/2014/main" id="{347E8878-486A-49AD-A7EF-5C3AA9D30427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3A1BD058-CA71-4A15-B176-F5E719507658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25E6D8AF-8BF4-4F16-90A6-29F4F839F389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AE55C6B-7B6F-427E-8530-CE8041A66619}"/>
              </a:ext>
            </a:extLst>
          </p:cNvPr>
          <p:cNvGrpSpPr/>
          <p:nvPr/>
        </p:nvGrpSpPr>
        <p:grpSpPr>
          <a:xfrm>
            <a:off x="9060951" y="5087565"/>
            <a:ext cx="2293987" cy="551984"/>
            <a:chOff x="1687463" y="2268123"/>
            <a:chExt cx="2293987" cy="551984"/>
          </a:xfrm>
        </p:grpSpPr>
        <p:sp>
          <p:nvSpPr>
            <p:cNvPr id="33" name="Chevron 56">
              <a:extLst>
                <a:ext uri="{FF2B5EF4-FFF2-40B4-BE49-F238E27FC236}">
                  <a16:creationId xmlns:a16="http://schemas.microsoft.com/office/drawing/2014/main" id="{F22483EC-CE1C-4D54-9D5C-E1D19216CF0B}"/>
                </a:ext>
              </a:extLst>
            </p:cNvPr>
            <p:cNvSpPr/>
            <p:nvPr/>
          </p:nvSpPr>
          <p:spPr>
            <a:xfrm>
              <a:off x="1687463" y="2280622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BE00478-7FBF-42C8-8C5B-D25C7E558335}"/>
                </a:ext>
              </a:extLst>
            </p:cNvPr>
            <p:cNvSpPr txBox="1"/>
            <p:nvPr/>
          </p:nvSpPr>
          <p:spPr>
            <a:xfrm>
              <a:off x="1939463" y="2268123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172B377-C864-4C0A-9A59-B964C868E20E}"/>
                </a:ext>
              </a:extLst>
            </p:cNvPr>
            <p:cNvSpPr txBox="1"/>
            <p:nvPr/>
          </p:nvSpPr>
          <p:spPr>
            <a:xfrm>
              <a:off x="1939464" y="2543108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7F7AF349-FE93-4E58-BA43-BC119266102F}"/>
              </a:ext>
            </a:extLst>
          </p:cNvPr>
          <p:cNvGrpSpPr/>
          <p:nvPr/>
        </p:nvGrpSpPr>
        <p:grpSpPr>
          <a:xfrm>
            <a:off x="9060951" y="5748189"/>
            <a:ext cx="2293987" cy="560909"/>
            <a:chOff x="1687463" y="1470330"/>
            <a:chExt cx="2293987" cy="560909"/>
          </a:xfrm>
        </p:grpSpPr>
        <p:sp>
          <p:nvSpPr>
            <p:cNvPr id="56" name="Chevron 50">
              <a:extLst>
                <a:ext uri="{FF2B5EF4-FFF2-40B4-BE49-F238E27FC236}">
                  <a16:creationId xmlns:a16="http://schemas.microsoft.com/office/drawing/2014/main" id="{C6C802BD-0190-4800-AE40-880ACCCEB1DD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9B12BDE-6E01-4B4B-BA39-4D8042036EE0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98E4C2D-1B47-40D3-9F88-90F87A5554F7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08878AB6-0047-4A78-A366-5B3081A97861}"/>
              </a:ext>
            </a:extLst>
          </p:cNvPr>
          <p:cNvGrpSpPr/>
          <p:nvPr/>
        </p:nvGrpSpPr>
        <p:grpSpPr>
          <a:xfrm>
            <a:off x="6431847" y="2353890"/>
            <a:ext cx="2293987" cy="551984"/>
            <a:chOff x="1687463" y="2268123"/>
            <a:chExt cx="2293987" cy="551984"/>
          </a:xfrm>
        </p:grpSpPr>
        <p:sp>
          <p:nvSpPr>
            <p:cNvPr id="64" name="Chevron 56">
              <a:extLst>
                <a:ext uri="{FF2B5EF4-FFF2-40B4-BE49-F238E27FC236}">
                  <a16:creationId xmlns:a16="http://schemas.microsoft.com/office/drawing/2014/main" id="{84A37B99-5BA0-41D6-AAE8-F3E02F0AA2C9}"/>
                </a:ext>
              </a:extLst>
            </p:cNvPr>
            <p:cNvSpPr/>
            <p:nvPr/>
          </p:nvSpPr>
          <p:spPr>
            <a:xfrm>
              <a:off x="1687463" y="2280622"/>
              <a:ext cx="252000" cy="252000"/>
            </a:xfrm>
            <a:prstGeom prst="chevron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9EC54BAE-751C-45CF-8C58-DDE7B35730FD}"/>
                </a:ext>
              </a:extLst>
            </p:cNvPr>
            <p:cNvSpPr txBox="1"/>
            <p:nvPr/>
          </p:nvSpPr>
          <p:spPr>
            <a:xfrm>
              <a:off x="1939463" y="2268123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5282C29-AB7A-4D81-8FE0-AE4CA67C4C17}"/>
                </a:ext>
              </a:extLst>
            </p:cNvPr>
            <p:cNvSpPr txBox="1"/>
            <p:nvPr/>
          </p:nvSpPr>
          <p:spPr>
            <a:xfrm>
              <a:off x="1939464" y="2543108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A901372-902F-4275-8532-A800C533CF20}"/>
              </a:ext>
            </a:extLst>
          </p:cNvPr>
          <p:cNvGrpSpPr/>
          <p:nvPr/>
        </p:nvGrpSpPr>
        <p:grpSpPr>
          <a:xfrm>
            <a:off x="6431847" y="3014514"/>
            <a:ext cx="2293987" cy="560909"/>
            <a:chOff x="1687463" y="1470330"/>
            <a:chExt cx="2293987" cy="560909"/>
          </a:xfrm>
        </p:grpSpPr>
        <p:sp>
          <p:nvSpPr>
            <p:cNvPr id="68" name="Chevron 50">
              <a:extLst>
                <a:ext uri="{FF2B5EF4-FFF2-40B4-BE49-F238E27FC236}">
                  <a16:creationId xmlns:a16="http://schemas.microsoft.com/office/drawing/2014/main" id="{72E9CDB4-D7B2-47D9-8525-CFC737915C2D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6439DFCE-8342-4DEC-974D-F785B2DD35BC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52EE9042-4445-41A5-B09F-88BF8205446A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1013696F-E207-4372-A0C0-5A780CA56241}"/>
              </a:ext>
            </a:extLst>
          </p:cNvPr>
          <p:cNvGrpSpPr/>
          <p:nvPr/>
        </p:nvGrpSpPr>
        <p:grpSpPr>
          <a:xfrm>
            <a:off x="3767170" y="4381306"/>
            <a:ext cx="2293987" cy="560909"/>
            <a:chOff x="1687463" y="1470330"/>
            <a:chExt cx="2293987" cy="560909"/>
          </a:xfrm>
        </p:grpSpPr>
        <p:sp>
          <p:nvSpPr>
            <p:cNvPr id="80" name="Chevron 50">
              <a:extLst>
                <a:ext uri="{FF2B5EF4-FFF2-40B4-BE49-F238E27FC236}">
                  <a16:creationId xmlns:a16="http://schemas.microsoft.com/office/drawing/2014/main" id="{1896312D-A5E4-40A7-A655-F1EB07AD7E19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B3ED5DE4-D6D5-4D79-972F-DEF1A4600012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D6275EC8-1D90-4394-9B9F-F6346BE83A9B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E69103DA-A92F-45E4-A0D4-9CED0B246B19}"/>
              </a:ext>
            </a:extLst>
          </p:cNvPr>
          <p:cNvGrpSpPr/>
          <p:nvPr/>
        </p:nvGrpSpPr>
        <p:grpSpPr>
          <a:xfrm>
            <a:off x="3767170" y="5050855"/>
            <a:ext cx="2293987" cy="551984"/>
            <a:chOff x="1687463" y="2268123"/>
            <a:chExt cx="2293987" cy="551984"/>
          </a:xfrm>
        </p:grpSpPr>
        <p:sp>
          <p:nvSpPr>
            <p:cNvPr id="84" name="Chevron 56">
              <a:extLst>
                <a:ext uri="{FF2B5EF4-FFF2-40B4-BE49-F238E27FC236}">
                  <a16:creationId xmlns:a16="http://schemas.microsoft.com/office/drawing/2014/main" id="{0A8FA040-1B8F-4F78-A1F5-8CD92F08EFD7}"/>
                </a:ext>
              </a:extLst>
            </p:cNvPr>
            <p:cNvSpPr/>
            <p:nvPr/>
          </p:nvSpPr>
          <p:spPr>
            <a:xfrm>
              <a:off x="1687463" y="2280622"/>
              <a:ext cx="252000" cy="252000"/>
            </a:xfrm>
            <a:prstGeom prst="chevr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5F00CBD-25A0-4112-B71B-BA566F289BE3}"/>
                </a:ext>
              </a:extLst>
            </p:cNvPr>
            <p:cNvSpPr txBox="1"/>
            <p:nvPr/>
          </p:nvSpPr>
          <p:spPr>
            <a:xfrm>
              <a:off x="1939463" y="2268123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0E19408E-87E0-47D9-842F-1262408BD409}"/>
                </a:ext>
              </a:extLst>
            </p:cNvPr>
            <p:cNvSpPr txBox="1"/>
            <p:nvPr/>
          </p:nvSpPr>
          <p:spPr>
            <a:xfrm>
              <a:off x="1939464" y="2543108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D43A9C1A-CAA7-4C9D-AE27-ABC571D54B7C}"/>
              </a:ext>
            </a:extLst>
          </p:cNvPr>
          <p:cNvGrpSpPr/>
          <p:nvPr/>
        </p:nvGrpSpPr>
        <p:grpSpPr>
          <a:xfrm>
            <a:off x="3767170" y="5711479"/>
            <a:ext cx="2293987" cy="560909"/>
            <a:chOff x="1687463" y="1470330"/>
            <a:chExt cx="2293987" cy="560909"/>
          </a:xfrm>
        </p:grpSpPr>
        <p:sp>
          <p:nvSpPr>
            <p:cNvPr id="88" name="Chevron 50">
              <a:extLst>
                <a:ext uri="{FF2B5EF4-FFF2-40B4-BE49-F238E27FC236}">
                  <a16:creationId xmlns:a16="http://schemas.microsoft.com/office/drawing/2014/main" id="{741CFF0A-8BD8-4E47-88A9-40C6070E6CBE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13DB0EE-BB68-444C-963F-8C03D26F5AB7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1752809-9D31-4233-ADAD-0342E61E878F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CF179894-6390-4ECB-9FD5-8A69B7E13B9D}"/>
              </a:ext>
            </a:extLst>
          </p:cNvPr>
          <p:cNvGrpSpPr/>
          <p:nvPr/>
        </p:nvGrpSpPr>
        <p:grpSpPr>
          <a:xfrm>
            <a:off x="1135729" y="1670761"/>
            <a:ext cx="2293987" cy="560909"/>
            <a:chOff x="1687463" y="1470330"/>
            <a:chExt cx="2293987" cy="560909"/>
          </a:xfrm>
        </p:grpSpPr>
        <p:sp>
          <p:nvSpPr>
            <p:cNvPr id="92" name="Chevron 50">
              <a:extLst>
                <a:ext uri="{FF2B5EF4-FFF2-40B4-BE49-F238E27FC236}">
                  <a16:creationId xmlns:a16="http://schemas.microsoft.com/office/drawing/2014/main" id="{9F1EBFF2-0F7D-486C-B214-61D87BA36921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94357C23-64C7-49D0-A1AD-9BE88353D6F6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CC500F36-B936-4109-9D48-8AADD5599095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82264E26-524A-45AB-B20E-4C6E1A8E30EC}"/>
              </a:ext>
            </a:extLst>
          </p:cNvPr>
          <p:cNvGrpSpPr/>
          <p:nvPr/>
        </p:nvGrpSpPr>
        <p:grpSpPr>
          <a:xfrm>
            <a:off x="1135729" y="2340310"/>
            <a:ext cx="2293987" cy="551984"/>
            <a:chOff x="1687463" y="2268123"/>
            <a:chExt cx="2293987" cy="551984"/>
          </a:xfrm>
        </p:grpSpPr>
        <p:sp>
          <p:nvSpPr>
            <p:cNvPr id="96" name="Chevron 56">
              <a:extLst>
                <a:ext uri="{FF2B5EF4-FFF2-40B4-BE49-F238E27FC236}">
                  <a16:creationId xmlns:a16="http://schemas.microsoft.com/office/drawing/2014/main" id="{16006AA8-1651-4180-8D50-46A8F372DFEE}"/>
                </a:ext>
              </a:extLst>
            </p:cNvPr>
            <p:cNvSpPr/>
            <p:nvPr/>
          </p:nvSpPr>
          <p:spPr>
            <a:xfrm>
              <a:off x="1687463" y="2280622"/>
              <a:ext cx="252000" cy="252000"/>
            </a:xfrm>
            <a:prstGeom prst="chevr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6CD35B77-8335-44A3-B822-95AB376B80BB}"/>
                </a:ext>
              </a:extLst>
            </p:cNvPr>
            <p:cNvSpPr txBox="1"/>
            <p:nvPr/>
          </p:nvSpPr>
          <p:spPr>
            <a:xfrm>
              <a:off x="1939463" y="2268123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13C904F8-795B-4B20-B516-45E1FE87430B}"/>
                </a:ext>
              </a:extLst>
            </p:cNvPr>
            <p:cNvSpPr txBox="1"/>
            <p:nvPr/>
          </p:nvSpPr>
          <p:spPr>
            <a:xfrm>
              <a:off x="1939464" y="2543108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A0F3490C-D2A7-45AE-BBAC-8BB9EC2F2C8E}"/>
              </a:ext>
            </a:extLst>
          </p:cNvPr>
          <p:cNvGrpSpPr/>
          <p:nvPr/>
        </p:nvGrpSpPr>
        <p:grpSpPr>
          <a:xfrm>
            <a:off x="1135729" y="3000934"/>
            <a:ext cx="2293987" cy="560909"/>
            <a:chOff x="1687463" y="1470330"/>
            <a:chExt cx="2293987" cy="560909"/>
          </a:xfrm>
        </p:grpSpPr>
        <p:sp>
          <p:nvSpPr>
            <p:cNvPr id="100" name="Chevron 50">
              <a:extLst>
                <a:ext uri="{FF2B5EF4-FFF2-40B4-BE49-F238E27FC236}">
                  <a16:creationId xmlns:a16="http://schemas.microsoft.com/office/drawing/2014/main" id="{05CB6E74-16ED-475E-99A7-126F586089BD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B07A81EA-D631-4A37-8C98-E127A670108C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AE3A0582-E3A0-43C6-8C25-B06B86812605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E58D034-F51A-4ECF-8F93-A3D50444A3D5}"/>
              </a:ext>
            </a:extLst>
          </p:cNvPr>
          <p:cNvSpPr txBox="1"/>
          <p:nvPr/>
        </p:nvSpPr>
        <p:spPr>
          <a:xfrm>
            <a:off x="4923874" y="3723652"/>
            <a:ext cx="871834" cy="369332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1200" b="1" dirty="0">
                <a:solidFill>
                  <a:srgbClr val="E54632"/>
                </a:solidFill>
                <a:cs typeface="Arial" pitchFamily="34" charset="0"/>
              </a:rPr>
              <a:t>Good </a:t>
            </a:r>
          </a:p>
          <a:p>
            <a:r>
              <a:rPr lang="en-US" altLang="ko-KR" sz="1200" b="1" dirty="0">
                <a:solidFill>
                  <a:srgbClr val="E54632"/>
                </a:solidFill>
                <a:cs typeface="Arial" pitchFamily="34" charset="0"/>
              </a:rPr>
              <a:t>Efficacy</a:t>
            </a:r>
            <a:endParaRPr lang="ko-KR" altLang="en-US" sz="1200" b="1" dirty="0">
              <a:solidFill>
                <a:srgbClr val="E54632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3EDA759-589F-47EC-A44A-99BF9B3E53EA}"/>
              </a:ext>
            </a:extLst>
          </p:cNvPr>
          <p:cNvSpPr txBox="1"/>
          <p:nvPr/>
        </p:nvSpPr>
        <p:spPr>
          <a:xfrm>
            <a:off x="6461142" y="3723652"/>
            <a:ext cx="871834" cy="369332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1200" b="1" dirty="0">
                <a:solidFill>
                  <a:schemeClr val="accent6"/>
                </a:solidFill>
                <a:cs typeface="Arial" pitchFamily="34" charset="0"/>
              </a:rPr>
              <a:t>Bad </a:t>
            </a:r>
          </a:p>
          <a:p>
            <a:r>
              <a:rPr lang="en-US" altLang="ko-KR" sz="1200" b="1" dirty="0">
                <a:solidFill>
                  <a:schemeClr val="accent6"/>
                </a:solidFill>
                <a:cs typeface="Arial" pitchFamily="34" charset="0"/>
              </a:rPr>
              <a:t>Efficacy</a:t>
            </a:r>
            <a:endParaRPr lang="ko-KR" altLang="en-US" sz="1200" b="1" dirty="0">
              <a:solidFill>
                <a:schemeClr val="accent6"/>
              </a:solidFill>
              <a:cs typeface="Arial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9043A23-4A98-487F-86AE-202677240715}"/>
              </a:ext>
            </a:extLst>
          </p:cNvPr>
          <p:cNvGrpSpPr/>
          <p:nvPr/>
        </p:nvGrpSpPr>
        <p:grpSpPr>
          <a:xfrm>
            <a:off x="782111" y="4976761"/>
            <a:ext cx="3123488" cy="926727"/>
            <a:chOff x="575693" y="4067337"/>
            <a:chExt cx="1625933" cy="1083942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111880B-2126-481F-8392-AE0277818A8F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67708462-15FB-4A64-BE2B-51D9F331F034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6D87372A-2433-4965-B06B-CC6753ACF314}"/>
              </a:ext>
            </a:extLst>
          </p:cNvPr>
          <p:cNvGrpSpPr/>
          <p:nvPr/>
        </p:nvGrpSpPr>
        <p:grpSpPr>
          <a:xfrm>
            <a:off x="782111" y="3472648"/>
            <a:ext cx="3123488" cy="926727"/>
            <a:chOff x="575693" y="4067337"/>
            <a:chExt cx="1625933" cy="1083942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5104B4F-18A7-424F-A6F9-750D07E2A5EA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1F23994-823B-48CF-BF3B-51B42A06CE1C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60F612A-4ECA-4C27-B120-5CC52E6A7617}"/>
              </a:ext>
            </a:extLst>
          </p:cNvPr>
          <p:cNvGrpSpPr/>
          <p:nvPr/>
        </p:nvGrpSpPr>
        <p:grpSpPr>
          <a:xfrm>
            <a:off x="782111" y="1968534"/>
            <a:ext cx="3123488" cy="926727"/>
            <a:chOff x="575693" y="4067337"/>
            <a:chExt cx="1625933" cy="1083942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AB41D66-8A84-4FAC-9BC3-2BA2603E8537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A41CD9F-E6A4-4BC2-B0E8-5041D9EE4234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FDAC03D-4770-489E-9886-09C05DAD0E4B}"/>
              </a:ext>
            </a:extLst>
          </p:cNvPr>
          <p:cNvGrpSpPr/>
          <p:nvPr/>
        </p:nvGrpSpPr>
        <p:grpSpPr>
          <a:xfrm>
            <a:off x="4706891" y="3405245"/>
            <a:ext cx="2751387" cy="1079112"/>
            <a:chOff x="3530463" y="3335933"/>
            <a:chExt cx="2570076" cy="1008001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3B575C47-4DDD-4A95-ACBF-4A21AB7CCBB0}"/>
                </a:ext>
              </a:extLst>
            </p:cNvPr>
            <p:cNvGrpSpPr/>
            <p:nvPr/>
          </p:nvGrpSpPr>
          <p:grpSpPr>
            <a:xfrm>
              <a:off x="3530463" y="3335934"/>
              <a:ext cx="1547368" cy="1008000"/>
              <a:chOff x="975964" y="2350490"/>
              <a:chExt cx="3454138" cy="2299893"/>
            </a:xfrm>
            <a:solidFill>
              <a:srgbClr val="E54632"/>
            </a:solidFill>
          </p:grpSpPr>
          <p:sp>
            <p:nvSpPr>
              <p:cNvPr id="24" name="Block Arc 23">
                <a:extLst>
                  <a:ext uri="{FF2B5EF4-FFF2-40B4-BE49-F238E27FC236}">
                    <a16:creationId xmlns:a16="http://schemas.microsoft.com/office/drawing/2014/main" id="{FB6E7FBC-77C2-4D1C-A85B-0AF74AA09514}"/>
                  </a:ext>
                </a:extLst>
              </p:cNvPr>
              <p:cNvSpPr/>
              <p:nvPr/>
            </p:nvSpPr>
            <p:spPr>
              <a:xfrm rot="16200000">
                <a:off x="975964" y="2350491"/>
                <a:ext cx="2299892" cy="2299892"/>
              </a:xfrm>
              <a:prstGeom prst="blockArc">
                <a:avLst>
                  <a:gd name="adj1" fmla="val 10800000"/>
                  <a:gd name="adj2" fmla="val 85088"/>
                  <a:gd name="adj3" fmla="val 10946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673AA979-2026-499E-BCAB-B33435166A4C}"/>
                  </a:ext>
                </a:extLst>
              </p:cNvPr>
              <p:cNvSpPr/>
              <p:nvPr/>
            </p:nvSpPr>
            <p:spPr>
              <a:xfrm>
                <a:off x="2088723" y="2350490"/>
                <a:ext cx="1070154" cy="252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C991F5F-6B31-4CF6-8416-0747534ADF74}"/>
                  </a:ext>
                </a:extLst>
              </p:cNvPr>
              <p:cNvSpPr/>
              <p:nvPr/>
            </p:nvSpPr>
            <p:spPr>
              <a:xfrm>
                <a:off x="2069857" y="4398383"/>
                <a:ext cx="1337692" cy="252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7" name="Block Arc 13">
                <a:extLst>
                  <a:ext uri="{FF2B5EF4-FFF2-40B4-BE49-F238E27FC236}">
                    <a16:creationId xmlns:a16="http://schemas.microsoft.com/office/drawing/2014/main" id="{458502A1-6ACB-4FF4-B2B7-4617A1BA3529}"/>
                  </a:ext>
                </a:extLst>
              </p:cNvPr>
              <p:cNvSpPr/>
              <p:nvPr/>
            </p:nvSpPr>
            <p:spPr>
              <a:xfrm rot="5400000" flipH="1">
                <a:off x="3177261" y="2302812"/>
                <a:ext cx="1078511" cy="1173871"/>
              </a:xfrm>
              <a:custGeom>
                <a:avLst/>
                <a:gdLst/>
                <a:ahLst/>
                <a:cxnLst/>
                <a:rect l="l" t="t" r="r" b="b"/>
                <a:pathLst>
                  <a:path w="1078511" h="1173870">
                    <a:moveTo>
                      <a:pt x="1078158" y="1173870"/>
                    </a:moveTo>
                    <a:cubicBezTo>
                      <a:pt x="1088410" y="759770"/>
                      <a:pt x="875156" y="372156"/>
                      <a:pt x="519891" y="159151"/>
                    </a:cubicBezTo>
                    <a:cubicBezTo>
                      <a:pt x="359243" y="62832"/>
                      <a:pt x="180784" y="8948"/>
                      <a:pt x="0" y="0"/>
                    </a:cubicBezTo>
                    <a:lnTo>
                      <a:pt x="0" y="251968"/>
                    </a:lnTo>
                    <a:cubicBezTo>
                      <a:pt x="135880" y="260907"/>
                      <a:pt x="269609" y="302617"/>
                      <a:pt x="390438" y="375062"/>
                    </a:cubicBezTo>
                    <a:cubicBezTo>
                      <a:pt x="667928" y="541436"/>
                      <a:pt x="834496" y="844193"/>
                      <a:pt x="826489" y="116763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Right Triangle 27">
                <a:extLst>
                  <a:ext uri="{FF2B5EF4-FFF2-40B4-BE49-F238E27FC236}">
                    <a16:creationId xmlns:a16="http://schemas.microsoft.com/office/drawing/2014/main" id="{36F3C7EF-FA1D-47D4-BCAF-0936BC8A938D}"/>
                  </a:ext>
                </a:extLst>
              </p:cNvPr>
              <p:cNvSpPr/>
              <p:nvPr/>
            </p:nvSpPr>
            <p:spPr>
              <a:xfrm rot="18900000">
                <a:off x="3971844" y="3190724"/>
                <a:ext cx="458258" cy="458258"/>
              </a:xfrm>
              <a:prstGeom prst="rtTriangl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1200" dirty="0"/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6007B6D6-A7A0-4A0E-9412-BB694175FD49}"/>
                </a:ext>
              </a:extLst>
            </p:cNvPr>
            <p:cNvGrpSpPr/>
            <p:nvPr/>
          </p:nvGrpSpPr>
          <p:grpSpPr>
            <a:xfrm rot="10800000">
              <a:off x="4572000" y="3335933"/>
              <a:ext cx="1528539" cy="1008000"/>
              <a:chOff x="975964" y="2350490"/>
              <a:chExt cx="3454138" cy="2299893"/>
            </a:xfrm>
            <a:solidFill>
              <a:schemeClr val="bg1">
                <a:lumMod val="75000"/>
              </a:schemeClr>
            </a:solidFill>
          </p:grpSpPr>
          <p:sp>
            <p:nvSpPr>
              <p:cNvPr id="19" name="Block Arc 18">
                <a:extLst>
                  <a:ext uri="{FF2B5EF4-FFF2-40B4-BE49-F238E27FC236}">
                    <a16:creationId xmlns:a16="http://schemas.microsoft.com/office/drawing/2014/main" id="{151B85EF-EEB1-445F-BCE1-9E13F6A19370}"/>
                  </a:ext>
                </a:extLst>
              </p:cNvPr>
              <p:cNvSpPr/>
              <p:nvPr/>
            </p:nvSpPr>
            <p:spPr>
              <a:xfrm rot="16200000">
                <a:off x="975964" y="2350491"/>
                <a:ext cx="2299892" cy="2299892"/>
              </a:xfrm>
              <a:prstGeom prst="blockArc">
                <a:avLst>
                  <a:gd name="adj1" fmla="val 10800000"/>
                  <a:gd name="adj2" fmla="val 85088"/>
                  <a:gd name="adj3" fmla="val 10946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0D98ECFA-92A8-4457-8D0D-4DD7328A0FAA}"/>
                  </a:ext>
                </a:extLst>
              </p:cNvPr>
              <p:cNvSpPr/>
              <p:nvPr/>
            </p:nvSpPr>
            <p:spPr>
              <a:xfrm>
                <a:off x="2088723" y="2350490"/>
                <a:ext cx="1070154" cy="2520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4A8E33D-142D-412F-83DA-42DD8A30891D}"/>
                  </a:ext>
                </a:extLst>
              </p:cNvPr>
              <p:cNvSpPr/>
              <p:nvPr/>
            </p:nvSpPr>
            <p:spPr>
              <a:xfrm>
                <a:off x="2069857" y="4398383"/>
                <a:ext cx="1337692" cy="2520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2" name="Block Arc 13">
                <a:extLst>
                  <a:ext uri="{FF2B5EF4-FFF2-40B4-BE49-F238E27FC236}">
                    <a16:creationId xmlns:a16="http://schemas.microsoft.com/office/drawing/2014/main" id="{E7AD6E21-C36A-4CE0-9009-86178D1DA8AA}"/>
                  </a:ext>
                </a:extLst>
              </p:cNvPr>
              <p:cNvSpPr/>
              <p:nvPr/>
            </p:nvSpPr>
            <p:spPr>
              <a:xfrm rot="5400000" flipH="1">
                <a:off x="3196887" y="2302811"/>
                <a:ext cx="1078511" cy="1173870"/>
              </a:xfrm>
              <a:custGeom>
                <a:avLst/>
                <a:gdLst/>
                <a:ahLst/>
                <a:cxnLst/>
                <a:rect l="l" t="t" r="r" b="b"/>
                <a:pathLst>
                  <a:path w="1078511" h="1173870">
                    <a:moveTo>
                      <a:pt x="1078158" y="1173870"/>
                    </a:moveTo>
                    <a:cubicBezTo>
                      <a:pt x="1088410" y="759770"/>
                      <a:pt x="875156" y="372156"/>
                      <a:pt x="519891" y="159151"/>
                    </a:cubicBezTo>
                    <a:cubicBezTo>
                      <a:pt x="359243" y="62832"/>
                      <a:pt x="180784" y="8948"/>
                      <a:pt x="0" y="0"/>
                    </a:cubicBezTo>
                    <a:lnTo>
                      <a:pt x="0" y="251968"/>
                    </a:lnTo>
                    <a:cubicBezTo>
                      <a:pt x="135880" y="260907"/>
                      <a:pt x="269609" y="302617"/>
                      <a:pt x="390438" y="375062"/>
                    </a:cubicBezTo>
                    <a:cubicBezTo>
                      <a:pt x="667928" y="541436"/>
                      <a:pt x="834496" y="844193"/>
                      <a:pt x="826489" y="11676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Right Triangle 22">
                <a:extLst>
                  <a:ext uri="{FF2B5EF4-FFF2-40B4-BE49-F238E27FC236}">
                    <a16:creationId xmlns:a16="http://schemas.microsoft.com/office/drawing/2014/main" id="{A81E6C6A-4291-4AFD-8B76-20814E65C7FD}"/>
                  </a:ext>
                </a:extLst>
              </p:cNvPr>
              <p:cNvSpPr/>
              <p:nvPr/>
            </p:nvSpPr>
            <p:spPr>
              <a:xfrm rot="18900000">
                <a:off x="3971844" y="3183576"/>
                <a:ext cx="458258" cy="458258"/>
              </a:xfrm>
              <a:prstGeom prst="rtTriangl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1200"/>
              </a:p>
            </p:txBody>
          </p:sp>
        </p:grpSp>
      </p:grpSp>
      <p:sp>
        <p:nvSpPr>
          <p:cNvPr id="29" name="Block Arc 28">
            <a:extLst>
              <a:ext uri="{FF2B5EF4-FFF2-40B4-BE49-F238E27FC236}">
                <a16:creationId xmlns:a16="http://schemas.microsoft.com/office/drawing/2014/main" id="{89A95AEF-890F-41AD-BF75-6937CFEF75FC}"/>
              </a:ext>
            </a:extLst>
          </p:cNvPr>
          <p:cNvSpPr/>
          <p:nvPr/>
        </p:nvSpPr>
        <p:spPr>
          <a:xfrm rot="5400000">
            <a:off x="3435163" y="4888634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30" name="Block Arc 29">
            <a:extLst>
              <a:ext uri="{FF2B5EF4-FFF2-40B4-BE49-F238E27FC236}">
                <a16:creationId xmlns:a16="http://schemas.microsoft.com/office/drawing/2014/main" id="{CC7D8BE6-569D-4742-9679-000AB6B3CC4B}"/>
              </a:ext>
            </a:extLst>
          </p:cNvPr>
          <p:cNvSpPr/>
          <p:nvPr/>
        </p:nvSpPr>
        <p:spPr>
          <a:xfrm rot="5400000">
            <a:off x="3435163" y="3384520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31" name="Block Arc 30">
            <a:extLst>
              <a:ext uri="{FF2B5EF4-FFF2-40B4-BE49-F238E27FC236}">
                <a16:creationId xmlns:a16="http://schemas.microsoft.com/office/drawing/2014/main" id="{3385CD6E-CC74-4E21-A246-A016FD79BD23}"/>
              </a:ext>
            </a:extLst>
          </p:cNvPr>
          <p:cNvSpPr/>
          <p:nvPr/>
        </p:nvSpPr>
        <p:spPr>
          <a:xfrm rot="5400000">
            <a:off x="3435163" y="1880406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32" name="Block Arc 31">
            <a:extLst>
              <a:ext uri="{FF2B5EF4-FFF2-40B4-BE49-F238E27FC236}">
                <a16:creationId xmlns:a16="http://schemas.microsoft.com/office/drawing/2014/main" id="{A72C048F-2E29-45CC-A91F-40E9E8E5CE72}"/>
              </a:ext>
            </a:extLst>
          </p:cNvPr>
          <p:cNvSpPr/>
          <p:nvPr/>
        </p:nvSpPr>
        <p:spPr>
          <a:xfrm rot="16200000" flipH="1">
            <a:off x="7677727" y="4888634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33" name="Block Arc 32">
            <a:extLst>
              <a:ext uri="{FF2B5EF4-FFF2-40B4-BE49-F238E27FC236}">
                <a16:creationId xmlns:a16="http://schemas.microsoft.com/office/drawing/2014/main" id="{83CE9D7D-A301-4A45-8153-CECEC0772643}"/>
              </a:ext>
            </a:extLst>
          </p:cNvPr>
          <p:cNvSpPr/>
          <p:nvPr/>
        </p:nvSpPr>
        <p:spPr>
          <a:xfrm rot="16200000" flipH="1">
            <a:off x="7677727" y="3384520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34" name="Block Arc 33">
            <a:extLst>
              <a:ext uri="{FF2B5EF4-FFF2-40B4-BE49-F238E27FC236}">
                <a16:creationId xmlns:a16="http://schemas.microsoft.com/office/drawing/2014/main" id="{709F675F-E3A3-493D-822D-996A02B2C4C5}"/>
              </a:ext>
            </a:extLst>
          </p:cNvPr>
          <p:cNvSpPr/>
          <p:nvPr/>
        </p:nvSpPr>
        <p:spPr>
          <a:xfrm rot="16200000" flipH="1">
            <a:off x="7677727" y="1880406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095C91E4-98CF-44B7-88A3-6AB7B02A03E8}"/>
              </a:ext>
            </a:extLst>
          </p:cNvPr>
          <p:cNvGrpSpPr/>
          <p:nvPr/>
        </p:nvGrpSpPr>
        <p:grpSpPr>
          <a:xfrm>
            <a:off x="8296874" y="4976761"/>
            <a:ext cx="3124334" cy="926727"/>
            <a:chOff x="575693" y="4067337"/>
            <a:chExt cx="1625933" cy="1083942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DB3922D-F025-4610-99C8-431BD0DBF267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1AB7743F-BFC4-4A44-A401-9D8065EEB60B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B7FF3498-2BE1-4043-B1A7-5B097E7C14E3}"/>
              </a:ext>
            </a:extLst>
          </p:cNvPr>
          <p:cNvGrpSpPr/>
          <p:nvPr/>
        </p:nvGrpSpPr>
        <p:grpSpPr>
          <a:xfrm>
            <a:off x="8296874" y="3472647"/>
            <a:ext cx="3124334" cy="926727"/>
            <a:chOff x="575693" y="4067337"/>
            <a:chExt cx="1625933" cy="1083942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ADC05AC-6233-4CDB-AA54-1433C4E5A780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277EEBB-9218-4F6F-AEB4-D90DDC77C0D6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E2FE32F-E20D-4F50-9D43-487383524BC4}"/>
              </a:ext>
            </a:extLst>
          </p:cNvPr>
          <p:cNvGrpSpPr/>
          <p:nvPr/>
        </p:nvGrpSpPr>
        <p:grpSpPr>
          <a:xfrm>
            <a:off x="8296876" y="1968534"/>
            <a:ext cx="3124334" cy="926727"/>
            <a:chOff x="575693" y="4067337"/>
            <a:chExt cx="1625933" cy="1083942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173174C0-2437-4F48-8134-531834A64DDD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AA1D5294-DFF9-4C99-8DC6-01515E76AD0D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891DC79B-31AC-41E9-A5A5-B58D5F7AFB45}"/>
              </a:ext>
            </a:extLst>
          </p:cNvPr>
          <p:cNvSpPr txBox="1">
            <a:spLocks/>
          </p:cNvSpPr>
          <p:nvPr/>
        </p:nvSpPr>
        <p:spPr>
          <a:xfrm>
            <a:off x="4546300" y="203737"/>
            <a:ext cx="6774508" cy="1013199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None/>
            </a:pPr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Infographic</a:t>
            </a:r>
          </a:p>
        </p:txBody>
      </p:sp>
      <p:grpSp>
        <p:nvGrpSpPr>
          <p:cNvPr id="15" name="그룹 2">
            <a:extLst>
              <a:ext uri="{FF2B5EF4-FFF2-40B4-BE49-F238E27FC236}">
                <a16:creationId xmlns:a16="http://schemas.microsoft.com/office/drawing/2014/main" id="{AE2857FC-4F6B-4949-8C78-28E0189C7E3D}"/>
              </a:ext>
            </a:extLst>
          </p:cNvPr>
          <p:cNvGrpSpPr/>
          <p:nvPr/>
        </p:nvGrpSpPr>
        <p:grpSpPr>
          <a:xfrm>
            <a:off x="5853865" y="1460263"/>
            <a:ext cx="5466943" cy="4853688"/>
            <a:chOff x="2153463" y="1636749"/>
            <a:chExt cx="7911017" cy="4853688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D4A95FD-9DBC-4379-AE51-A96ECED140F6}"/>
                </a:ext>
              </a:extLst>
            </p:cNvPr>
            <p:cNvSpPr txBox="1"/>
            <p:nvPr/>
          </p:nvSpPr>
          <p:spPr>
            <a:xfrm>
              <a:off x="2153463" y="1636749"/>
              <a:ext cx="7911017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B0EEDAB-B690-4F1A-8C2F-34872CEFC84E}"/>
                </a:ext>
              </a:extLst>
            </p:cNvPr>
            <p:cNvSpPr txBox="1"/>
            <p:nvPr/>
          </p:nvSpPr>
          <p:spPr>
            <a:xfrm>
              <a:off x="2153463" y="2520119"/>
              <a:ext cx="7911017" cy="39703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 Easy to change colors, photos and Text. 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Get a modern PowerPoint  Presentation that is beautifully designed. Easy to change colors, photos and Text.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 You can simply impress your audience and add a unique zing and appeal to your Presentations.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  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FB920784-AF5D-4D54-8E87-FAD4EB4455CC}"/>
              </a:ext>
            </a:extLst>
          </p:cNvPr>
          <p:cNvSpPr txBox="1"/>
          <p:nvPr/>
        </p:nvSpPr>
        <p:spPr>
          <a:xfrm>
            <a:off x="700108" y="4868724"/>
            <a:ext cx="4406804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GB" altLang="ko-KR" sz="1867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9B94102-2B72-4A66-8558-9E04C858A833}"/>
              </a:ext>
            </a:extLst>
          </p:cNvPr>
          <p:cNvSpPr txBox="1"/>
          <p:nvPr/>
        </p:nvSpPr>
        <p:spPr>
          <a:xfrm>
            <a:off x="726901" y="5494058"/>
            <a:ext cx="4479965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  <a:p>
            <a:pPr algn="l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9816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FEEA6E95-BCF7-4093-98CC-BB0DA393C90B}"/>
              </a:ext>
            </a:extLst>
          </p:cNvPr>
          <p:cNvSpPr txBox="1">
            <a:spLocks/>
          </p:cNvSpPr>
          <p:nvPr/>
        </p:nvSpPr>
        <p:spPr>
          <a:xfrm rot="16200000">
            <a:off x="8080864" y="2922401"/>
            <a:ext cx="6774508" cy="1013199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None/>
            </a:pPr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Infographic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3402A791-DDD9-4793-89DE-6407F3D68C1C}"/>
              </a:ext>
            </a:extLst>
          </p:cNvPr>
          <p:cNvGrpSpPr/>
          <p:nvPr/>
        </p:nvGrpSpPr>
        <p:grpSpPr>
          <a:xfrm>
            <a:off x="715915" y="725158"/>
            <a:ext cx="5048606" cy="5407685"/>
            <a:chOff x="2153463" y="1636749"/>
            <a:chExt cx="7911017" cy="5407685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06A98848-FDF7-4078-A90D-DC62934E97D0}"/>
                </a:ext>
              </a:extLst>
            </p:cNvPr>
            <p:cNvSpPr txBox="1"/>
            <p:nvPr/>
          </p:nvSpPr>
          <p:spPr>
            <a:xfrm>
              <a:off x="2153463" y="1636749"/>
              <a:ext cx="7911017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356FAC9-4F4C-49F9-B240-93FDC8CC083A}"/>
                </a:ext>
              </a:extLst>
            </p:cNvPr>
            <p:cNvSpPr txBox="1"/>
            <p:nvPr/>
          </p:nvSpPr>
          <p:spPr>
            <a:xfrm>
              <a:off x="2153463" y="2520119"/>
              <a:ext cx="7911017" cy="45243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 Easy to change colors, photos and Text. 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Presentations.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 You can simply impress your audience and add a unique zing and appeal to your Presentations.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  </a:t>
              </a: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863B0C0D-95F2-4BAE-8FC9-34E853C5F43A}"/>
              </a:ext>
            </a:extLst>
          </p:cNvPr>
          <p:cNvSpPr txBox="1"/>
          <p:nvPr/>
        </p:nvSpPr>
        <p:spPr>
          <a:xfrm>
            <a:off x="6486261" y="751509"/>
            <a:ext cx="4406804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867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24B391-C8DF-4A0F-851B-810E0A8EB8E6}"/>
              </a:ext>
            </a:extLst>
          </p:cNvPr>
          <p:cNvSpPr txBox="1"/>
          <p:nvPr/>
        </p:nvSpPr>
        <p:spPr>
          <a:xfrm>
            <a:off x="6413100" y="1303156"/>
            <a:ext cx="4479965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  <a:p>
            <a:pPr algn="r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791534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29E2714A-BE29-4E83-A155-D5802C472B0A}"/>
              </a:ext>
            </a:extLst>
          </p:cNvPr>
          <p:cNvSpPr txBox="1"/>
          <p:nvPr/>
        </p:nvSpPr>
        <p:spPr>
          <a:xfrm>
            <a:off x="0" y="4699652"/>
            <a:ext cx="12192000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6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79A9243-91CB-437D-9D82-6D402B13F59A}"/>
              </a:ext>
            </a:extLst>
          </p:cNvPr>
          <p:cNvSpPr txBox="1"/>
          <p:nvPr/>
        </p:nvSpPr>
        <p:spPr>
          <a:xfrm>
            <a:off x="50" y="5638983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10CEFBA-D769-4273-A561-DEAFE29FABCF}"/>
              </a:ext>
            </a:extLst>
          </p:cNvPr>
          <p:cNvGrpSpPr/>
          <p:nvPr/>
        </p:nvGrpSpPr>
        <p:grpSpPr>
          <a:xfrm>
            <a:off x="4761125" y="1488938"/>
            <a:ext cx="2582288" cy="2528174"/>
            <a:chOff x="4805011" y="901670"/>
            <a:chExt cx="2582288" cy="2528174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C8EFA1BD-E7E6-4AFD-ADE3-62865DE7ED0F}"/>
                </a:ext>
              </a:extLst>
            </p:cNvPr>
            <p:cNvSpPr/>
            <p:nvPr/>
          </p:nvSpPr>
          <p:spPr>
            <a:xfrm>
              <a:off x="5229691" y="1294954"/>
              <a:ext cx="1735886" cy="1735886"/>
            </a:xfrm>
            <a:custGeom>
              <a:avLst/>
              <a:gdLst>
                <a:gd name="connsiteX0" fmla="*/ 2247157 w 2247157"/>
                <a:gd name="connsiteY0" fmla="*/ 1123579 h 2247157"/>
                <a:gd name="connsiteX1" fmla="*/ 1123579 w 2247157"/>
                <a:gd name="connsiteY1" fmla="*/ 2247157 h 2247157"/>
                <a:gd name="connsiteX2" fmla="*/ 0 w 2247157"/>
                <a:gd name="connsiteY2" fmla="*/ 1123579 h 2247157"/>
                <a:gd name="connsiteX3" fmla="*/ 1123579 w 2247157"/>
                <a:gd name="connsiteY3" fmla="*/ 0 h 2247157"/>
                <a:gd name="connsiteX4" fmla="*/ 2247157 w 2247157"/>
                <a:gd name="connsiteY4" fmla="*/ 1123579 h 224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7157" h="2247157">
                  <a:moveTo>
                    <a:pt x="2247157" y="1123579"/>
                  </a:moveTo>
                  <a:cubicBezTo>
                    <a:pt x="2247157" y="1744114"/>
                    <a:pt x="1744114" y="2247157"/>
                    <a:pt x="1123579" y="2247157"/>
                  </a:cubicBezTo>
                  <a:cubicBezTo>
                    <a:pt x="503043" y="2247157"/>
                    <a:pt x="0" y="1744114"/>
                    <a:pt x="0" y="1123579"/>
                  </a:cubicBezTo>
                  <a:cubicBezTo>
                    <a:pt x="0" y="503043"/>
                    <a:pt x="503043" y="0"/>
                    <a:pt x="1123579" y="0"/>
                  </a:cubicBezTo>
                  <a:cubicBezTo>
                    <a:pt x="1744114" y="0"/>
                    <a:pt x="2247157" y="503043"/>
                    <a:pt x="2247157" y="1123579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3BFBDE8-CC15-449E-8086-5BB7EEBBCC6B}"/>
                </a:ext>
              </a:extLst>
            </p:cNvPr>
            <p:cNvSpPr/>
            <p:nvPr/>
          </p:nvSpPr>
          <p:spPr>
            <a:xfrm>
              <a:off x="5419783" y="1485047"/>
              <a:ext cx="1355701" cy="1355701"/>
            </a:xfrm>
            <a:custGeom>
              <a:avLst/>
              <a:gdLst>
                <a:gd name="connsiteX0" fmla="*/ 1754997 w 1754996"/>
                <a:gd name="connsiteY0" fmla="*/ 877498 h 1754996"/>
                <a:gd name="connsiteX1" fmla="*/ 877498 w 1754996"/>
                <a:gd name="connsiteY1" fmla="*/ 1754997 h 1754996"/>
                <a:gd name="connsiteX2" fmla="*/ 0 w 1754996"/>
                <a:gd name="connsiteY2" fmla="*/ 877498 h 1754996"/>
                <a:gd name="connsiteX3" fmla="*/ 877498 w 1754996"/>
                <a:gd name="connsiteY3" fmla="*/ 0 h 1754996"/>
                <a:gd name="connsiteX4" fmla="*/ 1754997 w 1754996"/>
                <a:gd name="connsiteY4" fmla="*/ 877498 h 175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4996" h="1754996">
                  <a:moveTo>
                    <a:pt x="1754997" y="877498"/>
                  </a:moveTo>
                  <a:cubicBezTo>
                    <a:pt x="1754997" y="1362127"/>
                    <a:pt x="1362127" y="1754997"/>
                    <a:pt x="877498" y="1754997"/>
                  </a:cubicBezTo>
                  <a:cubicBezTo>
                    <a:pt x="392869" y="1754997"/>
                    <a:pt x="0" y="1362127"/>
                    <a:pt x="0" y="877498"/>
                  </a:cubicBezTo>
                  <a:cubicBezTo>
                    <a:pt x="0" y="392869"/>
                    <a:pt x="392869" y="0"/>
                    <a:pt x="877498" y="0"/>
                  </a:cubicBezTo>
                  <a:cubicBezTo>
                    <a:pt x="1362127" y="0"/>
                    <a:pt x="1754997" y="392869"/>
                    <a:pt x="1754997" y="877498"/>
                  </a:cubicBezTo>
                  <a:close/>
                </a:path>
              </a:pathLst>
            </a:custGeom>
            <a:solidFill>
              <a:schemeClr val="accent3"/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" name="Graphic 2">
              <a:extLst>
                <a:ext uri="{FF2B5EF4-FFF2-40B4-BE49-F238E27FC236}">
                  <a16:creationId xmlns:a16="http://schemas.microsoft.com/office/drawing/2014/main" id="{FD1BF8F0-B986-49C1-8B93-4513B722DBD8}"/>
                </a:ext>
              </a:extLst>
            </p:cNvPr>
            <p:cNvGrpSpPr/>
            <p:nvPr/>
          </p:nvGrpSpPr>
          <p:grpSpPr>
            <a:xfrm>
              <a:off x="5909440" y="1645681"/>
              <a:ext cx="378286" cy="1035522"/>
              <a:chOff x="4740251" y="1730671"/>
              <a:chExt cx="489702" cy="1340514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7378AF13-04C1-4982-8DFC-6AE197BB07A6}"/>
                  </a:ext>
                </a:extLst>
              </p:cNvPr>
              <p:cNvSpPr/>
              <p:nvPr/>
            </p:nvSpPr>
            <p:spPr>
              <a:xfrm>
                <a:off x="4807951" y="2267311"/>
                <a:ext cx="705" cy="705"/>
              </a:xfrm>
              <a:custGeom>
                <a:avLst/>
                <a:gdLst>
                  <a:gd name="connsiteX0" fmla="*/ 0 w 705"/>
                  <a:gd name="connsiteY0" fmla="*/ 0 h 705"/>
                  <a:gd name="connsiteX1" fmla="*/ 0 w 705"/>
                  <a:gd name="connsiteY1" fmla="*/ 705 h 705"/>
                  <a:gd name="connsiteX2" fmla="*/ 705 w 705"/>
                  <a:gd name="connsiteY2" fmla="*/ 353 h 705"/>
                  <a:gd name="connsiteX3" fmla="*/ 705 w 705"/>
                  <a:gd name="connsiteY3" fmla="*/ 0 h 705"/>
                  <a:gd name="connsiteX4" fmla="*/ 0 w 705"/>
                  <a:gd name="connsiteY4" fmla="*/ 0 h 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5" h="705">
                    <a:moveTo>
                      <a:pt x="0" y="0"/>
                    </a:moveTo>
                    <a:lnTo>
                      <a:pt x="0" y="705"/>
                    </a:lnTo>
                    <a:cubicBezTo>
                      <a:pt x="0" y="353"/>
                      <a:pt x="352" y="353"/>
                      <a:pt x="705" y="353"/>
                    </a:cubicBezTo>
                    <a:cubicBezTo>
                      <a:pt x="705" y="353"/>
                      <a:pt x="705" y="0"/>
                      <a:pt x="70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D100A34D-7E60-43A7-B8FA-4CB1D3574554}"/>
                  </a:ext>
                </a:extLst>
              </p:cNvPr>
              <p:cNvSpPr/>
              <p:nvPr/>
            </p:nvSpPr>
            <p:spPr>
              <a:xfrm>
                <a:off x="4740251" y="1730671"/>
                <a:ext cx="489702" cy="1340514"/>
              </a:xfrm>
              <a:custGeom>
                <a:avLst/>
                <a:gdLst>
                  <a:gd name="connsiteX0" fmla="*/ 488293 w 489702"/>
                  <a:gd name="connsiteY0" fmla="*/ 1294624 h 1340514"/>
                  <a:gd name="connsiteX1" fmla="*/ 451980 w 489702"/>
                  <a:gd name="connsiteY1" fmla="*/ 1202961 h 1340514"/>
                  <a:gd name="connsiteX2" fmla="*/ 353971 w 489702"/>
                  <a:gd name="connsiteY2" fmla="*/ 1119759 h 1340514"/>
                  <a:gd name="connsiteX3" fmla="*/ 227053 w 489702"/>
                  <a:gd name="connsiteY3" fmla="*/ 1050659 h 1340514"/>
                  <a:gd name="connsiteX4" fmla="*/ 105423 w 489702"/>
                  <a:gd name="connsiteY4" fmla="*/ 969572 h 1340514"/>
                  <a:gd name="connsiteX5" fmla="*/ 101192 w 489702"/>
                  <a:gd name="connsiteY5" fmla="*/ 961816 h 1340514"/>
                  <a:gd name="connsiteX6" fmla="*/ 368778 w 489702"/>
                  <a:gd name="connsiteY6" fmla="*/ 962169 h 1340514"/>
                  <a:gd name="connsiteX7" fmla="*/ 410379 w 489702"/>
                  <a:gd name="connsiteY7" fmla="*/ 960406 h 1340514"/>
                  <a:gd name="connsiteX8" fmla="*/ 411437 w 489702"/>
                  <a:gd name="connsiteY8" fmla="*/ 925856 h 1340514"/>
                  <a:gd name="connsiteX9" fmla="*/ 410026 w 489702"/>
                  <a:gd name="connsiteY9" fmla="*/ 915280 h 1340514"/>
                  <a:gd name="connsiteX10" fmla="*/ 70168 w 489702"/>
                  <a:gd name="connsiteY10" fmla="*/ 910344 h 1340514"/>
                  <a:gd name="connsiteX11" fmla="*/ 67347 w 489702"/>
                  <a:gd name="connsiteY11" fmla="*/ 889543 h 1340514"/>
                  <a:gd name="connsiteX12" fmla="*/ 70520 w 489702"/>
                  <a:gd name="connsiteY12" fmla="*/ 887076 h 1340514"/>
                  <a:gd name="connsiteX13" fmla="*/ 372656 w 489702"/>
                  <a:gd name="connsiteY13" fmla="*/ 886370 h 1340514"/>
                  <a:gd name="connsiteX14" fmla="*/ 408264 w 489702"/>
                  <a:gd name="connsiteY14" fmla="*/ 884608 h 1340514"/>
                  <a:gd name="connsiteX15" fmla="*/ 408969 w 489702"/>
                  <a:gd name="connsiteY15" fmla="*/ 850058 h 1340514"/>
                  <a:gd name="connsiteX16" fmla="*/ 407911 w 489702"/>
                  <a:gd name="connsiteY16" fmla="*/ 839481 h 1340514"/>
                  <a:gd name="connsiteX17" fmla="*/ 81802 w 489702"/>
                  <a:gd name="connsiteY17" fmla="*/ 833841 h 1340514"/>
                  <a:gd name="connsiteX18" fmla="*/ 97314 w 489702"/>
                  <a:gd name="connsiteY18" fmla="*/ 808104 h 1340514"/>
                  <a:gd name="connsiteX19" fmla="*/ 103660 w 489702"/>
                  <a:gd name="connsiteY19" fmla="*/ 805284 h 1340514"/>
                  <a:gd name="connsiteX20" fmla="*/ 334933 w 489702"/>
                  <a:gd name="connsiteY20" fmla="*/ 805284 h 1340514"/>
                  <a:gd name="connsiteX21" fmla="*/ 406501 w 489702"/>
                  <a:gd name="connsiteY21" fmla="*/ 803521 h 1340514"/>
                  <a:gd name="connsiteX22" fmla="*/ 411789 w 489702"/>
                  <a:gd name="connsiteY22" fmla="*/ 772497 h 1340514"/>
                  <a:gd name="connsiteX23" fmla="*/ 411437 w 489702"/>
                  <a:gd name="connsiteY23" fmla="*/ 757690 h 1340514"/>
                  <a:gd name="connsiteX24" fmla="*/ 395924 w 489702"/>
                  <a:gd name="connsiteY24" fmla="*/ 755927 h 1340514"/>
                  <a:gd name="connsiteX25" fmla="*/ 177343 w 489702"/>
                  <a:gd name="connsiteY25" fmla="*/ 755574 h 1340514"/>
                  <a:gd name="connsiteX26" fmla="*/ 163946 w 489702"/>
                  <a:gd name="connsiteY26" fmla="*/ 750639 h 1340514"/>
                  <a:gd name="connsiteX27" fmla="*/ 180868 w 489702"/>
                  <a:gd name="connsiteY27" fmla="*/ 739709 h 1340514"/>
                  <a:gd name="connsiteX28" fmla="*/ 294390 w 489702"/>
                  <a:gd name="connsiteY28" fmla="*/ 678366 h 1340514"/>
                  <a:gd name="connsiteX29" fmla="*/ 441756 w 489702"/>
                  <a:gd name="connsiteY29" fmla="*/ 574363 h 1340514"/>
                  <a:gd name="connsiteX30" fmla="*/ 452332 w 489702"/>
                  <a:gd name="connsiteY30" fmla="*/ 352609 h 1340514"/>
                  <a:gd name="connsiteX31" fmla="*/ 388168 w 489702"/>
                  <a:gd name="connsiteY31" fmla="*/ 292323 h 1340514"/>
                  <a:gd name="connsiteX32" fmla="*/ 222822 w 489702"/>
                  <a:gd name="connsiteY32" fmla="*/ 196429 h 1340514"/>
                  <a:gd name="connsiteX33" fmla="*/ 132217 w 489702"/>
                  <a:gd name="connsiteY33" fmla="*/ 139316 h 1340514"/>
                  <a:gd name="connsiteX34" fmla="*/ 145261 w 489702"/>
                  <a:gd name="connsiteY34" fmla="*/ 134028 h 1340514"/>
                  <a:gd name="connsiteX35" fmla="*/ 404386 w 489702"/>
                  <a:gd name="connsiteY35" fmla="*/ 132617 h 1340514"/>
                  <a:gd name="connsiteX36" fmla="*/ 434705 w 489702"/>
                  <a:gd name="connsiteY36" fmla="*/ 108644 h 1340514"/>
                  <a:gd name="connsiteX37" fmla="*/ 420250 w 489702"/>
                  <a:gd name="connsiteY37" fmla="*/ 87491 h 1340514"/>
                  <a:gd name="connsiteX38" fmla="*/ 94141 w 489702"/>
                  <a:gd name="connsiteY38" fmla="*/ 86786 h 1340514"/>
                  <a:gd name="connsiteX39" fmla="*/ 72636 w 489702"/>
                  <a:gd name="connsiteY39" fmla="*/ 72684 h 1340514"/>
                  <a:gd name="connsiteX40" fmla="*/ 64174 w 489702"/>
                  <a:gd name="connsiteY40" fmla="*/ 31788 h 1340514"/>
                  <a:gd name="connsiteX41" fmla="*/ 31740 w 489702"/>
                  <a:gd name="connsiteY41" fmla="*/ 58 h 1340514"/>
                  <a:gd name="connsiteX42" fmla="*/ 1773 w 489702"/>
                  <a:gd name="connsiteY42" fmla="*/ 34608 h 1340514"/>
                  <a:gd name="connsiteX43" fmla="*/ 2125 w 489702"/>
                  <a:gd name="connsiteY43" fmla="*/ 44832 h 1340514"/>
                  <a:gd name="connsiteX44" fmla="*/ 38438 w 489702"/>
                  <a:gd name="connsiteY44" fmla="*/ 136495 h 1340514"/>
                  <a:gd name="connsiteX45" fmla="*/ 136447 w 489702"/>
                  <a:gd name="connsiteY45" fmla="*/ 219697 h 1340514"/>
                  <a:gd name="connsiteX46" fmla="*/ 288396 w 489702"/>
                  <a:gd name="connsiteY46" fmla="*/ 303957 h 1340514"/>
                  <a:gd name="connsiteX47" fmla="*/ 379707 w 489702"/>
                  <a:gd name="connsiteY47" fmla="*/ 367416 h 1340514"/>
                  <a:gd name="connsiteX48" fmla="*/ 366310 w 489702"/>
                  <a:gd name="connsiteY48" fmla="*/ 372352 h 1340514"/>
                  <a:gd name="connsiteX49" fmla="*/ 76514 w 489702"/>
                  <a:gd name="connsiteY49" fmla="*/ 373409 h 1340514"/>
                  <a:gd name="connsiteX50" fmla="*/ 74046 w 489702"/>
                  <a:gd name="connsiteY50" fmla="*/ 415716 h 1340514"/>
                  <a:gd name="connsiteX51" fmla="*/ 417430 w 489702"/>
                  <a:gd name="connsiteY51" fmla="*/ 420651 h 1340514"/>
                  <a:gd name="connsiteX52" fmla="*/ 425539 w 489702"/>
                  <a:gd name="connsiteY52" fmla="*/ 452381 h 1340514"/>
                  <a:gd name="connsiteX53" fmla="*/ 408969 w 489702"/>
                  <a:gd name="connsiteY53" fmla="*/ 455201 h 1340514"/>
                  <a:gd name="connsiteX54" fmla="*/ 84975 w 489702"/>
                  <a:gd name="connsiteY54" fmla="*/ 454144 h 1340514"/>
                  <a:gd name="connsiteX55" fmla="*/ 71578 w 489702"/>
                  <a:gd name="connsiteY55" fmla="*/ 456611 h 1340514"/>
                  <a:gd name="connsiteX56" fmla="*/ 71578 w 489702"/>
                  <a:gd name="connsiteY56" fmla="*/ 501033 h 1340514"/>
                  <a:gd name="connsiteX57" fmla="*/ 85327 w 489702"/>
                  <a:gd name="connsiteY57" fmla="*/ 503148 h 1340514"/>
                  <a:gd name="connsiteX58" fmla="*/ 396982 w 489702"/>
                  <a:gd name="connsiteY58" fmla="*/ 503501 h 1340514"/>
                  <a:gd name="connsiteX59" fmla="*/ 411084 w 489702"/>
                  <a:gd name="connsiteY59" fmla="*/ 510552 h 1340514"/>
                  <a:gd name="connsiteX60" fmla="*/ 391341 w 489702"/>
                  <a:gd name="connsiteY60" fmla="*/ 536288 h 1340514"/>
                  <a:gd name="connsiteX61" fmla="*/ 83917 w 489702"/>
                  <a:gd name="connsiteY61" fmla="*/ 535583 h 1340514"/>
                  <a:gd name="connsiteX62" fmla="*/ 69463 w 489702"/>
                  <a:gd name="connsiteY62" fmla="*/ 537346 h 1340514"/>
                  <a:gd name="connsiteX63" fmla="*/ 69815 w 489702"/>
                  <a:gd name="connsiteY63" fmla="*/ 583177 h 1340514"/>
                  <a:gd name="connsiteX64" fmla="*/ 70873 w 489702"/>
                  <a:gd name="connsiteY64" fmla="*/ 582824 h 1340514"/>
                  <a:gd name="connsiteX65" fmla="*/ 71578 w 489702"/>
                  <a:gd name="connsiteY65" fmla="*/ 583530 h 1340514"/>
                  <a:gd name="connsiteX66" fmla="*/ 85680 w 489702"/>
                  <a:gd name="connsiteY66" fmla="*/ 584587 h 1340514"/>
                  <a:gd name="connsiteX67" fmla="*/ 310607 w 489702"/>
                  <a:gd name="connsiteY67" fmla="*/ 584940 h 1340514"/>
                  <a:gd name="connsiteX68" fmla="*/ 321889 w 489702"/>
                  <a:gd name="connsiteY68" fmla="*/ 590581 h 1340514"/>
                  <a:gd name="connsiteX69" fmla="*/ 246443 w 489702"/>
                  <a:gd name="connsiteY69" fmla="*/ 633592 h 1340514"/>
                  <a:gd name="connsiteX70" fmla="*/ 84975 w 489702"/>
                  <a:gd name="connsiteY70" fmla="*/ 729838 h 1340514"/>
                  <a:gd name="connsiteX71" fmla="*/ 16932 w 489702"/>
                  <a:gd name="connsiteY71" fmla="*/ 809867 h 1340514"/>
                  <a:gd name="connsiteX72" fmla="*/ 19400 w 489702"/>
                  <a:gd name="connsiteY72" fmla="*/ 962169 h 1340514"/>
                  <a:gd name="connsiteX73" fmla="*/ 34913 w 489702"/>
                  <a:gd name="connsiteY73" fmla="*/ 984732 h 1340514"/>
                  <a:gd name="connsiteX74" fmla="*/ 166766 w 489702"/>
                  <a:gd name="connsiteY74" fmla="*/ 1089440 h 1340514"/>
                  <a:gd name="connsiteX75" fmla="*/ 307787 w 489702"/>
                  <a:gd name="connsiteY75" fmla="*/ 1165238 h 1340514"/>
                  <a:gd name="connsiteX76" fmla="*/ 359612 w 489702"/>
                  <a:gd name="connsiteY76" fmla="*/ 1200846 h 1340514"/>
                  <a:gd name="connsiteX77" fmla="*/ 346567 w 489702"/>
                  <a:gd name="connsiteY77" fmla="*/ 1206134 h 1340514"/>
                  <a:gd name="connsiteX78" fmla="*/ 69463 w 489702"/>
                  <a:gd name="connsiteY78" fmla="*/ 1208602 h 1340514"/>
                  <a:gd name="connsiteX79" fmla="*/ 56771 w 489702"/>
                  <a:gd name="connsiteY79" fmla="*/ 1227992 h 1340514"/>
                  <a:gd name="connsiteX80" fmla="*/ 71225 w 489702"/>
                  <a:gd name="connsiteY80" fmla="*/ 1253023 h 1340514"/>
                  <a:gd name="connsiteX81" fmla="*/ 397335 w 489702"/>
                  <a:gd name="connsiteY81" fmla="*/ 1253728 h 1340514"/>
                  <a:gd name="connsiteX82" fmla="*/ 418840 w 489702"/>
                  <a:gd name="connsiteY82" fmla="*/ 1267830 h 1340514"/>
                  <a:gd name="connsiteX83" fmla="*/ 427301 w 489702"/>
                  <a:gd name="connsiteY83" fmla="*/ 1308726 h 1340514"/>
                  <a:gd name="connsiteX84" fmla="*/ 459736 w 489702"/>
                  <a:gd name="connsiteY84" fmla="*/ 1340456 h 1340514"/>
                  <a:gd name="connsiteX85" fmla="*/ 489703 w 489702"/>
                  <a:gd name="connsiteY85" fmla="*/ 1305906 h 1340514"/>
                  <a:gd name="connsiteX86" fmla="*/ 488293 w 489702"/>
                  <a:gd name="connsiteY86" fmla="*/ 1294624 h 134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89702" h="1340514">
                    <a:moveTo>
                      <a:pt x="488293" y="1294624"/>
                    </a:moveTo>
                    <a:cubicBezTo>
                      <a:pt x="485120" y="1260427"/>
                      <a:pt x="472780" y="1230107"/>
                      <a:pt x="451980" y="1202961"/>
                    </a:cubicBezTo>
                    <a:cubicBezTo>
                      <a:pt x="425186" y="1168058"/>
                      <a:pt x="390636" y="1142675"/>
                      <a:pt x="353971" y="1119759"/>
                    </a:cubicBezTo>
                    <a:cubicBezTo>
                      <a:pt x="327882" y="1103542"/>
                      <a:pt x="241860" y="1058768"/>
                      <a:pt x="227053" y="1050659"/>
                    </a:cubicBezTo>
                    <a:cubicBezTo>
                      <a:pt x="184042" y="1027038"/>
                      <a:pt x="141030" y="1004122"/>
                      <a:pt x="105423" y="969572"/>
                    </a:cubicBezTo>
                    <a:cubicBezTo>
                      <a:pt x="96961" y="964284"/>
                      <a:pt x="95199" y="961464"/>
                      <a:pt x="101192" y="961816"/>
                    </a:cubicBezTo>
                    <a:cubicBezTo>
                      <a:pt x="149492" y="961464"/>
                      <a:pt x="343394" y="962521"/>
                      <a:pt x="368778" y="962169"/>
                    </a:cubicBezTo>
                    <a:cubicBezTo>
                      <a:pt x="382527" y="961816"/>
                      <a:pt x="394867" y="962874"/>
                      <a:pt x="410379" y="960406"/>
                    </a:cubicBezTo>
                    <a:cubicBezTo>
                      <a:pt x="410731" y="948772"/>
                      <a:pt x="411084" y="937138"/>
                      <a:pt x="411437" y="925856"/>
                    </a:cubicBezTo>
                    <a:cubicBezTo>
                      <a:pt x="412847" y="924093"/>
                      <a:pt x="412494" y="916337"/>
                      <a:pt x="410026" y="915280"/>
                    </a:cubicBezTo>
                    <a:cubicBezTo>
                      <a:pt x="397687" y="914927"/>
                      <a:pt x="106128" y="910696"/>
                      <a:pt x="70168" y="910344"/>
                    </a:cubicBezTo>
                    <a:cubicBezTo>
                      <a:pt x="68052" y="903645"/>
                      <a:pt x="65937" y="896947"/>
                      <a:pt x="67347" y="889543"/>
                    </a:cubicBezTo>
                    <a:cubicBezTo>
                      <a:pt x="68052" y="888486"/>
                      <a:pt x="69463" y="887428"/>
                      <a:pt x="70520" y="887076"/>
                    </a:cubicBezTo>
                    <a:cubicBezTo>
                      <a:pt x="136095" y="886723"/>
                      <a:pt x="350798" y="887076"/>
                      <a:pt x="372656" y="886370"/>
                    </a:cubicBezTo>
                    <a:cubicBezTo>
                      <a:pt x="384643" y="886018"/>
                      <a:pt x="408264" y="884608"/>
                      <a:pt x="408264" y="884608"/>
                    </a:cubicBezTo>
                    <a:cubicBezTo>
                      <a:pt x="408616" y="872974"/>
                      <a:pt x="408616" y="861339"/>
                      <a:pt x="408969" y="850058"/>
                    </a:cubicBezTo>
                    <a:cubicBezTo>
                      <a:pt x="409321" y="843712"/>
                      <a:pt x="409674" y="840539"/>
                      <a:pt x="407911" y="839481"/>
                    </a:cubicBezTo>
                    <a:cubicBezTo>
                      <a:pt x="397335" y="839129"/>
                      <a:pt x="124460" y="835603"/>
                      <a:pt x="81802" y="833841"/>
                    </a:cubicBezTo>
                    <a:cubicBezTo>
                      <a:pt x="81097" y="821854"/>
                      <a:pt x="89910" y="815508"/>
                      <a:pt x="97314" y="808104"/>
                    </a:cubicBezTo>
                    <a:cubicBezTo>
                      <a:pt x="99077" y="807047"/>
                      <a:pt x="101192" y="805636"/>
                      <a:pt x="103660" y="805284"/>
                    </a:cubicBezTo>
                    <a:cubicBezTo>
                      <a:pt x="180868" y="804226"/>
                      <a:pt x="258077" y="804931"/>
                      <a:pt x="334933" y="805284"/>
                    </a:cubicBezTo>
                    <a:cubicBezTo>
                      <a:pt x="349035" y="805284"/>
                      <a:pt x="390284" y="804931"/>
                      <a:pt x="406501" y="803521"/>
                    </a:cubicBezTo>
                    <a:cubicBezTo>
                      <a:pt x="415315" y="802816"/>
                      <a:pt x="411437" y="783778"/>
                      <a:pt x="411789" y="772497"/>
                    </a:cubicBezTo>
                    <a:cubicBezTo>
                      <a:pt x="411789" y="769676"/>
                      <a:pt x="411437" y="760510"/>
                      <a:pt x="411437" y="757690"/>
                    </a:cubicBezTo>
                    <a:cubicBezTo>
                      <a:pt x="406501" y="754164"/>
                      <a:pt x="401213" y="755927"/>
                      <a:pt x="395924" y="755927"/>
                    </a:cubicBezTo>
                    <a:cubicBezTo>
                      <a:pt x="322946" y="755927"/>
                      <a:pt x="249968" y="755927"/>
                      <a:pt x="177343" y="755574"/>
                    </a:cubicBezTo>
                    <a:cubicBezTo>
                      <a:pt x="173112" y="755574"/>
                      <a:pt x="154075" y="757690"/>
                      <a:pt x="163946" y="750639"/>
                    </a:cubicBezTo>
                    <a:cubicBezTo>
                      <a:pt x="169587" y="747113"/>
                      <a:pt x="174875" y="742882"/>
                      <a:pt x="180868" y="739709"/>
                    </a:cubicBezTo>
                    <a:cubicBezTo>
                      <a:pt x="218591" y="719262"/>
                      <a:pt x="256667" y="698814"/>
                      <a:pt x="294390" y="678366"/>
                    </a:cubicBezTo>
                    <a:cubicBezTo>
                      <a:pt x="347625" y="649457"/>
                      <a:pt x="400507" y="619842"/>
                      <a:pt x="441756" y="574363"/>
                    </a:cubicBezTo>
                    <a:cubicBezTo>
                      <a:pt x="500632" y="509494"/>
                      <a:pt x="504863" y="421356"/>
                      <a:pt x="452332" y="352609"/>
                    </a:cubicBezTo>
                    <a:cubicBezTo>
                      <a:pt x="434352" y="328988"/>
                      <a:pt x="412142" y="309598"/>
                      <a:pt x="388168" y="292323"/>
                    </a:cubicBezTo>
                    <a:cubicBezTo>
                      <a:pt x="336343" y="254952"/>
                      <a:pt x="278525" y="227454"/>
                      <a:pt x="222822" y="196429"/>
                    </a:cubicBezTo>
                    <a:cubicBezTo>
                      <a:pt x="191445" y="179154"/>
                      <a:pt x="160068" y="162584"/>
                      <a:pt x="132217" y="139316"/>
                    </a:cubicBezTo>
                    <a:cubicBezTo>
                      <a:pt x="122698" y="131912"/>
                      <a:pt x="135389" y="133675"/>
                      <a:pt x="145261" y="134028"/>
                    </a:cubicBezTo>
                    <a:cubicBezTo>
                      <a:pt x="203784" y="135790"/>
                      <a:pt x="402270" y="132617"/>
                      <a:pt x="404386" y="132617"/>
                    </a:cubicBezTo>
                    <a:cubicBezTo>
                      <a:pt x="439993" y="133675"/>
                      <a:pt x="436468" y="128387"/>
                      <a:pt x="434705" y="108644"/>
                    </a:cubicBezTo>
                    <a:cubicBezTo>
                      <a:pt x="432942" y="87491"/>
                      <a:pt x="432942" y="87491"/>
                      <a:pt x="420250" y="87491"/>
                    </a:cubicBezTo>
                    <a:cubicBezTo>
                      <a:pt x="311665" y="87491"/>
                      <a:pt x="202727" y="84318"/>
                      <a:pt x="94141" y="86786"/>
                    </a:cubicBezTo>
                    <a:cubicBezTo>
                      <a:pt x="71930" y="87138"/>
                      <a:pt x="77571" y="88901"/>
                      <a:pt x="72636" y="72684"/>
                    </a:cubicBezTo>
                    <a:cubicBezTo>
                      <a:pt x="68757" y="58934"/>
                      <a:pt x="64879" y="45890"/>
                      <a:pt x="64174" y="31788"/>
                    </a:cubicBezTo>
                    <a:cubicBezTo>
                      <a:pt x="63117" y="12398"/>
                      <a:pt x="48662" y="-999"/>
                      <a:pt x="31740" y="58"/>
                    </a:cubicBezTo>
                    <a:cubicBezTo>
                      <a:pt x="14465" y="1116"/>
                      <a:pt x="2125" y="15571"/>
                      <a:pt x="1773" y="34608"/>
                    </a:cubicBezTo>
                    <a:cubicBezTo>
                      <a:pt x="1773" y="38134"/>
                      <a:pt x="1773" y="41307"/>
                      <a:pt x="2125" y="44832"/>
                    </a:cubicBezTo>
                    <a:cubicBezTo>
                      <a:pt x="5298" y="79030"/>
                      <a:pt x="17638" y="109349"/>
                      <a:pt x="38438" y="136495"/>
                    </a:cubicBezTo>
                    <a:cubicBezTo>
                      <a:pt x="65232" y="171398"/>
                      <a:pt x="99782" y="196782"/>
                      <a:pt x="136447" y="219697"/>
                    </a:cubicBezTo>
                    <a:cubicBezTo>
                      <a:pt x="185804" y="250369"/>
                      <a:pt x="237982" y="275400"/>
                      <a:pt x="288396" y="303957"/>
                    </a:cubicBezTo>
                    <a:cubicBezTo>
                      <a:pt x="320831" y="322290"/>
                      <a:pt x="352913" y="340975"/>
                      <a:pt x="379707" y="367416"/>
                    </a:cubicBezTo>
                    <a:cubicBezTo>
                      <a:pt x="389931" y="375525"/>
                      <a:pt x="370541" y="372352"/>
                      <a:pt x="366310" y="372352"/>
                    </a:cubicBezTo>
                    <a:cubicBezTo>
                      <a:pt x="276057" y="372704"/>
                      <a:pt x="96256" y="372704"/>
                      <a:pt x="76514" y="373409"/>
                    </a:cubicBezTo>
                    <a:cubicBezTo>
                      <a:pt x="74046" y="388569"/>
                      <a:pt x="72283" y="400908"/>
                      <a:pt x="74046" y="415716"/>
                    </a:cubicBezTo>
                    <a:cubicBezTo>
                      <a:pt x="108596" y="419241"/>
                      <a:pt x="403680" y="421004"/>
                      <a:pt x="417430" y="420651"/>
                    </a:cubicBezTo>
                    <a:cubicBezTo>
                      <a:pt x="423776" y="433696"/>
                      <a:pt x="425539" y="441099"/>
                      <a:pt x="425539" y="452381"/>
                    </a:cubicBezTo>
                    <a:cubicBezTo>
                      <a:pt x="426596" y="456964"/>
                      <a:pt x="414609" y="455201"/>
                      <a:pt x="408969" y="455201"/>
                    </a:cubicBezTo>
                    <a:cubicBezTo>
                      <a:pt x="365958" y="454849"/>
                      <a:pt x="149844" y="453791"/>
                      <a:pt x="84975" y="454144"/>
                    </a:cubicBezTo>
                    <a:cubicBezTo>
                      <a:pt x="80392" y="454144"/>
                      <a:pt x="75456" y="451676"/>
                      <a:pt x="71578" y="456611"/>
                    </a:cubicBezTo>
                    <a:cubicBezTo>
                      <a:pt x="71578" y="471418"/>
                      <a:pt x="71578" y="486226"/>
                      <a:pt x="71578" y="501033"/>
                    </a:cubicBezTo>
                    <a:cubicBezTo>
                      <a:pt x="75456" y="505263"/>
                      <a:pt x="80744" y="503148"/>
                      <a:pt x="85327" y="503148"/>
                    </a:cubicBezTo>
                    <a:cubicBezTo>
                      <a:pt x="139620" y="503148"/>
                      <a:pt x="347272" y="504911"/>
                      <a:pt x="396982" y="503501"/>
                    </a:cubicBezTo>
                    <a:cubicBezTo>
                      <a:pt x="405091" y="503148"/>
                      <a:pt x="418135" y="501033"/>
                      <a:pt x="411084" y="510552"/>
                    </a:cubicBezTo>
                    <a:cubicBezTo>
                      <a:pt x="406148" y="520423"/>
                      <a:pt x="399450" y="528884"/>
                      <a:pt x="391341" y="536288"/>
                    </a:cubicBezTo>
                    <a:cubicBezTo>
                      <a:pt x="384995" y="536993"/>
                      <a:pt x="180163" y="536640"/>
                      <a:pt x="83917" y="535583"/>
                    </a:cubicBezTo>
                    <a:cubicBezTo>
                      <a:pt x="79334" y="535583"/>
                      <a:pt x="73693" y="533115"/>
                      <a:pt x="69463" y="537346"/>
                    </a:cubicBezTo>
                    <a:cubicBezTo>
                      <a:pt x="65937" y="552505"/>
                      <a:pt x="65585" y="568017"/>
                      <a:pt x="69815" y="583177"/>
                    </a:cubicBezTo>
                    <a:lnTo>
                      <a:pt x="70873" y="582824"/>
                    </a:lnTo>
                    <a:lnTo>
                      <a:pt x="71578" y="583530"/>
                    </a:lnTo>
                    <a:cubicBezTo>
                      <a:pt x="76161" y="585997"/>
                      <a:pt x="81097" y="584587"/>
                      <a:pt x="85680" y="584587"/>
                    </a:cubicBezTo>
                    <a:cubicBezTo>
                      <a:pt x="121993" y="584587"/>
                      <a:pt x="271827" y="584587"/>
                      <a:pt x="310607" y="584940"/>
                    </a:cubicBezTo>
                    <a:cubicBezTo>
                      <a:pt x="314485" y="584940"/>
                      <a:pt x="336343" y="583882"/>
                      <a:pt x="321889" y="590581"/>
                    </a:cubicBezTo>
                    <a:cubicBezTo>
                      <a:pt x="297915" y="606798"/>
                      <a:pt x="271827" y="619842"/>
                      <a:pt x="246443" y="633592"/>
                    </a:cubicBezTo>
                    <a:cubicBezTo>
                      <a:pt x="191093" y="663206"/>
                      <a:pt x="134332" y="690705"/>
                      <a:pt x="84975" y="729838"/>
                    </a:cubicBezTo>
                    <a:cubicBezTo>
                      <a:pt x="57123" y="752049"/>
                      <a:pt x="32445" y="777080"/>
                      <a:pt x="16932" y="809867"/>
                    </a:cubicBezTo>
                    <a:cubicBezTo>
                      <a:pt x="-7393" y="860634"/>
                      <a:pt x="-4573" y="911754"/>
                      <a:pt x="19400" y="962169"/>
                    </a:cubicBezTo>
                    <a:cubicBezTo>
                      <a:pt x="24689" y="969572"/>
                      <a:pt x="29272" y="977681"/>
                      <a:pt x="34913" y="984732"/>
                    </a:cubicBezTo>
                    <a:cubicBezTo>
                      <a:pt x="69815" y="1030916"/>
                      <a:pt x="117762" y="1061236"/>
                      <a:pt x="166766" y="1089440"/>
                    </a:cubicBezTo>
                    <a:cubicBezTo>
                      <a:pt x="212246" y="1115528"/>
                      <a:pt x="306729" y="1165238"/>
                      <a:pt x="307787" y="1165238"/>
                    </a:cubicBezTo>
                    <a:cubicBezTo>
                      <a:pt x="325767" y="1175815"/>
                      <a:pt x="343394" y="1187096"/>
                      <a:pt x="359612" y="1200846"/>
                    </a:cubicBezTo>
                    <a:cubicBezTo>
                      <a:pt x="366310" y="1206134"/>
                      <a:pt x="350798" y="1206134"/>
                      <a:pt x="346567" y="1206134"/>
                    </a:cubicBezTo>
                    <a:cubicBezTo>
                      <a:pt x="288044" y="1206487"/>
                      <a:pt x="95199" y="1207544"/>
                      <a:pt x="69463" y="1208602"/>
                    </a:cubicBezTo>
                    <a:cubicBezTo>
                      <a:pt x="60649" y="1208954"/>
                      <a:pt x="55008" y="1201551"/>
                      <a:pt x="56771" y="1227992"/>
                    </a:cubicBezTo>
                    <a:cubicBezTo>
                      <a:pt x="58534" y="1253023"/>
                      <a:pt x="58534" y="1253023"/>
                      <a:pt x="71225" y="1253023"/>
                    </a:cubicBezTo>
                    <a:cubicBezTo>
                      <a:pt x="179811" y="1253023"/>
                      <a:pt x="288749" y="1253728"/>
                      <a:pt x="397335" y="1253728"/>
                    </a:cubicBezTo>
                    <a:cubicBezTo>
                      <a:pt x="408969" y="1253728"/>
                      <a:pt x="414609" y="1257606"/>
                      <a:pt x="418840" y="1267830"/>
                    </a:cubicBezTo>
                    <a:cubicBezTo>
                      <a:pt x="424128" y="1281227"/>
                      <a:pt x="426596" y="1294624"/>
                      <a:pt x="427301" y="1308726"/>
                    </a:cubicBezTo>
                    <a:cubicBezTo>
                      <a:pt x="428359" y="1328116"/>
                      <a:pt x="442813" y="1341513"/>
                      <a:pt x="459736" y="1340456"/>
                    </a:cubicBezTo>
                    <a:cubicBezTo>
                      <a:pt x="477011" y="1339398"/>
                      <a:pt x="489350" y="1324943"/>
                      <a:pt x="489703" y="1305906"/>
                    </a:cubicBezTo>
                    <a:cubicBezTo>
                      <a:pt x="488645" y="1301322"/>
                      <a:pt x="488645" y="1297797"/>
                      <a:pt x="488293" y="129462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9" name="Graphic 2">
              <a:extLst>
                <a:ext uri="{FF2B5EF4-FFF2-40B4-BE49-F238E27FC236}">
                  <a16:creationId xmlns:a16="http://schemas.microsoft.com/office/drawing/2014/main" id="{DFCBAA27-FFA6-46E6-A2C4-28CD1045E041}"/>
                </a:ext>
              </a:extLst>
            </p:cNvPr>
            <p:cNvGrpSpPr/>
            <p:nvPr userDrawn="1"/>
          </p:nvGrpSpPr>
          <p:grpSpPr>
            <a:xfrm>
              <a:off x="4805011" y="901670"/>
              <a:ext cx="2582288" cy="2528174"/>
              <a:chOff x="3310534" y="767526"/>
              <a:chExt cx="3342850" cy="3272798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1074C21C-46AE-4B8C-9F73-680E719C8E12}"/>
                  </a:ext>
                </a:extLst>
              </p:cNvPr>
              <p:cNvSpPr/>
              <p:nvPr/>
            </p:nvSpPr>
            <p:spPr>
              <a:xfrm>
                <a:off x="3549780" y="1541681"/>
                <a:ext cx="477975" cy="372727"/>
              </a:xfrm>
              <a:custGeom>
                <a:avLst/>
                <a:gdLst>
                  <a:gd name="connsiteX0" fmla="*/ 114496 w 477975"/>
                  <a:gd name="connsiteY0" fmla="*/ 195042 h 372727"/>
                  <a:gd name="connsiteX1" fmla="*/ 145873 w 477975"/>
                  <a:gd name="connsiteY1" fmla="*/ 194690 h 372727"/>
                  <a:gd name="connsiteX2" fmla="*/ 224139 w 477975"/>
                  <a:gd name="connsiteY2" fmla="*/ 246162 h 372727"/>
                  <a:gd name="connsiteX3" fmla="*/ 425798 w 477975"/>
                  <a:gd name="connsiteY3" fmla="*/ 372728 h 372727"/>
                  <a:gd name="connsiteX4" fmla="*/ 477976 w 477975"/>
                  <a:gd name="connsiteY4" fmla="*/ 278597 h 372727"/>
                  <a:gd name="connsiteX5" fmla="*/ 360577 w 477975"/>
                  <a:gd name="connsiteY5" fmla="*/ 203504 h 372727"/>
                  <a:gd name="connsiteX6" fmla="*/ 214973 w 477975"/>
                  <a:gd name="connsiteY6" fmla="*/ 112193 h 372727"/>
                  <a:gd name="connsiteX7" fmla="*/ 196641 w 477975"/>
                  <a:gd name="connsiteY7" fmla="*/ 87867 h 372727"/>
                  <a:gd name="connsiteX8" fmla="*/ 66197 w 477975"/>
                  <a:gd name="connsiteY8" fmla="*/ 5370 h 372727"/>
                  <a:gd name="connsiteX9" fmla="*/ 14019 w 477975"/>
                  <a:gd name="connsiteY9" fmla="*/ 148506 h 372727"/>
                  <a:gd name="connsiteX10" fmla="*/ 114496 w 477975"/>
                  <a:gd name="connsiteY10" fmla="*/ 195042 h 37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975" h="372727">
                    <a:moveTo>
                      <a:pt x="114496" y="195042"/>
                    </a:moveTo>
                    <a:cubicBezTo>
                      <a:pt x="124015" y="192927"/>
                      <a:pt x="134239" y="186581"/>
                      <a:pt x="145873" y="194690"/>
                    </a:cubicBezTo>
                    <a:cubicBezTo>
                      <a:pt x="171257" y="213022"/>
                      <a:pt x="197698" y="229592"/>
                      <a:pt x="224139" y="246162"/>
                    </a:cubicBezTo>
                    <a:cubicBezTo>
                      <a:pt x="291124" y="288468"/>
                      <a:pt x="358461" y="330422"/>
                      <a:pt x="425798" y="372728"/>
                    </a:cubicBezTo>
                    <a:cubicBezTo>
                      <a:pt x="443073" y="341351"/>
                      <a:pt x="460348" y="309974"/>
                      <a:pt x="477976" y="278597"/>
                    </a:cubicBezTo>
                    <a:cubicBezTo>
                      <a:pt x="438843" y="253566"/>
                      <a:pt x="399710" y="228182"/>
                      <a:pt x="360577" y="203504"/>
                    </a:cubicBezTo>
                    <a:cubicBezTo>
                      <a:pt x="312277" y="172832"/>
                      <a:pt x="263273" y="142865"/>
                      <a:pt x="214973" y="112193"/>
                    </a:cubicBezTo>
                    <a:cubicBezTo>
                      <a:pt x="206159" y="106552"/>
                      <a:pt x="198051" y="100911"/>
                      <a:pt x="196641" y="87867"/>
                    </a:cubicBezTo>
                    <a:cubicBezTo>
                      <a:pt x="191000" y="25113"/>
                      <a:pt x="126130" y="-15078"/>
                      <a:pt x="66197" y="5370"/>
                    </a:cubicBezTo>
                    <a:cubicBezTo>
                      <a:pt x="9789" y="24760"/>
                      <a:pt x="-19120" y="91392"/>
                      <a:pt x="14019" y="148506"/>
                    </a:cubicBezTo>
                    <a:cubicBezTo>
                      <a:pt x="31647" y="179530"/>
                      <a:pt x="75716" y="203504"/>
                      <a:pt x="114496" y="19504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839089AB-5A50-4147-A6AC-15C26EA5162D}"/>
                  </a:ext>
                </a:extLst>
              </p:cNvPr>
              <p:cNvSpPr/>
              <p:nvPr/>
            </p:nvSpPr>
            <p:spPr>
              <a:xfrm>
                <a:off x="5941753" y="1540876"/>
                <a:ext cx="474945" cy="371064"/>
              </a:xfrm>
              <a:custGeom>
                <a:avLst/>
                <a:gdLst>
                  <a:gd name="connsiteX0" fmla="*/ 9166 w 474945"/>
                  <a:gd name="connsiteY0" fmla="*/ 294914 h 371064"/>
                  <a:gd name="connsiteX1" fmla="*/ 52177 w 474945"/>
                  <a:gd name="connsiteY1" fmla="*/ 371065 h 371064"/>
                  <a:gd name="connsiteX2" fmla="*/ 150187 w 474945"/>
                  <a:gd name="connsiteY2" fmla="*/ 310073 h 371064"/>
                  <a:gd name="connsiteX3" fmla="*/ 332455 w 474945"/>
                  <a:gd name="connsiteY3" fmla="*/ 194084 h 371064"/>
                  <a:gd name="connsiteX4" fmla="*/ 345852 w 474945"/>
                  <a:gd name="connsiteY4" fmla="*/ 191969 h 371064"/>
                  <a:gd name="connsiteX5" fmla="*/ 431522 w 474945"/>
                  <a:gd name="connsiteY5" fmla="*/ 178925 h 371064"/>
                  <a:gd name="connsiteX6" fmla="*/ 434695 w 474945"/>
                  <a:gd name="connsiteY6" fmla="*/ 19219 h 371064"/>
                  <a:gd name="connsiteX7" fmla="*/ 278515 w 474945"/>
                  <a:gd name="connsiteY7" fmla="*/ 87614 h 371064"/>
                  <a:gd name="connsiteX8" fmla="*/ 266528 w 474945"/>
                  <a:gd name="connsiteY8" fmla="*/ 108062 h 371064"/>
                  <a:gd name="connsiteX9" fmla="*/ 209415 w 474945"/>
                  <a:gd name="connsiteY9" fmla="*/ 144022 h 371064"/>
                  <a:gd name="connsiteX10" fmla="*/ 0 w 474945"/>
                  <a:gd name="connsiteY10" fmla="*/ 276581 h 371064"/>
                  <a:gd name="connsiteX11" fmla="*/ 9166 w 474945"/>
                  <a:gd name="connsiteY11" fmla="*/ 294914 h 371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4945" h="371064">
                    <a:moveTo>
                      <a:pt x="9166" y="294914"/>
                    </a:moveTo>
                    <a:cubicBezTo>
                      <a:pt x="23268" y="320297"/>
                      <a:pt x="37723" y="345681"/>
                      <a:pt x="52177" y="371065"/>
                    </a:cubicBezTo>
                    <a:cubicBezTo>
                      <a:pt x="84965" y="350969"/>
                      <a:pt x="117752" y="330874"/>
                      <a:pt x="150187" y="310073"/>
                    </a:cubicBezTo>
                    <a:cubicBezTo>
                      <a:pt x="211178" y="271645"/>
                      <a:pt x="271817" y="232865"/>
                      <a:pt x="332455" y="194084"/>
                    </a:cubicBezTo>
                    <a:cubicBezTo>
                      <a:pt x="337038" y="191264"/>
                      <a:pt x="340564" y="190559"/>
                      <a:pt x="345852" y="191969"/>
                    </a:cubicBezTo>
                    <a:cubicBezTo>
                      <a:pt x="376524" y="202545"/>
                      <a:pt x="404728" y="196200"/>
                      <a:pt x="431522" y="178925"/>
                    </a:cubicBezTo>
                    <a:cubicBezTo>
                      <a:pt x="486167" y="144022"/>
                      <a:pt x="491456" y="60115"/>
                      <a:pt x="434695" y="19219"/>
                    </a:cubicBezTo>
                    <a:cubicBezTo>
                      <a:pt x="369120" y="-27670"/>
                      <a:pt x="283451" y="17456"/>
                      <a:pt x="278515" y="87614"/>
                    </a:cubicBezTo>
                    <a:cubicBezTo>
                      <a:pt x="277810" y="95370"/>
                      <a:pt x="276400" y="102774"/>
                      <a:pt x="266528" y="108062"/>
                    </a:cubicBezTo>
                    <a:cubicBezTo>
                      <a:pt x="246785" y="118638"/>
                      <a:pt x="228453" y="132035"/>
                      <a:pt x="209415" y="144022"/>
                    </a:cubicBezTo>
                    <a:cubicBezTo>
                      <a:pt x="139610" y="188091"/>
                      <a:pt x="69805" y="232512"/>
                      <a:pt x="0" y="276581"/>
                    </a:cubicBezTo>
                    <a:cubicBezTo>
                      <a:pt x="1058" y="284337"/>
                      <a:pt x="5993" y="289273"/>
                      <a:pt x="9166" y="29491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A7B91362-0F22-48FC-9C9C-EFC72B825E16}"/>
                  </a:ext>
                </a:extLst>
              </p:cNvPr>
              <p:cNvSpPr/>
              <p:nvPr/>
            </p:nvSpPr>
            <p:spPr>
              <a:xfrm>
                <a:off x="4125707" y="967775"/>
                <a:ext cx="345910" cy="492195"/>
              </a:xfrm>
              <a:custGeom>
                <a:avLst/>
                <a:gdLst>
                  <a:gd name="connsiteX0" fmla="*/ 242613 w 345910"/>
                  <a:gd name="connsiteY0" fmla="*/ 254930 h 492195"/>
                  <a:gd name="connsiteX1" fmla="*/ 186557 w 345910"/>
                  <a:gd name="connsiteY1" fmla="*/ 154100 h 492195"/>
                  <a:gd name="connsiteX2" fmla="*/ 186557 w 345910"/>
                  <a:gd name="connsiteY2" fmla="*/ 143876 h 492195"/>
                  <a:gd name="connsiteX3" fmla="*/ 190083 w 345910"/>
                  <a:gd name="connsiteY3" fmla="*/ 64905 h 492195"/>
                  <a:gd name="connsiteX4" fmla="*/ 190083 w 345910"/>
                  <a:gd name="connsiteY4" fmla="*/ 64905 h 492195"/>
                  <a:gd name="connsiteX5" fmla="*/ 187615 w 345910"/>
                  <a:gd name="connsiteY5" fmla="*/ 58911 h 492195"/>
                  <a:gd name="connsiteX6" fmla="*/ 115695 w 345910"/>
                  <a:gd name="connsiteY6" fmla="*/ 1798 h 492195"/>
                  <a:gd name="connsiteX7" fmla="*/ 9224 w 345910"/>
                  <a:gd name="connsiteY7" fmla="*/ 58559 h 492195"/>
                  <a:gd name="connsiteX8" fmla="*/ 7109 w 345910"/>
                  <a:gd name="connsiteY8" fmla="*/ 64552 h 492195"/>
                  <a:gd name="connsiteX9" fmla="*/ 4641 w 345910"/>
                  <a:gd name="connsiteY9" fmla="*/ 67725 h 492195"/>
                  <a:gd name="connsiteX10" fmla="*/ 77267 w 345910"/>
                  <a:gd name="connsiteY10" fmla="*/ 193938 h 492195"/>
                  <a:gd name="connsiteX11" fmla="*/ 93484 w 345910"/>
                  <a:gd name="connsiteY11" fmla="*/ 204162 h 492195"/>
                  <a:gd name="connsiteX12" fmla="*/ 178801 w 345910"/>
                  <a:gd name="connsiteY12" fmla="*/ 357874 h 492195"/>
                  <a:gd name="connsiteX13" fmla="*/ 254599 w 345910"/>
                  <a:gd name="connsiteY13" fmla="*/ 492196 h 492195"/>
                  <a:gd name="connsiteX14" fmla="*/ 345910 w 345910"/>
                  <a:gd name="connsiteY14" fmla="*/ 439313 h 492195"/>
                  <a:gd name="connsiteX15" fmla="*/ 319116 w 345910"/>
                  <a:gd name="connsiteY15" fmla="*/ 389956 h 492195"/>
                  <a:gd name="connsiteX16" fmla="*/ 242613 w 345910"/>
                  <a:gd name="connsiteY16" fmla="*/ 254930 h 49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5910" h="492195">
                    <a:moveTo>
                      <a:pt x="242613" y="254930"/>
                    </a:moveTo>
                    <a:cubicBezTo>
                      <a:pt x="223928" y="221437"/>
                      <a:pt x="205242" y="187592"/>
                      <a:pt x="186557" y="154100"/>
                    </a:cubicBezTo>
                    <a:cubicBezTo>
                      <a:pt x="184442" y="150222"/>
                      <a:pt x="184795" y="147754"/>
                      <a:pt x="186557" y="143876"/>
                    </a:cubicBezTo>
                    <a:cubicBezTo>
                      <a:pt x="199249" y="118140"/>
                      <a:pt x="202069" y="91699"/>
                      <a:pt x="190083" y="64905"/>
                    </a:cubicBezTo>
                    <a:lnTo>
                      <a:pt x="190083" y="64905"/>
                    </a:lnTo>
                    <a:cubicBezTo>
                      <a:pt x="190435" y="62437"/>
                      <a:pt x="189730" y="60322"/>
                      <a:pt x="187615" y="58911"/>
                    </a:cubicBezTo>
                    <a:cubicBezTo>
                      <a:pt x="174923" y="25419"/>
                      <a:pt x="148482" y="8849"/>
                      <a:pt x="115695" y="1798"/>
                    </a:cubicBezTo>
                    <a:cubicBezTo>
                      <a:pt x="74799" y="-7016"/>
                      <a:pt x="22974" y="17310"/>
                      <a:pt x="9224" y="58559"/>
                    </a:cubicBezTo>
                    <a:cubicBezTo>
                      <a:pt x="6756" y="59969"/>
                      <a:pt x="7109" y="62437"/>
                      <a:pt x="7109" y="64552"/>
                    </a:cubicBezTo>
                    <a:cubicBezTo>
                      <a:pt x="6404" y="65610"/>
                      <a:pt x="4994" y="66667"/>
                      <a:pt x="4641" y="67725"/>
                    </a:cubicBezTo>
                    <a:cubicBezTo>
                      <a:pt x="-12634" y="124133"/>
                      <a:pt x="19801" y="180541"/>
                      <a:pt x="77267" y="193938"/>
                    </a:cubicBezTo>
                    <a:cubicBezTo>
                      <a:pt x="83965" y="195701"/>
                      <a:pt x="89606" y="197464"/>
                      <a:pt x="93484" y="204162"/>
                    </a:cubicBezTo>
                    <a:cubicBezTo>
                      <a:pt x="121688" y="255635"/>
                      <a:pt x="150244" y="306754"/>
                      <a:pt x="178801" y="357874"/>
                    </a:cubicBezTo>
                    <a:cubicBezTo>
                      <a:pt x="203832" y="402648"/>
                      <a:pt x="229216" y="447422"/>
                      <a:pt x="254599" y="492196"/>
                    </a:cubicBezTo>
                    <a:cubicBezTo>
                      <a:pt x="284919" y="474568"/>
                      <a:pt x="315591" y="456941"/>
                      <a:pt x="345910" y="439313"/>
                    </a:cubicBezTo>
                    <a:cubicBezTo>
                      <a:pt x="337096" y="422744"/>
                      <a:pt x="328283" y="406174"/>
                      <a:pt x="319116" y="389956"/>
                    </a:cubicBezTo>
                    <a:cubicBezTo>
                      <a:pt x="293380" y="345182"/>
                      <a:pt x="267644" y="300056"/>
                      <a:pt x="242613" y="25493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D7237C1E-7C9C-472C-BDA6-9127A3A4EAE3}"/>
                  </a:ext>
                </a:extLst>
              </p:cNvPr>
              <p:cNvSpPr/>
              <p:nvPr/>
            </p:nvSpPr>
            <p:spPr>
              <a:xfrm>
                <a:off x="5495777" y="967795"/>
                <a:ext cx="345108" cy="490412"/>
              </a:xfrm>
              <a:custGeom>
                <a:avLst/>
                <a:gdLst>
                  <a:gd name="connsiteX0" fmla="*/ 92721 w 345108"/>
                  <a:gd name="connsiteY0" fmla="*/ 490413 h 490412"/>
                  <a:gd name="connsiteX1" fmla="*/ 105413 w 345108"/>
                  <a:gd name="connsiteY1" fmla="*/ 467850 h 490412"/>
                  <a:gd name="connsiteX2" fmla="*/ 173102 w 345108"/>
                  <a:gd name="connsiteY2" fmla="*/ 346572 h 490412"/>
                  <a:gd name="connsiteX3" fmla="*/ 249253 w 345108"/>
                  <a:gd name="connsiteY3" fmla="*/ 208725 h 490412"/>
                  <a:gd name="connsiteX4" fmla="*/ 268644 w 345108"/>
                  <a:gd name="connsiteY4" fmla="*/ 193918 h 490412"/>
                  <a:gd name="connsiteX5" fmla="*/ 338096 w 345108"/>
                  <a:gd name="connsiteY5" fmla="*/ 64532 h 490412"/>
                  <a:gd name="connsiteX6" fmla="*/ 335628 w 345108"/>
                  <a:gd name="connsiteY6" fmla="*/ 58538 h 490412"/>
                  <a:gd name="connsiteX7" fmla="*/ 248196 w 345108"/>
                  <a:gd name="connsiteY7" fmla="*/ 15 h 490412"/>
                  <a:gd name="connsiteX8" fmla="*/ 157238 w 345108"/>
                  <a:gd name="connsiteY8" fmla="*/ 58186 h 490412"/>
                  <a:gd name="connsiteX9" fmla="*/ 154770 w 345108"/>
                  <a:gd name="connsiteY9" fmla="*/ 64179 h 490412"/>
                  <a:gd name="connsiteX10" fmla="*/ 157943 w 345108"/>
                  <a:gd name="connsiteY10" fmla="*/ 142093 h 490412"/>
                  <a:gd name="connsiteX11" fmla="*/ 157238 w 345108"/>
                  <a:gd name="connsiteY11" fmla="*/ 156195 h 490412"/>
                  <a:gd name="connsiteX12" fmla="*/ 104002 w 345108"/>
                  <a:gd name="connsiteY12" fmla="*/ 250326 h 490412"/>
                  <a:gd name="connsiteX13" fmla="*/ 0 w 345108"/>
                  <a:gd name="connsiteY13" fmla="*/ 436825 h 490412"/>
                  <a:gd name="connsiteX14" fmla="*/ 58524 w 345108"/>
                  <a:gd name="connsiteY14" fmla="*/ 470670 h 490412"/>
                  <a:gd name="connsiteX15" fmla="*/ 92721 w 345108"/>
                  <a:gd name="connsiteY15" fmla="*/ 490413 h 490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45108" h="490412">
                    <a:moveTo>
                      <a:pt x="92721" y="490413"/>
                    </a:moveTo>
                    <a:cubicBezTo>
                      <a:pt x="96951" y="483009"/>
                      <a:pt x="101182" y="475253"/>
                      <a:pt x="105413" y="467850"/>
                    </a:cubicBezTo>
                    <a:cubicBezTo>
                      <a:pt x="127976" y="427659"/>
                      <a:pt x="150539" y="387115"/>
                      <a:pt x="173102" y="346572"/>
                    </a:cubicBezTo>
                    <a:cubicBezTo>
                      <a:pt x="198486" y="300741"/>
                      <a:pt x="223870" y="254556"/>
                      <a:pt x="249253" y="208725"/>
                    </a:cubicBezTo>
                    <a:cubicBezTo>
                      <a:pt x="253484" y="200969"/>
                      <a:pt x="258772" y="196033"/>
                      <a:pt x="268644" y="193918"/>
                    </a:cubicBezTo>
                    <a:cubicBezTo>
                      <a:pt x="326462" y="181578"/>
                      <a:pt x="360659" y="117062"/>
                      <a:pt x="338096" y="64532"/>
                    </a:cubicBezTo>
                    <a:cubicBezTo>
                      <a:pt x="338096" y="62064"/>
                      <a:pt x="338096" y="59949"/>
                      <a:pt x="335628" y="58538"/>
                    </a:cubicBezTo>
                    <a:cubicBezTo>
                      <a:pt x="324699" y="25046"/>
                      <a:pt x="288034" y="720"/>
                      <a:pt x="248196" y="15"/>
                    </a:cubicBezTo>
                    <a:cubicBezTo>
                      <a:pt x="207652" y="-690"/>
                      <a:pt x="169929" y="23636"/>
                      <a:pt x="157238" y="58186"/>
                    </a:cubicBezTo>
                    <a:cubicBezTo>
                      <a:pt x="155122" y="59596"/>
                      <a:pt x="154770" y="61711"/>
                      <a:pt x="154770" y="64179"/>
                    </a:cubicBezTo>
                    <a:cubicBezTo>
                      <a:pt x="144193" y="90620"/>
                      <a:pt x="145603" y="117062"/>
                      <a:pt x="157943" y="142093"/>
                    </a:cubicBezTo>
                    <a:cubicBezTo>
                      <a:pt x="160763" y="148086"/>
                      <a:pt x="160058" y="151259"/>
                      <a:pt x="157238" y="156195"/>
                    </a:cubicBezTo>
                    <a:cubicBezTo>
                      <a:pt x="139257" y="187572"/>
                      <a:pt x="121630" y="218949"/>
                      <a:pt x="104002" y="250326"/>
                    </a:cubicBezTo>
                    <a:cubicBezTo>
                      <a:pt x="69453" y="312375"/>
                      <a:pt x="34550" y="374776"/>
                      <a:pt x="0" y="436825"/>
                    </a:cubicBezTo>
                    <a:cubicBezTo>
                      <a:pt x="19390" y="448107"/>
                      <a:pt x="38781" y="460093"/>
                      <a:pt x="58524" y="470670"/>
                    </a:cubicBezTo>
                    <a:cubicBezTo>
                      <a:pt x="70158" y="477721"/>
                      <a:pt x="79677" y="487240"/>
                      <a:pt x="92721" y="49041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7FAC9682-32D1-4FBD-ADC7-F4828287607C}"/>
                  </a:ext>
                </a:extLst>
              </p:cNvPr>
              <p:cNvSpPr/>
              <p:nvPr/>
            </p:nvSpPr>
            <p:spPr>
              <a:xfrm>
                <a:off x="3310534" y="2316605"/>
                <a:ext cx="556841" cy="221714"/>
              </a:xfrm>
              <a:custGeom>
                <a:avLst/>
                <a:gdLst>
                  <a:gd name="connsiteX0" fmla="*/ 296629 w 556841"/>
                  <a:gd name="connsiteY0" fmla="*/ 170698 h 221714"/>
                  <a:gd name="connsiteX1" fmla="*/ 555049 w 556841"/>
                  <a:gd name="connsiteY1" fmla="*/ 167525 h 221714"/>
                  <a:gd name="connsiteX2" fmla="*/ 554696 w 556841"/>
                  <a:gd name="connsiteY2" fmla="*/ 147077 h 221714"/>
                  <a:gd name="connsiteX3" fmla="*/ 555401 w 556841"/>
                  <a:gd name="connsiteY3" fmla="*/ 102656 h 221714"/>
                  <a:gd name="connsiteX4" fmla="*/ 553639 w 556841"/>
                  <a:gd name="connsiteY4" fmla="*/ 57177 h 221714"/>
                  <a:gd name="connsiteX5" fmla="*/ 551876 w 556841"/>
                  <a:gd name="connsiteY5" fmla="*/ 56119 h 221714"/>
                  <a:gd name="connsiteX6" fmla="*/ 543415 w 556841"/>
                  <a:gd name="connsiteY6" fmla="*/ 55061 h 221714"/>
                  <a:gd name="connsiteX7" fmla="*/ 315667 w 556841"/>
                  <a:gd name="connsiteY7" fmla="*/ 51183 h 221714"/>
                  <a:gd name="connsiteX8" fmla="*/ 187691 w 556841"/>
                  <a:gd name="connsiteY8" fmla="*/ 50478 h 221714"/>
                  <a:gd name="connsiteX9" fmla="*/ 184518 w 556841"/>
                  <a:gd name="connsiteY9" fmla="*/ 56472 h 221714"/>
                  <a:gd name="connsiteX10" fmla="*/ 182403 w 556841"/>
                  <a:gd name="connsiteY10" fmla="*/ 49421 h 221714"/>
                  <a:gd name="connsiteX11" fmla="*/ 177820 w 556841"/>
                  <a:gd name="connsiteY11" fmla="*/ 38844 h 221714"/>
                  <a:gd name="connsiteX12" fmla="*/ 10358 w 556841"/>
                  <a:gd name="connsiteY12" fmla="*/ 51183 h 221714"/>
                  <a:gd name="connsiteX13" fmla="*/ 487 w 556841"/>
                  <a:gd name="connsiteY13" fmla="*/ 108297 h 221714"/>
                  <a:gd name="connsiteX14" fmla="*/ 4012 w 556841"/>
                  <a:gd name="connsiteY14" fmla="*/ 156949 h 221714"/>
                  <a:gd name="connsiteX15" fmla="*/ 121764 w 556841"/>
                  <a:gd name="connsiteY15" fmla="*/ 218645 h 221714"/>
                  <a:gd name="connsiteX16" fmla="*/ 182403 w 556841"/>
                  <a:gd name="connsiteY16" fmla="*/ 173166 h 221714"/>
                  <a:gd name="connsiteX17" fmla="*/ 184871 w 556841"/>
                  <a:gd name="connsiteY17" fmla="*/ 165057 h 221714"/>
                  <a:gd name="connsiteX18" fmla="*/ 193684 w 556841"/>
                  <a:gd name="connsiteY18" fmla="*/ 170698 h 221714"/>
                  <a:gd name="connsiteX19" fmla="*/ 244099 w 556841"/>
                  <a:gd name="connsiteY19" fmla="*/ 169640 h 221714"/>
                  <a:gd name="connsiteX20" fmla="*/ 296629 w 556841"/>
                  <a:gd name="connsiteY20" fmla="*/ 170698 h 221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56841" h="221714">
                    <a:moveTo>
                      <a:pt x="296629" y="170698"/>
                    </a:moveTo>
                    <a:cubicBezTo>
                      <a:pt x="382652" y="169640"/>
                      <a:pt x="469026" y="168583"/>
                      <a:pt x="555049" y="167525"/>
                    </a:cubicBezTo>
                    <a:cubicBezTo>
                      <a:pt x="559279" y="160474"/>
                      <a:pt x="554696" y="153776"/>
                      <a:pt x="554696" y="147077"/>
                    </a:cubicBezTo>
                    <a:cubicBezTo>
                      <a:pt x="556811" y="132270"/>
                      <a:pt x="555754" y="117463"/>
                      <a:pt x="555401" y="102656"/>
                    </a:cubicBezTo>
                    <a:cubicBezTo>
                      <a:pt x="555049" y="87496"/>
                      <a:pt x="557869" y="72336"/>
                      <a:pt x="553639" y="57177"/>
                    </a:cubicBezTo>
                    <a:cubicBezTo>
                      <a:pt x="552933" y="57177"/>
                      <a:pt x="552228" y="56824"/>
                      <a:pt x="551876" y="56119"/>
                    </a:cubicBezTo>
                    <a:cubicBezTo>
                      <a:pt x="549055" y="55767"/>
                      <a:pt x="546235" y="55061"/>
                      <a:pt x="543415" y="55061"/>
                    </a:cubicBezTo>
                    <a:cubicBezTo>
                      <a:pt x="467616" y="53651"/>
                      <a:pt x="391465" y="52241"/>
                      <a:pt x="315667" y="51183"/>
                    </a:cubicBezTo>
                    <a:cubicBezTo>
                      <a:pt x="273008" y="50478"/>
                      <a:pt x="230350" y="50831"/>
                      <a:pt x="187691" y="50478"/>
                    </a:cubicBezTo>
                    <a:cubicBezTo>
                      <a:pt x="186281" y="52241"/>
                      <a:pt x="184871" y="54356"/>
                      <a:pt x="184518" y="56472"/>
                    </a:cubicBezTo>
                    <a:cubicBezTo>
                      <a:pt x="184166" y="54004"/>
                      <a:pt x="183813" y="51536"/>
                      <a:pt x="182403" y="49421"/>
                    </a:cubicBezTo>
                    <a:cubicBezTo>
                      <a:pt x="180993" y="45895"/>
                      <a:pt x="180288" y="41665"/>
                      <a:pt x="177820" y="38844"/>
                    </a:cubicBezTo>
                    <a:cubicBezTo>
                      <a:pt x="130930" y="-18622"/>
                      <a:pt x="48081" y="-10513"/>
                      <a:pt x="10358" y="51183"/>
                    </a:cubicBezTo>
                    <a:cubicBezTo>
                      <a:pt x="-571" y="69164"/>
                      <a:pt x="134" y="88906"/>
                      <a:pt x="487" y="108297"/>
                    </a:cubicBezTo>
                    <a:cubicBezTo>
                      <a:pt x="839" y="124514"/>
                      <a:pt x="-2334" y="141789"/>
                      <a:pt x="4012" y="156949"/>
                    </a:cubicBezTo>
                    <a:cubicBezTo>
                      <a:pt x="23050" y="203485"/>
                      <a:pt x="73465" y="231337"/>
                      <a:pt x="121764" y="218645"/>
                    </a:cubicBezTo>
                    <a:cubicBezTo>
                      <a:pt x="147853" y="211594"/>
                      <a:pt x="170064" y="198902"/>
                      <a:pt x="182403" y="173166"/>
                    </a:cubicBezTo>
                    <a:cubicBezTo>
                      <a:pt x="184166" y="170698"/>
                      <a:pt x="184518" y="167878"/>
                      <a:pt x="184871" y="165057"/>
                    </a:cubicBezTo>
                    <a:cubicBezTo>
                      <a:pt x="185928" y="168583"/>
                      <a:pt x="188749" y="171051"/>
                      <a:pt x="193684" y="170698"/>
                    </a:cubicBezTo>
                    <a:cubicBezTo>
                      <a:pt x="210607" y="169993"/>
                      <a:pt x="227529" y="172108"/>
                      <a:pt x="244099" y="169640"/>
                    </a:cubicBezTo>
                    <a:cubicBezTo>
                      <a:pt x="261727" y="172813"/>
                      <a:pt x="279002" y="171051"/>
                      <a:pt x="296629" y="17069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0F3180ED-D1FB-4C17-AC0D-06A4EBBF2867}"/>
                  </a:ext>
                </a:extLst>
              </p:cNvPr>
              <p:cNvSpPr/>
              <p:nvPr/>
            </p:nvSpPr>
            <p:spPr>
              <a:xfrm>
                <a:off x="4879421" y="767526"/>
                <a:ext cx="207334" cy="519477"/>
              </a:xfrm>
              <a:custGeom>
                <a:avLst/>
                <a:gdLst>
                  <a:gd name="connsiteX0" fmla="*/ 100574 w 207334"/>
                  <a:gd name="connsiteY0" fmla="*/ 36 h 519477"/>
                  <a:gd name="connsiteX1" fmla="*/ 97 w 207334"/>
                  <a:gd name="connsiteY1" fmla="*/ 93109 h 519477"/>
                  <a:gd name="connsiteX2" fmla="*/ 43813 w 207334"/>
                  <a:gd name="connsiteY2" fmla="*/ 178427 h 519477"/>
                  <a:gd name="connsiteX3" fmla="*/ 49807 w 207334"/>
                  <a:gd name="connsiteY3" fmla="*/ 198169 h 519477"/>
                  <a:gd name="connsiteX4" fmla="*/ 50512 w 207334"/>
                  <a:gd name="connsiteY4" fmla="*/ 259161 h 519477"/>
                  <a:gd name="connsiteX5" fmla="*/ 50159 w 207334"/>
                  <a:gd name="connsiteY5" fmla="*/ 516875 h 519477"/>
                  <a:gd name="connsiteX6" fmla="*/ 55095 w 207334"/>
                  <a:gd name="connsiteY6" fmla="*/ 517580 h 519477"/>
                  <a:gd name="connsiteX7" fmla="*/ 55800 w 207334"/>
                  <a:gd name="connsiteY7" fmla="*/ 515112 h 519477"/>
                  <a:gd name="connsiteX8" fmla="*/ 154162 w 207334"/>
                  <a:gd name="connsiteY8" fmla="*/ 514407 h 519477"/>
                  <a:gd name="connsiteX9" fmla="*/ 156982 w 207334"/>
                  <a:gd name="connsiteY9" fmla="*/ 514760 h 519477"/>
                  <a:gd name="connsiteX10" fmla="*/ 156982 w 207334"/>
                  <a:gd name="connsiteY10" fmla="*/ 259161 h 519477"/>
                  <a:gd name="connsiteX11" fmla="*/ 156982 w 207334"/>
                  <a:gd name="connsiteY11" fmla="*/ 250347 h 519477"/>
                  <a:gd name="connsiteX12" fmla="*/ 157335 w 207334"/>
                  <a:gd name="connsiteY12" fmla="*/ 198169 h 519477"/>
                  <a:gd name="connsiteX13" fmla="*/ 167911 w 207334"/>
                  <a:gd name="connsiteY13" fmla="*/ 176664 h 519477"/>
                  <a:gd name="connsiteX14" fmla="*/ 195410 w 207334"/>
                  <a:gd name="connsiteY14" fmla="*/ 52566 h 519477"/>
                  <a:gd name="connsiteX15" fmla="*/ 100574 w 207334"/>
                  <a:gd name="connsiteY15" fmla="*/ 36 h 519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7334" h="519477">
                    <a:moveTo>
                      <a:pt x="100574" y="36"/>
                    </a:moveTo>
                    <a:cubicBezTo>
                      <a:pt x="52627" y="-1374"/>
                      <a:pt x="2917" y="38817"/>
                      <a:pt x="97" y="93109"/>
                    </a:cubicBezTo>
                    <a:cubicBezTo>
                      <a:pt x="-1666" y="130127"/>
                      <a:pt x="20897" y="168555"/>
                      <a:pt x="43813" y="178427"/>
                    </a:cubicBezTo>
                    <a:cubicBezTo>
                      <a:pt x="49454" y="183715"/>
                      <a:pt x="49807" y="190766"/>
                      <a:pt x="49807" y="198169"/>
                    </a:cubicBezTo>
                    <a:cubicBezTo>
                      <a:pt x="49807" y="218617"/>
                      <a:pt x="50159" y="238713"/>
                      <a:pt x="50512" y="259161"/>
                    </a:cubicBezTo>
                    <a:cubicBezTo>
                      <a:pt x="50512" y="345183"/>
                      <a:pt x="50159" y="430853"/>
                      <a:pt x="50159" y="516875"/>
                    </a:cubicBezTo>
                    <a:cubicBezTo>
                      <a:pt x="51217" y="520753"/>
                      <a:pt x="52980" y="519695"/>
                      <a:pt x="55095" y="517580"/>
                    </a:cubicBezTo>
                    <a:cubicBezTo>
                      <a:pt x="55447" y="516875"/>
                      <a:pt x="55800" y="516170"/>
                      <a:pt x="55800" y="515112"/>
                    </a:cubicBezTo>
                    <a:cubicBezTo>
                      <a:pt x="88587" y="514760"/>
                      <a:pt x="121374" y="516523"/>
                      <a:pt x="154162" y="514407"/>
                    </a:cubicBezTo>
                    <a:cubicBezTo>
                      <a:pt x="155219" y="514407"/>
                      <a:pt x="155924" y="514760"/>
                      <a:pt x="156982" y="514760"/>
                    </a:cubicBezTo>
                    <a:cubicBezTo>
                      <a:pt x="156982" y="429443"/>
                      <a:pt x="156982" y="344478"/>
                      <a:pt x="156982" y="259161"/>
                    </a:cubicBezTo>
                    <a:cubicBezTo>
                      <a:pt x="156982" y="256340"/>
                      <a:pt x="156982" y="253520"/>
                      <a:pt x="156982" y="250347"/>
                    </a:cubicBezTo>
                    <a:cubicBezTo>
                      <a:pt x="157335" y="233072"/>
                      <a:pt x="158040" y="215444"/>
                      <a:pt x="157335" y="198169"/>
                    </a:cubicBezTo>
                    <a:cubicBezTo>
                      <a:pt x="156982" y="188298"/>
                      <a:pt x="160507" y="182657"/>
                      <a:pt x="167911" y="176664"/>
                    </a:cubicBezTo>
                    <a:cubicBezTo>
                      <a:pt x="207044" y="146697"/>
                      <a:pt x="218678" y="95930"/>
                      <a:pt x="195410" y="52566"/>
                    </a:cubicBezTo>
                    <a:cubicBezTo>
                      <a:pt x="175667" y="15196"/>
                      <a:pt x="143233" y="1094"/>
                      <a:pt x="100574" y="3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8CE4D79F-0808-4295-81E4-0882B3B536E4}"/>
                  </a:ext>
                </a:extLst>
              </p:cNvPr>
              <p:cNvSpPr/>
              <p:nvPr/>
            </p:nvSpPr>
            <p:spPr>
              <a:xfrm>
                <a:off x="3666254" y="2719281"/>
                <a:ext cx="276589" cy="130170"/>
              </a:xfrm>
              <a:custGeom>
                <a:avLst/>
                <a:gdLst>
                  <a:gd name="connsiteX0" fmla="*/ 18823 w 276589"/>
                  <a:gd name="connsiteY0" fmla="*/ 119162 h 130170"/>
                  <a:gd name="connsiteX1" fmla="*/ 89686 w 276589"/>
                  <a:gd name="connsiteY1" fmla="*/ 130091 h 130170"/>
                  <a:gd name="connsiteX2" fmla="*/ 276185 w 276589"/>
                  <a:gd name="connsiteY2" fmla="*/ 104002 h 130170"/>
                  <a:gd name="connsiteX3" fmla="*/ 268076 w 276589"/>
                  <a:gd name="connsiteY3" fmla="*/ 75798 h 130170"/>
                  <a:gd name="connsiteX4" fmla="*/ 241988 w 276589"/>
                  <a:gd name="connsiteY4" fmla="*/ 0 h 130170"/>
                  <a:gd name="connsiteX5" fmla="*/ 74174 w 276589"/>
                  <a:gd name="connsiteY5" fmla="*/ 40543 h 130170"/>
                  <a:gd name="connsiteX6" fmla="*/ 10009 w 276589"/>
                  <a:gd name="connsiteY6" fmla="*/ 77914 h 130170"/>
                  <a:gd name="connsiteX7" fmla="*/ 18823 w 276589"/>
                  <a:gd name="connsiteY7" fmla="*/ 119162 h 13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589" h="130170">
                    <a:moveTo>
                      <a:pt x="18823" y="119162"/>
                    </a:moveTo>
                    <a:cubicBezTo>
                      <a:pt x="41739" y="129034"/>
                      <a:pt x="65712" y="129739"/>
                      <a:pt x="89686" y="130091"/>
                    </a:cubicBezTo>
                    <a:cubicBezTo>
                      <a:pt x="153145" y="131149"/>
                      <a:pt x="215194" y="121630"/>
                      <a:pt x="276185" y="104002"/>
                    </a:cubicBezTo>
                    <a:cubicBezTo>
                      <a:pt x="278300" y="93073"/>
                      <a:pt x="271602" y="84612"/>
                      <a:pt x="268076" y="75798"/>
                    </a:cubicBezTo>
                    <a:cubicBezTo>
                      <a:pt x="258558" y="50767"/>
                      <a:pt x="253269" y="24326"/>
                      <a:pt x="241988" y="0"/>
                    </a:cubicBezTo>
                    <a:cubicBezTo>
                      <a:pt x="184522" y="7051"/>
                      <a:pt x="128114" y="19390"/>
                      <a:pt x="74174" y="40543"/>
                    </a:cubicBezTo>
                    <a:cubicBezTo>
                      <a:pt x="50905" y="49710"/>
                      <a:pt x="27989" y="59934"/>
                      <a:pt x="10009" y="77914"/>
                    </a:cubicBezTo>
                    <a:cubicBezTo>
                      <a:pt x="-6208" y="94131"/>
                      <a:pt x="-2330" y="109996"/>
                      <a:pt x="18823" y="11916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7E95C79A-9A1F-43DA-820D-EA5210E763B5}"/>
                  </a:ext>
                </a:extLst>
              </p:cNvPr>
              <p:cNvSpPr/>
              <p:nvPr/>
            </p:nvSpPr>
            <p:spPr>
              <a:xfrm>
                <a:off x="6078895" y="2142034"/>
                <a:ext cx="248593" cy="131435"/>
              </a:xfrm>
              <a:custGeom>
                <a:avLst/>
                <a:gdLst>
                  <a:gd name="connsiteX0" fmla="*/ 21505 w 248593"/>
                  <a:gd name="connsiteY0" fmla="*/ 131271 h 131435"/>
                  <a:gd name="connsiteX1" fmla="*/ 71568 w 248593"/>
                  <a:gd name="connsiteY1" fmla="*/ 123515 h 131435"/>
                  <a:gd name="connsiteX2" fmla="*/ 95894 w 248593"/>
                  <a:gd name="connsiteY2" fmla="*/ 118579 h 131435"/>
                  <a:gd name="connsiteX3" fmla="*/ 145603 w 248593"/>
                  <a:gd name="connsiteY3" fmla="*/ 104830 h 131435"/>
                  <a:gd name="connsiteX4" fmla="*/ 172045 w 248593"/>
                  <a:gd name="connsiteY4" fmla="*/ 92138 h 131435"/>
                  <a:gd name="connsiteX5" fmla="*/ 223517 w 248593"/>
                  <a:gd name="connsiteY5" fmla="*/ 65344 h 131435"/>
                  <a:gd name="connsiteX6" fmla="*/ 243965 w 248593"/>
                  <a:gd name="connsiteY6" fmla="*/ 44896 h 131435"/>
                  <a:gd name="connsiteX7" fmla="*/ 247138 w 248593"/>
                  <a:gd name="connsiteY7" fmla="*/ 27974 h 131435"/>
                  <a:gd name="connsiteX8" fmla="*/ 246433 w 248593"/>
                  <a:gd name="connsiteY8" fmla="*/ 24448 h 131435"/>
                  <a:gd name="connsiteX9" fmla="*/ 243260 w 248593"/>
                  <a:gd name="connsiteY9" fmla="*/ 19160 h 131435"/>
                  <a:gd name="connsiteX10" fmla="*/ 186147 w 248593"/>
                  <a:gd name="connsiteY10" fmla="*/ 1533 h 131435"/>
                  <a:gd name="connsiteX11" fmla="*/ 0 w 248593"/>
                  <a:gd name="connsiteY11" fmla="*/ 17750 h 131435"/>
                  <a:gd name="connsiteX12" fmla="*/ 1058 w 248593"/>
                  <a:gd name="connsiteY12" fmla="*/ 27621 h 131435"/>
                  <a:gd name="connsiteX13" fmla="*/ 17628 w 248593"/>
                  <a:gd name="connsiteY13" fmla="*/ 122457 h 131435"/>
                  <a:gd name="connsiteX14" fmla="*/ 21505 w 248593"/>
                  <a:gd name="connsiteY14" fmla="*/ 131271 h 13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8593" h="131435">
                    <a:moveTo>
                      <a:pt x="21505" y="131271"/>
                    </a:moveTo>
                    <a:cubicBezTo>
                      <a:pt x="38781" y="132681"/>
                      <a:pt x="54645" y="124573"/>
                      <a:pt x="71568" y="123515"/>
                    </a:cubicBezTo>
                    <a:cubicBezTo>
                      <a:pt x="79676" y="121752"/>
                      <a:pt x="87785" y="119637"/>
                      <a:pt x="95894" y="118579"/>
                    </a:cubicBezTo>
                    <a:cubicBezTo>
                      <a:pt x="112816" y="114701"/>
                      <a:pt x="129033" y="109413"/>
                      <a:pt x="145603" y="104830"/>
                    </a:cubicBezTo>
                    <a:cubicBezTo>
                      <a:pt x="155122" y="102009"/>
                      <a:pt x="165699" y="101657"/>
                      <a:pt x="172045" y="92138"/>
                    </a:cubicBezTo>
                    <a:cubicBezTo>
                      <a:pt x="189320" y="83324"/>
                      <a:pt x="206242" y="74511"/>
                      <a:pt x="223517" y="65344"/>
                    </a:cubicBezTo>
                    <a:cubicBezTo>
                      <a:pt x="229158" y="57236"/>
                      <a:pt x="239734" y="54415"/>
                      <a:pt x="243965" y="44896"/>
                    </a:cubicBezTo>
                    <a:cubicBezTo>
                      <a:pt x="251368" y="40313"/>
                      <a:pt x="247843" y="33967"/>
                      <a:pt x="247138" y="27974"/>
                    </a:cubicBezTo>
                    <a:cubicBezTo>
                      <a:pt x="246785" y="26916"/>
                      <a:pt x="246433" y="25859"/>
                      <a:pt x="246433" y="24448"/>
                    </a:cubicBezTo>
                    <a:cubicBezTo>
                      <a:pt x="246785" y="21981"/>
                      <a:pt x="245728" y="20218"/>
                      <a:pt x="243260" y="19160"/>
                    </a:cubicBezTo>
                    <a:cubicBezTo>
                      <a:pt x="226690" y="5763"/>
                      <a:pt x="206242" y="3295"/>
                      <a:pt x="186147" y="1533"/>
                    </a:cubicBezTo>
                    <a:cubicBezTo>
                      <a:pt x="123393" y="-3403"/>
                      <a:pt x="61344" y="4000"/>
                      <a:pt x="0" y="17750"/>
                    </a:cubicBezTo>
                    <a:cubicBezTo>
                      <a:pt x="352" y="20923"/>
                      <a:pt x="352" y="24448"/>
                      <a:pt x="1058" y="27621"/>
                    </a:cubicBezTo>
                    <a:cubicBezTo>
                      <a:pt x="7756" y="58998"/>
                      <a:pt x="14454" y="90375"/>
                      <a:pt x="17628" y="122457"/>
                    </a:cubicBezTo>
                    <a:cubicBezTo>
                      <a:pt x="18685" y="126336"/>
                      <a:pt x="17628" y="129861"/>
                      <a:pt x="21505" y="13127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CA587E9-04AE-462D-8A4A-AA0C419AD915}"/>
                  </a:ext>
                </a:extLst>
              </p:cNvPr>
              <p:cNvSpPr/>
              <p:nvPr/>
            </p:nvSpPr>
            <p:spPr>
              <a:xfrm>
                <a:off x="4042652" y="1418657"/>
                <a:ext cx="232241" cy="193968"/>
              </a:xfrm>
              <a:custGeom>
                <a:avLst/>
                <a:gdLst>
                  <a:gd name="connsiteX0" fmla="*/ 14013 w 232241"/>
                  <a:gd name="connsiteY0" fmla="*/ 59646 h 193968"/>
                  <a:gd name="connsiteX1" fmla="*/ 147630 w 232241"/>
                  <a:gd name="connsiteY1" fmla="*/ 193968 h 193968"/>
                  <a:gd name="connsiteX2" fmla="*/ 232242 w 232241"/>
                  <a:gd name="connsiteY2" fmla="*/ 118170 h 193968"/>
                  <a:gd name="connsiteX3" fmla="*/ 94395 w 232241"/>
                  <a:gd name="connsiteY3" fmla="*/ 22276 h 193968"/>
                  <a:gd name="connsiteX4" fmla="*/ 22122 w 232241"/>
                  <a:gd name="connsiteY4" fmla="*/ 65 h 193968"/>
                  <a:gd name="connsiteX5" fmla="*/ 264 w 232241"/>
                  <a:gd name="connsiteY5" fmla="*/ 25096 h 193968"/>
                  <a:gd name="connsiteX6" fmla="*/ 14013 w 232241"/>
                  <a:gd name="connsiteY6" fmla="*/ 59646 h 19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241" h="193968">
                    <a:moveTo>
                      <a:pt x="14013" y="59646"/>
                    </a:moveTo>
                    <a:cubicBezTo>
                      <a:pt x="49268" y="113234"/>
                      <a:pt x="96510" y="155540"/>
                      <a:pt x="147630" y="193968"/>
                    </a:cubicBezTo>
                    <a:cubicBezTo>
                      <a:pt x="177244" y="170347"/>
                      <a:pt x="204391" y="143906"/>
                      <a:pt x="232242" y="118170"/>
                    </a:cubicBezTo>
                    <a:cubicBezTo>
                      <a:pt x="188878" y="82562"/>
                      <a:pt x="145162" y="47307"/>
                      <a:pt x="94395" y="22276"/>
                    </a:cubicBezTo>
                    <a:cubicBezTo>
                      <a:pt x="71479" y="10994"/>
                      <a:pt x="48916" y="-992"/>
                      <a:pt x="22122" y="65"/>
                    </a:cubicBezTo>
                    <a:cubicBezTo>
                      <a:pt x="5552" y="770"/>
                      <a:pt x="-1499" y="8527"/>
                      <a:pt x="264" y="25096"/>
                    </a:cubicBezTo>
                    <a:cubicBezTo>
                      <a:pt x="1674" y="37788"/>
                      <a:pt x="7315" y="49070"/>
                      <a:pt x="14013" y="5964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930AF825-B075-43EA-B3E5-343830523919}"/>
                  </a:ext>
                </a:extLst>
              </p:cNvPr>
              <p:cNvSpPr/>
              <p:nvPr/>
            </p:nvSpPr>
            <p:spPr>
              <a:xfrm>
                <a:off x="3960300" y="1507580"/>
                <a:ext cx="223989" cy="197061"/>
              </a:xfrm>
              <a:custGeom>
                <a:avLst/>
                <a:gdLst>
                  <a:gd name="connsiteX0" fmla="*/ 42073 w 223989"/>
                  <a:gd name="connsiteY0" fmla="*/ 98347 h 197061"/>
                  <a:gd name="connsiteX1" fmla="*/ 148896 w 223989"/>
                  <a:gd name="connsiteY1" fmla="*/ 197061 h 197061"/>
                  <a:gd name="connsiteX2" fmla="*/ 223989 w 223989"/>
                  <a:gd name="connsiteY2" fmla="*/ 112802 h 197061"/>
                  <a:gd name="connsiteX3" fmla="*/ 130211 w 223989"/>
                  <a:gd name="connsiteY3" fmla="*/ 44054 h 197061"/>
                  <a:gd name="connsiteX4" fmla="*/ 31849 w 223989"/>
                  <a:gd name="connsiteY4" fmla="*/ 690 h 197061"/>
                  <a:gd name="connsiteX5" fmla="*/ 472 w 223989"/>
                  <a:gd name="connsiteY5" fmla="*/ 15498 h 197061"/>
                  <a:gd name="connsiteX6" fmla="*/ 5408 w 223989"/>
                  <a:gd name="connsiteY6" fmla="*/ 46522 h 197061"/>
                  <a:gd name="connsiteX7" fmla="*/ 42073 w 223989"/>
                  <a:gd name="connsiteY7" fmla="*/ 98347 h 19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989" h="197061">
                    <a:moveTo>
                      <a:pt x="42073" y="98347"/>
                    </a:moveTo>
                    <a:cubicBezTo>
                      <a:pt x="74155" y="135012"/>
                      <a:pt x="110468" y="167094"/>
                      <a:pt x="148896" y="197061"/>
                    </a:cubicBezTo>
                    <a:cubicBezTo>
                      <a:pt x="173927" y="168857"/>
                      <a:pt x="198958" y="141006"/>
                      <a:pt x="223989" y="112802"/>
                    </a:cubicBezTo>
                    <a:cubicBezTo>
                      <a:pt x="194022" y="88123"/>
                      <a:pt x="163703" y="64150"/>
                      <a:pt x="130211" y="44054"/>
                    </a:cubicBezTo>
                    <a:cubicBezTo>
                      <a:pt x="99186" y="25369"/>
                      <a:pt x="68162" y="7389"/>
                      <a:pt x="31849" y="690"/>
                    </a:cubicBezTo>
                    <a:cubicBezTo>
                      <a:pt x="15279" y="-2130"/>
                      <a:pt x="1882" y="3863"/>
                      <a:pt x="472" y="15498"/>
                    </a:cubicBezTo>
                    <a:cubicBezTo>
                      <a:pt x="-586" y="26074"/>
                      <a:pt x="-233" y="37003"/>
                      <a:pt x="5408" y="46522"/>
                    </a:cubicBezTo>
                    <a:cubicBezTo>
                      <a:pt x="15984" y="64502"/>
                      <a:pt x="27971" y="82130"/>
                      <a:pt x="42073" y="9834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38194847-0121-4249-83BC-08D2E6D8C88E}"/>
                  </a:ext>
                </a:extLst>
              </p:cNvPr>
              <p:cNvSpPr/>
              <p:nvPr/>
            </p:nvSpPr>
            <p:spPr>
              <a:xfrm>
                <a:off x="3655975" y="2128989"/>
                <a:ext cx="238528" cy="125982"/>
              </a:xfrm>
              <a:custGeom>
                <a:avLst/>
                <a:gdLst>
                  <a:gd name="connsiteX0" fmla="*/ 9007 w 238528"/>
                  <a:gd name="connsiteY0" fmla="*/ 52652 h 125982"/>
                  <a:gd name="connsiteX1" fmla="*/ 39327 w 238528"/>
                  <a:gd name="connsiteY1" fmla="*/ 74511 h 125982"/>
                  <a:gd name="connsiteX2" fmla="*/ 211019 w 238528"/>
                  <a:gd name="connsiteY2" fmla="*/ 125983 h 125982"/>
                  <a:gd name="connsiteX3" fmla="*/ 220538 w 238528"/>
                  <a:gd name="connsiteY3" fmla="*/ 119637 h 125982"/>
                  <a:gd name="connsiteX4" fmla="*/ 238165 w 238528"/>
                  <a:gd name="connsiteY4" fmla="*/ 26211 h 125982"/>
                  <a:gd name="connsiteX5" fmla="*/ 231819 w 238528"/>
                  <a:gd name="connsiteY5" fmla="*/ 15987 h 125982"/>
                  <a:gd name="connsiteX6" fmla="*/ 127817 w 238528"/>
                  <a:gd name="connsiteY6" fmla="*/ 1533 h 125982"/>
                  <a:gd name="connsiteX7" fmla="*/ 20641 w 238528"/>
                  <a:gd name="connsiteY7" fmla="*/ 11404 h 125982"/>
                  <a:gd name="connsiteX8" fmla="*/ 9007 w 238528"/>
                  <a:gd name="connsiteY8" fmla="*/ 52652 h 12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528" h="125982">
                    <a:moveTo>
                      <a:pt x="9007" y="52652"/>
                    </a:moveTo>
                    <a:cubicBezTo>
                      <a:pt x="17468" y="61819"/>
                      <a:pt x="28045" y="68870"/>
                      <a:pt x="39327" y="74511"/>
                    </a:cubicBezTo>
                    <a:cubicBezTo>
                      <a:pt x="93267" y="102010"/>
                      <a:pt x="151085" y="117169"/>
                      <a:pt x="211019" y="125983"/>
                    </a:cubicBezTo>
                    <a:cubicBezTo>
                      <a:pt x="215249" y="125278"/>
                      <a:pt x="219832" y="125630"/>
                      <a:pt x="220538" y="119637"/>
                    </a:cubicBezTo>
                    <a:cubicBezTo>
                      <a:pt x="223710" y="87908"/>
                      <a:pt x="231467" y="57236"/>
                      <a:pt x="238165" y="26211"/>
                    </a:cubicBezTo>
                    <a:cubicBezTo>
                      <a:pt x="239575" y="19865"/>
                      <a:pt x="236755" y="17750"/>
                      <a:pt x="231819" y="15987"/>
                    </a:cubicBezTo>
                    <a:cubicBezTo>
                      <a:pt x="197622" y="8231"/>
                      <a:pt x="162719" y="4353"/>
                      <a:pt x="127817" y="1533"/>
                    </a:cubicBezTo>
                    <a:cubicBezTo>
                      <a:pt x="91857" y="-1640"/>
                      <a:pt x="55544" y="-583"/>
                      <a:pt x="20641" y="11404"/>
                    </a:cubicBezTo>
                    <a:cubicBezTo>
                      <a:pt x="-1569" y="18808"/>
                      <a:pt x="-6505" y="35378"/>
                      <a:pt x="9007" y="5265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8EBBCD5C-3E6B-4D56-965C-9FEF76662429}"/>
                  </a:ext>
                </a:extLst>
              </p:cNvPr>
              <p:cNvSpPr/>
              <p:nvPr/>
            </p:nvSpPr>
            <p:spPr>
              <a:xfrm>
                <a:off x="3686421" y="2012550"/>
                <a:ext cx="242268" cy="126080"/>
              </a:xfrm>
              <a:custGeom>
                <a:avLst/>
                <a:gdLst>
                  <a:gd name="connsiteX0" fmla="*/ 22982 w 242268"/>
                  <a:gd name="connsiteY0" fmla="*/ 63327 h 126080"/>
                  <a:gd name="connsiteX1" fmla="*/ 120638 w 242268"/>
                  <a:gd name="connsiteY1" fmla="*/ 105280 h 126080"/>
                  <a:gd name="connsiteX2" fmla="*/ 210186 w 242268"/>
                  <a:gd name="connsiteY2" fmla="*/ 126080 h 126080"/>
                  <a:gd name="connsiteX3" fmla="*/ 242268 w 242268"/>
                  <a:gd name="connsiteY3" fmla="*/ 15732 h 126080"/>
                  <a:gd name="connsiteX4" fmla="*/ 92082 w 242268"/>
                  <a:gd name="connsiteY4" fmla="*/ 220 h 126080"/>
                  <a:gd name="connsiteX5" fmla="*/ 14521 w 242268"/>
                  <a:gd name="connsiteY5" fmla="*/ 12559 h 126080"/>
                  <a:gd name="connsiteX6" fmla="*/ 6765 w 242268"/>
                  <a:gd name="connsiteY6" fmla="*/ 49577 h 126080"/>
                  <a:gd name="connsiteX7" fmla="*/ 22982 w 242268"/>
                  <a:gd name="connsiteY7" fmla="*/ 63327 h 126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268" h="126080">
                    <a:moveTo>
                      <a:pt x="22982" y="63327"/>
                    </a:moveTo>
                    <a:cubicBezTo>
                      <a:pt x="52949" y="83069"/>
                      <a:pt x="86441" y="95056"/>
                      <a:pt x="120638" y="105280"/>
                    </a:cubicBezTo>
                    <a:cubicBezTo>
                      <a:pt x="150253" y="114094"/>
                      <a:pt x="180219" y="119382"/>
                      <a:pt x="210186" y="126080"/>
                    </a:cubicBezTo>
                    <a:cubicBezTo>
                      <a:pt x="220763" y="89415"/>
                      <a:pt x="231692" y="52397"/>
                      <a:pt x="242268" y="15732"/>
                    </a:cubicBezTo>
                    <a:cubicBezTo>
                      <a:pt x="192559" y="7623"/>
                      <a:pt x="142849" y="-1543"/>
                      <a:pt x="92082" y="220"/>
                    </a:cubicBezTo>
                    <a:cubicBezTo>
                      <a:pt x="65641" y="925"/>
                      <a:pt x="39199" y="572"/>
                      <a:pt x="14521" y="12559"/>
                    </a:cubicBezTo>
                    <a:cubicBezTo>
                      <a:pt x="-991" y="20315"/>
                      <a:pt x="-4870" y="36533"/>
                      <a:pt x="6765" y="49577"/>
                    </a:cubicBezTo>
                    <a:cubicBezTo>
                      <a:pt x="11348" y="54513"/>
                      <a:pt x="16989" y="59448"/>
                      <a:pt x="22982" y="6332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2352CA10-F582-4292-BC4E-96BE3A018AA1}"/>
                  </a:ext>
                </a:extLst>
              </p:cNvPr>
              <p:cNvSpPr/>
              <p:nvPr/>
            </p:nvSpPr>
            <p:spPr>
              <a:xfrm>
                <a:off x="4637526" y="1104702"/>
                <a:ext cx="159143" cy="219536"/>
              </a:xfrm>
              <a:custGeom>
                <a:avLst/>
                <a:gdLst>
                  <a:gd name="connsiteX0" fmla="*/ 33988 w 159143"/>
                  <a:gd name="connsiteY0" fmla="*/ 2718 h 219536"/>
                  <a:gd name="connsiteX1" fmla="*/ 4374 w 159143"/>
                  <a:gd name="connsiteY1" fmla="*/ 15762 h 219536"/>
                  <a:gd name="connsiteX2" fmla="*/ 496 w 159143"/>
                  <a:gd name="connsiteY2" fmla="*/ 52427 h 219536"/>
                  <a:gd name="connsiteX3" fmla="*/ 47737 w 159143"/>
                  <a:gd name="connsiteY3" fmla="*/ 219536 h 219536"/>
                  <a:gd name="connsiteX4" fmla="*/ 159143 w 159143"/>
                  <a:gd name="connsiteY4" fmla="*/ 195563 h 219536"/>
                  <a:gd name="connsiteX5" fmla="*/ 81935 w 159143"/>
                  <a:gd name="connsiteY5" fmla="*/ 48197 h 219536"/>
                  <a:gd name="connsiteX6" fmla="*/ 33988 w 159143"/>
                  <a:gd name="connsiteY6" fmla="*/ 2718 h 219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143" h="219536">
                    <a:moveTo>
                      <a:pt x="33988" y="2718"/>
                    </a:moveTo>
                    <a:cubicBezTo>
                      <a:pt x="19533" y="-3628"/>
                      <a:pt x="9662" y="1308"/>
                      <a:pt x="4374" y="15762"/>
                    </a:cubicBezTo>
                    <a:cubicBezTo>
                      <a:pt x="-210" y="27749"/>
                      <a:pt x="-562" y="40088"/>
                      <a:pt x="496" y="52427"/>
                    </a:cubicBezTo>
                    <a:cubicBezTo>
                      <a:pt x="5784" y="110951"/>
                      <a:pt x="23411" y="166301"/>
                      <a:pt x="47737" y="219536"/>
                    </a:cubicBezTo>
                    <a:cubicBezTo>
                      <a:pt x="85460" y="213896"/>
                      <a:pt x="121773" y="202614"/>
                      <a:pt x="159143" y="195563"/>
                    </a:cubicBezTo>
                    <a:cubicBezTo>
                      <a:pt x="137990" y="144091"/>
                      <a:pt x="115427" y="93323"/>
                      <a:pt x="81935" y="48197"/>
                    </a:cubicBezTo>
                    <a:cubicBezTo>
                      <a:pt x="68538" y="30217"/>
                      <a:pt x="55141" y="11884"/>
                      <a:pt x="33988" y="271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0C67799A-E567-4A6B-AE39-7920CF1B2900}"/>
                  </a:ext>
                </a:extLst>
              </p:cNvPr>
              <p:cNvSpPr/>
              <p:nvPr/>
            </p:nvSpPr>
            <p:spPr>
              <a:xfrm>
                <a:off x="5171078" y="1104988"/>
                <a:ext cx="157959" cy="218192"/>
              </a:xfrm>
              <a:custGeom>
                <a:avLst/>
                <a:gdLst>
                  <a:gd name="connsiteX0" fmla="*/ 110701 w 157959"/>
                  <a:gd name="connsiteY0" fmla="*/ 218193 h 218192"/>
                  <a:gd name="connsiteX1" fmla="*/ 153359 w 157959"/>
                  <a:gd name="connsiteY1" fmla="*/ 86691 h 218192"/>
                  <a:gd name="connsiteX2" fmla="*/ 155827 w 157959"/>
                  <a:gd name="connsiteY2" fmla="*/ 22175 h 218192"/>
                  <a:gd name="connsiteX3" fmla="*/ 119162 w 157959"/>
                  <a:gd name="connsiteY3" fmla="*/ 4547 h 218192"/>
                  <a:gd name="connsiteX4" fmla="*/ 94836 w 157959"/>
                  <a:gd name="connsiteY4" fmla="*/ 24642 h 218192"/>
                  <a:gd name="connsiteX5" fmla="*/ 0 w 157959"/>
                  <a:gd name="connsiteY5" fmla="*/ 192809 h 218192"/>
                  <a:gd name="connsiteX6" fmla="*/ 37723 w 157959"/>
                  <a:gd name="connsiteY6" fmla="*/ 201975 h 218192"/>
                  <a:gd name="connsiteX7" fmla="*/ 110701 w 157959"/>
                  <a:gd name="connsiteY7" fmla="*/ 218193 h 2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959" h="218192">
                    <a:moveTo>
                      <a:pt x="110701" y="218193"/>
                    </a:moveTo>
                    <a:cubicBezTo>
                      <a:pt x="130444" y="176239"/>
                      <a:pt x="143841" y="132170"/>
                      <a:pt x="153359" y="86691"/>
                    </a:cubicBezTo>
                    <a:cubicBezTo>
                      <a:pt x="157943" y="65538"/>
                      <a:pt x="159705" y="43680"/>
                      <a:pt x="155827" y="22175"/>
                    </a:cubicBezTo>
                    <a:cubicBezTo>
                      <a:pt x="151949" y="1022"/>
                      <a:pt x="137847" y="-5324"/>
                      <a:pt x="119162" y="4547"/>
                    </a:cubicBezTo>
                    <a:cubicBezTo>
                      <a:pt x="109643" y="9483"/>
                      <a:pt x="101887" y="16886"/>
                      <a:pt x="94836" y="24642"/>
                    </a:cubicBezTo>
                    <a:cubicBezTo>
                      <a:pt x="50767" y="73647"/>
                      <a:pt x="24326" y="132523"/>
                      <a:pt x="0" y="192809"/>
                    </a:cubicBezTo>
                    <a:cubicBezTo>
                      <a:pt x="11634" y="199508"/>
                      <a:pt x="25031" y="199155"/>
                      <a:pt x="37723" y="201975"/>
                    </a:cubicBezTo>
                    <a:cubicBezTo>
                      <a:pt x="62049" y="207616"/>
                      <a:pt x="85670" y="216077"/>
                      <a:pt x="110701" y="21819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907F7D6F-46A6-489B-97E6-E347D2ACBB49}"/>
                  </a:ext>
                </a:extLst>
              </p:cNvPr>
              <p:cNvSpPr/>
              <p:nvPr/>
            </p:nvSpPr>
            <p:spPr>
              <a:xfrm>
                <a:off x="4522385" y="1144997"/>
                <a:ext cx="152301" cy="216627"/>
              </a:xfrm>
              <a:custGeom>
                <a:avLst/>
                <a:gdLst>
                  <a:gd name="connsiteX0" fmla="*/ 46889 w 152301"/>
                  <a:gd name="connsiteY0" fmla="*/ 216612 h 216627"/>
                  <a:gd name="connsiteX1" fmla="*/ 78619 w 152301"/>
                  <a:gd name="connsiteY1" fmla="*/ 207093 h 216627"/>
                  <a:gd name="connsiteX2" fmla="*/ 152302 w 152301"/>
                  <a:gd name="connsiteY2" fmla="*/ 182062 h 216627"/>
                  <a:gd name="connsiteX3" fmla="*/ 110348 w 152301"/>
                  <a:gd name="connsiteY3" fmla="*/ 92162 h 216627"/>
                  <a:gd name="connsiteX4" fmla="*/ 50767 w 152301"/>
                  <a:gd name="connsiteY4" fmla="*/ 13191 h 216627"/>
                  <a:gd name="connsiteX5" fmla="*/ 14454 w 152301"/>
                  <a:gd name="connsiteY5" fmla="*/ 2614 h 216627"/>
                  <a:gd name="connsiteX6" fmla="*/ 0 w 152301"/>
                  <a:gd name="connsiteY6" fmla="*/ 36459 h 216627"/>
                  <a:gd name="connsiteX7" fmla="*/ 352 w 152301"/>
                  <a:gd name="connsiteY7" fmla="*/ 37869 h 216627"/>
                  <a:gd name="connsiteX8" fmla="*/ 46889 w 152301"/>
                  <a:gd name="connsiteY8" fmla="*/ 216612 h 21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01" h="216627">
                    <a:moveTo>
                      <a:pt x="46889" y="216612"/>
                    </a:moveTo>
                    <a:cubicBezTo>
                      <a:pt x="58523" y="216965"/>
                      <a:pt x="68395" y="210972"/>
                      <a:pt x="78619" y="207093"/>
                    </a:cubicBezTo>
                    <a:cubicBezTo>
                      <a:pt x="102945" y="197927"/>
                      <a:pt x="128681" y="193344"/>
                      <a:pt x="152302" y="182062"/>
                    </a:cubicBezTo>
                    <a:cubicBezTo>
                      <a:pt x="141725" y="150685"/>
                      <a:pt x="127271" y="120719"/>
                      <a:pt x="110348" y="92162"/>
                    </a:cubicBezTo>
                    <a:cubicBezTo>
                      <a:pt x="93426" y="63605"/>
                      <a:pt x="76151" y="35049"/>
                      <a:pt x="50767" y="13191"/>
                    </a:cubicBezTo>
                    <a:cubicBezTo>
                      <a:pt x="40191" y="4024"/>
                      <a:pt x="28909" y="-4437"/>
                      <a:pt x="14454" y="2614"/>
                    </a:cubicBezTo>
                    <a:cubicBezTo>
                      <a:pt x="352" y="9313"/>
                      <a:pt x="2468" y="24120"/>
                      <a:pt x="0" y="36459"/>
                    </a:cubicBezTo>
                    <a:cubicBezTo>
                      <a:pt x="0" y="36812"/>
                      <a:pt x="352" y="37164"/>
                      <a:pt x="352" y="37869"/>
                    </a:cubicBezTo>
                    <a:cubicBezTo>
                      <a:pt x="1058" y="100976"/>
                      <a:pt x="20800" y="159499"/>
                      <a:pt x="46889" y="21661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31B5212D-6456-48E4-B99B-A8544FEBC776}"/>
                  </a:ext>
                </a:extLst>
              </p:cNvPr>
              <p:cNvSpPr/>
              <p:nvPr/>
            </p:nvSpPr>
            <p:spPr>
              <a:xfrm>
                <a:off x="5292355" y="1144743"/>
                <a:ext cx="152821" cy="216513"/>
              </a:xfrm>
              <a:custGeom>
                <a:avLst/>
                <a:gdLst>
                  <a:gd name="connsiteX0" fmla="*/ 136437 w 152821"/>
                  <a:gd name="connsiteY0" fmla="*/ 2163 h 216513"/>
                  <a:gd name="connsiteX1" fmla="*/ 105060 w 152821"/>
                  <a:gd name="connsiteY1" fmla="*/ 10271 h 216513"/>
                  <a:gd name="connsiteX2" fmla="*/ 91311 w 152821"/>
                  <a:gd name="connsiteY2" fmla="*/ 22963 h 216513"/>
                  <a:gd name="connsiteX3" fmla="*/ 0 w 152821"/>
                  <a:gd name="connsiteY3" fmla="*/ 181611 h 216513"/>
                  <a:gd name="connsiteX4" fmla="*/ 43364 w 152821"/>
                  <a:gd name="connsiteY4" fmla="*/ 196066 h 216513"/>
                  <a:gd name="connsiteX5" fmla="*/ 106118 w 152821"/>
                  <a:gd name="connsiteY5" fmla="*/ 216513 h 216513"/>
                  <a:gd name="connsiteX6" fmla="*/ 140315 w 152821"/>
                  <a:gd name="connsiteY6" fmla="*/ 120620 h 216513"/>
                  <a:gd name="connsiteX7" fmla="*/ 152302 w 152821"/>
                  <a:gd name="connsiteY7" fmla="*/ 31072 h 216513"/>
                  <a:gd name="connsiteX8" fmla="*/ 136437 w 152821"/>
                  <a:gd name="connsiteY8" fmla="*/ 2163 h 21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821" h="216513">
                    <a:moveTo>
                      <a:pt x="136437" y="2163"/>
                    </a:moveTo>
                    <a:cubicBezTo>
                      <a:pt x="124098" y="-3478"/>
                      <a:pt x="114226" y="2868"/>
                      <a:pt x="105060" y="10271"/>
                    </a:cubicBezTo>
                    <a:cubicBezTo>
                      <a:pt x="100124" y="14149"/>
                      <a:pt x="95189" y="18380"/>
                      <a:pt x="91311" y="22963"/>
                    </a:cubicBezTo>
                    <a:cubicBezTo>
                      <a:pt x="49710" y="69147"/>
                      <a:pt x="22211" y="123793"/>
                      <a:pt x="0" y="181611"/>
                    </a:cubicBezTo>
                    <a:cubicBezTo>
                      <a:pt x="13397" y="189015"/>
                      <a:pt x="28909" y="191835"/>
                      <a:pt x="43364" y="196066"/>
                    </a:cubicBezTo>
                    <a:cubicBezTo>
                      <a:pt x="64517" y="202411"/>
                      <a:pt x="84260" y="212283"/>
                      <a:pt x="106118" y="216513"/>
                    </a:cubicBezTo>
                    <a:cubicBezTo>
                      <a:pt x="120925" y="185842"/>
                      <a:pt x="131502" y="153407"/>
                      <a:pt x="140315" y="120620"/>
                    </a:cubicBezTo>
                    <a:cubicBezTo>
                      <a:pt x="148071" y="91358"/>
                      <a:pt x="154770" y="61744"/>
                      <a:pt x="152302" y="31072"/>
                    </a:cubicBezTo>
                    <a:cubicBezTo>
                      <a:pt x="150892" y="19438"/>
                      <a:pt x="148424" y="7804"/>
                      <a:pt x="136437" y="216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CABFFABD-4F9A-4B41-8EB9-743CCCEB6969}"/>
                  </a:ext>
                </a:extLst>
              </p:cNvPr>
              <p:cNvSpPr/>
              <p:nvPr/>
            </p:nvSpPr>
            <p:spPr>
              <a:xfrm>
                <a:off x="5715063" y="1468734"/>
                <a:ext cx="189973" cy="161166"/>
              </a:xfrm>
              <a:custGeom>
                <a:avLst/>
                <a:gdLst>
                  <a:gd name="connsiteX0" fmla="*/ 16217 w 189973"/>
                  <a:gd name="connsiteY0" fmla="*/ 99470 h 161166"/>
                  <a:gd name="connsiteX1" fmla="*/ 82849 w 189973"/>
                  <a:gd name="connsiteY1" fmla="*/ 161167 h 161166"/>
                  <a:gd name="connsiteX2" fmla="*/ 119515 w 189973"/>
                  <a:gd name="connsiteY2" fmla="*/ 126617 h 161166"/>
                  <a:gd name="connsiteX3" fmla="*/ 185794 w 189973"/>
                  <a:gd name="connsiteY3" fmla="*/ 38126 h 161166"/>
                  <a:gd name="connsiteX4" fmla="*/ 160410 w 189973"/>
                  <a:gd name="connsiteY4" fmla="*/ 51 h 161166"/>
                  <a:gd name="connsiteX5" fmla="*/ 135027 w 189973"/>
                  <a:gd name="connsiteY5" fmla="*/ 4987 h 161166"/>
                  <a:gd name="connsiteX6" fmla="*/ 0 w 189973"/>
                  <a:gd name="connsiteY6" fmla="*/ 83605 h 161166"/>
                  <a:gd name="connsiteX7" fmla="*/ 16217 w 189973"/>
                  <a:gd name="connsiteY7" fmla="*/ 99470 h 16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9973" h="161166">
                    <a:moveTo>
                      <a:pt x="16217" y="99470"/>
                    </a:moveTo>
                    <a:cubicBezTo>
                      <a:pt x="38428" y="119918"/>
                      <a:pt x="60639" y="140366"/>
                      <a:pt x="82849" y="161167"/>
                    </a:cubicBezTo>
                    <a:cubicBezTo>
                      <a:pt x="95189" y="149532"/>
                      <a:pt x="107880" y="138603"/>
                      <a:pt x="119515" y="126617"/>
                    </a:cubicBezTo>
                    <a:cubicBezTo>
                      <a:pt x="145603" y="100175"/>
                      <a:pt x="170282" y="72676"/>
                      <a:pt x="185794" y="38126"/>
                    </a:cubicBezTo>
                    <a:cubicBezTo>
                      <a:pt x="196371" y="14506"/>
                      <a:pt x="186499" y="-1007"/>
                      <a:pt x="160410" y="51"/>
                    </a:cubicBezTo>
                    <a:cubicBezTo>
                      <a:pt x="151597" y="403"/>
                      <a:pt x="143135" y="2166"/>
                      <a:pt x="135027" y="4987"/>
                    </a:cubicBezTo>
                    <a:cubicBezTo>
                      <a:pt x="85317" y="22967"/>
                      <a:pt x="41248" y="51171"/>
                      <a:pt x="0" y="83605"/>
                    </a:cubicBezTo>
                    <a:cubicBezTo>
                      <a:pt x="5288" y="89246"/>
                      <a:pt x="10577" y="94534"/>
                      <a:pt x="16217" y="9947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A6C57EFC-FB02-476B-A210-3CCC0DAF9277}"/>
                  </a:ext>
                </a:extLst>
              </p:cNvPr>
              <p:cNvSpPr/>
              <p:nvPr/>
            </p:nvSpPr>
            <p:spPr>
              <a:xfrm>
                <a:off x="5803201" y="1557309"/>
                <a:ext cx="183475" cy="165312"/>
              </a:xfrm>
              <a:custGeom>
                <a:avLst/>
                <a:gdLst>
                  <a:gd name="connsiteX0" fmla="*/ 2820 w 183475"/>
                  <a:gd name="connsiteY0" fmla="*/ 84578 h 165312"/>
                  <a:gd name="connsiteX1" fmla="*/ 71568 w 183475"/>
                  <a:gd name="connsiteY1" fmla="*/ 165312 h 165312"/>
                  <a:gd name="connsiteX2" fmla="*/ 162878 w 183475"/>
                  <a:gd name="connsiteY2" fmla="*/ 69771 h 165312"/>
                  <a:gd name="connsiteX3" fmla="*/ 180858 w 183475"/>
                  <a:gd name="connsiteY3" fmla="*/ 36984 h 165312"/>
                  <a:gd name="connsiteX4" fmla="*/ 151949 w 183475"/>
                  <a:gd name="connsiteY4" fmla="*/ 318 h 165312"/>
                  <a:gd name="connsiteX5" fmla="*/ 128328 w 183475"/>
                  <a:gd name="connsiteY5" fmla="*/ 6312 h 165312"/>
                  <a:gd name="connsiteX6" fmla="*/ 0 w 183475"/>
                  <a:gd name="connsiteY6" fmla="*/ 79290 h 165312"/>
                  <a:gd name="connsiteX7" fmla="*/ 2820 w 183475"/>
                  <a:gd name="connsiteY7" fmla="*/ 84578 h 16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475" h="165312">
                    <a:moveTo>
                      <a:pt x="2820" y="84578"/>
                    </a:moveTo>
                    <a:cubicBezTo>
                      <a:pt x="27852" y="109962"/>
                      <a:pt x="49005" y="138166"/>
                      <a:pt x="71568" y="165312"/>
                    </a:cubicBezTo>
                    <a:cubicBezTo>
                      <a:pt x="106470" y="137461"/>
                      <a:pt x="137142" y="106084"/>
                      <a:pt x="162878" y="69771"/>
                    </a:cubicBezTo>
                    <a:cubicBezTo>
                      <a:pt x="170282" y="59547"/>
                      <a:pt x="176628" y="48970"/>
                      <a:pt x="180858" y="36984"/>
                    </a:cubicBezTo>
                    <a:cubicBezTo>
                      <a:pt x="189320" y="13715"/>
                      <a:pt x="176628" y="-2502"/>
                      <a:pt x="151949" y="318"/>
                    </a:cubicBezTo>
                    <a:cubicBezTo>
                      <a:pt x="143841" y="1376"/>
                      <a:pt x="136084" y="3844"/>
                      <a:pt x="128328" y="6312"/>
                    </a:cubicBezTo>
                    <a:cubicBezTo>
                      <a:pt x="81087" y="22529"/>
                      <a:pt x="40191" y="50381"/>
                      <a:pt x="0" y="79290"/>
                    </a:cubicBezTo>
                    <a:cubicBezTo>
                      <a:pt x="1410" y="81052"/>
                      <a:pt x="1763" y="83520"/>
                      <a:pt x="2820" y="8457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C82606E1-3B9E-4604-B875-66C3DEE0AFD4}"/>
                  </a:ext>
                </a:extLst>
              </p:cNvPr>
              <p:cNvSpPr/>
              <p:nvPr/>
            </p:nvSpPr>
            <p:spPr>
              <a:xfrm>
                <a:off x="5936112" y="2893794"/>
                <a:ext cx="477975" cy="372727"/>
              </a:xfrm>
              <a:custGeom>
                <a:avLst/>
                <a:gdLst>
                  <a:gd name="connsiteX0" fmla="*/ 363480 w 477975"/>
                  <a:gd name="connsiteY0" fmla="*/ 177686 h 372727"/>
                  <a:gd name="connsiteX1" fmla="*/ 332103 w 477975"/>
                  <a:gd name="connsiteY1" fmla="*/ 178038 h 372727"/>
                  <a:gd name="connsiteX2" fmla="*/ 253836 w 477975"/>
                  <a:gd name="connsiteY2" fmla="*/ 126566 h 372727"/>
                  <a:gd name="connsiteX3" fmla="*/ 52177 w 477975"/>
                  <a:gd name="connsiteY3" fmla="*/ 0 h 372727"/>
                  <a:gd name="connsiteX4" fmla="*/ 0 w 477975"/>
                  <a:gd name="connsiteY4" fmla="*/ 94131 h 372727"/>
                  <a:gd name="connsiteX5" fmla="*/ 117399 w 477975"/>
                  <a:gd name="connsiteY5" fmla="*/ 169224 h 372727"/>
                  <a:gd name="connsiteX6" fmla="*/ 263003 w 477975"/>
                  <a:gd name="connsiteY6" fmla="*/ 260535 h 372727"/>
                  <a:gd name="connsiteX7" fmla="*/ 281335 w 477975"/>
                  <a:gd name="connsiteY7" fmla="*/ 284861 h 372727"/>
                  <a:gd name="connsiteX8" fmla="*/ 411779 w 477975"/>
                  <a:gd name="connsiteY8" fmla="*/ 367358 h 372727"/>
                  <a:gd name="connsiteX9" fmla="*/ 463956 w 477975"/>
                  <a:gd name="connsiteY9" fmla="*/ 224222 h 372727"/>
                  <a:gd name="connsiteX10" fmla="*/ 363480 w 477975"/>
                  <a:gd name="connsiteY10" fmla="*/ 177686 h 37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975" h="372727">
                    <a:moveTo>
                      <a:pt x="363480" y="177686"/>
                    </a:moveTo>
                    <a:cubicBezTo>
                      <a:pt x="353961" y="179801"/>
                      <a:pt x="343737" y="186147"/>
                      <a:pt x="332103" y="178038"/>
                    </a:cubicBezTo>
                    <a:cubicBezTo>
                      <a:pt x="306719" y="159706"/>
                      <a:pt x="280278" y="143136"/>
                      <a:pt x="253836" y="126566"/>
                    </a:cubicBezTo>
                    <a:cubicBezTo>
                      <a:pt x="186852" y="84260"/>
                      <a:pt x="119515" y="42306"/>
                      <a:pt x="52177" y="0"/>
                    </a:cubicBezTo>
                    <a:cubicBezTo>
                      <a:pt x="34902" y="31377"/>
                      <a:pt x="17628" y="62754"/>
                      <a:pt x="0" y="94131"/>
                    </a:cubicBezTo>
                    <a:cubicBezTo>
                      <a:pt x="39133" y="119162"/>
                      <a:pt x="78266" y="144546"/>
                      <a:pt x="117399" y="169224"/>
                    </a:cubicBezTo>
                    <a:cubicBezTo>
                      <a:pt x="165699" y="199896"/>
                      <a:pt x="214703" y="229863"/>
                      <a:pt x="263003" y="260535"/>
                    </a:cubicBezTo>
                    <a:cubicBezTo>
                      <a:pt x="271816" y="266176"/>
                      <a:pt x="279925" y="271817"/>
                      <a:pt x="281335" y="284861"/>
                    </a:cubicBezTo>
                    <a:cubicBezTo>
                      <a:pt x="286976" y="347615"/>
                      <a:pt x="351845" y="387806"/>
                      <a:pt x="411779" y="367358"/>
                    </a:cubicBezTo>
                    <a:cubicBezTo>
                      <a:pt x="468187" y="347967"/>
                      <a:pt x="497096" y="281336"/>
                      <a:pt x="463956" y="224222"/>
                    </a:cubicBezTo>
                    <a:cubicBezTo>
                      <a:pt x="446329" y="192845"/>
                      <a:pt x="402613" y="168872"/>
                      <a:pt x="363480" y="17768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DFA1FBC7-9908-45C3-A275-EB89835F7B41}"/>
                  </a:ext>
                </a:extLst>
              </p:cNvPr>
              <p:cNvSpPr/>
              <p:nvPr/>
            </p:nvSpPr>
            <p:spPr>
              <a:xfrm>
                <a:off x="3547522" y="2895909"/>
                <a:ext cx="474945" cy="371064"/>
              </a:xfrm>
              <a:custGeom>
                <a:avLst/>
                <a:gdLst>
                  <a:gd name="connsiteX0" fmla="*/ 465779 w 474945"/>
                  <a:gd name="connsiteY0" fmla="*/ 76151 h 371064"/>
                  <a:gd name="connsiteX1" fmla="*/ 422768 w 474945"/>
                  <a:gd name="connsiteY1" fmla="*/ 0 h 371064"/>
                  <a:gd name="connsiteX2" fmla="*/ 324759 w 474945"/>
                  <a:gd name="connsiteY2" fmla="*/ 60991 h 371064"/>
                  <a:gd name="connsiteX3" fmla="*/ 142491 w 474945"/>
                  <a:gd name="connsiteY3" fmla="*/ 176980 h 371064"/>
                  <a:gd name="connsiteX4" fmla="*/ 129094 w 474945"/>
                  <a:gd name="connsiteY4" fmla="*/ 179096 h 371064"/>
                  <a:gd name="connsiteX5" fmla="*/ 43424 w 474945"/>
                  <a:gd name="connsiteY5" fmla="*/ 192140 h 371064"/>
                  <a:gd name="connsiteX6" fmla="*/ 40251 w 474945"/>
                  <a:gd name="connsiteY6" fmla="*/ 351845 h 371064"/>
                  <a:gd name="connsiteX7" fmla="*/ 196431 w 474945"/>
                  <a:gd name="connsiteY7" fmla="*/ 283451 h 371064"/>
                  <a:gd name="connsiteX8" fmla="*/ 208418 w 474945"/>
                  <a:gd name="connsiteY8" fmla="*/ 263003 h 371064"/>
                  <a:gd name="connsiteX9" fmla="*/ 265531 w 474945"/>
                  <a:gd name="connsiteY9" fmla="*/ 227042 h 371064"/>
                  <a:gd name="connsiteX10" fmla="*/ 474946 w 474945"/>
                  <a:gd name="connsiteY10" fmla="*/ 94484 h 371064"/>
                  <a:gd name="connsiteX11" fmla="*/ 465779 w 474945"/>
                  <a:gd name="connsiteY11" fmla="*/ 76151 h 371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4945" h="371064">
                    <a:moveTo>
                      <a:pt x="465779" y="76151"/>
                    </a:moveTo>
                    <a:cubicBezTo>
                      <a:pt x="451677" y="50767"/>
                      <a:pt x="437223" y="25384"/>
                      <a:pt x="422768" y="0"/>
                    </a:cubicBezTo>
                    <a:cubicBezTo>
                      <a:pt x="389981" y="20095"/>
                      <a:pt x="357194" y="40191"/>
                      <a:pt x="324759" y="60991"/>
                    </a:cubicBezTo>
                    <a:cubicBezTo>
                      <a:pt x="263768" y="99419"/>
                      <a:pt x="203129" y="138200"/>
                      <a:pt x="142491" y="176980"/>
                    </a:cubicBezTo>
                    <a:cubicBezTo>
                      <a:pt x="137907" y="179801"/>
                      <a:pt x="134382" y="180506"/>
                      <a:pt x="129094" y="179096"/>
                    </a:cubicBezTo>
                    <a:cubicBezTo>
                      <a:pt x="98422" y="168519"/>
                      <a:pt x="70218" y="174865"/>
                      <a:pt x="43424" y="192140"/>
                    </a:cubicBezTo>
                    <a:cubicBezTo>
                      <a:pt x="-11221" y="227042"/>
                      <a:pt x="-16510" y="310950"/>
                      <a:pt x="40251" y="351845"/>
                    </a:cubicBezTo>
                    <a:cubicBezTo>
                      <a:pt x="105825" y="398735"/>
                      <a:pt x="191495" y="353608"/>
                      <a:pt x="196431" y="283451"/>
                    </a:cubicBezTo>
                    <a:cubicBezTo>
                      <a:pt x="197136" y="275695"/>
                      <a:pt x="198546" y="268291"/>
                      <a:pt x="208418" y="263003"/>
                    </a:cubicBezTo>
                    <a:cubicBezTo>
                      <a:pt x="228160" y="252426"/>
                      <a:pt x="246493" y="239029"/>
                      <a:pt x="265531" y="227042"/>
                    </a:cubicBezTo>
                    <a:cubicBezTo>
                      <a:pt x="335336" y="182974"/>
                      <a:pt x="405141" y="138552"/>
                      <a:pt x="474946" y="94484"/>
                    </a:cubicBezTo>
                    <a:cubicBezTo>
                      <a:pt x="473888" y="87080"/>
                      <a:pt x="468952" y="82144"/>
                      <a:pt x="465779" y="7615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B7275459-73CE-4BAE-BB93-9504AC7073A0}"/>
                  </a:ext>
                </a:extLst>
              </p:cNvPr>
              <p:cNvSpPr/>
              <p:nvPr/>
            </p:nvSpPr>
            <p:spPr>
              <a:xfrm>
                <a:off x="5492604" y="3347526"/>
                <a:ext cx="345877" cy="492901"/>
              </a:xfrm>
              <a:custGeom>
                <a:avLst/>
                <a:gdLst>
                  <a:gd name="connsiteX0" fmla="*/ 268643 w 345877"/>
                  <a:gd name="connsiteY0" fmla="*/ 298258 h 492901"/>
                  <a:gd name="connsiteX1" fmla="*/ 252426 w 345877"/>
                  <a:gd name="connsiteY1" fmla="*/ 288034 h 492901"/>
                  <a:gd name="connsiteX2" fmla="*/ 167109 w 345877"/>
                  <a:gd name="connsiteY2" fmla="*/ 134322 h 492901"/>
                  <a:gd name="connsiteX3" fmla="*/ 91310 w 345877"/>
                  <a:gd name="connsiteY3" fmla="*/ 0 h 492901"/>
                  <a:gd name="connsiteX4" fmla="*/ 0 w 345877"/>
                  <a:gd name="connsiteY4" fmla="*/ 52883 h 492901"/>
                  <a:gd name="connsiteX5" fmla="*/ 26794 w 345877"/>
                  <a:gd name="connsiteY5" fmla="*/ 102240 h 492901"/>
                  <a:gd name="connsiteX6" fmla="*/ 102945 w 345877"/>
                  <a:gd name="connsiteY6" fmla="*/ 237972 h 492901"/>
                  <a:gd name="connsiteX7" fmla="*/ 159000 w 345877"/>
                  <a:gd name="connsiteY7" fmla="*/ 338801 h 492901"/>
                  <a:gd name="connsiteX8" fmla="*/ 159000 w 345877"/>
                  <a:gd name="connsiteY8" fmla="*/ 349025 h 492901"/>
                  <a:gd name="connsiteX9" fmla="*/ 155475 w 345877"/>
                  <a:gd name="connsiteY9" fmla="*/ 427996 h 492901"/>
                  <a:gd name="connsiteX10" fmla="*/ 155475 w 345877"/>
                  <a:gd name="connsiteY10" fmla="*/ 427996 h 492901"/>
                  <a:gd name="connsiteX11" fmla="*/ 157943 w 345877"/>
                  <a:gd name="connsiteY11" fmla="*/ 433990 h 492901"/>
                  <a:gd name="connsiteX12" fmla="*/ 229863 w 345877"/>
                  <a:gd name="connsiteY12" fmla="*/ 491103 h 492901"/>
                  <a:gd name="connsiteX13" fmla="*/ 336333 w 345877"/>
                  <a:gd name="connsiteY13" fmla="*/ 434342 h 492901"/>
                  <a:gd name="connsiteX14" fmla="*/ 338449 w 345877"/>
                  <a:gd name="connsiteY14" fmla="*/ 428349 h 492901"/>
                  <a:gd name="connsiteX15" fmla="*/ 340916 w 345877"/>
                  <a:gd name="connsiteY15" fmla="*/ 425176 h 492901"/>
                  <a:gd name="connsiteX16" fmla="*/ 268643 w 345877"/>
                  <a:gd name="connsiteY16" fmla="*/ 298258 h 492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5877" h="492901">
                    <a:moveTo>
                      <a:pt x="268643" y="298258"/>
                    </a:moveTo>
                    <a:cubicBezTo>
                      <a:pt x="261945" y="296495"/>
                      <a:pt x="256304" y="294732"/>
                      <a:pt x="252426" y="288034"/>
                    </a:cubicBezTo>
                    <a:cubicBezTo>
                      <a:pt x="224222" y="236562"/>
                      <a:pt x="195666" y="185442"/>
                      <a:pt x="167109" y="134322"/>
                    </a:cubicBezTo>
                    <a:cubicBezTo>
                      <a:pt x="142078" y="89548"/>
                      <a:pt x="116694" y="44774"/>
                      <a:pt x="91310" y="0"/>
                    </a:cubicBezTo>
                    <a:cubicBezTo>
                      <a:pt x="60991" y="17628"/>
                      <a:pt x="30319" y="35255"/>
                      <a:pt x="0" y="52883"/>
                    </a:cubicBezTo>
                    <a:cubicBezTo>
                      <a:pt x="8814" y="69453"/>
                      <a:pt x="17628" y="86022"/>
                      <a:pt x="26794" y="102240"/>
                    </a:cubicBezTo>
                    <a:cubicBezTo>
                      <a:pt x="52177" y="147366"/>
                      <a:pt x="77561" y="192845"/>
                      <a:pt x="102945" y="237972"/>
                    </a:cubicBezTo>
                    <a:cubicBezTo>
                      <a:pt x="121630" y="271464"/>
                      <a:pt x="140315" y="305309"/>
                      <a:pt x="159000" y="338801"/>
                    </a:cubicBezTo>
                    <a:cubicBezTo>
                      <a:pt x="161115" y="342679"/>
                      <a:pt x="160763" y="345147"/>
                      <a:pt x="159000" y="349025"/>
                    </a:cubicBezTo>
                    <a:cubicBezTo>
                      <a:pt x="146308" y="374761"/>
                      <a:pt x="143488" y="401202"/>
                      <a:pt x="155475" y="427996"/>
                    </a:cubicBezTo>
                    <a:lnTo>
                      <a:pt x="155475" y="427996"/>
                    </a:lnTo>
                    <a:cubicBezTo>
                      <a:pt x="155122" y="430464"/>
                      <a:pt x="155827" y="432580"/>
                      <a:pt x="157943" y="433990"/>
                    </a:cubicBezTo>
                    <a:cubicBezTo>
                      <a:pt x="170634" y="467482"/>
                      <a:pt x="197076" y="484052"/>
                      <a:pt x="229863" y="491103"/>
                    </a:cubicBezTo>
                    <a:cubicBezTo>
                      <a:pt x="270759" y="499917"/>
                      <a:pt x="322584" y="475591"/>
                      <a:pt x="336333" y="434342"/>
                    </a:cubicBezTo>
                    <a:cubicBezTo>
                      <a:pt x="338801" y="432932"/>
                      <a:pt x="338449" y="430464"/>
                      <a:pt x="338449" y="428349"/>
                    </a:cubicBezTo>
                    <a:cubicBezTo>
                      <a:pt x="339153" y="427291"/>
                      <a:pt x="340564" y="426234"/>
                      <a:pt x="340916" y="425176"/>
                    </a:cubicBezTo>
                    <a:cubicBezTo>
                      <a:pt x="358896" y="368063"/>
                      <a:pt x="326462" y="312007"/>
                      <a:pt x="268643" y="29825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F6F6B2DF-070A-4A7F-A146-465ECEA2D9D8}"/>
                  </a:ext>
                </a:extLst>
              </p:cNvPr>
              <p:cNvSpPr/>
              <p:nvPr/>
            </p:nvSpPr>
            <p:spPr>
              <a:xfrm>
                <a:off x="4123336" y="3349642"/>
                <a:ext cx="345108" cy="490412"/>
              </a:xfrm>
              <a:custGeom>
                <a:avLst/>
                <a:gdLst>
                  <a:gd name="connsiteX0" fmla="*/ 252388 w 345108"/>
                  <a:gd name="connsiteY0" fmla="*/ 0 h 490412"/>
                  <a:gd name="connsiteX1" fmla="*/ 239696 w 345108"/>
                  <a:gd name="connsiteY1" fmla="*/ 22563 h 490412"/>
                  <a:gd name="connsiteX2" fmla="*/ 172006 w 345108"/>
                  <a:gd name="connsiteY2" fmla="*/ 143841 h 490412"/>
                  <a:gd name="connsiteX3" fmla="*/ 95856 w 345108"/>
                  <a:gd name="connsiteY3" fmla="*/ 281688 h 490412"/>
                  <a:gd name="connsiteX4" fmla="*/ 76465 w 345108"/>
                  <a:gd name="connsiteY4" fmla="*/ 296495 h 490412"/>
                  <a:gd name="connsiteX5" fmla="*/ 7013 w 345108"/>
                  <a:gd name="connsiteY5" fmla="*/ 425881 h 490412"/>
                  <a:gd name="connsiteX6" fmla="*/ 9481 w 345108"/>
                  <a:gd name="connsiteY6" fmla="*/ 431874 h 490412"/>
                  <a:gd name="connsiteX7" fmla="*/ 96913 w 345108"/>
                  <a:gd name="connsiteY7" fmla="*/ 490398 h 490412"/>
                  <a:gd name="connsiteX8" fmla="*/ 187871 w 345108"/>
                  <a:gd name="connsiteY8" fmla="*/ 432227 h 490412"/>
                  <a:gd name="connsiteX9" fmla="*/ 190339 w 345108"/>
                  <a:gd name="connsiteY9" fmla="*/ 426233 h 490412"/>
                  <a:gd name="connsiteX10" fmla="*/ 187166 w 345108"/>
                  <a:gd name="connsiteY10" fmla="*/ 348320 h 490412"/>
                  <a:gd name="connsiteX11" fmla="*/ 187871 w 345108"/>
                  <a:gd name="connsiteY11" fmla="*/ 334218 h 490412"/>
                  <a:gd name="connsiteX12" fmla="*/ 241106 w 345108"/>
                  <a:gd name="connsiteY12" fmla="*/ 240087 h 490412"/>
                  <a:gd name="connsiteX13" fmla="*/ 345109 w 345108"/>
                  <a:gd name="connsiteY13" fmla="*/ 53588 h 490412"/>
                  <a:gd name="connsiteX14" fmla="*/ 286585 w 345108"/>
                  <a:gd name="connsiteY14" fmla="*/ 19743 h 490412"/>
                  <a:gd name="connsiteX15" fmla="*/ 252388 w 345108"/>
                  <a:gd name="connsiteY15" fmla="*/ 0 h 490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45108" h="490412">
                    <a:moveTo>
                      <a:pt x="252388" y="0"/>
                    </a:moveTo>
                    <a:cubicBezTo>
                      <a:pt x="248157" y="7403"/>
                      <a:pt x="243927" y="15160"/>
                      <a:pt x="239696" y="22563"/>
                    </a:cubicBezTo>
                    <a:cubicBezTo>
                      <a:pt x="217133" y="62754"/>
                      <a:pt x="194570" y="103297"/>
                      <a:pt x="172006" y="143841"/>
                    </a:cubicBezTo>
                    <a:cubicBezTo>
                      <a:pt x="146623" y="189672"/>
                      <a:pt x="121239" y="235856"/>
                      <a:pt x="95856" y="281688"/>
                    </a:cubicBezTo>
                    <a:cubicBezTo>
                      <a:pt x="91625" y="289444"/>
                      <a:pt x="86337" y="294380"/>
                      <a:pt x="76465" y="296495"/>
                    </a:cubicBezTo>
                    <a:cubicBezTo>
                      <a:pt x="18647" y="308834"/>
                      <a:pt x="-15550" y="373351"/>
                      <a:pt x="7013" y="425881"/>
                    </a:cubicBezTo>
                    <a:cubicBezTo>
                      <a:pt x="7013" y="428349"/>
                      <a:pt x="7013" y="430464"/>
                      <a:pt x="9481" y="431874"/>
                    </a:cubicBezTo>
                    <a:cubicBezTo>
                      <a:pt x="20410" y="465367"/>
                      <a:pt x="57075" y="489693"/>
                      <a:pt x="96913" y="490398"/>
                    </a:cubicBezTo>
                    <a:cubicBezTo>
                      <a:pt x="137457" y="491103"/>
                      <a:pt x="175179" y="466777"/>
                      <a:pt x="187871" y="432227"/>
                    </a:cubicBezTo>
                    <a:cubicBezTo>
                      <a:pt x="189987" y="430817"/>
                      <a:pt x="190339" y="428701"/>
                      <a:pt x="190339" y="426233"/>
                    </a:cubicBezTo>
                    <a:cubicBezTo>
                      <a:pt x="200916" y="399792"/>
                      <a:pt x="199505" y="373351"/>
                      <a:pt x="187166" y="348320"/>
                    </a:cubicBezTo>
                    <a:cubicBezTo>
                      <a:pt x="184346" y="342327"/>
                      <a:pt x="185051" y="339153"/>
                      <a:pt x="187871" y="334218"/>
                    </a:cubicBezTo>
                    <a:cubicBezTo>
                      <a:pt x="205851" y="302841"/>
                      <a:pt x="223479" y="271464"/>
                      <a:pt x="241106" y="240087"/>
                    </a:cubicBezTo>
                    <a:cubicBezTo>
                      <a:pt x="275656" y="178038"/>
                      <a:pt x="310559" y="115637"/>
                      <a:pt x="345109" y="53588"/>
                    </a:cubicBezTo>
                    <a:cubicBezTo>
                      <a:pt x="325718" y="42306"/>
                      <a:pt x="306328" y="30319"/>
                      <a:pt x="286585" y="19743"/>
                    </a:cubicBezTo>
                    <a:cubicBezTo>
                      <a:pt x="274599" y="12692"/>
                      <a:pt x="265080" y="3173"/>
                      <a:pt x="252388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F678DEC7-DDBA-4139-A5D3-4659B2BB9A49}"/>
                  </a:ext>
                </a:extLst>
              </p:cNvPr>
              <p:cNvSpPr/>
              <p:nvPr/>
            </p:nvSpPr>
            <p:spPr>
              <a:xfrm>
                <a:off x="4877113" y="3520495"/>
                <a:ext cx="207685" cy="519829"/>
              </a:xfrm>
              <a:custGeom>
                <a:avLst/>
                <a:gdLst>
                  <a:gd name="connsiteX0" fmla="*/ 163521 w 207685"/>
                  <a:gd name="connsiteY0" fmla="*/ 341050 h 519829"/>
                  <a:gd name="connsiteX1" fmla="*/ 157527 w 207685"/>
                  <a:gd name="connsiteY1" fmla="*/ 321308 h 519829"/>
                  <a:gd name="connsiteX2" fmla="*/ 156822 w 207685"/>
                  <a:gd name="connsiteY2" fmla="*/ 260317 h 519829"/>
                  <a:gd name="connsiteX3" fmla="*/ 157175 w 207685"/>
                  <a:gd name="connsiteY3" fmla="*/ 2602 h 519829"/>
                  <a:gd name="connsiteX4" fmla="*/ 152239 w 207685"/>
                  <a:gd name="connsiteY4" fmla="*/ 1897 h 519829"/>
                  <a:gd name="connsiteX5" fmla="*/ 151534 w 207685"/>
                  <a:gd name="connsiteY5" fmla="*/ 4365 h 519829"/>
                  <a:gd name="connsiteX6" fmla="*/ 53172 w 207685"/>
                  <a:gd name="connsiteY6" fmla="*/ 5070 h 519829"/>
                  <a:gd name="connsiteX7" fmla="*/ 50352 w 207685"/>
                  <a:gd name="connsiteY7" fmla="*/ 4717 h 519829"/>
                  <a:gd name="connsiteX8" fmla="*/ 50352 w 207685"/>
                  <a:gd name="connsiteY8" fmla="*/ 260317 h 519829"/>
                  <a:gd name="connsiteX9" fmla="*/ 50352 w 207685"/>
                  <a:gd name="connsiteY9" fmla="*/ 269130 h 519829"/>
                  <a:gd name="connsiteX10" fmla="*/ 49999 w 207685"/>
                  <a:gd name="connsiteY10" fmla="*/ 321308 h 519829"/>
                  <a:gd name="connsiteX11" fmla="*/ 39423 w 207685"/>
                  <a:gd name="connsiteY11" fmla="*/ 342813 h 519829"/>
                  <a:gd name="connsiteX12" fmla="*/ 11924 w 207685"/>
                  <a:gd name="connsiteY12" fmla="*/ 466911 h 519829"/>
                  <a:gd name="connsiteX13" fmla="*/ 107113 w 207685"/>
                  <a:gd name="connsiteY13" fmla="*/ 519794 h 519829"/>
                  <a:gd name="connsiteX14" fmla="*/ 207590 w 207685"/>
                  <a:gd name="connsiteY14" fmla="*/ 426720 h 519829"/>
                  <a:gd name="connsiteX15" fmla="*/ 163521 w 207685"/>
                  <a:gd name="connsiteY15" fmla="*/ 341050 h 519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7685" h="519829">
                    <a:moveTo>
                      <a:pt x="163521" y="341050"/>
                    </a:moveTo>
                    <a:cubicBezTo>
                      <a:pt x="157880" y="335762"/>
                      <a:pt x="157527" y="328711"/>
                      <a:pt x="157527" y="321308"/>
                    </a:cubicBezTo>
                    <a:cubicBezTo>
                      <a:pt x="157527" y="300860"/>
                      <a:pt x="157175" y="280764"/>
                      <a:pt x="156822" y="260317"/>
                    </a:cubicBezTo>
                    <a:cubicBezTo>
                      <a:pt x="156822" y="174294"/>
                      <a:pt x="157175" y="88624"/>
                      <a:pt x="157175" y="2602"/>
                    </a:cubicBezTo>
                    <a:cubicBezTo>
                      <a:pt x="156117" y="-1276"/>
                      <a:pt x="154354" y="-218"/>
                      <a:pt x="152239" y="1897"/>
                    </a:cubicBezTo>
                    <a:cubicBezTo>
                      <a:pt x="151887" y="2602"/>
                      <a:pt x="151534" y="3307"/>
                      <a:pt x="151534" y="4365"/>
                    </a:cubicBezTo>
                    <a:cubicBezTo>
                      <a:pt x="118747" y="4717"/>
                      <a:pt x="85960" y="2955"/>
                      <a:pt x="53172" y="5070"/>
                    </a:cubicBezTo>
                    <a:cubicBezTo>
                      <a:pt x="52115" y="5070"/>
                      <a:pt x="51410" y="4717"/>
                      <a:pt x="50352" y="4717"/>
                    </a:cubicBezTo>
                    <a:cubicBezTo>
                      <a:pt x="50352" y="90035"/>
                      <a:pt x="50352" y="174999"/>
                      <a:pt x="50352" y="260317"/>
                    </a:cubicBezTo>
                    <a:cubicBezTo>
                      <a:pt x="50352" y="263137"/>
                      <a:pt x="50352" y="265957"/>
                      <a:pt x="50352" y="269130"/>
                    </a:cubicBezTo>
                    <a:cubicBezTo>
                      <a:pt x="49999" y="286405"/>
                      <a:pt x="49294" y="304033"/>
                      <a:pt x="49999" y="321308"/>
                    </a:cubicBezTo>
                    <a:cubicBezTo>
                      <a:pt x="50352" y="331179"/>
                      <a:pt x="46827" y="336820"/>
                      <a:pt x="39423" y="342813"/>
                    </a:cubicBezTo>
                    <a:cubicBezTo>
                      <a:pt x="290" y="372780"/>
                      <a:pt x="-11344" y="423547"/>
                      <a:pt x="11924" y="466911"/>
                    </a:cubicBezTo>
                    <a:cubicBezTo>
                      <a:pt x="32019" y="504634"/>
                      <a:pt x="64454" y="518736"/>
                      <a:pt x="107113" y="519794"/>
                    </a:cubicBezTo>
                    <a:cubicBezTo>
                      <a:pt x="155059" y="521204"/>
                      <a:pt x="204769" y="481013"/>
                      <a:pt x="207590" y="426720"/>
                    </a:cubicBezTo>
                    <a:cubicBezTo>
                      <a:pt x="209352" y="389703"/>
                      <a:pt x="186437" y="351275"/>
                      <a:pt x="163521" y="34105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F632EA0-EEB4-4085-BF18-738523C013D1}"/>
                  </a:ext>
                </a:extLst>
              </p:cNvPr>
              <p:cNvSpPr/>
              <p:nvPr/>
            </p:nvSpPr>
            <p:spPr>
              <a:xfrm>
                <a:off x="6096845" y="2268825"/>
                <a:ext cx="556540" cy="222771"/>
              </a:xfrm>
              <a:custGeom>
                <a:avLst/>
                <a:gdLst>
                  <a:gd name="connsiteX0" fmla="*/ 552477 w 556540"/>
                  <a:gd name="connsiteY0" fmla="*/ 64766 h 222771"/>
                  <a:gd name="connsiteX1" fmla="*/ 434725 w 556540"/>
                  <a:gd name="connsiteY1" fmla="*/ 3069 h 222771"/>
                  <a:gd name="connsiteX2" fmla="*/ 374087 w 556540"/>
                  <a:gd name="connsiteY2" fmla="*/ 48548 h 222771"/>
                  <a:gd name="connsiteX3" fmla="*/ 371619 w 556540"/>
                  <a:gd name="connsiteY3" fmla="*/ 56657 h 222771"/>
                  <a:gd name="connsiteX4" fmla="*/ 362805 w 556540"/>
                  <a:gd name="connsiteY4" fmla="*/ 51016 h 222771"/>
                  <a:gd name="connsiteX5" fmla="*/ 312390 w 556540"/>
                  <a:gd name="connsiteY5" fmla="*/ 52074 h 222771"/>
                  <a:gd name="connsiteX6" fmla="*/ 260213 w 556540"/>
                  <a:gd name="connsiteY6" fmla="*/ 52074 h 222771"/>
                  <a:gd name="connsiteX7" fmla="*/ 1793 w 556540"/>
                  <a:gd name="connsiteY7" fmla="*/ 55247 h 222771"/>
                  <a:gd name="connsiteX8" fmla="*/ 2146 w 556540"/>
                  <a:gd name="connsiteY8" fmla="*/ 75695 h 222771"/>
                  <a:gd name="connsiteX9" fmla="*/ 1441 w 556540"/>
                  <a:gd name="connsiteY9" fmla="*/ 120116 h 222771"/>
                  <a:gd name="connsiteX10" fmla="*/ 3203 w 556540"/>
                  <a:gd name="connsiteY10" fmla="*/ 165595 h 222771"/>
                  <a:gd name="connsiteX11" fmla="*/ 4966 w 556540"/>
                  <a:gd name="connsiteY11" fmla="*/ 166653 h 222771"/>
                  <a:gd name="connsiteX12" fmla="*/ 13427 w 556540"/>
                  <a:gd name="connsiteY12" fmla="*/ 167710 h 222771"/>
                  <a:gd name="connsiteX13" fmla="*/ 241175 w 556540"/>
                  <a:gd name="connsiteY13" fmla="*/ 171589 h 222771"/>
                  <a:gd name="connsiteX14" fmla="*/ 369151 w 556540"/>
                  <a:gd name="connsiteY14" fmla="*/ 172294 h 222771"/>
                  <a:gd name="connsiteX15" fmla="*/ 372324 w 556540"/>
                  <a:gd name="connsiteY15" fmla="*/ 166300 h 222771"/>
                  <a:gd name="connsiteX16" fmla="*/ 374439 w 556540"/>
                  <a:gd name="connsiteY16" fmla="*/ 173351 h 222771"/>
                  <a:gd name="connsiteX17" fmla="*/ 379022 w 556540"/>
                  <a:gd name="connsiteY17" fmla="*/ 183928 h 222771"/>
                  <a:gd name="connsiteX18" fmla="*/ 546484 w 556540"/>
                  <a:gd name="connsiteY18" fmla="*/ 171589 h 222771"/>
                  <a:gd name="connsiteX19" fmla="*/ 556355 w 556540"/>
                  <a:gd name="connsiteY19" fmla="*/ 114475 h 222771"/>
                  <a:gd name="connsiteX20" fmla="*/ 552477 w 556540"/>
                  <a:gd name="connsiteY20" fmla="*/ 64766 h 22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56540" h="222771">
                    <a:moveTo>
                      <a:pt x="552477" y="64766"/>
                    </a:moveTo>
                    <a:cubicBezTo>
                      <a:pt x="533439" y="18229"/>
                      <a:pt x="483025" y="-9622"/>
                      <a:pt x="434725" y="3069"/>
                    </a:cubicBezTo>
                    <a:cubicBezTo>
                      <a:pt x="408636" y="10120"/>
                      <a:pt x="386426" y="22812"/>
                      <a:pt x="374087" y="48548"/>
                    </a:cubicBezTo>
                    <a:cubicBezTo>
                      <a:pt x="372324" y="51016"/>
                      <a:pt x="371971" y="53837"/>
                      <a:pt x="371619" y="56657"/>
                    </a:cubicBezTo>
                    <a:cubicBezTo>
                      <a:pt x="370561" y="53132"/>
                      <a:pt x="367740" y="50664"/>
                      <a:pt x="362805" y="51016"/>
                    </a:cubicBezTo>
                    <a:cubicBezTo>
                      <a:pt x="345882" y="51721"/>
                      <a:pt x="328960" y="49606"/>
                      <a:pt x="312390" y="52074"/>
                    </a:cubicBezTo>
                    <a:cubicBezTo>
                      <a:pt x="295115" y="49606"/>
                      <a:pt x="277488" y="51721"/>
                      <a:pt x="260213" y="52074"/>
                    </a:cubicBezTo>
                    <a:cubicBezTo>
                      <a:pt x="174190" y="53132"/>
                      <a:pt x="87815" y="54189"/>
                      <a:pt x="1793" y="55247"/>
                    </a:cubicBezTo>
                    <a:cubicBezTo>
                      <a:pt x="-2438" y="62298"/>
                      <a:pt x="2146" y="68996"/>
                      <a:pt x="2146" y="75695"/>
                    </a:cubicBezTo>
                    <a:cubicBezTo>
                      <a:pt x="30" y="90502"/>
                      <a:pt x="1088" y="105309"/>
                      <a:pt x="1441" y="120116"/>
                    </a:cubicBezTo>
                    <a:cubicBezTo>
                      <a:pt x="1793" y="135276"/>
                      <a:pt x="-1027" y="150436"/>
                      <a:pt x="3203" y="165595"/>
                    </a:cubicBezTo>
                    <a:cubicBezTo>
                      <a:pt x="3908" y="165595"/>
                      <a:pt x="4613" y="165948"/>
                      <a:pt x="4966" y="166653"/>
                    </a:cubicBezTo>
                    <a:cubicBezTo>
                      <a:pt x="7786" y="167005"/>
                      <a:pt x="10607" y="167710"/>
                      <a:pt x="13427" y="167710"/>
                    </a:cubicBezTo>
                    <a:cubicBezTo>
                      <a:pt x="89226" y="169121"/>
                      <a:pt x="165377" y="170531"/>
                      <a:pt x="241175" y="171589"/>
                    </a:cubicBezTo>
                    <a:cubicBezTo>
                      <a:pt x="283833" y="172294"/>
                      <a:pt x="326492" y="171941"/>
                      <a:pt x="369151" y="172294"/>
                    </a:cubicBezTo>
                    <a:cubicBezTo>
                      <a:pt x="370561" y="170531"/>
                      <a:pt x="371971" y="168416"/>
                      <a:pt x="372324" y="166300"/>
                    </a:cubicBezTo>
                    <a:cubicBezTo>
                      <a:pt x="372676" y="168768"/>
                      <a:pt x="373029" y="171236"/>
                      <a:pt x="374439" y="173351"/>
                    </a:cubicBezTo>
                    <a:cubicBezTo>
                      <a:pt x="375849" y="176877"/>
                      <a:pt x="376554" y="181107"/>
                      <a:pt x="379022" y="183928"/>
                    </a:cubicBezTo>
                    <a:cubicBezTo>
                      <a:pt x="425911" y="241394"/>
                      <a:pt x="508761" y="233285"/>
                      <a:pt x="546484" y="171589"/>
                    </a:cubicBezTo>
                    <a:cubicBezTo>
                      <a:pt x="557413" y="153608"/>
                      <a:pt x="556708" y="133866"/>
                      <a:pt x="556355" y="114475"/>
                    </a:cubicBezTo>
                    <a:cubicBezTo>
                      <a:pt x="555650" y="97200"/>
                      <a:pt x="558823" y="80278"/>
                      <a:pt x="552477" y="6476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242AFFE5-2D10-4785-BA99-0D5B13DA4793}"/>
                  </a:ext>
                </a:extLst>
              </p:cNvPr>
              <p:cNvSpPr/>
              <p:nvPr/>
            </p:nvSpPr>
            <p:spPr>
              <a:xfrm>
                <a:off x="6021378" y="1958750"/>
                <a:ext cx="276589" cy="130170"/>
              </a:xfrm>
              <a:custGeom>
                <a:avLst/>
                <a:gdLst>
                  <a:gd name="connsiteX0" fmla="*/ 266580 w 276589"/>
                  <a:gd name="connsiteY0" fmla="*/ 52257 h 130170"/>
                  <a:gd name="connsiteX1" fmla="*/ 257766 w 276589"/>
                  <a:gd name="connsiteY1" fmla="*/ 11009 h 130170"/>
                  <a:gd name="connsiteX2" fmla="*/ 186904 w 276589"/>
                  <a:gd name="connsiteY2" fmla="*/ 80 h 130170"/>
                  <a:gd name="connsiteX3" fmla="*/ 404 w 276589"/>
                  <a:gd name="connsiteY3" fmla="*/ 26168 h 130170"/>
                  <a:gd name="connsiteX4" fmla="*/ 8513 w 276589"/>
                  <a:gd name="connsiteY4" fmla="*/ 54372 h 130170"/>
                  <a:gd name="connsiteX5" fmla="*/ 34602 w 276589"/>
                  <a:gd name="connsiteY5" fmla="*/ 130171 h 130170"/>
                  <a:gd name="connsiteX6" fmla="*/ 202416 w 276589"/>
                  <a:gd name="connsiteY6" fmla="*/ 89627 h 130170"/>
                  <a:gd name="connsiteX7" fmla="*/ 266580 w 276589"/>
                  <a:gd name="connsiteY7" fmla="*/ 52257 h 13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589" h="130170">
                    <a:moveTo>
                      <a:pt x="266580" y="52257"/>
                    </a:moveTo>
                    <a:cubicBezTo>
                      <a:pt x="282797" y="35687"/>
                      <a:pt x="278919" y="19822"/>
                      <a:pt x="257766" y="11009"/>
                    </a:cubicBezTo>
                    <a:cubicBezTo>
                      <a:pt x="234851" y="1137"/>
                      <a:pt x="210877" y="432"/>
                      <a:pt x="186904" y="80"/>
                    </a:cubicBezTo>
                    <a:cubicBezTo>
                      <a:pt x="123445" y="-978"/>
                      <a:pt x="61396" y="8541"/>
                      <a:pt x="404" y="26168"/>
                    </a:cubicBezTo>
                    <a:cubicBezTo>
                      <a:pt x="-1711" y="37097"/>
                      <a:pt x="4988" y="45559"/>
                      <a:pt x="8513" y="54372"/>
                    </a:cubicBezTo>
                    <a:cubicBezTo>
                      <a:pt x="18032" y="79404"/>
                      <a:pt x="23320" y="105845"/>
                      <a:pt x="34602" y="130171"/>
                    </a:cubicBezTo>
                    <a:cubicBezTo>
                      <a:pt x="92068" y="123120"/>
                      <a:pt x="148476" y="110780"/>
                      <a:pt x="202416" y="89627"/>
                    </a:cubicBezTo>
                    <a:cubicBezTo>
                      <a:pt x="225332" y="80461"/>
                      <a:pt x="248247" y="70237"/>
                      <a:pt x="266580" y="5225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656B7C19-AEF1-4A7E-929B-1C8E8CE04AF3}"/>
                  </a:ext>
                </a:extLst>
              </p:cNvPr>
              <p:cNvSpPr/>
              <p:nvPr/>
            </p:nvSpPr>
            <p:spPr>
              <a:xfrm>
                <a:off x="3636380" y="2534381"/>
                <a:ext cx="248593" cy="131435"/>
              </a:xfrm>
              <a:custGeom>
                <a:avLst/>
                <a:gdLst>
                  <a:gd name="connsiteX0" fmla="*/ 227088 w 248593"/>
                  <a:gd name="connsiteY0" fmla="*/ 164 h 131435"/>
                  <a:gd name="connsiteX1" fmla="*/ 177026 w 248593"/>
                  <a:gd name="connsiteY1" fmla="*/ 7920 h 131435"/>
                  <a:gd name="connsiteX2" fmla="*/ 152700 w 248593"/>
                  <a:gd name="connsiteY2" fmla="*/ 12856 h 131435"/>
                  <a:gd name="connsiteX3" fmla="*/ 102990 w 248593"/>
                  <a:gd name="connsiteY3" fmla="*/ 26605 h 131435"/>
                  <a:gd name="connsiteX4" fmla="*/ 76549 w 248593"/>
                  <a:gd name="connsiteY4" fmla="*/ 39297 h 131435"/>
                  <a:gd name="connsiteX5" fmla="*/ 25077 w 248593"/>
                  <a:gd name="connsiteY5" fmla="*/ 66091 h 131435"/>
                  <a:gd name="connsiteX6" fmla="*/ 4629 w 248593"/>
                  <a:gd name="connsiteY6" fmla="*/ 86539 h 131435"/>
                  <a:gd name="connsiteX7" fmla="*/ 1456 w 248593"/>
                  <a:gd name="connsiteY7" fmla="*/ 103461 h 131435"/>
                  <a:gd name="connsiteX8" fmla="*/ 2161 w 248593"/>
                  <a:gd name="connsiteY8" fmla="*/ 106987 h 131435"/>
                  <a:gd name="connsiteX9" fmla="*/ 5334 w 248593"/>
                  <a:gd name="connsiteY9" fmla="*/ 112275 h 131435"/>
                  <a:gd name="connsiteX10" fmla="*/ 62447 w 248593"/>
                  <a:gd name="connsiteY10" fmla="*/ 129903 h 131435"/>
                  <a:gd name="connsiteX11" fmla="*/ 248594 w 248593"/>
                  <a:gd name="connsiteY11" fmla="*/ 113686 h 131435"/>
                  <a:gd name="connsiteX12" fmla="*/ 247536 w 248593"/>
                  <a:gd name="connsiteY12" fmla="*/ 103814 h 131435"/>
                  <a:gd name="connsiteX13" fmla="*/ 230966 w 248593"/>
                  <a:gd name="connsiteY13" fmla="*/ 8978 h 131435"/>
                  <a:gd name="connsiteX14" fmla="*/ 227088 w 248593"/>
                  <a:gd name="connsiteY14" fmla="*/ 164 h 13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8593" h="131435">
                    <a:moveTo>
                      <a:pt x="227088" y="164"/>
                    </a:moveTo>
                    <a:cubicBezTo>
                      <a:pt x="209813" y="-1246"/>
                      <a:pt x="193948" y="6863"/>
                      <a:pt x="177026" y="7920"/>
                    </a:cubicBezTo>
                    <a:cubicBezTo>
                      <a:pt x="168917" y="9683"/>
                      <a:pt x="160809" y="11798"/>
                      <a:pt x="152700" y="12856"/>
                    </a:cubicBezTo>
                    <a:cubicBezTo>
                      <a:pt x="135777" y="16734"/>
                      <a:pt x="119560" y="22022"/>
                      <a:pt x="102990" y="26605"/>
                    </a:cubicBezTo>
                    <a:cubicBezTo>
                      <a:pt x="93471" y="29426"/>
                      <a:pt x="82895" y="29778"/>
                      <a:pt x="76549" y="39297"/>
                    </a:cubicBezTo>
                    <a:cubicBezTo>
                      <a:pt x="59274" y="48111"/>
                      <a:pt x="42352" y="56925"/>
                      <a:pt x="25077" y="66091"/>
                    </a:cubicBezTo>
                    <a:cubicBezTo>
                      <a:pt x="19436" y="74200"/>
                      <a:pt x="8859" y="77020"/>
                      <a:pt x="4629" y="86539"/>
                    </a:cubicBezTo>
                    <a:cubicBezTo>
                      <a:pt x="-2775" y="91122"/>
                      <a:pt x="751" y="97468"/>
                      <a:pt x="1456" y="103461"/>
                    </a:cubicBezTo>
                    <a:cubicBezTo>
                      <a:pt x="1808" y="104519"/>
                      <a:pt x="2161" y="105577"/>
                      <a:pt x="2161" y="106987"/>
                    </a:cubicBezTo>
                    <a:cubicBezTo>
                      <a:pt x="1808" y="109455"/>
                      <a:pt x="2866" y="111218"/>
                      <a:pt x="5334" y="112275"/>
                    </a:cubicBezTo>
                    <a:cubicBezTo>
                      <a:pt x="21904" y="125672"/>
                      <a:pt x="42352" y="128140"/>
                      <a:pt x="62447" y="129903"/>
                    </a:cubicBezTo>
                    <a:cubicBezTo>
                      <a:pt x="125201" y="134839"/>
                      <a:pt x="187250" y="127435"/>
                      <a:pt x="248594" y="113686"/>
                    </a:cubicBezTo>
                    <a:cubicBezTo>
                      <a:pt x="248241" y="110512"/>
                      <a:pt x="248241" y="106987"/>
                      <a:pt x="247536" y="103814"/>
                    </a:cubicBezTo>
                    <a:cubicBezTo>
                      <a:pt x="240838" y="72437"/>
                      <a:pt x="234139" y="41060"/>
                      <a:pt x="230966" y="8978"/>
                    </a:cubicBezTo>
                    <a:cubicBezTo>
                      <a:pt x="229908" y="5452"/>
                      <a:pt x="230966" y="1574"/>
                      <a:pt x="227088" y="16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1347C09-03C5-4E3A-839C-C91BE3781824}"/>
                  </a:ext>
                </a:extLst>
              </p:cNvPr>
              <p:cNvSpPr/>
              <p:nvPr/>
            </p:nvSpPr>
            <p:spPr>
              <a:xfrm>
                <a:off x="5688974" y="3195224"/>
                <a:ext cx="232242" cy="193968"/>
              </a:xfrm>
              <a:custGeom>
                <a:avLst/>
                <a:gdLst>
                  <a:gd name="connsiteX0" fmla="*/ 218229 w 232242"/>
                  <a:gd name="connsiteY0" fmla="*/ 134322 h 193968"/>
                  <a:gd name="connsiteX1" fmla="*/ 84612 w 232242"/>
                  <a:gd name="connsiteY1" fmla="*/ 0 h 193968"/>
                  <a:gd name="connsiteX2" fmla="*/ 0 w 232242"/>
                  <a:gd name="connsiteY2" fmla="*/ 75798 h 193968"/>
                  <a:gd name="connsiteX3" fmla="*/ 137847 w 232242"/>
                  <a:gd name="connsiteY3" fmla="*/ 171692 h 193968"/>
                  <a:gd name="connsiteX4" fmla="*/ 210120 w 232242"/>
                  <a:gd name="connsiteY4" fmla="*/ 193903 h 193968"/>
                  <a:gd name="connsiteX5" fmla="*/ 231978 w 232242"/>
                  <a:gd name="connsiteY5" fmla="*/ 168872 h 193968"/>
                  <a:gd name="connsiteX6" fmla="*/ 218229 w 232242"/>
                  <a:gd name="connsiteY6" fmla="*/ 134322 h 19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242" h="193968">
                    <a:moveTo>
                      <a:pt x="218229" y="134322"/>
                    </a:moveTo>
                    <a:cubicBezTo>
                      <a:pt x="182974" y="80734"/>
                      <a:pt x="135732" y="38428"/>
                      <a:pt x="84612" y="0"/>
                    </a:cubicBezTo>
                    <a:cubicBezTo>
                      <a:pt x="54998" y="23621"/>
                      <a:pt x="27852" y="50062"/>
                      <a:pt x="0" y="75798"/>
                    </a:cubicBezTo>
                    <a:cubicBezTo>
                      <a:pt x="43364" y="111406"/>
                      <a:pt x="87080" y="146661"/>
                      <a:pt x="137847" y="171692"/>
                    </a:cubicBezTo>
                    <a:cubicBezTo>
                      <a:pt x="160763" y="182974"/>
                      <a:pt x="183326" y="194961"/>
                      <a:pt x="210120" y="193903"/>
                    </a:cubicBezTo>
                    <a:cubicBezTo>
                      <a:pt x="226690" y="193198"/>
                      <a:pt x="233741" y="185442"/>
                      <a:pt x="231978" y="168872"/>
                    </a:cubicBezTo>
                    <a:cubicBezTo>
                      <a:pt x="230921" y="156180"/>
                      <a:pt x="225280" y="144898"/>
                      <a:pt x="218229" y="13432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FAE69C0E-83F3-46B2-9E28-7FA0EFFF84CC}"/>
                  </a:ext>
                </a:extLst>
              </p:cNvPr>
              <p:cNvSpPr/>
              <p:nvPr/>
            </p:nvSpPr>
            <p:spPr>
              <a:xfrm>
                <a:off x="5779932" y="3103561"/>
                <a:ext cx="223988" cy="197061"/>
              </a:xfrm>
              <a:custGeom>
                <a:avLst/>
                <a:gdLst>
                  <a:gd name="connsiteX0" fmla="*/ 181916 w 223988"/>
                  <a:gd name="connsiteY0" fmla="*/ 98714 h 197061"/>
                  <a:gd name="connsiteX1" fmla="*/ 75093 w 223988"/>
                  <a:gd name="connsiteY1" fmla="*/ 0 h 197061"/>
                  <a:gd name="connsiteX2" fmla="*/ 0 w 223988"/>
                  <a:gd name="connsiteY2" fmla="*/ 84260 h 197061"/>
                  <a:gd name="connsiteX3" fmla="*/ 93778 w 223988"/>
                  <a:gd name="connsiteY3" fmla="*/ 153007 h 197061"/>
                  <a:gd name="connsiteX4" fmla="*/ 192140 w 223988"/>
                  <a:gd name="connsiteY4" fmla="*/ 196371 h 197061"/>
                  <a:gd name="connsiteX5" fmla="*/ 223517 w 223988"/>
                  <a:gd name="connsiteY5" fmla="*/ 181564 h 197061"/>
                  <a:gd name="connsiteX6" fmla="*/ 218581 w 223988"/>
                  <a:gd name="connsiteY6" fmla="*/ 150539 h 197061"/>
                  <a:gd name="connsiteX7" fmla="*/ 181916 w 223988"/>
                  <a:gd name="connsiteY7" fmla="*/ 98714 h 19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988" h="197061">
                    <a:moveTo>
                      <a:pt x="181916" y="98714"/>
                    </a:moveTo>
                    <a:cubicBezTo>
                      <a:pt x="149834" y="62049"/>
                      <a:pt x="113521" y="29967"/>
                      <a:pt x="75093" y="0"/>
                    </a:cubicBezTo>
                    <a:cubicBezTo>
                      <a:pt x="50062" y="28204"/>
                      <a:pt x="25031" y="56056"/>
                      <a:pt x="0" y="84260"/>
                    </a:cubicBezTo>
                    <a:cubicBezTo>
                      <a:pt x="29967" y="108938"/>
                      <a:pt x="60286" y="132912"/>
                      <a:pt x="93778" y="153007"/>
                    </a:cubicBezTo>
                    <a:cubicBezTo>
                      <a:pt x="124803" y="171692"/>
                      <a:pt x="155827" y="189672"/>
                      <a:pt x="192140" y="196371"/>
                    </a:cubicBezTo>
                    <a:cubicBezTo>
                      <a:pt x="208710" y="199191"/>
                      <a:pt x="222107" y="193198"/>
                      <a:pt x="223517" y="181564"/>
                    </a:cubicBezTo>
                    <a:cubicBezTo>
                      <a:pt x="224575" y="170987"/>
                      <a:pt x="224222" y="160058"/>
                      <a:pt x="218581" y="150539"/>
                    </a:cubicBezTo>
                    <a:cubicBezTo>
                      <a:pt x="207652" y="132206"/>
                      <a:pt x="195666" y="114579"/>
                      <a:pt x="181916" y="9871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9B2720A4-B820-45C6-AEFF-6BFB4D40EC5E}"/>
                  </a:ext>
                </a:extLst>
              </p:cNvPr>
              <p:cNvSpPr/>
              <p:nvPr/>
            </p:nvSpPr>
            <p:spPr>
              <a:xfrm>
                <a:off x="6069366" y="2552877"/>
                <a:ext cx="238681" cy="125982"/>
              </a:xfrm>
              <a:custGeom>
                <a:avLst/>
                <a:gdLst>
                  <a:gd name="connsiteX0" fmla="*/ 229521 w 238681"/>
                  <a:gd name="connsiteY0" fmla="*/ 73331 h 125982"/>
                  <a:gd name="connsiteX1" fmla="*/ 199202 w 238681"/>
                  <a:gd name="connsiteY1" fmla="*/ 51472 h 125982"/>
                  <a:gd name="connsiteX2" fmla="*/ 27509 w 238681"/>
                  <a:gd name="connsiteY2" fmla="*/ 0 h 125982"/>
                  <a:gd name="connsiteX3" fmla="*/ 17990 w 238681"/>
                  <a:gd name="connsiteY3" fmla="*/ 6346 h 125982"/>
                  <a:gd name="connsiteX4" fmla="*/ 363 w 238681"/>
                  <a:gd name="connsiteY4" fmla="*/ 99772 h 125982"/>
                  <a:gd name="connsiteX5" fmla="*/ 6709 w 238681"/>
                  <a:gd name="connsiteY5" fmla="*/ 109996 h 125982"/>
                  <a:gd name="connsiteX6" fmla="*/ 110711 w 238681"/>
                  <a:gd name="connsiteY6" fmla="*/ 124450 h 125982"/>
                  <a:gd name="connsiteX7" fmla="*/ 217887 w 238681"/>
                  <a:gd name="connsiteY7" fmla="*/ 114579 h 125982"/>
                  <a:gd name="connsiteX8" fmla="*/ 229521 w 238681"/>
                  <a:gd name="connsiteY8" fmla="*/ 73331 h 12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681" h="125982">
                    <a:moveTo>
                      <a:pt x="229521" y="73331"/>
                    </a:moveTo>
                    <a:cubicBezTo>
                      <a:pt x="221060" y="64164"/>
                      <a:pt x="210483" y="57113"/>
                      <a:pt x="199202" y="51472"/>
                    </a:cubicBezTo>
                    <a:cubicBezTo>
                      <a:pt x="145261" y="23974"/>
                      <a:pt x="87443" y="8814"/>
                      <a:pt x="27509" y="0"/>
                    </a:cubicBezTo>
                    <a:cubicBezTo>
                      <a:pt x="23279" y="705"/>
                      <a:pt x="18696" y="353"/>
                      <a:pt x="17990" y="6346"/>
                    </a:cubicBezTo>
                    <a:cubicBezTo>
                      <a:pt x="14818" y="38076"/>
                      <a:pt x="7062" y="68747"/>
                      <a:pt x="363" y="99772"/>
                    </a:cubicBezTo>
                    <a:cubicBezTo>
                      <a:pt x="-1047" y="106118"/>
                      <a:pt x="1773" y="108233"/>
                      <a:pt x="6709" y="109996"/>
                    </a:cubicBezTo>
                    <a:cubicBezTo>
                      <a:pt x="40906" y="117752"/>
                      <a:pt x="75809" y="121630"/>
                      <a:pt x="110711" y="124450"/>
                    </a:cubicBezTo>
                    <a:cubicBezTo>
                      <a:pt x="146671" y="127623"/>
                      <a:pt x="182984" y="126566"/>
                      <a:pt x="217887" y="114579"/>
                    </a:cubicBezTo>
                    <a:cubicBezTo>
                      <a:pt x="240097" y="107175"/>
                      <a:pt x="245386" y="90605"/>
                      <a:pt x="229521" y="7333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04EF3ABC-497C-4746-88F3-348826913410}"/>
                  </a:ext>
                </a:extLst>
              </p:cNvPr>
              <p:cNvSpPr/>
              <p:nvPr/>
            </p:nvSpPr>
            <p:spPr>
              <a:xfrm>
                <a:off x="6035179" y="2669219"/>
                <a:ext cx="242268" cy="126432"/>
              </a:xfrm>
              <a:custGeom>
                <a:avLst/>
                <a:gdLst>
                  <a:gd name="connsiteX0" fmla="*/ 150187 w 242268"/>
                  <a:gd name="connsiteY0" fmla="*/ 126213 h 126432"/>
                  <a:gd name="connsiteX1" fmla="*/ 227748 w 242268"/>
                  <a:gd name="connsiteY1" fmla="*/ 113874 h 126432"/>
                  <a:gd name="connsiteX2" fmla="*/ 235504 w 242268"/>
                  <a:gd name="connsiteY2" fmla="*/ 76856 h 126432"/>
                  <a:gd name="connsiteX3" fmla="*/ 219286 w 242268"/>
                  <a:gd name="connsiteY3" fmla="*/ 62754 h 126432"/>
                  <a:gd name="connsiteX4" fmla="*/ 121630 w 242268"/>
                  <a:gd name="connsiteY4" fmla="*/ 20800 h 126432"/>
                  <a:gd name="connsiteX5" fmla="*/ 32082 w 242268"/>
                  <a:gd name="connsiteY5" fmla="*/ 0 h 126432"/>
                  <a:gd name="connsiteX6" fmla="*/ 0 w 242268"/>
                  <a:gd name="connsiteY6" fmla="*/ 110348 h 126432"/>
                  <a:gd name="connsiteX7" fmla="*/ 150187 w 242268"/>
                  <a:gd name="connsiteY7" fmla="*/ 126213 h 126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268" h="126432">
                    <a:moveTo>
                      <a:pt x="150187" y="126213"/>
                    </a:moveTo>
                    <a:cubicBezTo>
                      <a:pt x="176628" y="125508"/>
                      <a:pt x="203069" y="125860"/>
                      <a:pt x="227748" y="113874"/>
                    </a:cubicBezTo>
                    <a:cubicBezTo>
                      <a:pt x="243260" y="106118"/>
                      <a:pt x="247138" y="89900"/>
                      <a:pt x="235504" y="76856"/>
                    </a:cubicBezTo>
                    <a:cubicBezTo>
                      <a:pt x="230921" y="71568"/>
                      <a:pt x="225280" y="66632"/>
                      <a:pt x="219286" y="62754"/>
                    </a:cubicBezTo>
                    <a:cubicBezTo>
                      <a:pt x="189320" y="43011"/>
                      <a:pt x="155827" y="31024"/>
                      <a:pt x="121630" y="20800"/>
                    </a:cubicBezTo>
                    <a:cubicBezTo>
                      <a:pt x="92016" y="11987"/>
                      <a:pt x="62049" y="6698"/>
                      <a:pt x="32082" y="0"/>
                    </a:cubicBezTo>
                    <a:cubicBezTo>
                      <a:pt x="21506" y="36665"/>
                      <a:pt x="10577" y="73683"/>
                      <a:pt x="0" y="110348"/>
                    </a:cubicBezTo>
                    <a:cubicBezTo>
                      <a:pt x="50062" y="118809"/>
                      <a:pt x="99419" y="127976"/>
                      <a:pt x="150187" y="12621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A8F91F12-EDE3-43BD-85CB-1B4BBCB565BC}"/>
                  </a:ext>
                </a:extLst>
              </p:cNvPr>
              <p:cNvSpPr/>
              <p:nvPr/>
            </p:nvSpPr>
            <p:spPr>
              <a:xfrm>
                <a:off x="5167552" y="3483963"/>
                <a:ext cx="159143" cy="219183"/>
              </a:xfrm>
              <a:custGeom>
                <a:avLst/>
                <a:gdLst>
                  <a:gd name="connsiteX0" fmla="*/ 111406 w 159143"/>
                  <a:gd name="connsiteY0" fmla="*/ 0 h 219183"/>
                  <a:gd name="connsiteX1" fmla="*/ 0 w 159143"/>
                  <a:gd name="connsiteY1" fmla="*/ 23973 h 219183"/>
                  <a:gd name="connsiteX2" fmla="*/ 77208 w 159143"/>
                  <a:gd name="connsiteY2" fmla="*/ 171339 h 219183"/>
                  <a:gd name="connsiteX3" fmla="*/ 125155 w 159143"/>
                  <a:gd name="connsiteY3" fmla="*/ 216466 h 219183"/>
                  <a:gd name="connsiteX4" fmla="*/ 154770 w 159143"/>
                  <a:gd name="connsiteY4" fmla="*/ 203422 h 219183"/>
                  <a:gd name="connsiteX5" fmla="*/ 158648 w 159143"/>
                  <a:gd name="connsiteY5" fmla="*/ 166756 h 219183"/>
                  <a:gd name="connsiteX6" fmla="*/ 111406 w 159143"/>
                  <a:gd name="connsiteY6" fmla="*/ 0 h 219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143" h="219183">
                    <a:moveTo>
                      <a:pt x="111406" y="0"/>
                    </a:moveTo>
                    <a:cubicBezTo>
                      <a:pt x="73683" y="5641"/>
                      <a:pt x="37370" y="16922"/>
                      <a:pt x="0" y="23973"/>
                    </a:cubicBezTo>
                    <a:cubicBezTo>
                      <a:pt x="21153" y="75446"/>
                      <a:pt x="43716" y="126213"/>
                      <a:pt x="77208" y="171339"/>
                    </a:cubicBezTo>
                    <a:cubicBezTo>
                      <a:pt x="90606" y="188967"/>
                      <a:pt x="103650" y="207300"/>
                      <a:pt x="125155" y="216466"/>
                    </a:cubicBezTo>
                    <a:cubicBezTo>
                      <a:pt x="139610" y="222812"/>
                      <a:pt x="149481" y="217876"/>
                      <a:pt x="154770" y="203422"/>
                    </a:cubicBezTo>
                    <a:cubicBezTo>
                      <a:pt x="159353" y="191435"/>
                      <a:pt x="159705" y="179096"/>
                      <a:pt x="158648" y="166756"/>
                    </a:cubicBezTo>
                    <a:cubicBezTo>
                      <a:pt x="153007" y="108586"/>
                      <a:pt x="135732" y="53235"/>
                      <a:pt x="111406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C5B706D1-2ABA-4662-A70B-8CC3F2141A12}"/>
                  </a:ext>
                </a:extLst>
              </p:cNvPr>
              <p:cNvSpPr/>
              <p:nvPr/>
            </p:nvSpPr>
            <p:spPr>
              <a:xfrm>
                <a:off x="4634831" y="3484669"/>
                <a:ext cx="157959" cy="218192"/>
              </a:xfrm>
              <a:custGeom>
                <a:avLst/>
                <a:gdLst>
                  <a:gd name="connsiteX0" fmla="*/ 47259 w 157959"/>
                  <a:gd name="connsiteY0" fmla="*/ 0 h 218192"/>
                  <a:gd name="connsiteX1" fmla="*/ 4600 w 157959"/>
                  <a:gd name="connsiteY1" fmla="*/ 131501 h 218192"/>
                  <a:gd name="connsiteX2" fmla="*/ 2132 w 157959"/>
                  <a:gd name="connsiteY2" fmla="*/ 196018 h 218192"/>
                  <a:gd name="connsiteX3" fmla="*/ 38797 w 157959"/>
                  <a:gd name="connsiteY3" fmla="*/ 213646 h 218192"/>
                  <a:gd name="connsiteX4" fmla="*/ 63123 w 157959"/>
                  <a:gd name="connsiteY4" fmla="*/ 193550 h 218192"/>
                  <a:gd name="connsiteX5" fmla="*/ 157959 w 157959"/>
                  <a:gd name="connsiteY5" fmla="*/ 25384 h 218192"/>
                  <a:gd name="connsiteX6" fmla="*/ 120237 w 157959"/>
                  <a:gd name="connsiteY6" fmla="*/ 16217 h 218192"/>
                  <a:gd name="connsiteX7" fmla="*/ 47259 w 157959"/>
                  <a:gd name="connsiteY7" fmla="*/ 0 h 2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959" h="218192">
                    <a:moveTo>
                      <a:pt x="47259" y="0"/>
                    </a:moveTo>
                    <a:cubicBezTo>
                      <a:pt x="27516" y="41953"/>
                      <a:pt x="14119" y="86022"/>
                      <a:pt x="4600" y="131501"/>
                    </a:cubicBezTo>
                    <a:cubicBezTo>
                      <a:pt x="17" y="152654"/>
                      <a:pt x="-1746" y="174513"/>
                      <a:pt x="2132" y="196018"/>
                    </a:cubicBezTo>
                    <a:cubicBezTo>
                      <a:pt x="6010" y="217171"/>
                      <a:pt x="20112" y="223517"/>
                      <a:pt x="38797" y="213646"/>
                    </a:cubicBezTo>
                    <a:cubicBezTo>
                      <a:pt x="48316" y="208710"/>
                      <a:pt x="56072" y="201306"/>
                      <a:pt x="63123" y="193550"/>
                    </a:cubicBezTo>
                    <a:cubicBezTo>
                      <a:pt x="107192" y="144546"/>
                      <a:pt x="133633" y="85670"/>
                      <a:pt x="157959" y="25384"/>
                    </a:cubicBezTo>
                    <a:cubicBezTo>
                      <a:pt x="146325" y="18685"/>
                      <a:pt x="132928" y="19038"/>
                      <a:pt x="120237" y="16217"/>
                    </a:cubicBezTo>
                    <a:cubicBezTo>
                      <a:pt x="96263" y="10577"/>
                      <a:pt x="72290" y="2468"/>
                      <a:pt x="47259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F97E2319-335C-48A8-A9F7-D4FFE6EBD05F}"/>
                  </a:ext>
                </a:extLst>
              </p:cNvPr>
              <p:cNvSpPr/>
              <p:nvPr/>
            </p:nvSpPr>
            <p:spPr>
              <a:xfrm>
                <a:off x="5289535" y="3446226"/>
                <a:ext cx="152301" cy="216627"/>
              </a:xfrm>
              <a:custGeom>
                <a:avLst/>
                <a:gdLst>
                  <a:gd name="connsiteX0" fmla="*/ 105413 w 152301"/>
                  <a:gd name="connsiteY0" fmla="*/ 15 h 216627"/>
                  <a:gd name="connsiteX1" fmla="*/ 73683 w 152301"/>
                  <a:gd name="connsiteY1" fmla="*/ 9534 h 216627"/>
                  <a:gd name="connsiteX2" fmla="*/ 0 w 152301"/>
                  <a:gd name="connsiteY2" fmla="*/ 34565 h 216627"/>
                  <a:gd name="connsiteX3" fmla="*/ 41954 w 152301"/>
                  <a:gd name="connsiteY3" fmla="*/ 124465 h 216627"/>
                  <a:gd name="connsiteX4" fmla="*/ 101535 w 152301"/>
                  <a:gd name="connsiteY4" fmla="*/ 203437 h 216627"/>
                  <a:gd name="connsiteX5" fmla="*/ 137847 w 152301"/>
                  <a:gd name="connsiteY5" fmla="*/ 214013 h 216627"/>
                  <a:gd name="connsiteX6" fmla="*/ 152302 w 152301"/>
                  <a:gd name="connsiteY6" fmla="*/ 180168 h 216627"/>
                  <a:gd name="connsiteX7" fmla="*/ 151949 w 152301"/>
                  <a:gd name="connsiteY7" fmla="*/ 178758 h 216627"/>
                  <a:gd name="connsiteX8" fmla="*/ 105413 w 152301"/>
                  <a:gd name="connsiteY8" fmla="*/ 15 h 21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01" h="216627">
                    <a:moveTo>
                      <a:pt x="105413" y="15"/>
                    </a:moveTo>
                    <a:cubicBezTo>
                      <a:pt x="93779" y="-338"/>
                      <a:pt x="83907" y="5656"/>
                      <a:pt x="73683" y="9534"/>
                    </a:cubicBezTo>
                    <a:cubicBezTo>
                      <a:pt x="49357" y="18700"/>
                      <a:pt x="23621" y="23283"/>
                      <a:pt x="0" y="34565"/>
                    </a:cubicBezTo>
                    <a:cubicBezTo>
                      <a:pt x="10577" y="65942"/>
                      <a:pt x="25031" y="95909"/>
                      <a:pt x="41954" y="124465"/>
                    </a:cubicBezTo>
                    <a:cubicBezTo>
                      <a:pt x="58876" y="153022"/>
                      <a:pt x="76151" y="181578"/>
                      <a:pt x="101535" y="203437"/>
                    </a:cubicBezTo>
                    <a:cubicBezTo>
                      <a:pt x="112111" y="212603"/>
                      <a:pt x="123393" y="221064"/>
                      <a:pt x="137847" y="214013"/>
                    </a:cubicBezTo>
                    <a:cubicBezTo>
                      <a:pt x="151949" y="207315"/>
                      <a:pt x="149834" y="192508"/>
                      <a:pt x="152302" y="180168"/>
                    </a:cubicBezTo>
                    <a:cubicBezTo>
                      <a:pt x="152302" y="179816"/>
                      <a:pt x="151949" y="179463"/>
                      <a:pt x="151949" y="178758"/>
                    </a:cubicBezTo>
                    <a:cubicBezTo>
                      <a:pt x="151244" y="115651"/>
                      <a:pt x="131149" y="57128"/>
                      <a:pt x="105413" y="15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FFBB5124-02B7-4B2D-8310-DBEEC9CB3BA1}"/>
                  </a:ext>
                </a:extLst>
              </p:cNvPr>
              <p:cNvSpPr/>
              <p:nvPr/>
            </p:nvSpPr>
            <p:spPr>
              <a:xfrm>
                <a:off x="4519044" y="3446946"/>
                <a:ext cx="152116" cy="216513"/>
              </a:xfrm>
              <a:custGeom>
                <a:avLst/>
                <a:gdLst>
                  <a:gd name="connsiteX0" fmla="*/ 109458 w 152116"/>
                  <a:gd name="connsiteY0" fmla="*/ 20448 h 216513"/>
                  <a:gd name="connsiteX1" fmla="*/ 46704 w 152116"/>
                  <a:gd name="connsiteY1" fmla="*/ 0 h 216513"/>
                  <a:gd name="connsiteX2" fmla="*/ 12507 w 152116"/>
                  <a:gd name="connsiteY2" fmla="*/ 95894 h 216513"/>
                  <a:gd name="connsiteX3" fmla="*/ 520 w 152116"/>
                  <a:gd name="connsiteY3" fmla="*/ 185442 h 216513"/>
                  <a:gd name="connsiteX4" fmla="*/ 15680 w 152116"/>
                  <a:gd name="connsiteY4" fmla="*/ 214351 h 216513"/>
                  <a:gd name="connsiteX5" fmla="*/ 47057 w 152116"/>
                  <a:gd name="connsiteY5" fmla="*/ 206242 h 216513"/>
                  <a:gd name="connsiteX6" fmla="*/ 60806 w 152116"/>
                  <a:gd name="connsiteY6" fmla="*/ 193550 h 216513"/>
                  <a:gd name="connsiteX7" fmla="*/ 152117 w 152116"/>
                  <a:gd name="connsiteY7" fmla="*/ 34903 h 216513"/>
                  <a:gd name="connsiteX8" fmla="*/ 109458 w 152116"/>
                  <a:gd name="connsiteY8" fmla="*/ 20448 h 21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116" h="216513">
                    <a:moveTo>
                      <a:pt x="109458" y="20448"/>
                    </a:moveTo>
                    <a:cubicBezTo>
                      <a:pt x="88305" y="14102"/>
                      <a:pt x="68562" y="4231"/>
                      <a:pt x="46704" y="0"/>
                    </a:cubicBezTo>
                    <a:cubicBezTo>
                      <a:pt x="31897" y="30672"/>
                      <a:pt x="21321" y="63107"/>
                      <a:pt x="12507" y="95894"/>
                    </a:cubicBezTo>
                    <a:cubicBezTo>
                      <a:pt x="4751" y="125155"/>
                      <a:pt x="-1948" y="154770"/>
                      <a:pt x="520" y="185442"/>
                    </a:cubicBezTo>
                    <a:cubicBezTo>
                      <a:pt x="1578" y="196723"/>
                      <a:pt x="3693" y="208710"/>
                      <a:pt x="15680" y="214351"/>
                    </a:cubicBezTo>
                    <a:cubicBezTo>
                      <a:pt x="28019" y="219992"/>
                      <a:pt x="37890" y="213646"/>
                      <a:pt x="47057" y="206242"/>
                    </a:cubicBezTo>
                    <a:cubicBezTo>
                      <a:pt x="51992" y="202364"/>
                      <a:pt x="56928" y="198133"/>
                      <a:pt x="60806" y="193550"/>
                    </a:cubicBezTo>
                    <a:cubicBezTo>
                      <a:pt x="102407" y="147366"/>
                      <a:pt x="129906" y="92721"/>
                      <a:pt x="152117" y="34903"/>
                    </a:cubicBezTo>
                    <a:cubicBezTo>
                      <a:pt x="139425" y="27499"/>
                      <a:pt x="124265" y="24679"/>
                      <a:pt x="109458" y="2044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35A33FD6-D60F-4EAF-854B-0497ED4374A7}"/>
                  </a:ext>
                </a:extLst>
              </p:cNvPr>
              <p:cNvSpPr/>
              <p:nvPr/>
            </p:nvSpPr>
            <p:spPr>
              <a:xfrm>
                <a:off x="4058832" y="3177950"/>
                <a:ext cx="189973" cy="161166"/>
              </a:xfrm>
              <a:custGeom>
                <a:avLst/>
                <a:gdLst>
                  <a:gd name="connsiteX0" fmla="*/ 173756 w 189973"/>
                  <a:gd name="connsiteY0" fmla="*/ 61696 h 161166"/>
                  <a:gd name="connsiteX1" fmla="*/ 107124 w 189973"/>
                  <a:gd name="connsiteY1" fmla="*/ 0 h 161166"/>
                  <a:gd name="connsiteX2" fmla="*/ 70459 w 189973"/>
                  <a:gd name="connsiteY2" fmla="*/ 34550 h 161166"/>
                  <a:gd name="connsiteX3" fmla="*/ 4179 w 189973"/>
                  <a:gd name="connsiteY3" fmla="*/ 123040 h 161166"/>
                  <a:gd name="connsiteX4" fmla="*/ 29563 w 189973"/>
                  <a:gd name="connsiteY4" fmla="*/ 161116 h 161166"/>
                  <a:gd name="connsiteX5" fmla="*/ 54947 w 189973"/>
                  <a:gd name="connsiteY5" fmla="*/ 156180 h 161166"/>
                  <a:gd name="connsiteX6" fmla="*/ 189973 w 189973"/>
                  <a:gd name="connsiteY6" fmla="*/ 77561 h 161166"/>
                  <a:gd name="connsiteX7" fmla="*/ 173756 w 189973"/>
                  <a:gd name="connsiteY7" fmla="*/ 61696 h 16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9973" h="161166">
                    <a:moveTo>
                      <a:pt x="173756" y="61696"/>
                    </a:moveTo>
                    <a:cubicBezTo>
                      <a:pt x="151545" y="41248"/>
                      <a:pt x="129335" y="20800"/>
                      <a:pt x="107124" y="0"/>
                    </a:cubicBezTo>
                    <a:cubicBezTo>
                      <a:pt x="94785" y="11634"/>
                      <a:pt x="82093" y="22563"/>
                      <a:pt x="70459" y="34550"/>
                    </a:cubicBezTo>
                    <a:cubicBezTo>
                      <a:pt x="44370" y="60991"/>
                      <a:pt x="19691" y="88490"/>
                      <a:pt x="4179" y="123040"/>
                    </a:cubicBezTo>
                    <a:cubicBezTo>
                      <a:pt x="-6397" y="146661"/>
                      <a:pt x="3474" y="162173"/>
                      <a:pt x="29563" y="161116"/>
                    </a:cubicBezTo>
                    <a:cubicBezTo>
                      <a:pt x="38377" y="160763"/>
                      <a:pt x="46838" y="159000"/>
                      <a:pt x="54947" y="156180"/>
                    </a:cubicBezTo>
                    <a:cubicBezTo>
                      <a:pt x="104656" y="138200"/>
                      <a:pt x="148725" y="109996"/>
                      <a:pt x="189973" y="77561"/>
                    </a:cubicBezTo>
                    <a:cubicBezTo>
                      <a:pt x="185038" y="72273"/>
                      <a:pt x="179397" y="66985"/>
                      <a:pt x="173756" y="6169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0F0935D1-F4A1-41DE-92C7-75C49147846A}"/>
                  </a:ext>
                </a:extLst>
              </p:cNvPr>
              <p:cNvSpPr/>
              <p:nvPr/>
            </p:nvSpPr>
            <p:spPr>
              <a:xfrm>
                <a:off x="3977192" y="3085229"/>
                <a:ext cx="183475" cy="165312"/>
              </a:xfrm>
              <a:custGeom>
                <a:avLst/>
                <a:gdLst>
                  <a:gd name="connsiteX0" fmla="*/ 180655 w 183475"/>
                  <a:gd name="connsiteY0" fmla="*/ 80734 h 165312"/>
                  <a:gd name="connsiteX1" fmla="*/ 111908 w 183475"/>
                  <a:gd name="connsiteY1" fmla="*/ 0 h 165312"/>
                  <a:gd name="connsiteX2" fmla="*/ 20597 w 183475"/>
                  <a:gd name="connsiteY2" fmla="*/ 95541 h 165312"/>
                  <a:gd name="connsiteX3" fmla="*/ 2617 w 183475"/>
                  <a:gd name="connsiteY3" fmla="*/ 128328 h 165312"/>
                  <a:gd name="connsiteX4" fmla="*/ 31526 w 183475"/>
                  <a:gd name="connsiteY4" fmla="*/ 164994 h 165312"/>
                  <a:gd name="connsiteX5" fmla="*/ 55147 w 183475"/>
                  <a:gd name="connsiteY5" fmla="*/ 159000 h 165312"/>
                  <a:gd name="connsiteX6" fmla="*/ 183475 w 183475"/>
                  <a:gd name="connsiteY6" fmla="*/ 86022 h 165312"/>
                  <a:gd name="connsiteX7" fmla="*/ 180655 w 183475"/>
                  <a:gd name="connsiteY7" fmla="*/ 80734 h 16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475" h="165312">
                    <a:moveTo>
                      <a:pt x="180655" y="80734"/>
                    </a:moveTo>
                    <a:cubicBezTo>
                      <a:pt x="155624" y="55350"/>
                      <a:pt x="134471" y="27146"/>
                      <a:pt x="111908" y="0"/>
                    </a:cubicBezTo>
                    <a:cubicBezTo>
                      <a:pt x="77005" y="27851"/>
                      <a:pt x="46333" y="59228"/>
                      <a:pt x="20597" y="95541"/>
                    </a:cubicBezTo>
                    <a:cubicBezTo>
                      <a:pt x="13193" y="105765"/>
                      <a:pt x="6848" y="116342"/>
                      <a:pt x="2617" y="128328"/>
                    </a:cubicBezTo>
                    <a:cubicBezTo>
                      <a:pt x="-5844" y="151597"/>
                      <a:pt x="6848" y="167814"/>
                      <a:pt x="31526" y="164994"/>
                    </a:cubicBezTo>
                    <a:cubicBezTo>
                      <a:pt x="39635" y="163936"/>
                      <a:pt x="47391" y="161468"/>
                      <a:pt x="55147" y="159000"/>
                    </a:cubicBezTo>
                    <a:cubicBezTo>
                      <a:pt x="102389" y="142783"/>
                      <a:pt x="143285" y="114931"/>
                      <a:pt x="183475" y="86022"/>
                    </a:cubicBezTo>
                    <a:cubicBezTo>
                      <a:pt x="182065" y="84259"/>
                      <a:pt x="182065" y="82144"/>
                      <a:pt x="180655" y="8073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4D3A6E9-FA3E-4EEC-9374-48D5F33B1A67}"/>
              </a:ext>
            </a:extLst>
          </p:cNvPr>
          <p:cNvGrpSpPr/>
          <p:nvPr/>
        </p:nvGrpSpPr>
        <p:grpSpPr>
          <a:xfrm>
            <a:off x="4526209" y="2023524"/>
            <a:ext cx="4220820" cy="2222862"/>
            <a:chOff x="991468" y="3978851"/>
            <a:chExt cx="4958557" cy="2611386"/>
          </a:xfrm>
        </p:grpSpPr>
        <p:grpSp>
          <p:nvGrpSpPr>
            <p:cNvPr id="49" name="Graphic 24">
              <a:extLst>
                <a:ext uri="{FF2B5EF4-FFF2-40B4-BE49-F238E27FC236}">
                  <a16:creationId xmlns:a16="http://schemas.microsoft.com/office/drawing/2014/main" id="{48482B78-93E9-42EC-977F-9BC42D31DB68}"/>
                </a:ext>
              </a:extLst>
            </p:cNvPr>
            <p:cNvGrpSpPr/>
            <p:nvPr/>
          </p:nvGrpSpPr>
          <p:grpSpPr>
            <a:xfrm>
              <a:off x="991468" y="3978851"/>
              <a:ext cx="4958557" cy="2611386"/>
              <a:chOff x="561" y="4028793"/>
              <a:chExt cx="4958557" cy="2611386"/>
            </a:xfrm>
            <a:solidFill>
              <a:srgbClr val="CD7E7E"/>
            </a:solidFill>
          </p:grpSpPr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E95097A2-C5E1-4A84-BE54-E2501E7AB6FA}"/>
                  </a:ext>
                </a:extLst>
              </p:cNvPr>
              <p:cNvSpPr/>
              <p:nvPr/>
            </p:nvSpPr>
            <p:spPr>
              <a:xfrm>
                <a:off x="4675316" y="4083262"/>
                <a:ext cx="11525" cy="5085"/>
              </a:xfrm>
              <a:custGeom>
                <a:avLst/>
                <a:gdLst>
                  <a:gd name="connsiteX0" fmla="*/ 11525 w 11525"/>
                  <a:gd name="connsiteY0" fmla="*/ 1516 h 5085"/>
                  <a:gd name="connsiteX1" fmla="*/ 0 w 11525"/>
                  <a:gd name="connsiteY1" fmla="*/ 3821 h 5085"/>
                  <a:gd name="connsiteX2" fmla="*/ 11525 w 11525"/>
                  <a:gd name="connsiteY2" fmla="*/ 1516 h 5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5085">
                    <a:moveTo>
                      <a:pt x="11525" y="1516"/>
                    </a:moveTo>
                    <a:cubicBezTo>
                      <a:pt x="5763" y="-1654"/>
                      <a:pt x="3458" y="651"/>
                      <a:pt x="0" y="3821"/>
                    </a:cubicBezTo>
                    <a:cubicBezTo>
                      <a:pt x="5187" y="6702"/>
                      <a:pt x="7492" y="4109"/>
                      <a:pt x="11525" y="151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ED60ECDB-4259-4C7B-B1A5-B926227A5B9F}"/>
                  </a:ext>
                </a:extLst>
              </p:cNvPr>
              <p:cNvSpPr/>
              <p:nvPr/>
            </p:nvSpPr>
            <p:spPr>
              <a:xfrm>
                <a:off x="4768097" y="4058503"/>
                <a:ext cx="10709" cy="5395"/>
              </a:xfrm>
              <a:custGeom>
                <a:avLst/>
                <a:gdLst>
                  <a:gd name="connsiteX0" fmla="*/ 9796 w 10709"/>
                  <a:gd name="connsiteY0" fmla="*/ 3512 h 5395"/>
                  <a:gd name="connsiteX1" fmla="*/ 9796 w 10709"/>
                  <a:gd name="connsiteY1" fmla="*/ 630 h 5395"/>
                  <a:gd name="connsiteX2" fmla="*/ 0 w 10709"/>
                  <a:gd name="connsiteY2" fmla="*/ 4376 h 5395"/>
                  <a:gd name="connsiteX3" fmla="*/ 9796 w 10709"/>
                  <a:gd name="connsiteY3" fmla="*/ 3512 h 5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09" h="5395">
                    <a:moveTo>
                      <a:pt x="9796" y="3512"/>
                    </a:moveTo>
                    <a:cubicBezTo>
                      <a:pt x="10373" y="2647"/>
                      <a:pt x="11525" y="1207"/>
                      <a:pt x="9796" y="630"/>
                    </a:cubicBezTo>
                    <a:cubicBezTo>
                      <a:pt x="6051" y="-1099"/>
                      <a:pt x="3169" y="918"/>
                      <a:pt x="0" y="4376"/>
                    </a:cubicBezTo>
                    <a:cubicBezTo>
                      <a:pt x="4034" y="4664"/>
                      <a:pt x="7203" y="6969"/>
                      <a:pt x="9796" y="351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AAA41B6C-D44D-4BBA-917C-308A4A01BBE2}"/>
                  </a:ext>
                </a:extLst>
              </p:cNvPr>
              <p:cNvSpPr/>
              <p:nvPr/>
            </p:nvSpPr>
            <p:spPr>
              <a:xfrm>
                <a:off x="4707876" y="4075562"/>
                <a:ext cx="7779" cy="3985"/>
              </a:xfrm>
              <a:custGeom>
                <a:avLst/>
                <a:gdLst>
                  <a:gd name="connsiteX0" fmla="*/ 7780 w 7779"/>
                  <a:gd name="connsiteY0" fmla="*/ 571 h 3985"/>
                  <a:gd name="connsiteX1" fmla="*/ 0 w 7779"/>
                  <a:gd name="connsiteY1" fmla="*/ 3164 h 3985"/>
                  <a:gd name="connsiteX2" fmla="*/ 7780 w 7779"/>
                  <a:gd name="connsiteY2" fmla="*/ 571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9" h="3985">
                    <a:moveTo>
                      <a:pt x="7780" y="571"/>
                    </a:moveTo>
                    <a:cubicBezTo>
                      <a:pt x="3746" y="-870"/>
                      <a:pt x="1729" y="571"/>
                      <a:pt x="0" y="3164"/>
                    </a:cubicBezTo>
                    <a:cubicBezTo>
                      <a:pt x="3169" y="5181"/>
                      <a:pt x="5186" y="3164"/>
                      <a:pt x="7780" y="5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A82AC967-5237-4679-A092-352525D6801D}"/>
                  </a:ext>
                </a:extLst>
              </p:cNvPr>
              <p:cNvSpPr/>
              <p:nvPr/>
            </p:nvSpPr>
            <p:spPr>
              <a:xfrm>
                <a:off x="4834944" y="4043248"/>
                <a:ext cx="6271" cy="4396"/>
              </a:xfrm>
              <a:custGeom>
                <a:avLst/>
                <a:gdLst>
                  <a:gd name="connsiteX0" fmla="*/ 2593 w 6271"/>
                  <a:gd name="connsiteY0" fmla="*/ 4360 h 4396"/>
                  <a:gd name="connsiteX1" fmla="*/ 6051 w 6271"/>
                  <a:gd name="connsiteY1" fmla="*/ 2054 h 4396"/>
                  <a:gd name="connsiteX2" fmla="*/ 4610 w 6271"/>
                  <a:gd name="connsiteY2" fmla="*/ 37 h 4396"/>
                  <a:gd name="connsiteX3" fmla="*/ 0 w 6271"/>
                  <a:gd name="connsiteY3" fmla="*/ 1766 h 4396"/>
                  <a:gd name="connsiteX4" fmla="*/ 2593 w 6271"/>
                  <a:gd name="connsiteY4" fmla="*/ 4360 h 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71" h="4396">
                    <a:moveTo>
                      <a:pt x="2593" y="4360"/>
                    </a:moveTo>
                    <a:cubicBezTo>
                      <a:pt x="3746" y="4071"/>
                      <a:pt x="5187" y="3207"/>
                      <a:pt x="6051" y="2054"/>
                    </a:cubicBezTo>
                    <a:cubicBezTo>
                      <a:pt x="6627" y="1190"/>
                      <a:pt x="6051" y="-251"/>
                      <a:pt x="4610" y="37"/>
                    </a:cubicBezTo>
                    <a:cubicBezTo>
                      <a:pt x="3169" y="326"/>
                      <a:pt x="2017" y="1190"/>
                      <a:pt x="0" y="1766"/>
                    </a:cubicBezTo>
                    <a:cubicBezTo>
                      <a:pt x="1441" y="3207"/>
                      <a:pt x="2305" y="4648"/>
                      <a:pt x="2593" y="436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54D55E91-06F9-4FC9-94B7-3B441082C817}"/>
                  </a:ext>
                </a:extLst>
              </p:cNvPr>
              <p:cNvSpPr/>
              <p:nvPr/>
            </p:nvSpPr>
            <p:spPr>
              <a:xfrm>
                <a:off x="561" y="4028793"/>
                <a:ext cx="4958557" cy="2611386"/>
              </a:xfrm>
              <a:custGeom>
                <a:avLst/>
                <a:gdLst>
                  <a:gd name="connsiteX0" fmla="*/ 4958283 w 4958557"/>
                  <a:gd name="connsiteY0" fmla="*/ 165764 h 2611386"/>
                  <a:gd name="connsiteX1" fmla="*/ 4948775 w 4958557"/>
                  <a:gd name="connsiteY1" fmla="*/ 166341 h 2611386"/>
                  <a:gd name="connsiteX2" fmla="*/ 4942724 w 4958557"/>
                  <a:gd name="connsiteY2" fmla="*/ 163459 h 2611386"/>
                  <a:gd name="connsiteX3" fmla="*/ 4949639 w 4958557"/>
                  <a:gd name="connsiteY3" fmla="*/ 151646 h 2611386"/>
                  <a:gd name="connsiteX4" fmla="*/ 4948486 w 4958557"/>
                  <a:gd name="connsiteY4" fmla="*/ 133781 h 2611386"/>
                  <a:gd name="connsiteX5" fmla="*/ 4937249 w 4958557"/>
                  <a:gd name="connsiteY5" fmla="*/ 135510 h 2611386"/>
                  <a:gd name="connsiteX6" fmla="*/ 4929758 w 4958557"/>
                  <a:gd name="connsiteY6" fmla="*/ 135798 h 2611386"/>
                  <a:gd name="connsiteX7" fmla="*/ 4931775 w 4958557"/>
                  <a:gd name="connsiteY7" fmla="*/ 128018 h 2611386"/>
                  <a:gd name="connsiteX8" fmla="*/ 4932639 w 4958557"/>
                  <a:gd name="connsiteY8" fmla="*/ 120239 h 2611386"/>
                  <a:gd name="connsiteX9" fmla="*/ 4931775 w 4958557"/>
                  <a:gd name="connsiteY9" fmla="*/ 102662 h 2611386"/>
                  <a:gd name="connsiteX10" fmla="*/ 4925435 w 4958557"/>
                  <a:gd name="connsiteY10" fmla="*/ 91137 h 2611386"/>
                  <a:gd name="connsiteX11" fmla="*/ 4917368 w 4958557"/>
                  <a:gd name="connsiteY11" fmla="*/ 74425 h 2611386"/>
                  <a:gd name="connsiteX12" fmla="*/ 4924571 w 4958557"/>
                  <a:gd name="connsiteY12" fmla="*/ 62611 h 2611386"/>
                  <a:gd name="connsiteX13" fmla="*/ 4919961 w 4958557"/>
                  <a:gd name="connsiteY13" fmla="*/ 52526 h 2611386"/>
                  <a:gd name="connsiteX14" fmla="*/ 4915639 w 4958557"/>
                  <a:gd name="connsiteY14" fmla="*/ 39848 h 2611386"/>
                  <a:gd name="connsiteX15" fmla="*/ 4917944 w 4958557"/>
                  <a:gd name="connsiteY15" fmla="*/ 31204 h 2611386"/>
                  <a:gd name="connsiteX16" fmla="*/ 4910452 w 4958557"/>
                  <a:gd name="connsiteY16" fmla="*/ 26882 h 2611386"/>
                  <a:gd name="connsiteX17" fmla="*/ 4901808 w 4958557"/>
                  <a:gd name="connsiteY17" fmla="*/ 37255 h 2611386"/>
                  <a:gd name="connsiteX18" fmla="*/ 4896910 w 4958557"/>
                  <a:gd name="connsiteY18" fmla="*/ 51374 h 2611386"/>
                  <a:gd name="connsiteX19" fmla="*/ 4891147 w 4958557"/>
                  <a:gd name="connsiteY19" fmla="*/ 52814 h 2611386"/>
                  <a:gd name="connsiteX20" fmla="*/ 4892012 w 4958557"/>
                  <a:gd name="connsiteY20" fmla="*/ 48204 h 2611386"/>
                  <a:gd name="connsiteX21" fmla="*/ 4895469 w 4958557"/>
                  <a:gd name="connsiteY21" fmla="*/ 41289 h 2611386"/>
                  <a:gd name="connsiteX22" fmla="*/ 4887401 w 4958557"/>
                  <a:gd name="connsiteY22" fmla="*/ 41289 h 2611386"/>
                  <a:gd name="connsiteX23" fmla="*/ 4875011 w 4958557"/>
                  <a:gd name="connsiteY23" fmla="*/ 49933 h 2611386"/>
                  <a:gd name="connsiteX24" fmla="*/ 4843604 w 4958557"/>
                  <a:gd name="connsiteY24" fmla="*/ 71543 h 2611386"/>
                  <a:gd name="connsiteX25" fmla="*/ 4847926 w 4958557"/>
                  <a:gd name="connsiteY25" fmla="*/ 60018 h 2611386"/>
                  <a:gd name="connsiteX26" fmla="*/ 4841011 w 4958557"/>
                  <a:gd name="connsiteY26" fmla="*/ 72696 h 2611386"/>
                  <a:gd name="connsiteX27" fmla="*/ 4777621 w 4958557"/>
                  <a:gd name="connsiteY27" fmla="*/ 114764 h 2611386"/>
                  <a:gd name="connsiteX28" fmla="*/ 4733248 w 4958557"/>
                  <a:gd name="connsiteY28" fmla="*/ 146747 h 2611386"/>
                  <a:gd name="connsiteX29" fmla="*/ 4711638 w 4958557"/>
                  <a:gd name="connsiteY29" fmla="*/ 160002 h 2611386"/>
                  <a:gd name="connsiteX30" fmla="*/ 4688587 w 4958557"/>
                  <a:gd name="connsiteY30" fmla="*/ 179883 h 2611386"/>
                  <a:gd name="connsiteX31" fmla="*/ 4676485 w 4958557"/>
                  <a:gd name="connsiteY31" fmla="*/ 183053 h 2611386"/>
                  <a:gd name="connsiteX32" fmla="*/ 4680231 w 4958557"/>
                  <a:gd name="connsiteY32" fmla="*/ 170951 h 2611386"/>
                  <a:gd name="connsiteX33" fmla="*/ 4698671 w 4958557"/>
                  <a:gd name="connsiteY33" fmla="*/ 157696 h 2611386"/>
                  <a:gd name="connsiteX34" fmla="*/ 4734112 w 4958557"/>
                  <a:gd name="connsiteY34" fmla="*/ 130035 h 2611386"/>
                  <a:gd name="connsiteX35" fmla="*/ 4746790 w 4958557"/>
                  <a:gd name="connsiteY35" fmla="*/ 113323 h 2611386"/>
                  <a:gd name="connsiteX36" fmla="*/ 4762350 w 4958557"/>
                  <a:gd name="connsiteY36" fmla="*/ 106408 h 2611386"/>
                  <a:gd name="connsiteX37" fmla="*/ 4764367 w 4958557"/>
                  <a:gd name="connsiteY37" fmla="*/ 97476 h 2611386"/>
                  <a:gd name="connsiteX38" fmla="*/ 4768689 w 4958557"/>
                  <a:gd name="connsiteY38" fmla="*/ 95459 h 2611386"/>
                  <a:gd name="connsiteX39" fmla="*/ 4778197 w 4958557"/>
                  <a:gd name="connsiteY39" fmla="*/ 89408 h 2611386"/>
                  <a:gd name="connsiteX40" fmla="*/ 4809316 w 4958557"/>
                  <a:gd name="connsiteY40" fmla="*/ 69238 h 2611386"/>
                  <a:gd name="connsiteX41" fmla="*/ 4809316 w 4958557"/>
                  <a:gd name="connsiteY41" fmla="*/ 69238 h 2611386"/>
                  <a:gd name="connsiteX42" fmla="*/ 4811045 w 4958557"/>
                  <a:gd name="connsiteY42" fmla="*/ 66357 h 2611386"/>
                  <a:gd name="connsiteX43" fmla="*/ 4821994 w 4958557"/>
                  <a:gd name="connsiteY43" fmla="*/ 58001 h 2611386"/>
                  <a:gd name="connsiteX44" fmla="*/ 4836689 w 4958557"/>
                  <a:gd name="connsiteY44" fmla="*/ 41289 h 2611386"/>
                  <a:gd name="connsiteX45" fmla="*/ 4878757 w 4958557"/>
                  <a:gd name="connsiteY45" fmla="*/ 12763 h 2611386"/>
                  <a:gd name="connsiteX46" fmla="*/ 4893164 w 4958557"/>
                  <a:gd name="connsiteY46" fmla="*/ 2102 h 2611386"/>
                  <a:gd name="connsiteX47" fmla="*/ 4881639 w 4958557"/>
                  <a:gd name="connsiteY47" fmla="*/ 6136 h 2611386"/>
                  <a:gd name="connsiteX48" fmla="*/ 4887978 w 4958557"/>
                  <a:gd name="connsiteY48" fmla="*/ 85 h 2611386"/>
                  <a:gd name="connsiteX49" fmla="*/ 4871842 w 4958557"/>
                  <a:gd name="connsiteY49" fmla="*/ 8153 h 2611386"/>
                  <a:gd name="connsiteX50" fmla="*/ 4875011 w 4958557"/>
                  <a:gd name="connsiteY50" fmla="*/ 8441 h 2611386"/>
                  <a:gd name="connsiteX51" fmla="*/ 4616552 w 4958557"/>
                  <a:gd name="connsiteY51" fmla="*/ 97476 h 2611386"/>
                  <a:gd name="connsiteX52" fmla="*/ 4616552 w 4958557"/>
                  <a:gd name="connsiteY52" fmla="*/ 92289 h 2611386"/>
                  <a:gd name="connsiteX53" fmla="*/ 4609349 w 4958557"/>
                  <a:gd name="connsiteY53" fmla="*/ 94883 h 2611386"/>
                  <a:gd name="connsiteX54" fmla="*/ 4609349 w 4958557"/>
                  <a:gd name="connsiteY54" fmla="*/ 94883 h 2611386"/>
                  <a:gd name="connsiteX55" fmla="*/ 4575637 w 4958557"/>
                  <a:gd name="connsiteY55" fmla="*/ 101798 h 2611386"/>
                  <a:gd name="connsiteX56" fmla="*/ 4565552 w 4958557"/>
                  <a:gd name="connsiteY56" fmla="*/ 97476 h 2611386"/>
                  <a:gd name="connsiteX57" fmla="*/ 4516857 w 4958557"/>
                  <a:gd name="connsiteY57" fmla="*/ 108137 h 2611386"/>
                  <a:gd name="connsiteX58" fmla="*/ 4477382 w 4958557"/>
                  <a:gd name="connsiteY58" fmla="*/ 121103 h 2611386"/>
                  <a:gd name="connsiteX59" fmla="*/ 4449721 w 4958557"/>
                  <a:gd name="connsiteY59" fmla="*/ 131476 h 2611386"/>
                  <a:gd name="connsiteX60" fmla="*/ 4450009 w 4958557"/>
                  <a:gd name="connsiteY60" fmla="*/ 137527 h 2611386"/>
                  <a:gd name="connsiteX61" fmla="*/ 4450009 w 4958557"/>
                  <a:gd name="connsiteY61" fmla="*/ 137527 h 2611386"/>
                  <a:gd name="connsiteX62" fmla="*/ 4450009 w 4958557"/>
                  <a:gd name="connsiteY62" fmla="*/ 137527 h 2611386"/>
                  <a:gd name="connsiteX63" fmla="*/ 4450009 w 4958557"/>
                  <a:gd name="connsiteY63" fmla="*/ 139832 h 2611386"/>
                  <a:gd name="connsiteX64" fmla="*/ 4387483 w 4958557"/>
                  <a:gd name="connsiteY64" fmla="*/ 157985 h 2611386"/>
                  <a:gd name="connsiteX65" fmla="*/ 4311415 w 4958557"/>
                  <a:gd name="connsiteY65" fmla="*/ 186510 h 2611386"/>
                  <a:gd name="connsiteX66" fmla="*/ 4237364 w 4958557"/>
                  <a:gd name="connsiteY66" fmla="*/ 211578 h 2611386"/>
                  <a:gd name="connsiteX67" fmla="*/ 4114041 w 4958557"/>
                  <a:gd name="connsiteY67" fmla="*/ 252494 h 2611386"/>
                  <a:gd name="connsiteX68" fmla="*/ 4050650 w 4958557"/>
                  <a:gd name="connsiteY68" fmla="*/ 275545 h 2611386"/>
                  <a:gd name="connsiteX69" fmla="*/ 4000802 w 4958557"/>
                  <a:gd name="connsiteY69" fmla="*/ 288223 h 2611386"/>
                  <a:gd name="connsiteX70" fmla="*/ 3982650 w 4958557"/>
                  <a:gd name="connsiteY70" fmla="*/ 293121 h 2611386"/>
                  <a:gd name="connsiteX71" fmla="*/ 3956718 w 4958557"/>
                  <a:gd name="connsiteY71" fmla="*/ 301765 h 2611386"/>
                  <a:gd name="connsiteX72" fmla="*/ 3953548 w 4958557"/>
                  <a:gd name="connsiteY72" fmla="*/ 306952 h 2611386"/>
                  <a:gd name="connsiteX73" fmla="*/ 3958734 w 4958557"/>
                  <a:gd name="connsiteY73" fmla="*/ 307816 h 2611386"/>
                  <a:gd name="connsiteX74" fmla="*/ 3977751 w 4958557"/>
                  <a:gd name="connsiteY74" fmla="*/ 299460 h 2611386"/>
                  <a:gd name="connsiteX75" fmla="*/ 4058430 w 4958557"/>
                  <a:gd name="connsiteY75" fmla="*/ 278138 h 2611386"/>
                  <a:gd name="connsiteX76" fmla="*/ 4058430 w 4958557"/>
                  <a:gd name="connsiteY76" fmla="*/ 278138 h 2611386"/>
                  <a:gd name="connsiteX77" fmla="*/ 4064193 w 4958557"/>
                  <a:gd name="connsiteY77" fmla="*/ 277273 h 2611386"/>
                  <a:gd name="connsiteX78" fmla="*/ 4069379 w 4958557"/>
                  <a:gd name="connsiteY78" fmla="*/ 279867 h 2611386"/>
                  <a:gd name="connsiteX79" fmla="*/ 3963345 w 4958557"/>
                  <a:gd name="connsiteY79" fmla="*/ 316748 h 2611386"/>
                  <a:gd name="connsiteX80" fmla="*/ 3956718 w 4958557"/>
                  <a:gd name="connsiteY80" fmla="*/ 318477 h 2611386"/>
                  <a:gd name="connsiteX81" fmla="*/ 3906294 w 4958557"/>
                  <a:gd name="connsiteY81" fmla="*/ 328274 h 2611386"/>
                  <a:gd name="connsiteX82" fmla="*/ 3873446 w 4958557"/>
                  <a:gd name="connsiteY82" fmla="*/ 336918 h 2611386"/>
                  <a:gd name="connsiteX83" fmla="*/ 3872293 w 4958557"/>
                  <a:gd name="connsiteY83" fmla="*/ 332020 h 2611386"/>
                  <a:gd name="connsiteX84" fmla="*/ 3887277 w 4958557"/>
                  <a:gd name="connsiteY84" fmla="*/ 327986 h 2611386"/>
                  <a:gd name="connsiteX85" fmla="*/ 3899090 w 4958557"/>
                  <a:gd name="connsiteY85" fmla="*/ 323375 h 2611386"/>
                  <a:gd name="connsiteX86" fmla="*/ 3905717 w 4958557"/>
                  <a:gd name="connsiteY86" fmla="*/ 320494 h 2611386"/>
                  <a:gd name="connsiteX87" fmla="*/ 3917531 w 4958557"/>
                  <a:gd name="connsiteY87" fmla="*/ 317901 h 2611386"/>
                  <a:gd name="connsiteX88" fmla="*/ 3944328 w 4958557"/>
                  <a:gd name="connsiteY88" fmla="*/ 305223 h 2611386"/>
                  <a:gd name="connsiteX89" fmla="*/ 3912633 w 4958557"/>
                  <a:gd name="connsiteY89" fmla="*/ 315596 h 2611386"/>
                  <a:gd name="connsiteX90" fmla="*/ 3905717 w 4958557"/>
                  <a:gd name="connsiteY90" fmla="*/ 318765 h 2611386"/>
                  <a:gd name="connsiteX91" fmla="*/ 3896209 w 4958557"/>
                  <a:gd name="connsiteY91" fmla="*/ 321070 h 2611386"/>
                  <a:gd name="connsiteX92" fmla="*/ 3884395 w 4958557"/>
                  <a:gd name="connsiteY92" fmla="*/ 325681 h 2611386"/>
                  <a:gd name="connsiteX93" fmla="*/ 3869412 w 4958557"/>
                  <a:gd name="connsiteY93" fmla="*/ 329714 h 2611386"/>
                  <a:gd name="connsiteX94" fmla="*/ 3860192 w 4958557"/>
                  <a:gd name="connsiteY94" fmla="*/ 329714 h 2611386"/>
                  <a:gd name="connsiteX95" fmla="*/ 3844056 w 4958557"/>
                  <a:gd name="connsiteY95" fmla="*/ 332884 h 2611386"/>
                  <a:gd name="connsiteX96" fmla="*/ 3813513 w 4958557"/>
                  <a:gd name="connsiteY96" fmla="*/ 344986 h 2611386"/>
                  <a:gd name="connsiteX97" fmla="*/ 3810632 w 4958557"/>
                  <a:gd name="connsiteY97" fmla="*/ 339511 h 2611386"/>
                  <a:gd name="connsiteX98" fmla="*/ 3813513 w 4958557"/>
                  <a:gd name="connsiteY98" fmla="*/ 333748 h 2611386"/>
                  <a:gd name="connsiteX99" fmla="*/ 3808327 w 4958557"/>
                  <a:gd name="connsiteY99" fmla="*/ 333460 h 2611386"/>
                  <a:gd name="connsiteX100" fmla="*/ 3799395 w 4958557"/>
                  <a:gd name="connsiteY100" fmla="*/ 338935 h 2611386"/>
                  <a:gd name="connsiteX101" fmla="*/ 3772598 w 4958557"/>
                  <a:gd name="connsiteY101" fmla="*/ 357664 h 2611386"/>
                  <a:gd name="connsiteX102" fmla="*/ 3705174 w 4958557"/>
                  <a:gd name="connsiteY102" fmla="*/ 378698 h 2611386"/>
                  <a:gd name="connsiteX103" fmla="*/ 3686157 w 4958557"/>
                  <a:gd name="connsiteY103" fmla="*/ 377833 h 2611386"/>
                  <a:gd name="connsiteX104" fmla="*/ 3680106 w 4958557"/>
                  <a:gd name="connsiteY104" fmla="*/ 380427 h 2611386"/>
                  <a:gd name="connsiteX105" fmla="*/ 3662818 w 4958557"/>
                  <a:gd name="connsiteY105" fmla="*/ 392240 h 2611386"/>
                  <a:gd name="connsiteX106" fmla="*/ 3642936 w 4958557"/>
                  <a:gd name="connsiteY106" fmla="*/ 397715 h 2611386"/>
                  <a:gd name="connsiteX107" fmla="*/ 3631987 w 4958557"/>
                  <a:gd name="connsiteY107" fmla="*/ 401173 h 2611386"/>
                  <a:gd name="connsiteX108" fmla="*/ 3606631 w 4958557"/>
                  <a:gd name="connsiteY108" fmla="*/ 407800 h 2611386"/>
                  <a:gd name="connsiteX109" fmla="*/ 3574936 w 4958557"/>
                  <a:gd name="connsiteY109" fmla="*/ 419613 h 2611386"/>
                  <a:gd name="connsiteX110" fmla="*/ 3573207 w 4958557"/>
                  <a:gd name="connsiteY110" fmla="*/ 425952 h 2611386"/>
                  <a:gd name="connsiteX111" fmla="*/ 3575512 w 4958557"/>
                  <a:gd name="connsiteY111" fmla="*/ 429698 h 2611386"/>
                  <a:gd name="connsiteX112" fmla="*/ 3561681 w 4958557"/>
                  <a:gd name="connsiteY112" fmla="*/ 433156 h 2611386"/>
                  <a:gd name="connsiteX113" fmla="*/ 3559088 w 4958557"/>
                  <a:gd name="connsiteY113" fmla="*/ 432580 h 2611386"/>
                  <a:gd name="connsiteX114" fmla="*/ 3553325 w 4958557"/>
                  <a:gd name="connsiteY114" fmla="*/ 424512 h 2611386"/>
                  <a:gd name="connsiteX115" fmla="*/ 3547275 w 4958557"/>
                  <a:gd name="connsiteY115" fmla="*/ 418173 h 2611386"/>
                  <a:gd name="connsiteX116" fmla="*/ 3519037 w 4958557"/>
                  <a:gd name="connsiteY116" fmla="*/ 437190 h 2611386"/>
                  <a:gd name="connsiteX117" fmla="*/ 3513562 w 4958557"/>
                  <a:gd name="connsiteY117" fmla="*/ 437478 h 2611386"/>
                  <a:gd name="connsiteX118" fmla="*/ 3457375 w 4958557"/>
                  <a:gd name="connsiteY118" fmla="*/ 453325 h 2611386"/>
                  <a:gd name="connsiteX119" fmla="*/ 3447579 w 4958557"/>
                  <a:gd name="connsiteY119" fmla="*/ 456495 h 2611386"/>
                  <a:gd name="connsiteX120" fmla="*/ 3447579 w 4958557"/>
                  <a:gd name="connsiteY120" fmla="*/ 456495 h 2611386"/>
                  <a:gd name="connsiteX121" fmla="*/ 3410409 w 4958557"/>
                  <a:gd name="connsiteY121" fmla="*/ 466580 h 2611386"/>
                  <a:gd name="connsiteX122" fmla="*/ 3378714 w 4958557"/>
                  <a:gd name="connsiteY122" fmla="*/ 482427 h 2611386"/>
                  <a:gd name="connsiteX123" fmla="*/ 3378714 w 4958557"/>
                  <a:gd name="connsiteY123" fmla="*/ 482427 h 2611386"/>
                  <a:gd name="connsiteX124" fmla="*/ 3378426 w 4958557"/>
                  <a:gd name="connsiteY124" fmla="*/ 487037 h 2611386"/>
                  <a:gd name="connsiteX125" fmla="*/ 3378426 w 4958557"/>
                  <a:gd name="connsiteY125" fmla="*/ 487037 h 2611386"/>
                  <a:gd name="connsiteX126" fmla="*/ 3378426 w 4958557"/>
                  <a:gd name="connsiteY126" fmla="*/ 487037 h 2611386"/>
                  <a:gd name="connsiteX127" fmla="*/ 3357680 w 4958557"/>
                  <a:gd name="connsiteY127" fmla="*/ 492800 h 2611386"/>
                  <a:gd name="connsiteX128" fmla="*/ 3357680 w 4958557"/>
                  <a:gd name="connsiteY128" fmla="*/ 492800 h 2611386"/>
                  <a:gd name="connsiteX129" fmla="*/ 3355087 w 4958557"/>
                  <a:gd name="connsiteY129" fmla="*/ 490207 h 2611386"/>
                  <a:gd name="connsiteX130" fmla="*/ 3359697 w 4958557"/>
                  <a:gd name="connsiteY130" fmla="*/ 483868 h 2611386"/>
                  <a:gd name="connsiteX131" fmla="*/ 3352493 w 4958557"/>
                  <a:gd name="connsiteY131" fmla="*/ 482715 h 2611386"/>
                  <a:gd name="connsiteX132" fmla="*/ 3342409 w 4958557"/>
                  <a:gd name="connsiteY132" fmla="*/ 485597 h 2611386"/>
                  <a:gd name="connsiteX133" fmla="*/ 3294578 w 4958557"/>
                  <a:gd name="connsiteY133" fmla="*/ 500292 h 2611386"/>
                  <a:gd name="connsiteX134" fmla="*/ 3289103 w 4958557"/>
                  <a:gd name="connsiteY134" fmla="*/ 502309 h 2611386"/>
                  <a:gd name="connsiteX135" fmla="*/ 3235510 w 4958557"/>
                  <a:gd name="connsiteY135" fmla="*/ 515563 h 2611386"/>
                  <a:gd name="connsiteX136" fmla="*/ 3195170 w 4958557"/>
                  <a:gd name="connsiteY136" fmla="*/ 525360 h 2611386"/>
                  <a:gd name="connsiteX137" fmla="*/ 3185950 w 4958557"/>
                  <a:gd name="connsiteY137" fmla="*/ 520750 h 2611386"/>
                  <a:gd name="connsiteX138" fmla="*/ 3185950 w 4958557"/>
                  <a:gd name="connsiteY138" fmla="*/ 520750 h 2611386"/>
                  <a:gd name="connsiteX139" fmla="*/ 3178459 w 4958557"/>
                  <a:gd name="connsiteY139" fmla="*/ 516716 h 2611386"/>
                  <a:gd name="connsiteX140" fmla="*/ 3133509 w 4958557"/>
                  <a:gd name="connsiteY140" fmla="*/ 532275 h 2611386"/>
                  <a:gd name="connsiteX141" fmla="*/ 3123136 w 4958557"/>
                  <a:gd name="connsiteY141" fmla="*/ 536597 h 2611386"/>
                  <a:gd name="connsiteX142" fmla="*/ 3131204 w 4958557"/>
                  <a:gd name="connsiteY142" fmla="*/ 537173 h 2611386"/>
                  <a:gd name="connsiteX143" fmla="*/ 3131204 w 4958557"/>
                  <a:gd name="connsiteY143" fmla="*/ 537173 h 2611386"/>
                  <a:gd name="connsiteX144" fmla="*/ 3148204 w 4958557"/>
                  <a:gd name="connsiteY144" fmla="*/ 534580 h 2611386"/>
                  <a:gd name="connsiteX145" fmla="*/ 3173848 w 4958557"/>
                  <a:gd name="connsiteY145" fmla="*/ 530258 h 2611386"/>
                  <a:gd name="connsiteX146" fmla="*/ 3174137 w 4958557"/>
                  <a:gd name="connsiteY146" fmla="*/ 532563 h 2611386"/>
                  <a:gd name="connsiteX147" fmla="*/ 3133797 w 4958557"/>
                  <a:gd name="connsiteY147" fmla="*/ 546682 h 2611386"/>
                  <a:gd name="connsiteX148" fmla="*/ 3098068 w 4958557"/>
                  <a:gd name="connsiteY148" fmla="*/ 556190 h 2611386"/>
                  <a:gd name="connsiteX149" fmla="*/ 3070695 w 4958557"/>
                  <a:gd name="connsiteY149" fmla="*/ 566275 h 2611386"/>
                  <a:gd name="connsiteX150" fmla="*/ 3094610 w 4958557"/>
                  <a:gd name="connsiteY150" fmla="*/ 561665 h 2611386"/>
                  <a:gd name="connsiteX151" fmla="*/ 3098068 w 4958557"/>
                  <a:gd name="connsiteY151" fmla="*/ 561089 h 2611386"/>
                  <a:gd name="connsiteX152" fmla="*/ 3141001 w 4958557"/>
                  <a:gd name="connsiteY152" fmla="*/ 549275 h 2611386"/>
                  <a:gd name="connsiteX153" fmla="*/ 3141001 w 4958557"/>
                  <a:gd name="connsiteY153" fmla="*/ 549275 h 2611386"/>
                  <a:gd name="connsiteX154" fmla="*/ 3193730 w 4958557"/>
                  <a:gd name="connsiteY154" fmla="*/ 532851 h 2611386"/>
                  <a:gd name="connsiteX155" fmla="*/ 3218798 w 4958557"/>
                  <a:gd name="connsiteY155" fmla="*/ 528241 h 2611386"/>
                  <a:gd name="connsiteX156" fmla="*/ 3233493 w 4958557"/>
                  <a:gd name="connsiteY156" fmla="*/ 527665 h 2611386"/>
                  <a:gd name="connsiteX157" fmla="*/ 3233493 w 4958557"/>
                  <a:gd name="connsiteY157" fmla="*/ 529970 h 2611386"/>
                  <a:gd name="connsiteX158" fmla="*/ 3233205 w 4958557"/>
                  <a:gd name="connsiteY158" fmla="*/ 531987 h 2611386"/>
                  <a:gd name="connsiteX159" fmla="*/ 3222255 w 4958557"/>
                  <a:gd name="connsiteY159" fmla="*/ 534004 h 2611386"/>
                  <a:gd name="connsiteX160" fmla="*/ 3165493 w 4958557"/>
                  <a:gd name="connsiteY160" fmla="*/ 543801 h 2611386"/>
                  <a:gd name="connsiteX161" fmla="*/ 3070695 w 4958557"/>
                  <a:gd name="connsiteY161" fmla="*/ 574919 h 2611386"/>
                  <a:gd name="connsiteX162" fmla="*/ 3047356 w 4958557"/>
                  <a:gd name="connsiteY162" fmla="*/ 567428 h 2611386"/>
                  <a:gd name="connsiteX163" fmla="*/ 3042746 w 4958557"/>
                  <a:gd name="connsiteY163" fmla="*/ 567428 h 2611386"/>
                  <a:gd name="connsiteX164" fmla="*/ 3002695 w 4958557"/>
                  <a:gd name="connsiteY164" fmla="*/ 579530 h 2611386"/>
                  <a:gd name="connsiteX165" fmla="*/ 2968983 w 4958557"/>
                  <a:gd name="connsiteY165" fmla="*/ 588750 h 2611386"/>
                  <a:gd name="connsiteX166" fmla="*/ 2959762 w 4958557"/>
                  <a:gd name="connsiteY166" fmla="*/ 591343 h 2611386"/>
                  <a:gd name="connsiteX167" fmla="*/ 2959762 w 4958557"/>
                  <a:gd name="connsiteY167" fmla="*/ 591343 h 2611386"/>
                  <a:gd name="connsiteX168" fmla="*/ 2959762 w 4958557"/>
                  <a:gd name="connsiteY168" fmla="*/ 591343 h 2611386"/>
                  <a:gd name="connsiteX169" fmla="*/ 2902711 w 4958557"/>
                  <a:gd name="connsiteY169" fmla="*/ 610360 h 2611386"/>
                  <a:gd name="connsiteX170" fmla="*/ 2881677 w 4958557"/>
                  <a:gd name="connsiteY170" fmla="*/ 612665 h 2611386"/>
                  <a:gd name="connsiteX171" fmla="*/ 2869575 w 4958557"/>
                  <a:gd name="connsiteY171" fmla="*/ 614394 h 2611386"/>
                  <a:gd name="connsiteX172" fmla="*/ 2862948 w 4958557"/>
                  <a:gd name="connsiteY172" fmla="*/ 619869 h 2611386"/>
                  <a:gd name="connsiteX173" fmla="*/ 2871880 w 4958557"/>
                  <a:gd name="connsiteY173" fmla="*/ 619869 h 2611386"/>
                  <a:gd name="connsiteX174" fmla="*/ 2871880 w 4958557"/>
                  <a:gd name="connsiteY174" fmla="*/ 619869 h 2611386"/>
                  <a:gd name="connsiteX175" fmla="*/ 2905016 w 4958557"/>
                  <a:gd name="connsiteY175" fmla="*/ 612954 h 2611386"/>
                  <a:gd name="connsiteX176" fmla="*/ 2905016 w 4958557"/>
                  <a:gd name="connsiteY176" fmla="*/ 612954 h 2611386"/>
                  <a:gd name="connsiteX177" fmla="*/ 2905016 w 4958557"/>
                  <a:gd name="connsiteY177" fmla="*/ 612954 h 2611386"/>
                  <a:gd name="connsiteX178" fmla="*/ 2964661 w 4958557"/>
                  <a:gd name="connsiteY178" fmla="*/ 594225 h 2611386"/>
                  <a:gd name="connsiteX179" fmla="*/ 2964661 w 4958557"/>
                  <a:gd name="connsiteY179" fmla="*/ 594225 h 2611386"/>
                  <a:gd name="connsiteX180" fmla="*/ 2973881 w 4958557"/>
                  <a:gd name="connsiteY180" fmla="*/ 591631 h 2611386"/>
                  <a:gd name="connsiteX181" fmla="*/ 2973881 w 4958557"/>
                  <a:gd name="connsiteY181" fmla="*/ 591631 h 2611386"/>
                  <a:gd name="connsiteX182" fmla="*/ 3002983 w 4958557"/>
                  <a:gd name="connsiteY182" fmla="*/ 583852 h 2611386"/>
                  <a:gd name="connsiteX183" fmla="*/ 3006729 w 4958557"/>
                  <a:gd name="connsiteY183" fmla="*/ 585869 h 2611386"/>
                  <a:gd name="connsiteX184" fmla="*/ 2996356 w 4958557"/>
                  <a:gd name="connsiteY184" fmla="*/ 593936 h 2611386"/>
                  <a:gd name="connsiteX185" fmla="*/ 2916542 w 4958557"/>
                  <a:gd name="connsiteY185" fmla="*/ 617276 h 2611386"/>
                  <a:gd name="connsiteX186" fmla="*/ 2887152 w 4958557"/>
                  <a:gd name="connsiteY186" fmla="*/ 626208 h 2611386"/>
                  <a:gd name="connsiteX187" fmla="*/ 2865541 w 4958557"/>
                  <a:gd name="connsiteY187" fmla="*/ 636869 h 2611386"/>
                  <a:gd name="connsiteX188" fmla="*/ 2820880 w 4958557"/>
                  <a:gd name="connsiteY188" fmla="*/ 649259 h 2611386"/>
                  <a:gd name="connsiteX189" fmla="*/ 2774202 w 4958557"/>
                  <a:gd name="connsiteY189" fmla="*/ 663954 h 2611386"/>
                  <a:gd name="connsiteX190" fmla="*/ 2747693 w 4958557"/>
                  <a:gd name="connsiteY190" fmla="*/ 671734 h 2611386"/>
                  <a:gd name="connsiteX191" fmla="*/ 2726371 w 4958557"/>
                  <a:gd name="connsiteY191" fmla="*/ 677208 h 2611386"/>
                  <a:gd name="connsiteX192" fmla="*/ 2684591 w 4958557"/>
                  <a:gd name="connsiteY192" fmla="*/ 697378 h 2611386"/>
                  <a:gd name="connsiteX193" fmla="*/ 2684303 w 4958557"/>
                  <a:gd name="connsiteY193" fmla="*/ 698818 h 2611386"/>
                  <a:gd name="connsiteX194" fmla="*/ 2621777 w 4958557"/>
                  <a:gd name="connsiteY194" fmla="*/ 717547 h 2611386"/>
                  <a:gd name="connsiteX195" fmla="*/ 2621777 w 4958557"/>
                  <a:gd name="connsiteY195" fmla="*/ 717547 h 2611386"/>
                  <a:gd name="connsiteX196" fmla="*/ 2621777 w 4958557"/>
                  <a:gd name="connsiteY196" fmla="*/ 717547 h 2611386"/>
                  <a:gd name="connsiteX197" fmla="*/ 2602472 w 4958557"/>
                  <a:gd name="connsiteY197" fmla="*/ 721581 h 2611386"/>
                  <a:gd name="connsiteX198" fmla="*/ 2602472 w 4958557"/>
                  <a:gd name="connsiteY198" fmla="*/ 721581 h 2611386"/>
                  <a:gd name="connsiteX199" fmla="*/ 2559828 w 4958557"/>
                  <a:gd name="connsiteY199" fmla="*/ 728497 h 2611386"/>
                  <a:gd name="connsiteX200" fmla="*/ 2559828 w 4958557"/>
                  <a:gd name="connsiteY200" fmla="*/ 728497 h 2611386"/>
                  <a:gd name="connsiteX201" fmla="*/ 2558099 w 4958557"/>
                  <a:gd name="connsiteY201" fmla="*/ 724175 h 2611386"/>
                  <a:gd name="connsiteX202" fmla="*/ 2548014 w 4958557"/>
                  <a:gd name="connsiteY202" fmla="*/ 725615 h 2611386"/>
                  <a:gd name="connsiteX203" fmla="*/ 2538217 w 4958557"/>
                  <a:gd name="connsiteY203" fmla="*/ 728208 h 2611386"/>
                  <a:gd name="connsiteX204" fmla="*/ 2532743 w 4958557"/>
                  <a:gd name="connsiteY204" fmla="*/ 735988 h 2611386"/>
                  <a:gd name="connsiteX205" fmla="*/ 2495573 w 4958557"/>
                  <a:gd name="connsiteY205" fmla="*/ 750683 h 2611386"/>
                  <a:gd name="connsiteX206" fmla="*/ 2495573 w 4958557"/>
                  <a:gd name="connsiteY206" fmla="*/ 750683 h 2611386"/>
                  <a:gd name="connsiteX207" fmla="*/ 2498743 w 4958557"/>
                  <a:gd name="connsiteY207" fmla="*/ 740310 h 2611386"/>
                  <a:gd name="connsiteX208" fmla="*/ 2499607 w 4958557"/>
                  <a:gd name="connsiteY208" fmla="*/ 730802 h 2611386"/>
                  <a:gd name="connsiteX209" fmla="*/ 2487793 w 4958557"/>
                  <a:gd name="connsiteY209" fmla="*/ 732531 h 2611386"/>
                  <a:gd name="connsiteX210" fmla="*/ 2437946 w 4958557"/>
                  <a:gd name="connsiteY210" fmla="*/ 756734 h 2611386"/>
                  <a:gd name="connsiteX211" fmla="*/ 2431030 w 4958557"/>
                  <a:gd name="connsiteY211" fmla="*/ 757310 h 2611386"/>
                  <a:gd name="connsiteX212" fmla="*/ 2405098 w 4958557"/>
                  <a:gd name="connsiteY212" fmla="*/ 761344 h 2611386"/>
                  <a:gd name="connsiteX213" fmla="*/ 2366776 w 4958557"/>
                  <a:gd name="connsiteY213" fmla="*/ 773734 h 2611386"/>
                  <a:gd name="connsiteX214" fmla="*/ 2366776 w 4958557"/>
                  <a:gd name="connsiteY214" fmla="*/ 774022 h 2611386"/>
                  <a:gd name="connsiteX215" fmla="*/ 2317216 w 4958557"/>
                  <a:gd name="connsiteY215" fmla="*/ 793328 h 2611386"/>
                  <a:gd name="connsiteX216" fmla="*/ 2297911 w 4958557"/>
                  <a:gd name="connsiteY216" fmla="*/ 800243 h 2611386"/>
                  <a:gd name="connsiteX217" fmla="*/ 2297911 w 4958557"/>
                  <a:gd name="connsiteY217" fmla="*/ 800243 h 2611386"/>
                  <a:gd name="connsiteX218" fmla="*/ 2284080 w 4958557"/>
                  <a:gd name="connsiteY218" fmla="*/ 803124 h 2611386"/>
                  <a:gd name="connsiteX219" fmla="*/ 2284080 w 4958557"/>
                  <a:gd name="connsiteY219" fmla="*/ 803124 h 2611386"/>
                  <a:gd name="connsiteX220" fmla="*/ 2277453 w 4958557"/>
                  <a:gd name="connsiteY220" fmla="*/ 794768 h 2611386"/>
                  <a:gd name="connsiteX221" fmla="*/ 2261317 w 4958557"/>
                  <a:gd name="connsiteY221" fmla="*/ 803989 h 2611386"/>
                  <a:gd name="connsiteX222" fmla="*/ 2260453 w 4958557"/>
                  <a:gd name="connsiteY222" fmla="*/ 812633 h 2611386"/>
                  <a:gd name="connsiteX223" fmla="*/ 2260453 w 4958557"/>
                  <a:gd name="connsiteY223" fmla="*/ 812633 h 2611386"/>
                  <a:gd name="connsiteX224" fmla="*/ 2260453 w 4958557"/>
                  <a:gd name="connsiteY224" fmla="*/ 812633 h 2611386"/>
                  <a:gd name="connsiteX225" fmla="*/ 2251809 w 4958557"/>
                  <a:gd name="connsiteY225" fmla="*/ 821853 h 2611386"/>
                  <a:gd name="connsiteX226" fmla="*/ 2291572 w 4958557"/>
                  <a:gd name="connsiteY226" fmla="*/ 808023 h 2611386"/>
                  <a:gd name="connsiteX227" fmla="*/ 2291572 w 4958557"/>
                  <a:gd name="connsiteY227" fmla="*/ 808023 h 2611386"/>
                  <a:gd name="connsiteX228" fmla="*/ 2301369 w 4958557"/>
                  <a:gd name="connsiteY228" fmla="*/ 803412 h 2611386"/>
                  <a:gd name="connsiteX229" fmla="*/ 2301369 w 4958557"/>
                  <a:gd name="connsiteY229" fmla="*/ 803412 h 2611386"/>
                  <a:gd name="connsiteX230" fmla="*/ 2313470 w 4958557"/>
                  <a:gd name="connsiteY230" fmla="*/ 800819 h 2611386"/>
                  <a:gd name="connsiteX231" fmla="*/ 2313470 w 4958557"/>
                  <a:gd name="connsiteY231" fmla="*/ 800819 h 2611386"/>
                  <a:gd name="connsiteX232" fmla="*/ 2345454 w 4958557"/>
                  <a:gd name="connsiteY232" fmla="*/ 793904 h 2611386"/>
                  <a:gd name="connsiteX233" fmla="*/ 2367352 w 4958557"/>
                  <a:gd name="connsiteY233" fmla="*/ 782378 h 2611386"/>
                  <a:gd name="connsiteX234" fmla="*/ 2367352 w 4958557"/>
                  <a:gd name="connsiteY234" fmla="*/ 782378 h 2611386"/>
                  <a:gd name="connsiteX235" fmla="*/ 2367928 w 4958557"/>
                  <a:gd name="connsiteY235" fmla="*/ 783819 h 2611386"/>
                  <a:gd name="connsiteX236" fmla="*/ 2365335 w 4958557"/>
                  <a:gd name="connsiteY236" fmla="*/ 793616 h 2611386"/>
                  <a:gd name="connsiteX237" fmla="*/ 2339691 w 4958557"/>
                  <a:gd name="connsiteY237" fmla="*/ 804565 h 2611386"/>
                  <a:gd name="connsiteX238" fmla="*/ 2365335 w 4958557"/>
                  <a:gd name="connsiteY238" fmla="*/ 799667 h 2611386"/>
                  <a:gd name="connsiteX239" fmla="*/ 2365335 w 4958557"/>
                  <a:gd name="connsiteY239" fmla="*/ 799667 h 2611386"/>
                  <a:gd name="connsiteX240" fmla="*/ 2365335 w 4958557"/>
                  <a:gd name="connsiteY240" fmla="*/ 799667 h 2611386"/>
                  <a:gd name="connsiteX241" fmla="*/ 2369945 w 4958557"/>
                  <a:gd name="connsiteY241" fmla="*/ 804853 h 2611386"/>
                  <a:gd name="connsiteX242" fmla="*/ 2329318 w 4958557"/>
                  <a:gd name="connsiteY242" fmla="*/ 818107 h 2611386"/>
                  <a:gd name="connsiteX243" fmla="*/ 2325572 w 4958557"/>
                  <a:gd name="connsiteY243" fmla="*/ 814362 h 2611386"/>
                  <a:gd name="connsiteX244" fmla="*/ 2316928 w 4958557"/>
                  <a:gd name="connsiteY244" fmla="*/ 811768 h 2611386"/>
                  <a:gd name="connsiteX245" fmla="*/ 2312894 w 4958557"/>
                  <a:gd name="connsiteY245" fmla="*/ 816090 h 2611386"/>
                  <a:gd name="connsiteX246" fmla="*/ 2304538 w 4958557"/>
                  <a:gd name="connsiteY246" fmla="*/ 820124 h 2611386"/>
                  <a:gd name="connsiteX247" fmla="*/ 2307707 w 4958557"/>
                  <a:gd name="connsiteY247" fmla="*/ 823870 h 2611386"/>
                  <a:gd name="connsiteX248" fmla="*/ 2307707 w 4958557"/>
                  <a:gd name="connsiteY248" fmla="*/ 823870 h 2611386"/>
                  <a:gd name="connsiteX249" fmla="*/ 2310877 w 4958557"/>
                  <a:gd name="connsiteY249" fmla="*/ 824446 h 2611386"/>
                  <a:gd name="connsiteX250" fmla="*/ 2284945 w 4958557"/>
                  <a:gd name="connsiteY250" fmla="*/ 833090 h 2611386"/>
                  <a:gd name="connsiteX251" fmla="*/ 2282351 w 4958557"/>
                  <a:gd name="connsiteY251" fmla="*/ 833667 h 2611386"/>
                  <a:gd name="connsiteX252" fmla="*/ 2282640 w 4958557"/>
                  <a:gd name="connsiteY252" fmla="*/ 833379 h 2611386"/>
                  <a:gd name="connsiteX253" fmla="*/ 2282640 w 4958557"/>
                  <a:gd name="connsiteY253" fmla="*/ 833379 h 2611386"/>
                  <a:gd name="connsiteX254" fmla="*/ 2282640 w 4958557"/>
                  <a:gd name="connsiteY254" fmla="*/ 833379 h 2611386"/>
                  <a:gd name="connsiteX255" fmla="*/ 2281775 w 4958557"/>
                  <a:gd name="connsiteY255" fmla="*/ 833955 h 2611386"/>
                  <a:gd name="connsiteX256" fmla="*/ 2259300 w 4958557"/>
                  <a:gd name="connsiteY256" fmla="*/ 841447 h 2611386"/>
                  <a:gd name="connsiteX257" fmla="*/ 2254402 w 4958557"/>
                  <a:gd name="connsiteY257" fmla="*/ 842599 h 2611386"/>
                  <a:gd name="connsiteX258" fmla="*/ 2229622 w 4958557"/>
                  <a:gd name="connsiteY258" fmla="*/ 848362 h 2611386"/>
                  <a:gd name="connsiteX259" fmla="*/ 2203114 w 4958557"/>
                  <a:gd name="connsiteY259" fmla="*/ 859887 h 2611386"/>
                  <a:gd name="connsiteX260" fmla="*/ 2191876 w 4958557"/>
                  <a:gd name="connsiteY260" fmla="*/ 863633 h 2611386"/>
                  <a:gd name="connsiteX261" fmla="*/ 2189859 w 4958557"/>
                  <a:gd name="connsiteY261" fmla="*/ 862481 h 2611386"/>
                  <a:gd name="connsiteX262" fmla="*/ 2193029 w 4958557"/>
                  <a:gd name="connsiteY262" fmla="*/ 852972 h 2611386"/>
                  <a:gd name="connsiteX263" fmla="*/ 2181503 w 4958557"/>
                  <a:gd name="connsiteY263" fmla="*/ 856430 h 2611386"/>
                  <a:gd name="connsiteX264" fmla="*/ 2143181 w 4958557"/>
                  <a:gd name="connsiteY264" fmla="*/ 876023 h 2611386"/>
                  <a:gd name="connsiteX265" fmla="*/ 2120994 w 4958557"/>
                  <a:gd name="connsiteY265" fmla="*/ 883515 h 2611386"/>
                  <a:gd name="connsiteX266" fmla="*/ 2120994 w 4958557"/>
                  <a:gd name="connsiteY266" fmla="*/ 883515 h 2611386"/>
                  <a:gd name="connsiteX267" fmla="*/ 2120994 w 4958557"/>
                  <a:gd name="connsiteY267" fmla="*/ 883515 h 2611386"/>
                  <a:gd name="connsiteX268" fmla="*/ 2097079 w 4958557"/>
                  <a:gd name="connsiteY268" fmla="*/ 880633 h 2611386"/>
                  <a:gd name="connsiteX269" fmla="*/ 2097079 w 4958557"/>
                  <a:gd name="connsiteY269" fmla="*/ 880633 h 2611386"/>
                  <a:gd name="connsiteX270" fmla="*/ 2065672 w 4958557"/>
                  <a:gd name="connsiteY270" fmla="*/ 890142 h 2611386"/>
                  <a:gd name="connsiteX271" fmla="*/ 2065672 w 4958557"/>
                  <a:gd name="connsiteY271" fmla="*/ 890142 h 2611386"/>
                  <a:gd name="connsiteX272" fmla="*/ 2061062 w 4958557"/>
                  <a:gd name="connsiteY272" fmla="*/ 893311 h 2611386"/>
                  <a:gd name="connsiteX273" fmla="*/ 2061350 w 4958557"/>
                  <a:gd name="connsiteY273" fmla="*/ 899938 h 2611386"/>
                  <a:gd name="connsiteX274" fmla="*/ 2040028 w 4958557"/>
                  <a:gd name="connsiteY274" fmla="*/ 909159 h 2611386"/>
                  <a:gd name="connsiteX275" fmla="*/ 2038875 w 4958557"/>
                  <a:gd name="connsiteY275" fmla="*/ 908294 h 2611386"/>
                  <a:gd name="connsiteX276" fmla="*/ 2056452 w 4958557"/>
                  <a:gd name="connsiteY276" fmla="*/ 903396 h 2611386"/>
                  <a:gd name="connsiteX277" fmla="*/ 2056452 w 4958557"/>
                  <a:gd name="connsiteY277" fmla="*/ 894464 h 2611386"/>
                  <a:gd name="connsiteX278" fmla="*/ 2022740 w 4958557"/>
                  <a:gd name="connsiteY278" fmla="*/ 901379 h 2611386"/>
                  <a:gd name="connsiteX279" fmla="*/ 2014960 w 4958557"/>
                  <a:gd name="connsiteY279" fmla="*/ 904260 h 2611386"/>
                  <a:gd name="connsiteX280" fmla="*/ 2011790 w 4958557"/>
                  <a:gd name="connsiteY280" fmla="*/ 905125 h 2611386"/>
                  <a:gd name="connsiteX281" fmla="*/ 2013519 w 4958557"/>
                  <a:gd name="connsiteY281" fmla="*/ 899938 h 2611386"/>
                  <a:gd name="connsiteX282" fmla="*/ 2026197 w 4958557"/>
                  <a:gd name="connsiteY282" fmla="*/ 892735 h 2611386"/>
                  <a:gd name="connsiteX283" fmla="*/ 2011214 w 4958557"/>
                  <a:gd name="connsiteY283" fmla="*/ 897057 h 2611386"/>
                  <a:gd name="connsiteX284" fmla="*/ 1963960 w 4958557"/>
                  <a:gd name="connsiteY284" fmla="*/ 907718 h 2611386"/>
                  <a:gd name="connsiteX285" fmla="*/ 1924485 w 4958557"/>
                  <a:gd name="connsiteY285" fmla="*/ 920684 h 2611386"/>
                  <a:gd name="connsiteX286" fmla="*/ 1896824 w 4958557"/>
                  <a:gd name="connsiteY286" fmla="*/ 931057 h 2611386"/>
                  <a:gd name="connsiteX287" fmla="*/ 1897112 w 4958557"/>
                  <a:gd name="connsiteY287" fmla="*/ 937108 h 2611386"/>
                  <a:gd name="connsiteX288" fmla="*/ 1905468 w 4958557"/>
                  <a:gd name="connsiteY288" fmla="*/ 935956 h 2611386"/>
                  <a:gd name="connsiteX289" fmla="*/ 1897112 w 4958557"/>
                  <a:gd name="connsiteY289" fmla="*/ 939701 h 2611386"/>
                  <a:gd name="connsiteX290" fmla="*/ 1834586 w 4958557"/>
                  <a:gd name="connsiteY290" fmla="*/ 957854 h 2611386"/>
                  <a:gd name="connsiteX291" fmla="*/ 1795975 w 4958557"/>
                  <a:gd name="connsiteY291" fmla="*/ 971396 h 2611386"/>
                  <a:gd name="connsiteX292" fmla="*/ 1795687 w 4958557"/>
                  <a:gd name="connsiteY292" fmla="*/ 971396 h 2611386"/>
                  <a:gd name="connsiteX293" fmla="*/ 1795687 w 4958557"/>
                  <a:gd name="connsiteY293" fmla="*/ 971396 h 2611386"/>
                  <a:gd name="connsiteX294" fmla="*/ 1780992 w 4958557"/>
                  <a:gd name="connsiteY294" fmla="*/ 973413 h 2611386"/>
                  <a:gd name="connsiteX295" fmla="*/ 1780992 w 4958557"/>
                  <a:gd name="connsiteY295" fmla="*/ 973413 h 2611386"/>
                  <a:gd name="connsiteX296" fmla="*/ 1766585 w 4958557"/>
                  <a:gd name="connsiteY296" fmla="*/ 980905 h 2611386"/>
                  <a:gd name="connsiteX297" fmla="*/ 1736907 w 4958557"/>
                  <a:gd name="connsiteY297" fmla="*/ 981769 h 2611386"/>
                  <a:gd name="connsiteX298" fmla="*/ 1736331 w 4958557"/>
                  <a:gd name="connsiteY298" fmla="*/ 981193 h 2611386"/>
                  <a:gd name="connsiteX299" fmla="*/ 1744687 w 4958557"/>
                  <a:gd name="connsiteY299" fmla="*/ 978600 h 2611386"/>
                  <a:gd name="connsiteX300" fmla="*/ 1744975 w 4958557"/>
                  <a:gd name="connsiteY300" fmla="*/ 978888 h 2611386"/>
                  <a:gd name="connsiteX301" fmla="*/ 1747856 w 4958557"/>
                  <a:gd name="connsiteY301" fmla="*/ 977735 h 2611386"/>
                  <a:gd name="connsiteX302" fmla="*/ 1775806 w 4958557"/>
                  <a:gd name="connsiteY302" fmla="*/ 970532 h 2611386"/>
                  <a:gd name="connsiteX303" fmla="*/ 1776382 w 4958557"/>
                  <a:gd name="connsiteY303" fmla="*/ 969956 h 2611386"/>
                  <a:gd name="connsiteX304" fmla="*/ 1775806 w 4958557"/>
                  <a:gd name="connsiteY304" fmla="*/ 968515 h 2611386"/>
                  <a:gd name="connsiteX305" fmla="*/ 1771196 w 4958557"/>
                  <a:gd name="connsiteY305" fmla="*/ 965634 h 2611386"/>
                  <a:gd name="connsiteX306" fmla="*/ 1771196 w 4958557"/>
                  <a:gd name="connsiteY306" fmla="*/ 965634 h 2611386"/>
                  <a:gd name="connsiteX307" fmla="*/ 1766585 w 4958557"/>
                  <a:gd name="connsiteY307" fmla="*/ 961600 h 2611386"/>
                  <a:gd name="connsiteX308" fmla="*/ 1766585 w 4958557"/>
                  <a:gd name="connsiteY308" fmla="*/ 961600 h 2611386"/>
                  <a:gd name="connsiteX309" fmla="*/ 1766585 w 4958557"/>
                  <a:gd name="connsiteY309" fmla="*/ 961600 h 2611386"/>
                  <a:gd name="connsiteX310" fmla="*/ 1770619 w 4958557"/>
                  <a:gd name="connsiteY310" fmla="*/ 959583 h 2611386"/>
                  <a:gd name="connsiteX311" fmla="*/ 1775518 w 4958557"/>
                  <a:gd name="connsiteY311" fmla="*/ 950074 h 2611386"/>
                  <a:gd name="connsiteX312" fmla="*/ 1768026 w 4958557"/>
                  <a:gd name="connsiteY312" fmla="*/ 952667 h 2611386"/>
                  <a:gd name="connsiteX313" fmla="*/ 1762552 w 4958557"/>
                  <a:gd name="connsiteY313" fmla="*/ 954108 h 2611386"/>
                  <a:gd name="connsiteX314" fmla="*/ 1756213 w 4958557"/>
                  <a:gd name="connsiteY314" fmla="*/ 965922 h 2611386"/>
                  <a:gd name="connsiteX315" fmla="*/ 1741806 w 4958557"/>
                  <a:gd name="connsiteY315" fmla="*/ 965634 h 2611386"/>
                  <a:gd name="connsiteX316" fmla="*/ 1712704 w 4958557"/>
                  <a:gd name="connsiteY316" fmla="*/ 975718 h 2611386"/>
                  <a:gd name="connsiteX317" fmla="*/ 1703483 w 4958557"/>
                  <a:gd name="connsiteY317" fmla="*/ 984651 h 2611386"/>
                  <a:gd name="connsiteX318" fmla="*/ 1684466 w 4958557"/>
                  <a:gd name="connsiteY318" fmla="*/ 991278 h 2611386"/>
                  <a:gd name="connsiteX319" fmla="*/ 1683314 w 4958557"/>
                  <a:gd name="connsiteY319" fmla="*/ 991854 h 2611386"/>
                  <a:gd name="connsiteX320" fmla="*/ 1677551 w 4958557"/>
                  <a:gd name="connsiteY320" fmla="*/ 994159 h 2611386"/>
                  <a:gd name="connsiteX321" fmla="*/ 1668907 w 4958557"/>
                  <a:gd name="connsiteY321" fmla="*/ 997041 h 2611386"/>
                  <a:gd name="connsiteX322" fmla="*/ 1661992 w 4958557"/>
                  <a:gd name="connsiteY322" fmla="*/ 1001075 h 2611386"/>
                  <a:gd name="connsiteX323" fmla="*/ 1635771 w 4958557"/>
                  <a:gd name="connsiteY323" fmla="*/ 1014617 h 2611386"/>
                  <a:gd name="connsiteX324" fmla="*/ 1638653 w 4958557"/>
                  <a:gd name="connsiteY324" fmla="*/ 1016922 h 2611386"/>
                  <a:gd name="connsiteX325" fmla="*/ 1661704 w 4958557"/>
                  <a:gd name="connsiteY325" fmla="*/ 1009142 h 2611386"/>
                  <a:gd name="connsiteX326" fmla="*/ 1673229 w 4958557"/>
                  <a:gd name="connsiteY326" fmla="*/ 1007414 h 2611386"/>
                  <a:gd name="connsiteX327" fmla="*/ 1672364 w 4958557"/>
                  <a:gd name="connsiteY327" fmla="*/ 1005685 h 2611386"/>
                  <a:gd name="connsiteX328" fmla="*/ 1672653 w 4958557"/>
                  <a:gd name="connsiteY328" fmla="*/ 1005397 h 2611386"/>
                  <a:gd name="connsiteX329" fmla="*/ 1673229 w 4958557"/>
                  <a:gd name="connsiteY329" fmla="*/ 1005397 h 2611386"/>
                  <a:gd name="connsiteX330" fmla="*/ 1689941 w 4958557"/>
                  <a:gd name="connsiteY330" fmla="*/ 1002515 h 2611386"/>
                  <a:gd name="connsiteX331" fmla="*/ 1692246 w 4958557"/>
                  <a:gd name="connsiteY331" fmla="*/ 997329 h 2611386"/>
                  <a:gd name="connsiteX332" fmla="*/ 1704060 w 4958557"/>
                  <a:gd name="connsiteY332" fmla="*/ 992719 h 2611386"/>
                  <a:gd name="connsiteX333" fmla="*/ 1704636 w 4958557"/>
                  <a:gd name="connsiteY333" fmla="*/ 993295 h 2611386"/>
                  <a:gd name="connsiteX334" fmla="*/ 1709534 w 4958557"/>
                  <a:gd name="connsiteY334" fmla="*/ 993583 h 2611386"/>
                  <a:gd name="connsiteX335" fmla="*/ 1717026 w 4958557"/>
                  <a:gd name="connsiteY335" fmla="*/ 993871 h 2611386"/>
                  <a:gd name="connsiteX336" fmla="*/ 1716450 w 4958557"/>
                  <a:gd name="connsiteY336" fmla="*/ 994447 h 2611386"/>
                  <a:gd name="connsiteX337" fmla="*/ 1717602 w 4958557"/>
                  <a:gd name="connsiteY337" fmla="*/ 996464 h 2611386"/>
                  <a:gd name="connsiteX338" fmla="*/ 1723077 w 4958557"/>
                  <a:gd name="connsiteY338" fmla="*/ 994159 h 2611386"/>
                  <a:gd name="connsiteX339" fmla="*/ 1736619 w 4958557"/>
                  <a:gd name="connsiteY339" fmla="*/ 993871 h 2611386"/>
                  <a:gd name="connsiteX340" fmla="*/ 1684466 w 4958557"/>
                  <a:gd name="connsiteY340" fmla="*/ 1012024 h 2611386"/>
                  <a:gd name="connsiteX341" fmla="*/ 1561144 w 4958557"/>
                  <a:gd name="connsiteY341" fmla="*/ 1052939 h 2611386"/>
                  <a:gd name="connsiteX342" fmla="*/ 1556245 w 4958557"/>
                  <a:gd name="connsiteY342" fmla="*/ 1054668 h 2611386"/>
                  <a:gd name="connsiteX343" fmla="*/ 1554516 w 4958557"/>
                  <a:gd name="connsiteY343" fmla="*/ 1055244 h 2611386"/>
                  <a:gd name="connsiteX344" fmla="*/ 1515618 w 4958557"/>
                  <a:gd name="connsiteY344" fmla="*/ 1069363 h 2611386"/>
                  <a:gd name="connsiteX345" fmla="*/ 1509855 w 4958557"/>
                  <a:gd name="connsiteY345" fmla="*/ 1069363 h 2611386"/>
                  <a:gd name="connsiteX346" fmla="*/ 1507262 w 4958557"/>
                  <a:gd name="connsiteY346" fmla="*/ 1067634 h 2611386"/>
                  <a:gd name="connsiteX347" fmla="*/ 1507838 w 4958557"/>
                  <a:gd name="connsiteY347" fmla="*/ 1067058 h 2611386"/>
                  <a:gd name="connsiteX348" fmla="*/ 1528584 w 4958557"/>
                  <a:gd name="connsiteY348" fmla="*/ 1060143 h 2611386"/>
                  <a:gd name="connsiteX349" fmla="*/ 1502940 w 4958557"/>
                  <a:gd name="connsiteY349" fmla="*/ 1060143 h 2611386"/>
                  <a:gd name="connsiteX350" fmla="*/ 1498906 w 4958557"/>
                  <a:gd name="connsiteY350" fmla="*/ 1060143 h 2611386"/>
                  <a:gd name="connsiteX351" fmla="*/ 1493143 w 4958557"/>
                  <a:gd name="connsiteY351" fmla="*/ 1060143 h 2611386"/>
                  <a:gd name="connsiteX352" fmla="*/ 1493143 w 4958557"/>
                  <a:gd name="connsiteY352" fmla="*/ 1062736 h 2611386"/>
                  <a:gd name="connsiteX353" fmla="*/ 1475567 w 4958557"/>
                  <a:gd name="connsiteY353" fmla="*/ 1070228 h 2611386"/>
                  <a:gd name="connsiteX354" fmla="*/ 1475567 w 4958557"/>
                  <a:gd name="connsiteY354" fmla="*/ 1070228 h 2611386"/>
                  <a:gd name="connsiteX355" fmla="*/ 1461448 w 4958557"/>
                  <a:gd name="connsiteY355" fmla="*/ 1075126 h 2611386"/>
                  <a:gd name="connsiteX356" fmla="*/ 1461448 w 4958557"/>
                  <a:gd name="connsiteY356" fmla="*/ 1075126 h 2611386"/>
                  <a:gd name="connsiteX357" fmla="*/ 1445024 w 4958557"/>
                  <a:gd name="connsiteY357" fmla="*/ 1080024 h 2611386"/>
                  <a:gd name="connsiteX358" fmla="*/ 1445024 w 4958557"/>
                  <a:gd name="connsiteY358" fmla="*/ 1080024 h 2611386"/>
                  <a:gd name="connsiteX359" fmla="*/ 1427448 w 4958557"/>
                  <a:gd name="connsiteY359" fmla="*/ 1086363 h 2611386"/>
                  <a:gd name="connsiteX360" fmla="*/ 1426583 w 4958557"/>
                  <a:gd name="connsiteY360" fmla="*/ 1086651 h 2611386"/>
                  <a:gd name="connsiteX361" fmla="*/ 1421973 w 4958557"/>
                  <a:gd name="connsiteY361" fmla="*/ 1086651 h 2611386"/>
                  <a:gd name="connsiteX362" fmla="*/ 1390566 w 4958557"/>
                  <a:gd name="connsiteY362" fmla="*/ 1097313 h 2611386"/>
                  <a:gd name="connsiteX363" fmla="*/ 1390566 w 4958557"/>
                  <a:gd name="connsiteY363" fmla="*/ 1097313 h 2611386"/>
                  <a:gd name="connsiteX364" fmla="*/ 1367227 w 4958557"/>
                  <a:gd name="connsiteY364" fmla="*/ 1104516 h 2611386"/>
                  <a:gd name="connsiteX365" fmla="*/ 1364922 w 4958557"/>
                  <a:gd name="connsiteY365" fmla="*/ 1109414 h 2611386"/>
                  <a:gd name="connsiteX366" fmla="*/ 1364922 w 4958557"/>
                  <a:gd name="connsiteY366" fmla="*/ 1109414 h 2611386"/>
                  <a:gd name="connsiteX367" fmla="*/ 1355413 w 4958557"/>
                  <a:gd name="connsiteY367" fmla="*/ 1111431 h 2611386"/>
                  <a:gd name="connsiteX368" fmla="*/ 1355413 w 4958557"/>
                  <a:gd name="connsiteY368" fmla="*/ 1111431 h 2611386"/>
                  <a:gd name="connsiteX369" fmla="*/ 1355413 w 4958557"/>
                  <a:gd name="connsiteY369" fmla="*/ 1111431 h 2611386"/>
                  <a:gd name="connsiteX370" fmla="*/ 1347922 w 4958557"/>
                  <a:gd name="connsiteY370" fmla="*/ 1109702 h 2611386"/>
                  <a:gd name="connsiteX371" fmla="*/ 1310176 w 4958557"/>
                  <a:gd name="connsiteY371" fmla="*/ 1120940 h 2611386"/>
                  <a:gd name="connsiteX372" fmla="*/ 1293464 w 4958557"/>
                  <a:gd name="connsiteY372" fmla="*/ 1125838 h 2611386"/>
                  <a:gd name="connsiteX373" fmla="*/ 1293464 w 4958557"/>
                  <a:gd name="connsiteY373" fmla="*/ 1125838 h 2611386"/>
                  <a:gd name="connsiteX374" fmla="*/ 1242464 w 4958557"/>
                  <a:gd name="connsiteY374" fmla="*/ 1141109 h 2611386"/>
                  <a:gd name="connsiteX375" fmla="*/ 1247938 w 4958557"/>
                  <a:gd name="connsiteY375" fmla="*/ 1140533 h 2611386"/>
                  <a:gd name="connsiteX376" fmla="*/ 1279057 w 4958557"/>
                  <a:gd name="connsiteY376" fmla="*/ 1137652 h 2611386"/>
                  <a:gd name="connsiteX377" fmla="*/ 1250820 w 4958557"/>
                  <a:gd name="connsiteY377" fmla="*/ 1154076 h 2611386"/>
                  <a:gd name="connsiteX378" fmla="*/ 1202412 w 4958557"/>
                  <a:gd name="connsiteY378" fmla="*/ 1167330 h 2611386"/>
                  <a:gd name="connsiteX379" fmla="*/ 1143344 w 4958557"/>
                  <a:gd name="connsiteY379" fmla="*/ 1184042 h 2611386"/>
                  <a:gd name="connsiteX380" fmla="*/ 1134412 w 4958557"/>
                  <a:gd name="connsiteY380" fmla="*/ 1186635 h 2611386"/>
                  <a:gd name="connsiteX381" fmla="*/ 1043649 w 4958557"/>
                  <a:gd name="connsiteY381" fmla="*/ 1219195 h 2611386"/>
                  <a:gd name="connsiteX382" fmla="*/ 1038750 w 4958557"/>
                  <a:gd name="connsiteY382" fmla="*/ 1224957 h 2611386"/>
                  <a:gd name="connsiteX383" fmla="*/ 1043937 w 4958557"/>
                  <a:gd name="connsiteY383" fmla="*/ 1223517 h 2611386"/>
                  <a:gd name="connsiteX384" fmla="*/ 1046530 w 4958557"/>
                  <a:gd name="connsiteY384" fmla="*/ 1230144 h 2611386"/>
                  <a:gd name="connsiteX385" fmla="*/ 1046530 w 4958557"/>
                  <a:gd name="connsiteY385" fmla="*/ 1230144 h 2611386"/>
                  <a:gd name="connsiteX386" fmla="*/ 1033852 w 4958557"/>
                  <a:gd name="connsiteY386" fmla="*/ 1238500 h 2611386"/>
                  <a:gd name="connsiteX387" fmla="*/ 996971 w 4958557"/>
                  <a:gd name="connsiteY387" fmla="*/ 1250313 h 2611386"/>
                  <a:gd name="connsiteX388" fmla="*/ 932716 w 4958557"/>
                  <a:gd name="connsiteY388" fmla="*/ 1269042 h 2611386"/>
                  <a:gd name="connsiteX389" fmla="*/ 856071 w 4958557"/>
                  <a:gd name="connsiteY389" fmla="*/ 1292093 h 2611386"/>
                  <a:gd name="connsiteX390" fmla="*/ 850020 w 4958557"/>
                  <a:gd name="connsiteY390" fmla="*/ 1283161 h 2611386"/>
                  <a:gd name="connsiteX391" fmla="*/ 850309 w 4958557"/>
                  <a:gd name="connsiteY391" fmla="*/ 1280568 h 2611386"/>
                  <a:gd name="connsiteX392" fmla="*/ 850309 w 4958557"/>
                  <a:gd name="connsiteY392" fmla="*/ 1280568 h 2611386"/>
                  <a:gd name="connsiteX393" fmla="*/ 850309 w 4958557"/>
                  <a:gd name="connsiteY393" fmla="*/ 1280568 h 2611386"/>
                  <a:gd name="connsiteX394" fmla="*/ 840512 w 4958557"/>
                  <a:gd name="connsiteY394" fmla="*/ 1274805 h 2611386"/>
                  <a:gd name="connsiteX395" fmla="*/ 821495 w 4958557"/>
                  <a:gd name="connsiteY395" fmla="*/ 1283161 h 2611386"/>
                  <a:gd name="connsiteX396" fmla="*/ 817461 w 4958557"/>
                  <a:gd name="connsiteY396" fmla="*/ 1290941 h 2611386"/>
                  <a:gd name="connsiteX397" fmla="*/ 817749 w 4958557"/>
                  <a:gd name="connsiteY397" fmla="*/ 1291517 h 2611386"/>
                  <a:gd name="connsiteX398" fmla="*/ 807376 w 4958557"/>
                  <a:gd name="connsiteY398" fmla="*/ 1294975 h 2611386"/>
                  <a:gd name="connsiteX399" fmla="*/ 804495 w 4958557"/>
                  <a:gd name="connsiteY399" fmla="*/ 1294687 h 2611386"/>
                  <a:gd name="connsiteX400" fmla="*/ 797868 w 4958557"/>
                  <a:gd name="connsiteY400" fmla="*/ 1295839 h 2611386"/>
                  <a:gd name="connsiteX401" fmla="*/ 797868 w 4958557"/>
                  <a:gd name="connsiteY401" fmla="*/ 1297856 h 2611386"/>
                  <a:gd name="connsiteX402" fmla="*/ 782020 w 4958557"/>
                  <a:gd name="connsiteY402" fmla="*/ 1303043 h 2611386"/>
                  <a:gd name="connsiteX403" fmla="*/ 748020 w 4958557"/>
                  <a:gd name="connsiteY403" fmla="*/ 1324941 h 2611386"/>
                  <a:gd name="connsiteX404" fmla="*/ 710562 w 4958557"/>
                  <a:gd name="connsiteY404" fmla="*/ 1339060 h 2611386"/>
                  <a:gd name="connsiteX405" fmla="*/ 703359 w 4958557"/>
                  <a:gd name="connsiteY405" fmla="*/ 1341365 h 2611386"/>
                  <a:gd name="connsiteX406" fmla="*/ 702494 w 4958557"/>
                  <a:gd name="connsiteY406" fmla="*/ 1339348 h 2611386"/>
                  <a:gd name="connsiteX407" fmla="*/ 698748 w 4958557"/>
                  <a:gd name="connsiteY407" fmla="*/ 1337331 h 2611386"/>
                  <a:gd name="connsiteX408" fmla="*/ 724104 w 4958557"/>
                  <a:gd name="connsiteY408" fmla="*/ 1328975 h 2611386"/>
                  <a:gd name="connsiteX409" fmla="*/ 726986 w 4958557"/>
                  <a:gd name="connsiteY409" fmla="*/ 1322924 h 2611386"/>
                  <a:gd name="connsiteX410" fmla="*/ 724681 w 4958557"/>
                  <a:gd name="connsiteY410" fmla="*/ 1321195 h 2611386"/>
                  <a:gd name="connsiteX411" fmla="*/ 702206 w 4958557"/>
                  <a:gd name="connsiteY411" fmla="*/ 1332144 h 2611386"/>
                  <a:gd name="connsiteX412" fmla="*/ 703359 w 4958557"/>
                  <a:gd name="connsiteY412" fmla="*/ 1328687 h 2611386"/>
                  <a:gd name="connsiteX413" fmla="*/ 701918 w 4958557"/>
                  <a:gd name="connsiteY413" fmla="*/ 1327246 h 2611386"/>
                  <a:gd name="connsiteX414" fmla="*/ 697308 w 4958557"/>
                  <a:gd name="connsiteY414" fmla="*/ 1331568 h 2611386"/>
                  <a:gd name="connsiteX415" fmla="*/ 697308 w 4958557"/>
                  <a:gd name="connsiteY415" fmla="*/ 1331568 h 2611386"/>
                  <a:gd name="connsiteX416" fmla="*/ 686647 w 4958557"/>
                  <a:gd name="connsiteY416" fmla="*/ 1339924 h 2611386"/>
                  <a:gd name="connsiteX417" fmla="*/ 694138 w 4958557"/>
                  <a:gd name="connsiteY417" fmla="*/ 1336467 h 2611386"/>
                  <a:gd name="connsiteX418" fmla="*/ 690969 w 4958557"/>
                  <a:gd name="connsiteY418" fmla="*/ 1338195 h 2611386"/>
                  <a:gd name="connsiteX419" fmla="*/ 698748 w 4958557"/>
                  <a:gd name="connsiteY419" fmla="*/ 1337331 h 2611386"/>
                  <a:gd name="connsiteX420" fmla="*/ 693562 w 4958557"/>
                  <a:gd name="connsiteY420" fmla="*/ 1339348 h 2611386"/>
                  <a:gd name="connsiteX421" fmla="*/ 688087 w 4958557"/>
                  <a:gd name="connsiteY421" fmla="*/ 1341653 h 2611386"/>
                  <a:gd name="connsiteX422" fmla="*/ 688087 w 4958557"/>
                  <a:gd name="connsiteY422" fmla="*/ 1341653 h 2611386"/>
                  <a:gd name="connsiteX423" fmla="*/ 685782 w 4958557"/>
                  <a:gd name="connsiteY423" fmla="*/ 1341077 h 2611386"/>
                  <a:gd name="connsiteX424" fmla="*/ 670223 w 4958557"/>
                  <a:gd name="connsiteY424" fmla="*/ 1343094 h 2611386"/>
                  <a:gd name="connsiteX425" fmla="*/ 673104 w 4958557"/>
                  <a:gd name="connsiteY425" fmla="*/ 1351162 h 2611386"/>
                  <a:gd name="connsiteX426" fmla="*/ 671952 w 4958557"/>
                  <a:gd name="connsiteY426" fmla="*/ 1351450 h 2611386"/>
                  <a:gd name="connsiteX427" fmla="*/ 619222 w 4958557"/>
                  <a:gd name="connsiteY427" fmla="*/ 1367009 h 2611386"/>
                  <a:gd name="connsiteX428" fmla="*/ 628155 w 4958557"/>
                  <a:gd name="connsiteY428" fmla="*/ 1354619 h 2611386"/>
                  <a:gd name="connsiteX429" fmla="*/ 635358 w 4958557"/>
                  <a:gd name="connsiteY429" fmla="*/ 1352026 h 2611386"/>
                  <a:gd name="connsiteX430" fmla="*/ 640256 w 4958557"/>
                  <a:gd name="connsiteY430" fmla="*/ 1347992 h 2611386"/>
                  <a:gd name="connsiteX431" fmla="*/ 635070 w 4958557"/>
                  <a:gd name="connsiteY431" fmla="*/ 1348568 h 2611386"/>
                  <a:gd name="connsiteX432" fmla="*/ 627290 w 4958557"/>
                  <a:gd name="connsiteY432" fmla="*/ 1352314 h 2611386"/>
                  <a:gd name="connsiteX433" fmla="*/ 625850 w 4958557"/>
                  <a:gd name="connsiteY433" fmla="*/ 1350009 h 2611386"/>
                  <a:gd name="connsiteX434" fmla="*/ 621816 w 4958557"/>
                  <a:gd name="connsiteY434" fmla="*/ 1347704 h 2611386"/>
                  <a:gd name="connsiteX435" fmla="*/ 617494 w 4958557"/>
                  <a:gd name="connsiteY435" fmla="*/ 1353178 h 2611386"/>
                  <a:gd name="connsiteX436" fmla="*/ 584070 w 4958557"/>
                  <a:gd name="connsiteY436" fmla="*/ 1366721 h 2611386"/>
                  <a:gd name="connsiteX437" fmla="*/ 535663 w 4958557"/>
                  <a:gd name="connsiteY437" fmla="*/ 1390348 h 2611386"/>
                  <a:gd name="connsiteX438" fmla="*/ 537103 w 4958557"/>
                  <a:gd name="connsiteY438" fmla="*/ 1391501 h 2611386"/>
                  <a:gd name="connsiteX439" fmla="*/ 527883 w 4958557"/>
                  <a:gd name="connsiteY439" fmla="*/ 1393806 h 2611386"/>
                  <a:gd name="connsiteX440" fmla="*/ 519239 w 4958557"/>
                  <a:gd name="connsiteY440" fmla="*/ 1396399 h 2611386"/>
                  <a:gd name="connsiteX441" fmla="*/ 519239 w 4958557"/>
                  <a:gd name="connsiteY441" fmla="*/ 1390636 h 2611386"/>
                  <a:gd name="connsiteX442" fmla="*/ 527883 w 4958557"/>
                  <a:gd name="connsiteY442" fmla="*/ 1388043 h 2611386"/>
                  <a:gd name="connsiteX443" fmla="*/ 532205 w 4958557"/>
                  <a:gd name="connsiteY443" fmla="*/ 1382857 h 2611386"/>
                  <a:gd name="connsiteX444" fmla="*/ 526442 w 4958557"/>
                  <a:gd name="connsiteY444" fmla="*/ 1382280 h 2611386"/>
                  <a:gd name="connsiteX445" fmla="*/ 509154 w 4958557"/>
                  <a:gd name="connsiteY445" fmla="*/ 1387755 h 2611386"/>
                  <a:gd name="connsiteX446" fmla="*/ 509154 w 4958557"/>
                  <a:gd name="connsiteY446" fmla="*/ 1387755 h 2611386"/>
                  <a:gd name="connsiteX447" fmla="*/ 471696 w 4958557"/>
                  <a:gd name="connsiteY447" fmla="*/ 1402162 h 2611386"/>
                  <a:gd name="connsiteX448" fmla="*/ 471408 w 4958557"/>
                  <a:gd name="connsiteY448" fmla="*/ 1402162 h 2611386"/>
                  <a:gd name="connsiteX449" fmla="*/ 473425 w 4958557"/>
                  <a:gd name="connsiteY449" fmla="*/ 1400145 h 2611386"/>
                  <a:gd name="connsiteX450" fmla="*/ 454696 w 4958557"/>
                  <a:gd name="connsiteY450" fmla="*/ 1405620 h 2611386"/>
                  <a:gd name="connsiteX451" fmla="*/ 446916 w 4958557"/>
                  <a:gd name="connsiteY451" fmla="*/ 1409653 h 2611386"/>
                  <a:gd name="connsiteX452" fmla="*/ 457001 w 4958557"/>
                  <a:gd name="connsiteY452" fmla="*/ 1408213 h 2611386"/>
                  <a:gd name="connsiteX453" fmla="*/ 457001 w 4958557"/>
                  <a:gd name="connsiteY453" fmla="*/ 1408213 h 2611386"/>
                  <a:gd name="connsiteX454" fmla="*/ 461035 w 4958557"/>
                  <a:gd name="connsiteY454" fmla="*/ 1407060 h 2611386"/>
                  <a:gd name="connsiteX455" fmla="*/ 455560 w 4958557"/>
                  <a:gd name="connsiteY455" fmla="*/ 1416569 h 2611386"/>
                  <a:gd name="connsiteX456" fmla="*/ 453543 w 4958557"/>
                  <a:gd name="connsiteY456" fmla="*/ 1418874 h 2611386"/>
                  <a:gd name="connsiteX457" fmla="*/ 440865 w 4958557"/>
                  <a:gd name="connsiteY457" fmla="*/ 1422620 h 2611386"/>
                  <a:gd name="connsiteX458" fmla="*/ 397357 w 4958557"/>
                  <a:gd name="connsiteY458" fmla="*/ 1436450 h 2611386"/>
                  <a:gd name="connsiteX459" fmla="*/ 387848 w 4958557"/>
                  <a:gd name="connsiteY459" fmla="*/ 1445671 h 2611386"/>
                  <a:gd name="connsiteX460" fmla="*/ 392170 w 4958557"/>
                  <a:gd name="connsiteY460" fmla="*/ 1450281 h 2611386"/>
                  <a:gd name="connsiteX461" fmla="*/ 409458 w 4958557"/>
                  <a:gd name="connsiteY461" fmla="*/ 1445959 h 2611386"/>
                  <a:gd name="connsiteX462" fmla="*/ 429340 w 4958557"/>
                  <a:gd name="connsiteY462" fmla="*/ 1440484 h 2611386"/>
                  <a:gd name="connsiteX463" fmla="*/ 432221 w 4958557"/>
                  <a:gd name="connsiteY463" fmla="*/ 1444518 h 2611386"/>
                  <a:gd name="connsiteX464" fmla="*/ 422713 w 4958557"/>
                  <a:gd name="connsiteY464" fmla="*/ 1452874 h 2611386"/>
                  <a:gd name="connsiteX465" fmla="*/ 404560 w 4958557"/>
                  <a:gd name="connsiteY465" fmla="*/ 1453162 h 2611386"/>
                  <a:gd name="connsiteX466" fmla="*/ 395340 w 4958557"/>
                  <a:gd name="connsiteY466" fmla="*/ 1467569 h 2611386"/>
                  <a:gd name="connsiteX467" fmla="*/ 394187 w 4958557"/>
                  <a:gd name="connsiteY467" fmla="*/ 1468145 h 2611386"/>
                  <a:gd name="connsiteX468" fmla="*/ 393899 w 4958557"/>
                  <a:gd name="connsiteY468" fmla="*/ 1469010 h 2611386"/>
                  <a:gd name="connsiteX469" fmla="*/ 402543 w 4958557"/>
                  <a:gd name="connsiteY469" fmla="*/ 1473044 h 2611386"/>
                  <a:gd name="connsiteX470" fmla="*/ 411187 w 4958557"/>
                  <a:gd name="connsiteY470" fmla="*/ 1473908 h 2611386"/>
                  <a:gd name="connsiteX471" fmla="*/ 404560 w 4958557"/>
                  <a:gd name="connsiteY471" fmla="*/ 1482840 h 2611386"/>
                  <a:gd name="connsiteX472" fmla="*/ 399950 w 4958557"/>
                  <a:gd name="connsiteY472" fmla="*/ 1491196 h 2611386"/>
                  <a:gd name="connsiteX473" fmla="*/ 392746 w 4958557"/>
                  <a:gd name="connsiteY473" fmla="*/ 1496095 h 2611386"/>
                  <a:gd name="connsiteX474" fmla="*/ 376323 w 4958557"/>
                  <a:gd name="connsiteY474" fmla="*/ 1507620 h 2611386"/>
                  <a:gd name="connsiteX475" fmla="*/ 387848 w 4958557"/>
                  <a:gd name="connsiteY475" fmla="*/ 1513095 h 2611386"/>
                  <a:gd name="connsiteX476" fmla="*/ 395340 w 4958557"/>
                  <a:gd name="connsiteY476" fmla="*/ 1517129 h 2611386"/>
                  <a:gd name="connsiteX477" fmla="*/ 385543 w 4958557"/>
                  <a:gd name="connsiteY477" fmla="*/ 1524332 h 2611386"/>
                  <a:gd name="connsiteX478" fmla="*/ 366238 w 4958557"/>
                  <a:gd name="connsiteY478" fmla="*/ 1532400 h 2611386"/>
                  <a:gd name="connsiteX479" fmla="*/ 368543 w 4958557"/>
                  <a:gd name="connsiteY479" fmla="*/ 1536722 h 2611386"/>
                  <a:gd name="connsiteX480" fmla="*/ 378340 w 4958557"/>
                  <a:gd name="connsiteY480" fmla="*/ 1541332 h 2611386"/>
                  <a:gd name="connsiteX481" fmla="*/ 379780 w 4958557"/>
                  <a:gd name="connsiteY481" fmla="*/ 1545654 h 2611386"/>
                  <a:gd name="connsiteX482" fmla="*/ 386407 w 4958557"/>
                  <a:gd name="connsiteY482" fmla="*/ 1549112 h 2611386"/>
                  <a:gd name="connsiteX483" fmla="*/ 380933 w 4958557"/>
                  <a:gd name="connsiteY483" fmla="*/ 1552858 h 2611386"/>
                  <a:gd name="connsiteX484" fmla="*/ 370560 w 4958557"/>
                  <a:gd name="connsiteY484" fmla="*/ 1556315 h 2611386"/>
                  <a:gd name="connsiteX485" fmla="*/ 368543 w 4958557"/>
                  <a:gd name="connsiteY485" fmla="*/ 1569570 h 2611386"/>
                  <a:gd name="connsiteX486" fmla="*/ 363933 w 4958557"/>
                  <a:gd name="connsiteY486" fmla="*/ 1575332 h 2611386"/>
                  <a:gd name="connsiteX487" fmla="*/ 351543 w 4958557"/>
                  <a:gd name="connsiteY487" fmla="*/ 1579655 h 2611386"/>
                  <a:gd name="connsiteX488" fmla="*/ 366814 w 4958557"/>
                  <a:gd name="connsiteY488" fmla="*/ 1586570 h 2611386"/>
                  <a:gd name="connsiteX489" fmla="*/ 366814 w 4958557"/>
                  <a:gd name="connsiteY489" fmla="*/ 1588875 h 2611386"/>
                  <a:gd name="connsiteX490" fmla="*/ 345780 w 4958557"/>
                  <a:gd name="connsiteY490" fmla="*/ 1596078 h 2611386"/>
                  <a:gd name="connsiteX491" fmla="*/ 316678 w 4958557"/>
                  <a:gd name="connsiteY491" fmla="*/ 1617112 h 2611386"/>
                  <a:gd name="connsiteX492" fmla="*/ 314085 w 4958557"/>
                  <a:gd name="connsiteY492" fmla="*/ 1625757 h 2611386"/>
                  <a:gd name="connsiteX493" fmla="*/ 308610 w 4958557"/>
                  <a:gd name="connsiteY493" fmla="*/ 1637858 h 2611386"/>
                  <a:gd name="connsiteX494" fmla="*/ 277203 w 4958557"/>
                  <a:gd name="connsiteY494" fmla="*/ 1655146 h 2611386"/>
                  <a:gd name="connsiteX495" fmla="*/ 275763 w 4958557"/>
                  <a:gd name="connsiteY495" fmla="*/ 1662350 h 2611386"/>
                  <a:gd name="connsiteX496" fmla="*/ 269136 w 4958557"/>
                  <a:gd name="connsiteY496" fmla="*/ 1664367 h 2611386"/>
                  <a:gd name="connsiteX497" fmla="*/ 278356 w 4958557"/>
                  <a:gd name="connsiteY497" fmla="*/ 1666960 h 2611386"/>
                  <a:gd name="connsiteX498" fmla="*/ 283254 w 4958557"/>
                  <a:gd name="connsiteY498" fmla="*/ 1671859 h 2611386"/>
                  <a:gd name="connsiteX499" fmla="*/ 272881 w 4958557"/>
                  <a:gd name="connsiteY499" fmla="*/ 1680791 h 2611386"/>
                  <a:gd name="connsiteX500" fmla="*/ 268271 w 4958557"/>
                  <a:gd name="connsiteY500" fmla="*/ 1698079 h 2611386"/>
                  <a:gd name="connsiteX501" fmla="*/ 279508 w 4958557"/>
                  <a:gd name="connsiteY501" fmla="*/ 1700096 h 2611386"/>
                  <a:gd name="connsiteX502" fmla="*/ 286712 w 4958557"/>
                  <a:gd name="connsiteY502" fmla="*/ 1702401 h 2611386"/>
                  <a:gd name="connsiteX503" fmla="*/ 282390 w 4958557"/>
                  <a:gd name="connsiteY503" fmla="*/ 1709028 h 2611386"/>
                  <a:gd name="connsiteX504" fmla="*/ 278932 w 4958557"/>
                  <a:gd name="connsiteY504" fmla="*/ 1715943 h 2611386"/>
                  <a:gd name="connsiteX505" fmla="*/ 274034 w 4958557"/>
                  <a:gd name="connsiteY505" fmla="*/ 1732943 h 2611386"/>
                  <a:gd name="connsiteX506" fmla="*/ 276339 w 4958557"/>
                  <a:gd name="connsiteY506" fmla="*/ 1745910 h 2611386"/>
                  <a:gd name="connsiteX507" fmla="*/ 278644 w 4958557"/>
                  <a:gd name="connsiteY507" fmla="*/ 1764351 h 2611386"/>
                  <a:gd name="connsiteX508" fmla="*/ 267983 w 4958557"/>
                  <a:gd name="connsiteY508" fmla="*/ 1773283 h 2611386"/>
                  <a:gd name="connsiteX509" fmla="*/ 268847 w 4958557"/>
                  <a:gd name="connsiteY509" fmla="*/ 1784232 h 2611386"/>
                  <a:gd name="connsiteX510" fmla="*/ 268847 w 4958557"/>
                  <a:gd name="connsiteY510" fmla="*/ 1797486 h 2611386"/>
                  <a:gd name="connsiteX511" fmla="*/ 263949 w 4958557"/>
                  <a:gd name="connsiteY511" fmla="*/ 1804978 h 2611386"/>
                  <a:gd name="connsiteX512" fmla="*/ 269424 w 4958557"/>
                  <a:gd name="connsiteY512" fmla="*/ 1811317 h 2611386"/>
                  <a:gd name="connsiteX513" fmla="*/ 280949 w 4958557"/>
                  <a:gd name="connsiteY513" fmla="*/ 1804402 h 2611386"/>
                  <a:gd name="connsiteX514" fmla="*/ 290170 w 4958557"/>
                  <a:gd name="connsiteY514" fmla="*/ 1792588 h 2611386"/>
                  <a:gd name="connsiteX515" fmla="*/ 296220 w 4958557"/>
                  <a:gd name="connsiteY515" fmla="*/ 1793164 h 2611386"/>
                  <a:gd name="connsiteX516" fmla="*/ 293915 w 4958557"/>
                  <a:gd name="connsiteY516" fmla="*/ 1797486 h 2611386"/>
                  <a:gd name="connsiteX517" fmla="*/ 288441 w 4958557"/>
                  <a:gd name="connsiteY517" fmla="*/ 1802673 h 2611386"/>
                  <a:gd name="connsiteX518" fmla="*/ 296220 w 4958557"/>
                  <a:gd name="connsiteY518" fmla="*/ 1805554 h 2611386"/>
                  <a:gd name="connsiteX519" fmla="*/ 310627 w 4958557"/>
                  <a:gd name="connsiteY519" fmla="*/ 1801520 h 2611386"/>
                  <a:gd name="connsiteX520" fmla="*/ 347509 w 4958557"/>
                  <a:gd name="connsiteY520" fmla="*/ 1791436 h 2611386"/>
                  <a:gd name="connsiteX521" fmla="*/ 339441 w 4958557"/>
                  <a:gd name="connsiteY521" fmla="*/ 1800944 h 2611386"/>
                  <a:gd name="connsiteX522" fmla="*/ 350102 w 4958557"/>
                  <a:gd name="connsiteY522" fmla="*/ 1791147 h 2611386"/>
                  <a:gd name="connsiteX523" fmla="*/ 423865 w 4958557"/>
                  <a:gd name="connsiteY523" fmla="*/ 1772130 h 2611386"/>
                  <a:gd name="connsiteX524" fmla="*/ 476306 w 4958557"/>
                  <a:gd name="connsiteY524" fmla="*/ 1756571 h 2611386"/>
                  <a:gd name="connsiteX525" fmla="*/ 501086 w 4958557"/>
                  <a:gd name="connsiteY525" fmla="*/ 1751096 h 2611386"/>
                  <a:gd name="connsiteX526" fmla="*/ 529324 w 4958557"/>
                  <a:gd name="connsiteY526" fmla="*/ 1739859 h 2611386"/>
                  <a:gd name="connsiteX527" fmla="*/ 542002 w 4958557"/>
                  <a:gd name="connsiteY527" fmla="*/ 1741011 h 2611386"/>
                  <a:gd name="connsiteX528" fmla="*/ 534510 w 4958557"/>
                  <a:gd name="connsiteY528" fmla="*/ 1751384 h 2611386"/>
                  <a:gd name="connsiteX529" fmla="*/ 512612 w 4958557"/>
                  <a:gd name="connsiteY529" fmla="*/ 1758011 h 2611386"/>
                  <a:gd name="connsiteX530" fmla="*/ 469967 w 4958557"/>
                  <a:gd name="connsiteY530" fmla="*/ 1772418 h 2611386"/>
                  <a:gd name="connsiteX531" fmla="*/ 452391 w 4958557"/>
                  <a:gd name="connsiteY531" fmla="*/ 1783944 h 2611386"/>
                  <a:gd name="connsiteX532" fmla="*/ 435391 w 4958557"/>
                  <a:gd name="connsiteY532" fmla="*/ 1785385 h 2611386"/>
                  <a:gd name="connsiteX533" fmla="*/ 430492 w 4958557"/>
                  <a:gd name="connsiteY533" fmla="*/ 1793164 h 2611386"/>
                  <a:gd name="connsiteX534" fmla="*/ 425594 w 4958557"/>
                  <a:gd name="connsiteY534" fmla="*/ 1793452 h 2611386"/>
                  <a:gd name="connsiteX535" fmla="*/ 414645 w 4958557"/>
                  <a:gd name="connsiteY535" fmla="*/ 1796046 h 2611386"/>
                  <a:gd name="connsiteX536" fmla="*/ 378628 w 4958557"/>
                  <a:gd name="connsiteY536" fmla="*/ 1804978 h 2611386"/>
                  <a:gd name="connsiteX537" fmla="*/ 378628 w 4958557"/>
                  <a:gd name="connsiteY537" fmla="*/ 1804978 h 2611386"/>
                  <a:gd name="connsiteX538" fmla="*/ 376034 w 4958557"/>
                  <a:gd name="connsiteY538" fmla="*/ 1807283 h 2611386"/>
                  <a:gd name="connsiteX539" fmla="*/ 363068 w 4958557"/>
                  <a:gd name="connsiteY539" fmla="*/ 1811605 h 2611386"/>
                  <a:gd name="connsiteX540" fmla="*/ 343763 w 4958557"/>
                  <a:gd name="connsiteY540" fmla="*/ 1822554 h 2611386"/>
                  <a:gd name="connsiteX541" fmla="*/ 294780 w 4958557"/>
                  <a:gd name="connsiteY541" fmla="*/ 1835809 h 2611386"/>
                  <a:gd name="connsiteX542" fmla="*/ 268271 w 4958557"/>
                  <a:gd name="connsiteY542" fmla="*/ 1842148 h 2611386"/>
                  <a:gd name="connsiteX543" fmla="*/ 243779 w 4958557"/>
                  <a:gd name="connsiteY543" fmla="*/ 1862029 h 2611386"/>
                  <a:gd name="connsiteX544" fmla="*/ 240610 w 4958557"/>
                  <a:gd name="connsiteY544" fmla="*/ 1870385 h 2611386"/>
                  <a:gd name="connsiteX545" fmla="*/ 248390 w 4958557"/>
                  <a:gd name="connsiteY545" fmla="*/ 1867504 h 2611386"/>
                  <a:gd name="connsiteX546" fmla="*/ 250407 w 4958557"/>
                  <a:gd name="connsiteY546" fmla="*/ 1866351 h 2611386"/>
                  <a:gd name="connsiteX547" fmla="*/ 262797 w 4958557"/>
                  <a:gd name="connsiteY547" fmla="*/ 1862605 h 2611386"/>
                  <a:gd name="connsiteX548" fmla="*/ 281237 w 4958557"/>
                  <a:gd name="connsiteY548" fmla="*/ 1869233 h 2611386"/>
                  <a:gd name="connsiteX549" fmla="*/ 281237 w 4958557"/>
                  <a:gd name="connsiteY549" fmla="*/ 1871249 h 2611386"/>
                  <a:gd name="connsiteX550" fmla="*/ 257610 w 4958557"/>
                  <a:gd name="connsiteY550" fmla="*/ 1880470 h 2611386"/>
                  <a:gd name="connsiteX551" fmla="*/ 240898 w 4958557"/>
                  <a:gd name="connsiteY551" fmla="*/ 1881334 h 2611386"/>
                  <a:gd name="connsiteX552" fmla="*/ 239457 w 4958557"/>
                  <a:gd name="connsiteY552" fmla="*/ 1881334 h 2611386"/>
                  <a:gd name="connsiteX553" fmla="*/ 236000 w 4958557"/>
                  <a:gd name="connsiteY553" fmla="*/ 1883928 h 2611386"/>
                  <a:gd name="connsiteX554" fmla="*/ 228796 w 4958557"/>
                  <a:gd name="connsiteY554" fmla="*/ 1888538 h 2611386"/>
                  <a:gd name="connsiteX555" fmla="*/ 214966 w 4958557"/>
                  <a:gd name="connsiteY555" fmla="*/ 1901504 h 2611386"/>
                  <a:gd name="connsiteX556" fmla="*/ 214966 w 4958557"/>
                  <a:gd name="connsiteY556" fmla="*/ 1901504 h 2611386"/>
                  <a:gd name="connsiteX557" fmla="*/ 193355 w 4958557"/>
                  <a:gd name="connsiteY557" fmla="*/ 1909572 h 2611386"/>
                  <a:gd name="connsiteX558" fmla="*/ 190762 w 4958557"/>
                  <a:gd name="connsiteY558" fmla="*/ 1907843 h 2611386"/>
                  <a:gd name="connsiteX559" fmla="*/ 189033 w 4958557"/>
                  <a:gd name="connsiteY559" fmla="*/ 1902945 h 2611386"/>
                  <a:gd name="connsiteX560" fmla="*/ 185864 w 4958557"/>
                  <a:gd name="connsiteY560" fmla="*/ 1907555 h 2611386"/>
                  <a:gd name="connsiteX561" fmla="*/ 185864 w 4958557"/>
                  <a:gd name="connsiteY561" fmla="*/ 1907555 h 2611386"/>
                  <a:gd name="connsiteX562" fmla="*/ 179813 w 4958557"/>
                  <a:gd name="connsiteY562" fmla="*/ 1911301 h 2611386"/>
                  <a:gd name="connsiteX563" fmla="*/ 186152 w 4958557"/>
                  <a:gd name="connsiteY563" fmla="*/ 1919080 h 2611386"/>
                  <a:gd name="connsiteX564" fmla="*/ 187593 w 4958557"/>
                  <a:gd name="connsiteY564" fmla="*/ 1927148 h 2611386"/>
                  <a:gd name="connsiteX565" fmla="*/ 161084 w 4958557"/>
                  <a:gd name="connsiteY565" fmla="*/ 1948758 h 2611386"/>
                  <a:gd name="connsiteX566" fmla="*/ 154457 w 4958557"/>
                  <a:gd name="connsiteY566" fmla="*/ 1959708 h 2611386"/>
                  <a:gd name="connsiteX567" fmla="*/ 171745 w 4958557"/>
                  <a:gd name="connsiteY567" fmla="*/ 1954809 h 2611386"/>
                  <a:gd name="connsiteX568" fmla="*/ 181254 w 4958557"/>
                  <a:gd name="connsiteY568" fmla="*/ 1959708 h 2611386"/>
                  <a:gd name="connsiteX569" fmla="*/ 169440 w 4958557"/>
                  <a:gd name="connsiteY569" fmla="*/ 1966911 h 2611386"/>
                  <a:gd name="connsiteX570" fmla="*/ 147830 w 4958557"/>
                  <a:gd name="connsiteY570" fmla="*/ 1988233 h 2611386"/>
                  <a:gd name="connsiteX571" fmla="*/ 147830 w 4958557"/>
                  <a:gd name="connsiteY571" fmla="*/ 1988233 h 2611386"/>
                  <a:gd name="connsiteX572" fmla="*/ 142931 w 4958557"/>
                  <a:gd name="connsiteY572" fmla="*/ 1989386 h 2611386"/>
                  <a:gd name="connsiteX573" fmla="*/ 145236 w 4958557"/>
                  <a:gd name="connsiteY573" fmla="*/ 1993708 h 2611386"/>
                  <a:gd name="connsiteX574" fmla="*/ 145525 w 4958557"/>
                  <a:gd name="connsiteY574" fmla="*/ 1997166 h 2611386"/>
                  <a:gd name="connsiteX575" fmla="*/ 121609 w 4958557"/>
                  <a:gd name="connsiteY575" fmla="*/ 2005810 h 2611386"/>
                  <a:gd name="connsiteX576" fmla="*/ 115270 w 4958557"/>
                  <a:gd name="connsiteY576" fmla="*/ 2012149 h 2611386"/>
                  <a:gd name="connsiteX577" fmla="*/ 118440 w 4958557"/>
                  <a:gd name="connsiteY577" fmla="*/ 2015318 h 2611386"/>
                  <a:gd name="connsiteX578" fmla="*/ 130253 w 4958557"/>
                  <a:gd name="connsiteY578" fmla="*/ 2012149 h 2611386"/>
                  <a:gd name="connsiteX579" fmla="*/ 143796 w 4958557"/>
                  <a:gd name="connsiteY579" fmla="*/ 2008115 h 2611386"/>
                  <a:gd name="connsiteX580" fmla="*/ 146101 w 4958557"/>
                  <a:gd name="connsiteY580" fmla="*/ 2010132 h 2611386"/>
                  <a:gd name="connsiteX581" fmla="*/ 135440 w 4958557"/>
                  <a:gd name="connsiteY581" fmla="*/ 2017623 h 2611386"/>
                  <a:gd name="connsiteX582" fmla="*/ 127084 w 4958557"/>
                  <a:gd name="connsiteY582" fmla="*/ 2017335 h 2611386"/>
                  <a:gd name="connsiteX583" fmla="*/ 120745 w 4958557"/>
                  <a:gd name="connsiteY583" fmla="*/ 2027420 h 2611386"/>
                  <a:gd name="connsiteX584" fmla="*/ 119880 w 4958557"/>
                  <a:gd name="connsiteY584" fmla="*/ 2027708 h 2611386"/>
                  <a:gd name="connsiteX585" fmla="*/ 119592 w 4958557"/>
                  <a:gd name="connsiteY585" fmla="*/ 2028284 h 2611386"/>
                  <a:gd name="connsiteX586" fmla="*/ 119592 w 4958557"/>
                  <a:gd name="connsiteY586" fmla="*/ 2028573 h 2611386"/>
                  <a:gd name="connsiteX587" fmla="*/ 119304 w 4958557"/>
                  <a:gd name="connsiteY587" fmla="*/ 2028861 h 2611386"/>
                  <a:gd name="connsiteX588" fmla="*/ 116135 w 4958557"/>
                  <a:gd name="connsiteY588" fmla="*/ 2043844 h 2611386"/>
                  <a:gd name="connsiteX589" fmla="*/ 116999 w 4958557"/>
                  <a:gd name="connsiteY589" fmla="*/ 2044708 h 2611386"/>
                  <a:gd name="connsiteX590" fmla="*/ 116999 w 4958557"/>
                  <a:gd name="connsiteY590" fmla="*/ 2045284 h 2611386"/>
                  <a:gd name="connsiteX591" fmla="*/ 116999 w 4958557"/>
                  <a:gd name="connsiteY591" fmla="*/ 2045284 h 2611386"/>
                  <a:gd name="connsiteX592" fmla="*/ 116999 w 4958557"/>
                  <a:gd name="connsiteY592" fmla="*/ 2045284 h 2611386"/>
                  <a:gd name="connsiteX593" fmla="*/ 105473 w 4958557"/>
                  <a:gd name="connsiteY593" fmla="*/ 2051047 h 2611386"/>
                  <a:gd name="connsiteX594" fmla="*/ 105473 w 4958557"/>
                  <a:gd name="connsiteY594" fmla="*/ 2051047 h 2611386"/>
                  <a:gd name="connsiteX595" fmla="*/ 100287 w 4958557"/>
                  <a:gd name="connsiteY595" fmla="*/ 2048454 h 2611386"/>
                  <a:gd name="connsiteX596" fmla="*/ 102304 w 4958557"/>
                  <a:gd name="connsiteY596" fmla="*/ 2063437 h 2611386"/>
                  <a:gd name="connsiteX597" fmla="*/ 102304 w 4958557"/>
                  <a:gd name="connsiteY597" fmla="*/ 2063437 h 2611386"/>
                  <a:gd name="connsiteX598" fmla="*/ 95389 w 4958557"/>
                  <a:gd name="connsiteY598" fmla="*/ 2069488 h 2611386"/>
                  <a:gd name="connsiteX599" fmla="*/ 80982 w 4958557"/>
                  <a:gd name="connsiteY599" fmla="*/ 2071505 h 2611386"/>
                  <a:gd name="connsiteX600" fmla="*/ 74931 w 4958557"/>
                  <a:gd name="connsiteY600" fmla="*/ 2074386 h 2611386"/>
                  <a:gd name="connsiteX601" fmla="*/ 78965 w 4958557"/>
                  <a:gd name="connsiteY601" fmla="*/ 2102624 h 2611386"/>
                  <a:gd name="connsiteX602" fmla="*/ 78965 w 4958557"/>
                  <a:gd name="connsiteY602" fmla="*/ 2112421 h 2611386"/>
                  <a:gd name="connsiteX603" fmla="*/ 66575 w 4958557"/>
                  <a:gd name="connsiteY603" fmla="*/ 2125675 h 2611386"/>
                  <a:gd name="connsiteX604" fmla="*/ 60236 w 4958557"/>
                  <a:gd name="connsiteY604" fmla="*/ 2138065 h 2611386"/>
                  <a:gd name="connsiteX605" fmla="*/ 53032 w 4958557"/>
                  <a:gd name="connsiteY605" fmla="*/ 2146997 h 2611386"/>
                  <a:gd name="connsiteX606" fmla="*/ 52744 w 4958557"/>
                  <a:gd name="connsiteY606" fmla="*/ 2152472 h 2611386"/>
                  <a:gd name="connsiteX607" fmla="*/ 41507 w 4958557"/>
                  <a:gd name="connsiteY607" fmla="*/ 2158811 h 2611386"/>
                  <a:gd name="connsiteX608" fmla="*/ 40643 w 4958557"/>
                  <a:gd name="connsiteY608" fmla="*/ 2163709 h 2611386"/>
                  <a:gd name="connsiteX609" fmla="*/ 36032 w 4958557"/>
                  <a:gd name="connsiteY609" fmla="*/ 2165150 h 2611386"/>
                  <a:gd name="connsiteX610" fmla="*/ 42371 w 4958557"/>
                  <a:gd name="connsiteY610" fmla="*/ 2166879 h 2611386"/>
                  <a:gd name="connsiteX611" fmla="*/ 45829 w 4958557"/>
                  <a:gd name="connsiteY611" fmla="*/ 2170048 h 2611386"/>
                  <a:gd name="connsiteX612" fmla="*/ 38914 w 4958557"/>
                  <a:gd name="connsiteY612" fmla="*/ 2176387 h 2611386"/>
                  <a:gd name="connsiteX613" fmla="*/ 36032 w 4958557"/>
                  <a:gd name="connsiteY613" fmla="*/ 2188489 h 2611386"/>
                  <a:gd name="connsiteX614" fmla="*/ 43812 w 4958557"/>
                  <a:gd name="connsiteY614" fmla="*/ 2189930 h 2611386"/>
                  <a:gd name="connsiteX615" fmla="*/ 48999 w 4958557"/>
                  <a:gd name="connsiteY615" fmla="*/ 2191370 h 2611386"/>
                  <a:gd name="connsiteX616" fmla="*/ 46117 w 4958557"/>
                  <a:gd name="connsiteY616" fmla="*/ 2195980 h 2611386"/>
                  <a:gd name="connsiteX617" fmla="*/ 43812 w 4958557"/>
                  <a:gd name="connsiteY617" fmla="*/ 2200879 h 2611386"/>
                  <a:gd name="connsiteX618" fmla="*/ 40643 w 4958557"/>
                  <a:gd name="connsiteY618" fmla="*/ 2212692 h 2611386"/>
                  <a:gd name="connsiteX619" fmla="*/ 42371 w 4958557"/>
                  <a:gd name="connsiteY619" fmla="*/ 2221625 h 2611386"/>
                  <a:gd name="connsiteX620" fmla="*/ 43236 w 4958557"/>
                  <a:gd name="connsiteY620" fmla="*/ 2231133 h 2611386"/>
                  <a:gd name="connsiteX621" fmla="*/ 32287 w 4958557"/>
                  <a:gd name="connsiteY621" fmla="*/ 2242659 h 2611386"/>
                  <a:gd name="connsiteX622" fmla="*/ 27100 w 4958557"/>
                  <a:gd name="connsiteY622" fmla="*/ 2253896 h 2611386"/>
                  <a:gd name="connsiteX623" fmla="*/ 32575 w 4958557"/>
                  <a:gd name="connsiteY623" fmla="*/ 2256201 h 2611386"/>
                  <a:gd name="connsiteX624" fmla="*/ 38049 w 4958557"/>
                  <a:gd name="connsiteY624" fmla="*/ 2252455 h 2611386"/>
                  <a:gd name="connsiteX625" fmla="*/ 38049 w 4958557"/>
                  <a:gd name="connsiteY625" fmla="*/ 2257066 h 2611386"/>
                  <a:gd name="connsiteX626" fmla="*/ 34880 w 4958557"/>
                  <a:gd name="connsiteY626" fmla="*/ 2262252 h 2611386"/>
                  <a:gd name="connsiteX627" fmla="*/ 38914 w 4958557"/>
                  <a:gd name="connsiteY627" fmla="*/ 2266574 h 2611386"/>
                  <a:gd name="connsiteX628" fmla="*/ 39778 w 4958557"/>
                  <a:gd name="connsiteY628" fmla="*/ 2266862 h 2611386"/>
                  <a:gd name="connsiteX629" fmla="*/ 41219 w 4958557"/>
                  <a:gd name="connsiteY629" fmla="*/ 2270032 h 2611386"/>
                  <a:gd name="connsiteX630" fmla="*/ 40354 w 4958557"/>
                  <a:gd name="connsiteY630" fmla="*/ 2270896 h 2611386"/>
                  <a:gd name="connsiteX631" fmla="*/ 40354 w 4958557"/>
                  <a:gd name="connsiteY631" fmla="*/ 2271760 h 2611386"/>
                  <a:gd name="connsiteX632" fmla="*/ 49287 w 4958557"/>
                  <a:gd name="connsiteY632" fmla="*/ 2272337 h 2611386"/>
                  <a:gd name="connsiteX633" fmla="*/ 53321 w 4958557"/>
                  <a:gd name="connsiteY633" fmla="*/ 2269455 h 2611386"/>
                  <a:gd name="connsiteX634" fmla="*/ 53321 w 4958557"/>
                  <a:gd name="connsiteY634" fmla="*/ 2281269 h 2611386"/>
                  <a:gd name="connsiteX635" fmla="*/ 51016 w 4958557"/>
                  <a:gd name="connsiteY635" fmla="*/ 2285303 h 2611386"/>
                  <a:gd name="connsiteX636" fmla="*/ 45253 w 4958557"/>
                  <a:gd name="connsiteY636" fmla="*/ 2286744 h 2611386"/>
                  <a:gd name="connsiteX637" fmla="*/ 51592 w 4958557"/>
                  <a:gd name="connsiteY637" fmla="*/ 2286744 h 2611386"/>
                  <a:gd name="connsiteX638" fmla="*/ 53321 w 4958557"/>
                  <a:gd name="connsiteY638" fmla="*/ 2288473 h 2611386"/>
                  <a:gd name="connsiteX639" fmla="*/ 53321 w 4958557"/>
                  <a:gd name="connsiteY639" fmla="*/ 2288761 h 2611386"/>
                  <a:gd name="connsiteX640" fmla="*/ 48710 w 4958557"/>
                  <a:gd name="connsiteY640" fmla="*/ 2295100 h 2611386"/>
                  <a:gd name="connsiteX641" fmla="*/ 38337 w 4958557"/>
                  <a:gd name="connsiteY641" fmla="*/ 2310659 h 2611386"/>
                  <a:gd name="connsiteX642" fmla="*/ 50151 w 4958557"/>
                  <a:gd name="connsiteY642" fmla="*/ 2311524 h 2611386"/>
                  <a:gd name="connsiteX643" fmla="*/ 53321 w 4958557"/>
                  <a:gd name="connsiteY643" fmla="*/ 2310083 h 2611386"/>
                  <a:gd name="connsiteX644" fmla="*/ 53321 w 4958557"/>
                  <a:gd name="connsiteY644" fmla="*/ 2321608 h 2611386"/>
                  <a:gd name="connsiteX645" fmla="*/ 52168 w 4958557"/>
                  <a:gd name="connsiteY645" fmla="*/ 2321896 h 2611386"/>
                  <a:gd name="connsiteX646" fmla="*/ 38337 w 4958557"/>
                  <a:gd name="connsiteY646" fmla="*/ 2335727 h 2611386"/>
                  <a:gd name="connsiteX647" fmla="*/ 41795 w 4958557"/>
                  <a:gd name="connsiteY647" fmla="*/ 2338608 h 2611386"/>
                  <a:gd name="connsiteX648" fmla="*/ 51880 w 4958557"/>
                  <a:gd name="connsiteY648" fmla="*/ 2339185 h 2611386"/>
                  <a:gd name="connsiteX649" fmla="*/ 54473 w 4958557"/>
                  <a:gd name="connsiteY649" fmla="*/ 2342642 h 2611386"/>
                  <a:gd name="connsiteX650" fmla="*/ 61388 w 4958557"/>
                  <a:gd name="connsiteY650" fmla="*/ 2343219 h 2611386"/>
                  <a:gd name="connsiteX651" fmla="*/ 57931 w 4958557"/>
                  <a:gd name="connsiteY651" fmla="*/ 2348405 h 2611386"/>
                  <a:gd name="connsiteX652" fmla="*/ 50151 w 4958557"/>
                  <a:gd name="connsiteY652" fmla="*/ 2354744 h 2611386"/>
                  <a:gd name="connsiteX653" fmla="*/ 53032 w 4958557"/>
                  <a:gd name="connsiteY653" fmla="*/ 2366846 h 2611386"/>
                  <a:gd name="connsiteX654" fmla="*/ 51016 w 4958557"/>
                  <a:gd name="connsiteY654" fmla="*/ 2373473 h 2611386"/>
                  <a:gd name="connsiteX655" fmla="*/ 41795 w 4958557"/>
                  <a:gd name="connsiteY655" fmla="*/ 2381541 h 2611386"/>
                  <a:gd name="connsiteX656" fmla="*/ 57355 w 4958557"/>
                  <a:gd name="connsiteY656" fmla="*/ 2382405 h 2611386"/>
                  <a:gd name="connsiteX657" fmla="*/ 58219 w 4958557"/>
                  <a:gd name="connsiteY657" fmla="*/ 2384422 h 2611386"/>
                  <a:gd name="connsiteX658" fmla="*/ 42371 w 4958557"/>
                  <a:gd name="connsiteY658" fmla="*/ 2397965 h 2611386"/>
                  <a:gd name="connsiteX659" fmla="*/ 24507 w 4958557"/>
                  <a:gd name="connsiteY659" fmla="*/ 2426202 h 2611386"/>
                  <a:gd name="connsiteX660" fmla="*/ 25083 w 4958557"/>
                  <a:gd name="connsiteY660" fmla="*/ 2434558 h 2611386"/>
                  <a:gd name="connsiteX661" fmla="*/ 24795 w 4958557"/>
                  <a:gd name="connsiteY661" fmla="*/ 2446948 h 2611386"/>
                  <a:gd name="connsiteX662" fmla="*/ 3761 w 4958557"/>
                  <a:gd name="connsiteY662" fmla="*/ 2472592 h 2611386"/>
                  <a:gd name="connsiteX663" fmla="*/ 5202 w 4958557"/>
                  <a:gd name="connsiteY663" fmla="*/ 2479219 h 2611386"/>
                  <a:gd name="connsiteX664" fmla="*/ 303 w 4958557"/>
                  <a:gd name="connsiteY664" fmla="*/ 2483253 h 2611386"/>
                  <a:gd name="connsiteX665" fmla="*/ 8947 w 4958557"/>
                  <a:gd name="connsiteY665" fmla="*/ 2482389 h 2611386"/>
                  <a:gd name="connsiteX666" fmla="*/ 14710 w 4958557"/>
                  <a:gd name="connsiteY666" fmla="*/ 2484982 h 2611386"/>
                  <a:gd name="connsiteX667" fmla="*/ 8947 w 4958557"/>
                  <a:gd name="connsiteY667" fmla="*/ 2496220 h 2611386"/>
                  <a:gd name="connsiteX668" fmla="*/ 10964 w 4958557"/>
                  <a:gd name="connsiteY668" fmla="*/ 2512643 h 2611386"/>
                  <a:gd name="connsiteX669" fmla="*/ 21337 w 4958557"/>
                  <a:gd name="connsiteY669" fmla="*/ 2510626 h 2611386"/>
                  <a:gd name="connsiteX670" fmla="*/ 28253 w 4958557"/>
                  <a:gd name="connsiteY670" fmla="*/ 2510050 h 2611386"/>
                  <a:gd name="connsiteX671" fmla="*/ 26812 w 4958557"/>
                  <a:gd name="connsiteY671" fmla="*/ 2517254 h 2611386"/>
                  <a:gd name="connsiteX672" fmla="*/ 26236 w 4958557"/>
                  <a:gd name="connsiteY672" fmla="*/ 2524457 h 2611386"/>
                  <a:gd name="connsiteX673" fmla="*/ 27676 w 4958557"/>
                  <a:gd name="connsiteY673" fmla="*/ 2540593 h 2611386"/>
                  <a:gd name="connsiteX674" fmla="*/ 34015 w 4958557"/>
                  <a:gd name="connsiteY674" fmla="*/ 2550966 h 2611386"/>
                  <a:gd name="connsiteX675" fmla="*/ 42371 w 4958557"/>
                  <a:gd name="connsiteY675" fmla="*/ 2565949 h 2611386"/>
                  <a:gd name="connsiteX676" fmla="*/ 36321 w 4958557"/>
                  <a:gd name="connsiteY676" fmla="*/ 2577186 h 2611386"/>
                  <a:gd name="connsiteX677" fmla="*/ 40931 w 4958557"/>
                  <a:gd name="connsiteY677" fmla="*/ 2586406 h 2611386"/>
                  <a:gd name="connsiteX678" fmla="*/ 45541 w 4958557"/>
                  <a:gd name="connsiteY678" fmla="*/ 2597932 h 2611386"/>
                  <a:gd name="connsiteX679" fmla="*/ 43812 w 4958557"/>
                  <a:gd name="connsiteY679" fmla="*/ 2606000 h 2611386"/>
                  <a:gd name="connsiteX680" fmla="*/ 50727 w 4958557"/>
                  <a:gd name="connsiteY680" fmla="*/ 2609746 h 2611386"/>
                  <a:gd name="connsiteX681" fmla="*/ 58219 w 4958557"/>
                  <a:gd name="connsiteY681" fmla="*/ 2599661 h 2611386"/>
                  <a:gd name="connsiteX682" fmla="*/ 61965 w 4958557"/>
                  <a:gd name="connsiteY682" fmla="*/ 2586406 h 2611386"/>
                  <a:gd name="connsiteX683" fmla="*/ 67151 w 4958557"/>
                  <a:gd name="connsiteY683" fmla="*/ 2584966 h 2611386"/>
                  <a:gd name="connsiteX684" fmla="*/ 66575 w 4958557"/>
                  <a:gd name="connsiteY684" fmla="*/ 2589288 h 2611386"/>
                  <a:gd name="connsiteX685" fmla="*/ 63694 w 4958557"/>
                  <a:gd name="connsiteY685" fmla="*/ 2595627 h 2611386"/>
                  <a:gd name="connsiteX686" fmla="*/ 71185 w 4958557"/>
                  <a:gd name="connsiteY686" fmla="*/ 2595339 h 2611386"/>
                  <a:gd name="connsiteX687" fmla="*/ 82423 w 4958557"/>
                  <a:gd name="connsiteY687" fmla="*/ 2586695 h 2611386"/>
                  <a:gd name="connsiteX688" fmla="*/ 110660 w 4958557"/>
                  <a:gd name="connsiteY688" fmla="*/ 2565373 h 2611386"/>
                  <a:gd name="connsiteX689" fmla="*/ 97118 w 4958557"/>
                  <a:gd name="connsiteY689" fmla="*/ 2578051 h 2611386"/>
                  <a:gd name="connsiteX690" fmla="*/ 141203 w 4958557"/>
                  <a:gd name="connsiteY690" fmla="*/ 2569118 h 2611386"/>
                  <a:gd name="connsiteX691" fmla="*/ 124779 w 4958557"/>
                  <a:gd name="connsiteY691" fmla="*/ 2575457 h 2611386"/>
                  <a:gd name="connsiteX692" fmla="*/ 107202 w 4958557"/>
                  <a:gd name="connsiteY692" fmla="*/ 2581220 h 2611386"/>
                  <a:gd name="connsiteX693" fmla="*/ 91931 w 4958557"/>
                  <a:gd name="connsiteY693" fmla="*/ 2590729 h 2611386"/>
                  <a:gd name="connsiteX694" fmla="*/ 104033 w 4958557"/>
                  <a:gd name="connsiteY694" fmla="*/ 2594186 h 2611386"/>
                  <a:gd name="connsiteX695" fmla="*/ 114694 w 4958557"/>
                  <a:gd name="connsiteY695" fmla="*/ 2594763 h 2611386"/>
                  <a:gd name="connsiteX696" fmla="*/ 116135 w 4958557"/>
                  <a:gd name="connsiteY696" fmla="*/ 2593322 h 2611386"/>
                  <a:gd name="connsiteX697" fmla="*/ 126796 w 4958557"/>
                  <a:gd name="connsiteY697" fmla="*/ 2591017 h 2611386"/>
                  <a:gd name="connsiteX698" fmla="*/ 116999 w 4958557"/>
                  <a:gd name="connsiteY698" fmla="*/ 2587559 h 2611386"/>
                  <a:gd name="connsiteX699" fmla="*/ 116999 w 4958557"/>
                  <a:gd name="connsiteY699" fmla="*/ 2587559 h 2611386"/>
                  <a:gd name="connsiteX700" fmla="*/ 110372 w 4958557"/>
                  <a:gd name="connsiteY700" fmla="*/ 2588712 h 2611386"/>
                  <a:gd name="connsiteX701" fmla="*/ 115558 w 4958557"/>
                  <a:gd name="connsiteY701" fmla="*/ 2585830 h 2611386"/>
                  <a:gd name="connsiteX702" fmla="*/ 138033 w 4958557"/>
                  <a:gd name="connsiteY702" fmla="*/ 2588712 h 2611386"/>
                  <a:gd name="connsiteX703" fmla="*/ 146677 w 4958557"/>
                  <a:gd name="connsiteY703" fmla="*/ 2585830 h 2611386"/>
                  <a:gd name="connsiteX704" fmla="*/ 151864 w 4958557"/>
                  <a:gd name="connsiteY704" fmla="*/ 2584101 h 2611386"/>
                  <a:gd name="connsiteX705" fmla="*/ 160508 w 4958557"/>
                  <a:gd name="connsiteY705" fmla="*/ 2581508 h 2611386"/>
                  <a:gd name="connsiteX706" fmla="*/ 172033 w 4958557"/>
                  <a:gd name="connsiteY706" fmla="*/ 2577474 h 2611386"/>
                  <a:gd name="connsiteX707" fmla="*/ 175779 w 4958557"/>
                  <a:gd name="connsiteY707" fmla="*/ 2577762 h 2611386"/>
                  <a:gd name="connsiteX708" fmla="*/ 172898 w 4958557"/>
                  <a:gd name="connsiteY708" fmla="*/ 2581220 h 2611386"/>
                  <a:gd name="connsiteX709" fmla="*/ 167135 w 4958557"/>
                  <a:gd name="connsiteY709" fmla="*/ 2582949 h 2611386"/>
                  <a:gd name="connsiteX710" fmla="*/ 167135 w 4958557"/>
                  <a:gd name="connsiteY710" fmla="*/ 2586695 h 2611386"/>
                  <a:gd name="connsiteX711" fmla="*/ 172898 w 4958557"/>
                  <a:gd name="connsiteY711" fmla="*/ 2584678 h 2611386"/>
                  <a:gd name="connsiteX712" fmla="*/ 178949 w 4958557"/>
                  <a:gd name="connsiteY712" fmla="*/ 2582949 h 2611386"/>
                  <a:gd name="connsiteX713" fmla="*/ 178084 w 4958557"/>
                  <a:gd name="connsiteY713" fmla="*/ 2582373 h 2611386"/>
                  <a:gd name="connsiteX714" fmla="*/ 210067 w 4958557"/>
                  <a:gd name="connsiteY714" fmla="*/ 2565949 h 2611386"/>
                  <a:gd name="connsiteX715" fmla="*/ 232254 w 4958557"/>
                  <a:gd name="connsiteY715" fmla="*/ 2556440 h 2611386"/>
                  <a:gd name="connsiteX716" fmla="*/ 235135 w 4958557"/>
                  <a:gd name="connsiteY716" fmla="*/ 2552694 h 2611386"/>
                  <a:gd name="connsiteX717" fmla="*/ 237729 w 4958557"/>
                  <a:gd name="connsiteY717" fmla="*/ 2554135 h 2611386"/>
                  <a:gd name="connsiteX718" fmla="*/ 238593 w 4958557"/>
                  <a:gd name="connsiteY718" fmla="*/ 2555576 h 2611386"/>
                  <a:gd name="connsiteX719" fmla="*/ 243779 w 4958557"/>
                  <a:gd name="connsiteY719" fmla="*/ 2552983 h 2611386"/>
                  <a:gd name="connsiteX720" fmla="*/ 247237 w 4958557"/>
                  <a:gd name="connsiteY720" fmla="*/ 2552406 h 2611386"/>
                  <a:gd name="connsiteX721" fmla="*/ 244068 w 4958557"/>
                  <a:gd name="connsiteY721" fmla="*/ 2555288 h 2611386"/>
                  <a:gd name="connsiteX722" fmla="*/ 239169 w 4958557"/>
                  <a:gd name="connsiteY722" fmla="*/ 2557305 h 2611386"/>
                  <a:gd name="connsiteX723" fmla="*/ 233983 w 4958557"/>
                  <a:gd name="connsiteY723" fmla="*/ 2565084 h 2611386"/>
                  <a:gd name="connsiteX724" fmla="*/ 266542 w 4958557"/>
                  <a:gd name="connsiteY724" fmla="*/ 2552118 h 2611386"/>
                  <a:gd name="connsiteX725" fmla="*/ 267119 w 4958557"/>
                  <a:gd name="connsiteY725" fmla="*/ 2549237 h 2611386"/>
                  <a:gd name="connsiteX726" fmla="*/ 277492 w 4958557"/>
                  <a:gd name="connsiteY726" fmla="*/ 2547796 h 2611386"/>
                  <a:gd name="connsiteX727" fmla="*/ 277780 w 4958557"/>
                  <a:gd name="connsiteY727" fmla="*/ 2547796 h 2611386"/>
                  <a:gd name="connsiteX728" fmla="*/ 283831 w 4958557"/>
                  <a:gd name="connsiteY728" fmla="*/ 2545491 h 2611386"/>
                  <a:gd name="connsiteX729" fmla="*/ 280949 w 4958557"/>
                  <a:gd name="connsiteY729" fmla="*/ 2545779 h 2611386"/>
                  <a:gd name="connsiteX730" fmla="*/ 282966 w 4958557"/>
                  <a:gd name="connsiteY730" fmla="*/ 2544627 h 2611386"/>
                  <a:gd name="connsiteX731" fmla="*/ 278068 w 4958557"/>
                  <a:gd name="connsiteY731" fmla="*/ 2547220 h 2611386"/>
                  <a:gd name="connsiteX732" fmla="*/ 284983 w 4958557"/>
                  <a:gd name="connsiteY732" fmla="*/ 2541457 h 2611386"/>
                  <a:gd name="connsiteX733" fmla="*/ 284983 w 4958557"/>
                  <a:gd name="connsiteY733" fmla="*/ 2541457 h 2611386"/>
                  <a:gd name="connsiteX734" fmla="*/ 288153 w 4958557"/>
                  <a:gd name="connsiteY734" fmla="*/ 2538576 h 2611386"/>
                  <a:gd name="connsiteX735" fmla="*/ 289305 w 4958557"/>
                  <a:gd name="connsiteY735" fmla="*/ 2539440 h 2611386"/>
                  <a:gd name="connsiteX736" fmla="*/ 288441 w 4958557"/>
                  <a:gd name="connsiteY736" fmla="*/ 2541745 h 2611386"/>
                  <a:gd name="connsiteX737" fmla="*/ 303424 w 4958557"/>
                  <a:gd name="connsiteY737" fmla="*/ 2533965 h 2611386"/>
                  <a:gd name="connsiteX738" fmla="*/ 305153 w 4958557"/>
                  <a:gd name="connsiteY738" fmla="*/ 2535118 h 2611386"/>
                  <a:gd name="connsiteX739" fmla="*/ 305153 w 4958557"/>
                  <a:gd name="connsiteY739" fmla="*/ 2537135 h 2611386"/>
                  <a:gd name="connsiteX740" fmla="*/ 337136 w 4958557"/>
                  <a:gd name="connsiteY740" fmla="*/ 2524169 h 2611386"/>
                  <a:gd name="connsiteX741" fmla="*/ 342034 w 4958557"/>
                  <a:gd name="connsiteY741" fmla="*/ 2520999 h 2611386"/>
                  <a:gd name="connsiteX742" fmla="*/ 352695 w 4958557"/>
                  <a:gd name="connsiteY742" fmla="*/ 2517254 h 2611386"/>
                  <a:gd name="connsiteX743" fmla="*/ 352695 w 4958557"/>
                  <a:gd name="connsiteY743" fmla="*/ 2515813 h 2611386"/>
                  <a:gd name="connsiteX744" fmla="*/ 357306 w 4958557"/>
                  <a:gd name="connsiteY744" fmla="*/ 2514948 h 2611386"/>
                  <a:gd name="connsiteX745" fmla="*/ 359323 w 4958557"/>
                  <a:gd name="connsiteY745" fmla="*/ 2514948 h 2611386"/>
                  <a:gd name="connsiteX746" fmla="*/ 366238 w 4958557"/>
                  <a:gd name="connsiteY746" fmla="*/ 2512355 h 2611386"/>
                  <a:gd name="connsiteX747" fmla="*/ 365950 w 4958557"/>
                  <a:gd name="connsiteY747" fmla="*/ 2511779 h 2611386"/>
                  <a:gd name="connsiteX748" fmla="*/ 368543 w 4958557"/>
                  <a:gd name="connsiteY748" fmla="*/ 2506592 h 2611386"/>
                  <a:gd name="connsiteX749" fmla="*/ 381221 w 4958557"/>
                  <a:gd name="connsiteY749" fmla="*/ 2500542 h 2611386"/>
                  <a:gd name="connsiteX750" fmla="*/ 387848 w 4958557"/>
                  <a:gd name="connsiteY750" fmla="*/ 2504287 h 2611386"/>
                  <a:gd name="connsiteX751" fmla="*/ 387848 w 4958557"/>
                  <a:gd name="connsiteY751" fmla="*/ 2504287 h 2611386"/>
                  <a:gd name="connsiteX752" fmla="*/ 387848 w 4958557"/>
                  <a:gd name="connsiteY752" fmla="*/ 2504287 h 2611386"/>
                  <a:gd name="connsiteX753" fmla="*/ 387848 w 4958557"/>
                  <a:gd name="connsiteY753" fmla="*/ 2505152 h 2611386"/>
                  <a:gd name="connsiteX754" fmla="*/ 409170 w 4958557"/>
                  <a:gd name="connsiteY754" fmla="*/ 2498525 h 2611386"/>
                  <a:gd name="connsiteX755" fmla="*/ 484086 w 4958557"/>
                  <a:gd name="connsiteY755" fmla="*/ 2476626 h 2611386"/>
                  <a:gd name="connsiteX756" fmla="*/ 518662 w 4958557"/>
                  <a:gd name="connsiteY756" fmla="*/ 2467118 h 2611386"/>
                  <a:gd name="connsiteX757" fmla="*/ 516934 w 4958557"/>
                  <a:gd name="connsiteY757" fmla="*/ 2463084 h 2611386"/>
                  <a:gd name="connsiteX758" fmla="*/ 513476 w 4958557"/>
                  <a:gd name="connsiteY758" fmla="*/ 2463948 h 2611386"/>
                  <a:gd name="connsiteX759" fmla="*/ 516646 w 4958557"/>
                  <a:gd name="connsiteY759" fmla="*/ 2459914 h 2611386"/>
                  <a:gd name="connsiteX760" fmla="*/ 577154 w 4958557"/>
                  <a:gd name="connsiteY760" fmla="*/ 2436863 h 2611386"/>
                  <a:gd name="connsiteX761" fmla="*/ 583205 w 4958557"/>
                  <a:gd name="connsiteY761" fmla="*/ 2435134 h 2611386"/>
                  <a:gd name="connsiteX762" fmla="*/ 622680 w 4958557"/>
                  <a:gd name="connsiteY762" fmla="*/ 2423033 h 2611386"/>
                  <a:gd name="connsiteX763" fmla="*/ 654951 w 4958557"/>
                  <a:gd name="connsiteY763" fmla="*/ 2413524 h 2611386"/>
                  <a:gd name="connsiteX764" fmla="*/ 662443 w 4958557"/>
                  <a:gd name="connsiteY764" fmla="*/ 2410355 h 2611386"/>
                  <a:gd name="connsiteX765" fmla="*/ 663884 w 4958557"/>
                  <a:gd name="connsiteY765" fmla="*/ 2412372 h 2611386"/>
                  <a:gd name="connsiteX766" fmla="*/ 762427 w 4958557"/>
                  <a:gd name="connsiteY766" fmla="*/ 2383846 h 2611386"/>
                  <a:gd name="connsiteX767" fmla="*/ 769342 w 4958557"/>
                  <a:gd name="connsiteY767" fmla="*/ 2382405 h 2611386"/>
                  <a:gd name="connsiteX768" fmla="*/ 820054 w 4958557"/>
                  <a:gd name="connsiteY768" fmla="*/ 2374626 h 2611386"/>
                  <a:gd name="connsiteX769" fmla="*/ 853190 w 4958557"/>
                  <a:gd name="connsiteY769" fmla="*/ 2367422 h 2611386"/>
                  <a:gd name="connsiteX770" fmla="*/ 854343 w 4958557"/>
                  <a:gd name="connsiteY770" fmla="*/ 2372320 h 2611386"/>
                  <a:gd name="connsiteX771" fmla="*/ 839071 w 4958557"/>
                  <a:gd name="connsiteY771" fmla="*/ 2375778 h 2611386"/>
                  <a:gd name="connsiteX772" fmla="*/ 826970 w 4958557"/>
                  <a:gd name="connsiteY772" fmla="*/ 2379812 h 2611386"/>
                  <a:gd name="connsiteX773" fmla="*/ 820342 w 4958557"/>
                  <a:gd name="connsiteY773" fmla="*/ 2382405 h 2611386"/>
                  <a:gd name="connsiteX774" fmla="*/ 808529 w 4958557"/>
                  <a:gd name="connsiteY774" fmla="*/ 2384422 h 2611386"/>
                  <a:gd name="connsiteX775" fmla="*/ 810257 w 4958557"/>
                  <a:gd name="connsiteY775" fmla="*/ 2385287 h 2611386"/>
                  <a:gd name="connsiteX776" fmla="*/ 808529 w 4958557"/>
                  <a:gd name="connsiteY776" fmla="*/ 2384422 h 2611386"/>
                  <a:gd name="connsiteX777" fmla="*/ 781156 w 4958557"/>
                  <a:gd name="connsiteY777" fmla="*/ 2395948 h 2611386"/>
                  <a:gd name="connsiteX778" fmla="*/ 813427 w 4958557"/>
                  <a:gd name="connsiteY778" fmla="*/ 2387015 h 2611386"/>
                  <a:gd name="connsiteX779" fmla="*/ 820342 w 4958557"/>
                  <a:gd name="connsiteY779" fmla="*/ 2384422 h 2611386"/>
                  <a:gd name="connsiteX780" fmla="*/ 829851 w 4958557"/>
                  <a:gd name="connsiteY780" fmla="*/ 2382405 h 2611386"/>
                  <a:gd name="connsiteX781" fmla="*/ 841953 w 4958557"/>
                  <a:gd name="connsiteY781" fmla="*/ 2378371 h 2611386"/>
                  <a:gd name="connsiteX782" fmla="*/ 857224 w 4958557"/>
                  <a:gd name="connsiteY782" fmla="*/ 2375202 h 2611386"/>
                  <a:gd name="connsiteX783" fmla="*/ 866444 w 4958557"/>
                  <a:gd name="connsiteY783" fmla="*/ 2375490 h 2611386"/>
                  <a:gd name="connsiteX784" fmla="*/ 882580 w 4958557"/>
                  <a:gd name="connsiteY784" fmla="*/ 2372897 h 2611386"/>
                  <a:gd name="connsiteX785" fmla="*/ 913699 w 4958557"/>
                  <a:gd name="connsiteY785" fmla="*/ 2362236 h 2611386"/>
                  <a:gd name="connsiteX786" fmla="*/ 916292 w 4958557"/>
                  <a:gd name="connsiteY786" fmla="*/ 2367710 h 2611386"/>
                  <a:gd name="connsiteX787" fmla="*/ 917445 w 4958557"/>
                  <a:gd name="connsiteY787" fmla="*/ 2365693 h 2611386"/>
                  <a:gd name="connsiteX788" fmla="*/ 916292 w 4958557"/>
                  <a:gd name="connsiteY788" fmla="*/ 2367710 h 2611386"/>
                  <a:gd name="connsiteX789" fmla="*/ 913123 w 4958557"/>
                  <a:gd name="connsiteY789" fmla="*/ 2373473 h 2611386"/>
                  <a:gd name="connsiteX790" fmla="*/ 918309 w 4958557"/>
                  <a:gd name="connsiteY790" fmla="*/ 2374049 h 2611386"/>
                  <a:gd name="connsiteX791" fmla="*/ 927529 w 4958557"/>
                  <a:gd name="connsiteY791" fmla="*/ 2369151 h 2611386"/>
                  <a:gd name="connsiteX792" fmla="*/ 954902 w 4958557"/>
                  <a:gd name="connsiteY792" fmla="*/ 2351575 h 2611386"/>
                  <a:gd name="connsiteX793" fmla="*/ 1013106 w 4958557"/>
                  <a:gd name="connsiteY793" fmla="*/ 2336015 h 2611386"/>
                  <a:gd name="connsiteX794" fmla="*/ 1013106 w 4958557"/>
                  <a:gd name="connsiteY794" fmla="*/ 2336015 h 2611386"/>
                  <a:gd name="connsiteX795" fmla="*/ 1024920 w 4958557"/>
                  <a:gd name="connsiteY795" fmla="*/ 2336015 h 2611386"/>
                  <a:gd name="connsiteX796" fmla="*/ 1043649 w 4958557"/>
                  <a:gd name="connsiteY796" fmla="*/ 2336015 h 2611386"/>
                  <a:gd name="connsiteX797" fmla="*/ 1047395 w 4958557"/>
                  <a:gd name="connsiteY797" fmla="*/ 2336015 h 2611386"/>
                  <a:gd name="connsiteX798" fmla="*/ 1053445 w 4958557"/>
                  <a:gd name="connsiteY798" fmla="*/ 2336015 h 2611386"/>
                  <a:gd name="connsiteX799" fmla="*/ 1056903 w 4958557"/>
                  <a:gd name="connsiteY799" fmla="*/ 2333422 h 2611386"/>
                  <a:gd name="connsiteX800" fmla="*/ 1115971 w 4958557"/>
                  <a:gd name="connsiteY800" fmla="*/ 2316998 h 2611386"/>
                  <a:gd name="connsiteX801" fmla="*/ 1180802 w 4958557"/>
                  <a:gd name="connsiteY801" fmla="*/ 2293947 h 2611386"/>
                  <a:gd name="connsiteX802" fmla="*/ 1183684 w 4958557"/>
                  <a:gd name="connsiteY802" fmla="*/ 2301150 h 2611386"/>
                  <a:gd name="connsiteX803" fmla="*/ 1186565 w 4958557"/>
                  <a:gd name="connsiteY803" fmla="*/ 2300574 h 2611386"/>
                  <a:gd name="connsiteX804" fmla="*/ 1181090 w 4958557"/>
                  <a:gd name="connsiteY804" fmla="*/ 2308066 h 2611386"/>
                  <a:gd name="connsiteX805" fmla="*/ 1186853 w 4958557"/>
                  <a:gd name="connsiteY805" fmla="*/ 2312964 h 2611386"/>
                  <a:gd name="connsiteX806" fmla="*/ 1200972 w 4958557"/>
                  <a:gd name="connsiteY806" fmla="*/ 2307778 h 2611386"/>
                  <a:gd name="connsiteX807" fmla="*/ 1200972 w 4958557"/>
                  <a:gd name="connsiteY807" fmla="*/ 2307778 h 2611386"/>
                  <a:gd name="connsiteX808" fmla="*/ 1202989 w 4958557"/>
                  <a:gd name="connsiteY808" fmla="*/ 2297981 h 2611386"/>
                  <a:gd name="connsiteX809" fmla="*/ 1217396 w 4958557"/>
                  <a:gd name="connsiteY809" fmla="*/ 2293371 h 2611386"/>
                  <a:gd name="connsiteX810" fmla="*/ 1230362 w 4958557"/>
                  <a:gd name="connsiteY810" fmla="*/ 2289049 h 2611386"/>
                  <a:gd name="connsiteX811" fmla="*/ 1212785 w 4958557"/>
                  <a:gd name="connsiteY811" fmla="*/ 2291066 h 2611386"/>
                  <a:gd name="connsiteX812" fmla="*/ 1198955 w 4958557"/>
                  <a:gd name="connsiteY812" fmla="*/ 2292795 h 2611386"/>
                  <a:gd name="connsiteX813" fmla="*/ 1212497 w 4958557"/>
                  <a:gd name="connsiteY813" fmla="*/ 2283286 h 2611386"/>
                  <a:gd name="connsiteX814" fmla="*/ 1217972 w 4958557"/>
                  <a:gd name="connsiteY814" fmla="*/ 2283286 h 2611386"/>
                  <a:gd name="connsiteX815" fmla="*/ 1256294 w 4958557"/>
                  <a:gd name="connsiteY815" fmla="*/ 2280117 h 2611386"/>
                  <a:gd name="connsiteX816" fmla="*/ 1248514 w 4958557"/>
                  <a:gd name="connsiteY816" fmla="*/ 2283862 h 2611386"/>
                  <a:gd name="connsiteX817" fmla="*/ 1243328 w 4958557"/>
                  <a:gd name="connsiteY817" fmla="*/ 2287608 h 2611386"/>
                  <a:gd name="connsiteX818" fmla="*/ 1251108 w 4958557"/>
                  <a:gd name="connsiteY818" fmla="*/ 2286744 h 2611386"/>
                  <a:gd name="connsiteX819" fmla="*/ 1251108 w 4958557"/>
                  <a:gd name="connsiteY819" fmla="*/ 2286744 h 2611386"/>
                  <a:gd name="connsiteX820" fmla="*/ 1262921 w 4958557"/>
                  <a:gd name="connsiteY820" fmla="*/ 2278964 h 2611386"/>
                  <a:gd name="connsiteX821" fmla="*/ 1257447 w 4958557"/>
                  <a:gd name="connsiteY821" fmla="*/ 2279828 h 2611386"/>
                  <a:gd name="connsiteX822" fmla="*/ 1274735 w 4958557"/>
                  <a:gd name="connsiteY822" fmla="*/ 2270032 h 2611386"/>
                  <a:gd name="connsiteX823" fmla="*/ 1284820 w 4958557"/>
                  <a:gd name="connsiteY823" fmla="*/ 2267438 h 2611386"/>
                  <a:gd name="connsiteX824" fmla="*/ 1284820 w 4958557"/>
                  <a:gd name="connsiteY824" fmla="*/ 2267438 h 2611386"/>
                  <a:gd name="connsiteX825" fmla="*/ 1322566 w 4958557"/>
                  <a:gd name="connsiteY825" fmla="*/ 2258794 h 2611386"/>
                  <a:gd name="connsiteX826" fmla="*/ 1354837 w 4958557"/>
                  <a:gd name="connsiteY826" fmla="*/ 2244387 h 2611386"/>
                  <a:gd name="connsiteX827" fmla="*/ 1354837 w 4958557"/>
                  <a:gd name="connsiteY827" fmla="*/ 2244387 h 2611386"/>
                  <a:gd name="connsiteX828" fmla="*/ 1355125 w 4958557"/>
                  <a:gd name="connsiteY828" fmla="*/ 2240930 h 2611386"/>
                  <a:gd name="connsiteX829" fmla="*/ 1365210 w 4958557"/>
                  <a:gd name="connsiteY829" fmla="*/ 2237760 h 2611386"/>
                  <a:gd name="connsiteX830" fmla="*/ 1376447 w 4958557"/>
                  <a:gd name="connsiteY830" fmla="*/ 2235167 h 2611386"/>
                  <a:gd name="connsiteX831" fmla="*/ 1378753 w 4958557"/>
                  <a:gd name="connsiteY831" fmla="*/ 2237760 h 2611386"/>
                  <a:gd name="connsiteX832" fmla="*/ 1373854 w 4958557"/>
                  <a:gd name="connsiteY832" fmla="*/ 2243811 h 2611386"/>
                  <a:gd name="connsiteX833" fmla="*/ 1375295 w 4958557"/>
                  <a:gd name="connsiteY833" fmla="*/ 2245540 h 2611386"/>
                  <a:gd name="connsiteX834" fmla="*/ 1353685 w 4958557"/>
                  <a:gd name="connsiteY834" fmla="*/ 2252455 h 2611386"/>
                  <a:gd name="connsiteX835" fmla="*/ 1379329 w 4958557"/>
                  <a:gd name="connsiteY835" fmla="*/ 2245828 h 2611386"/>
                  <a:gd name="connsiteX836" fmla="*/ 1381058 w 4958557"/>
                  <a:gd name="connsiteY836" fmla="*/ 2245252 h 2611386"/>
                  <a:gd name="connsiteX837" fmla="*/ 1388549 w 4958557"/>
                  <a:gd name="connsiteY837" fmla="*/ 2243811 h 2611386"/>
                  <a:gd name="connsiteX838" fmla="*/ 1387685 w 4958557"/>
                  <a:gd name="connsiteY838" fmla="*/ 2245540 h 2611386"/>
                  <a:gd name="connsiteX839" fmla="*/ 1398634 w 4958557"/>
                  <a:gd name="connsiteY839" fmla="*/ 2243235 h 2611386"/>
                  <a:gd name="connsiteX840" fmla="*/ 1398634 w 4958557"/>
                  <a:gd name="connsiteY840" fmla="*/ 2243235 h 2611386"/>
                  <a:gd name="connsiteX841" fmla="*/ 1419956 w 4958557"/>
                  <a:gd name="connsiteY841" fmla="*/ 2242659 h 2611386"/>
                  <a:gd name="connsiteX842" fmla="*/ 1432634 w 4958557"/>
                  <a:gd name="connsiteY842" fmla="*/ 2238049 h 2611386"/>
                  <a:gd name="connsiteX843" fmla="*/ 1447329 w 4958557"/>
                  <a:gd name="connsiteY843" fmla="*/ 2228540 h 2611386"/>
                  <a:gd name="connsiteX844" fmla="*/ 1479024 w 4958557"/>
                  <a:gd name="connsiteY844" fmla="*/ 2222777 h 2611386"/>
                  <a:gd name="connsiteX845" fmla="*/ 1481329 w 4958557"/>
                  <a:gd name="connsiteY845" fmla="*/ 2223642 h 2611386"/>
                  <a:gd name="connsiteX846" fmla="*/ 1496601 w 4958557"/>
                  <a:gd name="connsiteY846" fmla="*/ 2222489 h 2611386"/>
                  <a:gd name="connsiteX847" fmla="*/ 1509855 w 4958557"/>
                  <a:gd name="connsiteY847" fmla="*/ 2215574 h 2611386"/>
                  <a:gd name="connsiteX848" fmla="*/ 1540398 w 4958557"/>
                  <a:gd name="connsiteY848" fmla="*/ 2209523 h 2611386"/>
                  <a:gd name="connsiteX849" fmla="*/ 1549330 w 4958557"/>
                  <a:gd name="connsiteY849" fmla="*/ 2214421 h 2611386"/>
                  <a:gd name="connsiteX850" fmla="*/ 1549330 w 4958557"/>
                  <a:gd name="connsiteY850" fmla="*/ 2214421 h 2611386"/>
                  <a:gd name="connsiteX851" fmla="*/ 1556821 w 4958557"/>
                  <a:gd name="connsiteY851" fmla="*/ 2218743 h 2611386"/>
                  <a:gd name="connsiteX852" fmla="*/ 1586500 w 4958557"/>
                  <a:gd name="connsiteY852" fmla="*/ 2208947 h 2611386"/>
                  <a:gd name="connsiteX853" fmla="*/ 1586788 w 4958557"/>
                  <a:gd name="connsiteY853" fmla="*/ 2202319 h 2611386"/>
                  <a:gd name="connsiteX854" fmla="*/ 1562008 w 4958557"/>
                  <a:gd name="connsiteY854" fmla="*/ 2205201 h 2611386"/>
                  <a:gd name="connsiteX855" fmla="*/ 1562008 w 4958557"/>
                  <a:gd name="connsiteY855" fmla="*/ 2202896 h 2611386"/>
                  <a:gd name="connsiteX856" fmla="*/ 1587076 w 4958557"/>
                  <a:gd name="connsiteY856" fmla="*/ 2195404 h 2611386"/>
                  <a:gd name="connsiteX857" fmla="*/ 1587364 w 4958557"/>
                  <a:gd name="connsiteY857" fmla="*/ 2191370 h 2611386"/>
                  <a:gd name="connsiteX858" fmla="*/ 1576703 w 4958557"/>
                  <a:gd name="connsiteY858" fmla="*/ 2190794 h 2611386"/>
                  <a:gd name="connsiteX859" fmla="*/ 1568347 w 4958557"/>
                  <a:gd name="connsiteY859" fmla="*/ 2193099 h 2611386"/>
                  <a:gd name="connsiteX860" fmla="*/ 1568635 w 4958557"/>
                  <a:gd name="connsiteY860" fmla="*/ 2192235 h 2611386"/>
                  <a:gd name="connsiteX861" fmla="*/ 1571516 w 4958557"/>
                  <a:gd name="connsiteY861" fmla="*/ 2191658 h 2611386"/>
                  <a:gd name="connsiteX862" fmla="*/ 1574686 w 4958557"/>
                  <a:gd name="connsiteY862" fmla="*/ 2190794 h 2611386"/>
                  <a:gd name="connsiteX863" fmla="*/ 1574110 w 4958557"/>
                  <a:gd name="connsiteY863" fmla="*/ 2190794 h 2611386"/>
                  <a:gd name="connsiteX864" fmla="*/ 1623093 w 4958557"/>
                  <a:gd name="connsiteY864" fmla="*/ 2184743 h 2611386"/>
                  <a:gd name="connsiteX865" fmla="*/ 1661415 w 4958557"/>
                  <a:gd name="connsiteY865" fmla="*/ 2176963 h 2611386"/>
                  <a:gd name="connsiteX866" fmla="*/ 1718466 w 4958557"/>
                  <a:gd name="connsiteY866" fmla="*/ 2166879 h 2611386"/>
                  <a:gd name="connsiteX867" fmla="*/ 1736619 w 4958557"/>
                  <a:gd name="connsiteY867" fmla="*/ 2162268 h 2611386"/>
                  <a:gd name="connsiteX868" fmla="*/ 1740077 w 4958557"/>
                  <a:gd name="connsiteY868" fmla="*/ 2163997 h 2611386"/>
                  <a:gd name="connsiteX869" fmla="*/ 1742670 w 4958557"/>
                  <a:gd name="connsiteY869" fmla="*/ 2159387 h 2611386"/>
                  <a:gd name="connsiteX870" fmla="*/ 1749009 w 4958557"/>
                  <a:gd name="connsiteY870" fmla="*/ 2155353 h 2611386"/>
                  <a:gd name="connsiteX871" fmla="*/ 1748721 w 4958557"/>
                  <a:gd name="connsiteY871" fmla="*/ 2155065 h 2611386"/>
                  <a:gd name="connsiteX872" fmla="*/ 1774077 w 4958557"/>
                  <a:gd name="connsiteY872" fmla="*/ 2145268 h 2611386"/>
                  <a:gd name="connsiteX873" fmla="*/ 1781569 w 4958557"/>
                  <a:gd name="connsiteY873" fmla="*/ 2145845 h 2611386"/>
                  <a:gd name="connsiteX874" fmla="*/ 1789060 w 4958557"/>
                  <a:gd name="connsiteY874" fmla="*/ 2143251 h 2611386"/>
                  <a:gd name="connsiteX875" fmla="*/ 1788484 w 4958557"/>
                  <a:gd name="connsiteY875" fmla="*/ 2140370 h 2611386"/>
                  <a:gd name="connsiteX876" fmla="*/ 1810382 w 4958557"/>
                  <a:gd name="connsiteY876" fmla="*/ 2131438 h 2611386"/>
                  <a:gd name="connsiteX877" fmla="*/ 1888179 w 4958557"/>
                  <a:gd name="connsiteY877" fmla="*/ 2110404 h 2611386"/>
                  <a:gd name="connsiteX878" fmla="*/ 1898264 w 4958557"/>
                  <a:gd name="connsiteY878" fmla="*/ 2107522 h 2611386"/>
                  <a:gd name="connsiteX879" fmla="*/ 1991044 w 4958557"/>
                  <a:gd name="connsiteY879" fmla="*/ 2081590 h 2611386"/>
                  <a:gd name="connsiteX880" fmla="*/ 1993061 w 4958557"/>
                  <a:gd name="connsiteY880" fmla="*/ 2080725 h 2611386"/>
                  <a:gd name="connsiteX881" fmla="*/ 1991044 w 4958557"/>
                  <a:gd name="connsiteY881" fmla="*/ 2081590 h 2611386"/>
                  <a:gd name="connsiteX882" fmla="*/ 2017553 w 4958557"/>
                  <a:gd name="connsiteY882" fmla="*/ 2077268 h 2611386"/>
                  <a:gd name="connsiteX883" fmla="*/ 2017553 w 4958557"/>
                  <a:gd name="connsiteY883" fmla="*/ 2077268 h 2611386"/>
                  <a:gd name="connsiteX884" fmla="*/ 2034553 w 4958557"/>
                  <a:gd name="connsiteY884" fmla="*/ 2072658 h 2611386"/>
                  <a:gd name="connsiteX885" fmla="*/ 2034553 w 4958557"/>
                  <a:gd name="connsiteY885" fmla="*/ 2072658 h 2611386"/>
                  <a:gd name="connsiteX886" fmla="*/ 2050689 w 4958557"/>
                  <a:gd name="connsiteY886" fmla="*/ 2067471 h 2611386"/>
                  <a:gd name="connsiteX887" fmla="*/ 2050689 w 4958557"/>
                  <a:gd name="connsiteY887" fmla="*/ 2067471 h 2611386"/>
                  <a:gd name="connsiteX888" fmla="*/ 2105147 w 4958557"/>
                  <a:gd name="connsiteY888" fmla="*/ 2050759 h 2611386"/>
                  <a:gd name="connsiteX889" fmla="*/ 2131656 w 4958557"/>
                  <a:gd name="connsiteY889" fmla="*/ 2041539 h 2611386"/>
                  <a:gd name="connsiteX890" fmla="*/ 2131656 w 4958557"/>
                  <a:gd name="connsiteY890" fmla="*/ 2041539 h 2611386"/>
                  <a:gd name="connsiteX891" fmla="*/ 2131656 w 4958557"/>
                  <a:gd name="connsiteY891" fmla="*/ 2041539 h 2611386"/>
                  <a:gd name="connsiteX892" fmla="*/ 2131656 w 4958557"/>
                  <a:gd name="connsiteY892" fmla="*/ 2041539 h 2611386"/>
                  <a:gd name="connsiteX893" fmla="*/ 2140876 w 4958557"/>
                  <a:gd name="connsiteY893" fmla="*/ 2038945 h 2611386"/>
                  <a:gd name="connsiteX894" fmla="*/ 2140876 w 4958557"/>
                  <a:gd name="connsiteY894" fmla="*/ 2038945 h 2611386"/>
                  <a:gd name="connsiteX895" fmla="*/ 2186114 w 4958557"/>
                  <a:gd name="connsiteY895" fmla="*/ 2022233 h 2611386"/>
                  <a:gd name="connsiteX896" fmla="*/ 2186114 w 4958557"/>
                  <a:gd name="connsiteY896" fmla="*/ 2022233 h 2611386"/>
                  <a:gd name="connsiteX897" fmla="*/ 2205707 w 4958557"/>
                  <a:gd name="connsiteY897" fmla="*/ 2019352 h 2611386"/>
                  <a:gd name="connsiteX898" fmla="*/ 2200809 w 4958557"/>
                  <a:gd name="connsiteY898" fmla="*/ 2012149 h 2611386"/>
                  <a:gd name="connsiteX899" fmla="*/ 2350352 w 4958557"/>
                  <a:gd name="connsiteY899" fmla="*/ 1981894 h 2611386"/>
                  <a:gd name="connsiteX900" fmla="*/ 2360148 w 4958557"/>
                  <a:gd name="connsiteY900" fmla="*/ 1975843 h 2611386"/>
                  <a:gd name="connsiteX901" fmla="*/ 2392996 w 4958557"/>
                  <a:gd name="connsiteY901" fmla="*/ 1962877 h 2611386"/>
                  <a:gd name="connsiteX902" fmla="*/ 2413742 w 4958557"/>
                  <a:gd name="connsiteY902" fmla="*/ 1955674 h 2611386"/>
                  <a:gd name="connsiteX903" fmla="*/ 2416623 w 4958557"/>
                  <a:gd name="connsiteY903" fmla="*/ 1948470 h 2611386"/>
                  <a:gd name="connsiteX904" fmla="*/ 2416623 w 4958557"/>
                  <a:gd name="connsiteY904" fmla="*/ 1948470 h 2611386"/>
                  <a:gd name="connsiteX905" fmla="*/ 2416623 w 4958557"/>
                  <a:gd name="connsiteY905" fmla="*/ 1948470 h 2611386"/>
                  <a:gd name="connsiteX906" fmla="*/ 2437657 w 4958557"/>
                  <a:gd name="connsiteY906" fmla="*/ 1936945 h 2611386"/>
                  <a:gd name="connsiteX907" fmla="*/ 2437946 w 4958557"/>
                  <a:gd name="connsiteY907" fmla="*/ 1936657 h 2611386"/>
                  <a:gd name="connsiteX908" fmla="*/ 2444861 w 4958557"/>
                  <a:gd name="connsiteY908" fmla="*/ 1936369 h 2611386"/>
                  <a:gd name="connsiteX909" fmla="*/ 2444861 w 4958557"/>
                  <a:gd name="connsiteY909" fmla="*/ 1936369 h 2611386"/>
                  <a:gd name="connsiteX910" fmla="*/ 2460708 w 4958557"/>
                  <a:gd name="connsiteY910" fmla="*/ 1934064 h 2611386"/>
                  <a:gd name="connsiteX911" fmla="*/ 2488081 w 4958557"/>
                  <a:gd name="connsiteY911" fmla="*/ 1921962 h 2611386"/>
                  <a:gd name="connsiteX912" fmla="*/ 2502488 w 4958557"/>
                  <a:gd name="connsiteY912" fmla="*/ 1919080 h 2611386"/>
                  <a:gd name="connsiteX913" fmla="*/ 2522946 w 4958557"/>
                  <a:gd name="connsiteY913" fmla="*/ 1914470 h 2611386"/>
                  <a:gd name="connsiteX914" fmla="*/ 2526116 w 4958557"/>
                  <a:gd name="connsiteY914" fmla="*/ 1916199 h 2611386"/>
                  <a:gd name="connsiteX915" fmla="*/ 2523522 w 4958557"/>
                  <a:gd name="connsiteY915" fmla="*/ 1917640 h 2611386"/>
                  <a:gd name="connsiteX916" fmla="*/ 2515455 w 4958557"/>
                  <a:gd name="connsiteY916" fmla="*/ 1921097 h 2611386"/>
                  <a:gd name="connsiteX917" fmla="*/ 2520929 w 4958557"/>
                  <a:gd name="connsiteY917" fmla="*/ 1921962 h 2611386"/>
                  <a:gd name="connsiteX918" fmla="*/ 2523234 w 4958557"/>
                  <a:gd name="connsiteY918" fmla="*/ 1924267 h 2611386"/>
                  <a:gd name="connsiteX919" fmla="*/ 2523234 w 4958557"/>
                  <a:gd name="connsiteY919" fmla="*/ 1924267 h 2611386"/>
                  <a:gd name="connsiteX920" fmla="*/ 2523234 w 4958557"/>
                  <a:gd name="connsiteY920" fmla="*/ 1924267 h 2611386"/>
                  <a:gd name="connsiteX921" fmla="*/ 2514014 w 4958557"/>
                  <a:gd name="connsiteY921" fmla="*/ 1938674 h 2611386"/>
                  <a:gd name="connsiteX922" fmla="*/ 2499319 w 4958557"/>
                  <a:gd name="connsiteY922" fmla="*/ 1944724 h 2611386"/>
                  <a:gd name="connsiteX923" fmla="*/ 2500759 w 4958557"/>
                  <a:gd name="connsiteY923" fmla="*/ 1953945 h 2611386"/>
                  <a:gd name="connsiteX924" fmla="*/ 2506234 w 4958557"/>
                  <a:gd name="connsiteY924" fmla="*/ 1950199 h 2611386"/>
                  <a:gd name="connsiteX925" fmla="*/ 2520929 w 4958557"/>
                  <a:gd name="connsiteY925" fmla="*/ 1940979 h 2611386"/>
                  <a:gd name="connsiteX926" fmla="*/ 2526116 w 4958557"/>
                  <a:gd name="connsiteY926" fmla="*/ 1939826 h 2611386"/>
                  <a:gd name="connsiteX927" fmla="*/ 2526116 w 4958557"/>
                  <a:gd name="connsiteY927" fmla="*/ 1939826 h 2611386"/>
                  <a:gd name="connsiteX928" fmla="*/ 2526116 w 4958557"/>
                  <a:gd name="connsiteY928" fmla="*/ 1939826 h 2611386"/>
                  <a:gd name="connsiteX929" fmla="*/ 2547150 w 4958557"/>
                  <a:gd name="connsiteY929" fmla="*/ 1931182 h 2611386"/>
                  <a:gd name="connsiteX930" fmla="*/ 2546573 w 4958557"/>
                  <a:gd name="connsiteY930" fmla="*/ 1926860 h 2611386"/>
                  <a:gd name="connsiteX931" fmla="*/ 2571641 w 4958557"/>
                  <a:gd name="connsiteY931" fmla="*/ 1919080 h 2611386"/>
                  <a:gd name="connsiteX932" fmla="*/ 2578268 w 4958557"/>
                  <a:gd name="connsiteY932" fmla="*/ 1911877 h 2611386"/>
                  <a:gd name="connsiteX933" fmla="*/ 2570489 w 4958557"/>
                  <a:gd name="connsiteY933" fmla="*/ 1910436 h 2611386"/>
                  <a:gd name="connsiteX934" fmla="*/ 2562709 w 4958557"/>
                  <a:gd name="connsiteY934" fmla="*/ 1905826 h 2611386"/>
                  <a:gd name="connsiteX935" fmla="*/ 2564726 w 4958557"/>
                  <a:gd name="connsiteY935" fmla="*/ 1900351 h 2611386"/>
                  <a:gd name="connsiteX936" fmla="*/ 2591523 w 4958557"/>
                  <a:gd name="connsiteY936" fmla="*/ 1888250 h 2611386"/>
                  <a:gd name="connsiteX937" fmla="*/ 2644252 w 4958557"/>
                  <a:gd name="connsiteY937" fmla="*/ 1874131 h 2611386"/>
                  <a:gd name="connsiteX938" fmla="*/ 2714846 w 4958557"/>
                  <a:gd name="connsiteY938" fmla="*/ 1854538 h 2611386"/>
                  <a:gd name="connsiteX939" fmla="*/ 2805321 w 4958557"/>
                  <a:gd name="connsiteY939" fmla="*/ 1822266 h 2611386"/>
                  <a:gd name="connsiteX940" fmla="*/ 2815117 w 4958557"/>
                  <a:gd name="connsiteY940" fmla="*/ 1820249 h 2611386"/>
                  <a:gd name="connsiteX941" fmla="*/ 2815405 w 4958557"/>
                  <a:gd name="connsiteY941" fmla="*/ 1817944 h 2611386"/>
                  <a:gd name="connsiteX942" fmla="*/ 2807914 w 4958557"/>
                  <a:gd name="connsiteY942" fmla="*/ 1817656 h 2611386"/>
                  <a:gd name="connsiteX943" fmla="*/ 2815982 w 4958557"/>
                  <a:gd name="connsiteY943" fmla="*/ 1809876 h 2611386"/>
                  <a:gd name="connsiteX944" fmla="*/ 2826067 w 4958557"/>
                  <a:gd name="connsiteY944" fmla="*/ 1801520 h 2611386"/>
                  <a:gd name="connsiteX945" fmla="*/ 2812524 w 4958557"/>
                  <a:gd name="connsiteY945" fmla="*/ 1800656 h 2611386"/>
                  <a:gd name="connsiteX946" fmla="*/ 2810795 w 4958557"/>
                  <a:gd name="connsiteY946" fmla="*/ 1799215 h 2611386"/>
                  <a:gd name="connsiteX947" fmla="*/ 2824914 w 4958557"/>
                  <a:gd name="connsiteY947" fmla="*/ 1777317 h 2611386"/>
                  <a:gd name="connsiteX948" fmla="*/ 2832117 w 4958557"/>
                  <a:gd name="connsiteY948" fmla="*/ 1775012 h 2611386"/>
                  <a:gd name="connsiteX949" fmla="*/ 2852575 w 4958557"/>
                  <a:gd name="connsiteY949" fmla="*/ 1767520 h 2611386"/>
                  <a:gd name="connsiteX950" fmla="*/ 2832117 w 4958557"/>
                  <a:gd name="connsiteY950" fmla="*/ 1772130 h 2611386"/>
                  <a:gd name="connsiteX951" fmla="*/ 2822609 w 4958557"/>
                  <a:gd name="connsiteY951" fmla="*/ 1772707 h 2611386"/>
                  <a:gd name="connsiteX952" fmla="*/ 2822321 w 4958557"/>
                  <a:gd name="connsiteY952" fmla="*/ 1770690 h 2611386"/>
                  <a:gd name="connsiteX953" fmla="*/ 2822897 w 4958557"/>
                  <a:gd name="connsiteY953" fmla="*/ 1768096 h 2611386"/>
                  <a:gd name="connsiteX954" fmla="*/ 2851135 w 4958557"/>
                  <a:gd name="connsiteY954" fmla="*/ 1758300 h 2611386"/>
                  <a:gd name="connsiteX955" fmla="*/ 2854592 w 4958557"/>
                  <a:gd name="connsiteY955" fmla="*/ 1762334 h 2611386"/>
                  <a:gd name="connsiteX956" fmla="*/ 2856321 w 4958557"/>
                  <a:gd name="connsiteY956" fmla="*/ 1756283 h 2611386"/>
                  <a:gd name="connsiteX957" fmla="*/ 2856321 w 4958557"/>
                  <a:gd name="connsiteY957" fmla="*/ 1756283 h 2611386"/>
                  <a:gd name="connsiteX958" fmla="*/ 3033814 w 4958557"/>
                  <a:gd name="connsiteY958" fmla="*/ 1706147 h 2611386"/>
                  <a:gd name="connsiteX959" fmla="*/ 3017966 w 4958557"/>
                  <a:gd name="connsiteY959" fmla="*/ 1720554 h 2611386"/>
                  <a:gd name="connsiteX960" fmla="*/ 3009034 w 4958557"/>
                  <a:gd name="connsiteY960" fmla="*/ 1725452 h 2611386"/>
                  <a:gd name="connsiteX961" fmla="*/ 3023153 w 4958557"/>
                  <a:gd name="connsiteY961" fmla="*/ 1722859 h 2611386"/>
                  <a:gd name="connsiteX962" fmla="*/ 3041305 w 4958557"/>
                  <a:gd name="connsiteY962" fmla="*/ 1724588 h 2611386"/>
                  <a:gd name="connsiteX963" fmla="*/ 2994627 w 4958557"/>
                  <a:gd name="connsiteY963" fmla="*/ 1744469 h 2611386"/>
                  <a:gd name="connsiteX964" fmla="*/ 2982525 w 4958557"/>
                  <a:gd name="connsiteY964" fmla="*/ 1748503 h 2611386"/>
                  <a:gd name="connsiteX965" fmla="*/ 2999237 w 4958557"/>
                  <a:gd name="connsiteY965" fmla="*/ 1751096 h 2611386"/>
                  <a:gd name="connsiteX966" fmla="*/ 3003847 w 4958557"/>
                  <a:gd name="connsiteY966" fmla="*/ 1751672 h 2611386"/>
                  <a:gd name="connsiteX967" fmla="*/ 3053407 w 4958557"/>
                  <a:gd name="connsiteY967" fmla="*/ 1739283 h 2611386"/>
                  <a:gd name="connsiteX968" fmla="*/ 3069543 w 4958557"/>
                  <a:gd name="connsiteY968" fmla="*/ 1732079 h 2611386"/>
                  <a:gd name="connsiteX969" fmla="*/ 3072424 w 4958557"/>
                  <a:gd name="connsiteY969" fmla="*/ 1724299 h 2611386"/>
                  <a:gd name="connsiteX970" fmla="*/ 3064933 w 4958557"/>
                  <a:gd name="connsiteY970" fmla="*/ 1724011 h 2611386"/>
                  <a:gd name="connsiteX971" fmla="*/ 3052542 w 4958557"/>
                  <a:gd name="connsiteY971" fmla="*/ 1727757 h 2611386"/>
                  <a:gd name="connsiteX972" fmla="*/ 3047932 w 4958557"/>
                  <a:gd name="connsiteY972" fmla="*/ 1724299 h 2611386"/>
                  <a:gd name="connsiteX973" fmla="*/ 3059170 w 4958557"/>
                  <a:gd name="connsiteY973" fmla="*/ 1711909 h 2611386"/>
                  <a:gd name="connsiteX974" fmla="*/ 3105560 w 4958557"/>
                  <a:gd name="connsiteY974" fmla="*/ 1705282 h 2611386"/>
                  <a:gd name="connsiteX975" fmla="*/ 3126018 w 4958557"/>
                  <a:gd name="connsiteY975" fmla="*/ 1698079 h 2611386"/>
                  <a:gd name="connsiteX976" fmla="*/ 3130340 w 4958557"/>
                  <a:gd name="connsiteY976" fmla="*/ 1694910 h 2611386"/>
                  <a:gd name="connsiteX977" fmla="*/ 3167797 w 4958557"/>
                  <a:gd name="connsiteY977" fmla="*/ 1686553 h 2611386"/>
                  <a:gd name="connsiteX978" fmla="*/ 3188832 w 4958557"/>
                  <a:gd name="connsiteY978" fmla="*/ 1676469 h 2611386"/>
                  <a:gd name="connsiteX979" fmla="*/ 3190848 w 4958557"/>
                  <a:gd name="connsiteY979" fmla="*/ 1665519 h 2611386"/>
                  <a:gd name="connsiteX980" fmla="*/ 3204391 w 4958557"/>
                  <a:gd name="connsiteY980" fmla="*/ 1664367 h 2611386"/>
                  <a:gd name="connsiteX981" fmla="*/ 3217357 w 4958557"/>
                  <a:gd name="connsiteY981" fmla="*/ 1663502 h 2611386"/>
                  <a:gd name="connsiteX982" fmla="*/ 3221679 w 4958557"/>
                  <a:gd name="connsiteY982" fmla="*/ 1663502 h 2611386"/>
                  <a:gd name="connsiteX983" fmla="*/ 3219086 w 4958557"/>
                  <a:gd name="connsiteY983" fmla="*/ 1672435 h 2611386"/>
                  <a:gd name="connsiteX984" fmla="*/ 3236086 w 4958557"/>
                  <a:gd name="connsiteY984" fmla="*/ 1663214 h 2611386"/>
                  <a:gd name="connsiteX985" fmla="*/ 3241849 w 4958557"/>
                  <a:gd name="connsiteY985" fmla="*/ 1660621 h 2611386"/>
                  <a:gd name="connsiteX986" fmla="*/ 3267205 w 4958557"/>
                  <a:gd name="connsiteY986" fmla="*/ 1658892 h 2611386"/>
                  <a:gd name="connsiteX987" fmla="*/ 3266917 w 4958557"/>
                  <a:gd name="connsiteY987" fmla="*/ 1662350 h 2611386"/>
                  <a:gd name="connsiteX988" fmla="*/ 3266917 w 4958557"/>
                  <a:gd name="connsiteY988" fmla="*/ 1662350 h 2611386"/>
                  <a:gd name="connsiteX989" fmla="*/ 3266917 w 4958557"/>
                  <a:gd name="connsiteY989" fmla="*/ 1662350 h 2611386"/>
                  <a:gd name="connsiteX990" fmla="*/ 3253374 w 4958557"/>
                  <a:gd name="connsiteY990" fmla="*/ 1672435 h 2611386"/>
                  <a:gd name="connsiteX991" fmla="*/ 3269798 w 4958557"/>
                  <a:gd name="connsiteY991" fmla="*/ 1666096 h 2611386"/>
                  <a:gd name="connsiteX992" fmla="*/ 3279307 w 4958557"/>
                  <a:gd name="connsiteY992" fmla="*/ 1660909 h 2611386"/>
                  <a:gd name="connsiteX993" fmla="*/ 3279307 w 4958557"/>
                  <a:gd name="connsiteY993" fmla="*/ 1654282 h 2611386"/>
                  <a:gd name="connsiteX994" fmla="*/ 3281324 w 4958557"/>
                  <a:gd name="connsiteY994" fmla="*/ 1653994 h 2611386"/>
                  <a:gd name="connsiteX995" fmla="*/ 3309849 w 4958557"/>
                  <a:gd name="connsiteY995" fmla="*/ 1644774 h 2611386"/>
                  <a:gd name="connsiteX996" fmla="*/ 3327138 w 4958557"/>
                  <a:gd name="connsiteY996" fmla="*/ 1644774 h 2611386"/>
                  <a:gd name="connsiteX997" fmla="*/ 3355087 w 4958557"/>
                  <a:gd name="connsiteY997" fmla="*/ 1636129 h 2611386"/>
                  <a:gd name="connsiteX998" fmla="*/ 3394850 w 4958557"/>
                  <a:gd name="connsiteY998" fmla="*/ 1624316 h 2611386"/>
                  <a:gd name="connsiteX999" fmla="*/ 3503477 w 4958557"/>
                  <a:gd name="connsiteY999" fmla="*/ 1594349 h 2611386"/>
                  <a:gd name="connsiteX1000" fmla="*/ 3513850 w 4958557"/>
                  <a:gd name="connsiteY1000" fmla="*/ 1587722 h 2611386"/>
                  <a:gd name="connsiteX1001" fmla="*/ 3511545 w 4958557"/>
                  <a:gd name="connsiteY1001" fmla="*/ 1582824 h 2611386"/>
                  <a:gd name="connsiteX1002" fmla="*/ 3497139 w 4958557"/>
                  <a:gd name="connsiteY1002" fmla="*/ 1583400 h 2611386"/>
                  <a:gd name="connsiteX1003" fmla="*/ 3492817 w 4958557"/>
                  <a:gd name="connsiteY1003" fmla="*/ 1587434 h 2611386"/>
                  <a:gd name="connsiteX1004" fmla="*/ 3492817 w 4958557"/>
                  <a:gd name="connsiteY1004" fmla="*/ 1587434 h 2611386"/>
                  <a:gd name="connsiteX1005" fmla="*/ 3483308 w 4958557"/>
                  <a:gd name="connsiteY1005" fmla="*/ 1585129 h 2611386"/>
                  <a:gd name="connsiteX1006" fmla="*/ 3483308 w 4958557"/>
                  <a:gd name="connsiteY1006" fmla="*/ 1585129 h 2611386"/>
                  <a:gd name="connsiteX1007" fmla="*/ 3483308 w 4958557"/>
                  <a:gd name="connsiteY1007" fmla="*/ 1585129 h 2611386"/>
                  <a:gd name="connsiteX1008" fmla="*/ 3492240 w 4958557"/>
                  <a:gd name="connsiteY1008" fmla="*/ 1580231 h 2611386"/>
                  <a:gd name="connsiteX1009" fmla="*/ 3509528 w 4958557"/>
                  <a:gd name="connsiteY1009" fmla="*/ 1566400 h 2611386"/>
                  <a:gd name="connsiteX1010" fmla="*/ 3519613 w 4958557"/>
                  <a:gd name="connsiteY1010" fmla="*/ 1559773 h 2611386"/>
                  <a:gd name="connsiteX1011" fmla="*/ 3514427 w 4958557"/>
                  <a:gd name="connsiteY1011" fmla="*/ 1555739 h 2611386"/>
                  <a:gd name="connsiteX1012" fmla="*/ 3514427 w 4958557"/>
                  <a:gd name="connsiteY1012" fmla="*/ 1555739 h 2611386"/>
                  <a:gd name="connsiteX1013" fmla="*/ 3514427 w 4958557"/>
                  <a:gd name="connsiteY1013" fmla="*/ 1555451 h 2611386"/>
                  <a:gd name="connsiteX1014" fmla="*/ 3528257 w 4958557"/>
                  <a:gd name="connsiteY1014" fmla="*/ 1554010 h 2611386"/>
                  <a:gd name="connsiteX1015" fmla="*/ 3557071 w 4958557"/>
                  <a:gd name="connsiteY1015" fmla="*/ 1554298 h 2611386"/>
                  <a:gd name="connsiteX1016" fmla="*/ 3585020 w 4958557"/>
                  <a:gd name="connsiteY1016" fmla="*/ 1546231 h 2611386"/>
                  <a:gd name="connsiteX1017" fmla="*/ 3597122 w 4958557"/>
                  <a:gd name="connsiteY1017" fmla="*/ 1541332 h 2611386"/>
                  <a:gd name="connsiteX1018" fmla="*/ 3603749 w 4958557"/>
                  <a:gd name="connsiteY1018" fmla="*/ 1538739 h 2611386"/>
                  <a:gd name="connsiteX1019" fmla="*/ 3630258 w 4958557"/>
                  <a:gd name="connsiteY1019" fmla="*/ 1538451 h 2611386"/>
                  <a:gd name="connsiteX1020" fmla="*/ 3712377 w 4958557"/>
                  <a:gd name="connsiteY1020" fmla="*/ 1507908 h 2611386"/>
                  <a:gd name="connsiteX1021" fmla="*/ 3715835 w 4958557"/>
                  <a:gd name="connsiteY1021" fmla="*/ 1507908 h 2611386"/>
                  <a:gd name="connsiteX1022" fmla="*/ 3731971 w 4958557"/>
                  <a:gd name="connsiteY1022" fmla="*/ 1506180 h 2611386"/>
                  <a:gd name="connsiteX1023" fmla="*/ 3754733 w 4958557"/>
                  <a:gd name="connsiteY1023" fmla="*/ 1492637 h 2611386"/>
                  <a:gd name="connsiteX1024" fmla="*/ 3759056 w 4958557"/>
                  <a:gd name="connsiteY1024" fmla="*/ 1501281 h 2611386"/>
                  <a:gd name="connsiteX1025" fmla="*/ 3745225 w 4958557"/>
                  <a:gd name="connsiteY1025" fmla="*/ 1509925 h 2611386"/>
                  <a:gd name="connsiteX1026" fmla="*/ 3736005 w 4958557"/>
                  <a:gd name="connsiteY1026" fmla="*/ 1519146 h 2611386"/>
                  <a:gd name="connsiteX1027" fmla="*/ 3709496 w 4958557"/>
                  <a:gd name="connsiteY1027" fmla="*/ 1526061 h 2611386"/>
                  <a:gd name="connsiteX1028" fmla="*/ 3705750 w 4958557"/>
                  <a:gd name="connsiteY1028" fmla="*/ 1523180 h 2611386"/>
                  <a:gd name="connsiteX1029" fmla="*/ 3704597 w 4958557"/>
                  <a:gd name="connsiteY1029" fmla="*/ 1528078 h 2611386"/>
                  <a:gd name="connsiteX1030" fmla="*/ 3676072 w 4958557"/>
                  <a:gd name="connsiteY1030" fmla="*/ 1539891 h 2611386"/>
                  <a:gd name="connsiteX1031" fmla="*/ 3648123 w 4958557"/>
                  <a:gd name="connsiteY1031" fmla="*/ 1547959 h 2611386"/>
                  <a:gd name="connsiteX1032" fmla="*/ 3643224 w 4958557"/>
                  <a:gd name="connsiteY1032" fmla="*/ 1547671 h 2611386"/>
                  <a:gd name="connsiteX1033" fmla="*/ 3643224 w 4958557"/>
                  <a:gd name="connsiteY1033" fmla="*/ 1547671 h 2611386"/>
                  <a:gd name="connsiteX1034" fmla="*/ 3617868 w 4958557"/>
                  <a:gd name="connsiteY1034" fmla="*/ 1554875 h 2611386"/>
                  <a:gd name="connsiteX1035" fmla="*/ 3585885 w 4958557"/>
                  <a:gd name="connsiteY1035" fmla="*/ 1563807 h 2611386"/>
                  <a:gd name="connsiteX1036" fmla="*/ 3564563 w 4958557"/>
                  <a:gd name="connsiteY1036" fmla="*/ 1568993 h 2611386"/>
                  <a:gd name="connsiteX1037" fmla="*/ 3564563 w 4958557"/>
                  <a:gd name="connsiteY1037" fmla="*/ 1568993 h 2611386"/>
                  <a:gd name="connsiteX1038" fmla="*/ 3519613 w 4958557"/>
                  <a:gd name="connsiteY1038" fmla="*/ 1587434 h 2611386"/>
                  <a:gd name="connsiteX1039" fmla="*/ 3571478 w 4958557"/>
                  <a:gd name="connsiteY1039" fmla="*/ 1573604 h 2611386"/>
                  <a:gd name="connsiteX1040" fmla="*/ 3571478 w 4958557"/>
                  <a:gd name="connsiteY1040" fmla="*/ 1573604 h 2611386"/>
                  <a:gd name="connsiteX1041" fmla="*/ 3571478 w 4958557"/>
                  <a:gd name="connsiteY1041" fmla="*/ 1573604 h 2611386"/>
                  <a:gd name="connsiteX1042" fmla="*/ 3583292 w 4958557"/>
                  <a:gd name="connsiteY1042" fmla="*/ 1568705 h 2611386"/>
                  <a:gd name="connsiteX1043" fmla="*/ 3621614 w 4958557"/>
                  <a:gd name="connsiteY1043" fmla="*/ 1561502 h 2611386"/>
                  <a:gd name="connsiteX1044" fmla="*/ 3662241 w 4958557"/>
                  <a:gd name="connsiteY1044" fmla="*/ 1550265 h 2611386"/>
                  <a:gd name="connsiteX1045" fmla="*/ 3662241 w 4958557"/>
                  <a:gd name="connsiteY1045" fmla="*/ 1550265 h 2611386"/>
                  <a:gd name="connsiteX1046" fmla="*/ 3681258 w 4958557"/>
                  <a:gd name="connsiteY1046" fmla="*/ 1546231 h 2611386"/>
                  <a:gd name="connsiteX1047" fmla="*/ 3685580 w 4958557"/>
                  <a:gd name="connsiteY1047" fmla="*/ 1545366 h 2611386"/>
                  <a:gd name="connsiteX1048" fmla="*/ 3685580 w 4958557"/>
                  <a:gd name="connsiteY1048" fmla="*/ 1545366 h 2611386"/>
                  <a:gd name="connsiteX1049" fmla="*/ 3685580 w 4958557"/>
                  <a:gd name="connsiteY1049" fmla="*/ 1545366 h 2611386"/>
                  <a:gd name="connsiteX1050" fmla="*/ 3685580 w 4958557"/>
                  <a:gd name="connsiteY1050" fmla="*/ 1545366 h 2611386"/>
                  <a:gd name="connsiteX1051" fmla="*/ 3722174 w 4958557"/>
                  <a:gd name="connsiteY1051" fmla="*/ 1533264 h 2611386"/>
                  <a:gd name="connsiteX1052" fmla="*/ 3779513 w 4958557"/>
                  <a:gd name="connsiteY1052" fmla="*/ 1516840 h 2611386"/>
                  <a:gd name="connsiteX1053" fmla="*/ 3829361 w 4958557"/>
                  <a:gd name="connsiteY1053" fmla="*/ 1500993 h 2611386"/>
                  <a:gd name="connsiteX1054" fmla="*/ 3833683 w 4958557"/>
                  <a:gd name="connsiteY1054" fmla="*/ 1499264 h 2611386"/>
                  <a:gd name="connsiteX1055" fmla="*/ 3908310 w 4958557"/>
                  <a:gd name="connsiteY1055" fmla="*/ 1477078 h 2611386"/>
                  <a:gd name="connsiteX1056" fmla="*/ 3916378 w 4958557"/>
                  <a:gd name="connsiteY1056" fmla="*/ 1476213 h 2611386"/>
                  <a:gd name="connsiteX1057" fmla="*/ 3938853 w 4958557"/>
                  <a:gd name="connsiteY1057" fmla="*/ 1470162 h 2611386"/>
                  <a:gd name="connsiteX1058" fmla="*/ 3939429 w 4958557"/>
                  <a:gd name="connsiteY1058" fmla="*/ 1462671 h 2611386"/>
                  <a:gd name="connsiteX1059" fmla="*/ 3939429 w 4958557"/>
                  <a:gd name="connsiteY1059" fmla="*/ 1462671 h 2611386"/>
                  <a:gd name="connsiteX1060" fmla="*/ 3939429 w 4958557"/>
                  <a:gd name="connsiteY1060" fmla="*/ 1462671 h 2611386"/>
                  <a:gd name="connsiteX1061" fmla="*/ 3986684 w 4958557"/>
                  <a:gd name="connsiteY1061" fmla="*/ 1457484 h 2611386"/>
                  <a:gd name="connsiteX1062" fmla="*/ 4050362 w 4958557"/>
                  <a:gd name="connsiteY1062" fmla="*/ 1436162 h 2611386"/>
                  <a:gd name="connsiteX1063" fmla="*/ 4037108 w 4958557"/>
                  <a:gd name="connsiteY1063" fmla="*/ 1431552 h 2611386"/>
                  <a:gd name="connsiteX1064" fmla="*/ 4044023 w 4958557"/>
                  <a:gd name="connsiteY1064" fmla="*/ 1424060 h 2611386"/>
                  <a:gd name="connsiteX1065" fmla="*/ 4039125 w 4958557"/>
                  <a:gd name="connsiteY1065" fmla="*/ 1421755 h 2611386"/>
                  <a:gd name="connsiteX1066" fmla="*/ 4027023 w 4958557"/>
                  <a:gd name="connsiteY1066" fmla="*/ 1421467 h 2611386"/>
                  <a:gd name="connsiteX1067" fmla="*/ 4009735 w 4958557"/>
                  <a:gd name="connsiteY1067" fmla="*/ 1424637 h 2611386"/>
                  <a:gd name="connsiteX1068" fmla="*/ 4002532 w 4958557"/>
                  <a:gd name="connsiteY1068" fmla="*/ 1426942 h 2611386"/>
                  <a:gd name="connsiteX1069" fmla="*/ 3986396 w 4958557"/>
                  <a:gd name="connsiteY1069" fmla="*/ 1435874 h 2611386"/>
                  <a:gd name="connsiteX1070" fmla="*/ 3920412 w 4958557"/>
                  <a:gd name="connsiteY1070" fmla="*/ 1455755 h 2611386"/>
                  <a:gd name="connsiteX1071" fmla="*/ 3849530 w 4958557"/>
                  <a:gd name="connsiteY1071" fmla="*/ 1479095 h 2611386"/>
                  <a:gd name="connsiteX1072" fmla="*/ 3842327 w 4958557"/>
                  <a:gd name="connsiteY1072" fmla="*/ 1468433 h 2611386"/>
                  <a:gd name="connsiteX1073" fmla="*/ 3842327 w 4958557"/>
                  <a:gd name="connsiteY1073" fmla="*/ 1467281 h 2611386"/>
                  <a:gd name="connsiteX1074" fmla="*/ 3872581 w 4958557"/>
                  <a:gd name="connsiteY1074" fmla="*/ 1454891 h 2611386"/>
                  <a:gd name="connsiteX1075" fmla="*/ 3882378 w 4958557"/>
                  <a:gd name="connsiteY1075" fmla="*/ 1453162 h 2611386"/>
                  <a:gd name="connsiteX1076" fmla="*/ 3906870 w 4958557"/>
                  <a:gd name="connsiteY1076" fmla="*/ 1447399 h 2611386"/>
                  <a:gd name="connsiteX1077" fmla="*/ 3918972 w 4958557"/>
                  <a:gd name="connsiteY1077" fmla="*/ 1446823 h 2611386"/>
                  <a:gd name="connsiteX1078" fmla="*/ 3925023 w 4958557"/>
                  <a:gd name="connsiteY1078" fmla="*/ 1446247 h 2611386"/>
                  <a:gd name="connsiteX1079" fmla="*/ 3951531 w 4958557"/>
                  <a:gd name="connsiteY1079" fmla="*/ 1428382 h 2611386"/>
                  <a:gd name="connsiteX1080" fmla="*/ 3965362 w 4958557"/>
                  <a:gd name="connsiteY1080" fmla="*/ 1429247 h 2611386"/>
                  <a:gd name="connsiteX1081" fmla="*/ 4010599 w 4958557"/>
                  <a:gd name="connsiteY1081" fmla="*/ 1410806 h 2611386"/>
                  <a:gd name="connsiteX1082" fmla="*/ 4061600 w 4958557"/>
                  <a:gd name="connsiteY1082" fmla="*/ 1398128 h 2611386"/>
                  <a:gd name="connsiteX1083" fmla="*/ 4114329 w 4958557"/>
                  <a:gd name="connsiteY1083" fmla="*/ 1377094 h 2611386"/>
                  <a:gd name="connsiteX1084" fmla="*/ 4136227 w 4958557"/>
                  <a:gd name="connsiteY1084" fmla="*/ 1369026 h 2611386"/>
                  <a:gd name="connsiteX1085" fmla="*/ 4215465 w 4958557"/>
                  <a:gd name="connsiteY1085" fmla="*/ 1352314 h 2611386"/>
                  <a:gd name="connsiteX1086" fmla="*/ 4221804 w 4958557"/>
                  <a:gd name="connsiteY1086" fmla="*/ 1351738 h 2611386"/>
                  <a:gd name="connsiteX1087" fmla="*/ 4218058 w 4958557"/>
                  <a:gd name="connsiteY1087" fmla="*/ 1347416 h 2611386"/>
                  <a:gd name="connsiteX1088" fmla="*/ 4218058 w 4958557"/>
                  <a:gd name="connsiteY1088" fmla="*/ 1347416 h 2611386"/>
                  <a:gd name="connsiteX1089" fmla="*/ 4220363 w 4958557"/>
                  <a:gd name="connsiteY1089" fmla="*/ 1330992 h 2611386"/>
                  <a:gd name="connsiteX1090" fmla="*/ 4234194 w 4958557"/>
                  <a:gd name="connsiteY1090" fmla="*/ 1318314 h 2611386"/>
                  <a:gd name="connsiteX1091" fmla="*/ 4217770 w 4958557"/>
                  <a:gd name="connsiteY1091" fmla="*/ 1323500 h 2611386"/>
                  <a:gd name="connsiteX1092" fmla="*/ 4217770 w 4958557"/>
                  <a:gd name="connsiteY1092" fmla="*/ 1323500 h 2611386"/>
                  <a:gd name="connsiteX1093" fmla="*/ 4187228 w 4958557"/>
                  <a:gd name="connsiteY1093" fmla="*/ 1328975 h 2611386"/>
                  <a:gd name="connsiteX1094" fmla="*/ 4187228 w 4958557"/>
                  <a:gd name="connsiteY1094" fmla="*/ 1326382 h 2611386"/>
                  <a:gd name="connsiteX1095" fmla="*/ 4218058 w 4958557"/>
                  <a:gd name="connsiteY1095" fmla="*/ 1311975 h 2611386"/>
                  <a:gd name="connsiteX1096" fmla="*/ 4222668 w 4958557"/>
                  <a:gd name="connsiteY1096" fmla="*/ 1309958 h 2611386"/>
                  <a:gd name="connsiteX1097" fmla="*/ 4272228 w 4958557"/>
                  <a:gd name="connsiteY1097" fmla="*/ 1301314 h 2611386"/>
                  <a:gd name="connsiteX1098" fmla="*/ 4275686 w 4958557"/>
                  <a:gd name="connsiteY1098" fmla="*/ 1294687 h 2611386"/>
                  <a:gd name="connsiteX1099" fmla="*/ 4269923 w 4958557"/>
                  <a:gd name="connsiteY1099" fmla="*/ 1290941 h 2611386"/>
                  <a:gd name="connsiteX1100" fmla="*/ 4263296 w 4958557"/>
                  <a:gd name="connsiteY1100" fmla="*/ 1292382 h 2611386"/>
                  <a:gd name="connsiteX1101" fmla="*/ 4259550 w 4958557"/>
                  <a:gd name="connsiteY1101" fmla="*/ 1290365 h 2611386"/>
                  <a:gd name="connsiteX1102" fmla="*/ 4282025 w 4958557"/>
                  <a:gd name="connsiteY1102" fmla="*/ 1275670 h 2611386"/>
                  <a:gd name="connsiteX1103" fmla="*/ 4316889 w 4958557"/>
                  <a:gd name="connsiteY1103" fmla="*/ 1259246 h 2611386"/>
                  <a:gd name="connsiteX1104" fmla="*/ 4350601 w 4958557"/>
                  <a:gd name="connsiteY1104" fmla="*/ 1245127 h 2611386"/>
                  <a:gd name="connsiteX1105" fmla="*/ 4366449 w 4958557"/>
                  <a:gd name="connsiteY1105" fmla="*/ 1249449 h 2611386"/>
                  <a:gd name="connsiteX1106" fmla="*/ 4348585 w 4958557"/>
                  <a:gd name="connsiteY1106" fmla="*/ 1255212 h 2611386"/>
                  <a:gd name="connsiteX1107" fmla="*/ 4347720 w 4958557"/>
                  <a:gd name="connsiteY1107" fmla="*/ 1255500 h 2611386"/>
                  <a:gd name="connsiteX1108" fmla="*/ 4340805 w 4958557"/>
                  <a:gd name="connsiteY1108" fmla="*/ 1259246 h 2611386"/>
                  <a:gd name="connsiteX1109" fmla="*/ 4340805 w 4958557"/>
                  <a:gd name="connsiteY1109" fmla="*/ 1259246 h 2611386"/>
                  <a:gd name="connsiteX1110" fmla="*/ 4338212 w 4958557"/>
                  <a:gd name="connsiteY1110" fmla="*/ 1261551 h 2611386"/>
                  <a:gd name="connsiteX1111" fmla="*/ 4338500 w 4958557"/>
                  <a:gd name="connsiteY1111" fmla="*/ 1268466 h 2611386"/>
                  <a:gd name="connsiteX1112" fmla="*/ 4348297 w 4958557"/>
                  <a:gd name="connsiteY1112" fmla="*/ 1263568 h 2611386"/>
                  <a:gd name="connsiteX1113" fmla="*/ 4348297 w 4958557"/>
                  <a:gd name="connsiteY1113" fmla="*/ 1263568 h 2611386"/>
                  <a:gd name="connsiteX1114" fmla="*/ 4348297 w 4958557"/>
                  <a:gd name="connsiteY1114" fmla="*/ 1263568 h 2611386"/>
                  <a:gd name="connsiteX1115" fmla="*/ 4368178 w 4958557"/>
                  <a:gd name="connsiteY1115" fmla="*/ 1256364 h 2611386"/>
                  <a:gd name="connsiteX1116" fmla="*/ 4384314 w 4958557"/>
                  <a:gd name="connsiteY1116" fmla="*/ 1248296 h 2611386"/>
                  <a:gd name="connsiteX1117" fmla="*/ 4391229 w 4958557"/>
                  <a:gd name="connsiteY1117" fmla="*/ 1247144 h 2611386"/>
                  <a:gd name="connsiteX1118" fmla="*/ 4391229 w 4958557"/>
                  <a:gd name="connsiteY1118" fmla="*/ 1247144 h 2611386"/>
                  <a:gd name="connsiteX1119" fmla="*/ 4391229 w 4958557"/>
                  <a:gd name="connsiteY1119" fmla="*/ 1247144 h 2611386"/>
                  <a:gd name="connsiteX1120" fmla="*/ 4400737 w 4958557"/>
                  <a:gd name="connsiteY1120" fmla="*/ 1243110 h 2611386"/>
                  <a:gd name="connsiteX1121" fmla="*/ 4412551 w 4958557"/>
                  <a:gd name="connsiteY1121" fmla="*/ 1233313 h 2611386"/>
                  <a:gd name="connsiteX1122" fmla="*/ 4474500 w 4958557"/>
                  <a:gd name="connsiteY1122" fmla="*/ 1200466 h 2611386"/>
                  <a:gd name="connsiteX1123" fmla="*/ 4477094 w 4958557"/>
                  <a:gd name="connsiteY1123" fmla="*/ 1198161 h 2611386"/>
                  <a:gd name="connsiteX1124" fmla="*/ 4482857 w 4958557"/>
                  <a:gd name="connsiteY1124" fmla="*/ 1195279 h 2611386"/>
                  <a:gd name="connsiteX1125" fmla="*/ 4478823 w 4958557"/>
                  <a:gd name="connsiteY1125" fmla="*/ 1192686 h 2611386"/>
                  <a:gd name="connsiteX1126" fmla="*/ 4476229 w 4958557"/>
                  <a:gd name="connsiteY1126" fmla="*/ 1190381 h 2611386"/>
                  <a:gd name="connsiteX1127" fmla="*/ 4474789 w 4958557"/>
                  <a:gd name="connsiteY1127" fmla="*/ 1177703 h 2611386"/>
                  <a:gd name="connsiteX1128" fmla="*/ 4466721 w 4958557"/>
                  <a:gd name="connsiteY1128" fmla="*/ 1177703 h 2611386"/>
                  <a:gd name="connsiteX1129" fmla="*/ 4452602 w 4958557"/>
                  <a:gd name="connsiteY1129" fmla="*/ 1181449 h 2611386"/>
                  <a:gd name="connsiteX1130" fmla="*/ 4450297 w 4958557"/>
                  <a:gd name="connsiteY1130" fmla="*/ 1173957 h 2611386"/>
                  <a:gd name="connsiteX1131" fmla="*/ 4464416 w 4958557"/>
                  <a:gd name="connsiteY1131" fmla="*/ 1164737 h 2611386"/>
                  <a:gd name="connsiteX1132" fmla="*/ 4469026 w 4958557"/>
                  <a:gd name="connsiteY1132" fmla="*/ 1169635 h 2611386"/>
                  <a:gd name="connsiteX1133" fmla="*/ 4469026 w 4958557"/>
                  <a:gd name="connsiteY1133" fmla="*/ 1171364 h 2611386"/>
                  <a:gd name="connsiteX1134" fmla="*/ 4469026 w 4958557"/>
                  <a:gd name="connsiteY1134" fmla="*/ 1171364 h 2611386"/>
                  <a:gd name="connsiteX1135" fmla="*/ 4469026 w 4958557"/>
                  <a:gd name="connsiteY1135" fmla="*/ 1171364 h 2611386"/>
                  <a:gd name="connsiteX1136" fmla="*/ 4476806 w 4958557"/>
                  <a:gd name="connsiteY1136" fmla="*/ 1174533 h 2611386"/>
                  <a:gd name="connsiteX1137" fmla="*/ 4489772 w 4958557"/>
                  <a:gd name="connsiteY1137" fmla="*/ 1166177 h 2611386"/>
                  <a:gd name="connsiteX1138" fmla="*/ 4491789 w 4958557"/>
                  <a:gd name="connsiteY1138" fmla="*/ 1159838 h 2611386"/>
                  <a:gd name="connsiteX1139" fmla="*/ 4491501 w 4958557"/>
                  <a:gd name="connsiteY1139" fmla="*/ 1159262 h 2611386"/>
                  <a:gd name="connsiteX1140" fmla="*/ 4498704 w 4958557"/>
                  <a:gd name="connsiteY1140" fmla="*/ 1155516 h 2611386"/>
                  <a:gd name="connsiteX1141" fmla="*/ 4500721 w 4958557"/>
                  <a:gd name="connsiteY1141" fmla="*/ 1155228 h 2611386"/>
                  <a:gd name="connsiteX1142" fmla="*/ 4505619 w 4958557"/>
                  <a:gd name="connsiteY1142" fmla="*/ 1153499 h 2611386"/>
                  <a:gd name="connsiteX1143" fmla="*/ 4505331 w 4958557"/>
                  <a:gd name="connsiteY1143" fmla="*/ 1151770 h 2611386"/>
                  <a:gd name="connsiteX1144" fmla="*/ 4516280 w 4958557"/>
                  <a:gd name="connsiteY1144" fmla="*/ 1146008 h 2611386"/>
                  <a:gd name="connsiteX1145" fmla="*/ 4538755 w 4958557"/>
                  <a:gd name="connsiteY1145" fmla="*/ 1126126 h 2611386"/>
                  <a:gd name="connsiteX1146" fmla="*/ 4564688 w 4958557"/>
                  <a:gd name="connsiteY1146" fmla="*/ 1111431 h 2611386"/>
                  <a:gd name="connsiteX1147" fmla="*/ 4569586 w 4958557"/>
                  <a:gd name="connsiteY1147" fmla="*/ 1108838 h 2611386"/>
                  <a:gd name="connsiteX1148" fmla="*/ 4570450 w 4958557"/>
                  <a:gd name="connsiteY1148" fmla="*/ 1110279 h 2611386"/>
                  <a:gd name="connsiteX1149" fmla="*/ 4573332 w 4958557"/>
                  <a:gd name="connsiteY1149" fmla="*/ 1111431 h 2611386"/>
                  <a:gd name="connsiteX1150" fmla="*/ 4555755 w 4958557"/>
                  <a:gd name="connsiteY1150" fmla="*/ 1120364 h 2611386"/>
                  <a:gd name="connsiteX1151" fmla="*/ 4554315 w 4958557"/>
                  <a:gd name="connsiteY1151" fmla="*/ 1124974 h 2611386"/>
                  <a:gd name="connsiteX1152" fmla="*/ 4556332 w 4958557"/>
                  <a:gd name="connsiteY1152" fmla="*/ 1125838 h 2611386"/>
                  <a:gd name="connsiteX1153" fmla="*/ 4571603 w 4958557"/>
                  <a:gd name="connsiteY1153" fmla="*/ 1115177 h 2611386"/>
                  <a:gd name="connsiteX1154" fmla="*/ 4571027 w 4958557"/>
                  <a:gd name="connsiteY1154" fmla="*/ 1117770 h 2611386"/>
                  <a:gd name="connsiteX1155" fmla="*/ 4572179 w 4958557"/>
                  <a:gd name="connsiteY1155" fmla="*/ 1118635 h 2611386"/>
                  <a:gd name="connsiteX1156" fmla="*/ 4575060 w 4958557"/>
                  <a:gd name="connsiteY1156" fmla="*/ 1114889 h 2611386"/>
                  <a:gd name="connsiteX1157" fmla="*/ 4575060 w 4958557"/>
                  <a:gd name="connsiteY1157" fmla="*/ 1114889 h 2611386"/>
                  <a:gd name="connsiteX1158" fmla="*/ 4581976 w 4958557"/>
                  <a:gd name="connsiteY1158" fmla="*/ 1107685 h 2611386"/>
                  <a:gd name="connsiteX1159" fmla="*/ 4576789 w 4958557"/>
                  <a:gd name="connsiteY1159" fmla="*/ 1111143 h 2611386"/>
                  <a:gd name="connsiteX1160" fmla="*/ 4578806 w 4958557"/>
                  <a:gd name="connsiteY1160" fmla="*/ 1109414 h 2611386"/>
                  <a:gd name="connsiteX1161" fmla="*/ 4573044 w 4958557"/>
                  <a:gd name="connsiteY1161" fmla="*/ 1110855 h 2611386"/>
                  <a:gd name="connsiteX1162" fmla="*/ 4576789 w 4958557"/>
                  <a:gd name="connsiteY1162" fmla="*/ 1108550 h 2611386"/>
                  <a:gd name="connsiteX1163" fmla="*/ 4580535 w 4958557"/>
                  <a:gd name="connsiteY1163" fmla="*/ 1106245 h 2611386"/>
                  <a:gd name="connsiteX1164" fmla="*/ 4580535 w 4958557"/>
                  <a:gd name="connsiteY1164" fmla="*/ 1106245 h 2611386"/>
                  <a:gd name="connsiteX1165" fmla="*/ 4582264 w 4958557"/>
                  <a:gd name="connsiteY1165" fmla="*/ 1106533 h 2611386"/>
                  <a:gd name="connsiteX1166" fmla="*/ 4593501 w 4958557"/>
                  <a:gd name="connsiteY1166" fmla="*/ 1103363 h 2611386"/>
                  <a:gd name="connsiteX1167" fmla="*/ 4590620 w 4958557"/>
                  <a:gd name="connsiteY1167" fmla="*/ 1097889 h 2611386"/>
                  <a:gd name="connsiteX1168" fmla="*/ 4591484 w 4958557"/>
                  <a:gd name="connsiteY1168" fmla="*/ 1097601 h 2611386"/>
                  <a:gd name="connsiteX1169" fmla="*/ 4628366 w 4958557"/>
                  <a:gd name="connsiteY1169" fmla="*/ 1080024 h 2611386"/>
                  <a:gd name="connsiteX1170" fmla="*/ 4623179 w 4958557"/>
                  <a:gd name="connsiteY1170" fmla="*/ 1090109 h 2611386"/>
                  <a:gd name="connsiteX1171" fmla="*/ 4617993 w 4958557"/>
                  <a:gd name="connsiteY1171" fmla="*/ 1092990 h 2611386"/>
                  <a:gd name="connsiteX1172" fmla="*/ 4614824 w 4958557"/>
                  <a:gd name="connsiteY1172" fmla="*/ 1096448 h 2611386"/>
                  <a:gd name="connsiteX1173" fmla="*/ 4618569 w 4958557"/>
                  <a:gd name="connsiteY1173" fmla="*/ 1095296 h 2611386"/>
                  <a:gd name="connsiteX1174" fmla="*/ 4623756 w 4958557"/>
                  <a:gd name="connsiteY1174" fmla="*/ 1091550 h 2611386"/>
                  <a:gd name="connsiteX1175" fmla="*/ 4624908 w 4958557"/>
                  <a:gd name="connsiteY1175" fmla="*/ 1092990 h 2611386"/>
                  <a:gd name="connsiteX1176" fmla="*/ 4628078 w 4958557"/>
                  <a:gd name="connsiteY1176" fmla="*/ 1094143 h 2611386"/>
                  <a:gd name="connsiteX1177" fmla="*/ 4630671 w 4958557"/>
                  <a:gd name="connsiteY1177" fmla="*/ 1089821 h 2611386"/>
                  <a:gd name="connsiteX1178" fmla="*/ 4653722 w 4958557"/>
                  <a:gd name="connsiteY1178" fmla="*/ 1075990 h 2611386"/>
                  <a:gd name="connsiteX1179" fmla="*/ 4686570 w 4958557"/>
                  <a:gd name="connsiteY1179" fmla="*/ 1053228 h 2611386"/>
                  <a:gd name="connsiteX1180" fmla="*/ 4685417 w 4958557"/>
                  <a:gd name="connsiteY1180" fmla="*/ 1052651 h 2611386"/>
                  <a:gd name="connsiteX1181" fmla="*/ 4691756 w 4958557"/>
                  <a:gd name="connsiteY1181" fmla="*/ 1049770 h 2611386"/>
                  <a:gd name="connsiteX1182" fmla="*/ 4697807 w 4958557"/>
                  <a:gd name="connsiteY1182" fmla="*/ 1046888 h 2611386"/>
                  <a:gd name="connsiteX1183" fmla="*/ 4698383 w 4958557"/>
                  <a:gd name="connsiteY1183" fmla="*/ 1051211 h 2611386"/>
                  <a:gd name="connsiteX1184" fmla="*/ 4692332 w 4958557"/>
                  <a:gd name="connsiteY1184" fmla="*/ 1054092 h 2611386"/>
                  <a:gd name="connsiteX1185" fmla="*/ 4689739 w 4958557"/>
                  <a:gd name="connsiteY1185" fmla="*/ 1058414 h 2611386"/>
                  <a:gd name="connsiteX1186" fmla="*/ 4694061 w 4958557"/>
                  <a:gd name="connsiteY1186" fmla="*/ 1058126 h 2611386"/>
                  <a:gd name="connsiteX1187" fmla="*/ 4706163 w 4958557"/>
                  <a:gd name="connsiteY1187" fmla="*/ 1052075 h 2611386"/>
                  <a:gd name="connsiteX1188" fmla="*/ 4732095 w 4958557"/>
                  <a:gd name="connsiteY1188" fmla="*/ 1037092 h 2611386"/>
                  <a:gd name="connsiteX1189" fmla="*/ 4732383 w 4958557"/>
                  <a:gd name="connsiteY1189" fmla="*/ 1037092 h 2611386"/>
                  <a:gd name="connsiteX1190" fmla="*/ 4730943 w 4958557"/>
                  <a:gd name="connsiteY1190" fmla="*/ 1038821 h 2611386"/>
                  <a:gd name="connsiteX1191" fmla="*/ 4744197 w 4958557"/>
                  <a:gd name="connsiteY1191" fmla="*/ 1032482 h 2611386"/>
                  <a:gd name="connsiteX1192" fmla="*/ 4749384 w 4958557"/>
                  <a:gd name="connsiteY1192" fmla="*/ 1028736 h 2611386"/>
                  <a:gd name="connsiteX1193" fmla="*/ 4742180 w 4958557"/>
                  <a:gd name="connsiteY1193" fmla="*/ 1031041 h 2611386"/>
                  <a:gd name="connsiteX1194" fmla="*/ 4742180 w 4958557"/>
                  <a:gd name="connsiteY1194" fmla="*/ 1031041 h 2611386"/>
                  <a:gd name="connsiteX1195" fmla="*/ 4739299 w 4958557"/>
                  <a:gd name="connsiteY1195" fmla="*/ 1032193 h 2611386"/>
                  <a:gd name="connsiteX1196" fmla="*/ 4742468 w 4958557"/>
                  <a:gd name="connsiteY1196" fmla="*/ 1024702 h 2611386"/>
                  <a:gd name="connsiteX1197" fmla="*/ 4743621 w 4958557"/>
                  <a:gd name="connsiteY1197" fmla="*/ 1022973 h 2611386"/>
                  <a:gd name="connsiteX1198" fmla="*/ 4752265 w 4958557"/>
                  <a:gd name="connsiteY1198" fmla="*/ 1018651 h 2611386"/>
                  <a:gd name="connsiteX1199" fmla="*/ 4782519 w 4958557"/>
                  <a:gd name="connsiteY1199" fmla="*/ 1003668 h 2611386"/>
                  <a:gd name="connsiteX1200" fmla="*/ 4788570 w 4958557"/>
                  <a:gd name="connsiteY1200" fmla="*/ 995888 h 2611386"/>
                  <a:gd name="connsiteX1201" fmla="*/ 4784825 w 4958557"/>
                  <a:gd name="connsiteY1201" fmla="*/ 993007 h 2611386"/>
                  <a:gd name="connsiteX1202" fmla="*/ 4772723 w 4958557"/>
                  <a:gd name="connsiteY1202" fmla="*/ 998193 h 2611386"/>
                  <a:gd name="connsiteX1203" fmla="*/ 4758892 w 4958557"/>
                  <a:gd name="connsiteY1203" fmla="*/ 1004532 h 2611386"/>
                  <a:gd name="connsiteX1204" fmla="*/ 4756299 w 4958557"/>
                  <a:gd name="connsiteY1204" fmla="*/ 1001939 h 2611386"/>
                  <a:gd name="connsiteX1205" fmla="*/ 4762350 w 4958557"/>
                  <a:gd name="connsiteY1205" fmla="*/ 994736 h 2611386"/>
                  <a:gd name="connsiteX1206" fmla="*/ 4775604 w 4958557"/>
                  <a:gd name="connsiteY1206" fmla="*/ 992430 h 2611386"/>
                  <a:gd name="connsiteX1207" fmla="*/ 4780791 w 4958557"/>
                  <a:gd name="connsiteY1207" fmla="*/ 980905 h 2611386"/>
                  <a:gd name="connsiteX1208" fmla="*/ 4781655 w 4958557"/>
                  <a:gd name="connsiteY1208" fmla="*/ 980329 h 2611386"/>
                  <a:gd name="connsiteX1209" fmla="*/ 4781943 w 4958557"/>
                  <a:gd name="connsiteY1209" fmla="*/ 979464 h 2611386"/>
                  <a:gd name="connsiteX1210" fmla="*/ 4775028 w 4958557"/>
                  <a:gd name="connsiteY1210" fmla="*/ 977447 h 2611386"/>
                  <a:gd name="connsiteX1211" fmla="*/ 4768689 w 4958557"/>
                  <a:gd name="connsiteY1211" fmla="*/ 977735 h 2611386"/>
                  <a:gd name="connsiteX1212" fmla="*/ 4772435 w 4958557"/>
                  <a:gd name="connsiteY1212" fmla="*/ 970532 h 2611386"/>
                  <a:gd name="connsiteX1213" fmla="*/ 4775028 w 4958557"/>
                  <a:gd name="connsiteY1213" fmla="*/ 963905 h 2611386"/>
                  <a:gd name="connsiteX1214" fmla="*/ 4779926 w 4958557"/>
                  <a:gd name="connsiteY1214" fmla="*/ 959583 h 2611386"/>
                  <a:gd name="connsiteX1215" fmla="*/ 4790875 w 4958557"/>
                  <a:gd name="connsiteY1215" fmla="*/ 949210 h 2611386"/>
                  <a:gd name="connsiteX1216" fmla="*/ 4781943 w 4958557"/>
                  <a:gd name="connsiteY1216" fmla="*/ 946329 h 2611386"/>
                  <a:gd name="connsiteX1217" fmla="*/ 4775892 w 4958557"/>
                  <a:gd name="connsiteY1217" fmla="*/ 944312 h 2611386"/>
                  <a:gd name="connsiteX1218" fmla="*/ 4782231 w 4958557"/>
                  <a:gd name="connsiteY1218" fmla="*/ 937973 h 2611386"/>
                  <a:gd name="connsiteX1219" fmla="*/ 4795486 w 4958557"/>
                  <a:gd name="connsiteY1219" fmla="*/ 929616 h 2611386"/>
                  <a:gd name="connsiteX1220" fmla="*/ 4793180 w 4958557"/>
                  <a:gd name="connsiteY1220" fmla="*/ 926735 h 2611386"/>
                  <a:gd name="connsiteX1221" fmla="*/ 4785401 w 4958557"/>
                  <a:gd name="connsiteY1221" fmla="*/ 924430 h 2611386"/>
                  <a:gd name="connsiteX1222" fmla="*/ 4783960 w 4958557"/>
                  <a:gd name="connsiteY1222" fmla="*/ 921261 h 2611386"/>
                  <a:gd name="connsiteX1223" fmla="*/ 4778773 w 4958557"/>
                  <a:gd name="connsiteY1223" fmla="*/ 919532 h 2611386"/>
                  <a:gd name="connsiteX1224" fmla="*/ 4782519 w 4958557"/>
                  <a:gd name="connsiteY1224" fmla="*/ 916074 h 2611386"/>
                  <a:gd name="connsiteX1225" fmla="*/ 4789723 w 4958557"/>
                  <a:gd name="connsiteY1225" fmla="*/ 912328 h 2611386"/>
                  <a:gd name="connsiteX1226" fmla="*/ 4789723 w 4958557"/>
                  <a:gd name="connsiteY1226" fmla="*/ 902532 h 2611386"/>
                  <a:gd name="connsiteX1227" fmla="*/ 4792604 w 4958557"/>
                  <a:gd name="connsiteY1227" fmla="*/ 897921 h 2611386"/>
                  <a:gd name="connsiteX1228" fmla="*/ 4801248 w 4958557"/>
                  <a:gd name="connsiteY1228" fmla="*/ 893311 h 2611386"/>
                  <a:gd name="connsiteX1229" fmla="*/ 4789147 w 4958557"/>
                  <a:gd name="connsiteY1229" fmla="*/ 889854 h 2611386"/>
                  <a:gd name="connsiteX1230" fmla="*/ 4788858 w 4958557"/>
                  <a:gd name="connsiteY1230" fmla="*/ 888125 h 2611386"/>
                  <a:gd name="connsiteX1231" fmla="*/ 4803554 w 4958557"/>
                  <a:gd name="connsiteY1231" fmla="*/ 880345 h 2611386"/>
                  <a:gd name="connsiteX1232" fmla="*/ 4822571 w 4958557"/>
                  <a:gd name="connsiteY1232" fmla="*/ 861616 h 2611386"/>
                  <a:gd name="connsiteX1233" fmla="*/ 4823435 w 4958557"/>
                  <a:gd name="connsiteY1233" fmla="*/ 854989 h 2611386"/>
                  <a:gd name="connsiteX1234" fmla="*/ 4826028 w 4958557"/>
                  <a:gd name="connsiteY1234" fmla="*/ 845480 h 2611386"/>
                  <a:gd name="connsiteX1235" fmla="*/ 4847062 w 4958557"/>
                  <a:gd name="connsiteY1235" fmla="*/ 829345 h 2611386"/>
                  <a:gd name="connsiteX1236" fmla="*/ 4847350 w 4958557"/>
                  <a:gd name="connsiteY1236" fmla="*/ 823870 h 2611386"/>
                  <a:gd name="connsiteX1237" fmla="*/ 4851960 w 4958557"/>
                  <a:gd name="connsiteY1237" fmla="*/ 821565 h 2611386"/>
                  <a:gd name="connsiteX1238" fmla="*/ 4845045 w 4958557"/>
                  <a:gd name="connsiteY1238" fmla="*/ 820701 h 2611386"/>
                  <a:gd name="connsiteX1239" fmla="*/ 4841011 w 4958557"/>
                  <a:gd name="connsiteY1239" fmla="*/ 817531 h 2611386"/>
                  <a:gd name="connsiteX1240" fmla="*/ 4847638 w 4958557"/>
                  <a:gd name="connsiteY1240" fmla="*/ 809751 h 2611386"/>
                  <a:gd name="connsiteX1241" fmla="*/ 4849079 w 4958557"/>
                  <a:gd name="connsiteY1241" fmla="*/ 796497 h 2611386"/>
                  <a:gd name="connsiteX1242" fmla="*/ 4840723 w 4958557"/>
                  <a:gd name="connsiteY1242" fmla="*/ 796209 h 2611386"/>
                  <a:gd name="connsiteX1243" fmla="*/ 4835249 w 4958557"/>
                  <a:gd name="connsiteY1243" fmla="*/ 795345 h 2611386"/>
                  <a:gd name="connsiteX1244" fmla="*/ 4837842 w 4958557"/>
                  <a:gd name="connsiteY1244" fmla="*/ 789870 h 2611386"/>
                  <a:gd name="connsiteX1245" fmla="*/ 4839571 w 4958557"/>
                  <a:gd name="connsiteY1245" fmla="*/ 784395 h 2611386"/>
                  <a:gd name="connsiteX1246" fmla="*/ 4841299 w 4958557"/>
                  <a:gd name="connsiteY1246" fmla="*/ 771429 h 2611386"/>
                  <a:gd name="connsiteX1247" fmla="*/ 4838130 w 4958557"/>
                  <a:gd name="connsiteY1247" fmla="*/ 762209 h 2611386"/>
                  <a:gd name="connsiteX1248" fmla="*/ 4835249 w 4958557"/>
                  <a:gd name="connsiteY1248" fmla="*/ 750107 h 2611386"/>
                  <a:gd name="connsiteX1249" fmla="*/ 4858300 w 4958557"/>
                  <a:gd name="connsiteY1249" fmla="*/ 731378 h 2611386"/>
                  <a:gd name="connsiteX1250" fmla="*/ 4864350 w 4958557"/>
                  <a:gd name="connsiteY1250" fmla="*/ 719564 h 2611386"/>
                  <a:gd name="connsiteX1251" fmla="*/ 4858588 w 4958557"/>
                  <a:gd name="connsiteY1251" fmla="*/ 716683 h 2611386"/>
                  <a:gd name="connsiteX1252" fmla="*/ 4843893 w 4958557"/>
                  <a:gd name="connsiteY1252" fmla="*/ 726480 h 2611386"/>
                  <a:gd name="connsiteX1253" fmla="*/ 4838706 w 4958557"/>
                  <a:gd name="connsiteY1253" fmla="*/ 728785 h 2611386"/>
                  <a:gd name="connsiteX1254" fmla="*/ 4838130 w 4958557"/>
                  <a:gd name="connsiteY1254" fmla="*/ 723310 h 2611386"/>
                  <a:gd name="connsiteX1255" fmla="*/ 4842740 w 4958557"/>
                  <a:gd name="connsiteY1255" fmla="*/ 720141 h 2611386"/>
                  <a:gd name="connsiteX1256" fmla="*/ 4846198 w 4958557"/>
                  <a:gd name="connsiteY1256" fmla="*/ 717836 h 2611386"/>
                  <a:gd name="connsiteX1257" fmla="*/ 4850232 w 4958557"/>
                  <a:gd name="connsiteY1257" fmla="*/ 701124 h 2611386"/>
                  <a:gd name="connsiteX1258" fmla="*/ 4851096 w 4958557"/>
                  <a:gd name="connsiteY1258" fmla="*/ 700259 h 2611386"/>
                  <a:gd name="connsiteX1259" fmla="*/ 4851096 w 4958557"/>
                  <a:gd name="connsiteY1259" fmla="*/ 699107 h 2611386"/>
                  <a:gd name="connsiteX1260" fmla="*/ 4841588 w 4958557"/>
                  <a:gd name="connsiteY1260" fmla="*/ 697954 h 2611386"/>
                  <a:gd name="connsiteX1261" fmla="*/ 4833232 w 4958557"/>
                  <a:gd name="connsiteY1261" fmla="*/ 699971 h 2611386"/>
                  <a:gd name="connsiteX1262" fmla="*/ 4836689 w 4958557"/>
                  <a:gd name="connsiteY1262" fmla="*/ 689310 h 2611386"/>
                  <a:gd name="connsiteX1263" fmla="*/ 4838418 w 4958557"/>
                  <a:gd name="connsiteY1263" fmla="*/ 680090 h 2611386"/>
                  <a:gd name="connsiteX1264" fmla="*/ 4843604 w 4958557"/>
                  <a:gd name="connsiteY1264" fmla="*/ 673174 h 2611386"/>
                  <a:gd name="connsiteX1265" fmla="*/ 4855418 w 4958557"/>
                  <a:gd name="connsiteY1265" fmla="*/ 657039 h 2611386"/>
                  <a:gd name="connsiteX1266" fmla="*/ 4842740 w 4958557"/>
                  <a:gd name="connsiteY1266" fmla="*/ 655598 h 2611386"/>
                  <a:gd name="connsiteX1267" fmla="*/ 4834384 w 4958557"/>
                  <a:gd name="connsiteY1267" fmla="*/ 654157 h 2611386"/>
                  <a:gd name="connsiteX1268" fmla="*/ 4841011 w 4958557"/>
                  <a:gd name="connsiteY1268" fmla="*/ 644072 h 2611386"/>
                  <a:gd name="connsiteX1269" fmla="*/ 4856571 w 4958557"/>
                  <a:gd name="connsiteY1269" fmla="*/ 629954 h 2611386"/>
                  <a:gd name="connsiteX1270" fmla="*/ 4852825 w 4958557"/>
                  <a:gd name="connsiteY1270" fmla="*/ 626784 h 2611386"/>
                  <a:gd name="connsiteX1271" fmla="*/ 4842164 w 4958557"/>
                  <a:gd name="connsiteY1271" fmla="*/ 625632 h 2611386"/>
                  <a:gd name="connsiteX1272" fmla="*/ 4839571 w 4958557"/>
                  <a:gd name="connsiteY1272" fmla="*/ 621886 h 2611386"/>
                  <a:gd name="connsiteX1273" fmla="*/ 4832367 w 4958557"/>
                  <a:gd name="connsiteY1273" fmla="*/ 620733 h 2611386"/>
                  <a:gd name="connsiteX1274" fmla="*/ 4836401 w 4958557"/>
                  <a:gd name="connsiteY1274" fmla="*/ 615259 h 2611386"/>
                  <a:gd name="connsiteX1275" fmla="*/ 4845045 w 4958557"/>
                  <a:gd name="connsiteY1275" fmla="*/ 608631 h 2611386"/>
                  <a:gd name="connsiteX1276" fmla="*/ 4842452 w 4958557"/>
                  <a:gd name="connsiteY1276" fmla="*/ 595665 h 2611386"/>
                  <a:gd name="connsiteX1277" fmla="*/ 4845045 w 4958557"/>
                  <a:gd name="connsiteY1277" fmla="*/ 588750 h 2611386"/>
                  <a:gd name="connsiteX1278" fmla="*/ 4855418 w 4958557"/>
                  <a:gd name="connsiteY1278" fmla="*/ 580682 h 2611386"/>
                  <a:gd name="connsiteX1279" fmla="*/ 4838706 w 4958557"/>
                  <a:gd name="connsiteY1279" fmla="*/ 578953 h 2611386"/>
                  <a:gd name="connsiteX1280" fmla="*/ 4837842 w 4958557"/>
                  <a:gd name="connsiteY1280" fmla="*/ 576648 h 2611386"/>
                  <a:gd name="connsiteX1281" fmla="*/ 4855418 w 4958557"/>
                  <a:gd name="connsiteY1281" fmla="*/ 563106 h 2611386"/>
                  <a:gd name="connsiteX1282" fmla="*/ 4875876 w 4958557"/>
                  <a:gd name="connsiteY1282" fmla="*/ 533716 h 2611386"/>
                  <a:gd name="connsiteX1283" fmla="*/ 4875588 w 4958557"/>
                  <a:gd name="connsiteY1283" fmla="*/ 524784 h 2611386"/>
                  <a:gd name="connsiteX1284" fmla="*/ 4876740 w 4958557"/>
                  <a:gd name="connsiteY1284" fmla="*/ 511529 h 2611386"/>
                  <a:gd name="connsiteX1285" fmla="*/ 4900656 w 4958557"/>
                  <a:gd name="connsiteY1285" fmla="*/ 485021 h 2611386"/>
                  <a:gd name="connsiteX1286" fmla="*/ 4899503 w 4958557"/>
                  <a:gd name="connsiteY1286" fmla="*/ 477817 h 2611386"/>
                  <a:gd name="connsiteX1287" fmla="*/ 4904978 w 4958557"/>
                  <a:gd name="connsiteY1287" fmla="*/ 473783 h 2611386"/>
                  <a:gd name="connsiteX1288" fmla="*/ 4895469 w 4958557"/>
                  <a:gd name="connsiteY1288" fmla="*/ 474359 h 2611386"/>
                  <a:gd name="connsiteX1289" fmla="*/ 4889418 w 4958557"/>
                  <a:gd name="connsiteY1289" fmla="*/ 471478 h 2611386"/>
                  <a:gd name="connsiteX1290" fmla="*/ 4896334 w 4958557"/>
                  <a:gd name="connsiteY1290" fmla="*/ 459664 h 2611386"/>
                  <a:gd name="connsiteX1291" fmla="*/ 4895181 w 4958557"/>
                  <a:gd name="connsiteY1291" fmla="*/ 441800 h 2611386"/>
                  <a:gd name="connsiteX1292" fmla="*/ 4883944 w 4958557"/>
                  <a:gd name="connsiteY1292" fmla="*/ 443529 h 2611386"/>
                  <a:gd name="connsiteX1293" fmla="*/ 4882215 w 4958557"/>
                  <a:gd name="connsiteY1293" fmla="*/ 443817 h 2611386"/>
                  <a:gd name="connsiteX1294" fmla="*/ 4912469 w 4958557"/>
                  <a:gd name="connsiteY1294" fmla="*/ 420766 h 2611386"/>
                  <a:gd name="connsiteX1295" fmla="*/ 4918520 w 4958557"/>
                  <a:gd name="connsiteY1295" fmla="*/ 408952 h 2611386"/>
                  <a:gd name="connsiteX1296" fmla="*/ 4912757 w 4958557"/>
                  <a:gd name="connsiteY1296" fmla="*/ 406071 h 2611386"/>
                  <a:gd name="connsiteX1297" fmla="*/ 4898062 w 4958557"/>
                  <a:gd name="connsiteY1297" fmla="*/ 415868 h 2611386"/>
                  <a:gd name="connsiteX1298" fmla="*/ 4881062 w 4958557"/>
                  <a:gd name="connsiteY1298" fmla="*/ 427681 h 2611386"/>
                  <a:gd name="connsiteX1299" fmla="*/ 4879333 w 4958557"/>
                  <a:gd name="connsiteY1299" fmla="*/ 428546 h 2611386"/>
                  <a:gd name="connsiteX1300" fmla="*/ 4878181 w 4958557"/>
                  <a:gd name="connsiteY1300" fmla="*/ 421054 h 2611386"/>
                  <a:gd name="connsiteX1301" fmla="*/ 4883079 w 4958557"/>
                  <a:gd name="connsiteY1301" fmla="*/ 413851 h 2611386"/>
                  <a:gd name="connsiteX1302" fmla="*/ 4900080 w 4958557"/>
                  <a:gd name="connsiteY1302" fmla="*/ 407512 h 2611386"/>
                  <a:gd name="connsiteX1303" fmla="*/ 4904113 w 4958557"/>
                  <a:gd name="connsiteY1303" fmla="*/ 390800 h 2611386"/>
                  <a:gd name="connsiteX1304" fmla="*/ 4904978 w 4958557"/>
                  <a:gd name="connsiteY1304" fmla="*/ 389935 h 2611386"/>
                  <a:gd name="connsiteX1305" fmla="*/ 4904978 w 4958557"/>
                  <a:gd name="connsiteY1305" fmla="*/ 388783 h 2611386"/>
                  <a:gd name="connsiteX1306" fmla="*/ 4895469 w 4958557"/>
                  <a:gd name="connsiteY1306" fmla="*/ 387630 h 2611386"/>
                  <a:gd name="connsiteX1307" fmla="*/ 4887113 w 4958557"/>
                  <a:gd name="connsiteY1307" fmla="*/ 389647 h 2611386"/>
                  <a:gd name="connsiteX1308" fmla="*/ 4890571 w 4958557"/>
                  <a:gd name="connsiteY1308" fmla="*/ 378986 h 2611386"/>
                  <a:gd name="connsiteX1309" fmla="*/ 4892300 w 4958557"/>
                  <a:gd name="connsiteY1309" fmla="*/ 369766 h 2611386"/>
                  <a:gd name="connsiteX1310" fmla="*/ 4897486 w 4958557"/>
                  <a:gd name="connsiteY1310" fmla="*/ 362850 h 2611386"/>
                  <a:gd name="connsiteX1311" fmla="*/ 4909300 w 4958557"/>
                  <a:gd name="connsiteY1311" fmla="*/ 346715 h 2611386"/>
                  <a:gd name="connsiteX1312" fmla="*/ 4896622 w 4958557"/>
                  <a:gd name="connsiteY1312" fmla="*/ 345274 h 2611386"/>
                  <a:gd name="connsiteX1313" fmla="*/ 4888266 w 4958557"/>
                  <a:gd name="connsiteY1313" fmla="*/ 343833 h 2611386"/>
                  <a:gd name="connsiteX1314" fmla="*/ 4894893 w 4958557"/>
                  <a:gd name="connsiteY1314" fmla="*/ 333748 h 2611386"/>
                  <a:gd name="connsiteX1315" fmla="*/ 4910452 w 4958557"/>
                  <a:gd name="connsiteY1315" fmla="*/ 319630 h 2611386"/>
                  <a:gd name="connsiteX1316" fmla="*/ 4906707 w 4958557"/>
                  <a:gd name="connsiteY1316" fmla="*/ 316460 h 2611386"/>
                  <a:gd name="connsiteX1317" fmla="*/ 4896046 w 4958557"/>
                  <a:gd name="connsiteY1317" fmla="*/ 315308 h 2611386"/>
                  <a:gd name="connsiteX1318" fmla="*/ 4893452 w 4958557"/>
                  <a:gd name="connsiteY1318" fmla="*/ 311562 h 2611386"/>
                  <a:gd name="connsiteX1319" fmla="*/ 4886249 w 4958557"/>
                  <a:gd name="connsiteY1319" fmla="*/ 310409 h 2611386"/>
                  <a:gd name="connsiteX1320" fmla="*/ 4890283 w 4958557"/>
                  <a:gd name="connsiteY1320" fmla="*/ 304935 h 2611386"/>
                  <a:gd name="connsiteX1321" fmla="*/ 4898927 w 4958557"/>
                  <a:gd name="connsiteY1321" fmla="*/ 298308 h 2611386"/>
                  <a:gd name="connsiteX1322" fmla="*/ 4896334 w 4958557"/>
                  <a:gd name="connsiteY1322" fmla="*/ 285341 h 2611386"/>
                  <a:gd name="connsiteX1323" fmla="*/ 4898927 w 4958557"/>
                  <a:gd name="connsiteY1323" fmla="*/ 278426 h 2611386"/>
                  <a:gd name="connsiteX1324" fmla="*/ 4909300 w 4958557"/>
                  <a:gd name="connsiteY1324" fmla="*/ 270358 h 2611386"/>
                  <a:gd name="connsiteX1325" fmla="*/ 4892588 w 4958557"/>
                  <a:gd name="connsiteY1325" fmla="*/ 268629 h 2611386"/>
                  <a:gd name="connsiteX1326" fmla="*/ 4891724 w 4958557"/>
                  <a:gd name="connsiteY1326" fmla="*/ 266324 h 2611386"/>
                  <a:gd name="connsiteX1327" fmla="*/ 4909300 w 4958557"/>
                  <a:gd name="connsiteY1327" fmla="*/ 252782 h 2611386"/>
                  <a:gd name="connsiteX1328" fmla="*/ 4929758 w 4958557"/>
                  <a:gd name="connsiteY1328" fmla="*/ 223392 h 2611386"/>
                  <a:gd name="connsiteX1329" fmla="*/ 4929469 w 4958557"/>
                  <a:gd name="connsiteY1329" fmla="*/ 214460 h 2611386"/>
                  <a:gd name="connsiteX1330" fmla="*/ 4930622 w 4958557"/>
                  <a:gd name="connsiteY1330" fmla="*/ 201205 h 2611386"/>
                  <a:gd name="connsiteX1331" fmla="*/ 4954537 w 4958557"/>
                  <a:gd name="connsiteY1331" fmla="*/ 174697 h 2611386"/>
                  <a:gd name="connsiteX1332" fmla="*/ 4953385 w 4958557"/>
                  <a:gd name="connsiteY1332" fmla="*/ 167493 h 2611386"/>
                  <a:gd name="connsiteX1333" fmla="*/ 4958283 w 4958557"/>
                  <a:gd name="connsiteY1333" fmla="*/ 165764 h 2611386"/>
                  <a:gd name="connsiteX1334" fmla="*/ 652646 w 4958557"/>
                  <a:gd name="connsiteY1334" fmla="*/ 2404880 h 2611386"/>
                  <a:gd name="connsiteX1335" fmla="*/ 648901 w 4958557"/>
                  <a:gd name="connsiteY1335" fmla="*/ 2405168 h 2611386"/>
                  <a:gd name="connsiteX1336" fmla="*/ 654663 w 4958557"/>
                  <a:gd name="connsiteY1336" fmla="*/ 2401711 h 2611386"/>
                  <a:gd name="connsiteX1337" fmla="*/ 656968 w 4958557"/>
                  <a:gd name="connsiteY1337" fmla="*/ 2404592 h 2611386"/>
                  <a:gd name="connsiteX1338" fmla="*/ 652646 w 4958557"/>
                  <a:gd name="connsiteY1338" fmla="*/ 2404880 h 2611386"/>
                  <a:gd name="connsiteX1339" fmla="*/ 1572669 w 4958557"/>
                  <a:gd name="connsiteY1339" fmla="*/ 2189065 h 2611386"/>
                  <a:gd name="connsiteX1340" fmla="*/ 1572093 w 4958557"/>
                  <a:gd name="connsiteY1340" fmla="*/ 2189641 h 2611386"/>
                  <a:gd name="connsiteX1341" fmla="*/ 1572381 w 4958557"/>
                  <a:gd name="connsiteY1341" fmla="*/ 2191082 h 2611386"/>
                  <a:gd name="connsiteX1342" fmla="*/ 1568059 w 4958557"/>
                  <a:gd name="connsiteY1342" fmla="*/ 2190794 h 2611386"/>
                  <a:gd name="connsiteX1343" fmla="*/ 1578144 w 4958557"/>
                  <a:gd name="connsiteY1343" fmla="*/ 2184167 h 2611386"/>
                  <a:gd name="connsiteX1344" fmla="*/ 1572669 w 4958557"/>
                  <a:gd name="connsiteY1344" fmla="*/ 2189065 h 2611386"/>
                  <a:gd name="connsiteX1345" fmla="*/ 4630959 w 4958557"/>
                  <a:gd name="connsiteY1345" fmla="*/ 1080889 h 2611386"/>
                  <a:gd name="connsiteX1346" fmla="*/ 4643637 w 4958557"/>
                  <a:gd name="connsiteY1346" fmla="*/ 1074262 h 2611386"/>
                  <a:gd name="connsiteX1347" fmla="*/ 4630959 w 4958557"/>
                  <a:gd name="connsiteY1347" fmla="*/ 1080889 h 2611386"/>
                  <a:gd name="connsiteX1348" fmla="*/ 4663519 w 4958557"/>
                  <a:gd name="connsiteY1348" fmla="*/ 1064753 h 2611386"/>
                  <a:gd name="connsiteX1349" fmla="*/ 4656315 w 4958557"/>
                  <a:gd name="connsiteY1349" fmla="*/ 1067346 h 2611386"/>
                  <a:gd name="connsiteX1350" fmla="*/ 4656604 w 4958557"/>
                  <a:gd name="connsiteY1350" fmla="*/ 1067346 h 2611386"/>
                  <a:gd name="connsiteX1351" fmla="*/ 4667553 w 4958557"/>
                  <a:gd name="connsiteY1351" fmla="*/ 1062160 h 2611386"/>
                  <a:gd name="connsiteX1352" fmla="*/ 4663519 w 4958557"/>
                  <a:gd name="connsiteY1352" fmla="*/ 1064753 h 2611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</a:cxnLst>
                <a:rect l="l" t="t" r="r" b="b"/>
                <a:pathLst>
                  <a:path w="4958557" h="2611386">
                    <a:moveTo>
                      <a:pt x="4958283" y="165764"/>
                    </a:moveTo>
                    <a:cubicBezTo>
                      <a:pt x="4955690" y="160866"/>
                      <a:pt x="4951944" y="165764"/>
                      <a:pt x="4948775" y="166341"/>
                    </a:cubicBezTo>
                    <a:cubicBezTo>
                      <a:pt x="4945893" y="167205"/>
                      <a:pt x="4943588" y="166629"/>
                      <a:pt x="4942724" y="163459"/>
                    </a:cubicBezTo>
                    <a:cubicBezTo>
                      <a:pt x="4945029" y="159425"/>
                      <a:pt x="4947046" y="155391"/>
                      <a:pt x="4949639" y="151646"/>
                    </a:cubicBezTo>
                    <a:cubicBezTo>
                      <a:pt x="4953385" y="145307"/>
                      <a:pt x="4952520" y="139256"/>
                      <a:pt x="4948486" y="133781"/>
                    </a:cubicBezTo>
                    <a:cubicBezTo>
                      <a:pt x="4943876" y="127730"/>
                      <a:pt x="4941283" y="135798"/>
                      <a:pt x="4937249" y="135510"/>
                    </a:cubicBezTo>
                    <a:cubicBezTo>
                      <a:pt x="4934656" y="135222"/>
                      <a:pt x="4932351" y="138391"/>
                      <a:pt x="4929758" y="135798"/>
                    </a:cubicBezTo>
                    <a:cubicBezTo>
                      <a:pt x="4926012" y="132340"/>
                      <a:pt x="4930334" y="129171"/>
                      <a:pt x="4931775" y="128018"/>
                    </a:cubicBezTo>
                    <a:cubicBezTo>
                      <a:pt x="4934944" y="125425"/>
                      <a:pt x="4932927" y="122832"/>
                      <a:pt x="4932639" y="120239"/>
                    </a:cubicBezTo>
                    <a:cubicBezTo>
                      <a:pt x="4932351" y="114188"/>
                      <a:pt x="4929181" y="106696"/>
                      <a:pt x="4931775" y="102662"/>
                    </a:cubicBezTo>
                    <a:cubicBezTo>
                      <a:pt x="4937826" y="92866"/>
                      <a:pt x="4931486" y="92866"/>
                      <a:pt x="4925435" y="91137"/>
                    </a:cubicBezTo>
                    <a:cubicBezTo>
                      <a:pt x="4921401" y="86238"/>
                      <a:pt x="4922266" y="78747"/>
                      <a:pt x="4917368" y="74425"/>
                    </a:cubicBezTo>
                    <a:cubicBezTo>
                      <a:pt x="4919673" y="70391"/>
                      <a:pt x="4921401" y="65781"/>
                      <a:pt x="4924571" y="62611"/>
                    </a:cubicBezTo>
                    <a:cubicBezTo>
                      <a:pt x="4932639" y="54543"/>
                      <a:pt x="4926588" y="53679"/>
                      <a:pt x="4919961" y="52526"/>
                    </a:cubicBezTo>
                    <a:cubicBezTo>
                      <a:pt x="4915063" y="49645"/>
                      <a:pt x="4920249" y="43018"/>
                      <a:pt x="4915639" y="39848"/>
                    </a:cubicBezTo>
                    <a:cubicBezTo>
                      <a:pt x="4922554" y="38408"/>
                      <a:pt x="4923131" y="35814"/>
                      <a:pt x="4917944" y="31204"/>
                    </a:cubicBezTo>
                    <a:cubicBezTo>
                      <a:pt x="4919097" y="23424"/>
                      <a:pt x="4915063" y="24865"/>
                      <a:pt x="4910452" y="26882"/>
                    </a:cubicBezTo>
                    <a:cubicBezTo>
                      <a:pt x="4902673" y="26306"/>
                      <a:pt x="4901232" y="32069"/>
                      <a:pt x="4901808" y="37255"/>
                    </a:cubicBezTo>
                    <a:cubicBezTo>
                      <a:pt x="4902384" y="43018"/>
                      <a:pt x="4898927" y="46764"/>
                      <a:pt x="4896910" y="51374"/>
                    </a:cubicBezTo>
                    <a:cubicBezTo>
                      <a:pt x="4895758" y="53967"/>
                      <a:pt x="4893452" y="54543"/>
                      <a:pt x="4891147" y="52814"/>
                    </a:cubicBezTo>
                    <a:cubicBezTo>
                      <a:pt x="4888842" y="51086"/>
                      <a:pt x="4890571" y="49357"/>
                      <a:pt x="4892012" y="48204"/>
                    </a:cubicBezTo>
                    <a:cubicBezTo>
                      <a:pt x="4894028" y="46187"/>
                      <a:pt x="4896910" y="44458"/>
                      <a:pt x="4895469" y="41289"/>
                    </a:cubicBezTo>
                    <a:cubicBezTo>
                      <a:pt x="4893452" y="36967"/>
                      <a:pt x="4890283" y="41577"/>
                      <a:pt x="4887401" y="41289"/>
                    </a:cubicBezTo>
                    <a:cubicBezTo>
                      <a:pt x="4880774" y="40136"/>
                      <a:pt x="4878757" y="45899"/>
                      <a:pt x="4875011" y="49933"/>
                    </a:cubicBezTo>
                    <a:cubicBezTo>
                      <a:pt x="4866367" y="59442"/>
                      <a:pt x="4856859" y="68662"/>
                      <a:pt x="4843604" y="71543"/>
                    </a:cubicBezTo>
                    <a:cubicBezTo>
                      <a:pt x="4845045" y="68374"/>
                      <a:pt x="4849944" y="66645"/>
                      <a:pt x="4847926" y="60018"/>
                    </a:cubicBezTo>
                    <a:cubicBezTo>
                      <a:pt x="4842740" y="63476"/>
                      <a:pt x="4834096" y="62899"/>
                      <a:pt x="4841011" y="72696"/>
                    </a:cubicBezTo>
                    <a:cubicBezTo>
                      <a:pt x="4819977" y="86815"/>
                      <a:pt x="4799808" y="102662"/>
                      <a:pt x="4777621" y="114764"/>
                    </a:cubicBezTo>
                    <a:cubicBezTo>
                      <a:pt x="4761485" y="123696"/>
                      <a:pt x="4750824" y="139256"/>
                      <a:pt x="4733248" y="146747"/>
                    </a:cubicBezTo>
                    <a:cubicBezTo>
                      <a:pt x="4726333" y="149629"/>
                      <a:pt x="4723739" y="159137"/>
                      <a:pt x="4711638" y="160002"/>
                    </a:cubicBezTo>
                    <a:cubicBezTo>
                      <a:pt x="4704722" y="160290"/>
                      <a:pt x="4695790" y="172391"/>
                      <a:pt x="4688587" y="179883"/>
                    </a:cubicBezTo>
                    <a:cubicBezTo>
                      <a:pt x="4683977" y="184493"/>
                      <a:pt x="4680807" y="187086"/>
                      <a:pt x="4676485" y="183053"/>
                    </a:cubicBezTo>
                    <a:cubicBezTo>
                      <a:pt x="4670722" y="177866"/>
                      <a:pt x="4676485" y="174408"/>
                      <a:pt x="4680231" y="170951"/>
                    </a:cubicBezTo>
                    <a:cubicBezTo>
                      <a:pt x="4685705" y="165764"/>
                      <a:pt x="4692909" y="162595"/>
                      <a:pt x="4698671" y="157696"/>
                    </a:cubicBezTo>
                    <a:cubicBezTo>
                      <a:pt x="4709909" y="147900"/>
                      <a:pt x="4717977" y="134069"/>
                      <a:pt x="4734112" y="130035"/>
                    </a:cubicBezTo>
                    <a:cubicBezTo>
                      <a:pt x="4741892" y="128018"/>
                      <a:pt x="4745926" y="121391"/>
                      <a:pt x="4746790" y="113323"/>
                    </a:cubicBezTo>
                    <a:cubicBezTo>
                      <a:pt x="4751977" y="111018"/>
                      <a:pt x="4757163" y="108425"/>
                      <a:pt x="4762350" y="106408"/>
                    </a:cubicBezTo>
                    <a:cubicBezTo>
                      <a:pt x="4768113" y="104391"/>
                      <a:pt x="4765519" y="100933"/>
                      <a:pt x="4764367" y="97476"/>
                    </a:cubicBezTo>
                    <a:cubicBezTo>
                      <a:pt x="4765807" y="96899"/>
                      <a:pt x="4767248" y="96323"/>
                      <a:pt x="4768689" y="95459"/>
                    </a:cubicBezTo>
                    <a:cubicBezTo>
                      <a:pt x="4771858" y="93442"/>
                      <a:pt x="4775028" y="89408"/>
                      <a:pt x="4778197" y="89408"/>
                    </a:cubicBezTo>
                    <a:cubicBezTo>
                      <a:pt x="4793757" y="89984"/>
                      <a:pt x="4799808" y="77306"/>
                      <a:pt x="4809316" y="69238"/>
                    </a:cubicBezTo>
                    <a:lnTo>
                      <a:pt x="4809316" y="69238"/>
                    </a:lnTo>
                    <a:cubicBezTo>
                      <a:pt x="4809892" y="68374"/>
                      <a:pt x="4810469" y="67221"/>
                      <a:pt x="4811045" y="66357"/>
                    </a:cubicBezTo>
                    <a:cubicBezTo>
                      <a:pt x="4815367" y="64628"/>
                      <a:pt x="4818537" y="61747"/>
                      <a:pt x="4821994" y="58001"/>
                    </a:cubicBezTo>
                    <a:cubicBezTo>
                      <a:pt x="4826893" y="52526"/>
                      <a:pt x="4829774" y="45323"/>
                      <a:pt x="4836689" y="41289"/>
                    </a:cubicBezTo>
                    <a:cubicBezTo>
                      <a:pt x="4851384" y="32933"/>
                      <a:pt x="4866367" y="24865"/>
                      <a:pt x="4878757" y="12763"/>
                    </a:cubicBezTo>
                    <a:cubicBezTo>
                      <a:pt x="4883079" y="8729"/>
                      <a:pt x="4887690" y="4984"/>
                      <a:pt x="4893164" y="2102"/>
                    </a:cubicBezTo>
                    <a:lnTo>
                      <a:pt x="4881639" y="6136"/>
                    </a:lnTo>
                    <a:cubicBezTo>
                      <a:pt x="4883656" y="4696"/>
                      <a:pt x="4885673" y="2390"/>
                      <a:pt x="4887978" y="85"/>
                    </a:cubicBezTo>
                    <a:cubicBezTo>
                      <a:pt x="4879910" y="-491"/>
                      <a:pt x="4875299" y="1814"/>
                      <a:pt x="4871842" y="8153"/>
                    </a:cubicBezTo>
                    <a:cubicBezTo>
                      <a:pt x="4872995" y="8441"/>
                      <a:pt x="4874147" y="8441"/>
                      <a:pt x="4875011" y="8441"/>
                    </a:cubicBezTo>
                    <a:lnTo>
                      <a:pt x="4616552" y="97476"/>
                    </a:lnTo>
                    <a:cubicBezTo>
                      <a:pt x="4616552" y="95747"/>
                      <a:pt x="4616552" y="94018"/>
                      <a:pt x="4616552" y="92289"/>
                    </a:cubicBezTo>
                    <a:cubicBezTo>
                      <a:pt x="4614247" y="93154"/>
                      <a:pt x="4611654" y="94018"/>
                      <a:pt x="4609349" y="94883"/>
                    </a:cubicBezTo>
                    <a:lnTo>
                      <a:pt x="4609349" y="94883"/>
                    </a:lnTo>
                    <a:cubicBezTo>
                      <a:pt x="4597535" y="93730"/>
                      <a:pt x="4586010" y="95459"/>
                      <a:pt x="4575637" y="101798"/>
                    </a:cubicBezTo>
                    <a:cubicBezTo>
                      <a:pt x="4572179" y="100357"/>
                      <a:pt x="4569010" y="98916"/>
                      <a:pt x="4565552" y="97476"/>
                    </a:cubicBezTo>
                    <a:cubicBezTo>
                      <a:pt x="4548264" y="96899"/>
                      <a:pt x="4532993" y="104103"/>
                      <a:pt x="4516857" y="108137"/>
                    </a:cubicBezTo>
                    <a:cubicBezTo>
                      <a:pt x="4503314" y="111594"/>
                      <a:pt x="4491789" y="121679"/>
                      <a:pt x="4477382" y="121103"/>
                    </a:cubicBezTo>
                    <a:cubicBezTo>
                      <a:pt x="4466433" y="120815"/>
                      <a:pt x="4459806" y="129747"/>
                      <a:pt x="4449721" y="131476"/>
                    </a:cubicBezTo>
                    <a:cubicBezTo>
                      <a:pt x="4445687" y="132052"/>
                      <a:pt x="4447416" y="135510"/>
                      <a:pt x="4450009" y="137527"/>
                    </a:cubicBezTo>
                    <a:cubicBezTo>
                      <a:pt x="4450009" y="137527"/>
                      <a:pt x="4450009" y="137527"/>
                      <a:pt x="4450009" y="137527"/>
                    </a:cubicBezTo>
                    <a:cubicBezTo>
                      <a:pt x="4450009" y="137527"/>
                      <a:pt x="4450009" y="137527"/>
                      <a:pt x="4450009" y="137527"/>
                    </a:cubicBezTo>
                    <a:cubicBezTo>
                      <a:pt x="4450009" y="138391"/>
                      <a:pt x="4450009" y="138968"/>
                      <a:pt x="4450009" y="139832"/>
                    </a:cubicBezTo>
                    <a:cubicBezTo>
                      <a:pt x="4428975" y="145307"/>
                      <a:pt x="4408805" y="153663"/>
                      <a:pt x="4387483" y="157985"/>
                    </a:cubicBezTo>
                    <a:cubicBezTo>
                      <a:pt x="4360974" y="163459"/>
                      <a:pt x="4337635" y="179019"/>
                      <a:pt x="4311415" y="186510"/>
                    </a:cubicBezTo>
                    <a:cubicBezTo>
                      <a:pt x="4286347" y="193714"/>
                      <a:pt x="4262143" y="203222"/>
                      <a:pt x="4237364" y="211578"/>
                    </a:cubicBezTo>
                    <a:cubicBezTo>
                      <a:pt x="4196448" y="225697"/>
                      <a:pt x="4154380" y="236646"/>
                      <a:pt x="4114041" y="252494"/>
                    </a:cubicBezTo>
                    <a:cubicBezTo>
                      <a:pt x="4093295" y="260850"/>
                      <a:pt x="4071685" y="267765"/>
                      <a:pt x="4050650" y="275545"/>
                    </a:cubicBezTo>
                    <a:cubicBezTo>
                      <a:pt x="4033362" y="276409"/>
                      <a:pt x="4017227" y="282748"/>
                      <a:pt x="4000802" y="288223"/>
                    </a:cubicBezTo>
                    <a:cubicBezTo>
                      <a:pt x="3994752" y="290240"/>
                      <a:pt x="3988701" y="293409"/>
                      <a:pt x="3982650" y="293121"/>
                    </a:cubicBezTo>
                    <a:cubicBezTo>
                      <a:pt x="3972565" y="292545"/>
                      <a:pt x="3964785" y="297155"/>
                      <a:pt x="3956718" y="301765"/>
                    </a:cubicBezTo>
                    <a:cubicBezTo>
                      <a:pt x="3954700" y="302918"/>
                      <a:pt x="3952108" y="304070"/>
                      <a:pt x="3953548" y="306952"/>
                    </a:cubicBezTo>
                    <a:cubicBezTo>
                      <a:pt x="3954700" y="308969"/>
                      <a:pt x="3956718" y="308104"/>
                      <a:pt x="3958734" y="307816"/>
                    </a:cubicBezTo>
                    <a:cubicBezTo>
                      <a:pt x="3965938" y="306375"/>
                      <a:pt x="3971413" y="300613"/>
                      <a:pt x="3977751" y="299460"/>
                    </a:cubicBezTo>
                    <a:cubicBezTo>
                      <a:pt x="4005413" y="295426"/>
                      <a:pt x="4032210" y="287646"/>
                      <a:pt x="4058430" y="278138"/>
                    </a:cubicBezTo>
                    <a:cubicBezTo>
                      <a:pt x="4058430" y="278138"/>
                      <a:pt x="4058430" y="278138"/>
                      <a:pt x="4058430" y="278138"/>
                    </a:cubicBezTo>
                    <a:cubicBezTo>
                      <a:pt x="4060447" y="277850"/>
                      <a:pt x="4062176" y="277562"/>
                      <a:pt x="4064193" y="277273"/>
                    </a:cubicBezTo>
                    <a:cubicBezTo>
                      <a:pt x="4065922" y="278138"/>
                      <a:pt x="4067651" y="279002"/>
                      <a:pt x="4069379" y="279867"/>
                    </a:cubicBezTo>
                    <a:cubicBezTo>
                      <a:pt x="4035091" y="295426"/>
                      <a:pt x="3997921" y="302053"/>
                      <a:pt x="3963345" y="316748"/>
                    </a:cubicBezTo>
                    <a:cubicBezTo>
                      <a:pt x="3961328" y="317613"/>
                      <a:pt x="3958734" y="318765"/>
                      <a:pt x="3956718" y="318477"/>
                    </a:cubicBezTo>
                    <a:cubicBezTo>
                      <a:pt x="3938565" y="314731"/>
                      <a:pt x="3922141" y="321359"/>
                      <a:pt x="3906294" y="328274"/>
                    </a:cubicBezTo>
                    <a:cubicBezTo>
                      <a:pt x="3895632" y="332884"/>
                      <a:pt x="3884395" y="334037"/>
                      <a:pt x="3873446" y="336918"/>
                    </a:cubicBezTo>
                    <a:cubicBezTo>
                      <a:pt x="3867107" y="338647"/>
                      <a:pt x="3869124" y="334613"/>
                      <a:pt x="3872293" y="332020"/>
                    </a:cubicBezTo>
                    <a:cubicBezTo>
                      <a:pt x="3877192" y="330579"/>
                      <a:pt x="3882666" y="331155"/>
                      <a:pt x="3887277" y="327986"/>
                    </a:cubicBezTo>
                    <a:cubicBezTo>
                      <a:pt x="3891599" y="327698"/>
                      <a:pt x="3895632" y="325969"/>
                      <a:pt x="3899090" y="323375"/>
                    </a:cubicBezTo>
                    <a:cubicBezTo>
                      <a:pt x="3901683" y="323375"/>
                      <a:pt x="3904276" y="323375"/>
                      <a:pt x="3905717" y="320494"/>
                    </a:cubicBezTo>
                    <a:cubicBezTo>
                      <a:pt x="3910039" y="321647"/>
                      <a:pt x="3913497" y="319053"/>
                      <a:pt x="3917531" y="317901"/>
                    </a:cubicBezTo>
                    <a:cubicBezTo>
                      <a:pt x="3927039" y="314731"/>
                      <a:pt x="3938277" y="315019"/>
                      <a:pt x="3944328" y="305223"/>
                    </a:cubicBezTo>
                    <a:cubicBezTo>
                      <a:pt x="3933955" y="309833"/>
                      <a:pt x="3922717" y="310697"/>
                      <a:pt x="3912633" y="315596"/>
                    </a:cubicBezTo>
                    <a:cubicBezTo>
                      <a:pt x="3910039" y="315884"/>
                      <a:pt x="3907446" y="316460"/>
                      <a:pt x="3905717" y="318765"/>
                    </a:cubicBezTo>
                    <a:cubicBezTo>
                      <a:pt x="3902260" y="318189"/>
                      <a:pt x="3899378" y="319630"/>
                      <a:pt x="3896209" y="321070"/>
                    </a:cubicBezTo>
                    <a:cubicBezTo>
                      <a:pt x="3891887" y="321647"/>
                      <a:pt x="3887565" y="322223"/>
                      <a:pt x="3884395" y="325681"/>
                    </a:cubicBezTo>
                    <a:cubicBezTo>
                      <a:pt x="3879785" y="328562"/>
                      <a:pt x="3873158" y="323664"/>
                      <a:pt x="3869412" y="329714"/>
                    </a:cubicBezTo>
                    <a:cubicBezTo>
                      <a:pt x="3866242" y="329714"/>
                      <a:pt x="3862497" y="331155"/>
                      <a:pt x="3860192" y="329714"/>
                    </a:cubicBezTo>
                    <a:cubicBezTo>
                      <a:pt x="3853276" y="325392"/>
                      <a:pt x="3849530" y="331155"/>
                      <a:pt x="3844056" y="332884"/>
                    </a:cubicBezTo>
                    <a:cubicBezTo>
                      <a:pt x="3833683" y="336342"/>
                      <a:pt x="3825327" y="345562"/>
                      <a:pt x="3813513" y="344986"/>
                    </a:cubicBezTo>
                    <a:cubicBezTo>
                      <a:pt x="3810632" y="344121"/>
                      <a:pt x="3810920" y="341816"/>
                      <a:pt x="3810632" y="339511"/>
                    </a:cubicBezTo>
                    <a:cubicBezTo>
                      <a:pt x="3811208" y="337206"/>
                      <a:pt x="3814954" y="336342"/>
                      <a:pt x="3813513" y="333748"/>
                    </a:cubicBezTo>
                    <a:cubicBezTo>
                      <a:pt x="3812361" y="331731"/>
                      <a:pt x="3810056" y="332596"/>
                      <a:pt x="3808327" y="333460"/>
                    </a:cubicBezTo>
                    <a:cubicBezTo>
                      <a:pt x="3804869" y="334613"/>
                      <a:pt x="3801988" y="336054"/>
                      <a:pt x="3799395" y="338935"/>
                    </a:cubicBezTo>
                    <a:cubicBezTo>
                      <a:pt x="3791903" y="347291"/>
                      <a:pt x="3784699" y="353918"/>
                      <a:pt x="3772598" y="357664"/>
                    </a:cubicBezTo>
                    <a:cubicBezTo>
                      <a:pt x="3750123" y="364579"/>
                      <a:pt x="3727648" y="372071"/>
                      <a:pt x="3705174" y="378698"/>
                    </a:cubicBezTo>
                    <a:cubicBezTo>
                      <a:pt x="3699123" y="380427"/>
                      <a:pt x="3691631" y="381579"/>
                      <a:pt x="3686157" y="377833"/>
                    </a:cubicBezTo>
                    <a:cubicBezTo>
                      <a:pt x="3681546" y="374664"/>
                      <a:pt x="3680682" y="376681"/>
                      <a:pt x="3680106" y="380427"/>
                    </a:cubicBezTo>
                    <a:cubicBezTo>
                      <a:pt x="3678377" y="390223"/>
                      <a:pt x="3671462" y="393105"/>
                      <a:pt x="3662818" y="392240"/>
                    </a:cubicBezTo>
                    <a:cubicBezTo>
                      <a:pt x="3655326" y="391664"/>
                      <a:pt x="3648699" y="393105"/>
                      <a:pt x="3642936" y="397715"/>
                    </a:cubicBezTo>
                    <a:cubicBezTo>
                      <a:pt x="3639767" y="400020"/>
                      <a:pt x="3636021" y="402037"/>
                      <a:pt x="3631987" y="401173"/>
                    </a:cubicBezTo>
                    <a:cubicBezTo>
                      <a:pt x="3622478" y="398867"/>
                      <a:pt x="3614987" y="405783"/>
                      <a:pt x="3606631" y="407800"/>
                    </a:cubicBezTo>
                    <a:cubicBezTo>
                      <a:pt x="3595969" y="410393"/>
                      <a:pt x="3586173" y="417308"/>
                      <a:pt x="3574936" y="419613"/>
                    </a:cubicBezTo>
                    <a:cubicBezTo>
                      <a:pt x="3571190" y="420190"/>
                      <a:pt x="3569173" y="422495"/>
                      <a:pt x="3573207" y="425952"/>
                    </a:cubicBezTo>
                    <a:cubicBezTo>
                      <a:pt x="3574071" y="427105"/>
                      <a:pt x="3574648" y="428546"/>
                      <a:pt x="3575512" y="429698"/>
                    </a:cubicBezTo>
                    <a:cubicBezTo>
                      <a:pt x="3570902" y="430851"/>
                      <a:pt x="3566292" y="432003"/>
                      <a:pt x="3561681" y="433156"/>
                    </a:cubicBezTo>
                    <a:cubicBezTo>
                      <a:pt x="3560817" y="432868"/>
                      <a:pt x="3559952" y="432868"/>
                      <a:pt x="3559088" y="432580"/>
                    </a:cubicBezTo>
                    <a:cubicBezTo>
                      <a:pt x="3563410" y="425376"/>
                      <a:pt x="3561681" y="422207"/>
                      <a:pt x="3553325" y="424512"/>
                    </a:cubicBezTo>
                    <a:cubicBezTo>
                      <a:pt x="3546410" y="426529"/>
                      <a:pt x="3543241" y="425952"/>
                      <a:pt x="3547275" y="418173"/>
                    </a:cubicBezTo>
                    <a:cubicBezTo>
                      <a:pt x="3534884" y="420190"/>
                      <a:pt x="3529698" y="432868"/>
                      <a:pt x="3519037" y="437190"/>
                    </a:cubicBezTo>
                    <a:cubicBezTo>
                      <a:pt x="3517308" y="437190"/>
                      <a:pt x="3515579" y="437478"/>
                      <a:pt x="3513562" y="437478"/>
                    </a:cubicBezTo>
                    <a:cubicBezTo>
                      <a:pt x="3493393" y="437766"/>
                      <a:pt x="3473511" y="438054"/>
                      <a:pt x="3457375" y="453325"/>
                    </a:cubicBezTo>
                    <a:cubicBezTo>
                      <a:pt x="3454494" y="455919"/>
                      <a:pt x="3450749" y="455342"/>
                      <a:pt x="3447579" y="456495"/>
                    </a:cubicBezTo>
                    <a:lnTo>
                      <a:pt x="3447579" y="456495"/>
                    </a:lnTo>
                    <a:cubicBezTo>
                      <a:pt x="3435189" y="459664"/>
                      <a:pt x="3422223" y="461970"/>
                      <a:pt x="3410409" y="466580"/>
                    </a:cubicBezTo>
                    <a:cubicBezTo>
                      <a:pt x="3399460" y="470902"/>
                      <a:pt x="3386494" y="471190"/>
                      <a:pt x="3378714" y="482427"/>
                    </a:cubicBezTo>
                    <a:cubicBezTo>
                      <a:pt x="3378714" y="482427"/>
                      <a:pt x="3378714" y="482427"/>
                      <a:pt x="3378714" y="482427"/>
                    </a:cubicBezTo>
                    <a:cubicBezTo>
                      <a:pt x="3378714" y="483868"/>
                      <a:pt x="3378714" y="485309"/>
                      <a:pt x="3378426" y="487037"/>
                    </a:cubicBezTo>
                    <a:cubicBezTo>
                      <a:pt x="3378426" y="487037"/>
                      <a:pt x="3378426" y="487037"/>
                      <a:pt x="3378426" y="487037"/>
                    </a:cubicBezTo>
                    <a:cubicBezTo>
                      <a:pt x="3378426" y="487037"/>
                      <a:pt x="3378426" y="487037"/>
                      <a:pt x="3378426" y="487037"/>
                    </a:cubicBezTo>
                    <a:cubicBezTo>
                      <a:pt x="3371511" y="489054"/>
                      <a:pt x="3364595" y="490783"/>
                      <a:pt x="3357680" y="492800"/>
                    </a:cubicBezTo>
                    <a:lnTo>
                      <a:pt x="3357680" y="492800"/>
                    </a:lnTo>
                    <a:cubicBezTo>
                      <a:pt x="3356815" y="491936"/>
                      <a:pt x="3355951" y="491071"/>
                      <a:pt x="3355087" y="490207"/>
                    </a:cubicBezTo>
                    <a:cubicBezTo>
                      <a:pt x="3355951" y="487614"/>
                      <a:pt x="3362290" y="488766"/>
                      <a:pt x="3359697" y="483868"/>
                    </a:cubicBezTo>
                    <a:cubicBezTo>
                      <a:pt x="3357968" y="480410"/>
                      <a:pt x="3355375" y="481563"/>
                      <a:pt x="3352493" y="482715"/>
                    </a:cubicBezTo>
                    <a:cubicBezTo>
                      <a:pt x="3349324" y="483868"/>
                      <a:pt x="3345578" y="484156"/>
                      <a:pt x="3342409" y="485597"/>
                    </a:cubicBezTo>
                    <a:cubicBezTo>
                      <a:pt x="3327138" y="492800"/>
                      <a:pt x="3306968" y="483580"/>
                      <a:pt x="3294578" y="500292"/>
                    </a:cubicBezTo>
                    <a:cubicBezTo>
                      <a:pt x="3293714" y="501733"/>
                      <a:pt x="3291120" y="502309"/>
                      <a:pt x="3289103" y="502309"/>
                    </a:cubicBezTo>
                    <a:cubicBezTo>
                      <a:pt x="3270374" y="502885"/>
                      <a:pt x="3253374" y="511241"/>
                      <a:pt x="3235510" y="515563"/>
                    </a:cubicBezTo>
                    <a:cubicBezTo>
                      <a:pt x="3221967" y="518733"/>
                      <a:pt x="3208713" y="522190"/>
                      <a:pt x="3195170" y="525360"/>
                    </a:cubicBezTo>
                    <a:cubicBezTo>
                      <a:pt x="3193154" y="521614"/>
                      <a:pt x="3191136" y="517868"/>
                      <a:pt x="3185950" y="520750"/>
                    </a:cubicBezTo>
                    <a:cubicBezTo>
                      <a:pt x="3185950" y="520750"/>
                      <a:pt x="3185950" y="520750"/>
                      <a:pt x="3185950" y="520750"/>
                    </a:cubicBezTo>
                    <a:cubicBezTo>
                      <a:pt x="3183357" y="519309"/>
                      <a:pt x="3181916" y="514122"/>
                      <a:pt x="3178459" y="516716"/>
                    </a:cubicBezTo>
                    <a:cubicBezTo>
                      <a:pt x="3164916" y="526224"/>
                      <a:pt x="3148204" y="526512"/>
                      <a:pt x="3133509" y="532275"/>
                    </a:cubicBezTo>
                    <a:cubicBezTo>
                      <a:pt x="3129475" y="532851"/>
                      <a:pt x="3122848" y="530834"/>
                      <a:pt x="3123136" y="536597"/>
                    </a:cubicBezTo>
                    <a:cubicBezTo>
                      <a:pt x="3123424" y="542072"/>
                      <a:pt x="3128323" y="537750"/>
                      <a:pt x="3131204" y="537173"/>
                    </a:cubicBezTo>
                    <a:cubicBezTo>
                      <a:pt x="3131204" y="537173"/>
                      <a:pt x="3131204" y="537173"/>
                      <a:pt x="3131204" y="537173"/>
                    </a:cubicBezTo>
                    <a:cubicBezTo>
                      <a:pt x="3136967" y="537750"/>
                      <a:pt x="3142730" y="536021"/>
                      <a:pt x="3148204" y="534580"/>
                    </a:cubicBezTo>
                    <a:cubicBezTo>
                      <a:pt x="3156560" y="532275"/>
                      <a:pt x="3164628" y="527953"/>
                      <a:pt x="3173848" y="530258"/>
                    </a:cubicBezTo>
                    <a:cubicBezTo>
                      <a:pt x="3173848" y="531123"/>
                      <a:pt x="3173848" y="531987"/>
                      <a:pt x="3174137" y="532563"/>
                    </a:cubicBezTo>
                    <a:cubicBezTo>
                      <a:pt x="3160594" y="537173"/>
                      <a:pt x="3147052" y="542072"/>
                      <a:pt x="3133797" y="546682"/>
                    </a:cubicBezTo>
                    <a:cubicBezTo>
                      <a:pt x="3121407" y="547546"/>
                      <a:pt x="3110170" y="553309"/>
                      <a:pt x="3098068" y="556190"/>
                    </a:cubicBezTo>
                    <a:cubicBezTo>
                      <a:pt x="3088272" y="557343"/>
                      <a:pt x="3079051" y="560801"/>
                      <a:pt x="3070695" y="566275"/>
                    </a:cubicBezTo>
                    <a:cubicBezTo>
                      <a:pt x="3079627" y="568292"/>
                      <a:pt x="3086831" y="563682"/>
                      <a:pt x="3094610" y="561665"/>
                    </a:cubicBezTo>
                    <a:cubicBezTo>
                      <a:pt x="3095475" y="561953"/>
                      <a:pt x="3096916" y="561665"/>
                      <a:pt x="3098068" y="561089"/>
                    </a:cubicBezTo>
                    <a:cubicBezTo>
                      <a:pt x="3112475" y="557055"/>
                      <a:pt x="3126882" y="553309"/>
                      <a:pt x="3141001" y="549275"/>
                    </a:cubicBezTo>
                    <a:cubicBezTo>
                      <a:pt x="3141001" y="549275"/>
                      <a:pt x="3141001" y="549275"/>
                      <a:pt x="3141001" y="549275"/>
                    </a:cubicBezTo>
                    <a:cubicBezTo>
                      <a:pt x="3159730" y="547258"/>
                      <a:pt x="3176153" y="538902"/>
                      <a:pt x="3193730" y="532851"/>
                    </a:cubicBezTo>
                    <a:cubicBezTo>
                      <a:pt x="3202950" y="536021"/>
                      <a:pt x="3210442" y="530258"/>
                      <a:pt x="3218798" y="528241"/>
                    </a:cubicBezTo>
                    <a:cubicBezTo>
                      <a:pt x="3223696" y="527089"/>
                      <a:pt x="3228306" y="523919"/>
                      <a:pt x="3233493" y="527665"/>
                    </a:cubicBezTo>
                    <a:cubicBezTo>
                      <a:pt x="3233493" y="528529"/>
                      <a:pt x="3233493" y="529106"/>
                      <a:pt x="3233493" y="529970"/>
                    </a:cubicBezTo>
                    <a:cubicBezTo>
                      <a:pt x="3233493" y="530546"/>
                      <a:pt x="3233493" y="531411"/>
                      <a:pt x="3233205" y="531987"/>
                    </a:cubicBezTo>
                    <a:cubicBezTo>
                      <a:pt x="3229459" y="532563"/>
                      <a:pt x="3226001" y="533139"/>
                      <a:pt x="3222255" y="534004"/>
                    </a:cubicBezTo>
                    <a:cubicBezTo>
                      <a:pt x="3203238" y="534580"/>
                      <a:pt x="3184221" y="537750"/>
                      <a:pt x="3165493" y="543801"/>
                    </a:cubicBezTo>
                    <a:lnTo>
                      <a:pt x="3070695" y="574919"/>
                    </a:lnTo>
                    <a:cubicBezTo>
                      <a:pt x="3063204" y="574919"/>
                      <a:pt x="3055424" y="573191"/>
                      <a:pt x="3047356" y="567428"/>
                    </a:cubicBezTo>
                    <a:cubicBezTo>
                      <a:pt x="3046204" y="566563"/>
                      <a:pt x="3044186" y="566852"/>
                      <a:pt x="3042746" y="567428"/>
                    </a:cubicBezTo>
                    <a:cubicBezTo>
                      <a:pt x="3029491" y="571750"/>
                      <a:pt x="3015373" y="573479"/>
                      <a:pt x="3002695" y="579530"/>
                    </a:cubicBezTo>
                    <a:cubicBezTo>
                      <a:pt x="2991458" y="582699"/>
                      <a:pt x="2980220" y="585869"/>
                      <a:pt x="2968983" y="588750"/>
                    </a:cubicBezTo>
                    <a:cubicBezTo>
                      <a:pt x="2965813" y="589614"/>
                      <a:pt x="2962932" y="590479"/>
                      <a:pt x="2959762" y="591343"/>
                    </a:cubicBezTo>
                    <a:cubicBezTo>
                      <a:pt x="2959762" y="591343"/>
                      <a:pt x="2959762" y="591343"/>
                      <a:pt x="2959762" y="591343"/>
                    </a:cubicBezTo>
                    <a:cubicBezTo>
                      <a:pt x="2959762" y="591343"/>
                      <a:pt x="2959762" y="591343"/>
                      <a:pt x="2959762" y="591343"/>
                    </a:cubicBezTo>
                    <a:cubicBezTo>
                      <a:pt x="2939881" y="595377"/>
                      <a:pt x="2922305" y="605750"/>
                      <a:pt x="2902711" y="610360"/>
                    </a:cubicBezTo>
                    <a:cubicBezTo>
                      <a:pt x="2895508" y="609784"/>
                      <a:pt x="2888880" y="614394"/>
                      <a:pt x="2881677" y="612665"/>
                    </a:cubicBezTo>
                    <a:cubicBezTo>
                      <a:pt x="2877355" y="610937"/>
                      <a:pt x="2873609" y="613242"/>
                      <a:pt x="2869575" y="614394"/>
                    </a:cubicBezTo>
                    <a:cubicBezTo>
                      <a:pt x="2866694" y="615259"/>
                      <a:pt x="2860931" y="615259"/>
                      <a:pt x="2862948" y="619869"/>
                    </a:cubicBezTo>
                    <a:cubicBezTo>
                      <a:pt x="2864677" y="624479"/>
                      <a:pt x="2868711" y="619581"/>
                      <a:pt x="2871880" y="619869"/>
                    </a:cubicBezTo>
                    <a:cubicBezTo>
                      <a:pt x="2871880" y="619869"/>
                      <a:pt x="2871880" y="619869"/>
                      <a:pt x="2871880" y="619869"/>
                    </a:cubicBezTo>
                    <a:cubicBezTo>
                      <a:pt x="2883694" y="621021"/>
                      <a:pt x="2894355" y="616699"/>
                      <a:pt x="2905016" y="612954"/>
                    </a:cubicBezTo>
                    <a:cubicBezTo>
                      <a:pt x="2905016" y="612954"/>
                      <a:pt x="2905016" y="612954"/>
                      <a:pt x="2905016" y="612954"/>
                    </a:cubicBezTo>
                    <a:cubicBezTo>
                      <a:pt x="2905016" y="612954"/>
                      <a:pt x="2905016" y="612954"/>
                      <a:pt x="2905016" y="612954"/>
                    </a:cubicBezTo>
                    <a:cubicBezTo>
                      <a:pt x="2925186" y="607479"/>
                      <a:pt x="2945067" y="601428"/>
                      <a:pt x="2964661" y="594225"/>
                    </a:cubicBezTo>
                    <a:cubicBezTo>
                      <a:pt x="2964661" y="594225"/>
                      <a:pt x="2964661" y="594225"/>
                      <a:pt x="2964661" y="594225"/>
                    </a:cubicBezTo>
                    <a:cubicBezTo>
                      <a:pt x="2967830" y="593360"/>
                      <a:pt x="2970711" y="592496"/>
                      <a:pt x="2973881" y="591631"/>
                    </a:cubicBezTo>
                    <a:lnTo>
                      <a:pt x="2973881" y="591631"/>
                    </a:lnTo>
                    <a:cubicBezTo>
                      <a:pt x="2983390" y="588750"/>
                      <a:pt x="2994339" y="590479"/>
                      <a:pt x="3002983" y="583852"/>
                    </a:cubicBezTo>
                    <a:cubicBezTo>
                      <a:pt x="3004424" y="584428"/>
                      <a:pt x="3007017" y="585580"/>
                      <a:pt x="3006729" y="585869"/>
                    </a:cubicBezTo>
                    <a:cubicBezTo>
                      <a:pt x="3005000" y="590767"/>
                      <a:pt x="3000966" y="592496"/>
                      <a:pt x="2996356" y="593936"/>
                    </a:cubicBezTo>
                    <a:cubicBezTo>
                      <a:pt x="2969847" y="601716"/>
                      <a:pt x="2943050" y="609208"/>
                      <a:pt x="2916542" y="617276"/>
                    </a:cubicBezTo>
                    <a:cubicBezTo>
                      <a:pt x="2906745" y="620157"/>
                      <a:pt x="2896084" y="620733"/>
                      <a:pt x="2887152" y="626208"/>
                    </a:cubicBezTo>
                    <a:cubicBezTo>
                      <a:pt x="2880236" y="630242"/>
                      <a:pt x="2874186" y="636005"/>
                      <a:pt x="2865541" y="636869"/>
                    </a:cubicBezTo>
                    <a:cubicBezTo>
                      <a:pt x="2849982" y="638598"/>
                      <a:pt x="2835575" y="644649"/>
                      <a:pt x="2820880" y="649259"/>
                    </a:cubicBezTo>
                    <a:cubicBezTo>
                      <a:pt x="2805321" y="654157"/>
                      <a:pt x="2790626" y="661937"/>
                      <a:pt x="2774202" y="663954"/>
                    </a:cubicBezTo>
                    <a:cubicBezTo>
                      <a:pt x="2764981" y="665106"/>
                      <a:pt x="2756049" y="666547"/>
                      <a:pt x="2747693" y="671734"/>
                    </a:cubicBezTo>
                    <a:cubicBezTo>
                      <a:pt x="2741930" y="675191"/>
                      <a:pt x="2734151" y="678649"/>
                      <a:pt x="2726371" y="677208"/>
                    </a:cubicBezTo>
                    <a:cubicBezTo>
                      <a:pt x="2710524" y="679801"/>
                      <a:pt x="2697269" y="688157"/>
                      <a:pt x="2684591" y="697378"/>
                    </a:cubicBezTo>
                    <a:cubicBezTo>
                      <a:pt x="2684591" y="697954"/>
                      <a:pt x="2684303" y="698530"/>
                      <a:pt x="2684303" y="698818"/>
                    </a:cubicBezTo>
                    <a:cubicBezTo>
                      <a:pt x="2663557" y="705157"/>
                      <a:pt x="2642523" y="711497"/>
                      <a:pt x="2621777" y="717547"/>
                    </a:cubicBezTo>
                    <a:cubicBezTo>
                      <a:pt x="2621777" y="717547"/>
                      <a:pt x="2621777" y="717547"/>
                      <a:pt x="2621777" y="717547"/>
                    </a:cubicBezTo>
                    <a:cubicBezTo>
                      <a:pt x="2621777" y="717547"/>
                      <a:pt x="2621777" y="717547"/>
                      <a:pt x="2621777" y="717547"/>
                    </a:cubicBezTo>
                    <a:cubicBezTo>
                      <a:pt x="2615438" y="718988"/>
                      <a:pt x="2608811" y="720429"/>
                      <a:pt x="2602472" y="721581"/>
                    </a:cubicBezTo>
                    <a:cubicBezTo>
                      <a:pt x="2602472" y="721581"/>
                      <a:pt x="2602472" y="721581"/>
                      <a:pt x="2602472" y="721581"/>
                    </a:cubicBezTo>
                    <a:cubicBezTo>
                      <a:pt x="2588353" y="723886"/>
                      <a:pt x="2573946" y="726192"/>
                      <a:pt x="2559828" y="728497"/>
                    </a:cubicBezTo>
                    <a:cubicBezTo>
                      <a:pt x="2559828" y="728497"/>
                      <a:pt x="2559828" y="728497"/>
                      <a:pt x="2559828" y="728497"/>
                    </a:cubicBezTo>
                    <a:cubicBezTo>
                      <a:pt x="2559251" y="727056"/>
                      <a:pt x="2558675" y="725615"/>
                      <a:pt x="2558099" y="724175"/>
                    </a:cubicBezTo>
                    <a:cubicBezTo>
                      <a:pt x="2555506" y="730514"/>
                      <a:pt x="2553200" y="733107"/>
                      <a:pt x="2548014" y="725615"/>
                    </a:cubicBezTo>
                    <a:cubicBezTo>
                      <a:pt x="2543692" y="719276"/>
                      <a:pt x="2539370" y="720717"/>
                      <a:pt x="2538217" y="728208"/>
                    </a:cubicBezTo>
                    <a:cubicBezTo>
                      <a:pt x="2537641" y="731954"/>
                      <a:pt x="2536777" y="736276"/>
                      <a:pt x="2532743" y="735988"/>
                    </a:cubicBezTo>
                    <a:cubicBezTo>
                      <a:pt x="2517472" y="733971"/>
                      <a:pt x="2508827" y="747802"/>
                      <a:pt x="2495573" y="750683"/>
                    </a:cubicBezTo>
                    <a:cubicBezTo>
                      <a:pt x="2495573" y="750683"/>
                      <a:pt x="2495573" y="750683"/>
                      <a:pt x="2495573" y="750683"/>
                    </a:cubicBezTo>
                    <a:cubicBezTo>
                      <a:pt x="2493556" y="746361"/>
                      <a:pt x="2499031" y="744344"/>
                      <a:pt x="2498743" y="740310"/>
                    </a:cubicBezTo>
                    <a:cubicBezTo>
                      <a:pt x="2498454" y="737141"/>
                      <a:pt x="2503641" y="733971"/>
                      <a:pt x="2499607" y="730802"/>
                    </a:cubicBezTo>
                    <a:cubicBezTo>
                      <a:pt x="2495573" y="727632"/>
                      <a:pt x="2490963" y="729649"/>
                      <a:pt x="2487793" y="732531"/>
                    </a:cubicBezTo>
                    <a:cubicBezTo>
                      <a:pt x="2473963" y="746073"/>
                      <a:pt x="2454369" y="748666"/>
                      <a:pt x="2437946" y="756734"/>
                    </a:cubicBezTo>
                    <a:cubicBezTo>
                      <a:pt x="2435929" y="757599"/>
                      <a:pt x="2433047" y="758175"/>
                      <a:pt x="2431030" y="757310"/>
                    </a:cubicBezTo>
                    <a:cubicBezTo>
                      <a:pt x="2421522" y="752988"/>
                      <a:pt x="2411725" y="756734"/>
                      <a:pt x="2405098" y="761344"/>
                    </a:cubicBezTo>
                    <a:cubicBezTo>
                      <a:pt x="2393284" y="769700"/>
                      <a:pt x="2380030" y="771429"/>
                      <a:pt x="2366776" y="773734"/>
                    </a:cubicBezTo>
                    <a:cubicBezTo>
                      <a:pt x="2366776" y="773734"/>
                      <a:pt x="2366776" y="774022"/>
                      <a:pt x="2366776" y="774022"/>
                    </a:cubicBezTo>
                    <a:cubicBezTo>
                      <a:pt x="2348335" y="775175"/>
                      <a:pt x="2333640" y="786988"/>
                      <a:pt x="2317216" y="793328"/>
                    </a:cubicBezTo>
                    <a:cubicBezTo>
                      <a:pt x="2310301" y="794192"/>
                      <a:pt x="2303097" y="794768"/>
                      <a:pt x="2297911" y="800243"/>
                    </a:cubicBezTo>
                    <a:lnTo>
                      <a:pt x="2297911" y="800243"/>
                    </a:lnTo>
                    <a:cubicBezTo>
                      <a:pt x="2293301" y="801107"/>
                      <a:pt x="2288690" y="801972"/>
                      <a:pt x="2284080" y="803124"/>
                    </a:cubicBezTo>
                    <a:cubicBezTo>
                      <a:pt x="2284080" y="803124"/>
                      <a:pt x="2284080" y="803124"/>
                      <a:pt x="2284080" y="803124"/>
                    </a:cubicBezTo>
                    <a:cubicBezTo>
                      <a:pt x="2275724" y="805717"/>
                      <a:pt x="2280911" y="796785"/>
                      <a:pt x="2277453" y="794768"/>
                    </a:cubicBezTo>
                    <a:cubicBezTo>
                      <a:pt x="2272555" y="799378"/>
                      <a:pt x="2267368" y="802260"/>
                      <a:pt x="2261317" y="803989"/>
                    </a:cubicBezTo>
                    <a:cubicBezTo>
                      <a:pt x="2254402" y="806006"/>
                      <a:pt x="2256995" y="809463"/>
                      <a:pt x="2260453" y="812633"/>
                    </a:cubicBezTo>
                    <a:cubicBezTo>
                      <a:pt x="2260453" y="812633"/>
                      <a:pt x="2260453" y="812633"/>
                      <a:pt x="2260453" y="812633"/>
                    </a:cubicBezTo>
                    <a:cubicBezTo>
                      <a:pt x="2260453" y="812633"/>
                      <a:pt x="2260453" y="812633"/>
                      <a:pt x="2260453" y="812633"/>
                    </a:cubicBezTo>
                    <a:cubicBezTo>
                      <a:pt x="2257860" y="815514"/>
                      <a:pt x="2255267" y="818107"/>
                      <a:pt x="2251809" y="821853"/>
                    </a:cubicBezTo>
                    <a:cubicBezTo>
                      <a:pt x="2267656" y="820989"/>
                      <a:pt x="2277453" y="808023"/>
                      <a:pt x="2291572" y="808023"/>
                    </a:cubicBezTo>
                    <a:cubicBezTo>
                      <a:pt x="2291572" y="808023"/>
                      <a:pt x="2291572" y="808023"/>
                      <a:pt x="2291572" y="808023"/>
                    </a:cubicBezTo>
                    <a:cubicBezTo>
                      <a:pt x="2295318" y="807734"/>
                      <a:pt x="2298487" y="806006"/>
                      <a:pt x="2301369" y="803412"/>
                    </a:cubicBezTo>
                    <a:cubicBezTo>
                      <a:pt x="2301369" y="803412"/>
                      <a:pt x="2301369" y="803412"/>
                      <a:pt x="2301369" y="803412"/>
                    </a:cubicBezTo>
                    <a:cubicBezTo>
                      <a:pt x="2305402" y="803412"/>
                      <a:pt x="2309724" y="803989"/>
                      <a:pt x="2313470" y="800819"/>
                    </a:cubicBezTo>
                    <a:cubicBezTo>
                      <a:pt x="2313470" y="800819"/>
                      <a:pt x="2313470" y="800819"/>
                      <a:pt x="2313470" y="800819"/>
                    </a:cubicBezTo>
                    <a:cubicBezTo>
                      <a:pt x="2324996" y="803124"/>
                      <a:pt x="2333064" y="789005"/>
                      <a:pt x="2345454" y="793904"/>
                    </a:cubicBezTo>
                    <a:cubicBezTo>
                      <a:pt x="2349776" y="784107"/>
                      <a:pt x="2359572" y="785548"/>
                      <a:pt x="2367352" y="782378"/>
                    </a:cubicBezTo>
                    <a:cubicBezTo>
                      <a:pt x="2367352" y="782378"/>
                      <a:pt x="2367352" y="782378"/>
                      <a:pt x="2367352" y="782378"/>
                    </a:cubicBezTo>
                    <a:cubicBezTo>
                      <a:pt x="2367352" y="782955"/>
                      <a:pt x="2367640" y="783531"/>
                      <a:pt x="2367928" y="783819"/>
                    </a:cubicBezTo>
                    <a:cubicBezTo>
                      <a:pt x="2367640" y="787277"/>
                      <a:pt x="2369945" y="791311"/>
                      <a:pt x="2365335" y="793616"/>
                    </a:cubicBezTo>
                    <a:cubicBezTo>
                      <a:pt x="2356691" y="797361"/>
                      <a:pt x="2348335" y="800819"/>
                      <a:pt x="2339691" y="804565"/>
                    </a:cubicBezTo>
                    <a:cubicBezTo>
                      <a:pt x="2349776" y="808599"/>
                      <a:pt x="2356979" y="802260"/>
                      <a:pt x="2365335" y="799667"/>
                    </a:cubicBezTo>
                    <a:cubicBezTo>
                      <a:pt x="2365335" y="799667"/>
                      <a:pt x="2365335" y="799667"/>
                      <a:pt x="2365335" y="799667"/>
                    </a:cubicBezTo>
                    <a:cubicBezTo>
                      <a:pt x="2365335" y="799667"/>
                      <a:pt x="2365335" y="799667"/>
                      <a:pt x="2365335" y="799667"/>
                    </a:cubicBezTo>
                    <a:cubicBezTo>
                      <a:pt x="2369081" y="799955"/>
                      <a:pt x="2369657" y="802260"/>
                      <a:pt x="2369945" y="804853"/>
                    </a:cubicBezTo>
                    <a:lnTo>
                      <a:pt x="2329318" y="818107"/>
                    </a:lnTo>
                    <a:cubicBezTo>
                      <a:pt x="2328165" y="816955"/>
                      <a:pt x="2326725" y="815514"/>
                      <a:pt x="2325572" y="814362"/>
                    </a:cubicBezTo>
                    <a:cubicBezTo>
                      <a:pt x="2323843" y="809463"/>
                      <a:pt x="2322691" y="803701"/>
                      <a:pt x="2316928" y="811768"/>
                    </a:cubicBezTo>
                    <a:cubicBezTo>
                      <a:pt x="2315775" y="813209"/>
                      <a:pt x="2314335" y="814650"/>
                      <a:pt x="2312894" y="816090"/>
                    </a:cubicBezTo>
                    <a:cubicBezTo>
                      <a:pt x="2310301" y="817531"/>
                      <a:pt x="2305691" y="815514"/>
                      <a:pt x="2304538" y="820124"/>
                    </a:cubicBezTo>
                    <a:cubicBezTo>
                      <a:pt x="2303962" y="822718"/>
                      <a:pt x="2305691" y="823294"/>
                      <a:pt x="2307707" y="823870"/>
                    </a:cubicBezTo>
                    <a:cubicBezTo>
                      <a:pt x="2307707" y="823870"/>
                      <a:pt x="2307707" y="823870"/>
                      <a:pt x="2307707" y="823870"/>
                    </a:cubicBezTo>
                    <a:cubicBezTo>
                      <a:pt x="2308860" y="824158"/>
                      <a:pt x="2309724" y="824158"/>
                      <a:pt x="2310877" y="824446"/>
                    </a:cubicBezTo>
                    <a:lnTo>
                      <a:pt x="2284945" y="833090"/>
                    </a:lnTo>
                    <a:cubicBezTo>
                      <a:pt x="2284080" y="833379"/>
                      <a:pt x="2283216" y="833379"/>
                      <a:pt x="2282351" y="833667"/>
                    </a:cubicBezTo>
                    <a:cubicBezTo>
                      <a:pt x="2282351" y="833667"/>
                      <a:pt x="2282640" y="833379"/>
                      <a:pt x="2282640" y="833379"/>
                    </a:cubicBezTo>
                    <a:cubicBezTo>
                      <a:pt x="2282640" y="833379"/>
                      <a:pt x="2282640" y="833379"/>
                      <a:pt x="2282640" y="833379"/>
                    </a:cubicBezTo>
                    <a:cubicBezTo>
                      <a:pt x="2282640" y="833379"/>
                      <a:pt x="2282640" y="833379"/>
                      <a:pt x="2282640" y="833379"/>
                    </a:cubicBezTo>
                    <a:cubicBezTo>
                      <a:pt x="2282351" y="833667"/>
                      <a:pt x="2282063" y="833667"/>
                      <a:pt x="2281775" y="833955"/>
                    </a:cubicBezTo>
                    <a:lnTo>
                      <a:pt x="2259300" y="841447"/>
                    </a:lnTo>
                    <a:cubicBezTo>
                      <a:pt x="2257572" y="841735"/>
                      <a:pt x="2256131" y="842311"/>
                      <a:pt x="2254402" y="842599"/>
                    </a:cubicBezTo>
                    <a:cubicBezTo>
                      <a:pt x="2246334" y="844904"/>
                      <a:pt x="2236538" y="845480"/>
                      <a:pt x="2229622" y="848362"/>
                    </a:cubicBezTo>
                    <a:cubicBezTo>
                      <a:pt x="2220978" y="852108"/>
                      <a:pt x="2212046" y="856141"/>
                      <a:pt x="2203114" y="859887"/>
                    </a:cubicBezTo>
                    <a:lnTo>
                      <a:pt x="2191876" y="863633"/>
                    </a:lnTo>
                    <a:cubicBezTo>
                      <a:pt x="2191300" y="863345"/>
                      <a:pt x="2190436" y="863057"/>
                      <a:pt x="2189859" y="862481"/>
                    </a:cubicBezTo>
                    <a:cubicBezTo>
                      <a:pt x="2185825" y="858158"/>
                      <a:pt x="2195046" y="857294"/>
                      <a:pt x="2193029" y="852972"/>
                    </a:cubicBezTo>
                    <a:cubicBezTo>
                      <a:pt x="2188419" y="852108"/>
                      <a:pt x="2183808" y="852972"/>
                      <a:pt x="2181503" y="856430"/>
                    </a:cubicBezTo>
                    <a:cubicBezTo>
                      <a:pt x="2172571" y="870548"/>
                      <a:pt x="2157300" y="871701"/>
                      <a:pt x="2143181" y="876023"/>
                    </a:cubicBezTo>
                    <a:cubicBezTo>
                      <a:pt x="2135690" y="878328"/>
                      <a:pt x="2128486" y="881209"/>
                      <a:pt x="2120994" y="883515"/>
                    </a:cubicBezTo>
                    <a:lnTo>
                      <a:pt x="2120994" y="883515"/>
                    </a:lnTo>
                    <a:lnTo>
                      <a:pt x="2120994" y="883515"/>
                    </a:lnTo>
                    <a:cubicBezTo>
                      <a:pt x="2116672" y="874582"/>
                      <a:pt x="2109181" y="873718"/>
                      <a:pt x="2097079" y="880633"/>
                    </a:cubicBezTo>
                    <a:lnTo>
                      <a:pt x="2097079" y="880633"/>
                    </a:lnTo>
                    <a:cubicBezTo>
                      <a:pt x="2086706" y="883803"/>
                      <a:pt x="2076333" y="886972"/>
                      <a:pt x="2065672" y="890142"/>
                    </a:cubicBezTo>
                    <a:cubicBezTo>
                      <a:pt x="2065672" y="890142"/>
                      <a:pt x="2065672" y="890142"/>
                      <a:pt x="2065672" y="890142"/>
                    </a:cubicBezTo>
                    <a:cubicBezTo>
                      <a:pt x="2063079" y="889854"/>
                      <a:pt x="2058180" y="885532"/>
                      <a:pt x="2061062" y="893311"/>
                    </a:cubicBezTo>
                    <a:cubicBezTo>
                      <a:pt x="2061926" y="895328"/>
                      <a:pt x="2061350" y="897633"/>
                      <a:pt x="2061350" y="899938"/>
                    </a:cubicBezTo>
                    <a:cubicBezTo>
                      <a:pt x="2056163" y="907718"/>
                      <a:pt x="2048096" y="908294"/>
                      <a:pt x="2040028" y="909159"/>
                    </a:cubicBezTo>
                    <a:cubicBezTo>
                      <a:pt x="2039740" y="908871"/>
                      <a:pt x="2039163" y="908582"/>
                      <a:pt x="2038875" y="908294"/>
                    </a:cubicBezTo>
                    <a:cubicBezTo>
                      <a:pt x="2044638" y="906854"/>
                      <a:pt x="2050689" y="905125"/>
                      <a:pt x="2056452" y="903396"/>
                    </a:cubicBezTo>
                    <a:cubicBezTo>
                      <a:pt x="2056452" y="900515"/>
                      <a:pt x="2056452" y="897345"/>
                      <a:pt x="2056452" y="894464"/>
                    </a:cubicBezTo>
                    <a:cubicBezTo>
                      <a:pt x="2044638" y="893311"/>
                      <a:pt x="2033112" y="895040"/>
                      <a:pt x="2022740" y="901379"/>
                    </a:cubicBezTo>
                    <a:cubicBezTo>
                      <a:pt x="2020435" y="902532"/>
                      <a:pt x="2017553" y="902820"/>
                      <a:pt x="2014960" y="904260"/>
                    </a:cubicBezTo>
                    <a:cubicBezTo>
                      <a:pt x="2013807" y="904549"/>
                      <a:pt x="2012943" y="904837"/>
                      <a:pt x="2011790" y="905125"/>
                    </a:cubicBezTo>
                    <a:cubicBezTo>
                      <a:pt x="2013519" y="902820"/>
                      <a:pt x="2013807" y="901667"/>
                      <a:pt x="2013519" y="899938"/>
                    </a:cubicBezTo>
                    <a:cubicBezTo>
                      <a:pt x="2017553" y="899362"/>
                      <a:pt x="2022163" y="898786"/>
                      <a:pt x="2026197" y="892735"/>
                    </a:cubicBezTo>
                    <a:cubicBezTo>
                      <a:pt x="2020435" y="895616"/>
                      <a:pt x="2014672" y="894176"/>
                      <a:pt x="2011214" y="897057"/>
                    </a:cubicBezTo>
                    <a:cubicBezTo>
                      <a:pt x="1994790" y="896769"/>
                      <a:pt x="1979807" y="903972"/>
                      <a:pt x="1963960" y="907718"/>
                    </a:cubicBezTo>
                    <a:cubicBezTo>
                      <a:pt x="1950417" y="911176"/>
                      <a:pt x="1938892" y="921261"/>
                      <a:pt x="1924485" y="920684"/>
                    </a:cubicBezTo>
                    <a:cubicBezTo>
                      <a:pt x="1913535" y="920396"/>
                      <a:pt x="1906908" y="929328"/>
                      <a:pt x="1896824" y="931057"/>
                    </a:cubicBezTo>
                    <a:cubicBezTo>
                      <a:pt x="1892790" y="931633"/>
                      <a:pt x="1894518" y="935091"/>
                      <a:pt x="1897112" y="937108"/>
                    </a:cubicBezTo>
                    <a:cubicBezTo>
                      <a:pt x="1899993" y="936820"/>
                      <a:pt x="1902586" y="936532"/>
                      <a:pt x="1905468" y="935956"/>
                    </a:cubicBezTo>
                    <a:cubicBezTo>
                      <a:pt x="1902586" y="936532"/>
                      <a:pt x="1899705" y="937684"/>
                      <a:pt x="1897112" y="939701"/>
                    </a:cubicBezTo>
                    <a:cubicBezTo>
                      <a:pt x="1876078" y="945176"/>
                      <a:pt x="1855908" y="953532"/>
                      <a:pt x="1834586" y="957854"/>
                    </a:cubicBezTo>
                    <a:cubicBezTo>
                      <a:pt x="1821043" y="960735"/>
                      <a:pt x="1808654" y="965922"/>
                      <a:pt x="1795975" y="971396"/>
                    </a:cubicBezTo>
                    <a:cubicBezTo>
                      <a:pt x="1795975" y="971396"/>
                      <a:pt x="1795687" y="971396"/>
                      <a:pt x="1795687" y="971396"/>
                    </a:cubicBezTo>
                    <a:lnTo>
                      <a:pt x="1795687" y="971396"/>
                    </a:lnTo>
                    <a:cubicBezTo>
                      <a:pt x="1790789" y="971685"/>
                      <a:pt x="1785314" y="969380"/>
                      <a:pt x="1780992" y="973413"/>
                    </a:cubicBezTo>
                    <a:cubicBezTo>
                      <a:pt x="1780992" y="973413"/>
                      <a:pt x="1780992" y="973413"/>
                      <a:pt x="1780992" y="973413"/>
                    </a:cubicBezTo>
                    <a:cubicBezTo>
                      <a:pt x="1776958" y="977159"/>
                      <a:pt x="1771772" y="978888"/>
                      <a:pt x="1766585" y="980905"/>
                    </a:cubicBezTo>
                    <a:cubicBezTo>
                      <a:pt x="1756789" y="975142"/>
                      <a:pt x="1747568" y="978600"/>
                      <a:pt x="1736907" y="981769"/>
                    </a:cubicBezTo>
                    <a:cubicBezTo>
                      <a:pt x="1736619" y="981481"/>
                      <a:pt x="1736619" y="981481"/>
                      <a:pt x="1736331" y="981193"/>
                    </a:cubicBezTo>
                    <a:cubicBezTo>
                      <a:pt x="1739212" y="980329"/>
                      <a:pt x="1741806" y="979464"/>
                      <a:pt x="1744687" y="978600"/>
                    </a:cubicBezTo>
                    <a:cubicBezTo>
                      <a:pt x="1744687" y="978600"/>
                      <a:pt x="1744975" y="978888"/>
                      <a:pt x="1744975" y="978888"/>
                    </a:cubicBezTo>
                    <a:cubicBezTo>
                      <a:pt x="1746416" y="979464"/>
                      <a:pt x="1746992" y="978888"/>
                      <a:pt x="1747856" y="977735"/>
                    </a:cubicBezTo>
                    <a:cubicBezTo>
                      <a:pt x="1757077" y="974854"/>
                      <a:pt x="1766297" y="972549"/>
                      <a:pt x="1775806" y="970532"/>
                    </a:cubicBezTo>
                    <a:cubicBezTo>
                      <a:pt x="1776094" y="970532"/>
                      <a:pt x="1776094" y="970244"/>
                      <a:pt x="1776382" y="969956"/>
                    </a:cubicBezTo>
                    <a:cubicBezTo>
                      <a:pt x="1776670" y="969380"/>
                      <a:pt x="1776382" y="969091"/>
                      <a:pt x="1775806" y="968515"/>
                    </a:cubicBezTo>
                    <a:cubicBezTo>
                      <a:pt x="1774365" y="967651"/>
                      <a:pt x="1772636" y="966498"/>
                      <a:pt x="1771196" y="965634"/>
                    </a:cubicBezTo>
                    <a:cubicBezTo>
                      <a:pt x="1771196" y="965634"/>
                      <a:pt x="1771196" y="965634"/>
                      <a:pt x="1771196" y="965634"/>
                    </a:cubicBezTo>
                    <a:cubicBezTo>
                      <a:pt x="1769755" y="964193"/>
                      <a:pt x="1768026" y="963040"/>
                      <a:pt x="1766585" y="961600"/>
                    </a:cubicBezTo>
                    <a:lnTo>
                      <a:pt x="1766585" y="961600"/>
                    </a:lnTo>
                    <a:lnTo>
                      <a:pt x="1766585" y="961600"/>
                    </a:lnTo>
                    <a:cubicBezTo>
                      <a:pt x="1768026" y="961024"/>
                      <a:pt x="1769179" y="959871"/>
                      <a:pt x="1770619" y="959583"/>
                    </a:cubicBezTo>
                    <a:cubicBezTo>
                      <a:pt x="1776094" y="958142"/>
                      <a:pt x="1778399" y="954396"/>
                      <a:pt x="1775518" y="950074"/>
                    </a:cubicBezTo>
                    <a:cubicBezTo>
                      <a:pt x="1772060" y="945176"/>
                      <a:pt x="1770331" y="950074"/>
                      <a:pt x="1768026" y="952667"/>
                    </a:cubicBezTo>
                    <a:cubicBezTo>
                      <a:pt x="1766874" y="953820"/>
                      <a:pt x="1764568" y="954108"/>
                      <a:pt x="1762552" y="954108"/>
                    </a:cubicBezTo>
                    <a:cubicBezTo>
                      <a:pt x="1753619" y="954396"/>
                      <a:pt x="1751314" y="958142"/>
                      <a:pt x="1756213" y="965922"/>
                    </a:cubicBezTo>
                    <a:cubicBezTo>
                      <a:pt x="1751314" y="967651"/>
                      <a:pt x="1747280" y="969380"/>
                      <a:pt x="1741806" y="965634"/>
                    </a:cubicBezTo>
                    <a:cubicBezTo>
                      <a:pt x="1734602" y="961024"/>
                      <a:pt x="1712416" y="968803"/>
                      <a:pt x="1712704" y="975718"/>
                    </a:cubicBezTo>
                    <a:cubicBezTo>
                      <a:pt x="1713280" y="984075"/>
                      <a:pt x="1706941" y="985227"/>
                      <a:pt x="1703483" y="984651"/>
                    </a:cubicBezTo>
                    <a:cubicBezTo>
                      <a:pt x="1695415" y="983210"/>
                      <a:pt x="1689653" y="986091"/>
                      <a:pt x="1684466" y="991278"/>
                    </a:cubicBezTo>
                    <a:cubicBezTo>
                      <a:pt x="1684178" y="991566"/>
                      <a:pt x="1683890" y="991566"/>
                      <a:pt x="1683314" y="991854"/>
                    </a:cubicBezTo>
                    <a:cubicBezTo>
                      <a:pt x="1681297" y="992430"/>
                      <a:pt x="1679568" y="993295"/>
                      <a:pt x="1677551" y="994159"/>
                    </a:cubicBezTo>
                    <a:cubicBezTo>
                      <a:pt x="1674670" y="995024"/>
                      <a:pt x="1671788" y="995888"/>
                      <a:pt x="1668907" y="997041"/>
                    </a:cubicBezTo>
                    <a:cubicBezTo>
                      <a:pt x="1666890" y="997905"/>
                      <a:pt x="1664009" y="999346"/>
                      <a:pt x="1661992" y="1001075"/>
                    </a:cubicBezTo>
                    <a:cubicBezTo>
                      <a:pt x="1653059" y="1005397"/>
                      <a:pt x="1644415" y="1010007"/>
                      <a:pt x="1635771" y="1014617"/>
                    </a:cubicBezTo>
                    <a:cubicBezTo>
                      <a:pt x="1635483" y="1016922"/>
                      <a:pt x="1636347" y="1018075"/>
                      <a:pt x="1638653" y="1016922"/>
                    </a:cubicBezTo>
                    <a:cubicBezTo>
                      <a:pt x="1647008" y="1016634"/>
                      <a:pt x="1654212" y="1012600"/>
                      <a:pt x="1661704" y="1009142"/>
                    </a:cubicBezTo>
                    <a:cubicBezTo>
                      <a:pt x="1664297" y="1011159"/>
                      <a:pt x="1669483" y="1010295"/>
                      <a:pt x="1673229" y="1007414"/>
                    </a:cubicBezTo>
                    <a:cubicBezTo>
                      <a:pt x="1673517" y="1006549"/>
                      <a:pt x="1670636" y="1007126"/>
                      <a:pt x="1672364" y="1005685"/>
                    </a:cubicBezTo>
                    <a:cubicBezTo>
                      <a:pt x="1672653" y="1005397"/>
                      <a:pt x="1672653" y="1005397"/>
                      <a:pt x="1672653" y="1005397"/>
                    </a:cubicBezTo>
                    <a:cubicBezTo>
                      <a:pt x="1672653" y="1005397"/>
                      <a:pt x="1672941" y="1005397"/>
                      <a:pt x="1673229" y="1005397"/>
                    </a:cubicBezTo>
                    <a:cubicBezTo>
                      <a:pt x="1678992" y="1004820"/>
                      <a:pt x="1684178" y="1002227"/>
                      <a:pt x="1689941" y="1002515"/>
                    </a:cubicBezTo>
                    <a:cubicBezTo>
                      <a:pt x="1691382" y="1000786"/>
                      <a:pt x="1691958" y="999058"/>
                      <a:pt x="1692246" y="997329"/>
                    </a:cubicBezTo>
                    <a:cubicBezTo>
                      <a:pt x="1696280" y="995888"/>
                      <a:pt x="1700026" y="994447"/>
                      <a:pt x="1704060" y="992719"/>
                    </a:cubicBezTo>
                    <a:cubicBezTo>
                      <a:pt x="1704348" y="993007"/>
                      <a:pt x="1704348" y="993295"/>
                      <a:pt x="1704636" y="993295"/>
                    </a:cubicBezTo>
                    <a:cubicBezTo>
                      <a:pt x="1706653" y="994736"/>
                      <a:pt x="1708094" y="994447"/>
                      <a:pt x="1709534" y="993583"/>
                    </a:cubicBezTo>
                    <a:cubicBezTo>
                      <a:pt x="1712128" y="993583"/>
                      <a:pt x="1714433" y="993871"/>
                      <a:pt x="1717026" y="993871"/>
                    </a:cubicBezTo>
                    <a:cubicBezTo>
                      <a:pt x="1716738" y="994159"/>
                      <a:pt x="1716738" y="994159"/>
                      <a:pt x="1716450" y="994447"/>
                    </a:cubicBezTo>
                    <a:cubicBezTo>
                      <a:pt x="1716738" y="995024"/>
                      <a:pt x="1717314" y="995600"/>
                      <a:pt x="1717602" y="996464"/>
                    </a:cubicBezTo>
                    <a:cubicBezTo>
                      <a:pt x="1719331" y="995600"/>
                      <a:pt x="1721348" y="995024"/>
                      <a:pt x="1723077" y="994159"/>
                    </a:cubicBezTo>
                    <a:cubicBezTo>
                      <a:pt x="1727687" y="994159"/>
                      <a:pt x="1732009" y="994159"/>
                      <a:pt x="1736619" y="993871"/>
                    </a:cubicBezTo>
                    <a:cubicBezTo>
                      <a:pt x="1719043" y="999634"/>
                      <a:pt x="1702043" y="1005973"/>
                      <a:pt x="1684466" y="1012024"/>
                    </a:cubicBezTo>
                    <a:cubicBezTo>
                      <a:pt x="1643551" y="1026143"/>
                      <a:pt x="1601483" y="1037092"/>
                      <a:pt x="1561144" y="1052939"/>
                    </a:cubicBezTo>
                    <a:cubicBezTo>
                      <a:pt x="1559415" y="1053516"/>
                      <a:pt x="1557974" y="1054092"/>
                      <a:pt x="1556245" y="1054668"/>
                    </a:cubicBezTo>
                    <a:cubicBezTo>
                      <a:pt x="1555669" y="1054956"/>
                      <a:pt x="1555093" y="1054956"/>
                      <a:pt x="1554516" y="1055244"/>
                    </a:cubicBezTo>
                    <a:cubicBezTo>
                      <a:pt x="1541550" y="1060143"/>
                      <a:pt x="1528584" y="1064753"/>
                      <a:pt x="1515618" y="1069363"/>
                    </a:cubicBezTo>
                    <a:cubicBezTo>
                      <a:pt x="1513889" y="1069363"/>
                      <a:pt x="1511872" y="1069363"/>
                      <a:pt x="1509855" y="1069363"/>
                    </a:cubicBezTo>
                    <a:cubicBezTo>
                      <a:pt x="1508991" y="1068787"/>
                      <a:pt x="1508126" y="1068211"/>
                      <a:pt x="1507262" y="1067634"/>
                    </a:cubicBezTo>
                    <a:cubicBezTo>
                      <a:pt x="1507550" y="1067346"/>
                      <a:pt x="1507550" y="1067058"/>
                      <a:pt x="1507838" y="1067058"/>
                    </a:cubicBezTo>
                    <a:cubicBezTo>
                      <a:pt x="1514753" y="1065041"/>
                      <a:pt x="1522533" y="1065329"/>
                      <a:pt x="1528584" y="1060143"/>
                    </a:cubicBezTo>
                    <a:cubicBezTo>
                      <a:pt x="1519940" y="1060143"/>
                      <a:pt x="1511296" y="1060143"/>
                      <a:pt x="1502940" y="1060143"/>
                    </a:cubicBezTo>
                    <a:cubicBezTo>
                      <a:pt x="1501787" y="1058990"/>
                      <a:pt x="1500347" y="1059278"/>
                      <a:pt x="1498906" y="1060143"/>
                    </a:cubicBezTo>
                    <a:cubicBezTo>
                      <a:pt x="1496889" y="1060143"/>
                      <a:pt x="1494872" y="1060143"/>
                      <a:pt x="1493143" y="1060143"/>
                    </a:cubicBezTo>
                    <a:cubicBezTo>
                      <a:pt x="1493143" y="1061007"/>
                      <a:pt x="1493143" y="1061872"/>
                      <a:pt x="1493143" y="1062736"/>
                    </a:cubicBezTo>
                    <a:cubicBezTo>
                      <a:pt x="1487092" y="1064753"/>
                      <a:pt x="1480177" y="1065041"/>
                      <a:pt x="1475567" y="1070228"/>
                    </a:cubicBezTo>
                    <a:cubicBezTo>
                      <a:pt x="1475567" y="1070228"/>
                      <a:pt x="1475567" y="1070228"/>
                      <a:pt x="1475567" y="1070228"/>
                    </a:cubicBezTo>
                    <a:cubicBezTo>
                      <a:pt x="1470957" y="1071956"/>
                      <a:pt x="1466346" y="1073397"/>
                      <a:pt x="1461448" y="1075126"/>
                    </a:cubicBezTo>
                    <a:cubicBezTo>
                      <a:pt x="1461448" y="1075126"/>
                      <a:pt x="1461448" y="1075126"/>
                      <a:pt x="1461448" y="1075126"/>
                    </a:cubicBezTo>
                    <a:cubicBezTo>
                      <a:pt x="1455397" y="1074550"/>
                      <a:pt x="1450787" y="1079160"/>
                      <a:pt x="1445024" y="1080024"/>
                    </a:cubicBezTo>
                    <a:cubicBezTo>
                      <a:pt x="1445024" y="1080024"/>
                      <a:pt x="1445024" y="1080024"/>
                      <a:pt x="1445024" y="1080024"/>
                    </a:cubicBezTo>
                    <a:cubicBezTo>
                      <a:pt x="1439261" y="1082041"/>
                      <a:pt x="1433211" y="1084346"/>
                      <a:pt x="1427448" y="1086363"/>
                    </a:cubicBezTo>
                    <a:cubicBezTo>
                      <a:pt x="1427160" y="1086363"/>
                      <a:pt x="1426871" y="1086651"/>
                      <a:pt x="1426583" y="1086651"/>
                    </a:cubicBezTo>
                    <a:cubicBezTo>
                      <a:pt x="1425143" y="1086075"/>
                      <a:pt x="1423702" y="1086075"/>
                      <a:pt x="1421973" y="1086651"/>
                    </a:cubicBezTo>
                    <a:cubicBezTo>
                      <a:pt x="1411312" y="1090109"/>
                      <a:pt x="1400075" y="1091262"/>
                      <a:pt x="1390566" y="1097313"/>
                    </a:cubicBezTo>
                    <a:cubicBezTo>
                      <a:pt x="1390566" y="1097313"/>
                      <a:pt x="1390566" y="1097313"/>
                      <a:pt x="1390566" y="1097313"/>
                    </a:cubicBezTo>
                    <a:cubicBezTo>
                      <a:pt x="1382786" y="1099906"/>
                      <a:pt x="1375007" y="1102499"/>
                      <a:pt x="1367227" y="1104516"/>
                    </a:cubicBezTo>
                    <a:cubicBezTo>
                      <a:pt x="1363481" y="1105380"/>
                      <a:pt x="1364058" y="1107109"/>
                      <a:pt x="1364922" y="1109414"/>
                    </a:cubicBezTo>
                    <a:cubicBezTo>
                      <a:pt x="1364922" y="1109414"/>
                      <a:pt x="1364922" y="1109414"/>
                      <a:pt x="1364922" y="1109414"/>
                    </a:cubicBezTo>
                    <a:cubicBezTo>
                      <a:pt x="1361176" y="1107974"/>
                      <a:pt x="1359447" y="1114889"/>
                      <a:pt x="1355413" y="1111431"/>
                    </a:cubicBezTo>
                    <a:cubicBezTo>
                      <a:pt x="1355413" y="1111431"/>
                      <a:pt x="1355413" y="1111431"/>
                      <a:pt x="1355413" y="1111431"/>
                    </a:cubicBezTo>
                    <a:cubicBezTo>
                      <a:pt x="1355413" y="1111431"/>
                      <a:pt x="1355413" y="1111431"/>
                      <a:pt x="1355413" y="1111431"/>
                    </a:cubicBezTo>
                    <a:cubicBezTo>
                      <a:pt x="1353396" y="1108838"/>
                      <a:pt x="1350803" y="1109126"/>
                      <a:pt x="1347922" y="1109702"/>
                    </a:cubicBezTo>
                    <a:cubicBezTo>
                      <a:pt x="1334956" y="1112296"/>
                      <a:pt x="1322566" y="1116041"/>
                      <a:pt x="1310176" y="1120940"/>
                    </a:cubicBezTo>
                    <a:cubicBezTo>
                      <a:pt x="1304701" y="1122669"/>
                      <a:pt x="1299227" y="1124109"/>
                      <a:pt x="1293464" y="1125838"/>
                    </a:cubicBezTo>
                    <a:cubicBezTo>
                      <a:pt x="1293464" y="1125838"/>
                      <a:pt x="1293464" y="1125838"/>
                      <a:pt x="1293464" y="1125838"/>
                    </a:cubicBezTo>
                    <a:cubicBezTo>
                      <a:pt x="1276176" y="1126991"/>
                      <a:pt x="1245921" y="1135923"/>
                      <a:pt x="1242464" y="1141109"/>
                    </a:cubicBezTo>
                    <a:cubicBezTo>
                      <a:pt x="1244481" y="1142550"/>
                      <a:pt x="1246209" y="1140533"/>
                      <a:pt x="1247938" y="1140533"/>
                    </a:cubicBezTo>
                    <a:cubicBezTo>
                      <a:pt x="1258599" y="1141686"/>
                      <a:pt x="1268108" y="1133330"/>
                      <a:pt x="1279057" y="1137652"/>
                    </a:cubicBezTo>
                    <a:cubicBezTo>
                      <a:pt x="1270413" y="1144567"/>
                      <a:pt x="1261481" y="1152059"/>
                      <a:pt x="1250820" y="1154076"/>
                    </a:cubicBezTo>
                    <a:cubicBezTo>
                      <a:pt x="1234396" y="1157533"/>
                      <a:pt x="1218260" y="1162432"/>
                      <a:pt x="1202412" y="1167330"/>
                    </a:cubicBezTo>
                    <a:cubicBezTo>
                      <a:pt x="1182819" y="1173381"/>
                      <a:pt x="1164378" y="1183177"/>
                      <a:pt x="1143344" y="1184042"/>
                    </a:cubicBezTo>
                    <a:cubicBezTo>
                      <a:pt x="1140175" y="1184042"/>
                      <a:pt x="1137005" y="1185194"/>
                      <a:pt x="1134412" y="1186635"/>
                    </a:cubicBezTo>
                    <a:cubicBezTo>
                      <a:pt x="1105598" y="1201618"/>
                      <a:pt x="1073039" y="1205940"/>
                      <a:pt x="1043649" y="1219195"/>
                    </a:cubicBezTo>
                    <a:cubicBezTo>
                      <a:pt x="1042784" y="1221788"/>
                      <a:pt x="1037598" y="1220635"/>
                      <a:pt x="1038750" y="1224957"/>
                    </a:cubicBezTo>
                    <a:cubicBezTo>
                      <a:pt x="1040479" y="1224381"/>
                      <a:pt x="1042208" y="1224093"/>
                      <a:pt x="1043937" y="1223517"/>
                    </a:cubicBezTo>
                    <a:cubicBezTo>
                      <a:pt x="1044801" y="1225822"/>
                      <a:pt x="1045666" y="1228127"/>
                      <a:pt x="1046530" y="1230144"/>
                    </a:cubicBezTo>
                    <a:cubicBezTo>
                      <a:pt x="1046530" y="1230144"/>
                      <a:pt x="1046530" y="1230144"/>
                      <a:pt x="1046530" y="1230144"/>
                    </a:cubicBezTo>
                    <a:cubicBezTo>
                      <a:pt x="1043073" y="1234178"/>
                      <a:pt x="1039327" y="1237635"/>
                      <a:pt x="1033852" y="1238500"/>
                    </a:cubicBezTo>
                    <a:cubicBezTo>
                      <a:pt x="1020886" y="1240805"/>
                      <a:pt x="1009360" y="1246568"/>
                      <a:pt x="996971" y="1250313"/>
                    </a:cubicBezTo>
                    <a:cubicBezTo>
                      <a:pt x="975648" y="1256652"/>
                      <a:pt x="954326" y="1264144"/>
                      <a:pt x="932716" y="1269042"/>
                    </a:cubicBezTo>
                    <a:cubicBezTo>
                      <a:pt x="906495" y="1275093"/>
                      <a:pt x="881427" y="1283161"/>
                      <a:pt x="856071" y="1292093"/>
                    </a:cubicBezTo>
                    <a:cubicBezTo>
                      <a:pt x="853478" y="1289500"/>
                      <a:pt x="851749" y="1286331"/>
                      <a:pt x="850020" y="1283161"/>
                    </a:cubicBezTo>
                    <a:cubicBezTo>
                      <a:pt x="850020" y="1282297"/>
                      <a:pt x="850309" y="1281720"/>
                      <a:pt x="850309" y="1280568"/>
                    </a:cubicBezTo>
                    <a:cubicBezTo>
                      <a:pt x="850309" y="1280568"/>
                      <a:pt x="850309" y="1280568"/>
                      <a:pt x="850309" y="1280568"/>
                    </a:cubicBezTo>
                    <a:cubicBezTo>
                      <a:pt x="850309" y="1280568"/>
                      <a:pt x="850309" y="1280568"/>
                      <a:pt x="850309" y="1280568"/>
                    </a:cubicBezTo>
                    <a:cubicBezTo>
                      <a:pt x="849732" y="1274229"/>
                      <a:pt x="846275" y="1272788"/>
                      <a:pt x="840512" y="1274805"/>
                    </a:cubicBezTo>
                    <a:cubicBezTo>
                      <a:pt x="833885" y="1277110"/>
                      <a:pt x="826970" y="1278839"/>
                      <a:pt x="821495" y="1283161"/>
                    </a:cubicBezTo>
                    <a:cubicBezTo>
                      <a:pt x="819766" y="1285466"/>
                      <a:pt x="816020" y="1287195"/>
                      <a:pt x="817461" y="1290941"/>
                    </a:cubicBezTo>
                    <a:cubicBezTo>
                      <a:pt x="817461" y="1291229"/>
                      <a:pt x="817749" y="1291517"/>
                      <a:pt x="817749" y="1291517"/>
                    </a:cubicBezTo>
                    <a:lnTo>
                      <a:pt x="807376" y="1294975"/>
                    </a:lnTo>
                    <a:cubicBezTo>
                      <a:pt x="806512" y="1294975"/>
                      <a:pt x="805359" y="1294975"/>
                      <a:pt x="804495" y="1294687"/>
                    </a:cubicBezTo>
                    <a:cubicBezTo>
                      <a:pt x="802190" y="1294398"/>
                      <a:pt x="798732" y="1292093"/>
                      <a:pt x="797868" y="1295839"/>
                    </a:cubicBezTo>
                    <a:cubicBezTo>
                      <a:pt x="797579" y="1296415"/>
                      <a:pt x="797579" y="1297280"/>
                      <a:pt x="797868" y="1297856"/>
                    </a:cubicBezTo>
                    <a:lnTo>
                      <a:pt x="782020" y="1303043"/>
                    </a:lnTo>
                    <a:cubicBezTo>
                      <a:pt x="770783" y="1310246"/>
                      <a:pt x="759833" y="1318026"/>
                      <a:pt x="748020" y="1324941"/>
                    </a:cubicBezTo>
                    <a:cubicBezTo>
                      <a:pt x="733613" y="1323789"/>
                      <a:pt x="722664" y="1332144"/>
                      <a:pt x="710562" y="1339060"/>
                    </a:cubicBezTo>
                    <a:cubicBezTo>
                      <a:pt x="708257" y="1339924"/>
                      <a:pt x="705664" y="1340500"/>
                      <a:pt x="703359" y="1341365"/>
                    </a:cubicBezTo>
                    <a:cubicBezTo>
                      <a:pt x="703070" y="1340789"/>
                      <a:pt x="702782" y="1339924"/>
                      <a:pt x="702494" y="1339348"/>
                    </a:cubicBezTo>
                    <a:cubicBezTo>
                      <a:pt x="701342" y="1337619"/>
                      <a:pt x="700189" y="1337043"/>
                      <a:pt x="698748" y="1337331"/>
                    </a:cubicBezTo>
                    <a:cubicBezTo>
                      <a:pt x="707681" y="1335890"/>
                      <a:pt x="716037" y="1332433"/>
                      <a:pt x="724104" y="1328975"/>
                    </a:cubicBezTo>
                    <a:cubicBezTo>
                      <a:pt x="726410" y="1328111"/>
                      <a:pt x="727562" y="1325517"/>
                      <a:pt x="726986" y="1322924"/>
                    </a:cubicBezTo>
                    <a:cubicBezTo>
                      <a:pt x="726698" y="1322060"/>
                      <a:pt x="724969" y="1320907"/>
                      <a:pt x="724681" y="1321195"/>
                    </a:cubicBezTo>
                    <a:cubicBezTo>
                      <a:pt x="717765" y="1326094"/>
                      <a:pt x="709698" y="1328975"/>
                      <a:pt x="702206" y="1332144"/>
                    </a:cubicBezTo>
                    <a:cubicBezTo>
                      <a:pt x="702782" y="1331280"/>
                      <a:pt x="703359" y="1330127"/>
                      <a:pt x="703359" y="1328687"/>
                    </a:cubicBezTo>
                    <a:cubicBezTo>
                      <a:pt x="703359" y="1328111"/>
                      <a:pt x="702494" y="1327246"/>
                      <a:pt x="701918" y="1327246"/>
                    </a:cubicBezTo>
                    <a:cubicBezTo>
                      <a:pt x="698748" y="1326958"/>
                      <a:pt x="698460" y="1329551"/>
                      <a:pt x="697308" y="1331568"/>
                    </a:cubicBezTo>
                    <a:cubicBezTo>
                      <a:pt x="697308" y="1331568"/>
                      <a:pt x="697308" y="1331568"/>
                      <a:pt x="697308" y="1331568"/>
                    </a:cubicBezTo>
                    <a:cubicBezTo>
                      <a:pt x="693274" y="1333297"/>
                      <a:pt x="688664" y="1334161"/>
                      <a:pt x="686647" y="1339924"/>
                    </a:cubicBezTo>
                    <a:cubicBezTo>
                      <a:pt x="689240" y="1338772"/>
                      <a:pt x="691545" y="1337619"/>
                      <a:pt x="694138" y="1336467"/>
                    </a:cubicBezTo>
                    <a:cubicBezTo>
                      <a:pt x="692986" y="1337043"/>
                      <a:pt x="692121" y="1337619"/>
                      <a:pt x="690969" y="1338195"/>
                    </a:cubicBezTo>
                    <a:cubicBezTo>
                      <a:pt x="693562" y="1338195"/>
                      <a:pt x="696155" y="1337907"/>
                      <a:pt x="698748" y="1337331"/>
                    </a:cubicBezTo>
                    <a:cubicBezTo>
                      <a:pt x="697020" y="1337619"/>
                      <a:pt x="695003" y="1338772"/>
                      <a:pt x="693562" y="1339348"/>
                    </a:cubicBezTo>
                    <a:cubicBezTo>
                      <a:pt x="691833" y="1339924"/>
                      <a:pt x="690104" y="1340789"/>
                      <a:pt x="688087" y="1341653"/>
                    </a:cubicBezTo>
                    <a:cubicBezTo>
                      <a:pt x="688087" y="1341653"/>
                      <a:pt x="688087" y="1341653"/>
                      <a:pt x="688087" y="1341653"/>
                    </a:cubicBezTo>
                    <a:cubicBezTo>
                      <a:pt x="687223" y="1341365"/>
                      <a:pt x="686358" y="1341365"/>
                      <a:pt x="685782" y="1341077"/>
                    </a:cubicBezTo>
                    <a:cubicBezTo>
                      <a:pt x="680308" y="1338195"/>
                      <a:pt x="674833" y="1339348"/>
                      <a:pt x="670223" y="1343094"/>
                    </a:cubicBezTo>
                    <a:cubicBezTo>
                      <a:pt x="665613" y="1346839"/>
                      <a:pt x="671663" y="1348280"/>
                      <a:pt x="673104" y="1351162"/>
                    </a:cubicBezTo>
                    <a:cubicBezTo>
                      <a:pt x="672816" y="1351162"/>
                      <a:pt x="672240" y="1351450"/>
                      <a:pt x="671952" y="1351450"/>
                    </a:cubicBezTo>
                    <a:cubicBezTo>
                      <a:pt x="654087" y="1355484"/>
                      <a:pt x="636511" y="1361246"/>
                      <a:pt x="619222" y="1367009"/>
                    </a:cubicBezTo>
                    <a:cubicBezTo>
                      <a:pt x="622968" y="1363263"/>
                      <a:pt x="629595" y="1360670"/>
                      <a:pt x="628155" y="1354619"/>
                    </a:cubicBezTo>
                    <a:cubicBezTo>
                      <a:pt x="630460" y="1353755"/>
                      <a:pt x="633053" y="1352890"/>
                      <a:pt x="635358" y="1352026"/>
                    </a:cubicBezTo>
                    <a:cubicBezTo>
                      <a:pt x="637951" y="1351450"/>
                      <a:pt x="641409" y="1351162"/>
                      <a:pt x="640256" y="1347992"/>
                    </a:cubicBezTo>
                    <a:cubicBezTo>
                      <a:pt x="639104" y="1344823"/>
                      <a:pt x="636799" y="1347704"/>
                      <a:pt x="635070" y="1348568"/>
                    </a:cubicBezTo>
                    <a:cubicBezTo>
                      <a:pt x="632477" y="1349721"/>
                      <a:pt x="629884" y="1351162"/>
                      <a:pt x="627290" y="1352314"/>
                    </a:cubicBezTo>
                    <a:cubicBezTo>
                      <a:pt x="627002" y="1351738"/>
                      <a:pt x="626426" y="1350873"/>
                      <a:pt x="625850" y="1350009"/>
                    </a:cubicBezTo>
                    <a:cubicBezTo>
                      <a:pt x="624985" y="1348280"/>
                      <a:pt x="624121" y="1346839"/>
                      <a:pt x="621816" y="1347704"/>
                    </a:cubicBezTo>
                    <a:cubicBezTo>
                      <a:pt x="620375" y="1349433"/>
                      <a:pt x="619222" y="1352314"/>
                      <a:pt x="617494" y="1353178"/>
                    </a:cubicBezTo>
                    <a:cubicBezTo>
                      <a:pt x="606544" y="1358365"/>
                      <a:pt x="595595" y="1362687"/>
                      <a:pt x="584070" y="1366721"/>
                    </a:cubicBezTo>
                    <a:cubicBezTo>
                      <a:pt x="567070" y="1372484"/>
                      <a:pt x="546036" y="1369890"/>
                      <a:pt x="535663" y="1390348"/>
                    </a:cubicBezTo>
                    <a:cubicBezTo>
                      <a:pt x="535951" y="1390636"/>
                      <a:pt x="536527" y="1391213"/>
                      <a:pt x="537103" y="1391501"/>
                    </a:cubicBezTo>
                    <a:cubicBezTo>
                      <a:pt x="533934" y="1392365"/>
                      <a:pt x="531052" y="1392941"/>
                      <a:pt x="527883" y="1393806"/>
                    </a:cubicBezTo>
                    <a:cubicBezTo>
                      <a:pt x="525002" y="1394670"/>
                      <a:pt x="522120" y="1395535"/>
                      <a:pt x="519239" y="1396399"/>
                    </a:cubicBezTo>
                    <a:cubicBezTo>
                      <a:pt x="519527" y="1394670"/>
                      <a:pt x="519527" y="1392653"/>
                      <a:pt x="519239" y="1390636"/>
                    </a:cubicBezTo>
                    <a:cubicBezTo>
                      <a:pt x="521832" y="1388331"/>
                      <a:pt x="524713" y="1388043"/>
                      <a:pt x="527883" y="1388043"/>
                    </a:cubicBezTo>
                    <a:cubicBezTo>
                      <a:pt x="531052" y="1388043"/>
                      <a:pt x="533358" y="1386026"/>
                      <a:pt x="532205" y="1382857"/>
                    </a:cubicBezTo>
                    <a:cubicBezTo>
                      <a:pt x="531052" y="1379975"/>
                      <a:pt x="528171" y="1380263"/>
                      <a:pt x="526442" y="1382280"/>
                    </a:cubicBezTo>
                    <a:cubicBezTo>
                      <a:pt x="521832" y="1387755"/>
                      <a:pt x="514052" y="1383433"/>
                      <a:pt x="509154" y="1387755"/>
                    </a:cubicBezTo>
                    <a:lnTo>
                      <a:pt x="509154" y="1387755"/>
                    </a:lnTo>
                    <a:cubicBezTo>
                      <a:pt x="496188" y="1391501"/>
                      <a:pt x="482933" y="1394670"/>
                      <a:pt x="471696" y="1402162"/>
                    </a:cubicBezTo>
                    <a:cubicBezTo>
                      <a:pt x="471696" y="1402162"/>
                      <a:pt x="471408" y="1402162"/>
                      <a:pt x="471408" y="1402162"/>
                    </a:cubicBezTo>
                    <a:cubicBezTo>
                      <a:pt x="471984" y="1401586"/>
                      <a:pt x="472849" y="1401009"/>
                      <a:pt x="473425" y="1400145"/>
                    </a:cubicBezTo>
                    <a:cubicBezTo>
                      <a:pt x="465645" y="1402450"/>
                      <a:pt x="460171" y="1404179"/>
                      <a:pt x="454696" y="1405620"/>
                    </a:cubicBezTo>
                    <a:cubicBezTo>
                      <a:pt x="451526" y="1405908"/>
                      <a:pt x="448645" y="1406196"/>
                      <a:pt x="446916" y="1409653"/>
                    </a:cubicBezTo>
                    <a:cubicBezTo>
                      <a:pt x="450662" y="1410806"/>
                      <a:pt x="454120" y="1411094"/>
                      <a:pt x="457001" y="1408213"/>
                    </a:cubicBezTo>
                    <a:cubicBezTo>
                      <a:pt x="457001" y="1408213"/>
                      <a:pt x="457001" y="1408213"/>
                      <a:pt x="457001" y="1408213"/>
                    </a:cubicBezTo>
                    <a:cubicBezTo>
                      <a:pt x="458442" y="1407925"/>
                      <a:pt x="459594" y="1407637"/>
                      <a:pt x="461035" y="1407060"/>
                    </a:cubicBezTo>
                    <a:cubicBezTo>
                      <a:pt x="458154" y="1409077"/>
                      <a:pt x="456137" y="1411959"/>
                      <a:pt x="455560" y="1416569"/>
                    </a:cubicBezTo>
                    <a:cubicBezTo>
                      <a:pt x="454984" y="1417433"/>
                      <a:pt x="454120" y="1418009"/>
                      <a:pt x="453543" y="1418874"/>
                    </a:cubicBezTo>
                    <a:cubicBezTo>
                      <a:pt x="449510" y="1420315"/>
                      <a:pt x="445187" y="1421467"/>
                      <a:pt x="440865" y="1422620"/>
                    </a:cubicBezTo>
                    <a:cubicBezTo>
                      <a:pt x="426459" y="1426653"/>
                      <a:pt x="410323" y="1427518"/>
                      <a:pt x="397357" y="1436450"/>
                    </a:cubicBezTo>
                    <a:cubicBezTo>
                      <a:pt x="394187" y="1439620"/>
                      <a:pt x="391018" y="1442501"/>
                      <a:pt x="387848" y="1445671"/>
                    </a:cubicBezTo>
                    <a:cubicBezTo>
                      <a:pt x="385255" y="1451145"/>
                      <a:pt x="388713" y="1451145"/>
                      <a:pt x="392170" y="1450281"/>
                    </a:cubicBezTo>
                    <a:cubicBezTo>
                      <a:pt x="397933" y="1449128"/>
                      <a:pt x="403696" y="1447688"/>
                      <a:pt x="409458" y="1445959"/>
                    </a:cubicBezTo>
                    <a:cubicBezTo>
                      <a:pt x="415797" y="1443942"/>
                      <a:pt x="423865" y="1448840"/>
                      <a:pt x="429340" y="1440484"/>
                    </a:cubicBezTo>
                    <a:cubicBezTo>
                      <a:pt x="430781" y="1437891"/>
                      <a:pt x="433086" y="1442789"/>
                      <a:pt x="432221" y="1444518"/>
                    </a:cubicBezTo>
                    <a:cubicBezTo>
                      <a:pt x="430204" y="1448264"/>
                      <a:pt x="426459" y="1450569"/>
                      <a:pt x="422713" y="1452874"/>
                    </a:cubicBezTo>
                    <a:cubicBezTo>
                      <a:pt x="416374" y="1456908"/>
                      <a:pt x="410323" y="1449993"/>
                      <a:pt x="404560" y="1453162"/>
                    </a:cubicBezTo>
                    <a:cubicBezTo>
                      <a:pt x="394187" y="1453162"/>
                      <a:pt x="394763" y="1460366"/>
                      <a:pt x="395340" y="1467569"/>
                    </a:cubicBezTo>
                    <a:cubicBezTo>
                      <a:pt x="395052" y="1467857"/>
                      <a:pt x="394475" y="1467857"/>
                      <a:pt x="394187" y="1468145"/>
                    </a:cubicBezTo>
                    <a:cubicBezTo>
                      <a:pt x="393899" y="1468433"/>
                      <a:pt x="393611" y="1468722"/>
                      <a:pt x="393899" y="1469010"/>
                    </a:cubicBezTo>
                    <a:cubicBezTo>
                      <a:pt x="395052" y="1473908"/>
                      <a:pt x="399374" y="1472179"/>
                      <a:pt x="402543" y="1473044"/>
                    </a:cubicBezTo>
                    <a:cubicBezTo>
                      <a:pt x="405424" y="1473908"/>
                      <a:pt x="409747" y="1468433"/>
                      <a:pt x="411187" y="1473908"/>
                    </a:cubicBezTo>
                    <a:cubicBezTo>
                      <a:pt x="412340" y="1477942"/>
                      <a:pt x="408306" y="1481112"/>
                      <a:pt x="404560" y="1482840"/>
                    </a:cubicBezTo>
                    <a:cubicBezTo>
                      <a:pt x="400814" y="1484569"/>
                      <a:pt x="397069" y="1485722"/>
                      <a:pt x="399950" y="1491196"/>
                    </a:cubicBezTo>
                    <a:cubicBezTo>
                      <a:pt x="398797" y="1494654"/>
                      <a:pt x="393611" y="1491773"/>
                      <a:pt x="392746" y="1496095"/>
                    </a:cubicBezTo>
                    <a:cubicBezTo>
                      <a:pt x="389289" y="1502434"/>
                      <a:pt x="382662" y="1504163"/>
                      <a:pt x="376323" y="1507620"/>
                    </a:cubicBezTo>
                    <a:cubicBezTo>
                      <a:pt x="380645" y="1508773"/>
                      <a:pt x="382950" y="1513095"/>
                      <a:pt x="387848" y="1513095"/>
                    </a:cubicBezTo>
                    <a:cubicBezTo>
                      <a:pt x="390730" y="1513095"/>
                      <a:pt x="396204" y="1511654"/>
                      <a:pt x="395340" y="1517129"/>
                    </a:cubicBezTo>
                    <a:cubicBezTo>
                      <a:pt x="394763" y="1521451"/>
                      <a:pt x="391594" y="1525485"/>
                      <a:pt x="385543" y="1524332"/>
                    </a:cubicBezTo>
                    <a:cubicBezTo>
                      <a:pt x="377475" y="1522891"/>
                      <a:pt x="371712" y="1528366"/>
                      <a:pt x="366238" y="1532400"/>
                    </a:cubicBezTo>
                    <a:cubicBezTo>
                      <a:pt x="362492" y="1535281"/>
                      <a:pt x="365662" y="1536434"/>
                      <a:pt x="368543" y="1536722"/>
                    </a:cubicBezTo>
                    <a:cubicBezTo>
                      <a:pt x="370560" y="1541332"/>
                      <a:pt x="374306" y="1541332"/>
                      <a:pt x="378340" y="1541332"/>
                    </a:cubicBezTo>
                    <a:cubicBezTo>
                      <a:pt x="378916" y="1542773"/>
                      <a:pt x="376899" y="1546231"/>
                      <a:pt x="379780" y="1545654"/>
                    </a:cubicBezTo>
                    <a:cubicBezTo>
                      <a:pt x="383238" y="1545078"/>
                      <a:pt x="386119" y="1545078"/>
                      <a:pt x="386407" y="1549112"/>
                    </a:cubicBezTo>
                    <a:cubicBezTo>
                      <a:pt x="386696" y="1552281"/>
                      <a:pt x="381221" y="1549112"/>
                      <a:pt x="380933" y="1552858"/>
                    </a:cubicBezTo>
                    <a:cubicBezTo>
                      <a:pt x="377475" y="1554875"/>
                      <a:pt x="369119" y="1547959"/>
                      <a:pt x="370560" y="1556315"/>
                    </a:cubicBezTo>
                    <a:cubicBezTo>
                      <a:pt x="371424" y="1561790"/>
                      <a:pt x="367967" y="1564959"/>
                      <a:pt x="368543" y="1569570"/>
                    </a:cubicBezTo>
                    <a:cubicBezTo>
                      <a:pt x="366814" y="1571298"/>
                      <a:pt x="366526" y="1573604"/>
                      <a:pt x="363933" y="1575332"/>
                    </a:cubicBezTo>
                    <a:cubicBezTo>
                      <a:pt x="359611" y="1578214"/>
                      <a:pt x="350678" y="1575044"/>
                      <a:pt x="351543" y="1579655"/>
                    </a:cubicBezTo>
                    <a:cubicBezTo>
                      <a:pt x="352407" y="1585417"/>
                      <a:pt x="361051" y="1585129"/>
                      <a:pt x="366814" y="1586570"/>
                    </a:cubicBezTo>
                    <a:cubicBezTo>
                      <a:pt x="366814" y="1587434"/>
                      <a:pt x="366814" y="1588299"/>
                      <a:pt x="366814" y="1588875"/>
                    </a:cubicBezTo>
                    <a:cubicBezTo>
                      <a:pt x="360475" y="1593485"/>
                      <a:pt x="352407" y="1590604"/>
                      <a:pt x="345780" y="1596078"/>
                    </a:cubicBezTo>
                    <a:cubicBezTo>
                      <a:pt x="336560" y="1603570"/>
                      <a:pt x="328780" y="1613366"/>
                      <a:pt x="316678" y="1617112"/>
                    </a:cubicBezTo>
                    <a:cubicBezTo>
                      <a:pt x="311780" y="1618553"/>
                      <a:pt x="312644" y="1624316"/>
                      <a:pt x="314085" y="1625757"/>
                    </a:cubicBezTo>
                    <a:cubicBezTo>
                      <a:pt x="323305" y="1634977"/>
                      <a:pt x="312932" y="1635553"/>
                      <a:pt x="308610" y="1637858"/>
                    </a:cubicBezTo>
                    <a:cubicBezTo>
                      <a:pt x="298237" y="1643909"/>
                      <a:pt x="287864" y="1649672"/>
                      <a:pt x="277203" y="1655146"/>
                    </a:cubicBezTo>
                    <a:cubicBezTo>
                      <a:pt x="273458" y="1657163"/>
                      <a:pt x="276915" y="1660045"/>
                      <a:pt x="275763" y="1662350"/>
                    </a:cubicBezTo>
                    <a:cubicBezTo>
                      <a:pt x="273169" y="1662350"/>
                      <a:pt x="268847" y="1661485"/>
                      <a:pt x="269136" y="1664367"/>
                    </a:cubicBezTo>
                    <a:cubicBezTo>
                      <a:pt x="270000" y="1669842"/>
                      <a:pt x="274898" y="1666384"/>
                      <a:pt x="278356" y="1666960"/>
                    </a:cubicBezTo>
                    <a:cubicBezTo>
                      <a:pt x="281525" y="1667248"/>
                      <a:pt x="283254" y="1668401"/>
                      <a:pt x="283254" y="1671859"/>
                    </a:cubicBezTo>
                    <a:cubicBezTo>
                      <a:pt x="279797" y="1674740"/>
                      <a:pt x="276339" y="1677909"/>
                      <a:pt x="272881" y="1680791"/>
                    </a:cubicBezTo>
                    <a:cubicBezTo>
                      <a:pt x="267119" y="1685401"/>
                      <a:pt x="265966" y="1691452"/>
                      <a:pt x="268271" y="1698079"/>
                    </a:cubicBezTo>
                    <a:cubicBezTo>
                      <a:pt x="270576" y="1705282"/>
                      <a:pt x="275763" y="1698655"/>
                      <a:pt x="279508" y="1700096"/>
                    </a:cubicBezTo>
                    <a:cubicBezTo>
                      <a:pt x="281814" y="1701248"/>
                      <a:pt x="285271" y="1698943"/>
                      <a:pt x="286712" y="1702401"/>
                    </a:cubicBezTo>
                    <a:cubicBezTo>
                      <a:pt x="289017" y="1707011"/>
                      <a:pt x="283831" y="1708452"/>
                      <a:pt x="282390" y="1709028"/>
                    </a:cubicBezTo>
                    <a:cubicBezTo>
                      <a:pt x="278356" y="1710469"/>
                      <a:pt x="279797" y="1713638"/>
                      <a:pt x="278932" y="1715943"/>
                    </a:cubicBezTo>
                    <a:cubicBezTo>
                      <a:pt x="277203" y="1721706"/>
                      <a:pt x="277780" y="1729774"/>
                      <a:pt x="274034" y="1732943"/>
                    </a:cubicBezTo>
                    <a:cubicBezTo>
                      <a:pt x="265102" y="1740147"/>
                      <a:pt x="271152" y="1742452"/>
                      <a:pt x="276339" y="1745910"/>
                    </a:cubicBezTo>
                    <a:cubicBezTo>
                      <a:pt x="278644" y="1751961"/>
                      <a:pt x="275186" y="1758588"/>
                      <a:pt x="278644" y="1764351"/>
                    </a:cubicBezTo>
                    <a:cubicBezTo>
                      <a:pt x="275186" y="1767520"/>
                      <a:pt x="272017" y="1771266"/>
                      <a:pt x="267983" y="1773283"/>
                    </a:cubicBezTo>
                    <a:cubicBezTo>
                      <a:pt x="257610" y="1778181"/>
                      <a:pt x="263373" y="1781062"/>
                      <a:pt x="268847" y="1784232"/>
                    </a:cubicBezTo>
                    <a:cubicBezTo>
                      <a:pt x="272593" y="1788842"/>
                      <a:pt x="265390" y="1793164"/>
                      <a:pt x="268847" y="1797486"/>
                    </a:cubicBezTo>
                    <a:cubicBezTo>
                      <a:pt x="261932" y="1796622"/>
                      <a:pt x="260203" y="1798927"/>
                      <a:pt x="263949" y="1804978"/>
                    </a:cubicBezTo>
                    <a:cubicBezTo>
                      <a:pt x="260203" y="1811893"/>
                      <a:pt x="264525" y="1811893"/>
                      <a:pt x="269424" y="1811317"/>
                    </a:cubicBezTo>
                    <a:cubicBezTo>
                      <a:pt x="276627" y="1814198"/>
                      <a:pt x="279797" y="1809300"/>
                      <a:pt x="280949" y="1804402"/>
                    </a:cubicBezTo>
                    <a:cubicBezTo>
                      <a:pt x="282390" y="1798639"/>
                      <a:pt x="286712" y="1796334"/>
                      <a:pt x="290170" y="1792588"/>
                    </a:cubicBezTo>
                    <a:cubicBezTo>
                      <a:pt x="292187" y="1790571"/>
                      <a:pt x="294492" y="1790859"/>
                      <a:pt x="296220" y="1793164"/>
                    </a:cubicBezTo>
                    <a:cubicBezTo>
                      <a:pt x="297949" y="1795758"/>
                      <a:pt x="295644" y="1796622"/>
                      <a:pt x="293915" y="1797486"/>
                    </a:cubicBezTo>
                    <a:cubicBezTo>
                      <a:pt x="291322" y="1798639"/>
                      <a:pt x="288153" y="1799503"/>
                      <a:pt x="288441" y="1802673"/>
                    </a:cubicBezTo>
                    <a:cubicBezTo>
                      <a:pt x="289017" y="1807283"/>
                      <a:pt x="293627" y="1804113"/>
                      <a:pt x="296220" y="1805554"/>
                    </a:cubicBezTo>
                    <a:cubicBezTo>
                      <a:pt x="302271" y="1808724"/>
                      <a:pt x="306017" y="1804113"/>
                      <a:pt x="310627" y="1801520"/>
                    </a:cubicBezTo>
                    <a:cubicBezTo>
                      <a:pt x="321865" y="1795469"/>
                      <a:pt x="333966" y="1789995"/>
                      <a:pt x="347509" y="1791436"/>
                    </a:cubicBezTo>
                    <a:cubicBezTo>
                      <a:pt x="344916" y="1794029"/>
                      <a:pt x="339729" y="1794029"/>
                      <a:pt x="339441" y="1800944"/>
                    </a:cubicBezTo>
                    <a:cubicBezTo>
                      <a:pt x="345204" y="1799215"/>
                      <a:pt x="353560" y="1802673"/>
                      <a:pt x="350102" y="1791147"/>
                    </a:cubicBezTo>
                    <a:cubicBezTo>
                      <a:pt x="374594" y="1784520"/>
                      <a:pt x="398797" y="1776452"/>
                      <a:pt x="423865" y="1772130"/>
                    </a:cubicBezTo>
                    <a:cubicBezTo>
                      <a:pt x="442018" y="1768961"/>
                      <a:pt x="457289" y="1757723"/>
                      <a:pt x="476306" y="1756571"/>
                    </a:cubicBezTo>
                    <a:cubicBezTo>
                      <a:pt x="483798" y="1755994"/>
                      <a:pt x="489561" y="1747927"/>
                      <a:pt x="501086" y="1751096"/>
                    </a:cubicBezTo>
                    <a:cubicBezTo>
                      <a:pt x="508001" y="1753113"/>
                      <a:pt x="520103" y="1744469"/>
                      <a:pt x="529324" y="1739859"/>
                    </a:cubicBezTo>
                    <a:cubicBezTo>
                      <a:pt x="535086" y="1736977"/>
                      <a:pt x="539120" y="1735537"/>
                      <a:pt x="542002" y="1741011"/>
                    </a:cubicBezTo>
                    <a:cubicBezTo>
                      <a:pt x="545459" y="1747927"/>
                      <a:pt x="539120" y="1749367"/>
                      <a:pt x="534510" y="1751384"/>
                    </a:cubicBezTo>
                    <a:cubicBezTo>
                      <a:pt x="527595" y="1754554"/>
                      <a:pt x="519815" y="1755130"/>
                      <a:pt x="512612" y="1758011"/>
                    </a:cubicBezTo>
                    <a:cubicBezTo>
                      <a:pt x="498781" y="1763486"/>
                      <a:pt x="486679" y="1774147"/>
                      <a:pt x="469967" y="1772418"/>
                    </a:cubicBezTo>
                    <a:cubicBezTo>
                      <a:pt x="461899" y="1771554"/>
                      <a:pt x="456137" y="1776740"/>
                      <a:pt x="452391" y="1783944"/>
                    </a:cubicBezTo>
                    <a:cubicBezTo>
                      <a:pt x="446628" y="1784520"/>
                      <a:pt x="441154" y="1785096"/>
                      <a:pt x="435391" y="1785385"/>
                    </a:cubicBezTo>
                    <a:cubicBezTo>
                      <a:pt x="429340" y="1785385"/>
                      <a:pt x="430492" y="1789707"/>
                      <a:pt x="430492" y="1793164"/>
                    </a:cubicBezTo>
                    <a:cubicBezTo>
                      <a:pt x="428764" y="1793164"/>
                      <a:pt x="427323" y="1793452"/>
                      <a:pt x="425594" y="1793452"/>
                    </a:cubicBezTo>
                    <a:cubicBezTo>
                      <a:pt x="421848" y="1794317"/>
                      <a:pt x="417526" y="1797198"/>
                      <a:pt x="414645" y="1796046"/>
                    </a:cubicBezTo>
                    <a:cubicBezTo>
                      <a:pt x="400238" y="1790283"/>
                      <a:pt x="390153" y="1800368"/>
                      <a:pt x="378628" y="1804978"/>
                    </a:cubicBezTo>
                    <a:lnTo>
                      <a:pt x="378628" y="1804978"/>
                    </a:lnTo>
                    <a:cubicBezTo>
                      <a:pt x="377763" y="1805842"/>
                      <a:pt x="376899" y="1806419"/>
                      <a:pt x="376034" y="1807283"/>
                    </a:cubicBezTo>
                    <a:cubicBezTo>
                      <a:pt x="371424" y="1807571"/>
                      <a:pt x="367390" y="1809300"/>
                      <a:pt x="363068" y="1811605"/>
                    </a:cubicBezTo>
                    <a:cubicBezTo>
                      <a:pt x="356441" y="1815063"/>
                      <a:pt x="351831" y="1821114"/>
                      <a:pt x="343763" y="1822554"/>
                    </a:cubicBezTo>
                    <a:cubicBezTo>
                      <a:pt x="327051" y="1825436"/>
                      <a:pt x="310339" y="1828317"/>
                      <a:pt x="294780" y="1835809"/>
                    </a:cubicBezTo>
                    <a:cubicBezTo>
                      <a:pt x="286712" y="1839554"/>
                      <a:pt x="277780" y="1841860"/>
                      <a:pt x="268271" y="1842148"/>
                    </a:cubicBezTo>
                    <a:cubicBezTo>
                      <a:pt x="253864" y="1842724"/>
                      <a:pt x="244932" y="1850504"/>
                      <a:pt x="243779" y="1862029"/>
                    </a:cubicBezTo>
                    <a:cubicBezTo>
                      <a:pt x="243491" y="1865199"/>
                      <a:pt x="236864" y="1866639"/>
                      <a:pt x="240610" y="1870385"/>
                    </a:cubicBezTo>
                    <a:cubicBezTo>
                      <a:pt x="243491" y="1872978"/>
                      <a:pt x="245508" y="1868368"/>
                      <a:pt x="248390" y="1867504"/>
                    </a:cubicBezTo>
                    <a:cubicBezTo>
                      <a:pt x="248966" y="1867216"/>
                      <a:pt x="249830" y="1866639"/>
                      <a:pt x="250407" y="1866351"/>
                    </a:cubicBezTo>
                    <a:cubicBezTo>
                      <a:pt x="258474" y="1878165"/>
                      <a:pt x="259051" y="1865487"/>
                      <a:pt x="262797" y="1862605"/>
                    </a:cubicBezTo>
                    <a:cubicBezTo>
                      <a:pt x="270288" y="1861165"/>
                      <a:pt x="273169" y="1872114"/>
                      <a:pt x="281237" y="1869233"/>
                    </a:cubicBezTo>
                    <a:cubicBezTo>
                      <a:pt x="281237" y="1869809"/>
                      <a:pt x="281237" y="1870673"/>
                      <a:pt x="281237" y="1871249"/>
                    </a:cubicBezTo>
                    <a:cubicBezTo>
                      <a:pt x="273458" y="1874419"/>
                      <a:pt x="265678" y="1879317"/>
                      <a:pt x="257610" y="1880470"/>
                    </a:cubicBezTo>
                    <a:cubicBezTo>
                      <a:pt x="252424" y="1881334"/>
                      <a:pt x="246661" y="1886521"/>
                      <a:pt x="240898" y="1881334"/>
                    </a:cubicBezTo>
                    <a:cubicBezTo>
                      <a:pt x="240322" y="1880758"/>
                      <a:pt x="239746" y="1881046"/>
                      <a:pt x="239457" y="1881334"/>
                    </a:cubicBezTo>
                    <a:cubicBezTo>
                      <a:pt x="238017" y="1881622"/>
                      <a:pt x="236576" y="1882199"/>
                      <a:pt x="236000" y="1883928"/>
                    </a:cubicBezTo>
                    <a:cubicBezTo>
                      <a:pt x="233695" y="1885368"/>
                      <a:pt x="231101" y="1887097"/>
                      <a:pt x="228796" y="1888538"/>
                    </a:cubicBezTo>
                    <a:cubicBezTo>
                      <a:pt x="221305" y="1889690"/>
                      <a:pt x="219576" y="1897182"/>
                      <a:pt x="214966" y="1901504"/>
                    </a:cubicBezTo>
                    <a:cubicBezTo>
                      <a:pt x="214966" y="1901504"/>
                      <a:pt x="214966" y="1901504"/>
                      <a:pt x="214966" y="1901504"/>
                    </a:cubicBezTo>
                    <a:cubicBezTo>
                      <a:pt x="206610" y="1900928"/>
                      <a:pt x="200847" y="1907555"/>
                      <a:pt x="193355" y="1909572"/>
                    </a:cubicBezTo>
                    <a:cubicBezTo>
                      <a:pt x="192491" y="1908996"/>
                      <a:pt x="191627" y="1908419"/>
                      <a:pt x="190762" y="1907843"/>
                    </a:cubicBezTo>
                    <a:cubicBezTo>
                      <a:pt x="189898" y="1906402"/>
                      <a:pt x="191627" y="1903233"/>
                      <a:pt x="189033" y="1902945"/>
                    </a:cubicBezTo>
                    <a:cubicBezTo>
                      <a:pt x="185864" y="1902656"/>
                      <a:pt x="185576" y="1904962"/>
                      <a:pt x="185864" y="1907555"/>
                    </a:cubicBezTo>
                    <a:lnTo>
                      <a:pt x="185864" y="1907555"/>
                    </a:lnTo>
                    <a:cubicBezTo>
                      <a:pt x="185288" y="1911301"/>
                      <a:pt x="178372" y="1905538"/>
                      <a:pt x="179813" y="1911301"/>
                    </a:cubicBezTo>
                    <a:cubicBezTo>
                      <a:pt x="180677" y="1914182"/>
                      <a:pt x="180389" y="1919657"/>
                      <a:pt x="186152" y="1919080"/>
                    </a:cubicBezTo>
                    <a:cubicBezTo>
                      <a:pt x="191627" y="1920809"/>
                      <a:pt x="191627" y="1923979"/>
                      <a:pt x="187593" y="1927148"/>
                    </a:cubicBezTo>
                    <a:cubicBezTo>
                      <a:pt x="178660" y="1934352"/>
                      <a:pt x="172898" y="1945013"/>
                      <a:pt x="161084" y="1948758"/>
                    </a:cubicBezTo>
                    <a:cubicBezTo>
                      <a:pt x="157338" y="1949911"/>
                      <a:pt x="155321" y="1954233"/>
                      <a:pt x="154457" y="1959708"/>
                    </a:cubicBezTo>
                    <a:cubicBezTo>
                      <a:pt x="161084" y="1957691"/>
                      <a:pt x="166270" y="1956250"/>
                      <a:pt x="171745" y="1954809"/>
                    </a:cubicBezTo>
                    <a:cubicBezTo>
                      <a:pt x="174915" y="1956538"/>
                      <a:pt x="181254" y="1951928"/>
                      <a:pt x="181254" y="1959708"/>
                    </a:cubicBezTo>
                    <a:cubicBezTo>
                      <a:pt x="177508" y="1962301"/>
                      <a:pt x="172321" y="1962589"/>
                      <a:pt x="169440" y="1966911"/>
                    </a:cubicBezTo>
                    <a:cubicBezTo>
                      <a:pt x="162813" y="1974403"/>
                      <a:pt x="157914" y="1984199"/>
                      <a:pt x="147830" y="1988233"/>
                    </a:cubicBezTo>
                    <a:cubicBezTo>
                      <a:pt x="147830" y="1988233"/>
                      <a:pt x="147830" y="1988233"/>
                      <a:pt x="147830" y="1988233"/>
                    </a:cubicBezTo>
                    <a:cubicBezTo>
                      <a:pt x="146101" y="1988521"/>
                      <a:pt x="143219" y="1988233"/>
                      <a:pt x="142931" y="1989386"/>
                    </a:cubicBezTo>
                    <a:cubicBezTo>
                      <a:pt x="142067" y="1990826"/>
                      <a:pt x="143508" y="1992843"/>
                      <a:pt x="145236" y="1993708"/>
                    </a:cubicBezTo>
                    <a:cubicBezTo>
                      <a:pt x="145236" y="1994860"/>
                      <a:pt x="145236" y="1996013"/>
                      <a:pt x="145525" y="1997166"/>
                    </a:cubicBezTo>
                    <a:cubicBezTo>
                      <a:pt x="137169" y="1999182"/>
                      <a:pt x="128813" y="2000623"/>
                      <a:pt x="121609" y="2005810"/>
                    </a:cubicBezTo>
                    <a:cubicBezTo>
                      <a:pt x="119592" y="2007827"/>
                      <a:pt x="117287" y="2010132"/>
                      <a:pt x="115270" y="2012149"/>
                    </a:cubicBezTo>
                    <a:cubicBezTo>
                      <a:pt x="113541" y="2015894"/>
                      <a:pt x="116135" y="2015894"/>
                      <a:pt x="118440" y="2015318"/>
                    </a:cubicBezTo>
                    <a:cubicBezTo>
                      <a:pt x="122474" y="2014454"/>
                      <a:pt x="126508" y="2013301"/>
                      <a:pt x="130253" y="2012149"/>
                    </a:cubicBezTo>
                    <a:cubicBezTo>
                      <a:pt x="134575" y="2010708"/>
                      <a:pt x="140338" y="2013877"/>
                      <a:pt x="143796" y="2008115"/>
                    </a:cubicBezTo>
                    <a:cubicBezTo>
                      <a:pt x="144660" y="2006674"/>
                      <a:pt x="145813" y="2008691"/>
                      <a:pt x="146101" y="2010132"/>
                    </a:cubicBezTo>
                    <a:cubicBezTo>
                      <a:pt x="141491" y="2010708"/>
                      <a:pt x="138321" y="2014166"/>
                      <a:pt x="135440" y="2017623"/>
                    </a:cubicBezTo>
                    <a:cubicBezTo>
                      <a:pt x="132558" y="2017335"/>
                      <a:pt x="129677" y="2015606"/>
                      <a:pt x="127084" y="2017335"/>
                    </a:cubicBezTo>
                    <a:cubicBezTo>
                      <a:pt x="119880" y="2017335"/>
                      <a:pt x="120457" y="2022522"/>
                      <a:pt x="120745" y="2027420"/>
                    </a:cubicBezTo>
                    <a:cubicBezTo>
                      <a:pt x="120457" y="2027420"/>
                      <a:pt x="120169" y="2027708"/>
                      <a:pt x="119880" y="2027708"/>
                    </a:cubicBezTo>
                    <a:cubicBezTo>
                      <a:pt x="119592" y="2027996"/>
                      <a:pt x="119592" y="2028284"/>
                      <a:pt x="119592" y="2028284"/>
                    </a:cubicBezTo>
                    <a:cubicBezTo>
                      <a:pt x="119592" y="2028284"/>
                      <a:pt x="119592" y="2028284"/>
                      <a:pt x="119592" y="2028573"/>
                    </a:cubicBezTo>
                    <a:cubicBezTo>
                      <a:pt x="119592" y="2028573"/>
                      <a:pt x="119304" y="2028573"/>
                      <a:pt x="119304" y="2028861"/>
                    </a:cubicBezTo>
                    <a:cubicBezTo>
                      <a:pt x="106914" y="2037217"/>
                      <a:pt x="106914" y="2037217"/>
                      <a:pt x="116135" y="2043844"/>
                    </a:cubicBezTo>
                    <a:cubicBezTo>
                      <a:pt x="116423" y="2044132"/>
                      <a:pt x="116711" y="2044420"/>
                      <a:pt x="116999" y="2044708"/>
                    </a:cubicBezTo>
                    <a:cubicBezTo>
                      <a:pt x="116999" y="2044708"/>
                      <a:pt x="116999" y="2045284"/>
                      <a:pt x="116999" y="2045284"/>
                    </a:cubicBezTo>
                    <a:cubicBezTo>
                      <a:pt x="116999" y="2045284"/>
                      <a:pt x="116999" y="2045284"/>
                      <a:pt x="116999" y="2045284"/>
                    </a:cubicBezTo>
                    <a:cubicBezTo>
                      <a:pt x="116999" y="2045284"/>
                      <a:pt x="116999" y="2045284"/>
                      <a:pt x="116999" y="2045284"/>
                    </a:cubicBezTo>
                    <a:cubicBezTo>
                      <a:pt x="113253" y="2047301"/>
                      <a:pt x="109507" y="2049030"/>
                      <a:pt x="105473" y="2051047"/>
                    </a:cubicBezTo>
                    <a:cubicBezTo>
                      <a:pt x="105473" y="2051047"/>
                      <a:pt x="105473" y="2051047"/>
                      <a:pt x="105473" y="2051047"/>
                    </a:cubicBezTo>
                    <a:cubicBezTo>
                      <a:pt x="103745" y="2050183"/>
                      <a:pt x="102016" y="2049318"/>
                      <a:pt x="100287" y="2048454"/>
                    </a:cubicBezTo>
                    <a:cubicBezTo>
                      <a:pt x="92795" y="2054505"/>
                      <a:pt x="92795" y="2054505"/>
                      <a:pt x="102304" y="2063437"/>
                    </a:cubicBezTo>
                    <a:lnTo>
                      <a:pt x="102304" y="2063437"/>
                    </a:lnTo>
                    <a:cubicBezTo>
                      <a:pt x="100575" y="2066318"/>
                      <a:pt x="95101" y="2064590"/>
                      <a:pt x="95389" y="2069488"/>
                    </a:cubicBezTo>
                    <a:cubicBezTo>
                      <a:pt x="90490" y="2069776"/>
                      <a:pt x="86456" y="2073810"/>
                      <a:pt x="80982" y="2071505"/>
                    </a:cubicBezTo>
                    <a:cubicBezTo>
                      <a:pt x="79829" y="2070929"/>
                      <a:pt x="73490" y="2071793"/>
                      <a:pt x="74931" y="2074386"/>
                    </a:cubicBezTo>
                    <a:cubicBezTo>
                      <a:pt x="79829" y="2083607"/>
                      <a:pt x="74067" y="2093692"/>
                      <a:pt x="78965" y="2102624"/>
                    </a:cubicBezTo>
                    <a:cubicBezTo>
                      <a:pt x="78965" y="2105793"/>
                      <a:pt x="78965" y="2108963"/>
                      <a:pt x="78965" y="2112421"/>
                    </a:cubicBezTo>
                    <a:cubicBezTo>
                      <a:pt x="72050" y="2114149"/>
                      <a:pt x="67728" y="2117319"/>
                      <a:pt x="66575" y="2125675"/>
                    </a:cubicBezTo>
                    <a:cubicBezTo>
                      <a:pt x="65999" y="2129997"/>
                      <a:pt x="65134" y="2138641"/>
                      <a:pt x="60236" y="2138065"/>
                    </a:cubicBezTo>
                    <a:cubicBezTo>
                      <a:pt x="51304" y="2137200"/>
                      <a:pt x="53321" y="2142963"/>
                      <a:pt x="53032" y="2146997"/>
                    </a:cubicBezTo>
                    <a:cubicBezTo>
                      <a:pt x="53032" y="2148726"/>
                      <a:pt x="52744" y="2150743"/>
                      <a:pt x="52744" y="2152472"/>
                    </a:cubicBezTo>
                    <a:cubicBezTo>
                      <a:pt x="48999" y="2154489"/>
                      <a:pt x="45253" y="2156794"/>
                      <a:pt x="41507" y="2158811"/>
                    </a:cubicBezTo>
                    <a:cubicBezTo>
                      <a:pt x="38914" y="2160251"/>
                      <a:pt x="41507" y="2162268"/>
                      <a:pt x="40643" y="2163709"/>
                    </a:cubicBezTo>
                    <a:cubicBezTo>
                      <a:pt x="38914" y="2163709"/>
                      <a:pt x="35744" y="2163133"/>
                      <a:pt x="36032" y="2165150"/>
                    </a:cubicBezTo>
                    <a:cubicBezTo>
                      <a:pt x="36609" y="2168896"/>
                      <a:pt x="40066" y="2166590"/>
                      <a:pt x="42371" y="2166879"/>
                    </a:cubicBezTo>
                    <a:cubicBezTo>
                      <a:pt x="44388" y="2166879"/>
                      <a:pt x="45829" y="2167743"/>
                      <a:pt x="45829" y="2170048"/>
                    </a:cubicBezTo>
                    <a:cubicBezTo>
                      <a:pt x="43524" y="2172065"/>
                      <a:pt x="41219" y="2174370"/>
                      <a:pt x="38914" y="2176387"/>
                    </a:cubicBezTo>
                    <a:cubicBezTo>
                      <a:pt x="35168" y="2179845"/>
                      <a:pt x="34304" y="2183879"/>
                      <a:pt x="36032" y="2188489"/>
                    </a:cubicBezTo>
                    <a:cubicBezTo>
                      <a:pt x="37761" y="2193387"/>
                      <a:pt x="41219" y="2188777"/>
                      <a:pt x="43812" y="2189930"/>
                    </a:cubicBezTo>
                    <a:cubicBezTo>
                      <a:pt x="45541" y="2190506"/>
                      <a:pt x="47558" y="2189065"/>
                      <a:pt x="48999" y="2191370"/>
                    </a:cubicBezTo>
                    <a:cubicBezTo>
                      <a:pt x="50727" y="2194540"/>
                      <a:pt x="47270" y="2195692"/>
                      <a:pt x="46117" y="2195980"/>
                    </a:cubicBezTo>
                    <a:cubicBezTo>
                      <a:pt x="43524" y="2197133"/>
                      <a:pt x="44388" y="2199150"/>
                      <a:pt x="43812" y="2200879"/>
                    </a:cubicBezTo>
                    <a:cubicBezTo>
                      <a:pt x="42660" y="2204913"/>
                      <a:pt x="43236" y="2210387"/>
                      <a:pt x="40643" y="2212692"/>
                    </a:cubicBezTo>
                    <a:cubicBezTo>
                      <a:pt x="34592" y="2217879"/>
                      <a:pt x="38914" y="2219320"/>
                      <a:pt x="42371" y="2221625"/>
                    </a:cubicBezTo>
                    <a:cubicBezTo>
                      <a:pt x="43524" y="2224794"/>
                      <a:pt x="42660" y="2227964"/>
                      <a:pt x="43236" y="2231133"/>
                    </a:cubicBezTo>
                    <a:cubicBezTo>
                      <a:pt x="39202" y="2234303"/>
                      <a:pt x="35168" y="2238049"/>
                      <a:pt x="32287" y="2242659"/>
                    </a:cubicBezTo>
                    <a:cubicBezTo>
                      <a:pt x="30558" y="2246404"/>
                      <a:pt x="28829" y="2250150"/>
                      <a:pt x="27100" y="2253896"/>
                    </a:cubicBezTo>
                    <a:cubicBezTo>
                      <a:pt x="26812" y="2259371"/>
                      <a:pt x="29693" y="2258218"/>
                      <a:pt x="32575" y="2256201"/>
                    </a:cubicBezTo>
                    <a:cubicBezTo>
                      <a:pt x="34304" y="2255049"/>
                      <a:pt x="36321" y="2253608"/>
                      <a:pt x="38049" y="2252455"/>
                    </a:cubicBezTo>
                    <a:cubicBezTo>
                      <a:pt x="37473" y="2253896"/>
                      <a:pt x="36897" y="2255625"/>
                      <a:pt x="38049" y="2257066"/>
                    </a:cubicBezTo>
                    <a:cubicBezTo>
                      <a:pt x="33439" y="2256489"/>
                      <a:pt x="32287" y="2258218"/>
                      <a:pt x="34880" y="2262252"/>
                    </a:cubicBezTo>
                    <a:cubicBezTo>
                      <a:pt x="32287" y="2267150"/>
                      <a:pt x="35456" y="2267150"/>
                      <a:pt x="38914" y="2266574"/>
                    </a:cubicBezTo>
                    <a:cubicBezTo>
                      <a:pt x="39202" y="2266574"/>
                      <a:pt x="39490" y="2266862"/>
                      <a:pt x="39778" y="2266862"/>
                    </a:cubicBezTo>
                    <a:cubicBezTo>
                      <a:pt x="40354" y="2268015"/>
                      <a:pt x="40643" y="2268879"/>
                      <a:pt x="41219" y="2270032"/>
                    </a:cubicBezTo>
                    <a:cubicBezTo>
                      <a:pt x="40931" y="2270320"/>
                      <a:pt x="40643" y="2270608"/>
                      <a:pt x="40354" y="2270896"/>
                    </a:cubicBezTo>
                    <a:cubicBezTo>
                      <a:pt x="40354" y="2271184"/>
                      <a:pt x="40066" y="2271760"/>
                      <a:pt x="40354" y="2271760"/>
                    </a:cubicBezTo>
                    <a:cubicBezTo>
                      <a:pt x="42948" y="2275506"/>
                      <a:pt x="46405" y="2272625"/>
                      <a:pt x="49287" y="2272337"/>
                    </a:cubicBezTo>
                    <a:cubicBezTo>
                      <a:pt x="50727" y="2272049"/>
                      <a:pt x="51880" y="2270320"/>
                      <a:pt x="53321" y="2269455"/>
                    </a:cubicBezTo>
                    <a:cubicBezTo>
                      <a:pt x="53321" y="2273489"/>
                      <a:pt x="53321" y="2277523"/>
                      <a:pt x="53321" y="2281269"/>
                    </a:cubicBezTo>
                    <a:cubicBezTo>
                      <a:pt x="52168" y="2282710"/>
                      <a:pt x="51016" y="2283862"/>
                      <a:pt x="51016" y="2285303"/>
                    </a:cubicBezTo>
                    <a:cubicBezTo>
                      <a:pt x="48999" y="2285879"/>
                      <a:pt x="47270" y="2286456"/>
                      <a:pt x="45253" y="2286744"/>
                    </a:cubicBezTo>
                    <a:lnTo>
                      <a:pt x="51592" y="2286744"/>
                    </a:lnTo>
                    <a:cubicBezTo>
                      <a:pt x="51880" y="2287320"/>
                      <a:pt x="52456" y="2287896"/>
                      <a:pt x="53321" y="2288473"/>
                    </a:cubicBezTo>
                    <a:cubicBezTo>
                      <a:pt x="53321" y="2288473"/>
                      <a:pt x="53321" y="2288761"/>
                      <a:pt x="53321" y="2288761"/>
                    </a:cubicBezTo>
                    <a:cubicBezTo>
                      <a:pt x="53032" y="2291642"/>
                      <a:pt x="48134" y="2291354"/>
                      <a:pt x="48710" y="2295100"/>
                    </a:cubicBezTo>
                    <a:cubicBezTo>
                      <a:pt x="48134" y="2301727"/>
                      <a:pt x="42660" y="2305473"/>
                      <a:pt x="38337" y="2310659"/>
                    </a:cubicBezTo>
                    <a:cubicBezTo>
                      <a:pt x="42660" y="2310083"/>
                      <a:pt x="45829" y="2312964"/>
                      <a:pt x="50151" y="2311524"/>
                    </a:cubicBezTo>
                    <a:cubicBezTo>
                      <a:pt x="51016" y="2311235"/>
                      <a:pt x="52168" y="2310659"/>
                      <a:pt x="53321" y="2310083"/>
                    </a:cubicBezTo>
                    <a:cubicBezTo>
                      <a:pt x="53321" y="2313829"/>
                      <a:pt x="53321" y="2317862"/>
                      <a:pt x="53321" y="2321608"/>
                    </a:cubicBezTo>
                    <a:cubicBezTo>
                      <a:pt x="53032" y="2321608"/>
                      <a:pt x="52744" y="2321896"/>
                      <a:pt x="52168" y="2321896"/>
                    </a:cubicBezTo>
                    <a:cubicBezTo>
                      <a:pt x="44677" y="2323337"/>
                      <a:pt x="41795" y="2329964"/>
                      <a:pt x="38337" y="2335727"/>
                    </a:cubicBezTo>
                    <a:cubicBezTo>
                      <a:pt x="36032" y="2339473"/>
                      <a:pt x="39202" y="2339473"/>
                      <a:pt x="41795" y="2338608"/>
                    </a:cubicBezTo>
                    <a:cubicBezTo>
                      <a:pt x="44965" y="2341778"/>
                      <a:pt x="48422" y="2340337"/>
                      <a:pt x="51880" y="2339185"/>
                    </a:cubicBezTo>
                    <a:cubicBezTo>
                      <a:pt x="52744" y="2340337"/>
                      <a:pt x="52168" y="2343795"/>
                      <a:pt x="54473" y="2342642"/>
                    </a:cubicBezTo>
                    <a:cubicBezTo>
                      <a:pt x="57355" y="2340913"/>
                      <a:pt x="59660" y="2340049"/>
                      <a:pt x="61388" y="2343219"/>
                    </a:cubicBezTo>
                    <a:cubicBezTo>
                      <a:pt x="62829" y="2345812"/>
                      <a:pt x="56778" y="2344947"/>
                      <a:pt x="57931" y="2348405"/>
                    </a:cubicBezTo>
                    <a:cubicBezTo>
                      <a:pt x="55626" y="2351286"/>
                      <a:pt x="46117" y="2348117"/>
                      <a:pt x="50151" y="2354744"/>
                    </a:cubicBezTo>
                    <a:cubicBezTo>
                      <a:pt x="52744" y="2359066"/>
                      <a:pt x="51016" y="2363100"/>
                      <a:pt x="53032" y="2366846"/>
                    </a:cubicBezTo>
                    <a:cubicBezTo>
                      <a:pt x="52168" y="2368863"/>
                      <a:pt x="52456" y="2370880"/>
                      <a:pt x="51016" y="2373473"/>
                    </a:cubicBezTo>
                    <a:cubicBezTo>
                      <a:pt x="48422" y="2377507"/>
                      <a:pt x="39490" y="2377795"/>
                      <a:pt x="41795" y="2381541"/>
                    </a:cubicBezTo>
                    <a:cubicBezTo>
                      <a:pt x="44677" y="2386151"/>
                      <a:pt x="51880" y="2382982"/>
                      <a:pt x="57355" y="2382405"/>
                    </a:cubicBezTo>
                    <a:cubicBezTo>
                      <a:pt x="57643" y="2382982"/>
                      <a:pt x="57931" y="2383846"/>
                      <a:pt x="58219" y="2384422"/>
                    </a:cubicBezTo>
                    <a:cubicBezTo>
                      <a:pt x="54473" y="2390473"/>
                      <a:pt x="46405" y="2390761"/>
                      <a:pt x="42371" y="2397965"/>
                    </a:cubicBezTo>
                    <a:cubicBezTo>
                      <a:pt x="37185" y="2407761"/>
                      <a:pt x="33727" y="2418711"/>
                      <a:pt x="24507" y="2426202"/>
                    </a:cubicBezTo>
                    <a:cubicBezTo>
                      <a:pt x="20761" y="2429084"/>
                      <a:pt x="23642" y="2433694"/>
                      <a:pt x="25083" y="2434558"/>
                    </a:cubicBezTo>
                    <a:cubicBezTo>
                      <a:pt x="36321" y="2439456"/>
                      <a:pt x="27388" y="2443202"/>
                      <a:pt x="24795" y="2446948"/>
                    </a:cubicBezTo>
                    <a:cubicBezTo>
                      <a:pt x="17880" y="2455592"/>
                      <a:pt x="10964" y="2464236"/>
                      <a:pt x="3761" y="2472592"/>
                    </a:cubicBezTo>
                    <a:cubicBezTo>
                      <a:pt x="1168" y="2475762"/>
                      <a:pt x="5202" y="2476914"/>
                      <a:pt x="5202" y="2479219"/>
                    </a:cubicBezTo>
                    <a:cubicBezTo>
                      <a:pt x="2897" y="2480084"/>
                      <a:pt x="-1137" y="2480948"/>
                      <a:pt x="303" y="2483253"/>
                    </a:cubicBezTo>
                    <a:cubicBezTo>
                      <a:pt x="2897" y="2487575"/>
                      <a:pt x="6066" y="2482965"/>
                      <a:pt x="8947" y="2482389"/>
                    </a:cubicBezTo>
                    <a:cubicBezTo>
                      <a:pt x="11541" y="2481525"/>
                      <a:pt x="13846" y="2482101"/>
                      <a:pt x="14710" y="2484982"/>
                    </a:cubicBezTo>
                    <a:cubicBezTo>
                      <a:pt x="12693" y="2488728"/>
                      <a:pt x="10964" y="2492474"/>
                      <a:pt x="8947" y="2496220"/>
                    </a:cubicBezTo>
                    <a:cubicBezTo>
                      <a:pt x="5778" y="2502270"/>
                      <a:pt x="6642" y="2507745"/>
                      <a:pt x="10964" y="2512643"/>
                    </a:cubicBezTo>
                    <a:cubicBezTo>
                      <a:pt x="15286" y="2517830"/>
                      <a:pt x="17592" y="2510626"/>
                      <a:pt x="21337" y="2510626"/>
                    </a:cubicBezTo>
                    <a:cubicBezTo>
                      <a:pt x="23642" y="2510626"/>
                      <a:pt x="25659" y="2507745"/>
                      <a:pt x="28253" y="2510050"/>
                    </a:cubicBezTo>
                    <a:cubicBezTo>
                      <a:pt x="31710" y="2513220"/>
                      <a:pt x="27965" y="2516389"/>
                      <a:pt x="26812" y="2517254"/>
                    </a:cubicBezTo>
                    <a:cubicBezTo>
                      <a:pt x="23931" y="2519847"/>
                      <a:pt x="25948" y="2522152"/>
                      <a:pt x="26236" y="2524457"/>
                    </a:cubicBezTo>
                    <a:cubicBezTo>
                      <a:pt x="26524" y="2529932"/>
                      <a:pt x="29982" y="2536847"/>
                      <a:pt x="27676" y="2540593"/>
                    </a:cubicBezTo>
                    <a:cubicBezTo>
                      <a:pt x="22490" y="2549813"/>
                      <a:pt x="28541" y="2549813"/>
                      <a:pt x="34015" y="2550966"/>
                    </a:cubicBezTo>
                    <a:cubicBezTo>
                      <a:pt x="38049" y="2555288"/>
                      <a:pt x="37473" y="2562203"/>
                      <a:pt x="42371" y="2565949"/>
                    </a:cubicBezTo>
                    <a:cubicBezTo>
                      <a:pt x="40354" y="2569695"/>
                      <a:pt x="38914" y="2574305"/>
                      <a:pt x="36321" y="2577186"/>
                    </a:cubicBezTo>
                    <a:cubicBezTo>
                      <a:pt x="29117" y="2584966"/>
                      <a:pt x="34880" y="2585542"/>
                      <a:pt x="40931" y="2586406"/>
                    </a:cubicBezTo>
                    <a:cubicBezTo>
                      <a:pt x="45541" y="2589000"/>
                      <a:pt x="40931" y="2595339"/>
                      <a:pt x="45541" y="2597932"/>
                    </a:cubicBezTo>
                    <a:cubicBezTo>
                      <a:pt x="39202" y="2599373"/>
                      <a:pt x="38626" y="2602254"/>
                      <a:pt x="43812" y="2606000"/>
                    </a:cubicBezTo>
                    <a:cubicBezTo>
                      <a:pt x="42948" y="2613203"/>
                      <a:pt x="46693" y="2611763"/>
                      <a:pt x="50727" y="2609746"/>
                    </a:cubicBezTo>
                    <a:cubicBezTo>
                      <a:pt x="57931" y="2609746"/>
                      <a:pt x="59083" y="2604559"/>
                      <a:pt x="58219" y="2599661"/>
                    </a:cubicBezTo>
                    <a:cubicBezTo>
                      <a:pt x="57355" y="2594186"/>
                      <a:pt x="60236" y="2590729"/>
                      <a:pt x="61965" y="2586406"/>
                    </a:cubicBezTo>
                    <a:cubicBezTo>
                      <a:pt x="62829" y="2583813"/>
                      <a:pt x="65134" y="2583237"/>
                      <a:pt x="67151" y="2584966"/>
                    </a:cubicBezTo>
                    <a:cubicBezTo>
                      <a:pt x="69456" y="2586406"/>
                      <a:pt x="67728" y="2588135"/>
                      <a:pt x="66575" y="2589288"/>
                    </a:cubicBezTo>
                    <a:cubicBezTo>
                      <a:pt x="64846" y="2591017"/>
                      <a:pt x="62253" y="2593034"/>
                      <a:pt x="63694" y="2595627"/>
                    </a:cubicBezTo>
                    <a:cubicBezTo>
                      <a:pt x="65999" y="2599373"/>
                      <a:pt x="68592" y="2595051"/>
                      <a:pt x="71185" y="2595339"/>
                    </a:cubicBezTo>
                    <a:cubicBezTo>
                      <a:pt x="77524" y="2595915"/>
                      <a:pt x="78965" y="2590729"/>
                      <a:pt x="82423" y="2586695"/>
                    </a:cubicBezTo>
                    <a:cubicBezTo>
                      <a:pt x="90202" y="2577474"/>
                      <a:pt x="98558" y="2568830"/>
                      <a:pt x="110660" y="2565373"/>
                    </a:cubicBezTo>
                    <a:cubicBezTo>
                      <a:pt x="109507" y="2568542"/>
                      <a:pt x="94812" y="2572000"/>
                      <a:pt x="97118" y="2578051"/>
                    </a:cubicBezTo>
                    <a:cubicBezTo>
                      <a:pt x="101728" y="2574593"/>
                      <a:pt x="141779" y="2568254"/>
                      <a:pt x="141203" y="2569118"/>
                    </a:cubicBezTo>
                    <a:cubicBezTo>
                      <a:pt x="137169" y="2571135"/>
                      <a:pt x="127660" y="2572000"/>
                      <a:pt x="124779" y="2575457"/>
                    </a:cubicBezTo>
                    <a:cubicBezTo>
                      <a:pt x="120457" y="2580644"/>
                      <a:pt x="113541" y="2577186"/>
                      <a:pt x="107202" y="2581220"/>
                    </a:cubicBezTo>
                    <a:cubicBezTo>
                      <a:pt x="96541" y="2587847"/>
                      <a:pt x="101440" y="2582373"/>
                      <a:pt x="91931" y="2590729"/>
                    </a:cubicBezTo>
                    <a:cubicBezTo>
                      <a:pt x="100287" y="2585542"/>
                      <a:pt x="94812" y="2596780"/>
                      <a:pt x="104033" y="2594186"/>
                    </a:cubicBezTo>
                    <a:cubicBezTo>
                      <a:pt x="106914" y="2593322"/>
                      <a:pt x="112101" y="2595915"/>
                      <a:pt x="114694" y="2594763"/>
                    </a:cubicBezTo>
                    <a:cubicBezTo>
                      <a:pt x="115270" y="2594186"/>
                      <a:pt x="115558" y="2593898"/>
                      <a:pt x="116135" y="2593322"/>
                    </a:cubicBezTo>
                    <a:cubicBezTo>
                      <a:pt x="116423" y="2590152"/>
                      <a:pt x="125067" y="2592457"/>
                      <a:pt x="126796" y="2591017"/>
                    </a:cubicBezTo>
                    <a:cubicBezTo>
                      <a:pt x="125931" y="2591305"/>
                      <a:pt x="127660" y="2588135"/>
                      <a:pt x="116999" y="2587559"/>
                    </a:cubicBezTo>
                    <a:cubicBezTo>
                      <a:pt x="116999" y="2587559"/>
                      <a:pt x="116999" y="2587559"/>
                      <a:pt x="116999" y="2587559"/>
                    </a:cubicBezTo>
                    <a:cubicBezTo>
                      <a:pt x="114982" y="2589576"/>
                      <a:pt x="112677" y="2589288"/>
                      <a:pt x="110372" y="2588712"/>
                    </a:cubicBezTo>
                    <a:cubicBezTo>
                      <a:pt x="111524" y="2586406"/>
                      <a:pt x="113253" y="2586118"/>
                      <a:pt x="115558" y="2585830"/>
                    </a:cubicBezTo>
                    <a:cubicBezTo>
                      <a:pt x="119304" y="2584678"/>
                      <a:pt x="132847" y="2590440"/>
                      <a:pt x="138033" y="2588712"/>
                    </a:cubicBezTo>
                    <a:cubicBezTo>
                      <a:pt x="137457" y="2589288"/>
                      <a:pt x="168576" y="2584390"/>
                      <a:pt x="146677" y="2585830"/>
                    </a:cubicBezTo>
                    <a:cubicBezTo>
                      <a:pt x="146677" y="2585830"/>
                      <a:pt x="151864" y="2584101"/>
                      <a:pt x="151864" y="2584101"/>
                    </a:cubicBezTo>
                    <a:cubicBezTo>
                      <a:pt x="159355" y="2578915"/>
                      <a:pt x="151864" y="2584101"/>
                      <a:pt x="160508" y="2581508"/>
                    </a:cubicBezTo>
                    <a:cubicBezTo>
                      <a:pt x="163677" y="2578627"/>
                      <a:pt x="168864" y="2581220"/>
                      <a:pt x="172033" y="2577474"/>
                    </a:cubicBezTo>
                    <a:cubicBezTo>
                      <a:pt x="173186" y="2576034"/>
                      <a:pt x="175203" y="2576034"/>
                      <a:pt x="175779" y="2577762"/>
                    </a:cubicBezTo>
                    <a:cubicBezTo>
                      <a:pt x="176643" y="2580067"/>
                      <a:pt x="175203" y="2581220"/>
                      <a:pt x="172898" y="2581220"/>
                    </a:cubicBezTo>
                    <a:cubicBezTo>
                      <a:pt x="170881" y="2581220"/>
                      <a:pt x="168864" y="2581508"/>
                      <a:pt x="167135" y="2582949"/>
                    </a:cubicBezTo>
                    <a:cubicBezTo>
                      <a:pt x="167135" y="2584390"/>
                      <a:pt x="167135" y="2585542"/>
                      <a:pt x="167135" y="2586695"/>
                    </a:cubicBezTo>
                    <a:cubicBezTo>
                      <a:pt x="169152" y="2586118"/>
                      <a:pt x="170881" y="2585254"/>
                      <a:pt x="172898" y="2584678"/>
                    </a:cubicBezTo>
                    <a:cubicBezTo>
                      <a:pt x="174915" y="2584101"/>
                      <a:pt x="176932" y="2583525"/>
                      <a:pt x="178949" y="2582949"/>
                    </a:cubicBezTo>
                    <a:cubicBezTo>
                      <a:pt x="178660" y="2582661"/>
                      <a:pt x="178372" y="2582373"/>
                      <a:pt x="178084" y="2582373"/>
                    </a:cubicBezTo>
                    <a:cubicBezTo>
                      <a:pt x="184711" y="2568542"/>
                      <a:pt x="198830" y="2569983"/>
                      <a:pt x="210067" y="2565949"/>
                    </a:cubicBezTo>
                    <a:cubicBezTo>
                      <a:pt x="217847" y="2563356"/>
                      <a:pt x="225051" y="2560186"/>
                      <a:pt x="232254" y="2556440"/>
                    </a:cubicBezTo>
                    <a:cubicBezTo>
                      <a:pt x="233406" y="2555864"/>
                      <a:pt x="234271" y="2554135"/>
                      <a:pt x="235135" y="2552694"/>
                    </a:cubicBezTo>
                    <a:cubicBezTo>
                      <a:pt x="236576" y="2552118"/>
                      <a:pt x="237440" y="2552983"/>
                      <a:pt x="237729" y="2554135"/>
                    </a:cubicBezTo>
                    <a:cubicBezTo>
                      <a:pt x="238017" y="2554711"/>
                      <a:pt x="238305" y="2555000"/>
                      <a:pt x="238593" y="2555576"/>
                    </a:cubicBezTo>
                    <a:cubicBezTo>
                      <a:pt x="240322" y="2554711"/>
                      <a:pt x="242051" y="2553847"/>
                      <a:pt x="243779" y="2552983"/>
                    </a:cubicBezTo>
                    <a:cubicBezTo>
                      <a:pt x="244932" y="2552118"/>
                      <a:pt x="246373" y="2550389"/>
                      <a:pt x="247237" y="2552406"/>
                    </a:cubicBezTo>
                    <a:cubicBezTo>
                      <a:pt x="248101" y="2554711"/>
                      <a:pt x="245796" y="2555000"/>
                      <a:pt x="244068" y="2555288"/>
                    </a:cubicBezTo>
                    <a:cubicBezTo>
                      <a:pt x="242339" y="2555864"/>
                      <a:pt x="240898" y="2556440"/>
                      <a:pt x="239169" y="2557305"/>
                    </a:cubicBezTo>
                    <a:cubicBezTo>
                      <a:pt x="240034" y="2561050"/>
                      <a:pt x="236576" y="2562779"/>
                      <a:pt x="233983" y="2565084"/>
                    </a:cubicBezTo>
                    <a:lnTo>
                      <a:pt x="266542" y="2552118"/>
                    </a:lnTo>
                    <a:cubicBezTo>
                      <a:pt x="265678" y="2551254"/>
                      <a:pt x="265390" y="2550389"/>
                      <a:pt x="267119" y="2549237"/>
                    </a:cubicBezTo>
                    <a:cubicBezTo>
                      <a:pt x="270000" y="2546644"/>
                      <a:pt x="273746" y="2545779"/>
                      <a:pt x="277492" y="2547796"/>
                    </a:cubicBezTo>
                    <a:cubicBezTo>
                      <a:pt x="277492" y="2547796"/>
                      <a:pt x="277780" y="2547796"/>
                      <a:pt x="277780" y="2547796"/>
                    </a:cubicBezTo>
                    <a:lnTo>
                      <a:pt x="283831" y="2545491"/>
                    </a:lnTo>
                    <a:cubicBezTo>
                      <a:pt x="282966" y="2545491"/>
                      <a:pt x="281814" y="2545779"/>
                      <a:pt x="280949" y="2545779"/>
                    </a:cubicBezTo>
                    <a:cubicBezTo>
                      <a:pt x="281525" y="2545203"/>
                      <a:pt x="282390" y="2544915"/>
                      <a:pt x="282966" y="2544627"/>
                    </a:cubicBezTo>
                    <a:cubicBezTo>
                      <a:pt x="281237" y="2545491"/>
                      <a:pt x="279508" y="2546356"/>
                      <a:pt x="278068" y="2547220"/>
                    </a:cubicBezTo>
                    <a:cubicBezTo>
                      <a:pt x="279220" y="2543186"/>
                      <a:pt x="282390" y="2542898"/>
                      <a:pt x="284983" y="2541457"/>
                    </a:cubicBezTo>
                    <a:cubicBezTo>
                      <a:pt x="284983" y="2541457"/>
                      <a:pt x="284983" y="2541457"/>
                      <a:pt x="284983" y="2541457"/>
                    </a:cubicBezTo>
                    <a:cubicBezTo>
                      <a:pt x="285847" y="2540305"/>
                      <a:pt x="286136" y="2538288"/>
                      <a:pt x="288153" y="2538576"/>
                    </a:cubicBezTo>
                    <a:cubicBezTo>
                      <a:pt x="288441" y="2538576"/>
                      <a:pt x="289305" y="2539152"/>
                      <a:pt x="289305" y="2539440"/>
                    </a:cubicBezTo>
                    <a:cubicBezTo>
                      <a:pt x="289305" y="2540305"/>
                      <a:pt x="289017" y="2541169"/>
                      <a:pt x="288441" y="2541745"/>
                    </a:cubicBezTo>
                    <a:cubicBezTo>
                      <a:pt x="293627" y="2539440"/>
                      <a:pt x="298814" y="2537423"/>
                      <a:pt x="303424" y="2533965"/>
                    </a:cubicBezTo>
                    <a:cubicBezTo>
                      <a:pt x="303712" y="2533677"/>
                      <a:pt x="304865" y="2534542"/>
                      <a:pt x="305153" y="2535118"/>
                    </a:cubicBezTo>
                    <a:cubicBezTo>
                      <a:pt x="305441" y="2535694"/>
                      <a:pt x="305153" y="2536559"/>
                      <a:pt x="305153" y="2537135"/>
                    </a:cubicBezTo>
                    <a:lnTo>
                      <a:pt x="337136" y="2524169"/>
                    </a:lnTo>
                    <a:cubicBezTo>
                      <a:pt x="338865" y="2523016"/>
                      <a:pt x="340305" y="2521864"/>
                      <a:pt x="342034" y="2520999"/>
                    </a:cubicBezTo>
                    <a:lnTo>
                      <a:pt x="352695" y="2517254"/>
                    </a:lnTo>
                    <a:cubicBezTo>
                      <a:pt x="352695" y="2516677"/>
                      <a:pt x="352695" y="2516389"/>
                      <a:pt x="352695" y="2515813"/>
                    </a:cubicBezTo>
                    <a:cubicBezTo>
                      <a:pt x="353272" y="2513220"/>
                      <a:pt x="355577" y="2514948"/>
                      <a:pt x="357306" y="2514948"/>
                    </a:cubicBezTo>
                    <a:cubicBezTo>
                      <a:pt x="357882" y="2514948"/>
                      <a:pt x="358458" y="2514948"/>
                      <a:pt x="359323" y="2514948"/>
                    </a:cubicBezTo>
                    <a:lnTo>
                      <a:pt x="366238" y="2512355"/>
                    </a:lnTo>
                    <a:cubicBezTo>
                      <a:pt x="366238" y="2512355"/>
                      <a:pt x="365950" y="2512067"/>
                      <a:pt x="365950" y="2511779"/>
                    </a:cubicBezTo>
                    <a:cubicBezTo>
                      <a:pt x="365085" y="2509474"/>
                      <a:pt x="367390" y="2508033"/>
                      <a:pt x="368543" y="2506592"/>
                    </a:cubicBezTo>
                    <a:cubicBezTo>
                      <a:pt x="372289" y="2503711"/>
                      <a:pt x="376899" y="2502270"/>
                      <a:pt x="381221" y="2500542"/>
                    </a:cubicBezTo>
                    <a:cubicBezTo>
                      <a:pt x="384967" y="2499101"/>
                      <a:pt x="387272" y="2499965"/>
                      <a:pt x="387848" y="2504287"/>
                    </a:cubicBezTo>
                    <a:cubicBezTo>
                      <a:pt x="387848" y="2504287"/>
                      <a:pt x="387848" y="2504287"/>
                      <a:pt x="387848" y="2504287"/>
                    </a:cubicBezTo>
                    <a:cubicBezTo>
                      <a:pt x="387848" y="2504287"/>
                      <a:pt x="387848" y="2504287"/>
                      <a:pt x="387848" y="2504287"/>
                    </a:cubicBezTo>
                    <a:cubicBezTo>
                      <a:pt x="387848" y="2504576"/>
                      <a:pt x="387848" y="2504864"/>
                      <a:pt x="387848" y="2505152"/>
                    </a:cubicBezTo>
                    <a:cubicBezTo>
                      <a:pt x="394763" y="2502559"/>
                      <a:pt x="401967" y="2500254"/>
                      <a:pt x="409170" y="2498525"/>
                    </a:cubicBezTo>
                    <a:cubicBezTo>
                      <a:pt x="434526" y="2492474"/>
                      <a:pt x="459306" y="2484118"/>
                      <a:pt x="484086" y="2476626"/>
                    </a:cubicBezTo>
                    <a:cubicBezTo>
                      <a:pt x="495611" y="2473169"/>
                      <a:pt x="507137" y="2469999"/>
                      <a:pt x="518662" y="2467118"/>
                    </a:cubicBezTo>
                    <a:cubicBezTo>
                      <a:pt x="518086" y="2465677"/>
                      <a:pt x="517510" y="2464524"/>
                      <a:pt x="516934" y="2463084"/>
                    </a:cubicBezTo>
                    <a:cubicBezTo>
                      <a:pt x="515781" y="2463372"/>
                      <a:pt x="514629" y="2463660"/>
                      <a:pt x="513476" y="2463948"/>
                    </a:cubicBezTo>
                    <a:cubicBezTo>
                      <a:pt x="512612" y="2461067"/>
                      <a:pt x="516357" y="2461643"/>
                      <a:pt x="516646" y="2459914"/>
                    </a:cubicBezTo>
                    <a:cubicBezTo>
                      <a:pt x="536239" y="2450694"/>
                      <a:pt x="558137" y="2447236"/>
                      <a:pt x="577154" y="2436863"/>
                    </a:cubicBezTo>
                    <a:cubicBezTo>
                      <a:pt x="578883" y="2435999"/>
                      <a:pt x="581188" y="2435134"/>
                      <a:pt x="583205" y="2435134"/>
                    </a:cubicBezTo>
                    <a:cubicBezTo>
                      <a:pt x="597324" y="2434270"/>
                      <a:pt x="609714" y="2427355"/>
                      <a:pt x="622680" y="2423033"/>
                    </a:cubicBezTo>
                    <a:cubicBezTo>
                      <a:pt x="633341" y="2419575"/>
                      <a:pt x="644002" y="2416117"/>
                      <a:pt x="654951" y="2413524"/>
                    </a:cubicBezTo>
                    <a:cubicBezTo>
                      <a:pt x="657545" y="2412948"/>
                      <a:pt x="660138" y="2411795"/>
                      <a:pt x="662443" y="2410355"/>
                    </a:cubicBezTo>
                    <a:cubicBezTo>
                      <a:pt x="663019" y="2410931"/>
                      <a:pt x="663596" y="2411795"/>
                      <a:pt x="663884" y="2412372"/>
                    </a:cubicBezTo>
                    <a:cubicBezTo>
                      <a:pt x="696155" y="2400846"/>
                      <a:pt x="730155" y="2395660"/>
                      <a:pt x="762427" y="2383846"/>
                    </a:cubicBezTo>
                    <a:cubicBezTo>
                      <a:pt x="764732" y="2382982"/>
                      <a:pt x="767325" y="2382117"/>
                      <a:pt x="769342" y="2382405"/>
                    </a:cubicBezTo>
                    <a:cubicBezTo>
                      <a:pt x="787207" y="2386727"/>
                      <a:pt x="803919" y="2380965"/>
                      <a:pt x="820054" y="2374626"/>
                    </a:cubicBezTo>
                    <a:cubicBezTo>
                      <a:pt x="830715" y="2370303"/>
                      <a:pt x="842241" y="2370015"/>
                      <a:pt x="853190" y="2367422"/>
                    </a:cubicBezTo>
                    <a:cubicBezTo>
                      <a:pt x="859529" y="2365981"/>
                      <a:pt x="857224" y="2369727"/>
                      <a:pt x="854343" y="2372320"/>
                    </a:cubicBezTo>
                    <a:cubicBezTo>
                      <a:pt x="849444" y="2373761"/>
                      <a:pt x="843970" y="2372897"/>
                      <a:pt x="839071" y="2375778"/>
                    </a:cubicBezTo>
                    <a:cubicBezTo>
                      <a:pt x="834461" y="2375778"/>
                      <a:pt x="830715" y="2377507"/>
                      <a:pt x="826970" y="2379812"/>
                    </a:cubicBezTo>
                    <a:cubicBezTo>
                      <a:pt x="824376" y="2379524"/>
                      <a:pt x="821783" y="2379524"/>
                      <a:pt x="820342" y="2382405"/>
                    </a:cubicBezTo>
                    <a:cubicBezTo>
                      <a:pt x="816020" y="2381253"/>
                      <a:pt x="812274" y="2383558"/>
                      <a:pt x="808529" y="2384422"/>
                    </a:cubicBezTo>
                    <a:cubicBezTo>
                      <a:pt x="809105" y="2384710"/>
                      <a:pt x="809681" y="2384999"/>
                      <a:pt x="810257" y="2385287"/>
                    </a:cubicBezTo>
                    <a:cubicBezTo>
                      <a:pt x="809681" y="2385287"/>
                      <a:pt x="809105" y="2384999"/>
                      <a:pt x="808529" y="2384422"/>
                    </a:cubicBezTo>
                    <a:cubicBezTo>
                      <a:pt x="799020" y="2387015"/>
                      <a:pt x="787783" y="2386439"/>
                      <a:pt x="781156" y="2395948"/>
                    </a:cubicBezTo>
                    <a:cubicBezTo>
                      <a:pt x="791529" y="2391626"/>
                      <a:pt x="803054" y="2391337"/>
                      <a:pt x="813427" y="2387015"/>
                    </a:cubicBezTo>
                    <a:cubicBezTo>
                      <a:pt x="816020" y="2386727"/>
                      <a:pt x="818613" y="2386439"/>
                      <a:pt x="820342" y="2384422"/>
                    </a:cubicBezTo>
                    <a:cubicBezTo>
                      <a:pt x="823800" y="2385287"/>
                      <a:pt x="826681" y="2383846"/>
                      <a:pt x="829851" y="2382405"/>
                    </a:cubicBezTo>
                    <a:cubicBezTo>
                      <a:pt x="834173" y="2381829"/>
                      <a:pt x="838495" y="2381541"/>
                      <a:pt x="841953" y="2378371"/>
                    </a:cubicBezTo>
                    <a:cubicBezTo>
                      <a:pt x="846563" y="2375778"/>
                      <a:pt x="853190" y="2380965"/>
                      <a:pt x="857224" y="2375202"/>
                    </a:cubicBezTo>
                    <a:cubicBezTo>
                      <a:pt x="860393" y="2375202"/>
                      <a:pt x="864427" y="2374049"/>
                      <a:pt x="866444" y="2375490"/>
                    </a:cubicBezTo>
                    <a:cubicBezTo>
                      <a:pt x="873360" y="2380100"/>
                      <a:pt x="877105" y="2374337"/>
                      <a:pt x="882580" y="2372897"/>
                    </a:cubicBezTo>
                    <a:cubicBezTo>
                      <a:pt x="893241" y="2370015"/>
                      <a:pt x="901885" y="2361083"/>
                      <a:pt x="913699" y="2362236"/>
                    </a:cubicBezTo>
                    <a:cubicBezTo>
                      <a:pt x="916580" y="2363100"/>
                      <a:pt x="916292" y="2365405"/>
                      <a:pt x="916292" y="2367710"/>
                    </a:cubicBezTo>
                    <a:cubicBezTo>
                      <a:pt x="916580" y="2366846"/>
                      <a:pt x="916868" y="2366270"/>
                      <a:pt x="917445" y="2365693"/>
                    </a:cubicBezTo>
                    <a:cubicBezTo>
                      <a:pt x="917156" y="2366270"/>
                      <a:pt x="916868" y="2367134"/>
                      <a:pt x="916292" y="2367710"/>
                    </a:cubicBezTo>
                    <a:cubicBezTo>
                      <a:pt x="915428" y="2369727"/>
                      <a:pt x="911682" y="2370592"/>
                      <a:pt x="913123" y="2373473"/>
                    </a:cubicBezTo>
                    <a:cubicBezTo>
                      <a:pt x="913987" y="2375490"/>
                      <a:pt x="916580" y="2374626"/>
                      <a:pt x="918309" y="2374049"/>
                    </a:cubicBezTo>
                    <a:cubicBezTo>
                      <a:pt x="921767" y="2372897"/>
                      <a:pt x="924936" y="2371744"/>
                      <a:pt x="927529" y="2369151"/>
                    </a:cubicBezTo>
                    <a:cubicBezTo>
                      <a:pt x="935309" y="2361371"/>
                      <a:pt x="942801" y="2354744"/>
                      <a:pt x="954902" y="2351575"/>
                    </a:cubicBezTo>
                    <a:cubicBezTo>
                      <a:pt x="974208" y="2346676"/>
                      <a:pt x="993513" y="2341202"/>
                      <a:pt x="1013106" y="2336015"/>
                    </a:cubicBezTo>
                    <a:cubicBezTo>
                      <a:pt x="1013106" y="2336015"/>
                      <a:pt x="1013106" y="2336015"/>
                      <a:pt x="1013106" y="2336015"/>
                    </a:cubicBezTo>
                    <a:cubicBezTo>
                      <a:pt x="1017140" y="2336015"/>
                      <a:pt x="1021174" y="2336015"/>
                      <a:pt x="1024920" y="2336015"/>
                    </a:cubicBezTo>
                    <a:cubicBezTo>
                      <a:pt x="1031259" y="2336015"/>
                      <a:pt x="1037310" y="2336015"/>
                      <a:pt x="1043649" y="2336015"/>
                    </a:cubicBezTo>
                    <a:cubicBezTo>
                      <a:pt x="1045666" y="2337168"/>
                      <a:pt x="1046530" y="2336880"/>
                      <a:pt x="1047395" y="2336015"/>
                    </a:cubicBezTo>
                    <a:cubicBezTo>
                      <a:pt x="1049412" y="2336015"/>
                      <a:pt x="1051429" y="2336015"/>
                      <a:pt x="1053445" y="2336015"/>
                    </a:cubicBezTo>
                    <a:cubicBezTo>
                      <a:pt x="1053734" y="2333998"/>
                      <a:pt x="1055174" y="2333998"/>
                      <a:pt x="1056903" y="2333422"/>
                    </a:cubicBezTo>
                    <a:cubicBezTo>
                      <a:pt x="1076496" y="2327659"/>
                      <a:pt x="1096090" y="2322184"/>
                      <a:pt x="1115971" y="2316998"/>
                    </a:cubicBezTo>
                    <a:cubicBezTo>
                      <a:pt x="1138158" y="2311235"/>
                      <a:pt x="1159768" y="2304032"/>
                      <a:pt x="1180802" y="2293947"/>
                    </a:cubicBezTo>
                    <a:cubicBezTo>
                      <a:pt x="1185701" y="2293371"/>
                      <a:pt x="1187429" y="2294811"/>
                      <a:pt x="1183684" y="2301150"/>
                    </a:cubicBezTo>
                    <a:cubicBezTo>
                      <a:pt x="1184548" y="2301150"/>
                      <a:pt x="1185701" y="2300862"/>
                      <a:pt x="1186565" y="2300574"/>
                    </a:cubicBezTo>
                    <a:cubicBezTo>
                      <a:pt x="1184548" y="2302879"/>
                      <a:pt x="1181955" y="2305184"/>
                      <a:pt x="1181090" y="2308066"/>
                    </a:cubicBezTo>
                    <a:cubicBezTo>
                      <a:pt x="1179361" y="2313540"/>
                      <a:pt x="1181667" y="2315557"/>
                      <a:pt x="1186853" y="2312964"/>
                    </a:cubicBezTo>
                    <a:cubicBezTo>
                      <a:pt x="1191751" y="2312100"/>
                      <a:pt x="1196938" y="2311524"/>
                      <a:pt x="1200972" y="2307778"/>
                    </a:cubicBezTo>
                    <a:cubicBezTo>
                      <a:pt x="1200972" y="2307778"/>
                      <a:pt x="1200972" y="2307778"/>
                      <a:pt x="1200972" y="2307778"/>
                    </a:cubicBezTo>
                    <a:cubicBezTo>
                      <a:pt x="1206158" y="2305473"/>
                      <a:pt x="1205582" y="2302015"/>
                      <a:pt x="1202989" y="2297981"/>
                    </a:cubicBezTo>
                    <a:cubicBezTo>
                      <a:pt x="1207311" y="2295100"/>
                      <a:pt x="1212209" y="2293371"/>
                      <a:pt x="1217396" y="2293371"/>
                    </a:cubicBezTo>
                    <a:cubicBezTo>
                      <a:pt x="1222870" y="2296540"/>
                      <a:pt x="1227480" y="2296828"/>
                      <a:pt x="1230362" y="2289049"/>
                    </a:cubicBezTo>
                    <a:cubicBezTo>
                      <a:pt x="1224023" y="2289337"/>
                      <a:pt x="1217972" y="2286744"/>
                      <a:pt x="1212785" y="2291066"/>
                    </a:cubicBezTo>
                    <a:cubicBezTo>
                      <a:pt x="1208752" y="2292795"/>
                      <a:pt x="1203853" y="2292506"/>
                      <a:pt x="1198955" y="2292795"/>
                    </a:cubicBezTo>
                    <a:cubicBezTo>
                      <a:pt x="1203277" y="2289049"/>
                      <a:pt x="1207311" y="2285303"/>
                      <a:pt x="1212497" y="2283286"/>
                    </a:cubicBezTo>
                    <a:cubicBezTo>
                      <a:pt x="1214226" y="2283286"/>
                      <a:pt x="1215955" y="2283286"/>
                      <a:pt x="1217972" y="2283286"/>
                    </a:cubicBezTo>
                    <a:cubicBezTo>
                      <a:pt x="1230938" y="2283574"/>
                      <a:pt x="1244192" y="2283862"/>
                      <a:pt x="1256294" y="2280117"/>
                    </a:cubicBezTo>
                    <a:cubicBezTo>
                      <a:pt x="1253413" y="2281269"/>
                      <a:pt x="1251108" y="2282710"/>
                      <a:pt x="1248514" y="2283862"/>
                    </a:cubicBezTo>
                    <a:cubicBezTo>
                      <a:pt x="1245921" y="2283862"/>
                      <a:pt x="1241887" y="2284439"/>
                      <a:pt x="1243328" y="2287608"/>
                    </a:cubicBezTo>
                    <a:cubicBezTo>
                      <a:pt x="1244769" y="2290489"/>
                      <a:pt x="1248803" y="2288761"/>
                      <a:pt x="1251108" y="2286744"/>
                    </a:cubicBezTo>
                    <a:cubicBezTo>
                      <a:pt x="1251108" y="2286744"/>
                      <a:pt x="1251108" y="2286744"/>
                      <a:pt x="1251108" y="2286744"/>
                    </a:cubicBezTo>
                    <a:cubicBezTo>
                      <a:pt x="1255718" y="2286167"/>
                      <a:pt x="1260328" y="2285015"/>
                      <a:pt x="1262921" y="2278964"/>
                    </a:cubicBezTo>
                    <a:cubicBezTo>
                      <a:pt x="1260904" y="2278964"/>
                      <a:pt x="1258887" y="2279252"/>
                      <a:pt x="1257447" y="2279828"/>
                    </a:cubicBezTo>
                    <a:cubicBezTo>
                      <a:pt x="1263498" y="2277811"/>
                      <a:pt x="1269260" y="2274642"/>
                      <a:pt x="1274735" y="2270032"/>
                    </a:cubicBezTo>
                    <a:cubicBezTo>
                      <a:pt x="1277616" y="2267438"/>
                      <a:pt x="1281362" y="2268303"/>
                      <a:pt x="1284820" y="2267438"/>
                    </a:cubicBezTo>
                    <a:lnTo>
                      <a:pt x="1284820" y="2267438"/>
                    </a:lnTo>
                    <a:cubicBezTo>
                      <a:pt x="1297498" y="2264845"/>
                      <a:pt x="1310464" y="2263116"/>
                      <a:pt x="1322566" y="2258794"/>
                    </a:cubicBezTo>
                    <a:cubicBezTo>
                      <a:pt x="1333515" y="2255049"/>
                      <a:pt x="1346769" y="2255337"/>
                      <a:pt x="1354837" y="2244387"/>
                    </a:cubicBezTo>
                    <a:cubicBezTo>
                      <a:pt x="1354837" y="2244387"/>
                      <a:pt x="1354837" y="2244387"/>
                      <a:pt x="1354837" y="2244387"/>
                    </a:cubicBezTo>
                    <a:cubicBezTo>
                      <a:pt x="1354837" y="2243235"/>
                      <a:pt x="1355125" y="2242082"/>
                      <a:pt x="1355125" y="2240930"/>
                    </a:cubicBezTo>
                    <a:cubicBezTo>
                      <a:pt x="1358295" y="2239777"/>
                      <a:pt x="1361752" y="2238625"/>
                      <a:pt x="1365210" y="2237760"/>
                    </a:cubicBezTo>
                    <a:cubicBezTo>
                      <a:pt x="1368956" y="2236896"/>
                      <a:pt x="1372702" y="2236032"/>
                      <a:pt x="1376447" y="2235167"/>
                    </a:cubicBezTo>
                    <a:cubicBezTo>
                      <a:pt x="1377312" y="2236032"/>
                      <a:pt x="1378176" y="2236896"/>
                      <a:pt x="1378753" y="2237760"/>
                    </a:cubicBezTo>
                    <a:cubicBezTo>
                      <a:pt x="1377888" y="2240354"/>
                      <a:pt x="1371549" y="2238913"/>
                      <a:pt x="1373854" y="2243811"/>
                    </a:cubicBezTo>
                    <a:cubicBezTo>
                      <a:pt x="1374142" y="2244676"/>
                      <a:pt x="1374719" y="2245252"/>
                      <a:pt x="1375295" y="2245540"/>
                    </a:cubicBezTo>
                    <a:cubicBezTo>
                      <a:pt x="1367515" y="2246404"/>
                      <a:pt x="1360312" y="2248133"/>
                      <a:pt x="1353685" y="2252455"/>
                    </a:cubicBezTo>
                    <a:cubicBezTo>
                      <a:pt x="1362905" y="2253320"/>
                      <a:pt x="1372414" y="2254760"/>
                      <a:pt x="1379329" y="2245828"/>
                    </a:cubicBezTo>
                    <a:cubicBezTo>
                      <a:pt x="1379905" y="2245540"/>
                      <a:pt x="1380481" y="2245540"/>
                      <a:pt x="1381058" y="2245252"/>
                    </a:cubicBezTo>
                    <a:cubicBezTo>
                      <a:pt x="1383363" y="2244676"/>
                      <a:pt x="1385956" y="2244387"/>
                      <a:pt x="1388549" y="2243811"/>
                    </a:cubicBezTo>
                    <a:cubicBezTo>
                      <a:pt x="1388261" y="2244387"/>
                      <a:pt x="1387973" y="2244964"/>
                      <a:pt x="1387685" y="2245540"/>
                    </a:cubicBezTo>
                    <a:cubicBezTo>
                      <a:pt x="1391719" y="2245828"/>
                      <a:pt x="1395465" y="2246404"/>
                      <a:pt x="1398634" y="2243235"/>
                    </a:cubicBezTo>
                    <a:cubicBezTo>
                      <a:pt x="1398634" y="2243235"/>
                      <a:pt x="1398634" y="2243235"/>
                      <a:pt x="1398634" y="2243235"/>
                    </a:cubicBezTo>
                    <a:cubicBezTo>
                      <a:pt x="1405837" y="2243235"/>
                      <a:pt x="1412753" y="2243235"/>
                      <a:pt x="1419956" y="2242659"/>
                    </a:cubicBezTo>
                    <a:cubicBezTo>
                      <a:pt x="1424566" y="2242371"/>
                      <a:pt x="1429177" y="2242371"/>
                      <a:pt x="1432634" y="2238049"/>
                    </a:cubicBezTo>
                    <a:cubicBezTo>
                      <a:pt x="1435227" y="2234591"/>
                      <a:pt x="1440702" y="2231133"/>
                      <a:pt x="1447329" y="2228540"/>
                    </a:cubicBezTo>
                    <a:cubicBezTo>
                      <a:pt x="1458278" y="2228540"/>
                      <a:pt x="1468651" y="2225658"/>
                      <a:pt x="1479024" y="2222777"/>
                    </a:cubicBezTo>
                    <a:cubicBezTo>
                      <a:pt x="1479889" y="2223065"/>
                      <a:pt x="1480753" y="2223353"/>
                      <a:pt x="1481329" y="2223642"/>
                    </a:cubicBezTo>
                    <a:cubicBezTo>
                      <a:pt x="1487380" y="2226523"/>
                      <a:pt x="1491991" y="2225658"/>
                      <a:pt x="1496601" y="2222489"/>
                    </a:cubicBezTo>
                    <a:cubicBezTo>
                      <a:pt x="1500635" y="2219320"/>
                      <a:pt x="1505245" y="2217303"/>
                      <a:pt x="1509855" y="2215574"/>
                    </a:cubicBezTo>
                    <a:cubicBezTo>
                      <a:pt x="1519940" y="2213557"/>
                      <a:pt x="1530025" y="2211540"/>
                      <a:pt x="1540398" y="2209523"/>
                    </a:cubicBezTo>
                    <a:cubicBezTo>
                      <a:pt x="1542127" y="2213557"/>
                      <a:pt x="1544143" y="2217014"/>
                      <a:pt x="1549330" y="2214421"/>
                    </a:cubicBezTo>
                    <a:cubicBezTo>
                      <a:pt x="1549330" y="2214421"/>
                      <a:pt x="1549330" y="2214421"/>
                      <a:pt x="1549330" y="2214421"/>
                    </a:cubicBezTo>
                    <a:cubicBezTo>
                      <a:pt x="1551923" y="2215862"/>
                      <a:pt x="1553076" y="2221048"/>
                      <a:pt x="1556821" y="2218743"/>
                    </a:cubicBezTo>
                    <a:cubicBezTo>
                      <a:pt x="1566042" y="2212981"/>
                      <a:pt x="1576127" y="2210964"/>
                      <a:pt x="1586500" y="2208947"/>
                    </a:cubicBezTo>
                    <a:lnTo>
                      <a:pt x="1586788" y="2202319"/>
                    </a:lnTo>
                    <a:cubicBezTo>
                      <a:pt x="1578720" y="2204336"/>
                      <a:pt x="1570652" y="2207794"/>
                      <a:pt x="1562008" y="2205201"/>
                    </a:cubicBezTo>
                    <a:cubicBezTo>
                      <a:pt x="1562008" y="2204336"/>
                      <a:pt x="1562008" y="2203472"/>
                      <a:pt x="1562008" y="2202896"/>
                    </a:cubicBezTo>
                    <a:cubicBezTo>
                      <a:pt x="1570364" y="2200302"/>
                      <a:pt x="1578720" y="2197709"/>
                      <a:pt x="1587076" y="2195404"/>
                    </a:cubicBezTo>
                    <a:lnTo>
                      <a:pt x="1587364" y="2191370"/>
                    </a:lnTo>
                    <a:lnTo>
                      <a:pt x="1576703" y="2190794"/>
                    </a:lnTo>
                    <a:cubicBezTo>
                      <a:pt x="1573822" y="2191658"/>
                      <a:pt x="1570940" y="2192235"/>
                      <a:pt x="1568347" y="2193099"/>
                    </a:cubicBezTo>
                    <a:cubicBezTo>
                      <a:pt x="1568347" y="2192811"/>
                      <a:pt x="1568347" y="2192523"/>
                      <a:pt x="1568635" y="2192235"/>
                    </a:cubicBezTo>
                    <a:cubicBezTo>
                      <a:pt x="1569500" y="2191947"/>
                      <a:pt x="1570364" y="2191658"/>
                      <a:pt x="1571516" y="2191658"/>
                    </a:cubicBezTo>
                    <a:lnTo>
                      <a:pt x="1574686" y="2190794"/>
                    </a:lnTo>
                    <a:lnTo>
                      <a:pt x="1574110" y="2190794"/>
                    </a:lnTo>
                    <a:cubicBezTo>
                      <a:pt x="1590245" y="2186760"/>
                      <a:pt x="1606957" y="2187048"/>
                      <a:pt x="1623093" y="2184743"/>
                    </a:cubicBezTo>
                    <a:cubicBezTo>
                      <a:pt x="1636059" y="2182726"/>
                      <a:pt x="1648449" y="2178116"/>
                      <a:pt x="1661415" y="2176963"/>
                    </a:cubicBezTo>
                    <a:cubicBezTo>
                      <a:pt x="1680721" y="2174658"/>
                      <a:pt x="1700026" y="2172929"/>
                      <a:pt x="1718466" y="2166879"/>
                    </a:cubicBezTo>
                    <a:cubicBezTo>
                      <a:pt x="1725094" y="2166879"/>
                      <a:pt x="1730856" y="2164573"/>
                      <a:pt x="1736619" y="2162268"/>
                    </a:cubicBezTo>
                    <a:cubicBezTo>
                      <a:pt x="1737195" y="2163709"/>
                      <a:pt x="1738060" y="2164573"/>
                      <a:pt x="1740077" y="2163997"/>
                    </a:cubicBezTo>
                    <a:cubicBezTo>
                      <a:pt x="1742958" y="2163421"/>
                      <a:pt x="1743534" y="2161404"/>
                      <a:pt x="1742670" y="2159387"/>
                    </a:cubicBezTo>
                    <a:cubicBezTo>
                      <a:pt x="1744687" y="2157946"/>
                      <a:pt x="1746992" y="2156505"/>
                      <a:pt x="1749009" y="2155353"/>
                    </a:cubicBezTo>
                    <a:cubicBezTo>
                      <a:pt x="1749009" y="2155353"/>
                      <a:pt x="1748721" y="2155065"/>
                      <a:pt x="1748721" y="2155065"/>
                    </a:cubicBezTo>
                    <a:cubicBezTo>
                      <a:pt x="1757365" y="2152183"/>
                      <a:pt x="1766874" y="2151607"/>
                      <a:pt x="1774077" y="2145268"/>
                    </a:cubicBezTo>
                    <a:cubicBezTo>
                      <a:pt x="1776670" y="2145556"/>
                      <a:pt x="1778975" y="2145556"/>
                      <a:pt x="1781569" y="2145845"/>
                    </a:cubicBezTo>
                    <a:cubicBezTo>
                      <a:pt x="1785603" y="2149590"/>
                      <a:pt x="1788484" y="2149590"/>
                      <a:pt x="1789060" y="2143251"/>
                    </a:cubicBezTo>
                    <a:cubicBezTo>
                      <a:pt x="1788772" y="2142387"/>
                      <a:pt x="1788772" y="2141234"/>
                      <a:pt x="1788484" y="2140370"/>
                    </a:cubicBezTo>
                    <a:cubicBezTo>
                      <a:pt x="1795687" y="2137489"/>
                      <a:pt x="1803179" y="2134319"/>
                      <a:pt x="1810382" y="2131438"/>
                    </a:cubicBezTo>
                    <a:cubicBezTo>
                      <a:pt x="1836603" y="2125099"/>
                      <a:pt x="1862823" y="2119624"/>
                      <a:pt x="1888179" y="2110404"/>
                    </a:cubicBezTo>
                    <a:cubicBezTo>
                      <a:pt x="1891349" y="2109251"/>
                      <a:pt x="1894807" y="2108098"/>
                      <a:pt x="1898264" y="2107522"/>
                    </a:cubicBezTo>
                    <a:cubicBezTo>
                      <a:pt x="1929959" y="2102048"/>
                      <a:pt x="1959637" y="2089081"/>
                      <a:pt x="1991044" y="2081590"/>
                    </a:cubicBezTo>
                    <a:cubicBezTo>
                      <a:pt x="1991621" y="2081302"/>
                      <a:pt x="1992197" y="2081014"/>
                      <a:pt x="1993061" y="2080725"/>
                    </a:cubicBezTo>
                    <a:cubicBezTo>
                      <a:pt x="1992485" y="2081014"/>
                      <a:pt x="1991909" y="2081302"/>
                      <a:pt x="1991044" y="2081590"/>
                    </a:cubicBezTo>
                    <a:cubicBezTo>
                      <a:pt x="1999977" y="2081014"/>
                      <a:pt x="2009485" y="2082742"/>
                      <a:pt x="2017553" y="2077268"/>
                    </a:cubicBezTo>
                    <a:cubicBezTo>
                      <a:pt x="2017553" y="2077268"/>
                      <a:pt x="2017553" y="2077268"/>
                      <a:pt x="2017553" y="2077268"/>
                    </a:cubicBezTo>
                    <a:cubicBezTo>
                      <a:pt x="2023604" y="2077268"/>
                      <a:pt x="2029367" y="2076115"/>
                      <a:pt x="2034553" y="2072658"/>
                    </a:cubicBezTo>
                    <a:cubicBezTo>
                      <a:pt x="2034553" y="2072658"/>
                      <a:pt x="2034553" y="2072658"/>
                      <a:pt x="2034553" y="2072658"/>
                    </a:cubicBezTo>
                    <a:cubicBezTo>
                      <a:pt x="2040316" y="2072081"/>
                      <a:pt x="2045791" y="2070641"/>
                      <a:pt x="2050689" y="2067471"/>
                    </a:cubicBezTo>
                    <a:cubicBezTo>
                      <a:pt x="2050689" y="2067471"/>
                      <a:pt x="2050689" y="2067471"/>
                      <a:pt x="2050689" y="2067471"/>
                    </a:cubicBezTo>
                    <a:cubicBezTo>
                      <a:pt x="2069418" y="2063725"/>
                      <a:pt x="2086994" y="2056810"/>
                      <a:pt x="2105147" y="2050759"/>
                    </a:cubicBezTo>
                    <a:cubicBezTo>
                      <a:pt x="2114655" y="2049607"/>
                      <a:pt x="2124164" y="2048742"/>
                      <a:pt x="2131656" y="2041539"/>
                    </a:cubicBezTo>
                    <a:cubicBezTo>
                      <a:pt x="2131656" y="2041539"/>
                      <a:pt x="2131656" y="2041539"/>
                      <a:pt x="2131656" y="2041539"/>
                    </a:cubicBezTo>
                    <a:lnTo>
                      <a:pt x="2131656" y="2041539"/>
                    </a:lnTo>
                    <a:cubicBezTo>
                      <a:pt x="2131656" y="2041539"/>
                      <a:pt x="2131656" y="2041539"/>
                      <a:pt x="2131656" y="2041539"/>
                    </a:cubicBezTo>
                    <a:cubicBezTo>
                      <a:pt x="2134825" y="2040674"/>
                      <a:pt x="2137706" y="2039810"/>
                      <a:pt x="2140876" y="2038945"/>
                    </a:cubicBezTo>
                    <a:cubicBezTo>
                      <a:pt x="2140876" y="2038945"/>
                      <a:pt x="2140876" y="2038945"/>
                      <a:pt x="2140876" y="2038945"/>
                    </a:cubicBezTo>
                    <a:cubicBezTo>
                      <a:pt x="2158452" y="2040386"/>
                      <a:pt x="2171995" y="2030878"/>
                      <a:pt x="2186114" y="2022233"/>
                    </a:cubicBezTo>
                    <a:cubicBezTo>
                      <a:pt x="2186114" y="2022233"/>
                      <a:pt x="2186114" y="2022233"/>
                      <a:pt x="2186114" y="2022233"/>
                    </a:cubicBezTo>
                    <a:cubicBezTo>
                      <a:pt x="2192741" y="2022810"/>
                      <a:pt x="2199080" y="2020216"/>
                      <a:pt x="2205707" y="2019352"/>
                    </a:cubicBezTo>
                    <a:cubicBezTo>
                      <a:pt x="2205131" y="2016183"/>
                      <a:pt x="2203402" y="2013877"/>
                      <a:pt x="2200809" y="2012149"/>
                    </a:cubicBezTo>
                    <a:cubicBezTo>
                      <a:pt x="2199656" y="2009844"/>
                      <a:pt x="2350352" y="1973826"/>
                      <a:pt x="2350352" y="1981894"/>
                    </a:cubicBezTo>
                    <a:cubicBezTo>
                      <a:pt x="2352657" y="1978437"/>
                      <a:pt x="2356115" y="1976420"/>
                      <a:pt x="2360148" y="1975843"/>
                    </a:cubicBezTo>
                    <a:cubicBezTo>
                      <a:pt x="2371962" y="1973826"/>
                      <a:pt x="2382335" y="1968064"/>
                      <a:pt x="2392996" y="1962877"/>
                    </a:cubicBezTo>
                    <a:cubicBezTo>
                      <a:pt x="2400776" y="1963165"/>
                      <a:pt x="2406827" y="1957979"/>
                      <a:pt x="2413742" y="1955674"/>
                    </a:cubicBezTo>
                    <a:cubicBezTo>
                      <a:pt x="2417776" y="1954233"/>
                      <a:pt x="2418640" y="1952216"/>
                      <a:pt x="2416623" y="1948470"/>
                    </a:cubicBezTo>
                    <a:cubicBezTo>
                      <a:pt x="2416623" y="1948470"/>
                      <a:pt x="2416623" y="1948470"/>
                      <a:pt x="2416623" y="1948470"/>
                    </a:cubicBezTo>
                    <a:cubicBezTo>
                      <a:pt x="2416623" y="1948470"/>
                      <a:pt x="2416623" y="1948470"/>
                      <a:pt x="2416623" y="1948470"/>
                    </a:cubicBezTo>
                    <a:cubicBezTo>
                      <a:pt x="2422674" y="1942996"/>
                      <a:pt x="2430742" y="1940979"/>
                      <a:pt x="2437657" y="1936945"/>
                    </a:cubicBezTo>
                    <a:cubicBezTo>
                      <a:pt x="2437657" y="1936945"/>
                      <a:pt x="2437946" y="1936945"/>
                      <a:pt x="2437946" y="1936657"/>
                    </a:cubicBezTo>
                    <a:cubicBezTo>
                      <a:pt x="2440251" y="1936657"/>
                      <a:pt x="2442556" y="1936369"/>
                      <a:pt x="2444861" y="1936369"/>
                    </a:cubicBezTo>
                    <a:cubicBezTo>
                      <a:pt x="2444861" y="1936369"/>
                      <a:pt x="2444861" y="1936369"/>
                      <a:pt x="2444861" y="1936369"/>
                    </a:cubicBezTo>
                    <a:cubicBezTo>
                      <a:pt x="2450335" y="1936945"/>
                      <a:pt x="2455522" y="1936080"/>
                      <a:pt x="2460708" y="1934064"/>
                    </a:cubicBezTo>
                    <a:cubicBezTo>
                      <a:pt x="2469929" y="1930030"/>
                      <a:pt x="2478861" y="1925996"/>
                      <a:pt x="2488081" y="1921962"/>
                    </a:cubicBezTo>
                    <a:cubicBezTo>
                      <a:pt x="2493268" y="1923402"/>
                      <a:pt x="2499895" y="1922538"/>
                      <a:pt x="2502488" y="1919080"/>
                    </a:cubicBezTo>
                    <a:cubicBezTo>
                      <a:pt x="2508539" y="1911013"/>
                      <a:pt x="2515743" y="1914470"/>
                      <a:pt x="2522946" y="1914470"/>
                    </a:cubicBezTo>
                    <a:cubicBezTo>
                      <a:pt x="2524099" y="1915046"/>
                      <a:pt x="2524963" y="1915623"/>
                      <a:pt x="2526116" y="1916199"/>
                    </a:cubicBezTo>
                    <a:cubicBezTo>
                      <a:pt x="2525251" y="1916775"/>
                      <a:pt x="2524387" y="1917063"/>
                      <a:pt x="2523522" y="1917640"/>
                    </a:cubicBezTo>
                    <a:cubicBezTo>
                      <a:pt x="2520353" y="1917640"/>
                      <a:pt x="2517472" y="1918504"/>
                      <a:pt x="2515455" y="1921097"/>
                    </a:cubicBezTo>
                    <a:cubicBezTo>
                      <a:pt x="2517183" y="1921385"/>
                      <a:pt x="2519200" y="1921673"/>
                      <a:pt x="2520929" y="1921962"/>
                    </a:cubicBezTo>
                    <a:cubicBezTo>
                      <a:pt x="2521794" y="1922826"/>
                      <a:pt x="2522658" y="1923402"/>
                      <a:pt x="2523234" y="1924267"/>
                    </a:cubicBezTo>
                    <a:cubicBezTo>
                      <a:pt x="2523234" y="1924267"/>
                      <a:pt x="2523234" y="1924267"/>
                      <a:pt x="2523234" y="1924267"/>
                    </a:cubicBezTo>
                    <a:cubicBezTo>
                      <a:pt x="2523234" y="1924267"/>
                      <a:pt x="2523234" y="1924267"/>
                      <a:pt x="2523234" y="1924267"/>
                    </a:cubicBezTo>
                    <a:cubicBezTo>
                      <a:pt x="2518336" y="1928013"/>
                      <a:pt x="2515166" y="1932623"/>
                      <a:pt x="2514014" y="1938674"/>
                    </a:cubicBezTo>
                    <a:cubicBezTo>
                      <a:pt x="2508251" y="1938097"/>
                      <a:pt x="2503353" y="1939826"/>
                      <a:pt x="2499319" y="1944724"/>
                    </a:cubicBezTo>
                    <a:cubicBezTo>
                      <a:pt x="2496149" y="1948470"/>
                      <a:pt x="2497590" y="1951928"/>
                      <a:pt x="2500759" y="1953945"/>
                    </a:cubicBezTo>
                    <a:cubicBezTo>
                      <a:pt x="2504217" y="1956250"/>
                      <a:pt x="2505658" y="1952792"/>
                      <a:pt x="2506234" y="1950199"/>
                    </a:cubicBezTo>
                    <a:cubicBezTo>
                      <a:pt x="2508251" y="1942419"/>
                      <a:pt x="2514014" y="1941267"/>
                      <a:pt x="2520929" y="1940979"/>
                    </a:cubicBezTo>
                    <a:cubicBezTo>
                      <a:pt x="2522658" y="1940691"/>
                      <a:pt x="2524387" y="1940114"/>
                      <a:pt x="2526116" y="1939826"/>
                    </a:cubicBezTo>
                    <a:cubicBezTo>
                      <a:pt x="2526116" y="1939826"/>
                      <a:pt x="2526116" y="1939826"/>
                      <a:pt x="2526116" y="1939826"/>
                    </a:cubicBezTo>
                    <a:cubicBezTo>
                      <a:pt x="2526116" y="1939826"/>
                      <a:pt x="2526116" y="1939826"/>
                      <a:pt x="2526116" y="1939826"/>
                    </a:cubicBezTo>
                    <a:cubicBezTo>
                      <a:pt x="2533031" y="1936657"/>
                      <a:pt x="2542828" y="1940402"/>
                      <a:pt x="2547150" y="1931182"/>
                    </a:cubicBezTo>
                    <a:cubicBezTo>
                      <a:pt x="2546861" y="1929741"/>
                      <a:pt x="2546861" y="1928301"/>
                      <a:pt x="2546573" y="1926860"/>
                    </a:cubicBezTo>
                    <a:cubicBezTo>
                      <a:pt x="2553777" y="1920233"/>
                      <a:pt x="2563574" y="1922826"/>
                      <a:pt x="2571641" y="1919080"/>
                    </a:cubicBezTo>
                    <a:cubicBezTo>
                      <a:pt x="2574811" y="1917640"/>
                      <a:pt x="2578845" y="1915335"/>
                      <a:pt x="2578268" y="1911877"/>
                    </a:cubicBezTo>
                    <a:cubicBezTo>
                      <a:pt x="2577404" y="1907555"/>
                      <a:pt x="2573082" y="1911301"/>
                      <a:pt x="2570489" y="1910436"/>
                    </a:cubicBezTo>
                    <a:cubicBezTo>
                      <a:pt x="2566743" y="1910724"/>
                      <a:pt x="2565590" y="1906690"/>
                      <a:pt x="2562709" y="1905826"/>
                    </a:cubicBezTo>
                    <a:cubicBezTo>
                      <a:pt x="2558963" y="1902368"/>
                      <a:pt x="2562709" y="1901504"/>
                      <a:pt x="2564726" y="1900351"/>
                    </a:cubicBezTo>
                    <a:cubicBezTo>
                      <a:pt x="2573658" y="1896317"/>
                      <a:pt x="2582591" y="1891995"/>
                      <a:pt x="2591523" y="1888250"/>
                    </a:cubicBezTo>
                    <a:cubicBezTo>
                      <a:pt x="2608235" y="1880758"/>
                      <a:pt x="2626675" y="1874707"/>
                      <a:pt x="2644252" y="1874131"/>
                    </a:cubicBezTo>
                    <a:cubicBezTo>
                      <a:pt x="2669896" y="1872978"/>
                      <a:pt x="2692371" y="1863758"/>
                      <a:pt x="2714846" y="1854538"/>
                    </a:cubicBezTo>
                    <a:cubicBezTo>
                      <a:pt x="2744524" y="1842436"/>
                      <a:pt x="2774202" y="1830622"/>
                      <a:pt x="2805321" y="1822266"/>
                    </a:cubicBezTo>
                    <a:cubicBezTo>
                      <a:pt x="2808778" y="1822266"/>
                      <a:pt x="2812524" y="1823995"/>
                      <a:pt x="2815117" y="1820249"/>
                    </a:cubicBezTo>
                    <a:cubicBezTo>
                      <a:pt x="2815117" y="1819385"/>
                      <a:pt x="2815405" y="1818809"/>
                      <a:pt x="2815405" y="1817944"/>
                    </a:cubicBezTo>
                    <a:cubicBezTo>
                      <a:pt x="2813100" y="1816503"/>
                      <a:pt x="2810219" y="1820825"/>
                      <a:pt x="2807914" y="1817656"/>
                    </a:cubicBezTo>
                    <a:cubicBezTo>
                      <a:pt x="2808490" y="1813046"/>
                      <a:pt x="2814253" y="1814198"/>
                      <a:pt x="2815982" y="1809876"/>
                    </a:cubicBezTo>
                    <a:cubicBezTo>
                      <a:pt x="2817711" y="1805554"/>
                      <a:pt x="2828084" y="1808147"/>
                      <a:pt x="2826067" y="1801520"/>
                    </a:cubicBezTo>
                    <a:cubicBezTo>
                      <a:pt x="2824914" y="1797774"/>
                      <a:pt x="2817134" y="1802385"/>
                      <a:pt x="2812524" y="1800656"/>
                    </a:cubicBezTo>
                    <a:cubicBezTo>
                      <a:pt x="2811948" y="1800368"/>
                      <a:pt x="2811660" y="1799791"/>
                      <a:pt x="2810795" y="1799215"/>
                    </a:cubicBezTo>
                    <a:cubicBezTo>
                      <a:pt x="2814253" y="1791147"/>
                      <a:pt x="2829236" y="1790283"/>
                      <a:pt x="2824914" y="1777317"/>
                    </a:cubicBezTo>
                    <a:cubicBezTo>
                      <a:pt x="2827219" y="1776452"/>
                      <a:pt x="2829812" y="1775588"/>
                      <a:pt x="2832117" y="1775012"/>
                    </a:cubicBezTo>
                    <a:cubicBezTo>
                      <a:pt x="2838745" y="1773283"/>
                      <a:pt x="2847677" y="1780486"/>
                      <a:pt x="2852575" y="1767520"/>
                    </a:cubicBezTo>
                    <a:cubicBezTo>
                      <a:pt x="2845084" y="1770690"/>
                      <a:pt x="2838168" y="1768673"/>
                      <a:pt x="2832117" y="1772130"/>
                    </a:cubicBezTo>
                    <a:cubicBezTo>
                      <a:pt x="2828948" y="1772418"/>
                      <a:pt x="2825779" y="1772418"/>
                      <a:pt x="2822609" y="1772707"/>
                    </a:cubicBezTo>
                    <a:cubicBezTo>
                      <a:pt x="2822609" y="1771842"/>
                      <a:pt x="2822609" y="1771266"/>
                      <a:pt x="2822321" y="1770690"/>
                    </a:cubicBezTo>
                    <a:cubicBezTo>
                      <a:pt x="2822609" y="1769825"/>
                      <a:pt x="2822609" y="1768961"/>
                      <a:pt x="2822897" y="1768096"/>
                    </a:cubicBezTo>
                    <a:cubicBezTo>
                      <a:pt x="2832117" y="1764351"/>
                      <a:pt x="2841050" y="1759452"/>
                      <a:pt x="2851135" y="1758300"/>
                    </a:cubicBezTo>
                    <a:cubicBezTo>
                      <a:pt x="2853728" y="1758588"/>
                      <a:pt x="2851423" y="1763486"/>
                      <a:pt x="2854592" y="1762334"/>
                    </a:cubicBezTo>
                    <a:cubicBezTo>
                      <a:pt x="2857185" y="1761469"/>
                      <a:pt x="2855745" y="1758300"/>
                      <a:pt x="2856321" y="1756283"/>
                    </a:cubicBezTo>
                    <a:cubicBezTo>
                      <a:pt x="2856321" y="1756283"/>
                      <a:pt x="2856321" y="1756283"/>
                      <a:pt x="2856321" y="1756283"/>
                    </a:cubicBezTo>
                    <a:cubicBezTo>
                      <a:pt x="2914525" y="1739859"/>
                      <a:pt x="2972729" y="1723435"/>
                      <a:pt x="3033814" y="1706147"/>
                    </a:cubicBezTo>
                    <a:cubicBezTo>
                      <a:pt x="3028915" y="1715655"/>
                      <a:pt x="3021712" y="1715943"/>
                      <a:pt x="3017966" y="1720554"/>
                    </a:cubicBezTo>
                    <a:cubicBezTo>
                      <a:pt x="3015373" y="1722571"/>
                      <a:pt x="3011339" y="1721418"/>
                      <a:pt x="3009034" y="1725452"/>
                    </a:cubicBezTo>
                    <a:cubicBezTo>
                      <a:pt x="3014797" y="1727469"/>
                      <a:pt x="3018831" y="1725452"/>
                      <a:pt x="3023153" y="1722859"/>
                    </a:cubicBezTo>
                    <a:cubicBezTo>
                      <a:pt x="3028627" y="1723147"/>
                      <a:pt x="3034678" y="1720554"/>
                      <a:pt x="3041305" y="1724588"/>
                    </a:cubicBezTo>
                    <a:cubicBezTo>
                      <a:pt x="3026898" y="1735249"/>
                      <a:pt x="3012780" y="1744469"/>
                      <a:pt x="2994627" y="1744469"/>
                    </a:cubicBezTo>
                    <a:cubicBezTo>
                      <a:pt x="2990593" y="1745045"/>
                      <a:pt x="2986559" y="1745334"/>
                      <a:pt x="2982525" y="1748503"/>
                    </a:cubicBezTo>
                    <a:cubicBezTo>
                      <a:pt x="2988576" y="1750232"/>
                      <a:pt x="2994627" y="1747350"/>
                      <a:pt x="2999237" y="1751096"/>
                    </a:cubicBezTo>
                    <a:cubicBezTo>
                      <a:pt x="3000678" y="1751384"/>
                      <a:pt x="3002407" y="1751961"/>
                      <a:pt x="3003847" y="1751672"/>
                    </a:cubicBezTo>
                    <a:cubicBezTo>
                      <a:pt x="3020559" y="1747927"/>
                      <a:pt x="3035831" y="1740147"/>
                      <a:pt x="3053407" y="1739283"/>
                    </a:cubicBezTo>
                    <a:cubicBezTo>
                      <a:pt x="3058305" y="1738994"/>
                      <a:pt x="3066085" y="1739571"/>
                      <a:pt x="3069543" y="1732079"/>
                    </a:cubicBezTo>
                    <a:cubicBezTo>
                      <a:pt x="3070983" y="1729486"/>
                      <a:pt x="3074153" y="1727469"/>
                      <a:pt x="3072424" y="1724299"/>
                    </a:cubicBezTo>
                    <a:cubicBezTo>
                      <a:pt x="3070407" y="1721130"/>
                      <a:pt x="3067526" y="1723147"/>
                      <a:pt x="3064933" y="1724011"/>
                    </a:cubicBezTo>
                    <a:cubicBezTo>
                      <a:pt x="3060899" y="1725164"/>
                      <a:pt x="3056576" y="1726893"/>
                      <a:pt x="3052542" y="1727757"/>
                    </a:cubicBezTo>
                    <a:cubicBezTo>
                      <a:pt x="3049661" y="1728333"/>
                      <a:pt x="3045627" y="1725164"/>
                      <a:pt x="3047932" y="1724299"/>
                    </a:cubicBezTo>
                    <a:cubicBezTo>
                      <a:pt x="3053983" y="1721418"/>
                      <a:pt x="3053983" y="1713926"/>
                      <a:pt x="3059170" y="1711909"/>
                    </a:cubicBezTo>
                    <a:cubicBezTo>
                      <a:pt x="3074153" y="1706435"/>
                      <a:pt x="3089136" y="1701825"/>
                      <a:pt x="3105560" y="1705282"/>
                    </a:cubicBezTo>
                    <a:cubicBezTo>
                      <a:pt x="3113051" y="1706723"/>
                      <a:pt x="3121984" y="1708740"/>
                      <a:pt x="3126018" y="1698079"/>
                    </a:cubicBezTo>
                    <a:cubicBezTo>
                      <a:pt x="3126594" y="1696638"/>
                      <a:pt x="3129187" y="1694621"/>
                      <a:pt x="3130340" y="1694910"/>
                    </a:cubicBezTo>
                    <a:cubicBezTo>
                      <a:pt x="3143882" y="1696638"/>
                      <a:pt x="3155119" y="1688859"/>
                      <a:pt x="3167797" y="1686553"/>
                    </a:cubicBezTo>
                    <a:cubicBezTo>
                      <a:pt x="3174713" y="1685401"/>
                      <a:pt x="3183069" y="1683672"/>
                      <a:pt x="3188832" y="1676469"/>
                    </a:cubicBezTo>
                    <a:cubicBezTo>
                      <a:pt x="3192289" y="1672147"/>
                      <a:pt x="3185374" y="1667248"/>
                      <a:pt x="3190848" y="1665519"/>
                    </a:cubicBezTo>
                    <a:cubicBezTo>
                      <a:pt x="3195170" y="1664367"/>
                      <a:pt x="3200357" y="1667825"/>
                      <a:pt x="3204391" y="1664367"/>
                    </a:cubicBezTo>
                    <a:cubicBezTo>
                      <a:pt x="3208713" y="1660621"/>
                      <a:pt x="3213323" y="1667248"/>
                      <a:pt x="3217357" y="1663502"/>
                    </a:cubicBezTo>
                    <a:cubicBezTo>
                      <a:pt x="3218798" y="1663502"/>
                      <a:pt x="3220239" y="1663502"/>
                      <a:pt x="3221679" y="1663502"/>
                    </a:cubicBezTo>
                    <a:cubicBezTo>
                      <a:pt x="3221967" y="1666672"/>
                      <a:pt x="3217069" y="1668689"/>
                      <a:pt x="3219086" y="1672435"/>
                    </a:cubicBezTo>
                    <a:cubicBezTo>
                      <a:pt x="3226289" y="1671570"/>
                      <a:pt x="3229171" y="1663791"/>
                      <a:pt x="3236086" y="1663214"/>
                    </a:cubicBezTo>
                    <a:cubicBezTo>
                      <a:pt x="3238103" y="1662350"/>
                      <a:pt x="3239832" y="1661485"/>
                      <a:pt x="3241849" y="1660621"/>
                    </a:cubicBezTo>
                    <a:cubicBezTo>
                      <a:pt x="3250493" y="1664079"/>
                      <a:pt x="3258561" y="1656875"/>
                      <a:pt x="3267205" y="1658892"/>
                    </a:cubicBezTo>
                    <a:cubicBezTo>
                      <a:pt x="3267205" y="1660045"/>
                      <a:pt x="3266917" y="1661197"/>
                      <a:pt x="3266917" y="1662350"/>
                    </a:cubicBezTo>
                    <a:cubicBezTo>
                      <a:pt x="3266917" y="1662350"/>
                      <a:pt x="3266917" y="1662350"/>
                      <a:pt x="3266917" y="1662350"/>
                    </a:cubicBezTo>
                    <a:cubicBezTo>
                      <a:pt x="3266917" y="1662350"/>
                      <a:pt x="3266917" y="1662350"/>
                      <a:pt x="3266917" y="1662350"/>
                    </a:cubicBezTo>
                    <a:cubicBezTo>
                      <a:pt x="3263171" y="1664943"/>
                      <a:pt x="3259425" y="1667825"/>
                      <a:pt x="3253374" y="1672435"/>
                    </a:cubicBezTo>
                    <a:cubicBezTo>
                      <a:pt x="3261730" y="1671859"/>
                      <a:pt x="3265764" y="1668977"/>
                      <a:pt x="3269798" y="1666096"/>
                    </a:cubicBezTo>
                    <a:cubicBezTo>
                      <a:pt x="3272968" y="1664655"/>
                      <a:pt x="3277578" y="1665519"/>
                      <a:pt x="3279307" y="1660909"/>
                    </a:cubicBezTo>
                    <a:cubicBezTo>
                      <a:pt x="3285358" y="1658604"/>
                      <a:pt x="3281324" y="1656299"/>
                      <a:pt x="3279307" y="1654282"/>
                    </a:cubicBezTo>
                    <a:cubicBezTo>
                      <a:pt x="3279883" y="1653994"/>
                      <a:pt x="3280747" y="1653994"/>
                      <a:pt x="3281324" y="1653994"/>
                    </a:cubicBezTo>
                    <a:cubicBezTo>
                      <a:pt x="3289680" y="1647367"/>
                      <a:pt x="3301493" y="1651401"/>
                      <a:pt x="3309849" y="1644774"/>
                    </a:cubicBezTo>
                    <a:cubicBezTo>
                      <a:pt x="3315900" y="1639299"/>
                      <a:pt x="3324256" y="1646214"/>
                      <a:pt x="3327138" y="1644774"/>
                    </a:cubicBezTo>
                    <a:cubicBezTo>
                      <a:pt x="3336358" y="1640451"/>
                      <a:pt x="3346731" y="1640163"/>
                      <a:pt x="3355087" y="1636129"/>
                    </a:cubicBezTo>
                    <a:cubicBezTo>
                      <a:pt x="3368053" y="1630079"/>
                      <a:pt x="3381596" y="1628350"/>
                      <a:pt x="3394850" y="1624316"/>
                    </a:cubicBezTo>
                    <a:cubicBezTo>
                      <a:pt x="3430579" y="1613366"/>
                      <a:pt x="3466308" y="1601553"/>
                      <a:pt x="3503477" y="1594349"/>
                    </a:cubicBezTo>
                    <a:cubicBezTo>
                      <a:pt x="3507800" y="1593485"/>
                      <a:pt x="3511834" y="1592044"/>
                      <a:pt x="3513850" y="1587722"/>
                    </a:cubicBezTo>
                    <a:cubicBezTo>
                      <a:pt x="3514715" y="1585705"/>
                      <a:pt x="3513562" y="1583977"/>
                      <a:pt x="3511545" y="1582824"/>
                    </a:cubicBezTo>
                    <a:cubicBezTo>
                      <a:pt x="3506647" y="1580231"/>
                      <a:pt x="3501749" y="1580231"/>
                      <a:pt x="3497139" y="1583400"/>
                    </a:cubicBezTo>
                    <a:cubicBezTo>
                      <a:pt x="3495698" y="1584553"/>
                      <a:pt x="3494257" y="1585993"/>
                      <a:pt x="3492817" y="1587434"/>
                    </a:cubicBezTo>
                    <a:cubicBezTo>
                      <a:pt x="3492817" y="1587434"/>
                      <a:pt x="3492817" y="1587434"/>
                      <a:pt x="3492817" y="1587434"/>
                    </a:cubicBezTo>
                    <a:cubicBezTo>
                      <a:pt x="3489647" y="1587146"/>
                      <a:pt x="3485901" y="1588587"/>
                      <a:pt x="3483308" y="1585129"/>
                    </a:cubicBezTo>
                    <a:lnTo>
                      <a:pt x="3483308" y="1585129"/>
                    </a:lnTo>
                    <a:lnTo>
                      <a:pt x="3483308" y="1585129"/>
                    </a:lnTo>
                    <a:cubicBezTo>
                      <a:pt x="3486189" y="1583400"/>
                      <a:pt x="3489359" y="1581671"/>
                      <a:pt x="3492240" y="1580231"/>
                    </a:cubicBezTo>
                    <a:cubicBezTo>
                      <a:pt x="3499443" y="1577349"/>
                      <a:pt x="3510105" y="1578790"/>
                      <a:pt x="3509528" y="1566400"/>
                    </a:cubicBezTo>
                    <a:cubicBezTo>
                      <a:pt x="3514715" y="1566976"/>
                      <a:pt x="3518461" y="1564959"/>
                      <a:pt x="3519613" y="1559773"/>
                    </a:cubicBezTo>
                    <a:cubicBezTo>
                      <a:pt x="3520478" y="1555451"/>
                      <a:pt x="3515579" y="1557756"/>
                      <a:pt x="3514427" y="1555739"/>
                    </a:cubicBezTo>
                    <a:cubicBezTo>
                      <a:pt x="3514427" y="1555739"/>
                      <a:pt x="3514427" y="1555739"/>
                      <a:pt x="3514427" y="1555739"/>
                    </a:cubicBezTo>
                    <a:lnTo>
                      <a:pt x="3514427" y="1555451"/>
                    </a:lnTo>
                    <a:cubicBezTo>
                      <a:pt x="3518461" y="1549976"/>
                      <a:pt x="3520478" y="1547095"/>
                      <a:pt x="3528257" y="1554010"/>
                    </a:cubicBezTo>
                    <a:cubicBezTo>
                      <a:pt x="3535461" y="1560349"/>
                      <a:pt x="3547275" y="1557180"/>
                      <a:pt x="3557071" y="1554298"/>
                    </a:cubicBezTo>
                    <a:cubicBezTo>
                      <a:pt x="3566292" y="1551417"/>
                      <a:pt x="3575512" y="1547095"/>
                      <a:pt x="3585020" y="1546231"/>
                    </a:cubicBezTo>
                    <a:cubicBezTo>
                      <a:pt x="3590207" y="1545654"/>
                      <a:pt x="3594817" y="1547671"/>
                      <a:pt x="3597122" y="1541332"/>
                    </a:cubicBezTo>
                    <a:cubicBezTo>
                      <a:pt x="3598275" y="1537875"/>
                      <a:pt x="3601156" y="1539315"/>
                      <a:pt x="3603749" y="1538739"/>
                    </a:cubicBezTo>
                    <a:cubicBezTo>
                      <a:pt x="3612682" y="1537010"/>
                      <a:pt x="3622190" y="1543349"/>
                      <a:pt x="3630258" y="1538451"/>
                    </a:cubicBezTo>
                    <a:cubicBezTo>
                      <a:pt x="3655902" y="1523756"/>
                      <a:pt x="3687309" y="1524908"/>
                      <a:pt x="3712377" y="1507908"/>
                    </a:cubicBezTo>
                    <a:cubicBezTo>
                      <a:pt x="3713242" y="1507332"/>
                      <a:pt x="3714970" y="1507332"/>
                      <a:pt x="3715835" y="1507908"/>
                    </a:cubicBezTo>
                    <a:cubicBezTo>
                      <a:pt x="3721886" y="1511942"/>
                      <a:pt x="3727072" y="1506468"/>
                      <a:pt x="3731971" y="1506180"/>
                    </a:cubicBezTo>
                    <a:cubicBezTo>
                      <a:pt x="3742920" y="1505891"/>
                      <a:pt x="3746377" y="1495518"/>
                      <a:pt x="3754733" y="1492637"/>
                    </a:cubicBezTo>
                    <a:cubicBezTo>
                      <a:pt x="3749547" y="1498688"/>
                      <a:pt x="3756750" y="1498688"/>
                      <a:pt x="3759056" y="1501281"/>
                    </a:cubicBezTo>
                    <a:cubicBezTo>
                      <a:pt x="3754445" y="1504163"/>
                      <a:pt x="3749835" y="1507044"/>
                      <a:pt x="3745225" y="1509925"/>
                    </a:cubicBezTo>
                    <a:cubicBezTo>
                      <a:pt x="3741479" y="1512230"/>
                      <a:pt x="3733699" y="1510790"/>
                      <a:pt x="3736005" y="1519146"/>
                    </a:cubicBezTo>
                    <a:cubicBezTo>
                      <a:pt x="3728513" y="1526349"/>
                      <a:pt x="3718716" y="1524620"/>
                      <a:pt x="3709496" y="1526061"/>
                    </a:cubicBezTo>
                    <a:cubicBezTo>
                      <a:pt x="3708631" y="1524620"/>
                      <a:pt x="3707479" y="1522315"/>
                      <a:pt x="3705750" y="1523180"/>
                    </a:cubicBezTo>
                    <a:cubicBezTo>
                      <a:pt x="3704886" y="1523468"/>
                      <a:pt x="3704886" y="1526349"/>
                      <a:pt x="3704597" y="1528078"/>
                    </a:cubicBezTo>
                    <a:cubicBezTo>
                      <a:pt x="3695089" y="1532400"/>
                      <a:pt x="3683851" y="1531824"/>
                      <a:pt x="3676072" y="1539891"/>
                    </a:cubicBezTo>
                    <a:cubicBezTo>
                      <a:pt x="3666852" y="1543349"/>
                      <a:pt x="3655614" y="1539027"/>
                      <a:pt x="3648123" y="1547959"/>
                    </a:cubicBezTo>
                    <a:cubicBezTo>
                      <a:pt x="3646394" y="1547959"/>
                      <a:pt x="3644953" y="1547671"/>
                      <a:pt x="3643224" y="1547671"/>
                    </a:cubicBezTo>
                    <a:lnTo>
                      <a:pt x="3643224" y="1547671"/>
                    </a:lnTo>
                    <a:cubicBezTo>
                      <a:pt x="3633427" y="1545366"/>
                      <a:pt x="3625648" y="1551129"/>
                      <a:pt x="3617868" y="1554875"/>
                    </a:cubicBezTo>
                    <a:cubicBezTo>
                      <a:pt x="3607783" y="1560061"/>
                      <a:pt x="3595105" y="1555739"/>
                      <a:pt x="3585885" y="1563807"/>
                    </a:cubicBezTo>
                    <a:cubicBezTo>
                      <a:pt x="3578393" y="1563519"/>
                      <a:pt x="3571766" y="1567265"/>
                      <a:pt x="3564563" y="1568993"/>
                    </a:cubicBezTo>
                    <a:cubicBezTo>
                      <a:pt x="3564563" y="1568993"/>
                      <a:pt x="3564563" y="1568993"/>
                      <a:pt x="3564563" y="1568993"/>
                    </a:cubicBezTo>
                    <a:cubicBezTo>
                      <a:pt x="3547851" y="1571298"/>
                      <a:pt x="3533732" y="1579078"/>
                      <a:pt x="3519613" y="1587434"/>
                    </a:cubicBezTo>
                    <a:cubicBezTo>
                      <a:pt x="3537766" y="1585417"/>
                      <a:pt x="3554478" y="1579078"/>
                      <a:pt x="3571478" y="1573604"/>
                    </a:cubicBezTo>
                    <a:cubicBezTo>
                      <a:pt x="3571478" y="1573604"/>
                      <a:pt x="3571478" y="1573604"/>
                      <a:pt x="3571478" y="1573604"/>
                    </a:cubicBezTo>
                    <a:cubicBezTo>
                      <a:pt x="3571478" y="1573604"/>
                      <a:pt x="3571478" y="1573604"/>
                      <a:pt x="3571478" y="1573604"/>
                    </a:cubicBezTo>
                    <a:cubicBezTo>
                      <a:pt x="3575512" y="1571875"/>
                      <a:pt x="3579258" y="1570434"/>
                      <a:pt x="3583292" y="1568705"/>
                    </a:cubicBezTo>
                    <a:cubicBezTo>
                      <a:pt x="3596546" y="1568417"/>
                      <a:pt x="3608071" y="1559485"/>
                      <a:pt x="3621614" y="1561502"/>
                    </a:cubicBezTo>
                    <a:cubicBezTo>
                      <a:pt x="3636021" y="1560349"/>
                      <a:pt x="3648987" y="1555163"/>
                      <a:pt x="3662241" y="1550265"/>
                    </a:cubicBezTo>
                    <a:cubicBezTo>
                      <a:pt x="3662241" y="1550265"/>
                      <a:pt x="3662241" y="1550265"/>
                      <a:pt x="3662241" y="1550265"/>
                    </a:cubicBezTo>
                    <a:cubicBezTo>
                      <a:pt x="3668580" y="1548824"/>
                      <a:pt x="3674919" y="1547671"/>
                      <a:pt x="3681258" y="1546231"/>
                    </a:cubicBezTo>
                    <a:cubicBezTo>
                      <a:pt x="3682699" y="1546231"/>
                      <a:pt x="3684140" y="1546231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97682" y="1541332"/>
                      <a:pt x="3709784" y="1535569"/>
                      <a:pt x="3722174" y="1533264"/>
                    </a:cubicBezTo>
                    <a:cubicBezTo>
                      <a:pt x="3742055" y="1529807"/>
                      <a:pt x="3760208" y="1521451"/>
                      <a:pt x="3779513" y="1516840"/>
                    </a:cubicBezTo>
                    <a:cubicBezTo>
                      <a:pt x="3796513" y="1512807"/>
                      <a:pt x="3810632" y="1500417"/>
                      <a:pt x="3829361" y="1500993"/>
                    </a:cubicBezTo>
                    <a:cubicBezTo>
                      <a:pt x="3830801" y="1500993"/>
                      <a:pt x="3832531" y="1500129"/>
                      <a:pt x="3833683" y="1499264"/>
                    </a:cubicBezTo>
                    <a:cubicBezTo>
                      <a:pt x="3856158" y="1483993"/>
                      <a:pt x="3883243" y="1483705"/>
                      <a:pt x="3908310" y="1477078"/>
                    </a:cubicBezTo>
                    <a:cubicBezTo>
                      <a:pt x="3910904" y="1476501"/>
                      <a:pt x="3914073" y="1475349"/>
                      <a:pt x="3916378" y="1476213"/>
                    </a:cubicBezTo>
                    <a:cubicBezTo>
                      <a:pt x="3925599" y="1479671"/>
                      <a:pt x="3932226" y="1475349"/>
                      <a:pt x="3938853" y="1470162"/>
                    </a:cubicBezTo>
                    <a:cubicBezTo>
                      <a:pt x="3939141" y="1467569"/>
                      <a:pt x="3939141" y="1464976"/>
                      <a:pt x="3939429" y="1462671"/>
                    </a:cubicBezTo>
                    <a:cubicBezTo>
                      <a:pt x="3939429" y="1462671"/>
                      <a:pt x="3939429" y="1462671"/>
                      <a:pt x="3939429" y="1462671"/>
                    </a:cubicBezTo>
                    <a:cubicBezTo>
                      <a:pt x="3939429" y="1462671"/>
                      <a:pt x="3939429" y="1462671"/>
                      <a:pt x="3939429" y="1462671"/>
                    </a:cubicBezTo>
                    <a:cubicBezTo>
                      <a:pt x="3954412" y="1455467"/>
                      <a:pt x="3970836" y="1460366"/>
                      <a:pt x="3986684" y="1457484"/>
                    </a:cubicBezTo>
                    <a:cubicBezTo>
                      <a:pt x="4008870" y="1453162"/>
                      <a:pt x="4027887" y="1441637"/>
                      <a:pt x="4050362" y="1436162"/>
                    </a:cubicBezTo>
                    <a:cubicBezTo>
                      <a:pt x="4045464" y="1431840"/>
                      <a:pt x="4039989" y="1436162"/>
                      <a:pt x="4037108" y="1431552"/>
                    </a:cubicBezTo>
                    <a:cubicBezTo>
                      <a:pt x="4037972" y="1427518"/>
                      <a:pt x="4041718" y="1426653"/>
                      <a:pt x="4044023" y="1424060"/>
                    </a:cubicBezTo>
                    <a:cubicBezTo>
                      <a:pt x="4044023" y="1420026"/>
                      <a:pt x="4041718" y="1420603"/>
                      <a:pt x="4039125" y="1421755"/>
                    </a:cubicBezTo>
                    <a:cubicBezTo>
                      <a:pt x="4035091" y="1422908"/>
                      <a:pt x="4031057" y="1417433"/>
                      <a:pt x="4027023" y="1421467"/>
                    </a:cubicBezTo>
                    <a:cubicBezTo>
                      <a:pt x="4022125" y="1426365"/>
                      <a:pt x="4016074" y="1427230"/>
                      <a:pt x="4009735" y="1424637"/>
                    </a:cubicBezTo>
                    <a:cubicBezTo>
                      <a:pt x="4006565" y="1423484"/>
                      <a:pt x="4003972" y="1424637"/>
                      <a:pt x="4002532" y="1426942"/>
                    </a:cubicBezTo>
                    <a:cubicBezTo>
                      <a:pt x="3998786" y="1432993"/>
                      <a:pt x="3992447" y="1433857"/>
                      <a:pt x="3986396" y="1435874"/>
                    </a:cubicBezTo>
                    <a:cubicBezTo>
                      <a:pt x="3964497" y="1442789"/>
                      <a:pt x="3942887" y="1451721"/>
                      <a:pt x="3920412" y="1455755"/>
                    </a:cubicBezTo>
                    <a:cubicBezTo>
                      <a:pt x="3895344" y="1460366"/>
                      <a:pt x="3873446" y="1472179"/>
                      <a:pt x="3849530" y="1479095"/>
                    </a:cubicBezTo>
                    <a:cubicBezTo>
                      <a:pt x="3845497" y="1476501"/>
                      <a:pt x="3848666" y="1469298"/>
                      <a:pt x="3842327" y="1468433"/>
                    </a:cubicBezTo>
                    <a:cubicBezTo>
                      <a:pt x="3842327" y="1468145"/>
                      <a:pt x="3842327" y="1467569"/>
                      <a:pt x="3842327" y="1467281"/>
                    </a:cubicBezTo>
                    <a:cubicBezTo>
                      <a:pt x="3853852" y="1466705"/>
                      <a:pt x="3864226" y="1463535"/>
                      <a:pt x="3872581" y="1454891"/>
                    </a:cubicBezTo>
                    <a:cubicBezTo>
                      <a:pt x="3874599" y="1452874"/>
                      <a:pt x="3880649" y="1451721"/>
                      <a:pt x="3882378" y="1453162"/>
                    </a:cubicBezTo>
                    <a:cubicBezTo>
                      <a:pt x="3893327" y="1462094"/>
                      <a:pt x="3899954" y="1452010"/>
                      <a:pt x="3906870" y="1447399"/>
                    </a:cubicBezTo>
                    <a:cubicBezTo>
                      <a:pt x="3911480" y="1444518"/>
                      <a:pt x="3914073" y="1440484"/>
                      <a:pt x="3918972" y="1446823"/>
                    </a:cubicBezTo>
                    <a:cubicBezTo>
                      <a:pt x="3920412" y="1448840"/>
                      <a:pt x="3924446" y="1448264"/>
                      <a:pt x="3925023" y="1446247"/>
                    </a:cubicBezTo>
                    <a:cubicBezTo>
                      <a:pt x="3928480" y="1432128"/>
                      <a:pt x="3943175" y="1435298"/>
                      <a:pt x="3951531" y="1428382"/>
                    </a:cubicBezTo>
                    <a:cubicBezTo>
                      <a:pt x="3955853" y="1424925"/>
                      <a:pt x="3959023" y="1433281"/>
                      <a:pt x="3965362" y="1429247"/>
                    </a:cubicBezTo>
                    <a:cubicBezTo>
                      <a:pt x="3979192" y="1420603"/>
                      <a:pt x="3994464" y="1414552"/>
                      <a:pt x="4010599" y="1410806"/>
                    </a:cubicBezTo>
                    <a:cubicBezTo>
                      <a:pt x="4027599" y="1406772"/>
                      <a:pt x="4044600" y="1402738"/>
                      <a:pt x="4061600" y="1398128"/>
                    </a:cubicBezTo>
                    <a:cubicBezTo>
                      <a:pt x="4079752" y="1393230"/>
                      <a:pt x="4096752" y="1383721"/>
                      <a:pt x="4114329" y="1377094"/>
                    </a:cubicBezTo>
                    <a:cubicBezTo>
                      <a:pt x="4121244" y="1374501"/>
                      <a:pt x="4129024" y="1372772"/>
                      <a:pt x="4136227" y="1369026"/>
                    </a:cubicBezTo>
                    <a:cubicBezTo>
                      <a:pt x="4160719" y="1355772"/>
                      <a:pt x="4186075" y="1343958"/>
                      <a:pt x="4215465" y="1352314"/>
                    </a:cubicBezTo>
                    <a:cubicBezTo>
                      <a:pt x="4217770" y="1352602"/>
                      <a:pt x="4220652" y="1354331"/>
                      <a:pt x="4221804" y="1351738"/>
                    </a:cubicBezTo>
                    <a:cubicBezTo>
                      <a:pt x="4223245" y="1348568"/>
                      <a:pt x="4220075" y="1347992"/>
                      <a:pt x="4218058" y="1347416"/>
                    </a:cubicBezTo>
                    <a:lnTo>
                      <a:pt x="4218058" y="1347416"/>
                    </a:lnTo>
                    <a:cubicBezTo>
                      <a:pt x="4219211" y="1341941"/>
                      <a:pt x="4205669" y="1334738"/>
                      <a:pt x="4220363" y="1330992"/>
                    </a:cubicBezTo>
                    <a:cubicBezTo>
                      <a:pt x="4226990" y="1328975"/>
                      <a:pt x="4231024" y="1324365"/>
                      <a:pt x="4234194" y="1318314"/>
                    </a:cubicBezTo>
                    <a:cubicBezTo>
                      <a:pt x="4228720" y="1320331"/>
                      <a:pt x="4222380" y="1319755"/>
                      <a:pt x="4217770" y="1323500"/>
                    </a:cubicBezTo>
                    <a:cubicBezTo>
                      <a:pt x="4217770" y="1323500"/>
                      <a:pt x="4217770" y="1323500"/>
                      <a:pt x="4217770" y="1323500"/>
                    </a:cubicBezTo>
                    <a:cubicBezTo>
                      <a:pt x="4207685" y="1325805"/>
                      <a:pt x="4197889" y="1328687"/>
                      <a:pt x="4187228" y="1328975"/>
                    </a:cubicBezTo>
                    <a:cubicBezTo>
                      <a:pt x="4187228" y="1328111"/>
                      <a:pt x="4187228" y="1327246"/>
                      <a:pt x="4187228" y="1326382"/>
                    </a:cubicBezTo>
                    <a:cubicBezTo>
                      <a:pt x="4197889" y="1322060"/>
                      <a:pt x="4209414" y="1319755"/>
                      <a:pt x="4218058" y="1311975"/>
                    </a:cubicBezTo>
                    <a:cubicBezTo>
                      <a:pt x="4220363" y="1312839"/>
                      <a:pt x="4221804" y="1312263"/>
                      <a:pt x="4222668" y="1309958"/>
                    </a:cubicBezTo>
                    <a:cubicBezTo>
                      <a:pt x="4240245" y="1312551"/>
                      <a:pt x="4254940" y="1300449"/>
                      <a:pt x="4272228" y="1301314"/>
                    </a:cubicBezTo>
                    <a:cubicBezTo>
                      <a:pt x="4276262" y="1301314"/>
                      <a:pt x="4275110" y="1296992"/>
                      <a:pt x="4275686" y="1294687"/>
                    </a:cubicBezTo>
                    <a:cubicBezTo>
                      <a:pt x="4276550" y="1290941"/>
                      <a:pt x="4272804" y="1290941"/>
                      <a:pt x="4269923" y="1290941"/>
                    </a:cubicBezTo>
                    <a:cubicBezTo>
                      <a:pt x="4267618" y="1290941"/>
                      <a:pt x="4265601" y="1291805"/>
                      <a:pt x="4263296" y="1292382"/>
                    </a:cubicBezTo>
                    <a:cubicBezTo>
                      <a:pt x="4262143" y="1291805"/>
                      <a:pt x="4260991" y="1290941"/>
                      <a:pt x="4259550" y="1290365"/>
                    </a:cubicBezTo>
                    <a:cubicBezTo>
                      <a:pt x="4265601" y="1283449"/>
                      <a:pt x="4271076" y="1277975"/>
                      <a:pt x="4282025" y="1275670"/>
                    </a:cubicBezTo>
                    <a:cubicBezTo>
                      <a:pt x="4293550" y="1273076"/>
                      <a:pt x="4305364" y="1264720"/>
                      <a:pt x="4316889" y="1259246"/>
                    </a:cubicBezTo>
                    <a:cubicBezTo>
                      <a:pt x="4327839" y="1254059"/>
                      <a:pt x="4339364" y="1249737"/>
                      <a:pt x="4350601" y="1245127"/>
                    </a:cubicBezTo>
                    <a:cubicBezTo>
                      <a:pt x="4357517" y="1238788"/>
                      <a:pt x="4360110" y="1251754"/>
                      <a:pt x="4366449" y="1249449"/>
                    </a:cubicBezTo>
                    <a:cubicBezTo>
                      <a:pt x="4360398" y="1251466"/>
                      <a:pt x="4354347" y="1253195"/>
                      <a:pt x="4348585" y="1255212"/>
                    </a:cubicBezTo>
                    <a:cubicBezTo>
                      <a:pt x="4348297" y="1255500"/>
                      <a:pt x="4348008" y="1255500"/>
                      <a:pt x="4347720" y="1255500"/>
                    </a:cubicBezTo>
                    <a:cubicBezTo>
                      <a:pt x="4344839" y="1255788"/>
                      <a:pt x="4339364" y="1251178"/>
                      <a:pt x="4340805" y="1259246"/>
                    </a:cubicBezTo>
                    <a:cubicBezTo>
                      <a:pt x="4340805" y="1259246"/>
                      <a:pt x="4340805" y="1259246"/>
                      <a:pt x="4340805" y="1259246"/>
                    </a:cubicBezTo>
                    <a:cubicBezTo>
                      <a:pt x="4339940" y="1260110"/>
                      <a:pt x="4339076" y="1260686"/>
                      <a:pt x="4338212" y="1261551"/>
                    </a:cubicBezTo>
                    <a:cubicBezTo>
                      <a:pt x="4330432" y="1264432"/>
                      <a:pt x="4337059" y="1266161"/>
                      <a:pt x="4338500" y="1268466"/>
                    </a:cubicBezTo>
                    <a:cubicBezTo>
                      <a:pt x="4343686" y="1270771"/>
                      <a:pt x="4343974" y="1262992"/>
                      <a:pt x="4348297" y="1263568"/>
                    </a:cubicBezTo>
                    <a:cubicBezTo>
                      <a:pt x="4348297" y="1263568"/>
                      <a:pt x="4348297" y="1263568"/>
                      <a:pt x="4348297" y="1263568"/>
                    </a:cubicBezTo>
                    <a:lnTo>
                      <a:pt x="4348297" y="1263568"/>
                    </a:lnTo>
                    <a:cubicBezTo>
                      <a:pt x="4354923" y="1260975"/>
                      <a:pt x="4361263" y="1257805"/>
                      <a:pt x="4368178" y="1256364"/>
                    </a:cubicBezTo>
                    <a:cubicBezTo>
                      <a:pt x="4374517" y="1254924"/>
                      <a:pt x="4379992" y="1253195"/>
                      <a:pt x="4384314" y="1248296"/>
                    </a:cubicBezTo>
                    <a:cubicBezTo>
                      <a:pt x="4386619" y="1248008"/>
                      <a:pt x="4388924" y="1247432"/>
                      <a:pt x="4391229" y="1247144"/>
                    </a:cubicBezTo>
                    <a:cubicBezTo>
                      <a:pt x="4391229" y="1247144"/>
                      <a:pt x="4391229" y="1247144"/>
                      <a:pt x="4391229" y="1247144"/>
                    </a:cubicBezTo>
                    <a:cubicBezTo>
                      <a:pt x="4391229" y="1247144"/>
                      <a:pt x="4391229" y="1247144"/>
                      <a:pt x="4391229" y="1247144"/>
                    </a:cubicBezTo>
                    <a:cubicBezTo>
                      <a:pt x="4394110" y="1245415"/>
                      <a:pt x="4398432" y="1246568"/>
                      <a:pt x="4400737" y="1243110"/>
                    </a:cubicBezTo>
                    <a:cubicBezTo>
                      <a:pt x="4405924" y="1241093"/>
                      <a:pt x="4409670" y="1237635"/>
                      <a:pt x="4412551" y="1233313"/>
                    </a:cubicBezTo>
                    <a:cubicBezTo>
                      <a:pt x="4434161" y="1224381"/>
                      <a:pt x="4456636" y="1216601"/>
                      <a:pt x="4474500" y="1200466"/>
                    </a:cubicBezTo>
                    <a:cubicBezTo>
                      <a:pt x="4476229" y="1200466"/>
                      <a:pt x="4476806" y="1199601"/>
                      <a:pt x="4477094" y="1198161"/>
                    </a:cubicBezTo>
                    <a:cubicBezTo>
                      <a:pt x="4479399" y="1197872"/>
                      <a:pt x="4482280" y="1197872"/>
                      <a:pt x="4482857" y="1195279"/>
                    </a:cubicBezTo>
                    <a:cubicBezTo>
                      <a:pt x="4483721" y="1192110"/>
                      <a:pt x="4480263" y="1193550"/>
                      <a:pt x="4478823" y="1192686"/>
                    </a:cubicBezTo>
                    <a:cubicBezTo>
                      <a:pt x="4477958" y="1191822"/>
                      <a:pt x="4477094" y="1191245"/>
                      <a:pt x="4476229" y="1190381"/>
                    </a:cubicBezTo>
                    <a:cubicBezTo>
                      <a:pt x="4484585" y="1184906"/>
                      <a:pt x="4483145" y="1181449"/>
                      <a:pt x="4474789" y="1177703"/>
                    </a:cubicBezTo>
                    <a:cubicBezTo>
                      <a:pt x="4471619" y="1176262"/>
                      <a:pt x="4469602" y="1175110"/>
                      <a:pt x="4466721" y="1177703"/>
                    </a:cubicBezTo>
                    <a:cubicBezTo>
                      <a:pt x="4462687" y="1181161"/>
                      <a:pt x="4457789" y="1181449"/>
                      <a:pt x="4452602" y="1181449"/>
                    </a:cubicBezTo>
                    <a:cubicBezTo>
                      <a:pt x="4451738" y="1178855"/>
                      <a:pt x="4451161" y="1176550"/>
                      <a:pt x="4450297" y="1173957"/>
                    </a:cubicBezTo>
                    <a:cubicBezTo>
                      <a:pt x="4454619" y="1170499"/>
                      <a:pt x="4459517" y="1167618"/>
                      <a:pt x="4464416" y="1164737"/>
                    </a:cubicBezTo>
                    <a:cubicBezTo>
                      <a:pt x="4466144" y="1166177"/>
                      <a:pt x="4467585" y="1167906"/>
                      <a:pt x="4469026" y="1169635"/>
                    </a:cubicBezTo>
                    <a:cubicBezTo>
                      <a:pt x="4469026" y="1170211"/>
                      <a:pt x="4469026" y="1170788"/>
                      <a:pt x="4469026" y="1171364"/>
                    </a:cubicBezTo>
                    <a:cubicBezTo>
                      <a:pt x="4469026" y="1171364"/>
                      <a:pt x="4469026" y="1171364"/>
                      <a:pt x="4469026" y="1171364"/>
                    </a:cubicBezTo>
                    <a:cubicBezTo>
                      <a:pt x="4469026" y="1171364"/>
                      <a:pt x="4469026" y="1171364"/>
                      <a:pt x="4469026" y="1171364"/>
                    </a:cubicBezTo>
                    <a:cubicBezTo>
                      <a:pt x="4470178" y="1175974"/>
                      <a:pt x="4472772" y="1176550"/>
                      <a:pt x="4476806" y="1174533"/>
                    </a:cubicBezTo>
                    <a:cubicBezTo>
                      <a:pt x="4481416" y="1172228"/>
                      <a:pt x="4486314" y="1169923"/>
                      <a:pt x="4489772" y="1166177"/>
                    </a:cubicBezTo>
                    <a:cubicBezTo>
                      <a:pt x="4490925" y="1164160"/>
                      <a:pt x="4493229" y="1162432"/>
                      <a:pt x="4491789" y="1159838"/>
                    </a:cubicBezTo>
                    <a:cubicBezTo>
                      <a:pt x="4491789" y="1159550"/>
                      <a:pt x="4491501" y="1159550"/>
                      <a:pt x="4491501" y="1159262"/>
                    </a:cubicBezTo>
                    <a:lnTo>
                      <a:pt x="4498704" y="1155516"/>
                    </a:lnTo>
                    <a:cubicBezTo>
                      <a:pt x="4499280" y="1155516"/>
                      <a:pt x="4500145" y="1155516"/>
                      <a:pt x="4500721" y="1155228"/>
                    </a:cubicBezTo>
                    <a:cubicBezTo>
                      <a:pt x="4502450" y="1154940"/>
                      <a:pt x="4505331" y="1156381"/>
                      <a:pt x="4505619" y="1153499"/>
                    </a:cubicBezTo>
                    <a:cubicBezTo>
                      <a:pt x="4505619" y="1152923"/>
                      <a:pt x="4505619" y="1152347"/>
                      <a:pt x="4505331" y="1151770"/>
                    </a:cubicBezTo>
                    <a:lnTo>
                      <a:pt x="4516280" y="1146008"/>
                    </a:lnTo>
                    <a:cubicBezTo>
                      <a:pt x="4523772" y="1139381"/>
                      <a:pt x="4530975" y="1132465"/>
                      <a:pt x="4538755" y="1126126"/>
                    </a:cubicBezTo>
                    <a:cubicBezTo>
                      <a:pt x="4549416" y="1125550"/>
                      <a:pt x="4556620" y="1117770"/>
                      <a:pt x="4564688" y="1111431"/>
                    </a:cubicBezTo>
                    <a:cubicBezTo>
                      <a:pt x="4566416" y="1110567"/>
                      <a:pt x="4568145" y="1109702"/>
                      <a:pt x="4569586" y="1108838"/>
                    </a:cubicBezTo>
                    <a:cubicBezTo>
                      <a:pt x="4569874" y="1109414"/>
                      <a:pt x="4570162" y="1109702"/>
                      <a:pt x="4570450" y="1110279"/>
                    </a:cubicBezTo>
                    <a:cubicBezTo>
                      <a:pt x="4571603" y="1111431"/>
                      <a:pt x="4572467" y="1111719"/>
                      <a:pt x="4573332" y="1111431"/>
                    </a:cubicBezTo>
                    <a:cubicBezTo>
                      <a:pt x="4566993" y="1113448"/>
                      <a:pt x="4561230" y="1116906"/>
                      <a:pt x="4555755" y="1120364"/>
                    </a:cubicBezTo>
                    <a:cubicBezTo>
                      <a:pt x="4554315" y="1121228"/>
                      <a:pt x="4553450" y="1123245"/>
                      <a:pt x="4554315" y="1124974"/>
                    </a:cubicBezTo>
                    <a:cubicBezTo>
                      <a:pt x="4554603" y="1125550"/>
                      <a:pt x="4556044" y="1126126"/>
                      <a:pt x="4556332" y="1125838"/>
                    </a:cubicBezTo>
                    <a:cubicBezTo>
                      <a:pt x="4560942" y="1121516"/>
                      <a:pt x="4566416" y="1118635"/>
                      <a:pt x="4571603" y="1115177"/>
                    </a:cubicBezTo>
                    <a:cubicBezTo>
                      <a:pt x="4571315" y="1116041"/>
                      <a:pt x="4571027" y="1116906"/>
                      <a:pt x="4571027" y="1117770"/>
                    </a:cubicBezTo>
                    <a:cubicBezTo>
                      <a:pt x="4571027" y="1118058"/>
                      <a:pt x="4571891" y="1118635"/>
                      <a:pt x="4572179" y="1118635"/>
                    </a:cubicBezTo>
                    <a:cubicBezTo>
                      <a:pt x="4574484" y="1118635"/>
                      <a:pt x="4574484" y="1116618"/>
                      <a:pt x="4575060" y="1114889"/>
                    </a:cubicBezTo>
                    <a:cubicBezTo>
                      <a:pt x="4575060" y="1114889"/>
                      <a:pt x="4575060" y="1114889"/>
                      <a:pt x="4575060" y="1114889"/>
                    </a:cubicBezTo>
                    <a:cubicBezTo>
                      <a:pt x="4577654" y="1113160"/>
                      <a:pt x="4581111" y="1112008"/>
                      <a:pt x="4581976" y="1107685"/>
                    </a:cubicBezTo>
                    <a:cubicBezTo>
                      <a:pt x="4580247" y="1108838"/>
                      <a:pt x="4578518" y="1109991"/>
                      <a:pt x="4576789" y="1111143"/>
                    </a:cubicBezTo>
                    <a:cubicBezTo>
                      <a:pt x="4577366" y="1110567"/>
                      <a:pt x="4578230" y="1109991"/>
                      <a:pt x="4578806" y="1109414"/>
                    </a:cubicBezTo>
                    <a:cubicBezTo>
                      <a:pt x="4576789" y="1109702"/>
                      <a:pt x="4575060" y="1110279"/>
                      <a:pt x="4573044" y="1110855"/>
                    </a:cubicBezTo>
                    <a:cubicBezTo>
                      <a:pt x="4574196" y="1110567"/>
                      <a:pt x="4575637" y="1109414"/>
                      <a:pt x="4576789" y="1108550"/>
                    </a:cubicBezTo>
                    <a:cubicBezTo>
                      <a:pt x="4577942" y="1107974"/>
                      <a:pt x="4579094" y="1107109"/>
                      <a:pt x="4580535" y="1106245"/>
                    </a:cubicBezTo>
                    <a:cubicBezTo>
                      <a:pt x="4580535" y="1106245"/>
                      <a:pt x="4580535" y="1106245"/>
                      <a:pt x="4580535" y="1106245"/>
                    </a:cubicBezTo>
                    <a:cubicBezTo>
                      <a:pt x="4581111" y="1106245"/>
                      <a:pt x="4581688" y="1106245"/>
                      <a:pt x="4582264" y="1106533"/>
                    </a:cubicBezTo>
                    <a:cubicBezTo>
                      <a:pt x="4586586" y="1107974"/>
                      <a:pt x="4590620" y="1106533"/>
                      <a:pt x="4593501" y="1103363"/>
                    </a:cubicBezTo>
                    <a:cubicBezTo>
                      <a:pt x="4596383" y="1100194"/>
                      <a:pt x="4592061" y="1099618"/>
                      <a:pt x="4590620" y="1097889"/>
                    </a:cubicBezTo>
                    <a:cubicBezTo>
                      <a:pt x="4590908" y="1097889"/>
                      <a:pt x="4591196" y="1097601"/>
                      <a:pt x="4591484" y="1097601"/>
                    </a:cubicBezTo>
                    <a:cubicBezTo>
                      <a:pt x="4604162" y="1092414"/>
                      <a:pt x="4616264" y="1086363"/>
                      <a:pt x="4628366" y="1080024"/>
                    </a:cubicBezTo>
                    <a:cubicBezTo>
                      <a:pt x="4626061" y="1083194"/>
                      <a:pt x="4621451" y="1085787"/>
                      <a:pt x="4623179" y="1090109"/>
                    </a:cubicBezTo>
                    <a:cubicBezTo>
                      <a:pt x="4621451" y="1090973"/>
                      <a:pt x="4619722" y="1092126"/>
                      <a:pt x="4617993" y="1092990"/>
                    </a:cubicBezTo>
                    <a:cubicBezTo>
                      <a:pt x="4616264" y="1093567"/>
                      <a:pt x="4613671" y="1094143"/>
                      <a:pt x="4614824" y="1096448"/>
                    </a:cubicBezTo>
                    <a:cubicBezTo>
                      <a:pt x="4615976" y="1098465"/>
                      <a:pt x="4617417" y="1096448"/>
                      <a:pt x="4618569" y="1095296"/>
                    </a:cubicBezTo>
                    <a:cubicBezTo>
                      <a:pt x="4620298" y="1094143"/>
                      <a:pt x="4622027" y="1092990"/>
                      <a:pt x="4623756" y="1091550"/>
                    </a:cubicBezTo>
                    <a:cubicBezTo>
                      <a:pt x="4624044" y="1092126"/>
                      <a:pt x="4624620" y="1092414"/>
                      <a:pt x="4624908" y="1092990"/>
                    </a:cubicBezTo>
                    <a:cubicBezTo>
                      <a:pt x="4625773" y="1094143"/>
                      <a:pt x="4626637" y="1095007"/>
                      <a:pt x="4628078" y="1094143"/>
                    </a:cubicBezTo>
                    <a:cubicBezTo>
                      <a:pt x="4628942" y="1092702"/>
                      <a:pt x="4629519" y="1090685"/>
                      <a:pt x="4630671" y="1089821"/>
                    </a:cubicBezTo>
                    <a:cubicBezTo>
                      <a:pt x="4638163" y="1084923"/>
                      <a:pt x="4645654" y="1080312"/>
                      <a:pt x="4653722" y="1075990"/>
                    </a:cubicBezTo>
                    <a:cubicBezTo>
                      <a:pt x="4665536" y="1069939"/>
                      <a:pt x="4681383" y="1069363"/>
                      <a:pt x="4686570" y="1053228"/>
                    </a:cubicBezTo>
                    <a:cubicBezTo>
                      <a:pt x="4686281" y="1052939"/>
                      <a:pt x="4685993" y="1052651"/>
                      <a:pt x="4685417" y="1052651"/>
                    </a:cubicBezTo>
                    <a:cubicBezTo>
                      <a:pt x="4687722" y="1051787"/>
                      <a:pt x="4689739" y="1050922"/>
                      <a:pt x="4691756" y="1049770"/>
                    </a:cubicBezTo>
                    <a:cubicBezTo>
                      <a:pt x="4693773" y="1048905"/>
                      <a:pt x="4695790" y="1047753"/>
                      <a:pt x="4697807" y="1046888"/>
                    </a:cubicBezTo>
                    <a:cubicBezTo>
                      <a:pt x="4697807" y="1048329"/>
                      <a:pt x="4698095" y="1049482"/>
                      <a:pt x="4698383" y="1051211"/>
                    </a:cubicBezTo>
                    <a:cubicBezTo>
                      <a:pt x="4696943" y="1053228"/>
                      <a:pt x="4694638" y="1053804"/>
                      <a:pt x="4692332" y="1054092"/>
                    </a:cubicBezTo>
                    <a:cubicBezTo>
                      <a:pt x="4690027" y="1054380"/>
                      <a:pt x="4688587" y="1056109"/>
                      <a:pt x="4689739" y="1058414"/>
                    </a:cubicBezTo>
                    <a:cubicBezTo>
                      <a:pt x="4690892" y="1060431"/>
                      <a:pt x="4692909" y="1059855"/>
                      <a:pt x="4694061" y="1058126"/>
                    </a:cubicBezTo>
                    <a:cubicBezTo>
                      <a:pt x="4696943" y="1053516"/>
                      <a:pt x="4702994" y="1055821"/>
                      <a:pt x="4706163" y="1052075"/>
                    </a:cubicBezTo>
                    <a:cubicBezTo>
                      <a:pt x="4715383" y="1048041"/>
                      <a:pt x="4724604" y="1044007"/>
                      <a:pt x="4732095" y="1037092"/>
                    </a:cubicBezTo>
                    <a:cubicBezTo>
                      <a:pt x="4732095" y="1037092"/>
                      <a:pt x="4732383" y="1037092"/>
                      <a:pt x="4732383" y="1037092"/>
                    </a:cubicBezTo>
                    <a:cubicBezTo>
                      <a:pt x="4731807" y="1037668"/>
                      <a:pt x="4731519" y="1038244"/>
                      <a:pt x="4730943" y="1038821"/>
                    </a:cubicBezTo>
                    <a:cubicBezTo>
                      <a:pt x="4736417" y="1036227"/>
                      <a:pt x="4740163" y="1034499"/>
                      <a:pt x="4744197" y="1032482"/>
                    </a:cubicBezTo>
                    <a:cubicBezTo>
                      <a:pt x="4746502" y="1031905"/>
                      <a:pt x="4748519" y="1031329"/>
                      <a:pt x="4749384" y="1028736"/>
                    </a:cubicBezTo>
                    <a:cubicBezTo>
                      <a:pt x="4746502" y="1028448"/>
                      <a:pt x="4743909" y="1028448"/>
                      <a:pt x="4742180" y="1031041"/>
                    </a:cubicBezTo>
                    <a:cubicBezTo>
                      <a:pt x="4742180" y="1031041"/>
                      <a:pt x="4742180" y="1031041"/>
                      <a:pt x="4742180" y="1031041"/>
                    </a:cubicBezTo>
                    <a:cubicBezTo>
                      <a:pt x="4741316" y="1031329"/>
                      <a:pt x="4740451" y="1031905"/>
                      <a:pt x="4739299" y="1032193"/>
                    </a:cubicBezTo>
                    <a:cubicBezTo>
                      <a:pt x="4741028" y="1030465"/>
                      <a:pt x="4742468" y="1028160"/>
                      <a:pt x="4742468" y="1024702"/>
                    </a:cubicBezTo>
                    <a:cubicBezTo>
                      <a:pt x="4742756" y="1024126"/>
                      <a:pt x="4743333" y="1023549"/>
                      <a:pt x="4743621" y="1022973"/>
                    </a:cubicBezTo>
                    <a:cubicBezTo>
                      <a:pt x="4746502" y="1021532"/>
                      <a:pt x="4749384" y="1020092"/>
                      <a:pt x="4752265" y="1018651"/>
                    </a:cubicBezTo>
                    <a:cubicBezTo>
                      <a:pt x="4762350" y="1014041"/>
                      <a:pt x="4774163" y="1011736"/>
                      <a:pt x="4782519" y="1003668"/>
                    </a:cubicBezTo>
                    <a:cubicBezTo>
                      <a:pt x="4784536" y="1001075"/>
                      <a:pt x="4786553" y="998481"/>
                      <a:pt x="4788570" y="995888"/>
                    </a:cubicBezTo>
                    <a:cubicBezTo>
                      <a:pt x="4789723" y="991566"/>
                      <a:pt x="4787130" y="992142"/>
                      <a:pt x="4784825" y="993007"/>
                    </a:cubicBezTo>
                    <a:cubicBezTo>
                      <a:pt x="4780791" y="994447"/>
                      <a:pt x="4776469" y="996176"/>
                      <a:pt x="4772723" y="998193"/>
                    </a:cubicBezTo>
                    <a:cubicBezTo>
                      <a:pt x="4768113" y="1000498"/>
                      <a:pt x="4761774" y="997617"/>
                      <a:pt x="4758892" y="1004532"/>
                    </a:cubicBezTo>
                    <a:cubicBezTo>
                      <a:pt x="4758028" y="1006549"/>
                      <a:pt x="4755722" y="1003092"/>
                      <a:pt x="4756299" y="1001939"/>
                    </a:cubicBezTo>
                    <a:cubicBezTo>
                      <a:pt x="4757452" y="998769"/>
                      <a:pt x="4759756" y="996753"/>
                      <a:pt x="4762350" y="994736"/>
                    </a:cubicBezTo>
                    <a:cubicBezTo>
                      <a:pt x="4766672" y="990990"/>
                      <a:pt x="4771858" y="995600"/>
                      <a:pt x="4775604" y="992430"/>
                    </a:cubicBezTo>
                    <a:cubicBezTo>
                      <a:pt x="4783384" y="991278"/>
                      <a:pt x="4781943" y="986091"/>
                      <a:pt x="4780791" y="980905"/>
                    </a:cubicBezTo>
                    <a:cubicBezTo>
                      <a:pt x="4781079" y="980617"/>
                      <a:pt x="4781367" y="980617"/>
                      <a:pt x="4781655" y="980329"/>
                    </a:cubicBezTo>
                    <a:cubicBezTo>
                      <a:pt x="4781943" y="980041"/>
                      <a:pt x="4781943" y="979752"/>
                      <a:pt x="4781943" y="979464"/>
                    </a:cubicBezTo>
                    <a:cubicBezTo>
                      <a:pt x="4780503" y="976007"/>
                      <a:pt x="4777333" y="977735"/>
                      <a:pt x="4775028" y="977447"/>
                    </a:cubicBezTo>
                    <a:cubicBezTo>
                      <a:pt x="4772723" y="977159"/>
                      <a:pt x="4770129" y="981769"/>
                      <a:pt x="4768689" y="977735"/>
                    </a:cubicBezTo>
                    <a:cubicBezTo>
                      <a:pt x="4767536" y="974854"/>
                      <a:pt x="4770129" y="971973"/>
                      <a:pt x="4772435" y="970532"/>
                    </a:cubicBezTo>
                    <a:cubicBezTo>
                      <a:pt x="4775028" y="968803"/>
                      <a:pt x="4777621" y="967651"/>
                      <a:pt x="4775028" y="963905"/>
                    </a:cubicBezTo>
                    <a:cubicBezTo>
                      <a:pt x="4775604" y="961312"/>
                      <a:pt x="4779638" y="962752"/>
                      <a:pt x="4779926" y="959583"/>
                    </a:cubicBezTo>
                    <a:cubicBezTo>
                      <a:pt x="4781655" y="954396"/>
                      <a:pt x="4786553" y="952379"/>
                      <a:pt x="4790875" y="949210"/>
                    </a:cubicBezTo>
                    <a:cubicBezTo>
                      <a:pt x="4787418" y="948922"/>
                      <a:pt x="4785401" y="946040"/>
                      <a:pt x="4781943" y="946329"/>
                    </a:cubicBezTo>
                    <a:cubicBezTo>
                      <a:pt x="4779926" y="946617"/>
                      <a:pt x="4775892" y="948345"/>
                      <a:pt x="4775892" y="944312"/>
                    </a:cubicBezTo>
                    <a:cubicBezTo>
                      <a:pt x="4775892" y="940854"/>
                      <a:pt x="4777621" y="937684"/>
                      <a:pt x="4782231" y="937973"/>
                    </a:cubicBezTo>
                    <a:cubicBezTo>
                      <a:pt x="4788282" y="937973"/>
                      <a:pt x="4791740" y="933362"/>
                      <a:pt x="4795486" y="929616"/>
                    </a:cubicBezTo>
                    <a:cubicBezTo>
                      <a:pt x="4798079" y="927023"/>
                      <a:pt x="4795486" y="926447"/>
                      <a:pt x="4793180" y="926735"/>
                    </a:cubicBezTo>
                    <a:cubicBezTo>
                      <a:pt x="4791164" y="923566"/>
                      <a:pt x="4788282" y="924142"/>
                      <a:pt x="4785401" y="924430"/>
                    </a:cubicBezTo>
                    <a:cubicBezTo>
                      <a:pt x="4784825" y="923278"/>
                      <a:pt x="4785977" y="920684"/>
                      <a:pt x="4783960" y="921261"/>
                    </a:cubicBezTo>
                    <a:cubicBezTo>
                      <a:pt x="4781367" y="922125"/>
                      <a:pt x="4779350" y="922413"/>
                      <a:pt x="4778773" y="919532"/>
                    </a:cubicBezTo>
                    <a:cubicBezTo>
                      <a:pt x="4778197" y="917227"/>
                      <a:pt x="4782807" y="918955"/>
                      <a:pt x="4782519" y="916074"/>
                    </a:cubicBezTo>
                    <a:cubicBezTo>
                      <a:pt x="4784825" y="914057"/>
                      <a:pt x="4791740" y="918379"/>
                      <a:pt x="4789723" y="912328"/>
                    </a:cubicBezTo>
                    <a:cubicBezTo>
                      <a:pt x="4788282" y="908294"/>
                      <a:pt x="4790587" y="905701"/>
                      <a:pt x="4789723" y="902532"/>
                    </a:cubicBezTo>
                    <a:cubicBezTo>
                      <a:pt x="4790875" y="901091"/>
                      <a:pt x="4790875" y="899362"/>
                      <a:pt x="4792604" y="897921"/>
                    </a:cubicBezTo>
                    <a:cubicBezTo>
                      <a:pt x="4795486" y="895328"/>
                      <a:pt x="4802401" y="896481"/>
                      <a:pt x="4801248" y="893311"/>
                    </a:cubicBezTo>
                    <a:cubicBezTo>
                      <a:pt x="4799808" y="889277"/>
                      <a:pt x="4793757" y="890430"/>
                      <a:pt x="4789147" y="889854"/>
                    </a:cubicBezTo>
                    <a:cubicBezTo>
                      <a:pt x="4789147" y="889277"/>
                      <a:pt x="4788858" y="888701"/>
                      <a:pt x="4788858" y="888125"/>
                    </a:cubicBezTo>
                    <a:cubicBezTo>
                      <a:pt x="4792892" y="884091"/>
                      <a:pt x="4799232" y="885243"/>
                      <a:pt x="4803554" y="880345"/>
                    </a:cubicBezTo>
                    <a:cubicBezTo>
                      <a:pt x="4809316" y="873718"/>
                      <a:pt x="4814215" y="865650"/>
                      <a:pt x="4822571" y="861616"/>
                    </a:cubicBezTo>
                    <a:cubicBezTo>
                      <a:pt x="4826028" y="859887"/>
                      <a:pt x="4824587" y="855853"/>
                      <a:pt x="4823435" y="854989"/>
                    </a:cubicBezTo>
                    <a:cubicBezTo>
                      <a:pt x="4815655" y="849226"/>
                      <a:pt x="4823147" y="847785"/>
                      <a:pt x="4826028" y="845480"/>
                    </a:cubicBezTo>
                    <a:cubicBezTo>
                      <a:pt x="4832943" y="840006"/>
                      <a:pt x="4839859" y="834531"/>
                      <a:pt x="4847062" y="829345"/>
                    </a:cubicBezTo>
                    <a:cubicBezTo>
                      <a:pt x="4849656" y="827328"/>
                      <a:pt x="4846774" y="825599"/>
                      <a:pt x="4847350" y="823870"/>
                    </a:cubicBezTo>
                    <a:cubicBezTo>
                      <a:pt x="4849367" y="823582"/>
                      <a:pt x="4852537" y="823582"/>
                      <a:pt x="4851960" y="821565"/>
                    </a:cubicBezTo>
                    <a:cubicBezTo>
                      <a:pt x="4850808" y="817531"/>
                      <a:pt x="4847350" y="820701"/>
                      <a:pt x="4845045" y="820701"/>
                    </a:cubicBezTo>
                    <a:cubicBezTo>
                      <a:pt x="4842740" y="820989"/>
                      <a:pt x="4841299" y="820124"/>
                      <a:pt x="4841011" y="817531"/>
                    </a:cubicBezTo>
                    <a:cubicBezTo>
                      <a:pt x="4843316" y="814938"/>
                      <a:pt x="4845333" y="812345"/>
                      <a:pt x="4847638" y="809751"/>
                    </a:cubicBezTo>
                    <a:cubicBezTo>
                      <a:pt x="4851096" y="805717"/>
                      <a:pt x="4851384" y="801107"/>
                      <a:pt x="4849079" y="796497"/>
                    </a:cubicBezTo>
                    <a:cubicBezTo>
                      <a:pt x="4846486" y="791599"/>
                      <a:pt x="4843604" y="797073"/>
                      <a:pt x="4840723" y="796209"/>
                    </a:cubicBezTo>
                    <a:cubicBezTo>
                      <a:pt x="4838994" y="795633"/>
                      <a:pt x="4836689" y="797650"/>
                      <a:pt x="4835249" y="795345"/>
                    </a:cubicBezTo>
                    <a:cubicBezTo>
                      <a:pt x="4832943" y="792175"/>
                      <a:pt x="4836689" y="790446"/>
                      <a:pt x="4837842" y="789870"/>
                    </a:cubicBezTo>
                    <a:cubicBezTo>
                      <a:pt x="4840723" y="788429"/>
                      <a:pt x="4839282" y="786124"/>
                      <a:pt x="4839571" y="784395"/>
                    </a:cubicBezTo>
                    <a:cubicBezTo>
                      <a:pt x="4840147" y="780073"/>
                      <a:pt x="4838994" y="774022"/>
                      <a:pt x="4841299" y="771429"/>
                    </a:cubicBezTo>
                    <a:cubicBezTo>
                      <a:pt x="4847062" y="765090"/>
                      <a:pt x="4842452" y="764226"/>
                      <a:pt x="4838130" y="762209"/>
                    </a:cubicBezTo>
                    <a:cubicBezTo>
                      <a:pt x="4836113" y="758463"/>
                      <a:pt x="4837265" y="753853"/>
                      <a:pt x="4835249" y="750107"/>
                    </a:cubicBezTo>
                    <a:cubicBezTo>
                      <a:pt x="4843604" y="744921"/>
                      <a:pt x="4852248" y="739734"/>
                      <a:pt x="4858300" y="731378"/>
                    </a:cubicBezTo>
                    <a:cubicBezTo>
                      <a:pt x="4860316" y="727344"/>
                      <a:pt x="4862333" y="723598"/>
                      <a:pt x="4864350" y="719564"/>
                    </a:cubicBezTo>
                    <a:cubicBezTo>
                      <a:pt x="4864927" y="713802"/>
                      <a:pt x="4861757" y="714954"/>
                      <a:pt x="4858588" y="716683"/>
                    </a:cubicBezTo>
                    <a:cubicBezTo>
                      <a:pt x="4853401" y="719853"/>
                      <a:pt x="4848503" y="722734"/>
                      <a:pt x="4843893" y="726480"/>
                    </a:cubicBezTo>
                    <a:cubicBezTo>
                      <a:pt x="4842452" y="727632"/>
                      <a:pt x="4840435" y="728208"/>
                      <a:pt x="4838706" y="728785"/>
                    </a:cubicBezTo>
                    <a:cubicBezTo>
                      <a:pt x="4838994" y="726768"/>
                      <a:pt x="4839859" y="725039"/>
                      <a:pt x="4838130" y="723310"/>
                    </a:cubicBezTo>
                    <a:cubicBezTo>
                      <a:pt x="4841876" y="723310"/>
                      <a:pt x="4843316" y="722158"/>
                      <a:pt x="4842740" y="720141"/>
                    </a:cubicBezTo>
                    <a:cubicBezTo>
                      <a:pt x="4843893" y="719853"/>
                      <a:pt x="4845045" y="718988"/>
                      <a:pt x="4846198" y="717836"/>
                    </a:cubicBezTo>
                    <a:cubicBezTo>
                      <a:pt x="4855994" y="714378"/>
                      <a:pt x="4853113" y="707751"/>
                      <a:pt x="4850232" y="701124"/>
                    </a:cubicBezTo>
                    <a:cubicBezTo>
                      <a:pt x="4850520" y="700835"/>
                      <a:pt x="4850808" y="700547"/>
                      <a:pt x="4851096" y="700259"/>
                    </a:cubicBezTo>
                    <a:cubicBezTo>
                      <a:pt x="4851384" y="699971"/>
                      <a:pt x="4851384" y="699395"/>
                      <a:pt x="4851096" y="699107"/>
                    </a:cubicBezTo>
                    <a:cubicBezTo>
                      <a:pt x="4848503" y="694785"/>
                      <a:pt x="4844757" y="697954"/>
                      <a:pt x="4841588" y="697954"/>
                    </a:cubicBezTo>
                    <a:cubicBezTo>
                      <a:pt x="4838706" y="698242"/>
                      <a:pt x="4836401" y="704869"/>
                      <a:pt x="4833232" y="699971"/>
                    </a:cubicBezTo>
                    <a:cubicBezTo>
                      <a:pt x="4830927" y="696513"/>
                      <a:pt x="4833808" y="692191"/>
                      <a:pt x="4836689" y="689310"/>
                    </a:cubicBezTo>
                    <a:cubicBezTo>
                      <a:pt x="4839859" y="686429"/>
                      <a:pt x="4843028" y="684124"/>
                      <a:pt x="4838418" y="680090"/>
                    </a:cubicBezTo>
                    <a:cubicBezTo>
                      <a:pt x="4838418" y="676632"/>
                      <a:pt x="4844181" y="677208"/>
                      <a:pt x="4843604" y="673174"/>
                    </a:cubicBezTo>
                    <a:cubicBezTo>
                      <a:pt x="4844757" y="665971"/>
                      <a:pt x="4850520" y="662225"/>
                      <a:pt x="4855418" y="657039"/>
                    </a:cubicBezTo>
                    <a:cubicBezTo>
                      <a:pt x="4850808" y="657327"/>
                      <a:pt x="4847350" y="654157"/>
                      <a:pt x="4842740" y="655598"/>
                    </a:cubicBezTo>
                    <a:cubicBezTo>
                      <a:pt x="4839859" y="656462"/>
                      <a:pt x="4835249" y="659632"/>
                      <a:pt x="4834384" y="654157"/>
                    </a:cubicBezTo>
                    <a:cubicBezTo>
                      <a:pt x="4833520" y="649835"/>
                      <a:pt x="4835249" y="645225"/>
                      <a:pt x="4841011" y="644072"/>
                    </a:cubicBezTo>
                    <a:cubicBezTo>
                      <a:pt x="4849079" y="642632"/>
                      <a:pt x="4852537" y="635716"/>
                      <a:pt x="4856571" y="629954"/>
                    </a:cubicBezTo>
                    <a:cubicBezTo>
                      <a:pt x="4859164" y="626208"/>
                      <a:pt x="4855706" y="625920"/>
                      <a:pt x="4852825" y="626784"/>
                    </a:cubicBezTo>
                    <a:cubicBezTo>
                      <a:pt x="4849656" y="623038"/>
                      <a:pt x="4845910" y="624479"/>
                      <a:pt x="4842164" y="625632"/>
                    </a:cubicBezTo>
                    <a:cubicBezTo>
                      <a:pt x="4841011" y="624479"/>
                      <a:pt x="4842164" y="620445"/>
                      <a:pt x="4839571" y="621886"/>
                    </a:cubicBezTo>
                    <a:cubicBezTo>
                      <a:pt x="4836401" y="623615"/>
                      <a:pt x="4833808" y="624479"/>
                      <a:pt x="4832367" y="620733"/>
                    </a:cubicBezTo>
                    <a:cubicBezTo>
                      <a:pt x="4831215" y="617852"/>
                      <a:pt x="4837265" y="619004"/>
                      <a:pt x="4836401" y="615259"/>
                    </a:cubicBezTo>
                    <a:cubicBezTo>
                      <a:pt x="4838994" y="612089"/>
                      <a:pt x="4849079" y="616123"/>
                      <a:pt x="4845045" y="608631"/>
                    </a:cubicBezTo>
                    <a:cubicBezTo>
                      <a:pt x="4842452" y="603733"/>
                      <a:pt x="4844469" y="599699"/>
                      <a:pt x="4842452" y="595665"/>
                    </a:cubicBezTo>
                    <a:cubicBezTo>
                      <a:pt x="4843604" y="593648"/>
                      <a:pt x="4843028" y="591343"/>
                      <a:pt x="4845045" y="588750"/>
                    </a:cubicBezTo>
                    <a:cubicBezTo>
                      <a:pt x="4848215" y="584716"/>
                      <a:pt x="4857723" y="584716"/>
                      <a:pt x="4855418" y="580682"/>
                    </a:cubicBezTo>
                    <a:cubicBezTo>
                      <a:pt x="4852537" y="575496"/>
                      <a:pt x="4844469" y="578665"/>
                      <a:pt x="4838706" y="578953"/>
                    </a:cubicBezTo>
                    <a:cubicBezTo>
                      <a:pt x="4838418" y="578089"/>
                      <a:pt x="4838130" y="577513"/>
                      <a:pt x="4837842" y="576648"/>
                    </a:cubicBezTo>
                    <a:cubicBezTo>
                      <a:pt x="4842164" y="570309"/>
                      <a:pt x="4851096" y="570309"/>
                      <a:pt x="4855418" y="563106"/>
                    </a:cubicBezTo>
                    <a:cubicBezTo>
                      <a:pt x="4861469" y="553021"/>
                      <a:pt x="4865791" y="541207"/>
                      <a:pt x="4875876" y="533716"/>
                    </a:cubicBezTo>
                    <a:cubicBezTo>
                      <a:pt x="4879910" y="530546"/>
                      <a:pt x="4877317" y="525648"/>
                      <a:pt x="4875588" y="524784"/>
                    </a:cubicBezTo>
                    <a:cubicBezTo>
                      <a:pt x="4863774" y="519021"/>
                      <a:pt x="4873283" y="515275"/>
                      <a:pt x="4876740" y="511529"/>
                    </a:cubicBezTo>
                    <a:cubicBezTo>
                      <a:pt x="4884520" y="502597"/>
                      <a:pt x="4892588" y="493665"/>
                      <a:pt x="4900656" y="485021"/>
                    </a:cubicBezTo>
                    <a:cubicBezTo>
                      <a:pt x="4903537" y="481851"/>
                      <a:pt x="4899215" y="480122"/>
                      <a:pt x="4899503" y="477817"/>
                    </a:cubicBezTo>
                    <a:cubicBezTo>
                      <a:pt x="4901808" y="476953"/>
                      <a:pt x="4906418" y="476376"/>
                      <a:pt x="4904978" y="473783"/>
                    </a:cubicBezTo>
                    <a:cubicBezTo>
                      <a:pt x="4902384" y="468885"/>
                      <a:pt x="4898639" y="473783"/>
                      <a:pt x="4895469" y="474359"/>
                    </a:cubicBezTo>
                    <a:cubicBezTo>
                      <a:pt x="4892588" y="475224"/>
                      <a:pt x="4890283" y="474648"/>
                      <a:pt x="4889418" y="471478"/>
                    </a:cubicBezTo>
                    <a:cubicBezTo>
                      <a:pt x="4891724" y="467444"/>
                      <a:pt x="4893740" y="463410"/>
                      <a:pt x="4896334" y="459664"/>
                    </a:cubicBezTo>
                    <a:cubicBezTo>
                      <a:pt x="4900080" y="453325"/>
                      <a:pt x="4899215" y="447275"/>
                      <a:pt x="4895181" y="441800"/>
                    </a:cubicBezTo>
                    <a:cubicBezTo>
                      <a:pt x="4890571" y="435749"/>
                      <a:pt x="4887978" y="443817"/>
                      <a:pt x="4883944" y="443529"/>
                    </a:cubicBezTo>
                    <a:cubicBezTo>
                      <a:pt x="4883367" y="443529"/>
                      <a:pt x="4882791" y="443529"/>
                      <a:pt x="4882215" y="443817"/>
                    </a:cubicBezTo>
                    <a:cubicBezTo>
                      <a:pt x="4892876" y="437190"/>
                      <a:pt x="4904690" y="431427"/>
                      <a:pt x="4912469" y="420766"/>
                    </a:cubicBezTo>
                    <a:cubicBezTo>
                      <a:pt x="4914486" y="416732"/>
                      <a:pt x="4916503" y="412986"/>
                      <a:pt x="4918520" y="408952"/>
                    </a:cubicBezTo>
                    <a:cubicBezTo>
                      <a:pt x="4919097" y="403190"/>
                      <a:pt x="4915927" y="404342"/>
                      <a:pt x="4912757" y="406071"/>
                    </a:cubicBezTo>
                    <a:cubicBezTo>
                      <a:pt x="4907571" y="409240"/>
                      <a:pt x="4902673" y="412122"/>
                      <a:pt x="4898062" y="415868"/>
                    </a:cubicBezTo>
                    <a:cubicBezTo>
                      <a:pt x="4892588" y="419901"/>
                      <a:pt x="4883367" y="417885"/>
                      <a:pt x="4881062" y="427681"/>
                    </a:cubicBezTo>
                    <a:cubicBezTo>
                      <a:pt x="4880774" y="428834"/>
                      <a:pt x="4880198" y="428834"/>
                      <a:pt x="4879333" y="428546"/>
                    </a:cubicBezTo>
                    <a:cubicBezTo>
                      <a:pt x="4879333" y="426241"/>
                      <a:pt x="4878757" y="423647"/>
                      <a:pt x="4878181" y="421054"/>
                    </a:cubicBezTo>
                    <a:cubicBezTo>
                      <a:pt x="4879333" y="418461"/>
                      <a:pt x="4881062" y="416156"/>
                      <a:pt x="4883079" y="413851"/>
                    </a:cubicBezTo>
                    <a:cubicBezTo>
                      <a:pt x="4887690" y="408088"/>
                      <a:pt x="4895758" y="412698"/>
                      <a:pt x="4900080" y="407512"/>
                    </a:cubicBezTo>
                    <a:cubicBezTo>
                      <a:pt x="4909876" y="404054"/>
                      <a:pt x="4906995" y="397427"/>
                      <a:pt x="4904113" y="390800"/>
                    </a:cubicBezTo>
                    <a:cubicBezTo>
                      <a:pt x="4904402" y="390511"/>
                      <a:pt x="4904690" y="390223"/>
                      <a:pt x="4904978" y="389935"/>
                    </a:cubicBezTo>
                    <a:cubicBezTo>
                      <a:pt x="4905266" y="389647"/>
                      <a:pt x="4905266" y="389071"/>
                      <a:pt x="4904978" y="388783"/>
                    </a:cubicBezTo>
                    <a:cubicBezTo>
                      <a:pt x="4902384" y="384461"/>
                      <a:pt x="4898639" y="387630"/>
                      <a:pt x="4895469" y="387630"/>
                    </a:cubicBezTo>
                    <a:cubicBezTo>
                      <a:pt x="4892588" y="387918"/>
                      <a:pt x="4890283" y="394545"/>
                      <a:pt x="4887113" y="389647"/>
                    </a:cubicBezTo>
                    <a:cubicBezTo>
                      <a:pt x="4884808" y="386189"/>
                      <a:pt x="4887690" y="381867"/>
                      <a:pt x="4890571" y="378986"/>
                    </a:cubicBezTo>
                    <a:cubicBezTo>
                      <a:pt x="4893740" y="376105"/>
                      <a:pt x="4896910" y="373799"/>
                      <a:pt x="4892300" y="369766"/>
                    </a:cubicBezTo>
                    <a:cubicBezTo>
                      <a:pt x="4892300" y="366308"/>
                      <a:pt x="4898062" y="366884"/>
                      <a:pt x="4897486" y="362850"/>
                    </a:cubicBezTo>
                    <a:cubicBezTo>
                      <a:pt x="4898639" y="355647"/>
                      <a:pt x="4904402" y="351901"/>
                      <a:pt x="4909300" y="346715"/>
                    </a:cubicBezTo>
                    <a:cubicBezTo>
                      <a:pt x="4904690" y="347003"/>
                      <a:pt x="4901232" y="343833"/>
                      <a:pt x="4896622" y="345274"/>
                    </a:cubicBezTo>
                    <a:cubicBezTo>
                      <a:pt x="4893740" y="346138"/>
                      <a:pt x="4889130" y="349308"/>
                      <a:pt x="4888266" y="343833"/>
                    </a:cubicBezTo>
                    <a:cubicBezTo>
                      <a:pt x="4887401" y="339511"/>
                      <a:pt x="4889130" y="334901"/>
                      <a:pt x="4894893" y="333748"/>
                    </a:cubicBezTo>
                    <a:cubicBezTo>
                      <a:pt x="4902961" y="332308"/>
                      <a:pt x="4906418" y="325392"/>
                      <a:pt x="4910452" y="319630"/>
                    </a:cubicBezTo>
                    <a:cubicBezTo>
                      <a:pt x="4913046" y="315884"/>
                      <a:pt x="4909588" y="315596"/>
                      <a:pt x="4906707" y="316460"/>
                    </a:cubicBezTo>
                    <a:cubicBezTo>
                      <a:pt x="4903537" y="312714"/>
                      <a:pt x="4899791" y="314155"/>
                      <a:pt x="4896046" y="315308"/>
                    </a:cubicBezTo>
                    <a:cubicBezTo>
                      <a:pt x="4894893" y="314155"/>
                      <a:pt x="4896046" y="310121"/>
                      <a:pt x="4893452" y="311562"/>
                    </a:cubicBezTo>
                    <a:cubicBezTo>
                      <a:pt x="4890283" y="313291"/>
                      <a:pt x="4887690" y="314155"/>
                      <a:pt x="4886249" y="310409"/>
                    </a:cubicBezTo>
                    <a:cubicBezTo>
                      <a:pt x="4885096" y="307528"/>
                      <a:pt x="4891147" y="308680"/>
                      <a:pt x="4890283" y="304935"/>
                    </a:cubicBezTo>
                    <a:cubicBezTo>
                      <a:pt x="4892876" y="301765"/>
                      <a:pt x="4902961" y="305799"/>
                      <a:pt x="4898927" y="298308"/>
                    </a:cubicBezTo>
                    <a:cubicBezTo>
                      <a:pt x="4896334" y="293409"/>
                      <a:pt x="4898350" y="289375"/>
                      <a:pt x="4896334" y="285341"/>
                    </a:cubicBezTo>
                    <a:cubicBezTo>
                      <a:pt x="4897486" y="283324"/>
                      <a:pt x="4896910" y="281019"/>
                      <a:pt x="4898927" y="278426"/>
                    </a:cubicBezTo>
                    <a:cubicBezTo>
                      <a:pt x="4902096" y="274392"/>
                      <a:pt x="4911605" y="274392"/>
                      <a:pt x="4909300" y="270358"/>
                    </a:cubicBezTo>
                    <a:cubicBezTo>
                      <a:pt x="4906418" y="265172"/>
                      <a:pt x="4898350" y="268341"/>
                      <a:pt x="4892588" y="268629"/>
                    </a:cubicBezTo>
                    <a:cubicBezTo>
                      <a:pt x="4892300" y="267765"/>
                      <a:pt x="4892012" y="267189"/>
                      <a:pt x="4891724" y="266324"/>
                    </a:cubicBezTo>
                    <a:cubicBezTo>
                      <a:pt x="4896046" y="259985"/>
                      <a:pt x="4904978" y="259985"/>
                      <a:pt x="4909300" y="252782"/>
                    </a:cubicBezTo>
                    <a:cubicBezTo>
                      <a:pt x="4915351" y="242697"/>
                      <a:pt x="4919673" y="230883"/>
                      <a:pt x="4929758" y="223392"/>
                    </a:cubicBezTo>
                    <a:cubicBezTo>
                      <a:pt x="4933792" y="220222"/>
                      <a:pt x="4931198" y="215324"/>
                      <a:pt x="4929469" y="214460"/>
                    </a:cubicBezTo>
                    <a:cubicBezTo>
                      <a:pt x="4917656" y="208697"/>
                      <a:pt x="4927164" y="204951"/>
                      <a:pt x="4930622" y="201205"/>
                    </a:cubicBezTo>
                    <a:cubicBezTo>
                      <a:pt x="4938402" y="192273"/>
                      <a:pt x="4946470" y="183341"/>
                      <a:pt x="4954537" y="174697"/>
                    </a:cubicBezTo>
                    <a:cubicBezTo>
                      <a:pt x="4957419" y="171527"/>
                      <a:pt x="4953097" y="169798"/>
                      <a:pt x="4953385" y="167493"/>
                    </a:cubicBezTo>
                    <a:cubicBezTo>
                      <a:pt x="4955114" y="168934"/>
                      <a:pt x="4959724" y="168358"/>
                      <a:pt x="4958283" y="165764"/>
                    </a:cubicBezTo>
                    <a:close/>
                    <a:moveTo>
                      <a:pt x="652646" y="2404880"/>
                    </a:moveTo>
                    <a:cubicBezTo>
                      <a:pt x="651494" y="2404880"/>
                      <a:pt x="650341" y="2406033"/>
                      <a:pt x="648901" y="2405168"/>
                    </a:cubicBezTo>
                    <a:cubicBezTo>
                      <a:pt x="649477" y="2404304"/>
                      <a:pt x="651782" y="2402863"/>
                      <a:pt x="654663" y="2401711"/>
                    </a:cubicBezTo>
                    <a:cubicBezTo>
                      <a:pt x="655528" y="2402575"/>
                      <a:pt x="656392" y="2403439"/>
                      <a:pt x="656968" y="2404592"/>
                    </a:cubicBezTo>
                    <a:cubicBezTo>
                      <a:pt x="655816" y="2404880"/>
                      <a:pt x="654087" y="2405168"/>
                      <a:pt x="652646" y="2404880"/>
                    </a:cubicBezTo>
                    <a:close/>
                    <a:moveTo>
                      <a:pt x="1572669" y="2189065"/>
                    </a:moveTo>
                    <a:cubicBezTo>
                      <a:pt x="1572381" y="2189065"/>
                      <a:pt x="1572093" y="2189353"/>
                      <a:pt x="1572093" y="2189641"/>
                    </a:cubicBezTo>
                    <a:cubicBezTo>
                      <a:pt x="1571805" y="2190218"/>
                      <a:pt x="1572093" y="2190506"/>
                      <a:pt x="1572381" y="2191082"/>
                    </a:cubicBezTo>
                    <a:lnTo>
                      <a:pt x="1568059" y="2190794"/>
                    </a:lnTo>
                    <a:cubicBezTo>
                      <a:pt x="1570076" y="2185607"/>
                      <a:pt x="1574110" y="2185031"/>
                      <a:pt x="1578144" y="2184167"/>
                    </a:cubicBezTo>
                    <a:cubicBezTo>
                      <a:pt x="1576127" y="2186184"/>
                      <a:pt x="1574686" y="2188201"/>
                      <a:pt x="1572669" y="2189065"/>
                    </a:cubicBezTo>
                    <a:close/>
                    <a:moveTo>
                      <a:pt x="4630959" y="1080889"/>
                    </a:moveTo>
                    <a:cubicBezTo>
                      <a:pt x="4635281" y="1078584"/>
                      <a:pt x="4639315" y="1076279"/>
                      <a:pt x="4643637" y="1074262"/>
                    </a:cubicBezTo>
                    <a:cubicBezTo>
                      <a:pt x="4639891" y="1077431"/>
                      <a:pt x="4636722" y="1081753"/>
                      <a:pt x="4630959" y="1080889"/>
                    </a:cubicBezTo>
                    <a:close/>
                    <a:moveTo>
                      <a:pt x="4663519" y="1064753"/>
                    </a:moveTo>
                    <a:cubicBezTo>
                      <a:pt x="4661214" y="1065329"/>
                      <a:pt x="4658620" y="1066194"/>
                      <a:pt x="4656315" y="1067346"/>
                    </a:cubicBezTo>
                    <a:cubicBezTo>
                      <a:pt x="4656315" y="1067346"/>
                      <a:pt x="4656315" y="1067346"/>
                      <a:pt x="4656604" y="1067346"/>
                    </a:cubicBezTo>
                    <a:cubicBezTo>
                      <a:pt x="4660061" y="1065329"/>
                      <a:pt x="4663807" y="1063889"/>
                      <a:pt x="4667553" y="1062160"/>
                    </a:cubicBezTo>
                    <a:cubicBezTo>
                      <a:pt x="4666688" y="1063312"/>
                      <a:pt x="4665536" y="1064177"/>
                      <a:pt x="4663519" y="1064753"/>
                    </a:cubicBezTo>
                    <a:close/>
                  </a:path>
                </a:pathLst>
              </a:custGeom>
              <a:solidFill>
                <a:schemeClr val="accent6">
                  <a:alpha val="60000"/>
                </a:schemeClr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50FE06A1-09EB-4168-BECE-17A0402B6FBD}"/>
                  </a:ext>
                </a:extLst>
              </p:cNvPr>
              <p:cNvSpPr/>
              <p:nvPr/>
            </p:nvSpPr>
            <p:spPr>
              <a:xfrm>
                <a:off x="3883227" y="4237453"/>
                <a:ext cx="241049" cy="85771"/>
              </a:xfrm>
              <a:custGeom>
                <a:avLst/>
                <a:gdLst>
                  <a:gd name="connsiteX0" fmla="*/ 9221 w 241049"/>
                  <a:gd name="connsiteY0" fmla="*/ 85038 h 85771"/>
                  <a:gd name="connsiteX1" fmla="*/ 116120 w 241049"/>
                  <a:gd name="connsiteY1" fmla="*/ 54207 h 85771"/>
                  <a:gd name="connsiteX2" fmla="*/ 166544 w 241049"/>
                  <a:gd name="connsiteY2" fmla="*/ 42106 h 85771"/>
                  <a:gd name="connsiteX3" fmla="*/ 224459 w 241049"/>
                  <a:gd name="connsiteY3" fmla="*/ 24529 h 85771"/>
                  <a:gd name="connsiteX4" fmla="*/ 238866 w 241049"/>
                  <a:gd name="connsiteY4" fmla="*/ 10699 h 85771"/>
                  <a:gd name="connsiteX5" fmla="*/ 238866 w 241049"/>
                  <a:gd name="connsiteY5" fmla="*/ 1478 h 85771"/>
                  <a:gd name="connsiteX6" fmla="*/ 228205 w 241049"/>
                  <a:gd name="connsiteY6" fmla="*/ 2631 h 85771"/>
                  <a:gd name="connsiteX7" fmla="*/ 180374 w 241049"/>
                  <a:gd name="connsiteY7" fmla="*/ 26546 h 85771"/>
                  <a:gd name="connsiteX8" fmla="*/ 171442 w 241049"/>
                  <a:gd name="connsiteY8" fmla="*/ 28851 h 85771"/>
                  <a:gd name="connsiteX9" fmla="*/ 132543 w 241049"/>
                  <a:gd name="connsiteY9" fmla="*/ 39800 h 85771"/>
                  <a:gd name="connsiteX10" fmla="*/ 120730 w 241049"/>
                  <a:gd name="connsiteY10" fmla="*/ 44411 h 85771"/>
                  <a:gd name="connsiteX11" fmla="*/ 68289 w 241049"/>
                  <a:gd name="connsiteY11" fmla="*/ 59106 h 85771"/>
                  <a:gd name="connsiteX12" fmla="*/ 29678 w 241049"/>
                  <a:gd name="connsiteY12" fmla="*/ 72360 h 85771"/>
                  <a:gd name="connsiteX13" fmla="*/ 0 w 241049"/>
                  <a:gd name="connsiteY13" fmla="*/ 84750 h 85771"/>
                  <a:gd name="connsiteX14" fmla="*/ 9221 w 241049"/>
                  <a:gd name="connsiteY14" fmla="*/ 85038 h 85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1049" h="85771">
                    <a:moveTo>
                      <a:pt x="9221" y="85038"/>
                    </a:moveTo>
                    <a:cubicBezTo>
                      <a:pt x="45814" y="78123"/>
                      <a:pt x="78950" y="60258"/>
                      <a:pt x="116120" y="54207"/>
                    </a:cubicBezTo>
                    <a:cubicBezTo>
                      <a:pt x="132832" y="51326"/>
                      <a:pt x="149831" y="46139"/>
                      <a:pt x="166544" y="42106"/>
                    </a:cubicBezTo>
                    <a:cubicBezTo>
                      <a:pt x="186137" y="37495"/>
                      <a:pt x="205154" y="30292"/>
                      <a:pt x="224459" y="24529"/>
                    </a:cubicBezTo>
                    <a:cubicBezTo>
                      <a:pt x="231663" y="22224"/>
                      <a:pt x="237137" y="18766"/>
                      <a:pt x="238866" y="10699"/>
                    </a:cubicBezTo>
                    <a:cubicBezTo>
                      <a:pt x="239442" y="7529"/>
                      <a:pt x="243476" y="3783"/>
                      <a:pt x="238866" y="1478"/>
                    </a:cubicBezTo>
                    <a:cubicBezTo>
                      <a:pt x="235697" y="-251"/>
                      <a:pt x="231374" y="-1115"/>
                      <a:pt x="228205" y="2631"/>
                    </a:cubicBezTo>
                    <a:cubicBezTo>
                      <a:pt x="215527" y="16749"/>
                      <a:pt x="196222" y="18478"/>
                      <a:pt x="180374" y="26546"/>
                    </a:cubicBezTo>
                    <a:cubicBezTo>
                      <a:pt x="177493" y="27987"/>
                      <a:pt x="173747" y="29716"/>
                      <a:pt x="171442" y="28851"/>
                    </a:cubicBezTo>
                    <a:cubicBezTo>
                      <a:pt x="155883" y="23665"/>
                      <a:pt x="144357" y="32597"/>
                      <a:pt x="132543" y="39800"/>
                    </a:cubicBezTo>
                    <a:cubicBezTo>
                      <a:pt x="128798" y="42106"/>
                      <a:pt x="125052" y="44699"/>
                      <a:pt x="120730" y="44411"/>
                    </a:cubicBezTo>
                    <a:cubicBezTo>
                      <a:pt x="101425" y="43546"/>
                      <a:pt x="85001" y="50461"/>
                      <a:pt x="68289" y="59106"/>
                    </a:cubicBezTo>
                    <a:cubicBezTo>
                      <a:pt x="56187" y="65445"/>
                      <a:pt x="42644" y="69479"/>
                      <a:pt x="29678" y="72360"/>
                    </a:cubicBezTo>
                    <a:cubicBezTo>
                      <a:pt x="18441" y="74665"/>
                      <a:pt x="10373" y="81580"/>
                      <a:pt x="0" y="84750"/>
                    </a:cubicBezTo>
                    <a:cubicBezTo>
                      <a:pt x="3170" y="86479"/>
                      <a:pt x="6051" y="85614"/>
                      <a:pt x="9221" y="8503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685DD524-75F4-4732-8910-67962907F620}"/>
                  </a:ext>
                </a:extLst>
              </p:cNvPr>
              <p:cNvSpPr/>
              <p:nvPr/>
            </p:nvSpPr>
            <p:spPr>
              <a:xfrm>
                <a:off x="3004696" y="4565507"/>
                <a:ext cx="108392" cy="25816"/>
              </a:xfrm>
              <a:custGeom>
                <a:avLst/>
                <a:gdLst>
                  <a:gd name="connsiteX0" fmla="*/ 72034 w 108392"/>
                  <a:gd name="connsiteY0" fmla="*/ 14291 h 25816"/>
                  <a:gd name="connsiteX1" fmla="*/ 88746 w 108392"/>
                  <a:gd name="connsiteY1" fmla="*/ 9680 h 25816"/>
                  <a:gd name="connsiteX2" fmla="*/ 88746 w 108392"/>
                  <a:gd name="connsiteY2" fmla="*/ 9680 h 25816"/>
                  <a:gd name="connsiteX3" fmla="*/ 105746 w 108392"/>
                  <a:gd name="connsiteY3" fmla="*/ 5070 h 25816"/>
                  <a:gd name="connsiteX4" fmla="*/ 107475 w 108392"/>
                  <a:gd name="connsiteY4" fmla="*/ 748 h 25816"/>
                  <a:gd name="connsiteX5" fmla="*/ 102865 w 108392"/>
                  <a:gd name="connsiteY5" fmla="*/ 172 h 25816"/>
                  <a:gd name="connsiteX6" fmla="*/ 86153 w 108392"/>
                  <a:gd name="connsiteY6" fmla="*/ 4782 h 25816"/>
                  <a:gd name="connsiteX7" fmla="*/ 64254 w 108392"/>
                  <a:gd name="connsiteY7" fmla="*/ 4206 h 25816"/>
                  <a:gd name="connsiteX8" fmla="*/ 45237 w 108392"/>
                  <a:gd name="connsiteY8" fmla="*/ 10257 h 25816"/>
                  <a:gd name="connsiteX9" fmla="*/ 0 w 108392"/>
                  <a:gd name="connsiteY9" fmla="*/ 25816 h 25816"/>
                  <a:gd name="connsiteX10" fmla="*/ 72034 w 108392"/>
                  <a:gd name="connsiteY10" fmla="*/ 14291 h 25816"/>
                  <a:gd name="connsiteX11" fmla="*/ 72034 w 108392"/>
                  <a:gd name="connsiteY11" fmla="*/ 14291 h 25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392" h="25816">
                    <a:moveTo>
                      <a:pt x="72034" y="14291"/>
                    </a:moveTo>
                    <a:cubicBezTo>
                      <a:pt x="77797" y="14002"/>
                      <a:pt x="83560" y="12562"/>
                      <a:pt x="88746" y="9680"/>
                    </a:cubicBezTo>
                    <a:cubicBezTo>
                      <a:pt x="88746" y="9680"/>
                      <a:pt x="88746" y="9680"/>
                      <a:pt x="88746" y="9680"/>
                    </a:cubicBezTo>
                    <a:cubicBezTo>
                      <a:pt x="94509" y="8240"/>
                      <a:pt x="100272" y="6799"/>
                      <a:pt x="105746" y="5070"/>
                    </a:cubicBezTo>
                    <a:cubicBezTo>
                      <a:pt x="107187" y="4494"/>
                      <a:pt x="109780" y="2765"/>
                      <a:pt x="107475" y="748"/>
                    </a:cubicBezTo>
                    <a:cubicBezTo>
                      <a:pt x="106611" y="-116"/>
                      <a:pt x="104594" y="460"/>
                      <a:pt x="102865" y="172"/>
                    </a:cubicBezTo>
                    <a:cubicBezTo>
                      <a:pt x="96814" y="-116"/>
                      <a:pt x="90475" y="-693"/>
                      <a:pt x="86153" y="4782"/>
                    </a:cubicBezTo>
                    <a:cubicBezTo>
                      <a:pt x="78949" y="2477"/>
                      <a:pt x="72034" y="2189"/>
                      <a:pt x="64254" y="4206"/>
                    </a:cubicBezTo>
                    <a:cubicBezTo>
                      <a:pt x="57916" y="5935"/>
                      <a:pt x="51576" y="8240"/>
                      <a:pt x="45237" y="10257"/>
                    </a:cubicBezTo>
                    <a:cubicBezTo>
                      <a:pt x="29966" y="14867"/>
                      <a:pt x="13830" y="16884"/>
                      <a:pt x="0" y="25816"/>
                    </a:cubicBezTo>
                    <a:cubicBezTo>
                      <a:pt x="24203" y="22358"/>
                      <a:pt x="47831" y="16596"/>
                      <a:pt x="72034" y="14291"/>
                    </a:cubicBezTo>
                    <a:lnTo>
                      <a:pt x="72034" y="14291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80DF3FC8-D771-43F1-8607-8A96A56B587D}"/>
                  </a:ext>
                </a:extLst>
              </p:cNvPr>
              <p:cNvSpPr/>
              <p:nvPr/>
            </p:nvSpPr>
            <p:spPr>
              <a:xfrm>
                <a:off x="2758338" y="4627200"/>
                <a:ext cx="94220" cy="41640"/>
              </a:xfrm>
              <a:custGeom>
                <a:avLst/>
                <a:gdLst>
                  <a:gd name="connsiteX0" fmla="*/ 9220 w 94220"/>
                  <a:gd name="connsiteY0" fmla="*/ 39039 h 41640"/>
                  <a:gd name="connsiteX1" fmla="*/ 23051 w 94220"/>
                  <a:gd name="connsiteY1" fmla="*/ 31259 h 41640"/>
                  <a:gd name="connsiteX2" fmla="*/ 78661 w 94220"/>
                  <a:gd name="connsiteY2" fmla="*/ 9937 h 41640"/>
                  <a:gd name="connsiteX3" fmla="*/ 78661 w 94220"/>
                  <a:gd name="connsiteY3" fmla="*/ 9937 h 41640"/>
                  <a:gd name="connsiteX4" fmla="*/ 94221 w 94220"/>
                  <a:gd name="connsiteY4" fmla="*/ 717 h 41640"/>
                  <a:gd name="connsiteX5" fmla="*/ 85577 w 94220"/>
                  <a:gd name="connsiteY5" fmla="*/ 140 h 41640"/>
                  <a:gd name="connsiteX6" fmla="*/ 62238 w 94220"/>
                  <a:gd name="connsiteY6" fmla="*/ 4462 h 41640"/>
                  <a:gd name="connsiteX7" fmla="*/ 53017 w 94220"/>
                  <a:gd name="connsiteY7" fmla="*/ 15988 h 41640"/>
                  <a:gd name="connsiteX8" fmla="*/ 8356 w 94220"/>
                  <a:gd name="connsiteY8" fmla="*/ 31835 h 41640"/>
                  <a:gd name="connsiteX9" fmla="*/ 0 w 94220"/>
                  <a:gd name="connsiteY9" fmla="*/ 38174 h 41640"/>
                  <a:gd name="connsiteX10" fmla="*/ 9220 w 94220"/>
                  <a:gd name="connsiteY10" fmla="*/ 39039 h 4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4220" h="41640">
                    <a:moveTo>
                      <a:pt x="9220" y="39039"/>
                    </a:moveTo>
                    <a:cubicBezTo>
                      <a:pt x="12102" y="32988"/>
                      <a:pt x="18153" y="33276"/>
                      <a:pt x="23051" y="31259"/>
                    </a:cubicBezTo>
                    <a:cubicBezTo>
                      <a:pt x="41780" y="24632"/>
                      <a:pt x="61661" y="20598"/>
                      <a:pt x="78661" y="9937"/>
                    </a:cubicBezTo>
                    <a:cubicBezTo>
                      <a:pt x="78661" y="9937"/>
                      <a:pt x="78661" y="9937"/>
                      <a:pt x="78661" y="9937"/>
                    </a:cubicBezTo>
                    <a:cubicBezTo>
                      <a:pt x="84712" y="9361"/>
                      <a:pt x="90475" y="7632"/>
                      <a:pt x="94221" y="717"/>
                    </a:cubicBezTo>
                    <a:cubicBezTo>
                      <a:pt x="90763" y="428"/>
                      <a:pt x="88170" y="428"/>
                      <a:pt x="85577" y="140"/>
                    </a:cubicBezTo>
                    <a:cubicBezTo>
                      <a:pt x="77509" y="-436"/>
                      <a:pt x="70017" y="717"/>
                      <a:pt x="62238" y="4462"/>
                    </a:cubicBezTo>
                    <a:cubicBezTo>
                      <a:pt x="56763" y="7344"/>
                      <a:pt x="59933" y="15700"/>
                      <a:pt x="53017" y="15988"/>
                    </a:cubicBezTo>
                    <a:cubicBezTo>
                      <a:pt x="36305" y="16564"/>
                      <a:pt x="23915" y="28378"/>
                      <a:pt x="8356" y="31835"/>
                    </a:cubicBezTo>
                    <a:cubicBezTo>
                      <a:pt x="4898" y="32700"/>
                      <a:pt x="288" y="32700"/>
                      <a:pt x="0" y="38174"/>
                    </a:cubicBezTo>
                    <a:cubicBezTo>
                      <a:pt x="3170" y="36734"/>
                      <a:pt x="5763" y="45954"/>
                      <a:pt x="9220" y="390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4C50A190-81D2-4915-834B-57E36B5E4E5F}"/>
                  </a:ext>
                </a:extLst>
              </p:cNvPr>
              <p:cNvSpPr/>
              <p:nvPr/>
            </p:nvSpPr>
            <p:spPr>
              <a:xfrm>
                <a:off x="3820989" y="4329115"/>
                <a:ext cx="42249" cy="13087"/>
              </a:xfrm>
              <a:custGeom>
                <a:avLst/>
                <a:gdLst>
                  <a:gd name="connsiteX0" fmla="*/ 14119 w 42249"/>
                  <a:gd name="connsiteY0" fmla="*/ 11529 h 13087"/>
                  <a:gd name="connsiteX1" fmla="*/ 34000 w 42249"/>
                  <a:gd name="connsiteY1" fmla="*/ 9224 h 13087"/>
                  <a:gd name="connsiteX2" fmla="*/ 42068 w 42249"/>
                  <a:gd name="connsiteY2" fmla="*/ 4613 h 13087"/>
                  <a:gd name="connsiteX3" fmla="*/ 35729 w 42249"/>
                  <a:gd name="connsiteY3" fmla="*/ 3 h 13087"/>
                  <a:gd name="connsiteX4" fmla="*/ 0 w 42249"/>
                  <a:gd name="connsiteY4" fmla="*/ 11241 h 13087"/>
                  <a:gd name="connsiteX5" fmla="*/ 14119 w 42249"/>
                  <a:gd name="connsiteY5" fmla="*/ 11529 h 13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9" h="13087">
                    <a:moveTo>
                      <a:pt x="14119" y="11529"/>
                    </a:moveTo>
                    <a:cubicBezTo>
                      <a:pt x="20170" y="7207"/>
                      <a:pt x="25932" y="2596"/>
                      <a:pt x="34000" y="9224"/>
                    </a:cubicBezTo>
                    <a:cubicBezTo>
                      <a:pt x="36017" y="10952"/>
                      <a:pt x="41204" y="8647"/>
                      <a:pt x="42068" y="4613"/>
                    </a:cubicBezTo>
                    <a:cubicBezTo>
                      <a:pt x="43221" y="-285"/>
                      <a:pt x="38610" y="3"/>
                      <a:pt x="35729" y="3"/>
                    </a:cubicBezTo>
                    <a:cubicBezTo>
                      <a:pt x="23627" y="291"/>
                      <a:pt x="12102" y="1732"/>
                      <a:pt x="0" y="11241"/>
                    </a:cubicBezTo>
                    <a:cubicBezTo>
                      <a:pt x="6915" y="12681"/>
                      <a:pt x="10373" y="14410"/>
                      <a:pt x="14119" y="1152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747C6B7F-FAE8-4586-B724-FCEF44FC5AD9}"/>
                  </a:ext>
                </a:extLst>
              </p:cNvPr>
              <p:cNvSpPr/>
              <p:nvPr/>
            </p:nvSpPr>
            <p:spPr>
              <a:xfrm>
                <a:off x="4010872" y="4287338"/>
                <a:ext cx="35152" cy="14695"/>
              </a:xfrm>
              <a:custGeom>
                <a:avLst/>
                <a:gdLst>
                  <a:gd name="connsiteX0" fmla="*/ 865 w 35152"/>
                  <a:gd name="connsiteY0" fmla="*/ 14695 h 14695"/>
                  <a:gd name="connsiteX1" fmla="*/ 35153 w 35152"/>
                  <a:gd name="connsiteY1" fmla="*/ 3170 h 14695"/>
                  <a:gd name="connsiteX2" fmla="*/ 34000 w 35152"/>
                  <a:gd name="connsiteY2" fmla="*/ 0 h 14695"/>
                  <a:gd name="connsiteX3" fmla="*/ 0 w 35152"/>
                  <a:gd name="connsiteY3" fmla="*/ 11525 h 14695"/>
                  <a:gd name="connsiteX4" fmla="*/ 865 w 35152"/>
                  <a:gd name="connsiteY4" fmla="*/ 14695 h 1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52" h="14695">
                    <a:moveTo>
                      <a:pt x="865" y="14695"/>
                    </a:moveTo>
                    <a:cubicBezTo>
                      <a:pt x="13254" y="13254"/>
                      <a:pt x="25356" y="10949"/>
                      <a:pt x="35153" y="3170"/>
                    </a:cubicBezTo>
                    <a:cubicBezTo>
                      <a:pt x="34865" y="2017"/>
                      <a:pt x="34288" y="864"/>
                      <a:pt x="34000" y="0"/>
                    </a:cubicBezTo>
                    <a:cubicBezTo>
                      <a:pt x="22763" y="3746"/>
                      <a:pt x="11237" y="7780"/>
                      <a:pt x="0" y="11525"/>
                    </a:cubicBezTo>
                    <a:cubicBezTo>
                      <a:pt x="0" y="12390"/>
                      <a:pt x="288" y="13542"/>
                      <a:pt x="865" y="1469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DD499454-6F4A-47B5-9B2F-0B47FE795F85}"/>
                  </a:ext>
                </a:extLst>
              </p:cNvPr>
              <p:cNvSpPr/>
              <p:nvPr/>
            </p:nvSpPr>
            <p:spPr>
              <a:xfrm>
                <a:off x="2780924" y="4651544"/>
                <a:ext cx="65872" cy="25307"/>
              </a:xfrm>
              <a:custGeom>
                <a:avLst/>
                <a:gdLst>
                  <a:gd name="connsiteX0" fmla="*/ 65873 w 65872"/>
                  <a:gd name="connsiteY0" fmla="*/ 0 h 25307"/>
                  <a:gd name="connsiteX1" fmla="*/ 21788 w 65872"/>
                  <a:gd name="connsiteY1" fmla="*/ 13542 h 25307"/>
                  <a:gd name="connsiteX2" fmla="*/ 21788 w 65872"/>
                  <a:gd name="connsiteY2" fmla="*/ 13542 h 25307"/>
                  <a:gd name="connsiteX3" fmla="*/ 12567 w 65872"/>
                  <a:gd name="connsiteY3" fmla="*/ 16136 h 25307"/>
                  <a:gd name="connsiteX4" fmla="*/ 12567 w 65872"/>
                  <a:gd name="connsiteY4" fmla="*/ 16136 h 25307"/>
                  <a:gd name="connsiteX5" fmla="*/ 4787 w 65872"/>
                  <a:gd name="connsiteY5" fmla="*/ 18153 h 25307"/>
                  <a:gd name="connsiteX6" fmla="*/ 465 w 65872"/>
                  <a:gd name="connsiteY6" fmla="*/ 23339 h 25307"/>
                  <a:gd name="connsiteX7" fmla="*/ 7381 w 65872"/>
                  <a:gd name="connsiteY7" fmla="*/ 23339 h 25307"/>
                  <a:gd name="connsiteX8" fmla="*/ 17754 w 65872"/>
                  <a:gd name="connsiteY8" fmla="*/ 18153 h 25307"/>
                  <a:gd name="connsiteX9" fmla="*/ 33889 w 65872"/>
                  <a:gd name="connsiteY9" fmla="*/ 22475 h 25307"/>
                  <a:gd name="connsiteX10" fmla="*/ 39076 w 65872"/>
                  <a:gd name="connsiteY10" fmla="*/ 20170 h 25307"/>
                  <a:gd name="connsiteX11" fmla="*/ 43686 w 65872"/>
                  <a:gd name="connsiteY11" fmla="*/ 11237 h 25307"/>
                  <a:gd name="connsiteX12" fmla="*/ 43686 w 65872"/>
                  <a:gd name="connsiteY12" fmla="*/ 11237 h 25307"/>
                  <a:gd name="connsiteX13" fmla="*/ 43686 w 65872"/>
                  <a:gd name="connsiteY13" fmla="*/ 11237 h 25307"/>
                  <a:gd name="connsiteX14" fmla="*/ 65873 w 65872"/>
                  <a:gd name="connsiteY14" fmla="*/ 0 h 25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872" h="25307">
                    <a:moveTo>
                      <a:pt x="65873" y="0"/>
                    </a:moveTo>
                    <a:cubicBezTo>
                      <a:pt x="48872" y="3458"/>
                      <a:pt x="35330" y="8644"/>
                      <a:pt x="21788" y="13542"/>
                    </a:cubicBezTo>
                    <a:cubicBezTo>
                      <a:pt x="21788" y="13542"/>
                      <a:pt x="21788" y="13542"/>
                      <a:pt x="21788" y="13542"/>
                    </a:cubicBezTo>
                    <a:cubicBezTo>
                      <a:pt x="18618" y="13831"/>
                      <a:pt x="15160" y="13542"/>
                      <a:pt x="12567" y="16136"/>
                    </a:cubicBezTo>
                    <a:cubicBezTo>
                      <a:pt x="12567" y="16136"/>
                      <a:pt x="12567" y="16136"/>
                      <a:pt x="12567" y="16136"/>
                    </a:cubicBezTo>
                    <a:cubicBezTo>
                      <a:pt x="9974" y="16712"/>
                      <a:pt x="7381" y="17288"/>
                      <a:pt x="4787" y="18153"/>
                    </a:cubicBezTo>
                    <a:cubicBezTo>
                      <a:pt x="2194" y="19017"/>
                      <a:pt x="-1263" y="19881"/>
                      <a:pt x="465" y="23339"/>
                    </a:cubicBezTo>
                    <a:cubicBezTo>
                      <a:pt x="2194" y="26509"/>
                      <a:pt x="5076" y="25356"/>
                      <a:pt x="7381" y="23339"/>
                    </a:cubicBezTo>
                    <a:cubicBezTo>
                      <a:pt x="10550" y="20746"/>
                      <a:pt x="14008" y="19017"/>
                      <a:pt x="17754" y="18153"/>
                    </a:cubicBezTo>
                    <a:cubicBezTo>
                      <a:pt x="21211" y="27085"/>
                      <a:pt x="27550" y="25068"/>
                      <a:pt x="33889" y="22475"/>
                    </a:cubicBezTo>
                    <a:cubicBezTo>
                      <a:pt x="35618" y="21610"/>
                      <a:pt x="37347" y="19881"/>
                      <a:pt x="39076" y="20170"/>
                    </a:cubicBezTo>
                    <a:cubicBezTo>
                      <a:pt x="48872" y="21322"/>
                      <a:pt x="44550" y="15559"/>
                      <a:pt x="43686" y="11237"/>
                    </a:cubicBezTo>
                    <a:cubicBezTo>
                      <a:pt x="43686" y="11237"/>
                      <a:pt x="43686" y="11237"/>
                      <a:pt x="43686" y="11237"/>
                    </a:cubicBezTo>
                    <a:cubicBezTo>
                      <a:pt x="43686" y="11237"/>
                      <a:pt x="43686" y="11237"/>
                      <a:pt x="43686" y="11237"/>
                    </a:cubicBezTo>
                    <a:cubicBezTo>
                      <a:pt x="50025" y="8068"/>
                      <a:pt x="58381" y="8356"/>
                      <a:pt x="65873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4C6444F5-B153-419A-8348-98641B09ABB6}"/>
                  </a:ext>
                </a:extLst>
              </p:cNvPr>
              <p:cNvSpPr/>
              <p:nvPr/>
            </p:nvSpPr>
            <p:spPr>
              <a:xfrm>
                <a:off x="4181449" y="4220772"/>
                <a:ext cx="33424" cy="13548"/>
              </a:xfrm>
              <a:custGeom>
                <a:avLst/>
                <a:gdLst>
                  <a:gd name="connsiteX0" fmla="*/ 0 w 33424"/>
                  <a:gd name="connsiteY0" fmla="*/ 13548 h 13548"/>
                  <a:gd name="connsiteX1" fmla="*/ 33424 w 33424"/>
                  <a:gd name="connsiteY1" fmla="*/ 6 h 13548"/>
                  <a:gd name="connsiteX2" fmla="*/ 0 w 33424"/>
                  <a:gd name="connsiteY2" fmla="*/ 13548 h 13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424" h="13548">
                    <a:moveTo>
                      <a:pt x="0" y="13548"/>
                    </a:moveTo>
                    <a:cubicBezTo>
                      <a:pt x="11814" y="13260"/>
                      <a:pt x="22763" y="10667"/>
                      <a:pt x="33424" y="6"/>
                    </a:cubicBezTo>
                    <a:cubicBezTo>
                      <a:pt x="18729" y="-282"/>
                      <a:pt x="10949" y="10091"/>
                      <a:pt x="0" y="1354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AE9A64E1-985B-43F5-947A-0F68C42AD513}"/>
                  </a:ext>
                </a:extLst>
              </p:cNvPr>
              <p:cNvSpPr/>
              <p:nvPr/>
            </p:nvSpPr>
            <p:spPr>
              <a:xfrm>
                <a:off x="4344014" y="4158750"/>
                <a:ext cx="48673" cy="20112"/>
              </a:xfrm>
              <a:custGeom>
                <a:avLst/>
                <a:gdLst>
                  <a:gd name="connsiteX0" fmla="*/ 5130 w 48673"/>
                  <a:gd name="connsiteY0" fmla="*/ 19096 h 20112"/>
                  <a:gd name="connsiteX1" fmla="*/ 18961 w 48673"/>
                  <a:gd name="connsiteY1" fmla="*/ 10451 h 20112"/>
                  <a:gd name="connsiteX2" fmla="*/ 37690 w 48673"/>
                  <a:gd name="connsiteY2" fmla="*/ 4977 h 20112"/>
                  <a:gd name="connsiteX3" fmla="*/ 37690 w 48673"/>
                  <a:gd name="connsiteY3" fmla="*/ 4977 h 20112"/>
                  <a:gd name="connsiteX4" fmla="*/ 48639 w 48673"/>
                  <a:gd name="connsiteY4" fmla="*/ 3536 h 20112"/>
                  <a:gd name="connsiteX5" fmla="*/ 38842 w 48673"/>
                  <a:gd name="connsiteY5" fmla="*/ 79 h 20112"/>
                  <a:gd name="connsiteX6" fmla="*/ 35385 w 48673"/>
                  <a:gd name="connsiteY6" fmla="*/ 655 h 20112"/>
                  <a:gd name="connsiteX7" fmla="*/ 18961 w 48673"/>
                  <a:gd name="connsiteY7" fmla="*/ 7282 h 20112"/>
                  <a:gd name="connsiteX8" fmla="*/ 1096 w 48673"/>
                  <a:gd name="connsiteY8" fmla="*/ 13045 h 20112"/>
                  <a:gd name="connsiteX9" fmla="*/ 232 w 48673"/>
                  <a:gd name="connsiteY9" fmla="*/ 18519 h 20112"/>
                  <a:gd name="connsiteX10" fmla="*/ 5130 w 48673"/>
                  <a:gd name="connsiteY10" fmla="*/ 19096 h 20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673" h="20112">
                    <a:moveTo>
                      <a:pt x="5130" y="19096"/>
                    </a:moveTo>
                    <a:cubicBezTo>
                      <a:pt x="9741" y="16502"/>
                      <a:pt x="14351" y="13333"/>
                      <a:pt x="18961" y="10451"/>
                    </a:cubicBezTo>
                    <a:cubicBezTo>
                      <a:pt x="25300" y="8723"/>
                      <a:pt x="32792" y="11028"/>
                      <a:pt x="37690" y="4977"/>
                    </a:cubicBezTo>
                    <a:lnTo>
                      <a:pt x="37690" y="4977"/>
                    </a:lnTo>
                    <a:cubicBezTo>
                      <a:pt x="41436" y="4401"/>
                      <a:pt x="47775" y="9587"/>
                      <a:pt x="48639" y="3536"/>
                    </a:cubicBezTo>
                    <a:cubicBezTo>
                      <a:pt x="49215" y="-2227"/>
                      <a:pt x="42300" y="1519"/>
                      <a:pt x="38842" y="79"/>
                    </a:cubicBezTo>
                    <a:cubicBezTo>
                      <a:pt x="37978" y="-210"/>
                      <a:pt x="36537" y="367"/>
                      <a:pt x="35385" y="655"/>
                    </a:cubicBezTo>
                    <a:cubicBezTo>
                      <a:pt x="28181" y="-1362"/>
                      <a:pt x="25300" y="7570"/>
                      <a:pt x="18961" y="7282"/>
                    </a:cubicBezTo>
                    <a:cubicBezTo>
                      <a:pt x="11181" y="3536"/>
                      <a:pt x="6571" y="10163"/>
                      <a:pt x="1096" y="13045"/>
                    </a:cubicBezTo>
                    <a:cubicBezTo>
                      <a:pt x="232" y="13621"/>
                      <a:pt x="-344" y="16790"/>
                      <a:pt x="232" y="18519"/>
                    </a:cubicBezTo>
                    <a:cubicBezTo>
                      <a:pt x="1096" y="21113"/>
                      <a:pt x="3690" y="19960"/>
                      <a:pt x="5130" y="190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632EAB50-AD78-440A-BE7E-C87CD6146E15}"/>
                  </a:ext>
                </a:extLst>
              </p:cNvPr>
              <p:cNvSpPr/>
              <p:nvPr/>
            </p:nvSpPr>
            <p:spPr>
              <a:xfrm>
                <a:off x="2744508" y="4675171"/>
                <a:ext cx="23475" cy="13830"/>
              </a:xfrm>
              <a:custGeom>
                <a:avLst/>
                <a:gdLst>
                  <a:gd name="connsiteX0" fmla="*/ 18729 w 23475"/>
                  <a:gd name="connsiteY0" fmla="*/ 7492 h 13830"/>
                  <a:gd name="connsiteX1" fmla="*/ 23339 w 23475"/>
                  <a:gd name="connsiteY1" fmla="*/ 3170 h 13830"/>
                  <a:gd name="connsiteX2" fmla="*/ 16712 w 23475"/>
                  <a:gd name="connsiteY2" fmla="*/ 2593 h 13830"/>
                  <a:gd name="connsiteX3" fmla="*/ 2593 w 23475"/>
                  <a:gd name="connsiteY3" fmla="*/ 0 h 13830"/>
                  <a:gd name="connsiteX4" fmla="*/ 0 w 23475"/>
                  <a:gd name="connsiteY4" fmla="*/ 13831 h 13830"/>
                  <a:gd name="connsiteX5" fmla="*/ 18729 w 23475"/>
                  <a:gd name="connsiteY5" fmla="*/ 7492 h 13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75" h="13830">
                    <a:moveTo>
                      <a:pt x="18729" y="7492"/>
                    </a:moveTo>
                    <a:cubicBezTo>
                      <a:pt x="20746" y="6627"/>
                      <a:pt x="24204" y="6339"/>
                      <a:pt x="23339" y="3170"/>
                    </a:cubicBezTo>
                    <a:cubicBezTo>
                      <a:pt x="21898" y="-1441"/>
                      <a:pt x="18729" y="2017"/>
                      <a:pt x="16712" y="2593"/>
                    </a:cubicBezTo>
                    <a:cubicBezTo>
                      <a:pt x="11525" y="4034"/>
                      <a:pt x="5475" y="10373"/>
                      <a:pt x="2593" y="0"/>
                    </a:cubicBezTo>
                    <a:cubicBezTo>
                      <a:pt x="1153" y="4322"/>
                      <a:pt x="4034" y="9797"/>
                      <a:pt x="0" y="13831"/>
                    </a:cubicBezTo>
                    <a:cubicBezTo>
                      <a:pt x="6627" y="13831"/>
                      <a:pt x="12390" y="10085"/>
                      <a:pt x="18729" y="749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124D9536-03B3-4499-840F-D2341D421346}"/>
                  </a:ext>
                </a:extLst>
              </p:cNvPr>
              <p:cNvSpPr/>
              <p:nvPr/>
            </p:nvSpPr>
            <p:spPr>
              <a:xfrm>
                <a:off x="3711209" y="4386745"/>
                <a:ext cx="30276" cy="8512"/>
              </a:xfrm>
              <a:custGeom>
                <a:avLst/>
                <a:gdLst>
                  <a:gd name="connsiteX0" fmla="*/ 29390 w 30276"/>
                  <a:gd name="connsiteY0" fmla="*/ 4610 h 8512"/>
                  <a:gd name="connsiteX1" fmla="*/ 26220 w 30276"/>
                  <a:gd name="connsiteY1" fmla="*/ 0 h 8512"/>
                  <a:gd name="connsiteX2" fmla="*/ 10085 w 30276"/>
                  <a:gd name="connsiteY2" fmla="*/ 576 h 8512"/>
                  <a:gd name="connsiteX3" fmla="*/ 0 w 30276"/>
                  <a:gd name="connsiteY3" fmla="*/ 7203 h 8512"/>
                  <a:gd name="connsiteX4" fmla="*/ 9797 w 30276"/>
                  <a:gd name="connsiteY4" fmla="*/ 5186 h 8512"/>
                  <a:gd name="connsiteX5" fmla="*/ 29390 w 30276"/>
                  <a:gd name="connsiteY5" fmla="*/ 4610 h 8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6" h="8512">
                    <a:moveTo>
                      <a:pt x="29390" y="4610"/>
                    </a:moveTo>
                    <a:cubicBezTo>
                      <a:pt x="31695" y="4898"/>
                      <a:pt x="29102" y="0"/>
                      <a:pt x="26220" y="0"/>
                    </a:cubicBezTo>
                    <a:cubicBezTo>
                      <a:pt x="20746" y="0"/>
                      <a:pt x="15559" y="288"/>
                      <a:pt x="10085" y="576"/>
                    </a:cubicBezTo>
                    <a:cubicBezTo>
                      <a:pt x="6051" y="864"/>
                      <a:pt x="2881" y="2017"/>
                      <a:pt x="0" y="7203"/>
                    </a:cubicBezTo>
                    <a:cubicBezTo>
                      <a:pt x="4034" y="6339"/>
                      <a:pt x="6915" y="5763"/>
                      <a:pt x="9797" y="5186"/>
                    </a:cubicBezTo>
                    <a:cubicBezTo>
                      <a:pt x="16424" y="13254"/>
                      <a:pt x="22763" y="4034"/>
                      <a:pt x="29390" y="461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250BF053-1AAD-4DBE-A1C9-B88A6AEABDA1}"/>
                  </a:ext>
                </a:extLst>
              </p:cNvPr>
              <p:cNvSpPr/>
              <p:nvPr/>
            </p:nvSpPr>
            <p:spPr>
              <a:xfrm>
                <a:off x="3897633" y="4328179"/>
                <a:ext cx="21359" cy="13654"/>
              </a:xfrm>
              <a:custGeom>
                <a:avLst/>
                <a:gdLst>
                  <a:gd name="connsiteX0" fmla="*/ 16424 w 21359"/>
                  <a:gd name="connsiteY0" fmla="*/ 75 h 13654"/>
                  <a:gd name="connsiteX1" fmla="*/ 0 w 21359"/>
                  <a:gd name="connsiteY1" fmla="*/ 13617 h 13654"/>
                  <a:gd name="connsiteX2" fmla="*/ 19882 w 21359"/>
                  <a:gd name="connsiteY2" fmla="*/ 5261 h 13654"/>
                  <a:gd name="connsiteX3" fmla="*/ 20746 w 21359"/>
                  <a:gd name="connsiteY3" fmla="*/ 1228 h 13654"/>
                  <a:gd name="connsiteX4" fmla="*/ 16424 w 21359"/>
                  <a:gd name="connsiteY4" fmla="*/ 75 h 13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59" h="13654">
                    <a:moveTo>
                      <a:pt x="16424" y="75"/>
                    </a:moveTo>
                    <a:cubicBezTo>
                      <a:pt x="10661" y="3533"/>
                      <a:pt x="3458" y="5550"/>
                      <a:pt x="0" y="13617"/>
                    </a:cubicBezTo>
                    <a:cubicBezTo>
                      <a:pt x="8644" y="14194"/>
                      <a:pt x="13543" y="7855"/>
                      <a:pt x="19882" y="5261"/>
                    </a:cubicBezTo>
                    <a:cubicBezTo>
                      <a:pt x="21322" y="4685"/>
                      <a:pt x="21899" y="2380"/>
                      <a:pt x="20746" y="1228"/>
                    </a:cubicBezTo>
                    <a:cubicBezTo>
                      <a:pt x="19593" y="363"/>
                      <a:pt x="17288" y="-213"/>
                      <a:pt x="16424" y="7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D33B6DDB-34ED-47B0-A174-EF7599D5D72D}"/>
                  </a:ext>
                </a:extLst>
              </p:cNvPr>
              <p:cNvSpPr/>
              <p:nvPr/>
            </p:nvSpPr>
            <p:spPr>
              <a:xfrm>
                <a:off x="3735412" y="4353321"/>
                <a:ext cx="38033" cy="14406"/>
              </a:xfrm>
              <a:custGeom>
                <a:avLst/>
                <a:gdLst>
                  <a:gd name="connsiteX0" fmla="*/ 30831 w 38033"/>
                  <a:gd name="connsiteY0" fmla="*/ 5186 h 14406"/>
                  <a:gd name="connsiteX1" fmla="*/ 38034 w 38033"/>
                  <a:gd name="connsiteY1" fmla="*/ 0 h 14406"/>
                  <a:gd name="connsiteX2" fmla="*/ 27661 w 38033"/>
                  <a:gd name="connsiteY2" fmla="*/ 2593 h 14406"/>
                  <a:gd name="connsiteX3" fmla="*/ 27661 w 38033"/>
                  <a:gd name="connsiteY3" fmla="*/ 2593 h 14406"/>
                  <a:gd name="connsiteX4" fmla="*/ 0 w 38033"/>
                  <a:gd name="connsiteY4" fmla="*/ 11237 h 14406"/>
                  <a:gd name="connsiteX5" fmla="*/ 1153 w 38033"/>
                  <a:gd name="connsiteY5" fmla="*/ 14407 h 14406"/>
                  <a:gd name="connsiteX6" fmla="*/ 30831 w 38033"/>
                  <a:gd name="connsiteY6" fmla="*/ 5186 h 1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033" h="14406">
                    <a:moveTo>
                      <a:pt x="30831" y="5186"/>
                    </a:moveTo>
                    <a:cubicBezTo>
                      <a:pt x="33424" y="4610"/>
                      <a:pt x="36305" y="4322"/>
                      <a:pt x="38034" y="0"/>
                    </a:cubicBezTo>
                    <a:cubicBezTo>
                      <a:pt x="34000" y="864"/>
                      <a:pt x="30254" y="-576"/>
                      <a:pt x="27661" y="2593"/>
                    </a:cubicBezTo>
                    <a:cubicBezTo>
                      <a:pt x="27661" y="2593"/>
                      <a:pt x="27661" y="2593"/>
                      <a:pt x="27661" y="2593"/>
                    </a:cubicBezTo>
                    <a:cubicBezTo>
                      <a:pt x="17864" y="4322"/>
                      <a:pt x="8644" y="6627"/>
                      <a:pt x="0" y="11237"/>
                    </a:cubicBezTo>
                    <a:cubicBezTo>
                      <a:pt x="288" y="12390"/>
                      <a:pt x="576" y="13254"/>
                      <a:pt x="1153" y="14407"/>
                    </a:cubicBezTo>
                    <a:cubicBezTo>
                      <a:pt x="10949" y="11237"/>
                      <a:pt x="20746" y="8356"/>
                      <a:pt x="30831" y="518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3B2FD04D-C0C3-4BF0-9CD4-1716AB6CFDD3}"/>
                  </a:ext>
                </a:extLst>
              </p:cNvPr>
              <p:cNvSpPr/>
              <p:nvPr/>
            </p:nvSpPr>
            <p:spPr>
              <a:xfrm>
                <a:off x="3309257" y="4494466"/>
                <a:ext cx="26796" cy="7534"/>
              </a:xfrm>
              <a:custGeom>
                <a:avLst/>
                <a:gdLst>
                  <a:gd name="connsiteX0" fmla="*/ 26797 w 26796"/>
                  <a:gd name="connsiteY0" fmla="*/ 331 h 7534"/>
                  <a:gd name="connsiteX1" fmla="*/ 0 w 26796"/>
                  <a:gd name="connsiteY1" fmla="*/ 7535 h 7534"/>
                  <a:gd name="connsiteX2" fmla="*/ 26797 w 26796"/>
                  <a:gd name="connsiteY2" fmla="*/ 331 h 7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796" h="7534">
                    <a:moveTo>
                      <a:pt x="26797" y="331"/>
                    </a:moveTo>
                    <a:cubicBezTo>
                      <a:pt x="16424" y="-821"/>
                      <a:pt x="9220" y="907"/>
                      <a:pt x="0" y="7535"/>
                    </a:cubicBezTo>
                    <a:cubicBezTo>
                      <a:pt x="10661" y="5806"/>
                      <a:pt x="19305" y="10128"/>
                      <a:pt x="26797" y="33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1EE25727-E43F-4E0E-A11C-A6D17296F368}"/>
                  </a:ext>
                </a:extLst>
              </p:cNvPr>
              <p:cNvSpPr/>
              <p:nvPr/>
            </p:nvSpPr>
            <p:spPr>
              <a:xfrm>
                <a:off x="641105" y="5370783"/>
                <a:ext cx="23087" cy="10900"/>
              </a:xfrm>
              <a:custGeom>
                <a:avLst/>
                <a:gdLst>
                  <a:gd name="connsiteX0" fmla="*/ 10949 w 23087"/>
                  <a:gd name="connsiteY0" fmla="*/ 5426 h 10900"/>
                  <a:gd name="connsiteX1" fmla="*/ 17000 w 23087"/>
                  <a:gd name="connsiteY1" fmla="*/ 8596 h 10900"/>
                  <a:gd name="connsiteX2" fmla="*/ 21034 w 23087"/>
                  <a:gd name="connsiteY2" fmla="*/ 10901 h 10900"/>
                  <a:gd name="connsiteX3" fmla="*/ 20170 w 23087"/>
                  <a:gd name="connsiteY3" fmla="*/ 1104 h 10900"/>
                  <a:gd name="connsiteX4" fmla="*/ 0 w 23087"/>
                  <a:gd name="connsiteY4" fmla="*/ 6002 h 10900"/>
                  <a:gd name="connsiteX5" fmla="*/ 10949 w 23087"/>
                  <a:gd name="connsiteY5" fmla="*/ 5426 h 10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87" h="10900">
                    <a:moveTo>
                      <a:pt x="10949" y="5426"/>
                    </a:moveTo>
                    <a:cubicBezTo>
                      <a:pt x="14983" y="3121"/>
                      <a:pt x="16712" y="4562"/>
                      <a:pt x="17000" y="8596"/>
                    </a:cubicBezTo>
                    <a:cubicBezTo>
                      <a:pt x="18441" y="9460"/>
                      <a:pt x="19593" y="10036"/>
                      <a:pt x="21034" y="10901"/>
                    </a:cubicBezTo>
                    <a:cubicBezTo>
                      <a:pt x="20458" y="7731"/>
                      <a:pt x="26509" y="3121"/>
                      <a:pt x="20170" y="1104"/>
                    </a:cubicBezTo>
                    <a:cubicBezTo>
                      <a:pt x="12966" y="-1201"/>
                      <a:pt x="5763" y="-48"/>
                      <a:pt x="0" y="6002"/>
                    </a:cubicBezTo>
                    <a:cubicBezTo>
                      <a:pt x="4610" y="9460"/>
                      <a:pt x="7780" y="7443"/>
                      <a:pt x="10949" y="542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38A2C1CA-D6B8-44EB-A4BA-63A06917983F}"/>
                  </a:ext>
                </a:extLst>
              </p:cNvPr>
              <p:cNvSpPr/>
              <p:nvPr/>
            </p:nvSpPr>
            <p:spPr>
              <a:xfrm>
                <a:off x="2888577" y="4607747"/>
                <a:ext cx="24203" cy="10372"/>
              </a:xfrm>
              <a:custGeom>
                <a:avLst/>
                <a:gdLst>
                  <a:gd name="connsiteX0" fmla="*/ 0 w 24203"/>
                  <a:gd name="connsiteY0" fmla="*/ 10373 h 10372"/>
                  <a:gd name="connsiteX1" fmla="*/ 24204 w 24203"/>
                  <a:gd name="connsiteY1" fmla="*/ 0 h 10372"/>
                  <a:gd name="connsiteX2" fmla="*/ 0 w 24203"/>
                  <a:gd name="connsiteY2" fmla="*/ 10373 h 1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203" h="10372">
                    <a:moveTo>
                      <a:pt x="0" y="10373"/>
                    </a:moveTo>
                    <a:cubicBezTo>
                      <a:pt x="8356" y="7203"/>
                      <a:pt x="17288" y="7203"/>
                      <a:pt x="24204" y="0"/>
                    </a:cubicBezTo>
                    <a:cubicBezTo>
                      <a:pt x="7780" y="2017"/>
                      <a:pt x="4322" y="3458"/>
                      <a:pt x="0" y="1037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A12A7528-9D87-470D-A6F3-CF2E224C079D}"/>
                  </a:ext>
                </a:extLst>
              </p:cNvPr>
              <p:cNvSpPr/>
              <p:nvPr/>
            </p:nvSpPr>
            <p:spPr>
              <a:xfrm>
                <a:off x="399646" y="5444210"/>
                <a:ext cx="22474" cy="9508"/>
              </a:xfrm>
              <a:custGeom>
                <a:avLst/>
                <a:gdLst>
                  <a:gd name="connsiteX0" fmla="*/ 22475 w 22474"/>
                  <a:gd name="connsiteY0" fmla="*/ 0 h 9508"/>
                  <a:gd name="connsiteX1" fmla="*/ 0 w 22474"/>
                  <a:gd name="connsiteY1" fmla="*/ 9509 h 9508"/>
                  <a:gd name="connsiteX2" fmla="*/ 22475 w 22474"/>
                  <a:gd name="connsiteY2" fmla="*/ 0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4" h="9508">
                    <a:moveTo>
                      <a:pt x="22475" y="0"/>
                    </a:moveTo>
                    <a:cubicBezTo>
                      <a:pt x="14695" y="2593"/>
                      <a:pt x="6051" y="2305"/>
                      <a:pt x="0" y="9509"/>
                    </a:cubicBezTo>
                    <a:cubicBezTo>
                      <a:pt x="7780" y="6627"/>
                      <a:pt x="17288" y="8356"/>
                      <a:pt x="2247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2CD9F72C-FB49-4996-9666-CD5482C9D2C2}"/>
                  </a:ext>
                </a:extLst>
              </p:cNvPr>
              <p:cNvSpPr/>
              <p:nvPr/>
            </p:nvSpPr>
            <p:spPr>
              <a:xfrm>
                <a:off x="4160409" y="4231417"/>
                <a:ext cx="11819" cy="10463"/>
              </a:xfrm>
              <a:custGeom>
                <a:avLst/>
                <a:gdLst>
                  <a:gd name="connsiteX0" fmla="*/ 3175 w 11819"/>
                  <a:gd name="connsiteY0" fmla="*/ 10395 h 10463"/>
                  <a:gd name="connsiteX1" fmla="*/ 11819 w 11819"/>
                  <a:gd name="connsiteY1" fmla="*/ 5497 h 10463"/>
                  <a:gd name="connsiteX2" fmla="*/ 4616 w 11819"/>
                  <a:gd name="connsiteY2" fmla="*/ 22 h 10463"/>
                  <a:gd name="connsiteX3" fmla="*/ 6 w 11819"/>
                  <a:gd name="connsiteY3" fmla="*/ 5208 h 10463"/>
                  <a:gd name="connsiteX4" fmla="*/ 3175 w 11819"/>
                  <a:gd name="connsiteY4" fmla="*/ 10395 h 10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9" h="10463">
                    <a:moveTo>
                      <a:pt x="3175" y="10395"/>
                    </a:moveTo>
                    <a:cubicBezTo>
                      <a:pt x="6345" y="9819"/>
                      <a:pt x="10091" y="9242"/>
                      <a:pt x="11819" y="5497"/>
                    </a:cubicBezTo>
                    <a:cubicBezTo>
                      <a:pt x="10667" y="2039"/>
                      <a:pt x="8074" y="310"/>
                      <a:pt x="4616" y="22"/>
                    </a:cubicBezTo>
                    <a:cubicBezTo>
                      <a:pt x="1158" y="-266"/>
                      <a:pt x="6" y="2327"/>
                      <a:pt x="6" y="5208"/>
                    </a:cubicBezTo>
                    <a:cubicBezTo>
                      <a:pt x="6" y="7802"/>
                      <a:pt x="-282" y="10971"/>
                      <a:pt x="3175" y="1039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B2F8E4D2-8FB1-4CDF-AD65-68C6282956C7}"/>
                  </a:ext>
                </a:extLst>
              </p:cNvPr>
              <p:cNvSpPr/>
              <p:nvPr/>
            </p:nvSpPr>
            <p:spPr>
              <a:xfrm>
                <a:off x="4152012" y="4176907"/>
                <a:ext cx="193403" cy="78928"/>
              </a:xfrm>
              <a:custGeom>
                <a:avLst/>
                <a:gdLst>
                  <a:gd name="connsiteX0" fmla="*/ 7251 w 193403"/>
                  <a:gd name="connsiteY0" fmla="*/ 77007 h 78928"/>
                  <a:gd name="connsiteX1" fmla="*/ 18488 w 193403"/>
                  <a:gd name="connsiteY1" fmla="*/ 74990 h 78928"/>
                  <a:gd name="connsiteX2" fmla="*/ 16759 w 193403"/>
                  <a:gd name="connsiteY2" fmla="*/ 73838 h 78928"/>
                  <a:gd name="connsiteX3" fmla="*/ 18488 w 193403"/>
                  <a:gd name="connsiteY3" fmla="*/ 74990 h 78928"/>
                  <a:gd name="connsiteX4" fmla="*/ 38946 w 193403"/>
                  <a:gd name="connsiteY4" fmla="*/ 68651 h 78928"/>
                  <a:gd name="connsiteX5" fmla="*/ 40675 w 193403"/>
                  <a:gd name="connsiteY5" fmla="*/ 68363 h 78928"/>
                  <a:gd name="connsiteX6" fmla="*/ 68912 w 193403"/>
                  <a:gd name="connsiteY6" fmla="*/ 58278 h 78928"/>
                  <a:gd name="connsiteX7" fmla="*/ 120489 w 193403"/>
                  <a:gd name="connsiteY7" fmla="*/ 39261 h 78928"/>
                  <a:gd name="connsiteX8" fmla="*/ 177828 w 193403"/>
                  <a:gd name="connsiteY8" fmla="*/ 22549 h 78928"/>
                  <a:gd name="connsiteX9" fmla="*/ 187337 w 193403"/>
                  <a:gd name="connsiteY9" fmla="*/ 20532 h 78928"/>
                  <a:gd name="connsiteX10" fmla="*/ 193387 w 193403"/>
                  <a:gd name="connsiteY10" fmla="*/ 17363 h 78928"/>
                  <a:gd name="connsiteX11" fmla="*/ 187625 w 193403"/>
                  <a:gd name="connsiteY11" fmla="*/ 15922 h 78928"/>
                  <a:gd name="connsiteX12" fmla="*/ 182438 w 193403"/>
                  <a:gd name="connsiteY12" fmla="*/ 17651 h 78928"/>
                  <a:gd name="connsiteX13" fmla="*/ 177828 w 193403"/>
                  <a:gd name="connsiteY13" fmla="*/ 20532 h 78928"/>
                  <a:gd name="connsiteX14" fmla="*/ 173218 w 193403"/>
                  <a:gd name="connsiteY14" fmla="*/ 17651 h 78928"/>
                  <a:gd name="connsiteX15" fmla="*/ 168608 w 193403"/>
                  <a:gd name="connsiteY15" fmla="*/ 13617 h 78928"/>
                  <a:gd name="connsiteX16" fmla="*/ 172642 w 193403"/>
                  <a:gd name="connsiteY16" fmla="*/ 11600 h 78928"/>
                  <a:gd name="connsiteX17" fmla="*/ 177540 w 193403"/>
                  <a:gd name="connsiteY17" fmla="*/ 2092 h 78928"/>
                  <a:gd name="connsiteX18" fmla="*/ 170048 w 193403"/>
                  <a:gd name="connsiteY18" fmla="*/ 4685 h 78928"/>
                  <a:gd name="connsiteX19" fmla="*/ 164574 w 193403"/>
                  <a:gd name="connsiteY19" fmla="*/ 6126 h 78928"/>
                  <a:gd name="connsiteX20" fmla="*/ 158235 w 193403"/>
                  <a:gd name="connsiteY20" fmla="*/ 17939 h 78928"/>
                  <a:gd name="connsiteX21" fmla="*/ 143828 w 193403"/>
                  <a:gd name="connsiteY21" fmla="*/ 17651 h 78928"/>
                  <a:gd name="connsiteX22" fmla="*/ 114726 w 193403"/>
                  <a:gd name="connsiteY22" fmla="*/ 27736 h 78928"/>
                  <a:gd name="connsiteX23" fmla="*/ 105506 w 193403"/>
                  <a:gd name="connsiteY23" fmla="*/ 36668 h 78928"/>
                  <a:gd name="connsiteX24" fmla="*/ 86489 w 193403"/>
                  <a:gd name="connsiteY24" fmla="*/ 43295 h 78928"/>
                  <a:gd name="connsiteX25" fmla="*/ 85336 w 193403"/>
                  <a:gd name="connsiteY25" fmla="*/ 43872 h 78928"/>
                  <a:gd name="connsiteX26" fmla="*/ 37793 w 193403"/>
                  <a:gd name="connsiteY26" fmla="*/ 66634 h 78928"/>
                  <a:gd name="connsiteX27" fmla="*/ 11573 w 193403"/>
                  <a:gd name="connsiteY27" fmla="*/ 70956 h 78928"/>
                  <a:gd name="connsiteX28" fmla="*/ 5810 w 193403"/>
                  <a:gd name="connsiteY28" fmla="*/ 71821 h 78928"/>
                  <a:gd name="connsiteX29" fmla="*/ 335 w 193403"/>
                  <a:gd name="connsiteY29" fmla="*/ 77872 h 78928"/>
                  <a:gd name="connsiteX30" fmla="*/ 7251 w 193403"/>
                  <a:gd name="connsiteY30" fmla="*/ 77007 h 7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3403" h="78928">
                    <a:moveTo>
                      <a:pt x="7251" y="77007"/>
                    </a:moveTo>
                    <a:cubicBezTo>
                      <a:pt x="10708" y="75279"/>
                      <a:pt x="14166" y="72973"/>
                      <a:pt x="18488" y="74990"/>
                    </a:cubicBezTo>
                    <a:cubicBezTo>
                      <a:pt x="17912" y="74702"/>
                      <a:pt x="17336" y="74126"/>
                      <a:pt x="16759" y="73838"/>
                    </a:cubicBezTo>
                    <a:cubicBezTo>
                      <a:pt x="17624" y="73838"/>
                      <a:pt x="18200" y="74126"/>
                      <a:pt x="18488" y="74990"/>
                    </a:cubicBezTo>
                    <a:cubicBezTo>
                      <a:pt x="26844" y="77872"/>
                      <a:pt x="32030" y="70668"/>
                      <a:pt x="38946" y="68651"/>
                    </a:cubicBezTo>
                    <a:cubicBezTo>
                      <a:pt x="39234" y="68651"/>
                      <a:pt x="39810" y="68651"/>
                      <a:pt x="40675" y="68363"/>
                    </a:cubicBezTo>
                    <a:cubicBezTo>
                      <a:pt x="51047" y="68075"/>
                      <a:pt x="59692" y="61736"/>
                      <a:pt x="68912" y="58278"/>
                    </a:cubicBezTo>
                    <a:cubicBezTo>
                      <a:pt x="86200" y="51939"/>
                      <a:pt x="102912" y="44736"/>
                      <a:pt x="120489" y="39261"/>
                    </a:cubicBezTo>
                    <a:cubicBezTo>
                      <a:pt x="139506" y="33210"/>
                      <a:pt x="158235" y="26583"/>
                      <a:pt x="177828" y="22549"/>
                    </a:cubicBezTo>
                    <a:cubicBezTo>
                      <a:pt x="181286" y="23702"/>
                      <a:pt x="184455" y="21397"/>
                      <a:pt x="187337" y="20532"/>
                    </a:cubicBezTo>
                    <a:cubicBezTo>
                      <a:pt x="189930" y="20244"/>
                      <a:pt x="193675" y="21397"/>
                      <a:pt x="193387" y="17363"/>
                    </a:cubicBezTo>
                    <a:cubicBezTo>
                      <a:pt x="193099" y="14770"/>
                      <a:pt x="189642" y="15634"/>
                      <a:pt x="187625" y="15922"/>
                    </a:cubicBezTo>
                    <a:cubicBezTo>
                      <a:pt x="185896" y="15922"/>
                      <a:pt x="184167" y="17075"/>
                      <a:pt x="182438" y="17651"/>
                    </a:cubicBezTo>
                    <a:cubicBezTo>
                      <a:pt x="180709" y="18227"/>
                      <a:pt x="178692" y="18227"/>
                      <a:pt x="177828" y="20532"/>
                    </a:cubicBezTo>
                    <a:cubicBezTo>
                      <a:pt x="176387" y="19668"/>
                      <a:pt x="174658" y="18515"/>
                      <a:pt x="173218" y="17651"/>
                    </a:cubicBezTo>
                    <a:cubicBezTo>
                      <a:pt x="171777" y="16210"/>
                      <a:pt x="170048" y="15058"/>
                      <a:pt x="168608" y="13617"/>
                    </a:cubicBezTo>
                    <a:cubicBezTo>
                      <a:pt x="170048" y="13041"/>
                      <a:pt x="171201" y="11888"/>
                      <a:pt x="172642" y="11600"/>
                    </a:cubicBezTo>
                    <a:cubicBezTo>
                      <a:pt x="178116" y="10159"/>
                      <a:pt x="180421" y="6414"/>
                      <a:pt x="177540" y="2092"/>
                    </a:cubicBezTo>
                    <a:cubicBezTo>
                      <a:pt x="174082" y="-2807"/>
                      <a:pt x="172354" y="2092"/>
                      <a:pt x="170048" y="4685"/>
                    </a:cubicBezTo>
                    <a:cubicBezTo>
                      <a:pt x="168896" y="5837"/>
                      <a:pt x="166591" y="6126"/>
                      <a:pt x="164574" y="6126"/>
                    </a:cubicBezTo>
                    <a:cubicBezTo>
                      <a:pt x="155642" y="6414"/>
                      <a:pt x="153336" y="10159"/>
                      <a:pt x="158235" y="17939"/>
                    </a:cubicBezTo>
                    <a:cubicBezTo>
                      <a:pt x="153336" y="19668"/>
                      <a:pt x="149303" y="21397"/>
                      <a:pt x="143828" y="17651"/>
                    </a:cubicBezTo>
                    <a:cubicBezTo>
                      <a:pt x="136625" y="13041"/>
                      <a:pt x="114438" y="20821"/>
                      <a:pt x="114726" y="27736"/>
                    </a:cubicBezTo>
                    <a:cubicBezTo>
                      <a:pt x="115302" y="36092"/>
                      <a:pt x="108963" y="37244"/>
                      <a:pt x="105506" y="36668"/>
                    </a:cubicBezTo>
                    <a:cubicBezTo>
                      <a:pt x="97438" y="35227"/>
                      <a:pt x="91675" y="38109"/>
                      <a:pt x="86489" y="43295"/>
                    </a:cubicBezTo>
                    <a:cubicBezTo>
                      <a:pt x="86200" y="43583"/>
                      <a:pt x="85912" y="43583"/>
                      <a:pt x="85336" y="43872"/>
                    </a:cubicBezTo>
                    <a:cubicBezTo>
                      <a:pt x="68624" y="49922"/>
                      <a:pt x="53353" y="58278"/>
                      <a:pt x="37793" y="66634"/>
                    </a:cubicBezTo>
                    <a:cubicBezTo>
                      <a:pt x="28861" y="66634"/>
                      <a:pt x="19641" y="66058"/>
                      <a:pt x="11573" y="70956"/>
                    </a:cubicBezTo>
                    <a:cubicBezTo>
                      <a:pt x="9556" y="71245"/>
                      <a:pt x="7539" y="71533"/>
                      <a:pt x="5810" y="71821"/>
                    </a:cubicBezTo>
                    <a:cubicBezTo>
                      <a:pt x="2353" y="72397"/>
                      <a:pt x="-1105" y="74126"/>
                      <a:pt x="335" y="77872"/>
                    </a:cubicBezTo>
                    <a:cubicBezTo>
                      <a:pt x="1200" y="80177"/>
                      <a:pt x="4657" y="78160"/>
                      <a:pt x="7251" y="7700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B9FC5839-30BA-4F19-919C-EA64EAE4E948}"/>
                  </a:ext>
                </a:extLst>
              </p:cNvPr>
              <p:cNvSpPr/>
              <p:nvPr/>
            </p:nvSpPr>
            <p:spPr>
              <a:xfrm>
                <a:off x="280645" y="5839915"/>
                <a:ext cx="16135" cy="8636"/>
              </a:xfrm>
              <a:custGeom>
                <a:avLst/>
                <a:gdLst>
                  <a:gd name="connsiteX0" fmla="*/ 16136 w 16135"/>
                  <a:gd name="connsiteY0" fmla="*/ 483 h 8636"/>
                  <a:gd name="connsiteX1" fmla="*/ 0 w 16135"/>
                  <a:gd name="connsiteY1" fmla="*/ 8551 h 8636"/>
                  <a:gd name="connsiteX2" fmla="*/ 16136 w 16135"/>
                  <a:gd name="connsiteY2" fmla="*/ 483 h 8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135" h="8636">
                    <a:moveTo>
                      <a:pt x="16136" y="483"/>
                    </a:moveTo>
                    <a:cubicBezTo>
                      <a:pt x="8356" y="-1534"/>
                      <a:pt x="5186" y="3076"/>
                      <a:pt x="0" y="8551"/>
                    </a:cubicBezTo>
                    <a:cubicBezTo>
                      <a:pt x="8356" y="9127"/>
                      <a:pt x="12678" y="6822"/>
                      <a:pt x="16136" y="4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2D7EA85F-F5E8-4E0B-B325-828A47278FE9}"/>
                  </a:ext>
                </a:extLst>
              </p:cNvPr>
              <p:cNvSpPr/>
              <p:nvPr/>
            </p:nvSpPr>
            <p:spPr>
              <a:xfrm>
                <a:off x="4027564" y="4249836"/>
                <a:ext cx="10104" cy="8440"/>
              </a:xfrm>
              <a:custGeom>
                <a:avLst/>
                <a:gdLst>
                  <a:gd name="connsiteX0" fmla="*/ 4630 w 10104"/>
                  <a:gd name="connsiteY0" fmla="*/ 8112 h 8440"/>
                  <a:gd name="connsiteX1" fmla="*/ 10105 w 10104"/>
                  <a:gd name="connsiteY1" fmla="*/ 2925 h 8440"/>
                  <a:gd name="connsiteX2" fmla="*/ 5783 w 10104"/>
                  <a:gd name="connsiteY2" fmla="*/ 44 h 8440"/>
                  <a:gd name="connsiteX3" fmla="*/ 20 w 10104"/>
                  <a:gd name="connsiteY3" fmla="*/ 5807 h 8440"/>
                  <a:gd name="connsiteX4" fmla="*/ 4630 w 10104"/>
                  <a:gd name="connsiteY4" fmla="*/ 8112 h 8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04" h="8440">
                    <a:moveTo>
                      <a:pt x="4630" y="8112"/>
                    </a:moveTo>
                    <a:cubicBezTo>
                      <a:pt x="7223" y="7247"/>
                      <a:pt x="9528" y="6095"/>
                      <a:pt x="10105" y="2925"/>
                    </a:cubicBezTo>
                    <a:cubicBezTo>
                      <a:pt x="9240" y="908"/>
                      <a:pt x="7800" y="-244"/>
                      <a:pt x="5783" y="44"/>
                    </a:cubicBezTo>
                    <a:cubicBezTo>
                      <a:pt x="2613" y="620"/>
                      <a:pt x="-268" y="2061"/>
                      <a:pt x="20" y="5807"/>
                    </a:cubicBezTo>
                    <a:cubicBezTo>
                      <a:pt x="308" y="8112"/>
                      <a:pt x="2325" y="8976"/>
                      <a:pt x="4630" y="811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72AFC4DC-0392-4142-8B3E-CC32A1571999}"/>
                  </a:ext>
                </a:extLst>
              </p:cNvPr>
              <p:cNvSpPr/>
              <p:nvPr/>
            </p:nvSpPr>
            <p:spPr>
              <a:xfrm>
                <a:off x="2758122" y="4665446"/>
                <a:ext cx="216" cy="216"/>
              </a:xfrm>
              <a:custGeom>
                <a:avLst/>
                <a:gdLst>
                  <a:gd name="connsiteX0" fmla="*/ 216 w 216"/>
                  <a:gd name="connsiteY0" fmla="*/ 216 h 216"/>
                  <a:gd name="connsiteX1" fmla="*/ 216 w 216"/>
                  <a:gd name="connsiteY1" fmla="*/ 216 h 216"/>
                  <a:gd name="connsiteX2" fmla="*/ 216 w 216"/>
                  <a:gd name="connsiteY2" fmla="*/ 216 h 216"/>
                  <a:gd name="connsiteX3" fmla="*/ 216 w 216"/>
                  <a:gd name="connsiteY3" fmla="*/ 216 h 216"/>
                  <a:gd name="connsiteX4" fmla="*/ 216 w 216"/>
                  <a:gd name="connsiteY4" fmla="*/ 216 h 216"/>
                  <a:gd name="connsiteX5" fmla="*/ 216 w 216"/>
                  <a:gd name="connsiteY5" fmla="*/ 216 h 216"/>
                  <a:gd name="connsiteX6" fmla="*/ 216 w 216"/>
                  <a:gd name="connsiteY6" fmla="*/ 216 h 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" h="216">
                    <a:moveTo>
                      <a:pt x="216" y="216"/>
                    </a:moveTo>
                    <a:cubicBezTo>
                      <a:pt x="216" y="216"/>
                      <a:pt x="216" y="216"/>
                      <a:pt x="216" y="216"/>
                    </a:cubicBezTo>
                    <a:cubicBezTo>
                      <a:pt x="216" y="-72"/>
                      <a:pt x="-72" y="-72"/>
                      <a:pt x="216" y="216"/>
                    </a:cubicBezTo>
                    <a:lnTo>
                      <a:pt x="216" y="216"/>
                    </a:lnTo>
                    <a:cubicBezTo>
                      <a:pt x="-72" y="216"/>
                      <a:pt x="-72" y="216"/>
                      <a:pt x="216" y="216"/>
                    </a:cubicBezTo>
                    <a:cubicBezTo>
                      <a:pt x="-72" y="216"/>
                      <a:pt x="-72" y="216"/>
                      <a:pt x="216" y="216"/>
                    </a:cubicBezTo>
                    <a:lnTo>
                      <a:pt x="216" y="216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9AE76F40-3638-458B-AD47-2AA1A1C245A1}"/>
                  </a:ext>
                </a:extLst>
              </p:cNvPr>
              <p:cNvSpPr/>
              <p:nvPr/>
            </p:nvSpPr>
            <p:spPr>
              <a:xfrm>
                <a:off x="2743643" y="4665662"/>
                <a:ext cx="14406" cy="6915"/>
              </a:xfrm>
              <a:custGeom>
                <a:avLst/>
                <a:gdLst>
                  <a:gd name="connsiteX0" fmla="*/ 2593 w 14406"/>
                  <a:gd name="connsiteY0" fmla="*/ 6915 h 6915"/>
                  <a:gd name="connsiteX1" fmla="*/ 14407 w 14406"/>
                  <a:gd name="connsiteY1" fmla="*/ 0 h 6915"/>
                  <a:gd name="connsiteX2" fmla="*/ 0 w 14406"/>
                  <a:gd name="connsiteY2" fmla="*/ 2881 h 6915"/>
                  <a:gd name="connsiteX3" fmla="*/ 2593 w 14406"/>
                  <a:gd name="connsiteY3" fmla="*/ 6915 h 6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406" h="6915">
                    <a:moveTo>
                      <a:pt x="2593" y="6915"/>
                    </a:moveTo>
                    <a:cubicBezTo>
                      <a:pt x="8068" y="6915"/>
                      <a:pt x="12966" y="6339"/>
                      <a:pt x="14407" y="0"/>
                    </a:cubicBezTo>
                    <a:cubicBezTo>
                      <a:pt x="9508" y="864"/>
                      <a:pt x="4898" y="2017"/>
                      <a:pt x="0" y="2881"/>
                    </a:cubicBezTo>
                    <a:cubicBezTo>
                      <a:pt x="0" y="4610"/>
                      <a:pt x="576" y="6339"/>
                      <a:pt x="2593" y="69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25595FB-F2F9-4AEC-9920-3B11CF63DDDD}"/>
                  </a:ext>
                </a:extLst>
              </p:cNvPr>
              <p:cNvSpPr/>
              <p:nvPr/>
            </p:nvSpPr>
            <p:spPr>
              <a:xfrm>
                <a:off x="632749" y="5365191"/>
                <a:ext cx="14118" cy="5254"/>
              </a:xfrm>
              <a:custGeom>
                <a:avLst/>
                <a:gdLst>
                  <a:gd name="connsiteX0" fmla="*/ 0 w 14118"/>
                  <a:gd name="connsiteY0" fmla="*/ 5255 h 5254"/>
                  <a:gd name="connsiteX1" fmla="*/ 14119 w 14118"/>
                  <a:gd name="connsiteY1" fmla="*/ 2662 h 5254"/>
                  <a:gd name="connsiteX2" fmla="*/ 0 w 14118"/>
                  <a:gd name="connsiteY2" fmla="*/ 525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18" h="5254">
                    <a:moveTo>
                      <a:pt x="0" y="5255"/>
                    </a:moveTo>
                    <a:cubicBezTo>
                      <a:pt x="4610" y="4391"/>
                      <a:pt x="9220" y="3526"/>
                      <a:pt x="14119" y="2662"/>
                    </a:cubicBezTo>
                    <a:cubicBezTo>
                      <a:pt x="7780" y="-2813"/>
                      <a:pt x="4034" y="1221"/>
                      <a:pt x="0" y="525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AD7564D0-4334-4080-A8E4-506243ACE77A}"/>
                  </a:ext>
                </a:extLst>
              </p:cNvPr>
              <p:cNvSpPr/>
              <p:nvPr/>
            </p:nvSpPr>
            <p:spPr>
              <a:xfrm>
                <a:off x="4222364" y="4211558"/>
                <a:ext cx="9508" cy="9508"/>
              </a:xfrm>
              <a:custGeom>
                <a:avLst/>
                <a:gdLst>
                  <a:gd name="connsiteX0" fmla="*/ 1729 w 9508"/>
                  <a:gd name="connsiteY0" fmla="*/ 9509 h 9508"/>
                  <a:gd name="connsiteX1" fmla="*/ 9508 w 9508"/>
                  <a:gd name="connsiteY1" fmla="*/ 0 h 9508"/>
                  <a:gd name="connsiteX2" fmla="*/ 0 w 9508"/>
                  <a:gd name="connsiteY2" fmla="*/ 7203 h 9508"/>
                  <a:gd name="connsiteX3" fmla="*/ 1729 w 9508"/>
                  <a:gd name="connsiteY3" fmla="*/ 9509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08" h="9508">
                    <a:moveTo>
                      <a:pt x="1729" y="9509"/>
                    </a:moveTo>
                    <a:cubicBezTo>
                      <a:pt x="6627" y="8644"/>
                      <a:pt x="8068" y="4898"/>
                      <a:pt x="9508" y="0"/>
                    </a:cubicBezTo>
                    <a:cubicBezTo>
                      <a:pt x="3746" y="288"/>
                      <a:pt x="288" y="1729"/>
                      <a:pt x="0" y="7203"/>
                    </a:cubicBezTo>
                    <a:cubicBezTo>
                      <a:pt x="0" y="7780"/>
                      <a:pt x="1153" y="9509"/>
                      <a:pt x="1729" y="95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56C69B2C-B46D-4B25-AE3F-2B1EAB474F7F}"/>
                  </a:ext>
                </a:extLst>
              </p:cNvPr>
              <p:cNvSpPr/>
              <p:nvPr/>
            </p:nvSpPr>
            <p:spPr>
              <a:xfrm>
                <a:off x="3287647" y="4500848"/>
                <a:ext cx="12101" cy="5474"/>
              </a:xfrm>
              <a:custGeom>
                <a:avLst/>
                <a:gdLst>
                  <a:gd name="connsiteX0" fmla="*/ 12102 w 12101"/>
                  <a:gd name="connsiteY0" fmla="*/ 0 h 5474"/>
                  <a:gd name="connsiteX1" fmla="*/ 0 w 12101"/>
                  <a:gd name="connsiteY1" fmla="*/ 5475 h 5474"/>
                  <a:gd name="connsiteX2" fmla="*/ 12102 w 12101"/>
                  <a:gd name="connsiteY2" fmla="*/ 0 h 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01" h="5474">
                    <a:moveTo>
                      <a:pt x="12102" y="0"/>
                    </a:moveTo>
                    <a:cubicBezTo>
                      <a:pt x="6627" y="0"/>
                      <a:pt x="2593" y="864"/>
                      <a:pt x="0" y="5475"/>
                    </a:cubicBezTo>
                    <a:cubicBezTo>
                      <a:pt x="4034" y="4322"/>
                      <a:pt x="9797" y="6915"/>
                      <a:pt x="1210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84DBD2DE-12DA-45E2-A0FA-91DFA77C7616}"/>
                  </a:ext>
                </a:extLst>
              </p:cNvPr>
              <p:cNvSpPr/>
              <p:nvPr/>
            </p:nvSpPr>
            <p:spPr>
              <a:xfrm>
                <a:off x="3424224" y="4477221"/>
                <a:ext cx="15847" cy="7203"/>
              </a:xfrm>
              <a:custGeom>
                <a:avLst/>
                <a:gdLst>
                  <a:gd name="connsiteX0" fmla="*/ 15848 w 15847"/>
                  <a:gd name="connsiteY0" fmla="*/ 0 h 7203"/>
                  <a:gd name="connsiteX1" fmla="*/ 0 w 15847"/>
                  <a:gd name="connsiteY1" fmla="*/ 7203 h 7203"/>
                  <a:gd name="connsiteX2" fmla="*/ 15848 w 15847"/>
                  <a:gd name="connsiteY2" fmla="*/ 0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847" h="7203">
                    <a:moveTo>
                      <a:pt x="15848" y="0"/>
                    </a:moveTo>
                    <a:cubicBezTo>
                      <a:pt x="10949" y="576"/>
                      <a:pt x="5763" y="288"/>
                      <a:pt x="0" y="7203"/>
                    </a:cubicBezTo>
                    <a:cubicBezTo>
                      <a:pt x="7492" y="5186"/>
                      <a:pt x="12966" y="6051"/>
                      <a:pt x="1584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E44F1ED-E7C1-4EEC-98EB-C3E30780935C}"/>
                  </a:ext>
                </a:extLst>
              </p:cNvPr>
              <p:cNvSpPr/>
              <p:nvPr/>
            </p:nvSpPr>
            <p:spPr>
              <a:xfrm>
                <a:off x="3962176" y="4304135"/>
                <a:ext cx="26265" cy="12621"/>
              </a:xfrm>
              <a:custGeom>
                <a:avLst/>
                <a:gdLst>
                  <a:gd name="connsiteX0" fmla="*/ 15271 w 26265"/>
                  <a:gd name="connsiteY0" fmla="*/ 3949 h 12621"/>
                  <a:gd name="connsiteX1" fmla="*/ 13543 w 26265"/>
                  <a:gd name="connsiteY1" fmla="*/ 5390 h 12621"/>
                  <a:gd name="connsiteX2" fmla="*/ 0 w 26265"/>
                  <a:gd name="connsiteY2" fmla="*/ 12017 h 12621"/>
                  <a:gd name="connsiteX3" fmla="*/ 17000 w 26265"/>
                  <a:gd name="connsiteY3" fmla="*/ 7983 h 12621"/>
                  <a:gd name="connsiteX4" fmla="*/ 17000 w 26265"/>
                  <a:gd name="connsiteY4" fmla="*/ 7983 h 12621"/>
                  <a:gd name="connsiteX5" fmla="*/ 26220 w 26265"/>
                  <a:gd name="connsiteY5" fmla="*/ 2796 h 12621"/>
                  <a:gd name="connsiteX6" fmla="*/ 24780 w 26265"/>
                  <a:gd name="connsiteY6" fmla="*/ 203 h 12621"/>
                  <a:gd name="connsiteX7" fmla="*/ 15271 w 26265"/>
                  <a:gd name="connsiteY7" fmla="*/ 3949 h 1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265" h="12621">
                    <a:moveTo>
                      <a:pt x="15271" y="3949"/>
                    </a:moveTo>
                    <a:cubicBezTo>
                      <a:pt x="14695" y="4525"/>
                      <a:pt x="14119" y="4813"/>
                      <a:pt x="13543" y="5390"/>
                    </a:cubicBezTo>
                    <a:cubicBezTo>
                      <a:pt x="9221" y="7118"/>
                      <a:pt x="3169" y="6254"/>
                      <a:pt x="0" y="12017"/>
                    </a:cubicBezTo>
                    <a:cubicBezTo>
                      <a:pt x="7203" y="14034"/>
                      <a:pt x="11814" y="10576"/>
                      <a:pt x="17000" y="7983"/>
                    </a:cubicBezTo>
                    <a:cubicBezTo>
                      <a:pt x="17000" y="7983"/>
                      <a:pt x="17000" y="7983"/>
                      <a:pt x="17000" y="7983"/>
                    </a:cubicBezTo>
                    <a:cubicBezTo>
                      <a:pt x="20458" y="7118"/>
                      <a:pt x="25068" y="7695"/>
                      <a:pt x="26220" y="2796"/>
                    </a:cubicBezTo>
                    <a:cubicBezTo>
                      <a:pt x="26509" y="1932"/>
                      <a:pt x="25356" y="203"/>
                      <a:pt x="24780" y="203"/>
                    </a:cubicBezTo>
                    <a:cubicBezTo>
                      <a:pt x="20458" y="-661"/>
                      <a:pt x="17865" y="1356"/>
                      <a:pt x="15271" y="394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73B93A86-3452-4011-97BE-F689C5678DE4}"/>
                  </a:ext>
                </a:extLst>
              </p:cNvPr>
              <p:cNvSpPr/>
              <p:nvPr/>
            </p:nvSpPr>
            <p:spPr>
              <a:xfrm>
                <a:off x="3358529" y="4482367"/>
                <a:ext cx="27084" cy="13985"/>
              </a:xfrm>
              <a:custGeom>
                <a:avLst/>
                <a:gdLst>
                  <a:gd name="connsiteX0" fmla="*/ 27085 w 27084"/>
                  <a:gd name="connsiteY0" fmla="*/ 6379 h 13985"/>
                  <a:gd name="connsiteX1" fmla="*/ 20170 w 27084"/>
                  <a:gd name="connsiteY1" fmla="*/ 4362 h 13985"/>
                  <a:gd name="connsiteX2" fmla="*/ 14983 w 27084"/>
                  <a:gd name="connsiteY2" fmla="*/ 328 h 13985"/>
                  <a:gd name="connsiteX3" fmla="*/ 12966 w 27084"/>
                  <a:gd name="connsiteY3" fmla="*/ 6667 h 13985"/>
                  <a:gd name="connsiteX4" fmla="*/ 11237 w 27084"/>
                  <a:gd name="connsiteY4" fmla="*/ 7531 h 13985"/>
                  <a:gd name="connsiteX5" fmla="*/ 11237 w 27084"/>
                  <a:gd name="connsiteY5" fmla="*/ 7531 h 13985"/>
                  <a:gd name="connsiteX6" fmla="*/ 0 w 27084"/>
                  <a:gd name="connsiteY6" fmla="*/ 11565 h 13985"/>
                  <a:gd name="connsiteX7" fmla="*/ 15271 w 27084"/>
                  <a:gd name="connsiteY7" fmla="*/ 12429 h 13985"/>
                  <a:gd name="connsiteX8" fmla="*/ 27085 w 27084"/>
                  <a:gd name="connsiteY8" fmla="*/ 6379 h 1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84" h="13985">
                    <a:moveTo>
                      <a:pt x="27085" y="6379"/>
                    </a:moveTo>
                    <a:cubicBezTo>
                      <a:pt x="24780" y="3209"/>
                      <a:pt x="22475" y="4650"/>
                      <a:pt x="20170" y="4362"/>
                    </a:cubicBezTo>
                    <a:cubicBezTo>
                      <a:pt x="19882" y="1192"/>
                      <a:pt x="18441" y="-825"/>
                      <a:pt x="14983" y="328"/>
                    </a:cubicBezTo>
                    <a:cubicBezTo>
                      <a:pt x="11525" y="1480"/>
                      <a:pt x="11237" y="3785"/>
                      <a:pt x="12966" y="6667"/>
                    </a:cubicBezTo>
                    <a:cubicBezTo>
                      <a:pt x="12390" y="6955"/>
                      <a:pt x="11814" y="7243"/>
                      <a:pt x="11237" y="7531"/>
                    </a:cubicBezTo>
                    <a:lnTo>
                      <a:pt x="11237" y="7531"/>
                    </a:lnTo>
                    <a:cubicBezTo>
                      <a:pt x="6915" y="7243"/>
                      <a:pt x="2881" y="6955"/>
                      <a:pt x="0" y="11565"/>
                    </a:cubicBezTo>
                    <a:cubicBezTo>
                      <a:pt x="5475" y="11853"/>
                      <a:pt x="10373" y="12141"/>
                      <a:pt x="15271" y="12429"/>
                    </a:cubicBezTo>
                    <a:cubicBezTo>
                      <a:pt x="23339" y="17904"/>
                      <a:pt x="22475" y="7243"/>
                      <a:pt x="27085" y="637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BC8EDBDF-76E4-4AA7-B4D8-336C7B3DEC80}"/>
                  </a:ext>
                </a:extLst>
              </p:cNvPr>
              <p:cNvSpPr/>
              <p:nvPr/>
            </p:nvSpPr>
            <p:spPr>
              <a:xfrm>
                <a:off x="762699" y="5326828"/>
                <a:ext cx="12101" cy="4998"/>
              </a:xfrm>
              <a:custGeom>
                <a:avLst/>
                <a:gdLst>
                  <a:gd name="connsiteX0" fmla="*/ 12102 w 12101"/>
                  <a:gd name="connsiteY0" fmla="*/ 109 h 4998"/>
                  <a:gd name="connsiteX1" fmla="*/ 0 w 12101"/>
                  <a:gd name="connsiteY1" fmla="*/ 4719 h 4998"/>
                  <a:gd name="connsiteX2" fmla="*/ 12102 w 12101"/>
                  <a:gd name="connsiteY2" fmla="*/ 109 h 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01" h="4998">
                    <a:moveTo>
                      <a:pt x="12102" y="109"/>
                    </a:moveTo>
                    <a:cubicBezTo>
                      <a:pt x="6627" y="-467"/>
                      <a:pt x="2881" y="1262"/>
                      <a:pt x="0" y="4719"/>
                    </a:cubicBezTo>
                    <a:cubicBezTo>
                      <a:pt x="4610" y="5872"/>
                      <a:pt x="8068" y="3279"/>
                      <a:pt x="12102" y="1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8BD3C392-CFBB-4CCF-994D-D7C2B8826E8C}"/>
                  </a:ext>
                </a:extLst>
              </p:cNvPr>
              <p:cNvSpPr/>
              <p:nvPr/>
            </p:nvSpPr>
            <p:spPr>
              <a:xfrm>
                <a:off x="3847498" y="4345542"/>
                <a:ext cx="11237" cy="5673"/>
              </a:xfrm>
              <a:custGeom>
                <a:avLst/>
                <a:gdLst>
                  <a:gd name="connsiteX0" fmla="*/ 0 w 11237"/>
                  <a:gd name="connsiteY0" fmla="*/ 4610 h 5673"/>
                  <a:gd name="connsiteX1" fmla="*/ 11237 w 11237"/>
                  <a:gd name="connsiteY1" fmla="*/ 0 h 5673"/>
                  <a:gd name="connsiteX2" fmla="*/ 0 w 11237"/>
                  <a:gd name="connsiteY2" fmla="*/ 4610 h 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7" h="5673">
                    <a:moveTo>
                      <a:pt x="0" y="4610"/>
                    </a:moveTo>
                    <a:cubicBezTo>
                      <a:pt x="5474" y="7492"/>
                      <a:pt x="7780" y="4034"/>
                      <a:pt x="11237" y="0"/>
                    </a:cubicBezTo>
                    <a:cubicBezTo>
                      <a:pt x="6051" y="288"/>
                      <a:pt x="2593" y="288"/>
                      <a:pt x="0" y="461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768F0838-B64A-4F71-B036-43964BC57C61}"/>
                  </a:ext>
                </a:extLst>
              </p:cNvPr>
              <p:cNvSpPr/>
              <p:nvPr/>
            </p:nvSpPr>
            <p:spPr>
              <a:xfrm>
                <a:off x="3780362" y="4343518"/>
                <a:ext cx="21272" cy="10091"/>
              </a:xfrm>
              <a:custGeom>
                <a:avLst/>
                <a:gdLst>
                  <a:gd name="connsiteX0" fmla="*/ 20458 w 21272"/>
                  <a:gd name="connsiteY0" fmla="*/ 1736 h 10091"/>
                  <a:gd name="connsiteX1" fmla="*/ 11814 w 21272"/>
                  <a:gd name="connsiteY1" fmla="*/ 3465 h 10091"/>
                  <a:gd name="connsiteX2" fmla="*/ 0 w 21272"/>
                  <a:gd name="connsiteY2" fmla="*/ 10092 h 10091"/>
                  <a:gd name="connsiteX3" fmla="*/ 17576 w 21272"/>
                  <a:gd name="connsiteY3" fmla="*/ 6346 h 10091"/>
                  <a:gd name="connsiteX4" fmla="*/ 20458 w 21272"/>
                  <a:gd name="connsiteY4" fmla="*/ 1736 h 10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72" h="10091">
                    <a:moveTo>
                      <a:pt x="20458" y="1736"/>
                    </a:moveTo>
                    <a:cubicBezTo>
                      <a:pt x="17288" y="-1722"/>
                      <a:pt x="14407" y="583"/>
                      <a:pt x="11814" y="3465"/>
                    </a:cubicBezTo>
                    <a:cubicBezTo>
                      <a:pt x="8356" y="5770"/>
                      <a:pt x="3169" y="4041"/>
                      <a:pt x="0" y="10092"/>
                    </a:cubicBezTo>
                    <a:cubicBezTo>
                      <a:pt x="6627" y="8651"/>
                      <a:pt x="12102" y="7499"/>
                      <a:pt x="17576" y="6346"/>
                    </a:cubicBezTo>
                    <a:cubicBezTo>
                      <a:pt x="20458" y="5770"/>
                      <a:pt x="22475" y="4041"/>
                      <a:pt x="20458" y="173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4D220C2F-A29F-4984-B063-E23A223F74AD}"/>
                  </a:ext>
                </a:extLst>
              </p:cNvPr>
              <p:cNvSpPr/>
              <p:nvPr/>
            </p:nvSpPr>
            <p:spPr>
              <a:xfrm>
                <a:off x="2745372" y="4647510"/>
                <a:ext cx="10084" cy="5899"/>
              </a:xfrm>
              <a:custGeom>
                <a:avLst/>
                <a:gdLst>
                  <a:gd name="connsiteX0" fmla="*/ 10085 w 10084"/>
                  <a:gd name="connsiteY0" fmla="*/ 0 h 5899"/>
                  <a:gd name="connsiteX1" fmla="*/ 0 w 10084"/>
                  <a:gd name="connsiteY1" fmla="*/ 5186 h 5899"/>
                  <a:gd name="connsiteX2" fmla="*/ 10085 w 10084"/>
                  <a:gd name="connsiteY2" fmla="*/ 0 h 5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84" h="5899">
                    <a:moveTo>
                      <a:pt x="10085" y="0"/>
                    </a:moveTo>
                    <a:cubicBezTo>
                      <a:pt x="6051" y="1441"/>
                      <a:pt x="2017" y="288"/>
                      <a:pt x="0" y="5186"/>
                    </a:cubicBezTo>
                    <a:cubicBezTo>
                      <a:pt x="4898" y="6627"/>
                      <a:pt x="8356" y="6339"/>
                      <a:pt x="1008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E9464849-6730-4AD1-993C-920ED49C5C2D}"/>
                  </a:ext>
                </a:extLst>
              </p:cNvPr>
              <p:cNvSpPr/>
              <p:nvPr/>
            </p:nvSpPr>
            <p:spPr>
              <a:xfrm>
                <a:off x="3587181" y="4429390"/>
                <a:ext cx="7952" cy="6627"/>
              </a:xfrm>
              <a:custGeom>
                <a:avLst/>
                <a:gdLst>
                  <a:gd name="connsiteX0" fmla="*/ 2722 w 7952"/>
                  <a:gd name="connsiteY0" fmla="*/ 6627 h 6627"/>
                  <a:gd name="connsiteX1" fmla="*/ 7909 w 7952"/>
                  <a:gd name="connsiteY1" fmla="*/ 3458 h 6627"/>
                  <a:gd name="connsiteX2" fmla="*/ 5316 w 7952"/>
                  <a:gd name="connsiteY2" fmla="*/ 0 h 6627"/>
                  <a:gd name="connsiteX3" fmla="*/ 129 w 7952"/>
                  <a:gd name="connsiteY3" fmla="*/ 3746 h 6627"/>
                  <a:gd name="connsiteX4" fmla="*/ 2722 w 7952"/>
                  <a:gd name="connsiteY4" fmla="*/ 6627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52" h="6627">
                    <a:moveTo>
                      <a:pt x="2722" y="6627"/>
                    </a:moveTo>
                    <a:cubicBezTo>
                      <a:pt x="5027" y="6339"/>
                      <a:pt x="7332" y="6051"/>
                      <a:pt x="7909" y="3458"/>
                    </a:cubicBezTo>
                    <a:cubicBezTo>
                      <a:pt x="8197" y="1153"/>
                      <a:pt x="7044" y="0"/>
                      <a:pt x="5316" y="0"/>
                    </a:cubicBezTo>
                    <a:cubicBezTo>
                      <a:pt x="2722" y="0"/>
                      <a:pt x="994" y="1729"/>
                      <a:pt x="129" y="3746"/>
                    </a:cubicBezTo>
                    <a:cubicBezTo>
                      <a:pt x="-447" y="5475"/>
                      <a:pt x="994" y="6627"/>
                      <a:pt x="2722" y="662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C4C6504E-B58E-4203-9539-0A523500B8A9}"/>
                  </a:ext>
                </a:extLst>
              </p:cNvPr>
              <p:cNvSpPr/>
              <p:nvPr/>
            </p:nvSpPr>
            <p:spPr>
              <a:xfrm>
                <a:off x="3547835" y="4425404"/>
                <a:ext cx="11525" cy="4697"/>
              </a:xfrm>
              <a:custGeom>
                <a:avLst/>
                <a:gdLst>
                  <a:gd name="connsiteX0" fmla="*/ 11525 w 11525"/>
                  <a:gd name="connsiteY0" fmla="*/ 2545 h 4697"/>
                  <a:gd name="connsiteX1" fmla="*/ 0 w 11525"/>
                  <a:gd name="connsiteY1" fmla="*/ 1393 h 4697"/>
                  <a:gd name="connsiteX2" fmla="*/ 11525 w 11525"/>
                  <a:gd name="connsiteY2" fmla="*/ 2545 h 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4697">
                    <a:moveTo>
                      <a:pt x="11525" y="2545"/>
                    </a:moveTo>
                    <a:cubicBezTo>
                      <a:pt x="7203" y="-624"/>
                      <a:pt x="4034" y="-624"/>
                      <a:pt x="0" y="1393"/>
                    </a:cubicBezTo>
                    <a:cubicBezTo>
                      <a:pt x="3458" y="5427"/>
                      <a:pt x="6339" y="5715"/>
                      <a:pt x="11525" y="254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19895CF4-F7A8-45C5-A96D-386E7DF42D8F}"/>
                  </a:ext>
                </a:extLst>
              </p:cNvPr>
              <p:cNvSpPr/>
              <p:nvPr/>
            </p:nvSpPr>
            <p:spPr>
              <a:xfrm>
                <a:off x="481477" y="5788549"/>
                <a:ext cx="11525" cy="4957"/>
              </a:xfrm>
              <a:custGeom>
                <a:avLst/>
                <a:gdLst>
                  <a:gd name="connsiteX0" fmla="*/ 0 w 11525"/>
                  <a:gd name="connsiteY0" fmla="*/ 3442 h 4957"/>
                  <a:gd name="connsiteX1" fmla="*/ 11525 w 11525"/>
                  <a:gd name="connsiteY1" fmla="*/ 1137 h 4957"/>
                  <a:gd name="connsiteX2" fmla="*/ 0 w 11525"/>
                  <a:gd name="connsiteY2" fmla="*/ 3442 h 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4957">
                    <a:moveTo>
                      <a:pt x="0" y="3442"/>
                    </a:moveTo>
                    <a:cubicBezTo>
                      <a:pt x="5763" y="6611"/>
                      <a:pt x="8068" y="4306"/>
                      <a:pt x="11525" y="1137"/>
                    </a:cubicBezTo>
                    <a:cubicBezTo>
                      <a:pt x="6339" y="-1456"/>
                      <a:pt x="4034" y="849"/>
                      <a:pt x="0" y="344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0B6A7C84-1060-480C-9858-60056E1A6512}"/>
                  </a:ext>
                </a:extLst>
              </p:cNvPr>
              <p:cNvSpPr/>
              <p:nvPr/>
            </p:nvSpPr>
            <p:spPr>
              <a:xfrm>
                <a:off x="389513" y="5813069"/>
                <a:ext cx="10709" cy="5485"/>
              </a:xfrm>
              <a:custGeom>
                <a:avLst/>
                <a:gdLst>
                  <a:gd name="connsiteX0" fmla="*/ 10710 w 10709"/>
                  <a:gd name="connsiteY0" fmla="*/ 1109 h 5485"/>
                  <a:gd name="connsiteX1" fmla="*/ 913 w 10709"/>
                  <a:gd name="connsiteY1" fmla="*/ 1974 h 5485"/>
                  <a:gd name="connsiteX2" fmla="*/ 913 w 10709"/>
                  <a:gd name="connsiteY2" fmla="*/ 4855 h 5485"/>
                  <a:gd name="connsiteX3" fmla="*/ 10710 w 10709"/>
                  <a:gd name="connsiteY3" fmla="*/ 1109 h 5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09" h="5485">
                    <a:moveTo>
                      <a:pt x="10710" y="1109"/>
                    </a:moveTo>
                    <a:cubicBezTo>
                      <a:pt x="6676" y="533"/>
                      <a:pt x="3506" y="-1484"/>
                      <a:pt x="913" y="1974"/>
                    </a:cubicBezTo>
                    <a:cubicBezTo>
                      <a:pt x="337" y="2838"/>
                      <a:pt x="-816" y="4279"/>
                      <a:pt x="913" y="4855"/>
                    </a:cubicBezTo>
                    <a:cubicBezTo>
                      <a:pt x="4659" y="6584"/>
                      <a:pt x="7540" y="4567"/>
                      <a:pt x="10710" y="11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6D1C75B7-596D-49E7-AA13-D5A16CDFB535}"/>
                  </a:ext>
                </a:extLst>
              </p:cNvPr>
              <p:cNvSpPr/>
              <p:nvPr/>
            </p:nvSpPr>
            <p:spPr>
              <a:xfrm>
                <a:off x="3573191" y="4435152"/>
                <a:ext cx="8356" cy="6627"/>
              </a:xfrm>
              <a:custGeom>
                <a:avLst/>
                <a:gdLst>
                  <a:gd name="connsiteX0" fmla="*/ 8356 w 8356"/>
                  <a:gd name="connsiteY0" fmla="*/ 0 h 6627"/>
                  <a:gd name="connsiteX1" fmla="*/ 0 w 8356"/>
                  <a:gd name="connsiteY1" fmla="*/ 6627 h 6627"/>
                  <a:gd name="connsiteX2" fmla="*/ 8356 w 8356"/>
                  <a:gd name="connsiteY2" fmla="*/ 0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56" h="6627">
                    <a:moveTo>
                      <a:pt x="8356" y="0"/>
                    </a:moveTo>
                    <a:cubicBezTo>
                      <a:pt x="3746" y="0"/>
                      <a:pt x="1441" y="1729"/>
                      <a:pt x="0" y="6627"/>
                    </a:cubicBezTo>
                    <a:cubicBezTo>
                      <a:pt x="4610" y="6627"/>
                      <a:pt x="7492" y="5475"/>
                      <a:pt x="835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8F3C9A6B-426E-485E-B77F-E4DA53F17F08}"/>
                  </a:ext>
                </a:extLst>
              </p:cNvPr>
              <p:cNvSpPr/>
              <p:nvPr/>
            </p:nvSpPr>
            <p:spPr>
              <a:xfrm>
                <a:off x="4140035" y="4244406"/>
                <a:ext cx="7126" cy="6124"/>
              </a:xfrm>
              <a:custGeom>
                <a:avLst/>
                <a:gdLst>
                  <a:gd name="connsiteX0" fmla="*/ 2228 w 7126"/>
                  <a:gd name="connsiteY0" fmla="*/ 6051 h 6124"/>
                  <a:gd name="connsiteX1" fmla="*/ 7126 w 7126"/>
                  <a:gd name="connsiteY1" fmla="*/ 0 h 6124"/>
                  <a:gd name="connsiteX2" fmla="*/ 2804 w 7126"/>
                  <a:gd name="connsiteY2" fmla="*/ 1729 h 6124"/>
                  <a:gd name="connsiteX3" fmla="*/ 2228 w 7126"/>
                  <a:gd name="connsiteY3" fmla="*/ 6051 h 6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26" h="6124">
                    <a:moveTo>
                      <a:pt x="2228" y="6051"/>
                    </a:moveTo>
                    <a:cubicBezTo>
                      <a:pt x="4245" y="6627"/>
                      <a:pt x="5974" y="3746"/>
                      <a:pt x="7126" y="0"/>
                    </a:cubicBezTo>
                    <a:cubicBezTo>
                      <a:pt x="4821" y="864"/>
                      <a:pt x="3380" y="1153"/>
                      <a:pt x="2804" y="1729"/>
                    </a:cubicBezTo>
                    <a:cubicBezTo>
                      <a:pt x="1363" y="2881"/>
                      <a:pt x="-2383" y="4898"/>
                      <a:pt x="2228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5CE25E9E-EFC5-4C6F-80F2-B87C17BAE4CF}"/>
                  </a:ext>
                </a:extLst>
              </p:cNvPr>
              <p:cNvSpPr/>
              <p:nvPr/>
            </p:nvSpPr>
            <p:spPr>
              <a:xfrm>
                <a:off x="3627361" y="4403788"/>
                <a:ext cx="18728" cy="7599"/>
              </a:xfrm>
              <a:custGeom>
                <a:avLst/>
                <a:gdLst>
                  <a:gd name="connsiteX0" fmla="*/ 10373 w 18728"/>
                  <a:gd name="connsiteY0" fmla="*/ 4568 h 7599"/>
                  <a:gd name="connsiteX1" fmla="*/ 18729 w 18728"/>
                  <a:gd name="connsiteY1" fmla="*/ 822 h 7599"/>
                  <a:gd name="connsiteX2" fmla="*/ 10661 w 18728"/>
                  <a:gd name="connsiteY2" fmla="*/ 2839 h 7599"/>
                  <a:gd name="connsiteX3" fmla="*/ 10661 w 18728"/>
                  <a:gd name="connsiteY3" fmla="*/ 2839 h 7599"/>
                  <a:gd name="connsiteX4" fmla="*/ 0 w 18728"/>
                  <a:gd name="connsiteY4" fmla="*/ 6873 h 7599"/>
                  <a:gd name="connsiteX5" fmla="*/ 10373 w 18728"/>
                  <a:gd name="connsiteY5" fmla="*/ 4568 h 7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28" h="7599">
                    <a:moveTo>
                      <a:pt x="10373" y="4568"/>
                    </a:moveTo>
                    <a:cubicBezTo>
                      <a:pt x="14119" y="5720"/>
                      <a:pt x="16712" y="4280"/>
                      <a:pt x="18729" y="822"/>
                    </a:cubicBezTo>
                    <a:cubicBezTo>
                      <a:pt x="15271" y="-907"/>
                      <a:pt x="12678" y="246"/>
                      <a:pt x="10661" y="2839"/>
                    </a:cubicBezTo>
                    <a:lnTo>
                      <a:pt x="10661" y="2839"/>
                    </a:lnTo>
                    <a:cubicBezTo>
                      <a:pt x="7492" y="5144"/>
                      <a:pt x="2017" y="1110"/>
                      <a:pt x="0" y="6873"/>
                    </a:cubicBezTo>
                    <a:cubicBezTo>
                      <a:pt x="3746" y="7737"/>
                      <a:pt x="7780" y="8602"/>
                      <a:pt x="10373" y="456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19E31045-2962-474E-A77B-D25B0F7F0858}"/>
                  </a:ext>
                </a:extLst>
              </p:cNvPr>
              <p:cNvSpPr/>
              <p:nvPr/>
            </p:nvSpPr>
            <p:spPr>
              <a:xfrm>
                <a:off x="611139" y="5356616"/>
                <a:ext cx="7692" cy="8067"/>
              </a:xfrm>
              <a:custGeom>
                <a:avLst/>
                <a:gdLst>
                  <a:gd name="connsiteX0" fmla="*/ 6915 w 7692"/>
                  <a:gd name="connsiteY0" fmla="*/ 0 h 8067"/>
                  <a:gd name="connsiteX1" fmla="*/ 0 w 7692"/>
                  <a:gd name="connsiteY1" fmla="*/ 8068 h 8067"/>
                  <a:gd name="connsiteX2" fmla="*/ 6915 w 7692"/>
                  <a:gd name="connsiteY2" fmla="*/ 0 h 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2" h="8067">
                    <a:moveTo>
                      <a:pt x="6915" y="0"/>
                    </a:moveTo>
                    <a:cubicBezTo>
                      <a:pt x="3746" y="1153"/>
                      <a:pt x="864" y="2881"/>
                      <a:pt x="0" y="8068"/>
                    </a:cubicBezTo>
                    <a:cubicBezTo>
                      <a:pt x="4034" y="5763"/>
                      <a:pt x="9797" y="6915"/>
                      <a:pt x="691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1752DE8F-61C1-42A2-BD76-9D5DC0133138}"/>
                  </a:ext>
                </a:extLst>
              </p:cNvPr>
              <p:cNvSpPr/>
              <p:nvPr/>
            </p:nvSpPr>
            <p:spPr>
              <a:xfrm>
                <a:off x="617766" y="5356328"/>
                <a:ext cx="216" cy="216"/>
              </a:xfrm>
              <a:custGeom>
                <a:avLst/>
                <a:gdLst>
                  <a:gd name="connsiteX0" fmla="*/ 0 w 216"/>
                  <a:gd name="connsiteY0" fmla="*/ 0 h 216"/>
                  <a:gd name="connsiteX1" fmla="*/ 0 w 216"/>
                  <a:gd name="connsiteY1" fmla="*/ 0 h 216"/>
                  <a:gd name="connsiteX2" fmla="*/ 0 w 216"/>
                  <a:gd name="connsiteY2" fmla="*/ 0 h 216"/>
                  <a:gd name="connsiteX3" fmla="*/ 0 w 216"/>
                  <a:gd name="connsiteY3" fmla="*/ 0 h 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" h="216">
                    <a:moveTo>
                      <a:pt x="0" y="0"/>
                    </a:moveTo>
                    <a:cubicBezTo>
                      <a:pt x="0" y="288"/>
                      <a:pt x="288" y="288"/>
                      <a:pt x="0" y="0"/>
                    </a:cubicBezTo>
                    <a:cubicBezTo>
                      <a:pt x="288" y="288"/>
                      <a:pt x="288" y="288"/>
                      <a:pt x="0" y="0"/>
                    </a:cubicBezTo>
                    <a:cubicBezTo>
                      <a:pt x="288" y="28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D9E67E4D-4D7A-49DB-B455-48AAF761360F}"/>
                  </a:ext>
                </a:extLst>
              </p:cNvPr>
              <p:cNvSpPr/>
              <p:nvPr/>
            </p:nvSpPr>
            <p:spPr>
              <a:xfrm>
                <a:off x="4100094" y="4218185"/>
                <a:ext cx="6727" cy="6383"/>
              </a:xfrm>
              <a:custGeom>
                <a:avLst/>
                <a:gdLst>
                  <a:gd name="connsiteX0" fmla="*/ 3270 w 6727"/>
                  <a:gd name="connsiteY0" fmla="*/ 6339 h 6383"/>
                  <a:gd name="connsiteX1" fmla="*/ 6728 w 6727"/>
                  <a:gd name="connsiteY1" fmla="*/ 2305 h 6383"/>
                  <a:gd name="connsiteX2" fmla="*/ 4134 w 6727"/>
                  <a:gd name="connsiteY2" fmla="*/ 0 h 6383"/>
                  <a:gd name="connsiteX3" fmla="*/ 100 w 6727"/>
                  <a:gd name="connsiteY3" fmla="*/ 4034 h 6383"/>
                  <a:gd name="connsiteX4" fmla="*/ 3270 w 6727"/>
                  <a:gd name="connsiteY4" fmla="*/ 6339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7" h="6383">
                    <a:moveTo>
                      <a:pt x="3270" y="6339"/>
                    </a:moveTo>
                    <a:cubicBezTo>
                      <a:pt x="5287" y="6051"/>
                      <a:pt x="6728" y="4610"/>
                      <a:pt x="6728" y="2305"/>
                    </a:cubicBezTo>
                    <a:cubicBezTo>
                      <a:pt x="6728" y="1729"/>
                      <a:pt x="5287" y="1153"/>
                      <a:pt x="4134" y="0"/>
                    </a:cubicBezTo>
                    <a:cubicBezTo>
                      <a:pt x="2694" y="1441"/>
                      <a:pt x="677" y="2305"/>
                      <a:pt x="100" y="4034"/>
                    </a:cubicBezTo>
                    <a:cubicBezTo>
                      <a:pt x="-476" y="5475"/>
                      <a:pt x="1541" y="6627"/>
                      <a:pt x="3270" y="63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FD116B51-C4B0-45B5-8877-674AC05B30E1}"/>
                  </a:ext>
                </a:extLst>
              </p:cNvPr>
              <p:cNvSpPr/>
              <p:nvPr/>
            </p:nvSpPr>
            <p:spPr>
              <a:xfrm>
                <a:off x="3527377" y="4423388"/>
                <a:ext cx="9220" cy="4231"/>
              </a:xfrm>
              <a:custGeom>
                <a:avLst/>
                <a:gdLst>
                  <a:gd name="connsiteX0" fmla="*/ 9221 w 9220"/>
                  <a:gd name="connsiteY0" fmla="*/ 815 h 4231"/>
                  <a:gd name="connsiteX1" fmla="*/ 0 w 9220"/>
                  <a:gd name="connsiteY1" fmla="*/ 3696 h 4231"/>
                  <a:gd name="connsiteX2" fmla="*/ 9221 w 9220"/>
                  <a:gd name="connsiteY2" fmla="*/ 815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4231">
                    <a:moveTo>
                      <a:pt x="9221" y="815"/>
                    </a:moveTo>
                    <a:cubicBezTo>
                      <a:pt x="5187" y="-1202"/>
                      <a:pt x="3170" y="815"/>
                      <a:pt x="0" y="3696"/>
                    </a:cubicBezTo>
                    <a:cubicBezTo>
                      <a:pt x="4610" y="4561"/>
                      <a:pt x="7492" y="4849"/>
                      <a:pt x="9221" y="8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E0CAD0A3-844C-43E3-9E6D-40F4ADC023C3}"/>
                  </a:ext>
                </a:extLst>
              </p:cNvPr>
              <p:cNvSpPr/>
              <p:nvPr/>
            </p:nvSpPr>
            <p:spPr>
              <a:xfrm>
                <a:off x="3756158" y="4372627"/>
                <a:ext cx="10661" cy="7779"/>
              </a:xfrm>
              <a:custGeom>
                <a:avLst/>
                <a:gdLst>
                  <a:gd name="connsiteX0" fmla="*/ 0 w 10661"/>
                  <a:gd name="connsiteY0" fmla="*/ 7780 h 7779"/>
                  <a:gd name="connsiteX1" fmla="*/ 10661 w 10661"/>
                  <a:gd name="connsiteY1" fmla="*/ 0 h 7779"/>
                  <a:gd name="connsiteX2" fmla="*/ 0 w 10661"/>
                  <a:gd name="connsiteY2" fmla="*/ 7780 h 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1" h="7779">
                    <a:moveTo>
                      <a:pt x="0" y="7780"/>
                    </a:moveTo>
                    <a:cubicBezTo>
                      <a:pt x="4899" y="5763"/>
                      <a:pt x="8356" y="4898"/>
                      <a:pt x="10661" y="0"/>
                    </a:cubicBezTo>
                    <a:cubicBezTo>
                      <a:pt x="5187" y="0"/>
                      <a:pt x="2017" y="1153"/>
                      <a:pt x="0" y="778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06CD4E82-E6AC-4F46-BFA0-1A909540E7EF}"/>
                  </a:ext>
                </a:extLst>
              </p:cNvPr>
              <p:cNvSpPr/>
              <p:nvPr/>
            </p:nvSpPr>
            <p:spPr>
              <a:xfrm>
                <a:off x="3395182" y="4482743"/>
                <a:ext cx="13941" cy="7278"/>
              </a:xfrm>
              <a:custGeom>
                <a:avLst/>
                <a:gdLst>
                  <a:gd name="connsiteX0" fmla="*/ 10025 w 13941"/>
                  <a:gd name="connsiteY0" fmla="*/ 4850 h 7278"/>
                  <a:gd name="connsiteX1" fmla="*/ 13771 w 13941"/>
                  <a:gd name="connsiteY1" fmla="*/ 1393 h 7278"/>
                  <a:gd name="connsiteX2" fmla="*/ 5126 w 13941"/>
                  <a:gd name="connsiteY2" fmla="*/ 2257 h 7278"/>
                  <a:gd name="connsiteX3" fmla="*/ 228 w 13941"/>
                  <a:gd name="connsiteY3" fmla="*/ 5138 h 7278"/>
                  <a:gd name="connsiteX4" fmla="*/ 10025 w 13941"/>
                  <a:gd name="connsiteY4" fmla="*/ 4850 h 7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1" h="7278">
                    <a:moveTo>
                      <a:pt x="10025" y="4850"/>
                    </a:moveTo>
                    <a:cubicBezTo>
                      <a:pt x="12042" y="4274"/>
                      <a:pt x="14635" y="2545"/>
                      <a:pt x="13771" y="1393"/>
                    </a:cubicBezTo>
                    <a:cubicBezTo>
                      <a:pt x="10889" y="-2065"/>
                      <a:pt x="8008" y="1969"/>
                      <a:pt x="5126" y="2257"/>
                    </a:cubicBezTo>
                    <a:cubicBezTo>
                      <a:pt x="2533" y="1969"/>
                      <a:pt x="-924" y="3698"/>
                      <a:pt x="228" y="5138"/>
                    </a:cubicBezTo>
                    <a:cubicBezTo>
                      <a:pt x="2822" y="9172"/>
                      <a:pt x="6855" y="6579"/>
                      <a:pt x="10025" y="485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830F8555-0F9E-4A43-BB4B-8EB2DE0C409D}"/>
                  </a:ext>
                </a:extLst>
              </p:cNvPr>
              <p:cNvSpPr/>
              <p:nvPr/>
            </p:nvSpPr>
            <p:spPr>
              <a:xfrm>
                <a:off x="4311399" y="4159079"/>
                <a:ext cx="6915" cy="3836"/>
              </a:xfrm>
              <a:custGeom>
                <a:avLst/>
                <a:gdLst>
                  <a:gd name="connsiteX0" fmla="*/ 864 w 6915"/>
                  <a:gd name="connsiteY0" fmla="*/ 3783 h 3836"/>
                  <a:gd name="connsiteX1" fmla="*/ 6915 w 6915"/>
                  <a:gd name="connsiteY1" fmla="*/ 614 h 3836"/>
                  <a:gd name="connsiteX2" fmla="*/ 0 w 6915"/>
                  <a:gd name="connsiteY2" fmla="*/ 2054 h 3836"/>
                  <a:gd name="connsiteX3" fmla="*/ 864 w 6915"/>
                  <a:gd name="connsiteY3" fmla="*/ 3783 h 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" h="3836">
                    <a:moveTo>
                      <a:pt x="864" y="3783"/>
                    </a:moveTo>
                    <a:cubicBezTo>
                      <a:pt x="3169" y="4071"/>
                      <a:pt x="5186" y="3207"/>
                      <a:pt x="6915" y="614"/>
                    </a:cubicBezTo>
                    <a:cubicBezTo>
                      <a:pt x="3746" y="-251"/>
                      <a:pt x="1441" y="-539"/>
                      <a:pt x="0" y="2054"/>
                    </a:cubicBezTo>
                    <a:cubicBezTo>
                      <a:pt x="0" y="2343"/>
                      <a:pt x="576" y="3783"/>
                      <a:pt x="864" y="37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D1CDE978-41AF-446E-90C1-A8B110C58B1F}"/>
                  </a:ext>
                </a:extLst>
              </p:cNvPr>
              <p:cNvSpPr/>
              <p:nvPr/>
            </p:nvSpPr>
            <p:spPr>
              <a:xfrm>
                <a:off x="4414264" y="4154677"/>
                <a:ext cx="9220" cy="6457"/>
              </a:xfrm>
              <a:custGeom>
                <a:avLst/>
                <a:gdLst>
                  <a:gd name="connsiteX0" fmla="*/ 9220 w 9220"/>
                  <a:gd name="connsiteY0" fmla="*/ 118 h 6457"/>
                  <a:gd name="connsiteX1" fmla="*/ 0 w 9220"/>
                  <a:gd name="connsiteY1" fmla="*/ 6457 h 6457"/>
                  <a:gd name="connsiteX2" fmla="*/ 9220 w 9220"/>
                  <a:gd name="connsiteY2" fmla="*/ 118 h 6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457">
                    <a:moveTo>
                      <a:pt x="9220" y="118"/>
                    </a:moveTo>
                    <a:cubicBezTo>
                      <a:pt x="4898" y="-458"/>
                      <a:pt x="2593" y="983"/>
                      <a:pt x="0" y="6457"/>
                    </a:cubicBezTo>
                    <a:cubicBezTo>
                      <a:pt x="4898" y="4440"/>
                      <a:pt x="7203" y="3000"/>
                      <a:pt x="9220" y="11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9E9927E1-EE53-422C-AF8A-DC9290523650}"/>
                  </a:ext>
                </a:extLst>
              </p:cNvPr>
              <p:cNvSpPr/>
              <p:nvPr/>
            </p:nvSpPr>
            <p:spPr>
              <a:xfrm>
                <a:off x="452663" y="5797221"/>
                <a:ext cx="7779" cy="4110"/>
              </a:xfrm>
              <a:custGeom>
                <a:avLst/>
                <a:gdLst>
                  <a:gd name="connsiteX0" fmla="*/ 7780 w 7779"/>
                  <a:gd name="connsiteY0" fmla="*/ 822 h 4110"/>
                  <a:gd name="connsiteX1" fmla="*/ 0 w 7779"/>
                  <a:gd name="connsiteY1" fmla="*/ 3415 h 4110"/>
                  <a:gd name="connsiteX2" fmla="*/ 7780 w 7779"/>
                  <a:gd name="connsiteY2" fmla="*/ 822 h 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9" h="4110">
                    <a:moveTo>
                      <a:pt x="7780" y="822"/>
                    </a:moveTo>
                    <a:cubicBezTo>
                      <a:pt x="4610" y="-1195"/>
                      <a:pt x="2593" y="822"/>
                      <a:pt x="0" y="3415"/>
                    </a:cubicBezTo>
                    <a:cubicBezTo>
                      <a:pt x="4034" y="5144"/>
                      <a:pt x="6051" y="3415"/>
                      <a:pt x="7780" y="82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1C3EDDF2-453A-4ABF-BB32-50DF76D2DE67}"/>
                  </a:ext>
                </a:extLst>
              </p:cNvPr>
              <p:cNvSpPr/>
              <p:nvPr/>
            </p:nvSpPr>
            <p:spPr>
              <a:xfrm>
                <a:off x="3547258" y="4446390"/>
                <a:ext cx="576" cy="288"/>
              </a:xfrm>
              <a:custGeom>
                <a:avLst/>
                <a:gdLst>
                  <a:gd name="connsiteX0" fmla="*/ 576 w 576"/>
                  <a:gd name="connsiteY0" fmla="*/ 0 h 288"/>
                  <a:gd name="connsiteX1" fmla="*/ 576 w 576"/>
                  <a:gd name="connsiteY1" fmla="*/ 0 h 288"/>
                  <a:gd name="connsiteX2" fmla="*/ 576 w 576"/>
                  <a:gd name="connsiteY2" fmla="*/ 0 h 288"/>
                  <a:gd name="connsiteX3" fmla="*/ 0 w 576"/>
                  <a:gd name="connsiteY3" fmla="*/ 288 h 288"/>
                  <a:gd name="connsiteX4" fmla="*/ 576 w 576"/>
                  <a:gd name="connsiteY4" fmla="*/ 0 h 288"/>
                  <a:gd name="connsiteX5" fmla="*/ 576 w 576"/>
                  <a:gd name="connsiteY5" fmla="*/ 0 h 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6" h="288">
                    <a:moveTo>
                      <a:pt x="576" y="0"/>
                    </a:moveTo>
                    <a:cubicBezTo>
                      <a:pt x="288" y="0"/>
                      <a:pt x="288" y="0"/>
                      <a:pt x="576" y="0"/>
                    </a:cubicBezTo>
                    <a:lnTo>
                      <a:pt x="576" y="0"/>
                    </a:lnTo>
                    <a:cubicBezTo>
                      <a:pt x="288" y="0"/>
                      <a:pt x="288" y="288"/>
                      <a:pt x="0" y="288"/>
                    </a:cubicBezTo>
                    <a:cubicBezTo>
                      <a:pt x="0" y="288"/>
                      <a:pt x="288" y="288"/>
                      <a:pt x="576" y="0"/>
                    </a:cubicBezTo>
                    <a:cubicBezTo>
                      <a:pt x="288" y="288"/>
                      <a:pt x="576" y="288"/>
                      <a:pt x="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8FC669B0-AABF-4719-8B13-83406572BEBB}"/>
                  </a:ext>
                </a:extLst>
              </p:cNvPr>
              <p:cNvSpPr/>
              <p:nvPr/>
            </p:nvSpPr>
            <p:spPr>
              <a:xfrm>
                <a:off x="3547547" y="4441752"/>
                <a:ext cx="7363" cy="5468"/>
              </a:xfrm>
              <a:custGeom>
                <a:avLst/>
                <a:gdLst>
                  <a:gd name="connsiteX0" fmla="*/ 6915 w 7363"/>
                  <a:gd name="connsiteY0" fmla="*/ 3485 h 5468"/>
                  <a:gd name="connsiteX1" fmla="*/ 5187 w 7363"/>
                  <a:gd name="connsiteY1" fmla="*/ 27 h 5468"/>
                  <a:gd name="connsiteX2" fmla="*/ 0 w 7363"/>
                  <a:gd name="connsiteY2" fmla="*/ 4638 h 5468"/>
                  <a:gd name="connsiteX3" fmla="*/ 6915 w 7363"/>
                  <a:gd name="connsiteY3" fmla="*/ 3485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63" h="5468">
                    <a:moveTo>
                      <a:pt x="6915" y="3485"/>
                    </a:moveTo>
                    <a:cubicBezTo>
                      <a:pt x="7780" y="2044"/>
                      <a:pt x="7492" y="316"/>
                      <a:pt x="5187" y="27"/>
                    </a:cubicBezTo>
                    <a:cubicBezTo>
                      <a:pt x="2017" y="-261"/>
                      <a:pt x="576" y="1756"/>
                      <a:pt x="0" y="4638"/>
                    </a:cubicBezTo>
                    <a:cubicBezTo>
                      <a:pt x="2593" y="5502"/>
                      <a:pt x="5187" y="6366"/>
                      <a:pt x="6915" y="348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CCF36F8E-6866-4ECB-9572-4D71AE19D10A}"/>
                  </a:ext>
                </a:extLst>
              </p:cNvPr>
              <p:cNvSpPr/>
              <p:nvPr/>
            </p:nvSpPr>
            <p:spPr>
              <a:xfrm>
                <a:off x="3632376" y="4414695"/>
                <a:ext cx="4839" cy="5186"/>
              </a:xfrm>
              <a:custGeom>
                <a:avLst/>
                <a:gdLst>
                  <a:gd name="connsiteX0" fmla="*/ 460 w 4839"/>
                  <a:gd name="connsiteY0" fmla="*/ 2881 h 5186"/>
                  <a:gd name="connsiteX1" fmla="*/ 1900 w 4839"/>
                  <a:gd name="connsiteY1" fmla="*/ 5186 h 5186"/>
                  <a:gd name="connsiteX2" fmla="*/ 4782 w 4839"/>
                  <a:gd name="connsiteY2" fmla="*/ 2593 h 5186"/>
                  <a:gd name="connsiteX3" fmla="*/ 3917 w 4839"/>
                  <a:gd name="connsiteY3" fmla="*/ 0 h 5186"/>
                  <a:gd name="connsiteX4" fmla="*/ 460 w 4839"/>
                  <a:gd name="connsiteY4" fmla="*/ 2881 h 5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39" h="5186">
                    <a:moveTo>
                      <a:pt x="460" y="2881"/>
                    </a:moveTo>
                    <a:cubicBezTo>
                      <a:pt x="-405" y="3746"/>
                      <a:pt x="-117" y="4898"/>
                      <a:pt x="1900" y="5186"/>
                    </a:cubicBezTo>
                    <a:cubicBezTo>
                      <a:pt x="2764" y="4610"/>
                      <a:pt x="3917" y="3746"/>
                      <a:pt x="4782" y="2593"/>
                    </a:cubicBezTo>
                    <a:cubicBezTo>
                      <a:pt x="5070" y="2305"/>
                      <a:pt x="4205" y="864"/>
                      <a:pt x="3917" y="0"/>
                    </a:cubicBezTo>
                    <a:cubicBezTo>
                      <a:pt x="2764" y="1153"/>
                      <a:pt x="1324" y="2017"/>
                      <a:pt x="460" y="288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A3B3FAE6-A28F-40D2-903D-7E94D5B70DD4}"/>
                  </a:ext>
                </a:extLst>
              </p:cNvPr>
              <p:cNvSpPr/>
              <p:nvPr/>
            </p:nvSpPr>
            <p:spPr>
              <a:xfrm>
                <a:off x="3621835" y="4397118"/>
                <a:ext cx="5006" cy="4033"/>
              </a:xfrm>
              <a:custGeom>
                <a:avLst/>
                <a:gdLst>
                  <a:gd name="connsiteX0" fmla="*/ 2068 w 5006"/>
                  <a:gd name="connsiteY0" fmla="*/ 4034 h 4033"/>
                  <a:gd name="connsiteX1" fmla="*/ 4661 w 5006"/>
                  <a:gd name="connsiteY1" fmla="*/ 2305 h 4033"/>
                  <a:gd name="connsiteX2" fmla="*/ 3220 w 5006"/>
                  <a:gd name="connsiteY2" fmla="*/ 0 h 4033"/>
                  <a:gd name="connsiteX3" fmla="*/ 339 w 5006"/>
                  <a:gd name="connsiteY3" fmla="*/ 1441 h 4033"/>
                  <a:gd name="connsiteX4" fmla="*/ 2068 w 5006"/>
                  <a:gd name="connsiteY4" fmla="*/ 4034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6" h="4033">
                    <a:moveTo>
                      <a:pt x="2068" y="4034"/>
                    </a:moveTo>
                    <a:cubicBezTo>
                      <a:pt x="2644" y="3458"/>
                      <a:pt x="4085" y="3170"/>
                      <a:pt x="4661" y="2305"/>
                    </a:cubicBezTo>
                    <a:cubicBezTo>
                      <a:pt x="5526" y="1153"/>
                      <a:pt x="4661" y="0"/>
                      <a:pt x="3220" y="0"/>
                    </a:cubicBezTo>
                    <a:cubicBezTo>
                      <a:pt x="2356" y="0"/>
                      <a:pt x="916" y="576"/>
                      <a:pt x="339" y="1441"/>
                    </a:cubicBezTo>
                    <a:cubicBezTo>
                      <a:pt x="-525" y="2593"/>
                      <a:pt x="339" y="3458"/>
                      <a:pt x="2068" y="40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1207A68C-E5C4-482B-BDE3-2BE4E0EEDF9F}"/>
                  </a:ext>
                </a:extLst>
              </p:cNvPr>
              <p:cNvSpPr/>
              <p:nvPr/>
            </p:nvSpPr>
            <p:spPr>
              <a:xfrm>
                <a:off x="3677370" y="4375106"/>
                <a:ext cx="11267" cy="7385"/>
              </a:xfrm>
              <a:custGeom>
                <a:avLst/>
                <a:gdLst>
                  <a:gd name="connsiteX0" fmla="*/ 5601 w 11267"/>
                  <a:gd name="connsiteY0" fmla="*/ 4724 h 7385"/>
                  <a:gd name="connsiteX1" fmla="*/ 11076 w 11267"/>
                  <a:gd name="connsiteY1" fmla="*/ 978 h 7385"/>
                  <a:gd name="connsiteX2" fmla="*/ 5313 w 11267"/>
                  <a:gd name="connsiteY2" fmla="*/ 2419 h 7385"/>
                  <a:gd name="connsiteX3" fmla="*/ 5313 w 11267"/>
                  <a:gd name="connsiteY3" fmla="*/ 2419 h 7385"/>
                  <a:gd name="connsiteX4" fmla="*/ 127 w 11267"/>
                  <a:gd name="connsiteY4" fmla="*/ 5876 h 7385"/>
                  <a:gd name="connsiteX5" fmla="*/ 5601 w 11267"/>
                  <a:gd name="connsiteY5" fmla="*/ 4724 h 7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67" h="7385">
                    <a:moveTo>
                      <a:pt x="5601" y="4724"/>
                    </a:moveTo>
                    <a:cubicBezTo>
                      <a:pt x="7907" y="4147"/>
                      <a:pt x="12229" y="4436"/>
                      <a:pt x="11076" y="978"/>
                    </a:cubicBezTo>
                    <a:cubicBezTo>
                      <a:pt x="10212" y="-1327"/>
                      <a:pt x="7042" y="978"/>
                      <a:pt x="5313" y="2419"/>
                    </a:cubicBezTo>
                    <a:lnTo>
                      <a:pt x="5313" y="2419"/>
                    </a:lnTo>
                    <a:cubicBezTo>
                      <a:pt x="3008" y="2707"/>
                      <a:pt x="-737" y="3283"/>
                      <a:pt x="127" y="5876"/>
                    </a:cubicBezTo>
                    <a:cubicBezTo>
                      <a:pt x="1568" y="8758"/>
                      <a:pt x="4161" y="7029"/>
                      <a:pt x="5601" y="472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4BBDBFD1-D04C-4994-860F-63CA7F978530}"/>
                  </a:ext>
                </a:extLst>
              </p:cNvPr>
              <p:cNvSpPr/>
              <p:nvPr/>
            </p:nvSpPr>
            <p:spPr>
              <a:xfrm>
                <a:off x="3798514" y="4313559"/>
                <a:ext cx="7203" cy="4711"/>
              </a:xfrm>
              <a:custGeom>
                <a:avLst/>
                <a:gdLst>
                  <a:gd name="connsiteX0" fmla="*/ 3169 w 7203"/>
                  <a:gd name="connsiteY0" fmla="*/ 4322 h 4711"/>
                  <a:gd name="connsiteX1" fmla="*/ 7203 w 7203"/>
                  <a:gd name="connsiteY1" fmla="*/ 864 h 4711"/>
                  <a:gd name="connsiteX2" fmla="*/ 3458 w 7203"/>
                  <a:gd name="connsiteY2" fmla="*/ 0 h 4711"/>
                  <a:gd name="connsiteX3" fmla="*/ 0 w 7203"/>
                  <a:gd name="connsiteY3" fmla="*/ 2593 h 4711"/>
                  <a:gd name="connsiteX4" fmla="*/ 3169 w 7203"/>
                  <a:gd name="connsiteY4" fmla="*/ 4322 h 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3" h="4711">
                    <a:moveTo>
                      <a:pt x="3169" y="4322"/>
                    </a:moveTo>
                    <a:cubicBezTo>
                      <a:pt x="4610" y="3458"/>
                      <a:pt x="5474" y="2305"/>
                      <a:pt x="7203" y="864"/>
                    </a:cubicBezTo>
                    <a:cubicBezTo>
                      <a:pt x="5474" y="576"/>
                      <a:pt x="4322" y="0"/>
                      <a:pt x="3458" y="0"/>
                    </a:cubicBezTo>
                    <a:cubicBezTo>
                      <a:pt x="1729" y="0"/>
                      <a:pt x="0" y="576"/>
                      <a:pt x="0" y="2593"/>
                    </a:cubicBezTo>
                    <a:cubicBezTo>
                      <a:pt x="0" y="4610"/>
                      <a:pt x="1441" y="5186"/>
                      <a:pt x="3169" y="432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A30D7E8C-D472-4A96-B4A6-63A90CBCAF54}"/>
                  </a:ext>
                </a:extLst>
              </p:cNvPr>
              <p:cNvSpPr/>
              <p:nvPr/>
            </p:nvSpPr>
            <p:spPr>
              <a:xfrm>
                <a:off x="4110567" y="4268566"/>
                <a:ext cx="6050" cy="5229"/>
              </a:xfrm>
              <a:custGeom>
                <a:avLst/>
                <a:gdLst>
                  <a:gd name="connsiteX0" fmla="*/ 2881 w 6050"/>
                  <a:gd name="connsiteY0" fmla="*/ 332 h 5229"/>
                  <a:gd name="connsiteX1" fmla="*/ 0 w 6050"/>
                  <a:gd name="connsiteY1" fmla="*/ 3501 h 5229"/>
                  <a:gd name="connsiteX2" fmla="*/ 3169 w 6050"/>
                  <a:gd name="connsiteY2" fmla="*/ 5230 h 5229"/>
                  <a:gd name="connsiteX3" fmla="*/ 6051 w 6050"/>
                  <a:gd name="connsiteY3" fmla="*/ 1772 h 5229"/>
                  <a:gd name="connsiteX4" fmla="*/ 2881 w 6050"/>
                  <a:gd name="connsiteY4" fmla="*/ 332 h 5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0" h="5229">
                    <a:moveTo>
                      <a:pt x="2881" y="332"/>
                    </a:moveTo>
                    <a:cubicBezTo>
                      <a:pt x="1729" y="908"/>
                      <a:pt x="1153" y="2348"/>
                      <a:pt x="0" y="3501"/>
                    </a:cubicBezTo>
                    <a:cubicBezTo>
                      <a:pt x="865" y="4077"/>
                      <a:pt x="1729" y="4365"/>
                      <a:pt x="3169" y="5230"/>
                    </a:cubicBezTo>
                    <a:cubicBezTo>
                      <a:pt x="4322" y="3789"/>
                      <a:pt x="5763" y="2925"/>
                      <a:pt x="6051" y="1772"/>
                    </a:cubicBezTo>
                    <a:cubicBezTo>
                      <a:pt x="6051" y="-245"/>
                      <a:pt x="4034" y="-245"/>
                      <a:pt x="2881" y="33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3F493AB1-51A2-43D5-A912-0E2830A78525}"/>
                  </a:ext>
                </a:extLst>
              </p:cNvPr>
              <p:cNvSpPr/>
              <p:nvPr/>
            </p:nvSpPr>
            <p:spPr>
              <a:xfrm>
                <a:off x="327103" y="5829161"/>
                <a:ext cx="5983" cy="4359"/>
              </a:xfrm>
              <a:custGeom>
                <a:avLst/>
                <a:gdLst>
                  <a:gd name="connsiteX0" fmla="*/ 5984 w 5983"/>
                  <a:gd name="connsiteY0" fmla="*/ 2593 h 4359"/>
                  <a:gd name="connsiteX1" fmla="*/ 3678 w 5983"/>
                  <a:gd name="connsiteY1" fmla="*/ 0 h 4359"/>
                  <a:gd name="connsiteX2" fmla="*/ 221 w 5983"/>
                  <a:gd name="connsiteY2" fmla="*/ 2305 h 4359"/>
                  <a:gd name="connsiteX3" fmla="*/ 1662 w 5983"/>
                  <a:gd name="connsiteY3" fmla="*/ 4322 h 4359"/>
                  <a:gd name="connsiteX4" fmla="*/ 5984 w 5983"/>
                  <a:gd name="connsiteY4" fmla="*/ 2593 h 4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3" h="4359">
                    <a:moveTo>
                      <a:pt x="5984" y="2593"/>
                    </a:moveTo>
                    <a:cubicBezTo>
                      <a:pt x="4831" y="1441"/>
                      <a:pt x="3967" y="0"/>
                      <a:pt x="3678" y="0"/>
                    </a:cubicBezTo>
                    <a:cubicBezTo>
                      <a:pt x="2526" y="288"/>
                      <a:pt x="1085" y="1153"/>
                      <a:pt x="221" y="2305"/>
                    </a:cubicBezTo>
                    <a:cubicBezTo>
                      <a:pt x="-355" y="3169"/>
                      <a:pt x="221" y="4610"/>
                      <a:pt x="1662" y="4322"/>
                    </a:cubicBezTo>
                    <a:cubicBezTo>
                      <a:pt x="2814" y="4322"/>
                      <a:pt x="4255" y="3458"/>
                      <a:pt x="5984" y="259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2335D50D-098C-432C-A540-F53030148804}"/>
                  </a:ext>
                </a:extLst>
              </p:cNvPr>
              <p:cNvSpPr/>
              <p:nvPr/>
            </p:nvSpPr>
            <p:spPr>
              <a:xfrm>
                <a:off x="3678808" y="4395895"/>
                <a:ext cx="6179" cy="4462"/>
              </a:xfrm>
              <a:custGeom>
                <a:avLst/>
                <a:gdLst>
                  <a:gd name="connsiteX0" fmla="*/ 2722 w 6179"/>
                  <a:gd name="connsiteY0" fmla="*/ 71 h 4462"/>
                  <a:gd name="connsiteX1" fmla="*/ 129 w 6179"/>
                  <a:gd name="connsiteY1" fmla="*/ 2088 h 4462"/>
                  <a:gd name="connsiteX2" fmla="*/ 2722 w 6179"/>
                  <a:gd name="connsiteY2" fmla="*/ 4393 h 4462"/>
                  <a:gd name="connsiteX3" fmla="*/ 6180 w 6179"/>
                  <a:gd name="connsiteY3" fmla="*/ 2088 h 4462"/>
                  <a:gd name="connsiteX4" fmla="*/ 2722 w 6179"/>
                  <a:gd name="connsiteY4" fmla="*/ 71 h 4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79" h="4462">
                    <a:moveTo>
                      <a:pt x="2722" y="71"/>
                    </a:moveTo>
                    <a:cubicBezTo>
                      <a:pt x="1570" y="359"/>
                      <a:pt x="417" y="1223"/>
                      <a:pt x="129" y="2088"/>
                    </a:cubicBezTo>
                    <a:cubicBezTo>
                      <a:pt x="-447" y="4105"/>
                      <a:pt x="993" y="4681"/>
                      <a:pt x="2722" y="4393"/>
                    </a:cubicBezTo>
                    <a:cubicBezTo>
                      <a:pt x="4163" y="4393"/>
                      <a:pt x="5892" y="4105"/>
                      <a:pt x="6180" y="2088"/>
                    </a:cubicBezTo>
                    <a:cubicBezTo>
                      <a:pt x="5603" y="359"/>
                      <a:pt x="4451" y="-217"/>
                      <a:pt x="2722" y="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B8CC1129-791F-4F30-B035-7F59D33D2277}"/>
                  </a:ext>
                </a:extLst>
              </p:cNvPr>
              <p:cNvSpPr/>
              <p:nvPr/>
            </p:nvSpPr>
            <p:spPr>
              <a:xfrm>
                <a:off x="4103364" y="5423945"/>
                <a:ext cx="21610" cy="9121"/>
              </a:xfrm>
              <a:custGeom>
                <a:avLst/>
                <a:gdLst>
                  <a:gd name="connsiteX0" fmla="*/ 288 w 21610"/>
                  <a:gd name="connsiteY0" fmla="*/ 7298 h 9121"/>
                  <a:gd name="connsiteX1" fmla="*/ 0 w 21610"/>
                  <a:gd name="connsiteY1" fmla="*/ 9027 h 9121"/>
                  <a:gd name="connsiteX2" fmla="*/ 21610 w 21610"/>
                  <a:gd name="connsiteY2" fmla="*/ 1823 h 9121"/>
                  <a:gd name="connsiteX3" fmla="*/ 288 w 21610"/>
                  <a:gd name="connsiteY3" fmla="*/ 7298 h 9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0" h="9121">
                    <a:moveTo>
                      <a:pt x="288" y="7298"/>
                    </a:moveTo>
                    <a:cubicBezTo>
                      <a:pt x="288" y="7874"/>
                      <a:pt x="288" y="8451"/>
                      <a:pt x="0" y="9027"/>
                    </a:cubicBezTo>
                    <a:cubicBezTo>
                      <a:pt x="7780" y="9603"/>
                      <a:pt x="14695" y="7586"/>
                      <a:pt x="21610" y="1823"/>
                    </a:cubicBezTo>
                    <a:cubicBezTo>
                      <a:pt x="11814" y="-3075"/>
                      <a:pt x="6339" y="2976"/>
                      <a:pt x="288" y="729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A87FFCDF-FED4-4A94-8B6A-58FF1EF6D2E2}"/>
                  </a:ext>
                </a:extLst>
              </p:cNvPr>
              <p:cNvSpPr/>
              <p:nvPr/>
            </p:nvSpPr>
            <p:spPr>
              <a:xfrm>
                <a:off x="2908746" y="5753381"/>
                <a:ext cx="91627" cy="38898"/>
              </a:xfrm>
              <a:custGeom>
                <a:avLst/>
                <a:gdLst>
                  <a:gd name="connsiteX0" fmla="*/ 91628 w 91627"/>
                  <a:gd name="connsiteY0" fmla="*/ 3169 h 38898"/>
                  <a:gd name="connsiteX1" fmla="*/ 90475 w 91627"/>
                  <a:gd name="connsiteY1" fmla="*/ 0 h 38898"/>
                  <a:gd name="connsiteX2" fmla="*/ 70882 w 91627"/>
                  <a:gd name="connsiteY2" fmla="*/ 6051 h 38898"/>
                  <a:gd name="connsiteX3" fmla="*/ 70882 w 91627"/>
                  <a:gd name="connsiteY3" fmla="*/ 6051 h 38898"/>
                  <a:gd name="connsiteX4" fmla="*/ 60509 w 91627"/>
                  <a:gd name="connsiteY4" fmla="*/ 9797 h 38898"/>
                  <a:gd name="connsiteX5" fmla="*/ 53305 w 91627"/>
                  <a:gd name="connsiteY5" fmla="*/ 14695 h 38898"/>
                  <a:gd name="connsiteX6" fmla="*/ 31407 w 91627"/>
                  <a:gd name="connsiteY6" fmla="*/ 24203 h 38898"/>
                  <a:gd name="connsiteX7" fmla="*/ 19593 w 91627"/>
                  <a:gd name="connsiteY7" fmla="*/ 31695 h 38898"/>
                  <a:gd name="connsiteX8" fmla="*/ 15848 w 91627"/>
                  <a:gd name="connsiteY8" fmla="*/ 31695 h 38898"/>
                  <a:gd name="connsiteX9" fmla="*/ 0 w 91627"/>
                  <a:gd name="connsiteY9" fmla="*/ 36305 h 38898"/>
                  <a:gd name="connsiteX10" fmla="*/ 12390 w 91627"/>
                  <a:gd name="connsiteY10" fmla="*/ 36305 h 38898"/>
                  <a:gd name="connsiteX11" fmla="*/ 22187 w 91627"/>
                  <a:gd name="connsiteY11" fmla="*/ 38610 h 38898"/>
                  <a:gd name="connsiteX12" fmla="*/ 30831 w 91627"/>
                  <a:gd name="connsiteY12" fmla="*/ 35729 h 38898"/>
                  <a:gd name="connsiteX13" fmla="*/ 34000 w 91627"/>
                  <a:gd name="connsiteY13" fmla="*/ 38899 h 38898"/>
                  <a:gd name="connsiteX14" fmla="*/ 41204 w 91627"/>
                  <a:gd name="connsiteY14" fmla="*/ 34288 h 38898"/>
                  <a:gd name="connsiteX15" fmla="*/ 58204 w 91627"/>
                  <a:gd name="connsiteY15" fmla="*/ 17865 h 38898"/>
                  <a:gd name="connsiteX16" fmla="*/ 63390 w 91627"/>
                  <a:gd name="connsiteY16" fmla="*/ 10373 h 38898"/>
                  <a:gd name="connsiteX17" fmla="*/ 70018 w 91627"/>
                  <a:gd name="connsiteY17" fmla="*/ 7780 h 38898"/>
                  <a:gd name="connsiteX18" fmla="*/ 70018 w 91627"/>
                  <a:gd name="connsiteY18" fmla="*/ 7780 h 38898"/>
                  <a:gd name="connsiteX19" fmla="*/ 91628 w 91627"/>
                  <a:gd name="connsiteY19" fmla="*/ 3169 h 3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91627" h="38898">
                    <a:moveTo>
                      <a:pt x="91628" y="3169"/>
                    </a:moveTo>
                    <a:cubicBezTo>
                      <a:pt x="91339" y="2017"/>
                      <a:pt x="91051" y="864"/>
                      <a:pt x="90475" y="0"/>
                    </a:cubicBezTo>
                    <a:cubicBezTo>
                      <a:pt x="83848" y="2017"/>
                      <a:pt x="77221" y="4034"/>
                      <a:pt x="70882" y="6051"/>
                    </a:cubicBezTo>
                    <a:lnTo>
                      <a:pt x="70882" y="6051"/>
                    </a:lnTo>
                    <a:cubicBezTo>
                      <a:pt x="66848" y="6051"/>
                      <a:pt x="63678" y="7203"/>
                      <a:pt x="60509" y="9797"/>
                    </a:cubicBezTo>
                    <a:cubicBezTo>
                      <a:pt x="58204" y="11525"/>
                      <a:pt x="55611" y="13254"/>
                      <a:pt x="53305" y="14695"/>
                    </a:cubicBezTo>
                    <a:cubicBezTo>
                      <a:pt x="44085" y="13254"/>
                      <a:pt x="36305" y="14983"/>
                      <a:pt x="31407" y="24203"/>
                    </a:cubicBezTo>
                    <a:cubicBezTo>
                      <a:pt x="26509" y="25068"/>
                      <a:pt x="23627" y="29102"/>
                      <a:pt x="19593" y="31695"/>
                    </a:cubicBezTo>
                    <a:cubicBezTo>
                      <a:pt x="18441" y="31695"/>
                      <a:pt x="17000" y="31695"/>
                      <a:pt x="15848" y="31695"/>
                    </a:cubicBezTo>
                    <a:cubicBezTo>
                      <a:pt x="12390" y="27085"/>
                      <a:pt x="8644" y="27949"/>
                      <a:pt x="0" y="36305"/>
                    </a:cubicBezTo>
                    <a:cubicBezTo>
                      <a:pt x="4034" y="38034"/>
                      <a:pt x="8356" y="36593"/>
                      <a:pt x="12390" y="36305"/>
                    </a:cubicBezTo>
                    <a:cubicBezTo>
                      <a:pt x="15559" y="37170"/>
                      <a:pt x="19593" y="35441"/>
                      <a:pt x="22187" y="38610"/>
                    </a:cubicBezTo>
                    <a:cubicBezTo>
                      <a:pt x="25068" y="37746"/>
                      <a:pt x="27949" y="36882"/>
                      <a:pt x="30831" y="35729"/>
                    </a:cubicBezTo>
                    <a:cubicBezTo>
                      <a:pt x="34576" y="34288"/>
                      <a:pt x="34576" y="36305"/>
                      <a:pt x="34000" y="38899"/>
                    </a:cubicBezTo>
                    <a:cubicBezTo>
                      <a:pt x="36305" y="37458"/>
                      <a:pt x="38899" y="36017"/>
                      <a:pt x="41204" y="34288"/>
                    </a:cubicBezTo>
                    <a:cubicBezTo>
                      <a:pt x="51865" y="34000"/>
                      <a:pt x="55611" y="26797"/>
                      <a:pt x="58204" y="17865"/>
                    </a:cubicBezTo>
                    <a:cubicBezTo>
                      <a:pt x="61373" y="16424"/>
                      <a:pt x="62238" y="13254"/>
                      <a:pt x="63390" y="10373"/>
                    </a:cubicBezTo>
                    <a:cubicBezTo>
                      <a:pt x="65695" y="9508"/>
                      <a:pt x="67712" y="8644"/>
                      <a:pt x="70018" y="7780"/>
                    </a:cubicBezTo>
                    <a:cubicBezTo>
                      <a:pt x="70018" y="7780"/>
                      <a:pt x="70018" y="7780"/>
                      <a:pt x="70018" y="7780"/>
                    </a:cubicBezTo>
                    <a:cubicBezTo>
                      <a:pt x="79526" y="11814"/>
                      <a:pt x="86153" y="9220"/>
                      <a:pt x="91628" y="31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6BCC2A53-38D8-4C70-A375-49F6289E29B7}"/>
                  </a:ext>
                </a:extLst>
              </p:cNvPr>
              <p:cNvSpPr/>
              <p:nvPr/>
            </p:nvSpPr>
            <p:spPr>
              <a:xfrm>
                <a:off x="2862068" y="5786229"/>
                <a:ext cx="22186" cy="9562"/>
              </a:xfrm>
              <a:custGeom>
                <a:avLst/>
                <a:gdLst>
                  <a:gd name="connsiteX0" fmla="*/ 22187 w 22186"/>
                  <a:gd name="connsiteY0" fmla="*/ 0 h 9562"/>
                  <a:gd name="connsiteX1" fmla="*/ 0 w 22186"/>
                  <a:gd name="connsiteY1" fmla="*/ 9220 h 9562"/>
                  <a:gd name="connsiteX2" fmla="*/ 22187 w 22186"/>
                  <a:gd name="connsiteY2" fmla="*/ 0 h 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186" h="9562">
                    <a:moveTo>
                      <a:pt x="22187" y="0"/>
                    </a:moveTo>
                    <a:cubicBezTo>
                      <a:pt x="13831" y="3458"/>
                      <a:pt x="6915" y="6339"/>
                      <a:pt x="0" y="9220"/>
                    </a:cubicBezTo>
                    <a:cubicBezTo>
                      <a:pt x="14119" y="10373"/>
                      <a:pt x="17000" y="8932"/>
                      <a:pt x="22187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F79B314E-808B-4064-85AE-0790050C96A1}"/>
                  </a:ext>
                </a:extLst>
              </p:cNvPr>
              <p:cNvSpPr/>
              <p:nvPr/>
            </p:nvSpPr>
            <p:spPr>
              <a:xfrm>
                <a:off x="3129289" y="5728889"/>
                <a:ext cx="39368" cy="30956"/>
              </a:xfrm>
              <a:custGeom>
                <a:avLst/>
                <a:gdLst>
                  <a:gd name="connsiteX0" fmla="*/ 23221 w 39368"/>
                  <a:gd name="connsiteY0" fmla="*/ 15559 h 30956"/>
                  <a:gd name="connsiteX1" fmla="*/ 23221 w 39368"/>
                  <a:gd name="connsiteY1" fmla="*/ 15559 h 30956"/>
                  <a:gd name="connsiteX2" fmla="*/ 4204 w 39368"/>
                  <a:gd name="connsiteY2" fmla="*/ 24203 h 30956"/>
                  <a:gd name="connsiteX3" fmla="*/ 170 w 39368"/>
                  <a:gd name="connsiteY3" fmla="*/ 28525 h 30956"/>
                  <a:gd name="connsiteX4" fmla="*/ 6221 w 39368"/>
                  <a:gd name="connsiteY4" fmla="*/ 30831 h 30956"/>
                  <a:gd name="connsiteX5" fmla="*/ 26967 w 39368"/>
                  <a:gd name="connsiteY5" fmla="*/ 16136 h 30956"/>
                  <a:gd name="connsiteX6" fmla="*/ 38493 w 39368"/>
                  <a:gd name="connsiteY6" fmla="*/ 0 h 30956"/>
                  <a:gd name="connsiteX7" fmla="*/ 23221 w 39368"/>
                  <a:gd name="connsiteY7" fmla="*/ 15559 h 30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368" h="30956">
                    <a:moveTo>
                      <a:pt x="23221" y="15559"/>
                    </a:moveTo>
                    <a:cubicBezTo>
                      <a:pt x="23221" y="15559"/>
                      <a:pt x="23221" y="15559"/>
                      <a:pt x="23221" y="15559"/>
                    </a:cubicBezTo>
                    <a:cubicBezTo>
                      <a:pt x="16306" y="17000"/>
                      <a:pt x="11696" y="23627"/>
                      <a:pt x="4204" y="24203"/>
                    </a:cubicBezTo>
                    <a:cubicBezTo>
                      <a:pt x="1899" y="24492"/>
                      <a:pt x="-694" y="25644"/>
                      <a:pt x="170" y="28525"/>
                    </a:cubicBezTo>
                    <a:cubicBezTo>
                      <a:pt x="1035" y="31119"/>
                      <a:pt x="3916" y="31119"/>
                      <a:pt x="6221" y="30831"/>
                    </a:cubicBezTo>
                    <a:cubicBezTo>
                      <a:pt x="15154" y="28814"/>
                      <a:pt x="24374" y="27085"/>
                      <a:pt x="26967" y="16136"/>
                    </a:cubicBezTo>
                    <a:cubicBezTo>
                      <a:pt x="31577" y="12390"/>
                      <a:pt x="42527" y="14407"/>
                      <a:pt x="38493" y="0"/>
                    </a:cubicBezTo>
                    <a:cubicBezTo>
                      <a:pt x="34747" y="8644"/>
                      <a:pt x="27255" y="10085"/>
                      <a:pt x="23221" y="1555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59862A62-8A97-4C97-BCF8-019C3114B3CB}"/>
                  </a:ext>
                </a:extLst>
              </p:cNvPr>
              <p:cNvSpPr/>
              <p:nvPr/>
            </p:nvSpPr>
            <p:spPr>
              <a:xfrm>
                <a:off x="3087391" y="5738686"/>
                <a:ext cx="21898" cy="9220"/>
              </a:xfrm>
              <a:custGeom>
                <a:avLst/>
                <a:gdLst>
                  <a:gd name="connsiteX0" fmla="*/ 21898 w 21898"/>
                  <a:gd name="connsiteY0" fmla="*/ 0 h 9220"/>
                  <a:gd name="connsiteX1" fmla="*/ 0 w 21898"/>
                  <a:gd name="connsiteY1" fmla="*/ 9220 h 9220"/>
                  <a:gd name="connsiteX2" fmla="*/ 21898 w 21898"/>
                  <a:gd name="connsiteY2" fmla="*/ 0 h 9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98" h="9220">
                    <a:moveTo>
                      <a:pt x="21898" y="0"/>
                    </a:moveTo>
                    <a:cubicBezTo>
                      <a:pt x="12390" y="2305"/>
                      <a:pt x="5763" y="4610"/>
                      <a:pt x="0" y="9220"/>
                    </a:cubicBezTo>
                    <a:cubicBezTo>
                      <a:pt x="7203" y="8356"/>
                      <a:pt x="14983" y="8644"/>
                      <a:pt x="2189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D340548A-969D-4F6F-9EDD-700BADBFAB71}"/>
                  </a:ext>
                </a:extLst>
              </p:cNvPr>
              <p:cNvSpPr/>
              <p:nvPr/>
            </p:nvSpPr>
            <p:spPr>
              <a:xfrm>
                <a:off x="2839762" y="5828985"/>
                <a:ext cx="10793" cy="8531"/>
              </a:xfrm>
              <a:custGeom>
                <a:avLst/>
                <a:gdLst>
                  <a:gd name="connsiteX0" fmla="*/ 9339 w 10793"/>
                  <a:gd name="connsiteY0" fmla="*/ 464 h 8531"/>
                  <a:gd name="connsiteX1" fmla="*/ 695 w 10793"/>
                  <a:gd name="connsiteY1" fmla="*/ 2193 h 8531"/>
                  <a:gd name="connsiteX2" fmla="*/ 3865 w 10793"/>
                  <a:gd name="connsiteY2" fmla="*/ 8532 h 8531"/>
                  <a:gd name="connsiteX3" fmla="*/ 9051 w 10793"/>
                  <a:gd name="connsiteY3" fmla="*/ 8532 h 8531"/>
                  <a:gd name="connsiteX4" fmla="*/ 9339 w 10793"/>
                  <a:gd name="connsiteY4" fmla="*/ 464 h 8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93" h="8531">
                    <a:moveTo>
                      <a:pt x="9339" y="464"/>
                    </a:moveTo>
                    <a:cubicBezTo>
                      <a:pt x="7034" y="-689"/>
                      <a:pt x="2424" y="464"/>
                      <a:pt x="695" y="2193"/>
                    </a:cubicBezTo>
                    <a:cubicBezTo>
                      <a:pt x="-1898" y="5074"/>
                      <a:pt x="3577" y="5939"/>
                      <a:pt x="3865" y="8532"/>
                    </a:cubicBezTo>
                    <a:cubicBezTo>
                      <a:pt x="5594" y="8532"/>
                      <a:pt x="7322" y="8532"/>
                      <a:pt x="9051" y="8532"/>
                    </a:cubicBezTo>
                    <a:cubicBezTo>
                      <a:pt x="6746" y="5362"/>
                      <a:pt x="13661" y="2193"/>
                      <a:pt x="9339" y="46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0DB5200F-B07D-4BCF-B7A5-353AA958A64D}"/>
                  </a:ext>
                </a:extLst>
              </p:cNvPr>
              <p:cNvSpPr/>
              <p:nvPr/>
            </p:nvSpPr>
            <p:spPr>
              <a:xfrm>
                <a:off x="3091425" y="5756380"/>
                <a:ext cx="26508" cy="5767"/>
              </a:xfrm>
              <a:custGeom>
                <a:avLst/>
                <a:gdLst>
                  <a:gd name="connsiteX0" fmla="*/ 11814 w 26508"/>
                  <a:gd name="connsiteY0" fmla="*/ 2476 h 5767"/>
                  <a:gd name="connsiteX1" fmla="*/ 0 w 26508"/>
                  <a:gd name="connsiteY1" fmla="*/ 3052 h 5767"/>
                  <a:gd name="connsiteX2" fmla="*/ 11237 w 26508"/>
                  <a:gd name="connsiteY2" fmla="*/ 4781 h 5767"/>
                  <a:gd name="connsiteX3" fmla="*/ 11237 w 26508"/>
                  <a:gd name="connsiteY3" fmla="*/ 4781 h 5767"/>
                  <a:gd name="connsiteX4" fmla="*/ 11237 w 26508"/>
                  <a:gd name="connsiteY4" fmla="*/ 4781 h 5767"/>
                  <a:gd name="connsiteX5" fmla="*/ 26508 w 26508"/>
                  <a:gd name="connsiteY5" fmla="*/ 1900 h 5767"/>
                  <a:gd name="connsiteX6" fmla="*/ 11814 w 26508"/>
                  <a:gd name="connsiteY6" fmla="*/ 2476 h 5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08" h="5767">
                    <a:moveTo>
                      <a:pt x="11814" y="2476"/>
                    </a:moveTo>
                    <a:cubicBezTo>
                      <a:pt x="7203" y="-2999"/>
                      <a:pt x="4610" y="2188"/>
                      <a:pt x="0" y="3052"/>
                    </a:cubicBezTo>
                    <a:cubicBezTo>
                      <a:pt x="4610" y="7663"/>
                      <a:pt x="8068" y="5069"/>
                      <a:pt x="11237" y="4781"/>
                    </a:cubicBezTo>
                    <a:cubicBezTo>
                      <a:pt x="11237" y="4781"/>
                      <a:pt x="11237" y="4781"/>
                      <a:pt x="11237" y="4781"/>
                    </a:cubicBezTo>
                    <a:cubicBezTo>
                      <a:pt x="11237" y="4781"/>
                      <a:pt x="11237" y="4781"/>
                      <a:pt x="11237" y="4781"/>
                    </a:cubicBezTo>
                    <a:cubicBezTo>
                      <a:pt x="16424" y="3917"/>
                      <a:pt x="21322" y="3052"/>
                      <a:pt x="26508" y="1900"/>
                    </a:cubicBezTo>
                    <a:cubicBezTo>
                      <a:pt x="21034" y="-694"/>
                      <a:pt x="16136" y="-117"/>
                      <a:pt x="11814" y="247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9AF8549C-399A-429B-A102-EF171D34228F}"/>
                  </a:ext>
                </a:extLst>
              </p:cNvPr>
              <p:cNvSpPr/>
              <p:nvPr/>
            </p:nvSpPr>
            <p:spPr>
              <a:xfrm>
                <a:off x="4132465" y="5427498"/>
                <a:ext cx="14406" cy="6050"/>
              </a:xfrm>
              <a:custGeom>
                <a:avLst/>
                <a:gdLst>
                  <a:gd name="connsiteX0" fmla="*/ 0 w 14406"/>
                  <a:gd name="connsiteY0" fmla="*/ 6051 h 6050"/>
                  <a:gd name="connsiteX1" fmla="*/ 14407 w 14406"/>
                  <a:gd name="connsiteY1" fmla="*/ 0 h 6050"/>
                  <a:gd name="connsiteX2" fmla="*/ 0 w 14406"/>
                  <a:gd name="connsiteY2" fmla="*/ 6051 h 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06" h="6050">
                    <a:moveTo>
                      <a:pt x="0" y="6051"/>
                    </a:moveTo>
                    <a:cubicBezTo>
                      <a:pt x="6339" y="5186"/>
                      <a:pt x="10949" y="4322"/>
                      <a:pt x="14407" y="0"/>
                    </a:cubicBezTo>
                    <a:cubicBezTo>
                      <a:pt x="10085" y="1729"/>
                      <a:pt x="4322" y="-576"/>
                      <a:pt x="0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0B6C9AAB-20DB-41CE-8AA0-1C2FA5C94282}"/>
                  </a:ext>
                </a:extLst>
              </p:cNvPr>
              <p:cNvSpPr/>
              <p:nvPr/>
            </p:nvSpPr>
            <p:spPr>
              <a:xfrm>
                <a:off x="3225985" y="5706362"/>
                <a:ext cx="17724" cy="9849"/>
              </a:xfrm>
              <a:custGeom>
                <a:avLst/>
                <a:gdLst>
                  <a:gd name="connsiteX0" fmla="*/ 7492 w 17724"/>
                  <a:gd name="connsiteY0" fmla="*/ 4951 h 9849"/>
                  <a:gd name="connsiteX1" fmla="*/ 0 w 17724"/>
                  <a:gd name="connsiteY1" fmla="*/ 9849 h 9849"/>
                  <a:gd name="connsiteX2" fmla="*/ 10661 w 17724"/>
                  <a:gd name="connsiteY2" fmla="*/ 9273 h 9849"/>
                  <a:gd name="connsiteX3" fmla="*/ 10661 w 17724"/>
                  <a:gd name="connsiteY3" fmla="*/ 9273 h 9849"/>
                  <a:gd name="connsiteX4" fmla="*/ 16712 w 17724"/>
                  <a:gd name="connsiteY4" fmla="*/ 1205 h 9849"/>
                  <a:gd name="connsiteX5" fmla="*/ 7492 w 17724"/>
                  <a:gd name="connsiteY5" fmla="*/ 4951 h 9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24" h="9849">
                    <a:moveTo>
                      <a:pt x="7492" y="4951"/>
                    </a:moveTo>
                    <a:cubicBezTo>
                      <a:pt x="4610" y="5815"/>
                      <a:pt x="1729" y="6104"/>
                      <a:pt x="0" y="9849"/>
                    </a:cubicBezTo>
                    <a:cubicBezTo>
                      <a:pt x="3746" y="9561"/>
                      <a:pt x="7203" y="9561"/>
                      <a:pt x="10661" y="9273"/>
                    </a:cubicBezTo>
                    <a:cubicBezTo>
                      <a:pt x="10661" y="9273"/>
                      <a:pt x="10661" y="9273"/>
                      <a:pt x="10661" y="9273"/>
                    </a:cubicBezTo>
                    <a:cubicBezTo>
                      <a:pt x="14983" y="8121"/>
                      <a:pt x="19882" y="5527"/>
                      <a:pt x="16712" y="1205"/>
                    </a:cubicBezTo>
                    <a:cubicBezTo>
                      <a:pt x="13543" y="-2541"/>
                      <a:pt x="10661" y="3510"/>
                      <a:pt x="7492" y="49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69864D63-B1B0-4EED-8C85-C0F137F65091}"/>
                  </a:ext>
                </a:extLst>
              </p:cNvPr>
              <p:cNvSpPr/>
              <p:nvPr/>
            </p:nvSpPr>
            <p:spPr>
              <a:xfrm>
                <a:off x="3943735" y="5523735"/>
                <a:ext cx="9220" cy="6629"/>
              </a:xfrm>
              <a:custGeom>
                <a:avLst/>
                <a:gdLst>
                  <a:gd name="connsiteX0" fmla="*/ 0 w 9220"/>
                  <a:gd name="connsiteY0" fmla="*/ 6339 h 6629"/>
                  <a:gd name="connsiteX1" fmla="*/ 9221 w 9220"/>
                  <a:gd name="connsiteY1" fmla="*/ 0 h 6629"/>
                  <a:gd name="connsiteX2" fmla="*/ 0 w 9220"/>
                  <a:gd name="connsiteY2" fmla="*/ 6339 h 6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629">
                    <a:moveTo>
                      <a:pt x="0" y="6339"/>
                    </a:moveTo>
                    <a:cubicBezTo>
                      <a:pt x="4899" y="7492"/>
                      <a:pt x="7203" y="5186"/>
                      <a:pt x="9221" y="0"/>
                    </a:cubicBezTo>
                    <a:cubicBezTo>
                      <a:pt x="3746" y="288"/>
                      <a:pt x="1153" y="2017"/>
                      <a:pt x="0" y="63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74F3C34D-4904-402C-B50A-9EB23CEEF1CB}"/>
                  </a:ext>
                </a:extLst>
              </p:cNvPr>
              <p:cNvSpPr/>
              <p:nvPr/>
            </p:nvSpPr>
            <p:spPr>
              <a:xfrm>
                <a:off x="3519021" y="5595482"/>
                <a:ext cx="8644" cy="6338"/>
              </a:xfrm>
              <a:custGeom>
                <a:avLst/>
                <a:gdLst>
                  <a:gd name="connsiteX0" fmla="*/ 8644 w 8644"/>
                  <a:gd name="connsiteY0" fmla="*/ 0 h 6338"/>
                  <a:gd name="connsiteX1" fmla="*/ 0 w 8644"/>
                  <a:gd name="connsiteY1" fmla="*/ 6339 h 6338"/>
                  <a:gd name="connsiteX2" fmla="*/ 8644 w 8644"/>
                  <a:gd name="connsiteY2" fmla="*/ 0 h 6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4" h="6338">
                    <a:moveTo>
                      <a:pt x="8644" y="0"/>
                    </a:moveTo>
                    <a:cubicBezTo>
                      <a:pt x="5186" y="576"/>
                      <a:pt x="2305" y="576"/>
                      <a:pt x="0" y="6339"/>
                    </a:cubicBezTo>
                    <a:cubicBezTo>
                      <a:pt x="4610" y="5186"/>
                      <a:pt x="7780" y="5475"/>
                      <a:pt x="8644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D1F69A55-ED8E-4429-BCD8-DBD730377F2D}"/>
                  </a:ext>
                </a:extLst>
              </p:cNvPr>
              <p:cNvSpPr/>
              <p:nvPr/>
            </p:nvSpPr>
            <p:spPr>
              <a:xfrm>
                <a:off x="2894411" y="5786719"/>
                <a:ext cx="10300" cy="6733"/>
              </a:xfrm>
              <a:custGeom>
                <a:avLst/>
                <a:gdLst>
                  <a:gd name="connsiteX0" fmla="*/ 216 w 10300"/>
                  <a:gd name="connsiteY0" fmla="*/ 2968 h 6733"/>
                  <a:gd name="connsiteX1" fmla="*/ 1945 w 10300"/>
                  <a:gd name="connsiteY1" fmla="*/ 6713 h 6733"/>
                  <a:gd name="connsiteX2" fmla="*/ 10301 w 10300"/>
                  <a:gd name="connsiteY2" fmla="*/ 86 h 6733"/>
                  <a:gd name="connsiteX3" fmla="*/ 216 w 10300"/>
                  <a:gd name="connsiteY3" fmla="*/ 2968 h 6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00" h="6733">
                    <a:moveTo>
                      <a:pt x="216" y="2968"/>
                    </a:moveTo>
                    <a:cubicBezTo>
                      <a:pt x="-360" y="4696"/>
                      <a:pt x="216" y="6425"/>
                      <a:pt x="1945" y="6713"/>
                    </a:cubicBezTo>
                    <a:cubicBezTo>
                      <a:pt x="5403" y="7002"/>
                      <a:pt x="6843" y="4120"/>
                      <a:pt x="10301" y="86"/>
                    </a:cubicBezTo>
                    <a:cubicBezTo>
                      <a:pt x="5114" y="86"/>
                      <a:pt x="1945" y="-778"/>
                      <a:pt x="216" y="296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B0F34EC5-A4E4-4721-A5A6-3463B9B235DE}"/>
                  </a:ext>
                </a:extLst>
              </p:cNvPr>
              <p:cNvSpPr/>
              <p:nvPr/>
            </p:nvSpPr>
            <p:spPr>
              <a:xfrm>
                <a:off x="2643877" y="5914162"/>
                <a:ext cx="4969" cy="5832"/>
              </a:xfrm>
              <a:custGeom>
                <a:avLst/>
                <a:gdLst>
                  <a:gd name="connsiteX0" fmla="*/ 2088 w 4969"/>
                  <a:gd name="connsiteY0" fmla="*/ 0 h 5832"/>
                  <a:gd name="connsiteX1" fmla="*/ 71 w 4969"/>
                  <a:gd name="connsiteY1" fmla="*/ 3458 h 5832"/>
                  <a:gd name="connsiteX2" fmla="*/ 3240 w 4969"/>
                  <a:gd name="connsiteY2" fmla="*/ 5763 h 5832"/>
                  <a:gd name="connsiteX3" fmla="*/ 4969 w 4969"/>
                  <a:gd name="connsiteY3" fmla="*/ 3169 h 5832"/>
                  <a:gd name="connsiteX4" fmla="*/ 2088 w 4969"/>
                  <a:gd name="connsiteY4" fmla="*/ 0 h 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9" h="5832">
                    <a:moveTo>
                      <a:pt x="2088" y="0"/>
                    </a:moveTo>
                    <a:cubicBezTo>
                      <a:pt x="359" y="576"/>
                      <a:pt x="-217" y="1729"/>
                      <a:pt x="71" y="3458"/>
                    </a:cubicBezTo>
                    <a:cubicBezTo>
                      <a:pt x="359" y="5475"/>
                      <a:pt x="1800" y="6051"/>
                      <a:pt x="3240" y="5763"/>
                    </a:cubicBezTo>
                    <a:cubicBezTo>
                      <a:pt x="4105" y="5475"/>
                      <a:pt x="4969" y="4034"/>
                      <a:pt x="4969" y="3169"/>
                    </a:cubicBezTo>
                    <a:cubicBezTo>
                      <a:pt x="4969" y="1441"/>
                      <a:pt x="4105" y="0"/>
                      <a:pt x="208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438392C4-E502-4A1C-A249-B327A700DF64}"/>
                  </a:ext>
                </a:extLst>
              </p:cNvPr>
              <p:cNvSpPr/>
              <p:nvPr/>
            </p:nvSpPr>
            <p:spPr>
              <a:xfrm>
                <a:off x="3113511" y="5741567"/>
                <a:ext cx="5318" cy="5398"/>
              </a:xfrm>
              <a:custGeom>
                <a:avLst/>
                <a:gdLst>
                  <a:gd name="connsiteX0" fmla="*/ 3270 w 5318"/>
                  <a:gd name="connsiteY0" fmla="*/ 0 h 5398"/>
                  <a:gd name="connsiteX1" fmla="*/ 100 w 5318"/>
                  <a:gd name="connsiteY1" fmla="*/ 3170 h 5398"/>
                  <a:gd name="connsiteX2" fmla="*/ 2406 w 5318"/>
                  <a:gd name="connsiteY2" fmla="*/ 5187 h 5398"/>
                  <a:gd name="connsiteX3" fmla="*/ 5287 w 5318"/>
                  <a:gd name="connsiteY3" fmla="*/ 3170 h 5398"/>
                  <a:gd name="connsiteX4" fmla="*/ 3270 w 5318"/>
                  <a:gd name="connsiteY4" fmla="*/ 0 h 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18" h="5398">
                    <a:moveTo>
                      <a:pt x="3270" y="0"/>
                    </a:moveTo>
                    <a:cubicBezTo>
                      <a:pt x="1541" y="865"/>
                      <a:pt x="-476" y="1153"/>
                      <a:pt x="100" y="3170"/>
                    </a:cubicBezTo>
                    <a:cubicBezTo>
                      <a:pt x="388" y="4034"/>
                      <a:pt x="1253" y="4898"/>
                      <a:pt x="2406" y="5187"/>
                    </a:cubicBezTo>
                    <a:cubicBezTo>
                      <a:pt x="3846" y="5763"/>
                      <a:pt x="5575" y="5187"/>
                      <a:pt x="5287" y="3170"/>
                    </a:cubicBezTo>
                    <a:cubicBezTo>
                      <a:pt x="5287" y="2305"/>
                      <a:pt x="4134" y="1153"/>
                      <a:pt x="327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2552F0F1-AC7E-47CD-BEAA-25DE55E19DF8}"/>
                  </a:ext>
                </a:extLst>
              </p:cNvPr>
              <p:cNvSpPr/>
              <p:nvPr/>
            </p:nvSpPr>
            <p:spPr>
              <a:xfrm>
                <a:off x="2724786" y="5889183"/>
                <a:ext cx="9060" cy="5385"/>
              </a:xfrm>
              <a:custGeom>
                <a:avLst/>
                <a:gdLst>
                  <a:gd name="connsiteX0" fmla="*/ 128 w 9060"/>
                  <a:gd name="connsiteY0" fmla="*/ 3369 h 5385"/>
                  <a:gd name="connsiteX1" fmla="*/ 128 w 9060"/>
                  <a:gd name="connsiteY1" fmla="*/ 5386 h 5385"/>
                  <a:gd name="connsiteX2" fmla="*/ 9060 w 9060"/>
                  <a:gd name="connsiteY2" fmla="*/ 487 h 5385"/>
                  <a:gd name="connsiteX3" fmla="*/ 128 w 9060"/>
                  <a:gd name="connsiteY3" fmla="*/ 3369 h 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60" h="5385">
                    <a:moveTo>
                      <a:pt x="128" y="3369"/>
                    </a:moveTo>
                    <a:cubicBezTo>
                      <a:pt x="-160" y="3945"/>
                      <a:pt x="128" y="4521"/>
                      <a:pt x="128" y="5386"/>
                    </a:cubicBezTo>
                    <a:cubicBezTo>
                      <a:pt x="2721" y="3369"/>
                      <a:pt x="7043" y="4233"/>
                      <a:pt x="9060" y="487"/>
                    </a:cubicBezTo>
                    <a:cubicBezTo>
                      <a:pt x="5315" y="-665"/>
                      <a:pt x="2433" y="199"/>
                      <a:pt x="128" y="33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F2AC458E-C7F6-471F-BB36-1212F61E46F3}"/>
                  </a:ext>
                </a:extLst>
              </p:cNvPr>
              <p:cNvSpPr/>
              <p:nvPr/>
            </p:nvSpPr>
            <p:spPr>
              <a:xfrm>
                <a:off x="2683741" y="5900619"/>
                <a:ext cx="6309" cy="5832"/>
              </a:xfrm>
              <a:custGeom>
                <a:avLst/>
                <a:gdLst>
                  <a:gd name="connsiteX0" fmla="*/ 4292 w 6309"/>
                  <a:gd name="connsiteY0" fmla="*/ 0 h 5832"/>
                  <a:gd name="connsiteX1" fmla="*/ 258 w 6309"/>
                  <a:gd name="connsiteY1" fmla="*/ 3458 h 5832"/>
                  <a:gd name="connsiteX2" fmla="*/ 2563 w 6309"/>
                  <a:gd name="connsiteY2" fmla="*/ 5763 h 5832"/>
                  <a:gd name="connsiteX3" fmla="*/ 6309 w 6309"/>
                  <a:gd name="connsiteY3" fmla="*/ 1729 h 5832"/>
                  <a:gd name="connsiteX4" fmla="*/ 4292 w 6309"/>
                  <a:gd name="connsiteY4" fmla="*/ 0 h 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9" h="5832">
                    <a:moveTo>
                      <a:pt x="4292" y="0"/>
                    </a:moveTo>
                    <a:cubicBezTo>
                      <a:pt x="1987" y="0"/>
                      <a:pt x="835" y="1441"/>
                      <a:pt x="258" y="3458"/>
                    </a:cubicBezTo>
                    <a:cubicBezTo>
                      <a:pt x="-606" y="5475"/>
                      <a:pt x="835" y="6051"/>
                      <a:pt x="2563" y="5763"/>
                    </a:cubicBezTo>
                    <a:cubicBezTo>
                      <a:pt x="4580" y="5475"/>
                      <a:pt x="6021" y="4610"/>
                      <a:pt x="6309" y="1729"/>
                    </a:cubicBezTo>
                    <a:cubicBezTo>
                      <a:pt x="5733" y="1153"/>
                      <a:pt x="4868" y="0"/>
                      <a:pt x="429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59512EFC-1D6C-49CD-BE54-C50DA99E73DD}"/>
                  </a:ext>
                </a:extLst>
              </p:cNvPr>
              <p:cNvSpPr/>
              <p:nvPr/>
            </p:nvSpPr>
            <p:spPr>
              <a:xfrm>
                <a:off x="2917923" y="5808703"/>
                <a:ext cx="5518" cy="4379"/>
              </a:xfrm>
              <a:custGeom>
                <a:avLst/>
                <a:gdLst>
                  <a:gd name="connsiteX0" fmla="*/ 44 w 5518"/>
                  <a:gd name="connsiteY0" fmla="*/ 3169 h 4379"/>
                  <a:gd name="connsiteX1" fmla="*/ 2637 w 5518"/>
                  <a:gd name="connsiteY1" fmla="*/ 4322 h 4379"/>
                  <a:gd name="connsiteX2" fmla="*/ 5518 w 5518"/>
                  <a:gd name="connsiteY2" fmla="*/ 1152 h 4379"/>
                  <a:gd name="connsiteX3" fmla="*/ 2925 w 5518"/>
                  <a:gd name="connsiteY3" fmla="*/ 0 h 4379"/>
                  <a:gd name="connsiteX4" fmla="*/ 44 w 5518"/>
                  <a:gd name="connsiteY4" fmla="*/ 3169 h 4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18" h="4379">
                    <a:moveTo>
                      <a:pt x="44" y="3169"/>
                    </a:moveTo>
                    <a:cubicBezTo>
                      <a:pt x="44" y="3746"/>
                      <a:pt x="2061" y="4610"/>
                      <a:pt x="2637" y="4322"/>
                    </a:cubicBezTo>
                    <a:cubicBezTo>
                      <a:pt x="3790" y="3746"/>
                      <a:pt x="4654" y="2305"/>
                      <a:pt x="5518" y="1152"/>
                    </a:cubicBezTo>
                    <a:cubicBezTo>
                      <a:pt x="4654" y="576"/>
                      <a:pt x="3502" y="288"/>
                      <a:pt x="2925" y="0"/>
                    </a:cubicBezTo>
                    <a:cubicBezTo>
                      <a:pt x="908" y="576"/>
                      <a:pt x="-244" y="1441"/>
                      <a:pt x="44" y="31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CEB91649-D128-4181-92C5-A0F49DFD764B}"/>
                  </a:ext>
                </a:extLst>
              </p:cNvPr>
              <p:cNvSpPr/>
              <p:nvPr/>
            </p:nvSpPr>
            <p:spPr>
              <a:xfrm>
                <a:off x="3357908" y="5670109"/>
                <a:ext cx="4844" cy="4134"/>
              </a:xfrm>
              <a:custGeom>
                <a:avLst/>
                <a:gdLst>
                  <a:gd name="connsiteX0" fmla="*/ 2062 w 4844"/>
                  <a:gd name="connsiteY0" fmla="*/ 0 h 4134"/>
                  <a:gd name="connsiteX1" fmla="*/ 45 w 4844"/>
                  <a:gd name="connsiteY1" fmla="*/ 2593 h 4134"/>
                  <a:gd name="connsiteX2" fmla="*/ 2062 w 4844"/>
                  <a:gd name="connsiteY2" fmla="*/ 4034 h 4134"/>
                  <a:gd name="connsiteX3" fmla="*/ 4655 w 4844"/>
                  <a:gd name="connsiteY3" fmla="*/ 1153 h 4134"/>
                  <a:gd name="connsiteX4" fmla="*/ 2062 w 4844"/>
                  <a:gd name="connsiteY4" fmla="*/ 0 h 4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44" h="4134">
                    <a:moveTo>
                      <a:pt x="2062" y="0"/>
                    </a:moveTo>
                    <a:cubicBezTo>
                      <a:pt x="1197" y="288"/>
                      <a:pt x="333" y="1441"/>
                      <a:pt x="45" y="2593"/>
                    </a:cubicBezTo>
                    <a:cubicBezTo>
                      <a:pt x="-243" y="4034"/>
                      <a:pt x="909" y="4322"/>
                      <a:pt x="2062" y="4034"/>
                    </a:cubicBezTo>
                    <a:cubicBezTo>
                      <a:pt x="3214" y="3170"/>
                      <a:pt x="5519" y="3170"/>
                      <a:pt x="4655" y="1153"/>
                    </a:cubicBezTo>
                    <a:cubicBezTo>
                      <a:pt x="4655" y="576"/>
                      <a:pt x="2926" y="0"/>
                      <a:pt x="206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EFB87446-E28B-4C43-866F-6CDE65A5AE9D}"/>
                  </a:ext>
                </a:extLst>
              </p:cNvPr>
              <p:cNvSpPr/>
              <p:nvPr/>
            </p:nvSpPr>
            <p:spPr>
              <a:xfrm>
                <a:off x="3253568" y="5706920"/>
                <a:ext cx="5502" cy="4447"/>
              </a:xfrm>
              <a:custGeom>
                <a:avLst/>
                <a:gdLst>
                  <a:gd name="connsiteX0" fmla="*/ 3824 w 5502"/>
                  <a:gd name="connsiteY0" fmla="*/ 71 h 4447"/>
                  <a:gd name="connsiteX1" fmla="*/ 78 w 5502"/>
                  <a:gd name="connsiteY1" fmla="*/ 1800 h 4447"/>
                  <a:gd name="connsiteX2" fmla="*/ 655 w 5502"/>
                  <a:gd name="connsiteY2" fmla="*/ 4393 h 4447"/>
                  <a:gd name="connsiteX3" fmla="*/ 5265 w 5502"/>
                  <a:gd name="connsiteY3" fmla="*/ 2088 h 4447"/>
                  <a:gd name="connsiteX4" fmla="*/ 3824 w 5502"/>
                  <a:gd name="connsiteY4" fmla="*/ 71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2" h="4447">
                    <a:moveTo>
                      <a:pt x="3824" y="71"/>
                    </a:moveTo>
                    <a:cubicBezTo>
                      <a:pt x="2384" y="359"/>
                      <a:pt x="943" y="935"/>
                      <a:pt x="78" y="1800"/>
                    </a:cubicBezTo>
                    <a:cubicBezTo>
                      <a:pt x="-210" y="2088"/>
                      <a:pt x="367" y="4393"/>
                      <a:pt x="655" y="4393"/>
                    </a:cubicBezTo>
                    <a:cubicBezTo>
                      <a:pt x="2672" y="4681"/>
                      <a:pt x="4401" y="3817"/>
                      <a:pt x="5265" y="2088"/>
                    </a:cubicBezTo>
                    <a:cubicBezTo>
                      <a:pt x="6130" y="359"/>
                      <a:pt x="4401" y="-217"/>
                      <a:pt x="3824" y="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708E7671-D168-46BA-83BF-9DEC77E767E2}"/>
                  </a:ext>
                </a:extLst>
              </p:cNvPr>
              <p:cNvSpPr/>
              <p:nvPr/>
            </p:nvSpPr>
            <p:spPr>
              <a:xfrm>
                <a:off x="873920" y="5272424"/>
                <a:ext cx="87305" cy="38665"/>
              </a:xfrm>
              <a:custGeom>
                <a:avLst/>
                <a:gdLst>
                  <a:gd name="connsiteX0" fmla="*/ 4322 w 87305"/>
                  <a:gd name="connsiteY0" fmla="*/ 29734 h 38665"/>
                  <a:gd name="connsiteX1" fmla="*/ 11525 w 87305"/>
                  <a:gd name="connsiteY1" fmla="*/ 27717 h 38665"/>
                  <a:gd name="connsiteX2" fmla="*/ 2305 w 87305"/>
                  <a:gd name="connsiteY2" fmla="*/ 38666 h 38665"/>
                  <a:gd name="connsiteX3" fmla="*/ 20458 w 87305"/>
                  <a:gd name="connsiteY3" fmla="*/ 31463 h 38665"/>
                  <a:gd name="connsiteX4" fmla="*/ 23339 w 87305"/>
                  <a:gd name="connsiteY4" fmla="*/ 24259 h 38665"/>
                  <a:gd name="connsiteX5" fmla="*/ 80102 w 87305"/>
                  <a:gd name="connsiteY5" fmla="*/ 7547 h 38665"/>
                  <a:gd name="connsiteX6" fmla="*/ 87306 w 87305"/>
                  <a:gd name="connsiteY6" fmla="*/ 1784 h 38665"/>
                  <a:gd name="connsiteX7" fmla="*/ 87306 w 87305"/>
                  <a:gd name="connsiteY7" fmla="*/ 1784 h 38665"/>
                  <a:gd name="connsiteX8" fmla="*/ 74916 w 87305"/>
                  <a:gd name="connsiteY8" fmla="*/ 632 h 38665"/>
                  <a:gd name="connsiteX9" fmla="*/ 24780 w 87305"/>
                  <a:gd name="connsiteY9" fmla="*/ 17632 h 38665"/>
                  <a:gd name="connsiteX10" fmla="*/ 0 w 87305"/>
                  <a:gd name="connsiteY10" fmla="*/ 29157 h 38665"/>
                  <a:gd name="connsiteX11" fmla="*/ 4322 w 87305"/>
                  <a:gd name="connsiteY11" fmla="*/ 29734 h 38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7305" h="38665">
                    <a:moveTo>
                      <a:pt x="4322" y="29734"/>
                    </a:moveTo>
                    <a:cubicBezTo>
                      <a:pt x="6627" y="29157"/>
                      <a:pt x="8932" y="28293"/>
                      <a:pt x="11525" y="27717"/>
                    </a:cubicBezTo>
                    <a:cubicBezTo>
                      <a:pt x="8356" y="31174"/>
                      <a:pt x="4610" y="34056"/>
                      <a:pt x="2305" y="38666"/>
                    </a:cubicBezTo>
                    <a:cubicBezTo>
                      <a:pt x="8356" y="36361"/>
                      <a:pt x="14407" y="33768"/>
                      <a:pt x="20458" y="31463"/>
                    </a:cubicBezTo>
                    <a:cubicBezTo>
                      <a:pt x="23915" y="30022"/>
                      <a:pt x="25644" y="27429"/>
                      <a:pt x="23339" y="24259"/>
                    </a:cubicBezTo>
                    <a:cubicBezTo>
                      <a:pt x="42356" y="18784"/>
                      <a:pt x="61373" y="13022"/>
                      <a:pt x="80102" y="7547"/>
                    </a:cubicBezTo>
                    <a:cubicBezTo>
                      <a:pt x="83272" y="6683"/>
                      <a:pt x="85865" y="5242"/>
                      <a:pt x="87306" y="1784"/>
                    </a:cubicBezTo>
                    <a:lnTo>
                      <a:pt x="87306" y="1784"/>
                    </a:lnTo>
                    <a:cubicBezTo>
                      <a:pt x="82984" y="1208"/>
                      <a:pt x="77797" y="-1097"/>
                      <a:pt x="74916" y="632"/>
                    </a:cubicBezTo>
                    <a:cubicBezTo>
                      <a:pt x="59356" y="9564"/>
                      <a:pt x="41492" y="12157"/>
                      <a:pt x="24780" y="17632"/>
                    </a:cubicBezTo>
                    <a:cubicBezTo>
                      <a:pt x="16424" y="20225"/>
                      <a:pt x="7492" y="22242"/>
                      <a:pt x="0" y="29157"/>
                    </a:cubicBezTo>
                    <a:cubicBezTo>
                      <a:pt x="2305" y="29446"/>
                      <a:pt x="3458" y="30022"/>
                      <a:pt x="4322" y="297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8EC21ACA-C085-4159-8E86-6EFD69F70CF4}"/>
                  </a:ext>
                </a:extLst>
              </p:cNvPr>
              <p:cNvSpPr/>
              <p:nvPr/>
            </p:nvSpPr>
            <p:spPr>
              <a:xfrm>
                <a:off x="961226" y="5249756"/>
                <a:ext cx="64702" cy="24164"/>
              </a:xfrm>
              <a:custGeom>
                <a:avLst/>
                <a:gdLst>
                  <a:gd name="connsiteX0" fmla="*/ 56475 w 64702"/>
                  <a:gd name="connsiteY0" fmla="*/ 10333 h 24164"/>
                  <a:gd name="connsiteX1" fmla="*/ 64255 w 64702"/>
                  <a:gd name="connsiteY1" fmla="*/ 2266 h 24164"/>
                  <a:gd name="connsiteX2" fmla="*/ 52729 w 64702"/>
                  <a:gd name="connsiteY2" fmla="*/ 2554 h 24164"/>
                  <a:gd name="connsiteX3" fmla="*/ 19593 w 64702"/>
                  <a:gd name="connsiteY3" fmla="*/ 12927 h 24164"/>
                  <a:gd name="connsiteX4" fmla="*/ 0 w 64702"/>
                  <a:gd name="connsiteY4" fmla="*/ 24164 h 24164"/>
                  <a:gd name="connsiteX5" fmla="*/ 0 w 64702"/>
                  <a:gd name="connsiteY5" fmla="*/ 24164 h 24164"/>
                  <a:gd name="connsiteX6" fmla="*/ 56475 w 64702"/>
                  <a:gd name="connsiteY6" fmla="*/ 10333 h 24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4702" h="24164">
                    <a:moveTo>
                      <a:pt x="56475" y="10333"/>
                    </a:moveTo>
                    <a:cubicBezTo>
                      <a:pt x="61085" y="9181"/>
                      <a:pt x="66272" y="6876"/>
                      <a:pt x="64255" y="2266"/>
                    </a:cubicBezTo>
                    <a:cubicBezTo>
                      <a:pt x="62238" y="-2056"/>
                      <a:pt x="56763" y="825"/>
                      <a:pt x="52729" y="2554"/>
                    </a:cubicBezTo>
                    <a:cubicBezTo>
                      <a:pt x="42068" y="7740"/>
                      <a:pt x="31983" y="13215"/>
                      <a:pt x="19593" y="12927"/>
                    </a:cubicBezTo>
                    <a:cubicBezTo>
                      <a:pt x="12102" y="12927"/>
                      <a:pt x="4034" y="16096"/>
                      <a:pt x="0" y="24164"/>
                    </a:cubicBezTo>
                    <a:cubicBezTo>
                      <a:pt x="0" y="24164"/>
                      <a:pt x="0" y="24164"/>
                      <a:pt x="0" y="24164"/>
                    </a:cubicBezTo>
                    <a:cubicBezTo>
                      <a:pt x="19881" y="24164"/>
                      <a:pt x="37746" y="15232"/>
                      <a:pt x="56475" y="1033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7F895C7D-1186-419E-A30A-0734F08FA494}"/>
                  </a:ext>
                </a:extLst>
              </p:cNvPr>
              <p:cNvSpPr/>
              <p:nvPr/>
            </p:nvSpPr>
            <p:spPr>
              <a:xfrm>
                <a:off x="2372811" y="4769807"/>
                <a:ext cx="42086" cy="17161"/>
              </a:xfrm>
              <a:custGeom>
                <a:avLst/>
                <a:gdLst>
                  <a:gd name="connsiteX0" fmla="*/ 41780 w 42086"/>
                  <a:gd name="connsiteY0" fmla="*/ 2178 h 17161"/>
                  <a:gd name="connsiteX1" fmla="*/ 35729 w 42086"/>
                  <a:gd name="connsiteY1" fmla="*/ 738 h 17161"/>
                  <a:gd name="connsiteX2" fmla="*/ 0 w 42086"/>
                  <a:gd name="connsiteY2" fmla="*/ 17161 h 17161"/>
                  <a:gd name="connsiteX3" fmla="*/ 38322 w 42086"/>
                  <a:gd name="connsiteY3" fmla="*/ 7077 h 17161"/>
                  <a:gd name="connsiteX4" fmla="*/ 41780 w 42086"/>
                  <a:gd name="connsiteY4" fmla="*/ 2178 h 17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086" h="17161">
                    <a:moveTo>
                      <a:pt x="41780" y="2178"/>
                    </a:moveTo>
                    <a:cubicBezTo>
                      <a:pt x="40627" y="-415"/>
                      <a:pt x="37458" y="-415"/>
                      <a:pt x="35729" y="738"/>
                    </a:cubicBezTo>
                    <a:cubicBezTo>
                      <a:pt x="24780" y="8229"/>
                      <a:pt x="10949" y="9958"/>
                      <a:pt x="0" y="17161"/>
                    </a:cubicBezTo>
                    <a:cubicBezTo>
                      <a:pt x="13831" y="17161"/>
                      <a:pt x="25356" y="9958"/>
                      <a:pt x="38322" y="7077"/>
                    </a:cubicBezTo>
                    <a:cubicBezTo>
                      <a:pt x="40627" y="6500"/>
                      <a:pt x="42933" y="5060"/>
                      <a:pt x="41780" y="217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0234E4F4-1EE6-49BA-A2FB-A13DE95E4B1B}"/>
                  </a:ext>
                </a:extLst>
              </p:cNvPr>
              <p:cNvSpPr/>
              <p:nvPr/>
            </p:nvSpPr>
            <p:spPr>
              <a:xfrm>
                <a:off x="2426672" y="4763110"/>
                <a:ext cx="14426" cy="8586"/>
              </a:xfrm>
              <a:custGeom>
                <a:avLst/>
                <a:gdLst>
                  <a:gd name="connsiteX0" fmla="*/ 6071 w 14426"/>
                  <a:gd name="connsiteY0" fmla="*/ 8586 h 8586"/>
                  <a:gd name="connsiteX1" fmla="*/ 14427 w 14426"/>
                  <a:gd name="connsiteY1" fmla="*/ 3112 h 8586"/>
                  <a:gd name="connsiteX2" fmla="*/ 6647 w 14426"/>
                  <a:gd name="connsiteY2" fmla="*/ 231 h 8586"/>
                  <a:gd name="connsiteX3" fmla="*/ 20 w 14426"/>
                  <a:gd name="connsiteY3" fmla="*/ 2824 h 8586"/>
                  <a:gd name="connsiteX4" fmla="*/ 6071 w 14426"/>
                  <a:gd name="connsiteY4" fmla="*/ 8586 h 8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6" h="8586">
                    <a:moveTo>
                      <a:pt x="6071" y="8586"/>
                    </a:moveTo>
                    <a:cubicBezTo>
                      <a:pt x="9528" y="8298"/>
                      <a:pt x="12986" y="6858"/>
                      <a:pt x="14427" y="3112"/>
                    </a:cubicBezTo>
                    <a:cubicBezTo>
                      <a:pt x="12986" y="-1210"/>
                      <a:pt x="9240" y="231"/>
                      <a:pt x="6647" y="231"/>
                    </a:cubicBezTo>
                    <a:cubicBezTo>
                      <a:pt x="4054" y="231"/>
                      <a:pt x="20" y="-922"/>
                      <a:pt x="20" y="2824"/>
                    </a:cubicBezTo>
                    <a:cubicBezTo>
                      <a:pt x="-268" y="5705"/>
                      <a:pt x="2613" y="8586"/>
                      <a:pt x="6071" y="858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5D2452D9-DB98-44EE-9F2B-FBEC5D2A2F5A}"/>
                  </a:ext>
                </a:extLst>
              </p:cNvPr>
              <p:cNvSpPr/>
              <p:nvPr/>
            </p:nvSpPr>
            <p:spPr>
              <a:xfrm>
                <a:off x="2454002" y="4755152"/>
                <a:ext cx="21674" cy="5689"/>
              </a:xfrm>
              <a:custGeom>
                <a:avLst/>
                <a:gdLst>
                  <a:gd name="connsiteX0" fmla="*/ 4962 w 21674"/>
                  <a:gd name="connsiteY0" fmla="*/ 5596 h 5689"/>
                  <a:gd name="connsiteX1" fmla="*/ 21674 w 21674"/>
                  <a:gd name="connsiteY1" fmla="*/ 986 h 5689"/>
                  <a:gd name="connsiteX2" fmla="*/ 64 w 21674"/>
                  <a:gd name="connsiteY2" fmla="*/ 4155 h 5689"/>
                  <a:gd name="connsiteX3" fmla="*/ 4962 w 21674"/>
                  <a:gd name="connsiteY3" fmla="*/ 5596 h 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74" h="5689">
                    <a:moveTo>
                      <a:pt x="4962" y="5596"/>
                    </a:moveTo>
                    <a:cubicBezTo>
                      <a:pt x="10725" y="4731"/>
                      <a:pt x="17640" y="8189"/>
                      <a:pt x="21674" y="986"/>
                    </a:cubicBezTo>
                    <a:cubicBezTo>
                      <a:pt x="18217" y="-1319"/>
                      <a:pt x="1216" y="697"/>
                      <a:pt x="64" y="4155"/>
                    </a:cubicBezTo>
                    <a:cubicBezTo>
                      <a:pt x="-512" y="5596"/>
                      <a:pt x="2945" y="5020"/>
                      <a:pt x="4962" y="55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885D69C1-D03C-4CB9-838B-1BD78E8FB572}"/>
                  </a:ext>
                </a:extLst>
              </p:cNvPr>
              <p:cNvSpPr/>
              <p:nvPr/>
            </p:nvSpPr>
            <p:spPr>
              <a:xfrm>
                <a:off x="863259" y="5300717"/>
                <a:ext cx="8067" cy="6670"/>
              </a:xfrm>
              <a:custGeom>
                <a:avLst/>
                <a:gdLst>
                  <a:gd name="connsiteX0" fmla="*/ 3746 w 8067"/>
                  <a:gd name="connsiteY0" fmla="*/ 6627 h 6670"/>
                  <a:gd name="connsiteX1" fmla="*/ 8068 w 8067"/>
                  <a:gd name="connsiteY1" fmla="*/ 3170 h 6670"/>
                  <a:gd name="connsiteX2" fmla="*/ 4034 w 8067"/>
                  <a:gd name="connsiteY2" fmla="*/ 0 h 6670"/>
                  <a:gd name="connsiteX3" fmla="*/ 0 w 8067"/>
                  <a:gd name="connsiteY3" fmla="*/ 3170 h 6670"/>
                  <a:gd name="connsiteX4" fmla="*/ 3746 w 8067"/>
                  <a:gd name="connsiteY4" fmla="*/ 6627 h 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7" h="6670">
                    <a:moveTo>
                      <a:pt x="3746" y="6627"/>
                    </a:moveTo>
                    <a:cubicBezTo>
                      <a:pt x="6051" y="6339"/>
                      <a:pt x="7203" y="5186"/>
                      <a:pt x="8068" y="3170"/>
                    </a:cubicBezTo>
                    <a:cubicBezTo>
                      <a:pt x="7780" y="576"/>
                      <a:pt x="6051" y="0"/>
                      <a:pt x="4034" y="0"/>
                    </a:cubicBezTo>
                    <a:cubicBezTo>
                      <a:pt x="1729" y="0"/>
                      <a:pt x="0" y="864"/>
                      <a:pt x="0" y="3170"/>
                    </a:cubicBezTo>
                    <a:cubicBezTo>
                      <a:pt x="0" y="5763"/>
                      <a:pt x="1441" y="6915"/>
                      <a:pt x="3746" y="662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301F515D-A697-4CC9-BE84-2BDE6A3D477F}"/>
                  </a:ext>
                </a:extLst>
              </p:cNvPr>
              <p:cNvSpPr/>
              <p:nvPr/>
            </p:nvSpPr>
            <p:spPr>
              <a:xfrm>
                <a:off x="2205979" y="4818534"/>
                <a:ext cx="43157" cy="31467"/>
              </a:xfrm>
              <a:custGeom>
                <a:avLst/>
                <a:gdLst>
                  <a:gd name="connsiteX0" fmla="*/ 7203 w 43157"/>
                  <a:gd name="connsiteY0" fmla="*/ 28655 h 31467"/>
                  <a:gd name="connsiteX1" fmla="*/ 29390 w 43157"/>
                  <a:gd name="connsiteY1" fmla="*/ 20587 h 31467"/>
                  <a:gd name="connsiteX2" fmla="*/ 27373 w 43157"/>
                  <a:gd name="connsiteY2" fmla="*/ 24621 h 31467"/>
                  <a:gd name="connsiteX3" fmla="*/ 34288 w 43157"/>
                  <a:gd name="connsiteY3" fmla="*/ 20587 h 31467"/>
                  <a:gd name="connsiteX4" fmla="*/ 34288 w 43157"/>
                  <a:gd name="connsiteY4" fmla="*/ 20587 h 31467"/>
                  <a:gd name="connsiteX5" fmla="*/ 34288 w 43157"/>
                  <a:gd name="connsiteY5" fmla="*/ 20587 h 31467"/>
                  <a:gd name="connsiteX6" fmla="*/ 40916 w 43157"/>
                  <a:gd name="connsiteY6" fmla="*/ 12807 h 31467"/>
                  <a:gd name="connsiteX7" fmla="*/ 40916 w 43157"/>
                  <a:gd name="connsiteY7" fmla="*/ 2146 h 31467"/>
                  <a:gd name="connsiteX8" fmla="*/ 33424 w 43157"/>
                  <a:gd name="connsiteY8" fmla="*/ 3011 h 31467"/>
                  <a:gd name="connsiteX9" fmla="*/ 0 w 43157"/>
                  <a:gd name="connsiteY9" fmla="*/ 30960 h 31467"/>
                  <a:gd name="connsiteX10" fmla="*/ 7203 w 43157"/>
                  <a:gd name="connsiteY10" fmla="*/ 28655 h 31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157" h="31467">
                    <a:moveTo>
                      <a:pt x="7203" y="28655"/>
                    </a:moveTo>
                    <a:cubicBezTo>
                      <a:pt x="14695" y="25774"/>
                      <a:pt x="20746" y="19146"/>
                      <a:pt x="29390" y="20587"/>
                    </a:cubicBezTo>
                    <a:cubicBezTo>
                      <a:pt x="29102" y="22316"/>
                      <a:pt x="25068" y="23469"/>
                      <a:pt x="27373" y="24621"/>
                    </a:cubicBezTo>
                    <a:cubicBezTo>
                      <a:pt x="30543" y="26350"/>
                      <a:pt x="32848" y="23469"/>
                      <a:pt x="34288" y="20587"/>
                    </a:cubicBezTo>
                    <a:cubicBezTo>
                      <a:pt x="34288" y="20587"/>
                      <a:pt x="34288" y="20587"/>
                      <a:pt x="34288" y="20587"/>
                    </a:cubicBezTo>
                    <a:cubicBezTo>
                      <a:pt x="34288" y="20587"/>
                      <a:pt x="34288" y="20587"/>
                      <a:pt x="34288" y="20587"/>
                    </a:cubicBezTo>
                    <a:cubicBezTo>
                      <a:pt x="34288" y="15977"/>
                      <a:pt x="38322" y="15113"/>
                      <a:pt x="40916" y="12807"/>
                    </a:cubicBezTo>
                    <a:cubicBezTo>
                      <a:pt x="44950" y="9062"/>
                      <a:pt x="42644" y="5316"/>
                      <a:pt x="40916" y="2146"/>
                    </a:cubicBezTo>
                    <a:cubicBezTo>
                      <a:pt x="38322" y="-2752"/>
                      <a:pt x="35729" y="2146"/>
                      <a:pt x="33424" y="3011"/>
                    </a:cubicBezTo>
                    <a:cubicBezTo>
                      <a:pt x="19593" y="9062"/>
                      <a:pt x="11525" y="22028"/>
                      <a:pt x="0" y="30960"/>
                    </a:cubicBezTo>
                    <a:cubicBezTo>
                      <a:pt x="3170" y="32689"/>
                      <a:pt x="4610" y="29519"/>
                      <a:pt x="7203" y="2865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6F24C344-73C6-49A2-9313-2860E0EEC793}"/>
                  </a:ext>
                </a:extLst>
              </p:cNvPr>
              <p:cNvSpPr/>
              <p:nvPr/>
            </p:nvSpPr>
            <p:spPr>
              <a:xfrm>
                <a:off x="2297031" y="4794748"/>
                <a:ext cx="40915" cy="15559"/>
              </a:xfrm>
              <a:custGeom>
                <a:avLst/>
                <a:gdLst>
                  <a:gd name="connsiteX0" fmla="*/ 0 w 40915"/>
                  <a:gd name="connsiteY0" fmla="*/ 15559 h 15559"/>
                  <a:gd name="connsiteX1" fmla="*/ 40916 w 40915"/>
                  <a:gd name="connsiteY1" fmla="*/ 0 h 15559"/>
                  <a:gd name="connsiteX2" fmla="*/ 0 w 40915"/>
                  <a:gd name="connsiteY2" fmla="*/ 15559 h 1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915" h="15559">
                    <a:moveTo>
                      <a:pt x="0" y="15559"/>
                    </a:moveTo>
                    <a:cubicBezTo>
                      <a:pt x="15559" y="15271"/>
                      <a:pt x="29102" y="10085"/>
                      <a:pt x="40916" y="0"/>
                    </a:cubicBezTo>
                    <a:cubicBezTo>
                      <a:pt x="25932" y="1153"/>
                      <a:pt x="12966" y="8068"/>
                      <a:pt x="0" y="1555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82416FA6-CB1C-4607-8161-95963563A40A}"/>
                  </a:ext>
                </a:extLst>
              </p:cNvPr>
              <p:cNvSpPr/>
              <p:nvPr/>
            </p:nvSpPr>
            <p:spPr>
              <a:xfrm>
                <a:off x="2273691" y="4846386"/>
                <a:ext cx="24889" cy="16362"/>
              </a:xfrm>
              <a:custGeom>
                <a:avLst/>
                <a:gdLst>
                  <a:gd name="connsiteX0" fmla="*/ 24204 w 24889"/>
                  <a:gd name="connsiteY0" fmla="*/ 1379 h 16362"/>
                  <a:gd name="connsiteX1" fmla="*/ 16712 w 24889"/>
                  <a:gd name="connsiteY1" fmla="*/ 2243 h 16362"/>
                  <a:gd name="connsiteX2" fmla="*/ 0 w 24889"/>
                  <a:gd name="connsiteY2" fmla="*/ 12328 h 16362"/>
                  <a:gd name="connsiteX3" fmla="*/ 8932 w 24889"/>
                  <a:gd name="connsiteY3" fmla="*/ 16362 h 16362"/>
                  <a:gd name="connsiteX4" fmla="*/ 19882 w 24889"/>
                  <a:gd name="connsiteY4" fmla="*/ 8294 h 16362"/>
                  <a:gd name="connsiteX5" fmla="*/ 24204 w 24889"/>
                  <a:gd name="connsiteY5" fmla="*/ 1379 h 1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889" h="16362">
                    <a:moveTo>
                      <a:pt x="24204" y="1379"/>
                    </a:moveTo>
                    <a:cubicBezTo>
                      <a:pt x="22187" y="-1503"/>
                      <a:pt x="19017" y="803"/>
                      <a:pt x="16712" y="2243"/>
                    </a:cubicBezTo>
                    <a:cubicBezTo>
                      <a:pt x="10949" y="5413"/>
                      <a:pt x="5763" y="8870"/>
                      <a:pt x="0" y="12328"/>
                    </a:cubicBezTo>
                    <a:cubicBezTo>
                      <a:pt x="2593" y="16074"/>
                      <a:pt x="5763" y="16362"/>
                      <a:pt x="8932" y="16362"/>
                    </a:cubicBezTo>
                    <a:cubicBezTo>
                      <a:pt x="11814" y="12904"/>
                      <a:pt x="16136" y="10887"/>
                      <a:pt x="19882" y="8294"/>
                    </a:cubicBezTo>
                    <a:cubicBezTo>
                      <a:pt x="22475" y="6853"/>
                      <a:pt x="26509" y="5125"/>
                      <a:pt x="24204" y="137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1FB6702F-98FF-40F7-ABAE-F28795BB76FC}"/>
                  </a:ext>
                </a:extLst>
              </p:cNvPr>
              <p:cNvSpPr/>
              <p:nvPr/>
            </p:nvSpPr>
            <p:spPr>
              <a:xfrm>
                <a:off x="1104375" y="5201373"/>
                <a:ext cx="27139" cy="9939"/>
              </a:xfrm>
              <a:custGeom>
                <a:avLst/>
                <a:gdLst>
                  <a:gd name="connsiteX0" fmla="*/ 2360 w 27139"/>
                  <a:gd name="connsiteY0" fmla="*/ 9734 h 9939"/>
                  <a:gd name="connsiteX1" fmla="*/ 27140 w 27139"/>
                  <a:gd name="connsiteY1" fmla="*/ 1666 h 9939"/>
                  <a:gd name="connsiteX2" fmla="*/ 4089 w 27139"/>
                  <a:gd name="connsiteY2" fmla="*/ 1378 h 9939"/>
                  <a:gd name="connsiteX3" fmla="*/ 55 w 27139"/>
                  <a:gd name="connsiteY3" fmla="*/ 6564 h 9939"/>
                  <a:gd name="connsiteX4" fmla="*/ 2360 w 27139"/>
                  <a:gd name="connsiteY4" fmla="*/ 9734 h 9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39" h="9939">
                    <a:moveTo>
                      <a:pt x="2360" y="9734"/>
                    </a:moveTo>
                    <a:cubicBezTo>
                      <a:pt x="9563" y="6564"/>
                      <a:pt x="18784" y="11174"/>
                      <a:pt x="27140" y="1666"/>
                    </a:cubicBezTo>
                    <a:cubicBezTo>
                      <a:pt x="17631" y="4547"/>
                      <a:pt x="11580" y="-2944"/>
                      <a:pt x="4089" y="1378"/>
                    </a:cubicBezTo>
                    <a:cubicBezTo>
                      <a:pt x="2072" y="2530"/>
                      <a:pt x="343" y="3971"/>
                      <a:pt x="55" y="6564"/>
                    </a:cubicBezTo>
                    <a:cubicBezTo>
                      <a:pt x="-233" y="8581"/>
                      <a:pt x="631" y="10598"/>
                      <a:pt x="2360" y="97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84ACBF9D-EC04-408B-A6B1-BCB84696028E}"/>
                  </a:ext>
                </a:extLst>
              </p:cNvPr>
              <p:cNvSpPr/>
              <p:nvPr/>
            </p:nvSpPr>
            <p:spPr>
              <a:xfrm>
                <a:off x="2154475" y="4872257"/>
                <a:ext cx="216" cy="2881"/>
              </a:xfrm>
              <a:custGeom>
                <a:avLst/>
                <a:gdLst>
                  <a:gd name="connsiteX0" fmla="*/ 216 w 216"/>
                  <a:gd name="connsiteY0" fmla="*/ 0 h 2881"/>
                  <a:gd name="connsiteX1" fmla="*/ 216 w 216"/>
                  <a:gd name="connsiteY1" fmla="*/ 0 h 2881"/>
                  <a:gd name="connsiteX2" fmla="*/ 216 w 216"/>
                  <a:gd name="connsiteY2" fmla="*/ 0 h 2881"/>
                  <a:gd name="connsiteX3" fmla="*/ 216 w 216"/>
                  <a:gd name="connsiteY3" fmla="*/ 0 h 2881"/>
                  <a:gd name="connsiteX4" fmla="*/ 216 w 216"/>
                  <a:gd name="connsiteY4" fmla="*/ 0 h 2881"/>
                  <a:gd name="connsiteX5" fmla="*/ 216 w 216"/>
                  <a:gd name="connsiteY5" fmla="*/ 0 h 2881"/>
                  <a:gd name="connsiteX6" fmla="*/ 216 w 216"/>
                  <a:gd name="connsiteY6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" h="2881">
                    <a:moveTo>
                      <a:pt x="216" y="0"/>
                    </a:moveTo>
                    <a:cubicBezTo>
                      <a:pt x="216" y="0"/>
                      <a:pt x="216" y="0"/>
                      <a:pt x="216" y="0"/>
                    </a:cubicBezTo>
                    <a:cubicBezTo>
                      <a:pt x="216" y="0"/>
                      <a:pt x="216" y="0"/>
                      <a:pt x="216" y="0"/>
                    </a:cubicBezTo>
                    <a:lnTo>
                      <a:pt x="216" y="0"/>
                    </a:lnTo>
                    <a:cubicBezTo>
                      <a:pt x="-72" y="0"/>
                      <a:pt x="-72" y="0"/>
                      <a:pt x="216" y="0"/>
                    </a:cubicBezTo>
                    <a:cubicBezTo>
                      <a:pt x="-72" y="0"/>
                      <a:pt x="-72" y="0"/>
                      <a:pt x="216" y="0"/>
                    </a:cubicBezTo>
                    <a:lnTo>
                      <a:pt x="216" y="0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7C4D9F2F-474A-4E43-B148-EF0E8109C1D5}"/>
                  </a:ext>
                </a:extLst>
              </p:cNvPr>
              <p:cNvSpPr/>
              <p:nvPr/>
            </p:nvSpPr>
            <p:spPr>
              <a:xfrm>
                <a:off x="2116945" y="4872257"/>
                <a:ext cx="37457" cy="15271"/>
              </a:xfrm>
              <a:custGeom>
                <a:avLst/>
                <a:gdLst>
                  <a:gd name="connsiteX0" fmla="*/ 37458 w 37457"/>
                  <a:gd name="connsiteY0" fmla="*/ 0 h 15271"/>
                  <a:gd name="connsiteX1" fmla="*/ 23339 w 37457"/>
                  <a:gd name="connsiteY1" fmla="*/ 2305 h 15271"/>
                  <a:gd name="connsiteX2" fmla="*/ 11525 w 37457"/>
                  <a:gd name="connsiteY2" fmla="*/ 6915 h 15271"/>
                  <a:gd name="connsiteX3" fmla="*/ 0 w 37457"/>
                  <a:gd name="connsiteY3" fmla="*/ 15271 h 15271"/>
                  <a:gd name="connsiteX4" fmla="*/ 37458 w 37457"/>
                  <a:gd name="connsiteY4" fmla="*/ 0 h 15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57" h="15271">
                    <a:moveTo>
                      <a:pt x="37458" y="0"/>
                    </a:moveTo>
                    <a:cubicBezTo>
                      <a:pt x="32848" y="864"/>
                      <a:pt x="27949" y="1729"/>
                      <a:pt x="23339" y="2305"/>
                    </a:cubicBezTo>
                    <a:cubicBezTo>
                      <a:pt x="19881" y="5475"/>
                      <a:pt x="15559" y="6051"/>
                      <a:pt x="11525" y="6915"/>
                    </a:cubicBezTo>
                    <a:cubicBezTo>
                      <a:pt x="8644" y="9509"/>
                      <a:pt x="3169" y="8068"/>
                      <a:pt x="0" y="15271"/>
                    </a:cubicBezTo>
                    <a:cubicBezTo>
                      <a:pt x="12966" y="7203"/>
                      <a:pt x="28237" y="11525"/>
                      <a:pt x="3745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5F7D7909-B4F2-477D-B66F-91BDC9554E57}"/>
                  </a:ext>
                </a:extLst>
              </p:cNvPr>
              <p:cNvSpPr/>
              <p:nvPr/>
            </p:nvSpPr>
            <p:spPr>
              <a:xfrm>
                <a:off x="2154979" y="4847199"/>
                <a:ext cx="90938" cy="33699"/>
              </a:xfrm>
              <a:custGeom>
                <a:avLst/>
                <a:gdLst>
                  <a:gd name="connsiteX0" fmla="*/ 23051 w 90938"/>
                  <a:gd name="connsiteY0" fmla="*/ 24769 h 33699"/>
                  <a:gd name="connsiteX1" fmla="*/ 23051 w 90938"/>
                  <a:gd name="connsiteY1" fmla="*/ 24769 h 33699"/>
                  <a:gd name="connsiteX2" fmla="*/ 18441 w 90938"/>
                  <a:gd name="connsiteY2" fmla="*/ 31396 h 33699"/>
                  <a:gd name="connsiteX3" fmla="*/ 26797 w 90938"/>
                  <a:gd name="connsiteY3" fmla="*/ 32837 h 33699"/>
                  <a:gd name="connsiteX4" fmla="*/ 59068 w 90938"/>
                  <a:gd name="connsiteY4" fmla="*/ 20159 h 33699"/>
                  <a:gd name="connsiteX5" fmla="*/ 59068 w 90938"/>
                  <a:gd name="connsiteY5" fmla="*/ 20159 h 33699"/>
                  <a:gd name="connsiteX6" fmla="*/ 73763 w 90938"/>
                  <a:gd name="connsiteY6" fmla="*/ 15837 h 33699"/>
                  <a:gd name="connsiteX7" fmla="*/ 73763 w 90938"/>
                  <a:gd name="connsiteY7" fmla="*/ 15837 h 33699"/>
                  <a:gd name="connsiteX8" fmla="*/ 73763 w 90938"/>
                  <a:gd name="connsiteY8" fmla="*/ 15837 h 33699"/>
                  <a:gd name="connsiteX9" fmla="*/ 90187 w 90938"/>
                  <a:gd name="connsiteY9" fmla="*/ 10651 h 33699"/>
                  <a:gd name="connsiteX10" fmla="*/ 90187 w 90938"/>
                  <a:gd name="connsiteY10" fmla="*/ 10651 h 33699"/>
                  <a:gd name="connsiteX11" fmla="*/ 82984 w 90938"/>
                  <a:gd name="connsiteY11" fmla="*/ 1430 h 33699"/>
                  <a:gd name="connsiteX12" fmla="*/ 46966 w 90938"/>
                  <a:gd name="connsiteY12" fmla="*/ 9498 h 33699"/>
                  <a:gd name="connsiteX13" fmla="*/ 49559 w 90938"/>
                  <a:gd name="connsiteY13" fmla="*/ 17566 h 33699"/>
                  <a:gd name="connsiteX14" fmla="*/ 28525 w 90938"/>
                  <a:gd name="connsiteY14" fmla="*/ 22752 h 33699"/>
                  <a:gd name="connsiteX15" fmla="*/ 19881 w 90938"/>
                  <a:gd name="connsiteY15" fmla="*/ 16701 h 33699"/>
                  <a:gd name="connsiteX16" fmla="*/ 0 w 90938"/>
                  <a:gd name="connsiteY16" fmla="*/ 24769 h 33699"/>
                  <a:gd name="connsiteX17" fmla="*/ 23051 w 90938"/>
                  <a:gd name="connsiteY17" fmla="*/ 24769 h 3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0938" h="33699">
                    <a:moveTo>
                      <a:pt x="23051" y="24769"/>
                    </a:moveTo>
                    <a:cubicBezTo>
                      <a:pt x="23051" y="24769"/>
                      <a:pt x="23051" y="24769"/>
                      <a:pt x="23051" y="24769"/>
                    </a:cubicBezTo>
                    <a:cubicBezTo>
                      <a:pt x="20746" y="26498"/>
                      <a:pt x="16424" y="27939"/>
                      <a:pt x="18441" y="31396"/>
                    </a:cubicBezTo>
                    <a:cubicBezTo>
                      <a:pt x="19881" y="33990"/>
                      <a:pt x="23627" y="34278"/>
                      <a:pt x="26797" y="32837"/>
                    </a:cubicBezTo>
                    <a:cubicBezTo>
                      <a:pt x="37458" y="28515"/>
                      <a:pt x="48119" y="24481"/>
                      <a:pt x="59068" y="20159"/>
                    </a:cubicBezTo>
                    <a:lnTo>
                      <a:pt x="59068" y="20159"/>
                    </a:lnTo>
                    <a:cubicBezTo>
                      <a:pt x="64255" y="20159"/>
                      <a:pt x="69153" y="18430"/>
                      <a:pt x="73763" y="15837"/>
                    </a:cubicBezTo>
                    <a:cubicBezTo>
                      <a:pt x="73763" y="15837"/>
                      <a:pt x="73763" y="15837"/>
                      <a:pt x="73763" y="15837"/>
                    </a:cubicBezTo>
                    <a:lnTo>
                      <a:pt x="73763" y="15837"/>
                    </a:lnTo>
                    <a:cubicBezTo>
                      <a:pt x="79238" y="14108"/>
                      <a:pt x="84712" y="12379"/>
                      <a:pt x="90187" y="10651"/>
                    </a:cubicBezTo>
                    <a:lnTo>
                      <a:pt x="90187" y="10651"/>
                    </a:lnTo>
                    <a:cubicBezTo>
                      <a:pt x="93068" y="3447"/>
                      <a:pt x="87017" y="2871"/>
                      <a:pt x="82984" y="1430"/>
                    </a:cubicBezTo>
                    <a:cubicBezTo>
                      <a:pt x="68577" y="-3468"/>
                      <a:pt x="57916" y="5464"/>
                      <a:pt x="46966" y="9498"/>
                    </a:cubicBezTo>
                    <a:cubicBezTo>
                      <a:pt x="45237" y="14396"/>
                      <a:pt x="57051" y="10939"/>
                      <a:pt x="49559" y="17566"/>
                    </a:cubicBezTo>
                    <a:cubicBezTo>
                      <a:pt x="42644" y="19295"/>
                      <a:pt x="35441" y="21023"/>
                      <a:pt x="28525" y="22752"/>
                    </a:cubicBezTo>
                    <a:cubicBezTo>
                      <a:pt x="25356" y="21312"/>
                      <a:pt x="26220" y="12379"/>
                      <a:pt x="19881" y="16701"/>
                    </a:cubicBezTo>
                    <a:cubicBezTo>
                      <a:pt x="13542" y="21023"/>
                      <a:pt x="5763" y="20447"/>
                      <a:pt x="0" y="24769"/>
                    </a:cubicBezTo>
                    <a:cubicBezTo>
                      <a:pt x="7492" y="27939"/>
                      <a:pt x="14983" y="18718"/>
                      <a:pt x="23051" y="247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A76A4064-D5F7-4B59-94B4-239B1C7F4609}"/>
                  </a:ext>
                </a:extLst>
              </p:cNvPr>
              <p:cNvSpPr/>
              <p:nvPr/>
            </p:nvSpPr>
            <p:spPr>
              <a:xfrm>
                <a:off x="1213346" y="5148533"/>
                <a:ext cx="17576" cy="8980"/>
              </a:xfrm>
              <a:custGeom>
                <a:avLst/>
                <a:gdLst>
                  <a:gd name="connsiteX0" fmla="*/ 6915 w 17576"/>
                  <a:gd name="connsiteY0" fmla="*/ 8980 h 8980"/>
                  <a:gd name="connsiteX1" fmla="*/ 17576 w 17576"/>
                  <a:gd name="connsiteY1" fmla="*/ 48 h 8980"/>
                  <a:gd name="connsiteX2" fmla="*/ 0 w 17576"/>
                  <a:gd name="connsiteY2" fmla="*/ 6675 h 8980"/>
                  <a:gd name="connsiteX3" fmla="*/ 6915 w 17576"/>
                  <a:gd name="connsiteY3" fmla="*/ 8980 h 8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76" h="8980">
                    <a:moveTo>
                      <a:pt x="6915" y="8980"/>
                    </a:moveTo>
                    <a:cubicBezTo>
                      <a:pt x="12102" y="8404"/>
                      <a:pt x="15271" y="5234"/>
                      <a:pt x="17576" y="48"/>
                    </a:cubicBezTo>
                    <a:cubicBezTo>
                      <a:pt x="10373" y="-240"/>
                      <a:pt x="4034" y="624"/>
                      <a:pt x="0" y="6675"/>
                    </a:cubicBezTo>
                    <a:cubicBezTo>
                      <a:pt x="2593" y="6675"/>
                      <a:pt x="5186" y="6099"/>
                      <a:pt x="6915" y="898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A2E1F806-311E-4355-AFD9-C703C0A17E46}"/>
                  </a:ext>
                </a:extLst>
              </p:cNvPr>
              <p:cNvSpPr/>
              <p:nvPr/>
            </p:nvSpPr>
            <p:spPr>
              <a:xfrm>
                <a:off x="1077633" y="5195725"/>
                <a:ext cx="23915" cy="6408"/>
              </a:xfrm>
              <a:custGeom>
                <a:avLst/>
                <a:gdLst>
                  <a:gd name="connsiteX0" fmla="*/ 23915 w 23915"/>
                  <a:gd name="connsiteY0" fmla="*/ 1263 h 6408"/>
                  <a:gd name="connsiteX1" fmla="*/ 0 w 23915"/>
                  <a:gd name="connsiteY1" fmla="*/ 5585 h 6408"/>
                  <a:gd name="connsiteX2" fmla="*/ 23915 w 23915"/>
                  <a:gd name="connsiteY2" fmla="*/ 1263 h 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915" h="6408">
                    <a:moveTo>
                      <a:pt x="23915" y="1263"/>
                    </a:moveTo>
                    <a:cubicBezTo>
                      <a:pt x="14983" y="-1618"/>
                      <a:pt x="8932" y="687"/>
                      <a:pt x="0" y="5585"/>
                    </a:cubicBezTo>
                    <a:cubicBezTo>
                      <a:pt x="10373" y="7890"/>
                      <a:pt x="16424" y="5009"/>
                      <a:pt x="23915" y="126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0B85FF75-6DD3-44AB-B3D5-086BCF0AC16D}"/>
                  </a:ext>
                </a:extLst>
              </p:cNvPr>
              <p:cNvSpPr/>
              <p:nvPr/>
            </p:nvSpPr>
            <p:spPr>
              <a:xfrm>
                <a:off x="1267516" y="5128699"/>
                <a:ext cx="22474" cy="8355"/>
              </a:xfrm>
              <a:custGeom>
                <a:avLst/>
                <a:gdLst>
                  <a:gd name="connsiteX0" fmla="*/ 0 w 22474"/>
                  <a:gd name="connsiteY0" fmla="*/ 8356 h 8355"/>
                  <a:gd name="connsiteX1" fmla="*/ 22475 w 22474"/>
                  <a:gd name="connsiteY1" fmla="*/ 0 h 8355"/>
                  <a:gd name="connsiteX2" fmla="*/ 0 w 22474"/>
                  <a:gd name="connsiteY2" fmla="*/ 8356 h 8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4" h="8355">
                    <a:moveTo>
                      <a:pt x="0" y="8356"/>
                    </a:moveTo>
                    <a:cubicBezTo>
                      <a:pt x="7780" y="6627"/>
                      <a:pt x="16136" y="5475"/>
                      <a:pt x="22475" y="0"/>
                    </a:cubicBezTo>
                    <a:cubicBezTo>
                      <a:pt x="14983" y="2305"/>
                      <a:pt x="6339" y="1729"/>
                      <a:pt x="0" y="835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9F834D8B-0E99-45C4-9CA7-12907DB6CAE9}"/>
                  </a:ext>
                </a:extLst>
              </p:cNvPr>
              <p:cNvSpPr/>
              <p:nvPr/>
            </p:nvSpPr>
            <p:spPr>
              <a:xfrm>
                <a:off x="2226437" y="4863037"/>
                <a:ext cx="25067" cy="7228"/>
              </a:xfrm>
              <a:custGeom>
                <a:avLst/>
                <a:gdLst>
                  <a:gd name="connsiteX0" fmla="*/ 25068 w 25067"/>
                  <a:gd name="connsiteY0" fmla="*/ 0 h 7228"/>
                  <a:gd name="connsiteX1" fmla="*/ 0 w 25067"/>
                  <a:gd name="connsiteY1" fmla="*/ 6915 h 7228"/>
                  <a:gd name="connsiteX2" fmla="*/ 25068 w 25067"/>
                  <a:gd name="connsiteY2" fmla="*/ 0 h 7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67" h="7228">
                    <a:moveTo>
                      <a:pt x="25068" y="0"/>
                    </a:moveTo>
                    <a:cubicBezTo>
                      <a:pt x="16712" y="288"/>
                      <a:pt x="8644" y="1153"/>
                      <a:pt x="0" y="6915"/>
                    </a:cubicBezTo>
                    <a:cubicBezTo>
                      <a:pt x="10661" y="8356"/>
                      <a:pt x="18153" y="4610"/>
                      <a:pt x="2506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6B8C7B79-2AD8-4F97-A80D-3A07E2C42A82}"/>
                  </a:ext>
                </a:extLst>
              </p:cNvPr>
              <p:cNvSpPr/>
              <p:nvPr/>
            </p:nvSpPr>
            <p:spPr>
              <a:xfrm>
                <a:off x="2271098" y="4811460"/>
                <a:ext cx="17576" cy="7314"/>
              </a:xfrm>
              <a:custGeom>
                <a:avLst/>
                <a:gdLst>
                  <a:gd name="connsiteX0" fmla="*/ 17576 w 17576"/>
                  <a:gd name="connsiteY0" fmla="*/ 0 h 7314"/>
                  <a:gd name="connsiteX1" fmla="*/ 0 w 17576"/>
                  <a:gd name="connsiteY1" fmla="*/ 4322 h 7314"/>
                  <a:gd name="connsiteX2" fmla="*/ 17576 w 17576"/>
                  <a:gd name="connsiteY2" fmla="*/ 0 h 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76" h="7314">
                    <a:moveTo>
                      <a:pt x="17576" y="0"/>
                    </a:moveTo>
                    <a:cubicBezTo>
                      <a:pt x="10949" y="1729"/>
                      <a:pt x="6339" y="2881"/>
                      <a:pt x="0" y="4322"/>
                    </a:cubicBezTo>
                    <a:cubicBezTo>
                      <a:pt x="8356" y="10085"/>
                      <a:pt x="12390" y="6915"/>
                      <a:pt x="17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A4006D80-8502-4B4A-8DDF-FC5F67C7BBFE}"/>
                  </a:ext>
                </a:extLst>
              </p:cNvPr>
              <p:cNvSpPr/>
              <p:nvPr/>
            </p:nvSpPr>
            <p:spPr>
              <a:xfrm>
                <a:off x="2349760" y="4788985"/>
                <a:ext cx="12966" cy="6627"/>
              </a:xfrm>
              <a:custGeom>
                <a:avLst/>
                <a:gdLst>
                  <a:gd name="connsiteX0" fmla="*/ 12966 w 12966"/>
                  <a:gd name="connsiteY0" fmla="*/ 0 h 6627"/>
                  <a:gd name="connsiteX1" fmla="*/ 0 w 12966"/>
                  <a:gd name="connsiteY1" fmla="*/ 6627 h 6627"/>
                  <a:gd name="connsiteX2" fmla="*/ 12966 w 12966"/>
                  <a:gd name="connsiteY2" fmla="*/ 0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66" h="6627">
                    <a:moveTo>
                      <a:pt x="12966" y="0"/>
                    </a:moveTo>
                    <a:cubicBezTo>
                      <a:pt x="8644" y="1441"/>
                      <a:pt x="2305" y="-1729"/>
                      <a:pt x="0" y="6627"/>
                    </a:cubicBezTo>
                    <a:cubicBezTo>
                      <a:pt x="5763" y="5475"/>
                      <a:pt x="10373" y="5475"/>
                      <a:pt x="1296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AF4C4900-EEC6-4DFF-98B2-032832327F31}"/>
                  </a:ext>
                </a:extLst>
              </p:cNvPr>
              <p:cNvSpPr/>
              <p:nvPr/>
            </p:nvSpPr>
            <p:spPr>
              <a:xfrm>
                <a:off x="2135385" y="4889833"/>
                <a:ext cx="17576" cy="8932"/>
              </a:xfrm>
              <a:custGeom>
                <a:avLst/>
                <a:gdLst>
                  <a:gd name="connsiteX0" fmla="*/ 0 w 17576"/>
                  <a:gd name="connsiteY0" fmla="*/ 8932 h 8932"/>
                  <a:gd name="connsiteX1" fmla="*/ 17576 w 17576"/>
                  <a:gd name="connsiteY1" fmla="*/ 0 h 8932"/>
                  <a:gd name="connsiteX2" fmla="*/ 0 w 17576"/>
                  <a:gd name="connsiteY2" fmla="*/ 8932 h 8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76" h="8932">
                    <a:moveTo>
                      <a:pt x="0" y="8932"/>
                    </a:moveTo>
                    <a:cubicBezTo>
                      <a:pt x="6915" y="6915"/>
                      <a:pt x="12966" y="7492"/>
                      <a:pt x="17576" y="0"/>
                    </a:cubicBezTo>
                    <a:cubicBezTo>
                      <a:pt x="10373" y="1729"/>
                      <a:pt x="4898" y="1729"/>
                      <a:pt x="0" y="893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405092AE-57E0-4FC8-A638-928D90E2B528}"/>
                  </a:ext>
                </a:extLst>
              </p:cNvPr>
              <p:cNvSpPr/>
              <p:nvPr/>
            </p:nvSpPr>
            <p:spPr>
              <a:xfrm>
                <a:off x="1032972" y="5222726"/>
                <a:ext cx="12966" cy="5956"/>
              </a:xfrm>
              <a:custGeom>
                <a:avLst/>
                <a:gdLst>
                  <a:gd name="connsiteX0" fmla="*/ 0 w 12966"/>
                  <a:gd name="connsiteY0" fmla="*/ 5956 h 5956"/>
                  <a:gd name="connsiteX1" fmla="*/ 12966 w 12966"/>
                  <a:gd name="connsiteY1" fmla="*/ 2211 h 5956"/>
                  <a:gd name="connsiteX2" fmla="*/ 0 w 12966"/>
                  <a:gd name="connsiteY2" fmla="*/ 5956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66" h="5956">
                    <a:moveTo>
                      <a:pt x="0" y="5956"/>
                    </a:moveTo>
                    <a:cubicBezTo>
                      <a:pt x="5475" y="4516"/>
                      <a:pt x="9220" y="3363"/>
                      <a:pt x="12966" y="2211"/>
                    </a:cubicBezTo>
                    <a:cubicBezTo>
                      <a:pt x="7780" y="-1535"/>
                      <a:pt x="3746" y="-671"/>
                      <a:pt x="0" y="595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458F6669-1753-4E89-A1A7-905055C6A303}"/>
                  </a:ext>
                </a:extLst>
              </p:cNvPr>
              <p:cNvSpPr/>
              <p:nvPr/>
            </p:nvSpPr>
            <p:spPr>
              <a:xfrm>
                <a:off x="1181363" y="5190611"/>
                <a:ext cx="12678" cy="4817"/>
              </a:xfrm>
              <a:custGeom>
                <a:avLst/>
                <a:gdLst>
                  <a:gd name="connsiteX0" fmla="*/ 12678 w 12678"/>
                  <a:gd name="connsiteY0" fmla="*/ 2343 h 4817"/>
                  <a:gd name="connsiteX1" fmla="*/ 12678 w 12678"/>
                  <a:gd name="connsiteY1" fmla="*/ 37 h 4817"/>
                  <a:gd name="connsiteX2" fmla="*/ 0 w 12678"/>
                  <a:gd name="connsiteY2" fmla="*/ 4071 h 4817"/>
                  <a:gd name="connsiteX3" fmla="*/ 12678 w 12678"/>
                  <a:gd name="connsiteY3" fmla="*/ 2343 h 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78" h="4817">
                    <a:moveTo>
                      <a:pt x="12678" y="2343"/>
                    </a:moveTo>
                    <a:cubicBezTo>
                      <a:pt x="12678" y="1478"/>
                      <a:pt x="12678" y="614"/>
                      <a:pt x="12678" y="37"/>
                    </a:cubicBezTo>
                    <a:cubicBezTo>
                      <a:pt x="8644" y="1478"/>
                      <a:pt x="2593" y="-2844"/>
                      <a:pt x="0" y="4071"/>
                    </a:cubicBezTo>
                    <a:cubicBezTo>
                      <a:pt x="4898" y="6376"/>
                      <a:pt x="8644" y="2631"/>
                      <a:pt x="12678" y="234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C29F1409-4AD9-4F66-B8B9-AFEFC3B0AC15}"/>
                  </a:ext>
                </a:extLst>
              </p:cNvPr>
              <p:cNvSpPr/>
              <p:nvPr/>
            </p:nvSpPr>
            <p:spPr>
              <a:xfrm>
                <a:off x="2251505" y="4862748"/>
                <a:ext cx="576" cy="288"/>
              </a:xfrm>
              <a:custGeom>
                <a:avLst/>
                <a:gdLst>
                  <a:gd name="connsiteX0" fmla="*/ 576 w 576"/>
                  <a:gd name="connsiteY0" fmla="*/ 0 h 288"/>
                  <a:gd name="connsiteX1" fmla="*/ 576 w 576"/>
                  <a:gd name="connsiteY1" fmla="*/ 0 h 288"/>
                  <a:gd name="connsiteX2" fmla="*/ 576 w 576"/>
                  <a:gd name="connsiteY2" fmla="*/ 0 h 288"/>
                  <a:gd name="connsiteX3" fmla="*/ 0 w 576"/>
                  <a:gd name="connsiteY3" fmla="*/ 288 h 288"/>
                  <a:gd name="connsiteX4" fmla="*/ 576 w 576"/>
                  <a:gd name="connsiteY4" fmla="*/ 0 h 288"/>
                  <a:gd name="connsiteX5" fmla="*/ 576 w 576"/>
                  <a:gd name="connsiteY5" fmla="*/ 0 h 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6" h="288">
                    <a:moveTo>
                      <a:pt x="576" y="0"/>
                    </a:moveTo>
                    <a:cubicBezTo>
                      <a:pt x="576" y="0"/>
                      <a:pt x="576" y="0"/>
                      <a:pt x="576" y="0"/>
                    </a:cubicBezTo>
                    <a:lnTo>
                      <a:pt x="576" y="0"/>
                    </a:lnTo>
                    <a:cubicBezTo>
                      <a:pt x="288" y="0"/>
                      <a:pt x="288" y="0"/>
                      <a:pt x="0" y="288"/>
                    </a:cubicBezTo>
                    <a:cubicBezTo>
                      <a:pt x="288" y="288"/>
                      <a:pt x="288" y="0"/>
                      <a:pt x="576" y="0"/>
                    </a:cubicBezTo>
                    <a:cubicBezTo>
                      <a:pt x="576" y="0"/>
                      <a:pt x="576" y="0"/>
                      <a:pt x="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6BD5B8FD-4AA1-453A-B3DE-64C4A22C88A9}"/>
                  </a:ext>
                </a:extLst>
              </p:cNvPr>
              <p:cNvSpPr/>
              <p:nvPr/>
            </p:nvSpPr>
            <p:spPr>
              <a:xfrm>
                <a:off x="2252081" y="4856121"/>
                <a:ext cx="9220" cy="6807"/>
              </a:xfrm>
              <a:custGeom>
                <a:avLst/>
                <a:gdLst>
                  <a:gd name="connsiteX0" fmla="*/ 9220 w 9220"/>
                  <a:gd name="connsiteY0" fmla="*/ 0 h 6807"/>
                  <a:gd name="connsiteX1" fmla="*/ 0 w 9220"/>
                  <a:gd name="connsiteY1" fmla="*/ 6627 h 6807"/>
                  <a:gd name="connsiteX2" fmla="*/ 9220 w 9220"/>
                  <a:gd name="connsiteY2" fmla="*/ 0 h 6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807">
                    <a:moveTo>
                      <a:pt x="9220" y="0"/>
                    </a:moveTo>
                    <a:cubicBezTo>
                      <a:pt x="4898" y="1441"/>
                      <a:pt x="1441" y="2593"/>
                      <a:pt x="0" y="6627"/>
                    </a:cubicBezTo>
                    <a:cubicBezTo>
                      <a:pt x="4322" y="6915"/>
                      <a:pt x="9220" y="7780"/>
                      <a:pt x="922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3632BAFB-7EF4-44F6-AE6D-8FE22C275121}"/>
                  </a:ext>
                </a:extLst>
              </p:cNvPr>
              <p:cNvSpPr/>
              <p:nvPr/>
            </p:nvSpPr>
            <p:spPr>
              <a:xfrm>
                <a:off x="2183581" y="4858138"/>
                <a:ext cx="5443" cy="6163"/>
              </a:xfrm>
              <a:custGeom>
                <a:avLst/>
                <a:gdLst>
                  <a:gd name="connsiteX0" fmla="*/ 2229 w 5443"/>
                  <a:gd name="connsiteY0" fmla="*/ 6051 h 6163"/>
                  <a:gd name="connsiteX1" fmla="*/ 5398 w 5443"/>
                  <a:gd name="connsiteY1" fmla="*/ 3170 h 6163"/>
                  <a:gd name="connsiteX2" fmla="*/ 3958 w 5443"/>
                  <a:gd name="connsiteY2" fmla="*/ 0 h 6163"/>
                  <a:gd name="connsiteX3" fmla="*/ 212 w 5443"/>
                  <a:gd name="connsiteY3" fmla="*/ 3170 h 6163"/>
                  <a:gd name="connsiteX4" fmla="*/ 2229 w 5443"/>
                  <a:gd name="connsiteY4" fmla="*/ 6051 h 6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3" h="6163">
                    <a:moveTo>
                      <a:pt x="2229" y="6051"/>
                    </a:moveTo>
                    <a:cubicBezTo>
                      <a:pt x="3381" y="5763"/>
                      <a:pt x="4822" y="4322"/>
                      <a:pt x="5398" y="3170"/>
                    </a:cubicBezTo>
                    <a:cubicBezTo>
                      <a:pt x="5686" y="2881"/>
                      <a:pt x="4534" y="1441"/>
                      <a:pt x="3958" y="0"/>
                    </a:cubicBezTo>
                    <a:cubicBezTo>
                      <a:pt x="2229" y="1441"/>
                      <a:pt x="788" y="2017"/>
                      <a:pt x="212" y="3170"/>
                    </a:cubicBezTo>
                    <a:cubicBezTo>
                      <a:pt x="-364" y="4898"/>
                      <a:pt x="212" y="6627"/>
                      <a:pt x="2229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3CBD0662-5479-46A7-97FB-2CCA13686FFA}"/>
                  </a:ext>
                </a:extLst>
              </p:cNvPr>
              <p:cNvSpPr/>
              <p:nvPr/>
            </p:nvSpPr>
            <p:spPr>
              <a:xfrm>
                <a:off x="1123159" y="5187360"/>
                <a:ext cx="12389" cy="3871"/>
              </a:xfrm>
              <a:custGeom>
                <a:avLst/>
                <a:gdLst>
                  <a:gd name="connsiteX0" fmla="*/ 12390 w 12389"/>
                  <a:gd name="connsiteY0" fmla="*/ 696 h 3871"/>
                  <a:gd name="connsiteX1" fmla="*/ 0 w 12389"/>
                  <a:gd name="connsiteY1" fmla="*/ 3289 h 3871"/>
                  <a:gd name="connsiteX2" fmla="*/ 12390 w 12389"/>
                  <a:gd name="connsiteY2" fmla="*/ 696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9" h="3871">
                    <a:moveTo>
                      <a:pt x="12390" y="696"/>
                    </a:moveTo>
                    <a:cubicBezTo>
                      <a:pt x="7203" y="-1033"/>
                      <a:pt x="4322" y="696"/>
                      <a:pt x="0" y="3289"/>
                    </a:cubicBezTo>
                    <a:cubicBezTo>
                      <a:pt x="4610" y="3865"/>
                      <a:pt x="8068" y="5018"/>
                      <a:pt x="12390" y="6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335DB140-A586-457E-9F6E-47C2CF80BB72}"/>
                  </a:ext>
                </a:extLst>
              </p:cNvPr>
              <p:cNvSpPr/>
              <p:nvPr/>
            </p:nvSpPr>
            <p:spPr>
              <a:xfrm>
                <a:off x="1139981" y="5196356"/>
                <a:ext cx="5799" cy="4929"/>
              </a:xfrm>
              <a:custGeom>
                <a:avLst/>
                <a:gdLst>
                  <a:gd name="connsiteX0" fmla="*/ 2195 w 5799"/>
                  <a:gd name="connsiteY0" fmla="*/ 4666 h 4929"/>
                  <a:gd name="connsiteX1" fmla="*/ 5652 w 5799"/>
                  <a:gd name="connsiteY1" fmla="*/ 1785 h 4929"/>
                  <a:gd name="connsiteX2" fmla="*/ 2771 w 5799"/>
                  <a:gd name="connsiteY2" fmla="*/ 56 h 4929"/>
                  <a:gd name="connsiteX3" fmla="*/ 178 w 5799"/>
                  <a:gd name="connsiteY3" fmla="*/ 2937 h 4929"/>
                  <a:gd name="connsiteX4" fmla="*/ 2195 w 5799"/>
                  <a:gd name="connsiteY4" fmla="*/ 4666 h 4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9" h="4929">
                    <a:moveTo>
                      <a:pt x="2195" y="4666"/>
                    </a:moveTo>
                    <a:cubicBezTo>
                      <a:pt x="3635" y="4090"/>
                      <a:pt x="5076" y="2937"/>
                      <a:pt x="5652" y="1785"/>
                    </a:cubicBezTo>
                    <a:cubicBezTo>
                      <a:pt x="6229" y="632"/>
                      <a:pt x="5076" y="-232"/>
                      <a:pt x="2771" y="56"/>
                    </a:cubicBezTo>
                    <a:cubicBezTo>
                      <a:pt x="2195" y="632"/>
                      <a:pt x="754" y="1785"/>
                      <a:pt x="178" y="2937"/>
                    </a:cubicBezTo>
                    <a:cubicBezTo>
                      <a:pt x="-398" y="4090"/>
                      <a:pt x="466" y="5530"/>
                      <a:pt x="2195" y="466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9FD5F036-CD9F-4F11-ADBD-DCD5C927B961}"/>
                  </a:ext>
                </a:extLst>
              </p:cNvPr>
              <p:cNvSpPr/>
              <p:nvPr/>
            </p:nvSpPr>
            <p:spPr>
              <a:xfrm>
                <a:off x="1034413" y="5210291"/>
                <a:ext cx="7266" cy="4560"/>
              </a:xfrm>
              <a:custGeom>
                <a:avLst/>
                <a:gdLst>
                  <a:gd name="connsiteX0" fmla="*/ 6339 w 7266"/>
                  <a:gd name="connsiteY0" fmla="*/ 815 h 4560"/>
                  <a:gd name="connsiteX1" fmla="*/ 0 w 7266"/>
                  <a:gd name="connsiteY1" fmla="*/ 3696 h 4560"/>
                  <a:gd name="connsiteX2" fmla="*/ 3458 w 7266"/>
                  <a:gd name="connsiteY2" fmla="*/ 4561 h 4560"/>
                  <a:gd name="connsiteX3" fmla="*/ 6339 w 7266"/>
                  <a:gd name="connsiteY3" fmla="*/ 815 h 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66" h="4560">
                    <a:moveTo>
                      <a:pt x="6339" y="815"/>
                    </a:moveTo>
                    <a:cubicBezTo>
                      <a:pt x="4322" y="-1202"/>
                      <a:pt x="1441" y="815"/>
                      <a:pt x="0" y="3696"/>
                    </a:cubicBezTo>
                    <a:cubicBezTo>
                      <a:pt x="1153" y="3985"/>
                      <a:pt x="2305" y="4561"/>
                      <a:pt x="3458" y="4561"/>
                    </a:cubicBezTo>
                    <a:cubicBezTo>
                      <a:pt x="5475" y="4273"/>
                      <a:pt x="8932" y="3408"/>
                      <a:pt x="6339" y="8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B14F7DFD-705B-4563-A50C-624F853D5764}"/>
                  </a:ext>
                </a:extLst>
              </p:cNvPr>
              <p:cNvSpPr/>
              <p:nvPr/>
            </p:nvSpPr>
            <p:spPr>
              <a:xfrm>
                <a:off x="1669179" y="5012003"/>
                <a:ext cx="9508" cy="9508"/>
              </a:xfrm>
              <a:custGeom>
                <a:avLst/>
                <a:gdLst>
                  <a:gd name="connsiteX0" fmla="*/ 1729 w 9508"/>
                  <a:gd name="connsiteY0" fmla="*/ 9509 h 9508"/>
                  <a:gd name="connsiteX1" fmla="*/ 9508 w 9508"/>
                  <a:gd name="connsiteY1" fmla="*/ 0 h 9508"/>
                  <a:gd name="connsiteX2" fmla="*/ 0 w 9508"/>
                  <a:gd name="connsiteY2" fmla="*/ 7203 h 9508"/>
                  <a:gd name="connsiteX3" fmla="*/ 1729 w 9508"/>
                  <a:gd name="connsiteY3" fmla="*/ 9509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08" h="9508">
                    <a:moveTo>
                      <a:pt x="1729" y="9509"/>
                    </a:moveTo>
                    <a:cubicBezTo>
                      <a:pt x="6627" y="8644"/>
                      <a:pt x="8068" y="4898"/>
                      <a:pt x="9508" y="0"/>
                    </a:cubicBezTo>
                    <a:cubicBezTo>
                      <a:pt x="3746" y="288"/>
                      <a:pt x="288" y="1729"/>
                      <a:pt x="0" y="7203"/>
                    </a:cubicBezTo>
                    <a:cubicBezTo>
                      <a:pt x="0" y="7780"/>
                      <a:pt x="1153" y="9509"/>
                      <a:pt x="1729" y="95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2E815A53-960B-41CE-88FC-D5069DD3F0DD}"/>
                  </a:ext>
                </a:extLst>
              </p:cNvPr>
              <p:cNvSpPr/>
              <p:nvPr/>
            </p:nvSpPr>
            <p:spPr>
              <a:xfrm>
                <a:off x="1758214" y="4959525"/>
                <a:ext cx="6915" cy="3836"/>
              </a:xfrm>
              <a:custGeom>
                <a:avLst/>
                <a:gdLst>
                  <a:gd name="connsiteX0" fmla="*/ 864 w 6915"/>
                  <a:gd name="connsiteY0" fmla="*/ 3783 h 3836"/>
                  <a:gd name="connsiteX1" fmla="*/ 6915 w 6915"/>
                  <a:gd name="connsiteY1" fmla="*/ 614 h 3836"/>
                  <a:gd name="connsiteX2" fmla="*/ 0 w 6915"/>
                  <a:gd name="connsiteY2" fmla="*/ 2054 h 3836"/>
                  <a:gd name="connsiteX3" fmla="*/ 864 w 6915"/>
                  <a:gd name="connsiteY3" fmla="*/ 3783 h 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" h="3836">
                    <a:moveTo>
                      <a:pt x="864" y="3783"/>
                    </a:moveTo>
                    <a:cubicBezTo>
                      <a:pt x="3169" y="4071"/>
                      <a:pt x="5186" y="3207"/>
                      <a:pt x="6915" y="614"/>
                    </a:cubicBezTo>
                    <a:cubicBezTo>
                      <a:pt x="3746" y="-251"/>
                      <a:pt x="1441" y="-539"/>
                      <a:pt x="0" y="2054"/>
                    </a:cubicBezTo>
                    <a:cubicBezTo>
                      <a:pt x="0" y="2343"/>
                      <a:pt x="576" y="3783"/>
                      <a:pt x="864" y="37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797932A-F65D-4757-BA67-E67AE24D9B41}"/>
                </a:ext>
              </a:extLst>
            </p:cNvPr>
            <p:cNvSpPr/>
            <p:nvPr/>
          </p:nvSpPr>
          <p:spPr>
            <a:xfrm>
              <a:off x="1807909" y="4522280"/>
              <a:ext cx="3550584" cy="1477406"/>
            </a:xfrm>
            <a:custGeom>
              <a:avLst/>
              <a:gdLst>
                <a:gd name="connsiteX0" fmla="*/ 468666 w 3550584"/>
                <a:gd name="connsiteY0" fmla="*/ 1251464 h 1477406"/>
                <a:gd name="connsiteX1" fmla="*/ 481344 w 3550584"/>
                <a:gd name="connsiteY1" fmla="*/ 1308227 h 1477406"/>
                <a:gd name="connsiteX2" fmla="*/ 413344 w 3550584"/>
                <a:gd name="connsiteY2" fmla="*/ 1428092 h 1477406"/>
                <a:gd name="connsiteX3" fmla="*/ 409310 w 3550584"/>
                <a:gd name="connsiteY3" fmla="*/ 1432126 h 1477406"/>
                <a:gd name="connsiteX4" fmla="*/ 368971 w 3550584"/>
                <a:gd name="connsiteY4" fmla="*/ 1458058 h 1477406"/>
                <a:gd name="connsiteX5" fmla="*/ 354564 w 3550584"/>
                <a:gd name="connsiteY5" fmla="*/ 1450855 h 1477406"/>
                <a:gd name="connsiteX6" fmla="*/ 346496 w 3550584"/>
                <a:gd name="connsiteY6" fmla="*/ 1423482 h 1477406"/>
                <a:gd name="connsiteX7" fmla="*/ 362056 w 3550584"/>
                <a:gd name="connsiteY7" fmla="*/ 1406194 h 1477406"/>
                <a:gd name="connsiteX8" fmla="*/ 434954 w 3550584"/>
                <a:gd name="connsiteY8" fmla="*/ 1285176 h 1477406"/>
                <a:gd name="connsiteX9" fmla="*/ 435242 w 3550584"/>
                <a:gd name="connsiteY9" fmla="*/ 1275667 h 1477406"/>
                <a:gd name="connsiteX10" fmla="*/ 468666 w 3550584"/>
                <a:gd name="connsiteY10" fmla="*/ 1251464 h 1477406"/>
                <a:gd name="connsiteX11" fmla="*/ 164106 w 3550584"/>
                <a:gd name="connsiteY11" fmla="*/ 914055 h 1477406"/>
                <a:gd name="connsiteX12" fmla="*/ 168427 w 3550584"/>
                <a:gd name="connsiteY12" fmla="*/ 922699 h 1477406"/>
                <a:gd name="connsiteX13" fmla="*/ 173038 w 3550584"/>
                <a:gd name="connsiteY13" fmla="*/ 937106 h 1477406"/>
                <a:gd name="connsiteX14" fmla="*/ 172461 w 3550584"/>
                <a:gd name="connsiteY14" fmla="*/ 959292 h 1477406"/>
                <a:gd name="connsiteX15" fmla="*/ 152868 w 3550584"/>
                <a:gd name="connsiteY15" fmla="*/ 1027293 h 1477406"/>
                <a:gd name="connsiteX16" fmla="*/ 215682 w 3550584"/>
                <a:gd name="connsiteY16" fmla="*/ 1242819 h 1477406"/>
                <a:gd name="connsiteX17" fmla="*/ 254581 w 3550584"/>
                <a:gd name="connsiteY17" fmla="*/ 1373922 h 1477406"/>
                <a:gd name="connsiteX18" fmla="*/ 267259 w 3550584"/>
                <a:gd name="connsiteY18" fmla="*/ 1399278 h 1477406"/>
                <a:gd name="connsiteX19" fmla="*/ 273886 w 3550584"/>
                <a:gd name="connsiteY19" fmla="*/ 1407634 h 1477406"/>
                <a:gd name="connsiteX20" fmla="*/ 309327 w 3550584"/>
                <a:gd name="connsiteY20" fmla="*/ 1422329 h 1477406"/>
                <a:gd name="connsiteX21" fmla="*/ 318835 w 3550584"/>
                <a:gd name="connsiteY21" fmla="*/ 1428092 h 1477406"/>
                <a:gd name="connsiteX22" fmla="*/ 328056 w 3550584"/>
                <a:gd name="connsiteY22" fmla="*/ 1464973 h 1477406"/>
                <a:gd name="connsiteX23" fmla="*/ 272157 w 3550584"/>
                <a:gd name="connsiteY23" fmla="*/ 1476787 h 1477406"/>
                <a:gd name="connsiteX24" fmla="*/ 75935 w 3550584"/>
                <a:gd name="connsiteY24" fmla="*/ 1385447 h 1477406"/>
                <a:gd name="connsiteX25" fmla="*/ 12257 w 3550584"/>
                <a:gd name="connsiteY25" fmla="*/ 1071378 h 1477406"/>
                <a:gd name="connsiteX26" fmla="*/ 153732 w 3550584"/>
                <a:gd name="connsiteY26" fmla="*/ 914919 h 1477406"/>
                <a:gd name="connsiteX27" fmla="*/ 164106 w 3550584"/>
                <a:gd name="connsiteY27" fmla="*/ 914055 h 1477406"/>
                <a:gd name="connsiteX28" fmla="*/ 341022 w 3550584"/>
                <a:gd name="connsiteY28" fmla="*/ 859596 h 1477406"/>
                <a:gd name="connsiteX29" fmla="*/ 364361 w 3550584"/>
                <a:gd name="connsiteY29" fmla="*/ 875732 h 1477406"/>
                <a:gd name="connsiteX30" fmla="*/ 385107 w 3550584"/>
                <a:gd name="connsiteY30" fmla="*/ 944885 h 1477406"/>
                <a:gd name="connsiteX31" fmla="*/ 392598 w 3550584"/>
                <a:gd name="connsiteY31" fmla="*/ 968512 h 1477406"/>
                <a:gd name="connsiteX32" fmla="*/ 401819 w 3550584"/>
                <a:gd name="connsiteY32" fmla="*/ 990123 h 1477406"/>
                <a:gd name="connsiteX33" fmla="*/ 418242 w 3550584"/>
                <a:gd name="connsiteY33" fmla="*/ 1048326 h 1477406"/>
                <a:gd name="connsiteX34" fmla="*/ 394039 w 3550584"/>
                <a:gd name="connsiteY34" fmla="*/ 1082615 h 1477406"/>
                <a:gd name="connsiteX35" fmla="*/ 366090 w 3550584"/>
                <a:gd name="connsiteY35" fmla="*/ 1067631 h 1477406"/>
                <a:gd name="connsiteX36" fmla="*/ 346208 w 3550584"/>
                <a:gd name="connsiteY36" fmla="*/ 1035360 h 1477406"/>
                <a:gd name="connsiteX37" fmla="*/ 284547 w 3550584"/>
                <a:gd name="connsiteY37" fmla="*/ 970529 h 1477406"/>
                <a:gd name="connsiteX38" fmla="*/ 272733 w 3550584"/>
                <a:gd name="connsiteY38" fmla="*/ 963326 h 1477406"/>
                <a:gd name="connsiteX39" fmla="*/ 228072 w 3550584"/>
                <a:gd name="connsiteY39" fmla="*/ 948054 h 1477406"/>
                <a:gd name="connsiteX40" fmla="*/ 199546 w 3550584"/>
                <a:gd name="connsiteY40" fmla="*/ 911173 h 1477406"/>
                <a:gd name="connsiteX41" fmla="*/ 212224 w 3550584"/>
                <a:gd name="connsiteY41" fmla="*/ 899359 h 1477406"/>
                <a:gd name="connsiteX42" fmla="*/ 253140 w 3550584"/>
                <a:gd name="connsiteY42" fmla="*/ 897054 h 1477406"/>
                <a:gd name="connsiteX43" fmla="*/ 314225 w 3550584"/>
                <a:gd name="connsiteY43" fmla="*/ 895325 h 1477406"/>
                <a:gd name="connsiteX44" fmla="*/ 320852 w 3550584"/>
                <a:gd name="connsiteY44" fmla="*/ 879478 h 1477406"/>
                <a:gd name="connsiteX45" fmla="*/ 341022 w 3550584"/>
                <a:gd name="connsiteY45" fmla="*/ 859596 h 1477406"/>
                <a:gd name="connsiteX46" fmla="*/ 624260 w 3550584"/>
                <a:gd name="connsiteY46" fmla="*/ 774813 h 1477406"/>
                <a:gd name="connsiteX47" fmla="*/ 629735 w 3550584"/>
                <a:gd name="connsiteY47" fmla="*/ 784393 h 1477406"/>
                <a:gd name="connsiteX48" fmla="*/ 633193 w 3550584"/>
                <a:gd name="connsiteY48" fmla="*/ 795631 h 1477406"/>
                <a:gd name="connsiteX49" fmla="*/ 627142 w 3550584"/>
                <a:gd name="connsiteY49" fmla="*/ 830495 h 1477406"/>
                <a:gd name="connsiteX50" fmla="*/ 620515 w 3550584"/>
                <a:gd name="connsiteY50" fmla="*/ 887835 h 1477406"/>
                <a:gd name="connsiteX51" fmla="*/ 691685 w 3550584"/>
                <a:gd name="connsiteY51" fmla="*/ 1129294 h 1477406"/>
                <a:gd name="connsiteX52" fmla="*/ 709261 w 3550584"/>
                <a:gd name="connsiteY52" fmla="*/ 1189803 h 1477406"/>
                <a:gd name="connsiteX53" fmla="*/ 713295 w 3550584"/>
                <a:gd name="connsiteY53" fmla="*/ 1203633 h 1477406"/>
                <a:gd name="connsiteX54" fmla="*/ 725973 w 3550584"/>
                <a:gd name="connsiteY54" fmla="*/ 1246566 h 1477406"/>
                <a:gd name="connsiteX55" fmla="*/ 763431 w 3550584"/>
                <a:gd name="connsiteY55" fmla="*/ 1286040 h 1477406"/>
                <a:gd name="connsiteX56" fmla="*/ 768041 w 3550584"/>
                <a:gd name="connsiteY56" fmla="*/ 1289210 h 1477406"/>
                <a:gd name="connsiteX57" fmla="*/ 777261 w 3550584"/>
                <a:gd name="connsiteY57" fmla="*/ 1298142 h 1477406"/>
                <a:gd name="connsiteX58" fmla="*/ 784753 w 3550584"/>
                <a:gd name="connsiteY58" fmla="*/ 1324075 h 1477406"/>
                <a:gd name="connsiteX59" fmla="*/ 778126 w 3550584"/>
                <a:gd name="connsiteY59" fmla="*/ 1334159 h 1477406"/>
                <a:gd name="connsiteX60" fmla="*/ 730007 w 3550584"/>
                <a:gd name="connsiteY60" fmla="*/ 1338770 h 1477406"/>
                <a:gd name="connsiteX61" fmla="*/ 684481 w 3550584"/>
                <a:gd name="connsiteY61" fmla="*/ 1333871 h 1477406"/>
                <a:gd name="connsiteX62" fmla="*/ 627718 w 3550584"/>
                <a:gd name="connsiteY62" fmla="*/ 1313702 h 1477406"/>
                <a:gd name="connsiteX63" fmla="*/ 591413 w 3550584"/>
                <a:gd name="connsiteY63" fmla="*/ 1290651 h 1477406"/>
                <a:gd name="connsiteX64" fmla="*/ 506700 w 3550584"/>
                <a:gd name="connsiteY64" fmla="*/ 1182887 h 1477406"/>
                <a:gd name="connsiteX65" fmla="*/ 496327 w 3550584"/>
                <a:gd name="connsiteY65" fmla="*/ 1165887 h 1477406"/>
                <a:gd name="connsiteX66" fmla="*/ 467802 w 3550584"/>
                <a:gd name="connsiteY66" fmla="*/ 1067344 h 1477406"/>
                <a:gd name="connsiteX67" fmla="*/ 462904 w 3550584"/>
                <a:gd name="connsiteY67" fmla="*/ 1024124 h 1477406"/>
                <a:gd name="connsiteX68" fmla="*/ 514768 w 3550584"/>
                <a:gd name="connsiteY68" fmla="*/ 850665 h 1477406"/>
                <a:gd name="connsiteX69" fmla="*/ 534938 w 3550584"/>
                <a:gd name="connsiteY69" fmla="*/ 829055 h 1477406"/>
                <a:gd name="connsiteX70" fmla="*/ 613599 w 3550584"/>
                <a:gd name="connsiteY70" fmla="*/ 776902 h 1477406"/>
                <a:gd name="connsiteX71" fmla="*/ 624260 w 3550584"/>
                <a:gd name="connsiteY71" fmla="*/ 774813 h 1477406"/>
                <a:gd name="connsiteX72" fmla="*/ 736346 w 3550584"/>
                <a:gd name="connsiteY72" fmla="*/ 759613 h 1477406"/>
                <a:gd name="connsiteX73" fmla="*/ 929974 w 3550584"/>
                <a:gd name="connsiteY73" fmla="*/ 899936 h 1477406"/>
                <a:gd name="connsiteX74" fmla="*/ 962246 w 3550584"/>
                <a:gd name="connsiteY74" fmla="*/ 978886 h 1477406"/>
                <a:gd name="connsiteX75" fmla="*/ 979246 w 3550584"/>
                <a:gd name="connsiteY75" fmla="*/ 1089819 h 1477406"/>
                <a:gd name="connsiteX76" fmla="*/ 967144 w 3550584"/>
                <a:gd name="connsiteY76" fmla="*/ 1170497 h 1477406"/>
                <a:gd name="connsiteX77" fmla="*/ 932569 w 3550584"/>
                <a:gd name="connsiteY77" fmla="*/ 1240514 h 1477406"/>
                <a:gd name="connsiteX78" fmla="*/ 921906 w 3550584"/>
                <a:gd name="connsiteY78" fmla="*/ 1252040 h 1477406"/>
                <a:gd name="connsiteX79" fmla="*/ 827397 w 3550584"/>
                <a:gd name="connsiteY79" fmla="*/ 1320041 h 1477406"/>
                <a:gd name="connsiteX80" fmla="*/ 816448 w 3550584"/>
                <a:gd name="connsiteY80" fmla="*/ 1314854 h 1477406"/>
                <a:gd name="connsiteX81" fmla="*/ 814143 w 3550584"/>
                <a:gd name="connsiteY81" fmla="*/ 1306786 h 1477406"/>
                <a:gd name="connsiteX82" fmla="*/ 821058 w 3550584"/>
                <a:gd name="connsiteY82" fmla="*/ 1266735 h 1477406"/>
                <a:gd name="connsiteX83" fmla="*/ 830279 w 3550584"/>
                <a:gd name="connsiteY83" fmla="*/ 1229277 h 1477406"/>
                <a:gd name="connsiteX84" fmla="*/ 817601 w 3550584"/>
                <a:gd name="connsiteY84" fmla="*/ 1187497 h 1477406"/>
                <a:gd name="connsiteX85" fmla="*/ 805499 w 3550584"/>
                <a:gd name="connsiteY85" fmla="*/ 1155226 h 1477406"/>
                <a:gd name="connsiteX86" fmla="*/ 741533 w 3550584"/>
                <a:gd name="connsiteY86" fmla="*/ 937682 h 1477406"/>
                <a:gd name="connsiteX87" fmla="*/ 714448 w 3550584"/>
                <a:gd name="connsiteY87" fmla="*/ 845478 h 1477406"/>
                <a:gd name="connsiteX88" fmla="*/ 680447 w 3550584"/>
                <a:gd name="connsiteY88" fmla="*/ 814071 h 1477406"/>
                <a:gd name="connsiteX89" fmla="*/ 660278 w 3550584"/>
                <a:gd name="connsiteY89" fmla="*/ 794190 h 1477406"/>
                <a:gd name="connsiteX90" fmla="*/ 655379 w 3550584"/>
                <a:gd name="connsiteY90" fmla="*/ 778342 h 1477406"/>
                <a:gd name="connsiteX91" fmla="*/ 665464 w 3550584"/>
                <a:gd name="connsiteY91" fmla="*/ 761918 h 1477406"/>
                <a:gd name="connsiteX92" fmla="*/ 736346 w 3550584"/>
                <a:gd name="connsiteY92" fmla="*/ 759613 h 1477406"/>
                <a:gd name="connsiteX93" fmla="*/ 1139738 w 3550584"/>
                <a:gd name="connsiteY93" fmla="*/ 634273 h 1477406"/>
                <a:gd name="connsiteX94" fmla="*/ 1169128 w 3550584"/>
                <a:gd name="connsiteY94" fmla="*/ 644070 h 1477406"/>
                <a:gd name="connsiteX95" fmla="*/ 1165959 w 3550584"/>
                <a:gd name="connsiteY95" fmla="*/ 677206 h 1477406"/>
                <a:gd name="connsiteX96" fmla="*/ 1163654 w 3550584"/>
                <a:gd name="connsiteY96" fmla="*/ 723308 h 1477406"/>
                <a:gd name="connsiteX97" fmla="*/ 1270553 w 3550584"/>
                <a:gd name="connsiteY97" fmla="*/ 892733 h 1477406"/>
                <a:gd name="connsiteX98" fmla="*/ 1276604 w 3550584"/>
                <a:gd name="connsiteY98" fmla="*/ 906563 h 1477406"/>
                <a:gd name="connsiteX99" fmla="*/ 1335672 w 3550584"/>
                <a:gd name="connsiteY99" fmla="*/ 1000784 h 1477406"/>
                <a:gd name="connsiteX100" fmla="*/ 1341434 w 3550584"/>
                <a:gd name="connsiteY100" fmla="*/ 1019513 h 1477406"/>
                <a:gd name="connsiteX101" fmla="*/ 1343451 w 3550584"/>
                <a:gd name="connsiteY101" fmla="*/ 1091836 h 1477406"/>
                <a:gd name="connsiteX102" fmla="*/ 1344028 w 3550584"/>
                <a:gd name="connsiteY102" fmla="*/ 1147446 h 1477406"/>
                <a:gd name="connsiteX103" fmla="*/ 1333655 w 3550584"/>
                <a:gd name="connsiteY103" fmla="*/ 1160700 h 1477406"/>
                <a:gd name="connsiteX104" fmla="*/ 1313485 w 3550584"/>
                <a:gd name="connsiteY104" fmla="*/ 1166751 h 1477406"/>
                <a:gd name="connsiteX105" fmla="*/ 1311468 w 3550584"/>
                <a:gd name="connsiteY105" fmla="*/ 1169633 h 1477406"/>
                <a:gd name="connsiteX106" fmla="*/ 1246637 w 3550584"/>
                <a:gd name="connsiteY106" fmla="*/ 1188938 h 1477406"/>
                <a:gd name="connsiteX107" fmla="*/ 1232519 w 3550584"/>
                <a:gd name="connsiteY107" fmla="*/ 1180582 h 1477406"/>
                <a:gd name="connsiteX108" fmla="*/ 1206874 w 3550584"/>
                <a:gd name="connsiteY108" fmla="*/ 1139378 h 1477406"/>
                <a:gd name="connsiteX109" fmla="*/ 1097382 w 3550584"/>
                <a:gd name="connsiteY109" fmla="*/ 971970 h 1477406"/>
                <a:gd name="connsiteX110" fmla="*/ 1093925 w 3550584"/>
                <a:gd name="connsiteY110" fmla="*/ 963614 h 1477406"/>
                <a:gd name="connsiteX111" fmla="*/ 1001721 w 3550584"/>
                <a:gd name="connsiteY111" fmla="*/ 820122 h 1477406"/>
                <a:gd name="connsiteX112" fmla="*/ 968585 w 3550584"/>
                <a:gd name="connsiteY112" fmla="*/ 768257 h 1477406"/>
                <a:gd name="connsiteX113" fmla="*/ 931991 w 3550584"/>
                <a:gd name="connsiteY113" fmla="*/ 743189 h 1477406"/>
                <a:gd name="connsiteX114" fmla="*/ 913839 w 3550584"/>
                <a:gd name="connsiteY114" fmla="*/ 728494 h 1477406"/>
                <a:gd name="connsiteX115" fmla="*/ 920178 w 3550584"/>
                <a:gd name="connsiteY115" fmla="*/ 706884 h 1477406"/>
                <a:gd name="connsiteX116" fmla="*/ 980687 w 3550584"/>
                <a:gd name="connsiteY116" fmla="*/ 683257 h 1477406"/>
                <a:gd name="connsiteX117" fmla="*/ 1001721 w 3550584"/>
                <a:gd name="connsiteY117" fmla="*/ 676341 h 1477406"/>
                <a:gd name="connsiteX118" fmla="*/ 1026500 w 3550584"/>
                <a:gd name="connsiteY118" fmla="*/ 666833 h 1477406"/>
                <a:gd name="connsiteX119" fmla="*/ 1063382 w 3550584"/>
                <a:gd name="connsiteY119" fmla="*/ 655884 h 1477406"/>
                <a:gd name="connsiteX120" fmla="*/ 1139738 w 3550584"/>
                <a:gd name="connsiteY120" fmla="*/ 634273 h 1477406"/>
                <a:gd name="connsiteX121" fmla="*/ 1371112 w 3550584"/>
                <a:gd name="connsiteY121" fmla="*/ 574053 h 1477406"/>
                <a:gd name="connsiteX122" fmla="*/ 1381773 w 3550584"/>
                <a:gd name="connsiteY122" fmla="*/ 583273 h 1477406"/>
                <a:gd name="connsiteX123" fmla="*/ 1372265 w 3550584"/>
                <a:gd name="connsiteY123" fmla="*/ 613815 h 1477406"/>
                <a:gd name="connsiteX124" fmla="*/ 1335383 w 3550584"/>
                <a:gd name="connsiteY124" fmla="*/ 695358 h 1477406"/>
                <a:gd name="connsiteX125" fmla="*/ 1338841 w 3550584"/>
                <a:gd name="connsiteY125" fmla="*/ 870834 h 1477406"/>
                <a:gd name="connsiteX126" fmla="*/ 1338841 w 3550584"/>
                <a:gd name="connsiteY126" fmla="*/ 951224 h 1477406"/>
                <a:gd name="connsiteX127" fmla="*/ 1301383 w 3550584"/>
                <a:gd name="connsiteY127" fmla="*/ 891868 h 1477406"/>
                <a:gd name="connsiteX128" fmla="*/ 1296197 w 3550584"/>
                <a:gd name="connsiteY128" fmla="*/ 870546 h 1477406"/>
                <a:gd name="connsiteX129" fmla="*/ 1293027 w 3550584"/>
                <a:gd name="connsiteY129" fmla="*/ 705731 h 1477406"/>
                <a:gd name="connsiteX130" fmla="*/ 1282366 w 3550584"/>
                <a:gd name="connsiteY130" fmla="*/ 668849 h 1477406"/>
                <a:gd name="connsiteX131" fmla="*/ 1245773 w 3550584"/>
                <a:gd name="connsiteY131" fmla="*/ 653002 h 1477406"/>
                <a:gd name="connsiteX132" fmla="*/ 1226468 w 3550584"/>
                <a:gd name="connsiteY132" fmla="*/ 645222 h 1477406"/>
                <a:gd name="connsiteX133" fmla="*/ 1229349 w 3550584"/>
                <a:gd name="connsiteY133" fmla="*/ 614680 h 1477406"/>
                <a:gd name="connsiteX134" fmla="*/ 1252688 w 3550584"/>
                <a:gd name="connsiteY134" fmla="*/ 603730 h 1477406"/>
                <a:gd name="connsiteX135" fmla="*/ 1348062 w 3550584"/>
                <a:gd name="connsiteY135" fmla="*/ 575781 h 1477406"/>
                <a:gd name="connsiteX136" fmla="*/ 1352672 w 3550584"/>
                <a:gd name="connsiteY136" fmla="*/ 574340 h 1477406"/>
                <a:gd name="connsiteX137" fmla="*/ 1371112 w 3550584"/>
                <a:gd name="connsiteY137" fmla="*/ 574053 h 1477406"/>
                <a:gd name="connsiteX138" fmla="*/ 1649165 w 3550584"/>
                <a:gd name="connsiteY138" fmla="*/ 485018 h 1477406"/>
                <a:gd name="connsiteX139" fmla="*/ 1658674 w 3550584"/>
                <a:gd name="connsiteY139" fmla="*/ 486170 h 1477406"/>
                <a:gd name="connsiteX140" fmla="*/ 1677403 w 3550584"/>
                <a:gd name="connsiteY140" fmla="*/ 504035 h 1477406"/>
                <a:gd name="connsiteX141" fmla="*/ 1669047 w 3550584"/>
                <a:gd name="connsiteY141" fmla="*/ 528239 h 1477406"/>
                <a:gd name="connsiteX142" fmla="*/ 1655504 w 3550584"/>
                <a:gd name="connsiteY142" fmla="*/ 577222 h 1477406"/>
                <a:gd name="connsiteX143" fmla="*/ 1711691 w 3550584"/>
                <a:gd name="connsiteY143" fmla="*/ 768257 h 1477406"/>
                <a:gd name="connsiteX144" fmla="*/ 1713996 w 3550584"/>
                <a:gd name="connsiteY144" fmla="*/ 785833 h 1477406"/>
                <a:gd name="connsiteX145" fmla="*/ 1749725 w 3550584"/>
                <a:gd name="connsiteY145" fmla="*/ 907427 h 1477406"/>
                <a:gd name="connsiteX146" fmla="*/ 1763844 w 3550584"/>
                <a:gd name="connsiteY146" fmla="*/ 946326 h 1477406"/>
                <a:gd name="connsiteX147" fmla="*/ 1786607 w 3550584"/>
                <a:gd name="connsiteY147" fmla="*/ 978597 h 1477406"/>
                <a:gd name="connsiteX148" fmla="*/ 1799285 w 3550584"/>
                <a:gd name="connsiteY148" fmla="*/ 980038 h 1477406"/>
                <a:gd name="connsiteX149" fmla="*/ 1818014 w 3550584"/>
                <a:gd name="connsiteY149" fmla="*/ 993580 h 1477406"/>
                <a:gd name="connsiteX150" fmla="*/ 1811675 w 3550584"/>
                <a:gd name="connsiteY150" fmla="*/ 1017208 h 1477406"/>
                <a:gd name="connsiteX151" fmla="*/ 1793810 w 3550584"/>
                <a:gd name="connsiteY151" fmla="*/ 1026140 h 1477406"/>
                <a:gd name="connsiteX152" fmla="*/ 1722928 w 3550584"/>
                <a:gd name="connsiteY152" fmla="*/ 1047462 h 1477406"/>
                <a:gd name="connsiteX153" fmla="*/ 1677114 w 3550584"/>
                <a:gd name="connsiteY153" fmla="*/ 1060717 h 1477406"/>
                <a:gd name="connsiteX154" fmla="*/ 1602487 w 3550584"/>
                <a:gd name="connsiteY154" fmla="*/ 1082327 h 1477406"/>
                <a:gd name="connsiteX155" fmla="*/ 1581453 w 3550584"/>
                <a:gd name="connsiteY155" fmla="*/ 1085208 h 1477406"/>
                <a:gd name="connsiteX156" fmla="*/ 1562724 w 3550584"/>
                <a:gd name="connsiteY156" fmla="*/ 1069649 h 1477406"/>
                <a:gd name="connsiteX157" fmla="*/ 1569927 w 3550584"/>
                <a:gd name="connsiteY157" fmla="*/ 1047462 h 1477406"/>
                <a:gd name="connsiteX158" fmla="*/ 1578571 w 3550584"/>
                <a:gd name="connsiteY158" fmla="*/ 1041123 h 1477406"/>
                <a:gd name="connsiteX159" fmla="*/ 1588368 w 3550584"/>
                <a:gd name="connsiteY159" fmla="*/ 1009716 h 1477406"/>
                <a:gd name="connsiteX160" fmla="*/ 1580300 w 3550584"/>
                <a:gd name="connsiteY160" fmla="*/ 992140 h 1477406"/>
                <a:gd name="connsiteX161" fmla="*/ 1567622 w 3550584"/>
                <a:gd name="connsiteY161" fmla="*/ 948343 h 1477406"/>
                <a:gd name="connsiteX162" fmla="*/ 1503656 w 3550584"/>
                <a:gd name="connsiteY162" fmla="*/ 731375 h 1477406"/>
                <a:gd name="connsiteX163" fmla="*/ 1470520 w 3550584"/>
                <a:gd name="connsiteY163" fmla="*/ 617273 h 1477406"/>
                <a:gd name="connsiteX164" fmla="*/ 1448333 w 3550584"/>
                <a:gd name="connsiteY164" fmla="*/ 597680 h 1477406"/>
                <a:gd name="connsiteX165" fmla="*/ 1436520 w 3550584"/>
                <a:gd name="connsiteY165" fmla="*/ 595663 h 1477406"/>
                <a:gd name="connsiteX166" fmla="*/ 1416350 w 3550584"/>
                <a:gd name="connsiteY166" fmla="*/ 576934 h 1477406"/>
                <a:gd name="connsiteX167" fmla="*/ 1428452 w 3550584"/>
                <a:gd name="connsiteY167" fmla="*/ 550425 h 1477406"/>
                <a:gd name="connsiteX168" fmla="*/ 1449486 w 3550584"/>
                <a:gd name="connsiteY168" fmla="*/ 542357 h 1477406"/>
                <a:gd name="connsiteX169" fmla="*/ 1635334 w 3550584"/>
                <a:gd name="connsiteY169" fmla="*/ 487899 h 1477406"/>
                <a:gd name="connsiteX170" fmla="*/ 1649165 w 3550584"/>
                <a:gd name="connsiteY170" fmla="*/ 485018 h 1477406"/>
                <a:gd name="connsiteX171" fmla="*/ 2584927 w 3550584"/>
                <a:gd name="connsiteY171" fmla="*/ 448172 h 1477406"/>
                <a:gd name="connsiteX172" fmla="*/ 2589069 w 3550584"/>
                <a:gd name="connsiteY172" fmla="*/ 454763 h 1477406"/>
                <a:gd name="connsiteX173" fmla="*/ 2615866 w 3550584"/>
                <a:gd name="connsiteY173" fmla="*/ 546679 h 1477406"/>
                <a:gd name="connsiteX174" fmla="*/ 2610679 w 3550584"/>
                <a:gd name="connsiteY174" fmla="*/ 557628 h 1477406"/>
                <a:gd name="connsiteX175" fmla="*/ 2374695 w 3550584"/>
                <a:gd name="connsiteY175" fmla="*/ 626493 h 1477406"/>
                <a:gd name="connsiteX176" fmla="*/ 2371525 w 3550584"/>
                <a:gd name="connsiteY176" fmla="*/ 627934 h 1477406"/>
                <a:gd name="connsiteX177" fmla="*/ 2366339 w 3550584"/>
                <a:gd name="connsiteY177" fmla="*/ 623324 h 1477406"/>
                <a:gd name="connsiteX178" fmla="*/ 2337525 w 3550584"/>
                <a:gd name="connsiteY178" fmla="*/ 525933 h 1477406"/>
                <a:gd name="connsiteX179" fmla="*/ 2345017 w 3550584"/>
                <a:gd name="connsiteY179" fmla="*/ 517289 h 1477406"/>
                <a:gd name="connsiteX180" fmla="*/ 2540085 w 3550584"/>
                <a:gd name="connsiteY180" fmla="*/ 459950 h 1477406"/>
                <a:gd name="connsiteX181" fmla="*/ 2577543 w 3550584"/>
                <a:gd name="connsiteY181" fmla="*/ 448712 h 1477406"/>
                <a:gd name="connsiteX182" fmla="*/ 2584927 w 3550584"/>
                <a:gd name="connsiteY182" fmla="*/ 448172 h 1477406"/>
                <a:gd name="connsiteX183" fmla="*/ 1932872 w 3550584"/>
                <a:gd name="connsiteY183" fmla="*/ 406356 h 1477406"/>
                <a:gd name="connsiteX184" fmla="*/ 1938167 w 3550584"/>
                <a:gd name="connsiteY184" fmla="*/ 417018 h 1477406"/>
                <a:gd name="connsiteX185" fmla="*/ 1948540 w 3550584"/>
                <a:gd name="connsiteY185" fmla="*/ 441797 h 1477406"/>
                <a:gd name="connsiteX186" fmla="*/ 1966404 w 3550584"/>
                <a:gd name="connsiteY186" fmla="*/ 502018 h 1477406"/>
                <a:gd name="connsiteX187" fmla="*/ 1976777 w 3550584"/>
                <a:gd name="connsiteY187" fmla="*/ 537459 h 1477406"/>
                <a:gd name="connsiteX188" fmla="*/ 1991184 w 3550584"/>
                <a:gd name="connsiteY188" fmla="*/ 587595 h 1477406"/>
                <a:gd name="connsiteX189" fmla="*/ 2064371 w 3550584"/>
                <a:gd name="connsiteY189" fmla="*/ 837410 h 1477406"/>
                <a:gd name="connsiteX190" fmla="*/ 2090015 w 3550584"/>
                <a:gd name="connsiteY190" fmla="*/ 925004 h 1477406"/>
                <a:gd name="connsiteX191" fmla="*/ 2079354 w 3550584"/>
                <a:gd name="connsiteY191" fmla="*/ 946038 h 1477406"/>
                <a:gd name="connsiteX192" fmla="*/ 2007896 w 3550584"/>
                <a:gd name="connsiteY192" fmla="*/ 967360 h 1477406"/>
                <a:gd name="connsiteX193" fmla="*/ 1993777 w 3550584"/>
                <a:gd name="connsiteY193" fmla="*/ 967936 h 1477406"/>
                <a:gd name="connsiteX194" fmla="*/ 1911946 w 3550584"/>
                <a:gd name="connsiteY194" fmla="*/ 991275 h 1477406"/>
                <a:gd name="connsiteX195" fmla="*/ 1888607 w 3550584"/>
                <a:gd name="connsiteY195" fmla="*/ 995309 h 1477406"/>
                <a:gd name="connsiteX196" fmla="*/ 1869590 w 3550584"/>
                <a:gd name="connsiteY196" fmla="*/ 982055 h 1477406"/>
                <a:gd name="connsiteX197" fmla="*/ 1874200 w 3550584"/>
                <a:gd name="connsiteY197" fmla="*/ 959004 h 1477406"/>
                <a:gd name="connsiteX198" fmla="*/ 1875929 w 3550584"/>
                <a:gd name="connsiteY198" fmla="*/ 957563 h 1477406"/>
                <a:gd name="connsiteX199" fmla="*/ 1890624 w 3550584"/>
                <a:gd name="connsiteY199" fmla="*/ 905987 h 1477406"/>
                <a:gd name="connsiteX200" fmla="*/ 1873048 w 3550584"/>
                <a:gd name="connsiteY200" fmla="*/ 849800 h 1477406"/>
                <a:gd name="connsiteX201" fmla="*/ 1853454 w 3550584"/>
                <a:gd name="connsiteY201" fmla="*/ 791884 h 1477406"/>
                <a:gd name="connsiteX202" fmla="*/ 1832708 w 3550584"/>
                <a:gd name="connsiteY202" fmla="*/ 721579 h 1477406"/>
                <a:gd name="connsiteX203" fmla="*/ 1804183 w 3550584"/>
                <a:gd name="connsiteY203" fmla="*/ 623900 h 1477406"/>
                <a:gd name="connsiteX204" fmla="*/ 1776233 w 3550584"/>
                <a:gd name="connsiteY204" fmla="*/ 528239 h 1477406"/>
                <a:gd name="connsiteX205" fmla="*/ 1750013 w 3550584"/>
                <a:gd name="connsiteY205" fmla="*/ 507781 h 1477406"/>
                <a:gd name="connsiteX206" fmla="*/ 1744250 w 3550584"/>
                <a:gd name="connsiteY206" fmla="*/ 507204 h 1477406"/>
                <a:gd name="connsiteX207" fmla="*/ 1720911 w 3550584"/>
                <a:gd name="connsiteY207" fmla="*/ 485306 h 1477406"/>
                <a:gd name="connsiteX208" fmla="*/ 1737911 w 3550584"/>
                <a:gd name="connsiteY208" fmla="*/ 459374 h 1477406"/>
                <a:gd name="connsiteX209" fmla="*/ 1771623 w 3550584"/>
                <a:gd name="connsiteY209" fmla="*/ 448136 h 1477406"/>
                <a:gd name="connsiteX210" fmla="*/ 1870742 w 3550584"/>
                <a:gd name="connsiteY210" fmla="*/ 419323 h 1477406"/>
                <a:gd name="connsiteX211" fmla="*/ 1909641 w 3550584"/>
                <a:gd name="connsiteY211" fmla="*/ 410967 h 1477406"/>
                <a:gd name="connsiteX212" fmla="*/ 1920878 w 3550584"/>
                <a:gd name="connsiteY212" fmla="*/ 407797 h 1477406"/>
                <a:gd name="connsiteX213" fmla="*/ 1932872 w 3550584"/>
                <a:gd name="connsiteY213" fmla="*/ 406356 h 1477406"/>
                <a:gd name="connsiteX214" fmla="*/ 3263727 w 3550584"/>
                <a:gd name="connsiteY214" fmla="*/ 398322 h 1477406"/>
                <a:gd name="connsiteX215" fmla="*/ 3291611 w 3550584"/>
                <a:gd name="connsiteY215" fmla="*/ 399023 h 1477406"/>
                <a:gd name="connsiteX216" fmla="*/ 3324972 w 3550584"/>
                <a:gd name="connsiteY216" fmla="*/ 416442 h 1477406"/>
                <a:gd name="connsiteX217" fmla="*/ 3341684 w 3550584"/>
                <a:gd name="connsiteY217" fmla="*/ 482713 h 1477406"/>
                <a:gd name="connsiteX218" fmla="*/ 3335921 w 3550584"/>
                <a:gd name="connsiteY218" fmla="*/ 496832 h 1477406"/>
                <a:gd name="connsiteX219" fmla="*/ 3360989 w 3550584"/>
                <a:gd name="connsiteY219" fmla="*/ 530256 h 1477406"/>
                <a:gd name="connsiteX220" fmla="*/ 3375684 w 3550584"/>
                <a:gd name="connsiteY220" fmla="*/ 540629 h 1477406"/>
                <a:gd name="connsiteX221" fmla="*/ 3379142 w 3550584"/>
                <a:gd name="connsiteY221" fmla="*/ 553307 h 1477406"/>
                <a:gd name="connsiteX222" fmla="*/ 3365599 w 3550584"/>
                <a:gd name="connsiteY222" fmla="*/ 575494 h 1477406"/>
                <a:gd name="connsiteX223" fmla="*/ 3334769 w 3550584"/>
                <a:gd name="connsiteY223" fmla="*/ 578663 h 1477406"/>
                <a:gd name="connsiteX224" fmla="*/ 3238531 w 3550584"/>
                <a:gd name="connsiteY224" fmla="*/ 552443 h 1477406"/>
                <a:gd name="connsiteX225" fmla="*/ 3199632 w 3550584"/>
                <a:gd name="connsiteY225" fmla="*/ 450442 h 1477406"/>
                <a:gd name="connsiteX226" fmla="*/ 3263727 w 3550584"/>
                <a:gd name="connsiteY226" fmla="*/ 398322 h 1477406"/>
                <a:gd name="connsiteX227" fmla="*/ 2038511 w 3550584"/>
                <a:gd name="connsiteY227" fmla="*/ 383661 h 1477406"/>
                <a:gd name="connsiteX228" fmla="*/ 2196050 w 3550584"/>
                <a:gd name="connsiteY228" fmla="*/ 455340 h 1477406"/>
                <a:gd name="connsiteX229" fmla="*/ 2293440 w 3550584"/>
                <a:gd name="connsiteY229" fmla="*/ 685273 h 1477406"/>
                <a:gd name="connsiteX230" fmla="*/ 2144473 w 3550584"/>
                <a:gd name="connsiteY230" fmla="*/ 921834 h 1477406"/>
                <a:gd name="connsiteX231" fmla="*/ 2137270 w 3550584"/>
                <a:gd name="connsiteY231" fmla="*/ 925580 h 1477406"/>
                <a:gd name="connsiteX232" fmla="*/ 2116812 w 3550584"/>
                <a:gd name="connsiteY232" fmla="*/ 920393 h 1477406"/>
                <a:gd name="connsiteX233" fmla="*/ 2112778 w 3550584"/>
                <a:gd name="connsiteY233" fmla="*/ 908004 h 1477406"/>
                <a:gd name="connsiteX234" fmla="*/ 2123439 w 3550584"/>
                <a:gd name="connsiteY234" fmla="*/ 876020 h 1477406"/>
                <a:gd name="connsiteX235" fmla="*/ 2137846 w 3550584"/>
                <a:gd name="connsiteY235" fmla="*/ 830495 h 1477406"/>
                <a:gd name="connsiteX236" fmla="*/ 2115083 w 3550584"/>
                <a:gd name="connsiteY236" fmla="*/ 745782 h 1477406"/>
                <a:gd name="connsiteX237" fmla="*/ 2038727 w 3550584"/>
                <a:gd name="connsiteY237" fmla="*/ 487323 h 1477406"/>
                <a:gd name="connsiteX238" fmla="*/ 2017116 w 3550584"/>
                <a:gd name="connsiteY238" fmla="*/ 449865 h 1477406"/>
                <a:gd name="connsiteX239" fmla="*/ 1991472 w 3550584"/>
                <a:gd name="connsiteY239" fmla="*/ 439492 h 1477406"/>
                <a:gd name="connsiteX240" fmla="*/ 1975336 w 3550584"/>
                <a:gd name="connsiteY240" fmla="*/ 429407 h 1477406"/>
                <a:gd name="connsiteX241" fmla="*/ 1968709 w 3550584"/>
                <a:gd name="connsiteY241" fmla="*/ 405492 h 1477406"/>
                <a:gd name="connsiteX242" fmla="*/ 1976489 w 3550584"/>
                <a:gd name="connsiteY242" fmla="*/ 391373 h 1477406"/>
                <a:gd name="connsiteX243" fmla="*/ 2038511 w 3550584"/>
                <a:gd name="connsiteY243" fmla="*/ 383661 h 1477406"/>
                <a:gd name="connsiteX244" fmla="*/ 2876558 w 3550584"/>
                <a:gd name="connsiteY244" fmla="*/ 129420 h 1477406"/>
                <a:gd name="connsiteX245" fmla="*/ 2880952 w 3550584"/>
                <a:gd name="connsiteY245" fmla="*/ 136660 h 1477406"/>
                <a:gd name="connsiteX246" fmla="*/ 2963936 w 3550584"/>
                <a:gd name="connsiteY246" fmla="*/ 420763 h 1477406"/>
                <a:gd name="connsiteX247" fmla="*/ 3013784 w 3550584"/>
                <a:gd name="connsiteY247" fmla="*/ 589900 h 1477406"/>
                <a:gd name="connsiteX248" fmla="*/ 3043173 w 3550584"/>
                <a:gd name="connsiteY248" fmla="*/ 612087 h 1477406"/>
                <a:gd name="connsiteX249" fmla="*/ 3057292 w 3550584"/>
                <a:gd name="connsiteY249" fmla="*/ 611799 h 1477406"/>
                <a:gd name="connsiteX250" fmla="*/ 3075157 w 3550584"/>
                <a:gd name="connsiteY250" fmla="*/ 623324 h 1477406"/>
                <a:gd name="connsiteX251" fmla="*/ 3071699 w 3550584"/>
                <a:gd name="connsiteY251" fmla="*/ 646375 h 1477406"/>
                <a:gd name="connsiteX252" fmla="*/ 3054411 w 3550584"/>
                <a:gd name="connsiteY252" fmla="*/ 656460 h 1477406"/>
                <a:gd name="connsiteX253" fmla="*/ 2864817 w 3550584"/>
                <a:gd name="connsiteY253" fmla="*/ 712070 h 1477406"/>
                <a:gd name="connsiteX254" fmla="*/ 2853579 w 3550584"/>
                <a:gd name="connsiteY254" fmla="*/ 713799 h 1477406"/>
                <a:gd name="connsiteX255" fmla="*/ 2829664 w 3550584"/>
                <a:gd name="connsiteY255" fmla="*/ 698240 h 1477406"/>
                <a:gd name="connsiteX256" fmla="*/ 2840901 w 3550584"/>
                <a:gd name="connsiteY256" fmla="*/ 673748 h 1477406"/>
                <a:gd name="connsiteX257" fmla="*/ 2844935 w 3550584"/>
                <a:gd name="connsiteY257" fmla="*/ 671443 h 1477406"/>
                <a:gd name="connsiteX258" fmla="*/ 2861359 w 3550584"/>
                <a:gd name="connsiteY258" fmla="*/ 629087 h 1477406"/>
                <a:gd name="connsiteX259" fmla="*/ 2755036 w 3550584"/>
                <a:gd name="connsiteY259" fmla="*/ 266898 h 1477406"/>
                <a:gd name="connsiteX260" fmla="*/ 2751867 w 3550584"/>
                <a:gd name="connsiteY260" fmla="*/ 256813 h 1477406"/>
                <a:gd name="connsiteX261" fmla="*/ 2713545 w 3550584"/>
                <a:gd name="connsiteY261" fmla="*/ 231745 h 1477406"/>
                <a:gd name="connsiteX262" fmla="*/ 2686748 w 3550584"/>
                <a:gd name="connsiteY262" fmla="*/ 217050 h 1477406"/>
                <a:gd name="connsiteX263" fmla="*/ 2704612 w 3550584"/>
                <a:gd name="connsiteY263" fmla="*/ 188813 h 1477406"/>
                <a:gd name="connsiteX264" fmla="*/ 2809206 w 3550584"/>
                <a:gd name="connsiteY264" fmla="*/ 151355 h 1477406"/>
                <a:gd name="connsiteX265" fmla="*/ 2868274 w 3550584"/>
                <a:gd name="connsiteY265" fmla="*/ 130609 h 1477406"/>
                <a:gd name="connsiteX266" fmla="*/ 2876558 w 3550584"/>
                <a:gd name="connsiteY266" fmla="*/ 129420 h 1477406"/>
                <a:gd name="connsiteX267" fmla="*/ 3220090 w 3550584"/>
                <a:gd name="connsiteY267" fmla="*/ 16975 h 1477406"/>
                <a:gd name="connsiteX268" fmla="*/ 3224124 w 3550584"/>
                <a:gd name="connsiteY268" fmla="*/ 25151 h 1477406"/>
                <a:gd name="connsiteX269" fmla="*/ 3227870 w 3550584"/>
                <a:gd name="connsiteY269" fmla="*/ 37541 h 1477406"/>
                <a:gd name="connsiteX270" fmla="*/ 3221242 w 3550584"/>
                <a:gd name="connsiteY270" fmla="*/ 67219 h 1477406"/>
                <a:gd name="connsiteX271" fmla="*/ 3214615 w 3550584"/>
                <a:gd name="connsiteY271" fmla="*/ 91999 h 1477406"/>
                <a:gd name="connsiteX272" fmla="*/ 3262446 w 3550584"/>
                <a:gd name="connsiteY272" fmla="*/ 254220 h 1477406"/>
                <a:gd name="connsiteX273" fmla="*/ 3316904 w 3550584"/>
                <a:gd name="connsiteY273" fmla="*/ 268627 h 1477406"/>
                <a:gd name="connsiteX274" fmla="*/ 3325548 w 3550584"/>
                <a:gd name="connsiteY274" fmla="*/ 258542 h 1477406"/>
                <a:gd name="connsiteX275" fmla="*/ 3337362 w 3550584"/>
                <a:gd name="connsiteY275" fmla="*/ 297153 h 1477406"/>
                <a:gd name="connsiteX276" fmla="*/ 3335057 w 3550584"/>
                <a:gd name="connsiteY276" fmla="*/ 305797 h 1477406"/>
                <a:gd name="connsiteX277" fmla="*/ 3114055 w 3550584"/>
                <a:gd name="connsiteY277" fmla="*/ 302915 h 1477406"/>
                <a:gd name="connsiteX278" fmla="*/ 3079190 w 3550584"/>
                <a:gd name="connsiteY278" fmla="*/ 186220 h 1477406"/>
                <a:gd name="connsiteX279" fmla="*/ 3210869 w 3550584"/>
                <a:gd name="connsiteY279" fmla="*/ 17659 h 1477406"/>
                <a:gd name="connsiteX280" fmla="*/ 3220090 w 3550584"/>
                <a:gd name="connsiteY280" fmla="*/ 16975 h 1477406"/>
                <a:gd name="connsiteX281" fmla="*/ 3325513 w 3550584"/>
                <a:gd name="connsiteY281" fmla="*/ 2604 h 1477406"/>
                <a:gd name="connsiteX282" fmla="*/ 3384329 w 3550584"/>
                <a:gd name="connsiteY282" fmla="*/ 23422 h 1477406"/>
                <a:gd name="connsiteX283" fmla="*/ 3506499 w 3550584"/>
                <a:gd name="connsiteY283" fmla="*/ 155389 h 1477406"/>
                <a:gd name="connsiteX284" fmla="*/ 3550584 w 3550584"/>
                <a:gd name="connsiteY284" fmla="*/ 341525 h 1477406"/>
                <a:gd name="connsiteX285" fmla="*/ 3499296 w 3550584"/>
                <a:gd name="connsiteY285" fmla="*/ 502594 h 1477406"/>
                <a:gd name="connsiteX286" fmla="*/ 3424668 w 3550584"/>
                <a:gd name="connsiteY286" fmla="*/ 559357 h 1477406"/>
                <a:gd name="connsiteX287" fmla="*/ 3413431 w 3550584"/>
                <a:gd name="connsiteY287" fmla="*/ 553883 h 1477406"/>
                <a:gd name="connsiteX288" fmla="*/ 3410549 w 3550584"/>
                <a:gd name="connsiteY288" fmla="*/ 543510 h 1477406"/>
                <a:gd name="connsiteX289" fmla="*/ 3418041 w 3550584"/>
                <a:gd name="connsiteY289" fmla="*/ 508069 h 1477406"/>
                <a:gd name="connsiteX290" fmla="*/ 3428990 w 3550584"/>
                <a:gd name="connsiteY290" fmla="*/ 462255 h 1477406"/>
                <a:gd name="connsiteX291" fmla="*/ 3387498 w 3550584"/>
                <a:gd name="connsiteY291" fmla="*/ 316746 h 1477406"/>
                <a:gd name="connsiteX292" fmla="*/ 3323532 w 3550584"/>
                <a:gd name="connsiteY292" fmla="*/ 98626 h 1477406"/>
                <a:gd name="connsiteX293" fmla="*/ 3313159 w 3550584"/>
                <a:gd name="connsiteY293" fmla="*/ 72405 h 1477406"/>
                <a:gd name="connsiteX294" fmla="*/ 3271955 w 3550584"/>
                <a:gd name="connsiteY294" fmla="*/ 47049 h 1477406"/>
                <a:gd name="connsiteX295" fmla="*/ 3263311 w 3550584"/>
                <a:gd name="connsiteY295" fmla="*/ 40422 h 1477406"/>
                <a:gd name="connsiteX296" fmla="*/ 3255820 w 3550584"/>
                <a:gd name="connsiteY296" fmla="*/ 15354 h 1477406"/>
                <a:gd name="connsiteX297" fmla="*/ 3263023 w 3550584"/>
                <a:gd name="connsiteY297" fmla="*/ 2964 h 1477406"/>
                <a:gd name="connsiteX298" fmla="*/ 3325513 w 3550584"/>
                <a:gd name="connsiteY298" fmla="*/ 2604 h 147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3550584" h="1477406">
                  <a:moveTo>
                    <a:pt x="468666" y="1251464"/>
                  </a:moveTo>
                  <a:cubicBezTo>
                    <a:pt x="487683" y="1267023"/>
                    <a:pt x="484802" y="1288346"/>
                    <a:pt x="481344" y="1308227"/>
                  </a:cubicBezTo>
                  <a:cubicBezTo>
                    <a:pt x="472988" y="1356058"/>
                    <a:pt x="448785" y="1395533"/>
                    <a:pt x="413344" y="1428092"/>
                  </a:cubicBezTo>
                  <a:cubicBezTo>
                    <a:pt x="411903" y="1429533"/>
                    <a:pt x="410751" y="1430974"/>
                    <a:pt x="409310" y="1432126"/>
                  </a:cubicBezTo>
                  <a:cubicBezTo>
                    <a:pt x="398937" y="1445380"/>
                    <a:pt x="383954" y="1452008"/>
                    <a:pt x="368971" y="1458058"/>
                  </a:cubicBezTo>
                  <a:cubicBezTo>
                    <a:pt x="361479" y="1461228"/>
                    <a:pt x="357157" y="1458347"/>
                    <a:pt x="354564" y="1450855"/>
                  </a:cubicBezTo>
                  <a:cubicBezTo>
                    <a:pt x="351683" y="1441923"/>
                    <a:pt x="349089" y="1432702"/>
                    <a:pt x="346496" y="1423482"/>
                  </a:cubicBezTo>
                  <a:cubicBezTo>
                    <a:pt x="343903" y="1414550"/>
                    <a:pt x="346496" y="1411956"/>
                    <a:pt x="362056" y="1406194"/>
                  </a:cubicBezTo>
                  <a:cubicBezTo>
                    <a:pt x="405852" y="1377380"/>
                    <a:pt x="430632" y="1337617"/>
                    <a:pt x="434954" y="1285176"/>
                  </a:cubicBezTo>
                  <a:cubicBezTo>
                    <a:pt x="435242" y="1282007"/>
                    <a:pt x="434954" y="1278837"/>
                    <a:pt x="435242" y="1275667"/>
                  </a:cubicBezTo>
                  <a:cubicBezTo>
                    <a:pt x="436395" y="1254633"/>
                    <a:pt x="448209" y="1246277"/>
                    <a:pt x="468666" y="1251464"/>
                  </a:cubicBezTo>
                  <a:close/>
                  <a:moveTo>
                    <a:pt x="164106" y="914055"/>
                  </a:moveTo>
                  <a:cubicBezTo>
                    <a:pt x="166339" y="915352"/>
                    <a:pt x="167563" y="918233"/>
                    <a:pt x="168427" y="922699"/>
                  </a:cubicBezTo>
                  <a:cubicBezTo>
                    <a:pt x="169292" y="927597"/>
                    <a:pt x="171309" y="932496"/>
                    <a:pt x="173038" y="937106"/>
                  </a:cubicBezTo>
                  <a:cubicBezTo>
                    <a:pt x="180241" y="947190"/>
                    <a:pt x="180817" y="952953"/>
                    <a:pt x="172461" y="959292"/>
                  </a:cubicBezTo>
                  <a:cubicBezTo>
                    <a:pt x="148834" y="977157"/>
                    <a:pt x="147682" y="1001072"/>
                    <a:pt x="152868" y="1027293"/>
                  </a:cubicBezTo>
                  <a:cubicBezTo>
                    <a:pt x="173038" y="1099327"/>
                    <a:pt x="194648" y="1171073"/>
                    <a:pt x="215682" y="1242819"/>
                  </a:cubicBezTo>
                  <a:cubicBezTo>
                    <a:pt x="228360" y="1286616"/>
                    <a:pt x="240750" y="1330413"/>
                    <a:pt x="254581" y="1373922"/>
                  </a:cubicBezTo>
                  <a:cubicBezTo>
                    <a:pt x="257462" y="1383142"/>
                    <a:pt x="261496" y="1391498"/>
                    <a:pt x="267259" y="1399278"/>
                  </a:cubicBezTo>
                  <a:cubicBezTo>
                    <a:pt x="269276" y="1402159"/>
                    <a:pt x="271004" y="1405329"/>
                    <a:pt x="273886" y="1407634"/>
                  </a:cubicBezTo>
                  <a:cubicBezTo>
                    <a:pt x="284259" y="1415990"/>
                    <a:pt x="295496" y="1421753"/>
                    <a:pt x="309327" y="1422329"/>
                  </a:cubicBezTo>
                  <a:cubicBezTo>
                    <a:pt x="313361" y="1422617"/>
                    <a:pt x="317395" y="1423770"/>
                    <a:pt x="318835" y="1428092"/>
                  </a:cubicBezTo>
                  <a:cubicBezTo>
                    <a:pt x="322869" y="1439905"/>
                    <a:pt x="328632" y="1451719"/>
                    <a:pt x="328056" y="1464973"/>
                  </a:cubicBezTo>
                  <a:cubicBezTo>
                    <a:pt x="310767" y="1474482"/>
                    <a:pt x="291174" y="1475635"/>
                    <a:pt x="272157" y="1476787"/>
                  </a:cubicBezTo>
                  <a:cubicBezTo>
                    <a:pt x="190326" y="1482262"/>
                    <a:pt x="123478" y="1451431"/>
                    <a:pt x="75935" y="1385447"/>
                  </a:cubicBezTo>
                  <a:cubicBezTo>
                    <a:pt x="7935" y="1290938"/>
                    <a:pt x="-17421" y="1185480"/>
                    <a:pt x="12257" y="1071378"/>
                  </a:cubicBezTo>
                  <a:cubicBezTo>
                    <a:pt x="31850" y="995886"/>
                    <a:pt x="80834" y="944021"/>
                    <a:pt x="153732" y="914919"/>
                  </a:cubicBezTo>
                  <a:cubicBezTo>
                    <a:pt x="158631" y="913046"/>
                    <a:pt x="161873" y="912758"/>
                    <a:pt x="164106" y="914055"/>
                  </a:cubicBezTo>
                  <a:close/>
                  <a:moveTo>
                    <a:pt x="341022" y="859596"/>
                  </a:moveTo>
                  <a:cubicBezTo>
                    <a:pt x="353123" y="858444"/>
                    <a:pt x="360903" y="864783"/>
                    <a:pt x="364361" y="875732"/>
                  </a:cubicBezTo>
                  <a:cubicBezTo>
                    <a:pt x="371852" y="898495"/>
                    <a:pt x="378191" y="921834"/>
                    <a:pt x="385107" y="944885"/>
                  </a:cubicBezTo>
                  <a:cubicBezTo>
                    <a:pt x="387412" y="952665"/>
                    <a:pt x="390005" y="960733"/>
                    <a:pt x="392598" y="968512"/>
                  </a:cubicBezTo>
                  <a:cubicBezTo>
                    <a:pt x="397496" y="974851"/>
                    <a:pt x="398937" y="982919"/>
                    <a:pt x="401819" y="990123"/>
                  </a:cubicBezTo>
                  <a:cubicBezTo>
                    <a:pt x="407005" y="1009428"/>
                    <a:pt x="414208" y="1028445"/>
                    <a:pt x="418242" y="1048326"/>
                  </a:cubicBezTo>
                  <a:cubicBezTo>
                    <a:pt x="422276" y="1067920"/>
                    <a:pt x="412480" y="1081462"/>
                    <a:pt x="394039" y="1082615"/>
                  </a:cubicBezTo>
                  <a:cubicBezTo>
                    <a:pt x="382225" y="1083191"/>
                    <a:pt x="372717" y="1077428"/>
                    <a:pt x="366090" y="1067631"/>
                  </a:cubicBezTo>
                  <a:cubicBezTo>
                    <a:pt x="358886" y="1057259"/>
                    <a:pt x="353412" y="1045733"/>
                    <a:pt x="346208" y="1035360"/>
                  </a:cubicBezTo>
                  <a:cubicBezTo>
                    <a:pt x="329784" y="1009716"/>
                    <a:pt x="309903" y="987529"/>
                    <a:pt x="284547" y="970529"/>
                  </a:cubicBezTo>
                  <a:cubicBezTo>
                    <a:pt x="280801" y="967936"/>
                    <a:pt x="277055" y="965343"/>
                    <a:pt x="272733" y="963326"/>
                  </a:cubicBezTo>
                  <a:cubicBezTo>
                    <a:pt x="258614" y="955834"/>
                    <a:pt x="243919" y="950360"/>
                    <a:pt x="228072" y="948054"/>
                  </a:cubicBezTo>
                  <a:cubicBezTo>
                    <a:pt x="205597" y="944885"/>
                    <a:pt x="197529" y="934512"/>
                    <a:pt x="199546" y="911173"/>
                  </a:cubicBezTo>
                  <a:cubicBezTo>
                    <a:pt x="194071" y="896766"/>
                    <a:pt x="206173" y="901088"/>
                    <a:pt x="212224" y="899359"/>
                  </a:cubicBezTo>
                  <a:cubicBezTo>
                    <a:pt x="225478" y="893597"/>
                    <a:pt x="239597" y="895613"/>
                    <a:pt x="253140" y="897054"/>
                  </a:cubicBezTo>
                  <a:cubicBezTo>
                    <a:pt x="273309" y="898783"/>
                    <a:pt x="293767" y="899647"/>
                    <a:pt x="314225" y="895325"/>
                  </a:cubicBezTo>
                  <a:cubicBezTo>
                    <a:pt x="319699" y="891580"/>
                    <a:pt x="320276" y="885241"/>
                    <a:pt x="320852" y="879478"/>
                  </a:cubicBezTo>
                  <a:cubicBezTo>
                    <a:pt x="322581" y="867376"/>
                    <a:pt x="329496" y="861037"/>
                    <a:pt x="341022" y="859596"/>
                  </a:cubicBezTo>
                  <a:close/>
                  <a:moveTo>
                    <a:pt x="624260" y="774813"/>
                  </a:moveTo>
                  <a:cubicBezTo>
                    <a:pt x="626565" y="775893"/>
                    <a:pt x="628006" y="778919"/>
                    <a:pt x="629735" y="784393"/>
                  </a:cubicBezTo>
                  <a:cubicBezTo>
                    <a:pt x="630888" y="788139"/>
                    <a:pt x="631464" y="792173"/>
                    <a:pt x="633193" y="795631"/>
                  </a:cubicBezTo>
                  <a:cubicBezTo>
                    <a:pt x="638667" y="808597"/>
                    <a:pt x="639532" y="818970"/>
                    <a:pt x="627142" y="830495"/>
                  </a:cubicBezTo>
                  <a:cubicBezTo>
                    <a:pt x="609566" y="846631"/>
                    <a:pt x="612735" y="867665"/>
                    <a:pt x="620515" y="887835"/>
                  </a:cubicBezTo>
                  <a:cubicBezTo>
                    <a:pt x="644430" y="968225"/>
                    <a:pt x="667769" y="1048903"/>
                    <a:pt x="691685" y="1129294"/>
                  </a:cubicBezTo>
                  <a:cubicBezTo>
                    <a:pt x="697159" y="1149463"/>
                    <a:pt x="703786" y="1169345"/>
                    <a:pt x="709261" y="1189803"/>
                  </a:cubicBezTo>
                  <a:cubicBezTo>
                    <a:pt x="710702" y="1194413"/>
                    <a:pt x="711566" y="1199023"/>
                    <a:pt x="713295" y="1203633"/>
                  </a:cubicBezTo>
                  <a:cubicBezTo>
                    <a:pt x="717905" y="1217752"/>
                    <a:pt x="721939" y="1232159"/>
                    <a:pt x="725973" y="1246566"/>
                  </a:cubicBezTo>
                  <a:cubicBezTo>
                    <a:pt x="731159" y="1266735"/>
                    <a:pt x="742109" y="1281142"/>
                    <a:pt x="763431" y="1286040"/>
                  </a:cubicBezTo>
                  <a:cubicBezTo>
                    <a:pt x="765160" y="1286905"/>
                    <a:pt x="766600" y="1287769"/>
                    <a:pt x="768041" y="1289210"/>
                  </a:cubicBezTo>
                  <a:cubicBezTo>
                    <a:pt x="773228" y="1290074"/>
                    <a:pt x="776109" y="1292956"/>
                    <a:pt x="777261" y="1298142"/>
                  </a:cubicBezTo>
                  <a:cubicBezTo>
                    <a:pt x="779278" y="1306786"/>
                    <a:pt x="781295" y="1315719"/>
                    <a:pt x="784753" y="1324075"/>
                  </a:cubicBezTo>
                  <a:cubicBezTo>
                    <a:pt x="787923" y="1331854"/>
                    <a:pt x="784465" y="1333583"/>
                    <a:pt x="778126" y="1334159"/>
                  </a:cubicBezTo>
                  <a:cubicBezTo>
                    <a:pt x="761990" y="1335600"/>
                    <a:pt x="746143" y="1337329"/>
                    <a:pt x="730007" y="1338770"/>
                  </a:cubicBezTo>
                  <a:cubicBezTo>
                    <a:pt x="714447" y="1341363"/>
                    <a:pt x="699176" y="1341939"/>
                    <a:pt x="684481" y="1333871"/>
                  </a:cubicBezTo>
                  <a:cubicBezTo>
                    <a:pt x="665176" y="1328397"/>
                    <a:pt x="645871" y="1322634"/>
                    <a:pt x="627718" y="1313702"/>
                  </a:cubicBezTo>
                  <a:cubicBezTo>
                    <a:pt x="612735" y="1310532"/>
                    <a:pt x="600345" y="1303041"/>
                    <a:pt x="591413" y="1290651"/>
                  </a:cubicBezTo>
                  <a:cubicBezTo>
                    <a:pt x="554819" y="1261261"/>
                    <a:pt x="528023" y="1224091"/>
                    <a:pt x="506700" y="1182887"/>
                  </a:cubicBezTo>
                  <a:cubicBezTo>
                    <a:pt x="500650" y="1178853"/>
                    <a:pt x="499209" y="1171938"/>
                    <a:pt x="496327" y="1165887"/>
                  </a:cubicBezTo>
                  <a:cubicBezTo>
                    <a:pt x="482209" y="1134480"/>
                    <a:pt x="474141" y="1101056"/>
                    <a:pt x="467802" y="1067344"/>
                  </a:cubicBezTo>
                  <a:cubicBezTo>
                    <a:pt x="465209" y="1052937"/>
                    <a:pt x="465209" y="1038530"/>
                    <a:pt x="462904" y="1024124"/>
                  </a:cubicBezTo>
                  <a:cubicBezTo>
                    <a:pt x="462039" y="961021"/>
                    <a:pt x="475582" y="901953"/>
                    <a:pt x="514768" y="850665"/>
                  </a:cubicBezTo>
                  <a:cubicBezTo>
                    <a:pt x="520819" y="842885"/>
                    <a:pt x="528023" y="836258"/>
                    <a:pt x="534938" y="829055"/>
                  </a:cubicBezTo>
                  <a:cubicBezTo>
                    <a:pt x="557413" y="806004"/>
                    <a:pt x="584498" y="790156"/>
                    <a:pt x="613599" y="776902"/>
                  </a:cubicBezTo>
                  <a:cubicBezTo>
                    <a:pt x="618786" y="774597"/>
                    <a:pt x="621955" y="773732"/>
                    <a:pt x="624260" y="774813"/>
                  </a:cubicBezTo>
                  <a:close/>
                  <a:moveTo>
                    <a:pt x="736346" y="759613"/>
                  </a:moveTo>
                  <a:cubicBezTo>
                    <a:pt x="826533" y="770851"/>
                    <a:pt x="887906" y="822715"/>
                    <a:pt x="929974" y="899936"/>
                  </a:cubicBezTo>
                  <a:cubicBezTo>
                    <a:pt x="943517" y="925004"/>
                    <a:pt x="954466" y="951513"/>
                    <a:pt x="962246" y="978886"/>
                  </a:cubicBezTo>
                  <a:cubicBezTo>
                    <a:pt x="973195" y="1015191"/>
                    <a:pt x="979534" y="1052073"/>
                    <a:pt x="979246" y="1089819"/>
                  </a:cubicBezTo>
                  <a:cubicBezTo>
                    <a:pt x="978958" y="1117192"/>
                    <a:pt x="975500" y="1144277"/>
                    <a:pt x="967144" y="1170497"/>
                  </a:cubicBezTo>
                  <a:cubicBezTo>
                    <a:pt x="958500" y="1195277"/>
                    <a:pt x="948415" y="1219192"/>
                    <a:pt x="932569" y="1240514"/>
                  </a:cubicBezTo>
                  <a:cubicBezTo>
                    <a:pt x="930552" y="1245413"/>
                    <a:pt x="927957" y="1250599"/>
                    <a:pt x="921906" y="1252040"/>
                  </a:cubicBezTo>
                  <a:cubicBezTo>
                    <a:pt x="895687" y="1282006"/>
                    <a:pt x="863991" y="1304193"/>
                    <a:pt x="827397" y="1320041"/>
                  </a:cubicBezTo>
                  <a:cubicBezTo>
                    <a:pt x="821058" y="1322922"/>
                    <a:pt x="817313" y="1322922"/>
                    <a:pt x="816448" y="1314854"/>
                  </a:cubicBezTo>
                  <a:cubicBezTo>
                    <a:pt x="816160" y="1312261"/>
                    <a:pt x="815296" y="1309379"/>
                    <a:pt x="814143" y="1306786"/>
                  </a:cubicBezTo>
                  <a:cubicBezTo>
                    <a:pt x="807804" y="1291803"/>
                    <a:pt x="805787" y="1279125"/>
                    <a:pt x="821058" y="1266735"/>
                  </a:cubicBezTo>
                  <a:cubicBezTo>
                    <a:pt x="831720" y="1258091"/>
                    <a:pt x="834025" y="1243684"/>
                    <a:pt x="830279" y="1229277"/>
                  </a:cubicBezTo>
                  <a:cubicBezTo>
                    <a:pt x="826821" y="1215158"/>
                    <a:pt x="823652" y="1201040"/>
                    <a:pt x="817601" y="1187497"/>
                  </a:cubicBezTo>
                  <a:cubicBezTo>
                    <a:pt x="809821" y="1177989"/>
                    <a:pt x="810397" y="1165599"/>
                    <a:pt x="805499" y="1155226"/>
                  </a:cubicBezTo>
                  <a:cubicBezTo>
                    <a:pt x="784465" y="1082615"/>
                    <a:pt x="762855" y="1010005"/>
                    <a:pt x="741533" y="937682"/>
                  </a:cubicBezTo>
                  <a:cubicBezTo>
                    <a:pt x="733176" y="906563"/>
                    <a:pt x="723956" y="876021"/>
                    <a:pt x="714448" y="845478"/>
                  </a:cubicBezTo>
                  <a:cubicBezTo>
                    <a:pt x="709261" y="828766"/>
                    <a:pt x="697736" y="817241"/>
                    <a:pt x="680447" y="814071"/>
                  </a:cubicBezTo>
                  <a:cubicBezTo>
                    <a:pt x="668346" y="812054"/>
                    <a:pt x="662295" y="805715"/>
                    <a:pt x="660278" y="794190"/>
                  </a:cubicBezTo>
                  <a:cubicBezTo>
                    <a:pt x="659413" y="788715"/>
                    <a:pt x="656820" y="783817"/>
                    <a:pt x="655379" y="778342"/>
                  </a:cubicBezTo>
                  <a:cubicBezTo>
                    <a:pt x="652498" y="766817"/>
                    <a:pt x="654227" y="763935"/>
                    <a:pt x="665464" y="761918"/>
                  </a:cubicBezTo>
                  <a:cubicBezTo>
                    <a:pt x="689092" y="757308"/>
                    <a:pt x="712719" y="756732"/>
                    <a:pt x="736346" y="759613"/>
                  </a:cubicBezTo>
                  <a:close/>
                  <a:moveTo>
                    <a:pt x="1139738" y="634273"/>
                  </a:moveTo>
                  <a:cubicBezTo>
                    <a:pt x="1151552" y="631680"/>
                    <a:pt x="1161925" y="633697"/>
                    <a:pt x="1169128" y="644070"/>
                  </a:cubicBezTo>
                  <a:cubicBezTo>
                    <a:pt x="1175467" y="653002"/>
                    <a:pt x="1173739" y="666833"/>
                    <a:pt x="1165959" y="677206"/>
                  </a:cubicBezTo>
                  <a:cubicBezTo>
                    <a:pt x="1150399" y="697664"/>
                    <a:pt x="1149823" y="701409"/>
                    <a:pt x="1163654" y="723308"/>
                  </a:cubicBezTo>
                  <a:cubicBezTo>
                    <a:pt x="1199095" y="779783"/>
                    <a:pt x="1234824" y="836258"/>
                    <a:pt x="1270553" y="892733"/>
                  </a:cubicBezTo>
                  <a:cubicBezTo>
                    <a:pt x="1273434" y="897055"/>
                    <a:pt x="1276315" y="901377"/>
                    <a:pt x="1276604" y="906563"/>
                  </a:cubicBezTo>
                  <a:cubicBezTo>
                    <a:pt x="1296197" y="937970"/>
                    <a:pt x="1315790" y="969665"/>
                    <a:pt x="1335672" y="1000784"/>
                  </a:cubicBezTo>
                  <a:cubicBezTo>
                    <a:pt x="1339418" y="1006547"/>
                    <a:pt x="1341146" y="1012310"/>
                    <a:pt x="1341434" y="1019513"/>
                  </a:cubicBezTo>
                  <a:cubicBezTo>
                    <a:pt x="1341723" y="1043717"/>
                    <a:pt x="1340570" y="1067632"/>
                    <a:pt x="1343451" y="1091836"/>
                  </a:cubicBezTo>
                  <a:cubicBezTo>
                    <a:pt x="1343451" y="1110276"/>
                    <a:pt x="1342875" y="1129005"/>
                    <a:pt x="1344028" y="1147446"/>
                  </a:cubicBezTo>
                  <a:cubicBezTo>
                    <a:pt x="1344604" y="1156378"/>
                    <a:pt x="1341146" y="1158972"/>
                    <a:pt x="1333655" y="1160700"/>
                  </a:cubicBezTo>
                  <a:cubicBezTo>
                    <a:pt x="1326740" y="1162141"/>
                    <a:pt x="1320112" y="1164734"/>
                    <a:pt x="1313485" y="1166751"/>
                  </a:cubicBezTo>
                  <a:cubicBezTo>
                    <a:pt x="1313197" y="1167904"/>
                    <a:pt x="1312621" y="1169056"/>
                    <a:pt x="1311468" y="1169633"/>
                  </a:cubicBezTo>
                  <a:cubicBezTo>
                    <a:pt x="1290146" y="1177124"/>
                    <a:pt x="1268536" y="1183175"/>
                    <a:pt x="1246637" y="1188938"/>
                  </a:cubicBezTo>
                  <a:cubicBezTo>
                    <a:pt x="1239722" y="1190667"/>
                    <a:pt x="1235688" y="1185768"/>
                    <a:pt x="1232519" y="1180582"/>
                  </a:cubicBezTo>
                  <a:cubicBezTo>
                    <a:pt x="1223874" y="1166751"/>
                    <a:pt x="1214366" y="1153785"/>
                    <a:pt x="1206874" y="1139378"/>
                  </a:cubicBezTo>
                  <a:cubicBezTo>
                    <a:pt x="1169128" y="1084344"/>
                    <a:pt x="1134552" y="1027581"/>
                    <a:pt x="1097382" y="971970"/>
                  </a:cubicBezTo>
                  <a:cubicBezTo>
                    <a:pt x="1094789" y="969665"/>
                    <a:pt x="1093060" y="967072"/>
                    <a:pt x="1093925" y="963614"/>
                  </a:cubicBezTo>
                  <a:cubicBezTo>
                    <a:pt x="1063094" y="915784"/>
                    <a:pt x="1032551" y="867953"/>
                    <a:pt x="1001721" y="820122"/>
                  </a:cubicBezTo>
                  <a:cubicBezTo>
                    <a:pt x="990483" y="802834"/>
                    <a:pt x="978381" y="786122"/>
                    <a:pt x="968585" y="768257"/>
                  </a:cubicBezTo>
                  <a:cubicBezTo>
                    <a:pt x="960229" y="752986"/>
                    <a:pt x="949856" y="743189"/>
                    <a:pt x="931991" y="743189"/>
                  </a:cubicBezTo>
                  <a:cubicBezTo>
                    <a:pt x="921330" y="743766"/>
                    <a:pt x="916432" y="737138"/>
                    <a:pt x="913839" y="728494"/>
                  </a:cubicBezTo>
                  <a:cubicBezTo>
                    <a:pt x="911245" y="720138"/>
                    <a:pt x="911534" y="712070"/>
                    <a:pt x="920178" y="706884"/>
                  </a:cubicBezTo>
                  <a:cubicBezTo>
                    <a:pt x="938042" y="692765"/>
                    <a:pt x="960229" y="690460"/>
                    <a:pt x="980687" y="683257"/>
                  </a:cubicBezTo>
                  <a:cubicBezTo>
                    <a:pt x="987602" y="680952"/>
                    <a:pt x="994517" y="678647"/>
                    <a:pt x="1001721" y="676341"/>
                  </a:cubicBezTo>
                  <a:cubicBezTo>
                    <a:pt x="1008636" y="669714"/>
                    <a:pt x="1018144" y="669714"/>
                    <a:pt x="1026500" y="666833"/>
                  </a:cubicBezTo>
                  <a:cubicBezTo>
                    <a:pt x="1038602" y="662799"/>
                    <a:pt x="1050992" y="659053"/>
                    <a:pt x="1063382" y="655884"/>
                  </a:cubicBezTo>
                  <a:cubicBezTo>
                    <a:pt x="1088738" y="648680"/>
                    <a:pt x="1113806" y="639748"/>
                    <a:pt x="1139738" y="634273"/>
                  </a:cubicBezTo>
                  <a:close/>
                  <a:moveTo>
                    <a:pt x="1371112" y="574053"/>
                  </a:moveTo>
                  <a:cubicBezTo>
                    <a:pt x="1375866" y="575493"/>
                    <a:pt x="1379324" y="578519"/>
                    <a:pt x="1381773" y="583273"/>
                  </a:cubicBezTo>
                  <a:cubicBezTo>
                    <a:pt x="1387536" y="594510"/>
                    <a:pt x="1385519" y="604307"/>
                    <a:pt x="1372265" y="613815"/>
                  </a:cubicBezTo>
                  <a:cubicBezTo>
                    <a:pt x="1343739" y="633985"/>
                    <a:pt x="1334807" y="662799"/>
                    <a:pt x="1335383" y="695358"/>
                  </a:cubicBezTo>
                  <a:cubicBezTo>
                    <a:pt x="1336248" y="753850"/>
                    <a:pt x="1337688" y="812342"/>
                    <a:pt x="1338841" y="870834"/>
                  </a:cubicBezTo>
                  <a:cubicBezTo>
                    <a:pt x="1338841" y="897054"/>
                    <a:pt x="1338841" y="923275"/>
                    <a:pt x="1338841" y="951224"/>
                  </a:cubicBezTo>
                  <a:cubicBezTo>
                    <a:pt x="1326163" y="931054"/>
                    <a:pt x="1313773" y="911461"/>
                    <a:pt x="1301383" y="891868"/>
                  </a:cubicBezTo>
                  <a:cubicBezTo>
                    <a:pt x="1297061" y="885241"/>
                    <a:pt x="1296485" y="878037"/>
                    <a:pt x="1296197" y="870546"/>
                  </a:cubicBezTo>
                  <a:cubicBezTo>
                    <a:pt x="1295332" y="815511"/>
                    <a:pt x="1294180" y="760765"/>
                    <a:pt x="1293027" y="705731"/>
                  </a:cubicBezTo>
                  <a:cubicBezTo>
                    <a:pt x="1292739" y="692477"/>
                    <a:pt x="1289858" y="679799"/>
                    <a:pt x="1282366" y="668849"/>
                  </a:cubicBezTo>
                  <a:cubicBezTo>
                    <a:pt x="1273722" y="655883"/>
                    <a:pt x="1259891" y="653866"/>
                    <a:pt x="1245773" y="653002"/>
                  </a:cubicBezTo>
                  <a:cubicBezTo>
                    <a:pt x="1238569" y="652426"/>
                    <a:pt x="1231654" y="651273"/>
                    <a:pt x="1226468" y="645222"/>
                  </a:cubicBezTo>
                  <a:cubicBezTo>
                    <a:pt x="1218688" y="636002"/>
                    <a:pt x="1219840" y="622459"/>
                    <a:pt x="1229349" y="614680"/>
                  </a:cubicBezTo>
                  <a:cubicBezTo>
                    <a:pt x="1236264" y="608917"/>
                    <a:pt x="1244332" y="606324"/>
                    <a:pt x="1252688" y="603730"/>
                  </a:cubicBezTo>
                  <a:cubicBezTo>
                    <a:pt x="1284383" y="594510"/>
                    <a:pt x="1316078" y="585001"/>
                    <a:pt x="1348062" y="575781"/>
                  </a:cubicBezTo>
                  <a:cubicBezTo>
                    <a:pt x="1349502" y="575205"/>
                    <a:pt x="1350943" y="574629"/>
                    <a:pt x="1352672" y="574340"/>
                  </a:cubicBezTo>
                  <a:cubicBezTo>
                    <a:pt x="1360307" y="572756"/>
                    <a:pt x="1366358" y="572612"/>
                    <a:pt x="1371112" y="574053"/>
                  </a:cubicBezTo>
                  <a:close/>
                  <a:moveTo>
                    <a:pt x="1649165" y="485018"/>
                  </a:moveTo>
                  <a:cubicBezTo>
                    <a:pt x="1652335" y="484730"/>
                    <a:pt x="1655504" y="485306"/>
                    <a:pt x="1658674" y="486170"/>
                  </a:cubicBezTo>
                  <a:cubicBezTo>
                    <a:pt x="1668182" y="488476"/>
                    <a:pt x="1674809" y="494238"/>
                    <a:pt x="1677403" y="504035"/>
                  </a:cubicBezTo>
                  <a:cubicBezTo>
                    <a:pt x="1680284" y="514120"/>
                    <a:pt x="1677403" y="523340"/>
                    <a:pt x="1669047" y="528239"/>
                  </a:cubicBezTo>
                  <a:cubicBezTo>
                    <a:pt x="1648013" y="540628"/>
                    <a:pt x="1649453" y="557052"/>
                    <a:pt x="1655504" y="577222"/>
                  </a:cubicBezTo>
                  <a:cubicBezTo>
                    <a:pt x="1674809" y="640612"/>
                    <a:pt x="1692962" y="704579"/>
                    <a:pt x="1711691" y="768257"/>
                  </a:cubicBezTo>
                  <a:cubicBezTo>
                    <a:pt x="1713420" y="774020"/>
                    <a:pt x="1714572" y="779782"/>
                    <a:pt x="1713996" y="785833"/>
                  </a:cubicBezTo>
                  <a:cubicBezTo>
                    <a:pt x="1725810" y="826461"/>
                    <a:pt x="1737623" y="866800"/>
                    <a:pt x="1749725" y="907427"/>
                  </a:cubicBezTo>
                  <a:cubicBezTo>
                    <a:pt x="1756928" y="919529"/>
                    <a:pt x="1760386" y="933072"/>
                    <a:pt x="1763844" y="946326"/>
                  </a:cubicBezTo>
                  <a:cubicBezTo>
                    <a:pt x="1767301" y="959868"/>
                    <a:pt x="1772200" y="972258"/>
                    <a:pt x="1786607" y="978597"/>
                  </a:cubicBezTo>
                  <a:cubicBezTo>
                    <a:pt x="1790929" y="979173"/>
                    <a:pt x="1794963" y="979750"/>
                    <a:pt x="1799285" y="980038"/>
                  </a:cubicBezTo>
                  <a:cubicBezTo>
                    <a:pt x="1808505" y="980614"/>
                    <a:pt x="1815420" y="984648"/>
                    <a:pt x="1818014" y="993580"/>
                  </a:cubicBezTo>
                  <a:cubicBezTo>
                    <a:pt x="1820607" y="1002224"/>
                    <a:pt x="1819454" y="1010581"/>
                    <a:pt x="1811675" y="1017208"/>
                  </a:cubicBezTo>
                  <a:cubicBezTo>
                    <a:pt x="1806488" y="1021530"/>
                    <a:pt x="1800437" y="1024123"/>
                    <a:pt x="1793810" y="1026140"/>
                  </a:cubicBezTo>
                  <a:cubicBezTo>
                    <a:pt x="1770183" y="1033055"/>
                    <a:pt x="1746556" y="1040259"/>
                    <a:pt x="1722928" y="1047462"/>
                  </a:cubicBezTo>
                  <a:cubicBezTo>
                    <a:pt x="1708809" y="1056106"/>
                    <a:pt x="1693538" y="1060140"/>
                    <a:pt x="1677114" y="1060717"/>
                  </a:cubicBezTo>
                  <a:cubicBezTo>
                    <a:pt x="1652335" y="1067920"/>
                    <a:pt x="1627267" y="1075123"/>
                    <a:pt x="1602487" y="1082327"/>
                  </a:cubicBezTo>
                  <a:cubicBezTo>
                    <a:pt x="1595571" y="1084344"/>
                    <a:pt x="1588944" y="1086073"/>
                    <a:pt x="1581453" y="1085208"/>
                  </a:cubicBezTo>
                  <a:cubicBezTo>
                    <a:pt x="1571944" y="1084056"/>
                    <a:pt x="1565605" y="1079157"/>
                    <a:pt x="1562724" y="1069649"/>
                  </a:cubicBezTo>
                  <a:cubicBezTo>
                    <a:pt x="1559554" y="1060428"/>
                    <a:pt x="1563300" y="1053513"/>
                    <a:pt x="1569927" y="1047462"/>
                  </a:cubicBezTo>
                  <a:cubicBezTo>
                    <a:pt x="1572520" y="1045157"/>
                    <a:pt x="1575690" y="1043428"/>
                    <a:pt x="1578571" y="1041123"/>
                  </a:cubicBezTo>
                  <a:cubicBezTo>
                    <a:pt x="1591826" y="1031326"/>
                    <a:pt x="1592978" y="1026716"/>
                    <a:pt x="1588368" y="1009716"/>
                  </a:cubicBezTo>
                  <a:cubicBezTo>
                    <a:pt x="1582605" y="1005106"/>
                    <a:pt x="1582317" y="998191"/>
                    <a:pt x="1580300" y="992140"/>
                  </a:cubicBezTo>
                  <a:cubicBezTo>
                    <a:pt x="1575978" y="977445"/>
                    <a:pt x="1571080" y="963326"/>
                    <a:pt x="1567622" y="948343"/>
                  </a:cubicBezTo>
                  <a:cubicBezTo>
                    <a:pt x="1546012" y="876020"/>
                    <a:pt x="1525266" y="803698"/>
                    <a:pt x="1503656" y="731375"/>
                  </a:cubicBezTo>
                  <a:cubicBezTo>
                    <a:pt x="1492995" y="693341"/>
                    <a:pt x="1481469" y="655307"/>
                    <a:pt x="1470520" y="617273"/>
                  </a:cubicBezTo>
                  <a:cubicBezTo>
                    <a:pt x="1467062" y="605748"/>
                    <a:pt x="1460723" y="598544"/>
                    <a:pt x="1448333" y="597680"/>
                  </a:cubicBezTo>
                  <a:cubicBezTo>
                    <a:pt x="1444299" y="597392"/>
                    <a:pt x="1440554" y="596527"/>
                    <a:pt x="1436520" y="595663"/>
                  </a:cubicBezTo>
                  <a:cubicBezTo>
                    <a:pt x="1424706" y="593358"/>
                    <a:pt x="1418079" y="587019"/>
                    <a:pt x="1416350" y="576934"/>
                  </a:cubicBezTo>
                  <a:cubicBezTo>
                    <a:pt x="1414621" y="566273"/>
                    <a:pt x="1418943" y="556476"/>
                    <a:pt x="1428452" y="550425"/>
                  </a:cubicBezTo>
                  <a:cubicBezTo>
                    <a:pt x="1434791" y="546391"/>
                    <a:pt x="1442282" y="544374"/>
                    <a:pt x="1449486" y="542357"/>
                  </a:cubicBezTo>
                  <a:cubicBezTo>
                    <a:pt x="1511435" y="523917"/>
                    <a:pt x="1573385" y="506340"/>
                    <a:pt x="1635334" y="487899"/>
                  </a:cubicBezTo>
                  <a:cubicBezTo>
                    <a:pt x="1639945" y="486459"/>
                    <a:pt x="1644555" y="485306"/>
                    <a:pt x="1649165" y="485018"/>
                  </a:cubicBezTo>
                  <a:close/>
                  <a:moveTo>
                    <a:pt x="2584927" y="448172"/>
                  </a:moveTo>
                  <a:cubicBezTo>
                    <a:pt x="2586764" y="449000"/>
                    <a:pt x="2588061" y="451017"/>
                    <a:pt x="2589069" y="454763"/>
                  </a:cubicBezTo>
                  <a:cubicBezTo>
                    <a:pt x="2597425" y="485594"/>
                    <a:pt x="2606645" y="516137"/>
                    <a:pt x="2615866" y="546679"/>
                  </a:cubicBezTo>
                  <a:cubicBezTo>
                    <a:pt x="2617594" y="552442"/>
                    <a:pt x="2618171" y="555611"/>
                    <a:pt x="2610679" y="557628"/>
                  </a:cubicBezTo>
                  <a:cubicBezTo>
                    <a:pt x="2532018" y="580391"/>
                    <a:pt x="2453356" y="603442"/>
                    <a:pt x="2374695" y="626493"/>
                  </a:cubicBezTo>
                  <a:cubicBezTo>
                    <a:pt x="2373542" y="626781"/>
                    <a:pt x="2372390" y="627358"/>
                    <a:pt x="2371525" y="627934"/>
                  </a:cubicBezTo>
                  <a:cubicBezTo>
                    <a:pt x="2366915" y="629375"/>
                    <a:pt x="2367203" y="625341"/>
                    <a:pt x="2366339" y="623324"/>
                  </a:cubicBezTo>
                  <a:cubicBezTo>
                    <a:pt x="2356542" y="590764"/>
                    <a:pt x="2347321" y="558205"/>
                    <a:pt x="2337525" y="525933"/>
                  </a:cubicBezTo>
                  <a:cubicBezTo>
                    <a:pt x="2335220" y="517865"/>
                    <a:pt x="2340983" y="518442"/>
                    <a:pt x="2345017" y="517289"/>
                  </a:cubicBezTo>
                  <a:cubicBezTo>
                    <a:pt x="2410136" y="497984"/>
                    <a:pt x="2474966" y="479255"/>
                    <a:pt x="2540085" y="459950"/>
                  </a:cubicBezTo>
                  <a:cubicBezTo>
                    <a:pt x="2552476" y="456204"/>
                    <a:pt x="2565154" y="452746"/>
                    <a:pt x="2577543" y="448712"/>
                  </a:cubicBezTo>
                  <a:cubicBezTo>
                    <a:pt x="2580713" y="447703"/>
                    <a:pt x="2583090" y="447343"/>
                    <a:pt x="2584927" y="448172"/>
                  </a:cubicBezTo>
                  <a:close/>
                  <a:moveTo>
                    <a:pt x="1932872" y="406356"/>
                  </a:moveTo>
                  <a:cubicBezTo>
                    <a:pt x="1935790" y="407797"/>
                    <a:pt x="1937591" y="411255"/>
                    <a:pt x="1938167" y="417018"/>
                  </a:cubicBezTo>
                  <a:cubicBezTo>
                    <a:pt x="1945082" y="423645"/>
                    <a:pt x="1945946" y="433153"/>
                    <a:pt x="1948540" y="441797"/>
                  </a:cubicBezTo>
                  <a:cubicBezTo>
                    <a:pt x="1954302" y="461967"/>
                    <a:pt x="1960641" y="481848"/>
                    <a:pt x="1966404" y="502018"/>
                  </a:cubicBezTo>
                  <a:cubicBezTo>
                    <a:pt x="1969286" y="514120"/>
                    <a:pt x="1973608" y="525357"/>
                    <a:pt x="1976777" y="537459"/>
                  </a:cubicBezTo>
                  <a:cubicBezTo>
                    <a:pt x="1981099" y="554171"/>
                    <a:pt x="1986862" y="570883"/>
                    <a:pt x="1991184" y="587595"/>
                  </a:cubicBezTo>
                  <a:cubicBezTo>
                    <a:pt x="2015964" y="670867"/>
                    <a:pt x="2040167" y="754138"/>
                    <a:pt x="2064371" y="837410"/>
                  </a:cubicBezTo>
                  <a:cubicBezTo>
                    <a:pt x="2073303" y="866512"/>
                    <a:pt x="2081371" y="895614"/>
                    <a:pt x="2090015" y="925004"/>
                  </a:cubicBezTo>
                  <a:cubicBezTo>
                    <a:pt x="2094049" y="939123"/>
                    <a:pt x="2092608" y="942004"/>
                    <a:pt x="2079354" y="946038"/>
                  </a:cubicBezTo>
                  <a:cubicBezTo>
                    <a:pt x="2055727" y="953529"/>
                    <a:pt x="2031523" y="960157"/>
                    <a:pt x="2007896" y="967360"/>
                  </a:cubicBezTo>
                  <a:cubicBezTo>
                    <a:pt x="2003286" y="968224"/>
                    <a:pt x="1998676" y="969377"/>
                    <a:pt x="1993777" y="967936"/>
                  </a:cubicBezTo>
                  <a:cubicBezTo>
                    <a:pt x="1966404" y="975716"/>
                    <a:pt x="1939319" y="983496"/>
                    <a:pt x="1911946" y="991275"/>
                  </a:cubicBezTo>
                  <a:cubicBezTo>
                    <a:pt x="1904455" y="993580"/>
                    <a:pt x="1896675" y="995309"/>
                    <a:pt x="1888607" y="995309"/>
                  </a:cubicBezTo>
                  <a:cubicBezTo>
                    <a:pt x="1879099" y="995309"/>
                    <a:pt x="1872759" y="990987"/>
                    <a:pt x="1869590" y="982055"/>
                  </a:cubicBezTo>
                  <a:cubicBezTo>
                    <a:pt x="1866420" y="973699"/>
                    <a:pt x="1867573" y="965631"/>
                    <a:pt x="1874200" y="959004"/>
                  </a:cubicBezTo>
                  <a:cubicBezTo>
                    <a:pt x="1874776" y="958428"/>
                    <a:pt x="1875353" y="957851"/>
                    <a:pt x="1875929" y="957563"/>
                  </a:cubicBezTo>
                  <a:cubicBezTo>
                    <a:pt x="1900421" y="945750"/>
                    <a:pt x="1898980" y="927597"/>
                    <a:pt x="1890624" y="905987"/>
                  </a:cubicBezTo>
                  <a:cubicBezTo>
                    <a:pt x="1883709" y="887546"/>
                    <a:pt x="1878810" y="868529"/>
                    <a:pt x="1873048" y="849800"/>
                  </a:cubicBezTo>
                  <a:cubicBezTo>
                    <a:pt x="1862098" y="831935"/>
                    <a:pt x="1859793" y="811189"/>
                    <a:pt x="1853454" y="791884"/>
                  </a:cubicBezTo>
                  <a:cubicBezTo>
                    <a:pt x="1845963" y="768545"/>
                    <a:pt x="1839624" y="744918"/>
                    <a:pt x="1832708" y="721579"/>
                  </a:cubicBezTo>
                  <a:cubicBezTo>
                    <a:pt x="1823488" y="689019"/>
                    <a:pt x="1813979" y="656460"/>
                    <a:pt x="1804183" y="623900"/>
                  </a:cubicBezTo>
                  <a:cubicBezTo>
                    <a:pt x="1795250" y="591917"/>
                    <a:pt x="1785454" y="560222"/>
                    <a:pt x="1776233" y="528239"/>
                  </a:cubicBezTo>
                  <a:cubicBezTo>
                    <a:pt x="1772488" y="514984"/>
                    <a:pt x="1764708" y="506916"/>
                    <a:pt x="1750013" y="507781"/>
                  </a:cubicBezTo>
                  <a:cubicBezTo>
                    <a:pt x="1747996" y="507781"/>
                    <a:pt x="1745979" y="507493"/>
                    <a:pt x="1744250" y="507204"/>
                  </a:cubicBezTo>
                  <a:cubicBezTo>
                    <a:pt x="1730996" y="504611"/>
                    <a:pt x="1722640" y="496832"/>
                    <a:pt x="1720911" y="485306"/>
                  </a:cubicBezTo>
                  <a:cubicBezTo>
                    <a:pt x="1719470" y="475221"/>
                    <a:pt x="1726097" y="464848"/>
                    <a:pt x="1737911" y="459374"/>
                  </a:cubicBezTo>
                  <a:cubicBezTo>
                    <a:pt x="1748572" y="454187"/>
                    <a:pt x="1760386" y="451306"/>
                    <a:pt x="1771623" y="448136"/>
                  </a:cubicBezTo>
                  <a:cubicBezTo>
                    <a:pt x="1804759" y="438628"/>
                    <a:pt x="1837607" y="428831"/>
                    <a:pt x="1870742" y="419323"/>
                  </a:cubicBezTo>
                  <a:cubicBezTo>
                    <a:pt x="1883709" y="416153"/>
                    <a:pt x="1895810" y="409526"/>
                    <a:pt x="1909641" y="410967"/>
                  </a:cubicBezTo>
                  <a:cubicBezTo>
                    <a:pt x="1913387" y="409814"/>
                    <a:pt x="1917421" y="409238"/>
                    <a:pt x="1920878" y="407797"/>
                  </a:cubicBezTo>
                  <a:cubicBezTo>
                    <a:pt x="1925921" y="405492"/>
                    <a:pt x="1929955" y="404916"/>
                    <a:pt x="1932872" y="406356"/>
                  </a:cubicBezTo>
                  <a:close/>
                  <a:moveTo>
                    <a:pt x="3263727" y="398322"/>
                  </a:moveTo>
                  <a:cubicBezTo>
                    <a:pt x="3273014" y="396903"/>
                    <a:pt x="3282487" y="397088"/>
                    <a:pt x="3291611" y="399023"/>
                  </a:cubicBezTo>
                  <a:cubicBezTo>
                    <a:pt x="3303776" y="401602"/>
                    <a:pt x="3315319" y="407293"/>
                    <a:pt x="3324972" y="416442"/>
                  </a:cubicBezTo>
                  <a:cubicBezTo>
                    <a:pt x="3344277" y="434883"/>
                    <a:pt x="3349463" y="457357"/>
                    <a:pt x="3341684" y="482713"/>
                  </a:cubicBezTo>
                  <a:cubicBezTo>
                    <a:pt x="3340243" y="487612"/>
                    <a:pt x="3337650" y="492222"/>
                    <a:pt x="3335921" y="496832"/>
                  </a:cubicBezTo>
                  <a:cubicBezTo>
                    <a:pt x="3327853" y="518154"/>
                    <a:pt x="3337650" y="532561"/>
                    <a:pt x="3360989" y="530256"/>
                  </a:cubicBezTo>
                  <a:cubicBezTo>
                    <a:pt x="3370786" y="529104"/>
                    <a:pt x="3374243" y="531985"/>
                    <a:pt x="3375684" y="540629"/>
                  </a:cubicBezTo>
                  <a:cubicBezTo>
                    <a:pt x="3376548" y="544951"/>
                    <a:pt x="3377701" y="548985"/>
                    <a:pt x="3379142" y="553307"/>
                  </a:cubicBezTo>
                  <a:cubicBezTo>
                    <a:pt x="3384905" y="572612"/>
                    <a:pt x="3384905" y="572900"/>
                    <a:pt x="3365599" y="575494"/>
                  </a:cubicBezTo>
                  <a:cubicBezTo>
                    <a:pt x="3354074" y="577222"/>
                    <a:pt x="3343125" y="577799"/>
                    <a:pt x="3334769" y="578663"/>
                  </a:cubicBezTo>
                  <a:cubicBezTo>
                    <a:pt x="3298751" y="577222"/>
                    <a:pt x="3266768" y="571460"/>
                    <a:pt x="3238531" y="552443"/>
                  </a:cubicBezTo>
                  <a:cubicBezTo>
                    <a:pt x="3202801" y="528527"/>
                    <a:pt x="3186954" y="487035"/>
                    <a:pt x="3199632" y="450442"/>
                  </a:cubicBezTo>
                  <a:cubicBezTo>
                    <a:pt x="3209681" y="421268"/>
                    <a:pt x="3235866" y="402578"/>
                    <a:pt x="3263727" y="398322"/>
                  </a:cubicBezTo>
                  <a:close/>
                  <a:moveTo>
                    <a:pt x="2038511" y="383661"/>
                  </a:moveTo>
                  <a:cubicBezTo>
                    <a:pt x="2098317" y="383647"/>
                    <a:pt x="2151316" y="406933"/>
                    <a:pt x="2196050" y="455340"/>
                  </a:cubicBezTo>
                  <a:cubicBezTo>
                    <a:pt x="2255694" y="519882"/>
                    <a:pt x="2288254" y="597680"/>
                    <a:pt x="2293440" y="685273"/>
                  </a:cubicBezTo>
                  <a:cubicBezTo>
                    <a:pt x="2299491" y="787274"/>
                    <a:pt x="2238694" y="882359"/>
                    <a:pt x="2144473" y="921834"/>
                  </a:cubicBezTo>
                  <a:cubicBezTo>
                    <a:pt x="2141880" y="922987"/>
                    <a:pt x="2139575" y="924427"/>
                    <a:pt x="2137270" y="925580"/>
                  </a:cubicBezTo>
                  <a:cubicBezTo>
                    <a:pt x="2127185" y="933071"/>
                    <a:pt x="2121422" y="931631"/>
                    <a:pt x="2116812" y="920393"/>
                  </a:cubicBezTo>
                  <a:cubicBezTo>
                    <a:pt x="2115083" y="916359"/>
                    <a:pt x="2113931" y="912326"/>
                    <a:pt x="2112778" y="908004"/>
                  </a:cubicBezTo>
                  <a:cubicBezTo>
                    <a:pt x="2107304" y="888122"/>
                    <a:pt x="2107304" y="888122"/>
                    <a:pt x="2123439" y="876020"/>
                  </a:cubicBezTo>
                  <a:cubicBezTo>
                    <a:pt x="2136693" y="863630"/>
                    <a:pt x="2140439" y="847783"/>
                    <a:pt x="2137846" y="830495"/>
                  </a:cubicBezTo>
                  <a:cubicBezTo>
                    <a:pt x="2133524" y="801393"/>
                    <a:pt x="2123439" y="773731"/>
                    <a:pt x="2115083" y="745782"/>
                  </a:cubicBezTo>
                  <a:cubicBezTo>
                    <a:pt x="2089727" y="659629"/>
                    <a:pt x="2065235" y="573188"/>
                    <a:pt x="2038727" y="487323"/>
                  </a:cubicBezTo>
                  <a:cubicBezTo>
                    <a:pt x="2034405" y="473204"/>
                    <a:pt x="2028642" y="459950"/>
                    <a:pt x="2017116" y="449865"/>
                  </a:cubicBezTo>
                  <a:cubicBezTo>
                    <a:pt x="2009625" y="443238"/>
                    <a:pt x="2001557" y="439204"/>
                    <a:pt x="1991472" y="439492"/>
                  </a:cubicBezTo>
                  <a:cubicBezTo>
                    <a:pt x="1984557" y="438628"/>
                    <a:pt x="1975625" y="440933"/>
                    <a:pt x="1975336" y="429407"/>
                  </a:cubicBezTo>
                  <a:cubicBezTo>
                    <a:pt x="1973320" y="421339"/>
                    <a:pt x="1971879" y="413272"/>
                    <a:pt x="1968709" y="405492"/>
                  </a:cubicBezTo>
                  <a:cubicBezTo>
                    <a:pt x="1965252" y="396560"/>
                    <a:pt x="1967557" y="393390"/>
                    <a:pt x="1976489" y="391373"/>
                  </a:cubicBezTo>
                  <a:cubicBezTo>
                    <a:pt x="1997883" y="386258"/>
                    <a:pt x="2018575" y="383665"/>
                    <a:pt x="2038511" y="383661"/>
                  </a:cubicBezTo>
                  <a:close/>
                  <a:moveTo>
                    <a:pt x="2876558" y="129420"/>
                  </a:moveTo>
                  <a:cubicBezTo>
                    <a:pt x="2878503" y="130249"/>
                    <a:pt x="2879800" y="132482"/>
                    <a:pt x="2880952" y="136660"/>
                  </a:cubicBezTo>
                  <a:cubicBezTo>
                    <a:pt x="2908325" y="231457"/>
                    <a:pt x="2936275" y="325966"/>
                    <a:pt x="2963936" y="420763"/>
                  </a:cubicBezTo>
                  <a:cubicBezTo>
                    <a:pt x="2980360" y="477238"/>
                    <a:pt x="2997072" y="533425"/>
                    <a:pt x="3013784" y="589900"/>
                  </a:cubicBezTo>
                  <a:cubicBezTo>
                    <a:pt x="3019258" y="608629"/>
                    <a:pt x="3023292" y="611799"/>
                    <a:pt x="3043173" y="612087"/>
                  </a:cubicBezTo>
                  <a:cubicBezTo>
                    <a:pt x="3047784" y="612087"/>
                    <a:pt x="3052682" y="611799"/>
                    <a:pt x="3057292" y="611799"/>
                  </a:cubicBezTo>
                  <a:cubicBezTo>
                    <a:pt x="3065936" y="611510"/>
                    <a:pt x="3071699" y="615544"/>
                    <a:pt x="3075157" y="623324"/>
                  </a:cubicBezTo>
                  <a:cubicBezTo>
                    <a:pt x="3078903" y="631680"/>
                    <a:pt x="3078326" y="639460"/>
                    <a:pt x="3071699" y="646375"/>
                  </a:cubicBezTo>
                  <a:cubicBezTo>
                    <a:pt x="3066801" y="651273"/>
                    <a:pt x="3060750" y="654443"/>
                    <a:pt x="3054411" y="656460"/>
                  </a:cubicBezTo>
                  <a:cubicBezTo>
                    <a:pt x="2991309" y="675189"/>
                    <a:pt x="2927919" y="693630"/>
                    <a:pt x="2864817" y="712070"/>
                  </a:cubicBezTo>
                  <a:cubicBezTo>
                    <a:pt x="2861071" y="712935"/>
                    <a:pt x="2856749" y="713223"/>
                    <a:pt x="2853579" y="713799"/>
                  </a:cubicBezTo>
                  <a:cubicBezTo>
                    <a:pt x="2841477" y="713511"/>
                    <a:pt x="2832833" y="709477"/>
                    <a:pt x="2829664" y="698240"/>
                  </a:cubicBezTo>
                  <a:cubicBezTo>
                    <a:pt x="2826494" y="687002"/>
                    <a:pt x="2830816" y="678935"/>
                    <a:pt x="2840901" y="673748"/>
                  </a:cubicBezTo>
                  <a:cubicBezTo>
                    <a:pt x="2842342" y="673172"/>
                    <a:pt x="2843783" y="672307"/>
                    <a:pt x="2844935" y="671443"/>
                  </a:cubicBezTo>
                  <a:cubicBezTo>
                    <a:pt x="2867410" y="657612"/>
                    <a:pt x="2868850" y="654155"/>
                    <a:pt x="2861359" y="629087"/>
                  </a:cubicBezTo>
                  <a:cubicBezTo>
                    <a:pt x="2825918" y="508357"/>
                    <a:pt x="2790477" y="387628"/>
                    <a:pt x="2755036" y="266898"/>
                  </a:cubicBezTo>
                  <a:cubicBezTo>
                    <a:pt x="2754172" y="263441"/>
                    <a:pt x="2753019" y="259983"/>
                    <a:pt x="2751867" y="256813"/>
                  </a:cubicBezTo>
                  <a:cubicBezTo>
                    <a:pt x="2742934" y="231457"/>
                    <a:pt x="2740341" y="229728"/>
                    <a:pt x="2713545" y="231745"/>
                  </a:cubicBezTo>
                  <a:cubicBezTo>
                    <a:pt x="2696256" y="232898"/>
                    <a:pt x="2689917" y="229440"/>
                    <a:pt x="2686748" y="217050"/>
                  </a:cubicBezTo>
                  <a:cubicBezTo>
                    <a:pt x="2683866" y="205237"/>
                    <a:pt x="2689629" y="194576"/>
                    <a:pt x="2704612" y="188813"/>
                  </a:cubicBezTo>
                  <a:cubicBezTo>
                    <a:pt x="2739189" y="175847"/>
                    <a:pt x="2774342" y="163745"/>
                    <a:pt x="2809206" y="151355"/>
                  </a:cubicBezTo>
                  <a:cubicBezTo>
                    <a:pt x="2828800" y="144440"/>
                    <a:pt x="2848969" y="137813"/>
                    <a:pt x="2868274" y="130609"/>
                  </a:cubicBezTo>
                  <a:cubicBezTo>
                    <a:pt x="2872020" y="129168"/>
                    <a:pt x="2874613" y="128592"/>
                    <a:pt x="2876558" y="129420"/>
                  </a:cubicBezTo>
                  <a:close/>
                  <a:moveTo>
                    <a:pt x="3220090" y="16975"/>
                  </a:moveTo>
                  <a:cubicBezTo>
                    <a:pt x="3222323" y="17947"/>
                    <a:pt x="3223692" y="20396"/>
                    <a:pt x="3224124" y="25151"/>
                  </a:cubicBezTo>
                  <a:cubicBezTo>
                    <a:pt x="3224700" y="29473"/>
                    <a:pt x="3226429" y="33507"/>
                    <a:pt x="3227870" y="37541"/>
                  </a:cubicBezTo>
                  <a:cubicBezTo>
                    <a:pt x="3232192" y="48778"/>
                    <a:pt x="3235073" y="58863"/>
                    <a:pt x="3221242" y="67219"/>
                  </a:cubicBezTo>
                  <a:cubicBezTo>
                    <a:pt x="3213174" y="72117"/>
                    <a:pt x="3212022" y="82490"/>
                    <a:pt x="3214615" y="91999"/>
                  </a:cubicBezTo>
                  <a:cubicBezTo>
                    <a:pt x="3230463" y="146169"/>
                    <a:pt x="3246022" y="200338"/>
                    <a:pt x="3262446" y="254220"/>
                  </a:cubicBezTo>
                  <a:cubicBezTo>
                    <a:pt x="3271090" y="283034"/>
                    <a:pt x="3294429" y="288797"/>
                    <a:pt x="3316904" y="268627"/>
                  </a:cubicBezTo>
                  <a:cubicBezTo>
                    <a:pt x="3319497" y="266322"/>
                    <a:pt x="3321514" y="263152"/>
                    <a:pt x="3325548" y="258542"/>
                  </a:cubicBezTo>
                  <a:cubicBezTo>
                    <a:pt x="3329870" y="273237"/>
                    <a:pt x="3333616" y="285339"/>
                    <a:pt x="3337362" y="297153"/>
                  </a:cubicBezTo>
                  <a:cubicBezTo>
                    <a:pt x="3338226" y="300322"/>
                    <a:pt x="3337650" y="303203"/>
                    <a:pt x="3335057" y="305797"/>
                  </a:cubicBezTo>
                  <a:cubicBezTo>
                    <a:pt x="3268497" y="374085"/>
                    <a:pt x="3169378" y="372068"/>
                    <a:pt x="3114055" y="302915"/>
                  </a:cubicBezTo>
                  <a:cubicBezTo>
                    <a:pt x="3086682" y="268915"/>
                    <a:pt x="3077750" y="228576"/>
                    <a:pt x="3079190" y="186220"/>
                  </a:cubicBezTo>
                  <a:cubicBezTo>
                    <a:pt x="3082072" y="105541"/>
                    <a:pt x="3133360" y="40710"/>
                    <a:pt x="3210869" y="17659"/>
                  </a:cubicBezTo>
                  <a:cubicBezTo>
                    <a:pt x="3214759" y="16506"/>
                    <a:pt x="3217857" y="16002"/>
                    <a:pt x="3220090" y="16975"/>
                  </a:cubicBezTo>
                  <a:close/>
                  <a:moveTo>
                    <a:pt x="3325513" y="2604"/>
                  </a:moveTo>
                  <a:cubicBezTo>
                    <a:pt x="3345719" y="6133"/>
                    <a:pt x="3365312" y="13193"/>
                    <a:pt x="3384329" y="23422"/>
                  </a:cubicBezTo>
                  <a:cubicBezTo>
                    <a:pt x="3440227" y="53388"/>
                    <a:pt x="3477973" y="100066"/>
                    <a:pt x="3506499" y="155389"/>
                  </a:cubicBezTo>
                  <a:cubicBezTo>
                    <a:pt x="3535889" y="212152"/>
                    <a:pt x="3549720" y="272372"/>
                    <a:pt x="3550584" y="341525"/>
                  </a:cubicBezTo>
                  <a:cubicBezTo>
                    <a:pt x="3549720" y="396272"/>
                    <a:pt x="3537042" y="453323"/>
                    <a:pt x="3499296" y="502594"/>
                  </a:cubicBezTo>
                  <a:cubicBezTo>
                    <a:pt x="3479702" y="528239"/>
                    <a:pt x="3454922" y="547256"/>
                    <a:pt x="3424668" y="559357"/>
                  </a:cubicBezTo>
                  <a:cubicBezTo>
                    <a:pt x="3418329" y="561951"/>
                    <a:pt x="3414583" y="561662"/>
                    <a:pt x="3413431" y="553883"/>
                  </a:cubicBezTo>
                  <a:cubicBezTo>
                    <a:pt x="3413142" y="550425"/>
                    <a:pt x="3411702" y="546967"/>
                    <a:pt x="3410549" y="543510"/>
                  </a:cubicBezTo>
                  <a:cubicBezTo>
                    <a:pt x="3405363" y="529967"/>
                    <a:pt x="3402482" y="519018"/>
                    <a:pt x="3418041" y="508069"/>
                  </a:cubicBezTo>
                  <a:cubicBezTo>
                    <a:pt x="3432736" y="497696"/>
                    <a:pt x="3433312" y="478679"/>
                    <a:pt x="3428990" y="462255"/>
                  </a:cubicBezTo>
                  <a:cubicBezTo>
                    <a:pt x="3415736" y="413560"/>
                    <a:pt x="3401617" y="365153"/>
                    <a:pt x="3387498" y="316746"/>
                  </a:cubicBezTo>
                  <a:cubicBezTo>
                    <a:pt x="3366464" y="244135"/>
                    <a:pt x="3344854" y="171524"/>
                    <a:pt x="3323532" y="98626"/>
                  </a:cubicBezTo>
                  <a:cubicBezTo>
                    <a:pt x="3320939" y="89405"/>
                    <a:pt x="3317769" y="80473"/>
                    <a:pt x="3313159" y="72405"/>
                  </a:cubicBezTo>
                  <a:cubicBezTo>
                    <a:pt x="3304227" y="56269"/>
                    <a:pt x="3290684" y="47049"/>
                    <a:pt x="3271955" y="47049"/>
                  </a:cubicBezTo>
                  <a:cubicBezTo>
                    <a:pt x="3266480" y="47049"/>
                    <a:pt x="3264464" y="45608"/>
                    <a:pt x="3263311" y="40422"/>
                  </a:cubicBezTo>
                  <a:cubicBezTo>
                    <a:pt x="3261294" y="32066"/>
                    <a:pt x="3259277" y="23422"/>
                    <a:pt x="3255820" y="15354"/>
                  </a:cubicBezTo>
                  <a:cubicBezTo>
                    <a:pt x="3252362" y="6998"/>
                    <a:pt x="3254955" y="4405"/>
                    <a:pt x="3263023" y="2964"/>
                  </a:cubicBezTo>
                  <a:cubicBezTo>
                    <a:pt x="3284490" y="-926"/>
                    <a:pt x="3305308" y="-926"/>
                    <a:pt x="3325513" y="2604"/>
                  </a:cubicBezTo>
                  <a:close/>
                </a:path>
              </a:pathLst>
            </a:custGeom>
            <a:solidFill>
              <a:schemeClr val="bg1"/>
            </a:solidFill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296" name="Oval 295">
            <a:extLst>
              <a:ext uri="{FF2B5EF4-FFF2-40B4-BE49-F238E27FC236}">
                <a16:creationId xmlns:a16="http://schemas.microsoft.com/office/drawing/2014/main" id="{6F6740A8-E1D8-4582-95B5-AC6E2ED936A3}"/>
              </a:ext>
            </a:extLst>
          </p:cNvPr>
          <p:cNvSpPr/>
          <p:nvPr/>
        </p:nvSpPr>
        <p:spPr>
          <a:xfrm rot="8852236">
            <a:off x="8432482" y="3931227"/>
            <a:ext cx="143235" cy="143235"/>
          </a:xfrm>
          <a:prstGeom prst="ellipse">
            <a:avLst/>
          </a:prstGeom>
          <a:solidFill>
            <a:schemeClr val="bg1">
              <a:alpha val="15000"/>
            </a:schemeClr>
          </a:solidFill>
          <a:ln>
            <a:solidFill>
              <a:schemeClr val="bg1">
                <a:alpha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AEAF0BD4-4391-4272-83C3-86E4F0C26D51}"/>
              </a:ext>
            </a:extLst>
          </p:cNvPr>
          <p:cNvCxnSpPr>
            <a:cxnSpLocks/>
            <a:stCxn id="217" idx="7"/>
            <a:endCxn id="296" idx="1"/>
          </p:cNvCxnSpPr>
          <p:nvPr/>
        </p:nvCxnSpPr>
        <p:spPr>
          <a:xfrm flipH="1">
            <a:off x="8574010" y="2770233"/>
            <a:ext cx="27025" cy="1248158"/>
          </a:xfrm>
          <a:prstGeom prst="line">
            <a:avLst/>
          </a:prstGeom>
          <a:solidFill>
            <a:schemeClr val="bg1">
              <a:alpha val="15000"/>
            </a:schemeClr>
          </a:solidFill>
          <a:ln>
            <a:solidFill>
              <a:schemeClr val="bg1">
                <a:alpha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E900F2A8-BA19-4469-93FC-8D9A41103317}"/>
              </a:ext>
            </a:extLst>
          </p:cNvPr>
          <p:cNvCxnSpPr>
            <a:cxnSpLocks/>
            <a:stCxn id="296" idx="3"/>
            <a:endCxn id="260" idx="0"/>
          </p:cNvCxnSpPr>
          <p:nvPr/>
        </p:nvCxnSpPr>
        <p:spPr>
          <a:xfrm flipH="1" flipV="1">
            <a:off x="7719975" y="2714100"/>
            <a:ext cx="799671" cy="1218834"/>
          </a:xfrm>
          <a:prstGeom prst="line">
            <a:avLst/>
          </a:prstGeom>
          <a:solidFill>
            <a:schemeClr val="bg1">
              <a:alpha val="15000"/>
            </a:schemeClr>
          </a:solidFill>
          <a:ln>
            <a:solidFill>
              <a:schemeClr val="bg1">
                <a:alpha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6" name="Straight Connector 305">
            <a:extLst>
              <a:ext uri="{FF2B5EF4-FFF2-40B4-BE49-F238E27FC236}">
                <a16:creationId xmlns:a16="http://schemas.microsoft.com/office/drawing/2014/main" id="{EF5A4AF3-1881-4C03-8E0A-A53EB49BB139}"/>
              </a:ext>
            </a:extLst>
          </p:cNvPr>
          <p:cNvCxnSpPr>
            <a:cxnSpLocks/>
            <a:stCxn id="296" idx="5"/>
            <a:endCxn id="196" idx="0"/>
          </p:cNvCxnSpPr>
          <p:nvPr/>
        </p:nvCxnSpPr>
        <p:spPr>
          <a:xfrm flipH="1" flipV="1">
            <a:off x="6505803" y="3309974"/>
            <a:ext cx="1928386" cy="677324"/>
          </a:xfrm>
          <a:prstGeom prst="line">
            <a:avLst/>
          </a:prstGeom>
          <a:solidFill>
            <a:schemeClr val="bg1">
              <a:alpha val="15000"/>
            </a:schemeClr>
          </a:solidFill>
          <a:ln>
            <a:solidFill>
              <a:schemeClr val="bg1">
                <a:alpha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4115806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F009C79-8591-4A58-A9F5-FA2E249DFF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EDEF400-2363-4E2F-918C-ED9EDFC93BCD}"/>
              </a:ext>
            </a:extLst>
          </p:cNvPr>
          <p:cNvGrpSpPr/>
          <p:nvPr/>
        </p:nvGrpSpPr>
        <p:grpSpPr>
          <a:xfrm>
            <a:off x="644986" y="1560969"/>
            <a:ext cx="2003494" cy="1961509"/>
            <a:chOff x="4805011" y="901670"/>
            <a:chExt cx="2582288" cy="2528174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48D0791-3E86-480E-B113-0B18CE6A0935}"/>
                </a:ext>
              </a:extLst>
            </p:cNvPr>
            <p:cNvSpPr/>
            <p:nvPr/>
          </p:nvSpPr>
          <p:spPr>
            <a:xfrm>
              <a:off x="5229691" y="1294954"/>
              <a:ext cx="1735886" cy="1735886"/>
            </a:xfrm>
            <a:custGeom>
              <a:avLst/>
              <a:gdLst>
                <a:gd name="connsiteX0" fmla="*/ 2247157 w 2247157"/>
                <a:gd name="connsiteY0" fmla="*/ 1123579 h 2247157"/>
                <a:gd name="connsiteX1" fmla="*/ 1123579 w 2247157"/>
                <a:gd name="connsiteY1" fmla="*/ 2247157 h 2247157"/>
                <a:gd name="connsiteX2" fmla="*/ 0 w 2247157"/>
                <a:gd name="connsiteY2" fmla="*/ 1123579 h 2247157"/>
                <a:gd name="connsiteX3" fmla="*/ 1123579 w 2247157"/>
                <a:gd name="connsiteY3" fmla="*/ 0 h 2247157"/>
                <a:gd name="connsiteX4" fmla="*/ 2247157 w 2247157"/>
                <a:gd name="connsiteY4" fmla="*/ 1123579 h 224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7157" h="2247157">
                  <a:moveTo>
                    <a:pt x="2247157" y="1123579"/>
                  </a:moveTo>
                  <a:cubicBezTo>
                    <a:pt x="2247157" y="1744114"/>
                    <a:pt x="1744114" y="2247157"/>
                    <a:pt x="1123579" y="2247157"/>
                  </a:cubicBezTo>
                  <a:cubicBezTo>
                    <a:pt x="503043" y="2247157"/>
                    <a:pt x="0" y="1744114"/>
                    <a:pt x="0" y="1123579"/>
                  </a:cubicBezTo>
                  <a:cubicBezTo>
                    <a:pt x="0" y="503043"/>
                    <a:pt x="503043" y="0"/>
                    <a:pt x="1123579" y="0"/>
                  </a:cubicBezTo>
                  <a:cubicBezTo>
                    <a:pt x="1744114" y="0"/>
                    <a:pt x="2247157" y="503043"/>
                    <a:pt x="2247157" y="1123579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F33BA5C-9343-46EE-B70E-DECB295BCE9F}"/>
                </a:ext>
              </a:extLst>
            </p:cNvPr>
            <p:cNvSpPr/>
            <p:nvPr/>
          </p:nvSpPr>
          <p:spPr>
            <a:xfrm>
              <a:off x="5419783" y="1485047"/>
              <a:ext cx="1355701" cy="1355701"/>
            </a:xfrm>
            <a:custGeom>
              <a:avLst/>
              <a:gdLst>
                <a:gd name="connsiteX0" fmla="*/ 1754997 w 1754996"/>
                <a:gd name="connsiteY0" fmla="*/ 877498 h 1754996"/>
                <a:gd name="connsiteX1" fmla="*/ 877498 w 1754996"/>
                <a:gd name="connsiteY1" fmla="*/ 1754997 h 1754996"/>
                <a:gd name="connsiteX2" fmla="*/ 0 w 1754996"/>
                <a:gd name="connsiteY2" fmla="*/ 877498 h 1754996"/>
                <a:gd name="connsiteX3" fmla="*/ 877498 w 1754996"/>
                <a:gd name="connsiteY3" fmla="*/ 0 h 1754996"/>
                <a:gd name="connsiteX4" fmla="*/ 1754997 w 1754996"/>
                <a:gd name="connsiteY4" fmla="*/ 877498 h 175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4996" h="1754996">
                  <a:moveTo>
                    <a:pt x="1754997" y="877498"/>
                  </a:moveTo>
                  <a:cubicBezTo>
                    <a:pt x="1754997" y="1362127"/>
                    <a:pt x="1362127" y="1754997"/>
                    <a:pt x="877498" y="1754997"/>
                  </a:cubicBezTo>
                  <a:cubicBezTo>
                    <a:pt x="392869" y="1754997"/>
                    <a:pt x="0" y="1362127"/>
                    <a:pt x="0" y="877498"/>
                  </a:cubicBezTo>
                  <a:cubicBezTo>
                    <a:pt x="0" y="392869"/>
                    <a:pt x="392869" y="0"/>
                    <a:pt x="877498" y="0"/>
                  </a:cubicBezTo>
                  <a:cubicBezTo>
                    <a:pt x="1362127" y="0"/>
                    <a:pt x="1754997" y="392869"/>
                    <a:pt x="1754997" y="877498"/>
                  </a:cubicBezTo>
                  <a:close/>
                </a:path>
              </a:pathLst>
            </a:custGeom>
            <a:solidFill>
              <a:schemeClr val="accent3"/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" name="Graphic 2">
              <a:extLst>
                <a:ext uri="{FF2B5EF4-FFF2-40B4-BE49-F238E27FC236}">
                  <a16:creationId xmlns:a16="http://schemas.microsoft.com/office/drawing/2014/main" id="{2640D1ED-6C8E-4597-AFEA-3FCC5BE6B3FF}"/>
                </a:ext>
              </a:extLst>
            </p:cNvPr>
            <p:cNvGrpSpPr/>
            <p:nvPr/>
          </p:nvGrpSpPr>
          <p:grpSpPr>
            <a:xfrm>
              <a:off x="5909440" y="1645681"/>
              <a:ext cx="378286" cy="1035522"/>
              <a:chOff x="4740251" y="1730671"/>
              <a:chExt cx="489702" cy="1340514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C2C8CF4A-3B55-4E54-A070-6AC2C211BEEC}"/>
                  </a:ext>
                </a:extLst>
              </p:cNvPr>
              <p:cNvSpPr/>
              <p:nvPr/>
            </p:nvSpPr>
            <p:spPr>
              <a:xfrm>
                <a:off x="4807951" y="2267311"/>
                <a:ext cx="705" cy="705"/>
              </a:xfrm>
              <a:custGeom>
                <a:avLst/>
                <a:gdLst>
                  <a:gd name="connsiteX0" fmla="*/ 0 w 705"/>
                  <a:gd name="connsiteY0" fmla="*/ 0 h 705"/>
                  <a:gd name="connsiteX1" fmla="*/ 0 w 705"/>
                  <a:gd name="connsiteY1" fmla="*/ 705 h 705"/>
                  <a:gd name="connsiteX2" fmla="*/ 705 w 705"/>
                  <a:gd name="connsiteY2" fmla="*/ 353 h 705"/>
                  <a:gd name="connsiteX3" fmla="*/ 705 w 705"/>
                  <a:gd name="connsiteY3" fmla="*/ 0 h 705"/>
                  <a:gd name="connsiteX4" fmla="*/ 0 w 705"/>
                  <a:gd name="connsiteY4" fmla="*/ 0 h 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5" h="705">
                    <a:moveTo>
                      <a:pt x="0" y="0"/>
                    </a:moveTo>
                    <a:lnTo>
                      <a:pt x="0" y="705"/>
                    </a:lnTo>
                    <a:cubicBezTo>
                      <a:pt x="0" y="353"/>
                      <a:pt x="352" y="353"/>
                      <a:pt x="705" y="353"/>
                    </a:cubicBezTo>
                    <a:cubicBezTo>
                      <a:pt x="705" y="353"/>
                      <a:pt x="705" y="0"/>
                      <a:pt x="70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EE72AC0A-B467-47BA-8F53-88A9AE93A2D0}"/>
                  </a:ext>
                </a:extLst>
              </p:cNvPr>
              <p:cNvSpPr/>
              <p:nvPr/>
            </p:nvSpPr>
            <p:spPr>
              <a:xfrm>
                <a:off x="4740251" y="1730671"/>
                <a:ext cx="489702" cy="1340514"/>
              </a:xfrm>
              <a:custGeom>
                <a:avLst/>
                <a:gdLst>
                  <a:gd name="connsiteX0" fmla="*/ 488293 w 489702"/>
                  <a:gd name="connsiteY0" fmla="*/ 1294624 h 1340514"/>
                  <a:gd name="connsiteX1" fmla="*/ 451980 w 489702"/>
                  <a:gd name="connsiteY1" fmla="*/ 1202961 h 1340514"/>
                  <a:gd name="connsiteX2" fmla="*/ 353971 w 489702"/>
                  <a:gd name="connsiteY2" fmla="*/ 1119759 h 1340514"/>
                  <a:gd name="connsiteX3" fmla="*/ 227053 w 489702"/>
                  <a:gd name="connsiteY3" fmla="*/ 1050659 h 1340514"/>
                  <a:gd name="connsiteX4" fmla="*/ 105423 w 489702"/>
                  <a:gd name="connsiteY4" fmla="*/ 969572 h 1340514"/>
                  <a:gd name="connsiteX5" fmla="*/ 101192 w 489702"/>
                  <a:gd name="connsiteY5" fmla="*/ 961816 h 1340514"/>
                  <a:gd name="connsiteX6" fmla="*/ 368778 w 489702"/>
                  <a:gd name="connsiteY6" fmla="*/ 962169 h 1340514"/>
                  <a:gd name="connsiteX7" fmla="*/ 410379 w 489702"/>
                  <a:gd name="connsiteY7" fmla="*/ 960406 h 1340514"/>
                  <a:gd name="connsiteX8" fmla="*/ 411437 w 489702"/>
                  <a:gd name="connsiteY8" fmla="*/ 925856 h 1340514"/>
                  <a:gd name="connsiteX9" fmla="*/ 410026 w 489702"/>
                  <a:gd name="connsiteY9" fmla="*/ 915280 h 1340514"/>
                  <a:gd name="connsiteX10" fmla="*/ 70168 w 489702"/>
                  <a:gd name="connsiteY10" fmla="*/ 910344 h 1340514"/>
                  <a:gd name="connsiteX11" fmla="*/ 67347 w 489702"/>
                  <a:gd name="connsiteY11" fmla="*/ 889543 h 1340514"/>
                  <a:gd name="connsiteX12" fmla="*/ 70520 w 489702"/>
                  <a:gd name="connsiteY12" fmla="*/ 887076 h 1340514"/>
                  <a:gd name="connsiteX13" fmla="*/ 372656 w 489702"/>
                  <a:gd name="connsiteY13" fmla="*/ 886370 h 1340514"/>
                  <a:gd name="connsiteX14" fmla="*/ 408264 w 489702"/>
                  <a:gd name="connsiteY14" fmla="*/ 884608 h 1340514"/>
                  <a:gd name="connsiteX15" fmla="*/ 408969 w 489702"/>
                  <a:gd name="connsiteY15" fmla="*/ 850058 h 1340514"/>
                  <a:gd name="connsiteX16" fmla="*/ 407911 w 489702"/>
                  <a:gd name="connsiteY16" fmla="*/ 839481 h 1340514"/>
                  <a:gd name="connsiteX17" fmla="*/ 81802 w 489702"/>
                  <a:gd name="connsiteY17" fmla="*/ 833841 h 1340514"/>
                  <a:gd name="connsiteX18" fmla="*/ 97314 w 489702"/>
                  <a:gd name="connsiteY18" fmla="*/ 808104 h 1340514"/>
                  <a:gd name="connsiteX19" fmla="*/ 103660 w 489702"/>
                  <a:gd name="connsiteY19" fmla="*/ 805284 h 1340514"/>
                  <a:gd name="connsiteX20" fmla="*/ 334933 w 489702"/>
                  <a:gd name="connsiteY20" fmla="*/ 805284 h 1340514"/>
                  <a:gd name="connsiteX21" fmla="*/ 406501 w 489702"/>
                  <a:gd name="connsiteY21" fmla="*/ 803521 h 1340514"/>
                  <a:gd name="connsiteX22" fmla="*/ 411789 w 489702"/>
                  <a:gd name="connsiteY22" fmla="*/ 772497 h 1340514"/>
                  <a:gd name="connsiteX23" fmla="*/ 411437 w 489702"/>
                  <a:gd name="connsiteY23" fmla="*/ 757690 h 1340514"/>
                  <a:gd name="connsiteX24" fmla="*/ 395924 w 489702"/>
                  <a:gd name="connsiteY24" fmla="*/ 755927 h 1340514"/>
                  <a:gd name="connsiteX25" fmla="*/ 177343 w 489702"/>
                  <a:gd name="connsiteY25" fmla="*/ 755574 h 1340514"/>
                  <a:gd name="connsiteX26" fmla="*/ 163946 w 489702"/>
                  <a:gd name="connsiteY26" fmla="*/ 750639 h 1340514"/>
                  <a:gd name="connsiteX27" fmla="*/ 180868 w 489702"/>
                  <a:gd name="connsiteY27" fmla="*/ 739709 h 1340514"/>
                  <a:gd name="connsiteX28" fmla="*/ 294390 w 489702"/>
                  <a:gd name="connsiteY28" fmla="*/ 678366 h 1340514"/>
                  <a:gd name="connsiteX29" fmla="*/ 441756 w 489702"/>
                  <a:gd name="connsiteY29" fmla="*/ 574363 h 1340514"/>
                  <a:gd name="connsiteX30" fmla="*/ 452332 w 489702"/>
                  <a:gd name="connsiteY30" fmla="*/ 352609 h 1340514"/>
                  <a:gd name="connsiteX31" fmla="*/ 388168 w 489702"/>
                  <a:gd name="connsiteY31" fmla="*/ 292323 h 1340514"/>
                  <a:gd name="connsiteX32" fmla="*/ 222822 w 489702"/>
                  <a:gd name="connsiteY32" fmla="*/ 196429 h 1340514"/>
                  <a:gd name="connsiteX33" fmla="*/ 132217 w 489702"/>
                  <a:gd name="connsiteY33" fmla="*/ 139316 h 1340514"/>
                  <a:gd name="connsiteX34" fmla="*/ 145261 w 489702"/>
                  <a:gd name="connsiteY34" fmla="*/ 134028 h 1340514"/>
                  <a:gd name="connsiteX35" fmla="*/ 404386 w 489702"/>
                  <a:gd name="connsiteY35" fmla="*/ 132617 h 1340514"/>
                  <a:gd name="connsiteX36" fmla="*/ 434705 w 489702"/>
                  <a:gd name="connsiteY36" fmla="*/ 108644 h 1340514"/>
                  <a:gd name="connsiteX37" fmla="*/ 420250 w 489702"/>
                  <a:gd name="connsiteY37" fmla="*/ 87491 h 1340514"/>
                  <a:gd name="connsiteX38" fmla="*/ 94141 w 489702"/>
                  <a:gd name="connsiteY38" fmla="*/ 86786 h 1340514"/>
                  <a:gd name="connsiteX39" fmla="*/ 72636 w 489702"/>
                  <a:gd name="connsiteY39" fmla="*/ 72684 h 1340514"/>
                  <a:gd name="connsiteX40" fmla="*/ 64174 w 489702"/>
                  <a:gd name="connsiteY40" fmla="*/ 31788 h 1340514"/>
                  <a:gd name="connsiteX41" fmla="*/ 31740 w 489702"/>
                  <a:gd name="connsiteY41" fmla="*/ 58 h 1340514"/>
                  <a:gd name="connsiteX42" fmla="*/ 1773 w 489702"/>
                  <a:gd name="connsiteY42" fmla="*/ 34608 h 1340514"/>
                  <a:gd name="connsiteX43" fmla="*/ 2125 w 489702"/>
                  <a:gd name="connsiteY43" fmla="*/ 44832 h 1340514"/>
                  <a:gd name="connsiteX44" fmla="*/ 38438 w 489702"/>
                  <a:gd name="connsiteY44" fmla="*/ 136495 h 1340514"/>
                  <a:gd name="connsiteX45" fmla="*/ 136447 w 489702"/>
                  <a:gd name="connsiteY45" fmla="*/ 219697 h 1340514"/>
                  <a:gd name="connsiteX46" fmla="*/ 288396 w 489702"/>
                  <a:gd name="connsiteY46" fmla="*/ 303957 h 1340514"/>
                  <a:gd name="connsiteX47" fmla="*/ 379707 w 489702"/>
                  <a:gd name="connsiteY47" fmla="*/ 367416 h 1340514"/>
                  <a:gd name="connsiteX48" fmla="*/ 366310 w 489702"/>
                  <a:gd name="connsiteY48" fmla="*/ 372352 h 1340514"/>
                  <a:gd name="connsiteX49" fmla="*/ 76514 w 489702"/>
                  <a:gd name="connsiteY49" fmla="*/ 373409 h 1340514"/>
                  <a:gd name="connsiteX50" fmla="*/ 74046 w 489702"/>
                  <a:gd name="connsiteY50" fmla="*/ 415716 h 1340514"/>
                  <a:gd name="connsiteX51" fmla="*/ 417430 w 489702"/>
                  <a:gd name="connsiteY51" fmla="*/ 420651 h 1340514"/>
                  <a:gd name="connsiteX52" fmla="*/ 425539 w 489702"/>
                  <a:gd name="connsiteY52" fmla="*/ 452381 h 1340514"/>
                  <a:gd name="connsiteX53" fmla="*/ 408969 w 489702"/>
                  <a:gd name="connsiteY53" fmla="*/ 455201 h 1340514"/>
                  <a:gd name="connsiteX54" fmla="*/ 84975 w 489702"/>
                  <a:gd name="connsiteY54" fmla="*/ 454144 h 1340514"/>
                  <a:gd name="connsiteX55" fmla="*/ 71578 w 489702"/>
                  <a:gd name="connsiteY55" fmla="*/ 456611 h 1340514"/>
                  <a:gd name="connsiteX56" fmla="*/ 71578 w 489702"/>
                  <a:gd name="connsiteY56" fmla="*/ 501033 h 1340514"/>
                  <a:gd name="connsiteX57" fmla="*/ 85327 w 489702"/>
                  <a:gd name="connsiteY57" fmla="*/ 503148 h 1340514"/>
                  <a:gd name="connsiteX58" fmla="*/ 396982 w 489702"/>
                  <a:gd name="connsiteY58" fmla="*/ 503501 h 1340514"/>
                  <a:gd name="connsiteX59" fmla="*/ 411084 w 489702"/>
                  <a:gd name="connsiteY59" fmla="*/ 510552 h 1340514"/>
                  <a:gd name="connsiteX60" fmla="*/ 391341 w 489702"/>
                  <a:gd name="connsiteY60" fmla="*/ 536288 h 1340514"/>
                  <a:gd name="connsiteX61" fmla="*/ 83917 w 489702"/>
                  <a:gd name="connsiteY61" fmla="*/ 535583 h 1340514"/>
                  <a:gd name="connsiteX62" fmla="*/ 69463 w 489702"/>
                  <a:gd name="connsiteY62" fmla="*/ 537346 h 1340514"/>
                  <a:gd name="connsiteX63" fmla="*/ 69815 w 489702"/>
                  <a:gd name="connsiteY63" fmla="*/ 583177 h 1340514"/>
                  <a:gd name="connsiteX64" fmla="*/ 70873 w 489702"/>
                  <a:gd name="connsiteY64" fmla="*/ 582824 h 1340514"/>
                  <a:gd name="connsiteX65" fmla="*/ 71578 w 489702"/>
                  <a:gd name="connsiteY65" fmla="*/ 583530 h 1340514"/>
                  <a:gd name="connsiteX66" fmla="*/ 85680 w 489702"/>
                  <a:gd name="connsiteY66" fmla="*/ 584587 h 1340514"/>
                  <a:gd name="connsiteX67" fmla="*/ 310607 w 489702"/>
                  <a:gd name="connsiteY67" fmla="*/ 584940 h 1340514"/>
                  <a:gd name="connsiteX68" fmla="*/ 321889 w 489702"/>
                  <a:gd name="connsiteY68" fmla="*/ 590581 h 1340514"/>
                  <a:gd name="connsiteX69" fmla="*/ 246443 w 489702"/>
                  <a:gd name="connsiteY69" fmla="*/ 633592 h 1340514"/>
                  <a:gd name="connsiteX70" fmla="*/ 84975 w 489702"/>
                  <a:gd name="connsiteY70" fmla="*/ 729838 h 1340514"/>
                  <a:gd name="connsiteX71" fmla="*/ 16932 w 489702"/>
                  <a:gd name="connsiteY71" fmla="*/ 809867 h 1340514"/>
                  <a:gd name="connsiteX72" fmla="*/ 19400 w 489702"/>
                  <a:gd name="connsiteY72" fmla="*/ 962169 h 1340514"/>
                  <a:gd name="connsiteX73" fmla="*/ 34913 w 489702"/>
                  <a:gd name="connsiteY73" fmla="*/ 984732 h 1340514"/>
                  <a:gd name="connsiteX74" fmla="*/ 166766 w 489702"/>
                  <a:gd name="connsiteY74" fmla="*/ 1089440 h 1340514"/>
                  <a:gd name="connsiteX75" fmla="*/ 307787 w 489702"/>
                  <a:gd name="connsiteY75" fmla="*/ 1165238 h 1340514"/>
                  <a:gd name="connsiteX76" fmla="*/ 359612 w 489702"/>
                  <a:gd name="connsiteY76" fmla="*/ 1200846 h 1340514"/>
                  <a:gd name="connsiteX77" fmla="*/ 346567 w 489702"/>
                  <a:gd name="connsiteY77" fmla="*/ 1206134 h 1340514"/>
                  <a:gd name="connsiteX78" fmla="*/ 69463 w 489702"/>
                  <a:gd name="connsiteY78" fmla="*/ 1208602 h 1340514"/>
                  <a:gd name="connsiteX79" fmla="*/ 56771 w 489702"/>
                  <a:gd name="connsiteY79" fmla="*/ 1227992 h 1340514"/>
                  <a:gd name="connsiteX80" fmla="*/ 71225 w 489702"/>
                  <a:gd name="connsiteY80" fmla="*/ 1253023 h 1340514"/>
                  <a:gd name="connsiteX81" fmla="*/ 397335 w 489702"/>
                  <a:gd name="connsiteY81" fmla="*/ 1253728 h 1340514"/>
                  <a:gd name="connsiteX82" fmla="*/ 418840 w 489702"/>
                  <a:gd name="connsiteY82" fmla="*/ 1267830 h 1340514"/>
                  <a:gd name="connsiteX83" fmla="*/ 427301 w 489702"/>
                  <a:gd name="connsiteY83" fmla="*/ 1308726 h 1340514"/>
                  <a:gd name="connsiteX84" fmla="*/ 459736 w 489702"/>
                  <a:gd name="connsiteY84" fmla="*/ 1340456 h 1340514"/>
                  <a:gd name="connsiteX85" fmla="*/ 489703 w 489702"/>
                  <a:gd name="connsiteY85" fmla="*/ 1305906 h 1340514"/>
                  <a:gd name="connsiteX86" fmla="*/ 488293 w 489702"/>
                  <a:gd name="connsiteY86" fmla="*/ 1294624 h 134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89702" h="1340514">
                    <a:moveTo>
                      <a:pt x="488293" y="1294624"/>
                    </a:moveTo>
                    <a:cubicBezTo>
                      <a:pt x="485120" y="1260427"/>
                      <a:pt x="472780" y="1230107"/>
                      <a:pt x="451980" y="1202961"/>
                    </a:cubicBezTo>
                    <a:cubicBezTo>
                      <a:pt x="425186" y="1168058"/>
                      <a:pt x="390636" y="1142675"/>
                      <a:pt x="353971" y="1119759"/>
                    </a:cubicBezTo>
                    <a:cubicBezTo>
                      <a:pt x="327882" y="1103542"/>
                      <a:pt x="241860" y="1058768"/>
                      <a:pt x="227053" y="1050659"/>
                    </a:cubicBezTo>
                    <a:cubicBezTo>
                      <a:pt x="184042" y="1027038"/>
                      <a:pt x="141030" y="1004122"/>
                      <a:pt x="105423" y="969572"/>
                    </a:cubicBezTo>
                    <a:cubicBezTo>
                      <a:pt x="96961" y="964284"/>
                      <a:pt x="95199" y="961464"/>
                      <a:pt x="101192" y="961816"/>
                    </a:cubicBezTo>
                    <a:cubicBezTo>
                      <a:pt x="149492" y="961464"/>
                      <a:pt x="343394" y="962521"/>
                      <a:pt x="368778" y="962169"/>
                    </a:cubicBezTo>
                    <a:cubicBezTo>
                      <a:pt x="382527" y="961816"/>
                      <a:pt x="394867" y="962874"/>
                      <a:pt x="410379" y="960406"/>
                    </a:cubicBezTo>
                    <a:cubicBezTo>
                      <a:pt x="410731" y="948772"/>
                      <a:pt x="411084" y="937138"/>
                      <a:pt x="411437" y="925856"/>
                    </a:cubicBezTo>
                    <a:cubicBezTo>
                      <a:pt x="412847" y="924093"/>
                      <a:pt x="412494" y="916337"/>
                      <a:pt x="410026" y="915280"/>
                    </a:cubicBezTo>
                    <a:cubicBezTo>
                      <a:pt x="397687" y="914927"/>
                      <a:pt x="106128" y="910696"/>
                      <a:pt x="70168" y="910344"/>
                    </a:cubicBezTo>
                    <a:cubicBezTo>
                      <a:pt x="68052" y="903645"/>
                      <a:pt x="65937" y="896947"/>
                      <a:pt x="67347" y="889543"/>
                    </a:cubicBezTo>
                    <a:cubicBezTo>
                      <a:pt x="68052" y="888486"/>
                      <a:pt x="69463" y="887428"/>
                      <a:pt x="70520" y="887076"/>
                    </a:cubicBezTo>
                    <a:cubicBezTo>
                      <a:pt x="136095" y="886723"/>
                      <a:pt x="350798" y="887076"/>
                      <a:pt x="372656" y="886370"/>
                    </a:cubicBezTo>
                    <a:cubicBezTo>
                      <a:pt x="384643" y="886018"/>
                      <a:pt x="408264" y="884608"/>
                      <a:pt x="408264" y="884608"/>
                    </a:cubicBezTo>
                    <a:cubicBezTo>
                      <a:pt x="408616" y="872974"/>
                      <a:pt x="408616" y="861339"/>
                      <a:pt x="408969" y="850058"/>
                    </a:cubicBezTo>
                    <a:cubicBezTo>
                      <a:pt x="409321" y="843712"/>
                      <a:pt x="409674" y="840539"/>
                      <a:pt x="407911" y="839481"/>
                    </a:cubicBezTo>
                    <a:cubicBezTo>
                      <a:pt x="397335" y="839129"/>
                      <a:pt x="124460" y="835603"/>
                      <a:pt x="81802" y="833841"/>
                    </a:cubicBezTo>
                    <a:cubicBezTo>
                      <a:pt x="81097" y="821854"/>
                      <a:pt x="89910" y="815508"/>
                      <a:pt x="97314" y="808104"/>
                    </a:cubicBezTo>
                    <a:cubicBezTo>
                      <a:pt x="99077" y="807047"/>
                      <a:pt x="101192" y="805636"/>
                      <a:pt x="103660" y="805284"/>
                    </a:cubicBezTo>
                    <a:cubicBezTo>
                      <a:pt x="180868" y="804226"/>
                      <a:pt x="258077" y="804931"/>
                      <a:pt x="334933" y="805284"/>
                    </a:cubicBezTo>
                    <a:cubicBezTo>
                      <a:pt x="349035" y="805284"/>
                      <a:pt x="390284" y="804931"/>
                      <a:pt x="406501" y="803521"/>
                    </a:cubicBezTo>
                    <a:cubicBezTo>
                      <a:pt x="415315" y="802816"/>
                      <a:pt x="411437" y="783778"/>
                      <a:pt x="411789" y="772497"/>
                    </a:cubicBezTo>
                    <a:cubicBezTo>
                      <a:pt x="411789" y="769676"/>
                      <a:pt x="411437" y="760510"/>
                      <a:pt x="411437" y="757690"/>
                    </a:cubicBezTo>
                    <a:cubicBezTo>
                      <a:pt x="406501" y="754164"/>
                      <a:pt x="401213" y="755927"/>
                      <a:pt x="395924" y="755927"/>
                    </a:cubicBezTo>
                    <a:cubicBezTo>
                      <a:pt x="322946" y="755927"/>
                      <a:pt x="249968" y="755927"/>
                      <a:pt x="177343" y="755574"/>
                    </a:cubicBezTo>
                    <a:cubicBezTo>
                      <a:pt x="173112" y="755574"/>
                      <a:pt x="154075" y="757690"/>
                      <a:pt x="163946" y="750639"/>
                    </a:cubicBezTo>
                    <a:cubicBezTo>
                      <a:pt x="169587" y="747113"/>
                      <a:pt x="174875" y="742882"/>
                      <a:pt x="180868" y="739709"/>
                    </a:cubicBezTo>
                    <a:cubicBezTo>
                      <a:pt x="218591" y="719262"/>
                      <a:pt x="256667" y="698814"/>
                      <a:pt x="294390" y="678366"/>
                    </a:cubicBezTo>
                    <a:cubicBezTo>
                      <a:pt x="347625" y="649457"/>
                      <a:pt x="400507" y="619842"/>
                      <a:pt x="441756" y="574363"/>
                    </a:cubicBezTo>
                    <a:cubicBezTo>
                      <a:pt x="500632" y="509494"/>
                      <a:pt x="504863" y="421356"/>
                      <a:pt x="452332" y="352609"/>
                    </a:cubicBezTo>
                    <a:cubicBezTo>
                      <a:pt x="434352" y="328988"/>
                      <a:pt x="412142" y="309598"/>
                      <a:pt x="388168" y="292323"/>
                    </a:cubicBezTo>
                    <a:cubicBezTo>
                      <a:pt x="336343" y="254952"/>
                      <a:pt x="278525" y="227454"/>
                      <a:pt x="222822" y="196429"/>
                    </a:cubicBezTo>
                    <a:cubicBezTo>
                      <a:pt x="191445" y="179154"/>
                      <a:pt x="160068" y="162584"/>
                      <a:pt x="132217" y="139316"/>
                    </a:cubicBezTo>
                    <a:cubicBezTo>
                      <a:pt x="122698" y="131912"/>
                      <a:pt x="135389" y="133675"/>
                      <a:pt x="145261" y="134028"/>
                    </a:cubicBezTo>
                    <a:cubicBezTo>
                      <a:pt x="203784" y="135790"/>
                      <a:pt x="402270" y="132617"/>
                      <a:pt x="404386" y="132617"/>
                    </a:cubicBezTo>
                    <a:cubicBezTo>
                      <a:pt x="439993" y="133675"/>
                      <a:pt x="436468" y="128387"/>
                      <a:pt x="434705" y="108644"/>
                    </a:cubicBezTo>
                    <a:cubicBezTo>
                      <a:pt x="432942" y="87491"/>
                      <a:pt x="432942" y="87491"/>
                      <a:pt x="420250" y="87491"/>
                    </a:cubicBezTo>
                    <a:cubicBezTo>
                      <a:pt x="311665" y="87491"/>
                      <a:pt x="202727" y="84318"/>
                      <a:pt x="94141" y="86786"/>
                    </a:cubicBezTo>
                    <a:cubicBezTo>
                      <a:pt x="71930" y="87138"/>
                      <a:pt x="77571" y="88901"/>
                      <a:pt x="72636" y="72684"/>
                    </a:cubicBezTo>
                    <a:cubicBezTo>
                      <a:pt x="68757" y="58934"/>
                      <a:pt x="64879" y="45890"/>
                      <a:pt x="64174" y="31788"/>
                    </a:cubicBezTo>
                    <a:cubicBezTo>
                      <a:pt x="63117" y="12398"/>
                      <a:pt x="48662" y="-999"/>
                      <a:pt x="31740" y="58"/>
                    </a:cubicBezTo>
                    <a:cubicBezTo>
                      <a:pt x="14465" y="1116"/>
                      <a:pt x="2125" y="15571"/>
                      <a:pt x="1773" y="34608"/>
                    </a:cubicBezTo>
                    <a:cubicBezTo>
                      <a:pt x="1773" y="38134"/>
                      <a:pt x="1773" y="41307"/>
                      <a:pt x="2125" y="44832"/>
                    </a:cubicBezTo>
                    <a:cubicBezTo>
                      <a:pt x="5298" y="79030"/>
                      <a:pt x="17638" y="109349"/>
                      <a:pt x="38438" y="136495"/>
                    </a:cubicBezTo>
                    <a:cubicBezTo>
                      <a:pt x="65232" y="171398"/>
                      <a:pt x="99782" y="196782"/>
                      <a:pt x="136447" y="219697"/>
                    </a:cubicBezTo>
                    <a:cubicBezTo>
                      <a:pt x="185804" y="250369"/>
                      <a:pt x="237982" y="275400"/>
                      <a:pt x="288396" y="303957"/>
                    </a:cubicBezTo>
                    <a:cubicBezTo>
                      <a:pt x="320831" y="322290"/>
                      <a:pt x="352913" y="340975"/>
                      <a:pt x="379707" y="367416"/>
                    </a:cubicBezTo>
                    <a:cubicBezTo>
                      <a:pt x="389931" y="375525"/>
                      <a:pt x="370541" y="372352"/>
                      <a:pt x="366310" y="372352"/>
                    </a:cubicBezTo>
                    <a:cubicBezTo>
                      <a:pt x="276057" y="372704"/>
                      <a:pt x="96256" y="372704"/>
                      <a:pt x="76514" y="373409"/>
                    </a:cubicBezTo>
                    <a:cubicBezTo>
                      <a:pt x="74046" y="388569"/>
                      <a:pt x="72283" y="400908"/>
                      <a:pt x="74046" y="415716"/>
                    </a:cubicBezTo>
                    <a:cubicBezTo>
                      <a:pt x="108596" y="419241"/>
                      <a:pt x="403680" y="421004"/>
                      <a:pt x="417430" y="420651"/>
                    </a:cubicBezTo>
                    <a:cubicBezTo>
                      <a:pt x="423776" y="433696"/>
                      <a:pt x="425539" y="441099"/>
                      <a:pt x="425539" y="452381"/>
                    </a:cubicBezTo>
                    <a:cubicBezTo>
                      <a:pt x="426596" y="456964"/>
                      <a:pt x="414609" y="455201"/>
                      <a:pt x="408969" y="455201"/>
                    </a:cubicBezTo>
                    <a:cubicBezTo>
                      <a:pt x="365958" y="454849"/>
                      <a:pt x="149844" y="453791"/>
                      <a:pt x="84975" y="454144"/>
                    </a:cubicBezTo>
                    <a:cubicBezTo>
                      <a:pt x="80392" y="454144"/>
                      <a:pt x="75456" y="451676"/>
                      <a:pt x="71578" y="456611"/>
                    </a:cubicBezTo>
                    <a:cubicBezTo>
                      <a:pt x="71578" y="471418"/>
                      <a:pt x="71578" y="486226"/>
                      <a:pt x="71578" y="501033"/>
                    </a:cubicBezTo>
                    <a:cubicBezTo>
                      <a:pt x="75456" y="505263"/>
                      <a:pt x="80744" y="503148"/>
                      <a:pt x="85327" y="503148"/>
                    </a:cubicBezTo>
                    <a:cubicBezTo>
                      <a:pt x="139620" y="503148"/>
                      <a:pt x="347272" y="504911"/>
                      <a:pt x="396982" y="503501"/>
                    </a:cubicBezTo>
                    <a:cubicBezTo>
                      <a:pt x="405091" y="503148"/>
                      <a:pt x="418135" y="501033"/>
                      <a:pt x="411084" y="510552"/>
                    </a:cubicBezTo>
                    <a:cubicBezTo>
                      <a:pt x="406148" y="520423"/>
                      <a:pt x="399450" y="528884"/>
                      <a:pt x="391341" y="536288"/>
                    </a:cubicBezTo>
                    <a:cubicBezTo>
                      <a:pt x="384995" y="536993"/>
                      <a:pt x="180163" y="536640"/>
                      <a:pt x="83917" y="535583"/>
                    </a:cubicBezTo>
                    <a:cubicBezTo>
                      <a:pt x="79334" y="535583"/>
                      <a:pt x="73693" y="533115"/>
                      <a:pt x="69463" y="537346"/>
                    </a:cubicBezTo>
                    <a:cubicBezTo>
                      <a:pt x="65937" y="552505"/>
                      <a:pt x="65585" y="568017"/>
                      <a:pt x="69815" y="583177"/>
                    </a:cubicBezTo>
                    <a:lnTo>
                      <a:pt x="70873" y="582824"/>
                    </a:lnTo>
                    <a:lnTo>
                      <a:pt x="71578" y="583530"/>
                    </a:lnTo>
                    <a:cubicBezTo>
                      <a:pt x="76161" y="585997"/>
                      <a:pt x="81097" y="584587"/>
                      <a:pt x="85680" y="584587"/>
                    </a:cubicBezTo>
                    <a:cubicBezTo>
                      <a:pt x="121993" y="584587"/>
                      <a:pt x="271827" y="584587"/>
                      <a:pt x="310607" y="584940"/>
                    </a:cubicBezTo>
                    <a:cubicBezTo>
                      <a:pt x="314485" y="584940"/>
                      <a:pt x="336343" y="583882"/>
                      <a:pt x="321889" y="590581"/>
                    </a:cubicBezTo>
                    <a:cubicBezTo>
                      <a:pt x="297915" y="606798"/>
                      <a:pt x="271827" y="619842"/>
                      <a:pt x="246443" y="633592"/>
                    </a:cubicBezTo>
                    <a:cubicBezTo>
                      <a:pt x="191093" y="663206"/>
                      <a:pt x="134332" y="690705"/>
                      <a:pt x="84975" y="729838"/>
                    </a:cubicBezTo>
                    <a:cubicBezTo>
                      <a:pt x="57123" y="752049"/>
                      <a:pt x="32445" y="777080"/>
                      <a:pt x="16932" y="809867"/>
                    </a:cubicBezTo>
                    <a:cubicBezTo>
                      <a:pt x="-7393" y="860634"/>
                      <a:pt x="-4573" y="911754"/>
                      <a:pt x="19400" y="962169"/>
                    </a:cubicBezTo>
                    <a:cubicBezTo>
                      <a:pt x="24689" y="969572"/>
                      <a:pt x="29272" y="977681"/>
                      <a:pt x="34913" y="984732"/>
                    </a:cubicBezTo>
                    <a:cubicBezTo>
                      <a:pt x="69815" y="1030916"/>
                      <a:pt x="117762" y="1061236"/>
                      <a:pt x="166766" y="1089440"/>
                    </a:cubicBezTo>
                    <a:cubicBezTo>
                      <a:pt x="212246" y="1115528"/>
                      <a:pt x="306729" y="1165238"/>
                      <a:pt x="307787" y="1165238"/>
                    </a:cubicBezTo>
                    <a:cubicBezTo>
                      <a:pt x="325767" y="1175815"/>
                      <a:pt x="343394" y="1187096"/>
                      <a:pt x="359612" y="1200846"/>
                    </a:cubicBezTo>
                    <a:cubicBezTo>
                      <a:pt x="366310" y="1206134"/>
                      <a:pt x="350798" y="1206134"/>
                      <a:pt x="346567" y="1206134"/>
                    </a:cubicBezTo>
                    <a:cubicBezTo>
                      <a:pt x="288044" y="1206487"/>
                      <a:pt x="95199" y="1207544"/>
                      <a:pt x="69463" y="1208602"/>
                    </a:cubicBezTo>
                    <a:cubicBezTo>
                      <a:pt x="60649" y="1208954"/>
                      <a:pt x="55008" y="1201551"/>
                      <a:pt x="56771" y="1227992"/>
                    </a:cubicBezTo>
                    <a:cubicBezTo>
                      <a:pt x="58534" y="1253023"/>
                      <a:pt x="58534" y="1253023"/>
                      <a:pt x="71225" y="1253023"/>
                    </a:cubicBezTo>
                    <a:cubicBezTo>
                      <a:pt x="179811" y="1253023"/>
                      <a:pt x="288749" y="1253728"/>
                      <a:pt x="397335" y="1253728"/>
                    </a:cubicBezTo>
                    <a:cubicBezTo>
                      <a:pt x="408969" y="1253728"/>
                      <a:pt x="414609" y="1257606"/>
                      <a:pt x="418840" y="1267830"/>
                    </a:cubicBezTo>
                    <a:cubicBezTo>
                      <a:pt x="424128" y="1281227"/>
                      <a:pt x="426596" y="1294624"/>
                      <a:pt x="427301" y="1308726"/>
                    </a:cubicBezTo>
                    <a:cubicBezTo>
                      <a:pt x="428359" y="1328116"/>
                      <a:pt x="442813" y="1341513"/>
                      <a:pt x="459736" y="1340456"/>
                    </a:cubicBezTo>
                    <a:cubicBezTo>
                      <a:pt x="477011" y="1339398"/>
                      <a:pt x="489350" y="1324943"/>
                      <a:pt x="489703" y="1305906"/>
                    </a:cubicBezTo>
                    <a:cubicBezTo>
                      <a:pt x="488645" y="1301322"/>
                      <a:pt x="488645" y="1297797"/>
                      <a:pt x="488293" y="129462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" name="Graphic 2">
              <a:extLst>
                <a:ext uri="{FF2B5EF4-FFF2-40B4-BE49-F238E27FC236}">
                  <a16:creationId xmlns:a16="http://schemas.microsoft.com/office/drawing/2014/main" id="{22145D60-F935-4199-9832-63243C95E1F4}"/>
                </a:ext>
              </a:extLst>
            </p:cNvPr>
            <p:cNvGrpSpPr/>
            <p:nvPr userDrawn="1"/>
          </p:nvGrpSpPr>
          <p:grpSpPr>
            <a:xfrm>
              <a:off x="4805011" y="901670"/>
              <a:ext cx="2582288" cy="2528174"/>
              <a:chOff x="3310534" y="767526"/>
              <a:chExt cx="3342850" cy="3272798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5769DE61-C0EB-43DA-9412-85227514B357}"/>
                  </a:ext>
                </a:extLst>
              </p:cNvPr>
              <p:cNvSpPr/>
              <p:nvPr/>
            </p:nvSpPr>
            <p:spPr>
              <a:xfrm>
                <a:off x="3549780" y="1541681"/>
                <a:ext cx="477975" cy="372727"/>
              </a:xfrm>
              <a:custGeom>
                <a:avLst/>
                <a:gdLst>
                  <a:gd name="connsiteX0" fmla="*/ 114496 w 477975"/>
                  <a:gd name="connsiteY0" fmla="*/ 195042 h 372727"/>
                  <a:gd name="connsiteX1" fmla="*/ 145873 w 477975"/>
                  <a:gd name="connsiteY1" fmla="*/ 194690 h 372727"/>
                  <a:gd name="connsiteX2" fmla="*/ 224139 w 477975"/>
                  <a:gd name="connsiteY2" fmla="*/ 246162 h 372727"/>
                  <a:gd name="connsiteX3" fmla="*/ 425798 w 477975"/>
                  <a:gd name="connsiteY3" fmla="*/ 372728 h 372727"/>
                  <a:gd name="connsiteX4" fmla="*/ 477976 w 477975"/>
                  <a:gd name="connsiteY4" fmla="*/ 278597 h 372727"/>
                  <a:gd name="connsiteX5" fmla="*/ 360577 w 477975"/>
                  <a:gd name="connsiteY5" fmla="*/ 203504 h 372727"/>
                  <a:gd name="connsiteX6" fmla="*/ 214973 w 477975"/>
                  <a:gd name="connsiteY6" fmla="*/ 112193 h 372727"/>
                  <a:gd name="connsiteX7" fmla="*/ 196641 w 477975"/>
                  <a:gd name="connsiteY7" fmla="*/ 87867 h 372727"/>
                  <a:gd name="connsiteX8" fmla="*/ 66197 w 477975"/>
                  <a:gd name="connsiteY8" fmla="*/ 5370 h 372727"/>
                  <a:gd name="connsiteX9" fmla="*/ 14019 w 477975"/>
                  <a:gd name="connsiteY9" fmla="*/ 148506 h 372727"/>
                  <a:gd name="connsiteX10" fmla="*/ 114496 w 477975"/>
                  <a:gd name="connsiteY10" fmla="*/ 195042 h 37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975" h="372727">
                    <a:moveTo>
                      <a:pt x="114496" y="195042"/>
                    </a:moveTo>
                    <a:cubicBezTo>
                      <a:pt x="124015" y="192927"/>
                      <a:pt x="134239" y="186581"/>
                      <a:pt x="145873" y="194690"/>
                    </a:cubicBezTo>
                    <a:cubicBezTo>
                      <a:pt x="171257" y="213022"/>
                      <a:pt x="197698" y="229592"/>
                      <a:pt x="224139" y="246162"/>
                    </a:cubicBezTo>
                    <a:cubicBezTo>
                      <a:pt x="291124" y="288468"/>
                      <a:pt x="358461" y="330422"/>
                      <a:pt x="425798" y="372728"/>
                    </a:cubicBezTo>
                    <a:cubicBezTo>
                      <a:pt x="443073" y="341351"/>
                      <a:pt x="460348" y="309974"/>
                      <a:pt x="477976" y="278597"/>
                    </a:cubicBezTo>
                    <a:cubicBezTo>
                      <a:pt x="438843" y="253566"/>
                      <a:pt x="399710" y="228182"/>
                      <a:pt x="360577" y="203504"/>
                    </a:cubicBezTo>
                    <a:cubicBezTo>
                      <a:pt x="312277" y="172832"/>
                      <a:pt x="263273" y="142865"/>
                      <a:pt x="214973" y="112193"/>
                    </a:cubicBezTo>
                    <a:cubicBezTo>
                      <a:pt x="206159" y="106552"/>
                      <a:pt x="198051" y="100911"/>
                      <a:pt x="196641" y="87867"/>
                    </a:cubicBezTo>
                    <a:cubicBezTo>
                      <a:pt x="191000" y="25113"/>
                      <a:pt x="126130" y="-15078"/>
                      <a:pt x="66197" y="5370"/>
                    </a:cubicBezTo>
                    <a:cubicBezTo>
                      <a:pt x="9789" y="24760"/>
                      <a:pt x="-19120" y="91392"/>
                      <a:pt x="14019" y="148506"/>
                    </a:cubicBezTo>
                    <a:cubicBezTo>
                      <a:pt x="31647" y="179530"/>
                      <a:pt x="75716" y="203504"/>
                      <a:pt x="114496" y="19504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8BB8E9BE-E217-44FC-ABF0-ABC09AE132F9}"/>
                  </a:ext>
                </a:extLst>
              </p:cNvPr>
              <p:cNvSpPr/>
              <p:nvPr/>
            </p:nvSpPr>
            <p:spPr>
              <a:xfrm>
                <a:off x="5941753" y="1540876"/>
                <a:ext cx="474945" cy="371064"/>
              </a:xfrm>
              <a:custGeom>
                <a:avLst/>
                <a:gdLst>
                  <a:gd name="connsiteX0" fmla="*/ 9166 w 474945"/>
                  <a:gd name="connsiteY0" fmla="*/ 294914 h 371064"/>
                  <a:gd name="connsiteX1" fmla="*/ 52177 w 474945"/>
                  <a:gd name="connsiteY1" fmla="*/ 371065 h 371064"/>
                  <a:gd name="connsiteX2" fmla="*/ 150187 w 474945"/>
                  <a:gd name="connsiteY2" fmla="*/ 310073 h 371064"/>
                  <a:gd name="connsiteX3" fmla="*/ 332455 w 474945"/>
                  <a:gd name="connsiteY3" fmla="*/ 194084 h 371064"/>
                  <a:gd name="connsiteX4" fmla="*/ 345852 w 474945"/>
                  <a:gd name="connsiteY4" fmla="*/ 191969 h 371064"/>
                  <a:gd name="connsiteX5" fmla="*/ 431522 w 474945"/>
                  <a:gd name="connsiteY5" fmla="*/ 178925 h 371064"/>
                  <a:gd name="connsiteX6" fmla="*/ 434695 w 474945"/>
                  <a:gd name="connsiteY6" fmla="*/ 19219 h 371064"/>
                  <a:gd name="connsiteX7" fmla="*/ 278515 w 474945"/>
                  <a:gd name="connsiteY7" fmla="*/ 87614 h 371064"/>
                  <a:gd name="connsiteX8" fmla="*/ 266528 w 474945"/>
                  <a:gd name="connsiteY8" fmla="*/ 108062 h 371064"/>
                  <a:gd name="connsiteX9" fmla="*/ 209415 w 474945"/>
                  <a:gd name="connsiteY9" fmla="*/ 144022 h 371064"/>
                  <a:gd name="connsiteX10" fmla="*/ 0 w 474945"/>
                  <a:gd name="connsiteY10" fmla="*/ 276581 h 371064"/>
                  <a:gd name="connsiteX11" fmla="*/ 9166 w 474945"/>
                  <a:gd name="connsiteY11" fmla="*/ 294914 h 371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4945" h="371064">
                    <a:moveTo>
                      <a:pt x="9166" y="294914"/>
                    </a:moveTo>
                    <a:cubicBezTo>
                      <a:pt x="23268" y="320297"/>
                      <a:pt x="37723" y="345681"/>
                      <a:pt x="52177" y="371065"/>
                    </a:cubicBezTo>
                    <a:cubicBezTo>
                      <a:pt x="84965" y="350969"/>
                      <a:pt x="117752" y="330874"/>
                      <a:pt x="150187" y="310073"/>
                    </a:cubicBezTo>
                    <a:cubicBezTo>
                      <a:pt x="211178" y="271645"/>
                      <a:pt x="271817" y="232865"/>
                      <a:pt x="332455" y="194084"/>
                    </a:cubicBezTo>
                    <a:cubicBezTo>
                      <a:pt x="337038" y="191264"/>
                      <a:pt x="340564" y="190559"/>
                      <a:pt x="345852" y="191969"/>
                    </a:cubicBezTo>
                    <a:cubicBezTo>
                      <a:pt x="376524" y="202545"/>
                      <a:pt x="404728" y="196200"/>
                      <a:pt x="431522" y="178925"/>
                    </a:cubicBezTo>
                    <a:cubicBezTo>
                      <a:pt x="486167" y="144022"/>
                      <a:pt x="491456" y="60115"/>
                      <a:pt x="434695" y="19219"/>
                    </a:cubicBezTo>
                    <a:cubicBezTo>
                      <a:pt x="369120" y="-27670"/>
                      <a:pt x="283451" y="17456"/>
                      <a:pt x="278515" y="87614"/>
                    </a:cubicBezTo>
                    <a:cubicBezTo>
                      <a:pt x="277810" y="95370"/>
                      <a:pt x="276400" y="102774"/>
                      <a:pt x="266528" y="108062"/>
                    </a:cubicBezTo>
                    <a:cubicBezTo>
                      <a:pt x="246785" y="118638"/>
                      <a:pt x="228453" y="132035"/>
                      <a:pt x="209415" y="144022"/>
                    </a:cubicBezTo>
                    <a:cubicBezTo>
                      <a:pt x="139610" y="188091"/>
                      <a:pt x="69805" y="232512"/>
                      <a:pt x="0" y="276581"/>
                    </a:cubicBezTo>
                    <a:cubicBezTo>
                      <a:pt x="1058" y="284337"/>
                      <a:pt x="5993" y="289273"/>
                      <a:pt x="9166" y="29491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C10D6AB3-CFA2-49BA-96D8-FDDB705BF678}"/>
                  </a:ext>
                </a:extLst>
              </p:cNvPr>
              <p:cNvSpPr/>
              <p:nvPr/>
            </p:nvSpPr>
            <p:spPr>
              <a:xfrm>
                <a:off x="4125707" y="967775"/>
                <a:ext cx="345910" cy="492195"/>
              </a:xfrm>
              <a:custGeom>
                <a:avLst/>
                <a:gdLst>
                  <a:gd name="connsiteX0" fmla="*/ 242613 w 345910"/>
                  <a:gd name="connsiteY0" fmla="*/ 254930 h 492195"/>
                  <a:gd name="connsiteX1" fmla="*/ 186557 w 345910"/>
                  <a:gd name="connsiteY1" fmla="*/ 154100 h 492195"/>
                  <a:gd name="connsiteX2" fmla="*/ 186557 w 345910"/>
                  <a:gd name="connsiteY2" fmla="*/ 143876 h 492195"/>
                  <a:gd name="connsiteX3" fmla="*/ 190083 w 345910"/>
                  <a:gd name="connsiteY3" fmla="*/ 64905 h 492195"/>
                  <a:gd name="connsiteX4" fmla="*/ 190083 w 345910"/>
                  <a:gd name="connsiteY4" fmla="*/ 64905 h 492195"/>
                  <a:gd name="connsiteX5" fmla="*/ 187615 w 345910"/>
                  <a:gd name="connsiteY5" fmla="*/ 58911 h 492195"/>
                  <a:gd name="connsiteX6" fmla="*/ 115695 w 345910"/>
                  <a:gd name="connsiteY6" fmla="*/ 1798 h 492195"/>
                  <a:gd name="connsiteX7" fmla="*/ 9224 w 345910"/>
                  <a:gd name="connsiteY7" fmla="*/ 58559 h 492195"/>
                  <a:gd name="connsiteX8" fmla="*/ 7109 w 345910"/>
                  <a:gd name="connsiteY8" fmla="*/ 64552 h 492195"/>
                  <a:gd name="connsiteX9" fmla="*/ 4641 w 345910"/>
                  <a:gd name="connsiteY9" fmla="*/ 67725 h 492195"/>
                  <a:gd name="connsiteX10" fmla="*/ 77267 w 345910"/>
                  <a:gd name="connsiteY10" fmla="*/ 193938 h 492195"/>
                  <a:gd name="connsiteX11" fmla="*/ 93484 w 345910"/>
                  <a:gd name="connsiteY11" fmla="*/ 204162 h 492195"/>
                  <a:gd name="connsiteX12" fmla="*/ 178801 w 345910"/>
                  <a:gd name="connsiteY12" fmla="*/ 357874 h 492195"/>
                  <a:gd name="connsiteX13" fmla="*/ 254599 w 345910"/>
                  <a:gd name="connsiteY13" fmla="*/ 492196 h 492195"/>
                  <a:gd name="connsiteX14" fmla="*/ 345910 w 345910"/>
                  <a:gd name="connsiteY14" fmla="*/ 439313 h 492195"/>
                  <a:gd name="connsiteX15" fmla="*/ 319116 w 345910"/>
                  <a:gd name="connsiteY15" fmla="*/ 389956 h 492195"/>
                  <a:gd name="connsiteX16" fmla="*/ 242613 w 345910"/>
                  <a:gd name="connsiteY16" fmla="*/ 254930 h 49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5910" h="492195">
                    <a:moveTo>
                      <a:pt x="242613" y="254930"/>
                    </a:moveTo>
                    <a:cubicBezTo>
                      <a:pt x="223928" y="221437"/>
                      <a:pt x="205242" y="187592"/>
                      <a:pt x="186557" y="154100"/>
                    </a:cubicBezTo>
                    <a:cubicBezTo>
                      <a:pt x="184442" y="150222"/>
                      <a:pt x="184795" y="147754"/>
                      <a:pt x="186557" y="143876"/>
                    </a:cubicBezTo>
                    <a:cubicBezTo>
                      <a:pt x="199249" y="118140"/>
                      <a:pt x="202069" y="91699"/>
                      <a:pt x="190083" y="64905"/>
                    </a:cubicBezTo>
                    <a:lnTo>
                      <a:pt x="190083" y="64905"/>
                    </a:lnTo>
                    <a:cubicBezTo>
                      <a:pt x="190435" y="62437"/>
                      <a:pt x="189730" y="60322"/>
                      <a:pt x="187615" y="58911"/>
                    </a:cubicBezTo>
                    <a:cubicBezTo>
                      <a:pt x="174923" y="25419"/>
                      <a:pt x="148482" y="8849"/>
                      <a:pt x="115695" y="1798"/>
                    </a:cubicBezTo>
                    <a:cubicBezTo>
                      <a:pt x="74799" y="-7016"/>
                      <a:pt x="22974" y="17310"/>
                      <a:pt x="9224" y="58559"/>
                    </a:cubicBezTo>
                    <a:cubicBezTo>
                      <a:pt x="6756" y="59969"/>
                      <a:pt x="7109" y="62437"/>
                      <a:pt x="7109" y="64552"/>
                    </a:cubicBezTo>
                    <a:cubicBezTo>
                      <a:pt x="6404" y="65610"/>
                      <a:pt x="4994" y="66667"/>
                      <a:pt x="4641" y="67725"/>
                    </a:cubicBezTo>
                    <a:cubicBezTo>
                      <a:pt x="-12634" y="124133"/>
                      <a:pt x="19801" y="180541"/>
                      <a:pt x="77267" y="193938"/>
                    </a:cubicBezTo>
                    <a:cubicBezTo>
                      <a:pt x="83965" y="195701"/>
                      <a:pt x="89606" y="197464"/>
                      <a:pt x="93484" y="204162"/>
                    </a:cubicBezTo>
                    <a:cubicBezTo>
                      <a:pt x="121688" y="255635"/>
                      <a:pt x="150244" y="306754"/>
                      <a:pt x="178801" y="357874"/>
                    </a:cubicBezTo>
                    <a:cubicBezTo>
                      <a:pt x="203832" y="402648"/>
                      <a:pt x="229216" y="447422"/>
                      <a:pt x="254599" y="492196"/>
                    </a:cubicBezTo>
                    <a:cubicBezTo>
                      <a:pt x="284919" y="474568"/>
                      <a:pt x="315591" y="456941"/>
                      <a:pt x="345910" y="439313"/>
                    </a:cubicBezTo>
                    <a:cubicBezTo>
                      <a:pt x="337096" y="422744"/>
                      <a:pt x="328283" y="406174"/>
                      <a:pt x="319116" y="389956"/>
                    </a:cubicBezTo>
                    <a:cubicBezTo>
                      <a:pt x="293380" y="345182"/>
                      <a:pt x="267644" y="300056"/>
                      <a:pt x="242613" y="25493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5DFB4038-3C72-4FB0-A51C-815A48053D07}"/>
                  </a:ext>
                </a:extLst>
              </p:cNvPr>
              <p:cNvSpPr/>
              <p:nvPr/>
            </p:nvSpPr>
            <p:spPr>
              <a:xfrm>
                <a:off x="5495777" y="967795"/>
                <a:ext cx="345108" cy="490412"/>
              </a:xfrm>
              <a:custGeom>
                <a:avLst/>
                <a:gdLst>
                  <a:gd name="connsiteX0" fmla="*/ 92721 w 345108"/>
                  <a:gd name="connsiteY0" fmla="*/ 490413 h 490412"/>
                  <a:gd name="connsiteX1" fmla="*/ 105413 w 345108"/>
                  <a:gd name="connsiteY1" fmla="*/ 467850 h 490412"/>
                  <a:gd name="connsiteX2" fmla="*/ 173102 w 345108"/>
                  <a:gd name="connsiteY2" fmla="*/ 346572 h 490412"/>
                  <a:gd name="connsiteX3" fmla="*/ 249253 w 345108"/>
                  <a:gd name="connsiteY3" fmla="*/ 208725 h 490412"/>
                  <a:gd name="connsiteX4" fmla="*/ 268644 w 345108"/>
                  <a:gd name="connsiteY4" fmla="*/ 193918 h 490412"/>
                  <a:gd name="connsiteX5" fmla="*/ 338096 w 345108"/>
                  <a:gd name="connsiteY5" fmla="*/ 64532 h 490412"/>
                  <a:gd name="connsiteX6" fmla="*/ 335628 w 345108"/>
                  <a:gd name="connsiteY6" fmla="*/ 58538 h 490412"/>
                  <a:gd name="connsiteX7" fmla="*/ 248196 w 345108"/>
                  <a:gd name="connsiteY7" fmla="*/ 15 h 490412"/>
                  <a:gd name="connsiteX8" fmla="*/ 157238 w 345108"/>
                  <a:gd name="connsiteY8" fmla="*/ 58186 h 490412"/>
                  <a:gd name="connsiteX9" fmla="*/ 154770 w 345108"/>
                  <a:gd name="connsiteY9" fmla="*/ 64179 h 490412"/>
                  <a:gd name="connsiteX10" fmla="*/ 157943 w 345108"/>
                  <a:gd name="connsiteY10" fmla="*/ 142093 h 490412"/>
                  <a:gd name="connsiteX11" fmla="*/ 157238 w 345108"/>
                  <a:gd name="connsiteY11" fmla="*/ 156195 h 490412"/>
                  <a:gd name="connsiteX12" fmla="*/ 104002 w 345108"/>
                  <a:gd name="connsiteY12" fmla="*/ 250326 h 490412"/>
                  <a:gd name="connsiteX13" fmla="*/ 0 w 345108"/>
                  <a:gd name="connsiteY13" fmla="*/ 436825 h 490412"/>
                  <a:gd name="connsiteX14" fmla="*/ 58524 w 345108"/>
                  <a:gd name="connsiteY14" fmla="*/ 470670 h 490412"/>
                  <a:gd name="connsiteX15" fmla="*/ 92721 w 345108"/>
                  <a:gd name="connsiteY15" fmla="*/ 490413 h 490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45108" h="490412">
                    <a:moveTo>
                      <a:pt x="92721" y="490413"/>
                    </a:moveTo>
                    <a:cubicBezTo>
                      <a:pt x="96951" y="483009"/>
                      <a:pt x="101182" y="475253"/>
                      <a:pt x="105413" y="467850"/>
                    </a:cubicBezTo>
                    <a:cubicBezTo>
                      <a:pt x="127976" y="427659"/>
                      <a:pt x="150539" y="387115"/>
                      <a:pt x="173102" y="346572"/>
                    </a:cubicBezTo>
                    <a:cubicBezTo>
                      <a:pt x="198486" y="300741"/>
                      <a:pt x="223870" y="254556"/>
                      <a:pt x="249253" y="208725"/>
                    </a:cubicBezTo>
                    <a:cubicBezTo>
                      <a:pt x="253484" y="200969"/>
                      <a:pt x="258772" y="196033"/>
                      <a:pt x="268644" y="193918"/>
                    </a:cubicBezTo>
                    <a:cubicBezTo>
                      <a:pt x="326462" y="181578"/>
                      <a:pt x="360659" y="117062"/>
                      <a:pt x="338096" y="64532"/>
                    </a:cubicBezTo>
                    <a:cubicBezTo>
                      <a:pt x="338096" y="62064"/>
                      <a:pt x="338096" y="59949"/>
                      <a:pt x="335628" y="58538"/>
                    </a:cubicBezTo>
                    <a:cubicBezTo>
                      <a:pt x="324699" y="25046"/>
                      <a:pt x="288034" y="720"/>
                      <a:pt x="248196" y="15"/>
                    </a:cubicBezTo>
                    <a:cubicBezTo>
                      <a:pt x="207652" y="-690"/>
                      <a:pt x="169929" y="23636"/>
                      <a:pt x="157238" y="58186"/>
                    </a:cubicBezTo>
                    <a:cubicBezTo>
                      <a:pt x="155122" y="59596"/>
                      <a:pt x="154770" y="61711"/>
                      <a:pt x="154770" y="64179"/>
                    </a:cubicBezTo>
                    <a:cubicBezTo>
                      <a:pt x="144193" y="90620"/>
                      <a:pt x="145603" y="117062"/>
                      <a:pt x="157943" y="142093"/>
                    </a:cubicBezTo>
                    <a:cubicBezTo>
                      <a:pt x="160763" y="148086"/>
                      <a:pt x="160058" y="151259"/>
                      <a:pt x="157238" y="156195"/>
                    </a:cubicBezTo>
                    <a:cubicBezTo>
                      <a:pt x="139257" y="187572"/>
                      <a:pt x="121630" y="218949"/>
                      <a:pt x="104002" y="250326"/>
                    </a:cubicBezTo>
                    <a:cubicBezTo>
                      <a:pt x="69453" y="312375"/>
                      <a:pt x="34550" y="374776"/>
                      <a:pt x="0" y="436825"/>
                    </a:cubicBezTo>
                    <a:cubicBezTo>
                      <a:pt x="19390" y="448107"/>
                      <a:pt x="38781" y="460093"/>
                      <a:pt x="58524" y="470670"/>
                    </a:cubicBezTo>
                    <a:cubicBezTo>
                      <a:pt x="70158" y="477721"/>
                      <a:pt x="79677" y="487240"/>
                      <a:pt x="92721" y="49041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969D8C2F-FE4C-4F4D-B7AD-60B0BE6ABF3F}"/>
                  </a:ext>
                </a:extLst>
              </p:cNvPr>
              <p:cNvSpPr/>
              <p:nvPr/>
            </p:nvSpPr>
            <p:spPr>
              <a:xfrm>
                <a:off x="3310534" y="2316605"/>
                <a:ext cx="556841" cy="221714"/>
              </a:xfrm>
              <a:custGeom>
                <a:avLst/>
                <a:gdLst>
                  <a:gd name="connsiteX0" fmla="*/ 296629 w 556841"/>
                  <a:gd name="connsiteY0" fmla="*/ 170698 h 221714"/>
                  <a:gd name="connsiteX1" fmla="*/ 555049 w 556841"/>
                  <a:gd name="connsiteY1" fmla="*/ 167525 h 221714"/>
                  <a:gd name="connsiteX2" fmla="*/ 554696 w 556841"/>
                  <a:gd name="connsiteY2" fmla="*/ 147077 h 221714"/>
                  <a:gd name="connsiteX3" fmla="*/ 555401 w 556841"/>
                  <a:gd name="connsiteY3" fmla="*/ 102656 h 221714"/>
                  <a:gd name="connsiteX4" fmla="*/ 553639 w 556841"/>
                  <a:gd name="connsiteY4" fmla="*/ 57177 h 221714"/>
                  <a:gd name="connsiteX5" fmla="*/ 551876 w 556841"/>
                  <a:gd name="connsiteY5" fmla="*/ 56119 h 221714"/>
                  <a:gd name="connsiteX6" fmla="*/ 543415 w 556841"/>
                  <a:gd name="connsiteY6" fmla="*/ 55061 h 221714"/>
                  <a:gd name="connsiteX7" fmla="*/ 315667 w 556841"/>
                  <a:gd name="connsiteY7" fmla="*/ 51183 h 221714"/>
                  <a:gd name="connsiteX8" fmla="*/ 187691 w 556841"/>
                  <a:gd name="connsiteY8" fmla="*/ 50478 h 221714"/>
                  <a:gd name="connsiteX9" fmla="*/ 184518 w 556841"/>
                  <a:gd name="connsiteY9" fmla="*/ 56472 h 221714"/>
                  <a:gd name="connsiteX10" fmla="*/ 182403 w 556841"/>
                  <a:gd name="connsiteY10" fmla="*/ 49421 h 221714"/>
                  <a:gd name="connsiteX11" fmla="*/ 177820 w 556841"/>
                  <a:gd name="connsiteY11" fmla="*/ 38844 h 221714"/>
                  <a:gd name="connsiteX12" fmla="*/ 10358 w 556841"/>
                  <a:gd name="connsiteY12" fmla="*/ 51183 h 221714"/>
                  <a:gd name="connsiteX13" fmla="*/ 487 w 556841"/>
                  <a:gd name="connsiteY13" fmla="*/ 108297 h 221714"/>
                  <a:gd name="connsiteX14" fmla="*/ 4012 w 556841"/>
                  <a:gd name="connsiteY14" fmla="*/ 156949 h 221714"/>
                  <a:gd name="connsiteX15" fmla="*/ 121764 w 556841"/>
                  <a:gd name="connsiteY15" fmla="*/ 218645 h 221714"/>
                  <a:gd name="connsiteX16" fmla="*/ 182403 w 556841"/>
                  <a:gd name="connsiteY16" fmla="*/ 173166 h 221714"/>
                  <a:gd name="connsiteX17" fmla="*/ 184871 w 556841"/>
                  <a:gd name="connsiteY17" fmla="*/ 165057 h 221714"/>
                  <a:gd name="connsiteX18" fmla="*/ 193684 w 556841"/>
                  <a:gd name="connsiteY18" fmla="*/ 170698 h 221714"/>
                  <a:gd name="connsiteX19" fmla="*/ 244099 w 556841"/>
                  <a:gd name="connsiteY19" fmla="*/ 169640 h 221714"/>
                  <a:gd name="connsiteX20" fmla="*/ 296629 w 556841"/>
                  <a:gd name="connsiteY20" fmla="*/ 170698 h 221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56841" h="221714">
                    <a:moveTo>
                      <a:pt x="296629" y="170698"/>
                    </a:moveTo>
                    <a:cubicBezTo>
                      <a:pt x="382652" y="169640"/>
                      <a:pt x="469026" y="168583"/>
                      <a:pt x="555049" y="167525"/>
                    </a:cubicBezTo>
                    <a:cubicBezTo>
                      <a:pt x="559279" y="160474"/>
                      <a:pt x="554696" y="153776"/>
                      <a:pt x="554696" y="147077"/>
                    </a:cubicBezTo>
                    <a:cubicBezTo>
                      <a:pt x="556811" y="132270"/>
                      <a:pt x="555754" y="117463"/>
                      <a:pt x="555401" y="102656"/>
                    </a:cubicBezTo>
                    <a:cubicBezTo>
                      <a:pt x="555049" y="87496"/>
                      <a:pt x="557869" y="72336"/>
                      <a:pt x="553639" y="57177"/>
                    </a:cubicBezTo>
                    <a:cubicBezTo>
                      <a:pt x="552933" y="57177"/>
                      <a:pt x="552228" y="56824"/>
                      <a:pt x="551876" y="56119"/>
                    </a:cubicBezTo>
                    <a:cubicBezTo>
                      <a:pt x="549055" y="55767"/>
                      <a:pt x="546235" y="55061"/>
                      <a:pt x="543415" y="55061"/>
                    </a:cubicBezTo>
                    <a:cubicBezTo>
                      <a:pt x="467616" y="53651"/>
                      <a:pt x="391465" y="52241"/>
                      <a:pt x="315667" y="51183"/>
                    </a:cubicBezTo>
                    <a:cubicBezTo>
                      <a:pt x="273008" y="50478"/>
                      <a:pt x="230350" y="50831"/>
                      <a:pt x="187691" y="50478"/>
                    </a:cubicBezTo>
                    <a:cubicBezTo>
                      <a:pt x="186281" y="52241"/>
                      <a:pt x="184871" y="54356"/>
                      <a:pt x="184518" y="56472"/>
                    </a:cubicBezTo>
                    <a:cubicBezTo>
                      <a:pt x="184166" y="54004"/>
                      <a:pt x="183813" y="51536"/>
                      <a:pt x="182403" y="49421"/>
                    </a:cubicBezTo>
                    <a:cubicBezTo>
                      <a:pt x="180993" y="45895"/>
                      <a:pt x="180288" y="41665"/>
                      <a:pt x="177820" y="38844"/>
                    </a:cubicBezTo>
                    <a:cubicBezTo>
                      <a:pt x="130930" y="-18622"/>
                      <a:pt x="48081" y="-10513"/>
                      <a:pt x="10358" y="51183"/>
                    </a:cubicBezTo>
                    <a:cubicBezTo>
                      <a:pt x="-571" y="69164"/>
                      <a:pt x="134" y="88906"/>
                      <a:pt x="487" y="108297"/>
                    </a:cubicBezTo>
                    <a:cubicBezTo>
                      <a:pt x="839" y="124514"/>
                      <a:pt x="-2334" y="141789"/>
                      <a:pt x="4012" y="156949"/>
                    </a:cubicBezTo>
                    <a:cubicBezTo>
                      <a:pt x="23050" y="203485"/>
                      <a:pt x="73465" y="231337"/>
                      <a:pt x="121764" y="218645"/>
                    </a:cubicBezTo>
                    <a:cubicBezTo>
                      <a:pt x="147853" y="211594"/>
                      <a:pt x="170064" y="198902"/>
                      <a:pt x="182403" y="173166"/>
                    </a:cubicBezTo>
                    <a:cubicBezTo>
                      <a:pt x="184166" y="170698"/>
                      <a:pt x="184518" y="167878"/>
                      <a:pt x="184871" y="165057"/>
                    </a:cubicBezTo>
                    <a:cubicBezTo>
                      <a:pt x="185928" y="168583"/>
                      <a:pt x="188749" y="171051"/>
                      <a:pt x="193684" y="170698"/>
                    </a:cubicBezTo>
                    <a:cubicBezTo>
                      <a:pt x="210607" y="169993"/>
                      <a:pt x="227529" y="172108"/>
                      <a:pt x="244099" y="169640"/>
                    </a:cubicBezTo>
                    <a:cubicBezTo>
                      <a:pt x="261727" y="172813"/>
                      <a:pt x="279002" y="171051"/>
                      <a:pt x="296629" y="17069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DABB07E6-EF96-407D-A400-9C72EF9C2B9B}"/>
                  </a:ext>
                </a:extLst>
              </p:cNvPr>
              <p:cNvSpPr/>
              <p:nvPr/>
            </p:nvSpPr>
            <p:spPr>
              <a:xfrm>
                <a:off x="4879421" y="767526"/>
                <a:ext cx="207334" cy="519477"/>
              </a:xfrm>
              <a:custGeom>
                <a:avLst/>
                <a:gdLst>
                  <a:gd name="connsiteX0" fmla="*/ 100574 w 207334"/>
                  <a:gd name="connsiteY0" fmla="*/ 36 h 519477"/>
                  <a:gd name="connsiteX1" fmla="*/ 97 w 207334"/>
                  <a:gd name="connsiteY1" fmla="*/ 93109 h 519477"/>
                  <a:gd name="connsiteX2" fmla="*/ 43813 w 207334"/>
                  <a:gd name="connsiteY2" fmla="*/ 178427 h 519477"/>
                  <a:gd name="connsiteX3" fmla="*/ 49807 w 207334"/>
                  <a:gd name="connsiteY3" fmla="*/ 198169 h 519477"/>
                  <a:gd name="connsiteX4" fmla="*/ 50512 w 207334"/>
                  <a:gd name="connsiteY4" fmla="*/ 259161 h 519477"/>
                  <a:gd name="connsiteX5" fmla="*/ 50159 w 207334"/>
                  <a:gd name="connsiteY5" fmla="*/ 516875 h 519477"/>
                  <a:gd name="connsiteX6" fmla="*/ 55095 w 207334"/>
                  <a:gd name="connsiteY6" fmla="*/ 517580 h 519477"/>
                  <a:gd name="connsiteX7" fmla="*/ 55800 w 207334"/>
                  <a:gd name="connsiteY7" fmla="*/ 515112 h 519477"/>
                  <a:gd name="connsiteX8" fmla="*/ 154162 w 207334"/>
                  <a:gd name="connsiteY8" fmla="*/ 514407 h 519477"/>
                  <a:gd name="connsiteX9" fmla="*/ 156982 w 207334"/>
                  <a:gd name="connsiteY9" fmla="*/ 514760 h 519477"/>
                  <a:gd name="connsiteX10" fmla="*/ 156982 w 207334"/>
                  <a:gd name="connsiteY10" fmla="*/ 259161 h 519477"/>
                  <a:gd name="connsiteX11" fmla="*/ 156982 w 207334"/>
                  <a:gd name="connsiteY11" fmla="*/ 250347 h 519477"/>
                  <a:gd name="connsiteX12" fmla="*/ 157335 w 207334"/>
                  <a:gd name="connsiteY12" fmla="*/ 198169 h 519477"/>
                  <a:gd name="connsiteX13" fmla="*/ 167911 w 207334"/>
                  <a:gd name="connsiteY13" fmla="*/ 176664 h 519477"/>
                  <a:gd name="connsiteX14" fmla="*/ 195410 w 207334"/>
                  <a:gd name="connsiteY14" fmla="*/ 52566 h 519477"/>
                  <a:gd name="connsiteX15" fmla="*/ 100574 w 207334"/>
                  <a:gd name="connsiteY15" fmla="*/ 36 h 519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7334" h="519477">
                    <a:moveTo>
                      <a:pt x="100574" y="36"/>
                    </a:moveTo>
                    <a:cubicBezTo>
                      <a:pt x="52627" y="-1374"/>
                      <a:pt x="2917" y="38817"/>
                      <a:pt x="97" y="93109"/>
                    </a:cubicBezTo>
                    <a:cubicBezTo>
                      <a:pt x="-1666" y="130127"/>
                      <a:pt x="20897" y="168555"/>
                      <a:pt x="43813" y="178427"/>
                    </a:cubicBezTo>
                    <a:cubicBezTo>
                      <a:pt x="49454" y="183715"/>
                      <a:pt x="49807" y="190766"/>
                      <a:pt x="49807" y="198169"/>
                    </a:cubicBezTo>
                    <a:cubicBezTo>
                      <a:pt x="49807" y="218617"/>
                      <a:pt x="50159" y="238713"/>
                      <a:pt x="50512" y="259161"/>
                    </a:cubicBezTo>
                    <a:cubicBezTo>
                      <a:pt x="50512" y="345183"/>
                      <a:pt x="50159" y="430853"/>
                      <a:pt x="50159" y="516875"/>
                    </a:cubicBezTo>
                    <a:cubicBezTo>
                      <a:pt x="51217" y="520753"/>
                      <a:pt x="52980" y="519695"/>
                      <a:pt x="55095" y="517580"/>
                    </a:cubicBezTo>
                    <a:cubicBezTo>
                      <a:pt x="55447" y="516875"/>
                      <a:pt x="55800" y="516170"/>
                      <a:pt x="55800" y="515112"/>
                    </a:cubicBezTo>
                    <a:cubicBezTo>
                      <a:pt x="88587" y="514760"/>
                      <a:pt x="121374" y="516523"/>
                      <a:pt x="154162" y="514407"/>
                    </a:cubicBezTo>
                    <a:cubicBezTo>
                      <a:pt x="155219" y="514407"/>
                      <a:pt x="155924" y="514760"/>
                      <a:pt x="156982" y="514760"/>
                    </a:cubicBezTo>
                    <a:cubicBezTo>
                      <a:pt x="156982" y="429443"/>
                      <a:pt x="156982" y="344478"/>
                      <a:pt x="156982" y="259161"/>
                    </a:cubicBezTo>
                    <a:cubicBezTo>
                      <a:pt x="156982" y="256340"/>
                      <a:pt x="156982" y="253520"/>
                      <a:pt x="156982" y="250347"/>
                    </a:cubicBezTo>
                    <a:cubicBezTo>
                      <a:pt x="157335" y="233072"/>
                      <a:pt x="158040" y="215444"/>
                      <a:pt x="157335" y="198169"/>
                    </a:cubicBezTo>
                    <a:cubicBezTo>
                      <a:pt x="156982" y="188298"/>
                      <a:pt x="160507" y="182657"/>
                      <a:pt x="167911" y="176664"/>
                    </a:cubicBezTo>
                    <a:cubicBezTo>
                      <a:pt x="207044" y="146697"/>
                      <a:pt x="218678" y="95930"/>
                      <a:pt x="195410" y="52566"/>
                    </a:cubicBezTo>
                    <a:cubicBezTo>
                      <a:pt x="175667" y="15196"/>
                      <a:pt x="143233" y="1094"/>
                      <a:pt x="100574" y="3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B1DBA3D9-404A-41B7-821A-DAE50E1FAF50}"/>
                  </a:ext>
                </a:extLst>
              </p:cNvPr>
              <p:cNvSpPr/>
              <p:nvPr/>
            </p:nvSpPr>
            <p:spPr>
              <a:xfrm>
                <a:off x="3666254" y="2719281"/>
                <a:ext cx="276589" cy="130170"/>
              </a:xfrm>
              <a:custGeom>
                <a:avLst/>
                <a:gdLst>
                  <a:gd name="connsiteX0" fmla="*/ 18823 w 276589"/>
                  <a:gd name="connsiteY0" fmla="*/ 119162 h 130170"/>
                  <a:gd name="connsiteX1" fmla="*/ 89686 w 276589"/>
                  <a:gd name="connsiteY1" fmla="*/ 130091 h 130170"/>
                  <a:gd name="connsiteX2" fmla="*/ 276185 w 276589"/>
                  <a:gd name="connsiteY2" fmla="*/ 104002 h 130170"/>
                  <a:gd name="connsiteX3" fmla="*/ 268076 w 276589"/>
                  <a:gd name="connsiteY3" fmla="*/ 75798 h 130170"/>
                  <a:gd name="connsiteX4" fmla="*/ 241988 w 276589"/>
                  <a:gd name="connsiteY4" fmla="*/ 0 h 130170"/>
                  <a:gd name="connsiteX5" fmla="*/ 74174 w 276589"/>
                  <a:gd name="connsiteY5" fmla="*/ 40543 h 130170"/>
                  <a:gd name="connsiteX6" fmla="*/ 10009 w 276589"/>
                  <a:gd name="connsiteY6" fmla="*/ 77914 h 130170"/>
                  <a:gd name="connsiteX7" fmla="*/ 18823 w 276589"/>
                  <a:gd name="connsiteY7" fmla="*/ 119162 h 13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589" h="130170">
                    <a:moveTo>
                      <a:pt x="18823" y="119162"/>
                    </a:moveTo>
                    <a:cubicBezTo>
                      <a:pt x="41739" y="129034"/>
                      <a:pt x="65712" y="129739"/>
                      <a:pt x="89686" y="130091"/>
                    </a:cubicBezTo>
                    <a:cubicBezTo>
                      <a:pt x="153145" y="131149"/>
                      <a:pt x="215194" y="121630"/>
                      <a:pt x="276185" y="104002"/>
                    </a:cubicBezTo>
                    <a:cubicBezTo>
                      <a:pt x="278300" y="93073"/>
                      <a:pt x="271602" y="84612"/>
                      <a:pt x="268076" y="75798"/>
                    </a:cubicBezTo>
                    <a:cubicBezTo>
                      <a:pt x="258558" y="50767"/>
                      <a:pt x="253269" y="24326"/>
                      <a:pt x="241988" y="0"/>
                    </a:cubicBezTo>
                    <a:cubicBezTo>
                      <a:pt x="184522" y="7051"/>
                      <a:pt x="128114" y="19390"/>
                      <a:pt x="74174" y="40543"/>
                    </a:cubicBezTo>
                    <a:cubicBezTo>
                      <a:pt x="50905" y="49710"/>
                      <a:pt x="27989" y="59934"/>
                      <a:pt x="10009" y="77914"/>
                    </a:cubicBezTo>
                    <a:cubicBezTo>
                      <a:pt x="-6208" y="94131"/>
                      <a:pt x="-2330" y="109996"/>
                      <a:pt x="18823" y="11916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99DC63B9-7294-42B3-901B-22D060084601}"/>
                  </a:ext>
                </a:extLst>
              </p:cNvPr>
              <p:cNvSpPr/>
              <p:nvPr/>
            </p:nvSpPr>
            <p:spPr>
              <a:xfrm>
                <a:off x="6078895" y="2142034"/>
                <a:ext cx="248593" cy="131435"/>
              </a:xfrm>
              <a:custGeom>
                <a:avLst/>
                <a:gdLst>
                  <a:gd name="connsiteX0" fmla="*/ 21505 w 248593"/>
                  <a:gd name="connsiteY0" fmla="*/ 131271 h 131435"/>
                  <a:gd name="connsiteX1" fmla="*/ 71568 w 248593"/>
                  <a:gd name="connsiteY1" fmla="*/ 123515 h 131435"/>
                  <a:gd name="connsiteX2" fmla="*/ 95894 w 248593"/>
                  <a:gd name="connsiteY2" fmla="*/ 118579 h 131435"/>
                  <a:gd name="connsiteX3" fmla="*/ 145603 w 248593"/>
                  <a:gd name="connsiteY3" fmla="*/ 104830 h 131435"/>
                  <a:gd name="connsiteX4" fmla="*/ 172045 w 248593"/>
                  <a:gd name="connsiteY4" fmla="*/ 92138 h 131435"/>
                  <a:gd name="connsiteX5" fmla="*/ 223517 w 248593"/>
                  <a:gd name="connsiteY5" fmla="*/ 65344 h 131435"/>
                  <a:gd name="connsiteX6" fmla="*/ 243965 w 248593"/>
                  <a:gd name="connsiteY6" fmla="*/ 44896 h 131435"/>
                  <a:gd name="connsiteX7" fmla="*/ 247138 w 248593"/>
                  <a:gd name="connsiteY7" fmla="*/ 27974 h 131435"/>
                  <a:gd name="connsiteX8" fmla="*/ 246433 w 248593"/>
                  <a:gd name="connsiteY8" fmla="*/ 24448 h 131435"/>
                  <a:gd name="connsiteX9" fmla="*/ 243260 w 248593"/>
                  <a:gd name="connsiteY9" fmla="*/ 19160 h 131435"/>
                  <a:gd name="connsiteX10" fmla="*/ 186147 w 248593"/>
                  <a:gd name="connsiteY10" fmla="*/ 1533 h 131435"/>
                  <a:gd name="connsiteX11" fmla="*/ 0 w 248593"/>
                  <a:gd name="connsiteY11" fmla="*/ 17750 h 131435"/>
                  <a:gd name="connsiteX12" fmla="*/ 1058 w 248593"/>
                  <a:gd name="connsiteY12" fmla="*/ 27621 h 131435"/>
                  <a:gd name="connsiteX13" fmla="*/ 17628 w 248593"/>
                  <a:gd name="connsiteY13" fmla="*/ 122457 h 131435"/>
                  <a:gd name="connsiteX14" fmla="*/ 21505 w 248593"/>
                  <a:gd name="connsiteY14" fmla="*/ 131271 h 13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8593" h="131435">
                    <a:moveTo>
                      <a:pt x="21505" y="131271"/>
                    </a:moveTo>
                    <a:cubicBezTo>
                      <a:pt x="38781" y="132681"/>
                      <a:pt x="54645" y="124573"/>
                      <a:pt x="71568" y="123515"/>
                    </a:cubicBezTo>
                    <a:cubicBezTo>
                      <a:pt x="79676" y="121752"/>
                      <a:pt x="87785" y="119637"/>
                      <a:pt x="95894" y="118579"/>
                    </a:cubicBezTo>
                    <a:cubicBezTo>
                      <a:pt x="112816" y="114701"/>
                      <a:pt x="129033" y="109413"/>
                      <a:pt x="145603" y="104830"/>
                    </a:cubicBezTo>
                    <a:cubicBezTo>
                      <a:pt x="155122" y="102009"/>
                      <a:pt x="165699" y="101657"/>
                      <a:pt x="172045" y="92138"/>
                    </a:cubicBezTo>
                    <a:cubicBezTo>
                      <a:pt x="189320" y="83324"/>
                      <a:pt x="206242" y="74511"/>
                      <a:pt x="223517" y="65344"/>
                    </a:cubicBezTo>
                    <a:cubicBezTo>
                      <a:pt x="229158" y="57236"/>
                      <a:pt x="239734" y="54415"/>
                      <a:pt x="243965" y="44896"/>
                    </a:cubicBezTo>
                    <a:cubicBezTo>
                      <a:pt x="251368" y="40313"/>
                      <a:pt x="247843" y="33967"/>
                      <a:pt x="247138" y="27974"/>
                    </a:cubicBezTo>
                    <a:cubicBezTo>
                      <a:pt x="246785" y="26916"/>
                      <a:pt x="246433" y="25859"/>
                      <a:pt x="246433" y="24448"/>
                    </a:cubicBezTo>
                    <a:cubicBezTo>
                      <a:pt x="246785" y="21981"/>
                      <a:pt x="245728" y="20218"/>
                      <a:pt x="243260" y="19160"/>
                    </a:cubicBezTo>
                    <a:cubicBezTo>
                      <a:pt x="226690" y="5763"/>
                      <a:pt x="206242" y="3295"/>
                      <a:pt x="186147" y="1533"/>
                    </a:cubicBezTo>
                    <a:cubicBezTo>
                      <a:pt x="123393" y="-3403"/>
                      <a:pt x="61344" y="4000"/>
                      <a:pt x="0" y="17750"/>
                    </a:cubicBezTo>
                    <a:cubicBezTo>
                      <a:pt x="352" y="20923"/>
                      <a:pt x="352" y="24448"/>
                      <a:pt x="1058" y="27621"/>
                    </a:cubicBezTo>
                    <a:cubicBezTo>
                      <a:pt x="7756" y="58998"/>
                      <a:pt x="14454" y="90375"/>
                      <a:pt x="17628" y="122457"/>
                    </a:cubicBezTo>
                    <a:cubicBezTo>
                      <a:pt x="18685" y="126336"/>
                      <a:pt x="17628" y="129861"/>
                      <a:pt x="21505" y="13127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2B83EC49-D996-40AC-B21C-BB4A9FC68224}"/>
                  </a:ext>
                </a:extLst>
              </p:cNvPr>
              <p:cNvSpPr/>
              <p:nvPr/>
            </p:nvSpPr>
            <p:spPr>
              <a:xfrm>
                <a:off x="4042652" y="1418657"/>
                <a:ext cx="232241" cy="193968"/>
              </a:xfrm>
              <a:custGeom>
                <a:avLst/>
                <a:gdLst>
                  <a:gd name="connsiteX0" fmla="*/ 14013 w 232241"/>
                  <a:gd name="connsiteY0" fmla="*/ 59646 h 193968"/>
                  <a:gd name="connsiteX1" fmla="*/ 147630 w 232241"/>
                  <a:gd name="connsiteY1" fmla="*/ 193968 h 193968"/>
                  <a:gd name="connsiteX2" fmla="*/ 232242 w 232241"/>
                  <a:gd name="connsiteY2" fmla="*/ 118170 h 193968"/>
                  <a:gd name="connsiteX3" fmla="*/ 94395 w 232241"/>
                  <a:gd name="connsiteY3" fmla="*/ 22276 h 193968"/>
                  <a:gd name="connsiteX4" fmla="*/ 22122 w 232241"/>
                  <a:gd name="connsiteY4" fmla="*/ 65 h 193968"/>
                  <a:gd name="connsiteX5" fmla="*/ 264 w 232241"/>
                  <a:gd name="connsiteY5" fmla="*/ 25096 h 193968"/>
                  <a:gd name="connsiteX6" fmla="*/ 14013 w 232241"/>
                  <a:gd name="connsiteY6" fmla="*/ 59646 h 19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241" h="193968">
                    <a:moveTo>
                      <a:pt x="14013" y="59646"/>
                    </a:moveTo>
                    <a:cubicBezTo>
                      <a:pt x="49268" y="113234"/>
                      <a:pt x="96510" y="155540"/>
                      <a:pt x="147630" y="193968"/>
                    </a:cubicBezTo>
                    <a:cubicBezTo>
                      <a:pt x="177244" y="170347"/>
                      <a:pt x="204391" y="143906"/>
                      <a:pt x="232242" y="118170"/>
                    </a:cubicBezTo>
                    <a:cubicBezTo>
                      <a:pt x="188878" y="82562"/>
                      <a:pt x="145162" y="47307"/>
                      <a:pt x="94395" y="22276"/>
                    </a:cubicBezTo>
                    <a:cubicBezTo>
                      <a:pt x="71479" y="10994"/>
                      <a:pt x="48916" y="-992"/>
                      <a:pt x="22122" y="65"/>
                    </a:cubicBezTo>
                    <a:cubicBezTo>
                      <a:pt x="5552" y="770"/>
                      <a:pt x="-1499" y="8527"/>
                      <a:pt x="264" y="25096"/>
                    </a:cubicBezTo>
                    <a:cubicBezTo>
                      <a:pt x="1674" y="37788"/>
                      <a:pt x="7315" y="49070"/>
                      <a:pt x="14013" y="5964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44FB70A6-762E-431E-A84D-F8A6F2AEFE66}"/>
                  </a:ext>
                </a:extLst>
              </p:cNvPr>
              <p:cNvSpPr/>
              <p:nvPr/>
            </p:nvSpPr>
            <p:spPr>
              <a:xfrm>
                <a:off x="3960300" y="1507580"/>
                <a:ext cx="223989" cy="197061"/>
              </a:xfrm>
              <a:custGeom>
                <a:avLst/>
                <a:gdLst>
                  <a:gd name="connsiteX0" fmla="*/ 42073 w 223989"/>
                  <a:gd name="connsiteY0" fmla="*/ 98347 h 197061"/>
                  <a:gd name="connsiteX1" fmla="*/ 148896 w 223989"/>
                  <a:gd name="connsiteY1" fmla="*/ 197061 h 197061"/>
                  <a:gd name="connsiteX2" fmla="*/ 223989 w 223989"/>
                  <a:gd name="connsiteY2" fmla="*/ 112802 h 197061"/>
                  <a:gd name="connsiteX3" fmla="*/ 130211 w 223989"/>
                  <a:gd name="connsiteY3" fmla="*/ 44054 h 197061"/>
                  <a:gd name="connsiteX4" fmla="*/ 31849 w 223989"/>
                  <a:gd name="connsiteY4" fmla="*/ 690 h 197061"/>
                  <a:gd name="connsiteX5" fmla="*/ 472 w 223989"/>
                  <a:gd name="connsiteY5" fmla="*/ 15498 h 197061"/>
                  <a:gd name="connsiteX6" fmla="*/ 5408 w 223989"/>
                  <a:gd name="connsiteY6" fmla="*/ 46522 h 197061"/>
                  <a:gd name="connsiteX7" fmla="*/ 42073 w 223989"/>
                  <a:gd name="connsiteY7" fmla="*/ 98347 h 19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989" h="197061">
                    <a:moveTo>
                      <a:pt x="42073" y="98347"/>
                    </a:moveTo>
                    <a:cubicBezTo>
                      <a:pt x="74155" y="135012"/>
                      <a:pt x="110468" y="167094"/>
                      <a:pt x="148896" y="197061"/>
                    </a:cubicBezTo>
                    <a:cubicBezTo>
                      <a:pt x="173927" y="168857"/>
                      <a:pt x="198958" y="141006"/>
                      <a:pt x="223989" y="112802"/>
                    </a:cubicBezTo>
                    <a:cubicBezTo>
                      <a:pt x="194022" y="88123"/>
                      <a:pt x="163703" y="64150"/>
                      <a:pt x="130211" y="44054"/>
                    </a:cubicBezTo>
                    <a:cubicBezTo>
                      <a:pt x="99186" y="25369"/>
                      <a:pt x="68162" y="7389"/>
                      <a:pt x="31849" y="690"/>
                    </a:cubicBezTo>
                    <a:cubicBezTo>
                      <a:pt x="15279" y="-2130"/>
                      <a:pt x="1882" y="3863"/>
                      <a:pt x="472" y="15498"/>
                    </a:cubicBezTo>
                    <a:cubicBezTo>
                      <a:pt x="-586" y="26074"/>
                      <a:pt x="-233" y="37003"/>
                      <a:pt x="5408" y="46522"/>
                    </a:cubicBezTo>
                    <a:cubicBezTo>
                      <a:pt x="15984" y="64502"/>
                      <a:pt x="27971" y="82130"/>
                      <a:pt x="42073" y="9834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A413333C-F887-4C60-A60A-8B537173DDF6}"/>
                  </a:ext>
                </a:extLst>
              </p:cNvPr>
              <p:cNvSpPr/>
              <p:nvPr/>
            </p:nvSpPr>
            <p:spPr>
              <a:xfrm>
                <a:off x="3655975" y="2128989"/>
                <a:ext cx="238528" cy="125982"/>
              </a:xfrm>
              <a:custGeom>
                <a:avLst/>
                <a:gdLst>
                  <a:gd name="connsiteX0" fmla="*/ 9007 w 238528"/>
                  <a:gd name="connsiteY0" fmla="*/ 52652 h 125982"/>
                  <a:gd name="connsiteX1" fmla="*/ 39327 w 238528"/>
                  <a:gd name="connsiteY1" fmla="*/ 74511 h 125982"/>
                  <a:gd name="connsiteX2" fmla="*/ 211019 w 238528"/>
                  <a:gd name="connsiteY2" fmla="*/ 125983 h 125982"/>
                  <a:gd name="connsiteX3" fmla="*/ 220538 w 238528"/>
                  <a:gd name="connsiteY3" fmla="*/ 119637 h 125982"/>
                  <a:gd name="connsiteX4" fmla="*/ 238165 w 238528"/>
                  <a:gd name="connsiteY4" fmla="*/ 26211 h 125982"/>
                  <a:gd name="connsiteX5" fmla="*/ 231819 w 238528"/>
                  <a:gd name="connsiteY5" fmla="*/ 15987 h 125982"/>
                  <a:gd name="connsiteX6" fmla="*/ 127817 w 238528"/>
                  <a:gd name="connsiteY6" fmla="*/ 1533 h 125982"/>
                  <a:gd name="connsiteX7" fmla="*/ 20641 w 238528"/>
                  <a:gd name="connsiteY7" fmla="*/ 11404 h 125982"/>
                  <a:gd name="connsiteX8" fmla="*/ 9007 w 238528"/>
                  <a:gd name="connsiteY8" fmla="*/ 52652 h 12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528" h="125982">
                    <a:moveTo>
                      <a:pt x="9007" y="52652"/>
                    </a:moveTo>
                    <a:cubicBezTo>
                      <a:pt x="17468" y="61819"/>
                      <a:pt x="28045" y="68870"/>
                      <a:pt x="39327" y="74511"/>
                    </a:cubicBezTo>
                    <a:cubicBezTo>
                      <a:pt x="93267" y="102010"/>
                      <a:pt x="151085" y="117169"/>
                      <a:pt x="211019" y="125983"/>
                    </a:cubicBezTo>
                    <a:cubicBezTo>
                      <a:pt x="215249" y="125278"/>
                      <a:pt x="219832" y="125630"/>
                      <a:pt x="220538" y="119637"/>
                    </a:cubicBezTo>
                    <a:cubicBezTo>
                      <a:pt x="223710" y="87908"/>
                      <a:pt x="231467" y="57236"/>
                      <a:pt x="238165" y="26211"/>
                    </a:cubicBezTo>
                    <a:cubicBezTo>
                      <a:pt x="239575" y="19865"/>
                      <a:pt x="236755" y="17750"/>
                      <a:pt x="231819" y="15987"/>
                    </a:cubicBezTo>
                    <a:cubicBezTo>
                      <a:pt x="197622" y="8231"/>
                      <a:pt x="162719" y="4353"/>
                      <a:pt x="127817" y="1533"/>
                    </a:cubicBezTo>
                    <a:cubicBezTo>
                      <a:pt x="91857" y="-1640"/>
                      <a:pt x="55544" y="-583"/>
                      <a:pt x="20641" y="11404"/>
                    </a:cubicBezTo>
                    <a:cubicBezTo>
                      <a:pt x="-1569" y="18808"/>
                      <a:pt x="-6505" y="35378"/>
                      <a:pt x="9007" y="5265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ECCC1610-C0B6-429D-877D-FBCF9A3F92BE}"/>
                  </a:ext>
                </a:extLst>
              </p:cNvPr>
              <p:cNvSpPr/>
              <p:nvPr/>
            </p:nvSpPr>
            <p:spPr>
              <a:xfrm>
                <a:off x="3686421" y="2012550"/>
                <a:ext cx="242268" cy="126080"/>
              </a:xfrm>
              <a:custGeom>
                <a:avLst/>
                <a:gdLst>
                  <a:gd name="connsiteX0" fmla="*/ 22982 w 242268"/>
                  <a:gd name="connsiteY0" fmla="*/ 63327 h 126080"/>
                  <a:gd name="connsiteX1" fmla="*/ 120638 w 242268"/>
                  <a:gd name="connsiteY1" fmla="*/ 105280 h 126080"/>
                  <a:gd name="connsiteX2" fmla="*/ 210186 w 242268"/>
                  <a:gd name="connsiteY2" fmla="*/ 126080 h 126080"/>
                  <a:gd name="connsiteX3" fmla="*/ 242268 w 242268"/>
                  <a:gd name="connsiteY3" fmla="*/ 15732 h 126080"/>
                  <a:gd name="connsiteX4" fmla="*/ 92082 w 242268"/>
                  <a:gd name="connsiteY4" fmla="*/ 220 h 126080"/>
                  <a:gd name="connsiteX5" fmla="*/ 14521 w 242268"/>
                  <a:gd name="connsiteY5" fmla="*/ 12559 h 126080"/>
                  <a:gd name="connsiteX6" fmla="*/ 6765 w 242268"/>
                  <a:gd name="connsiteY6" fmla="*/ 49577 h 126080"/>
                  <a:gd name="connsiteX7" fmla="*/ 22982 w 242268"/>
                  <a:gd name="connsiteY7" fmla="*/ 63327 h 126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268" h="126080">
                    <a:moveTo>
                      <a:pt x="22982" y="63327"/>
                    </a:moveTo>
                    <a:cubicBezTo>
                      <a:pt x="52949" y="83069"/>
                      <a:pt x="86441" y="95056"/>
                      <a:pt x="120638" y="105280"/>
                    </a:cubicBezTo>
                    <a:cubicBezTo>
                      <a:pt x="150253" y="114094"/>
                      <a:pt x="180219" y="119382"/>
                      <a:pt x="210186" y="126080"/>
                    </a:cubicBezTo>
                    <a:cubicBezTo>
                      <a:pt x="220763" y="89415"/>
                      <a:pt x="231692" y="52397"/>
                      <a:pt x="242268" y="15732"/>
                    </a:cubicBezTo>
                    <a:cubicBezTo>
                      <a:pt x="192559" y="7623"/>
                      <a:pt x="142849" y="-1543"/>
                      <a:pt x="92082" y="220"/>
                    </a:cubicBezTo>
                    <a:cubicBezTo>
                      <a:pt x="65641" y="925"/>
                      <a:pt x="39199" y="572"/>
                      <a:pt x="14521" y="12559"/>
                    </a:cubicBezTo>
                    <a:cubicBezTo>
                      <a:pt x="-991" y="20315"/>
                      <a:pt x="-4870" y="36533"/>
                      <a:pt x="6765" y="49577"/>
                    </a:cubicBezTo>
                    <a:cubicBezTo>
                      <a:pt x="11348" y="54513"/>
                      <a:pt x="16989" y="59448"/>
                      <a:pt x="22982" y="6332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43041455-5FA3-419C-8304-154291FA78BE}"/>
                  </a:ext>
                </a:extLst>
              </p:cNvPr>
              <p:cNvSpPr/>
              <p:nvPr/>
            </p:nvSpPr>
            <p:spPr>
              <a:xfrm>
                <a:off x="4637526" y="1104702"/>
                <a:ext cx="159143" cy="219536"/>
              </a:xfrm>
              <a:custGeom>
                <a:avLst/>
                <a:gdLst>
                  <a:gd name="connsiteX0" fmla="*/ 33988 w 159143"/>
                  <a:gd name="connsiteY0" fmla="*/ 2718 h 219536"/>
                  <a:gd name="connsiteX1" fmla="*/ 4374 w 159143"/>
                  <a:gd name="connsiteY1" fmla="*/ 15762 h 219536"/>
                  <a:gd name="connsiteX2" fmla="*/ 496 w 159143"/>
                  <a:gd name="connsiteY2" fmla="*/ 52427 h 219536"/>
                  <a:gd name="connsiteX3" fmla="*/ 47737 w 159143"/>
                  <a:gd name="connsiteY3" fmla="*/ 219536 h 219536"/>
                  <a:gd name="connsiteX4" fmla="*/ 159143 w 159143"/>
                  <a:gd name="connsiteY4" fmla="*/ 195563 h 219536"/>
                  <a:gd name="connsiteX5" fmla="*/ 81935 w 159143"/>
                  <a:gd name="connsiteY5" fmla="*/ 48197 h 219536"/>
                  <a:gd name="connsiteX6" fmla="*/ 33988 w 159143"/>
                  <a:gd name="connsiteY6" fmla="*/ 2718 h 219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143" h="219536">
                    <a:moveTo>
                      <a:pt x="33988" y="2718"/>
                    </a:moveTo>
                    <a:cubicBezTo>
                      <a:pt x="19533" y="-3628"/>
                      <a:pt x="9662" y="1308"/>
                      <a:pt x="4374" y="15762"/>
                    </a:cubicBezTo>
                    <a:cubicBezTo>
                      <a:pt x="-210" y="27749"/>
                      <a:pt x="-562" y="40088"/>
                      <a:pt x="496" y="52427"/>
                    </a:cubicBezTo>
                    <a:cubicBezTo>
                      <a:pt x="5784" y="110951"/>
                      <a:pt x="23411" y="166301"/>
                      <a:pt x="47737" y="219536"/>
                    </a:cubicBezTo>
                    <a:cubicBezTo>
                      <a:pt x="85460" y="213896"/>
                      <a:pt x="121773" y="202614"/>
                      <a:pt x="159143" y="195563"/>
                    </a:cubicBezTo>
                    <a:cubicBezTo>
                      <a:pt x="137990" y="144091"/>
                      <a:pt x="115427" y="93323"/>
                      <a:pt x="81935" y="48197"/>
                    </a:cubicBezTo>
                    <a:cubicBezTo>
                      <a:pt x="68538" y="30217"/>
                      <a:pt x="55141" y="11884"/>
                      <a:pt x="33988" y="271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9E9C1C42-928D-4CFF-A0A5-7D2A3B8DAFED}"/>
                  </a:ext>
                </a:extLst>
              </p:cNvPr>
              <p:cNvSpPr/>
              <p:nvPr/>
            </p:nvSpPr>
            <p:spPr>
              <a:xfrm>
                <a:off x="5171078" y="1104988"/>
                <a:ext cx="157959" cy="218192"/>
              </a:xfrm>
              <a:custGeom>
                <a:avLst/>
                <a:gdLst>
                  <a:gd name="connsiteX0" fmla="*/ 110701 w 157959"/>
                  <a:gd name="connsiteY0" fmla="*/ 218193 h 218192"/>
                  <a:gd name="connsiteX1" fmla="*/ 153359 w 157959"/>
                  <a:gd name="connsiteY1" fmla="*/ 86691 h 218192"/>
                  <a:gd name="connsiteX2" fmla="*/ 155827 w 157959"/>
                  <a:gd name="connsiteY2" fmla="*/ 22175 h 218192"/>
                  <a:gd name="connsiteX3" fmla="*/ 119162 w 157959"/>
                  <a:gd name="connsiteY3" fmla="*/ 4547 h 218192"/>
                  <a:gd name="connsiteX4" fmla="*/ 94836 w 157959"/>
                  <a:gd name="connsiteY4" fmla="*/ 24642 h 218192"/>
                  <a:gd name="connsiteX5" fmla="*/ 0 w 157959"/>
                  <a:gd name="connsiteY5" fmla="*/ 192809 h 218192"/>
                  <a:gd name="connsiteX6" fmla="*/ 37723 w 157959"/>
                  <a:gd name="connsiteY6" fmla="*/ 201975 h 218192"/>
                  <a:gd name="connsiteX7" fmla="*/ 110701 w 157959"/>
                  <a:gd name="connsiteY7" fmla="*/ 218193 h 2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959" h="218192">
                    <a:moveTo>
                      <a:pt x="110701" y="218193"/>
                    </a:moveTo>
                    <a:cubicBezTo>
                      <a:pt x="130444" y="176239"/>
                      <a:pt x="143841" y="132170"/>
                      <a:pt x="153359" y="86691"/>
                    </a:cubicBezTo>
                    <a:cubicBezTo>
                      <a:pt x="157943" y="65538"/>
                      <a:pt x="159705" y="43680"/>
                      <a:pt x="155827" y="22175"/>
                    </a:cubicBezTo>
                    <a:cubicBezTo>
                      <a:pt x="151949" y="1022"/>
                      <a:pt x="137847" y="-5324"/>
                      <a:pt x="119162" y="4547"/>
                    </a:cubicBezTo>
                    <a:cubicBezTo>
                      <a:pt x="109643" y="9483"/>
                      <a:pt x="101887" y="16886"/>
                      <a:pt x="94836" y="24642"/>
                    </a:cubicBezTo>
                    <a:cubicBezTo>
                      <a:pt x="50767" y="73647"/>
                      <a:pt x="24326" y="132523"/>
                      <a:pt x="0" y="192809"/>
                    </a:cubicBezTo>
                    <a:cubicBezTo>
                      <a:pt x="11634" y="199508"/>
                      <a:pt x="25031" y="199155"/>
                      <a:pt x="37723" y="201975"/>
                    </a:cubicBezTo>
                    <a:cubicBezTo>
                      <a:pt x="62049" y="207616"/>
                      <a:pt x="85670" y="216077"/>
                      <a:pt x="110701" y="21819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B957E328-98E0-4E1D-89A1-E354C42CE23F}"/>
                  </a:ext>
                </a:extLst>
              </p:cNvPr>
              <p:cNvSpPr/>
              <p:nvPr/>
            </p:nvSpPr>
            <p:spPr>
              <a:xfrm>
                <a:off x="4522385" y="1144997"/>
                <a:ext cx="152301" cy="216627"/>
              </a:xfrm>
              <a:custGeom>
                <a:avLst/>
                <a:gdLst>
                  <a:gd name="connsiteX0" fmla="*/ 46889 w 152301"/>
                  <a:gd name="connsiteY0" fmla="*/ 216612 h 216627"/>
                  <a:gd name="connsiteX1" fmla="*/ 78619 w 152301"/>
                  <a:gd name="connsiteY1" fmla="*/ 207093 h 216627"/>
                  <a:gd name="connsiteX2" fmla="*/ 152302 w 152301"/>
                  <a:gd name="connsiteY2" fmla="*/ 182062 h 216627"/>
                  <a:gd name="connsiteX3" fmla="*/ 110348 w 152301"/>
                  <a:gd name="connsiteY3" fmla="*/ 92162 h 216627"/>
                  <a:gd name="connsiteX4" fmla="*/ 50767 w 152301"/>
                  <a:gd name="connsiteY4" fmla="*/ 13191 h 216627"/>
                  <a:gd name="connsiteX5" fmla="*/ 14454 w 152301"/>
                  <a:gd name="connsiteY5" fmla="*/ 2614 h 216627"/>
                  <a:gd name="connsiteX6" fmla="*/ 0 w 152301"/>
                  <a:gd name="connsiteY6" fmla="*/ 36459 h 216627"/>
                  <a:gd name="connsiteX7" fmla="*/ 352 w 152301"/>
                  <a:gd name="connsiteY7" fmla="*/ 37869 h 216627"/>
                  <a:gd name="connsiteX8" fmla="*/ 46889 w 152301"/>
                  <a:gd name="connsiteY8" fmla="*/ 216612 h 21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01" h="216627">
                    <a:moveTo>
                      <a:pt x="46889" y="216612"/>
                    </a:moveTo>
                    <a:cubicBezTo>
                      <a:pt x="58523" y="216965"/>
                      <a:pt x="68395" y="210972"/>
                      <a:pt x="78619" y="207093"/>
                    </a:cubicBezTo>
                    <a:cubicBezTo>
                      <a:pt x="102945" y="197927"/>
                      <a:pt x="128681" y="193344"/>
                      <a:pt x="152302" y="182062"/>
                    </a:cubicBezTo>
                    <a:cubicBezTo>
                      <a:pt x="141725" y="150685"/>
                      <a:pt x="127271" y="120719"/>
                      <a:pt x="110348" y="92162"/>
                    </a:cubicBezTo>
                    <a:cubicBezTo>
                      <a:pt x="93426" y="63605"/>
                      <a:pt x="76151" y="35049"/>
                      <a:pt x="50767" y="13191"/>
                    </a:cubicBezTo>
                    <a:cubicBezTo>
                      <a:pt x="40191" y="4024"/>
                      <a:pt x="28909" y="-4437"/>
                      <a:pt x="14454" y="2614"/>
                    </a:cubicBezTo>
                    <a:cubicBezTo>
                      <a:pt x="352" y="9313"/>
                      <a:pt x="2468" y="24120"/>
                      <a:pt x="0" y="36459"/>
                    </a:cubicBezTo>
                    <a:cubicBezTo>
                      <a:pt x="0" y="36812"/>
                      <a:pt x="352" y="37164"/>
                      <a:pt x="352" y="37869"/>
                    </a:cubicBezTo>
                    <a:cubicBezTo>
                      <a:pt x="1058" y="100976"/>
                      <a:pt x="20800" y="159499"/>
                      <a:pt x="46889" y="21661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8CB3970E-BB78-4167-8D71-0C86DD9A6D34}"/>
                  </a:ext>
                </a:extLst>
              </p:cNvPr>
              <p:cNvSpPr/>
              <p:nvPr/>
            </p:nvSpPr>
            <p:spPr>
              <a:xfrm>
                <a:off x="5292355" y="1144743"/>
                <a:ext cx="152821" cy="216513"/>
              </a:xfrm>
              <a:custGeom>
                <a:avLst/>
                <a:gdLst>
                  <a:gd name="connsiteX0" fmla="*/ 136437 w 152821"/>
                  <a:gd name="connsiteY0" fmla="*/ 2163 h 216513"/>
                  <a:gd name="connsiteX1" fmla="*/ 105060 w 152821"/>
                  <a:gd name="connsiteY1" fmla="*/ 10271 h 216513"/>
                  <a:gd name="connsiteX2" fmla="*/ 91311 w 152821"/>
                  <a:gd name="connsiteY2" fmla="*/ 22963 h 216513"/>
                  <a:gd name="connsiteX3" fmla="*/ 0 w 152821"/>
                  <a:gd name="connsiteY3" fmla="*/ 181611 h 216513"/>
                  <a:gd name="connsiteX4" fmla="*/ 43364 w 152821"/>
                  <a:gd name="connsiteY4" fmla="*/ 196066 h 216513"/>
                  <a:gd name="connsiteX5" fmla="*/ 106118 w 152821"/>
                  <a:gd name="connsiteY5" fmla="*/ 216513 h 216513"/>
                  <a:gd name="connsiteX6" fmla="*/ 140315 w 152821"/>
                  <a:gd name="connsiteY6" fmla="*/ 120620 h 216513"/>
                  <a:gd name="connsiteX7" fmla="*/ 152302 w 152821"/>
                  <a:gd name="connsiteY7" fmla="*/ 31072 h 216513"/>
                  <a:gd name="connsiteX8" fmla="*/ 136437 w 152821"/>
                  <a:gd name="connsiteY8" fmla="*/ 2163 h 21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821" h="216513">
                    <a:moveTo>
                      <a:pt x="136437" y="2163"/>
                    </a:moveTo>
                    <a:cubicBezTo>
                      <a:pt x="124098" y="-3478"/>
                      <a:pt x="114226" y="2868"/>
                      <a:pt x="105060" y="10271"/>
                    </a:cubicBezTo>
                    <a:cubicBezTo>
                      <a:pt x="100124" y="14149"/>
                      <a:pt x="95189" y="18380"/>
                      <a:pt x="91311" y="22963"/>
                    </a:cubicBezTo>
                    <a:cubicBezTo>
                      <a:pt x="49710" y="69147"/>
                      <a:pt x="22211" y="123793"/>
                      <a:pt x="0" y="181611"/>
                    </a:cubicBezTo>
                    <a:cubicBezTo>
                      <a:pt x="13397" y="189015"/>
                      <a:pt x="28909" y="191835"/>
                      <a:pt x="43364" y="196066"/>
                    </a:cubicBezTo>
                    <a:cubicBezTo>
                      <a:pt x="64517" y="202411"/>
                      <a:pt x="84260" y="212283"/>
                      <a:pt x="106118" y="216513"/>
                    </a:cubicBezTo>
                    <a:cubicBezTo>
                      <a:pt x="120925" y="185842"/>
                      <a:pt x="131502" y="153407"/>
                      <a:pt x="140315" y="120620"/>
                    </a:cubicBezTo>
                    <a:cubicBezTo>
                      <a:pt x="148071" y="91358"/>
                      <a:pt x="154770" y="61744"/>
                      <a:pt x="152302" y="31072"/>
                    </a:cubicBezTo>
                    <a:cubicBezTo>
                      <a:pt x="150892" y="19438"/>
                      <a:pt x="148424" y="7804"/>
                      <a:pt x="136437" y="216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B06E5D8-3D8B-4810-9FCC-1A4392E0B16F}"/>
                  </a:ext>
                </a:extLst>
              </p:cNvPr>
              <p:cNvSpPr/>
              <p:nvPr/>
            </p:nvSpPr>
            <p:spPr>
              <a:xfrm>
                <a:off x="5715063" y="1468734"/>
                <a:ext cx="189973" cy="161166"/>
              </a:xfrm>
              <a:custGeom>
                <a:avLst/>
                <a:gdLst>
                  <a:gd name="connsiteX0" fmla="*/ 16217 w 189973"/>
                  <a:gd name="connsiteY0" fmla="*/ 99470 h 161166"/>
                  <a:gd name="connsiteX1" fmla="*/ 82849 w 189973"/>
                  <a:gd name="connsiteY1" fmla="*/ 161167 h 161166"/>
                  <a:gd name="connsiteX2" fmla="*/ 119515 w 189973"/>
                  <a:gd name="connsiteY2" fmla="*/ 126617 h 161166"/>
                  <a:gd name="connsiteX3" fmla="*/ 185794 w 189973"/>
                  <a:gd name="connsiteY3" fmla="*/ 38126 h 161166"/>
                  <a:gd name="connsiteX4" fmla="*/ 160410 w 189973"/>
                  <a:gd name="connsiteY4" fmla="*/ 51 h 161166"/>
                  <a:gd name="connsiteX5" fmla="*/ 135027 w 189973"/>
                  <a:gd name="connsiteY5" fmla="*/ 4987 h 161166"/>
                  <a:gd name="connsiteX6" fmla="*/ 0 w 189973"/>
                  <a:gd name="connsiteY6" fmla="*/ 83605 h 161166"/>
                  <a:gd name="connsiteX7" fmla="*/ 16217 w 189973"/>
                  <a:gd name="connsiteY7" fmla="*/ 99470 h 16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9973" h="161166">
                    <a:moveTo>
                      <a:pt x="16217" y="99470"/>
                    </a:moveTo>
                    <a:cubicBezTo>
                      <a:pt x="38428" y="119918"/>
                      <a:pt x="60639" y="140366"/>
                      <a:pt x="82849" y="161167"/>
                    </a:cubicBezTo>
                    <a:cubicBezTo>
                      <a:pt x="95189" y="149532"/>
                      <a:pt x="107880" y="138603"/>
                      <a:pt x="119515" y="126617"/>
                    </a:cubicBezTo>
                    <a:cubicBezTo>
                      <a:pt x="145603" y="100175"/>
                      <a:pt x="170282" y="72676"/>
                      <a:pt x="185794" y="38126"/>
                    </a:cubicBezTo>
                    <a:cubicBezTo>
                      <a:pt x="196371" y="14506"/>
                      <a:pt x="186499" y="-1007"/>
                      <a:pt x="160410" y="51"/>
                    </a:cubicBezTo>
                    <a:cubicBezTo>
                      <a:pt x="151597" y="403"/>
                      <a:pt x="143135" y="2166"/>
                      <a:pt x="135027" y="4987"/>
                    </a:cubicBezTo>
                    <a:cubicBezTo>
                      <a:pt x="85317" y="22967"/>
                      <a:pt x="41248" y="51171"/>
                      <a:pt x="0" y="83605"/>
                    </a:cubicBezTo>
                    <a:cubicBezTo>
                      <a:pt x="5288" y="89246"/>
                      <a:pt x="10577" y="94534"/>
                      <a:pt x="16217" y="9947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A7D235B-A77D-4766-8E43-EA0B9AC498FC}"/>
                  </a:ext>
                </a:extLst>
              </p:cNvPr>
              <p:cNvSpPr/>
              <p:nvPr/>
            </p:nvSpPr>
            <p:spPr>
              <a:xfrm>
                <a:off x="5803201" y="1557309"/>
                <a:ext cx="183475" cy="165312"/>
              </a:xfrm>
              <a:custGeom>
                <a:avLst/>
                <a:gdLst>
                  <a:gd name="connsiteX0" fmla="*/ 2820 w 183475"/>
                  <a:gd name="connsiteY0" fmla="*/ 84578 h 165312"/>
                  <a:gd name="connsiteX1" fmla="*/ 71568 w 183475"/>
                  <a:gd name="connsiteY1" fmla="*/ 165312 h 165312"/>
                  <a:gd name="connsiteX2" fmla="*/ 162878 w 183475"/>
                  <a:gd name="connsiteY2" fmla="*/ 69771 h 165312"/>
                  <a:gd name="connsiteX3" fmla="*/ 180858 w 183475"/>
                  <a:gd name="connsiteY3" fmla="*/ 36984 h 165312"/>
                  <a:gd name="connsiteX4" fmla="*/ 151949 w 183475"/>
                  <a:gd name="connsiteY4" fmla="*/ 318 h 165312"/>
                  <a:gd name="connsiteX5" fmla="*/ 128328 w 183475"/>
                  <a:gd name="connsiteY5" fmla="*/ 6312 h 165312"/>
                  <a:gd name="connsiteX6" fmla="*/ 0 w 183475"/>
                  <a:gd name="connsiteY6" fmla="*/ 79290 h 165312"/>
                  <a:gd name="connsiteX7" fmla="*/ 2820 w 183475"/>
                  <a:gd name="connsiteY7" fmla="*/ 84578 h 16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475" h="165312">
                    <a:moveTo>
                      <a:pt x="2820" y="84578"/>
                    </a:moveTo>
                    <a:cubicBezTo>
                      <a:pt x="27852" y="109962"/>
                      <a:pt x="49005" y="138166"/>
                      <a:pt x="71568" y="165312"/>
                    </a:cubicBezTo>
                    <a:cubicBezTo>
                      <a:pt x="106470" y="137461"/>
                      <a:pt x="137142" y="106084"/>
                      <a:pt x="162878" y="69771"/>
                    </a:cubicBezTo>
                    <a:cubicBezTo>
                      <a:pt x="170282" y="59547"/>
                      <a:pt x="176628" y="48970"/>
                      <a:pt x="180858" y="36984"/>
                    </a:cubicBezTo>
                    <a:cubicBezTo>
                      <a:pt x="189320" y="13715"/>
                      <a:pt x="176628" y="-2502"/>
                      <a:pt x="151949" y="318"/>
                    </a:cubicBezTo>
                    <a:cubicBezTo>
                      <a:pt x="143841" y="1376"/>
                      <a:pt x="136084" y="3844"/>
                      <a:pt x="128328" y="6312"/>
                    </a:cubicBezTo>
                    <a:cubicBezTo>
                      <a:pt x="81087" y="22529"/>
                      <a:pt x="40191" y="50381"/>
                      <a:pt x="0" y="79290"/>
                    </a:cubicBezTo>
                    <a:cubicBezTo>
                      <a:pt x="1410" y="81052"/>
                      <a:pt x="1763" y="83520"/>
                      <a:pt x="2820" y="8457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410F5C2E-F237-4FCA-AE86-6ED92064AA44}"/>
                  </a:ext>
                </a:extLst>
              </p:cNvPr>
              <p:cNvSpPr/>
              <p:nvPr/>
            </p:nvSpPr>
            <p:spPr>
              <a:xfrm>
                <a:off x="5936112" y="2893794"/>
                <a:ext cx="477975" cy="372727"/>
              </a:xfrm>
              <a:custGeom>
                <a:avLst/>
                <a:gdLst>
                  <a:gd name="connsiteX0" fmla="*/ 363480 w 477975"/>
                  <a:gd name="connsiteY0" fmla="*/ 177686 h 372727"/>
                  <a:gd name="connsiteX1" fmla="*/ 332103 w 477975"/>
                  <a:gd name="connsiteY1" fmla="*/ 178038 h 372727"/>
                  <a:gd name="connsiteX2" fmla="*/ 253836 w 477975"/>
                  <a:gd name="connsiteY2" fmla="*/ 126566 h 372727"/>
                  <a:gd name="connsiteX3" fmla="*/ 52177 w 477975"/>
                  <a:gd name="connsiteY3" fmla="*/ 0 h 372727"/>
                  <a:gd name="connsiteX4" fmla="*/ 0 w 477975"/>
                  <a:gd name="connsiteY4" fmla="*/ 94131 h 372727"/>
                  <a:gd name="connsiteX5" fmla="*/ 117399 w 477975"/>
                  <a:gd name="connsiteY5" fmla="*/ 169224 h 372727"/>
                  <a:gd name="connsiteX6" fmla="*/ 263003 w 477975"/>
                  <a:gd name="connsiteY6" fmla="*/ 260535 h 372727"/>
                  <a:gd name="connsiteX7" fmla="*/ 281335 w 477975"/>
                  <a:gd name="connsiteY7" fmla="*/ 284861 h 372727"/>
                  <a:gd name="connsiteX8" fmla="*/ 411779 w 477975"/>
                  <a:gd name="connsiteY8" fmla="*/ 367358 h 372727"/>
                  <a:gd name="connsiteX9" fmla="*/ 463956 w 477975"/>
                  <a:gd name="connsiteY9" fmla="*/ 224222 h 372727"/>
                  <a:gd name="connsiteX10" fmla="*/ 363480 w 477975"/>
                  <a:gd name="connsiteY10" fmla="*/ 177686 h 37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975" h="372727">
                    <a:moveTo>
                      <a:pt x="363480" y="177686"/>
                    </a:moveTo>
                    <a:cubicBezTo>
                      <a:pt x="353961" y="179801"/>
                      <a:pt x="343737" y="186147"/>
                      <a:pt x="332103" y="178038"/>
                    </a:cubicBezTo>
                    <a:cubicBezTo>
                      <a:pt x="306719" y="159706"/>
                      <a:pt x="280278" y="143136"/>
                      <a:pt x="253836" y="126566"/>
                    </a:cubicBezTo>
                    <a:cubicBezTo>
                      <a:pt x="186852" y="84260"/>
                      <a:pt x="119515" y="42306"/>
                      <a:pt x="52177" y="0"/>
                    </a:cubicBezTo>
                    <a:cubicBezTo>
                      <a:pt x="34902" y="31377"/>
                      <a:pt x="17628" y="62754"/>
                      <a:pt x="0" y="94131"/>
                    </a:cubicBezTo>
                    <a:cubicBezTo>
                      <a:pt x="39133" y="119162"/>
                      <a:pt x="78266" y="144546"/>
                      <a:pt x="117399" y="169224"/>
                    </a:cubicBezTo>
                    <a:cubicBezTo>
                      <a:pt x="165699" y="199896"/>
                      <a:pt x="214703" y="229863"/>
                      <a:pt x="263003" y="260535"/>
                    </a:cubicBezTo>
                    <a:cubicBezTo>
                      <a:pt x="271816" y="266176"/>
                      <a:pt x="279925" y="271817"/>
                      <a:pt x="281335" y="284861"/>
                    </a:cubicBezTo>
                    <a:cubicBezTo>
                      <a:pt x="286976" y="347615"/>
                      <a:pt x="351845" y="387806"/>
                      <a:pt x="411779" y="367358"/>
                    </a:cubicBezTo>
                    <a:cubicBezTo>
                      <a:pt x="468187" y="347967"/>
                      <a:pt x="497096" y="281336"/>
                      <a:pt x="463956" y="224222"/>
                    </a:cubicBezTo>
                    <a:cubicBezTo>
                      <a:pt x="446329" y="192845"/>
                      <a:pt x="402613" y="168872"/>
                      <a:pt x="363480" y="17768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EFE7A25-12BA-4F14-9518-CE308C95A415}"/>
                  </a:ext>
                </a:extLst>
              </p:cNvPr>
              <p:cNvSpPr/>
              <p:nvPr/>
            </p:nvSpPr>
            <p:spPr>
              <a:xfrm>
                <a:off x="3547522" y="2895909"/>
                <a:ext cx="474945" cy="371064"/>
              </a:xfrm>
              <a:custGeom>
                <a:avLst/>
                <a:gdLst>
                  <a:gd name="connsiteX0" fmla="*/ 465779 w 474945"/>
                  <a:gd name="connsiteY0" fmla="*/ 76151 h 371064"/>
                  <a:gd name="connsiteX1" fmla="*/ 422768 w 474945"/>
                  <a:gd name="connsiteY1" fmla="*/ 0 h 371064"/>
                  <a:gd name="connsiteX2" fmla="*/ 324759 w 474945"/>
                  <a:gd name="connsiteY2" fmla="*/ 60991 h 371064"/>
                  <a:gd name="connsiteX3" fmla="*/ 142491 w 474945"/>
                  <a:gd name="connsiteY3" fmla="*/ 176980 h 371064"/>
                  <a:gd name="connsiteX4" fmla="*/ 129094 w 474945"/>
                  <a:gd name="connsiteY4" fmla="*/ 179096 h 371064"/>
                  <a:gd name="connsiteX5" fmla="*/ 43424 w 474945"/>
                  <a:gd name="connsiteY5" fmla="*/ 192140 h 371064"/>
                  <a:gd name="connsiteX6" fmla="*/ 40251 w 474945"/>
                  <a:gd name="connsiteY6" fmla="*/ 351845 h 371064"/>
                  <a:gd name="connsiteX7" fmla="*/ 196431 w 474945"/>
                  <a:gd name="connsiteY7" fmla="*/ 283451 h 371064"/>
                  <a:gd name="connsiteX8" fmla="*/ 208418 w 474945"/>
                  <a:gd name="connsiteY8" fmla="*/ 263003 h 371064"/>
                  <a:gd name="connsiteX9" fmla="*/ 265531 w 474945"/>
                  <a:gd name="connsiteY9" fmla="*/ 227042 h 371064"/>
                  <a:gd name="connsiteX10" fmla="*/ 474946 w 474945"/>
                  <a:gd name="connsiteY10" fmla="*/ 94484 h 371064"/>
                  <a:gd name="connsiteX11" fmla="*/ 465779 w 474945"/>
                  <a:gd name="connsiteY11" fmla="*/ 76151 h 371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4945" h="371064">
                    <a:moveTo>
                      <a:pt x="465779" y="76151"/>
                    </a:moveTo>
                    <a:cubicBezTo>
                      <a:pt x="451677" y="50767"/>
                      <a:pt x="437223" y="25384"/>
                      <a:pt x="422768" y="0"/>
                    </a:cubicBezTo>
                    <a:cubicBezTo>
                      <a:pt x="389981" y="20095"/>
                      <a:pt x="357194" y="40191"/>
                      <a:pt x="324759" y="60991"/>
                    </a:cubicBezTo>
                    <a:cubicBezTo>
                      <a:pt x="263768" y="99419"/>
                      <a:pt x="203129" y="138200"/>
                      <a:pt x="142491" y="176980"/>
                    </a:cubicBezTo>
                    <a:cubicBezTo>
                      <a:pt x="137907" y="179801"/>
                      <a:pt x="134382" y="180506"/>
                      <a:pt x="129094" y="179096"/>
                    </a:cubicBezTo>
                    <a:cubicBezTo>
                      <a:pt x="98422" y="168519"/>
                      <a:pt x="70218" y="174865"/>
                      <a:pt x="43424" y="192140"/>
                    </a:cubicBezTo>
                    <a:cubicBezTo>
                      <a:pt x="-11221" y="227042"/>
                      <a:pt x="-16510" y="310950"/>
                      <a:pt x="40251" y="351845"/>
                    </a:cubicBezTo>
                    <a:cubicBezTo>
                      <a:pt x="105825" y="398735"/>
                      <a:pt x="191495" y="353608"/>
                      <a:pt x="196431" y="283451"/>
                    </a:cubicBezTo>
                    <a:cubicBezTo>
                      <a:pt x="197136" y="275695"/>
                      <a:pt x="198546" y="268291"/>
                      <a:pt x="208418" y="263003"/>
                    </a:cubicBezTo>
                    <a:cubicBezTo>
                      <a:pt x="228160" y="252426"/>
                      <a:pt x="246493" y="239029"/>
                      <a:pt x="265531" y="227042"/>
                    </a:cubicBezTo>
                    <a:cubicBezTo>
                      <a:pt x="335336" y="182974"/>
                      <a:pt x="405141" y="138552"/>
                      <a:pt x="474946" y="94484"/>
                    </a:cubicBezTo>
                    <a:cubicBezTo>
                      <a:pt x="473888" y="87080"/>
                      <a:pt x="468952" y="82144"/>
                      <a:pt x="465779" y="7615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06947C41-EEAA-44CB-AD49-BC105DC31D95}"/>
                  </a:ext>
                </a:extLst>
              </p:cNvPr>
              <p:cNvSpPr/>
              <p:nvPr/>
            </p:nvSpPr>
            <p:spPr>
              <a:xfrm>
                <a:off x="5492604" y="3347526"/>
                <a:ext cx="345877" cy="492901"/>
              </a:xfrm>
              <a:custGeom>
                <a:avLst/>
                <a:gdLst>
                  <a:gd name="connsiteX0" fmla="*/ 268643 w 345877"/>
                  <a:gd name="connsiteY0" fmla="*/ 298258 h 492901"/>
                  <a:gd name="connsiteX1" fmla="*/ 252426 w 345877"/>
                  <a:gd name="connsiteY1" fmla="*/ 288034 h 492901"/>
                  <a:gd name="connsiteX2" fmla="*/ 167109 w 345877"/>
                  <a:gd name="connsiteY2" fmla="*/ 134322 h 492901"/>
                  <a:gd name="connsiteX3" fmla="*/ 91310 w 345877"/>
                  <a:gd name="connsiteY3" fmla="*/ 0 h 492901"/>
                  <a:gd name="connsiteX4" fmla="*/ 0 w 345877"/>
                  <a:gd name="connsiteY4" fmla="*/ 52883 h 492901"/>
                  <a:gd name="connsiteX5" fmla="*/ 26794 w 345877"/>
                  <a:gd name="connsiteY5" fmla="*/ 102240 h 492901"/>
                  <a:gd name="connsiteX6" fmla="*/ 102945 w 345877"/>
                  <a:gd name="connsiteY6" fmla="*/ 237972 h 492901"/>
                  <a:gd name="connsiteX7" fmla="*/ 159000 w 345877"/>
                  <a:gd name="connsiteY7" fmla="*/ 338801 h 492901"/>
                  <a:gd name="connsiteX8" fmla="*/ 159000 w 345877"/>
                  <a:gd name="connsiteY8" fmla="*/ 349025 h 492901"/>
                  <a:gd name="connsiteX9" fmla="*/ 155475 w 345877"/>
                  <a:gd name="connsiteY9" fmla="*/ 427996 h 492901"/>
                  <a:gd name="connsiteX10" fmla="*/ 155475 w 345877"/>
                  <a:gd name="connsiteY10" fmla="*/ 427996 h 492901"/>
                  <a:gd name="connsiteX11" fmla="*/ 157943 w 345877"/>
                  <a:gd name="connsiteY11" fmla="*/ 433990 h 492901"/>
                  <a:gd name="connsiteX12" fmla="*/ 229863 w 345877"/>
                  <a:gd name="connsiteY12" fmla="*/ 491103 h 492901"/>
                  <a:gd name="connsiteX13" fmla="*/ 336333 w 345877"/>
                  <a:gd name="connsiteY13" fmla="*/ 434342 h 492901"/>
                  <a:gd name="connsiteX14" fmla="*/ 338449 w 345877"/>
                  <a:gd name="connsiteY14" fmla="*/ 428349 h 492901"/>
                  <a:gd name="connsiteX15" fmla="*/ 340916 w 345877"/>
                  <a:gd name="connsiteY15" fmla="*/ 425176 h 492901"/>
                  <a:gd name="connsiteX16" fmla="*/ 268643 w 345877"/>
                  <a:gd name="connsiteY16" fmla="*/ 298258 h 492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5877" h="492901">
                    <a:moveTo>
                      <a:pt x="268643" y="298258"/>
                    </a:moveTo>
                    <a:cubicBezTo>
                      <a:pt x="261945" y="296495"/>
                      <a:pt x="256304" y="294732"/>
                      <a:pt x="252426" y="288034"/>
                    </a:cubicBezTo>
                    <a:cubicBezTo>
                      <a:pt x="224222" y="236562"/>
                      <a:pt x="195666" y="185442"/>
                      <a:pt x="167109" y="134322"/>
                    </a:cubicBezTo>
                    <a:cubicBezTo>
                      <a:pt x="142078" y="89548"/>
                      <a:pt x="116694" y="44774"/>
                      <a:pt x="91310" y="0"/>
                    </a:cubicBezTo>
                    <a:cubicBezTo>
                      <a:pt x="60991" y="17628"/>
                      <a:pt x="30319" y="35255"/>
                      <a:pt x="0" y="52883"/>
                    </a:cubicBezTo>
                    <a:cubicBezTo>
                      <a:pt x="8814" y="69453"/>
                      <a:pt x="17628" y="86022"/>
                      <a:pt x="26794" y="102240"/>
                    </a:cubicBezTo>
                    <a:cubicBezTo>
                      <a:pt x="52177" y="147366"/>
                      <a:pt x="77561" y="192845"/>
                      <a:pt x="102945" y="237972"/>
                    </a:cubicBezTo>
                    <a:cubicBezTo>
                      <a:pt x="121630" y="271464"/>
                      <a:pt x="140315" y="305309"/>
                      <a:pt x="159000" y="338801"/>
                    </a:cubicBezTo>
                    <a:cubicBezTo>
                      <a:pt x="161115" y="342679"/>
                      <a:pt x="160763" y="345147"/>
                      <a:pt x="159000" y="349025"/>
                    </a:cubicBezTo>
                    <a:cubicBezTo>
                      <a:pt x="146308" y="374761"/>
                      <a:pt x="143488" y="401202"/>
                      <a:pt x="155475" y="427996"/>
                    </a:cubicBezTo>
                    <a:lnTo>
                      <a:pt x="155475" y="427996"/>
                    </a:lnTo>
                    <a:cubicBezTo>
                      <a:pt x="155122" y="430464"/>
                      <a:pt x="155827" y="432580"/>
                      <a:pt x="157943" y="433990"/>
                    </a:cubicBezTo>
                    <a:cubicBezTo>
                      <a:pt x="170634" y="467482"/>
                      <a:pt x="197076" y="484052"/>
                      <a:pt x="229863" y="491103"/>
                    </a:cubicBezTo>
                    <a:cubicBezTo>
                      <a:pt x="270759" y="499917"/>
                      <a:pt x="322584" y="475591"/>
                      <a:pt x="336333" y="434342"/>
                    </a:cubicBezTo>
                    <a:cubicBezTo>
                      <a:pt x="338801" y="432932"/>
                      <a:pt x="338449" y="430464"/>
                      <a:pt x="338449" y="428349"/>
                    </a:cubicBezTo>
                    <a:cubicBezTo>
                      <a:pt x="339153" y="427291"/>
                      <a:pt x="340564" y="426234"/>
                      <a:pt x="340916" y="425176"/>
                    </a:cubicBezTo>
                    <a:cubicBezTo>
                      <a:pt x="358896" y="368063"/>
                      <a:pt x="326462" y="312007"/>
                      <a:pt x="268643" y="29825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9F8A5945-9E03-41E0-A6FD-D7587061CF74}"/>
                  </a:ext>
                </a:extLst>
              </p:cNvPr>
              <p:cNvSpPr/>
              <p:nvPr/>
            </p:nvSpPr>
            <p:spPr>
              <a:xfrm>
                <a:off x="4123336" y="3349642"/>
                <a:ext cx="345108" cy="490412"/>
              </a:xfrm>
              <a:custGeom>
                <a:avLst/>
                <a:gdLst>
                  <a:gd name="connsiteX0" fmla="*/ 252388 w 345108"/>
                  <a:gd name="connsiteY0" fmla="*/ 0 h 490412"/>
                  <a:gd name="connsiteX1" fmla="*/ 239696 w 345108"/>
                  <a:gd name="connsiteY1" fmla="*/ 22563 h 490412"/>
                  <a:gd name="connsiteX2" fmla="*/ 172006 w 345108"/>
                  <a:gd name="connsiteY2" fmla="*/ 143841 h 490412"/>
                  <a:gd name="connsiteX3" fmla="*/ 95856 w 345108"/>
                  <a:gd name="connsiteY3" fmla="*/ 281688 h 490412"/>
                  <a:gd name="connsiteX4" fmla="*/ 76465 w 345108"/>
                  <a:gd name="connsiteY4" fmla="*/ 296495 h 490412"/>
                  <a:gd name="connsiteX5" fmla="*/ 7013 w 345108"/>
                  <a:gd name="connsiteY5" fmla="*/ 425881 h 490412"/>
                  <a:gd name="connsiteX6" fmla="*/ 9481 w 345108"/>
                  <a:gd name="connsiteY6" fmla="*/ 431874 h 490412"/>
                  <a:gd name="connsiteX7" fmla="*/ 96913 w 345108"/>
                  <a:gd name="connsiteY7" fmla="*/ 490398 h 490412"/>
                  <a:gd name="connsiteX8" fmla="*/ 187871 w 345108"/>
                  <a:gd name="connsiteY8" fmla="*/ 432227 h 490412"/>
                  <a:gd name="connsiteX9" fmla="*/ 190339 w 345108"/>
                  <a:gd name="connsiteY9" fmla="*/ 426233 h 490412"/>
                  <a:gd name="connsiteX10" fmla="*/ 187166 w 345108"/>
                  <a:gd name="connsiteY10" fmla="*/ 348320 h 490412"/>
                  <a:gd name="connsiteX11" fmla="*/ 187871 w 345108"/>
                  <a:gd name="connsiteY11" fmla="*/ 334218 h 490412"/>
                  <a:gd name="connsiteX12" fmla="*/ 241106 w 345108"/>
                  <a:gd name="connsiteY12" fmla="*/ 240087 h 490412"/>
                  <a:gd name="connsiteX13" fmla="*/ 345109 w 345108"/>
                  <a:gd name="connsiteY13" fmla="*/ 53588 h 490412"/>
                  <a:gd name="connsiteX14" fmla="*/ 286585 w 345108"/>
                  <a:gd name="connsiteY14" fmla="*/ 19743 h 490412"/>
                  <a:gd name="connsiteX15" fmla="*/ 252388 w 345108"/>
                  <a:gd name="connsiteY15" fmla="*/ 0 h 490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45108" h="490412">
                    <a:moveTo>
                      <a:pt x="252388" y="0"/>
                    </a:moveTo>
                    <a:cubicBezTo>
                      <a:pt x="248157" y="7403"/>
                      <a:pt x="243927" y="15160"/>
                      <a:pt x="239696" y="22563"/>
                    </a:cubicBezTo>
                    <a:cubicBezTo>
                      <a:pt x="217133" y="62754"/>
                      <a:pt x="194570" y="103297"/>
                      <a:pt x="172006" y="143841"/>
                    </a:cubicBezTo>
                    <a:cubicBezTo>
                      <a:pt x="146623" y="189672"/>
                      <a:pt x="121239" y="235856"/>
                      <a:pt x="95856" y="281688"/>
                    </a:cubicBezTo>
                    <a:cubicBezTo>
                      <a:pt x="91625" y="289444"/>
                      <a:pt x="86337" y="294380"/>
                      <a:pt x="76465" y="296495"/>
                    </a:cubicBezTo>
                    <a:cubicBezTo>
                      <a:pt x="18647" y="308834"/>
                      <a:pt x="-15550" y="373351"/>
                      <a:pt x="7013" y="425881"/>
                    </a:cubicBezTo>
                    <a:cubicBezTo>
                      <a:pt x="7013" y="428349"/>
                      <a:pt x="7013" y="430464"/>
                      <a:pt x="9481" y="431874"/>
                    </a:cubicBezTo>
                    <a:cubicBezTo>
                      <a:pt x="20410" y="465367"/>
                      <a:pt x="57075" y="489693"/>
                      <a:pt x="96913" y="490398"/>
                    </a:cubicBezTo>
                    <a:cubicBezTo>
                      <a:pt x="137457" y="491103"/>
                      <a:pt x="175179" y="466777"/>
                      <a:pt x="187871" y="432227"/>
                    </a:cubicBezTo>
                    <a:cubicBezTo>
                      <a:pt x="189987" y="430817"/>
                      <a:pt x="190339" y="428701"/>
                      <a:pt x="190339" y="426233"/>
                    </a:cubicBezTo>
                    <a:cubicBezTo>
                      <a:pt x="200916" y="399792"/>
                      <a:pt x="199505" y="373351"/>
                      <a:pt x="187166" y="348320"/>
                    </a:cubicBezTo>
                    <a:cubicBezTo>
                      <a:pt x="184346" y="342327"/>
                      <a:pt x="185051" y="339153"/>
                      <a:pt x="187871" y="334218"/>
                    </a:cubicBezTo>
                    <a:cubicBezTo>
                      <a:pt x="205851" y="302841"/>
                      <a:pt x="223479" y="271464"/>
                      <a:pt x="241106" y="240087"/>
                    </a:cubicBezTo>
                    <a:cubicBezTo>
                      <a:pt x="275656" y="178038"/>
                      <a:pt x="310559" y="115637"/>
                      <a:pt x="345109" y="53588"/>
                    </a:cubicBezTo>
                    <a:cubicBezTo>
                      <a:pt x="325718" y="42306"/>
                      <a:pt x="306328" y="30319"/>
                      <a:pt x="286585" y="19743"/>
                    </a:cubicBezTo>
                    <a:cubicBezTo>
                      <a:pt x="274599" y="12692"/>
                      <a:pt x="265080" y="3173"/>
                      <a:pt x="252388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94479BB0-8A79-4BA5-8154-4EDFD3E94885}"/>
                  </a:ext>
                </a:extLst>
              </p:cNvPr>
              <p:cNvSpPr/>
              <p:nvPr/>
            </p:nvSpPr>
            <p:spPr>
              <a:xfrm>
                <a:off x="4877113" y="3520495"/>
                <a:ext cx="207685" cy="519829"/>
              </a:xfrm>
              <a:custGeom>
                <a:avLst/>
                <a:gdLst>
                  <a:gd name="connsiteX0" fmla="*/ 163521 w 207685"/>
                  <a:gd name="connsiteY0" fmla="*/ 341050 h 519829"/>
                  <a:gd name="connsiteX1" fmla="*/ 157527 w 207685"/>
                  <a:gd name="connsiteY1" fmla="*/ 321308 h 519829"/>
                  <a:gd name="connsiteX2" fmla="*/ 156822 w 207685"/>
                  <a:gd name="connsiteY2" fmla="*/ 260317 h 519829"/>
                  <a:gd name="connsiteX3" fmla="*/ 157175 w 207685"/>
                  <a:gd name="connsiteY3" fmla="*/ 2602 h 519829"/>
                  <a:gd name="connsiteX4" fmla="*/ 152239 w 207685"/>
                  <a:gd name="connsiteY4" fmla="*/ 1897 h 519829"/>
                  <a:gd name="connsiteX5" fmla="*/ 151534 w 207685"/>
                  <a:gd name="connsiteY5" fmla="*/ 4365 h 519829"/>
                  <a:gd name="connsiteX6" fmla="*/ 53172 w 207685"/>
                  <a:gd name="connsiteY6" fmla="*/ 5070 h 519829"/>
                  <a:gd name="connsiteX7" fmla="*/ 50352 w 207685"/>
                  <a:gd name="connsiteY7" fmla="*/ 4717 h 519829"/>
                  <a:gd name="connsiteX8" fmla="*/ 50352 w 207685"/>
                  <a:gd name="connsiteY8" fmla="*/ 260317 h 519829"/>
                  <a:gd name="connsiteX9" fmla="*/ 50352 w 207685"/>
                  <a:gd name="connsiteY9" fmla="*/ 269130 h 519829"/>
                  <a:gd name="connsiteX10" fmla="*/ 49999 w 207685"/>
                  <a:gd name="connsiteY10" fmla="*/ 321308 h 519829"/>
                  <a:gd name="connsiteX11" fmla="*/ 39423 w 207685"/>
                  <a:gd name="connsiteY11" fmla="*/ 342813 h 519829"/>
                  <a:gd name="connsiteX12" fmla="*/ 11924 w 207685"/>
                  <a:gd name="connsiteY12" fmla="*/ 466911 h 519829"/>
                  <a:gd name="connsiteX13" fmla="*/ 107113 w 207685"/>
                  <a:gd name="connsiteY13" fmla="*/ 519794 h 519829"/>
                  <a:gd name="connsiteX14" fmla="*/ 207590 w 207685"/>
                  <a:gd name="connsiteY14" fmla="*/ 426720 h 519829"/>
                  <a:gd name="connsiteX15" fmla="*/ 163521 w 207685"/>
                  <a:gd name="connsiteY15" fmla="*/ 341050 h 519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7685" h="519829">
                    <a:moveTo>
                      <a:pt x="163521" y="341050"/>
                    </a:moveTo>
                    <a:cubicBezTo>
                      <a:pt x="157880" y="335762"/>
                      <a:pt x="157527" y="328711"/>
                      <a:pt x="157527" y="321308"/>
                    </a:cubicBezTo>
                    <a:cubicBezTo>
                      <a:pt x="157527" y="300860"/>
                      <a:pt x="157175" y="280764"/>
                      <a:pt x="156822" y="260317"/>
                    </a:cubicBezTo>
                    <a:cubicBezTo>
                      <a:pt x="156822" y="174294"/>
                      <a:pt x="157175" y="88624"/>
                      <a:pt x="157175" y="2602"/>
                    </a:cubicBezTo>
                    <a:cubicBezTo>
                      <a:pt x="156117" y="-1276"/>
                      <a:pt x="154354" y="-218"/>
                      <a:pt x="152239" y="1897"/>
                    </a:cubicBezTo>
                    <a:cubicBezTo>
                      <a:pt x="151887" y="2602"/>
                      <a:pt x="151534" y="3307"/>
                      <a:pt x="151534" y="4365"/>
                    </a:cubicBezTo>
                    <a:cubicBezTo>
                      <a:pt x="118747" y="4717"/>
                      <a:pt x="85960" y="2955"/>
                      <a:pt x="53172" y="5070"/>
                    </a:cubicBezTo>
                    <a:cubicBezTo>
                      <a:pt x="52115" y="5070"/>
                      <a:pt x="51410" y="4717"/>
                      <a:pt x="50352" y="4717"/>
                    </a:cubicBezTo>
                    <a:cubicBezTo>
                      <a:pt x="50352" y="90035"/>
                      <a:pt x="50352" y="174999"/>
                      <a:pt x="50352" y="260317"/>
                    </a:cubicBezTo>
                    <a:cubicBezTo>
                      <a:pt x="50352" y="263137"/>
                      <a:pt x="50352" y="265957"/>
                      <a:pt x="50352" y="269130"/>
                    </a:cubicBezTo>
                    <a:cubicBezTo>
                      <a:pt x="49999" y="286405"/>
                      <a:pt x="49294" y="304033"/>
                      <a:pt x="49999" y="321308"/>
                    </a:cubicBezTo>
                    <a:cubicBezTo>
                      <a:pt x="50352" y="331179"/>
                      <a:pt x="46827" y="336820"/>
                      <a:pt x="39423" y="342813"/>
                    </a:cubicBezTo>
                    <a:cubicBezTo>
                      <a:pt x="290" y="372780"/>
                      <a:pt x="-11344" y="423547"/>
                      <a:pt x="11924" y="466911"/>
                    </a:cubicBezTo>
                    <a:cubicBezTo>
                      <a:pt x="32019" y="504634"/>
                      <a:pt x="64454" y="518736"/>
                      <a:pt x="107113" y="519794"/>
                    </a:cubicBezTo>
                    <a:cubicBezTo>
                      <a:pt x="155059" y="521204"/>
                      <a:pt x="204769" y="481013"/>
                      <a:pt x="207590" y="426720"/>
                    </a:cubicBezTo>
                    <a:cubicBezTo>
                      <a:pt x="209352" y="389703"/>
                      <a:pt x="186437" y="351275"/>
                      <a:pt x="163521" y="34105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70CD4A58-D919-4EEB-B6BE-730F063A417A}"/>
                  </a:ext>
                </a:extLst>
              </p:cNvPr>
              <p:cNvSpPr/>
              <p:nvPr/>
            </p:nvSpPr>
            <p:spPr>
              <a:xfrm>
                <a:off x="6096845" y="2268825"/>
                <a:ext cx="556540" cy="222771"/>
              </a:xfrm>
              <a:custGeom>
                <a:avLst/>
                <a:gdLst>
                  <a:gd name="connsiteX0" fmla="*/ 552477 w 556540"/>
                  <a:gd name="connsiteY0" fmla="*/ 64766 h 222771"/>
                  <a:gd name="connsiteX1" fmla="*/ 434725 w 556540"/>
                  <a:gd name="connsiteY1" fmla="*/ 3069 h 222771"/>
                  <a:gd name="connsiteX2" fmla="*/ 374087 w 556540"/>
                  <a:gd name="connsiteY2" fmla="*/ 48548 h 222771"/>
                  <a:gd name="connsiteX3" fmla="*/ 371619 w 556540"/>
                  <a:gd name="connsiteY3" fmla="*/ 56657 h 222771"/>
                  <a:gd name="connsiteX4" fmla="*/ 362805 w 556540"/>
                  <a:gd name="connsiteY4" fmla="*/ 51016 h 222771"/>
                  <a:gd name="connsiteX5" fmla="*/ 312390 w 556540"/>
                  <a:gd name="connsiteY5" fmla="*/ 52074 h 222771"/>
                  <a:gd name="connsiteX6" fmla="*/ 260213 w 556540"/>
                  <a:gd name="connsiteY6" fmla="*/ 52074 h 222771"/>
                  <a:gd name="connsiteX7" fmla="*/ 1793 w 556540"/>
                  <a:gd name="connsiteY7" fmla="*/ 55247 h 222771"/>
                  <a:gd name="connsiteX8" fmla="*/ 2146 w 556540"/>
                  <a:gd name="connsiteY8" fmla="*/ 75695 h 222771"/>
                  <a:gd name="connsiteX9" fmla="*/ 1441 w 556540"/>
                  <a:gd name="connsiteY9" fmla="*/ 120116 h 222771"/>
                  <a:gd name="connsiteX10" fmla="*/ 3203 w 556540"/>
                  <a:gd name="connsiteY10" fmla="*/ 165595 h 222771"/>
                  <a:gd name="connsiteX11" fmla="*/ 4966 w 556540"/>
                  <a:gd name="connsiteY11" fmla="*/ 166653 h 222771"/>
                  <a:gd name="connsiteX12" fmla="*/ 13427 w 556540"/>
                  <a:gd name="connsiteY12" fmla="*/ 167710 h 222771"/>
                  <a:gd name="connsiteX13" fmla="*/ 241175 w 556540"/>
                  <a:gd name="connsiteY13" fmla="*/ 171589 h 222771"/>
                  <a:gd name="connsiteX14" fmla="*/ 369151 w 556540"/>
                  <a:gd name="connsiteY14" fmla="*/ 172294 h 222771"/>
                  <a:gd name="connsiteX15" fmla="*/ 372324 w 556540"/>
                  <a:gd name="connsiteY15" fmla="*/ 166300 h 222771"/>
                  <a:gd name="connsiteX16" fmla="*/ 374439 w 556540"/>
                  <a:gd name="connsiteY16" fmla="*/ 173351 h 222771"/>
                  <a:gd name="connsiteX17" fmla="*/ 379022 w 556540"/>
                  <a:gd name="connsiteY17" fmla="*/ 183928 h 222771"/>
                  <a:gd name="connsiteX18" fmla="*/ 546484 w 556540"/>
                  <a:gd name="connsiteY18" fmla="*/ 171589 h 222771"/>
                  <a:gd name="connsiteX19" fmla="*/ 556355 w 556540"/>
                  <a:gd name="connsiteY19" fmla="*/ 114475 h 222771"/>
                  <a:gd name="connsiteX20" fmla="*/ 552477 w 556540"/>
                  <a:gd name="connsiteY20" fmla="*/ 64766 h 22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56540" h="222771">
                    <a:moveTo>
                      <a:pt x="552477" y="64766"/>
                    </a:moveTo>
                    <a:cubicBezTo>
                      <a:pt x="533439" y="18229"/>
                      <a:pt x="483025" y="-9622"/>
                      <a:pt x="434725" y="3069"/>
                    </a:cubicBezTo>
                    <a:cubicBezTo>
                      <a:pt x="408636" y="10120"/>
                      <a:pt x="386426" y="22812"/>
                      <a:pt x="374087" y="48548"/>
                    </a:cubicBezTo>
                    <a:cubicBezTo>
                      <a:pt x="372324" y="51016"/>
                      <a:pt x="371971" y="53837"/>
                      <a:pt x="371619" y="56657"/>
                    </a:cubicBezTo>
                    <a:cubicBezTo>
                      <a:pt x="370561" y="53132"/>
                      <a:pt x="367740" y="50664"/>
                      <a:pt x="362805" y="51016"/>
                    </a:cubicBezTo>
                    <a:cubicBezTo>
                      <a:pt x="345882" y="51721"/>
                      <a:pt x="328960" y="49606"/>
                      <a:pt x="312390" y="52074"/>
                    </a:cubicBezTo>
                    <a:cubicBezTo>
                      <a:pt x="295115" y="49606"/>
                      <a:pt x="277488" y="51721"/>
                      <a:pt x="260213" y="52074"/>
                    </a:cubicBezTo>
                    <a:cubicBezTo>
                      <a:pt x="174190" y="53132"/>
                      <a:pt x="87815" y="54189"/>
                      <a:pt x="1793" y="55247"/>
                    </a:cubicBezTo>
                    <a:cubicBezTo>
                      <a:pt x="-2438" y="62298"/>
                      <a:pt x="2146" y="68996"/>
                      <a:pt x="2146" y="75695"/>
                    </a:cubicBezTo>
                    <a:cubicBezTo>
                      <a:pt x="30" y="90502"/>
                      <a:pt x="1088" y="105309"/>
                      <a:pt x="1441" y="120116"/>
                    </a:cubicBezTo>
                    <a:cubicBezTo>
                      <a:pt x="1793" y="135276"/>
                      <a:pt x="-1027" y="150436"/>
                      <a:pt x="3203" y="165595"/>
                    </a:cubicBezTo>
                    <a:cubicBezTo>
                      <a:pt x="3908" y="165595"/>
                      <a:pt x="4613" y="165948"/>
                      <a:pt x="4966" y="166653"/>
                    </a:cubicBezTo>
                    <a:cubicBezTo>
                      <a:pt x="7786" y="167005"/>
                      <a:pt x="10607" y="167710"/>
                      <a:pt x="13427" y="167710"/>
                    </a:cubicBezTo>
                    <a:cubicBezTo>
                      <a:pt x="89226" y="169121"/>
                      <a:pt x="165377" y="170531"/>
                      <a:pt x="241175" y="171589"/>
                    </a:cubicBezTo>
                    <a:cubicBezTo>
                      <a:pt x="283833" y="172294"/>
                      <a:pt x="326492" y="171941"/>
                      <a:pt x="369151" y="172294"/>
                    </a:cubicBezTo>
                    <a:cubicBezTo>
                      <a:pt x="370561" y="170531"/>
                      <a:pt x="371971" y="168416"/>
                      <a:pt x="372324" y="166300"/>
                    </a:cubicBezTo>
                    <a:cubicBezTo>
                      <a:pt x="372676" y="168768"/>
                      <a:pt x="373029" y="171236"/>
                      <a:pt x="374439" y="173351"/>
                    </a:cubicBezTo>
                    <a:cubicBezTo>
                      <a:pt x="375849" y="176877"/>
                      <a:pt x="376554" y="181107"/>
                      <a:pt x="379022" y="183928"/>
                    </a:cubicBezTo>
                    <a:cubicBezTo>
                      <a:pt x="425911" y="241394"/>
                      <a:pt x="508761" y="233285"/>
                      <a:pt x="546484" y="171589"/>
                    </a:cubicBezTo>
                    <a:cubicBezTo>
                      <a:pt x="557413" y="153608"/>
                      <a:pt x="556708" y="133866"/>
                      <a:pt x="556355" y="114475"/>
                    </a:cubicBezTo>
                    <a:cubicBezTo>
                      <a:pt x="555650" y="97200"/>
                      <a:pt x="558823" y="80278"/>
                      <a:pt x="552477" y="6476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C3D54DD4-A7B4-432A-A7F4-E049BAAD255C}"/>
                  </a:ext>
                </a:extLst>
              </p:cNvPr>
              <p:cNvSpPr/>
              <p:nvPr/>
            </p:nvSpPr>
            <p:spPr>
              <a:xfrm>
                <a:off x="6021378" y="1958750"/>
                <a:ext cx="276589" cy="130170"/>
              </a:xfrm>
              <a:custGeom>
                <a:avLst/>
                <a:gdLst>
                  <a:gd name="connsiteX0" fmla="*/ 266580 w 276589"/>
                  <a:gd name="connsiteY0" fmla="*/ 52257 h 130170"/>
                  <a:gd name="connsiteX1" fmla="*/ 257766 w 276589"/>
                  <a:gd name="connsiteY1" fmla="*/ 11009 h 130170"/>
                  <a:gd name="connsiteX2" fmla="*/ 186904 w 276589"/>
                  <a:gd name="connsiteY2" fmla="*/ 80 h 130170"/>
                  <a:gd name="connsiteX3" fmla="*/ 404 w 276589"/>
                  <a:gd name="connsiteY3" fmla="*/ 26168 h 130170"/>
                  <a:gd name="connsiteX4" fmla="*/ 8513 w 276589"/>
                  <a:gd name="connsiteY4" fmla="*/ 54372 h 130170"/>
                  <a:gd name="connsiteX5" fmla="*/ 34602 w 276589"/>
                  <a:gd name="connsiteY5" fmla="*/ 130171 h 130170"/>
                  <a:gd name="connsiteX6" fmla="*/ 202416 w 276589"/>
                  <a:gd name="connsiteY6" fmla="*/ 89627 h 130170"/>
                  <a:gd name="connsiteX7" fmla="*/ 266580 w 276589"/>
                  <a:gd name="connsiteY7" fmla="*/ 52257 h 13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589" h="130170">
                    <a:moveTo>
                      <a:pt x="266580" y="52257"/>
                    </a:moveTo>
                    <a:cubicBezTo>
                      <a:pt x="282797" y="35687"/>
                      <a:pt x="278919" y="19822"/>
                      <a:pt x="257766" y="11009"/>
                    </a:cubicBezTo>
                    <a:cubicBezTo>
                      <a:pt x="234851" y="1137"/>
                      <a:pt x="210877" y="432"/>
                      <a:pt x="186904" y="80"/>
                    </a:cubicBezTo>
                    <a:cubicBezTo>
                      <a:pt x="123445" y="-978"/>
                      <a:pt x="61396" y="8541"/>
                      <a:pt x="404" y="26168"/>
                    </a:cubicBezTo>
                    <a:cubicBezTo>
                      <a:pt x="-1711" y="37097"/>
                      <a:pt x="4988" y="45559"/>
                      <a:pt x="8513" y="54372"/>
                    </a:cubicBezTo>
                    <a:cubicBezTo>
                      <a:pt x="18032" y="79404"/>
                      <a:pt x="23320" y="105845"/>
                      <a:pt x="34602" y="130171"/>
                    </a:cubicBezTo>
                    <a:cubicBezTo>
                      <a:pt x="92068" y="123120"/>
                      <a:pt x="148476" y="110780"/>
                      <a:pt x="202416" y="89627"/>
                    </a:cubicBezTo>
                    <a:cubicBezTo>
                      <a:pt x="225332" y="80461"/>
                      <a:pt x="248247" y="70237"/>
                      <a:pt x="266580" y="5225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693EA3BB-21CD-455F-8477-0D6E57907275}"/>
                  </a:ext>
                </a:extLst>
              </p:cNvPr>
              <p:cNvSpPr/>
              <p:nvPr/>
            </p:nvSpPr>
            <p:spPr>
              <a:xfrm>
                <a:off x="3636380" y="2534381"/>
                <a:ext cx="248593" cy="131435"/>
              </a:xfrm>
              <a:custGeom>
                <a:avLst/>
                <a:gdLst>
                  <a:gd name="connsiteX0" fmla="*/ 227088 w 248593"/>
                  <a:gd name="connsiteY0" fmla="*/ 164 h 131435"/>
                  <a:gd name="connsiteX1" fmla="*/ 177026 w 248593"/>
                  <a:gd name="connsiteY1" fmla="*/ 7920 h 131435"/>
                  <a:gd name="connsiteX2" fmla="*/ 152700 w 248593"/>
                  <a:gd name="connsiteY2" fmla="*/ 12856 h 131435"/>
                  <a:gd name="connsiteX3" fmla="*/ 102990 w 248593"/>
                  <a:gd name="connsiteY3" fmla="*/ 26605 h 131435"/>
                  <a:gd name="connsiteX4" fmla="*/ 76549 w 248593"/>
                  <a:gd name="connsiteY4" fmla="*/ 39297 h 131435"/>
                  <a:gd name="connsiteX5" fmla="*/ 25077 w 248593"/>
                  <a:gd name="connsiteY5" fmla="*/ 66091 h 131435"/>
                  <a:gd name="connsiteX6" fmla="*/ 4629 w 248593"/>
                  <a:gd name="connsiteY6" fmla="*/ 86539 h 131435"/>
                  <a:gd name="connsiteX7" fmla="*/ 1456 w 248593"/>
                  <a:gd name="connsiteY7" fmla="*/ 103461 h 131435"/>
                  <a:gd name="connsiteX8" fmla="*/ 2161 w 248593"/>
                  <a:gd name="connsiteY8" fmla="*/ 106987 h 131435"/>
                  <a:gd name="connsiteX9" fmla="*/ 5334 w 248593"/>
                  <a:gd name="connsiteY9" fmla="*/ 112275 h 131435"/>
                  <a:gd name="connsiteX10" fmla="*/ 62447 w 248593"/>
                  <a:gd name="connsiteY10" fmla="*/ 129903 h 131435"/>
                  <a:gd name="connsiteX11" fmla="*/ 248594 w 248593"/>
                  <a:gd name="connsiteY11" fmla="*/ 113686 h 131435"/>
                  <a:gd name="connsiteX12" fmla="*/ 247536 w 248593"/>
                  <a:gd name="connsiteY12" fmla="*/ 103814 h 131435"/>
                  <a:gd name="connsiteX13" fmla="*/ 230966 w 248593"/>
                  <a:gd name="connsiteY13" fmla="*/ 8978 h 131435"/>
                  <a:gd name="connsiteX14" fmla="*/ 227088 w 248593"/>
                  <a:gd name="connsiteY14" fmla="*/ 164 h 13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8593" h="131435">
                    <a:moveTo>
                      <a:pt x="227088" y="164"/>
                    </a:moveTo>
                    <a:cubicBezTo>
                      <a:pt x="209813" y="-1246"/>
                      <a:pt x="193948" y="6863"/>
                      <a:pt x="177026" y="7920"/>
                    </a:cubicBezTo>
                    <a:cubicBezTo>
                      <a:pt x="168917" y="9683"/>
                      <a:pt x="160809" y="11798"/>
                      <a:pt x="152700" y="12856"/>
                    </a:cubicBezTo>
                    <a:cubicBezTo>
                      <a:pt x="135777" y="16734"/>
                      <a:pt x="119560" y="22022"/>
                      <a:pt x="102990" y="26605"/>
                    </a:cubicBezTo>
                    <a:cubicBezTo>
                      <a:pt x="93471" y="29426"/>
                      <a:pt x="82895" y="29778"/>
                      <a:pt x="76549" y="39297"/>
                    </a:cubicBezTo>
                    <a:cubicBezTo>
                      <a:pt x="59274" y="48111"/>
                      <a:pt x="42352" y="56925"/>
                      <a:pt x="25077" y="66091"/>
                    </a:cubicBezTo>
                    <a:cubicBezTo>
                      <a:pt x="19436" y="74200"/>
                      <a:pt x="8859" y="77020"/>
                      <a:pt x="4629" y="86539"/>
                    </a:cubicBezTo>
                    <a:cubicBezTo>
                      <a:pt x="-2775" y="91122"/>
                      <a:pt x="751" y="97468"/>
                      <a:pt x="1456" y="103461"/>
                    </a:cubicBezTo>
                    <a:cubicBezTo>
                      <a:pt x="1808" y="104519"/>
                      <a:pt x="2161" y="105577"/>
                      <a:pt x="2161" y="106987"/>
                    </a:cubicBezTo>
                    <a:cubicBezTo>
                      <a:pt x="1808" y="109455"/>
                      <a:pt x="2866" y="111218"/>
                      <a:pt x="5334" y="112275"/>
                    </a:cubicBezTo>
                    <a:cubicBezTo>
                      <a:pt x="21904" y="125672"/>
                      <a:pt x="42352" y="128140"/>
                      <a:pt x="62447" y="129903"/>
                    </a:cubicBezTo>
                    <a:cubicBezTo>
                      <a:pt x="125201" y="134839"/>
                      <a:pt x="187250" y="127435"/>
                      <a:pt x="248594" y="113686"/>
                    </a:cubicBezTo>
                    <a:cubicBezTo>
                      <a:pt x="248241" y="110512"/>
                      <a:pt x="248241" y="106987"/>
                      <a:pt x="247536" y="103814"/>
                    </a:cubicBezTo>
                    <a:cubicBezTo>
                      <a:pt x="240838" y="72437"/>
                      <a:pt x="234139" y="41060"/>
                      <a:pt x="230966" y="8978"/>
                    </a:cubicBezTo>
                    <a:cubicBezTo>
                      <a:pt x="229908" y="5452"/>
                      <a:pt x="230966" y="1574"/>
                      <a:pt x="227088" y="16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1682C13B-0597-4767-AA40-53FDAF20332F}"/>
                  </a:ext>
                </a:extLst>
              </p:cNvPr>
              <p:cNvSpPr/>
              <p:nvPr/>
            </p:nvSpPr>
            <p:spPr>
              <a:xfrm>
                <a:off x="5688974" y="3195224"/>
                <a:ext cx="232242" cy="193968"/>
              </a:xfrm>
              <a:custGeom>
                <a:avLst/>
                <a:gdLst>
                  <a:gd name="connsiteX0" fmla="*/ 218229 w 232242"/>
                  <a:gd name="connsiteY0" fmla="*/ 134322 h 193968"/>
                  <a:gd name="connsiteX1" fmla="*/ 84612 w 232242"/>
                  <a:gd name="connsiteY1" fmla="*/ 0 h 193968"/>
                  <a:gd name="connsiteX2" fmla="*/ 0 w 232242"/>
                  <a:gd name="connsiteY2" fmla="*/ 75798 h 193968"/>
                  <a:gd name="connsiteX3" fmla="*/ 137847 w 232242"/>
                  <a:gd name="connsiteY3" fmla="*/ 171692 h 193968"/>
                  <a:gd name="connsiteX4" fmla="*/ 210120 w 232242"/>
                  <a:gd name="connsiteY4" fmla="*/ 193903 h 193968"/>
                  <a:gd name="connsiteX5" fmla="*/ 231978 w 232242"/>
                  <a:gd name="connsiteY5" fmla="*/ 168872 h 193968"/>
                  <a:gd name="connsiteX6" fmla="*/ 218229 w 232242"/>
                  <a:gd name="connsiteY6" fmla="*/ 134322 h 19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242" h="193968">
                    <a:moveTo>
                      <a:pt x="218229" y="134322"/>
                    </a:moveTo>
                    <a:cubicBezTo>
                      <a:pt x="182974" y="80734"/>
                      <a:pt x="135732" y="38428"/>
                      <a:pt x="84612" y="0"/>
                    </a:cubicBezTo>
                    <a:cubicBezTo>
                      <a:pt x="54998" y="23621"/>
                      <a:pt x="27852" y="50062"/>
                      <a:pt x="0" y="75798"/>
                    </a:cubicBezTo>
                    <a:cubicBezTo>
                      <a:pt x="43364" y="111406"/>
                      <a:pt x="87080" y="146661"/>
                      <a:pt x="137847" y="171692"/>
                    </a:cubicBezTo>
                    <a:cubicBezTo>
                      <a:pt x="160763" y="182974"/>
                      <a:pt x="183326" y="194961"/>
                      <a:pt x="210120" y="193903"/>
                    </a:cubicBezTo>
                    <a:cubicBezTo>
                      <a:pt x="226690" y="193198"/>
                      <a:pt x="233741" y="185442"/>
                      <a:pt x="231978" y="168872"/>
                    </a:cubicBezTo>
                    <a:cubicBezTo>
                      <a:pt x="230921" y="156180"/>
                      <a:pt x="225280" y="144898"/>
                      <a:pt x="218229" y="13432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CBA02615-9BE5-4A36-92C3-8A5CC9AC5B0F}"/>
                  </a:ext>
                </a:extLst>
              </p:cNvPr>
              <p:cNvSpPr/>
              <p:nvPr/>
            </p:nvSpPr>
            <p:spPr>
              <a:xfrm>
                <a:off x="5779932" y="3103561"/>
                <a:ext cx="223988" cy="197061"/>
              </a:xfrm>
              <a:custGeom>
                <a:avLst/>
                <a:gdLst>
                  <a:gd name="connsiteX0" fmla="*/ 181916 w 223988"/>
                  <a:gd name="connsiteY0" fmla="*/ 98714 h 197061"/>
                  <a:gd name="connsiteX1" fmla="*/ 75093 w 223988"/>
                  <a:gd name="connsiteY1" fmla="*/ 0 h 197061"/>
                  <a:gd name="connsiteX2" fmla="*/ 0 w 223988"/>
                  <a:gd name="connsiteY2" fmla="*/ 84260 h 197061"/>
                  <a:gd name="connsiteX3" fmla="*/ 93778 w 223988"/>
                  <a:gd name="connsiteY3" fmla="*/ 153007 h 197061"/>
                  <a:gd name="connsiteX4" fmla="*/ 192140 w 223988"/>
                  <a:gd name="connsiteY4" fmla="*/ 196371 h 197061"/>
                  <a:gd name="connsiteX5" fmla="*/ 223517 w 223988"/>
                  <a:gd name="connsiteY5" fmla="*/ 181564 h 197061"/>
                  <a:gd name="connsiteX6" fmla="*/ 218581 w 223988"/>
                  <a:gd name="connsiteY6" fmla="*/ 150539 h 197061"/>
                  <a:gd name="connsiteX7" fmla="*/ 181916 w 223988"/>
                  <a:gd name="connsiteY7" fmla="*/ 98714 h 19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988" h="197061">
                    <a:moveTo>
                      <a:pt x="181916" y="98714"/>
                    </a:moveTo>
                    <a:cubicBezTo>
                      <a:pt x="149834" y="62049"/>
                      <a:pt x="113521" y="29967"/>
                      <a:pt x="75093" y="0"/>
                    </a:cubicBezTo>
                    <a:cubicBezTo>
                      <a:pt x="50062" y="28204"/>
                      <a:pt x="25031" y="56056"/>
                      <a:pt x="0" y="84260"/>
                    </a:cubicBezTo>
                    <a:cubicBezTo>
                      <a:pt x="29967" y="108938"/>
                      <a:pt x="60286" y="132912"/>
                      <a:pt x="93778" y="153007"/>
                    </a:cubicBezTo>
                    <a:cubicBezTo>
                      <a:pt x="124803" y="171692"/>
                      <a:pt x="155827" y="189672"/>
                      <a:pt x="192140" y="196371"/>
                    </a:cubicBezTo>
                    <a:cubicBezTo>
                      <a:pt x="208710" y="199191"/>
                      <a:pt x="222107" y="193198"/>
                      <a:pt x="223517" y="181564"/>
                    </a:cubicBezTo>
                    <a:cubicBezTo>
                      <a:pt x="224575" y="170987"/>
                      <a:pt x="224222" y="160058"/>
                      <a:pt x="218581" y="150539"/>
                    </a:cubicBezTo>
                    <a:cubicBezTo>
                      <a:pt x="207652" y="132206"/>
                      <a:pt x="195666" y="114579"/>
                      <a:pt x="181916" y="9871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58631E9F-5AFC-48B4-8C7E-60D2EECDDBF6}"/>
                  </a:ext>
                </a:extLst>
              </p:cNvPr>
              <p:cNvSpPr/>
              <p:nvPr/>
            </p:nvSpPr>
            <p:spPr>
              <a:xfrm>
                <a:off x="6069366" y="2552877"/>
                <a:ext cx="238681" cy="125982"/>
              </a:xfrm>
              <a:custGeom>
                <a:avLst/>
                <a:gdLst>
                  <a:gd name="connsiteX0" fmla="*/ 229521 w 238681"/>
                  <a:gd name="connsiteY0" fmla="*/ 73331 h 125982"/>
                  <a:gd name="connsiteX1" fmla="*/ 199202 w 238681"/>
                  <a:gd name="connsiteY1" fmla="*/ 51472 h 125982"/>
                  <a:gd name="connsiteX2" fmla="*/ 27509 w 238681"/>
                  <a:gd name="connsiteY2" fmla="*/ 0 h 125982"/>
                  <a:gd name="connsiteX3" fmla="*/ 17990 w 238681"/>
                  <a:gd name="connsiteY3" fmla="*/ 6346 h 125982"/>
                  <a:gd name="connsiteX4" fmla="*/ 363 w 238681"/>
                  <a:gd name="connsiteY4" fmla="*/ 99772 h 125982"/>
                  <a:gd name="connsiteX5" fmla="*/ 6709 w 238681"/>
                  <a:gd name="connsiteY5" fmla="*/ 109996 h 125982"/>
                  <a:gd name="connsiteX6" fmla="*/ 110711 w 238681"/>
                  <a:gd name="connsiteY6" fmla="*/ 124450 h 125982"/>
                  <a:gd name="connsiteX7" fmla="*/ 217887 w 238681"/>
                  <a:gd name="connsiteY7" fmla="*/ 114579 h 125982"/>
                  <a:gd name="connsiteX8" fmla="*/ 229521 w 238681"/>
                  <a:gd name="connsiteY8" fmla="*/ 73331 h 12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681" h="125982">
                    <a:moveTo>
                      <a:pt x="229521" y="73331"/>
                    </a:moveTo>
                    <a:cubicBezTo>
                      <a:pt x="221060" y="64164"/>
                      <a:pt x="210483" y="57113"/>
                      <a:pt x="199202" y="51472"/>
                    </a:cubicBezTo>
                    <a:cubicBezTo>
                      <a:pt x="145261" y="23974"/>
                      <a:pt x="87443" y="8814"/>
                      <a:pt x="27509" y="0"/>
                    </a:cubicBezTo>
                    <a:cubicBezTo>
                      <a:pt x="23279" y="705"/>
                      <a:pt x="18696" y="353"/>
                      <a:pt x="17990" y="6346"/>
                    </a:cubicBezTo>
                    <a:cubicBezTo>
                      <a:pt x="14818" y="38076"/>
                      <a:pt x="7062" y="68747"/>
                      <a:pt x="363" y="99772"/>
                    </a:cubicBezTo>
                    <a:cubicBezTo>
                      <a:pt x="-1047" y="106118"/>
                      <a:pt x="1773" y="108233"/>
                      <a:pt x="6709" y="109996"/>
                    </a:cubicBezTo>
                    <a:cubicBezTo>
                      <a:pt x="40906" y="117752"/>
                      <a:pt x="75809" y="121630"/>
                      <a:pt x="110711" y="124450"/>
                    </a:cubicBezTo>
                    <a:cubicBezTo>
                      <a:pt x="146671" y="127623"/>
                      <a:pt x="182984" y="126566"/>
                      <a:pt x="217887" y="114579"/>
                    </a:cubicBezTo>
                    <a:cubicBezTo>
                      <a:pt x="240097" y="107175"/>
                      <a:pt x="245386" y="90605"/>
                      <a:pt x="229521" y="7333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63ED32AA-50CE-4E06-BD8E-0405A001B18E}"/>
                  </a:ext>
                </a:extLst>
              </p:cNvPr>
              <p:cNvSpPr/>
              <p:nvPr/>
            </p:nvSpPr>
            <p:spPr>
              <a:xfrm>
                <a:off x="6035179" y="2669219"/>
                <a:ext cx="242268" cy="126432"/>
              </a:xfrm>
              <a:custGeom>
                <a:avLst/>
                <a:gdLst>
                  <a:gd name="connsiteX0" fmla="*/ 150187 w 242268"/>
                  <a:gd name="connsiteY0" fmla="*/ 126213 h 126432"/>
                  <a:gd name="connsiteX1" fmla="*/ 227748 w 242268"/>
                  <a:gd name="connsiteY1" fmla="*/ 113874 h 126432"/>
                  <a:gd name="connsiteX2" fmla="*/ 235504 w 242268"/>
                  <a:gd name="connsiteY2" fmla="*/ 76856 h 126432"/>
                  <a:gd name="connsiteX3" fmla="*/ 219286 w 242268"/>
                  <a:gd name="connsiteY3" fmla="*/ 62754 h 126432"/>
                  <a:gd name="connsiteX4" fmla="*/ 121630 w 242268"/>
                  <a:gd name="connsiteY4" fmla="*/ 20800 h 126432"/>
                  <a:gd name="connsiteX5" fmla="*/ 32082 w 242268"/>
                  <a:gd name="connsiteY5" fmla="*/ 0 h 126432"/>
                  <a:gd name="connsiteX6" fmla="*/ 0 w 242268"/>
                  <a:gd name="connsiteY6" fmla="*/ 110348 h 126432"/>
                  <a:gd name="connsiteX7" fmla="*/ 150187 w 242268"/>
                  <a:gd name="connsiteY7" fmla="*/ 126213 h 126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268" h="126432">
                    <a:moveTo>
                      <a:pt x="150187" y="126213"/>
                    </a:moveTo>
                    <a:cubicBezTo>
                      <a:pt x="176628" y="125508"/>
                      <a:pt x="203069" y="125860"/>
                      <a:pt x="227748" y="113874"/>
                    </a:cubicBezTo>
                    <a:cubicBezTo>
                      <a:pt x="243260" y="106118"/>
                      <a:pt x="247138" y="89900"/>
                      <a:pt x="235504" y="76856"/>
                    </a:cubicBezTo>
                    <a:cubicBezTo>
                      <a:pt x="230921" y="71568"/>
                      <a:pt x="225280" y="66632"/>
                      <a:pt x="219286" y="62754"/>
                    </a:cubicBezTo>
                    <a:cubicBezTo>
                      <a:pt x="189320" y="43011"/>
                      <a:pt x="155827" y="31024"/>
                      <a:pt x="121630" y="20800"/>
                    </a:cubicBezTo>
                    <a:cubicBezTo>
                      <a:pt x="92016" y="11987"/>
                      <a:pt x="62049" y="6698"/>
                      <a:pt x="32082" y="0"/>
                    </a:cubicBezTo>
                    <a:cubicBezTo>
                      <a:pt x="21506" y="36665"/>
                      <a:pt x="10577" y="73683"/>
                      <a:pt x="0" y="110348"/>
                    </a:cubicBezTo>
                    <a:cubicBezTo>
                      <a:pt x="50062" y="118809"/>
                      <a:pt x="99419" y="127976"/>
                      <a:pt x="150187" y="12621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44E73486-6B72-40A6-9DFB-99C97B16316D}"/>
                  </a:ext>
                </a:extLst>
              </p:cNvPr>
              <p:cNvSpPr/>
              <p:nvPr/>
            </p:nvSpPr>
            <p:spPr>
              <a:xfrm>
                <a:off x="5167552" y="3483963"/>
                <a:ext cx="159143" cy="219183"/>
              </a:xfrm>
              <a:custGeom>
                <a:avLst/>
                <a:gdLst>
                  <a:gd name="connsiteX0" fmla="*/ 111406 w 159143"/>
                  <a:gd name="connsiteY0" fmla="*/ 0 h 219183"/>
                  <a:gd name="connsiteX1" fmla="*/ 0 w 159143"/>
                  <a:gd name="connsiteY1" fmla="*/ 23973 h 219183"/>
                  <a:gd name="connsiteX2" fmla="*/ 77208 w 159143"/>
                  <a:gd name="connsiteY2" fmla="*/ 171339 h 219183"/>
                  <a:gd name="connsiteX3" fmla="*/ 125155 w 159143"/>
                  <a:gd name="connsiteY3" fmla="*/ 216466 h 219183"/>
                  <a:gd name="connsiteX4" fmla="*/ 154770 w 159143"/>
                  <a:gd name="connsiteY4" fmla="*/ 203422 h 219183"/>
                  <a:gd name="connsiteX5" fmla="*/ 158648 w 159143"/>
                  <a:gd name="connsiteY5" fmla="*/ 166756 h 219183"/>
                  <a:gd name="connsiteX6" fmla="*/ 111406 w 159143"/>
                  <a:gd name="connsiteY6" fmla="*/ 0 h 219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143" h="219183">
                    <a:moveTo>
                      <a:pt x="111406" y="0"/>
                    </a:moveTo>
                    <a:cubicBezTo>
                      <a:pt x="73683" y="5641"/>
                      <a:pt x="37370" y="16922"/>
                      <a:pt x="0" y="23973"/>
                    </a:cubicBezTo>
                    <a:cubicBezTo>
                      <a:pt x="21153" y="75446"/>
                      <a:pt x="43716" y="126213"/>
                      <a:pt x="77208" y="171339"/>
                    </a:cubicBezTo>
                    <a:cubicBezTo>
                      <a:pt x="90606" y="188967"/>
                      <a:pt x="103650" y="207300"/>
                      <a:pt x="125155" y="216466"/>
                    </a:cubicBezTo>
                    <a:cubicBezTo>
                      <a:pt x="139610" y="222812"/>
                      <a:pt x="149481" y="217876"/>
                      <a:pt x="154770" y="203422"/>
                    </a:cubicBezTo>
                    <a:cubicBezTo>
                      <a:pt x="159353" y="191435"/>
                      <a:pt x="159705" y="179096"/>
                      <a:pt x="158648" y="166756"/>
                    </a:cubicBezTo>
                    <a:cubicBezTo>
                      <a:pt x="153007" y="108586"/>
                      <a:pt x="135732" y="53235"/>
                      <a:pt x="111406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EDBFD174-72A7-4071-8CB0-AFE0D5480EEF}"/>
                  </a:ext>
                </a:extLst>
              </p:cNvPr>
              <p:cNvSpPr/>
              <p:nvPr/>
            </p:nvSpPr>
            <p:spPr>
              <a:xfrm>
                <a:off x="4634831" y="3484669"/>
                <a:ext cx="157959" cy="218192"/>
              </a:xfrm>
              <a:custGeom>
                <a:avLst/>
                <a:gdLst>
                  <a:gd name="connsiteX0" fmla="*/ 47259 w 157959"/>
                  <a:gd name="connsiteY0" fmla="*/ 0 h 218192"/>
                  <a:gd name="connsiteX1" fmla="*/ 4600 w 157959"/>
                  <a:gd name="connsiteY1" fmla="*/ 131501 h 218192"/>
                  <a:gd name="connsiteX2" fmla="*/ 2132 w 157959"/>
                  <a:gd name="connsiteY2" fmla="*/ 196018 h 218192"/>
                  <a:gd name="connsiteX3" fmla="*/ 38797 w 157959"/>
                  <a:gd name="connsiteY3" fmla="*/ 213646 h 218192"/>
                  <a:gd name="connsiteX4" fmla="*/ 63123 w 157959"/>
                  <a:gd name="connsiteY4" fmla="*/ 193550 h 218192"/>
                  <a:gd name="connsiteX5" fmla="*/ 157959 w 157959"/>
                  <a:gd name="connsiteY5" fmla="*/ 25384 h 218192"/>
                  <a:gd name="connsiteX6" fmla="*/ 120237 w 157959"/>
                  <a:gd name="connsiteY6" fmla="*/ 16217 h 218192"/>
                  <a:gd name="connsiteX7" fmla="*/ 47259 w 157959"/>
                  <a:gd name="connsiteY7" fmla="*/ 0 h 2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959" h="218192">
                    <a:moveTo>
                      <a:pt x="47259" y="0"/>
                    </a:moveTo>
                    <a:cubicBezTo>
                      <a:pt x="27516" y="41953"/>
                      <a:pt x="14119" y="86022"/>
                      <a:pt x="4600" y="131501"/>
                    </a:cubicBezTo>
                    <a:cubicBezTo>
                      <a:pt x="17" y="152654"/>
                      <a:pt x="-1746" y="174513"/>
                      <a:pt x="2132" y="196018"/>
                    </a:cubicBezTo>
                    <a:cubicBezTo>
                      <a:pt x="6010" y="217171"/>
                      <a:pt x="20112" y="223517"/>
                      <a:pt x="38797" y="213646"/>
                    </a:cubicBezTo>
                    <a:cubicBezTo>
                      <a:pt x="48316" y="208710"/>
                      <a:pt x="56072" y="201306"/>
                      <a:pt x="63123" y="193550"/>
                    </a:cubicBezTo>
                    <a:cubicBezTo>
                      <a:pt x="107192" y="144546"/>
                      <a:pt x="133633" y="85670"/>
                      <a:pt x="157959" y="25384"/>
                    </a:cubicBezTo>
                    <a:cubicBezTo>
                      <a:pt x="146325" y="18685"/>
                      <a:pt x="132928" y="19038"/>
                      <a:pt x="120237" y="16217"/>
                    </a:cubicBezTo>
                    <a:cubicBezTo>
                      <a:pt x="96263" y="10577"/>
                      <a:pt x="72290" y="2468"/>
                      <a:pt x="47259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02785E3B-6B95-474E-8C93-A0738A92AA37}"/>
                  </a:ext>
                </a:extLst>
              </p:cNvPr>
              <p:cNvSpPr/>
              <p:nvPr/>
            </p:nvSpPr>
            <p:spPr>
              <a:xfrm>
                <a:off x="5289535" y="3446226"/>
                <a:ext cx="152301" cy="216627"/>
              </a:xfrm>
              <a:custGeom>
                <a:avLst/>
                <a:gdLst>
                  <a:gd name="connsiteX0" fmla="*/ 105413 w 152301"/>
                  <a:gd name="connsiteY0" fmla="*/ 15 h 216627"/>
                  <a:gd name="connsiteX1" fmla="*/ 73683 w 152301"/>
                  <a:gd name="connsiteY1" fmla="*/ 9534 h 216627"/>
                  <a:gd name="connsiteX2" fmla="*/ 0 w 152301"/>
                  <a:gd name="connsiteY2" fmla="*/ 34565 h 216627"/>
                  <a:gd name="connsiteX3" fmla="*/ 41954 w 152301"/>
                  <a:gd name="connsiteY3" fmla="*/ 124465 h 216627"/>
                  <a:gd name="connsiteX4" fmla="*/ 101535 w 152301"/>
                  <a:gd name="connsiteY4" fmla="*/ 203437 h 216627"/>
                  <a:gd name="connsiteX5" fmla="*/ 137847 w 152301"/>
                  <a:gd name="connsiteY5" fmla="*/ 214013 h 216627"/>
                  <a:gd name="connsiteX6" fmla="*/ 152302 w 152301"/>
                  <a:gd name="connsiteY6" fmla="*/ 180168 h 216627"/>
                  <a:gd name="connsiteX7" fmla="*/ 151949 w 152301"/>
                  <a:gd name="connsiteY7" fmla="*/ 178758 h 216627"/>
                  <a:gd name="connsiteX8" fmla="*/ 105413 w 152301"/>
                  <a:gd name="connsiteY8" fmla="*/ 15 h 21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01" h="216627">
                    <a:moveTo>
                      <a:pt x="105413" y="15"/>
                    </a:moveTo>
                    <a:cubicBezTo>
                      <a:pt x="93779" y="-338"/>
                      <a:pt x="83907" y="5656"/>
                      <a:pt x="73683" y="9534"/>
                    </a:cubicBezTo>
                    <a:cubicBezTo>
                      <a:pt x="49357" y="18700"/>
                      <a:pt x="23621" y="23283"/>
                      <a:pt x="0" y="34565"/>
                    </a:cubicBezTo>
                    <a:cubicBezTo>
                      <a:pt x="10577" y="65942"/>
                      <a:pt x="25031" y="95909"/>
                      <a:pt x="41954" y="124465"/>
                    </a:cubicBezTo>
                    <a:cubicBezTo>
                      <a:pt x="58876" y="153022"/>
                      <a:pt x="76151" y="181578"/>
                      <a:pt x="101535" y="203437"/>
                    </a:cubicBezTo>
                    <a:cubicBezTo>
                      <a:pt x="112111" y="212603"/>
                      <a:pt x="123393" y="221064"/>
                      <a:pt x="137847" y="214013"/>
                    </a:cubicBezTo>
                    <a:cubicBezTo>
                      <a:pt x="151949" y="207315"/>
                      <a:pt x="149834" y="192508"/>
                      <a:pt x="152302" y="180168"/>
                    </a:cubicBezTo>
                    <a:cubicBezTo>
                      <a:pt x="152302" y="179816"/>
                      <a:pt x="151949" y="179463"/>
                      <a:pt x="151949" y="178758"/>
                    </a:cubicBezTo>
                    <a:cubicBezTo>
                      <a:pt x="151244" y="115651"/>
                      <a:pt x="131149" y="57128"/>
                      <a:pt x="105413" y="15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98A13BF8-EB21-4015-997D-2FCC14853FC3}"/>
                  </a:ext>
                </a:extLst>
              </p:cNvPr>
              <p:cNvSpPr/>
              <p:nvPr/>
            </p:nvSpPr>
            <p:spPr>
              <a:xfrm>
                <a:off x="4519044" y="3446946"/>
                <a:ext cx="152116" cy="216513"/>
              </a:xfrm>
              <a:custGeom>
                <a:avLst/>
                <a:gdLst>
                  <a:gd name="connsiteX0" fmla="*/ 109458 w 152116"/>
                  <a:gd name="connsiteY0" fmla="*/ 20448 h 216513"/>
                  <a:gd name="connsiteX1" fmla="*/ 46704 w 152116"/>
                  <a:gd name="connsiteY1" fmla="*/ 0 h 216513"/>
                  <a:gd name="connsiteX2" fmla="*/ 12507 w 152116"/>
                  <a:gd name="connsiteY2" fmla="*/ 95894 h 216513"/>
                  <a:gd name="connsiteX3" fmla="*/ 520 w 152116"/>
                  <a:gd name="connsiteY3" fmla="*/ 185442 h 216513"/>
                  <a:gd name="connsiteX4" fmla="*/ 15680 w 152116"/>
                  <a:gd name="connsiteY4" fmla="*/ 214351 h 216513"/>
                  <a:gd name="connsiteX5" fmla="*/ 47057 w 152116"/>
                  <a:gd name="connsiteY5" fmla="*/ 206242 h 216513"/>
                  <a:gd name="connsiteX6" fmla="*/ 60806 w 152116"/>
                  <a:gd name="connsiteY6" fmla="*/ 193550 h 216513"/>
                  <a:gd name="connsiteX7" fmla="*/ 152117 w 152116"/>
                  <a:gd name="connsiteY7" fmla="*/ 34903 h 216513"/>
                  <a:gd name="connsiteX8" fmla="*/ 109458 w 152116"/>
                  <a:gd name="connsiteY8" fmla="*/ 20448 h 21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116" h="216513">
                    <a:moveTo>
                      <a:pt x="109458" y="20448"/>
                    </a:moveTo>
                    <a:cubicBezTo>
                      <a:pt x="88305" y="14102"/>
                      <a:pt x="68562" y="4231"/>
                      <a:pt x="46704" y="0"/>
                    </a:cubicBezTo>
                    <a:cubicBezTo>
                      <a:pt x="31897" y="30672"/>
                      <a:pt x="21321" y="63107"/>
                      <a:pt x="12507" y="95894"/>
                    </a:cubicBezTo>
                    <a:cubicBezTo>
                      <a:pt x="4751" y="125155"/>
                      <a:pt x="-1948" y="154770"/>
                      <a:pt x="520" y="185442"/>
                    </a:cubicBezTo>
                    <a:cubicBezTo>
                      <a:pt x="1578" y="196723"/>
                      <a:pt x="3693" y="208710"/>
                      <a:pt x="15680" y="214351"/>
                    </a:cubicBezTo>
                    <a:cubicBezTo>
                      <a:pt x="28019" y="219992"/>
                      <a:pt x="37890" y="213646"/>
                      <a:pt x="47057" y="206242"/>
                    </a:cubicBezTo>
                    <a:cubicBezTo>
                      <a:pt x="51992" y="202364"/>
                      <a:pt x="56928" y="198133"/>
                      <a:pt x="60806" y="193550"/>
                    </a:cubicBezTo>
                    <a:cubicBezTo>
                      <a:pt x="102407" y="147366"/>
                      <a:pt x="129906" y="92721"/>
                      <a:pt x="152117" y="34903"/>
                    </a:cubicBezTo>
                    <a:cubicBezTo>
                      <a:pt x="139425" y="27499"/>
                      <a:pt x="124265" y="24679"/>
                      <a:pt x="109458" y="2044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3959B04B-04AE-4290-8A9E-1FA2884C313F}"/>
                  </a:ext>
                </a:extLst>
              </p:cNvPr>
              <p:cNvSpPr/>
              <p:nvPr/>
            </p:nvSpPr>
            <p:spPr>
              <a:xfrm>
                <a:off x="4058832" y="3177950"/>
                <a:ext cx="189973" cy="161166"/>
              </a:xfrm>
              <a:custGeom>
                <a:avLst/>
                <a:gdLst>
                  <a:gd name="connsiteX0" fmla="*/ 173756 w 189973"/>
                  <a:gd name="connsiteY0" fmla="*/ 61696 h 161166"/>
                  <a:gd name="connsiteX1" fmla="*/ 107124 w 189973"/>
                  <a:gd name="connsiteY1" fmla="*/ 0 h 161166"/>
                  <a:gd name="connsiteX2" fmla="*/ 70459 w 189973"/>
                  <a:gd name="connsiteY2" fmla="*/ 34550 h 161166"/>
                  <a:gd name="connsiteX3" fmla="*/ 4179 w 189973"/>
                  <a:gd name="connsiteY3" fmla="*/ 123040 h 161166"/>
                  <a:gd name="connsiteX4" fmla="*/ 29563 w 189973"/>
                  <a:gd name="connsiteY4" fmla="*/ 161116 h 161166"/>
                  <a:gd name="connsiteX5" fmla="*/ 54947 w 189973"/>
                  <a:gd name="connsiteY5" fmla="*/ 156180 h 161166"/>
                  <a:gd name="connsiteX6" fmla="*/ 189973 w 189973"/>
                  <a:gd name="connsiteY6" fmla="*/ 77561 h 161166"/>
                  <a:gd name="connsiteX7" fmla="*/ 173756 w 189973"/>
                  <a:gd name="connsiteY7" fmla="*/ 61696 h 16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9973" h="161166">
                    <a:moveTo>
                      <a:pt x="173756" y="61696"/>
                    </a:moveTo>
                    <a:cubicBezTo>
                      <a:pt x="151545" y="41248"/>
                      <a:pt x="129335" y="20800"/>
                      <a:pt x="107124" y="0"/>
                    </a:cubicBezTo>
                    <a:cubicBezTo>
                      <a:pt x="94785" y="11634"/>
                      <a:pt x="82093" y="22563"/>
                      <a:pt x="70459" y="34550"/>
                    </a:cubicBezTo>
                    <a:cubicBezTo>
                      <a:pt x="44370" y="60991"/>
                      <a:pt x="19691" y="88490"/>
                      <a:pt x="4179" y="123040"/>
                    </a:cubicBezTo>
                    <a:cubicBezTo>
                      <a:pt x="-6397" y="146661"/>
                      <a:pt x="3474" y="162173"/>
                      <a:pt x="29563" y="161116"/>
                    </a:cubicBezTo>
                    <a:cubicBezTo>
                      <a:pt x="38377" y="160763"/>
                      <a:pt x="46838" y="159000"/>
                      <a:pt x="54947" y="156180"/>
                    </a:cubicBezTo>
                    <a:cubicBezTo>
                      <a:pt x="104656" y="138200"/>
                      <a:pt x="148725" y="109996"/>
                      <a:pt x="189973" y="77561"/>
                    </a:cubicBezTo>
                    <a:cubicBezTo>
                      <a:pt x="185038" y="72273"/>
                      <a:pt x="179397" y="66985"/>
                      <a:pt x="173756" y="6169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14BF376B-BEE7-419A-8E94-9EA52327CB9C}"/>
                  </a:ext>
                </a:extLst>
              </p:cNvPr>
              <p:cNvSpPr/>
              <p:nvPr/>
            </p:nvSpPr>
            <p:spPr>
              <a:xfrm>
                <a:off x="3977192" y="3085229"/>
                <a:ext cx="183475" cy="165312"/>
              </a:xfrm>
              <a:custGeom>
                <a:avLst/>
                <a:gdLst>
                  <a:gd name="connsiteX0" fmla="*/ 180655 w 183475"/>
                  <a:gd name="connsiteY0" fmla="*/ 80734 h 165312"/>
                  <a:gd name="connsiteX1" fmla="*/ 111908 w 183475"/>
                  <a:gd name="connsiteY1" fmla="*/ 0 h 165312"/>
                  <a:gd name="connsiteX2" fmla="*/ 20597 w 183475"/>
                  <a:gd name="connsiteY2" fmla="*/ 95541 h 165312"/>
                  <a:gd name="connsiteX3" fmla="*/ 2617 w 183475"/>
                  <a:gd name="connsiteY3" fmla="*/ 128328 h 165312"/>
                  <a:gd name="connsiteX4" fmla="*/ 31526 w 183475"/>
                  <a:gd name="connsiteY4" fmla="*/ 164994 h 165312"/>
                  <a:gd name="connsiteX5" fmla="*/ 55147 w 183475"/>
                  <a:gd name="connsiteY5" fmla="*/ 159000 h 165312"/>
                  <a:gd name="connsiteX6" fmla="*/ 183475 w 183475"/>
                  <a:gd name="connsiteY6" fmla="*/ 86022 h 165312"/>
                  <a:gd name="connsiteX7" fmla="*/ 180655 w 183475"/>
                  <a:gd name="connsiteY7" fmla="*/ 80734 h 16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475" h="165312">
                    <a:moveTo>
                      <a:pt x="180655" y="80734"/>
                    </a:moveTo>
                    <a:cubicBezTo>
                      <a:pt x="155624" y="55350"/>
                      <a:pt x="134471" y="27146"/>
                      <a:pt x="111908" y="0"/>
                    </a:cubicBezTo>
                    <a:cubicBezTo>
                      <a:pt x="77005" y="27851"/>
                      <a:pt x="46333" y="59228"/>
                      <a:pt x="20597" y="95541"/>
                    </a:cubicBezTo>
                    <a:cubicBezTo>
                      <a:pt x="13193" y="105765"/>
                      <a:pt x="6848" y="116342"/>
                      <a:pt x="2617" y="128328"/>
                    </a:cubicBezTo>
                    <a:cubicBezTo>
                      <a:pt x="-5844" y="151597"/>
                      <a:pt x="6848" y="167814"/>
                      <a:pt x="31526" y="164994"/>
                    </a:cubicBezTo>
                    <a:cubicBezTo>
                      <a:pt x="39635" y="163936"/>
                      <a:pt x="47391" y="161468"/>
                      <a:pt x="55147" y="159000"/>
                    </a:cubicBezTo>
                    <a:cubicBezTo>
                      <a:pt x="102389" y="142783"/>
                      <a:pt x="143285" y="114931"/>
                      <a:pt x="183475" y="86022"/>
                    </a:cubicBezTo>
                    <a:cubicBezTo>
                      <a:pt x="182065" y="84259"/>
                      <a:pt x="182065" y="82144"/>
                      <a:pt x="180655" y="8073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2490AF0-3D44-4396-8CFE-E2F4555ECA38}"/>
              </a:ext>
            </a:extLst>
          </p:cNvPr>
          <p:cNvGrpSpPr/>
          <p:nvPr/>
        </p:nvGrpSpPr>
        <p:grpSpPr>
          <a:xfrm>
            <a:off x="410070" y="2027123"/>
            <a:ext cx="3274766" cy="1724630"/>
            <a:chOff x="991468" y="3978851"/>
            <a:chExt cx="4958557" cy="2611386"/>
          </a:xfrm>
        </p:grpSpPr>
        <p:grpSp>
          <p:nvGrpSpPr>
            <p:cNvPr id="51" name="Graphic 24">
              <a:extLst>
                <a:ext uri="{FF2B5EF4-FFF2-40B4-BE49-F238E27FC236}">
                  <a16:creationId xmlns:a16="http://schemas.microsoft.com/office/drawing/2014/main" id="{ED29DFE5-736B-4AA7-866F-B997B919CAAC}"/>
                </a:ext>
              </a:extLst>
            </p:cNvPr>
            <p:cNvGrpSpPr/>
            <p:nvPr/>
          </p:nvGrpSpPr>
          <p:grpSpPr>
            <a:xfrm>
              <a:off x="991468" y="3978851"/>
              <a:ext cx="4958557" cy="2611386"/>
              <a:chOff x="561" y="4028793"/>
              <a:chExt cx="4958557" cy="2611386"/>
            </a:xfrm>
            <a:solidFill>
              <a:srgbClr val="CD7E7E"/>
            </a:solidFill>
          </p:grpSpPr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3821E85D-7768-4CE4-9C70-BCC432000DAD}"/>
                  </a:ext>
                </a:extLst>
              </p:cNvPr>
              <p:cNvSpPr/>
              <p:nvPr/>
            </p:nvSpPr>
            <p:spPr>
              <a:xfrm>
                <a:off x="4675316" y="4083262"/>
                <a:ext cx="11525" cy="5085"/>
              </a:xfrm>
              <a:custGeom>
                <a:avLst/>
                <a:gdLst>
                  <a:gd name="connsiteX0" fmla="*/ 11525 w 11525"/>
                  <a:gd name="connsiteY0" fmla="*/ 1516 h 5085"/>
                  <a:gd name="connsiteX1" fmla="*/ 0 w 11525"/>
                  <a:gd name="connsiteY1" fmla="*/ 3821 h 5085"/>
                  <a:gd name="connsiteX2" fmla="*/ 11525 w 11525"/>
                  <a:gd name="connsiteY2" fmla="*/ 1516 h 5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5085">
                    <a:moveTo>
                      <a:pt x="11525" y="1516"/>
                    </a:moveTo>
                    <a:cubicBezTo>
                      <a:pt x="5763" y="-1654"/>
                      <a:pt x="3458" y="651"/>
                      <a:pt x="0" y="3821"/>
                    </a:cubicBezTo>
                    <a:cubicBezTo>
                      <a:pt x="5187" y="6702"/>
                      <a:pt x="7492" y="4109"/>
                      <a:pt x="11525" y="151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6DB8F5E7-880D-47CC-98A0-9FD2456FC77A}"/>
                  </a:ext>
                </a:extLst>
              </p:cNvPr>
              <p:cNvSpPr/>
              <p:nvPr/>
            </p:nvSpPr>
            <p:spPr>
              <a:xfrm>
                <a:off x="4768097" y="4058503"/>
                <a:ext cx="10709" cy="5395"/>
              </a:xfrm>
              <a:custGeom>
                <a:avLst/>
                <a:gdLst>
                  <a:gd name="connsiteX0" fmla="*/ 9796 w 10709"/>
                  <a:gd name="connsiteY0" fmla="*/ 3512 h 5395"/>
                  <a:gd name="connsiteX1" fmla="*/ 9796 w 10709"/>
                  <a:gd name="connsiteY1" fmla="*/ 630 h 5395"/>
                  <a:gd name="connsiteX2" fmla="*/ 0 w 10709"/>
                  <a:gd name="connsiteY2" fmla="*/ 4376 h 5395"/>
                  <a:gd name="connsiteX3" fmla="*/ 9796 w 10709"/>
                  <a:gd name="connsiteY3" fmla="*/ 3512 h 5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09" h="5395">
                    <a:moveTo>
                      <a:pt x="9796" y="3512"/>
                    </a:moveTo>
                    <a:cubicBezTo>
                      <a:pt x="10373" y="2647"/>
                      <a:pt x="11525" y="1207"/>
                      <a:pt x="9796" y="630"/>
                    </a:cubicBezTo>
                    <a:cubicBezTo>
                      <a:pt x="6051" y="-1099"/>
                      <a:pt x="3169" y="918"/>
                      <a:pt x="0" y="4376"/>
                    </a:cubicBezTo>
                    <a:cubicBezTo>
                      <a:pt x="4034" y="4664"/>
                      <a:pt x="7203" y="6969"/>
                      <a:pt x="9796" y="351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FEBE7D24-0C4C-4C1B-AD8D-CFF2AA381223}"/>
                  </a:ext>
                </a:extLst>
              </p:cNvPr>
              <p:cNvSpPr/>
              <p:nvPr/>
            </p:nvSpPr>
            <p:spPr>
              <a:xfrm>
                <a:off x="4707876" y="4075562"/>
                <a:ext cx="7779" cy="3985"/>
              </a:xfrm>
              <a:custGeom>
                <a:avLst/>
                <a:gdLst>
                  <a:gd name="connsiteX0" fmla="*/ 7780 w 7779"/>
                  <a:gd name="connsiteY0" fmla="*/ 571 h 3985"/>
                  <a:gd name="connsiteX1" fmla="*/ 0 w 7779"/>
                  <a:gd name="connsiteY1" fmla="*/ 3164 h 3985"/>
                  <a:gd name="connsiteX2" fmla="*/ 7780 w 7779"/>
                  <a:gd name="connsiteY2" fmla="*/ 571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9" h="3985">
                    <a:moveTo>
                      <a:pt x="7780" y="571"/>
                    </a:moveTo>
                    <a:cubicBezTo>
                      <a:pt x="3746" y="-870"/>
                      <a:pt x="1729" y="571"/>
                      <a:pt x="0" y="3164"/>
                    </a:cubicBezTo>
                    <a:cubicBezTo>
                      <a:pt x="3169" y="5181"/>
                      <a:pt x="5186" y="3164"/>
                      <a:pt x="7780" y="5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CE97ECC0-0D81-486F-80B0-E1C46DF204D4}"/>
                  </a:ext>
                </a:extLst>
              </p:cNvPr>
              <p:cNvSpPr/>
              <p:nvPr/>
            </p:nvSpPr>
            <p:spPr>
              <a:xfrm>
                <a:off x="4834944" y="4043248"/>
                <a:ext cx="6271" cy="4396"/>
              </a:xfrm>
              <a:custGeom>
                <a:avLst/>
                <a:gdLst>
                  <a:gd name="connsiteX0" fmla="*/ 2593 w 6271"/>
                  <a:gd name="connsiteY0" fmla="*/ 4360 h 4396"/>
                  <a:gd name="connsiteX1" fmla="*/ 6051 w 6271"/>
                  <a:gd name="connsiteY1" fmla="*/ 2054 h 4396"/>
                  <a:gd name="connsiteX2" fmla="*/ 4610 w 6271"/>
                  <a:gd name="connsiteY2" fmla="*/ 37 h 4396"/>
                  <a:gd name="connsiteX3" fmla="*/ 0 w 6271"/>
                  <a:gd name="connsiteY3" fmla="*/ 1766 h 4396"/>
                  <a:gd name="connsiteX4" fmla="*/ 2593 w 6271"/>
                  <a:gd name="connsiteY4" fmla="*/ 4360 h 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71" h="4396">
                    <a:moveTo>
                      <a:pt x="2593" y="4360"/>
                    </a:moveTo>
                    <a:cubicBezTo>
                      <a:pt x="3746" y="4071"/>
                      <a:pt x="5187" y="3207"/>
                      <a:pt x="6051" y="2054"/>
                    </a:cubicBezTo>
                    <a:cubicBezTo>
                      <a:pt x="6627" y="1190"/>
                      <a:pt x="6051" y="-251"/>
                      <a:pt x="4610" y="37"/>
                    </a:cubicBezTo>
                    <a:cubicBezTo>
                      <a:pt x="3169" y="326"/>
                      <a:pt x="2017" y="1190"/>
                      <a:pt x="0" y="1766"/>
                    </a:cubicBezTo>
                    <a:cubicBezTo>
                      <a:pt x="1441" y="3207"/>
                      <a:pt x="2305" y="4648"/>
                      <a:pt x="2593" y="436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051B8537-E8F2-4821-A953-E8A5E6853CE5}"/>
                  </a:ext>
                </a:extLst>
              </p:cNvPr>
              <p:cNvSpPr/>
              <p:nvPr/>
            </p:nvSpPr>
            <p:spPr>
              <a:xfrm>
                <a:off x="561" y="4028793"/>
                <a:ext cx="4958557" cy="2611386"/>
              </a:xfrm>
              <a:custGeom>
                <a:avLst/>
                <a:gdLst>
                  <a:gd name="connsiteX0" fmla="*/ 4958283 w 4958557"/>
                  <a:gd name="connsiteY0" fmla="*/ 165764 h 2611386"/>
                  <a:gd name="connsiteX1" fmla="*/ 4948775 w 4958557"/>
                  <a:gd name="connsiteY1" fmla="*/ 166341 h 2611386"/>
                  <a:gd name="connsiteX2" fmla="*/ 4942724 w 4958557"/>
                  <a:gd name="connsiteY2" fmla="*/ 163459 h 2611386"/>
                  <a:gd name="connsiteX3" fmla="*/ 4949639 w 4958557"/>
                  <a:gd name="connsiteY3" fmla="*/ 151646 h 2611386"/>
                  <a:gd name="connsiteX4" fmla="*/ 4948486 w 4958557"/>
                  <a:gd name="connsiteY4" fmla="*/ 133781 h 2611386"/>
                  <a:gd name="connsiteX5" fmla="*/ 4937249 w 4958557"/>
                  <a:gd name="connsiteY5" fmla="*/ 135510 h 2611386"/>
                  <a:gd name="connsiteX6" fmla="*/ 4929758 w 4958557"/>
                  <a:gd name="connsiteY6" fmla="*/ 135798 h 2611386"/>
                  <a:gd name="connsiteX7" fmla="*/ 4931775 w 4958557"/>
                  <a:gd name="connsiteY7" fmla="*/ 128018 h 2611386"/>
                  <a:gd name="connsiteX8" fmla="*/ 4932639 w 4958557"/>
                  <a:gd name="connsiteY8" fmla="*/ 120239 h 2611386"/>
                  <a:gd name="connsiteX9" fmla="*/ 4931775 w 4958557"/>
                  <a:gd name="connsiteY9" fmla="*/ 102662 h 2611386"/>
                  <a:gd name="connsiteX10" fmla="*/ 4925435 w 4958557"/>
                  <a:gd name="connsiteY10" fmla="*/ 91137 h 2611386"/>
                  <a:gd name="connsiteX11" fmla="*/ 4917368 w 4958557"/>
                  <a:gd name="connsiteY11" fmla="*/ 74425 h 2611386"/>
                  <a:gd name="connsiteX12" fmla="*/ 4924571 w 4958557"/>
                  <a:gd name="connsiteY12" fmla="*/ 62611 h 2611386"/>
                  <a:gd name="connsiteX13" fmla="*/ 4919961 w 4958557"/>
                  <a:gd name="connsiteY13" fmla="*/ 52526 h 2611386"/>
                  <a:gd name="connsiteX14" fmla="*/ 4915639 w 4958557"/>
                  <a:gd name="connsiteY14" fmla="*/ 39848 h 2611386"/>
                  <a:gd name="connsiteX15" fmla="*/ 4917944 w 4958557"/>
                  <a:gd name="connsiteY15" fmla="*/ 31204 h 2611386"/>
                  <a:gd name="connsiteX16" fmla="*/ 4910452 w 4958557"/>
                  <a:gd name="connsiteY16" fmla="*/ 26882 h 2611386"/>
                  <a:gd name="connsiteX17" fmla="*/ 4901808 w 4958557"/>
                  <a:gd name="connsiteY17" fmla="*/ 37255 h 2611386"/>
                  <a:gd name="connsiteX18" fmla="*/ 4896910 w 4958557"/>
                  <a:gd name="connsiteY18" fmla="*/ 51374 h 2611386"/>
                  <a:gd name="connsiteX19" fmla="*/ 4891147 w 4958557"/>
                  <a:gd name="connsiteY19" fmla="*/ 52814 h 2611386"/>
                  <a:gd name="connsiteX20" fmla="*/ 4892012 w 4958557"/>
                  <a:gd name="connsiteY20" fmla="*/ 48204 h 2611386"/>
                  <a:gd name="connsiteX21" fmla="*/ 4895469 w 4958557"/>
                  <a:gd name="connsiteY21" fmla="*/ 41289 h 2611386"/>
                  <a:gd name="connsiteX22" fmla="*/ 4887401 w 4958557"/>
                  <a:gd name="connsiteY22" fmla="*/ 41289 h 2611386"/>
                  <a:gd name="connsiteX23" fmla="*/ 4875011 w 4958557"/>
                  <a:gd name="connsiteY23" fmla="*/ 49933 h 2611386"/>
                  <a:gd name="connsiteX24" fmla="*/ 4843604 w 4958557"/>
                  <a:gd name="connsiteY24" fmla="*/ 71543 h 2611386"/>
                  <a:gd name="connsiteX25" fmla="*/ 4847926 w 4958557"/>
                  <a:gd name="connsiteY25" fmla="*/ 60018 h 2611386"/>
                  <a:gd name="connsiteX26" fmla="*/ 4841011 w 4958557"/>
                  <a:gd name="connsiteY26" fmla="*/ 72696 h 2611386"/>
                  <a:gd name="connsiteX27" fmla="*/ 4777621 w 4958557"/>
                  <a:gd name="connsiteY27" fmla="*/ 114764 h 2611386"/>
                  <a:gd name="connsiteX28" fmla="*/ 4733248 w 4958557"/>
                  <a:gd name="connsiteY28" fmla="*/ 146747 h 2611386"/>
                  <a:gd name="connsiteX29" fmla="*/ 4711638 w 4958557"/>
                  <a:gd name="connsiteY29" fmla="*/ 160002 h 2611386"/>
                  <a:gd name="connsiteX30" fmla="*/ 4688587 w 4958557"/>
                  <a:gd name="connsiteY30" fmla="*/ 179883 h 2611386"/>
                  <a:gd name="connsiteX31" fmla="*/ 4676485 w 4958557"/>
                  <a:gd name="connsiteY31" fmla="*/ 183053 h 2611386"/>
                  <a:gd name="connsiteX32" fmla="*/ 4680231 w 4958557"/>
                  <a:gd name="connsiteY32" fmla="*/ 170951 h 2611386"/>
                  <a:gd name="connsiteX33" fmla="*/ 4698671 w 4958557"/>
                  <a:gd name="connsiteY33" fmla="*/ 157696 h 2611386"/>
                  <a:gd name="connsiteX34" fmla="*/ 4734112 w 4958557"/>
                  <a:gd name="connsiteY34" fmla="*/ 130035 h 2611386"/>
                  <a:gd name="connsiteX35" fmla="*/ 4746790 w 4958557"/>
                  <a:gd name="connsiteY35" fmla="*/ 113323 h 2611386"/>
                  <a:gd name="connsiteX36" fmla="*/ 4762350 w 4958557"/>
                  <a:gd name="connsiteY36" fmla="*/ 106408 h 2611386"/>
                  <a:gd name="connsiteX37" fmla="*/ 4764367 w 4958557"/>
                  <a:gd name="connsiteY37" fmla="*/ 97476 h 2611386"/>
                  <a:gd name="connsiteX38" fmla="*/ 4768689 w 4958557"/>
                  <a:gd name="connsiteY38" fmla="*/ 95459 h 2611386"/>
                  <a:gd name="connsiteX39" fmla="*/ 4778197 w 4958557"/>
                  <a:gd name="connsiteY39" fmla="*/ 89408 h 2611386"/>
                  <a:gd name="connsiteX40" fmla="*/ 4809316 w 4958557"/>
                  <a:gd name="connsiteY40" fmla="*/ 69238 h 2611386"/>
                  <a:gd name="connsiteX41" fmla="*/ 4809316 w 4958557"/>
                  <a:gd name="connsiteY41" fmla="*/ 69238 h 2611386"/>
                  <a:gd name="connsiteX42" fmla="*/ 4811045 w 4958557"/>
                  <a:gd name="connsiteY42" fmla="*/ 66357 h 2611386"/>
                  <a:gd name="connsiteX43" fmla="*/ 4821994 w 4958557"/>
                  <a:gd name="connsiteY43" fmla="*/ 58001 h 2611386"/>
                  <a:gd name="connsiteX44" fmla="*/ 4836689 w 4958557"/>
                  <a:gd name="connsiteY44" fmla="*/ 41289 h 2611386"/>
                  <a:gd name="connsiteX45" fmla="*/ 4878757 w 4958557"/>
                  <a:gd name="connsiteY45" fmla="*/ 12763 h 2611386"/>
                  <a:gd name="connsiteX46" fmla="*/ 4893164 w 4958557"/>
                  <a:gd name="connsiteY46" fmla="*/ 2102 h 2611386"/>
                  <a:gd name="connsiteX47" fmla="*/ 4881639 w 4958557"/>
                  <a:gd name="connsiteY47" fmla="*/ 6136 h 2611386"/>
                  <a:gd name="connsiteX48" fmla="*/ 4887978 w 4958557"/>
                  <a:gd name="connsiteY48" fmla="*/ 85 h 2611386"/>
                  <a:gd name="connsiteX49" fmla="*/ 4871842 w 4958557"/>
                  <a:gd name="connsiteY49" fmla="*/ 8153 h 2611386"/>
                  <a:gd name="connsiteX50" fmla="*/ 4875011 w 4958557"/>
                  <a:gd name="connsiteY50" fmla="*/ 8441 h 2611386"/>
                  <a:gd name="connsiteX51" fmla="*/ 4616552 w 4958557"/>
                  <a:gd name="connsiteY51" fmla="*/ 97476 h 2611386"/>
                  <a:gd name="connsiteX52" fmla="*/ 4616552 w 4958557"/>
                  <a:gd name="connsiteY52" fmla="*/ 92289 h 2611386"/>
                  <a:gd name="connsiteX53" fmla="*/ 4609349 w 4958557"/>
                  <a:gd name="connsiteY53" fmla="*/ 94883 h 2611386"/>
                  <a:gd name="connsiteX54" fmla="*/ 4609349 w 4958557"/>
                  <a:gd name="connsiteY54" fmla="*/ 94883 h 2611386"/>
                  <a:gd name="connsiteX55" fmla="*/ 4575637 w 4958557"/>
                  <a:gd name="connsiteY55" fmla="*/ 101798 h 2611386"/>
                  <a:gd name="connsiteX56" fmla="*/ 4565552 w 4958557"/>
                  <a:gd name="connsiteY56" fmla="*/ 97476 h 2611386"/>
                  <a:gd name="connsiteX57" fmla="*/ 4516857 w 4958557"/>
                  <a:gd name="connsiteY57" fmla="*/ 108137 h 2611386"/>
                  <a:gd name="connsiteX58" fmla="*/ 4477382 w 4958557"/>
                  <a:gd name="connsiteY58" fmla="*/ 121103 h 2611386"/>
                  <a:gd name="connsiteX59" fmla="*/ 4449721 w 4958557"/>
                  <a:gd name="connsiteY59" fmla="*/ 131476 h 2611386"/>
                  <a:gd name="connsiteX60" fmla="*/ 4450009 w 4958557"/>
                  <a:gd name="connsiteY60" fmla="*/ 137527 h 2611386"/>
                  <a:gd name="connsiteX61" fmla="*/ 4450009 w 4958557"/>
                  <a:gd name="connsiteY61" fmla="*/ 137527 h 2611386"/>
                  <a:gd name="connsiteX62" fmla="*/ 4450009 w 4958557"/>
                  <a:gd name="connsiteY62" fmla="*/ 137527 h 2611386"/>
                  <a:gd name="connsiteX63" fmla="*/ 4450009 w 4958557"/>
                  <a:gd name="connsiteY63" fmla="*/ 139832 h 2611386"/>
                  <a:gd name="connsiteX64" fmla="*/ 4387483 w 4958557"/>
                  <a:gd name="connsiteY64" fmla="*/ 157985 h 2611386"/>
                  <a:gd name="connsiteX65" fmla="*/ 4311415 w 4958557"/>
                  <a:gd name="connsiteY65" fmla="*/ 186510 h 2611386"/>
                  <a:gd name="connsiteX66" fmla="*/ 4237364 w 4958557"/>
                  <a:gd name="connsiteY66" fmla="*/ 211578 h 2611386"/>
                  <a:gd name="connsiteX67" fmla="*/ 4114041 w 4958557"/>
                  <a:gd name="connsiteY67" fmla="*/ 252494 h 2611386"/>
                  <a:gd name="connsiteX68" fmla="*/ 4050650 w 4958557"/>
                  <a:gd name="connsiteY68" fmla="*/ 275545 h 2611386"/>
                  <a:gd name="connsiteX69" fmla="*/ 4000802 w 4958557"/>
                  <a:gd name="connsiteY69" fmla="*/ 288223 h 2611386"/>
                  <a:gd name="connsiteX70" fmla="*/ 3982650 w 4958557"/>
                  <a:gd name="connsiteY70" fmla="*/ 293121 h 2611386"/>
                  <a:gd name="connsiteX71" fmla="*/ 3956718 w 4958557"/>
                  <a:gd name="connsiteY71" fmla="*/ 301765 h 2611386"/>
                  <a:gd name="connsiteX72" fmla="*/ 3953548 w 4958557"/>
                  <a:gd name="connsiteY72" fmla="*/ 306952 h 2611386"/>
                  <a:gd name="connsiteX73" fmla="*/ 3958734 w 4958557"/>
                  <a:gd name="connsiteY73" fmla="*/ 307816 h 2611386"/>
                  <a:gd name="connsiteX74" fmla="*/ 3977751 w 4958557"/>
                  <a:gd name="connsiteY74" fmla="*/ 299460 h 2611386"/>
                  <a:gd name="connsiteX75" fmla="*/ 4058430 w 4958557"/>
                  <a:gd name="connsiteY75" fmla="*/ 278138 h 2611386"/>
                  <a:gd name="connsiteX76" fmla="*/ 4058430 w 4958557"/>
                  <a:gd name="connsiteY76" fmla="*/ 278138 h 2611386"/>
                  <a:gd name="connsiteX77" fmla="*/ 4064193 w 4958557"/>
                  <a:gd name="connsiteY77" fmla="*/ 277273 h 2611386"/>
                  <a:gd name="connsiteX78" fmla="*/ 4069379 w 4958557"/>
                  <a:gd name="connsiteY78" fmla="*/ 279867 h 2611386"/>
                  <a:gd name="connsiteX79" fmla="*/ 3963345 w 4958557"/>
                  <a:gd name="connsiteY79" fmla="*/ 316748 h 2611386"/>
                  <a:gd name="connsiteX80" fmla="*/ 3956718 w 4958557"/>
                  <a:gd name="connsiteY80" fmla="*/ 318477 h 2611386"/>
                  <a:gd name="connsiteX81" fmla="*/ 3906294 w 4958557"/>
                  <a:gd name="connsiteY81" fmla="*/ 328274 h 2611386"/>
                  <a:gd name="connsiteX82" fmla="*/ 3873446 w 4958557"/>
                  <a:gd name="connsiteY82" fmla="*/ 336918 h 2611386"/>
                  <a:gd name="connsiteX83" fmla="*/ 3872293 w 4958557"/>
                  <a:gd name="connsiteY83" fmla="*/ 332020 h 2611386"/>
                  <a:gd name="connsiteX84" fmla="*/ 3887277 w 4958557"/>
                  <a:gd name="connsiteY84" fmla="*/ 327986 h 2611386"/>
                  <a:gd name="connsiteX85" fmla="*/ 3899090 w 4958557"/>
                  <a:gd name="connsiteY85" fmla="*/ 323375 h 2611386"/>
                  <a:gd name="connsiteX86" fmla="*/ 3905717 w 4958557"/>
                  <a:gd name="connsiteY86" fmla="*/ 320494 h 2611386"/>
                  <a:gd name="connsiteX87" fmla="*/ 3917531 w 4958557"/>
                  <a:gd name="connsiteY87" fmla="*/ 317901 h 2611386"/>
                  <a:gd name="connsiteX88" fmla="*/ 3944328 w 4958557"/>
                  <a:gd name="connsiteY88" fmla="*/ 305223 h 2611386"/>
                  <a:gd name="connsiteX89" fmla="*/ 3912633 w 4958557"/>
                  <a:gd name="connsiteY89" fmla="*/ 315596 h 2611386"/>
                  <a:gd name="connsiteX90" fmla="*/ 3905717 w 4958557"/>
                  <a:gd name="connsiteY90" fmla="*/ 318765 h 2611386"/>
                  <a:gd name="connsiteX91" fmla="*/ 3896209 w 4958557"/>
                  <a:gd name="connsiteY91" fmla="*/ 321070 h 2611386"/>
                  <a:gd name="connsiteX92" fmla="*/ 3884395 w 4958557"/>
                  <a:gd name="connsiteY92" fmla="*/ 325681 h 2611386"/>
                  <a:gd name="connsiteX93" fmla="*/ 3869412 w 4958557"/>
                  <a:gd name="connsiteY93" fmla="*/ 329714 h 2611386"/>
                  <a:gd name="connsiteX94" fmla="*/ 3860192 w 4958557"/>
                  <a:gd name="connsiteY94" fmla="*/ 329714 h 2611386"/>
                  <a:gd name="connsiteX95" fmla="*/ 3844056 w 4958557"/>
                  <a:gd name="connsiteY95" fmla="*/ 332884 h 2611386"/>
                  <a:gd name="connsiteX96" fmla="*/ 3813513 w 4958557"/>
                  <a:gd name="connsiteY96" fmla="*/ 344986 h 2611386"/>
                  <a:gd name="connsiteX97" fmla="*/ 3810632 w 4958557"/>
                  <a:gd name="connsiteY97" fmla="*/ 339511 h 2611386"/>
                  <a:gd name="connsiteX98" fmla="*/ 3813513 w 4958557"/>
                  <a:gd name="connsiteY98" fmla="*/ 333748 h 2611386"/>
                  <a:gd name="connsiteX99" fmla="*/ 3808327 w 4958557"/>
                  <a:gd name="connsiteY99" fmla="*/ 333460 h 2611386"/>
                  <a:gd name="connsiteX100" fmla="*/ 3799395 w 4958557"/>
                  <a:gd name="connsiteY100" fmla="*/ 338935 h 2611386"/>
                  <a:gd name="connsiteX101" fmla="*/ 3772598 w 4958557"/>
                  <a:gd name="connsiteY101" fmla="*/ 357664 h 2611386"/>
                  <a:gd name="connsiteX102" fmla="*/ 3705174 w 4958557"/>
                  <a:gd name="connsiteY102" fmla="*/ 378698 h 2611386"/>
                  <a:gd name="connsiteX103" fmla="*/ 3686157 w 4958557"/>
                  <a:gd name="connsiteY103" fmla="*/ 377833 h 2611386"/>
                  <a:gd name="connsiteX104" fmla="*/ 3680106 w 4958557"/>
                  <a:gd name="connsiteY104" fmla="*/ 380427 h 2611386"/>
                  <a:gd name="connsiteX105" fmla="*/ 3662818 w 4958557"/>
                  <a:gd name="connsiteY105" fmla="*/ 392240 h 2611386"/>
                  <a:gd name="connsiteX106" fmla="*/ 3642936 w 4958557"/>
                  <a:gd name="connsiteY106" fmla="*/ 397715 h 2611386"/>
                  <a:gd name="connsiteX107" fmla="*/ 3631987 w 4958557"/>
                  <a:gd name="connsiteY107" fmla="*/ 401173 h 2611386"/>
                  <a:gd name="connsiteX108" fmla="*/ 3606631 w 4958557"/>
                  <a:gd name="connsiteY108" fmla="*/ 407800 h 2611386"/>
                  <a:gd name="connsiteX109" fmla="*/ 3574936 w 4958557"/>
                  <a:gd name="connsiteY109" fmla="*/ 419613 h 2611386"/>
                  <a:gd name="connsiteX110" fmla="*/ 3573207 w 4958557"/>
                  <a:gd name="connsiteY110" fmla="*/ 425952 h 2611386"/>
                  <a:gd name="connsiteX111" fmla="*/ 3575512 w 4958557"/>
                  <a:gd name="connsiteY111" fmla="*/ 429698 h 2611386"/>
                  <a:gd name="connsiteX112" fmla="*/ 3561681 w 4958557"/>
                  <a:gd name="connsiteY112" fmla="*/ 433156 h 2611386"/>
                  <a:gd name="connsiteX113" fmla="*/ 3559088 w 4958557"/>
                  <a:gd name="connsiteY113" fmla="*/ 432580 h 2611386"/>
                  <a:gd name="connsiteX114" fmla="*/ 3553325 w 4958557"/>
                  <a:gd name="connsiteY114" fmla="*/ 424512 h 2611386"/>
                  <a:gd name="connsiteX115" fmla="*/ 3547275 w 4958557"/>
                  <a:gd name="connsiteY115" fmla="*/ 418173 h 2611386"/>
                  <a:gd name="connsiteX116" fmla="*/ 3519037 w 4958557"/>
                  <a:gd name="connsiteY116" fmla="*/ 437190 h 2611386"/>
                  <a:gd name="connsiteX117" fmla="*/ 3513562 w 4958557"/>
                  <a:gd name="connsiteY117" fmla="*/ 437478 h 2611386"/>
                  <a:gd name="connsiteX118" fmla="*/ 3457375 w 4958557"/>
                  <a:gd name="connsiteY118" fmla="*/ 453325 h 2611386"/>
                  <a:gd name="connsiteX119" fmla="*/ 3447579 w 4958557"/>
                  <a:gd name="connsiteY119" fmla="*/ 456495 h 2611386"/>
                  <a:gd name="connsiteX120" fmla="*/ 3447579 w 4958557"/>
                  <a:gd name="connsiteY120" fmla="*/ 456495 h 2611386"/>
                  <a:gd name="connsiteX121" fmla="*/ 3410409 w 4958557"/>
                  <a:gd name="connsiteY121" fmla="*/ 466580 h 2611386"/>
                  <a:gd name="connsiteX122" fmla="*/ 3378714 w 4958557"/>
                  <a:gd name="connsiteY122" fmla="*/ 482427 h 2611386"/>
                  <a:gd name="connsiteX123" fmla="*/ 3378714 w 4958557"/>
                  <a:gd name="connsiteY123" fmla="*/ 482427 h 2611386"/>
                  <a:gd name="connsiteX124" fmla="*/ 3378426 w 4958557"/>
                  <a:gd name="connsiteY124" fmla="*/ 487037 h 2611386"/>
                  <a:gd name="connsiteX125" fmla="*/ 3378426 w 4958557"/>
                  <a:gd name="connsiteY125" fmla="*/ 487037 h 2611386"/>
                  <a:gd name="connsiteX126" fmla="*/ 3378426 w 4958557"/>
                  <a:gd name="connsiteY126" fmla="*/ 487037 h 2611386"/>
                  <a:gd name="connsiteX127" fmla="*/ 3357680 w 4958557"/>
                  <a:gd name="connsiteY127" fmla="*/ 492800 h 2611386"/>
                  <a:gd name="connsiteX128" fmla="*/ 3357680 w 4958557"/>
                  <a:gd name="connsiteY128" fmla="*/ 492800 h 2611386"/>
                  <a:gd name="connsiteX129" fmla="*/ 3355087 w 4958557"/>
                  <a:gd name="connsiteY129" fmla="*/ 490207 h 2611386"/>
                  <a:gd name="connsiteX130" fmla="*/ 3359697 w 4958557"/>
                  <a:gd name="connsiteY130" fmla="*/ 483868 h 2611386"/>
                  <a:gd name="connsiteX131" fmla="*/ 3352493 w 4958557"/>
                  <a:gd name="connsiteY131" fmla="*/ 482715 h 2611386"/>
                  <a:gd name="connsiteX132" fmla="*/ 3342409 w 4958557"/>
                  <a:gd name="connsiteY132" fmla="*/ 485597 h 2611386"/>
                  <a:gd name="connsiteX133" fmla="*/ 3294578 w 4958557"/>
                  <a:gd name="connsiteY133" fmla="*/ 500292 h 2611386"/>
                  <a:gd name="connsiteX134" fmla="*/ 3289103 w 4958557"/>
                  <a:gd name="connsiteY134" fmla="*/ 502309 h 2611386"/>
                  <a:gd name="connsiteX135" fmla="*/ 3235510 w 4958557"/>
                  <a:gd name="connsiteY135" fmla="*/ 515563 h 2611386"/>
                  <a:gd name="connsiteX136" fmla="*/ 3195170 w 4958557"/>
                  <a:gd name="connsiteY136" fmla="*/ 525360 h 2611386"/>
                  <a:gd name="connsiteX137" fmla="*/ 3185950 w 4958557"/>
                  <a:gd name="connsiteY137" fmla="*/ 520750 h 2611386"/>
                  <a:gd name="connsiteX138" fmla="*/ 3185950 w 4958557"/>
                  <a:gd name="connsiteY138" fmla="*/ 520750 h 2611386"/>
                  <a:gd name="connsiteX139" fmla="*/ 3178459 w 4958557"/>
                  <a:gd name="connsiteY139" fmla="*/ 516716 h 2611386"/>
                  <a:gd name="connsiteX140" fmla="*/ 3133509 w 4958557"/>
                  <a:gd name="connsiteY140" fmla="*/ 532275 h 2611386"/>
                  <a:gd name="connsiteX141" fmla="*/ 3123136 w 4958557"/>
                  <a:gd name="connsiteY141" fmla="*/ 536597 h 2611386"/>
                  <a:gd name="connsiteX142" fmla="*/ 3131204 w 4958557"/>
                  <a:gd name="connsiteY142" fmla="*/ 537173 h 2611386"/>
                  <a:gd name="connsiteX143" fmla="*/ 3131204 w 4958557"/>
                  <a:gd name="connsiteY143" fmla="*/ 537173 h 2611386"/>
                  <a:gd name="connsiteX144" fmla="*/ 3148204 w 4958557"/>
                  <a:gd name="connsiteY144" fmla="*/ 534580 h 2611386"/>
                  <a:gd name="connsiteX145" fmla="*/ 3173848 w 4958557"/>
                  <a:gd name="connsiteY145" fmla="*/ 530258 h 2611386"/>
                  <a:gd name="connsiteX146" fmla="*/ 3174137 w 4958557"/>
                  <a:gd name="connsiteY146" fmla="*/ 532563 h 2611386"/>
                  <a:gd name="connsiteX147" fmla="*/ 3133797 w 4958557"/>
                  <a:gd name="connsiteY147" fmla="*/ 546682 h 2611386"/>
                  <a:gd name="connsiteX148" fmla="*/ 3098068 w 4958557"/>
                  <a:gd name="connsiteY148" fmla="*/ 556190 h 2611386"/>
                  <a:gd name="connsiteX149" fmla="*/ 3070695 w 4958557"/>
                  <a:gd name="connsiteY149" fmla="*/ 566275 h 2611386"/>
                  <a:gd name="connsiteX150" fmla="*/ 3094610 w 4958557"/>
                  <a:gd name="connsiteY150" fmla="*/ 561665 h 2611386"/>
                  <a:gd name="connsiteX151" fmla="*/ 3098068 w 4958557"/>
                  <a:gd name="connsiteY151" fmla="*/ 561089 h 2611386"/>
                  <a:gd name="connsiteX152" fmla="*/ 3141001 w 4958557"/>
                  <a:gd name="connsiteY152" fmla="*/ 549275 h 2611386"/>
                  <a:gd name="connsiteX153" fmla="*/ 3141001 w 4958557"/>
                  <a:gd name="connsiteY153" fmla="*/ 549275 h 2611386"/>
                  <a:gd name="connsiteX154" fmla="*/ 3193730 w 4958557"/>
                  <a:gd name="connsiteY154" fmla="*/ 532851 h 2611386"/>
                  <a:gd name="connsiteX155" fmla="*/ 3218798 w 4958557"/>
                  <a:gd name="connsiteY155" fmla="*/ 528241 h 2611386"/>
                  <a:gd name="connsiteX156" fmla="*/ 3233493 w 4958557"/>
                  <a:gd name="connsiteY156" fmla="*/ 527665 h 2611386"/>
                  <a:gd name="connsiteX157" fmla="*/ 3233493 w 4958557"/>
                  <a:gd name="connsiteY157" fmla="*/ 529970 h 2611386"/>
                  <a:gd name="connsiteX158" fmla="*/ 3233205 w 4958557"/>
                  <a:gd name="connsiteY158" fmla="*/ 531987 h 2611386"/>
                  <a:gd name="connsiteX159" fmla="*/ 3222255 w 4958557"/>
                  <a:gd name="connsiteY159" fmla="*/ 534004 h 2611386"/>
                  <a:gd name="connsiteX160" fmla="*/ 3165493 w 4958557"/>
                  <a:gd name="connsiteY160" fmla="*/ 543801 h 2611386"/>
                  <a:gd name="connsiteX161" fmla="*/ 3070695 w 4958557"/>
                  <a:gd name="connsiteY161" fmla="*/ 574919 h 2611386"/>
                  <a:gd name="connsiteX162" fmla="*/ 3047356 w 4958557"/>
                  <a:gd name="connsiteY162" fmla="*/ 567428 h 2611386"/>
                  <a:gd name="connsiteX163" fmla="*/ 3042746 w 4958557"/>
                  <a:gd name="connsiteY163" fmla="*/ 567428 h 2611386"/>
                  <a:gd name="connsiteX164" fmla="*/ 3002695 w 4958557"/>
                  <a:gd name="connsiteY164" fmla="*/ 579530 h 2611386"/>
                  <a:gd name="connsiteX165" fmla="*/ 2968983 w 4958557"/>
                  <a:gd name="connsiteY165" fmla="*/ 588750 h 2611386"/>
                  <a:gd name="connsiteX166" fmla="*/ 2959762 w 4958557"/>
                  <a:gd name="connsiteY166" fmla="*/ 591343 h 2611386"/>
                  <a:gd name="connsiteX167" fmla="*/ 2959762 w 4958557"/>
                  <a:gd name="connsiteY167" fmla="*/ 591343 h 2611386"/>
                  <a:gd name="connsiteX168" fmla="*/ 2959762 w 4958557"/>
                  <a:gd name="connsiteY168" fmla="*/ 591343 h 2611386"/>
                  <a:gd name="connsiteX169" fmla="*/ 2902711 w 4958557"/>
                  <a:gd name="connsiteY169" fmla="*/ 610360 h 2611386"/>
                  <a:gd name="connsiteX170" fmla="*/ 2881677 w 4958557"/>
                  <a:gd name="connsiteY170" fmla="*/ 612665 h 2611386"/>
                  <a:gd name="connsiteX171" fmla="*/ 2869575 w 4958557"/>
                  <a:gd name="connsiteY171" fmla="*/ 614394 h 2611386"/>
                  <a:gd name="connsiteX172" fmla="*/ 2862948 w 4958557"/>
                  <a:gd name="connsiteY172" fmla="*/ 619869 h 2611386"/>
                  <a:gd name="connsiteX173" fmla="*/ 2871880 w 4958557"/>
                  <a:gd name="connsiteY173" fmla="*/ 619869 h 2611386"/>
                  <a:gd name="connsiteX174" fmla="*/ 2871880 w 4958557"/>
                  <a:gd name="connsiteY174" fmla="*/ 619869 h 2611386"/>
                  <a:gd name="connsiteX175" fmla="*/ 2905016 w 4958557"/>
                  <a:gd name="connsiteY175" fmla="*/ 612954 h 2611386"/>
                  <a:gd name="connsiteX176" fmla="*/ 2905016 w 4958557"/>
                  <a:gd name="connsiteY176" fmla="*/ 612954 h 2611386"/>
                  <a:gd name="connsiteX177" fmla="*/ 2905016 w 4958557"/>
                  <a:gd name="connsiteY177" fmla="*/ 612954 h 2611386"/>
                  <a:gd name="connsiteX178" fmla="*/ 2964661 w 4958557"/>
                  <a:gd name="connsiteY178" fmla="*/ 594225 h 2611386"/>
                  <a:gd name="connsiteX179" fmla="*/ 2964661 w 4958557"/>
                  <a:gd name="connsiteY179" fmla="*/ 594225 h 2611386"/>
                  <a:gd name="connsiteX180" fmla="*/ 2973881 w 4958557"/>
                  <a:gd name="connsiteY180" fmla="*/ 591631 h 2611386"/>
                  <a:gd name="connsiteX181" fmla="*/ 2973881 w 4958557"/>
                  <a:gd name="connsiteY181" fmla="*/ 591631 h 2611386"/>
                  <a:gd name="connsiteX182" fmla="*/ 3002983 w 4958557"/>
                  <a:gd name="connsiteY182" fmla="*/ 583852 h 2611386"/>
                  <a:gd name="connsiteX183" fmla="*/ 3006729 w 4958557"/>
                  <a:gd name="connsiteY183" fmla="*/ 585869 h 2611386"/>
                  <a:gd name="connsiteX184" fmla="*/ 2996356 w 4958557"/>
                  <a:gd name="connsiteY184" fmla="*/ 593936 h 2611386"/>
                  <a:gd name="connsiteX185" fmla="*/ 2916542 w 4958557"/>
                  <a:gd name="connsiteY185" fmla="*/ 617276 h 2611386"/>
                  <a:gd name="connsiteX186" fmla="*/ 2887152 w 4958557"/>
                  <a:gd name="connsiteY186" fmla="*/ 626208 h 2611386"/>
                  <a:gd name="connsiteX187" fmla="*/ 2865541 w 4958557"/>
                  <a:gd name="connsiteY187" fmla="*/ 636869 h 2611386"/>
                  <a:gd name="connsiteX188" fmla="*/ 2820880 w 4958557"/>
                  <a:gd name="connsiteY188" fmla="*/ 649259 h 2611386"/>
                  <a:gd name="connsiteX189" fmla="*/ 2774202 w 4958557"/>
                  <a:gd name="connsiteY189" fmla="*/ 663954 h 2611386"/>
                  <a:gd name="connsiteX190" fmla="*/ 2747693 w 4958557"/>
                  <a:gd name="connsiteY190" fmla="*/ 671734 h 2611386"/>
                  <a:gd name="connsiteX191" fmla="*/ 2726371 w 4958557"/>
                  <a:gd name="connsiteY191" fmla="*/ 677208 h 2611386"/>
                  <a:gd name="connsiteX192" fmla="*/ 2684591 w 4958557"/>
                  <a:gd name="connsiteY192" fmla="*/ 697378 h 2611386"/>
                  <a:gd name="connsiteX193" fmla="*/ 2684303 w 4958557"/>
                  <a:gd name="connsiteY193" fmla="*/ 698818 h 2611386"/>
                  <a:gd name="connsiteX194" fmla="*/ 2621777 w 4958557"/>
                  <a:gd name="connsiteY194" fmla="*/ 717547 h 2611386"/>
                  <a:gd name="connsiteX195" fmla="*/ 2621777 w 4958557"/>
                  <a:gd name="connsiteY195" fmla="*/ 717547 h 2611386"/>
                  <a:gd name="connsiteX196" fmla="*/ 2621777 w 4958557"/>
                  <a:gd name="connsiteY196" fmla="*/ 717547 h 2611386"/>
                  <a:gd name="connsiteX197" fmla="*/ 2602472 w 4958557"/>
                  <a:gd name="connsiteY197" fmla="*/ 721581 h 2611386"/>
                  <a:gd name="connsiteX198" fmla="*/ 2602472 w 4958557"/>
                  <a:gd name="connsiteY198" fmla="*/ 721581 h 2611386"/>
                  <a:gd name="connsiteX199" fmla="*/ 2559828 w 4958557"/>
                  <a:gd name="connsiteY199" fmla="*/ 728497 h 2611386"/>
                  <a:gd name="connsiteX200" fmla="*/ 2559828 w 4958557"/>
                  <a:gd name="connsiteY200" fmla="*/ 728497 h 2611386"/>
                  <a:gd name="connsiteX201" fmla="*/ 2558099 w 4958557"/>
                  <a:gd name="connsiteY201" fmla="*/ 724175 h 2611386"/>
                  <a:gd name="connsiteX202" fmla="*/ 2548014 w 4958557"/>
                  <a:gd name="connsiteY202" fmla="*/ 725615 h 2611386"/>
                  <a:gd name="connsiteX203" fmla="*/ 2538217 w 4958557"/>
                  <a:gd name="connsiteY203" fmla="*/ 728208 h 2611386"/>
                  <a:gd name="connsiteX204" fmla="*/ 2532743 w 4958557"/>
                  <a:gd name="connsiteY204" fmla="*/ 735988 h 2611386"/>
                  <a:gd name="connsiteX205" fmla="*/ 2495573 w 4958557"/>
                  <a:gd name="connsiteY205" fmla="*/ 750683 h 2611386"/>
                  <a:gd name="connsiteX206" fmla="*/ 2495573 w 4958557"/>
                  <a:gd name="connsiteY206" fmla="*/ 750683 h 2611386"/>
                  <a:gd name="connsiteX207" fmla="*/ 2498743 w 4958557"/>
                  <a:gd name="connsiteY207" fmla="*/ 740310 h 2611386"/>
                  <a:gd name="connsiteX208" fmla="*/ 2499607 w 4958557"/>
                  <a:gd name="connsiteY208" fmla="*/ 730802 h 2611386"/>
                  <a:gd name="connsiteX209" fmla="*/ 2487793 w 4958557"/>
                  <a:gd name="connsiteY209" fmla="*/ 732531 h 2611386"/>
                  <a:gd name="connsiteX210" fmla="*/ 2437946 w 4958557"/>
                  <a:gd name="connsiteY210" fmla="*/ 756734 h 2611386"/>
                  <a:gd name="connsiteX211" fmla="*/ 2431030 w 4958557"/>
                  <a:gd name="connsiteY211" fmla="*/ 757310 h 2611386"/>
                  <a:gd name="connsiteX212" fmla="*/ 2405098 w 4958557"/>
                  <a:gd name="connsiteY212" fmla="*/ 761344 h 2611386"/>
                  <a:gd name="connsiteX213" fmla="*/ 2366776 w 4958557"/>
                  <a:gd name="connsiteY213" fmla="*/ 773734 h 2611386"/>
                  <a:gd name="connsiteX214" fmla="*/ 2366776 w 4958557"/>
                  <a:gd name="connsiteY214" fmla="*/ 774022 h 2611386"/>
                  <a:gd name="connsiteX215" fmla="*/ 2317216 w 4958557"/>
                  <a:gd name="connsiteY215" fmla="*/ 793328 h 2611386"/>
                  <a:gd name="connsiteX216" fmla="*/ 2297911 w 4958557"/>
                  <a:gd name="connsiteY216" fmla="*/ 800243 h 2611386"/>
                  <a:gd name="connsiteX217" fmla="*/ 2297911 w 4958557"/>
                  <a:gd name="connsiteY217" fmla="*/ 800243 h 2611386"/>
                  <a:gd name="connsiteX218" fmla="*/ 2284080 w 4958557"/>
                  <a:gd name="connsiteY218" fmla="*/ 803124 h 2611386"/>
                  <a:gd name="connsiteX219" fmla="*/ 2284080 w 4958557"/>
                  <a:gd name="connsiteY219" fmla="*/ 803124 h 2611386"/>
                  <a:gd name="connsiteX220" fmla="*/ 2277453 w 4958557"/>
                  <a:gd name="connsiteY220" fmla="*/ 794768 h 2611386"/>
                  <a:gd name="connsiteX221" fmla="*/ 2261317 w 4958557"/>
                  <a:gd name="connsiteY221" fmla="*/ 803989 h 2611386"/>
                  <a:gd name="connsiteX222" fmla="*/ 2260453 w 4958557"/>
                  <a:gd name="connsiteY222" fmla="*/ 812633 h 2611386"/>
                  <a:gd name="connsiteX223" fmla="*/ 2260453 w 4958557"/>
                  <a:gd name="connsiteY223" fmla="*/ 812633 h 2611386"/>
                  <a:gd name="connsiteX224" fmla="*/ 2260453 w 4958557"/>
                  <a:gd name="connsiteY224" fmla="*/ 812633 h 2611386"/>
                  <a:gd name="connsiteX225" fmla="*/ 2251809 w 4958557"/>
                  <a:gd name="connsiteY225" fmla="*/ 821853 h 2611386"/>
                  <a:gd name="connsiteX226" fmla="*/ 2291572 w 4958557"/>
                  <a:gd name="connsiteY226" fmla="*/ 808023 h 2611386"/>
                  <a:gd name="connsiteX227" fmla="*/ 2291572 w 4958557"/>
                  <a:gd name="connsiteY227" fmla="*/ 808023 h 2611386"/>
                  <a:gd name="connsiteX228" fmla="*/ 2301369 w 4958557"/>
                  <a:gd name="connsiteY228" fmla="*/ 803412 h 2611386"/>
                  <a:gd name="connsiteX229" fmla="*/ 2301369 w 4958557"/>
                  <a:gd name="connsiteY229" fmla="*/ 803412 h 2611386"/>
                  <a:gd name="connsiteX230" fmla="*/ 2313470 w 4958557"/>
                  <a:gd name="connsiteY230" fmla="*/ 800819 h 2611386"/>
                  <a:gd name="connsiteX231" fmla="*/ 2313470 w 4958557"/>
                  <a:gd name="connsiteY231" fmla="*/ 800819 h 2611386"/>
                  <a:gd name="connsiteX232" fmla="*/ 2345454 w 4958557"/>
                  <a:gd name="connsiteY232" fmla="*/ 793904 h 2611386"/>
                  <a:gd name="connsiteX233" fmla="*/ 2367352 w 4958557"/>
                  <a:gd name="connsiteY233" fmla="*/ 782378 h 2611386"/>
                  <a:gd name="connsiteX234" fmla="*/ 2367352 w 4958557"/>
                  <a:gd name="connsiteY234" fmla="*/ 782378 h 2611386"/>
                  <a:gd name="connsiteX235" fmla="*/ 2367928 w 4958557"/>
                  <a:gd name="connsiteY235" fmla="*/ 783819 h 2611386"/>
                  <a:gd name="connsiteX236" fmla="*/ 2365335 w 4958557"/>
                  <a:gd name="connsiteY236" fmla="*/ 793616 h 2611386"/>
                  <a:gd name="connsiteX237" fmla="*/ 2339691 w 4958557"/>
                  <a:gd name="connsiteY237" fmla="*/ 804565 h 2611386"/>
                  <a:gd name="connsiteX238" fmla="*/ 2365335 w 4958557"/>
                  <a:gd name="connsiteY238" fmla="*/ 799667 h 2611386"/>
                  <a:gd name="connsiteX239" fmla="*/ 2365335 w 4958557"/>
                  <a:gd name="connsiteY239" fmla="*/ 799667 h 2611386"/>
                  <a:gd name="connsiteX240" fmla="*/ 2365335 w 4958557"/>
                  <a:gd name="connsiteY240" fmla="*/ 799667 h 2611386"/>
                  <a:gd name="connsiteX241" fmla="*/ 2369945 w 4958557"/>
                  <a:gd name="connsiteY241" fmla="*/ 804853 h 2611386"/>
                  <a:gd name="connsiteX242" fmla="*/ 2329318 w 4958557"/>
                  <a:gd name="connsiteY242" fmla="*/ 818107 h 2611386"/>
                  <a:gd name="connsiteX243" fmla="*/ 2325572 w 4958557"/>
                  <a:gd name="connsiteY243" fmla="*/ 814362 h 2611386"/>
                  <a:gd name="connsiteX244" fmla="*/ 2316928 w 4958557"/>
                  <a:gd name="connsiteY244" fmla="*/ 811768 h 2611386"/>
                  <a:gd name="connsiteX245" fmla="*/ 2312894 w 4958557"/>
                  <a:gd name="connsiteY245" fmla="*/ 816090 h 2611386"/>
                  <a:gd name="connsiteX246" fmla="*/ 2304538 w 4958557"/>
                  <a:gd name="connsiteY246" fmla="*/ 820124 h 2611386"/>
                  <a:gd name="connsiteX247" fmla="*/ 2307707 w 4958557"/>
                  <a:gd name="connsiteY247" fmla="*/ 823870 h 2611386"/>
                  <a:gd name="connsiteX248" fmla="*/ 2307707 w 4958557"/>
                  <a:gd name="connsiteY248" fmla="*/ 823870 h 2611386"/>
                  <a:gd name="connsiteX249" fmla="*/ 2310877 w 4958557"/>
                  <a:gd name="connsiteY249" fmla="*/ 824446 h 2611386"/>
                  <a:gd name="connsiteX250" fmla="*/ 2284945 w 4958557"/>
                  <a:gd name="connsiteY250" fmla="*/ 833090 h 2611386"/>
                  <a:gd name="connsiteX251" fmla="*/ 2282351 w 4958557"/>
                  <a:gd name="connsiteY251" fmla="*/ 833667 h 2611386"/>
                  <a:gd name="connsiteX252" fmla="*/ 2282640 w 4958557"/>
                  <a:gd name="connsiteY252" fmla="*/ 833379 h 2611386"/>
                  <a:gd name="connsiteX253" fmla="*/ 2282640 w 4958557"/>
                  <a:gd name="connsiteY253" fmla="*/ 833379 h 2611386"/>
                  <a:gd name="connsiteX254" fmla="*/ 2282640 w 4958557"/>
                  <a:gd name="connsiteY254" fmla="*/ 833379 h 2611386"/>
                  <a:gd name="connsiteX255" fmla="*/ 2281775 w 4958557"/>
                  <a:gd name="connsiteY255" fmla="*/ 833955 h 2611386"/>
                  <a:gd name="connsiteX256" fmla="*/ 2259300 w 4958557"/>
                  <a:gd name="connsiteY256" fmla="*/ 841447 h 2611386"/>
                  <a:gd name="connsiteX257" fmla="*/ 2254402 w 4958557"/>
                  <a:gd name="connsiteY257" fmla="*/ 842599 h 2611386"/>
                  <a:gd name="connsiteX258" fmla="*/ 2229622 w 4958557"/>
                  <a:gd name="connsiteY258" fmla="*/ 848362 h 2611386"/>
                  <a:gd name="connsiteX259" fmla="*/ 2203114 w 4958557"/>
                  <a:gd name="connsiteY259" fmla="*/ 859887 h 2611386"/>
                  <a:gd name="connsiteX260" fmla="*/ 2191876 w 4958557"/>
                  <a:gd name="connsiteY260" fmla="*/ 863633 h 2611386"/>
                  <a:gd name="connsiteX261" fmla="*/ 2189859 w 4958557"/>
                  <a:gd name="connsiteY261" fmla="*/ 862481 h 2611386"/>
                  <a:gd name="connsiteX262" fmla="*/ 2193029 w 4958557"/>
                  <a:gd name="connsiteY262" fmla="*/ 852972 h 2611386"/>
                  <a:gd name="connsiteX263" fmla="*/ 2181503 w 4958557"/>
                  <a:gd name="connsiteY263" fmla="*/ 856430 h 2611386"/>
                  <a:gd name="connsiteX264" fmla="*/ 2143181 w 4958557"/>
                  <a:gd name="connsiteY264" fmla="*/ 876023 h 2611386"/>
                  <a:gd name="connsiteX265" fmla="*/ 2120994 w 4958557"/>
                  <a:gd name="connsiteY265" fmla="*/ 883515 h 2611386"/>
                  <a:gd name="connsiteX266" fmla="*/ 2120994 w 4958557"/>
                  <a:gd name="connsiteY266" fmla="*/ 883515 h 2611386"/>
                  <a:gd name="connsiteX267" fmla="*/ 2120994 w 4958557"/>
                  <a:gd name="connsiteY267" fmla="*/ 883515 h 2611386"/>
                  <a:gd name="connsiteX268" fmla="*/ 2097079 w 4958557"/>
                  <a:gd name="connsiteY268" fmla="*/ 880633 h 2611386"/>
                  <a:gd name="connsiteX269" fmla="*/ 2097079 w 4958557"/>
                  <a:gd name="connsiteY269" fmla="*/ 880633 h 2611386"/>
                  <a:gd name="connsiteX270" fmla="*/ 2065672 w 4958557"/>
                  <a:gd name="connsiteY270" fmla="*/ 890142 h 2611386"/>
                  <a:gd name="connsiteX271" fmla="*/ 2065672 w 4958557"/>
                  <a:gd name="connsiteY271" fmla="*/ 890142 h 2611386"/>
                  <a:gd name="connsiteX272" fmla="*/ 2061062 w 4958557"/>
                  <a:gd name="connsiteY272" fmla="*/ 893311 h 2611386"/>
                  <a:gd name="connsiteX273" fmla="*/ 2061350 w 4958557"/>
                  <a:gd name="connsiteY273" fmla="*/ 899938 h 2611386"/>
                  <a:gd name="connsiteX274" fmla="*/ 2040028 w 4958557"/>
                  <a:gd name="connsiteY274" fmla="*/ 909159 h 2611386"/>
                  <a:gd name="connsiteX275" fmla="*/ 2038875 w 4958557"/>
                  <a:gd name="connsiteY275" fmla="*/ 908294 h 2611386"/>
                  <a:gd name="connsiteX276" fmla="*/ 2056452 w 4958557"/>
                  <a:gd name="connsiteY276" fmla="*/ 903396 h 2611386"/>
                  <a:gd name="connsiteX277" fmla="*/ 2056452 w 4958557"/>
                  <a:gd name="connsiteY277" fmla="*/ 894464 h 2611386"/>
                  <a:gd name="connsiteX278" fmla="*/ 2022740 w 4958557"/>
                  <a:gd name="connsiteY278" fmla="*/ 901379 h 2611386"/>
                  <a:gd name="connsiteX279" fmla="*/ 2014960 w 4958557"/>
                  <a:gd name="connsiteY279" fmla="*/ 904260 h 2611386"/>
                  <a:gd name="connsiteX280" fmla="*/ 2011790 w 4958557"/>
                  <a:gd name="connsiteY280" fmla="*/ 905125 h 2611386"/>
                  <a:gd name="connsiteX281" fmla="*/ 2013519 w 4958557"/>
                  <a:gd name="connsiteY281" fmla="*/ 899938 h 2611386"/>
                  <a:gd name="connsiteX282" fmla="*/ 2026197 w 4958557"/>
                  <a:gd name="connsiteY282" fmla="*/ 892735 h 2611386"/>
                  <a:gd name="connsiteX283" fmla="*/ 2011214 w 4958557"/>
                  <a:gd name="connsiteY283" fmla="*/ 897057 h 2611386"/>
                  <a:gd name="connsiteX284" fmla="*/ 1963960 w 4958557"/>
                  <a:gd name="connsiteY284" fmla="*/ 907718 h 2611386"/>
                  <a:gd name="connsiteX285" fmla="*/ 1924485 w 4958557"/>
                  <a:gd name="connsiteY285" fmla="*/ 920684 h 2611386"/>
                  <a:gd name="connsiteX286" fmla="*/ 1896824 w 4958557"/>
                  <a:gd name="connsiteY286" fmla="*/ 931057 h 2611386"/>
                  <a:gd name="connsiteX287" fmla="*/ 1897112 w 4958557"/>
                  <a:gd name="connsiteY287" fmla="*/ 937108 h 2611386"/>
                  <a:gd name="connsiteX288" fmla="*/ 1905468 w 4958557"/>
                  <a:gd name="connsiteY288" fmla="*/ 935956 h 2611386"/>
                  <a:gd name="connsiteX289" fmla="*/ 1897112 w 4958557"/>
                  <a:gd name="connsiteY289" fmla="*/ 939701 h 2611386"/>
                  <a:gd name="connsiteX290" fmla="*/ 1834586 w 4958557"/>
                  <a:gd name="connsiteY290" fmla="*/ 957854 h 2611386"/>
                  <a:gd name="connsiteX291" fmla="*/ 1795975 w 4958557"/>
                  <a:gd name="connsiteY291" fmla="*/ 971396 h 2611386"/>
                  <a:gd name="connsiteX292" fmla="*/ 1795687 w 4958557"/>
                  <a:gd name="connsiteY292" fmla="*/ 971396 h 2611386"/>
                  <a:gd name="connsiteX293" fmla="*/ 1795687 w 4958557"/>
                  <a:gd name="connsiteY293" fmla="*/ 971396 h 2611386"/>
                  <a:gd name="connsiteX294" fmla="*/ 1780992 w 4958557"/>
                  <a:gd name="connsiteY294" fmla="*/ 973413 h 2611386"/>
                  <a:gd name="connsiteX295" fmla="*/ 1780992 w 4958557"/>
                  <a:gd name="connsiteY295" fmla="*/ 973413 h 2611386"/>
                  <a:gd name="connsiteX296" fmla="*/ 1766585 w 4958557"/>
                  <a:gd name="connsiteY296" fmla="*/ 980905 h 2611386"/>
                  <a:gd name="connsiteX297" fmla="*/ 1736907 w 4958557"/>
                  <a:gd name="connsiteY297" fmla="*/ 981769 h 2611386"/>
                  <a:gd name="connsiteX298" fmla="*/ 1736331 w 4958557"/>
                  <a:gd name="connsiteY298" fmla="*/ 981193 h 2611386"/>
                  <a:gd name="connsiteX299" fmla="*/ 1744687 w 4958557"/>
                  <a:gd name="connsiteY299" fmla="*/ 978600 h 2611386"/>
                  <a:gd name="connsiteX300" fmla="*/ 1744975 w 4958557"/>
                  <a:gd name="connsiteY300" fmla="*/ 978888 h 2611386"/>
                  <a:gd name="connsiteX301" fmla="*/ 1747856 w 4958557"/>
                  <a:gd name="connsiteY301" fmla="*/ 977735 h 2611386"/>
                  <a:gd name="connsiteX302" fmla="*/ 1775806 w 4958557"/>
                  <a:gd name="connsiteY302" fmla="*/ 970532 h 2611386"/>
                  <a:gd name="connsiteX303" fmla="*/ 1776382 w 4958557"/>
                  <a:gd name="connsiteY303" fmla="*/ 969956 h 2611386"/>
                  <a:gd name="connsiteX304" fmla="*/ 1775806 w 4958557"/>
                  <a:gd name="connsiteY304" fmla="*/ 968515 h 2611386"/>
                  <a:gd name="connsiteX305" fmla="*/ 1771196 w 4958557"/>
                  <a:gd name="connsiteY305" fmla="*/ 965634 h 2611386"/>
                  <a:gd name="connsiteX306" fmla="*/ 1771196 w 4958557"/>
                  <a:gd name="connsiteY306" fmla="*/ 965634 h 2611386"/>
                  <a:gd name="connsiteX307" fmla="*/ 1766585 w 4958557"/>
                  <a:gd name="connsiteY307" fmla="*/ 961600 h 2611386"/>
                  <a:gd name="connsiteX308" fmla="*/ 1766585 w 4958557"/>
                  <a:gd name="connsiteY308" fmla="*/ 961600 h 2611386"/>
                  <a:gd name="connsiteX309" fmla="*/ 1766585 w 4958557"/>
                  <a:gd name="connsiteY309" fmla="*/ 961600 h 2611386"/>
                  <a:gd name="connsiteX310" fmla="*/ 1770619 w 4958557"/>
                  <a:gd name="connsiteY310" fmla="*/ 959583 h 2611386"/>
                  <a:gd name="connsiteX311" fmla="*/ 1775518 w 4958557"/>
                  <a:gd name="connsiteY311" fmla="*/ 950074 h 2611386"/>
                  <a:gd name="connsiteX312" fmla="*/ 1768026 w 4958557"/>
                  <a:gd name="connsiteY312" fmla="*/ 952667 h 2611386"/>
                  <a:gd name="connsiteX313" fmla="*/ 1762552 w 4958557"/>
                  <a:gd name="connsiteY313" fmla="*/ 954108 h 2611386"/>
                  <a:gd name="connsiteX314" fmla="*/ 1756213 w 4958557"/>
                  <a:gd name="connsiteY314" fmla="*/ 965922 h 2611386"/>
                  <a:gd name="connsiteX315" fmla="*/ 1741806 w 4958557"/>
                  <a:gd name="connsiteY315" fmla="*/ 965634 h 2611386"/>
                  <a:gd name="connsiteX316" fmla="*/ 1712704 w 4958557"/>
                  <a:gd name="connsiteY316" fmla="*/ 975718 h 2611386"/>
                  <a:gd name="connsiteX317" fmla="*/ 1703483 w 4958557"/>
                  <a:gd name="connsiteY317" fmla="*/ 984651 h 2611386"/>
                  <a:gd name="connsiteX318" fmla="*/ 1684466 w 4958557"/>
                  <a:gd name="connsiteY318" fmla="*/ 991278 h 2611386"/>
                  <a:gd name="connsiteX319" fmla="*/ 1683314 w 4958557"/>
                  <a:gd name="connsiteY319" fmla="*/ 991854 h 2611386"/>
                  <a:gd name="connsiteX320" fmla="*/ 1677551 w 4958557"/>
                  <a:gd name="connsiteY320" fmla="*/ 994159 h 2611386"/>
                  <a:gd name="connsiteX321" fmla="*/ 1668907 w 4958557"/>
                  <a:gd name="connsiteY321" fmla="*/ 997041 h 2611386"/>
                  <a:gd name="connsiteX322" fmla="*/ 1661992 w 4958557"/>
                  <a:gd name="connsiteY322" fmla="*/ 1001075 h 2611386"/>
                  <a:gd name="connsiteX323" fmla="*/ 1635771 w 4958557"/>
                  <a:gd name="connsiteY323" fmla="*/ 1014617 h 2611386"/>
                  <a:gd name="connsiteX324" fmla="*/ 1638653 w 4958557"/>
                  <a:gd name="connsiteY324" fmla="*/ 1016922 h 2611386"/>
                  <a:gd name="connsiteX325" fmla="*/ 1661704 w 4958557"/>
                  <a:gd name="connsiteY325" fmla="*/ 1009142 h 2611386"/>
                  <a:gd name="connsiteX326" fmla="*/ 1673229 w 4958557"/>
                  <a:gd name="connsiteY326" fmla="*/ 1007414 h 2611386"/>
                  <a:gd name="connsiteX327" fmla="*/ 1672364 w 4958557"/>
                  <a:gd name="connsiteY327" fmla="*/ 1005685 h 2611386"/>
                  <a:gd name="connsiteX328" fmla="*/ 1672653 w 4958557"/>
                  <a:gd name="connsiteY328" fmla="*/ 1005397 h 2611386"/>
                  <a:gd name="connsiteX329" fmla="*/ 1673229 w 4958557"/>
                  <a:gd name="connsiteY329" fmla="*/ 1005397 h 2611386"/>
                  <a:gd name="connsiteX330" fmla="*/ 1689941 w 4958557"/>
                  <a:gd name="connsiteY330" fmla="*/ 1002515 h 2611386"/>
                  <a:gd name="connsiteX331" fmla="*/ 1692246 w 4958557"/>
                  <a:gd name="connsiteY331" fmla="*/ 997329 h 2611386"/>
                  <a:gd name="connsiteX332" fmla="*/ 1704060 w 4958557"/>
                  <a:gd name="connsiteY332" fmla="*/ 992719 h 2611386"/>
                  <a:gd name="connsiteX333" fmla="*/ 1704636 w 4958557"/>
                  <a:gd name="connsiteY333" fmla="*/ 993295 h 2611386"/>
                  <a:gd name="connsiteX334" fmla="*/ 1709534 w 4958557"/>
                  <a:gd name="connsiteY334" fmla="*/ 993583 h 2611386"/>
                  <a:gd name="connsiteX335" fmla="*/ 1717026 w 4958557"/>
                  <a:gd name="connsiteY335" fmla="*/ 993871 h 2611386"/>
                  <a:gd name="connsiteX336" fmla="*/ 1716450 w 4958557"/>
                  <a:gd name="connsiteY336" fmla="*/ 994447 h 2611386"/>
                  <a:gd name="connsiteX337" fmla="*/ 1717602 w 4958557"/>
                  <a:gd name="connsiteY337" fmla="*/ 996464 h 2611386"/>
                  <a:gd name="connsiteX338" fmla="*/ 1723077 w 4958557"/>
                  <a:gd name="connsiteY338" fmla="*/ 994159 h 2611386"/>
                  <a:gd name="connsiteX339" fmla="*/ 1736619 w 4958557"/>
                  <a:gd name="connsiteY339" fmla="*/ 993871 h 2611386"/>
                  <a:gd name="connsiteX340" fmla="*/ 1684466 w 4958557"/>
                  <a:gd name="connsiteY340" fmla="*/ 1012024 h 2611386"/>
                  <a:gd name="connsiteX341" fmla="*/ 1561144 w 4958557"/>
                  <a:gd name="connsiteY341" fmla="*/ 1052939 h 2611386"/>
                  <a:gd name="connsiteX342" fmla="*/ 1556245 w 4958557"/>
                  <a:gd name="connsiteY342" fmla="*/ 1054668 h 2611386"/>
                  <a:gd name="connsiteX343" fmla="*/ 1554516 w 4958557"/>
                  <a:gd name="connsiteY343" fmla="*/ 1055244 h 2611386"/>
                  <a:gd name="connsiteX344" fmla="*/ 1515618 w 4958557"/>
                  <a:gd name="connsiteY344" fmla="*/ 1069363 h 2611386"/>
                  <a:gd name="connsiteX345" fmla="*/ 1509855 w 4958557"/>
                  <a:gd name="connsiteY345" fmla="*/ 1069363 h 2611386"/>
                  <a:gd name="connsiteX346" fmla="*/ 1507262 w 4958557"/>
                  <a:gd name="connsiteY346" fmla="*/ 1067634 h 2611386"/>
                  <a:gd name="connsiteX347" fmla="*/ 1507838 w 4958557"/>
                  <a:gd name="connsiteY347" fmla="*/ 1067058 h 2611386"/>
                  <a:gd name="connsiteX348" fmla="*/ 1528584 w 4958557"/>
                  <a:gd name="connsiteY348" fmla="*/ 1060143 h 2611386"/>
                  <a:gd name="connsiteX349" fmla="*/ 1502940 w 4958557"/>
                  <a:gd name="connsiteY349" fmla="*/ 1060143 h 2611386"/>
                  <a:gd name="connsiteX350" fmla="*/ 1498906 w 4958557"/>
                  <a:gd name="connsiteY350" fmla="*/ 1060143 h 2611386"/>
                  <a:gd name="connsiteX351" fmla="*/ 1493143 w 4958557"/>
                  <a:gd name="connsiteY351" fmla="*/ 1060143 h 2611386"/>
                  <a:gd name="connsiteX352" fmla="*/ 1493143 w 4958557"/>
                  <a:gd name="connsiteY352" fmla="*/ 1062736 h 2611386"/>
                  <a:gd name="connsiteX353" fmla="*/ 1475567 w 4958557"/>
                  <a:gd name="connsiteY353" fmla="*/ 1070228 h 2611386"/>
                  <a:gd name="connsiteX354" fmla="*/ 1475567 w 4958557"/>
                  <a:gd name="connsiteY354" fmla="*/ 1070228 h 2611386"/>
                  <a:gd name="connsiteX355" fmla="*/ 1461448 w 4958557"/>
                  <a:gd name="connsiteY355" fmla="*/ 1075126 h 2611386"/>
                  <a:gd name="connsiteX356" fmla="*/ 1461448 w 4958557"/>
                  <a:gd name="connsiteY356" fmla="*/ 1075126 h 2611386"/>
                  <a:gd name="connsiteX357" fmla="*/ 1445024 w 4958557"/>
                  <a:gd name="connsiteY357" fmla="*/ 1080024 h 2611386"/>
                  <a:gd name="connsiteX358" fmla="*/ 1445024 w 4958557"/>
                  <a:gd name="connsiteY358" fmla="*/ 1080024 h 2611386"/>
                  <a:gd name="connsiteX359" fmla="*/ 1427448 w 4958557"/>
                  <a:gd name="connsiteY359" fmla="*/ 1086363 h 2611386"/>
                  <a:gd name="connsiteX360" fmla="*/ 1426583 w 4958557"/>
                  <a:gd name="connsiteY360" fmla="*/ 1086651 h 2611386"/>
                  <a:gd name="connsiteX361" fmla="*/ 1421973 w 4958557"/>
                  <a:gd name="connsiteY361" fmla="*/ 1086651 h 2611386"/>
                  <a:gd name="connsiteX362" fmla="*/ 1390566 w 4958557"/>
                  <a:gd name="connsiteY362" fmla="*/ 1097313 h 2611386"/>
                  <a:gd name="connsiteX363" fmla="*/ 1390566 w 4958557"/>
                  <a:gd name="connsiteY363" fmla="*/ 1097313 h 2611386"/>
                  <a:gd name="connsiteX364" fmla="*/ 1367227 w 4958557"/>
                  <a:gd name="connsiteY364" fmla="*/ 1104516 h 2611386"/>
                  <a:gd name="connsiteX365" fmla="*/ 1364922 w 4958557"/>
                  <a:gd name="connsiteY365" fmla="*/ 1109414 h 2611386"/>
                  <a:gd name="connsiteX366" fmla="*/ 1364922 w 4958557"/>
                  <a:gd name="connsiteY366" fmla="*/ 1109414 h 2611386"/>
                  <a:gd name="connsiteX367" fmla="*/ 1355413 w 4958557"/>
                  <a:gd name="connsiteY367" fmla="*/ 1111431 h 2611386"/>
                  <a:gd name="connsiteX368" fmla="*/ 1355413 w 4958557"/>
                  <a:gd name="connsiteY368" fmla="*/ 1111431 h 2611386"/>
                  <a:gd name="connsiteX369" fmla="*/ 1355413 w 4958557"/>
                  <a:gd name="connsiteY369" fmla="*/ 1111431 h 2611386"/>
                  <a:gd name="connsiteX370" fmla="*/ 1347922 w 4958557"/>
                  <a:gd name="connsiteY370" fmla="*/ 1109702 h 2611386"/>
                  <a:gd name="connsiteX371" fmla="*/ 1310176 w 4958557"/>
                  <a:gd name="connsiteY371" fmla="*/ 1120940 h 2611386"/>
                  <a:gd name="connsiteX372" fmla="*/ 1293464 w 4958557"/>
                  <a:gd name="connsiteY372" fmla="*/ 1125838 h 2611386"/>
                  <a:gd name="connsiteX373" fmla="*/ 1293464 w 4958557"/>
                  <a:gd name="connsiteY373" fmla="*/ 1125838 h 2611386"/>
                  <a:gd name="connsiteX374" fmla="*/ 1242464 w 4958557"/>
                  <a:gd name="connsiteY374" fmla="*/ 1141109 h 2611386"/>
                  <a:gd name="connsiteX375" fmla="*/ 1247938 w 4958557"/>
                  <a:gd name="connsiteY375" fmla="*/ 1140533 h 2611386"/>
                  <a:gd name="connsiteX376" fmla="*/ 1279057 w 4958557"/>
                  <a:gd name="connsiteY376" fmla="*/ 1137652 h 2611386"/>
                  <a:gd name="connsiteX377" fmla="*/ 1250820 w 4958557"/>
                  <a:gd name="connsiteY377" fmla="*/ 1154076 h 2611386"/>
                  <a:gd name="connsiteX378" fmla="*/ 1202412 w 4958557"/>
                  <a:gd name="connsiteY378" fmla="*/ 1167330 h 2611386"/>
                  <a:gd name="connsiteX379" fmla="*/ 1143344 w 4958557"/>
                  <a:gd name="connsiteY379" fmla="*/ 1184042 h 2611386"/>
                  <a:gd name="connsiteX380" fmla="*/ 1134412 w 4958557"/>
                  <a:gd name="connsiteY380" fmla="*/ 1186635 h 2611386"/>
                  <a:gd name="connsiteX381" fmla="*/ 1043649 w 4958557"/>
                  <a:gd name="connsiteY381" fmla="*/ 1219195 h 2611386"/>
                  <a:gd name="connsiteX382" fmla="*/ 1038750 w 4958557"/>
                  <a:gd name="connsiteY382" fmla="*/ 1224957 h 2611386"/>
                  <a:gd name="connsiteX383" fmla="*/ 1043937 w 4958557"/>
                  <a:gd name="connsiteY383" fmla="*/ 1223517 h 2611386"/>
                  <a:gd name="connsiteX384" fmla="*/ 1046530 w 4958557"/>
                  <a:gd name="connsiteY384" fmla="*/ 1230144 h 2611386"/>
                  <a:gd name="connsiteX385" fmla="*/ 1046530 w 4958557"/>
                  <a:gd name="connsiteY385" fmla="*/ 1230144 h 2611386"/>
                  <a:gd name="connsiteX386" fmla="*/ 1033852 w 4958557"/>
                  <a:gd name="connsiteY386" fmla="*/ 1238500 h 2611386"/>
                  <a:gd name="connsiteX387" fmla="*/ 996971 w 4958557"/>
                  <a:gd name="connsiteY387" fmla="*/ 1250313 h 2611386"/>
                  <a:gd name="connsiteX388" fmla="*/ 932716 w 4958557"/>
                  <a:gd name="connsiteY388" fmla="*/ 1269042 h 2611386"/>
                  <a:gd name="connsiteX389" fmla="*/ 856071 w 4958557"/>
                  <a:gd name="connsiteY389" fmla="*/ 1292093 h 2611386"/>
                  <a:gd name="connsiteX390" fmla="*/ 850020 w 4958557"/>
                  <a:gd name="connsiteY390" fmla="*/ 1283161 h 2611386"/>
                  <a:gd name="connsiteX391" fmla="*/ 850309 w 4958557"/>
                  <a:gd name="connsiteY391" fmla="*/ 1280568 h 2611386"/>
                  <a:gd name="connsiteX392" fmla="*/ 850309 w 4958557"/>
                  <a:gd name="connsiteY392" fmla="*/ 1280568 h 2611386"/>
                  <a:gd name="connsiteX393" fmla="*/ 850309 w 4958557"/>
                  <a:gd name="connsiteY393" fmla="*/ 1280568 h 2611386"/>
                  <a:gd name="connsiteX394" fmla="*/ 840512 w 4958557"/>
                  <a:gd name="connsiteY394" fmla="*/ 1274805 h 2611386"/>
                  <a:gd name="connsiteX395" fmla="*/ 821495 w 4958557"/>
                  <a:gd name="connsiteY395" fmla="*/ 1283161 h 2611386"/>
                  <a:gd name="connsiteX396" fmla="*/ 817461 w 4958557"/>
                  <a:gd name="connsiteY396" fmla="*/ 1290941 h 2611386"/>
                  <a:gd name="connsiteX397" fmla="*/ 817749 w 4958557"/>
                  <a:gd name="connsiteY397" fmla="*/ 1291517 h 2611386"/>
                  <a:gd name="connsiteX398" fmla="*/ 807376 w 4958557"/>
                  <a:gd name="connsiteY398" fmla="*/ 1294975 h 2611386"/>
                  <a:gd name="connsiteX399" fmla="*/ 804495 w 4958557"/>
                  <a:gd name="connsiteY399" fmla="*/ 1294687 h 2611386"/>
                  <a:gd name="connsiteX400" fmla="*/ 797868 w 4958557"/>
                  <a:gd name="connsiteY400" fmla="*/ 1295839 h 2611386"/>
                  <a:gd name="connsiteX401" fmla="*/ 797868 w 4958557"/>
                  <a:gd name="connsiteY401" fmla="*/ 1297856 h 2611386"/>
                  <a:gd name="connsiteX402" fmla="*/ 782020 w 4958557"/>
                  <a:gd name="connsiteY402" fmla="*/ 1303043 h 2611386"/>
                  <a:gd name="connsiteX403" fmla="*/ 748020 w 4958557"/>
                  <a:gd name="connsiteY403" fmla="*/ 1324941 h 2611386"/>
                  <a:gd name="connsiteX404" fmla="*/ 710562 w 4958557"/>
                  <a:gd name="connsiteY404" fmla="*/ 1339060 h 2611386"/>
                  <a:gd name="connsiteX405" fmla="*/ 703359 w 4958557"/>
                  <a:gd name="connsiteY405" fmla="*/ 1341365 h 2611386"/>
                  <a:gd name="connsiteX406" fmla="*/ 702494 w 4958557"/>
                  <a:gd name="connsiteY406" fmla="*/ 1339348 h 2611386"/>
                  <a:gd name="connsiteX407" fmla="*/ 698748 w 4958557"/>
                  <a:gd name="connsiteY407" fmla="*/ 1337331 h 2611386"/>
                  <a:gd name="connsiteX408" fmla="*/ 724104 w 4958557"/>
                  <a:gd name="connsiteY408" fmla="*/ 1328975 h 2611386"/>
                  <a:gd name="connsiteX409" fmla="*/ 726986 w 4958557"/>
                  <a:gd name="connsiteY409" fmla="*/ 1322924 h 2611386"/>
                  <a:gd name="connsiteX410" fmla="*/ 724681 w 4958557"/>
                  <a:gd name="connsiteY410" fmla="*/ 1321195 h 2611386"/>
                  <a:gd name="connsiteX411" fmla="*/ 702206 w 4958557"/>
                  <a:gd name="connsiteY411" fmla="*/ 1332144 h 2611386"/>
                  <a:gd name="connsiteX412" fmla="*/ 703359 w 4958557"/>
                  <a:gd name="connsiteY412" fmla="*/ 1328687 h 2611386"/>
                  <a:gd name="connsiteX413" fmla="*/ 701918 w 4958557"/>
                  <a:gd name="connsiteY413" fmla="*/ 1327246 h 2611386"/>
                  <a:gd name="connsiteX414" fmla="*/ 697308 w 4958557"/>
                  <a:gd name="connsiteY414" fmla="*/ 1331568 h 2611386"/>
                  <a:gd name="connsiteX415" fmla="*/ 697308 w 4958557"/>
                  <a:gd name="connsiteY415" fmla="*/ 1331568 h 2611386"/>
                  <a:gd name="connsiteX416" fmla="*/ 686647 w 4958557"/>
                  <a:gd name="connsiteY416" fmla="*/ 1339924 h 2611386"/>
                  <a:gd name="connsiteX417" fmla="*/ 694138 w 4958557"/>
                  <a:gd name="connsiteY417" fmla="*/ 1336467 h 2611386"/>
                  <a:gd name="connsiteX418" fmla="*/ 690969 w 4958557"/>
                  <a:gd name="connsiteY418" fmla="*/ 1338195 h 2611386"/>
                  <a:gd name="connsiteX419" fmla="*/ 698748 w 4958557"/>
                  <a:gd name="connsiteY419" fmla="*/ 1337331 h 2611386"/>
                  <a:gd name="connsiteX420" fmla="*/ 693562 w 4958557"/>
                  <a:gd name="connsiteY420" fmla="*/ 1339348 h 2611386"/>
                  <a:gd name="connsiteX421" fmla="*/ 688087 w 4958557"/>
                  <a:gd name="connsiteY421" fmla="*/ 1341653 h 2611386"/>
                  <a:gd name="connsiteX422" fmla="*/ 688087 w 4958557"/>
                  <a:gd name="connsiteY422" fmla="*/ 1341653 h 2611386"/>
                  <a:gd name="connsiteX423" fmla="*/ 685782 w 4958557"/>
                  <a:gd name="connsiteY423" fmla="*/ 1341077 h 2611386"/>
                  <a:gd name="connsiteX424" fmla="*/ 670223 w 4958557"/>
                  <a:gd name="connsiteY424" fmla="*/ 1343094 h 2611386"/>
                  <a:gd name="connsiteX425" fmla="*/ 673104 w 4958557"/>
                  <a:gd name="connsiteY425" fmla="*/ 1351162 h 2611386"/>
                  <a:gd name="connsiteX426" fmla="*/ 671952 w 4958557"/>
                  <a:gd name="connsiteY426" fmla="*/ 1351450 h 2611386"/>
                  <a:gd name="connsiteX427" fmla="*/ 619222 w 4958557"/>
                  <a:gd name="connsiteY427" fmla="*/ 1367009 h 2611386"/>
                  <a:gd name="connsiteX428" fmla="*/ 628155 w 4958557"/>
                  <a:gd name="connsiteY428" fmla="*/ 1354619 h 2611386"/>
                  <a:gd name="connsiteX429" fmla="*/ 635358 w 4958557"/>
                  <a:gd name="connsiteY429" fmla="*/ 1352026 h 2611386"/>
                  <a:gd name="connsiteX430" fmla="*/ 640256 w 4958557"/>
                  <a:gd name="connsiteY430" fmla="*/ 1347992 h 2611386"/>
                  <a:gd name="connsiteX431" fmla="*/ 635070 w 4958557"/>
                  <a:gd name="connsiteY431" fmla="*/ 1348568 h 2611386"/>
                  <a:gd name="connsiteX432" fmla="*/ 627290 w 4958557"/>
                  <a:gd name="connsiteY432" fmla="*/ 1352314 h 2611386"/>
                  <a:gd name="connsiteX433" fmla="*/ 625850 w 4958557"/>
                  <a:gd name="connsiteY433" fmla="*/ 1350009 h 2611386"/>
                  <a:gd name="connsiteX434" fmla="*/ 621816 w 4958557"/>
                  <a:gd name="connsiteY434" fmla="*/ 1347704 h 2611386"/>
                  <a:gd name="connsiteX435" fmla="*/ 617494 w 4958557"/>
                  <a:gd name="connsiteY435" fmla="*/ 1353178 h 2611386"/>
                  <a:gd name="connsiteX436" fmla="*/ 584070 w 4958557"/>
                  <a:gd name="connsiteY436" fmla="*/ 1366721 h 2611386"/>
                  <a:gd name="connsiteX437" fmla="*/ 535663 w 4958557"/>
                  <a:gd name="connsiteY437" fmla="*/ 1390348 h 2611386"/>
                  <a:gd name="connsiteX438" fmla="*/ 537103 w 4958557"/>
                  <a:gd name="connsiteY438" fmla="*/ 1391501 h 2611386"/>
                  <a:gd name="connsiteX439" fmla="*/ 527883 w 4958557"/>
                  <a:gd name="connsiteY439" fmla="*/ 1393806 h 2611386"/>
                  <a:gd name="connsiteX440" fmla="*/ 519239 w 4958557"/>
                  <a:gd name="connsiteY440" fmla="*/ 1396399 h 2611386"/>
                  <a:gd name="connsiteX441" fmla="*/ 519239 w 4958557"/>
                  <a:gd name="connsiteY441" fmla="*/ 1390636 h 2611386"/>
                  <a:gd name="connsiteX442" fmla="*/ 527883 w 4958557"/>
                  <a:gd name="connsiteY442" fmla="*/ 1388043 h 2611386"/>
                  <a:gd name="connsiteX443" fmla="*/ 532205 w 4958557"/>
                  <a:gd name="connsiteY443" fmla="*/ 1382857 h 2611386"/>
                  <a:gd name="connsiteX444" fmla="*/ 526442 w 4958557"/>
                  <a:gd name="connsiteY444" fmla="*/ 1382280 h 2611386"/>
                  <a:gd name="connsiteX445" fmla="*/ 509154 w 4958557"/>
                  <a:gd name="connsiteY445" fmla="*/ 1387755 h 2611386"/>
                  <a:gd name="connsiteX446" fmla="*/ 509154 w 4958557"/>
                  <a:gd name="connsiteY446" fmla="*/ 1387755 h 2611386"/>
                  <a:gd name="connsiteX447" fmla="*/ 471696 w 4958557"/>
                  <a:gd name="connsiteY447" fmla="*/ 1402162 h 2611386"/>
                  <a:gd name="connsiteX448" fmla="*/ 471408 w 4958557"/>
                  <a:gd name="connsiteY448" fmla="*/ 1402162 h 2611386"/>
                  <a:gd name="connsiteX449" fmla="*/ 473425 w 4958557"/>
                  <a:gd name="connsiteY449" fmla="*/ 1400145 h 2611386"/>
                  <a:gd name="connsiteX450" fmla="*/ 454696 w 4958557"/>
                  <a:gd name="connsiteY450" fmla="*/ 1405620 h 2611386"/>
                  <a:gd name="connsiteX451" fmla="*/ 446916 w 4958557"/>
                  <a:gd name="connsiteY451" fmla="*/ 1409653 h 2611386"/>
                  <a:gd name="connsiteX452" fmla="*/ 457001 w 4958557"/>
                  <a:gd name="connsiteY452" fmla="*/ 1408213 h 2611386"/>
                  <a:gd name="connsiteX453" fmla="*/ 457001 w 4958557"/>
                  <a:gd name="connsiteY453" fmla="*/ 1408213 h 2611386"/>
                  <a:gd name="connsiteX454" fmla="*/ 461035 w 4958557"/>
                  <a:gd name="connsiteY454" fmla="*/ 1407060 h 2611386"/>
                  <a:gd name="connsiteX455" fmla="*/ 455560 w 4958557"/>
                  <a:gd name="connsiteY455" fmla="*/ 1416569 h 2611386"/>
                  <a:gd name="connsiteX456" fmla="*/ 453543 w 4958557"/>
                  <a:gd name="connsiteY456" fmla="*/ 1418874 h 2611386"/>
                  <a:gd name="connsiteX457" fmla="*/ 440865 w 4958557"/>
                  <a:gd name="connsiteY457" fmla="*/ 1422620 h 2611386"/>
                  <a:gd name="connsiteX458" fmla="*/ 397357 w 4958557"/>
                  <a:gd name="connsiteY458" fmla="*/ 1436450 h 2611386"/>
                  <a:gd name="connsiteX459" fmla="*/ 387848 w 4958557"/>
                  <a:gd name="connsiteY459" fmla="*/ 1445671 h 2611386"/>
                  <a:gd name="connsiteX460" fmla="*/ 392170 w 4958557"/>
                  <a:gd name="connsiteY460" fmla="*/ 1450281 h 2611386"/>
                  <a:gd name="connsiteX461" fmla="*/ 409458 w 4958557"/>
                  <a:gd name="connsiteY461" fmla="*/ 1445959 h 2611386"/>
                  <a:gd name="connsiteX462" fmla="*/ 429340 w 4958557"/>
                  <a:gd name="connsiteY462" fmla="*/ 1440484 h 2611386"/>
                  <a:gd name="connsiteX463" fmla="*/ 432221 w 4958557"/>
                  <a:gd name="connsiteY463" fmla="*/ 1444518 h 2611386"/>
                  <a:gd name="connsiteX464" fmla="*/ 422713 w 4958557"/>
                  <a:gd name="connsiteY464" fmla="*/ 1452874 h 2611386"/>
                  <a:gd name="connsiteX465" fmla="*/ 404560 w 4958557"/>
                  <a:gd name="connsiteY465" fmla="*/ 1453162 h 2611386"/>
                  <a:gd name="connsiteX466" fmla="*/ 395340 w 4958557"/>
                  <a:gd name="connsiteY466" fmla="*/ 1467569 h 2611386"/>
                  <a:gd name="connsiteX467" fmla="*/ 394187 w 4958557"/>
                  <a:gd name="connsiteY467" fmla="*/ 1468145 h 2611386"/>
                  <a:gd name="connsiteX468" fmla="*/ 393899 w 4958557"/>
                  <a:gd name="connsiteY468" fmla="*/ 1469010 h 2611386"/>
                  <a:gd name="connsiteX469" fmla="*/ 402543 w 4958557"/>
                  <a:gd name="connsiteY469" fmla="*/ 1473044 h 2611386"/>
                  <a:gd name="connsiteX470" fmla="*/ 411187 w 4958557"/>
                  <a:gd name="connsiteY470" fmla="*/ 1473908 h 2611386"/>
                  <a:gd name="connsiteX471" fmla="*/ 404560 w 4958557"/>
                  <a:gd name="connsiteY471" fmla="*/ 1482840 h 2611386"/>
                  <a:gd name="connsiteX472" fmla="*/ 399950 w 4958557"/>
                  <a:gd name="connsiteY472" fmla="*/ 1491196 h 2611386"/>
                  <a:gd name="connsiteX473" fmla="*/ 392746 w 4958557"/>
                  <a:gd name="connsiteY473" fmla="*/ 1496095 h 2611386"/>
                  <a:gd name="connsiteX474" fmla="*/ 376323 w 4958557"/>
                  <a:gd name="connsiteY474" fmla="*/ 1507620 h 2611386"/>
                  <a:gd name="connsiteX475" fmla="*/ 387848 w 4958557"/>
                  <a:gd name="connsiteY475" fmla="*/ 1513095 h 2611386"/>
                  <a:gd name="connsiteX476" fmla="*/ 395340 w 4958557"/>
                  <a:gd name="connsiteY476" fmla="*/ 1517129 h 2611386"/>
                  <a:gd name="connsiteX477" fmla="*/ 385543 w 4958557"/>
                  <a:gd name="connsiteY477" fmla="*/ 1524332 h 2611386"/>
                  <a:gd name="connsiteX478" fmla="*/ 366238 w 4958557"/>
                  <a:gd name="connsiteY478" fmla="*/ 1532400 h 2611386"/>
                  <a:gd name="connsiteX479" fmla="*/ 368543 w 4958557"/>
                  <a:gd name="connsiteY479" fmla="*/ 1536722 h 2611386"/>
                  <a:gd name="connsiteX480" fmla="*/ 378340 w 4958557"/>
                  <a:gd name="connsiteY480" fmla="*/ 1541332 h 2611386"/>
                  <a:gd name="connsiteX481" fmla="*/ 379780 w 4958557"/>
                  <a:gd name="connsiteY481" fmla="*/ 1545654 h 2611386"/>
                  <a:gd name="connsiteX482" fmla="*/ 386407 w 4958557"/>
                  <a:gd name="connsiteY482" fmla="*/ 1549112 h 2611386"/>
                  <a:gd name="connsiteX483" fmla="*/ 380933 w 4958557"/>
                  <a:gd name="connsiteY483" fmla="*/ 1552858 h 2611386"/>
                  <a:gd name="connsiteX484" fmla="*/ 370560 w 4958557"/>
                  <a:gd name="connsiteY484" fmla="*/ 1556315 h 2611386"/>
                  <a:gd name="connsiteX485" fmla="*/ 368543 w 4958557"/>
                  <a:gd name="connsiteY485" fmla="*/ 1569570 h 2611386"/>
                  <a:gd name="connsiteX486" fmla="*/ 363933 w 4958557"/>
                  <a:gd name="connsiteY486" fmla="*/ 1575332 h 2611386"/>
                  <a:gd name="connsiteX487" fmla="*/ 351543 w 4958557"/>
                  <a:gd name="connsiteY487" fmla="*/ 1579655 h 2611386"/>
                  <a:gd name="connsiteX488" fmla="*/ 366814 w 4958557"/>
                  <a:gd name="connsiteY488" fmla="*/ 1586570 h 2611386"/>
                  <a:gd name="connsiteX489" fmla="*/ 366814 w 4958557"/>
                  <a:gd name="connsiteY489" fmla="*/ 1588875 h 2611386"/>
                  <a:gd name="connsiteX490" fmla="*/ 345780 w 4958557"/>
                  <a:gd name="connsiteY490" fmla="*/ 1596078 h 2611386"/>
                  <a:gd name="connsiteX491" fmla="*/ 316678 w 4958557"/>
                  <a:gd name="connsiteY491" fmla="*/ 1617112 h 2611386"/>
                  <a:gd name="connsiteX492" fmla="*/ 314085 w 4958557"/>
                  <a:gd name="connsiteY492" fmla="*/ 1625757 h 2611386"/>
                  <a:gd name="connsiteX493" fmla="*/ 308610 w 4958557"/>
                  <a:gd name="connsiteY493" fmla="*/ 1637858 h 2611386"/>
                  <a:gd name="connsiteX494" fmla="*/ 277203 w 4958557"/>
                  <a:gd name="connsiteY494" fmla="*/ 1655146 h 2611386"/>
                  <a:gd name="connsiteX495" fmla="*/ 275763 w 4958557"/>
                  <a:gd name="connsiteY495" fmla="*/ 1662350 h 2611386"/>
                  <a:gd name="connsiteX496" fmla="*/ 269136 w 4958557"/>
                  <a:gd name="connsiteY496" fmla="*/ 1664367 h 2611386"/>
                  <a:gd name="connsiteX497" fmla="*/ 278356 w 4958557"/>
                  <a:gd name="connsiteY497" fmla="*/ 1666960 h 2611386"/>
                  <a:gd name="connsiteX498" fmla="*/ 283254 w 4958557"/>
                  <a:gd name="connsiteY498" fmla="*/ 1671859 h 2611386"/>
                  <a:gd name="connsiteX499" fmla="*/ 272881 w 4958557"/>
                  <a:gd name="connsiteY499" fmla="*/ 1680791 h 2611386"/>
                  <a:gd name="connsiteX500" fmla="*/ 268271 w 4958557"/>
                  <a:gd name="connsiteY500" fmla="*/ 1698079 h 2611386"/>
                  <a:gd name="connsiteX501" fmla="*/ 279508 w 4958557"/>
                  <a:gd name="connsiteY501" fmla="*/ 1700096 h 2611386"/>
                  <a:gd name="connsiteX502" fmla="*/ 286712 w 4958557"/>
                  <a:gd name="connsiteY502" fmla="*/ 1702401 h 2611386"/>
                  <a:gd name="connsiteX503" fmla="*/ 282390 w 4958557"/>
                  <a:gd name="connsiteY503" fmla="*/ 1709028 h 2611386"/>
                  <a:gd name="connsiteX504" fmla="*/ 278932 w 4958557"/>
                  <a:gd name="connsiteY504" fmla="*/ 1715943 h 2611386"/>
                  <a:gd name="connsiteX505" fmla="*/ 274034 w 4958557"/>
                  <a:gd name="connsiteY505" fmla="*/ 1732943 h 2611386"/>
                  <a:gd name="connsiteX506" fmla="*/ 276339 w 4958557"/>
                  <a:gd name="connsiteY506" fmla="*/ 1745910 h 2611386"/>
                  <a:gd name="connsiteX507" fmla="*/ 278644 w 4958557"/>
                  <a:gd name="connsiteY507" fmla="*/ 1764351 h 2611386"/>
                  <a:gd name="connsiteX508" fmla="*/ 267983 w 4958557"/>
                  <a:gd name="connsiteY508" fmla="*/ 1773283 h 2611386"/>
                  <a:gd name="connsiteX509" fmla="*/ 268847 w 4958557"/>
                  <a:gd name="connsiteY509" fmla="*/ 1784232 h 2611386"/>
                  <a:gd name="connsiteX510" fmla="*/ 268847 w 4958557"/>
                  <a:gd name="connsiteY510" fmla="*/ 1797486 h 2611386"/>
                  <a:gd name="connsiteX511" fmla="*/ 263949 w 4958557"/>
                  <a:gd name="connsiteY511" fmla="*/ 1804978 h 2611386"/>
                  <a:gd name="connsiteX512" fmla="*/ 269424 w 4958557"/>
                  <a:gd name="connsiteY512" fmla="*/ 1811317 h 2611386"/>
                  <a:gd name="connsiteX513" fmla="*/ 280949 w 4958557"/>
                  <a:gd name="connsiteY513" fmla="*/ 1804402 h 2611386"/>
                  <a:gd name="connsiteX514" fmla="*/ 290170 w 4958557"/>
                  <a:gd name="connsiteY514" fmla="*/ 1792588 h 2611386"/>
                  <a:gd name="connsiteX515" fmla="*/ 296220 w 4958557"/>
                  <a:gd name="connsiteY515" fmla="*/ 1793164 h 2611386"/>
                  <a:gd name="connsiteX516" fmla="*/ 293915 w 4958557"/>
                  <a:gd name="connsiteY516" fmla="*/ 1797486 h 2611386"/>
                  <a:gd name="connsiteX517" fmla="*/ 288441 w 4958557"/>
                  <a:gd name="connsiteY517" fmla="*/ 1802673 h 2611386"/>
                  <a:gd name="connsiteX518" fmla="*/ 296220 w 4958557"/>
                  <a:gd name="connsiteY518" fmla="*/ 1805554 h 2611386"/>
                  <a:gd name="connsiteX519" fmla="*/ 310627 w 4958557"/>
                  <a:gd name="connsiteY519" fmla="*/ 1801520 h 2611386"/>
                  <a:gd name="connsiteX520" fmla="*/ 347509 w 4958557"/>
                  <a:gd name="connsiteY520" fmla="*/ 1791436 h 2611386"/>
                  <a:gd name="connsiteX521" fmla="*/ 339441 w 4958557"/>
                  <a:gd name="connsiteY521" fmla="*/ 1800944 h 2611386"/>
                  <a:gd name="connsiteX522" fmla="*/ 350102 w 4958557"/>
                  <a:gd name="connsiteY522" fmla="*/ 1791147 h 2611386"/>
                  <a:gd name="connsiteX523" fmla="*/ 423865 w 4958557"/>
                  <a:gd name="connsiteY523" fmla="*/ 1772130 h 2611386"/>
                  <a:gd name="connsiteX524" fmla="*/ 476306 w 4958557"/>
                  <a:gd name="connsiteY524" fmla="*/ 1756571 h 2611386"/>
                  <a:gd name="connsiteX525" fmla="*/ 501086 w 4958557"/>
                  <a:gd name="connsiteY525" fmla="*/ 1751096 h 2611386"/>
                  <a:gd name="connsiteX526" fmla="*/ 529324 w 4958557"/>
                  <a:gd name="connsiteY526" fmla="*/ 1739859 h 2611386"/>
                  <a:gd name="connsiteX527" fmla="*/ 542002 w 4958557"/>
                  <a:gd name="connsiteY527" fmla="*/ 1741011 h 2611386"/>
                  <a:gd name="connsiteX528" fmla="*/ 534510 w 4958557"/>
                  <a:gd name="connsiteY528" fmla="*/ 1751384 h 2611386"/>
                  <a:gd name="connsiteX529" fmla="*/ 512612 w 4958557"/>
                  <a:gd name="connsiteY529" fmla="*/ 1758011 h 2611386"/>
                  <a:gd name="connsiteX530" fmla="*/ 469967 w 4958557"/>
                  <a:gd name="connsiteY530" fmla="*/ 1772418 h 2611386"/>
                  <a:gd name="connsiteX531" fmla="*/ 452391 w 4958557"/>
                  <a:gd name="connsiteY531" fmla="*/ 1783944 h 2611386"/>
                  <a:gd name="connsiteX532" fmla="*/ 435391 w 4958557"/>
                  <a:gd name="connsiteY532" fmla="*/ 1785385 h 2611386"/>
                  <a:gd name="connsiteX533" fmla="*/ 430492 w 4958557"/>
                  <a:gd name="connsiteY533" fmla="*/ 1793164 h 2611386"/>
                  <a:gd name="connsiteX534" fmla="*/ 425594 w 4958557"/>
                  <a:gd name="connsiteY534" fmla="*/ 1793452 h 2611386"/>
                  <a:gd name="connsiteX535" fmla="*/ 414645 w 4958557"/>
                  <a:gd name="connsiteY535" fmla="*/ 1796046 h 2611386"/>
                  <a:gd name="connsiteX536" fmla="*/ 378628 w 4958557"/>
                  <a:gd name="connsiteY536" fmla="*/ 1804978 h 2611386"/>
                  <a:gd name="connsiteX537" fmla="*/ 378628 w 4958557"/>
                  <a:gd name="connsiteY537" fmla="*/ 1804978 h 2611386"/>
                  <a:gd name="connsiteX538" fmla="*/ 376034 w 4958557"/>
                  <a:gd name="connsiteY538" fmla="*/ 1807283 h 2611386"/>
                  <a:gd name="connsiteX539" fmla="*/ 363068 w 4958557"/>
                  <a:gd name="connsiteY539" fmla="*/ 1811605 h 2611386"/>
                  <a:gd name="connsiteX540" fmla="*/ 343763 w 4958557"/>
                  <a:gd name="connsiteY540" fmla="*/ 1822554 h 2611386"/>
                  <a:gd name="connsiteX541" fmla="*/ 294780 w 4958557"/>
                  <a:gd name="connsiteY541" fmla="*/ 1835809 h 2611386"/>
                  <a:gd name="connsiteX542" fmla="*/ 268271 w 4958557"/>
                  <a:gd name="connsiteY542" fmla="*/ 1842148 h 2611386"/>
                  <a:gd name="connsiteX543" fmla="*/ 243779 w 4958557"/>
                  <a:gd name="connsiteY543" fmla="*/ 1862029 h 2611386"/>
                  <a:gd name="connsiteX544" fmla="*/ 240610 w 4958557"/>
                  <a:gd name="connsiteY544" fmla="*/ 1870385 h 2611386"/>
                  <a:gd name="connsiteX545" fmla="*/ 248390 w 4958557"/>
                  <a:gd name="connsiteY545" fmla="*/ 1867504 h 2611386"/>
                  <a:gd name="connsiteX546" fmla="*/ 250407 w 4958557"/>
                  <a:gd name="connsiteY546" fmla="*/ 1866351 h 2611386"/>
                  <a:gd name="connsiteX547" fmla="*/ 262797 w 4958557"/>
                  <a:gd name="connsiteY547" fmla="*/ 1862605 h 2611386"/>
                  <a:gd name="connsiteX548" fmla="*/ 281237 w 4958557"/>
                  <a:gd name="connsiteY548" fmla="*/ 1869233 h 2611386"/>
                  <a:gd name="connsiteX549" fmla="*/ 281237 w 4958557"/>
                  <a:gd name="connsiteY549" fmla="*/ 1871249 h 2611386"/>
                  <a:gd name="connsiteX550" fmla="*/ 257610 w 4958557"/>
                  <a:gd name="connsiteY550" fmla="*/ 1880470 h 2611386"/>
                  <a:gd name="connsiteX551" fmla="*/ 240898 w 4958557"/>
                  <a:gd name="connsiteY551" fmla="*/ 1881334 h 2611386"/>
                  <a:gd name="connsiteX552" fmla="*/ 239457 w 4958557"/>
                  <a:gd name="connsiteY552" fmla="*/ 1881334 h 2611386"/>
                  <a:gd name="connsiteX553" fmla="*/ 236000 w 4958557"/>
                  <a:gd name="connsiteY553" fmla="*/ 1883928 h 2611386"/>
                  <a:gd name="connsiteX554" fmla="*/ 228796 w 4958557"/>
                  <a:gd name="connsiteY554" fmla="*/ 1888538 h 2611386"/>
                  <a:gd name="connsiteX555" fmla="*/ 214966 w 4958557"/>
                  <a:gd name="connsiteY555" fmla="*/ 1901504 h 2611386"/>
                  <a:gd name="connsiteX556" fmla="*/ 214966 w 4958557"/>
                  <a:gd name="connsiteY556" fmla="*/ 1901504 h 2611386"/>
                  <a:gd name="connsiteX557" fmla="*/ 193355 w 4958557"/>
                  <a:gd name="connsiteY557" fmla="*/ 1909572 h 2611386"/>
                  <a:gd name="connsiteX558" fmla="*/ 190762 w 4958557"/>
                  <a:gd name="connsiteY558" fmla="*/ 1907843 h 2611386"/>
                  <a:gd name="connsiteX559" fmla="*/ 189033 w 4958557"/>
                  <a:gd name="connsiteY559" fmla="*/ 1902945 h 2611386"/>
                  <a:gd name="connsiteX560" fmla="*/ 185864 w 4958557"/>
                  <a:gd name="connsiteY560" fmla="*/ 1907555 h 2611386"/>
                  <a:gd name="connsiteX561" fmla="*/ 185864 w 4958557"/>
                  <a:gd name="connsiteY561" fmla="*/ 1907555 h 2611386"/>
                  <a:gd name="connsiteX562" fmla="*/ 179813 w 4958557"/>
                  <a:gd name="connsiteY562" fmla="*/ 1911301 h 2611386"/>
                  <a:gd name="connsiteX563" fmla="*/ 186152 w 4958557"/>
                  <a:gd name="connsiteY563" fmla="*/ 1919080 h 2611386"/>
                  <a:gd name="connsiteX564" fmla="*/ 187593 w 4958557"/>
                  <a:gd name="connsiteY564" fmla="*/ 1927148 h 2611386"/>
                  <a:gd name="connsiteX565" fmla="*/ 161084 w 4958557"/>
                  <a:gd name="connsiteY565" fmla="*/ 1948758 h 2611386"/>
                  <a:gd name="connsiteX566" fmla="*/ 154457 w 4958557"/>
                  <a:gd name="connsiteY566" fmla="*/ 1959708 h 2611386"/>
                  <a:gd name="connsiteX567" fmla="*/ 171745 w 4958557"/>
                  <a:gd name="connsiteY567" fmla="*/ 1954809 h 2611386"/>
                  <a:gd name="connsiteX568" fmla="*/ 181254 w 4958557"/>
                  <a:gd name="connsiteY568" fmla="*/ 1959708 h 2611386"/>
                  <a:gd name="connsiteX569" fmla="*/ 169440 w 4958557"/>
                  <a:gd name="connsiteY569" fmla="*/ 1966911 h 2611386"/>
                  <a:gd name="connsiteX570" fmla="*/ 147830 w 4958557"/>
                  <a:gd name="connsiteY570" fmla="*/ 1988233 h 2611386"/>
                  <a:gd name="connsiteX571" fmla="*/ 147830 w 4958557"/>
                  <a:gd name="connsiteY571" fmla="*/ 1988233 h 2611386"/>
                  <a:gd name="connsiteX572" fmla="*/ 142931 w 4958557"/>
                  <a:gd name="connsiteY572" fmla="*/ 1989386 h 2611386"/>
                  <a:gd name="connsiteX573" fmla="*/ 145236 w 4958557"/>
                  <a:gd name="connsiteY573" fmla="*/ 1993708 h 2611386"/>
                  <a:gd name="connsiteX574" fmla="*/ 145525 w 4958557"/>
                  <a:gd name="connsiteY574" fmla="*/ 1997166 h 2611386"/>
                  <a:gd name="connsiteX575" fmla="*/ 121609 w 4958557"/>
                  <a:gd name="connsiteY575" fmla="*/ 2005810 h 2611386"/>
                  <a:gd name="connsiteX576" fmla="*/ 115270 w 4958557"/>
                  <a:gd name="connsiteY576" fmla="*/ 2012149 h 2611386"/>
                  <a:gd name="connsiteX577" fmla="*/ 118440 w 4958557"/>
                  <a:gd name="connsiteY577" fmla="*/ 2015318 h 2611386"/>
                  <a:gd name="connsiteX578" fmla="*/ 130253 w 4958557"/>
                  <a:gd name="connsiteY578" fmla="*/ 2012149 h 2611386"/>
                  <a:gd name="connsiteX579" fmla="*/ 143796 w 4958557"/>
                  <a:gd name="connsiteY579" fmla="*/ 2008115 h 2611386"/>
                  <a:gd name="connsiteX580" fmla="*/ 146101 w 4958557"/>
                  <a:gd name="connsiteY580" fmla="*/ 2010132 h 2611386"/>
                  <a:gd name="connsiteX581" fmla="*/ 135440 w 4958557"/>
                  <a:gd name="connsiteY581" fmla="*/ 2017623 h 2611386"/>
                  <a:gd name="connsiteX582" fmla="*/ 127084 w 4958557"/>
                  <a:gd name="connsiteY582" fmla="*/ 2017335 h 2611386"/>
                  <a:gd name="connsiteX583" fmla="*/ 120745 w 4958557"/>
                  <a:gd name="connsiteY583" fmla="*/ 2027420 h 2611386"/>
                  <a:gd name="connsiteX584" fmla="*/ 119880 w 4958557"/>
                  <a:gd name="connsiteY584" fmla="*/ 2027708 h 2611386"/>
                  <a:gd name="connsiteX585" fmla="*/ 119592 w 4958557"/>
                  <a:gd name="connsiteY585" fmla="*/ 2028284 h 2611386"/>
                  <a:gd name="connsiteX586" fmla="*/ 119592 w 4958557"/>
                  <a:gd name="connsiteY586" fmla="*/ 2028573 h 2611386"/>
                  <a:gd name="connsiteX587" fmla="*/ 119304 w 4958557"/>
                  <a:gd name="connsiteY587" fmla="*/ 2028861 h 2611386"/>
                  <a:gd name="connsiteX588" fmla="*/ 116135 w 4958557"/>
                  <a:gd name="connsiteY588" fmla="*/ 2043844 h 2611386"/>
                  <a:gd name="connsiteX589" fmla="*/ 116999 w 4958557"/>
                  <a:gd name="connsiteY589" fmla="*/ 2044708 h 2611386"/>
                  <a:gd name="connsiteX590" fmla="*/ 116999 w 4958557"/>
                  <a:gd name="connsiteY590" fmla="*/ 2045284 h 2611386"/>
                  <a:gd name="connsiteX591" fmla="*/ 116999 w 4958557"/>
                  <a:gd name="connsiteY591" fmla="*/ 2045284 h 2611386"/>
                  <a:gd name="connsiteX592" fmla="*/ 116999 w 4958557"/>
                  <a:gd name="connsiteY592" fmla="*/ 2045284 h 2611386"/>
                  <a:gd name="connsiteX593" fmla="*/ 105473 w 4958557"/>
                  <a:gd name="connsiteY593" fmla="*/ 2051047 h 2611386"/>
                  <a:gd name="connsiteX594" fmla="*/ 105473 w 4958557"/>
                  <a:gd name="connsiteY594" fmla="*/ 2051047 h 2611386"/>
                  <a:gd name="connsiteX595" fmla="*/ 100287 w 4958557"/>
                  <a:gd name="connsiteY595" fmla="*/ 2048454 h 2611386"/>
                  <a:gd name="connsiteX596" fmla="*/ 102304 w 4958557"/>
                  <a:gd name="connsiteY596" fmla="*/ 2063437 h 2611386"/>
                  <a:gd name="connsiteX597" fmla="*/ 102304 w 4958557"/>
                  <a:gd name="connsiteY597" fmla="*/ 2063437 h 2611386"/>
                  <a:gd name="connsiteX598" fmla="*/ 95389 w 4958557"/>
                  <a:gd name="connsiteY598" fmla="*/ 2069488 h 2611386"/>
                  <a:gd name="connsiteX599" fmla="*/ 80982 w 4958557"/>
                  <a:gd name="connsiteY599" fmla="*/ 2071505 h 2611386"/>
                  <a:gd name="connsiteX600" fmla="*/ 74931 w 4958557"/>
                  <a:gd name="connsiteY600" fmla="*/ 2074386 h 2611386"/>
                  <a:gd name="connsiteX601" fmla="*/ 78965 w 4958557"/>
                  <a:gd name="connsiteY601" fmla="*/ 2102624 h 2611386"/>
                  <a:gd name="connsiteX602" fmla="*/ 78965 w 4958557"/>
                  <a:gd name="connsiteY602" fmla="*/ 2112421 h 2611386"/>
                  <a:gd name="connsiteX603" fmla="*/ 66575 w 4958557"/>
                  <a:gd name="connsiteY603" fmla="*/ 2125675 h 2611386"/>
                  <a:gd name="connsiteX604" fmla="*/ 60236 w 4958557"/>
                  <a:gd name="connsiteY604" fmla="*/ 2138065 h 2611386"/>
                  <a:gd name="connsiteX605" fmla="*/ 53032 w 4958557"/>
                  <a:gd name="connsiteY605" fmla="*/ 2146997 h 2611386"/>
                  <a:gd name="connsiteX606" fmla="*/ 52744 w 4958557"/>
                  <a:gd name="connsiteY606" fmla="*/ 2152472 h 2611386"/>
                  <a:gd name="connsiteX607" fmla="*/ 41507 w 4958557"/>
                  <a:gd name="connsiteY607" fmla="*/ 2158811 h 2611386"/>
                  <a:gd name="connsiteX608" fmla="*/ 40643 w 4958557"/>
                  <a:gd name="connsiteY608" fmla="*/ 2163709 h 2611386"/>
                  <a:gd name="connsiteX609" fmla="*/ 36032 w 4958557"/>
                  <a:gd name="connsiteY609" fmla="*/ 2165150 h 2611386"/>
                  <a:gd name="connsiteX610" fmla="*/ 42371 w 4958557"/>
                  <a:gd name="connsiteY610" fmla="*/ 2166879 h 2611386"/>
                  <a:gd name="connsiteX611" fmla="*/ 45829 w 4958557"/>
                  <a:gd name="connsiteY611" fmla="*/ 2170048 h 2611386"/>
                  <a:gd name="connsiteX612" fmla="*/ 38914 w 4958557"/>
                  <a:gd name="connsiteY612" fmla="*/ 2176387 h 2611386"/>
                  <a:gd name="connsiteX613" fmla="*/ 36032 w 4958557"/>
                  <a:gd name="connsiteY613" fmla="*/ 2188489 h 2611386"/>
                  <a:gd name="connsiteX614" fmla="*/ 43812 w 4958557"/>
                  <a:gd name="connsiteY614" fmla="*/ 2189930 h 2611386"/>
                  <a:gd name="connsiteX615" fmla="*/ 48999 w 4958557"/>
                  <a:gd name="connsiteY615" fmla="*/ 2191370 h 2611386"/>
                  <a:gd name="connsiteX616" fmla="*/ 46117 w 4958557"/>
                  <a:gd name="connsiteY616" fmla="*/ 2195980 h 2611386"/>
                  <a:gd name="connsiteX617" fmla="*/ 43812 w 4958557"/>
                  <a:gd name="connsiteY617" fmla="*/ 2200879 h 2611386"/>
                  <a:gd name="connsiteX618" fmla="*/ 40643 w 4958557"/>
                  <a:gd name="connsiteY618" fmla="*/ 2212692 h 2611386"/>
                  <a:gd name="connsiteX619" fmla="*/ 42371 w 4958557"/>
                  <a:gd name="connsiteY619" fmla="*/ 2221625 h 2611386"/>
                  <a:gd name="connsiteX620" fmla="*/ 43236 w 4958557"/>
                  <a:gd name="connsiteY620" fmla="*/ 2231133 h 2611386"/>
                  <a:gd name="connsiteX621" fmla="*/ 32287 w 4958557"/>
                  <a:gd name="connsiteY621" fmla="*/ 2242659 h 2611386"/>
                  <a:gd name="connsiteX622" fmla="*/ 27100 w 4958557"/>
                  <a:gd name="connsiteY622" fmla="*/ 2253896 h 2611386"/>
                  <a:gd name="connsiteX623" fmla="*/ 32575 w 4958557"/>
                  <a:gd name="connsiteY623" fmla="*/ 2256201 h 2611386"/>
                  <a:gd name="connsiteX624" fmla="*/ 38049 w 4958557"/>
                  <a:gd name="connsiteY624" fmla="*/ 2252455 h 2611386"/>
                  <a:gd name="connsiteX625" fmla="*/ 38049 w 4958557"/>
                  <a:gd name="connsiteY625" fmla="*/ 2257066 h 2611386"/>
                  <a:gd name="connsiteX626" fmla="*/ 34880 w 4958557"/>
                  <a:gd name="connsiteY626" fmla="*/ 2262252 h 2611386"/>
                  <a:gd name="connsiteX627" fmla="*/ 38914 w 4958557"/>
                  <a:gd name="connsiteY627" fmla="*/ 2266574 h 2611386"/>
                  <a:gd name="connsiteX628" fmla="*/ 39778 w 4958557"/>
                  <a:gd name="connsiteY628" fmla="*/ 2266862 h 2611386"/>
                  <a:gd name="connsiteX629" fmla="*/ 41219 w 4958557"/>
                  <a:gd name="connsiteY629" fmla="*/ 2270032 h 2611386"/>
                  <a:gd name="connsiteX630" fmla="*/ 40354 w 4958557"/>
                  <a:gd name="connsiteY630" fmla="*/ 2270896 h 2611386"/>
                  <a:gd name="connsiteX631" fmla="*/ 40354 w 4958557"/>
                  <a:gd name="connsiteY631" fmla="*/ 2271760 h 2611386"/>
                  <a:gd name="connsiteX632" fmla="*/ 49287 w 4958557"/>
                  <a:gd name="connsiteY632" fmla="*/ 2272337 h 2611386"/>
                  <a:gd name="connsiteX633" fmla="*/ 53321 w 4958557"/>
                  <a:gd name="connsiteY633" fmla="*/ 2269455 h 2611386"/>
                  <a:gd name="connsiteX634" fmla="*/ 53321 w 4958557"/>
                  <a:gd name="connsiteY634" fmla="*/ 2281269 h 2611386"/>
                  <a:gd name="connsiteX635" fmla="*/ 51016 w 4958557"/>
                  <a:gd name="connsiteY635" fmla="*/ 2285303 h 2611386"/>
                  <a:gd name="connsiteX636" fmla="*/ 45253 w 4958557"/>
                  <a:gd name="connsiteY636" fmla="*/ 2286744 h 2611386"/>
                  <a:gd name="connsiteX637" fmla="*/ 51592 w 4958557"/>
                  <a:gd name="connsiteY637" fmla="*/ 2286744 h 2611386"/>
                  <a:gd name="connsiteX638" fmla="*/ 53321 w 4958557"/>
                  <a:gd name="connsiteY638" fmla="*/ 2288473 h 2611386"/>
                  <a:gd name="connsiteX639" fmla="*/ 53321 w 4958557"/>
                  <a:gd name="connsiteY639" fmla="*/ 2288761 h 2611386"/>
                  <a:gd name="connsiteX640" fmla="*/ 48710 w 4958557"/>
                  <a:gd name="connsiteY640" fmla="*/ 2295100 h 2611386"/>
                  <a:gd name="connsiteX641" fmla="*/ 38337 w 4958557"/>
                  <a:gd name="connsiteY641" fmla="*/ 2310659 h 2611386"/>
                  <a:gd name="connsiteX642" fmla="*/ 50151 w 4958557"/>
                  <a:gd name="connsiteY642" fmla="*/ 2311524 h 2611386"/>
                  <a:gd name="connsiteX643" fmla="*/ 53321 w 4958557"/>
                  <a:gd name="connsiteY643" fmla="*/ 2310083 h 2611386"/>
                  <a:gd name="connsiteX644" fmla="*/ 53321 w 4958557"/>
                  <a:gd name="connsiteY644" fmla="*/ 2321608 h 2611386"/>
                  <a:gd name="connsiteX645" fmla="*/ 52168 w 4958557"/>
                  <a:gd name="connsiteY645" fmla="*/ 2321896 h 2611386"/>
                  <a:gd name="connsiteX646" fmla="*/ 38337 w 4958557"/>
                  <a:gd name="connsiteY646" fmla="*/ 2335727 h 2611386"/>
                  <a:gd name="connsiteX647" fmla="*/ 41795 w 4958557"/>
                  <a:gd name="connsiteY647" fmla="*/ 2338608 h 2611386"/>
                  <a:gd name="connsiteX648" fmla="*/ 51880 w 4958557"/>
                  <a:gd name="connsiteY648" fmla="*/ 2339185 h 2611386"/>
                  <a:gd name="connsiteX649" fmla="*/ 54473 w 4958557"/>
                  <a:gd name="connsiteY649" fmla="*/ 2342642 h 2611386"/>
                  <a:gd name="connsiteX650" fmla="*/ 61388 w 4958557"/>
                  <a:gd name="connsiteY650" fmla="*/ 2343219 h 2611386"/>
                  <a:gd name="connsiteX651" fmla="*/ 57931 w 4958557"/>
                  <a:gd name="connsiteY651" fmla="*/ 2348405 h 2611386"/>
                  <a:gd name="connsiteX652" fmla="*/ 50151 w 4958557"/>
                  <a:gd name="connsiteY652" fmla="*/ 2354744 h 2611386"/>
                  <a:gd name="connsiteX653" fmla="*/ 53032 w 4958557"/>
                  <a:gd name="connsiteY653" fmla="*/ 2366846 h 2611386"/>
                  <a:gd name="connsiteX654" fmla="*/ 51016 w 4958557"/>
                  <a:gd name="connsiteY654" fmla="*/ 2373473 h 2611386"/>
                  <a:gd name="connsiteX655" fmla="*/ 41795 w 4958557"/>
                  <a:gd name="connsiteY655" fmla="*/ 2381541 h 2611386"/>
                  <a:gd name="connsiteX656" fmla="*/ 57355 w 4958557"/>
                  <a:gd name="connsiteY656" fmla="*/ 2382405 h 2611386"/>
                  <a:gd name="connsiteX657" fmla="*/ 58219 w 4958557"/>
                  <a:gd name="connsiteY657" fmla="*/ 2384422 h 2611386"/>
                  <a:gd name="connsiteX658" fmla="*/ 42371 w 4958557"/>
                  <a:gd name="connsiteY658" fmla="*/ 2397965 h 2611386"/>
                  <a:gd name="connsiteX659" fmla="*/ 24507 w 4958557"/>
                  <a:gd name="connsiteY659" fmla="*/ 2426202 h 2611386"/>
                  <a:gd name="connsiteX660" fmla="*/ 25083 w 4958557"/>
                  <a:gd name="connsiteY660" fmla="*/ 2434558 h 2611386"/>
                  <a:gd name="connsiteX661" fmla="*/ 24795 w 4958557"/>
                  <a:gd name="connsiteY661" fmla="*/ 2446948 h 2611386"/>
                  <a:gd name="connsiteX662" fmla="*/ 3761 w 4958557"/>
                  <a:gd name="connsiteY662" fmla="*/ 2472592 h 2611386"/>
                  <a:gd name="connsiteX663" fmla="*/ 5202 w 4958557"/>
                  <a:gd name="connsiteY663" fmla="*/ 2479219 h 2611386"/>
                  <a:gd name="connsiteX664" fmla="*/ 303 w 4958557"/>
                  <a:gd name="connsiteY664" fmla="*/ 2483253 h 2611386"/>
                  <a:gd name="connsiteX665" fmla="*/ 8947 w 4958557"/>
                  <a:gd name="connsiteY665" fmla="*/ 2482389 h 2611386"/>
                  <a:gd name="connsiteX666" fmla="*/ 14710 w 4958557"/>
                  <a:gd name="connsiteY666" fmla="*/ 2484982 h 2611386"/>
                  <a:gd name="connsiteX667" fmla="*/ 8947 w 4958557"/>
                  <a:gd name="connsiteY667" fmla="*/ 2496220 h 2611386"/>
                  <a:gd name="connsiteX668" fmla="*/ 10964 w 4958557"/>
                  <a:gd name="connsiteY668" fmla="*/ 2512643 h 2611386"/>
                  <a:gd name="connsiteX669" fmla="*/ 21337 w 4958557"/>
                  <a:gd name="connsiteY669" fmla="*/ 2510626 h 2611386"/>
                  <a:gd name="connsiteX670" fmla="*/ 28253 w 4958557"/>
                  <a:gd name="connsiteY670" fmla="*/ 2510050 h 2611386"/>
                  <a:gd name="connsiteX671" fmla="*/ 26812 w 4958557"/>
                  <a:gd name="connsiteY671" fmla="*/ 2517254 h 2611386"/>
                  <a:gd name="connsiteX672" fmla="*/ 26236 w 4958557"/>
                  <a:gd name="connsiteY672" fmla="*/ 2524457 h 2611386"/>
                  <a:gd name="connsiteX673" fmla="*/ 27676 w 4958557"/>
                  <a:gd name="connsiteY673" fmla="*/ 2540593 h 2611386"/>
                  <a:gd name="connsiteX674" fmla="*/ 34015 w 4958557"/>
                  <a:gd name="connsiteY674" fmla="*/ 2550966 h 2611386"/>
                  <a:gd name="connsiteX675" fmla="*/ 42371 w 4958557"/>
                  <a:gd name="connsiteY675" fmla="*/ 2565949 h 2611386"/>
                  <a:gd name="connsiteX676" fmla="*/ 36321 w 4958557"/>
                  <a:gd name="connsiteY676" fmla="*/ 2577186 h 2611386"/>
                  <a:gd name="connsiteX677" fmla="*/ 40931 w 4958557"/>
                  <a:gd name="connsiteY677" fmla="*/ 2586406 h 2611386"/>
                  <a:gd name="connsiteX678" fmla="*/ 45541 w 4958557"/>
                  <a:gd name="connsiteY678" fmla="*/ 2597932 h 2611386"/>
                  <a:gd name="connsiteX679" fmla="*/ 43812 w 4958557"/>
                  <a:gd name="connsiteY679" fmla="*/ 2606000 h 2611386"/>
                  <a:gd name="connsiteX680" fmla="*/ 50727 w 4958557"/>
                  <a:gd name="connsiteY680" fmla="*/ 2609746 h 2611386"/>
                  <a:gd name="connsiteX681" fmla="*/ 58219 w 4958557"/>
                  <a:gd name="connsiteY681" fmla="*/ 2599661 h 2611386"/>
                  <a:gd name="connsiteX682" fmla="*/ 61965 w 4958557"/>
                  <a:gd name="connsiteY682" fmla="*/ 2586406 h 2611386"/>
                  <a:gd name="connsiteX683" fmla="*/ 67151 w 4958557"/>
                  <a:gd name="connsiteY683" fmla="*/ 2584966 h 2611386"/>
                  <a:gd name="connsiteX684" fmla="*/ 66575 w 4958557"/>
                  <a:gd name="connsiteY684" fmla="*/ 2589288 h 2611386"/>
                  <a:gd name="connsiteX685" fmla="*/ 63694 w 4958557"/>
                  <a:gd name="connsiteY685" fmla="*/ 2595627 h 2611386"/>
                  <a:gd name="connsiteX686" fmla="*/ 71185 w 4958557"/>
                  <a:gd name="connsiteY686" fmla="*/ 2595339 h 2611386"/>
                  <a:gd name="connsiteX687" fmla="*/ 82423 w 4958557"/>
                  <a:gd name="connsiteY687" fmla="*/ 2586695 h 2611386"/>
                  <a:gd name="connsiteX688" fmla="*/ 110660 w 4958557"/>
                  <a:gd name="connsiteY688" fmla="*/ 2565373 h 2611386"/>
                  <a:gd name="connsiteX689" fmla="*/ 97118 w 4958557"/>
                  <a:gd name="connsiteY689" fmla="*/ 2578051 h 2611386"/>
                  <a:gd name="connsiteX690" fmla="*/ 141203 w 4958557"/>
                  <a:gd name="connsiteY690" fmla="*/ 2569118 h 2611386"/>
                  <a:gd name="connsiteX691" fmla="*/ 124779 w 4958557"/>
                  <a:gd name="connsiteY691" fmla="*/ 2575457 h 2611386"/>
                  <a:gd name="connsiteX692" fmla="*/ 107202 w 4958557"/>
                  <a:gd name="connsiteY692" fmla="*/ 2581220 h 2611386"/>
                  <a:gd name="connsiteX693" fmla="*/ 91931 w 4958557"/>
                  <a:gd name="connsiteY693" fmla="*/ 2590729 h 2611386"/>
                  <a:gd name="connsiteX694" fmla="*/ 104033 w 4958557"/>
                  <a:gd name="connsiteY694" fmla="*/ 2594186 h 2611386"/>
                  <a:gd name="connsiteX695" fmla="*/ 114694 w 4958557"/>
                  <a:gd name="connsiteY695" fmla="*/ 2594763 h 2611386"/>
                  <a:gd name="connsiteX696" fmla="*/ 116135 w 4958557"/>
                  <a:gd name="connsiteY696" fmla="*/ 2593322 h 2611386"/>
                  <a:gd name="connsiteX697" fmla="*/ 126796 w 4958557"/>
                  <a:gd name="connsiteY697" fmla="*/ 2591017 h 2611386"/>
                  <a:gd name="connsiteX698" fmla="*/ 116999 w 4958557"/>
                  <a:gd name="connsiteY698" fmla="*/ 2587559 h 2611386"/>
                  <a:gd name="connsiteX699" fmla="*/ 116999 w 4958557"/>
                  <a:gd name="connsiteY699" fmla="*/ 2587559 h 2611386"/>
                  <a:gd name="connsiteX700" fmla="*/ 110372 w 4958557"/>
                  <a:gd name="connsiteY700" fmla="*/ 2588712 h 2611386"/>
                  <a:gd name="connsiteX701" fmla="*/ 115558 w 4958557"/>
                  <a:gd name="connsiteY701" fmla="*/ 2585830 h 2611386"/>
                  <a:gd name="connsiteX702" fmla="*/ 138033 w 4958557"/>
                  <a:gd name="connsiteY702" fmla="*/ 2588712 h 2611386"/>
                  <a:gd name="connsiteX703" fmla="*/ 146677 w 4958557"/>
                  <a:gd name="connsiteY703" fmla="*/ 2585830 h 2611386"/>
                  <a:gd name="connsiteX704" fmla="*/ 151864 w 4958557"/>
                  <a:gd name="connsiteY704" fmla="*/ 2584101 h 2611386"/>
                  <a:gd name="connsiteX705" fmla="*/ 160508 w 4958557"/>
                  <a:gd name="connsiteY705" fmla="*/ 2581508 h 2611386"/>
                  <a:gd name="connsiteX706" fmla="*/ 172033 w 4958557"/>
                  <a:gd name="connsiteY706" fmla="*/ 2577474 h 2611386"/>
                  <a:gd name="connsiteX707" fmla="*/ 175779 w 4958557"/>
                  <a:gd name="connsiteY707" fmla="*/ 2577762 h 2611386"/>
                  <a:gd name="connsiteX708" fmla="*/ 172898 w 4958557"/>
                  <a:gd name="connsiteY708" fmla="*/ 2581220 h 2611386"/>
                  <a:gd name="connsiteX709" fmla="*/ 167135 w 4958557"/>
                  <a:gd name="connsiteY709" fmla="*/ 2582949 h 2611386"/>
                  <a:gd name="connsiteX710" fmla="*/ 167135 w 4958557"/>
                  <a:gd name="connsiteY710" fmla="*/ 2586695 h 2611386"/>
                  <a:gd name="connsiteX711" fmla="*/ 172898 w 4958557"/>
                  <a:gd name="connsiteY711" fmla="*/ 2584678 h 2611386"/>
                  <a:gd name="connsiteX712" fmla="*/ 178949 w 4958557"/>
                  <a:gd name="connsiteY712" fmla="*/ 2582949 h 2611386"/>
                  <a:gd name="connsiteX713" fmla="*/ 178084 w 4958557"/>
                  <a:gd name="connsiteY713" fmla="*/ 2582373 h 2611386"/>
                  <a:gd name="connsiteX714" fmla="*/ 210067 w 4958557"/>
                  <a:gd name="connsiteY714" fmla="*/ 2565949 h 2611386"/>
                  <a:gd name="connsiteX715" fmla="*/ 232254 w 4958557"/>
                  <a:gd name="connsiteY715" fmla="*/ 2556440 h 2611386"/>
                  <a:gd name="connsiteX716" fmla="*/ 235135 w 4958557"/>
                  <a:gd name="connsiteY716" fmla="*/ 2552694 h 2611386"/>
                  <a:gd name="connsiteX717" fmla="*/ 237729 w 4958557"/>
                  <a:gd name="connsiteY717" fmla="*/ 2554135 h 2611386"/>
                  <a:gd name="connsiteX718" fmla="*/ 238593 w 4958557"/>
                  <a:gd name="connsiteY718" fmla="*/ 2555576 h 2611386"/>
                  <a:gd name="connsiteX719" fmla="*/ 243779 w 4958557"/>
                  <a:gd name="connsiteY719" fmla="*/ 2552983 h 2611386"/>
                  <a:gd name="connsiteX720" fmla="*/ 247237 w 4958557"/>
                  <a:gd name="connsiteY720" fmla="*/ 2552406 h 2611386"/>
                  <a:gd name="connsiteX721" fmla="*/ 244068 w 4958557"/>
                  <a:gd name="connsiteY721" fmla="*/ 2555288 h 2611386"/>
                  <a:gd name="connsiteX722" fmla="*/ 239169 w 4958557"/>
                  <a:gd name="connsiteY722" fmla="*/ 2557305 h 2611386"/>
                  <a:gd name="connsiteX723" fmla="*/ 233983 w 4958557"/>
                  <a:gd name="connsiteY723" fmla="*/ 2565084 h 2611386"/>
                  <a:gd name="connsiteX724" fmla="*/ 266542 w 4958557"/>
                  <a:gd name="connsiteY724" fmla="*/ 2552118 h 2611386"/>
                  <a:gd name="connsiteX725" fmla="*/ 267119 w 4958557"/>
                  <a:gd name="connsiteY725" fmla="*/ 2549237 h 2611386"/>
                  <a:gd name="connsiteX726" fmla="*/ 277492 w 4958557"/>
                  <a:gd name="connsiteY726" fmla="*/ 2547796 h 2611386"/>
                  <a:gd name="connsiteX727" fmla="*/ 277780 w 4958557"/>
                  <a:gd name="connsiteY727" fmla="*/ 2547796 h 2611386"/>
                  <a:gd name="connsiteX728" fmla="*/ 283831 w 4958557"/>
                  <a:gd name="connsiteY728" fmla="*/ 2545491 h 2611386"/>
                  <a:gd name="connsiteX729" fmla="*/ 280949 w 4958557"/>
                  <a:gd name="connsiteY729" fmla="*/ 2545779 h 2611386"/>
                  <a:gd name="connsiteX730" fmla="*/ 282966 w 4958557"/>
                  <a:gd name="connsiteY730" fmla="*/ 2544627 h 2611386"/>
                  <a:gd name="connsiteX731" fmla="*/ 278068 w 4958557"/>
                  <a:gd name="connsiteY731" fmla="*/ 2547220 h 2611386"/>
                  <a:gd name="connsiteX732" fmla="*/ 284983 w 4958557"/>
                  <a:gd name="connsiteY732" fmla="*/ 2541457 h 2611386"/>
                  <a:gd name="connsiteX733" fmla="*/ 284983 w 4958557"/>
                  <a:gd name="connsiteY733" fmla="*/ 2541457 h 2611386"/>
                  <a:gd name="connsiteX734" fmla="*/ 288153 w 4958557"/>
                  <a:gd name="connsiteY734" fmla="*/ 2538576 h 2611386"/>
                  <a:gd name="connsiteX735" fmla="*/ 289305 w 4958557"/>
                  <a:gd name="connsiteY735" fmla="*/ 2539440 h 2611386"/>
                  <a:gd name="connsiteX736" fmla="*/ 288441 w 4958557"/>
                  <a:gd name="connsiteY736" fmla="*/ 2541745 h 2611386"/>
                  <a:gd name="connsiteX737" fmla="*/ 303424 w 4958557"/>
                  <a:gd name="connsiteY737" fmla="*/ 2533965 h 2611386"/>
                  <a:gd name="connsiteX738" fmla="*/ 305153 w 4958557"/>
                  <a:gd name="connsiteY738" fmla="*/ 2535118 h 2611386"/>
                  <a:gd name="connsiteX739" fmla="*/ 305153 w 4958557"/>
                  <a:gd name="connsiteY739" fmla="*/ 2537135 h 2611386"/>
                  <a:gd name="connsiteX740" fmla="*/ 337136 w 4958557"/>
                  <a:gd name="connsiteY740" fmla="*/ 2524169 h 2611386"/>
                  <a:gd name="connsiteX741" fmla="*/ 342034 w 4958557"/>
                  <a:gd name="connsiteY741" fmla="*/ 2520999 h 2611386"/>
                  <a:gd name="connsiteX742" fmla="*/ 352695 w 4958557"/>
                  <a:gd name="connsiteY742" fmla="*/ 2517254 h 2611386"/>
                  <a:gd name="connsiteX743" fmla="*/ 352695 w 4958557"/>
                  <a:gd name="connsiteY743" fmla="*/ 2515813 h 2611386"/>
                  <a:gd name="connsiteX744" fmla="*/ 357306 w 4958557"/>
                  <a:gd name="connsiteY744" fmla="*/ 2514948 h 2611386"/>
                  <a:gd name="connsiteX745" fmla="*/ 359323 w 4958557"/>
                  <a:gd name="connsiteY745" fmla="*/ 2514948 h 2611386"/>
                  <a:gd name="connsiteX746" fmla="*/ 366238 w 4958557"/>
                  <a:gd name="connsiteY746" fmla="*/ 2512355 h 2611386"/>
                  <a:gd name="connsiteX747" fmla="*/ 365950 w 4958557"/>
                  <a:gd name="connsiteY747" fmla="*/ 2511779 h 2611386"/>
                  <a:gd name="connsiteX748" fmla="*/ 368543 w 4958557"/>
                  <a:gd name="connsiteY748" fmla="*/ 2506592 h 2611386"/>
                  <a:gd name="connsiteX749" fmla="*/ 381221 w 4958557"/>
                  <a:gd name="connsiteY749" fmla="*/ 2500542 h 2611386"/>
                  <a:gd name="connsiteX750" fmla="*/ 387848 w 4958557"/>
                  <a:gd name="connsiteY750" fmla="*/ 2504287 h 2611386"/>
                  <a:gd name="connsiteX751" fmla="*/ 387848 w 4958557"/>
                  <a:gd name="connsiteY751" fmla="*/ 2504287 h 2611386"/>
                  <a:gd name="connsiteX752" fmla="*/ 387848 w 4958557"/>
                  <a:gd name="connsiteY752" fmla="*/ 2504287 h 2611386"/>
                  <a:gd name="connsiteX753" fmla="*/ 387848 w 4958557"/>
                  <a:gd name="connsiteY753" fmla="*/ 2505152 h 2611386"/>
                  <a:gd name="connsiteX754" fmla="*/ 409170 w 4958557"/>
                  <a:gd name="connsiteY754" fmla="*/ 2498525 h 2611386"/>
                  <a:gd name="connsiteX755" fmla="*/ 484086 w 4958557"/>
                  <a:gd name="connsiteY755" fmla="*/ 2476626 h 2611386"/>
                  <a:gd name="connsiteX756" fmla="*/ 518662 w 4958557"/>
                  <a:gd name="connsiteY756" fmla="*/ 2467118 h 2611386"/>
                  <a:gd name="connsiteX757" fmla="*/ 516934 w 4958557"/>
                  <a:gd name="connsiteY757" fmla="*/ 2463084 h 2611386"/>
                  <a:gd name="connsiteX758" fmla="*/ 513476 w 4958557"/>
                  <a:gd name="connsiteY758" fmla="*/ 2463948 h 2611386"/>
                  <a:gd name="connsiteX759" fmla="*/ 516646 w 4958557"/>
                  <a:gd name="connsiteY759" fmla="*/ 2459914 h 2611386"/>
                  <a:gd name="connsiteX760" fmla="*/ 577154 w 4958557"/>
                  <a:gd name="connsiteY760" fmla="*/ 2436863 h 2611386"/>
                  <a:gd name="connsiteX761" fmla="*/ 583205 w 4958557"/>
                  <a:gd name="connsiteY761" fmla="*/ 2435134 h 2611386"/>
                  <a:gd name="connsiteX762" fmla="*/ 622680 w 4958557"/>
                  <a:gd name="connsiteY762" fmla="*/ 2423033 h 2611386"/>
                  <a:gd name="connsiteX763" fmla="*/ 654951 w 4958557"/>
                  <a:gd name="connsiteY763" fmla="*/ 2413524 h 2611386"/>
                  <a:gd name="connsiteX764" fmla="*/ 662443 w 4958557"/>
                  <a:gd name="connsiteY764" fmla="*/ 2410355 h 2611386"/>
                  <a:gd name="connsiteX765" fmla="*/ 663884 w 4958557"/>
                  <a:gd name="connsiteY765" fmla="*/ 2412372 h 2611386"/>
                  <a:gd name="connsiteX766" fmla="*/ 762427 w 4958557"/>
                  <a:gd name="connsiteY766" fmla="*/ 2383846 h 2611386"/>
                  <a:gd name="connsiteX767" fmla="*/ 769342 w 4958557"/>
                  <a:gd name="connsiteY767" fmla="*/ 2382405 h 2611386"/>
                  <a:gd name="connsiteX768" fmla="*/ 820054 w 4958557"/>
                  <a:gd name="connsiteY768" fmla="*/ 2374626 h 2611386"/>
                  <a:gd name="connsiteX769" fmla="*/ 853190 w 4958557"/>
                  <a:gd name="connsiteY769" fmla="*/ 2367422 h 2611386"/>
                  <a:gd name="connsiteX770" fmla="*/ 854343 w 4958557"/>
                  <a:gd name="connsiteY770" fmla="*/ 2372320 h 2611386"/>
                  <a:gd name="connsiteX771" fmla="*/ 839071 w 4958557"/>
                  <a:gd name="connsiteY771" fmla="*/ 2375778 h 2611386"/>
                  <a:gd name="connsiteX772" fmla="*/ 826970 w 4958557"/>
                  <a:gd name="connsiteY772" fmla="*/ 2379812 h 2611386"/>
                  <a:gd name="connsiteX773" fmla="*/ 820342 w 4958557"/>
                  <a:gd name="connsiteY773" fmla="*/ 2382405 h 2611386"/>
                  <a:gd name="connsiteX774" fmla="*/ 808529 w 4958557"/>
                  <a:gd name="connsiteY774" fmla="*/ 2384422 h 2611386"/>
                  <a:gd name="connsiteX775" fmla="*/ 810257 w 4958557"/>
                  <a:gd name="connsiteY775" fmla="*/ 2385287 h 2611386"/>
                  <a:gd name="connsiteX776" fmla="*/ 808529 w 4958557"/>
                  <a:gd name="connsiteY776" fmla="*/ 2384422 h 2611386"/>
                  <a:gd name="connsiteX777" fmla="*/ 781156 w 4958557"/>
                  <a:gd name="connsiteY777" fmla="*/ 2395948 h 2611386"/>
                  <a:gd name="connsiteX778" fmla="*/ 813427 w 4958557"/>
                  <a:gd name="connsiteY778" fmla="*/ 2387015 h 2611386"/>
                  <a:gd name="connsiteX779" fmla="*/ 820342 w 4958557"/>
                  <a:gd name="connsiteY779" fmla="*/ 2384422 h 2611386"/>
                  <a:gd name="connsiteX780" fmla="*/ 829851 w 4958557"/>
                  <a:gd name="connsiteY780" fmla="*/ 2382405 h 2611386"/>
                  <a:gd name="connsiteX781" fmla="*/ 841953 w 4958557"/>
                  <a:gd name="connsiteY781" fmla="*/ 2378371 h 2611386"/>
                  <a:gd name="connsiteX782" fmla="*/ 857224 w 4958557"/>
                  <a:gd name="connsiteY782" fmla="*/ 2375202 h 2611386"/>
                  <a:gd name="connsiteX783" fmla="*/ 866444 w 4958557"/>
                  <a:gd name="connsiteY783" fmla="*/ 2375490 h 2611386"/>
                  <a:gd name="connsiteX784" fmla="*/ 882580 w 4958557"/>
                  <a:gd name="connsiteY784" fmla="*/ 2372897 h 2611386"/>
                  <a:gd name="connsiteX785" fmla="*/ 913699 w 4958557"/>
                  <a:gd name="connsiteY785" fmla="*/ 2362236 h 2611386"/>
                  <a:gd name="connsiteX786" fmla="*/ 916292 w 4958557"/>
                  <a:gd name="connsiteY786" fmla="*/ 2367710 h 2611386"/>
                  <a:gd name="connsiteX787" fmla="*/ 917445 w 4958557"/>
                  <a:gd name="connsiteY787" fmla="*/ 2365693 h 2611386"/>
                  <a:gd name="connsiteX788" fmla="*/ 916292 w 4958557"/>
                  <a:gd name="connsiteY788" fmla="*/ 2367710 h 2611386"/>
                  <a:gd name="connsiteX789" fmla="*/ 913123 w 4958557"/>
                  <a:gd name="connsiteY789" fmla="*/ 2373473 h 2611386"/>
                  <a:gd name="connsiteX790" fmla="*/ 918309 w 4958557"/>
                  <a:gd name="connsiteY790" fmla="*/ 2374049 h 2611386"/>
                  <a:gd name="connsiteX791" fmla="*/ 927529 w 4958557"/>
                  <a:gd name="connsiteY791" fmla="*/ 2369151 h 2611386"/>
                  <a:gd name="connsiteX792" fmla="*/ 954902 w 4958557"/>
                  <a:gd name="connsiteY792" fmla="*/ 2351575 h 2611386"/>
                  <a:gd name="connsiteX793" fmla="*/ 1013106 w 4958557"/>
                  <a:gd name="connsiteY793" fmla="*/ 2336015 h 2611386"/>
                  <a:gd name="connsiteX794" fmla="*/ 1013106 w 4958557"/>
                  <a:gd name="connsiteY794" fmla="*/ 2336015 h 2611386"/>
                  <a:gd name="connsiteX795" fmla="*/ 1024920 w 4958557"/>
                  <a:gd name="connsiteY795" fmla="*/ 2336015 h 2611386"/>
                  <a:gd name="connsiteX796" fmla="*/ 1043649 w 4958557"/>
                  <a:gd name="connsiteY796" fmla="*/ 2336015 h 2611386"/>
                  <a:gd name="connsiteX797" fmla="*/ 1047395 w 4958557"/>
                  <a:gd name="connsiteY797" fmla="*/ 2336015 h 2611386"/>
                  <a:gd name="connsiteX798" fmla="*/ 1053445 w 4958557"/>
                  <a:gd name="connsiteY798" fmla="*/ 2336015 h 2611386"/>
                  <a:gd name="connsiteX799" fmla="*/ 1056903 w 4958557"/>
                  <a:gd name="connsiteY799" fmla="*/ 2333422 h 2611386"/>
                  <a:gd name="connsiteX800" fmla="*/ 1115971 w 4958557"/>
                  <a:gd name="connsiteY800" fmla="*/ 2316998 h 2611386"/>
                  <a:gd name="connsiteX801" fmla="*/ 1180802 w 4958557"/>
                  <a:gd name="connsiteY801" fmla="*/ 2293947 h 2611386"/>
                  <a:gd name="connsiteX802" fmla="*/ 1183684 w 4958557"/>
                  <a:gd name="connsiteY802" fmla="*/ 2301150 h 2611386"/>
                  <a:gd name="connsiteX803" fmla="*/ 1186565 w 4958557"/>
                  <a:gd name="connsiteY803" fmla="*/ 2300574 h 2611386"/>
                  <a:gd name="connsiteX804" fmla="*/ 1181090 w 4958557"/>
                  <a:gd name="connsiteY804" fmla="*/ 2308066 h 2611386"/>
                  <a:gd name="connsiteX805" fmla="*/ 1186853 w 4958557"/>
                  <a:gd name="connsiteY805" fmla="*/ 2312964 h 2611386"/>
                  <a:gd name="connsiteX806" fmla="*/ 1200972 w 4958557"/>
                  <a:gd name="connsiteY806" fmla="*/ 2307778 h 2611386"/>
                  <a:gd name="connsiteX807" fmla="*/ 1200972 w 4958557"/>
                  <a:gd name="connsiteY807" fmla="*/ 2307778 h 2611386"/>
                  <a:gd name="connsiteX808" fmla="*/ 1202989 w 4958557"/>
                  <a:gd name="connsiteY808" fmla="*/ 2297981 h 2611386"/>
                  <a:gd name="connsiteX809" fmla="*/ 1217396 w 4958557"/>
                  <a:gd name="connsiteY809" fmla="*/ 2293371 h 2611386"/>
                  <a:gd name="connsiteX810" fmla="*/ 1230362 w 4958557"/>
                  <a:gd name="connsiteY810" fmla="*/ 2289049 h 2611386"/>
                  <a:gd name="connsiteX811" fmla="*/ 1212785 w 4958557"/>
                  <a:gd name="connsiteY811" fmla="*/ 2291066 h 2611386"/>
                  <a:gd name="connsiteX812" fmla="*/ 1198955 w 4958557"/>
                  <a:gd name="connsiteY812" fmla="*/ 2292795 h 2611386"/>
                  <a:gd name="connsiteX813" fmla="*/ 1212497 w 4958557"/>
                  <a:gd name="connsiteY813" fmla="*/ 2283286 h 2611386"/>
                  <a:gd name="connsiteX814" fmla="*/ 1217972 w 4958557"/>
                  <a:gd name="connsiteY814" fmla="*/ 2283286 h 2611386"/>
                  <a:gd name="connsiteX815" fmla="*/ 1256294 w 4958557"/>
                  <a:gd name="connsiteY815" fmla="*/ 2280117 h 2611386"/>
                  <a:gd name="connsiteX816" fmla="*/ 1248514 w 4958557"/>
                  <a:gd name="connsiteY816" fmla="*/ 2283862 h 2611386"/>
                  <a:gd name="connsiteX817" fmla="*/ 1243328 w 4958557"/>
                  <a:gd name="connsiteY817" fmla="*/ 2287608 h 2611386"/>
                  <a:gd name="connsiteX818" fmla="*/ 1251108 w 4958557"/>
                  <a:gd name="connsiteY818" fmla="*/ 2286744 h 2611386"/>
                  <a:gd name="connsiteX819" fmla="*/ 1251108 w 4958557"/>
                  <a:gd name="connsiteY819" fmla="*/ 2286744 h 2611386"/>
                  <a:gd name="connsiteX820" fmla="*/ 1262921 w 4958557"/>
                  <a:gd name="connsiteY820" fmla="*/ 2278964 h 2611386"/>
                  <a:gd name="connsiteX821" fmla="*/ 1257447 w 4958557"/>
                  <a:gd name="connsiteY821" fmla="*/ 2279828 h 2611386"/>
                  <a:gd name="connsiteX822" fmla="*/ 1274735 w 4958557"/>
                  <a:gd name="connsiteY822" fmla="*/ 2270032 h 2611386"/>
                  <a:gd name="connsiteX823" fmla="*/ 1284820 w 4958557"/>
                  <a:gd name="connsiteY823" fmla="*/ 2267438 h 2611386"/>
                  <a:gd name="connsiteX824" fmla="*/ 1284820 w 4958557"/>
                  <a:gd name="connsiteY824" fmla="*/ 2267438 h 2611386"/>
                  <a:gd name="connsiteX825" fmla="*/ 1322566 w 4958557"/>
                  <a:gd name="connsiteY825" fmla="*/ 2258794 h 2611386"/>
                  <a:gd name="connsiteX826" fmla="*/ 1354837 w 4958557"/>
                  <a:gd name="connsiteY826" fmla="*/ 2244387 h 2611386"/>
                  <a:gd name="connsiteX827" fmla="*/ 1354837 w 4958557"/>
                  <a:gd name="connsiteY827" fmla="*/ 2244387 h 2611386"/>
                  <a:gd name="connsiteX828" fmla="*/ 1355125 w 4958557"/>
                  <a:gd name="connsiteY828" fmla="*/ 2240930 h 2611386"/>
                  <a:gd name="connsiteX829" fmla="*/ 1365210 w 4958557"/>
                  <a:gd name="connsiteY829" fmla="*/ 2237760 h 2611386"/>
                  <a:gd name="connsiteX830" fmla="*/ 1376447 w 4958557"/>
                  <a:gd name="connsiteY830" fmla="*/ 2235167 h 2611386"/>
                  <a:gd name="connsiteX831" fmla="*/ 1378753 w 4958557"/>
                  <a:gd name="connsiteY831" fmla="*/ 2237760 h 2611386"/>
                  <a:gd name="connsiteX832" fmla="*/ 1373854 w 4958557"/>
                  <a:gd name="connsiteY832" fmla="*/ 2243811 h 2611386"/>
                  <a:gd name="connsiteX833" fmla="*/ 1375295 w 4958557"/>
                  <a:gd name="connsiteY833" fmla="*/ 2245540 h 2611386"/>
                  <a:gd name="connsiteX834" fmla="*/ 1353685 w 4958557"/>
                  <a:gd name="connsiteY834" fmla="*/ 2252455 h 2611386"/>
                  <a:gd name="connsiteX835" fmla="*/ 1379329 w 4958557"/>
                  <a:gd name="connsiteY835" fmla="*/ 2245828 h 2611386"/>
                  <a:gd name="connsiteX836" fmla="*/ 1381058 w 4958557"/>
                  <a:gd name="connsiteY836" fmla="*/ 2245252 h 2611386"/>
                  <a:gd name="connsiteX837" fmla="*/ 1388549 w 4958557"/>
                  <a:gd name="connsiteY837" fmla="*/ 2243811 h 2611386"/>
                  <a:gd name="connsiteX838" fmla="*/ 1387685 w 4958557"/>
                  <a:gd name="connsiteY838" fmla="*/ 2245540 h 2611386"/>
                  <a:gd name="connsiteX839" fmla="*/ 1398634 w 4958557"/>
                  <a:gd name="connsiteY839" fmla="*/ 2243235 h 2611386"/>
                  <a:gd name="connsiteX840" fmla="*/ 1398634 w 4958557"/>
                  <a:gd name="connsiteY840" fmla="*/ 2243235 h 2611386"/>
                  <a:gd name="connsiteX841" fmla="*/ 1419956 w 4958557"/>
                  <a:gd name="connsiteY841" fmla="*/ 2242659 h 2611386"/>
                  <a:gd name="connsiteX842" fmla="*/ 1432634 w 4958557"/>
                  <a:gd name="connsiteY842" fmla="*/ 2238049 h 2611386"/>
                  <a:gd name="connsiteX843" fmla="*/ 1447329 w 4958557"/>
                  <a:gd name="connsiteY843" fmla="*/ 2228540 h 2611386"/>
                  <a:gd name="connsiteX844" fmla="*/ 1479024 w 4958557"/>
                  <a:gd name="connsiteY844" fmla="*/ 2222777 h 2611386"/>
                  <a:gd name="connsiteX845" fmla="*/ 1481329 w 4958557"/>
                  <a:gd name="connsiteY845" fmla="*/ 2223642 h 2611386"/>
                  <a:gd name="connsiteX846" fmla="*/ 1496601 w 4958557"/>
                  <a:gd name="connsiteY846" fmla="*/ 2222489 h 2611386"/>
                  <a:gd name="connsiteX847" fmla="*/ 1509855 w 4958557"/>
                  <a:gd name="connsiteY847" fmla="*/ 2215574 h 2611386"/>
                  <a:gd name="connsiteX848" fmla="*/ 1540398 w 4958557"/>
                  <a:gd name="connsiteY848" fmla="*/ 2209523 h 2611386"/>
                  <a:gd name="connsiteX849" fmla="*/ 1549330 w 4958557"/>
                  <a:gd name="connsiteY849" fmla="*/ 2214421 h 2611386"/>
                  <a:gd name="connsiteX850" fmla="*/ 1549330 w 4958557"/>
                  <a:gd name="connsiteY850" fmla="*/ 2214421 h 2611386"/>
                  <a:gd name="connsiteX851" fmla="*/ 1556821 w 4958557"/>
                  <a:gd name="connsiteY851" fmla="*/ 2218743 h 2611386"/>
                  <a:gd name="connsiteX852" fmla="*/ 1586500 w 4958557"/>
                  <a:gd name="connsiteY852" fmla="*/ 2208947 h 2611386"/>
                  <a:gd name="connsiteX853" fmla="*/ 1586788 w 4958557"/>
                  <a:gd name="connsiteY853" fmla="*/ 2202319 h 2611386"/>
                  <a:gd name="connsiteX854" fmla="*/ 1562008 w 4958557"/>
                  <a:gd name="connsiteY854" fmla="*/ 2205201 h 2611386"/>
                  <a:gd name="connsiteX855" fmla="*/ 1562008 w 4958557"/>
                  <a:gd name="connsiteY855" fmla="*/ 2202896 h 2611386"/>
                  <a:gd name="connsiteX856" fmla="*/ 1587076 w 4958557"/>
                  <a:gd name="connsiteY856" fmla="*/ 2195404 h 2611386"/>
                  <a:gd name="connsiteX857" fmla="*/ 1587364 w 4958557"/>
                  <a:gd name="connsiteY857" fmla="*/ 2191370 h 2611386"/>
                  <a:gd name="connsiteX858" fmla="*/ 1576703 w 4958557"/>
                  <a:gd name="connsiteY858" fmla="*/ 2190794 h 2611386"/>
                  <a:gd name="connsiteX859" fmla="*/ 1568347 w 4958557"/>
                  <a:gd name="connsiteY859" fmla="*/ 2193099 h 2611386"/>
                  <a:gd name="connsiteX860" fmla="*/ 1568635 w 4958557"/>
                  <a:gd name="connsiteY860" fmla="*/ 2192235 h 2611386"/>
                  <a:gd name="connsiteX861" fmla="*/ 1571516 w 4958557"/>
                  <a:gd name="connsiteY861" fmla="*/ 2191658 h 2611386"/>
                  <a:gd name="connsiteX862" fmla="*/ 1574686 w 4958557"/>
                  <a:gd name="connsiteY862" fmla="*/ 2190794 h 2611386"/>
                  <a:gd name="connsiteX863" fmla="*/ 1574110 w 4958557"/>
                  <a:gd name="connsiteY863" fmla="*/ 2190794 h 2611386"/>
                  <a:gd name="connsiteX864" fmla="*/ 1623093 w 4958557"/>
                  <a:gd name="connsiteY864" fmla="*/ 2184743 h 2611386"/>
                  <a:gd name="connsiteX865" fmla="*/ 1661415 w 4958557"/>
                  <a:gd name="connsiteY865" fmla="*/ 2176963 h 2611386"/>
                  <a:gd name="connsiteX866" fmla="*/ 1718466 w 4958557"/>
                  <a:gd name="connsiteY866" fmla="*/ 2166879 h 2611386"/>
                  <a:gd name="connsiteX867" fmla="*/ 1736619 w 4958557"/>
                  <a:gd name="connsiteY867" fmla="*/ 2162268 h 2611386"/>
                  <a:gd name="connsiteX868" fmla="*/ 1740077 w 4958557"/>
                  <a:gd name="connsiteY868" fmla="*/ 2163997 h 2611386"/>
                  <a:gd name="connsiteX869" fmla="*/ 1742670 w 4958557"/>
                  <a:gd name="connsiteY869" fmla="*/ 2159387 h 2611386"/>
                  <a:gd name="connsiteX870" fmla="*/ 1749009 w 4958557"/>
                  <a:gd name="connsiteY870" fmla="*/ 2155353 h 2611386"/>
                  <a:gd name="connsiteX871" fmla="*/ 1748721 w 4958557"/>
                  <a:gd name="connsiteY871" fmla="*/ 2155065 h 2611386"/>
                  <a:gd name="connsiteX872" fmla="*/ 1774077 w 4958557"/>
                  <a:gd name="connsiteY872" fmla="*/ 2145268 h 2611386"/>
                  <a:gd name="connsiteX873" fmla="*/ 1781569 w 4958557"/>
                  <a:gd name="connsiteY873" fmla="*/ 2145845 h 2611386"/>
                  <a:gd name="connsiteX874" fmla="*/ 1789060 w 4958557"/>
                  <a:gd name="connsiteY874" fmla="*/ 2143251 h 2611386"/>
                  <a:gd name="connsiteX875" fmla="*/ 1788484 w 4958557"/>
                  <a:gd name="connsiteY875" fmla="*/ 2140370 h 2611386"/>
                  <a:gd name="connsiteX876" fmla="*/ 1810382 w 4958557"/>
                  <a:gd name="connsiteY876" fmla="*/ 2131438 h 2611386"/>
                  <a:gd name="connsiteX877" fmla="*/ 1888179 w 4958557"/>
                  <a:gd name="connsiteY877" fmla="*/ 2110404 h 2611386"/>
                  <a:gd name="connsiteX878" fmla="*/ 1898264 w 4958557"/>
                  <a:gd name="connsiteY878" fmla="*/ 2107522 h 2611386"/>
                  <a:gd name="connsiteX879" fmla="*/ 1991044 w 4958557"/>
                  <a:gd name="connsiteY879" fmla="*/ 2081590 h 2611386"/>
                  <a:gd name="connsiteX880" fmla="*/ 1993061 w 4958557"/>
                  <a:gd name="connsiteY880" fmla="*/ 2080725 h 2611386"/>
                  <a:gd name="connsiteX881" fmla="*/ 1991044 w 4958557"/>
                  <a:gd name="connsiteY881" fmla="*/ 2081590 h 2611386"/>
                  <a:gd name="connsiteX882" fmla="*/ 2017553 w 4958557"/>
                  <a:gd name="connsiteY882" fmla="*/ 2077268 h 2611386"/>
                  <a:gd name="connsiteX883" fmla="*/ 2017553 w 4958557"/>
                  <a:gd name="connsiteY883" fmla="*/ 2077268 h 2611386"/>
                  <a:gd name="connsiteX884" fmla="*/ 2034553 w 4958557"/>
                  <a:gd name="connsiteY884" fmla="*/ 2072658 h 2611386"/>
                  <a:gd name="connsiteX885" fmla="*/ 2034553 w 4958557"/>
                  <a:gd name="connsiteY885" fmla="*/ 2072658 h 2611386"/>
                  <a:gd name="connsiteX886" fmla="*/ 2050689 w 4958557"/>
                  <a:gd name="connsiteY886" fmla="*/ 2067471 h 2611386"/>
                  <a:gd name="connsiteX887" fmla="*/ 2050689 w 4958557"/>
                  <a:gd name="connsiteY887" fmla="*/ 2067471 h 2611386"/>
                  <a:gd name="connsiteX888" fmla="*/ 2105147 w 4958557"/>
                  <a:gd name="connsiteY888" fmla="*/ 2050759 h 2611386"/>
                  <a:gd name="connsiteX889" fmla="*/ 2131656 w 4958557"/>
                  <a:gd name="connsiteY889" fmla="*/ 2041539 h 2611386"/>
                  <a:gd name="connsiteX890" fmla="*/ 2131656 w 4958557"/>
                  <a:gd name="connsiteY890" fmla="*/ 2041539 h 2611386"/>
                  <a:gd name="connsiteX891" fmla="*/ 2131656 w 4958557"/>
                  <a:gd name="connsiteY891" fmla="*/ 2041539 h 2611386"/>
                  <a:gd name="connsiteX892" fmla="*/ 2131656 w 4958557"/>
                  <a:gd name="connsiteY892" fmla="*/ 2041539 h 2611386"/>
                  <a:gd name="connsiteX893" fmla="*/ 2140876 w 4958557"/>
                  <a:gd name="connsiteY893" fmla="*/ 2038945 h 2611386"/>
                  <a:gd name="connsiteX894" fmla="*/ 2140876 w 4958557"/>
                  <a:gd name="connsiteY894" fmla="*/ 2038945 h 2611386"/>
                  <a:gd name="connsiteX895" fmla="*/ 2186114 w 4958557"/>
                  <a:gd name="connsiteY895" fmla="*/ 2022233 h 2611386"/>
                  <a:gd name="connsiteX896" fmla="*/ 2186114 w 4958557"/>
                  <a:gd name="connsiteY896" fmla="*/ 2022233 h 2611386"/>
                  <a:gd name="connsiteX897" fmla="*/ 2205707 w 4958557"/>
                  <a:gd name="connsiteY897" fmla="*/ 2019352 h 2611386"/>
                  <a:gd name="connsiteX898" fmla="*/ 2200809 w 4958557"/>
                  <a:gd name="connsiteY898" fmla="*/ 2012149 h 2611386"/>
                  <a:gd name="connsiteX899" fmla="*/ 2350352 w 4958557"/>
                  <a:gd name="connsiteY899" fmla="*/ 1981894 h 2611386"/>
                  <a:gd name="connsiteX900" fmla="*/ 2360148 w 4958557"/>
                  <a:gd name="connsiteY900" fmla="*/ 1975843 h 2611386"/>
                  <a:gd name="connsiteX901" fmla="*/ 2392996 w 4958557"/>
                  <a:gd name="connsiteY901" fmla="*/ 1962877 h 2611386"/>
                  <a:gd name="connsiteX902" fmla="*/ 2413742 w 4958557"/>
                  <a:gd name="connsiteY902" fmla="*/ 1955674 h 2611386"/>
                  <a:gd name="connsiteX903" fmla="*/ 2416623 w 4958557"/>
                  <a:gd name="connsiteY903" fmla="*/ 1948470 h 2611386"/>
                  <a:gd name="connsiteX904" fmla="*/ 2416623 w 4958557"/>
                  <a:gd name="connsiteY904" fmla="*/ 1948470 h 2611386"/>
                  <a:gd name="connsiteX905" fmla="*/ 2416623 w 4958557"/>
                  <a:gd name="connsiteY905" fmla="*/ 1948470 h 2611386"/>
                  <a:gd name="connsiteX906" fmla="*/ 2437657 w 4958557"/>
                  <a:gd name="connsiteY906" fmla="*/ 1936945 h 2611386"/>
                  <a:gd name="connsiteX907" fmla="*/ 2437946 w 4958557"/>
                  <a:gd name="connsiteY907" fmla="*/ 1936657 h 2611386"/>
                  <a:gd name="connsiteX908" fmla="*/ 2444861 w 4958557"/>
                  <a:gd name="connsiteY908" fmla="*/ 1936369 h 2611386"/>
                  <a:gd name="connsiteX909" fmla="*/ 2444861 w 4958557"/>
                  <a:gd name="connsiteY909" fmla="*/ 1936369 h 2611386"/>
                  <a:gd name="connsiteX910" fmla="*/ 2460708 w 4958557"/>
                  <a:gd name="connsiteY910" fmla="*/ 1934064 h 2611386"/>
                  <a:gd name="connsiteX911" fmla="*/ 2488081 w 4958557"/>
                  <a:gd name="connsiteY911" fmla="*/ 1921962 h 2611386"/>
                  <a:gd name="connsiteX912" fmla="*/ 2502488 w 4958557"/>
                  <a:gd name="connsiteY912" fmla="*/ 1919080 h 2611386"/>
                  <a:gd name="connsiteX913" fmla="*/ 2522946 w 4958557"/>
                  <a:gd name="connsiteY913" fmla="*/ 1914470 h 2611386"/>
                  <a:gd name="connsiteX914" fmla="*/ 2526116 w 4958557"/>
                  <a:gd name="connsiteY914" fmla="*/ 1916199 h 2611386"/>
                  <a:gd name="connsiteX915" fmla="*/ 2523522 w 4958557"/>
                  <a:gd name="connsiteY915" fmla="*/ 1917640 h 2611386"/>
                  <a:gd name="connsiteX916" fmla="*/ 2515455 w 4958557"/>
                  <a:gd name="connsiteY916" fmla="*/ 1921097 h 2611386"/>
                  <a:gd name="connsiteX917" fmla="*/ 2520929 w 4958557"/>
                  <a:gd name="connsiteY917" fmla="*/ 1921962 h 2611386"/>
                  <a:gd name="connsiteX918" fmla="*/ 2523234 w 4958557"/>
                  <a:gd name="connsiteY918" fmla="*/ 1924267 h 2611386"/>
                  <a:gd name="connsiteX919" fmla="*/ 2523234 w 4958557"/>
                  <a:gd name="connsiteY919" fmla="*/ 1924267 h 2611386"/>
                  <a:gd name="connsiteX920" fmla="*/ 2523234 w 4958557"/>
                  <a:gd name="connsiteY920" fmla="*/ 1924267 h 2611386"/>
                  <a:gd name="connsiteX921" fmla="*/ 2514014 w 4958557"/>
                  <a:gd name="connsiteY921" fmla="*/ 1938674 h 2611386"/>
                  <a:gd name="connsiteX922" fmla="*/ 2499319 w 4958557"/>
                  <a:gd name="connsiteY922" fmla="*/ 1944724 h 2611386"/>
                  <a:gd name="connsiteX923" fmla="*/ 2500759 w 4958557"/>
                  <a:gd name="connsiteY923" fmla="*/ 1953945 h 2611386"/>
                  <a:gd name="connsiteX924" fmla="*/ 2506234 w 4958557"/>
                  <a:gd name="connsiteY924" fmla="*/ 1950199 h 2611386"/>
                  <a:gd name="connsiteX925" fmla="*/ 2520929 w 4958557"/>
                  <a:gd name="connsiteY925" fmla="*/ 1940979 h 2611386"/>
                  <a:gd name="connsiteX926" fmla="*/ 2526116 w 4958557"/>
                  <a:gd name="connsiteY926" fmla="*/ 1939826 h 2611386"/>
                  <a:gd name="connsiteX927" fmla="*/ 2526116 w 4958557"/>
                  <a:gd name="connsiteY927" fmla="*/ 1939826 h 2611386"/>
                  <a:gd name="connsiteX928" fmla="*/ 2526116 w 4958557"/>
                  <a:gd name="connsiteY928" fmla="*/ 1939826 h 2611386"/>
                  <a:gd name="connsiteX929" fmla="*/ 2547150 w 4958557"/>
                  <a:gd name="connsiteY929" fmla="*/ 1931182 h 2611386"/>
                  <a:gd name="connsiteX930" fmla="*/ 2546573 w 4958557"/>
                  <a:gd name="connsiteY930" fmla="*/ 1926860 h 2611386"/>
                  <a:gd name="connsiteX931" fmla="*/ 2571641 w 4958557"/>
                  <a:gd name="connsiteY931" fmla="*/ 1919080 h 2611386"/>
                  <a:gd name="connsiteX932" fmla="*/ 2578268 w 4958557"/>
                  <a:gd name="connsiteY932" fmla="*/ 1911877 h 2611386"/>
                  <a:gd name="connsiteX933" fmla="*/ 2570489 w 4958557"/>
                  <a:gd name="connsiteY933" fmla="*/ 1910436 h 2611386"/>
                  <a:gd name="connsiteX934" fmla="*/ 2562709 w 4958557"/>
                  <a:gd name="connsiteY934" fmla="*/ 1905826 h 2611386"/>
                  <a:gd name="connsiteX935" fmla="*/ 2564726 w 4958557"/>
                  <a:gd name="connsiteY935" fmla="*/ 1900351 h 2611386"/>
                  <a:gd name="connsiteX936" fmla="*/ 2591523 w 4958557"/>
                  <a:gd name="connsiteY936" fmla="*/ 1888250 h 2611386"/>
                  <a:gd name="connsiteX937" fmla="*/ 2644252 w 4958557"/>
                  <a:gd name="connsiteY937" fmla="*/ 1874131 h 2611386"/>
                  <a:gd name="connsiteX938" fmla="*/ 2714846 w 4958557"/>
                  <a:gd name="connsiteY938" fmla="*/ 1854538 h 2611386"/>
                  <a:gd name="connsiteX939" fmla="*/ 2805321 w 4958557"/>
                  <a:gd name="connsiteY939" fmla="*/ 1822266 h 2611386"/>
                  <a:gd name="connsiteX940" fmla="*/ 2815117 w 4958557"/>
                  <a:gd name="connsiteY940" fmla="*/ 1820249 h 2611386"/>
                  <a:gd name="connsiteX941" fmla="*/ 2815405 w 4958557"/>
                  <a:gd name="connsiteY941" fmla="*/ 1817944 h 2611386"/>
                  <a:gd name="connsiteX942" fmla="*/ 2807914 w 4958557"/>
                  <a:gd name="connsiteY942" fmla="*/ 1817656 h 2611386"/>
                  <a:gd name="connsiteX943" fmla="*/ 2815982 w 4958557"/>
                  <a:gd name="connsiteY943" fmla="*/ 1809876 h 2611386"/>
                  <a:gd name="connsiteX944" fmla="*/ 2826067 w 4958557"/>
                  <a:gd name="connsiteY944" fmla="*/ 1801520 h 2611386"/>
                  <a:gd name="connsiteX945" fmla="*/ 2812524 w 4958557"/>
                  <a:gd name="connsiteY945" fmla="*/ 1800656 h 2611386"/>
                  <a:gd name="connsiteX946" fmla="*/ 2810795 w 4958557"/>
                  <a:gd name="connsiteY946" fmla="*/ 1799215 h 2611386"/>
                  <a:gd name="connsiteX947" fmla="*/ 2824914 w 4958557"/>
                  <a:gd name="connsiteY947" fmla="*/ 1777317 h 2611386"/>
                  <a:gd name="connsiteX948" fmla="*/ 2832117 w 4958557"/>
                  <a:gd name="connsiteY948" fmla="*/ 1775012 h 2611386"/>
                  <a:gd name="connsiteX949" fmla="*/ 2852575 w 4958557"/>
                  <a:gd name="connsiteY949" fmla="*/ 1767520 h 2611386"/>
                  <a:gd name="connsiteX950" fmla="*/ 2832117 w 4958557"/>
                  <a:gd name="connsiteY950" fmla="*/ 1772130 h 2611386"/>
                  <a:gd name="connsiteX951" fmla="*/ 2822609 w 4958557"/>
                  <a:gd name="connsiteY951" fmla="*/ 1772707 h 2611386"/>
                  <a:gd name="connsiteX952" fmla="*/ 2822321 w 4958557"/>
                  <a:gd name="connsiteY952" fmla="*/ 1770690 h 2611386"/>
                  <a:gd name="connsiteX953" fmla="*/ 2822897 w 4958557"/>
                  <a:gd name="connsiteY953" fmla="*/ 1768096 h 2611386"/>
                  <a:gd name="connsiteX954" fmla="*/ 2851135 w 4958557"/>
                  <a:gd name="connsiteY954" fmla="*/ 1758300 h 2611386"/>
                  <a:gd name="connsiteX955" fmla="*/ 2854592 w 4958557"/>
                  <a:gd name="connsiteY955" fmla="*/ 1762334 h 2611386"/>
                  <a:gd name="connsiteX956" fmla="*/ 2856321 w 4958557"/>
                  <a:gd name="connsiteY956" fmla="*/ 1756283 h 2611386"/>
                  <a:gd name="connsiteX957" fmla="*/ 2856321 w 4958557"/>
                  <a:gd name="connsiteY957" fmla="*/ 1756283 h 2611386"/>
                  <a:gd name="connsiteX958" fmla="*/ 3033814 w 4958557"/>
                  <a:gd name="connsiteY958" fmla="*/ 1706147 h 2611386"/>
                  <a:gd name="connsiteX959" fmla="*/ 3017966 w 4958557"/>
                  <a:gd name="connsiteY959" fmla="*/ 1720554 h 2611386"/>
                  <a:gd name="connsiteX960" fmla="*/ 3009034 w 4958557"/>
                  <a:gd name="connsiteY960" fmla="*/ 1725452 h 2611386"/>
                  <a:gd name="connsiteX961" fmla="*/ 3023153 w 4958557"/>
                  <a:gd name="connsiteY961" fmla="*/ 1722859 h 2611386"/>
                  <a:gd name="connsiteX962" fmla="*/ 3041305 w 4958557"/>
                  <a:gd name="connsiteY962" fmla="*/ 1724588 h 2611386"/>
                  <a:gd name="connsiteX963" fmla="*/ 2994627 w 4958557"/>
                  <a:gd name="connsiteY963" fmla="*/ 1744469 h 2611386"/>
                  <a:gd name="connsiteX964" fmla="*/ 2982525 w 4958557"/>
                  <a:gd name="connsiteY964" fmla="*/ 1748503 h 2611386"/>
                  <a:gd name="connsiteX965" fmla="*/ 2999237 w 4958557"/>
                  <a:gd name="connsiteY965" fmla="*/ 1751096 h 2611386"/>
                  <a:gd name="connsiteX966" fmla="*/ 3003847 w 4958557"/>
                  <a:gd name="connsiteY966" fmla="*/ 1751672 h 2611386"/>
                  <a:gd name="connsiteX967" fmla="*/ 3053407 w 4958557"/>
                  <a:gd name="connsiteY967" fmla="*/ 1739283 h 2611386"/>
                  <a:gd name="connsiteX968" fmla="*/ 3069543 w 4958557"/>
                  <a:gd name="connsiteY968" fmla="*/ 1732079 h 2611386"/>
                  <a:gd name="connsiteX969" fmla="*/ 3072424 w 4958557"/>
                  <a:gd name="connsiteY969" fmla="*/ 1724299 h 2611386"/>
                  <a:gd name="connsiteX970" fmla="*/ 3064933 w 4958557"/>
                  <a:gd name="connsiteY970" fmla="*/ 1724011 h 2611386"/>
                  <a:gd name="connsiteX971" fmla="*/ 3052542 w 4958557"/>
                  <a:gd name="connsiteY971" fmla="*/ 1727757 h 2611386"/>
                  <a:gd name="connsiteX972" fmla="*/ 3047932 w 4958557"/>
                  <a:gd name="connsiteY972" fmla="*/ 1724299 h 2611386"/>
                  <a:gd name="connsiteX973" fmla="*/ 3059170 w 4958557"/>
                  <a:gd name="connsiteY973" fmla="*/ 1711909 h 2611386"/>
                  <a:gd name="connsiteX974" fmla="*/ 3105560 w 4958557"/>
                  <a:gd name="connsiteY974" fmla="*/ 1705282 h 2611386"/>
                  <a:gd name="connsiteX975" fmla="*/ 3126018 w 4958557"/>
                  <a:gd name="connsiteY975" fmla="*/ 1698079 h 2611386"/>
                  <a:gd name="connsiteX976" fmla="*/ 3130340 w 4958557"/>
                  <a:gd name="connsiteY976" fmla="*/ 1694910 h 2611386"/>
                  <a:gd name="connsiteX977" fmla="*/ 3167797 w 4958557"/>
                  <a:gd name="connsiteY977" fmla="*/ 1686553 h 2611386"/>
                  <a:gd name="connsiteX978" fmla="*/ 3188832 w 4958557"/>
                  <a:gd name="connsiteY978" fmla="*/ 1676469 h 2611386"/>
                  <a:gd name="connsiteX979" fmla="*/ 3190848 w 4958557"/>
                  <a:gd name="connsiteY979" fmla="*/ 1665519 h 2611386"/>
                  <a:gd name="connsiteX980" fmla="*/ 3204391 w 4958557"/>
                  <a:gd name="connsiteY980" fmla="*/ 1664367 h 2611386"/>
                  <a:gd name="connsiteX981" fmla="*/ 3217357 w 4958557"/>
                  <a:gd name="connsiteY981" fmla="*/ 1663502 h 2611386"/>
                  <a:gd name="connsiteX982" fmla="*/ 3221679 w 4958557"/>
                  <a:gd name="connsiteY982" fmla="*/ 1663502 h 2611386"/>
                  <a:gd name="connsiteX983" fmla="*/ 3219086 w 4958557"/>
                  <a:gd name="connsiteY983" fmla="*/ 1672435 h 2611386"/>
                  <a:gd name="connsiteX984" fmla="*/ 3236086 w 4958557"/>
                  <a:gd name="connsiteY984" fmla="*/ 1663214 h 2611386"/>
                  <a:gd name="connsiteX985" fmla="*/ 3241849 w 4958557"/>
                  <a:gd name="connsiteY985" fmla="*/ 1660621 h 2611386"/>
                  <a:gd name="connsiteX986" fmla="*/ 3267205 w 4958557"/>
                  <a:gd name="connsiteY986" fmla="*/ 1658892 h 2611386"/>
                  <a:gd name="connsiteX987" fmla="*/ 3266917 w 4958557"/>
                  <a:gd name="connsiteY987" fmla="*/ 1662350 h 2611386"/>
                  <a:gd name="connsiteX988" fmla="*/ 3266917 w 4958557"/>
                  <a:gd name="connsiteY988" fmla="*/ 1662350 h 2611386"/>
                  <a:gd name="connsiteX989" fmla="*/ 3266917 w 4958557"/>
                  <a:gd name="connsiteY989" fmla="*/ 1662350 h 2611386"/>
                  <a:gd name="connsiteX990" fmla="*/ 3253374 w 4958557"/>
                  <a:gd name="connsiteY990" fmla="*/ 1672435 h 2611386"/>
                  <a:gd name="connsiteX991" fmla="*/ 3269798 w 4958557"/>
                  <a:gd name="connsiteY991" fmla="*/ 1666096 h 2611386"/>
                  <a:gd name="connsiteX992" fmla="*/ 3279307 w 4958557"/>
                  <a:gd name="connsiteY992" fmla="*/ 1660909 h 2611386"/>
                  <a:gd name="connsiteX993" fmla="*/ 3279307 w 4958557"/>
                  <a:gd name="connsiteY993" fmla="*/ 1654282 h 2611386"/>
                  <a:gd name="connsiteX994" fmla="*/ 3281324 w 4958557"/>
                  <a:gd name="connsiteY994" fmla="*/ 1653994 h 2611386"/>
                  <a:gd name="connsiteX995" fmla="*/ 3309849 w 4958557"/>
                  <a:gd name="connsiteY995" fmla="*/ 1644774 h 2611386"/>
                  <a:gd name="connsiteX996" fmla="*/ 3327138 w 4958557"/>
                  <a:gd name="connsiteY996" fmla="*/ 1644774 h 2611386"/>
                  <a:gd name="connsiteX997" fmla="*/ 3355087 w 4958557"/>
                  <a:gd name="connsiteY997" fmla="*/ 1636129 h 2611386"/>
                  <a:gd name="connsiteX998" fmla="*/ 3394850 w 4958557"/>
                  <a:gd name="connsiteY998" fmla="*/ 1624316 h 2611386"/>
                  <a:gd name="connsiteX999" fmla="*/ 3503477 w 4958557"/>
                  <a:gd name="connsiteY999" fmla="*/ 1594349 h 2611386"/>
                  <a:gd name="connsiteX1000" fmla="*/ 3513850 w 4958557"/>
                  <a:gd name="connsiteY1000" fmla="*/ 1587722 h 2611386"/>
                  <a:gd name="connsiteX1001" fmla="*/ 3511545 w 4958557"/>
                  <a:gd name="connsiteY1001" fmla="*/ 1582824 h 2611386"/>
                  <a:gd name="connsiteX1002" fmla="*/ 3497139 w 4958557"/>
                  <a:gd name="connsiteY1002" fmla="*/ 1583400 h 2611386"/>
                  <a:gd name="connsiteX1003" fmla="*/ 3492817 w 4958557"/>
                  <a:gd name="connsiteY1003" fmla="*/ 1587434 h 2611386"/>
                  <a:gd name="connsiteX1004" fmla="*/ 3492817 w 4958557"/>
                  <a:gd name="connsiteY1004" fmla="*/ 1587434 h 2611386"/>
                  <a:gd name="connsiteX1005" fmla="*/ 3483308 w 4958557"/>
                  <a:gd name="connsiteY1005" fmla="*/ 1585129 h 2611386"/>
                  <a:gd name="connsiteX1006" fmla="*/ 3483308 w 4958557"/>
                  <a:gd name="connsiteY1006" fmla="*/ 1585129 h 2611386"/>
                  <a:gd name="connsiteX1007" fmla="*/ 3483308 w 4958557"/>
                  <a:gd name="connsiteY1007" fmla="*/ 1585129 h 2611386"/>
                  <a:gd name="connsiteX1008" fmla="*/ 3492240 w 4958557"/>
                  <a:gd name="connsiteY1008" fmla="*/ 1580231 h 2611386"/>
                  <a:gd name="connsiteX1009" fmla="*/ 3509528 w 4958557"/>
                  <a:gd name="connsiteY1009" fmla="*/ 1566400 h 2611386"/>
                  <a:gd name="connsiteX1010" fmla="*/ 3519613 w 4958557"/>
                  <a:gd name="connsiteY1010" fmla="*/ 1559773 h 2611386"/>
                  <a:gd name="connsiteX1011" fmla="*/ 3514427 w 4958557"/>
                  <a:gd name="connsiteY1011" fmla="*/ 1555739 h 2611386"/>
                  <a:gd name="connsiteX1012" fmla="*/ 3514427 w 4958557"/>
                  <a:gd name="connsiteY1012" fmla="*/ 1555739 h 2611386"/>
                  <a:gd name="connsiteX1013" fmla="*/ 3514427 w 4958557"/>
                  <a:gd name="connsiteY1013" fmla="*/ 1555451 h 2611386"/>
                  <a:gd name="connsiteX1014" fmla="*/ 3528257 w 4958557"/>
                  <a:gd name="connsiteY1014" fmla="*/ 1554010 h 2611386"/>
                  <a:gd name="connsiteX1015" fmla="*/ 3557071 w 4958557"/>
                  <a:gd name="connsiteY1015" fmla="*/ 1554298 h 2611386"/>
                  <a:gd name="connsiteX1016" fmla="*/ 3585020 w 4958557"/>
                  <a:gd name="connsiteY1016" fmla="*/ 1546231 h 2611386"/>
                  <a:gd name="connsiteX1017" fmla="*/ 3597122 w 4958557"/>
                  <a:gd name="connsiteY1017" fmla="*/ 1541332 h 2611386"/>
                  <a:gd name="connsiteX1018" fmla="*/ 3603749 w 4958557"/>
                  <a:gd name="connsiteY1018" fmla="*/ 1538739 h 2611386"/>
                  <a:gd name="connsiteX1019" fmla="*/ 3630258 w 4958557"/>
                  <a:gd name="connsiteY1019" fmla="*/ 1538451 h 2611386"/>
                  <a:gd name="connsiteX1020" fmla="*/ 3712377 w 4958557"/>
                  <a:gd name="connsiteY1020" fmla="*/ 1507908 h 2611386"/>
                  <a:gd name="connsiteX1021" fmla="*/ 3715835 w 4958557"/>
                  <a:gd name="connsiteY1021" fmla="*/ 1507908 h 2611386"/>
                  <a:gd name="connsiteX1022" fmla="*/ 3731971 w 4958557"/>
                  <a:gd name="connsiteY1022" fmla="*/ 1506180 h 2611386"/>
                  <a:gd name="connsiteX1023" fmla="*/ 3754733 w 4958557"/>
                  <a:gd name="connsiteY1023" fmla="*/ 1492637 h 2611386"/>
                  <a:gd name="connsiteX1024" fmla="*/ 3759056 w 4958557"/>
                  <a:gd name="connsiteY1024" fmla="*/ 1501281 h 2611386"/>
                  <a:gd name="connsiteX1025" fmla="*/ 3745225 w 4958557"/>
                  <a:gd name="connsiteY1025" fmla="*/ 1509925 h 2611386"/>
                  <a:gd name="connsiteX1026" fmla="*/ 3736005 w 4958557"/>
                  <a:gd name="connsiteY1026" fmla="*/ 1519146 h 2611386"/>
                  <a:gd name="connsiteX1027" fmla="*/ 3709496 w 4958557"/>
                  <a:gd name="connsiteY1027" fmla="*/ 1526061 h 2611386"/>
                  <a:gd name="connsiteX1028" fmla="*/ 3705750 w 4958557"/>
                  <a:gd name="connsiteY1028" fmla="*/ 1523180 h 2611386"/>
                  <a:gd name="connsiteX1029" fmla="*/ 3704597 w 4958557"/>
                  <a:gd name="connsiteY1029" fmla="*/ 1528078 h 2611386"/>
                  <a:gd name="connsiteX1030" fmla="*/ 3676072 w 4958557"/>
                  <a:gd name="connsiteY1030" fmla="*/ 1539891 h 2611386"/>
                  <a:gd name="connsiteX1031" fmla="*/ 3648123 w 4958557"/>
                  <a:gd name="connsiteY1031" fmla="*/ 1547959 h 2611386"/>
                  <a:gd name="connsiteX1032" fmla="*/ 3643224 w 4958557"/>
                  <a:gd name="connsiteY1032" fmla="*/ 1547671 h 2611386"/>
                  <a:gd name="connsiteX1033" fmla="*/ 3643224 w 4958557"/>
                  <a:gd name="connsiteY1033" fmla="*/ 1547671 h 2611386"/>
                  <a:gd name="connsiteX1034" fmla="*/ 3617868 w 4958557"/>
                  <a:gd name="connsiteY1034" fmla="*/ 1554875 h 2611386"/>
                  <a:gd name="connsiteX1035" fmla="*/ 3585885 w 4958557"/>
                  <a:gd name="connsiteY1035" fmla="*/ 1563807 h 2611386"/>
                  <a:gd name="connsiteX1036" fmla="*/ 3564563 w 4958557"/>
                  <a:gd name="connsiteY1036" fmla="*/ 1568993 h 2611386"/>
                  <a:gd name="connsiteX1037" fmla="*/ 3564563 w 4958557"/>
                  <a:gd name="connsiteY1037" fmla="*/ 1568993 h 2611386"/>
                  <a:gd name="connsiteX1038" fmla="*/ 3519613 w 4958557"/>
                  <a:gd name="connsiteY1038" fmla="*/ 1587434 h 2611386"/>
                  <a:gd name="connsiteX1039" fmla="*/ 3571478 w 4958557"/>
                  <a:gd name="connsiteY1039" fmla="*/ 1573604 h 2611386"/>
                  <a:gd name="connsiteX1040" fmla="*/ 3571478 w 4958557"/>
                  <a:gd name="connsiteY1040" fmla="*/ 1573604 h 2611386"/>
                  <a:gd name="connsiteX1041" fmla="*/ 3571478 w 4958557"/>
                  <a:gd name="connsiteY1041" fmla="*/ 1573604 h 2611386"/>
                  <a:gd name="connsiteX1042" fmla="*/ 3583292 w 4958557"/>
                  <a:gd name="connsiteY1042" fmla="*/ 1568705 h 2611386"/>
                  <a:gd name="connsiteX1043" fmla="*/ 3621614 w 4958557"/>
                  <a:gd name="connsiteY1043" fmla="*/ 1561502 h 2611386"/>
                  <a:gd name="connsiteX1044" fmla="*/ 3662241 w 4958557"/>
                  <a:gd name="connsiteY1044" fmla="*/ 1550265 h 2611386"/>
                  <a:gd name="connsiteX1045" fmla="*/ 3662241 w 4958557"/>
                  <a:gd name="connsiteY1045" fmla="*/ 1550265 h 2611386"/>
                  <a:gd name="connsiteX1046" fmla="*/ 3681258 w 4958557"/>
                  <a:gd name="connsiteY1046" fmla="*/ 1546231 h 2611386"/>
                  <a:gd name="connsiteX1047" fmla="*/ 3685580 w 4958557"/>
                  <a:gd name="connsiteY1047" fmla="*/ 1545366 h 2611386"/>
                  <a:gd name="connsiteX1048" fmla="*/ 3685580 w 4958557"/>
                  <a:gd name="connsiteY1048" fmla="*/ 1545366 h 2611386"/>
                  <a:gd name="connsiteX1049" fmla="*/ 3685580 w 4958557"/>
                  <a:gd name="connsiteY1049" fmla="*/ 1545366 h 2611386"/>
                  <a:gd name="connsiteX1050" fmla="*/ 3685580 w 4958557"/>
                  <a:gd name="connsiteY1050" fmla="*/ 1545366 h 2611386"/>
                  <a:gd name="connsiteX1051" fmla="*/ 3722174 w 4958557"/>
                  <a:gd name="connsiteY1051" fmla="*/ 1533264 h 2611386"/>
                  <a:gd name="connsiteX1052" fmla="*/ 3779513 w 4958557"/>
                  <a:gd name="connsiteY1052" fmla="*/ 1516840 h 2611386"/>
                  <a:gd name="connsiteX1053" fmla="*/ 3829361 w 4958557"/>
                  <a:gd name="connsiteY1053" fmla="*/ 1500993 h 2611386"/>
                  <a:gd name="connsiteX1054" fmla="*/ 3833683 w 4958557"/>
                  <a:gd name="connsiteY1054" fmla="*/ 1499264 h 2611386"/>
                  <a:gd name="connsiteX1055" fmla="*/ 3908310 w 4958557"/>
                  <a:gd name="connsiteY1055" fmla="*/ 1477078 h 2611386"/>
                  <a:gd name="connsiteX1056" fmla="*/ 3916378 w 4958557"/>
                  <a:gd name="connsiteY1056" fmla="*/ 1476213 h 2611386"/>
                  <a:gd name="connsiteX1057" fmla="*/ 3938853 w 4958557"/>
                  <a:gd name="connsiteY1057" fmla="*/ 1470162 h 2611386"/>
                  <a:gd name="connsiteX1058" fmla="*/ 3939429 w 4958557"/>
                  <a:gd name="connsiteY1058" fmla="*/ 1462671 h 2611386"/>
                  <a:gd name="connsiteX1059" fmla="*/ 3939429 w 4958557"/>
                  <a:gd name="connsiteY1059" fmla="*/ 1462671 h 2611386"/>
                  <a:gd name="connsiteX1060" fmla="*/ 3939429 w 4958557"/>
                  <a:gd name="connsiteY1060" fmla="*/ 1462671 h 2611386"/>
                  <a:gd name="connsiteX1061" fmla="*/ 3986684 w 4958557"/>
                  <a:gd name="connsiteY1061" fmla="*/ 1457484 h 2611386"/>
                  <a:gd name="connsiteX1062" fmla="*/ 4050362 w 4958557"/>
                  <a:gd name="connsiteY1062" fmla="*/ 1436162 h 2611386"/>
                  <a:gd name="connsiteX1063" fmla="*/ 4037108 w 4958557"/>
                  <a:gd name="connsiteY1063" fmla="*/ 1431552 h 2611386"/>
                  <a:gd name="connsiteX1064" fmla="*/ 4044023 w 4958557"/>
                  <a:gd name="connsiteY1064" fmla="*/ 1424060 h 2611386"/>
                  <a:gd name="connsiteX1065" fmla="*/ 4039125 w 4958557"/>
                  <a:gd name="connsiteY1065" fmla="*/ 1421755 h 2611386"/>
                  <a:gd name="connsiteX1066" fmla="*/ 4027023 w 4958557"/>
                  <a:gd name="connsiteY1066" fmla="*/ 1421467 h 2611386"/>
                  <a:gd name="connsiteX1067" fmla="*/ 4009735 w 4958557"/>
                  <a:gd name="connsiteY1067" fmla="*/ 1424637 h 2611386"/>
                  <a:gd name="connsiteX1068" fmla="*/ 4002532 w 4958557"/>
                  <a:gd name="connsiteY1068" fmla="*/ 1426942 h 2611386"/>
                  <a:gd name="connsiteX1069" fmla="*/ 3986396 w 4958557"/>
                  <a:gd name="connsiteY1069" fmla="*/ 1435874 h 2611386"/>
                  <a:gd name="connsiteX1070" fmla="*/ 3920412 w 4958557"/>
                  <a:gd name="connsiteY1070" fmla="*/ 1455755 h 2611386"/>
                  <a:gd name="connsiteX1071" fmla="*/ 3849530 w 4958557"/>
                  <a:gd name="connsiteY1071" fmla="*/ 1479095 h 2611386"/>
                  <a:gd name="connsiteX1072" fmla="*/ 3842327 w 4958557"/>
                  <a:gd name="connsiteY1072" fmla="*/ 1468433 h 2611386"/>
                  <a:gd name="connsiteX1073" fmla="*/ 3842327 w 4958557"/>
                  <a:gd name="connsiteY1073" fmla="*/ 1467281 h 2611386"/>
                  <a:gd name="connsiteX1074" fmla="*/ 3872581 w 4958557"/>
                  <a:gd name="connsiteY1074" fmla="*/ 1454891 h 2611386"/>
                  <a:gd name="connsiteX1075" fmla="*/ 3882378 w 4958557"/>
                  <a:gd name="connsiteY1075" fmla="*/ 1453162 h 2611386"/>
                  <a:gd name="connsiteX1076" fmla="*/ 3906870 w 4958557"/>
                  <a:gd name="connsiteY1076" fmla="*/ 1447399 h 2611386"/>
                  <a:gd name="connsiteX1077" fmla="*/ 3918972 w 4958557"/>
                  <a:gd name="connsiteY1077" fmla="*/ 1446823 h 2611386"/>
                  <a:gd name="connsiteX1078" fmla="*/ 3925023 w 4958557"/>
                  <a:gd name="connsiteY1078" fmla="*/ 1446247 h 2611386"/>
                  <a:gd name="connsiteX1079" fmla="*/ 3951531 w 4958557"/>
                  <a:gd name="connsiteY1079" fmla="*/ 1428382 h 2611386"/>
                  <a:gd name="connsiteX1080" fmla="*/ 3965362 w 4958557"/>
                  <a:gd name="connsiteY1080" fmla="*/ 1429247 h 2611386"/>
                  <a:gd name="connsiteX1081" fmla="*/ 4010599 w 4958557"/>
                  <a:gd name="connsiteY1081" fmla="*/ 1410806 h 2611386"/>
                  <a:gd name="connsiteX1082" fmla="*/ 4061600 w 4958557"/>
                  <a:gd name="connsiteY1082" fmla="*/ 1398128 h 2611386"/>
                  <a:gd name="connsiteX1083" fmla="*/ 4114329 w 4958557"/>
                  <a:gd name="connsiteY1083" fmla="*/ 1377094 h 2611386"/>
                  <a:gd name="connsiteX1084" fmla="*/ 4136227 w 4958557"/>
                  <a:gd name="connsiteY1084" fmla="*/ 1369026 h 2611386"/>
                  <a:gd name="connsiteX1085" fmla="*/ 4215465 w 4958557"/>
                  <a:gd name="connsiteY1085" fmla="*/ 1352314 h 2611386"/>
                  <a:gd name="connsiteX1086" fmla="*/ 4221804 w 4958557"/>
                  <a:gd name="connsiteY1086" fmla="*/ 1351738 h 2611386"/>
                  <a:gd name="connsiteX1087" fmla="*/ 4218058 w 4958557"/>
                  <a:gd name="connsiteY1087" fmla="*/ 1347416 h 2611386"/>
                  <a:gd name="connsiteX1088" fmla="*/ 4218058 w 4958557"/>
                  <a:gd name="connsiteY1088" fmla="*/ 1347416 h 2611386"/>
                  <a:gd name="connsiteX1089" fmla="*/ 4220363 w 4958557"/>
                  <a:gd name="connsiteY1089" fmla="*/ 1330992 h 2611386"/>
                  <a:gd name="connsiteX1090" fmla="*/ 4234194 w 4958557"/>
                  <a:gd name="connsiteY1090" fmla="*/ 1318314 h 2611386"/>
                  <a:gd name="connsiteX1091" fmla="*/ 4217770 w 4958557"/>
                  <a:gd name="connsiteY1091" fmla="*/ 1323500 h 2611386"/>
                  <a:gd name="connsiteX1092" fmla="*/ 4217770 w 4958557"/>
                  <a:gd name="connsiteY1092" fmla="*/ 1323500 h 2611386"/>
                  <a:gd name="connsiteX1093" fmla="*/ 4187228 w 4958557"/>
                  <a:gd name="connsiteY1093" fmla="*/ 1328975 h 2611386"/>
                  <a:gd name="connsiteX1094" fmla="*/ 4187228 w 4958557"/>
                  <a:gd name="connsiteY1094" fmla="*/ 1326382 h 2611386"/>
                  <a:gd name="connsiteX1095" fmla="*/ 4218058 w 4958557"/>
                  <a:gd name="connsiteY1095" fmla="*/ 1311975 h 2611386"/>
                  <a:gd name="connsiteX1096" fmla="*/ 4222668 w 4958557"/>
                  <a:gd name="connsiteY1096" fmla="*/ 1309958 h 2611386"/>
                  <a:gd name="connsiteX1097" fmla="*/ 4272228 w 4958557"/>
                  <a:gd name="connsiteY1097" fmla="*/ 1301314 h 2611386"/>
                  <a:gd name="connsiteX1098" fmla="*/ 4275686 w 4958557"/>
                  <a:gd name="connsiteY1098" fmla="*/ 1294687 h 2611386"/>
                  <a:gd name="connsiteX1099" fmla="*/ 4269923 w 4958557"/>
                  <a:gd name="connsiteY1099" fmla="*/ 1290941 h 2611386"/>
                  <a:gd name="connsiteX1100" fmla="*/ 4263296 w 4958557"/>
                  <a:gd name="connsiteY1100" fmla="*/ 1292382 h 2611386"/>
                  <a:gd name="connsiteX1101" fmla="*/ 4259550 w 4958557"/>
                  <a:gd name="connsiteY1101" fmla="*/ 1290365 h 2611386"/>
                  <a:gd name="connsiteX1102" fmla="*/ 4282025 w 4958557"/>
                  <a:gd name="connsiteY1102" fmla="*/ 1275670 h 2611386"/>
                  <a:gd name="connsiteX1103" fmla="*/ 4316889 w 4958557"/>
                  <a:gd name="connsiteY1103" fmla="*/ 1259246 h 2611386"/>
                  <a:gd name="connsiteX1104" fmla="*/ 4350601 w 4958557"/>
                  <a:gd name="connsiteY1104" fmla="*/ 1245127 h 2611386"/>
                  <a:gd name="connsiteX1105" fmla="*/ 4366449 w 4958557"/>
                  <a:gd name="connsiteY1105" fmla="*/ 1249449 h 2611386"/>
                  <a:gd name="connsiteX1106" fmla="*/ 4348585 w 4958557"/>
                  <a:gd name="connsiteY1106" fmla="*/ 1255212 h 2611386"/>
                  <a:gd name="connsiteX1107" fmla="*/ 4347720 w 4958557"/>
                  <a:gd name="connsiteY1107" fmla="*/ 1255500 h 2611386"/>
                  <a:gd name="connsiteX1108" fmla="*/ 4340805 w 4958557"/>
                  <a:gd name="connsiteY1108" fmla="*/ 1259246 h 2611386"/>
                  <a:gd name="connsiteX1109" fmla="*/ 4340805 w 4958557"/>
                  <a:gd name="connsiteY1109" fmla="*/ 1259246 h 2611386"/>
                  <a:gd name="connsiteX1110" fmla="*/ 4338212 w 4958557"/>
                  <a:gd name="connsiteY1110" fmla="*/ 1261551 h 2611386"/>
                  <a:gd name="connsiteX1111" fmla="*/ 4338500 w 4958557"/>
                  <a:gd name="connsiteY1111" fmla="*/ 1268466 h 2611386"/>
                  <a:gd name="connsiteX1112" fmla="*/ 4348297 w 4958557"/>
                  <a:gd name="connsiteY1112" fmla="*/ 1263568 h 2611386"/>
                  <a:gd name="connsiteX1113" fmla="*/ 4348297 w 4958557"/>
                  <a:gd name="connsiteY1113" fmla="*/ 1263568 h 2611386"/>
                  <a:gd name="connsiteX1114" fmla="*/ 4348297 w 4958557"/>
                  <a:gd name="connsiteY1114" fmla="*/ 1263568 h 2611386"/>
                  <a:gd name="connsiteX1115" fmla="*/ 4368178 w 4958557"/>
                  <a:gd name="connsiteY1115" fmla="*/ 1256364 h 2611386"/>
                  <a:gd name="connsiteX1116" fmla="*/ 4384314 w 4958557"/>
                  <a:gd name="connsiteY1116" fmla="*/ 1248296 h 2611386"/>
                  <a:gd name="connsiteX1117" fmla="*/ 4391229 w 4958557"/>
                  <a:gd name="connsiteY1117" fmla="*/ 1247144 h 2611386"/>
                  <a:gd name="connsiteX1118" fmla="*/ 4391229 w 4958557"/>
                  <a:gd name="connsiteY1118" fmla="*/ 1247144 h 2611386"/>
                  <a:gd name="connsiteX1119" fmla="*/ 4391229 w 4958557"/>
                  <a:gd name="connsiteY1119" fmla="*/ 1247144 h 2611386"/>
                  <a:gd name="connsiteX1120" fmla="*/ 4400737 w 4958557"/>
                  <a:gd name="connsiteY1120" fmla="*/ 1243110 h 2611386"/>
                  <a:gd name="connsiteX1121" fmla="*/ 4412551 w 4958557"/>
                  <a:gd name="connsiteY1121" fmla="*/ 1233313 h 2611386"/>
                  <a:gd name="connsiteX1122" fmla="*/ 4474500 w 4958557"/>
                  <a:gd name="connsiteY1122" fmla="*/ 1200466 h 2611386"/>
                  <a:gd name="connsiteX1123" fmla="*/ 4477094 w 4958557"/>
                  <a:gd name="connsiteY1123" fmla="*/ 1198161 h 2611386"/>
                  <a:gd name="connsiteX1124" fmla="*/ 4482857 w 4958557"/>
                  <a:gd name="connsiteY1124" fmla="*/ 1195279 h 2611386"/>
                  <a:gd name="connsiteX1125" fmla="*/ 4478823 w 4958557"/>
                  <a:gd name="connsiteY1125" fmla="*/ 1192686 h 2611386"/>
                  <a:gd name="connsiteX1126" fmla="*/ 4476229 w 4958557"/>
                  <a:gd name="connsiteY1126" fmla="*/ 1190381 h 2611386"/>
                  <a:gd name="connsiteX1127" fmla="*/ 4474789 w 4958557"/>
                  <a:gd name="connsiteY1127" fmla="*/ 1177703 h 2611386"/>
                  <a:gd name="connsiteX1128" fmla="*/ 4466721 w 4958557"/>
                  <a:gd name="connsiteY1128" fmla="*/ 1177703 h 2611386"/>
                  <a:gd name="connsiteX1129" fmla="*/ 4452602 w 4958557"/>
                  <a:gd name="connsiteY1129" fmla="*/ 1181449 h 2611386"/>
                  <a:gd name="connsiteX1130" fmla="*/ 4450297 w 4958557"/>
                  <a:gd name="connsiteY1130" fmla="*/ 1173957 h 2611386"/>
                  <a:gd name="connsiteX1131" fmla="*/ 4464416 w 4958557"/>
                  <a:gd name="connsiteY1131" fmla="*/ 1164737 h 2611386"/>
                  <a:gd name="connsiteX1132" fmla="*/ 4469026 w 4958557"/>
                  <a:gd name="connsiteY1132" fmla="*/ 1169635 h 2611386"/>
                  <a:gd name="connsiteX1133" fmla="*/ 4469026 w 4958557"/>
                  <a:gd name="connsiteY1133" fmla="*/ 1171364 h 2611386"/>
                  <a:gd name="connsiteX1134" fmla="*/ 4469026 w 4958557"/>
                  <a:gd name="connsiteY1134" fmla="*/ 1171364 h 2611386"/>
                  <a:gd name="connsiteX1135" fmla="*/ 4469026 w 4958557"/>
                  <a:gd name="connsiteY1135" fmla="*/ 1171364 h 2611386"/>
                  <a:gd name="connsiteX1136" fmla="*/ 4476806 w 4958557"/>
                  <a:gd name="connsiteY1136" fmla="*/ 1174533 h 2611386"/>
                  <a:gd name="connsiteX1137" fmla="*/ 4489772 w 4958557"/>
                  <a:gd name="connsiteY1137" fmla="*/ 1166177 h 2611386"/>
                  <a:gd name="connsiteX1138" fmla="*/ 4491789 w 4958557"/>
                  <a:gd name="connsiteY1138" fmla="*/ 1159838 h 2611386"/>
                  <a:gd name="connsiteX1139" fmla="*/ 4491501 w 4958557"/>
                  <a:gd name="connsiteY1139" fmla="*/ 1159262 h 2611386"/>
                  <a:gd name="connsiteX1140" fmla="*/ 4498704 w 4958557"/>
                  <a:gd name="connsiteY1140" fmla="*/ 1155516 h 2611386"/>
                  <a:gd name="connsiteX1141" fmla="*/ 4500721 w 4958557"/>
                  <a:gd name="connsiteY1141" fmla="*/ 1155228 h 2611386"/>
                  <a:gd name="connsiteX1142" fmla="*/ 4505619 w 4958557"/>
                  <a:gd name="connsiteY1142" fmla="*/ 1153499 h 2611386"/>
                  <a:gd name="connsiteX1143" fmla="*/ 4505331 w 4958557"/>
                  <a:gd name="connsiteY1143" fmla="*/ 1151770 h 2611386"/>
                  <a:gd name="connsiteX1144" fmla="*/ 4516280 w 4958557"/>
                  <a:gd name="connsiteY1144" fmla="*/ 1146008 h 2611386"/>
                  <a:gd name="connsiteX1145" fmla="*/ 4538755 w 4958557"/>
                  <a:gd name="connsiteY1145" fmla="*/ 1126126 h 2611386"/>
                  <a:gd name="connsiteX1146" fmla="*/ 4564688 w 4958557"/>
                  <a:gd name="connsiteY1146" fmla="*/ 1111431 h 2611386"/>
                  <a:gd name="connsiteX1147" fmla="*/ 4569586 w 4958557"/>
                  <a:gd name="connsiteY1147" fmla="*/ 1108838 h 2611386"/>
                  <a:gd name="connsiteX1148" fmla="*/ 4570450 w 4958557"/>
                  <a:gd name="connsiteY1148" fmla="*/ 1110279 h 2611386"/>
                  <a:gd name="connsiteX1149" fmla="*/ 4573332 w 4958557"/>
                  <a:gd name="connsiteY1149" fmla="*/ 1111431 h 2611386"/>
                  <a:gd name="connsiteX1150" fmla="*/ 4555755 w 4958557"/>
                  <a:gd name="connsiteY1150" fmla="*/ 1120364 h 2611386"/>
                  <a:gd name="connsiteX1151" fmla="*/ 4554315 w 4958557"/>
                  <a:gd name="connsiteY1151" fmla="*/ 1124974 h 2611386"/>
                  <a:gd name="connsiteX1152" fmla="*/ 4556332 w 4958557"/>
                  <a:gd name="connsiteY1152" fmla="*/ 1125838 h 2611386"/>
                  <a:gd name="connsiteX1153" fmla="*/ 4571603 w 4958557"/>
                  <a:gd name="connsiteY1153" fmla="*/ 1115177 h 2611386"/>
                  <a:gd name="connsiteX1154" fmla="*/ 4571027 w 4958557"/>
                  <a:gd name="connsiteY1154" fmla="*/ 1117770 h 2611386"/>
                  <a:gd name="connsiteX1155" fmla="*/ 4572179 w 4958557"/>
                  <a:gd name="connsiteY1155" fmla="*/ 1118635 h 2611386"/>
                  <a:gd name="connsiteX1156" fmla="*/ 4575060 w 4958557"/>
                  <a:gd name="connsiteY1156" fmla="*/ 1114889 h 2611386"/>
                  <a:gd name="connsiteX1157" fmla="*/ 4575060 w 4958557"/>
                  <a:gd name="connsiteY1157" fmla="*/ 1114889 h 2611386"/>
                  <a:gd name="connsiteX1158" fmla="*/ 4581976 w 4958557"/>
                  <a:gd name="connsiteY1158" fmla="*/ 1107685 h 2611386"/>
                  <a:gd name="connsiteX1159" fmla="*/ 4576789 w 4958557"/>
                  <a:gd name="connsiteY1159" fmla="*/ 1111143 h 2611386"/>
                  <a:gd name="connsiteX1160" fmla="*/ 4578806 w 4958557"/>
                  <a:gd name="connsiteY1160" fmla="*/ 1109414 h 2611386"/>
                  <a:gd name="connsiteX1161" fmla="*/ 4573044 w 4958557"/>
                  <a:gd name="connsiteY1161" fmla="*/ 1110855 h 2611386"/>
                  <a:gd name="connsiteX1162" fmla="*/ 4576789 w 4958557"/>
                  <a:gd name="connsiteY1162" fmla="*/ 1108550 h 2611386"/>
                  <a:gd name="connsiteX1163" fmla="*/ 4580535 w 4958557"/>
                  <a:gd name="connsiteY1163" fmla="*/ 1106245 h 2611386"/>
                  <a:gd name="connsiteX1164" fmla="*/ 4580535 w 4958557"/>
                  <a:gd name="connsiteY1164" fmla="*/ 1106245 h 2611386"/>
                  <a:gd name="connsiteX1165" fmla="*/ 4582264 w 4958557"/>
                  <a:gd name="connsiteY1165" fmla="*/ 1106533 h 2611386"/>
                  <a:gd name="connsiteX1166" fmla="*/ 4593501 w 4958557"/>
                  <a:gd name="connsiteY1166" fmla="*/ 1103363 h 2611386"/>
                  <a:gd name="connsiteX1167" fmla="*/ 4590620 w 4958557"/>
                  <a:gd name="connsiteY1167" fmla="*/ 1097889 h 2611386"/>
                  <a:gd name="connsiteX1168" fmla="*/ 4591484 w 4958557"/>
                  <a:gd name="connsiteY1168" fmla="*/ 1097601 h 2611386"/>
                  <a:gd name="connsiteX1169" fmla="*/ 4628366 w 4958557"/>
                  <a:gd name="connsiteY1169" fmla="*/ 1080024 h 2611386"/>
                  <a:gd name="connsiteX1170" fmla="*/ 4623179 w 4958557"/>
                  <a:gd name="connsiteY1170" fmla="*/ 1090109 h 2611386"/>
                  <a:gd name="connsiteX1171" fmla="*/ 4617993 w 4958557"/>
                  <a:gd name="connsiteY1171" fmla="*/ 1092990 h 2611386"/>
                  <a:gd name="connsiteX1172" fmla="*/ 4614824 w 4958557"/>
                  <a:gd name="connsiteY1172" fmla="*/ 1096448 h 2611386"/>
                  <a:gd name="connsiteX1173" fmla="*/ 4618569 w 4958557"/>
                  <a:gd name="connsiteY1173" fmla="*/ 1095296 h 2611386"/>
                  <a:gd name="connsiteX1174" fmla="*/ 4623756 w 4958557"/>
                  <a:gd name="connsiteY1174" fmla="*/ 1091550 h 2611386"/>
                  <a:gd name="connsiteX1175" fmla="*/ 4624908 w 4958557"/>
                  <a:gd name="connsiteY1175" fmla="*/ 1092990 h 2611386"/>
                  <a:gd name="connsiteX1176" fmla="*/ 4628078 w 4958557"/>
                  <a:gd name="connsiteY1176" fmla="*/ 1094143 h 2611386"/>
                  <a:gd name="connsiteX1177" fmla="*/ 4630671 w 4958557"/>
                  <a:gd name="connsiteY1177" fmla="*/ 1089821 h 2611386"/>
                  <a:gd name="connsiteX1178" fmla="*/ 4653722 w 4958557"/>
                  <a:gd name="connsiteY1178" fmla="*/ 1075990 h 2611386"/>
                  <a:gd name="connsiteX1179" fmla="*/ 4686570 w 4958557"/>
                  <a:gd name="connsiteY1179" fmla="*/ 1053228 h 2611386"/>
                  <a:gd name="connsiteX1180" fmla="*/ 4685417 w 4958557"/>
                  <a:gd name="connsiteY1180" fmla="*/ 1052651 h 2611386"/>
                  <a:gd name="connsiteX1181" fmla="*/ 4691756 w 4958557"/>
                  <a:gd name="connsiteY1181" fmla="*/ 1049770 h 2611386"/>
                  <a:gd name="connsiteX1182" fmla="*/ 4697807 w 4958557"/>
                  <a:gd name="connsiteY1182" fmla="*/ 1046888 h 2611386"/>
                  <a:gd name="connsiteX1183" fmla="*/ 4698383 w 4958557"/>
                  <a:gd name="connsiteY1183" fmla="*/ 1051211 h 2611386"/>
                  <a:gd name="connsiteX1184" fmla="*/ 4692332 w 4958557"/>
                  <a:gd name="connsiteY1184" fmla="*/ 1054092 h 2611386"/>
                  <a:gd name="connsiteX1185" fmla="*/ 4689739 w 4958557"/>
                  <a:gd name="connsiteY1185" fmla="*/ 1058414 h 2611386"/>
                  <a:gd name="connsiteX1186" fmla="*/ 4694061 w 4958557"/>
                  <a:gd name="connsiteY1186" fmla="*/ 1058126 h 2611386"/>
                  <a:gd name="connsiteX1187" fmla="*/ 4706163 w 4958557"/>
                  <a:gd name="connsiteY1187" fmla="*/ 1052075 h 2611386"/>
                  <a:gd name="connsiteX1188" fmla="*/ 4732095 w 4958557"/>
                  <a:gd name="connsiteY1188" fmla="*/ 1037092 h 2611386"/>
                  <a:gd name="connsiteX1189" fmla="*/ 4732383 w 4958557"/>
                  <a:gd name="connsiteY1189" fmla="*/ 1037092 h 2611386"/>
                  <a:gd name="connsiteX1190" fmla="*/ 4730943 w 4958557"/>
                  <a:gd name="connsiteY1190" fmla="*/ 1038821 h 2611386"/>
                  <a:gd name="connsiteX1191" fmla="*/ 4744197 w 4958557"/>
                  <a:gd name="connsiteY1191" fmla="*/ 1032482 h 2611386"/>
                  <a:gd name="connsiteX1192" fmla="*/ 4749384 w 4958557"/>
                  <a:gd name="connsiteY1192" fmla="*/ 1028736 h 2611386"/>
                  <a:gd name="connsiteX1193" fmla="*/ 4742180 w 4958557"/>
                  <a:gd name="connsiteY1193" fmla="*/ 1031041 h 2611386"/>
                  <a:gd name="connsiteX1194" fmla="*/ 4742180 w 4958557"/>
                  <a:gd name="connsiteY1194" fmla="*/ 1031041 h 2611386"/>
                  <a:gd name="connsiteX1195" fmla="*/ 4739299 w 4958557"/>
                  <a:gd name="connsiteY1195" fmla="*/ 1032193 h 2611386"/>
                  <a:gd name="connsiteX1196" fmla="*/ 4742468 w 4958557"/>
                  <a:gd name="connsiteY1196" fmla="*/ 1024702 h 2611386"/>
                  <a:gd name="connsiteX1197" fmla="*/ 4743621 w 4958557"/>
                  <a:gd name="connsiteY1197" fmla="*/ 1022973 h 2611386"/>
                  <a:gd name="connsiteX1198" fmla="*/ 4752265 w 4958557"/>
                  <a:gd name="connsiteY1198" fmla="*/ 1018651 h 2611386"/>
                  <a:gd name="connsiteX1199" fmla="*/ 4782519 w 4958557"/>
                  <a:gd name="connsiteY1199" fmla="*/ 1003668 h 2611386"/>
                  <a:gd name="connsiteX1200" fmla="*/ 4788570 w 4958557"/>
                  <a:gd name="connsiteY1200" fmla="*/ 995888 h 2611386"/>
                  <a:gd name="connsiteX1201" fmla="*/ 4784825 w 4958557"/>
                  <a:gd name="connsiteY1201" fmla="*/ 993007 h 2611386"/>
                  <a:gd name="connsiteX1202" fmla="*/ 4772723 w 4958557"/>
                  <a:gd name="connsiteY1202" fmla="*/ 998193 h 2611386"/>
                  <a:gd name="connsiteX1203" fmla="*/ 4758892 w 4958557"/>
                  <a:gd name="connsiteY1203" fmla="*/ 1004532 h 2611386"/>
                  <a:gd name="connsiteX1204" fmla="*/ 4756299 w 4958557"/>
                  <a:gd name="connsiteY1204" fmla="*/ 1001939 h 2611386"/>
                  <a:gd name="connsiteX1205" fmla="*/ 4762350 w 4958557"/>
                  <a:gd name="connsiteY1205" fmla="*/ 994736 h 2611386"/>
                  <a:gd name="connsiteX1206" fmla="*/ 4775604 w 4958557"/>
                  <a:gd name="connsiteY1206" fmla="*/ 992430 h 2611386"/>
                  <a:gd name="connsiteX1207" fmla="*/ 4780791 w 4958557"/>
                  <a:gd name="connsiteY1207" fmla="*/ 980905 h 2611386"/>
                  <a:gd name="connsiteX1208" fmla="*/ 4781655 w 4958557"/>
                  <a:gd name="connsiteY1208" fmla="*/ 980329 h 2611386"/>
                  <a:gd name="connsiteX1209" fmla="*/ 4781943 w 4958557"/>
                  <a:gd name="connsiteY1209" fmla="*/ 979464 h 2611386"/>
                  <a:gd name="connsiteX1210" fmla="*/ 4775028 w 4958557"/>
                  <a:gd name="connsiteY1210" fmla="*/ 977447 h 2611386"/>
                  <a:gd name="connsiteX1211" fmla="*/ 4768689 w 4958557"/>
                  <a:gd name="connsiteY1211" fmla="*/ 977735 h 2611386"/>
                  <a:gd name="connsiteX1212" fmla="*/ 4772435 w 4958557"/>
                  <a:gd name="connsiteY1212" fmla="*/ 970532 h 2611386"/>
                  <a:gd name="connsiteX1213" fmla="*/ 4775028 w 4958557"/>
                  <a:gd name="connsiteY1213" fmla="*/ 963905 h 2611386"/>
                  <a:gd name="connsiteX1214" fmla="*/ 4779926 w 4958557"/>
                  <a:gd name="connsiteY1214" fmla="*/ 959583 h 2611386"/>
                  <a:gd name="connsiteX1215" fmla="*/ 4790875 w 4958557"/>
                  <a:gd name="connsiteY1215" fmla="*/ 949210 h 2611386"/>
                  <a:gd name="connsiteX1216" fmla="*/ 4781943 w 4958557"/>
                  <a:gd name="connsiteY1216" fmla="*/ 946329 h 2611386"/>
                  <a:gd name="connsiteX1217" fmla="*/ 4775892 w 4958557"/>
                  <a:gd name="connsiteY1217" fmla="*/ 944312 h 2611386"/>
                  <a:gd name="connsiteX1218" fmla="*/ 4782231 w 4958557"/>
                  <a:gd name="connsiteY1218" fmla="*/ 937973 h 2611386"/>
                  <a:gd name="connsiteX1219" fmla="*/ 4795486 w 4958557"/>
                  <a:gd name="connsiteY1219" fmla="*/ 929616 h 2611386"/>
                  <a:gd name="connsiteX1220" fmla="*/ 4793180 w 4958557"/>
                  <a:gd name="connsiteY1220" fmla="*/ 926735 h 2611386"/>
                  <a:gd name="connsiteX1221" fmla="*/ 4785401 w 4958557"/>
                  <a:gd name="connsiteY1221" fmla="*/ 924430 h 2611386"/>
                  <a:gd name="connsiteX1222" fmla="*/ 4783960 w 4958557"/>
                  <a:gd name="connsiteY1222" fmla="*/ 921261 h 2611386"/>
                  <a:gd name="connsiteX1223" fmla="*/ 4778773 w 4958557"/>
                  <a:gd name="connsiteY1223" fmla="*/ 919532 h 2611386"/>
                  <a:gd name="connsiteX1224" fmla="*/ 4782519 w 4958557"/>
                  <a:gd name="connsiteY1224" fmla="*/ 916074 h 2611386"/>
                  <a:gd name="connsiteX1225" fmla="*/ 4789723 w 4958557"/>
                  <a:gd name="connsiteY1225" fmla="*/ 912328 h 2611386"/>
                  <a:gd name="connsiteX1226" fmla="*/ 4789723 w 4958557"/>
                  <a:gd name="connsiteY1226" fmla="*/ 902532 h 2611386"/>
                  <a:gd name="connsiteX1227" fmla="*/ 4792604 w 4958557"/>
                  <a:gd name="connsiteY1227" fmla="*/ 897921 h 2611386"/>
                  <a:gd name="connsiteX1228" fmla="*/ 4801248 w 4958557"/>
                  <a:gd name="connsiteY1228" fmla="*/ 893311 h 2611386"/>
                  <a:gd name="connsiteX1229" fmla="*/ 4789147 w 4958557"/>
                  <a:gd name="connsiteY1229" fmla="*/ 889854 h 2611386"/>
                  <a:gd name="connsiteX1230" fmla="*/ 4788858 w 4958557"/>
                  <a:gd name="connsiteY1230" fmla="*/ 888125 h 2611386"/>
                  <a:gd name="connsiteX1231" fmla="*/ 4803554 w 4958557"/>
                  <a:gd name="connsiteY1231" fmla="*/ 880345 h 2611386"/>
                  <a:gd name="connsiteX1232" fmla="*/ 4822571 w 4958557"/>
                  <a:gd name="connsiteY1232" fmla="*/ 861616 h 2611386"/>
                  <a:gd name="connsiteX1233" fmla="*/ 4823435 w 4958557"/>
                  <a:gd name="connsiteY1233" fmla="*/ 854989 h 2611386"/>
                  <a:gd name="connsiteX1234" fmla="*/ 4826028 w 4958557"/>
                  <a:gd name="connsiteY1234" fmla="*/ 845480 h 2611386"/>
                  <a:gd name="connsiteX1235" fmla="*/ 4847062 w 4958557"/>
                  <a:gd name="connsiteY1235" fmla="*/ 829345 h 2611386"/>
                  <a:gd name="connsiteX1236" fmla="*/ 4847350 w 4958557"/>
                  <a:gd name="connsiteY1236" fmla="*/ 823870 h 2611386"/>
                  <a:gd name="connsiteX1237" fmla="*/ 4851960 w 4958557"/>
                  <a:gd name="connsiteY1237" fmla="*/ 821565 h 2611386"/>
                  <a:gd name="connsiteX1238" fmla="*/ 4845045 w 4958557"/>
                  <a:gd name="connsiteY1238" fmla="*/ 820701 h 2611386"/>
                  <a:gd name="connsiteX1239" fmla="*/ 4841011 w 4958557"/>
                  <a:gd name="connsiteY1239" fmla="*/ 817531 h 2611386"/>
                  <a:gd name="connsiteX1240" fmla="*/ 4847638 w 4958557"/>
                  <a:gd name="connsiteY1240" fmla="*/ 809751 h 2611386"/>
                  <a:gd name="connsiteX1241" fmla="*/ 4849079 w 4958557"/>
                  <a:gd name="connsiteY1241" fmla="*/ 796497 h 2611386"/>
                  <a:gd name="connsiteX1242" fmla="*/ 4840723 w 4958557"/>
                  <a:gd name="connsiteY1242" fmla="*/ 796209 h 2611386"/>
                  <a:gd name="connsiteX1243" fmla="*/ 4835249 w 4958557"/>
                  <a:gd name="connsiteY1243" fmla="*/ 795345 h 2611386"/>
                  <a:gd name="connsiteX1244" fmla="*/ 4837842 w 4958557"/>
                  <a:gd name="connsiteY1244" fmla="*/ 789870 h 2611386"/>
                  <a:gd name="connsiteX1245" fmla="*/ 4839571 w 4958557"/>
                  <a:gd name="connsiteY1245" fmla="*/ 784395 h 2611386"/>
                  <a:gd name="connsiteX1246" fmla="*/ 4841299 w 4958557"/>
                  <a:gd name="connsiteY1246" fmla="*/ 771429 h 2611386"/>
                  <a:gd name="connsiteX1247" fmla="*/ 4838130 w 4958557"/>
                  <a:gd name="connsiteY1247" fmla="*/ 762209 h 2611386"/>
                  <a:gd name="connsiteX1248" fmla="*/ 4835249 w 4958557"/>
                  <a:gd name="connsiteY1248" fmla="*/ 750107 h 2611386"/>
                  <a:gd name="connsiteX1249" fmla="*/ 4858300 w 4958557"/>
                  <a:gd name="connsiteY1249" fmla="*/ 731378 h 2611386"/>
                  <a:gd name="connsiteX1250" fmla="*/ 4864350 w 4958557"/>
                  <a:gd name="connsiteY1250" fmla="*/ 719564 h 2611386"/>
                  <a:gd name="connsiteX1251" fmla="*/ 4858588 w 4958557"/>
                  <a:gd name="connsiteY1251" fmla="*/ 716683 h 2611386"/>
                  <a:gd name="connsiteX1252" fmla="*/ 4843893 w 4958557"/>
                  <a:gd name="connsiteY1252" fmla="*/ 726480 h 2611386"/>
                  <a:gd name="connsiteX1253" fmla="*/ 4838706 w 4958557"/>
                  <a:gd name="connsiteY1253" fmla="*/ 728785 h 2611386"/>
                  <a:gd name="connsiteX1254" fmla="*/ 4838130 w 4958557"/>
                  <a:gd name="connsiteY1254" fmla="*/ 723310 h 2611386"/>
                  <a:gd name="connsiteX1255" fmla="*/ 4842740 w 4958557"/>
                  <a:gd name="connsiteY1255" fmla="*/ 720141 h 2611386"/>
                  <a:gd name="connsiteX1256" fmla="*/ 4846198 w 4958557"/>
                  <a:gd name="connsiteY1256" fmla="*/ 717836 h 2611386"/>
                  <a:gd name="connsiteX1257" fmla="*/ 4850232 w 4958557"/>
                  <a:gd name="connsiteY1257" fmla="*/ 701124 h 2611386"/>
                  <a:gd name="connsiteX1258" fmla="*/ 4851096 w 4958557"/>
                  <a:gd name="connsiteY1258" fmla="*/ 700259 h 2611386"/>
                  <a:gd name="connsiteX1259" fmla="*/ 4851096 w 4958557"/>
                  <a:gd name="connsiteY1259" fmla="*/ 699107 h 2611386"/>
                  <a:gd name="connsiteX1260" fmla="*/ 4841588 w 4958557"/>
                  <a:gd name="connsiteY1260" fmla="*/ 697954 h 2611386"/>
                  <a:gd name="connsiteX1261" fmla="*/ 4833232 w 4958557"/>
                  <a:gd name="connsiteY1261" fmla="*/ 699971 h 2611386"/>
                  <a:gd name="connsiteX1262" fmla="*/ 4836689 w 4958557"/>
                  <a:gd name="connsiteY1262" fmla="*/ 689310 h 2611386"/>
                  <a:gd name="connsiteX1263" fmla="*/ 4838418 w 4958557"/>
                  <a:gd name="connsiteY1263" fmla="*/ 680090 h 2611386"/>
                  <a:gd name="connsiteX1264" fmla="*/ 4843604 w 4958557"/>
                  <a:gd name="connsiteY1264" fmla="*/ 673174 h 2611386"/>
                  <a:gd name="connsiteX1265" fmla="*/ 4855418 w 4958557"/>
                  <a:gd name="connsiteY1265" fmla="*/ 657039 h 2611386"/>
                  <a:gd name="connsiteX1266" fmla="*/ 4842740 w 4958557"/>
                  <a:gd name="connsiteY1266" fmla="*/ 655598 h 2611386"/>
                  <a:gd name="connsiteX1267" fmla="*/ 4834384 w 4958557"/>
                  <a:gd name="connsiteY1267" fmla="*/ 654157 h 2611386"/>
                  <a:gd name="connsiteX1268" fmla="*/ 4841011 w 4958557"/>
                  <a:gd name="connsiteY1268" fmla="*/ 644072 h 2611386"/>
                  <a:gd name="connsiteX1269" fmla="*/ 4856571 w 4958557"/>
                  <a:gd name="connsiteY1269" fmla="*/ 629954 h 2611386"/>
                  <a:gd name="connsiteX1270" fmla="*/ 4852825 w 4958557"/>
                  <a:gd name="connsiteY1270" fmla="*/ 626784 h 2611386"/>
                  <a:gd name="connsiteX1271" fmla="*/ 4842164 w 4958557"/>
                  <a:gd name="connsiteY1271" fmla="*/ 625632 h 2611386"/>
                  <a:gd name="connsiteX1272" fmla="*/ 4839571 w 4958557"/>
                  <a:gd name="connsiteY1272" fmla="*/ 621886 h 2611386"/>
                  <a:gd name="connsiteX1273" fmla="*/ 4832367 w 4958557"/>
                  <a:gd name="connsiteY1273" fmla="*/ 620733 h 2611386"/>
                  <a:gd name="connsiteX1274" fmla="*/ 4836401 w 4958557"/>
                  <a:gd name="connsiteY1274" fmla="*/ 615259 h 2611386"/>
                  <a:gd name="connsiteX1275" fmla="*/ 4845045 w 4958557"/>
                  <a:gd name="connsiteY1275" fmla="*/ 608631 h 2611386"/>
                  <a:gd name="connsiteX1276" fmla="*/ 4842452 w 4958557"/>
                  <a:gd name="connsiteY1276" fmla="*/ 595665 h 2611386"/>
                  <a:gd name="connsiteX1277" fmla="*/ 4845045 w 4958557"/>
                  <a:gd name="connsiteY1277" fmla="*/ 588750 h 2611386"/>
                  <a:gd name="connsiteX1278" fmla="*/ 4855418 w 4958557"/>
                  <a:gd name="connsiteY1278" fmla="*/ 580682 h 2611386"/>
                  <a:gd name="connsiteX1279" fmla="*/ 4838706 w 4958557"/>
                  <a:gd name="connsiteY1279" fmla="*/ 578953 h 2611386"/>
                  <a:gd name="connsiteX1280" fmla="*/ 4837842 w 4958557"/>
                  <a:gd name="connsiteY1280" fmla="*/ 576648 h 2611386"/>
                  <a:gd name="connsiteX1281" fmla="*/ 4855418 w 4958557"/>
                  <a:gd name="connsiteY1281" fmla="*/ 563106 h 2611386"/>
                  <a:gd name="connsiteX1282" fmla="*/ 4875876 w 4958557"/>
                  <a:gd name="connsiteY1282" fmla="*/ 533716 h 2611386"/>
                  <a:gd name="connsiteX1283" fmla="*/ 4875588 w 4958557"/>
                  <a:gd name="connsiteY1283" fmla="*/ 524784 h 2611386"/>
                  <a:gd name="connsiteX1284" fmla="*/ 4876740 w 4958557"/>
                  <a:gd name="connsiteY1284" fmla="*/ 511529 h 2611386"/>
                  <a:gd name="connsiteX1285" fmla="*/ 4900656 w 4958557"/>
                  <a:gd name="connsiteY1285" fmla="*/ 485021 h 2611386"/>
                  <a:gd name="connsiteX1286" fmla="*/ 4899503 w 4958557"/>
                  <a:gd name="connsiteY1286" fmla="*/ 477817 h 2611386"/>
                  <a:gd name="connsiteX1287" fmla="*/ 4904978 w 4958557"/>
                  <a:gd name="connsiteY1287" fmla="*/ 473783 h 2611386"/>
                  <a:gd name="connsiteX1288" fmla="*/ 4895469 w 4958557"/>
                  <a:gd name="connsiteY1288" fmla="*/ 474359 h 2611386"/>
                  <a:gd name="connsiteX1289" fmla="*/ 4889418 w 4958557"/>
                  <a:gd name="connsiteY1289" fmla="*/ 471478 h 2611386"/>
                  <a:gd name="connsiteX1290" fmla="*/ 4896334 w 4958557"/>
                  <a:gd name="connsiteY1290" fmla="*/ 459664 h 2611386"/>
                  <a:gd name="connsiteX1291" fmla="*/ 4895181 w 4958557"/>
                  <a:gd name="connsiteY1291" fmla="*/ 441800 h 2611386"/>
                  <a:gd name="connsiteX1292" fmla="*/ 4883944 w 4958557"/>
                  <a:gd name="connsiteY1292" fmla="*/ 443529 h 2611386"/>
                  <a:gd name="connsiteX1293" fmla="*/ 4882215 w 4958557"/>
                  <a:gd name="connsiteY1293" fmla="*/ 443817 h 2611386"/>
                  <a:gd name="connsiteX1294" fmla="*/ 4912469 w 4958557"/>
                  <a:gd name="connsiteY1294" fmla="*/ 420766 h 2611386"/>
                  <a:gd name="connsiteX1295" fmla="*/ 4918520 w 4958557"/>
                  <a:gd name="connsiteY1295" fmla="*/ 408952 h 2611386"/>
                  <a:gd name="connsiteX1296" fmla="*/ 4912757 w 4958557"/>
                  <a:gd name="connsiteY1296" fmla="*/ 406071 h 2611386"/>
                  <a:gd name="connsiteX1297" fmla="*/ 4898062 w 4958557"/>
                  <a:gd name="connsiteY1297" fmla="*/ 415868 h 2611386"/>
                  <a:gd name="connsiteX1298" fmla="*/ 4881062 w 4958557"/>
                  <a:gd name="connsiteY1298" fmla="*/ 427681 h 2611386"/>
                  <a:gd name="connsiteX1299" fmla="*/ 4879333 w 4958557"/>
                  <a:gd name="connsiteY1299" fmla="*/ 428546 h 2611386"/>
                  <a:gd name="connsiteX1300" fmla="*/ 4878181 w 4958557"/>
                  <a:gd name="connsiteY1300" fmla="*/ 421054 h 2611386"/>
                  <a:gd name="connsiteX1301" fmla="*/ 4883079 w 4958557"/>
                  <a:gd name="connsiteY1301" fmla="*/ 413851 h 2611386"/>
                  <a:gd name="connsiteX1302" fmla="*/ 4900080 w 4958557"/>
                  <a:gd name="connsiteY1302" fmla="*/ 407512 h 2611386"/>
                  <a:gd name="connsiteX1303" fmla="*/ 4904113 w 4958557"/>
                  <a:gd name="connsiteY1303" fmla="*/ 390800 h 2611386"/>
                  <a:gd name="connsiteX1304" fmla="*/ 4904978 w 4958557"/>
                  <a:gd name="connsiteY1304" fmla="*/ 389935 h 2611386"/>
                  <a:gd name="connsiteX1305" fmla="*/ 4904978 w 4958557"/>
                  <a:gd name="connsiteY1305" fmla="*/ 388783 h 2611386"/>
                  <a:gd name="connsiteX1306" fmla="*/ 4895469 w 4958557"/>
                  <a:gd name="connsiteY1306" fmla="*/ 387630 h 2611386"/>
                  <a:gd name="connsiteX1307" fmla="*/ 4887113 w 4958557"/>
                  <a:gd name="connsiteY1307" fmla="*/ 389647 h 2611386"/>
                  <a:gd name="connsiteX1308" fmla="*/ 4890571 w 4958557"/>
                  <a:gd name="connsiteY1308" fmla="*/ 378986 h 2611386"/>
                  <a:gd name="connsiteX1309" fmla="*/ 4892300 w 4958557"/>
                  <a:gd name="connsiteY1309" fmla="*/ 369766 h 2611386"/>
                  <a:gd name="connsiteX1310" fmla="*/ 4897486 w 4958557"/>
                  <a:gd name="connsiteY1310" fmla="*/ 362850 h 2611386"/>
                  <a:gd name="connsiteX1311" fmla="*/ 4909300 w 4958557"/>
                  <a:gd name="connsiteY1311" fmla="*/ 346715 h 2611386"/>
                  <a:gd name="connsiteX1312" fmla="*/ 4896622 w 4958557"/>
                  <a:gd name="connsiteY1312" fmla="*/ 345274 h 2611386"/>
                  <a:gd name="connsiteX1313" fmla="*/ 4888266 w 4958557"/>
                  <a:gd name="connsiteY1313" fmla="*/ 343833 h 2611386"/>
                  <a:gd name="connsiteX1314" fmla="*/ 4894893 w 4958557"/>
                  <a:gd name="connsiteY1314" fmla="*/ 333748 h 2611386"/>
                  <a:gd name="connsiteX1315" fmla="*/ 4910452 w 4958557"/>
                  <a:gd name="connsiteY1315" fmla="*/ 319630 h 2611386"/>
                  <a:gd name="connsiteX1316" fmla="*/ 4906707 w 4958557"/>
                  <a:gd name="connsiteY1316" fmla="*/ 316460 h 2611386"/>
                  <a:gd name="connsiteX1317" fmla="*/ 4896046 w 4958557"/>
                  <a:gd name="connsiteY1317" fmla="*/ 315308 h 2611386"/>
                  <a:gd name="connsiteX1318" fmla="*/ 4893452 w 4958557"/>
                  <a:gd name="connsiteY1318" fmla="*/ 311562 h 2611386"/>
                  <a:gd name="connsiteX1319" fmla="*/ 4886249 w 4958557"/>
                  <a:gd name="connsiteY1319" fmla="*/ 310409 h 2611386"/>
                  <a:gd name="connsiteX1320" fmla="*/ 4890283 w 4958557"/>
                  <a:gd name="connsiteY1320" fmla="*/ 304935 h 2611386"/>
                  <a:gd name="connsiteX1321" fmla="*/ 4898927 w 4958557"/>
                  <a:gd name="connsiteY1321" fmla="*/ 298308 h 2611386"/>
                  <a:gd name="connsiteX1322" fmla="*/ 4896334 w 4958557"/>
                  <a:gd name="connsiteY1322" fmla="*/ 285341 h 2611386"/>
                  <a:gd name="connsiteX1323" fmla="*/ 4898927 w 4958557"/>
                  <a:gd name="connsiteY1323" fmla="*/ 278426 h 2611386"/>
                  <a:gd name="connsiteX1324" fmla="*/ 4909300 w 4958557"/>
                  <a:gd name="connsiteY1324" fmla="*/ 270358 h 2611386"/>
                  <a:gd name="connsiteX1325" fmla="*/ 4892588 w 4958557"/>
                  <a:gd name="connsiteY1325" fmla="*/ 268629 h 2611386"/>
                  <a:gd name="connsiteX1326" fmla="*/ 4891724 w 4958557"/>
                  <a:gd name="connsiteY1326" fmla="*/ 266324 h 2611386"/>
                  <a:gd name="connsiteX1327" fmla="*/ 4909300 w 4958557"/>
                  <a:gd name="connsiteY1327" fmla="*/ 252782 h 2611386"/>
                  <a:gd name="connsiteX1328" fmla="*/ 4929758 w 4958557"/>
                  <a:gd name="connsiteY1328" fmla="*/ 223392 h 2611386"/>
                  <a:gd name="connsiteX1329" fmla="*/ 4929469 w 4958557"/>
                  <a:gd name="connsiteY1329" fmla="*/ 214460 h 2611386"/>
                  <a:gd name="connsiteX1330" fmla="*/ 4930622 w 4958557"/>
                  <a:gd name="connsiteY1330" fmla="*/ 201205 h 2611386"/>
                  <a:gd name="connsiteX1331" fmla="*/ 4954537 w 4958557"/>
                  <a:gd name="connsiteY1331" fmla="*/ 174697 h 2611386"/>
                  <a:gd name="connsiteX1332" fmla="*/ 4953385 w 4958557"/>
                  <a:gd name="connsiteY1332" fmla="*/ 167493 h 2611386"/>
                  <a:gd name="connsiteX1333" fmla="*/ 4958283 w 4958557"/>
                  <a:gd name="connsiteY1333" fmla="*/ 165764 h 2611386"/>
                  <a:gd name="connsiteX1334" fmla="*/ 652646 w 4958557"/>
                  <a:gd name="connsiteY1334" fmla="*/ 2404880 h 2611386"/>
                  <a:gd name="connsiteX1335" fmla="*/ 648901 w 4958557"/>
                  <a:gd name="connsiteY1335" fmla="*/ 2405168 h 2611386"/>
                  <a:gd name="connsiteX1336" fmla="*/ 654663 w 4958557"/>
                  <a:gd name="connsiteY1336" fmla="*/ 2401711 h 2611386"/>
                  <a:gd name="connsiteX1337" fmla="*/ 656968 w 4958557"/>
                  <a:gd name="connsiteY1337" fmla="*/ 2404592 h 2611386"/>
                  <a:gd name="connsiteX1338" fmla="*/ 652646 w 4958557"/>
                  <a:gd name="connsiteY1338" fmla="*/ 2404880 h 2611386"/>
                  <a:gd name="connsiteX1339" fmla="*/ 1572669 w 4958557"/>
                  <a:gd name="connsiteY1339" fmla="*/ 2189065 h 2611386"/>
                  <a:gd name="connsiteX1340" fmla="*/ 1572093 w 4958557"/>
                  <a:gd name="connsiteY1340" fmla="*/ 2189641 h 2611386"/>
                  <a:gd name="connsiteX1341" fmla="*/ 1572381 w 4958557"/>
                  <a:gd name="connsiteY1341" fmla="*/ 2191082 h 2611386"/>
                  <a:gd name="connsiteX1342" fmla="*/ 1568059 w 4958557"/>
                  <a:gd name="connsiteY1342" fmla="*/ 2190794 h 2611386"/>
                  <a:gd name="connsiteX1343" fmla="*/ 1578144 w 4958557"/>
                  <a:gd name="connsiteY1343" fmla="*/ 2184167 h 2611386"/>
                  <a:gd name="connsiteX1344" fmla="*/ 1572669 w 4958557"/>
                  <a:gd name="connsiteY1344" fmla="*/ 2189065 h 2611386"/>
                  <a:gd name="connsiteX1345" fmla="*/ 4630959 w 4958557"/>
                  <a:gd name="connsiteY1345" fmla="*/ 1080889 h 2611386"/>
                  <a:gd name="connsiteX1346" fmla="*/ 4643637 w 4958557"/>
                  <a:gd name="connsiteY1346" fmla="*/ 1074262 h 2611386"/>
                  <a:gd name="connsiteX1347" fmla="*/ 4630959 w 4958557"/>
                  <a:gd name="connsiteY1347" fmla="*/ 1080889 h 2611386"/>
                  <a:gd name="connsiteX1348" fmla="*/ 4663519 w 4958557"/>
                  <a:gd name="connsiteY1348" fmla="*/ 1064753 h 2611386"/>
                  <a:gd name="connsiteX1349" fmla="*/ 4656315 w 4958557"/>
                  <a:gd name="connsiteY1349" fmla="*/ 1067346 h 2611386"/>
                  <a:gd name="connsiteX1350" fmla="*/ 4656604 w 4958557"/>
                  <a:gd name="connsiteY1350" fmla="*/ 1067346 h 2611386"/>
                  <a:gd name="connsiteX1351" fmla="*/ 4667553 w 4958557"/>
                  <a:gd name="connsiteY1351" fmla="*/ 1062160 h 2611386"/>
                  <a:gd name="connsiteX1352" fmla="*/ 4663519 w 4958557"/>
                  <a:gd name="connsiteY1352" fmla="*/ 1064753 h 2611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</a:cxnLst>
                <a:rect l="l" t="t" r="r" b="b"/>
                <a:pathLst>
                  <a:path w="4958557" h="2611386">
                    <a:moveTo>
                      <a:pt x="4958283" y="165764"/>
                    </a:moveTo>
                    <a:cubicBezTo>
                      <a:pt x="4955690" y="160866"/>
                      <a:pt x="4951944" y="165764"/>
                      <a:pt x="4948775" y="166341"/>
                    </a:cubicBezTo>
                    <a:cubicBezTo>
                      <a:pt x="4945893" y="167205"/>
                      <a:pt x="4943588" y="166629"/>
                      <a:pt x="4942724" y="163459"/>
                    </a:cubicBezTo>
                    <a:cubicBezTo>
                      <a:pt x="4945029" y="159425"/>
                      <a:pt x="4947046" y="155391"/>
                      <a:pt x="4949639" y="151646"/>
                    </a:cubicBezTo>
                    <a:cubicBezTo>
                      <a:pt x="4953385" y="145307"/>
                      <a:pt x="4952520" y="139256"/>
                      <a:pt x="4948486" y="133781"/>
                    </a:cubicBezTo>
                    <a:cubicBezTo>
                      <a:pt x="4943876" y="127730"/>
                      <a:pt x="4941283" y="135798"/>
                      <a:pt x="4937249" y="135510"/>
                    </a:cubicBezTo>
                    <a:cubicBezTo>
                      <a:pt x="4934656" y="135222"/>
                      <a:pt x="4932351" y="138391"/>
                      <a:pt x="4929758" y="135798"/>
                    </a:cubicBezTo>
                    <a:cubicBezTo>
                      <a:pt x="4926012" y="132340"/>
                      <a:pt x="4930334" y="129171"/>
                      <a:pt x="4931775" y="128018"/>
                    </a:cubicBezTo>
                    <a:cubicBezTo>
                      <a:pt x="4934944" y="125425"/>
                      <a:pt x="4932927" y="122832"/>
                      <a:pt x="4932639" y="120239"/>
                    </a:cubicBezTo>
                    <a:cubicBezTo>
                      <a:pt x="4932351" y="114188"/>
                      <a:pt x="4929181" y="106696"/>
                      <a:pt x="4931775" y="102662"/>
                    </a:cubicBezTo>
                    <a:cubicBezTo>
                      <a:pt x="4937826" y="92866"/>
                      <a:pt x="4931486" y="92866"/>
                      <a:pt x="4925435" y="91137"/>
                    </a:cubicBezTo>
                    <a:cubicBezTo>
                      <a:pt x="4921401" y="86238"/>
                      <a:pt x="4922266" y="78747"/>
                      <a:pt x="4917368" y="74425"/>
                    </a:cubicBezTo>
                    <a:cubicBezTo>
                      <a:pt x="4919673" y="70391"/>
                      <a:pt x="4921401" y="65781"/>
                      <a:pt x="4924571" y="62611"/>
                    </a:cubicBezTo>
                    <a:cubicBezTo>
                      <a:pt x="4932639" y="54543"/>
                      <a:pt x="4926588" y="53679"/>
                      <a:pt x="4919961" y="52526"/>
                    </a:cubicBezTo>
                    <a:cubicBezTo>
                      <a:pt x="4915063" y="49645"/>
                      <a:pt x="4920249" y="43018"/>
                      <a:pt x="4915639" y="39848"/>
                    </a:cubicBezTo>
                    <a:cubicBezTo>
                      <a:pt x="4922554" y="38408"/>
                      <a:pt x="4923131" y="35814"/>
                      <a:pt x="4917944" y="31204"/>
                    </a:cubicBezTo>
                    <a:cubicBezTo>
                      <a:pt x="4919097" y="23424"/>
                      <a:pt x="4915063" y="24865"/>
                      <a:pt x="4910452" y="26882"/>
                    </a:cubicBezTo>
                    <a:cubicBezTo>
                      <a:pt x="4902673" y="26306"/>
                      <a:pt x="4901232" y="32069"/>
                      <a:pt x="4901808" y="37255"/>
                    </a:cubicBezTo>
                    <a:cubicBezTo>
                      <a:pt x="4902384" y="43018"/>
                      <a:pt x="4898927" y="46764"/>
                      <a:pt x="4896910" y="51374"/>
                    </a:cubicBezTo>
                    <a:cubicBezTo>
                      <a:pt x="4895758" y="53967"/>
                      <a:pt x="4893452" y="54543"/>
                      <a:pt x="4891147" y="52814"/>
                    </a:cubicBezTo>
                    <a:cubicBezTo>
                      <a:pt x="4888842" y="51086"/>
                      <a:pt x="4890571" y="49357"/>
                      <a:pt x="4892012" y="48204"/>
                    </a:cubicBezTo>
                    <a:cubicBezTo>
                      <a:pt x="4894028" y="46187"/>
                      <a:pt x="4896910" y="44458"/>
                      <a:pt x="4895469" y="41289"/>
                    </a:cubicBezTo>
                    <a:cubicBezTo>
                      <a:pt x="4893452" y="36967"/>
                      <a:pt x="4890283" y="41577"/>
                      <a:pt x="4887401" y="41289"/>
                    </a:cubicBezTo>
                    <a:cubicBezTo>
                      <a:pt x="4880774" y="40136"/>
                      <a:pt x="4878757" y="45899"/>
                      <a:pt x="4875011" y="49933"/>
                    </a:cubicBezTo>
                    <a:cubicBezTo>
                      <a:pt x="4866367" y="59442"/>
                      <a:pt x="4856859" y="68662"/>
                      <a:pt x="4843604" y="71543"/>
                    </a:cubicBezTo>
                    <a:cubicBezTo>
                      <a:pt x="4845045" y="68374"/>
                      <a:pt x="4849944" y="66645"/>
                      <a:pt x="4847926" y="60018"/>
                    </a:cubicBezTo>
                    <a:cubicBezTo>
                      <a:pt x="4842740" y="63476"/>
                      <a:pt x="4834096" y="62899"/>
                      <a:pt x="4841011" y="72696"/>
                    </a:cubicBezTo>
                    <a:cubicBezTo>
                      <a:pt x="4819977" y="86815"/>
                      <a:pt x="4799808" y="102662"/>
                      <a:pt x="4777621" y="114764"/>
                    </a:cubicBezTo>
                    <a:cubicBezTo>
                      <a:pt x="4761485" y="123696"/>
                      <a:pt x="4750824" y="139256"/>
                      <a:pt x="4733248" y="146747"/>
                    </a:cubicBezTo>
                    <a:cubicBezTo>
                      <a:pt x="4726333" y="149629"/>
                      <a:pt x="4723739" y="159137"/>
                      <a:pt x="4711638" y="160002"/>
                    </a:cubicBezTo>
                    <a:cubicBezTo>
                      <a:pt x="4704722" y="160290"/>
                      <a:pt x="4695790" y="172391"/>
                      <a:pt x="4688587" y="179883"/>
                    </a:cubicBezTo>
                    <a:cubicBezTo>
                      <a:pt x="4683977" y="184493"/>
                      <a:pt x="4680807" y="187086"/>
                      <a:pt x="4676485" y="183053"/>
                    </a:cubicBezTo>
                    <a:cubicBezTo>
                      <a:pt x="4670722" y="177866"/>
                      <a:pt x="4676485" y="174408"/>
                      <a:pt x="4680231" y="170951"/>
                    </a:cubicBezTo>
                    <a:cubicBezTo>
                      <a:pt x="4685705" y="165764"/>
                      <a:pt x="4692909" y="162595"/>
                      <a:pt x="4698671" y="157696"/>
                    </a:cubicBezTo>
                    <a:cubicBezTo>
                      <a:pt x="4709909" y="147900"/>
                      <a:pt x="4717977" y="134069"/>
                      <a:pt x="4734112" y="130035"/>
                    </a:cubicBezTo>
                    <a:cubicBezTo>
                      <a:pt x="4741892" y="128018"/>
                      <a:pt x="4745926" y="121391"/>
                      <a:pt x="4746790" y="113323"/>
                    </a:cubicBezTo>
                    <a:cubicBezTo>
                      <a:pt x="4751977" y="111018"/>
                      <a:pt x="4757163" y="108425"/>
                      <a:pt x="4762350" y="106408"/>
                    </a:cubicBezTo>
                    <a:cubicBezTo>
                      <a:pt x="4768113" y="104391"/>
                      <a:pt x="4765519" y="100933"/>
                      <a:pt x="4764367" y="97476"/>
                    </a:cubicBezTo>
                    <a:cubicBezTo>
                      <a:pt x="4765807" y="96899"/>
                      <a:pt x="4767248" y="96323"/>
                      <a:pt x="4768689" y="95459"/>
                    </a:cubicBezTo>
                    <a:cubicBezTo>
                      <a:pt x="4771858" y="93442"/>
                      <a:pt x="4775028" y="89408"/>
                      <a:pt x="4778197" y="89408"/>
                    </a:cubicBezTo>
                    <a:cubicBezTo>
                      <a:pt x="4793757" y="89984"/>
                      <a:pt x="4799808" y="77306"/>
                      <a:pt x="4809316" y="69238"/>
                    </a:cubicBezTo>
                    <a:lnTo>
                      <a:pt x="4809316" y="69238"/>
                    </a:lnTo>
                    <a:cubicBezTo>
                      <a:pt x="4809892" y="68374"/>
                      <a:pt x="4810469" y="67221"/>
                      <a:pt x="4811045" y="66357"/>
                    </a:cubicBezTo>
                    <a:cubicBezTo>
                      <a:pt x="4815367" y="64628"/>
                      <a:pt x="4818537" y="61747"/>
                      <a:pt x="4821994" y="58001"/>
                    </a:cubicBezTo>
                    <a:cubicBezTo>
                      <a:pt x="4826893" y="52526"/>
                      <a:pt x="4829774" y="45323"/>
                      <a:pt x="4836689" y="41289"/>
                    </a:cubicBezTo>
                    <a:cubicBezTo>
                      <a:pt x="4851384" y="32933"/>
                      <a:pt x="4866367" y="24865"/>
                      <a:pt x="4878757" y="12763"/>
                    </a:cubicBezTo>
                    <a:cubicBezTo>
                      <a:pt x="4883079" y="8729"/>
                      <a:pt x="4887690" y="4984"/>
                      <a:pt x="4893164" y="2102"/>
                    </a:cubicBezTo>
                    <a:lnTo>
                      <a:pt x="4881639" y="6136"/>
                    </a:lnTo>
                    <a:cubicBezTo>
                      <a:pt x="4883656" y="4696"/>
                      <a:pt x="4885673" y="2390"/>
                      <a:pt x="4887978" y="85"/>
                    </a:cubicBezTo>
                    <a:cubicBezTo>
                      <a:pt x="4879910" y="-491"/>
                      <a:pt x="4875299" y="1814"/>
                      <a:pt x="4871842" y="8153"/>
                    </a:cubicBezTo>
                    <a:cubicBezTo>
                      <a:pt x="4872995" y="8441"/>
                      <a:pt x="4874147" y="8441"/>
                      <a:pt x="4875011" y="8441"/>
                    </a:cubicBezTo>
                    <a:lnTo>
                      <a:pt x="4616552" y="97476"/>
                    </a:lnTo>
                    <a:cubicBezTo>
                      <a:pt x="4616552" y="95747"/>
                      <a:pt x="4616552" y="94018"/>
                      <a:pt x="4616552" y="92289"/>
                    </a:cubicBezTo>
                    <a:cubicBezTo>
                      <a:pt x="4614247" y="93154"/>
                      <a:pt x="4611654" y="94018"/>
                      <a:pt x="4609349" y="94883"/>
                    </a:cubicBezTo>
                    <a:lnTo>
                      <a:pt x="4609349" y="94883"/>
                    </a:lnTo>
                    <a:cubicBezTo>
                      <a:pt x="4597535" y="93730"/>
                      <a:pt x="4586010" y="95459"/>
                      <a:pt x="4575637" y="101798"/>
                    </a:cubicBezTo>
                    <a:cubicBezTo>
                      <a:pt x="4572179" y="100357"/>
                      <a:pt x="4569010" y="98916"/>
                      <a:pt x="4565552" y="97476"/>
                    </a:cubicBezTo>
                    <a:cubicBezTo>
                      <a:pt x="4548264" y="96899"/>
                      <a:pt x="4532993" y="104103"/>
                      <a:pt x="4516857" y="108137"/>
                    </a:cubicBezTo>
                    <a:cubicBezTo>
                      <a:pt x="4503314" y="111594"/>
                      <a:pt x="4491789" y="121679"/>
                      <a:pt x="4477382" y="121103"/>
                    </a:cubicBezTo>
                    <a:cubicBezTo>
                      <a:pt x="4466433" y="120815"/>
                      <a:pt x="4459806" y="129747"/>
                      <a:pt x="4449721" y="131476"/>
                    </a:cubicBezTo>
                    <a:cubicBezTo>
                      <a:pt x="4445687" y="132052"/>
                      <a:pt x="4447416" y="135510"/>
                      <a:pt x="4450009" y="137527"/>
                    </a:cubicBezTo>
                    <a:cubicBezTo>
                      <a:pt x="4450009" y="137527"/>
                      <a:pt x="4450009" y="137527"/>
                      <a:pt x="4450009" y="137527"/>
                    </a:cubicBezTo>
                    <a:cubicBezTo>
                      <a:pt x="4450009" y="137527"/>
                      <a:pt x="4450009" y="137527"/>
                      <a:pt x="4450009" y="137527"/>
                    </a:cubicBezTo>
                    <a:cubicBezTo>
                      <a:pt x="4450009" y="138391"/>
                      <a:pt x="4450009" y="138968"/>
                      <a:pt x="4450009" y="139832"/>
                    </a:cubicBezTo>
                    <a:cubicBezTo>
                      <a:pt x="4428975" y="145307"/>
                      <a:pt x="4408805" y="153663"/>
                      <a:pt x="4387483" y="157985"/>
                    </a:cubicBezTo>
                    <a:cubicBezTo>
                      <a:pt x="4360974" y="163459"/>
                      <a:pt x="4337635" y="179019"/>
                      <a:pt x="4311415" y="186510"/>
                    </a:cubicBezTo>
                    <a:cubicBezTo>
                      <a:pt x="4286347" y="193714"/>
                      <a:pt x="4262143" y="203222"/>
                      <a:pt x="4237364" y="211578"/>
                    </a:cubicBezTo>
                    <a:cubicBezTo>
                      <a:pt x="4196448" y="225697"/>
                      <a:pt x="4154380" y="236646"/>
                      <a:pt x="4114041" y="252494"/>
                    </a:cubicBezTo>
                    <a:cubicBezTo>
                      <a:pt x="4093295" y="260850"/>
                      <a:pt x="4071685" y="267765"/>
                      <a:pt x="4050650" y="275545"/>
                    </a:cubicBezTo>
                    <a:cubicBezTo>
                      <a:pt x="4033362" y="276409"/>
                      <a:pt x="4017227" y="282748"/>
                      <a:pt x="4000802" y="288223"/>
                    </a:cubicBezTo>
                    <a:cubicBezTo>
                      <a:pt x="3994752" y="290240"/>
                      <a:pt x="3988701" y="293409"/>
                      <a:pt x="3982650" y="293121"/>
                    </a:cubicBezTo>
                    <a:cubicBezTo>
                      <a:pt x="3972565" y="292545"/>
                      <a:pt x="3964785" y="297155"/>
                      <a:pt x="3956718" y="301765"/>
                    </a:cubicBezTo>
                    <a:cubicBezTo>
                      <a:pt x="3954700" y="302918"/>
                      <a:pt x="3952108" y="304070"/>
                      <a:pt x="3953548" y="306952"/>
                    </a:cubicBezTo>
                    <a:cubicBezTo>
                      <a:pt x="3954700" y="308969"/>
                      <a:pt x="3956718" y="308104"/>
                      <a:pt x="3958734" y="307816"/>
                    </a:cubicBezTo>
                    <a:cubicBezTo>
                      <a:pt x="3965938" y="306375"/>
                      <a:pt x="3971413" y="300613"/>
                      <a:pt x="3977751" y="299460"/>
                    </a:cubicBezTo>
                    <a:cubicBezTo>
                      <a:pt x="4005413" y="295426"/>
                      <a:pt x="4032210" y="287646"/>
                      <a:pt x="4058430" y="278138"/>
                    </a:cubicBezTo>
                    <a:cubicBezTo>
                      <a:pt x="4058430" y="278138"/>
                      <a:pt x="4058430" y="278138"/>
                      <a:pt x="4058430" y="278138"/>
                    </a:cubicBezTo>
                    <a:cubicBezTo>
                      <a:pt x="4060447" y="277850"/>
                      <a:pt x="4062176" y="277562"/>
                      <a:pt x="4064193" y="277273"/>
                    </a:cubicBezTo>
                    <a:cubicBezTo>
                      <a:pt x="4065922" y="278138"/>
                      <a:pt x="4067651" y="279002"/>
                      <a:pt x="4069379" y="279867"/>
                    </a:cubicBezTo>
                    <a:cubicBezTo>
                      <a:pt x="4035091" y="295426"/>
                      <a:pt x="3997921" y="302053"/>
                      <a:pt x="3963345" y="316748"/>
                    </a:cubicBezTo>
                    <a:cubicBezTo>
                      <a:pt x="3961328" y="317613"/>
                      <a:pt x="3958734" y="318765"/>
                      <a:pt x="3956718" y="318477"/>
                    </a:cubicBezTo>
                    <a:cubicBezTo>
                      <a:pt x="3938565" y="314731"/>
                      <a:pt x="3922141" y="321359"/>
                      <a:pt x="3906294" y="328274"/>
                    </a:cubicBezTo>
                    <a:cubicBezTo>
                      <a:pt x="3895632" y="332884"/>
                      <a:pt x="3884395" y="334037"/>
                      <a:pt x="3873446" y="336918"/>
                    </a:cubicBezTo>
                    <a:cubicBezTo>
                      <a:pt x="3867107" y="338647"/>
                      <a:pt x="3869124" y="334613"/>
                      <a:pt x="3872293" y="332020"/>
                    </a:cubicBezTo>
                    <a:cubicBezTo>
                      <a:pt x="3877192" y="330579"/>
                      <a:pt x="3882666" y="331155"/>
                      <a:pt x="3887277" y="327986"/>
                    </a:cubicBezTo>
                    <a:cubicBezTo>
                      <a:pt x="3891599" y="327698"/>
                      <a:pt x="3895632" y="325969"/>
                      <a:pt x="3899090" y="323375"/>
                    </a:cubicBezTo>
                    <a:cubicBezTo>
                      <a:pt x="3901683" y="323375"/>
                      <a:pt x="3904276" y="323375"/>
                      <a:pt x="3905717" y="320494"/>
                    </a:cubicBezTo>
                    <a:cubicBezTo>
                      <a:pt x="3910039" y="321647"/>
                      <a:pt x="3913497" y="319053"/>
                      <a:pt x="3917531" y="317901"/>
                    </a:cubicBezTo>
                    <a:cubicBezTo>
                      <a:pt x="3927039" y="314731"/>
                      <a:pt x="3938277" y="315019"/>
                      <a:pt x="3944328" y="305223"/>
                    </a:cubicBezTo>
                    <a:cubicBezTo>
                      <a:pt x="3933955" y="309833"/>
                      <a:pt x="3922717" y="310697"/>
                      <a:pt x="3912633" y="315596"/>
                    </a:cubicBezTo>
                    <a:cubicBezTo>
                      <a:pt x="3910039" y="315884"/>
                      <a:pt x="3907446" y="316460"/>
                      <a:pt x="3905717" y="318765"/>
                    </a:cubicBezTo>
                    <a:cubicBezTo>
                      <a:pt x="3902260" y="318189"/>
                      <a:pt x="3899378" y="319630"/>
                      <a:pt x="3896209" y="321070"/>
                    </a:cubicBezTo>
                    <a:cubicBezTo>
                      <a:pt x="3891887" y="321647"/>
                      <a:pt x="3887565" y="322223"/>
                      <a:pt x="3884395" y="325681"/>
                    </a:cubicBezTo>
                    <a:cubicBezTo>
                      <a:pt x="3879785" y="328562"/>
                      <a:pt x="3873158" y="323664"/>
                      <a:pt x="3869412" y="329714"/>
                    </a:cubicBezTo>
                    <a:cubicBezTo>
                      <a:pt x="3866242" y="329714"/>
                      <a:pt x="3862497" y="331155"/>
                      <a:pt x="3860192" y="329714"/>
                    </a:cubicBezTo>
                    <a:cubicBezTo>
                      <a:pt x="3853276" y="325392"/>
                      <a:pt x="3849530" y="331155"/>
                      <a:pt x="3844056" y="332884"/>
                    </a:cubicBezTo>
                    <a:cubicBezTo>
                      <a:pt x="3833683" y="336342"/>
                      <a:pt x="3825327" y="345562"/>
                      <a:pt x="3813513" y="344986"/>
                    </a:cubicBezTo>
                    <a:cubicBezTo>
                      <a:pt x="3810632" y="344121"/>
                      <a:pt x="3810920" y="341816"/>
                      <a:pt x="3810632" y="339511"/>
                    </a:cubicBezTo>
                    <a:cubicBezTo>
                      <a:pt x="3811208" y="337206"/>
                      <a:pt x="3814954" y="336342"/>
                      <a:pt x="3813513" y="333748"/>
                    </a:cubicBezTo>
                    <a:cubicBezTo>
                      <a:pt x="3812361" y="331731"/>
                      <a:pt x="3810056" y="332596"/>
                      <a:pt x="3808327" y="333460"/>
                    </a:cubicBezTo>
                    <a:cubicBezTo>
                      <a:pt x="3804869" y="334613"/>
                      <a:pt x="3801988" y="336054"/>
                      <a:pt x="3799395" y="338935"/>
                    </a:cubicBezTo>
                    <a:cubicBezTo>
                      <a:pt x="3791903" y="347291"/>
                      <a:pt x="3784699" y="353918"/>
                      <a:pt x="3772598" y="357664"/>
                    </a:cubicBezTo>
                    <a:cubicBezTo>
                      <a:pt x="3750123" y="364579"/>
                      <a:pt x="3727648" y="372071"/>
                      <a:pt x="3705174" y="378698"/>
                    </a:cubicBezTo>
                    <a:cubicBezTo>
                      <a:pt x="3699123" y="380427"/>
                      <a:pt x="3691631" y="381579"/>
                      <a:pt x="3686157" y="377833"/>
                    </a:cubicBezTo>
                    <a:cubicBezTo>
                      <a:pt x="3681546" y="374664"/>
                      <a:pt x="3680682" y="376681"/>
                      <a:pt x="3680106" y="380427"/>
                    </a:cubicBezTo>
                    <a:cubicBezTo>
                      <a:pt x="3678377" y="390223"/>
                      <a:pt x="3671462" y="393105"/>
                      <a:pt x="3662818" y="392240"/>
                    </a:cubicBezTo>
                    <a:cubicBezTo>
                      <a:pt x="3655326" y="391664"/>
                      <a:pt x="3648699" y="393105"/>
                      <a:pt x="3642936" y="397715"/>
                    </a:cubicBezTo>
                    <a:cubicBezTo>
                      <a:pt x="3639767" y="400020"/>
                      <a:pt x="3636021" y="402037"/>
                      <a:pt x="3631987" y="401173"/>
                    </a:cubicBezTo>
                    <a:cubicBezTo>
                      <a:pt x="3622478" y="398867"/>
                      <a:pt x="3614987" y="405783"/>
                      <a:pt x="3606631" y="407800"/>
                    </a:cubicBezTo>
                    <a:cubicBezTo>
                      <a:pt x="3595969" y="410393"/>
                      <a:pt x="3586173" y="417308"/>
                      <a:pt x="3574936" y="419613"/>
                    </a:cubicBezTo>
                    <a:cubicBezTo>
                      <a:pt x="3571190" y="420190"/>
                      <a:pt x="3569173" y="422495"/>
                      <a:pt x="3573207" y="425952"/>
                    </a:cubicBezTo>
                    <a:cubicBezTo>
                      <a:pt x="3574071" y="427105"/>
                      <a:pt x="3574648" y="428546"/>
                      <a:pt x="3575512" y="429698"/>
                    </a:cubicBezTo>
                    <a:cubicBezTo>
                      <a:pt x="3570902" y="430851"/>
                      <a:pt x="3566292" y="432003"/>
                      <a:pt x="3561681" y="433156"/>
                    </a:cubicBezTo>
                    <a:cubicBezTo>
                      <a:pt x="3560817" y="432868"/>
                      <a:pt x="3559952" y="432868"/>
                      <a:pt x="3559088" y="432580"/>
                    </a:cubicBezTo>
                    <a:cubicBezTo>
                      <a:pt x="3563410" y="425376"/>
                      <a:pt x="3561681" y="422207"/>
                      <a:pt x="3553325" y="424512"/>
                    </a:cubicBezTo>
                    <a:cubicBezTo>
                      <a:pt x="3546410" y="426529"/>
                      <a:pt x="3543241" y="425952"/>
                      <a:pt x="3547275" y="418173"/>
                    </a:cubicBezTo>
                    <a:cubicBezTo>
                      <a:pt x="3534884" y="420190"/>
                      <a:pt x="3529698" y="432868"/>
                      <a:pt x="3519037" y="437190"/>
                    </a:cubicBezTo>
                    <a:cubicBezTo>
                      <a:pt x="3517308" y="437190"/>
                      <a:pt x="3515579" y="437478"/>
                      <a:pt x="3513562" y="437478"/>
                    </a:cubicBezTo>
                    <a:cubicBezTo>
                      <a:pt x="3493393" y="437766"/>
                      <a:pt x="3473511" y="438054"/>
                      <a:pt x="3457375" y="453325"/>
                    </a:cubicBezTo>
                    <a:cubicBezTo>
                      <a:pt x="3454494" y="455919"/>
                      <a:pt x="3450749" y="455342"/>
                      <a:pt x="3447579" y="456495"/>
                    </a:cubicBezTo>
                    <a:lnTo>
                      <a:pt x="3447579" y="456495"/>
                    </a:lnTo>
                    <a:cubicBezTo>
                      <a:pt x="3435189" y="459664"/>
                      <a:pt x="3422223" y="461970"/>
                      <a:pt x="3410409" y="466580"/>
                    </a:cubicBezTo>
                    <a:cubicBezTo>
                      <a:pt x="3399460" y="470902"/>
                      <a:pt x="3386494" y="471190"/>
                      <a:pt x="3378714" y="482427"/>
                    </a:cubicBezTo>
                    <a:cubicBezTo>
                      <a:pt x="3378714" y="482427"/>
                      <a:pt x="3378714" y="482427"/>
                      <a:pt x="3378714" y="482427"/>
                    </a:cubicBezTo>
                    <a:cubicBezTo>
                      <a:pt x="3378714" y="483868"/>
                      <a:pt x="3378714" y="485309"/>
                      <a:pt x="3378426" y="487037"/>
                    </a:cubicBezTo>
                    <a:cubicBezTo>
                      <a:pt x="3378426" y="487037"/>
                      <a:pt x="3378426" y="487037"/>
                      <a:pt x="3378426" y="487037"/>
                    </a:cubicBezTo>
                    <a:cubicBezTo>
                      <a:pt x="3378426" y="487037"/>
                      <a:pt x="3378426" y="487037"/>
                      <a:pt x="3378426" y="487037"/>
                    </a:cubicBezTo>
                    <a:cubicBezTo>
                      <a:pt x="3371511" y="489054"/>
                      <a:pt x="3364595" y="490783"/>
                      <a:pt x="3357680" y="492800"/>
                    </a:cubicBezTo>
                    <a:lnTo>
                      <a:pt x="3357680" y="492800"/>
                    </a:lnTo>
                    <a:cubicBezTo>
                      <a:pt x="3356815" y="491936"/>
                      <a:pt x="3355951" y="491071"/>
                      <a:pt x="3355087" y="490207"/>
                    </a:cubicBezTo>
                    <a:cubicBezTo>
                      <a:pt x="3355951" y="487614"/>
                      <a:pt x="3362290" y="488766"/>
                      <a:pt x="3359697" y="483868"/>
                    </a:cubicBezTo>
                    <a:cubicBezTo>
                      <a:pt x="3357968" y="480410"/>
                      <a:pt x="3355375" y="481563"/>
                      <a:pt x="3352493" y="482715"/>
                    </a:cubicBezTo>
                    <a:cubicBezTo>
                      <a:pt x="3349324" y="483868"/>
                      <a:pt x="3345578" y="484156"/>
                      <a:pt x="3342409" y="485597"/>
                    </a:cubicBezTo>
                    <a:cubicBezTo>
                      <a:pt x="3327138" y="492800"/>
                      <a:pt x="3306968" y="483580"/>
                      <a:pt x="3294578" y="500292"/>
                    </a:cubicBezTo>
                    <a:cubicBezTo>
                      <a:pt x="3293714" y="501733"/>
                      <a:pt x="3291120" y="502309"/>
                      <a:pt x="3289103" y="502309"/>
                    </a:cubicBezTo>
                    <a:cubicBezTo>
                      <a:pt x="3270374" y="502885"/>
                      <a:pt x="3253374" y="511241"/>
                      <a:pt x="3235510" y="515563"/>
                    </a:cubicBezTo>
                    <a:cubicBezTo>
                      <a:pt x="3221967" y="518733"/>
                      <a:pt x="3208713" y="522190"/>
                      <a:pt x="3195170" y="525360"/>
                    </a:cubicBezTo>
                    <a:cubicBezTo>
                      <a:pt x="3193154" y="521614"/>
                      <a:pt x="3191136" y="517868"/>
                      <a:pt x="3185950" y="520750"/>
                    </a:cubicBezTo>
                    <a:cubicBezTo>
                      <a:pt x="3185950" y="520750"/>
                      <a:pt x="3185950" y="520750"/>
                      <a:pt x="3185950" y="520750"/>
                    </a:cubicBezTo>
                    <a:cubicBezTo>
                      <a:pt x="3183357" y="519309"/>
                      <a:pt x="3181916" y="514122"/>
                      <a:pt x="3178459" y="516716"/>
                    </a:cubicBezTo>
                    <a:cubicBezTo>
                      <a:pt x="3164916" y="526224"/>
                      <a:pt x="3148204" y="526512"/>
                      <a:pt x="3133509" y="532275"/>
                    </a:cubicBezTo>
                    <a:cubicBezTo>
                      <a:pt x="3129475" y="532851"/>
                      <a:pt x="3122848" y="530834"/>
                      <a:pt x="3123136" y="536597"/>
                    </a:cubicBezTo>
                    <a:cubicBezTo>
                      <a:pt x="3123424" y="542072"/>
                      <a:pt x="3128323" y="537750"/>
                      <a:pt x="3131204" y="537173"/>
                    </a:cubicBezTo>
                    <a:cubicBezTo>
                      <a:pt x="3131204" y="537173"/>
                      <a:pt x="3131204" y="537173"/>
                      <a:pt x="3131204" y="537173"/>
                    </a:cubicBezTo>
                    <a:cubicBezTo>
                      <a:pt x="3136967" y="537750"/>
                      <a:pt x="3142730" y="536021"/>
                      <a:pt x="3148204" y="534580"/>
                    </a:cubicBezTo>
                    <a:cubicBezTo>
                      <a:pt x="3156560" y="532275"/>
                      <a:pt x="3164628" y="527953"/>
                      <a:pt x="3173848" y="530258"/>
                    </a:cubicBezTo>
                    <a:cubicBezTo>
                      <a:pt x="3173848" y="531123"/>
                      <a:pt x="3173848" y="531987"/>
                      <a:pt x="3174137" y="532563"/>
                    </a:cubicBezTo>
                    <a:cubicBezTo>
                      <a:pt x="3160594" y="537173"/>
                      <a:pt x="3147052" y="542072"/>
                      <a:pt x="3133797" y="546682"/>
                    </a:cubicBezTo>
                    <a:cubicBezTo>
                      <a:pt x="3121407" y="547546"/>
                      <a:pt x="3110170" y="553309"/>
                      <a:pt x="3098068" y="556190"/>
                    </a:cubicBezTo>
                    <a:cubicBezTo>
                      <a:pt x="3088272" y="557343"/>
                      <a:pt x="3079051" y="560801"/>
                      <a:pt x="3070695" y="566275"/>
                    </a:cubicBezTo>
                    <a:cubicBezTo>
                      <a:pt x="3079627" y="568292"/>
                      <a:pt x="3086831" y="563682"/>
                      <a:pt x="3094610" y="561665"/>
                    </a:cubicBezTo>
                    <a:cubicBezTo>
                      <a:pt x="3095475" y="561953"/>
                      <a:pt x="3096916" y="561665"/>
                      <a:pt x="3098068" y="561089"/>
                    </a:cubicBezTo>
                    <a:cubicBezTo>
                      <a:pt x="3112475" y="557055"/>
                      <a:pt x="3126882" y="553309"/>
                      <a:pt x="3141001" y="549275"/>
                    </a:cubicBezTo>
                    <a:cubicBezTo>
                      <a:pt x="3141001" y="549275"/>
                      <a:pt x="3141001" y="549275"/>
                      <a:pt x="3141001" y="549275"/>
                    </a:cubicBezTo>
                    <a:cubicBezTo>
                      <a:pt x="3159730" y="547258"/>
                      <a:pt x="3176153" y="538902"/>
                      <a:pt x="3193730" y="532851"/>
                    </a:cubicBezTo>
                    <a:cubicBezTo>
                      <a:pt x="3202950" y="536021"/>
                      <a:pt x="3210442" y="530258"/>
                      <a:pt x="3218798" y="528241"/>
                    </a:cubicBezTo>
                    <a:cubicBezTo>
                      <a:pt x="3223696" y="527089"/>
                      <a:pt x="3228306" y="523919"/>
                      <a:pt x="3233493" y="527665"/>
                    </a:cubicBezTo>
                    <a:cubicBezTo>
                      <a:pt x="3233493" y="528529"/>
                      <a:pt x="3233493" y="529106"/>
                      <a:pt x="3233493" y="529970"/>
                    </a:cubicBezTo>
                    <a:cubicBezTo>
                      <a:pt x="3233493" y="530546"/>
                      <a:pt x="3233493" y="531411"/>
                      <a:pt x="3233205" y="531987"/>
                    </a:cubicBezTo>
                    <a:cubicBezTo>
                      <a:pt x="3229459" y="532563"/>
                      <a:pt x="3226001" y="533139"/>
                      <a:pt x="3222255" y="534004"/>
                    </a:cubicBezTo>
                    <a:cubicBezTo>
                      <a:pt x="3203238" y="534580"/>
                      <a:pt x="3184221" y="537750"/>
                      <a:pt x="3165493" y="543801"/>
                    </a:cubicBezTo>
                    <a:lnTo>
                      <a:pt x="3070695" y="574919"/>
                    </a:lnTo>
                    <a:cubicBezTo>
                      <a:pt x="3063204" y="574919"/>
                      <a:pt x="3055424" y="573191"/>
                      <a:pt x="3047356" y="567428"/>
                    </a:cubicBezTo>
                    <a:cubicBezTo>
                      <a:pt x="3046204" y="566563"/>
                      <a:pt x="3044186" y="566852"/>
                      <a:pt x="3042746" y="567428"/>
                    </a:cubicBezTo>
                    <a:cubicBezTo>
                      <a:pt x="3029491" y="571750"/>
                      <a:pt x="3015373" y="573479"/>
                      <a:pt x="3002695" y="579530"/>
                    </a:cubicBezTo>
                    <a:cubicBezTo>
                      <a:pt x="2991458" y="582699"/>
                      <a:pt x="2980220" y="585869"/>
                      <a:pt x="2968983" y="588750"/>
                    </a:cubicBezTo>
                    <a:cubicBezTo>
                      <a:pt x="2965813" y="589614"/>
                      <a:pt x="2962932" y="590479"/>
                      <a:pt x="2959762" y="591343"/>
                    </a:cubicBezTo>
                    <a:cubicBezTo>
                      <a:pt x="2959762" y="591343"/>
                      <a:pt x="2959762" y="591343"/>
                      <a:pt x="2959762" y="591343"/>
                    </a:cubicBezTo>
                    <a:cubicBezTo>
                      <a:pt x="2959762" y="591343"/>
                      <a:pt x="2959762" y="591343"/>
                      <a:pt x="2959762" y="591343"/>
                    </a:cubicBezTo>
                    <a:cubicBezTo>
                      <a:pt x="2939881" y="595377"/>
                      <a:pt x="2922305" y="605750"/>
                      <a:pt x="2902711" y="610360"/>
                    </a:cubicBezTo>
                    <a:cubicBezTo>
                      <a:pt x="2895508" y="609784"/>
                      <a:pt x="2888880" y="614394"/>
                      <a:pt x="2881677" y="612665"/>
                    </a:cubicBezTo>
                    <a:cubicBezTo>
                      <a:pt x="2877355" y="610937"/>
                      <a:pt x="2873609" y="613242"/>
                      <a:pt x="2869575" y="614394"/>
                    </a:cubicBezTo>
                    <a:cubicBezTo>
                      <a:pt x="2866694" y="615259"/>
                      <a:pt x="2860931" y="615259"/>
                      <a:pt x="2862948" y="619869"/>
                    </a:cubicBezTo>
                    <a:cubicBezTo>
                      <a:pt x="2864677" y="624479"/>
                      <a:pt x="2868711" y="619581"/>
                      <a:pt x="2871880" y="619869"/>
                    </a:cubicBezTo>
                    <a:cubicBezTo>
                      <a:pt x="2871880" y="619869"/>
                      <a:pt x="2871880" y="619869"/>
                      <a:pt x="2871880" y="619869"/>
                    </a:cubicBezTo>
                    <a:cubicBezTo>
                      <a:pt x="2883694" y="621021"/>
                      <a:pt x="2894355" y="616699"/>
                      <a:pt x="2905016" y="612954"/>
                    </a:cubicBezTo>
                    <a:cubicBezTo>
                      <a:pt x="2905016" y="612954"/>
                      <a:pt x="2905016" y="612954"/>
                      <a:pt x="2905016" y="612954"/>
                    </a:cubicBezTo>
                    <a:cubicBezTo>
                      <a:pt x="2905016" y="612954"/>
                      <a:pt x="2905016" y="612954"/>
                      <a:pt x="2905016" y="612954"/>
                    </a:cubicBezTo>
                    <a:cubicBezTo>
                      <a:pt x="2925186" y="607479"/>
                      <a:pt x="2945067" y="601428"/>
                      <a:pt x="2964661" y="594225"/>
                    </a:cubicBezTo>
                    <a:cubicBezTo>
                      <a:pt x="2964661" y="594225"/>
                      <a:pt x="2964661" y="594225"/>
                      <a:pt x="2964661" y="594225"/>
                    </a:cubicBezTo>
                    <a:cubicBezTo>
                      <a:pt x="2967830" y="593360"/>
                      <a:pt x="2970711" y="592496"/>
                      <a:pt x="2973881" y="591631"/>
                    </a:cubicBezTo>
                    <a:lnTo>
                      <a:pt x="2973881" y="591631"/>
                    </a:lnTo>
                    <a:cubicBezTo>
                      <a:pt x="2983390" y="588750"/>
                      <a:pt x="2994339" y="590479"/>
                      <a:pt x="3002983" y="583852"/>
                    </a:cubicBezTo>
                    <a:cubicBezTo>
                      <a:pt x="3004424" y="584428"/>
                      <a:pt x="3007017" y="585580"/>
                      <a:pt x="3006729" y="585869"/>
                    </a:cubicBezTo>
                    <a:cubicBezTo>
                      <a:pt x="3005000" y="590767"/>
                      <a:pt x="3000966" y="592496"/>
                      <a:pt x="2996356" y="593936"/>
                    </a:cubicBezTo>
                    <a:cubicBezTo>
                      <a:pt x="2969847" y="601716"/>
                      <a:pt x="2943050" y="609208"/>
                      <a:pt x="2916542" y="617276"/>
                    </a:cubicBezTo>
                    <a:cubicBezTo>
                      <a:pt x="2906745" y="620157"/>
                      <a:pt x="2896084" y="620733"/>
                      <a:pt x="2887152" y="626208"/>
                    </a:cubicBezTo>
                    <a:cubicBezTo>
                      <a:pt x="2880236" y="630242"/>
                      <a:pt x="2874186" y="636005"/>
                      <a:pt x="2865541" y="636869"/>
                    </a:cubicBezTo>
                    <a:cubicBezTo>
                      <a:pt x="2849982" y="638598"/>
                      <a:pt x="2835575" y="644649"/>
                      <a:pt x="2820880" y="649259"/>
                    </a:cubicBezTo>
                    <a:cubicBezTo>
                      <a:pt x="2805321" y="654157"/>
                      <a:pt x="2790626" y="661937"/>
                      <a:pt x="2774202" y="663954"/>
                    </a:cubicBezTo>
                    <a:cubicBezTo>
                      <a:pt x="2764981" y="665106"/>
                      <a:pt x="2756049" y="666547"/>
                      <a:pt x="2747693" y="671734"/>
                    </a:cubicBezTo>
                    <a:cubicBezTo>
                      <a:pt x="2741930" y="675191"/>
                      <a:pt x="2734151" y="678649"/>
                      <a:pt x="2726371" y="677208"/>
                    </a:cubicBezTo>
                    <a:cubicBezTo>
                      <a:pt x="2710524" y="679801"/>
                      <a:pt x="2697269" y="688157"/>
                      <a:pt x="2684591" y="697378"/>
                    </a:cubicBezTo>
                    <a:cubicBezTo>
                      <a:pt x="2684591" y="697954"/>
                      <a:pt x="2684303" y="698530"/>
                      <a:pt x="2684303" y="698818"/>
                    </a:cubicBezTo>
                    <a:cubicBezTo>
                      <a:pt x="2663557" y="705157"/>
                      <a:pt x="2642523" y="711497"/>
                      <a:pt x="2621777" y="717547"/>
                    </a:cubicBezTo>
                    <a:cubicBezTo>
                      <a:pt x="2621777" y="717547"/>
                      <a:pt x="2621777" y="717547"/>
                      <a:pt x="2621777" y="717547"/>
                    </a:cubicBezTo>
                    <a:cubicBezTo>
                      <a:pt x="2621777" y="717547"/>
                      <a:pt x="2621777" y="717547"/>
                      <a:pt x="2621777" y="717547"/>
                    </a:cubicBezTo>
                    <a:cubicBezTo>
                      <a:pt x="2615438" y="718988"/>
                      <a:pt x="2608811" y="720429"/>
                      <a:pt x="2602472" y="721581"/>
                    </a:cubicBezTo>
                    <a:cubicBezTo>
                      <a:pt x="2602472" y="721581"/>
                      <a:pt x="2602472" y="721581"/>
                      <a:pt x="2602472" y="721581"/>
                    </a:cubicBezTo>
                    <a:cubicBezTo>
                      <a:pt x="2588353" y="723886"/>
                      <a:pt x="2573946" y="726192"/>
                      <a:pt x="2559828" y="728497"/>
                    </a:cubicBezTo>
                    <a:cubicBezTo>
                      <a:pt x="2559828" y="728497"/>
                      <a:pt x="2559828" y="728497"/>
                      <a:pt x="2559828" y="728497"/>
                    </a:cubicBezTo>
                    <a:cubicBezTo>
                      <a:pt x="2559251" y="727056"/>
                      <a:pt x="2558675" y="725615"/>
                      <a:pt x="2558099" y="724175"/>
                    </a:cubicBezTo>
                    <a:cubicBezTo>
                      <a:pt x="2555506" y="730514"/>
                      <a:pt x="2553200" y="733107"/>
                      <a:pt x="2548014" y="725615"/>
                    </a:cubicBezTo>
                    <a:cubicBezTo>
                      <a:pt x="2543692" y="719276"/>
                      <a:pt x="2539370" y="720717"/>
                      <a:pt x="2538217" y="728208"/>
                    </a:cubicBezTo>
                    <a:cubicBezTo>
                      <a:pt x="2537641" y="731954"/>
                      <a:pt x="2536777" y="736276"/>
                      <a:pt x="2532743" y="735988"/>
                    </a:cubicBezTo>
                    <a:cubicBezTo>
                      <a:pt x="2517472" y="733971"/>
                      <a:pt x="2508827" y="747802"/>
                      <a:pt x="2495573" y="750683"/>
                    </a:cubicBezTo>
                    <a:cubicBezTo>
                      <a:pt x="2495573" y="750683"/>
                      <a:pt x="2495573" y="750683"/>
                      <a:pt x="2495573" y="750683"/>
                    </a:cubicBezTo>
                    <a:cubicBezTo>
                      <a:pt x="2493556" y="746361"/>
                      <a:pt x="2499031" y="744344"/>
                      <a:pt x="2498743" y="740310"/>
                    </a:cubicBezTo>
                    <a:cubicBezTo>
                      <a:pt x="2498454" y="737141"/>
                      <a:pt x="2503641" y="733971"/>
                      <a:pt x="2499607" y="730802"/>
                    </a:cubicBezTo>
                    <a:cubicBezTo>
                      <a:pt x="2495573" y="727632"/>
                      <a:pt x="2490963" y="729649"/>
                      <a:pt x="2487793" y="732531"/>
                    </a:cubicBezTo>
                    <a:cubicBezTo>
                      <a:pt x="2473963" y="746073"/>
                      <a:pt x="2454369" y="748666"/>
                      <a:pt x="2437946" y="756734"/>
                    </a:cubicBezTo>
                    <a:cubicBezTo>
                      <a:pt x="2435929" y="757599"/>
                      <a:pt x="2433047" y="758175"/>
                      <a:pt x="2431030" y="757310"/>
                    </a:cubicBezTo>
                    <a:cubicBezTo>
                      <a:pt x="2421522" y="752988"/>
                      <a:pt x="2411725" y="756734"/>
                      <a:pt x="2405098" y="761344"/>
                    </a:cubicBezTo>
                    <a:cubicBezTo>
                      <a:pt x="2393284" y="769700"/>
                      <a:pt x="2380030" y="771429"/>
                      <a:pt x="2366776" y="773734"/>
                    </a:cubicBezTo>
                    <a:cubicBezTo>
                      <a:pt x="2366776" y="773734"/>
                      <a:pt x="2366776" y="774022"/>
                      <a:pt x="2366776" y="774022"/>
                    </a:cubicBezTo>
                    <a:cubicBezTo>
                      <a:pt x="2348335" y="775175"/>
                      <a:pt x="2333640" y="786988"/>
                      <a:pt x="2317216" y="793328"/>
                    </a:cubicBezTo>
                    <a:cubicBezTo>
                      <a:pt x="2310301" y="794192"/>
                      <a:pt x="2303097" y="794768"/>
                      <a:pt x="2297911" y="800243"/>
                    </a:cubicBezTo>
                    <a:lnTo>
                      <a:pt x="2297911" y="800243"/>
                    </a:lnTo>
                    <a:cubicBezTo>
                      <a:pt x="2293301" y="801107"/>
                      <a:pt x="2288690" y="801972"/>
                      <a:pt x="2284080" y="803124"/>
                    </a:cubicBezTo>
                    <a:cubicBezTo>
                      <a:pt x="2284080" y="803124"/>
                      <a:pt x="2284080" y="803124"/>
                      <a:pt x="2284080" y="803124"/>
                    </a:cubicBezTo>
                    <a:cubicBezTo>
                      <a:pt x="2275724" y="805717"/>
                      <a:pt x="2280911" y="796785"/>
                      <a:pt x="2277453" y="794768"/>
                    </a:cubicBezTo>
                    <a:cubicBezTo>
                      <a:pt x="2272555" y="799378"/>
                      <a:pt x="2267368" y="802260"/>
                      <a:pt x="2261317" y="803989"/>
                    </a:cubicBezTo>
                    <a:cubicBezTo>
                      <a:pt x="2254402" y="806006"/>
                      <a:pt x="2256995" y="809463"/>
                      <a:pt x="2260453" y="812633"/>
                    </a:cubicBezTo>
                    <a:cubicBezTo>
                      <a:pt x="2260453" y="812633"/>
                      <a:pt x="2260453" y="812633"/>
                      <a:pt x="2260453" y="812633"/>
                    </a:cubicBezTo>
                    <a:cubicBezTo>
                      <a:pt x="2260453" y="812633"/>
                      <a:pt x="2260453" y="812633"/>
                      <a:pt x="2260453" y="812633"/>
                    </a:cubicBezTo>
                    <a:cubicBezTo>
                      <a:pt x="2257860" y="815514"/>
                      <a:pt x="2255267" y="818107"/>
                      <a:pt x="2251809" y="821853"/>
                    </a:cubicBezTo>
                    <a:cubicBezTo>
                      <a:pt x="2267656" y="820989"/>
                      <a:pt x="2277453" y="808023"/>
                      <a:pt x="2291572" y="808023"/>
                    </a:cubicBezTo>
                    <a:cubicBezTo>
                      <a:pt x="2291572" y="808023"/>
                      <a:pt x="2291572" y="808023"/>
                      <a:pt x="2291572" y="808023"/>
                    </a:cubicBezTo>
                    <a:cubicBezTo>
                      <a:pt x="2295318" y="807734"/>
                      <a:pt x="2298487" y="806006"/>
                      <a:pt x="2301369" y="803412"/>
                    </a:cubicBezTo>
                    <a:cubicBezTo>
                      <a:pt x="2301369" y="803412"/>
                      <a:pt x="2301369" y="803412"/>
                      <a:pt x="2301369" y="803412"/>
                    </a:cubicBezTo>
                    <a:cubicBezTo>
                      <a:pt x="2305402" y="803412"/>
                      <a:pt x="2309724" y="803989"/>
                      <a:pt x="2313470" y="800819"/>
                    </a:cubicBezTo>
                    <a:cubicBezTo>
                      <a:pt x="2313470" y="800819"/>
                      <a:pt x="2313470" y="800819"/>
                      <a:pt x="2313470" y="800819"/>
                    </a:cubicBezTo>
                    <a:cubicBezTo>
                      <a:pt x="2324996" y="803124"/>
                      <a:pt x="2333064" y="789005"/>
                      <a:pt x="2345454" y="793904"/>
                    </a:cubicBezTo>
                    <a:cubicBezTo>
                      <a:pt x="2349776" y="784107"/>
                      <a:pt x="2359572" y="785548"/>
                      <a:pt x="2367352" y="782378"/>
                    </a:cubicBezTo>
                    <a:cubicBezTo>
                      <a:pt x="2367352" y="782378"/>
                      <a:pt x="2367352" y="782378"/>
                      <a:pt x="2367352" y="782378"/>
                    </a:cubicBezTo>
                    <a:cubicBezTo>
                      <a:pt x="2367352" y="782955"/>
                      <a:pt x="2367640" y="783531"/>
                      <a:pt x="2367928" y="783819"/>
                    </a:cubicBezTo>
                    <a:cubicBezTo>
                      <a:pt x="2367640" y="787277"/>
                      <a:pt x="2369945" y="791311"/>
                      <a:pt x="2365335" y="793616"/>
                    </a:cubicBezTo>
                    <a:cubicBezTo>
                      <a:pt x="2356691" y="797361"/>
                      <a:pt x="2348335" y="800819"/>
                      <a:pt x="2339691" y="804565"/>
                    </a:cubicBezTo>
                    <a:cubicBezTo>
                      <a:pt x="2349776" y="808599"/>
                      <a:pt x="2356979" y="802260"/>
                      <a:pt x="2365335" y="799667"/>
                    </a:cubicBezTo>
                    <a:cubicBezTo>
                      <a:pt x="2365335" y="799667"/>
                      <a:pt x="2365335" y="799667"/>
                      <a:pt x="2365335" y="799667"/>
                    </a:cubicBezTo>
                    <a:cubicBezTo>
                      <a:pt x="2365335" y="799667"/>
                      <a:pt x="2365335" y="799667"/>
                      <a:pt x="2365335" y="799667"/>
                    </a:cubicBezTo>
                    <a:cubicBezTo>
                      <a:pt x="2369081" y="799955"/>
                      <a:pt x="2369657" y="802260"/>
                      <a:pt x="2369945" y="804853"/>
                    </a:cubicBezTo>
                    <a:lnTo>
                      <a:pt x="2329318" y="818107"/>
                    </a:lnTo>
                    <a:cubicBezTo>
                      <a:pt x="2328165" y="816955"/>
                      <a:pt x="2326725" y="815514"/>
                      <a:pt x="2325572" y="814362"/>
                    </a:cubicBezTo>
                    <a:cubicBezTo>
                      <a:pt x="2323843" y="809463"/>
                      <a:pt x="2322691" y="803701"/>
                      <a:pt x="2316928" y="811768"/>
                    </a:cubicBezTo>
                    <a:cubicBezTo>
                      <a:pt x="2315775" y="813209"/>
                      <a:pt x="2314335" y="814650"/>
                      <a:pt x="2312894" y="816090"/>
                    </a:cubicBezTo>
                    <a:cubicBezTo>
                      <a:pt x="2310301" y="817531"/>
                      <a:pt x="2305691" y="815514"/>
                      <a:pt x="2304538" y="820124"/>
                    </a:cubicBezTo>
                    <a:cubicBezTo>
                      <a:pt x="2303962" y="822718"/>
                      <a:pt x="2305691" y="823294"/>
                      <a:pt x="2307707" y="823870"/>
                    </a:cubicBezTo>
                    <a:cubicBezTo>
                      <a:pt x="2307707" y="823870"/>
                      <a:pt x="2307707" y="823870"/>
                      <a:pt x="2307707" y="823870"/>
                    </a:cubicBezTo>
                    <a:cubicBezTo>
                      <a:pt x="2308860" y="824158"/>
                      <a:pt x="2309724" y="824158"/>
                      <a:pt x="2310877" y="824446"/>
                    </a:cubicBezTo>
                    <a:lnTo>
                      <a:pt x="2284945" y="833090"/>
                    </a:lnTo>
                    <a:cubicBezTo>
                      <a:pt x="2284080" y="833379"/>
                      <a:pt x="2283216" y="833379"/>
                      <a:pt x="2282351" y="833667"/>
                    </a:cubicBezTo>
                    <a:cubicBezTo>
                      <a:pt x="2282351" y="833667"/>
                      <a:pt x="2282640" y="833379"/>
                      <a:pt x="2282640" y="833379"/>
                    </a:cubicBezTo>
                    <a:cubicBezTo>
                      <a:pt x="2282640" y="833379"/>
                      <a:pt x="2282640" y="833379"/>
                      <a:pt x="2282640" y="833379"/>
                    </a:cubicBezTo>
                    <a:cubicBezTo>
                      <a:pt x="2282640" y="833379"/>
                      <a:pt x="2282640" y="833379"/>
                      <a:pt x="2282640" y="833379"/>
                    </a:cubicBezTo>
                    <a:cubicBezTo>
                      <a:pt x="2282351" y="833667"/>
                      <a:pt x="2282063" y="833667"/>
                      <a:pt x="2281775" y="833955"/>
                    </a:cubicBezTo>
                    <a:lnTo>
                      <a:pt x="2259300" y="841447"/>
                    </a:lnTo>
                    <a:cubicBezTo>
                      <a:pt x="2257572" y="841735"/>
                      <a:pt x="2256131" y="842311"/>
                      <a:pt x="2254402" y="842599"/>
                    </a:cubicBezTo>
                    <a:cubicBezTo>
                      <a:pt x="2246334" y="844904"/>
                      <a:pt x="2236538" y="845480"/>
                      <a:pt x="2229622" y="848362"/>
                    </a:cubicBezTo>
                    <a:cubicBezTo>
                      <a:pt x="2220978" y="852108"/>
                      <a:pt x="2212046" y="856141"/>
                      <a:pt x="2203114" y="859887"/>
                    </a:cubicBezTo>
                    <a:lnTo>
                      <a:pt x="2191876" y="863633"/>
                    </a:lnTo>
                    <a:cubicBezTo>
                      <a:pt x="2191300" y="863345"/>
                      <a:pt x="2190436" y="863057"/>
                      <a:pt x="2189859" y="862481"/>
                    </a:cubicBezTo>
                    <a:cubicBezTo>
                      <a:pt x="2185825" y="858158"/>
                      <a:pt x="2195046" y="857294"/>
                      <a:pt x="2193029" y="852972"/>
                    </a:cubicBezTo>
                    <a:cubicBezTo>
                      <a:pt x="2188419" y="852108"/>
                      <a:pt x="2183808" y="852972"/>
                      <a:pt x="2181503" y="856430"/>
                    </a:cubicBezTo>
                    <a:cubicBezTo>
                      <a:pt x="2172571" y="870548"/>
                      <a:pt x="2157300" y="871701"/>
                      <a:pt x="2143181" y="876023"/>
                    </a:cubicBezTo>
                    <a:cubicBezTo>
                      <a:pt x="2135690" y="878328"/>
                      <a:pt x="2128486" y="881209"/>
                      <a:pt x="2120994" y="883515"/>
                    </a:cubicBezTo>
                    <a:lnTo>
                      <a:pt x="2120994" y="883515"/>
                    </a:lnTo>
                    <a:lnTo>
                      <a:pt x="2120994" y="883515"/>
                    </a:lnTo>
                    <a:cubicBezTo>
                      <a:pt x="2116672" y="874582"/>
                      <a:pt x="2109181" y="873718"/>
                      <a:pt x="2097079" y="880633"/>
                    </a:cubicBezTo>
                    <a:lnTo>
                      <a:pt x="2097079" y="880633"/>
                    </a:lnTo>
                    <a:cubicBezTo>
                      <a:pt x="2086706" y="883803"/>
                      <a:pt x="2076333" y="886972"/>
                      <a:pt x="2065672" y="890142"/>
                    </a:cubicBezTo>
                    <a:cubicBezTo>
                      <a:pt x="2065672" y="890142"/>
                      <a:pt x="2065672" y="890142"/>
                      <a:pt x="2065672" y="890142"/>
                    </a:cubicBezTo>
                    <a:cubicBezTo>
                      <a:pt x="2063079" y="889854"/>
                      <a:pt x="2058180" y="885532"/>
                      <a:pt x="2061062" y="893311"/>
                    </a:cubicBezTo>
                    <a:cubicBezTo>
                      <a:pt x="2061926" y="895328"/>
                      <a:pt x="2061350" y="897633"/>
                      <a:pt x="2061350" y="899938"/>
                    </a:cubicBezTo>
                    <a:cubicBezTo>
                      <a:pt x="2056163" y="907718"/>
                      <a:pt x="2048096" y="908294"/>
                      <a:pt x="2040028" y="909159"/>
                    </a:cubicBezTo>
                    <a:cubicBezTo>
                      <a:pt x="2039740" y="908871"/>
                      <a:pt x="2039163" y="908582"/>
                      <a:pt x="2038875" y="908294"/>
                    </a:cubicBezTo>
                    <a:cubicBezTo>
                      <a:pt x="2044638" y="906854"/>
                      <a:pt x="2050689" y="905125"/>
                      <a:pt x="2056452" y="903396"/>
                    </a:cubicBezTo>
                    <a:cubicBezTo>
                      <a:pt x="2056452" y="900515"/>
                      <a:pt x="2056452" y="897345"/>
                      <a:pt x="2056452" y="894464"/>
                    </a:cubicBezTo>
                    <a:cubicBezTo>
                      <a:pt x="2044638" y="893311"/>
                      <a:pt x="2033112" y="895040"/>
                      <a:pt x="2022740" y="901379"/>
                    </a:cubicBezTo>
                    <a:cubicBezTo>
                      <a:pt x="2020435" y="902532"/>
                      <a:pt x="2017553" y="902820"/>
                      <a:pt x="2014960" y="904260"/>
                    </a:cubicBezTo>
                    <a:cubicBezTo>
                      <a:pt x="2013807" y="904549"/>
                      <a:pt x="2012943" y="904837"/>
                      <a:pt x="2011790" y="905125"/>
                    </a:cubicBezTo>
                    <a:cubicBezTo>
                      <a:pt x="2013519" y="902820"/>
                      <a:pt x="2013807" y="901667"/>
                      <a:pt x="2013519" y="899938"/>
                    </a:cubicBezTo>
                    <a:cubicBezTo>
                      <a:pt x="2017553" y="899362"/>
                      <a:pt x="2022163" y="898786"/>
                      <a:pt x="2026197" y="892735"/>
                    </a:cubicBezTo>
                    <a:cubicBezTo>
                      <a:pt x="2020435" y="895616"/>
                      <a:pt x="2014672" y="894176"/>
                      <a:pt x="2011214" y="897057"/>
                    </a:cubicBezTo>
                    <a:cubicBezTo>
                      <a:pt x="1994790" y="896769"/>
                      <a:pt x="1979807" y="903972"/>
                      <a:pt x="1963960" y="907718"/>
                    </a:cubicBezTo>
                    <a:cubicBezTo>
                      <a:pt x="1950417" y="911176"/>
                      <a:pt x="1938892" y="921261"/>
                      <a:pt x="1924485" y="920684"/>
                    </a:cubicBezTo>
                    <a:cubicBezTo>
                      <a:pt x="1913535" y="920396"/>
                      <a:pt x="1906908" y="929328"/>
                      <a:pt x="1896824" y="931057"/>
                    </a:cubicBezTo>
                    <a:cubicBezTo>
                      <a:pt x="1892790" y="931633"/>
                      <a:pt x="1894518" y="935091"/>
                      <a:pt x="1897112" y="937108"/>
                    </a:cubicBezTo>
                    <a:cubicBezTo>
                      <a:pt x="1899993" y="936820"/>
                      <a:pt x="1902586" y="936532"/>
                      <a:pt x="1905468" y="935956"/>
                    </a:cubicBezTo>
                    <a:cubicBezTo>
                      <a:pt x="1902586" y="936532"/>
                      <a:pt x="1899705" y="937684"/>
                      <a:pt x="1897112" y="939701"/>
                    </a:cubicBezTo>
                    <a:cubicBezTo>
                      <a:pt x="1876078" y="945176"/>
                      <a:pt x="1855908" y="953532"/>
                      <a:pt x="1834586" y="957854"/>
                    </a:cubicBezTo>
                    <a:cubicBezTo>
                      <a:pt x="1821043" y="960735"/>
                      <a:pt x="1808654" y="965922"/>
                      <a:pt x="1795975" y="971396"/>
                    </a:cubicBezTo>
                    <a:cubicBezTo>
                      <a:pt x="1795975" y="971396"/>
                      <a:pt x="1795687" y="971396"/>
                      <a:pt x="1795687" y="971396"/>
                    </a:cubicBezTo>
                    <a:lnTo>
                      <a:pt x="1795687" y="971396"/>
                    </a:lnTo>
                    <a:cubicBezTo>
                      <a:pt x="1790789" y="971685"/>
                      <a:pt x="1785314" y="969380"/>
                      <a:pt x="1780992" y="973413"/>
                    </a:cubicBezTo>
                    <a:cubicBezTo>
                      <a:pt x="1780992" y="973413"/>
                      <a:pt x="1780992" y="973413"/>
                      <a:pt x="1780992" y="973413"/>
                    </a:cubicBezTo>
                    <a:cubicBezTo>
                      <a:pt x="1776958" y="977159"/>
                      <a:pt x="1771772" y="978888"/>
                      <a:pt x="1766585" y="980905"/>
                    </a:cubicBezTo>
                    <a:cubicBezTo>
                      <a:pt x="1756789" y="975142"/>
                      <a:pt x="1747568" y="978600"/>
                      <a:pt x="1736907" y="981769"/>
                    </a:cubicBezTo>
                    <a:cubicBezTo>
                      <a:pt x="1736619" y="981481"/>
                      <a:pt x="1736619" y="981481"/>
                      <a:pt x="1736331" y="981193"/>
                    </a:cubicBezTo>
                    <a:cubicBezTo>
                      <a:pt x="1739212" y="980329"/>
                      <a:pt x="1741806" y="979464"/>
                      <a:pt x="1744687" y="978600"/>
                    </a:cubicBezTo>
                    <a:cubicBezTo>
                      <a:pt x="1744687" y="978600"/>
                      <a:pt x="1744975" y="978888"/>
                      <a:pt x="1744975" y="978888"/>
                    </a:cubicBezTo>
                    <a:cubicBezTo>
                      <a:pt x="1746416" y="979464"/>
                      <a:pt x="1746992" y="978888"/>
                      <a:pt x="1747856" y="977735"/>
                    </a:cubicBezTo>
                    <a:cubicBezTo>
                      <a:pt x="1757077" y="974854"/>
                      <a:pt x="1766297" y="972549"/>
                      <a:pt x="1775806" y="970532"/>
                    </a:cubicBezTo>
                    <a:cubicBezTo>
                      <a:pt x="1776094" y="970532"/>
                      <a:pt x="1776094" y="970244"/>
                      <a:pt x="1776382" y="969956"/>
                    </a:cubicBezTo>
                    <a:cubicBezTo>
                      <a:pt x="1776670" y="969380"/>
                      <a:pt x="1776382" y="969091"/>
                      <a:pt x="1775806" y="968515"/>
                    </a:cubicBezTo>
                    <a:cubicBezTo>
                      <a:pt x="1774365" y="967651"/>
                      <a:pt x="1772636" y="966498"/>
                      <a:pt x="1771196" y="965634"/>
                    </a:cubicBezTo>
                    <a:cubicBezTo>
                      <a:pt x="1771196" y="965634"/>
                      <a:pt x="1771196" y="965634"/>
                      <a:pt x="1771196" y="965634"/>
                    </a:cubicBezTo>
                    <a:cubicBezTo>
                      <a:pt x="1769755" y="964193"/>
                      <a:pt x="1768026" y="963040"/>
                      <a:pt x="1766585" y="961600"/>
                    </a:cubicBezTo>
                    <a:lnTo>
                      <a:pt x="1766585" y="961600"/>
                    </a:lnTo>
                    <a:lnTo>
                      <a:pt x="1766585" y="961600"/>
                    </a:lnTo>
                    <a:cubicBezTo>
                      <a:pt x="1768026" y="961024"/>
                      <a:pt x="1769179" y="959871"/>
                      <a:pt x="1770619" y="959583"/>
                    </a:cubicBezTo>
                    <a:cubicBezTo>
                      <a:pt x="1776094" y="958142"/>
                      <a:pt x="1778399" y="954396"/>
                      <a:pt x="1775518" y="950074"/>
                    </a:cubicBezTo>
                    <a:cubicBezTo>
                      <a:pt x="1772060" y="945176"/>
                      <a:pt x="1770331" y="950074"/>
                      <a:pt x="1768026" y="952667"/>
                    </a:cubicBezTo>
                    <a:cubicBezTo>
                      <a:pt x="1766874" y="953820"/>
                      <a:pt x="1764568" y="954108"/>
                      <a:pt x="1762552" y="954108"/>
                    </a:cubicBezTo>
                    <a:cubicBezTo>
                      <a:pt x="1753619" y="954396"/>
                      <a:pt x="1751314" y="958142"/>
                      <a:pt x="1756213" y="965922"/>
                    </a:cubicBezTo>
                    <a:cubicBezTo>
                      <a:pt x="1751314" y="967651"/>
                      <a:pt x="1747280" y="969380"/>
                      <a:pt x="1741806" y="965634"/>
                    </a:cubicBezTo>
                    <a:cubicBezTo>
                      <a:pt x="1734602" y="961024"/>
                      <a:pt x="1712416" y="968803"/>
                      <a:pt x="1712704" y="975718"/>
                    </a:cubicBezTo>
                    <a:cubicBezTo>
                      <a:pt x="1713280" y="984075"/>
                      <a:pt x="1706941" y="985227"/>
                      <a:pt x="1703483" y="984651"/>
                    </a:cubicBezTo>
                    <a:cubicBezTo>
                      <a:pt x="1695415" y="983210"/>
                      <a:pt x="1689653" y="986091"/>
                      <a:pt x="1684466" y="991278"/>
                    </a:cubicBezTo>
                    <a:cubicBezTo>
                      <a:pt x="1684178" y="991566"/>
                      <a:pt x="1683890" y="991566"/>
                      <a:pt x="1683314" y="991854"/>
                    </a:cubicBezTo>
                    <a:cubicBezTo>
                      <a:pt x="1681297" y="992430"/>
                      <a:pt x="1679568" y="993295"/>
                      <a:pt x="1677551" y="994159"/>
                    </a:cubicBezTo>
                    <a:cubicBezTo>
                      <a:pt x="1674670" y="995024"/>
                      <a:pt x="1671788" y="995888"/>
                      <a:pt x="1668907" y="997041"/>
                    </a:cubicBezTo>
                    <a:cubicBezTo>
                      <a:pt x="1666890" y="997905"/>
                      <a:pt x="1664009" y="999346"/>
                      <a:pt x="1661992" y="1001075"/>
                    </a:cubicBezTo>
                    <a:cubicBezTo>
                      <a:pt x="1653059" y="1005397"/>
                      <a:pt x="1644415" y="1010007"/>
                      <a:pt x="1635771" y="1014617"/>
                    </a:cubicBezTo>
                    <a:cubicBezTo>
                      <a:pt x="1635483" y="1016922"/>
                      <a:pt x="1636347" y="1018075"/>
                      <a:pt x="1638653" y="1016922"/>
                    </a:cubicBezTo>
                    <a:cubicBezTo>
                      <a:pt x="1647008" y="1016634"/>
                      <a:pt x="1654212" y="1012600"/>
                      <a:pt x="1661704" y="1009142"/>
                    </a:cubicBezTo>
                    <a:cubicBezTo>
                      <a:pt x="1664297" y="1011159"/>
                      <a:pt x="1669483" y="1010295"/>
                      <a:pt x="1673229" y="1007414"/>
                    </a:cubicBezTo>
                    <a:cubicBezTo>
                      <a:pt x="1673517" y="1006549"/>
                      <a:pt x="1670636" y="1007126"/>
                      <a:pt x="1672364" y="1005685"/>
                    </a:cubicBezTo>
                    <a:cubicBezTo>
                      <a:pt x="1672653" y="1005397"/>
                      <a:pt x="1672653" y="1005397"/>
                      <a:pt x="1672653" y="1005397"/>
                    </a:cubicBezTo>
                    <a:cubicBezTo>
                      <a:pt x="1672653" y="1005397"/>
                      <a:pt x="1672941" y="1005397"/>
                      <a:pt x="1673229" y="1005397"/>
                    </a:cubicBezTo>
                    <a:cubicBezTo>
                      <a:pt x="1678992" y="1004820"/>
                      <a:pt x="1684178" y="1002227"/>
                      <a:pt x="1689941" y="1002515"/>
                    </a:cubicBezTo>
                    <a:cubicBezTo>
                      <a:pt x="1691382" y="1000786"/>
                      <a:pt x="1691958" y="999058"/>
                      <a:pt x="1692246" y="997329"/>
                    </a:cubicBezTo>
                    <a:cubicBezTo>
                      <a:pt x="1696280" y="995888"/>
                      <a:pt x="1700026" y="994447"/>
                      <a:pt x="1704060" y="992719"/>
                    </a:cubicBezTo>
                    <a:cubicBezTo>
                      <a:pt x="1704348" y="993007"/>
                      <a:pt x="1704348" y="993295"/>
                      <a:pt x="1704636" y="993295"/>
                    </a:cubicBezTo>
                    <a:cubicBezTo>
                      <a:pt x="1706653" y="994736"/>
                      <a:pt x="1708094" y="994447"/>
                      <a:pt x="1709534" y="993583"/>
                    </a:cubicBezTo>
                    <a:cubicBezTo>
                      <a:pt x="1712128" y="993583"/>
                      <a:pt x="1714433" y="993871"/>
                      <a:pt x="1717026" y="993871"/>
                    </a:cubicBezTo>
                    <a:cubicBezTo>
                      <a:pt x="1716738" y="994159"/>
                      <a:pt x="1716738" y="994159"/>
                      <a:pt x="1716450" y="994447"/>
                    </a:cubicBezTo>
                    <a:cubicBezTo>
                      <a:pt x="1716738" y="995024"/>
                      <a:pt x="1717314" y="995600"/>
                      <a:pt x="1717602" y="996464"/>
                    </a:cubicBezTo>
                    <a:cubicBezTo>
                      <a:pt x="1719331" y="995600"/>
                      <a:pt x="1721348" y="995024"/>
                      <a:pt x="1723077" y="994159"/>
                    </a:cubicBezTo>
                    <a:cubicBezTo>
                      <a:pt x="1727687" y="994159"/>
                      <a:pt x="1732009" y="994159"/>
                      <a:pt x="1736619" y="993871"/>
                    </a:cubicBezTo>
                    <a:cubicBezTo>
                      <a:pt x="1719043" y="999634"/>
                      <a:pt x="1702043" y="1005973"/>
                      <a:pt x="1684466" y="1012024"/>
                    </a:cubicBezTo>
                    <a:cubicBezTo>
                      <a:pt x="1643551" y="1026143"/>
                      <a:pt x="1601483" y="1037092"/>
                      <a:pt x="1561144" y="1052939"/>
                    </a:cubicBezTo>
                    <a:cubicBezTo>
                      <a:pt x="1559415" y="1053516"/>
                      <a:pt x="1557974" y="1054092"/>
                      <a:pt x="1556245" y="1054668"/>
                    </a:cubicBezTo>
                    <a:cubicBezTo>
                      <a:pt x="1555669" y="1054956"/>
                      <a:pt x="1555093" y="1054956"/>
                      <a:pt x="1554516" y="1055244"/>
                    </a:cubicBezTo>
                    <a:cubicBezTo>
                      <a:pt x="1541550" y="1060143"/>
                      <a:pt x="1528584" y="1064753"/>
                      <a:pt x="1515618" y="1069363"/>
                    </a:cubicBezTo>
                    <a:cubicBezTo>
                      <a:pt x="1513889" y="1069363"/>
                      <a:pt x="1511872" y="1069363"/>
                      <a:pt x="1509855" y="1069363"/>
                    </a:cubicBezTo>
                    <a:cubicBezTo>
                      <a:pt x="1508991" y="1068787"/>
                      <a:pt x="1508126" y="1068211"/>
                      <a:pt x="1507262" y="1067634"/>
                    </a:cubicBezTo>
                    <a:cubicBezTo>
                      <a:pt x="1507550" y="1067346"/>
                      <a:pt x="1507550" y="1067058"/>
                      <a:pt x="1507838" y="1067058"/>
                    </a:cubicBezTo>
                    <a:cubicBezTo>
                      <a:pt x="1514753" y="1065041"/>
                      <a:pt x="1522533" y="1065329"/>
                      <a:pt x="1528584" y="1060143"/>
                    </a:cubicBezTo>
                    <a:cubicBezTo>
                      <a:pt x="1519940" y="1060143"/>
                      <a:pt x="1511296" y="1060143"/>
                      <a:pt x="1502940" y="1060143"/>
                    </a:cubicBezTo>
                    <a:cubicBezTo>
                      <a:pt x="1501787" y="1058990"/>
                      <a:pt x="1500347" y="1059278"/>
                      <a:pt x="1498906" y="1060143"/>
                    </a:cubicBezTo>
                    <a:cubicBezTo>
                      <a:pt x="1496889" y="1060143"/>
                      <a:pt x="1494872" y="1060143"/>
                      <a:pt x="1493143" y="1060143"/>
                    </a:cubicBezTo>
                    <a:cubicBezTo>
                      <a:pt x="1493143" y="1061007"/>
                      <a:pt x="1493143" y="1061872"/>
                      <a:pt x="1493143" y="1062736"/>
                    </a:cubicBezTo>
                    <a:cubicBezTo>
                      <a:pt x="1487092" y="1064753"/>
                      <a:pt x="1480177" y="1065041"/>
                      <a:pt x="1475567" y="1070228"/>
                    </a:cubicBezTo>
                    <a:cubicBezTo>
                      <a:pt x="1475567" y="1070228"/>
                      <a:pt x="1475567" y="1070228"/>
                      <a:pt x="1475567" y="1070228"/>
                    </a:cubicBezTo>
                    <a:cubicBezTo>
                      <a:pt x="1470957" y="1071956"/>
                      <a:pt x="1466346" y="1073397"/>
                      <a:pt x="1461448" y="1075126"/>
                    </a:cubicBezTo>
                    <a:cubicBezTo>
                      <a:pt x="1461448" y="1075126"/>
                      <a:pt x="1461448" y="1075126"/>
                      <a:pt x="1461448" y="1075126"/>
                    </a:cubicBezTo>
                    <a:cubicBezTo>
                      <a:pt x="1455397" y="1074550"/>
                      <a:pt x="1450787" y="1079160"/>
                      <a:pt x="1445024" y="1080024"/>
                    </a:cubicBezTo>
                    <a:cubicBezTo>
                      <a:pt x="1445024" y="1080024"/>
                      <a:pt x="1445024" y="1080024"/>
                      <a:pt x="1445024" y="1080024"/>
                    </a:cubicBezTo>
                    <a:cubicBezTo>
                      <a:pt x="1439261" y="1082041"/>
                      <a:pt x="1433211" y="1084346"/>
                      <a:pt x="1427448" y="1086363"/>
                    </a:cubicBezTo>
                    <a:cubicBezTo>
                      <a:pt x="1427160" y="1086363"/>
                      <a:pt x="1426871" y="1086651"/>
                      <a:pt x="1426583" y="1086651"/>
                    </a:cubicBezTo>
                    <a:cubicBezTo>
                      <a:pt x="1425143" y="1086075"/>
                      <a:pt x="1423702" y="1086075"/>
                      <a:pt x="1421973" y="1086651"/>
                    </a:cubicBezTo>
                    <a:cubicBezTo>
                      <a:pt x="1411312" y="1090109"/>
                      <a:pt x="1400075" y="1091262"/>
                      <a:pt x="1390566" y="1097313"/>
                    </a:cubicBezTo>
                    <a:cubicBezTo>
                      <a:pt x="1390566" y="1097313"/>
                      <a:pt x="1390566" y="1097313"/>
                      <a:pt x="1390566" y="1097313"/>
                    </a:cubicBezTo>
                    <a:cubicBezTo>
                      <a:pt x="1382786" y="1099906"/>
                      <a:pt x="1375007" y="1102499"/>
                      <a:pt x="1367227" y="1104516"/>
                    </a:cubicBezTo>
                    <a:cubicBezTo>
                      <a:pt x="1363481" y="1105380"/>
                      <a:pt x="1364058" y="1107109"/>
                      <a:pt x="1364922" y="1109414"/>
                    </a:cubicBezTo>
                    <a:cubicBezTo>
                      <a:pt x="1364922" y="1109414"/>
                      <a:pt x="1364922" y="1109414"/>
                      <a:pt x="1364922" y="1109414"/>
                    </a:cubicBezTo>
                    <a:cubicBezTo>
                      <a:pt x="1361176" y="1107974"/>
                      <a:pt x="1359447" y="1114889"/>
                      <a:pt x="1355413" y="1111431"/>
                    </a:cubicBezTo>
                    <a:cubicBezTo>
                      <a:pt x="1355413" y="1111431"/>
                      <a:pt x="1355413" y="1111431"/>
                      <a:pt x="1355413" y="1111431"/>
                    </a:cubicBezTo>
                    <a:cubicBezTo>
                      <a:pt x="1355413" y="1111431"/>
                      <a:pt x="1355413" y="1111431"/>
                      <a:pt x="1355413" y="1111431"/>
                    </a:cubicBezTo>
                    <a:cubicBezTo>
                      <a:pt x="1353396" y="1108838"/>
                      <a:pt x="1350803" y="1109126"/>
                      <a:pt x="1347922" y="1109702"/>
                    </a:cubicBezTo>
                    <a:cubicBezTo>
                      <a:pt x="1334956" y="1112296"/>
                      <a:pt x="1322566" y="1116041"/>
                      <a:pt x="1310176" y="1120940"/>
                    </a:cubicBezTo>
                    <a:cubicBezTo>
                      <a:pt x="1304701" y="1122669"/>
                      <a:pt x="1299227" y="1124109"/>
                      <a:pt x="1293464" y="1125838"/>
                    </a:cubicBezTo>
                    <a:cubicBezTo>
                      <a:pt x="1293464" y="1125838"/>
                      <a:pt x="1293464" y="1125838"/>
                      <a:pt x="1293464" y="1125838"/>
                    </a:cubicBezTo>
                    <a:cubicBezTo>
                      <a:pt x="1276176" y="1126991"/>
                      <a:pt x="1245921" y="1135923"/>
                      <a:pt x="1242464" y="1141109"/>
                    </a:cubicBezTo>
                    <a:cubicBezTo>
                      <a:pt x="1244481" y="1142550"/>
                      <a:pt x="1246209" y="1140533"/>
                      <a:pt x="1247938" y="1140533"/>
                    </a:cubicBezTo>
                    <a:cubicBezTo>
                      <a:pt x="1258599" y="1141686"/>
                      <a:pt x="1268108" y="1133330"/>
                      <a:pt x="1279057" y="1137652"/>
                    </a:cubicBezTo>
                    <a:cubicBezTo>
                      <a:pt x="1270413" y="1144567"/>
                      <a:pt x="1261481" y="1152059"/>
                      <a:pt x="1250820" y="1154076"/>
                    </a:cubicBezTo>
                    <a:cubicBezTo>
                      <a:pt x="1234396" y="1157533"/>
                      <a:pt x="1218260" y="1162432"/>
                      <a:pt x="1202412" y="1167330"/>
                    </a:cubicBezTo>
                    <a:cubicBezTo>
                      <a:pt x="1182819" y="1173381"/>
                      <a:pt x="1164378" y="1183177"/>
                      <a:pt x="1143344" y="1184042"/>
                    </a:cubicBezTo>
                    <a:cubicBezTo>
                      <a:pt x="1140175" y="1184042"/>
                      <a:pt x="1137005" y="1185194"/>
                      <a:pt x="1134412" y="1186635"/>
                    </a:cubicBezTo>
                    <a:cubicBezTo>
                      <a:pt x="1105598" y="1201618"/>
                      <a:pt x="1073039" y="1205940"/>
                      <a:pt x="1043649" y="1219195"/>
                    </a:cubicBezTo>
                    <a:cubicBezTo>
                      <a:pt x="1042784" y="1221788"/>
                      <a:pt x="1037598" y="1220635"/>
                      <a:pt x="1038750" y="1224957"/>
                    </a:cubicBezTo>
                    <a:cubicBezTo>
                      <a:pt x="1040479" y="1224381"/>
                      <a:pt x="1042208" y="1224093"/>
                      <a:pt x="1043937" y="1223517"/>
                    </a:cubicBezTo>
                    <a:cubicBezTo>
                      <a:pt x="1044801" y="1225822"/>
                      <a:pt x="1045666" y="1228127"/>
                      <a:pt x="1046530" y="1230144"/>
                    </a:cubicBezTo>
                    <a:cubicBezTo>
                      <a:pt x="1046530" y="1230144"/>
                      <a:pt x="1046530" y="1230144"/>
                      <a:pt x="1046530" y="1230144"/>
                    </a:cubicBezTo>
                    <a:cubicBezTo>
                      <a:pt x="1043073" y="1234178"/>
                      <a:pt x="1039327" y="1237635"/>
                      <a:pt x="1033852" y="1238500"/>
                    </a:cubicBezTo>
                    <a:cubicBezTo>
                      <a:pt x="1020886" y="1240805"/>
                      <a:pt x="1009360" y="1246568"/>
                      <a:pt x="996971" y="1250313"/>
                    </a:cubicBezTo>
                    <a:cubicBezTo>
                      <a:pt x="975648" y="1256652"/>
                      <a:pt x="954326" y="1264144"/>
                      <a:pt x="932716" y="1269042"/>
                    </a:cubicBezTo>
                    <a:cubicBezTo>
                      <a:pt x="906495" y="1275093"/>
                      <a:pt x="881427" y="1283161"/>
                      <a:pt x="856071" y="1292093"/>
                    </a:cubicBezTo>
                    <a:cubicBezTo>
                      <a:pt x="853478" y="1289500"/>
                      <a:pt x="851749" y="1286331"/>
                      <a:pt x="850020" y="1283161"/>
                    </a:cubicBezTo>
                    <a:cubicBezTo>
                      <a:pt x="850020" y="1282297"/>
                      <a:pt x="850309" y="1281720"/>
                      <a:pt x="850309" y="1280568"/>
                    </a:cubicBezTo>
                    <a:cubicBezTo>
                      <a:pt x="850309" y="1280568"/>
                      <a:pt x="850309" y="1280568"/>
                      <a:pt x="850309" y="1280568"/>
                    </a:cubicBezTo>
                    <a:cubicBezTo>
                      <a:pt x="850309" y="1280568"/>
                      <a:pt x="850309" y="1280568"/>
                      <a:pt x="850309" y="1280568"/>
                    </a:cubicBezTo>
                    <a:cubicBezTo>
                      <a:pt x="849732" y="1274229"/>
                      <a:pt x="846275" y="1272788"/>
                      <a:pt x="840512" y="1274805"/>
                    </a:cubicBezTo>
                    <a:cubicBezTo>
                      <a:pt x="833885" y="1277110"/>
                      <a:pt x="826970" y="1278839"/>
                      <a:pt x="821495" y="1283161"/>
                    </a:cubicBezTo>
                    <a:cubicBezTo>
                      <a:pt x="819766" y="1285466"/>
                      <a:pt x="816020" y="1287195"/>
                      <a:pt x="817461" y="1290941"/>
                    </a:cubicBezTo>
                    <a:cubicBezTo>
                      <a:pt x="817461" y="1291229"/>
                      <a:pt x="817749" y="1291517"/>
                      <a:pt x="817749" y="1291517"/>
                    </a:cubicBezTo>
                    <a:lnTo>
                      <a:pt x="807376" y="1294975"/>
                    </a:lnTo>
                    <a:cubicBezTo>
                      <a:pt x="806512" y="1294975"/>
                      <a:pt x="805359" y="1294975"/>
                      <a:pt x="804495" y="1294687"/>
                    </a:cubicBezTo>
                    <a:cubicBezTo>
                      <a:pt x="802190" y="1294398"/>
                      <a:pt x="798732" y="1292093"/>
                      <a:pt x="797868" y="1295839"/>
                    </a:cubicBezTo>
                    <a:cubicBezTo>
                      <a:pt x="797579" y="1296415"/>
                      <a:pt x="797579" y="1297280"/>
                      <a:pt x="797868" y="1297856"/>
                    </a:cubicBezTo>
                    <a:lnTo>
                      <a:pt x="782020" y="1303043"/>
                    </a:lnTo>
                    <a:cubicBezTo>
                      <a:pt x="770783" y="1310246"/>
                      <a:pt x="759833" y="1318026"/>
                      <a:pt x="748020" y="1324941"/>
                    </a:cubicBezTo>
                    <a:cubicBezTo>
                      <a:pt x="733613" y="1323789"/>
                      <a:pt x="722664" y="1332144"/>
                      <a:pt x="710562" y="1339060"/>
                    </a:cubicBezTo>
                    <a:cubicBezTo>
                      <a:pt x="708257" y="1339924"/>
                      <a:pt x="705664" y="1340500"/>
                      <a:pt x="703359" y="1341365"/>
                    </a:cubicBezTo>
                    <a:cubicBezTo>
                      <a:pt x="703070" y="1340789"/>
                      <a:pt x="702782" y="1339924"/>
                      <a:pt x="702494" y="1339348"/>
                    </a:cubicBezTo>
                    <a:cubicBezTo>
                      <a:pt x="701342" y="1337619"/>
                      <a:pt x="700189" y="1337043"/>
                      <a:pt x="698748" y="1337331"/>
                    </a:cubicBezTo>
                    <a:cubicBezTo>
                      <a:pt x="707681" y="1335890"/>
                      <a:pt x="716037" y="1332433"/>
                      <a:pt x="724104" y="1328975"/>
                    </a:cubicBezTo>
                    <a:cubicBezTo>
                      <a:pt x="726410" y="1328111"/>
                      <a:pt x="727562" y="1325517"/>
                      <a:pt x="726986" y="1322924"/>
                    </a:cubicBezTo>
                    <a:cubicBezTo>
                      <a:pt x="726698" y="1322060"/>
                      <a:pt x="724969" y="1320907"/>
                      <a:pt x="724681" y="1321195"/>
                    </a:cubicBezTo>
                    <a:cubicBezTo>
                      <a:pt x="717765" y="1326094"/>
                      <a:pt x="709698" y="1328975"/>
                      <a:pt x="702206" y="1332144"/>
                    </a:cubicBezTo>
                    <a:cubicBezTo>
                      <a:pt x="702782" y="1331280"/>
                      <a:pt x="703359" y="1330127"/>
                      <a:pt x="703359" y="1328687"/>
                    </a:cubicBezTo>
                    <a:cubicBezTo>
                      <a:pt x="703359" y="1328111"/>
                      <a:pt x="702494" y="1327246"/>
                      <a:pt x="701918" y="1327246"/>
                    </a:cubicBezTo>
                    <a:cubicBezTo>
                      <a:pt x="698748" y="1326958"/>
                      <a:pt x="698460" y="1329551"/>
                      <a:pt x="697308" y="1331568"/>
                    </a:cubicBezTo>
                    <a:cubicBezTo>
                      <a:pt x="697308" y="1331568"/>
                      <a:pt x="697308" y="1331568"/>
                      <a:pt x="697308" y="1331568"/>
                    </a:cubicBezTo>
                    <a:cubicBezTo>
                      <a:pt x="693274" y="1333297"/>
                      <a:pt x="688664" y="1334161"/>
                      <a:pt x="686647" y="1339924"/>
                    </a:cubicBezTo>
                    <a:cubicBezTo>
                      <a:pt x="689240" y="1338772"/>
                      <a:pt x="691545" y="1337619"/>
                      <a:pt x="694138" y="1336467"/>
                    </a:cubicBezTo>
                    <a:cubicBezTo>
                      <a:pt x="692986" y="1337043"/>
                      <a:pt x="692121" y="1337619"/>
                      <a:pt x="690969" y="1338195"/>
                    </a:cubicBezTo>
                    <a:cubicBezTo>
                      <a:pt x="693562" y="1338195"/>
                      <a:pt x="696155" y="1337907"/>
                      <a:pt x="698748" y="1337331"/>
                    </a:cubicBezTo>
                    <a:cubicBezTo>
                      <a:pt x="697020" y="1337619"/>
                      <a:pt x="695003" y="1338772"/>
                      <a:pt x="693562" y="1339348"/>
                    </a:cubicBezTo>
                    <a:cubicBezTo>
                      <a:pt x="691833" y="1339924"/>
                      <a:pt x="690104" y="1340789"/>
                      <a:pt x="688087" y="1341653"/>
                    </a:cubicBezTo>
                    <a:cubicBezTo>
                      <a:pt x="688087" y="1341653"/>
                      <a:pt x="688087" y="1341653"/>
                      <a:pt x="688087" y="1341653"/>
                    </a:cubicBezTo>
                    <a:cubicBezTo>
                      <a:pt x="687223" y="1341365"/>
                      <a:pt x="686358" y="1341365"/>
                      <a:pt x="685782" y="1341077"/>
                    </a:cubicBezTo>
                    <a:cubicBezTo>
                      <a:pt x="680308" y="1338195"/>
                      <a:pt x="674833" y="1339348"/>
                      <a:pt x="670223" y="1343094"/>
                    </a:cubicBezTo>
                    <a:cubicBezTo>
                      <a:pt x="665613" y="1346839"/>
                      <a:pt x="671663" y="1348280"/>
                      <a:pt x="673104" y="1351162"/>
                    </a:cubicBezTo>
                    <a:cubicBezTo>
                      <a:pt x="672816" y="1351162"/>
                      <a:pt x="672240" y="1351450"/>
                      <a:pt x="671952" y="1351450"/>
                    </a:cubicBezTo>
                    <a:cubicBezTo>
                      <a:pt x="654087" y="1355484"/>
                      <a:pt x="636511" y="1361246"/>
                      <a:pt x="619222" y="1367009"/>
                    </a:cubicBezTo>
                    <a:cubicBezTo>
                      <a:pt x="622968" y="1363263"/>
                      <a:pt x="629595" y="1360670"/>
                      <a:pt x="628155" y="1354619"/>
                    </a:cubicBezTo>
                    <a:cubicBezTo>
                      <a:pt x="630460" y="1353755"/>
                      <a:pt x="633053" y="1352890"/>
                      <a:pt x="635358" y="1352026"/>
                    </a:cubicBezTo>
                    <a:cubicBezTo>
                      <a:pt x="637951" y="1351450"/>
                      <a:pt x="641409" y="1351162"/>
                      <a:pt x="640256" y="1347992"/>
                    </a:cubicBezTo>
                    <a:cubicBezTo>
                      <a:pt x="639104" y="1344823"/>
                      <a:pt x="636799" y="1347704"/>
                      <a:pt x="635070" y="1348568"/>
                    </a:cubicBezTo>
                    <a:cubicBezTo>
                      <a:pt x="632477" y="1349721"/>
                      <a:pt x="629884" y="1351162"/>
                      <a:pt x="627290" y="1352314"/>
                    </a:cubicBezTo>
                    <a:cubicBezTo>
                      <a:pt x="627002" y="1351738"/>
                      <a:pt x="626426" y="1350873"/>
                      <a:pt x="625850" y="1350009"/>
                    </a:cubicBezTo>
                    <a:cubicBezTo>
                      <a:pt x="624985" y="1348280"/>
                      <a:pt x="624121" y="1346839"/>
                      <a:pt x="621816" y="1347704"/>
                    </a:cubicBezTo>
                    <a:cubicBezTo>
                      <a:pt x="620375" y="1349433"/>
                      <a:pt x="619222" y="1352314"/>
                      <a:pt x="617494" y="1353178"/>
                    </a:cubicBezTo>
                    <a:cubicBezTo>
                      <a:pt x="606544" y="1358365"/>
                      <a:pt x="595595" y="1362687"/>
                      <a:pt x="584070" y="1366721"/>
                    </a:cubicBezTo>
                    <a:cubicBezTo>
                      <a:pt x="567070" y="1372484"/>
                      <a:pt x="546036" y="1369890"/>
                      <a:pt x="535663" y="1390348"/>
                    </a:cubicBezTo>
                    <a:cubicBezTo>
                      <a:pt x="535951" y="1390636"/>
                      <a:pt x="536527" y="1391213"/>
                      <a:pt x="537103" y="1391501"/>
                    </a:cubicBezTo>
                    <a:cubicBezTo>
                      <a:pt x="533934" y="1392365"/>
                      <a:pt x="531052" y="1392941"/>
                      <a:pt x="527883" y="1393806"/>
                    </a:cubicBezTo>
                    <a:cubicBezTo>
                      <a:pt x="525002" y="1394670"/>
                      <a:pt x="522120" y="1395535"/>
                      <a:pt x="519239" y="1396399"/>
                    </a:cubicBezTo>
                    <a:cubicBezTo>
                      <a:pt x="519527" y="1394670"/>
                      <a:pt x="519527" y="1392653"/>
                      <a:pt x="519239" y="1390636"/>
                    </a:cubicBezTo>
                    <a:cubicBezTo>
                      <a:pt x="521832" y="1388331"/>
                      <a:pt x="524713" y="1388043"/>
                      <a:pt x="527883" y="1388043"/>
                    </a:cubicBezTo>
                    <a:cubicBezTo>
                      <a:pt x="531052" y="1388043"/>
                      <a:pt x="533358" y="1386026"/>
                      <a:pt x="532205" y="1382857"/>
                    </a:cubicBezTo>
                    <a:cubicBezTo>
                      <a:pt x="531052" y="1379975"/>
                      <a:pt x="528171" y="1380263"/>
                      <a:pt x="526442" y="1382280"/>
                    </a:cubicBezTo>
                    <a:cubicBezTo>
                      <a:pt x="521832" y="1387755"/>
                      <a:pt x="514052" y="1383433"/>
                      <a:pt x="509154" y="1387755"/>
                    </a:cubicBezTo>
                    <a:lnTo>
                      <a:pt x="509154" y="1387755"/>
                    </a:lnTo>
                    <a:cubicBezTo>
                      <a:pt x="496188" y="1391501"/>
                      <a:pt x="482933" y="1394670"/>
                      <a:pt x="471696" y="1402162"/>
                    </a:cubicBezTo>
                    <a:cubicBezTo>
                      <a:pt x="471696" y="1402162"/>
                      <a:pt x="471408" y="1402162"/>
                      <a:pt x="471408" y="1402162"/>
                    </a:cubicBezTo>
                    <a:cubicBezTo>
                      <a:pt x="471984" y="1401586"/>
                      <a:pt x="472849" y="1401009"/>
                      <a:pt x="473425" y="1400145"/>
                    </a:cubicBezTo>
                    <a:cubicBezTo>
                      <a:pt x="465645" y="1402450"/>
                      <a:pt x="460171" y="1404179"/>
                      <a:pt x="454696" y="1405620"/>
                    </a:cubicBezTo>
                    <a:cubicBezTo>
                      <a:pt x="451526" y="1405908"/>
                      <a:pt x="448645" y="1406196"/>
                      <a:pt x="446916" y="1409653"/>
                    </a:cubicBezTo>
                    <a:cubicBezTo>
                      <a:pt x="450662" y="1410806"/>
                      <a:pt x="454120" y="1411094"/>
                      <a:pt x="457001" y="1408213"/>
                    </a:cubicBezTo>
                    <a:cubicBezTo>
                      <a:pt x="457001" y="1408213"/>
                      <a:pt x="457001" y="1408213"/>
                      <a:pt x="457001" y="1408213"/>
                    </a:cubicBezTo>
                    <a:cubicBezTo>
                      <a:pt x="458442" y="1407925"/>
                      <a:pt x="459594" y="1407637"/>
                      <a:pt x="461035" y="1407060"/>
                    </a:cubicBezTo>
                    <a:cubicBezTo>
                      <a:pt x="458154" y="1409077"/>
                      <a:pt x="456137" y="1411959"/>
                      <a:pt x="455560" y="1416569"/>
                    </a:cubicBezTo>
                    <a:cubicBezTo>
                      <a:pt x="454984" y="1417433"/>
                      <a:pt x="454120" y="1418009"/>
                      <a:pt x="453543" y="1418874"/>
                    </a:cubicBezTo>
                    <a:cubicBezTo>
                      <a:pt x="449510" y="1420315"/>
                      <a:pt x="445187" y="1421467"/>
                      <a:pt x="440865" y="1422620"/>
                    </a:cubicBezTo>
                    <a:cubicBezTo>
                      <a:pt x="426459" y="1426653"/>
                      <a:pt x="410323" y="1427518"/>
                      <a:pt x="397357" y="1436450"/>
                    </a:cubicBezTo>
                    <a:cubicBezTo>
                      <a:pt x="394187" y="1439620"/>
                      <a:pt x="391018" y="1442501"/>
                      <a:pt x="387848" y="1445671"/>
                    </a:cubicBezTo>
                    <a:cubicBezTo>
                      <a:pt x="385255" y="1451145"/>
                      <a:pt x="388713" y="1451145"/>
                      <a:pt x="392170" y="1450281"/>
                    </a:cubicBezTo>
                    <a:cubicBezTo>
                      <a:pt x="397933" y="1449128"/>
                      <a:pt x="403696" y="1447688"/>
                      <a:pt x="409458" y="1445959"/>
                    </a:cubicBezTo>
                    <a:cubicBezTo>
                      <a:pt x="415797" y="1443942"/>
                      <a:pt x="423865" y="1448840"/>
                      <a:pt x="429340" y="1440484"/>
                    </a:cubicBezTo>
                    <a:cubicBezTo>
                      <a:pt x="430781" y="1437891"/>
                      <a:pt x="433086" y="1442789"/>
                      <a:pt x="432221" y="1444518"/>
                    </a:cubicBezTo>
                    <a:cubicBezTo>
                      <a:pt x="430204" y="1448264"/>
                      <a:pt x="426459" y="1450569"/>
                      <a:pt x="422713" y="1452874"/>
                    </a:cubicBezTo>
                    <a:cubicBezTo>
                      <a:pt x="416374" y="1456908"/>
                      <a:pt x="410323" y="1449993"/>
                      <a:pt x="404560" y="1453162"/>
                    </a:cubicBezTo>
                    <a:cubicBezTo>
                      <a:pt x="394187" y="1453162"/>
                      <a:pt x="394763" y="1460366"/>
                      <a:pt x="395340" y="1467569"/>
                    </a:cubicBezTo>
                    <a:cubicBezTo>
                      <a:pt x="395052" y="1467857"/>
                      <a:pt x="394475" y="1467857"/>
                      <a:pt x="394187" y="1468145"/>
                    </a:cubicBezTo>
                    <a:cubicBezTo>
                      <a:pt x="393899" y="1468433"/>
                      <a:pt x="393611" y="1468722"/>
                      <a:pt x="393899" y="1469010"/>
                    </a:cubicBezTo>
                    <a:cubicBezTo>
                      <a:pt x="395052" y="1473908"/>
                      <a:pt x="399374" y="1472179"/>
                      <a:pt x="402543" y="1473044"/>
                    </a:cubicBezTo>
                    <a:cubicBezTo>
                      <a:pt x="405424" y="1473908"/>
                      <a:pt x="409747" y="1468433"/>
                      <a:pt x="411187" y="1473908"/>
                    </a:cubicBezTo>
                    <a:cubicBezTo>
                      <a:pt x="412340" y="1477942"/>
                      <a:pt x="408306" y="1481112"/>
                      <a:pt x="404560" y="1482840"/>
                    </a:cubicBezTo>
                    <a:cubicBezTo>
                      <a:pt x="400814" y="1484569"/>
                      <a:pt x="397069" y="1485722"/>
                      <a:pt x="399950" y="1491196"/>
                    </a:cubicBezTo>
                    <a:cubicBezTo>
                      <a:pt x="398797" y="1494654"/>
                      <a:pt x="393611" y="1491773"/>
                      <a:pt x="392746" y="1496095"/>
                    </a:cubicBezTo>
                    <a:cubicBezTo>
                      <a:pt x="389289" y="1502434"/>
                      <a:pt x="382662" y="1504163"/>
                      <a:pt x="376323" y="1507620"/>
                    </a:cubicBezTo>
                    <a:cubicBezTo>
                      <a:pt x="380645" y="1508773"/>
                      <a:pt x="382950" y="1513095"/>
                      <a:pt x="387848" y="1513095"/>
                    </a:cubicBezTo>
                    <a:cubicBezTo>
                      <a:pt x="390730" y="1513095"/>
                      <a:pt x="396204" y="1511654"/>
                      <a:pt x="395340" y="1517129"/>
                    </a:cubicBezTo>
                    <a:cubicBezTo>
                      <a:pt x="394763" y="1521451"/>
                      <a:pt x="391594" y="1525485"/>
                      <a:pt x="385543" y="1524332"/>
                    </a:cubicBezTo>
                    <a:cubicBezTo>
                      <a:pt x="377475" y="1522891"/>
                      <a:pt x="371712" y="1528366"/>
                      <a:pt x="366238" y="1532400"/>
                    </a:cubicBezTo>
                    <a:cubicBezTo>
                      <a:pt x="362492" y="1535281"/>
                      <a:pt x="365662" y="1536434"/>
                      <a:pt x="368543" y="1536722"/>
                    </a:cubicBezTo>
                    <a:cubicBezTo>
                      <a:pt x="370560" y="1541332"/>
                      <a:pt x="374306" y="1541332"/>
                      <a:pt x="378340" y="1541332"/>
                    </a:cubicBezTo>
                    <a:cubicBezTo>
                      <a:pt x="378916" y="1542773"/>
                      <a:pt x="376899" y="1546231"/>
                      <a:pt x="379780" y="1545654"/>
                    </a:cubicBezTo>
                    <a:cubicBezTo>
                      <a:pt x="383238" y="1545078"/>
                      <a:pt x="386119" y="1545078"/>
                      <a:pt x="386407" y="1549112"/>
                    </a:cubicBezTo>
                    <a:cubicBezTo>
                      <a:pt x="386696" y="1552281"/>
                      <a:pt x="381221" y="1549112"/>
                      <a:pt x="380933" y="1552858"/>
                    </a:cubicBezTo>
                    <a:cubicBezTo>
                      <a:pt x="377475" y="1554875"/>
                      <a:pt x="369119" y="1547959"/>
                      <a:pt x="370560" y="1556315"/>
                    </a:cubicBezTo>
                    <a:cubicBezTo>
                      <a:pt x="371424" y="1561790"/>
                      <a:pt x="367967" y="1564959"/>
                      <a:pt x="368543" y="1569570"/>
                    </a:cubicBezTo>
                    <a:cubicBezTo>
                      <a:pt x="366814" y="1571298"/>
                      <a:pt x="366526" y="1573604"/>
                      <a:pt x="363933" y="1575332"/>
                    </a:cubicBezTo>
                    <a:cubicBezTo>
                      <a:pt x="359611" y="1578214"/>
                      <a:pt x="350678" y="1575044"/>
                      <a:pt x="351543" y="1579655"/>
                    </a:cubicBezTo>
                    <a:cubicBezTo>
                      <a:pt x="352407" y="1585417"/>
                      <a:pt x="361051" y="1585129"/>
                      <a:pt x="366814" y="1586570"/>
                    </a:cubicBezTo>
                    <a:cubicBezTo>
                      <a:pt x="366814" y="1587434"/>
                      <a:pt x="366814" y="1588299"/>
                      <a:pt x="366814" y="1588875"/>
                    </a:cubicBezTo>
                    <a:cubicBezTo>
                      <a:pt x="360475" y="1593485"/>
                      <a:pt x="352407" y="1590604"/>
                      <a:pt x="345780" y="1596078"/>
                    </a:cubicBezTo>
                    <a:cubicBezTo>
                      <a:pt x="336560" y="1603570"/>
                      <a:pt x="328780" y="1613366"/>
                      <a:pt x="316678" y="1617112"/>
                    </a:cubicBezTo>
                    <a:cubicBezTo>
                      <a:pt x="311780" y="1618553"/>
                      <a:pt x="312644" y="1624316"/>
                      <a:pt x="314085" y="1625757"/>
                    </a:cubicBezTo>
                    <a:cubicBezTo>
                      <a:pt x="323305" y="1634977"/>
                      <a:pt x="312932" y="1635553"/>
                      <a:pt x="308610" y="1637858"/>
                    </a:cubicBezTo>
                    <a:cubicBezTo>
                      <a:pt x="298237" y="1643909"/>
                      <a:pt x="287864" y="1649672"/>
                      <a:pt x="277203" y="1655146"/>
                    </a:cubicBezTo>
                    <a:cubicBezTo>
                      <a:pt x="273458" y="1657163"/>
                      <a:pt x="276915" y="1660045"/>
                      <a:pt x="275763" y="1662350"/>
                    </a:cubicBezTo>
                    <a:cubicBezTo>
                      <a:pt x="273169" y="1662350"/>
                      <a:pt x="268847" y="1661485"/>
                      <a:pt x="269136" y="1664367"/>
                    </a:cubicBezTo>
                    <a:cubicBezTo>
                      <a:pt x="270000" y="1669842"/>
                      <a:pt x="274898" y="1666384"/>
                      <a:pt x="278356" y="1666960"/>
                    </a:cubicBezTo>
                    <a:cubicBezTo>
                      <a:pt x="281525" y="1667248"/>
                      <a:pt x="283254" y="1668401"/>
                      <a:pt x="283254" y="1671859"/>
                    </a:cubicBezTo>
                    <a:cubicBezTo>
                      <a:pt x="279797" y="1674740"/>
                      <a:pt x="276339" y="1677909"/>
                      <a:pt x="272881" y="1680791"/>
                    </a:cubicBezTo>
                    <a:cubicBezTo>
                      <a:pt x="267119" y="1685401"/>
                      <a:pt x="265966" y="1691452"/>
                      <a:pt x="268271" y="1698079"/>
                    </a:cubicBezTo>
                    <a:cubicBezTo>
                      <a:pt x="270576" y="1705282"/>
                      <a:pt x="275763" y="1698655"/>
                      <a:pt x="279508" y="1700096"/>
                    </a:cubicBezTo>
                    <a:cubicBezTo>
                      <a:pt x="281814" y="1701248"/>
                      <a:pt x="285271" y="1698943"/>
                      <a:pt x="286712" y="1702401"/>
                    </a:cubicBezTo>
                    <a:cubicBezTo>
                      <a:pt x="289017" y="1707011"/>
                      <a:pt x="283831" y="1708452"/>
                      <a:pt x="282390" y="1709028"/>
                    </a:cubicBezTo>
                    <a:cubicBezTo>
                      <a:pt x="278356" y="1710469"/>
                      <a:pt x="279797" y="1713638"/>
                      <a:pt x="278932" y="1715943"/>
                    </a:cubicBezTo>
                    <a:cubicBezTo>
                      <a:pt x="277203" y="1721706"/>
                      <a:pt x="277780" y="1729774"/>
                      <a:pt x="274034" y="1732943"/>
                    </a:cubicBezTo>
                    <a:cubicBezTo>
                      <a:pt x="265102" y="1740147"/>
                      <a:pt x="271152" y="1742452"/>
                      <a:pt x="276339" y="1745910"/>
                    </a:cubicBezTo>
                    <a:cubicBezTo>
                      <a:pt x="278644" y="1751961"/>
                      <a:pt x="275186" y="1758588"/>
                      <a:pt x="278644" y="1764351"/>
                    </a:cubicBezTo>
                    <a:cubicBezTo>
                      <a:pt x="275186" y="1767520"/>
                      <a:pt x="272017" y="1771266"/>
                      <a:pt x="267983" y="1773283"/>
                    </a:cubicBezTo>
                    <a:cubicBezTo>
                      <a:pt x="257610" y="1778181"/>
                      <a:pt x="263373" y="1781062"/>
                      <a:pt x="268847" y="1784232"/>
                    </a:cubicBezTo>
                    <a:cubicBezTo>
                      <a:pt x="272593" y="1788842"/>
                      <a:pt x="265390" y="1793164"/>
                      <a:pt x="268847" y="1797486"/>
                    </a:cubicBezTo>
                    <a:cubicBezTo>
                      <a:pt x="261932" y="1796622"/>
                      <a:pt x="260203" y="1798927"/>
                      <a:pt x="263949" y="1804978"/>
                    </a:cubicBezTo>
                    <a:cubicBezTo>
                      <a:pt x="260203" y="1811893"/>
                      <a:pt x="264525" y="1811893"/>
                      <a:pt x="269424" y="1811317"/>
                    </a:cubicBezTo>
                    <a:cubicBezTo>
                      <a:pt x="276627" y="1814198"/>
                      <a:pt x="279797" y="1809300"/>
                      <a:pt x="280949" y="1804402"/>
                    </a:cubicBezTo>
                    <a:cubicBezTo>
                      <a:pt x="282390" y="1798639"/>
                      <a:pt x="286712" y="1796334"/>
                      <a:pt x="290170" y="1792588"/>
                    </a:cubicBezTo>
                    <a:cubicBezTo>
                      <a:pt x="292187" y="1790571"/>
                      <a:pt x="294492" y="1790859"/>
                      <a:pt x="296220" y="1793164"/>
                    </a:cubicBezTo>
                    <a:cubicBezTo>
                      <a:pt x="297949" y="1795758"/>
                      <a:pt x="295644" y="1796622"/>
                      <a:pt x="293915" y="1797486"/>
                    </a:cubicBezTo>
                    <a:cubicBezTo>
                      <a:pt x="291322" y="1798639"/>
                      <a:pt x="288153" y="1799503"/>
                      <a:pt x="288441" y="1802673"/>
                    </a:cubicBezTo>
                    <a:cubicBezTo>
                      <a:pt x="289017" y="1807283"/>
                      <a:pt x="293627" y="1804113"/>
                      <a:pt x="296220" y="1805554"/>
                    </a:cubicBezTo>
                    <a:cubicBezTo>
                      <a:pt x="302271" y="1808724"/>
                      <a:pt x="306017" y="1804113"/>
                      <a:pt x="310627" y="1801520"/>
                    </a:cubicBezTo>
                    <a:cubicBezTo>
                      <a:pt x="321865" y="1795469"/>
                      <a:pt x="333966" y="1789995"/>
                      <a:pt x="347509" y="1791436"/>
                    </a:cubicBezTo>
                    <a:cubicBezTo>
                      <a:pt x="344916" y="1794029"/>
                      <a:pt x="339729" y="1794029"/>
                      <a:pt x="339441" y="1800944"/>
                    </a:cubicBezTo>
                    <a:cubicBezTo>
                      <a:pt x="345204" y="1799215"/>
                      <a:pt x="353560" y="1802673"/>
                      <a:pt x="350102" y="1791147"/>
                    </a:cubicBezTo>
                    <a:cubicBezTo>
                      <a:pt x="374594" y="1784520"/>
                      <a:pt x="398797" y="1776452"/>
                      <a:pt x="423865" y="1772130"/>
                    </a:cubicBezTo>
                    <a:cubicBezTo>
                      <a:pt x="442018" y="1768961"/>
                      <a:pt x="457289" y="1757723"/>
                      <a:pt x="476306" y="1756571"/>
                    </a:cubicBezTo>
                    <a:cubicBezTo>
                      <a:pt x="483798" y="1755994"/>
                      <a:pt x="489561" y="1747927"/>
                      <a:pt x="501086" y="1751096"/>
                    </a:cubicBezTo>
                    <a:cubicBezTo>
                      <a:pt x="508001" y="1753113"/>
                      <a:pt x="520103" y="1744469"/>
                      <a:pt x="529324" y="1739859"/>
                    </a:cubicBezTo>
                    <a:cubicBezTo>
                      <a:pt x="535086" y="1736977"/>
                      <a:pt x="539120" y="1735537"/>
                      <a:pt x="542002" y="1741011"/>
                    </a:cubicBezTo>
                    <a:cubicBezTo>
                      <a:pt x="545459" y="1747927"/>
                      <a:pt x="539120" y="1749367"/>
                      <a:pt x="534510" y="1751384"/>
                    </a:cubicBezTo>
                    <a:cubicBezTo>
                      <a:pt x="527595" y="1754554"/>
                      <a:pt x="519815" y="1755130"/>
                      <a:pt x="512612" y="1758011"/>
                    </a:cubicBezTo>
                    <a:cubicBezTo>
                      <a:pt x="498781" y="1763486"/>
                      <a:pt x="486679" y="1774147"/>
                      <a:pt x="469967" y="1772418"/>
                    </a:cubicBezTo>
                    <a:cubicBezTo>
                      <a:pt x="461899" y="1771554"/>
                      <a:pt x="456137" y="1776740"/>
                      <a:pt x="452391" y="1783944"/>
                    </a:cubicBezTo>
                    <a:cubicBezTo>
                      <a:pt x="446628" y="1784520"/>
                      <a:pt x="441154" y="1785096"/>
                      <a:pt x="435391" y="1785385"/>
                    </a:cubicBezTo>
                    <a:cubicBezTo>
                      <a:pt x="429340" y="1785385"/>
                      <a:pt x="430492" y="1789707"/>
                      <a:pt x="430492" y="1793164"/>
                    </a:cubicBezTo>
                    <a:cubicBezTo>
                      <a:pt x="428764" y="1793164"/>
                      <a:pt x="427323" y="1793452"/>
                      <a:pt x="425594" y="1793452"/>
                    </a:cubicBezTo>
                    <a:cubicBezTo>
                      <a:pt x="421848" y="1794317"/>
                      <a:pt x="417526" y="1797198"/>
                      <a:pt x="414645" y="1796046"/>
                    </a:cubicBezTo>
                    <a:cubicBezTo>
                      <a:pt x="400238" y="1790283"/>
                      <a:pt x="390153" y="1800368"/>
                      <a:pt x="378628" y="1804978"/>
                    </a:cubicBezTo>
                    <a:lnTo>
                      <a:pt x="378628" y="1804978"/>
                    </a:lnTo>
                    <a:cubicBezTo>
                      <a:pt x="377763" y="1805842"/>
                      <a:pt x="376899" y="1806419"/>
                      <a:pt x="376034" y="1807283"/>
                    </a:cubicBezTo>
                    <a:cubicBezTo>
                      <a:pt x="371424" y="1807571"/>
                      <a:pt x="367390" y="1809300"/>
                      <a:pt x="363068" y="1811605"/>
                    </a:cubicBezTo>
                    <a:cubicBezTo>
                      <a:pt x="356441" y="1815063"/>
                      <a:pt x="351831" y="1821114"/>
                      <a:pt x="343763" y="1822554"/>
                    </a:cubicBezTo>
                    <a:cubicBezTo>
                      <a:pt x="327051" y="1825436"/>
                      <a:pt x="310339" y="1828317"/>
                      <a:pt x="294780" y="1835809"/>
                    </a:cubicBezTo>
                    <a:cubicBezTo>
                      <a:pt x="286712" y="1839554"/>
                      <a:pt x="277780" y="1841860"/>
                      <a:pt x="268271" y="1842148"/>
                    </a:cubicBezTo>
                    <a:cubicBezTo>
                      <a:pt x="253864" y="1842724"/>
                      <a:pt x="244932" y="1850504"/>
                      <a:pt x="243779" y="1862029"/>
                    </a:cubicBezTo>
                    <a:cubicBezTo>
                      <a:pt x="243491" y="1865199"/>
                      <a:pt x="236864" y="1866639"/>
                      <a:pt x="240610" y="1870385"/>
                    </a:cubicBezTo>
                    <a:cubicBezTo>
                      <a:pt x="243491" y="1872978"/>
                      <a:pt x="245508" y="1868368"/>
                      <a:pt x="248390" y="1867504"/>
                    </a:cubicBezTo>
                    <a:cubicBezTo>
                      <a:pt x="248966" y="1867216"/>
                      <a:pt x="249830" y="1866639"/>
                      <a:pt x="250407" y="1866351"/>
                    </a:cubicBezTo>
                    <a:cubicBezTo>
                      <a:pt x="258474" y="1878165"/>
                      <a:pt x="259051" y="1865487"/>
                      <a:pt x="262797" y="1862605"/>
                    </a:cubicBezTo>
                    <a:cubicBezTo>
                      <a:pt x="270288" y="1861165"/>
                      <a:pt x="273169" y="1872114"/>
                      <a:pt x="281237" y="1869233"/>
                    </a:cubicBezTo>
                    <a:cubicBezTo>
                      <a:pt x="281237" y="1869809"/>
                      <a:pt x="281237" y="1870673"/>
                      <a:pt x="281237" y="1871249"/>
                    </a:cubicBezTo>
                    <a:cubicBezTo>
                      <a:pt x="273458" y="1874419"/>
                      <a:pt x="265678" y="1879317"/>
                      <a:pt x="257610" y="1880470"/>
                    </a:cubicBezTo>
                    <a:cubicBezTo>
                      <a:pt x="252424" y="1881334"/>
                      <a:pt x="246661" y="1886521"/>
                      <a:pt x="240898" y="1881334"/>
                    </a:cubicBezTo>
                    <a:cubicBezTo>
                      <a:pt x="240322" y="1880758"/>
                      <a:pt x="239746" y="1881046"/>
                      <a:pt x="239457" y="1881334"/>
                    </a:cubicBezTo>
                    <a:cubicBezTo>
                      <a:pt x="238017" y="1881622"/>
                      <a:pt x="236576" y="1882199"/>
                      <a:pt x="236000" y="1883928"/>
                    </a:cubicBezTo>
                    <a:cubicBezTo>
                      <a:pt x="233695" y="1885368"/>
                      <a:pt x="231101" y="1887097"/>
                      <a:pt x="228796" y="1888538"/>
                    </a:cubicBezTo>
                    <a:cubicBezTo>
                      <a:pt x="221305" y="1889690"/>
                      <a:pt x="219576" y="1897182"/>
                      <a:pt x="214966" y="1901504"/>
                    </a:cubicBezTo>
                    <a:cubicBezTo>
                      <a:pt x="214966" y="1901504"/>
                      <a:pt x="214966" y="1901504"/>
                      <a:pt x="214966" y="1901504"/>
                    </a:cubicBezTo>
                    <a:cubicBezTo>
                      <a:pt x="206610" y="1900928"/>
                      <a:pt x="200847" y="1907555"/>
                      <a:pt x="193355" y="1909572"/>
                    </a:cubicBezTo>
                    <a:cubicBezTo>
                      <a:pt x="192491" y="1908996"/>
                      <a:pt x="191627" y="1908419"/>
                      <a:pt x="190762" y="1907843"/>
                    </a:cubicBezTo>
                    <a:cubicBezTo>
                      <a:pt x="189898" y="1906402"/>
                      <a:pt x="191627" y="1903233"/>
                      <a:pt x="189033" y="1902945"/>
                    </a:cubicBezTo>
                    <a:cubicBezTo>
                      <a:pt x="185864" y="1902656"/>
                      <a:pt x="185576" y="1904962"/>
                      <a:pt x="185864" y="1907555"/>
                    </a:cubicBezTo>
                    <a:lnTo>
                      <a:pt x="185864" y="1907555"/>
                    </a:lnTo>
                    <a:cubicBezTo>
                      <a:pt x="185288" y="1911301"/>
                      <a:pt x="178372" y="1905538"/>
                      <a:pt x="179813" y="1911301"/>
                    </a:cubicBezTo>
                    <a:cubicBezTo>
                      <a:pt x="180677" y="1914182"/>
                      <a:pt x="180389" y="1919657"/>
                      <a:pt x="186152" y="1919080"/>
                    </a:cubicBezTo>
                    <a:cubicBezTo>
                      <a:pt x="191627" y="1920809"/>
                      <a:pt x="191627" y="1923979"/>
                      <a:pt x="187593" y="1927148"/>
                    </a:cubicBezTo>
                    <a:cubicBezTo>
                      <a:pt x="178660" y="1934352"/>
                      <a:pt x="172898" y="1945013"/>
                      <a:pt x="161084" y="1948758"/>
                    </a:cubicBezTo>
                    <a:cubicBezTo>
                      <a:pt x="157338" y="1949911"/>
                      <a:pt x="155321" y="1954233"/>
                      <a:pt x="154457" y="1959708"/>
                    </a:cubicBezTo>
                    <a:cubicBezTo>
                      <a:pt x="161084" y="1957691"/>
                      <a:pt x="166270" y="1956250"/>
                      <a:pt x="171745" y="1954809"/>
                    </a:cubicBezTo>
                    <a:cubicBezTo>
                      <a:pt x="174915" y="1956538"/>
                      <a:pt x="181254" y="1951928"/>
                      <a:pt x="181254" y="1959708"/>
                    </a:cubicBezTo>
                    <a:cubicBezTo>
                      <a:pt x="177508" y="1962301"/>
                      <a:pt x="172321" y="1962589"/>
                      <a:pt x="169440" y="1966911"/>
                    </a:cubicBezTo>
                    <a:cubicBezTo>
                      <a:pt x="162813" y="1974403"/>
                      <a:pt x="157914" y="1984199"/>
                      <a:pt x="147830" y="1988233"/>
                    </a:cubicBezTo>
                    <a:cubicBezTo>
                      <a:pt x="147830" y="1988233"/>
                      <a:pt x="147830" y="1988233"/>
                      <a:pt x="147830" y="1988233"/>
                    </a:cubicBezTo>
                    <a:cubicBezTo>
                      <a:pt x="146101" y="1988521"/>
                      <a:pt x="143219" y="1988233"/>
                      <a:pt x="142931" y="1989386"/>
                    </a:cubicBezTo>
                    <a:cubicBezTo>
                      <a:pt x="142067" y="1990826"/>
                      <a:pt x="143508" y="1992843"/>
                      <a:pt x="145236" y="1993708"/>
                    </a:cubicBezTo>
                    <a:cubicBezTo>
                      <a:pt x="145236" y="1994860"/>
                      <a:pt x="145236" y="1996013"/>
                      <a:pt x="145525" y="1997166"/>
                    </a:cubicBezTo>
                    <a:cubicBezTo>
                      <a:pt x="137169" y="1999182"/>
                      <a:pt x="128813" y="2000623"/>
                      <a:pt x="121609" y="2005810"/>
                    </a:cubicBezTo>
                    <a:cubicBezTo>
                      <a:pt x="119592" y="2007827"/>
                      <a:pt x="117287" y="2010132"/>
                      <a:pt x="115270" y="2012149"/>
                    </a:cubicBezTo>
                    <a:cubicBezTo>
                      <a:pt x="113541" y="2015894"/>
                      <a:pt x="116135" y="2015894"/>
                      <a:pt x="118440" y="2015318"/>
                    </a:cubicBezTo>
                    <a:cubicBezTo>
                      <a:pt x="122474" y="2014454"/>
                      <a:pt x="126508" y="2013301"/>
                      <a:pt x="130253" y="2012149"/>
                    </a:cubicBezTo>
                    <a:cubicBezTo>
                      <a:pt x="134575" y="2010708"/>
                      <a:pt x="140338" y="2013877"/>
                      <a:pt x="143796" y="2008115"/>
                    </a:cubicBezTo>
                    <a:cubicBezTo>
                      <a:pt x="144660" y="2006674"/>
                      <a:pt x="145813" y="2008691"/>
                      <a:pt x="146101" y="2010132"/>
                    </a:cubicBezTo>
                    <a:cubicBezTo>
                      <a:pt x="141491" y="2010708"/>
                      <a:pt x="138321" y="2014166"/>
                      <a:pt x="135440" y="2017623"/>
                    </a:cubicBezTo>
                    <a:cubicBezTo>
                      <a:pt x="132558" y="2017335"/>
                      <a:pt x="129677" y="2015606"/>
                      <a:pt x="127084" y="2017335"/>
                    </a:cubicBezTo>
                    <a:cubicBezTo>
                      <a:pt x="119880" y="2017335"/>
                      <a:pt x="120457" y="2022522"/>
                      <a:pt x="120745" y="2027420"/>
                    </a:cubicBezTo>
                    <a:cubicBezTo>
                      <a:pt x="120457" y="2027420"/>
                      <a:pt x="120169" y="2027708"/>
                      <a:pt x="119880" y="2027708"/>
                    </a:cubicBezTo>
                    <a:cubicBezTo>
                      <a:pt x="119592" y="2027996"/>
                      <a:pt x="119592" y="2028284"/>
                      <a:pt x="119592" y="2028284"/>
                    </a:cubicBezTo>
                    <a:cubicBezTo>
                      <a:pt x="119592" y="2028284"/>
                      <a:pt x="119592" y="2028284"/>
                      <a:pt x="119592" y="2028573"/>
                    </a:cubicBezTo>
                    <a:cubicBezTo>
                      <a:pt x="119592" y="2028573"/>
                      <a:pt x="119304" y="2028573"/>
                      <a:pt x="119304" y="2028861"/>
                    </a:cubicBezTo>
                    <a:cubicBezTo>
                      <a:pt x="106914" y="2037217"/>
                      <a:pt x="106914" y="2037217"/>
                      <a:pt x="116135" y="2043844"/>
                    </a:cubicBezTo>
                    <a:cubicBezTo>
                      <a:pt x="116423" y="2044132"/>
                      <a:pt x="116711" y="2044420"/>
                      <a:pt x="116999" y="2044708"/>
                    </a:cubicBezTo>
                    <a:cubicBezTo>
                      <a:pt x="116999" y="2044708"/>
                      <a:pt x="116999" y="2045284"/>
                      <a:pt x="116999" y="2045284"/>
                    </a:cubicBezTo>
                    <a:cubicBezTo>
                      <a:pt x="116999" y="2045284"/>
                      <a:pt x="116999" y="2045284"/>
                      <a:pt x="116999" y="2045284"/>
                    </a:cubicBezTo>
                    <a:cubicBezTo>
                      <a:pt x="116999" y="2045284"/>
                      <a:pt x="116999" y="2045284"/>
                      <a:pt x="116999" y="2045284"/>
                    </a:cubicBezTo>
                    <a:cubicBezTo>
                      <a:pt x="113253" y="2047301"/>
                      <a:pt x="109507" y="2049030"/>
                      <a:pt x="105473" y="2051047"/>
                    </a:cubicBezTo>
                    <a:cubicBezTo>
                      <a:pt x="105473" y="2051047"/>
                      <a:pt x="105473" y="2051047"/>
                      <a:pt x="105473" y="2051047"/>
                    </a:cubicBezTo>
                    <a:cubicBezTo>
                      <a:pt x="103745" y="2050183"/>
                      <a:pt x="102016" y="2049318"/>
                      <a:pt x="100287" y="2048454"/>
                    </a:cubicBezTo>
                    <a:cubicBezTo>
                      <a:pt x="92795" y="2054505"/>
                      <a:pt x="92795" y="2054505"/>
                      <a:pt x="102304" y="2063437"/>
                    </a:cubicBezTo>
                    <a:lnTo>
                      <a:pt x="102304" y="2063437"/>
                    </a:lnTo>
                    <a:cubicBezTo>
                      <a:pt x="100575" y="2066318"/>
                      <a:pt x="95101" y="2064590"/>
                      <a:pt x="95389" y="2069488"/>
                    </a:cubicBezTo>
                    <a:cubicBezTo>
                      <a:pt x="90490" y="2069776"/>
                      <a:pt x="86456" y="2073810"/>
                      <a:pt x="80982" y="2071505"/>
                    </a:cubicBezTo>
                    <a:cubicBezTo>
                      <a:pt x="79829" y="2070929"/>
                      <a:pt x="73490" y="2071793"/>
                      <a:pt x="74931" y="2074386"/>
                    </a:cubicBezTo>
                    <a:cubicBezTo>
                      <a:pt x="79829" y="2083607"/>
                      <a:pt x="74067" y="2093692"/>
                      <a:pt x="78965" y="2102624"/>
                    </a:cubicBezTo>
                    <a:cubicBezTo>
                      <a:pt x="78965" y="2105793"/>
                      <a:pt x="78965" y="2108963"/>
                      <a:pt x="78965" y="2112421"/>
                    </a:cubicBezTo>
                    <a:cubicBezTo>
                      <a:pt x="72050" y="2114149"/>
                      <a:pt x="67728" y="2117319"/>
                      <a:pt x="66575" y="2125675"/>
                    </a:cubicBezTo>
                    <a:cubicBezTo>
                      <a:pt x="65999" y="2129997"/>
                      <a:pt x="65134" y="2138641"/>
                      <a:pt x="60236" y="2138065"/>
                    </a:cubicBezTo>
                    <a:cubicBezTo>
                      <a:pt x="51304" y="2137200"/>
                      <a:pt x="53321" y="2142963"/>
                      <a:pt x="53032" y="2146997"/>
                    </a:cubicBezTo>
                    <a:cubicBezTo>
                      <a:pt x="53032" y="2148726"/>
                      <a:pt x="52744" y="2150743"/>
                      <a:pt x="52744" y="2152472"/>
                    </a:cubicBezTo>
                    <a:cubicBezTo>
                      <a:pt x="48999" y="2154489"/>
                      <a:pt x="45253" y="2156794"/>
                      <a:pt x="41507" y="2158811"/>
                    </a:cubicBezTo>
                    <a:cubicBezTo>
                      <a:pt x="38914" y="2160251"/>
                      <a:pt x="41507" y="2162268"/>
                      <a:pt x="40643" y="2163709"/>
                    </a:cubicBezTo>
                    <a:cubicBezTo>
                      <a:pt x="38914" y="2163709"/>
                      <a:pt x="35744" y="2163133"/>
                      <a:pt x="36032" y="2165150"/>
                    </a:cubicBezTo>
                    <a:cubicBezTo>
                      <a:pt x="36609" y="2168896"/>
                      <a:pt x="40066" y="2166590"/>
                      <a:pt x="42371" y="2166879"/>
                    </a:cubicBezTo>
                    <a:cubicBezTo>
                      <a:pt x="44388" y="2166879"/>
                      <a:pt x="45829" y="2167743"/>
                      <a:pt x="45829" y="2170048"/>
                    </a:cubicBezTo>
                    <a:cubicBezTo>
                      <a:pt x="43524" y="2172065"/>
                      <a:pt x="41219" y="2174370"/>
                      <a:pt x="38914" y="2176387"/>
                    </a:cubicBezTo>
                    <a:cubicBezTo>
                      <a:pt x="35168" y="2179845"/>
                      <a:pt x="34304" y="2183879"/>
                      <a:pt x="36032" y="2188489"/>
                    </a:cubicBezTo>
                    <a:cubicBezTo>
                      <a:pt x="37761" y="2193387"/>
                      <a:pt x="41219" y="2188777"/>
                      <a:pt x="43812" y="2189930"/>
                    </a:cubicBezTo>
                    <a:cubicBezTo>
                      <a:pt x="45541" y="2190506"/>
                      <a:pt x="47558" y="2189065"/>
                      <a:pt x="48999" y="2191370"/>
                    </a:cubicBezTo>
                    <a:cubicBezTo>
                      <a:pt x="50727" y="2194540"/>
                      <a:pt x="47270" y="2195692"/>
                      <a:pt x="46117" y="2195980"/>
                    </a:cubicBezTo>
                    <a:cubicBezTo>
                      <a:pt x="43524" y="2197133"/>
                      <a:pt x="44388" y="2199150"/>
                      <a:pt x="43812" y="2200879"/>
                    </a:cubicBezTo>
                    <a:cubicBezTo>
                      <a:pt x="42660" y="2204913"/>
                      <a:pt x="43236" y="2210387"/>
                      <a:pt x="40643" y="2212692"/>
                    </a:cubicBezTo>
                    <a:cubicBezTo>
                      <a:pt x="34592" y="2217879"/>
                      <a:pt x="38914" y="2219320"/>
                      <a:pt x="42371" y="2221625"/>
                    </a:cubicBezTo>
                    <a:cubicBezTo>
                      <a:pt x="43524" y="2224794"/>
                      <a:pt x="42660" y="2227964"/>
                      <a:pt x="43236" y="2231133"/>
                    </a:cubicBezTo>
                    <a:cubicBezTo>
                      <a:pt x="39202" y="2234303"/>
                      <a:pt x="35168" y="2238049"/>
                      <a:pt x="32287" y="2242659"/>
                    </a:cubicBezTo>
                    <a:cubicBezTo>
                      <a:pt x="30558" y="2246404"/>
                      <a:pt x="28829" y="2250150"/>
                      <a:pt x="27100" y="2253896"/>
                    </a:cubicBezTo>
                    <a:cubicBezTo>
                      <a:pt x="26812" y="2259371"/>
                      <a:pt x="29693" y="2258218"/>
                      <a:pt x="32575" y="2256201"/>
                    </a:cubicBezTo>
                    <a:cubicBezTo>
                      <a:pt x="34304" y="2255049"/>
                      <a:pt x="36321" y="2253608"/>
                      <a:pt x="38049" y="2252455"/>
                    </a:cubicBezTo>
                    <a:cubicBezTo>
                      <a:pt x="37473" y="2253896"/>
                      <a:pt x="36897" y="2255625"/>
                      <a:pt x="38049" y="2257066"/>
                    </a:cubicBezTo>
                    <a:cubicBezTo>
                      <a:pt x="33439" y="2256489"/>
                      <a:pt x="32287" y="2258218"/>
                      <a:pt x="34880" y="2262252"/>
                    </a:cubicBezTo>
                    <a:cubicBezTo>
                      <a:pt x="32287" y="2267150"/>
                      <a:pt x="35456" y="2267150"/>
                      <a:pt x="38914" y="2266574"/>
                    </a:cubicBezTo>
                    <a:cubicBezTo>
                      <a:pt x="39202" y="2266574"/>
                      <a:pt x="39490" y="2266862"/>
                      <a:pt x="39778" y="2266862"/>
                    </a:cubicBezTo>
                    <a:cubicBezTo>
                      <a:pt x="40354" y="2268015"/>
                      <a:pt x="40643" y="2268879"/>
                      <a:pt x="41219" y="2270032"/>
                    </a:cubicBezTo>
                    <a:cubicBezTo>
                      <a:pt x="40931" y="2270320"/>
                      <a:pt x="40643" y="2270608"/>
                      <a:pt x="40354" y="2270896"/>
                    </a:cubicBezTo>
                    <a:cubicBezTo>
                      <a:pt x="40354" y="2271184"/>
                      <a:pt x="40066" y="2271760"/>
                      <a:pt x="40354" y="2271760"/>
                    </a:cubicBezTo>
                    <a:cubicBezTo>
                      <a:pt x="42948" y="2275506"/>
                      <a:pt x="46405" y="2272625"/>
                      <a:pt x="49287" y="2272337"/>
                    </a:cubicBezTo>
                    <a:cubicBezTo>
                      <a:pt x="50727" y="2272049"/>
                      <a:pt x="51880" y="2270320"/>
                      <a:pt x="53321" y="2269455"/>
                    </a:cubicBezTo>
                    <a:cubicBezTo>
                      <a:pt x="53321" y="2273489"/>
                      <a:pt x="53321" y="2277523"/>
                      <a:pt x="53321" y="2281269"/>
                    </a:cubicBezTo>
                    <a:cubicBezTo>
                      <a:pt x="52168" y="2282710"/>
                      <a:pt x="51016" y="2283862"/>
                      <a:pt x="51016" y="2285303"/>
                    </a:cubicBezTo>
                    <a:cubicBezTo>
                      <a:pt x="48999" y="2285879"/>
                      <a:pt x="47270" y="2286456"/>
                      <a:pt x="45253" y="2286744"/>
                    </a:cubicBezTo>
                    <a:lnTo>
                      <a:pt x="51592" y="2286744"/>
                    </a:lnTo>
                    <a:cubicBezTo>
                      <a:pt x="51880" y="2287320"/>
                      <a:pt x="52456" y="2287896"/>
                      <a:pt x="53321" y="2288473"/>
                    </a:cubicBezTo>
                    <a:cubicBezTo>
                      <a:pt x="53321" y="2288473"/>
                      <a:pt x="53321" y="2288761"/>
                      <a:pt x="53321" y="2288761"/>
                    </a:cubicBezTo>
                    <a:cubicBezTo>
                      <a:pt x="53032" y="2291642"/>
                      <a:pt x="48134" y="2291354"/>
                      <a:pt x="48710" y="2295100"/>
                    </a:cubicBezTo>
                    <a:cubicBezTo>
                      <a:pt x="48134" y="2301727"/>
                      <a:pt x="42660" y="2305473"/>
                      <a:pt x="38337" y="2310659"/>
                    </a:cubicBezTo>
                    <a:cubicBezTo>
                      <a:pt x="42660" y="2310083"/>
                      <a:pt x="45829" y="2312964"/>
                      <a:pt x="50151" y="2311524"/>
                    </a:cubicBezTo>
                    <a:cubicBezTo>
                      <a:pt x="51016" y="2311235"/>
                      <a:pt x="52168" y="2310659"/>
                      <a:pt x="53321" y="2310083"/>
                    </a:cubicBezTo>
                    <a:cubicBezTo>
                      <a:pt x="53321" y="2313829"/>
                      <a:pt x="53321" y="2317862"/>
                      <a:pt x="53321" y="2321608"/>
                    </a:cubicBezTo>
                    <a:cubicBezTo>
                      <a:pt x="53032" y="2321608"/>
                      <a:pt x="52744" y="2321896"/>
                      <a:pt x="52168" y="2321896"/>
                    </a:cubicBezTo>
                    <a:cubicBezTo>
                      <a:pt x="44677" y="2323337"/>
                      <a:pt x="41795" y="2329964"/>
                      <a:pt x="38337" y="2335727"/>
                    </a:cubicBezTo>
                    <a:cubicBezTo>
                      <a:pt x="36032" y="2339473"/>
                      <a:pt x="39202" y="2339473"/>
                      <a:pt x="41795" y="2338608"/>
                    </a:cubicBezTo>
                    <a:cubicBezTo>
                      <a:pt x="44965" y="2341778"/>
                      <a:pt x="48422" y="2340337"/>
                      <a:pt x="51880" y="2339185"/>
                    </a:cubicBezTo>
                    <a:cubicBezTo>
                      <a:pt x="52744" y="2340337"/>
                      <a:pt x="52168" y="2343795"/>
                      <a:pt x="54473" y="2342642"/>
                    </a:cubicBezTo>
                    <a:cubicBezTo>
                      <a:pt x="57355" y="2340913"/>
                      <a:pt x="59660" y="2340049"/>
                      <a:pt x="61388" y="2343219"/>
                    </a:cubicBezTo>
                    <a:cubicBezTo>
                      <a:pt x="62829" y="2345812"/>
                      <a:pt x="56778" y="2344947"/>
                      <a:pt x="57931" y="2348405"/>
                    </a:cubicBezTo>
                    <a:cubicBezTo>
                      <a:pt x="55626" y="2351286"/>
                      <a:pt x="46117" y="2348117"/>
                      <a:pt x="50151" y="2354744"/>
                    </a:cubicBezTo>
                    <a:cubicBezTo>
                      <a:pt x="52744" y="2359066"/>
                      <a:pt x="51016" y="2363100"/>
                      <a:pt x="53032" y="2366846"/>
                    </a:cubicBezTo>
                    <a:cubicBezTo>
                      <a:pt x="52168" y="2368863"/>
                      <a:pt x="52456" y="2370880"/>
                      <a:pt x="51016" y="2373473"/>
                    </a:cubicBezTo>
                    <a:cubicBezTo>
                      <a:pt x="48422" y="2377507"/>
                      <a:pt x="39490" y="2377795"/>
                      <a:pt x="41795" y="2381541"/>
                    </a:cubicBezTo>
                    <a:cubicBezTo>
                      <a:pt x="44677" y="2386151"/>
                      <a:pt x="51880" y="2382982"/>
                      <a:pt x="57355" y="2382405"/>
                    </a:cubicBezTo>
                    <a:cubicBezTo>
                      <a:pt x="57643" y="2382982"/>
                      <a:pt x="57931" y="2383846"/>
                      <a:pt x="58219" y="2384422"/>
                    </a:cubicBezTo>
                    <a:cubicBezTo>
                      <a:pt x="54473" y="2390473"/>
                      <a:pt x="46405" y="2390761"/>
                      <a:pt x="42371" y="2397965"/>
                    </a:cubicBezTo>
                    <a:cubicBezTo>
                      <a:pt x="37185" y="2407761"/>
                      <a:pt x="33727" y="2418711"/>
                      <a:pt x="24507" y="2426202"/>
                    </a:cubicBezTo>
                    <a:cubicBezTo>
                      <a:pt x="20761" y="2429084"/>
                      <a:pt x="23642" y="2433694"/>
                      <a:pt x="25083" y="2434558"/>
                    </a:cubicBezTo>
                    <a:cubicBezTo>
                      <a:pt x="36321" y="2439456"/>
                      <a:pt x="27388" y="2443202"/>
                      <a:pt x="24795" y="2446948"/>
                    </a:cubicBezTo>
                    <a:cubicBezTo>
                      <a:pt x="17880" y="2455592"/>
                      <a:pt x="10964" y="2464236"/>
                      <a:pt x="3761" y="2472592"/>
                    </a:cubicBezTo>
                    <a:cubicBezTo>
                      <a:pt x="1168" y="2475762"/>
                      <a:pt x="5202" y="2476914"/>
                      <a:pt x="5202" y="2479219"/>
                    </a:cubicBezTo>
                    <a:cubicBezTo>
                      <a:pt x="2897" y="2480084"/>
                      <a:pt x="-1137" y="2480948"/>
                      <a:pt x="303" y="2483253"/>
                    </a:cubicBezTo>
                    <a:cubicBezTo>
                      <a:pt x="2897" y="2487575"/>
                      <a:pt x="6066" y="2482965"/>
                      <a:pt x="8947" y="2482389"/>
                    </a:cubicBezTo>
                    <a:cubicBezTo>
                      <a:pt x="11541" y="2481525"/>
                      <a:pt x="13846" y="2482101"/>
                      <a:pt x="14710" y="2484982"/>
                    </a:cubicBezTo>
                    <a:cubicBezTo>
                      <a:pt x="12693" y="2488728"/>
                      <a:pt x="10964" y="2492474"/>
                      <a:pt x="8947" y="2496220"/>
                    </a:cubicBezTo>
                    <a:cubicBezTo>
                      <a:pt x="5778" y="2502270"/>
                      <a:pt x="6642" y="2507745"/>
                      <a:pt x="10964" y="2512643"/>
                    </a:cubicBezTo>
                    <a:cubicBezTo>
                      <a:pt x="15286" y="2517830"/>
                      <a:pt x="17592" y="2510626"/>
                      <a:pt x="21337" y="2510626"/>
                    </a:cubicBezTo>
                    <a:cubicBezTo>
                      <a:pt x="23642" y="2510626"/>
                      <a:pt x="25659" y="2507745"/>
                      <a:pt x="28253" y="2510050"/>
                    </a:cubicBezTo>
                    <a:cubicBezTo>
                      <a:pt x="31710" y="2513220"/>
                      <a:pt x="27965" y="2516389"/>
                      <a:pt x="26812" y="2517254"/>
                    </a:cubicBezTo>
                    <a:cubicBezTo>
                      <a:pt x="23931" y="2519847"/>
                      <a:pt x="25948" y="2522152"/>
                      <a:pt x="26236" y="2524457"/>
                    </a:cubicBezTo>
                    <a:cubicBezTo>
                      <a:pt x="26524" y="2529932"/>
                      <a:pt x="29982" y="2536847"/>
                      <a:pt x="27676" y="2540593"/>
                    </a:cubicBezTo>
                    <a:cubicBezTo>
                      <a:pt x="22490" y="2549813"/>
                      <a:pt x="28541" y="2549813"/>
                      <a:pt x="34015" y="2550966"/>
                    </a:cubicBezTo>
                    <a:cubicBezTo>
                      <a:pt x="38049" y="2555288"/>
                      <a:pt x="37473" y="2562203"/>
                      <a:pt x="42371" y="2565949"/>
                    </a:cubicBezTo>
                    <a:cubicBezTo>
                      <a:pt x="40354" y="2569695"/>
                      <a:pt x="38914" y="2574305"/>
                      <a:pt x="36321" y="2577186"/>
                    </a:cubicBezTo>
                    <a:cubicBezTo>
                      <a:pt x="29117" y="2584966"/>
                      <a:pt x="34880" y="2585542"/>
                      <a:pt x="40931" y="2586406"/>
                    </a:cubicBezTo>
                    <a:cubicBezTo>
                      <a:pt x="45541" y="2589000"/>
                      <a:pt x="40931" y="2595339"/>
                      <a:pt x="45541" y="2597932"/>
                    </a:cubicBezTo>
                    <a:cubicBezTo>
                      <a:pt x="39202" y="2599373"/>
                      <a:pt x="38626" y="2602254"/>
                      <a:pt x="43812" y="2606000"/>
                    </a:cubicBezTo>
                    <a:cubicBezTo>
                      <a:pt x="42948" y="2613203"/>
                      <a:pt x="46693" y="2611763"/>
                      <a:pt x="50727" y="2609746"/>
                    </a:cubicBezTo>
                    <a:cubicBezTo>
                      <a:pt x="57931" y="2609746"/>
                      <a:pt x="59083" y="2604559"/>
                      <a:pt x="58219" y="2599661"/>
                    </a:cubicBezTo>
                    <a:cubicBezTo>
                      <a:pt x="57355" y="2594186"/>
                      <a:pt x="60236" y="2590729"/>
                      <a:pt x="61965" y="2586406"/>
                    </a:cubicBezTo>
                    <a:cubicBezTo>
                      <a:pt x="62829" y="2583813"/>
                      <a:pt x="65134" y="2583237"/>
                      <a:pt x="67151" y="2584966"/>
                    </a:cubicBezTo>
                    <a:cubicBezTo>
                      <a:pt x="69456" y="2586406"/>
                      <a:pt x="67728" y="2588135"/>
                      <a:pt x="66575" y="2589288"/>
                    </a:cubicBezTo>
                    <a:cubicBezTo>
                      <a:pt x="64846" y="2591017"/>
                      <a:pt x="62253" y="2593034"/>
                      <a:pt x="63694" y="2595627"/>
                    </a:cubicBezTo>
                    <a:cubicBezTo>
                      <a:pt x="65999" y="2599373"/>
                      <a:pt x="68592" y="2595051"/>
                      <a:pt x="71185" y="2595339"/>
                    </a:cubicBezTo>
                    <a:cubicBezTo>
                      <a:pt x="77524" y="2595915"/>
                      <a:pt x="78965" y="2590729"/>
                      <a:pt x="82423" y="2586695"/>
                    </a:cubicBezTo>
                    <a:cubicBezTo>
                      <a:pt x="90202" y="2577474"/>
                      <a:pt x="98558" y="2568830"/>
                      <a:pt x="110660" y="2565373"/>
                    </a:cubicBezTo>
                    <a:cubicBezTo>
                      <a:pt x="109507" y="2568542"/>
                      <a:pt x="94812" y="2572000"/>
                      <a:pt x="97118" y="2578051"/>
                    </a:cubicBezTo>
                    <a:cubicBezTo>
                      <a:pt x="101728" y="2574593"/>
                      <a:pt x="141779" y="2568254"/>
                      <a:pt x="141203" y="2569118"/>
                    </a:cubicBezTo>
                    <a:cubicBezTo>
                      <a:pt x="137169" y="2571135"/>
                      <a:pt x="127660" y="2572000"/>
                      <a:pt x="124779" y="2575457"/>
                    </a:cubicBezTo>
                    <a:cubicBezTo>
                      <a:pt x="120457" y="2580644"/>
                      <a:pt x="113541" y="2577186"/>
                      <a:pt x="107202" y="2581220"/>
                    </a:cubicBezTo>
                    <a:cubicBezTo>
                      <a:pt x="96541" y="2587847"/>
                      <a:pt x="101440" y="2582373"/>
                      <a:pt x="91931" y="2590729"/>
                    </a:cubicBezTo>
                    <a:cubicBezTo>
                      <a:pt x="100287" y="2585542"/>
                      <a:pt x="94812" y="2596780"/>
                      <a:pt x="104033" y="2594186"/>
                    </a:cubicBezTo>
                    <a:cubicBezTo>
                      <a:pt x="106914" y="2593322"/>
                      <a:pt x="112101" y="2595915"/>
                      <a:pt x="114694" y="2594763"/>
                    </a:cubicBezTo>
                    <a:cubicBezTo>
                      <a:pt x="115270" y="2594186"/>
                      <a:pt x="115558" y="2593898"/>
                      <a:pt x="116135" y="2593322"/>
                    </a:cubicBezTo>
                    <a:cubicBezTo>
                      <a:pt x="116423" y="2590152"/>
                      <a:pt x="125067" y="2592457"/>
                      <a:pt x="126796" y="2591017"/>
                    </a:cubicBezTo>
                    <a:cubicBezTo>
                      <a:pt x="125931" y="2591305"/>
                      <a:pt x="127660" y="2588135"/>
                      <a:pt x="116999" y="2587559"/>
                    </a:cubicBezTo>
                    <a:cubicBezTo>
                      <a:pt x="116999" y="2587559"/>
                      <a:pt x="116999" y="2587559"/>
                      <a:pt x="116999" y="2587559"/>
                    </a:cubicBezTo>
                    <a:cubicBezTo>
                      <a:pt x="114982" y="2589576"/>
                      <a:pt x="112677" y="2589288"/>
                      <a:pt x="110372" y="2588712"/>
                    </a:cubicBezTo>
                    <a:cubicBezTo>
                      <a:pt x="111524" y="2586406"/>
                      <a:pt x="113253" y="2586118"/>
                      <a:pt x="115558" y="2585830"/>
                    </a:cubicBezTo>
                    <a:cubicBezTo>
                      <a:pt x="119304" y="2584678"/>
                      <a:pt x="132847" y="2590440"/>
                      <a:pt x="138033" y="2588712"/>
                    </a:cubicBezTo>
                    <a:cubicBezTo>
                      <a:pt x="137457" y="2589288"/>
                      <a:pt x="168576" y="2584390"/>
                      <a:pt x="146677" y="2585830"/>
                    </a:cubicBezTo>
                    <a:cubicBezTo>
                      <a:pt x="146677" y="2585830"/>
                      <a:pt x="151864" y="2584101"/>
                      <a:pt x="151864" y="2584101"/>
                    </a:cubicBezTo>
                    <a:cubicBezTo>
                      <a:pt x="159355" y="2578915"/>
                      <a:pt x="151864" y="2584101"/>
                      <a:pt x="160508" y="2581508"/>
                    </a:cubicBezTo>
                    <a:cubicBezTo>
                      <a:pt x="163677" y="2578627"/>
                      <a:pt x="168864" y="2581220"/>
                      <a:pt x="172033" y="2577474"/>
                    </a:cubicBezTo>
                    <a:cubicBezTo>
                      <a:pt x="173186" y="2576034"/>
                      <a:pt x="175203" y="2576034"/>
                      <a:pt x="175779" y="2577762"/>
                    </a:cubicBezTo>
                    <a:cubicBezTo>
                      <a:pt x="176643" y="2580067"/>
                      <a:pt x="175203" y="2581220"/>
                      <a:pt x="172898" y="2581220"/>
                    </a:cubicBezTo>
                    <a:cubicBezTo>
                      <a:pt x="170881" y="2581220"/>
                      <a:pt x="168864" y="2581508"/>
                      <a:pt x="167135" y="2582949"/>
                    </a:cubicBezTo>
                    <a:cubicBezTo>
                      <a:pt x="167135" y="2584390"/>
                      <a:pt x="167135" y="2585542"/>
                      <a:pt x="167135" y="2586695"/>
                    </a:cubicBezTo>
                    <a:cubicBezTo>
                      <a:pt x="169152" y="2586118"/>
                      <a:pt x="170881" y="2585254"/>
                      <a:pt x="172898" y="2584678"/>
                    </a:cubicBezTo>
                    <a:cubicBezTo>
                      <a:pt x="174915" y="2584101"/>
                      <a:pt x="176932" y="2583525"/>
                      <a:pt x="178949" y="2582949"/>
                    </a:cubicBezTo>
                    <a:cubicBezTo>
                      <a:pt x="178660" y="2582661"/>
                      <a:pt x="178372" y="2582373"/>
                      <a:pt x="178084" y="2582373"/>
                    </a:cubicBezTo>
                    <a:cubicBezTo>
                      <a:pt x="184711" y="2568542"/>
                      <a:pt x="198830" y="2569983"/>
                      <a:pt x="210067" y="2565949"/>
                    </a:cubicBezTo>
                    <a:cubicBezTo>
                      <a:pt x="217847" y="2563356"/>
                      <a:pt x="225051" y="2560186"/>
                      <a:pt x="232254" y="2556440"/>
                    </a:cubicBezTo>
                    <a:cubicBezTo>
                      <a:pt x="233406" y="2555864"/>
                      <a:pt x="234271" y="2554135"/>
                      <a:pt x="235135" y="2552694"/>
                    </a:cubicBezTo>
                    <a:cubicBezTo>
                      <a:pt x="236576" y="2552118"/>
                      <a:pt x="237440" y="2552983"/>
                      <a:pt x="237729" y="2554135"/>
                    </a:cubicBezTo>
                    <a:cubicBezTo>
                      <a:pt x="238017" y="2554711"/>
                      <a:pt x="238305" y="2555000"/>
                      <a:pt x="238593" y="2555576"/>
                    </a:cubicBezTo>
                    <a:cubicBezTo>
                      <a:pt x="240322" y="2554711"/>
                      <a:pt x="242051" y="2553847"/>
                      <a:pt x="243779" y="2552983"/>
                    </a:cubicBezTo>
                    <a:cubicBezTo>
                      <a:pt x="244932" y="2552118"/>
                      <a:pt x="246373" y="2550389"/>
                      <a:pt x="247237" y="2552406"/>
                    </a:cubicBezTo>
                    <a:cubicBezTo>
                      <a:pt x="248101" y="2554711"/>
                      <a:pt x="245796" y="2555000"/>
                      <a:pt x="244068" y="2555288"/>
                    </a:cubicBezTo>
                    <a:cubicBezTo>
                      <a:pt x="242339" y="2555864"/>
                      <a:pt x="240898" y="2556440"/>
                      <a:pt x="239169" y="2557305"/>
                    </a:cubicBezTo>
                    <a:cubicBezTo>
                      <a:pt x="240034" y="2561050"/>
                      <a:pt x="236576" y="2562779"/>
                      <a:pt x="233983" y="2565084"/>
                    </a:cubicBezTo>
                    <a:lnTo>
                      <a:pt x="266542" y="2552118"/>
                    </a:lnTo>
                    <a:cubicBezTo>
                      <a:pt x="265678" y="2551254"/>
                      <a:pt x="265390" y="2550389"/>
                      <a:pt x="267119" y="2549237"/>
                    </a:cubicBezTo>
                    <a:cubicBezTo>
                      <a:pt x="270000" y="2546644"/>
                      <a:pt x="273746" y="2545779"/>
                      <a:pt x="277492" y="2547796"/>
                    </a:cubicBezTo>
                    <a:cubicBezTo>
                      <a:pt x="277492" y="2547796"/>
                      <a:pt x="277780" y="2547796"/>
                      <a:pt x="277780" y="2547796"/>
                    </a:cubicBezTo>
                    <a:lnTo>
                      <a:pt x="283831" y="2545491"/>
                    </a:lnTo>
                    <a:cubicBezTo>
                      <a:pt x="282966" y="2545491"/>
                      <a:pt x="281814" y="2545779"/>
                      <a:pt x="280949" y="2545779"/>
                    </a:cubicBezTo>
                    <a:cubicBezTo>
                      <a:pt x="281525" y="2545203"/>
                      <a:pt x="282390" y="2544915"/>
                      <a:pt x="282966" y="2544627"/>
                    </a:cubicBezTo>
                    <a:cubicBezTo>
                      <a:pt x="281237" y="2545491"/>
                      <a:pt x="279508" y="2546356"/>
                      <a:pt x="278068" y="2547220"/>
                    </a:cubicBezTo>
                    <a:cubicBezTo>
                      <a:pt x="279220" y="2543186"/>
                      <a:pt x="282390" y="2542898"/>
                      <a:pt x="284983" y="2541457"/>
                    </a:cubicBezTo>
                    <a:cubicBezTo>
                      <a:pt x="284983" y="2541457"/>
                      <a:pt x="284983" y="2541457"/>
                      <a:pt x="284983" y="2541457"/>
                    </a:cubicBezTo>
                    <a:cubicBezTo>
                      <a:pt x="285847" y="2540305"/>
                      <a:pt x="286136" y="2538288"/>
                      <a:pt x="288153" y="2538576"/>
                    </a:cubicBezTo>
                    <a:cubicBezTo>
                      <a:pt x="288441" y="2538576"/>
                      <a:pt x="289305" y="2539152"/>
                      <a:pt x="289305" y="2539440"/>
                    </a:cubicBezTo>
                    <a:cubicBezTo>
                      <a:pt x="289305" y="2540305"/>
                      <a:pt x="289017" y="2541169"/>
                      <a:pt x="288441" y="2541745"/>
                    </a:cubicBezTo>
                    <a:cubicBezTo>
                      <a:pt x="293627" y="2539440"/>
                      <a:pt x="298814" y="2537423"/>
                      <a:pt x="303424" y="2533965"/>
                    </a:cubicBezTo>
                    <a:cubicBezTo>
                      <a:pt x="303712" y="2533677"/>
                      <a:pt x="304865" y="2534542"/>
                      <a:pt x="305153" y="2535118"/>
                    </a:cubicBezTo>
                    <a:cubicBezTo>
                      <a:pt x="305441" y="2535694"/>
                      <a:pt x="305153" y="2536559"/>
                      <a:pt x="305153" y="2537135"/>
                    </a:cubicBezTo>
                    <a:lnTo>
                      <a:pt x="337136" y="2524169"/>
                    </a:lnTo>
                    <a:cubicBezTo>
                      <a:pt x="338865" y="2523016"/>
                      <a:pt x="340305" y="2521864"/>
                      <a:pt x="342034" y="2520999"/>
                    </a:cubicBezTo>
                    <a:lnTo>
                      <a:pt x="352695" y="2517254"/>
                    </a:lnTo>
                    <a:cubicBezTo>
                      <a:pt x="352695" y="2516677"/>
                      <a:pt x="352695" y="2516389"/>
                      <a:pt x="352695" y="2515813"/>
                    </a:cubicBezTo>
                    <a:cubicBezTo>
                      <a:pt x="353272" y="2513220"/>
                      <a:pt x="355577" y="2514948"/>
                      <a:pt x="357306" y="2514948"/>
                    </a:cubicBezTo>
                    <a:cubicBezTo>
                      <a:pt x="357882" y="2514948"/>
                      <a:pt x="358458" y="2514948"/>
                      <a:pt x="359323" y="2514948"/>
                    </a:cubicBezTo>
                    <a:lnTo>
                      <a:pt x="366238" y="2512355"/>
                    </a:lnTo>
                    <a:cubicBezTo>
                      <a:pt x="366238" y="2512355"/>
                      <a:pt x="365950" y="2512067"/>
                      <a:pt x="365950" y="2511779"/>
                    </a:cubicBezTo>
                    <a:cubicBezTo>
                      <a:pt x="365085" y="2509474"/>
                      <a:pt x="367390" y="2508033"/>
                      <a:pt x="368543" y="2506592"/>
                    </a:cubicBezTo>
                    <a:cubicBezTo>
                      <a:pt x="372289" y="2503711"/>
                      <a:pt x="376899" y="2502270"/>
                      <a:pt x="381221" y="2500542"/>
                    </a:cubicBezTo>
                    <a:cubicBezTo>
                      <a:pt x="384967" y="2499101"/>
                      <a:pt x="387272" y="2499965"/>
                      <a:pt x="387848" y="2504287"/>
                    </a:cubicBezTo>
                    <a:cubicBezTo>
                      <a:pt x="387848" y="2504287"/>
                      <a:pt x="387848" y="2504287"/>
                      <a:pt x="387848" y="2504287"/>
                    </a:cubicBezTo>
                    <a:cubicBezTo>
                      <a:pt x="387848" y="2504287"/>
                      <a:pt x="387848" y="2504287"/>
                      <a:pt x="387848" y="2504287"/>
                    </a:cubicBezTo>
                    <a:cubicBezTo>
                      <a:pt x="387848" y="2504576"/>
                      <a:pt x="387848" y="2504864"/>
                      <a:pt x="387848" y="2505152"/>
                    </a:cubicBezTo>
                    <a:cubicBezTo>
                      <a:pt x="394763" y="2502559"/>
                      <a:pt x="401967" y="2500254"/>
                      <a:pt x="409170" y="2498525"/>
                    </a:cubicBezTo>
                    <a:cubicBezTo>
                      <a:pt x="434526" y="2492474"/>
                      <a:pt x="459306" y="2484118"/>
                      <a:pt x="484086" y="2476626"/>
                    </a:cubicBezTo>
                    <a:cubicBezTo>
                      <a:pt x="495611" y="2473169"/>
                      <a:pt x="507137" y="2469999"/>
                      <a:pt x="518662" y="2467118"/>
                    </a:cubicBezTo>
                    <a:cubicBezTo>
                      <a:pt x="518086" y="2465677"/>
                      <a:pt x="517510" y="2464524"/>
                      <a:pt x="516934" y="2463084"/>
                    </a:cubicBezTo>
                    <a:cubicBezTo>
                      <a:pt x="515781" y="2463372"/>
                      <a:pt x="514629" y="2463660"/>
                      <a:pt x="513476" y="2463948"/>
                    </a:cubicBezTo>
                    <a:cubicBezTo>
                      <a:pt x="512612" y="2461067"/>
                      <a:pt x="516357" y="2461643"/>
                      <a:pt x="516646" y="2459914"/>
                    </a:cubicBezTo>
                    <a:cubicBezTo>
                      <a:pt x="536239" y="2450694"/>
                      <a:pt x="558137" y="2447236"/>
                      <a:pt x="577154" y="2436863"/>
                    </a:cubicBezTo>
                    <a:cubicBezTo>
                      <a:pt x="578883" y="2435999"/>
                      <a:pt x="581188" y="2435134"/>
                      <a:pt x="583205" y="2435134"/>
                    </a:cubicBezTo>
                    <a:cubicBezTo>
                      <a:pt x="597324" y="2434270"/>
                      <a:pt x="609714" y="2427355"/>
                      <a:pt x="622680" y="2423033"/>
                    </a:cubicBezTo>
                    <a:cubicBezTo>
                      <a:pt x="633341" y="2419575"/>
                      <a:pt x="644002" y="2416117"/>
                      <a:pt x="654951" y="2413524"/>
                    </a:cubicBezTo>
                    <a:cubicBezTo>
                      <a:pt x="657545" y="2412948"/>
                      <a:pt x="660138" y="2411795"/>
                      <a:pt x="662443" y="2410355"/>
                    </a:cubicBezTo>
                    <a:cubicBezTo>
                      <a:pt x="663019" y="2410931"/>
                      <a:pt x="663596" y="2411795"/>
                      <a:pt x="663884" y="2412372"/>
                    </a:cubicBezTo>
                    <a:cubicBezTo>
                      <a:pt x="696155" y="2400846"/>
                      <a:pt x="730155" y="2395660"/>
                      <a:pt x="762427" y="2383846"/>
                    </a:cubicBezTo>
                    <a:cubicBezTo>
                      <a:pt x="764732" y="2382982"/>
                      <a:pt x="767325" y="2382117"/>
                      <a:pt x="769342" y="2382405"/>
                    </a:cubicBezTo>
                    <a:cubicBezTo>
                      <a:pt x="787207" y="2386727"/>
                      <a:pt x="803919" y="2380965"/>
                      <a:pt x="820054" y="2374626"/>
                    </a:cubicBezTo>
                    <a:cubicBezTo>
                      <a:pt x="830715" y="2370303"/>
                      <a:pt x="842241" y="2370015"/>
                      <a:pt x="853190" y="2367422"/>
                    </a:cubicBezTo>
                    <a:cubicBezTo>
                      <a:pt x="859529" y="2365981"/>
                      <a:pt x="857224" y="2369727"/>
                      <a:pt x="854343" y="2372320"/>
                    </a:cubicBezTo>
                    <a:cubicBezTo>
                      <a:pt x="849444" y="2373761"/>
                      <a:pt x="843970" y="2372897"/>
                      <a:pt x="839071" y="2375778"/>
                    </a:cubicBezTo>
                    <a:cubicBezTo>
                      <a:pt x="834461" y="2375778"/>
                      <a:pt x="830715" y="2377507"/>
                      <a:pt x="826970" y="2379812"/>
                    </a:cubicBezTo>
                    <a:cubicBezTo>
                      <a:pt x="824376" y="2379524"/>
                      <a:pt x="821783" y="2379524"/>
                      <a:pt x="820342" y="2382405"/>
                    </a:cubicBezTo>
                    <a:cubicBezTo>
                      <a:pt x="816020" y="2381253"/>
                      <a:pt x="812274" y="2383558"/>
                      <a:pt x="808529" y="2384422"/>
                    </a:cubicBezTo>
                    <a:cubicBezTo>
                      <a:pt x="809105" y="2384710"/>
                      <a:pt x="809681" y="2384999"/>
                      <a:pt x="810257" y="2385287"/>
                    </a:cubicBezTo>
                    <a:cubicBezTo>
                      <a:pt x="809681" y="2385287"/>
                      <a:pt x="809105" y="2384999"/>
                      <a:pt x="808529" y="2384422"/>
                    </a:cubicBezTo>
                    <a:cubicBezTo>
                      <a:pt x="799020" y="2387015"/>
                      <a:pt x="787783" y="2386439"/>
                      <a:pt x="781156" y="2395948"/>
                    </a:cubicBezTo>
                    <a:cubicBezTo>
                      <a:pt x="791529" y="2391626"/>
                      <a:pt x="803054" y="2391337"/>
                      <a:pt x="813427" y="2387015"/>
                    </a:cubicBezTo>
                    <a:cubicBezTo>
                      <a:pt x="816020" y="2386727"/>
                      <a:pt x="818613" y="2386439"/>
                      <a:pt x="820342" y="2384422"/>
                    </a:cubicBezTo>
                    <a:cubicBezTo>
                      <a:pt x="823800" y="2385287"/>
                      <a:pt x="826681" y="2383846"/>
                      <a:pt x="829851" y="2382405"/>
                    </a:cubicBezTo>
                    <a:cubicBezTo>
                      <a:pt x="834173" y="2381829"/>
                      <a:pt x="838495" y="2381541"/>
                      <a:pt x="841953" y="2378371"/>
                    </a:cubicBezTo>
                    <a:cubicBezTo>
                      <a:pt x="846563" y="2375778"/>
                      <a:pt x="853190" y="2380965"/>
                      <a:pt x="857224" y="2375202"/>
                    </a:cubicBezTo>
                    <a:cubicBezTo>
                      <a:pt x="860393" y="2375202"/>
                      <a:pt x="864427" y="2374049"/>
                      <a:pt x="866444" y="2375490"/>
                    </a:cubicBezTo>
                    <a:cubicBezTo>
                      <a:pt x="873360" y="2380100"/>
                      <a:pt x="877105" y="2374337"/>
                      <a:pt x="882580" y="2372897"/>
                    </a:cubicBezTo>
                    <a:cubicBezTo>
                      <a:pt x="893241" y="2370015"/>
                      <a:pt x="901885" y="2361083"/>
                      <a:pt x="913699" y="2362236"/>
                    </a:cubicBezTo>
                    <a:cubicBezTo>
                      <a:pt x="916580" y="2363100"/>
                      <a:pt x="916292" y="2365405"/>
                      <a:pt x="916292" y="2367710"/>
                    </a:cubicBezTo>
                    <a:cubicBezTo>
                      <a:pt x="916580" y="2366846"/>
                      <a:pt x="916868" y="2366270"/>
                      <a:pt x="917445" y="2365693"/>
                    </a:cubicBezTo>
                    <a:cubicBezTo>
                      <a:pt x="917156" y="2366270"/>
                      <a:pt x="916868" y="2367134"/>
                      <a:pt x="916292" y="2367710"/>
                    </a:cubicBezTo>
                    <a:cubicBezTo>
                      <a:pt x="915428" y="2369727"/>
                      <a:pt x="911682" y="2370592"/>
                      <a:pt x="913123" y="2373473"/>
                    </a:cubicBezTo>
                    <a:cubicBezTo>
                      <a:pt x="913987" y="2375490"/>
                      <a:pt x="916580" y="2374626"/>
                      <a:pt x="918309" y="2374049"/>
                    </a:cubicBezTo>
                    <a:cubicBezTo>
                      <a:pt x="921767" y="2372897"/>
                      <a:pt x="924936" y="2371744"/>
                      <a:pt x="927529" y="2369151"/>
                    </a:cubicBezTo>
                    <a:cubicBezTo>
                      <a:pt x="935309" y="2361371"/>
                      <a:pt x="942801" y="2354744"/>
                      <a:pt x="954902" y="2351575"/>
                    </a:cubicBezTo>
                    <a:cubicBezTo>
                      <a:pt x="974208" y="2346676"/>
                      <a:pt x="993513" y="2341202"/>
                      <a:pt x="1013106" y="2336015"/>
                    </a:cubicBezTo>
                    <a:cubicBezTo>
                      <a:pt x="1013106" y="2336015"/>
                      <a:pt x="1013106" y="2336015"/>
                      <a:pt x="1013106" y="2336015"/>
                    </a:cubicBezTo>
                    <a:cubicBezTo>
                      <a:pt x="1017140" y="2336015"/>
                      <a:pt x="1021174" y="2336015"/>
                      <a:pt x="1024920" y="2336015"/>
                    </a:cubicBezTo>
                    <a:cubicBezTo>
                      <a:pt x="1031259" y="2336015"/>
                      <a:pt x="1037310" y="2336015"/>
                      <a:pt x="1043649" y="2336015"/>
                    </a:cubicBezTo>
                    <a:cubicBezTo>
                      <a:pt x="1045666" y="2337168"/>
                      <a:pt x="1046530" y="2336880"/>
                      <a:pt x="1047395" y="2336015"/>
                    </a:cubicBezTo>
                    <a:cubicBezTo>
                      <a:pt x="1049412" y="2336015"/>
                      <a:pt x="1051429" y="2336015"/>
                      <a:pt x="1053445" y="2336015"/>
                    </a:cubicBezTo>
                    <a:cubicBezTo>
                      <a:pt x="1053734" y="2333998"/>
                      <a:pt x="1055174" y="2333998"/>
                      <a:pt x="1056903" y="2333422"/>
                    </a:cubicBezTo>
                    <a:cubicBezTo>
                      <a:pt x="1076496" y="2327659"/>
                      <a:pt x="1096090" y="2322184"/>
                      <a:pt x="1115971" y="2316998"/>
                    </a:cubicBezTo>
                    <a:cubicBezTo>
                      <a:pt x="1138158" y="2311235"/>
                      <a:pt x="1159768" y="2304032"/>
                      <a:pt x="1180802" y="2293947"/>
                    </a:cubicBezTo>
                    <a:cubicBezTo>
                      <a:pt x="1185701" y="2293371"/>
                      <a:pt x="1187429" y="2294811"/>
                      <a:pt x="1183684" y="2301150"/>
                    </a:cubicBezTo>
                    <a:cubicBezTo>
                      <a:pt x="1184548" y="2301150"/>
                      <a:pt x="1185701" y="2300862"/>
                      <a:pt x="1186565" y="2300574"/>
                    </a:cubicBezTo>
                    <a:cubicBezTo>
                      <a:pt x="1184548" y="2302879"/>
                      <a:pt x="1181955" y="2305184"/>
                      <a:pt x="1181090" y="2308066"/>
                    </a:cubicBezTo>
                    <a:cubicBezTo>
                      <a:pt x="1179361" y="2313540"/>
                      <a:pt x="1181667" y="2315557"/>
                      <a:pt x="1186853" y="2312964"/>
                    </a:cubicBezTo>
                    <a:cubicBezTo>
                      <a:pt x="1191751" y="2312100"/>
                      <a:pt x="1196938" y="2311524"/>
                      <a:pt x="1200972" y="2307778"/>
                    </a:cubicBezTo>
                    <a:cubicBezTo>
                      <a:pt x="1200972" y="2307778"/>
                      <a:pt x="1200972" y="2307778"/>
                      <a:pt x="1200972" y="2307778"/>
                    </a:cubicBezTo>
                    <a:cubicBezTo>
                      <a:pt x="1206158" y="2305473"/>
                      <a:pt x="1205582" y="2302015"/>
                      <a:pt x="1202989" y="2297981"/>
                    </a:cubicBezTo>
                    <a:cubicBezTo>
                      <a:pt x="1207311" y="2295100"/>
                      <a:pt x="1212209" y="2293371"/>
                      <a:pt x="1217396" y="2293371"/>
                    </a:cubicBezTo>
                    <a:cubicBezTo>
                      <a:pt x="1222870" y="2296540"/>
                      <a:pt x="1227480" y="2296828"/>
                      <a:pt x="1230362" y="2289049"/>
                    </a:cubicBezTo>
                    <a:cubicBezTo>
                      <a:pt x="1224023" y="2289337"/>
                      <a:pt x="1217972" y="2286744"/>
                      <a:pt x="1212785" y="2291066"/>
                    </a:cubicBezTo>
                    <a:cubicBezTo>
                      <a:pt x="1208752" y="2292795"/>
                      <a:pt x="1203853" y="2292506"/>
                      <a:pt x="1198955" y="2292795"/>
                    </a:cubicBezTo>
                    <a:cubicBezTo>
                      <a:pt x="1203277" y="2289049"/>
                      <a:pt x="1207311" y="2285303"/>
                      <a:pt x="1212497" y="2283286"/>
                    </a:cubicBezTo>
                    <a:cubicBezTo>
                      <a:pt x="1214226" y="2283286"/>
                      <a:pt x="1215955" y="2283286"/>
                      <a:pt x="1217972" y="2283286"/>
                    </a:cubicBezTo>
                    <a:cubicBezTo>
                      <a:pt x="1230938" y="2283574"/>
                      <a:pt x="1244192" y="2283862"/>
                      <a:pt x="1256294" y="2280117"/>
                    </a:cubicBezTo>
                    <a:cubicBezTo>
                      <a:pt x="1253413" y="2281269"/>
                      <a:pt x="1251108" y="2282710"/>
                      <a:pt x="1248514" y="2283862"/>
                    </a:cubicBezTo>
                    <a:cubicBezTo>
                      <a:pt x="1245921" y="2283862"/>
                      <a:pt x="1241887" y="2284439"/>
                      <a:pt x="1243328" y="2287608"/>
                    </a:cubicBezTo>
                    <a:cubicBezTo>
                      <a:pt x="1244769" y="2290489"/>
                      <a:pt x="1248803" y="2288761"/>
                      <a:pt x="1251108" y="2286744"/>
                    </a:cubicBezTo>
                    <a:cubicBezTo>
                      <a:pt x="1251108" y="2286744"/>
                      <a:pt x="1251108" y="2286744"/>
                      <a:pt x="1251108" y="2286744"/>
                    </a:cubicBezTo>
                    <a:cubicBezTo>
                      <a:pt x="1255718" y="2286167"/>
                      <a:pt x="1260328" y="2285015"/>
                      <a:pt x="1262921" y="2278964"/>
                    </a:cubicBezTo>
                    <a:cubicBezTo>
                      <a:pt x="1260904" y="2278964"/>
                      <a:pt x="1258887" y="2279252"/>
                      <a:pt x="1257447" y="2279828"/>
                    </a:cubicBezTo>
                    <a:cubicBezTo>
                      <a:pt x="1263498" y="2277811"/>
                      <a:pt x="1269260" y="2274642"/>
                      <a:pt x="1274735" y="2270032"/>
                    </a:cubicBezTo>
                    <a:cubicBezTo>
                      <a:pt x="1277616" y="2267438"/>
                      <a:pt x="1281362" y="2268303"/>
                      <a:pt x="1284820" y="2267438"/>
                    </a:cubicBezTo>
                    <a:lnTo>
                      <a:pt x="1284820" y="2267438"/>
                    </a:lnTo>
                    <a:cubicBezTo>
                      <a:pt x="1297498" y="2264845"/>
                      <a:pt x="1310464" y="2263116"/>
                      <a:pt x="1322566" y="2258794"/>
                    </a:cubicBezTo>
                    <a:cubicBezTo>
                      <a:pt x="1333515" y="2255049"/>
                      <a:pt x="1346769" y="2255337"/>
                      <a:pt x="1354837" y="2244387"/>
                    </a:cubicBezTo>
                    <a:cubicBezTo>
                      <a:pt x="1354837" y="2244387"/>
                      <a:pt x="1354837" y="2244387"/>
                      <a:pt x="1354837" y="2244387"/>
                    </a:cubicBezTo>
                    <a:cubicBezTo>
                      <a:pt x="1354837" y="2243235"/>
                      <a:pt x="1355125" y="2242082"/>
                      <a:pt x="1355125" y="2240930"/>
                    </a:cubicBezTo>
                    <a:cubicBezTo>
                      <a:pt x="1358295" y="2239777"/>
                      <a:pt x="1361752" y="2238625"/>
                      <a:pt x="1365210" y="2237760"/>
                    </a:cubicBezTo>
                    <a:cubicBezTo>
                      <a:pt x="1368956" y="2236896"/>
                      <a:pt x="1372702" y="2236032"/>
                      <a:pt x="1376447" y="2235167"/>
                    </a:cubicBezTo>
                    <a:cubicBezTo>
                      <a:pt x="1377312" y="2236032"/>
                      <a:pt x="1378176" y="2236896"/>
                      <a:pt x="1378753" y="2237760"/>
                    </a:cubicBezTo>
                    <a:cubicBezTo>
                      <a:pt x="1377888" y="2240354"/>
                      <a:pt x="1371549" y="2238913"/>
                      <a:pt x="1373854" y="2243811"/>
                    </a:cubicBezTo>
                    <a:cubicBezTo>
                      <a:pt x="1374142" y="2244676"/>
                      <a:pt x="1374719" y="2245252"/>
                      <a:pt x="1375295" y="2245540"/>
                    </a:cubicBezTo>
                    <a:cubicBezTo>
                      <a:pt x="1367515" y="2246404"/>
                      <a:pt x="1360312" y="2248133"/>
                      <a:pt x="1353685" y="2252455"/>
                    </a:cubicBezTo>
                    <a:cubicBezTo>
                      <a:pt x="1362905" y="2253320"/>
                      <a:pt x="1372414" y="2254760"/>
                      <a:pt x="1379329" y="2245828"/>
                    </a:cubicBezTo>
                    <a:cubicBezTo>
                      <a:pt x="1379905" y="2245540"/>
                      <a:pt x="1380481" y="2245540"/>
                      <a:pt x="1381058" y="2245252"/>
                    </a:cubicBezTo>
                    <a:cubicBezTo>
                      <a:pt x="1383363" y="2244676"/>
                      <a:pt x="1385956" y="2244387"/>
                      <a:pt x="1388549" y="2243811"/>
                    </a:cubicBezTo>
                    <a:cubicBezTo>
                      <a:pt x="1388261" y="2244387"/>
                      <a:pt x="1387973" y="2244964"/>
                      <a:pt x="1387685" y="2245540"/>
                    </a:cubicBezTo>
                    <a:cubicBezTo>
                      <a:pt x="1391719" y="2245828"/>
                      <a:pt x="1395465" y="2246404"/>
                      <a:pt x="1398634" y="2243235"/>
                    </a:cubicBezTo>
                    <a:cubicBezTo>
                      <a:pt x="1398634" y="2243235"/>
                      <a:pt x="1398634" y="2243235"/>
                      <a:pt x="1398634" y="2243235"/>
                    </a:cubicBezTo>
                    <a:cubicBezTo>
                      <a:pt x="1405837" y="2243235"/>
                      <a:pt x="1412753" y="2243235"/>
                      <a:pt x="1419956" y="2242659"/>
                    </a:cubicBezTo>
                    <a:cubicBezTo>
                      <a:pt x="1424566" y="2242371"/>
                      <a:pt x="1429177" y="2242371"/>
                      <a:pt x="1432634" y="2238049"/>
                    </a:cubicBezTo>
                    <a:cubicBezTo>
                      <a:pt x="1435227" y="2234591"/>
                      <a:pt x="1440702" y="2231133"/>
                      <a:pt x="1447329" y="2228540"/>
                    </a:cubicBezTo>
                    <a:cubicBezTo>
                      <a:pt x="1458278" y="2228540"/>
                      <a:pt x="1468651" y="2225658"/>
                      <a:pt x="1479024" y="2222777"/>
                    </a:cubicBezTo>
                    <a:cubicBezTo>
                      <a:pt x="1479889" y="2223065"/>
                      <a:pt x="1480753" y="2223353"/>
                      <a:pt x="1481329" y="2223642"/>
                    </a:cubicBezTo>
                    <a:cubicBezTo>
                      <a:pt x="1487380" y="2226523"/>
                      <a:pt x="1491991" y="2225658"/>
                      <a:pt x="1496601" y="2222489"/>
                    </a:cubicBezTo>
                    <a:cubicBezTo>
                      <a:pt x="1500635" y="2219320"/>
                      <a:pt x="1505245" y="2217303"/>
                      <a:pt x="1509855" y="2215574"/>
                    </a:cubicBezTo>
                    <a:cubicBezTo>
                      <a:pt x="1519940" y="2213557"/>
                      <a:pt x="1530025" y="2211540"/>
                      <a:pt x="1540398" y="2209523"/>
                    </a:cubicBezTo>
                    <a:cubicBezTo>
                      <a:pt x="1542127" y="2213557"/>
                      <a:pt x="1544143" y="2217014"/>
                      <a:pt x="1549330" y="2214421"/>
                    </a:cubicBezTo>
                    <a:cubicBezTo>
                      <a:pt x="1549330" y="2214421"/>
                      <a:pt x="1549330" y="2214421"/>
                      <a:pt x="1549330" y="2214421"/>
                    </a:cubicBezTo>
                    <a:cubicBezTo>
                      <a:pt x="1551923" y="2215862"/>
                      <a:pt x="1553076" y="2221048"/>
                      <a:pt x="1556821" y="2218743"/>
                    </a:cubicBezTo>
                    <a:cubicBezTo>
                      <a:pt x="1566042" y="2212981"/>
                      <a:pt x="1576127" y="2210964"/>
                      <a:pt x="1586500" y="2208947"/>
                    </a:cubicBezTo>
                    <a:lnTo>
                      <a:pt x="1586788" y="2202319"/>
                    </a:lnTo>
                    <a:cubicBezTo>
                      <a:pt x="1578720" y="2204336"/>
                      <a:pt x="1570652" y="2207794"/>
                      <a:pt x="1562008" y="2205201"/>
                    </a:cubicBezTo>
                    <a:cubicBezTo>
                      <a:pt x="1562008" y="2204336"/>
                      <a:pt x="1562008" y="2203472"/>
                      <a:pt x="1562008" y="2202896"/>
                    </a:cubicBezTo>
                    <a:cubicBezTo>
                      <a:pt x="1570364" y="2200302"/>
                      <a:pt x="1578720" y="2197709"/>
                      <a:pt x="1587076" y="2195404"/>
                    </a:cubicBezTo>
                    <a:lnTo>
                      <a:pt x="1587364" y="2191370"/>
                    </a:lnTo>
                    <a:lnTo>
                      <a:pt x="1576703" y="2190794"/>
                    </a:lnTo>
                    <a:cubicBezTo>
                      <a:pt x="1573822" y="2191658"/>
                      <a:pt x="1570940" y="2192235"/>
                      <a:pt x="1568347" y="2193099"/>
                    </a:cubicBezTo>
                    <a:cubicBezTo>
                      <a:pt x="1568347" y="2192811"/>
                      <a:pt x="1568347" y="2192523"/>
                      <a:pt x="1568635" y="2192235"/>
                    </a:cubicBezTo>
                    <a:cubicBezTo>
                      <a:pt x="1569500" y="2191947"/>
                      <a:pt x="1570364" y="2191658"/>
                      <a:pt x="1571516" y="2191658"/>
                    </a:cubicBezTo>
                    <a:lnTo>
                      <a:pt x="1574686" y="2190794"/>
                    </a:lnTo>
                    <a:lnTo>
                      <a:pt x="1574110" y="2190794"/>
                    </a:lnTo>
                    <a:cubicBezTo>
                      <a:pt x="1590245" y="2186760"/>
                      <a:pt x="1606957" y="2187048"/>
                      <a:pt x="1623093" y="2184743"/>
                    </a:cubicBezTo>
                    <a:cubicBezTo>
                      <a:pt x="1636059" y="2182726"/>
                      <a:pt x="1648449" y="2178116"/>
                      <a:pt x="1661415" y="2176963"/>
                    </a:cubicBezTo>
                    <a:cubicBezTo>
                      <a:pt x="1680721" y="2174658"/>
                      <a:pt x="1700026" y="2172929"/>
                      <a:pt x="1718466" y="2166879"/>
                    </a:cubicBezTo>
                    <a:cubicBezTo>
                      <a:pt x="1725094" y="2166879"/>
                      <a:pt x="1730856" y="2164573"/>
                      <a:pt x="1736619" y="2162268"/>
                    </a:cubicBezTo>
                    <a:cubicBezTo>
                      <a:pt x="1737195" y="2163709"/>
                      <a:pt x="1738060" y="2164573"/>
                      <a:pt x="1740077" y="2163997"/>
                    </a:cubicBezTo>
                    <a:cubicBezTo>
                      <a:pt x="1742958" y="2163421"/>
                      <a:pt x="1743534" y="2161404"/>
                      <a:pt x="1742670" y="2159387"/>
                    </a:cubicBezTo>
                    <a:cubicBezTo>
                      <a:pt x="1744687" y="2157946"/>
                      <a:pt x="1746992" y="2156505"/>
                      <a:pt x="1749009" y="2155353"/>
                    </a:cubicBezTo>
                    <a:cubicBezTo>
                      <a:pt x="1749009" y="2155353"/>
                      <a:pt x="1748721" y="2155065"/>
                      <a:pt x="1748721" y="2155065"/>
                    </a:cubicBezTo>
                    <a:cubicBezTo>
                      <a:pt x="1757365" y="2152183"/>
                      <a:pt x="1766874" y="2151607"/>
                      <a:pt x="1774077" y="2145268"/>
                    </a:cubicBezTo>
                    <a:cubicBezTo>
                      <a:pt x="1776670" y="2145556"/>
                      <a:pt x="1778975" y="2145556"/>
                      <a:pt x="1781569" y="2145845"/>
                    </a:cubicBezTo>
                    <a:cubicBezTo>
                      <a:pt x="1785603" y="2149590"/>
                      <a:pt x="1788484" y="2149590"/>
                      <a:pt x="1789060" y="2143251"/>
                    </a:cubicBezTo>
                    <a:cubicBezTo>
                      <a:pt x="1788772" y="2142387"/>
                      <a:pt x="1788772" y="2141234"/>
                      <a:pt x="1788484" y="2140370"/>
                    </a:cubicBezTo>
                    <a:cubicBezTo>
                      <a:pt x="1795687" y="2137489"/>
                      <a:pt x="1803179" y="2134319"/>
                      <a:pt x="1810382" y="2131438"/>
                    </a:cubicBezTo>
                    <a:cubicBezTo>
                      <a:pt x="1836603" y="2125099"/>
                      <a:pt x="1862823" y="2119624"/>
                      <a:pt x="1888179" y="2110404"/>
                    </a:cubicBezTo>
                    <a:cubicBezTo>
                      <a:pt x="1891349" y="2109251"/>
                      <a:pt x="1894807" y="2108098"/>
                      <a:pt x="1898264" y="2107522"/>
                    </a:cubicBezTo>
                    <a:cubicBezTo>
                      <a:pt x="1929959" y="2102048"/>
                      <a:pt x="1959637" y="2089081"/>
                      <a:pt x="1991044" y="2081590"/>
                    </a:cubicBezTo>
                    <a:cubicBezTo>
                      <a:pt x="1991621" y="2081302"/>
                      <a:pt x="1992197" y="2081014"/>
                      <a:pt x="1993061" y="2080725"/>
                    </a:cubicBezTo>
                    <a:cubicBezTo>
                      <a:pt x="1992485" y="2081014"/>
                      <a:pt x="1991909" y="2081302"/>
                      <a:pt x="1991044" y="2081590"/>
                    </a:cubicBezTo>
                    <a:cubicBezTo>
                      <a:pt x="1999977" y="2081014"/>
                      <a:pt x="2009485" y="2082742"/>
                      <a:pt x="2017553" y="2077268"/>
                    </a:cubicBezTo>
                    <a:cubicBezTo>
                      <a:pt x="2017553" y="2077268"/>
                      <a:pt x="2017553" y="2077268"/>
                      <a:pt x="2017553" y="2077268"/>
                    </a:cubicBezTo>
                    <a:cubicBezTo>
                      <a:pt x="2023604" y="2077268"/>
                      <a:pt x="2029367" y="2076115"/>
                      <a:pt x="2034553" y="2072658"/>
                    </a:cubicBezTo>
                    <a:cubicBezTo>
                      <a:pt x="2034553" y="2072658"/>
                      <a:pt x="2034553" y="2072658"/>
                      <a:pt x="2034553" y="2072658"/>
                    </a:cubicBezTo>
                    <a:cubicBezTo>
                      <a:pt x="2040316" y="2072081"/>
                      <a:pt x="2045791" y="2070641"/>
                      <a:pt x="2050689" y="2067471"/>
                    </a:cubicBezTo>
                    <a:cubicBezTo>
                      <a:pt x="2050689" y="2067471"/>
                      <a:pt x="2050689" y="2067471"/>
                      <a:pt x="2050689" y="2067471"/>
                    </a:cubicBezTo>
                    <a:cubicBezTo>
                      <a:pt x="2069418" y="2063725"/>
                      <a:pt x="2086994" y="2056810"/>
                      <a:pt x="2105147" y="2050759"/>
                    </a:cubicBezTo>
                    <a:cubicBezTo>
                      <a:pt x="2114655" y="2049607"/>
                      <a:pt x="2124164" y="2048742"/>
                      <a:pt x="2131656" y="2041539"/>
                    </a:cubicBezTo>
                    <a:cubicBezTo>
                      <a:pt x="2131656" y="2041539"/>
                      <a:pt x="2131656" y="2041539"/>
                      <a:pt x="2131656" y="2041539"/>
                    </a:cubicBezTo>
                    <a:lnTo>
                      <a:pt x="2131656" y="2041539"/>
                    </a:lnTo>
                    <a:cubicBezTo>
                      <a:pt x="2131656" y="2041539"/>
                      <a:pt x="2131656" y="2041539"/>
                      <a:pt x="2131656" y="2041539"/>
                    </a:cubicBezTo>
                    <a:cubicBezTo>
                      <a:pt x="2134825" y="2040674"/>
                      <a:pt x="2137706" y="2039810"/>
                      <a:pt x="2140876" y="2038945"/>
                    </a:cubicBezTo>
                    <a:cubicBezTo>
                      <a:pt x="2140876" y="2038945"/>
                      <a:pt x="2140876" y="2038945"/>
                      <a:pt x="2140876" y="2038945"/>
                    </a:cubicBezTo>
                    <a:cubicBezTo>
                      <a:pt x="2158452" y="2040386"/>
                      <a:pt x="2171995" y="2030878"/>
                      <a:pt x="2186114" y="2022233"/>
                    </a:cubicBezTo>
                    <a:cubicBezTo>
                      <a:pt x="2186114" y="2022233"/>
                      <a:pt x="2186114" y="2022233"/>
                      <a:pt x="2186114" y="2022233"/>
                    </a:cubicBezTo>
                    <a:cubicBezTo>
                      <a:pt x="2192741" y="2022810"/>
                      <a:pt x="2199080" y="2020216"/>
                      <a:pt x="2205707" y="2019352"/>
                    </a:cubicBezTo>
                    <a:cubicBezTo>
                      <a:pt x="2205131" y="2016183"/>
                      <a:pt x="2203402" y="2013877"/>
                      <a:pt x="2200809" y="2012149"/>
                    </a:cubicBezTo>
                    <a:cubicBezTo>
                      <a:pt x="2199656" y="2009844"/>
                      <a:pt x="2350352" y="1973826"/>
                      <a:pt x="2350352" y="1981894"/>
                    </a:cubicBezTo>
                    <a:cubicBezTo>
                      <a:pt x="2352657" y="1978437"/>
                      <a:pt x="2356115" y="1976420"/>
                      <a:pt x="2360148" y="1975843"/>
                    </a:cubicBezTo>
                    <a:cubicBezTo>
                      <a:pt x="2371962" y="1973826"/>
                      <a:pt x="2382335" y="1968064"/>
                      <a:pt x="2392996" y="1962877"/>
                    </a:cubicBezTo>
                    <a:cubicBezTo>
                      <a:pt x="2400776" y="1963165"/>
                      <a:pt x="2406827" y="1957979"/>
                      <a:pt x="2413742" y="1955674"/>
                    </a:cubicBezTo>
                    <a:cubicBezTo>
                      <a:pt x="2417776" y="1954233"/>
                      <a:pt x="2418640" y="1952216"/>
                      <a:pt x="2416623" y="1948470"/>
                    </a:cubicBezTo>
                    <a:cubicBezTo>
                      <a:pt x="2416623" y="1948470"/>
                      <a:pt x="2416623" y="1948470"/>
                      <a:pt x="2416623" y="1948470"/>
                    </a:cubicBezTo>
                    <a:cubicBezTo>
                      <a:pt x="2416623" y="1948470"/>
                      <a:pt x="2416623" y="1948470"/>
                      <a:pt x="2416623" y="1948470"/>
                    </a:cubicBezTo>
                    <a:cubicBezTo>
                      <a:pt x="2422674" y="1942996"/>
                      <a:pt x="2430742" y="1940979"/>
                      <a:pt x="2437657" y="1936945"/>
                    </a:cubicBezTo>
                    <a:cubicBezTo>
                      <a:pt x="2437657" y="1936945"/>
                      <a:pt x="2437946" y="1936945"/>
                      <a:pt x="2437946" y="1936657"/>
                    </a:cubicBezTo>
                    <a:cubicBezTo>
                      <a:pt x="2440251" y="1936657"/>
                      <a:pt x="2442556" y="1936369"/>
                      <a:pt x="2444861" y="1936369"/>
                    </a:cubicBezTo>
                    <a:cubicBezTo>
                      <a:pt x="2444861" y="1936369"/>
                      <a:pt x="2444861" y="1936369"/>
                      <a:pt x="2444861" y="1936369"/>
                    </a:cubicBezTo>
                    <a:cubicBezTo>
                      <a:pt x="2450335" y="1936945"/>
                      <a:pt x="2455522" y="1936080"/>
                      <a:pt x="2460708" y="1934064"/>
                    </a:cubicBezTo>
                    <a:cubicBezTo>
                      <a:pt x="2469929" y="1930030"/>
                      <a:pt x="2478861" y="1925996"/>
                      <a:pt x="2488081" y="1921962"/>
                    </a:cubicBezTo>
                    <a:cubicBezTo>
                      <a:pt x="2493268" y="1923402"/>
                      <a:pt x="2499895" y="1922538"/>
                      <a:pt x="2502488" y="1919080"/>
                    </a:cubicBezTo>
                    <a:cubicBezTo>
                      <a:pt x="2508539" y="1911013"/>
                      <a:pt x="2515743" y="1914470"/>
                      <a:pt x="2522946" y="1914470"/>
                    </a:cubicBezTo>
                    <a:cubicBezTo>
                      <a:pt x="2524099" y="1915046"/>
                      <a:pt x="2524963" y="1915623"/>
                      <a:pt x="2526116" y="1916199"/>
                    </a:cubicBezTo>
                    <a:cubicBezTo>
                      <a:pt x="2525251" y="1916775"/>
                      <a:pt x="2524387" y="1917063"/>
                      <a:pt x="2523522" y="1917640"/>
                    </a:cubicBezTo>
                    <a:cubicBezTo>
                      <a:pt x="2520353" y="1917640"/>
                      <a:pt x="2517472" y="1918504"/>
                      <a:pt x="2515455" y="1921097"/>
                    </a:cubicBezTo>
                    <a:cubicBezTo>
                      <a:pt x="2517183" y="1921385"/>
                      <a:pt x="2519200" y="1921673"/>
                      <a:pt x="2520929" y="1921962"/>
                    </a:cubicBezTo>
                    <a:cubicBezTo>
                      <a:pt x="2521794" y="1922826"/>
                      <a:pt x="2522658" y="1923402"/>
                      <a:pt x="2523234" y="1924267"/>
                    </a:cubicBezTo>
                    <a:cubicBezTo>
                      <a:pt x="2523234" y="1924267"/>
                      <a:pt x="2523234" y="1924267"/>
                      <a:pt x="2523234" y="1924267"/>
                    </a:cubicBezTo>
                    <a:cubicBezTo>
                      <a:pt x="2523234" y="1924267"/>
                      <a:pt x="2523234" y="1924267"/>
                      <a:pt x="2523234" y="1924267"/>
                    </a:cubicBezTo>
                    <a:cubicBezTo>
                      <a:pt x="2518336" y="1928013"/>
                      <a:pt x="2515166" y="1932623"/>
                      <a:pt x="2514014" y="1938674"/>
                    </a:cubicBezTo>
                    <a:cubicBezTo>
                      <a:pt x="2508251" y="1938097"/>
                      <a:pt x="2503353" y="1939826"/>
                      <a:pt x="2499319" y="1944724"/>
                    </a:cubicBezTo>
                    <a:cubicBezTo>
                      <a:pt x="2496149" y="1948470"/>
                      <a:pt x="2497590" y="1951928"/>
                      <a:pt x="2500759" y="1953945"/>
                    </a:cubicBezTo>
                    <a:cubicBezTo>
                      <a:pt x="2504217" y="1956250"/>
                      <a:pt x="2505658" y="1952792"/>
                      <a:pt x="2506234" y="1950199"/>
                    </a:cubicBezTo>
                    <a:cubicBezTo>
                      <a:pt x="2508251" y="1942419"/>
                      <a:pt x="2514014" y="1941267"/>
                      <a:pt x="2520929" y="1940979"/>
                    </a:cubicBezTo>
                    <a:cubicBezTo>
                      <a:pt x="2522658" y="1940691"/>
                      <a:pt x="2524387" y="1940114"/>
                      <a:pt x="2526116" y="1939826"/>
                    </a:cubicBezTo>
                    <a:cubicBezTo>
                      <a:pt x="2526116" y="1939826"/>
                      <a:pt x="2526116" y="1939826"/>
                      <a:pt x="2526116" y="1939826"/>
                    </a:cubicBezTo>
                    <a:cubicBezTo>
                      <a:pt x="2526116" y="1939826"/>
                      <a:pt x="2526116" y="1939826"/>
                      <a:pt x="2526116" y="1939826"/>
                    </a:cubicBezTo>
                    <a:cubicBezTo>
                      <a:pt x="2533031" y="1936657"/>
                      <a:pt x="2542828" y="1940402"/>
                      <a:pt x="2547150" y="1931182"/>
                    </a:cubicBezTo>
                    <a:cubicBezTo>
                      <a:pt x="2546861" y="1929741"/>
                      <a:pt x="2546861" y="1928301"/>
                      <a:pt x="2546573" y="1926860"/>
                    </a:cubicBezTo>
                    <a:cubicBezTo>
                      <a:pt x="2553777" y="1920233"/>
                      <a:pt x="2563574" y="1922826"/>
                      <a:pt x="2571641" y="1919080"/>
                    </a:cubicBezTo>
                    <a:cubicBezTo>
                      <a:pt x="2574811" y="1917640"/>
                      <a:pt x="2578845" y="1915335"/>
                      <a:pt x="2578268" y="1911877"/>
                    </a:cubicBezTo>
                    <a:cubicBezTo>
                      <a:pt x="2577404" y="1907555"/>
                      <a:pt x="2573082" y="1911301"/>
                      <a:pt x="2570489" y="1910436"/>
                    </a:cubicBezTo>
                    <a:cubicBezTo>
                      <a:pt x="2566743" y="1910724"/>
                      <a:pt x="2565590" y="1906690"/>
                      <a:pt x="2562709" y="1905826"/>
                    </a:cubicBezTo>
                    <a:cubicBezTo>
                      <a:pt x="2558963" y="1902368"/>
                      <a:pt x="2562709" y="1901504"/>
                      <a:pt x="2564726" y="1900351"/>
                    </a:cubicBezTo>
                    <a:cubicBezTo>
                      <a:pt x="2573658" y="1896317"/>
                      <a:pt x="2582591" y="1891995"/>
                      <a:pt x="2591523" y="1888250"/>
                    </a:cubicBezTo>
                    <a:cubicBezTo>
                      <a:pt x="2608235" y="1880758"/>
                      <a:pt x="2626675" y="1874707"/>
                      <a:pt x="2644252" y="1874131"/>
                    </a:cubicBezTo>
                    <a:cubicBezTo>
                      <a:pt x="2669896" y="1872978"/>
                      <a:pt x="2692371" y="1863758"/>
                      <a:pt x="2714846" y="1854538"/>
                    </a:cubicBezTo>
                    <a:cubicBezTo>
                      <a:pt x="2744524" y="1842436"/>
                      <a:pt x="2774202" y="1830622"/>
                      <a:pt x="2805321" y="1822266"/>
                    </a:cubicBezTo>
                    <a:cubicBezTo>
                      <a:pt x="2808778" y="1822266"/>
                      <a:pt x="2812524" y="1823995"/>
                      <a:pt x="2815117" y="1820249"/>
                    </a:cubicBezTo>
                    <a:cubicBezTo>
                      <a:pt x="2815117" y="1819385"/>
                      <a:pt x="2815405" y="1818809"/>
                      <a:pt x="2815405" y="1817944"/>
                    </a:cubicBezTo>
                    <a:cubicBezTo>
                      <a:pt x="2813100" y="1816503"/>
                      <a:pt x="2810219" y="1820825"/>
                      <a:pt x="2807914" y="1817656"/>
                    </a:cubicBezTo>
                    <a:cubicBezTo>
                      <a:pt x="2808490" y="1813046"/>
                      <a:pt x="2814253" y="1814198"/>
                      <a:pt x="2815982" y="1809876"/>
                    </a:cubicBezTo>
                    <a:cubicBezTo>
                      <a:pt x="2817711" y="1805554"/>
                      <a:pt x="2828084" y="1808147"/>
                      <a:pt x="2826067" y="1801520"/>
                    </a:cubicBezTo>
                    <a:cubicBezTo>
                      <a:pt x="2824914" y="1797774"/>
                      <a:pt x="2817134" y="1802385"/>
                      <a:pt x="2812524" y="1800656"/>
                    </a:cubicBezTo>
                    <a:cubicBezTo>
                      <a:pt x="2811948" y="1800368"/>
                      <a:pt x="2811660" y="1799791"/>
                      <a:pt x="2810795" y="1799215"/>
                    </a:cubicBezTo>
                    <a:cubicBezTo>
                      <a:pt x="2814253" y="1791147"/>
                      <a:pt x="2829236" y="1790283"/>
                      <a:pt x="2824914" y="1777317"/>
                    </a:cubicBezTo>
                    <a:cubicBezTo>
                      <a:pt x="2827219" y="1776452"/>
                      <a:pt x="2829812" y="1775588"/>
                      <a:pt x="2832117" y="1775012"/>
                    </a:cubicBezTo>
                    <a:cubicBezTo>
                      <a:pt x="2838745" y="1773283"/>
                      <a:pt x="2847677" y="1780486"/>
                      <a:pt x="2852575" y="1767520"/>
                    </a:cubicBezTo>
                    <a:cubicBezTo>
                      <a:pt x="2845084" y="1770690"/>
                      <a:pt x="2838168" y="1768673"/>
                      <a:pt x="2832117" y="1772130"/>
                    </a:cubicBezTo>
                    <a:cubicBezTo>
                      <a:pt x="2828948" y="1772418"/>
                      <a:pt x="2825779" y="1772418"/>
                      <a:pt x="2822609" y="1772707"/>
                    </a:cubicBezTo>
                    <a:cubicBezTo>
                      <a:pt x="2822609" y="1771842"/>
                      <a:pt x="2822609" y="1771266"/>
                      <a:pt x="2822321" y="1770690"/>
                    </a:cubicBezTo>
                    <a:cubicBezTo>
                      <a:pt x="2822609" y="1769825"/>
                      <a:pt x="2822609" y="1768961"/>
                      <a:pt x="2822897" y="1768096"/>
                    </a:cubicBezTo>
                    <a:cubicBezTo>
                      <a:pt x="2832117" y="1764351"/>
                      <a:pt x="2841050" y="1759452"/>
                      <a:pt x="2851135" y="1758300"/>
                    </a:cubicBezTo>
                    <a:cubicBezTo>
                      <a:pt x="2853728" y="1758588"/>
                      <a:pt x="2851423" y="1763486"/>
                      <a:pt x="2854592" y="1762334"/>
                    </a:cubicBezTo>
                    <a:cubicBezTo>
                      <a:pt x="2857185" y="1761469"/>
                      <a:pt x="2855745" y="1758300"/>
                      <a:pt x="2856321" y="1756283"/>
                    </a:cubicBezTo>
                    <a:cubicBezTo>
                      <a:pt x="2856321" y="1756283"/>
                      <a:pt x="2856321" y="1756283"/>
                      <a:pt x="2856321" y="1756283"/>
                    </a:cubicBezTo>
                    <a:cubicBezTo>
                      <a:pt x="2914525" y="1739859"/>
                      <a:pt x="2972729" y="1723435"/>
                      <a:pt x="3033814" y="1706147"/>
                    </a:cubicBezTo>
                    <a:cubicBezTo>
                      <a:pt x="3028915" y="1715655"/>
                      <a:pt x="3021712" y="1715943"/>
                      <a:pt x="3017966" y="1720554"/>
                    </a:cubicBezTo>
                    <a:cubicBezTo>
                      <a:pt x="3015373" y="1722571"/>
                      <a:pt x="3011339" y="1721418"/>
                      <a:pt x="3009034" y="1725452"/>
                    </a:cubicBezTo>
                    <a:cubicBezTo>
                      <a:pt x="3014797" y="1727469"/>
                      <a:pt x="3018831" y="1725452"/>
                      <a:pt x="3023153" y="1722859"/>
                    </a:cubicBezTo>
                    <a:cubicBezTo>
                      <a:pt x="3028627" y="1723147"/>
                      <a:pt x="3034678" y="1720554"/>
                      <a:pt x="3041305" y="1724588"/>
                    </a:cubicBezTo>
                    <a:cubicBezTo>
                      <a:pt x="3026898" y="1735249"/>
                      <a:pt x="3012780" y="1744469"/>
                      <a:pt x="2994627" y="1744469"/>
                    </a:cubicBezTo>
                    <a:cubicBezTo>
                      <a:pt x="2990593" y="1745045"/>
                      <a:pt x="2986559" y="1745334"/>
                      <a:pt x="2982525" y="1748503"/>
                    </a:cubicBezTo>
                    <a:cubicBezTo>
                      <a:pt x="2988576" y="1750232"/>
                      <a:pt x="2994627" y="1747350"/>
                      <a:pt x="2999237" y="1751096"/>
                    </a:cubicBezTo>
                    <a:cubicBezTo>
                      <a:pt x="3000678" y="1751384"/>
                      <a:pt x="3002407" y="1751961"/>
                      <a:pt x="3003847" y="1751672"/>
                    </a:cubicBezTo>
                    <a:cubicBezTo>
                      <a:pt x="3020559" y="1747927"/>
                      <a:pt x="3035831" y="1740147"/>
                      <a:pt x="3053407" y="1739283"/>
                    </a:cubicBezTo>
                    <a:cubicBezTo>
                      <a:pt x="3058305" y="1738994"/>
                      <a:pt x="3066085" y="1739571"/>
                      <a:pt x="3069543" y="1732079"/>
                    </a:cubicBezTo>
                    <a:cubicBezTo>
                      <a:pt x="3070983" y="1729486"/>
                      <a:pt x="3074153" y="1727469"/>
                      <a:pt x="3072424" y="1724299"/>
                    </a:cubicBezTo>
                    <a:cubicBezTo>
                      <a:pt x="3070407" y="1721130"/>
                      <a:pt x="3067526" y="1723147"/>
                      <a:pt x="3064933" y="1724011"/>
                    </a:cubicBezTo>
                    <a:cubicBezTo>
                      <a:pt x="3060899" y="1725164"/>
                      <a:pt x="3056576" y="1726893"/>
                      <a:pt x="3052542" y="1727757"/>
                    </a:cubicBezTo>
                    <a:cubicBezTo>
                      <a:pt x="3049661" y="1728333"/>
                      <a:pt x="3045627" y="1725164"/>
                      <a:pt x="3047932" y="1724299"/>
                    </a:cubicBezTo>
                    <a:cubicBezTo>
                      <a:pt x="3053983" y="1721418"/>
                      <a:pt x="3053983" y="1713926"/>
                      <a:pt x="3059170" y="1711909"/>
                    </a:cubicBezTo>
                    <a:cubicBezTo>
                      <a:pt x="3074153" y="1706435"/>
                      <a:pt x="3089136" y="1701825"/>
                      <a:pt x="3105560" y="1705282"/>
                    </a:cubicBezTo>
                    <a:cubicBezTo>
                      <a:pt x="3113051" y="1706723"/>
                      <a:pt x="3121984" y="1708740"/>
                      <a:pt x="3126018" y="1698079"/>
                    </a:cubicBezTo>
                    <a:cubicBezTo>
                      <a:pt x="3126594" y="1696638"/>
                      <a:pt x="3129187" y="1694621"/>
                      <a:pt x="3130340" y="1694910"/>
                    </a:cubicBezTo>
                    <a:cubicBezTo>
                      <a:pt x="3143882" y="1696638"/>
                      <a:pt x="3155119" y="1688859"/>
                      <a:pt x="3167797" y="1686553"/>
                    </a:cubicBezTo>
                    <a:cubicBezTo>
                      <a:pt x="3174713" y="1685401"/>
                      <a:pt x="3183069" y="1683672"/>
                      <a:pt x="3188832" y="1676469"/>
                    </a:cubicBezTo>
                    <a:cubicBezTo>
                      <a:pt x="3192289" y="1672147"/>
                      <a:pt x="3185374" y="1667248"/>
                      <a:pt x="3190848" y="1665519"/>
                    </a:cubicBezTo>
                    <a:cubicBezTo>
                      <a:pt x="3195170" y="1664367"/>
                      <a:pt x="3200357" y="1667825"/>
                      <a:pt x="3204391" y="1664367"/>
                    </a:cubicBezTo>
                    <a:cubicBezTo>
                      <a:pt x="3208713" y="1660621"/>
                      <a:pt x="3213323" y="1667248"/>
                      <a:pt x="3217357" y="1663502"/>
                    </a:cubicBezTo>
                    <a:cubicBezTo>
                      <a:pt x="3218798" y="1663502"/>
                      <a:pt x="3220239" y="1663502"/>
                      <a:pt x="3221679" y="1663502"/>
                    </a:cubicBezTo>
                    <a:cubicBezTo>
                      <a:pt x="3221967" y="1666672"/>
                      <a:pt x="3217069" y="1668689"/>
                      <a:pt x="3219086" y="1672435"/>
                    </a:cubicBezTo>
                    <a:cubicBezTo>
                      <a:pt x="3226289" y="1671570"/>
                      <a:pt x="3229171" y="1663791"/>
                      <a:pt x="3236086" y="1663214"/>
                    </a:cubicBezTo>
                    <a:cubicBezTo>
                      <a:pt x="3238103" y="1662350"/>
                      <a:pt x="3239832" y="1661485"/>
                      <a:pt x="3241849" y="1660621"/>
                    </a:cubicBezTo>
                    <a:cubicBezTo>
                      <a:pt x="3250493" y="1664079"/>
                      <a:pt x="3258561" y="1656875"/>
                      <a:pt x="3267205" y="1658892"/>
                    </a:cubicBezTo>
                    <a:cubicBezTo>
                      <a:pt x="3267205" y="1660045"/>
                      <a:pt x="3266917" y="1661197"/>
                      <a:pt x="3266917" y="1662350"/>
                    </a:cubicBezTo>
                    <a:cubicBezTo>
                      <a:pt x="3266917" y="1662350"/>
                      <a:pt x="3266917" y="1662350"/>
                      <a:pt x="3266917" y="1662350"/>
                    </a:cubicBezTo>
                    <a:cubicBezTo>
                      <a:pt x="3266917" y="1662350"/>
                      <a:pt x="3266917" y="1662350"/>
                      <a:pt x="3266917" y="1662350"/>
                    </a:cubicBezTo>
                    <a:cubicBezTo>
                      <a:pt x="3263171" y="1664943"/>
                      <a:pt x="3259425" y="1667825"/>
                      <a:pt x="3253374" y="1672435"/>
                    </a:cubicBezTo>
                    <a:cubicBezTo>
                      <a:pt x="3261730" y="1671859"/>
                      <a:pt x="3265764" y="1668977"/>
                      <a:pt x="3269798" y="1666096"/>
                    </a:cubicBezTo>
                    <a:cubicBezTo>
                      <a:pt x="3272968" y="1664655"/>
                      <a:pt x="3277578" y="1665519"/>
                      <a:pt x="3279307" y="1660909"/>
                    </a:cubicBezTo>
                    <a:cubicBezTo>
                      <a:pt x="3285358" y="1658604"/>
                      <a:pt x="3281324" y="1656299"/>
                      <a:pt x="3279307" y="1654282"/>
                    </a:cubicBezTo>
                    <a:cubicBezTo>
                      <a:pt x="3279883" y="1653994"/>
                      <a:pt x="3280747" y="1653994"/>
                      <a:pt x="3281324" y="1653994"/>
                    </a:cubicBezTo>
                    <a:cubicBezTo>
                      <a:pt x="3289680" y="1647367"/>
                      <a:pt x="3301493" y="1651401"/>
                      <a:pt x="3309849" y="1644774"/>
                    </a:cubicBezTo>
                    <a:cubicBezTo>
                      <a:pt x="3315900" y="1639299"/>
                      <a:pt x="3324256" y="1646214"/>
                      <a:pt x="3327138" y="1644774"/>
                    </a:cubicBezTo>
                    <a:cubicBezTo>
                      <a:pt x="3336358" y="1640451"/>
                      <a:pt x="3346731" y="1640163"/>
                      <a:pt x="3355087" y="1636129"/>
                    </a:cubicBezTo>
                    <a:cubicBezTo>
                      <a:pt x="3368053" y="1630079"/>
                      <a:pt x="3381596" y="1628350"/>
                      <a:pt x="3394850" y="1624316"/>
                    </a:cubicBezTo>
                    <a:cubicBezTo>
                      <a:pt x="3430579" y="1613366"/>
                      <a:pt x="3466308" y="1601553"/>
                      <a:pt x="3503477" y="1594349"/>
                    </a:cubicBezTo>
                    <a:cubicBezTo>
                      <a:pt x="3507800" y="1593485"/>
                      <a:pt x="3511834" y="1592044"/>
                      <a:pt x="3513850" y="1587722"/>
                    </a:cubicBezTo>
                    <a:cubicBezTo>
                      <a:pt x="3514715" y="1585705"/>
                      <a:pt x="3513562" y="1583977"/>
                      <a:pt x="3511545" y="1582824"/>
                    </a:cubicBezTo>
                    <a:cubicBezTo>
                      <a:pt x="3506647" y="1580231"/>
                      <a:pt x="3501749" y="1580231"/>
                      <a:pt x="3497139" y="1583400"/>
                    </a:cubicBezTo>
                    <a:cubicBezTo>
                      <a:pt x="3495698" y="1584553"/>
                      <a:pt x="3494257" y="1585993"/>
                      <a:pt x="3492817" y="1587434"/>
                    </a:cubicBezTo>
                    <a:cubicBezTo>
                      <a:pt x="3492817" y="1587434"/>
                      <a:pt x="3492817" y="1587434"/>
                      <a:pt x="3492817" y="1587434"/>
                    </a:cubicBezTo>
                    <a:cubicBezTo>
                      <a:pt x="3489647" y="1587146"/>
                      <a:pt x="3485901" y="1588587"/>
                      <a:pt x="3483308" y="1585129"/>
                    </a:cubicBezTo>
                    <a:lnTo>
                      <a:pt x="3483308" y="1585129"/>
                    </a:lnTo>
                    <a:lnTo>
                      <a:pt x="3483308" y="1585129"/>
                    </a:lnTo>
                    <a:cubicBezTo>
                      <a:pt x="3486189" y="1583400"/>
                      <a:pt x="3489359" y="1581671"/>
                      <a:pt x="3492240" y="1580231"/>
                    </a:cubicBezTo>
                    <a:cubicBezTo>
                      <a:pt x="3499443" y="1577349"/>
                      <a:pt x="3510105" y="1578790"/>
                      <a:pt x="3509528" y="1566400"/>
                    </a:cubicBezTo>
                    <a:cubicBezTo>
                      <a:pt x="3514715" y="1566976"/>
                      <a:pt x="3518461" y="1564959"/>
                      <a:pt x="3519613" y="1559773"/>
                    </a:cubicBezTo>
                    <a:cubicBezTo>
                      <a:pt x="3520478" y="1555451"/>
                      <a:pt x="3515579" y="1557756"/>
                      <a:pt x="3514427" y="1555739"/>
                    </a:cubicBezTo>
                    <a:cubicBezTo>
                      <a:pt x="3514427" y="1555739"/>
                      <a:pt x="3514427" y="1555739"/>
                      <a:pt x="3514427" y="1555739"/>
                    </a:cubicBezTo>
                    <a:lnTo>
                      <a:pt x="3514427" y="1555451"/>
                    </a:lnTo>
                    <a:cubicBezTo>
                      <a:pt x="3518461" y="1549976"/>
                      <a:pt x="3520478" y="1547095"/>
                      <a:pt x="3528257" y="1554010"/>
                    </a:cubicBezTo>
                    <a:cubicBezTo>
                      <a:pt x="3535461" y="1560349"/>
                      <a:pt x="3547275" y="1557180"/>
                      <a:pt x="3557071" y="1554298"/>
                    </a:cubicBezTo>
                    <a:cubicBezTo>
                      <a:pt x="3566292" y="1551417"/>
                      <a:pt x="3575512" y="1547095"/>
                      <a:pt x="3585020" y="1546231"/>
                    </a:cubicBezTo>
                    <a:cubicBezTo>
                      <a:pt x="3590207" y="1545654"/>
                      <a:pt x="3594817" y="1547671"/>
                      <a:pt x="3597122" y="1541332"/>
                    </a:cubicBezTo>
                    <a:cubicBezTo>
                      <a:pt x="3598275" y="1537875"/>
                      <a:pt x="3601156" y="1539315"/>
                      <a:pt x="3603749" y="1538739"/>
                    </a:cubicBezTo>
                    <a:cubicBezTo>
                      <a:pt x="3612682" y="1537010"/>
                      <a:pt x="3622190" y="1543349"/>
                      <a:pt x="3630258" y="1538451"/>
                    </a:cubicBezTo>
                    <a:cubicBezTo>
                      <a:pt x="3655902" y="1523756"/>
                      <a:pt x="3687309" y="1524908"/>
                      <a:pt x="3712377" y="1507908"/>
                    </a:cubicBezTo>
                    <a:cubicBezTo>
                      <a:pt x="3713242" y="1507332"/>
                      <a:pt x="3714970" y="1507332"/>
                      <a:pt x="3715835" y="1507908"/>
                    </a:cubicBezTo>
                    <a:cubicBezTo>
                      <a:pt x="3721886" y="1511942"/>
                      <a:pt x="3727072" y="1506468"/>
                      <a:pt x="3731971" y="1506180"/>
                    </a:cubicBezTo>
                    <a:cubicBezTo>
                      <a:pt x="3742920" y="1505891"/>
                      <a:pt x="3746377" y="1495518"/>
                      <a:pt x="3754733" y="1492637"/>
                    </a:cubicBezTo>
                    <a:cubicBezTo>
                      <a:pt x="3749547" y="1498688"/>
                      <a:pt x="3756750" y="1498688"/>
                      <a:pt x="3759056" y="1501281"/>
                    </a:cubicBezTo>
                    <a:cubicBezTo>
                      <a:pt x="3754445" y="1504163"/>
                      <a:pt x="3749835" y="1507044"/>
                      <a:pt x="3745225" y="1509925"/>
                    </a:cubicBezTo>
                    <a:cubicBezTo>
                      <a:pt x="3741479" y="1512230"/>
                      <a:pt x="3733699" y="1510790"/>
                      <a:pt x="3736005" y="1519146"/>
                    </a:cubicBezTo>
                    <a:cubicBezTo>
                      <a:pt x="3728513" y="1526349"/>
                      <a:pt x="3718716" y="1524620"/>
                      <a:pt x="3709496" y="1526061"/>
                    </a:cubicBezTo>
                    <a:cubicBezTo>
                      <a:pt x="3708631" y="1524620"/>
                      <a:pt x="3707479" y="1522315"/>
                      <a:pt x="3705750" y="1523180"/>
                    </a:cubicBezTo>
                    <a:cubicBezTo>
                      <a:pt x="3704886" y="1523468"/>
                      <a:pt x="3704886" y="1526349"/>
                      <a:pt x="3704597" y="1528078"/>
                    </a:cubicBezTo>
                    <a:cubicBezTo>
                      <a:pt x="3695089" y="1532400"/>
                      <a:pt x="3683851" y="1531824"/>
                      <a:pt x="3676072" y="1539891"/>
                    </a:cubicBezTo>
                    <a:cubicBezTo>
                      <a:pt x="3666852" y="1543349"/>
                      <a:pt x="3655614" y="1539027"/>
                      <a:pt x="3648123" y="1547959"/>
                    </a:cubicBezTo>
                    <a:cubicBezTo>
                      <a:pt x="3646394" y="1547959"/>
                      <a:pt x="3644953" y="1547671"/>
                      <a:pt x="3643224" y="1547671"/>
                    </a:cubicBezTo>
                    <a:lnTo>
                      <a:pt x="3643224" y="1547671"/>
                    </a:lnTo>
                    <a:cubicBezTo>
                      <a:pt x="3633427" y="1545366"/>
                      <a:pt x="3625648" y="1551129"/>
                      <a:pt x="3617868" y="1554875"/>
                    </a:cubicBezTo>
                    <a:cubicBezTo>
                      <a:pt x="3607783" y="1560061"/>
                      <a:pt x="3595105" y="1555739"/>
                      <a:pt x="3585885" y="1563807"/>
                    </a:cubicBezTo>
                    <a:cubicBezTo>
                      <a:pt x="3578393" y="1563519"/>
                      <a:pt x="3571766" y="1567265"/>
                      <a:pt x="3564563" y="1568993"/>
                    </a:cubicBezTo>
                    <a:cubicBezTo>
                      <a:pt x="3564563" y="1568993"/>
                      <a:pt x="3564563" y="1568993"/>
                      <a:pt x="3564563" y="1568993"/>
                    </a:cubicBezTo>
                    <a:cubicBezTo>
                      <a:pt x="3547851" y="1571298"/>
                      <a:pt x="3533732" y="1579078"/>
                      <a:pt x="3519613" y="1587434"/>
                    </a:cubicBezTo>
                    <a:cubicBezTo>
                      <a:pt x="3537766" y="1585417"/>
                      <a:pt x="3554478" y="1579078"/>
                      <a:pt x="3571478" y="1573604"/>
                    </a:cubicBezTo>
                    <a:cubicBezTo>
                      <a:pt x="3571478" y="1573604"/>
                      <a:pt x="3571478" y="1573604"/>
                      <a:pt x="3571478" y="1573604"/>
                    </a:cubicBezTo>
                    <a:cubicBezTo>
                      <a:pt x="3571478" y="1573604"/>
                      <a:pt x="3571478" y="1573604"/>
                      <a:pt x="3571478" y="1573604"/>
                    </a:cubicBezTo>
                    <a:cubicBezTo>
                      <a:pt x="3575512" y="1571875"/>
                      <a:pt x="3579258" y="1570434"/>
                      <a:pt x="3583292" y="1568705"/>
                    </a:cubicBezTo>
                    <a:cubicBezTo>
                      <a:pt x="3596546" y="1568417"/>
                      <a:pt x="3608071" y="1559485"/>
                      <a:pt x="3621614" y="1561502"/>
                    </a:cubicBezTo>
                    <a:cubicBezTo>
                      <a:pt x="3636021" y="1560349"/>
                      <a:pt x="3648987" y="1555163"/>
                      <a:pt x="3662241" y="1550265"/>
                    </a:cubicBezTo>
                    <a:cubicBezTo>
                      <a:pt x="3662241" y="1550265"/>
                      <a:pt x="3662241" y="1550265"/>
                      <a:pt x="3662241" y="1550265"/>
                    </a:cubicBezTo>
                    <a:cubicBezTo>
                      <a:pt x="3668580" y="1548824"/>
                      <a:pt x="3674919" y="1547671"/>
                      <a:pt x="3681258" y="1546231"/>
                    </a:cubicBezTo>
                    <a:cubicBezTo>
                      <a:pt x="3682699" y="1546231"/>
                      <a:pt x="3684140" y="1546231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97682" y="1541332"/>
                      <a:pt x="3709784" y="1535569"/>
                      <a:pt x="3722174" y="1533264"/>
                    </a:cubicBezTo>
                    <a:cubicBezTo>
                      <a:pt x="3742055" y="1529807"/>
                      <a:pt x="3760208" y="1521451"/>
                      <a:pt x="3779513" y="1516840"/>
                    </a:cubicBezTo>
                    <a:cubicBezTo>
                      <a:pt x="3796513" y="1512807"/>
                      <a:pt x="3810632" y="1500417"/>
                      <a:pt x="3829361" y="1500993"/>
                    </a:cubicBezTo>
                    <a:cubicBezTo>
                      <a:pt x="3830801" y="1500993"/>
                      <a:pt x="3832531" y="1500129"/>
                      <a:pt x="3833683" y="1499264"/>
                    </a:cubicBezTo>
                    <a:cubicBezTo>
                      <a:pt x="3856158" y="1483993"/>
                      <a:pt x="3883243" y="1483705"/>
                      <a:pt x="3908310" y="1477078"/>
                    </a:cubicBezTo>
                    <a:cubicBezTo>
                      <a:pt x="3910904" y="1476501"/>
                      <a:pt x="3914073" y="1475349"/>
                      <a:pt x="3916378" y="1476213"/>
                    </a:cubicBezTo>
                    <a:cubicBezTo>
                      <a:pt x="3925599" y="1479671"/>
                      <a:pt x="3932226" y="1475349"/>
                      <a:pt x="3938853" y="1470162"/>
                    </a:cubicBezTo>
                    <a:cubicBezTo>
                      <a:pt x="3939141" y="1467569"/>
                      <a:pt x="3939141" y="1464976"/>
                      <a:pt x="3939429" y="1462671"/>
                    </a:cubicBezTo>
                    <a:cubicBezTo>
                      <a:pt x="3939429" y="1462671"/>
                      <a:pt x="3939429" y="1462671"/>
                      <a:pt x="3939429" y="1462671"/>
                    </a:cubicBezTo>
                    <a:cubicBezTo>
                      <a:pt x="3939429" y="1462671"/>
                      <a:pt x="3939429" y="1462671"/>
                      <a:pt x="3939429" y="1462671"/>
                    </a:cubicBezTo>
                    <a:cubicBezTo>
                      <a:pt x="3954412" y="1455467"/>
                      <a:pt x="3970836" y="1460366"/>
                      <a:pt x="3986684" y="1457484"/>
                    </a:cubicBezTo>
                    <a:cubicBezTo>
                      <a:pt x="4008870" y="1453162"/>
                      <a:pt x="4027887" y="1441637"/>
                      <a:pt x="4050362" y="1436162"/>
                    </a:cubicBezTo>
                    <a:cubicBezTo>
                      <a:pt x="4045464" y="1431840"/>
                      <a:pt x="4039989" y="1436162"/>
                      <a:pt x="4037108" y="1431552"/>
                    </a:cubicBezTo>
                    <a:cubicBezTo>
                      <a:pt x="4037972" y="1427518"/>
                      <a:pt x="4041718" y="1426653"/>
                      <a:pt x="4044023" y="1424060"/>
                    </a:cubicBezTo>
                    <a:cubicBezTo>
                      <a:pt x="4044023" y="1420026"/>
                      <a:pt x="4041718" y="1420603"/>
                      <a:pt x="4039125" y="1421755"/>
                    </a:cubicBezTo>
                    <a:cubicBezTo>
                      <a:pt x="4035091" y="1422908"/>
                      <a:pt x="4031057" y="1417433"/>
                      <a:pt x="4027023" y="1421467"/>
                    </a:cubicBezTo>
                    <a:cubicBezTo>
                      <a:pt x="4022125" y="1426365"/>
                      <a:pt x="4016074" y="1427230"/>
                      <a:pt x="4009735" y="1424637"/>
                    </a:cubicBezTo>
                    <a:cubicBezTo>
                      <a:pt x="4006565" y="1423484"/>
                      <a:pt x="4003972" y="1424637"/>
                      <a:pt x="4002532" y="1426942"/>
                    </a:cubicBezTo>
                    <a:cubicBezTo>
                      <a:pt x="3998786" y="1432993"/>
                      <a:pt x="3992447" y="1433857"/>
                      <a:pt x="3986396" y="1435874"/>
                    </a:cubicBezTo>
                    <a:cubicBezTo>
                      <a:pt x="3964497" y="1442789"/>
                      <a:pt x="3942887" y="1451721"/>
                      <a:pt x="3920412" y="1455755"/>
                    </a:cubicBezTo>
                    <a:cubicBezTo>
                      <a:pt x="3895344" y="1460366"/>
                      <a:pt x="3873446" y="1472179"/>
                      <a:pt x="3849530" y="1479095"/>
                    </a:cubicBezTo>
                    <a:cubicBezTo>
                      <a:pt x="3845497" y="1476501"/>
                      <a:pt x="3848666" y="1469298"/>
                      <a:pt x="3842327" y="1468433"/>
                    </a:cubicBezTo>
                    <a:cubicBezTo>
                      <a:pt x="3842327" y="1468145"/>
                      <a:pt x="3842327" y="1467569"/>
                      <a:pt x="3842327" y="1467281"/>
                    </a:cubicBezTo>
                    <a:cubicBezTo>
                      <a:pt x="3853852" y="1466705"/>
                      <a:pt x="3864226" y="1463535"/>
                      <a:pt x="3872581" y="1454891"/>
                    </a:cubicBezTo>
                    <a:cubicBezTo>
                      <a:pt x="3874599" y="1452874"/>
                      <a:pt x="3880649" y="1451721"/>
                      <a:pt x="3882378" y="1453162"/>
                    </a:cubicBezTo>
                    <a:cubicBezTo>
                      <a:pt x="3893327" y="1462094"/>
                      <a:pt x="3899954" y="1452010"/>
                      <a:pt x="3906870" y="1447399"/>
                    </a:cubicBezTo>
                    <a:cubicBezTo>
                      <a:pt x="3911480" y="1444518"/>
                      <a:pt x="3914073" y="1440484"/>
                      <a:pt x="3918972" y="1446823"/>
                    </a:cubicBezTo>
                    <a:cubicBezTo>
                      <a:pt x="3920412" y="1448840"/>
                      <a:pt x="3924446" y="1448264"/>
                      <a:pt x="3925023" y="1446247"/>
                    </a:cubicBezTo>
                    <a:cubicBezTo>
                      <a:pt x="3928480" y="1432128"/>
                      <a:pt x="3943175" y="1435298"/>
                      <a:pt x="3951531" y="1428382"/>
                    </a:cubicBezTo>
                    <a:cubicBezTo>
                      <a:pt x="3955853" y="1424925"/>
                      <a:pt x="3959023" y="1433281"/>
                      <a:pt x="3965362" y="1429247"/>
                    </a:cubicBezTo>
                    <a:cubicBezTo>
                      <a:pt x="3979192" y="1420603"/>
                      <a:pt x="3994464" y="1414552"/>
                      <a:pt x="4010599" y="1410806"/>
                    </a:cubicBezTo>
                    <a:cubicBezTo>
                      <a:pt x="4027599" y="1406772"/>
                      <a:pt x="4044600" y="1402738"/>
                      <a:pt x="4061600" y="1398128"/>
                    </a:cubicBezTo>
                    <a:cubicBezTo>
                      <a:pt x="4079752" y="1393230"/>
                      <a:pt x="4096752" y="1383721"/>
                      <a:pt x="4114329" y="1377094"/>
                    </a:cubicBezTo>
                    <a:cubicBezTo>
                      <a:pt x="4121244" y="1374501"/>
                      <a:pt x="4129024" y="1372772"/>
                      <a:pt x="4136227" y="1369026"/>
                    </a:cubicBezTo>
                    <a:cubicBezTo>
                      <a:pt x="4160719" y="1355772"/>
                      <a:pt x="4186075" y="1343958"/>
                      <a:pt x="4215465" y="1352314"/>
                    </a:cubicBezTo>
                    <a:cubicBezTo>
                      <a:pt x="4217770" y="1352602"/>
                      <a:pt x="4220652" y="1354331"/>
                      <a:pt x="4221804" y="1351738"/>
                    </a:cubicBezTo>
                    <a:cubicBezTo>
                      <a:pt x="4223245" y="1348568"/>
                      <a:pt x="4220075" y="1347992"/>
                      <a:pt x="4218058" y="1347416"/>
                    </a:cubicBezTo>
                    <a:lnTo>
                      <a:pt x="4218058" y="1347416"/>
                    </a:lnTo>
                    <a:cubicBezTo>
                      <a:pt x="4219211" y="1341941"/>
                      <a:pt x="4205669" y="1334738"/>
                      <a:pt x="4220363" y="1330992"/>
                    </a:cubicBezTo>
                    <a:cubicBezTo>
                      <a:pt x="4226990" y="1328975"/>
                      <a:pt x="4231024" y="1324365"/>
                      <a:pt x="4234194" y="1318314"/>
                    </a:cubicBezTo>
                    <a:cubicBezTo>
                      <a:pt x="4228720" y="1320331"/>
                      <a:pt x="4222380" y="1319755"/>
                      <a:pt x="4217770" y="1323500"/>
                    </a:cubicBezTo>
                    <a:cubicBezTo>
                      <a:pt x="4217770" y="1323500"/>
                      <a:pt x="4217770" y="1323500"/>
                      <a:pt x="4217770" y="1323500"/>
                    </a:cubicBezTo>
                    <a:cubicBezTo>
                      <a:pt x="4207685" y="1325805"/>
                      <a:pt x="4197889" y="1328687"/>
                      <a:pt x="4187228" y="1328975"/>
                    </a:cubicBezTo>
                    <a:cubicBezTo>
                      <a:pt x="4187228" y="1328111"/>
                      <a:pt x="4187228" y="1327246"/>
                      <a:pt x="4187228" y="1326382"/>
                    </a:cubicBezTo>
                    <a:cubicBezTo>
                      <a:pt x="4197889" y="1322060"/>
                      <a:pt x="4209414" y="1319755"/>
                      <a:pt x="4218058" y="1311975"/>
                    </a:cubicBezTo>
                    <a:cubicBezTo>
                      <a:pt x="4220363" y="1312839"/>
                      <a:pt x="4221804" y="1312263"/>
                      <a:pt x="4222668" y="1309958"/>
                    </a:cubicBezTo>
                    <a:cubicBezTo>
                      <a:pt x="4240245" y="1312551"/>
                      <a:pt x="4254940" y="1300449"/>
                      <a:pt x="4272228" y="1301314"/>
                    </a:cubicBezTo>
                    <a:cubicBezTo>
                      <a:pt x="4276262" y="1301314"/>
                      <a:pt x="4275110" y="1296992"/>
                      <a:pt x="4275686" y="1294687"/>
                    </a:cubicBezTo>
                    <a:cubicBezTo>
                      <a:pt x="4276550" y="1290941"/>
                      <a:pt x="4272804" y="1290941"/>
                      <a:pt x="4269923" y="1290941"/>
                    </a:cubicBezTo>
                    <a:cubicBezTo>
                      <a:pt x="4267618" y="1290941"/>
                      <a:pt x="4265601" y="1291805"/>
                      <a:pt x="4263296" y="1292382"/>
                    </a:cubicBezTo>
                    <a:cubicBezTo>
                      <a:pt x="4262143" y="1291805"/>
                      <a:pt x="4260991" y="1290941"/>
                      <a:pt x="4259550" y="1290365"/>
                    </a:cubicBezTo>
                    <a:cubicBezTo>
                      <a:pt x="4265601" y="1283449"/>
                      <a:pt x="4271076" y="1277975"/>
                      <a:pt x="4282025" y="1275670"/>
                    </a:cubicBezTo>
                    <a:cubicBezTo>
                      <a:pt x="4293550" y="1273076"/>
                      <a:pt x="4305364" y="1264720"/>
                      <a:pt x="4316889" y="1259246"/>
                    </a:cubicBezTo>
                    <a:cubicBezTo>
                      <a:pt x="4327839" y="1254059"/>
                      <a:pt x="4339364" y="1249737"/>
                      <a:pt x="4350601" y="1245127"/>
                    </a:cubicBezTo>
                    <a:cubicBezTo>
                      <a:pt x="4357517" y="1238788"/>
                      <a:pt x="4360110" y="1251754"/>
                      <a:pt x="4366449" y="1249449"/>
                    </a:cubicBezTo>
                    <a:cubicBezTo>
                      <a:pt x="4360398" y="1251466"/>
                      <a:pt x="4354347" y="1253195"/>
                      <a:pt x="4348585" y="1255212"/>
                    </a:cubicBezTo>
                    <a:cubicBezTo>
                      <a:pt x="4348297" y="1255500"/>
                      <a:pt x="4348008" y="1255500"/>
                      <a:pt x="4347720" y="1255500"/>
                    </a:cubicBezTo>
                    <a:cubicBezTo>
                      <a:pt x="4344839" y="1255788"/>
                      <a:pt x="4339364" y="1251178"/>
                      <a:pt x="4340805" y="1259246"/>
                    </a:cubicBezTo>
                    <a:cubicBezTo>
                      <a:pt x="4340805" y="1259246"/>
                      <a:pt x="4340805" y="1259246"/>
                      <a:pt x="4340805" y="1259246"/>
                    </a:cubicBezTo>
                    <a:cubicBezTo>
                      <a:pt x="4339940" y="1260110"/>
                      <a:pt x="4339076" y="1260686"/>
                      <a:pt x="4338212" y="1261551"/>
                    </a:cubicBezTo>
                    <a:cubicBezTo>
                      <a:pt x="4330432" y="1264432"/>
                      <a:pt x="4337059" y="1266161"/>
                      <a:pt x="4338500" y="1268466"/>
                    </a:cubicBezTo>
                    <a:cubicBezTo>
                      <a:pt x="4343686" y="1270771"/>
                      <a:pt x="4343974" y="1262992"/>
                      <a:pt x="4348297" y="1263568"/>
                    </a:cubicBezTo>
                    <a:cubicBezTo>
                      <a:pt x="4348297" y="1263568"/>
                      <a:pt x="4348297" y="1263568"/>
                      <a:pt x="4348297" y="1263568"/>
                    </a:cubicBezTo>
                    <a:lnTo>
                      <a:pt x="4348297" y="1263568"/>
                    </a:lnTo>
                    <a:cubicBezTo>
                      <a:pt x="4354923" y="1260975"/>
                      <a:pt x="4361263" y="1257805"/>
                      <a:pt x="4368178" y="1256364"/>
                    </a:cubicBezTo>
                    <a:cubicBezTo>
                      <a:pt x="4374517" y="1254924"/>
                      <a:pt x="4379992" y="1253195"/>
                      <a:pt x="4384314" y="1248296"/>
                    </a:cubicBezTo>
                    <a:cubicBezTo>
                      <a:pt x="4386619" y="1248008"/>
                      <a:pt x="4388924" y="1247432"/>
                      <a:pt x="4391229" y="1247144"/>
                    </a:cubicBezTo>
                    <a:cubicBezTo>
                      <a:pt x="4391229" y="1247144"/>
                      <a:pt x="4391229" y="1247144"/>
                      <a:pt x="4391229" y="1247144"/>
                    </a:cubicBezTo>
                    <a:cubicBezTo>
                      <a:pt x="4391229" y="1247144"/>
                      <a:pt x="4391229" y="1247144"/>
                      <a:pt x="4391229" y="1247144"/>
                    </a:cubicBezTo>
                    <a:cubicBezTo>
                      <a:pt x="4394110" y="1245415"/>
                      <a:pt x="4398432" y="1246568"/>
                      <a:pt x="4400737" y="1243110"/>
                    </a:cubicBezTo>
                    <a:cubicBezTo>
                      <a:pt x="4405924" y="1241093"/>
                      <a:pt x="4409670" y="1237635"/>
                      <a:pt x="4412551" y="1233313"/>
                    </a:cubicBezTo>
                    <a:cubicBezTo>
                      <a:pt x="4434161" y="1224381"/>
                      <a:pt x="4456636" y="1216601"/>
                      <a:pt x="4474500" y="1200466"/>
                    </a:cubicBezTo>
                    <a:cubicBezTo>
                      <a:pt x="4476229" y="1200466"/>
                      <a:pt x="4476806" y="1199601"/>
                      <a:pt x="4477094" y="1198161"/>
                    </a:cubicBezTo>
                    <a:cubicBezTo>
                      <a:pt x="4479399" y="1197872"/>
                      <a:pt x="4482280" y="1197872"/>
                      <a:pt x="4482857" y="1195279"/>
                    </a:cubicBezTo>
                    <a:cubicBezTo>
                      <a:pt x="4483721" y="1192110"/>
                      <a:pt x="4480263" y="1193550"/>
                      <a:pt x="4478823" y="1192686"/>
                    </a:cubicBezTo>
                    <a:cubicBezTo>
                      <a:pt x="4477958" y="1191822"/>
                      <a:pt x="4477094" y="1191245"/>
                      <a:pt x="4476229" y="1190381"/>
                    </a:cubicBezTo>
                    <a:cubicBezTo>
                      <a:pt x="4484585" y="1184906"/>
                      <a:pt x="4483145" y="1181449"/>
                      <a:pt x="4474789" y="1177703"/>
                    </a:cubicBezTo>
                    <a:cubicBezTo>
                      <a:pt x="4471619" y="1176262"/>
                      <a:pt x="4469602" y="1175110"/>
                      <a:pt x="4466721" y="1177703"/>
                    </a:cubicBezTo>
                    <a:cubicBezTo>
                      <a:pt x="4462687" y="1181161"/>
                      <a:pt x="4457789" y="1181449"/>
                      <a:pt x="4452602" y="1181449"/>
                    </a:cubicBezTo>
                    <a:cubicBezTo>
                      <a:pt x="4451738" y="1178855"/>
                      <a:pt x="4451161" y="1176550"/>
                      <a:pt x="4450297" y="1173957"/>
                    </a:cubicBezTo>
                    <a:cubicBezTo>
                      <a:pt x="4454619" y="1170499"/>
                      <a:pt x="4459517" y="1167618"/>
                      <a:pt x="4464416" y="1164737"/>
                    </a:cubicBezTo>
                    <a:cubicBezTo>
                      <a:pt x="4466144" y="1166177"/>
                      <a:pt x="4467585" y="1167906"/>
                      <a:pt x="4469026" y="1169635"/>
                    </a:cubicBezTo>
                    <a:cubicBezTo>
                      <a:pt x="4469026" y="1170211"/>
                      <a:pt x="4469026" y="1170788"/>
                      <a:pt x="4469026" y="1171364"/>
                    </a:cubicBezTo>
                    <a:cubicBezTo>
                      <a:pt x="4469026" y="1171364"/>
                      <a:pt x="4469026" y="1171364"/>
                      <a:pt x="4469026" y="1171364"/>
                    </a:cubicBezTo>
                    <a:cubicBezTo>
                      <a:pt x="4469026" y="1171364"/>
                      <a:pt x="4469026" y="1171364"/>
                      <a:pt x="4469026" y="1171364"/>
                    </a:cubicBezTo>
                    <a:cubicBezTo>
                      <a:pt x="4470178" y="1175974"/>
                      <a:pt x="4472772" y="1176550"/>
                      <a:pt x="4476806" y="1174533"/>
                    </a:cubicBezTo>
                    <a:cubicBezTo>
                      <a:pt x="4481416" y="1172228"/>
                      <a:pt x="4486314" y="1169923"/>
                      <a:pt x="4489772" y="1166177"/>
                    </a:cubicBezTo>
                    <a:cubicBezTo>
                      <a:pt x="4490925" y="1164160"/>
                      <a:pt x="4493229" y="1162432"/>
                      <a:pt x="4491789" y="1159838"/>
                    </a:cubicBezTo>
                    <a:cubicBezTo>
                      <a:pt x="4491789" y="1159550"/>
                      <a:pt x="4491501" y="1159550"/>
                      <a:pt x="4491501" y="1159262"/>
                    </a:cubicBezTo>
                    <a:lnTo>
                      <a:pt x="4498704" y="1155516"/>
                    </a:lnTo>
                    <a:cubicBezTo>
                      <a:pt x="4499280" y="1155516"/>
                      <a:pt x="4500145" y="1155516"/>
                      <a:pt x="4500721" y="1155228"/>
                    </a:cubicBezTo>
                    <a:cubicBezTo>
                      <a:pt x="4502450" y="1154940"/>
                      <a:pt x="4505331" y="1156381"/>
                      <a:pt x="4505619" y="1153499"/>
                    </a:cubicBezTo>
                    <a:cubicBezTo>
                      <a:pt x="4505619" y="1152923"/>
                      <a:pt x="4505619" y="1152347"/>
                      <a:pt x="4505331" y="1151770"/>
                    </a:cubicBezTo>
                    <a:lnTo>
                      <a:pt x="4516280" y="1146008"/>
                    </a:lnTo>
                    <a:cubicBezTo>
                      <a:pt x="4523772" y="1139381"/>
                      <a:pt x="4530975" y="1132465"/>
                      <a:pt x="4538755" y="1126126"/>
                    </a:cubicBezTo>
                    <a:cubicBezTo>
                      <a:pt x="4549416" y="1125550"/>
                      <a:pt x="4556620" y="1117770"/>
                      <a:pt x="4564688" y="1111431"/>
                    </a:cubicBezTo>
                    <a:cubicBezTo>
                      <a:pt x="4566416" y="1110567"/>
                      <a:pt x="4568145" y="1109702"/>
                      <a:pt x="4569586" y="1108838"/>
                    </a:cubicBezTo>
                    <a:cubicBezTo>
                      <a:pt x="4569874" y="1109414"/>
                      <a:pt x="4570162" y="1109702"/>
                      <a:pt x="4570450" y="1110279"/>
                    </a:cubicBezTo>
                    <a:cubicBezTo>
                      <a:pt x="4571603" y="1111431"/>
                      <a:pt x="4572467" y="1111719"/>
                      <a:pt x="4573332" y="1111431"/>
                    </a:cubicBezTo>
                    <a:cubicBezTo>
                      <a:pt x="4566993" y="1113448"/>
                      <a:pt x="4561230" y="1116906"/>
                      <a:pt x="4555755" y="1120364"/>
                    </a:cubicBezTo>
                    <a:cubicBezTo>
                      <a:pt x="4554315" y="1121228"/>
                      <a:pt x="4553450" y="1123245"/>
                      <a:pt x="4554315" y="1124974"/>
                    </a:cubicBezTo>
                    <a:cubicBezTo>
                      <a:pt x="4554603" y="1125550"/>
                      <a:pt x="4556044" y="1126126"/>
                      <a:pt x="4556332" y="1125838"/>
                    </a:cubicBezTo>
                    <a:cubicBezTo>
                      <a:pt x="4560942" y="1121516"/>
                      <a:pt x="4566416" y="1118635"/>
                      <a:pt x="4571603" y="1115177"/>
                    </a:cubicBezTo>
                    <a:cubicBezTo>
                      <a:pt x="4571315" y="1116041"/>
                      <a:pt x="4571027" y="1116906"/>
                      <a:pt x="4571027" y="1117770"/>
                    </a:cubicBezTo>
                    <a:cubicBezTo>
                      <a:pt x="4571027" y="1118058"/>
                      <a:pt x="4571891" y="1118635"/>
                      <a:pt x="4572179" y="1118635"/>
                    </a:cubicBezTo>
                    <a:cubicBezTo>
                      <a:pt x="4574484" y="1118635"/>
                      <a:pt x="4574484" y="1116618"/>
                      <a:pt x="4575060" y="1114889"/>
                    </a:cubicBezTo>
                    <a:cubicBezTo>
                      <a:pt x="4575060" y="1114889"/>
                      <a:pt x="4575060" y="1114889"/>
                      <a:pt x="4575060" y="1114889"/>
                    </a:cubicBezTo>
                    <a:cubicBezTo>
                      <a:pt x="4577654" y="1113160"/>
                      <a:pt x="4581111" y="1112008"/>
                      <a:pt x="4581976" y="1107685"/>
                    </a:cubicBezTo>
                    <a:cubicBezTo>
                      <a:pt x="4580247" y="1108838"/>
                      <a:pt x="4578518" y="1109991"/>
                      <a:pt x="4576789" y="1111143"/>
                    </a:cubicBezTo>
                    <a:cubicBezTo>
                      <a:pt x="4577366" y="1110567"/>
                      <a:pt x="4578230" y="1109991"/>
                      <a:pt x="4578806" y="1109414"/>
                    </a:cubicBezTo>
                    <a:cubicBezTo>
                      <a:pt x="4576789" y="1109702"/>
                      <a:pt x="4575060" y="1110279"/>
                      <a:pt x="4573044" y="1110855"/>
                    </a:cubicBezTo>
                    <a:cubicBezTo>
                      <a:pt x="4574196" y="1110567"/>
                      <a:pt x="4575637" y="1109414"/>
                      <a:pt x="4576789" y="1108550"/>
                    </a:cubicBezTo>
                    <a:cubicBezTo>
                      <a:pt x="4577942" y="1107974"/>
                      <a:pt x="4579094" y="1107109"/>
                      <a:pt x="4580535" y="1106245"/>
                    </a:cubicBezTo>
                    <a:cubicBezTo>
                      <a:pt x="4580535" y="1106245"/>
                      <a:pt x="4580535" y="1106245"/>
                      <a:pt x="4580535" y="1106245"/>
                    </a:cubicBezTo>
                    <a:cubicBezTo>
                      <a:pt x="4581111" y="1106245"/>
                      <a:pt x="4581688" y="1106245"/>
                      <a:pt x="4582264" y="1106533"/>
                    </a:cubicBezTo>
                    <a:cubicBezTo>
                      <a:pt x="4586586" y="1107974"/>
                      <a:pt x="4590620" y="1106533"/>
                      <a:pt x="4593501" y="1103363"/>
                    </a:cubicBezTo>
                    <a:cubicBezTo>
                      <a:pt x="4596383" y="1100194"/>
                      <a:pt x="4592061" y="1099618"/>
                      <a:pt x="4590620" y="1097889"/>
                    </a:cubicBezTo>
                    <a:cubicBezTo>
                      <a:pt x="4590908" y="1097889"/>
                      <a:pt x="4591196" y="1097601"/>
                      <a:pt x="4591484" y="1097601"/>
                    </a:cubicBezTo>
                    <a:cubicBezTo>
                      <a:pt x="4604162" y="1092414"/>
                      <a:pt x="4616264" y="1086363"/>
                      <a:pt x="4628366" y="1080024"/>
                    </a:cubicBezTo>
                    <a:cubicBezTo>
                      <a:pt x="4626061" y="1083194"/>
                      <a:pt x="4621451" y="1085787"/>
                      <a:pt x="4623179" y="1090109"/>
                    </a:cubicBezTo>
                    <a:cubicBezTo>
                      <a:pt x="4621451" y="1090973"/>
                      <a:pt x="4619722" y="1092126"/>
                      <a:pt x="4617993" y="1092990"/>
                    </a:cubicBezTo>
                    <a:cubicBezTo>
                      <a:pt x="4616264" y="1093567"/>
                      <a:pt x="4613671" y="1094143"/>
                      <a:pt x="4614824" y="1096448"/>
                    </a:cubicBezTo>
                    <a:cubicBezTo>
                      <a:pt x="4615976" y="1098465"/>
                      <a:pt x="4617417" y="1096448"/>
                      <a:pt x="4618569" y="1095296"/>
                    </a:cubicBezTo>
                    <a:cubicBezTo>
                      <a:pt x="4620298" y="1094143"/>
                      <a:pt x="4622027" y="1092990"/>
                      <a:pt x="4623756" y="1091550"/>
                    </a:cubicBezTo>
                    <a:cubicBezTo>
                      <a:pt x="4624044" y="1092126"/>
                      <a:pt x="4624620" y="1092414"/>
                      <a:pt x="4624908" y="1092990"/>
                    </a:cubicBezTo>
                    <a:cubicBezTo>
                      <a:pt x="4625773" y="1094143"/>
                      <a:pt x="4626637" y="1095007"/>
                      <a:pt x="4628078" y="1094143"/>
                    </a:cubicBezTo>
                    <a:cubicBezTo>
                      <a:pt x="4628942" y="1092702"/>
                      <a:pt x="4629519" y="1090685"/>
                      <a:pt x="4630671" y="1089821"/>
                    </a:cubicBezTo>
                    <a:cubicBezTo>
                      <a:pt x="4638163" y="1084923"/>
                      <a:pt x="4645654" y="1080312"/>
                      <a:pt x="4653722" y="1075990"/>
                    </a:cubicBezTo>
                    <a:cubicBezTo>
                      <a:pt x="4665536" y="1069939"/>
                      <a:pt x="4681383" y="1069363"/>
                      <a:pt x="4686570" y="1053228"/>
                    </a:cubicBezTo>
                    <a:cubicBezTo>
                      <a:pt x="4686281" y="1052939"/>
                      <a:pt x="4685993" y="1052651"/>
                      <a:pt x="4685417" y="1052651"/>
                    </a:cubicBezTo>
                    <a:cubicBezTo>
                      <a:pt x="4687722" y="1051787"/>
                      <a:pt x="4689739" y="1050922"/>
                      <a:pt x="4691756" y="1049770"/>
                    </a:cubicBezTo>
                    <a:cubicBezTo>
                      <a:pt x="4693773" y="1048905"/>
                      <a:pt x="4695790" y="1047753"/>
                      <a:pt x="4697807" y="1046888"/>
                    </a:cubicBezTo>
                    <a:cubicBezTo>
                      <a:pt x="4697807" y="1048329"/>
                      <a:pt x="4698095" y="1049482"/>
                      <a:pt x="4698383" y="1051211"/>
                    </a:cubicBezTo>
                    <a:cubicBezTo>
                      <a:pt x="4696943" y="1053228"/>
                      <a:pt x="4694638" y="1053804"/>
                      <a:pt x="4692332" y="1054092"/>
                    </a:cubicBezTo>
                    <a:cubicBezTo>
                      <a:pt x="4690027" y="1054380"/>
                      <a:pt x="4688587" y="1056109"/>
                      <a:pt x="4689739" y="1058414"/>
                    </a:cubicBezTo>
                    <a:cubicBezTo>
                      <a:pt x="4690892" y="1060431"/>
                      <a:pt x="4692909" y="1059855"/>
                      <a:pt x="4694061" y="1058126"/>
                    </a:cubicBezTo>
                    <a:cubicBezTo>
                      <a:pt x="4696943" y="1053516"/>
                      <a:pt x="4702994" y="1055821"/>
                      <a:pt x="4706163" y="1052075"/>
                    </a:cubicBezTo>
                    <a:cubicBezTo>
                      <a:pt x="4715383" y="1048041"/>
                      <a:pt x="4724604" y="1044007"/>
                      <a:pt x="4732095" y="1037092"/>
                    </a:cubicBezTo>
                    <a:cubicBezTo>
                      <a:pt x="4732095" y="1037092"/>
                      <a:pt x="4732383" y="1037092"/>
                      <a:pt x="4732383" y="1037092"/>
                    </a:cubicBezTo>
                    <a:cubicBezTo>
                      <a:pt x="4731807" y="1037668"/>
                      <a:pt x="4731519" y="1038244"/>
                      <a:pt x="4730943" y="1038821"/>
                    </a:cubicBezTo>
                    <a:cubicBezTo>
                      <a:pt x="4736417" y="1036227"/>
                      <a:pt x="4740163" y="1034499"/>
                      <a:pt x="4744197" y="1032482"/>
                    </a:cubicBezTo>
                    <a:cubicBezTo>
                      <a:pt x="4746502" y="1031905"/>
                      <a:pt x="4748519" y="1031329"/>
                      <a:pt x="4749384" y="1028736"/>
                    </a:cubicBezTo>
                    <a:cubicBezTo>
                      <a:pt x="4746502" y="1028448"/>
                      <a:pt x="4743909" y="1028448"/>
                      <a:pt x="4742180" y="1031041"/>
                    </a:cubicBezTo>
                    <a:cubicBezTo>
                      <a:pt x="4742180" y="1031041"/>
                      <a:pt x="4742180" y="1031041"/>
                      <a:pt x="4742180" y="1031041"/>
                    </a:cubicBezTo>
                    <a:cubicBezTo>
                      <a:pt x="4741316" y="1031329"/>
                      <a:pt x="4740451" y="1031905"/>
                      <a:pt x="4739299" y="1032193"/>
                    </a:cubicBezTo>
                    <a:cubicBezTo>
                      <a:pt x="4741028" y="1030465"/>
                      <a:pt x="4742468" y="1028160"/>
                      <a:pt x="4742468" y="1024702"/>
                    </a:cubicBezTo>
                    <a:cubicBezTo>
                      <a:pt x="4742756" y="1024126"/>
                      <a:pt x="4743333" y="1023549"/>
                      <a:pt x="4743621" y="1022973"/>
                    </a:cubicBezTo>
                    <a:cubicBezTo>
                      <a:pt x="4746502" y="1021532"/>
                      <a:pt x="4749384" y="1020092"/>
                      <a:pt x="4752265" y="1018651"/>
                    </a:cubicBezTo>
                    <a:cubicBezTo>
                      <a:pt x="4762350" y="1014041"/>
                      <a:pt x="4774163" y="1011736"/>
                      <a:pt x="4782519" y="1003668"/>
                    </a:cubicBezTo>
                    <a:cubicBezTo>
                      <a:pt x="4784536" y="1001075"/>
                      <a:pt x="4786553" y="998481"/>
                      <a:pt x="4788570" y="995888"/>
                    </a:cubicBezTo>
                    <a:cubicBezTo>
                      <a:pt x="4789723" y="991566"/>
                      <a:pt x="4787130" y="992142"/>
                      <a:pt x="4784825" y="993007"/>
                    </a:cubicBezTo>
                    <a:cubicBezTo>
                      <a:pt x="4780791" y="994447"/>
                      <a:pt x="4776469" y="996176"/>
                      <a:pt x="4772723" y="998193"/>
                    </a:cubicBezTo>
                    <a:cubicBezTo>
                      <a:pt x="4768113" y="1000498"/>
                      <a:pt x="4761774" y="997617"/>
                      <a:pt x="4758892" y="1004532"/>
                    </a:cubicBezTo>
                    <a:cubicBezTo>
                      <a:pt x="4758028" y="1006549"/>
                      <a:pt x="4755722" y="1003092"/>
                      <a:pt x="4756299" y="1001939"/>
                    </a:cubicBezTo>
                    <a:cubicBezTo>
                      <a:pt x="4757452" y="998769"/>
                      <a:pt x="4759756" y="996753"/>
                      <a:pt x="4762350" y="994736"/>
                    </a:cubicBezTo>
                    <a:cubicBezTo>
                      <a:pt x="4766672" y="990990"/>
                      <a:pt x="4771858" y="995600"/>
                      <a:pt x="4775604" y="992430"/>
                    </a:cubicBezTo>
                    <a:cubicBezTo>
                      <a:pt x="4783384" y="991278"/>
                      <a:pt x="4781943" y="986091"/>
                      <a:pt x="4780791" y="980905"/>
                    </a:cubicBezTo>
                    <a:cubicBezTo>
                      <a:pt x="4781079" y="980617"/>
                      <a:pt x="4781367" y="980617"/>
                      <a:pt x="4781655" y="980329"/>
                    </a:cubicBezTo>
                    <a:cubicBezTo>
                      <a:pt x="4781943" y="980041"/>
                      <a:pt x="4781943" y="979752"/>
                      <a:pt x="4781943" y="979464"/>
                    </a:cubicBezTo>
                    <a:cubicBezTo>
                      <a:pt x="4780503" y="976007"/>
                      <a:pt x="4777333" y="977735"/>
                      <a:pt x="4775028" y="977447"/>
                    </a:cubicBezTo>
                    <a:cubicBezTo>
                      <a:pt x="4772723" y="977159"/>
                      <a:pt x="4770129" y="981769"/>
                      <a:pt x="4768689" y="977735"/>
                    </a:cubicBezTo>
                    <a:cubicBezTo>
                      <a:pt x="4767536" y="974854"/>
                      <a:pt x="4770129" y="971973"/>
                      <a:pt x="4772435" y="970532"/>
                    </a:cubicBezTo>
                    <a:cubicBezTo>
                      <a:pt x="4775028" y="968803"/>
                      <a:pt x="4777621" y="967651"/>
                      <a:pt x="4775028" y="963905"/>
                    </a:cubicBezTo>
                    <a:cubicBezTo>
                      <a:pt x="4775604" y="961312"/>
                      <a:pt x="4779638" y="962752"/>
                      <a:pt x="4779926" y="959583"/>
                    </a:cubicBezTo>
                    <a:cubicBezTo>
                      <a:pt x="4781655" y="954396"/>
                      <a:pt x="4786553" y="952379"/>
                      <a:pt x="4790875" y="949210"/>
                    </a:cubicBezTo>
                    <a:cubicBezTo>
                      <a:pt x="4787418" y="948922"/>
                      <a:pt x="4785401" y="946040"/>
                      <a:pt x="4781943" y="946329"/>
                    </a:cubicBezTo>
                    <a:cubicBezTo>
                      <a:pt x="4779926" y="946617"/>
                      <a:pt x="4775892" y="948345"/>
                      <a:pt x="4775892" y="944312"/>
                    </a:cubicBezTo>
                    <a:cubicBezTo>
                      <a:pt x="4775892" y="940854"/>
                      <a:pt x="4777621" y="937684"/>
                      <a:pt x="4782231" y="937973"/>
                    </a:cubicBezTo>
                    <a:cubicBezTo>
                      <a:pt x="4788282" y="937973"/>
                      <a:pt x="4791740" y="933362"/>
                      <a:pt x="4795486" y="929616"/>
                    </a:cubicBezTo>
                    <a:cubicBezTo>
                      <a:pt x="4798079" y="927023"/>
                      <a:pt x="4795486" y="926447"/>
                      <a:pt x="4793180" y="926735"/>
                    </a:cubicBezTo>
                    <a:cubicBezTo>
                      <a:pt x="4791164" y="923566"/>
                      <a:pt x="4788282" y="924142"/>
                      <a:pt x="4785401" y="924430"/>
                    </a:cubicBezTo>
                    <a:cubicBezTo>
                      <a:pt x="4784825" y="923278"/>
                      <a:pt x="4785977" y="920684"/>
                      <a:pt x="4783960" y="921261"/>
                    </a:cubicBezTo>
                    <a:cubicBezTo>
                      <a:pt x="4781367" y="922125"/>
                      <a:pt x="4779350" y="922413"/>
                      <a:pt x="4778773" y="919532"/>
                    </a:cubicBezTo>
                    <a:cubicBezTo>
                      <a:pt x="4778197" y="917227"/>
                      <a:pt x="4782807" y="918955"/>
                      <a:pt x="4782519" y="916074"/>
                    </a:cubicBezTo>
                    <a:cubicBezTo>
                      <a:pt x="4784825" y="914057"/>
                      <a:pt x="4791740" y="918379"/>
                      <a:pt x="4789723" y="912328"/>
                    </a:cubicBezTo>
                    <a:cubicBezTo>
                      <a:pt x="4788282" y="908294"/>
                      <a:pt x="4790587" y="905701"/>
                      <a:pt x="4789723" y="902532"/>
                    </a:cubicBezTo>
                    <a:cubicBezTo>
                      <a:pt x="4790875" y="901091"/>
                      <a:pt x="4790875" y="899362"/>
                      <a:pt x="4792604" y="897921"/>
                    </a:cubicBezTo>
                    <a:cubicBezTo>
                      <a:pt x="4795486" y="895328"/>
                      <a:pt x="4802401" y="896481"/>
                      <a:pt x="4801248" y="893311"/>
                    </a:cubicBezTo>
                    <a:cubicBezTo>
                      <a:pt x="4799808" y="889277"/>
                      <a:pt x="4793757" y="890430"/>
                      <a:pt x="4789147" y="889854"/>
                    </a:cubicBezTo>
                    <a:cubicBezTo>
                      <a:pt x="4789147" y="889277"/>
                      <a:pt x="4788858" y="888701"/>
                      <a:pt x="4788858" y="888125"/>
                    </a:cubicBezTo>
                    <a:cubicBezTo>
                      <a:pt x="4792892" y="884091"/>
                      <a:pt x="4799232" y="885243"/>
                      <a:pt x="4803554" y="880345"/>
                    </a:cubicBezTo>
                    <a:cubicBezTo>
                      <a:pt x="4809316" y="873718"/>
                      <a:pt x="4814215" y="865650"/>
                      <a:pt x="4822571" y="861616"/>
                    </a:cubicBezTo>
                    <a:cubicBezTo>
                      <a:pt x="4826028" y="859887"/>
                      <a:pt x="4824587" y="855853"/>
                      <a:pt x="4823435" y="854989"/>
                    </a:cubicBezTo>
                    <a:cubicBezTo>
                      <a:pt x="4815655" y="849226"/>
                      <a:pt x="4823147" y="847785"/>
                      <a:pt x="4826028" y="845480"/>
                    </a:cubicBezTo>
                    <a:cubicBezTo>
                      <a:pt x="4832943" y="840006"/>
                      <a:pt x="4839859" y="834531"/>
                      <a:pt x="4847062" y="829345"/>
                    </a:cubicBezTo>
                    <a:cubicBezTo>
                      <a:pt x="4849656" y="827328"/>
                      <a:pt x="4846774" y="825599"/>
                      <a:pt x="4847350" y="823870"/>
                    </a:cubicBezTo>
                    <a:cubicBezTo>
                      <a:pt x="4849367" y="823582"/>
                      <a:pt x="4852537" y="823582"/>
                      <a:pt x="4851960" y="821565"/>
                    </a:cubicBezTo>
                    <a:cubicBezTo>
                      <a:pt x="4850808" y="817531"/>
                      <a:pt x="4847350" y="820701"/>
                      <a:pt x="4845045" y="820701"/>
                    </a:cubicBezTo>
                    <a:cubicBezTo>
                      <a:pt x="4842740" y="820989"/>
                      <a:pt x="4841299" y="820124"/>
                      <a:pt x="4841011" y="817531"/>
                    </a:cubicBezTo>
                    <a:cubicBezTo>
                      <a:pt x="4843316" y="814938"/>
                      <a:pt x="4845333" y="812345"/>
                      <a:pt x="4847638" y="809751"/>
                    </a:cubicBezTo>
                    <a:cubicBezTo>
                      <a:pt x="4851096" y="805717"/>
                      <a:pt x="4851384" y="801107"/>
                      <a:pt x="4849079" y="796497"/>
                    </a:cubicBezTo>
                    <a:cubicBezTo>
                      <a:pt x="4846486" y="791599"/>
                      <a:pt x="4843604" y="797073"/>
                      <a:pt x="4840723" y="796209"/>
                    </a:cubicBezTo>
                    <a:cubicBezTo>
                      <a:pt x="4838994" y="795633"/>
                      <a:pt x="4836689" y="797650"/>
                      <a:pt x="4835249" y="795345"/>
                    </a:cubicBezTo>
                    <a:cubicBezTo>
                      <a:pt x="4832943" y="792175"/>
                      <a:pt x="4836689" y="790446"/>
                      <a:pt x="4837842" y="789870"/>
                    </a:cubicBezTo>
                    <a:cubicBezTo>
                      <a:pt x="4840723" y="788429"/>
                      <a:pt x="4839282" y="786124"/>
                      <a:pt x="4839571" y="784395"/>
                    </a:cubicBezTo>
                    <a:cubicBezTo>
                      <a:pt x="4840147" y="780073"/>
                      <a:pt x="4838994" y="774022"/>
                      <a:pt x="4841299" y="771429"/>
                    </a:cubicBezTo>
                    <a:cubicBezTo>
                      <a:pt x="4847062" y="765090"/>
                      <a:pt x="4842452" y="764226"/>
                      <a:pt x="4838130" y="762209"/>
                    </a:cubicBezTo>
                    <a:cubicBezTo>
                      <a:pt x="4836113" y="758463"/>
                      <a:pt x="4837265" y="753853"/>
                      <a:pt x="4835249" y="750107"/>
                    </a:cubicBezTo>
                    <a:cubicBezTo>
                      <a:pt x="4843604" y="744921"/>
                      <a:pt x="4852248" y="739734"/>
                      <a:pt x="4858300" y="731378"/>
                    </a:cubicBezTo>
                    <a:cubicBezTo>
                      <a:pt x="4860316" y="727344"/>
                      <a:pt x="4862333" y="723598"/>
                      <a:pt x="4864350" y="719564"/>
                    </a:cubicBezTo>
                    <a:cubicBezTo>
                      <a:pt x="4864927" y="713802"/>
                      <a:pt x="4861757" y="714954"/>
                      <a:pt x="4858588" y="716683"/>
                    </a:cubicBezTo>
                    <a:cubicBezTo>
                      <a:pt x="4853401" y="719853"/>
                      <a:pt x="4848503" y="722734"/>
                      <a:pt x="4843893" y="726480"/>
                    </a:cubicBezTo>
                    <a:cubicBezTo>
                      <a:pt x="4842452" y="727632"/>
                      <a:pt x="4840435" y="728208"/>
                      <a:pt x="4838706" y="728785"/>
                    </a:cubicBezTo>
                    <a:cubicBezTo>
                      <a:pt x="4838994" y="726768"/>
                      <a:pt x="4839859" y="725039"/>
                      <a:pt x="4838130" y="723310"/>
                    </a:cubicBezTo>
                    <a:cubicBezTo>
                      <a:pt x="4841876" y="723310"/>
                      <a:pt x="4843316" y="722158"/>
                      <a:pt x="4842740" y="720141"/>
                    </a:cubicBezTo>
                    <a:cubicBezTo>
                      <a:pt x="4843893" y="719853"/>
                      <a:pt x="4845045" y="718988"/>
                      <a:pt x="4846198" y="717836"/>
                    </a:cubicBezTo>
                    <a:cubicBezTo>
                      <a:pt x="4855994" y="714378"/>
                      <a:pt x="4853113" y="707751"/>
                      <a:pt x="4850232" y="701124"/>
                    </a:cubicBezTo>
                    <a:cubicBezTo>
                      <a:pt x="4850520" y="700835"/>
                      <a:pt x="4850808" y="700547"/>
                      <a:pt x="4851096" y="700259"/>
                    </a:cubicBezTo>
                    <a:cubicBezTo>
                      <a:pt x="4851384" y="699971"/>
                      <a:pt x="4851384" y="699395"/>
                      <a:pt x="4851096" y="699107"/>
                    </a:cubicBezTo>
                    <a:cubicBezTo>
                      <a:pt x="4848503" y="694785"/>
                      <a:pt x="4844757" y="697954"/>
                      <a:pt x="4841588" y="697954"/>
                    </a:cubicBezTo>
                    <a:cubicBezTo>
                      <a:pt x="4838706" y="698242"/>
                      <a:pt x="4836401" y="704869"/>
                      <a:pt x="4833232" y="699971"/>
                    </a:cubicBezTo>
                    <a:cubicBezTo>
                      <a:pt x="4830927" y="696513"/>
                      <a:pt x="4833808" y="692191"/>
                      <a:pt x="4836689" y="689310"/>
                    </a:cubicBezTo>
                    <a:cubicBezTo>
                      <a:pt x="4839859" y="686429"/>
                      <a:pt x="4843028" y="684124"/>
                      <a:pt x="4838418" y="680090"/>
                    </a:cubicBezTo>
                    <a:cubicBezTo>
                      <a:pt x="4838418" y="676632"/>
                      <a:pt x="4844181" y="677208"/>
                      <a:pt x="4843604" y="673174"/>
                    </a:cubicBezTo>
                    <a:cubicBezTo>
                      <a:pt x="4844757" y="665971"/>
                      <a:pt x="4850520" y="662225"/>
                      <a:pt x="4855418" y="657039"/>
                    </a:cubicBezTo>
                    <a:cubicBezTo>
                      <a:pt x="4850808" y="657327"/>
                      <a:pt x="4847350" y="654157"/>
                      <a:pt x="4842740" y="655598"/>
                    </a:cubicBezTo>
                    <a:cubicBezTo>
                      <a:pt x="4839859" y="656462"/>
                      <a:pt x="4835249" y="659632"/>
                      <a:pt x="4834384" y="654157"/>
                    </a:cubicBezTo>
                    <a:cubicBezTo>
                      <a:pt x="4833520" y="649835"/>
                      <a:pt x="4835249" y="645225"/>
                      <a:pt x="4841011" y="644072"/>
                    </a:cubicBezTo>
                    <a:cubicBezTo>
                      <a:pt x="4849079" y="642632"/>
                      <a:pt x="4852537" y="635716"/>
                      <a:pt x="4856571" y="629954"/>
                    </a:cubicBezTo>
                    <a:cubicBezTo>
                      <a:pt x="4859164" y="626208"/>
                      <a:pt x="4855706" y="625920"/>
                      <a:pt x="4852825" y="626784"/>
                    </a:cubicBezTo>
                    <a:cubicBezTo>
                      <a:pt x="4849656" y="623038"/>
                      <a:pt x="4845910" y="624479"/>
                      <a:pt x="4842164" y="625632"/>
                    </a:cubicBezTo>
                    <a:cubicBezTo>
                      <a:pt x="4841011" y="624479"/>
                      <a:pt x="4842164" y="620445"/>
                      <a:pt x="4839571" y="621886"/>
                    </a:cubicBezTo>
                    <a:cubicBezTo>
                      <a:pt x="4836401" y="623615"/>
                      <a:pt x="4833808" y="624479"/>
                      <a:pt x="4832367" y="620733"/>
                    </a:cubicBezTo>
                    <a:cubicBezTo>
                      <a:pt x="4831215" y="617852"/>
                      <a:pt x="4837265" y="619004"/>
                      <a:pt x="4836401" y="615259"/>
                    </a:cubicBezTo>
                    <a:cubicBezTo>
                      <a:pt x="4838994" y="612089"/>
                      <a:pt x="4849079" y="616123"/>
                      <a:pt x="4845045" y="608631"/>
                    </a:cubicBezTo>
                    <a:cubicBezTo>
                      <a:pt x="4842452" y="603733"/>
                      <a:pt x="4844469" y="599699"/>
                      <a:pt x="4842452" y="595665"/>
                    </a:cubicBezTo>
                    <a:cubicBezTo>
                      <a:pt x="4843604" y="593648"/>
                      <a:pt x="4843028" y="591343"/>
                      <a:pt x="4845045" y="588750"/>
                    </a:cubicBezTo>
                    <a:cubicBezTo>
                      <a:pt x="4848215" y="584716"/>
                      <a:pt x="4857723" y="584716"/>
                      <a:pt x="4855418" y="580682"/>
                    </a:cubicBezTo>
                    <a:cubicBezTo>
                      <a:pt x="4852537" y="575496"/>
                      <a:pt x="4844469" y="578665"/>
                      <a:pt x="4838706" y="578953"/>
                    </a:cubicBezTo>
                    <a:cubicBezTo>
                      <a:pt x="4838418" y="578089"/>
                      <a:pt x="4838130" y="577513"/>
                      <a:pt x="4837842" y="576648"/>
                    </a:cubicBezTo>
                    <a:cubicBezTo>
                      <a:pt x="4842164" y="570309"/>
                      <a:pt x="4851096" y="570309"/>
                      <a:pt x="4855418" y="563106"/>
                    </a:cubicBezTo>
                    <a:cubicBezTo>
                      <a:pt x="4861469" y="553021"/>
                      <a:pt x="4865791" y="541207"/>
                      <a:pt x="4875876" y="533716"/>
                    </a:cubicBezTo>
                    <a:cubicBezTo>
                      <a:pt x="4879910" y="530546"/>
                      <a:pt x="4877317" y="525648"/>
                      <a:pt x="4875588" y="524784"/>
                    </a:cubicBezTo>
                    <a:cubicBezTo>
                      <a:pt x="4863774" y="519021"/>
                      <a:pt x="4873283" y="515275"/>
                      <a:pt x="4876740" y="511529"/>
                    </a:cubicBezTo>
                    <a:cubicBezTo>
                      <a:pt x="4884520" y="502597"/>
                      <a:pt x="4892588" y="493665"/>
                      <a:pt x="4900656" y="485021"/>
                    </a:cubicBezTo>
                    <a:cubicBezTo>
                      <a:pt x="4903537" y="481851"/>
                      <a:pt x="4899215" y="480122"/>
                      <a:pt x="4899503" y="477817"/>
                    </a:cubicBezTo>
                    <a:cubicBezTo>
                      <a:pt x="4901808" y="476953"/>
                      <a:pt x="4906418" y="476376"/>
                      <a:pt x="4904978" y="473783"/>
                    </a:cubicBezTo>
                    <a:cubicBezTo>
                      <a:pt x="4902384" y="468885"/>
                      <a:pt x="4898639" y="473783"/>
                      <a:pt x="4895469" y="474359"/>
                    </a:cubicBezTo>
                    <a:cubicBezTo>
                      <a:pt x="4892588" y="475224"/>
                      <a:pt x="4890283" y="474648"/>
                      <a:pt x="4889418" y="471478"/>
                    </a:cubicBezTo>
                    <a:cubicBezTo>
                      <a:pt x="4891724" y="467444"/>
                      <a:pt x="4893740" y="463410"/>
                      <a:pt x="4896334" y="459664"/>
                    </a:cubicBezTo>
                    <a:cubicBezTo>
                      <a:pt x="4900080" y="453325"/>
                      <a:pt x="4899215" y="447275"/>
                      <a:pt x="4895181" y="441800"/>
                    </a:cubicBezTo>
                    <a:cubicBezTo>
                      <a:pt x="4890571" y="435749"/>
                      <a:pt x="4887978" y="443817"/>
                      <a:pt x="4883944" y="443529"/>
                    </a:cubicBezTo>
                    <a:cubicBezTo>
                      <a:pt x="4883367" y="443529"/>
                      <a:pt x="4882791" y="443529"/>
                      <a:pt x="4882215" y="443817"/>
                    </a:cubicBezTo>
                    <a:cubicBezTo>
                      <a:pt x="4892876" y="437190"/>
                      <a:pt x="4904690" y="431427"/>
                      <a:pt x="4912469" y="420766"/>
                    </a:cubicBezTo>
                    <a:cubicBezTo>
                      <a:pt x="4914486" y="416732"/>
                      <a:pt x="4916503" y="412986"/>
                      <a:pt x="4918520" y="408952"/>
                    </a:cubicBezTo>
                    <a:cubicBezTo>
                      <a:pt x="4919097" y="403190"/>
                      <a:pt x="4915927" y="404342"/>
                      <a:pt x="4912757" y="406071"/>
                    </a:cubicBezTo>
                    <a:cubicBezTo>
                      <a:pt x="4907571" y="409240"/>
                      <a:pt x="4902673" y="412122"/>
                      <a:pt x="4898062" y="415868"/>
                    </a:cubicBezTo>
                    <a:cubicBezTo>
                      <a:pt x="4892588" y="419901"/>
                      <a:pt x="4883367" y="417885"/>
                      <a:pt x="4881062" y="427681"/>
                    </a:cubicBezTo>
                    <a:cubicBezTo>
                      <a:pt x="4880774" y="428834"/>
                      <a:pt x="4880198" y="428834"/>
                      <a:pt x="4879333" y="428546"/>
                    </a:cubicBezTo>
                    <a:cubicBezTo>
                      <a:pt x="4879333" y="426241"/>
                      <a:pt x="4878757" y="423647"/>
                      <a:pt x="4878181" y="421054"/>
                    </a:cubicBezTo>
                    <a:cubicBezTo>
                      <a:pt x="4879333" y="418461"/>
                      <a:pt x="4881062" y="416156"/>
                      <a:pt x="4883079" y="413851"/>
                    </a:cubicBezTo>
                    <a:cubicBezTo>
                      <a:pt x="4887690" y="408088"/>
                      <a:pt x="4895758" y="412698"/>
                      <a:pt x="4900080" y="407512"/>
                    </a:cubicBezTo>
                    <a:cubicBezTo>
                      <a:pt x="4909876" y="404054"/>
                      <a:pt x="4906995" y="397427"/>
                      <a:pt x="4904113" y="390800"/>
                    </a:cubicBezTo>
                    <a:cubicBezTo>
                      <a:pt x="4904402" y="390511"/>
                      <a:pt x="4904690" y="390223"/>
                      <a:pt x="4904978" y="389935"/>
                    </a:cubicBezTo>
                    <a:cubicBezTo>
                      <a:pt x="4905266" y="389647"/>
                      <a:pt x="4905266" y="389071"/>
                      <a:pt x="4904978" y="388783"/>
                    </a:cubicBezTo>
                    <a:cubicBezTo>
                      <a:pt x="4902384" y="384461"/>
                      <a:pt x="4898639" y="387630"/>
                      <a:pt x="4895469" y="387630"/>
                    </a:cubicBezTo>
                    <a:cubicBezTo>
                      <a:pt x="4892588" y="387918"/>
                      <a:pt x="4890283" y="394545"/>
                      <a:pt x="4887113" y="389647"/>
                    </a:cubicBezTo>
                    <a:cubicBezTo>
                      <a:pt x="4884808" y="386189"/>
                      <a:pt x="4887690" y="381867"/>
                      <a:pt x="4890571" y="378986"/>
                    </a:cubicBezTo>
                    <a:cubicBezTo>
                      <a:pt x="4893740" y="376105"/>
                      <a:pt x="4896910" y="373799"/>
                      <a:pt x="4892300" y="369766"/>
                    </a:cubicBezTo>
                    <a:cubicBezTo>
                      <a:pt x="4892300" y="366308"/>
                      <a:pt x="4898062" y="366884"/>
                      <a:pt x="4897486" y="362850"/>
                    </a:cubicBezTo>
                    <a:cubicBezTo>
                      <a:pt x="4898639" y="355647"/>
                      <a:pt x="4904402" y="351901"/>
                      <a:pt x="4909300" y="346715"/>
                    </a:cubicBezTo>
                    <a:cubicBezTo>
                      <a:pt x="4904690" y="347003"/>
                      <a:pt x="4901232" y="343833"/>
                      <a:pt x="4896622" y="345274"/>
                    </a:cubicBezTo>
                    <a:cubicBezTo>
                      <a:pt x="4893740" y="346138"/>
                      <a:pt x="4889130" y="349308"/>
                      <a:pt x="4888266" y="343833"/>
                    </a:cubicBezTo>
                    <a:cubicBezTo>
                      <a:pt x="4887401" y="339511"/>
                      <a:pt x="4889130" y="334901"/>
                      <a:pt x="4894893" y="333748"/>
                    </a:cubicBezTo>
                    <a:cubicBezTo>
                      <a:pt x="4902961" y="332308"/>
                      <a:pt x="4906418" y="325392"/>
                      <a:pt x="4910452" y="319630"/>
                    </a:cubicBezTo>
                    <a:cubicBezTo>
                      <a:pt x="4913046" y="315884"/>
                      <a:pt x="4909588" y="315596"/>
                      <a:pt x="4906707" y="316460"/>
                    </a:cubicBezTo>
                    <a:cubicBezTo>
                      <a:pt x="4903537" y="312714"/>
                      <a:pt x="4899791" y="314155"/>
                      <a:pt x="4896046" y="315308"/>
                    </a:cubicBezTo>
                    <a:cubicBezTo>
                      <a:pt x="4894893" y="314155"/>
                      <a:pt x="4896046" y="310121"/>
                      <a:pt x="4893452" y="311562"/>
                    </a:cubicBezTo>
                    <a:cubicBezTo>
                      <a:pt x="4890283" y="313291"/>
                      <a:pt x="4887690" y="314155"/>
                      <a:pt x="4886249" y="310409"/>
                    </a:cubicBezTo>
                    <a:cubicBezTo>
                      <a:pt x="4885096" y="307528"/>
                      <a:pt x="4891147" y="308680"/>
                      <a:pt x="4890283" y="304935"/>
                    </a:cubicBezTo>
                    <a:cubicBezTo>
                      <a:pt x="4892876" y="301765"/>
                      <a:pt x="4902961" y="305799"/>
                      <a:pt x="4898927" y="298308"/>
                    </a:cubicBezTo>
                    <a:cubicBezTo>
                      <a:pt x="4896334" y="293409"/>
                      <a:pt x="4898350" y="289375"/>
                      <a:pt x="4896334" y="285341"/>
                    </a:cubicBezTo>
                    <a:cubicBezTo>
                      <a:pt x="4897486" y="283324"/>
                      <a:pt x="4896910" y="281019"/>
                      <a:pt x="4898927" y="278426"/>
                    </a:cubicBezTo>
                    <a:cubicBezTo>
                      <a:pt x="4902096" y="274392"/>
                      <a:pt x="4911605" y="274392"/>
                      <a:pt x="4909300" y="270358"/>
                    </a:cubicBezTo>
                    <a:cubicBezTo>
                      <a:pt x="4906418" y="265172"/>
                      <a:pt x="4898350" y="268341"/>
                      <a:pt x="4892588" y="268629"/>
                    </a:cubicBezTo>
                    <a:cubicBezTo>
                      <a:pt x="4892300" y="267765"/>
                      <a:pt x="4892012" y="267189"/>
                      <a:pt x="4891724" y="266324"/>
                    </a:cubicBezTo>
                    <a:cubicBezTo>
                      <a:pt x="4896046" y="259985"/>
                      <a:pt x="4904978" y="259985"/>
                      <a:pt x="4909300" y="252782"/>
                    </a:cubicBezTo>
                    <a:cubicBezTo>
                      <a:pt x="4915351" y="242697"/>
                      <a:pt x="4919673" y="230883"/>
                      <a:pt x="4929758" y="223392"/>
                    </a:cubicBezTo>
                    <a:cubicBezTo>
                      <a:pt x="4933792" y="220222"/>
                      <a:pt x="4931198" y="215324"/>
                      <a:pt x="4929469" y="214460"/>
                    </a:cubicBezTo>
                    <a:cubicBezTo>
                      <a:pt x="4917656" y="208697"/>
                      <a:pt x="4927164" y="204951"/>
                      <a:pt x="4930622" y="201205"/>
                    </a:cubicBezTo>
                    <a:cubicBezTo>
                      <a:pt x="4938402" y="192273"/>
                      <a:pt x="4946470" y="183341"/>
                      <a:pt x="4954537" y="174697"/>
                    </a:cubicBezTo>
                    <a:cubicBezTo>
                      <a:pt x="4957419" y="171527"/>
                      <a:pt x="4953097" y="169798"/>
                      <a:pt x="4953385" y="167493"/>
                    </a:cubicBezTo>
                    <a:cubicBezTo>
                      <a:pt x="4955114" y="168934"/>
                      <a:pt x="4959724" y="168358"/>
                      <a:pt x="4958283" y="165764"/>
                    </a:cubicBezTo>
                    <a:close/>
                    <a:moveTo>
                      <a:pt x="652646" y="2404880"/>
                    </a:moveTo>
                    <a:cubicBezTo>
                      <a:pt x="651494" y="2404880"/>
                      <a:pt x="650341" y="2406033"/>
                      <a:pt x="648901" y="2405168"/>
                    </a:cubicBezTo>
                    <a:cubicBezTo>
                      <a:pt x="649477" y="2404304"/>
                      <a:pt x="651782" y="2402863"/>
                      <a:pt x="654663" y="2401711"/>
                    </a:cubicBezTo>
                    <a:cubicBezTo>
                      <a:pt x="655528" y="2402575"/>
                      <a:pt x="656392" y="2403439"/>
                      <a:pt x="656968" y="2404592"/>
                    </a:cubicBezTo>
                    <a:cubicBezTo>
                      <a:pt x="655816" y="2404880"/>
                      <a:pt x="654087" y="2405168"/>
                      <a:pt x="652646" y="2404880"/>
                    </a:cubicBezTo>
                    <a:close/>
                    <a:moveTo>
                      <a:pt x="1572669" y="2189065"/>
                    </a:moveTo>
                    <a:cubicBezTo>
                      <a:pt x="1572381" y="2189065"/>
                      <a:pt x="1572093" y="2189353"/>
                      <a:pt x="1572093" y="2189641"/>
                    </a:cubicBezTo>
                    <a:cubicBezTo>
                      <a:pt x="1571805" y="2190218"/>
                      <a:pt x="1572093" y="2190506"/>
                      <a:pt x="1572381" y="2191082"/>
                    </a:cubicBezTo>
                    <a:lnTo>
                      <a:pt x="1568059" y="2190794"/>
                    </a:lnTo>
                    <a:cubicBezTo>
                      <a:pt x="1570076" y="2185607"/>
                      <a:pt x="1574110" y="2185031"/>
                      <a:pt x="1578144" y="2184167"/>
                    </a:cubicBezTo>
                    <a:cubicBezTo>
                      <a:pt x="1576127" y="2186184"/>
                      <a:pt x="1574686" y="2188201"/>
                      <a:pt x="1572669" y="2189065"/>
                    </a:cubicBezTo>
                    <a:close/>
                    <a:moveTo>
                      <a:pt x="4630959" y="1080889"/>
                    </a:moveTo>
                    <a:cubicBezTo>
                      <a:pt x="4635281" y="1078584"/>
                      <a:pt x="4639315" y="1076279"/>
                      <a:pt x="4643637" y="1074262"/>
                    </a:cubicBezTo>
                    <a:cubicBezTo>
                      <a:pt x="4639891" y="1077431"/>
                      <a:pt x="4636722" y="1081753"/>
                      <a:pt x="4630959" y="1080889"/>
                    </a:cubicBezTo>
                    <a:close/>
                    <a:moveTo>
                      <a:pt x="4663519" y="1064753"/>
                    </a:moveTo>
                    <a:cubicBezTo>
                      <a:pt x="4661214" y="1065329"/>
                      <a:pt x="4658620" y="1066194"/>
                      <a:pt x="4656315" y="1067346"/>
                    </a:cubicBezTo>
                    <a:cubicBezTo>
                      <a:pt x="4656315" y="1067346"/>
                      <a:pt x="4656315" y="1067346"/>
                      <a:pt x="4656604" y="1067346"/>
                    </a:cubicBezTo>
                    <a:cubicBezTo>
                      <a:pt x="4660061" y="1065329"/>
                      <a:pt x="4663807" y="1063889"/>
                      <a:pt x="4667553" y="1062160"/>
                    </a:cubicBezTo>
                    <a:cubicBezTo>
                      <a:pt x="4666688" y="1063312"/>
                      <a:pt x="4665536" y="1064177"/>
                      <a:pt x="4663519" y="1064753"/>
                    </a:cubicBezTo>
                    <a:close/>
                  </a:path>
                </a:pathLst>
              </a:custGeom>
              <a:solidFill>
                <a:schemeClr val="accent6">
                  <a:alpha val="60000"/>
                </a:schemeClr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22CE7CC-1E99-45C9-ADD2-FBEBEA174930}"/>
                  </a:ext>
                </a:extLst>
              </p:cNvPr>
              <p:cNvSpPr/>
              <p:nvPr/>
            </p:nvSpPr>
            <p:spPr>
              <a:xfrm>
                <a:off x="3883227" y="4237453"/>
                <a:ext cx="241049" cy="85771"/>
              </a:xfrm>
              <a:custGeom>
                <a:avLst/>
                <a:gdLst>
                  <a:gd name="connsiteX0" fmla="*/ 9221 w 241049"/>
                  <a:gd name="connsiteY0" fmla="*/ 85038 h 85771"/>
                  <a:gd name="connsiteX1" fmla="*/ 116120 w 241049"/>
                  <a:gd name="connsiteY1" fmla="*/ 54207 h 85771"/>
                  <a:gd name="connsiteX2" fmla="*/ 166544 w 241049"/>
                  <a:gd name="connsiteY2" fmla="*/ 42106 h 85771"/>
                  <a:gd name="connsiteX3" fmla="*/ 224459 w 241049"/>
                  <a:gd name="connsiteY3" fmla="*/ 24529 h 85771"/>
                  <a:gd name="connsiteX4" fmla="*/ 238866 w 241049"/>
                  <a:gd name="connsiteY4" fmla="*/ 10699 h 85771"/>
                  <a:gd name="connsiteX5" fmla="*/ 238866 w 241049"/>
                  <a:gd name="connsiteY5" fmla="*/ 1478 h 85771"/>
                  <a:gd name="connsiteX6" fmla="*/ 228205 w 241049"/>
                  <a:gd name="connsiteY6" fmla="*/ 2631 h 85771"/>
                  <a:gd name="connsiteX7" fmla="*/ 180374 w 241049"/>
                  <a:gd name="connsiteY7" fmla="*/ 26546 h 85771"/>
                  <a:gd name="connsiteX8" fmla="*/ 171442 w 241049"/>
                  <a:gd name="connsiteY8" fmla="*/ 28851 h 85771"/>
                  <a:gd name="connsiteX9" fmla="*/ 132543 w 241049"/>
                  <a:gd name="connsiteY9" fmla="*/ 39800 h 85771"/>
                  <a:gd name="connsiteX10" fmla="*/ 120730 w 241049"/>
                  <a:gd name="connsiteY10" fmla="*/ 44411 h 85771"/>
                  <a:gd name="connsiteX11" fmla="*/ 68289 w 241049"/>
                  <a:gd name="connsiteY11" fmla="*/ 59106 h 85771"/>
                  <a:gd name="connsiteX12" fmla="*/ 29678 w 241049"/>
                  <a:gd name="connsiteY12" fmla="*/ 72360 h 85771"/>
                  <a:gd name="connsiteX13" fmla="*/ 0 w 241049"/>
                  <a:gd name="connsiteY13" fmla="*/ 84750 h 85771"/>
                  <a:gd name="connsiteX14" fmla="*/ 9221 w 241049"/>
                  <a:gd name="connsiteY14" fmla="*/ 85038 h 85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1049" h="85771">
                    <a:moveTo>
                      <a:pt x="9221" y="85038"/>
                    </a:moveTo>
                    <a:cubicBezTo>
                      <a:pt x="45814" y="78123"/>
                      <a:pt x="78950" y="60258"/>
                      <a:pt x="116120" y="54207"/>
                    </a:cubicBezTo>
                    <a:cubicBezTo>
                      <a:pt x="132832" y="51326"/>
                      <a:pt x="149831" y="46139"/>
                      <a:pt x="166544" y="42106"/>
                    </a:cubicBezTo>
                    <a:cubicBezTo>
                      <a:pt x="186137" y="37495"/>
                      <a:pt x="205154" y="30292"/>
                      <a:pt x="224459" y="24529"/>
                    </a:cubicBezTo>
                    <a:cubicBezTo>
                      <a:pt x="231663" y="22224"/>
                      <a:pt x="237137" y="18766"/>
                      <a:pt x="238866" y="10699"/>
                    </a:cubicBezTo>
                    <a:cubicBezTo>
                      <a:pt x="239442" y="7529"/>
                      <a:pt x="243476" y="3783"/>
                      <a:pt x="238866" y="1478"/>
                    </a:cubicBezTo>
                    <a:cubicBezTo>
                      <a:pt x="235697" y="-251"/>
                      <a:pt x="231374" y="-1115"/>
                      <a:pt x="228205" y="2631"/>
                    </a:cubicBezTo>
                    <a:cubicBezTo>
                      <a:pt x="215527" y="16749"/>
                      <a:pt x="196222" y="18478"/>
                      <a:pt x="180374" y="26546"/>
                    </a:cubicBezTo>
                    <a:cubicBezTo>
                      <a:pt x="177493" y="27987"/>
                      <a:pt x="173747" y="29716"/>
                      <a:pt x="171442" y="28851"/>
                    </a:cubicBezTo>
                    <a:cubicBezTo>
                      <a:pt x="155883" y="23665"/>
                      <a:pt x="144357" y="32597"/>
                      <a:pt x="132543" y="39800"/>
                    </a:cubicBezTo>
                    <a:cubicBezTo>
                      <a:pt x="128798" y="42106"/>
                      <a:pt x="125052" y="44699"/>
                      <a:pt x="120730" y="44411"/>
                    </a:cubicBezTo>
                    <a:cubicBezTo>
                      <a:pt x="101425" y="43546"/>
                      <a:pt x="85001" y="50461"/>
                      <a:pt x="68289" y="59106"/>
                    </a:cubicBezTo>
                    <a:cubicBezTo>
                      <a:pt x="56187" y="65445"/>
                      <a:pt x="42644" y="69479"/>
                      <a:pt x="29678" y="72360"/>
                    </a:cubicBezTo>
                    <a:cubicBezTo>
                      <a:pt x="18441" y="74665"/>
                      <a:pt x="10373" y="81580"/>
                      <a:pt x="0" y="84750"/>
                    </a:cubicBezTo>
                    <a:cubicBezTo>
                      <a:pt x="3170" y="86479"/>
                      <a:pt x="6051" y="85614"/>
                      <a:pt x="9221" y="8503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E002767B-8B1A-49AA-820B-48784070ACEB}"/>
                  </a:ext>
                </a:extLst>
              </p:cNvPr>
              <p:cNvSpPr/>
              <p:nvPr/>
            </p:nvSpPr>
            <p:spPr>
              <a:xfrm>
                <a:off x="3004696" y="4565507"/>
                <a:ext cx="108392" cy="25816"/>
              </a:xfrm>
              <a:custGeom>
                <a:avLst/>
                <a:gdLst>
                  <a:gd name="connsiteX0" fmla="*/ 72034 w 108392"/>
                  <a:gd name="connsiteY0" fmla="*/ 14291 h 25816"/>
                  <a:gd name="connsiteX1" fmla="*/ 88746 w 108392"/>
                  <a:gd name="connsiteY1" fmla="*/ 9680 h 25816"/>
                  <a:gd name="connsiteX2" fmla="*/ 88746 w 108392"/>
                  <a:gd name="connsiteY2" fmla="*/ 9680 h 25816"/>
                  <a:gd name="connsiteX3" fmla="*/ 105746 w 108392"/>
                  <a:gd name="connsiteY3" fmla="*/ 5070 h 25816"/>
                  <a:gd name="connsiteX4" fmla="*/ 107475 w 108392"/>
                  <a:gd name="connsiteY4" fmla="*/ 748 h 25816"/>
                  <a:gd name="connsiteX5" fmla="*/ 102865 w 108392"/>
                  <a:gd name="connsiteY5" fmla="*/ 172 h 25816"/>
                  <a:gd name="connsiteX6" fmla="*/ 86153 w 108392"/>
                  <a:gd name="connsiteY6" fmla="*/ 4782 h 25816"/>
                  <a:gd name="connsiteX7" fmla="*/ 64254 w 108392"/>
                  <a:gd name="connsiteY7" fmla="*/ 4206 h 25816"/>
                  <a:gd name="connsiteX8" fmla="*/ 45237 w 108392"/>
                  <a:gd name="connsiteY8" fmla="*/ 10257 h 25816"/>
                  <a:gd name="connsiteX9" fmla="*/ 0 w 108392"/>
                  <a:gd name="connsiteY9" fmla="*/ 25816 h 25816"/>
                  <a:gd name="connsiteX10" fmla="*/ 72034 w 108392"/>
                  <a:gd name="connsiteY10" fmla="*/ 14291 h 25816"/>
                  <a:gd name="connsiteX11" fmla="*/ 72034 w 108392"/>
                  <a:gd name="connsiteY11" fmla="*/ 14291 h 25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392" h="25816">
                    <a:moveTo>
                      <a:pt x="72034" y="14291"/>
                    </a:moveTo>
                    <a:cubicBezTo>
                      <a:pt x="77797" y="14002"/>
                      <a:pt x="83560" y="12562"/>
                      <a:pt x="88746" y="9680"/>
                    </a:cubicBezTo>
                    <a:cubicBezTo>
                      <a:pt x="88746" y="9680"/>
                      <a:pt x="88746" y="9680"/>
                      <a:pt x="88746" y="9680"/>
                    </a:cubicBezTo>
                    <a:cubicBezTo>
                      <a:pt x="94509" y="8240"/>
                      <a:pt x="100272" y="6799"/>
                      <a:pt x="105746" y="5070"/>
                    </a:cubicBezTo>
                    <a:cubicBezTo>
                      <a:pt x="107187" y="4494"/>
                      <a:pt x="109780" y="2765"/>
                      <a:pt x="107475" y="748"/>
                    </a:cubicBezTo>
                    <a:cubicBezTo>
                      <a:pt x="106611" y="-116"/>
                      <a:pt x="104594" y="460"/>
                      <a:pt x="102865" y="172"/>
                    </a:cubicBezTo>
                    <a:cubicBezTo>
                      <a:pt x="96814" y="-116"/>
                      <a:pt x="90475" y="-693"/>
                      <a:pt x="86153" y="4782"/>
                    </a:cubicBezTo>
                    <a:cubicBezTo>
                      <a:pt x="78949" y="2477"/>
                      <a:pt x="72034" y="2189"/>
                      <a:pt x="64254" y="4206"/>
                    </a:cubicBezTo>
                    <a:cubicBezTo>
                      <a:pt x="57916" y="5935"/>
                      <a:pt x="51576" y="8240"/>
                      <a:pt x="45237" y="10257"/>
                    </a:cubicBezTo>
                    <a:cubicBezTo>
                      <a:pt x="29966" y="14867"/>
                      <a:pt x="13830" y="16884"/>
                      <a:pt x="0" y="25816"/>
                    </a:cubicBezTo>
                    <a:cubicBezTo>
                      <a:pt x="24203" y="22358"/>
                      <a:pt x="47831" y="16596"/>
                      <a:pt x="72034" y="14291"/>
                    </a:cubicBezTo>
                    <a:lnTo>
                      <a:pt x="72034" y="14291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DF2AA55F-727E-458D-A5E2-C2B06423960A}"/>
                  </a:ext>
                </a:extLst>
              </p:cNvPr>
              <p:cNvSpPr/>
              <p:nvPr/>
            </p:nvSpPr>
            <p:spPr>
              <a:xfrm>
                <a:off x="2758338" y="4627200"/>
                <a:ext cx="94220" cy="41640"/>
              </a:xfrm>
              <a:custGeom>
                <a:avLst/>
                <a:gdLst>
                  <a:gd name="connsiteX0" fmla="*/ 9220 w 94220"/>
                  <a:gd name="connsiteY0" fmla="*/ 39039 h 41640"/>
                  <a:gd name="connsiteX1" fmla="*/ 23051 w 94220"/>
                  <a:gd name="connsiteY1" fmla="*/ 31259 h 41640"/>
                  <a:gd name="connsiteX2" fmla="*/ 78661 w 94220"/>
                  <a:gd name="connsiteY2" fmla="*/ 9937 h 41640"/>
                  <a:gd name="connsiteX3" fmla="*/ 78661 w 94220"/>
                  <a:gd name="connsiteY3" fmla="*/ 9937 h 41640"/>
                  <a:gd name="connsiteX4" fmla="*/ 94221 w 94220"/>
                  <a:gd name="connsiteY4" fmla="*/ 717 h 41640"/>
                  <a:gd name="connsiteX5" fmla="*/ 85577 w 94220"/>
                  <a:gd name="connsiteY5" fmla="*/ 140 h 41640"/>
                  <a:gd name="connsiteX6" fmla="*/ 62238 w 94220"/>
                  <a:gd name="connsiteY6" fmla="*/ 4462 h 41640"/>
                  <a:gd name="connsiteX7" fmla="*/ 53017 w 94220"/>
                  <a:gd name="connsiteY7" fmla="*/ 15988 h 41640"/>
                  <a:gd name="connsiteX8" fmla="*/ 8356 w 94220"/>
                  <a:gd name="connsiteY8" fmla="*/ 31835 h 41640"/>
                  <a:gd name="connsiteX9" fmla="*/ 0 w 94220"/>
                  <a:gd name="connsiteY9" fmla="*/ 38174 h 41640"/>
                  <a:gd name="connsiteX10" fmla="*/ 9220 w 94220"/>
                  <a:gd name="connsiteY10" fmla="*/ 39039 h 4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4220" h="41640">
                    <a:moveTo>
                      <a:pt x="9220" y="39039"/>
                    </a:moveTo>
                    <a:cubicBezTo>
                      <a:pt x="12102" y="32988"/>
                      <a:pt x="18153" y="33276"/>
                      <a:pt x="23051" y="31259"/>
                    </a:cubicBezTo>
                    <a:cubicBezTo>
                      <a:pt x="41780" y="24632"/>
                      <a:pt x="61661" y="20598"/>
                      <a:pt x="78661" y="9937"/>
                    </a:cubicBezTo>
                    <a:cubicBezTo>
                      <a:pt x="78661" y="9937"/>
                      <a:pt x="78661" y="9937"/>
                      <a:pt x="78661" y="9937"/>
                    </a:cubicBezTo>
                    <a:cubicBezTo>
                      <a:pt x="84712" y="9361"/>
                      <a:pt x="90475" y="7632"/>
                      <a:pt x="94221" y="717"/>
                    </a:cubicBezTo>
                    <a:cubicBezTo>
                      <a:pt x="90763" y="428"/>
                      <a:pt x="88170" y="428"/>
                      <a:pt x="85577" y="140"/>
                    </a:cubicBezTo>
                    <a:cubicBezTo>
                      <a:pt x="77509" y="-436"/>
                      <a:pt x="70017" y="717"/>
                      <a:pt x="62238" y="4462"/>
                    </a:cubicBezTo>
                    <a:cubicBezTo>
                      <a:pt x="56763" y="7344"/>
                      <a:pt x="59933" y="15700"/>
                      <a:pt x="53017" y="15988"/>
                    </a:cubicBezTo>
                    <a:cubicBezTo>
                      <a:pt x="36305" y="16564"/>
                      <a:pt x="23915" y="28378"/>
                      <a:pt x="8356" y="31835"/>
                    </a:cubicBezTo>
                    <a:cubicBezTo>
                      <a:pt x="4898" y="32700"/>
                      <a:pt x="288" y="32700"/>
                      <a:pt x="0" y="38174"/>
                    </a:cubicBezTo>
                    <a:cubicBezTo>
                      <a:pt x="3170" y="36734"/>
                      <a:pt x="5763" y="45954"/>
                      <a:pt x="9220" y="390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CA2D42FD-AF68-4994-AB90-8817C28E57E8}"/>
                  </a:ext>
                </a:extLst>
              </p:cNvPr>
              <p:cNvSpPr/>
              <p:nvPr/>
            </p:nvSpPr>
            <p:spPr>
              <a:xfrm>
                <a:off x="3820989" y="4329115"/>
                <a:ext cx="42249" cy="13087"/>
              </a:xfrm>
              <a:custGeom>
                <a:avLst/>
                <a:gdLst>
                  <a:gd name="connsiteX0" fmla="*/ 14119 w 42249"/>
                  <a:gd name="connsiteY0" fmla="*/ 11529 h 13087"/>
                  <a:gd name="connsiteX1" fmla="*/ 34000 w 42249"/>
                  <a:gd name="connsiteY1" fmla="*/ 9224 h 13087"/>
                  <a:gd name="connsiteX2" fmla="*/ 42068 w 42249"/>
                  <a:gd name="connsiteY2" fmla="*/ 4613 h 13087"/>
                  <a:gd name="connsiteX3" fmla="*/ 35729 w 42249"/>
                  <a:gd name="connsiteY3" fmla="*/ 3 h 13087"/>
                  <a:gd name="connsiteX4" fmla="*/ 0 w 42249"/>
                  <a:gd name="connsiteY4" fmla="*/ 11241 h 13087"/>
                  <a:gd name="connsiteX5" fmla="*/ 14119 w 42249"/>
                  <a:gd name="connsiteY5" fmla="*/ 11529 h 13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9" h="13087">
                    <a:moveTo>
                      <a:pt x="14119" y="11529"/>
                    </a:moveTo>
                    <a:cubicBezTo>
                      <a:pt x="20170" y="7207"/>
                      <a:pt x="25932" y="2596"/>
                      <a:pt x="34000" y="9224"/>
                    </a:cubicBezTo>
                    <a:cubicBezTo>
                      <a:pt x="36017" y="10952"/>
                      <a:pt x="41204" y="8647"/>
                      <a:pt x="42068" y="4613"/>
                    </a:cubicBezTo>
                    <a:cubicBezTo>
                      <a:pt x="43221" y="-285"/>
                      <a:pt x="38610" y="3"/>
                      <a:pt x="35729" y="3"/>
                    </a:cubicBezTo>
                    <a:cubicBezTo>
                      <a:pt x="23627" y="291"/>
                      <a:pt x="12102" y="1732"/>
                      <a:pt x="0" y="11241"/>
                    </a:cubicBezTo>
                    <a:cubicBezTo>
                      <a:pt x="6915" y="12681"/>
                      <a:pt x="10373" y="14410"/>
                      <a:pt x="14119" y="1152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079D3ED4-B396-4E88-8F3E-672436088AC2}"/>
                  </a:ext>
                </a:extLst>
              </p:cNvPr>
              <p:cNvSpPr/>
              <p:nvPr/>
            </p:nvSpPr>
            <p:spPr>
              <a:xfrm>
                <a:off x="4010872" y="4287338"/>
                <a:ext cx="35152" cy="14695"/>
              </a:xfrm>
              <a:custGeom>
                <a:avLst/>
                <a:gdLst>
                  <a:gd name="connsiteX0" fmla="*/ 865 w 35152"/>
                  <a:gd name="connsiteY0" fmla="*/ 14695 h 14695"/>
                  <a:gd name="connsiteX1" fmla="*/ 35153 w 35152"/>
                  <a:gd name="connsiteY1" fmla="*/ 3170 h 14695"/>
                  <a:gd name="connsiteX2" fmla="*/ 34000 w 35152"/>
                  <a:gd name="connsiteY2" fmla="*/ 0 h 14695"/>
                  <a:gd name="connsiteX3" fmla="*/ 0 w 35152"/>
                  <a:gd name="connsiteY3" fmla="*/ 11525 h 14695"/>
                  <a:gd name="connsiteX4" fmla="*/ 865 w 35152"/>
                  <a:gd name="connsiteY4" fmla="*/ 14695 h 1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52" h="14695">
                    <a:moveTo>
                      <a:pt x="865" y="14695"/>
                    </a:moveTo>
                    <a:cubicBezTo>
                      <a:pt x="13254" y="13254"/>
                      <a:pt x="25356" y="10949"/>
                      <a:pt x="35153" y="3170"/>
                    </a:cubicBezTo>
                    <a:cubicBezTo>
                      <a:pt x="34865" y="2017"/>
                      <a:pt x="34288" y="864"/>
                      <a:pt x="34000" y="0"/>
                    </a:cubicBezTo>
                    <a:cubicBezTo>
                      <a:pt x="22763" y="3746"/>
                      <a:pt x="11237" y="7780"/>
                      <a:pt x="0" y="11525"/>
                    </a:cubicBezTo>
                    <a:cubicBezTo>
                      <a:pt x="0" y="12390"/>
                      <a:pt x="288" y="13542"/>
                      <a:pt x="865" y="1469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86E5D286-4077-4CBF-93A2-5F61D98F735D}"/>
                  </a:ext>
                </a:extLst>
              </p:cNvPr>
              <p:cNvSpPr/>
              <p:nvPr/>
            </p:nvSpPr>
            <p:spPr>
              <a:xfrm>
                <a:off x="2780924" y="4651544"/>
                <a:ext cx="65872" cy="25307"/>
              </a:xfrm>
              <a:custGeom>
                <a:avLst/>
                <a:gdLst>
                  <a:gd name="connsiteX0" fmla="*/ 65873 w 65872"/>
                  <a:gd name="connsiteY0" fmla="*/ 0 h 25307"/>
                  <a:gd name="connsiteX1" fmla="*/ 21788 w 65872"/>
                  <a:gd name="connsiteY1" fmla="*/ 13542 h 25307"/>
                  <a:gd name="connsiteX2" fmla="*/ 21788 w 65872"/>
                  <a:gd name="connsiteY2" fmla="*/ 13542 h 25307"/>
                  <a:gd name="connsiteX3" fmla="*/ 12567 w 65872"/>
                  <a:gd name="connsiteY3" fmla="*/ 16136 h 25307"/>
                  <a:gd name="connsiteX4" fmla="*/ 12567 w 65872"/>
                  <a:gd name="connsiteY4" fmla="*/ 16136 h 25307"/>
                  <a:gd name="connsiteX5" fmla="*/ 4787 w 65872"/>
                  <a:gd name="connsiteY5" fmla="*/ 18153 h 25307"/>
                  <a:gd name="connsiteX6" fmla="*/ 465 w 65872"/>
                  <a:gd name="connsiteY6" fmla="*/ 23339 h 25307"/>
                  <a:gd name="connsiteX7" fmla="*/ 7381 w 65872"/>
                  <a:gd name="connsiteY7" fmla="*/ 23339 h 25307"/>
                  <a:gd name="connsiteX8" fmla="*/ 17754 w 65872"/>
                  <a:gd name="connsiteY8" fmla="*/ 18153 h 25307"/>
                  <a:gd name="connsiteX9" fmla="*/ 33889 w 65872"/>
                  <a:gd name="connsiteY9" fmla="*/ 22475 h 25307"/>
                  <a:gd name="connsiteX10" fmla="*/ 39076 w 65872"/>
                  <a:gd name="connsiteY10" fmla="*/ 20170 h 25307"/>
                  <a:gd name="connsiteX11" fmla="*/ 43686 w 65872"/>
                  <a:gd name="connsiteY11" fmla="*/ 11237 h 25307"/>
                  <a:gd name="connsiteX12" fmla="*/ 43686 w 65872"/>
                  <a:gd name="connsiteY12" fmla="*/ 11237 h 25307"/>
                  <a:gd name="connsiteX13" fmla="*/ 43686 w 65872"/>
                  <a:gd name="connsiteY13" fmla="*/ 11237 h 25307"/>
                  <a:gd name="connsiteX14" fmla="*/ 65873 w 65872"/>
                  <a:gd name="connsiteY14" fmla="*/ 0 h 25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872" h="25307">
                    <a:moveTo>
                      <a:pt x="65873" y="0"/>
                    </a:moveTo>
                    <a:cubicBezTo>
                      <a:pt x="48872" y="3458"/>
                      <a:pt x="35330" y="8644"/>
                      <a:pt x="21788" y="13542"/>
                    </a:cubicBezTo>
                    <a:cubicBezTo>
                      <a:pt x="21788" y="13542"/>
                      <a:pt x="21788" y="13542"/>
                      <a:pt x="21788" y="13542"/>
                    </a:cubicBezTo>
                    <a:cubicBezTo>
                      <a:pt x="18618" y="13831"/>
                      <a:pt x="15160" y="13542"/>
                      <a:pt x="12567" y="16136"/>
                    </a:cubicBezTo>
                    <a:cubicBezTo>
                      <a:pt x="12567" y="16136"/>
                      <a:pt x="12567" y="16136"/>
                      <a:pt x="12567" y="16136"/>
                    </a:cubicBezTo>
                    <a:cubicBezTo>
                      <a:pt x="9974" y="16712"/>
                      <a:pt x="7381" y="17288"/>
                      <a:pt x="4787" y="18153"/>
                    </a:cubicBezTo>
                    <a:cubicBezTo>
                      <a:pt x="2194" y="19017"/>
                      <a:pt x="-1263" y="19881"/>
                      <a:pt x="465" y="23339"/>
                    </a:cubicBezTo>
                    <a:cubicBezTo>
                      <a:pt x="2194" y="26509"/>
                      <a:pt x="5076" y="25356"/>
                      <a:pt x="7381" y="23339"/>
                    </a:cubicBezTo>
                    <a:cubicBezTo>
                      <a:pt x="10550" y="20746"/>
                      <a:pt x="14008" y="19017"/>
                      <a:pt x="17754" y="18153"/>
                    </a:cubicBezTo>
                    <a:cubicBezTo>
                      <a:pt x="21211" y="27085"/>
                      <a:pt x="27550" y="25068"/>
                      <a:pt x="33889" y="22475"/>
                    </a:cubicBezTo>
                    <a:cubicBezTo>
                      <a:pt x="35618" y="21610"/>
                      <a:pt x="37347" y="19881"/>
                      <a:pt x="39076" y="20170"/>
                    </a:cubicBezTo>
                    <a:cubicBezTo>
                      <a:pt x="48872" y="21322"/>
                      <a:pt x="44550" y="15559"/>
                      <a:pt x="43686" y="11237"/>
                    </a:cubicBezTo>
                    <a:cubicBezTo>
                      <a:pt x="43686" y="11237"/>
                      <a:pt x="43686" y="11237"/>
                      <a:pt x="43686" y="11237"/>
                    </a:cubicBezTo>
                    <a:cubicBezTo>
                      <a:pt x="43686" y="11237"/>
                      <a:pt x="43686" y="11237"/>
                      <a:pt x="43686" y="11237"/>
                    </a:cubicBezTo>
                    <a:cubicBezTo>
                      <a:pt x="50025" y="8068"/>
                      <a:pt x="58381" y="8356"/>
                      <a:pt x="65873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2AB16856-2E1E-404C-8D56-2CBC22E7A63C}"/>
                  </a:ext>
                </a:extLst>
              </p:cNvPr>
              <p:cNvSpPr/>
              <p:nvPr/>
            </p:nvSpPr>
            <p:spPr>
              <a:xfrm>
                <a:off x="4181449" y="4220772"/>
                <a:ext cx="33424" cy="13548"/>
              </a:xfrm>
              <a:custGeom>
                <a:avLst/>
                <a:gdLst>
                  <a:gd name="connsiteX0" fmla="*/ 0 w 33424"/>
                  <a:gd name="connsiteY0" fmla="*/ 13548 h 13548"/>
                  <a:gd name="connsiteX1" fmla="*/ 33424 w 33424"/>
                  <a:gd name="connsiteY1" fmla="*/ 6 h 13548"/>
                  <a:gd name="connsiteX2" fmla="*/ 0 w 33424"/>
                  <a:gd name="connsiteY2" fmla="*/ 13548 h 13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424" h="13548">
                    <a:moveTo>
                      <a:pt x="0" y="13548"/>
                    </a:moveTo>
                    <a:cubicBezTo>
                      <a:pt x="11814" y="13260"/>
                      <a:pt x="22763" y="10667"/>
                      <a:pt x="33424" y="6"/>
                    </a:cubicBezTo>
                    <a:cubicBezTo>
                      <a:pt x="18729" y="-282"/>
                      <a:pt x="10949" y="10091"/>
                      <a:pt x="0" y="1354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F1B593F2-B6FA-4136-8AD7-4E40C0EEA479}"/>
                  </a:ext>
                </a:extLst>
              </p:cNvPr>
              <p:cNvSpPr/>
              <p:nvPr/>
            </p:nvSpPr>
            <p:spPr>
              <a:xfrm>
                <a:off x="4344014" y="4158750"/>
                <a:ext cx="48673" cy="20112"/>
              </a:xfrm>
              <a:custGeom>
                <a:avLst/>
                <a:gdLst>
                  <a:gd name="connsiteX0" fmla="*/ 5130 w 48673"/>
                  <a:gd name="connsiteY0" fmla="*/ 19096 h 20112"/>
                  <a:gd name="connsiteX1" fmla="*/ 18961 w 48673"/>
                  <a:gd name="connsiteY1" fmla="*/ 10451 h 20112"/>
                  <a:gd name="connsiteX2" fmla="*/ 37690 w 48673"/>
                  <a:gd name="connsiteY2" fmla="*/ 4977 h 20112"/>
                  <a:gd name="connsiteX3" fmla="*/ 37690 w 48673"/>
                  <a:gd name="connsiteY3" fmla="*/ 4977 h 20112"/>
                  <a:gd name="connsiteX4" fmla="*/ 48639 w 48673"/>
                  <a:gd name="connsiteY4" fmla="*/ 3536 h 20112"/>
                  <a:gd name="connsiteX5" fmla="*/ 38842 w 48673"/>
                  <a:gd name="connsiteY5" fmla="*/ 79 h 20112"/>
                  <a:gd name="connsiteX6" fmla="*/ 35385 w 48673"/>
                  <a:gd name="connsiteY6" fmla="*/ 655 h 20112"/>
                  <a:gd name="connsiteX7" fmla="*/ 18961 w 48673"/>
                  <a:gd name="connsiteY7" fmla="*/ 7282 h 20112"/>
                  <a:gd name="connsiteX8" fmla="*/ 1096 w 48673"/>
                  <a:gd name="connsiteY8" fmla="*/ 13045 h 20112"/>
                  <a:gd name="connsiteX9" fmla="*/ 232 w 48673"/>
                  <a:gd name="connsiteY9" fmla="*/ 18519 h 20112"/>
                  <a:gd name="connsiteX10" fmla="*/ 5130 w 48673"/>
                  <a:gd name="connsiteY10" fmla="*/ 19096 h 20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673" h="20112">
                    <a:moveTo>
                      <a:pt x="5130" y="19096"/>
                    </a:moveTo>
                    <a:cubicBezTo>
                      <a:pt x="9741" y="16502"/>
                      <a:pt x="14351" y="13333"/>
                      <a:pt x="18961" y="10451"/>
                    </a:cubicBezTo>
                    <a:cubicBezTo>
                      <a:pt x="25300" y="8723"/>
                      <a:pt x="32792" y="11028"/>
                      <a:pt x="37690" y="4977"/>
                    </a:cubicBezTo>
                    <a:lnTo>
                      <a:pt x="37690" y="4977"/>
                    </a:lnTo>
                    <a:cubicBezTo>
                      <a:pt x="41436" y="4401"/>
                      <a:pt x="47775" y="9587"/>
                      <a:pt x="48639" y="3536"/>
                    </a:cubicBezTo>
                    <a:cubicBezTo>
                      <a:pt x="49215" y="-2227"/>
                      <a:pt x="42300" y="1519"/>
                      <a:pt x="38842" y="79"/>
                    </a:cubicBezTo>
                    <a:cubicBezTo>
                      <a:pt x="37978" y="-210"/>
                      <a:pt x="36537" y="367"/>
                      <a:pt x="35385" y="655"/>
                    </a:cubicBezTo>
                    <a:cubicBezTo>
                      <a:pt x="28181" y="-1362"/>
                      <a:pt x="25300" y="7570"/>
                      <a:pt x="18961" y="7282"/>
                    </a:cubicBezTo>
                    <a:cubicBezTo>
                      <a:pt x="11181" y="3536"/>
                      <a:pt x="6571" y="10163"/>
                      <a:pt x="1096" y="13045"/>
                    </a:cubicBezTo>
                    <a:cubicBezTo>
                      <a:pt x="232" y="13621"/>
                      <a:pt x="-344" y="16790"/>
                      <a:pt x="232" y="18519"/>
                    </a:cubicBezTo>
                    <a:cubicBezTo>
                      <a:pt x="1096" y="21113"/>
                      <a:pt x="3690" y="19960"/>
                      <a:pt x="5130" y="190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994161D8-95BC-45E7-8AA6-F60871B57649}"/>
                  </a:ext>
                </a:extLst>
              </p:cNvPr>
              <p:cNvSpPr/>
              <p:nvPr/>
            </p:nvSpPr>
            <p:spPr>
              <a:xfrm>
                <a:off x="2744508" y="4675171"/>
                <a:ext cx="23475" cy="13830"/>
              </a:xfrm>
              <a:custGeom>
                <a:avLst/>
                <a:gdLst>
                  <a:gd name="connsiteX0" fmla="*/ 18729 w 23475"/>
                  <a:gd name="connsiteY0" fmla="*/ 7492 h 13830"/>
                  <a:gd name="connsiteX1" fmla="*/ 23339 w 23475"/>
                  <a:gd name="connsiteY1" fmla="*/ 3170 h 13830"/>
                  <a:gd name="connsiteX2" fmla="*/ 16712 w 23475"/>
                  <a:gd name="connsiteY2" fmla="*/ 2593 h 13830"/>
                  <a:gd name="connsiteX3" fmla="*/ 2593 w 23475"/>
                  <a:gd name="connsiteY3" fmla="*/ 0 h 13830"/>
                  <a:gd name="connsiteX4" fmla="*/ 0 w 23475"/>
                  <a:gd name="connsiteY4" fmla="*/ 13831 h 13830"/>
                  <a:gd name="connsiteX5" fmla="*/ 18729 w 23475"/>
                  <a:gd name="connsiteY5" fmla="*/ 7492 h 13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75" h="13830">
                    <a:moveTo>
                      <a:pt x="18729" y="7492"/>
                    </a:moveTo>
                    <a:cubicBezTo>
                      <a:pt x="20746" y="6627"/>
                      <a:pt x="24204" y="6339"/>
                      <a:pt x="23339" y="3170"/>
                    </a:cubicBezTo>
                    <a:cubicBezTo>
                      <a:pt x="21898" y="-1441"/>
                      <a:pt x="18729" y="2017"/>
                      <a:pt x="16712" y="2593"/>
                    </a:cubicBezTo>
                    <a:cubicBezTo>
                      <a:pt x="11525" y="4034"/>
                      <a:pt x="5475" y="10373"/>
                      <a:pt x="2593" y="0"/>
                    </a:cubicBezTo>
                    <a:cubicBezTo>
                      <a:pt x="1153" y="4322"/>
                      <a:pt x="4034" y="9797"/>
                      <a:pt x="0" y="13831"/>
                    </a:cubicBezTo>
                    <a:cubicBezTo>
                      <a:pt x="6627" y="13831"/>
                      <a:pt x="12390" y="10085"/>
                      <a:pt x="18729" y="749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0E0124CA-5B5D-4C67-8554-91191D9E097B}"/>
                  </a:ext>
                </a:extLst>
              </p:cNvPr>
              <p:cNvSpPr/>
              <p:nvPr/>
            </p:nvSpPr>
            <p:spPr>
              <a:xfrm>
                <a:off x="3711209" y="4386745"/>
                <a:ext cx="30276" cy="8512"/>
              </a:xfrm>
              <a:custGeom>
                <a:avLst/>
                <a:gdLst>
                  <a:gd name="connsiteX0" fmla="*/ 29390 w 30276"/>
                  <a:gd name="connsiteY0" fmla="*/ 4610 h 8512"/>
                  <a:gd name="connsiteX1" fmla="*/ 26220 w 30276"/>
                  <a:gd name="connsiteY1" fmla="*/ 0 h 8512"/>
                  <a:gd name="connsiteX2" fmla="*/ 10085 w 30276"/>
                  <a:gd name="connsiteY2" fmla="*/ 576 h 8512"/>
                  <a:gd name="connsiteX3" fmla="*/ 0 w 30276"/>
                  <a:gd name="connsiteY3" fmla="*/ 7203 h 8512"/>
                  <a:gd name="connsiteX4" fmla="*/ 9797 w 30276"/>
                  <a:gd name="connsiteY4" fmla="*/ 5186 h 8512"/>
                  <a:gd name="connsiteX5" fmla="*/ 29390 w 30276"/>
                  <a:gd name="connsiteY5" fmla="*/ 4610 h 8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6" h="8512">
                    <a:moveTo>
                      <a:pt x="29390" y="4610"/>
                    </a:moveTo>
                    <a:cubicBezTo>
                      <a:pt x="31695" y="4898"/>
                      <a:pt x="29102" y="0"/>
                      <a:pt x="26220" y="0"/>
                    </a:cubicBezTo>
                    <a:cubicBezTo>
                      <a:pt x="20746" y="0"/>
                      <a:pt x="15559" y="288"/>
                      <a:pt x="10085" y="576"/>
                    </a:cubicBezTo>
                    <a:cubicBezTo>
                      <a:pt x="6051" y="864"/>
                      <a:pt x="2881" y="2017"/>
                      <a:pt x="0" y="7203"/>
                    </a:cubicBezTo>
                    <a:cubicBezTo>
                      <a:pt x="4034" y="6339"/>
                      <a:pt x="6915" y="5763"/>
                      <a:pt x="9797" y="5186"/>
                    </a:cubicBezTo>
                    <a:cubicBezTo>
                      <a:pt x="16424" y="13254"/>
                      <a:pt x="22763" y="4034"/>
                      <a:pt x="29390" y="461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4261F29E-85CF-4DC9-9188-8B03D25A5FC3}"/>
                  </a:ext>
                </a:extLst>
              </p:cNvPr>
              <p:cNvSpPr/>
              <p:nvPr/>
            </p:nvSpPr>
            <p:spPr>
              <a:xfrm>
                <a:off x="3897633" y="4328179"/>
                <a:ext cx="21359" cy="13654"/>
              </a:xfrm>
              <a:custGeom>
                <a:avLst/>
                <a:gdLst>
                  <a:gd name="connsiteX0" fmla="*/ 16424 w 21359"/>
                  <a:gd name="connsiteY0" fmla="*/ 75 h 13654"/>
                  <a:gd name="connsiteX1" fmla="*/ 0 w 21359"/>
                  <a:gd name="connsiteY1" fmla="*/ 13617 h 13654"/>
                  <a:gd name="connsiteX2" fmla="*/ 19882 w 21359"/>
                  <a:gd name="connsiteY2" fmla="*/ 5261 h 13654"/>
                  <a:gd name="connsiteX3" fmla="*/ 20746 w 21359"/>
                  <a:gd name="connsiteY3" fmla="*/ 1228 h 13654"/>
                  <a:gd name="connsiteX4" fmla="*/ 16424 w 21359"/>
                  <a:gd name="connsiteY4" fmla="*/ 75 h 13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59" h="13654">
                    <a:moveTo>
                      <a:pt x="16424" y="75"/>
                    </a:moveTo>
                    <a:cubicBezTo>
                      <a:pt x="10661" y="3533"/>
                      <a:pt x="3458" y="5550"/>
                      <a:pt x="0" y="13617"/>
                    </a:cubicBezTo>
                    <a:cubicBezTo>
                      <a:pt x="8644" y="14194"/>
                      <a:pt x="13543" y="7855"/>
                      <a:pt x="19882" y="5261"/>
                    </a:cubicBezTo>
                    <a:cubicBezTo>
                      <a:pt x="21322" y="4685"/>
                      <a:pt x="21899" y="2380"/>
                      <a:pt x="20746" y="1228"/>
                    </a:cubicBezTo>
                    <a:cubicBezTo>
                      <a:pt x="19593" y="363"/>
                      <a:pt x="17288" y="-213"/>
                      <a:pt x="16424" y="7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710EE41C-A712-4BC3-8AF4-56E6C475BD73}"/>
                  </a:ext>
                </a:extLst>
              </p:cNvPr>
              <p:cNvSpPr/>
              <p:nvPr/>
            </p:nvSpPr>
            <p:spPr>
              <a:xfrm>
                <a:off x="3735412" y="4353321"/>
                <a:ext cx="38033" cy="14406"/>
              </a:xfrm>
              <a:custGeom>
                <a:avLst/>
                <a:gdLst>
                  <a:gd name="connsiteX0" fmla="*/ 30831 w 38033"/>
                  <a:gd name="connsiteY0" fmla="*/ 5186 h 14406"/>
                  <a:gd name="connsiteX1" fmla="*/ 38034 w 38033"/>
                  <a:gd name="connsiteY1" fmla="*/ 0 h 14406"/>
                  <a:gd name="connsiteX2" fmla="*/ 27661 w 38033"/>
                  <a:gd name="connsiteY2" fmla="*/ 2593 h 14406"/>
                  <a:gd name="connsiteX3" fmla="*/ 27661 w 38033"/>
                  <a:gd name="connsiteY3" fmla="*/ 2593 h 14406"/>
                  <a:gd name="connsiteX4" fmla="*/ 0 w 38033"/>
                  <a:gd name="connsiteY4" fmla="*/ 11237 h 14406"/>
                  <a:gd name="connsiteX5" fmla="*/ 1153 w 38033"/>
                  <a:gd name="connsiteY5" fmla="*/ 14407 h 14406"/>
                  <a:gd name="connsiteX6" fmla="*/ 30831 w 38033"/>
                  <a:gd name="connsiteY6" fmla="*/ 5186 h 1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033" h="14406">
                    <a:moveTo>
                      <a:pt x="30831" y="5186"/>
                    </a:moveTo>
                    <a:cubicBezTo>
                      <a:pt x="33424" y="4610"/>
                      <a:pt x="36305" y="4322"/>
                      <a:pt x="38034" y="0"/>
                    </a:cubicBezTo>
                    <a:cubicBezTo>
                      <a:pt x="34000" y="864"/>
                      <a:pt x="30254" y="-576"/>
                      <a:pt x="27661" y="2593"/>
                    </a:cubicBezTo>
                    <a:cubicBezTo>
                      <a:pt x="27661" y="2593"/>
                      <a:pt x="27661" y="2593"/>
                      <a:pt x="27661" y="2593"/>
                    </a:cubicBezTo>
                    <a:cubicBezTo>
                      <a:pt x="17864" y="4322"/>
                      <a:pt x="8644" y="6627"/>
                      <a:pt x="0" y="11237"/>
                    </a:cubicBezTo>
                    <a:cubicBezTo>
                      <a:pt x="288" y="12390"/>
                      <a:pt x="576" y="13254"/>
                      <a:pt x="1153" y="14407"/>
                    </a:cubicBezTo>
                    <a:cubicBezTo>
                      <a:pt x="10949" y="11237"/>
                      <a:pt x="20746" y="8356"/>
                      <a:pt x="30831" y="518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78889926-781E-4828-97C3-3EDEBF3C86AB}"/>
                  </a:ext>
                </a:extLst>
              </p:cNvPr>
              <p:cNvSpPr/>
              <p:nvPr/>
            </p:nvSpPr>
            <p:spPr>
              <a:xfrm>
                <a:off x="3309257" y="4494466"/>
                <a:ext cx="26796" cy="7534"/>
              </a:xfrm>
              <a:custGeom>
                <a:avLst/>
                <a:gdLst>
                  <a:gd name="connsiteX0" fmla="*/ 26797 w 26796"/>
                  <a:gd name="connsiteY0" fmla="*/ 331 h 7534"/>
                  <a:gd name="connsiteX1" fmla="*/ 0 w 26796"/>
                  <a:gd name="connsiteY1" fmla="*/ 7535 h 7534"/>
                  <a:gd name="connsiteX2" fmla="*/ 26797 w 26796"/>
                  <a:gd name="connsiteY2" fmla="*/ 331 h 7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796" h="7534">
                    <a:moveTo>
                      <a:pt x="26797" y="331"/>
                    </a:moveTo>
                    <a:cubicBezTo>
                      <a:pt x="16424" y="-821"/>
                      <a:pt x="9220" y="907"/>
                      <a:pt x="0" y="7535"/>
                    </a:cubicBezTo>
                    <a:cubicBezTo>
                      <a:pt x="10661" y="5806"/>
                      <a:pt x="19305" y="10128"/>
                      <a:pt x="26797" y="33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26A0BD6E-EB8E-4401-9E69-393DC56930A1}"/>
                  </a:ext>
                </a:extLst>
              </p:cNvPr>
              <p:cNvSpPr/>
              <p:nvPr/>
            </p:nvSpPr>
            <p:spPr>
              <a:xfrm>
                <a:off x="641105" y="5370783"/>
                <a:ext cx="23087" cy="10900"/>
              </a:xfrm>
              <a:custGeom>
                <a:avLst/>
                <a:gdLst>
                  <a:gd name="connsiteX0" fmla="*/ 10949 w 23087"/>
                  <a:gd name="connsiteY0" fmla="*/ 5426 h 10900"/>
                  <a:gd name="connsiteX1" fmla="*/ 17000 w 23087"/>
                  <a:gd name="connsiteY1" fmla="*/ 8596 h 10900"/>
                  <a:gd name="connsiteX2" fmla="*/ 21034 w 23087"/>
                  <a:gd name="connsiteY2" fmla="*/ 10901 h 10900"/>
                  <a:gd name="connsiteX3" fmla="*/ 20170 w 23087"/>
                  <a:gd name="connsiteY3" fmla="*/ 1104 h 10900"/>
                  <a:gd name="connsiteX4" fmla="*/ 0 w 23087"/>
                  <a:gd name="connsiteY4" fmla="*/ 6002 h 10900"/>
                  <a:gd name="connsiteX5" fmla="*/ 10949 w 23087"/>
                  <a:gd name="connsiteY5" fmla="*/ 5426 h 10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87" h="10900">
                    <a:moveTo>
                      <a:pt x="10949" y="5426"/>
                    </a:moveTo>
                    <a:cubicBezTo>
                      <a:pt x="14983" y="3121"/>
                      <a:pt x="16712" y="4562"/>
                      <a:pt x="17000" y="8596"/>
                    </a:cubicBezTo>
                    <a:cubicBezTo>
                      <a:pt x="18441" y="9460"/>
                      <a:pt x="19593" y="10036"/>
                      <a:pt x="21034" y="10901"/>
                    </a:cubicBezTo>
                    <a:cubicBezTo>
                      <a:pt x="20458" y="7731"/>
                      <a:pt x="26509" y="3121"/>
                      <a:pt x="20170" y="1104"/>
                    </a:cubicBezTo>
                    <a:cubicBezTo>
                      <a:pt x="12966" y="-1201"/>
                      <a:pt x="5763" y="-48"/>
                      <a:pt x="0" y="6002"/>
                    </a:cubicBezTo>
                    <a:cubicBezTo>
                      <a:pt x="4610" y="9460"/>
                      <a:pt x="7780" y="7443"/>
                      <a:pt x="10949" y="542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F68D2A3-1F1F-4658-880F-4E1937DAF83C}"/>
                  </a:ext>
                </a:extLst>
              </p:cNvPr>
              <p:cNvSpPr/>
              <p:nvPr/>
            </p:nvSpPr>
            <p:spPr>
              <a:xfrm>
                <a:off x="2888577" y="4607747"/>
                <a:ext cx="24203" cy="10372"/>
              </a:xfrm>
              <a:custGeom>
                <a:avLst/>
                <a:gdLst>
                  <a:gd name="connsiteX0" fmla="*/ 0 w 24203"/>
                  <a:gd name="connsiteY0" fmla="*/ 10373 h 10372"/>
                  <a:gd name="connsiteX1" fmla="*/ 24204 w 24203"/>
                  <a:gd name="connsiteY1" fmla="*/ 0 h 10372"/>
                  <a:gd name="connsiteX2" fmla="*/ 0 w 24203"/>
                  <a:gd name="connsiteY2" fmla="*/ 10373 h 1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203" h="10372">
                    <a:moveTo>
                      <a:pt x="0" y="10373"/>
                    </a:moveTo>
                    <a:cubicBezTo>
                      <a:pt x="8356" y="7203"/>
                      <a:pt x="17288" y="7203"/>
                      <a:pt x="24204" y="0"/>
                    </a:cubicBezTo>
                    <a:cubicBezTo>
                      <a:pt x="7780" y="2017"/>
                      <a:pt x="4322" y="3458"/>
                      <a:pt x="0" y="1037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0707FCEA-0B39-48BF-B09D-53E0D75465A7}"/>
                  </a:ext>
                </a:extLst>
              </p:cNvPr>
              <p:cNvSpPr/>
              <p:nvPr/>
            </p:nvSpPr>
            <p:spPr>
              <a:xfrm>
                <a:off x="399646" y="5444210"/>
                <a:ext cx="22474" cy="9508"/>
              </a:xfrm>
              <a:custGeom>
                <a:avLst/>
                <a:gdLst>
                  <a:gd name="connsiteX0" fmla="*/ 22475 w 22474"/>
                  <a:gd name="connsiteY0" fmla="*/ 0 h 9508"/>
                  <a:gd name="connsiteX1" fmla="*/ 0 w 22474"/>
                  <a:gd name="connsiteY1" fmla="*/ 9509 h 9508"/>
                  <a:gd name="connsiteX2" fmla="*/ 22475 w 22474"/>
                  <a:gd name="connsiteY2" fmla="*/ 0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4" h="9508">
                    <a:moveTo>
                      <a:pt x="22475" y="0"/>
                    </a:moveTo>
                    <a:cubicBezTo>
                      <a:pt x="14695" y="2593"/>
                      <a:pt x="6051" y="2305"/>
                      <a:pt x="0" y="9509"/>
                    </a:cubicBezTo>
                    <a:cubicBezTo>
                      <a:pt x="7780" y="6627"/>
                      <a:pt x="17288" y="8356"/>
                      <a:pt x="2247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79FC47E-F983-4A50-AFF3-25F193B1264B}"/>
                  </a:ext>
                </a:extLst>
              </p:cNvPr>
              <p:cNvSpPr/>
              <p:nvPr/>
            </p:nvSpPr>
            <p:spPr>
              <a:xfrm>
                <a:off x="4160409" y="4231417"/>
                <a:ext cx="11819" cy="10463"/>
              </a:xfrm>
              <a:custGeom>
                <a:avLst/>
                <a:gdLst>
                  <a:gd name="connsiteX0" fmla="*/ 3175 w 11819"/>
                  <a:gd name="connsiteY0" fmla="*/ 10395 h 10463"/>
                  <a:gd name="connsiteX1" fmla="*/ 11819 w 11819"/>
                  <a:gd name="connsiteY1" fmla="*/ 5497 h 10463"/>
                  <a:gd name="connsiteX2" fmla="*/ 4616 w 11819"/>
                  <a:gd name="connsiteY2" fmla="*/ 22 h 10463"/>
                  <a:gd name="connsiteX3" fmla="*/ 6 w 11819"/>
                  <a:gd name="connsiteY3" fmla="*/ 5208 h 10463"/>
                  <a:gd name="connsiteX4" fmla="*/ 3175 w 11819"/>
                  <a:gd name="connsiteY4" fmla="*/ 10395 h 10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9" h="10463">
                    <a:moveTo>
                      <a:pt x="3175" y="10395"/>
                    </a:moveTo>
                    <a:cubicBezTo>
                      <a:pt x="6345" y="9819"/>
                      <a:pt x="10091" y="9242"/>
                      <a:pt x="11819" y="5497"/>
                    </a:cubicBezTo>
                    <a:cubicBezTo>
                      <a:pt x="10667" y="2039"/>
                      <a:pt x="8074" y="310"/>
                      <a:pt x="4616" y="22"/>
                    </a:cubicBezTo>
                    <a:cubicBezTo>
                      <a:pt x="1158" y="-266"/>
                      <a:pt x="6" y="2327"/>
                      <a:pt x="6" y="5208"/>
                    </a:cubicBezTo>
                    <a:cubicBezTo>
                      <a:pt x="6" y="7802"/>
                      <a:pt x="-282" y="10971"/>
                      <a:pt x="3175" y="1039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4698C01E-D566-4DC4-AAFB-97FCB9919F0D}"/>
                  </a:ext>
                </a:extLst>
              </p:cNvPr>
              <p:cNvSpPr/>
              <p:nvPr/>
            </p:nvSpPr>
            <p:spPr>
              <a:xfrm>
                <a:off x="4152012" y="4176907"/>
                <a:ext cx="193403" cy="78928"/>
              </a:xfrm>
              <a:custGeom>
                <a:avLst/>
                <a:gdLst>
                  <a:gd name="connsiteX0" fmla="*/ 7251 w 193403"/>
                  <a:gd name="connsiteY0" fmla="*/ 77007 h 78928"/>
                  <a:gd name="connsiteX1" fmla="*/ 18488 w 193403"/>
                  <a:gd name="connsiteY1" fmla="*/ 74990 h 78928"/>
                  <a:gd name="connsiteX2" fmla="*/ 16759 w 193403"/>
                  <a:gd name="connsiteY2" fmla="*/ 73838 h 78928"/>
                  <a:gd name="connsiteX3" fmla="*/ 18488 w 193403"/>
                  <a:gd name="connsiteY3" fmla="*/ 74990 h 78928"/>
                  <a:gd name="connsiteX4" fmla="*/ 38946 w 193403"/>
                  <a:gd name="connsiteY4" fmla="*/ 68651 h 78928"/>
                  <a:gd name="connsiteX5" fmla="*/ 40675 w 193403"/>
                  <a:gd name="connsiteY5" fmla="*/ 68363 h 78928"/>
                  <a:gd name="connsiteX6" fmla="*/ 68912 w 193403"/>
                  <a:gd name="connsiteY6" fmla="*/ 58278 h 78928"/>
                  <a:gd name="connsiteX7" fmla="*/ 120489 w 193403"/>
                  <a:gd name="connsiteY7" fmla="*/ 39261 h 78928"/>
                  <a:gd name="connsiteX8" fmla="*/ 177828 w 193403"/>
                  <a:gd name="connsiteY8" fmla="*/ 22549 h 78928"/>
                  <a:gd name="connsiteX9" fmla="*/ 187337 w 193403"/>
                  <a:gd name="connsiteY9" fmla="*/ 20532 h 78928"/>
                  <a:gd name="connsiteX10" fmla="*/ 193387 w 193403"/>
                  <a:gd name="connsiteY10" fmla="*/ 17363 h 78928"/>
                  <a:gd name="connsiteX11" fmla="*/ 187625 w 193403"/>
                  <a:gd name="connsiteY11" fmla="*/ 15922 h 78928"/>
                  <a:gd name="connsiteX12" fmla="*/ 182438 w 193403"/>
                  <a:gd name="connsiteY12" fmla="*/ 17651 h 78928"/>
                  <a:gd name="connsiteX13" fmla="*/ 177828 w 193403"/>
                  <a:gd name="connsiteY13" fmla="*/ 20532 h 78928"/>
                  <a:gd name="connsiteX14" fmla="*/ 173218 w 193403"/>
                  <a:gd name="connsiteY14" fmla="*/ 17651 h 78928"/>
                  <a:gd name="connsiteX15" fmla="*/ 168608 w 193403"/>
                  <a:gd name="connsiteY15" fmla="*/ 13617 h 78928"/>
                  <a:gd name="connsiteX16" fmla="*/ 172642 w 193403"/>
                  <a:gd name="connsiteY16" fmla="*/ 11600 h 78928"/>
                  <a:gd name="connsiteX17" fmla="*/ 177540 w 193403"/>
                  <a:gd name="connsiteY17" fmla="*/ 2092 h 78928"/>
                  <a:gd name="connsiteX18" fmla="*/ 170048 w 193403"/>
                  <a:gd name="connsiteY18" fmla="*/ 4685 h 78928"/>
                  <a:gd name="connsiteX19" fmla="*/ 164574 w 193403"/>
                  <a:gd name="connsiteY19" fmla="*/ 6126 h 78928"/>
                  <a:gd name="connsiteX20" fmla="*/ 158235 w 193403"/>
                  <a:gd name="connsiteY20" fmla="*/ 17939 h 78928"/>
                  <a:gd name="connsiteX21" fmla="*/ 143828 w 193403"/>
                  <a:gd name="connsiteY21" fmla="*/ 17651 h 78928"/>
                  <a:gd name="connsiteX22" fmla="*/ 114726 w 193403"/>
                  <a:gd name="connsiteY22" fmla="*/ 27736 h 78928"/>
                  <a:gd name="connsiteX23" fmla="*/ 105506 w 193403"/>
                  <a:gd name="connsiteY23" fmla="*/ 36668 h 78928"/>
                  <a:gd name="connsiteX24" fmla="*/ 86489 w 193403"/>
                  <a:gd name="connsiteY24" fmla="*/ 43295 h 78928"/>
                  <a:gd name="connsiteX25" fmla="*/ 85336 w 193403"/>
                  <a:gd name="connsiteY25" fmla="*/ 43872 h 78928"/>
                  <a:gd name="connsiteX26" fmla="*/ 37793 w 193403"/>
                  <a:gd name="connsiteY26" fmla="*/ 66634 h 78928"/>
                  <a:gd name="connsiteX27" fmla="*/ 11573 w 193403"/>
                  <a:gd name="connsiteY27" fmla="*/ 70956 h 78928"/>
                  <a:gd name="connsiteX28" fmla="*/ 5810 w 193403"/>
                  <a:gd name="connsiteY28" fmla="*/ 71821 h 78928"/>
                  <a:gd name="connsiteX29" fmla="*/ 335 w 193403"/>
                  <a:gd name="connsiteY29" fmla="*/ 77872 h 78928"/>
                  <a:gd name="connsiteX30" fmla="*/ 7251 w 193403"/>
                  <a:gd name="connsiteY30" fmla="*/ 77007 h 7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3403" h="78928">
                    <a:moveTo>
                      <a:pt x="7251" y="77007"/>
                    </a:moveTo>
                    <a:cubicBezTo>
                      <a:pt x="10708" y="75279"/>
                      <a:pt x="14166" y="72973"/>
                      <a:pt x="18488" y="74990"/>
                    </a:cubicBezTo>
                    <a:cubicBezTo>
                      <a:pt x="17912" y="74702"/>
                      <a:pt x="17336" y="74126"/>
                      <a:pt x="16759" y="73838"/>
                    </a:cubicBezTo>
                    <a:cubicBezTo>
                      <a:pt x="17624" y="73838"/>
                      <a:pt x="18200" y="74126"/>
                      <a:pt x="18488" y="74990"/>
                    </a:cubicBezTo>
                    <a:cubicBezTo>
                      <a:pt x="26844" y="77872"/>
                      <a:pt x="32030" y="70668"/>
                      <a:pt x="38946" y="68651"/>
                    </a:cubicBezTo>
                    <a:cubicBezTo>
                      <a:pt x="39234" y="68651"/>
                      <a:pt x="39810" y="68651"/>
                      <a:pt x="40675" y="68363"/>
                    </a:cubicBezTo>
                    <a:cubicBezTo>
                      <a:pt x="51047" y="68075"/>
                      <a:pt x="59692" y="61736"/>
                      <a:pt x="68912" y="58278"/>
                    </a:cubicBezTo>
                    <a:cubicBezTo>
                      <a:pt x="86200" y="51939"/>
                      <a:pt x="102912" y="44736"/>
                      <a:pt x="120489" y="39261"/>
                    </a:cubicBezTo>
                    <a:cubicBezTo>
                      <a:pt x="139506" y="33210"/>
                      <a:pt x="158235" y="26583"/>
                      <a:pt x="177828" y="22549"/>
                    </a:cubicBezTo>
                    <a:cubicBezTo>
                      <a:pt x="181286" y="23702"/>
                      <a:pt x="184455" y="21397"/>
                      <a:pt x="187337" y="20532"/>
                    </a:cubicBezTo>
                    <a:cubicBezTo>
                      <a:pt x="189930" y="20244"/>
                      <a:pt x="193675" y="21397"/>
                      <a:pt x="193387" y="17363"/>
                    </a:cubicBezTo>
                    <a:cubicBezTo>
                      <a:pt x="193099" y="14770"/>
                      <a:pt x="189642" y="15634"/>
                      <a:pt x="187625" y="15922"/>
                    </a:cubicBezTo>
                    <a:cubicBezTo>
                      <a:pt x="185896" y="15922"/>
                      <a:pt x="184167" y="17075"/>
                      <a:pt x="182438" y="17651"/>
                    </a:cubicBezTo>
                    <a:cubicBezTo>
                      <a:pt x="180709" y="18227"/>
                      <a:pt x="178692" y="18227"/>
                      <a:pt x="177828" y="20532"/>
                    </a:cubicBezTo>
                    <a:cubicBezTo>
                      <a:pt x="176387" y="19668"/>
                      <a:pt x="174658" y="18515"/>
                      <a:pt x="173218" y="17651"/>
                    </a:cubicBezTo>
                    <a:cubicBezTo>
                      <a:pt x="171777" y="16210"/>
                      <a:pt x="170048" y="15058"/>
                      <a:pt x="168608" y="13617"/>
                    </a:cubicBezTo>
                    <a:cubicBezTo>
                      <a:pt x="170048" y="13041"/>
                      <a:pt x="171201" y="11888"/>
                      <a:pt x="172642" y="11600"/>
                    </a:cubicBezTo>
                    <a:cubicBezTo>
                      <a:pt x="178116" y="10159"/>
                      <a:pt x="180421" y="6414"/>
                      <a:pt x="177540" y="2092"/>
                    </a:cubicBezTo>
                    <a:cubicBezTo>
                      <a:pt x="174082" y="-2807"/>
                      <a:pt x="172354" y="2092"/>
                      <a:pt x="170048" y="4685"/>
                    </a:cubicBezTo>
                    <a:cubicBezTo>
                      <a:pt x="168896" y="5837"/>
                      <a:pt x="166591" y="6126"/>
                      <a:pt x="164574" y="6126"/>
                    </a:cubicBezTo>
                    <a:cubicBezTo>
                      <a:pt x="155642" y="6414"/>
                      <a:pt x="153336" y="10159"/>
                      <a:pt x="158235" y="17939"/>
                    </a:cubicBezTo>
                    <a:cubicBezTo>
                      <a:pt x="153336" y="19668"/>
                      <a:pt x="149303" y="21397"/>
                      <a:pt x="143828" y="17651"/>
                    </a:cubicBezTo>
                    <a:cubicBezTo>
                      <a:pt x="136625" y="13041"/>
                      <a:pt x="114438" y="20821"/>
                      <a:pt x="114726" y="27736"/>
                    </a:cubicBezTo>
                    <a:cubicBezTo>
                      <a:pt x="115302" y="36092"/>
                      <a:pt x="108963" y="37244"/>
                      <a:pt x="105506" y="36668"/>
                    </a:cubicBezTo>
                    <a:cubicBezTo>
                      <a:pt x="97438" y="35227"/>
                      <a:pt x="91675" y="38109"/>
                      <a:pt x="86489" y="43295"/>
                    </a:cubicBezTo>
                    <a:cubicBezTo>
                      <a:pt x="86200" y="43583"/>
                      <a:pt x="85912" y="43583"/>
                      <a:pt x="85336" y="43872"/>
                    </a:cubicBezTo>
                    <a:cubicBezTo>
                      <a:pt x="68624" y="49922"/>
                      <a:pt x="53353" y="58278"/>
                      <a:pt x="37793" y="66634"/>
                    </a:cubicBezTo>
                    <a:cubicBezTo>
                      <a:pt x="28861" y="66634"/>
                      <a:pt x="19641" y="66058"/>
                      <a:pt x="11573" y="70956"/>
                    </a:cubicBezTo>
                    <a:cubicBezTo>
                      <a:pt x="9556" y="71245"/>
                      <a:pt x="7539" y="71533"/>
                      <a:pt x="5810" y="71821"/>
                    </a:cubicBezTo>
                    <a:cubicBezTo>
                      <a:pt x="2353" y="72397"/>
                      <a:pt x="-1105" y="74126"/>
                      <a:pt x="335" y="77872"/>
                    </a:cubicBezTo>
                    <a:cubicBezTo>
                      <a:pt x="1200" y="80177"/>
                      <a:pt x="4657" y="78160"/>
                      <a:pt x="7251" y="7700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8CC2C1F2-5202-47E3-AA6A-B56DEBFB0EE4}"/>
                  </a:ext>
                </a:extLst>
              </p:cNvPr>
              <p:cNvSpPr/>
              <p:nvPr/>
            </p:nvSpPr>
            <p:spPr>
              <a:xfrm>
                <a:off x="280645" y="5839915"/>
                <a:ext cx="16135" cy="8636"/>
              </a:xfrm>
              <a:custGeom>
                <a:avLst/>
                <a:gdLst>
                  <a:gd name="connsiteX0" fmla="*/ 16136 w 16135"/>
                  <a:gd name="connsiteY0" fmla="*/ 483 h 8636"/>
                  <a:gd name="connsiteX1" fmla="*/ 0 w 16135"/>
                  <a:gd name="connsiteY1" fmla="*/ 8551 h 8636"/>
                  <a:gd name="connsiteX2" fmla="*/ 16136 w 16135"/>
                  <a:gd name="connsiteY2" fmla="*/ 483 h 8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135" h="8636">
                    <a:moveTo>
                      <a:pt x="16136" y="483"/>
                    </a:moveTo>
                    <a:cubicBezTo>
                      <a:pt x="8356" y="-1534"/>
                      <a:pt x="5186" y="3076"/>
                      <a:pt x="0" y="8551"/>
                    </a:cubicBezTo>
                    <a:cubicBezTo>
                      <a:pt x="8356" y="9127"/>
                      <a:pt x="12678" y="6822"/>
                      <a:pt x="16136" y="4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5DB13616-8F0C-4830-82E1-7A287E6CC787}"/>
                  </a:ext>
                </a:extLst>
              </p:cNvPr>
              <p:cNvSpPr/>
              <p:nvPr/>
            </p:nvSpPr>
            <p:spPr>
              <a:xfrm>
                <a:off x="4027564" y="4249836"/>
                <a:ext cx="10104" cy="8440"/>
              </a:xfrm>
              <a:custGeom>
                <a:avLst/>
                <a:gdLst>
                  <a:gd name="connsiteX0" fmla="*/ 4630 w 10104"/>
                  <a:gd name="connsiteY0" fmla="*/ 8112 h 8440"/>
                  <a:gd name="connsiteX1" fmla="*/ 10105 w 10104"/>
                  <a:gd name="connsiteY1" fmla="*/ 2925 h 8440"/>
                  <a:gd name="connsiteX2" fmla="*/ 5783 w 10104"/>
                  <a:gd name="connsiteY2" fmla="*/ 44 h 8440"/>
                  <a:gd name="connsiteX3" fmla="*/ 20 w 10104"/>
                  <a:gd name="connsiteY3" fmla="*/ 5807 h 8440"/>
                  <a:gd name="connsiteX4" fmla="*/ 4630 w 10104"/>
                  <a:gd name="connsiteY4" fmla="*/ 8112 h 8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04" h="8440">
                    <a:moveTo>
                      <a:pt x="4630" y="8112"/>
                    </a:moveTo>
                    <a:cubicBezTo>
                      <a:pt x="7223" y="7247"/>
                      <a:pt x="9528" y="6095"/>
                      <a:pt x="10105" y="2925"/>
                    </a:cubicBezTo>
                    <a:cubicBezTo>
                      <a:pt x="9240" y="908"/>
                      <a:pt x="7800" y="-244"/>
                      <a:pt x="5783" y="44"/>
                    </a:cubicBezTo>
                    <a:cubicBezTo>
                      <a:pt x="2613" y="620"/>
                      <a:pt x="-268" y="2061"/>
                      <a:pt x="20" y="5807"/>
                    </a:cubicBezTo>
                    <a:cubicBezTo>
                      <a:pt x="308" y="8112"/>
                      <a:pt x="2325" y="8976"/>
                      <a:pt x="4630" y="811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686F9C2F-A528-41AF-AC43-028F8BFD1F09}"/>
                  </a:ext>
                </a:extLst>
              </p:cNvPr>
              <p:cNvSpPr/>
              <p:nvPr/>
            </p:nvSpPr>
            <p:spPr>
              <a:xfrm>
                <a:off x="2758122" y="4665446"/>
                <a:ext cx="216" cy="216"/>
              </a:xfrm>
              <a:custGeom>
                <a:avLst/>
                <a:gdLst>
                  <a:gd name="connsiteX0" fmla="*/ 216 w 216"/>
                  <a:gd name="connsiteY0" fmla="*/ 216 h 216"/>
                  <a:gd name="connsiteX1" fmla="*/ 216 w 216"/>
                  <a:gd name="connsiteY1" fmla="*/ 216 h 216"/>
                  <a:gd name="connsiteX2" fmla="*/ 216 w 216"/>
                  <a:gd name="connsiteY2" fmla="*/ 216 h 216"/>
                  <a:gd name="connsiteX3" fmla="*/ 216 w 216"/>
                  <a:gd name="connsiteY3" fmla="*/ 216 h 216"/>
                  <a:gd name="connsiteX4" fmla="*/ 216 w 216"/>
                  <a:gd name="connsiteY4" fmla="*/ 216 h 216"/>
                  <a:gd name="connsiteX5" fmla="*/ 216 w 216"/>
                  <a:gd name="connsiteY5" fmla="*/ 216 h 216"/>
                  <a:gd name="connsiteX6" fmla="*/ 216 w 216"/>
                  <a:gd name="connsiteY6" fmla="*/ 216 h 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" h="216">
                    <a:moveTo>
                      <a:pt x="216" y="216"/>
                    </a:moveTo>
                    <a:cubicBezTo>
                      <a:pt x="216" y="216"/>
                      <a:pt x="216" y="216"/>
                      <a:pt x="216" y="216"/>
                    </a:cubicBezTo>
                    <a:cubicBezTo>
                      <a:pt x="216" y="-72"/>
                      <a:pt x="-72" y="-72"/>
                      <a:pt x="216" y="216"/>
                    </a:cubicBezTo>
                    <a:lnTo>
                      <a:pt x="216" y="216"/>
                    </a:lnTo>
                    <a:cubicBezTo>
                      <a:pt x="-72" y="216"/>
                      <a:pt x="-72" y="216"/>
                      <a:pt x="216" y="216"/>
                    </a:cubicBezTo>
                    <a:cubicBezTo>
                      <a:pt x="-72" y="216"/>
                      <a:pt x="-72" y="216"/>
                      <a:pt x="216" y="216"/>
                    </a:cubicBezTo>
                    <a:lnTo>
                      <a:pt x="216" y="216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59E701DF-DA1A-4A72-B3B4-261CD0DDB99F}"/>
                  </a:ext>
                </a:extLst>
              </p:cNvPr>
              <p:cNvSpPr/>
              <p:nvPr/>
            </p:nvSpPr>
            <p:spPr>
              <a:xfrm>
                <a:off x="2743643" y="4665662"/>
                <a:ext cx="14406" cy="6915"/>
              </a:xfrm>
              <a:custGeom>
                <a:avLst/>
                <a:gdLst>
                  <a:gd name="connsiteX0" fmla="*/ 2593 w 14406"/>
                  <a:gd name="connsiteY0" fmla="*/ 6915 h 6915"/>
                  <a:gd name="connsiteX1" fmla="*/ 14407 w 14406"/>
                  <a:gd name="connsiteY1" fmla="*/ 0 h 6915"/>
                  <a:gd name="connsiteX2" fmla="*/ 0 w 14406"/>
                  <a:gd name="connsiteY2" fmla="*/ 2881 h 6915"/>
                  <a:gd name="connsiteX3" fmla="*/ 2593 w 14406"/>
                  <a:gd name="connsiteY3" fmla="*/ 6915 h 6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406" h="6915">
                    <a:moveTo>
                      <a:pt x="2593" y="6915"/>
                    </a:moveTo>
                    <a:cubicBezTo>
                      <a:pt x="8068" y="6915"/>
                      <a:pt x="12966" y="6339"/>
                      <a:pt x="14407" y="0"/>
                    </a:cubicBezTo>
                    <a:cubicBezTo>
                      <a:pt x="9508" y="864"/>
                      <a:pt x="4898" y="2017"/>
                      <a:pt x="0" y="2881"/>
                    </a:cubicBezTo>
                    <a:cubicBezTo>
                      <a:pt x="0" y="4610"/>
                      <a:pt x="576" y="6339"/>
                      <a:pt x="2593" y="69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43DCCF1F-53C9-476E-87CF-E4A7CC8C556D}"/>
                  </a:ext>
                </a:extLst>
              </p:cNvPr>
              <p:cNvSpPr/>
              <p:nvPr/>
            </p:nvSpPr>
            <p:spPr>
              <a:xfrm>
                <a:off x="632749" y="5365191"/>
                <a:ext cx="14118" cy="5254"/>
              </a:xfrm>
              <a:custGeom>
                <a:avLst/>
                <a:gdLst>
                  <a:gd name="connsiteX0" fmla="*/ 0 w 14118"/>
                  <a:gd name="connsiteY0" fmla="*/ 5255 h 5254"/>
                  <a:gd name="connsiteX1" fmla="*/ 14119 w 14118"/>
                  <a:gd name="connsiteY1" fmla="*/ 2662 h 5254"/>
                  <a:gd name="connsiteX2" fmla="*/ 0 w 14118"/>
                  <a:gd name="connsiteY2" fmla="*/ 525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18" h="5254">
                    <a:moveTo>
                      <a:pt x="0" y="5255"/>
                    </a:moveTo>
                    <a:cubicBezTo>
                      <a:pt x="4610" y="4391"/>
                      <a:pt x="9220" y="3526"/>
                      <a:pt x="14119" y="2662"/>
                    </a:cubicBezTo>
                    <a:cubicBezTo>
                      <a:pt x="7780" y="-2813"/>
                      <a:pt x="4034" y="1221"/>
                      <a:pt x="0" y="525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8C85B088-1642-48B7-B198-40DC4978BA6F}"/>
                  </a:ext>
                </a:extLst>
              </p:cNvPr>
              <p:cNvSpPr/>
              <p:nvPr/>
            </p:nvSpPr>
            <p:spPr>
              <a:xfrm>
                <a:off x="4222364" y="4211558"/>
                <a:ext cx="9508" cy="9508"/>
              </a:xfrm>
              <a:custGeom>
                <a:avLst/>
                <a:gdLst>
                  <a:gd name="connsiteX0" fmla="*/ 1729 w 9508"/>
                  <a:gd name="connsiteY0" fmla="*/ 9509 h 9508"/>
                  <a:gd name="connsiteX1" fmla="*/ 9508 w 9508"/>
                  <a:gd name="connsiteY1" fmla="*/ 0 h 9508"/>
                  <a:gd name="connsiteX2" fmla="*/ 0 w 9508"/>
                  <a:gd name="connsiteY2" fmla="*/ 7203 h 9508"/>
                  <a:gd name="connsiteX3" fmla="*/ 1729 w 9508"/>
                  <a:gd name="connsiteY3" fmla="*/ 9509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08" h="9508">
                    <a:moveTo>
                      <a:pt x="1729" y="9509"/>
                    </a:moveTo>
                    <a:cubicBezTo>
                      <a:pt x="6627" y="8644"/>
                      <a:pt x="8068" y="4898"/>
                      <a:pt x="9508" y="0"/>
                    </a:cubicBezTo>
                    <a:cubicBezTo>
                      <a:pt x="3746" y="288"/>
                      <a:pt x="288" y="1729"/>
                      <a:pt x="0" y="7203"/>
                    </a:cubicBezTo>
                    <a:cubicBezTo>
                      <a:pt x="0" y="7780"/>
                      <a:pt x="1153" y="9509"/>
                      <a:pt x="1729" y="95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E07C2F3C-569E-427D-B029-EC5D6FCC1B9E}"/>
                  </a:ext>
                </a:extLst>
              </p:cNvPr>
              <p:cNvSpPr/>
              <p:nvPr/>
            </p:nvSpPr>
            <p:spPr>
              <a:xfrm>
                <a:off x="3287647" y="4500848"/>
                <a:ext cx="12101" cy="5474"/>
              </a:xfrm>
              <a:custGeom>
                <a:avLst/>
                <a:gdLst>
                  <a:gd name="connsiteX0" fmla="*/ 12102 w 12101"/>
                  <a:gd name="connsiteY0" fmla="*/ 0 h 5474"/>
                  <a:gd name="connsiteX1" fmla="*/ 0 w 12101"/>
                  <a:gd name="connsiteY1" fmla="*/ 5475 h 5474"/>
                  <a:gd name="connsiteX2" fmla="*/ 12102 w 12101"/>
                  <a:gd name="connsiteY2" fmla="*/ 0 h 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01" h="5474">
                    <a:moveTo>
                      <a:pt x="12102" y="0"/>
                    </a:moveTo>
                    <a:cubicBezTo>
                      <a:pt x="6627" y="0"/>
                      <a:pt x="2593" y="864"/>
                      <a:pt x="0" y="5475"/>
                    </a:cubicBezTo>
                    <a:cubicBezTo>
                      <a:pt x="4034" y="4322"/>
                      <a:pt x="9797" y="6915"/>
                      <a:pt x="1210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6A1E91E1-D3B2-4AE6-BE4A-CAB208E7C0FF}"/>
                  </a:ext>
                </a:extLst>
              </p:cNvPr>
              <p:cNvSpPr/>
              <p:nvPr/>
            </p:nvSpPr>
            <p:spPr>
              <a:xfrm>
                <a:off x="3424224" y="4477221"/>
                <a:ext cx="15847" cy="7203"/>
              </a:xfrm>
              <a:custGeom>
                <a:avLst/>
                <a:gdLst>
                  <a:gd name="connsiteX0" fmla="*/ 15848 w 15847"/>
                  <a:gd name="connsiteY0" fmla="*/ 0 h 7203"/>
                  <a:gd name="connsiteX1" fmla="*/ 0 w 15847"/>
                  <a:gd name="connsiteY1" fmla="*/ 7203 h 7203"/>
                  <a:gd name="connsiteX2" fmla="*/ 15848 w 15847"/>
                  <a:gd name="connsiteY2" fmla="*/ 0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847" h="7203">
                    <a:moveTo>
                      <a:pt x="15848" y="0"/>
                    </a:moveTo>
                    <a:cubicBezTo>
                      <a:pt x="10949" y="576"/>
                      <a:pt x="5763" y="288"/>
                      <a:pt x="0" y="7203"/>
                    </a:cubicBezTo>
                    <a:cubicBezTo>
                      <a:pt x="7492" y="5186"/>
                      <a:pt x="12966" y="6051"/>
                      <a:pt x="1584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D82488AE-EE6B-4B05-8C22-B025013E83B4}"/>
                  </a:ext>
                </a:extLst>
              </p:cNvPr>
              <p:cNvSpPr/>
              <p:nvPr/>
            </p:nvSpPr>
            <p:spPr>
              <a:xfrm>
                <a:off x="3962176" y="4304135"/>
                <a:ext cx="26265" cy="12621"/>
              </a:xfrm>
              <a:custGeom>
                <a:avLst/>
                <a:gdLst>
                  <a:gd name="connsiteX0" fmla="*/ 15271 w 26265"/>
                  <a:gd name="connsiteY0" fmla="*/ 3949 h 12621"/>
                  <a:gd name="connsiteX1" fmla="*/ 13543 w 26265"/>
                  <a:gd name="connsiteY1" fmla="*/ 5390 h 12621"/>
                  <a:gd name="connsiteX2" fmla="*/ 0 w 26265"/>
                  <a:gd name="connsiteY2" fmla="*/ 12017 h 12621"/>
                  <a:gd name="connsiteX3" fmla="*/ 17000 w 26265"/>
                  <a:gd name="connsiteY3" fmla="*/ 7983 h 12621"/>
                  <a:gd name="connsiteX4" fmla="*/ 17000 w 26265"/>
                  <a:gd name="connsiteY4" fmla="*/ 7983 h 12621"/>
                  <a:gd name="connsiteX5" fmla="*/ 26220 w 26265"/>
                  <a:gd name="connsiteY5" fmla="*/ 2796 h 12621"/>
                  <a:gd name="connsiteX6" fmla="*/ 24780 w 26265"/>
                  <a:gd name="connsiteY6" fmla="*/ 203 h 12621"/>
                  <a:gd name="connsiteX7" fmla="*/ 15271 w 26265"/>
                  <a:gd name="connsiteY7" fmla="*/ 3949 h 1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265" h="12621">
                    <a:moveTo>
                      <a:pt x="15271" y="3949"/>
                    </a:moveTo>
                    <a:cubicBezTo>
                      <a:pt x="14695" y="4525"/>
                      <a:pt x="14119" y="4813"/>
                      <a:pt x="13543" y="5390"/>
                    </a:cubicBezTo>
                    <a:cubicBezTo>
                      <a:pt x="9221" y="7118"/>
                      <a:pt x="3169" y="6254"/>
                      <a:pt x="0" y="12017"/>
                    </a:cubicBezTo>
                    <a:cubicBezTo>
                      <a:pt x="7203" y="14034"/>
                      <a:pt x="11814" y="10576"/>
                      <a:pt x="17000" y="7983"/>
                    </a:cubicBezTo>
                    <a:cubicBezTo>
                      <a:pt x="17000" y="7983"/>
                      <a:pt x="17000" y="7983"/>
                      <a:pt x="17000" y="7983"/>
                    </a:cubicBezTo>
                    <a:cubicBezTo>
                      <a:pt x="20458" y="7118"/>
                      <a:pt x="25068" y="7695"/>
                      <a:pt x="26220" y="2796"/>
                    </a:cubicBezTo>
                    <a:cubicBezTo>
                      <a:pt x="26509" y="1932"/>
                      <a:pt x="25356" y="203"/>
                      <a:pt x="24780" y="203"/>
                    </a:cubicBezTo>
                    <a:cubicBezTo>
                      <a:pt x="20458" y="-661"/>
                      <a:pt x="17865" y="1356"/>
                      <a:pt x="15271" y="394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68643A70-3C0B-424B-9D36-65C789D69E59}"/>
                  </a:ext>
                </a:extLst>
              </p:cNvPr>
              <p:cNvSpPr/>
              <p:nvPr/>
            </p:nvSpPr>
            <p:spPr>
              <a:xfrm>
                <a:off x="3358529" y="4482367"/>
                <a:ext cx="27084" cy="13985"/>
              </a:xfrm>
              <a:custGeom>
                <a:avLst/>
                <a:gdLst>
                  <a:gd name="connsiteX0" fmla="*/ 27085 w 27084"/>
                  <a:gd name="connsiteY0" fmla="*/ 6379 h 13985"/>
                  <a:gd name="connsiteX1" fmla="*/ 20170 w 27084"/>
                  <a:gd name="connsiteY1" fmla="*/ 4362 h 13985"/>
                  <a:gd name="connsiteX2" fmla="*/ 14983 w 27084"/>
                  <a:gd name="connsiteY2" fmla="*/ 328 h 13985"/>
                  <a:gd name="connsiteX3" fmla="*/ 12966 w 27084"/>
                  <a:gd name="connsiteY3" fmla="*/ 6667 h 13985"/>
                  <a:gd name="connsiteX4" fmla="*/ 11237 w 27084"/>
                  <a:gd name="connsiteY4" fmla="*/ 7531 h 13985"/>
                  <a:gd name="connsiteX5" fmla="*/ 11237 w 27084"/>
                  <a:gd name="connsiteY5" fmla="*/ 7531 h 13985"/>
                  <a:gd name="connsiteX6" fmla="*/ 0 w 27084"/>
                  <a:gd name="connsiteY6" fmla="*/ 11565 h 13985"/>
                  <a:gd name="connsiteX7" fmla="*/ 15271 w 27084"/>
                  <a:gd name="connsiteY7" fmla="*/ 12429 h 13985"/>
                  <a:gd name="connsiteX8" fmla="*/ 27085 w 27084"/>
                  <a:gd name="connsiteY8" fmla="*/ 6379 h 1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84" h="13985">
                    <a:moveTo>
                      <a:pt x="27085" y="6379"/>
                    </a:moveTo>
                    <a:cubicBezTo>
                      <a:pt x="24780" y="3209"/>
                      <a:pt x="22475" y="4650"/>
                      <a:pt x="20170" y="4362"/>
                    </a:cubicBezTo>
                    <a:cubicBezTo>
                      <a:pt x="19882" y="1192"/>
                      <a:pt x="18441" y="-825"/>
                      <a:pt x="14983" y="328"/>
                    </a:cubicBezTo>
                    <a:cubicBezTo>
                      <a:pt x="11525" y="1480"/>
                      <a:pt x="11237" y="3785"/>
                      <a:pt x="12966" y="6667"/>
                    </a:cubicBezTo>
                    <a:cubicBezTo>
                      <a:pt x="12390" y="6955"/>
                      <a:pt x="11814" y="7243"/>
                      <a:pt x="11237" y="7531"/>
                    </a:cubicBezTo>
                    <a:lnTo>
                      <a:pt x="11237" y="7531"/>
                    </a:lnTo>
                    <a:cubicBezTo>
                      <a:pt x="6915" y="7243"/>
                      <a:pt x="2881" y="6955"/>
                      <a:pt x="0" y="11565"/>
                    </a:cubicBezTo>
                    <a:cubicBezTo>
                      <a:pt x="5475" y="11853"/>
                      <a:pt x="10373" y="12141"/>
                      <a:pt x="15271" y="12429"/>
                    </a:cubicBezTo>
                    <a:cubicBezTo>
                      <a:pt x="23339" y="17904"/>
                      <a:pt x="22475" y="7243"/>
                      <a:pt x="27085" y="637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C6EBA98F-B6B5-41FD-A542-CCDB4BDBC20A}"/>
                  </a:ext>
                </a:extLst>
              </p:cNvPr>
              <p:cNvSpPr/>
              <p:nvPr/>
            </p:nvSpPr>
            <p:spPr>
              <a:xfrm>
                <a:off x="762699" y="5326828"/>
                <a:ext cx="12101" cy="4998"/>
              </a:xfrm>
              <a:custGeom>
                <a:avLst/>
                <a:gdLst>
                  <a:gd name="connsiteX0" fmla="*/ 12102 w 12101"/>
                  <a:gd name="connsiteY0" fmla="*/ 109 h 4998"/>
                  <a:gd name="connsiteX1" fmla="*/ 0 w 12101"/>
                  <a:gd name="connsiteY1" fmla="*/ 4719 h 4998"/>
                  <a:gd name="connsiteX2" fmla="*/ 12102 w 12101"/>
                  <a:gd name="connsiteY2" fmla="*/ 109 h 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01" h="4998">
                    <a:moveTo>
                      <a:pt x="12102" y="109"/>
                    </a:moveTo>
                    <a:cubicBezTo>
                      <a:pt x="6627" y="-467"/>
                      <a:pt x="2881" y="1262"/>
                      <a:pt x="0" y="4719"/>
                    </a:cubicBezTo>
                    <a:cubicBezTo>
                      <a:pt x="4610" y="5872"/>
                      <a:pt x="8068" y="3279"/>
                      <a:pt x="12102" y="1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BDA21E53-79FC-4B53-BF9F-F0C40245F9A5}"/>
                  </a:ext>
                </a:extLst>
              </p:cNvPr>
              <p:cNvSpPr/>
              <p:nvPr/>
            </p:nvSpPr>
            <p:spPr>
              <a:xfrm>
                <a:off x="3847498" y="4345542"/>
                <a:ext cx="11237" cy="5673"/>
              </a:xfrm>
              <a:custGeom>
                <a:avLst/>
                <a:gdLst>
                  <a:gd name="connsiteX0" fmla="*/ 0 w 11237"/>
                  <a:gd name="connsiteY0" fmla="*/ 4610 h 5673"/>
                  <a:gd name="connsiteX1" fmla="*/ 11237 w 11237"/>
                  <a:gd name="connsiteY1" fmla="*/ 0 h 5673"/>
                  <a:gd name="connsiteX2" fmla="*/ 0 w 11237"/>
                  <a:gd name="connsiteY2" fmla="*/ 4610 h 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7" h="5673">
                    <a:moveTo>
                      <a:pt x="0" y="4610"/>
                    </a:moveTo>
                    <a:cubicBezTo>
                      <a:pt x="5474" y="7492"/>
                      <a:pt x="7780" y="4034"/>
                      <a:pt x="11237" y="0"/>
                    </a:cubicBezTo>
                    <a:cubicBezTo>
                      <a:pt x="6051" y="288"/>
                      <a:pt x="2593" y="288"/>
                      <a:pt x="0" y="461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87934C74-10AE-41CA-922B-5FBEAA045F42}"/>
                  </a:ext>
                </a:extLst>
              </p:cNvPr>
              <p:cNvSpPr/>
              <p:nvPr/>
            </p:nvSpPr>
            <p:spPr>
              <a:xfrm>
                <a:off x="3780362" y="4343518"/>
                <a:ext cx="21272" cy="10091"/>
              </a:xfrm>
              <a:custGeom>
                <a:avLst/>
                <a:gdLst>
                  <a:gd name="connsiteX0" fmla="*/ 20458 w 21272"/>
                  <a:gd name="connsiteY0" fmla="*/ 1736 h 10091"/>
                  <a:gd name="connsiteX1" fmla="*/ 11814 w 21272"/>
                  <a:gd name="connsiteY1" fmla="*/ 3465 h 10091"/>
                  <a:gd name="connsiteX2" fmla="*/ 0 w 21272"/>
                  <a:gd name="connsiteY2" fmla="*/ 10092 h 10091"/>
                  <a:gd name="connsiteX3" fmla="*/ 17576 w 21272"/>
                  <a:gd name="connsiteY3" fmla="*/ 6346 h 10091"/>
                  <a:gd name="connsiteX4" fmla="*/ 20458 w 21272"/>
                  <a:gd name="connsiteY4" fmla="*/ 1736 h 10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72" h="10091">
                    <a:moveTo>
                      <a:pt x="20458" y="1736"/>
                    </a:moveTo>
                    <a:cubicBezTo>
                      <a:pt x="17288" y="-1722"/>
                      <a:pt x="14407" y="583"/>
                      <a:pt x="11814" y="3465"/>
                    </a:cubicBezTo>
                    <a:cubicBezTo>
                      <a:pt x="8356" y="5770"/>
                      <a:pt x="3169" y="4041"/>
                      <a:pt x="0" y="10092"/>
                    </a:cubicBezTo>
                    <a:cubicBezTo>
                      <a:pt x="6627" y="8651"/>
                      <a:pt x="12102" y="7499"/>
                      <a:pt x="17576" y="6346"/>
                    </a:cubicBezTo>
                    <a:cubicBezTo>
                      <a:pt x="20458" y="5770"/>
                      <a:pt x="22475" y="4041"/>
                      <a:pt x="20458" y="173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1AF51B04-2EC1-4EA1-BEE3-04602CEF1A1C}"/>
                  </a:ext>
                </a:extLst>
              </p:cNvPr>
              <p:cNvSpPr/>
              <p:nvPr/>
            </p:nvSpPr>
            <p:spPr>
              <a:xfrm>
                <a:off x="2745372" y="4647510"/>
                <a:ext cx="10084" cy="5899"/>
              </a:xfrm>
              <a:custGeom>
                <a:avLst/>
                <a:gdLst>
                  <a:gd name="connsiteX0" fmla="*/ 10085 w 10084"/>
                  <a:gd name="connsiteY0" fmla="*/ 0 h 5899"/>
                  <a:gd name="connsiteX1" fmla="*/ 0 w 10084"/>
                  <a:gd name="connsiteY1" fmla="*/ 5186 h 5899"/>
                  <a:gd name="connsiteX2" fmla="*/ 10085 w 10084"/>
                  <a:gd name="connsiteY2" fmla="*/ 0 h 5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84" h="5899">
                    <a:moveTo>
                      <a:pt x="10085" y="0"/>
                    </a:moveTo>
                    <a:cubicBezTo>
                      <a:pt x="6051" y="1441"/>
                      <a:pt x="2017" y="288"/>
                      <a:pt x="0" y="5186"/>
                    </a:cubicBezTo>
                    <a:cubicBezTo>
                      <a:pt x="4898" y="6627"/>
                      <a:pt x="8356" y="6339"/>
                      <a:pt x="1008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79363DE5-9161-4CD8-B90B-A2B624162F36}"/>
                  </a:ext>
                </a:extLst>
              </p:cNvPr>
              <p:cNvSpPr/>
              <p:nvPr/>
            </p:nvSpPr>
            <p:spPr>
              <a:xfrm>
                <a:off x="3587181" y="4429390"/>
                <a:ext cx="7952" cy="6627"/>
              </a:xfrm>
              <a:custGeom>
                <a:avLst/>
                <a:gdLst>
                  <a:gd name="connsiteX0" fmla="*/ 2722 w 7952"/>
                  <a:gd name="connsiteY0" fmla="*/ 6627 h 6627"/>
                  <a:gd name="connsiteX1" fmla="*/ 7909 w 7952"/>
                  <a:gd name="connsiteY1" fmla="*/ 3458 h 6627"/>
                  <a:gd name="connsiteX2" fmla="*/ 5316 w 7952"/>
                  <a:gd name="connsiteY2" fmla="*/ 0 h 6627"/>
                  <a:gd name="connsiteX3" fmla="*/ 129 w 7952"/>
                  <a:gd name="connsiteY3" fmla="*/ 3746 h 6627"/>
                  <a:gd name="connsiteX4" fmla="*/ 2722 w 7952"/>
                  <a:gd name="connsiteY4" fmla="*/ 6627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52" h="6627">
                    <a:moveTo>
                      <a:pt x="2722" y="6627"/>
                    </a:moveTo>
                    <a:cubicBezTo>
                      <a:pt x="5027" y="6339"/>
                      <a:pt x="7332" y="6051"/>
                      <a:pt x="7909" y="3458"/>
                    </a:cubicBezTo>
                    <a:cubicBezTo>
                      <a:pt x="8197" y="1153"/>
                      <a:pt x="7044" y="0"/>
                      <a:pt x="5316" y="0"/>
                    </a:cubicBezTo>
                    <a:cubicBezTo>
                      <a:pt x="2722" y="0"/>
                      <a:pt x="994" y="1729"/>
                      <a:pt x="129" y="3746"/>
                    </a:cubicBezTo>
                    <a:cubicBezTo>
                      <a:pt x="-447" y="5475"/>
                      <a:pt x="994" y="6627"/>
                      <a:pt x="2722" y="662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96E4BE5-C520-4592-A0F7-DCFAAC818BFD}"/>
                  </a:ext>
                </a:extLst>
              </p:cNvPr>
              <p:cNvSpPr/>
              <p:nvPr/>
            </p:nvSpPr>
            <p:spPr>
              <a:xfrm>
                <a:off x="3547835" y="4425404"/>
                <a:ext cx="11525" cy="4697"/>
              </a:xfrm>
              <a:custGeom>
                <a:avLst/>
                <a:gdLst>
                  <a:gd name="connsiteX0" fmla="*/ 11525 w 11525"/>
                  <a:gd name="connsiteY0" fmla="*/ 2545 h 4697"/>
                  <a:gd name="connsiteX1" fmla="*/ 0 w 11525"/>
                  <a:gd name="connsiteY1" fmla="*/ 1393 h 4697"/>
                  <a:gd name="connsiteX2" fmla="*/ 11525 w 11525"/>
                  <a:gd name="connsiteY2" fmla="*/ 2545 h 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4697">
                    <a:moveTo>
                      <a:pt x="11525" y="2545"/>
                    </a:moveTo>
                    <a:cubicBezTo>
                      <a:pt x="7203" y="-624"/>
                      <a:pt x="4034" y="-624"/>
                      <a:pt x="0" y="1393"/>
                    </a:cubicBezTo>
                    <a:cubicBezTo>
                      <a:pt x="3458" y="5427"/>
                      <a:pt x="6339" y="5715"/>
                      <a:pt x="11525" y="254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C2F69193-D962-4134-A13D-7F8CB4A079C1}"/>
                  </a:ext>
                </a:extLst>
              </p:cNvPr>
              <p:cNvSpPr/>
              <p:nvPr/>
            </p:nvSpPr>
            <p:spPr>
              <a:xfrm>
                <a:off x="481477" y="5788549"/>
                <a:ext cx="11525" cy="4957"/>
              </a:xfrm>
              <a:custGeom>
                <a:avLst/>
                <a:gdLst>
                  <a:gd name="connsiteX0" fmla="*/ 0 w 11525"/>
                  <a:gd name="connsiteY0" fmla="*/ 3442 h 4957"/>
                  <a:gd name="connsiteX1" fmla="*/ 11525 w 11525"/>
                  <a:gd name="connsiteY1" fmla="*/ 1137 h 4957"/>
                  <a:gd name="connsiteX2" fmla="*/ 0 w 11525"/>
                  <a:gd name="connsiteY2" fmla="*/ 3442 h 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4957">
                    <a:moveTo>
                      <a:pt x="0" y="3442"/>
                    </a:moveTo>
                    <a:cubicBezTo>
                      <a:pt x="5763" y="6611"/>
                      <a:pt x="8068" y="4306"/>
                      <a:pt x="11525" y="1137"/>
                    </a:cubicBezTo>
                    <a:cubicBezTo>
                      <a:pt x="6339" y="-1456"/>
                      <a:pt x="4034" y="849"/>
                      <a:pt x="0" y="344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3D6A9EEC-4985-4209-95F8-8B634D5596F6}"/>
                  </a:ext>
                </a:extLst>
              </p:cNvPr>
              <p:cNvSpPr/>
              <p:nvPr/>
            </p:nvSpPr>
            <p:spPr>
              <a:xfrm>
                <a:off x="389513" y="5813069"/>
                <a:ext cx="10709" cy="5485"/>
              </a:xfrm>
              <a:custGeom>
                <a:avLst/>
                <a:gdLst>
                  <a:gd name="connsiteX0" fmla="*/ 10710 w 10709"/>
                  <a:gd name="connsiteY0" fmla="*/ 1109 h 5485"/>
                  <a:gd name="connsiteX1" fmla="*/ 913 w 10709"/>
                  <a:gd name="connsiteY1" fmla="*/ 1974 h 5485"/>
                  <a:gd name="connsiteX2" fmla="*/ 913 w 10709"/>
                  <a:gd name="connsiteY2" fmla="*/ 4855 h 5485"/>
                  <a:gd name="connsiteX3" fmla="*/ 10710 w 10709"/>
                  <a:gd name="connsiteY3" fmla="*/ 1109 h 5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09" h="5485">
                    <a:moveTo>
                      <a:pt x="10710" y="1109"/>
                    </a:moveTo>
                    <a:cubicBezTo>
                      <a:pt x="6676" y="533"/>
                      <a:pt x="3506" y="-1484"/>
                      <a:pt x="913" y="1974"/>
                    </a:cubicBezTo>
                    <a:cubicBezTo>
                      <a:pt x="337" y="2838"/>
                      <a:pt x="-816" y="4279"/>
                      <a:pt x="913" y="4855"/>
                    </a:cubicBezTo>
                    <a:cubicBezTo>
                      <a:pt x="4659" y="6584"/>
                      <a:pt x="7540" y="4567"/>
                      <a:pt x="10710" y="11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5A6595E-0802-413B-8018-0508A3BBABF4}"/>
                  </a:ext>
                </a:extLst>
              </p:cNvPr>
              <p:cNvSpPr/>
              <p:nvPr/>
            </p:nvSpPr>
            <p:spPr>
              <a:xfrm>
                <a:off x="3573191" y="4435152"/>
                <a:ext cx="8356" cy="6627"/>
              </a:xfrm>
              <a:custGeom>
                <a:avLst/>
                <a:gdLst>
                  <a:gd name="connsiteX0" fmla="*/ 8356 w 8356"/>
                  <a:gd name="connsiteY0" fmla="*/ 0 h 6627"/>
                  <a:gd name="connsiteX1" fmla="*/ 0 w 8356"/>
                  <a:gd name="connsiteY1" fmla="*/ 6627 h 6627"/>
                  <a:gd name="connsiteX2" fmla="*/ 8356 w 8356"/>
                  <a:gd name="connsiteY2" fmla="*/ 0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56" h="6627">
                    <a:moveTo>
                      <a:pt x="8356" y="0"/>
                    </a:moveTo>
                    <a:cubicBezTo>
                      <a:pt x="3746" y="0"/>
                      <a:pt x="1441" y="1729"/>
                      <a:pt x="0" y="6627"/>
                    </a:cubicBezTo>
                    <a:cubicBezTo>
                      <a:pt x="4610" y="6627"/>
                      <a:pt x="7492" y="5475"/>
                      <a:pt x="835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D54DD654-669C-4CC6-B429-C04381E32FC1}"/>
                  </a:ext>
                </a:extLst>
              </p:cNvPr>
              <p:cNvSpPr/>
              <p:nvPr/>
            </p:nvSpPr>
            <p:spPr>
              <a:xfrm>
                <a:off x="4140035" y="4244406"/>
                <a:ext cx="7126" cy="6124"/>
              </a:xfrm>
              <a:custGeom>
                <a:avLst/>
                <a:gdLst>
                  <a:gd name="connsiteX0" fmla="*/ 2228 w 7126"/>
                  <a:gd name="connsiteY0" fmla="*/ 6051 h 6124"/>
                  <a:gd name="connsiteX1" fmla="*/ 7126 w 7126"/>
                  <a:gd name="connsiteY1" fmla="*/ 0 h 6124"/>
                  <a:gd name="connsiteX2" fmla="*/ 2804 w 7126"/>
                  <a:gd name="connsiteY2" fmla="*/ 1729 h 6124"/>
                  <a:gd name="connsiteX3" fmla="*/ 2228 w 7126"/>
                  <a:gd name="connsiteY3" fmla="*/ 6051 h 6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26" h="6124">
                    <a:moveTo>
                      <a:pt x="2228" y="6051"/>
                    </a:moveTo>
                    <a:cubicBezTo>
                      <a:pt x="4245" y="6627"/>
                      <a:pt x="5974" y="3746"/>
                      <a:pt x="7126" y="0"/>
                    </a:cubicBezTo>
                    <a:cubicBezTo>
                      <a:pt x="4821" y="864"/>
                      <a:pt x="3380" y="1153"/>
                      <a:pt x="2804" y="1729"/>
                    </a:cubicBezTo>
                    <a:cubicBezTo>
                      <a:pt x="1363" y="2881"/>
                      <a:pt x="-2383" y="4898"/>
                      <a:pt x="2228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34057D7C-BAB5-4C84-B301-045E672179F9}"/>
                  </a:ext>
                </a:extLst>
              </p:cNvPr>
              <p:cNvSpPr/>
              <p:nvPr/>
            </p:nvSpPr>
            <p:spPr>
              <a:xfrm>
                <a:off x="3627361" y="4403788"/>
                <a:ext cx="18728" cy="7599"/>
              </a:xfrm>
              <a:custGeom>
                <a:avLst/>
                <a:gdLst>
                  <a:gd name="connsiteX0" fmla="*/ 10373 w 18728"/>
                  <a:gd name="connsiteY0" fmla="*/ 4568 h 7599"/>
                  <a:gd name="connsiteX1" fmla="*/ 18729 w 18728"/>
                  <a:gd name="connsiteY1" fmla="*/ 822 h 7599"/>
                  <a:gd name="connsiteX2" fmla="*/ 10661 w 18728"/>
                  <a:gd name="connsiteY2" fmla="*/ 2839 h 7599"/>
                  <a:gd name="connsiteX3" fmla="*/ 10661 w 18728"/>
                  <a:gd name="connsiteY3" fmla="*/ 2839 h 7599"/>
                  <a:gd name="connsiteX4" fmla="*/ 0 w 18728"/>
                  <a:gd name="connsiteY4" fmla="*/ 6873 h 7599"/>
                  <a:gd name="connsiteX5" fmla="*/ 10373 w 18728"/>
                  <a:gd name="connsiteY5" fmla="*/ 4568 h 7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28" h="7599">
                    <a:moveTo>
                      <a:pt x="10373" y="4568"/>
                    </a:moveTo>
                    <a:cubicBezTo>
                      <a:pt x="14119" y="5720"/>
                      <a:pt x="16712" y="4280"/>
                      <a:pt x="18729" y="822"/>
                    </a:cubicBezTo>
                    <a:cubicBezTo>
                      <a:pt x="15271" y="-907"/>
                      <a:pt x="12678" y="246"/>
                      <a:pt x="10661" y="2839"/>
                    </a:cubicBezTo>
                    <a:lnTo>
                      <a:pt x="10661" y="2839"/>
                    </a:lnTo>
                    <a:cubicBezTo>
                      <a:pt x="7492" y="5144"/>
                      <a:pt x="2017" y="1110"/>
                      <a:pt x="0" y="6873"/>
                    </a:cubicBezTo>
                    <a:cubicBezTo>
                      <a:pt x="3746" y="7737"/>
                      <a:pt x="7780" y="8602"/>
                      <a:pt x="10373" y="456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5D5687D2-0DF9-4971-B2BE-96F178DB8EEA}"/>
                  </a:ext>
                </a:extLst>
              </p:cNvPr>
              <p:cNvSpPr/>
              <p:nvPr/>
            </p:nvSpPr>
            <p:spPr>
              <a:xfrm>
                <a:off x="611139" y="5356616"/>
                <a:ext cx="7692" cy="8067"/>
              </a:xfrm>
              <a:custGeom>
                <a:avLst/>
                <a:gdLst>
                  <a:gd name="connsiteX0" fmla="*/ 6915 w 7692"/>
                  <a:gd name="connsiteY0" fmla="*/ 0 h 8067"/>
                  <a:gd name="connsiteX1" fmla="*/ 0 w 7692"/>
                  <a:gd name="connsiteY1" fmla="*/ 8068 h 8067"/>
                  <a:gd name="connsiteX2" fmla="*/ 6915 w 7692"/>
                  <a:gd name="connsiteY2" fmla="*/ 0 h 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2" h="8067">
                    <a:moveTo>
                      <a:pt x="6915" y="0"/>
                    </a:moveTo>
                    <a:cubicBezTo>
                      <a:pt x="3746" y="1153"/>
                      <a:pt x="864" y="2881"/>
                      <a:pt x="0" y="8068"/>
                    </a:cubicBezTo>
                    <a:cubicBezTo>
                      <a:pt x="4034" y="5763"/>
                      <a:pt x="9797" y="6915"/>
                      <a:pt x="691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8D117690-330F-4B83-B268-0DE5B7B385B4}"/>
                  </a:ext>
                </a:extLst>
              </p:cNvPr>
              <p:cNvSpPr/>
              <p:nvPr/>
            </p:nvSpPr>
            <p:spPr>
              <a:xfrm>
                <a:off x="617766" y="5356328"/>
                <a:ext cx="216" cy="216"/>
              </a:xfrm>
              <a:custGeom>
                <a:avLst/>
                <a:gdLst>
                  <a:gd name="connsiteX0" fmla="*/ 0 w 216"/>
                  <a:gd name="connsiteY0" fmla="*/ 0 h 216"/>
                  <a:gd name="connsiteX1" fmla="*/ 0 w 216"/>
                  <a:gd name="connsiteY1" fmla="*/ 0 h 216"/>
                  <a:gd name="connsiteX2" fmla="*/ 0 w 216"/>
                  <a:gd name="connsiteY2" fmla="*/ 0 h 216"/>
                  <a:gd name="connsiteX3" fmla="*/ 0 w 216"/>
                  <a:gd name="connsiteY3" fmla="*/ 0 h 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" h="216">
                    <a:moveTo>
                      <a:pt x="0" y="0"/>
                    </a:moveTo>
                    <a:cubicBezTo>
                      <a:pt x="0" y="288"/>
                      <a:pt x="288" y="288"/>
                      <a:pt x="0" y="0"/>
                    </a:cubicBezTo>
                    <a:cubicBezTo>
                      <a:pt x="288" y="288"/>
                      <a:pt x="288" y="288"/>
                      <a:pt x="0" y="0"/>
                    </a:cubicBezTo>
                    <a:cubicBezTo>
                      <a:pt x="288" y="28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13DAC6BD-252C-4C7C-8E9A-69039F27050D}"/>
                  </a:ext>
                </a:extLst>
              </p:cNvPr>
              <p:cNvSpPr/>
              <p:nvPr/>
            </p:nvSpPr>
            <p:spPr>
              <a:xfrm>
                <a:off x="4100094" y="4218185"/>
                <a:ext cx="6727" cy="6383"/>
              </a:xfrm>
              <a:custGeom>
                <a:avLst/>
                <a:gdLst>
                  <a:gd name="connsiteX0" fmla="*/ 3270 w 6727"/>
                  <a:gd name="connsiteY0" fmla="*/ 6339 h 6383"/>
                  <a:gd name="connsiteX1" fmla="*/ 6728 w 6727"/>
                  <a:gd name="connsiteY1" fmla="*/ 2305 h 6383"/>
                  <a:gd name="connsiteX2" fmla="*/ 4134 w 6727"/>
                  <a:gd name="connsiteY2" fmla="*/ 0 h 6383"/>
                  <a:gd name="connsiteX3" fmla="*/ 100 w 6727"/>
                  <a:gd name="connsiteY3" fmla="*/ 4034 h 6383"/>
                  <a:gd name="connsiteX4" fmla="*/ 3270 w 6727"/>
                  <a:gd name="connsiteY4" fmla="*/ 6339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7" h="6383">
                    <a:moveTo>
                      <a:pt x="3270" y="6339"/>
                    </a:moveTo>
                    <a:cubicBezTo>
                      <a:pt x="5287" y="6051"/>
                      <a:pt x="6728" y="4610"/>
                      <a:pt x="6728" y="2305"/>
                    </a:cubicBezTo>
                    <a:cubicBezTo>
                      <a:pt x="6728" y="1729"/>
                      <a:pt x="5287" y="1153"/>
                      <a:pt x="4134" y="0"/>
                    </a:cubicBezTo>
                    <a:cubicBezTo>
                      <a:pt x="2694" y="1441"/>
                      <a:pt x="677" y="2305"/>
                      <a:pt x="100" y="4034"/>
                    </a:cubicBezTo>
                    <a:cubicBezTo>
                      <a:pt x="-476" y="5475"/>
                      <a:pt x="1541" y="6627"/>
                      <a:pt x="3270" y="63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13C42AB6-D0B7-4C7B-8619-FBFB8339566E}"/>
                  </a:ext>
                </a:extLst>
              </p:cNvPr>
              <p:cNvSpPr/>
              <p:nvPr/>
            </p:nvSpPr>
            <p:spPr>
              <a:xfrm>
                <a:off x="3527377" y="4423388"/>
                <a:ext cx="9220" cy="4231"/>
              </a:xfrm>
              <a:custGeom>
                <a:avLst/>
                <a:gdLst>
                  <a:gd name="connsiteX0" fmla="*/ 9221 w 9220"/>
                  <a:gd name="connsiteY0" fmla="*/ 815 h 4231"/>
                  <a:gd name="connsiteX1" fmla="*/ 0 w 9220"/>
                  <a:gd name="connsiteY1" fmla="*/ 3696 h 4231"/>
                  <a:gd name="connsiteX2" fmla="*/ 9221 w 9220"/>
                  <a:gd name="connsiteY2" fmla="*/ 815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4231">
                    <a:moveTo>
                      <a:pt x="9221" y="815"/>
                    </a:moveTo>
                    <a:cubicBezTo>
                      <a:pt x="5187" y="-1202"/>
                      <a:pt x="3170" y="815"/>
                      <a:pt x="0" y="3696"/>
                    </a:cubicBezTo>
                    <a:cubicBezTo>
                      <a:pt x="4610" y="4561"/>
                      <a:pt x="7492" y="4849"/>
                      <a:pt x="9221" y="8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2CA29219-504F-46D3-9DFA-9E5C9BFECE58}"/>
                  </a:ext>
                </a:extLst>
              </p:cNvPr>
              <p:cNvSpPr/>
              <p:nvPr/>
            </p:nvSpPr>
            <p:spPr>
              <a:xfrm>
                <a:off x="3756158" y="4372627"/>
                <a:ext cx="10661" cy="7779"/>
              </a:xfrm>
              <a:custGeom>
                <a:avLst/>
                <a:gdLst>
                  <a:gd name="connsiteX0" fmla="*/ 0 w 10661"/>
                  <a:gd name="connsiteY0" fmla="*/ 7780 h 7779"/>
                  <a:gd name="connsiteX1" fmla="*/ 10661 w 10661"/>
                  <a:gd name="connsiteY1" fmla="*/ 0 h 7779"/>
                  <a:gd name="connsiteX2" fmla="*/ 0 w 10661"/>
                  <a:gd name="connsiteY2" fmla="*/ 7780 h 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1" h="7779">
                    <a:moveTo>
                      <a:pt x="0" y="7780"/>
                    </a:moveTo>
                    <a:cubicBezTo>
                      <a:pt x="4899" y="5763"/>
                      <a:pt x="8356" y="4898"/>
                      <a:pt x="10661" y="0"/>
                    </a:cubicBezTo>
                    <a:cubicBezTo>
                      <a:pt x="5187" y="0"/>
                      <a:pt x="2017" y="1153"/>
                      <a:pt x="0" y="778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56AD8BBD-07E1-4A16-81E0-5B6EC7812B04}"/>
                  </a:ext>
                </a:extLst>
              </p:cNvPr>
              <p:cNvSpPr/>
              <p:nvPr/>
            </p:nvSpPr>
            <p:spPr>
              <a:xfrm>
                <a:off x="3395182" y="4482743"/>
                <a:ext cx="13941" cy="7278"/>
              </a:xfrm>
              <a:custGeom>
                <a:avLst/>
                <a:gdLst>
                  <a:gd name="connsiteX0" fmla="*/ 10025 w 13941"/>
                  <a:gd name="connsiteY0" fmla="*/ 4850 h 7278"/>
                  <a:gd name="connsiteX1" fmla="*/ 13771 w 13941"/>
                  <a:gd name="connsiteY1" fmla="*/ 1393 h 7278"/>
                  <a:gd name="connsiteX2" fmla="*/ 5126 w 13941"/>
                  <a:gd name="connsiteY2" fmla="*/ 2257 h 7278"/>
                  <a:gd name="connsiteX3" fmla="*/ 228 w 13941"/>
                  <a:gd name="connsiteY3" fmla="*/ 5138 h 7278"/>
                  <a:gd name="connsiteX4" fmla="*/ 10025 w 13941"/>
                  <a:gd name="connsiteY4" fmla="*/ 4850 h 7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1" h="7278">
                    <a:moveTo>
                      <a:pt x="10025" y="4850"/>
                    </a:moveTo>
                    <a:cubicBezTo>
                      <a:pt x="12042" y="4274"/>
                      <a:pt x="14635" y="2545"/>
                      <a:pt x="13771" y="1393"/>
                    </a:cubicBezTo>
                    <a:cubicBezTo>
                      <a:pt x="10889" y="-2065"/>
                      <a:pt x="8008" y="1969"/>
                      <a:pt x="5126" y="2257"/>
                    </a:cubicBezTo>
                    <a:cubicBezTo>
                      <a:pt x="2533" y="1969"/>
                      <a:pt x="-924" y="3698"/>
                      <a:pt x="228" y="5138"/>
                    </a:cubicBezTo>
                    <a:cubicBezTo>
                      <a:pt x="2822" y="9172"/>
                      <a:pt x="6855" y="6579"/>
                      <a:pt x="10025" y="485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E3891F4E-DE01-43BE-8CFC-A2BDDC18C5DA}"/>
                  </a:ext>
                </a:extLst>
              </p:cNvPr>
              <p:cNvSpPr/>
              <p:nvPr/>
            </p:nvSpPr>
            <p:spPr>
              <a:xfrm>
                <a:off x="4311399" y="4159079"/>
                <a:ext cx="6915" cy="3836"/>
              </a:xfrm>
              <a:custGeom>
                <a:avLst/>
                <a:gdLst>
                  <a:gd name="connsiteX0" fmla="*/ 864 w 6915"/>
                  <a:gd name="connsiteY0" fmla="*/ 3783 h 3836"/>
                  <a:gd name="connsiteX1" fmla="*/ 6915 w 6915"/>
                  <a:gd name="connsiteY1" fmla="*/ 614 h 3836"/>
                  <a:gd name="connsiteX2" fmla="*/ 0 w 6915"/>
                  <a:gd name="connsiteY2" fmla="*/ 2054 h 3836"/>
                  <a:gd name="connsiteX3" fmla="*/ 864 w 6915"/>
                  <a:gd name="connsiteY3" fmla="*/ 3783 h 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" h="3836">
                    <a:moveTo>
                      <a:pt x="864" y="3783"/>
                    </a:moveTo>
                    <a:cubicBezTo>
                      <a:pt x="3169" y="4071"/>
                      <a:pt x="5186" y="3207"/>
                      <a:pt x="6915" y="614"/>
                    </a:cubicBezTo>
                    <a:cubicBezTo>
                      <a:pt x="3746" y="-251"/>
                      <a:pt x="1441" y="-539"/>
                      <a:pt x="0" y="2054"/>
                    </a:cubicBezTo>
                    <a:cubicBezTo>
                      <a:pt x="0" y="2343"/>
                      <a:pt x="576" y="3783"/>
                      <a:pt x="864" y="37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5186DED4-F610-439B-BA94-E29FD933F977}"/>
                  </a:ext>
                </a:extLst>
              </p:cNvPr>
              <p:cNvSpPr/>
              <p:nvPr/>
            </p:nvSpPr>
            <p:spPr>
              <a:xfrm>
                <a:off x="4414264" y="4154677"/>
                <a:ext cx="9220" cy="6457"/>
              </a:xfrm>
              <a:custGeom>
                <a:avLst/>
                <a:gdLst>
                  <a:gd name="connsiteX0" fmla="*/ 9220 w 9220"/>
                  <a:gd name="connsiteY0" fmla="*/ 118 h 6457"/>
                  <a:gd name="connsiteX1" fmla="*/ 0 w 9220"/>
                  <a:gd name="connsiteY1" fmla="*/ 6457 h 6457"/>
                  <a:gd name="connsiteX2" fmla="*/ 9220 w 9220"/>
                  <a:gd name="connsiteY2" fmla="*/ 118 h 6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457">
                    <a:moveTo>
                      <a:pt x="9220" y="118"/>
                    </a:moveTo>
                    <a:cubicBezTo>
                      <a:pt x="4898" y="-458"/>
                      <a:pt x="2593" y="983"/>
                      <a:pt x="0" y="6457"/>
                    </a:cubicBezTo>
                    <a:cubicBezTo>
                      <a:pt x="4898" y="4440"/>
                      <a:pt x="7203" y="3000"/>
                      <a:pt x="9220" y="11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54CA55D6-9CCC-4C8E-BF18-3081C70ACE49}"/>
                  </a:ext>
                </a:extLst>
              </p:cNvPr>
              <p:cNvSpPr/>
              <p:nvPr/>
            </p:nvSpPr>
            <p:spPr>
              <a:xfrm>
                <a:off x="452663" y="5797221"/>
                <a:ext cx="7779" cy="4110"/>
              </a:xfrm>
              <a:custGeom>
                <a:avLst/>
                <a:gdLst>
                  <a:gd name="connsiteX0" fmla="*/ 7780 w 7779"/>
                  <a:gd name="connsiteY0" fmla="*/ 822 h 4110"/>
                  <a:gd name="connsiteX1" fmla="*/ 0 w 7779"/>
                  <a:gd name="connsiteY1" fmla="*/ 3415 h 4110"/>
                  <a:gd name="connsiteX2" fmla="*/ 7780 w 7779"/>
                  <a:gd name="connsiteY2" fmla="*/ 822 h 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9" h="4110">
                    <a:moveTo>
                      <a:pt x="7780" y="822"/>
                    </a:moveTo>
                    <a:cubicBezTo>
                      <a:pt x="4610" y="-1195"/>
                      <a:pt x="2593" y="822"/>
                      <a:pt x="0" y="3415"/>
                    </a:cubicBezTo>
                    <a:cubicBezTo>
                      <a:pt x="4034" y="5144"/>
                      <a:pt x="6051" y="3415"/>
                      <a:pt x="7780" y="82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215A5D2D-7981-4FAC-BC66-A67C759A2AA8}"/>
                  </a:ext>
                </a:extLst>
              </p:cNvPr>
              <p:cNvSpPr/>
              <p:nvPr/>
            </p:nvSpPr>
            <p:spPr>
              <a:xfrm>
                <a:off x="3547258" y="4446390"/>
                <a:ext cx="576" cy="288"/>
              </a:xfrm>
              <a:custGeom>
                <a:avLst/>
                <a:gdLst>
                  <a:gd name="connsiteX0" fmla="*/ 576 w 576"/>
                  <a:gd name="connsiteY0" fmla="*/ 0 h 288"/>
                  <a:gd name="connsiteX1" fmla="*/ 576 w 576"/>
                  <a:gd name="connsiteY1" fmla="*/ 0 h 288"/>
                  <a:gd name="connsiteX2" fmla="*/ 576 w 576"/>
                  <a:gd name="connsiteY2" fmla="*/ 0 h 288"/>
                  <a:gd name="connsiteX3" fmla="*/ 0 w 576"/>
                  <a:gd name="connsiteY3" fmla="*/ 288 h 288"/>
                  <a:gd name="connsiteX4" fmla="*/ 576 w 576"/>
                  <a:gd name="connsiteY4" fmla="*/ 0 h 288"/>
                  <a:gd name="connsiteX5" fmla="*/ 576 w 576"/>
                  <a:gd name="connsiteY5" fmla="*/ 0 h 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6" h="288">
                    <a:moveTo>
                      <a:pt x="576" y="0"/>
                    </a:moveTo>
                    <a:cubicBezTo>
                      <a:pt x="288" y="0"/>
                      <a:pt x="288" y="0"/>
                      <a:pt x="576" y="0"/>
                    </a:cubicBezTo>
                    <a:lnTo>
                      <a:pt x="576" y="0"/>
                    </a:lnTo>
                    <a:cubicBezTo>
                      <a:pt x="288" y="0"/>
                      <a:pt x="288" y="288"/>
                      <a:pt x="0" y="288"/>
                    </a:cubicBezTo>
                    <a:cubicBezTo>
                      <a:pt x="0" y="288"/>
                      <a:pt x="288" y="288"/>
                      <a:pt x="576" y="0"/>
                    </a:cubicBezTo>
                    <a:cubicBezTo>
                      <a:pt x="288" y="288"/>
                      <a:pt x="576" y="288"/>
                      <a:pt x="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9E945632-11E6-46FB-A358-59FCC1C890CA}"/>
                  </a:ext>
                </a:extLst>
              </p:cNvPr>
              <p:cNvSpPr/>
              <p:nvPr/>
            </p:nvSpPr>
            <p:spPr>
              <a:xfrm>
                <a:off x="3547547" y="4441752"/>
                <a:ext cx="7363" cy="5468"/>
              </a:xfrm>
              <a:custGeom>
                <a:avLst/>
                <a:gdLst>
                  <a:gd name="connsiteX0" fmla="*/ 6915 w 7363"/>
                  <a:gd name="connsiteY0" fmla="*/ 3485 h 5468"/>
                  <a:gd name="connsiteX1" fmla="*/ 5187 w 7363"/>
                  <a:gd name="connsiteY1" fmla="*/ 27 h 5468"/>
                  <a:gd name="connsiteX2" fmla="*/ 0 w 7363"/>
                  <a:gd name="connsiteY2" fmla="*/ 4638 h 5468"/>
                  <a:gd name="connsiteX3" fmla="*/ 6915 w 7363"/>
                  <a:gd name="connsiteY3" fmla="*/ 3485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63" h="5468">
                    <a:moveTo>
                      <a:pt x="6915" y="3485"/>
                    </a:moveTo>
                    <a:cubicBezTo>
                      <a:pt x="7780" y="2044"/>
                      <a:pt x="7492" y="316"/>
                      <a:pt x="5187" y="27"/>
                    </a:cubicBezTo>
                    <a:cubicBezTo>
                      <a:pt x="2017" y="-261"/>
                      <a:pt x="576" y="1756"/>
                      <a:pt x="0" y="4638"/>
                    </a:cubicBezTo>
                    <a:cubicBezTo>
                      <a:pt x="2593" y="5502"/>
                      <a:pt x="5187" y="6366"/>
                      <a:pt x="6915" y="348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58712753-EB7B-4E7E-A0C6-804C6B7C1000}"/>
                  </a:ext>
                </a:extLst>
              </p:cNvPr>
              <p:cNvSpPr/>
              <p:nvPr/>
            </p:nvSpPr>
            <p:spPr>
              <a:xfrm>
                <a:off x="3632376" y="4414695"/>
                <a:ext cx="4839" cy="5186"/>
              </a:xfrm>
              <a:custGeom>
                <a:avLst/>
                <a:gdLst>
                  <a:gd name="connsiteX0" fmla="*/ 460 w 4839"/>
                  <a:gd name="connsiteY0" fmla="*/ 2881 h 5186"/>
                  <a:gd name="connsiteX1" fmla="*/ 1900 w 4839"/>
                  <a:gd name="connsiteY1" fmla="*/ 5186 h 5186"/>
                  <a:gd name="connsiteX2" fmla="*/ 4782 w 4839"/>
                  <a:gd name="connsiteY2" fmla="*/ 2593 h 5186"/>
                  <a:gd name="connsiteX3" fmla="*/ 3917 w 4839"/>
                  <a:gd name="connsiteY3" fmla="*/ 0 h 5186"/>
                  <a:gd name="connsiteX4" fmla="*/ 460 w 4839"/>
                  <a:gd name="connsiteY4" fmla="*/ 2881 h 5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39" h="5186">
                    <a:moveTo>
                      <a:pt x="460" y="2881"/>
                    </a:moveTo>
                    <a:cubicBezTo>
                      <a:pt x="-405" y="3746"/>
                      <a:pt x="-117" y="4898"/>
                      <a:pt x="1900" y="5186"/>
                    </a:cubicBezTo>
                    <a:cubicBezTo>
                      <a:pt x="2764" y="4610"/>
                      <a:pt x="3917" y="3746"/>
                      <a:pt x="4782" y="2593"/>
                    </a:cubicBezTo>
                    <a:cubicBezTo>
                      <a:pt x="5070" y="2305"/>
                      <a:pt x="4205" y="864"/>
                      <a:pt x="3917" y="0"/>
                    </a:cubicBezTo>
                    <a:cubicBezTo>
                      <a:pt x="2764" y="1153"/>
                      <a:pt x="1324" y="2017"/>
                      <a:pt x="460" y="288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EB7C5C4C-8BD3-4174-8535-9B17D21F9105}"/>
                  </a:ext>
                </a:extLst>
              </p:cNvPr>
              <p:cNvSpPr/>
              <p:nvPr/>
            </p:nvSpPr>
            <p:spPr>
              <a:xfrm>
                <a:off x="3621835" y="4397118"/>
                <a:ext cx="5006" cy="4033"/>
              </a:xfrm>
              <a:custGeom>
                <a:avLst/>
                <a:gdLst>
                  <a:gd name="connsiteX0" fmla="*/ 2068 w 5006"/>
                  <a:gd name="connsiteY0" fmla="*/ 4034 h 4033"/>
                  <a:gd name="connsiteX1" fmla="*/ 4661 w 5006"/>
                  <a:gd name="connsiteY1" fmla="*/ 2305 h 4033"/>
                  <a:gd name="connsiteX2" fmla="*/ 3220 w 5006"/>
                  <a:gd name="connsiteY2" fmla="*/ 0 h 4033"/>
                  <a:gd name="connsiteX3" fmla="*/ 339 w 5006"/>
                  <a:gd name="connsiteY3" fmla="*/ 1441 h 4033"/>
                  <a:gd name="connsiteX4" fmla="*/ 2068 w 5006"/>
                  <a:gd name="connsiteY4" fmla="*/ 4034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6" h="4033">
                    <a:moveTo>
                      <a:pt x="2068" y="4034"/>
                    </a:moveTo>
                    <a:cubicBezTo>
                      <a:pt x="2644" y="3458"/>
                      <a:pt x="4085" y="3170"/>
                      <a:pt x="4661" y="2305"/>
                    </a:cubicBezTo>
                    <a:cubicBezTo>
                      <a:pt x="5526" y="1153"/>
                      <a:pt x="4661" y="0"/>
                      <a:pt x="3220" y="0"/>
                    </a:cubicBezTo>
                    <a:cubicBezTo>
                      <a:pt x="2356" y="0"/>
                      <a:pt x="916" y="576"/>
                      <a:pt x="339" y="1441"/>
                    </a:cubicBezTo>
                    <a:cubicBezTo>
                      <a:pt x="-525" y="2593"/>
                      <a:pt x="339" y="3458"/>
                      <a:pt x="2068" y="40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0A8CB120-AB5A-4F62-A775-0F48364321C0}"/>
                  </a:ext>
                </a:extLst>
              </p:cNvPr>
              <p:cNvSpPr/>
              <p:nvPr/>
            </p:nvSpPr>
            <p:spPr>
              <a:xfrm>
                <a:off x="3677370" y="4375106"/>
                <a:ext cx="11267" cy="7385"/>
              </a:xfrm>
              <a:custGeom>
                <a:avLst/>
                <a:gdLst>
                  <a:gd name="connsiteX0" fmla="*/ 5601 w 11267"/>
                  <a:gd name="connsiteY0" fmla="*/ 4724 h 7385"/>
                  <a:gd name="connsiteX1" fmla="*/ 11076 w 11267"/>
                  <a:gd name="connsiteY1" fmla="*/ 978 h 7385"/>
                  <a:gd name="connsiteX2" fmla="*/ 5313 w 11267"/>
                  <a:gd name="connsiteY2" fmla="*/ 2419 h 7385"/>
                  <a:gd name="connsiteX3" fmla="*/ 5313 w 11267"/>
                  <a:gd name="connsiteY3" fmla="*/ 2419 h 7385"/>
                  <a:gd name="connsiteX4" fmla="*/ 127 w 11267"/>
                  <a:gd name="connsiteY4" fmla="*/ 5876 h 7385"/>
                  <a:gd name="connsiteX5" fmla="*/ 5601 w 11267"/>
                  <a:gd name="connsiteY5" fmla="*/ 4724 h 7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67" h="7385">
                    <a:moveTo>
                      <a:pt x="5601" y="4724"/>
                    </a:moveTo>
                    <a:cubicBezTo>
                      <a:pt x="7907" y="4147"/>
                      <a:pt x="12229" y="4436"/>
                      <a:pt x="11076" y="978"/>
                    </a:cubicBezTo>
                    <a:cubicBezTo>
                      <a:pt x="10212" y="-1327"/>
                      <a:pt x="7042" y="978"/>
                      <a:pt x="5313" y="2419"/>
                    </a:cubicBezTo>
                    <a:lnTo>
                      <a:pt x="5313" y="2419"/>
                    </a:lnTo>
                    <a:cubicBezTo>
                      <a:pt x="3008" y="2707"/>
                      <a:pt x="-737" y="3283"/>
                      <a:pt x="127" y="5876"/>
                    </a:cubicBezTo>
                    <a:cubicBezTo>
                      <a:pt x="1568" y="8758"/>
                      <a:pt x="4161" y="7029"/>
                      <a:pt x="5601" y="472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F9F0F912-C028-4F6F-9E69-CF4593E9094C}"/>
                  </a:ext>
                </a:extLst>
              </p:cNvPr>
              <p:cNvSpPr/>
              <p:nvPr/>
            </p:nvSpPr>
            <p:spPr>
              <a:xfrm>
                <a:off x="3798514" y="4313559"/>
                <a:ext cx="7203" cy="4711"/>
              </a:xfrm>
              <a:custGeom>
                <a:avLst/>
                <a:gdLst>
                  <a:gd name="connsiteX0" fmla="*/ 3169 w 7203"/>
                  <a:gd name="connsiteY0" fmla="*/ 4322 h 4711"/>
                  <a:gd name="connsiteX1" fmla="*/ 7203 w 7203"/>
                  <a:gd name="connsiteY1" fmla="*/ 864 h 4711"/>
                  <a:gd name="connsiteX2" fmla="*/ 3458 w 7203"/>
                  <a:gd name="connsiteY2" fmla="*/ 0 h 4711"/>
                  <a:gd name="connsiteX3" fmla="*/ 0 w 7203"/>
                  <a:gd name="connsiteY3" fmla="*/ 2593 h 4711"/>
                  <a:gd name="connsiteX4" fmla="*/ 3169 w 7203"/>
                  <a:gd name="connsiteY4" fmla="*/ 4322 h 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3" h="4711">
                    <a:moveTo>
                      <a:pt x="3169" y="4322"/>
                    </a:moveTo>
                    <a:cubicBezTo>
                      <a:pt x="4610" y="3458"/>
                      <a:pt x="5474" y="2305"/>
                      <a:pt x="7203" y="864"/>
                    </a:cubicBezTo>
                    <a:cubicBezTo>
                      <a:pt x="5474" y="576"/>
                      <a:pt x="4322" y="0"/>
                      <a:pt x="3458" y="0"/>
                    </a:cubicBezTo>
                    <a:cubicBezTo>
                      <a:pt x="1729" y="0"/>
                      <a:pt x="0" y="576"/>
                      <a:pt x="0" y="2593"/>
                    </a:cubicBezTo>
                    <a:cubicBezTo>
                      <a:pt x="0" y="4610"/>
                      <a:pt x="1441" y="5186"/>
                      <a:pt x="3169" y="432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B5531836-595A-44A0-BF2D-21FE45D41CCB}"/>
                  </a:ext>
                </a:extLst>
              </p:cNvPr>
              <p:cNvSpPr/>
              <p:nvPr/>
            </p:nvSpPr>
            <p:spPr>
              <a:xfrm>
                <a:off x="4110567" y="4268566"/>
                <a:ext cx="6050" cy="5229"/>
              </a:xfrm>
              <a:custGeom>
                <a:avLst/>
                <a:gdLst>
                  <a:gd name="connsiteX0" fmla="*/ 2881 w 6050"/>
                  <a:gd name="connsiteY0" fmla="*/ 332 h 5229"/>
                  <a:gd name="connsiteX1" fmla="*/ 0 w 6050"/>
                  <a:gd name="connsiteY1" fmla="*/ 3501 h 5229"/>
                  <a:gd name="connsiteX2" fmla="*/ 3169 w 6050"/>
                  <a:gd name="connsiteY2" fmla="*/ 5230 h 5229"/>
                  <a:gd name="connsiteX3" fmla="*/ 6051 w 6050"/>
                  <a:gd name="connsiteY3" fmla="*/ 1772 h 5229"/>
                  <a:gd name="connsiteX4" fmla="*/ 2881 w 6050"/>
                  <a:gd name="connsiteY4" fmla="*/ 332 h 5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0" h="5229">
                    <a:moveTo>
                      <a:pt x="2881" y="332"/>
                    </a:moveTo>
                    <a:cubicBezTo>
                      <a:pt x="1729" y="908"/>
                      <a:pt x="1153" y="2348"/>
                      <a:pt x="0" y="3501"/>
                    </a:cubicBezTo>
                    <a:cubicBezTo>
                      <a:pt x="865" y="4077"/>
                      <a:pt x="1729" y="4365"/>
                      <a:pt x="3169" y="5230"/>
                    </a:cubicBezTo>
                    <a:cubicBezTo>
                      <a:pt x="4322" y="3789"/>
                      <a:pt x="5763" y="2925"/>
                      <a:pt x="6051" y="1772"/>
                    </a:cubicBezTo>
                    <a:cubicBezTo>
                      <a:pt x="6051" y="-245"/>
                      <a:pt x="4034" y="-245"/>
                      <a:pt x="2881" y="33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E3E6B9E6-8E7F-4AA8-9AD2-520E65EF825E}"/>
                  </a:ext>
                </a:extLst>
              </p:cNvPr>
              <p:cNvSpPr/>
              <p:nvPr/>
            </p:nvSpPr>
            <p:spPr>
              <a:xfrm>
                <a:off x="327103" y="5829161"/>
                <a:ext cx="5983" cy="4359"/>
              </a:xfrm>
              <a:custGeom>
                <a:avLst/>
                <a:gdLst>
                  <a:gd name="connsiteX0" fmla="*/ 5984 w 5983"/>
                  <a:gd name="connsiteY0" fmla="*/ 2593 h 4359"/>
                  <a:gd name="connsiteX1" fmla="*/ 3678 w 5983"/>
                  <a:gd name="connsiteY1" fmla="*/ 0 h 4359"/>
                  <a:gd name="connsiteX2" fmla="*/ 221 w 5983"/>
                  <a:gd name="connsiteY2" fmla="*/ 2305 h 4359"/>
                  <a:gd name="connsiteX3" fmla="*/ 1662 w 5983"/>
                  <a:gd name="connsiteY3" fmla="*/ 4322 h 4359"/>
                  <a:gd name="connsiteX4" fmla="*/ 5984 w 5983"/>
                  <a:gd name="connsiteY4" fmla="*/ 2593 h 4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3" h="4359">
                    <a:moveTo>
                      <a:pt x="5984" y="2593"/>
                    </a:moveTo>
                    <a:cubicBezTo>
                      <a:pt x="4831" y="1441"/>
                      <a:pt x="3967" y="0"/>
                      <a:pt x="3678" y="0"/>
                    </a:cubicBezTo>
                    <a:cubicBezTo>
                      <a:pt x="2526" y="288"/>
                      <a:pt x="1085" y="1153"/>
                      <a:pt x="221" y="2305"/>
                    </a:cubicBezTo>
                    <a:cubicBezTo>
                      <a:pt x="-355" y="3169"/>
                      <a:pt x="221" y="4610"/>
                      <a:pt x="1662" y="4322"/>
                    </a:cubicBezTo>
                    <a:cubicBezTo>
                      <a:pt x="2814" y="4322"/>
                      <a:pt x="4255" y="3458"/>
                      <a:pt x="5984" y="259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81D4CF18-F4DD-4970-B275-B21C4FA8C4F9}"/>
                  </a:ext>
                </a:extLst>
              </p:cNvPr>
              <p:cNvSpPr/>
              <p:nvPr/>
            </p:nvSpPr>
            <p:spPr>
              <a:xfrm>
                <a:off x="3678808" y="4395895"/>
                <a:ext cx="6179" cy="4462"/>
              </a:xfrm>
              <a:custGeom>
                <a:avLst/>
                <a:gdLst>
                  <a:gd name="connsiteX0" fmla="*/ 2722 w 6179"/>
                  <a:gd name="connsiteY0" fmla="*/ 71 h 4462"/>
                  <a:gd name="connsiteX1" fmla="*/ 129 w 6179"/>
                  <a:gd name="connsiteY1" fmla="*/ 2088 h 4462"/>
                  <a:gd name="connsiteX2" fmla="*/ 2722 w 6179"/>
                  <a:gd name="connsiteY2" fmla="*/ 4393 h 4462"/>
                  <a:gd name="connsiteX3" fmla="*/ 6180 w 6179"/>
                  <a:gd name="connsiteY3" fmla="*/ 2088 h 4462"/>
                  <a:gd name="connsiteX4" fmla="*/ 2722 w 6179"/>
                  <a:gd name="connsiteY4" fmla="*/ 71 h 4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79" h="4462">
                    <a:moveTo>
                      <a:pt x="2722" y="71"/>
                    </a:moveTo>
                    <a:cubicBezTo>
                      <a:pt x="1570" y="359"/>
                      <a:pt x="417" y="1223"/>
                      <a:pt x="129" y="2088"/>
                    </a:cubicBezTo>
                    <a:cubicBezTo>
                      <a:pt x="-447" y="4105"/>
                      <a:pt x="993" y="4681"/>
                      <a:pt x="2722" y="4393"/>
                    </a:cubicBezTo>
                    <a:cubicBezTo>
                      <a:pt x="4163" y="4393"/>
                      <a:pt x="5892" y="4105"/>
                      <a:pt x="6180" y="2088"/>
                    </a:cubicBezTo>
                    <a:cubicBezTo>
                      <a:pt x="5603" y="359"/>
                      <a:pt x="4451" y="-217"/>
                      <a:pt x="2722" y="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1C02A16E-0707-4A54-9389-F71C233E7601}"/>
                  </a:ext>
                </a:extLst>
              </p:cNvPr>
              <p:cNvSpPr/>
              <p:nvPr/>
            </p:nvSpPr>
            <p:spPr>
              <a:xfrm>
                <a:off x="4103364" y="5423945"/>
                <a:ext cx="21610" cy="9121"/>
              </a:xfrm>
              <a:custGeom>
                <a:avLst/>
                <a:gdLst>
                  <a:gd name="connsiteX0" fmla="*/ 288 w 21610"/>
                  <a:gd name="connsiteY0" fmla="*/ 7298 h 9121"/>
                  <a:gd name="connsiteX1" fmla="*/ 0 w 21610"/>
                  <a:gd name="connsiteY1" fmla="*/ 9027 h 9121"/>
                  <a:gd name="connsiteX2" fmla="*/ 21610 w 21610"/>
                  <a:gd name="connsiteY2" fmla="*/ 1823 h 9121"/>
                  <a:gd name="connsiteX3" fmla="*/ 288 w 21610"/>
                  <a:gd name="connsiteY3" fmla="*/ 7298 h 9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0" h="9121">
                    <a:moveTo>
                      <a:pt x="288" y="7298"/>
                    </a:moveTo>
                    <a:cubicBezTo>
                      <a:pt x="288" y="7874"/>
                      <a:pt x="288" y="8451"/>
                      <a:pt x="0" y="9027"/>
                    </a:cubicBezTo>
                    <a:cubicBezTo>
                      <a:pt x="7780" y="9603"/>
                      <a:pt x="14695" y="7586"/>
                      <a:pt x="21610" y="1823"/>
                    </a:cubicBezTo>
                    <a:cubicBezTo>
                      <a:pt x="11814" y="-3075"/>
                      <a:pt x="6339" y="2976"/>
                      <a:pt x="288" y="729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63C39FBC-8455-4F29-915E-A4CC3F7ADEC2}"/>
                  </a:ext>
                </a:extLst>
              </p:cNvPr>
              <p:cNvSpPr/>
              <p:nvPr/>
            </p:nvSpPr>
            <p:spPr>
              <a:xfrm>
                <a:off x="2908746" y="5753381"/>
                <a:ext cx="91627" cy="38898"/>
              </a:xfrm>
              <a:custGeom>
                <a:avLst/>
                <a:gdLst>
                  <a:gd name="connsiteX0" fmla="*/ 91628 w 91627"/>
                  <a:gd name="connsiteY0" fmla="*/ 3169 h 38898"/>
                  <a:gd name="connsiteX1" fmla="*/ 90475 w 91627"/>
                  <a:gd name="connsiteY1" fmla="*/ 0 h 38898"/>
                  <a:gd name="connsiteX2" fmla="*/ 70882 w 91627"/>
                  <a:gd name="connsiteY2" fmla="*/ 6051 h 38898"/>
                  <a:gd name="connsiteX3" fmla="*/ 70882 w 91627"/>
                  <a:gd name="connsiteY3" fmla="*/ 6051 h 38898"/>
                  <a:gd name="connsiteX4" fmla="*/ 60509 w 91627"/>
                  <a:gd name="connsiteY4" fmla="*/ 9797 h 38898"/>
                  <a:gd name="connsiteX5" fmla="*/ 53305 w 91627"/>
                  <a:gd name="connsiteY5" fmla="*/ 14695 h 38898"/>
                  <a:gd name="connsiteX6" fmla="*/ 31407 w 91627"/>
                  <a:gd name="connsiteY6" fmla="*/ 24203 h 38898"/>
                  <a:gd name="connsiteX7" fmla="*/ 19593 w 91627"/>
                  <a:gd name="connsiteY7" fmla="*/ 31695 h 38898"/>
                  <a:gd name="connsiteX8" fmla="*/ 15848 w 91627"/>
                  <a:gd name="connsiteY8" fmla="*/ 31695 h 38898"/>
                  <a:gd name="connsiteX9" fmla="*/ 0 w 91627"/>
                  <a:gd name="connsiteY9" fmla="*/ 36305 h 38898"/>
                  <a:gd name="connsiteX10" fmla="*/ 12390 w 91627"/>
                  <a:gd name="connsiteY10" fmla="*/ 36305 h 38898"/>
                  <a:gd name="connsiteX11" fmla="*/ 22187 w 91627"/>
                  <a:gd name="connsiteY11" fmla="*/ 38610 h 38898"/>
                  <a:gd name="connsiteX12" fmla="*/ 30831 w 91627"/>
                  <a:gd name="connsiteY12" fmla="*/ 35729 h 38898"/>
                  <a:gd name="connsiteX13" fmla="*/ 34000 w 91627"/>
                  <a:gd name="connsiteY13" fmla="*/ 38899 h 38898"/>
                  <a:gd name="connsiteX14" fmla="*/ 41204 w 91627"/>
                  <a:gd name="connsiteY14" fmla="*/ 34288 h 38898"/>
                  <a:gd name="connsiteX15" fmla="*/ 58204 w 91627"/>
                  <a:gd name="connsiteY15" fmla="*/ 17865 h 38898"/>
                  <a:gd name="connsiteX16" fmla="*/ 63390 w 91627"/>
                  <a:gd name="connsiteY16" fmla="*/ 10373 h 38898"/>
                  <a:gd name="connsiteX17" fmla="*/ 70018 w 91627"/>
                  <a:gd name="connsiteY17" fmla="*/ 7780 h 38898"/>
                  <a:gd name="connsiteX18" fmla="*/ 70018 w 91627"/>
                  <a:gd name="connsiteY18" fmla="*/ 7780 h 38898"/>
                  <a:gd name="connsiteX19" fmla="*/ 91628 w 91627"/>
                  <a:gd name="connsiteY19" fmla="*/ 3169 h 3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91627" h="38898">
                    <a:moveTo>
                      <a:pt x="91628" y="3169"/>
                    </a:moveTo>
                    <a:cubicBezTo>
                      <a:pt x="91339" y="2017"/>
                      <a:pt x="91051" y="864"/>
                      <a:pt x="90475" y="0"/>
                    </a:cubicBezTo>
                    <a:cubicBezTo>
                      <a:pt x="83848" y="2017"/>
                      <a:pt x="77221" y="4034"/>
                      <a:pt x="70882" y="6051"/>
                    </a:cubicBezTo>
                    <a:lnTo>
                      <a:pt x="70882" y="6051"/>
                    </a:lnTo>
                    <a:cubicBezTo>
                      <a:pt x="66848" y="6051"/>
                      <a:pt x="63678" y="7203"/>
                      <a:pt x="60509" y="9797"/>
                    </a:cubicBezTo>
                    <a:cubicBezTo>
                      <a:pt x="58204" y="11525"/>
                      <a:pt x="55611" y="13254"/>
                      <a:pt x="53305" y="14695"/>
                    </a:cubicBezTo>
                    <a:cubicBezTo>
                      <a:pt x="44085" y="13254"/>
                      <a:pt x="36305" y="14983"/>
                      <a:pt x="31407" y="24203"/>
                    </a:cubicBezTo>
                    <a:cubicBezTo>
                      <a:pt x="26509" y="25068"/>
                      <a:pt x="23627" y="29102"/>
                      <a:pt x="19593" y="31695"/>
                    </a:cubicBezTo>
                    <a:cubicBezTo>
                      <a:pt x="18441" y="31695"/>
                      <a:pt x="17000" y="31695"/>
                      <a:pt x="15848" y="31695"/>
                    </a:cubicBezTo>
                    <a:cubicBezTo>
                      <a:pt x="12390" y="27085"/>
                      <a:pt x="8644" y="27949"/>
                      <a:pt x="0" y="36305"/>
                    </a:cubicBezTo>
                    <a:cubicBezTo>
                      <a:pt x="4034" y="38034"/>
                      <a:pt x="8356" y="36593"/>
                      <a:pt x="12390" y="36305"/>
                    </a:cubicBezTo>
                    <a:cubicBezTo>
                      <a:pt x="15559" y="37170"/>
                      <a:pt x="19593" y="35441"/>
                      <a:pt x="22187" y="38610"/>
                    </a:cubicBezTo>
                    <a:cubicBezTo>
                      <a:pt x="25068" y="37746"/>
                      <a:pt x="27949" y="36882"/>
                      <a:pt x="30831" y="35729"/>
                    </a:cubicBezTo>
                    <a:cubicBezTo>
                      <a:pt x="34576" y="34288"/>
                      <a:pt x="34576" y="36305"/>
                      <a:pt x="34000" y="38899"/>
                    </a:cubicBezTo>
                    <a:cubicBezTo>
                      <a:pt x="36305" y="37458"/>
                      <a:pt x="38899" y="36017"/>
                      <a:pt x="41204" y="34288"/>
                    </a:cubicBezTo>
                    <a:cubicBezTo>
                      <a:pt x="51865" y="34000"/>
                      <a:pt x="55611" y="26797"/>
                      <a:pt x="58204" y="17865"/>
                    </a:cubicBezTo>
                    <a:cubicBezTo>
                      <a:pt x="61373" y="16424"/>
                      <a:pt x="62238" y="13254"/>
                      <a:pt x="63390" y="10373"/>
                    </a:cubicBezTo>
                    <a:cubicBezTo>
                      <a:pt x="65695" y="9508"/>
                      <a:pt x="67712" y="8644"/>
                      <a:pt x="70018" y="7780"/>
                    </a:cubicBezTo>
                    <a:cubicBezTo>
                      <a:pt x="70018" y="7780"/>
                      <a:pt x="70018" y="7780"/>
                      <a:pt x="70018" y="7780"/>
                    </a:cubicBezTo>
                    <a:cubicBezTo>
                      <a:pt x="79526" y="11814"/>
                      <a:pt x="86153" y="9220"/>
                      <a:pt x="91628" y="31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38CA4EDF-FCFA-457A-B35A-224C28D538BA}"/>
                  </a:ext>
                </a:extLst>
              </p:cNvPr>
              <p:cNvSpPr/>
              <p:nvPr/>
            </p:nvSpPr>
            <p:spPr>
              <a:xfrm>
                <a:off x="2862068" y="5786229"/>
                <a:ext cx="22186" cy="9562"/>
              </a:xfrm>
              <a:custGeom>
                <a:avLst/>
                <a:gdLst>
                  <a:gd name="connsiteX0" fmla="*/ 22187 w 22186"/>
                  <a:gd name="connsiteY0" fmla="*/ 0 h 9562"/>
                  <a:gd name="connsiteX1" fmla="*/ 0 w 22186"/>
                  <a:gd name="connsiteY1" fmla="*/ 9220 h 9562"/>
                  <a:gd name="connsiteX2" fmla="*/ 22187 w 22186"/>
                  <a:gd name="connsiteY2" fmla="*/ 0 h 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186" h="9562">
                    <a:moveTo>
                      <a:pt x="22187" y="0"/>
                    </a:moveTo>
                    <a:cubicBezTo>
                      <a:pt x="13831" y="3458"/>
                      <a:pt x="6915" y="6339"/>
                      <a:pt x="0" y="9220"/>
                    </a:cubicBezTo>
                    <a:cubicBezTo>
                      <a:pt x="14119" y="10373"/>
                      <a:pt x="17000" y="8932"/>
                      <a:pt x="22187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35AF4D5B-F3C0-44CA-95AC-F3322930571B}"/>
                  </a:ext>
                </a:extLst>
              </p:cNvPr>
              <p:cNvSpPr/>
              <p:nvPr/>
            </p:nvSpPr>
            <p:spPr>
              <a:xfrm>
                <a:off x="3129289" y="5728889"/>
                <a:ext cx="39368" cy="30956"/>
              </a:xfrm>
              <a:custGeom>
                <a:avLst/>
                <a:gdLst>
                  <a:gd name="connsiteX0" fmla="*/ 23221 w 39368"/>
                  <a:gd name="connsiteY0" fmla="*/ 15559 h 30956"/>
                  <a:gd name="connsiteX1" fmla="*/ 23221 w 39368"/>
                  <a:gd name="connsiteY1" fmla="*/ 15559 h 30956"/>
                  <a:gd name="connsiteX2" fmla="*/ 4204 w 39368"/>
                  <a:gd name="connsiteY2" fmla="*/ 24203 h 30956"/>
                  <a:gd name="connsiteX3" fmla="*/ 170 w 39368"/>
                  <a:gd name="connsiteY3" fmla="*/ 28525 h 30956"/>
                  <a:gd name="connsiteX4" fmla="*/ 6221 w 39368"/>
                  <a:gd name="connsiteY4" fmla="*/ 30831 h 30956"/>
                  <a:gd name="connsiteX5" fmla="*/ 26967 w 39368"/>
                  <a:gd name="connsiteY5" fmla="*/ 16136 h 30956"/>
                  <a:gd name="connsiteX6" fmla="*/ 38493 w 39368"/>
                  <a:gd name="connsiteY6" fmla="*/ 0 h 30956"/>
                  <a:gd name="connsiteX7" fmla="*/ 23221 w 39368"/>
                  <a:gd name="connsiteY7" fmla="*/ 15559 h 30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368" h="30956">
                    <a:moveTo>
                      <a:pt x="23221" y="15559"/>
                    </a:moveTo>
                    <a:cubicBezTo>
                      <a:pt x="23221" y="15559"/>
                      <a:pt x="23221" y="15559"/>
                      <a:pt x="23221" y="15559"/>
                    </a:cubicBezTo>
                    <a:cubicBezTo>
                      <a:pt x="16306" y="17000"/>
                      <a:pt x="11696" y="23627"/>
                      <a:pt x="4204" y="24203"/>
                    </a:cubicBezTo>
                    <a:cubicBezTo>
                      <a:pt x="1899" y="24492"/>
                      <a:pt x="-694" y="25644"/>
                      <a:pt x="170" y="28525"/>
                    </a:cubicBezTo>
                    <a:cubicBezTo>
                      <a:pt x="1035" y="31119"/>
                      <a:pt x="3916" y="31119"/>
                      <a:pt x="6221" y="30831"/>
                    </a:cubicBezTo>
                    <a:cubicBezTo>
                      <a:pt x="15154" y="28814"/>
                      <a:pt x="24374" y="27085"/>
                      <a:pt x="26967" y="16136"/>
                    </a:cubicBezTo>
                    <a:cubicBezTo>
                      <a:pt x="31577" y="12390"/>
                      <a:pt x="42527" y="14407"/>
                      <a:pt x="38493" y="0"/>
                    </a:cubicBezTo>
                    <a:cubicBezTo>
                      <a:pt x="34747" y="8644"/>
                      <a:pt x="27255" y="10085"/>
                      <a:pt x="23221" y="1555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18440D79-D0C7-48F1-ABF1-4711398972E2}"/>
                  </a:ext>
                </a:extLst>
              </p:cNvPr>
              <p:cNvSpPr/>
              <p:nvPr/>
            </p:nvSpPr>
            <p:spPr>
              <a:xfrm>
                <a:off x="3087391" y="5738686"/>
                <a:ext cx="21898" cy="9220"/>
              </a:xfrm>
              <a:custGeom>
                <a:avLst/>
                <a:gdLst>
                  <a:gd name="connsiteX0" fmla="*/ 21898 w 21898"/>
                  <a:gd name="connsiteY0" fmla="*/ 0 h 9220"/>
                  <a:gd name="connsiteX1" fmla="*/ 0 w 21898"/>
                  <a:gd name="connsiteY1" fmla="*/ 9220 h 9220"/>
                  <a:gd name="connsiteX2" fmla="*/ 21898 w 21898"/>
                  <a:gd name="connsiteY2" fmla="*/ 0 h 9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98" h="9220">
                    <a:moveTo>
                      <a:pt x="21898" y="0"/>
                    </a:moveTo>
                    <a:cubicBezTo>
                      <a:pt x="12390" y="2305"/>
                      <a:pt x="5763" y="4610"/>
                      <a:pt x="0" y="9220"/>
                    </a:cubicBezTo>
                    <a:cubicBezTo>
                      <a:pt x="7203" y="8356"/>
                      <a:pt x="14983" y="8644"/>
                      <a:pt x="2189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73117B4C-7107-4A7C-A2F7-FDA35E2C506F}"/>
                  </a:ext>
                </a:extLst>
              </p:cNvPr>
              <p:cNvSpPr/>
              <p:nvPr/>
            </p:nvSpPr>
            <p:spPr>
              <a:xfrm>
                <a:off x="2839762" y="5828985"/>
                <a:ext cx="10793" cy="8531"/>
              </a:xfrm>
              <a:custGeom>
                <a:avLst/>
                <a:gdLst>
                  <a:gd name="connsiteX0" fmla="*/ 9339 w 10793"/>
                  <a:gd name="connsiteY0" fmla="*/ 464 h 8531"/>
                  <a:gd name="connsiteX1" fmla="*/ 695 w 10793"/>
                  <a:gd name="connsiteY1" fmla="*/ 2193 h 8531"/>
                  <a:gd name="connsiteX2" fmla="*/ 3865 w 10793"/>
                  <a:gd name="connsiteY2" fmla="*/ 8532 h 8531"/>
                  <a:gd name="connsiteX3" fmla="*/ 9051 w 10793"/>
                  <a:gd name="connsiteY3" fmla="*/ 8532 h 8531"/>
                  <a:gd name="connsiteX4" fmla="*/ 9339 w 10793"/>
                  <a:gd name="connsiteY4" fmla="*/ 464 h 8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93" h="8531">
                    <a:moveTo>
                      <a:pt x="9339" y="464"/>
                    </a:moveTo>
                    <a:cubicBezTo>
                      <a:pt x="7034" y="-689"/>
                      <a:pt x="2424" y="464"/>
                      <a:pt x="695" y="2193"/>
                    </a:cubicBezTo>
                    <a:cubicBezTo>
                      <a:pt x="-1898" y="5074"/>
                      <a:pt x="3577" y="5939"/>
                      <a:pt x="3865" y="8532"/>
                    </a:cubicBezTo>
                    <a:cubicBezTo>
                      <a:pt x="5594" y="8532"/>
                      <a:pt x="7322" y="8532"/>
                      <a:pt x="9051" y="8532"/>
                    </a:cubicBezTo>
                    <a:cubicBezTo>
                      <a:pt x="6746" y="5362"/>
                      <a:pt x="13661" y="2193"/>
                      <a:pt x="9339" y="46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2DF608E3-7027-4510-B95F-0508FA6C0573}"/>
                  </a:ext>
                </a:extLst>
              </p:cNvPr>
              <p:cNvSpPr/>
              <p:nvPr/>
            </p:nvSpPr>
            <p:spPr>
              <a:xfrm>
                <a:off x="3091425" y="5756380"/>
                <a:ext cx="26508" cy="5767"/>
              </a:xfrm>
              <a:custGeom>
                <a:avLst/>
                <a:gdLst>
                  <a:gd name="connsiteX0" fmla="*/ 11814 w 26508"/>
                  <a:gd name="connsiteY0" fmla="*/ 2476 h 5767"/>
                  <a:gd name="connsiteX1" fmla="*/ 0 w 26508"/>
                  <a:gd name="connsiteY1" fmla="*/ 3052 h 5767"/>
                  <a:gd name="connsiteX2" fmla="*/ 11237 w 26508"/>
                  <a:gd name="connsiteY2" fmla="*/ 4781 h 5767"/>
                  <a:gd name="connsiteX3" fmla="*/ 11237 w 26508"/>
                  <a:gd name="connsiteY3" fmla="*/ 4781 h 5767"/>
                  <a:gd name="connsiteX4" fmla="*/ 11237 w 26508"/>
                  <a:gd name="connsiteY4" fmla="*/ 4781 h 5767"/>
                  <a:gd name="connsiteX5" fmla="*/ 26508 w 26508"/>
                  <a:gd name="connsiteY5" fmla="*/ 1900 h 5767"/>
                  <a:gd name="connsiteX6" fmla="*/ 11814 w 26508"/>
                  <a:gd name="connsiteY6" fmla="*/ 2476 h 5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08" h="5767">
                    <a:moveTo>
                      <a:pt x="11814" y="2476"/>
                    </a:moveTo>
                    <a:cubicBezTo>
                      <a:pt x="7203" y="-2999"/>
                      <a:pt x="4610" y="2188"/>
                      <a:pt x="0" y="3052"/>
                    </a:cubicBezTo>
                    <a:cubicBezTo>
                      <a:pt x="4610" y="7663"/>
                      <a:pt x="8068" y="5069"/>
                      <a:pt x="11237" y="4781"/>
                    </a:cubicBezTo>
                    <a:cubicBezTo>
                      <a:pt x="11237" y="4781"/>
                      <a:pt x="11237" y="4781"/>
                      <a:pt x="11237" y="4781"/>
                    </a:cubicBezTo>
                    <a:cubicBezTo>
                      <a:pt x="11237" y="4781"/>
                      <a:pt x="11237" y="4781"/>
                      <a:pt x="11237" y="4781"/>
                    </a:cubicBezTo>
                    <a:cubicBezTo>
                      <a:pt x="16424" y="3917"/>
                      <a:pt x="21322" y="3052"/>
                      <a:pt x="26508" y="1900"/>
                    </a:cubicBezTo>
                    <a:cubicBezTo>
                      <a:pt x="21034" y="-694"/>
                      <a:pt x="16136" y="-117"/>
                      <a:pt x="11814" y="247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1953CAB3-C4DB-4BBD-832B-755CA41FDF30}"/>
                  </a:ext>
                </a:extLst>
              </p:cNvPr>
              <p:cNvSpPr/>
              <p:nvPr/>
            </p:nvSpPr>
            <p:spPr>
              <a:xfrm>
                <a:off x="4132465" y="5427498"/>
                <a:ext cx="14406" cy="6050"/>
              </a:xfrm>
              <a:custGeom>
                <a:avLst/>
                <a:gdLst>
                  <a:gd name="connsiteX0" fmla="*/ 0 w 14406"/>
                  <a:gd name="connsiteY0" fmla="*/ 6051 h 6050"/>
                  <a:gd name="connsiteX1" fmla="*/ 14407 w 14406"/>
                  <a:gd name="connsiteY1" fmla="*/ 0 h 6050"/>
                  <a:gd name="connsiteX2" fmla="*/ 0 w 14406"/>
                  <a:gd name="connsiteY2" fmla="*/ 6051 h 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06" h="6050">
                    <a:moveTo>
                      <a:pt x="0" y="6051"/>
                    </a:moveTo>
                    <a:cubicBezTo>
                      <a:pt x="6339" y="5186"/>
                      <a:pt x="10949" y="4322"/>
                      <a:pt x="14407" y="0"/>
                    </a:cubicBezTo>
                    <a:cubicBezTo>
                      <a:pt x="10085" y="1729"/>
                      <a:pt x="4322" y="-576"/>
                      <a:pt x="0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A2166CB1-A310-4D6F-BEBD-908CA3765300}"/>
                  </a:ext>
                </a:extLst>
              </p:cNvPr>
              <p:cNvSpPr/>
              <p:nvPr/>
            </p:nvSpPr>
            <p:spPr>
              <a:xfrm>
                <a:off x="3225985" y="5706362"/>
                <a:ext cx="17724" cy="9849"/>
              </a:xfrm>
              <a:custGeom>
                <a:avLst/>
                <a:gdLst>
                  <a:gd name="connsiteX0" fmla="*/ 7492 w 17724"/>
                  <a:gd name="connsiteY0" fmla="*/ 4951 h 9849"/>
                  <a:gd name="connsiteX1" fmla="*/ 0 w 17724"/>
                  <a:gd name="connsiteY1" fmla="*/ 9849 h 9849"/>
                  <a:gd name="connsiteX2" fmla="*/ 10661 w 17724"/>
                  <a:gd name="connsiteY2" fmla="*/ 9273 h 9849"/>
                  <a:gd name="connsiteX3" fmla="*/ 10661 w 17724"/>
                  <a:gd name="connsiteY3" fmla="*/ 9273 h 9849"/>
                  <a:gd name="connsiteX4" fmla="*/ 16712 w 17724"/>
                  <a:gd name="connsiteY4" fmla="*/ 1205 h 9849"/>
                  <a:gd name="connsiteX5" fmla="*/ 7492 w 17724"/>
                  <a:gd name="connsiteY5" fmla="*/ 4951 h 9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24" h="9849">
                    <a:moveTo>
                      <a:pt x="7492" y="4951"/>
                    </a:moveTo>
                    <a:cubicBezTo>
                      <a:pt x="4610" y="5815"/>
                      <a:pt x="1729" y="6104"/>
                      <a:pt x="0" y="9849"/>
                    </a:cubicBezTo>
                    <a:cubicBezTo>
                      <a:pt x="3746" y="9561"/>
                      <a:pt x="7203" y="9561"/>
                      <a:pt x="10661" y="9273"/>
                    </a:cubicBezTo>
                    <a:cubicBezTo>
                      <a:pt x="10661" y="9273"/>
                      <a:pt x="10661" y="9273"/>
                      <a:pt x="10661" y="9273"/>
                    </a:cubicBezTo>
                    <a:cubicBezTo>
                      <a:pt x="14983" y="8121"/>
                      <a:pt x="19882" y="5527"/>
                      <a:pt x="16712" y="1205"/>
                    </a:cubicBezTo>
                    <a:cubicBezTo>
                      <a:pt x="13543" y="-2541"/>
                      <a:pt x="10661" y="3510"/>
                      <a:pt x="7492" y="49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54770D4F-EFF0-4354-BD5D-169ABB664B09}"/>
                  </a:ext>
                </a:extLst>
              </p:cNvPr>
              <p:cNvSpPr/>
              <p:nvPr/>
            </p:nvSpPr>
            <p:spPr>
              <a:xfrm>
                <a:off x="3943735" y="5523735"/>
                <a:ext cx="9220" cy="6629"/>
              </a:xfrm>
              <a:custGeom>
                <a:avLst/>
                <a:gdLst>
                  <a:gd name="connsiteX0" fmla="*/ 0 w 9220"/>
                  <a:gd name="connsiteY0" fmla="*/ 6339 h 6629"/>
                  <a:gd name="connsiteX1" fmla="*/ 9221 w 9220"/>
                  <a:gd name="connsiteY1" fmla="*/ 0 h 6629"/>
                  <a:gd name="connsiteX2" fmla="*/ 0 w 9220"/>
                  <a:gd name="connsiteY2" fmla="*/ 6339 h 6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629">
                    <a:moveTo>
                      <a:pt x="0" y="6339"/>
                    </a:moveTo>
                    <a:cubicBezTo>
                      <a:pt x="4899" y="7492"/>
                      <a:pt x="7203" y="5186"/>
                      <a:pt x="9221" y="0"/>
                    </a:cubicBezTo>
                    <a:cubicBezTo>
                      <a:pt x="3746" y="288"/>
                      <a:pt x="1153" y="2017"/>
                      <a:pt x="0" y="63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59242D8F-9ABF-4005-B97E-C1C65F9D85A3}"/>
                  </a:ext>
                </a:extLst>
              </p:cNvPr>
              <p:cNvSpPr/>
              <p:nvPr/>
            </p:nvSpPr>
            <p:spPr>
              <a:xfrm>
                <a:off x="3519021" y="5595482"/>
                <a:ext cx="8644" cy="6338"/>
              </a:xfrm>
              <a:custGeom>
                <a:avLst/>
                <a:gdLst>
                  <a:gd name="connsiteX0" fmla="*/ 8644 w 8644"/>
                  <a:gd name="connsiteY0" fmla="*/ 0 h 6338"/>
                  <a:gd name="connsiteX1" fmla="*/ 0 w 8644"/>
                  <a:gd name="connsiteY1" fmla="*/ 6339 h 6338"/>
                  <a:gd name="connsiteX2" fmla="*/ 8644 w 8644"/>
                  <a:gd name="connsiteY2" fmla="*/ 0 h 6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4" h="6338">
                    <a:moveTo>
                      <a:pt x="8644" y="0"/>
                    </a:moveTo>
                    <a:cubicBezTo>
                      <a:pt x="5186" y="576"/>
                      <a:pt x="2305" y="576"/>
                      <a:pt x="0" y="6339"/>
                    </a:cubicBezTo>
                    <a:cubicBezTo>
                      <a:pt x="4610" y="5186"/>
                      <a:pt x="7780" y="5475"/>
                      <a:pt x="8644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A1F673D3-0389-4124-927F-5C3DE379E539}"/>
                  </a:ext>
                </a:extLst>
              </p:cNvPr>
              <p:cNvSpPr/>
              <p:nvPr/>
            </p:nvSpPr>
            <p:spPr>
              <a:xfrm>
                <a:off x="2894411" y="5786719"/>
                <a:ext cx="10300" cy="6733"/>
              </a:xfrm>
              <a:custGeom>
                <a:avLst/>
                <a:gdLst>
                  <a:gd name="connsiteX0" fmla="*/ 216 w 10300"/>
                  <a:gd name="connsiteY0" fmla="*/ 2968 h 6733"/>
                  <a:gd name="connsiteX1" fmla="*/ 1945 w 10300"/>
                  <a:gd name="connsiteY1" fmla="*/ 6713 h 6733"/>
                  <a:gd name="connsiteX2" fmla="*/ 10301 w 10300"/>
                  <a:gd name="connsiteY2" fmla="*/ 86 h 6733"/>
                  <a:gd name="connsiteX3" fmla="*/ 216 w 10300"/>
                  <a:gd name="connsiteY3" fmla="*/ 2968 h 6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00" h="6733">
                    <a:moveTo>
                      <a:pt x="216" y="2968"/>
                    </a:moveTo>
                    <a:cubicBezTo>
                      <a:pt x="-360" y="4696"/>
                      <a:pt x="216" y="6425"/>
                      <a:pt x="1945" y="6713"/>
                    </a:cubicBezTo>
                    <a:cubicBezTo>
                      <a:pt x="5403" y="7002"/>
                      <a:pt x="6843" y="4120"/>
                      <a:pt x="10301" y="86"/>
                    </a:cubicBezTo>
                    <a:cubicBezTo>
                      <a:pt x="5114" y="86"/>
                      <a:pt x="1945" y="-778"/>
                      <a:pt x="216" y="296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0885D38E-ABD2-43BB-BED3-56299E80B58E}"/>
                  </a:ext>
                </a:extLst>
              </p:cNvPr>
              <p:cNvSpPr/>
              <p:nvPr/>
            </p:nvSpPr>
            <p:spPr>
              <a:xfrm>
                <a:off x="2643877" y="5914162"/>
                <a:ext cx="4969" cy="5832"/>
              </a:xfrm>
              <a:custGeom>
                <a:avLst/>
                <a:gdLst>
                  <a:gd name="connsiteX0" fmla="*/ 2088 w 4969"/>
                  <a:gd name="connsiteY0" fmla="*/ 0 h 5832"/>
                  <a:gd name="connsiteX1" fmla="*/ 71 w 4969"/>
                  <a:gd name="connsiteY1" fmla="*/ 3458 h 5832"/>
                  <a:gd name="connsiteX2" fmla="*/ 3240 w 4969"/>
                  <a:gd name="connsiteY2" fmla="*/ 5763 h 5832"/>
                  <a:gd name="connsiteX3" fmla="*/ 4969 w 4969"/>
                  <a:gd name="connsiteY3" fmla="*/ 3169 h 5832"/>
                  <a:gd name="connsiteX4" fmla="*/ 2088 w 4969"/>
                  <a:gd name="connsiteY4" fmla="*/ 0 h 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9" h="5832">
                    <a:moveTo>
                      <a:pt x="2088" y="0"/>
                    </a:moveTo>
                    <a:cubicBezTo>
                      <a:pt x="359" y="576"/>
                      <a:pt x="-217" y="1729"/>
                      <a:pt x="71" y="3458"/>
                    </a:cubicBezTo>
                    <a:cubicBezTo>
                      <a:pt x="359" y="5475"/>
                      <a:pt x="1800" y="6051"/>
                      <a:pt x="3240" y="5763"/>
                    </a:cubicBezTo>
                    <a:cubicBezTo>
                      <a:pt x="4105" y="5475"/>
                      <a:pt x="4969" y="4034"/>
                      <a:pt x="4969" y="3169"/>
                    </a:cubicBezTo>
                    <a:cubicBezTo>
                      <a:pt x="4969" y="1441"/>
                      <a:pt x="4105" y="0"/>
                      <a:pt x="208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F2E25846-A631-45DA-8EF0-6E13468340BE}"/>
                  </a:ext>
                </a:extLst>
              </p:cNvPr>
              <p:cNvSpPr/>
              <p:nvPr/>
            </p:nvSpPr>
            <p:spPr>
              <a:xfrm>
                <a:off x="3113511" y="5741567"/>
                <a:ext cx="5318" cy="5398"/>
              </a:xfrm>
              <a:custGeom>
                <a:avLst/>
                <a:gdLst>
                  <a:gd name="connsiteX0" fmla="*/ 3270 w 5318"/>
                  <a:gd name="connsiteY0" fmla="*/ 0 h 5398"/>
                  <a:gd name="connsiteX1" fmla="*/ 100 w 5318"/>
                  <a:gd name="connsiteY1" fmla="*/ 3170 h 5398"/>
                  <a:gd name="connsiteX2" fmla="*/ 2406 w 5318"/>
                  <a:gd name="connsiteY2" fmla="*/ 5187 h 5398"/>
                  <a:gd name="connsiteX3" fmla="*/ 5287 w 5318"/>
                  <a:gd name="connsiteY3" fmla="*/ 3170 h 5398"/>
                  <a:gd name="connsiteX4" fmla="*/ 3270 w 5318"/>
                  <a:gd name="connsiteY4" fmla="*/ 0 h 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18" h="5398">
                    <a:moveTo>
                      <a:pt x="3270" y="0"/>
                    </a:moveTo>
                    <a:cubicBezTo>
                      <a:pt x="1541" y="865"/>
                      <a:pt x="-476" y="1153"/>
                      <a:pt x="100" y="3170"/>
                    </a:cubicBezTo>
                    <a:cubicBezTo>
                      <a:pt x="388" y="4034"/>
                      <a:pt x="1253" y="4898"/>
                      <a:pt x="2406" y="5187"/>
                    </a:cubicBezTo>
                    <a:cubicBezTo>
                      <a:pt x="3846" y="5763"/>
                      <a:pt x="5575" y="5187"/>
                      <a:pt x="5287" y="3170"/>
                    </a:cubicBezTo>
                    <a:cubicBezTo>
                      <a:pt x="5287" y="2305"/>
                      <a:pt x="4134" y="1153"/>
                      <a:pt x="327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D1470235-9CBB-4096-9956-4760D35AE0BB}"/>
                  </a:ext>
                </a:extLst>
              </p:cNvPr>
              <p:cNvSpPr/>
              <p:nvPr/>
            </p:nvSpPr>
            <p:spPr>
              <a:xfrm>
                <a:off x="2724786" y="5889183"/>
                <a:ext cx="9060" cy="5385"/>
              </a:xfrm>
              <a:custGeom>
                <a:avLst/>
                <a:gdLst>
                  <a:gd name="connsiteX0" fmla="*/ 128 w 9060"/>
                  <a:gd name="connsiteY0" fmla="*/ 3369 h 5385"/>
                  <a:gd name="connsiteX1" fmla="*/ 128 w 9060"/>
                  <a:gd name="connsiteY1" fmla="*/ 5386 h 5385"/>
                  <a:gd name="connsiteX2" fmla="*/ 9060 w 9060"/>
                  <a:gd name="connsiteY2" fmla="*/ 487 h 5385"/>
                  <a:gd name="connsiteX3" fmla="*/ 128 w 9060"/>
                  <a:gd name="connsiteY3" fmla="*/ 3369 h 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60" h="5385">
                    <a:moveTo>
                      <a:pt x="128" y="3369"/>
                    </a:moveTo>
                    <a:cubicBezTo>
                      <a:pt x="-160" y="3945"/>
                      <a:pt x="128" y="4521"/>
                      <a:pt x="128" y="5386"/>
                    </a:cubicBezTo>
                    <a:cubicBezTo>
                      <a:pt x="2721" y="3369"/>
                      <a:pt x="7043" y="4233"/>
                      <a:pt x="9060" y="487"/>
                    </a:cubicBezTo>
                    <a:cubicBezTo>
                      <a:pt x="5315" y="-665"/>
                      <a:pt x="2433" y="199"/>
                      <a:pt x="128" y="33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F6F15FED-A105-4B1F-8223-F44FD8B58F2E}"/>
                  </a:ext>
                </a:extLst>
              </p:cNvPr>
              <p:cNvSpPr/>
              <p:nvPr/>
            </p:nvSpPr>
            <p:spPr>
              <a:xfrm>
                <a:off x="2683741" y="5900619"/>
                <a:ext cx="6309" cy="5832"/>
              </a:xfrm>
              <a:custGeom>
                <a:avLst/>
                <a:gdLst>
                  <a:gd name="connsiteX0" fmla="*/ 4292 w 6309"/>
                  <a:gd name="connsiteY0" fmla="*/ 0 h 5832"/>
                  <a:gd name="connsiteX1" fmla="*/ 258 w 6309"/>
                  <a:gd name="connsiteY1" fmla="*/ 3458 h 5832"/>
                  <a:gd name="connsiteX2" fmla="*/ 2563 w 6309"/>
                  <a:gd name="connsiteY2" fmla="*/ 5763 h 5832"/>
                  <a:gd name="connsiteX3" fmla="*/ 6309 w 6309"/>
                  <a:gd name="connsiteY3" fmla="*/ 1729 h 5832"/>
                  <a:gd name="connsiteX4" fmla="*/ 4292 w 6309"/>
                  <a:gd name="connsiteY4" fmla="*/ 0 h 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9" h="5832">
                    <a:moveTo>
                      <a:pt x="4292" y="0"/>
                    </a:moveTo>
                    <a:cubicBezTo>
                      <a:pt x="1987" y="0"/>
                      <a:pt x="835" y="1441"/>
                      <a:pt x="258" y="3458"/>
                    </a:cubicBezTo>
                    <a:cubicBezTo>
                      <a:pt x="-606" y="5475"/>
                      <a:pt x="835" y="6051"/>
                      <a:pt x="2563" y="5763"/>
                    </a:cubicBezTo>
                    <a:cubicBezTo>
                      <a:pt x="4580" y="5475"/>
                      <a:pt x="6021" y="4610"/>
                      <a:pt x="6309" y="1729"/>
                    </a:cubicBezTo>
                    <a:cubicBezTo>
                      <a:pt x="5733" y="1153"/>
                      <a:pt x="4868" y="0"/>
                      <a:pt x="429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E4F38942-2E36-467D-BB37-893FAD1D5F69}"/>
                  </a:ext>
                </a:extLst>
              </p:cNvPr>
              <p:cNvSpPr/>
              <p:nvPr/>
            </p:nvSpPr>
            <p:spPr>
              <a:xfrm>
                <a:off x="2917923" y="5808703"/>
                <a:ext cx="5518" cy="4379"/>
              </a:xfrm>
              <a:custGeom>
                <a:avLst/>
                <a:gdLst>
                  <a:gd name="connsiteX0" fmla="*/ 44 w 5518"/>
                  <a:gd name="connsiteY0" fmla="*/ 3169 h 4379"/>
                  <a:gd name="connsiteX1" fmla="*/ 2637 w 5518"/>
                  <a:gd name="connsiteY1" fmla="*/ 4322 h 4379"/>
                  <a:gd name="connsiteX2" fmla="*/ 5518 w 5518"/>
                  <a:gd name="connsiteY2" fmla="*/ 1152 h 4379"/>
                  <a:gd name="connsiteX3" fmla="*/ 2925 w 5518"/>
                  <a:gd name="connsiteY3" fmla="*/ 0 h 4379"/>
                  <a:gd name="connsiteX4" fmla="*/ 44 w 5518"/>
                  <a:gd name="connsiteY4" fmla="*/ 3169 h 4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18" h="4379">
                    <a:moveTo>
                      <a:pt x="44" y="3169"/>
                    </a:moveTo>
                    <a:cubicBezTo>
                      <a:pt x="44" y="3746"/>
                      <a:pt x="2061" y="4610"/>
                      <a:pt x="2637" y="4322"/>
                    </a:cubicBezTo>
                    <a:cubicBezTo>
                      <a:pt x="3790" y="3746"/>
                      <a:pt x="4654" y="2305"/>
                      <a:pt x="5518" y="1152"/>
                    </a:cubicBezTo>
                    <a:cubicBezTo>
                      <a:pt x="4654" y="576"/>
                      <a:pt x="3502" y="288"/>
                      <a:pt x="2925" y="0"/>
                    </a:cubicBezTo>
                    <a:cubicBezTo>
                      <a:pt x="908" y="576"/>
                      <a:pt x="-244" y="1441"/>
                      <a:pt x="44" y="31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D779FC5E-6AA4-4B90-9FEB-13C5FF9BF1E0}"/>
                  </a:ext>
                </a:extLst>
              </p:cNvPr>
              <p:cNvSpPr/>
              <p:nvPr/>
            </p:nvSpPr>
            <p:spPr>
              <a:xfrm>
                <a:off x="3357908" y="5670109"/>
                <a:ext cx="4844" cy="4134"/>
              </a:xfrm>
              <a:custGeom>
                <a:avLst/>
                <a:gdLst>
                  <a:gd name="connsiteX0" fmla="*/ 2062 w 4844"/>
                  <a:gd name="connsiteY0" fmla="*/ 0 h 4134"/>
                  <a:gd name="connsiteX1" fmla="*/ 45 w 4844"/>
                  <a:gd name="connsiteY1" fmla="*/ 2593 h 4134"/>
                  <a:gd name="connsiteX2" fmla="*/ 2062 w 4844"/>
                  <a:gd name="connsiteY2" fmla="*/ 4034 h 4134"/>
                  <a:gd name="connsiteX3" fmla="*/ 4655 w 4844"/>
                  <a:gd name="connsiteY3" fmla="*/ 1153 h 4134"/>
                  <a:gd name="connsiteX4" fmla="*/ 2062 w 4844"/>
                  <a:gd name="connsiteY4" fmla="*/ 0 h 4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44" h="4134">
                    <a:moveTo>
                      <a:pt x="2062" y="0"/>
                    </a:moveTo>
                    <a:cubicBezTo>
                      <a:pt x="1197" y="288"/>
                      <a:pt x="333" y="1441"/>
                      <a:pt x="45" y="2593"/>
                    </a:cubicBezTo>
                    <a:cubicBezTo>
                      <a:pt x="-243" y="4034"/>
                      <a:pt x="909" y="4322"/>
                      <a:pt x="2062" y="4034"/>
                    </a:cubicBezTo>
                    <a:cubicBezTo>
                      <a:pt x="3214" y="3170"/>
                      <a:pt x="5519" y="3170"/>
                      <a:pt x="4655" y="1153"/>
                    </a:cubicBezTo>
                    <a:cubicBezTo>
                      <a:pt x="4655" y="576"/>
                      <a:pt x="2926" y="0"/>
                      <a:pt x="206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0C30BE70-8F56-48D4-AF30-49DA5CBBC2D6}"/>
                  </a:ext>
                </a:extLst>
              </p:cNvPr>
              <p:cNvSpPr/>
              <p:nvPr/>
            </p:nvSpPr>
            <p:spPr>
              <a:xfrm>
                <a:off x="3253568" y="5706920"/>
                <a:ext cx="5502" cy="4447"/>
              </a:xfrm>
              <a:custGeom>
                <a:avLst/>
                <a:gdLst>
                  <a:gd name="connsiteX0" fmla="*/ 3824 w 5502"/>
                  <a:gd name="connsiteY0" fmla="*/ 71 h 4447"/>
                  <a:gd name="connsiteX1" fmla="*/ 78 w 5502"/>
                  <a:gd name="connsiteY1" fmla="*/ 1800 h 4447"/>
                  <a:gd name="connsiteX2" fmla="*/ 655 w 5502"/>
                  <a:gd name="connsiteY2" fmla="*/ 4393 h 4447"/>
                  <a:gd name="connsiteX3" fmla="*/ 5265 w 5502"/>
                  <a:gd name="connsiteY3" fmla="*/ 2088 h 4447"/>
                  <a:gd name="connsiteX4" fmla="*/ 3824 w 5502"/>
                  <a:gd name="connsiteY4" fmla="*/ 71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2" h="4447">
                    <a:moveTo>
                      <a:pt x="3824" y="71"/>
                    </a:moveTo>
                    <a:cubicBezTo>
                      <a:pt x="2384" y="359"/>
                      <a:pt x="943" y="935"/>
                      <a:pt x="78" y="1800"/>
                    </a:cubicBezTo>
                    <a:cubicBezTo>
                      <a:pt x="-210" y="2088"/>
                      <a:pt x="367" y="4393"/>
                      <a:pt x="655" y="4393"/>
                    </a:cubicBezTo>
                    <a:cubicBezTo>
                      <a:pt x="2672" y="4681"/>
                      <a:pt x="4401" y="3817"/>
                      <a:pt x="5265" y="2088"/>
                    </a:cubicBezTo>
                    <a:cubicBezTo>
                      <a:pt x="6130" y="359"/>
                      <a:pt x="4401" y="-217"/>
                      <a:pt x="3824" y="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A3E56ACA-6321-44EE-81FB-6FDB2397C56E}"/>
                  </a:ext>
                </a:extLst>
              </p:cNvPr>
              <p:cNvSpPr/>
              <p:nvPr/>
            </p:nvSpPr>
            <p:spPr>
              <a:xfrm>
                <a:off x="873920" y="5272424"/>
                <a:ext cx="87305" cy="38665"/>
              </a:xfrm>
              <a:custGeom>
                <a:avLst/>
                <a:gdLst>
                  <a:gd name="connsiteX0" fmla="*/ 4322 w 87305"/>
                  <a:gd name="connsiteY0" fmla="*/ 29734 h 38665"/>
                  <a:gd name="connsiteX1" fmla="*/ 11525 w 87305"/>
                  <a:gd name="connsiteY1" fmla="*/ 27717 h 38665"/>
                  <a:gd name="connsiteX2" fmla="*/ 2305 w 87305"/>
                  <a:gd name="connsiteY2" fmla="*/ 38666 h 38665"/>
                  <a:gd name="connsiteX3" fmla="*/ 20458 w 87305"/>
                  <a:gd name="connsiteY3" fmla="*/ 31463 h 38665"/>
                  <a:gd name="connsiteX4" fmla="*/ 23339 w 87305"/>
                  <a:gd name="connsiteY4" fmla="*/ 24259 h 38665"/>
                  <a:gd name="connsiteX5" fmla="*/ 80102 w 87305"/>
                  <a:gd name="connsiteY5" fmla="*/ 7547 h 38665"/>
                  <a:gd name="connsiteX6" fmla="*/ 87306 w 87305"/>
                  <a:gd name="connsiteY6" fmla="*/ 1784 h 38665"/>
                  <a:gd name="connsiteX7" fmla="*/ 87306 w 87305"/>
                  <a:gd name="connsiteY7" fmla="*/ 1784 h 38665"/>
                  <a:gd name="connsiteX8" fmla="*/ 74916 w 87305"/>
                  <a:gd name="connsiteY8" fmla="*/ 632 h 38665"/>
                  <a:gd name="connsiteX9" fmla="*/ 24780 w 87305"/>
                  <a:gd name="connsiteY9" fmla="*/ 17632 h 38665"/>
                  <a:gd name="connsiteX10" fmla="*/ 0 w 87305"/>
                  <a:gd name="connsiteY10" fmla="*/ 29157 h 38665"/>
                  <a:gd name="connsiteX11" fmla="*/ 4322 w 87305"/>
                  <a:gd name="connsiteY11" fmla="*/ 29734 h 38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7305" h="38665">
                    <a:moveTo>
                      <a:pt x="4322" y="29734"/>
                    </a:moveTo>
                    <a:cubicBezTo>
                      <a:pt x="6627" y="29157"/>
                      <a:pt x="8932" y="28293"/>
                      <a:pt x="11525" y="27717"/>
                    </a:cubicBezTo>
                    <a:cubicBezTo>
                      <a:pt x="8356" y="31174"/>
                      <a:pt x="4610" y="34056"/>
                      <a:pt x="2305" y="38666"/>
                    </a:cubicBezTo>
                    <a:cubicBezTo>
                      <a:pt x="8356" y="36361"/>
                      <a:pt x="14407" y="33768"/>
                      <a:pt x="20458" y="31463"/>
                    </a:cubicBezTo>
                    <a:cubicBezTo>
                      <a:pt x="23915" y="30022"/>
                      <a:pt x="25644" y="27429"/>
                      <a:pt x="23339" y="24259"/>
                    </a:cubicBezTo>
                    <a:cubicBezTo>
                      <a:pt x="42356" y="18784"/>
                      <a:pt x="61373" y="13022"/>
                      <a:pt x="80102" y="7547"/>
                    </a:cubicBezTo>
                    <a:cubicBezTo>
                      <a:pt x="83272" y="6683"/>
                      <a:pt x="85865" y="5242"/>
                      <a:pt x="87306" y="1784"/>
                    </a:cubicBezTo>
                    <a:lnTo>
                      <a:pt x="87306" y="1784"/>
                    </a:lnTo>
                    <a:cubicBezTo>
                      <a:pt x="82984" y="1208"/>
                      <a:pt x="77797" y="-1097"/>
                      <a:pt x="74916" y="632"/>
                    </a:cubicBezTo>
                    <a:cubicBezTo>
                      <a:pt x="59356" y="9564"/>
                      <a:pt x="41492" y="12157"/>
                      <a:pt x="24780" y="17632"/>
                    </a:cubicBezTo>
                    <a:cubicBezTo>
                      <a:pt x="16424" y="20225"/>
                      <a:pt x="7492" y="22242"/>
                      <a:pt x="0" y="29157"/>
                    </a:cubicBezTo>
                    <a:cubicBezTo>
                      <a:pt x="2305" y="29446"/>
                      <a:pt x="3458" y="30022"/>
                      <a:pt x="4322" y="297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DFA47494-C99A-491B-A74E-50C23DB8B3F9}"/>
                  </a:ext>
                </a:extLst>
              </p:cNvPr>
              <p:cNvSpPr/>
              <p:nvPr/>
            </p:nvSpPr>
            <p:spPr>
              <a:xfrm>
                <a:off x="961226" y="5249756"/>
                <a:ext cx="64702" cy="24164"/>
              </a:xfrm>
              <a:custGeom>
                <a:avLst/>
                <a:gdLst>
                  <a:gd name="connsiteX0" fmla="*/ 56475 w 64702"/>
                  <a:gd name="connsiteY0" fmla="*/ 10333 h 24164"/>
                  <a:gd name="connsiteX1" fmla="*/ 64255 w 64702"/>
                  <a:gd name="connsiteY1" fmla="*/ 2266 h 24164"/>
                  <a:gd name="connsiteX2" fmla="*/ 52729 w 64702"/>
                  <a:gd name="connsiteY2" fmla="*/ 2554 h 24164"/>
                  <a:gd name="connsiteX3" fmla="*/ 19593 w 64702"/>
                  <a:gd name="connsiteY3" fmla="*/ 12927 h 24164"/>
                  <a:gd name="connsiteX4" fmla="*/ 0 w 64702"/>
                  <a:gd name="connsiteY4" fmla="*/ 24164 h 24164"/>
                  <a:gd name="connsiteX5" fmla="*/ 0 w 64702"/>
                  <a:gd name="connsiteY5" fmla="*/ 24164 h 24164"/>
                  <a:gd name="connsiteX6" fmla="*/ 56475 w 64702"/>
                  <a:gd name="connsiteY6" fmla="*/ 10333 h 24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4702" h="24164">
                    <a:moveTo>
                      <a:pt x="56475" y="10333"/>
                    </a:moveTo>
                    <a:cubicBezTo>
                      <a:pt x="61085" y="9181"/>
                      <a:pt x="66272" y="6876"/>
                      <a:pt x="64255" y="2266"/>
                    </a:cubicBezTo>
                    <a:cubicBezTo>
                      <a:pt x="62238" y="-2056"/>
                      <a:pt x="56763" y="825"/>
                      <a:pt x="52729" y="2554"/>
                    </a:cubicBezTo>
                    <a:cubicBezTo>
                      <a:pt x="42068" y="7740"/>
                      <a:pt x="31983" y="13215"/>
                      <a:pt x="19593" y="12927"/>
                    </a:cubicBezTo>
                    <a:cubicBezTo>
                      <a:pt x="12102" y="12927"/>
                      <a:pt x="4034" y="16096"/>
                      <a:pt x="0" y="24164"/>
                    </a:cubicBezTo>
                    <a:cubicBezTo>
                      <a:pt x="0" y="24164"/>
                      <a:pt x="0" y="24164"/>
                      <a:pt x="0" y="24164"/>
                    </a:cubicBezTo>
                    <a:cubicBezTo>
                      <a:pt x="19881" y="24164"/>
                      <a:pt x="37746" y="15232"/>
                      <a:pt x="56475" y="1033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B7753BE1-AEB6-49FE-BEB7-94C7D84BC5CC}"/>
                  </a:ext>
                </a:extLst>
              </p:cNvPr>
              <p:cNvSpPr/>
              <p:nvPr/>
            </p:nvSpPr>
            <p:spPr>
              <a:xfrm>
                <a:off x="2372811" y="4769807"/>
                <a:ext cx="42086" cy="17161"/>
              </a:xfrm>
              <a:custGeom>
                <a:avLst/>
                <a:gdLst>
                  <a:gd name="connsiteX0" fmla="*/ 41780 w 42086"/>
                  <a:gd name="connsiteY0" fmla="*/ 2178 h 17161"/>
                  <a:gd name="connsiteX1" fmla="*/ 35729 w 42086"/>
                  <a:gd name="connsiteY1" fmla="*/ 738 h 17161"/>
                  <a:gd name="connsiteX2" fmla="*/ 0 w 42086"/>
                  <a:gd name="connsiteY2" fmla="*/ 17161 h 17161"/>
                  <a:gd name="connsiteX3" fmla="*/ 38322 w 42086"/>
                  <a:gd name="connsiteY3" fmla="*/ 7077 h 17161"/>
                  <a:gd name="connsiteX4" fmla="*/ 41780 w 42086"/>
                  <a:gd name="connsiteY4" fmla="*/ 2178 h 17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086" h="17161">
                    <a:moveTo>
                      <a:pt x="41780" y="2178"/>
                    </a:moveTo>
                    <a:cubicBezTo>
                      <a:pt x="40627" y="-415"/>
                      <a:pt x="37458" y="-415"/>
                      <a:pt x="35729" y="738"/>
                    </a:cubicBezTo>
                    <a:cubicBezTo>
                      <a:pt x="24780" y="8229"/>
                      <a:pt x="10949" y="9958"/>
                      <a:pt x="0" y="17161"/>
                    </a:cubicBezTo>
                    <a:cubicBezTo>
                      <a:pt x="13831" y="17161"/>
                      <a:pt x="25356" y="9958"/>
                      <a:pt x="38322" y="7077"/>
                    </a:cubicBezTo>
                    <a:cubicBezTo>
                      <a:pt x="40627" y="6500"/>
                      <a:pt x="42933" y="5060"/>
                      <a:pt x="41780" y="217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C3298960-9F4E-4373-9285-2099B2A93EDD}"/>
                  </a:ext>
                </a:extLst>
              </p:cNvPr>
              <p:cNvSpPr/>
              <p:nvPr/>
            </p:nvSpPr>
            <p:spPr>
              <a:xfrm>
                <a:off x="2426672" y="4763110"/>
                <a:ext cx="14426" cy="8586"/>
              </a:xfrm>
              <a:custGeom>
                <a:avLst/>
                <a:gdLst>
                  <a:gd name="connsiteX0" fmla="*/ 6071 w 14426"/>
                  <a:gd name="connsiteY0" fmla="*/ 8586 h 8586"/>
                  <a:gd name="connsiteX1" fmla="*/ 14427 w 14426"/>
                  <a:gd name="connsiteY1" fmla="*/ 3112 h 8586"/>
                  <a:gd name="connsiteX2" fmla="*/ 6647 w 14426"/>
                  <a:gd name="connsiteY2" fmla="*/ 231 h 8586"/>
                  <a:gd name="connsiteX3" fmla="*/ 20 w 14426"/>
                  <a:gd name="connsiteY3" fmla="*/ 2824 h 8586"/>
                  <a:gd name="connsiteX4" fmla="*/ 6071 w 14426"/>
                  <a:gd name="connsiteY4" fmla="*/ 8586 h 8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6" h="8586">
                    <a:moveTo>
                      <a:pt x="6071" y="8586"/>
                    </a:moveTo>
                    <a:cubicBezTo>
                      <a:pt x="9528" y="8298"/>
                      <a:pt x="12986" y="6858"/>
                      <a:pt x="14427" y="3112"/>
                    </a:cubicBezTo>
                    <a:cubicBezTo>
                      <a:pt x="12986" y="-1210"/>
                      <a:pt x="9240" y="231"/>
                      <a:pt x="6647" y="231"/>
                    </a:cubicBezTo>
                    <a:cubicBezTo>
                      <a:pt x="4054" y="231"/>
                      <a:pt x="20" y="-922"/>
                      <a:pt x="20" y="2824"/>
                    </a:cubicBezTo>
                    <a:cubicBezTo>
                      <a:pt x="-268" y="5705"/>
                      <a:pt x="2613" y="8586"/>
                      <a:pt x="6071" y="858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E8929673-743A-46AA-BA94-D147CEFA15E7}"/>
                  </a:ext>
                </a:extLst>
              </p:cNvPr>
              <p:cNvSpPr/>
              <p:nvPr/>
            </p:nvSpPr>
            <p:spPr>
              <a:xfrm>
                <a:off x="2454002" y="4755152"/>
                <a:ext cx="21674" cy="5689"/>
              </a:xfrm>
              <a:custGeom>
                <a:avLst/>
                <a:gdLst>
                  <a:gd name="connsiteX0" fmla="*/ 4962 w 21674"/>
                  <a:gd name="connsiteY0" fmla="*/ 5596 h 5689"/>
                  <a:gd name="connsiteX1" fmla="*/ 21674 w 21674"/>
                  <a:gd name="connsiteY1" fmla="*/ 986 h 5689"/>
                  <a:gd name="connsiteX2" fmla="*/ 64 w 21674"/>
                  <a:gd name="connsiteY2" fmla="*/ 4155 h 5689"/>
                  <a:gd name="connsiteX3" fmla="*/ 4962 w 21674"/>
                  <a:gd name="connsiteY3" fmla="*/ 5596 h 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74" h="5689">
                    <a:moveTo>
                      <a:pt x="4962" y="5596"/>
                    </a:moveTo>
                    <a:cubicBezTo>
                      <a:pt x="10725" y="4731"/>
                      <a:pt x="17640" y="8189"/>
                      <a:pt x="21674" y="986"/>
                    </a:cubicBezTo>
                    <a:cubicBezTo>
                      <a:pt x="18217" y="-1319"/>
                      <a:pt x="1216" y="697"/>
                      <a:pt x="64" y="4155"/>
                    </a:cubicBezTo>
                    <a:cubicBezTo>
                      <a:pt x="-512" y="5596"/>
                      <a:pt x="2945" y="5020"/>
                      <a:pt x="4962" y="55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FF09DB76-7BA5-44CB-B6B3-8AD518883209}"/>
                  </a:ext>
                </a:extLst>
              </p:cNvPr>
              <p:cNvSpPr/>
              <p:nvPr/>
            </p:nvSpPr>
            <p:spPr>
              <a:xfrm>
                <a:off x="863259" y="5300717"/>
                <a:ext cx="8067" cy="6670"/>
              </a:xfrm>
              <a:custGeom>
                <a:avLst/>
                <a:gdLst>
                  <a:gd name="connsiteX0" fmla="*/ 3746 w 8067"/>
                  <a:gd name="connsiteY0" fmla="*/ 6627 h 6670"/>
                  <a:gd name="connsiteX1" fmla="*/ 8068 w 8067"/>
                  <a:gd name="connsiteY1" fmla="*/ 3170 h 6670"/>
                  <a:gd name="connsiteX2" fmla="*/ 4034 w 8067"/>
                  <a:gd name="connsiteY2" fmla="*/ 0 h 6670"/>
                  <a:gd name="connsiteX3" fmla="*/ 0 w 8067"/>
                  <a:gd name="connsiteY3" fmla="*/ 3170 h 6670"/>
                  <a:gd name="connsiteX4" fmla="*/ 3746 w 8067"/>
                  <a:gd name="connsiteY4" fmla="*/ 6627 h 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7" h="6670">
                    <a:moveTo>
                      <a:pt x="3746" y="6627"/>
                    </a:moveTo>
                    <a:cubicBezTo>
                      <a:pt x="6051" y="6339"/>
                      <a:pt x="7203" y="5186"/>
                      <a:pt x="8068" y="3170"/>
                    </a:cubicBezTo>
                    <a:cubicBezTo>
                      <a:pt x="7780" y="576"/>
                      <a:pt x="6051" y="0"/>
                      <a:pt x="4034" y="0"/>
                    </a:cubicBezTo>
                    <a:cubicBezTo>
                      <a:pt x="1729" y="0"/>
                      <a:pt x="0" y="864"/>
                      <a:pt x="0" y="3170"/>
                    </a:cubicBezTo>
                    <a:cubicBezTo>
                      <a:pt x="0" y="5763"/>
                      <a:pt x="1441" y="6915"/>
                      <a:pt x="3746" y="662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AA27FF1C-9C5C-4E9D-A88D-7428ADA43199}"/>
                  </a:ext>
                </a:extLst>
              </p:cNvPr>
              <p:cNvSpPr/>
              <p:nvPr/>
            </p:nvSpPr>
            <p:spPr>
              <a:xfrm>
                <a:off x="2205979" y="4818534"/>
                <a:ext cx="43157" cy="31467"/>
              </a:xfrm>
              <a:custGeom>
                <a:avLst/>
                <a:gdLst>
                  <a:gd name="connsiteX0" fmla="*/ 7203 w 43157"/>
                  <a:gd name="connsiteY0" fmla="*/ 28655 h 31467"/>
                  <a:gd name="connsiteX1" fmla="*/ 29390 w 43157"/>
                  <a:gd name="connsiteY1" fmla="*/ 20587 h 31467"/>
                  <a:gd name="connsiteX2" fmla="*/ 27373 w 43157"/>
                  <a:gd name="connsiteY2" fmla="*/ 24621 h 31467"/>
                  <a:gd name="connsiteX3" fmla="*/ 34288 w 43157"/>
                  <a:gd name="connsiteY3" fmla="*/ 20587 h 31467"/>
                  <a:gd name="connsiteX4" fmla="*/ 34288 w 43157"/>
                  <a:gd name="connsiteY4" fmla="*/ 20587 h 31467"/>
                  <a:gd name="connsiteX5" fmla="*/ 34288 w 43157"/>
                  <a:gd name="connsiteY5" fmla="*/ 20587 h 31467"/>
                  <a:gd name="connsiteX6" fmla="*/ 40916 w 43157"/>
                  <a:gd name="connsiteY6" fmla="*/ 12807 h 31467"/>
                  <a:gd name="connsiteX7" fmla="*/ 40916 w 43157"/>
                  <a:gd name="connsiteY7" fmla="*/ 2146 h 31467"/>
                  <a:gd name="connsiteX8" fmla="*/ 33424 w 43157"/>
                  <a:gd name="connsiteY8" fmla="*/ 3011 h 31467"/>
                  <a:gd name="connsiteX9" fmla="*/ 0 w 43157"/>
                  <a:gd name="connsiteY9" fmla="*/ 30960 h 31467"/>
                  <a:gd name="connsiteX10" fmla="*/ 7203 w 43157"/>
                  <a:gd name="connsiteY10" fmla="*/ 28655 h 31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157" h="31467">
                    <a:moveTo>
                      <a:pt x="7203" y="28655"/>
                    </a:moveTo>
                    <a:cubicBezTo>
                      <a:pt x="14695" y="25774"/>
                      <a:pt x="20746" y="19146"/>
                      <a:pt x="29390" y="20587"/>
                    </a:cubicBezTo>
                    <a:cubicBezTo>
                      <a:pt x="29102" y="22316"/>
                      <a:pt x="25068" y="23469"/>
                      <a:pt x="27373" y="24621"/>
                    </a:cubicBezTo>
                    <a:cubicBezTo>
                      <a:pt x="30543" y="26350"/>
                      <a:pt x="32848" y="23469"/>
                      <a:pt x="34288" y="20587"/>
                    </a:cubicBezTo>
                    <a:cubicBezTo>
                      <a:pt x="34288" y="20587"/>
                      <a:pt x="34288" y="20587"/>
                      <a:pt x="34288" y="20587"/>
                    </a:cubicBezTo>
                    <a:cubicBezTo>
                      <a:pt x="34288" y="20587"/>
                      <a:pt x="34288" y="20587"/>
                      <a:pt x="34288" y="20587"/>
                    </a:cubicBezTo>
                    <a:cubicBezTo>
                      <a:pt x="34288" y="15977"/>
                      <a:pt x="38322" y="15113"/>
                      <a:pt x="40916" y="12807"/>
                    </a:cubicBezTo>
                    <a:cubicBezTo>
                      <a:pt x="44950" y="9062"/>
                      <a:pt x="42644" y="5316"/>
                      <a:pt x="40916" y="2146"/>
                    </a:cubicBezTo>
                    <a:cubicBezTo>
                      <a:pt x="38322" y="-2752"/>
                      <a:pt x="35729" y="2146"/>
                      <a:pt x="33424" y="3011"/>
                    </a:cubicBezTo>
                    <a:cubicBezTo>
                      <a:pt x="19593" y="9062"/>
                      <a:pt x="11525" y="22028"/>
                      <a:pt x="0" y="30960"/>
                    </a:cubicBezTo>
                    <a:cubicBezTo>
                      <a:pt x="3170" y="32689"/>
                      <a:pt x="4610" y="29519"/>
                      <a:pt x="7203" y="2865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5739A61B-DE95-439A-AC63-D28E797DF4D5}"/>
                  </a:ext>
                </a:extLst>
              </p:cNvPr>
              <p:cNvSpPr/>
              <p:nvPr/>
            </p:nvSpPr>
            <p:spPr>
              <a:xfrm>
                <a:off x="2297031" y="4794748"/>
                <a:ext cx="40915" cy="15559"/>
              </a:xfrm>
              <a:custGeom>
                <a:avLst/>
                <a:gdLst>
                  <a:gd name="connsiteX0" fmla="*/ 0 w 40915"/>
                  <a:gd name="connsiteY0" fmla="*/ 15559 h 15559"/>
                  <a:gd name="connsiteX1" fmla="*/ 40916 w 40915"/>
                  <a:gd name="connsiteY1" fmla="*/ 0 h 15559"/>
                  <a:gd name="connsiteX2" fmla="*/ 0 w 40915"/>
                  <a:gd name="connsiteY2" fmla="*/ 15559 h 1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915" h="15559">
                    <a:moveTo>
                      <a:pt x="0" y="15559"/>
                    </a:moveTo>
                    <a:cubicBezTo>
                      <a:pt x="15559" y="15271"/>
                      <a:pt x="29102" y="10085"/>
                      <a:pt x="40916" y="0"/>
                    </a:cubicBezTo>
                    <a:cubicBezTo>
                      <a:pt x="25932" y="1153"/>
                      <a:pt x="12966" y="8068"/>
                      <a:pt x="0" y="1555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CD01421F-3045-431C-AB1C-A83FEC15BEC2}"/>
                  </a:ext>
                </a:extLst>
              </p:cNvPr>
              <p:cNvSpPr/>
              <p:nvPr/>
            </p:nvSpPr>
            <p:spPr>
              <a:xfrm>
                <a:off x="2273691" y="4846386"/>
                <a:ext cx="24889" cy="16362"/>
              </a:xfrm>
              <a:custGeom>
                <a:avLst/>
                <a:gdLst>
                  <a:gd name="connsiteX0" fmla="*/ 24204 w 24889"/>
                  <a:gd name="connsiteY0" fmla="*/ 1379 h 16362"/>
                  <a:gd name="connsiteX1" fmla="*/ 16712 w 24889"/>
                  <a:gd name="connsiteY1" fmla="*/ 2243 h 16362"/>
                  <a:gd name="connsiteX2" fmla="*/ 0 w 24889"/>
                  <a:gd name="connsiteY2" fmla="*/ 12328 h 16362"/>
                  <a:gd name="connsiteX3" fmla="*/ 8932 w 24889"/>
                  <a:gd name="connsiteY3" fmla="*/ 16362 h 16362"/>
                  <a:gd name="connsiteX4" fmla="*/ 19882 w 24889"/>
                  <a:gd name="connsiteY4" fmla="*/ 8294 h 16362"/>
                  <a:gd name="connsiteX5" fmla="*/ 24204 w 24889"/>
                  <a:gd name="connsiteY5" fmla="*/ 1379 h 1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889" h="16362">
                    <a:moveTo>
                      <a:pt x="24204" y="1379"/>
                    </a:moveTo>
                    <a:cubicBezTo>
                      <a:pt x="22187" y="-1503"/>
                      <a:pt x="19017" y="803"/>
                      <a:pt x="16712" y="2243"/>
                    </a:cubicBezTo>
                    <a:cubicBezTo>
                      <a:pt x="10949" y="5413"/>
                      <a:pt x="5763" y="8870"/>
                      <a:pt x="0" y="12328"/>
                    </a:cubicBezTo>
                    <a:cubicBezTo>
                      <a:pt x="2593" y="16074"/>
                      <a:pt x="5763" y="16362"/>
                      <a:pt x="8932" y="16362"/>
                    </a:cubicBezTo>
                    <a:cubicBezTo>
                      <a:pt x="11814" y="12904"/>
                      <a:pt x="16136" y="10887"/>
                      <a:pt x="19882" y="8294"/>
                    </a:cubicBezTo>
                    <a:cubicBezTo>
                      <a:pt x="22475" y="6853"/>
                      <a:pt x="26509" y="5125"/>
                      <a:pt x="24204" y="137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C1D1F19A-A08E-4DC8-99F5-C0DA63B1642E}"/>
                  </a:ext>
                </a:extLst>
              </p:cNvPr>
              <p:cNvSpPr/>
              <p:nvPr/>
            </p:nvSpPr>
            <p:spPr>
              <a:xfrm>
                <a:off x="1104375" y="5201373"/>
                <a:ext cx="27139" cy="9939"/>
              </a:xfrm>
              <a:custGeom>
                <a:avLst/>
                <a:gdLst>
                  <a:gd name="connsiteX0" fmla="*/ 2360 w 27139"/>
                  <a:gd name="connsiteY0" fmla="*/ 9734 h 9939"/>
                  <a:gd name="connsiteX1" fmla="*/ 27140 w 27139"/>
                  <a:gd name="connsiteY1" fmla="*/ 1666 h 9939"/>
                  <a:gd name="connsiteX2" fmla="*/ 4089 w 27139"/>
                  <a:gd name="connsiteY2" fmla="*/ 1378 h 9939"/>
                  <a:gd name="connsiteX3" fmla="*/ 55 w 27139"/>
                  <a:gd name="connsiteY3" fmla="*/ 6564 h 9939"/>
                  <a:gd name="connsiteX4" fmla="*/ 2360 w 27139"/>
                  <a:gd name="connsiteY4" fmla="*/ 9734 h 9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39" h="9939">
                    <a:moveTo>
                      <a:pt x="2360" y="9734"/>
                    </a:moveTo>
                    <a:cubicBezTo>
                      <a:pt x="9563" y="6564"/>
                      <a:pt x="18784" y="11174"/>
                      <a:pt x="27140" y="1666"/>
                    </a:cubicBezTo>
                    <a:cubicBezTo>
                      <a:pt x="17631" y="4547"/>
                      <a:pt x="11580" y="-2944"/>
                      <a:pt x="4089" y="1378"/>
                    </a:cubicBezTo>
                    <a:cubicBezTo>
                      <a:pt x="2072" y="2530"/>
                      <a:pt x="343" y="3971"/>
                      <a:pt x="55" y="6564"/>
                    </a:cubicBezTo>
                    <a:cubicBezTo>
                      <a:pt x="-233" y="8581"/>
                      <a:pt x="631" y="10598"/>
                      <a:pt x="2360" y="97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27D38E2D-E333-4593-B232-DBF9DD1FDD0A}"/>
                  </a:ext>
                </a:extLst>
              </p:cNvPr>
              <p:cNvSpPr/>
              <p:nvPr/>
            </p:nvSpPr>
            <p:spPr>
              <a:xfrm>
                <a:off x="2154475" y="4872257"/>
                <a:ext cx="216" cy="2881"/>
              </a:xfrm>
              <a:custGeom>
                <a:avLst/>
                <a:gdLst>
                  <a:gd name="connsiteX0" fmla="*/ 216 w 216"/>
                  <a:gd name="connsiteY0" fmla="*/ 0 h 2881"/>
                  <a:gd name="connsiteX1" fmla="*/ 216 w 216"/>
                  <a:gd name="connsiteY1" fmla="*/ 0 h 2881"/>
                  <a:gd name="connsiteX2" fmla="*/ 216 w 216"/>
                  <a:gd name="connsiteY2" fmla="*/ 0 h 2881"/>
                  <a:gd name="connsiteX3" fmla="*/ 216 w 216"/>
                  <a:gd name="connsiteY3" fmla="*/ 0 h 2881"/>
                  <a:gd name="connsiteX4" fmla="*/ 216 w 216"/>
                  <a:gd name="connsiteY4" fmla="*/ 0 h 2881"/>
                  <a:gd name="connsiteX5" fmla="*/ 216 w 216"/>
                  <a:gd name="connsiteY5" fmla="*/ 0 h 2881"/>
                  <a:gd name="connsiteX6" fmla="*/ 216 w 216"/>
                  <a:gd name="connsiteY6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" h="2881">
                    <a:moveTo>
                      <a:pt x="216" y="0"/>
                    </a:moveTo>
                    <a:cubicBezTo>
                      <a:pt x="216" y="0"/>
                      <a:pt x="216" y="0"/>
                      <a:pt x="216" y="0"/>
                    </a:cubicBezTo>
                    <a:cubicBezTo>
                      <a:pt x="216" y="0"/>
                      <a:pt x="216" y="0"/>
                      <a:pt x="216" y="0"/>
                    </a:cubicBezTo>
                    <a:lnTo>
                      <a:pt x="216" y="0"/>
                    </a:lnTo>
                    <a:cubicBezTo>
                      <a:pt x="-72" y="0"/>
                      <a:pt x="-72" y="0"/>
                      <a:pt x="216" y="0"/>
                    </a:cubicBezTo>
                    <a:cubicBezTo>
                      <a:pt x="-72" y="0"/>
                      <a:pt x="-72" y="0"/>
                      <a:pt x="216" y="0"/>
                    </a:cubicBezTo>
                    <a:lnTo>
                      <a:pt x="216" y="0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ADC76CA9-6381-4EEC-9BBB-9744519C2151}"/>
                  </a:ext>
                </a:extLst>
              </p:cNvPr>
              <p:cNvSpPr/>
              <p:nvPr/>
            </p:nvSpPr>
            <p:spPr>
              <a:xfrm>
                <a:off x="2116945" y="4872257"/>
                <a:ext cx="37457" cy="15271"/>
              </a:xfrm>
              <a:custGeom>
                <a:avLst/>
                <a:gdLst>
                  <a:gd name="connsiteX0" fmla="*/ 37458 w 37457"/>
                  <a:gd name="connsiteY0" fmla="*/ 0 h 15271"/>
                  <a:gd name="connsiteX1" fmla="*/ 23339 w 37457"/>
                  <a:gd name="connsiteY1" fmla="*/ 2305 h 15271"/>
                  <a:gd name="connsiteX2" fmla="*/ 11525 w 37457"/>
                  <a:gd name="connsiteY2" fmla="*/ 6915 h 15271"/>
                  <a:gd name="connsiteX3" fmla="*/ 0 w 37457"/>
                  <a:gd name="connsiteY3" fmla="*/ 15271 h 15271"/>
                  <a:gd name="connsiteX4" fmla="*/ 37458 w 37457"/>
                  <a:gd name="connsiteY4" fmla="*/ 0 h 15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57" h="15271">
                    <a:moveTo>
                      <a:pt x="37458" y="0"/>
                    </a:moveTo>
                    <a:cubicBezTo>
                      <a:pt x="32848" y="864"/>
                      <a:pt x="27949" y="1729"/>
                      <a:pt x="23339" y="2305"/>
                    </a:cubicBezTo>
                    <a:cubicBezTo>
                      <a:pt x="19881" y="5475"/>
                      <a:pt x="15559" y="6051"/>
                      <a:pt x="11525" y="6915"/>
                    </a:cubicBezTo>
                    <a:cubicBezTo>
                      <a:pt x="8644" y="9509"/>
                      <a:pt x="3169" y="8068"/>
                      <a:pt x="0" y="15271"/>
                    </a:cubicBezTo>
                    <a:cubicBezTo>
                      <a:pt x="12966" y="7203"/>
                      <a:pt x="28237" y="11525"/>
                      <a:pt x="3745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EE2BF77B-D1B1-4D40-BE44-19030047D5F9}"/>
                  </a:ext>
                </a:extLst>
              </p:cNvPr>
              <p:cNvSpPr/>
              <p:nvPr/>
            </p:nvSpPr>
            <p:spPr>
              <a:xfrm>
                <a:off x="2154979" y="4847199"/>
                <a:ext cx="90938" cy="33699"/>
              </a:xfrm>
              <a:custGeom>
                <a:avLst/>
                <a:gdLst>
                  <a:gd name="connsiteX0" fmla="*/ 23051 w 90938"/>
                  <a:gd name="connsiteY0" fmla="*/ 24769 h 33699"/>
                  <a:gd name="connsiteX1" fmla="*/ 23051 w 90938"/>
                  <a:gd name="connsiteY1" fmla="*/ 24769 h 33699"/>
                  <a:gd name="connsiteX2" fmla="*/ 18441 w 90938"/>
                  <a:gd name="connsiteY2" fmla="*/ 31396 h 33699"/>
                  <a:gd name="connsiteX3" fmla="*/ 26797 w 90938"/>
                  <a:gd name="connsiteY3" fmla="*/ 32837 h 33699"/>
                  <a:gd name="connsiteX4" fmla="*/ 59068 w 90938"/>
                  <a:gd name="connsiteY4" fmla="*/ 20159 h 33699"/>
                  <a:gd name="connsiteX5" fmla="*/ 59068 w 90938"/>
                  <a:gd name="connsiteY5" fmla="*/ 20159 h 33699"/>
                  <a:gd name="connsiteX6" fmla="*/ 73763 w 90938"/>
                  <a:gd name="connsiteY6" fmla="*/ 15837 h 33699"/>
                  <a:gd name="connsiteX7" fmla="*/ 73763 w 90938"/>
                  <a:gd name="connsiteY7" fmla="*/ 15837 h 33699"/>
                  <a:gd name="connsiteX8" fmla="*/ 73763 w 90938"/>
                  <a:gd name="connsiteY8" fmla="*/ 15837 h 33699"/>
                  <a:gd name="connsiteX9" fmla="*/ 90187 w 90938"/>
                  <a:gd name="connsiteY9" fmla="*/ 10651 h 33699"/>
                  <a:gd name="connsiteX10" fmla="*/ 90187 w 90938"/>
                  <a:gd name="connsiteY10" fmla="*/ 10651 h 33699"/>
                  <a:gd name="connsiteX11" fmla="*/ 82984 w 90938"/>
                  <a:gd name="connsiteY11" fmla="*/ 1430 h 33699"/>
                  <a:gd name="connsiteX12" fmla="*/ 46966 w 90938"/>
                  <a:gd name="connsiteY12" fmla="*/ 9498 h 33699"/>
                  <a:gd name="connsiteX13" fmla="*/ 49559 w 90938"/>
                  <a:gd name="connsiteY13" fmla="*/ 17566 h 33699"/>
                  <a:gd name="connsiteX14" fmla="*/ 28525 w 90938"/>
                  <a:gd name="connsiteY14" fmla="*/ 22752 h 33699"/>
                  <a:gd name="connsiteX15" fmla="*/ 19881 w 90938"/>
                  <a:gd name="connsiteY15" fmla="*/ 16701 h 33699"/>
                  <a:gd name="connsiteX16" fmla="*/ 0 w 90938"/>
                  <a:gd name="connsiteY16" fmla="*/ 24769 h 33699"/>
                  <a:gd name="connsiteX17" fmla="*/ 23051 w 90938"/>
                  <a:gd name="connsiteY17" fmla="*/ 24769 h 3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0938" h="33699">
                    <a:moveTo>
                      <a:pt x="23051" y="24769"/>
                    </a:moveTo>
                    <a:cubicBezTo>
                      <a:pt x="23051" y="24769"/>
                      <a:pt x="23051" y="24769"/>
                      <a:pt x="23051" y="24769"/>
                    </a:cubicBezTo>
                    <a:cubicBezTo>
                      <a:pt x="20746" y="26498"/>
                      <a:pt x="16424" y="27939"/>
                      <a:pt x="18441" y="31396"/>
                    </a:cubicBezTo>
                    <a:cubicBezTo>
                      <a:pt x="19881" y="33990"/>
                      <a:pt x="23627" y="34278"/>
                      <a:pt x="26797" y="32837"/>
                    </a:cubicBezTo>
                    <a:cubicBezTo>
                      <a:pt x="37458" y="28515"/>
                      <a:pt x="48119" y="24481"/>
                      <a:pt x="59068" y="20159"/>
                    </a:cubicBezTo>
                    <a:lnTo>
                      <a:pt x="59068" y="20159"/>
                    </a:lnTo>
                    <a:cubicBezTo>
                      <a:pt x="64255" y="20159"/>
                      <a:pt x="69153" y="18430"/>
                      <a:pt x="73763" y="15837"/>
                    </a:cubicBezTo>
                    <a:cubicBezTo>
                      <a:pt x="73763" y="15837"/>
                      <a:pt x="73763" y="15837"/>
                      <a:pt x="73763" y="15837"/>
                    </a:cubicBezTo>
                    <a:lnTo>
                      <a:pt x="73763" y="15837"/>
                    </a:lnTo>
                    <a:cubicBezTo>
                      <a:pt x="79238" y="14108"/>
                      <a:pt x="84712" y="12379"/>
                      <a:pt x="90187" y="10651"/>
                    </a:cubicBezTo>
                    <a:lnTo>
                      <a:pt x="90187" y="10651"/>
                    </a:lnTo>
                    <a:cubicBezTo>
                      <a:pt x="93068" y="3447"/>
                      <a:pt x="87017" y="2871"/>
                      <a:pt x="82984" y="1430"/>
                    </a:cubicBezTo>
                    <a:cubicBezTo>
                      <a:pt x="68577" y="-3468"/>
                      <a:pt x="57916" y="5464"/>
                      <a:pt x="46966" y="9498"/>
                    </a:cubicBezTo>
                    <a:cubicBezTo>
                      <a:pt x="45237" y="14396"/>
                      <a:pt x="57051" y="10939"/>
                      <a:pt x="49559" y="17566"/>
                    </a:cubicBezTo>
                    <a:cubicBezTo>
                      <a:pt x="42644" y="19295"/>
                      <a:pt x="35441" y="21023"/>
                      <a:pt x="28525" y="22752"/>
                    </a:cubicBezTo>
                    <a:cubicBezTo>
                      <a:pt x="25356" y="21312"/>
                      <a:pt x="26220" y="12379"/>
                      <a:pt x="19881" y="16701"/>
                    </a:cubicBezTo>
                    <a:cubicBezTo>
                      <a:pt x="13542" y="21023"/>
                      <a:pt x="5763" y="20447"/>
                      <a:pt x="0" y="24769"/>
                    </a:cubicBezTo>
                    <a:cubicBezTo>
                      <a:pt x="7492" y="27939"/>
                      <a:pt x="14983" y="18718"/>
                      <a:pt x="23051" y="247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0290A1D7-2979-492D-BDA8-3AAE52D143F7}"/>
                  </a:ext>
                </a:extLst>
              </p:cNvPr>
              <p:cNvSpPr/>
              <p:nvPr/>
            </p:nvSpPr>
            <p:spPr>
              <a:xfrm>
                <a:off x="1213346" y="5148533"/>
                <a:ext cx="17576" cy="8980"/>
              </a:xfrm>
              <a:custGeom>
                <a:avLst/>
                <a:gdLst>
                  <a:gd name="connsiteX0" fmla="*/ 6915 w 17576"/>
                  <a:gd name="connsiteY0" fmla="*/ 8980 h 8980"/>
                  <a:gd name="connsiteX1" fmla="*/ 17576 w 17576"/>
                  <a:gd name="connsiteY1" fmla="*/ 48 h 8980"/>
                  <a:gd name="connsiteX2" fmla="*/ 0 w 17576"/>
                  <a:gd name="connsiteY2" fmla="*/ 6675 h 8980"/>
                  <a:gd name="connsiteX3" fmla="*/ 6915 w 17576"/>
                  <a:gd name="connsiteY3" fmla="*/ 8980 h 8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76" h="8980">
                    <a:moveTo>
                      <a:pt x="6915" y="8980"/>
                    </a:moveTo>
                    <a:cubicBezTo>
                      <a:pt x="12102" y="8404"/>
                      <a:pt x="15271" y="5234"/>
                      <a:pt x="17576" y="48"/>
                    </a:cubicBezTo>
                    <a:cubicBezTo>
                      <a:pt x="10373" y="-240"/>
                      <a:pt x="4034" y="624"/>
                      <a:pt x="0" y="6675"/>
                    </a:cubicBezTo>
                    <a:cubicBezTo>
                      <a:pt x="2593" y="6675"/>
                      <a:pt x="5186" y="6099"/>
                      <a:pt x="6915" y="898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1E13D011-135F-4FCE-A837-6F04B601798D}"/>
                  </a:ext>
                </a:extLst>
              </p:cNvPr>
              <p:cNvSpPr/>
              <p:nvPr/>
            </p:nvSpPr>
            <p:spPr>
              <a:xfrm>
                <a:off x="1077633" y="5195725"/>
                <a:ext cx="23915" cy="6408"/>
              </a:xfrm>
              <a:custGeom>
                <a:avLst/>
                <a:gdLst>
                  <a:gd name="connsiteX0" fmla="*/ 23915 w 23915"/>
                  <a:gd name="connsiteY0" fmla="*/ 1263 h 6408"/>
                  <a:gd name="connsiteX1" fmla="*/ 0 w 23915"/>
                  <a:gd name="connsiteY1" fmla="*/ 5585 h 6408"/>
                  <a:gd name="connsiteX2" fmla="*/ 23915 w 23915"/>
                  <a:gd name="connsiteY2" fmla="*/ 1263 h 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915" h="6408">
                    <a:moveTo>
                      <a:pt x="23915" y="1263"/>
                    </a:moveTo>
                    <a:cubicBezTo>
                      <a:pt x="14983" y="-1618"/>
                      <a:pt x="8932" y="687"/>
                      <a:pt x="0" y="5585"/>
                    </a:cubicBezTo>
                    <a:cubicBezTo>
                      <a:pt x="10373" y="7890"/>
                      <a:pt x="16424" y="5009"/>
                      <a:pt x="23915" y="126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FDECCAE6-8E76-46A9-A527-75F2EA7C507D}"/>
                  </a:ext>
                </a:extLst>
              </p:cNvPr>
              <p:cNvSpPr/>
              <p:nvPr/>
            </p:nvSpPr>
            <p:spPr>
              <a:xfrm>
                <a:off x="1267516" y="5128699"/>
                <a:ext cx="22474" cy="8355"/>
              </a:xfrm>
              <a:custGeom>
                <a:avLst/>
                <a:gdLst>
                  <a:gd name="connsiteX0" fmla="*/ 0 w 22474"/>
                  <a:gd name="connsiteY0" fmla="*/ 8356 h 8355"/>
                  <a:gd name="connsiteX1" fmla="*/ 22475 w 22474"/>
                  <a:gd name="connsiteY1" fmla="*/ 0 h 8355"/>
                  <a:gd name="connsiteX2" fmla="*/ 0 w 22474"/>
                  <a:gd name="connsiteY2" fmla="*/ 8356 h 8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4" h="8355">
                    <a:moveTo>
                      <a:pt x="0" y="8356"/>
                    </a:moveTo>
                    <a:cubicBezTo>
                      <a:pt x="7780" y="6627"/>
                      <a:pt x="16136" y="5475"/>
                      <a:pt x="22475" y="0"/>
                    </a:cubicBezTo>
                    <a:cubicBezTo>
                      <a:pt x="14983" y="2305"/>
                      <a:pt x="6339" y="1729"/>
                      <a:pt x="0" y="835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A908479D-4040-4DE4-9BD3-CCD66E80E374}"/>
                  </a:ext>
                </a:extLst>
              </p:cNvPr>
              <p:cNvSpPr/>
              <p:nvPr/>
            </p:nvSpPr>
            <p:spPr>
              <a:xfrm>
                <a:off x="2226437" y="4863037"/>
                <a:ext cx="25067" cy="7228"/>
              </a:xfrm>
              <a:custGeom>
                <a:avLst/>
                <a:gdLst>
                  <a:gd name="connsiteX0" fmla="*/ 25068 w 25067"/>
                  <a:gd name="connsiteY0" fmla="*/ 0 h 7228"/>
                  <a:gd name="connsiteX1" fmla="*/ 0 w 25067"/>
                  <a:gd name="connsiteY1" fmla="*/ 6915 h 7228"/>
                  <a:gd name="connsiteX2" fmla="*/ 25068 w 25067"/>
                  <a:gd name="connsiteY2" fmla="*/ 0 h 7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67" h="7228">
                    <a:moveTo>
                      <a:pt x="25068" y="0"/>
                    </a:moveTo>
                    <a:cubicBezTo>
                      <a:pt x="16712" y="288"/>
                      <a:pt x="8644" y="1153"/>
                      <a:pt x="0" y="6915"/>
                    </a:cubicBezTo>
                    <a:cubicBezTo>
                      <a:pt x="10661" y="8356"/>
                      <a:pt x="18153" y="4610"/>
                      <a:pt x="2506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CA283018-A70D-4E74-A1BE-FF895A36D9F5}"/>
                  </a:ext>
                </a:extLst>
              </p:cNvPr>
              <p:cNvSpPr/>
              <p:nvPr/>
            </p:nvSpPr>
            <p:spPr>
              <a:xfrm>
                <a:off x="2271098" y="4811460"/>
                <a:ext cx="17576" cy="7314"/>
              </a:xfrm>
              <a:custGeom>
                <a:avLst/>
                <a:gdLst>
                  <a:gd name="connsiteX0" fmla="*/ 17576 w 17576"/>
                  <a:gd name="connsiteY0" fmla="*/ 0 h 7314"/>
                  <a:gd name="connsiteX1" fmla="*/ 0 w 17576"/>
                  <a:gd name="connsiteY1" fmla="*/ 4322 h 7314"/>
                  <a:gd name="connsiteX2" fmla="*/ 17576 w 17576"/>
                  <a:gd name="connsiteY2" fmla="*/ 0 h 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76" h="7314">
                    <a:moveTo>
                      <a:pt x="17576" y="0"/>
                    </a:moveTo>
                    <a:cubicBezTo>
                      <a:pt x="10949" y="1729"/>
                      <a:pt x="6339" y="2881"/>
                      <a:pt x="0" y="4322"/>
                    </a:cubicBezTo>
                    <a:cubicBezTo>
                      <a:pt x="8356" y="10085"/>
                      <a:pt x="12390" y="6915"/>
                      <a:pt x="17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989BDB56-DDF2-4BE9-BE4A-69DC48F6922E}"/>
                  </a:ext>
                </a:extLst>
              </p:cNvPr>
              <p:cNvSpPr/>
              <p:nvPr/>
            </p:nvSpPr>
            <p:spPr>
              <a:xfrm>
                <a:off x="2349760" y="4788985"/>
                <a:ext cx="12966" cy="6627"/>
              </a:xfrm>
              <a:custGeom>
                <a:avLst/>
                <a:gdLst>
                  <a:gd name="connsiteX0" fmla="*/ 12966 w 12966"/>
                  <a:gd name="connsiteY0" fmla="*/ 0 h 6627"/>
                  <a:gd name="connsiteX1" fmla="*/ 0 w 12966"/>
                  <a:gd name="connsiteY1" fmla="*/ 6627 h 6627"/>
                  <a:gd name="connsiteX2" fmla="*/ 12966 w 12966"/>
                  <a:gd name="connsiteY2" fmla="*/ 0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66" h="6627">
                    <a:moveTo>
                      <a:pt x="12966" y="0"/>
                    </a:moveTo>
                    <a:cubicBezTo>
                      <a:pt x="8644" y="1441"/>
                      <a:pt x="2305" y="-1729"/>
                      <a:pt x="0" y="6627"/>
                    </a:cubicBezTo>
                    <a:cubicBezTo>
                      <a:pt x="5763" y="5475"/>
                      <a:pt x="10373" y="5475"/>
                      <a:pt x="1296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A6B5B1EE-0625-43AE-ACC4-16FABB6C4F2B}"/>
                  </a:ext>
                </a:extLst>
              </p:cNvPr>
              <p:cNvSpPr/>
              <p:nvPr/>
            </p:nvSpPr>
            <p:spPr>
              <a:xfrm>
                <a:off x="2135385" y="4889833"/>
                <a:ext cx="17576" cy="8932"/>
              </a:xfrm>
              <a:custGeom>
                <a:avLst/>
                <a:gdLst>
                  <a:gd name="connsiteX0" fmla="*/ 0 w 17576"/>
                  <a:gd name="connsiteY0" fmla="*/ 8932 h 8932"/>
                  <a:gd name="connsiteX1" fmla="*/ 17576 w 17576"/>
                  <a:gd name="connsiteY1" fmla="*/ 0 h 8932"/>
                  <a:gd name="connsiteX2" fmla="*/ 0 w 17576"/>
                  <a:gd name="connsiteY2" fmla="*/ 8932 h 8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76" h="8932">
                    <a:moveTo>
                      <a:pt x="0" y="8932"/>
                    </a:moveTo>
                    <a:cubicBezTo>
                      <a:pt x="6915" y="6915"/>
                      <a:pt x="12966" y="7492"/>
                      <a:pt x="17576" y="0"/>
                    </a:cubicBezTo>
                    <a:cubicBezTo>
                      <a:pt x="10373" y="1729"/>
                      <a:pt x="4898" y="1729"/>
                      <a:pt x="0" y="893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00B26BFD-25A8-4829-9F6A-56FAD08DCBD5}"/>
                  </a:ext>
                </a:extLst>
              </p:cNvPr>
              <p:cNvSpPr/>
              <p:nvPr/>
            </p:nvSpPr>
            <p:spPr>
              <a:xfrm>
                <a:off x="1032972" y="5222726"/>
                <a:ext cx="12966" cy="5956"/>
              </a:xfrm>
              <a:custGeom>
                <a:avLst/>
                <a:gdLst>
                  <a:gd name="connsiteX0" fmla="*/ 0 w 12966"/>
                  <a:gd name="connsiteY0" fmla="*/ 5956 h 5956"/>
                  <a:gd name="connsiteX1" fmla="*/ 12966 w 12966"/>
                  <a:gd name="connsiteY1" fmla="*/ 2211 h 5956"/>
                  <a:gd name="connsiteX2" fmla="*/ 0 w 12966"/>
                  <a:gd name="connsiteY2" fmla="*/ 5956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66" h="5956">
                    <a:moveTo>
                      <a:pt x="0" y="5956"/>
                    </a:moveTo>
                    <a:cubicBezTo>
                      <a:pt x="5475" y="4516"/>
                      <a:pt x="9220" y="3363"/>
                      <a:pt x="12966" y="2211"/>
                    </a:cubicBezTo>
                    <a:cubicBezTo>
                      <a:pt x="7780" y="-1535"/>
                      <a:pt x="3746" y="-671"/>
                      <a:pt x="0" y="595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0B6D640A-43FA-43D4-9B63-6129713AD48E}"/>
                  </a:ext>
                </a:extLst>
              </p:cNvPr>
              <p:cNvSpPr/>
              <p:nvPr/>
            </p:nvSpPr>
            <p:spPr>
              <a:xfrm>
                <a:off x="1181363" y="5190611"/>
                <a:ext cx="12678" cy="4817"/>
              </a:xfrm>
              <a:custGeom>
                <a:avLst/>
                <a:gdLst>
                  <a:gd name="connsiteX0" fmla="*/ 12678 w 12678"/>
                  <a:gd name="connsiteY0" fmla="*/ 2343 h 4817"/>
                  <a:gd name="connsiteX1" fmla="*/ 12678 w 12678"/>
                  <a:gd name="connsiteY1" fmla="*/ 37 h 4817"/>
                  <a:gd name="connsiteX2" fmla="*/ 0 w 12678"/>
                  <a:gd name="connsiteY2" fmla="*/ 4071 h 4817"/>
                  <a:gd name="connsiteX3" fmla="*/ 12678 w 12678"/>
                  <a:gd name="connsiteY3" fmla="*/ 2343 h 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78" h="4817">
                    <a:moveTo>
                      <a:pt x="12678" y="2343"/>
                    </a:moveTo>
                    <a:cubicBezTo>
                      <a:pt x="12678" y="1478"/>
                      <a:pt x="12678" y="614"/>
                      <a:pt x="12678" y="37"/>
                    </a:cubicBezTo>
                    <a:cubicBezTo>
                      <a:pt x="8644" y="1478"/>
                      <a:pt x="2593" y="-2844"/>
                      <a:pt x="0" y="4071"/>
                    </a:cubicBezTo>
                    <a:cubicBezTo>
                      <a:pt x="4898" y="6376"/>
                      <a:pt x="8644" y="2631"/>
                      <a:pt x="12678" y="234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0EB2471C-4ABC-49CE-A759-F09F1FCA96B9}"/>
                  </a:ext>
                </a:extLst>
              </p:cNvPr>
              <p:cNvSpPr/>
              <p:nvPr/>
            </p:nvSpPr>
            <p:spPr>
              <a:xfrm>
                <a:off x="2251505" y="4862748"/>
                <a:ext cx="576" cy="288"/>
              </a:xfrm>
              <a:custGeom>
                <a:avLst/>
                <a:gdLst>
                  <a:gd name="connsiteX0" fmla="*/ 576 w 576"/>
                  <a:gd name="connsiteY0" fmla="*/ 0 h 288"/>
                  <a:gd name="connsiteX1" fmla="*/ 576 w 576"/>
                  <a:gd name="connsiteY1" fmla="*/ 0 h 288"/>
                  <a:gd name="connsiteX2" fmla="*/ 576 w 576"/>
                  <a:gd name="connsiteY2" fmla="*/ 0 h 288"/>
                  <a:gd name="connsiteX3" fmla="*/ 0 w 576"/>
                  <a:gd name="connsiteY3" fmla="*/ 288 h 288"/>
                  <a:gd name="connsiteX4" fmla="*/ 576 w 576"/>
                  <a:gd name="connsiteY4" fmla="*/ 0 h 288"/>
                  <a:gd name="connsiteX5" fmla="*/ 576 w 576"/>
                  <a:gd name="connsiteY5" fmla="*/ 0 h 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6" h="288">
                    <a:moveTo>
                      <a:pt x="576" y="0"/>
                    </a:moveTo>
                    <a:cubicBezTo>
                      <a:pt x="576" y="0"/>
                      <a:pt x="576" y="0"/>
                      <a:pt x="576" y="0"/>
                    </a:cubicBezTo>
                    <a:lnTo>
                      <a:pt x="576" y="0"/>
                    </a:lnTo>
                    <a:cubicBezTo>
                      <a:pt x="288" y="0"/>
                      <a:pt x="288" y="0"/>
                      <a:pt x="0" y="288"/>
                    </a:cubicBezTo>
                    <a:cubicBezTo>
                      <a:pt x="288" y="288"/>
                      <a:pt x="288" y="0"/>
                      <a:pt x="576" y="0"/>
                    </a:cubicBezTo>
                    <a:cubicBezTo>
                      <a:pt x="576" y="0"/>
                      <a:pt x="576" y="0"/>
                      <a:pt x="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7F7DF4E2-3D08-4786-B55A-F787FBC5CCAA}"/>
                  </a:ext>
                </a:extLst>
              </p:cNvPr>
              <p:cNvSpPr/>
              <p:nvPr/>
            </p:nvSpPr>
            <p:spPr>
              <a:xfrm>
                <a:off x="2252081" y="4856121"/>
                <a:ext cx="9220" cy="6807"/>
              </a:xfrm>
              <a:custGeom>
                <a:avLst/>
                <a:gdLst>
                  <a:gd name="connsiteX0" fmla="*/ 9220 w 9220"/>
                  <a:gd name="connsiteY0" fmla="*/ 0 h 6807"/>
                  <a:gd name="connsiteX1" fmla="*/ 0 w 9220"/>
                  <a:gd name="connsiteY1" fmla="*/ 6627 h 6807"/>
                  <a:gd name="connsiteX2" fmla="*/ 9220 w 9220"/>
                  <a:gd name="connsiteY2" fmla="*/ 0 h 6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807">
                    <a:moveTo>
                      <a:pt x="9220" y="0"/>
                    </a:moveTo>
                    <a:cubicBezTo>
                      <a:pt x="4898" y="1441"/>
                      <a:pt x="1441" y="2593"/>
                      <a:pt x="0" y="6627"/>
                    </a:cubicBezTo>
                    <a:cubicBezTo>
                      <a:pt x="4322" y="6915"/>
                      <a:pt x="9220" y="7780"/>
                      <a:pt x="922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FA3B4ADA-13EE-44EC-8D83-9FF791CCAADC}"/>
                  </a:ext>
                </a:extLst>
              </p:cNvPr>
              <p:cNvSpPr/>
              <p:nvPr/>
            </p:nvSpPr>
            <p:spPr>
              <a:xfrm>
                <a:off x="2183581" y="4858138"/>
                <a:ext cx="5443" cy="6163"/>
              </a:xfrm>
              <a:custGeom>
                <a:avLst/>
                <a:gdLst>
                  <a:gd name="connsiteX0" fmla="*/ 2229 w 5443"/>
                  <a:gd name="connsiteY0" fmla="*/ 6051 h 6163"/>
                  <a:gd name="connsiteX1" fmla="*/ 5398 w 5443"/>
                  <a:gd name="connsiteY1" fmla="*/ 3170 h 6163"/>
                  <a:gd name="connsiteX2" fmla="*/ 3958 w 5443"/>
                  <a:gd name="connsiteY2" fmla="*/ 0 h 6163"/>
                  <a:gd name="connsiteX3" fmla="*/ 212 w 5443"/>
                  <a:gd name="connsiteY3" fmla="*/ 3170 h 6163"/>
                  <a:gd name="connsiteX4" fmla="*/ 2229 w 5443"/>
                  <a:gd name="connsiteY4" fmla="*/ 6051 h 6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3" h="6163">
                    <a:moveTo>
                      <a:pt x="2229" y="6051"/>
                    </a:moveTo>
                    <a:cubicBezTo>
                      <a:pt x="3381" y="5763"/>
                      <a:pt x="4822" y="4322"/>
                      <a:pt x="5398" y="3170"/>
                    </a:cubicBezTo>
                    <a:cubicBezTo>
                      <a:pt x="5686" y="2881"/>
                      <a:pt x="4534" y="1441"/>
                      <a:pt x="3958" y="0"/>
                    </a:cubicBezTo>
                    <a:cubicBezTo>
                      <a:pt x="2229" y="1441"/>
                      <a:pt x="788" y="2017"/>
                      <a:pt x="212" y="3170"/>
                    </a:cubicBezTo>
                    <a:cubicBezTo>
                      <a:pt x="-364" y="4898"/>
                      <a:pt x="212" y="6627"/>
                      <a:pt x="2229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36E29299-658C-41D0-BC44-6B5A007B0905}"/>
                  </a:ext>
                </a:extLst>
              </p:cNvPr>
              <p:cNvSpPr/>
              <p:nvPr/>
            </p:nvSpPr>
            <p:spPr>
              <a:xfrm>
                <a:off x="1123159" y="5187360"/>
                <a:ext cx="12389" cy="3871"/>
              </a:xfrm>
              <a:custGeom>
                <a:avLst/>
                <a:gdLst>
                  <a:gd name="connsiteX0" fmla="*/ 12390 w 12389"/>
                  <a:gd name="connsiteY0" fmla="*/ 696 h 3871"/>
                  <a:gd name="connsiteX1" fmla="*/ 0 w 12389"/>
                  <a:gd name="connsiteY1" fmla="*/ 3289 h 3871"/>
                  <a:gd name="connsiteX2" fmla="*/ 12390 w 12389"/>
                  <a:gd name="connsiteY2" fmla="*/ 696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9" h="3871">
                    <a:moveTo>
                      <a:pt x="12390" y="696"/>
                    </a:moveTo>
                    <a:cubicBezTo>
                      <a:pt x="7203" y="-1033"/>
                      <a:pt x="4322" y="696"/>
                      <a:pt x="0" y="3289"/>
                    </a:cubicBezTo>
                    <a:cubicBezTo>
                      <a:pt x="4610" y="3865"/>
                      <a:pt x="8068" y="5018"/>
                      <a:pt x="12390" y="6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0CEA3811-1011-4CD1-AF83-7AEFD576D138}"/>
                  </a:ext>
                </a:extLst>
              </p:cNvPr>
              <p:cNvSpPr/>
              <p:nvPr/>
            </p:nvSpPr>
            <p:spPr>
              <a:xfrm>
                <a:off x="1139981" y="5196356"/>
                <a:ext cx="5799" cy="4929"/>
              </a:xfrm>
              <a:custGeom>
                <a:avLst/>
                <a:gdLst>
                  <a:gd name="connsiteX0" fmla="*/ 2195 w 5799"/>
                  <a:gd name="connsiteY0" fmla="*/ 4666 h 4929"/>
                  <a:gd name="connsiteX1" fmla="*/ 5652 w 5799"/>
                  <a:gd name="connsiteY1" fmla="*/ 1785 h 4929"/>
                  <a:gd name="connsiteX2" fmla="*/ 2771 w 5799"/>
                  <a:gd name="connsiteY2" fmla="*/ 56 h 4929"/>
                  <a:gd name="connsiteX3" fmla="*/ 178 w 5799"/>
                  <a:gd name="connsiteY3" fmla="*/ 2937 h 4929"/>
                  <a:gd name="connsiteX4" fmla="*/ 2195 w 5799"/>
                  <a:gd name="connsiteY4" fmla="*/ 4666 h 4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9" h="4929">
                    <a:moveTo>
                      <a:pt x="2195" y="4666"/>
                    </a:moveTo>
                    <a:cubicBezTo>
                      <a:pt x="3635" y="4090"/>
                      <a:pt x="5076" y="2937"/>
                      <a:pt x="5652" y="1785"/>
                    </a:cubicBezTo>
                    <a:cubicBezTo>
                      <a:pt x="6229" y="632"/>
                      <a:pt x="5076" y="-232"/>
                      <a:pt x="2771" y="56"/>
                    </a:cubicBezTo>
                    <a:cubicBezTo>
                      <a:pt x="2195" y="632"/>
                      <a:pt x="754" y="1785"/>
                      <a:pt x="178" y="2937"/>
                    </a:cubicBezTo>
                    <a:cubicBezTo>
                      <a:pt x="-398" y="4090"/>
                      <a:pt x="466" y="5530"/>
                      <a:pt x="2195" y="466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7DB650A0-1D82-4573-92B0-C4995E2BFB75}"/>
                  </a:ext>
                </a:extLst>
              </p:cNvPr>
              <p:cNvSpPr/>
              <p:nvPr/>
            </p:nvSpPr>
            <p:spPr>
              <a:xfrm>
                <a:off x="1034413" y="5210291"/>
                <a:ext cx="7266" cy="4560"/>
              </a:xfrm>
              <a:custGeom>
                <a:avLst/>
                <a:gdLst>
                  <a:gd name="connsiteX0" fmla="*/ 6339 w 7266"/>
                  <a:gd name="connsiteY0" fmla="*/ 815 h 4560"/>
                  <a:gd name="connsiteX1" fmla="*/ 0 w 7266"/>
                  <a:gd name="connsiteY1" fmla="*/ 3696 h 4560"/>
                  <a:gd name="connsiteX2" fmla="*/ 3458 w 7266"/>
                  <a:gd name="connsiteY2" fmla="*/ 4561 h 4560"/>
                  <a:gd name="connsiteX3" fmla="*/ 6339 w 7266"/>
                  <a:gd name="connsiteY3" fmla="*/ 815 h 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66" h="4560">
                    <a:moveTo>
                      <a:pt x="6339" y="815"/>
                    </a:moveTo>
                    <a:cubicBezTo>
                      <a:pt x="4322" y="-1202"/>
                      <a:pt x="1441" y="815"/>
                      <a:pt x="0" y="3696"/>
                    </a:cubicBezTo>
                    <a:cubicBezTo>
                      <a:pt x="1153" y="3985"/>
                      <a:pt x="2305" y="4561"/>
                      <a:pt x="3458" y="4561"/>
                    </a:cubicBezTo>
                    <a:cubicBezTo>
                      <a:pt x="5475" y="4273"/>
                      <a:pt x="8932" y="3408"/>
                      <a:pt x="6339" y="8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2F1757D2-5A9F-4B34-A160-12577BCB66E3}"/>
                  </a:ext>
                </a:extLst>
              </p:cNvPr>
              <p:cNvSpPr/>
              <p:nvPr/>
            </p:nvSpPr>
            <p:spPr>
              <a:xfrm>
                <a:off x="1669179" y="5012003"/>
                <a:ext cx="9508" cy="9508"/>
              </a:xfrm>
              <a:custGeom>
                <a:avLst/>
                <a:gdLst>
                  <a:gd name="connsiteX0" fmla="*/ 1729 w 9508"/>
                  <a:gd name="connsiteY0" fmla="*/ 9509 h 9508"/>
                  <a:gd name="connsiteX1" fmla="*/ 9508 w 9508"/>
                  <a:gd name="connsiteY1" fmla="*/ 0 h 9508"/>
                  <a:gd name="connsiteX2" fmla="*/ 0 w 9508"/>
                  <a:gd name="connsiteY2" fmla="*/ 7203 h 9508"/>
                  <a:gd name="connsiteX3" fmla="*/ 1729 w 9508"/>
                  <a:gd name="connsiteY3" fmla="*/ 9509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08" h="9508">
                    <a:moveTo>
                      <a:pt x="1729" y="9509"/>
                    </a:moveTo>
                    <a:cubicBezTo>
                      <a:pt x="6627" y="8644"/>
                      <a:pt x="8068" y="4898"/>
                      <a:pt x="9508" y="0"/>
                    </a:cubicBezTo>
                    <a:cubicBezTo>
                      <a:pt x="3746" y="288"/>
                      <a:pt x="288" y="1729"/>
                      <a:pt x="0" y="7203"/>
                    </a:cubicBezTo>
                    <a:cubicBezTo>
                      <a:pt x="0" y="7780"/>
                      <a:pt x="1153" y="9509"/>
                      <a:pt x="1729" y="95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6650919F-461A-4966-AEF4-455813AA6416}"/>
                  </a:ext>
                </a:extLst>
              </p:cNvPr>
              <p:cNvSpPr/>
              <p:nvPr/>
            </p:nvSpPr>
            <p:spPr>
              <a:xfrm>
                <a:off x="1758214" y="4959525"/>
                <a:ext cx="6915" cy="3836"/>
              </a:xfrm>
              <a:custGeom>
                <a:avLst/>
                <a:gdLst>
                  <a:gd name="connsiteX0" fmla="*/ 864 w 6915"/>
                  <a:gd name="connsiteY0" fmla="*/ 3783 h 3836"/>
                  <a:gd name="connsiteX1" fmla="*/ 6915 w 6915"/>
                  <a:gd name="connsiteY1" fmla="*/ 614 h 3836"/>
                  <a:gd name="connsiteX2" fmla="*/ 0 w 6915"/>
                  <a:gd name="connsiteY2" fmla="*/ 2054 h 3836"/>
                  <a:gd name="connsiteX3" fmla="*/ 864 w 6915"/>
                  <a:gd name="connsiteY3" fmla="*/ 3783 h 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" h="3836">
                    <a:moveTo>
                      <a:pt x="864" y="3783"/>
                    </a:moveTo>
                    <a:cubicBezTo>
                      <a:pt x="3169" y="4071"/>
                      <a:pt x="5186" y="3207"/>
                      <a:pt x="6915" y="614"/>
                    </a:cubicBezTo>
                    <a:cubicBezTo>
                      <a:pt x="3746" y="-251"/>
                      <a:pt x="1441" y="-539"/>
                      <a:pt x="0" y="2054"/>
                    </a:cubicBezTo>
                    <a:cubicBezTo>
                      <a:pt x="0" y="2343"/>
                      <a:pt x="576" y="3783"/>
                      <a:pt x="864" y="37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0F105EB-CFE5-4766-9362-A125681D6EF5}"/>
                </a:ext>
              </a:extLst>
            </p:cNvPr>
            <p:cNvSpPr/>
            <p:nvPr/>
          </p:nvSpPr>
          <p:spPr>
            <a:xfrm>
              <a:off x="1807909" y="4522280"/>
              <a:ext cx="3550584" cy="1477406"/>
            </a:xfrm>
            <a:custGeom>
              <a:avLst/>
              <a:gdLst>
                <a:gd name="connsiteX0" fmla="*/ 468666 w 3550584"/>
                <a:gd name="connsiteY0" fmla="*/ 1251464 h 1477406"/>
                <a:gd name="connsiteX1" fmla="*/ 481344 w 3550584"/>
                <a:gd name="connsiteY1" fmla="*/ 1308227 h 1477406"/>
                <a:gd name="connsiteX2" fmla="*/ 413344 w 3550584"/>
                <a:gd name="connsiteY2" fmla="*/ 1428092 h 1477406"/>
                <a:gd name="connsiteX3" fmla="*/ 409310 w 3550584"/>
                <a:gd name="connsiteY3" fmla="*/ 1432126 h 1477406"/>
                <a:gd name="connsiteX4" fmla="*/ 368971 w 3550584"/>
                <a:gd name="connsiteY4" fmla="*/ 1458058 h 1477406"/>
                <a:gd name="connsiteX5" fmla="*/ 354564 w 3550584"/>
                <a:gd name="connsiteY5" fmla="*/ 1450855 h 1477406"/>
                <a:gd name="connsiteX6" fmla="*/ 346496 w 3550584"/>
                <a:gd name="connsiteY6" fmla="*/ 1423482 h 1477406"/>
                <a:gd name="connsiteX7" fmla="*/ 362056 w 3550584"/>
                <a:gd name="connsiteY7" fmla="*/ 1406194 h 1477406"/>
                <a:gd name="connsiteX8" fmla="*/ 434954 w 3550584"/>
                <a:gd name="connsiteY8" fmla="*/ 1285176 h 1477406"/>
                <a:gd name="connsiteX9" fmla="*/ 435242 w 3550584"/>
                <a:gd name="connsiteY9" fmla="*/ 1275667 h 1477406"/>
                <a:gd name="connsiteX10" fmla="*/ 468666 w 3550584"/>
                <a:gd name="connsiteY10" fmla="*/ 1251464 h 1477406"/>
                <a:gd name="connsiteX11" fmla="*/ 164106 w 3550584"/>
                <a:gd name="connsiteY11" fmla="*/ 914055 h 1477406"/>
                <a:gd name="connsiteX12" fmla="*/ 168427 w 3550584"/>
                <a:gd name="connsiteY12" fmla="*/ 922699 h 1477406"/>
                <a:gd name="connsiteX13" fmla="*/ 173038 w 3550584"/>
                <a:gd name="connsiteY13" fmla="*/ 937106 h 1477406"/>
                <a:gd name="connsiteX14" fmla="*/ 172461 w 3550584"/>
                <a:gd name="connsiteY14" fmla="*/ 959292 h 1477406"/>
                <a:gd name="connsiteX15" fmla="*/ 152868 w 3550584"/>
                <a:gd name="connsiteY15" fmla="*/ 1027293 h 1477406"/>
                <a:gd name="connsiteX16" fmla="*/ 215682 w 3550584"/>
                <a:gd name="connsiteY16" fmla="*/ 1242819 h 1477406"/>
                <a:gd name="connsiteX17" fmla="*/ 254581 w 3550584"/>
                <a:gd name="connsiteY17" fmla="*/ 1373922 h 1477406"/>
                <a:gd name="connsiteX18" fmla="*/ 267259 w 3550584"/>
                <a:gd name="connsiteY18" fmla="*/ 1399278 h 1477406"/>
                <a:gd name="connsiteX19" fmla="*/ 273886 w 3550584"/>
                <a:gd name="connsiteY19" fmla="*/ 1407634 h 1477406"/>
                <a:gd name="connsiteX20" fmla="*/ 309327 w 3550584"/>
                <a:gd name="connsiteY20" fmla="*/ 1422329 h 1477406"/>
                <a:gd name="connsiteX21" fmla="*/ 318835 w 3550584"/>
                <a:gd name="connsiteY21" fmla="*/ 1428092 h 1477406"/>
                <a:gd name="connsiteX22" fmla="*/ 328056 w 3550584"/>
                <a:gd name="connsiteY22" fmla="*/ 1464973 h 1477406"/>
                <a:gd name="connsiteX23" fmla="*/ 272157 w 3550584"/>
                <a:gd name="connsiteY23" fmla="*/ 1476787 h 1477406"/>
                <a:gd name="connsiteX24" fmla="*/ 75935 w 3550584"/>
                <a:gd name="connsiteY24" fmla="*/ 1385447 h 1477406"/>
                <a:gd name="connsiteX25" fmla="*/ 12257 w 3550584"/>
                <a:gd name="connsiteY25" fmla="*/ 1071378 h 1477406"/>
                <a:gd name="connsiteX26" fmla="*/ 153732 w 3550584"/>
                <a:gd name="connsiteY26" fmla="*/ 914919 h 1477406"/>
                <a:gd name="connsiteX27" fmla="*/ 164106 w 3550584"/>
                <a:gd name="connsiteY27" fmla="*/ 914055 h 1477406"/>
                <a:gd name="connsiteX28" fmla="*/ 341022 w 3550584"/>
                <a:gd name="connsiteY28" fmla="*/ 859596 h 1477406"/>
                <a:gd name="connsiteX29" fmla="*/ 364361 w 3550584"/>
                <a:gd name="connsiteY29" fmla="*/ 875732 h 1477406"/>
                <a:gd name="connsiteX30" fmla="*/ 385107 w 3550584"/>
                <a:gd name="connsiteY30" fmla="*/ 944885 h 1477406"/>
                <a:gd name="connsiteX31" fmla="*/ 392598 w 3550584"/>
                <a:gd name="connsiteY31" fmla="*/ 968512 h 1477406"/>
                <a:gd name="connsiteX32" fmla="*/ 401819 w 3550584"/>
                <a:gd name="connsiteY32" fmla="*/ 990123 h 1477406"/>
                <a:gd name="connsiteX33" fmla="*/ 418242 w 3550584"/>
                <a:gd name="connsiteY33" fmla="*/ 1048326 h 1477406"/>
                <a:gd name="connsiteX34" fmla="*/ 394039 w 3550584"/>
                <a:gd name="connsiteY34" fmla="*/ 1082615 h 1477406"/>
                <a:gd name="connsiteX35" fmla="*/ 366090 w 3550584"/>
                <a:gd name="connsiteY35" fmla="*/ 1067631 h 1477406"/>
                <a:gd name="connsiteX36" fmla="*/ 346208 w 3550584"/>
                <a:gd name="connsiteY36" fmla="*/ 1035360 h 1477406"/>
                <a:gd name="connsiteX37" fmla="*/ 284547 w 3550584"/>
                <a:gd name="connsiteY37" fmla="*/ 970529 h 1477406"/>
                <a:gd name="connsiteX38" fmla="*/ 272733 w 3550584"/>
                <a:gd name="connsiteY38" fmla="*/ 963326 h 1477406"/>
                <a:gd name="connsiteX39" fmla="*/ 228072 w 3550584"/>
                <a:gd name="connsiteY39" fmla="*/ 948054 h 1477406"/>
                <a:gd name="connsiteX40" fmla="*/ 199546 w 3550584"/>
                <a:gd name="connsiteY40" fmla="*/ 911173 h 1477406"/>
                <a:gd name="connsiteX41" fmla="*/ 212224 w 3550584"/>
                <a:gd name="connsiteY41" fmla="*/ 899359 h 1477406"/>
                <a:gd name="connsiteX42" fmla="*/ 253140 w 3550584"/>
                <a:gd name="connsiteY42" fmla="*/ 897054 h 1477406"/>
                <a:gd name="connsiteX43" fmla="*/ 314225 w 3550584"/>
                <a:gd name="connsiteY43" fmla="*/ 895325 h 1477406"/>
                <a:gd name="connsiteX44" fmla="*/ 320852 w 3550584"/>
                <a:gd name="connsiteY44" fmla="*/ 879478 h 1477406"/>
                <a:gd name="connsiteX45" fmla="*/ 341022 w 3550584"/>
                <a:gd name="connsiteY45" fmla="*/ 859596 h 1477406"/>
                <a:gd name="connsiteX46" fmla="*/ 624260 w 3550584"/>
                <a:gd name="connsiteY46" fmla="*/ 774813 h 1477406"/>
                <a:gd name="connsiteX47" fmla="*/ 629735 w 3550584"/>
                <a:gd name="connsiteY47" fmla="*/ 784393 h 1477406"/>
                <a:gd name="connsiteX48" fmla="*/ 633193 w 3550584"/>
                <a:gd name="connsiteY48" fmla="*/ 795631 h 1477406"/>
                <a:gd name="connsiteX49" fmla="*/ 627142 w 3550584"/>
                <a:gd name="connsiteY49" fmla="*/ 830495 h 1477406"/>
                <a:gd name="connsiteX50" fmla="*/ 620515 w 3550584"/>
                <a:gd name="connsiteY50" fmla="*/ 887835 h 1477406"/>
                <a:gd name="connsiteX51" fmla="*/ 691685 w 3550584"/>
                <a:gd name="connsiteY51" fmla="*/ 1129294 h 1477406"/>
                <a:gd name="connsiteX52" fmla="*/ 709261 w 3550584"/>
                <a:gd name="connsiteY52" fmla="*/ 1189803 h 1477406"/>
                <a:gd name="connsiteX53" fmla="*/ 713295 w 3550584"/>
                <a:gd name="connsiteY53" fmla="*/ 1203633 h 1477406"/>
                <a:gd name="connsiteX54" fmla="*/ 725973 w 3550584"/>
                <a:gd name="connsiteY54" fmla="*/ 1246566 h 1477406"/>
                <a:gd name="connsiteX55" fmla="*/ 763431 w 3550584"/>
                <a:gd name="connsiteY55" fmla="*/ 1286040 h 1477406"/>
                <a:gd name="connsiteX56" fmla="*/ 768041 w 3550584"/>
                <a:gd name="connsiteY56" fmla="*/ 1289210 h 1477406"/>
                <a:gd name="connsiteX57" fmla="*/ 777261 w 3550584"/>
                <a:gd name="connsiteY57" fmla="*/ 1298142 h 1477406"/>
                <a:gd name="connsiteX58" fmla="*/ 784753 w 3550584"/>
                <a:gd name="connsiteY58" fmla="*/ 1324075 h 1477406"/>
                <a:gd name="connsiteX59" fmla="*/ 778126 w 3550584"/>
                <a:gd name="connsiteY59" fmla="*/ 1334159 h 1477406"/>
                <a:gd name="connsiteX60" fmla="*/ 730007 w 3550584"/>
                <a:gd name="connsiteY60" fmla="*/ 1338770 h 1477406"/>
                <a:gd name="connsiteX61" fmla="*/ 684481 w 3550584"/>
                <a:gd name="connsiteY61" fmla="*/ 1333871 h 1477406"/>
                <a:gd name="connsiteX62" fmla="*/ 627718 w 3550584"/>
                <a:gd name="connsiteY62" fmla="*/ 1313702 h 1477406"/>
                <a:gd name="connsiteX63" fmla="*/ 591413 w 3550584"/>
                <a:gd name="connsiteY63" fmla="*/ 1290651 h 1477406"/>
                <a:gd name="connsiteX64" fmla="*/ 506700 w 3550584"/>
                <a:gd name="connsiteY64" fmla="*/ 1182887 h 1477406"/>
                <a:gd name="connsiteX65" fmla="*/ 496327 w 3550584"/>
                <a:gd name="connsiteY65" fmla="*/ 1165887 h 1477406"/>
                <a:gd name="connsiteX66" fmla="*/ 467802 w 3550584"/>
                <a:gd name="connsiteY66" fmla="*/ 1067344 h 1477406"/>
                <a:gd name="connsiteX67" fmla="*/ 462904 w 3550584"/>
                <a:gd name="connsiteY67" fmla="*/ 1024124 h 1477406"/>
                <a:gd name="connsiteX68" fmla="*/ 514768 w 3550584"/>
                <a:gd name="connsiteY68" fmla="*/ 850665 h 1477406"/>
                <a:gd name="connsiteX69" fmla="*/ 534938 w 3550584"/>
                <a:gd name="connsiteY69" fmla="*/ 829055 h 1477406"/>
                <a:gd name="connsiteX70" fmla="*/ 613599 w 3550584"/>
                <a:gd name="connsiteY70" fmla="*/ 776902 h 1477406"/>
                <a:gd name="connsiteX71" fmla="*/ 624260 w 3550584"/>
                <a:gd name="connsiteY71" fmla="*/ 774813 h 1477406"/>
                <a:gd name="connsiteX72" fmla="*/ 736346 w 3550584"/>
                <a:gd name="connsiteY72" fmla="*/ 759613 h 1477406"/>
                <a:gd name="connsiteX73" fmla="*/ 929974 w 3550584"/>
                <a:gd name="connsiteY73" fmla="*/ 899936 h 1477406"/>
                <a:gd name="connsiteX74" fmla="*/ 962246 w 3550584"/>
                <a:gd name="connsiteY74" fmla="*/ 978886 h 1477406"/>
                <a:gd name="connsiteX75" fmla="*/ 979246 w 3550584"/>
                <a:gd name="connsiteY75" fmla="*/ 1089819 h 1477406"/>
                <a:gd name="connsiteX76" fmla="*/ 967144 w 3550584"/>
                <a:gd name="connsiteY76" fmla="*/ 1170497 h 1477406"/>
                <a:gd name="connsiteX77" fmla="*/ 932569 w 3550584"/>
                <a:gd name="connsiteY77" fmla="*/ 1240514 h 1477406"/>
                <a:gd name="connsiteX78" fmla="*/ 921906 w 3550584"/>
                <a:gd name="connsiteY78" fmla="*/ 1252040 h 1477406"/>
                <a:gd name="connsiteX79" fmla="*/ 827397 w 3550584"/>
                <a:gd name="connsiteY79" fmla="*/ 1320041 h 1477406"/>
                <a:gd name="connsiteX80" fmla="*/ 816448 w 3550584"/>
                <a:gd name="connsiteY80" fmla="*/ 1314854 h 1477406"/>
                <a:gd name="connsiteX81" fmla="*/ 814143 w 3550584"/>
                <a:gd name="connsiteY81" fmla="*/ 1306786 h 1477406"/>
                <a:gd name="connsiteX82" fmla="*/ 821058 w 3550584"/>
                <a:gd name="connsiteY82" fmla="*/ 1266735 h 1477406"/>
                <a:gd name="connsiteX83" fmla="*/ 830279 w 3550584"/>
                <a:gd name="connsiteY83" fmla="*/ 1229277 h 1477406"/>
                <a:gd name="connsiteX84" fmla="*/ 817601 w 3550584"/>
                <a:gd name="connsiteY84" fmla="*/ 1187497 h 1477406"/>
                <a:gd name="connsiteX85" fmla="*/ 805499 w 3550584"/>
                <a:gd name="connsiteY85" fmla="*/ 1155226 h 1477406"/>
                <a:gd name="connsiteX86" fmla="*/ 741533 w 3550584"/>
                <a:gd name="connsiteY86" fmla="*/ 937682 h 1477406"/>
                <a:gd name="connsiteX87" fmla="*/ 714448 w 3550584"/>
                <a:gd name="connsiteY87" fmla="*/ 845478 h 1477406"/>
                <a:gd name="connsiteX88" fmla="*/ 680447 w 3550584"/>
                <a:gd name="connsiteY88" fmla="*/ 814071 h 1477406"/>
                <a:gd name="connsiteX89" fmla="*/ 660278 w 3550584"/>
                <a:gd name="connsiteY89" fmla="*/ 794190 h 1477406"/>
                <a:gd name="connsiteX90" fmla="*/ 655379 w 3550584"/>
                <a:gd name="connsiteY90" fmla="*/ 778342 h 1477406"/>
                <a:gd name="connsiteX91" fmla="*/ 665464 w 3550584"/>
                <a:gd name="connsiteY91" fmla="*/ 761918 h 1477406"/>
                <a:gd name="connsiteX92" fmla="*/ 736346 w 3550584"/>
                <a:gd name="connsiteY92" fmla="*/ 759613 h 1477406"/>
                <a:gd name="connsiteX93" fmla="*/ 1139738 w 3550584"/>
                <a:gd name="connsiteY93" fmla="*/ 634273 h 1477406"/>
                <a:gd name="connsiteX94" fmla="*/ 1169128 w 3550584"/>
                <a:gd name="connsiteY94" fmla="*/ 644070 h 1477406"/>
                <a:gd name="connsiteX95" fmla="*/ 1165959 w 3550584"/>
                <a:gd name="connsiteY95" fmla="*/ 677206 h 1477406"/>
                <a:gd name="connsiteX96" fmla="*/ 1163654 w 3550584"/>
                <a:gd name="connsiteY96" fmla="*/ 723308 h 1477406"/>
                <a:gd name="connsiteX97" fmla="*/ 1270553 w 3550584"/>
                <a:gd name="connsiteY97" fmla="*/ 892733 h 1477406"/>
                <a:gd name="connsiteX98" fmla="*/ 1276604 w 3550584"/>
                <a:gd name="connsiteY98" fmla="*/ 906563 h 1477406"/>
                <a:gd name="connsiteX99" fmla="*/ 1335672 w 3550584"/>
                <a:gd name="connsiteY99" fmla="*/ 1000784 h 1477406"/>
                <a:gd name="connsiteX100" fmla="*/ 1341434 w 3550584"/>
                <a:gd name="connsiteY100" fmla="*/ 1019513 h 1477406"/>
                <a:gd name="connsiteX101" fmla="*/ 1343451 w 3550584"/>
                <a:gd name="connsiteY101" fmla="*/ 1091836 h 1477406"/>
                <a:gd name="connsiteX102" fmla="*/ 1344028 w 3550584"/>
                <a:gd name="connsiteY102" fmla="*/ 1147446 h 1477406"/>
                <a:gd name="connsiteX103" fmla="*/ 1333655 w 3550584"/>
                <a:gd name="connsiteY103" fmla="*/ 1160700 h 1477406"/>
                <a:gd name="connsiteX104" fmla="*/ 1313485 w 3550584"/>
                <a:gd name="connsiteY104" fmla="*/ 1166751 h 1477406"/>
                <a:gd name="connsiteX105" fmla="*/ 1311468 w 3550584"/>
                <a:gd name="connsiteY105" fmla="*/ 1169633 h 1477406"/>
                <a:gd name="connsiteX106" fmla="*/ 1246637 w 3550584"/>
                <a:gd name="connsiteY106" fmla="*/ 1188938 h 1477406"/>
                <a:gd name="connsiteX107" fmla="*/ 1232519 w 3550584"/>
                <a:gd name="connsiteY107" fmla="*/ 1180582 h 1477406"/>
                <a:gd name="connsiteX108" fmla="*/ 1206874 w 3550584"/>
                <a:gd name="connsiteY108" fmla="*/ 1139378 h 1477406"/>
                <a:gd name="connsiteX109" fmla="*/ 1097382 w 3550584"/>
                <a:gd name="connsiteY109" fmla="*/ 971970 h 1477406"/>
                <a:gd name="connsiteX110" fmla="*/ 1093925 w 3550584"/>
                <a:gd name="connsiteY110" fmla="*/ 963614 h 1477406"/>
                <a:gd name="connsiteX111" fmla="*/ 1001721 w 3550584"/>
                <a:gd name="connsiteY111" fmla="*/ 820122 h 1477406"/>
                <a:gd name="connsiteX112" fmla="*/ 968585 w 3550584"/>
                <a:gd name="connsiteY112" fmla="*/ 768257 h 1477406"/>
                <a:gd name="connsiteX113" fmla="*/ 931991 w 3550584"/>
                <a:gd name="connsiteY113" fmla="*/ 743189 h 1477406"/>
                <a:gd name="connsiteX114" fmla="*/ 913839 w 3550584"/>
                <a:gd name="connsiteY114" fmla="*/ 728494 h 1477406"/>
                <a:gd name="connsiteX115" fmla="*/ 920178 w 3550584"/>
                <a:gd name="connsiteY115" fmla="*/ 706884 h 1477406"/>
                <a:gd name="connsiteX116" fmla="*/ 980687 w 3550584"/>
                <a:gd name="connsiteY116" fmla="*/ 683257 h 1477406"/>
                <a:gd name="connsiteX117" fmla="*/ 1001721 w 3550584"/>
                <a:gd name="connsiteY117" fmla="*/ 676341 h 1477406"/>
                <a:gd name="connsiteX118" fmla="*/ 1026500 w 3550584"/>
                <a:gd name="connsiteY118" fmla="*/ 666833 h 1477406"/>
                <a:gd name="connsiteX119" fmla="*/ 1063382 w 3550584"/>
                <a:gd name="connsiteY119" fmla="*/ 655884 h 1477406"/>
                <a:gd name="connsiteX120" fmla="*/ 1139738 w 3550584"/>
                <a:gd name="connsiteY120" fmla="*/ 634273 h 1477406"/>
                <a:gd name="connsiteX121" fmla="*/ 1371112 w 3550584"/>
                <a:gd name="connsiteY121" fmla="*/ 574053 h 1477406"/>
                <a:gd name="connsiteX122" fmla="*/ 1381773 w 3550584"/>
                <a:gd name="connsiteY122" fmla="*/ 583273 h 1477406"/>
                <a:gd name="connsiteX123" fmla="*/ 1372265 w 3550584"/>
                <a:gd name="connsiteY123" fmla="*/ 613815 h 1477406"/>
                <a:gd name="connsiteX124" fmla="*/ 1335383 w 3550584"/>
                <a:gd name="connsiteY124" fmla="*/ 695358 h 1477406"/>
                <a:gd name="connsiteX125" fmla="*/ 1338841 w 3550584"/>
                <a:gd name="connsiteY125" fmla="*/ 870834 h 1477406"/>
                <a:gd name="connsiteX126" fmla="*/ 1338841 w 3550584"/>
                <a:gd name="connsiteY126" fmla="*/ 951224 h 1477406"/>
                <a:gd name="connsiteX127" fmla="*/ 1301383 w 3550584"/>
                <a:gd name="connsiteY127" fmla="*/ 891868 h 1477406"/>
                <a:gd name="connsiteX128" fmla="*/ 1296197 w 3550584"/>
                <a:gd name="connsiteY128" fmla="*/ 870546 h 1477406"/>
                <a:gd name="connsiteX129" fmla="*/ 1293027 w 3550584"/>
                <a:gd name="connsiteY129" fmla="*/ 705731 h 1477406"/>
                <a:gd name="connsiteX130" fmla="*/ 1282366 w 3550584"/>
                <a:gd name="connsiteY130" fmla="*/ 668849 h 1477406"/>
                <a:gd name="connsiteX131" fmla="*/ 1245773 w 3550584"/>
                <a:gd name="connsiteY131" fmla="*/ 653002 h 1477406"/>
                <a:gd name="connsiteX132" fmla="*/ 1226468 w 3550584"/>
                <a:gd name="connsiteY132" fmla="*/ 645222 h 1477406"/>
                <a:gd name="connsiteX133" fmla="*/ 1229349 w 3550584"/>
                <a:gd name="connsiteY133" fmla="*/ 614680 h 1477406"/>
                <a:gd name="connsiteX134" fmla="*/ 1252688 w 3550584"/>
                <a:gd name="connsiteY134" fmla="*/ 603730 h 1477406"/>
                <a:gd name="connsiteX135" fmla="*/ 1348062 w 3550584"/>
                <a:gd name="connsiteY135" fmla="*/ 575781 h 1477406"/>
                <a:gd name="connsiteX136" fmla="*/ 1352672 w 3550584"/>
                <a:gd name="connsiteY136" fmla="*/ 574340 h 1477406"/>
                <a:gd name="connsiteX137" fmla="*/ 1371112 w 3550584"/>
                <a:gd name="connsiteY137" fmla="*/ 574053 h 1477406"/>
                <a:gd name="connsiteX138" fmla="*/ 1649165 w 3550584"/>
                <a:gd name="connsiteY138" fmla="*/ 485018 h 1477406"/>
                <a:gd name="connsiteX139" fmla="*/ 1658674 w 3550584"/>
                <a:gd name="connsiteY139" fmla="*/ 486170 h 1477406"/>
                <a:gd name="connsiteX140" fmla="*/ 1677403 w 3550584"/>
                <a:gd name="connsiteY140" fmla="*/ 504035 h 1477406"/>
                <a:gd name="connsiteX141" fmla="*/ 1669047 w 3550584"/>
                <a:gd name="connsiteY141" fmla="*/ 528239 h 1477406"/>
                <a:gd name="connsiteX142" fmla="*/ 1655504 w 3550584"/>
                <a:gd name="connsiteY142" fmla="*/ 577222 h 1477406"/>
                <a:gd name="connsiteX143" fmla="*/ 1711691 w 3550584"/>
                <a:gd name="connsiteY143" fmla="*/ 768257 h 1477406"/>
                <a:gd name="connsiteX144" fmla="*/ 1713996 w 3550584"/>
                <a:gd name="connsiteY144" fmla="*/ 785833 h 1477406"/>
                <a:gd name="connsiteX145" fmla="*/ 1749725 w 3550584"/>
                <a:gd name="connsiteY145" fmla="*/ 907427 h 1477406"/>
                <a:gd name="connsiteX146" fmla="*/ 1763844 w 3550584"/>
                <a:gd name="connsiteY146" fmla="*/ 946326 h 1477406"/>
                <a:gd name="connsiteX147" fmla="*/ 1786607 w 3550584"/>
                <a:gd name="connsiteY147" fmla="*/ 978597 h 1477406"/>
                <a:gd name="connsiteX148" fmla="*/ 1799285 w 3550584"/>
                <a:gd name="connsiteY148" fmla="*/ 980038 h 1477406"/>
                <a:gd name="connsiteX149" fmla="*/ 1818014 w 3550584"/>
                <a:gd name="connsiteY149" fmla="*/ 993580 h 1477406"/>
                <a:gd name="connsiteX150" fmla="*/ 1811675 w 3550584"/>
                <a:gd name="connsiteY150" fmla="*/ 1017208 h 1477406"/>
                <a:gd name="connsiteX151" fmla="*/ 1793810 w 3550584"/>
                <a:gd name="connsiteY151" fmla="*/ 1026140 h 1477406"/>
                <a:gd name="connsiteX152" fmla="*/ 1722928 w 3550584"/>
                <a:gd name="connsiteY152" fmla="*/ 1047462 h 1477406"/>
                <a:gd name="connsiteX153" fmla="*/ 1677114 w 3550584"/>
                <a:gd name="connsiteY153" fmla="*/ 1060717 h 1477406"/>
                <a:gd name="connsiteX154" fmla="*/ 1602487 w 3550584"/>
                <a:gd name="connsiteY154" fmla="*/ 1082327 h 1477406"/>
                <a:gd name="connsiteX155" fmla="*/ 1581453 w 3550584"/>
                <a:gd name="connsiteY155" fmla="*/ 1085208 h 1477406"/>
                <a:gd name="connsiteX156" fmla="*/ 1562724 w 3550584"/>
                <a:gd name="connsiteY156" fmla="*/ 1069649 h 1477406"/>
                <a:gd name="connsiteX157" fmla="*/ 1569927 w 3550584"/>
                <a:gd name="connsiteY157" fmla="*/ 1047462 h 1477406"/>
                <a:gd name="connsiteX158" fmla="*/ 1578571 w 3550584"/>
                <a:gd name="connsiteY158" fmla="*/ 1041123 h 1477406"/>
                <a:gd name="connsiteX159" fmla="*/ 1588368 w 3550584"/>
                <a:gd name="connsiteY159" fmla="*/ 1009716 h 1477406"/>
                <a:gd name="connsiteX160" fmla="*/ 1580300 w 3550584"/>
                <a:gd name="connsiteY160" fmla="*/ 992140 h 1477406"/>
                <a:gd name="connsiteX161" fmla="*/ 1567622 w 3550584"/>
                <a:gd name="connsiteY161" fmla="*/ 948343 h 1477406"/>
                <a:gd name="connsiteX162" fmla="*/ 1503656 w 3550584"/>
                <a:gd name="connsiteY162" fmla="*/ 731375 h 1477406"/>
                <a:gd name="connsiteX163" fmla="*/ 1470520 w 3550584"/>
                <a:gd name="connsiteY163" fmla="*/ 617273 h 1477406"/>
                <a:gd name="connsiteX164" fmla="*/ 1448333 w 3550584"/>
                <a:gd name="connsiteY164" fmla="*/ 597680 h 1477406"/>
                <a:gd name="connsiteX165" fmla="*/ 1436520 w 3550584"/>
                <a:gd name="connsiteY165" fmla="*/ 595663 h 1477406"/>
                <a:gd name="connsiteX166" fmla="*/ 1416350 w 3550584"/>
                <a:gd name="connsiteY166" fmla="*/ 576934 h 1477406"/>
                <a:gd name="connsiteX167" fmla="*/ 1428452 w 3550584"/>
                <a:gd name="connsiteY167" fmla="*/ 550425 h 1477406"/>
                <a:gd name="connsiteX168" fmla="*/ 1449486 w 3550584"/>
                <a:gd name="connsiteY168" fmla="*/ 542357 h 1477406"/>
                <a:gd name="connsiteX169" fmla="*/ 1635334 w 3550584"/>
                <a:gd name="connsiteY169" fmla="*/ 487899 h 1477406"/>
                <a:gd name="connsiteX170" fmla="*/ 1649165 w 3550584"/>
                <a:gd name="connsiteY170" fmla="*/ 485018 h 1477406"/>
                <a:gd name="connsiteX171" fmla="*/ 2584927 w 3550584"/>
                <a:gd name="connsiteY171" fmla="*/ 448172 h 1477406"/>
                <a:gd name="connsiteX172" fmla="*/ 2589069 w 3550584"/>
                <a:gd name="connsiteY172" fmla="*/ 454763 h 1477406"/>
                <a:gd name="connsiteX173" fmla="*/ 2615866 w 3550584"/>
                <a:gd name="connsiteY173" fmla="*/ 546679 h 1477406"/>
                <a:gd name="connsiteX174" fmla="*/ 2610679 w 3550584"/>
                <a:gd name="connsiteY174" fmla="*/ 557628 h 1477406"/>
                <a:gd name="connsiteX175" fmla="*/ 2374695 w 3550584"/>
                <a:gd name="connsiteY175" fmla="*/ 626493 h 1477406"/>
                <a:gd name="connsiteX176" fmla="*/ 2371525 w 3550584"/>
                <a:gd name="connsiteY176" fmla="*/ 627934 h 1477406"/>
                <a:gd name="connsiteX177" fmla="*/ 2366339 w 3550584"/>
                <a:gd name="connsiteY177" fmla="*/ 623324 h 1477406"/>
                <a:gd name="connsiteX178" fmla="*/ 2337525 w 3550584"/>
                <a:gd name="connsiteY178" fmla="*/ 525933 h 1477406"/>
                <a:gd name="connsiteX179" fmla="*/ 2345017 w 3550584"/>
                <a:gd name="connsiteY179" fmla="*/ 517289 h 1477406"/>
                <a:gd name="connsiteX180" fmla="*/ 2540085 w 3550584"/>
                <a:gd name="connsiteY180" fmla="*/ 459950 h 1477406"/>
                <a:gd name="connsiteX181" fmla="*/ 2577543 w 3550584"/>
                <a:gd name="connsiteY181" fmla="*/ 448712 h 1477406"/>
                <a:gd name="connsiteX182" fmla="*/ 2584927 w 3550584"/>
                <a:gd name="connsiteY182" fmla="*/ 448172 h 1477406"/>
                <a:gd name="connsiteX183" fmla="*/ 1932872 w 3550584"/>
                <a:gd name="connsiteY183" fmla="*/ 406356 h 1477406"/>
                <a:gd name="connsiteX184" fmla="*/ 1938167 w 3550584"/>
                <a:gd name="connsiteY184" fmla="*/ 417018 h 1477406"/>
                <a:gd name="connsiteX185" fmla="*/ 1948540 w 3550584"/>
                <a:gd name="connsiteY185" fmla="*/ 441797 h 1477406"/>
                <a:gd name="connsiteX186" fmla="*/ 1966404 w 3550584"/>
                <a:gd name="connsiteY186" fmla="*/ 502018 h 1477406"/>
                <a:gd name="connsiteX187" fmla="*/ 1976777 w 3550584"/>
                <a:gd name="connsiteY187" fmla="*/ 537459 h 1477406"/>
                <a:gd name="connsiteX188" fmla="*/ 1991184 w 3550584"/>
                <a:gd name="connsiteY188" fmla="*/ 587595 h 1477406"/>
                <a:gd name="connsiteX189" fmla="*/ 2064371 w 3550584"/>
                <a:gd name="connsiteY189" fmla="*/ 837410 h 1477406"/>
                <a:gd name="connsiteX190" fmla="*/ 2090015 w 3550584"/>
                <a:gd name="connsiteY190" fmla="*/ 925004 h 1477406"/>
                <a:gd name="connsiteX191" fmla="*/ 2079354 w 3550584"/>
                <a:gd name="connsiteY191" fmla="*/ 946038 h 1477406"/>
                <a:gd name="connsiteX192" fmla="*/ 2007896 w 3550584"/>
                <a:gd name="connsiteY192" fmla="*/ 967360 h 1477406"/>
                <a:gd name="connsiteX193" fmla="*/ 1993777 w 3550584"/>
                <a:gd name="connsiteY193" fmla="*/ 967936 h 1477406"/>
                <a:gd name="connsiteX194" fmla="*/ 1911946 w 3550584"/>
                <a:gd name="connsiteY194" fmla="*/ 991275 h 1477406"/>
                <a:gd name="connsiteX195" fmla="*/ 1888607 w 3550584"/>
                <a:gd name="connsiteY195" fmla="*/ 995309 h 1477406"/>
                <a:gd name="connsiteX196" fmla="*/ 1869590 w 3550584"/>
                <a:gd name="connsiteY196" fmla="*/ 982055 h 1477406"/>
                <a:gd name="connsiteX197" fmla="*/ 1874200 w 3550584"/>
                <a:gd name="connsiteY197" fmla="*/ 959004 h 1477406"/>
                <a:gd name="connsiteX198" fmla="*/ 1875929 w 3550584"/>
                <a:gd name="connsiteY198" fmla="*/ 957563 h 1477406"/>
                <a:gd name="connsiteX199" fmla="*/ 1890624 w 3550584"/>
                <a:gd name="connsiteY199" fmla="*/ 905987 h 1477406"/>
                <a:gd name="connsiteX200" fmla="*/ 1873048 w 3550584"/>
                <a:gd name="connsiteY200" fmla="*/ 849800 h 1477406"/>
                <a:gd name="connsiteX201" fmla="*/ 1853454 w 3550584"/>
                <a:gd name="connsiteY201" fmla="*/ 791884 h 1477406"/>
                <a:gd name="connsiteX202" fmla="*/ 1832708 w 3550584"/>
                <a:gd name="connsiteY202" fmla="*/ 721579 h 1477406"/>
                <a:gd name="connsiteX203" fmla="*/ 1804183 w 3550584"/>
                <a:gd name="connsiteY203" fmla="*/ 623900 h 1477406"/>
                <a:gd name="connsiteX204" fmla="*/ 1776233 w 3550584"/>
                <a:gd name="connsiteY204" fmla="*/ 528239 h 1477406"/>
                <a:gd name="connsiteX205" fmla="*/ 1750013 w 3550584"/>
                <a:gd name="connsiteY205" fmla="*/ 507781 h 1477406"/>
                <a:gd name="connsiteX206" fmla="*/ 1744250 w 3550584"/>
                <a:gd name="connsiteY206" fmla="*/ 507204 h 1477406"/>
                <a:gd name="connsiteX207" fmla="*/ 1720911 w 3550584"/>
                <a:gd name="connsiteY207" fmla="*/ 485306 h 1477406"/>
                <a:gd name="connsiteX208" fmla="*/ 1737911 w 3550584"/>
                <a:gd name="connsiteY208" fmla="*/ 459374 h 1477406"/>
                <a:gd name="connsiteX209" fmla="*/ 1771623 w 3550584"/>
                <a:gd name="connsiteY209" fmla="*/ 448136 h 1477406"/>
                <a:gd name="connsiteX210" fmla="*/ 1870742 w 3550584"/>
                <a:gd name="connsiteY210" fmla="*/ 419323 h 1477406"/>
                <a:gd name="connsiteX211" fmla="*/ 1909641 w 3550584"/>
                <a:gd name="connsiteY211" fmla="*/ 410967 h 1477406"/>
                <a:gd name="connsiteX212" fmla="*/ 1920878 w 3550584"/>
                <a:gd name="connsiteY212" fmla="*/ 407797 h 1477406"/>
                <a:gd name="connsiteX213" fmla="*/ 1932872 w 3550584"/>
                <a:gd name="connsiteY213" fmla="*/ 406356 h 1477406"/>
                <a:gd name="connsiteX214" fmla="*/ 3263727 w 3550584"/>
                <a:gd name="connsiteY214" fmla="*/ 398322 h 1477406"/>
                <a:gd name="connsiteX215" fmla="*/ 3291611 w 3550584"/>
                <a:gd name="connsiteY215" fmla="*/ 399023 h 1477406"/>
                <a:gd name="connsiteX216" fmla="*/ 3324972 w 3550584"/>
                <a:gd name="connsiteY216" fmla="*/ 416442 h 1477406"/>
                <a:gd name="connsiteX217" fmla="*/ 3341684 w 3550584"/>
                <a:gd name="connsiteY217" fmla="*/ 482713 h 1477406"/>
                <a:gd name="connsiteX218" fmla="*/ 3335921 w 3550584"/>
                <a:gd name="connsiteY218" fmla="*/ 496832 h 1477406"/>
                <a:gd name="connsiteX219" fmla="*/ 3360989 w 3550584"/>
                <a:gd name="connsiteY219" fmla="*/ 530256 h 1477406"/>
                <a:gd name="connsiteX220" fmla="*/ 3375684 w 3550584"/>
                <a:gd name="connsiteY220" fmla="*/ 540629 h 1477406"/>
                <a:gd name="connsiteX221" fmla="*/ 3379142 w 3550584"/>
                <a:gd name="connsiteY221" fmla="*/ 553307 h 1477406"/>
                <a:gd name="connsiteX222" fmla="*/ 3365599 w 3550584"/>
                <a:gd name="connsiteY222" fmla="*/ 575494 h 1477406"/>
                <a:gd name="connsiteX223" fmla="*/ 3334769 w 3550584"/>
                <a:gd name="connsiteY223" fmla="*/ 578663 h 1477406"/>
                <a:gd name="connsiteX224" fmla="*/ 3238531 w 3550584"/>
                <a:gd name="connsiteY224" fmla="*/ 552443 h 1477406"/>
                <a:gd name="connsiteX225" fmla="*/ 3199632 w 3550584"/>
                <a:gd name="connsiteY225" fmla="*/ 450442 h 1477406"/>
                <a:gd name="connsiteX226" fmla="*/ 3263727 w 3550584"/>
                <a:gd name="connsiteY226" fmla="*/ 398322 h 1477406"/>
                <a:gd name="connsiteX227" fmla="*/ 2038511 w 3550584"/>
                <a:gd name="connsiteY227" fmla="*/ 383661 h 1477406"/>
                <a:gd name="connsiteX228" fmla="*/ 2196050 w 3550584"/>
                <a:gd name="connsiteY228" fmla="*/ 455340 h 1477406"/>
                <a:gd name="connsiteX229" fmla="*/ 2293440 w 3550584"/>
                <a:gd name="connsiteY229" fmla="*/ 685273 h 1477406"/>
                <a:gd name="connsiteX230" fmla="*/ 2144473 w 3550584"/>
                <a:gd name="connsiteY230" fmla="*/ 921834 h 1477406"/>
                <a:gd name="connsiteX231" fmla="*/ 2137270 w 3550584"/>
                <a:gd name="connsiteY231" fmla="*/ 925580 h 1477406"/>
                <a:gd name="connsiteX232" fmla="*/ 2116812 w 3550584"/>
                <a:gd name="connsiteY232" fmla="*/ 920393 h 1477406"/>
                <a:gd name="connsiteX233" fmla="*/ 2112778 w 3550584"/>
                <a:gd name="connsiteY233" fmla="*/ 908004 h 1477406"/>
                <a:gd name="connsiteX234" fmla="*/ 2123439 w 3550584"/>
                <a:gd name="connsiteY234" fmla="*/ 876020 h 1477406"/>
                <a:gd name="connsiteX235" fmla="*/ 2137846 w 3550584"/>
                <a:gd name="connsiteY235" fmla="*/ 830495 h 1477406"/>
                <a:gd name="connsiteX236" fmla="*/ 2115083 w 3550584"/>
                <a:gd name="connsiteY236" fmla="*/ 745782 h 1477406"/>
                <a:gd name="connsiteX237" fmla="*/ 2038727 w 3550584"/>
                <a:gd name="connsiteY237" fmla="*/ 487323 h 1477406"/>
                <a:gd name="connsiteX238" fmla="*/ 2017116 w 3550584"/>
                <a:gd name="connsiteY238" fmla="*/ 449865 h 1477406"/>
                <a:gd name="connsiteX239" fmla="*/ 1991472 w 3550584"/>
                <a:gd name="connsiteY239" fmla="*/ 439492 h 1477406"/>
                <a:gd name="connsiteX240" fmla="*/ 1975336 w 3550584"/>
                <a:gd name="connsiteY240" fmla="*/ 429407 h 1477406"/>
                <a:gd name="connsiteX241" fmla="*/ 1968709 w 3550584"/>
                <a:gd name="connsiteY241" fmla="*/ 405492 h 1477406"/>
                <a:gd name="connsiteX242" fmla="*/ 1976489 w 3550584"/>
                <a:gd name="connsiteY242" fmla="*/ 391373 h 1477406"/>
                <a:gd name="connsiteX243" fmla="*/ 2038511 w 3550584"/>
                <a:gd name="connsiteY243" fmla="*/ 383661 h 1477406"/>
                <a:gd name="connsiteX244" fmla="*/ 2876558 w 3550584"/>
                <a:gd name="connsiteY244" fmla="*/ 129420 h 1477406"/>
                <a:gd name="connsiteX245" fmla="*/ 2880952 w 3550584"/>
                <a:gd name="connsiteY245" fmla="*/ 136660 h 1477406"/>
                <a:gd name="connsiteX246" fmla="*/ 2963936 w 3550584"/>
                <a:gd name="connsiteY246" fmla="*/ 420763 h 1477406"/>
                <a:gd name="connsiteX247" fmla="*/ 3013784 w 3550584"/>
                <a:gd name="connsiteY247" fmla="*/ 589900 h 1477406"/>
                <a:gd name="connsiteX248" fmla="*/ 3043173 w 3550584"/>
                <a:gd name="connsiteY248" fmla="*/ 612087 h 1477406"/>
                <a:gd name="connsiteX249" fmla="*/ 3057292 w 3550584"/>
                <a:gd name="connsiteY249" fmla="*/ 611799 h 1477406"/>
                <a:gd name="connsiteX250" fmla="*/ 3075157 w 3550584"/>
                <a:gd name="connsiteY250" fmla="*/ 623324 h 1477406"/>
                <a:gd name="connsiteX251" fmla="*/ 3071699 w 3550584"/>
                <a:gd name="connsiteY251" fmla="*/ 646375 h 1477406"/>
                <a:gd name="connsiteX252" fmla="*/ 3054411 w 3550584"/>
                <a:gd name="connsiteY252" fmla="*/ 656460 h 1477406"/>
                <a:gd name="connsiteX253" fmla="*/ 2864817 w 3550584"/>
                <a:gd name="connsiteY253" fmla="*/ 712070 h 1477406"/>
                <a:gd name="connsiteX254" fmla="*/ 2853579 w 3550584"/>
                <a:gd name="connsiteY254" fmla="*/ 713799 h 1477406"/>
                <a:gd name="connsiteX255" fmla="*/ 2829664 w 3550584"/>
                <a:gd name="connsiteY255" fmla="*/ 698240 h 1477406"/>
                <a:gd name="connsiteX256" fmla="*/ 2840901 w 3550584"/>
                <a:gd name="connsiteY256" fmla="*/ 673748 h 1477406"/>
                <a:gd name="connsiteX257" fmla="*/ 2844935 w 3550584"/>
                <a:gd name="connsiteY257" fmla="*/ 671443 h 1477406"/>
                <a:gd name="connsiteX258" fmla="*/ 2861359 w 3550584"/>
                <a:gd name="connsiteY258" fmla="*/ 629087 h 1477406"/>
                <a:gd name="connsiteX259" fmla="*/ 2755036 w 3550584"/>
                <a:gd name="connsiteY259" fmla="*/ 266898 h 1477406"/>
                <a:gd name="connsiteX260" fmla="*/ 2751867 w 3550584"/>
                <a:gd name="connsiteY260" fmla="*/ 256813 h 1477406"/>
                <a:gd name="connsiteX261" fmla="*/ 2713545 w 3550584"/>
                <a:gd name="connsiteY261" fmla="*/ 231745 h 1477406"/>
                <a:gd name="connsiteX262" fmla="*/ 2686748 w 3550584"/>
                <a:gd name="connsiteY262" fmla="*/ 217050 h 1477406"/>
                <a:gd name="connsiteX263" fmla="*/ 2704612 w 3550584"/>
                <a:gd name="connsiteY263" fmla="*/ 188813 h 1477406"/>
                <a:gd name="connsiteX264" fmla="*/ 2809206 w 3550584"/>
                <a:gd name="connsiteY264" fmla="*/ 151355 h 1477406"/>
                <a:gd name="connsiteX265" fmla="*/ 2868274 w 3550584"/>
                <a:gd name="connsiteY265" fmla="*/ 130609 h 1477406"/>
                <a:gd name="connsiteX266" fmla="*/ 2876558 w 3550584"/>
                <a:gd name="connsiteY266" fmla="*/ 129420 h 1477406"/>
                <a:gd name="connsiteX267" fmla="*/ 3220090 w 3550584"/>
                <a:gd name="connsiteY267" fmla="*/ 16975 h 1477406"/>
                <a:gd name="connsiteX268" fmla="*/ 3224124 w 3550584"/>
                <a:gd name="connsiteY268" fmla="*/ 25151 h 1477406"/>
                <a:gd name="connsiteX269" fmla="*/ 3227870 w 3550584"/>
                <a:gd name="connsiteY269" fmla="*/ 37541 h 1477406"/>
                <a:gd name="connsiteX270" fmla="*/ 3221242 w 3550584"/>
                <a:gd name="connsiteY270" fmla="*/ 67219 h 1477406"/>
                <a:gd name="connsiteX271" fmla="*/ 3214615 w 3550584"/>
                <a:gd name="connsiteY271" fmla="*/ 91999 h 1477406"/>
                <a:gd name="connsiteX272" fmla="*/ 3262446 w 3550584"/>
                <a:gd name="connsiteY272" fmla="*/ 254220 h 1477406"/>
                <a:gd name="connsiteX273" fmla="*/ 3316904 w 3550584"/>
                <a:gd name="connsiteY273" fmla="*/ 268627 h 1477406"/>
                <a:gd name="connsiteX274" fmla="*/ 3325548 w 3550584"/>
                <a:gd name="connsiteY274" fmla="*/ 258542 h 1477406"/>
                <a:gd name="connsiteX275" fmla="*/ 3337362 w 3550584"/>
                <a:gd name="connsiteY275" fmla="*/ 297153 h 1477406"/>
                <a:gd name="connsiteX276" fmla="*/ 3335057 w 3550584"/>
                <a:gd name="connsiteY276" fmla="*/ 305797 h 1477406"/>
                <a:gd name="connsiteX277" fmla="*/ 3114055 w 3550584"/>
                <a:gd name="connsiteY277" fmla="*/ 302915 h 1477406"/>
                <a:gd name="connsiteX278" fmla="*/ 3079190 w 3550584"/>
                <a:gd name="connsiteY278" fmla="*/ 186220 h 1477406"/>
                <a:gd name="connsiteX279" fmla="*/ 3210869 w 3550584"/>
                <a:gd name="connsiteY279" fmla="*/ 17659 h 1477406"/>
                <a:gd name="connsiteX280" fmla="*/ 3220090 w 3550584"/>
                <a:gd name="connsiteY280" fmla="*/ 16975 h 1477406"/>
                <a:gd name="connsiteX281" fmla="*/ 3325513 w 3550584"/>
                <a:gd name="connsiteY281" fmla="*/ 2604 h 1477406"/>
                <a:gd name="connsiteX282" fmla="*/ 3384329 w 3550584"/>
                <a:gd name="connsiteY282" fmla="*/ 23422 h 1477406"/>
                <a:gd name="connsiteX283" fmla="*/ 3506499 w 3550584"/>
                <a:gd name="connsiteY283" fmla="*/ 155389 h 1477406"/>
                <a:gd name="connsiteX284" fmla="*/ 3550584 w 3550584"/>
                <a:gd name="connsiteY284" fmla="*/ 341525 h 1477406"/>
                <a:gd name="connsiteX285" fmla="*/ 3499296 w 3550584"/>
                <a:gd name="connsiteY285" fmla="*/ 502594 h 1477406"/>
                <a:gd name="connsiteX286" fmla="*/ 3424668 w 3550584"/>
                <a:gd name="connsiteY286" fmla="*/ 559357 h 1477406"/>
                <a:gd name="connsiteX287" fmla="*/ 3413431 w 3550584"/>
                <a:gd name="connsiteY287" fmla="*/ 553883 h 1477406"/>
                <a:gd name="connsiteX288" fmla="*/ 3410549 w 3550584"/>
                <a:gd name="connsiteY288" fmla="*/ 543510 h 1477406"/>
                <a:gd name="connsiteX289" fmla="*/ 3418041 w 3550584"/>
                <a:gd name="connsiteY289" fmla="*/ 508069 h 1477406"/>
                <a:gd name="connsiteX290" fmla="*/ 3428990 w 3550584"/>
                <a:gd name="connsiteY290" fmla="*/ 462255 h 1477406"/>
                <a:gd name="connsiteX291" fmla="*/ 3387498 w 3550584"/>
                <a:gd name="connsiteY291" fmla="*/ 316746 h 1477406"/>
                <a:gd name="connsiteX292" fmla="*/ 3323532 w 3550584"/>
                <a:gd name="connsiteY292" fmla="*/ 98626 h 1477406"/>
                <a:gd name="connsiteX293" fmla="*/ 3313159 w 3550584"/>
                <a:gd name="connsiteY293" fmla="*/ 72405 h 1477406"/>
                <a:gd name="connsiteX294" fmla="*/ 3271955 w 3550584"/>
                <a:gd name="connsiteY294" fmla="*/ 47049 h 1477406"/>
                <a:gd name="connsiteX295" fmla="*/ 3263311 w 3550584"/>
                <a:gd name="connsiteY295" fmla="*/ 40422 h 1477406"/>
                <a:gd name="connsiteX296" fmla="*/ 3255820 w 3550584"/>
                <a:gd name="connsiteY296" fmla="*/ 15354 h 1477406"/>
                <a:gd name="connsiteX297" fmla="*/ 3263023 w 3550584"/>
                <a:gd name="connsiteY297" fmla="*/ 2964 h 1477406"/>
                <a:gd name="connsiteX298" fmla="*/ 3325513 w 3550584"/>
                <a:gd name="connsiteY298" fmla="*/ 2604 h 147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3550584" h="1477406">
                  <a:moveTo>
                    <a:pt x="468666" y="1251464"/>
                  </a:moveTo>
                  <a:cubicBezTo>
                    <a:pt x="487683" y="1267023"/>
                    <a:pt x="484802" y="1288346"/>
                    <a:pt x="481344" y="1308227"/>
                  </a:cubicBezTo>
                  <a:cubicBezTo>
                    <a:pt x="472988" y="1356058"/>
                    <a:pt x="448785" y="1395533"/>
                    <a:pt x="413344" y="1428092"/>
                  </a:cubicBezTo>
                  <a:cubicBezTo>
                    <a:pt x="411903" y="1429533"/>
                    <a:pt x="410751" y="1430974"/>
                    <a:pt x="409310" y="1432126"/>
                  </a:cubicBezTo>
                  <a:cubicBezTo>
                    <a:pt x="398937" y="1445380"/>
                    <a:pt x="383954" y="1452008"/>
                    <a:pt x="368971" y="1458058"/>
                  </a:cubicBezTo>
                  <a:cubicBezTo>
                    <a:pt x="361479" y="1461228"/>
                    <a:pt x="357157" y="1458347"/>
                    <a:pt x="354564" y="1450855"/>
                  </a:cubicBezTo>
                  <a:cubicBezTo>
                    <a:pt x="351683" y="1441923"/>
                    <a:pt x="349089" y="1432702"/>
                    <a:pt x="346496" y="1423482"/>
                  </a:cubicBezTo>
                  <a:cubicBezTo>
                    <a:pt x="343903" y="1414550"/>
                    <a:pt x="346496" y="1411956"/>
                    <a:pt x="362056" y="1406194"/>
                  </a:cubicBezTo>
                  <a:cubicBezTo>
                    <a:pt x="405852" y="1377380"/>
                    <a:pt x="430632" y="1337617"/>
                    <a:pt x="434954" y="1285176"/>
                  </a:cubicBezTo>
                  <a:cubicBezTo>
                    <a:pt x="435242" y="1282007"/>
                    <a:pt x="434954" y="1278837"/>
                    <a:pt x="435242" y="1275667"/>
                  </a:cubicBezTo>
                  <a:cubicBezTo>
                    <a:pt x="436395" y="1254633"/>
                    <a:pt x="448209" y="1246277"/>
                    <a:pt x="468666" y="1251464"/>
                  </a:cubicBezTo>
                  <a:close/>
                  <a:moveTo>
                    <a:pt x="164106" y="914055"/>
                  </a:moveTo>
                  <a:cubicBezTo>
                    <a:pt x="166339" y="915352"/>
                    <a:pt x="167563" y="918233"/>
                    <a:pt x="168427" y="922699"/>
                  </a:cubicBezTo>
                  <a:cubicBezTo>
                    <a:pt x="169292" y="927597"/>
                    <a:pt x="171309" y="932496"/>
                    <a:pt x="173038" y="937106"/>
                  </a:cubicBezTo>
                  <a:cubicBezTo>
                    <a:pt x="180241" y="947190"/>
                    <a:pt x="180817" y="952953"/>
                    <a:pt x="172461" y="959292"/>
                  </a:cubicBezTo>
                  <a:cubicBezTo>
                    <a:pt x="148834" y="977157"/>
                    <a:pt x="147682" y="1001072"/>
                    <a:pt x="152868" y="1027293"/>
                  </a:cubicBezTo>
                  <a:cubicBezTo>
                    <a:pt x="173038" y="1099327"/>
                    <a:pt x="194648" y="1171073"/>
                    <a:pt x="215682" y="1242819"/>
                  </a:cubicBezTo>
                  <a:cubicBezTo>
                    <a:pt x="228360" y="1286616"/>
                    <a:pt x="240750" y="1330413"/>
                    <a:pt x="254581" y="1373922"/>
                  </a:cubicBezTo>
                  <a:cubicBezTo>
                    <a:pt x="257462" y="1383142"/>
                    <a:pt x="261496" y="1391498"/>
                    <a:pt x="267259" y="1399278"/>
                  </a:cubicBezTo>
                  <a:cubicBezTo>
                    <a:pt x="269276" y="1402159"/>
                    <a:pt x="271004" y="1405329"/>
                    <a:pt x="273886" y="1407634"/>
                  </a:cubicBezTo>
                  <a:cubicBezTo>
                    <a:pt x="284259" y="1415990"/>
                    <a:pt x="295496" y="1421753"/>
                    <a:pt x="309327" y="1422329"/>
                  </a:cubicBezTo>
                  <a:cubicBezTo>
                    <a:pt x="313361" y="1422617"/>
                    <a:pt x="317395" y="1423770"/>
                    <a:pt x="318835" y="1428092"/>
                  </a:cubicBezTo>
                  <a:cubicBezTo>
                    <a:pt x="322869" y="1439905"/>
                    <a:pt x="328632" y="1451719"/>
                    <a:pt x="328056" y="1464973"/>
                  </a:cubicBezTo>
                  <a:cubicBezTo>
                    <a:pt x="310767" y="1474482"/>
                    <a:pt x="291174" y="1475635"/>
                    <a:pt x="272157" y="1476787"/>
                  </a:cubicBezTo>
                  <a:cubicBezTo>
                    <a:pt x="190326" y="1482262"/>
                    <a:pt x="123478" y="1451431"/>
                    <a:pt x="75935" y="1385447"/>
                  </a:cubicBezTo>
                  <a:cubicBezTo>
                    <a:pt x="7935" y="1290938"/>
                    <a:pt x="-17421" y="1185480"/>
                    <a:pt x="12257" y="1071378"/>
                  </a:cubicBezTo>
                  <a:cubicBezTo>
                    <a:pt x="31850" y="995886"/>
                    <a:pt x="80834" y="944021"/>
                    <a:pt x="153732" y="914919"/>
                  </a:cubicBezTo>
                  <a:cubicBezTo>
                    <a:pt x="158631" y="913046"/>
                    <a:pt x="161873" y="912758"/>
                    <a:pt x="164106" y="914055"/>
                  </a:cubicBezTo>
                  <a:close/>
                  <a:moveTo>
                    <a:pt x="341022" y="859596"/>
                  </a:moveTo>
                  <a:cubicBezTo>
                    <a:pt x="353123" y="858444"/>
                    <a:pt x="360903" y="864783"/>
                    <a:pt x="364361" y="875732"/>
                  </a:cubicBezTo>
                  <a:cubicBezTo>
                    <a:pt x="371852" y="898495"/>
                    <a:pt x="378191" y="921834"/>
                    <a:pt x="385107" y="944885"/>
                  </a:cubicBezTo>
                  <a:cubicBezTo>
                    <a:pt x="387412" y="952665"/>
                    <a:pt x="390005" y="960733"/>
                    <a:pt x="392598" y="968512"/>
                  </a:cubicBezTo>
                  <a:cubicBezTo>
                    <a:pt x="397496" y="974851"/>
                    <a:pt x="398937" y="982919"/>
                    <a:pt x="401819" y="990123"/>
                  </a:cubicBezTo>
                  <a:cubicBezTo>
                    <a:pt x="407005" y="1009428"/>
                    <a:pt x="414208" y="1028445"/>
                    <a:pt x="418242" y="1048326"/>
                  </a:cubicBezTo>
                  <a:cubicBezTo>
                    <a:pt x="422276" y="1067920"/>
                    <a:pt x="412480" y="1081462"/>
                    <a:pt x="394039" y="1082615"/>
                  </a:cubicBezTo>
                  <a:cubicBezTo>
                    <a:pt x="382225" y="1083191"/>
                    <a:pt x="372717" y="1077428"/>
                    <a:pt x="366090" y="1067631"/>
                  </a:cubicBezTo>
                  <a:cubicBezTo>
                    <a:pt x="358886" y="1057259"/>
                    <a:pt x="353412" y="1045733"/>
                    <a:pt x="346208" y="1035360"/>
                  </a:cubicBezTo>
                  <a:cubicBezTo>
                    <a:pt x="329784" y="1009716"/>
                    <a:pt x="309903" y="987529"/>
                    <a:pt x="284547" y="970529"/>
                  </a:cubicBezTo>
                  <a:cubicBezTo>
                    <a:pt x="280801" y="967936"/>
                    <a:pt x="277055" y="965343"/>
                    <a:pt x="272733" y="963326"/>
                  </a:cubicBezTo>
                  <a:cubicBezTo>
                    <a:pt x="258614" y="955834"/>
                    <a:pt x="243919" y="950360"/>
                    <a:pt x="228072" y="948054"/>
                  </a:cubicBezTo>
                  <a:cubicBezTo>
                    <a:pt x="205597" y="944885"/>
                    <a:pt x="197529" y="934512"/>
                    <a:pt x="199546" y="911173"/>
                  </a:cubicBezTo>
                  <a:cubicBezTo>
                    <a:pt x="194071" y="896766"/>
                    <a:pt x="206173" y="901088"/>
                    <a:pt x="212224" y="899359"/>
                  </a:cubicBezTo>
                  <a:cubicBezTo>
                    <a:pt x="225478" y="893597"/>
                    <a:pt x="239597" y="895613"/>
                    <a:pt x="253140" y="897054"/>
                  </a:cubicBezTo>
                  <a:cubicBezTo>
                    <a:pt x="273309" y="898783"/>
                    <a:pt x="293767" y="899647"/>
                    <a:pt x="314225" y="895325"/>
                  </a:cubicBezTo>
                  <a:cubicBezTo>
                    <a:pt x="319699" y="891580"/>
                    <a:pt x="320276" y="885241"/>
                    <a:pt x="320852" y="879478"/>
                  </a:cubicBezTo>
                  <a:cubicBezTo>
                    <a:pt x="322581" y="867376"/>
                    <a:pt x="329496" y="861037"/>
                    <a:pt x="341022" y="859596"/>
                  </a:cubicBezTo>
                  <a:close/>
                  <a:moveTo>
                    <a:pt x="624260" y="774813"/>
                  </a:moveTo>
                  <a:cubicBezTo>
                    <a:pt x="626565" y="775893"/>
                    <a:pt x="628006" y="778919"/>
                    <a:pt x="629735" y="784393"/>
                  </a:cubicBezTo>
                  <a:cubicBezTo>
                    <a:pt x="630888" y="788139"/>
                    <a:pt x="631464" y="792173"/>
                    <a:pt x="633193" y="795631"/>
                  </a:cubicBezTo>
                  <a:cubicBezTo>
                    <a:pt x="638667" y="808597"/>
                    <a:pt x="639532" y="818970"/>
                    <a:pt x="627142" y="830495"/>
                  </a:cubicBezTo>
                  <a:cubicBezTo>
                    <a:pt x="609566" y="846631"/>
                    <a:pt x="612735" y="867665"/>
                    <a:pt x="620515" y="887835"/>
                  </a:cubicBezTo>
                  <a:cubicBezTo>
                    <a:pt x="644430" y="968225"/>
                    <a:pt x="667769" y="1048903"/>
                    <a:pt x="691685" y="1129294"/>
                  </a:cubicBezTo>
                  <a:cubicBezTo>
                    <a:pt x="697159" y="1149463"/>
                    <a:pt x="703786" y="1169345"/>
                    <a:pt x="709261" y="1189803"/>
                  </a:cubicBezTo>
                  <a:cubicBezTo>
                    <a:pt x="710702" y="1194413"/>
                    <a:pt x="711566" y="1199023"/>
                    <a:pt x="713295" y="1203633"/>
                  </a:cubicBezTo>
                  <a:cubicBezTo>
                    <a:pt x="717905" y="1217752"/>
                    <a:pt x="721939" y="1232159"/>
                    <a:pt x="725973" y="1246566"/>
                  </a:cubicBezTo>
                  <a:cubicBezTo>
                    <a:pt x="731159" y="1266735"/>
                    <a:pt x="742109" y="1281142"/>
                    <a:pt x="763431" y="1286040"/>
                  </a:cubicBezTo>
                  <a:cubicBezTo>
                    <a:pt x="765160" y="1286905"/>
                    <a:pt x="766600" y="1287769"/>
                    <a:pt x="768041" y="1289210"/>
                  </a:cubicBezTo>
                  <a:cubicBezTo>
                    <a:pt x="773228" y="1290074"/>
                    <a:pt x="776109" y="1292956"/>
                    <a:pt x="777261" y="1298142"/>
                  </a:cubicBezTo>
                  <a:cubicBezTo>
                    <a:pt x="779278" y="1306786"/>
                    <a:pt x="781295" y="1315719"/>
                    <a:pt x="784753" y="1324075"/>
                  </a:cubicBezTo>
                  <a:cubicBezTo>
                    <a:pt x="787923" y="1331854"/>
                    <a:pt x="784465" y="1333583"/>
                    <a:pt x="778126" y="1334159"/>
                  </a:cubicBezTo>
                  <a:cubicBezTo>
                    <a:pt x="761990" y="1335600"/>
                    <a:pt x="746143" y="1337329"/>
                    <a:pt x="730007" y="1338770"/>
                  </a:cubicBezTo>
                  <a:cubicBezTo>
                    <a:pt x="714447" y="1341363"/>
                    <a:pt x="699176" y="1341939"/>
                    <a:pt x="684481" y="1333871"/>
                  </a:cubicBezTo>
                  <a:cubicBezTo>
                    <a:pt x="665176" y="1328397"/>
                    <a:pt x="645871" y="1322634"/>
                    <a:pt x="627718" y="1313702"/>
                  </a:cubicBezTo>
                  <a:cubicBezTo>
                    <a:pt x="612735" y="1310532"/>
                    <a:pt x="600345" y="1303041"/>
                    <a:pt x="591413" y="1290651"/>
                  </a:cubicBezTo>
                  <a:cubicBezTo>
                    <a:pt x="554819" y="1261261"/>
                    <a:pt x="528023" y="1224091"/>
                    <a:pt x="506700" y="1182887"/>
                  </a:cubicBezTo>
                  <a:cubicBezTo>
                    <a:pt x="500650" y="1178853"/>
                    <a:pt x="499209" y="1171938"/>
                    <a:pt x="496327" y="1165887"/>
                  </a:cubicBezTo>
                  <a:cubicBezTo>
                    <a:pt x="482209" y="1134480"/>
                    <a:pt x="474141" y="1101056"/>
                    <a:pt x="467802" y="1067344"/>
                  </a:cubicBezTo>
                  <a:cubicBezTo>
                    <a:pt x="465209" y="1052937"/>
                    <a:pt x="465209" y="1038530"/>
                    <a:pt x="462904" y="1024124"/>
                  </a:cubicBezTo>
                  <a:cubicBezTo>
                    <a:pt x="462039" y="961021"/>
                    <a:pt x="475582" y="901953"/>
                    <a:pt x="514768" y="850665"/>
                  </a:cubicBezTo>
                  <a:cubicBezTo>
                    <a:pt x="520819" y="842885"/>
                    <a:pt x="528023" y="836258"/>
                    <a:pt x="534938" y="829055"/>
                  </a:cubicBezTo>
                  <a:cubicBezTo>
                    <a:pt x="557413" y="806004"/>
                    <a:pt x="584498" y="790156"/>
                    <a:pt x="613599" y="776902"/>
                  </a:cubicBezTo>
                  <a:cubicBezTo>
                    <a:pt x="618786" y="774597"/>
                    <a:pt x="621955" y="773732"/>
                    <a:pt x="624260" y="774813"/>
                  </a:cubicBezTo>
                  <a:close/>
                  <a:moveTo>
                    <a:pt x="736346" y="759613"/>
                  </a:moveTo>
                  <a:cubicBezTo>
                    <a:pt x="826533" y="770851"/>
                    <a:pt x="887906" y="822715"/>
                    <a:pt x="929974" y="899936"/>
                  </a:cubicBezTo>
                  <a:cubicBezTo>
                    <a:pt x="943517" y="925004"/>
                    <a:pt x="954466" y="951513"/>
                    <a:pt x="962246" y="978886"/>
                  </a:cubicBezTo>
                  <a:cubicBezTo>
                    <a:pt x="973195" y="1015191"/>
                    <a:pt x="979534" y="1052073"/>
                    <a:pt x="979246" y="1089819"/>
                  </a:cubicBezTo>
                  <a:cubicBezTo>
                    <a:pt x="978958" y="1117192"/>
                    <a:pt x="975500" y="1144277"/>
                    <a:pt x="967144" y="1170497"/>
                  </a:cubicBezTo>
                  <a:cubicBezTo>
                    <a:pt x="958500" y="1195277"/>
                    <a:pt x="948415" y="1219192"/>
                    <a:pt x="932569" y="1240514"/>
                  </a:cubicBezTo>
                  <a:cubicBezTo>
                    <a:pt x="930552" y="1245413"/>
                    <a:pt x="927957" y="1250599"/>
                    <a:pt x="921906" y="1252040"/>
                  </a:cubicBezTo>
                  <a:cubicBezTo>
                    <a:pt x="895687" y="1282006"/>
                    <a:pt x="863991" y="1304193"/>
                    <a:pt x="827397" y="1320041"/>
                  </a:cubicBezTo>
                  <a:cubicBezTo>
                    <a:pt x="821058" y="1322922"/>
                    <a:pt x="817313" y="1322922"/>
                    <a:pt x="816448" y="1314854"/>
                  </a:cubicBezTo>
                  <a:cubicBezTo>
                    <a:pt x="816160" y="1312261"/>
                    <a:pt x="815296" y="1309379"/>
                    <a:pt x="814143" y="1306786"/>
                  </a:cubicBezTo>
                  <a:cubicBezTo>
                    <a:pt x="807804" y="1291803"/>
                    <a:pt x="805787" y="1279125"/>
                    <a:pt x="821058" y="1266735"/>
                  </a:cubicBezTo>
                  <a:cubicBezTo>
                    <a:pt x="831720" y="1258091"/>
                    <a:pt x="834025" y="1243684"/>
                    <a:pt x="830279" y="1229277"/>
                  </a:cubicBezTo>
                  <a:cubicBezTo>
                    <a:pt x="826821" y="1215158"/>
                    <a:pt x="823652" y="1201040"/>
                    <a:pt x="817601" y="1187497"/>
                  </a:cubicBezTo>
                  <a:cubicBezTo>
                    <a:pt x="809821" y="1177989"/>
                    <a:pt x="810397" y="1165599"/>
                    <a:pt x="805499" y="1155226"/>
                  </a:cubicBezTo>
                  <a:cubicBezTo>
                    <a:pt x="784465" y="1082615"/>
                    <a:pt x="762855" y="1010005"/>
                    <a:pt x="741533" y="937682"/>
                  </a:cubicBezTo>
                  <a:cubicBezTo>
                    <a:pt x="733176" y="906563"/>
                    <a:pt x="723956" y="876021"/>
                    <a:pt x="714448" y="845478"/>
                  </a:cubicBezTo>
                  <a:cubicBezTo>
                    <a:pt x="709261" y="828766"/>
                    <a:pt x="697736" y="817241"/>
                    <a:pt x="680447" y="814071"/>
                  </a:cubicBezTo>
                  <a:cubicBezTo>
                    <a:pt x="668346" y="812054"/>
                    <a:pt x="662295" y="805715"/>
                    <a:pt x="660278" y="794190"/>
                  </a:cubicBezTo>
                  <a:cubicBezTo>
                    <a:pt x="659413" y="788715"/>
                    <a:pt x="656820" y="783817"/>
                    <a:pt x="655379" y="778342"/>
                  </a:cubicBezTo>
                  <a:cubicBezTo>
                    <a:pt x="652498" y="766817"/>
                    <a:pt x="654227" y="763935"/>
                    <a:pt x="665464" y="761918"/>
                  </a:cubicBezTo>
                  <a:cubicBezTo>
                    <a:pt x="689092" y="757308"/>
                    <a:pt x="712719" y="756732"/>
                    <a:pt x="736346" y="759613"/>
                  </a:cubicBezTo>
                  <a:close/>
                  <a:moveTo>
                    <a:pt x="1139738" y="634273"/>
                  </a:moveTo>
                  <a:cubicBezTo>
                    <a:pt x="1151552" y="631680"/>
                    <a:pt x="1161925" y="633697"/>
                    <a:pt x="1169128" y="644070"/>
                  </a:cubicBezTo>
                  <a:cubicBezTo>
                    <a:pt x="1175467" y="653002"/>
                    <a:pt x="1173739" y="666833"/>
                    <a:pt x="1165959" y="677206"/>
                  </a:cubicBezTo>
                  <a:cubicBezTo>
                    <a:pt x="1150399" y="697664"/>
                    <a:pt x="1149823" y="701409"/>
                    <a:pt x="1163654" y="723308"/>
                  </a:cubicBezTo>
                  <a:cubicBezTo>
                    <a:pt x="1199095" y="779783"/>
                    <a:pt x="1234824" y="836258"/>
                    <a:pt x="1270553" y="892733"/>
                  </a:cubicBezTo>
                  <a:cubicBezTo>
                    <a:pt x="1273434" y="897055"/>
                    <a:pt x="1276315" y="901377"/>
                    <a:pt x="1276604" y="906563"/>
                  </a:cubicBezTo>
                  <a:cubicBezTo>
                    <a:pt x="1296197" y="937970"/>
                    <a:pt x="1315790" y="969665"/>
                    <a:pt x="1335672" y="1000784"/>
                  </a:cubicBezTo>
                  <a:cubicBezTo>
                    <a:pt x="1339418" y="1006547"/>
                    <a:pt x="1341146" y="1012310"/>
                    <a:pt x="1341434" y="1019513"/>
                  </a:cubicBezTo>
                  <a:cubicBezTo>
                    <a:pt x="1341723" y="1043717"/>
                    <a:pt x="1340570" y="1067632"/>
                    <a:pt x="1343451" y="1091836"/>
                  </a:cubicBezTo>
                  <a:cubicBezTo>
                    <a:pt x="1343451" y="1110276"/>
                    <a:pt x="1342875" y="1129005"/>
                    <a:pt x="1344028" y="1147446"/>
                  </a:cubicBezTo>
                  <a:cubicBezTo>
                    <a:pt x="1344604" y="1156378"/>
                    <a:pt x="1341146" y="1158972"/>
                    <a:pt x="1333655" y="1160700"/>
                  </a:cubicBezTo>
                  <a:cubicBezTo>
                    <a:pt x="1326740" y="1162141"/>
                    <a:pt x="1320112" y="1164734"/>
                    <a:pt x="1313485" y="1166751"/>
                  </a:cubicBezTo>
                  <a:cubicBezTo>
                    <a:pt x="1313197" y="1167904"/>
                    <a:pt x="1312621" y="1169056"/>
                    <a:pt x="1311468" y="1169633"/>
                  </a:cubicBezTo>
                  <a:cubicBezTo>
                    <a:pt x="1290146" y="1177124"/>
                    <a:pt x="1268536" y="1183175"/>
                    <a:pt x="1246637" y="1188938"/>
                  </a:cubicBezTo>
                  <a:cubicBezTo>
                    <a:pt x="1239722" y="1190667"/>
                    <a:pt x="1235688" y="1185768"/>
                    <a:pt x="1232519" y="1180582"/>
                  </a:cubicBezTo>
                  <a:cubicBezTo>
                    <a:pt x="1223874" y="1166751"/>
                    <a:pt x="1214366" y="1153785"/>
                    <a:pt x="1206874" y="1139378"/>
                  </a:cubicBezTo>
                  <a:cubicBezTo>
                    <a:pt x="1169128" y="1084344"/>
                    <a:pt x="1134552" y="1027581"/>
                    <a:pt x="1097382" y="971970"/>
                  </a:cubicBezTo>
                  <a:cubicBezTo>
                    <a:pt x="1094789" y="969665"/>
                    <a:pt x="1093060" y="967072"/>
                    <a:pt x="1093925" y="963614"/>
                  </a:cubicBezTo>
                  <a:cubicBezTo>
                    <a:pt x="1063094" y="915784"/>
                    <a:pt x="1032551" y="867953"/>
                    <a:pt x="1001721" y="820122"/>
                  </a:cubicBezTo>
                  <a:cubicBezTo>
                    <a:pt x="990483" y="802834"/>
                    <a:pt x="978381" y="786122"/>
                    <a:pt x="968585" y="768257"/>
                  </a:cubicBezTo>
                  <a:cubicBezTo>
                    <a:pt x="960229" y="752986"/>
                    <a:pt x="949856" y="743189"/>
                    <a:pt x="931991" y="743189"/>
                  </a:cubicBezTo>
                  <a:cubicBezTo>
                    <a:pt x="921330" y="743766"/>
                    <a:pt x="916432" y="737138"/>
                    <a:pt x="913839" y="728494"/>
                  </a:cubicBezTo>
                  <a:cubicBezTo>
                    <a:pt x="911245" y="720138"/>
                    <a:pt x="911534" y="712070"/>
                    <a:pt x="920178" y="706884"/>
                  </a:cubicBezTo>
                  <a:cubicBezTo>
                    <a:pt x="938042" y="692765"/>
                    <a:pt x="960229" y="690460"/>
                    <a:pt x="980687" y="683257"/>
                  </a:cubicBezTo>
                  <a:cubicBezTo>
                    <a:pt x="987602" y="680952"/>
                    <a:pt x="994517" y="678647"/>
                    <a:pt x="1001721" y="676341"/>
                  </a:cubicBezTo>
                  <a:cubicBezTo>
                    <a:pt x="1008636" y="669714"/>
                    <a:pt x="1018144" y="669714"/>
                    <a:pt x="1026500" y="666833"/>
                  </a:cubicBezTo>
                  <a:cubicBezTo>
                    <a:pt x="1038602" y="662799"/>
                    <a:pt x="1050992" y="659053"/>
                    <a:pt x="1063382" y="655884"/>
                  </a:cubicBezTo>
                  <a:cubicBezTo>
                    <a:pt x="1088738" y="648680"/>
                    <a:pt x="1113806" y="639748"/>
                    <a:pt x="1139738" y="634273"/>
                  </a:cubicBezTo>
                  <a:close/>
                  <a:moveTo>
                    <a:pt x="1371112" y="574053"/>
                  </a:moveTo>
                  <a:cubicBezTo>
                    <a:pt x="1375866" y="575493"/>
                    <a:pt x="1379324" y="578519"/>
                    <a:pt x="1381773" y="583273"/>
                  </a:cubicBezTo>
                  <a:cubicBezTo>
                    <a:pt x="1387536" y="594510"/>
                    <a:pt x="1385519" y="604307"/>
                    <a:pt x="1372265" y="613815"/>
                  </a:cubicBezTo>
                  <a:cubicBezTo>
                    <a:pt x="1343739" y="633985"/>
                    <a:pt x="1334807" y="662799"/>
                    <a:pt x="1335383" y="695358"/>
                  </a:cubicBezTo>
                  <a:cubicBezTo>
                    <a:pt x="1336248" y="753850"/>
                    <a:pt x="1337688" y="812342"/>
                    <a:pt x="1338841" y="870834"/>
                  </a:cubicBezTo>
                  <a:cubicBezTo>
                    <a:pt x="1338841" y="897054"/>
                    <a:pt x="1338841" y="923275"/>
                    <a:pt x="1338841" y="951224"/>
                  </a:cubicBezTo>
                  <a:cubicBezTo>
                    <a:pt x="1326163" y="931054"/>
                    <a:pt x="1313773" y="911461"/>
                    <a:pt x="1301383" y="891868"/>
                  </a:cubicBezTo>
                  <a:cubicBezTo>
                    <a:pt x="1297061" y="885241"/>
                    <a:pt x="1296485" y="878037"/>
                    <a:pt x="1296197" y="870546"/>
                  </a:cubicBezTo>
                  <a:cubicBezTo>
                    <a:pt x="1295332" y="815511"/>
                    <a:pt x="1294180" y="760765"/>
                    <a:pt x="1293027" y="705731"/>
                  </a:cubicBezTo>
                  <a:cubicBezTo>
                    <a:pt x="1292739" y="692477"/>
                    <a:pt x="1289858" y="679799"/>
                    <a:pt x="1282366" y="668849"/>
                  </a:cubicBezTo>
                  <a:cubicBezTo>
                    <a:pt x="1273722" y="655883"/>
                    <a:pt x="1259891" y="653866"/>
                    <a:pt x="1245773" y="653002"/>
                  </a:cubicBezTo>
                  <a:cubicBezTo>
                    <a:pt x="1238569" y="652426"/>
                    <a:pt x="1231654" y="651273"/>
                    <a:pt x="1226468" y="645222"/>
                  </a:cubicBezTo>
                  <a:cubicBezTo>
                    <a:pt x="1218688" y="636002"/>
                    <a:pt x="1219840" y="622459"/>
                    <a:pt x="1229349" y="614680"/>
                  </a:cubicBezTo>
                  <a:cubicBezTo>
                    <a:pt x="1236264" y="608917"/>
                    <a:pt x="1244332" y="606324"/>
                    <a:pt x="1252688" y="603730"/>
                  </a:cubicBezTo>
                  <a:cubicBezTo>
                    <a:pt x="1284383" y="594510"/>
                    <a:pt x="1316078" y="585001"/>
                    <a:pt x="1348062" y="575781"/>
                  </a:cubicBezTo>
                  <a:cubicBezTo>
                    <a:pt x="1349502" y="575205"/>
                    <a:pt x="1350943" y="574629"/>
                    <a:pt x="1352672" y="574340"/>
                  </a:cubicBezTo>
                  <a:cubicBezTo>
                    <a:pt x="1360307" y="572756"/>
                    <a:pt x="1366358" y="572612"/>
                    <a:pt x="1371112" y="574053"/>
                  </a:cubicBezTo>
                  <a:close/>
                  <a:moveTo>
                    <a:pt x="1649165" y="485018"/>
                  </a:moveTo>
                  <a:cubicBezTo>
                    <a:pt x="1652335" y="484730"/>
                    <a:pt x="1655504" y="485306"/>
                    <a:pt x="1658674" y="486170"/>
                  </a:cubicBezTo>
                  <a:cubicBezTo>
                    <a:pt x="1668182" y="488476"/>
                    <a:pt x="1674809" y="494238"/>
                    <a:pt x="1677403" y="504035"/>
                  </a:cubicBezTo>
                  <a:cubicBezTo>
                    <a:pt x="1680284" y="514120"/>
                    <a:pt x="1677403" y="523340"/>
                    <a:pt x="1669047" y="528239"/>
                  </a:cubicBezTo>
                  <a:cubicBezTo>
                    <a:pt x="1648013" y="540628"/>
                    <a:pt x="1649453" y="557052"/>
                    <a:pt x="1655504" y="577222"/>
                  </a:cubicBezTo>
                  <a:cubicBezTo>
                    <a:pt x="1674809" y="640612"/>
                    <a:pt x="1692962" y="704579"/>
                    <a:pt x="1711691" y="768257"/>
                  </a:cubicBezTo>
                  <a:cubicBezTo>
                    <a:pt x="1713420" y="774020"/>
                    <a:pt x="1714572" y="779782"/>
                    <a:pt x="1713996" y="785833"/>
                  </a:cubicBezTo>
                  <a:cubicBezTo>
                    <a:pt x="1725810" y="826461"/>
                    <a:pt x="1737623" y="866800"/>
                    <a:pt x="1749725" y="907427"/>
                  </a:cubicBezTo>
                  <a:cubicBezTo>
                    <a:pt x="1756928" y="919529"/>
                    <a:pt x="1760386" y="933072"/>
                    <a:pt x="1763844" y="946326"/>
                  </a:cubicBezTo>
                  <a:cubicBezTo>
                    <a:pt x="1767301" y="959868"/>
                    <a:pt x="1772200" y="972258"/>
                    <a:pt x="1786607" y="978597"/>
                  </a:cubicBezTo>
                  <a:cubicBezTo>
                    <a:pt x="1790929" y="979173"/>
                    <a:pt x="1794963" y="979750"/>
                    <a:pt x="1799285" y="980038"/>
                  </a:cubicBezTo>
                  <a:cubicBezTo>
                    <a:pt x="1808505" y="980614"/>
                    <a:pt x="1815420" y="984648"/>
                    <a:pt x="1818014" y="993580"/>
                  </a:cubicBezTo>
                  <a:cubicBezTo>
                    <a:pt x="1820607" y="1002224"/>
                    <a:pt x="1819454" y="1010581"/>
                    <a:pt x="1811675" y="1017208"/>
                  </a:cubicBezTo>
                  <a:cubicBezTo>
                    <a:pt x="1806488" y="1021530"/>
                    <a:pt x="1800437" y="1024123"/>
                    <a:pt x="1793810" y="1026140"/>
                  </a:cubicBezTo>
                  <a:cubicBezTo>
                    <a:pt x="1770183" y="1033055"/>
                    <a:pt x="1746556" y="1040259"/>
                    <a:pt x="1722928" y="1047462"/>
                  </a:cubicBezTo>
                  <a:cubicBezTo>
                    <a:pt x="1708809" y="1056106"/>
                    <a:pt x="1693538" y="1060140"/>
                    <a:pt x="1677114" y="1060717"/>
                  </a:cubicBezTo>
                  <a:cubicBezTo>
                    <a:pt x="1652335" y="1067920"/>
                    <a:pt x="1627267" y="1075123"/>
                    <a:pt x="1602487" y="1082327"/>
                  </a:cubicBezTo>
                  <a:cubicBezTo>
                    <a:pt x="1595571" y="1084344"/>
                    <a:pt x="1588944" y="1086073"/>
                    <a:pt x="1581453" y="1085208"/>
                  </a:cubicBezTo>
                  <a:cubicBezTo>
                    <a:pt x="1571944" y="1084056"/>
                    <a:pt x="1565605" y="1079157"/>
                    <a:pt x="1562724" y="1069649"/>
                  </a:cubicBezTo>
                  <a:cubicBezTo>
                    <a:pt x="1559554" y="1060428"/>
                    <a:pt x="1563300" y="1053513"/>
                    <a:pt x="1569927" y="1047462"/>
                  </a:cubicBezTo>
                  <a:cubicBezTo>
                    <a:pt x="1572520" y="1045157"/>
                    <a:pt x="1575690" y="1043428"/>
                    <a:pt x="1578571" y="1041123"/>
                  </a:cubicBezTo>
                  <a:cubicBezTo>
                    <a:pt x="1591826" y="1031326"/>
                    <a:pt x="1592978" y="1026716"/>
                    <a:pt x="1588368" y="1009716"/>
                  </a:cubicBezTo>
                  <a:cubicBezTo>
                    <a:pt x="1582605" y="1005106"/>
                    <a:pt x="1582317" y="998191"/>
                    <a:pt x="1580300" y="992140"/>
                  </a:cubicBezTo>
                  <a:cubicBezTo>
                    <a:pt x="1575978" y="977445"/>
                    <a:pt x="1571080" y="963326"/>
                    <a:pt x="1567622" y="948343"/>
                  </a:cubicBezTo>
                  <a:cubicBezTo>
                    <a:pt x="1546012" y="876020"/>
                    <a:pt x="1525266" y="803698"/>
                    <a:pt x="1503656" y="731375"/>
                  </a:cubicBezTo>
                  <a:cubicBezTo>
                    <a:pt x="1492995" y="693341"/>
                    <a:pt x="1481469" y="655307"/>
                    <a:pt x="1470520" y="617273"/>
                  </a:cubicBezTo>
                  <a:cubicBezTo>
                    <a:pt x="1467062" y="605748"/>
                    <a:pt x="1460723" y="598544"/>
                    <a:pt x="1448333" y="597680"/>
                  </a:cubicBezTo>
                  <a:cubicBezTo>
                    <a:pt x="1444299" y="597392"/>
                    <a:pt x="1440554" y="596527"/>
                    <a:pt x="1436520" y="595663"/>
                  </a:cubicBezTo>
                  <a:cubicBezTo>
                    <a:pt x="1424706" y="593358"/>
                    <a:pt x="1418079" y="587019"/>
                    <a:pt x="1416350" y="576934"/>
                  </a:cubicBezTo>
                  <a:cubicBezTo>
                    <a:pt x="1414621" y="566273"/>
                    <a:pt x="1418943" y="556476"/>
                    <a:pt x="1428452" y="550425"/>
                  </a:cubicBezTo>
                  <a:cubicBezTo>
                    <a:pt x="1434791" y="546391"/>
                    <a:pt x="1442282" y="544374"/>
                    <a:pt x="1449486" y="542357"/>
                  </a:cubicBezTo>
                  <a:cubicBezTo>
                    <a:pt x="1511435" y="523917"/>
                    <a:pt x="1573385" y="506340"/>
                    <a:pt x="1635334" y="487899"/>
                  </a:cubicBezTo>
                  <a:cubicBezTo>
                    <a:pt x="1639945" y="486459"/>
                    <a:pt x="1644555" y="485306"/>
                    <a:pt x="1649165" y="485018"/>
                  </a:cubicBezTo>
                  <a:close/>
                  <a:moveTo>
                    <a:pt x="2584927" y="448172"/>
                  </a:moveTo>
                  <a:cubicBezTo>
                    <a:pt x="2586764" y="449000"/>
                    <a:pt x="2588061" y="451017"/>
                    <a:pt x="2589069" y="454763"/>
                  </a:cubicBezTo>
                  <a:cubicBezTo>
                    <a:pt x="2597425" y="485594"/>
                    <a:pt x="2606645" y="516137"/>
                    <a:pt x="2615866" y="546679"/>
                  </a:cubicBezTo>
                  <a:cubicBezTo>
                    <a:pt x="2617594" y="552442"/>
                    <a:pt x="2618171" y="555611"/>
                    <a:pt x="2610679" y="557628"/>
                  </a:cubicBezTo>
                  <a:cubicBezTo>
                    <a:pt x="2532018" y="580391"/>
                    <a:pt x="2453356" y="603442"/>
                    <a:pt x="2374695" y="626493"/>
                  </a:cubicBezTo>
                  <a:cubicBezTo>
                    <a:pt x="2373542" y="626781"/>
                    <a:pt x="2372390" y="627358"/>
                    <a:pt x="2371525" y="627934"/>
                  </a:cubicBezTo>
                  <a:cubicBezTo>
                    <a:pt x="2366915" y="629375"/>
                    <a:pt x="2367203" y="625341"/>
                    <a:pt x="2366339" y="623324"/>
                  </a:cubicBezTo>
                  <a:cubicBezTo>
                    <a:pt x="2356542" y="590764"/>
                    <a:pt x="2347321" y="558205"/>
                    <a:pt x="2337525" y="525933"/>
                  </a:cubicBezTo>
                  <a:cubicBezTo>
                    <a:pt x="2335220" y="517865"/>
                    <a:pt x="2340983" y="518442"/>
                    <a:pt x="2345017" y="517289"/>
                  </a:cubicBezTo>
                  <a:cubicBezTo>
                    <a:pt x="2410136" y="497984"/>
                    <a:pt x="2474966" y="479255"/>
                    <a:pt x="2540085" y="459950"/>
                  </a:cubicBezTo>
                  <a:cubicBezTo>
                    <a:pt x="2552476" y="456204"/>
                    <a:pt x="2565154" y="452746"/>
                    <a:pt x="2577543" y="448712"/>
                  </a:cubicBezTo>
                  <a:cubicBezTo>
                    <a:pt x="2580713" y="447703"/>
                    <a:pt x="2583090" y="447343"/>
                    <a:pt x="2584927" y="448172"/>
                  </a:cubicBezTo>
                  <a:close/>
                  <a:moveTo>
                    <a:pt x="1932872" y="406356"/>
                  </a:moveTo>
                  <a:cubicBezTo>
                    <a:pt x="1935790" y="407797"/>
                    <a:pt x="1937591" y="411255"/>
                    <a:pt x="1938167" y="417018"/>
                  </a:cubicBezTo>
                  <a:cubicBezTo>
                    <a:pt x="1945082" y="423645"/>
                    <a:pt x="1945946" y="433153"/>
                    <a:pt x="1948540" y="441797"/>
                  </a:cubicBezTo>
                  <a:cubicBezTo>
                    <a:pt x="1954302" y="461967"/>
                    <a:pt x="1960641" y="481848"/>
                    <a:pt x="1966404" y="502018"/>
                  </a:cubicBezTo>
                  <a:cubicBezTo>
                    <a:pt x="1969286" y="514120"/>
                    <a:pt x="1973608" y="525357"/>
                    <a:pt x="1976777" y="537459"/>
                  </a:cubicBezTo>
                  <a:cubicBezTo>
                    <a:pt x="1981099" y="554171"/>
                    <a:pt x="1986862" y="570883"/>
                    <a:pt x="1991184" y="587595"/>
                  </a:cubicBezTo>
                  <a:cubicBezTo>
                    <a:pt x="2015964" y="670867"/>
                    <a:pt x="2040167" y="754138"/>
                    <a:pt x="2064371" y="837410"/>
                  </a:cubicBezTo>
                  <a:cubicBezTo>
                    <a:pt x="2073303" y="866512"/>
                    <a:pt x="2081371" y="895614"/>
                    <a:pt x="2090015" y="925004"/>
                  </a:cubicBezTo>
                  <a:cubicBezTo>
                    <a:pt x="2094049" y="939123"/>
                    <a:pt x="2092608" y="942004"/>
                    <a:pt x="2079354" y="946038"/>
                  </a:cubicBezTo>
                  <a:cubicBezTo>
                    <a:pt x="2055727" y="953529"/>
                    <a:pt x="2031523" y="960157"/>
                    <a:pt x="2007896" y="967360"/>
                  </a:cubicBezTo>
                  <a:cubicBezTo>
                    <a:pt x="2003286" y="968224"/>
                    <a:pt x="1998676" y="969377"/>
                    <a:pt x="1993777" y="967936"/>
                  </a:cubicBezTo>
                  <a:cubicBezTo>
                    <a:pt x="1966404" y="975716"/>
                    <a:pt x="1939319" y="983496"/>
                    <a:pt x="1911946" y="991275"/>
                  </a:cubicBezTo>
                  <a:cubicBezTo>
                    <a:pt x="1904455" y="993580"/>
                    <a:pt x="1896675" y="995309"/>
                    <a:pt x="1888607" y="995309"/>
                  </a:cubicBezTo>
                  <a:cubicBezTo>
                    <a:pt x="1879099" y="995309"/>
                    <a:pt x="1872759" y="990987"/>
                    <a:pt x="1869590" y="982055"/>
                  </a:cubicBezTo>
                  <a:cubicBezTo>
                    <a:pt x="1866420" y="973699"/>
                    <a:pt x="1867573" y="965631"/>
                    <a:pt x="1874200" y="959004"/>
                  </a:cubicBezTo>
                  <a:cubicBezTo>
                    <a:pt x="1874776" y="958428"/>
                    <a:pt x="1875353" y="957851"/>
                    <a:pt x="1875929" y="957563"/>
                  </a:cubicBezTo>
                  <a:cubicBezTo>
                    <a:pt x="1900421" y="945750"/>
                    <a:pt x="1898980" y="927597"/>
                    <a:pt x="1890624" y="905987"/>
                  </a:cubicBezTo>
                  <a:cubicBezTo>
                    <a:pt x="1883709" y="887546"/>
                    <a:pt x="1878810" y="868529"/>
                    <a:pt x="1873048" y="849800"/>
                  </a:cubicBezTo>
                  <a:cubicBezTo>
                    <a:pt x="1862098" y="831935"/>
                    <a:pt x="1859793" y="811189"/>
                    <a:pt x="1853454" y="791884"/>
                  </a:cubicBezTo>
                  <a:cubicBezTo>
                    <a:pt x="1845963" y="768545"/>
                    <a:pt x="1839624" y="744918"/>
                    <a:pt x="1832708" y="721579"/>
                  </a:cubicBezTo>
                  <a:cubicBezTo>
                    <a:pt x="1823488" y="689019"/>
                    <a:pt x="1813979" y="656460"/>
                    <a:pt x="1804183" y="623900"/>
                  </a:cubicBezTo>
                  <a:cubicBezTo>
                    <a:pt x="1795250" y="591917"/>
                    <a:pt x="1785454" y="560222"/>
                    <a:pt x="1776233" y="528239"/>
                  </a:cubicBezTo>
                  <a:cubicBezTo>
                    <a:pt x="1772488" y="514984"/>
                    <a:pt x="1764708" y="506916"/>
                    <a:pt x="1750013" y="507781"/>
                  </a:cubicBezTo>
                  <a:cubicBezTo>
                    <a:pt x="1747996" y="507781"/>
                    <a:pt x="1745979" y="507493"/>
                    <a:pt x="1744250" y="507204"/>
                  </a:cubicBezTo>
                  <a:cubicBezTo>
                    <a:pt x="1730996" y="504611"/>
                    <a:pt x="1722640" y="496832"/>
                    <a:pt x="1720911" y="485306"/>
                  </a:cubicBezTo>
                  <a:cubicBezTo>
                    <a:pt x="1719470" y="475221"/>
                    <a:pt x="1726097" y="464848"/>
                    <a:pt x="1737911" y="459374"/>
                  </a:cubicBezTo>
                  <a:cubicBezTo>
                    <a:pt x="1748572" y="454187"/>
                    <a:pt x="1760386" y="451306"/>
                    <a:pt x="1771623" y="448136"/>
                  </a:cubicBezTo>
                  <a:cubicBezTo>
                    <a:pt x="1804759" y="438628"/>
                    <a:pt x="1837607" y="428831"/>
                    <a:pt x="1870742" y="419323"/>
                  </a:cubicBezTo>
                  <a:cubicBezTo>
                    <a:pt x="1883709" y="416153"/>
                    <a:pt x="1895810" y="409526"/>
                    <a:pt x="1909641" y="410967"/>
                  </a:cubicBezTo>
                  <a:cubicBezTo>
                    <a:pt x="1913387" y="409814"/>
                    <a:pt x="1917421" y="409238"/>
                    <a:pt x="1920878" y="407797"/>
                  </a:cubicBezTo>
                  <a:cubicBezTo>
                    <a:pt x="1925921" y="405492"/>
                    <a:pt x="1929955" y="404916"/>
                    <a:pt x="1932872" y="406356"/>
                  </a:cubicBezTo>
                  <a:close/>
                  <a:moveTo>
                    <a:pt x="3263727" y="398322"/>
                  </a:moveTo>
                  <a:cubicBezTo>
                    <a:pt x="3273014" y="396903"/>
                    <a:pt x="3282487" y="397088"/>
                    <a:pt x="3291611" y="399023"/>
                  </a:cubicBezTo>
                  <a:cubicBezTo>
                    <a:pt x="3303776" y="401602"/>
                    <a:pt x="3315319" y="407293"/>
                    <a:pt x="3324972" y="416442"/>
                  </a:cubicBezTo>
                  <a:cubicBezTo>
                    <a:pt x="3344277" y="434883"/>
                    <a:pt x="3349463" y="457357"/>
                    <a:pt x="3341684" y="482713"/>
                  </a:cubicBezTo>
                  <a:cubicBezTo>
                    <a:pt x="3340243" y="487612"/>
                    <a:pt x="3337650" y="492222"/>
                    <a:pt x="3335921" y="496832"/>
                  </a:cubicBezTo>
                  <a:cubicBezTo>
                    <a:pt x="3327853" y="518154"/>
                    <a:pt x="3337650" y="532561"/>
                    <a:pt x="3360989" y="530256"/>
                  </a:cubicBezTo>
                  <a:cubicBezTo>
                    <a:pt x="3370786" y="529104"/>
                    <a:pt x="3374243" y="531985"/>
                    <a:pt x="3375684" y="540629"/>
                  </a:cubicBezTo>
                  <a:cubicBezTo>
                    <a:pt x="3376548" y="544951"/>
                    <a:pt x="3377701" y="548985"/>
                    <a:pt x="3379142" y="553307"/>
                  </a:cubicBezTo>
                  <a:cubicBezTo>
                    <a:pt x="3384905" y="572612"/>
                    <a:pt x="3384905" y="572900"/>
                    <a:pt x="3365599" y="575494"/>
                  </a:cubicBezTo>
                  <a:cubicBezTo>
                    <a:pt x="3354074" y="577222"/>
                    <a:pt x="3343125" y="577799"/>
                    <a:pt x="3334769" y="578663"/>
                  </a:cubicBezTo>
                  <a:cubicBezTo>
                    <a:pt x="3298751" y="577222"/>
                    <a:pt x="3266768" y="571460"/>
                    <a:pt x="3238531" y="552443"/>
                  </a:cubicBezTo>
                  <a:cubicBezTo>
                    <a:pt x="3202801" y="528527"/>
                    <a:pt x="3186954" y="487035"/>
                    <a:pt x="3199632" y="450442"/>
                  </a:cubicBezTo>
                  <a:cubicBezTo>
                    <a:pt x="3209681" y="421268"/>
                    <a:pt x="3235866" y="402578"/>
                    <a:pt x="3263727" y="398322"/>
                  </a:cubicBezTo>
                  <a:close/>
                  <a:moveTo>
                    <a:pt x="2038511" y="383661"/>
                  </a:moveTo>
                  <a:cubicBezTo>
                    <a:pt x="2098317" y="383647"/>
                    <a:pt x="2151316" y="406933"/>
                    <a:pt x="2196050" y="455340"/>
                  </a:cubicBezTo>
                  <a:cubicBezTo>
                    <a:pt x="2255694" y="519882"/>
                    <a:pt x="2288254" y="597680"/>
                    <a:pt x="2293440" y="685273"/>
                  </a:cubicBezTo>
                  <a:cubicBezTo>
                    <a:pt x="2299491" y="787274"/>
                    <a:pt x="2238694" y="882359"/>
                    <a:pt x="2144473" y="921834"/>
                  </a:cubicBezTo>
                  <a:cubicBezTo>
                    <a:pt x="2141880" y="922987"/>
                    <a:pt x="2139575" y="924427"/>
                    <a:pt x="2137270" y="925580"/>
                  </a:cubicBezTo>
                  <a:cubicBezTo>
                    <a:pt x="2127185" y="933071"/>
                    <a:pt x="2121422" y="931631"/>
                    <a:pt x="2116812" y="920393"/>
                  </a:cubicBezTo>
                  <a:cubicBezTo>
                    <a:pt x="2115083" y="916359"/>
                    <a:pt x="2113931" y="912326"/>
                    <a:pt x="2112778" y="908004"/>
                  </a:cubicBezTo>
                  <a:cubicBezTo>
                    <a:pt x="2107304" y="888122"/>
                    <a:pt x="2107304" y="888122"/>
                    <a:pt x="2123439" y="876020"/>
                  </a:cubicBezTo>
                  <a:cubicBezTo>
                    <a:pt x="2136693" y="863630"/>
                    <a:pt x="2140439" y="847783"/>
                    <a:pt x="2137846" y="830495"/>
                  </a:cubicBezTo>
                  <a:cubicBezTo>
                    <a:pt x="2133524" y="801393"/>
                    <a:pt x="2123439" y="773731"/>
                    <a:pt x="2115083" y="745782"/>
                  </a:cubicBezTo>
                  <a:cubicBezTo>
                    <a:pt x="2089727" y="659629"/>
                    <a:pt x="2065235" y="573188"/>
                    <a:pt x="2038727" y="487323"/>
                  </a:cubicBezTo>
                  <a:cubicBezTo>
                    <a:pt x="2034405" y="473204"/>
                    <a:pt x="2028642" y="459950"/>
                    <a:pt x="2017116" y="449865"/>
                  </a:cubicBezTo>
                  <a:cubicBezTo>
                    <a:pt x="2009625" y="443238"/>
                    <a:pt x="2001557" y="439204"/>
                    <a:pt x="1991472" y="439492"/>
                  </a:cubicBezTo>
                  <a:cubicBezTo>
                    <a:pt x="1984557" y="438628"/>
                    <a:pt x="1975625" y="440933"/>
                    <a:pt x="1975336" y="429407"/>
                  </a:cubicBezTo>
                  <a:cubicBezTo>
                    <a:pt x="1973320" y="421339"/>
                    <a:pt x="1971879" y="413272"/>
                    <a:pt x="1968709" y="405492"/>
                  </a:cubicBezTo>
                  <a:cubicBezTo>
                    <a:pt x="1965252" y="396560"/>
                    <a:pt x="1967557" y="393390"/>
                    <a:pt x="1976489" y="391373"/>
                  </a:cubicBezTo>
                  <a:cubicBezTo>
                    <a:pt x="1997883" y="386258"/>
                    <a:pt x="2018575" y="383665"/>
                    <a:pt x="2038511" y="383661"/>
                  </a:cubicBezTo>
                  <a:close/>
                  <a:moveTo>
                    <a:pt x="2876558" y="129420"/>
                  </a:moveTo>
                  <a:cubicBezTo>
                    <a:pt x="2878503" y="130249"/>
                    <a:pt x="2879800" y="132482"/>
                    <a:pt x="2880952" y="136660"/>
                  </a:cubicBezTo>
                  <a:cubicBezTo>
                    <a:pt x="2908325" y="231457"/>
                    <a:pt x="2936275" y="325966"/>
                    <a:pt x="2963936" y="420763"/>
                  </a:cubicBezTo>
                  <a:cubicBezTo>
                    <a:pt x="2980360" y="477238"/>
                    <a:pt x="2997072" y="533425"/>
                    <a:pt x="3013784" y="589900"/>
                  </a:cubicBezTo>
                  <a:cubicBezTo>
                    <a:pt x="3019258" y="608629"/>
                    <a:pt x="3023292" y="611799"/>
                    <a:pt x="3043173" y="612087"/>
                  </a:cubicBezTo>
                  <a:cubicBezTo>
                    <a:pt x="3047784" y="612087"/>
                    <a:pt x="3052682" y="611799"/>
                    <a:pt x="3057292" y="611799"/>
                  </a:cubicBezTo>
                  <a:cubicBezTo>
                    <a:pt x="3065936" y="611510"/>
                    <a:pt x="3071699" y="615544"/>
                    <a:pt x="3075157" y="623324"/>
                  </a:cubicBezTo>
                  <a:cubicBezTo>
                    <a:pt x="3078903" y="631680"/>
                    <a:pt x="3078326" y="639460"/>
                    <a:pt x="3071699" y="646375"/>
                  </a:cubicBezTo>
                  <a:cubicBezTo>
                    <a:pt x="3066801" y="651273"/>
                    <a:pt x="3060750" y="654443"/>
                    <a:pt x="3054411" y="656460"/>
                  </a:cubicBezTo>
                  <a:cubicBezTo>
                    <a:pt x="2991309" y="675189"/>
                    <a:pt x="2927919" y="693630"/>
                    <a:pt x="2864817" y="712070"/>
                  </a:cubicBezTo>
                  <a:cubicBezTo>
                    <a:pt x="2861071" y="712935"/>
                    <a:pt x="2856749" y="713223"/>
                    <a:pt x="2853579" y="713799"/>
                  </a:cubicBezTo>
                  <a:cubicBezTo>
                    <a:pt x="2841477" y="713511"/>
                    <a:pt x="2832833" y="709477"/>
                    <a:pt x="2829664" y="698240"/>
                  </a:cubicBezTo>
                  <a:cubicBezTo>
                    <a:pt x="2826494" y="687002"/>
                    <a:pt x="2830816" y="678935"/>
                    <a:pt x="2840901" y="673748"/>
                  </a:cubicBezTo>
                  <a:cubicBezTo>
                    <a:pt x="2842342" y="673172"/>
                    <a:pt x="2843783" y="672307"/>
                    <a:pt x="2844935" y="671443"/>
                  </a:cubicBezTo>
                  <a:cubicBezTo>
                    <a:pt x="2867410" y="657612"/>
                    <a:pt x="2868850" y="654155"/>
                    <a:pt x="2861359" y="629087"/>
                  </a:cubicBezTo>
                  <a:cubicBezTo>
                    <a:pt x="2825918" y="508357"/>
                    <a:pt x="2790477" y="387628"/>
                    <a:pt x="2755036" y="266898"/>
                  </a:cubicBezTo>
                  <a:cubicBezTo>
                    <a:pt x="2754172" y="263441"/>
                    <a:pt x="2753019" y="259983"/>
                    <a:pt x="2751867" y="256813"/>
                  </a:cubicBezTo>
                  <a:cubicBezTo>
                    <a:pt x="2742934" y="231457"/>
                    <a:pt x="2740341" y="229728"/>
                    <a:pt x="2713545" y="231745"/>
                  </a:cubicBezTo>
                  <a:cubicBezTo>
                    <a:pt x="2696256" y="232898"/>
                    <a:pt x="2689917" y="229440"/>
                    <a:pt x="2686748" y="217050"/>
                  </a:cubicBezTo>
                  <a:cubicBezTo>
                    <a:pt x="2683866" y="205237"/>
                    <a:pt x="2689629" y="194576"/>
                    <a:pt x="2704612" y="188813"/>
                  </a:cubicBezTo>
                  <a:cubicBezTo>
                    <a:pt x="2739189" y="175847"/>
                    <a:pt x="2774342" y="163745"/>
                    <a:pt x="2809206" y="151355"/>
                  </a:cubicBezTo>
                  <a:cubicBezTo>
                    <a:pt x="2828800" y="144440"/>
                    <a:pt x="2848969" y="137813"/>
                    <a:pt x="2868274" y="130609"/>
                  </a:cubicBezTo>
                  <a:cubicBezTo>
                    <a:pt x="2872020" y="129168"/>
                    <a:pt x="2874613" y="128592"/>
                    <a:pt x="2876558" y="129420"/>
                  </a:cubicBezTo>
                  <a:close/>
                  <a:moveTo>
                    <a:pt x="3220090" y="16975"/>
                  </a:moveTo>
                  <a:cubicBezTo>
                    <a:pt x="3222323" y="17947"/>
                    <a:pt x="3223692" y="20396"/>
                    <a:pt x="3224124" y="25151"/>
                  </a:cubicBezTo>
                  <a:cubicBezTo>
                    <a:pt x="3224700" y="29473"/>
                    <a:pt x="3226429" y="33507"/>
                    <a:pt x="3227870" y="37541"/>
                  </a:cubicBezTo>
                  <a:cubicBezTo>
                    <a:pt x="3232192" y="48778"/>
                    <a:pt x="3235073" y="58863"/>
                    <a:pt x="3221242" y="67219"/>
                  </a:cubicBezTo>
                  <a:cubicBezTo>
                    <a:pt x="3213174" y="72117"/>
                    <a:pt x="3212022" y="82490"/>
                    <a:pt x="3214615" y="91999"/>
                  </a:cubicBezTo>
                  <a:cubicBezTo>
                    <a:pt x="3230463" y="146169"/>
                    <a:pt x="3246022" y="200338"/>
                    <a:pt x="3262446" y="254220"/>
                  </a:cubicBezTo>
                  <a:cubicBezTo>
                    <a:pt x="3271090" y="283034"/>
                    <a:pt x="3294429" y="288797"/>
                    <a:pt x="3316904" y="268627"/>
                  </a:cubicBezTo>
                  <a:cubicBezTo>
                    <a:pt x="3319497" y="266322"/>
                    <a:pt x="3321514" y="263152"/>
                    <a:pt x="3325548" y="258542"/>
                  </a:cubicBezTo>
                  <a:cubicBezTo>
                    <a:pt x="3329870" y="273237"/>
                    <a:pt x="3333616" y="285339"/>
                    <a:pt x="3337362" y="297153"/>
                  </a:cubicBezTo>
                  <a:cubicBezTo>
                    <a:pt x="3338226" y="300322"/>
                    <a:pt x="3337650" y="303203"/>
                    <a:pt x="3335057" y="305797"/>
                  </a:cubicBezTo>
                  <a:cubicBezTo>
                    <a:pt x="3268497" y="374085"/>
                    <a:pt x="3169378" y="372068"/>
                    <a:pt x="3114055" y="302915"/>
                  </a:cubicBezTo>
                  <a:cubicBezTo>
                    <a:pt x="3086682" y="268915"/>
                    <a:pt x="3077750" y="228576"/>
                    <a:pt x="3079190" y="186220"/>
                  </a:cubicBezTo>
                  <a:cubicBezTo>
                    <a:pt x="3082072" y="105541"/>
                    <a:pt x="3133360" y="40710"/>
                    <a:pt x="3210869" y="17659"/>
                  </a:cubicBezTo>
                  <a:cubicBezTo>
                    <a:pt x="3214759" y="16506"/>
                    <a:pt x="3217857" y="16002"/>
                    <a:pt x="3220090" y="16975"/>
                  </a:cubicBezTo>
                  <a:close/>
                  <a:moveTo>
                    <a:pt x="3325513" y="2604"/>
                  </a:moveTo>
                  <a:cubicBezTo>
                    <a:pt x="3345719" y="6133"/>
                    <a:pt x="3365312" y="13193"/>
                    <a:pt x="3384329" y="23422"/>
                  </a:cubicBezTo>
                  <a:cubicBezTo>
                    <a:pt x="3440227" y="53388"/>
                    <a:pt x="3477973" y="100066"/>
                    <a:pt x="3506499" y="155389"/>
                  </a:cubicBezTo>
                  <a:cubicBezTo>
                    <a:pt x="3535889" y="212152"/>
                    <a:pt x="3549720" y="272372"/>
                    <a:pt x="3550584" y="341525"/>
                  </a:cubicBezTo>
                  <a:cubicBezTo>
                    <a:pt x="3549720" y="396272"/>
                    <a:pt x="3537042" y="453323"/>
                    <a:pt x="3499296" y="502594"/>
                  </a:cubicBezTo>
                  <a:cubicBezTo>
                    <a:pt x="3479702" y="528239"/>
                    <a:pt x="3454922" y="547256"/>
                    <a:pt x="3424668" y="559357"/>
                  </a:cubicBezTo>
                  <a:cubicBezTo>
                    <a:pt x="3418329" y="561951"/>
                    <a:pt x="3414583" y="561662"/>
                    <a:pt x="3413431" y="553883"/>
                  </a:cubicBezTo>
                  <a:cubicBezTo>
                    <a:pt x="3413142" y="550425"/>
                    <a:pt x="3411702" y="546967"/>
                    <a:pt x="3410549" y="543510"/>
                  </a:cubicBezTo>
                  <a:cubicBezTo>
                    <a:pt x="3405363" y="529967"/>
                    <a:pt x="3402482" y="519018"/>
                    <a:pt x="3418041" y="508069"/>
                  </a:cubicBezTo>
                  <a:cubicBezTo>
                    <a:pt x="3432736" y="497696"/>
                    <a:pt x="3433312" y="478679"/>
                    <a:pt x="3428990" y="462255"/>
                  </a:cubicBezTo>
                  <a:cubicBezTo>
                    <a:pt x="3415736" y="413560"/>
                    <a:pt x="3401617" y="365153"/>
                    <a:pt x="3387498" y="316746"/>
                  </a:cubicBezTo>
                  <a:cubicBezTo>
                    <a:pt x="3366464" y="244135"/>
                    <a:pt x="3344854" y="171524"/>
                    <a:pt x="3323532" y="98626"/>
                  </a:cubicBezTo>
                  <a:cubicBezTo>
                    <a:pt x="3320939" y="89405"/>
                    <a:pt x="3317769" y="80473"/>
                    <a:pt x="3313159" y="72405"/>
                  </a:cubicBezTo>
                  <a:cubicBezTo>
                    <a:pt x="3304227" y="56269"/>
                    <a:pt x="3290684" y="47049"/>
                    <a:pt x="3271955" y="47049"/>
                  </a:cubicBezTo>
                  <a:cubicBezTo>
                    <a:pt x="3266480" y="47049"/>
                    <a:pt x="3264464" y="45608"/>
                    <a:pt x="3263311" y="40422"/>
                  </a:cubicBezTo>
                  <a:cubicBezTo>
                    <a:pt x="3261294" y="32066"/>
                    <a:pt x="3259277" y="23422"/>
                    <a:pt x="3255820" y="15354"/>
                  </a:cubicBezTo>
                  <a:cubicBezTo>
                    <a:pt x="3252362" y="6998"/>
                    <a:pt x="3254955" y="4405"/>
                    <a:pt x="3263023" y="2964"/>
                  </a:cubicBezTo>
                  <a:cubicBezTo>
                    <a:pt x="3284490" y="-926"/>
                    <a:pt x="3305308" y="-926"/>
                    <a:pt x="3325513" y="2604"/>
                  </a:cubicBezTo>
                  <a:close/>
                </a:path>
              </a:pathLst>
            </a:custGeom>
            <a:solidFill>
              <a:schemeClr val="bg1"/>
            </a:solidFill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2178732-46DF-40E6-A3E1-8E0E4ACD83D8}"/>
              </a:ext>
            </a:extLst>
          </p:cNvPr>
          <p:cNvGrpSpPr/>
          <p:nvPr/>
        </p:nvGrpSpPr>
        <p:grpSpPr>
          <a:xfrm>
            <a:off x="408705" y="4182331"/>
            <a:ext cx="2320452" cy="2347607"/>
            <a:chOff x="4894428" y="662225"/>
            <a:chExt cx="4382397" cy="4433682"/>
          </a:xfrm>
        </p:grpSpPr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4621B828-6CC6-47C2-AF91-84A96D1FC30B}"/>
                </a:ext>
              </a:extLst>
            </p:cNvPr>
            <p:cNvGrpSpPr/>
            <p:nvPr/>
          </p:nvGrpSpPr>
          <p:grpSpPr>
            <a:xfrm>
              <a:off x="5575367" y="1358260"/>
              <a:ext cx="3027442" cy="3026664"/>
              <a:chOff x="4590628" y="1887594"/>
              <a:chExt cx="3027442" cy="3026664"/>
            </a:xfrm>
          </p:grpSpPr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E23FDD40-809D-492D-9A20-F41E8C25A7E1}"/>
                  </a:ext>
                </a:extLst>
              </p:cNvPr>
              <p:cNvSpPr/>
              <p:nvPr/>
            </p:nvSpPr>
            <p:spPr>
              <a:xfrm>
                <a:off x="4590628" y="1887594"/>
                <a:ext cx="3026664" cy="3026664"/>
              </a:xfrm>
              <a:custGeom>
                <a:avLst/>
                <a:gdLst>
                  <a:gd name="connsiteX0" fmla="*/ 3057049 w 3057525"/>
                  <a:gd name="connsiteY0" fmla="*/ 1532096 h 3057525"/>
                  <a:gd name="connsiteX1" fmla="*/ 1532096 w 3057525"/>
                  <a:gd name="connsiteY1" fmla="*/ 3057049 h 3057525"/>
                  <a:gd name="connsiteX2" fmla="*/ 7144 w 3057525"/>
                  <a:gd name="connsiteY2" fmla="*/ 1532096 h 3057525"/>
                  <a:gd name="connsiteX3" fmla="*/ 1532096 w 3057525"/>
                  <a:gd name="connsiteY3" fmla="*/ 7144 h 3057525"/>
                  <a:gd name="connsiteX4" fmla="*/ 3057049 w 3057525"/>
                  <a:gd name="connsiteY4" fmla="*/ 1532096 h 3057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525" h="3057525">
                    <a:moveTo>
                      <a:pt x="3057049" y="1532096"/>
                    </a:moveTo>
                    <a:cubicBezTo>
                      <a:pt x="3057049" y="2374304"/>
                      <a:pt x="2374304" y="3057049"/>
                      <a:pt x="1532096" y="3057049"/>
                    </a:cubicBezTo>
                    <a:cubicBezTo>
                      <a:pt x="689888" y="3057049"/>
                      <a:pt x="7144" y="2374304"/>
                      <a:pt x="7144" y="1532096"/>
                    </a:cubicBezTo>
                    <a:cubicBezTo>
                      <a:pt x="7144" y="689888"/>
                      <a:pt x="689888" y="7144"/>
                      <a:pt x="1532096" y="7144"/>
                    </a:cubicBezTo>
                    <a:cubicBezTo>
                      <a:pt x="2374304" y="7144"/>
                      <a:pt x="3057049" y="689888"/>
                      <a:pt x="3057049" y="1532096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97EB968E-C2ED-4626-BE1B-5B27CE57B5FE}"/>
                  </a:ext>
                </a:extLst>
              </p:cNvPr>
              <p:cNvSpPr/>
              <p:nvPr/>
            </p:nvSpPr>
            <p:spPr>
              <a:xfrm>
                <a:off x="4601198" y="1919762"/>
                <a:ext cx="3016872" cy="2951230"/>
              </a:xfrm>
              <a:custGeom>
                <a:avLst/>
                <a:gdLst>
                  <a:gd name="connsiteX0" fmla="*/ 2863236 w 3028217"/>
                  <a:gd name="connsiteY0" fmla="*/ 2049564 h 2962327"/>
                  <a:gd name="connsiteX1" fmla="*/ 2844662 w 3028217"/>
                  <a:gd name="connsiteY1" fmla="*/ 2065518 h 2962327"/>
                  <a:gd name="connsiteX2" fmla="*/ 2847519 w 3028217"/>
                  <a:gd name="connsiteY2" fmla="*/ 2116953 h 2962327"/>
                  <a:gd name="connsiteX3" fmla="*/ 2887525 w 3028217"/>
                  <a:gd name="connsiteY3" fmla="*/ 2084568 h 2962327"/>
                  <a:gd name="connsiteX4" fmla="*/ 2890382 w 3028217"/>
                  <a:gd name="connsiteY4" fmla="*/ 2078853 h 2962327"/>
                  <a:gd name="connsiteX5" fmla="*/ 2890382 w 3028217"/>
                  <a:gd name="connsiteY5" fmla="*/ 2057898 h 2962327"/>
                  <a:gd name="connsiteX6" fmla="*/ 2863236 w 3028217"/>
                  <a:gd name="connsiteY6" fmla="*/ 2049564 h 2962327"/>
                  <a:gd name="connsiteX7" fmla="*/ 2453184 w 3028217"/>
                  <a:gd name="connsiteY7" fmla="*/ 1703568 h 2962327"/>
                  <a:gd name="connsiteX8" fmla="*/ 2444611 w 3028217"/>
                  <a:gd name="connsiteY8" fmla="*/ 1714046 h 2962327"/>
                  <a:gd name="connsiteX9" fmla="*/ 2467471 w 3028217"/>
                  <a:gd name="connsiteY9" fmla="*/ 1740716 h 2962327"/>
                  <a:gd name="connsiteX10" fmla="*/ 2482711 w 3028217"/>
                  <a:gd name="connsiteY10" fmla="*/ 1728333 h 2962327"/>
                  <a:gd name="connsiteX11" fmla="*/ 2453184 w 3028217"/>
                  <a:gd name="connsiteY11" fmla="*/ 1703568 h 2962327"/>
                  <a:gd name="connsiteX12" fmla="*/ 802501 w 3028217"/>
                  <a:gd name="connsiteY12" fmla="*/ 1583553 h 2962327"/>
                  <a:gd name="connsiteX13" fmla="*/ 812026 w 3028217"/>
                  <a:gd name="connsiteY13" fmla="*/ 1589268 h 2962327"/>
                  <a:gd name="connsiteX14" fmla="*/ 802501 w 3028217"/>
                  <a:gd name="connsiteY14" fmla="*/ 1599745 h 2962327"/>
                  <a:gd name="connsiteX15" fmla="*/ 792024 w 3028217"/>
                  <a:gd name="connsiteY15" fmla="*/ 1594030 h 2962327"/>
                  <a:gd name="connsiteX16" fmla="*/ 802501 w 3028217"/>
                  <a:gd name="connsiteY16" fmla="*/ 1583553 h 2962327"/>
                  <a:gd name="connsiteX17" fmla="*/ 573901 w 3028217"/>
                  <a:gd name="connsiteY17" fmla="*/ 1577838 h 2962327"/>
                  <a:gd name="connsiteX18" fmla="*/ 592951 w 3028217"/>
                  <a:gd name="connsiteY18" fmla="*/ 1589268 h 2962327"/>
                  <a:gd name="connsiteX19" fmla="*/ 584379 w 3028217"/>
                  <a:gd name="connsiteY19" fmla="*/ 1596888 h 2962327"/>
                  <a:gd name="connsiteX20" fmla="*/ 565329 w 3028217"/>
                  <a:gd name="connsiteY20" fmla="*/ 1587363 h 2962327"/>
                  <a:gd name="connsiteX21" fmla="*/ 573901 w 3028217"/>
                  <a:gd name="connsiteY21" fmla="*/ 1577838 h 2962327"/>
                  <a:gd name="connsiteX22" fmla="*/ 698678 w 3028217"/>
                  <a:gd name="connsiteY22" fmla="*/ 1550216 h 2962327"/>
                  <a:gd name="connsiteX23" fmla="*/ 763448 w 3028217"/>
                  <a:gd name="connsiteY23" fmla="*/ 1592126 h 2962327"/>
                  <a:gd name="connsiteX24" fmla="*/ 678676 w 3028217"/>
                  <a:gd name="connsiteY24" fmla="*/ 1592126 h 2962327"/>
                  <a:gd name="connsiteX25" fmla="*/ 698678 w 3028217"/>
                  <a:gd name="connsiteY25" fmla="*/ 1550216 h 2962327"/>
                  <a:gd name="connsiteX26" fmla="*/ 492939 w 3028217"/>
                  <a:gd name="connsiteY26" fmla="*/ 1460681 h 2962327"/>
                  <a:gd name="connsiteX27" fmla="*/ 562471 w 3028217"/>
                  <a:gd name="connsiteY27" fmla="*/ 1479731 h 2962327"/>
                  <a:gd name="connsiteX28" fmla="*/ 646291 w 3028217"/>
                  <a:gd name="connsiteY28" fmla="*/ 1537833 h 2962327"/>
                  <a:gd name="connsiteX29" fmla="*/ 577711 w 3028217"/>
                  <a:gd name="connsiteY29" fmla="*/ 1525451 h 2962327"/>
                  <a:gd name="connsiteX30" fmla="*/ 527229 w 3028217"/>
                  <a:gd name="connsiteY30" fmla="*/ 1487351 h 2962327"/>
                  <a:gd name="connsiteX31" fmla="*/ 525032 w 3028217"/>
                  <a:gd name="connsiteY31" fmla="*/ 1486533 h 2962327"/>
                  <a:gd name="connsiteX32" fmla="*/ 527229 w 3028217"/>
                  <a:gd name="connsiteY32" fmla="*/ 1488303 h 2962327"/>
                  <a:gd name="connsiteX33" fmla="*/ 451029 w 3028217"/>
                  <a:gd name="connsiteY33" fmla="*/ 1494971 h 2962327"/>
                  <a:gd name="connsiteX34" fmla="*/ 492939 w 3028217"/>
                  <a:gd name="connsiteY34" fmla="*/ 1460681 h 2962327"/>
                  <a:gd name="connsiteX35" fmla="*/ 592475 w 3028217"/>
                  <a:gd name="connsiteY35" fmla="*/ 1413889 h 2962327"/>
                  <a:gd name="connsiteX36" fmla="*/ 596761 w 3028217"/>
                  <a:gd name="connsiteY36" fmla="*/ 1414961 h 2962327"/>
                  <a:gd name="connsiteX37" fmla="*/ 595809 w 3028217"/>
                  <a:gd name="connsiteY37" fmla="*/ 1447346 h 2962327"/>
                  <a:gd name="connsiteX38" fmla="*/ 588189 w 3028217"/>
                  <a:gd name="connsiteY38" fmla="*/ 1414961 h 2962327"/>
                  <a:gd name="connsiteX39" fmla="*/ 592475 w 3028217"/>
                  <a:gd name="connsiteY39" fmla="*/ 1413889 h 2962327"/>
                  <a:gd name="connsiteX40" fmla="*/ 2633206 w 3028217"/>
                  <a:gd name="connsiteY40" fmla="*/ 1174931 h 2962327"/>
                  <a:gd name="connsiteX41" fmla="*/ 2673211 w 3028217"/>
                  <a:gd name="connsiteY41" fmla="*/ 1180646 h 2962327"/>
                  <a:gd name="connsiteX42" fmla="*/ 2633206 w 3028217"/>
                  <a:gd name="connsiteY42" fmla="*/ 1174931 h 2962327"/>
                  <a:gd name="connsiteX43" fmla="*/ 2477948 w 3028217"/>
                  <a:gd name="connsiteY43" fmla="*/ 1095873 h 2962327"/>
                  <a:gd name="connsiteX44" fmla="*/ 2484616 w 3028217"/>
                  <a:gd name="connsiteY44" fmla="*/ 1110160 h 2962327"/>
                  <a:gd name="connsiteX45" fmla="*/ 2464613 w 3028217"/>
                  <a:gd name="connsiteY45" fmla="*/ 1135878 h 2962327"/>
                  <a:gd name="connsiteX46" fmla="*/ 2444611 w 3028217"/>
                  <a:gd name="connsiteY46" fmla="*/ 1144450 h 2962327"/>
                  <a:gd name="connsiteX47" fmla="*/ 2415083 w 3028217"/>
                  <a:gd name="connsiteY47" fmla="*/ 1119685 h 2962327"/>
                  <a:gd name="connsiteX48" fmla="*/ 2446516 w 3028217"/>
                  <a:gd name="connsiteY48" fmla="*/ 1114923 h 2962327"/>
                  <a:gd name="connsiteX49" fmla="*/ 2477948 w 3028217"/>
                  <a:gd name="connsiteY49" fmla="*/ 1095873 h 2962327"/>
                  <a:gd name="connsiteX50" fmla="*/ 2344599 w 3028217"/>
                  <a:gd name="connsiteY50" fmla="*/ 1039676 h 2962327"/>
                  <a:gd name="connsiteX51" fmla="*/ 2355076 w 3028217"/>
                  <a:gd name="connsiteY51" fmla="*/ 1066346 h 2962327"/>
                  <a:gd name="connsiteX52" fmla="*/ 2341741 w 3028217"/>
                  <a:gd name="connsiteY52" fmla="*/ 1092063 h 2962327"/>
                  <a:gd name="connsiteX53" fmla="*/ 2328406 w 3028217"/>
                  <a:gd name="connsiteY53" fmla="*/ 1065393 h 2962327"/>
                  <a:gd name="connsiteX54" fmla="*/ 2344599 w 3028217"/>
                  <a:gd name="connsiteY54" fmla="*/ 1039676 h 2962327"/>
                  <a:gd name="connsiteX55" fmla="*/ 699631 w 3028217"/>
                  <a:gd name="connsiteY55" fmla="*/ 966334 h 2962327"/>
                  <a:gd name="connsiteX56" fmla="*/ 616764 w 3028217"/>
                  <a:gd name="connsiteY56" fmla="*/ 992051 h 2962327"/>
                  <a:gd name="connsiteX57" fmla="*/ 699631 w 3028217"/>
                  <a:gd name="connsiteY57" fmla="*/ 966334 h 2962327"/>
                  <a:gd name="connsiteX58" fmla="*/ 2786559 w 3028217"/>
                  <a:gd name="connsiteY58" fmla="*/ 938711 h 2962327"/>
                  <a:gd name="connsiteX59" fmla="*/ 2814181 w 3028217"/>
                  <a:gd name="connsiteY59" fmla="*/ 938711 h 2962327"/>
                  <a:gd name="connsiteX60" fmla="*/ 2814181 w 3028217"/>
                  <a:gd name="connsiteY60" fmla="*/ 945378 h 2962327"/>
                  <a:gd name="connsiteX61" fmla="*/ 2786559 w 3028217"/>
                  <a:gd name="connsiteY61" fmla="*/ 938711 h 2962327"/>
                  <a:gd name="connsiteX62" fmla="*/ 737731 w 3028217"/>
                  <a:gd name="connsiteY62" fmla="*/ 935019 h 2962327"/>
                  <a:gd name="connsiteX63" fmla="*/ 702489 w 3028217"/>
                  <a:gd name="connsiteY63" fmla="*/ 951093 h 2962327"/>
                  <a:gd name="connsiteX64" fmla="*/ 770116 w 3028217"/>
                  <a:gd name="connsiteY64" fmla="*/ 936805 h 2962327"/>
                  <a:gd name="connsiteX65" fmla="*/ 737731 w 3028217"/>
                  <a:gd name="connsiteY65" fmla="*/ 935019 h 2962327"/>
                  <a:gd name="connsiteX66" fmla="*/ 619383 w 3028217"/>
                  <a:gd name="connsiteY66" fmla="*/ 880251 h 2962327"/>
                  <a:gd name="connsiteX67" fmla="*/ 608191 w 3028217"/>
                  <a:gd name="connsiteY67" fmla="*/ 882513 h 2962327"/>
                  <a:gd name="connsiteX68" fmla="*/ 541516 w 3028217"/>
                  <a:gd name="connsiteY68" fmla="*/ 968238 h 2962327"/>
                  <a:gd name="connsiteX69" fmla="*/ 558661 w 3028217"/>
                  <a:gd name="connsiteY69" fmla="*/ 975858 h 2962327"/>
                  <a:gd name="connsiteX70" fmla="*/ 578664 w 3028217"/>
                  <a:gd name="connsiteY70" fmla="*/ 949188 h 2962327"/>
                  <a:gd name="connsiteX71" fmla="*/ 623431 w 3028217"/>
                  <a:gd name="connsiteY71" fmla="*/ 890133 h 2962327"/>
                  <a:gd name="connsiteX72" fmla="*/ 619383 w 3028217"/>
                  <a:gd name="connsiteY72" fmla="*/ 880251 h 2962327"/>
                  <a:gd name="connsiteX73" fmla="*/ 659626 w 3028217"/>
                  <a:gd name="connsiteY73" fmla="*/ 872036 h 2962327"/>
                  <a:gd name="connsiteX74" fmla="*/ 647244 w 3028217"/>
                  <a:gd name="connsiteY74" fmla="*/ 879656 h 2962327"/>
                  <a:gd name="connsiteX75" fmla="*/ 657721 w 3028217"/>
                  <a:gd name="connsiteY75" fmla="*/ 950141 h 2962327"/>
                  <a:gd name="connsiteX76" fmla="*/ 683439 w 3028217"/>
                  <a:gd name="connsiteY76" fmla="*/ 913946 h 2962327"/>
                  <a:gd name="connsiteX77" fmla="*/ 711061 w 3028217"/>
                  <a:gd name="connsiteY77" fmla="*/ 910136 h 2962327"/>
                  <a:gd name="connsiteX78" fmla="*/ 709156 w 3028217"/>
                  <a:gd name="connsiteY78" fmla="*/ 891086 h 2962327"/>
                  <a:gd name="connsiteX79" fmla="*/ 659626 w 3028217"/>
                  <a:gd name="connsiteY79" fmla="*/ 872036 h 2962327"/>
                  <a:gd name="connsiteX80" fmla="*/ 620410 w 3028217"/>
                  <a:gd name="connsiteY80" fmla="*/ 803828 h 2962327"/>
                  <a:gd name="connsiteX81" fmla="*/ 603429 w 3028217"/>
                  <a:gd name="connsiteY81" fmla="*/ 807266 h 2962327"/>
                  <a:gd name="connsiteX82" fmla="*/ 532944 w 3028217"/>
                  <a:gd name="connsiteY82" fmla="*/ 841556 h 2962327"/>
                  <a:gd name="connsiteX83" fmla="*/ 541516 w 3028217"/>
                  <a:gd name="connsiteY83" fmla="*/ 855843 h 2962327"/>
                  <a:gd name="connsiteX84" fmla="*/ 602476 w 3028217"/>
                  <a:gd name="connsiteY84" fmla="*/ 859653 h 2962327"/>
                  <a:gd name="connsiteX85" fmla="*/ 652959 w 3028217"/>
                  <a:gd name="connsiteY85" fmla="*/ 835841 h 2962327"/>
                  <a:gd name="connsiteX86" fmla="*/ 620410 w 3028217"/>
                  <a:gd name="connsiteY86" fmla="*/ 803828 h 2962327"/>
                  <a:gd name="connsiteX87" fmla="*/ 2051228 w 3028217"/>
                  <a:gd name="connsiteY87" fmla="*/ 690108 h 2962327"/>
                  <a:gd name="connsiteX88" fmla="*/ 2074088 w 3028217"/>
                  <a:gd name="connsiteY88" fmla="*/ 722493 h 2962327"/>
                  <a:gd name="connsiteX89" fmla="*/ 2021701 w 3028217"/>
                  <a:gd name="connsiteY89" fmla="*/ 782500 h 2962327"/>
                  <a:gd name="connsiteX90" fmla="*/ 2000746 w 3028217"/>
                  <a:gd name="connsiteY90" fmla="*/ 772023 h 2962327"/>
                  <a:gd name="connsiteX91" fmla="*/ 2036941 w 3028217"/>
                  <a:gd name="connsiteY91" fmla="*/ 698680 h 2962327"/>
                  <a:gd name="connsiteX92" fmla="*/ 2051228 w 3028217"/>
                  <a:gd name="connsiteY92" fmla="*/ 690108 h 2962327"/>
                  <a:gd name="connsiteX93" fmla="*/ 2111236 w 3028217"/>
                  <a:gd name="connsiteY93" fmla="*/ 608669 h 2962327"/>
                  <a:gd name="connsiteX94" fmla="*/ 2113141 w 3028217"/>
                  <a:gd name="connsiteY94" fmla="*/ 623433 h 2962327"/>
                  <a:gd name="connsiteX95" fmla="*/ 2111236 w 3028217"/>
                  <a:gd name="connsiteY95" fmla="*/ 626290 h 2962327"/>
                  <a:gd name="connsiteX96" fmla="*/ 2159814 w 3028217"/>
                  <a:gd name="connsiteY96" fmla="*/ 711063 h 2962327"/>
                  <a:gd name="connsiteX97" fmla="*/ 2199819 w 3028217"/>
                  <a:gd name="connsiteY97" fmla="*/ 758688 h 2962327"/>
                  <a:gd name="connsiteX98" fmla="*/ 2176959 w 3028217"/>
                  <a:gd name="connsiteY98" fmla="*/ 800598 h 2962327"/>
                  <a:gd name="connsiteX99" fmla="*/ 2092186 w 3028217"/>
                  <a:gd name="connsiteY99" fmla="*/ 814885 h 2962327"/>
                  <a:gd name="connsiteX100" fmla="*/ 2092186 w 3028217"/>
                  <a:gd name="connsiteY100" fmla="*/ 777738 h 2962327"/>
                  <a:gd name="connsiteX101" fmla="*/ 2111236 w 3028217"/>
                  <a:gd name="connsiteY101" fmla="*/ 740590 h 2962327"/>
                  <a:gd name="connsiteX102" fmla="*/ 2110284 w 3028217"/>
                  <a:gd name="connsiteY102" fmla="*/ 710110 h 2962327"/>
                  <a:gd name="connsiteX103" fmla="*/ 2076946 w 3028217"/>
                  <a:gd name="connsiteY103" fmla="*/ 669153 h 2962327"/>
                  <a:gd name="connsiteX104" fmla="*/ 2097901 w 3028217"/>
                  <a:gd name="connsiteY104" fmla="*/ 611050 h 2962327"/>
                  <a:gd name="connsiteX105" fmla="*/ 2111236 w 3028217"/>
                  <a:gd name="connsiteY105" fmla="*/ 608669 h 2962327"/>
                  <a:gd name="connsiteX106" fmla="*/ 927279 w 3028217"/>
                  <a:gd name="connsiteY106" fmla="*/ 479605 h 2962327"/>
                  <a:gd name="connsiteX107" fmla="*/ 933946 w 3028217"/>
                  <a:gd name="connsiteY107" fmla="*/ 486273 h 2962327"/>
                  <a:gd name="connsiteX108" fmla="*/ 929184 w 3028217"/>
                  <a:gd name="connsiteY108" fmla="*/ 493893 h 2962327"/>
                  <a:gd name="connsiteX109" fmla="*/ 919659 w 3028217"/>
                  <a:gd name="connsiteY109" fmla="*/ 488178 h 2962327"/>
                  <a:gd name="connsiteX110" fmla="*/ 927279 w 3028217"/>
                  <a:gd name="connsiteY110" fmla="*/ 479605 h 2962327"/>
                  <a:gd name="connsiteX111" fmla="*/ 1938089 w 3028217"/>
                  <a:gd name="connsiteY111" fmla="*/ 417931 h 2962327"/>
                  <a:gd name="connsiteX112" fmla="*/ 1959789 w 3028217"/>
                  <a:gd name="connsiteY112" fmla="*/ 441505 h 2962327"/>
                  <a:gd name="connsiteX113" fmla="*/ 1940739 w 3028217"/>
                  <a:gd name="connsiteY113" fmla="*/ 466270 h 2962327"/>
                  <a:gd name="connsiteX114" fmla="*/ 1842631 w 3028217"/>
                  <a:gd name="connsiteY114" fmla="*/ 480558 h 2962327"/>
                  <a:gd name="connsiteX115" fmla="*/ 1832154 w 3028217"/>
                  <a:gd name="connsiteY115" fmla="*/ 458650 h 2962327"/>
                  <a:gd name="connsiteX116" fmla="*/ 1833106 w 3028217"/>
                  <a:gd name="connsiteY116" fmla="*/ 431980 h 2962327"/>
                  <a:gd name="connsiteX117" fmla="*/ 1845489 w 3028217"/>
                  <a:gd name="connsiteY117" fmla="*/ 423408 h 2962327"/>
                  <a:gd name="connsiteX118" fmla="*/ 1857871 w 3028217"/>
                  <a:gd name="connsiteY118" fmla="*/ 432933 h 2962327"/>
                  <a:gd name="connsiteX119" fmla="*/ 1926451 w 3028217"/>
                  <a:gd name="connsiteY119" fmla="*/ 418645 h 2962327"/>
                  <a:gd name="connsiteX120" fmla="*/ 1938089 w 3028217"/>
                  <a:gd name="connsiteY120" fmla="*/ 417931 h 2962327"/>
                  <a:gd name="connsiteX121" fmla="*/ 904419 w 3028217"/>
                  <a:gd name="connsiteY121" fmla="*/ 389118 h 2962327"/>
                  <a:gd name="connsiteX122" fmla="*/ 938709 w 3028217"/>
                  <a:gd name="connsiteY122" fmla="*/ 433886 h 2962327"/>
                  <a:gd name="connsiteX123" fmla="*/ 942519 w 3028217"/>
                  <a:gd name="connsiteY123" fmla="*/ 446268 h 2962327"/>
                  <a:gd name="connsiteX124" fmla="*/ 931089 w 3028217"/>
                  <a:gd name="connsiteY124" fmla="*/ 449125 h 2962327"/>
                  <a:gd name="connsiteX125" fmla="*/ 878701 w 3028217"/>
                  <a:gd name="connsiteY125" fmla="*/ 449125 h 2962327"/>
                  <a:gd name="connsiteX126" fmla="*/ 856794 w 3028217"/>
                  <a:gd name="connsiteY126" fmla="*/ 443411 h 2962327"/>
                  <a:gd name="connsiteX127" fmla="*/ 867271 w 3028217"/>
                  <a:gd name="connsiteY127" fmla="*/ 412930 h 2962327"/>
                  <a:gd name="connsiteX128" fmla="*/ 904419 w 3028217"/>
                  <a:gd name="connsiteY128" fmla="*/ 389118 h 2962327"/>
                  <a:gd name="connsiteX129" fmla="*/ 1062534 w 3028217"/>
                  <a:gd name="connsiteY129" fmla="*/ 340541 h 2962327"/>
                  <a:gd name="connsiteX130" fmla="*/ 1083489 w 3028217"/>
                  <a:gd name="connsiteY130" fmla="*/ 353876 h 2962327"/>
                  <a:gd name="connsiteX131" fmla="*/ 1053961 w 3028217"/>
                  <a:gd name="connsiteY131" fmla="*/ 360543 h 2962327"/>
                  <a:gd name="connsiteX132" fmla="*/ 1062534 w 3028217"/>
                  <a:gd name="connsiteY132" fmla="*/ 340541 h 2962327"/>
                  <a:gd name="connsiteX133" fmla="*/ 2471113 w 3028217"/>
                  <a:gd name="connsiteY133" fmla="*/ 336025 h 2962327"/>
                  <a:gd name="connsiteX134" fmla="*/ 2521763 w 3028217"/>
                  <a:gd name="connsiteY134" fmla="*/ 370068 h 2962327"/>
                  <a:gd name="connsiteX135" fmla="*/ 2848471 w 3028217"/>
                  <a:gd name="connsiteY135" fmla="*/ 785358 h 2962327"/>
                  <a:gd name="connsiteX136" fmla="*/ 2920861 w 3028217"/>
                  <a:gd name="connsiteY136" fmla="*/ 940616 h 2962327"/>
                  <a:gd name="connsiteX137" fmla="*/ 2926576 w 3028217"/>
                  <a:gd name="connsiteY137" fmla="*/ 977763 h 2962327"/>
                  <a:gd name="connsiteX138" fmla="*/ 2847518 w 3028217"/>
                  <a:gd name="connsiteY138" fmla="*/ 938711 h 2962327"/>
                  <a:gd name="connsiteX139" fmla="*/ 2864663 w 3028217"/>
                  <a:gd name="connsiteY139" fmla="*/ 890133 h 2962327"/>
                  <a:gd name="connsiteX140" fmla="*/ 2810371 w 3028217"/>
                  <a:gd name="connsiteY140" fmla="*/ 908231 h 2962327"/>
                  <a:gd name="connsiteX141" fmla="*/ 2757031 w 3028217"/>
                  <a:gd name="connsiteY141" fmla="*/ 904421 h 2962327"/>
                  <a:gd name="connsiteX142" fmla="*/ 2728456 w 3028217"/>
                  <a:gd name="connsiteY142" fmla="*/ 916803 h 2962327"/>
                  <a:gd name="connsiteX143" fmla="*/ 2707501 w 3028217"/>
                  <a:gd name="connsiteY143" fmla="*/ 971096 h 2962327"/>
                  <a:gd name="connsiteX144" fmla="*/ 2706548 w 3028217"/>
                  <a:gd name="connsiteY144" fmla="*/ 1011101 h 2962327"/>
                  <a:gd name="connsiteX145" fmla="*/ 2712263 w 3028217"/>
                  <a:gd name="connsiteY145" fmla="*/ 1044438 h 2962327"/>
                  <a:gd name="connsiteX146" fmla="*/ 2750438 w 3028217"/>
                  <a:gd name="connsiteY146" fmla="*/ 1026892 h 2962327"/>
                  <a:gd name="connsiteX147" fmla="*/ 2757317 w 3028217"/>
                  <a:gd name="connsiteY147" fmla="*/ 1029909 h 2962327"/>
                  <a:gd name="connsiteX148" fmla="*/ 2760842 w 3028217"/>
                  <a:gd name="connsiteY148" fmla="*/ 1028246 h 2962327"/>
                  <a:gd name="connsiteX149" fmla="*/ 2785607 w 3028217"/>
                  <a:gd name="connsiteY149" fmla="*/ 1010148 h 2962327"/>
                  <a:gd name="connsiteX150" fmla="*/ 2804538 w 3028217"/>
                  <a:gd name="connsiteY150" fmla="*/ 1006457 h 2962327"/>
                  <a:gd name="connsiteX151" fmla="*/ 2822755 w 3028217"/>
                  <a:gd name="connsiteY151" fmla="*/ 1009196 h 2962327"/>
                  <a:gd name="connsiteX152" fmla="*/ 2938959 w 3028217"/>
                  <a:gd name="connsiteY152" fmla="*/ 1031103 h 2962327"/>
                  <a:gd name="connsiteX153" fmla="*/ 2959915 w 3028217"/>
                  <a:gd name="connsiteY153" fmla="*/ 1058726 h 2962327"/>
                  <a:gd name="connsiteX154" fmla="*/ 3021827 w 3028217"/>
                  <a:gd name="connsiteY154" fmla="*/ 1368288 h 2962327"/>
                  <a:gd name="connsiteX155" fmla="*/ 3027542 w 3028217"/>
                  <a:gd name="connsiteY155" fmla="*/ 1562598 h 2962327"/>
                  <a:gd name="connsiteX156" fmla="*/ 3020874 w 3028217"/>
                  <a:gd name="connsiteY156" fmla="*/ 1594983 h 2962327"/>
                  <a:gd name="connsiteX157" fmla="*/ 2958009 w 3028217"/>
                  <a:gd name="connsiteY157" fmla="*/ 1512116 h 2962327"/>
                  <a:gd name="connsiteX158" fmla="*/ 2918005 w 3028217"/>
                  <a:gd name="connsiteY158" fmla="*/ 1446393 h 2962327"/>
                  <a:gd name="connsiteX159" fmla="*/ 2860855 w 3028217"/>
                  <a:gd name="connsiteY159" fmla="*/ 1371146 h 2962327"/>
                  <a:gd name="connsiteX160" fmla="*/ 2831327 w 3028217"/>
                  <a:gd name="connsiteY160" fmla="*/ 1343523 h 2962327"/>
                  <a:gd name="connsiteX161" fmla="*/ 2856092 w 3028217"/>
                  <a:gd name="connsiteY161" fmla="*/ 1380671 h 2962327"/>
                  <a:gd name="connsiteX162" fmla="*/ 2930387 w 3028217"/>
                  <a:gd name="connsiteY162" fmla="*/ 1514021 h 2962327"/>
                  <a:gd name="connsiteX163" fmla="*/ 2939912 w 3028217"/>
                  <a:gd name="connsiteY163" fmla="*/ 1546406 h 2962327"/>
                  <a:gd name="connsiteX164" fmla="*/ 2962772 w 3028217"/>
                  <a:gd name="connsiteY164" fmla="*/ 1597841 h 2962327"/>
                  <a:gd name="connsiteX165" fmla="*/ 2999919 w 3028217"/>
                  <a:gd name="connsiteY165" fmla="*/ 1683566 h 2962327"/>
                  <a:gd name="connsiteX166" fmla="*/ 3012302 w 3028217"/>
                  <a:gd name="connsiteY166" fmla="*/ 1740716 h 2962327"/>
                  <a:gd name="connsiteX167" fmla="*/ 2886572 w 3028217"/>
                  <a:gd name="connsiteY167" fmla="*/ 2158864 h 2962327"/>
                  <a:gd name="connsiteX168" fmla="*/ 2841805 w 3028217"/>
                  <a:gd name="connsiteY168" fmla="*/ 2246493 h 2962327"/>
                  <a:gd name="connsiteX169" fmla="*/ 2821802 w 3028217"/>
                  <a:gd name="connsiteY169" fmla="*/ 2266496 h 2962327"/>
                  <a:gd name="connsiteX170" fmla="*/ 2808467 w 3028217"/>
                  <a:gd name="connsiteY170" fmla="*/ 2240778 h 2962327"/>
                  <a:gd name="connsiteX171" fmla="*/ 2785607 w 3028217"/>
                  <a:gd name="connsiteY171" fmla="*/ 2172198 h 2962327"/>
                  <a:gd name="connsiteX172" fmla="*/ 2805609 w 3028217"/>
                  <a:gd name="connsiteY172" fmla="*/ 2234111 h 2962327"/>
                  <a:gd name="connsiteX173" fmla="*/ 2821802 w 3028217"/>
                  <a:gd name="connsiteY173" fmla="*/ 2273164 h 2962327"/>
                  <a:gd name="connsiteX174" fmla="*/ 2708455 w 3028217"/>
                  <a:gd name="connsiteY174" fmla="*/ 2451281 h 2962327"/>
                  <a:gd name="connsiteX175" fmla="*/ 2551292 w 3028217"/>
                  <a:gd name="connsiteY175" fmla="*/ 2622731 h 2962327"/>
                  <a:gd name="connsiteX176" fmla="*/ 2476997 w 3028217"/>
                  <a:gd name="connsiteY176" fmla="*/ 2687501 h 2962327"/>
                  <a:gd name="connsiteX177" fmla="*/ 2463662 w 3028217"/>
                  <a:gd name="connsiteY177" fmla="*/ 2655116 h 2962327"/>
                  <a:gd name="connsiteX178" fmla="*/ 2425562 w 3028217"/>
                  <a:gd name="connsiteY178" fmla="*/ 2533196 h 2962327"/>
                  <a:gd name="connsiteX179" fmla="*/ 2439849 w 3028217"/>
                  <a:gd name="connsiteY179" fmla="*/ 2375081 h 2962327"/>
                  <a:gd name="connsiteX180" fmla="*/ 2449374 w 3028217"/>
                  <a:gd name="connsiteY180" fmla="*/ 2301739 h 2962327"/>
                  <a:gd name="connsiteX181" fmla="*/ 2430324 w 3028217"/>
                  <a:gd name="connsiteY181" fmla="*/ 2210298 h 2962327"/>
                  <a:gd name="connsiteX182" fmla="*/ 2396987 w 3028217"/>
                  <a:gd name="connsiteY182" fmla="*/ 2144576 h 2962327"/>
                  <a:gd name="connsiteX183" fmla="*/ 2370317 w 3028217"/>
                  <a:gd name="connsiteY183" fmla="*/ 2012178 h 2962327"/>
                  <a:gd name="connsiteX184" fmla="*/ 2374127 w 3028217"/>
                  <a:gd name="connsiteY184" fmla="*/ 1992176 h 2962327"/>
                  <a:gd name="connsiteX185" fmla="*/ 2319834 w 3028217"/>
                  <a:gd name="connsiteY185" fmla="*/ 1944551 h 2962327"/>
                  <a:gd name="connsiteX186" fmla="*/ 2282687 w 3028217"/>
                  <a:gd name="connsiteY186" fmla="*/ 1931216 h 2962327"/>
                  <a:gd name="connsiteX187" fmla="*/ 2200772 w 3028217"/>
                  <a:gd name="connsiteY187" fmla="*/ 1905498 h 2962327"/>
                  <a:gd name="connsiteX188" fmla="*/ 2157909 w 3028217"/>
                  <a:gd name="connsiteY188" fmla="*/ 1926453 h 2962327"/>
                  <a:gd name="connsiteX189" fmla="*/ 2106474 w 3028217"/>
                  <a:gd name="connsiteY189" fmla="*/ 1931216 h 2962327"/>
                  <a:gd name="connsiteX190" fmla="*/ 2040752 w 3028217"/>
                  <a:gd name="connsiteY190" fmla="*/ 1937883 h 2962327"/>
                  <a:gd name="connsiteX191" fmla="*/ 1974077 w 3028217"/>
                  <a:gd name="connsiteY191" fmla="*/ 1924548 h 2962327"/>
                  <a:gd name="connsiteX192" fmla="*/ 1919784 w 3028217"/>
                  <a:gd name="connsiteY192" fmla="*/ 1877876 h 2962327"/>
                  <a:gd name="connsiteX193" fmla="*/ 1896924 w 3028217"/>
                  <a:gd name="connsiteY193" fmla="*/ 1849301 h 2962327"/>
                  <a:gd name="connsiteX194" fmla="*/ 1839774 w 3028217"/>
                  <a:gd name="connsiteY194" fmla="*/ 1762623 h 2962327"/>
                  <a:gd name="connsiteX195" fmla="*/ 1822629 w 3028217"/>
                  <a:gd name="connsiteY195" fmla="*/ 1676898 h 2962327"/>
                  <a:gd name="connsiteX196" fmla="*/ 1829297 w 3028217"/>
                  <a:gd name="connsiteY196" fmla="*/ 1537833 h 2962327"/>
                  <a:gd name="connsiteX197" fmla="*/ 1828344 w 3028217"/>
                  <a:gd name="connsiteY197" fmla="*/ 1514973 h 2962327"/>
                  <a:gd name="connsiteX198" fmla="*/ 1909307 w 3028217"/>
                  <a:gd name="connsiteY198" fmla="*/ 1373051 h 2962327"/>
                  <a:gd name="connsiteX199" fmla="*/ 1929309 w 3028217"/>
                  <a:gd name="connsiteY199" fmla="*/ 1361621 h 2962327"/>
                  <a:gd name="connsiteX200" fmla="*/ 1977887 w 3028217"/>
                  <a:gd name="connsiteY200" fmla="*/ 1293041 h 2962327"/>
                  <a:gd name="connsiteX201" fmla="*/ 2019797 w 3028217"/>
                  <a:gd name="connsiteY201" fmla="*/ 1227318 h 2962327"/>
                  <a:gd name="connsiteX202" fmla="*/ 2051229 w 3028217"/>
                  <a:gd name="connsiteY202" fmla="*/ 1178741 h 2962327"/>
                  <a:gd name="connsiteX203" fmla="*/ 2083614 w 3028217"/>
                  <a:gd name="connsiteY203" fmla="*/ 1172073 h 2962327"/>
                  <a:gd name="connsiteX204" fmla="*/ 2161719 w 3028217"/>
                  <a:gd name="connsiteY204" fmla="*/ 1162548 h 2962327"/>
                  <a:gd name="connsiteX205" fmla="*/ 2266494 w 3028217"/>
                  <a:gd name="connsiteY205" fmla="*/ 1136831 h 2962327"/>
                  <a:gd name="connsiteX206" fmla="*/ 2331264 w 3028217"/>
                  <a:gd name="connsiteY206" fmla="*/ 1133021 h 2962327"/>
                  <a:gd name="connsiteX207" fmla="*/ 2387462 w 3028217"/>
                  <a:gd name="connsiteY207" fmla="*/ 1197791 h 2962327"/>
                  <a:gd name="connsiteX208" fmla="*/ 2400797 w 3028217"/>
                  <a:gd name="connsiteY208" fmla="*/ 1229223 h 2962327"/>
                  <a:gd name="connsiteX209" fmla="*/ 2517002 w 3028217"/>
                  <a:gd name="connsiteY209" fmla="*/ 1283516 h 2962327"/>
                  <a:gd name="connsiteX210" fmla="*/ 2556055 w 3028217"/>
                  <a:gd name="connsiteY210" fmla="*/ 1266371 h 2962327"/>
                  <a:gd name="connsiteX211" fmla="*/ 2617967 w 3028217"/>
                  <a:gd name="connsiteY211" fmla="*/ 1241606 h 2962327"/>
                  <a:gd name="connsiteX212" fmla="*/ 2701787 w 3028217"/>
                  <a:gd name="connsiteY212" fmla="*/ 1271133 h 2962327"/>
                  <a:gd name="connsiteX213" fmla="*/ 2823707 w 3028217"/>
                  <a:gd name="connsiteY213" fmla="*/ 1270181 h 2962327"/>
                  <a:gd name="connsiteX214" fmla="*/ 2842757 w 3028217"/>
                  <a:gd name="connsiteY214" fmla="*/ 1253988 h 2962327"/>
                  <a:gd name="connsiteX215" fmla="*/ 2857997 w 3028217"/>
                  <a:gd name="connsiteY215" fmla="*/ 1191123 h 2962327"/>
                  <a:gd name="connsiteX216" fmla="*/ 2824659 w 3028217"/>
                  <a:gd name="connsiteY216" fmla="*/ 1163501 h 2962327"/>
                  <a:gd name="connsiteX217" fmla="*/ 2781797 w 3028217"/>
                  <a:gd name="connsiteY217" fmla="*/ 1153023 h 2962327"/>
                  <a:gd name="connsiteX218" fmla="*/ 2778142 w 3028217"/>
                  <a:gd name="connsiteY218" fmla="*/ 1149005 h 2962327"/>
                  <a:gd name="connsiteX219" fmla="*/ 2758579 w 3028217"/>
                  <a:gd name="connsiteY219" fmla="*/ 1157637 h 2962327"/>
                  <a:gd name="connsiteX220" fmla="*/ 2684641 w 3028217"/>
                  <a:gd name="connsiteY220" fmla="*/ 1122543 h 2962327"/>
                  <a:gd name="connsiteX221" fmla="*/ 2664638 w 3028217"/>
                  <a:gd name="connsiteY221" fmla="*/ 1083491 h 2962327"/>
                  <a:gd name="connsiteX222" fmla="*/ 2646541 w 3028217"/>
                  <a:gd name="connsiteY222" fmla="*/ 1054916 h 2962327"/>
                  <a:gd name="connsiteX223" fmla="*/ 2610346 w 3028217"/>
                  <a:gd name="connsiteY223" fmla="*/ 1080633 h 2962327"/>
                  <a:gd name="connsiteX224" fmla="*/ 2609202 w 3028217"/>
                  <a:gd name="connsiteY224" fmla="*/ 1082346 h 2962327"/>
                  <a:gd name="connsiteX225" fmla="*/ 2613204 w 3028217"/>
                  <a:gd name="connsiteY225" fmla="*/ 1086348 h 2962327"/>
                  <a:gd name="connsiteX226" fmla="*/ 2632254 w 3028217"/>
                  <a:gd name="connsiteY226" fmla="*/ 1108255 h 2962327"/>
                  <a:gd name="connsiteX227" fmla="*/ 2609394 w 3028217"/>
                  <a:gd name="connsiteY227" fmla="*/ 1145403 h 2962327"/>
                  <a:gd name="connsiteX228" fmla="*/ 2584629 w 3028217"/>
                  <a:gd name="connsiteY228" fmla="*/ 1132068 h 2962327"/>
                  <a:gd name="connsiteX229" fmla="*/ 2566055 w 3028217"/>
                  <a:gd name="connsiteY229" fmla="*/ 1095397 h 2962327"/>
                  <a:gd name="connsiteX230" fmla="*/ 2558490 w 3028217"/>
                  <a:gd name="connsiteY230" fmla="*/ 1083461 h 2962327"/>
                  <a:gd name="connsiteX231" fmla="*/ 2545576 w 3028217"/>
                  <a:gd name="connsiteY231" fmla="*/ 1071108 h 2962327"/>
                  <a:gd name="connsiteX232" fmla="*/ 2536051 w 3028217"/>
                  <a:gd name="connsiteY232" fmla="*/ 1061583 h 2962327"/>
                  <a:gd name="connsiteX233" fmla="*/ 2429371 w 3028217"/>
                  <a:gd name="connsiteY233" fmla="*/ 952046 h 2962327"/>
                  <a:gd name="connsiteX234" fmla="*/ 2417941 w 3028217"/>
                  <a:gd name="connsiteY234" fmla="*/ 944426 h 2962327"/>
                  <a:gd name="connsiteX235" fmla="*/ 2407463 w 3028217"/>
                  <a:gd name="connsiteY235" fmla="*/ 947283 h 2962327"/>
                  <a:gd name="connsiteX236" fmla="*/ 2469376 w 3028217"/>
                  <a:gd name="connsiteY236" fmla="*/ 1014911 h 2962327"/>
                  <a:gd name="connsiteX237" fmla="*/ 2509381 w 3028217"/>
                  <a:gd name="connsiteY237" fmla="*/ 1044438 h 2962327"/>
                  <a:gd name="connsiteX238" fmla="*/ 2504618 w 3028217"/>
                  <a:gd name="connsiteY238" fmla="*/ 1057773 h 2962327"/>
                  <a:gd name="connsiteX239" fmla="*/ 2488426 w 3028217"/>
                  <a:gd name="connsiteY239" fmla="*/ 1077776 h 2962327"/>
                  <a:gd name="connsiteX240" fmla="*/ 2476996 w 3028217"/>
                  <a:gd name="connsiteY240" fmla="*/ 1084443 h 2962327"/>
                  <a:gd name="connsiteX241" fmla="*/ 2356028 w 3028217"/>
                  <a:gd name="connsiteY241" fmla="*/ 985383 h 2962327"/>
                  <a:gd name="connsiteX242" fmla="*/ 2317928 w 3028217"/>
                  <a:gd name="connsiteY242" fmla="*/ 978716 h 2962327"/>
                  <a:gd name="connsiteX243" fmla="*/ 2295068 w 3028217"/>
                  <a:gd name="connsiteY243" fmla="*/ 993003 h 2962327"/>
                  <a:gd name="connsiteX244" fmla="*/ 2196008 w 3028217"/>
                  <a:gd name="connsiteY244" fmla="*/ 1057773 h 2962327"/>
                  <a:gd name="connsiteX245" fmla="*/ 2181721 w 3028217"/>
                  <a:gd name="connsiteY245" fmla="*/ 1087301 h 2962327"/>
                  <a:gd name="connsiteX246" fmla="*/ 2105521 w 3028217"/>
                  <a:gd name="connsiteY246" fmla="*/ 1157786 h 2962327"/>
                  <a:gd name="connsiteX247" fmla="*/ 2053133 w 3028217"/>
                  <a:gd name="connsiteY247" fmla="*/ 1155881 h 2962327"/>
                  <a:gd name="connsiteX248" fmla="*/ 2036941 w 3028217"/>
                  <a:gd name="connsiteY248" fmla="*/ 1136831 h 2962327"/>
                  <a:gd name="connsiteX249" fmla="*/ 2008366 w 3028217"/>
                  <a:gd name="connsiteY249" fmla="*/ 1131116 h 2962327"/>
                  <a:gd name="connsiteX250" fmla="*/ 2001698 w 3028217"/>
                  <a:gd name="connsiteY250" fmla="*/ 1074918 h 2962327"/>
                  <a:gd name="connsiteX251" fmla="*/ 2008366 w 3028217"/>
                  <a:gd name="connsiteY251" fmla="*/ 1001576 h 2962327"/>
                  <a:gd name="connsiteX252" fmla="*/ 2035988 w 3028217"/>
                  <a:gd name="connsiteY252" fmla="*/ 977763 h 2962327"/>
                  <a:gd name="connsiteX253" fmla="*/ 2107426 w 3028217"/>
                  <a:gd name="connsiteY253" fmla="*/ 983478 h 2962327"/>
                  <a:gd name="connsiteX254" fmla="*/ 2148383 w 3028217"/>
                  <a:gd name="connsiteY254" fmla="*/ 975858 h 2962327"/>
                  <a:gd name="connsiteX255" fmla="*/ 2150288 w 3028217"/>
                  <a:gd name="connsiteY255" fmla="*/ 913946 h 2962327"/>
                  <a:gd name="connsiteX256" fmla="*/ 2112188 w 3028217"/>
                  <a:gd name="connsiteY256" fmla="*/ 876798 h 2962327"/>
                  <a:gd name="connsiteX257" fmla="*/ 2096948 w 3028217"/>
                  <a:gd name="connsiteY257" fmla="*/ 862511 h 2962327"/>
                  <a:gd name="connsiteX258" fmla="*/ 2118856 w 3028217"/>
                  <a:gd name="connsiteY258" fmla="*/ 849176 h 2962327"/>
                  <a:gd name="connsiteX259" fmla="*/ 2206486 w 3028217"/>
                  <a:gd name="connsiteY259" fmla="*/ 810123 h 2962327"/>
                  <a:gd name="connsiteX260" fmla="*/ 2308403 w 3028217"/>
                  <a:gd name="connsiteY260" fmla="*/ 731066 h 2962327"/>
                  <a:gd name="connsiteX261" fmla="*/ 2321738 w 3028217"/>
                  <a:gd name="connsiteY261" fmla="*/ 708206 h 2962327"/>
                  <a:gd name="connsiteX262" fmla="*/ 2311261 w 3028217"/>
                  <a:gd name="connsiteY262" fmla="*/ 679631 h 2962327"/>
                  <a:gd name="connsiteX263" fmla="*/ 2320786 w 3028217"/>
                  <a:gd name="connsiteY263" fmla="*/ 643436 h 2962327"/>
                  <a:gd name="connsiteX264" fmla="*/ 2338883 w 3028217"/>
                  <a:gd name="connsiteY264" fmla="*/ 638673 h 2962327"/>
                  <a:gd name="connsiteX265" fmla="*/ 2343646 w 3028217"/>
                  <a:gd name="connsiteY265" fmla="*/ 675821 h 2962327"/>
                  <a:gd name="connsiteX266" fmla="*/ 2348408 w 3028217"/>
                  <a:gd name="connsiteY266" fmla="*/ 699633 h 2962327"/>
                  <a:gd name="connsiteX267" fmla="*/ 2376031 w 3028217"/>
                  <a:gd name="connsiteY267" fmla="*/ 706301 h 2962327"/>
                  <a:gd name="connsiteX268" fmla="*/ 2385556 w 3028217"/>
                  <a:gd name="connsiteY268" fmla="*/ 704396 h 2962327"/>
                  <a:gd name="connsiteX269" fmla="*/ 2454136 w 3028217"/>
                  <a:gd name="connsiteY269" fmla="*/ 698681 h 2962327"/>
                  <a:gd name="connsiteX270" fmla="*/ 2476996 w 3028217"/>
                  <a:gd name="connsiteY270" fmla="*/ 692013 h 2962327"/>
                  <a:gd name="connsiteX271" fmla="*/ 2517953 w 3028217"/>
                  <a:gd name="connsiteY271" fmla="*/ 648198 h 2962327"/>
                  <a:gd name="connsiteX272" fmla="*/ 2563673 w 3028217"/>
                  <a:gd name="connsiteY272" fmla="*/ 626291 h 2962327"/>
                  <a:gd name="connsiteX273" fmla="*/ 2554148 w 3028217"/>
                  <a:gd name="connsiteY273" fmla="*/ 585333 h 2962327"/>
                  <a:gd name="connsiteX274" fmla="*/ 2572928 w 3028217"/>
                  <a:gd name="connsiteY274" fmla="*/ 573708 h 2962327"/>
                  <a:gd name="connsiteX275" fmla="*/ 2586098 w 3028217"/>
                  <a:gd name="connsiteY275" fmla="*/ 571735 h 2962327"/>
                  <a:gd name="connsiteX276" fmla="*/ 2586726 w 3028217"/>
                  <a:gd name="connsiteY276" fmla="*/ 571671 h 2962327"/>
                  <a:gd name="connsiteX277" fmla="*/ 2624633 w 3028217"/>
                  <a:gd name="connsiteY277" fmla="*/ 568188 h 2962327"/>
                  <a:gd name="connsiteX278" fmla="*/ 2630348 w 3028217"/>
                  <a:gd name="connsiteY278" fmla="*/ 563426 h 2962327"/>
                  <a:gd name="connsiteX279" fmla="*/ 2633206 w 3028217"/>
                  <a:gd name="connsiteY279" fmla="*/ 563426 h 2962327"/>
                  <a:gd name="connsiteX280" fmla="*/ 2626538 w 3028217"/>
                  <a:gd name="connsiteY280" fmla="*/ 563426 h 2962327"/>
                  <a:gd name="connsiteX281" fmla="*/ 2593082 w 3028217"/>
                  <a:gd name="connsiteY281" fmla="*/ 570689 h 2962327"/>
                  <a:gd name="connsiteX282" fmla="*/ 2586098 w 3028217"/>
                  <a:gd name="connsiteY282" fmla="*/ 571735 h 2962327"/>
                  <a:gd name="connsiteX283" fmla="*/ 2574151 w 3028217"/>
                  <a:gd name="connsiteY283" fmla="*/ 572951 h 2962327"/>
                  <a:gd name="connsiteX284" fmla="*/ 2572928 w 3028217"/>
                  <a:gd name="connsiteY284" fmla="*/ 573708 h 2962327"/>
                  <a:gd name="connsiteX285" fmla="*/ 2558911 w 3028217"/>
                  <a:gd name="connsiteY285" fmla="*/ 575808 h 2962327"/>
                  <a:gd name="connsiteX286" fmla="*/ 2506523 w 3028217"/>
                  <a:gd name="connsiteY286" fmla="*/ 541518 h 2962327"/>
                  <a:gd name="connsiteX287" fmla="*/ 2512238 w 3028217"/>
                  <a:gd name="connsiteY287" fmla="*/ 480558 h 2962327"/>
                  <a:gd name="connsiteX288" fmla="*/ 2533193 w 3028217"/>
                  <a:gd name="connsiteY288" fmla="*/ 458651 h 2962327"/>
                  <a:gd name="connsiteX289" fmla="*/ 2534146 w 3028217"/>
                  <a:gd name="connsiteY289" fmla="*/ 440553 h 2962327"/>
                  <a:gd name="connsiteX290" fmla="*/ 2513191 w 3028217"/>
                  <a:gd name="connsiteY290" fmla="*/ 445316 h 2962327"/>
                  <a:gd name="connsiteX291" fmla="*/ 2464613 w 3028217"/>
                  <a:gd name="connsiteY291" fmla="*/ 509133 h 2962327"/>
                  <a:gd name="connsiteX292" fmla="*/ 2467471 w 3028217"/>
                  <a:gd name="connsiteY292" fmla="*/ 551996 h 2962327"/>
                  <a:gd name="connsiteX293" fmla="*/ 2468423 w 3028217"/>
                  <a:gd name="connsiteY293" fmla="*/ 597716 h 2962327"/>
                  <a:gd name="connsiteX294" fmla="*/ 2453183 w 3028217"/>
                  <a:gd name="connsiteY294" fmla="*/ 638673 h 2962327"/>
                  <a:gd name="connsiteX295" fmla="*/ 2423656 w 3028217"/>
                  <a:gd name="connsiteY295" fmla="*/ 676773 h 2962327"/>
                  <a:gd name="connsiteX296" fmla="*/ 2389366 w 3028217"/>
                  <a:gd name="connsiteY296" fmla="*/ 683441 h 2962327"/>
                  <a:gd name="connsiteX297" fmla="*/ 2383651 w 3028217"/>
                  <a:gd name="connsiteY297" fmla="*/ 659628 h 2962327"/>
                  <a:gd name="connsiteX298" fmla="*/ 2367458 w 3028217"/>
                  <a:gd name="connsiteY298" fmla="*/ 627243 h 2962327"/>
                  <a:gd name="connsiteX299" fmla="*/ 2308403 w 3028217"/>
                  <a:gd name="connsiteY299" fmla="*/ 612003 h 2962327"/>
                  <a:gd name="connsiteX300" fmla="*/ 2270303 w 3028217"/>
                  <a:gd name="connsiteY300" fmla="*/ 571046 h 2962327"/>
                  <a:gd name="connsiteX301" fmla="*/ 2260778 w 3028217"/>
                  <a:gd name="connsiteY301" fmla="*/ 543423 h 2962327"/>
                  <a:gd name="connsiteX302" fmla="*/ 2259826 w 3028217"/>
                  <a:gd name="connsiteY302" fmla="*/ 522468 h 2962327"/>
                  <a:gd name="connsiteX303" fmla="*/ 2390318 w 3028217"/>
                  <a:gd name="connsiteY303" fmla="*/ 385308 h 2962327"/>
                  <a:gd name="connsiteX304" fmla="*/ 2416988 w 3028217"/>
                  <a:gd name="connsiteY304" fmla="*/ 357686 h 2962327"/>
                  <a:gd name="connsiteX305" fmla="*/ 2417941 w 3028217"/>
                  <a:gd name="connsiteY305" fmla="*/ 351971 h 2962327"/>
                  <a:gd name="connsiteX306" fmla="*/ 2424608 w 3028217"/>
                  <a:gd name="connsiteY306" fmla="*/ 353876 h 2962327"/>
                  <a:gd name="connsiteX307" fmla="*/ 2452245 w 3028217"/>
                  <a:gd name="connsiteY307" fmla="*/ 336582 h 2962327"/>
                  <a:gd name="connsiteX308" fmla="*/ 2471113 w 3028217"/>
                  <a:gd name="connsiteY308" fmla="*/ 336025 h 2962327"/>
                  <a:gd name="connsiteX309" fmla="*/ 761544 w 3028217"/>
                  <a:gd name="connsiteY309" fmla="*/ 194808 h 2962327"/>
                  <a:gd name="connsiteX310" fmla="*/ 773926 w 3028217"/>
                  <a:gd name="connsiteY310" fmla="*/ 216716 h 2962327"/>
                  <a:gd name="connsiteX311" fmla="*/ 773926 w 3028217"/>
                  <a:gd name="connsiteY311" fmla="*/ 278628 h 2962327"/>
                  <a:gd name="connsiteX312" fmla="*/ 687249 w 3028217"/>
                  <a:gd name="connsiteY312" fmla="*/ 293868 h 2962327"/>
                  <a:gd name="connsiteX313" fmla="*/ 671056 w 3028217"/>
                  <a:gd name="connsiteY313" fmla="*/ 292916 h 2962327"/>
                  <a:gd name="connsiteX314" fmla="*/ 640576 w 3028217"/>
                  <a:gd name="connsiteY314" fmla="*/ 298631 h 2962327"/>
                  <a:gd name="connsiteX315" fmla="*/ 603429 w 3028217"/>
                  <a:gd name="connsiteY315" fmla="*/ 291011 h 2962327"/>
                  <a:gd name="connsiteX316" fmla="*/ 715824 w 3028217"/>
                  <a:gd name="connsiteY316" fmla="*/ 211953 h 2962327"/>
                  <a:gd name="connsiteX317" fmla="*/ 727254 w 3028217"/>
                  <a:gd name="connsiteY317" fmla="*/ 215763 h 2962327"/>
                  <a:gd name="connsiteX318" fmla="*/ 761544 w 3028217"/>
                  <a:gd name="connsiteY318" fmla="*/ 194808 h 2962327"/>
                  <a:gd name="connsiteX319" fmla="*/ 873343 w 3028217"/>
                  <a:gd name="connsiteY319" fmla="*/ 184331 h 2962327"/>
                  <a:gd name="connsiteX320" fmla="*/ 891083 w 3028217"/>
                  <a:gd name="connsiteY320" fmla="*/ 191951 h 2962327"/>
                  <a:gd name="connsiteX321" fmla="*/ 888226 w 3028217"/>
                  <a:gd name="connsiteY321" fmla="*/ 217668 h 2962327"/>
                  <a:gd name="connsiteX322" fmla="*/ 879241 w 3028217"/>
                  <a:gd name="connsiteY322" fmla="*/ 234820 h 2962327"/>
                  <a:gd name="connsiteX323" fmla="*/ 895370 w 3028217"/>
                  <a:gd name="connsiteY323" fmla="*/ 235036 h 2962327"/>
                  <a:gd name="connsiteX324" fmla="*/ 899656 w 3028217"/>
                  <a:gd name="connsiteY324" fmla="*/ 266246 h 2962327"/>
                  <a:gd name="connsiteX325" fmla="*/ 892988 w 3028217"/>
                  <a:gd name="connsiteY325" fmla="*/ 303393 h 2962327"/>
                  <a:gd name="connsiteX326" fmla="*/ 905371 w 3028217"/>
                  <a:gd name="connsiteY326" fmla="*/ 303393 h 2962327"/>
                  <a:gd name="connsiteX327" fmla="*/ 915848 w 3028217"/>
                  <a:gd name="connsiteY327" fmla="*/ 337683 h 2962327"/>
                  <a:gd name="connsiteX328" fmla="*/ 946328 w 3028217"/>
                  <a:gd name="connsiteY328" fmla="*/ 324348 h 2962327"/>
                  <a:gd name="connsiteX329" fmla="*/ 973409 w 3028217"/>
                  <a:gd name="connsiteY329" fmla="*/ 303804 h 2962327"/>
                  <a:gd name="connsiteX330" fmla="*/ 975260 w 3028217"/>
                  <a:gd name="connsiteY330" fmla="*/ 292796 h 2962327"/>
                  <a:gd name="connsiteX331" fmla="*/ 965378 w 3028217"/>
                  <a:gd name="connsiteY331" fmla="*/ 281485 h 2962327"/>
                  <a:gd name="connsiteX332" fmla="*/ 962521 w 3028217"/>
                  <a:gd name="connsiteY332" fmla="*/ 233860 h 2962327"/>
                  <a:gd name="connsiteX333" fmla="*/ 1013956 w 3028217"/>
                  <a:gd name="connsiteY333" fmla="*/ 203380 h 2962327"/>
                  <a:gd name="connsiteX334" fmla="*/ 1028243 w 3028217"/>
                  <a:gd name="connsiteY334" fmla="*/ 200165 h 2962327"/>
                  <a:gd name="connsiteX335" fmla="*/ 1042531 w 3028217"/>
                  <a:gd name="connsiteY335" fmla="*/ 206238 h 2962327"/>
                  <a:gd name="connsiteX336" fmla="*/ 1016813 w 3028217"/>
                  <a:gd name="connsiteY336" fmla="*/ 234813 h 2962327"/>
                  <a:gd name="connsiteX337" fmla="*/ 1075868 w 3028217"/>
                  <a:gd name="connsiteY337" fmla="*/ 204333 h 2962327"/>
                  <a:gd name="connsiteX338" fmla="*/ 1095871 w 3028217"/>
                  <a:gd name="connsiteY338" fmla="*/ 204333 h 2962327"/>
                  <a:gd name="connsiteX339" fmla="*/ 1099681 w 3028217"/>
                  <a:gd name="connsiteY339" fmla="*/ 232908 h 2962327"/>
                  <a:gd name="connsiteX340" fmla="*/ 1133971 w 3028217"/>
                  <a:gd name="connsiteY340" fmla="*/ 231003 h 2962327"/>
                  <a:gd name="connsiteX341" fmla="*/ 1151116 w 3028217"/>
                  <a:gd name="connsiteY341" fmla="*/ 238623 h 2962327"/>
                  <a:gd name="connsiteX342" fmla="*/ 1205408 w 3028217"/>
                  <a:gd name="connsiteY342" fmla="*/ 287200 h 2962327"/>
                  <a:gd name="connsiteX343" fmla="*/ 1198741 w 3028217"/>
                  <a:gd name="connsiteY343" fmla="*/ 334825 h 2962327"/>
                  <a:gd name="connsiteX344" fmla="*/ 1248271 w 3028217"/>
                  <a:gd name="connsiteY344" fmla="*/ 377688 h 2962327"/>
                  <a:gd name="connsiteX345" fmla="*/ 1246366 w 3028217"/>
                  <a:gd name="connsiteY345" fmla="*/ 402453 h 2962327"/>
                  <a:gd name="connsiteX346" fmla="*/ 1187311 w 3028217"/>
                  <a:gd name="connsiteY346" fmla="*/ 402453 h 2962327"/>
                  <a:gd name="connsiteX347" fmla="*/ 1171118 w 3028217"/>
                  <a:gd name="connsiteY347" fmla="*/ 396738 h 2962327"/>
                  <a:gd name="connsiteX348" fmla="*/ 1171118 w 3028217"/>
                  <a:gd name="connsiteY348" fmla="*/ 431028 h 2962327"/>
                  <a:gd name="connsiteX349" fmla="*/ 1151116 w 3028217"/>
                  <a:gd name="connsiteY349" fmla="*/ 479605 h 2962327"/>
                  <a:gd name="connsiteX350" fmla="*/ 1136828 w 3028217"/>
                  <a:gd name="connsiteY350" fmla="*/ 476748 h 2962327"/>
                  <a:gd name="connsiteX351" fmla="*/ 1136828 w 3028217"/>
                  <a:gd name="connsiteY351" fmla="*/ 487225 h 2962327"/>
                  <a:gd name="connsiteX352" fmla="*/ 1118731 w 3028217"/>
                  <a:gd name="connsiteY352" fmla="*/ 497703 h 2962327"/>
                  <a:gd name="connsiteX353" fmla="*/ 1066343 w 3028217"/>
                  <a:gd name="connsiteY353" fmla="*/ 455793 h 2962327"/>
                  <a:gd name="connsiteX354" fmla="*/ 1016813 w 3028217"/>
                  <a:gd name="connsiteY354" fmla="*/ 433885 h 2962327"/>
                  <a:gd name="connsiteX355" fmla="*/ 996811 w 3028217"/>
                  <a:gd name="connsiteY355" fmla="*/ 428170 h 2962327"/>
                  <a:gd name="connsiteX356" fmla="*/ 1013003 w 3028217"/>
                  <a:gd name="connsiteY356" fmla="*/ 411978 h 2962327"/>
                  <a:gd name="connsiteX357" fmla="*/ 1109206 w 3028217"/>
                  <a:gd name="connsiteY357" fmla="*/ 369115 h 2962327"/>
                  <a:gd name="connsiteX358" fmla="*/ 1089203 w 3028217"/>
                  <a:gd name="connsiteY358" fmla="*/ 307203 h 2962327"/>
                  <a:gd name="connsiteX359" fmla="*/ 1077773 w 3028217"/>
                  <a:gd name="connsiteY359" fmla="*/ 291010 h 2962327"/>
                  <a:gd name="connsiteX360" fmla="*/ 1016813 w 3028217"/>
                  <a:gd name="connsiteY360" fmla="*/ 292915 h 2962327"/>
                  <a:gd name="connsiteX361" fmla="*/ 1007169 w 3028217"/>
                  <a:gd name="connsiteY361" fmla="*/ 296011 h 2962327"/>
                  <a:gd name="connsiteX362" fmla="*/ 1007866 w 3028217"/>
                  <a:gd name="connsiteY362" fmla="*/ 302667 h 2962327"/>
                  <a:gd name="connsiteX363" fmla="*/ 1009193 w 3028217"/>
                  <a:gd name="connsiteY363" fmla="*/ 303393 h 2962327"/>
                  <a:gd name="connsiteX364" fmla="*/ 962521 w 3028217"/>
                  <a:gd name="connsiteY364" fmla="*/ 370068 h 2962327"/>
                  <a:gd name="connsiteX365" fmla="*/ 905371 w 3028217"/>
                  <a:gd name="connsiteY365" fmla="*/ 371973 h 2962327"/>
                  <a:gd name="connsiteX366" fmla="*/ 868223 w 3028217"/>
                  <a:gd name="connsiteY366" fmla="*/ 410073 h 2962327"/>
                  <a:gd name="connsiteX367" fmla="*/ 836791 w 3028217"/>
                  <a:gd name="connsiteY367" fmla="*/ 426266 h 2962327"/>
                  <a:gd name="connsiteX368" fmla="*/ 816788 w 3028217"/>
                  <a:gd name="connsiteY368" fmla="*/ 424361 h 2962327"/>
                  <a:gd name="connsiteX369" fmla="*/ 677723 w 3028217"/>
                  <a:gd name="connsiteY369" fmla="*/ 507228 h 2962327"/>
                  <a:gd name="connsiteX370" fmla="*/ 668198 w 3028217"/>
                  <a:gd name="connsiteY370" fmla="*/ 553901 h 2962327"/>
                  <a:gd name="connsiteX371" fmla="*/ 662483 w 3028217"/>
                  <a:gd name="connsiteY371" fmla="*/ 586286 h 2962327"/>
                  <a:gd name="connsiteX372" fmla="*/ 716776 w 3028217"/>
                  <a:gd name="connsiteY372" fmla="*/ 612956 h 2962327"/>
                  <a:gd name="connsiteX373" fmla="*/ 771068 w 3028217"/>
                  <a:gd name="connsiteY373" fmla="*/ 645341 h 2962327"/>
                  <a:gd name="connsiteX374" fmla="*/ 782498 w 3028217"/>
                  <a:gd name="connsiteY374" fmla="*/ 667248 h 2962327"/>
                  <a:gd name="connsiteX375" fmla="*/ 772973 w 3028217"/>
                  <a:gd name="connsiteY375" fmla="*/ 726303 h 2962327"/>
                  <a:gd name="connsiteX376" fmla="*/ 805358 w 3028217"/>
                  <a:gd name="connsiteY376" fmla="*/ 736781 h 2962327"/>
                  <a:gd name="connsiteX377" fmla="*/ 828218 w 3028217"/>
                  <a:gd name="connsiteY377" fmla="*/ 689156 h 2962327"/>
                  <a:gd name="connsiteX378" fmla="*/ 858698 w 3028217"/>
                  <a:gd name="connsiteY378" fmla="*/ 652961 h 2962327"/>
                  <a:gd name="connsiteX379" fmla="*/ 901561 w 3028217"/>
                  <a:gd name="connsiteY379" fmla="*/ 573903 h 2962327"/>
                  <a:gd name="connsiteX380" fmla="*/ 904418 w 3028217"/>
                  <a:gd name="connsiteY380" fmla="*/ 561521 h 2962327"/>
                  <a:gd name="connsiteX381" fmla="*/ 953948 w 3028217"/>
                  <a:gd name="connsiteY381" fmla="*/ 491988 h 2962327"/>
                  <a:gd name="connsiteX382" fmla="*/ 968236 w 3028217"/>
                  <a:gd name="connsiteY382" fmla="*/ 478653 h 2962327"/>
                  <a:gd name="connsiteX383" fmla="*/ 1049198 w 3028217"/>
                  <a:gd name="connsiteY383" fmla="*/ 512943 h 2962327"/>
                  <a:gd name="connsiteX384" fmla="*/ 1063486 w 3028217"/>
                  <a:gd name="connsiteY384" fmla="*/ 539613 h 2962327"/>
                  <a:gd name="connsiteX385" fmla="*/ 1067296 w 3028217"/>
                  <a:gd name="connsiteY385" fmla="*/ 583428 h 2962327"/>
                  <a:gd name="connsiteX386" fmla="*/ 1112063 w 3028217"/>
                  <a:gd name="connsiteY386" fmla="*/ 568188 h 2962327"/>
                  <a:gd name="connsiteX387" fmla="*/ 1146353 w 3028217"/>
                  <a:gd name="connsiteY387" fmla="*/ 580571 h 2962327"/>
                  <a:gd name="connsiteX388" fmla="*/ 1151116 w 3028217"/>
                  <a:gd name="connsiteY388" fmla="*/ 616766 h 2962327"/>
                  <a:gd name="connsiteX389" fmla="*/ 1193026 w 3028217"/>
                  <a:gd name="connsiteY389" fmla="*/ 684393 h 2962327"/>
                  <a:gd name="connsiteX390" fmla="*/ 1182905 w 3028217"/>
                  <a:gd name="connsiteY390" fmla="*/ 697847 h 2962327"/>
                  <a:gd name="connsiteX391" fmla="*/ 1179024 w 3028217"/>
                  <a:gd name="connsiteY391" fmla="*/ 699159 h 2962327"/>
                  <a:gd name="connsiteX392" fmla="*/ 1177845 w 3028217"/>
                  <a:gd name="connsiteY392" fmla="*/ 699023 h 2962327"/>
                  <a:gd name="connsiteX393" fmla="*/ 1166356 w 3028217"/>
                  <a:gd name="connsiteY393" fmla="*/ 703443 h 2962327"/>
                  <a:gd name="connsiteX394" fmla="*/ 1179024 w 3028217"/>
                  <a:gd name="connsiteY394" fmla="*/ 699159 h 2962327"/>
                  <a:gd name="connsiteX395" fmla="*/ 1188263 w 3028217"/>
                  <a:gd name="connsiteY395" fmla="*/ 700229 h 2962327"/>
                  <a:gd name="connsiteX396" fmla="*/ 1207313 w 3028217"/>
                  <a:gd name="connsiteY396" fmla="*/ 712016 h 2962327"/>
                  <a:gd name="connsiteX397" fmla="*/ 1205051 w 3028217"/>
                  <a:gd name="connsiteY397" fmla="*/ 754402 h 2962327"/>
                  <a:gd name="connsiteX398" fmla="*/ 1180854 w 3028217"/>
                  <a:gd name="connsiteY398" fmla="*/ 787924 h 2962327"/>
                  <a:gd name="connsiteX399" fmla="*/ 1187073 w 3028217"/>
                  <a:gd name="connsiteY399" fmla="*/ 807504 h 2962327"/>
                  <a:gd name="connsiteX400" fmla="*/ 1206361 w 3028217"/>
                  <a:gd name="connsiteY400" fmla="*/ 814886 h 2962327"/>
                  <a:gd name="connsiteX401" fmla="*/ 1213981 w 3028217"/>
                  <a:gd name="connsiteY401" fmla="*/ 828221 h 2962327"/>
                  <a:gd name="connsiteX402" fmla="*/ 1172071 w 3028217"/>
                  <a:gd name="connsiteY402" fmla="*/ 862511 h 2962327"/>
                  <a:gd name="connsiteX403" fmla="*/ 1115874 w 3028217"/>
                  <a:gd name="connsiteY403" fmla="*/ 854891 h 2962327"/>
                  <a:gd name="connsiteX404" fmla="*/ 1148259 w 3028217"/>
                  <a:gd name="connsiteY404" fmla="*/ 807266 h 2962327"/>
                  <a:gd name="connsiteX405" fmla="*/ 1173024 w 3028217"/>
                  <a:gd name="connsiteY405" fmla="*/ 780596 h 2962327"/>
                  <a:gd name="connsiteX406" fmla="*/ 1173125 w 3028217"/>
                  <a:gd name="connsiteY406" fmla="*/ 780684 h 2962327"/>
                  <a:gd name="connsiteX407" fmla="*/ 1174333 w 3028217"/>
                  <a:gd name="connsiteY407" fmla="*/ 770475 h 2962327"/>
                  <a:gd name="connsiteX408" fmla="*/ 1163498 w 3028217"/>
                  <a:gd name="connsiteY408" fmla="*/ 767261 h 2962327"/>
                  <a:gd name="connsiteX409" fmla="*/ 1124446 w 3028217"/>
                  <a:gd name="connsiteY409" fmla="*/ 787263 h 2962327"/>
                  <a:gd name="connsiteX410" fmla="*/ 1043483 w 3028217"/>
                  <a:gd name="connsiteY410" fmla="*/ 789168 h 2962327"/>
                  <a:gd name="connsiteX411" fmla="*/ 993953 w 3028217"/>
                  <a:gd name="connsiteY411" fmla="*/ 794883 h 2962327"/>
                  <a:gd name="connsiteX412" fmla="*/ 959663 w 3028217"/>
                  <a:gd name="connsiteY412" fmla="*/ 814886 h 2962327"/>
                  <a:gd name="connsiteX413" fmla="*/ 929183 w 3028217"/>
                  <a:gd name="connsiteY413" fmla="*/ 839651 h 2962327"/>
                  <a:gd name="connsiteX414" fmla="*/ 925100 w 3028217"/>
                  <a:gd name="connsiteY414" fmla="*/ 843462 h 2962327"/>
                  <a:gd name="connsiteX415" fmla="*/ 915848 w 3028217"/>
                  <a:gd name="connsiteY415" fmla="*/ 851081 h 2962327"/>
                  <a:gd name="connsiteX416" fmla="*/ 912991 w 3028217"/>
                  <a:gd name="connsiteY416" fmla="*/ 851081 h 2962327"/>
                  <a:gd name="connsiteX417" fmla="*/ 914896 w 3028217"/>
                  <a:gd name="connsiteY417" fmla="*/ 852986 h 2962327"/>
                  <a:gd name="connsiteX418" fmla="*/ 925100 w 3028217"/>
                  <a:gd name="connsiteY418" fmla="*/ 843462 h 2962327"/>
                  <a:gd name="connsiteX419" fmla="*/ 932041 w 3028217"/>
                  <a:gd name="connsiteY419" fmla="*/ 837746 h 2962327"/>
                  <a:gd name="connsiteX420" fmla="*/ 972998 w 3028217"/>
                  <a:gd name="connsiteY420" fmla="*/ 820601 h 2962327"/>
                  <a:gd name="connsiteX421" fmla="*/ 992048 w 3028217"/>
                  <a:gd name="connsiteY421" fmla="*/ 814886 h 2962327"/>
                  <a:gd name="connsiteX422" fmla="*/ 1023481 w 3028217"/>
                  <a:gd name="connsiteY422" fmla="*/ 819648 h 2962327"/>
                  <a:gd name="connsiteX423" fmla="*/ 1005383 w 3028217"/>
                  <a:gd name="connsiteY423" fmla="*/ 842508 h 2962327"/>
                  <a:gd name="connsiteX424" fmla="*/ 1006336 w 3028217"/>
                  <a:gd name="connsiteY424" fmla="*/ 854891 h 2962327"/>
                  <a:gd name="connsiteX425" fmla="*/ 1005383 w 3028217"/>
                  <a:gd name="connsiteY425" fmla="*/ 889181 h 2962327"/>
                  <a:gd name="connsiteX426" fmla="*/ 984428 w 3028217"/>
                  <a:gd name="connsiteY426" fmla="*/ 910136 h 2962327"/>
                  <a:gd name="connsiteX427" fmla="*/ 952043 w 3028217"/>
                  <a:gd name="connsiteY427" fmla="*/ 916803 h 2962327"/>
                  <a:gd name="connsiteX428" fmla="*/ 899656 w 3028217"/>
                  <a:gd name="connsiteY428" fmla="*/ 938711 h 2962327"/>
                  <a:gd name="connsiteX429" fmla="*/ 855841 w 3028217"/>
                  <a:gd name="connsiteY429" fmla="*/ 985383 h 2962327"/>
                  <a:gd name="connsiteX430" fmla="*/ 831076 w 3028217"/>
                  <a:gd name="connsiteY430" fmla="*/ 1003481 h 2962327"/>
                  <a:gd name="connsiteX431" fmla="*/ 738683 w 3028217"/>
                  <a:gd name="connsiteY431" fmla="*/ 1081586 h 2962327"/>
                  <a:gd name="connsiteX432" fmla="*/ 711061 w 3028217"/>
                  <a:gd name="connsiteY432" fmla="*/ 1115876 h 2962327"/>
                  <a:gd name="connsiteX433" fmla="*/ 666293 w 3028217"/>
                  <a:gd name="connsiteY433" fmla="*/ 1175883 h 2962327"/>
                  <a:gd name="connsiteX434" fmla="*/ 585331 w 3028217"/>
                  <a:gd name="connsiteY434" fmla="*/ 1230176 h 2962327"/>
                  <a:gd name="connsiteX435" fmla="*/ 559613 w 3028217"/>
                  <a:gd name="connsiteY435" fmla="*/ 1297803 h 2962327"/>
                  <a:gd name="connsiteX436" fmla="*/ 557708 w 3028217"/>
                  <a:gd name="connsiteY436" fmla="*/ 1386386 h 2962327"/>
                  <a:gd name="connsiteX437" fmla="*/ 542468 w 3028217"/>
                  <a:gd name="connsiteY437" fmla="*/ 1407341 h 2962327"/>
                  <a:gd name="connsiteX438" fmla="*/ 528181 w 3028217"/>
                  <a:gd name="connsiteY438" fmla="*/ 1387338 h 2962327"/>
                  <a:gd name="connsiteX439" fmla="*/ 519608 w 3028217"/>
                  <a:gd name="connsiteY439" fmla="*/ 1320663 h 2962327"/>
                  <a:gd name="connsiteX440" fmla="*/ 488176 w 3028217"/>
                  <a:gd name="connsiteY440" fmla="*/ 1283516 h 2962327"/>
                  <a:gd name="connsiteX441" fmla="*/ 429121 w 3028217"/>
                  <a:gd name="connsiteY441" fmla="*/ 1267323 h 2962327"/>
                  <a:gd name="connsiteX442" fmla="*/ 409118 w 3028217"/>
                  <a:gd name="connsiteY442" fmla="*/ 1268276 h 2962327"/>
                  <a:gd name="connsiteX443" fmla="*/ 336728 w 3028217"/>
                  <a:gd name="connsiteY443" fmla="*/ 1284468 h 2962327"/>
                  <a:gd name="connsiteX444" fmla="*/ 215761 w 3028217"/>
                  <a:gd name="connsiteY444" fmla="*/ 1373051 h 2962327"/>
                  <a:gd name="connsiteX445" fmla="*/ 189091 w 3028217"/>
                  <a:gd name="connsiteY445" fmla="*/ 1441631 h 2962327"/>
                  <a:gd name="connsiteX446" fmla="*/ 196711 w 3028217"/>
                  <a:gd name="connsiteY446" fmla="*/ 1544501 h 2962327"/>
                  <a:gd name="connsiteX447" fmla="*/ 244336 w 3028217"/>
                  <a:gd name="connsiteY447" fmla="*/ 1573076 h 2962327"/>
                  <a:gd name="connsiteX448" fmla="*/ 320536 w 3028217"/>
                  <a:gd name="connsiteY448" fmla="*/ 1514973 h 2962327"/>
                  <a:gd name="connsiteX449" fmla="*/ 387211 w 3028217"/>
                  <a:gd name="connsiteY449" fmla="*/ 1494971 h 2962327"/>
                  <a:gd name="connsiteX450" fmla="*/ 389116 w 3028217"/>
                  <a:gd name="connsiteY450" fmla="*/ 1515926 h 2962327"/>
                  <a:gd name="connsiteX451" fmla="*/ 340538 w 3028217"/>
                  <a:gd name="connsiteY451" fmla="*/ 1624511 h 2962327"/>
                  <a:gd name="connsiteX452" fmla="*/ 354826 w 3028217"/>
                  <a:gd name="connsiteY452" fmla="*/ 1644513 h 2962327"/>
                  <a:gd name="connsiteX453" fmla="*/ 410071 w 3028217"/>
                  <a:gd name="connsiteY453" fmla="*/ 1645466 h 2962327"/>
                  <a:gd name="connsiteX454" fmla="*/ 439598 w 3028217"/>
                  <a:gd name="connsiteY454" fmla="*/ 1687376 h 2962327"/>
                  <a:gd name="connsiteX455" fmla="*/ 426263 w 3028217"/>
                  <a:gd name="connsiteY455" fmla="*/ 1743573 h 2962327"/>
                  <a:gd name="connsiteX456" fmla="*/ 450076 w 3028217"/>
                  <a:gd name="connsiteY456" fmla="*/ 1813106 h 2962327"/>
                  <a:gd name="connsiteX457" fmla="*/ 499606 w 3028217"/>
                  <a:gd name="connsiteY457" fmla="*/ 1812153 h 2962327"/>
                  <a:gd name="connsiteX458" fmla="*/ 536753 w 3028217"/>
                  <a:gd name="connsiteY458" fmla="*/ 1818821 h 2962327"/>
                  <a:gd name="connsiteX459" fmla="*/ 577711 w 3028217"/>
                  <a:gd name="connsiteY459" fmla="*/ 1813106 h 2962327"/>
                  <a:gd name="connsiteX460" fmla="*/ 661531 w 3028217"/>
                  <a:gd name="connsiteY460" fmla="*/ 1754051 h 2962327"/>
                  <a:gd name="connsiteX461" fmla="*/ 672008 w 3028217"/>
                  <a:gd name="connsiteY461" fmla="*/ 1763576 h 2962327"/>
                  <a:gd name="connsiteX462" fmla="*/ 695821 w 3028217"/>
                  <a:gd name="connsiteY462" fmla="*/ 1768338 h 2962327"/>
                  <a:gd name="connsiteX463" fmla="*/ 741541 w 3028217"/>
                  <a:gd name="connsiteY463" fmla="*/ 1772148 h 2962327"/>
                  <a:gd name="connsiteX464" fmla="*/ 832028 w 3028217"/>
                  <a:gd name="connsiteY464" fmla="*/ 1788341 h 2962327"/>
                  <a:gd name="connsiteX465" fmla="*/ 865366 w 3028217"/>
                  <a:gd name="connsiteY465" fmla="*/ 1796913 h 2962327"/>
                  <a:gd name="connsiteX466" fmla="*/ 910133 w 3028217"/>
                  <a:gd name="connsiteY466" fmla="*/ 1838823 h 2962327"/>
                  <a:gd name="connsiteX467" fmla="*/ 1047293 w 3028217"/>
                  <a:gd name="connsiteY467" fmla="*/ 1918833 h 2962327"/>
                  <a:gd name="connsiteX468" fmla="*/ 1116826 w 3028217"/>
                  <a:gd name="connsiteY468" fmla="*/ 2036943 h 2962327"/>
                  <a:gd name="connsiteX469" fmla="*/ 1106348 w 3028217"/>
                  <a:gd name="connsiteY469" fmla="*/ 2056946 h 2962327"/>
                  <a:gd name="connsiteX470" fmla="*/ 1104443 w 3028217"/>
                  <a:gd name="connsiteY470" fmla="*/ 2099808 h 2962327"/>
                  <a:gd name="connsiteX471" fmla="*/ 1124446 w 3028217"/>
                  <a:gd name="connsiteY471" fmla="*/ 2102666 h 2962327"/>
                  <a:gd name="connsiteX472" fmla="*/ 1193026 w 3028217"/>
                  <a:gd name="connsiteY472" fmla="*/ 2077901 h 2962327"/>
                  <a:gd name="connsiteX473" fmla="*/ 1280656 w 3028217"/>
                  <a:gd name="connsiteY473" fmla="*/ 2123621 h 2962327"/>
                  <a:gd name="connsiteX474" fmla="*/ 1387336 w 3028217"/>
                  <a:gd name="connsiteY474" fmla="*/ 2172198 h 2962327"/>
                  <a:gd name="connsiteX475" fmla="*/ 1434008 w 3028217"/>
                  <a:gd name="connsiteY475" fmla="*/ 2199821 h 2962327"/>
                  <a:gd name="connsiteX476" fmla="*/ 1430198 w 3028217"/>
                  <a:gd name="connsiteY476" fmla="*/ 2282688 h 2962327"/>
                  <a:gd name="connsiteX477" fmla="*/ 1370191 w 3028217"/>
                  <a:gd name="connsiteY477" fmla="*/ 2373176 h 2962327"/>
                  <a:gd name="connsiteX478" fmla="*/ 1358761 w 3028217"/>
                  <a:gd name="connsiteY478" fmla="*/ 2423658 h 2962327"/>
                  <a:gd name="connsiteX479" fmla="*/ 1327328 w 3028217"/>
                  <a:gd name="connsiteY479" fmla="*/ 2600823 h 2962327"/>
                  <a:gd name="connsiteX480" fmla="*/ 1293991 w 3028217"/>
                  <a:gd name="connsiteY480" fmla="*/ 2626541 h 2962327"/>
                  <a:gd name="connsiteX481" fmla="*/ 1218743 w 3028217"/>
                  <a:gd name="connsiteY481" fmla="*/ 2661783 h 2962327"/>
                  <a:gd name="connsiteX482" fmla="*/ 1193026 w 3028217"/>
                  <a:gd name="connsiteY482" fmla="*/ 2710361 h 2962327"/>
                  <a:gd name="connsiteX483" fmla="*/ 1164451 w 3028217"/>
                  <a:gd name="connsiteY483" fmla="*/ 2832281 h 2962327"/>
                  <a:gd name="connsiteX484" fmla="*/ 1122541 w 3028217"/>
                  <a:gd name="connsiteY484" fmla="*/ 2910386 h 2962327"/>
                  <a:gd name="connsiteX485" fmla="*/ 1095871 w 3028217"/>
                  <a:gd name="connsiteY485" fmla="*/ 2929436 h 2962327"/>
                  <a:gd name="connsiteX486" fmla="*/ 1061581 w 3028217"/>
                  <a:gd name="connsiteY486" fmla="*/ 2922768 h 2962327"/>
                  <a:gd name="connsiteX487" fmla="*/ 1047293 w 3028217"/>
                  <a:gd name="connsiteY487" fmla="*/ 2929436 h 2962327"/>
                  <a:gd name="connsiteX488" fmla="*/ 1061581 w 3028217"/>
                  <a:gd name="connsiteY488" fmla="*/ 2956106 h 2962327"/>
                  <a:gd name="connsiteX489" fmla="*/ 1040626 w 3028217"/>
                  <a:gd name="connsiteY489" fmla="*/ 2959916 h 2962327"/>
                  <a:gd name="connsiteX490" fmla="*/ 783451 w 3028217"/>
                  <a:gd name="connsiteY490" fmla="*/ 2850378 h 2962327"/>
                  <a:gd name="connsiteX491" fmla="*/ 752971 w 3028217"/>
                  <a:gd name="connsiteY491" fmla="*/ 2805611 h 2962327"/>
                  <a:gd name="connsiteX492" fmla="*/ 737731 w 3028217"/>
                  <a:gd name="connsiteY492" fmla="*/ 2765606 h 2962327"/>
                  <a:gd name="connsiteX493" fmla="*/ 721538 w 3028217"/>
                  <a:gd name="connsiteY493" fmla="*/ 2564628 h 2962327"/>
                  <a:gd name="connsiteX494" fmla="*/ 670103 w 3028217"/>
                  <a:gd name="connsiteY494" fmla="*/ 2492238 h 2962327"/>
                  <a:gd name="connsiteX495" fmla="*/ 539611 w 3028217"/>
                  <a:gd name="connsiteY495" fmla="*/ 2337933 h 2962327"/>
                  <a:gd name="connsiteX496" fmla="*/ 473888 w 3028217"/>
                  <a:gd name="connsiteY496" fmla="*/ 2221728 h 2962327"/>
                  <a:gd name="connsiteX497" fmla="*/ 468173 w 3028217"/>
                  <a:gd name="connsiteY497" fmla="*/ 2148386 h 2962327"/>
                  <a:gd name="connsiteX498" fmla="*/ 471983 w 3028217"/>
                  <a:gd name="connsiteY498" fmla="*/ 2122668 h 2962327"/>
                  <a:gd name="connsiteX499" fmla="*/ 493891 w 3028217"/>
                  <a:gd name="connsiteY499" fmla="*/ 2021703 h 2962327"/>
                  <a:gd name="connsiteX500" fmla="*/ 538658 w 3028217"/>
                  <a:gd name="connsiteY500" fmla="*/ 1907403 h 2962327"/>
                  <a:gd name="connsiteX501" fmla="*/ 524371 w 3028217"/>
                  <a:gd name="connsiteY501" fmla="*/ 1854063 h 2962327"/>
                  <a:gd name="connsiteX502" fmla="*/ 499606 w 3028217"/>
                  <a:gd name="connsiteY502" fmla="*/ 1853111 h 2962327"/>
                  <a:gd name="connsiteX503" fmla="*/ 459601 w 3028217"/>
                  <a:gd name="connsiteY503" fmla="*/ 1860731 h 2962327"/>
                  <a:gd name="connsiteX504" fmla="*/ 408166 w 3028217"/>
                  <a:gd name="connsiteY504" fmla="*/ 1827393 h 2962327"/>
                  <a:gd name="connsiteX505" fmla="*/ 354826 w 3028217"/>
                  <a:gd name="connsiteY505" fmla="*/ 1742621 h 2962327"/>
                  <a:gd name="connsiteX506" fmla="*/ 322441 w 3028217"/>
                  <a:gd name="connsiteY506" fmla="*/ 1715951 h 2962327"/>
                  <a:gd name="connsiteX507" fmla="*/ 234811 w 3028217"/>
                  <a:gd name="connsiteY507" fmla="*/ 1658801 h 2962327"/>
                  <a:gd name="connsiteX508" fmla="*/ 206236 w 3028217"/>
                  <a:gd name="connsiteY508" fmla="*/ 1644513 h 2962327"/>
                  <a:gd name="connsiteX509" fmla="*/ 116701 w 3028217"/>
                  <a:gd name="connsiteY509" fmla="*/ 1622606 h 2962327"/>
                  <a:gd name="connsiteX510" fmla="*/ 28118 w 3028217"/>
                  <a:gd name="connsiteY510" fmla="*/ 1557836 h 2962327"/>
                  <a:gd name="connsiteX511" fmla="*/ 12878 w 3028217"/>
                  <a:gd name="connsiteY511" fmla="*/ 1499733 h 2962327"/>
                  <a:gd name="connsiteX512" fmla="*/ 10021 w 3028217"/>
                  <a:gd name="connsiteY512" fmla="*/ 1446393 h 2962327"/>
                  <a:gd name="connsiteX513" fmla="*/ 5258 w 3028217"/>
                  <a:gd name="connsiteY513" fmla="*/ 1410198 h 2962327"/>
                  <a:gd name="connsiteX514" fmla="*/ 45263 w 3028217"/>
                  <a:gd name="connsiteY514" fmla="*/ 1105398 h 2962327"/>
                  <a:gd name="connsiteX515" fmla="*/ 304343 w 3028217"/>
                  <a:gd name="connsiteY515" fmla="*/ 581523 h 2962327"/>
                  <a:gd name="connsiteX516" fmla="*/ 548183 w 3028217"/>
                  <a:gd name="connsiteY516" fmla="*/ 329111 h 2962327"/>
                  <a:gd name="connsiteX517" fmla="*/ 617716 w 3028217"/>
                  <a:gd name="connsiteY517" fmla="*/ 317681 h 2962327"/>
                  <a:gd name="connsiteX518" fmla="*/ 631051 w 3028217"/>
                  <a:gd name="connsiteY518" fmla="*/ 309108 h 2962327"/>
                  <a:gd name="connsiteX519" fmla="*/ 692011 w 3028217"/>
                  <a:gd name="connsiteY519" fmla="*/ 299583 h 2962327"/>
                  <a:gd name="connsiteX520" fmla="*/ 756781 w 3028217"/>
                  <a:gd name="connsiteY520" fmla="*/ 316728 h 2962327"/>
                  <a:gd name="connsiteX521" fmla="*/ 780593 w 3028217"/>
                  <a:gd name="connsiteY521" fmla="*/ 315776 h 2962327"/>
                  <a:gd name="connsiteX522" fmla="*/ 797738 w 3028217"/>
                  <a:gd name="connsiteY522" fmla="*/ 314823 h 2962327"/>
                  <a:gd name="connsiteX523" fmla="*/ 831076 w 3028217"/>
                  <a:gd name="connsiteY523" fmla="*/ 316728 h 2962327"/>
                  <a:gd name="connsiteX524" fmla="*/ 841553 w 3028217"/>
                  <a:gd name="connsiteY524" fmla="*/ 277676 h 2962327"/>
                  <a:gd name="connsiteX525" fmla="*/ 852031 w 3028217"/>
                  <a:gd name="connsiteY525" fmla="*/ 259578 h 2962327"/>
                  <a:gd name="connsiteX526" fmla="*/ 867152 w 3028217"/>
                  <a:gd name="connsiteY526" fmla="*/ 248624 h 2962327"/>
                  <a:gd name="connsiteX527" fmla="*/ 876026 w 3028217"/>
                  <a:gd name="connsiteY527" fmla="*/ 238011 h 2962327"/>
                  <a:gd name="connsiteX528" fmla="*/ 858921 w 3028217"/>
                  <a:gd name="connsiteY528" fmla="*/ 241392 h 2962327"/>
                  <a:gd name="connsiteX529" fmla="*/ 821551 w 3028217"/>
                  <a:gd name="connsiteY529" fmla="*/ 210048 h 2962327"/>
                  <a:gd name="connsiteX530" fmla="*/ 857746 w 3028217"/>
                  <a:gd name="connsiteY530" fmla="*/ 190998 h 2962327"/>
                  <a:gd name="connsiteX531" fmla="*/ 873343 w 3028217"/>
                  <a:gd name="connsiteY531" fmla="*/ 184331 h 2962327"/>
                  <a:gd name="connsiteX532" fmla="*/ 798215 w 3028217"/>
                  <a:gd name="connsiteY532" fmla="*/ 181949 h 2962327"/>
                  <a:gd name="connsiteX533" fmla="*/ 805359 w 3028217"/>
                  <a:gd name="connsiteY533" fmla="*/ 187188 h 2962327"/>
                  <a:gd name="connsiteX534" fmla="*/ 795834 w 3028217"/>
                  <a:gd name="connsiteY534" fmla="*/ 196713 h 2962327"/>
                  <a:gd name="connsiteX535" fmla="*/ 788214 w 3028217"/>
                  <a:gd name="connsiteY535" fmla="*/ 182426 h 2962327"/>
                  <a:gd name="connsiteX536" fmla="*/ 798215 w 3028217"/>
                  <a:gd name="connsiteY536" fmla="*/ 181949 h 2962327"/>
                  <a:gd name="connsiteX537" fmla="*/ 938708 w 3028217"/>
                  <a:gd name="connsiteY537" fmla="*/ 121466 h 2962327"/>
                  <a:gd name="connsiteX538" fmla="*/ 952043 w 3028217"/>
                  <a:gd name="connsiteY538" fmla="*/ 141468 h 2962327"/>
                  <a:gd name="connsiteX539" fmla="*/ 951037 w 3028217"/>
                  <a:gd name="connsiteY539" fmla="*/ 142501 h 2962327"/>
                  <a:gd name="connsiteX540" fmla="*/ 953949 w 3028217"/>
                  <a:gd name="connsiteY540" fmla="*/ 140516 h 2962327"/>
                  <a:gd name="connsiteX541" fmla="*/ 952996 w 3028217"/>
                  <a:gd name="connsiteY541" fmla="*/ 148136 h 2962327"/>
                  <a:gd name="connsiteX542" fmla="*/ 952996 w 3028217"/>
                  <a:gd name="connsiteY542" fmla="*/ 169091 h 2962327"/>
                  <a:gd name="connsiteX543" fmla="*/ 944424 w 3028217"/>
                  <a:gd name="connsiteY543" fmla="*/ 159804 h 2962327"/>
                  <a:gd name="connsiteX544" fmla="*/ 933131 w 3028217"/>
                  <a:gd name="connsiteY544" fmla="*/ 154863 h 2962327"/>
                  <a:gd name="connsiteX545" fmla="*/ 931088 w 3028217"/>
                  <a:gd name="connsiteY545" fmla="*/ 155756 h 2962327"/>
                  <a:gd name="connsiteX546" fmla="*/ 930136 w 3028217"/>
                  <a:gd name="connsiteY546" fmla="*/ 155756 h 2962327"/>
                  <a:gd name="connsiteX547" fmla="*/ 918706 w 3028217"/>
                  <a:gd name="connsiteY547" fmla="*/ 144326 h 2962327"/>
                  <a:gd name="connsiteX548" fmla="*/ 931088 w 3028217"/>
                  <a:gd name="connsiteY548" fmla="*/ 122418 h 2962327"/>
                  <a:gd name="connsiteX549" fmla="*/ 938708 w 3028217"/>
                  <a:gd name="connsiteY549" fmla="*/ 121466 h 2962327"/>
                  <a:gd name="connsiteX550" fmla="*/ 925373 w 3028217"/>
                  <a:gd name="connsiteY550" fmla="*/ 107178 h 2962327"/>
                  <a:gd name="connsiteX551" fmla="*/ 938708 w 3028217"/>
                  <a:gd name="connsiteY551" fmla="*/ 121465 h 2962327"/>
                  <a:gd name="connsiteX552" fmla="*/ 935851 w 3028217"/>
                  <a:gd name="connsiteY552" fmla="*/ 121465 h 2962327"/>
                  <a:gd name="connsiteX553" fmla="*/ 932993 w 3028217"/>
                  <a:gd name="connsiteY553" fmla="*/ 121465 h 2962327"/>
                  <a:gd name="connsiteX554" fmla="*/ 901561 w 3028217"/>
                  <a:gd name="connsiteY554" fmla="*/ 123370 h 2962327"/>
                  <a:gd name="connsiteX555" fmla="*/ 925373 w 3028217"/>
                  <a:gd name="connsiteY555" fmla="*/ 107178 h 2962327"/>
                  <a:gd name="connsiteX556" fmla="*/ 1021576 w 3028217"/>
                  <a:gd name="connsiteY556" fmla="*/ 71936 h 2962327"/>
                  <a:gd name="connsiteX557" fmla="*/ 1031101 w 3028217"/>
                  <a:gd name="connsiteY557" fmla="*/ 97653 h 2962327"/>
                  <a:gd name="connsiteX558" fmla="*/ 1000621 w 3028217"/>
                  <a:gd name="connsiteY558" fmla="*/ 92891 h 2962327"/>
                  <a:gd name="connsiteX559" fmla="*/ 1007288 w 3028217"/>
                  <a:gd name="connsiteY559" fmla="*/ 79556 h 2962327"/>
                  <a:gd name="connsiteX560" fmla="*/ 1021576 w 3028217"/>
                  <a:gd name="connsiteY560" fmla="*/ 71936 h 2962327"/>
                  <a:gd name="connsiteX561" fmla="*/ 1113849 w 3028217"/>
                  <a:gd name="connsiteY561" fmla="*/ 40265 h 2962327"/>
                  <a:gd name="connsiteX562" fmla="*/ 1159689 w 3028217"/>
                  <a:gd name="connsiteY562" fmla="*/ 51933 h 2962327"/>
                  <a:gd name="connsiteX563" fmla="*/ 1151116 w 3028217"/>
                  <a:gd name="connsiteY563" fmla="*/ 84318 h 2962327"/>
                  <a:gd name="connsiteX564" fmla="*/ 1111111 w 3028217"/>
                  <a:gd name="connsiteY564" fmla="*/ 92891 h 2962327"/>
                  <a:gd name="connsiteX565" fmla="*/ 1070153 w 3028217"/>
                  <a:gd name="connsiteY565" fmla="*/ 58601 h 2962327"/>
                  <a:gd name="connsiteX566" fmla="*/ 1113849 w 3028217"/>
                  <a:gd name="connsiteY566" fmla="*/ 40265 h 2962327"/>
                  <a:gd name="connsiteX567" fmla="*/ 1400760 w 3028217"/>
                  <a:gd name="connsiteY567" fmla="*/ 96 h 2962327"/>
                  <a:gd name="connsiteX568" fmla="*/ 1476871 w 3028217"/>
                  <a:gd name="connsiteY568" fmla="*/ 5260 h 2962327"/>
                  <a:gd name="connsiteX569" fmla="*/ 1611174 w 3028217"/>
                  <a:gd name="connsiteY569" fmla="*/ 9070 h 2962327"/>
                  <a:gd name="connsiteX570" fmla="*/ 1619746 w 3028217"/>
                  <a:gd name="connsiteY570" fmla="*/ 17643 h 2962327"/>
                  <a:gd name="connsiteX571" fmla="*/ 1646416 w 3028217"/>
                  <a:gd name="connsiteY571" fmla="*/ 28120 h 2962327"/>
                  <a:gd name="connsiteX572" fmla="*/ 1667371 w 3028217"/>
                  <a:gd name="connsiteY572" fmla="*/ 31930 h 2962327"/>
                  <a:gd name="connsiteX573" fmla="*/ 1742261 w 3028217"/>
                  <a:gd name="connsiteY573" fmla="*/ 11690 h 2962327"/>
                  <a:gd name="connsiteX574" fmla="*/ 1820723 w 3028217"/>
                  <a:gd name="connsiteY574" fmla="*/ 30025 h 2962327"/>
                  <a:gd name="connsiteX575" fmla="*/ 1901686 w 3028217"/>
                  <a:gd name="connsiteY575" fmla="*/ 45265 h 2962327"/>
                  <a:gd name="connsiteX576" fmla="*/ 1894066 w 3028217"/>
                  <a:gd name="connsiteY576" fmla="*/ 69078 h 2962327"/>
                  <a:gd name="connsiteX577" fmla="*/ 1955978 w 3028217"/>
                  <a:gd name="connsiteY577" fmla="*/ 55743 h 2962327"/>
                  <a:gd name="connsiteX578" fmla="*/ 1954073 w 3028217"/>
                  <a:gd name="connsiteY578" fmla="*/ 71935 h 2962327"/>
                  <a:gd name="connsiteX579" fmla="*/ 1935976 w 3028217"/>
                  <a:gd name="connsiteY579" fmla="*/ 103368 h 2962327"/>
                  <a:gd name="connsiteX580" fmla="*/ 1949311 w 3028217"/>
                  <a:gd name="connsiteY580" fmla="*/ 161470 h 2962327"/>
                  <a:gd name="connsiteX581" fmla="*/ 1894066 w 3028217"/>
                  <a:gd name="connsiteY581" fmla="*/ 171948 h 2962327"/>
                  <a:gd name="connsiteX582" fmla="*/ 1913116 w 3028217"/>
                  <a:gd name="connsiteY582" fmla="*/ 183378 h 2962327"/>
                  <a:gd name="connsiteX583" fmla="*/ 1907401 w 3028217"/>
                  <a:gd name="connsiteY583" fmla="*/ 196713 h 2962327"/>
                  <a:gd name="connsiteX584" fmla="*/ 1873111 w 3028217"/>
                  <a:gd name="connsiteY584" fmla="*/ 245290 h 2962327"/>
                  <a:gd name="connsiteX585" fmla="*/ 1866443 w 3028217"/>
                  <a:gd name="connsiteY585" fmla="*/ 267198 h 2962327"/>
                  <a:gd name="connsiteX586" fmla="*/ 1851203 w 3028217"/>
                  <a:gd name="connsiteY586" fmla="*/ 270055 h 2962327"/>
                  <a:gd name="connsiteX587" fmla="*/ 1866443 w 3028217"/>
                  <a:gd name="connsiteY587" fmla="*/ 313870 h 2962327"/>
                  <a:gd name="connsiteX588" fmla="*/ 1843583 w 3028217"/>
                  <a:gd name="connsiteY588" fmla="*/ 319585 h 2962327"/>
                  <a:gd name="connsiteX589" fmla="*/ 1819771 w 3028217"/>
                  <a:gd name="connsiteY589" fmla="*/ 300535 h 2962327"/>
                  <a:gd name="connsiteX590" fmla="*/ 1788338 w 3028217"/>
                  <a:gd name="connsiteY590" fmla="*/ 313870 h 2962327"/>
                  <a:gd name="connsiteX591" fmla="*/ 1800721 w 3028217"/>
                  <a:gd name="connsiteY591" fmla="*/ 315775 h 2962327"/>
                  <a:gd name="connsiteX592" fmla="*/ 1823581 w 3028217"/>
                  <a:gd name="connsiteY592" fmla="*/ 314823 h 2962327"/>
                  <a:gd name="connsiteX593" fmla="*/ 1833106 w 3028217"/>
                  <a:gd name="connsiteY593" fmla="*/ 317680 h 2962327"/>
                  <a:gd name="connsiteX594" fmla="*/ 1838821 w 3028217"/>
                  <a:gd name="connsiteY594" fmla="*/ 334825 h 2962327"/>
                  <a:gd name="connsiteX595" fmla="*/ 1715948 w 3028217"/>
                  <a:gd name="connsiteY595" fmla="*/ 370068 h 2962327"/>
                  <a:gd name="connsiteX596" fmla="*/ 1691183 w 3028217"/>
                  <a:gd name="connsiteY596" fmla="*/ 379593 h 2962327"/>
                  <a:gd name="connsiteX597" fmla="*/ 1586408 w 3028217"/>
                  <a:gd name="connsiteY597" fmla="*/ 430075 h 2962327"/>
                  <a:gd name="connsiteX598" fmla="*/ 1542593 w 3028217"/>
                  <a:gd name="connsiteY598" fmla="*/ 468175 h 2962327"/>
                  <a:gd name="connsiteX599" fmla="*/ 1480681 w 3028217"/>
                  <a:gd name="connsiteY599" fmla="*/ 555805 h 2962327"/>
                  <a:gd name="connsiteX600" fmla="*/ 1462583 w 3028217"/>
                  <a:gd name="connsiteY600" fmla="*/ 562473 h 2962327"/>
                  <a:gd name="connsiteX601" fmla="*/ 1385431 w 3028217"/>
                  <a:gd name="connsiteY601" fmla="*/ 462460 h 2962327"/>
                  <a:gd name="connsiteX602" fmla="*/ 1379716 w 3028217"/>
                  <a:gd name="connsiteY602" fmla="*/ 398643 h 2962327"/>
                  <a:gd name="connsiteX603" fmla="*/ 1441628 w 3028217"/>
                  <a:gd name="connsiteY603" fmla="*/ 335778 h 2962327"/>
                  <a:gd name="connsiteX604" fmla="*/ 1449248 w 3028217"/>
                  <a:gd name="connsiteY604" fmla="*/ 321490 h 2962327"/>
                  <a:gd name="connsiteX605" fmla="*/ 1461631 w 3028217"/>
                  <a:gd name="connsiteY605" fmla="*/ 300535 h 2962327"/>
                  <a:gd name="connsiteX606" fmla="*/ 1412101 w 3028217"/>
                  <a:gd name="connsiteY606" fmla="*/ 280533 h 2962327"/>
                  <a:gd name="connsiteX607" fmla="*/ 1434961 w 3028217"/>
                  <a:gd name="connsiteY607" fmla="*/ 215763 h 2962327"/>
                  <a:gd name="connsiteX608" fmla="*/ 1371143 w 3028217"/>
                  <a:gd name="connsiteY608" fmla="*/ 160518 h 2962327"/>
                  <a:gd name="connsiteX609" fmla="*/ 1331138 w 3028217"/>
                  <a:gd name="connsiteY609" fmla="*/ 162423 h 2962327"/>
                  <a:gd name="connsiteX610" fmla="*/ 1303516 w 3028217"/>
                  <a:gd name="connsiteY610" fmla="*/ 150040 h 2962327"/>
                  <a:gd name="connsiteX611" fmla="*/ 1313993 w 3028217"/>
                  <a:gd name="connsiteY611" fmla="*/ 130038 h 2962327"/>
                  <a:gd name="connsiteX612" fmla="*/ 1313041 w 3028217"/>
                  <a:gd name="connsiteY612" fmla="*/ 121465 h 2962327"/>
                  <a:gd name="connsiteX613" fmla="*/ 1323518 w 3028217"/>
                  <a:gd name="connsiteY613" fmla="*/ 96700 h 2962327"/>
                  <a:gd name="connsiteX614" fmla="*/ 1387336 w 3028217"/>
                  <a:gd name="connsiteY614" fmla="*/ 88128 h 2962327"/>
                  <a:gd name="connsiteX615" fmla="*/ 1394003 w 3028217"/>
                  <a:gd name="connsiteY615" fmla="*/ 68125 h 2962327"/>
                  <a:gd name="connsiteX616" fmla="*/ 1445438 w 3028217"/>
                  <a:gd name="connsiteY616" fmla="*/ 41455 h 2962327"/>
                  <a:gd name="connsiteX617" fmla="*/ 1471104 w 3028217"/>
                  <a:gd name="connsiteY617" fmla="*/ 35589 h 2962327"/>
                  <a:gd name="connsiteX618" fmla="*/ 1469608 w 3028217"/>
                  <a:gd name="connsiteY618" fmla="*/ 35026 h 2962327"/>
                  <a:gd name="connsiteX619" fmla="*/ 1456869 w 3028217"/>
                  <a:gd name="connsiteY619" fmla="*/ 34788 h 2962327"/>
                  <a:gd name="connsiteX620" fmla="*/ 1365429 w 3028217"/>
                  <a:gd name="connsiteY620" fmla="*/ 60505 h 2962327"/>
                  <a:gd name="connsiteX621" fmla="*/ 1208266 w 3028217"/>
                  <a:gd name="connsiteY621" fmla="*/ 122418 h 2962327"/>
                  <a:gd name="connsiteX622" fmla="*/ 1175881 w 3028217"/>
                  <a:gd name="connsiteY622" fmla="*/ 122418 h 2962327"/>
                  <a:gd name="connsiteX623" fmla="*/ 1187311 w 3028217"/>
                  <a:gd name="connsiteY623" fmla="*/ 142420 h 2962327"/>
                  <a:gd name="connsiteX624" fmla="*/ 1180644 w 3028217"/>
                  <a:gd name="connsiteY624" fmla="*/ 149088 h 2962327"/>
                  <a:gd name="connsiteX625" fmla="*/ 1158647 w 3028217"/>
                  <a:gd name="connsiteY625" fmla="*/ 153642 h 2962327"/>
                  <a:gd name="connsiteX626" fmla="*/ 1143520 w 3028217"/>
                  <a:gd name="connsiteY626" fmla="*/ 152466 h 2962327"/>
                  <a:gd name="connsiteX627" fmla="*/ 1148259 w 3028217"/>
                  <a:gd name="connsiteY627" fmla="*/ 153731 h 2962327"/>
                  <a:gd name="connsiteX628" fmla="*/ 1152069 w 3028217"/>
                  <a:gd name="connsiteY628" fmla="*/ 175758 h 2962327"/>
                  <a:gd name="connsiteX629" fmla="*/ 1029196 w 3028217"/>
                  <a:gd name="connsiteY629" fmla="*/ 182425 h 2962327"/>
                  <a:gd name="connsiteX630" fmla="*/ 1006336 w 3028217"/>
                  <a:gd name="connsiteY630" fmla="*/ 148135 h 2962327"/>
                  <a:gd name="connsiteX631" fmla="*/ 995859 w 3028217"/>
                  <a:gd name="connsiteY631" fmla="*/ 134800 h 2962327"/>
                  <a:gd name="connsiteX632" fmla="*/ 987286 w 3028217"/>
                  <a:gd name="connsiteY632" fmla="*/ 114798 h 2962327"/>
                  <a:gd name="connsiteX633" fmla="*/ 1049199 w 3028217"/>
                  <a:gd name="connsiteY633" fmla="*/ 134800 h 2962327"/>
                  <a:gd name="connsiteX634" fmla="*/ 1064439 w 3028217"/>
                  <a:gd name="connsiteY634" fmla="*/ 149088 h 2962327"/>
                  <a:gd name="connsiteX635" fmla="*/ 1095871 w 3028217"/>
                  <a:gd name="connsiteY635" fmla="*/ 149326 h 2962327"/>
                  <a:gd name="connsiteX636" fmla="*/ 1106484 w 3028217"/>
                  <a:gd name="connsiteY636" fmla="*/ 148924 h 2962327"/>
                  <a:gd name="connsiteX637" fmla="*/ 1093014 w 3028217"/>
                  <a:gd name="connsiteY637" fmla="*/ 149088 h 2962327"/>
                  <a:gd name="connsiteX638" fmla="*/ 1062534 w 3028217"/>
                  <a:gd name="connsiteY638" fmla="*/ 131943 h 2962327"/>
                  <a:gd name="connsiteX639" fmla="*/ 1133971 w 3028217"/>
                  <a:gd name="connsiteY639" fmla="*/ 110988 h 2962327"/>
                  <a:gd name="connsiteX640" fmla="*/ 1158736 w 3028217"/>
                  <a:gd name="connsiteY640" fmla="*/ 88128 h 2962327"/>
                  <a:gd name="connsiteX641" fmla="*/ 1173024 w 3028217"/>
                  <a:gd name="connsiteY641" fmla="*/ 73840 h 2962327"/>
                  <a:gd name="connsiteX642" fmla="*/ 1214934 w 3028217"/>
                  <a:gd name="connsiteY642" fmla="*/ 54790 h 2962327"/>
                  <a:gd name="connsiteX643" fmla="*/ 1275894 w 3028217"/>
                  <a:gd name="connsiteY643" fmla="*/ 44313 h 2962327"/>
                  <a:gd name="connsiteX644" fmla="*/ 1211124 w 3028217"/>
                  <a:gd name="connsiteY644" fmla="*/ 51933 h 2962327"/>
                  <a:gd name="connsiteX645" fmla="*/ 1174929 w 3028217"/>
                  <a:gd name="connsiteY645" fmla="*/ 39550 h 2962327"/>
                  <a:gd name="connsiteX646" fmla="*/ 1174929 w 3028217"/>
                  <a:gd name="connsiteY646" fmla="*/ 26215 h 2962327"/>
                  <a:gd name="connsiteX647" fmla="*/ 1400760 w 3028217"/>
                  <a:gd name="connsiteY647" fmla="*/ 96 h 296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</a:cxnLst>
                <a:rect l="l" t="t" r="r" b="b"/>
                <a:pathLst>
                  <a:path w="3028217" h="2962327">
                    <a:moveTo>
                      <a:pt x="2863236" y="2049564"/>
                    </a:moveTo>
                    <a:cubicBezTo>
                      <a:pt x="2854902" y="2049564"/>
                      <a:pt x="2847996" y="2053612"/>
                      <a:pt x="2844662" y="2065518"/>
                    </a:cubicBezTo>
                    <a:cubicBezTo>
                      <a:pt x="2840852" y="2080758"/>
                      <a:pt x="2821802" y="2104571"/>
                      <a:pt x="2847519" y="2116953"/>
                    </a:cubicBezTo>
                    <a:cubicBezTo>
                      <a:pt x="2878000" y="2131241"/>
                      <a:pt x="2877047" y="2098856"/>
                      <a:pt x="2887525" y="2084568"/>
                    </a:cubicBezTo>
                    <a:cubicBezTo>
                      <a:pt x="2888477" y="2083616"/>
                      <a:pt x="2889430" y="2080758"/>
                      <a:pt x="2890382" y="2078853"/>
                    </a:cubicBezTo>
                    <a:cubicBezTo>
                      <a:pt x="2895144" y="2071233"/>
                      <a:pt x="2896097" y="2064566"/>
                      <a:pt x="2890382" y="2057898"/>
                    </a:cubicBezTo>
                    <a:cubicBezTo>
                      <a:pt x="2881334" y="2053612"/>
                      <a:pt x="2871571" y="2049564"/>
                      <a:pt x="2863236" y="2049564"/>
                    </a:cubicBezTo>
                    <a:close/>
                    <a:moveTo>
                      <a:pt x="2453184" y="1703568"/>
                    </a:moveTo>
                    <a:cubicBezTo>
                      <a:pt x="2446516" y="1700711"/>
                      <a:pt x="2442706" y="1708331"/>
                      <a:pt x="2444611" y="1714046"/>
                    </a:cubicBezTo>
                    <a:cubicBezTo>
                      <a:pt x="2448421" y="1725476"/>
                      <a:pt x="2452231" y="1738811"/>
                      <a:pt x="2467471" y="1740716"/>
                    </a:cubicBezTo>
                    <a:cubicBezTo>
                      <a:pt x="2475091" y="1741668"/>
                      <a:pt x="2480806" y="1736906"/>
                      <a:pt x="2482711" y="1728333"/>
                    </a:cubicBezTo>
                    <a:cubicBezTo>
                      <a:pt x="2473186" y="1720713"/>
                      <a:pt x="2463661" y="1710236"/>
                      <a:pt x="2453184" y="1703568"/>
                    </a:cubicBezTo>
                    <a:close/>
                    <a:moveTo>
                      <a:pt x="802501" y="1583553"/>
                    </a:moveTo>
                    <a:cubicBezTo>
                      <a:pt x="805359" y="1585458"/>
                      <a:pt x="811074" y="1586410"/>
                      <a:pt x="812026" y="1589268"/>
                    </a:cubicBezTo>
                    <a:cubicBezTo>
                      <a:pt x="814884" y="1596888"/>
                      <a:pt x="807264" y="1597840"/>
                      <a:pt x="802501" y="1599745"/>
                    </a:cubicBezTo>
                    <a:cubicBezTo>
                      <a:pt x="797739" y="1601650"/>
                      <a:pt x="792976" y="1598793"/>
                      <a:pt x="792024" y="1594030"/>
                    </a:cubicBezTo>
                    <a:cubicBezTo>
                      <a:pt x="788214" y="1586410"/>
                      <a:pt x="794881" y="1585458"/>
                      <a:pt x="802501" y="1583553"/>
                    </a:cubicBezTo>
                    <a:close/>
                    <a:moveTo>
                      <a:pt x="573901" y="1577838"/>
                    </a:moveTo>
                    <a:cubicBezTo>
                      <a:pt x="581521" y="1579743"/>
                      <a:pt x="588189" y="1582600"/>
                      <a:pt x="592951" y="1589268"/>
                    </a:cubicBezTo>
                    <a:cubicBezTo>
                      <a:pt x="592951" y="1594982"/>
                      <a:pt x="589141" y="1596888"/>
                      <a:pt x="584379" y="1596888"/>
                    </a:cubicBezTo>
                    <a:cubicBezTo>
                      <a:pt x="575806" y="1597840"/>
                      <a:pt x="568186" y="1595935"/>
                      <a:pt x="565329" y="1587363"/>
                    </a:cubicBezTo>
                    <a:cubicBezTo>
                      <a:pt x="562471" y="1580695"/>
                      <a:pt x="568186" y="1576885"/>
                      <a:pt x="573901" y="1577838"/>
                    </a:cubicBezTo>
                    <a:close/>
                    <a:moveTo>
                      <a:pt x="698678" y="1550216"/>
                    </a:moveTo>
                    <a:cubicBezTo>
                      <a:pt x="729158" y="1545453"/>
                      <a:pt x="746303" y="1560693"/>
                      <a:pt x="763448" y="1592126"/>
                    </a:cubicBezTo>
                    <a:cubicBezTo>
                      <a:pt x="731063" y="1576886"/>
                      <a:pt x="706298" y="1611176"/>
                      <a:pt x="678676" y="1592126"/>
                    </a:cubicBezTo>
                    <a:cubicBezTo>
                      <a:pt x="675818" y="1573076"/>
                      <a:pt x="667246" y="1551168"/>
                      <a:pt x="698678" y="1550216"/>
                    </a:cubicBezTo>
                    <a:close/>
                    <a:moveTo>
                      <a:pt x="492939" y="1460681"/>
                    </a:moveTo>
                    <a:cubicBezTo>
                      <a:pt x="518656" y="1456871"/>
                      <a:pt x="541516" y="1464491"/>
                      <a:pt x="562471" y="1479731"/>
                    </a:cubicBezTo>
                    <a:cubicBezTo>
                      <a:pt x="590094" y="1499733"/>
                      <a:pt x="618669" y="1515926"/>
                      <a:pt x="646291" y="1537833"/>
                    </a:cubicBezTo>
                    <a:cubicBezTo>
                      <a:pt x="620574" y="1545453"/>
                      <a:pt x="593904" y="1560693"/>
                      <a:pt x="577711" y="1525451"/>
                    </a:cubicBezTo>
                    <a:cubicBezTo>
                      <a:pt x="567234" y="1503543"/>
                      <a:pt x="541516" y="1503543"/>
                      <a:pt x="527229" y="1487351"/>
                    </a:cubicBezTo>
                    <a:lnTo>
                      <a:pt x="525032" y="1486533"/>
                    </a:lnTo>
                    <a:lnTo>
                      <a:pt x="527229" y="1488303"/>
                    </a:lnTo>
                    <a:cubicBezTo>
                      <a:pt x="502464" y="1486398"/>
                      <a:pt x="475794" y="1465443"/>
                      <a:pt x="451029" y="1494971"/>
                    </a:cubicBezTo>
                    <a:cubicBezTo>
                      <a:pt x="453886" y="1467348"/>
                      <a:pt x="471984" y="1461633"/>
                      <a:pt x="492939" y="1460681"/>
                    </a:cubicBezTo>
                    <a:close/>
                    <a:moveTo>
                      <a:pt x="592475" y="1413889"/>
                    </a:moveTo>
                    <a:cubicBezTo>
                      <a:pt x="594380" y="1414008"/>
                      <a:pt x="596285" y="1414485"/>
                      <a:pt x="596761" y="1414961"/>
                    </a:cubicBezTo>
                    <a:cubicBezTo>
                      <a:pt x="605334" y="1423533"/>
                      <a:pt x="603428" y="1433058"/>
                      <a:pt x="595809" y="1447346"/>
                    </a:cubicBezTo>
                    <a:cubicBezTo>
                      <a:pt x="589141" y="1434011"/>
                      <a:pt x="579616" y="1426391"/>
                      <a:pt x="588189" y="1414961"/>
                    </a:cubicBezTo>
                    <a:cubicBezTo>
                      <a:pt x="588665" y="1414009"/>
                      <a:pt x="590570" y="1413770"/>
                      <a:pt x="592475" y="1413889"/>
                    </a:cubicBezTo>
                    <a:close/>
                    <a:moveTo>
                      <a:pt x="2633206" y="1174931"/>
                    </a:moveTo>
                    <a:cubicBezTo>
                      <a:pt x="2646541" y="1176836"/>
                      <a:pt x="2659876" y="1178741"/>
                      <a:pt x="2673211" y="1180646"/>
                    </a:cubicBezTo>
                    <a:cubicBezTo>
                      <a:pt x="2657018" y="1197791"/>
                      <a:pt x="2645588" y="1186361"/>
                      <a:pt x="2633206" y="1174931"/>
                    </a:cubicBezTo>
                    <a:close/>
                    <a:moveTo>
                      <a:pt x="2477948" y="1095873"/>
                    </a:moveTo>
                    <a:cubicBezTo>
                      <a:pt x="2477948" y="1101588"/>
                      <a:pt x="2478901" y="1106350"/>
                      <a:pt x="2484616" y="1110160"/>
                    </a:cubicBezTo>
                    <a:cubicBezTo>
                      <a:pt x="2478901" y="1119685"/>
                      <a:pt x="2464613" y="1121590"/>
                      <a:pt x="2464613" y="1135878"/>
                    </a:cubicBezTo>
                    <a:cubicBezTo>
                      <a:pt x="2464613" y="1153023"/>
                      <a:pt x="2454136" y="1151118"/>
                      <a:pt x="2444611" y="1144450"/>
                    </a:cubicBezTo>
                    <a:cubicBezTo>
                      <a:pt x="2434133" y="1136830"/>
                      <a:pt x="2413178" y="1133020"/>
                      <a:pt x="2415083" y="1119685"/>
                    </a:cubicBezTo>
                    <a:cubicBezTo>
                      <a:pt x="2417941" y="1101588"/>
                      <a:pt x="2436038" y="1116828"/>
                      <a:pt x="2446516" y="1114923"/>
                    </a:cubicBezTo>
                    <a:cubicBezTo>
                      <a:pt x="2458898" y="1112065"/>
                      <a:pt x="2470329" y="1106350"/>
                      <a:pt x="2477948" y="1095873"/>
                    </a:cubicBezTo>
                    <a:close/>
                    <a:moveTo>
                      <a:pt x="2344599" y="1039676"/>
                    </a:moveTo>
                    <a:cubicBezTo>
                      <a:pt x="2358886" y="1039676"/>
                      <a:pt x="2352219" y="1056821"/>
                      <a:pt x="2355076" y="1066346"/>
                    </a:cubicBezTo>
                    <a:cubicBezTo>
                      <a:pt x="2354124" y="1077776"/>
                      <a:pt x="2356981" y="1093016"/>
                      <a:pt x="2341741" y="1092063"/>
                    </a:cubicBezTo>
                    <a:cubicBezTo>
                      <a:pt x="2328406" y="1091111"/>
                      <a:pt x="2329359" y="1075871"/>
                      <a:pt x="2328406" y="1065393"/>
                    </a:cubicBezTo>
                    <a:cubicBezTo>
                      <a:pt x="2327454" y="1053011"/>
                      <a:pt x="2331264" y="1039676"/>
                      <a:pt x="2344599" y="1039676"/>
                    </a:cubicBezTo>
                    <a:close/>
                    <a:moveTo>
                      <a:pt x="699631" y="966334"/>
                    </a:moveTo>
                    <a:cubicBezTo>
                      <a:pt x="671056" y="960619"/>
                      <a:pt x="648196" y="971096"/>
                      <a:pt x="616764" y="992051"/>
                    </a:cubicBezTo>
                    <a:cubicBezTo>
                      <a:pt x="652959" y="990146"/>
                      <a:pt x="677724" y="983478"/>
                      <a:pt x="699631" y="966334"/>
                    </a:cubicBezTo>
                    <a:close/>
                    <a:moveTo>
                      <a:pt x="2786559" y="938711"/>
                    </a:moveTo>
                    <a:cubicBezTo>
                      <a:pt x="2796084" y="944426"/>
                      <a:pt x="2804656" y="939663"/>
                      <a:pt x="2814181" y="938711"/>
                    </a:cubicBezTo>
                    <a:cubicBezTo>
                      <a:pt x="2814181" y="940616"/>
                      <a:pt x="2814181" y="943473"/>
                      <a:pt x="2814181" y="945378"/>
                    </a:cubicBezTo>
                    <a:cubicBezTo>
                      <a:pt x="2803704" y="949188"/>
                      <a:pt x="2791321" y="959666"/>
                      <a:pt x="2786559" y="938711"/>
                    </a:cubicBezTo>
                    <a:close/>
                    <a:moveTo>
                      <a:pt x="737731" y="935019"/>
                    </a:moveTo>
                    <a:cubicBezTo>
                      <a:pt x="726540" y="936091"/>
                      <a:pt x="714872" y="940139"/>
                      <a:pt x="702489" y="951093"/>
                    </a:cubicBezTo>
                    <a:cubicBezTo>
                      <a:pt x="731064" y="951093"/>
                      <a:pt x="753924" y="958713"/>
                      <a:pt x="770116" y="936805"/>
                    </a:cubicBezTo>
                    <a:cubicBezTo>
                      <a:pt x="759639" y="935853"/>
                      <a:pt x="748923" y="933948"/>
                      <a:pt x="737731" y="935019"/>
                    </a:cubicBezTo>
                    <a:close/>
                    <a:moveTo>
                      <a:pt x="619383" y="880251"/>
                    </a:moveTo>
                    <a:cubicBezTo>
                      <a:pt x="616526" y="879417"/>
                      <a:pt x="612477" y="880608"/>
                      <a:pt x="608191" y="882513"/>
                    </a:cubicBezTo>
                    <a:cubicBezTo>
                      <a:pt x="589141" y="887276"/>
                      <a:pt x="539611" y="951093"/>
                      <a:pt x="541516" y="968238"/>
                    </a:cubicBezTo>
                    <a:cubicBezTo>
                      <a:pt x="543421" y="979668"/>
                      <a:pt x="550089" y="980621"/>
                      <a:pt x="558661" y="975858"/>
                    </a:cubicBezTo>
                    <a:cubicBezTo>
                      <a:pt x="569139" y="970143"/>
                      <a:pt x="576759" y="960618"/>
                      <a:pt x="578664" y="949188"/>
                    </a:cubicBezTo>
                    <a:cubicBezTo>
                      <a:pt x="582474" y="920613"/>
                      <a:pt x="601524" y="904421"/>
                      <a:pt x="623431" y="890133"/>
                    </a:cubicBezTo>
                    <a:cubicBezTo>
                      <a:pt x="623907" y="883942"/>
                      <a:pt x="622241" y="881084"/>
                      <a:pt x="619383" y="880251"/>
                    </a:cubicBezTo>
                    <a:close/>
                    <a:moveTo>
                      <a:pt x="659626" y="872036"/>
                    </a:moveTo>
                    <a:cubicBezTo>
                      <a:pt x="653911" y="870131"/>
                      <a:pt x="645339" y="876798"/>
                      <a:pt x="647244" y="879656"/>
                    </a:cubicBezTo>
                    <a:cubicBezTo>
                      <a:pt x="657721" y="901563"/>
                      <a:pt x="632956" y="928233"/>
                      <a:pt x="657721" y="950141"/>
                    </a:cubicBezTo>
                    <a:cubicBezTo>
                      <a:pt x="667246" y="936806"/>
                      <a:pt x="676771" y="926328"/>
                      <a:pt x="683439" y="913946"/>
                    </a:cubicBezTo>
                    <a:cubicBezTo>
                      <a:pt x="691059" y="897753"/>
                      <a:pt x="704394" y="924423"/>
                      <a:pt x="711061" y="910136"/>
                    </a:cubicBezTo>
                    <a:cubicBezTo>
                      <a:pt x="713919" y="903468"/>
                      <a:pt x="713919" y="896801"/>
                      <a:pt x="709156" y="891086"/>
                    </a:cubicBezTo>
                    <a:cubicBezTo>
                      <a:pt x="696774" y="875846"/>
                      <a:pt x="676771" y="876798"/>
                      <a:pt x="659626" y="872036"/>
                    </a:cubicBezTo>
                    <a:close/>
                    <a:moveTo>
                      <a:pt x="620410" y="803828"/>
                    </a:moveTo>
                    <a:cubicBezTo>
                      <a:pt x="614918" y="803575"/>
                      <a:pt x="609144" y="804646"/>
                      <a:pt x="603429" y="807266"/>
                    </a:cubicBezTo>
                    <a:cubicBezTo>
                      <a:pt x="579616" y="817743"/>
                      <a:pt x="555804" y="830126"/>
                      <a:pt x="532944" y="841556"/>
                    </a:cubicBezTo>
                    <a:cubicBezTo>
                      <a:pt x="530086" y="850128"/>
                      <a:pt x="536754" y="852033"/>
                      <a:pt x="541516" y="855843"/>
                    </a:cubicBezTo>
                    <a:cubicBezTo>
                      <a:pt x="561519" y="852986"/>
                      <a:pt x="579616" y="838698"/>
                      <a:pt x="602476" y="859653"/>
                    </a:cubicBezTo>
                    <a:cubicBezTo>
                      <a:pt x="617716" y="874893"/>
                      <a:pt x="654864" y="853938"/>
                      <a:pt x="652959" y="835841"/>
                    </a:cubicBezTo>
                    <a:cubicBezTo>
                      <a:pt x="650815" y="817267"/>
                      <a:pt x="636885" y="804587"/>
                      <a:pt x="620410" y="803828"/>
                    </a:cubicBezTo>
                    <a:close/>
                    <a:moveTo>
                      <a:pt x="2051228" y="690108"/>
                    </a:moveTo>
                    <a:cubicBezTo>
                      <a:pt x="2066468" y="695823"/>
                      <a:pt x="2079803" y="697728"/>
                      <a:pt x="2074088" y="722493"/>
                    </a:cubicBezTo>
                    <a:cubicBezTo>
                      <a:pt x="2066468" y="753925"/>
                      <a:pt x="2053133" y="773928"/>
                      <a:pt x="2021701" y="782500"/>
                    </a:cubicBezTo>
                    <a:cubicBezTo>
                      <a:pt x="2009318" y="785358"/>
                      <a:pt x="1997888" y="785358"/>
                      <a:pt x="2000746" y="772023"/>
                    </a:cubicBezTo>
                    <a:cubicBezTo>
                      <a:pt x="2006461" y="745353"/>
                      <a:pt x="2008366" y="714873"/>
                      <a:pt x="2036941" y="698680"/>
                    </a:cubicBezTo>
                    <a:cubicBezTo>
                      <a:pt x="2040751" y="694870"/>
                      <a:pt x="2045513" y="692965"/>
                      <a:pt x="2051228" y="690108"/>
                    </a:cubicBezTo>
                    <a:close/>
                    <a:moveTo>
                      <a:pt x="2111236" y="608669"/>
                    </a:moveTo>
                    <a:cubicBezTo>
                      <a:pt x="2115046" y="609621"/>
                      <a:pt x="2116951" y="613431"/>
                      <a:pt x="2113141" y="623433"/>
                    </a:cubicBezTo>
                    <a:cubicBezTo>
                      <a:pt x="2113141" y="624385"/>
                      <a:pt x="2112189" y="625338"/>
                      <a:pt x="2111236" y="626290"/>
                    </a:cubicBezTo>
                    <a:cubicBezTo>
                      <a:pt x="2147431" y="643435"/>
                      <a:pt x="2126476" y="692013"/>
                      <a:pt x="2159814" y="711063"/>
                    </a:cubicBezTo>
                    <a:cubicBezTo>
                      <a:pt x="2178864" y="721540"/>
                      <a:pt x="2174101" y="752020"/>
                      <a:pt x="2199819" y="758688"/>
                    </a:cubicBezTo>
                    <a:cubicBezTo>
                      <a:pt x="2206486" y="760593"/>
                      <a:pt x="2189341" y="798693"/>
                      <a:pt x="2176959" y="800598"/>
                    </a:cubicBezTo>
                    <a:cubicBezTo>
                      <a:pt x="2149336" y="805360"/>
                      <a:pt x="2120761" y="810123"/>
                      <a:pt x="2092186" y="814885"/>
                    </a:cubicBezTo>
                    <a:cubicBezTo>
                      <a:pt x="2089329" y="799645"/>
                      <a:pt x="2128381" y="789168"/>
                      <a:pt x="2092186" y="777738"/>
                    </a:cubicBezTo>
                    <a:cubicBezTo>
                      <a:pt x="2098854" y="765355"/>
                      <a:pt x="2098854" y="749163"/>
                      <a:pt x="2111236" y="740590"/>
                    </a:cubicBezTo>
                    <a:cubicBezTo>
                      <a:pt x="2127429" y="729160"/>
                      <a:pt x="2118856" y="712015"/>
                      <a:pt x="2110284" y="710110"/>
                    </a:cubicBezTo>
                    <a:cubicBezTo>
                      <a:pt x="2086471" y="705348"/>
                      <a:pt x="2087424" y="682488"/>
                      <a:pt x="2076946" y="669153"/>
                    </a:cubicBezTo>
                    <a:cubicBezTo>
                      <a:pt x="2062659" y="651055"/>
                      <a:pt x="2076946" y="617718"/>
                      <a:pt x="2097901" y="611050"/>
                    </a:cubicBezTo>
                    <a:cubicBezTo>
                      <a:pt x="2101711" y="609621"/>
                      <a:pt x="2107426" y="607716"/>
                      <a:pt x="2111236" y="608669"/>
                    </a:cubicBezTo>
                    <a:close/>
                    <a:moveTo>
                      <a:pt x="927279" y="479605"/>
                    </a:moveTo>
                    <a:cubicBezTo>
                      <a:pt x="932041" y="477700"/>
                      <a:pt x="935851" y="480558"/>
                      <a:pt x="933946" y="486273"/>
                    </a:cubicBezTo>
                    <a:cubicBezTo>
                      <a:pt x="932041" y="490083"/>
                      <a:pt x="929184" y="492941"/>
                      <a:pt x="929184" y="493893"/>
                    </a:cubicBezTo>
                    <a:cubicBezTo>
                      <a:pt x="919659" y="493893"/>
                      <a:pt x="917754" y="491035"/>
                      <a:pt x="919659" y="488178"/>
                    </a:cubicBezTo>
                    <a:cubicBezTo>
                      <a:pt x="921564" y="484368"/>
                      <a:pt x="924421" y="480558"/>
                      <a:pt x="927279" y="479605"/>
                    </a:cubicBezTo>
                    <a:close/>
                    <a:moveTo>
                      <a:pt x="1938089" y="417931"/>
                    </a:moveTo>
                    <a:cubicBezTo>
                      <a:pt x="1948537" y="420431"/>
                      <a:pt x="1955503" y="431504"/>
                      <a:pt x="1959789" y="441505"/>
                    </a:cubicBezTo>
                    <a:cubicBezTo>
                      <a:pt x="1967409" y="457698"/>
                      <a:pt x="1952169" y="461508"/>
                      <a:pt x="1940739" y="466270"/>
                    </a:cubicBezTo>
                    <a:cubicBezTo>
                      <a:pt x="1909306" y="478653"/>
                      <a:pt x="1880731" y="501513"/>
                      <a:pt x="1842631" y="480558"/>
                    </a:cubicBezTo>
                    <a:cubicBezTo>
                      <a:pt x="1829296" y="472938"/>
                      <a:pt x="1832154" y="467223"/>
                      <a:pt x="1832154" y="458650"/>
                    </a:cubicBezTo>
                    <a:cubicBezTo>
                      <a:pt x="1828344" y="450078"/>
                      <a:pt x="1835964" y="442458"/>
                      <a:pt x="1833106" y="431980"/>
                    </a:cubicBezTo>
                    <a:cubicBezTo>
                      <a:pt x="1828344" y="420550"/>
                      <a:pt x="1835011" y="416740"/>
                      <a:pt x="1845489" y="423408"/>
                    </a:cubicBezTo>
                    <a:cubicBezTo>
                      <a:pt x="1847394" y="430075"/>
                      <a:pt x="1849299" y="439600"/>
                      <a:pt x="1857871" y="432933"/>
                    </a:cubicBezTo>
                    <a:cubicBezTo>
                      <a:pt x="1878826" y="418645"/>
                      <a:pt x="1903591" y="426265"/>
                      <a:pt x="1926451" y="418645"/>
                    </a:cubicBezTo>
                    <a:cubicBezTo>
                      <a:pt x="1930737" y="417216"/>
                      <a:pt x="1934607" y="417097"/>
                      <a:pt x="1938089" y="417931"/>
                    </a:cubicBezTo>
                    <a:close/>
                    <a:moveTo>
                      <a:pt x="904419" y="389118"/>
                    </a:moveTo>
                    <a:cubicBezTo>
                      <a:pt x="915849" y="404358"/>
                      <a:pt x="928231" y="418646"/>
                      <a:pt x="938709" y="433886"/>
                    </a:cubicBezTo>
                    <a:cubicBezTo>
                      <a:pt x="940614" y="436743"/>
                      <a:pt x="940614" y="441505"/>
                      <a:pt x="942519" y="446268"/>
                    </a:cubicBezTo>
                    <a:cubicBezTo>
                      <a:pt x="938709" y="447221"/>
                      <a:pt x="932041" y="450078"/>
                      <a:pt x="931089" y="449125"/>
                    </a:cubicBezTo>
                    <a:cubicBezTo>
                      <a:pt x="912991" y="426266"/>
                      <a:pt x="896799" y="440553"/>
                      <a:pt x="878701" y="449125"/>
                    </a:cubicBezTo>
                    <a:cubicBezTo>
                      <a:pt x="871081" y="452936"/>
                      <a:pt x="863461" y="446268"/>
                      <a:pt x="856794" y="443411"/>
                    </a:cubicBezTo>
                    <a:cubicBezTo>
                      <a:pt x="835839" y="424361"/>
                      <a:pt x="864414" y="422455"/>
                      <a:pt x="867271" y="412930"/>
                    </a:cubicBezTo>
                    <a:cubicBezTo>
                      <a:pt x="878701" y="402453"/>
                      <a:pt x="887274" y="388166"/>
                      <a:pt x="904419" y="389118"/>
                    </a:cubicBezTo>
                    <a:close/>
                    <a:moveTo>
                      <a:pt x="1062534" y="340541"/>
                    </a:moveTo>
                    <a:cubicBezTo>
                      <a:pt x="1073011" y="340541"/>
                      <a:pt x="1082536" y="340541"/>
                      <a:pt x="1083489" y="353876"/>
                    </a:cubicBezTo>
                    <a:cubicBezTo>
                      <a:pt x="1073964" y="356733"/>
                      <a:pt x="1066344" y="373878"/>
                      <a:pt x="1053961" y="360543"/>
                    </a:cubicBezTo>
                    <a:cubicBezTo>
                      <a:pt x="1045389" y="351018"/>
                      <a:pt x="1054914" y="345303"/>
                      <a:pt x="1062534" y="340541"/>
                    </a:cubicBezTo>
                    <a:close/>
                    <a:moveTo>
                      <a:pt x="2471113" y="336025"/>
                    </a:moveTo>
                    <a:cubicBezTo>
                      <a:pt x="2489315" y="339763"/>
                      <a:pt x="2505689" y="355066"/>
                      <a:pt x="2521763" y="370068"/>
                    </a:cubicBezTo>
                    <a:cubicBezTo>
                      <a:pt x="2652256" y="491988"/>
                      <a:pt x="2764651" y="627243"/>
                      <a:pt x="2848471" y="785358"/>
                    </a:cubicBezTo>
                    <a:cubicBezTo>
                      <a:pt x="2875141" y="835841"/>
                      <a:pt x="2898953" y="887276"/>
                      <a:pt x="2920861" y="940616"/>
                    </a:cubicBezTo>
                    <a:cubicBezTo>
                      <a:pt x="2925623" y="952046"/>
                      <a:pt x="2938006" y="963476"/>
                      <a:pt x="2926576" y="977763"/>
                    </a:cubicBezTo>
                    <a:cubicBezTo>
                      <a:pt x="2893238" y="978716"/>
                      <a:pt x="2872283" y="955856"/>
                      <a:pt x="2847518" y="938711"/>
                    </a:cubicBezTo>
                    <a:cubicBezTo>
                      <a:pt x="2844661" y="919661"/>
                      <a:pt x="2858948" y="906326"/>
                      <a:pt x="2864663" y="890133"/>
                    </a:cubicBezTo>
                    <a:cubicBezTo>
                      <a:pt x="2846566" y="892991"/>
                      <a:pt x="2829421" y="903468"/>
                      <a:pt x="2810371" y="908231"/>
                    </a:cubicBezTo>
                    <a:cubicBezTo>
                      <a:pt x="2792273" y="911088"/>
                      <a:pt x="2774176" y="912041"/>
                      <a:pt x="2757031" y="904421"/>
                    </a:cubicBezTo>
                    <a:cubicBezTo>
                      <a:pt x="2741791" y="897753"/>
                      <a:pt x="2733218" y="902516"/>
                      <a:pt x="2728456" y="916803"/>
                    </a:cubicBezTo>
                    <a:cubicBezTo>
                      <a:pt x="2724646" y="935853"/>
                      <a:pt x="2713216" y="952998"/>
                      <a:pt x="2707501" y="971096"/>
                    </a:cubicBezTo>
                    <a:cubicBezTo>
                      <a:pt x="2702738" y="984431"/>
                      <a:pt x="2699881" y="997766"/>
                      <a:pt x="2706548" y="1011101"/>
                    </a:cubicBezTo>
                    <a:cubicBezTo>
                      <a:pt x="2712263" y="1021578"/>
                      <a:pt x="2722741" y="1031103"/>
                      <a:pt x="2712263" y="1044438"/>
                    </a:cubicBezTo>
                    <a:cubicBezTo>
                      <a:pt x="2722979" y="1032294"/>
                      <a:pt x="2735302" y="1023900"/>
                      <a:pt x="2750438" y="1026892"/>
                    </a:cubicBezTo>
                    <a:lnTo>
                      <a:pt x="2757317" y="1029909"/>
                    </a:lnTo>
                    <a:lnTo>
                      <a:pt x="2760842" y="1028246"/>
                    </a:lnTo>
                    <a:cubicBezTo>
                      <a:pt x="2768462" y="1021578"/>
                      <a:pt x="2775130" y="1013006"/>
                      <a:pt x="2785607" y="1010148"/>
                    </a:cubicBezTo>
                    <a:cubicBezTo>
                      <a:pt x="2791798" y="1008243"/>
                      <a:pt x="2798228" y="1006814"/>
                      <a:pt x="2804538" y="1006457"/>
                    </a:cubicBezTo>
                    <a:cubicBezTo>
                      <a:pt x="2810848" y="1006100"/>
                      <a:pt x="2817040" y="1006814"/>
                      <a:pt x="2822755" y="1009196"/>
                    </a:cubicBezTo>
                    <a:cubicBezTo>
                      <a:pt x="2859902" y="1023483"/>
                      <a:pt x="2898955" y="1027293"/>
                      <a:pt x="2938959" y="1031103"/>
                    </a:cubicBezTo>
                    <a:cubicBezTo>
                      <a:pt x="2955152" y="1033008"/>
                      <a:pt x="2957057" y="1047296"/>
                      <a:pt x="2959915" y="1058726"/>
                    </a:cubicBezTo>
                    <a:cubicBezTo>
                      <a:pt x="2990394" y="1159691"/>
                      <a:pt x="3010397" y="1262561"/>
                      <a:pt x="3021827" y="1368288"/>
                    </a:cubicBezTo>
                    <a:cubicBezTo>
                      <a:pt x="3029447" y="1433058"/>
                      <a:pt x="3025637" y="1497828"/>
                      <a:pt x="3027542" y="1562598"/>
                    </a:cubicBezTo>
                    <a:cubicBezTo>
                      <a:pt x="3027542" y="1573076"/>
                      <a:pt x="3031352" y="1585458"/>
                      <a:pt x="3020874" y="1594983"/>
                    </a:cubicBezTo>
                    <a:cubicBezTo>
                      <a:pt x="2992299" y="1573076"/>
                      <a:pt x="2963724" y="1551168"/>
                      <a:pt x="2958009" y="1512116"/>
                    </a:cubicBezTo>
                    <a:cubicBezTo>
                      <a:pt x="2954199" y="1483541"/>
                      <a:pt x="2933244" y="1467348"/>
                      <a:pt x="2918005" y="1446393"/>
                    </a:cubicBezTo>
                    <a:cubicBezTo>
                      <a:pt x="2898955" y="1421628"/>
                      <a:pt x="2888477" y="1390196"/>
                      <a:pt x="2860855" y="1371146"/>
                    </a:cubicBezTo>
                    <a:cubicBezTo>
                      <a:pt x="2846567" y="1368288"/>
                      <a:pt x="2836089" y="1359716"/>
                      <a:pt x="2831327" y="1343523"/>
                    </a:cubicBezTo>
                    <a:cubicBezTo>
                      <a:pt x="2835137" y="1360668"/>
                      <a:pt x="2849424" y="1368288"/>
                      <a:pt x="2856092" y="1380671"/>
                    </a:cubicBezTo>
                    <a:cubicBezTo>
                      <a:pt x="2882762" y="1424486"/>
                      <a:pt x="2896097" y="1474968"/>
                      <a:pt x="2930387" y="1514021"/>
                    </a:cubicBezTo>
                    <a:cubicBezTo>
                      <a:pt x="2938007" y="1522593"/>
                      <a:pt x="2938959" y="1534976"/>
                      <a:pt x="2939912" y="1546406"/>
                    </a:cubicBezTo>
                    <a:cubicBezTo>
                      <a:pt x="2941817" y="1566408"/>
                      <a:pt x="2950390" y="1582601"/>
                      <a:pt x="2962772" y="1597841"/>
                    </a:cubicBezTo>
                    <a:cubicBezTo>
                      <a:pt x="2983727" y="1622606"/>
                      <a:pt x="2993252" y="1652133"/>
                      <a:pt x="2999919" y="1683566"/>
                    </a:cubicBezTo>
                    <a:cubicBezTo>
                      <a:pt x="3023732" y="1698806"/>
                      <a:pt x="3015159" y="1721666"/>
                      <a:pt x="3012302" y="1740716"/>
                    </a:cubicBezTo>
                    <a:cubicBezTo>
                      <a:pt x="2988490" y="1885496"/>
                      <a:pt x="2951342" y="2026466"/>
                      <a:pt x="2886572" y="2158864"/>
                    </a:cubicBezTo>
                    <a:cubicBezTo>
                      <a:pt x="2872284" y="2188391"/>
                      <a:pt x="2858949" y="2218871"/>
                      <a:pt x="2841805" y="2246493"/>
                    </a:cubicBezTo>
                    <a:cubicBezTo>
                      <a:pt x="2837042" y="2255066"/>
                      <a:pt x="2835137" y="2266496"/>
                      <a:pt x="2821802" y="2266496"/>
                    </a:cubicBezTo>
                    <a:cubicBezTo>
                      <a:pt x="2812277" y="2260781"/>
                      <a:pt x="2812277" y="2249351"/>
                      <a:pt x="2808467" y="2240778"/>
                    </a:cubicBezTo>
                    <a:cubicBezTo>
                      <a:pt x="2794180" y="2222681"/>
                      <a:pt x="2796084" y="2198868"/>
                      <a:pt x="2785607" y="2172198"/>
                    </a:cubicBezTo>
                    <a:cubicBezTo>
                      <a:pt x="2795132" y="2196011"/>
                      <a:pt x="2791322" y="2217918"/>
                      <a:pt x="2805609" y="2234111"/>
                    </a:cubicBezTo>
                    <a:cubicBezTo>
                      <a:pt x="2812277" y="2246493"/>
                      <a:pt x="2811324" y="2261733"/>
                      <a:pt x="2821802" y="2273164"/>
                    </a:cubicBezTo>
                    <a:cubicBezTo>
                      <a:pt x="2795132" y="2339839"/>
                      <a:pt x="2750364" y="2394131"/>
                      <a:pt x="2708455" y="2451281"/>
                    </a:cubicBezTo>
                    <a:cubicBezTo>
                      <a:pt x="2661782" y="2514146"/>
                      <a:pt x="2606537" y="2568439"/>
                      <a:pt x="2551292" y="2622731"/>
                    </a:cubicBezTo>
                    <a:cubicBezTo>
                      <a:pt x="2527480" y="2646543"/>
                      <a:pt x="2502714" y="2666546"/>
                      <a:pt x="2476997" y="2687501"/>
                    </a:cubicBezTo>
                    <a:cubicBezTo>
                      <a:pt x="2465567" y="2677976"/>
                      <a:pt x="2476997" y="2661783"/>
                      <a:pt x="2463662" y="2655116"/>
                    </a:cubicBezTo>
                    <a:cubicBezTo>
                      <a:pt x="2469377" y="2608443"/>
                      <a:pt x="2446517" y="2570343"/>
                      <a:pt x="2425562" y="2533196"/>
                    </a:cubicBezTo>
                    <a:cubicBezTo>
                      <a:pt x="2392224" y="2475093"/>
                      <a:pt x="2414132" y="2424611"/>
                      <a:pt x="2439849" y="2375081"/>
                    </a:cubicBezTo>
                    <a:cubicBezTo>
                      <a:pt x="2453184" y="2349364"/>
                      <a:pt x="2458899" y="2330314"/>
                      <a:pt x="2449374" y="2301739"/>
                    </a:cubicBezTo>
                    <a:cubicBezTo>
                      <a:pt x="2439849" y="2272211"/>
                      <a:pt x="2442707" y="2240778"/>
                      <a:pt x="2430324" y="2210298"/>
                    </a:cubicBezTo>
                    <a:cubicBezTo>
                      <a:pt x="2420799" y="2187439"/>
                      <a:pt x="2416989" y="2160768"/>
                      <a:pt x="2396987" y="2144576"/>
                    </a:cubicBezTo>
                    <a:cubicBezTo>
                      <a:pt x="2352219" y="2107428"/>
                      <a:pt x="2357934" y="2060756"/>
                      <a:pt x="2370317" y="2012178"/>
                    </a:cubicBezTo>
                    <a:cubicBezTo>
                      <a:pt x="2372222" y="2005511"/>
                      <a:pt x="2374127" y="1998843"/>
                      <a:pt x="2374127" y="1992176"/>
                    </a:cubicBezTo>
                    <a:cubicBezTo>
                      <a:pt x="2376984" y="1954076"/>
                      <a:pt x="2356982" y="1935978"/>
                      <a:pt x="2319834" y="1944551"/>
                    </a:cubicBezTo>
                    <a:cubicBezTo>
                      <a:pt x="2303642" y="1948361"/>
                      <a:pt x="2292212" y="1948361"/>
                      <a:pt x="2282687" y="1931216"/>
                    </a:cubicBezTo>
                    <a:cubicBezTo>
                      <a:pt x="2263637" y="1897878"/>
                      <a:pt x="2235062" y="1889306"/>
                      <a:pt x="2200772" y="1905498"/>
                    </a:cubicBezTo>
                    <a:cubicBezTo>
                      <a:pt x="2186484" y="1912166"/>
                      <a:pt x="2171244" y="1918833"/>
                      <a:pt x="2157909" y="1926453"/>
                    </a:cubicBezTo>
                    <a:cubicBezTo>
                      <a:pt x="2140764" y="1935978"/>
                      <a:pt x="2124572" y="1938836"/>
                      <a:pt x="2106474" y="1931216"/>
                    </a:cubicBezTo>
                    <a:cubicBezTo>
                      <a:pt x="2083614" y="1921691"/>
                      <a:pt x="2059802" y="1925501"/>
                      <a:pt x="2040752" y="1937883"/>
                    </a:cubicBezTo>
                    <a:cubicBezTo>
                      <a:pt x="2012177" y="1956933"/>
                      <a:pt x="1991222" y="1941693"/>
                      <a:pt x="1974077" y="1924548"/>
                    </a:cubicBezTo>
                    <a:cubicBezTo>
                      <a:pt x="1956932" y="1907403"/>
                      <a:pt x="1938834" y="1892163"/>
                      <a:pt x="1919784" y="1877876"/>
                    </a:cubicBezTo>
                    <a:cubicBezTo>
                      <a:pt x="1909307" y="1870256"/>
                      <a:pt x="1899782" y="1861683"/>
                      <a:pt x="1896924" y="1849301"/>
                    </a:cubicBezTo>
                    <a:cubicBezTo>
                      <a:pt x="1889304" y="1812153"/>
                      <a:pt x="1862634" y="1789293"/>
                      <a:pt x="1839774" y="1762623"/>
                    </a:cubicBezTo>
                    <a:cubicBezTo>
                      <a:pt x="1827392" y="1748336"/>
                      <a:pt x="1815962" y="1694043"/>
                      <a:pt x="1822629" y="1676898"/>
                    </a:cubicBezTo>
                    <a:cubicBezTo>
                      <a:pt x="1840727" y="1632131"/>
                      <a:pt x="1846442" y="1585458"/>
                      <a:pt x="1829297" y="1537833"/>
                    </a:cubicBezTo>
                    <a:cubicBezTo>
                      <a:pt x="1826439" y="1530213"/>
                      <a:pt x="1823582" y="1522593"/>
                      <a:pt x="1828344" y="1514973"/>
                    </a:cubicBezTo>
                    <a:cubicBezTo>
                      <a:pt x="1854062" y="1466396"/>
                      <a:pt x="1875017" y="1416866"/>
                      <a:pt x="1909307" y="1373051"/>
                    </a:cubicBezTo>
                    <a:cubicBezTo>
                      <a:pt x="1915022" y="1366383"/>
                      <a:pt x="1923594" y="1365431"/>
                      <a:pt x="1929309" y="1361621"/>
                    </a:cubicBezTo>
                    <a:cubicBezTo>
                      <a:pt x="1954074" y="1345428"/>
                      <a:pt x="1976934" y="1330188"/>
                      <a:pt x="1977887" y="1293041"/>
                    </a:cubicBezTo>
                    <a:cubicBezTo>
                      <a:pt x="1978839" y="1267323"/>
                      <a:pt x="1992174" y="1239701"/>
                      <a:pt x="2019797" y="1227318"/>
                    </a:cubicBezTo>
                    <a:cubicBezTo>
                      <a:pt x="2040752" y="1217793"/>
                      <a:pt x="2050277" y="1201601"/>
                      <a:pt x="2051229" y="1178741"/>
                    </a:cubicBezTo>
                    <a:cubicBezTo>
                      <a:pt x="2058849" y="1162548"/>
                      <a:pt x="2071232" y="1167311"/>
                      <a:pt x="2083614" y="1172073"/>
                    </a:cubicBezTo>
                    <a:cubicBezTo>
                      <a:pt x="2111237" y="1181598"/>
                      <a:pt x="2136002" y="1178741"/>
                      <a:pt x="2161719" y="1162548"/>
                    </a:cubicBezTo>
                    <a:cubicBezTo>
                      <a:pt x="2193152" y="1142546"/>
                      <a:pt x="2229347" y="1134926"/>
                      <a:pt x="2266494" y="1136831"/>
                    </a:cubicBezTo>
                    <a:cubicBezTo>
                      <a:pt x="2288402" y="1137783"/>
                      <a:pt x="2310309" y="1137783"/>
                      <a:pt x="2331264" y="1133021"/>
                    </a:cubicBezTo>
                    <a:cubicBezTo>
                      <a:pt x="2370317" y="1123496"/>
                      <a:pt x="2397939" y="1138736"/>
                      <a:pt x="2387462" y="1197791"/>
                    </a:cubicBezTo>
                    <a:cubicBezTo>
                      <a:pt x="2384604" y="1213983"/>
                      <a:pt x="2384604" y="1228271"/>
                      <a:pt x="2400797" y="1229223"/>
                    </a:cubicBezTo>
                    <a:cubicBezTo>
                      <a:pt x="2447469" y="1231128"/>
                      <a:pt x="2477949" y="1266371"/>
                      <a:pt x="2517002" y="1283516"/>
                    </a:cubicBezTo>
                    <a:cubicBezTo>
                      <a:pt x="2538909" y="1293041"/>
                      <a:pt x="2550339" y="1296851"/>
                      <a:pt x="2556055" y="1266371"/>
                    </a:cubicBezTo>
                    <a:cubicBezTo>
                      <a:pt x="2561769" y="1236843"/>
                      <a:pt x="2589392" y="1227318"/>
                      <a:pt x="2617967" y="1241606"/>
                    </a:cubicBezTo>
                    <a:cubicBezTo>
                      <a:pt x="2644637" y="1254941"/>
                      <a:pt x="2673212" y="1262561"/>
                      <a:pt x="2701787" y="1271133"/>
                    </a:cubicBezTo>
                    <a:cubicBezTo>
                      <a:pt x="2743697" y="1283516"/>
                      <a:pt x="2782749" y="1259703"/>
                      <a:pt x="2823707" y="1270181"/>
                    </a:cubicBezTo>
                    <a:cubicBezTo>
                      <a:pt x="2833232" y="1272086"/>
                      <a:pt x="2840852" y="1262561"/>
                      <a:pt x="2842757" y="1253988"/>
                    </a:cubicBezTo>
                    <a:cubicBezTo>
                      <a:pt x="2847519" y="1233033"/>
                      <a:pt x="2856092" y="1212078"/>
                      <a:pt x="2857997" y="1191123"/>
                    </a:cubicBezTo>
                    <a:cubicBezTo>
                      <a:pt x="2861807" y="1157786"/>
                      <a:pt x="2857044" y="1154928"/>
                      <a:pt x="2824659" y="1163501"/>
                    </a:cubicBezTo>
                    <a:cubicBezTo>
                      <a:pt x="2807514" y="1168263"/>
                      <a:pt x="2793227" y="1167311"/>
                      <a:pt x="2781797" y="1153023"/>
                    </a:cubicBezTo>
                    <a:lnTo>
                      <a:pt x="2778142" y="1149005"/>
                    </a:lnTo>
                    <a:lnTo>
                      <a:pt x="2758579" y="1157637"/>
                    </a:lnTo>
                    <a:cubicBezTo>
                      <a:pt x="2730182" y="1164691"/>
                      <a:pt x="2706072" y="1153261"/>
                      <a:pt x="2684641" y="1122543"/>
                    </a:cubicBezTo>
                    <a:cubicBezTo>
                      <a:pt x="2676068" y="1110161"/>
                      <a:pt x="2672258" y="1095873"/>
                      <a:pt x="2664638" y="1083491"/>
                    </a:cubicBezTo>
                    <a:cubicBezTo>
                      <a:pt x="2658923" y="1073966"/>
                      <a:pt x="2664638" y="1054916"/>
                      <a:pt x="2646541" y="1054916"/>
                    </a:cubicBezTo>
                    <a:cubicBezTo>
                      <a:pt x="2631301" y="1055868"/>
                      <a:pt x="2616061" y="1061583"/>
                      <a:pt x="2610346" y="1080633"/>
                    </a:cubicBezTo>
                    <a:lnTo>
                      <a:pt x="2609202" y="1082346"/>
                    </a:lnTo>
                    <a:lnTo>
                      <a:pt x="2613204" y="1086348"/>
                    </a:lnTo>
                    <a:cubicBezTo>
                      <a:pt x="2619871" y="1093968"/>
                      <a:pt x="2626539" y="1101588"/>
                      <a:pt x="2632254" y="1108255"/>
                    </a:cubicBezTo>
                    <a:cubicBezTo>
                      <a:pt x="2619871" y="1117780"/>
                      <a:pt x="2617014" y="1133020"/>
                      <a:pt x="2609394" y="1145403"/>
                    </a:cubicBezTo>
                    <a:cubicBezTo>
                      <a:pt x="2602726" y="1154928"/>
                      <a:pt x="2586534" y="1142545"/>
                      <a:pt x="2584629" y="1132068"/>
                    </a:cubicBezTo>
                    <a:cubicBezTo>
                      <a:pt x="2581771" y="1117780"/>
                      <a:pt x="2574151" y="1106350"/>
                      <a:pt x="2566055" y="1095397"/>
                    </a:cubicBezTo>
                    <a:lnTo>
                      <a:pt x="2558490" y="1083461"/>
                    </a:lnTo>
                    <a:lnTo>
                      <a:pt x="2545576" y="1071108"/>
                    </a:lnTo>
                    <a:cubicBezTo>
                      <a:pt x="2541766" y="1068251"/>
                      <a:pt x="2537003" y="1065393"/>
                      <a:pt x="2536051" y="1061583"/>
                    </a:cubicBezTo>
                    <a:cubicBezTo>
                      <a:pt x="2522716" y="1003481"/>
                      <a:pt x="2462708" y="991098"/>
                      <a:pt x="2429371" y="952046"/>
                    </a:cubicBezTo>
                    <a:cubicBezTo>
                      <a:pt x="2426513" y="949188"/>
                      <a:pt x="2421751" y="947283"/>
                      <a:pt x="2417941" y="944426"/>
                    </a:cubicBezTo>
                    <a:cubicBezTo>
                      <a:pt x="2416036" y="943473"/>
                      <a:pt x="2413178" y="943473"/>
                      <a:pt x="2407463" y="947283"/>
                    </a:cubicBezTo>
                    <a:cubicBezTo>
                      <a:pt x="2425561" y="973001"/>
                      <a:pt x="2440801" y="998718"/>
                      <a:pt x="2469376" y="1014911"/>
                    </a:cubicBezTo>
                    <a:cubicBezTo>
                      <a:pt x="2483663" y="1023483"/>
                      <a:pt x="2500808" y="1028246"/>
                      <a:pt x="2509381" y="1044438"/>
                    </a:cubicBezTo>
                    <a:cubicBezTo>
                      <a:pt x="2510333" y="1049201"/>
                      <a:pt x="2508428" y="1053963"/>
                      <a:pt x="2504618" y="1057773"/>
                    </a:cubicBezTo>
                    <a:cubicBezTo>
                      <a:pt x="2500808" y="1066346"/>
                      <a:pt x="2479853" y="1059678"/>
                      <a:pt x="2488426" y="1077776"/>
                    </a:cubicBezTo>
                    <a:cubicBezTo>
                      <a:pt x="2485568" y="1082538"/>
                      <a:pt x="2481758" y="1084443"/>
                      <a:pt x="2476996" y="1084443"/>
                    </a:cubicBezTo>
                    <a:cubicBezTo>
                      <a:pt x="2437943" y="1050153"/>
                      <a:pt x="2385556" y="1032056"/>
                      <a:pt x="2356028" y="985383"/>
                    </a:cubicBezTo>
                    <a:cubicBezTo>
                      <a:pt x="2346503" y="970143"/>
                      <a:pt x="2333168" y="968238"/>
                      <a:pt x="2317928" y="978716"/>
                    </a:cubicBezTo>
                    <a:cubicBezTo>
                      <a:pt x="2310308" y="984431"/>
                      <a:pt x="2301736" y="994908"/>
                      <a:pt x="2295068" y="993003"/>
                    </a:cubicBezTo>
                    <a:cubicBezTo>
                      <a:pt x="2237918" y="978716"/>
                      <a:pt x="2232203" y="1040628"/>
                      <a:pt x="2196008" y="1057773"/>
                    </a:cubicBezTo>
                    <a:cubicBezTo>
                      <a:pt x="2185531" y="1062536"/>
                      <a:pt x="2183626" y="1075871"/>
                      <a:pt x="2181721" y="1087301"/>
                    </a:cubicBezTo>
                    <a:cubicBezTo>
                      <a:pt x="2172196" y="1130163"/>
                      <a:pt x="2149336" y="1152071"/>
                      <a:pt x="2105521" y="1157786"/>
                    </a:cubicBezTo>
                    <a:cubicBezTo>
                      <a:pt x="2088376" y="1159691"/>
                      <a:pt x="2069326" y="1179693"/>
                      <a:pt x="2053133" y="1155881"/>
                    </a:cubicBezTo>
                    <a:cubicBezTo>
                      <a:pt x="2052181" y="1145403"/>
                      <a:pt x="2048371" y="1137783"/>
                      <a:pt x="2036941" y="1136831"/>
                    </a:cubicBezTo>
                    <a:cubicBezTo>
                      <a:pt x="2026463" y="1135878"/>
                      <a:pt x="2010271" y="1148261"/>
                      <a:pt x="2008366" y="1131116"/>
                    </a:cubicBezTo>
                    <a:cubicBezTo>
                      <a:pt x="2005508" y="1113018"/>
                      <a:pt x="1993126" y="1094921"/>
                      <a:pt x="2001698" y="1074918"/>
                    </a:cubicBezTo>
                    <a:cubicBezTo>
                      <a:pt x="2011223" y="1051106"/>
                      <a:pt x="2015986" y="1027293"/>
                      <a:pt x="2008366" y="1001576"/>
                    </a:cubicBezTo>
                    <a:cubicBezTo>
                      <a:pt x="2002651" y="979668"/>
                      <a:pt x="2021701" y="978716"/>
                      <a:pt x="2035988" y="977763"/>
                    </a:cubicBezTo>
                    <a:cubicBezTo>
                      <a:pt x="2059801" y="974906"/>
                      <a:pt x="2083613" y="981573"/>
                      <a:pt x="2107426" y="983478"/>
                    </a:cubicBezTo>
                    <a:cubicBezTo>
                      <a:pt x="2120761" y="984431"/>
                      <a:pt x="2139811" y="992051"/>
                      <a:pt x="2148383" y="975858"/>
                    </a:cubicBezTo>
                    <a:cubicBezTo>
                      <a:pt x="2157908" y="956808"/>
                      <a:pt x="2162671" y="934901"/>
                      <a:pt x="2150288" y="913946"/>
                    </a:cubicBezTo>
                    <a:cubicBezTo>
                      <a:pt x="2140763" y="897753"/>
                      <a:pt x="2131238" y="882513"/>
                      <a:pt x="2112188" y="876798"/>
                    </a:cubicBezTo>
                    <a:cubicBezTo>
                      <a:pt x="2105521" y="874893"/>
                      <a:pt x="2094091" y="873941"/>
                      <a:pt x="2096948" y="862511"/>
                    </a:cubicBezTo>
                    <a:cubicBezTo>
                      <a:pt x="2098853" y="852033"/>
                      <a:pt x="2109331" y="852033"/>
                      <a:pt x="2118856" y="849176"/>
                    </a:cubicBezTo>
                    <a:cubicBezTo>
                      <a:pt x="2149336" y="838698"/>
                      <a:pt x="2177911" y="830126"/>
                      <a:pt x="2206486" y="810123"/>
                    </a:cubicBezTo>
                    <a:cubicBezTo>
                      <a:pt x="2241728" y="785358"/>
                      <a:pt x="2258873" y="735828"/>
                      <a:pt x="2308403" y="731066"/>
                    </a:cubicBezTo>
                    <a:cubicBezTo>
                      <a:pt x="2322691" y="729161"/>
                      <a:pt x="2323643" y="718683"/>
                      <a:pt x="2321738" y="708206"/>
                    </a:cubicBezTo>
                    <a:cubicBezTo>
                      <a:pt x="2319833" y="698681"/>
                      <a:pt x="2314118" y="689156"/>
                      <a:pt x="2311261" y="679631"/>
                    </a:cubicBezTo>
                    <a:cubicBezTo>
                      <a:pt x="2307451" y="666296"/>
                      <a:pt x="2305546" y="652008"/>
                      <a:pt x="2320786" y="643436"/>
                    </a:cubicBezTo>
                    <a:cubicBezTo>
                      <a:pt x="2326501" y="640578"/>
                      <a:pt x="2334121" y="632958"/>
                      <a:pt x="2338883" y="638673"/>
                    </a:cubicBezTo>
                    <a:cubicBezTo>
                      <a:pt x="2346503" y="649151"/>
                      <a:pt x="2353171" y="662486"/>
                      <a:pt x="2343646" y="675821"/>
                    </a:cubicBezTo>
                    <a:cubicBezTo>
                      <a:pt x="2337931" y="685346"/>
                      <a:pt x="2342693" y="692966"/>
                      <a:pt x="2348408" y="699633"/>
                    </a:cubicBezTo>
                    <a:cubicBezTo>
                      <a:pt x="2356028" y="708206"/>
                      <a:pt x="2364601" y="711063"/>
                      <a:pt x="2376031" y="706301"/>
                    </a:cubicBezTo>
                    <a:cubicBezTo>
                      <a:pt x="2378888" y="705348"/>
                      <a:pt x="2381746" y="704396"/>
                      <a:pt x="2385556" y="704396"/>
                    </a:cubicBezTo>
                    <a:cubicBezTo>
                      <a:pt x="2409368" y="712968"/>
                      <a:pt x="2432228" y="712016"/>
                      <a:pt x="2454136" y="698681"/>
                    </a:cubicBezTo>
                    <a:cubicBezTo>
                      <a:pt x="2460803" y="694871"/>
                      <a:pt x="2469376" y="692966"/>
                      <a:pt x="2476996" y="692013"/>
                    </a:cubicBezTo>
                    <a:cubicBezTo>
                      <a:pt x="2517001" y="689156"/>
                      <a:pt x="2517001" y="689156"/>
                      <a:pt x="2517953" y="648198"/>
                    </a:cubicBezTo>
                    <a:cubicBezTo>
                      <a:pt x="2525573" y="626291"/>
                      <a:pt x="2540813" y="618671"/>
                      <a:pt x="2563673" y="626291"/>
                    </a:cubicBezTo>
                    <a:cubicBezTo>
                      <a:pt x="2558911" y="610098"/>
                      <a:pt x="2545576" y="599621"/>
                      <a:pt x="2554148" y="585333"/>
                    </a:cubicBezTo>
                    <a:lnTo>
                      <a:pt x="2572928" y="573708"/>
                    </a:lnTo>
                    <a:lnTo>
                      <a:pt x="2586098" y="571735"/>
                    </a:lnTo>
                    <a:lnTo>
                      <a:pt x="2586726" y="571671"/>
                    </a:lnTo>
                    <a:cubicBezTo>
                      <a:pt x="2599630" y="572653"/>
                      <a:pt x="2613203" y="578189"/>
                      <a:pt x="2624633" y="568188"/>
                    </a:cubicBezTo>
                    <a:cubicBezTo>
                      <a:pt x="2626538" y="566283"/>
                      <a:pt x="2628443" y="565331"/>
                      <a:pt x="2630348" y="563426"/>
                    </a:cubicBezTo>
                    <a:cubicBezTo>
                      <a:pt x="2634158" y="561521"/>
                      <a:pt x="2634158" y="568188"/>
                      <a:pt x="2633206" y="563426"/>
                    </a:cubicBezTo>
                    <a:cubicBezTo>
                      <a:pt x="2632253" y="557711"/>
                      <a:pt x="2629396" y="564378"/>
                      <a:pt x="2626538" y="563426"/>
                    </a:cubicBezTo>
                    <a:cubicBezTo>
                      <a:pt x="2615584" y="567236"/>
                      <a:pt x="2604392" y="569141"/>
                      <a:pt x="2593082" y="570689"/>
                    </a:cubicBezTo>
                    <a:lnTo>
                      <a:pt x="2586098" y="571735"/>
                    </a:lnTo>
                    <a:lnTo>
                      <a:pt x="2574151" y="572951"/>
                    </a:lnTo>
                    <a:lnTo>
                      <a:pt x="2572928" y="573708"/>
                    </a:lnTo>
                    <a:lnTo>
                      <a:pt x="2558911" y="575808"/>
                    </a:lnTo>
                    <a:cubicBezTo>
                      <a:pt x="2533193" y="580571"/>
                      <a:pt x="2516048" y="563426"/>
                      <a:pt x="2506523" y="541518"/>
                    </a:cubicBezTo>
                    <a:cubicBezTo>
                      <a:pt x="2496998" y="519611"/>
                      <a:pt x="2487473" y="498656"/>
                      <a:pt x="2512238" y="480558"/>
                    </a:cubicBezTo>
                    <a:cubicBezTo>
                      <a:pt x="2520811" y="474843"/>
                      <a:pt x="2527478" y="467223"/>
                      <a:pt x="2533193" y="458651"/>
                    </a:cubicBezTo>
                    <a:cubicBezTo>
                      <a:pt x="2537003" y="452936"/>
                      <a:pt x="2541766" y="446268"/>
                      <a:pt x="2534146" y="440553"/>
                    </a:cubicBezTo>
                    <a:cubicBezTo>
                      <a:pt x="2526526" y="434838"/>
                      <a:pt x="2515096" y="437696"/>
                      <a:pt x="2513191" y="445316"/>
                    </a:cubicBezTo>
                    <a:cubicBezTo>
                      <a:pt x="2506523" y="474843"/>
                      <a:pt x="2482711" y="489131"/>
                      <a:pt x="2464613" y="509133"/>
                    </a:cubicBezTo>
                    <a:cubicBezTo>
                      <a:pt x="2452231" y="523421"/>
                      <a:pt x="2455088" y="538661"/>
                      <a:pt x="2467471" y="551996"/>
                    </a:cubicBezTo>
                    <a:cubicBezTo>
                      <a:pt x="2481758" y="567236"/>
                      <a:pt x="2481758" y="582476"/>
                      <a:pt x="2468423" y="597716"/>
                    </a:cubicBezTo>
                    <a:cubicBezTo>
                      <a:pt x="2457946" y="610098"/>
                      <a:pt x="2455088" y="623433"/>
                      <a:pt x="2453183" y="638673"/>
                    </a:cubicBezTo>
                    <a:cubicBezTo>
                      <a:pt x="2451278" y="657723"/>
                      <a:pt x="2442706" y="671058"/>
                      <a:pt x="2423656" y="676773"/>
                    </a:cubicBezTo>
                    <a:cubicBezTo>
                      <a:pt x="2413178" y="682488"/>
                      <a:pt x="2402701" y="690108"/>
                      <a:pt x="2389366" y="683441"/>
                    </a:cubicBezTo>
                    <a:cubicBezTo>
                      <a:pt x="2381746" y="676773"/>
                      <a:pt x="2376983" y="670106"/>
                      <a:pt x="2383651" y="659628"/>
                    </a:cubicBezTo>
                    <a:cubicBezTo>
                      <a:pt x="2377936" y="649151"/>
                      <a:pt x="2372221" y="638673"/>
                      <a:pt x="2367458" y="627243"/>
                    </a:cubicBezTo>
                    <a:cubicBezTo>
                      <a:pt x="2348408" y="585333"/>
                      <a:pt x="2348408" y="584381"/>
                      <a:pt x="2308403" y="612003"/>
                    </a:cubicBezTo>
                    <a:cubicBezTo>
                      <a:pt x="2273161" y="616766"/>
                      <a:pt x="2265541" y="608193"/>
                      <a:pt x="2270303" y="571046"/>
                    </a:cubicBezTo>
                    <a:cubicBezTo>
                      <a:pt x="2271256" y="560568"/>
                      <a:pt x="2287448" y="545328"/>
                      <a:pt x="2260778" y="543423"/>
                    </a:cubicBezTo>
                    <a:cubicBezTo>
                      <a:pt x="2255063" y="542471"/>
                      <a:pt x="2255063" y="530088"/>
                      <a:pt x="2259826" y="522468"/>
                    </a:cubicBezTo>
                    <a:cubicBezTo>
                      <a:pt x="2313166" y="486273"/>
                      <a:pt x="2361743" y="445316"/>
                      <a:pt x="2390318" y="385308"/>
                    </a:cubicBezTo>
                    <a:cubicBezTo>
                      <a:pt x="2396986" y="372926"/>
                      <a:pt x="2403653" y="362448"/>
                      <a:pt x="2416988" y="357686"/>
                    </a:cubicBezTo>
                    <a:cubicBezTo>
                      <a:pt x="2416988" y="355781"/>
                      <a:pt x="2416988" y="353876"/>
                      <a:pt x="2417941" y="351971"/>
                    </a:cubicBezTo>
                    <a:cubicBezTo>
                      <a:pt x="2419846" y="352923"/>
                      <a:pt x="2423656" y="354828"/>
                      <a:pt x="2424608" y="353876"/>
                    </a:cubicBezTo>
                    <a:cubicBezTo>
                      <a:pt x="2434371" y="344351"/>
                      <a:pt x="2443539" y="338934"/>
                      <a:pt x="2452245" y="336582"/>
                    </a:cubicBezTo>
                    <a:cubicBezTo>
                      <a:pt x="2458775" y="334818"/>
                      <a:pt x="2465045" y="334779"/>
                      <a:pt x="2471113" y="336025"/>
                    </a:cubicBezTo>
                    <a:close/>
                    <a:moveTo>
                      <a:pt x="761544" y="194808"/>
                    </a:moveTo>
                    <a:cubicBezTo>
                      <a:pt x="773926" y="196713"/>
                      <a:pt x="774879" y="206238"/>
                      <a:pt x="773926" y="216716"/>
                    </a:cubicBezTo>
                    <a:cubicBezTo>
                      <a:pt x="755829" y="237671"/>
                      <a:pt x="760591" y="257673"/>
                      <a:pt x="773926" y="278628"/>
                    </a:cubicBezTo>
                    <a:cubicBezTo>
                      <a:pt x="748209" y="302441"/>
                      <a:pt x="720586" y="315776"/>
                      <a:pt x="687249" y="293868"/>
                    </a:cubicBezTo>
                    <a:cubicBezTo>
                      <a:pt x="682486" y="291011"/>
                      <a:pt x="675819" y="292916"/>
                      <a:pt x="671056" y="292916"/>
                    </a:cubicBezTo>
                    <a:cubicBezTo>
                      <a:pt x="660579" y="294821"/>
                      <a:pt x="650101" y="296726"/>
                      <a:pt x="640576" y="298631"/>
                    </a:cubicBezTo>
                    <a:cubicBezTo>
                      <a:pt x="627241" y="300536"/>
                      <a:pt x="613906" y="302441"/>
                      <a:pt x="603429" y="291011"/>
                    </a:cubicBezTo>
                    <a:cubicBezTo>
                      <a:pt x="636766" y="258626"/>
                      <a:pt x="678676" y="239576"/>
                      <a:pt x="715824" y="211953"/>
                    </a:cubicBezTo>
                    <a:cubicBezTo>
                      <a:pt x="719634" y="209096"/>
                      <a:pt x="724396" y="211953"/>
                      <a:pt x="727254" y="215763"/>
                    </a:cubicBezTo>
                    <a:cubicBezTo>
                      <a:pt x="746304" y="220526"/>
                      <a:pt x="741541" y="187188"/>
                      <a:pt x="761544" y="194808"/>
                    </a:cubicBezTo>
                    <a:close/>
                    <a:moveTo>
                      <a:pt x="873343" y="184331"/>
                    </a:moveTo>
                    <a:cubicBezTo>
                      <a:pt x="879653" y="185283"/>
                      <a:pt x="886320" y="188617"/>
                      <a:pt x="891083" y="191951"/>
                    </a:cubicBezTo>
                    <a:cubicBezTo>
                      <a:pt x="904418" y="200523"/>
                      <a:pt x="892988" y="209096"/>
                      <a:pt x="888226" y="217668"/>
                    </a:cubicBezTo>
                    <a:lnTo>
                      <a:pt x="879241" y="234820"/>
                    </a:lnTo>
                    <a:lnTo>
                      <a:pt x="895370" y="235036"/>
                    </a:lnTo>
                    <a:cubicBezTo>
                      <a:pt x="907514" y="238206"/>
                      <a:pt x="906800" y="249815"/>
                      <a:pt x="899656" y="266246"/>
                    </a:cubicBezTo>
                    <a:cubicBezTo>
                      <a:pt x="894893" y="277676"/>
                      <a:pt x="884416" y="289106"/>
                      <a:pt x="892988" y="303393"/>
                    </a:cubicBezTo>
                    <a:cubicBezTo>
                      <a:pt x="897751" y="310061"/>
                      <a:pt x="901561" y="309108"/>
                      <a:pt x="905371" y="303393"/>
                    </a:cubicBezTo>
                    <a:cubicBezTo>
                      <a:pt x="923468" y="307203"/>
                      <a:pt x="923468" y="307203"/>
                      <a:pt x="915848" y="337683"/>
                    </a:cubicBezTo>
                    <a:cubicBezTo>
                      <a:pt x="926326" y="330063"/>
                      <a:pt x="936803" y="329111"/>
                      <a:pt x="946328" y="324348"/>
                    </a:cubicBezTo>
                    <a:lnTo>
                      <a:pt x="973409" y="303804"/>
                    </a:lnTo>
                    <a:lnTo>
                      <a:pt x="975260" y="292796"/>
                    </a:lnTo>
                    <a:cubicBezTo>
                      <a:pt x="974903" y="288629"/>
                      <a:pt x="972522" y="284819"/>
                      <a:pt x="965378" y="281485"/>
                    </a:cubicBezTo>
                    <a:cubicBezTo>
                      <a:pt x="944423" y="270055"/>
                      <a:pt x="942518" y="249100"/>
                      <a:pt x="962521" y="233860"/>
                    </a:cubicBezTo>
                    <a:cubicBezTo>
                      <a:pt x="977761" y="221478"/>
                      <a:pt x="993953" y="208143"/>
                      <a:pt x="1013956" y="203380"/>
                    </a:cubicBezTo>
                    <a:cubicBezTo>
                      <a:pt x="1018718" y="201475"/>
                      <a:pt x="1023481" y="200046"/>
                      <a:pt x="1028243" y="200165"/>
                    </a:cubicBezTo>
                    <a:cubicBezTo>
                      <a:pt x="1033006" y="200284"/>
                      <a:pt x="1037768" y="201951"/>
                      <a:pt x="1042531" y="206238"/>
                    </a:cubicBezTo>
                    <a:cubicBezTo>
                      <a:pt x="1037768" y="220525"/>
                      <a:pt x="1018718" y="221478"/>
                      <a:pt x="1016813" y="234813"/>
                    </a:cubicBezTo>
                    <a:cubicBezTo>
                      <a:pt x="1029196" y="212905"/>
                      <a:pt x="1052056" y="208143"/>
                      <a:pt x="1075868" y="204333"/>
                    </a:cubicBezTo>
                    <a:cubicBezTo>
                      <a:pt x="1082536" y="204333"/>
                      <a:pt x="1089203" y="204333"/>
                      <a:pt x="1095871" y="204333"/>
                    </a:cubicBezTo>
                    <a:cubicBezTo>
                      <a:pt x="1106348" y="211953"/>
                      <a:pt x="1099681" y="223383"/>
                      <a:pt x="1099681" y="232908"/>
                    </a:cubicBezTo>
                    <a:cubicBezTo>
                      <a:pt x="1112063" y="235765"/>
                      <a:pt x="1123493" y="229098"/>
                      <a:pt x="1133971" y="231003"/>
                    </a:cubicBezTo>
                    <a:cubicBezTo>
                      <a:pt x="1140638" y="231003"/>
                      <a:pt x="1146353" y="233860"/>
                      <a:pt x="1151116" y="238623"/>
                    </a:cubicBezTo>
                    <a:cubicBezTo>
                      <a:pt x="1162546" y="262435"/>
                      <a:pt x="1192073" y="265293"/>
                      <a:pt x="1205408" y="287200"/>
                    </a:cubicBezTo>
                    <a:cubicBezTo>
                      <a:pt x="1219696" y="305298"/>
                      <a:pt x="1210171" y="320538"/>
                      <a:pt x="1198741" y="334825"/>
                    </a:cubicBezTo>
                    <a:cubicBezTo>
                      <a:pt x="1205408" y="359590"/>
                      <a:pt x="1234936" y="358638"/>
                      <a:pt x="1248271" y="377688"/>
                    </a:cubicBezTo>
                    <a:cubicBezTo>
                      <a:pt x="1257796" y="391023"/>
                      <a:pt x="1257796" y="393880"/>
                      <a:pt x="1246366" y="402453"/>
                    </a:cubicBezTo>
                    <a:cubicBezTo>
                      <a:pt x="1226363" y="415788"/>
                      <a:pt x="1207313" y="445315"/>
                      <a:pt x="1187311" y="402453"/>
                    </a:cubicBezTo>
                    <a:cubicBezTo>
                      <a:pt x="1184453" y="396738"/>
                      <a:pt x="1176833" y="390070"/>
                      <a:pt x="1171118" y="396738"/>
                    </a:cubicBezTo>
                    <a:cubicBezTo>
                      <a:pt x="1161593" y="407215"/>
                      <a:pt x="1163498" y="418645"/>
                      <a:pt x="1171118" y="431028"/>
                    </a:cubicBezTo>
                    <a:cubicBezTo>
                      <a:pt x="1186358" y="457698"/>
                      <a:pt x="1180643" y="471033"/>
                      <a:pt x="1151116" y="479605"/>
                    </a:cubicBezTo>
                    <a:cubicBezTo>
                      <a:pt x="1147306" y="475795"/>
                      <a:pt x="1141591" y="474843"/>
                      <a:pt x="1136828" y="476748"/>
                    </a:cubicBezTo>
                    <a:cubicBezTo>
                      <a:pt x="1132066" y="478653"/>
                      <a:pt x="1134923" y="483415"/>
                      <a:pt x="1136828" y="487225"/>
                    </a:cubicBezTo>
                    <a:cubicBezTo>
                      <a:pt x="1135876" y="500560"/>
                      <a:pt x="1128256" y="503418"/>
                      <a:pt x="1118731" y="497703"/>
                    </a:cubicBezTo>
                    <a:cubicBezTo>
                      <a:pt x="1098728" y="487225"/>
                      <a:pt x="1074916" y="482463"/>
                      <a:pt x="1066343" y="455793"/>
                    </a:cubicBezTo>
                    <a:cubicBezTo>
                      <a:pt x="1058723" y="432933"/>
                      <a:pt x="1039673" y="427218"/>
                      <a:pt x="1016813" y="433885"/>
                    </a:cubicBezTo>
                    <a:cubicBezTo>
                      <a:pt x="1008241" y="436743"/>
                      <a:pt x="999668" y="438648"/>
                      <a:pt x="996811" y="428170"/>
                    </a:cubicBezTo>
                    <a:cubicBezTo>
                      <a:pt x="993001" y="415788"/>
                      <a:pt x="1007288" y="411025"/>
                      <a:pt x="1013003" y="411978"/>
                    </a:cubicBezTo>
                    <a:cubicBezTo>
                      <a:pt x="1055866" y="420550"/>
                      <a:pt x="1078726" y="386260"/>
                      <a:pt x="1109206" y="369115"/>
                    </a:cubicBezTo>
                    <a:cubicBezTo>
                      <a:pt x="1117778" y="343398"/>
                      <a:pt x="1089203" y="330063"/>
                      <a:pt x="1089203" y="307203"/>
                    </a:cubicBezTo>
                    <a:cubicBezTo>
                      <a:pt x="1085393" y="301488"/>
                      <a:pt x="1081583" y="296725"/>
                      <a:pt x="1077773" y="291010"/>
                    </a:cubicBezTo>
                    <a:cubicBezTo>
                      <a:pt x="1057771" y="307203"/>
                      <a:pt x="1036816" y="290058"/>
                      <a:pt x="1016813" y="292915"/>
                    </a:cubicBezTo>
                    <a:cubicBezTo>
                      <a:pt x="1012050" y="293391"/>
                      <a:pt x="1008717" y="294106"/>
                      <a:pt x="1007169" y="296011"/>
                    </a:cubicBezTo>
                    <a:lnTo>
                      <a:pt x="1007866" y="302667"/>
                    </a:lnTo>
                    <a:lnTo>
                      <a:pt x="1009193" y="303393"/>
                    </a:lnTo>
                    <a:cubicBezTo>
                      <a:pt x="1013003" y="324348"/>
                      <a:pt x="986333" y="363401"/>
                      <a:pt x="962521" y="370068"/>
                    </a:cubicBezTo>
                    <a:cubicBezTo>
                      <a:pt x="943471" y="375783"/>
                      <a:pt x="924421" y="377688"/>
                      <a:pt x="905371" y="371973"/>
                    </a:cubicBezTo>
                    <a:cubicBezTo>
                      <a:pt x="896798" y="389118"/>
                      <a:pt x="879653" y="396738"/>
                      <a:pt x="868223" y="410073"/>
                    </a:cubicBezTo>
                    <a:cubicBezTo>
                      <a:pt x="859651" y="419598"/>
                      <a:pt x="849173" y="424361"/>
                      <a:pt x="836791" y="426266"/>
                    </a:cubicBezTo>
                    <a:cubicBezTo>
                      <a:pt x="830123" y="425313"/>
                      <a:pt x="820598" y="421503"/>
                      <a:pt x="816788" y="424361"/>
                    </a:cubicBezTo>
                    <a:cubicBezTo>
                      <a:pt x="772973" y="455793"/>
                      <a:pt x="714871" y="464366"/>
                      <a:pt x="677723" y="507228"/>
                    </a:cubicBezTo>
                    <a:cubicBezTo>
                      <a:pt x="667246" y="519611"/>
                      <a:pt x="646291" y="531993"/>
                      <a:pt x="668198" y="553901"/>
                    </a:cubicBezTo>
                    <a:cubicBezTo>
                      <a:pt x="672961" y="558663"/>
                      <a:pt x="665341" y="574856"/>
                      <a:pt x="662483" y="586286"/>
                    </a:cubicBezTo>
                    <a:cubicBezTo>
                      <a:pt x="685343" y="585333"/>
                      <a:pt x="702488" y="596763"/>
                      <a:pt x="716776" y="612956"/>
                    </a:cubicBezTo>
                    <a:cubicBezTo>
                      <a:pt x="731063" y="630101"/>
                      <a:pt x="747256" y="644388"/>
                      <a:pt x="771068" y="645341"/>
                    </a:cubicBezTo>
                    <a:cubicBezTo>
                      <a:pt x="789166" y="646293"/>
                      <a:pt x="788213" y="653913"/>
                      <a:pt x="782498" y="667248"/>
                    </a:cubicBezTo>
                    <a:cubicBezTo>
                      <a:pt x="774878" y="685346"/>
                      <a:pt x="766306" y="702491"/>
                      <a:pt x="772973" y="726303"/>
                    </a:cubicBezTo>
                    <a:cubicBezTo>
                      <a:pt x="779641" y="752973"/>
                      <a:pt x="789166" y="747258"/>
                      <a:pt x="805358" y="736781"/>
                    </a:cubicBezTo>
                    <a:cubicBezTo>
                      <a:pt x="823456" y="725351"/>
                      <a:pt x="826313" y="706301"/>
                      <a:pt x="828218" y="689156"/>
                    </a:cubicBezTo>
                    <a:cubicBezTo>
                      <a:pt x="831076" y="669153"/>
                      <a:pt x="841553" y="660581"/>
                      <a:pt x="858698" y="652961"/>
                    </a:cubicBezTo>
                    <a:cubicBezTo>
                      <a:pt x="901561" y="638673"/>
                      <a:pt x="911086" y="619623"/>
                      <a:pt x="901561" y="573903"/>
                    </a:cubicBezTo>
                    <a:cubicBezTo>
                      <a:pt x="900608" y="569141"/>
                      <a:pt x="899656" y="563426"/>
                      <a:pt x="904418" y="561521"/>
                    </a:cubicBezTo>
                    <a:cubicBezTo>
                      <a:pt x="937756" y="550091"/>
                      <a:pt x="937756" y="514848"/>
                      <a:pt x="953948" y="491988"/>
                    </a:cubicBezTo>
                    <a:cubicBezTo>
                      <a:pt x="957758" y="486273"/>
                      <a:pt x="961568" y="480558"/>
                      <a:pt x="968236" y="478653"/>
                    </a:cubicBezTo>
                    <a:cubicBezTo>
                      <a:pt x="991096" y="471986"/>
                      <a:pt x="1037768" y="491036"/>
                      <a:pt x="1049198" y="512943"/>
                    </a:cubicBezTo>
                    <a:cubicBezTo>
                      <a:pt x="1061581" y="517706"/>
                      <a:pt x="1074916" y="522468"/>
                      <a:pt x="1063486" y="539613"/>
                    </a:cubicBezTo>
                    <a:cubicBezTo>
                      <a:pt x="1048246" y="555806"/>
                      <a:pt x="1052056" y="572951"/>
                      <a:pt x="1067296" y="583428"/>
                    </a:cubicBezTo>
                    <a:cubicBezTo>
                      <a:pt x="1084441" y="593906"/>
                      <a:pt x="1099681" y="578666"/>
                      <a:pt x="1112063" y="568188"/>
                    </a:cubicBezTo>
                    <a:cubicBezTo>
                      <a:pt x="1139686" y="545328"/>
                      <a:pt x="1138733" y="544376"/>
                      <a:pt x="1146353" y="580571"/>
                    </a:cubicBezTo>
                    <a:cubicBezTo>
                      <a:pt x="1149211" y="592953"/>
                      <a:pt x="1154926" y="606288"/>
                      <a:pt x="1151116" y="616766"/>
                    </a:cubicBezTo>
                    <a:cubicBezTo>
                      <a:pt x="1138733" y="656771"/>
                      <a:pt x="1163498" y="672011"/>
                      <a:pt x="1193026" y="684393"/>
                    </a:cubicBezTo>
                    <a:cubicBezTo>
                      <a:pt x="1193026" y="693918"/>
                      <a:pt x="1188501" y="696537"/>
                      <a:pt x="1182905" y="697847"/>
                    </a:cubicBezTo>
                    <a:lnTo>
                      <a:pt x="1179024" y="699159"/>
                    </a:lnTo>
                    <a:lnTo>
                      <a:pt x="1177845" y="699023"/>
                    </a:lnTo>
                    <a:cubicBezTo>
                      <a:pt x="1174214" y="699455"/>
                      <a:pt x="1170404" y="700824"/>
                      <a:pt x="1166356" y="703443"/>
                    </a:cubicBezTo>
                    <a:lnTo>
                      <a:pt x="1179024" y="699159"/>
                    </a:lnTo>
                    <a:lnTo>
                      <a:pt x="1188263" y="700229"/>
                    </a:lnTo>
                    <a:cubicBezTo>
                      <a:pt x="1194931" y="702491"/>
                      <a:pt x="1201122" y="707253"/>
                      <a:pt x="1207313" y="712016"/>
                    </a:cubicBezTo>
                    <a:cubicBezTo>
                      <a:pt x="1210647" y="727732"/>
                      <a:pt x="1209694" y="741781"/>
                      <a:pt x="1205051" y="754402"/>
                    </a:cubicBezTo>
                    <a:lnTo>
                      <a:pt x="1180854" y="787924"/>
                    </a:lnTo>
                    <a:lnTo>
                      <a:pt x="1187073" y="807504"/>
                    </a:lnTo>
                    <a:cubicBezTo>
                      <a:pt x="1190883" y="812504"/>
                      <a:pt x="1196836" y="815362"/>
                      <a:pt x="1206361" y="814886"/>
                    </a:cubicBezTo>
                    <a:cubicBezTo>
                      <a:pt x="1214934" y="814886"/>
                      <a:pt x="1223506" y="816791"/>
                      <a:pt x="1213981" y="828221"/>
                    </a:cubicBezTo>
                    <a:cubicBezTo>
                      <a:pt x="1208266" y="850128"/>
                      <a:pt x="1205409" y="874893"/>
                      <a:pt x="1172071" y="862511"/>
                    </a:cubicBezTo>
                    <a:cubicBezTo>
                      <a:pt x="1153021" y="859653"/>
                      <a:pt x="1123494" y="872036"/>
                      <a:pt x="1115874" y="854891"/>
                    </a:cubicBezTo>
                    <a:cubicBezTo>
                      <a:pt x="1109206" y="839651"/>
                      <a:pt x="1133971" y="821553"/>
                      <a:pt x="1148259" y="807266"/>
                    </a:cubicBezTo>
                    <a:cubicBezTo>
                      <a:pt x="1157784" y="799646"/>
                      <a:pt x="1159689" y="785358"/>
                      <a:pt x="1173024" y="780596"/>
                    </a:cubicBezTo>
                    <a:lnTo>
                      <a:pt x="1173125" y="780684"/>
                    </a:lnTo>
                    <a:lnTo>
                      <a:pt x="1174333" y="770475"/>
                    </a:lnTo>
                    <a:cubicBezTo>
                      <a:pt x="1173023" y="767975"/>
                      <a:pt x="1169689" y="766784"/>
                      <a:pt x="1163498" y="767261"/>
                    </a:cubicBezTo>
                    <a:cubicBezTo>
                      <a:pt x="1147306" y="769166"/>
                      <a:pt x="1137781" y="780596"/>
                      <a:pt x="1124446" y="787263"/>
                    </a:cubicBezTo>
                    <a:cubicBezTo>
                      <a:pt x="1097776" y="793931"/>
                      <a:pt x="1070153" y="791073"/>
                      <a:pt x="1043483" y="789168"/>
                    </a:cubicBezTo>
                    <a:cubicBezTo>
                      <a:pt x="1026338" y="788216"/>
                      <a:pt x="1010146" y="786311"/>
                      <a:pt x="993953" y="794883"/>
                    </a:cubicBezTo>
                    <a:cubicBezTo>
                      <a:pt x="987286" y="810123"/>
                      <a:pt x="971093" y="808218"/>
                      <a:pt x="959663" y="814886"/>
                    </a:cubicBezTo>
                    <a:cubicBezTo>
                      <a:pt x="951091" y="825363"/>
                      <a:pt x="939661" y="831078"/>
                      <a:pt x="929183" y="839651"/>
                    </a:cubicBezTo>
                    <a:lnTo>
                      <a:pt x="925100" y="843462"/>
                    </a:lnTo>
                    <a:lnTo>
                      <a:pt x="915848" y="851081"/>
                    </a:lnTo>
                    <a:cubicBezTo>
                      <a:pt x="915848" y="851081"/>
                      <a:pt x="912991" y="851081"/>
                      <a:pt x="912991" y="851081"/>
                    </a:cubicBezTo>
                    <a:cubicBezTo>
                      <a:pt x="912991" y="851081"/>
                      <a:pt x="914896" y="852986"/>
                      <a:pt x="914896" y="852986"/>
                    </a:cubicBezTo>
                    <a:lnTo>
                      <a:pt x="925100" y="843462"/>
                    </a:lnTo>
                    <a:lnTo>
                      <a:pt x="932041" y="837746"/>
                    </a:lnTo>
                    <a:cubicBezTo>
                      <a:pt x="942518" y="824411"/>
                      <a:pt x="959663" y="826316"/>
                      <a:pt x="972998" y="820601"/>
                    </a:cubicBezTo>
                    <a:cubicBezTo>
                      <a:pt x="979666" y="818696"/>
                      <a:pt x="986333" y="814886"/>
                      <a:pt x="992048" y="814886"/>
                    </a:cubicBezTo>
                    <a:cubicBezTo>
                      <a:pt x="1003478" y="813933"/>
                      <a:pt x="1017766" y="809171"/>
                      <a:pt x="1023481" y="819648"/>
                    </a:cubicBezTo>
                    <a:cubicBezTo>
                      <a:pt x="1032053" y="834888"/>
                      <a:pt x="1013003" y="835841"/>
                      <a:pt x="1005383" y="842508"/>
                    </a:cubicBezTo>
                    <a:cubicBezTo>
                      <a:pt x="1003478" y="844413"/>
                      <a:pt x="1005383" y="851081"/>
                      <a:pt x="1006336" y="854891"/>
                    </a:cubicBezTo>
                    <a:cubicBezTo>
                      <a:pt x="997763" y="866321"/>
                      <a:pt x="1011098" y="877751"/>
                      <a:pt x="1005383" y="889181"/>
                    </a:cubicBezTo>
                    <a:cubicBezTo>
                      <a:pt x="1001573" y="899658"/>
                      <a:pt x="992048" y="903468"/>
                      <a:pt x="984428" y="910136"/>
                    </a:cubicBezTo>
                    <a:cubicBezTo>
                      <a:pt x="974903" y="918708"/>
                      <a:pt x="961568" y="909183"/>
                      <a:pt x="952043" y="916803"/>
                    </a:cubicBezTo>
                    <a:cubicBezTo>
                      <a:pt x="937756" y="931091"/>
                      <a:pt x="916801" y="932043"/>
                      <a:pt x="899656" y="938711"/>
                    </a:cubicBezTo>
                    <a:cubicBezTo>
                      <a:pt x="876796" y="947283"/>
                      <a:pt x="858698" y="959666"/>
                      <a:pt x="855841" y="985383"/>
                    </a:cubicBezTo>
                    <a:cubicBezTo>
                      <a:pt x="853936" y="1001576"/>
                      <a:pt x="839648" y="1003481"/>
                      <a:pt x="831076" y="1003481"/>
                    </a:cubicBezTo>
                    <a:cubicBezTo>
                      <a:pt x="779641" y="1006338"/>
                      <a:pt x="763448" y="1048248"/>
                      <a:pt x="738683" y="1081586"/>
                    </a:cubicBezTo>
                    <a:cubicBezTo>
                      <a:pt x="708203" y="1076823"/>
                      <a:pt x="712013" y="1097778"/>
                      <a:pt x="711061" y="1115876"/>
                    </a:cubicBezTo>
                    <a:cubicBezTo>
                      <a:pt x="707251" y="1144451"/>
                      <a:pt x="692011" y="1163501"/>
                      <a:pt x="666293" y="1175883"/>
                    </a:cubicBezTo>
                    <a:cubicBezTo>
                      <a:pt x="636766" y="1191123"/>
                      <a:pt x="610096" y="1209221"/>
                      <a:pt x="585331" y="1230176"/>
                    </a:cubicBezTo>
                    <a:cubicBezTo>
                      <a:pt x="565328" y="1247320"/>
                      <a:pt x="557708" y="1270181"/>
                      <a:pt x="559613" y="1297803"/>
                    </a:cubicBezTo>
                    <a:cubicBezTo>
                      <a:pt x="561518" y="1327331"/>
                      <a:pt x="564376" y="1356858"/>
                      <a:pt x="557708" y="1386386"/>
                    </a:cubicBezTo>
                    <a:cubicBezTo>
                      <a:pt x="555803" y="1394958"/>
                      <a:pt x="551993" y="1406388"/>
                      <a:pt x="542468" y="1407341"/>
                    </a:cubicBezTo>
                    <a:cubicBezTo>
                      <a:pt x="530086" y="1409246"/>
                      <a:pt x="531038" y="1394958"/>
                      <a:pt x="528181" y="1387338"/>
                    </a:cubicBezTo>
                    <a:cubicBezTo>
                      <a:pt x="522466" y="1365431"/>
                      <a:pt x="516751" y="1344476"/>
                      <a:pt x="519608" y="1320663"/>
                    </a:cubicBezTo>
                    <a:cubicBezTo>
                      <a:pt x="521513" y="1300661"/>
                      <a:pt x="522466" y="1280658"/>
                      <a:pt x="488176" y="1283516"/>
                    </a:cubicBezTo>
                    <a:cubicBezTo>
                      <a:pt x="470078" y="1285421"/>
                      <a:pt x="452933" y="1262561"/>
                      <a:pt x="429121" y="1267323"/>
                    </a:cubicBezTo>
                    <a:cubicBezTo>
                      <a:pt x="422453" y="1268276"/>
                      <a:pt x="411023" y="1265418"/>
                      <a:pt x="409118" y="1268276"/>
                    </a:cubicBezTo>
                    <a:cubicBezTo>
                      <a:pt x="391973" y="1307328"/>
                      <a:pt x="364351" y="1288278"/>
                      <a:pt x="336728" y="1284468"/>
                    </a:cubicBezTo>
                    <a:cubicBezTo>
                      <a:pt x="279578" y="1275896"/>
                      <a:pt x="228143" y="1315901"/>
                      <a:pt x="215761" y="1373051"/>
                    </a:cubicBezTo>
                    <a:cubicBezTo>
                      <a:pt x="210998" y="1396863"/>
                      <a:pt x="193853" y="1415913"/>
                      <a:pt x="189091" y="1441631"/>
                    </a:cubicBezTo>
                    <a:cubicBezTo>
                      <a:pt x="182423" y="1476873"/>
                      <a:pt x="183376" y="1511163"/>
                      <a:pt x="196711" y="1544501"/>
                    </a:cubicBezTo>
                    <a:cubicBezTo>
                      <a:pt x="204331" y="1564503"/>
                      <a:pt x="219571" y="1574028"/>
                      <a:pt x="244336" y="1573076"/>
                    </a:cubicBezTo>
                    <a:cubicBezTo>
                      <a:pt x="284341" y="1571171"/>
                      <a:pt x="310058" y="1555931"/>
                      <a:pt x="320536" y="1514973"/>
                    </a:cubicBezTo>
                    <a:cubicBezTo>
                      <a:pt x="324346" y="1500686"/>
                      <a:pt x="374828" y="1487351"/>
                      <a:pt x="387211" y="1494971"/>
                    </a:cubicBezTo>
                    <a:cubicBezTo>
                      <a:pt x="396736" y="1500686"/>
                      <a:pt x="392926" y="1507353"/>
                      <a:pt x="389116" y="1515926"/>
                    </a:cubicBezTo>
                    <a:cubicBezTo>
                      <a:pt x="372923" y="1552121"/>
                      <a:pt x="358636" y="1589268"/>
                      <a:pt x="340538" y="1624511"/>
                    </a:cubicBezTo>
                    <a:cubicBezTo>
                      <a:pt x="329108" y="1646418"/>
                      <a:pt x="340538" y="1644513"/>
                      <a:pt x="354826" y="1644513"/>
                    </a:cubicBezTo>
                    <a:cubicBezTo>
                      <a:pt x="372923" y="1644513"/>
                      <a:pt x="391973" y="1642608"/>
                      <a:pt x="410071" y="1645466"/>
                    </a:cubicBezTo>
                    <a:cubicBezTo>
                      <a:pt x="432931" y="1649276"/>
                      <a:pt x="449123" y="1658801"/>
                      <a:pt x="439598" y="1687376"/>
                    </a:cubicBezTo>
                    <a:cubicBezTo>
                      <a:pt x="433883" y="1705473"/>
                      <a:pt x="432931" y="1725476"/>
                      <a:pt x="426263" y="1743573"/>
                    </a:cubicBezTo>
                    <a:cubicBezTo>
                      <a:pt x="414833" y="1774053"/>
                      <a:pt x="432931" y="1793103"/>
                      <a:pt x="450076" y="1813106"/>
                    </a:cubicBezTo>
                    <a:cubicBezTo>
                      <a:pt x="466268" y="1832156"/>
                      <a:pt x="483413" y="1819773"/>
                      <a:pt x="499606" y="1812153"/>
                    </a:cubicBezTo>
                    <a:cubicBezTo>
                      <a:pt x="512941" y="1806438"/>
                      <a:pt x="528181" y="1806438"/>
                      <a:pt x="536753" y="1818821"/>
                    </a:cubicBezTo>
                    <a:cubicBezTo>
                      <a:pt x="554851" y="1843586"/>
                      <a:pt x="571996" y="1829298"/>
                      <a:pt x="577711" y="1813106"/>
                    </a:cubicBezTo>
                    <a:cubicBezTo>
                      <a:pt x="591998" y="1771196"/>
                      <a:pt x="630098" y="1768338"/>
                      <a:pt x="661531" y="1754051"/>
                    </a:cubicBezTo>
                    <a:cubicBezTo>
                      <a:pt x="671056" y="1754051"/>
                      <a:pt x="673913" y="1755956"/>
                      <a:pt x="672008" y="1763576"/>
                    </a:cubicBezTo>
                    <a:cubicBezTo>
                      <a:pt x="676771" y="1783578"/>
                      <a:pt x="689153" y="1777863"/>
                      <a:pt x="695821" y="1768338"/>
                    </a:cubicBezTo>
                    <a:cubicBezTo>
                      <a:pt x="713918" y="1745478"/>
                      <a:pt x="729158" y="1761671"/>
                      <a:pt x="741541" y="1772148"/>
                    </a:cubicBezTo>
                    <a:cubicBezTo>
                      <a:pt x="769163" y="1795008"/>
                      <a:pt x="799643" y="1798818"/>
                      <a:pt x="832028" y="1788341"/>
                    </a:cubicBezTo>
                    <a:cubicBezTo>
                      <a:pt x="845363" y="1783578"/>
                      <a:pt x="854888" y="1779768"/>
                      <a:pt x="865366" y="1796913"/>
                    </a:cubicBezTo>
                    <a:cubicBezTo>
                      <a:pt x="875843" y="1814058"/>
                      <a:pt x="896798" y="1823583"/>
                      <a:pt x="910133" y="1838823"/>
                    </a:cubicBezTo>
                    <a:cubicBezTo>
                      <a:pt x="947281" y="1881686"/>
                      <a:pt x="990143" y="1906451"/>
                      <a:pt x="1047293" y="1918833"/>
                    </a:cubicBezTo>
                    <a:cubicBezTo>
                      <a:pt x="1093966" y="1928358"/>
                      <a:pt x="1124446" y="1995986"/>
                      <a:pt x="1116826" y="2036943"/>
                    </a:cubicBezTo>
                    <a:cubicBezTo>
                      <a:pt x="1113968" y="2044563"/>
                      <a:pt x="1111111" y="2051231"/>
                      <a:pt x="1106348" y="2056946"/>
                    </a:cubicBezTo>
                    <a:cubicBezTo>
                      <a:pt x="1092061" y="2071233"/>
                      <a:pt x="1112063" y="2086473"/>
                      <a:pt x="1104443" y="2099808"/>
                    </a:cubicBezTo>
                    <a:cubicBezTo>
                      <a:pt x="1110158" y="2107428"/>
                      <a:pt x="1117778" y="2102666"/>
                      <a:pt x="1124446" y="2102666"/>
                    </a:cubicBezTo>
                    <a:cubicBezTo>
                      <a:pt x="1147306" y="2095046"/>
                      <a:pt x="1161593" y="2062661"/>
                      <a:pt x="1193026" y="2077901"/>
                    </a:cubicBezTo>
                    <a:cubicBezTo>
                      <a:pt x="1225411" y="2087426"/>
                      <a:pt x="1244461" y="2125526"/>
                      <a:pt x="1280656" y="2123621"/>
                    </a:cubicBezTo>
                    <a:cubicBezTo>
                      <a:pt x="1325423" y="2121716"/>
                      <a:pt x="1360666" y="2136956"/>
                      <a:pt x="1387336" y="2172198"/>
                    </a:cubicBezTo>
                    <a:cubicBezTo>
                      <a:pt x="1398766" y="2187438"/>
                      <a:pt x="1427341" y="2172198"/>
                      <a:pt x="1434008" y="2199821"/>
                    </a:cubicBezTo>
                    <a:cubicBezTo>
                      <a:pt x="1440676" y="2228396"/>
                      <a:pt x="1444486" y="2256018"/>
                      <a:pt x="1430198" y="2282688"/>
                    </a:cubicBezTo>
                    <a:cubicBezTo>
                      <a:pt x="1413053" y="2315073"/>
                      <a:pt x="1388288" y="2341743"/>
                      <a:pt x="1370191" y="2373176"/>
                    </a:cubicBezTo>
                    <a:cubicBezTo>
                      <a:pt x="1359713" y="2391273"/>
                      <a:pt x="1356856" y="2406513"/>
                      <a:pt x="1358761" y="2423658"/>
                    </a:cubicBezTo>
                    <a:cubicBezTo>
                      <a:pt x="1366381" y="2486523"/>
                      <a:pt x="1352093" y="2544626"/>
                      <a:pt x="1327328" y="2600823"/>
                    </a:cubicBezTo>
                    <a:cubicBezTo>
                      <a:pt x="1321613" y="2612253"/>
                      <a:pt x="1313041" y="2629398"/>
                      <a:pt x="1293991" y="2626541"/>
                    </a:cubicBezTo>
                    <a:cubicBezTo>
                      <a:pt x="1261606" y="2622731"/>
                      <a:pt x="1241603" y="2647496"/>
                      <a:pt x="1218743" y="2661783"/>
                    </a:cubicBezTo>
                    <a:cubicBezTo>
                      <a:pt x="1203503" y="2671308"/>
                      <a:pt x="1187311" y="2690358"/>
                      <a:pt x="1193026" y="2710361"/>
                    </a:cubicBezTo>
                    <a:cubicBezTo>
                      <a:pt x="1205408" y="2757033"/>
                      <a:pt x="1178738" y="2793228"/>
                      <a:pt x="1164451" y="2832281"/>
                    </a:cubicBezTo>
                    <a:cubicBezTo>
                      <a:pt x="1154926" y="2859903"/>
                      <a:pt x="1136828" y="2884668"/>
                      <a:pt x="1122541" y="2910386"/>
                    </a:cubicBezTo>
                    <a:cubicBezTo>
                      <a:pt x="1116826" y="2920863"/>
                      <a:pt x="1109206" y="2929436"/>
                      <a:pt x="1095871" y="2929436"/>
                    </a:cubicBezTo>
                    <a:cubicBezTo>
                      <a:pt x="1085393" y="2920863"/>
                      <a:pt x="1072058" y="2930388"/>
                      <a:pt x="1061581" y="2922768"/>
                    </a:cubicBezTo>
                    <a:cubicBezTo>
                      <a:pt x="1053961" y="2919911"/>
                      <a:pt x="1044436" y="2911338"/>
                      <a:pt x="1047293" y="2929436"/>
                    </a:cubicBezTo>
                    <a:cubicBezTo>
                      <a:pt x="1052056" y="2938961"/>
                      <a:pt x="1062533" y="2944676"/>
                      <a:pt x="1061581" y="2956106"/>
                    </a:cubicBezTo>
                    <a:cubicBezTo>
                      <a:pt x="1055866" y="2964678"/>
                      <a:pt x="1048246" y="2962773"/>
                      <a:pt x="1040626" y="2959916"/>
                    </a:cubicBezTo>
                    <a:cubicBezTo>
                      <a:pt x="952043" y="2929436"/>
                      <a:pt x="865366" y="2895146"/>
                      <a:pt x="783451" y="2850378"/>
                    </a:cubicBezTo>
                    <a:cubicBezTo>
                      <a:pt x="762496" y="2838948"/>
                      <a:pt x="762496" y="2820851"/>
                      <a:pt x="752971" y="2805611"/>
                    </a:cubicBezTo>
                    <a:cubicBezTo>
                      <a:pt x="730111" y="2799896"/>
                      <a:pt x="738683" y="2779893"/>
                      <a:pt x="737731" y="2765606"/>
                    </a:cubicBezTo>
                    <a:cubicBezTo>
                      <a:pt x="736778" y="2697978"/>
                      <a:pt x="732968" y="2631303"/>
                      <a:pt x="721538" y="2564628"/>
                    </a:cubicBezTo>
                    <a:cubicBezTo>
                      <a:pt x="715823" y="2532243"/>
                      <a:pt x="700583" y="2503668"/>
                      <a:pt x="670103" y="2492238"/>
                    </a:cubicBezTo>
                    <a:cubicBezTo>
                      <a:pt x="596761" y="2464616"/>
                      <a:pt x="568186" y="2400798"/>
                      <a:pt x="539611" y="2337933"/>
                    </a:cubicBezTo>
                    <a:cubicBezTo>
                      <a:pt x="520561" y="2296976"/>
                      <a:pt x="502463" y="2256971"/>
                      <a:pt x="473888" y="2221728"/>
                    </a:cubicBezTo>
                    <a:cubicBezTo>
                      <a:pt x="456743" y="2200773"/>
                      <a:pt x="450076" y="2174103"/>
                      <a:pt x="468173" y="2148386"/>
                    </a:cubicBezTo>
                    <a:cubicBezTo>
                      <a:pt x="473888" y="2140766"/>
                      <a:pt x="477698" y="2133146"/>
                      <a:pt x="471983" y="2122668"/>
                    </a:cubicBezTo>
                    <a:cubicBezTo>
                      <a:pt x="452933" y="2083616"/>
                      <a:pt x="471983" y="2052183"/>
                      <a:pt x="493891" y="2021703"/>
                    </a:cubicBezTo>
                    <a:cubicBezTo>
                      <a:pt x="518656" y="1987413"/>
                      <a:pt x="546278" y="1955028"/>
                      <a:pt x="538658" y="1907403"/>
                    </a:cubicBezTo>
                    <a:cubicBezTo>
                      <a:pt x="535801" y="1889306"/>
                      <a:pt x="531991" y="1871208"/>
                      <a:pt x="524371" y="1854063"/>
                    </a:cubicBezTo>
                    <a:cubicBezTo>
                      <a:pt x="517703" y="1837871"/>
                      <a:pt x="507226" y="1834061"/>
                      <a:pt x="499606" y="1853111"/>
                    </a:cubicBezTo>
                    <a:cubicBezTo>
                      <a:pt x="489128" y="1876923"/>
                      <a:pt x="475793" y="1875018"/>
                      <a:pt x="459601" y="1860731"/>
                    </a:cubicBezTo>
                    <a:cubicBezTo>
                      <a:pt x="443408" y="1847396"/>
                      <a:pt x="425311" y="1838823"/>
                      <a:pt x="408166" y="1827393"/>
                    </a:cubicBezTo>
                    <a:cubicBezTo>
                      <a:pt x="375781" y="1806438"/>
                      <a:pt x="371971" y="1771196"/>
                      <a:pt x="354826" y="1742621"/>
                    </a:cubicBezTo>
                    <a:cubicBezTo>
                      <a:pt x="346253" y="1729286"/>
                      <a:pt x="337681" y="1720713"/>
                      <a:pt x="322441" y="1715951"/>
                    </a:cubicBezTo>
                    <a:cubicBezTo>
                      <a:pt x="289103" y="1705473"/>
                      <a:pt x="255766" y="1691186"/>
                      <a:pt x="234811" y="1658801"/>
                    </a:cubicBezTo>
                    <a:cubicBezTo>
                      <a:pt x="228143" y="1649276"/>
                      <a:pt x="218618" y="1639751"/>
                      <a:pt x="206236" y="1644513"/>
                    </a:cubicBezTo>
                    <a:cubicBezTo>
                      <a:pt x="170993" y="1656896"/>
                      <a:pt x="143371" y="1639751"/>
                      <a:pt x="116701" y="1622606"/>
                    </a:cubicBezTo>
                    <a:cubicBezTo>
                      <a:pt x="85268" y="1603556"/>
                      <a:pt x="54788" y="1583553"/>
                      <a:pt x="28118" y="1557836"/>
                    </a:cubicBezTo>
                    <a:cubicBezTo>
                      <a:pt x="11926" y="1541643"/>
                      <a:pt x="1448" y="1523546"/>
                      <a:pt x="12878" y="1499733"/>
                    </a:cubicBezTo>
                    <a:cubicBezTo>
                      <a:pt x="20498" y="1482588"/>
                      <a:pt x="16688" y="1463538"/>
                      <a:pt x="10021" y="1446393"/>
                    </a:cubicBezTo>
                    <a:cubicBezTo>
                      <a:pt x="6211" y="1434963"/>
                      <a:pt x="-1409" y="1423533"/>
                      <a:pt x="5258" y="1410198"/>
                    </a:cubicBezTo>
                    <a:cubicBezTo>
                      <a:pt x="-12839" y="1304471"/>
                      <a:pt x="19546" y="1205411"/>
                      <a:pt x="45263" y="1105398"/>
                    </a:cubicBezTo>
                    <a:cubicBezTo>
                      <a:pt x="94793" y="912993"/>
                      <a:pt x="185281" y="739638"/>
                      <a:pt x="304343" y="581523"/>
                    </a:cubicBezTo>
                    <a:cubicBezTo>
                      <a:pt x="374828" y="487226"/>
                      <a:pt x="458648" y="405311"/>
                      <a:pt x="548183" y="329111"/>
                    </a:cubicBezTo>
                    <a:cubicBezTo>
                      <a:pt x="568186" y="311966"/>
                      <a:pt x="591046" y="303393"/>
                      <a:pt x="617716" y="317681"/>
                    </a:cubicBezTo>
                    <a:cubicBezTo>
                      <a:pt x="628193" y="324348"/>
                      <a:pt x="628193" y="314823"/>
                      <a:pt x="631051" y="309108"/>
                    </a:cubicBezTo>
                    <a:cubicBezTo>
                      <a:pt x="652006" y="308156"/>
                      <a:pt x="669151" y="289106"/>
                      <a:pt x="692011" y="299583"/>
                    </a:cubicBezTo>
                    <a:cubicBezTo>
                      <a:pt x="712013" y="311966"/>
                      <a:pt x="732968" y="317681"/>
                      <a:pt x="756781" y="316728"/>
                    </a:cubicBezTo>
                    <a:cubicBezTo>
                      <a:pt x="764401" y="317681"/>
                      <a:pt x="772973" y="320538"/>
                      <a:pt x="780593" y="315776"/>
                    </a:cubicBezTo>
                    <a:cubicBezTo>
                      <a:pt x="786308" y="312918"/>
                      <a:pt x="792023" y="311966"/>
                      <a:pt x="797738" y="314823"/>
                    </a:cubicBezTo>
                    <a:cubicBezTo>
                      <a:pt x="808216" y="327206"/>
                      <a:pt x="819646" y="321491"/>
                      <a:pt x="831076" y="316728"/>
                    </a:cubicBezTo>
                    <a:cubicBezTo>
                      <a:pt x="837743" y="304346"/>
                      <a:pt x="858698" y="297678"/>
                      <a:pt x="841553" y="277676"/>
                    </a:cubicBezTo>
                    <a:cubicBezTo>
                      <a:pt x="834886" y="270056"/>
                      <a:pt x="846316" y="263388"/>
                      <a:pt x="852031" y="259578"/>
                    </a:cubicBezTo>
                    <a:cubicBezTo>
                      <a:pt x="857269" y="255768"/>
                      <a:pt x="862508" y="252434"/>
                      <a:pt x="867152" y="248624"/>
                    </a:cubicBezTo>
                    <a:lnTo>
                      <a:pt x="876026" y="238011"/>
                    </a:lnTo>
                    <a:lnTo>
                      <a:pt x="858921" y="241392"/>
                    </a:lnTo>
                    <a:cubicBezTo>
                      <a:pt x="840303" y="244874"/>
                      <a:pt x="823694" y="244338"/>
                      <a:pt x="821551" y="210048"/>
                    </a:cubicBezTo>
                    <a:cubicBezTo>
                      <a:pt x="833933" y="208143"/>
                      <a:pt x="848221" y="208143"/>
                      <a:pt x="857746" y="190998"/>
                    </a:cubicBezTo>
                    <a:cubicBezTo>
                      <a:pt x="861079" y="184807"/>
                      <a:pt x="867032" y="183378"/>
                      <a:pt x="873343" y="184331"/>
                    </a:cubicBezTo>
                    <a:close/>
                    <a:moveTo>
                      <a:pt x="798215" y="181949"/>
                    </a:moveTo>
                    <a:cubicBezTo>
                      <a:pt x="801310" y="182187"/>
                      <a:pt x="803930" y="183378"/>
                      <a:pt x="805359" y="187188"/>
                    </a:cubicBezTo>
                    <a:cubicBezTo>
                      <a:pt x="808216" y="194808"/>
                      <a:pt x="800596" y="194808"/>
                      <a:pt x="795834" y="196713"/>
                    </a:cubicBezTo>
                    <a:cubicBezTo>
                      <a:pt x="790119" y="193856"/>
                      <a:pt x="788214" y="189093"/>
                      <a:pt x="788214" y="182426"/>
                    </a:cubicBezTo>
                    <a:cubicBezTo>
                      <a:pt x="791547" y="182426"/>
                      <a:pt x="795119" y="181711"/>
                      <a:pt x="798215" y="181949"/>
                    </a:cubicBezTo>
                    <a:close/>
                    <a:moveTo>
                      <a:pt x="938708" y="121466"/>
                    </a:moveTo>
                    <a:cubicBezTo>
                      <a:pt x="943471" y="128133"/>
                      <a:pt x="953948" y="130038"/>
                      <a:pt x="952043" y="141468"/>
                    </a:cubicBezTo>
                    <a:lnTo>
                      <a:pt x="951037" y="142501"/>
                    </a:lnTo>
                    <a:lnTo>
                      <a:pt x="953949" y="140516"/>
                    </a:lnTo>
                    <a:cubicBezTo>
                      <a:pt x="952996" y="143373"/>
                      <a:pt x="952996" y="146231"/>
                      <a:pt x="952996" y="148136"/>
                    </a:cubicBezTo>
                    <a:cubicBezTo>
                      <a:pt x="952996" y="154803"/>
                      <a:pt x="952996" y="161471"/>
                      <a:pt x="952996" y="169091"/>
                    </a:cubicBezTo>
                    <a:cubicBezTo>
                      <a:pt x="949662" y="166709"/>
                      <a:pt x="947281" y="162899"/>
                      <a:pt x="944424" y="159804"/>
                    </a:cubicBezTo>
                    <a:lnTo>
                      <a:pt x="933131" y="154863"/>
                    </a:lnTo>
                    <a:lnTo>
                      <a:pt x="931088" y="155756"/>
                    </a:lnTo>
                    <a:cubicBezTo>
                      <a:pt x="931088" y="155756"/>
                      <a:pt x="930136" y="155756"/>
                      <a:pt x="930136" y="155756"/>
                    </a:cubicBezTo>
                    <a:cubicBezTo>
                      <a:pt x="925373" y="152898"/>
                      <a:pt x="906323" y="162423"/>
                      <a:pt x="918706" y="144326"/>
                    </a:cubicBezTo>
                    <a:cubicBezTo>
                      <a:pt x="923468" y="137658"/>
                      <a:pt x="931088" y="131943"/>
                      <a:pt x="931088" y="122418"/>
                    </a:cubicBezTo>
                    <a:cubicBezTo>
                      <a:pt x="934898" y="118608"/>
                      <a:pt x="936803" y="118608"/>
                      <a:pt x="938708" y="121466"/>
                    </a:cubicBezTo>
                    <a:close/>
                    <a:moveTo>
                      <a:pt x="925373" y="107178"/>
                    </a:moveTo>
                    <a:cubicBezTo>
                      <a:pt x="930136" y="111940"/>
                      <a:pt x="934898" y="116703"/>
                      <a:pt x="938708" y="121465"/>
                    </a:cubicBezTo>
                    <a:lnTo>
                      <a:pt x="935851" y="121465"/>
                    </a:lnTo>
                    <a:cubicBezTo>
                      <a:pt x="935851" y="121465"/>
                      <a:pt x="932993" y="121465"/>
                      <a:pt x="932993" y="121465"/>
                    </a:cubicBezTo>
                    <a:cubicBezTo>
                      <a:pt x="923468" y="125275"/>
                      <a:pt x="912991" y="131943"/>
                      <a:pt x="901561" y="123370"/>
                    </a:cubicBezTo>
                    <a:cubicBezTo>
                      <a:pt x="904418" y="109083"/>
                      <a:pt x="915848" y="109083"/>
                      <a:pt x="925373" y="107178"/>
                    </a:cubicBezTo>
                    <a:close/>
                    <a:moveTo>
                      <a:pt x="1021576" y="71936"/>
                    </a:moveTo>
                    <a:cubicBezTo>
                      <a:pt x="1037768" y="75746"/>
                      <a:pt x="1038721" y="87176"/>
                      <a:pt x="1031101" y="97653"/>
                    </a:cubicBezTo>
                    <a:cubicBezTo>
                      <a:pt x="1019671" y="115751"/>
                      <a:pt x="1011098" y="95748"/>
                      <a:pt x="1000621" y="92891"/>
                    </a:cubicBezTo>
                    <a:cubicBezTo>
                      <a:pt x="1002526" y="88128"/>
                      <a:pt x="1005383" y="83366"/>
                      <a:pt x="1007288" y="79556"/>
                    </a:cubicBezTo>
                    <a:cubicBezTo>
                      <a:pt x="1012051" y="76698"/>
                      <a:pt x="1016813" y="74793"/>
                      <a:pt x="1021576" y="71936"/>
                    </a:cubicBezTo>
                    <a:close/>
                    <a:moveTo>
                      <a:pt x="1113849" y="40265"/>
                    </a:moveTo>
                    <a:cubicBezTo>
                      <a:pt x="1128732" y="39074"/>
                      <a:pt x="1143972" y="42885"/>
                      <a:pt x="1159689" y="51933"/>
                    </a:cubicBezTo>
                    <a:cubicBezTo>
                      <a:pt x="1175881" y="68126"/>
                      <a:pt x="1166356" y="76698"/>
                      <a:pt x="1151116" y="84318"/>
                    </a:cubicBezTo>
                    <a:cubicBezTo>
                      <a:pt x="1137781" y="90986"/>
                      <a:pt x="1123494" y="86223"/>
                      <a:pt x="1111111" y="92891"/>
                    </a:cubicBezTo>
                    <a:cubicBezTo>
                      <a:pt x="1083489" y="98606"/>
                      <a:pt x="1067296" y="90033"/>
                      <a:pt x="1070153" y="58601"/>
                    </a:cubicBezTo>
                    <a:cubicBezTo>
                      <a:pt x="1084441" y="47647"/>
                      <a:pt x="1098967" y="41456"/>
                      <a:pt x="1113849" y="40265"/>
                    </a:cubicBezTo>
                    <a:close/>
                    <a:moveTo>
                      <a:pt x="1400760" y="96"/>
                    </a:moveTo>
                    <a:cubicBezTo>
                      <a:pt x="1426031" y="498"/>
                      <a:pt x="1451392" y="2164"/>
                      <a:pt x="1476871" y="5260"/>
                    </a:cubicBezTo>
                    <a:cubicBezTo>
                      <a:pt x="1521639" y="13833"/>
                      <a:pt x="1566406" y="14785"/>
                      <a:pt x="1611174" y="9070"/>
                    </a:cubicBezTo>
                    <a:cubicBezTo>
                      <a:pt x="1614984" y="7165"/>
                      <a:pt x="1619746" y="9070"/>
                      <a:pt x="1619746" y="17643"/>
                    </a:cubicBezTo>
                    <a:cubicBezTo>
                      <a:pt x="1631176" y="13833"/>
                      <a:pt x="1639748" y="20500"/>
                      <a:pt x="1646416" y="28120"/>
                    </a:cubicBezTo>
                    <a:cubicBezTo>
                      <a:pt x="1652131" y="36693"/>
                      <a:pt x="1659751" y="35740"/>
                      <a:pt x="1667371" y="31930"/>
                    </a:cubicBezTo>
                    <a:cubicBezTo>
                      <a:pt x="1693088" y="18119"/>
                      <a:pt x="1717377" y="11690"/>
                      <a:pt x="1742261" y="11690"/>
                    </a:cubicBezTo>
                    <a:cubicBezTo>
                      <a:pt x="1767145" y="11690"/>
                      <a:pt x="1792624" y="18119"/>
                      <a:pt x="1820723" y="30025"/>
                    </a:cubicBezTo>
                    <a:cubicBezTo>
                      <a:pt x="1845488" y="40503"/>
                      <a:pt x="1874063" y="40503"/>
                      <a:pt x="1901686" y="45265"/>
                    </a:cubicBezTo>
                    <a:cubicBezTo>
                      <a:pt x="1905496" y="54790"/>
                      <a:pt x="1888351" y="56695"/>
                      <a:pt x="1894066" y="69078"/>
                    </a:cubicBezTo>
                    <a:cubicBezTo>
                      <a:pt x="1913116" y="57648"/>
                      <a:pt x="1934071" y="52885"/>
                      <a:pt x="1955978" y="55743"/>
                    </a:cubicBezTo>
                    <a:cubicBezTo>
                      <a:pt x="1961693" y="62410"/>
                      <a:pt x="1959788" y="69078"/>
                      <a:pt x="1954073" y="71935"/>
                    </a:cubicBezTo>
                    <a:cubicBezTo>
                      <a:pt x="1939786" y="78603"/>
                      <a:pt x="1939786" y="91938"/>
                      <a:pt x="1935976" y="103368"/>
                    </a:cubicBezTo>
                    <a:cubicBezTo>
                      <a:pt x="1904543" y="124323"/>
                      <a:pt x="1914068" y="142420"/>
                      <a:pt x="1949311" y="161470"/>
                    </a:cubicBezTo>
                    <a:cubicBezTo>
                      <a:pt x="1923593" y="162423"/>
                      <a:pt x="1905496" y="153850"/>
                      <a:pt x="1894066" y="171948"/>
                    </a:cubicBezTo>
                    <a:cubicBezTo>
                      <a:pt x="1899781" y="177663"/>
                      <a:pt x="1909306" y="175758"/>
                      <a:pt x="1913116" y="183378"/>
                    </a:cubicBezTo>
                    <a:cubicBezTo>
                      <a:pt x="1917878" y="187188"/>
                      <a:pt x="1922641" y="195760"/>
                      <a:pt x="1907401" y="196713"/>
                    </a:cubicBezTo>
                    <a:cubicBezTo>
                      <a:pt x="1907401" y="221478"/>
                      <a:pt x="1903591" y="242433"/>
                      <a:pt x="1873111" y="245290"/>
                    </a:cubicBezTo>
                    <a:cubicBezTo>
                      <a:pt x="1842631" y="244338"/>
                      <a:pt x="1879778" y="263388"/>
                      <a:pt x="1866443" y="267198"/>
                    </a:cubicBezTo>
                    <a:cubicBezTo>
                      <a:pt x="1860728" y="271008"/>
                      <a:pt x="1855013" y="271960"/>
                      <a:pt x="1851203" y="270055"/>
                    </a:cubicBezTo>
                    <a:cubicBezTo>
                      <a:pt x="1860728" y="280533"/>
                      <a:pt x="1876921" y="291963"/>
                      <a:pt x="1866443" y="313870"/>
                    </a:cubicBezTo>
                    <a:cubicBezTo>
                      <a:pt x="1859776" y="319585"/>
                      <a:pt x="1852156" y="321490"/>
                      <a:pt x="1843583" y="319585"/>
                    </a:cubicBezTo>
                    <a:cubicBezTo>
                      <a:pt x="1833106" y="315775"/>
                      <a:pt x="1827391" y="307203"/>
                      <a:pt x="1819771" y="300535"/>
                    </a:cubicBezTo>
                    <a:cubicBezTo>
                      <a:pt x="1811198" y="310060"/>
                      <a:pt x="1800721" y="314823"/>
                      <a:pt x="1788338" y="313870"/>
                    </a:cubicBezTo>
                    <a:cubicBezTo>
                      <a:pt x="1791196" y="322443"/>
                      <a:pt x="1796911" y="313870"/>
                      <a:pt x="1800721" y="315775"/>
                    </a:cubicBezTo>
                    <a:cubicBezTo>
                      <a:pt x="1808341" y="314823"/>
                      <a:pt x="1815961" y="312918"/>
                      <a:pt x="1823581" y="314823"/>
                    </a:cubicBezTo>
                    <a:cubicBezTo>
                      <a:pt x="1826438" y="315775"/>
                      <a:pt x="1830248" y="316728"/>
                      <a:pt x="1833106" y="317680"/>
                    </a:cubicBezTo>
                    <a:cubicBezTo>
                      <a:pt x="1838821" y="322443"/>
                      <a:pt x="1842631" y="327205"/>
                      <a:pt x="1838821" y="334825"/>
                    </a:cubicBezTo>
                    <a:cubicBezTo>
                      <a:pt x="1800721" y="354828"/>
                      <a:pt x="1760716" y="371020"/>
                      <a:pt x="1715948" y="370068"/>
                    </a:cubicBezTo>
                    <a:cubicBezTo>
                      <a:pt x="1707376" y="370068"/>
                      <a:pt x="1695946" y="372925"/>
                      <a:pt x="1691183" y="379593"/>
                    </a:cubicBezTo>
                    <a:cubicBezTo>
                      <a:pt x="1662608" y="411025"/>
                      <a:pt x="1627366" y="425313"/>
                      <a:pt x="1586408" y="430075"/>
                    </a:cubicBezTo>
                    <a:cubicBezTo>
                      <a:pt x="1564501" y="432933"/>
                      <a:pt x="1554976" y="450078"/>
                      <a:pt x="1542593" y="468175"/>
                    </a:cubicBezTo>
                    <a:cubicBezTo>
                      <a:pt x="1522591" y="497703"/>
                      <a:pt x="1501636" y="527230"/>
                      <a:pt x="1480681" y="555805"/>
                    </a:cubicBezTo>
                    <a:cubicBezTo>
                      <a:pt x="1475918" y="562473"/>
                      <a:pt x="1469251" y="562473"/>
                      <a:pt x="1462583" y="562473"/>
                    </a:cubicBezTo>
                    <a:cubicBezTo>
                      <a:pt x="1419721" y="558663"/>
                      <a:pt x="1380668" y="507228"/>
                      <a:pt x="1385431" y="462460"/>
                    </a:cubicBezTo>
                    <a:cubicBezTo>
                      <a:pt x="1388288" y="441505"/>
                      <a:pt x="1374001" y="421503"/>
                      <a:pt x="1379716" y="398643"/>
                    </a:cubicBezTo>
                    <a:cubicBezTo>
                      <a:pt x="1387336" y="363400"/>
                      <a:pt x="1418768" y="354828"/>
                      <a:pt x="1441628" y="335778"/>
                    </a:cubicBezTo>
                    <a:cubicBezTo>
                      <a:pt x="1443533" y="331015"/>
                      <a:pt x="1445438" y="325300"/>
                      <a:pt x="1449248" y="321490"/>
                    </a:cubicBezTo>
                    <a:cubicBezTo>
                      <a:pt x="1454011" y="314823"/>
                      <a:pt x="1454963" y="306250"/>
                      <a:pt x="1461631" y="300535"/>
                    </a:cubicBezTo>
                    <a:cubicBezTo>
                      <a:pt x="1451153" y="280533"/>
                      <a:pt x="1439723" y="265293"/>
                      <a:pt x="1412101" y="280533"/>
                    </a:cubicBezTo>
                    <a:cubicBezTo>
                      <a:pt x="1425436" y="259578"/>
                      <a:pt x="1438771" y="241480"/>
                      <a:pt x="1434961" y="215763"/>
                    </a:cubicBezTo>
                    <a:cubicBezTo>
                      <a:pt x="1430198" y="178615"/>
                      <a:pt x="1409243" y="158613"/>
                      <a:pt x="1371143" y="160518"/>
                    </a:cubicBezTo>
                    <a:cubicBezTo>
                      <a:pt x="1357808" y="161470"/>
                      <a:pt x="1343521" y="159565"/>
                      <a:pt x="1331138" y="162423"/>
                    </a:cubicBezTo>
                    <a:cubicBezTo>
                      <a:pt x="1317803" y="165280"/>
                      <a:pt x="1310183" y="161470"/>
                      <a:pt x="1303516" y="150040"/>
                    </a:cubicBezTo>
                    <a:cubicBezTo>
                      <a:pt x="1296848" y="136705"/>
                      <a:pt x="1300658" y="131943"/>
                      <a:pt x="1313993" y="130038"/>
                    </a:cubicBezTo>
                    <a:cubicBezTo>
                      <a:pt x="1321613" y="129085"/>
                      <a:pt x="1316851" y="124323"/>
                      <a:pt x="1313041" y="121465"/>
                    </a:cubicBezTo>
                    <a:cubicBezTo>
                      <a:pt x="1283513" y="99558"/>
                      <a:pt x="1311136" y="99558"/>
                      <a:pt x="1323518" y="96700"/>
                    </a:cubicBezTo>
                    <a:cubicBezTo>
                      <a:pt x="1344473" y="92890"/>
                      <a:pt x="1365428" y="88128"/>
                      <a:pt x="1387336" y="88128"/>
                    </a:cubicBezTo>
                    <a:cubicBezTo>
                      <a:pt x="1399718" y="88128"/>
                      <a:pt x="1414006" y="81460"/>
                      <a:pt x="1394003" y="68125"/>
                    </a:cubicBezTo>
                    <a:cubicBezTo>
                      <a:pt x="1402576" y="42408"/>
                      <a:pt x="1427341" y="49075"/>
                      <a:pt x="1445438" y="41455"/>
                    </a:cubicBezTo>
                    <a:lnTo>
                      <a:pt x="1471104" y="35589"/>
                    </a:lnTo>
                    <a:lnTo>
                      <a:pt x="1469608" y="35026"/>
                    </a:lnTo>
                    <a:cubicBezTo>
                      <a:pt x="1465441" y="34550"/>
                      <a:pt x="1461155" y="34788"/>
                      <a:pt x="1456869" y="34788"/>
                    </a:cubicBezTo>
                    <a:cubicBezTo>
                      <a:pt x="1424484" y="38598"/>
                      <a:pt x="1396861" y="56695"/>
                      <a:pt x="1365429" y="60505"/>
                    </a:cubicBezTo>
                    <a:cubicBezTo>
                      <a:pt x="1307326" y="66220"/>
                      <a:pt x="1264464" y="112893"/>
                      <a:pt x="1208266" y="122418"/>
                    </a:cubicBezTo>
                    <a:cubicBezTo>
                      <a:pt x="1196836" y="130038"/>
                      <a:pt x="1186359" y="129085"/>
                      <a:pt x="1175881" y="122418"/>
                    </a:cubicBezTo>
                    <a:cubicBezTo>
                      <a:pt x="1178739" y="129085"/>
                      <a:pt x="1197789" y="127180"/>
                      <a:pt x="1187311" y="142420"/>
                    </a:cubicBezTo>
                    <a:cubicBezTo>
                      <a:pt x="1185406" y="144325"/>
                      <a:pt x="1182549" y="146230"/>
                      <a:pt x="1180644" y="149088"/>
                    </a:cubicBezTo>
                    <a:cubicBezTo>
                      <a:pt x="1173262" y="152183"/>
                      <a:pt x="1165939" y="153434"/>
                      <a:pt x="1158647" y="153642"/>
                    </a:cubicBezTo>
                    <a:lnTo>
                      <a:pt x="1143520" y="152466"/>
                    </a:lnTo>
                    <a:lnTo>
                      <a:pt x="1148259" y="153731"/>
                    </a:lnTo>
                    <a:cubicBezTo>
                      <a:pt x="1153498" y="157422"/>
                      <a:pt x="1155879" y="163851"/>
                      <a:pt x="1152069" y="175758"/>
                    </a:cubicBezTo>
                    <a:cubicBezTo>
                      <a:pt x="1112064" y="198618"/>
                      <a:pt x="1069201" y="175758"/>
                      <a:pt x="1029196" y="182425"/>
                    </a:cubicBezTo>
                    <a:cubicBezTo>
                      <a:pt x="1020624" y="171948"/>
                      <a:pt x="980619" y="182425"/>
                      <a:pt x="1006336" y="148135"/>
                    </a:cubicBezTo>
                    <a:cubicBezTo>
                      <a:pt x="1011099" y="141468"/>
                      <a:pt x="1003479" y="136705"/>
                      <a:pt x="995859" y="134800"/>
                    </a:cubicBezTo>
                    <a:cubicBezTo>
                      <a:pt x="984429" y="131943"/>
                      <a:pt x="981571" y="125275"/>
                      <a:pt x="987286" y="114798"/>
                    </a:cubicBezTo>
                    <a:cubicBezTo>
                      <a:pt x="1010146" y="115750"/>
                      <a:pt x="1027291" y="130990"/>
                      <a:pt x="1049199" y="134800"/>
                    </a:cubicBezTo>
                    <a:cubicBezTo>
                      <a:pt x="1053009" y="140515"/>
                      <a:pt x="1055866" y="147183"/>
                      <a:pt x="1064439" y="149088"/>
                    </a:cubicBezTo>
                    <a:cubicBezTo>
                      <a:pt x="1074916" y="150993"/>
                      <a:pt x="1085394" y="150278"/>
                      <a:pt x="1095871" y="149326"/>
                    </a:cubicBezTo>
                    <a:lnTo>
                      <a:pt x="1106484" y="148924"/>
                    </a:lnTo>
                    <a:lnTo>
                      <a:pt x="1093014" y="149088"/>
                    </a:lnTo>
                    <a:cubicBezTo>
                      <a:pt x="1081584" y="144325"/>
                      <a:pt x="1067296" y="146230"/>
                      <a:pt x="1062534" y="131943"/>
                    </a:cubicBezTo>
                    <a:cubicBezTo>
                      <a:pt x="1083489" y="115750"/>
                      <a:pt x="1102539" y="93843"/>
                      <a:pt x="1133971" y="110988"/>
                    </a:cubicBezTo>
                    <a:cubicBezTo>
                      <a:pt x="1150164" y="112893"/>
                      <a:pt x="1147306" y="91938"/>
                      <a:pt x="1158736" y="88128"/>
                    </a:cubicBezTo>
                    <a:cubicBezTo>
                      <a:pt x="1164451" y="84318"/>
                      <a:pt x="1172071" y="81460"/>
                      <a:pt x="1173024" y="73840"/>
                    </a:cubicBezTo>
                    <a:cubicBezTo>
                      <a:pt x="1176834" y="44313"/>
                      <a:pt x="1193979" y="46218"/>
                      <a:pt x="1214934" y="54790"/>
                    </a:cubicBezTo>
                    <a:cubicBezTo>
                      <a:pt x="1234936" y="51933"/>
                      <a:pt x="1254939" y="44313"/>
                      <a:pt x="1275894" y="44313"/>
                    </a:cubicBezTo>
                    <a:cubicBezTo>
                      <a:pt x="1253986" y="44313"/>
                      <a:pt x="1233031" y="51933"/>
                      <a:pt x="1211124" y="51933"/>
                    </a:cubicBezTo>
                    <a:cubicBezTo>
                      <a:pt x="1199694" y="46218"/>
                      <a:pt x="1184454" y="50028"/>
                      <a:pt x="1174929" y="39550"/>
                    </a:cubicBezTo>
                    <a:cubicBezTo>
                      <a:pt x="1174929" y="34788"/>
                      <a:pt x="1174929" y="30978"/>
                      <a:pt x="1174929" y="26215"/>
                    </a:cubicBezTo>
                    <a:cubicBezTo>
                      <a:pt x="1249938" y="9070"/>
                      <a:pt x="1324947" y="-1110"/>
                      <a:pt x="1400760" y="96"/>
                    </a:cubicBezTo>
                    <a:close/>
                  </a:path>
                </a:pathLst>
              </a:custGeom>
              <a:solidFill>
                <a:schemeClr val="accent2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99B7B1E5-767A-4513-A785-310B3697608B}"/>
                </a:ext>
              </a:extLst>
            </p:cNvPr>
            <p:cNvSpPr/>
            <p:nvPr/>
          </p:nvSpPr>
          <p:spPr>
            <a:xfrm>
              <a:off x="4894428" y="662225"/>
              <a:ext cx="4382397" cy="4433682"/>
            </a:xfrm>
            <a:custGeom>
              <a:avLst/>
              <a:gdLst>
                <a:gd name="connsiteX0" fmla="*/ 1200231 w 2444235"/>
                <a:gd name="connsiteY0" fmla="*/ 2430209 h 2472838"/>
                <a:gd name="connsiteX1" fmla="*/ 1200231 w 2444235"/>
                <a:gd name="connsiteY1" fmla="*/ 2087557 h 2472838"/>
                <a:gd name="connsiteX2" fmla="*/ 1026065 w 2444235"/>
                <a:gd name="connsiteY2" fmla="*/ 2065110 h 2472838"/>
                <a:gd name="connsiteX3" fmla="*/ 991719 w 2444235"/>
                <a:gd name="connsiteY3" fmla="*/ 2194923 h 2472838"/>
                <a:gd name="connsiteX4" fmla="*/ 1021738 w 2444235"/>
                <a:gd name="connsiteY4" fmla="*/ 2211150 h 2472838"/>
                <a:gd name="connsiteX5" fmla="*/ 1061764 w 2444235"/>
                <a:gd name="connsiteY5" fmla="*/ 2250364 h 2472838"/>
                <a:gd name="connsiteX6" fmla="*/ 1046348 w 2444235"/>
                <a:gd name="connsiteY6" fmla="*/ 2306346 h 2472838"/>
                <a:gd name="connsiteX7" fmla="*/ 993612 w 2444235"/>
                <a:gd name="connsiteY7" fmla="*/ 2320139 h 2472838"/>
                <a:gd name="connsiteX8" fmla="*/ 875428 w 2444235"/>
                <a:gd name="connsiteY8" fmla="*/ 2284981 h 2472838"/>
                <a:gd name="connsiteX9" fmla="*/ 850547 w 2444235"/>
                <a:gd name="connsiteY9" fmla="*/ 2260641 h 2472838"/>
                <a:gd name="connsiteX10" fmla="*/ 868126 w 2444235"/>
                <a:gd name="connsiteY10" fmla="*/ 2193030 h 2472838"/>
                <a:gd name="connsiteX11" fmla="*/ 907070 w 2444235"/>
                <a:gd name="connsiteY11" fmla="*/ 2183565 h 2472838"/>
                <a:gd name="connsiteX12" fmla="*/ 949259 w 2444235"/>
                <a:gd name="connsiteY12" fmla="*/ 2183294 h 2472838"/>
                <a:gd name="connsiteX13" fmla="*/ 983605 w 2444235"/>
                <a:gd name="connsiteY13" fmla="*/ 2054292 h 2472838"/>
                <a:gd name="connsiteX14" fmla="*/ 815930 w 2444235"/>
                <a:gd name="connsiteY14" fmla="*/ 1985059 h 2472838"/>
                <a:gd name="connsiteX15" fmla="*/ 645010 w 2444235"/>
                <a:gd name="connsiteY15" fmla="*/ 2281195 h 2472838"/>
                <a:gd name="connsiteX16" fmla="*/ 673947 w 2444235"/>
                <a:gd name="connsiteY16" fmla="*/ 2312025 h 2472838"/>
                <a:gd name="connsiteX17" fmla="*/ 676652 w 2444235"/>
                <a:gd name="connsiteY17" fmla="*/ 2325277 h 2472838"/>
                <a:gd name="connsiteX18" fmla="*/ 663941 w 2444235"/>
                <a:gd name="connsiteY18" fmla="*/ 2329875 h 2472838"/>
                <a:gd name="connsiteX19" fmla="*/ 635274 w 2444235"/>
                <a:gd name="connsiteY19" fmla="*/ 2323384 h 2472838"/>
                <a:gd name="connsiteX20" fmla="*/ 559549 w 2444235"/>
                <a:gd name="connsiteY20" fmla="*/ 2273081 h 2472838"/>
                <a:gd name="connsiteX21" fmla="*/ 552518 w 2444235"/>
                <a:gd name="connsiteY21" fmla="*/ 2253880 h 2472838"/>
                <a:gd name="connsiteX22" fmla="*/ 572260 w 2444235"/>
                <a:gd name="connsiteY22" fmla="*/ 2250364 h 2472838"/>
                <a:gd name="connsiteX23" fmla="*/ 606607 w 2444235"/>
                <a:gd name="connsiteY23" fmla="*/ 2259559 h 2472838"/>
                <a:gd name="connsiteX24" fmla="*/ 778609 w 2444235"/>
                <a:gd name="connsiteY24" fmla="*/ 1961800 h 2472838"/>
                <a:gd name="connsiteX25" fmla="*/ 664752 w 2444235"/>
                <a:gd name="connsiteY25" fmla="*/ 1878233 h 2472838"/>
                <a:gd name="connsiteX26" fmla="*/ 573612 w 2444235"/>
                <a:gd name="connsiteY26" fmla="*/ 1977486 h 2472838"/>
                <a:gd name="connsiteX27" fmla="*/ 600927 w 2444235"/>
                <a:gd name="connsiteY27" fmla="*/ 2024814 h 2472838"/>
                <a:gd name="connsiteX28" fmla="*/ 608500 w 2444235"/>
                <a:gd name="connsiteY28" fmla="*/ 2067814 h 2472838"/>
                <a:gd name="connsiteX29" fmla="*/ 574694 w 2444235"/>
                <a:gd name="connsiteY29" fmla="*/ 2101890 h 2472838"/>
                <a:gd name="connsiteX30" fmla="*/ 540077 w 2444235"/>
                <a:gd name="connsiteY30" fmla="*/ 2098915 h 2472838"/>
                <a:gd name="connsiteX31" fmla="*/ 418648 w 2444235"/>
                <a:gd name="connsiteY31" fmla="*/ 1977216 h 2472838"/>
                <a:gd name="connsiteX32" fmla="*/ 472196 w 2444235"/>
                <a:gd name="connsiteY32" fmla="*/ 1920422 h 2472838"/>
                <a:gd name="connsiteX33" fmla="*/ 542782 w 2444235"/>
                <a:gd name="connsiteY33" fmla="*/ 1945844 h 2472838"/>
                <a:gd name="connsiteX34" fmla="*/ 632028 w 2444235"/>
                <a:gd name="connsiteY34" fmla="*/ 1848484 h 2472838"/>
                <a:gd name="connsiteX35" fmla="*/ 538725 w 2444235"/>
                <a:gd name="connsiteY35" fmla="*/ 1742200 h 2472838"/>
                <a:gd name="connsiteX36" fmla="*/ 257193 w 2444235"/>
                <a:gd name="connsiteY36" fmla="*/ 1939353 h 2472838"/>
                <a:gd name="connsiteX37" fmla="*/ 269904 w 2444235"/>
                <a:gd name="connsiteY37" fmla="*/ 1976404 h 2472838"/>
                <a:gd name="connsiteX38" fmla="*/ 267470 w 2444235"/>
                <a:gd name="connsiteY38" fmla="*/ 1992901 h 2472838"/>
                <a:gd name="connsiteX39" fmla="*/ 250162 w 2444235"/>
                <a:gd name="connsiteY39" fmla="*/ 1989386 h 2472838"/>
                <a:gd name="connsiteX40" fmla="*/ 181739 w 2444235"/>
                <a:gd name="connsiteY40" fmla="*/ 1890403 h 2472838"/>
                <a:gd name="connsiteX41" fmla="*/ 184985 w 2444235"/>
                <a:gd name="connsiteY41" fmla="*/ 1876070 h 2472838"/>
                <a:gd name="connsiteX42" fmla="*/ 199589 w 2444235"/>
                <a:gd name="connsiteY42" fmla="*/ 1877692 h 2472838"/>
                <a:gd name="connsiteX43" fmla="*/ 231771 w 2444235"/>
                <a:gd name="connsiteY43" fmla="*/ 1903384 h 2472838"/>
                <a:gd name="connsiteX44" fmla="*/ 513303 w 2444235"/>
                <a:gd name="connsiteY44" fmla="*/ 1706231 h 2472838"/>
                <a:gd name="connsiteX45" fmla="*/ 445422 w 2444235"/>
                <a:gd name="connsiteY45" fmla="*/ 1582638 h 2472838"/>
                <a:gd name="connsiteX46" fmla="*/ 323181 w 2444235"/>
                <a:gd name="connsiteY46" fmla="*/ 1633211 h 2472838"/>
                <a:gd name="connsiteX47" fmla="*/ 323993 w 2444235"/>
                <a:gd name="connsiteY47" fmla="*/ 1705690 h 2472838"/>
                <a:gd name="connsiteX48" fmla="*/ 249080 w 2444235"/>
                <a:gd name="connsiteY48" fmla="*/ 1737873 h 2472838"/>
                <a:gd name="connsiteX49" fmla="*/ 181469 w 2444235"/>
                <a:gd name="connsiteY49" fmla="*/ 1625098 h 2472838"/>
                <a:gd name="connsiteX50" fmla="*/ 181739 w 2444235"/>
                <a:gd name="connsiteY50" fmla="*/ 1565059 h 2472838"/>
                <a:gd name="connsiteX51" fmla="*/ 248539 w 2444235"/>
                <a:gd name="connsiteY51" fmla="*/ 1536933 h 2472838"/>
                <a:gd name="connsiteX52" fmla="*/ 293703 w 2444235"/>
                <a:gd name="connsiteY52" fmla="*/ 1580745 h 2472838"/>
                <a:gd name="connsiteX53" fmla="*/ 302628 w 2444235"/>
                <a:gd name="connsiteY53" fmla="*/ 1594537 h 2472838"/>
                <a:gd name="connsiteX54" fmla="*/ 428655 w 2444235"/>
                <a:gd name="connsiteY54" fmla="*/ 1542342 h 2472838"/>
                <a:gd name="connsiteX55" fmla="*/ 388899 w 2444235"/>
                <a:gd name="connsiteY55" fmla="*/ 1406579 h 2472838"/>
                <a:gd name="connsiteX56" fmla="*/ 50303 w 2444235"/>
                <a:gd name="connsiteY56" fmla="*/ 1466347 h 2472838"/>
                <a:gd name="connsiteX57" fmla="*/ 45706 w 2444235"/>
                <a:gd name="connsiteY57" fmla="*/ 1507995 h 2472838"/>
                <a:gd name="connsiteX58" fmla="*/ 37322 w 2444235"/>
                <a:gd name="connsiteY58" fmla="*/ 1518543 h 2472838"/>
                <a:gd name="connsiteX59" fmla="*/ 24341 w 2444235"/>
                <a:gd name="connsiteY59" fmla="*/ 1511241 h 2472838"/>
                <a:gd name="connsiteX60" fmla="*/ 2976 w 2444235"/>
                <a:gd name="connsiteY60" fmla="*/ 1389000 h 2472838"/>
                <a:gd name="connsiteX61" fmla="*/ 11630 w 2444235"/>
                <a:gd name="connsiteY61" fmla="*/ 1378453 h 2472838"/>
                <a:gd name="connsiteX62" fmla="*/ 24341 w 2444235"/>
                <a:gd name="connsiteY62" fmla="*/ 1385755 h 2472838"/>
                <a:gd name="connsiteX63" fmla="*/ 42731 w 2444235"/>
                <a:gd name="connsiteY63" fmla="*/ 1422806 h 2472838"/>
                <a:gd name="connsiteX64" fmla="*/ 381056 w 2444235"/>
                <a:gd name="connsiteY64" fmla="*/ 1363308 h 2472838"/>
                <a:gd name="connsiteX65" fmla="*/ 371861 w 2444235"/>
                <a:gd name="connsiteY65" fmla="*/ 1222407 h 2472838"/>
                <a:gd name="connsiteX66" fmla="*/ 235828 w 2444235"/>
                <a:gd name="connsiteY66" fmla="*/ 1216457 h 2472838"/>
                <a:gd name="connsiteX67" fmla="*/ 229067 w 2444235"/>
                <a:gd name="connsiteY67" fmla="*/ 1241608 h 2472838"/>
                <a:gd name="connsiteX68" fmla="*/ 207431 w 2444235"/>
                <a:gd name="connsiteY68" fmla="*/ 1285961 h 2472838"/>
                <a:gd name="connsiteX69" fmla="*/ 130084 w 2444235"/>
                <a:gd name="connsiteY69" fmla="*/ 1283257 h 2472838"/>
                <a:gd name="connsiteX70" fmla="*/ 108449 w 2444235"/>
                <a:gd name="connsiteY70" fmla="*/ 1207532 h 2472838"/>
                <a:gd name="connsiteX71" fmla="*/ 123594 w 2444235"/>
                <a:gd name="connsiteY71" fmla="*/ 1122072 h 2472838"/>
                <a:gd name="connsiteX72" fmla="*/ 141173 w 2444235"/>
                <a:gd name="connsiteY72" fmla="*/ 1093405 h 2472838"/>
                <a:gd name="connsiteX73" fmla="*/ 213111 w 2444235"/>
                <a:gd name="connsiteY73" fmla="*/ 1097462 h 2472838"/>
                <a:gd name="connsiteX74" fmla="*/ 234746 w 2444235"/>
                <a:gd name="connsiteY74" fmla="*/ 1153443 h 2472838"/>
                <a:gd name="connsiteX75" fmla="*/ 237721 w 2444235"/>
                <a:gd name="connsiteY75" fmla="*/ 1172104 h 2472838"/>
                <a:gd name="connsiteX76" fmla="*/ 373754 w 2444235"/>
                <a:gd name="connsiteY76" fmla="*/ 1178324 h 2472838"/>
                <a:gd name="connsiteX77" fmla="*/ 395390 w 2444235"/>
                <a:gd name="connsiteY77" fmla="*/ 1038505 h 2472838"/>
                <a:gd name="connsiteX78" fmla="*/ 63555 w 2444235"/>
                <a:gd name="connsiteY78" fmla="*/ 949529 h 2472838"/>
                <a:gd name="connsiteX79" fmla="*/ 42461 w 2444235"/>
                <a:gd name="connsiteY79" fmla="*/ 984416 h 2472838"/>
                <a:gd name="connsiteX80" fmla="*/ 29479 w 2444235"/>
                <a:gd name="connsiteY80" fmla="*/ 991448 h 2472838"/>
                <a:gd name="connsiteX81" fmla="*/ 21366 w 2444235"/>
                <a:gd name="connsiteY81" fmla="*/ 979548 h 2472838"/>
                <a:gd name="connsiteX82" fmla="*/ 52467 w 2444235"/>
                <a:gd name="connsiteY82" fmla="*/ 861094 h 2472838"/>
                <a:gd name="connsiteX83" fmla="*/ 66801 w 2444235"/>
                <a:gd name="connsiteY83" fmla="*/ 854332 h 2472838"/>
                <a:gd name="connsiteX84" fmla="*/ 74373 w 2444235"/>
                <a:gd name="connsiteY84" fmla="*/ 867043 h 2472838"/>
                <a:gd name="connsiteX85" fmla="*/ 74643 w 2444235"/>
                <a:gd name="connsiteY85" fmla="*/ 907069 h 2472838"/>
                <a:gd name="connsiteX86" fmla="*/ 407019 w 2444235"/>
                <a:gd name="connsiteY86" fmla="*/ 995234 h 2472838"/>
                <a:gd name="connsiteX87" fmla="*/ 458133 w 2444235"/>
                <a:gd name="connsiteY87" fmla="*/ 863527 h 2472838"/>
                <a:gd name="connsiteX88" fmla="*/ 339949 w 2444235"/>
                <a:gd name="connsiteY88" fmla="*/ 801866 h 2472838"/>
                <a:gd name="connsiteX89" fmla="*/ 292892 w 2444235"/>
                <a:gd name="connsiteY89" fmla="*/ 845678 h 2472838"/>
                <a:gd name="connsiteX90" fmla="*/ 255570 w 2444235"/>
                <a:gd name="connsiteY90" fmla="*/ 859471 h 2472838"/>
                <a:gd name="connsiteX91" fmla="*/ 213652 w 2444235"/>
                <a:gd name="connsiteY91" fmla="*/ 815659 h 2472838"/>
                <a:gd name="connsiteX92" fmla="*/ 287212 w 2444235"/>
                <a:gd name="connsiteY92" fmla="*/ 658801 h 2472838"/>
                <a:gd name="connsiteX93" fmla="*/ 346169 w 2444235"/>
                <a:gd name="connsiteY93" fmla="*/ 649065 h 2472838"/>
                <a:gd name="connsiteX94" fmla="*/ 369157 w 2444235"/>
                <a:gd name="connsiteY94" fmla="*/ 706129 h 2472838"/>
                <a:gd name="connsiteX95" fmla="*/ 359421 w 2444235"/>
                <a:gd name="connsiteY95" fmla="*/ 762381 h 2472838"/>
                <a:gd name="connsiteX96" fmla="*/ 478416 w 2444235"/>
                <a:gd name="connsiteY96" fmla="*/ 824584 h 2472838"/>
                <a:gd name="connsiteX97" fmla="*/ 557115 w 2444235"/>
                <a:gd name="connsiteY97" fmla="*/ 706940 h 2472838"/>
                <a:gd name="connsiteX98" fmla="*/ 293703 w 2444235"/>
                <a:gd name="connsiteY98" fmla="*/ 485988 h 2472838"/>
                <a:gd name="connsiteX99" fmla="*/ 263143 w 2444235"/>
                <a:gd name="connsiteY99" fmla="*/ 507353 h 2472838"/>
                <a:gd name="connsiteX100" fmla="*/ 244212 w 2444235"/>
                <a:gd name="connsiteY100" fmla="*/ 509787 h 2472838"/>
                <a:gd name="connsiteX101" fmla="*/ 243671 w 2444235"/>
                <a:gd name="connsiteY101" fmla="*/ 491938 h 2472838"/>
                <a:gd name="connsiteX102" fmla="*/ 319666 w 2444235"/>
                <a:gd name="connsiteY102" fmla="*/ 401880 h 2472838"/>
                <a:gd name="connsiteX103" fmla="*/ 337244 w 2444235"/>
                <a:gd name="connsiteY103" fmla="*/ 399987 h 2472838"/>
                <a:gd name="connsiteX104" fmla="*/ 337515 w 2444235"/>
                <a:gd name="connsiteY104" fmla="*/ 417565 h 2472838"/>
                <a:gd name="connsiteX105" fmla="*/ 321829 w 2444235"/>
                <a:gd name="connsiteY105" fmla="*/ 452182 h 2472838"/>
                <a:gd name="connsiteX106" fmla="*/ 585242 w 2444235"/>
                <a:gd name="connsiteY106" fmla="*/ 673135 h 2472838"/>
                <a:gd name="connsiteX107" fmla="*/ 687199 w 2444235"/>
                <a:gd name="connsiteY107" fmla="*/ 575505 h 2472838"/>
                <a:gd name="connsiteX108" fmla="*/ 605525 w 2444235"/>
                <a:gd name="connsiteY108" fmla="*/ 468950 h 2472838"/>
                <a:gd name="connsiteX109" fmla="*/ 552788 w 2444235"/>
                <a:gd name="connsiteY109" fmla="*/ 487881 h 2472838"/>
                <a:gd name="connsiteX110" fmla="*/ 516549 w 2444235"/>
                <a:gd name="connsiteY110" fmla="*/ 489504 h 2472838"/>
                <a:gd name="connsiteX111" fmla="*/ 482202 w 2444235"/>
                <a:gd name="connsiteY111" fmla="*/ 444069 h 2472838"/>
                <a:gd name="connsiteX112" fmla="*/ 506542 w 2444235"/>
                <a:gd name="connsiteY112" fmla="*/ 389169 h 2472838"/>
                <a:gd name="connsiteX113" fmla="*/ 629594 w 2444235"/>
                <a:gd name="connsiteY113" fmla="*/ 316419 h 2472838"/>
                <a:gd name="connsiteX114" fmla="*/ 678274 w 2444235"/>
                <a:gd name="connsiteY114" fmla="*/ 381326 h 2472838"/>
                <a:gd name="connsiteX115" fmla="*/ 641494 w 2444235"/>
                <a:gd name="connsiteY115" fmla="*/ 443528 h 2472838"/>
                <a:gd name="connsiteX116" fmla="*/ 721816 w 2444235"/>
                <a:gd name="connsiteY116" fmla="*/ 548460 h 2472838"/>
                <a:gd name="connsiteX117" fmla="*/ 842434 w 2444235"/>
                <a:gd name="connsiteY117" fmla="*/ 474900 h 2472838"/>
                <a:gd name="connsiteX118" fmla="*/ 697205 w 2444235"/>
                <a:gd name="connsiteY118" fmla="*/ 163619 h 2472838"/>
                <a:gd name="connsiteX119" fmla="*/ 657991 w 2444235"/>
                <a:gd name="connsiteY119" fmla="*/ 170380 h 2472838"/>
                <a:gd name="connsiteX120" fmla="*/ 643387 w 2444235"/>
                <a:gd name="connsiteY120" fmla="*/ 164430 h 2472838"/>
                <a:gd name="connsiteX121" fmla="*/ 648255 w 2444235"/>
                <a:gd name="connsiteY121" fmla="*/ 149285 h 2472838"/>
                <a:gd name="connsiteX122" fmla="*/ 739935 w 2444235"/>
                <a:gd name="connsiteY122" fmla="*/ 100605 h 2472838"/>
                <a:gd name="connsiteX123" fmla="*/ 761301 w 2444235"/>
                <a:gd name="connsiteY123" fmla="*/ 98171 h 2472838"/>
                <a:gd name="connsiteX124" fmla="*/ 769414 w 2444235"/>
                <a:gd name="connsiteY124" fmla="*/ 116020 h 2472838"/>
                <a:gd name="connsiteX125" fmla="*/ 737231 w 2444235"/>
                <a:gd name="connsiteY125" fmla="*/ 145499 h 2472838"/>
                <a:gd name="connsiteX126" fmla="*/ 882189 w 2444235"/>
                <a:gd name="connsiteY126" fmla="*/ 456239 h 2472838"/>
                <a:gd name="connsiteX127" fmla="*/ 1016059 w 2444235"/>
                <a:gd name="connsiteY127" fmla="*/ 410804 h 2472838"/>
                <a:gd name="connsiteX128" fmla="*/ 987121 w 2444235"/>
                <a:gd name="connsiteY128" fmla="*/ 280721 h 2472838"/>
                <a:gd name="connsiteX129" fmla="*/ 926271 w 2444235"/>
                <a:gd name="connsiteY129" fmla="*/ 273960 h 2472838"/>
                <a:gd name="connsiteX130" fmla="*/ 914642 w 2444235"/>
                <a:gd name="connsiteY130" fmla="*/ 270444 h 2472838"/>
                <a:gd name="connsiteX131" fmla="*/ 897063 w 2444235"/>
                <a:gd name="connsiteY131" fmla="*/ 190933 h 2472838"/>
                <a:gd name="connsiteX132" fmla="*/ 990367 w 2444235"/>
                <a:gd name="connsiteY132" fmla="*/ 146310 h 2472838"/>
                <a:gd name="connsiteX133" fmla="*/ 1071770 w 2444235"/>
                <a:gd name="connsiteY133" fmla="*/ 150908 h 2472838"/>
                <a:gd name="connsiteX134" fmla="*/ 1089620 w 2444235"/>
                <a:gd name="connsiteY134" fmla="*/ 232041 h 2472838"/>
                <a:gd name="connsiteX135" fmla="*/ 1030392 w 2444235"/>
                <a:gd name="connsiteY135" fmla="*/ 272067 h 2472838"/>
                <a:gd name="connsiteX136" fmla="*/ 1059059 w 2444235"/>
                <a:gd name="connsiteY136" fmla="*/ 401068 h 2472838"/>
                <a:gd name="connsiteX137" fmla="*/ 1199149 w 2444235"/>
                <a:gd name="connsiteY137" fmla="*/ 385924 h 2472838"/>
                <a:gd name="connsiteX138" fmla="*/ 1199149 w 2444235"/>
                <a:gd name="connsiteY138" fmla="*/ 42189 h 2472838"/>
                <a:gd name="connsiteX139" fmla="*/ 1160746 w 2444235"/>
                <a:gd name="connsiteY139" fmla="*/ 31371 h 2472838"/>
                <a:gd name="connsiteX140" fmla="*/ 1149928 w 2444235"/>
                <a:gd name="connsiteY140" fmla="*/ 19472 h 2472838"/>
                <a:gd name="connsiteX141" fmla="*/ 1160476 w 2444235"/>
                <a:gd name="connsiteY141" fmla="*/ 9195 h 2472838"/>
                <a:gd name="connsiteX142" fmla="*/ 1216728 w 2444235"/>
                <a:gd name="connsiteY142" fmla="*/ 0 h 2472838"/>
                <a:gd name="connsiteX143" fmla="*/ 1281635 w 2444235"/>
                <a:gd name="connsiteY143" fmla="*/ 8925 h 2472838"/>
                <a:gd name="connsiteX144" fmla="*/ 1294886 w 2444235"/>
                <a:gd name="connsiteY144" fmla="*/ 20554 h 2472838"/>
                <a:gd name="connsiteX145" fmla="*/ 1281635 w 2444235"/>
                <a:gd name="connsiteY145" fmla="*/ 32724 h 2472838"/>
                <a:gd name="connsiteX146" fmla="*/ 1245666 w 2444235"/>
                <a:gd name="connsiteY146" fmla="*/ 42730 h 2472838"/>
                <a:gd name="connsiteX147" fmla="*/ 1245666 w 2444235"/>
                <a:gd name="connsiteY147" fmla="*/ 385653 h 2472838"/>
                <a:gd name="connsiteX148" fmla="*/ 1417938 w 2444235"/>
                <a:gd name="connsiteY148" fmla="*/ 407829 h 2472838"/>
                <a:gd name="connsiteX149" fmla="*/ 1452555 w 2444235"/>
                <a:gd name="connsiteY149" fmla="*/ 277475 h 2472838"/>
                <a:gd name="connsiteX150" fmla="*/ 1440926 w 2444235"/>
                <a:gd name="connsiteY150" fmla="*/ 271526 h 2472838"/>
                <a:gd name="connsiteX151" fmla="*/ 1389001 w 2444235"/>
                <a:gd name="connsiteY151" fmla="*/ 232041 h 2472838"/>
                <a:gd name="connsiteX152" fmla="*/ 1408202 w 2444235"/>
                <a:gd name="connsiteY152" fmla="*/ 161455 h 2472838"/>
                <a:gd name="connsiteX153" fmla="*/ 1471757 w 2444235"/>
                <a:gd name="connsiteY153" fmla="*/ 153342 h 2472838"/>
                <a:gd name="connsiteX154" fmla="*/ 1558299 w 2444235"/>
                <a:gd name="connsiteY154" fmla="*/ 180657 h 2472838"/>
                <a:gd name="connsiteX155" fmla="*/ 1585614 w 2444235"/>
                <a:gd name="connsiteY155" fmla="*/ 202292 h 2472838"/>
                <a:gd name="connsiteX156" fmla="*/ 1563167 w 2444235"/>
                <a:gd name="connsiteY156" fmla="*/ 284507 h 2472838"/>
                <a:gd name="connsiteX157" fmla="*/ 1494474 w 2444235"/>
                <a:gd name="connsiteY157" fmla="*/ 292079 h 2472838"/>
                <a:gd name="connsiteX158" fmla="*/ 1460128 w 2444235"/>
                <a:gd name="connsiteY158" fmla="*/ 420811 h 2472838"/>
                <a:gd name="connsiteX159" fmla="*/ 1544236 w 2444235"/>
                <a:gd name="connsiteY159" fmla="*/ 451912 h 2472838"/>
                <a:gd name="connsiteX160" fmla="*/ 1627803 w 2444235"/>
                <a:gd name="connsiteY160" fmla="*/ 489774 h 2472838"/>
                <a:gd name="connsiteX161" fmla="*/ 1798453 w 2444235"/>
                <a:gd name="connsiteY161" fmla="*/ 194449 h 2472838"/>
                <a:gd name="connsiteX162" fmla="*/ 1772490 w 2444235"/>
                <a:gd name="connsiteY162" fmla="*/ 164159 h 2472838"/>
                <a:gd name="connsiteX163" fmla="*/ 1767352 w 2444235"/>
                <a:gd name="connsiteY163" fmla="*/ 148474 h 2472838"/>
                <a:gd name="connsiteX164" fmla="*/ 1783038 w 2444235"/>
                <a:gd name="connsiteY164" fmla="*/ 143876 h 2472838"/>
                <a:gd name="connsiteX165" fmla="*/ 1889322 w 2444235"/>
                <a:gd name="connsiteY165" fmla="*/ 205267 h 2472838"/>
                <a:gd name="connsiteX166" fmla="*/ 1891756 w 2444235"/>
                <a:gd name="connsiteY166" fmla="*/ 219871 h 2472838"/>
                <a:gd name="connsiteX167" fmla="*/ 1877423 w 2444235"/>
                <a:gd name="connsiteY167" fmla="*/ 224198 h 2472838"/>
                <a:gd name="connsiteX168" fmla="*/ 1838208 w 2444235"/>
                <a:gd name="connsiteY168" fmla="*/ 213921 h 2472838"/>
                <a:gd name="connsiteX169" fmla="*/ 1666476 w 2444235"/>
                <a:gd name="connsiteY169" fmla="*/ 511139 h 2472838"/>
                <a:gd name="connsiteX170" fmla="*/ 1780604 w 2444235"/>
                <a:gd name="connsiteY170" fmla="*/ 594706 h 2472838"/>
                <a:gd name="connsiteX171" fmla="*/ 1871202 w 2444235"/>
                <a:gd name="connsiteY171" fmla="*/ 495994 h 2472838"/>
                <a:gd name="connsiteX172" fmla="*/ 1844158 w 2444235"/>
                <a:gd name="connsiteY172" fmla="*/ 448396 h 2472838"/>
                <a:gd name="connsiteX173" fmla="*/ 1836315 w 2444235"/>
                <a:gd name="connsiteY173" fmla="*/ 407829 h 2472838"/>
                <a:gd name="connsiteX174" fmla="*/ 1871743 w 2444235"/>
                <a:gd name="connsiteY174" fmla="*/ 371049 h 2472838"/>
                <a:gd name="connsiteX175" fmla="*/ 1903656 w 2444235"/>
                <a:gd name="connsiteY175" fmla="*/ 373754 h 2472838"/>
                <a:gd name="connsiteX176" fmla="*/ 2026167 w 2444235"/>
                <a:gd name="connsiteY176" fmla="*/ 495994 h 2472838"/>
                <a:gd name="connsiteX177" fmla="*/ 1970996 w 2444235"/>
                <a:gd name="connsiteY177" fmla="*/ 553328 h 2472838"/>
                <a:gd name="connsiteX178" fmla="*/ 1936379 w 2444235"/>
                <a:gd name="connsiteY178" fmla="*/ 542240 h 2472838"/>
                <a:gd name="connsiteX179" fmla="*/ 1904467 w 2444235"/>
                <a:gd name="connsiteY179" fmla="*/ 524391 h 2472838"/>
                <a:gd name="connsiteX180" fmla="*/ 1813057 w 2444235"/>
                <a:gd name="connsiteY180" fmla="*/ 624185 h 2472838"/>
                <a:gd name="connsiteX181" fmla="*/ 1906360 w 2444235"/>
                <a:gd name="connsiteY181" fmla="*/ 730199 h 2472838"/>
                <a:gd name="connsiteX182" fmla="*/ 2187892 w 2444235"/>
                <a:gd name="connsiteY182" fmla="*/ 533045 h 2472838"/>
                <a:gd name="connsiteX183" fmla="*/ 2175452 w 2444235"/>
                <a:gd name="connsiteY183" fmla="*/ 500592 h 2472838"/>
                <a:gd name="connsiteX184" fmla="*/ 2176804 w 2444235"/>
                <a:gd name="connsiteY184" fmla="*/ 480038 h 2472838"/>
                <a:gd name="connsiteX185" fmla="*/ 2197628 w 2444235"/>
                <a:gd name="connsiteY185" fmla="*/ 485447 h 2472838"/>
                <a:gd name="connsiteX186" fmla="*/ 2261723 w 2444235"/>
                <a:gd name="connsiteY186" fmla="*/ 578209 h 2472838"/>
                <a:gd name="connsiteX187" fmla="*/ 2260371 w 2444235"/>
                <a:gd name="connsiteY187" fmla="*/ 597140 h 2472838"/>
                <a:gd name="connsiteX188" fmla="*/ 2240629 w 2444235"/>
                <a:gd name="connsiteY188" fmla="*/ 592272 h 2472838"/>
                <a:gd name="connsiteX189" fmla="*/ 2213314 w 2444235"/>
                <a:gd name="connsiteY189" fmla="*/ 569014 h 2472838"/>
                <a:gd name="connsiteX190" fmla="*/ 1931782 w 2444235"/>
                <a:gd name="connsiteY190" fmla="*/ 766168 h 2472838"/>
                <a:gd name="connsiteX191" fmla="*/ 1999934 w 2444235"/>
                <a:gd name="connsiteY191" fmla="*/ 890031 h 2472838"/>
                <a:gd name="connsiteX192" fmla="*/ 2121634 w 2444235"/>
                <a:gd name="connsiteY192" fmla="*/ 839728 h 2472838"/>
                <a:gd name="connsiteX193" fmla="*/ 2120822 w 2444235"/>
                <a:gd name="connsiteY193" fmla="*/ 766979 h 2472838"/>
                <a:gd name="connsiteX194" fmla="*/ 2193842 w 2444235"/>
                <a:gd name="connsiteY194" fmla="*/ 734255 h 2472838"/>
                <a:gd name="connsiteX195" fmla="*/ 2263076 w 2444235"/>
                <a:gd name="connsiteY195" fmla="*/ 847571 h 2472838"/>
                <a:gd name="connsiteX196" fmla="*/ 2262805 w 2444235"/>
                <a:gd name="connsiteY196" fmla="*/ 908962 h 2472838"/>
                <a:gd name="connsiteX197" fmla="*/ 2196276 w 2444235"/>
                <a:gd name="connsiteY197" fmla="*/ 937900 h 2472838"/>
                <a:gd name="connsiteX198" fmla="*/ 2141917 w 2444235"/>
                <a:gd name="connsiteY198" fmla="*/ 879213 h 2472838"/>
                <a:gd name="connsiteX199" fmla="*/ 2016701 w 2444235"/>
                <a:gd name="connsiteY199" fmla="*/ 931138 h 2472838"/>
                <a:gd name="connsiteX200" fmla="*/ 2056186 w 2444235"/>
                <a:gd name="connsiteY200" fmla="*/ 1066901 h 2472838"/>
                <a:gd name="connsiteX201" fmla="*/ 2394782 w 2444235"/>
                <a:gd name="connsiteY201" fmla="*/ 1007133 h 2472838"/>
                <a:gd name="connsiteX202" fmla="*/ 2397216 w 2444235"/>
                <a:gd name="connsiteY202" fmla="*/ 970353 h 2472838"/>
                <a:gd name="connsiteX203" fmla="*/ 2407222 w 2444235"/>
                <a:gd name="connsiteY203" fmla="*/ 954397 h 2472838"/>
                <a:gd name="connsiteX204" fmla="*/ 2422097 w 2444235"/>
                <a:gd name="connsiteY204" fmla="*/ 966296 h 2472838"/>
                <a:gd name="connsiteX205" fmla="*/ 2441839 w 2444235"/>
                <a:gd name="connsiteY205" fmla="*/ 1081235 h 2472838"/>
                <a:gd name="connsiteX206" fmla="*/ 2432374 w 2444235"/>
                <a:gd name="connsiteY206" fmla="*/ 1096109 h 2472838"/>
                <a:gd name="connsiteX207" fmla="*/ 2418040 w 2444235"/>
                <a:gd name="connsiteY207" fmla="*/ 1085562 h 2472838"/>
                <a:gd name="connsiteX208" fmla="*/ 2401814 w 2444235"/>
                <a:gd name="connsiteY208" fmla="*/ 1050945 h 2472838"/>
                <a:gd name="connsiteX209" fmla="*/ 2063759 w 2444235"/>
                <a:gd name="connsiteY209" fmla="*/ 1110443 h 2472838"/>
                <a:gd name="connsiteX210" fmla="*/ 2072954 w 2444235"/>
                <a:gd name="connsiteY210" fmla="*/ 1251615 h 2472838"/>
                <a:gd name="connsiteX211" fmla="*/ 2207905 w 2444235"/>
                <a:gd name="connsiteY211" fmla="*/ 1257564 h 2472838"/>
                <a:gd name="connsiteX212" fmla="*/ 2217641 w 2444235"/>
                <a:gd name="connsiteY212" fmla="*/ 1224570 h 2472838"/>
                <a:gd name="connsiteX213" fmla="*/ 2240358 w 2444235"/>
                <a:gd name="connsiteY213" fmla="*/ 1183733 h 2472838"/>
                <a:gd name="connsiteX214" fmla="*/ 2310944 w 2444235"/>
                <a:gd name="connsiteY214" fmla="*/ 1186708 h 2472838"/>
                <a:gd name="connsiteX215" fmla="*/ 2335555 w 2444235"/>
                <a:gd name="connsiteY215" fmla="*/ 1274873 h 2472838"/>
                <a:gd name="connsiteX216" fmla="*/ 2317435 w 2444235"/>
                <a:gd name="connsiteY216" fmla="*/ 1358440 h 2472838"/>
                <a:gd name="connsiteX217" fmla="*/ 2302561 w 2444235"/>
                <a:gd name="connsiteY217" fmla="*/ 1380887 h 2472838"/>
                <a:gd name="connsiteX218" fmla="*/ 2231434 w 2444235"/>
                <a:gd name="connsiteY218" fmla="*/ 1377371 h 2472838"/>
                <a:gd name="connsiteX219" fmla="*/ 2209257 w 2444235"/>
                <a:gd name="connsiteY219" fmla="*/ 1320307 h 2472838"/>
                <a:gd name="connsiteX220" fmla="*/ 2206282 w 2444235"/>
                <a:gd name="connsiteY220" fmla="*/ 1301647 h 2472838"/>
                <a:gd name="connsiteX221" fmla="*/ 2070520 w 2444235"/>
                <a:gd name="connsiteY221" fmla="*/ 1295427 h 2472838"/>
                <a:gd name="connsiteX222" fmla="*/ 2049155 w 2444235"/>
                <a:gd name="connsiteY222" fmla="*/ 1434976 h 2472838"/>
                <a:gd name="connsiteX223" fmla="*/ 2121093 w 2444235"/>
                <a:gd name="connsiteY223" fmla="*/ 1454448 h 2472838"/>
                <a:gd name="connsiteX224" fmla="*/ 2368549 w 2444235"/>
                <a:gd name="connsiteY224" fmla="*/ 1520706 h 2472838"/>
                <a:gd name="connsiteX225" fmla="*/ 2387750 w 2444235"/>
                <a:gd name="connsiteY225" fmla="*/ 1512052 h 2472838"/>
                <a:gd name="connsiteX226" fmla="*/ 2402354 w 2444235"/>
                <a:gd name="connsiteY226" fmla="*/ 1487983 h 2472838"/>
                <a:gd name="connsiteX227" fmla="*/ 2415876 w 2444235"/>
                <a:gd name="connsiteY227" fmla="*/ 1482033 h 2472838"/>
                <a:gd name="connsiteX228" fmla="*/ 2422908 w 2444235"/>
                <a:gd name="connsiteY228" fmla="*/ 1493392 h 2472838"/>
                <a:gd name="connsiteX229" fmla="*/ 2417770 w 2444235"/>
                <a:gd name="connsiteY229" fmla="*/ 1552078 h 2472838"/>
                <a:gd name="connsiteX230" fmla="*/ 2394511 w 2444235"/>
                <a:gd name="connsiteY230" fmla="*/ 1608871 h 2472838"/>
                <a:gd name="connsiteX231" fmla="*/ 2377744 w 2444235"/>
                <a:gd name="connsiteY231" fmla="*/ 1619959 h 2472838"/>
                <a:gd name="connsiteX232" fmla="*/ 2369631 w 2444235"/>
                <a:gd name="connsiteY232" fmla="*/ 1601299 h 2472838"/>
                <a:gd name="connsiteX233" fmla="*/ 2369360 w 2444235"/>
                <a:gd name="connsiteY233" fmla="*/ 1566141 h 2472838"/>
                <a:gd name="connsiteX234" fmla="*/ 2038607 w 2444235"/>
                <a:gd name="connsiteY234" fmla="*/ 1477435 h 2472838"/>
                <a:gd name="connsiteX235" fmla="*/ 1987223 w 2444235"/>
                <a:gd name="connsiteY235" fmla="*/ 1609141 h 2472838"/>
                <a:gd name="connsiteX236" fmla="*/ 2106218 w 2444235"/>
                <a:gd name="connsiteY236" fmla="*/ 1671073 h 2472838"/>
                <a:gd name="connsiteX237" fmla="*/ 2143810 w 2444235"/>
                <a:gd name="connsiteY237" fmla="*/ 1632941 h 2472838"/>
                <a:gd name="connsiteX238" fmla="*/ 2167880 w 2444235"/>
                <a:gd name="connsiteY238" fmla="*/ 1618066 h 2472838"/>
                <a:gd name="connsiteX239" fmla="*/ 2231434 w 2444235"/>
                <a:gd name="connsiteY239" fmla="*/ 1653494 h 2472838"/>
                <a:gd name="connsiteX240" fmla="*/ 2148408 w 2444235"/>
                <a:gd name="connsiteY240" fmla="*/ 1820088 h 2472838"/>
                <a:gd name="connsiteX241" fmla="*/ 2076740 w 2444235"/>
                <a:gd name="connsiteY241" fmla="*/ 1783578 h 2472838"/>
                <a:gd name="connsiteX242" fmla="*/ 2077822 w 2444235"/>
                <a:gd name="connsiteY242" fmla="*/ 1747338 h 2472838"/>
                <a:gd name="connsiteX243" fmla="*/ 2087017 w 2444235"/>
                <a:gd name="connsiteY243" fmla="*/ 1710828 h 2472838"/>
                <a:gd name="connsiteX244" fmla="*/ 1966669 w 2444235"/>
                <a:gd name="connsiteY244" fmla="*/ 1648085 h 2472838"/>
                <a:gd name="connsiteX245" fmla="*/ 1888240 w 2444235"/>
                <a:gd name="connsiteY245" fmla="*/ 1765458 h 2472838"/>
                <a:gd name="connsiteX246" fmla="*/ 2151112 w 2444235"/>
                <a:gd name="connsiteY246" fmla="*/ 1986140 h 2472838"/>
                <a:gd name="connsiteX247" fmla="*/ 2184106 w 2444235"/>
                <a:gd name="connsiteY247" fmla="*/ 1963693 h 2472838"/>
                <a:gd name="connsiteX248" fmla="*/ 2200062 w 2444235"/>
                <a:gd name="connsiteY248" fmla="*/ 1963153 h 2472838"/>
                <a:gd name="connsiteX249" fmla="*/ 2201414 w 2444235"/>
                <a:gd name="connsiteY249" fmla="*/ 1977757 h 2472838"/>
                <a:gd name="connsiteX250" fmla="*/ 2122445 w 2444235"/>
                <a:gd name="connsiteY250" fmla="*/ 2071601 h 2472838"/>
                <a:gd name="connsiteX251" fmla="*/ 2107841 w 2444235"/>
                <a:gd name="connsiteY251" fmla="*/ 2071871 h 2472838"/>
                <a:gd name="connsiteX252" fmla="*/ 2105948 w 2444235"/>
                <a:gd name="connsiteY252" fmla="*/ 2057267 h 2472838"/>
                <a:gd name="connsiteX253" fmla="*/ 2122445 w 2444235"/>
                <a:gd name="connsiteY253" fmla="*/ 2019675 h 2472838"/>
                <a:gd name="connsiteX254" fmla="*/ 1859573 w 2444235"/>
                <a:gd name="connsiteY254" fmla="*/ 1798993 h 2472838"/>
                <a:gd name="connsiteX255" fmla="*/ 1757616 w 2444235"/>
                <a:gd name="connsiteY255" fmla="*/ 1896623 h 2472838"/>
                <a:gd name="connsiteX256" fmla="*/ 1839831 w 2444235"/>
                <a:gd name="connsiteY256" fmla="*/ 2003719 h 2472838"/>
                <a:gd name="connsiteX257" fmla="*/ 1881750 w 2444235"/>
                <a:gd name="connsiteY257" fmla="*/ 1986952 h 2472838"/>
                <a:gd name="connsiteX258" fmla="*/ 1924209 w 2444235"/>
                <a:gd name="connsiteY258" fmla="*/ 1982084 h 2472838"/>
                <a:gd name="connsiteX259" fmla="*/ 1962072 w 2444235"/>
                <a:gd name="connsiteY259" fmla="*/ 2029141 h 2472838"/>
                <a:gd name="connsiteX260" fmla="*/ 1956663 w 2444235"/>
                <a:gd name="connsiteY260" fmla="*/ 2049965 h 2472838"/>
                <a:gd name="connsiteX261" fmla="*/ 1816032 w 2444235"/>
                <a:gd name="connsiteY261" fmla="*/ 2155168 h 2472838"/>
                <a:gd name="connsiteX262" fmla="*/ 1766000 w 2444235"/>
                <a:gd name="connsiteY262" fmla="*/ 2090261 h 2472838"/>
                <a:gd name="connsiteX263" fmla="*/ 1802780 w 2444235"/>
                <a:gd name="connsiteY263" fmla="*/ 2028059 h 2472838"/>
                <a:gd name="connsiteX264" fmla="*/ 1722458 w 2444235"/>
                <a:gd name="connsiteY264" fmla="*/ 1923127 h 2472838"/>
                <a:gd name="connsiteX265" fmla="*/ 1601840 w 2444235"/>
                <a:gd name="connsiteY265" fmla="*/ 1996417 h 2472838"/>
                <a:gd name="connsiteX266" fmla="*/ 1747069 w 2444235"/>
                <a:gd name="connsiteY266" fmla="*/ 2307698 h 2472838"/>
                <a:gd name="connsiteX267" fmla="*/ 1786013 w 2444235"/>
                <a:gd name="connsiteY267" fmla="*/ 2300937 h 2472838"/>
                <a:gd name="connsiteX268" fmla="*/ 1800616 w 2444235"/>
                <a:gd name="connsiteY268" fmla="*/ 2306887 h 2472838"/>
                <a:gd name="connsiteX269" fmla="*/ 1795749 w 2444235"/>
                <a:gd name="connsiteY269" fmla="*/ 2322032 h 2472838"/>
                <a:gd name="connsiteX270" fmla="*/ 1704068 w 2444235"/>
                <a:gd name="connsiteY270" fmla="*/ 2370712 h 2472838"/>
                <a:gd name="connsiteX271" fmla="*/ 1682703 w 2444235"/>
                <a:gd name="connsiteY271" fmla="*/ 2373146 h 2472838"/>
                <a:gd name="connsiteX272" fmla="*/ 1674319 w 2444235"/>
                <a:gd name="connsiteY272" fmla="*/ 2355296 h 2472838"/>
                <a:gd name="connsiteX273" fmla="*/ 1706773 w 2444235"/>
                <a:gd name="connsiteY273" fmla="*/ 2325548 h 2472838"/>
                <a:gd name="connsiteX274" fmla="*/ 1561815 w 2444235"/>
                <a:gd name="connsiteY274" fmla="*/ 2014807 h 2472838"/>
                <a:gd name="connsiteX275" fmla="*/ 1427945 w 2444235"/>
                <a:gd name="connsiteY275" fmla="*/ 2060242 h 2472838"/>
                <a:gd name="connsiteX276" fmla="*/ 1456612 w 2444235"/>
                <a:gd name="connsiteY276" fmla="*/ 2190326 h 2472838"/>
                <a:gd name="connsiteX277" fmla="*/ 1518003 w 2444235"/>
                <a:gd name="connsiteY277" fmla="*/ 2197627 h 2472838"/>
                <a:gd name="connsiteX278" fmla="*/ 1530713 w 2444235"/>
                <a:gd name="connsiteY278" fmla="*/ 2201684 h 2472838"/>
                <a:gd name="connsiteX279" fmla="*/ 1547751 w 2444235"/>
                <a:gd name="connsiteY279" fmla="*/ 2278761 h 2472838"/>
                <a:gd name="connsiteX280" fmla="*/ 1433624 w 2444235"/>
                <a:gd name="connsiteY280" fmla="*/ 2326900 h 2472838"/>
                <a:gd name="connsiteX281" fmla="*/ 1370070 w 2444235"/>
                <a:gd name="connsiteY281" fmla="*/ 2319057 h 2472838"/>
                <a:gd name="connsiteX282" fmla="*/ 1352491 w 2444235"/>
                <a:gd name="connsiteY282" fmla="*/ 2240628 h 2472838"/>
                <a:gd name="connsiteX283" fmla="*/ 1413070 w 2444235"/>
                <a:gd name="connsiteY283" fmla="*/ 2198980 h 2472838"/>
                <a:gd name="connsiteX284" fmla="*/ 1384403 w 2444235"/>
                <a:gd name="connsiteY284" fmla="*/ 2069978 h 2472838"/>
                <a:gd name="connsiteX285" fmla="*/ 1245395 w 2444235"/>
                <a:gd name="connsiteY285" fmla="*/ 2084852 h 2472838"/>
                <a:gd name="connsiteX286" fmla="*/ 1245395 w 2444235"/>
                <a:gd name="connsiteY286" fmla="*/ 2428857 h 2472838"/>
                <a:gd name="connsiteX287" fmla="*/ 1282716 w 2444235"/>
                <a:gd name="connsiteY287" fmla="*/ 2439404 h 2472838"/>
                <a:gd name="connsiteX288" fmla="*/ 1294886 w 2444235"/>
                <a:gd name="connsiteY288" fmla="*/ 2450763 h 2472838"/>
                <a:gd name="connsiteX289" fmla="*/ 1282987 w 2444235"/>
                <a:gd name="connsiteY289" fmla="*/ 2462392 h 2472838"/>
                <a:gd name="connsiteX290" fmla="*/ 1161287 w 2444235"/>
                <a:gd name="connsiteY290" fmla="*/ 2462392 h 2472838"/>
                <a:gd name="connsiteX291" fmla="*/ 1150469 w 2444235"/>
                <a:gd name="connsiteY291" fmla="*/ 2450493 h 2472838"/>
                <a:gd name="connsiteX292" fmla="*/ 1161017 w 2444235"/>
                <a:gd name="connsiteY292" fmla="*/ 2439945 h 2472838"/>
                <a:gd name="connsiteX293" fmla="*/ 1200231 w 2444235"/>
                <a:gd name="connsiteY293" fmla="*/ 2430209 h 2472838"/>
                <a:gd name="connsiteX294" fmla="*/ 2028871 w 2444235"/>
                <a:gd name="connsiteY294" fmla="*/ 1236740 h 2472838"/>
                <a:gd name="connsiteX295" fmla="*/ 1224301 w 2444235"/>
                <a:gd name="connsiteY295" fmla="*/ 430006 h 2472838"/>
                <a:gd name="connsiteX296" fmla="*/ 415944 w 2444235"/>
                <a:gd name="connsiteY296" fmla="*/ 1236199 h 2472838"/>
                <a:gd name="connsiteX297" fmla="*/ 1220785 w 2444235"/>
                <a:gd name="connsiteY297" fmla="*/ 2042934 h 2472838"/>
                <a:gd name="connsiteX298" fmla="*/ 2028871 w 2444235"/>
                <a:gd name="connsiteY298" fmla="*/ 1236740 h 2472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2444235" h="2472838">
                  <a:moveTo>
                    <a:pt x="1200231" y="2430209"/>
                  </a:moveTo>
                  <a:cubicBezTo>
                    <a:pt x="1200231" y="2315541"/>
                    <a:pt x="1200231" y="2200873"/>
                    <a:pt x="1200231" y="2087557"/>
                  </a:cubicBezTo>
                  <a:cubicBezTo>
                    <a:pt x="1142086" y="2079984"/>
                    <a:pt x="1084751" y="2072682"/>
                    <a:pt x="1026065" y="2065110"/>
                  </a:cubicBezTo>
                  <a:cubicBezTo>
                    <a:pt x="1014977" y="2107029"/>
                    <a:pt x="1003348" y="2150841"/>
                    <a:pt x="991719" y="2194923"/>
                  </a:cubicBezTo>
                  <a:cubicBezTo>
                    <a:pt x="1002266" y="2200332"/>
                    <a:pt x="1013354" y="2204118"/>
                    <a:pt x="1021738" y="2211150"/>
                  </a:cubicBezTo>
                  <a:cubicBezTo>
                    <a:pt x="1036072" y="2223049"/>
                    <a:pt x="1051216" y="2235219"/>
                    <a:pt x="1061764" y="2250364"/>
                  </a:cubicBezTo>
                  <a:cubicBezTo>
                    <a:pt x="1075827" y="2270918"/>
                    <a:pt x="1069066" y="2295528"/>
                    <a:pt x="1046348" y="2306346"/>
                  </a:cubicBezTo>
                  <a:cubicBezTo>
                    <a:pt x="1030122" y="2314189"/>
                    <a:pt x="1011461" y="2319327"/>
                    <a:pt x="993612" y="2320139"/>
                  </a:cubicBezTo>
                  <a:cubicBezTo>
                    <a:pt x="950611" y="2322032"/>
                    <a:pt x="910586" y="2310132"/>
                    <a:pt x="875428" y="2284981"/>
                  </a:cubicBezTo>
                  <a:cubicBezTo>
                    <a:pt x="865962" y="2278220"/>
                    <a:pt x="857308" y="2269836"/>
                    <a:pt x="850547" y="2260641"/>
                  </a:cubicBezTo>
                  <a:cubicBezTo>
                    <a:pt x="830805" y="2233867"/>
                    <a:pt x="837836" y="2206282"/>
                    <a:pt x="868126" y="2193030"/>
                  </a:cubicBezTo>
                  <a:cubicBezTo>
                    <a:pt x="880296" y="2187621"/>
                    <a:pt x="893818" y="2185187"/>
                    <a:pt x="907070" y="2183565"/>
                  </a:cubicBezTo>
                  <a:cubicBezTo>
                    <a:pt x="920322" y="2181942"/>
                    <a:pt x="933844" y="2183294"/>
                    <a:pt x="949259" y="2183294"/>
                  </a:cubicBezTo>
                  <a:cubicBezTo>
                    <a:pt x="960618" y="2140293"/>
                    <a:pt x="972247" y="2096481"/>
                    <a:pt x="983605" y="2054292"/>
                  </a:cubicBezTo>
                  <a:cubicBezTo>
                    <a:pt x="928164" y="2031304"/>
                    <a:pt x="872994" y="2008858"/>
                    <a:pt x="815930" y="1985059"/>
                  </a:cubicBezTo>
                  <a:cubicBezTo>
                    <a:pt x="759678" y="2082418"/>
                    <a:pt x="702073" y="2182212"/>
                    <a:pt x="645010" y="2281195"/>
                  </a:cubicBezTo>
                  <a:cubicBezTo>
                    <a:pt x="655016" y="2291742"/>
                    <a:pt x="665023" y="2301478"/>
                    <a:pt x="673947" y="2312025"/>
                  </a:cubicBezTo>
                  <a:cubicBezTo>
                    <a:pt x="676652" y="2315271"/>
                    <a:pt x="678274" y="2322032"/>
                    <a:pt x="676652" y="2325277"/>
                  </a:cubicBezTo>
                  <a:cubicBezTo>
                    <a:pt x="675029" y="2328252"/>
                    <a:pt x="668268" y="2330416"/>
                    <a:pt x="663941" y="2329875"/>
                  </a:cubicBezTo>
                  <a:cubicBezTo>
                    <a:pt x="654205" y="2328793"/>
                    <a:pt x="644198" y="2326900"/>
                    <a:pt x="635274" y="2323384"/>
                  </a:cubicBezTo>
                  <a:cubicBezTo>
                    <a:pt x="606607" y="2312025"/>
                    <a:pt x="579833" y="2296880"/>
                    <a:pt x="559549" y="2273081"/>
                  </a:cubicBezTo>
                  <a:cubicBezTo>
                    <a:pt x="555493" y="2268213"/>
                    <a:pt x="554681" y="2260370"/>
                    <a:pt x="552518" y="2253880"/>
                  </a:cubicBezTo>
                  <a:cubicBezTo>
                    <a:pt x="559009" y="2252528"/>
                    <a:pt x="566040" y="2249553"/>
                    <a:pt x="572260" y="2250364"/>
                  </a:cubicBezTo>
                  <a:cubicBezTo>
                    <a:pt x="583348" y="2251987"/>
                    <a:pt x="593896" y="2256043"/>
                    <a:pt x="606607" y="2259559"/>
                  </a:cubicBezTo>
                  <a:cubicBezTo>
                    <a:pt x="663670" y="2160577"/>
                    <a:pt x="721545" y="2060783"/>
                    <a:pt x="778609" y="1961800"/>
                  </a:cubicBezTo>
                  <a:cubicBezTo>
                    <a:pt x="740747" y="1933945"/>
                    <a:pt x="703426" y="1906630"/>
                    <a:pt x="664752" y="1878233"/>
                  </a:cubicBezTo>
                  <a:cubicBezTo>
                    <a:pt x="634733" y="1910957"/>
                    <a:pt x="603902" y="1944492"/>
                    <a:pt x="573612" y="1977486"/>
                  </a:cubicBezTo>
                  <a:cubicBezTo>
                    <a:pt x="583348" y="1993983"/>
                    <a:pt x="594166" y="2008587"/>
                    <a:pt x="600927" y="2024814"/>
                  </a:cubicBezTo>
                  <a:cubicBezTo>
                    <a:pt x="606336" y="2038065"/>
                    <a:pt x="608500" y="2053481"/>
                    <a:pt x="608500" y="2067814"/>
                  </a:cubicBezTo>
                  <a:cubicBezTo>
                    <a:pt x="608229" y="2086745"/>
                    <a:pt x="593625" y="2100538"/>
                    <a:pt x="574694" y="2101890"/>
                  </a:cubicBezTo>
                  <a:cubicBezTo>
                    <a:pt x="563336" y="2102702"/>
                    <a:pt x="550625" y="2102702"/>
                    <a:pt x="540077" y="2098915"/>
                  </a:cubicBezTo>
                  <a:cubicBezTo>
                    <a:pt x="479768" y="2078362"/>
                    <a:pt x="436497" y="2039688"/>
                    <a:pt x="418648" y="1977216"/>
                  </a:cubicBezTo>
                  <a:cubicBezTo>
                    <a:pt x="407830" y="1938813"/>
                    <a:pt x="433523" y="1911498"/>
                    <a:pt x="472196" y="1920422"/>
                  </a:cubicBezTo>
                  <a:cubicBezTo>
                    <a:pt x="495454" y="1925561"/>
                    <a:pt x="517360" y="1936379"/>
                    <a:pt x="542782" y="1945844"/>
                  </a:cubicBezTo>
                  <a:cubicBezTo>
                    <a:pt x="570638" y="1915284"/>
                    <a:pt x="601739" y="1881749"/>
                    <a:pt x="632028" y="1848484"/>
                  </a:cubicBezTo>
                  <a:cubicBezTo>
                    <a:pt x="600927" y="1813056"/>
                    <a:pt x="570367" y="1778439"/>
                    <a:pt x="538725" y="1742200"/>
                  </a:cubicBezTo>
                  <a:cubicBezTo>
                    <a:pt x="445693" y="1807377"/>
                    <a:pt x="351308" y="1873365"/>
                    <a:pt x="257193" y="1939353"/>
                  </a:cubicBezTo>
                  <a:cubicBezTo>
                    <a:pt x="261791" y="1952064"/>
                    <a:pt x="266929" y="1963964"/>
                    <a:pt x="269904" y="1976404"/>
                  </a:cubicBezTo>
                  <a:cubicBezTo>
                    <a:pt x="271256" y="1981272"/>
                    <a:pt x="268552" y="1987493"/>
                    <a:pt x="267470" y="1992901"/>
                  </a:cubicBezTo>
                  <a:cubicBezTo>
                    <a:pt x="261520" y="1991820"/>
                    <a:pt x="254489" y="1992631"/>
                    <a:pt x="250162" y="1989386"/>
                  </a:cubicBezTo>
                  <a:cubicBezTo>
                    <a:pt x="216086" y="1964234"/>
                    <a:pt x="193098" y="1930970"/>
                    <a:pt x="181739" y="1890403"/>
                  </a:cubicBezTo>
                  <a:cubicBezTo>
                    <a:pt x="180387" y="1886076"/>
                    <a:pt x="182010" y="1878233"/>
                    <a:pt x="184985" y="1876070"/>
                  </a:cubicBezTo>
                  <a:cubicBezTo>
                    <a:pt x="187959" y="1873906"/>
                    <a:pt x="195802" y="1874988"/>
                    <a:pt x="199589" y="1877692"/>
                  </a:cubicBezTo>
                  <a:cubicBezTo>
                    <a:pt x="210677" y="1885265"/>
                    <a:pt x="220683" y="1894460"/>
                    <a:pt x="231771" y="1903384"/>
                  </a:cubicBezTo>
                  <a:cubicBezTo>
                    <a:pt x="325345" y="1837937"/>
                    <a:pt x="419730" y="1771949"/>
                    <a:pt x="513303" y="1706231"/>
                  </a:cubicBezTo>
                  <a:cubicBezTo>
                    <a:pt x="490586" y="1664853"/>
                    <a:pt x="468410" y="1624286"/>
                    <a:pt x="445422" y="1582638"/>
                  </a:cubicBezTo>
                  <a:cubicBezTo>
                    <a:pt x="404585" y="1599676"/>
                    <a:pt x="362396" y="1616984"/>
                    <a:pt x="323181" y="1633211"/>
                  </a:cubicBezTo>
                  <a:cubicBezTo>
                    <a:pt x="323722" y="1658633"/>
                    <a:pt x="326968" y="1682432"/>
                    <a:pt x="323993" y="1705690"/>
                  </a:cubicBezTo>
                  <a:cubicBezTo>
                    <a:pt x="318854" y="1748150"/>
                    <a:pt x="284237" y="1762483"/>
                    <a:pt x="249080" y="1737873"/>
                  </a:cubicBezTo>
                  <a:cubicBezTo>
                    <a:pt x="210136" y="1710558"/>
                    <a:pt x="189853" y="1670532"/>
                    <a:pt x="181469" y="1625098"/>
                  </a:cubicBezTo>
                  <a:cubicBezTo>
                    <a:pt x="177953" y="1605626"/>
                    <a:pt x="177953" y="1584531"/>
                    <a:pt x="181739" y="1565059"/>
                  </a:cubicBezTo>
                  <a:cubicBezTo>
                    <a:pt x="188500" y="1530442"/>
                    <a:pt x="218790" y="1517461"/>
                    <a:pt x="248539" y="1536933"/>
                  </a:cubicBezTo>
                  <a:cubicBezTo>
                    <a:pt x="265847" y="1548292"/>
                    <a:pt x="278829" y="1565600"/>
                    <a:pt x="293703" y="1580745"/>
                  </a:cubicBezTo>
                  <a:cubicBezTo>
                    <a:pt x="297219" y="1584531"/>
                    <a:pt x="299653" y="1589669"/>
                    <a:pt x="302628" y="1594537"/>
                  </a:cubicBezTo>
                  <a:cubicBezTo>
                    <a:pt x="345358" y="1576688"/>
                    <a:pt x="387547" y="1559380"/>
                    <a:pt x="428655" y="1542342"/>
                  </a:cubicBezTo>
                  <a:cubicBezTo>
                    <a:pt x="415403" y="1496907"/>
                    <a:pt x="402421" y="1452554"/>
                    <a:pt x="388899" y="1406579"/>
                  </a:cubicBezTo>
                  <a:cubicBezTo>
                    <a:pt x="276395" y="1426321"/>
                    <a:pt x="162808" y="1446334"/>
                    <a:pt x="50303" y="1466347"/>
                  </a:cubicBezTo>
                  <a:cubicBezTo>
                    <a:pt x="48681" y="1481222"/>
                    <a:pt x="48140" y="1494744"/>
                    <a:pt x="45706" y="1507995"/>
                  </a:cubicBezTo>
                  <a:cubicBezTo>
                    <a:pt x="44895" y="1512052"/>
                    <a:pt x="40297" y="1518272"/>
                    <a:pt x="37322" y="1518543"/>
                  </a:cubicBezTo>
                  <a:cubicBezTo>
                    <a:pt x="32995" y="1518813"/>
                    <a:pt x="26504" y="1515297"/>
                    <a:pt x="24341" y="1511241"/>
                  </a:cubicBezTo>
                  <a:cubicBezTo>
                    <a:pt x="2976" y="1473108"/>
                    <a:pt x="-4867" y="1432271"/>
                    <a:pt x="2976" y="1389000"/>
                  </a:cubicBezTo>
                  <a:cubicBezTo>
                    <a:pt x="3787" y="1384943"/>
                    <a:pt x="8385" y="1378723"/>
                    <a:pt x="11630" y="1378453"/>
                  </a:cubicBezTo>
                  <a:cubicBezTo>
                    <a:pt x="15957" y="1378182"/>
                    <a:pt x="22177" y="1381969"/>
                    <a:pt x="24341" y="1385755"/>
                  </a:cubicBezTo>
                  <a:cubicBezTo>
                    <a:pt x="31102" y="1397113"/>
                    <a:pt x="36240" y="1409554"/>
                    <a:pt x="42731" y="1422806"/>
                  </a:cubicBezTo>
                  <a:cubicBezTo>
                    <a:pt x="155236" y="1403063"/>
                    <a:pt x="268281" y="1383050"/>
                    <a:pt x="381056" y="1363308"/>
                  </a:cubicBezTo>
                  <a:cubicBezTo>
                    <a:pt x="378082" y="1316521"/>
                    <a:pt x="375107" y="1270546"/>
                    <a:pt x="371861" y="1222407"/>
                  </a:cubicBezTo>
                  <a:cubicBezTo>
                    <a:pt x="327779" y="1220514"/>
                    <a:pt x="282615" y="1218620"/>
                    <a:pt x="235828" y="1216457"/>
                  </a:cubicBezTo>
                  <a:cubicBezTo>
                    <a:pt x="233664" y="1224841"/>
                    <a:pt x="232583" y="1233765"/>
                    <a:pt x="229067" y="1241608"/>
                  </a:cubicBezTo>
                  <a:cubicBezTo>
                    <a:pt x="222576" y="1256753"/>
                    <a:pt x="216897" y="1272980"/>
                    <a:pt x="207431" y="1285961"/>
                  </a:cubicBezTo>
                  <a:cubicBezTo>
                    <a:pt x="184714" y="1317332"/>
                    <a:pt x="151179" y="1315439"/>
                    <a:pt x="130084" y="1283257"/>
                  </a:cubicBezTo>
                  <a:cubicBezTo>
                    <a:pt x="114940" y="1260269"/>
                    <a:pt x="109801" y="1234306"/>
                    <a:pt x="108449" y="1207532"/>
                  </a:cubicBezTo>
                  <a:cubicBezTo>
                    <a:pt x="106826" y="1178054"/>
                    <a:pt x="110883" y="1149116"/>
                    <a:pt x="123594" y="1122072"/>
                  </a:cubicBezTo>
                  <a:cubicBezTo>
                    <a:pt x="128191" y="1112066"/>
                    <a:pt x="134141" y="1102059"/>
                    <a:pt x="141173" y="1093405"/>
                  </a:cubicBezTo>
                  <a:cubicBezTo>
                    <a:pt x="163619" y="1066901"/>
                    <a:pt x="194721" y="1067713"/>
                    <a:pt x="213111" y="1097462"/>
                  </a:cubicBezTo>
                  <a:cubicBezTo>
                    <a:pt x="223388" y="1114229"/>
                    <a:pt x="228256" y="1134512"/>
                    <a:pt x="234746" y="1153443"/>
                  </a:cubicBezTo>
                  <a:cubicBezTo>
                    <a:pt x="236639" y="1158852"/>
                    <a:pt x="236639" y="1165072"/>
                    <a:pt x="237721" y="1172104"/>
                  </a:cubicBezTo>
                  <a:cubicBezTo>
                    <a:pt x="283426" y="1174268"/>
                    <a:pt x="328861" y="1176161"/>
                    <a:pt x="373754" y="1178324"/>
                  </a:cubicBezTo>
                  <a:cubicBezTo>
                    <a:pt x="381056" y="1130997"/>
                    <a:pt x="388088" y="1085562"/>
                    <a:pt x="395390" y="1038505"/>
                  </a:cubicBezTo>
                  <a:cubicBezTo>
                    <a:pt x="285319" y="1009026"/>
                    <a:pt x="173896" y="979278"/>
                    <a:pt x="63555" y="949529"/>
                  </a:cubicBezTo>
                  <a:cubicBezTo>
                    <a:pt x="55983" y="962240"/>
                    <a:pt x="50033" y="973869"/>
                    <a:pt x="42461" y="984416"/>
                  </a:cubicBezTo>
                  <a:cubicBezTo>
                    <a:pt x="39756" y="988202"/>
                    <a:pt x="33266" y="992259"/>
                    <a:pt x="29479" y="991448"/>
                  </a:cubicBezTo>
                  <a:cubicBezTo>
                    <a:pt x="25964" y="990636"/>
                    <a:pt x="21907" y="983875"/>
                    <a:pt x="21366" y="979548"/>
                  </a:cubicBezTo>
                  <a:cubicBezTo>
                    <a:pt x="17039" y="936277"/>
                    <a:pt x="28127" y="896792"/>
                    <a:pt x="52467" y="861094"/>
                  </a:cubicBezTo>
                  <a:cubicBezTo>
                    <a:pt x="55171" y="857037"/>
                    <a:pt x="62203" y="853792"/>
                    <a:pt x="66801" y="854332"/>
                  </a:cubicBezTo>
                  <a:cubicBezTo>
                    <a:pt x="70046" y="854873"/>
                    <a:pt x="73832" y="862446"/>
                    <a:pt x="74373" y="867043"/>
                  </a:cubicBezTo>
                  <a:cubicBezTo>
                    <a:pt x="75455" y="879484"/>
                    <a:pt x="74643" y="892195"/>
                    <a:pt x="74643" y="907069"/>
                  </a:cubicBezTo>
                  <a:cubicBezTo>
                    <a:pt x="184714" y="935736"/>
                    <a:pt x="295867" y="965485"/>
                    <a:pt x="407019" y="995234"/>
                  </a:cubicBezTo>
                  <a:cubicBezTo>
                    <a:pt x="424057" y="951422"/>
                    <a:pt x="440825" y="908151"/>
                    <a:pt x="458133" y="863527"/>
                  </a:cubicBezTo>
                  <a:cubicBezTo>
                    <a:pt x="418919" y="843244"/>
                    <a:pt x="378352" y="821879"/>
                    <a:pt x="339949" y="801866"/>
                  </a:cubicBezTo>
                  <a:cubicBezTo>
                    <a:pt x="323722" y="817282"/>
                    <a:pt x="309659" y="833238"/>
                    <a:pt x="292892" y="845678"/>
                  </a:cubicBezTo>
                  <a:cubicBezTo>
                    <a:pt x="282615" y="853251"/>
                    <a:pt x="268552" y="858119"/>
                    <a:pt x="255570" y="859471"/>
                  </a:cubicBezTo>
                  <a:cubicBezTo>
                    <a:pt x="233664" y="861905"/>
                    <a:pt x="215274" y="842433"/>
                    <a:pt x="213652" y="815659"/>
                  </a:cubicBezTo>
                  <a:cubicBezTo>
                    <a:pt x="209865" y="750211"/>
                    <a:pt x="236639" y="698557"/>
                    <a:pt x="287212" y="658801"/>
                  </a:cubicBezTo>
                  <a:cubicBezTo>
                    <a:pt x="304250" y="645279"/>
                    <a:pt x="324804" y="636895"/>
                    <a:pt x="346169" y="649065"/>
                  </a:cubicBezTo>
                  <a:cubicBezTo>
                    <a:pt x="367805" y="661506"/>
                    <a:pt x="370239" y="684223"/>
                    <a:pt x="369157" y="706129"/>
                  </a:cubicBezTo>
                  <a:cubicBezTo>
                    <a:pt x="368075" y="724249"/>
                    <a:pt x="363207" y="742369"/>
                    <a:pt x="359421" y="762381"/>
                  </a:cubicBezTo>
                  <a:cubicBezTo>
                    <a:pt x="397824" y="782394"/>
                    <a:pt x="438390" y="803759"/>
                    <a:pt x="478416" y="824584"/>
                  </a:cubicBezTo>
                  <a:cubicBezTo>
                    <a:pt x="504649" y="785369"/>
                    <a:pt x="530341" y="746696"/>
                    <a:pt x="557115" y="706940"/>
                  </a:cubicBezTo>
                  <a:cubicBezTo>
                    <a:pt x="470032" y="633650"/>
                    <a:pt x="382138" y="560089"/>
                    <a:pt x="293703" y="485988"/>
                  </a:cubicBezTo>
                  <a:cubicBezTo>
                    <a:pt x="283426" y="493290"/>
                    <a:pt x="273690" y="501403"/>
                    <a:pt x="263143" y="507353"/>
                  </a:cubicBezTo>
                  <a:cubicBezTo>
                    <a:pt x="258004" y="510328"/>
                    <a:pt x="250702" y="508975"/>
                    <a:pt x="244212" y="509787"/>
                  </a:cubicBezTo>
                  <a:cubicBezTo>
                    <a:pt x="243941" y="503837"/>
                    <a:pt x="241778" y="497076"/>
                    <a:pt x="243671" y="491938"/>
                  </a:cubicBezTo>
                  <a:cubicBezTo>
                    <a:pt x="259086" y="453534"/>
                    <a:pt x="284508" y="423245"/>
                    <a:pt x="319666" y="401880"/>
                  </a:cubicBezTo>
                  <a:cubicBezTo>
                    <a:pt x="324263" y="399175"/>
                    <a:pt x="331295" y="400527"/>
                    <a:pt x="337244" y="399987"/>
                  </a:cubicBezTo>
                  <a:cubicBezTo>
                    <a:pt x="337515" y="405936"/>
                    <a:pt x="339408" y="412427"/>
                    <a:pt x="337515" y="417565"/>
                  </a:cubicBezTo>
                  <a:cubicBezTo>
                    <a:pt x="333458" y="428924"/>
                    <a:pt x="327779" y="439471"/>
                    <a:pt x="321829" y="452182"/>
                  </a:cubicBezTo>
                  <a:cubicBezTo>
                    <a:pt x="409183" y="525473"/>
                    <a:pt x="497347" y="599574"/>
                    <a:pt x="585242" y="673135"/>
                  </a:cubicBezTo>
                  <a:cubicBezTo>
                    <a:pt x="618777" y="640952"/>
                    <a:pt x="652312" y="608769"/>
                    <a:pt x="687199" y="575505"/>
                  </a:cubicBezTo>
                  <a:cubicBezTo>
                    <a:pt x="660425" y="540617"/>
                    <a:pt x="632569" y="504107"/>
                    <a:pt x="605525" y="468950"/>
                  </a:cubicBezTo>
                  <a:cubicBezTo>
                    <a:pt x="587135" y="475711"/>
                    <a:pt x="570367" y="483283"/>
                    <a:pt x="552788" y="487881"/>
                  </a:cubicBezTo>
                  <a:cubicBezTo>
                    <a:pt x="541430" y="490856"/>
                    <a:pt x="528448" y="490856"/>
                    <a:pt x="516549" y="489504"/>
                  </a:cubicBezTo>
                  <a:cubicBezTo>
                    <a:pt x="493561" y="486799"/>
                    <a:pt x="479768" y="467327"/>
                    <a:pt x="482202" y="444069"/>
                  </a:cubicBezTo>
                  <a:cubicBezTo>
                    <a:pt x="484636" y="423245"/>
                    <a:pt x="493561" y="405125"/>
                    <a:pt x="506542" y="389169"/>
                  </a:cubicBezTo>
                  <a:cubicBezTo>
                    <a:pt x="538455" y="349684"/>
                    <a:pt x="577399" y="321017"/>
                    <a:pt x="629594" y="316419"/>
                  </a:cubicBezTo>
                  <a:cubicBezTo>
                    <a:pt x="673136" y="312633"/>
                    <a:pt x="694771" y="340759"/>
                    <a:pt x="678274" y="381326"/>
                  </a:cubicBezTo>
                  <a:cubicBezTo>
                    <a:pt x="669620" y="402421"/>
                    <a:pt x="655016" y="421352"/>
                    <a:pt x="641494" y="443528"/>
                  </a:cubicBezTo>
                  <a:cubicBezTo>
                    <a:pt x="666916" y="476793"/>
                    <a:pt x="694771" y="513032"/>
                    <a:pt x="721816" y="548460"/>
                  </a:cubicBezTo>
                  <a:cubicBezTo>
                    <a:pt x="762112" y="523850"/>
                    <a:pt x="801597" y="499780"/>
                    <a:pt x="842434" y="474900"/>
                  </a:cubicBezTo>
                  <a:cubicBezTo>
                    <a:pt x="794295" y="371860"/>
                    <a:pt x="745615" y="267469"/>
                    <a:pt x="697205" y="163619"/>
                  </a:cubicBezTo>
                  <a:cubicBezTo>
                    <a:pt x="683413" y="166053"/>
                    <a:pt x="670972" y="169298"/>
                    <a:pt x="657991" y="170380"/>
                  </a:cubicBezTo>
                  <a:cubicBezTo>
                    <a:pt x="653123" y="170921"/>
                    <a:pt x="645010" y="167946"/>
                    <a:pt x="643387" y="164430"/>
                  </a:cubicBezTo>
                  <a:cubicBezTo>
                    <a:pt x="641764" y="160644"/>
                    <a:pt x="644739" y="152801"/>
                    <a:pt x="648255" y="149285"/>
                  </a:cubicBezTo>
                  <a:cubicBezTo>
                    <a:pt x="673677" y="123322"/>
                    <a:pt x="705319" y="109259"/>
                    <a:pt x="739935" y="100605"/>
                  </a:cubicBezTo>
                  <a:cubicBezTo>
                    <a:pt x="746967" y="98982"/>
                    <a:pt x="754269" y="97901"/>
                    <a:pt x="761301" y="98171"/>
                  </a:cubicBezTo>
                  <a:cubicBezTo>
                    <a:pt x="773741" y="98982"/>
                    <a:pt x="777798" y="106825"/>
                    <a:pt x="769414" y="116020"/>
                  </a:cubicBezTo>
                  <a:cubicBezTo>
                    <a:pt x="760219" y="126297"/>
                    <a:pt x="749131" y="134952"/>
                    <a:pt x="737231" y="145499"/>
                  </a:cubicBezTo>
                  <a:cubicBezTo>
                    <a:pt x="785100" y="248268"/>
                    <a:pt x="833780" y="352659"/>
                    <a:pt x="882189" y="456239"/>
                  </a:cubicBezTo>
                  <a:cubicBezTo>
                    <a:pt x="927083" y="441094"/>
                    <a:pt x="970624" y="426220"/>
                    <a:pt x="1016059" y="410804"/>
                  </a:cubicBezTo>
                  <a:cubicBezTo>
                    <a:pt x="1006593" y="367804"/>
                    <a:pt x="996587" y="323181"/>
                    <a:pt x="987121" y="280721"/>
                  </a:cubicBezTo>
                  <a:cubicBezTo>
                    <a:pt x="965486" y="278287"/>
                    <a:pt x="945743" y="276394"/>
                    <a:pt x="926271" y="273960"/>
                  </a:cubicBezTo>
                  <a:cubicBezTo>
                    <a:pt x="922215" y="273419"/>
                    <a:pt x="918428" y="272067"/>
                    <a:pt x="914642" y="270444"/>
                  </a:cubicBezTo>
                  <a:cubicBezTo>
                    <a:pt x="875157" y="255029"/>
                    <a:pt x="867315" y="221223"/>
                    <a:pt x="897063" y="190933"/>
                  </a:cubicBezTo>
                  <a:cubicBezTo>
                    <a:pt x="922485" y="164700"/>
                    <a:pt x="955209" y="152530"/>
                    <a:pt x="990367" y="146310"/>
                  </a:cubicBezTo>
                  <a:cubicBezTo>
                    <a:pt x="1017681" y="141442"/>
                    <a:pt x="1044996" y="141442"/>
                    <a:pt x="1071770" y="150908"/>
                  </a:cubicBezTo>
                  <a:cubicBezTo>
                    <a:pt x="1113689" y="166323"/>
                    <a:pt x="1122614" y="201751"/>
                    <a:pt x="1089620" y="232041"/>
                  </a:cubicBezTo>
                  <a:cubicBezTo>
                    <a:pt x="1072852" y="247456"/>
                    <a:pt x="1051487" y="258004"/>
                    <a:pt x="1030392" y="272067"/>
                  </a:cubicBezTo>
                  <a:cubicBezTo>
                    <a:pt x="1039587" y="313445"/>
                    <a:pt x="1049323" y="357797"/>
                    <a:pt x="1059059" y="401068"/>
                  </a:cubicBezTo>
                  <a:cubicBezTo>
                    <a:pt x="1106387" y="395930"/>
                    <a:pt x="1152362" y="391062"/>
                    <a:pt x="1199149" y="385924"/>
                  </a:cubicBezTo>
                  <a:cubicBezTo>
                    <a:pt x="1199149" y="272067"/>
                    <a:pt x="1199149" y="157128"/>
                    <a:pt x="1199149" y="42189"/>
                  </a:cubicBezTo>
                  <a:cubicBezTo>
                    <a:pt x="1186438" y="38673"/>
                    <a:pt x="1173187" y="35969"/>
                    <a:pt x="1160746" y="31371"/>
                  </a:cubicBezTo>
                  <a:cubicBezTo>
                    <a:pt x="1156149" y="29749"/>
                    <a:pt x="1150740" y="24070"/>
                    <a:pt x="1149928" y="19472"/>
                  </a:cubicBezTo>
                  <a:cubicBezTo>
                    <a:pt x="1149388" y="16497"/>
                    <a:pt x="1156149" y="10006"/>
                    <a:pt x="1160476" y="9195"/>
                  </a:cubicBezTo>
                  <a:cubicBezTo>
                    <a:pt x="1179677" y="5409"/>
                    <a:pt x="1198338" y="0"/>
                    <a:pt x="1216728" y="0"/>
                  </a:cubicBezTo>
                  <a:cubicBezTo>
                    <a:pt x="1238364" y="0"/>
                    <a:pt x="1260270" y="4868"/>
                    <a:pt x="1281635" y="8925"/>
                  </a:cubicBezTo>
                  <a:cubicBezTo>
                    <a:pt x="1286773" y="10006"/>
                    <a:pt x="1290559" y="16497"/>
                    <a:pt x="1294886" y="20554"/>
                  </a:cubicBezTo>
                  <a:cubicBezTo>
                    <a:pt x="1290559" y="24610"/>
                    <a:pt x="1287044" y="30560"/>
                    <a:pt x="1281635" y="32724"/>
                  </a:cubicBezTo>
                  <a:cubicBezTo>
                    <a:pt x="1270276" y="37051"/>
                    <a:pt x="1258377" y="39485"/>
                    <a:pt x="1245666" y="42730"/>
                  </a:cubicBezTo>
                  <a:cubicBezTo>
                    <a:pt x="1245666" y="156587"/>
                    <a:pt x="1245666" y="271255"/>
                    <a:pt x="1245666" y="385653"/>
                  </a:cubicBezTo>
                  <a:cubicBezTo>
                    <a:pt x="1302188" y="392955"/>
                    <a:pt x="1358982" y="400257"/>
                    <a:pt x="1417938" y="407829"/>
                  </a:cubicBezTo>
                  <a:cubicBezTo>
                    <a:pt x="1429027" y="365911"/>
                    <a:pt x="1440656" y="322369"/>
                    <a:pt x="1452555" y="277475"/>
                  </a:cubicBezTo>
                  <a:cubicBezTo>
                    <a:pt x="1448499" y="275582"/>
                    <a:pt x="1444171" y="274230"/>
                    <a:pt x="1440926" y="271526"/>
                  </a:cubicBezTo>
                  <a:cubicBezTo>
                    <a:pt x="1423347" y="258544"/>
                    <a:pt x="1403064" y="247997"/>
                    <a:pt x="1389001" y="232041"/>
                  </a:cubicBezTo>
                  <a:cubicBezTo>
                    <a:pt x="1364931" y="204997"/>
                    <a:pt x="1373856" y="172814"/>
                    <a:pt x="1408202" y="161455"/>
                  </a:cubicBezTo>
                  <a:cubicBezTo>
                    <a:pt x="1428215" y="154964"/>
                    <a:pt x="1450662" y="152530"/>
                    <a:pt x="1471757" y="153342"/>
                  </a:cubicBezTo>
                  <a:cubicBezTo>
                    <a:pt x="1502587" y="154423"/>
                    <a:pt x="1531795" y="164159"/>
                    <a:pt x="1558299" y="180657"/>
                  </a:cubicBezTo>
                  <a:cubicBezTo>
                    <a:pt x="1568035" y="186877"/>
                    <a:pt x="1577771" y="194179"/>
                    <a:pt x="1585614" y="202292"/>
                  </a:cubicBezTo>
                  <a:cubicBezTo>
                    <a:pt x="1618067" y="235827"/>
                    <a:pt x="1608601" y="272878"/>
                    <a:pt x="1563167" y="284507"/>
                  </a:cubicBezTo>
                  <a:cubicBezTo>
                    <a:pt x="1542343" y="289916"/>
                    <a:pt x="1519896" y="289375"/>
                    <a:pt x="1494474" y="292079"/>
                  </a:cubicBezTo>
                  <a:cubicBezTo>
                    <a:pt x="1483927" y="331835"/>
                    <a:pt x="1472298" y="375917"/>
                    <a:pt x="1460128" y="420811"/>
                  </a:cubicBezTo>
                  <a:cubicBezTo>
                    <a:pt x="1488254" y="431088"/>
                    <a:pt x="1516650" y="440553"/>
                    <a:pt x="1544236" y="451912"/>
                  </a:cubicBezTo>
                  <a:cubicBezTo>
                    <a:pt x="1572091" y="463270"/>
                    <a:pt x="1599136" y="476793"/>
                    <a:pt x="1627803" y="489774"/>
                  </a:cubicBezTo>
                  <a:cubicBezTo>
                    <a:pt x="1684867" y="391062"/>
                    <a:pt x="1742471" y="291539"/>
                    <a:pt x="1798453" y="194449"/>
                  </a:cubicBezTo>
                  <a:cubicBezTo>
                    <a:pt x="1789258" y="183902"/>
                    <a:pt x="1780333" y="174707"/>
                    <a:pt x="1772490" y="164159"/>
                  </a:cubicBezTo>
                  <a:cubicBezTo>
                    <a:pt x="1769245" y="159832"/>
                    <a:pt x="1768975" y="153612"/>
                    <a:pt x="1767352" y="148474"/>
                  </a:cubicBezTo>
                  <a:cubicBezTo>
                    <a:pt x="1772490" y="146851"/>
                    <a:pt x="1778170" y="143065"/>
                    <a:pt x="1783038" y="143876"/>
                  </a:cubicBezTo>
                  <a:cubicBezTo>
                    <a:pt x="1825768" y="151178"/>
                    <a:pt x="1861196" y="172273"/>
                    <a:pt x="1889322" y="205267"/>
                  </a:cubicBezTo>
                  <a:cubicBezTo>
                    <a:pt x="1892297" y="208783"/>
                    <a:pt x="1893649" y="216626"/>
                    <a:pt x="1891756" y="219871"/>
                  </a:cubicBezTo>
                  <a:cubicBezTo>
                    <a:pt x="1889593" y="223116"/>
                    <a:pt x="1882020" y="225009"/>
                    <a:pt x="1877423" y="224198"/>
                  </a:cubicBezTo>
                  <a:cubicBezTo>
                    <a:pt x="1864712" y="221764"/>
                    <a:pt x="1852271" y="217707"/>
                    <a:pt x="1838208" y="213921"/>
                  </a:cubicBezTo>
                  <a:cubicBezTo>
                    <a:pt x="1781145" y="312904"/>
                    <a:pt x="1723540" y="412427"/>
                    <a:pt x="1666476" y="511139"/>
                  </a:cubicBezTo>
                  <a:cubicBezTo>
                    <a:pt x="1704339" y="538995"/>
                    <a:pt x="1741660" y="566310"/>
                    <a:pt x="1780604" y="594706"/>
                  </a:cubicBezTo>
                  <a:cubicBezTo>
                    <a:pt x="1810353" y="562523"/>
                    <a:pt x="1841183" y="528718"/>
                    <a:pt x="1871202" y="495994"/>
                  </a:cubicBezTo>
                  <a:cubicBezTo>
                    <a:pt x="1861466" y="479497"/>
                    <a:pt x="1850919" y="464893"/>
                    <a:pt x="1844158" y="448396"/>
                  </a:cubicBezTo>
                  <a:cubicBezTo>
                    <a:pt x="1839020" y="435956"/>
                    <a:pt x="1836586" y="421622"/>
                    <a:pt x="1836315" y="407829"/>
                  </a:cubicBezTo>
                  <a:cubicBezTo>
                    <a:pt x="1836045" y="387005"/>
                    <a:pt x="1850919" y="372131"/>
                    <a:pt x="1871743" y="371049"/>
                  </a:cubicBezTo>
                  <a:cubicBezTo>
                    <a:pt x="1882291" y="370508"/>
                    <a:pt x="1893920" y="370508"/>
                    <a:pt x="1903656" y="373754"/>
                  </a:cubicBezTo>
                  <a:cubicBezTo>
                    <a:pt x="1964506" y="394037"/>
                    <a:pt x="2008318" y="432981"/>
                    <a:pt x="2026167" y="495994"/>
                  </a:cubicBezTo>
                  <a:cubicBezTo>
                    <a:pt x="2036985" y="534668"/>
                    <a:pt x="2010751" y="561171"/>
                    <a:pt x="1970996" y="553328"/>
                  </a:cubicBezTo>
                  <a:cubicBezTo>
                    <a:pt x="1959097" y="550894"/>
                    <a:pt x="1947468" y="547108"/>
                    <a:pt x="1936379" y="542240"/>
                  </a:cubicBezTo>
                  <a:cubicBezTo>
                    <a:pt x="1925832" y="537643"/>
                    <a:pt x="1915826" y="531152"/>
                    <a:pt x="1904467" y="524391"/>
                  </a:cubicBezTo>
                  <a:cubicBezTo>
                    <a:pt x="1873907" y="557655"/>
                    <a:pt x="1843076" y="591461"/>
                    <a:pt x="1813057" y="624185"/>
                  </a:cubicBezTo>
                  <a:cubicBezTo>
                    <a:pt x="1844428" y="659883"/>
                    <a:pt x="1874989" y="694500"/>
                    <a:pt x="1906360" y="730199"/>
                  </a:cubicBezTo>
                  <a:cubicBezTo>
                    <a:pt x="1999393" y="665022"/>
                    <a:pt x="2093237" y="599304"/>
                    <a:pt x="2187892" y="533045"/>
                  </a:cubicBezTo>
                  <a:cubicBezTo>
                    <a:pt x="2183565" y="521957"/>
                    <a:pt x="2178156" y="511680"/>
                    <a:pt x="2175452" y="500592"/>
                  </a:cubicBezTo>
                  <a:cubicBezTo>
                    <a:pt x="2173829" y="494372"/>
                    <a:pt x="2176263" y="486799"/>
                    <a:pt x="2176804" y="480038"/>
                  </a:cubicBezTo>
                  <a:cubicBezTo>
                    <a:pt x="2183836" y="481661"/>
                    <a:pt x="2192490" y="481390"/>
                    <a:pt x="2197628" y="485447"/>
                  </a:cubicBezTo>
                  <a:cubicBezTo>
                    <a:pt x="2228459" y="509787"/>
                    <a:pt x="2250365" y="540617"/>
                    <a:pt x="2261723" y="578209"/>
                  </a:cubicBezTo>
                  <a:cubicBezTo>
                    <a:pt x="2263346" y="583888"/>
                    <a:pt x="2260912" y="590920"/>
                    <a:pt x="2260371" y="597140"/>
                  </a:cubicBezTo>
                  <a:cubicBezTo>
                    <a:pt x="2253881" y="595788"/>
                    <a:pt x="2246038" y="595788"/>
                    <a:pt x="2240629" y="592272"/>
                  </a:cubicBezTo>
                  <a:cubicBezTo>
                    <a:pt x="2230893" y="585782"/>
                    <a:pt x="2222780" y="577398"/>
                    <a:pt x="2213314" y="569014"/>
                  </a:cubicBezTo>
                  <a:cubicBezTo>
                    <a:pt x="2119470" y="634732"/>
                    <a:pt x="2025085" y="700720"/>
                    <a:pt x="1931782" y="766168"/>
                  </a:cubicBezTo>
                  <a:cubicBezTo>
                    <a:pt x="1954499" y="807546"/>
                    <a:pt x="1976676" y="848112"/>
                    <a:pt x="1999934" y="890031"/>
                  </a:cubicBezTo>
                  <a:cubicBezTo>
                    <a:pt x="2040771" y="873263"/>
                    <a:pt x="2082960" y="855685"/>
                    <a:pt x="2121634" y="839728"/>
                  </a:cubicBezTo>
                  <a:cubicBezTo>
                    <a:pt x="2121093" y="814036"/>
                    <a:pt x="2118118" y="789967"/>
                    <a:pt x="2120822" y="766979"/>
                  </a:cubicBezTo>
                  <a:cubicBezTo>
                    <a:pt x="2125690" y="725872"/>
                    <a:pt x="2159496" y="710997"/>
                    <a:pt x="2193842" y="734255"/>
                  </a:cubicBezTo>
                  <a:cubicBezTo>
                    <a:pt x="2233868" y="761300"/>
                    <a:pt x="2254422" y="801596"/>
                    <a:pt x="2263076" y="847571"/>
                  </a:cubicBezTo>
                  <a:cubicBezTo>
                    <a:pt x="2266862" y="867314"/>
                    <a:pt x="2266592" y="889220"/>
                    <a:pt x="2262805" y="908962"/>
                  </a:cubicBezTo>
                  <a:cubicBezTo>
                    <a:pt x="2256044" y="942768"/>
                    <a:pt x="2227107" y="954126"/>
                    <a:pt x="2196276" y="937900"/>
                  </a:cubicBezTo>
                  <a:cubicBezTo>
                    <a:pt x="2178697" y="928434"/>
                    <a:pt x="2164905" y="913830"/>
                    <a:pt x="2141917" y="879213"/>
                  </a:cubicBezTo>
                  <a:cubicBezTo>
                    <a:pt x="2099998" y="896522"/>
                    <a:pt x="2057809" y="914101"/>
                    <a:pt x="2016701" y="931138"/>
                  </a:cubicBezTo>
                  <a:cubicBezTo>
                    <a:pt x="2029953" y="976303"/>
                    <a:pt x="2042664" y="1020655"/>
                    <a:pt x="2056186" y="1066901"/>
                  </a:cubicBezTo>
                  <a:cubicBezTo>
                    <a:pt x="2168150" y="1047159"/>
                    <a:pt x="2281466" y="1027146"/>
                    <a:pt x="2394782" y="1007133"/>
                  </a:cubicBezTo>
                  <a:cubicBezTo>
                    <a:pt x="2395593" y="994422"/>
                    <a:pt x="2395052" y="982252"/>
                    <a:pt x="2397216" y="970353"/>
                  </a:cubicBezTo>
                  <a:cubicBezTo>
                    <a:pt x="2398298" y="964674"/>
                    <a:pt x="2403706" y="959535"/>
                    <a:pt x="2407222" y="954397"/>
                  </a:cubicBezTo>
                  <a:cubicBezTo>
                    <a:pt x="2412361" y="958183"/>
                    <a:pt x="2419392" y="961158"/>
                    <a:pt x="2422097" y="966296"/>
                  </a:cubicBezTo>
                  <a:cubicBezTo>
                    <a:pt x="2440757" y="1002265"/>
                    <a:pt x="2448600" y="1040668"/>
                    <a:pt x="2441839" y="1081235"/>
                  </a:cubicBezTo>
                  <a:cubicBezTo>
                    <a:pt x="2441028" y="1086644"/>
                    <a:pt x="2435619" y="1091241"/>
                    <a:pt x="2432374" y="1096109"/>
                  </a:cubicBezTo>
                  <a:cubicBezTo>
                    <a:pt x="2427506" y="1092594"/>
                    <a:pt x="2421015" y="1090160"/>
                    <a:pt x="2418040" y="1085562"/>
                  </a:cubicBezTo>
                  <a:cubicBezTo>
                    <a:pt x="2411820" y="1074744"/>
                    <a:pt x="2407222" y="1063115"/>
                    <a:pt x="2401814" y="1050945"/>
                  </a:cubicBezTo>
                  <a:cubicBezTo>
                    <a:pt x="2289309" y="1070688"/>
                    <a:pt x="2176534" y="1090700"/>
                    <a:pt x="2063759" y="1110443"/>
                  </a:cubicBezTo>
                  <a:cubicBezTo>
                    <a:pt x="2066733" y="1157500"/>
                    <a:pt x="2069979" y="1204016"/>
                    <a:pt x="2072954" y="1251615"/>
                  </a:cubicBezTo>
                  <a:cubicBezTo>
                    <a:pt x="2117306" y="1253508"/>
                    <a:pt x="2162200" y="1255671"/>
                    <a:pt x="2207905" y="1257564"/>
                  </a:cubicBezTo>
                  <a:cubicBezTo>
                    <a:pt x="2211151" y="1246476"/>
                    <a:pt x="2213044" y="1234847"/>
                    <a:pt x="2217641" y="1224570"/>
                  </a:cubicBezTo>
                  <a:cubicBezTo>
                    <a:pt x="2224132" y="1210237"/>
                    <a:pt x="2230622" y="1195633"/>
                    <a:pt x="2240358" y="1183733"/>
                  </a:cubicBezTo>
                  <a:cubicBezTo>
                    <a:pt x="2261453" y="1158041"/>
                    <a:pt x="2291472" y="1159934"/>
                    <a:pt x="2310944" y="1186708"/>
                  </a:cubicBezTo>
                  <a:cubicBezTo>
                    <a:pt x="2330146" y="1212941"/>
                    <a:pt x="2335284" y="1243501"/>
                    <a:pt x="2335555" y="1274873"/>
                  </a:cubicBezTo>
                  <a:cubicBezTo>
                    <a:pt x="2335825" y="1303810"/>
                    <a:pt x="2330957" y="1332207"/>
                    <a:pt x="2317435" y="1358440"/>
                  </a:cubicBezTo>
                  <a:cubicBezTo>
                    <a:pt x="2313378" y="1366283"/>
                    <a:pt x="2308510" y="1374126"/>
                    <a:pt x="2302561" y="1380887"/>
                  </a:cubicBezTo>
                  <a:cubicBezTo>
                    <a:pt x="2280384" y="1406579"/>
                    <a:pt x="2249283" y="1406309"/>
                    <a:pt x="2231434" y="1377371"/>
                  </a:cubicBezTo>
                  <a:cubicBezTo>
                    <a:pt x="2220886" y="1360333"/>
                    <a:pt x="2216019" y="1339509"/>
                    <a:pt x="2209257" y="1320307"/>
                  </a:cubicBezTo>
                  <a:cubicBezTo>
                    <a:pt x="2207364" y="1314899"/>
                    <a:pt x="2207364" y="1308678"/>
                    <a:pt x="2206282" y="1301647"/>
                  </a:cubicBezTo>
                  <a:cubicBezTo>
                    <a:pt x="2160848" y="1299483"/>
                    <a:pt x="2115684" y="1297590"/>
                    <a:pt x="2070520" y="1295427"/>
                  </a:cubicBezTo>
                  <a:cubicBezTo>
                    <a:pt x="2063488" y="1341943"/>
                    <a:pt x="2056457" y="1387648"/>
                    <a:pt x="2049155" y="1434976"/>
                  </a:cubicBezTo>
                  <a:cubicBezTo>
                    <a:pt x="2072142" y="1441196"/>
                    <a:pt x="2096482" y="1447957"/>
                    <a:pt x="2121093" y="1454448"/>
                  </a:cubicBezTo>
                  <a:cubicBezTo>
                    <a:pt x="2203578" y="1476624"/>
                    <a:pt x="2286063" y="1498259"/>
                    <a:pt x="2368549" y="1520706"/>
                  </a:cubicBezTo>
                  <a:cubicBezTo>
                    <a:pt x="2378826" y="1523411"/>
                    <a:pt x="2383694" y="1522870"/>
                    <a:pt x="2387750" y="1512052"/>
                  </a:cubicBezTo>
                  <a:cubicBezTo>
                    <a:pt x="2390996" y="1503398"/>
                    <a:pt x="2396405" y="1495285"/>
                    <a:pt x="2402354" y="1487983"/>
                  </a:cubicBezTo>
                  <a:cubicBezTo>
                    <a:pt x="2405329" y="1484467"/>
                    <a:pt x="2411549" y="1481492"/>
                    <a:pt x="2415876" y="1482033"/>
                  </a:cubicBezTo>
                  <a:cubicBezTo>
                    <a:pt x="2418851" y="1482574"/>
                    <a:pt x="2422908" y="1489605"/>
                    <a:pt x="2422908" y="1493392"/>
                  </a:cubicBezTo>
                  <a:cubicBezTo>
                    <a:pt x="2422097" y="1512863"/>
                    <a:pt x="2422367" y="1533147"/>
                    <a:pt x="2417770" y="1552078"/>
                  </a:cubicBezTo>
                  <a:cubicBezTo>
                    <a:pt x="2412902" y="1571820"/>
                    <a:pt x="2403436" y="1590481"/>
                    <a:pt x="2394511" y="1608871"/>
                  </a:cubicBezTo>
                  <a:cubicBezTo>
                    <a:pt x="2392077" y="1614009"/>
                    <a:pt x="2383423" y="1616173"/>
                    <a:pt x="2377744" y="1619959"/>
                  </a:cubicBezTo>
                  <a:cubicBezTo>
                    <a:pt x="2375040" y="1613739"/>
                    <a:pt x="2370442" y="1607789"/>
                    <a:pt x="2369631" y="1601299"/>
                  </a:cubicBezTo>
                  <a:cubicBezTo>
                    <a:pt x="2368278" y="1590210"/>
                    <a:pt x="2369360" y="1579122"/>
                    <a:pt x="2369360" y="1566141"/>
                  </a:cubicBezTo>
                  <a:cubicBezTo>
                    <a:pt x="2260101" y="1536933"/>
                    <a:pt x="2149219" y="1507184"/>
                    <a:pt x="2038607" y="1477435"/>
                  </a:cubicBezTo>
                  <a:cubicBezTo>
                    <a:pt x="2021569" y="1521247"/>
                    <a:pt x="2004531" y="1564789"/>
                    <a:pt x="1987223" y="1609141"/>
                  </a:cubicBezTo>
                  <a:cubicBezTo>
                    <a:pt x="2026437" y="1629425"/>
                    <a:pt x="2067004" y="1650790"/>
                    <a:pt x="2106218" y="1671073"/>
                  </a:cubicBezTo>
                  <a:cubicBezTo>
                    <a:pt x="2119200" y="1657821"/>
                    <a:pt x="2130829" y="1644570"/>
                    <a:pt x="2143810" y="1632941"/>
                  </a:cubicBezTo>
                  <a:cubicBezTo>
                    <a:pt x="2150571" y="1626720"/>
                    <a:pt x="2159225" y="1621852"/>
                    <a:pt x="2167880" y="1618066"/>
                  </a:cubicBezTo>
                  <a:cubicBezTo>
                    <a:pt x="2199521" y="1604274"/>
                    <a:pt x="2226025" y="1619418"/>
                    <a:pt x="2231434" y="1653494"/>
                  </a:cubicBezTo>
                  <a:cubicBezTo>
                    <a:pt x="2240358" y="1711369"/>
                    <a:pt x="2200062" y="1792232"/>
                    <a:pt x="2148408" y="1820088"/>
                  </a:cubicBezTo>
                  <a:cubicBezTo>
                    <a:pt x="2111357" y="1840101"/>
                    <a:pt x="2082149" y="1825497"/>
                    <a:pt x="2076740" y="1783578"/>
                  </a:cubicBezTo>
                  <a:cubicBezTo>
                    <a:pt x="2075117" y="1771678"/>
                    <a:pt x="2075929" y="1759238"/>
                    <a:pt x="2077822" y="1747338"/>
                  </a:cubicBezTo>
                  <a:cubicBezTo>
                    <a:pt x="2079444" y="1735439"/>
                    <a:pt x="2083771" y="1723810"/>
                    <a:pt x="2087017" y="1710828"/>
                  </a:cubicBezTo>
                  <a:cubicBezTo>
                    <a:pt x="2046991" y="1690004"/>
                    <a:pt x="2006424" y="1668910"/>
                    <a:pt x="1966669" y="1648085"/>
                  </a:cubicBezTo>
                  <a:cubicBezTo>
                    <a:pt x="1940436" y="1687300"/>
                    <a:pt x="1914744" y="1725703"/>
                    <a:pt x="1888240" y="1765458"/>
                  </a:cubicBezTo>
                  <a:cubicBezTo>
                    <a:pt x="1975323" y="1838748"/>
                    <a:pt x="2063488" y="1912580"/>
                    <a:pt x="2151112" y="1986140"/>
                  </a:cubicBezTo>
                  <a:cubicBezTo>
                    <a:pt x="2162741" y="1978027"/>
                    <a:pt x="2173018" y="1970184"/>
                    <a:pt x="2184106" y="1963693"/>
                  </a:cubicBezTo>
                  <a:cubicBezTo>
                    <a:pt x="2188433" y="1961260"/>
                    <a:pt x="2196006" y="1960989"/>
                    <a:pt x="2200062" y="1963153"/>
                  </a:cubicBezTo>
                  <a:cubicBezTo>
                    <a:pt x="2202496" y="1964505"/>
                    <a:pt x="2203037" y="1973429"/>
                    <a:pt x="2201414" y="1977757"/>
                  </a:cubicBezTo>
                  <a:cubicBezTo>
                    <a:pt x="2186540" y="2018594"/>
                    <a:pt x="2160037" y="2049965"/>
                    <a:pt x="2122445" y="2071601"/>
                  </a:cubicBezTo>
                  <a:cubicBezTo>
                    <a:pt x="2118388" y="2073764"/>
                    <a:pt x="2110545" y="2074305"/>
                    <a:pt x="2107841" y="2071871"/>
                  </a:cubicBezTo>
                  <a:cubicBezTo>
                    <a:pt x="2105137" y="2069437"/>
                    <a:pt x="2104596" y="2061594"/>
                    <a:pt x="2105948" y="2057267"/>
                  </a:cubicBezTo>
                  <a:cubicBezTo>
                    <a:pt x="2110275" y="2045097"/>
                    <a:pt x="2116225" y="2033468"/>
                    <a:pt x="2122445" y="2019675"/>
                  </a:cubicBezTo>
                  <a:cubicBezTo>
                    <a:pt x="2035362" y="1946655"/>
                    <a:pt x="1947197" y="1872554"/>
                    <a:pt x="1859573" y="1798993"/>
                  </a:cubicBezTo>
                  <a:cubicBezTo>
                    <a:pt x="1825768" y="1831176"/>
                    <a:pt x="1792503" y="1863359"/>
                    <a:pt x="1757616" y="1896623"/>
                  </a:cubicBezTo>
                  <a:cubicBezTo>
                    <a:pt x="1784390" y="1931511"/>
                    <a:pt x="1812246" y="1967750"/>
                    <a:pt x="1839831" y="2003719"/>
                  </a:cubicBezTo>
                  <a:cubicBezTo>
                    <a:pt x="1854435" y="1997769"/>
                    <a:pt x="1867687" y="1990738"/>
                    <a:pt x="1881750" y="1986952"/>
                  </a:cubicBezTo>
                  <a:cubicBezTo>
                    <a:pt x="1895542" y="1983436"/>
                    <a:pt x="1910146" y="1981543"/>
                    <a:pt x="1924209" y="1982084"/>
                  </a:cubicBezTo>
                  <a:cubicBezTo>
                    <a:pt x="1949902" y="1983165"/>
                    <a:pt x="1965858" y="2003719"/>
                    <a:pt x="1962072" y="2029141"/>
                  </a:cubicBezTo>
                  <a:cubicBezTo>
                    <a:pt x="1960990" y="2036173"/>
                    <a:pt x="1959908" y="2043745"/>
                    <a:pt x="1956663" y="2049965"/>
                  </a:cubicBezTo>
                  <a:cubicBezTo>
                    <a:pt x="1927725" y="2108922"/>
                    <a:pt x="1881750" y="2146243"/>
                    <a:pt x="1816032" y="2155168"/>
                  </a:cubicBezTo>
                  <a:cubicBezTo>
                    <a:pt x="1772761" y="2161118"/>
                    <a:pt x="1749503" y="2131098"/>
                    <a:pt x="1766000" y="2090261"/>
                  </a:cubicBezTo>
                  <a:cubicBezTo>
                    <a:pt x="1774654" y="2069167"/>
                    <a:pt x="1789258" y="2050235"/>
                    <a:pt x="1802780" y="2028059"/>
                  </a:cubicBezTo>
                  <a:cubicBezTo>
                    <a:pt x="1777358" y="1994794"/>
                    <a:pt x="1749503" y="1958555"/>
                    <a:pt x="1722458" y="1923127"/>
                  </a:cubicBezTo>
                  <a:cubicBezTo>
                    <a:pt x="1681892" y="1947737"/>
                    <a:pt x="1642136" y="1972077"/>
                    <a:pt x="1601840" y="1996417"/>
                  </a:cubicBezTo>
                  <a:cubicBezTo>
                    <a:pt x="1649979" y="2099997"/>
                    <a:pt x="1698659" y="2204118"/>
                    <a:pt x="1747069" y="2307698"/>
                  </a:cubicBezTo>
                  <a:cubicBezTo>
                    <a:pt x="1760591" y="2305264"/>
                    <a:pt x="1773302" y="2302019"/>
                    <a:pt x="1786013" y="2300937"/>
                  </a:cubicBezTo>
                  <a:cubicBezTo>
                    <a:pt x="1790881" y="2300396"/>
                    <a:pt x="1798994" y="2303371"/>
                    <a:pt x="1800616" y="2306887"/>
                  </a:cubicBezTo>
                  <a:cubicBezTo>
                    <a:pt x="1802239" y="2310673"/>
                    <a:pt x="1799264" y="2318516"/>
                    <a:pt x="1795749" y="2322032"/>
                  </a:cubicBezTo>
                  <a:cubicBezTo>
                    <a:pt x="1770327" y="2347994"/>
                    <a:pt x="1738685" y="2362058"/>
                    <a:pt x="1704068" y="2370712"/>
                  </a:cubicBezTo>
                  <a:cubicBezTo>
                    <a:pt x="1697037" y="2372334"/>
                    <a:pt x="1689734" y="2373416"/>
                    <a:pt x="1682703" y="2373146"/>
                  </a:cubicBezTo>
                  <a:cubicBezTo>
                    <a:pt x="1670263" y="2372334"/>
                    <a:pt x="1666206" y="2364491"/>
                    <a:pt x="1674319" y="2355296"/>
                  </a:cubicBezTo>
                  <a:cubicBezTo>
                    <a:pt x="1683514" y="2345019"/>
                    <a:pt x="1694603" y="2336365"/>
                    <a:pt x="1706773" y="2325548"/>
                  </a:cubicBezTo>
                  <a:cubicBezTo>
                    <a:pt x="1658904" y="2222779"/>
                    <a:pt x="1610224" y="2118387"/>
                    <a:pt x="1561815" y="2014807"/>
                  </a:cubicBezTo>
                  <a:cubicBezTo>
                    <a:pt x="1516921" y="2029952"/>
                    <a:pt x="1473379" y="2044827"/>
                    <a:pt x="1427945" y="2060242"/>
                  </a:cubicBezTo>
                  <a:cubicBezTo>
                    <a:pt x="1437410" y="2103243"/>
                    <a:pt x="1447417" y="2147866"/>
                    <a:pt x="1456612" y="2190326"/>
                  </a:cubicBezTo>
                  <a:cubicBezTo>
                    <a:pt x="1478247" y="2192760"/>
                    <a:pt x="1498260" y="2194923"/>
                    <a:pt x="1518003" y="2197627"/>
                  </a:cubicBezTo>
                  <a:cubicBezTo>
                    <a:pt x="1522330" y="2198168"/>
                    <a:pt x="1526657" y="2200062"/>
                    <a:pt x="1530713" y="2201684"/>
                  </a:cubicBezTo>
                  <a:cubicBezTo>
                    <a:pt x="1568035" y="2217099"/>
                    <a:pt x="1575607" y="2249553"/>
                    <a:pt x="1547751" y="2278761"/>
                  </a:cubicBezTo>
                  <a:cubicBezTo>
                    <a:pt x="1516921" y="2311214"/>
                    <a:pt x="1476625" y="2324466"/>
                    <a:pt x="1433624" y="2326900"/>
                  </a:cubicBezTo>
                  <a:cubicBezTo>
                    <a:pt x="1412529" y="2327981"/>
                    <a:pt x="1390083" y="2325548"/>
                    <a:pt x="1370070" y="2319057"/>
                  </a:cubicBezTo>
                  <a:cubicBezTo>
                    <a:pt x="1329774" y="2305805"/>
                    <a:pt x="1321660" y="2269566"/>
                    <a:pt x="1352491" y="2240628"/>
                  </a:cubicBezTo>
                  <a:cubicBezTo>
                    <a:pt x="1369529" y="2224672"/>
                    <a:pt x="1391165" y="2213854"/>
                    <a:pt x="1413070" y="2198980"/>
                  </a:cubicBezTo>
                  <a:cubicBezTo>
                    <a:pt x="1404146" y="2158413"/>
                    <a:pt x="1394139" y="2113790"/>
                    <a:pt x="1384403" y="2069978"/>
                  </a:cubicBezTo>
                  <a:cubicBezTo>
                    <a:pt x="1337617" y="2075116"/>
                    <a:pt x="1291912" y="2079984"/>
                    <a:pt x="1245395" y="2084852"/>
                  </a:cubicBezTo>
                  <a:cubicBezTo>
                    <a:pt x="1245395" y="2199250"/>
                    <a:pt x="1245395" y="2313918"/>
                    <a:pt x="1245395" y="2428857"/>
                  </a:cubicBezTo>
                  <a:cubicBezTo>
                    <a:pt x="1257836" y="2432373"/>
                    <a:pt x="1270547" y="2435077"/>
                    <a:pt x="1282716" y="2439404"/>
                  </a:cubicBezTo>
                  <a:cubicBezTo>
                    <a:pt x="1287584" y="2441298"/>
                    <a:pt x="1290830" y="2446977"/>
                    <a:pt x="1294886" y="2450763"/>
                  </a:cubicBezTo>
                  <a:cubicBezTo>
                    <a:pt x="1290830" y="2454820"/>
                    <a:pt x="1287855" y="2460770"/>
                    <a:pt x="1282987" y="2462392"/>
                  </a:cubicBezTo>
                  <a:cubicBezTo>
                    <a:pt x="1242420" y="2476185"/>
                    <a:pt x="1201854" y="2476455"/>
                    <a:pt x="1161287" y="2462392"/>
                  </a:cubicBezTo>
                  <a:cubicBezTo>
                    <a:pt x="1156690" y="2460770"/>
                    <a:pt x="1151281" y="2455090"/>
                    <a:pt x="1150469" y="2450493"/>
                  </a:cubicBezTo>
                  <a:cubicBezTo>
                    <a:pt x="1149928" y="2447788"/>
                    <a:pt x="1156419" y="2441568"/>
                    <a:pt x="1161017" y="2439945"/>
                  </a:cubicBezTo>
                  <a:cubicBezTo>
                    <a:pt x="1173457" y="2436970"/>
                    <a:pt x="1186438" y="2433996"/>
                    <a:pt x="1200231" y="2430209"/>
                  </a:cubicBezTo>
                  <a:close/>
                  <a:moveTo>
                    <a:pt x="2028871" y="1236740"/>
                  </a:moveTo>
                  <a:cubicBezTo>
                    <a:pt x="2028871" y="791049"/>
                    <a:pt x="1669181" y="430276"/>
                    <a:pt x="1224301" y="430006"/>
                  </a:cubicBezTo>
                  <a:cubicBezTo>
                    <a:pt x="777257" y="429735"/>
                    <a:pt x="415944" y="790237"/>
                    <a:pt x="415944" y="1236199"/>
                  </a:cubicBezTo>
                  <a:cubicBezTo>
                    <a:pt x="416214" y="1681891"/>
                    <a:pt x="776175" y="2042934"/>
                    <a:pt x="1220785" y="2042934"/>
                  </a:cubicBezTo>
                  <a:cubicBezTo>
                    <a:pt x="1668640" y="2042934"/>
                    <a:pt x="2028871" y="1683514"/>
                    <a:pt x="2028871" y="1236740"/>
                  </a:cubicBezTo>
                  <a:close/>
                </a:path>
              </a:pathLst>
            </a:custGeom>
            <a:solidFill>
              <a:schemeClr val="accent1">
                <a:alpha val="70000"/>
              </a:schemeClr>
            </a:solidFill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EA87361E-103A-4E20-8479-E1062D747F83}"/>
              </a:ext>
            </a:extLst>
          </p:cNvPr>
          <p:cNvSpPr/>
          <p:nvPr/>
        </p:nvSpPr>
        <p:spPr>
          <a:xfrm>
            <a:off x="2398219" y="3651484"/>
            <a:ext cx="1082924" cy="1095596"/>
          </a:xfrm>
          <a:custGeom>
            <a:avLst/>
            <a:gdLst>
              <a:gd name="connsiteX0" fmla="*/ 955633 w 1965160"/>
              <a:gd name="connsiteY0" fmla="*/ 1489004 h 1988156"/>
              <a:gd name="connsiteX1" fmla="*/ 969984 w 1965160"/>
              <a:gd name="connsiteY1" fmla="*/ 1503355 h 1988156"/>
              <a:gd name="connsiteX2" fmla="*/ 956068 w 1965160"/>
              <a:gd name="connsiteY2" fmla="*/ 1518141 h 1988156"/>
              <a:gd name="connsiteX3" fmla="*/ 941065 w 1965160"/>
              <a:gd name="connsiteY3" fmla="*/ 1503355 h 1988156"/>
              <a:gd name="connsiteX4" fmla="*/ 955633 w 1965160"/>
              <a:gd name="connsiteY4" fmla="*/ 1489004 h 1988156"/>
              <a:gd name="connsiteX5" fmla="*/ 1295921 w 1965160"/>
              <a:gd name="connsiteY5" fmla="*/ 1411813 h 1988156"/>
              <a:gd name="connsiteX6" fmla="*/ 1341583 w 1965160"/>
              <a:gd name="connsiteY6" fmla="*/ 1457257 h 1988156"/>
              <a:gd name="connsiteX7" fmla="*/ 1296138 w 1965160"/>
              <a:gd name="connsiteY7" fmla="*/ 1503571 h 1988156"/>
              <a:gd name="connsiteX8" fmla="*/ 1250042 w 1965160"/>
              <a:gd name="connsiteY8" fmla="*/ 1457909 h 1988156"/>
              <a:gd name="connsiteX9" fmla="*/ 1295921 w 1965160"/>
              <a:gd name="connsiteY9" fmla="*/ 1411813 h 1988156"/>
              <a:gd name="connsiteX10" fmla="*/ 696232 w 1965160"/>
              <a:gd name="connsiteY10" fmla="*/ 1383764 h 1988156"/>
              <a:gd name="connsiteX11" fmla="*/ 748417 w 1965160"/>
              <a:gd name="connsiteY11" fmla="*/ 1436166 h 1988156"/>
              <a:gd name="connsiteX12" fmla="*/ 696449 w 1965160"/>
              <a:gd name="connsiteY12" fmla="*/ 1488350 h 1988156"/>
              <a:gd name="connsiteX13" fmla="*/ 643830 w 1965160"/>
              <a:gd name="connsiteY13" fmla="*/ 1436383 h 1988156"/>
              <a:gd name="connsiteX14" fmla="*/ 696232 w 1965160"/>
              <a:gd name="connsiteY14" fmla="*/ 1383764 h 1988156"/>
              <a:gd name="connsiteX15" fmla="*/ 1101533 w 1965160"/>
              <a:gd name="connsiteY15" fmla="*/ 1309184 h 1988156"/>
              <a:gd name="connsiteX16" fmla="*/ 1130452 w 1965160"/>
              <a:gd name="connsiteY16" fmla="*/ 1338103 h 1988156"/>
              <a:gd name="connsiteX17" fmla="*/ 1100881 w 1965160"/>
              <a:gd name="connsiteY17" fmla="*/ 1367891 h 1988156"/>
              <a:gd name="connsiteX18" fmla="*/ 1071744 w 1965160"/>
              <a:gd name="connsiteY18" fmla="*/ 1338103 h 1988156"/>
              <a:gd name="connsiteX19" fmla="*/ 1101533 w 1965160"/>
              <a:gd name="connsiteY19" fmla="*/ 1309184 h 1988156"/>
              <a:gd name="connsiteX20" fmla="*/ 515978 w 1965160"/>
              <a:gd name="connsiteY20" fmla="*/ 1247866 h 1988156"/>
              <a:gd name="connsiteX21" fmla="*/ 530764 w 1965160"/>
              <a:gd name="connsiteY21" fmla="*/ 1262000 h 1988156"/>
              <a:gd name="connsiteX22" fmla="*/ 517065 w 1965160"/>
              <a:gd name="connsiteY22" fmla="*/ 1277003 h 1988156"/>
              <a:gd name="connsiteX23" fmla="*/ 501844 w 1965160"/>
              <a:gd name="connsiteY23" fmla="*/ 1262435 h 1988156"/>
              <a:gd name="connsiteX24" fmla="*/ 515978 w 1965160"/>
              <a:gd name="connsiteY24" fmla="*/ 1247866 h 1988156"/>
              <a:gd name="connsiteX25" fmla="*/ 1438777 w 1965160"/>
              <a:gd name="connsiteY25" fmla="*/ 1173938 h 1988156"/>
              <a:gd name="connsiteX26" fmla="*/ 1485308 w 1965160"/>
              <a:gd name="connsiteY26" fmla="*/ 1219382 h 1988156"/>
              <a:gd name="connsiteX27" fmla="*/ 1439646 w 1965160"/>
              <a:gd name="connsiteY27" fmla="*/ 1265913 h 1988156"/>
              <a:gd name="connsiteX28" fmla="*/ 1393550 w 1965160"/>
              <a:gd name="connsiteY28" fmla="*/ 1220687 h 1988156"/>
              <a:gd name="connsiteX29" fmla="*/ 1438777 w 1965160"/>
              <a:gd name="connsiteY29" fmla="*/ 1173938 h 1988156"/>
              <a:gd name="connsiteX30" fmla="*/ 880618 w 1965160"/>
              <a:gd name="connsiteY30" fmla="*/ 1069134 h 1988156"/>
              <a:gd name="connsiteX31" fmla="*/ 955633 w 1965160"/>
              <a:gd name="connsiteY31" fmla="*/ 1144584 h 1988156"/>
              <a:gd name="connsiteX32" fmla="*/ 880618 w 1965160"/>
              <a:gd name="connsiteY32" fmla="*/ 1220034 h 1988156"/>
              <a:gd name="connsiteX33" fmla="*/ 804732 w 1965160"/>
              <a:gd name="connsiteY33" fmla="*/ 1145019 h 1988156"/>
              <a:gd name="connsiteX34" fmla="*/ 880618 w 1965160"/>
              <a:gd name="connsiteY34" fmla="*/ 1069134 h 1988156"/>
              <a:gd name="connsiteX35" fmla="*/ 622738 w 1965160"/>
              <a:gd name="connsiteY35" fmla="*/ 1052826 h 1988156"/>
              <a:gd name="connsiteX36" fmla="*/ 669487 w 1965160"/>
              <a:gd name="connsiteY36" fmla="*/ 1098270 h 1988156"/>
              <a:gd name="connsiteX37" fmla="*/ 623608 w 1965160"/>
              <a:gd name="connsiteY37" fmla="*/ 1144367 h 1988156"/>
              <a:gd name="connsiteX38" fmla="*/ 577729 w 1965160"/>
              <a:gd name="connsiteY38" fmla="*/ 1098487 h 1988156"/>
              <a:gd name="connsiteX39" fmla="*/ 622738 w 1965160"/>
              <a:gd name="connsiteY39" fmla="*/ 1052826 h 1988156"/>
              <a:gd name="connsiteX40" fmla="*/ 1539667 w 1965160"/>
              <a:gd name="connsiteY40" fmla="*/ 979333 h 1988156"/>
              <a:gd name="connsiteX41" fmla="*/ 1554453 w 1965160"/>
              <a:gd name="connsiteY41" fmla="*/ 994771 h 1988156"/>
              <a:gd name="connsiteX42" fmla="*/ 1539450 w 1965160"/>
              <a:gd name="connsiteY42" fmla="*/ 1009122 h 1988156"/>
              <a:gd name="connsiteX43" fmla="*/ 1524664 w 1965160"/>
              <a:gd name="connsiteY43" fmla="*/ 993684 h 1988156"/>
              <a:gd name="connsiteX44" fmla="*/ 1539667 w 1965160"/>
              <a:gd name="connsiteY44" fmla="*/ 979333 h 1988156"/>
              <a:gd name="connsiteX45" fmla="*/ 1208730 w 1965160"/>
              <a:gd name="connsiteY45" fmla="*/ 952154 h 1988156"/>
              <a:gd name="connsiteX46" fmla="*/ 1326145 w 1965160"/>
              <a:gd name="connsiteY46" fmla="*/ 1069787 h 1988156"/>
              <a:gd name="connsiteX47" fmla="*/ 1208295 w 1965160"/>
              <a:gd name="connsiteY47" fmla="*/ 1186768 h 1988156"/>
              <a:gd name="connsiteX48" fmla="*/ 1091314 w 1965160"/>
              <a:gd name="connsiteY48" fmla="*/ 1069135 h 1988156"/>
              <a:gd name="connsiteX49" fmla="*/ 1208730 w 1965160"/>
              <a:gd name="connsiteY49" fmla="*/ 952154 h 1988156"/>
              <a:gd name="connsiteX50" fmla="*/ 436394 w 1965160"/>
              <a:gd name="connsiteY50" fmla="*/ 826041 h 1988156"/>
              <a:gd name="connsiteX51" fmla="*/ 465966 w 1965160"/>
              <a:gd name="connsiteY51" fmla="*/ 855177 h 1988156"/>
              <a:gd name="connsiteX52" fmla="*/ 436829 w 1965160"/>
              <a:gd name="connsiteY52" fmla="*/ 884966 h 1988156"/>
              <a:gd name="connsiteX53" fmla="*/ 407476 w 1965160"/>
              <a:gd name="connsiteY53" fmla="*/ 854959 h 1988156"/>
              <a:gd name="connsiteX54" fmla="*/ 436394 w 1965160"/>
              <a:gd name="connsiteY54" fmla="*/ 826041 h 1988156"/>
              <a:gd name="connsiteX55" fmla="*/ 1441168 w 1965160"/>
              <a:gd name="connsiteY55" fmla="*/ 771681 h 1988156"/>
              <a:gd name="connsiteX56" fmla="*/ 1512922 w 1965160"/>
              <a:gd name="connsiteY56" fmla="*/ 846045 h 1988156"/>
              <a:gd name="connsiteX57" fmla="*/ 1437472 w 1965160"/>
              <a:gd name="connsiteY57" fmla="*/ 918016 h 1988156"/>
              <a:gd name="connsiteX58" fmla="*/ 1366153 w 1965160"/>
              <a:gd name="connsiteY58" fmla="*/ 843871 h 1988156"/>
              <a:gd name="connsiteX59" fmla="*/ 1441168 w 1965160"/>
              <a:gd name="connsiteY59" fmla="*/ 771681 h 1988156"/>
              <a:gd name="connsiteX60" fmla="*/ 653833 w 1965160"/>
              <a:gd name="connsiteY60" fmla="*/ 765158 h 1988156"/>
              <a:gd name="connsiteX61" fmla="*/ 669488 w 1965160"/>
              <a:gd name="connsiteY61" fmla="*/ 779509 h 1988156"/>
              <a:gd name="connsiteX62" fmla="*/ 654268 w 1965160"/>
              <a:gd name="connsiteY62" fmla="*/ 794294 h 1988156"/>
              <a:gd name="connsiteX63" fmla="*/ 639699 w 1965160"/>
              <a:gd name="connsiteY63" fmla="*/ 779944 h 1988156"/>
              <a:gd name="connsiteX64" fmla="*/ 653833 w 1965160"/>
              <a:gd name="connsiteY64" fmla="*/ 765158 h 1988156"/>
              <a:gd name="connsiteX65" fmla="*/ 851481 w 1965160"/>
              <a:gd name="connsiteY65" fmla="*/ 764941 h 1988156"/>
              <a:gd name="connsiteX66" fmla="*/ 880400 w 1965160"/>
              <a:gd name="connsiteY66" fmla="*/ 794077 h 1988156"/>
              <a:gd name="connsiteX67" fmla="*/ 851046 w 1965160"/>
              <a:gd name="connsiteY67" fmla="*/ 823865 h 1988156"/>
              <a:gd name="connsiteX68" fmla="*/ 821692 w 1965160"/>
              <a:gd name="connsiteY68" fmla="*/ 794077 h 1988156"/>
              <a:gd name="connsiteX69" fmla="*/ 851481 w 1965160"/>
              <a:gd name="connsiteY69" fmla="*/ 764941 h 1988156"/>
              <a:gd name="connsiteX70" fmla="*/ 1132626 w 1965160"/>
              <a:gd name="connsiteY70" fmla="*/ 718844 h 1988156"/>
              <a:gd name="connsiteX71" fmla="*/ 1178288 w 1965160"/>
              <a:gd name="connsiteY71" fmla="*/ 765593 h 1988156"/>
              <a:gd name="connsiteX72" fmla="*/ 1132626 w 1965160"/>
              <a:gd name="connsiteY72" fmla="*/ 811254 h 1988156"/>
              <a:gd name="connsiteX73" fmla="*/ 1086747 w 1965160"/>
              <a:gd name="connsiteY73" fmla="*/ 764940 h 1988156"/>
              <a:gd name="connsiteX74" fmla="*/ 1132626 w 1965160"/>
              <a:gd name="connsiteY74" fmla="*/ 718844 h 1988156"/>
              <a:gd name="connsiteX75" fmla="*/ 1281571 w 1965160"/>
              <a:gd name="connsiteY75" fmla="*/ 617084 h 1988156"/>
              <a:gd name="connsiteX76" fmla="*/ 1295704 w 1965160"/>
              <a:gd name="connsiteY76" fmla="*/ 631870 h 1988156"/>
              <a:gd name="connsiteX77" fmla="*/ 1280049 w 1965160"/>
              <a:gd name="connsiteY77" fmla="*/ 646438 h 1988156"/>
              <a:gd name="connsiteX78" fmla="*/ 1265915 w 1965160"/>
              <a:gd name="connsiteY78" fmla="*/ 631435 h 1988156"/>
              <a:gd name="connsiteX79" fmla="*/ 1281571 w 1965160"/>
              <a:gd name="connsiteY79" fmla="*/ 617084 h 1988156"/>
              <a:gd name="connsiteX80" fmla="*/ 694493 w 1965160"/>
              <a:gd name="connsiteY80" fmla="*/ 570770 h 1988156"/>
              <a:gd name="connsiteX81" fmla="*/ 769074 w 1965160"/>
              <a:gd name="connsiteY81" fmla="*/ 647959 h 1988156"/>
              <a:gd name="connsiteX82" fmla="*/ 692318 w 1965160"/>
              <a:gd name="connsiteY82" fmla="*/ 721452 h 1988156"/>
              <a:gd name="connsiteX83" fmla="*/ 618173 w 1965160"/>
              <a:gd name="connsiteY83" fmla="*/ 645133 h 1988156"/>
              <a:gd name="connsiteX84" fmla="*/ 694493 w 1965160"/>
              <a:gd name="connsiteY84" fmla="*/ 570770 h 1988156"/>
              <a:gd name="connsiteX85" fmla="*/ 1027605 w 1965160"/>
              <a:gd name="connsiteY85" fmla="*/ 393776 h 1988156"/>
              <a:gd name="connsiteX86" fmla="*/ 1100663 w 1965160"/>
              <a:gd name="connsiteY86" fmla="*/ 466618 h 1988156"/>
              <a:gd name="connsiteX87" fmla="*/ 1028257 w 1965160"/>
              <a:gd name="connsiteY87" fmla="*/ 539893 h 1988156"/>
              <a:gd name="connsiteX88" fmla="*/ 954546 w 1965160"/>
              <a:gd name="connsiteY88" fmla="*/ 467705 h 1988156"/>
              <a:gd name="connsiteX89" fmla="*/ 1027605 w 1965160"/>
              <a:gd name="connsiteY89" fmla="*/ 393776 h 1988156"/>
              <a:gd name="connsiteX90" fmla="*/ 984335 w 1965160"/>
              <a:gd name="connsiteY90" fmla="*/ 345724 h 1988156"/>
              <a:gd name="connsiteX91" fmla="*/ 334418 w 1965160"/>
              <a:gd name="connsiteY91" fmla="*/ 993901 h 1988156"/>
              <a:gd name="connsiteX92" fmla="*/ 981508 w 1965160"/>
              <a:gd name="connsiteY92" fmla="*/ 1642514 h 1988156"/>
              <a:gd name="connsiteX93" fmla="*/ 1631208 w 1965160"/>
              <a:gd name="connsiteY93" fmla="*/ 994336 h 1988156"/>
              <a:gd name="connsiteX94" fmla="*/ 984335 w 1965160"/>
              <a:gd name="connsiteY94" fmla="*/ 345724 h 1988156"/>
              <a:gd name="connsiteX95" fmla="*/ 978247 w 1965160"/>
              <a:gd name="connsiteY95" fmla="*/ 0 h 1988156"/>
              <a:gd name="connsiteX96" fmla="*/ 1030432 w 1965160"/>
              <a:gd name="connsiteY96" fmla="*/ 7176 h 1988156"/>
              <a:gd name="connsiteX97" fmla="*/ 1041085 w 1965160"/>
              <a:gd name="connsiteY97" fmla="*/ 16525 h 1988156"/>
              <a:gd name="connsiteX98" fmla="*/ 1030432 w 1965160"/>
              <a:gd name="connsiteY98" fmla="*/ 26310 h 1988156"/>
              <a:gd name="connsiteX99" fmla="*/ 1001513 w 1965160"/>
              <a:gd name="connsiteY99" fmla="*/ 34355 h 1988156"/>
              <a:gd name="connsiteX100" fmla="*/ 1001513 w 1965160"/>
              <a:gd name="connsiteY100" fmla="*/ 310064 h 1988156"/>
              <a:gd name="connsiteX101" fmla="*/ 1140019 w 1965160"/>
              <a:gd name="connsiteY101" fmla="*/ 327894 h 1988156"/>
              <a:gd name="connsiteX102" fmla="*/ 1167851 w 1965160"/>
              <a:gd name="connsiteY102" fmla="*/ 223089 h 1988156"/>
              <a:gd name="connsiteX103" fmla="*/ 1158501 w 1965160"/>
              <a:gd name="connsiteY103" fmla="*/ 218306 h 1988156"/>
              <a:gd name="connsiteX104" fmla="*/ 1116754 w 1965160"/>
              <a:gd name="connsiteY104" fmla="*/ 186561 h 1988156"/>
              <a:gd name="connsiteX105" fmla="*/ 1132191 w 1965160"/>
              <a:gd name="connsiteY105" fmla="*/ 129810 h 1988156"/>
              <a:gd name="connsiteX106" fmla="*/ 1183289 w 1965160"/>
              <a:gd name="connsiteY106" fmla="*/ 123287 h 1988156"/>
              <a:gd name="connsiteX107" fmla="*/ 1252869 w 1965160"/>
              <a:gd name="connsiteY107" fmla="*/ 145248 h 1988156"/>
              <a:gd name="connsiteX108" fmla="*/ 1274830 w 1965160"/>
              <a:gd name="connsiteY108" fmla="*/ 162642 h 1988156"/>
              <a:gd name="connsiteX109" fmla="*/ 1256783 w 1965160"/>
              <a:gd name="connsiteY109" fmla="*/ 228743 h 1988156"/>
              <a:gd name="connsiteX110" fmla="*/ 1201554 w 1965160"/>
              <a:gd name="connsiteY110" fmla="*/ 234831 h 1988156"/>
              <a:gd name="connsiteX111" fmla="*/ 1173940 w 1965160"/>
              <a:gd name="connsiteY111" fmla="*/ 338331 h 1988156"/>
              <a:gd name="connsiteX112" fmla="*/ 1241562 w 1965160"/>
              <a:gd name="connsiteY112" fmla="*/ 363336 h 1988156"/>
              <a:gd name="connsiteX113" fmla="*/ 1308750 w 1965160"/>
              <a:gd name="connsiteY113" fmla="*/ 393777 h 1988156"/>
              <a:gd name="connsiteX114" fmla="*/ 1445952 w 1965160"/>
              <a:gd name="connsiteY114" fmla="*/ 156337 h 1988156"/>
              <a:gd name="connsiteX115" fmla="*/ 1425078 w 1965160"/>
              <a:gd name="connsiteY115" fmla="*/ 131984 h 1988156"/>
              <a:gd name="connsiteX116" fmla="*/ 1420947 w 1965160"/>
              <a:gd name="connsiteY116" fmla="*/ 119373 h 1988156"/>
              <a:gd name="connsiteX117" fmla="*/ 1433558 w 1965160"/>
              <a:gd name="connsiteY117" fmla="*/ 115676 h 1988156"/>
              <a:gd name="connsiteX118" fmla="*/ 1519010 w 1965160"/>
              <a:gd name="connsiteY118" fmla="*/ 165034 h 1988156"/>
              <a:gd name="connsiteX119" fmla="*/ 1520967 w 1965160"/>
              <a:gd name="connsiteY119" fmla="*/ 176776 h 1988156"/>
              <a:gd name="connsiteX120" fmla="*/ 1509444 w 1965160"/>
              <a:gd name="connsiteY120" fmla="*/ 180255 h 1988156"/>
              <a:gd name="connsiteX121" fmla="*/ 1477915 w 1965160"/>
              <a:gd name="connsiteY121" fmla="*/ 171992 h 1988156"/>
              <a:gd name="connsiteX122" fmla="*/ 1339843 w 1965160"/>
              <a:gd name="connsiteY122" fmla="*/ 410955 h 1988156"/>
              <a:gd name="connsiteX123" fmla="*/ 1431601 w 1965160"/>
              <a:gd name="connsiteY123" fmla="*/ 478142 h 1988156"/>
              <a:gd name="connsiteX124" fmla="*/ 1504442 w 1965160"/>
              <a:gd name="connsiteY124" fmla="*/ 398778 h 1988156"/>
              <a:gd name="connsiteX125" fmla="*/ 1482699 w 1965160"/>
              <a:gd name="connsiteY125" fmla="*/ 360509 h 1988156"/>
              <a:gd name="connsiteX126" fmla="*/ 1476393 w 1965160"/>
              <a:gd name="connsiteY126" fmla="*/ 327894 h 1988156"/>
              <a:gd name="connsiteX127" fmla="*/ 1504877 w 1965160"/>
              <a:gd name="connsiteY127" fmla="*/ 298323 h 1988156"/>
              <a:gd name="connsiteX128" fmla="*/ 1530535 w 1965160"/>
              <a:gd name="connsiteY128" fmla="*/ 300497 h 1988156"/>
              <a:gd name="connsiteX129" fmla="*/ 1629034 w 1965160"/>
              <a:gd name="connsiteY129" fmla="*/ 398778 h 1988156"/>
              <a:gd name="connsiteX130" fmla="*/ 1584676 w 1965160"/>
              <a:gd name="connsiteY130" fmla="*/ 444875 h 1988156"/>
              <a:gd name="connsiteX131" fmla="*/ 1556844 w 1965160"/>
              <a:gd name="connsiteY131" fmla="*/ 435960 h 1988156"/>
              <a:gd name="connsiteX132" fmla="*/ 1531187 w 1965160"/>
              <a:gd name="connsiteY132" fmla="*/ 421609 h 1988156"/>
              <a:gd name="connsiteX133" fmla="*/ 1457694 w 1965160"/>
              <a:gd name="connsiteY133" fmla="*/ 501843 h 1988156"/>
              <a:gd name="connsiteX134" fmla="*/ 1532709 w 1965160"/>
              <a:gd name="connsiteY134" fmla="*/ 587078 h 1988156"/>
              <a:gd name="connsiteX135" fmla="*/ 1759060 w 1965160"/>
              <a:gd name="connsiteY135" fmla="*/ 428567 h 1988156"/>
              <a:gd name="connsiteX136" fmla="*/ 1749058 w 1965160"/>
              <a:gd name="connsiteY136" fmla="*/ 402475 h 1988156"/>
              <a:gd name="connsiteX137" fmla="*/ 1750145 w 1965160"/>
              <a:gd name="connsiteY137" fmla="*/ 385950 h 1988156"/>
              <a:gd name="connsiteX138" fmla="*/ 1766888 w 1965160"/>
              <a:gd name="connsiteY138" fmla="*/ 390298 h 1988156"/>
              <a:gd name="connsiteX139" fmla="*/ 1818420 w 1965160"/>
              <a:gd name="connsiteY139" fmla="*/ 464879 h 1988156"/>
              <a:gd name="connsiteX140" fmla="*/ 1817333 w 1965160"/>
              <a:gd name="connsiteY140" fmla="*/ 480099 h 1988156"/>
              <a:gd name="connsiteX141" fmla="*/ 1801460 w 1965160"/>
              <a:gd name="connsiteY141" fmla="*/ 476185 h 1988156"/>
              <a:gd name="connsiteX142" fmla="*/ 1779499 w 1965160"/>
              <a:gd name="connsiteY142" fmla="*/ 457486 h 1988156"/>
              <a:gd name="connsiteX143" fmla="*/ 1553148 w 1965160"/>
              <a:gd name="connsiteY143" fmla="*/ 615997 h 1988156"/>
              <a:gd name="connsiteX144" fmla="*/ 1607942 w 1965160"/>
              <a:gd name="connsiteY144" fmla="*/ 715583 h 1988156"/>
              <a:gd name="connsiteX145" fmla="*/ 1705789 w 1965160"/>
              <a:gd name="connsiteY145" fmla="*/ 675140 h 1988156"/>
              <a:gd name="connsiteX146" fmla="*/ 1705136 w 1965160"/>
              <a:gd name="connsiteY146" fmla="*/ 616649 h 1988156"/>
              <a:gd name="connsiteX147" fmla="*/ 1763844 w 1965160"/>
              <a:gd name="connsiteY147" fmla="*/ 590339 h 1988156"/>
              <a:gd name="connsiteX148" fmla="*/ 1819508 w 1965160"/>
              <a:gd name="connsiteY148" fmla="*/ 681445 h 1988156"/>
              <a:gd name="connsiteX149" fmla="*/ 1819290 w 1965160"/>
              <a:gd name="connsiteY149" fmla="*/ 730803 h 1988156"/>
              <a:gd name="connsiteX150" fmla="*/ 1765801 w 1965160"/>
              <a:gd name="connsiteY150" fmla="*/ 754070 h 1988156"/>
              <a:gd name="connsiteX151" fmla="*/ 1722096 w 1965160"/>
              <a:gd name="connsiteY151" fmla="*/ 706885 h 1988156"/>
              <a:gd name="connsiteX152" fmla="*/ 1621423 w 1965160"/>
              <a:gd name="connsiteY152" fmla="*/ 748633 h 1988156"/>
              <a:gd name="connsiteX153" fmla="*/ 1653169 w 1965160"/>
              <a:gd name="connsiteY153" fmla="*/ 857786 h 1988156"/>
              <a:gd name="connsiteX154" fmla="*/ 1925399 w 1965160"/>
              <a:gd name="connsiteY154" fmla="*/ 809733 h 1988156"/>
              <a:gd name="connsiteX155" fmla="*/ 1927356 w 1965160"/>
              <a:gd name="connsiteY155" fmla="*/ 780162 h 1988156"/>
              <a:gd name="connsiteX156" fmla="*/ 1935401 w 1965160"/>
              <a:gd name="connsiteY156" fmla="*/ 767333 h 1988156"/>
              <a:gd name="connsiteX157" fmla="*/ 1947360 w 1965160"/>
              <a:gd name="connsiteY157" fmla="*/ 776900 h 1988156"/>
              <a:gd name="connsiteX158" fmla="*/ 1963233 w 1965160"/>
              <a:gd name="connsiteY158" fmla="*/ 869311 h 1988156"/>
              <a:gd name="connsiteX159" fmla="*/ 1955623 w 1965160"/>
              <a:gd name="connsiteY159" fmla="*/ 881269 h 1988156"/>
              <a:gd name="connsiteX160" fmla="*/ 1944098 w 1965160"/>
              <a:gd name="connsiteY160" fmla="*/ 872789 h 1988156"/>
              <a:gd name="connsiteX161" fmla="*/ 1931053 w 1965160"/>
              <a:gd name="connsiteY161" fmla="*/ 844957 h 1988156"/>
              <a:gd name="connsiteX162" fmla="*/ 1659257 w 1965160"/>
              <a:gd name="connsiteY162" fmla="*/ 892794 h 1988156"/>
              <a:gd name="connsiteX163" fmla="*/ 1666650 w 1965160"/>
              <a:gd name="connsiteY163" fmla="*/ 1006296 h 1988156"/>
              <a:gd name="connsiteX164" fmla="*/ 1775150 w 1965160"/>
              <a:gd name="connsiteY164" fmla="*/ 1011079 h 1988156"/>
              <a:gd name="connsiteX165" fmla="*/ 1782978 w 1965160"/>
              <a:gd name="connsiteY165" fmla="*/ 984552 h 1988156"/>
              <a:gd name="connsiteX166" fmla="*/ 1801243 w 1965160"/>
              <a:gd name="connsiteY166" fmla="*/ 951719 h 1988156"/>
              <a:gd name="connsiteX167" fmla="*/ 1857994 w 1965160"/>
              <a:gd name="connsiteY167" fmla="*/ 954111 h 1988156"/>
              <a:gd name="connsiteX168" fmla="*/ 1877781 w 1965160"/>
              <a:gd name="connsiteY168" fmla="*/ 1024995 h 1988156"/>
              <a:gd name="connsiteX169" fmla="*/ 1863212 w 1965160"/>
              <a:gd name="connsiteY169" fmla="*/ 1092183 h 1988156"/>
              <a:gd name="connsiteX170" fmla="*/ 1851254 w 1965160"/>
              <a:gd name="connsiteY170" fmla="*/ 1110230 h 1988156"/>
              <a:gd name="connsiteX171" fmla="*/ 1794068 w 1965160"/>
              <a:gd name="connsiteY171" fmla="*/ 1107403 h 1988156"/>
              <a:gd name="connsiteX172" fmla="*/ 1776237 w 1965160"/>
              <a:gd name="connsiteY172" fmla="*/ 1061524 h 1988156"/>
              <a:gd name="connsiteX173" fmla="*/ 1773846 w 1965160"/>
              <a:gd name="connsiteY173" fmla="*/ 1046521 h 1988156"/>
              <a:gd name="connsiteX174" fmla="*/ 1664693 w 1965160"/>
              <a:gd name="connsiteY174" fmla="*/ 1041520 h 1988156"/>
              <a:gd name="connsiteX175" fmla="*/ 1647516 w 1965160"/>
              <a:gd name="connsiteY175" fmla="*/ 1153718 h 1988156"/>
              <a:gd name="connsiteX176" fmla="*/ 1705354 w 1965160"/>
              <a:gd name="connsiteY176" fmla="*/ 1169373 h 1988156"/>
              <a:gd name="connsiteX177" fmla="*/ 1904308 w 1965160"/>
              <a:gd name="connsiteY177" fmla="*/ 1222644 h 1988156"/>
              <a:gd name="connsiteX178" fmla="*/ 1919745 w 1965160"/>
              <a:gd name="connsiteY178" fmla="*/ 1215686 h 1988156"/>
              <a:gd name="connsiteX179" fmla="*/ 1931487 w 1965160"/>
              <a:gd name="connsiteY179" fmla="*/ 1196335 h 1988156"/>
              <a:gd name="connsiteX180" fmla="*/ 1942359 w 1965160"/>
              <a:gd name="connsiteY180" fmla="*/ 1191551 h 1988156"/>
              <a:gd name="connsiteX181" fmla="*/ 1948012 w 1965160"/>
              <a:gd name="connsiteY181" fmla="*/ 1200684 h 1988156"/>
              <a:gd name="connsiteX182" fmla="*/ 1943881 w 1965160"/>
              <a:gd name="connsiteY182" fmla="*/ 1247867 h 1988156"/>
              <a:gd name="connsiteX183" fmla="*/ 1925181 w 1965160"/>
              <a:gd name="connsiteY183" fmla="*/ 1293529 h 1988156"/>
              <a:gd name="connsiteX184" fmla="*/ 1911701 w 1965160"/>
              <a:gd name="connsiteY184" fmla="*/ 1302443 h 1988156"/>
              <a:gd name="connsiteX185" fmla="*/ 1905178 w 1965160"/>
              <a:gd name="connsiteY185" fmla="*/ 1287441 h 1988156"/>
              <a:gd name="connsiteX186" fmla="*/ 1904960 w 1965160"/>
              <a:gd name="connsiteY186" fmla="*/ 1259174 h 1988156"/>
              <a:gd name="connsiteX187" fmla="*/ 1639035 w 1965160"/>
              <a:gd name="connsiteY187" fmla="*/ 1187854 h 1988156"/>
              <a:gd name="connsiteX188" fmla="*/ 1597723 w 1965160"/>
              <a:gd name="connsiteY188" fmla="*/ 1293746 h 1988156"/>
              <a:gd name="connsiteX189" fmla="*/ 1693394 w 1965160"/>
              <a:gd name="connsiteY189" fmla="*/ 1343539 h 1988156"/>
              <a:gd name="connsiteX190" fmla="*/ 1723618 w 1965160"/>
              <a:gd name="connsiteY190" fmla="*/ 1312881 h 1988156"/>
              <a:gd name="connsiteX191" fmla="*/ 1742970 w 1965160"/>
              <a:gd name="connsiteY191" fmla="*/ 1300921 h 1988156"/>
              <a:gd name="connsiteX192" fmla="*/ 1794068 w 1965160"/>
              <a:gd name="connsiteY192" fmla="*/ 1329406 h 1988156"/>
              <a:gd name="connsiteX193" fmla="*/ 1727315 w 1965160"/>
              <a:gd name="connsiteY193" fmla="*/ 1463347 h 1988156"/>
              <a:gd name="connsiteX194" fmla="*/ 1669694 w 1965160"/>
              <a:gd name="connsiteY194" fmla="*/ 1433993 h 1988156"/>
              <a:gd name="connsiteX195" fmla="*/ 1670564 w 1965160"/>
              <a:gd name="connsiteY195" fmla="*/ 1404856 h 1988156"/>
              <a:gd name="connsiteX196" fmla="*/ 1677957 w 1965160"/>
              <a:gd name="connsiteY196" fmla="*/ 1375502 h 1988156"/>
              <a:gd name="connsiteX197" fmla="*/ 1581197 w 1965160"/>
              <a:gd name="connsiteY197" fmla="*/ 1325057 h 1988156"/>
              <a:gd name="connsiteX198" fmla="*/ 1518141 w 1965160"/>
              <a:gd name="connsiteY198" fmla="*/ 1419424 h 1988156"/>
              <a:gd name="connsiteX199" fmla="*/ 1729489 w 1965160"/>
              <a:gd name="connsiteY199" fmla="*/ 1596852 h 1988156"/>
              <a:gd name="connsiteX200" fmla="*/ 1756016 w 1965160"/>
              <a:gd name="connsiteY200" fmla="*/ 1578805 h 1988156"/>
              <a:gd name="connsiteX201" fmla="*/ 1768845 w 1965160"/>
              <a:gd name="connsiteY201" fmla="*/ 1578371 h 1988156"/>
              <a:gd name="connsiteX202" fmla="*/ 1769932 w 1965160"/>
              <a:gd name="connsiteY202" fmla="*/ 1590112 h 1988156"/>
              <a:gd name="connsiteX203" fmla="*/ 1706441 w 1965160"/>
              <a:gd name="connsiteY203" fmla="*/ 1665563 h 1988156"/>
              <a:gd name="connsiteX204" fmla="*/ 1694699 w 1965160"/>
              <a:gd name="connsiteY204" fmla="*/ 1665780 h 1988156"/>
              <a:gd name="connsiteX205" fmla="*/ 1693177 w 1965160"/>
              <a:gd name="connsiteY205" fmla="*/ 1654038 h 1988156"/>
              <a:gd name="connsiteX206" fmla="*/ 1706441 w 1965160"/>
              <a:gd name="connsiteY206" fmla="*/ 1623814 h 1988156"/>
              <a:gd name="connsiteX207" fmla="*/ 1495092 w 1965160"/>
              <a:gd name="connsiteY207" fmla="*/ 1446386 h 1988156"/>
              <a:gd name="connsiteX208" fmla="*/ 1413119 w 1965160"/>
              <a:gd name="connsiteY208" fmla="*/ 1524881 h 1988156"/>
              <a:gd name="connsiteX209" fmla="*/ 1479220 w 1965160"/>
              <a:gd name="connsiteY209" fmla="*/ 1610986 h 1988156"/>
              <a:gd name="connsiteX210" fmla="*/ 1512923 w 1965160"/>
              <a:gd name="connsiteY210" fmla="*/ 1597505 h 1988156"/>
              <a:gd name="connsiteX211" fmla="*/ 1547060 w 1965160"/>
              <a:gd name="connsiteY211" fmla="*/ 1593591 h 1988156"/>
              <a:gd name="connsiteX212" fmla="*/ 1577501 w 1965160"/>
              <a:gd name="connsiteY212" fmla="*/ 1631425 h 1988156"/>
              <a:gd name="connsiteX213" fmla="*/ 1573152 w 1965160"/>
              <a:gd name="connsiteY213" fmla="*/ 1648167 h 1988156"/>
              <a:gd name="connsiteX214" fmla="*/ 1460086 w 1965160"/>
              <a:gd name="connsiteY214" fmla="*/ 1732750 h 1988156"/>
              <a:gd name="connsiteX215" fmla="*/ 1419860 w 1965160"/>
              <a:gd name="connsiteY215" fmla="*/ 1680565 h 1988156"/>
              <a:gd name="connsiteX216" fmla="*/ 1449431 w 1965160"/>
              <a:gd name="connsiteY216" fmla="*/ 1630555 h 1988156"/>
              <a:gd name="connsiteX217" fmla="*/ 1384852 w 1965160"/>
              <a:gd name="connsiteY217" fmla="*/ 1546190 h 1988156"/>
              <a:gd name="connsiteX218" fmla="*/ 1287876 w 1965160"/>
              <a:gd name="connsiteY218" fmla="*/ 1605115 h 1988156"/>
              <a:gd name="connsiteX219" fmla="*/ 1404639 w 1965160"/>
              <a:gd name="connsiteY219" fmla="*/ 1855384 h 1988156"/>
              <a:gd name="connsiteX220" fmla="*/ 1435950 w 1965160"/>
              <a:gd name="connsiteY220" fmla="*/ 1849948 h 1988156"/>
              <a:gd name="connsiteX221" fmla="*/ 1447691 w 1965160"/>
              <a:gd name="connsiteY221" fmla="*/ 1854732 h 1988156"/>
              <a:gd name="connsiteX222" fmla="*/ 1443778 w 1965160"/>
              <a:gd name="connsiteY222" fmla="*/ 1866909 h 1988156"/>
              <a:gd name="connsiteX223" fmla="*/ 1370067 w 1965160"/>
              <a:gd name="connsiteY223" fmla="*/ 1906047 h 1988156"/>
              <a:gd name="connsiteX224" fmla="*/ 1352889 w 1965160"/>
              <a:gd name="connsiteY224" fmla="*/ 1908004 h 1988156"/>
              <a:gd name="connsiteX225" fmla="*/ 1346149 w 1965160"/>
              <a:gd name="connsiteY225" fmla="*/ 1893653 h 1988156"/>
              <a:gd name="connsiteX226" fmla="*/ 1372242 w 1965160"/>
              <a:gd name="connsiteY226" fmla="*/ 1869735 h 1988156"/>
              <a:gd name="connsiteX227" fmla="*/ 1255696 w 1965160"/>
              <a:gd name="connsiteY227" fmla="*/ 1619900 h 1988156"/>
              <a:gd name="connsiteX228" fmla="*/ 1148064 w 1965160"/>
              <a:gd name="connsiteY228" fmla="*/ 1656430 h 1988156"/>
              <a:gd name="connsiteX229" fmla="*/ 1171113 w 1965160"/>
              <a:gd name="connsiteY229" fmla="*/ 1761017 h 1988156"/>
              <a:gd name="connsiteX230" fmla="*/ 1220471 w 1965160"/>
              <a:gd name="connsiteY230" fmla="*/ 1766887 h 1988156"/>
              <a:gd name="connsiteX231" fmla="*/ 1230690 w 1965160"/>
              <a:gd name="connsiteY231" fmla="*/ 1770149 h 1988156"/>
              <a:gd name="connsiteX232" fmla="*/ 1244388 w 1965160"/>
              <a:gd name="connsiteY232" fmla="*/ 1832119 h 1988156"/>
              <a:gd name="connsiteX233" fmla="*/ 1152630 w 1965160"/>
              <a:gd name="connsiteY233" fmla="*/ 1870822 h 1988156"/>
              <a:gd name="connsiteX234" fmla="*/ 1101533 w 1965160"/>
              <a:gd name="connsiteY234" fmla="*/ 1864517 h 1988156"/>
              <a:gd name="connsiteX235" fmla="*/ 1087400 w 1965160"/>
              <a:gd name="connsiteY235" fmla="*/ 1801460 h 1988156"/>
              <a:gd name="connsiteX236" fmla="*/ 1136105 w 1965160"/>
              <a:gd name="connsiteY236" fmla="*/ 1767975 h 1988156"/>
              <a:gd name="connsiteX237" fmla="*/ 1113057 w 1965160"/>
              <a:gd name="connsiteY237" fmla="*/ 1664258 h 1988156"/>
              <a:gd name="connsiteX238" fmla="*/ 1001295 w 1965160"/>
              <a:gd name="connsiteY238" fmla="*/ 1676216 h 1988156"/>
              <a:gd name="connsiteX239" fmla="*/ 1001295 w 1965160"/>
              <a:gd name="connsiteY239" fmla="*/ 1952796 h 1988156"/>
              <a:gd name="connsiteX240" fmla="*/ 1031301 w 1965160"/>
              <a:gd name="connsiteY240" fmla="*/ 1961275 h 1988156"/>
              <a:gd name="connsiteX241" fmla="*/ 1041085 w 1965160"/>
              <a:gd name="connsiteY241" fmla="*/ 1970408 h 1988156"/>
              <a:gd name="connsiteX242" fmla="*/ 1031519 w 1965160"/>
              <a:gd name="connsiteY242" fmla="*/ 1979758 h 1988156"/>
              <a:gd name="connsiteX243" fmla="*/ 933672 w 1965160"/>
              <a:gd name="connsiteY243" fmla="*/ 1979758 h 1988156"/>
              <a:gd name="connsiteX244" fmla="*/ 924974 w 1965160"/>
              <a:gd name="connsiteY244" fmla="*/ 1970191 h 1988156"/>
              <a:gd name="connsiteX245" fmla="*/ 933455 w 1965160"/>
              <a:gd name="connsiteY245" fmla="*/ 1961710 h 1988156"/>
              <a:gd name="connsiteX246" fmla="*/ 964983 w 1965160"/>
              <a:gd name="connsiteY246" fmla="*/ 1953883 h 1988156"/>
              <a:gd name="connsiteX247" fmla="*/ 964983 w 1965160"/>
              <a:gd name="connsiteY247" fmla="*/ 1678391 h 1988156"/>
              <a:gd name="connsiteX248" fmla="*/ 824954 w 1965160"/>
              <a:gd name="connsiteY248" fmla="*/ 1660344 h 1988156"/>
              <a:gd name="connsiteX249" fmla="*/ 797340 w 1965160"/>
              <a:gd name="connsiteY249" fmla="*/ 1764713 h 1988156"/>
              <a:gd name="connsiteX250" fmla="*/ 821475 w 1965160"/>
              <a:gd name="connsiteY250" fmla="*/ 1777760 h 1988156"/>
              <a:gd name="connsiteX251" fmla="*/ 853656 w 1965160"/>
              <a:gd name="connsiteY251" fmla="*/ 1809288 h 1988156"/>
              <a:gd name="connsiteX252" fmla="*/ 841261 w 1965160"/>
              <a:gd name="connsiteY252" fmla="*/ 1854297 h 1988156"/>
              <a:gd name="connsiteX253" fmla="*/ 798862 w 1965160"/>
              <a:gd name="connsiteY253" fmla="*/ 1865387 h 1988156"/>
              <a:gd name="connsiteX254" fmla="*/ 703842 w 1965160"/>
              <a:gd name="connsiteY254" fmla="*/ 1837120 h 1988156"/>
              <a:gd name="connsiteX255" fmla="*/ 683838 w 1965160"/>
              <a:gd name="connsiteY255" fmla="*/ 1817550 h 1988156"/>
              <a:gd name="connsiteX256" fmla="*/ 697971 w 1965160"/>
              <a:gd name="connsiteY256" fmla="*/ 1763191 h 1988156"/>
              <a:gd name="connsiteX257" fmla="*/ 729282 w 1965160"/>
              <a:gd name="connsiteY257" fmla="*/ 1755581 h 1988156"/>
              <a:gd name="connsiteX258" fmla="*/ 763202 w 1965160"/>
              <a:gd name="connsiteY258" fmla="*/ 1755363 h 1988156"/>
              <a:gd name="connsiteX259" fmla="*/ 790816 w 1965160"/>
              <a:gd name="connsiteY259" fmla="*/ 1651646 h 1988156"/>
              <a:gd name="connsiteX260" fmla="*/ 656006 w 1965160"/>
              <a:gd name="connsiteY260" fmla="*/ 1595983 h 1988156"/>
              <a:gd name="connsiteX261" fmla="*/ 518587 w 1965160"/>
              <a:gd name="connsiteY261" fmla="*/ 1834076 h 1988156"/>
              <a:gd name="connsiteX262" fmla="*/ 541852 w 1965160"/>
              <a:gd name="connsiteY262" fmla="*/ 1858863 h 1988156"/>
              <a:gd name="connsiteX263" fmla="*/ 544027 w 1965160"/>
              <a:gd name="connsiteY263" fmla="*/ 1869517 h 1988156"/>
              <a:gd name="connsiteX264" fmla="*/ 533807 w 1965160"/>
              <a:gd name="connsiteY264" fmla="*/ 1873214 h 1988156"/>
              <a:gd name="connsiteX265" fmla="*/ 510759 w 1965160"/>
              <a:gd name="connsiteY265" fmla="*/ 1867996 h 1988156"/>
              <a:gd name="connsiteX266" fmla="*/ 449876 w 1965160"/>
              <a:gd name="connsiteY266" fmla="*/ 1827552 h 1988156"/>
              <a:gd name="connsiteX267" fmla="*/ 444223 w 1965160"/>
              <a:gd name="connsiteY267" fmla="*/ 1812114 h 1988156"/>
              <a:gd name="connsiteX268" fmla="*/ 460096 w 1965160"/>
              <a:gd name="connsiteY268" fmla="*/ 1809288 h 1988156"/>
              <a:gd name="connsiteX269" fmla="*/ 487711 w 1965160"/>
              <a:gd name="connsiteY269" fmla="*/ 1816680 h 1988156"/>
              <a:gd name="connsiteX270" fmla="*/ 626000 w 1965160"/>
              <a:gd name="connsiteY270" fmla="*/ 1577283 h 1988156"/>
              <a:gd name="connsiteX271" fmla="*/ 534459 w 1965160"/>
              <a:gd name="connsiteY271" fmla="*/ 1510095 h 1988156"/>
              <a:gd name="connsiteX272" fmla="*/ 461183 w 1965160"/>
              <a:gd name="connsiteY272" fmla="*/ 1589894 h 1988156"/>
              <a:gd name="connsiteX273" fmla="*/ 483144 w 1965160"/>
              <a:gd name="connsiteY273" fmla="*/ 1627946 h 1988156"/>
              <a:gd name="connsiteX274" fmla="*/ 489233 w 1965160"/>
              <a:gd name="connsiteY274" fmla="*/ 1662518 h 1988156"/>
              <a:gd name="connsiteX275" fmla="*/ 462053 w 1965160"/>
              <a:gd name="connsiteY275" fmla="*/ 1689915 h 1988156"/>
              <a:gd name="connsiteX276" fmla="*/ 434221 w 1965160"/>
              <a:gd name="connsiteY276" fmla="*/ 1687523 h 1988156"/>
              <a:gd name="connsiteX277" fmla="*/ 336592 w 1965160"/>
              <a:gd name="connsiteY277" fmla="*/ 1589677 h 1988156"/>
              <a:gd name="connsiteX278" fmla="*/ 379645 w 1965160"/>
              <a:gd name="connsiteY278" fmla="*/ 1544015 h 1988156"/>
              <a:gd name="connsiteX279" fmla="*/ 436396 w 1965160"/>
              <a:gd name="connsiteY279" fmla="*/ 1564454 h 1988156"/>
              <a:gd name="connsiteX280" fmla="*/ 508149 w 1965160"/>
              <a:gd name="connsiteY280" fmla="*/ 1486177 h 1988156"/>
              <a:gd name="connsiteX281" fmla="*/ 433134 w 1965160"/>
              <a:gd name="connsiteY281" fmla="*/ 1400725 h 1988156"/>
              <a:gd name="connsiteX282" fmla="*/ 206783 w 1965160"/>
              <a:gd name="connsiteY282" fmla="*/ 1559235 h 1988156"/>
              <a:gd name="connsiteX283" fmla="*/ 217002 w 1965160"/>
              <a:gd name="connsiteY283" fmla="*/ 1589024 h 1988156"/>
              <a:gd name="connsiteX284" fmla="*/ 215045 w 1965160"/>
              <a:gd name="connsiteY284" fmla="*/ 1602288 h 1988156"/>
              <a:gd name="connsiteX285" fmla="*/ 201130 w 1965160"/>
              <a:gd name="connsiteY285" fmla="*/ 1599462 h 1988156"/>
              <a:gd name="connsiteX286" fmla="*/ 146118 w 1965160"/>
              <a:gd name="connsiteY286" fmla="*/ 1519880 h 1988156"/>
              <a:gd name="connsiteX287" fmla="*/ 148728 w 1965160"/>
              <a:gd name="connsiteY287" fmla="*/ 1508356 h 1988156"/>
              <a:gd name="connsiteX288" fmla="*/ 160469 w 1965160"/>
              <a:gd name="connsiteY288" fmla="*/ 1509660 h 1988156"/>
              <a:gd name="connsiteX289" fmla="*/ 186344 w 1965160"/>
              <a:gd name="connsiteY289" fmla="*/ 1530316 h 1988156"/>
              <a:gd name="connsiteX290" fmla="*/ 412695 w 1965160"/>
              <a:gd name="connsiteY290" fmla="*/ 1371806 h 1988156"/>
              <a:gd name="connsiteX291" fmla="*/ 358118 w 1965160"/>
              <a:gd name="connsiteY291" fmla="*/ 1272437 h 1988156"/>
              <a:gd name="connsiteX292" fmla="*/ 259837 w 1965160"/>
              <a:gd name="connsiteY292" fmla="*/ 1313098 h 1988156"/>
              <a:gd name="connsiteX293" fmla="*/ 260490 w 1965160"/>
              <a:gd name="connsiteY293" fmla="*/ 1371371 h 1988156"/>
              <a:gd name="connsiteX294" fmla="*/ 200260 w 1965160"/>
              <a:gd name="connsiteY294" fmla="*/ 1397246 h 1988156"/>
              <a:gd name="connsiteX295" fmla="*/ 145901 w 1965160"/>
              <a:gd name="connsiteY295" fmla="*/ 1306575 h 1988156"/>
              <a:gd name="connsiteX296" fmla="*/ 146118 w 1965160"/>
              <a:gd name="connsiteY296" fmla="*/ 1258304 h 1988156"/>
              <a:gd name="connsiteX297" fmla="*/ 199825 w 1965160"/>
              <a:gd name="connsiteY297" fmla="*/ 1235691 h 1988156"/>
              <a:gd name="connsiteX298" fmla="*/ 236137 w 1965160"/>
              <a:gd name="connsiteY298" fmla="*/ 1270915 h 1988156"/>
              <a:gd name="connsiteX299" fmla="*/ 243312 w 1965160"/>
              <a:gd name="connsiteY299" fmla="*/ 1282004 h 1988156"/>
              <a:gd name="connsiteX300" fmla="*/ 344638 w 1965160"/>
              <a:gd name="connsiteY300" fmla="*/ 1240040 h 1988156"/>
              <a:gd name="connsiteX301" fmla="*/ 312674 w 1965160"/>
              <a:gd name="connsiteY301" fmla="*/ 1130886 h 1988156"/>
              <a:gd name="connsiteX302" fmla="*/ 40444 w 1965160"/>
              <a:gd name="connsiteY302" fmla="*/ 1178940 h 1988156"/>
              <a:gd name="connsiteX303" fmla="*/ 36748 w 1965160"/>
              <a:gd name="connsiteY303" fmla="*/ 1212425 h 1988156"/>
              <a:gd name="connsiteX304" fmla="*/ 30007 w 1965160"/>
              <a:gd name="connsiteY304" fmla="*/ 1220905 h 1988156"/>
              <a:gd name="connsiteX305" fmla="*/ 19570 w 1965160"/>
              <a:gd name="connsiteY305" fmla="*/ 1215034 h 1988156"/>
              <a:gd name="connsiteX306" fmla="*/ 2393 w 1965160"/>
              <a:gd name="connsiteY306" fmla="*/ 1116753 h 1988156"/>
              <a:gd name="connsiteX307" fmla="*/ 9351 w 1965160"/>
              <a:gd name="connsiteY307" fmla="*/ 1108273 h 1988156"/>
              <a:gd name="connsiteX308" fmla="*/ 19570 w 1965160"/>
              <a:gd name="connsiteY308" fmla="*/ 1114144 h 1988156"/>
              <a:gd name="connsiteX309" fmla="*/ 34356 w 1965160"/>
              <a:gd name="connsiteY309" fmla="*/ 1143933 h 1988156"/>
              <a:gd name="connsiteX310" fmla="*/ 306368 w 1965160"/>
              <a:gd name="connsiteY310" fmla="*/ 1096097 h 1988156"/>
              <a:gd name="connsiteX311" fmla="*/ 298976 w 1965160"/>
              <a:gd name="connsiteY311" fmla="*/ 982813 h 1988156"/>
              <a:gd name="connsiteX312" fmla="*/ 189605 w 1965160"/>
              <a:gd name="connsiteY312" fmla="*/ 978029 h 1988156"/>
              <a:gd name="connsiteX313" fmla="*/ 184170 w 1965160"/>
              <a:gd name="connsiteY313" fmla="*/ 998250 h 1988156"/>
              <a:gd name="connsiteX314" fmla="*/ 166774 w 1965160"/>
              <a:gd name="connsiteY314" fmla="*/ 1033910 h 1988156"/>
              <a:gd name="connsiteX315" fmla="*/ 104587 w 1965160"/>
              <a:gd name="connsiteY315" fmla="*/ 1031736 h 1988156"/>
              <a:gd name="connsiteX316" fmla="*/ 87193 w 1965160"/>
              <a:gd name="connsiteY316" fmla="*/ 970853 h 1988156"/>
              <a:gd name="connsiteX317" fmla="*/ 99370 w 1965160"/>
              <a:gd name="connsiteY317" fmla="*/ 902143 h 1988156"/>
              <a:gd name="connsiteX318" fmla="*/ 113503 w 1965160"/>
              <a:gd name="connsiteY318" fmla="*/ 879095 h 1988156"/>
              <a:gd name="connsiteX319" fmla="*/ 171341 w 1965160"/>
              <a:gd name="connsiteY319" fmla="*/ 882357 h 1988156"/>
              <a:gd name="connsiteX320" fmla="*/ 188735 w 1965160"/>
              <a:gd name="connsiteY320" fmla="*/ 927366 h 1988156"/>
              <a:gd name="connsiteX321" fmla="*/ 191127 w 1965160"/>
              <a:gd name="connsiteY321" fmla="*/ 942369 h 1988156"/>
              <a:gd name="connsiteX322" fmla="*/ 300498 w 1965160"/>
              <a:gd name="connsiteY322" fmla="*/ 947370 h 1988156"/>
              <a:gd name="connsiteX323" fmla="*/ 317893 w 1965160"/>
              <a:gd name="connsiteY323" fmla="*/ 834956 h 1988156"/>
              <a:gd name="connsiteX324" fmla="*/ 51098 w 1965160"/>
              <a:gd name="connsiteY324" fmla="*/ 763419 h 1988156"/>
              <a:gd name="connsiteX325" fmla="*/ 34139 w 1965160"/>
              <a:gd name="connsiteY325" fmla="*/ 791468 h 1988156"/>
              <a:gd name="connsiteX326" fmla="*/ 23701 w 1965160"/>
              <a:gd name="connsiteY326" fmla="*/ 797122 h 1988156"/>
              <a:gd name="connsiteX327" fmla="*/ 17178 w 1965160"/>
              <a:gd name="connsiteY327" fmla="*/ 787554 h 1988156"/>
              <a:gd name="connsiteX328" fmla="*/ 42184 w 1965160"/>
              <a:gd name="connsiteY328" fmla="*/ 692318 h 1988156"/>
              <a:gd name="connsiteX329" fmla="*/ 53708 w 1965160"/>
              <a:gd name="connsiteY329" fmla="*/ 686881 h 1988156"/>
              <a:gd name="connsiteX330" fmla="*/ 59796 w 1965160"/>
              <a:gd name="connsiteY330" fmla="*/ 697101 h 1988156"/>
              <a:gd name="connsiteX331" fmla="*/ 60013 w 1965160"/>
              <a:gd name="connsiteY331" fmla="*/ 729282 h 1988156"/>
              <a:gd name="connsiteX332" fmla="*/ 327243 w 1965160"/>
              <a:gd name="connsiteY332" fmla="*/ 800166 h 1988156"/>
              <a:gd name="connsiteX333" fmla="*/ 368338 w 1965160"/>
              <a:gd name="connsiteY333" fmla="*/ 694274 h 1988156"/>
              <a:gd name="connsiteX334" fmla="*/ 273318 w 1965160"/>
              <a:gd name="connsiteY334" fmla="*/ 644699 h 1988156"/>
              <a:gd name="connsiteX335" fmla="*/ 235485 w 1965160"/>
              <a:gd name="connsiteY335" fmla="*/ 679923 h 1988156"/>
              <a:gd name="connsiteX336" fmla="*/ 205478 w 1965160"/>
              <a:gd name="connsiteY336" fmla="*/ 691013 h 1988156"/>
              <a:gd name="connsiteX337" fmla="*/ 171776 w 1965160"/>
              <a:gd name="connsiteY337" fmla="*/ 655788 h 1988156"/>
              <a:gd name="connsiteX338" fmla="*/ 230918 w 1965160"/>
              <a:gd name="connsiteY338" fmla="*/ 529675 h 1988156"/>
              <a:gd name="connsiteX339" fmla="*/ 278319 w 1965160"/>
              <a:gd name="connsiteY339" fmla="*/ 521847 h 1988156"/>
              <a:gd name="connsiteX340" fmla="*/ 296802 w 1965160"/>
              <a:gd name="connsiteY340" fmla="*/ 567726 h 1988156"/>
              <a:gd name="connsiteX341" fmla="*/ 288974 w 1965160"/>
              <a:gd name="connsiteY341" fmla="*/ 612953 h 1988156"/>
              <a:gd name="connsiteX342" fmla="*/ 384646 w 1965160"/>
              <a:gd name="connsiteY342" fmla="*/ 662964 h 1988156"/>
              <a:gd name="connsiteX343" fmla="*/ 447919 w 1965160"/>
              <a:gd name="connsiteY343" fmla="*/ 568378 h 1988156"/>
              <a:gd name="connsiteX344" fmla="*/ 236137 w 1965160"/>
              <a:gd name="connsiteY344" fmla="*/ 390733 h 1988156"/>
              <a:gd name="connsiteX345" fmla="*/ 211567 w 1965160"/>
              <a:gd name="connsiteY345" fmla="*/ 407911 h 1988156"/>
              <a:gd name="connsiteX346" fmla="*/ 196346 w 1965160"/>
              <a:gd name="connsiteY346" fmla="*/ 409868 h 1988156"/>
              <a:gd name="connsiteX347" fmla="*/ 195911 w 1965160"/>
              <a:gd name="connsiteY347" fmla="*/ 395517 h 1988156"/>
              <a:gd name="connsiteX348" fmla="*/ 257011 w 1965160"/>
              <a:gd name="connsiteY348" fmla="*/ 323111 h 1988156"/>
              <a:gd name="connsiteX349" fmla="*/ 271144 w 1965160"/>
              <a:gd name="connsiteY349" fmla="*/ 321589 h 1988156"/>
              <a:gd name="connsiteX350" fmla="*/ 271361 w 1965160"/>
              <a:gd name="connsiteY350" fmla="*/ 335721 h 1988156"/>
              <a:gd name="connsiteX351" fmla="*/ 258750 w 1965160"/>
              <a:gd name="connsiteY351" fmla="*/ 363553 h 1988156"/>
              <a:gd name="connsiteX352" fmla="*/ 470533 w 1965160"/>
              <a:gd name="connsiteY352" fmla="*/ 541199 h 1988156"/>
              <a:gd name="connsiteX353" fmla="*/ 552507 w 1965160"/>
              <a:gd name="connsiteY353" fmla="*/ 462705 h 1988156"/>
              <a:gd name="connsiteX354" fmla="*/ 486841 w 1965160"/>
              <a:gd name="connsiteY354" fmla="*/ 377035 h 1988156"/>
              <a:gd name="connsiteX355" fmla="*/ 444440 w 1965160"/>
              <a:gd name="connsiteY355" fmla="*/ 392255 h 1988156"/>
              <a:gd name="connsiteX356" fmla="*/ 415304 w 1965160"/>
              <a:gd name="connsiteY356" fmla="*/ 393560 h 1988156"/>
              <a:gd name="connsiteX357" fmla="*/ 387689 w 1965160"/>
              <a:gd name="connsiteY357" fmla="*/ 357031 h 1988156"/>
              <a:gd name="connsiteX358" fmla="*/ 407259 w 1965160"/>
              <a:gd name="connsiteY358" fmla="*/ 312891 h 1988156"/>
              <a:gd name="connsiteX359" fmla="*/ 506192 w 1965160"/>
              <a:gd name="connsiteY359" fmla="*/ 254400 h 1988156"/>
              <a:gd name="connsiteX360" fmla="*/ 545331 w 1965160"/>
              <a:gd name="connsiteY360" fmla="*/ 306585 h 1988156"/>
              <a:gd name="connsiteX361" fmla="*/ 515760 w 1965160"/>
              <a:gd name="connsiteY361" fmla="*/ 356596 h 1988156"/>
              <a:gd name="connsiteX362" fmla="*/ 580339 w 1965160"/>
              <a:gd name="connsiteY362" fmla="*/ 440961 h 1988156"/>
              <a:gd name="connsiteX363" fmla="*/ 677315 w 1965160"/>
              <a:gd name="connsiteY363" fmla="*/ 381819 h 1988156"/>
              <a:gd name="connsiteX364" fmla="*/ 560551 w 1965160"/>
              <a:gd name="connsiteY364" fmla="*/ 131549 h 1988156"/>
              <a:gd name="connsiteX365" fmla="*/ 529023 w 1965160"/>
              <a:gd name="connsiteY365" fmla="*/ 136985 h 1988156"/>
              <a:gd name="connsiteX366" fmla="*/ 517282 w 1965160"/>
              <a:gd name="connsiteY366" fmla="*/ 132201 h 1988156"/>
              <a:gd name="connsiteX367" fmla="*/ 521196 w 1965160"/>
              <a:gd name="connsiteY367" fmla="*/ 120025 h 1988156"/>
              <a:gd name="connsiteX368" fmla="*/ 594906 w 1965160"/>
              <a:gd name="connsiteY368" fmla="*/ 80886 h 1988156"/>
              <a:gd name="connsiteX369" fmla="*/ 612084 w 1965160"/>
              <a:gd name="connsiteY369" fmla="*/ 78929 h 1988156"/>
              <a:gd name="connsiteX370" fmla="*/ 618607 w 1965160"/>
              <a:gd name="connsiteY370" fmla="*/ 93280 h 1988156"/>
              <a:gd name="connsiteX371" fmla="*/ 592732 w 1965160"/>
              <a:gd name="connsiteY371" fmla="*/ 116981 h 1988156"/>
              <a:gd name="connsiteX372" fmla="*/ 709278 w 1965160"/>
              <a:gd name="connsiteY372" fmla="*/ 366815 h 1988156"/>
              <a:gd name="connsiteX373" fmla="*/ 816909 w 1965160"/>
              <a:gd name="connsiteY373" fmla="*/ 330286 h 1988156"/>
              <a:gd name="connsiteX374" fmla="*/ 793643 w 1965160"/>
              <a:gd name="connsiteY374" fmla="*/ 225699 h 1988156"/>
              <a:gd name="connsiteX375" fmla="*/ 744720 w 1965160"/>
              <a:gd name="connsiteY375" fmla="*/ 220263 h 1988156"/>
              <a:gd name="connsiteX376" fmla="*/ 735370 w 1965160"/>
              <a:gd name="connsiteY376" fmla="*/ 217436 h 1988156"/>
              <a:gd name="connsiteX377" fmla="*/ 721237 w 1965160"/>
              <a:gd name="connsiteY377" fmla="*/ 153510 h 1988156"/>
              <a:gd name="connsiteX378" fmla="*/ 796253 w 1965160"/>
              <a:gd name="connsiteY378" fmla="*/ 117633 h 1988156"/>
              <a:gd name="connsiteX379" fmla="*/ 861701 w 1965160"/>
              <a:gd name="connsiteY379" fmla="*/ 121330 h 1988156"/>
              <a:gd name="connsiteX380" fmla="*/ 876052 w 1965160"/>
              <a:gd name="connsiteY380" fmla="*/ 186561 h 1988156"/>
              <a:gd name="connsiteX381" fmla="*/ 828433 w 1965160"/>
              <a:gd name="connsiteY381" fmla="*/ 218741 h 1988156"/>
              <a:gd name="connsiteX382" fmla="*/ 851481 w 1965160"/>
              <a:gd name="connsiteY382" fmla="*/ 322458 h 1988156"/>
              <a:gd name="connsiteX383" fmla="*/ 964113 w 1965160"/>
              <a:gd name="connsiteY383" fmla="*/ 310282 h 1988156"/>
              <a:gd name="connsiteX384" fmla="*/ 964113 w 1965160"/>
              <a:gd name="connsiteY384" fmla="*/ 33920 h 1988156"/>
              <a:gd name="connsiteX385" fmla="*/ 933237 w 1965160"/>
              <a:gd name="connsiteY385" fmla="*/ 25222 h 1988156"/>
              <a:gd name="connsiteX386" fmla="*/ 924540 w 1965160"/>
              <a:gd name="connsiteY386" fmla="*/ 15656 h 1988156"/>
              <a:gd name="connsiteX387" fmla="*/ 933020 w 1965160"/>
              <a:gd name="connsiteY387" fmla="*/ 7393 h 1988156"/>
              <a:gd name="connsiteX388" fmla="*/ 978247 w 1965160"/>
              <a:gd name="connsiteY388" fmla="*/ 0 h 1988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1965160" h="1988156">
                <a:moveTo>
                  <a:pt x="955633" y="1489004"/>
                </a:moveTo>
                <a:cubicBezTo>
                  <a:pt x="963678" y="1489004"/>
                  <a:pt x="969766" y="1495310"/>
                  <a:pt x="969984" y="1503355"/>
                </a:cubicBezTo>
                <a:cubicBezTo>
                  <a:pt x="969984" y="1511618"/>
                  <a:pt x="964330" y="1517924"/>
                  <a:pt x="956068" y="1518141"/>
                </a:cubicBezTo>
                <a:cubicBezTo>
                  <a:pt x="947370" y="1518359"/>
                  <a:pt x="940847" y="1512053"/>
                  <a:pt x="941065" y="1503355"/>
                </a:cubicBezTo>
                <a:cubicBezTo>
                  <a:pt x="941282" y="1495092"/>
                  <a:pt x="947370" y="1489004"/>
                  <a:pt x="955633" y="1489004"/>
                </a:cubicBezTo>
                <a:close/>
                <a:moveTo>
                  <a:pt x="1295921" y="1411813"/>
                </a:moveTo>
                <a:cubicBezTo>
                  <a:pt x="1320926" y="1411813"/>
                  <a:pt x="1341365" y="1432034"/>
                  <a:pt x="1341583" y="1457257"/>
                </a:cubicBezTo>
                <a:cubicBezTo>
                  <a:pt x="1341800" y="1483132"/>
                  <a:pt x="1321796" y="1503354"/>
                  <a:pt x="1296138" y="1503571"/>
                </a:cubicBezTo>
                <a:cubicBezTo>
                  <a:pt x="1270046" y="1503789"/>
                  <a:pt x="1250042" y="1484001"/>
                  <a:pt x="1250042" y="1457909"/>
                </a:cubicBezTo>
                <a:cubicBezTo>
                  <a:pt x="1250042" y="1432034"/>
                  <a:pt x="1270264" y="1411813"/>
                  <a:pt x="1295921" y="1411813"/>
                </a:cubicBezTo>
                <a:close/>
                <a:moveTo>
                  <a:pt x="696232" y="1383764"/>
                </a:moveTo>
                <a:cubicBezTo>
                  <a:pt x="724716" y="1383764"/>
                  <a:pt x="748199" y="1407247"/>
                  <a:pt x="748417" y="1436166"/>
                </a:cubicBezTo>
                <a:cubicBezTo>
                  <a:pt x="748417" y="1465737"/>
                  <a:pt x="725803" y="1488350"/>
                  <a:pt x="696449" y="1488350"/>
                </a:cubicBezTo>
                <a:cubicBezTo>
                  <a:pt x="667313" y="1488350"/>
                  <a:pt x="643830" y="1465302"/>
                  <a:pt x="643830" y="1436383"/>
                </a:cubicBezTo>
                <a:cubicBezTo>
                  <a:pt x="643830" y="1407899"/>
                  <a:pt x="667530" y="1383764"/>
                  <a:pt x="696232" y="1383764"/>
                </a:cubicBezTo>
                <a:close/>
                <a:moveTo>
                  <a:pt x="1101533" y="1309184"/>
                </a:moveTo>
                <a:cubicBezTo>
                  <a:pt x="1117623" y="1309402"/>
                  <a:pt x="1130452" y="1322230"/>
                  <a:pt x="1130452" y="1338103"/>
                </a:cubicBezTo>
                <a:cubicBezTo>
                  <a:pt x="1130670" y="1354193"/>
                  <a:pt x="1116971" y="1367891"/>
                  <a:pt x="1100881" y="1367891"/>
                </a:cubicBezTo>
                <a:cubicBezTo>
                  <a:pt x="1084355" y="1367891"/>
                  <a:pt x="1071527" y="1354628"/>
                  <a:pt x="1071744" y="1338103"/>
                </a:cubicBezTo>
                <a:cubicBezTo>
                  <a:pt x="1071744" y="1321360"/>
                  <a:pt x="1084573" y="1308967"/>
                  <a:pt x="1101533" y="1309184"/>
                </a:cubicBezTo>
                <a:close/>
                <a:moveTo>
                  <a:pt x="515978" y="1247866"/>
                </a:moveTo>
                <a:cubicBezTo>
                  <a:pt x="524241" y="1247866"/>
                  <a:pt x="530547" y="1253737"/>
                  <a:pt x="530764" y="1262000"/>
                </a:cubicBezTo>
                <a:cubicBezTo>
                  <a:pt x="530981" y="1270480"/>
                  <a:pt x="525328" y="1276568"/>
                  <a:pt x="517065" y="1277003"/>
                </a:cubicBezTo>
                <a:cubicBezTo>
                  <a:pt x="508367" y="1277438"/>
                  <a:pt x="501844" y="1271350"/>
                  <a:pt x="501844" y="1262435"/>
                </a:cubicBezTo>
                <a:cubicBezTo>
                  <a:pt x="501844" y="1254172"/>
                  <a:pt x="507932" y="1248083"/>
                  <a:pt x="515978" y="1247866"/>
                </a:cubicBezTo>
                <a:close/>
                <a:moveTo>
                  <a:pt x="1438777" y="1173938"/>
                </a:moveTo>
                <a:cubicBezTo>
                  <a:pt x="1464869" y="1173504"/>
                  <a:pt x="1485308" y="1193508"/>
                  <a:pt x="1485308" y="1219382"/>
                </a:cubicBezTo>
                <a:cubicBezTo>
                  <a:pt x="1485526" y="1245040"/>
                  <a:pt x="1465086" y="1265913"/>
                  <a:pt x="1439646" y="1265913"/>
                </a:cubicBezTo>
                <a:cubicBezTo>
                  <a:pt x="1414859" y="1265913"/>
                  <a:pt x="1393985" y="1245475"/>
                  <a:pt x="1393550" y="1220687"/>
                </a:cubicBezTo>
                <a:cubicBezTo>
                  <a:pt x="1393333" y="1194812"/>
                  <a:pt x="1412902" y="1174373"/>
                  <a:pt x="1438777" y="1173938"/>
                </a:cubicBezTo>
                <a:close/>
                <a:moveTo>
                  <a:pt x="880618" y="1069134"/>
                </a:moveTo>
                <a:cubicBezTo>
                  <a:pt x="922148" y="1069352"/>
                  <a:pt x="955416" y="1103054"/>
                  <a:pt x="955633" y="1144584"/>
                </a:cubicBezTo>
                <a:cubicBezTo>
                  <a:pt x="955633" y="1185898"/>
                  <a:pt x="921930" y="1219817"/>
                  <a:pt x="880618" y="1220034"/>
                </a:cubicBezTo>
                <a:cubicBezTo>
                  <a:pt x="839740" y="1220252"/>
                  <a:pt x="805167" y="1186115"/>
                  <a:pt x="804732" y="1145019"/>
                </a:cubicBezTo>
                <a:cubicBezTo>
                  <a:pt x="804297" y="1103489"/>
                  <a:pt x="838870" y="1068917"/>
                  <a:pt x="880618" y="1069134"/>
                </a:cubicBezTo>
                <a:close/>
                <a:moveTo>
                  <a:pt x="622738" y="1052826"/>
                </a:moveTo>
                <a:cubicBezTo>
                  <a:pt x="648613" y="1052609"/>
                  <a:pt x="669270" y="1072830"/>
                  <a:pt x="669487" y="1098270"/>
                </a:cubicBezTo>
                <a:cubicBezTo>
                  <a:pt x="669705" y="1123928"/>
                  <a:pt x="649265" y="1144367"/>
                  <a:pt x="623608" y="1144367"/>
                </a:cubicBezTo>
                <a:cubicBezTo>
                  <a:pt x="597516" y="1144367"/>
                  <a:pt x="577729" y="1124580"/>
                  <a:pt x="577729" y="1098487"/>
                </a:cubicBezTo>
                <a:cubicBezTo>
                  <a:pt x="577729" y="1073047"/>
                  <a:pt x="597516" y="1053044"/>
                  <a:pt x="622738" y="1052826"/>
                </a:cubicBezTo>
                <a:close/>
                <a:moveTo>
                  <a:pt x="1539667" y="979333"/>
                </a:moveTo>
                <a:cubicBezTo>
                  <a:pt x="1547712" y="979333"/>
                  <a:pt x="1554888" y="986944"/>
                  <a:pt x="1554453" y="994771"/>
                </a:cubicBezTo>
                <a:cubicBezTo>
                  <a:pt x="1554018" y="1002381"/>
                  <a:pt x="1547060" y="1009122"/>
                  <a:pt x="1539450" y="1009122"/>
                </a:cubicBezTo>
                <a:cubicBezTo>
                  <a:pt x="1531404" y="1009122"/>
                  <a:pt x="1524229" y="1001512"/>
                  <a:pt x="1524664" y="993684"/>
                </a:cubicBezTo>
                <a:cubicBezTo>
                  <a:pt x="1525099" y="985857"/>
                  <a:pt x="1532274" y="979116"/>
                  <a:pt x="1539667" y="979333"/>
                </a:cubicBezTo>
                <a:close/>
                <a:moveTo>
                  <a:pt x="1208730" y="952154"/>
                </a:moveTo>
                <a:cubicBezTo>
                  <a:pt x="1273743" y="952371"/>
                  <a:pt x="1326145" y="1004991"/>
                  <a:pt x="1326145" y="1069787"/>
                </a:cubicBezTo>
                <a:cubicBezTo>
                  <a:pt x="1325928" y="1134366"/>
                  <a:pt x="1272874" y="1186985"/>
                  <a:pt x="1208295" y="1186768"/>
                </a:cubicBezTo>
                <a:cubicBezTo>
                  <a:pt x="1143281" y="1186550"/>
                  <a:pt x="1091314" y="1134366"/>
                  <a:pt x="1091314" y="1069135"/>
                </a:cubicBezTo>
                <a:cubicBezTo>
                  <a:pt x="1091314" y="1003904"/>
                  <a:pt x="1143499" y="951936"/>
                  <a:pt x="1208730" y="952154"/>
                </a:cubicBezTo>
                <a:close/>
                <a:moveTo>
                  <a:pt x="436394" y="826041"/>
                </a:moveTo>
                <a:cubicBezTo>
                  <a:pt x="452920" y="825606"/>
                  <a:pt x="465966" y="838435"/>
                  <a:pt x="465966" y="855177"/>
                </a:cubicBezTo>
                <a:cubicBezTo>
                  <a:pt x="465966" y="871702"/>
                  <a:pt x="453137" y="884966"/>
                  <a:pt x="436829" y="884966"/>
                </a:cubicBezTo>
                <a:cubicBezTo>
                  <a:pt x="420739" y="884966"/>
                  <a:pt x="407259" y="871050"/>
                  <a:pt x="407476" y="854959"/>
                </a:cubicBezTo>
                <a:cubicBezTo>
                  <a:pt x="407694" y="839087"/>
                  <a:pt x="420522" y="826258"/>
                  <a:pt x="436394" y="826041"/>
                </a:cubicBezTo>
                <a:close/>
                <a:moveTo>
                  <a:pt x="1441168" y="771681"/>
                </a:moveTo>
                <a:cubicBezTo>
                  <a:pt x="1481829" y="772551"/>
                  <a:pt x="1513791" y="805819"/>
                  <a:pt x="1512922" y="846045"/>
                </a:cubicBezTo>
                <a:cubicBezTo>
                  <a:pt x="1512270" y="886705"/>
                  <a:pt x="1478350" y="918886"/>
                  <a:pt x="1437472" y="918016"/>
                </a:cubicBezTo>
                <a:cubicBezTo>
                  <a:pt x="1398116" y="917146"/>
                  <a:pt x="1365501" y="883444"/>
                  <a:pt x="1366153" y="843871"/>
                </a:cubicBezTo>
                <a:cubicBezTo>
                  <a:pt x="1367023" y="802992"/>
                  <a:pt x="1400291" y="770812"/>
                  <a:pt x="1441168" y="771681"/>
                </a:cubicBezTo>
                <a:close/>
                <a:moveTo>
                  <a:pt x="653833" y="765158"/>
                </a:moveTo>
                <a:cubicBezTo>
                  <a:pt x="662530" y="764723"/>
                  <a:pt x="669488" y="771246"/>
                  <a:pt x="669488" y="779509"/>
                </a:cubicBezTo>
                <a:cubicBezTo>
                  <a:pt x="669488" y="787771"/>
                  <a:pt x="662530" y="794511"/>
                  <a:pt x="654268" y="794294"/>
                </a:cubicBezTo>
                <a:cubicBezTo>
                  <a:pt x="646440" y="794077"/>
                  <a:pt x="639916" y="787554"/>
                  <a:pt x="639699" y="779944"/>
                </a:cubicBezTo>
                <a:cubicBezTo>
                  <a:pt x="639699" y="772333"/>
                  <a:pt x="646005" y="765592"/>
                  <a:pt x="653833" y="765158"/>
                </a:cubicBezTo>
                <a:close/>
                <a:moveTo>
                  <a:pt x="851481" y="764941"/>
                </a:moveTo>
                <a:cubicBezTo>
                  <a:pt x="867353" y="765158"/>
                  <a:pt x="880400" y="778204"/>
                  <a:pt x="880400" y="794077"/>
                </a:cubicBezTo>
                <a:cubicBezTo>
                  <a:pt x="880617" y="810168"/>
                  <a:pt x="867136" y="823865"/>
                  <a:pt x="851046" y="823865"/>
                </a:cubicBezTo>
                <a:cubicBezTo>
                  <a:pt x="834956" y="823865"/>
                  <a:pt x="821692" y="810602"/>
                  <a:pt x="821692" y="794077"/>
                </a:cubicBezTo>
                <a:cubicBezTo>
                  <a:pt x="821692" y="777552"/>
                  <a:pt x="834956" y="764506"/>
                  <a:pt x="851481" y="764941"/>
                </a:cubicBezTo>
                <a:close/>
                <a:moveTo>
                  <a:pt x="1132626" y="718844"/>
                </a:moveTo>
                <a:cubicBezTo>
                  <a:pt x="1158066" y="719062"/>
                  <a:pt x="1178505" y="739935"/>
                  <a:pt x="1178288" y="765593"/>
                </a:cubicBezTo>
                <a:cubicBezTo>
                  <a:pt x="1178070" y="790380"/>
                  <a:pt x="1157631" y="811036"/>
                  <a:pt x="1132626" y="811254"/>
                </a:cubicBezTo>
                <a:cubicBezTo>
                  <a:pt x="1107621" y="811471"/>
                  <a:pt x="1086747" y="790598"/>
                  <a:pt x="1086747" y="764940"/>
                </a:cubicBezTo>
                <a:cubicBezTo>
                  <a:pt x="1086747" y="739283"/>
                  <a:pt x="1107403" y="718627"/>
                  <a:pt x="1132626" y="718844"/>
                </a:cubicBezTo>
                <a:close/>
                <a:moveTo>
                  <a:pt x="1281571" y="617084"/>
                </a:moveTo>
                <a:cubicBezTo>
                  <a:pt x="1289616" y="617301"/>
                  <a:pt x="1295922" y="624042"/>
                  <a:pt x="1295704" y="631870"/>
                </a:cubicBezTo>
                <a:cubicBezTo>
                  <a:pt x="1295487" y="639915"/>
                  <a:pt x="1288094" y="646873"/>
                  <a:pt x="1280049" y="646438"/>
                </a:cubicBezTo>
                <a:cubicBezTo>
                  <a:pt x="1272438" y="646003"/>
                  <a:pt x="1265915" y="639045"/>
                  <a:pt x="1265915" y="631435"/>
                </a:cubicBezTo>
                <a:cubicBezTo>
                  <a:pt x="1266132" y="623172"/>
                  <a:pt x="1273526" y="616431"/>
                  <a:pt x="1281571" y="617084"/>
                </a:cubicBezTo>
                <a:close/>
                <a:moveTo>
                  <a:pt x="694493" y="570770"/>
                </a:moveTo>
                <a:cubicBezTo>
                  <a:pt x="736241" y="571422"/>
                  <a:pt x="770813" y="607299"/>
                  <a:pt x="769074" y="647959"/>
                </a:cubicBezTo>
                <a:cubicBezTo>
                  <a:pt x="767552" y="689707"/>
                  <a:pt x="733197" y="722540"/>
                  <a:pt x="692318" y="721452"/>
                </a:cubicBezTo>
                <a:cubicBezTo>
                  <a:pt x="650571" y="720365"/>
                  <a:pt x="617086" y="685576"/>
                  <a:pt x="618173" y="645133"/>
                </a:cubicBezTo>
                <a:cubicBezTo>
                  <a:pt x="619478" y="603385"/>
                  <a:pt x="653615" y="570117"/>
                  <a:pt x="694493" y="570770"/>
                </a:cubicBezTo>
                <a:close/>
                <a:moveTo>
                  <a:pt x="1027605" y="393776"/>
                </a:moveTo>
                <a:cubicBezTo>
                  <a:pt x="1068266" y="393993"/>
                  <a:pt x="1100446" y="425957"/>
                  <a:pt x="1100663" y="466618"/>
                </a:cubicBezTo>
                <a:cubicBezTo>
                  <a:pt x="1100881" y="507495"/>
                  <a:pt x="1068918" y="539893"/>
                  <a:pt x="1028257" y="539893"/>
                </a:cubicBezTo>
                <a:cubicBezTo>
                  <a:pt x="987379" y="540111"/>
                  <a:pt x="954764" y="508147"/>
                  <a:pt x="954546" y="467705"/>
                </a:cubicBezTo>
                <a:cubicBezTo>
                  <a:pt x="954329" y="426174"/>
                  <a:pt x="986510" y="393776"/>
                  <a:pt x="1027605" y="393776"/>
                </a:cubicBezTo>
                <a:close/>
                <a:moveTo>
                  <a:pt x="984335" y="345724"/>
                </a:moveTo>
                <a:cubicBezTo>
                  <a:pt x="624913" y="345506"/>
                  <a:pt x="334418" y="635349"/>
                  <a:pt x="334418" y="993901"/>
                </a:cubicBezTo>
                <a:cubicBezTo>
                  <a:pt x="334635" y="1352237"/>
                  <a:pt x="624043" y="1642514"/>
                  <a:pt x="981508" y="1642514"/>
                </a:cubicBezTo>
                <a:cubicBezTo>
                  <a:pt x="1341583" y="1642514"/>
                  <a:pt x="1631208" y="1353542"/>
                  <a:pt x="1631208" y="994336"/>
                </a:cubicBezTo>
                <a:cubicBezTo>
                  <a:pt x="1631208" y="636002"/>
                  <a:pt x="1342018" y="345941"/>
                  <a:pt x="984335" y="345724"/>
                </a:cubicBezTo>
                <a:close/>
                <a:moveTo>
                  <a:pt x="978247" y="0"/>
                </a:moveTo>
                <a:cubicBezTo>
                  <a:pt x="995642" y="0"/>
                  <a:pt x="1013254" y="3914"/>
                  <a:pt x="1030432" y="7176"/>
                </a:cubicBezTo>
                <a:cubicBezTo>
                  <a:pt x="1034563" y="8045"/>
                  <a:pt x="1037607" y="13264"/>
                  <a:pt x="1041085" y="16525"/>
                </a:cubicBezTo>
                <a:cubicBezTo>
                  <a:pt x="1037607" y="19787"/>
                  <a:pt x="1034780" y="24570"/>
                  <a:pt x="1030432" y="26310"/>
                </a:cubicBezTo>
                <a:cubicBezTo>
                  <a:pt x="1021299" y="29789"/>
                  <a:pt x="1011732" y="31746"/>
                  <a:pt x="1001513" y="34355"/>
                </a:cubicBezTo>
                <a:cubicBezTo>
                  <a:pt x="1001513" y="125896"/>
                  <a:pt x="1001513" y="218089"/>
                  <a:pt x="1001513" y="310064"/>
                </a:cubicBezTo>
                <a:cubicBezTo>
                  <a:pt x="1046956" y="315935"/>
                  <a:pt x="1092618" y="321806"/>
                  <a:pt x="1140019" y="327894"/>
                </a:cubicBezTo>
                <a:cubicBezTo>
                  <a:pt x="1148934" y="294192"/>
                  <a:pt x="1158284" y="259184"/>
                  <a:pt x="1167851" y="223089"/>
                </a:cubicBezTo>
                <a:cubicBezTo>
                  <a:pt x="1164590" y="221567"/>
                  <a:pt x="1161110" y="220480"/>
                  <a:pt x="1158501" y="218306"/>
                </a:cubicBezTo>
                <a:cubicBezTo>
                  <a:pt x="1144368" y="207869"/>
                  <a:pt x="1128060" y="199389"/>
                  <a:pt x="1116754" y="186561"/>
                </a:cubicBezTo>
                <a:cubicBezTo>
                  <a:pt x="1097401" y="164817"/>
                  <a:pt x="1104577" y="138942"/>
                  <a:pt x="1132191" y="129810"/>
                </a:cubicBezTo>
                <a:cubicBezTo>
                  <a:pt x="1148282" y="124591"/>
                  <a:pt x="1166329" y="122634"/>
                  <a:pt x="1183289" y="123287"/>
                </a:cubicBezTo>
                <a:cubicBezTo>
                  <a:pt x="1208076" y="124156"/>
                  <a:pt x="1231560" y="131984"/>
                  <a:pt x="1252869" y="145248"/>
                </a:cubicBezTo>
                <a:cubicBezTo>
                  <a:pt x="1260697" y="150249"/>
                  <a:pt x="1268524" y="156120"/>
                  <a:pt x="1274830" y="162642"/>
                </a:cubicBezTo>
                <a:cubicBezTo>
                  <a:pt x="1300922" y="189604"/>
                  <a:pt x="1293311" y="219393"/>
                  <a:pt x="1256783" y="228743"/>
                </a:cubicBezTo>
                <a:cubicBezTo>
                  <a:pt x="1240040" y="233092"/>
                  <a:pt x="1221993" y="232657"/>
                  <a:pt x="1201554" y="234831"/>
                </a:cubicBezTo>
                <a:cubicBezTo>
                  <a:pt x="1193074" y="266795"/>
                  <a:pt x="1183724" y="302237"/>
                  <a:pt x="1173940" y="338331"/>
                </a:cubicBezTo>
                <a:cubicBezTo>
                  <a:pt x="1196553" y="346594"/>
                  <a:pt x="1219383" y="354204"/>
                  <a:pt x="1241562" y="363336"/>
                </a:cubicBezTo>
                <a:cubicBezTo>
                  <a:pt x="1263958" y="372468"/>
                  <a:pt x="1285702" y="383341"/>
                  <a:pt x="1308750" y="393777"/>
                </a:cubicBezTo>
                <a:cubicBezTo>
                  <a:pt x="1354629" y="314413"/>
                  <a:pt x="1400943" y="234397"/>
                  <a:pt x="1445952" y="156337"/>
                </a:cubicBezTo>
                <a:cubicBezTo>
                  <a:pt x="1438559" y="147857"/>
                  <a:pt x="1431384" y="140464"/>
                  <a:pt x="1425078" y="131984"/>
                </a:cubicBezTo>
                <a:cubicBezTo>
                  <a:pt x="1422469" y="128505"/>
                  <a:pt x="1422252" y="123504"/>
                  <a:pt x="1420947" y="119373"/>
                </a:cubicBezTo>
                <a:cubicBezTo>
                  <a:pt x="1425078" y="118068"/>
                  <a:pt x="1429645" y="115024"/>
                  <a:pt x="1433558" y="115676"/>
                </a:cubicBezTo>
                <a:cubicBezTo>
                  <a:pt x="1467913" y="121547"/>
                  <a:pt x="1496397" y="138507"/>
                  <a:pt x="1519010" y="165034"/>
                </a:cubicBezTo>
                <a:cubicBezTo>
                  <a:pt x="1521402" y="167861"/>
                  <a:pt x="1522489" y="174167"/>
                  <a:pt x="1520967" y="176776"/>
                </a:cubicBezTo>
                <a:cubicBezTo>
                  <a:pt x="1519228" y="179385"/>
                  <a:pt x="1513140" y="180907"/>
                  <a:pt x="1509444" y="180255"/>
                </a:cubicBezTo>
                <a:cubicBezTo>
                  <a:pt x="1499224" y="178298"/>
                  <a:pt x="1489222" y="175036"/>
                  <a:pt x="1477915" y="171992"/>
                </a:cubicBezTo>
                <a:cubicBezTo>
                  <a:pt x="1432036" y="251574"/>
                  <a:pt x="1385722" y="331590"/>
                  <a:pt x="1339843" y="410955"/>
                </a:cubicBezTo>
                <a:cubicBezTo>
                  <a:pt x="1370285" y="433351"/>
                  <a:pt x="1400291" y="455312"/>
                  <a:pt x="1431601" y="478142"/>
                </a:cubicBezTo>
                <a:cubicBezTo>
                  <a:pt x="1455520" y="452267"/>
                  <a:pt x="1480307" y="425088"/>
                  <a:pt x="1504442" y="398778"/>
                </a:cubicBezTo>
                <a:cubicBezTo>
                  <a:pt x="1496614" y="385515"/>
                  <a:pt x="1488135" y="373773"/>
                  <a:pt x="1482699" y="360509"/>
                </a:cubicBezTo>
                <a:cubicBezTo>
                  <a:pt x="1478568" y="350508"/>
                  <a:pt x="1476611" y="338983"/>
                  <a:pt x="1476393" y="327894"/>
                </a:cubicBezTo>
                <a:cubicBezTo>
                  <a:pt x="1476176" y="311151"/>
                  <a:pt x="1488135" y="299193"/>
                  <a:pt x="1504877" y="298323"/>
                </a:cubicBezTo>
                <a:cubicBezTo>
                  <a:pt x="1513358" y="297888"/>
                  <a:pt x="1522707" y="297888"/>
                  <a:pt x="1530535" y="300497"/>
                </a:cubicBezTo>
                <a:cubicBezTo>
                  <a:pt x="1579458" y="316805"/>
                  <a:pt x="1614683" y="348116"/>
                  <a:pt x="1629034" y="398778"/>
                </a:cubicBezTo>
                <a:cubicBezTo>
                  <a:pt x="1637731" y="429872"/>
                  <a:pt x="1616639" y="451180"/>
                  <a:pt x="1584676" y="444875"/>
                </a:cubicBezTo>
                <a:cubicBezTo>
                  <a:pt x="1575109" y="442918"/>
                  <a:pt x="1565760" y="439874"/>
                  <a:pt x="1556844" y="435960"/>
                </a:cubicBezTo>
                <a:cubicBezTo>
                  <a:pt x="1548364" y="432264"/>
                  <a:pt x="1540320" y="427045"/>
                  <a:pt x="1531187" y="421609"/>
                </a:cubicBezTo>
                <a:cubicBezTo>
                  <a:pt x="1506617" y="448353"/>
                  <a:pt x="1481829" y="475533"/>
                  <a:pt x="1457694" y="501843"/>
                </a:cubicBezTo>
                <a:cubicBezTo>
                  <a:pt x="1482916" y="530545"/>
                  <a:pt x="1507487" y="558377"/>
                  <a:pt x="1532709" y="587078"/>
                </a:cubicBezTo>
                <a:cubicBezTo>
                  <a:pt x="1607507" y="534676"/>
                  <a:pt x="1682958" y="481839"/>
                  <a:pt x="1759060" y="428567"/>
                </a:cubicBezTo>
                <a:cubicBezTo>
                  <a:pt x="1755581" y="419652"/>
                  <a:pt x="1751232" y="411390"/>
                  <a:pt x="1749058" y="402475"/>
                </a:cubicBezTo>
                <a:cubicBezTo>
                  <a:pt x="1747753" y="397474"/>
                  <a:pt x="1749710" y="391385"/>
                  <a:pt x="1750145" y="385950"/>
                </a:cubicBezTo>
                <a:cubicBezTo>
                  <a:pt x="1755799" y="387254"/>
                  <a:pt x="1762757" y="387037"/>
                  <a:pt x="1766888" y="390298"/>
                </a:cubicBezTo>
                <a:cubicBezTo>
                  <a:pt x="1791676" y="409868"/>
                  <a:pt x="1809288" y="434655"/>
                  <a:pt x="1818420" y="464879"/>
                </a:cubicBezTo>
                <a:cubicBezTo>
                  <a:pt x="1819725" y="469445"/>
                  <a:pt x="1817768" y="475098"/>
                  <a:pt x="1817333" y="480099"/>
                </a:cubicBezTo>
                <a:cubicBezTo>
                  <a:pt x="1812115" y="479012"/>
                  <a:pt x="1805809" y="479012"/>
                  <a:pt x="1801460" y="476185"/>
                </a:cubicBezTo>
                <a:cubicBezTo>
                  <a:pt x="1793633" y="470968"/>
                  <a:pt x="1787110" y="464227"/>
                  <a:pt x="1779499" y="457486"/>
                </a:cubicBezTo>
                <a:cubicBezTo>
                  <a:pt x="1704049" y="510323"/>
                  <a:pt x="1628164" y="563377"/>
                  <a:pt x="1553148" y="615997"/>
                </a:cubicBezTo>
                <a:cubicBezTo>
                  <a:pt x="1571413" y="649265"/>
                  <a:pt x="1589243" y="681880"/>
                  <a:pt x="1607942" y="715583"/>
                </a:cubicBezTo>
                <a:cubicBezTo>
                  <a:pt x="1640775" y="702102"/>
                  <a:pt x="1674695" y="687969"/>
                  <a:pt x="1705789" y="675140"/>
                </a:cubicBezTo>
                <a:cubicBezTo>
                  <a:pt x="1705354" y="654483"/>
                  <a:pt x="1702962" y="635132"/>
                  <a:pt x="1705136" y="616649"/>
                </a:cubicBezTo>
                <a:cubicBezTo>
                  <a:pt x="1709050" y="583600"/>
                  <a:pt x="1736230" y="571640"/>
                  <a:pt x="1763844" y="590339"/>
                </a:cubicBezTo>
                <a:cubicBezTo>
                  <a:pt x="1796025" y="612084"/>
                  <a:pt x="1812550" y="644481"/>
                  <a:pt x="1819508" y="681445"/>
                </a:cubicBezTo>
                <a:cubicBezTo>
                  <a:pt x="1822552" y="697319"/>
                  <a:pt x="1822335" y="714931"/>
                  <a:pt x="1819290" y="730803"/>
                </a:cubicBezTo>
                <a:cubicBezTo>
                  <a:pt x="1813854" y="757983"/>
                  <a:pt x="1790589" y="767115"/>
                  <a:pt x="1765801" y="754070"/>
                </a:cubicBezTo>
                <a:cubicBezTo>
                  <a:pt x="1751667" y="746459"/>
                  <a:pt x="1740579" y="734717"/>
                  <a:pt x="1722096" y="706885"/>
                </a:cubicBezTo>
                <a:cubicBezTo>
                  <a:pt x="1688393" y="720802"/>
                  <a:pt x="1654474" y="734935"/>
                  <a:pt x="1621423" y="748633"/>
                </a:cubicBezTo>
                <a:cubicBezTo>
                  <a:pt x="1632077" y="784945"/>
                  <a:pt x="1642297" y="820604"/>
                  <a:pt x="1653169" y="857786"/>
                </a:cubicBezTo>
                <a:cubicBezTo>
                  <a:pt x="1743188" y="841914"/>
                  <a:pt x="1834293" y="825823"/>
                  <a:pt x="1925399" y="809733"/>
                </a:cubicBezTo>
                <a:cubicBezTo>
                  <a:pt x="1926051" y="799513"/>
                  <a:pt x="1925616" y="789728"/>
                  <a:pt x="1927356" y="780162"/>
                </a:cubicBezTo>
                <a:cubicBezTo>
                  <a:pt x="1928226" y="775596"/>
                  <a:pt x="1932574" y="771464"/>
                  <a:pt x="1935401" y="767333"/>
                </a:cubicBezTo>
                <a:cubicBezTo>
                  <a:pt x="1939533" y="770377"/>
                  <a:pt x="1945185" y="772769"/>
                  <a:pt x="1947360" y="776900"/>
                </a:cubicBezTo>
                <a:cubicBezTo>
                  <a:pt x="1962363" y="805819"/>
                  <a:pt x="1968669" y="836695"/>
                  <a:pt x="1963233" y="869311"/>
                </a:cubicBezTo>
                <a:cubicBezTo>
                  <a:pt x="1962581" y="873659"/>
                  <a:pt x="1958232" y="877355"/>
                  <a:pt x="1955623" y="881269"/>
                </a:cubicBezTo>
                <a:cubicBezTo>
                  <a:pt x="1951709" y="878443"/>
                  <a:pt x="1946490" y="876486"/>
                  <a:pt x="1944098" y="872789"/>
                </a:cubicBezTo>
                <a:cubicBezTo>
                  <a:pt x="1939098" y="864092"/>
                  <a:pt x="1935401" y="854742"/>
                  <a:pt x="1931053" y="844957"/>
                </a:cubicBezTo>
                <a:cubicBezTo>
                  <a:pt x="1840599" y="860831"/>
                  <a:pt x="1749928" y="876920"/>
                  <a:pt x="1659257" y="892794"/>
                </a:cubicBezTo>
                <a:cubicBezTo>
                  <a:pt x="1661648" y="930627"/>
                  <a:pt x="1664258" y="968026"/>
                  <a:pt x="1666650" y="1006296"/>
                </a:cubicBezTo>
                <a:cubicBezTo>
                  <a:pt x="1702309" y="1007818"/>
                  <a:pt x="1738404" y="1009557"/>
                  <a:pt x="1775150" y="1011079"/>
                </a:cubicBezTo>
                <a:cubicBezTo>
                  <a:pt x="1777760" y="1002164"/>
                  <a:pt x="1779282" y="992814"/>
                  <a:pt x="1782978" y="984552"/>
                </a:cubicBezTo>
                <a:cubicBezTo>
                  <a:pt x="1788197" y="973028"/>
                  <a:pt x="1793415" y="961286"/>
                  <a:pt x="1801243" y="951719"/>
                </a:cubicBezTo>
                <a:cubicBezTo>
                  <a:pt x="1818203" y="931062"/>
                  <a:pt x="1842338" y="932584"/>
                  <a:pt x="1857994" y="954111"/>
                </a:cubicBezTo>
                <a:cubicBezTo>
                  <a:pt x="1873432" y="975202"/>
                  <a:pt x="1877563" y="999772"/>
                  <a:pt x="1877781" y="1024995"/>
                </a:cubicBezTo>
                <a:cubicBezTo>
                  <a:pt x="1877998" y="1048260"/>
                  <a:pt x="1874084" y="1071092"/>
                  <a:pt x="1863212" y="1092183"/>
                </a:cubicBezTo>
                <a:cubicBezTo>
                  <a:pt x="1859950" y="1098489"/>
                  <a:pt x="1856037" y="1104794"/>
                  <a:pt x="1851254" y="1110230"/>
                </a:cubicBezTo>
                <a:cubicBezTo>
                  <a:pt x="1833423" y="1130886"/>
                  <a:pt x="1808418" y="1130669"/>
                  <a:pt x="1794068" y="1107403"/>
                </a:cubicBezTo>
                <a:cubicBezTo>
                  <a:pt x="1785587" y="1093705"/>
                  <a:pt x="1781674" y="1076962"/>
                  <a:pt x="1776237" y="1061524"/>
                </a:cubicBezTo>
                <a:cubicBezTo>
                  <a:pt x="1774715" y="1057176"/>
                  <a:pt x="1774715" y="1052174"/>
                  <a:pt x="1773846" y="1046521"/>
                </a:cubicBezTo>
                <a:cubicBezTo>
                  <a:pt x="1737317" y="1044781"/>
                  <a:pt x="1701005" y="1043259"/>
                  <a:pt x="1664693" y="1041520"/>
                </a:cubicBezTo>
                <a:cubicBezTo>
                  <a:pt x="1659040" y="1078919"/>
                  <a:pt x="1653387" y="1115666"/>
                  <a:pt x="1647516" y="1153718"/>
                </a:cubicBezTo>
                <a:cubicBezTo>
                  <a:pt x="1665997" y="1158718"/>
                  <a:pt x="1685567" y="1164154"/>
                  <a:pt x="1705354" y="1169373"/>
                </a:cubicBezTo>
                <a:cubicBezTo>
                  <a:pt x="1771672" y="1187202"/>
                  <a:pt x="1837989" y="1204597"/>
                  <a:pt x="1904308" y="1222644"/>
                </a:cubicBezTo>
                <a:cubicBezTo>
                  <a:pt x="1912571" y="1224819"/>
                  <a:pt x="1916484" y="1224384"/>
                  <a:pt x="1919745" y="1215686"/>
                </a:cubicBezTo>
                <a:cubicBezTo>
                  <a:pt x="1922355" y="1208729"/>
                  <a:pt x="1926704" y="1202206"/>
                  <a:pt x="1931487" y="1196335"/>
                </a:cubicBezTo>
                <a:cubicBezTo>
                  <a:pt x="1933879" y="1193508"/>
                  <a:pt x="1938880" y="1191116"/>
                  <a:pt x="1942359" y="1191551"/>
                </a:cubicBezTo>
                <a:cubicBezTo>
                  <a:pt x="1944751" y="1191986"/>
                  <a:pt x="1948012" y="1197639"/>
                  <a:pt x="1948012" y="1200684"/>
                </a:cubicBezTo>
                <a:cubicBezTo>
                  <a:pt x="1947360" y="1216339"/>
                  <a:pt x="1947577" y="1232647"/>
                  <a:pt x="1943881" y="1247867"/>
                </a:cubicBezTo>
                <a:cubicBezTo>
                  <a:pt x="1939968" y="1263740"/>
                  <a:pt x="1932357" y="1278743"/>
                  <a:pt x="1925181" y="1293529"/>
                </a:cubicBezTo>
                <a:cubicBezTo>
                  <a:pt x="1923224" y="1297660"/>
                  <a:pt x="1916266" y="1299400"/>
                  <a:pt x="1911701" y="1302443"/>
                </a:cubicBezTo>
                <a:cubicBezTo>
                  <a:pt x="1909527" y="1297443"/>
                  <a:pt x="1905830" y="1292659"/>
                  <a:pt x="1905178" y="1287441"/>
                </a:cubicBezTo>
                <a:cubicBezTo>
                  <a:pt x="1904090" y="1278525"/>
                  <a:pt x="1904960" y="1269611"/>
                  <a:pt x="1904960" y="1259174"/>
                </a:cubicBezTo>
                <a:cubicBezTo>
                  <a:pt x="1817116" y="1235691"/>
                  <a:pt x="1727967" y="1211773"/>
                  <a:pt x="1639035" y="1187854"/>
                </a:cubicBezTo>
                <a:cubicBezTo>
                  <a:pt x="1625337" y="1223079"/>
                  <a:pt x="1611638" y="1258087"/>
                  <a:pt x="1597723" y="1293746"/>
                </a:cubicBezTo>
                <a:cubicBezTo>
                  <a:pt x="1629251" y="1310054"/>
                  <a:pt x="1661866" y="1327232"/>
                  <a:pt x="1693394" y="1343539"/>
                </a:cubicBezTo>
                <a:cubicBezTo>
                  <a:pt x="1703832" y="1332884"/>
                  <a:pt x="1713182" y="1322231"/>
                  <a:pt x="1723618" y="1312881"/>
                </a:cubicBezTo>
                <a:cubicBezTo>
                  <a:pt x="1729054" y="1307879"/>
                  <a:pt x="1736012" y="1303965"/>
                  <a:pt x="1742970" y="1300921"/>
                </a:cubicBezTo>
                <a:cubicBezTo>
                  <a:pt x="1768410" y="1289833"/>
                  <a:pt x="1789719" y="1302008"/>
                  <a:pt x="1794068" y="1329406"/>
                </a:cubicBezTo>
                <a:cubicBezTo>
                  <a:pt x="1801243" y="1375937"/>
                  <a:pt x="1768845" y="1440951"/>
                  <a:pt x="1727315" y="1463347"/>
                </a:cubicBezTo>
                <a:cubicBezTo>
                  <a:pt x="1697526" y="1479437"/>
                  <a:pt x="1674043" y="1467696"/>
                  <a:pt x="1669694" y="1433993"/>
                </a:cubicBezTo>
                <a:cubicBezTo>
                  <a:pt x="1668389" y="1424425"/>
                  <a:pt x="1669042" y="1414423"/>
                  <a:pt x="1670564" y="1404856"/>
                </a:cubicBezTo>
                <a:cubicBezTo>
                  <a:pt x="1671868" y="1395289"/>
                  <a:pt x="1675347" y="1385939"/>
                  <a:pt x="1677957" y="1375502"/>
                </a:cubicBezTo>
                <a:cubicBezTo>
                  <a:pt x="1645776" y="1358759"/>
                  <a:pt x="1613160" y="1341800"/>
                  <a:pt x="1581197" y="1325057"/>
                </a:cubicBezTo>
                <a:cubicBezTo>
                  <a:pt x="1560106" y="1356585"/>
                  <a:pt x="1539450" y="1387461"/>
                  <a:pt x="1518141" y="1419424"/>
                </a:cubicBezTo>
                <a:cubicBezTo>
                  <a:pt x="1588155" y="1478349"/>
                  <a:pt x="1659040" y="1537710"/>
                  <a:pt x="1729489" y="1596852"/>
                </a:cubicBezTo>
                <a:cubicBezTo>
                  <a:pt x="1738839" y="1590329"/>
                  <a:pt x="1747101" y="1584024"/>
                  <a:pt x="1756016" y="1578805"/>
                </a:cubicBezTo>
                <a:cubicBezTo>
                  <a:pt x="1759495" y="1576849"/>
                  <a:pt x="1765584" y="1576631"/>
                  <a:pt x="1768845" y="1578371"/>
                </a:cubicBezTo>
                <a:cubicBezTo>
                  <a:pt x="1770802" y="1579458"/>
                  <a:pt x="1771237" y="1586633"/>
                  <a:pt x="1769932" y="1590112"/>
                </a:cubicBezTo>
                <a:cubicBezTo>
                  <a:pt x="1757973" y="1622945"/>
                  <a:pt x="1736665" y="1648167"/>
                  <a:pt x="1706441" y="1665563"/>
                </a:cubicBezTo>
                <a:cubicBezTo>
                  <a:pt x="1703179" y="1667302"/>
                  <a:pt x="1696873" y="1667737"/>
                  <a:pt x="1694699" y="1665780"/>
                </a:cubicBezTo>
                <a:cubicBezTo>
                  <a:pt x="1692525" y="1663823"/>
                  <a:pt x="1692090" y="1657517"/>
                  <a:pt x="1693177" y="1654038"/>
                </a:cubicBezTo>
                <a:cubicBezTo>
                  <a:pt x="1696656" y="1644253"/>
                  <a:pt x="1701440" y="1634904"/>
                  <a:pt x="1706441" y="1623814"/>
                </a:cubicBezTo>
                <a:cubicBezTo>
                  <a:pt x="1636426" y="1565106"/>
                  <a:pt x="1565542" y="1505529"/>
                  <a:pt x="1495092" y="1446386"/>
                </a:cubicBezTo>
                <a:cubicBezTo>
                  <a:pt x="1467913" y="1472261"/>
                  <a:pt x="1441168" y="1498136"/>
                  <a:pt x="1413119" y="1524881"/>
                </a:cubicBezTo>
                <a:cubicBezTo>
                  <a:pt x="1434645" y="1552931"/>
                  <a:pt x="1457042" y="1582067"/>
                  <a:pt x="1479220" y="1610986"/>
                </a:cubicBezTo>
                <a:cubicBezTo>
                  <a:pt x="1490961" y="1606202"/>
                  <a:pt x="1501616" y="1600549"/>
                  <a:pt x="1512923" y="1597505"/>
                </a:cubicBezTo>
                <a:cubicBezTo>
                  <a:pt x="1524011" y="1594678"/>
                  <a:pt x="1535753" y="1593156"/>
                  <a:pt x="1547060" y="1593591"/>
                </a:cubicBezTo>
                <a:cubicBezTo>
                  <a:pt x="1567717" y="1594460"/>
                  <a:pt x="1580545" y="1610986"/>
                  <a:pt x="1577501" y="1631425"/>
                </a:cubicBezTo>
                <a:cubicBezTo>
                  <a:pt x="1576631" y="1637079"/>
                  <a:pt x="1575761" y="1643166"/>
                  <a:pt x="1573152" y="1648167"/>
                </a:cubicBezTo>
                <a:cubicBezTo>
                  <a:pt x="1549886" y="1695569"/>
                  <a:pt x="1512923" y="1725575"/>
                  <a:pt x="1460086" y="1732750"/>
                </a:cubicBezTo>
                <a:cubicBezTo>
                  <a:pt x="1425296" y="1737534"/>
                  <a:pt x="1406596" y="1713398"/>
                  <a:pt x="1419860" y="1680565"/>
                </a:cubicBezTo>
                <a:cubicBezTo>
                  <a:pt x="1426818" y="1663606"/>
                  <a:pt x="1438559" y="1648384"/>
                  <a:pt x="1449431" y="1630555"/>
                </a:cubicBezTo>
                <a:cubicBezTo>
                  <a:pt x="1428992" y="1603810"/>
                  <a:pt x="1406596" y="1574674"/>
                  <a:pt x="1384852" y="1546190"/>
                </a:cubicBezTo>
                <a:cubicBezTo>
                  <a:pt x="1352237" y="1565976"/>
                  <a:pt x="1320274" y="1585546"/>
                  <a:pt x="1287876" y="1605115"/>
                </a:cubicBezTo>
                <a:cubicBezTo>
                  <a:pt x="1326579" y="1688393"/>
                  <a:pt x="1365718" y="1772106"/>
                  <a:pt x="1404639" y="1855384"/>
                </a:cubicBezTo>
                <a:cubicBezTo>
                  <a:pt x="1415511" y="1853427"/>
                  <a:pt x="1425731" y="1850818"/>
                  <a:pt x="1435950" y="1849948"/>
                </a:cubicBezTo>
                <a:cubicBezTo>
                  <a:pt x="1439864" y="1849513"/>
                  <a:pt x="1446387" y="1851905"/>
                  <a:pt x="1447691" y="1854732"/>
                </a:cubicBezTo>
                <a:cubicBezTo>
                  <a:pt x="1448996" y="1857776"/>
                  <a:pt x="1446604" y="1864082"/>
                  <a:pt x="1443778" y="1866909"/>
                </a:cubicBezTo>
                <a:cubicBezTo>
                  <a:pt x="1423339" y="1887782"/>
                  <a:pt x="1397899" y="1899089"/>
                  <a:pt x="1370067" y="1906047"/>
                </a:cubicBezTo>
                <a:cubicBezTo>
                  <a:pt x="1364414" y="1907351"/>
                  <a:pt x="1358542" y="1908221"/>
                  <a:pt x="1352889" y="1908004"/>
                </a:cubicBezTo>
                <a:cubicBezTo>
                  <a:pt x="1342888" y="1907351"/>
                  <a:pt x="1339626" y="1901045"/>
                  <a:pt x="1346149" y="1893653"/>
                </a:cubicBezTo>
                <a:cubicBezTo>
                  <a:pt x="1353541" y="1885390"/>
                  <a:pt x="1362457" y="1878432"/>
                  <a:pt x="1372242" y="1869735"/>
                </a:cubicBezTo>
                <a:cubicBezTo>
                  <a:pt x="1333755" y="1787109"/>
                  <a:pt x="1294616" y="1703178"/>
                  <a:pt x="1255696" y="1619900"/>
                </a:cubicBezTo>
                <a:cubicBezTo>
                  <a:pt x="1219601" y="1632077"/>
                  <a:pt x="1184593" y="1644036"/>
                  <a:pt x="1148064" y="1656430"/>
                </a:cubicBezTo>
                <a:cubicBezTo>
                  <a:pt x="1155674" y="1691003"/>
                  <a:pt x="1163720" y="1726879"/>
                  <a:pt x="1171113" y="1761017"/>
                </a:cubicBezTo>
                <a:cubicBezTo>
                  <a:pt x="1188507" y="1762974"/>
                  <a:pt x="1204598" y="1764713"/>
                  <a:pt x="1220471" y="1766887"/>
                </a:cubicBezTo>
                <a:cubicBezTo>
                  <a:pt x="1223950" y="1767322"/>
                  <a:pt x="1227429" y="1768845"/>
                  <a:pt x="1230690" y="1770149"/>
                </a:cubicBezTo>
                <a:cubicBezTo>
                  <a:pt x="1260697" y="1782543"/>
                  <a:pt x="1266784" y="1808636"/>
                  <a:pt x="1244388" y="1832119"/>
                </a:cubicBezTo>
                <a:cubicBezTo>
                  <a:pt x="1219601" y="1858211"/>
                  <a:pt x="1187203" y="1868865"/>
                  <a:pt x="1152630" y="1870822"/>
                </a:cubicBezTo>
                <a:cubicBezTo>
                  <a:pt x="1135670" y="1871691"/>
                  <a:pt x="1117624" y="1869735"/>
                  <a:pt x="1101533" y="1864517"/>
                </a:cubicBezTo>
                <a:cubicBezTo>
                  <a:pt x="1069135" y="1853862"/>
                  <a:pt x="1062612" y="1824726"/>
                  <a:pt x="1087400" y="1801460"/>
                </a:cubicBezTo>
                <a:cubicBezTo>
                  <a:pt x="1101098" y="1788631"/>
                  <a:pt x="1118493" y="1779934"/>
                  <a:pt x="1136105" y="1767975"/>
                </a:cubicBezTo>
                <a:cubicBezTo>
                  <a:pt x="1128930" y="1735359"/>
                  <a:pt x="1120885" y="1699482"/>
                  <a:pt x="1113057" y="1664258"/>
                </a:cubicBezTo>
                <a:cubicBezTo>
                  <a:pt x="1075441" y="1668389"/>
                  <a:pt x="1038694" y="1672302"/>
                  <a:pt x="1001295" y="1676216"/>
                </a:cubicBezTo>
                <a:cubicBezTo>
                  <a:pt x="1001295" y="1768192"/>
                  <a:pt x="1001295" y="1860385"/>
                  <a:pt x="1001295" y="1952796"/>
                </a:cubicBezTo>
                <a:cubicBezTo>
                  <a:pt x="1011297" y="1955622"/>
                  <a:pt x="1021517" y="1957796"/>
                  <a:pt x="1031301" y="1961275"/>
                </a:cubicBezTo>
                <a:cubicBezTo>
                  <a:pt x="1035215" y="1962798"/>
                  <a:pt x="1037824" y="1967364"/>
                  <a:pt x="1041085" y="1970408"/>
                </a:cubicBezTo>
                <a:cubicBezTo>
                  <a:pt x="1037824" y="1973670"/>
                  <a:pt x="1035433" y="1978454"/>
                  <a:pt x="1031519" y="1979758"/>
                </a:cubicBezTo>
                <a:cubicBezTo>
                  <a:pt x="998903" y="1990847"/>
                  <a:pt x="966288" y="1991064"/>
                  <a:pt x="933672" y="1979758"/>
                </a:cubicBezTo>
                <a:cubicBezTo>
                  <a:pt x="929976" y="1978454"/>
                  <a:pt x="925627" y="1973887"/>
                  <a:pt x="924974" y="1970191"/>
                </a:cubicBezTo>
                <a:cubicBezTo>
                  <a:pt x="924540" y="1968016"/>
                  <a:pt x="929758" y="1963015"/>
                  <a:pt x="933455" y="1961710"/>
                </a:cubicBezTo>
                <a:cubicBezTo>
                  <a:pt x="943457" y="1959318"/>
                  <a:pt x="953893" y="1956927"/>
                  <a:pt x="964983" y="1953883"/>
                </a:cubicBezTo>
                <a:cubicBezTo>
                  <a:pt x="964983" y="1861690"/>
                  <a:pt x="964983" y="1769497"/>
                  <a:pt x="964983" y="1678391"/>
                </a:cubicBezTo>
                <a:cubicBezTo>
                  <a:pt x="918235" y="1672302"/>
                  <a:pt x="872137" y="1666432"/>
                  <a:pt x="824954" y="1660344"/>
                </a:cubicBezTo>
                <a:cubicBezTo>
                  <a:pt x="816039" y="1694047"/>
                  <a:pt x="806690" y="1729271"/>
                  <a:pt x="797340" y="1764713"/>
                </a:cubicBezTo>
                <a:cubicBezTo>
                  <a:pt x="805820" y="1769062"/>
                  <a:pt x="814734" y="1772106"/>
                  <a:pt x="821475" y="1777760"/>
                </a:cubicBezTo>
                <a:cubicBezTo>
                  <a:pt x="833000" y="1787326"/>
                  <a:pt x="845175" y="1797111"/>
                  <a:pt x="853656" y="1809288"/>
                </a:cubicBezTo>
                <a:cubicBezTo>
                  <a:pt x="864963" y="1825813"/>
                  <a:pt x="859527" y="1845599"/>
                  <a:pt x="841261" y="1854297"/>
                </a:cubicBezTo>
                <a:cubicBezTo>
                  <a:pt x="828216" y="1860603"/>
                  <a:pt x="813212" y="1864734"/>
                  <a:pt x="798862" y="1865387"/>
                </a:cubicBezTo>
                <a:cubicBezTo>
                  <a:pt x="764289" y="1866909"/>
                  <a:pt x="732109" y="1857341"/>
                  <a:pt x="703842" y="1837120"/>
                </a:cubicBezTo>
                <a:cubicBezTo>
                  <a:pt x="696232" y="1831684"/>
                  <a:pt x="689274" y="1824943"/>
                  <a:pt x="683838" y="1817550"/>
                </a:cubicBezTo>
                <a:cubicBezTo>
                  <a:pt x="667965" y="1796024"/>
                  <a:pt x="673618" y="1773846"/>
                  <a:pt x="697971" y="1763191"/>
                </a:cubicBezTo>
                <a:cubicBezTo>
                  <a:pt x="707756" y="1758842"/>
                  <a:pt x="718628" y="1756885"/>
                  <a:pt x="729282" y="1755581"/>
                </a:cubicBezTo>
                <a:cubicBezTo>
                  <a:pt x="739937" y="1754276"/>
                  <a:pt x="750809" y="1755363"/>
                  <a:pt x="763202" y="1755363"/>
                </a:cubicBezTo>
                <a:cubicBezTo>
                  <a:pt x="772335" y="1720791"/>
                  <a:pt x="781684" y="1685566"/>
                  <a:pt x="790816" y="1651646"/>
                </a:cubicBezTo>
                <a:cubicBezTo>
                  <a:pt x="746242" y="1633164"/>
                  <a:pt x="701885" y="1615117"/>
                  <a:pt x="656006" y="1595983"/>
                </a:cubicBezTo>
                <a:cubicBezTo>
                  <a:pt x="610779" y="1674259"/>
                  <a:pt x="564465" y="1754494"/>
                  <a:pt x="518587" y="1834076"/>
                </a:cubicBezTo>
                <a:cubicBezTo>
                  <a:pt x="526631" y="1842555"/>
                  <a:pt x="534677" y="1850383"/>
                  <a:pt x="541852" y="1858863"/>
                </a:cubicBezTo>
                <a:cubicBezTo>
                  <a:pt x="544027" y="1861473"/>
                  <a:pt x="545331" y="1866909"/>
                  <a:pt x="544027" y="1869517"/>
                </a:cubicBezTo>
                <a:cubicBezTo>
                  <a:pt x="542722" y="1871909"/>
                  <a:pt x="537286" y="1873649"/>
                  <a:pt x="533807" y="1873214"/>
                </a:cubicBezTo>
                <a:cubicBezTo>
                  <a:pt x="525979" y="1872344"/>
                  <a:pt x="517934" y="1870822"/>
                  <a:pt x="510759" y="1867996"/>
                </a:cubicBezTo>
                <a:cubicBezTo>
                  <a:pt x="487711" y="1858863"/>
                  <a:pt x="466185" y="1846686"/>
                  <a:pt x="449876" y="1827552"/>
                </a:cubicBezTo>
                <a:cubicBezTo>
                  <a:pt x="446615" y="1823638"/>
                  <a:pt x="445962" y="1817332"/>
                  <a:pt x="444223" y="1812114"/>
                </a:cubicBezTo>
                <a:cubicBezTo>
                  <a:pt x="449442" y="1811027"/>
                  <a:pt x="455095" y="1808636"/>
                  <a:pt x="460096" y="1809288"/>
                </a:cubicBezTo>
                <a:cubicBezTo>
                  <a:pt x="469011" y="1810592"/>
                  <a:pt x="477491" y="1813854"/>
                  <a:pt x="487711" y="1816680"/>
                </a:cubicBezTo>
                <a:cubicBezTo>
                  <a:pt x="533589" y="1737099"/>
                  <a:pt x="580121" y="1656865"/>
                  <a:pt x="626000" y="1577283"/>
                </a:cubicBezTo>
                <a:cubicBezTo>
                  <a:pt x="595559" y="1554887"/>
                  <a:pt x="565553" y="1532926"/>
                  <a:pt x="534459" y="1510095"/>
                </a:cubicBezTo>
                <a:cubicBezTo>
                  <a:pt x="510324" y="1536405"/>
                  <a:pt x="485536" y="1563367"/>
                  <a:pt x="461183" y="1589894"/>
                </a:cubicBezTo>
                <a:cubicBezTo>
                  <a:pt x="469011" y="1603158"/>
                  <a:pt x="477708" y="1614899"/>
                  <a:pt x="483144" y="1627946"/>
                </a:cubicBezTo>
                <a:cubicBezTo>
                  <a:pt x="487493" y="1638600"/>
                  <a:pt x="489233" y="1650994"/>
                  <a:pt x="489233" y="1662518"/>
                </a:cubicBezTo>
                <a:cubicBezTo>
                  <a:pt x="489015" y="1677738"/>
                  <a:pt x="477273" y="1688828"/>
                  <a:pt x="462053" y="1689915"/>
                </a:cubicBezTo>
                <a:cubicBezTo>
                  <a:pt x="452921" y="1690568"/>
                  <a:pt x="442701" y="1690568"/>
                  <a:pt x="434221" y="1687523"/>
                </a:cubicBezTo>
                <a:cubicBezTo>
                  <a:pt x="385733" y="1670998"/>
                  <a:pt x="350943" y="1639905"/>
                  <a:pt x="336592" y="1589677"/>
                </a:cubicBezTo>
                <a:cubicBezTo>
                  <a:pt x="327895" y="1558801"/>
                  <a:pt x="348552" y="1536840"/>
                  <a:pt x="379645" y="1544015"/>
                </a:cubicBezTo>
                <a:cubicBezTo>
                  <a:pt x="398344" y="1548147"/>
                  <a:pt x="415956" y="1556844"/>
                  <a:pt x="436396" y="1564454"/>
                </a:cubicBezTo>
                <a:cubicBezTo>
                  <a:pt x="458792" y="1539884"/>
                  <a:pt x="483797" y="1512922"/>
                  <a:pt x="508149" y="1486177"/>
                </a:cubicBezTo>
                <a:cubicBezTo>
                  <a:pt x="483144" y="1457693"/>
                  <a:pt x="458574" y="1429861"/>
                  <a:pt x="433134" y="1400725"/>
                </a:cubicBezTo>
                <a:cubicBezTo>
                  <a:pt x="358336" y="1453127"/>
                  <a:pt x="282451" y="1506181"/>
                  <a:pt x="206783" y="1559235"/>
                </a:cubicBezTo>
                <a:cubicBezTo>
                  <a:pt x="210480" y="1569455"/>
                  <a:pt x="214611" y="1579023"/>
                  <a:pt x="217002" y="1589024"/>
                </a:cubicBezTo>
                <a:cubicBezTo>
                  <a:pt x="218089" y="1592938"/>
                  <a:pt x="215915" y="1597940"/>
                  <a:pt x="215045" y="1602288"/>
                </a:cubicBezTo>
                <a:cubicBezTo>
                  <a:pt x="210262" y="1601419"/>
                  <a:pt x="204609" y="1602071"/>
                  <a:pt x="201130" y="1599462"/>
                </a:cubicBezTo>
                <a:cubicBezTo>
                  <a:pt x="173733" y="1579240"/>
                  <a:pt x="155251" y="1552496"/>
                  <a:pt x="146118" y="1519880"/>
                </a:cubicBezTo>
                <a:cubicBezTo>
                  <a:pt x="145031" y="1516401"/>
                  <a:pt x="146336" y="1510095"/>
                  <a:pt x="148728" y="1508356"/>
                </a:cubicBezTo>
                <a:cubicBezTo>
                  <a:pt x="151119" y="1506616"/>
                  <a:pt x="157425" y="1507486"/>
                  <a:pt x="160469" y="1509660"/>
                </a:cubicBezTo>
                <a:cubicBezTo>
                  <a:pt x="169384" y="1515749"/>
                  <a:pt x="177429" y="1523142"/>
                  <a:pt x="186344" y="1530316"/>
                </a:cubicBezTo>
                <a:cubicBezTo>
                  <a:pt x="261577" y="1477697"/>
                  <a:pt x="337462" y="1424643"/>
                  <a:pt x="412695" y="1371806"/>
                </a:cubicBezTo>
                <a:cubicBezTo>
                  <a:pt x="394430" y="1338538"/>
                  <a:pt x="376601" y="1305922"/>
                  <a:pt x="358118" y="1272437"/>
                </a:cubicBezTo>
                <a:cubicBezTo>
                  <a:pt x="325286" y="1286136"/>
                  <a:pt x="291366" y="1300052"/>
                  <a:pt x="259837" y="1313098"/>
                </a:cubicBezTo>
                <a:cubicBezTo>
                  <a:pt x="260272" y="1333537"/>
                  <a:pt x="262882" y="1352672"/>
                  <a:pt x="260490" y="1371371"/>
                </a:cubicBezTo>
                <a:cubicBezTo>
                  <a:pt x="256358" y="1405509"/>
                  <a:pt x="228526" y="1417032"/>
                  <a:pt x="200260" y="1397246"/>
                </a:cubicBezTo>
                <a:cubicBezTo>
                  <a:pt x="168949" y="1375285"/>
                  <a:pt x="152642" y="1343104"/>
                  <a:pt x="145901" y="1306575"/>
                </a:cubicBezTo>
                <a:cubicBezTo>
                  <a:pt x="143074" y="1290920"/>
                  <a:pt x="143074" y="1273959"/>
                  <a:pt x="146118" y="1258304"/>
                </a:cubicBezTo>
                <a:cubicBezTo>
                  <a:pt x="151554" y="1230472"/>
                  <a:pt x="175907" y="1220035"/>
                  <a:pt x="199825" y="1235691"/>
                </a:cubicBezTo>
                <a:cubicBezTo>
                  <a:pt x="213741" y="1244823"/>
                  <a:pt x="224178" y="1258739"/>
                  <a:pt x="236137" y="1270915"/>
                </a:cubicBezTo>
                <a:cubicBezTo>
                  <a:pt x="238964" y="1273959"/>
                  <a:pt x="240921" y="1278090"/>
                  <a:pt x="243312" y="1282004"/>
                </a:cubicBezTo>
                <a:cubicBezTo>
                  <a:pt x="277667" y="1267654"/>
                  <a:pt x="311587" y="1253738"/>
                  <a:pt x="344638" y="1240040"/>
                </a:cubicBezTo>
                <a:cubicBezTo>
                  <a:pt x="333983" y="1203510"/>
                  <a:pt x="323546" y="1167850"/>
                  <a:pt x="312674" y="1130886"/>
                </a:cubicBezTo>
                <a:cubicBezTo>
                  <a:pt x="222221" y="1146759"/>
                  <a:pt x="130897" y="1162849"/>
                  <a:pt x="40444" y="1178940"/>
                </a:cubicBezTo>
                <a:cubicBezTo>
                  <a:pt x="39140" y="1190899"/>
                  <a:pt x="38705" y="1201771"/>
                  <a:pt x="36748" y="1212425"/>
                </a:cubicBezTo>
                <a:cubicBezTo>
                  <a:pt x="36096" y="1215686"/>
                  <a:pt x="32399" y="1220687"/>
                  <a:pt x="30007" y="1220905"/>
                </a:cubicBezTo>
                <a:cubicBezTo>
                  <a:pt x="26528" y="1221122"/>
                  <a:pt x="21309" y="1218295"/>
                  <a:pt x="19570" y="1215034"/>
                </a:cubicBezTo>
                <a:cubicBezTo>
                  <a:pt x="2393" y="1184376"/>
                  <a:pt x="-3913" y="1151543"/>
                  <a:pt x="2393" y="1116753"/>
                </a:cubicBezTo>
                <a:cubicBezTo>
                  <a:pt x="3045" y="1113491"/>
                  <a:pt x="6742" y="1108490"/>
                  <a:pt x="9351" y="1108273"/>
                </a:cubicBezTo>
                <a:cubicBezTo>
                  <a:pt x="12830" y="1108055"/>
                  <a:pt x="17831" y="1111100"/>
                  <a:pt x="19570" y="1114144"/>
                </a:cubicBezTo>
                <a:cubicBezTo>
                  <a:pt x="25006" y="1123276"/>
                  <a:pt x="29137" y="1133278"/>
                  <a:pt x="34356" y="1143933"/>
                </a:cubicBezTo>
                <a:cubicBezTo>
                  <a:pt x="124810" y="1128060"/>
                  <a:pt x="215698" y="1111969"/>
                  <a:pt x="306368" y="1096097"/>
                </a:cubicBezTo>
                <a:cubicBezTo>
                  <a:pt x="303977" y="1058480"/>
                  <a:pt x="301585" y="1021516"/>
                  <a:pt x="298976" y="982813"/>
                </a:cubicBezTo>
                <a:cubicBezTo>
                  <a:pt x="263534" y="981291"/>
                  <a:pt x="227222" y="979768"/>
                  <a:pt x="189605" y="978029"/>
                </a:cubicBezTo>
                <a:cubicBezTo>
                  <a:pt x="187866" y="984769"/>
                  <a:pt x="186996" y="991944"/>
                  <a:pt x="184170" y="998250"/>
                </a:cubicBezTo>
                <a:cubicBezTo>
                  <a:pt x="178951" y="1010427"/>
                  <a:pt x="174385" y="1023473"/>
                  <a:pt x="166774" y="1033910"/>
                </a:cubicBezTo>
                <a:cubicBezTo>
                  <a:pt x="148510" y="1059132"/>
                  <a:pt x="121548" y="1057610"/>
                  <a:pt x="104587" y="1031736"/>
                </a:cubicBezTo>
                <a:cubicBezTo>
                  <a:pt x="92412" y="1013254"/>
                  <a:pt x="88280" y="992379"/>
                  <a:pt x="87193" y="970853"/>
                </a:cubicBezTo>
                <a:cubicBezTo>
                  <a:pt x="85888" y="947153"/>
                  <a:pt x="89150" y="923887"/>
                  <a:pt x="99370" y="902143"/>
                </a:cubicBezTo>
                <a:cubicBezTo>
                  <a:pt x="103065" y="894099"/>
                  <a:pt x="107849" y="886053"/>
                  <a:pt x="113503" y="879095"/>
                </a:cubicBezTo>
                <a:cubicBezTo>
                  <a:pt x="131550" y="857786"/>
                  <a:pt x="156555" y="858439"/>
                  <a:pt x="171341" y="882357"/>
                </a:cubicBezTo>
                <a:cubicBezTo>
                  <a:pt x="179604" y="895838"/>
                  <a:pt x="183518" y="912145"/>
                  <a:pt x="188735" y="927366"/>
                </a:cubicBezTo>
                <a:cubicBezTo>
                  <a:pt x="190257" y="931714"/>
                  <a:pt x="190257" y="936715"/>
                  <a:pt x="191127" y="942369"/>
                </a:cubicBezTo>
                <a:cubicBezTo>
                  <a:pt x="227874" y="944109"/>
                  <a:pt x="264404" y="945631"/>
                  <a:pt x="300498" y="947370"/>
                </a:cubicBezTo>
                <a:cubicBezTo>
                  <a:pt x="306368" y="909319"/>
                  <a:pt x="312022" y="872789"/>
                  <a:pt x="317893" y="834956"/>
                </a:cubicBezTo>
                <a:cubicBezTo>
                  <a:pt x="229396" y="811255"/>
                  <a:pt x="139812" y="787337"/>
                  <a:pt x="51098" y="763419"/>
                </a:cubicBezTo>
                <a:cubicBezTo>
                  <a:pt x="45010" y="773639"/>
                  <a:pt x="40227" y="782989"/>
                  <a:pt x="34139" y="791468"/>
                </a:cubicBezTo>
                <a:cubicBezTo>
                  <a:pt x="31964" y="794512"/>
                  <a:pt x="26746" y="797774"/>
                  <a:pt x="23701" y="797122"/>
                </a:cubicBezTo>
                <a:cubicBezTo>
                  <a:pt x="20875" y="796469"/>
                  <a:pt x="17613" y="791033"/>
                  <a:pt x="17178" y="787554"/>
                </a:cubicBezTo>
                <a:cubicBezTo>
                  <a:pt x="13700" y="752765"/>
                  <a:pt x="22614" y="721019"/>
                  <a:pt x="42184" y="692318"/>
                </a:cubicBezTo>
                <a:cubicBezTo>
                  <a:pt x="44358" y="689056"/>
                  <a:pt x="50011" y="686447"/>
                  <a:pt x="53708" y="686881"/>
                </a:cubicBezTo>
                <a:cubicBezTo>
                  <a:pt x="56317" y="687316"/>
                  <a:pt x="59361" y="693405"/>
                  <a:pt x="59796" y="697101"/>
                </a:cubicBezTo>
                <a:cubicBezTo>
                  <a:pt x="60666" y="707103"/>
                  <a:pt x="60013" y="717323"/>
                  <a:pt x="60013" y="729282"/>
                </a:cubicBezTo>
                <a:cubicBezTo>
                  <a:pt x="148510" y="752330"/>
                  <a:pt x="237877" y="776248"/>
                  <a:pt x="327243" y="800166"/>
                </a:cubicBezTo>
                <a:cubicBezTo>
                  <a:pt x="340941" y="764941"/>
                  <a:pt x="354422" y="730151"/>
                  <a:pt x="368338" y="694274"/>
                </a:cubicBezTo>
                <a:cubicBezTo>
                  <a:pt x="336810" y="677966"/>
                  <a:pt x="304194" y="660789"/>
                  <a:pt x="273318" y="644699"/>
                </a:cubicBezTo>
                <a:cubicBezTo>
                  <a:pt x="260272" y="657093"/>
                  <a:pt x="248965" y="669922"/>
                  <a:pt x="235485" y="679923"/>
                </a:cubicBezTo>
                <a:cubicBezTo>
                  <a:pt x="227222" y="686012"/>
                  <a:pt x="215915" y="689926"/>
                  <a:pt x="205478" y="691013"/>
                </a:cubicBezTo>
                <a:cubicBezTo>
                  <a:pt x="187866" y="692970"/>
                  <a:pt x="173080" y="677314"/>
                  <a:pt x="171776" y="655788"/>
                </a:cubicBezTo>
                <a:cubicBezTo>
                  <a:pt x="168731" y="603168"/>
                  <a:pt x="190257" y="561638"/>
                  <a:pt x="230918" y="529675"/>
                </a:cubicBezTo>
                <a:cubicBezTo>
                  <a:pt x="244617" y="518803"/>
                  <a:pt x="261142" y="512062"/>
                  <a:pt x="278319" y="521847"/>
                </a:cubicBezTo>
                <a:cubicBezTo>
                  <a:pt x="295715" y="531849"/>
                  <a:pt x="297671" y="550114"/>
                  <a:pt x="296802" y="567726"/>
                </a:cubicBezTo>
                <a:cubicBezTo>
                  <a:pt x="295932" y="582295"/>
                  <a:pt x="292018" y="596863"/>
                  <a:pt x="288974" y="612953"/>
                </a:cubicBezTo>
                <a:cubicBezTo>
                  <a:pt x="319850" y="629043"/>
                  <a:pt x="352465" y="646221"/>
                  <a:pt x="384646" y="662964"/>
                </a:cubicBezTo>
                <a:cubicBezTo>
                  <a:pt x="405737" y="631435"/>
                  <a:pt x="426393" y="600342"/>
                  <a:pt x="447919" y="568378"/>
                </a:cubicBezTo>
                <a:cubicBezTo>
                  <a:pt x="377905" y="509453"/>
                  <a:pt x="307238" y="450310"/>
                  <a:pt x="236137" y="390733"/>
                </a:cubicBezTo>
                <a:cubicBezTo>
                  <a:pt x="227874" y="396604"/>
                  <a:pt x="220046" y="403127"/>
                  <a:pt x="211567" y="407911"/>
                </a:cubicBezTo>
                <a:cubicBezTo>
                  <a:pt x="207435" y="410303"/>
                  <a:pt x="201564" y="409215"/>
                  <a:pt x="196346" y="409868"/>
                </a:cubicBezTo>
                <a:cubicBezTo>
                  <a:pt x="196128" y="405084"/>
                  <a:pt x="194389" y="399648"/>
                  <a:pt x="195911" y="395517"/>
                </a:cubicBezTo>
                <a:cubicBezTo>
                  <a:pt x="208305" y="364640"/>
                  <a:pt x="228744" y="340288"/>
                  <a:pt x="257011" y="323111"/>
                </a:cubicBezTo>
                <a:cubicBezTo>
                  <a:pt x="260707" y="320936"/>
                  <a:pt x="266361" y="322023"/>
                  <a:pt x="271144" y="321589"/>
                </a:cubicBezTo>
                <a:cubicBezTo>
                  <a:pt x="271361" y="326372"/>
                  <a:pt x="272883" y="331590"/>
                  <a:pt x="271361" y="335721"/>
                </a:cubicBezTo>
                <a:cubicBezTo>
                  <a:pt x="268100" y="344854"/>
                  <a:pt x="263534" y="353334"/>
                  <a:pt x="258750" y="363553"/>
                </a:cubicBezTo>
                <a:cubicBezTo>
                  <a:pt x="328982" y="422479"/>
                  <a:pt x="399866" y="482056"/>
                  <a:pt x="470533" y="541199"/>
                </a:cubicBezTo>
                <a:cubicBezTo>
                  <a:pt x="497495" y="515324"/>
                  <a:pt x="524457" y="489449"/>
                  <a:pt x="552507" y="462705"/>
                </a:cubicBezTo>
                <a:cubicBezTo>
                  <a:pt x="530980" y="434655"/>
                  <a:pt x="508584" y="405301"/>
                  <a:pt x="486841" y="377035"/>
                </a:cubicBezTo>
                <a:cubicBezTo>
                  <a:pt x="472055" y="382471"/>
                  <a:pt x="458574" y="388559"/>
                  <a:pt x="444440" y="392255"/>
                </a:cubicBezTo>
                <a:cubicBezTo>
                  <a:pt x="435309" y="394647"/>
                  <a:pt x="424871" y="394647"/>
                  <a:pt x="415304" y="393560"/>
                </a:cubicBezTo>
                <a:cubicBezTo>
                  <a:pt x="396822" y="391385"/>
                  <a:pt x="385733" y="375730"/>
                  <a:pt x="387689" y="357031"/>
                </a:cubicBezTo>
                <a:cubicBezTo>
                  <a:pt x="389646" y="340288"/>
                  <a:pt x="396822" y="325720"/>
                  <a:pt x="407259" y="312891"/>
                </a:cubicBezTo>
                <a:cubicBezTo>
                  <a:pt x="432917" y="281145"/>
                  <a:pt x="464228" y="258097"/>
                  <a:pt x="506192" y="254400"/>
                </a:cubicBezTo>
                <a:cubicBezTo>
                  <a:pt x="541200" y="251356"/>
                  <a:pt x="558594" y="273970"/>
                  <a:pt x="545331" y="306585"/>
                </a:cubicBezTo>
                <a:cubicBezTo>
                  <a:pt x="538373" y="323546"/>
                  <a:pt x="526631" y="338766"/>
                  <a:pt x="515760" y="356596"/>
                </a:cubicBezTo>
                <a:cubicBezTo>
                  <a:pt x="536199" y="383341"/>
                  <a:pt x="558594" y="412477"/>
                  <a:pt x="580339" y="440961"/>
                </a:cubicBezTo>
                <a:cubicBezTo>
                  <a:pt x="612736" y="421174"/>
                  <a:pt x="644482" y="401822"/>
                  <a:pt x="677315" y="381819"/>
                </a:cubicBezTo>
                <a:cubicBezTo>
                  <a:pt x="638611" y="298975"/>
                  <a:pt x="599473" y="215045"/>
                  <a:pt x="560551" y="131549"/>
                </a:cubicBezTo>
                <a:cubicBezTo>
                  <a:pt x="549463" y="133506"/>
                  <a:pt x="539460" y="136115"/>
                  <a:pt x="529023" y="136985"/>
                </a:cubicBezTo>
                <a:cubicBezTo>
                  <a:pt x="525110" y="137420"/>
                  <a:pt x="518587" y="135028"/>
                  <a:pt x="517282" y="132201"/>
                </a:cubicBezTo>
                <a:cubicBezTo>
                  <a:pt x="515977" y="129158"/>
                  <a:pt x="518369" y="122852"/>
                  <a:pt x="521196" y="120025"/>
                </a:cubicBezTo>
                <a:cubicBezTo>
                  <a:pt x="541635" y="99151"/>
                  <a:pt x="567075" y="87844"/>
                  <a:pt x="594906" y="80886"/>
                </a:cubicBezTo>
                <a:cubicBezTo>
                  <a:pt x="600560" y="79581"/>
                  <a:pt x="606431" y="78712"/>
                  <a:pt x="612084" y="78929"/>
                </a:cubicBezTo>
                <a:cubicBezTo>
                  <a:pt x="622086" y="79581"/>
                  <a:pt x="625348" y="85887"/>
                  <a:pt x="618607" y="93280"/>
                </a:cubicBezTo>
                <a:cubicBezTo>
                  <a:pt x="611214" y="101543"/>
                  <a:pt x="602300" y="108501"/>
                  <a:pt x="592732" y="116981"/>
                </a:cubicBezTo>
                <a:cubicBezTo>
                  <a:pt x="631219" y="199607"/>
                  <a:pt x="670357" y="283537"/>
                  <a:pt x="709278" y="366815"/>
                </a:cubicBezTo>
                <a:cubicBezTo>
                  <a:pt x="745373" y="354639"/>
                  <a:pt x="780380" y="342680"/>
                  <a:pt x="816909" y="330286"/>
                </a:cubicBezTo>
                <a:cubicBezTo>
                  <a:pt x="809299" y="295714"/>
                  <a:pt x="801254" y="259837"/>
                  <a:pt x="793643" y="225699"/>
                </a:cubicBezTo>
                <a:cubicBezTo>
                  <a:pt x="776249" y="223742"/>
                  <a:pt x="760375" y="222220"/>
                  <a:pt x="744720" y="220263"/>
                </a:cubicBezTo>
                <a:cubicBezTo>
                  <a:pt x="741459" y="219828"/>
                  <a:pt x="738414" y="218741"/>
                  <a:pt x="735370" y="217436"/>
                </a:cubicBezTo>
                <a:cubicBezTo>
                  <a:pt x="703624" y="205043"/>
                  <a:pt x="697319" y="177863"/>
                  <a:pt x="721237" y="153510"/>
                </a:cubicBezTo>
                <a:cubicBezTo>
                  <a:pt x="741676" y="132419"/>
                  <a:pt x="767986" y="122634"/>
                  <a:pt x="796253" y="117633"/>
                </a:cubicBezTo>
                <a:cubicBezTo>
                  <a:pt x="818213" y="113719"/>
                  <a:pt x="840174" y="113719"/>
                  <a:pt x="861701" y="121330"/>
                </a:cubicBezTo>
                <a:cubicBezTo>
                  <a:pt x="895403" y="133723"/>
                  <a:pt x="902579" y="162207"/>
                  <a:pt x="876052" y="186561"/>
                </a:cubicBezTo>
                <a:cubicBezTo>
                  <a:pt x="862571" y="198954"/>
                  <a:pt x="845393" y="207435"/>
                  <a:pt x="828433" y="218741"/>
                </a:cubicBezTo>
                <a:cubicBezTo>
                  <a:pt x="835826" y="252009"/>
                  <a:pt x="843653" y="287668"/>
                  <a:pt x="851481" y="322458"/>
                </a:cubicBezTo>
                <a:cubicBezTo>
                  <a:pt x="889533" y="318327"/>
                  <a:pt x="926496" y="314413"/>
                  <a:pt x="964113" y="310282"/>
                </a:cubicBezTo>
                <a:cubicBezTo>
                  <a:pt x="964113" y="218741"/>
                  <a:pt x="964113" y="126331"/>
                  <a:pt x="964113" y="33920"/>
                </a:cubicBezTo>
                <a:cubicBezTo>
                  <a:pt x="953893" y="31093"/>
                  <a:pt x="943240" y="28919"/>
                  <a:pt x="933237" y="25222"/>
                </a:cubicBezTo>
                <a:cubicBezTo>
                  <a:pt x="929541" y="23918"/>
                  <a:pt x="925192" y="19352"/>
                  <a:pt x="924540" y="15656"/>
                </a:cubicBezTo>
                <a:cubicBezTo>
                  <a:pt x="924105" y="13264"/>
                  <a:pt x="929541" y="8045"/>
                  <a:pt x="933020" y="7393"/>
                </a:cubicBezTo>
                <a:cubicBezTo>
                  <a:pt x="948458" y="4349"/>
                  <a:pt x="963461" y="0"/>
                  <a:pt x="978247" y="0"/>
                </a:cubicBezTo>
                <a:close/>
              </a:path>
            </a:pathLst>
          </a:custGeom>
          <a:solidFill>
            <a:schemeClr val="accent1"/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F239E87F-DA71-4A32-BA14-EBE66E5DCC7E}"/>
              </a:ext>
            </a:extLst>
          </p:cNvPr>
          <p:cNvGrpSpPr/>
          <p:nvPr/>
        </p:nvGrpSpPr>
        <p:grpSpPr>
          <a:xfrm>
            <a:off x="8574397" y="1015948"/>
            <a:ext cx="3668851" cy="1870536"/>
            <a:chOff x="4981935" y="3182002"/>
            <a:chExt cx="7210065" cy="3675998"/>
          </a:xfrm>
        </p:grpSpPr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7AE475AA-1C1E-4C2C-A724-7788125202A5}"/>
                </a:ext>
              </a:extLst>
            </p:cNvPr>
            <p:cNvGrpSpPr/>
            <p:nvPr/>
          </p:nvGrpSpPr>
          <p:grpSpPr>
            <a:xfrm>
              <a:off x="8822979" y="3182002"/>
              <a:ext cx="3369021" cy="3675998"/>
              <a:chOff x="8822979" y="3182002"/>
              <a:chExt cx="3369021" cy="3675998"/>
            </a:xfrm>
          </p:grpSpPr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FC38BB53-53AE-4474-A781-E71F3F2EEDC6}"/>
                  </a:ext>
                </a:extLst>
              </p:cNvPr>
              <p:cNvSpPr/>
              <p:nvPr/>
            </p:nvSpPr>
            <p:spPr>
              <a:xfrm>
                <a:off x="10315394" y="4448087"/>
                <a:ext cx="950899" cy="766303"/>
              </a:xfrm>
              <a:custGeom>
                <a:avLst/>
                <a:gdLst>
                  <a:gd name="connsiteX0" fmla="*/ 396545 w 950899"/>
                  <a:gd name="connsiteY0" fmla="*/ 17758 h 766303"/>
                  <a:gd name="connsiteX1" fmla="*/ 950900 w 950899"/>
                  <a:gd name="connsiteY1" fmla="*/ 209210 h 766303"/>
                  <a:gd name="connsiteX2" fmla="*/ 576567 w 950899"/>
                  <a:gd name="connsiteY2" fmla="*/ 392090 h 766303"/>
                  <a:gd name="connsiteX3" fmla="*/ 54597 w 950899"/>
                  <a:gd name="connsiteY3" fmla="*/ 764518 h 766303"/>
                  <a:gd name="connsiteX4" fmla="*/ 3162 w 950899"/>
                  <a:gd name="connsiteY4" fmla="*/ 644503 h 766303"/>
                  <a:gd name="connsiteX5" fmla="*/ 208902 w 950899"/>
                  <a:gd name="connsiteY5" fmla="*/ 127295 h 766303"/>
                  <a:gd name="connsiteX6" fmla="*/ 396545 w 950899"/>
                  <a:gd name="connsiteY6" fmla="*/ 17758 h 766303"/>
                  <a:gd name="connsiteX7" fmla="*/ 396545 w 950899"/>
                  <a:gd name="connsiteY7" fmla="*/ 17758 h 76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0899" h="766303">
                    <a:moveTo>
                      <a:pt x="396545" y="17758"/>
                    </a:moveTo>
                    <a:cubicBezTo>
                      <a:pt x="890892" y="-51775"/>
                      <a:pt x="845172" y="97768"/>
                      <a:pt x="950900" y="209210"/>
                    </a:cubicBezTo>
                    <a:cubicBezTo>
                      <a:pt x="872795" y="227308"/>
                      <a:pt x="605142" y="320653"/>
                      <a:pt x="576567" y="392090"/>
                    </a:cubicBezTo>
                    <a:cubicBezTo>
                      <a:pt x="504177" y="569255"/>
                      <a:pt x="247002" y="788330"/>
                      <a:pt x="54597" y="764518"/>
                    </a:cubicBezTo>
                    <a:cubicBezTo>
                      <a:pt x="-20650" y="755945"/>
                      <a:pt x="4115" y="704510"/>
                      <a:pt x="3162" y="644503"/>
                    </a:cubicBezTo>
                    <a:cubicBezTo>
                      <a:pt x="42215" y="477815"/>
                      <a:pt x="153657" y="288268"/>
                      <a:pt x="208902" y="127295"/>
                    </a:cubicBezTo>
                    <a:cubicBezTo>
                      <a:pt x="238430" y="46333"/>
                      <a:pt x="318440" y="51095"/>
                      <a:pt x="396545" y="17758"/>
                    </a:cubicBezTo>
                    <a:lnTo>
                      <a:pt x="396545" y="17758"/>
                    </a:lnTo>
                    <a:close/>
                  </a:path>
                </a:pathLst>
              </a:custGeom>
              <a:solidFill>
                <a:srgbClr val="FEAD6D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6266C42-D12F-4C29-8F59-A9C440F03DF5}"/>
                  </a:ext>
                </a:extLst>
              </p:cNvPr>
              <p:cNvSpPr/>
              <p:nvPr/>
            </p:nvSpPr>
            <p:spPr>
              <a:xfrm>
                <a:off x="9134605" y="3803119"/>
                <a:ext cx="2285173" cy="1302985"/>
              </a:xfrm>
              <a:custGeom>
                <a:avLst/>
                <a:gdLst>
                  <a:gd name="connsiteX0" fmla="*/ 2278222 w 2285173"/>
                  <a:gd name="connsiteY0" fmla="*/ 1068670 h 1302985"/>
                  <a:gd name="connsiteX1" fmla="*/ 2158207 w 2285173"/>
                  <a:gd name="connsiteY1" fmla="*/ 569560 h 1302985"/>
                  <a:gd name="connsiteX2" fmla="*/ 1833404 w 2285173"/>
                  <a:gd name="connsiteY2" fmla="*/ 112360 h 1302985"/>
                  <a:gd name="connsiteX3" fmla="*/ 1060927 w 2285173"/>
                  <a:gd name="connsiteY3" fmla="*/ 2823 h 1302985"/>
                  <a:gd name="connsiteX4" fmla="*/ 675164 w 2285173"/>
                  <a:gd name="connsiteY4" fmla="*/ 112360 h 1302985"/>
                  <a:gd name="connsiteX5" fmla="*/ 50324 w 2285173"/>
                  <a:gd name="connsiteY5" fmla="*/ 461928 h 1302985"/>
                  <a:gd name="connsiteX6" fmla="*/ 115094 w 2285173"/>
                  <a:gd name="connsiteY6" fmla="*/ 676240 h 1302985"/>
                  <a:gd name="connsiteX7" fmla="*/ 467519 w 2285173"/>
                  <a:gd name="connsiteY7" fmla="*/ 652428 h 1302985"/>
                  <a:gd name="connsiteX8" fmla="*/ 891382 w 2285173"/>
                  <a:gd name="connsiteY8" fmla="*/ 439068 h 1302985"/>
                  <a:gd name="connsiteX9" fmla="*/ 1288574 w 2285173"/>
                  <a:gd name="connsiteY9" fmla="*/ 469548 h 1302985"/>
                  <a:gd name="connsiteX10" fmla="*/ 1577182 w 2285173"/>
                  <a:gd name="connsiteY10" fmla="*/ 585753 h 1302985"/>
                  <a:gd name="connsiteX11" fmla="*/ 1934370 w 2285173"/>
                  <a:gd name="connsiteY11" fmla="*/ 969610 h 1302985"/>
                  <a:gd name="connsiteX12" fmla="*/ 2270602 w 2285173"/>
                  <a:gd name="connsiteY12" fmla="*/ 1302985 h 1302985"/>
                  <a:gd name="connsiteX13" fmla="*/ 2278222 w 2285173"/>
                  <a:gd name="connsiteY13" fmla="*/ 1068670 h 1302985"/>
                  <a:gd name="connsiteX14" fmla="*/ 2278222 w 2285173"/>
                  <a:gd name="connsiteY14" fmla="*/ 1068670 h 1302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85173" h="1302985">
                    <a:moveTo>
                      <a:pt x="2278222" y="1068670"/>
                    </a:moveTo>
                    <a:cubicBezTo>
                      <a:pt x="2268697" y="896268"/>
                      <a:pt x="2214405" y="734343"/>
                      <a:pt x="2158207" y="569560"/>
                    </a:cubicBezTo>
                    <a:cubicBezTo>
                      <a:pt x="2062957" y="291430"/>
                      <a:pt x="1881029" y="143793"/>
                      <a:pt x="1833404" y="112360"/>
                    </a:cubicBezTo>
                    <a:cubicBezTo>
                      <a:pt x="1755299" y="61878"/>
                      <a:pt x="1151415" y="13300"/>
                      <a:pt x="1060927" y="2823"/>
                    </a:cubicBezTo>
                    <a:cubicBezTo>
                      <a:pt x="878999" y="-16227"/>
                      <a:pt x="787559" y="65688"/>
                      <a:pt x="675164" y="112360"/>
                    </a:cubicBezTo>
                    <a:cubicBezTo>
                      <a:pt x="675164" y="112360"/>
                      <a:pt x="143669" y="404778"/>
                      <a:pt x="50324" y="461928"/>
                    </a:cubicBezTo>
                    <a:cubicBezTo>
                      <a:pt x="-60166" y="529555"/>
                      <a:pt x="34132" y="650523"/>
                      <a:pt x="115094" y="676240"/>
                    </a:cubicBezTo>
                    <a:cubicBezTo>
                      <a:pt x="214154" y="707673"/>
                      <a:pt x="285592" y="713388"/>
                      <a:pt x="467519" y="652428"/>
                    </a:cubicBezTo>
                    <a:lnTo>
                      <a:pt x="891382" y="439068"/>
                    </a:lnTo>
                    <a:cubicBezTo>
                      <a:pt x="896144" y="449545"/>
                      <a:pt x="1192372" y="471453"/>
                      <a:pt x="1288574" y="469548"/>
                    </a:cubicBezTo>
                    <a:cubicBezTo>
                      <a:pt x="1455262" y="465738"/>
                      <a:pt x="1494315" y="473358"/>
                      <a:pt x="1577182" y="585753"/>
                    </a:cubicBezTo>
                    <a:cubicBezTo>
                      <a:pt x="1586707" y="597183"/>
                      <a:pt x="1807687" y="830545"/>
                      <a:pt x="1934370" y="969610"/>
                    </a:cubicBezTo>
                    <a:cubicBezTo>
                      <a:pt x="2048670" y="1078195"/>
                      <a:pt x="2146777" y="1202973"/>
                      <a:pt x="2270602" y="1302985"/>
                    </a:cubicBezTo>
                    <a:cubicBezTo>
                      <a:pt x="2294415" y="1223928"/>
                      <a:pt x="2282984" y="1144870"/>
                      <a:pt x="2278222" y="1068670"/>
                    </a:cubicBezTo>
                    <a:lnTo>
                      <a:pt x="2278222" y="1068670"/>
                    </a:lnTo>
                    <a:close/>
                  </a:path>
                </a:pathLst>
              </a:custGeom>
              <a:solidFill>
                <a:srgbClr val="FDC38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E44BE7BC-58AA-45A9-9AFC-DE3E5D94CBD2}"/>
                  </a:ext>
                </a:extLst>
              </p:cNvPr>
              <p:cNvSpPr/>
              <p:nvPr/>
            </p:nvSpPr>
            <p:spPr>
              <a:xfrm>
                <a:off x="8822979" y="3182002"/>
                <a:ext cx="3369021" cy="3675998"/>
              </a:xfrm>
              <a:custGeom>
                <a:avLst/>
                <a:gdLst>
                  <a:gd name="connsiteX0" fmla="*/ 1253491 w 3369021"/>
                  <a:gd name="connsiteY0" fmla="*/ 53 h 3675998"/>
                  <a:gd name="connsiteX1" fmla="*/ 2205991 w 3369021"/>
                  <a:gd name="connsiteY1" fmla="*/ 10530 h 3675998"/>
                  <a:gd name="connsiteX2" fmla="*/ 2595564 w 3369021"/>
                  <a:gd name="connsiteY2" fmla="*/ 222938 h 3675998"/>
                  <a:gd name="connsiteX3" fmla="*/ 3011806 w 3369021"/>
                  <a:gd name="connsiteY3" fmla="*/ 668708 h 3675998"/>
                  <a:gd name="connsiteX4" fmla="*/ 3369021 w 3369021"/>
                  <a:gd name="connsiteY4" fmla="*/ 1034235 h 3675998"/>
                  <a:gd name="connsiteX5" fmla="*/ 3369021 w 3369021"/>
                  <a:gd name="connsiteY5" fmla="*/ 3675998 h 3675998"/>
                  <a:gd name="connsiteX6" fmla="*/ 1547733 w 3369021"/>
                  <a:gd name="connsiteY6" fmla="*/ 3675998 h 3675998"/>
                  <a:gd name="connsiteX7" fmla="*/ 1510398 w 3369021"/>
                  <a:gd name="connsiteY7" fmla="*/ 3654840 h 3675998"/>
                  <a:gd name="connsiteX8" fmla="*/ 1243013 w 3369021"/>
                  <a:gd name="connsiteY8" fmla="*/ 3492870 h 3675998"/>
                  <a:gd name="connsiteX9" fmla="*/ 317183 w 3369021"/>
                  <a:gd name="connsiteY9" fmla="*/ 2399401 h 3675998"/>
                  <a:gd name="connsiteX10" fmla="*/ 368618 w 3369021"/>
                  <a:gd name="connsiteY10" fmla="*/ 2009828 h 3675998"/>
                  <a:gd name="connsiteX11" fmla="*/ 975081 w 3369021"/>
                  <a:gd name="connsiteY11" fmla="*/ 2489328 h 3675998"/>
                  <a:gd name="connsiteX12" fmla="*/ 1426902 w 3369021"/>
                  <a:gd name="connsiteY12" fmla="*/ 2787796 h 3675998"/>
                  <a:gd name="connsiteX13" fmla="*/ 2276700 w 3369021"/>
                  <a:gd name="connsiteY13" fmla="*/ 2753395 h 3675998"/>
                  <a:gd name="connsiteX14" fmla="*/ 2493646 w 3369021"/>
                  <a:gd name="connsiteY14" fmla="*/ 2308913 h 3675998"/>
                  <a:gd name="connsiteX15" fmla="*/ 2499361 w 3369021"/>
                  <a:gd name="connsiteY15" fmla="*/ 1718363 h 3675998"/>
                  <a:gd name="connsiteX16" fmla="*/ 2328864 w 3369021"/>
                  <a:gd name="connsiteY16" fmla="*/ 1173533 h 3675998"/>
                  <a:gd name="connsiteX17" fmla="*/ 1930718 w 3369021"/>
                  <a:gd name="connsiteY17" fmla="*/ 714428 h 3675998"/>
                  <a:gd name="connsiteX18" fmla="*/ 1501141 w 3369021"/>
                  <a:gd name="connsiteY18" fmla="*/ 649658 h 3675998"/>
                  <a:gd name="connsiteX19" fmla="*/ 1118236 w 3369021"/>
                  <a:gd name="connsiteY19" fmla="*/ 669660 h 3675998"/>
                  <a:gd name="connsiteX20" fmla="*/ 174308 w 3369021"/>
                  <a:gd name="connsiteY20" fmla="*/ 701093 h 3675998"/>
                  <a:gd name="connsiteX21" fmla="*/ 158116 w 3369021"/>
                  <a:gd name="connsiteY21" fmla="*/ 388673 h 3675998"/>
                  <a:gd name="connsiteX22" fmla="*/ 1123951 w 3369021"/>
                  <a:gd name="connsiteY22" fmla="*/ 17198 h 3675998"/>
                  <a:gd name="connsiteX23" fmla="*/ 1253491 w 3369021"/>
                  <a:gd name="connsiteY23" fmla="*/ 53 h 3675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369021" h="3675998">
                    <a:moveTo>
                      <a:pt x="1253491" y="53"/>
                    </a:moveTo>
                    <a:lnTo>
                      <a:pt x="2205991" y="10530"/>
                    </a:lnTo>
                    <a:cubicBezTo>
                      <a:pt x="2369821" y="17198"/>
                      <a:pt x="2486026" y="106733"/>
                      <a:pt x="2595564" y="222938"/>
                    </a:cubicBezTo>
                    <a:cubicBezTo>
                      <a:pt x="2733676" y="370575"/>
                      <a:pt x="2871789" y="522023"/>
                      <a:pt x="3011806" y="668708"/>
                    </a:cubicBezTo>
                    <a:lnTo>
                      <a:pt x="3369021" y="1034235"/>
                    </a:lnTo>
                    <a:lnTo>
                      <a:pt x="3369021" y="3675998"/>
                    </a:lnTo>
                    <a:lnTo>
                      <a:pt x="1547733" y="3675998"/>
                    </a:lnTo>
                    <a:lnTo>
                      <a:pt x="1510398" y="3654840"/>
                    </a:lnTo>
                    <a:cubicBezTo>
                      <a:pt x="1425536" y="3605563"/>
                      <a:pt x="1337311" y="3552640"/>
                      <a:pt x="1243013" y="3492870"/>
                    </a:cubicBezTo>
                    <a:cubicBezTo>
                      <a:pt x="902018" y="3276653"/>
                      <a:pt x="489586" y="2761351"/>
                      <a:pt x="317183" y="2399401"/>
                    </a:cubicBezTo>
                    <a:cubicBezTo>
                      <a:pt x="212408" y="2178421"/>
                      <a:pt x="258968" y="1994840"/>
                      <a:pt x="368618" y="2009828"/>
                    </a:cubicBezTo>
                    <a:cubicBezTo>
                      <a:pt x="478268" y="2024816"/>
                      <a:pt x="782562" y="2198302"/>
                      <a:pt x="975081" y="2489328"/>
                    </a:cubicBezTo>
                    <a:cubicBezTo>
                      <a:pt x="1095860" y="2671906"/>
                      <a:pt x="1265930" y="2687783"/>
                      <a:pt x="1426902" y="2787796"/>
                    </a:cubicBezTo>
                    <a:cubicBezTo>
                      <a:pt x="1807453" y="3037070"/>
                      <a:pt x="2098909" y="2833209"/>
                      <a:pt x="2276700" y="2753395"/>
                    </a:cubicBezTo>
                    <a:cubicBezTo>
                      <a:pt x="2454491" y="2673581"/>
                      <a:pt x="2456536" y="2481418"/>
                      <a:pt x="2493646" y="2308913"/>
                    </a:cubicBezTo>
                    <a:cubicBezTo>
                      <a:pt x="2530756" y="2136408"/>
                      <a:pt x="2506029" y="1873621"/>
                      <a:pt x="2499361" y="1718363"/>
                    </a:cubicBezTo>
                    <a:cubicBezTo>
                      <a:pt x="2492694" y="1566916"/>
                      <a:pt x="2372679" y="1264021"/>
                      <a:pt x="2328864" y="1173533"/>
                    </a:cubicBezTo>
                    <a:cubicBezTo>
                      <a:pt x="2194561" y="890640"/>
                      <a:pt x="2197418" y="820155"/>
                      <a:pt x="1930718" y="714428"/>
                    </a:cubicBezTo>
                    <a:cubicBezTo>
                      <a:pt x="1784986" y="656325"/>
                      <a:pt x="1645921" y="663945"/>
                      <a:pt x="1501141" y="649658"/>
                    </a:cubicBezTo>
                    <a:cubicBezTo>
                      <a:pt x="1360171" y="635370"/>
                      <a:pt x="1257301" y="609653"/>
                      <a:pt x="1118236" y="669660"/>
                    </a:cubicBezTo>
                    <a:cubicBezTo>
                      <a:pt x="908686" y="759195"/>
                      <a:pt x="371476" y="779198"/>
                      <a:pt x="174308" y="701093"/>
                    </a:cubicBezTo>
                    <a:cubicBezTo>
                      <a:pt x="-86677" y="596318"/>
                      <a:pt x="-22859" y="498210"/>
                      <a:pt x="158116" y="388673"/>
                    </a:cubicBezTo>
                    <a:cubicBezTo>
                      <a:pt x="450533" y="210555"/>
                      <a:pt x="810578" y="148643"/>
                      <a:pt x="1123951" y="17198"/>
                    </a:cubicBezTo>
                    <a:cubicBezTo>
                      <a:pt x="1169671" y="-1852"/>
                      <a:pt x="1208723" y="53"/>
                      <a:pt x="1253491" y="53"/>
                    </a:cubicBezTo>
                    <a:close/>
                  </a:path>
                </a:pathLst>
              </a:custGeom>
              <a:solidFill>
                <a:srgbClr val="FBCA8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14745074-4073-42C8-BC1E-8106C531F205}"/>
                  </a:ext>
                </a:extLst>
              </p:cNvPr>
              <p:cNvSpPr/>
              <p:nvPr/>
            </p:nvSpPr>
            <p:spPr>
              <a:xfrm>
                <a:off x="9839945" y="4248241"/>
                <a:ext cx="950899" cy="766303"/>
              </a:xfrm>
              <a:custGeom>
                <a:avLst/>
                <a:gdLst>
                  <a:gd name="connsiteX0" fmla="*/ 396545 w 950899"/>
                  <a:gd name="connsiteY0" fmla="*/ 17758 h 766303"/>
                  <a:gd name="connsiteX1" fmla="*/ 950900 w 950899"/>
                  <a:gd name="connsiteY1" fmla="*/ 209210 h 766303"/>
                  <a:gd name="connsiteX2" fmla="*/ 576567 w 950899"/>
                  <a:gd name="connsiteY2" fmla="*/ 392090 h 766303"/>
                  <a:gd name="connsiteX3" fmla="*/ 54597 w 950899"/>
                  <a:gd name="connsiteY3" fmla="*/ 764518 h 766303"/>
                  <a:gd name="connsiteX4" fmla="*/ 3162 w 950899"/>
                  <a:gd name="connsiteY4" fmla="*/ 644503 h 766303"/>
                  <a:gd name="connsiteX5" fmla="*/ 208902 w 950899"/>
                  <a:gd name="connsiteY5" fmla="*/ 127295 h 766303"/>
                  <a:gd name="connsiteX6" fmla="*/ 396545 w 950899"/>
                  <a:gd name="connsiteY6" fmla="*/ 17758 h 766303"/>
                  <a:gd name="connsiteX7" fmla="*/ 396545 w 950899"/>
                  <a:gd name="connsiteY7" fmla="*/ 17758 h 76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0899" h="766303">
                    <a:moveTo>
                      <a:pt x="396545" y="17758"/>
                    </a:moveTo>
                    <a:cubicBezTo>
                      <a:pt x="890892" y="-51775"/>
                      <a:pt x="845172" y="97768"/>
                      <a:pt x="950900" y="209210"/>
                    </a:cubicBezTo>
                    <a:cubicBezTo>
                      <a:pt x="872795" y="227308"/>
                      <a:pt x="605142" y="320653"/>
                      <a:pt x="576567" y="392090"/>
                    </a:cubicBezTo>
                    <a:cubicBezTo>
                      <a:pt x="504177" y="569255"/>
                      <a:pt x="247002" y="788330"/>
                      <a:pt x="54597" y="764518"/>
                    </a:cubicBezTo>
                    <a:cubicBezTo>
                      <a:pt x="-20650" y="755945"/>
                      <a:pt x="4115" y="704510"/>
                      <a:pt x="3162" y="644503"/>
                    </a:cubicBezTo>
                    <a:cubicBezTo>
                      <a:pt x="42215" y="477815"/>
                      <a:pt x="153657" y="288268"/>
                      <a:pt x="208902" y="127295"/>
                    </a:cubicBezTo>
                    <a:cubicBezTo>
                      <a:pt x="238430" y="46333"/>
                      <a:pt x="318440" y="51095"/>
                      <a:pt x="396545" y="17758"/>
                    </a:cubicBezTo>
                    <a:lnTo>
                      <a:pt x="396545" y="17758"/>
                    </a:lnTo>
                    <a:close/>
                  </a:path>
                </a:pathLst>
              </a:custGeom>
              <a:solidFill>
                <a:srgbClr val="FEAD6D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BFC14C7-2773-4F2B-82A9-DE85187658C0}"/>
                </a:ext>
              </a:extLst>
            </p:cNvPr>
            <p:cNvGrpSpPr/>
            <p:nvPr/>
          </p:nvGrpSpPr>
          <p:grpSpPr>
            <a:xfrm>
              <a:off x="4981935" y="3916958"/>
              <a:ext cx="5140984" cy="1316944"/>
              <a:chOff x="4981935" y="3916958"/>
              <a:chExt cx="5140984" cy="1316944"/>
            </a:xfrm>
          </p:grpSpPr>
          <p:sp>
            <p:nvSpPr>
              <p:cNvPr id="173" name="Rectangle: Rounded Corners 172">
                <a:extLst>
                  <a:ext uri="{FF2B5EF4-FFF2-40B4-BE49-F238E27FC236}">
                    <a16:creationId xmlns:a16="http://schemas.microsoft.com/office/drawing/2014/main" id="{D4E316E7-6E5B-4A05-BCD9-0FAF05A70534}"/>
                  </a:ext>
                </a:extLst>
              </p:cNvPr>
              <p:cNvSpPr/>
              <p:nvPr/>
            </p:nvSpPr>
            <p:spPr>
              <a:xfrm>
                <a:off x="4997303" y="3946030"/>
                <a:ext cx="5125616" cy="1287872"/>
              </a:xfrm>
              <a:prstGeom prst="roundRect">
                <a:avLst>
                  <a:gd name="adj" fmla="val 10292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4" name="Rectangle: Rounded Corners 173">
                <a:extLst>
                  <a:ext uri="{FF2B5EF4-FFF2-40B4-BE49-F238E27FC236}">
                    <a16:creationId xmlns:a16="http://schemas.microsoft.com/office/drawing/2014/main" id="{292CE3A7-39F4-4915-8640-5A7E5D4464A4}"/>
                  </a:ext>
                </a:extLst>
              </p:cNvPr>
              <p:cNvSpPr/>
              <p:nvPr/>
            </p:nvSpPr>
            <p:spPr>
              <a:xfrm>
                <a:off x="4981935" y="3916958"/>
                <a:ext cx="5125616" cy="1287872"/>
              </a:xfrm>
              <a:prstGeom prst="roundRect">
                <a:avLst>
                  <a:gd name="adj" fmla="val 10292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5" name="Rectangle: Rounded Corners 174">
                <a:extLst>
                  <a:ext uri="{FF2B5EF4-FFF2-40B4-BE49-F238E27FC236}">
                    <a16:creationId xmlns:a16="http://schemas.microsoft.com/office/drawing/2014/main" id="{9680B63A-534F-4BEE-BCD7-5BF51264CD93}"/>
                  </a:ext>
                </a:extLst>
              </p:cNvPr>
              <p:cNvSpPr/>
              <p:nvPr/>
            </p:nvSpPr>
            <p:spPr>
              <a:xfrm>
                <a:off x="6601366" y="4272827"/>
                <a:ext cx="1464906" cy="671804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innerShdw blurRad="368300" dist="228600" dir="13500000">
                  <a:prstClr val="black">
                    <a:alpha val="23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6" name="Rectangle: Rounded Corners 175">
                <a:extLst>
                  <a:ext uri="{FF2B5EF4-FFF2-40B4-BE49-F238E27FC236}">
                    <a16:creationId xmlns:a16="http://schemas.microsoft.com/office/drawing/2014/main" id="{B6F5EA11-01AD-41BE-ADA2-5BF7EBFA906A}"/>
                  </a:ext>
                </a:extLst>
              </p:cNvPr>
              <p:cNvSpPr/>
              <p:nvPr/>
            </p:nvSpPr>
            <p:spPr>
              <a:xfrm>
                <a:off x="6798494" y="4474815"/>
                <a:ext cx="1094792" cy="256032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7" name="Rectangle: Rounded Corners 176">
                <a:extLst>
                  <a:ext uri="{FF2B5EF4-FFF2-40B4-BE49-F238E27FC236}">
                    <a16:creationId xmlns:a16="http://schemas.microsoft.com/office/drawing/2014/main" id="{5817F7C3-24F5-444E-949C-F0BA7E394F8C}"/>
                  </a:ext>
                </a:extLst>
              </p:cNvPr>
              <p:cNvSpPr/>
              <p:nvPr/>
            </p:nvSpPr>
            <p:spPr>
              <a:xfrm>
                <a:off x="6832707" y="4514533"/>
                <a:ext cx="1079241" cy="216314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0F8D59F3-FE37-4838-88E3-2301811853B0}"/>
                  </a:ext>
                </a:extLst>
              </p:cNvPr>
              <p:cNvSpPr/>
              <p:nvPr/>
            </p:nvSpPr>
            <p:spPr>
              <a:xfrm>
                <a:off x="5609521" y="4489807"/>
                <a:ext cx="777240" cy="27198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88ADFB25-E0F6-49A4-8E08-C2C4C85C703E}"/>
                  </a:ext>
                </a:extLst>
              </p:cNvPr>
              <p:cNvSpPr/>
              <p:nvPr/>
            </p:nvSpPr>
            <p:spPr>
              <a:xfrm>
                <a:off x="5640312" y="4514533"/>
                <a:ext cx="746449" cy="24726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0" name="Rectangle 179">
                <a:extLst>
                  <a:ext uri="{FF2B5EF4-FFF2-40B4-BE49-F238E27FC236}">
                    <a16:creationId xmlns:a16="http://schemas.microsoft.com/office/drawing/2014/main" id="{D744A599-AC7D-406B-8C1D-3B7AD1CAC1B6}"/>
                  </a:ext>
                </a:extLst>
              </p:cNvPr>
              <p:cNvSpPr/>
              <p:nvPr/>
            </p:nvSpPr>
            <p:spPr>
              <a:xfrm>
                <a:off x="5640312" y="4514533"/>
                <a:ext cx="746449" cy="24726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5553E840-7A75-46D9-AE40-3E23F2416BFA}"/>
                  </a:ext>
                </a:extLst>
              </p:cNvPr>
              <p:cNvSpPr/>
              <p:nvPr/>
            </p:nvSpPr>
            <p:spPr>
              <a:xfrm>
                <a:off x="7156167" y="4528494"/>
                <a:ext cx="85895" cy="21945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3748B2CD-76C4-4BFB-97EA-EAC2274711E6}"/>
                  </a:ext>
                </a:extLst>
              </p:cNvPr>
              <p:cNvSpPr/>
              <p:nvPr/>
            </p:nvSpPr>
            <p:spPr>
              <a:xfrm>
                <a:off x="7474731" y="4528494"/>
                <a:ext cx="85895" cy="219456"/>
              </a:xfrm>
              <a:prstGeom prst="rect">
                <a:avLst/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D61D6A12-9641-4889-97DF-1B69DDFD8020}"/>
                  </a:ext>
                </a:extLst>
              </p:cNvPr>
              <p:cNvSpPr/>
              <p:nvPr/>
            </p:nvSpPr>
            <p:spPr>
              <a:xfrm>
                <a:off x="8166543" y="4138713"/>
                <a:ext cx="1546253" cy="967678"/>
              </a:xfrm>
              <a:custGeom>
                <a:avLst/>
                <a:gdLst>
                  <a:gd name="connsiteX0" fmla="*/ 1061060 w 1546253"/>
                  <a:gd name="connsiteY0" fmla="*/ 0 h 1021762"/>
                  <a:gd name="connsiteX1" fmla="*/ 1546253 w 1546253"/>
                  <a:gd name="connsiteY1" fmla="*/ 485193 h 1021762"/>
                  <a:gd name="connsiteX2" fmla="*/ 1332336 w 1546253"/>
                  <a:gd name="connsiteY2" fmla="*/ 887523 h 1021762"/>
                  <a:gd name="connsiteX3" fmla="*/ 1263864 w 1546253"/>
                  <a:gd name="connsiteY3" fmla="*/ 924688 h 1021762"/>
                  <a:gd name="connsiteX4" fmla="*/ 1245297 w 1546253"/>
                  <a:gd name="connsiteY4" fmla="*/ 952227 h 1021762"/>
                  <a:gd name="connsiteX5" fmla="*/ 1235245 w 1546253"/>
                  <a:gd name="connsiteY5" fmla="*/ 1002014 h 1021762"/>
                  <a:gd name="connsiteX6" fmla="*/ 1239232 w 1546253"/>
                  <a:gd name="connsiteY6" fmla="*/ 1021762 h 1021762"/>
                  <a:gd name="connsiteX7" fmla="*/ 183551 w 1546253"/>
                  <a:gd name="connsiteY7" fmla="*/ 579716 h 1021762"/>
                  <a:gd name="connsiteX8" fmla="*/ 0 w 1546253"/>
                  <a:gd name="connsiteY8" fmla="*/ 485192 h 1021762"/>
                  <a:gd name="connsiteX9" fmla="*/ 872201 w 1546253"/>
                  <a:gd name="connsiteY9" fmla="*/ 38129 h 1021762"/>
                  <a:gd name="connsiteX10" fmla="*/ 1061060 w 1546253"/>
                  <a:gd name="connsiteY10" fmla="*/ 0 h 1021762"/>
                  <a:gd name="connsiteX0" fmla="*/ 1061060 w 1546253"/>
                  <a:gd name="connsiteY0" fmla="*/ 0 h 1002014"/>
                  <a:gd name="connsiteX1" fmla="*/ 1546253 w 1546253"/>
                  <a:gd name="connsiteY1" fmla="*/ 485193 h 1002014"/>
                  <a:gd name="connsiteX2" fmla="*/ 1332336 w 1546253"/>
                  <a:gd name="connsiteY2" fmla="*/ 887523 h 1002014"/>
                  <a:gd name="connsiteX3" fmla="*/ 1263864 w 1546253"/>
                  <a:gd name="connsiteY3" fmla="*/ 924688 h 1002014"/>
                  <a:gd name="connsiteX4" fmla="*/ 1245297 w 1546253"/>
                  <a:gd name="connsiteY4" fmla="*/ 952227 h 1002014"/>
                  <a:gd name="connsiteX5" fmla="*/ 1235245 w 1546253"/>
                  <a:gd name="connsiteY5" fmla="*/ 1002014 h 1002014"/>
                  <a:gd name="connsiteX6" fmla="*/ 183551 w 1546253"/>
                  <a:gd name="connsiteY6" fmla="*/ 579716 h 1002014"/>
                  <a:gd name="connsiteX7" fmla="*/ 0 w 1546253"/>
                  <a:gd name="connsiteY7" fmla="*/ 485192 h 1002014"/>
                  <a:gd name="connsiteX8" fmla="*/ 872201 w 1546253"/>
                  <a:gd name="connsiteY8" fmla="*/ 38129 h 1002014"/>
                  <a:gd name="connsiteX9" fmla="*/ 1061060 w 1546253"/>
                  <a:gd name="connsiteY9" fmla="*/ 0 h 1002014"/>
                  <a:gd name="connsiteX0" fmla="*/ 1061060 w 1546253"/>
                  <a:gd name="connsiteY0" fmla="*/ 0 h 952227"/>
                  <a:gd name="connsiteX1" fmla="*/ 1546253 w 1546253"/>
                  <a:gd name="connsiteY1" fmla="*/ 485193 h 952227"/>
                  <a:gd name="connsiteX2" fmla="*/ 1332336 w 1546253"/>
                  <a:gd name="connsiteY2" fmla="*/ 887523 h 952227"/>
                  <a:gd name="connsiteX3" fmla="*/ 1263864 w 1546253"/>
                  <a:gd name="connsiteY3" fmla="*/ 924688 h 952227"/>
                  <a:gd name="connsiteX4" fmla="*/ 1245297 w 1546253"/>
                  <a:gd name="connsiteY4" fmla="*/ 952227 h 952227"/>
                  <a:gd name="connsiteX5" fmla="*/ 183551 w 1546253"/>
                  <a:gd name="connsiteY5" fmla="*/ 579716 h 952227"/>
                  <a:gd name="connsiteX6" fmla="*/ 0 w 1546253"/>
                  <a:gd name="connsiteY6" fmla="*/ 485192 h 952227"/>
                  <a:gd name="connsiteX7" fmla="*/ 872201 w 1546253"/>
                  <a:gd name="connsiteY7" fmla="*/ 38129 h 952227"/>
                  <a:gd name="connsiteX8" fmla="*/ 1061060 w 1546253"/>
                  <a:gd name="connsiteY8" fmla="*/ 0 h 952227"/>
                  <a:gd name="connsiteX0" fmla="*/ 1061060 w 1546253"/>
                  <a:gd name="connsiteY0" fmla="*/ 0 h 924688"/>
                  <a:gd name="connsiteX1" fmla="*/ 1546253 w 1546253"/>
                  <a:gd name="connsiteY1" fmla="*/ 485193 h 924688"/>
                  <a:gd name="connsiteX2" fmla="*/ 1332336 w 1546253"/>
                  <a:gd name="connsiteY2" fmla="*/ 887523 h 924688"/>
                  <a:gd name="connsiteX3" fmla="*/ 1263864 w 1546253"/>
                  <a:gd name="connsiteY3" fmla="*/ 924688 h 924688"/>
                  <a:gd name="connsiteX4" fmla="*/ 183551 w 1546253"/>
                  <a:gd name="connsiteY4" fmla="*/ 579716 h 924688"/>
                  <a:gd name="connsiteX5" fmla="*/ 0 w 1546253"/>
                  <a:gd name="connsiteY5" fmla="*/ 485192 h 924688"/>
                  <a:gd name="connsiteX6" fmla="*/ 872201 w 1546253"/>
                  <a:gd name="connsiteY6" fmla="*/ 38129 h 924688"/>
                  <a:gd name="connsiteX7" fmla="*/ 1061060 w 1546253"/>
                  <a:gd name="connsiteY7" fmla="*/ 0 h 924688"/>
                  <a:gd name="connsiteX0" fmla="*/ 1061060 w 1546253"/>
                  <a:gd name="connsiteY0" fmla="*/ 0 h 964391"/>
                  <a:gd name="connsiteX1" fmla="*/ 1546253 w 1546253"/>
                  <a:gd name="connsiteY1" fmla="*/ 485193 h 964391"/>
                  <a:gd name="connsiteX2" fmla="*/ 1332336 w 1546253"/>
                  <a:gd name="connsiteY2" fmla="*/ 887523 h 964391"/>
                  <a:gd name="connsiteX3" fmla="*/ 1263864 w 1546253"/>
                  <a:gd name="connsiteY3" fmla="*/ 924688 h 964391"/>
                  <a:gd name="connsiteX4" fmla="*/ 183551 w 1546253"/>
                  <a:gd name="connsiteY4" fmla="*/ 579716 h 964391"/>
                  <a:gd name="connsiteX5" fmla="*/ 0 w 1546253"/>
                  <a:gd name="connsiteY5" fmla="*/ 485192 h 964391"/>
                  <a:gd name="connsiteX6" fmla="*/ 872201 w 1546253"/>
                  <a:gd name="connsiteY6" fmla="*/ 38129 h 964391"/>
                  <a:gd name="connsiteX7" fmla="*/ 1061060 w 1546253"/>
                  <a:gd name="connsiteY7" fmla="*/ 0 h 964391"/>
                  <a:gd name="connsiteX0" fmla="*/ 1061060 w 1546253"/>
                  <a:gd name="connsiteY0" fmla="*/ 0 h 967678"/>
                  <a:gd name="connsiteX1" fmla="*/ 1546253 w 1546253"/>
                  <a:gd name="connsiteY1" fmla="*/ 485193 h 967678"/>
                  <a:gd name="connsiteX2" fmla="*/ 1332336 w 1546253"/>
                  <a:gd name="connsiteY2" fmla="*/ 887523 h 967678"/>
                  <a:gd name="connsiteX3" fmla="*/ 1263864 w 1546253"/>
                  <a:gd name="connsiteY3" fmla="*/ 924688 h 967678"/>
                  <a:gd name="connsiteX4" fmla="*/ 183551 w 1546253"/>
                  <a:gd name="connsiteY4" fmla="*/ 579716 h 967678"/>
                  <a:gd name="connsiteX5" fmla="*/ 0 w 1546253"/>
                  <a:gd name="connsiteY5" fmla="*/ 485192 h 967678"/>
                  <a:gd name="connsiteX6" fmla="*/ 872201 w 1546253"/>
                  <a:gd name="connsiteY6" fmla="*/ 38129 h 967678"/>
                  <a:gd name="connsiteX7" fmla="*/ 1061060 w 1546253"/>
                  <a:gd name="connsiteY7" fmla="*/ 0 h 967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6253" h="967678">
                    <a:moveTo>
                      <a:pt x="1061060" y="0"/>
                    </a:moveTo>
                    <a:cubicBezTo>
                      <a:pt x="1329025" y="0"/>
                      <a:pt x="1546253" y="217228"/>
                      <a:pt x="1546253" y="485193"/>
                    </a:cubicBezTo>
                    <a:cubicBezTo>
                      <a:pt x="1546253" y="652671"/>
                      <a:pt x="1461399" y="800330"/>
                      <a:pt x="1332336" y="887523"/>
                    </a:cubicBezTo>
                    <a:lnTo>
                      <a:pt x="1263864" y="924688"/>
                    </a:lnTo>
                    <a:cubicBezTo>
                      <a:pt x="969074" y="1098945"/>
                      <a:pt x="543655" y="694707"/>
                      <a:pt x="183551" y="579716"/>
                    </a:cubicBezTo>
                    <a:lnTo>
                      <a:pt x="0" y="485192"/>
                    </a:lnTo>
                    <a:lnTo>
                      <a:pt x="872201" y="38129"/>
                    </a:lnTo>
                    <a:cubicBezTo>
                      <a:pt x="930249" y="13577"/>
                      <a:pt x="994069" y="0"/>
                      <a:pt x="106106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50800" h="50800" prst="angle"/>
                <a:bevelB w="139700" h="139700" prst="divo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184" name="Rectangle: Rounded Corners 183">
                <a:extLst>
                  <a:ext uri="{FF2B5EF4-FFF2-40B4-BE49-F238E27FC236}">
                    <a16:creationId xmlns:a16="http://schemas.microsoft.com/office/drawing/2014/main" id="{FE12165F-6DB9-4609-80B7-21912DA55B62}"/>
                  </a:ext>
                </a:extLst>
              </p:cNvPr>
              <p:cNvSpPr/>
              <p:nvPr/>
            </p:nvSpPr>
            <p:spPr>
              <a:xfrm>
                <a:off x="8842621" y="4412258"/>
                <a:ext cx="615580" cy="458796"/>
              </a:xfrm>
              <a:prstGeom prst="roundRect">
                <a:avLst>
                  <a:gd name="adj" fmla="val 48065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innerShdw blurRad="368300" dist="228600" dir="13500000">
                  <a:prstClr val="black">
                    <a:alpha val="23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5" name="Rectangle: Rounded Corners 184">
                <a:extLst>
                  <a:ext uri="{FF2B5EF4-FFF2-40B4-BE49-F238E27FC236}">
                    <a16:creationId xmlns:a16="http://schemas.microsoft.com/office/drawing/2014/main" id="{789978C7-C20C-4604-81C8-59A079D83478}"/>
                  </a:ext>
                </a:extLst>
              </p:cNvPr>
              <p:cNvSpPr/>
              <p:nvPr/>
            </p:nvSpPr>
            <p:spPr>
              <a:xfrm>
                <a:off x="9001029" y="4532670"/>
                <a:ext cx="298763" cy="217971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6" name="Rectangle: Rounded Corners 185">
                <a:extLst>
                  <a:ext uri="{FF2B5EF4-FFF2-40B4-BE49-F238E27FC236}">
                    <a16:creationId xmlns:a16="http://schemas.microsoft.com/office/drawing/2014/main" id="{9593D69D-AE78-4888-AB2D-3CCCE2EA477A}"/>
                  </a:ext>
                </a:extLst>
              </p:cNvPr>
              <p:cNvSpPr/>
              <p:nvPr/>
            </p:nvSpPr>
            <p:spPr>
              <a:xfrm>
                <a:off x="9028432" y="4552508"/>
                <a:ext cx="244442" cy="178340"/>
              </a:xfrm>
              <a:prstGeom prst="roundRect">
                <a:avLst>
                  <a:gd name="adj" fmla="val 50000"/>
                </a:avLst>
              </a:prstGeom>
              <a:solidFill>
                <a:schemeClr val="accent4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08324A76-BA62-44A3-8BF5-9EB8E5B35EC7}"/>
                  </a:ext>
                </a:extLst>
              </p:cNvPr>
              <p:cNvSpPr/>
              <p:nvPr/>
            </p:nvSpPr>
            <p:spPr>
              <a:xfrm>
                <a:off x="7149620" y="3977707"/>
                <a:ext cx="453704" cy="196878"/>
              </a:xfrm>
              <a:custGeom>
                <a:avLst/>
                <a:gdLst/>
                <a:ahLst/>
                <a:cxnLst/>
                <a:rect l="l" t="t" r="r" b="b"/>
                <a:pathLst>
                  <a:path w="540069" h="234355">
                    <a:moveTo>
                      <a:pt x="111843" y="9451"/>
                    </a:moveTo>
                    <a:cubicBezTo>
                      <a:pt x="125868" y="9622"/>
                      <a:pt x="138216" y="11027"/>
                      <a:pt x="148887" y="13668"/>
                    </a:cubicBezTo>
                    <a:cubicBezTo>
                      <a:pt x="159558" y="16308"/>
                      <a:pt x="167638" y="19158"/>
                      <a:pt x="173126" y="22216"/>
                    </a:cubicBezTo>
                    <a:cubicBezTo>
                      <a:pt x="175222" y="23270"/>
                      <a:pt x="176747" y="23752"/>
                      <a:pt x="177699" y="23663"/>
                    </a:cubicBezTo>
                    <a:cubicBezTo>
                      <a:pt x="178652" y="23575"/>
                      <a:pt x="179262" y="22991"/>
                      <a:pt x="179529" y="21912"/>
                    </a:cubicBezTo>
                    <a:lnTo>
                      <a:pt x="181967" y="14328"/>
                    </a:lnTo>
                    <a:cubicBezTo>
                      <a:pt x="182188" y="13451"/>
                      <a:pt x="182657" y="12918"/>
                      <a:pt x="183372" y="12727"/>
                    </a:cubicBezTo>
                    <a:cubicBezTo>
                      <a:pt x="184087" y="12537"/>
                      <a:pt x="185542" y="12461"/>
                      <a:pt x="187738" y="12499"/>
                    </a:cubicBezTo>
                    <a:cubicBezTo>
                      <a:pt x="189947" y="12435"/>
                      <a:pt x="191377" y="12715"/>
                      <a:pt x="192028" y="13337"/>
                    </a:cubicBezTo>
                    <a:cubicBezTo>
                      <a:pt x="192680" y="13959"/>
                      <a:pt x="192971" y="15305"/>
                      <a:pt x="192902" y="17376"/>
                    </a:cubicBezTo>
                    <a:cubicBezTo>
                      <a:pt x="192926" y="19054"/>
                      <a:pt x="193220" y="22917"/>
                      <a:pt x="193783" y="28962"/>
                    </a:cubicBezTo>
                    <a:cubicBezTo>
                      <a:pt x="194345" y="35008"/>
                      <a:pt x="195030" y="41851"/>
                      <a:pt x="195835" y="49491"/>
                    </a:cubicBezTo>
                    <a:cubicBezTo>
                      <a:pt x="196641" y="57131"/>
                      <a:pt x="197421" y="64181"/>
                      <a:pt x="198174" y="70643"/>
                    </a:cubicBezTo>
                    <a:cubicBezTo>
                      <a:pt x="198927" y="77105"/>
                      <a:pt x="199506" y="81591"/>
                      <a:pt x="199912" y="84102"/>
                    </a:cubicBezTo>
                    <a:cubicBezTo>
                      <a:pt x="200077" y="85181"/>
                      <a:pt x="200052" y="86071"/>
                      <a:pt x="199836" y="86769"/>
                    </a:cubicBezTo>
                    <a:cubicBezTo>
                      <a:pt x="199620" y="87468"/>
                      <a:pt x="199137" y="87900"/>
                      <a:pt x="198388" y="88065"/>
                    </a:cubicBezTo>
                    <a:lnTo>
                      <a:pt x="191687" y="89894"/>
                    </a:lnTo>
                    <a:cubicBezTo>
                      <a:pt x="190927" y="90192"/>
                      <a:pt x="190244" y="90053"/>
                      <a:pt x="189636" y="89475"/>
                    </a:cubicBezTo>
                    <a:cubicBezTo>
                      <a:pt x="189029" y="88897"/>
                      <a:pt x="188497" y="87919"/>
                      <a:pt x="188042" y="86541"/>
                    </a:cubicBezTo>
                    <a:cubicBezTo>
                      <a:pt x="186365" y="80323"/>
                      <a:pt x="183487" y="73628"/>
                      <a:pt x="179407" y="66458"/>
                    </a:cubicBezTo>
                    <a:cubicBezTo>
                      <a:pt x="175327" y="59287"/>
                      <a:pt x="170083" y="52364"/>
                      <a:pt x="163674" y="45689"/>
                    </a:cubicBezTo>
                    <a:cubicBezTo>
                      <a:pt x="157202" y="39135"/>
                      <a:pt x="149719" y="33723"/>
                      <a:pt x="141227" y="29455"/>
                    </a:cubicBezTo>
                    <a:cubicBezTo>
                      <a:pt x="132735" y="25187"/>
                      <a:pt x="122737" y="22976"/>
                      <a:pt x="111233" y="22824"/>
                    </a:cubicBezTo>
                    <a:cubicBezTo>
                      <a:pt x="96435" y="23046"/>
                      <a:pt x="84364" y="27107"/>
                      <a:pt x="75020" y="35007"/>
                    </a:cubicBezTo>
                    <a:cubicBezTo>
                      <a:pt x="65675" y="42907"/>
                      <a:pt x="58821" y="53314"/>
                      <a:pt x="54457" y="66228"/>
                    </a:cubicBezTo>
                    <a:cubicBezTo>
                      <a:pt x="50092" y="79141"/>
                      <a:pt x="47981" y="93229"/>
                      <a:pt x="48122" y="108490"/>
                    </a:cubicBezTo>
                    <a:cubicBezTo>
                      <a:pt x="48056" y="115096"/>
                      <a:pt x="48797" y="123124"/>
                      <a:pt x="50346" y="132574"/>
                    </a:cubicBezTo>
                    <a:cubicBezTo>
                      <a:pt x="51895" y="142025"/>
                      <a:pt x="54647" y="151679"/>
                      <a:pt x="58601" y="161536"/>
                    </a:cubicBezTo>
                    <a:cubicBezTo>
                      <a:pt x="62555" y="171393"/>
                      <a:pt x="68107" y="180234"/>
                      <a:pt x="75257" y="188059"/>
                    </a:cubicBezTo>
                    <a:cubicBezTo>
                      <a:pt x="85261" y="197948"/>
                      <a:pt x="94369" y="204312"/>
                      <a:pt x="102582" y="207151"/>
                    </a:cubicBezTo>
                    <a:cubicBezTo>
                      <a:pt x="110795" y="209990"/>
                      <a:pt x="117541" y="211248"/>
                      <a:pt x="122819" y="210924"/>
                    </a:cubicBezTo>
                    <a:cubicBezTo>
                      <a:pt x="140319" y="210612"/>
                      <a:pt x="155243" y="207272"/>
                      <a:pt x="167592" y="200901"/>
                    </a:cubicBezTo>
                    <a:cubicBezTo>
                      <a:pt x="179941" y="194531"/>
                      <a:pt x="188987" y="186998"/>
                      <a:pt x="194730" y="178304"/>
                    </a:cubicBezTo>
                    <a:cubicBezTo>
                      <a:pt x="195492" y="177059"/>
                      <a:pt x="196254" y="176195"/>
                      <a:pt x="197017" y="175712"/>
                    </a:cubicBezTo>
                    <a:cubicBezTo>
                      <a:pt x="197779" y="175230"/>
                      <a:pt x="198541" y="175280"/>
                      <a:pt x="199303" y="175865"/>
                    </a:cubicBezTo>
                    <a:lnTo>
                      <a:pt x="204484" y="180438"/>
                    </a:lnTo>
                    <a:cubicBezTo>
                      <a:pt x="204960" y="180742"/>
                      <a:pt x="205227" y="181200"/>
                      <a:pt x="205284" y="181809"/>
                    </a:cubicBezTo>
                    <a:cubicBezTo>
                      <a:pt x="205341" y="182419"/>
                      <a:pt x="205075" y="183181"/>
                      <a:pt x="204484" y="184096"/>
                    </a:cubicBezTo>
                    <a:cubicBezTo>
                      <a:pt x="195687" y="197394"/>
                      <a:pt x="183820" y="208971"/>
                      <a:pt x="168883" y="218829"/>
                    </a:cubicBezTo>
                    <a:cubicBezTo>
                      <a:pt x="153945" y="228686"/>
                      <a:pt x="135745" y="233861"/>
                      <a:pt x="114283" y="234355"/>
                    </a:cubicBezTo>
                    <a:cubicBezTo>
                      <a:pt x="94363" y="234254"/>
                      <a:pt x="78179" y="231718"/>
                      <a:pt x="65731" y="226746"/>
                    </a:cubicBezTo>
                    <a:cubicBezTo>
                      <a:pt x="53283" y="221775"/>
                      <a:pt x="42439" y="214977"/>
                      <a:pt x="33198" y="206351"/>
                    </a:cubicBezTo>
                    <a:cubicBezTo>
                      <a:pt x="21955" y="195795"/>
                      <a:pt x="13605" y="182991"/>
                      <a:pt x="8148" y="167938"/>
                    </a:cubicBezTo>
                    <a:cubicBezTo>
                      <a:pt x="2692" y="152886"/>
                      <a:pt x="-24" y="138557"/>
                      <a:pt x="1" y="124953"/>
                    </a:cubicBezTo>
                    <a:cubicBezTo>
                      <a:pt x="-24" y="109202"/>
                      <a:pt x="2539" y="94365"/>
                      <a:pt x="7691" y="80443"/>
                    </a:cubicBezTo>
                    <a:cubicBezTo>
                      <a:pt x="12843" y="66521"/>
                      <a:pt x="20737" y="53819"/>
                      <a:pt x="31371" y="42336"/>
                    </a:cubicBezTo>
                    <a:cubicBezTo>
                      <a:pt x="39956" y="32830"/>
                      <a:pt x="50813" y="25024"/>
                      <a:pt x="63940" y="18920"/>
                    </a:cubicBezTo>
                    <a:cubicBezTo>
                      <a:pt x="77067" y="12815"/>
                      <a:pt x="93035" y="9659"/>
                      <a:pt x="111843" y="9451"/>
                    </a:cubicBezTo>
                    <a:close/>
                    <a:moveTo>
                      <a:pt x="334595" y="2"/>
                    </a:moveTo>
                    <a:cubicBezTo>
                      <a:pt x="335599" y="-17"/>
                      <a:pt x="336488" y="326"/>
                      <a:pt x="337263" y="1031"/>
                    </a:cubicBezTo>
                    <a:cubicBezTo>
                      <a:pt x="338037" y="1736"/>
                      <a:pt x="339079" y="2917"/>
                      <a:pt x="340387" y="4574"/>
                    </a:cubicBezTo>
                    <a:cubicBezTo>
                      <a:pt x="342006" y="6720"/>
                      <a:pt x="344406" y="8447"/>
                      <a:pt x="347588" y="9756"/>
                    </a:cubicBezTo>
                    <a:cubicBezTo>
                      <a:pt x="350769" y="11064"/>
                      <a:pt x="355074" y="11876"/>
                      <a:pt x="360503" y="12194"/>
                    </a:cubicBezTo>
                    <a:cubicBezTo>
                      <a:pt x="368117" y="12670"/>
                      <a:pt x="376283" y="13089"/>
                      <a:pt x="385000" y="13451"/>
                    </a:cubicBezTo>
                    <a:cubicBezTo>
                      <a:pt x="393717" y="13813"/>
                      <a:pt x="405766" y="14004"/>
                      <a:pt x="421146" y="14023"/>
                    </a:cubicBezTo>
                    <a:lnTo>
                      <a:pt x="438809" y="14023"/>
                    </a:lnTo>
                    <a:cubicBezTo>
                      <a:pt x="455003" y="13985"/>
                      <a:pt x="467408" y="13756"/>
                      <a:pt x="476024" y="13337"/>
                    </a:cubicBezTo>
                    <a:cubicBezTo>
                      <a:pt x="484640" y="12918"/>
                      <a:pt x="491942" y="12537"/>
                      <a:pt x="497930" y="12194"/>
                    </a:cubicBezTo>
                    <a:cubicBezTo>
                      <a:pt x="501563" y="11972"/>
                      <a:pt x="505652" y="11121"/>
                      <a:pt x="510199" y="9641"/>
                    </a:cubicBezTo>
                    <a:cubicBezTo>
                      <a:pt x="514745" y="8162"/>
                      <a:pt x="518072" y="6473"/>
                      <a:pt x="520181" y="4574"/>
                    </a:cubicBezTo>
                    <a:cubicBezTo>
                      <a:pt x="521673" y="3050"/>
                      <a:pt x="522955" y="1907"/>
                      <a:pt x="524029" y="1145"/>
                    </a:cubicBezTo>
                    <a:cubicBezTo>
                      <a:pt x="525102" y="383"/>
                      <a:pt x="526156" y="2"/>
                      <a:pt x="527191" y="2"/>
                    </a:cubicBezTo>
                    <a:cubicBezTo>
                      <a:pt x="528239" y="-23"/>
                      <a:pt x="529039" y="332"/>
                      <a:pt x="529591" y="1069"/>
                    </a:cubicBezTo>
                    <a:cubicBezTo>
                      <a:pt x="530144" y="1805"/>
                      <a:pt x="530563" y="3075"/>
                      <a:pt x="530849" y="4879"/>
                    </a:cubicBezTo>
                    <a:cubicBezTo>
                      <a:pt x="531204" y="7440"/>
                      <a:pt x="531949" y="12478"/>
                      <a:pt x="533084" y="19993"/>
                    </a:cubicBezTo>
                    <a:cubicBezTo>
                      <a:pt x="534218" y="27509"/>
                      <a:pt x="535438" y="35548"/>
                      <a:pt x="536741" y="44110"/>
                    </a:cubicBezTo>
                    <a:cubicBezTo>
                      <a:pt x="538045" y="52672"/>
                      <a:pt x="539129" y="59803"/>
                      <a:pt x="539993" y="65504"/>
                    </a:cubicBezTo>
                    <a:cubicBezTo>
                      <a:pt x="540132" y="66132"/>
                      <a:pt x="540081" y="66704"/>
                      <a:pt x="539840" y="67219"/>
                    </a:cubicBezTo>
                    <a:cubicBezTo>
                      <a:pt x="539599" y="67733"/>
                      <a:pt x="539243" y="68076"/>
                      <a:pt x="538773" y="68247"/>
                    </a:cubicBezTo>
                    <a:lnTo>
                      <a:pt x="532373" y="70686"/>
                    </a:lnTo>
                    <a:cubicBezTo>
                      <a:pt x="531789" y="70839"/>
                      <a:pt x="531281" y="70686"/>
                      <a:pt x="530849" y="70229"/>
                    </a:cubicBezTo>
                    <a:cubicBezTo>
                      <a:pt x="530417" y="69772"/>
                      <a:pt x="529909" y="69010"/>
                      <a:pt x="529325" y="67943"/>
                    </a:cubicBezTo>
                    <a:cubicBezTo>
                      <a:pt x="525775" y="62176"/>
                      <a:pt x="521521" y="56028"/>
                      <a:pt x="516561" y="49499"/>
                    </a:cubicBezTo>
                    <a:cubicBezTo>
                      <a:pt x="511602" y="42969"/>
                      <a:pt x="507119" y="37736"/>
                      <a:pt x="503112" y="33798"/>
                    </a:cubicBezTo>
                    <a:cubicBezTo>
                      <a:pt x="500327" y="32287"/>
                      <a:pt x="496109" y="31109"/>
                      <a:pt x="490457" y="30264"/>
                    </a:cubicBezTo>
                    <a:cubicBezTo>
                      <a:pt x="484805" y="29419"/>
                      <a:pt x="479187" y="28828"/>
                      <a:pt x="473603" y="28491"/>
                    </a:cubicBezTo>
                    <a:cubicBezTo>
                      <a:pt x="468019" y="28154"/>
                      <a:pt x="463936" y="27992"/>
                      <a:pt x="461354" y="28005"/>
                    </a:cubicBezTo>
                    <a:lnTo>
                      <a:pt x="451296" y="28005"/>
                    </a:lnTo>
                    <a:lnTo>
                      <a:pt x="451296" y="111842"/>
                    </a:lnTo>
                    <a:cubicBezTo>
                      <a:pt x="451295" y="113331"/>
                      <a:pt x="451297" y="118623"/>
                      <a:pt x="451301" y="127719"/>
                    </a:cubicBezTo>
                    <a:cubicBezTo>
                      <a:pt x="451305" y="136815"/>
                      <a:pt x="451316" y="147185"/>
                      <a:pt x="451334" y="158829"/>
                    </a:cubicBezTo>
                    <a:cubicBezTo>
                      <a:pt x="451352" y="170473"/>
                      <a:pt x="451382" y="180862"/>
                      <a:pt x="451425" y="189996"/>
                    </a:cubicBezTo>
                    <a:cubicBezTo>
                      <a:pt x="451467" y="199130"/>
                      <a:pt x="451525" y="204480"/>
                      <a:pt x="451601" y="206044"/>
                    </a:cubicBezTo>
                    <a:cubicBezTo>
                      <a:pt x="451842" y="209887"/>
                      <a:pt x="452731" y="212872"/>
                      <a:pt x="454268" y="215000"/>
                    </a:cubicBezTo>
                    <a:cubicBezTo>
                      <a:pt x="455804" y="217127"/>
                      <a:pt x="458370" y="218207"/>
                      <a:pt x="461964" y="218239"/>
                    </a:cubicBezTo>
                    <a:lnTo>
                      <a:pt x="475680" y="218239"/>
                    </a:lnTo>
                    <a:cubicBezTo>
                      <a:pt x="477007" y="218232"/>
                      <a:pt x="477858" y="218473"/>
                      <a:pt x="478233" y="218960"/>
                    </a:cubicBezTo>
                    <a:cubicBezTo>
                      <a:pt x="478607" y="219448"/>
                      <a:pt x="478772" y="220220"/>
                      <a:pt x="478728" y="221278"/>
                    </a:cubicBezTo>
                    <a:lnTo>
                      <a:pt x="478728" y="228267"/>
                    </a:lnTo>
                    <a:cubicBezTo>
                      <a:pt x="478772" y="229033"/>
                      <a:pt x="478607" y="229628"/>
                      <a:pt x="478233" y="230052"/>
                    </a:cubicBezTo>
                    <a:cubicBezTo>
                      <a:pt x="477858" y="230476"/>
                      <a:pt x="477007" y="230691"/>
                      <a:pt x="475680" y="230697"/>
                    </a:cubicBezTo>
                    <a:cubicBezTo>
                      <a:pt x="474517" y="230661"/>
                      <a:pt x="470594" y="230515"/>
                      <a:pt x="463909" y="230259"/>
                    </a:cubicBezTo>
                    <a:cubicBezTo>
                      <a:pt x="457225" y="230004"/>
                      <a:pt x="445609" y="229858"/>
                      <a:pt x="429064" y="229821"/>
                    </a:cubicBezTo>
                    <a:cubicBezTo>
                      <a:pt x="413147" y="229858"/>
                      <a:pt x="401418" y="230004"/>
                      <a:pt x="393877" y="230259"/>
                    </a:cubicBezTo>
                    <a:cubicBezTo>
                      <a:pt x="386335" y="230515"/>
                      <a:pt x="381611" y="230661"/>
                      <a:pt x="379706" y="230697"/>
                    </a:cubicBezTo>
                    <a:cubicBezTo>
                      <a:pt x="378525" y="230697"/>
                      <a:pt x="377763" y="230394"/>
                      <a:pt x="377420" y="229786"/>
                    </a:cubicBezTo>
                    <a:cubicBezTo>
                      <a:pt x="377077" y="229178"/>
                      <a:pt x="376925" y="228267"/>
                      <a:pt x="376963" y="227051"/>
                    </a:cubicBezTo>
                    <a:lnTo>
                      <a:pt x="376963" y="221278"/>
                    </a:lnTo>
                    <a:cubicBezTo>
                      <a:pt x="376937" y="220220"/>
                      <a:pt x="377064" y="219448"/>
                      <a:pt x="377344" y="218960"/>
                    </a:cubicBezTo>
                    <a:cubicBezTo>
                      <a:pt x="377623" y="218473"/>
                      <a:pt x="378207" y="218232"/>
                      <a:pt x="379096" y="218239"/>
                    </a:cubicBezTo>
                    <a:lnTo>
                      <a:pt x="394641" y="218239"/>
                    </a:lnTo>
                    <a:cubicBezTo>
                      <a:pt x="397702" y="218201"/>
                      <a:pt x="400115" y="217362"/>
                      <a:pt x="401880" y="215724"/>
                    </a:cubicBezTo>
                    <a:cubicBezTo>
                      <a:pt x="403645" y="214085"/>
                      <a:pt x="404687" y="211875"/>
                      <a:pt x="405004" y="209093"/>
                    </a:cubicBezTo>
                    <a:cubicBezTo>
                      <a:pt x="405155" y="207037"/>
                      <a:pt x="405273" y="200898"/>
                      <a:pt x="405357" y="190677"/>
                    </a:cubicBezTo>
                    <a:cubicBezTo>
                      <a:pt x="405441" y="180457"/>
                      <a:pt x="405501" y="168888"/>
                      <a:pt x="405538" y="155971"/>
                    </a:cubicBezTo>
                    <a:cubicBezTo>
                      <a:pt x="405574" y="143054"/>
                      <a:pt x="405597" y="131523"/>
                      <a:pt x="405604" y="121379"/>
                    </a:cubicBezTo>
                    <a:cubicBezTo>
                      <a:pt x="405612" y="111234"/>
                      <a:pt x="405615" y="105210"/>
                      <a:pt x="405614" y="103306"/>
                    </a:cubicBezTo>
                    <a:lnTo>
                      <a:pt x="405614" y="28005"/>
                    </a:lnTo>
                    <a:lnTo>
                      <a:pt x="394946" y="28005"/>
                    </a:lnTo>
                    <a:cubicBezTo>
                      <a:pt x="389777" y="27923"/>
                      <a:pt x="383351" y="28164"/>
                      <a:pt x="375667" y="28730"/>
                    </a:cubicBezTo>
                    <a:cubicBezTo>
                      <a:pt x="367984" y="29295"/>
                      <a:pt x="360796" y="30680"/>
                      <a:pt x="354103" y="32884"/>
                    </a:cubicBezTo>
                    <a:cubicBezTo>
                      <a:pt x="350490" y="35767"/>
                      <a:pt x="345981" y="40746"/>
                      <a:pt x="340577" y="47822"/>
                    </a:cubicBezTo>
                    <a:cubicBezTo>
                      <a:pt x="335173" y="54897"/>
                      <a:pt x="330436" y="61401"/>
                      <a:pt x="326366" y="67333"/>
                    </a:cubicBezTo>
                    <a:cubicBezTo>
                      <a:pt x="325915" y="68108"/>
                      <a:pt x="325445" y="68692"/>
                      <a:pt x="324956" y="69086"/>
                    </a:cubicBezTo>
                    <a:cubicBezTo>
                      <a:pt x="324467" y="69480"/>
                      <a:pt x="323921" y="69607"/>
                      <a:pt x="323318" y="69467"/>
                    </a:cubicBezTo>
                    <a:lnTo>
                      <a:pt x="316612" y="67028"/>
                    </a:lnTo>
                    <a:cubicBezTo>
                      <a:pt x="316009" y="66837"/>
                      <a:pt x="315615" y="66456"/>
                      <a:pt x="315431" y="65885"/>
                    </a:cubicBezTo>
                    <a:cubicBezTo>
                      <a:pt x="315247" y="65313"/>
                      <a:pt x="315234" y="64780"/>
                      <a:pt x="315393" y="64284"/>
                    </a:cubicBezTo>
                    <a:cubicBezTo>
                      <a:pt x="316607" y="59637"/>
                      <a:pt x="318277" y="53084"/>
                      <a:pt x="320405" y="44626"/>
                    </a:cubicBezTo>
                    <a:cubicBezTo>
                      <a:pt x="322533" y="36168"/>
                      <a:pt x="324543" y="28083"/>
                      <a:pt x="326434" y="20370"/>
                    </a:cubicBezTo>
                    <a:cubicBezTo>
                      <a:pt x="328325" y="12657"/>
                      <a:pt x="329521" y="7595"/>
                      <a:pt x="330024" y="5184"/>
                    </a:cubicBezTo>
                    <a:cubicBezTo>
                      <a:pt x="330481" y="3234"/>
                      <a:pt x="331090" y="1875"/>
                      <a:pt x="331852" y="1107"/>
                    </a:cubicBezTo>
                    <a:cubicBezTo>
                      <a:pt x="332614" y="339"/>
                      <a:pt x="333529" y="-30"/>
                      <a:pt x="334595" y="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7950" h="19050"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8FBF574B-3B0E-4DD2-9495-924FABC4A63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31336" y="4521913"/>
                <a:ext cx="157675" cy="224271"/>
              </a:xfrm>
              <a:custGeom>
                <a:avLst/>
                <a:gdLst/>
                <a:ahLst/>
                <a:cxnLst/>
                <a:rect l="l" t="t" r="r" b="b"/>
                <a:pathLst>
                  <a:path w="95982" h="136521">
                    <a:moveTo>
                      <a:pt x="49971" y="9"/>
                    </a:moveTo>
                    <a:cubicBezTo>
                      <a:pt x="58170" y="104"/>
                      <a:pt x="64878" y="825"/>
                      <a:pt x="70095" y="2174"/>
                    </a:cubicBezTo>
                    <a:cubicBezTo>
                      <a:pt x="75312" y="3522"/>
                      <a:pt x="79271" y="4927"/>
                      <a:pt x="81972" y="6389"/>
                    </a:cubicBezTo>
                    <a:cubicBezTo>
                      <a:pt x="84179" y="7427"/>
                      <a:pt x="85624" y="8389"/>
                      <a:pt x="86310" y="9276"/>
                    </a:cubicBezTo>
                    <a:cubicBezTo>
                      <a:pt x="86994" y="10162"/>
                      <a:pt x="87375" y="11124"/>
                      <a:pt x="87451" y="12163"/>
                    </a:cubicBezTo>
                    <a:lnTo>
                      <a:pt x="91713" y="34726"/>
                    </a:lnTo>
                    <a:cubicBezTo>
                      <a:pt x="91871" y="35469"/>
                      <a:pt x="91859" y="36041"/>
                      <a:pt x="91675" y="36441"/>
                    </a:cubicBezTo>
                    <a:cubicBezTo>
                      <a:pt x="91491" y="36841"/>
                      <a:pt x="91098" y="37184"/>
                      <a:pt x="90495" y="37470"/>
                    </a:cubicBezTo>
                    <a:lnTo>
                      <a:pt x="85016" y="39909"/>
                    </a:lnTo>
                    <a:cubicBezTo>
                      <a:pt x="84153" y="40519"/>
                      <a:pt x="83138" y="40214"/>
                      <a:pt x="81972" y="38994"/>
                    </a:cubicBezTo>
                    <a:lnTo>
                      <a:pt x="64921" y="20700"/>
                    </a:lnTo>
                    <a:cubicBezTo>
                      <a:pt x="62970" y="18598"/>
                      <a:pt x="60465" y="16629"/>
                      <a:pt x="57408" y="14793"/>
                    </a:cubicBezTo>
                    <a:cubicBezTo>
                      <a:pt x="54351" y="12957"/>
                      <a:pt x="50550" y="11979"/>
                      <a:pt x="46005" y="11858"/>
                    </a:cubicBezTo>
                    <a:cubicBezTo>
                      <a:pt x="41250" y="11896"/>
                      <a:pt x="37106" y="13344"/>
                      <a:pt x="33572" y="16203"/>
                    </a:cubicBezTo>
                    <a:cubicBezTo>
                      <a:pt x="30038" y="19061"/>
                      <a:pt x="28182" y="23101"/>
                      <a:pt x="28004" y="28323"/>
                    </a:cubicBezTo>
                    <a:cubicBezTo>
                      <a:pt x="27978" y="33436"/>
                      <a:pt x="29707" y="37311"/>
                      <a:pt x="33191" y="39947"/>
                    </a:cubicBezTo>
                    <a:cubicBezTo>
                      <a:pt x="36674" y="42583"/>
                      <a:pt x="43895" y="45315"/>
                      <a:pt x="54853" y="48141"/>
                    </a:cubicBezTo>
                    <a:cubicBezTo>
                      <a:pt x="62127" y="49926"/>
                      <a:pt x="68083" y="51845"/>
                      <a:pt x="72722" y="53897"/>
                    </a:cubicBezTo>
                    <a:cubicBezTo>
                      <a:pt x="77360" y="55948"/>
                      <a:pt x="81864" y="59315"/>
                      <a:pt x="86233" y="63996"/>
                    </a:cubicBezTo>
                    <a:cubicBezTo>
                      <a:pt x="90102" y="67878"/>
                      <a:pt x="92715" y="71854"/>
                      <a:pt x="94072" y="75926"/>
                    </a:cubicBezTo>
                    <a:cubicBezTo>
                      <a:pt x="95429" y="79997"/>
                      <a:pt x="96063" y="84660"/>
                      <a:pt x="95974" y="89913"/>
                    </a:cubicBezTo>
                    <a:cubicBezTo>
                      <a:pt x="95779" y="103727"/>
                      <a:pt x="90842" y="114887"/>
                      <a:pt x="81165" y="123393"/>
                    </a:cubicBezTo>
                    <a:cubicBezTo>
                      <a:pt x="71488" y="131899"/>
                      <a:pt x="58242" y="136275"/>
                      <a:pt x="41428" y="136521"/>
                    </a:cubicBezTo>
                    <a:cubicBezTo>
                      <a:pt x="32700" y="136325"/>
                      <a:pt x="25082" y="135199"/>
                      <a:pt x="18572" y="133142"/>
                    </a:cubicBezTo>
                    <a:cubicBezTo>
                      <a:pt x="12063" y="131085"/>
                      <a:pt x="7800" y="129275"/>
                      <a:pt x="5784" y="127712"/>
                    </a:cubicBezTo>
                    <a:cubicBezTo>
                      <a:pt x="5195" y="127263"/>
                      <a:pt x="4776" y="126718"/>
                      <a:pt x="4529" y="126078"/>
                    </a:cubicBezTo>
                    <a:cubicBezTo>
                      <a:pt x="4282" y="125439"/>
                      <a:pt x="4091" y="124665"/>
                      <a:pt x="3958" y="123757"/>
                    </a:cubicBezTo>
                    <a:lnTo>
                      <a:pt x="0" y="94487"/>
                    </a:lnTo>
                    <a:cubicBezTo>
                      <a:pt x="13" y="93737"/>
                      <a:pt x="216" y="93178"/>
                      <a:pt x="610" y="92810"/>
                    </a:cubicBezTo>
                    <a:cubicBezTo>
                      <a:pt x="1003" y="92441"/>
                      <a:pt x="1510" y="92187"/>
                      <a:pt x="2132" y="92047"/>
                    </a:cubicBezTo>
                    <a:lnTo>
                      <a:pt x="7611" y="90523"/>
                    </a:lnTo>
                    <a:cubicBezTo>
                      <a:pt x="8061" y="90364"/>
                      <a:pt x="8454" y="90377"/>
                      <a:pt x="8790" y="90561"/>
                    </a:cubicBezTo>
                    <a:cubicBezTo>
                      <a:pt x="9126" y="90745"/>
                      <a:pt x="9443" y="91139"/>
                      <a:pt x="9741" y="91743"/>
                    </a:cubicBezTo>
                    <a:lnTo>
                      <a:pt x="21916" y="109732"/>
                    </a:lnTo>
                    <a:cubicBezTo>
                      <a:pt x="24542" y="113848"/>
                      <a:pt x="27894" y="117431"/>
                      <a:pt x="31972" y="120480"/>
                    </a:cubicBezTo>
                    <a:cubicBezTo>
                      <a:pt x="36052" y="123529"/>
                      <a:pt x="41543" y="125129"/>
                      <a:pt x="48446" y="125282"/>
                    </a:cubicBezTo>
                    <a:cubicBezTo>
                      <a:pt x="54134" y="125174"/>
                      <a:pt x="58546" y="123408"/>
                      <a:pt x="61680" y="119984"/>
                    </a:cubicBezTo>
                    <a:cubicBezTo>
                      <a:pt x="64813" y="116560"/>
                      <a:pt x="66402" y="112127"/>
                      <a:pt x="66447" y="106683"/>
                    </a:cubicBezTo>
                    <a:cubicBezTo>
                      <a:pt x="66491" y="100801"/>
                      <a:pt x="64190" y="96329"/>
                      <a:pt x="59544" y="93267"/>
                    </a:cubicBezTo>
                    <a:cubicBezTo>
                      <a:pt x="54897" y="90205"/>
                      <a:pt x="47638" y="87258"/>
                      <a:pt x="37767" y="84425"/>
                    </a:cubicBezTo>
                    <a:cubicBezTo>
                      <a:pt x="26754" y="81382"/>
                      <a:pt x="17857" y="76872"/>
                      <a:pt x="11076" y="70895"/>
                    </a:cubicBezTo>
                    <a:cubicBezTo>
                      <a:pt x="4295" y="64917"/>
                      <a:pt x="806" y="56520"/>
                      <a:pt x="610" y="45702"/>
                    </a:cubicBezTo>
                    <a:cubicBezTo>
                      <a:pt x="546" y="38518"/>
                      <a:pt x="1739" y="32001"/>
                      <a:pt x="4186" y="26151"/>
                    </a:cubicBezTo>
                    <a:cubicBezTo>
                      <a:pt x="6634" y="20301"/>
                      <a:pt x="10718" y="15233"/>
                      <a:pt x="16438" y="10947"/>
                    </a:cubicBezTo>
                    <a:cubicBezTo>
                      <a:pt x="22361" y="6636"/>
                      <a:pt x="27870" y="3712"/>
                      <a:pt x="32965" y="2174"/>
                    </a:cubicBezTo>
                    <a:cubicBezTo>
                      <a:pt x="38060" y="636"/>
                      <a:pt x="43729" y="-86"/>
                      <a:pt x="49971" y="9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7950" h="19050"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algn="ctr"/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endParaRPr lang="en-US" altLang="ko-KR" dirty="0"/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35523312-32E8-4B2A-9066-01BCE4E99BFE}"/>
                  </a:ext>
                </a:extLst>
              </p:cNvPr>
              <p:cNvSpPr txBox="1"/>
              <p:nvPr/>
            </p:nvSpPr>
            <p:spPr>
              <a:xfrm>
                <a:off x="5728300" y="4562945"/>
                <a:ext cx="549590" cy="119213"/>
              </a:xfrm>
              <a:custGeom>
                <a:avLst/>
                <a:gdLst/>
                <a:ahLst/>
                <a:cxnLst/>
                <a:rect l="l" t="t" r="r" b="b"/>
                <a:pathLst>
                  <a:path w="1560239" h="338435">
                    <a:moveTo>
                      <a:pt x="1485007" y="219000"/>
                    </a:moveTo>
                    <a:cubicBezTo>
                      <a:pt x="1476970" y="221679"/>
                      <a:pt x="1464245" y="224879"/>
                      <a:pt x="1446832" y="228600"/>
                    </a:cubicBezTo>
                    <a:cubicBezTo>
                      <a:pt x="1429419" y="232320"/>
                      <a:pt x="1418034" y="235967"/>
                      <a:pt x="1412676" y="239538"/>
                    </a:cubicBezTo>
                    <a:cubicBezTo>
                      <a:pt x="1404491" y="245343"/>
                      <a:pt x="1400398" y="252710"/>
                      <a:pt x="1400398" y="261639"/>
                    </a:cubicBezTo>
                    <a:cubicBezTo>
                      <a:pt x="1400398" y="270420"/>
                      <a:pt x="1403672" y="278011"/>
                      <a:pt x="1410220" y="284410"/>
                    </a:cubicBezTo>
                    <a:cubicBezTo>
                      <a:pt x="1416769" y="290810"/>
                      <a:pt x="1425103" y="294010"/>
                      <a:pt x="1435224" y="294010"/>
                    </a:cubicBezTo>
                    <a:cubicBezTo>
                      <a:pt x="1446534" y="294010"/>
                      <a:pt x="1457324" y="290289"/>
                      <a:pt x="1467594" y="282847"/>
                    </a:cubicBezTo>
                    <a:cubicBezTo>
                      <a:pt x="1475184" y="277192"/>
                      <a:pt x="1480170" y="270272"/>
                      <a:pt x="1482551" y="262086"/>
                    </a:cubicBezTo>
                    <a:cubicBezTo>
                      <a:pt x="1484188" y="256728"/>
                      <a:pt x="1485007" y="246533"/>
                      <a:pt x="1485007" y="231502"/>
                    </a:cubicBezTo>
                    <a:close/>
                    <a:moveTo>
                      <a:pt x="909563" y="141535"/>
                    </a:moveTo>
                    <a:cubicBezTo>
                      <a:pt x="893192" y="141535"/>
                      <a:pt x="879425" y="147786"/>
                      <a:pt x="868263" y="160288"/>
                    </a:cubicBezTo>
                    <a:cubicBezTo>
                      <a:pt x="857101" y="172789"/>
                      <a:pt x="851520" y="190797"/>
                      <a:pt x="851520" y="214312"/>
                    </a:cubicBezTo>
                    <a:cubicBezTo>
                      <a:pt x="851520" y="237827"/>
                      <a:pt x="857101" y="255835"/>
                      <a:pt x="868263" y="268337"/>
                    </a:cubicBezTo>
                    <a:cubicBezTo>
                      <a:pt x="879425" y="280838"/>
                      <a:pt x="893192" y="287089"/>
                      <a:pt x="909563" y="287089"/>
                    </a:cubicBezTo>
                    <a:cubicBezTo>
                      <a:pt x="925934" y="287089"/>
                      <a:pt x="939663" y="280838"/>
                      <a:pt x="950751" y="268337"/>
                    </a:cubicBezTo>
                    <a:cubicBezTo>
                      <a:pt x="961838" y="255835"/>
                      <a:pt x="967382" y="237678"/>
                      <a:pt x="967382" y="213866"/>
                    </a:cubicBezTo>
                    <a:cubicBezTo>
                      <a:pt x="967382" y="190648"/>
                      <a:pt x="961838" y="172789"/>
                      <a:pt x="950751" y="160288"/>
                    </a:cubicBezTo>
                    <a:cubicBezTo>
                      <a:pt x="939663" y="147786"/>
                      <a:pt x="925934" y="141535"/>
                      <a:pt x="909563" y="141535"/>
                    </a:cubicBezTo>
                    <a:close/>
                    <a:moveTo>
                      <a:pt x="452363" y="141535"/>
                    </a:moveTo>
                    <a:cubicBezTo>
                      <a:pt x="435992" y="141535"/>
                      <a:pt x="422225" y="147786"/>
                      <a:pt x="411063" y="160288"/>
                    </a:cubicBezTo>
                    <a:cubicBezTo>
                      <a:pt x="399901" y="172789"/>
                      <a:pt x="394320" y="190797"/>
                      <a:pt x="394320" y="214312"/>
                    </a:cubicBezTo>
                    <a:cubicBezTo>
                      <a:pt x="394320" y="237827"/>
                      <a:pt x="399901" y="255835"/>
                      <a:pt x="411063" y="268337"/>
                    </a:cubicBezTo>
                    <a:cubicBezTo>
                      <a:pt x="422225" y="280838"/>
                      <a:pt x="435992" y="287089"/>
                      <a:pt x="452363" y="287089"/>
                    </a:cubicBezTo>
                    <a:cubicBezTo>
                      <a:pt x="468734" y="287089"/>
                      <a:pt x="482463" y="280838"/>
                      <a:pt x="493551" y="268337"/>
                    </a:cubicBezTo>
                    <a:cubicBezTo>
                      <a:pt x="504638" y="255835"/>
                      <a:pt x="510182" y="237678"/>
                      <a:pt x="510182" y="213866"/>
                    </a:cubicBezTo>
                    <a:cubicBezTo>
                      <a:pt x="510182" y="190648"/>
                      <a:pt x="504638" y="172789"/>
                      <a:pt x="493551" y="160288"/>
                    </a:cubicBezTo>
                    <a:cubicBezTo>
                      <a:pt x="482463" y="147786"/>
                      <a:pt x="468734" y="141535"/>
                      <a:pt x="452363" y="141535"/>
                    </a:cubicBezTo>
                    <a:close/>
                    <a:moveTo>
                      <a:pt x="1446832" y="90413"/>
                    </a:moveTo>
                    <a:cubicBezTo>
                      <a:pt x="1474812" y="90413"/>
                      <a:pt x="1495648" y="93724"/>
                      <a:pt x="1509340" y="100347"/>
                    </a:cubicBezTo>
                    <a:cubicBezTo>
                      <a:pt x="1523032" y="106970"/>
                      <a:pt x="1532669" y="115379"/>
                      <a:pt x="1538250" y="125573"/>
                    </a:cubicBezTo>
                    <a:cubicBezTo>
                      <a:pt x="1543831" y="135768"/>
                      <a:pt x="1546621" y="154483"/>
                      <a:pt x="1546621" y="181719"/>
                    </a:cubicBezTo>
                    <a:lnTo>
                      <a:pt x="1545952" y="254942"/>
                    </a:lnTo>
                    <a:cubicBezTo>
                      <a:pt x="1545952" y="275778"/>
                      <a:pt x="1546956" y="291145"/>
                      <a:pt x="1548966" y="301042"/>
                    </a:cubicBezTo>
                    <a:cubicBezTo>
                      <a:pt x="1550975" y="310939"/>
                      <a:pt x="1554732" y="321543"/>
                      <a:pt x="1560239" y="332854"/>
                    </a:cubicBezTo>
                    <a:lnTo>
                      <a:pt x="1498178" y="332854"/>
                    </a:lnTo>
                    <a:cubicBezTo>
                      <a:pt x="1496541" y="328687"/>
                      <a:pt x="1494532" y="322510"/>
                      <a:pt x="1492150" y="314325"/>
                    </a:cubicBezTo>
                    <a:cubicBezTo>
                      <a:pt x="1491108" y="310604"/>
                      <a:pt x="1490364" y="308148"/>
                      <a:pt x="1489918" y="306958"/>
                    </a:cubicBezTo>
                    <a:cubicBezTo>
                      <a:pt x="1479202" y="317376"/>
                      <a:pt x="1467742" y="325189"/>
                      <a:pt x="1455539" y="330398"/>
                    </a:cubicBezTo>
                    <a:cubicBezTo>
                      <a:pt x="1443335" y="335607"/>
                      <a:pt x="1430312" y="338212"/>
                      <a:pt x="1416471" y="338212"/>
                    </a:cubicBezTo>
                    <a:cubicBezTo>
                      <a:pt x="1392063" y="338212"/>
                      <a:pt x="1372827" y="331589"/>
                      <a:pt x="1358763" y="318343"/>
                    </a:cubicBezTo>
                    <a:cubicBezTo>
                      <a:pt x="1344699" y="305097"/>
                      <a:pt x="1337667" y="288354"/>
                      <a:pt x="1337667" y="268113"/>
                    </a:cubicBezTo>
                    <a:cubicBezTo>
                      <a:pt x="1337667" y="254719"/>
                      <a:pt x="1340866" y="242776"/>
                      <a:pt x="1347266" y="232283"/>
                    </a:cubicBezTo>
                    <a:cubicBezTo>
                      <a:pt x="1353666" y="221791"/>
                      <a:pt x="1362633" y="213754"/>
                      <a:pt x="1374167" y="208173"/>
                    </a:cubicBezTo>
                    <a:cubicBezTo>
                      <a:pt x="1385701" y="202592"/>
                      <a:pt x="1402332" y="197718"/>
                      <a:pt x="1424062" y="193551"/>
                    </a:cubicBezTo>
                    <a:cubicBezTo>
                      <a:pt x="1453381" y="188044"/>
                      <a:pt x="1473696" y="182909"/>
                      <a:pt x="1485007" y="178147"/>
                    </a:cubicBezTo>
                    <a:lnTo>
                      <a:pt x="1485007" y="171896"/>
                    </a:lnTo>
                    <a:cubicBezTo>
                      <a:pt x="1485007" y="159841"/>
                      <a:pt x="1482030" y="151246"/>
                      <a:pt x="1476077" y="146112"/>
                    </a:cubicBezTo>
                    <a:cubicBezTo>
                      <a:pt x="1470124" y="140977"/>
                      <a:pt x="1458887" y="138410"/>
                      <a:pt x="1442367" y="138410"/>
                    </a:cubicBezTo>
                    <a:cubicBezTo>
                      <a:pt x="1431205" y="138410"/>
                      <a:pt x="1422499" y="140605"/>
                      <a:pt x="1416248" y="144995"/>
                    </a:cubicBezTo>
                    <a:cubicBezTo>
                      <a:pt x="1409997" y="149386"/>
                      <a:pt x="1404937" y="157088"/>
                      <a:pt x="1401068" y="168101"/>
                    </a:cubicBezTo>
                    <a:lnTo>
                      <a:pt x="1344141" y="157832"/>
                    </a:lnTo>
                    <a:cubicBezTo>
                      <a:pt x="1350540" y="134912"/>
                      <a:pt x="1361554" y="117946"/>
                      <a:pt x="1377181" y="106933"/>
                    </a:cubicBezTo>
                    <a:cubicBezTo>
                      <a:pt x="1392808" y="95919"/>
                      <a:pt x="1416025" y="90413"/>
                      <a:pt x="1446832" y="90413"/>
                    </a:cubicBezTo>
                    <a:close/>
                    <a:moveTo>
                      <a:pt x="1213916" y="90413"/>
                    </a:moveTo>
                    <a:cubicBezTo>
                      <a:pt x="1227757" y="90413"/>
                      <a:pt x="1240408" y="92906"/>
                      <a:pt x="1251867" y="97891"/>
                    </a:cubicBezTo>
                    <a:cubicBezTo>
                      <a:pt x="1263327" y="102877"/>
                      <a:pt x="1271996" y="109239"/>
                      <a:pt x="1277875" y="116979"/>
                    </a:cubicBezTo>
                    <a:cubicBezTo>
                      <a:pt x="1283754" y="124718"/>
                      <a:pt x="1287846" y="133498"/>
                      <a:pt x="1290153" y="143321"/>
                    </a:cubicBezTo>
                    <a:cubicBezTo>
                      <a:pt x="1292460" y="153144"/>
                      <a:pt x="1293614" y="167208"/>
                      <a:pt x="1293614" y="185514"/>
                    </a:cubicBezTo>
                    <a:lnTo>
                      <a:pt x="1293614" y="332854"/>
                    </a:lnTo>
                    <a:lnTo>
                      <a:pt x="1230882" y="332854"/>
                    </a:lnTo>
                    <a:lnTo>
                      <a:pt x="1230882" y="211856"/>
                    </a:lnTo>
                    <a:cubicBezTo>
                      <a:pt x="1230882" y="186258"/>
                      <a:pt x="1229543" y="169701"/>
                      <a:pt x="1226864" y="162185"/>
                    </a:cubicBezTo>
                    <a:cubicBezTo>
                      <a:pt x="1224185" y="154669"/>
                      <a:pt x="1219832" y="148828"/>
                      <a:pt x="1213804" y="144661"/>
                    </a:cubicBezTo>
                    <a:cubicBezTo>
                      <a:pt x="1207777" y="140493"/>
                      <a:pt x="1200522" y="138410"/>
                      <a:pt x="1192038" y="138410"/>
                    </a:cubicBezTo>
                    <a:cubicBezTo>
                      <a:pt x="1181174" y="138410"/>
                      <a:pt x="1171426" y="141386"/>
                      <a:pt x="1162794" y="147339"/>
                    </a:cubicBezTo>
                    <a:cubicBezTo>
                      <a:pt x="1154162" y="153293"/>
                      <a:pt x="1148246" y="161180"/>
                      <a:pt x="1145046" y="171003"/>
                    </a:cubicBezTo>
                    <a:cubicBezTo>
                      <a:pt x="1141846" y="180826"/>
                      <a:pt x="1140246" y="198983"/>
                      <a:pt x="1140246" y="225474"/>
                    </a:cubicBezTo>
                    <a:lnTo>
                      <a:pt x="1140246" y="332854"/>
                    </a:lnTo>
                    <a:lnTo>
                      <a:pt x="1077515" y="332854"/>
                    </a:lnTo>
                    <a:lnTo>
                      <a:pt x="1077515" y="95771"/>
                    </a:lnTo>
                    <a:lnTo>
                      <a:pt x="1135781" y="95771"/>
                    </a:lnTo>
                    <a:lnTo>
                      <a:pt x="1135781" y="130596"/>
                    </a:lnTo>
                    <a:cubicBezTo>
                      <a:pt x="1156468" y="103807"/>
                      <a:pt x="1182513" y="90413"/>
                      <a:pt x="1213916" y="90413"/>
                    </a:cubicBezTo>
                    <a:close/>
                    <a:moveTo>
                      <a:pt x="909339" y="90413"/>
                    </a:moveTo>
                    <a:cubicBezTo>
                      <a:pt x="945207" y="90413"/>
                      <a:pt x="974600" y="102059"/>
                      <a:pt x="997520" y="125350"/>
                    </a:cubicBezTo>
                    <a:cubicBezTo>
                      <a:pt x="1020440" y="148642"/>
                      <a:pt x="1031899" y="178072"/>
                      <a:pt x="1031899" y="213642"/>
                    </a:cubicBezTo>
                    <a:cubicBezTo>
                      <a:pt x="1031899" y="249510"/>
                      <a:pt x="1020328" y="279238"/>
                      <a:pt x="997185" y="302828"/>
                    </a:cubicBezTo>
                    <a:cubicBezTo>
                      <a:pt x="974042" y="326417"/>
                      <a:pt x="944909" y="338212"/>
                      <a:pt x="909786" y="338212"/>
                    </a:cubicBezTo>
                    <a:cubicBezTo>
                      <a:pt x="888057" y="338212"/>
                      <a:pt x="867333" y="333300"/>
                      <a:pt x="847613" y="323478"/>
                    </a:cubicBezTo>
                    <a:cubicBezTo>
                      <a:pt x="827893" y="313655"/>
                      <a:pt x="812899" y="299256"/>
                      <a:pt x="802630" y="280280"/>
                    </a:cubicBezTo>
                    <a:cubicBezTo>
                      <a:pt x="792360" y="261305"/>
                      <a:pt x="787226" y="238199"/>
                      <a:pt x="787226" y="210963"/>
                    </a:cubicBezTo>
                    <a:cubicBezTo>
                      <a:pt x="787226" y="190128"/>
                      <a:pt x="792360" y="169961"/>
                      <a:pt x="802630" y="150465"/>
                    </a:cubicBezTo>
                    <a:cubicBezTo>
                      <a:pt x="812899" y="130968"/>
                      <a:pt x="827447" y="116086"/>
                      <a:pt x="846273" y="105816"/>
                    </a:cubicBezTo>
                    <a:cubicBezTo>
                      <a:pt x="865100" y="95547"/>
                      <a:pt x="886122" y="90413"/>
                      <a:pt x="909339" y="90413"/>
                    </a:cubicBezTo>
                    <a:close/>
                    <a:moveTo>
                      <a:pt x="730374" y="90413"/>
                    </a:moveTo>
                    <a:cubicBezTo>
                      <a:pt x="744661" y="90413"/>
                      <a:pt x="758428" y="94357"/>
                      <a:pt x="771673" y="102245"/>
                    </a:cubicBezTo>
                    <a:lnTo>
                      <a:pt x="752251" y="156939"/>
                    </a:lnTo>
                    <a:cubicBezTo>
                      <a:pt x="741684" y="150093"/>
                      <a:pt x="731862" y="146670"/>
                      <a:pt x="722783" y="146670"/>
                    </a:cubicBezTo>
                    <a:cubicBezTo>
                      <a:pt x="714002" y="146670"/>
                      <a:pt x="706561" y="149088"/>
                      <a:pt x="700459" y="153925"/>
                    </a:cubicBezTo>
                    <a:cubicBezTo>
                      <a:pt x="694357" y="158762"/>
                      <a:pt x="689557" y="167506"/>
                      <a:pt x="686060" y="180156"/>
                    </a:cubicBezTo>
                    <a:cubicBezTo>
                      <a:pt x="682562" y="192806"/>
                      <a:pt x="680814" y="219298"/>
                      <a:pt x="680814" y="259630"/>
                    </a:cubicBezTo>
                    <a:lnTo>
                      <a:pt x="680814" y="332854"/>
                    </a:lnTo>
                    <a:lnTo>
                      <a:pt x="618083" y="332854"/>
                    </a:lnTo>
                    <a:lnTo>
                      <a:pt x="618083" y="95771"/>
                    </a:lnTo>
                    <a:lnTo>
                      <a:pt x="676349" y="95771"/>
                    </a:lnTo>
                    <a:lnTo>
                      <a:pt x="676349" y="129480"/>
                    </a:lnTo>
                    <a:cubicBezTo>
                      <a:pt x="686320" y="113555"/>
                      <a:pt x="695287" y="103063"/>
                      <a:pt x="703250" y="98003"/>
                    </a:cubicBezTo>
                    <a:cubicBezTo>
                      <a:pt x="711212" y="92943"/>
                      <a:pt x="720253" y="90413"/>
                      <a:pt x="730374" y="90413"/>
                    </a:cubicBezTo>
                    <a:close/>
                    <a:moveTo>
                      <a:pt x="452139" y="90413"/>
                    </a:moveTo>
                    <a:cubicBezTo>
                      <a:pt x="488007" y="90413"/>
                      <a:pt x="517400" y="102059"/>
                      <a:pt x="540320" y="125350"/>
                    </a:cubicBezTo>
                    <a:cubicBezTo>
                      <a:pt x="563240" y="148642"/>
                      <a:pt x="574699" y="178072"/>
                      <a:pt x="574699" y="213642"/>
                    </a:cubicBezTo>
                    <a:cubicBezTo>
                      <a:pt x="574699" y="249510"/>
                      <a:pt x="563128" y="279238"/>
                      <a:pt x="539985" y="302828"/>
                    </a:cubicBezTo>
                    <a:cubicBezTo>
                      <a:pt x="516842" y="326417"/>
                      <a:pt x="487709" y="338212"/>
                      <a:pt x="452586" y="338212"/>
                    </a:cubicBezTo>
                    <a:cubicBezTo>
                      <a:pt x="430857" y="338212"/>
                      <a:pt x="410133" y="333300"/>
                      <a:pt x="390413" y="323478"/>
                    </a:cubicBezTo>
                    <a:cubicBezTo>
                      <a:pt x="370693" y="313655"/>
                      <a:pt x="355699" y="299256"/>
                      <a:pt x="345430" y="280280"/>
                    </a:cubicBezTo>
                    <a:cubicBezTo>
                      <a:pt x="335160" y="261305"/>
                      <a:pt x="330026" y="238199"/>
                      <a:pt x="330026" y="210963"/>
                    </a:cubicBezTo>
                    <a:cubicBezTo>
                      <a:pt x="330026" y="190128"/>
                      <a:pt x="335160" y="169961"/>
                      <a:pt x="345430" y="150465"/>
                    </a:cubicBezTo>
                    <a:cubicBezTo>
                      <a:pt x="355699" y="130968"/>
                      <a:pt x="370247" y="116086"/>
                      <a:pt x="389073" y="105816"/>
                    </a:cubicBezTo>
                    <a:cubicBezTo>
                      <a:pt x="407900" y="95547"/>
                      <a:pt x="428922" y="90413"/>
                      <a:pt x="452139" y="90413"/>
                    </a:cubicBezTo>
                    <a:close/>
                    <a:moveTo>
                      <a:pt x="153144" y="0"/>
                    </a:moveTo>
                    <a:cubicBezTo>
                      <a:pt x="193178" y="0"/>
                      <a:pt x="225697" y="11831"/>
                      <a:pt x="250700" y="35495"/>
                    </a:cubicBezTo>
                    <a:cubicBezTo>
                      <a:pt x="265583" y="49485"/>
                      <a:pt x="276745" y="69577"/>
                      <a:pt x="284187" y="95771"/>
                    </a:cubicBezTo>
                    <a:lnTo>
                      <a:pt x="218777" y="111397"/>
                    </a:lnTo>
                    <a:cubicBezTo>
                      <a:pt x="214907" y="94431"/>
                      <a:pt x="206833" y="81037"/>
                      <a:pt x="194555" y="71214"/>
                    </a:cubicBezTo>
                    <a:cubicBezTo>
                      <a:pt x="182277" y="61391"/>
                      <a:pt x="167357" y="56480"/>
                      <a:pt x="149795" y="56480"/>
                    </a:cubicBezTo>
                    <a:cubicBezTo>
                      <a:pt x="125536" y="56480"/>
                      <a:pt x="105854" y="65186"/>
                      <a:pt x="90747" y="82599"/>
                    </a:cubicBezTo>
                    <a:cubicBezTo>
                      <a:pt x="75641" y="100012"/>
                      <a:pt x="68088" y="128215"/>
                      <a:pt x="68088" y="167208"/>
                    </a:cubicBezTo>
                    <a:cubicBezTo>
                      <a:pt x="68088" y="208582"/>
                      <a:pt x="75530" y="238050"/>
                      <a:pt x="90413" y="255612"/>
                    </a:cubicBezTo>
                    <a:cubicBezTo>
                      <a:pt x="105295" y="273174"/>
                      <a:pt x="124643" y="281955"/>
                      <a:pt x="148456" y="281955"/>
                    </a:cubicBezTo>
                    <a:cubicBezTo>
                      <a:pt x="166017" y="281955"/>
                      <a:pt x="181123" y="276373"/>
                      <a:pt x="193774" y="265211"/>
                    </a:cubicBezTo>
                    <a:cubicBezTo>
                      <a:pt x="206424" y="254049"/>
                      <a:pt x="215503" y="236488"/>
                      <a:pt x="221009" y="212526"/>
                    </a:cubicBezTo>
                    <a:lnTo>
                      <a:pt x="285080" y="232841"/>
                    </a:lnTo>
                    <a:cubicBezTo>
                      <a:pt x="275257" y="268560"/>
                      <a:pt x="258923" y="295089"/>
                      <a:pt x="236078" y="312427"/>
                    </a:cubicBezTo>
                    <a:cubicBezTo>
                      <a:pt x="213233" y="329766"/>
                      <a:pt x="184249" y="338435"/>
                      <a:pt x="149125" y="338435"/>
                    </a:cubicBezTo>
                    <a:cubicBezTo>
                      <a:pt x="105667" y="338435"/>
                      <a:pt x="69949" y="323589"/>
                      <a:pt x="41969" y="293898"/>
                    </a:cubicBezTo>
                    <a:cubicBezTo>
                      <a:pt x="13989" y="264207"/>
                      <a:pt x="0" y="223614"/>
                      <a:pt x="0" y="172119"/>
                    </a:cubicBezTo>
                    <a:cubicBezTo>
                      <a:pt x="0" y="117648"/>
                      <a:pt x="14064" y="75344"/>
                      <a:pt x="42192" y="45206"/>
                    </a:cubicBezTo>
                    <a:cubicBezTo>
                      <a:pt x="70321" y="15068"/>
                      <a:pt x="107305" y="0"/>
                      <a:pt x="153144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ko-KR" altLang="en-US" sz="3600" b="1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72DA8C7C-D533-49A0-9279-FBE0101C03A7}"/>
              </a:ext>
            </a:extLst>
          </p:cNvPr>
          <p:cNvGrpSpPr/>
          <p:nvPr/>
        </p:nvGrpSpPr>
        <p:grpSpPr>
          <a:xfrm>
            <a:off x="7053061" y="1104371"/>
            <a:ext cx="1316216" cy="1916169"/>
            <a:chOff x="8130688" y="1556891"/>
            <a:chExt cx="2878130" cy="4190030"/>
          </a:xfrm>
        </p:grpSpPr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5D24BA93-935B-4DA2-8C21-29A25C516C85}"/>
                </a:ext>
              </a:extLst>
            </p:cNvPr>
            <p:cNvGrpSpPr/>
            <p:nvPr/>
          </p:nvGrpSpPr>
          <p:grpSpPr>
            <a:xfrm>
              <a:off x="8130688" y="1556891"/>
              <a:ext cx="2878130" cy="4190030"/>
              <a:chOff x="8130688" y="1556890"/>
              <a:chExt cx="3328826" cy="4846161"/>
            </a:xfrm>
          </p:grpSpPr>
          <p:sp>
            <p:nvSpPr>
              <p:cNvPr id="195" name="Freeform 21">
                <a:extLst>
                  <a:ext uri="{FF2B5EF4-FFF2-40B4-BE49-F238E27FC236}">
                    <a16:creationId xmlns:a16="http://schemas.microsoft.com/office/drawing/2014/main" id="{1BC1A2A5-BE5F-40DF-8553-3F1F40EBC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0688" y="1841330"/>
                <a:ext cx="3328826" cy="4561721"/>
              </a:xfrm>
              <a:custGeom>
                <a:avLst/>
                <a:gdLst>
                  <a:gd name="T0" fmla="*/ 353 w 353"/>
                  <a:gd name="T1" fmla="*/ 461 h 485"/>
                  <a:gd name="T2" fmla="*/ 329 w 353"/>
                  <a:gd name="T3" fmla="*/ 485 h 485"/>
                  <a:gd name="T4" fmla="*/ 24 w 353"/>
                  <a:gd name="T5" fmla="*/ 485 h 485"/>
                  <a:gd name="T6" fmla="*/ 0 w 353"/>
                  <a:gd name="T7" fmla="*/ 461 h 485"/>
                  <a:gd name="T8" fmla="*/ 0 w 353"/>
                  <a:gd name="T9" fmla="*/ 24 h 485"/>
                  <a:gd name="T10" fmla="*/ 24 w 353"/>
                  <a:gd name="T11" fmla="*/ 0 h 485"/>
                  <a:gd name="T12" fmla="*/ 329 w 353"/>
                  <a:gd name="T13" fmla="*/ 0 h 485"/>
                  <a:gd name="T14" fmla="*/ 353 w 353"/>
                  <a:gd name="T15" fmla="*/ 24 h 485"/>
                  <a:gd name="T16" fmla="*/ 353 w 353"/>
                  <a:gd name="T17" fmla="*/ 461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3" h="485">
                    <a:moveTo>
                      <a:pt x="353" y="461"/>
                    </a:moveTo>
                    <a:cubicBezTo>
                      <a:pt x="353" y="475"/>
                      <a:pt x="343" y="485"/>
                      <a:pt x="329" y="485"/>
                    </a:cubicBezTo>
                    <a:cubicBezTo>
                      <a:pt x="24" y="485"/>
                      <a:pt x="24" y="485"/>
                      <a:pt x="24" y="485"/>
                    </a:cubicBezTo>
                    <a:cubicBezTo>
                      <a:pt x="11" y="485"/>
                      <a:pt x="0" y="475"/>
                      <a:pt x="0" y="46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ubicBezTo>
                      <a:pt x="329" y="0"/>
                      <a:pt x="329" y="0"/>
                      <a:pt x="329" y="0"/>
                    </a:cubicBezTo>
                    <a:cubicBezTo>
                      <a:pt x="343" y="0"/>
                      <a:pt x="353" y="11"/>
                      <a:pt x="353" y="24"/>
                    </a:cubicBezTo>
                    <a:lnTo>
                      <a:pt x="353" y="46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Rectangle 195">
                <a:extLst>
                  <a:ext uri="{FF2B5EF4-FFF2-40B4-BE49-F238E27FC236}">
                    <a16:creationId xmlns:a16="http://schemas.microsoft.com/office/drawing/2014/main" id="{6AC302B3-74F6-47D3-856E-1D4A16AC9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2945" y="2191312"/>
                <a:ext cx="2724311" cy="377028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23">
                <a:extLst>
                  <a:ext uri="{FF2B5EF4-FFF2-40B4-BE49-F238E27FC236}">
                    <a16:creationId xmlns:a16="http://schemas.microsoft.com/office/drawing/2014/main" id="{675F5AE7-62F1-4C10-B3B5-ACE89BD76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7040" y="2171424"/>
                <a:ext cx="2760098" cy="3810049"/>
              </a:xfrm>
              <a:custGeom>
                <a:avLst/>
                <a:gdLst>
                  <a:gd name="T0" fmla="*/ 689 w 694"/>
                  <a:gd name="T1" fmla="*/ 953 h 958"/>
                  <a:gd name="T2" fmla="*/ 689 w 694"/>
                  <a:gd name="T3" fmla="*/ 948 h 958"/>
                  <a:gd name="T4" fmla="*/ 9 w 694"/>
                  <a:gd name="T5" fmla="*/ 948 h 958"/>
                  <a:gd name="T6" fmla="*/ 9 w 694"/>
                  <a:gd name="T7" fmla="*/ 9 h 958"/>
                  <a:gd name="T8" fmla="*/ 684 w 694"/>
                  <a:gd name="T9" fmla="*/ 9 h 958"/>
                  <a:gd name="T10" fmla="*/ 684 w 694"/>
                  <a:gd name="T11" fmla="*/ 953 h 958"/>
                  <a:gd name="T12" fmla="*/ 689 w 694"/>
                  <a:gd name="T13" fmla="*/ 953 h 958"/>
                  <a:gd name="T14" fmla="*/ 689 w 694"/>
                  <a:gd name="T15" fmla="*/ 948 h 958"/>
                  <a:gd name="T16" fmla="*/ 689 w 694"/>
                  <a:gd name="T17" fmla="*/ 953 h 958"/>
                  <a:gd name="T18" fmla="*/ 694 w 694"/>
                  <a:gd name="T19" fmla="*/ 953 h 958"/>
                  <a:gd name="T20" fmla="*/ 694 w 694"/>
                  <a:gd name="T21" fmla="*/ 0 h 958"/>
                  <a:gd name="T22" fmla="*/ 0 w 694"/>
                  <a:gd name="T23" fmla="*/ 0 h 958"/>
                  <a:gd name="T24" fmla="*/ 0 w 694"/>
                  <a:gd name="T25" fmla="*/ 958 h 958"/>
                  <a:gd name="T26" fmla="*/ 694 w 694"/>
                  <a:gd name="T27" fmla="*/ 958 h 958"/>
                  <a:gd name="T28" fmla="*/ 694 w 694"/>
                  <a:gd name="T29" fmla="*/ 953 h 958"/>
                  <a:gd name="T30" fmla="*/ 689 w 694"/>
                  <a:gd name="T31" fmla="*/ 953 h 9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4" h="958">
                    <a:moveTo>
                      <a:pt x="689" y="953"/>
                    </a:moveTo>
                    <a:lnTo>
                      <a:pt x="689" y="948"/>
                    </a:lnTo>
                    <a:lnTo>
                      <a:pt x="9" y="948"/>
                    </a:lnTo>
                    <a:lnTo>
                      <a:pt x="9" y="9"/>
                    </a:lnTo>
                    <a:lnTo>
                      <a:pt x="684" y="9"/>
                    </a:lnTo>
                    <a:lnTo>
                      <a:pt x="684" y="953"/>
                    </a:lnTo>
                    <a:lnTo>
                      <a:pt x="689" y="953"/>
                    </a:lnTo>
                    <a:lnTo>
                      <a:pt x="689" y="948"/>
                    </a:lnTo>
                    <a:lnTo>
                      <a:pt x="689" y="953"/>
                    </a:lnTo>
                    <a:lnTo>
                      <a:pt x="694" y="953"/>
                    </a:lnTo>
                    <a:lnTo>
                      <a:pt x="694" y="0"/>
                    </a:lnTo>
                    <a:lnTo>
                      <a:pt x="0" y="0"/>
                    </a:lnTo>
                    <a:lnTo>
                      <a:pt x="0" y="958"/>
                    </a:lnTo>
                    <a:lnTo>
                      <a:pt x="694" y="958"/>
                    </a:lnTo>
                    <a:lnTo>
                      <a:pt x="694" y="953"/>
                    </a:lnTo>
                    <a:lnTo>
                      <a:pt x="689" y="9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2727ABB8-ABEA-4C6A-A9B5-CF112AB65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1798" y="3324975"/>
                <a:ext cx="1764666" cy="2410122"/>
              </a:xfrm>
              <a:custGeom>
                <a:avLst/>
                <a:gdLst>
                  <a:gd name="connsiteX0" fmla="*/ 27458 w 277014"/>
                  <a:gd name="connsiteY0" fmla="*/ 286961 h 301384"/>
                  <a:gd name="connsiteX1" fmla="*/ 250055 w 277014"/>
                  <a:gd name="connsiteY1" fmla="*/ 286961 h 301384"/>
                  <a:gd name="connsiteX2" fmla="*/ 257121 w 277014"/>
                  <a:gd name="connsiteY2" fmla="*/ 294173 h 301384"/>
                  <a:gd name="connsiteX3" fmla="*/ 250055 w 277014"/>
                  <a:gd name="connsiteY3" fmla="*/ 301384 h 301384"/>
                  <a:gd name="connsiteX4" fmla="*/ 27458 w 277014"/>
                  <a:gd name="connsiteY4" fmla="*/ 301384 h 301384"/>
                  <a:gd name="connsiteX5" fmla="*/ 20391 w 277014"/>
                  <a:gd name="connsiteY5" fmla="*/ 294173 h 301384"/>
                  <a:gd name="connsiteX6" fmla="*/ 27458 w 277014"/>
                  <a:gd name="connsiteY6" fmla="*/ 286961 h 301384"/>
                  <a:gd name="connsiteX7" fmla="*/ 7073 w 277014"/>
                  <a:gd name="connsiteY7" fmla="*/ 238720 h 301384"/>
                  <a:gd name="connsiteX8" fmla="*/ 269941 w 277014"/>
                  <a:gd name="connsiteY8" fmla="*/ 238720 h 301384"/>
                  <a:gd name="connsiteX9" fmla="*/ 277014 w 277014"/>
                  <a:gd name="connsiteY9" fmla="*/ 245932 h 301384"/>
                  <a:gd name="connsiteX10" fmla="*/ 269941 w 277014"/>
                  <a:gd name="connsiteY10" fmla="*/ 253143 h 301384"/>
                  <a:gd name="connsiteX11" fmla="*/ 7073 w 277014"/>
                  <a:gd name="connsiteY11" fmla="*/ 253143 h 301384"/>
                  <a:gd name="connsiteX12" fmla="*/ 0 w 277014"/>
                  <a:gd name="connsiteY12" fmla="*/ 245932 h 301384"/>
                  <a:gd name="connsiteX13" fmla="*/ 7073 w 277014"/>
                  <a:gd name="connsiteY13" fmla="*/ 238720 h 301384"/>
                  <a:gd name="connsiteX14" fmla="*/ 27458 w 277014"/>
                  <a:gd name="connsiteY14" fmla="*/ 191971 h 301384"/>
                  <a:gd name="connsiteX15" fmla="*/ 250055 w 277014"/>
                  <a:gd name="connsiteY15" fmla="*/ 191971 h 301384"/>
                  <a:gd name="connsiteX16" fmla="*/ 257121 w 277014"/>
                  <a:gd name="connsiteY16" fmla="*/ 198933 h 301384"/>
                  <a:gd name="connsiteX17" fmla="*/ 250055 w 277014"/>
                  <a:gd name="connsiteY17" fmla="*/ 205896 h 301384"/>
                  <a:gd name="connsiteX18" fmla="*/ 27458 w 277014"/>
                  <a:gd name="connsiteY18" fmla="*/ 205896 h 301384"/>
                  <a:gd name="connsiteX19" fmla="*/ 20391 w 277014"/>
                  <a:gd name="connsiteY19" fmla="*/ 198933 h 301384"/>
                  <a:gd name="connsiteX20" fmla="*/ 27458 w 277014"/>
                  <a:gd name="connsiteY20" fmla="*/ 191971 h 301384"/>
                  <a:gd name="connsiteX21" fmla="*/ 7073 w 277014"/>
                  <a:gd name="connsiteY21" fmla="*/ 143729 h 301384"/>
                  <a:gd name="connsiteX22" fmla="*/ 269941 w 277014"/>
                  <a:gd name="connsiteY22" fmla="*/ 143729 h 301384"/>
                  <a:gd name="connsiteX23" fmla="*/ 277014 w 277014"/>
                  <a:gd name="connsiteY23" fmla="*/ 150691 h 301384"/>
                  <a:gd name="connsiteX24" fmla="*/ 269941 w 277014"/>
                  <a:gd name="connsiteY24" fmla="*/ 157654 h 301384"/>
                  <a:gd name="connsiteX25" fmla="*/ 7073 w 277014"/>
                  <a:gd name="connsiteY25" fmla="*/ 157654 h 301384"/>
                  <a:gd name="connsiteX26" fmla="*/ 0 w 277014"/>
                  <a:gd name="connsiteY26" fmla="*/ 150691 h 301384"/>
                  <a:gd name="connsiteX27" fmla="*/ 7073 w 277014"/>
                  <a:gd name="connsiteY27" fmla="*/ 143729 h 301384"/>
                  <a:gd name="connsiteX28" fmla="*/ 27458 w 277014"/>
                  <a:gd name="connsiteY28" fmla="*/ 95488 h 301384"/>
                  <a:gd name="connsiteX29" fmla="*/ 250055 w 277014"/>
                  <a:gd name="connsiteY29" fmla="*/ 95488 h 301384"/>
                  <a:gd name="connsiteX30" fmla="*/ 257121 w 277014"/>
                  <a:gd name="connsiteY30" fmla="*/ 102450 h 301384"/>
                  <a:gd name="connsiteX31" fmla="*/ 250055 w 277014"/>
                  <a:gd name="connsiteY31" fmla="*/ 109413 h 301384"/>
                  <a:gd name="connsiteX32" fmla="*/ 27458 w 277014"/>
                  <a:gd name="connsiteY32" fmla="*/ 109413 h 301384"/>
                  <a:gd name="connsiteX33" fmla="*/ 20391 w 277014"/>
                  <a:gd name="connsiteY33" fmla="*/ 102450 h 301384"/>
                  <a:gd name="connsiteX34" fmla="*/ 27458 w 277014"/>
                  <a:gd name="connsiteY34" fmla="*/ 95488 h 301384"/>
                  <a:gd name="connsiteX35" fmla="*/ 7073 w 277014"/>
                  <a:gd name="connsiteY35" fmla="*/ 47247 h 301384"/>
                  <a:gd name="connsiteX36" fmla="*/ 269941 w 277014"/>
                  <a:gd name="connsiteY36" fmla="*/ 47247 h 301384"/>
                  <a:gd name="connsiteX37" fmla="*/ 277014 w 277014"/>
                  <a:gd name="connsiteY37" fmla="*/ 54209 h 301384"/>
                  <a:gd name="connsiteX38" fmla="*/ 269941 w 277014"/>
                  <a:gd name="connsiteY38" fmla="*/ 61172 h 301384"/>
                  <a:gd name="connsiteX39" fmla="*/ 7073 w 277014"/>
                  <a:gd name="connsiteY39" fmla="*/ 61172 h 301384"/>
                  <a:gd name="connsiteX40" fmla="*/ 0 w 277014"/>
                  <a:gd name="connsiteY40" fmla="*/ 54209 h 301384"/>
                  <a:gd name="connsiteX41" fmla="*/ 7073 w 277014"/>
                  <a:gd name="connsiteY41" fmla="*/ 47247 h 301384"/>
                  <a:gd name="connsiteX42" fmla="*/ 27458 w 277014"/>
                  <a:gd name="connsiteY42" fmla="*/ 0 h 301384"/>
                  <a:gd name="connsiteX43" fmla="*/ 250055 w 277014"/>
                  <a:gd name="connsiteY43" fmla="*/ 0 h 301384"/>
                  <a:gd name="connsiteX44" fmla="*/ 257121 w 277014"/>
                  <a:gd name="connsiteY44" fmla="*/ 7211 h 301384"/>
                  <a:gd name="connsiteX45" fmla="*/ 250055 w 277014"/>
                  <a:gd name="connsiteY45" fmla="*/ 14423 h 301384"/>
                  <a:gd name="connsiteX46" fmla="*/ 27458 w 277014"/>
                  <a:gd name="connsiteY46" fmla="*/ 14423 h 301384"/>
                  <a:gd name="connsiteX47" fmla="*/ 20391 w 277014"/>
                  <a:gd name="connsiteY47" fmla="*/ 7211 h 301384"/>
                  <a:gd name="connsiteX48" fmla="*/ 27458 w 277014"/>
                  <a:gd name="connsiteY48" fmla="*/ 0 h 301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7014" h="301384">
                    <a:moveTo>
                      <a:pt x="27458" y="286961"/>
                    </a:moveTo>
                    <a:cubicBezTo>
                      <a:pt x="27458" y="286961"/>
                      <a:pt x="27458" y="286961"/>
                      <a:pt x="250055" y="286961"/>
                    </a:cubicBezTo>
                    <a:cubicBezTo>
                      <a:pt x="254766" y="286961"/>
                      <a:pt x="257121" y="290567"/>
                      <a:pt x="257121" y="294173"/>
                    </a:cubicBezTo>
                    <a:cubicBezTo>
                      <a:pt x="257121" y="297778"/>
                      <a:pt x="254766" y="301384"/>
                      <a:pt x="250055" y="301384"/>
                    </a:cubicBezTo>
                    <a:cubicBezTo>
                      <a:pt x="250055" y="301384"/>
                      <a:pt x="250055" y="301384"/>
                      <a:pt x="27458" y="301384"/>
                    </a:cubicBezTo>
                    <a:cubicBezTo>
                      <a:pt x="23924" y="301384"/>
                      <a:pt x="20391" y="297778"/>
                      <a:pt x="20391" y="294173"/>
                    </a:cubicBezTo>
                    <a:cubicBezTo>
                      <a:pt x="20391" y="290567"/>
                      <a:pt x="23924" y="286961"/>
                      <a:pt x="27458" y="286961"/>
                    </a:cubicBezTo>
                    <a:close/>
                    <a:moveTo>
                      <a:pt x="7073" y="238720"/>
                    </a:moveTo>
                    <a:cubicBezTo>
                      <a:pt x="7073" y="238720"/>
                      <a:pt x="7073" y="238720"/>
                      <a:pt x="269941" y="238720"/>
                    </a:cubicBezTo>
                    <a:cubicBezTo>
                      <a:pt x="273478" y="238720"/>
                      <a:pt x="277014" y="242326"/>
                      <a:pt x="277014" y="245932"/>
                    </a:cubicBezTo>
                    <a:cubicBezTo>
                      <a:pt x="277014" y="250739"/>
                      <a:pt x="273478" y="253143"/>
                      <a:pt x="269941" y="253143"/>
                    </a:cubicBezTo>
                    <a:cubicBezTo>
                      <a:pt x="269941" y="253143"/>
                      <a:pt x="269941" y="253143"/>
                      <a:pt x="7073" y="253143"/>
                    </a:cubicBezTo>
                    <a:cubicBezTo>
                      <a:pt x="3536" y="253143"/>
                      <a:pt x="0" y="250739"/>
                      <a:pt x="0" y="245932"/>
                    </a:cubicBezTo>
                    <a:cubicBezTo>
                      <a:pt x="0" y="242326"/>
                      <a:pt x="3536" y="238720"/>
                      <a:pt x="7073" y="238720"/>
                    </a:cubicBezTo>
                    <a:close/>
                    <a:moveTo>
                      <a:pt x="27458" y="191971"/>
                    </a:moveTo>
                    <a:cubicBezTo>
                      <a:pt x="27458" y="191971"/>
                      <a:pt x="27458" y="191971"/>
                      <a:pt x="250055" y="191971"/>
                    </a:cubicBezTo>
                    <a:cubicBezTo>
                      <a:pt x="254766" y="191971"/>
                      <a:pt x="257121" y="194292"/>
                      <a:pt x="257121" y="198933"/>
                    </a:cubicBezTo>
                    <a:cubicBezTo>
                      <a:pt x="257121" y="202415"/>
                      <a:pt x="254766" y="205896"/>
                      <a:pt x="250055" y="205896"/>
                    </a:cubicBezTo>
                    <a:cubicBezTo>
                      <a:pt x="250055" y="205896"/>
                      <a:pt x="250055" y="205896"/>
                      <a:pt x="27458" y="205896"/>
                    </a:cubicBezTo>
                    <a:cubicBezTo>
                      <a:pt x="23924" y="205896"/>
                      <a:pt x="20391" y="202415"/>
                      <a:pt x="20391" y="198933"/>
                    </a:cubicBezTo>
                    <a:cubicBezTo>
                      <a:pt x="20391" y="194292"/>
                      <a:pt x="23924" y="191971"/>
                      <a:pt x="27458" y="191971"/>
                    </a:cubicBezTo>
                    <a:close/>
                    <a:moveTo>
                      <a:pt x="7073" y="143729"/>
                    </a:moveTo>
                    <a:cubicBezTo>
                      <a:pt x="7073" y="143729"/>
                      <a:pt x="7073" y="143729"/>
                      <a:pt x="269941" y="143729"/>
                    </a:cubicBezTo>
                    <a:cubicBezTo>
                      <a:pt x="273478" y="143729"/>
                      <a:pt x="277014" y="147210"/>
                      <a:pt x="277014" y="150691"/>
                    </a:cubicBezTo>
                    <a:cubicBezTo>
                      <a:pt x="277014" y="154173"/>
                      <a:pt x="273478" y="157654"/>
                      <a:pt x="269941" y="157654"/>
                    </a:cubicBezTo>
                    <a:cubicBezTo>
                      <a:pt x="269941" y="157654"/>
                      <a:pt x="269941" y="157654"/>
                      <a:pt x="7073" y="157654"/>
                    </a:cubicBezTo>
                    <a:cubicBezTo>
                      <a:pt x="3536" y="157654"/>
                      <a:pt x="0" y="154173"/>
                      <a:pt x="0" y="150691"/>
                    </a:cubicBezTo>
                    <a:cubicBezTo>
                      <a:pt x="0" y="147210"/>
                      <a:pt x="3536" y="143729"/>
                      <a:pt x="7073" y="143729"/>
                    </a:cubicBezTo>
                    <a:close/>
                    <a:moveTo>
                      <a:pt x="27458" y="95488"/>
                    </a:moveTo>
                    <a:cubicBezTo>
                      <a:pt x="27458" y="95488"/>
                      <a:pt x="27458" y="95488"/>
                      <a:pt x="250055" y="95488"/>
                    </a:cubicBezTo>
                    <a:cubicBezTo>
                      <a:pt x="254766" y="95488"/>
                      <a:pt x="257121" y="98969"/>
                      <a:pt x="257121" y="102450"/>
                    </a:cubicBezTo>
                    <a:cubicBezTo>
                      <a:pt x="257121" y="107092"/>
                      <a:pt x="254766" y="109413"/>
                      <a:pt x="250055" y="109413"/>
                    </a:cubicBezTo>
                    <a:cubicBezTo>
                      <a:pt x="250055" y="109413"/>
                      <a:pt x="250055" y="109413"/>
                      <a:pt x="27458" y="109413"/>
                    </a:cubicBezTo>
                    <a:cubicBezTo>
                      <a:pt x="23924" y="109413"/>
                      <a:pt x="20391" y="107092"/>
                      <a:pt x="20391" y="102450"/>
                    </a:cubicBezTo>
                    <a:cubicBezTo>
                      <a:pt x="20391" y="98969"/>
                      <a:pt x="23924" y="95488"/>
                      <a:pt x="27458" y="95488"/>
                    </a:cubicBezTo>
                    <a:close/>
                    <a:moveTo>
                      <a:pt x="7073" y="47247"/>
                    </a:moveTo>
                    <a:cubicBezTo>
                      <a:pt x="7073" y="47247"/>
                      <a:pt x="7073" y="47247"/>
                      <a:pt x="269941" y="47247"/>
                    </a:cubicBezTo>
                    <a:cubicBezTo>
                      <a:pt x="273478" y="47247"/>
                      <a:pt x="277014" y="50728"/>
                      <a:pt x="277014" y="54209"/>
                    </a:cubicBezTo>
                    <a:cubicBezTo>
                      <a:pt x="277014" y="58851"/>
                      <a:pt x="273478" y="61172"/>
                      <a:pt x="269941" y="61172"/>
                    </a:cubicBezTo>
                    <a:cubicBezTo>
                      <a:pt x="269941" y="61172"/>
                      <a:pt x="269941" y="61172"/>
                      <a:pt x="7073" y="61172"/>
                    </a:cubicBezTo>
                    <a:cubicBezTo>
                      <a:pt x="3536" y="61172"/>
                      <a:pt x="0" y="58851"/>
                      <a:pt x="0" y="54209"/>
                    </a:cubicBezTo>
                    <a:cubicBezTo>
                      <a:pt x="0" y="50728"/>
                      <a:pt x="3536" y="47247"/>
                      <a:pt x="7073" y="47247"/>
                    </a:cubicBezTo>
                    <a:close/>
                    <a:moveTo>
                      <a:pt x="27458" y="0"/>
                    </a:moveTo>
                    <a:cubicBezTo>
                      <a:pt x="27458" y="0"/>
                      <a:pt x="27458" y="0"/>
                      <a:pt x="250055" y="0"/>
                    </a:cubicBezTo>
                    <a:cubicBezTo>
                      <a:pt x="254766" y="0"/>
                      <a:pt x="257121" y="2404"/>
                      <a:pt x="257121" y="7211"/>
                    </a:cubicBezTo>
                    <a:cubicBezTo>
                      <a:pt x="257121" y="10817"/>
                      <a:pt x="254766" y="14423"/>
                      <a:pt x="250055" y="14423"/>
                    </a:cubicBezTo>
                    <a:cubicBezTo>
                      <a:pt x="250055" y="14423"/>
                      <a:pt x="250055" y="14423"/>
                      <a:pt x="27458" y="14423"/>
                    </a:cubicBezTo>
                    <a:cubicBezTo>
                      <a:pt x="23924" y="14423"/>
                      <a:pt x="20391" y="10817"/>
                      <a:pt x="20391" y="7211"/>
                    </a:cubicBezTo>
                    <a:cubicBezTo>
                      <a:pt x="20391" y="2404"/>
                      <a:pt x="23924" y="0"/>
                      <a:pt x="274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7D833F80-A33B-43E9-A884-6E11B411FEFE}"/>
                  </a:ext>
                </a:extLst>
              </p:cNvPr>
              <p:cNvSpPr/>
              <p:nvPr/>
            </p:nvSpPr>
            <p:spPr>
              <a:xfrm>
                <a:off x="9037467" y="1556890"/>
                <a:ext cx="1515276" cy="841236"/>
              </a:xfrm>
              <a:custGeom>
                <a:avLst/>
                <a:gdLst>
                  <a:gd name="connsiteX0" fmla="*/ 94742 w 189484"/>
                  <a:gd name="connsiteY0" fmla="*/ 19975 h 105196"/>
                  <a:gd name="connsiteX1" fmla="*/ 68758 w 189484"/>
                  <a:gd name="connsiteY1" fmla="*/ 30738 h 105196"/>
                  <a:gd name="connsiteX2" fmla="*/ 61813 w 189484"/>
                  <a:gd name="connsiteY2" fmla="*/ 47505 h 105196"/>
                  <a:gd name="connsiteX3" fmla="*/ 87055 w 189484"/>
                  <a:gd name="connsiteY3" fmla="*/ 47505 h 105196"/>
                  <a:gd name="connsiteX4" fmla="*/ 127671 w 189484"/>
                  <a:gd name="connsiteY4" fmla="*/ 47505 h 105196"/>
                  <a:gd name="connsiteX5" fmla="*/ 120726 w 189484"/>
                  <a:gd name="connsiteY5" fmla="*/ 30738 h 105196"/>
                  <a:gd name="connsiteX6" fmla="*/ 94742 w 189484"/>
                  <a:gd name="connsiteY6" fmla="*/ 19975 h 105196"/>
                  <a:gd name="connsiteX7" fmla="*/ 94742 w 189484"/>
                  <a:gd name="connsiteY7" fmla="*/ 0 h 105196"/>
                  <a:gd name="connsiteX8" fmla="*/ 134851 w 189484"/>
                  <a:gd name="connsiteY8" fmla="*/ 16614 h 105196"/>
                  <a:gd name="connsiteX9" fmla="*/ 147646 w 189484"/>
                  <a:gd name="connsiteY9" fmla="*/ 47505 h 105196"/>
                  <a:gd name="connsiteX10" fmla="*/ 148292 w 189484"/>
                  <a:gd name="connsiteY10" fmla="*/ 47505 h 105196"/>
                  <a:gd name="connsiteX11" fmla="*/ 189484 w 189484"/>
                  <a:gd name="connsiteY11" fmla="*/ 89890 h 105196"/>
                  <a:gd name="connsiteX12" fmla="*/ 174184 w 189484"/>
                  <a:gd name="connsiteY12" fmla="*/ 105196 h 105196"/>
                  <a:gd name="connsiteX13" fmla="*/ 15300 w 189484"/>
                  <a:gd name="connsiteY13" fmla="*/ 105196 h 105196"/>
                  <a:gd name="connsiteX14" fmla="*/ 0 w 189484"/>
                  <a:gd name="connsiteY14" fmla="*/ 89890 h 105196"/>
                  <a:gd name="connsiteX15" fmla="*/ 12358 w 189484"/>
                  <a:gd name="connsiteY15" fmla="*/ 59868 h 105196"/>
                  <a:gd name="connsiteX16" fmla="*/ 41729 w 189484"/>
                  <a:gd name="connsiteY16" fmla="*/ 47769 h 105196"/>
                  <a:gd name="connsiteX17" fmla="*/ 54634 w 189484"/>
                  <a:gd name="connsiteY17" fmla="*/ 16614 h 105196"/>
                  <a:gd name="connsiteX18" fmla="*/ 94742 w 189484"/>
                  <a:gd name="connsiteY18" fmla="*/ 0 h 105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89484" h="105196">
                    <a:moveTo>
                      <a:pt x="94742" y="19975"/>
                    </a:moveTo>
                    <a:cubicBezTo>
                      <a:pt x="84595" y="19975"/>
                      <a:pt x="75408" y="24088"/>
                      <a:pt x="68758" y="30738"/>
                    </a:cubicBezTo>
                    <a:lnTo>
                      <a:pt x="61813" y="47505"/>
                    </a:lnTo>
                    <a:lnTo>
                      <a:pt x="87055" y="47505"/>
                    </a:lnTo>
                    <a:lnTo>
                      <a:pt x="127671" y="47505"/>
                    </a:lnTo>
                    <a:lnTo>
                      <a:pt x="120726" y="30738"/>
                    </a:lnTo>
                    <a:cubicBezTo>
                      <a:pt x="114076" y="24088"/>
                      <a:pt x="104890" y="19975"/>
                      <a:pt x="94742" y="19975"/>
                    </a:cubicBezTo>
                    <a:close/>
                    <a:moveTo>
                      <a:pt x="94742" y="0"/>
                    </a:moveTo>
                    <a:cubicBezTo>
                      <a:pt x="110406" y="0"/>
                      <a:pt x="124586" y="6349"/>
                      <a:pt x="134851" y="16614"/>
                    </a:cubicBezTo>
                    <a:lnTo>
                      <a:pt x="147646" y="47505"/>
                    </a:lnTo>
                    <a:lnTo>
                      <a:pt x="148292" y="47505"/>
                    </a:lnTo>
                    <a:cubicBezTo>
                      <a:pt x="171830" y="47505"/>
                      <a:pt x="189484" y="66343"/>
                      <a:pt x="189484" y="89890"/>
                    </a:cubicBezTo>
                    <a:cubicBezTo>
                      <a:pt x="189484" y="98132"/>
                      <a:pt x="182423" y="105196"/>
                      <a:pt x="174184" y="105196"/>
                    </a:cubicBezTo>
                    <a:cubicBezTo>
                      <a:pt x="174184" y="105196"/>
                      <a:pt x="174184" y="105196"/>
                      <a:pt x="15300" y="105196"/>
                    </a:cubicBezTo>
                    <a:cubicBezTo>
                      <a:pt x="7061" y="105196"/>
                      <a:pt x="0" y="98132"/>
                      <a:pt x="0" y="89890"/>
                    </a:cubicBezTo>
                    <a:cubicBezTo>
                      <a:pt x="0" y="78117"/>
                      <a:pt x="4708" y="67520"/>
                      <a:pt x="12358" y="59868"/>
                    </a:cubicBezTo>
                    <a:lnTo>
                      <a:pt x="41729" y="47769"/>
                    </a:lnTo>
                    <a:lnTo>
                      <a:pt x="54634" y="16614"/>
                    </a:lnTo>
                    <a:cubicBezTo>
                      <a:pt x="64898" y="6349"/>
                      <a:pt x="79079" y="0"/>
                      <a:pt x="94742" y="0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00" name="Chevron 2">
                <a:extLst>
                  <a:ext uri="{FF2B5EF4-FFF2-40B4-BE49-F238E27FC236}">
                    <a16:creationId xmlns:a16="http://schemas.microsoft.com/office/drawing/2014/main" id="{A83C5E4E-8794-4C46-9BB7-AAAED8983849}"/>
                  </a:ext>
                </a:extLst>
              </p:cNvPr>
              <p:cNvSpPr/>
              <p:nvPr/>
            </p:nvSpPr>
            <p:spPr>
              <a:xfrm rot="5400000">
                <a:off x="8610212" y="3263796"/>
                <a:ext cx="505591" cy="499209"/>
              </a:xfrm>
              <a:custGeom>
                <a:avLst/>
                <a:gdLst/>
                <a:ahLst/>
                <a:cxnLst/>
                <a:rect l="l" t="t" r="r" b="b"/>
                <a:pathLst>
                  <a:path w="3830741" h="3782395">
                    <a:moveTo>
                      <a:pt x="272737" y="3782395"/>
                    </a:moveTo>
                    <a:lnTo>
                      <a:pt x="272737" y="1129329"/>
                    </a:lnTo>
                    <a:cubicBezTo>
                      <a:pt x="368718" y="1192933"/>
                      <a:pt x="457831" y="1251924"/>
                      <a:pt x="541946" y="1307175"/>
                    </a:cubicBezTo>
                    <a:lnTo>
                      <a:pt x="541946" y="3513186"/>
                    </a:lnTo>
                    <a:lnTo>
                      <a:pt x="3561532" y="3513186"/>
                    </a:lnTo>
                    <a:lnTo>
                      <a:pt x="3561532" y="1985872"/>
                    </a:lnTo>
                    <a:lnTo>
                      <a:pt x="3590324" y="1967561"/>
                    </a:lnTo>
                    <a:cubicBezTo>
                      <a:pt x="3580733" y="1962993"/>
                      <a:pt x="3571122" y="1958413"/>
                      <a:pt x="3561532" y="1953733"/>
                    </a:cubicBezTo>
                    <a:lnTo>
                      <a:pt x="3561532" y="522839"/>
                    </a:lnTo>
                    <a:lnTo>
                      <a:pt x="881682" y="522839"/>
                    </a:lnTo>
                    <a:cubicBezTo>
                      <a:pt x="739027" y="434224"/>
                      <a:pt x="600115" y="344664"/>
                      <a:pt x="466828" y="253630"/>
                    </a:cubicBezTo>
                    <a:lnTo>
                      <a:pt x="3830741" y="253630"/>
                    </a:lnTo>
                    <a:lnTo>
                      <a:pt x="3830741" y="3782395"/>
                    </a:lnTo>
                    <a:close/>
                    <a:moveTo>
                      <a:pt x="0" y="0"/>
                    </a:moveTo>
                    <a:cubicBezTo>
                      <a:pt x="678168" y="716943"/>
                      <a:pt x="2221880" y="1454406"/>
                      <a:pt x="3416058" y="1983649"/>
                    </a:cubicBezTo>
                    <a:cubicBezTo>
                      <a:pt x="2906515" y="2315100"/>
                      <a:pt x="1976707" y="2643252"/>
                      <a:pt x="1914290" y="3355250"/>
                    </a:cubicBezTo>
                    <a:lnTo>
                      <a:pt x="1318205" y="3154450"/>
                    </a:lnTo>
                    <a:cubicBezTo>
                      <a:pt x="1531531" y="2503259"/>
                      <a:pt x="1765419" y="2324696"/>
                      <a:pt x="2221606" y="1999551"/>
                    </a:cubicBezTo>
                    <a:cubicBezTo>
                      <a:pt x="1369032" y="1616387"/>
                      <a:pt x="1025337" y="1447905"/>
                      <a:pt x="21688" y="786442"/>
                    </a:cubicBezTo>
                    <a:cubicBezTo>
                      <a:pt x="14534" y="524743"/>
                      <a:pt x="14718" y="35175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201" name="Chevron 2">
                <a:extLst>
                  <a:ext uri="{FF2B5EF4-FFF2-40B4-BE49-F238E27FC236}">
                    <a16:creationId xmlns:a16="http://schemas.microsoft.com/office/drawing/2014/main" id="{1A344C62-7C29-4ED8-A083-585614D4565F}"/>
                  </a:ext>
                </a:extLst>
              </p:cNvPr>
              <p:cNvSpPr/>
              <p:nvPr/>
            </p:nvSpPr>
            <p:spPr>
              <a:xfrm rot="5400000">
                <a:off x="8616757" y="3920700"/>
                <a:ext cx="505591" cy="499209"/>
              </a:xfrm>
              <a:custGeom>
                <a:avLst/>
                <a:gdLst/>
                <a:ahLst/>
                <a:cxnLst/>
                <a:rect l="l" t="t" r="r" b="b"/>
                <a:pathLst>
                  <a:path w="3830741" h="3782395">
                    <a:moveTo>
                      <a:pt x="272737" y="3782395"/>
                    </a:moveTo>
                    <a:lnTo>
                      <a:pt x="272737" y="1129329"/>
                    </a:lnTo>
                    <a:cubicBezTo>
                      <a:pt x="368718" y="1192933"/>
                      <a:pt x="457831" y="1251924"/>
                      <a:pt x="541946" y="1307175"/>
                    </a:cubicBezTo>
                    <a:lnTo>
                      <a:pt x="541946" y="3513186"/>
                    </a:lnTo>
                    <a:lnTo>
                      <a:pt x="3561532" y="3513186"/>
                    </a:lnTo>
                    <a:lnTo>
                      <a:pt x="3561532" y="1985872"/>
                    </a:lnTo>
                    <a:lnTo>
                      <a:pt x="3590324" y="1967561"/>
                    </a:lnTo>
                    <a:cubicBezTo>
                      <a:pt x="3580733" y="1962993"/>
                      <a:pt x="3571122" y="1958413"/>
                      <a:pt x="3561532" y="1953733"/>
                    </a:cubicBezTo>
                    <a:lnTo>
                      <a:pt x="3561532" y="522839"/>
                    </a:lnTo>
                    <a:lnTo>
                      <a:pt x="881682" y="522839"/>
                    </a:lnTo>
                    <a:cubicBezTo>
                      <a:pt x="739027" y="434224"/>
                      <a:pt x="600115" y="344664"/>
                      <a:pt x="466828" y="253630"/>
                    </a:cubicBezTo>
                    <a:lnTo>
                      <a:pt x="3830741" y="253630"/>
                    </a:lnTo>
                    <a:lnTo>
                      <a:pt x="3830741" y="3782395"/>
                    </a:lnTo>
                    <a:close/>
                    <a:moveTo>
                      <a:pt x="0" y="0"/>
                    </a:moveTo>
                    <a:cubicBezTo>
                      <a:pt x="678168" y="716943"/>
                      <a:pt x="2221880" y="1454406"/>
                      <a:pt x="3416058" y="1983649"/>
                    </a:cubicBezTo>
                    <a:cubicBezTo>
                      <a:pt x="2906515" y="2315100"/>
                      <a:pt x="1976707" y="2643252"/>
                      <a:pt x="1914290" y="3355250"/>
                    </a:cubicBezTo>
                    <a:lnTo>
                      <a:pt x="1318205" y="3154450"/>
                    </a:lnTo>
                    <a:cubicBezTo>
                      <a:pt x="1531531" y="2503259"/>
                      <a:pt x="1765419" y="2324696"/>
                      <a:pt x="2221606" y="1999551"/>
                    </a:cubicBezTo>
                    <a:cubicBezTo>
                      <a:pt x="1369032" y="1616387"/>
                      <a:pt x="1025337" y="1447905"/>
                      <a:pt x="21688" y="786442"/>
                    </a:cubicBezTo>
                    <a:cubicBezTo>
                      <a:pt x="14534" y="524743"/>
                      <a:pt x="14718" y="35175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202" name="Chevron 2">
                <a:extLst>
                  <a:ext uri="{FF2B5EF4-FFF2-40B4-BE49-F238E27FC236}">
                    <a16:creationId xmlns:a16="http://schemas.microsoft.com/office/drawing/2014/main" id="{BA8B2B97-64BE-4844-801F-7F87E306D390}"/>
                  </a:ext>
                </a:extLst>
              </p:cNvPr>
              <p:cNvSpPr/>
              <p:nvPr/>
            </p:nvSpPr>
            <p:spPr>
              <a:xfrm rot="5400000">
                <a:off x="8623301" y="4577602"/>
                <a:ext cx="505591" cy="499209"/>
              </a:xfrm>
              <a:custGeom>
                <a:avLst/>
                <a:gdLst/>
                <a:ahLst/>
                <a:cxnLst/>
                <a:rect l="l" t="t" r="r" b="b"/>
                <a:pathLst>
                  <a:path w="3830741" h="3782395">
                    <a:moveTo>
                      <a:pt x="272737" y="3782395"/>
                    </a:moveTo>
                    <a:lnTo>
                      <a:pt x="272737" y="1129329"/>
                    </a:lnTo>
                    <a:cubicBezTo>
                      <a:pt x="368718" y="1192933"/>
                      <a:pt x="457831" y="1251924"/>
                      <a:pt x="541946" y="1307175"/>
                    </a:cubicBezTo>
                    <a:lnTo>
                      <a:pt x="541946" y="3513186"/>
                    </a:lnTo>
                    <a:lnTo>
                      <a:pt x="3561532" y="3513186"/>
                    </a:lnTo>
                    <a:lnTo>
                      <a:pt x="3561532" y="1985872"/>
                    </a:lnTo>
                    <a:lnTo>
                      <a:pt x="3590324" y="1967561"/>
                    </a:lnTo>
                    <a:cubicBezTo>
                      <a:pt x="3580733" y="1962993"/>
                      <a:pt x="3571122" y="1958413"/>
                      <a:pt x="3561532" y="1953733"/>
                    </a:cubicBezTo>
                    <a:lnTo>
                      <a:pt x="3561532" y="522839"/>
                    </a:lnTo>
                    <a:lnTo>
                      <a:pt x="881682" y="522839"/>
                    </a:lnTo>
                    <a:cubicBezTo>
                      <a:pt x="739027" y="434224"/>
                      <a:pt x="600115" y="344664"/>
                      <a:pt x="466828" y="253630"/>
                    </a:cubicBezTo>
                    <a:lnTo>
                      <a:pt x="3830741" y="253630"/>
                    </a:lnTo>
                    <a:lnTo>
                      <a:pt x="3830741" y="3782395"/>
                    </a:lnTo>
                    <a:close/>
                    <a:moveTo>
                      <a:pt x="0" y="0"/>
                    </a:moveTo>
                    <a:cubicBezTo>
                      <a:pt x="678168" y="716943"/>
                      <a:pt x="2221880" y="1454406"/>
                      <a:pt x="3416058" y="1983649"/>
                    </a:cubicBezTo>
                    <a:cubicBezTo>
                      <a:pt x="2906515" y="2315100"/>
                      <a:pt x="1976707" y="2643252"/>
                      <a:pt x="1914290" y="3355250"/>
                    </a:cubicBezTo>
                    <a:lnTo>
                      <a:pt x="1318205" y="3154450"/>
                    </a:lnTo>
                    <a:cubicBezTo>
                      <a:pt x="1531531" y="2503259"/>
                      <a:pt x="1765419" y="2324696"/>
                      <a:pt x="2221606" y="1999551"/>
                    </a:cubicBezTo>
                    <a:cubicBezTo>
                      <a:pt x="1369032" y="1616387"/>
                      <a:pt x="1025337" y="1447905"/>
                      <a:pt x="21688" y="786442"/>
                    </a:cubicBezTo>
                    <a:cubicBezTo>
                      <a:pt x="14534" y="524743"/>
                      <a:pt x="14718" y="35175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203" name="Chevron 2">
                <a:extLst>
                  <a:ext uri="{FF2B5EF4-FFF2-40B4-BE49-F238E27FC236}">
                    <a16:creationId xmlns:a16="http://schemas.microsoft.com/office/drawing/2014/main" id="{34638A20-4C78-48CA-B0A3-19C8C029A703}"/>
                  </a:ext>
                </a:extLst>
              </p:cNvPr>
              <p:cNvSpPr/>
              <p:nvPr/>
            </p:nvSpPr>
            <p:spPr>
              <a:xfrm rot="5400000">
                <a:off x="8629845" y="5234505"/>
                <a:ext cx="505591" cy="499209"/>
              </a:xfrm>
              <a:custGeom>
                <a:avLst/>
                <a:gdLst/>
                <a:ahLst/>
                <a:cxnLst/>
                <a:rect l="l" t="t" r="r" b="b"/>
                <a:pathLst>
                  <a:path w="3830741" h="3782395">
                    <a:moveTo>
                      <a:pt x="272737" y="3782395"/>
                    </a:moveTo>
                    <a:lnTo>
                      <a:pt x="272737" y="1129329"/>
                    </a:lnTo>
                    <a:cubicBezTo>
                      <a:pt x="368718" y="1192933"/>
                      <a:pt x="457831" y="1251924"/>
                      <a:pt x="541946" y="1307175"/>
                    </a:cubicBezTo>
                    <a:lnTo>
                      <a:pt x="541946" y="3513186"/>
                    </a:lnTo>
                    <a:lnTo>
                      <a:pt x="3561532" y="3513186"/>
                    </a:lnTo>
                    <a:lnTo>
                      <a:pt x="3561532" y="1985872"/>
                    </a:lnTo>
                    <a:lnTo>
                      <a:pt x="3590324" y="1967561"/>
                    </a:lnTo>
                    <a:cubicBezTo>
                      <a:pt x="3580733" y="1962993"/>
                      <a:pt x="3571122" y="1958413"/>
                      <a:pt x="3561532" y="1953733"/>
                    </a:cubicBezTo>
                    <a:lnTo>
                      <a:pt x="3561532" y="522839"/>
                    </a:lnTo>
                    <a:lnTo>
                      <a:pt x="881682" y="522839"/>
                    </a:lnTo>
                    <a:cubicBezTo>
                      <a:pt x="739027" y="434224"/>
                      <a:pt x="600115" y="344664"/>
                      <a:pt x="466828" y="253630"/>
                    </a:cubicBezTo>
                    <a:lnTo>
                      <a:pt x="3830741" y="253630"/>
                    </a:lnTo>
                    <a:lnTo>
                      <a:pt x="3830741" y="3782395"/>
                    </a:lnTo>
                    <a:close/>
                    <a:moveTo>
                      <a:pt x="0" y="0"/>
                    </a:moveTo>
                    <a:cubicBezTo>
                      <a:pt x="678168" y="716943"/>
                      <a:pt x="2221880" y="1454406"/>
                      <a:pt x="3416058" y="1983649"/>
                    </a:cubicBezTo>
                    <a:cubicBezTo>
                      <a:pt x="2906515" y="2315100"/>
                      <a:pt x="1976707" y="2643252"/>
                      <a:pt x="1914290" y="3355250"/>
                    </a:cubicBezTo>
                    <a:lnTo>
                      <a:pt x="1318205" y="3154450"/>
                    </a:lnTo>
                    <a:cubicBezTo>
                      <a:pt x="1531531" y="2503259"/>
                      <a:pt x="1765419" y="2324696"/>
                      <a:pt x="2221606" y="1999551"/>
                    </a:cubicBezTo>
                    <a:cubicBezTo>
                      <a:pt x="1369032" y="1616387"/>
                      <a:pt x="1025337" y="1447905"/>
                      <a:pt x="21688" y="786442"/>
                    </a:cubicBezTo>
                    <a:cubicBezTo>
                      <a:pt x="14534" y="524743"/>
                      <a:pt x="14718" y="35175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BD0E6DEE-05AE-486A-9DD5-1D72DCE152C1}"/>
                </a:ext>
              </a:extLst>
            </p:cNvPr>
            <p:cNvGrpSpPr/>
            <p:nvPr/>
          </p:nvGrpSpPr>
          <p:grpSpPr>
            <a:xfrm>
              <a:off x="8688903" y="2494326"/>
              <a:ext cx="1832744" cy="325131"/>
              <a:chOff x="7534512" y="2819460"/>
              <a:chExt cx="3677315" cy="652361"/>
            </a:xfrm>
          </p:grpSpPr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A72E6CB9-0747-45F5-B344-B0941FB567DC}"/>
                  </a:ext>
                </a:extLst>
              </p:cNvPr>
              <p:cNvSpPr/>
              <p:nvPr/>
            </p:nvSpPr>
            <p:spPr>
              <a:xfrm rot="931651">
                <a:off x="9007233" y="2840229"/>
                <a:ext cx="403282" cy="600493"/>
              </a:xfrm>
              <a:custGeom>
                <a:avLst/>
                <a:gdLst>
                  <a:gd name="connsiteX0" fmla="*/ 370630 w 403282"/>
                  <a:gd name="connsiteY0" fmla="*/ 493654 h 600493"/>
                  <a:gd name="connsiteX1" fmla="*/ 383308 w 403282"/>
                  <a:gd name="connsiteY1" fmla="*/ 495095 h 600493"/>
                  <a:gd name="connsiteX2" fmla="*/ 402037 w 403282"/>
                  <a:gd name="connsiteY2" fmla="*/ 508637 h 600493"/>
                  <a:gd name="connsiteX3" fmla="*/ 395698 w 403282"/>
                  <a:gd name="connsiteY3" fmla="*/ 532265 h 600493"/>
                  <a:gd name="connsiteX4" fmla="*/ 377833 w 403282"/>
                  <a:gd name="connsiteY4" fmla="*/ 541197 h 600493"/>
                  <a:gd name="connsiteX5" fmla="*/ 306951 w 403282"/>
                  <a:gd name="connsiteY5" fmla="*/ 562519 h 600493"/>
                  <a:gd name="connsiteX6" fmla="*/ 261137 w 403282"/>
                  <a:gd name="connsiteY6" fmla="*/ 575774 h 600493"/>
                  <a:gd name="connsiteX7" fmla="*/ 186510 w 403282"/>
                  <a:gd name="connsiteY7" fmla="*/ 597384 h 600493"/>
                  <a:gd name="connsiteX8" fmla="*/ 165476 w 403282"/>
                  <a:gd name="connsiteY8" fmla="*/ 600265 h 600493"/>
                  <a:gd name="connsiteX9" fmla="*/ 146747 w 403282"/>
                  <a:gd name="connsiteY9" fmla="*/ 584706 h 600493"/>
                  <a:gd name="connsiteX10" fmla="*/ 153950 w 403282"/>
                  <a:gd name="connsiteY10" fmla="*/ 562519 h 600493"/>
                  <a:gd name="connsiteX11" fmla="*/ 162594 w 403282"/>
                  <a:gd name="connsiteY11" fmla="*/ 556180 h 600493"/>
                  <a:gd name="connsiteX12" fmla="*/ 172391 w 403282"/>
                  <a:gd name="connsiteY12" fmla="*/ 524773 h 600493"/>
                  <a:gd name="connsiteX13" fmla="*/ 164323 w 403282"/>
                  <a:gd name="connsiteY13" fmla="*/ 507197 h 600493"/>
                  <a:gd name="connsiteX14" fmla="*/ 151645 w 403282"/>
                  <a:gd name="connsiteY14" fmla="*/ 463400 h 600493"/>
                  <a:gd name="connsiteX15" fmla="*/ 87679 w 403282"/>
                  <a:gd name="connsiteY15" fmla="*/ 246432 h 600493"/>
                  <a:gd name="connsiteX16" fmla="*/ 54543 w 403282"/>
                  <a:gd name="connsiteY16" fmla="*/ 132330 h 600493"/>
                  <a:gd name="connsiteX17" fmla="*/ 32356 w 403282"/>
                  <a:gd name="connsiteY17" fmla="*/ 112737 h 600493"/>
                  <a:gd name="connsiteX18" fmla="*/ 20543 w 403282"/>
                  <a:gd name="connsiteY18" fmla="*/ 110720 h 600493"/>
                  <a:gd name="connsiteX19" fmla="*/ 373 w 403282"/>
                  <a:gd name="connsiteY19" fmla="*/ 91991 h 600493"/>
                  <a:gd name="connsiteX20" fmla="*/ 12475 w 403282"/>
                  <a:gd name="connsiteY20" fmla="*/ 65482 h 600493"/>
                  <a:gd name="connsiteX21" fmla="*/ 33509 w 403282"/>
                  <a:gd name="connsiteY21" fmla="*/ 57414 h 600493"/>
                  <a:gd name="connsiteX22" fmla="*/ 219357 w 403282"/>
                  <a:gd name="connsiteY22" fmla="*/ 2956 h 600493"/>
                  <a:gd name="connsiteX23" fmla="*/ 233188 w 403282"/>
                  <a:gd name="connsiteY23" fmla="*/ 75 h 600493"/>
                  <a:gd name="connsiteX24" fmla="*/ 242697 w 403282"/>
                  <a:gd name="connsiteY24" fmla="*/ 1227 h 600493"/>
                  <a:gd name="connsiteX25" fmla="*/ 261426 w 403282"/>
                  <a:gd name="connsiteY25" fmla="*/ 19092 h 600493"/>
                  <a:gd name="connsiteX26" fmla="*/ 253070 w 403282"/>
                  <a:gd name="connsiteY26" fmla="*/ 43296 h 600493"/>
                  <a:gd name="connsiteX27" fmla="*/ 239527 w 403282"/>
                  <a:gd name="connsiteY27" fmla="*/ 92279 h 600493"/>
                  <a:gd name="connsiteX28" fmla="*/ 295714 w 403282"/>
                  <a:gd name="connsiteY28" fmla="*/ 283314 h 600493"/>
                  <a:gd name="connsiteX29" fmla="*/ 298019 w 403282"/>
                  <a:gd name="connsiteY29" fmla="*/ 300890 h 600493"/>
                  <a:gd name="connsiteX30" fmla="*/ 333748 w 403282"/>
                  <a:gd name="connsiteY30" fmla="*/ 422484 h 600493"/>
                  <a:gd name="connsiteX31" fmla="*/ 347867 w 403282"/>
                  <a:gd name="connsiteY31" fmla="*/ 461383 h 600493"/>
                  <a:gd name="connsiteX32" fmla="*/ 370630 w 403282"/>
                  <a:gd name="connsiteY32" fmla="*/ 493654 h 600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03282" h="600493">
                    <a:moveTo>
                      <a:pt x="370630" y="493654"/>
                    </a:moveTo>
                    <a:cubicBezTo>
                      <a:pt x="374952" y="494230"/>
                      <a:pt x="378986" y="494807"/>
                      <a:pt x="383308" y="495095"/>
                    </a:cubicBezTo>
                    <a:cubicBezTo>
                      <a:pt x="392528" y="495671"/>
                      <a:pt x="399443" y="499705"/>
                      <a:pt x="402037" y="508637"/>
                    </a:cubicBezTo>
                    <a:cubicBezTo>
                      <a:pt x="404630" y="517281"/>
                      <a:pt x="403477" y="525638"/>
                      <a:pt x="395698" y="532265"/>
                    </a:cubicBezTo>
                    <a:cubicBezTo>
                      <a:pt x="390511" y="536587"/>
                      <a:pt x="384460" y="539180"/>
                      <a:pt x="377833" y="541197"/>
                    </a:cubicBezTo>
                    <a:cubicBezTo>
                      <a:pt x="354206" y="548112"/>
                      <a:pt x="330579" y="555316"/>
                      <a:pt x="306951" y="562519"/>
                    </a:cubicBezTo>
                    <a:cubicBezTo>
                      <a:pt x="292832" y="571163"/>
                      <a:pt x="277561" y="575197"/>
                      <a:pt x="261137" y="575774"/>
                    </a:cubicBezTo>
                    <a:cubicBezTo>
                      <a:pt x="236358" y="582977"/>
                      <a:pt x="211290" y="590180"/>
                      <a:pt x="186510" y="597384"/>
                    </a:cubicBezTo>
                    <a:cubicBezTo>
                      <a:pt x="179594" y="599401"/>
                      <a:pt x="172967" y="601130"/>
                      <a:pt x="165476" y="600265"/>
                    </a:cubicBezTo>
                    <a:cubicBezTo>
                      <a:pt x="155967" y="599113"/>
                      <a:pt x="149628" y="594214"/>
                      <a:pt x="146747" y="584706"/>
                    </a:cubicBezTo>
                    <a:cubicBezTo>
                      <a:pt x="143577" y="575485"/>
                      <a:pt x="147323" y="568570"/>
                      <a:pt x="153950" y="562519"/>
                    </a:cubicBezTo>
                    <a:cubicBezTo>
                      <a:pt x="156543" y="560214"/>
                      <a:pt x="159713" y="558485"/>
                      <a:pt x="162594" y="556180"/>
                    </a:cubicBezTo>
                    <a:cubicBezTo>
                      <a:pt x="175849" y="546383"/>
                      <a:pt x="177001" y="541773"/>
                      <a:pt x="172391" y="524773"/>
                    </a:cubicBezTo>
                    <a:cubicBezTo>
                      <a:pt x="166628" y="520163"/>
                      <a:pt x="166340" y="513248"/>
                      <a:pt x="164323" y="507197"/>
                    </a:cubicBezTo>
                    <a:cubicBezTo>
                      <a:pt x="160001" y="492502"/>
                      <a:pt x="155103" y="478383"/>
                      <a:pt x="151645" y="463400"/>
                    </a:cubicBezTo>
                    <a:cubicBezTo>
                      <a:pt x="130035" y="391077"/>
                      <a:pt x="109289" y="318755"/>
                      <a:pt x="87679" y="246432"/>
                    </a:cubicBezTo>
                    <a:cubicBezTo>
                      <a:pt x="77018" y="208398"/>
                      <a:pt x="65492" y="170364"/>
                      <a:pt x="54543" y="132330"/>
                    </a:cubicBezTo>
                    <a:cubicBezTo>
                      <a:pt x="51085" y="120805"/>
                      <a:pt x="44746" y="113601"/>
                      <a:pt x="32356" y="112737"/>
                    </a:cubicBezTo>
                    <a:cubicBezTo>
                      <a:pt x="28322" y="112449"/>
                      <a:pt x="24577" y="111584"/>
                      <a:pt x="20543" y="110720"/>
                    </a:cubicBezTo>
                    <a:cubicBezTo>
                      <a:pt x="8729" y="108415"/>
                      <a:pt x="2102" y="102076"/>
                      <a:pt x="373" y="91991"/>
                    </a:cubicBezTo>
                    <a:cubicBezTo>
                      <a:pt x="-1356" y="81330"/>
                      <a:pt x="2966" y="71533"/>
                      <a:pt x="12475" y="65482"/>
                    </a:cubicBezTo>
                    <a:cubicBezTo>
                      <a:pt x="18814" y="61448"/>
                      <a:pt x="26305" y="59431"/>
                      <a:pt x="33509" y="57414"/>
                    </a:cubicBezTo>
                    <a:cubicBezTo>
                      <a:pt x="95458" y="38974"/>
                      <a:pt x="157408" y="21397"/>
                      <a:pt x="219357" y="2956"/>
                    </a:cubicBezTo>
                    <a:cubicBezTo>
                      <a:pt x="223968" y="1516"/>
                      <a:pt x="228578" y="363"/>
                      <a:pt x="233188" y="75"/>
                    </a:cubicBezTo>
                    <a:cubicBezTo>
                      <a:pt x="236358" y="-213"/>
                      <a:pt x="239527" y="363"/>
                      <a:pt x="242697" y="1227"/>
                    </a:cubicBezTo>
                    <a:cubicBezTo>
                      <a:pt x="252205" y="3533"/>
                      <a:pt x="258832" y="9295"/>
                      <a:pt x="261426" y="19092"/>
                    </a:cubicBezTo>
                    <a:cubicBezTo>
                      <a:pt x="264307" y="29177"/>
                      <a:pt x="261426" y="38397"/>
                      <a:pt x="253070" y="43296"/>
                    </a:cubicBezTo>
                    <a:cubicBezTo>
                      <a:pt x="232036" y="55685"/>
                      <a:pt x="233476" y="72109"/>
                      <a:pt x="239527" y="92279"/>
                    </a:cubicBezTo>
                    <a:cubicBezTo>
                      <a:pt x="258832" y="155669"/>
                      <a:pt x="276985" y="219636"/>
                      <a:pt x="295714" y="283314"/>
                    </a:cubicBezTo>
                    <a:cubicBezTo>
                      <a:pt x="297443" y="289077"/>
                      <a:pt x="298595" y="294839"/>
                      <a:pt x="298019" y="300890"/>
                    </a:cubicBezTo>
                    <a:cubicBezTo>
                      <a:pt x="309833" y="341518"/>
                      <a:pt x="321646" y="381857"/>
                      <a:pt x="333748" y="422484"/>
                    </a:cubicBezTo>
                    <a:cubicBezTo>
                      <a:pt x="340951" y="434586"/>
                      <a:pt x="344409" y="448129"/>
                      <a:pt x="347867" y="461383"/>
                    </a:cubicBezTo>
                    <a:cubicBezTo>
                      <a:pt x="351324" y="474925"/>
                      <a:pt x="356223" y="487315"/>
                      <a:pt x="370630" y="493654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D5B523E8-D9F2-43E9-910E-92A5249E05AA}"/>
                  </a:ext>
                </a:extLst>
              </p:cNvPr>
              <p:cNvSpPr/>
              <p:nvPr/>
            </p:nvSpPr>
            <p:spPr>
              <a:xfrm rot="931651">
                <a:off x="9324121" y="2841246"/>
                <a:ext cx="371283" cy="589738"/>
              </a:xfrm>
              <a:custGeom>
                <a:avLst/>
                <a:gdLst>
                  <a:gd name="connsiteX0" fmla="*/ 273061 w 371283"/>
                  <a:gd name="connsiteY0" fmla="*/ 562365 h 589738"/>
                  <a:gd name="connsiteX1" fmla="*/ 191230 w 371283"/>
                  <a:gd name="connsiteY1" fmla="*/ 585704 h 589738"/>
                  <a:gd name="connsiteX2" fmla="*/ 167891 w 371283"/>
                  <a:gd name="connsiteY2" fmla="*/ 589738 h 589738"/>
                  <a:gd name="connsiteX3" fmla="*/ 148874 w 371283"/>
                  <a:gd name="connsiteY3" fmla="*/ 576484 h 589738"/>
                  <a:gd name="connsiteX4" fmla="*/ 153484 w 371283"/>
                  <a:gd name="connsiteY4" fmla="*/ 553433 h 589738"/>
                  <a:gd name="connsiteX5" fmla="*/ 155213 w 371283"/>
                  <a:gd name="connsiteY5" fmla="*/ 551992 h 589738"/>
                  <a:gd name="connsiteX6" fmla="*/ 169908 w 371283"/>
                  <a:gd name="connsiteY6" fmla="*/ 500416 h 589738"/>
                  <a:gd name="connsiteX7" fmla="*/ 152332 w 371283"/>
                  <a:gd name="connsiteY7" fmla="*/ 444229 h 589738"/>
                  <a:gd name="connsiteX8" fmla="*/ 132738 w 371283"/>
                  <a:gd name="connsiteY8" fmla="*/ 386313 h 589738"/>
                  <a:gd name="connsiteX9" fmla="*/ 111992 w 371283"/>
                  <a:gd name="connsiteY9" fmla="*/ 316008 h 589738"/>
                  <a:gd name="connsiteX10" fmla="*/ 83467 w 371283"/>
                  <a:gd name="connsiteY10" fmla="*/ 218329 h 589738"/>
                  <a:gd name="connsiteX11" fmla="*/ 55517 w 371283"/>
                  <a:gd name="connsiteY11" fmla="*/ 122668 h 589738"/>
                  <a:gd name="connsiteX12" fmla="*/ 29297 w 371283"/>
                  <a:gd name="connsiteY12" fmla="*/ 102210 h 589738"/>
                  <a:gd name="connsiteX13" fmla="*/ 23534 w 371283"/>
                  <a:gd name="connsiteY13" fmla="*/ 101633 h 589738"/>
                  <a:gd name="connsiteX14" fmla="*/ 195 w 371283"/>
                  <a:gd name="connsiteY14" fmla="*/ 79735 h 589738"/>
                  <a:gd name="connsiteX15" fmla="*/ 17195 w 371283"/>
                  <a:gd name="connsiteY15" fmla="*/ 53803 h 589738"/>
                  <a:gd name="connsiteX16" fmla="*/ 50907 w 371283"/>
                  <a:gd name="connsiteY16" fmla="*/ 42565 h 589738"/>
                  <a:gd name="connsiteX17" fmla="*/ 150026 w 371283"/>
                  <a:gd name="connsiteY17" fmla="*/ 13752 h 589738"/>
                  <a:gd name="connsiteX18" fmla="*/ 188925 w 371283"/>
                  <a:gd name="connsiteY18" fmla="*/ 5396 h 589738"/>
                  <a:gd name="connsiteX19" fmla="*/ 200162 w 371283"/>
                  <a:gd name="connsiteY19" fmla="*/ 2226 h 589738"/>
                  <a:gd name="connsiteX20" fmla="*/ 217451 w 371283"/>
                  <a:gd name="connsiteY20" fmla="*/ 11447 h 589738"/>
                  <a:gd name="connsiteX21" fmla="*/ 227824 w 371283"/>
                  <a:gd name="connsiteY21" fmla="*/ 36226 h 589738"/>
                  <a:gd name="connsiteX22" fmla="*/ 245688 w 371283"/>
                  <a:gd name="connsiteY22" fmla="*/ 96447 h 589738"/>
                  <a:gd name="connsiteX23" fmla="*/ 256061 w 371283"/>
                  <a:gd name="connsiteY23" fmla="*/ 131888 h 589738"/>
                  <a:gd name="connsiteX24" fmla="*/ 270468 w 371283"/>
                  <a:gd name="connsiteY24" fmla="*/ 182024 h 589738"/>
                  <a:gd name="connsiteX25" fmla="*/ 343655 w 371283"/>
                  <a:gd name="connsiteY25" fmla="*/ 431839 h 589738"/>
                  <a:gd name="connsiteX26" fmla="*/ 369299 w 371283"/>
                  <a:gd name="connsiteY26" fmla="*/ 519433 h 589738"/>
                  <a:gd name="connsiteX27" fmla="*/ 358638 w 371283"/>
                  <a:gd name="connsiteY27" fmla="*/ 540467 h 589738"/>
                  <a:gd name="connsiteX28" fmla="*/ 287180 w 371283"/>
                  <a:gd name="connsiteY28" fmla="*/ 561789 h 589738"/>
                  <a:gd name="connsiteX29" fmla="*/ 273061 w 371283"/>
                  <a:gd name="connsiteY29" fmla="*/ 562365 h 589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71283" h="589738">
                    <a:moveTo>
                      <a:pt x="273061" y="562365"/>
                    </a:moveTo>
                    <a:cubicBezTo>
                      <a:pt x="245688" y="570145"/>
                      <a:pt x="218603" y="577925"/>
                      <a:pt x="191230" y="585704"/>
                    </a:cubicBezTo>
                    <a:cubicBezTo>
                      <a:pt x="183739" y="588009"/>
                      <a:pt x="175959" y="589738"/>
                      <a:pt x="167891" y="589738"/>
                    </a:cubicBezTo>
                    <a:cubicBezTo>
                      <a:pt x="158383" y="589738"/>
                      <a:pt x="152043" y="585416"/>
                      <a:pt x="148874" y="576484"/>
                    </a:cubicBezTo>
                    <a:cubicBezTo>
                      <a:pt x="145704" y="568128"/>
                      <a:pt x="146857" y="560060"/>
                      <a:pt x="153484" y="553433"/>
                    </a:cubicBezTo>
                    <a:cubicBezTo>
                      <a:pt x="154060" y="552857"/>
                      <a:pt x="154637" y="552280"/>
                      <a:pt x="155213" y="551992"/>
                    </a:cubicBezTo>
                    <a:cubicBezTo>
                      <a:pt x="179705" y="540179"/>
                      <a:pt x="178264" y="522026"/>
                      <a:pt x="169908" y="500416"/>
                    </a:cubicBezTo>
                    <a:cubicBezTo>
                      <a:pt x="162993" y="481975"/>
                      <a:pt x="158094" y="462958"/>
                      <a:pt x="152332" y="444229"/>
                    </a:cubicBezTo>
                    <a:cubicBezTo>
                      <a:pt x="141382" y="426364"/>
                      <a:pt x="139077" y="405618"/>
                      <a:pt x="132738" y="386313"/>
                    </a:cubicBezTo>
                    <a:cubicBezTo>
                      <a:pt x="125247" y="362974"/>
                      <a:pt x="118908" y="339347"/>
                      <a:pt x="111992" y="316008"/>
                    </a:cubicBezTo>
                    <a:cubicBezTo>
                      <a:pt x="102772" y="283448"/>
                      <a:pt x="93263" y="250889"/>
                      <a:pt x="83467" y="218329"/>
                    </a:cubicBezTo>
                    <a:cubicBezTo>
                      <a:pt x="74534" y="186346"/>
                      <a:pt x="64738" y="154651"/>
                      <a:pt x="55517" y="122668"/>
                    </a:cubicBezTo>
                    <a:cubicBezTo>
                      <a:pt x="51772" y="109413"/>
                      <a:pt x="43992" y="101345"/>
                      <a:pt x="29297" y="102210"/>
                    </a:cubicBezTo>
                    <a:cubicBezTo>
                      <a:pt x="27280" y="102210"/>
                      <a:pt x="25263" y="101922"/>
                      <a:pt x="23534" y="101633"/>
                    </a:cubicBezTo>
                    <a:cubicBezTo>
                      <a:pt x="10280" y="99040"/>
                      <a:pt x="1924" y="91261"/>
                      <a:pt x="195" y="79735"/>
                    </a:cubicBezTo>
                    <a:cubicBezTo>
                      <a:pt x="-1246" y="69650"/>
                      <a:pt x="5381" y="59277"/>
                      <a:pt x="17195" y="53803"/>
                    </a:cubicBezTo>
                    <a:cubicBezTo>
                      <a:pt x="27856" y="48616"/>
                      <a:pt x="39670" y="45735"/>
                      <a:pt x="50907" y="42565"/>
                    </a:cubicBezTo>
                    <a:cubicBezTo>
                      <a:pt x="84043" y="33057"/>
                      <a:pt x="116891" y="23260"/>
                      <a:pt x="150026" y="13752"/>
                    </a:cubicBezTo>
                    <a:cubicBezTo>
                      <a:pt x="162993" y="10582"/>
                      <a:pt x="175094" y="3955"/>
                      <a:pt x="188925" y="5396"/>
                    </a:cubicBezTo>
                    <a:cubicBezTo>
                      <a:pt x="192671" y="4243"/>
                      <a:pt x="196705" y="3667"/>
                      <a:pt x="200162" y="2226"/>
                    </a:cubicBezTo>
                    <a:cubicBezTo>
                      <a:pt x="210247" y="-2384"/>
                      <a:pt x="216298" y="-79"/>
                      <a:pt x="217451" y="11447"/>
                    </a:cubicBezTo>
                    <a:cubicBezTo>
                      <a:pt x="224366" y="18074"/>
                      <a:pt x="225230" y="27582"/>
                      <a:pt x="227824" y="36226"/>
                    </a:cubicBezTo>
                    <a:cubicBezTo>
                      <a:pt x="233586" y="56396"/>
                      <a:pt x="239925" y="76277"/>
                      <a:pt x="245688" y="96447"/>
                    </a:cubicBezTo>
                    <a:cubicBezTo>
                      <a:pt x="248570" y="108549"/>
                      <a:pt x="252892" y="119786"/>
                      <a:pt x="256061" y="131888"/>
                    </a:cubicBezTo>
                    <a:cubicBezTo>
                      <a:pt x="260383" y="148600"/>
                      <a:pt x="266146" y="165312"/>
                      <a:pt x="270468" y="182024"/>
                    </a:cubicBezTo>
                    <a:cubicBezTo>
                      <a:pt x="295248" y="265296"/>
                      <a:pt x="319451" y="348567"/>
                      <a:pt x="343655" y="431839"/>
                    </a:cubicBezTo>
                    <a:cubicBezTo>
                      <a:pt x="352587" y="460941"/>
                      <a:pt x="360655" y="490043"/>
                      <a:pt x="369299" y="519433"/>
                    </a:cubicBezTo>
                    <a:cubicBezTo>
                      <a:pt x="373333" y="533552"/>
                      <a:pt x="371892" y="536433"/>
                      <a:pt x="358638" y="540467"/>
                    </a:cubicBezTo>
                    <a:cubicBezTo>
                      <a:pt x="335011" y="547958"/>
                      <a:pt x="310807" y="554586"/>
                      <a:pt x="287180" y="561789"/>
                    </a:cubicBezTo>
                    <a:cubicBezTo>
                      <a:pt x="282570" y="562653"/>
                      <a:pt x="277960" y="563806"/>
                      <a:pt x="273061" y="562365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7C2232C0-6A9F-4DF3-A2A4-4C541E10EF5F}"/>
                  </a:ext>
                </a:extLst>
              </p:cNvPr>
              <p:cNvSpPr/>
              <p:nvPr/>
            </p:nvSpPr>
            <p:spPr>
              <a:xfrm rot="931651">
                <a:off x="10328530" y="2836011"/>
                <a:ext cx="391436" cy="584760"/>
              </a:xfrm>
              <a:custGeom>
                <a:avLst/>
                <a:gdLst>
                  <a:gd name="connsiteX0" fmla="*/ 167549 w 391436"/>
                  <a:gd name="connsiteY0" fmla="*/ 584760 h 584760"/>
                  <a:gd name="connsiteX1" fmla="*/ 143634 w 391436"/>
                  <a:gd name="connsiteY1" fmla="*/ 569201 h 584760"/>
                  <a:gd name="connsiteX2" fmla="*/ 154871 w 391436"/>
                  <a:gd name="connsiteY2" fmla="*/ 544709 h 584760"/>
                  <a:gd name="connsiteX3" fmla="*/ 158905 w 391436"/>
                  <a:gd name="connsiteY3" fmla="*/ 542404 h 584760"/>
                  <a:gd name="connsiteX4" fmla="*/ 175329 w 391436"/>
                  <a:gd name="connsiteY4" fmla="*/ 500048 h 584760"/>
                  <a:gd name="connsiteX5" fmla="*/ 69006 w 391436"/>
                  <a:gd name="connsiteY5" fmla="*/ 137859 h 584760"/>
                  <a:gd name="connsiteX6" fmla="*/ 65837 w 391436"/>
                  <a:gd name="connsiteY6" fmla="*/ 127774 h 584760"/>
                  <a:gd name="connsiteX7" fmla="*/ 27515 w 391436"/>
                  <a:gd name="connsiteY7" fmla="*/ 102706 h 584760"/>
                  <a:gd name="connsiteX8" fmla="*/ 718 w 391436"/>
                  <a:gd name="connsiteY8" fmla="*/ 88011 h 584760"/>
                  <a:gd name="connsiteX9" fmla="*/ 18582 w 391436"/>
                  <a:gd name="connsiteY9" fmla="*/ 59774 h 584760"/>
                  <a:gd name="connsiteX10" fmla="*/ 123176 w 391436"/>
                  <a:gd name="connsiteY10" fmla="*/ 22316 h 584760"/>
                  <a:gd name="connsiteX11" fmla="*/ 182244 w 391436"/>
                  <a:gd name="connsiteY11" fmla="*/ 1570 h 584760"/>
                  <a:gd name="connsiteX12" fmla="*/ 194922 w 391436"/>
                  <a:gd name="connsiteY12" fmla="*/ 7621 h 584760"/>
                  <a:gd name="connsiteX13" fmla="*/ 277906 w 391436"/>
                  <a:gd name="connsiteY13" fmla="*/ 291724 h 584760"/>
                  <a:gd name="connsiteX14" fmla="*/ 327754 w 391436"/>
                  <a:gd name="connsiteY14" fmla="*/ 460861 h 584760"/>
                  <a:gd name="connsiteX15" fmla="*/ 357143 w 391436"/>
                  <a:gd name="connsiteY15" fmla="*/ 483048 h 584760"/>
                  <a:gd name="connsiteX16" fmla="*/ 371262 w 391436"/>
                  <a:gd name="connsiteY16" fmla="*/ 482760 h 584760"/>
                  <a:gd name="connsiteX17" fmla="*/ 389127 w 391436"/>
                  <a:gd name="connsiteY17" fmla="*/ 494285 h 584760"/>
                  <a:gd name="connsiteX18" fmla="*/ 385669 w 391436"/>
                  <a:gd name="connsiteY18" fmla="*/ 517336 h 584760"/>
                  <a:gd name="connsiteX19" fmla="*/ 368381 w 391436"/>
                  <a:gd name="connsiteY19" fmla="*/ 527421 h 584760"/>
                  <a:gd name="connsiteX20" fmla="*/ 178787 w 391436"/>
                  <a:gd name="connsiteY20" fmla="*/ 583031 h 584760"/>
                  <a:gd name="connsiteX21" fmla="*/ 167549 w 391436"/>
                  <a:gd name="connsiteY21" fmla="*/ 584760 h 58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91436" h="584760">
                    <a:moveTo>
                      <a:pt x="167549" y="584760"/>
                    </a:moveTo>
                    <a:cubicBezTo>
                      <a:pt x="155447" y="584472"/>
                      <a:pt x="146803" y="580438"/>
                      <a:pt x="143634" y="569201"/>
                    </a:cubicBezTo>
                    <a:cubicBezTo>
                      <a:pt x="140464" y="557963"/>
                      <a:pt x="144786" y="549896"/>
                      <a:pt x="154871" y="544709"/>
                    </a:cubicBezTo>
                    <a:cubicBezTo>
                      <a:pt x="156312" y="544133"/>
                      <a:pt x="157753" y="543268"/>
                      <a:pt x="158905" y="542404"/>
                    </a:cubicBezTo>
                    <a:cubicBezTo>
                      <a:pt x="181380" y="528573"/>
                      <a:pt x="182820" y="525116"/>
                      <a:pt x="175329" y="500048"/>
                    </a:cubicBezTo>
                    <a:cubicBezTo>
                      <a:pt x="139888" y="379318"/>
                      <a:pt x="104447" y="258589"/>
                      <a:pt x="69006" y="137859"/>
                    </a:cubicBezTo>
                    <a:cubicBezTo>
                      <a:pt x="68142" y="134402"/>
                      <a:pt x="66989" y="130944"/>
                      <a:pt x="65837" y="127774"/>
                    </a:cubicBezTo>
                    <a:cubicBezTo>
                      <a:pt x="56904" y="102418"/>
                      <a:pt x="54311" y="100689"/>
                      <a:pt x="27515" y="102706"/>
                    </a:cubicBezTo>
                    <a:cubicBezTo>
                      <a:pt x="10226" y="103859"/>
                      <a:pt x="3887" y="100401"/>
                      <a:pt x="718" y="88011"/>
                    </a:cubicBezTo>
                    <a:cubicBezTo>
                      <a:pt x="-2164" y="76198"/>
                      <a:pt x="3599" y="65537"/>
                      <a:pt x="18582" y="59774"/>
                    </a:cubicBezTo>
                    <a:cubicBezTo>
                      <a:pt x="53159" y="46808"/>
                      <a:pt x="88312" y="34706"/>
                      <a:pt x="123176" y="22316"/>
                    </a:cubicBezTo>
                    <a:cubicBezTo>
                      <a:pt x="142770" y="15401"/>
                      <a:pt x="162939" y="8774"/>
                      <a:pt x="182244" y="1570"/>
                    </a:cubicBezTo>
                    <a:cubicBezTo>
                      <a:pt x="189736" y="-1311"/>
                      <a:pt x="192617" y="-735"/>
                      <a:pt x="194922" y="7621"/>
                    </a:cubicBezTo>
                    <a:cubicBezTo>
                      <a:pt x="222295" y="102418"/>
                      <a:pt x="250245" y="196927"/>
                      <a:pt x="277906" y="291724"/>
                    </a:cubicBezTo>
                    <a:cubicBezTo>
                      <a:pt x="294330" y="348199"/>
                      <a:pt x="311042" y="404386"/>
                      <a:pt x="327754" y="460861"/>
                    </a:cubicBezTo>
                    <a:cubicBezTo>
                      <a:pt x="333228" y="479590"/>
                      <a:pt x="337262" y="482760"/>
                      <a:pt x="357143" y="483048"/>
                    </a:cubicBezTo>
                    <a:cubicBezTo>
                      <a:pt x="361754" y="483048"/>
                      <a:pt x="366652" y="482760"/>
                      <a:pt x="371262" y="482760"/>
                    </a:cubicBezTo>
                    <a:cubicBezTo>
                      <a:pt x="379906" y="482471"/>
                      <a:pt x="385669" y="486505"/>
                      <a:pt x="389127" y="494285"/>
                    </a:cubicBezTo>
                    <a:cubicBezTo>
                      <a:pt x="392873" y="502641"/>
                      <a:pt x="392296" y="510421"/>
                      <a:pt x="385669" y="517336"/>
                    </a:cubicBezTo>
                    <a:cubicBezTo>
                      <a:pt x="380771" y="522234"/>
                      <a:pt x="374720" y="525404"/>
                      <a:pt x="368381" y="527421"/>
                    </a:cubicBezTo>
                    <a:cubicBezTo>
                      <a:pt x="305279" y="546150"/>
                      <a:pt x="241889" y="564591"/>
                      <a:pt x="178787" y="583031"/>
                    </a:cubicBezTo>
                    <a:cubicBezTo>
                      <a:pt x="175041" y="583896"/>
                      <a:pt x="170719" y="584184"/>
                      <a:pt x="167549" y="584760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BCC52F1D-C30F-4C3F-B2CA-6C376999F390}"/>
                  </a:ext>
                </a:extLst>
              </p:cNvPr>
              <p:cNvSpPr/>
              <p:nvPr/>
            </p:nvSpPr>
            <p:spPr>
              <a:xfrm rot="931651">
                <a:off x="9574044" y="2880931"/>
                <a:ext cx="326678" cy="546569"/>
              </a:xfrm>
              <a:custGeom>
                <a:avLst/>
                <a:gdLst>
                  <a:gd name="connsiteX0" fmla="*/ 8160 w 326678"/>
                  <a:gd name="connsiteY0" fmla="*/ 45746 h 546569"/>
                  <a:gd name="connsiteX1" fmla="*/ 1533 w 326678"/>
                  <a:gd name="connsiteY1" fmla="*/ 21831 h 546569"/>
                  <a:gd name="connsiteX2" fmla="*/ 9313 w 326678"/>
                  <a:gd name="connsiteY2" fmla="*/ 7712 h 546569"/>
                  <a:gd name="connsiteX3" fmla="*/ 228874 w 326678"/>
                  <a:gd name="connsiteY3" fmla="*/ 71679 h 546569"/>
                  <a:gd name="connsiteX4" fmla="*/ 326264 w 326678"/>
                  <a:gd name="connsiteY4" fmla="*/ 301612 h 546569"/>
                  <a:gd name="connsiteX5" fmla="*/ 177297 w 326678"/>
                  <a:gd name="connsiteY5" fmla="*/ 538173 h 546569"/>
                  <a:gd name="connsiteX6" fmla="*/ 170094 w 326678"/>
                  <a:gd name="connsiteY6" fmla="*/ 541919 h 546569"/>
                  <a:gd name="connsiteX7" fmla="*/ 149636 w 326678"/>
                  <a:gd name="connsiteY7" fmla="*/ 536732 h 546569"/>
                  <a:gd name="connsiteX8" fmla="*/ 145602 w 326678"/>
                  <a:gd name="connsiteY8" fmla="*/ 524343 h 546569"/>
                  <a:gd name="connsiteX9" fmla="*/ 156263 w 326678"/>
                  <a:gd name="connsiteY9" fmla="*/ 492359 h 546569"/>
                  <a:gd name="connsiteX10" fmla="*/ 170670 w 326678"/>
                  <a:gd name="connsiteY10" fmla="*/ 446834 h 546569"/>
                  <a:gd name="connsiteX11" fmla="*/ 147907 w 326678"/>
                  <a:gd name="connsiteY11" fmla="*/ 362121 h 546569"/>
                  <a:gd name="connsiteX12" fmla="*/ 71551 w 326678"/>
                  <a:gd name="connsiteY12" fmla="*/ 103662 h 546569"/>
                  <a:gd name="connsiteX13" fmla="*/ 49940 w 326678"/>
                  <a:gd name="connsiteY13" fmla="*/ 66204 h 546569"/>
                  <a:gd name="connsiteX14" fmla="*/ 24296 w 326678"/>
                  <a:gd name="connsiteY14" fmla="*/ 55831 h 546569"/>
                  <a:gd name="connsiteX15" fmla="*/ 8160 w 326678"/>
                  <a:gd name="connsiteY15" fmla="*/ 45746 h 546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26678" h="546569">
                    <a:moveTo>
                      <a:pt x="8160" y="45746"/>
                    </a:moveTo>
                    <a:cubicBezTo>
                      <a:pt x="6144" y="37678"/>
                      <a:pt x="4703" y="29611"/>
                      <a:pt x="1533" y="21831"/>
                    </a:cubicBezTo>
                    <a:cubicBezTo>
                      <a:pt x="-1924" y="12899"/>
                      <a:pt x="381" y="9729"/>
                      <a:pt x="9313" y="7712"/>
                    </a:cubicBezTo>
                    <a:cubicBezTo>
                      <a:pt x="94890" y="-12746"/>
                      <a:pt x="169229" y="7136"/>
                      <a:pt x="228874" y="71679"/>
                    </a:cubicBezTo>
                    <a:cubicBezTo>
                      <a:pt x="288518" y="136221"/>
                      <a:pt x="321078" y="214019"/>
                      <a:pt x="326264" y="301612"/>
                    </a:cubicBezTo>
                    <a:cubicBezTo>
                      <a:pt x="332315" y="403613"/>
                      <a:pt x="271518" y="498698"/>
                      <a:pt x="177297" y="538173"/>
                    </a:cubicBezTo>
                    <a:cubicBezTo>
                      <a:pt x="174704" y="539326"/>
                      <a:pt x="172399" y="540766"/>
                      <a:pt x="170094" y="541919"/>
                    </a:cubicBezTo>
                    <a:cubicBezTo>
                      <a:pt x="160009" y="549410"/>
                      <a:pt x="154246" y="547970"/>
                      <a:pt x="149636" y="536732"/>
                    </a:cubicBezTo>
                    <a:cubicBezTo>
                      <a:pt x="147907" y="532698"/>
                      <a:pt x="146755" y="528665"/>
                      <a:pt x="145602" y="524343"/>
                    </a:cubicBezTo>
                    <a:cubicBezTo>
                      <a:pt x="140128" y="504461"/>
                      <a:pt x="140128" y="504461"/>
                      <a:pt x="156263" y="492359"/>
                    </a:cubicBezTo>
                    <a:cubicBezTo>
                      <a:pt x="169517" y="479969"/>
                      <a:pt x="173263" y="464122"/>
                      <a:pt x="170670" y="446834"/>
                    </a:cubicBezTo>
                    <a:cubicBezTo>
                      <a:pt x="166348" y="417732"/>
                      <a:pt x="156263" y="390070"/>
                      <a:pt x="147907" y="362121"/>
                    </a:cubicBezTo>
                    <a:cubicBezTo>
                      <a:pt x="122551" y="275968"/>
                      <a:pt x="98059" y="189527"/>
                      <a:pt x="71551" y="103662"/>
                    </a:cubicBezTo>
                    <a:cubicBezTo>
                      <a:pt x="67229" y="89543"/>
                      <a:pt x="61466" y="76289"/>
                      <a:pt x="49940" y="66204"/>
                    </a:cubicBezTo>
                    <a:cubicBezTo>
                      <a:pt x="42449" y="59577"/>
                      <a:pt x="34381" y="55543"/>
                      <a:pt x="24296" y="55831"/>
                    </a:cubicBezTo>
                    <a:cubicBezTo>
                      <a:pt x="17381" y="54967"/>
                      <a:pt x="8449" y="57272"/>
                      <a:pt x="8160" y="45746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F12A3EE2-60F0-4E57-AB52-34B82C56D926}"/>
                  </a:ext>
                </a:extLst>
              </p:cNvPr>
              <p:cNvSpPr/>
              <p:nvPr/>
            </p:nvSpPr>
            <p:spPr>
              <a:xfrm rot="931651">
                <a:off x="10915567" y="2851512"/>
                <a:ext cx="296260" cy="560823"/>
              </a:xfrm>
              <a:custGeom>
                <a:avLst/>
                <a:gdLst>
                  <a:gd name="connsiteX0" fmla="*/ 296260 w 296260"/>
                  <a:gd name="connsiteY0" fmla="*/ 341525 h 560823"/>
                  <a:gd name="connsiteX1" fmla="*/ 244972 w 296260"/>
                  <a:gd name="connsiteY1" fmla="*/ 502594 h 560823"/>
                  <a:gd name="connsiteX2" fmla="*/ 170344 w 296260"/>
                  <a:gd name="connsiteY2" fmla="*/ 559357 h 560823"/>
                  <a:gd name="connsiteX3" fmla="*/ 159107 w 296260"/>
                  <a:gd name="connsiteY3" fmla="*/ 553883 h 560823"/>
                  <a:gd name="connsiteX4" fmla="*/ 156225 w 296260"/>
                  <a:gd name="connsiteY4" fmla="*/ 543510 h 560823"/>
                  <a:gd name="connsiteX5" fmla="*/ 163717 w 296260"/>
                  <a:gd name="connsiteY5" fmla="*/ 508069 h 560823"/>
                  <a:gd name="connsiteX6" fmla="*/ 174666 w 296260"/>
                  <a:gd name="connsiteY6" fmla="*/ 462255 h 560823"/>
                  <a:gd name="connsiteX7" fmla="*/ 133174 w 296260"/>
                  <a:gd name="connsiteY7" fmla="*/ 316746 h 560823"/>
                  <a:gd name="connsiteX8" fmla="*/ 69208 w 296260"/>
                  <a:gd name="connsiteY8" fmla="*/ 98626 h 560823"/>
                  <a:gd name="connsiteX9" fmla="*/ 58835 w 296260"/>
                  <a:gd name="connsiteY9" fmla="*/ 72405 h 560823"/>
                  <a:gd name="connsiteX10" fmla="*/ 17631 w 296260"/>
                  <a:gd name="connsiteY10" fmla="*/ 47049 h 560823"/>
                  <a:gd name="connsiteX11" fmla="*/ 8987 w 296260"/>
                  <a:gd name="connsiteY11" fmla="*/ 40422 h 560823"/>
                  <a:gd name="connsiteX12" fmla="*/ 1496 w 296260"/>
                  <a:gd name="connsiteY12" fmla="*/ 15354 h 560823"/>
                  <a:gd name="connsiteX13" fmla="*/ 8699 w 296260"/>
                  <a:gd name="connsiteY13" fmla="*/ 2964 h 560823"/>
                  <a:gd name="connsiteX14" fmla="*/ 130005 w 296260"/>
                  <a:gd name="connsiteY14" fmla="*/ 23422 h 560823"/>
                  <a:gd name="connsiteX15" fmla="*/ 252175 w 296260"/>
                  <a:gd name="connsiteY15" fmla="*/ 155389 h 560823"/>
                  <a:gd name="connsiteX16" fmla="*/ 296260 w 296260"/>
                  <a:gd name="connsiteY16" fmla="*/ 341525 h 560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96260" h="560823">
                    <a:moveTo>
                      <a:pt x="296260" y="341525"/>
                    </a:moveTo>
                    <a:cubicBezTo>
                      <a:pt x="295396" y="396272"/>
                      <a:pt x="282718" y="453323"/>
                      <a:pt x="244972" y="502594"/>
                    </a:cubicBezTo>
                    <a:cubicBezTo>
                      <a:pt x="225378" y="528239"/>
                      <a:pt x="200598" y="547256"/>
                      <a:pt x="170344" y="559357"/>
                    </a:cubicBezTo>
                    <a:cubicBezTo>
                      <a:pt x="164005" y="561951"/>
                      <a:pt x="160259" y="561662"/>
                      <a:pt x="159107" y="553883"/>
                    </a:cubicBezTo>
                    <a:cubicBezTo>
                      <a:pt x="158818" y="550425"/>
                      <a:pt x="157378" y="546967"/>
                      <a:pt x="156225" y="543510"/>
                    </a:cubicBezTo>
                    <a:cubicBezTo>
                      <a:pt x="151039" y="529967"/>
                      <a:pt x="148158" y="519018"/>
                      <a:pt x="163717" y="508069"/>
                    </a:cubicBezTo>
                    <a:cubicBezTo>
                      <a:pt x="178412" y="497696"/>
                      <a:pt x="178988" y="478679"/>
                      <a:pt x="174666" y="462255"/>
                    </a:cubicBezTo>
                    <a:cubicBezTo>
                      <a:pt x="161412" y="413560"/>
                      <a:pt x="147293" y="365153"/>
                      <a:pt x="133174" y="316746"/>
                    </a:cubicBezTo>
                    <a:cubicBezTo>
                      <a:pt x="112140" y="244135"/>
                      <a:pt x="90530" y="171524"/>
                      <a:pt x="69208" y="98626"/>
                    </a:cubicBezTo>
                    <a:cubicBezTo>
                      <a:pt x="66615" y="89405"/>
                      <a:pt x="63445" y="80473"/>
                      <a:pt x="58835" y="72405"/>
                    </a:cubicBezTo>
                    <a:cubicBezTo>
                      <a:pt x="49903" y="56269"/>
                      <a:pt x="36360" y="47049"/>
                      <a:pt x="17631" y="47049"/>
                    </a:cubicBezTo>
                    <a:cubicBezTo>
                      <a:pt x="12156" y="47049"/>
                      <a:pt x="10140" y="45608"/>
                      <a:pt x="8987" y="40422"/>
                    </a:cubicBezTo>
                    <a:cubicBezTo>
                      <a:pt x="6970" y="32066"/>
                      <a:pt x="4953" y="23422"/>
                      <a:pt x="1496" y="15354"/>
                    </a:cubicBezTo>
                    <a:cubicBezTo>
                      <a:pt x="-1962" y="6998"/>
                      <a:pt x="631" y="4405"/>
                      <a:pt x="8699" y="2964"/>
                    </a:cubicBezTo>
                    <a:cubicBezTo>
                      <a:pt x="51632" y="-4816"/>
                      <a:pt x="91971" y="2964"/>
                      <a:pt x="130005" y="23422"/>
                    </a:cubicBezTo>
                    <a:cubicBezTo>
                      <a:pt x="185903" y="53388"/>
                      <a:pt x="223649" y="100066"/>
                      <a:pt x="252175" y="155389"/>
                    </a:cubicBezTo>
                    <a:cubicBezTo>
                      <a:pt x="281565" y="212152"/>
                      <a:pt x="295396" y="272372"/>
                      <a:pt x="296260" y="341525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EF8F6E7F-31E4-4D2A-B72A-5BBFEA795EB2}"/>
                  </a:ext>
                </a:extLst>
              </p:cNvPr>
              <p:cNvSpPr/>
              <p:nvPr/>
            </p:nvSpPr>
            <p:spPr>
              <a:xfrm rot="931651">
                <a:off x="10772593" y="2819460"/>
                <a:ext cx="258693" cy="339452"/>
              </a:xfrm>
              <a:custGeom>
                <a:avLst/>
                <a:gdLst>
                  <a:gd name="connsiteX0" fmla="*/ 246505 w 258693"/>
                  <a:gd name="connsiteY0" fmla="*/ 242082 h 339452"/>
                  <a:gd name="connsiteX1" fmla="*/ 258319 w 258693"/>
                  <a:gd name="connsiteY1" fmla="*/ 280693 h 339452"/>
                  <a:gd name="connsiteX2" fmla="*/ 256014 w 258693"/>
                  <a:gd name="connsiteY2" fmla="*/ 289337 h 339452"/>
                  <a:gd name="connsiteX3" fmla="*/ 35012 w 258693"/>
                  <a:gd name="connsiteY3" fmla="*/ 286455 h 339452"/>
                  <a:gd name="connsiteX4" fmla="*/ 147 w 258693"/>
                  <a:gd name="connsiteY4" fmla="*/ 169760 h 339452"/>
                  <a:gd name="connsiteX5" fmla="*/ 131826 w 258693"/>
                  <a:gd name="connsiteY5" fmla="*/ 1199 h 339452"/>
                  <a:gd name="connsiteX6" fmla="*/ 145081 w 258693"/>
                  <a:gd name="connsiteY6" fmla="*/ 8691 h 339452"/>
                  <a:gd name="connsiteX7" fmla="*/ 148827 w 258693"/>
                  <a:gd name="connsiteY7" fmla="*/ 21081 h 339452"/>
                  <a:gd name="connsiteX8" fmla="*/ 142199 w 258693"/>
                  <a:gd name="connsiteY8" fmla="*/ 50759 h 339452"/>
                  <a:gd name="connsiteX9" fmla="*/ 135572 w 258693"/>
                  <a:gd name="connsiteY9" fmla="*/ 75539 h 339452"/>
                  <a:gd name="connsiteX10" fmla="*/ 183403 w 258693"/>
                  <a:gd name="connsiteY10" fmla="*/ 237760 h 339452"/>
                  <a:gd name="connsiteX11" fmla="*/ 237861 w 258693"/>
                  <a:gd name="connsiteY11" fmla="*/ 252167 h 339452"/>
                  <a:gd name="connsiteX12" fmla="*/ 246505 w 258693"/>
                  <a:gd name="connsiteY12" fmla="*/ 242082 h 33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8693" h="339452">
                    <a:moveTo>
                      <a:pt x="246505" y="242082"/>
                    </a:moveTo>
                    <a:cubicBezTo>
                      <a:pt x="250827" y="256777"/>
                      <a:pt x="254573" y="268879"/>
                      <a:pt x="258319" y="280693"/>
                    </a:cubicBezTo>
                    <a:cubicBezTo>
                      <a:pt x="259183" y="283862"/>
                      <a:pt x="258607" y="286743"/>
                      <a:pt x="256014" y="289337"/>
                    </a:cubicBezTo>
                    <a:cubicBezTo>
                      <a:pt x="189454" y="357625"/>
                      <a:pt x="90335" y="355608"/>
                      <a:pt x="35012" y="286455"/>
                    </a:cubicBezTo>
                    <a:cubicBezTo>
                      <a:pt x="7639" y="252455"/>
                      <a:pt x="-1293" y="212116"/>
                      <a:pt x="147" y="169760"/>
                    </a:cubicBezTo>
                    <a:cubicBezTo>
                      <a:pt x="3029" y="89081"/>
                      <a:pt x="54317" y="24250"/>
                      <a:pt x="131826" y="1199"/>
                    </a:cubicBezTo>
                    <a:cubicBezTo>
                      <a:pt x="139606" y="-1106"/>
                      <a:pt x="144216" y="-818"/>
                      <a:pt x="145081" y="8691"/>
                    </a:cubicBezTo>
                    <a:cubicBezTo>
                      <a:pt x="145657" y="13013"/>
                      <a:pt x="147386" y="17047"/>
                      <a:pt x="148827" y="21081"/>
                    </a:cubicBezTo>
                    <a:cubicBezTo>
                      <a:pt x="153149" y="32318"/>
                      <a:pt x="156030" y="42403"/>
                      <a:pt x="142199" y="50759"/>
                    </a:cubicBezTo>
                    <a:cubicBezTo>
                      <a:pt x="134131" y="55657"/>
                      <a:pt x="132979" y="66030"/>
                      <a:pt x="135572" y="75539"/>
                    </a:cubicBezTo>
                    <a:cubicBezTo>
                      <a:pt x="151420" y="129709"/>
                      <a:pt x="166979" y="183878"/>
                      <a:pt x="183403" y="237760"/>
                    </a:cubicBezTo>
                    <a:cubicBezTo>
                      <a:pt x="192047" y="266574"/>
                      <a:pt x="215386" y="272337"/>
                      <a:pt x="237861" y="252167"/>
                    </a:cubicBezTo>
                    <a:cubicBezTo>
                      <a:pt x="240454" y="249862"/>
                      <a:pt x="242471" y="246692"/>
                      <a:pt x="246505" y="242082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149476CC-3AFD-4C3D-BC25-C794E989B880}"/>
                  </a:ext>
                </a:extLst>
              </p:cNvPr>
              <p:cNvSpPr/>
              <p:nvPr/>
            </p:nvSpPr>
            <p:spPr>
              <a:xfrm rot="931651">
                <a:off x="9963069" y="3042074"/>
                <a:ext cx="279964" cy="180525"/>
              </a:xfrm>
              <a:custGeom>
                <a:avLst/>
                <a:gdLst>
                  <a:gd name="connsiteX0" fmla="*/ 34527 w 279964"/>
                  <a:gd name="connsiteY0" fmla="*/ 180221 h 180525"/>
                  <a:gd name="connsiteX1" fmla="*/ 29341 w 279964"/>
                  <a:gd name="connsiteY1" fmla="*/ 175611 h 180525"/>
                  <a:gd name="connsiteX2" fmla="*/ 527 w 279964"/>
                  <a:gd name="connsiteY2" fmla="*/ 78220 h 180525"/>
                  <a:gd name="connsiteX3" fmla="*/ 8019 w 279964"/>
                  <a:gd name="connsiteY3" fmla="*/ 69576 h 180525"/>
                  <a:gd name="connsiteX4" fmla="*/ 203087 w 279964"/>
                  <a:gd name="connsiteY4" fmla="*/ 12237 h 180525"/>
                  <a:gd name="connsiteX5" fmla="*/ 240545 w 279964"/>
                  <a:gd name="connsiteY5" fmla="*/ 999 h 180525"/>
                  <a:gd name="connsiteX6" fmla="*/ 252071 w 279964"/>
                  <a:gd name="connsiteY6" fmla="*/ 7050 h 180525"/>
                  <a:gd name="connsiteX7" fmla="*/ 278868 w 279964"/>
                  <a:gd name="connsiteY7" fmla="*/ 98966 h 180525"/>
                  <a:gd name="connsiteX8" fmla="*/ 273681 w 279964"/>
                  <a:gd name="connsiteY8" fmla="*/ 109915 h 180525"/>
                  <a:gd name="connsiteX9" fmla="*/ 37697 w 279964"/>
                  <a:gd name="connsiteY9" fmla="*/ 178780 h 180525"/>
                  <a:gd name="connsiteX10" fmla="*/ 34527 w 279964"/>
                  <a:gd name="connsiteY10" fmla="*/ 180221 h 18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9964" h="180525">
                    <a:moveTo>
                      <a:pt x="34527" y="180221"/>
                    </a:moveTo>
                    <a:cubicBezTo>
                      <a:pt x="29917" y="181662"/>
                      <a:pt x="30205" y="177628"/>
                      <a:pt x="29341" y="175611"/>
                    </a:cubicBezTo>
                    <a:cubicBezTo>
                      <a:pt x="19544" y="143051"/>
                      <a:pt x="10323" y="110492"/>
                      <a:pt x="527" y="78220"/>
                    </a:cubicBezTo>
                    <a:cubicBezTo>
                      <a:pt x="-1778" y="70152"/>
                      <a:pt x="3985" y="70729"/>
                      <a:pt x="8019" y="69576"/>
                    </a:cubicBezTo>
                    <a:cubicBezTo>
                      <a:pt x="73138" y="50271"/>
                      <a:pt x="137968" y="31542"/>
                      <a:pt x="203087" y="12237"/>
                    </a:cubicBezTo>
                    <a:cubicBezTo>
                      <a:pt x="215478" y="8491"/>
                      <a:pt x="228156" y="5033"/>
                      <a:pt x="240545" y="999"/>
                    </a:cubicBezTo>
                    <a:cubicBezTo>
                      <a:pt x="246885" y="-1018"/>
                      <a:pt x="250054" y="-441"/>
                      <a:pt x="252071" y="7050"/>
                    </a:cubicBezTo>
                    <a:cubicBezTo>
                      <a:pt x="260427" y="37881"/>
                      <a:pt x="269647" y="68424"/>
                      <a:pt x="278868" y="98966"/>
                    </a:cubicBezTo>
                    <a:cubicBezTo>
                      <a:pt x="280596" y="104729"/>
                      <a:pt x="281173" y="107898"/>
                      <a:pt x="273681" y="109915"/>
                    </a:cubicBezTo>
                    <a:cubicBezTo>
                      <a:pt x="195020" y="132678"/>
                      <a:pt x="116358" y="155729"/>
                      <a:pt x="37697" y="178780"/>
                    </a:cubicBezTo>
                    <a:cubicBezTo>
                      <a:pt x="36544" y="179068"/>
                      <a:pt x="35392" y="179645"/>
                      <a:pt x="34527" y="180221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58EF6614-D1D0-485B-9F3A-995DC61F7041}"/>
                  </a:ext>
                </a:extLst>
              </p:cNvPr>
              <p:cNvSpPr/>
              <p:nvPr/>
            </p:nvSpPr>
            <p:spPr>
              <a:xfrm rot="931651">
                <a:off x="10805114" y="3210929"/>
                <a:ext cx="187188" cy="181270"/>
              </a:xfrm>
              <a:custGeom>
                <a:avLst/>
                <a:gdLst>
                  <a:gd name="connsiteX0" fmla="*/ 139463 w 187188"/>
                  <a:gd name="connsiteY0" fmla="*/ 181270 h 181270"/>
                  <a:gd name="connsiteX1" fmla="*/ 43225 w 187188"/>
                  <a:gd name="connsiteY1" fmla="*/ 155050 h 181270"/>
                  <a:gd name="connsiteX2" fmla="*/ 4326 w 187188"/>
                  <a:gd name="connsiteY2" fmla="*/ 53049 h 181270"/>
                  <a:gd name="connsiteX3" fmla="*/ 129666 w 187188"/>
                  <a:gd name="connsiteY3" fmla="*/ 19049 h 181270"/>
                  <a:gd name="connsiteX4" fmla="*/ 146378 w 187188"/>
                  <a:gd name="connsiteY4" fmla="*/ 85320 h 181270"/>
                  <a:gd name="connsiteX5" fmla="*/ 140615 w 187188"/>
                  <a:gd name="connsiteY5" fmla="*/ 99439 h 181270"/>
                  <a:gd name="connsiteX6" fmla="*/ 165683 w 187188"/>
                  <a:gd name="connsiteY6" fmla="*/ 132863 h 181270"/>
                  <a:gd name="connsiteX7" fmla="*/ 180378 w 187188"/>
                  <a:gd name="connsiteY7" fmla="*/ 143236 h 181270"/>
                  <a:gd name="connsiteX8" fmla="*/ 183836 w 187188"/>
                  <a:gd name="connsiteY8" fmla="*/ 155914 h 181270"/>
                  <a:gd name="connsiteX9" fmla="*/ 170293 w 187188"/>
                  <a:gd name="connsiteY9" fmla="*/ 178101 h 181270"/>
                  <a:gd name="connsiteX10" fmla="*/ 139463 w 187188"/>
                  <a:gd name="connsiteY10" fmla="*/ 181270 h 181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7188" h="181270">
                    <a:moveTo>
                      <a:pt x="139463" y="181270"/>
                    </a:moveTo>
                    <a:cubicBezTo>
                      <a:pt x="103445" y="179829"/>
                      <a:pt x="71462" y="174067"/>
                      <a:pt x="43225" y="155050"/>
                    </a:cubicBezTo>
                    <a:cubicBezTo>
                      <a:pt x="7495" y="131134"/>
                      <a:pt x="-8352" y="89642"/>
                      <a:pt x="4326" y="53049"/>
                    </a:cubicBezTo>
                    <a:cubicBezTo>
                      <a:pt x="22190" y="1184"/>
                      <a:pt x="91055" y="-17545"/>
                      <a:pt x="129666" y="19049"/>
                    </a:cubicBezTo>
                    <a:cubicBezTo>
                      <a:pt x="148971" y="37490"/>
                      <a:pt x="154157" y="59964"/>
                      <a:pt x="146378" y="85320"/>
                    </a:cubicBezTo>
                    <a:cubicBezTo>
                      <a:pt x="144937" y="90219"/>
                      <a:pt x="142344" y="94829"/>
                      <a:pt x="140615" y="99439"/>
                    </a:cubicBezTo>
                    <a:cubicBezTo>
                      <a:pt x="132547" y="120761"/>
                      <a:pt x="142344" y="135168"/>
                      <a:pt x="165683" y="132863"/>
                    </a:cubicBezTo>
                    <a:cubicBezTo>
                      <a:pt x="175480" y="131711"/>
                      <a:pt x="178937" y="134592"/>
                      <a:pt x="180378" y="143236"/>
                    </a:cubicBezTo>
                    <a:cubicBezTo>
                      <a:pt x="181242" y="147558"/>
                      <a:pt x="182395" y="151592"/>
                      <a:pt x="183836" y="155914"/>
                    </a:cubicBezTo>
                    <a:cubicBezTo>
                      <a:pt x="189599" y="175219"/>
                      <a:pt x="189599" y="175507"/>
                      <a:pt x="170293" y="178101"/>
                    </a:cubicBezTo>
                    <a:cubicBezTo>
                      <a:pt x="158768" y="179829"/>
                      <a:pt x="147819" y="180406"/>
                      <a:pt x="139463" y="181270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24493CEC-D241-4C86-9026-AF7B83A62F85}"/>
                  </a:ext>
                </a:extLst>
              </p:cNvPr>
              <p:cNvSpPr/>
              <p:nvPr/>
            </p:nvSpPr>
            <p:spPr>
              <a:xfrm rot="931651">
                <a:off x="7534512" y="2864453"/>
                <a:ext cx="328096" cy="564147"/>
              </a:xfrm>
              <a:custGeom>
                <a:avLst/>
                <a:gdLst>
                  <a:gd name="connsiteX0" fmla="*/ 328057 w 328096"/>
                  <a:gd name="connsiteY0" fmla="*/ 551714 h 564147"/>
                  <a:gd name="connsiteX1" fmla="*/ 272158 w 328096"/>
                  <a:gd name="connsiteY1" fmla="*/ 563528 h 564147"/>
                  <a:gd name="connsiteX2" fmla="*/ 75936 w 328096"/>
                  <a:gd name="connsiteY2" fmla="*/ 472188 h 564147"/>
                  <a:gd name="connsiteX3" fmla="*/ 12258 w 328096"/>
                  <a:gd name="connsiteY3" fmla="*/ 158119 h 564147"/>
                  <a:gd name="connsiteX4" fmla="*/ 153733 w 328096"/>
                  <a:gd name="connsiteY4" fmla="*/ 1660 h 564147"/>
                  <a:gd name="connsiteX5" fmla="*/ 168428 w 328096"/>
                  <a:gd name="connsiteY5" fmla="*/ 9440 h 564147"/>
                  <a:gd name="connsiteX6" fmla="*/ 173039 w 328096"/>
                  <a:gd name="connsiteY6" fmla="*/ 23847 h 564147"/>
                  <a:gd name="connsiteX7" fmla="*/ 172462 w 328096"/>
                  <a:gd name="connsiteY7" fmla="*/ 46033 h 564147"/>
                  <a:gd name="connsiteX8" fmla="*/ 152869 w 328096"/>
                  <a:gd name="connsiteY8" fmla="*/ 114034 h 564147"/>
                  <a:gd name="connsiteX9" fmla="*/ 215683 w 328096"/>
                  <a:gd name="connsiteY9" fmla="*/ 329560 h 564147"/>
                  <a:gd name="connsiteX10" fmla="*/ 254582 w 328096"/>
                  <a:gd name="connsiteY10" fmla="*/ 460663 h 564147"/>
                  <a:gd name="connsiteX11" fmla="*/ 267260 w 328096"/>
                  <a:gd name="connsiteY11" fmla="*/ 486019 h 564147"/>
                  <a:gd name="connsiteX12" fmla="*/ 273887 w 328096"/>
                  <a:gd name="connsiteY12" fmla="*/ 494375 h 564147"/>
                  <a:gd name="connsiteX13" fmla="*/ 309328 w 328096"/>
                  <a:gd name="connsiteY13" fmla="*/ 509070 h 564147"/>
                  <a:gd name="connsiteX14" fmla="*/ 318836 w 328096"/>
                  <a:gd name="connsiteY14" fmla="*/ 514833 h 564147"/>
                  <a:gd name="connsiteX15" fmla="*/ 328057 w 328096"/>
                  <a:gd name="connsiteY15" fmla="*/ 551714 h 56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28096" h="564147">
                    <a:moveTo>
                      <a:pt x="328057" y="551714"/>
                    </a:moveTo>
                    <a:cubicBezTo>
                      <a:pt x="310768" y="561223"/>
                      <a:pt x="291175" y="562376"/>
                      <a:pt x="272158" y="563528"/>
                    </a:cubicBezTo>
                    <a:cubicBezTo>
                      <a:pt x="190327" y="569003"/>
                      <a:pt x="123479" y="538172"/>
                      <a:pt x="75936" y="472188"/>
                    </a:cubicBezTo>
                    <a:cubicBezTo>
                      <a:pt x="7936" y="377679"/>
                      <a:pt x="-17420" y="272221"/>
                      <a:pt x="12258" y="158119"/>
                    </a:cubicBezTo>
                    <a:cubicBezTo>
                      <a:pt x="31851" y="82627"/>
                      <a:pt x="80835" y="30762"/>
                      <a:pt x="153733" y="1660"/>
                    </a:cubicBezTo>
                    <a:cubicBezTo>
                      <a:pt x="163530" y="-2086"/>
                      <a:pt x="166700" y="508"/>
                      <a:pt x="168428" y="9440"/>
                    </a:cubicBezTo>
                    <a:cubicBezTo>
                      <a:pt x="169293" y="14338"/>
                      <a:pt x="171310" y="19237"/>
                      <a:pt x="173039" y="23847"/>
                    </a:cubicBezTo>
                    <a:cubicBezTo>
                      <a:pt x="180242" y="33931"/>
                      <a:pt x="180818" y="39694"/>
                      <a:pt x="172462" y="46033"/>
                    </a:cubicBezTo>
                    <a:cubicBezTo>
                      <a:pt x="148835" y="63898"/>
                      <a:pt x="147683" y="87813"/>
                      <a:pt x="152869" y="114034"/>
                    </a:cubicBezTo>
                    <a:cubicBezTo>
                      <a:pt x="173039" y="186068"/>
                      <a:pt x="194649" y="257814"/>
                      <a:pt x="215683" y="329560"/>
                    </a:cubicBezTo>
                    <a:cubicBezTo>
                      <a:pt x="228361" y="373357"/>
                      <a:pt x="240751" y="417154"/>
                      <a:pt x="254582" y="460663"/>
                    </a:cubicBezTo>
                    <a:cubicBezTo>
                      <a:pt x="257463" y="469883"/>
                      <a:pt x="261497" y="478239"/>
                      <a:pt x="267260" y="486019"/>
                    </a:cubicBezTo>
                    <a:cubicBezTo>
                      <a:pt x="269277" y="488900"/>
                      <a:pt x="271005" y="492070"/>
                      <a:pt x="273887" y="494375"/>
                    </a:cubicBezTo>
                    <a:cubicBezTo>
                      <a:pt x="284260" y="502731"/>
                      <a:pt x="295497" y="508494"/>
                      <a:pt x="309328" y="509070"/>
                    </a:cubicBezTo>
                    <a:cubicBezTo>
                      <a:pt x="313362" y="509358"/>
                      <a:pt x="317396" y="510511"/>
                      <a:pt x="318836" y="514833"/>
                    </a:cubicBezTo>
                    <a:cubicBezTo>
                      <a:pt x="322870" y="526646"/>
                      <a:pt x="328633" y="538460"/>
                      <a:pt x="328057" y="551714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F19F960C-7645-4BBB-8E60-40DDB56EF35B}"/>
                  </a:ext>
                </a:extLst>
              </p:cNvPr>
              <p:cNvSpPr/>
              <p:nvPr/>
            </p:nvSpPr>
            <p:spPr>
              <a:xfrm rot="931651">
                <a:off x="8206473" y="2889438"/>
                <a:ext cx="325105" cy="563940"/>
              </a:xfrm>
              <a:custGeom>
                <a:avLst/>
                <a:gdLst>
                  <a:gd name="connsiteX0" fmla="*/ 267756 w 325105"/>
                  <a:gd name="connsiteY0" fmla="*/ 494188 h 563940"/>
                  <a:gd name="connsiteX1" fmla="*/ 173247 w 325105"/>
                  <a:gd name="connsiteY1" fmla="*/ 562189 h 563940"/>
                  <a:gd name="connsiteX2" fmla="*/ 162298 w 325105"/>
                  <a:gd name="connsiteY2" fmla="*/ 557002 h 563940"/>
                  <a:gd name="connsiteX3" fmla="*/ 159993 w 325105"/>
                  <a:gd name="connsiteY3" fmla="*/ 548934 h 563940"/>
                  <a:gd name="connsiteX4" fmla="*/ 166908 w 325105"/>
                  <a:gd name="connsiteY4" fmla="*/ 508883 h 563940"/>
                  <a:gd name="connsiteX5" fmla="*/ 176129 w 325105"/>
                  <a:gd name="connsiteY5" fmla="*/ 471425 h 563940"/>
                  <a:gd name="connsiteX6" fmla="*/ 163451 w 325105"/>
                  <a:gd name="connsiteY6" fmla="*/ 429645 h 563940"/>
                  <a:gd name="connsiteX7" fmla="*/ 151349 w 325105"/>
                  <a:gd name="connsiteY7" fmla="*/ 397374 h 563940"/>
                  <a:gd name="connsiteX8" fmla="*/ 87383 w 325105"/>
                  <a:gd name="connsiteY8" fmla="*/ 179830 h 563940"/>
                  <a:gd name="connsiteX9" fmla="*/ 60298 w 325105"/>
                  <a:gd name="connsiteY9" fmla="*/ 87626 h 563940"/>
                  <a:gd name="connsiteX10" fmla="*/ 26297 w 325105"/>
                  <a:gd name="connsiteY10" fmla="*/ 56219 h 563940"/>
                  <a:gd name="connsiteX11" fmla="*/ 6128 w 325105"/>
                  <a:gd name="connsiteY11" fmla="*/ 36338 h 563940"/>
                  <a:gd name="connsiteX12" fmla="*/ 1229 w 325105"/>
                  <a:gd name="connsiteY12" fmla="*/ 20490 h 563940"/>
                  <a:gd name="connsiteX13" fmla="*/ 11314 w 325105"/>
                  <a:gd name="connsiteY13" fmla="*/ 4066 h 563940"/>
                  <a:gd name="connsiteX14" fmla="*/ 82196 w 325105"/>
                  <a:gd name="connsiteY14" fmla="*/ 1761 h 563940"/>
                  <a:gd name="connsiteX15" fmla="*/ 275824 w 325105"/>
                  <a:gd name="connsiteY15" fmla="*/ 142084 h 563940"/>
                  <a:gd name="connsiteX16" fmla="*/ 308096 w 325105"/>
                  <a:gd name="connsiteY16" fmla="*/ 221034 h 563940"/>
                  <a:gd name="connsiteX17" fmla="*/ 325096 w 325105"/>
                  <a:gd name="connsiteY17" fmla="*/ 331967 h 563940"/>
                  <a:gd name="connsiteX18" fmla="*/ 312994 w 325105"/>
                  <a:gd name="connsiteY18" fmla="*/ 412645 h 563940"/>
                  <a:gd name="connsiteX19" fmla="*/ 278418 w 325105"/>
                  <a:gd name="connsiteY19" fmla="*/ 482662 h 563940"/>
                  <a:gd name="connsiteX20" fmla="*/ 267756 w 325105"/>
                  <a:gd name="connsiteY20" fmla="*/ 494188 h 56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25105" h="563940">
                    <a:moveTo>
                      <a:pt x="267756" y="494188"/>
                    </a:moveTo>
                    <a:cubicBezTo>
                      <a:pt x="241536" y="524154"/>
                      <a:pt x="209841" y="546341"/>
                      <a:pt x="173247" y="562189"/>
                    </a:cubicBezTo>
                    <a:cubicBezTo>
                      <a:pt x="166908" y="565070"/>
                      <a:pt x="163163" y="565070"/>
                      <a:pt x="162298" y="557002"/>
                    </a:cubicBezTo>
                    <a:cubicBezTo>
                      <a:pt x="162010" y="554409"/>
                      <a:pt x="161146" y="551527"/>
                      <a:pt x="159993" y="548934"/>
                    </a:cubicBezTo>
                    <a:cubicBezTo>
                      <a:pt x="153654" y="533951"/>
                      <a:pt x="151637" y="521273"/>
                      <a:pt x="166908" y="508883"/>
                    </a:cubicBezTo>
                    <a:cubicBezTo>
                      <a:pt x="177570" y="500239"/>
                      <a:pt x="179875" y="485832"/>
                      <a:pt x="176129" y="471425"/>
                    </a:cubicBezTo>
                    <a:cubicBezTo>
                      <a:pt x="172671" y="457306"/>
                      <a:pt x="169502" y="443188"/>
                      <a:pt x="163451" y="429645"/>
                    </a:cubicBezTo>
                    <a:cubicBezTo>
                      <a:pt x="155671" y="420137"/>
                      <a:pt x="156247" y="407747"/>
                      <a:pt x="151349" y="397374"/>
                    </a:cubicBezTo>
                    <a:cubicBezTo>
                      <a:pt x="130315" y="324763"/>
                      <a:pt x="108705" y="252153"/>
                      <a:pt x="87383" y="179830"/>
                    </a:cubicBezTo>
                    <a:cubicBezTo>
                      <a:pt x="79026" y="148711"/>
                      <a:pt x="69806" y="118169"/>
                      <a:pt x="60298" y="87626"/>
                    </a:cubicBezTo>
                    <a:cubicBezTo>
                      <a:pt x="55111" y="70914"/>
                      <a:pt x="43586" y="59389"/>
                      <a:pt x="26297" y="56219"/>
                    </a:cubicBezTo>
                    <a:cubicBezTo>
                      <a:pt x="14196" y="54202"/>
                      <a:pt x="8145" y="47863"/>
                      <a:pt x="6128" y="36338"/>
                    </a:cubicBezTo>
                    <a:cubicBezTo>
                      <a:pt x="5263" y="30863"/>
                      <a:pt x="2670" y="25965"/>
                      <a:pt x="1229" y="20490"/>
                    </a:cubicBezTo>
                    <a:cubicBezTo>
                      <a:pt x="-1652" y="8965"/>
                      <a:pt x="77" y="6083"/>
                      <a:pt x="11314" y="4066"/>
                    </a:cubicBezTo>
                    <a:cubicBezTo>
                      <a:pt x="34942" y="-544"/>
                      <a:pt x="58569" y="-1120"/>
                      <a:pt x="82196" y="1761"/>
                    </a:cubicBezTo>
                    <a:cubicBezTo>
                      <a:pt x="172383" y="12999"/>
                      <a:pt x="233756" y="64863"/>
                      <a:pt x="275824" y="142084"/>
                    </a:cubicBezTo>
                    <a:cubicBezTo>
                      <a:pt x="289367" y="167152"/>
                      <a:pt x="300316" y="193661"/>
                      <a:pt x="308096" y="221034"/>
                    </a:cubicBezTo>
                    <a:cubicBezTo>
                      <a:pt x="319045" y="257339"/>
                      <a:pt x="325384" y="294221"/>
                      <a:pt x="325096" y="331967"/>
                    </a:cubicBezTo>
                    <a:cubicBezTo>
                      <a:pt x="324808" y="359340"/>
                      <a:pt x="321350" y="386425"/>
                      <a:pt x="312994" y="412645"/>
                    </a:cubicBezTo>
                    <a:cubicBezTo>
                      <a:pt x="304350" y="437425"/>
                      <a:pt x="294265" y="461340"/>
                      <a:pt x="278418" y="482662"/>
                    </a:cubicBezTo>
                    <a:cubicBezTo>
                      <a:pt x="276401" y="487561"/>
                      <a:pt x="273807" y="492747"/>
                      <a:pt x="267756" y="494188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C3126CD-FC6B-4CC5-8385-BA7E9F804564}"/>
                  </a:ext>
                </a:extLst>
              </p:cNvPr>
              <p:cNvSpPr/>
              <p:nvPr/>
            </p:nvSpPr>
            <p:spPr>
              <a:xfrm rot="931651">
                <a:off x="8017495" y="2853817"/>
                <a:ext cx="323082" cy="566139"/>
              </a:xfrm>
              <a:custGeom>
                <a:avLst/>
                <a:gdLst>
                  <a:gd name="connsiteX0" fmla="*/ 305176 w 323082"/>
                  <a:gd name="connsiteY0" fmla="*/ 514859 h 566139"/>
                  <a:gd name="connsiteX1" fmla="*/ 314396 w 323082"/>
                  <a:gd name="connsiteY1" fmla="*/ 523791 h 566139"/>
                  <a:gd name="connsiteX2" fmla="*/ 321888 w 323082"/>
                  <a:gd name="connsiteY2" fmla="*/ 549724 h 566139"/>
                  <a:gd name="connsiteX3" fmla="*/ 315261 w 323082"/>
                  <a:gd name="connsiteY3" fmla="*/ 559808 h 566139"/>
                  <a:gd name="connsiteX4" fmla="*/ 267142 w 323082"/>
                  <a:gd name="connsiteY4" fmla="*/ 564419 h 566139"/>
                  <a:gd name="connsiteX5" fmla="*/ 221616 w 323082"/>
                  <a:gd name="connsiteY5" fmla="*/ 559520 h 566139"/>
                  <a:gd name="connsiteX6" fmla="*/ 164853 w 323082"/>
                  <a:gd name="connsiteY6" fmla="*/ 539351 h 566139"/>
                  <a:gd name="connsiteX7" fmla="*/ 128548 w 323082"/>
                  <a:gd name="connsiteY7" fmla="*/ 516300 h 566139"/>
                  <a:gd name="connsiteX8" fmla="*/ 43835 w 323082"/>
                  <a:gd name="connsiteY8" fmla="*/ 408536 h 566139"/>
                  <a:gd name="connsiteX9" fmla="*/ 33462 w 323082"/>
                  <a:gd name="connsiteY9" fmla="*/ 391536 h 566139"/>
                  <a:gd name="connsiteX10" fmla="*/ 4937 w 323082"/>
                  <a:gd name="connsiteY10" fmla="*/ 292993 h 566139"/>
                  <a:gd name="connsiteX11" fmla="*/ 39 w 323082"/>
                  <a:gd name="connsiteY11" fmla="*/ 249773 h 566139"/>
                  <a:gd name="connsiteX12" fmla="*/ 51903 w 323082"/>
                  <a:gd name="connsiteY12" fmla="*/ 76314 h 566139"/>
                  <a:gd name="connsiteX13" fmla="*/ 72073 w 323082"/>
                  <a:gd name="connsiteY13" fmla="*/ 54704 h 566139"/>
                  <a:gd name="connsiteX14" fmla="*/ 150734 w 323082"/>
                  <a:gd name="connsiteY14" fmla="*/ 2551 h 566139"/>
                  <a:gd name="connsiteX15" fmla="*/ 166870 w 323082"/>
                  <a:gd name="connsiteY15" fmla="*/ 10042 h 566139"/>
                  <a:gd name="connsiteX16" fmla="*/ 170328 w 323082"/>
                  <a:gd name="connsiteY16" fmla="*/ 21280 h 566139"/>
                  <a:gd name="connsiteX17" fmla="*/ 164277 w 323082"/>
                  <a:gd name="connsiteY17" fmla="*/ 56144 h 566139"/>
                  <a:gd name="connsiteX18" fmla="*/ 157650 w 323082"/>
                  <a:gd name="connsiteY18" fmla="*/ 113484 h 566139"/>
                  <a:gd name="connsiteX19" fmla="*/ 228820 w 323082"/>
                  <a:gd name="connsiteY19" fmla="*/ 354943 h 566139"/>
                  <a:gd name="connsiteX20" fmla="*/ 246396 w 323082"/>
                  <a:gd name="connsiteY20" fmla="*/ 415452 h 566139"/>
                  <a:gd name="connsiteX21" fmla="*/ 250430 w 323082"/>
                  <a:gd name="connsiteY21" fmla="*/ 429282 h 566139"/>
                  <a:gd name="connsiteX22" fmla="*/ 263108 w 323082"/>
                  <a:gd name="connsiteY22" fmla="*/ 472215 h 566139"/>
                  <a:gd name="connsiteX23" fmla="*/ 300566 w 323082"/>
                  <a:gd name="connsiteY23" fmla="*/ 511689 h 566139"/>
                  <a:gd name="connsiteX24" fmla="*/ 305176 w 323082"/>
                  <a:gd name="connsiteY24" fmla="*/ 514859 h 566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3082" h="566139">
                    <a:moveTo>
                      <a:pt x="305176" y="514859"/>
                    </a:moveTo>
                    <a:cubicBezTo>
                      <a:pt x="310363" y="515723"/>
                      <a:pt x="313244" y="518605"/>
                      <a:pt x="314396" y="523791"/>
                    </a:cubicBezTo>
                    <a:cubicBezTo>
                      <a:pt x="316413" y="532435"/>
                      <a:pt x="318430" y="541368"/>
                      <a:pt x="321888" y="549724"/>
                    </a:cubicBezTo>
                    <a:cubicBezTo>
                      <a:pt x="325058" y="557503"/>
                      <a:pt x="321600" y="559232"/>
                      <a:pt x="315261" y="559808"/>
                    </a:cubicBezTo>
                    <a:cubicBezTo>
                      <a:pt x="299125" y="561249"/>
                      <a:pt x="283278" y="562978"/>
                      <a:pt x="267142" y="564419"/>
                    </a:cubicBezTo>
                    <a:cubicBezTo>
                      <a:pt x="251582" y="567012"/>
                      <a:pt x="236311" y="567588"/>
                      <a:pt x="221616" y="559520"/>
                    </a:cubicBezTo>
                    <a:cubicBezTo>
                      <a:pt x="202311" y="554046"/>
                      <a:pt x="183006" y="548283"/>
                      <a:pt x="164853" y="539351"/>
                    </a:cubicBezTo>
                    <a:cubicBezTo>
                      <a:pt x="149870" y="536181"/>
                      <a:pt x="137480" y="528690"/>
                      <a:pt x="128548" y="516300"/>
                    </a:cubicBezTo>
                    <a:cubicBezTo>
                      <a:pt x="91954" y="486910"/>
                      <a:pt x="65158" y="449740"/>
                      <a:pt x="43835" y="408536"/>
                    </a:cubicBezTo>
                    <a:cubicBezTo>
                      <a:pt x="37785" y="404502"/>
                      <a:pt x="36344" y="397587"/>
                      <a:pt x="33462" y="391536"/>
                    </a:cubicBezTo>
                    <a:cubicBezTo>
                      <a:pt x="19344" y="360129"/>
                      <a:pt x="11276" y="326705"/>
                      <a:pt x="4937" y="292993"/>
                    </a:cubicBezTo>
                    <a:cubicBezTo>
                      <a:pt x="2344" y="278586"/>
                      <a:pt x="2344" y="264179"/>
                      <a:pt x="39" y="249773"/>
                    </a:cubicBezTo>
                    <a:cubicBezTo>
                      <a:pt x="-826" y="186670"/>
                      <a:pt x="12717" y="127602"/>
                      <a:pt x="51903" y="76314"/>
                    </a:cubicBezTo>
                    <a:cubicBezTo>
                      <a:pt x="57954" y="68534"/>
                      <a:pt x="65158" y="61907"/>
                      <a:pt x="72073" y="54704"/>
                    </a:cubicBezTo>
                    <a:cubicBezTo>
                      <a:pt x="94548" y="31653"/>
                      <a:pt x="121633" y="15805"/>
                      <a:pt x="150734" y="2551"/>
                    </a:cubicBezTo>
                    <a:cubicBezTo>
                      <a:pt x="161107" y="-2060"/>
                      <a:pt x="163412" y="-907"/>
                      <a:pt x="166870" y="10042"/>
                    </a:cubicBezTo>
                    <a:cubicBezTo>
                      <a:pt x="168023" y="13788"/>
                      <a:pt x="168599" y="17822"/>
                      <a:pt x="170328" y="21280"/>
                    </a:cubicBezTo>
                    <a:cubicBezTo>
                      <a:pt x="175802" y="34246"/>
                      <a:pt x="176667" y="44619"/>
                      <a:pt x="164277" y="56144"/>
                    </a:cubicBezTo>
                    <a:cubicBezTo>
                      <a:pt x="146701" y="72280"/>
                      <a:pt x="149870" y="93314"/>
                      <a:pt x="157650" y="113484"/>
                    </a:cubicBezTo>
                    <a:cubicBezTo>
                      <a:pt x="181565" y="193874"/>
                      <a:pt x="204904" y="274552"/>
                      <a:pt x="228820" y="354943"/>
                    </a:cubicBezTo>
                    <a:cubicBezTo>
                      <a:pt x="234294" y="375112"/>
                      <a:pt x="240921" y="394994"/>
                      <a:pt x="246396" y="415452"/>
                    </a:cubicBezTo>
                    <a:cubicBezTo>
                      <a:pt x="247837" y="420062"/>
                      <a:pt x="248701" y="424672"/>
                      <a:pt x="250430" y="429282"/>
                    </a:cubicBezTo>
                    <a:cubicBezTo>
                      <a:pt x="255040" y="443401"/>
                      <a:pt x="259074" y="457808"/>
                      <a:pt x="263108" y="472215"/>
                    </a:cubicBezTo>
                    <a:cubicBezTo>
                      <a:pt x="268294" y="492384"/>
                      <a:pt x="279244" y="506791"/>
                      <a:pt x="300566" y="511689"/>
                    </a:cubicBezTo>
                    <a:cubicBezTo>
                      <a:pt x="302295" y="512554"/>
                      <a:pt x="303735" y="513418"/>
                      <a:pt x="305176" y="514859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A5A0B033-57CF-4D4B-823E-FBB9881B27BD}"/>
                  </a:ext>
                </a:extLst>
              </p:cNvPr>
              <p:cNvSpPr/>
              <p:nvPr/>
            </p:nvSpPr>
            <p:spPr>
              <a:xfrm rot="931651">
                <a:off x="7787434" y="2857552"/>
                <a:ext cx="220981" cy="223192"/>
              </a:xfrm>
              <a:custGeom>
                <a:avLst/>
                <a:gdLst>
                  <a:gd name="connsiteX0" fmla="*/ 116065 w 220981"/>
                  <a:gd name="connsiteY0" fmla="*/ 35863 h 223192"/>
                  <a:gd name="connsiteX1" fmla="*/ 122692 w 220981"/>
                  <a:gd name="connsiteY1" fmla="*/ 20016 h 223192"/>
                  <a:gd name="connsiteX2" fmla="*/ 142862 w 220981"/>
                  <a:gd name="connsiteY2" fmla="*/ 134 h 223192"/>
                  <a:gd name="connsiteX3" fmla="*/ 166201 w 220981"/>
                  <a:gd name="connsiteY3" fmla="*/ 16270 h 223192"/>
                  <a:gd name="connsiteX4" fmla="*/ 186947 w 220981"/>
                  <a:gd name="connsiteY4" fmla="*/ 85423 h 223192"/>
                  <a:gd name="connsiteX5" fmla="*/ 194438 w 220981"/>
                  <a:gd name="connsiteY5" fmla="*/ 109050 h 223192"/>
                  <a:gd name="connsiteX6" fmla="*/ 203659 w 220981"/>
                  <a:gd name="connsiteY6" fmla="*/ 130661 h 223192"/>
                  <a:gd name="connsiteX7" fmla="*/ 220082 w 220981"/>
                  <a:gd name="connsiteY7" fmla="*/ 188864 h 223192"/>
                  <a:gd name="connsiteX8" fmla="*/ 195879 w 220981"/>
                  <a:gd name="connsiteY8" fmla="*/ 223153 h 223192"/>
                  <a:gd name="connsiteX9" fmla="*/ 167930 w 220981"/>
                  <a:gd name="connsiteY9" fmla="*/ 208169 h 223192"/>
                  <a:gd name="connsiteX10" fmla="*/ 148048 w 220981"/>
                  <a:gd name="connsiteY10" fmla="*/ 175898 h 223192"/>
                  <a:gd name="connsiteX11" fmla="*/ 86387 w 220981"/>
                  <a:gd name="connsiteY11" fmla="*/ 111067 h 223192"/>
                  <a:gd name="connsiteX12" fmla="*/ 74573 w 220981"/>
                  <a:gd name="connsiteY12" fmla="*/ 103864 h 223192"/>
                  <a:gd name="connsiteX13" fmla="*/ 29912 w 220981"/>
                  <a:gd name="connsiteY13" fmla="*/ 88592 h 223192"/>
                  <a:gd name="connsiteX14" fmla="*/ 1386 w 220981"/>
                  <a:gd name="connsiteY14" fmla="*/ 51711 h 223192"/>
                  <a:gd name="connsiteX15" fmla="*/ 14064 w 220981"/>
                  <a:gd name="connsiteY15" fmla="*/ 39897 h 223192"/>
                  <a:gd name="connsiteX16" fmla="*/ 54980 w 220981"/>
                  <a:gd name="connsiteY16" fmla="*/ 37592 h 223192"/>
                  <a:gd name="connsiteX17" fmla="*/ 116065 w 220981"/>
                  <a:gd name="connsiteY17" fmla="*/ 35863 h 223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0981" h="223192">
                    <a:moveTo>
                      <a:pt x="116065" y="35863"/>
                    </a:moveTo>
                    <a:cubicBezTo>
                      <a:pt x="121539" y="32118"/>
                      <a:pt x="122116" y="25779"/>
                      <a:pt x="122692" y="20016"/>
                    </a:cubicBezTo>
                    <a:cubicBezTo>
                      <a:pt x="124421" y="7914"/>
                      <a:pt x="131336" y="1575"/>
                      <a:pt x="142862" y="134"/>
                    </a:cubicBezTo>
                    <a:cubicBezTo>
                      <a:pt x="154963" y="-1018"/>
                      <a:pt x="162743" y="5321"/>
                      <a:pt x="166201" y="16270"/>
                    </a:cubicBezTo>
                    <a:cubicBezTo>
                      <a:pt x="173692" y="39033"/>
                      <a:pt x="180031" y="62372"/>
                      <a:pt x="186947" y="85423"/>
                    </a:cubicBezTo>
                    <a:cubicBezTo>
                      <a:pt x="189252" y="93203"/>
                      <a:pt x="191845" y="101271"/>
                      <a:pt x="194438" y="109050"/>
                    </a:cubicBezTo>
                    <a:cubicBezTo>
                      <a:pt x="199336" y="115389"/>
                      <a:pt x="200777" y="123457"/>
                      <a:pt x="203659" y="130661"/>
                    </a:cubicBezTo>
                    <a:cubicBezTo>
                      <a:pt x="208845" y="149966"/>
                      <a:pt x="216048" y="168983"/>
                      <a:pt x="220082" y="188864"/>
                    </a:cubicBezTo>
                    <a:cubicBezTo>
                      <a:pt x="224116" y="208458"/>
                      <a:pt x="214320" y="222000"/>
                      <a:pt x="195879" y="223153"/>
                    </a:cubicBezTo>
                    <a:cubicBezTo>
                      <a:pt x="184065" y="223729"/>
                      <a:pt x="174557" y="217966"/>
                      <a:pt x="167930" y="208169"/>
                    </a:cubicBezTo>
                    <a:cubicBezTo>
                      <a:pt x="160726" y="197797"/>
                      <a:pt x="155252" y="186271"/>
                      <a:pt x="148048" y="175898"/>
                    </a:cubicBezTo>
                    <a:cubicBezTo>
                      <a:pt x="131624" y="150254"/>
                      <a:pt x="111743" y="128067"/>
                      <a:pt x="86387" y="111067"/>
                    </a:cubicBezTo>
                    <a:cubicBezTo>
                      <a:pt x="82641" y="108474"/>
                      <a:pt x="78895" y="105881"/>
                      <a:pt x="74573" y="103864"/>
                    </a:cubicBezTo>
                    <a:cubicBezTo>
                      <a:pt x="60454" y="96372"/>
                      <a:pt x="45759" y="90898"/>
                      <a:pt x="29912" y="88592"/>
                    </a:cubicBezTo>
                    <a:cubicBezTo>
                      <a:pt x="7437" y="85423"/>
                      <a:pt x="-631" y="75050"/>
                      <a:pt x="1386" y="51711"/>
                    </a:cubicBezTo>
                    <a:cubicBezTo>
                      <a:pt x="-4089" y="37304"/>
                      <a:pt x="8013" y="41626"/>
                      <a:pt x="14064" y="39897"/>
                    </a:cubicBezTo>
                    <a:cubicBezTo>
                      <a:pt x="27318" y="34135"/>
                      <a:pt x="41437" y="36151"/>
                      <a:pt x="54980" y="37592"/>
                    </a:cubicBezTo>
                    <a:cubicBezTo>
                      <a:pt x="75149" y="39321"/>
                      <a:pt x="95607" y="40185"/>
                      <a:pt x="116065" y="35863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F17829B4-61E2-4C1E-B6AE-743696E68EB7}"/>
                  </a:ext>
                </a:extLst>
              </p:cNvPr>
              <p:cNvSpPr/>
              <p:nvPr/>
            </p:nvSpPr>
            <p:spPr>
              <a:xfrm rot="931651">
                <a:off x="7828334" y="3262459"/>
                <a:ext cx="138246" cy="209362"/>
              </a:xfrm>
              <a:custGeom>
                <a:avLst/>
                <a:gdLst>
                  <a:gd name="connsiteX0" fmla="*/ 16436 w 138246"/>
                  <a:gd name="connsiteY0" fmla="*/ 156226 h 209362"/>
                  <a:gd name="connsiteX1" fmla="*/ 89334 w 138246"/>
                  <a:gd name="connsiteY1" fmla="*/ 35208 h 209362"/>
                  <a:gd name="connsiteX2" fmla="*/ 89622 w 138246"/>
                  <a:gd name="connsiteY2" fmla="*/ 25699 h 209362"/>
                  <a:gd name="connsiteX3" fmla="*/ 123046 w 138246"/>
                  <a:gd name="connsiteY3" fmla="*/ 1496 h 209362"/>
                  <a:gd name="connsiteX4" fmla="*/ 135724 w 138246"/>
                  <a:gd name="connsiteY4" fmla="*/ 58259 h 209362"/>
                  <a:gd name="connsiteX5" fmla="*/ 67724 w 138246"/>
                  <a:gd name="connsiteY5" fmla="*/ 178124 h 209362"/>
                  <a:gd name="connsiteX6" fmla="*/ 63690 w 138246"/>
                  <a:gd name="connsiteY6" fmla="*/ 182158 h 209362"/>
                  <a:gd name="connsiteX7" fmla="*/ 23351 w 138246"/>
                  <a:gd name="connsiteY7" fmla="*/ 208090 h 209362"/>
                  <a:gd name="connsiteX8" fmla="*/ 8944 w 138246"/>
                  <a:gd name="connsiteY8" fmla="*/ 200887 h 209362"/>
                  <a:gd name="connsiteX9" fmla="*/ 876 w 138246"/>
                  <a:gd name="connsiteY9" fmla="*/ 173514 h 209362"/>
                  <a:gd name="connsiteX10" fmla="*/ 16436 w 138246"/>
                  <a:gd name="connsiteY10" fmla="*/ 156226 h 209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8246" h="209362">
                    <a:moveTo>
                      <a:pt x="16436" y="156226"/>
                    </a:moveTo>
                    <a:cubicBezTo>
                      <a:pt x="60232" y="127412"/>
                      <a:pt x="85012" y="87649"/>
                      <a:pt x="89334" y="35208"/>
                    </a:cubicBezTo>
                    <a:cubicBezTo>
                      <a:pt x="89622" y="32039"/>
                      <a:pt x="89334" y="28869"/>
                      <a:pt x="89622" y="25699"/>
                    </a:cubicBezTo>
                    <a:cubicBezTo>
                      <a:pt x="90775" y="4665"/>
                      <a:pt x="102589" y="-3691"/>
                      <a:pt x="123046" y="1496"/>
                    </a:cubicBezTo>
                    <a:cubicBezTo>
                      <a:pt x="142063" y="17055"/>
                      <a:pt x="139182" y="38378"/>
                      <a:pt x="135724" y="58259"/>
                    </a:cubicBezTo>
                    <a:cubicBezTo>
                      <a:pt x="127368" y="106090"/>
                      <a:pt x="103165" y="145565"/>
                      <a:pt x="67724" y="178124"/>
                    </a:cubicBezTo>
                    <a:cubicBezTo>
                      <a:pt x="66283" y="179565"/>
                      <a:pt x="65131" y="181006"/>
                      <a:pt x="63690" y="182158"/>
                    </a:cubicBezTo>
                    <a:cubicBezTo>
                      <a:pt x="53317" y="195412"/>
                      <a:pt x="38334" y="202040"/>
                      <a:pt x="23351" y="208090"/>
                    </a:cubicBezTo>
                    <a:cubicBezTo>
                      <a:pt x="15859" y="211260"/>
                      <a:pt x="11537" y="208379"/>
                      <a:pt x="8944" y="200887"/>
                    </a:cubicBezTo>
                    <a:cubicBezTo>
                      <a:pt x="6063" y="191955"/>
                      <a:pt x="3469" y="182734"/>
                      <a:pt x="876" y="173514"/>
                    </a:cubicBezTo>
                    <a:cubicBezTo>
                      <a:pt x="-1717" y="164582"/>
                      <a:pt x="876" y="161988"/>
                      <a:pt x="16436" y="156226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C797A934-C9A9-481A-9A73-C6AD309E1298}"/>
                  </a:ext>
                </a:extLst>
              </p:cNvPr>
              <p:cNvSpPr/>
              <p:nvPr/>
            </p:nvSpPr>
            <p:spPr>
              <a:xfrm rot="931651">
                <a:off x="8487773" y="2852930"/>
                <a:ext cx="431681" cy="556040"/>
              </a:xfrm>
              <a:custGeom>
                <a:avLst/>
                <a:gdLst>
                  <a:gd name="connsiteX0" fmla="*/ 181517 w 431681"/>
                  <a:gd name="connsiteY0" fmla="*/ 330363 h 556040"/>
                  <a:gd name="connsiteX1" fmla="*/ 89313 w 431681"/>
                  <a:gd name="connsiteY1" fmla="*/ 186871 h 556040"/>
                  <a:gd name="connsiteX2" fmla="*/ 56177 w 431681"/>
                  <a:gd name="connsiteY2" fmla="*/ 135006 h 556040"/>
                  <a:gd name="connsiteX3" fmla="*/ 19583 w 431681"/>
                  <a:gd name="connsiteY3" fmla="*/ 109938 h 556040"/>
                  <a:gd name="connsiteX4" fmla="*/ 1431 w 431681"/>
                  <a:gd name="connsiteY4" fmla="*/ 95243 h 556040"/>
                  <a:gd name="connsiteX5" fmla="*/ 7770 w 431681"/>
                  <a:gd name="connsiteY5" fmla="*/ 73633 h 556040"/>
                  <a:gd name="connsiteX6" fmla="*/ 68279 w 431681"/>
                  <a:gd name="connsiteY6" fmla="*/ 50006 h 556040"/>
                  <a:gd name="connsiteX7" fmla="*/ 89313 w 431681"/>
                  <a:gd name="connsiteY7" fmla="*/ 43090 h 556040"/>
                  <a:gd name="connsiteX8" fmla="*/ 114092 w 431681"/>
                  <a:gd name="connsiteY8" fmla="*/ 33582 h 556040"/>
                  <a:gd name="connsiteX9" fmla="*/ 150974 w 431681"/>
                  <a:gd name="connsiteY9" fmla="*/ 22633 h 556040"/>
                  <a:gd name="connsiteX10" fmla="*/ 227330 w 431681"/>
                  <a:gd name="connsiteY10" fmla="*/ 1022 h 556040"/>
                  <a:gd name="connsiteX11" fmla="*/ 256720 w 431681"/>
                  <a:gd name="connsiteY11" fmla="*/ 10819 h 556040"/>
                  <a:gd name="connsiteX12" fmla="*/ 253551 w 431681"/>
                  <a:gd name="connsiteY12" fmla="*/ 43955 h 556040"/>
                  <a:gd name="connsiteX13" fmla="*/ 251246 w 431681"/>
                  <a:gd name="connsiteY13" fmla="*/ 90057 h 556040"/>
                  <a:gd name="connsiteX14" fmla="*/ 358145 w 431681"/>
                  <a:gd name="connsiteY14" fmla="*/ 259482 h 556040"/>
                  <a:gd name="connsiteX15" fmla="*/ 364196 w 431681"/>
                  <a:gd name="connsiteY15" fmla="*/ 273312 h 556040"/>
                  <a:gd name="connsiteX16" fmla="*/ 423264 w 431681"/>
                  <a:gd name="connsiteY16" fmla="*/ 367533 h 556040"/>
                  <a:gd name="connsiteX17" fmla="*/ 429026 w 431681"/>
                  <a:gd name="connsiteY17" fmla="*/ 386262 h 556040"/>
                  <a:gd name="connsiteX18" fmla="*/ 431043 w 431681"/>
                  <a:gd name="connsiteY18" fmla="*/ 458585 h 556040"/>
                  <a:gd name="connsiteX19" fmla="*/ 431620 w 431681"/>
                  <a:gd name="connsiteY19" fmla="*/ 514195 h 556040"/>
                  <a:gd name="connsiteX20" fmla="*/ 421247 w 431681"/>
                  <a:gd name="connsiteY20" fmla="*/ 527449 h 556040"/>
                  <a:gd name="connsiteX21" fmla="*/ 401077 w 431681"/>
                  <a:gd name="connsiteY21" fmla="*/ 533500 h 556040"/>
                  <a:gd name="connsiteX22" fmla="*/ 399060 w 431681"/>
                  <a:gd name="connsiteY22" fmla="*/ 536382 h 556040"/>
                  <a:gd name="connsiteX23" fmla="*/ 334229 w 431681"/>
                  <a:gd name="connsiteY23" fmla="*/ 555687 h 556040"/>
                  <a:gd name="connsiteX24" fmla="*/ 320111 w 431681"/>
                  <a:gd name="connsiteY24" fmla="*/ 547331 h 556040"/>
                  <a:gd name="connsiteX25" fmla="*/ 294466 w 431681"/>
                  <a:gd name="connsiteY25" fmla="*/ 506127 h 556040"/>
                  <a:gd name="connsiteX26" fmla="*/ 184974 w 431681"/>
                  <a:gd name="connsiteY26" fmla="*/ 338719 h 556040"/>
                  <a:gd name="connsiteX27" fmla="*/ 181517 w 431681"/>
                  <a:gd name="connsiteY27" fmla="*/ 330363 h 55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31681" h="556040">
                    <a:moveTo>
                      <a:pt x="181517" y="330363"/>
                    </a:moveTo>
                    <a:cubicBezTo>
                      <a:pt x="150686" y="282533"/>
                      <a:pt x="120143" y="234702"/>
                      <a:pt x="89313" y="186871"/>
                    </a:cubicBezTo>
                    <a:cubicBezTo>
                      <a:pt x="78075" y="169583"/>
                      <a:pt x="65973" y="152871"/>
                      <a:pt x="56177" y="135006"/>
                    </a:cubicBezTo>
                    <a:cubicBezTo>
                      <a:pt x="47821" y="119735"/>
                      <a:pt x="37448" y="109938"/>
                      <a:pt x="19583" y="109938"/>
                    </a:cubicBezTo>
                    <a:cubicBezTo>
                      <a:pt x="8922" y="110515"/>
                      <a:pt x="4024" y="103887"/>
                      <a:pt x="1431" y="95243"/>
                    </a:cubicBezTo>
                    <a:cubicBezTo>
                      <a:pt x="-1163" y="86887"/>
                      <a:pt x="-874" y="78819"/>
                      <a:pt x="7770" y="73633"/>
                    </a:cubicBezTo>
                    <a:cubicBezTo>
                      <a:pt x="25634" y="59514"/>
                      <a:pt x="47821" y="57209"/>
                      <a:pt x="68279" y="50006"/>
                    </a:cubicBezTo>
                    <a:cubicBezTo>
                      <a:pt x="75194" y="47701"/>
                      <a:pt x="82109" y="45396"/>
                      <a:pt x="89313" y="43090"/>
                    </a:cubicBezTo>
                    <a:cubicBezTo>
                      <a:pt x="96228" y="36463"/>
                      <a:pt x="105736" y="36463"/>
                      <a:pt x="114092" y="33582"/>
                    </a:cubicBezTo>
                    <a:cubicBezTo>
                      <a:pt x="126194" y="29548"/>
                      <a:pt x="138584" y="25802"/>
                      <a:pt x="150974" y="22633"/>
                    </a:cubicBezTo>
                    <a:cubicBezTo>
                      <a:pt x="176330" y="15429"/>
                      <a:pt x="201398" y="6497"/>
                      <a:pt x="227330" y="1022"/>
                    </a:cubicBezTo>
                    <a:cubicBezTo>
                      <a:pt x="239144" y="-1571"/>
                      <a:pt x="249517" y="446"/>
                      <a:pt x="256720" y="10819"/>
                    </a:cubicBezTo>
                    <a:cubicBezTo>
                      <a:pt x="263059" y="19751"/>
                      <a:pt x="261331" y="33582"/>
                      <a:pt x="253551" y="43955"/>
                    </a:cubicBezTo>
                    <a:cubicBezTo>
                      <a:pt x="237991" y="64413"/>
                      <a:pt x="237415" y="68158"/>
                      <a:pt x="251246" y="90057"/>
                    </a:cubicBezTo>
                    <a:cubicBezTo>
                      <a:pt x="286687" y="146532"/>
                      <a:pt x="322416" y="203007"/>
                      <a:pt x="358145" y="259482"/>
                    </a:cubicBezTo>
                    <a:cubicBezTo>
                      <a:pt x="361026" y="263804"/>
                      <a:pt x="363907" y="268126"/>
                      <a:pt x="364196" y="273312"/>
                    </a:cubicBezTo>
                    <a:cubicBezTo>
                      <a:pt x="383789" y="304719"/>
                      <a:pt x="403382" y="336414"/>
                      <a:pt x="423264" y="367533"/>
                    </a:cubicBezTo>
                    <a:cubicBezTo>
                      <a:pt x="427010" y="373296"/>
                      <a:pt x="428738" y="379059"/>
                      <a:pt x="429026" y="386262"/>
                    </a:cubicBezTo>
                    <a:cubicBezTo>
                      <a:pt x="429315" y="410466"/>
                      <a:pt x="428162" y="434381"/>
                      <a:pt x="431043" y="458585"/>
                    </a:cubicBezTo>
                    <a:cubicBezTo>
                      <a:pt x="431043" y="477025"/>
                      <a:pt x="430467" y="495754"/>
                      <a:pt x="431620" y="514195"/>
                    </a:cubicBezTo>
                    <a:cubicBezTo>
                      <a:pt x="432196" y="523127"/>
                      <a:pt x="428738" y="525721"/>
                      <a:pt x="421247" y="527449"/>
                    </a:cubicBezTo>
                    <a:cubicBezTo>
                      <a:pt x="414332" y="528890"/>
                      <a:pt x="407704" y="531483"/>
                      <a:pt x="401077" y="533500"/>
                    </a:cubicBezTo>
                    <a:cubicBezTo>
                      <a:pt x="400789" y="534653"/>
                      <a:pt x="400213" y="535805"/>
                      <a:pt x="399060" y="536382"/>
                    </a:cubicBezTo>
                    <a:cubicBezTo>
                      <a:pt x="377738" y="543873"/>
                      <a:pt x="356128" y="549924"/>
                      <a:pt x="334229" y="555687"/>
                    </a:cubicBezTo>
                    <a:cubicBezTo>
                      <a:pt x="327314" y="557416"/>
                      <a:pt x="323280" y="552517"/>
                      <a:pt x="320111" y="547331"/>
                    </a:cubicBezTo>
                    <a:cubicBezTo>
                      <a:pt x="311466" y="533500"/>
                      <a:pt x="301958" y="520534"/>
                      <a:pt x="294466" y="506127"/>
                    </a:cubicBezTo>
                    <a:cubicBezTo>
                      <a:pt x="256720" y="451093"/>
                      <a:pt x="222144" y="394330"/>
                      <a:pt x="184974" y="338719"/>
                    </a:cubicBezTo>
                    <a:cubicBezTo>
                      <a:pt x="182381" y="336414"/>
                      <a:pt x="180652" y="333821"/>
                      <a:pt x="181517" y="330363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6C394551-27BC-46F5-9DCC-841DF8C391CD}"/>
                  </a:ext>
                </a:extLst>
              </p:cNvPr>
              <p:cNvSpPr/>
              <p:nvPr/>
            </p:nvSpPr>
            <p:spPr>
              <a:xfrm rot="931651">
                <a:off x="8830244" y="2844980"/>
                <a:ext cx="163481" cy="378168"/>
              </a:xfrm>
              <a:custGeom>
                <a:avLst/>
                <a:gdLst>
                  <a:gd name="connsiteX0" fmla="*/ 80046 w 163481"/>
                  <a:gd name="connsiteY0" fmla="*/ 318812 h 378168"/>
                  <a:gd name="connsiteX1" fmla="*/ 74860 w 163481"/>
                  <a:gd name="connsiteY1" fmla="*/ 297490 h 378168"/>
                  <a:gd name="connsiteX2" fmla="*/ 71690 w 163481"/>
                  <a:gd name="connsiteY2" fmla="*/ 132675 h 378168"/>
                  <a:gd name="connsiteX3" fmla="*/ 61029 w 163481"/>
                  <a:gd name="connsiteY3" fmla="*/ 95793 h 378168"/>
                  <a:gd name="connsiteX4" fmla="*/ 24436 w 163481"/>
                  <a:gd name="connsiteY4" fmla="*/ 79946 h 378168"/>
                  <a:gd name="connsiteX5" fmla="*/ 5131 w 163481"/>
                  <a:gd name="connsiteY5" fmla="*/ 72166 h 378168"/>
                  <a:gd name="connsiteX6" fmla="*/ 8012 w 163481"/>
                  <a:gd name="connsiteY6" fmla="*/ 41624 h 378168"/>
                  <a:gd name="connsiteX7" fmla="*/ 31351 w 163481"/>
                  <a:gd name="connsiteY7" fmla="*/ 30674 h 378168"/>
                  <a:gd name="connsiteX8" fmla="*/ 126725 w 163481"/>
                  <a:gd name="connsiteY8" fmla="*/ 2725 h 378168"/>
                  <a:gd name="connsiteX9" fmla="*/ 131335 w 163481"/>
                  <a:gd name="connsiteY9" fmla="*/ 1284 h 378168"/>
                  <a:gd name="connsiteX10" fmla="*/ 160436 w 163481"/>
                  <a:gd name="connsiteY10" fmla="*/ 10217 h 378168"/>
                  <a:gd name="connsiteX11" fmla="*/ 150928 w 163481"/>
                  <a:gd name="connsiteY11" fmla="*/ 40759 h 378168"/>
                  <a:gd name="connsiteX12" fmla="*/ 114046 w 163481"/>
                  <a:gd name="connsiteY12" fmla="*/ 122302 h 378168"/>
                  <a:gd name="connsiteX13" fmla="*/ 117504 w 163481"/>
                  <a:gd name="connsiteY13" fmla="*/ 297778 h 378168"/>
                  <a:gd name="connsiteX14" fmla="*/ 117504 w 163481"/>
                  <a:gd name="connsiteY14" fmla="*/ 378168 h 378168"/>
                  <a:gd name="connsiteX15" fmla="*/ 80046 w 163481"/>
                  <a:gd name="connsiteY15" fmla="*/ 318812 h 378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63481" h="378168">
                    <a:moveTo>
                      <a:pt x="80046" y="318812"/>
                    </a:moveTo>
                    <a:cubicBezTo>
                      <a:pt x="75724" y="312185"/>
                      <a:pt x="75148" y="304981"/>
                      <a:pt x="74860" y="297490"/>
                    </a:cubicBezTo>
                    <a:cubicBezTo>
                      <a:pt x="73995" y="242455"/>
                      <a:pt x="72843" y="187709"/>
                      <a:pt x="71690" y="132675"/>
                    </a:cubicBezTo>
                    <a:cubicBezTo>
                      <a:pt x="71402" y="119421"/>
                      <a:pt x="68521" y="106743"/>
                      <a:pt x="61029" y="95793"/>
                    </a:cubicBezTo>
                    <a:cubicBezTo>
                      <a:pt x="52385" y="82827"/>
                      <a:pt x="38554" y="80810"/>
                      <a:pt x="24436" y="79946"/>
                    </a:cubicBezTo>
                    <a:cubicBezTo>
                      <a:pt x="17232" y="79370"/>
                      <a:pt x="10317" y="78217"/>
                      <a:pt x="5131" y="72166"/>
                    </a:cubicBezTo>
                    <a:cubicBezTo>
                      <a:pt x="-2649" y="62946"/>
                      <a:pt x="-1497" y="49403"/>
                      <a:pt x="8012" y="41624"/>
                    </a:cubicBezTo>
                    <a:cubicBezTo>
                      <a:pt x="14927" y="35861"/>
                      <a:pt x="22995" y="33268"/>
                      <a:pt x="31351" y="30674"/>
                    </a:cubicBezTo>
                    <a:cubicBezTo>
                      <a:pt x="63046" y="21454"/>
                      <a:pt x="94741" y="11945"/>
                      <a:pt x="126725" y="2725"/>
                    </a:cubicBezTo>
                    <a:cubicBezTo>
                      <a:pt x="128165" y="2149"/>
                      <a:pt x="129606" y="1573"/>
                      <a:pt x="131335" y="1284"/>
                    </a:cubicBezTo>
                    <a:cubicBezTo>
                      <a:pt x="146606" y="-1885"/>
                      <a:pt x="155538" y="708"/>
                      <a:pt x="160436" y="10217"/>
                    </a:cubicBezTo>
                    <a:cubicBezTo>
                      <a:pt x="166199" y="21454"/>
                      <a:pt x="164182" y="31251"/>
                      <a:pt x="150928" y="40759"/>
                    </a:cubicBezTo>
                    <a:cubicBezTo>
                      <a:pt x="122402" y="60929"/>
                      <a:pt x="113470" y="89743"/>
                      <a:pt x="114046" y="122302"/>
                    </a:cubicBezTo>
                    <a:cubicBezTo>
                      <a:pt x="114911" y="180794"/>
                      <a:pt x="116351" y="239286"/>
                      <a:pt x="117504" y="297778"/>
                    </a:cubicBezTo>
                    <a:cubicBezTo>
                      <a:pt x="117504" y="323998"/>
                      <a:pt x="117504" y="350219"/>
                      <a:pt x="117504" y="378168"/>
                    </a:cubicBezTo>
                    <a:cubicBezTo>
                      <a:pt x="104826" y="357998"/>
                      <a:pt x="92436" y="338405"/>
                      <a:pt x="80046" y="318812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59B7DAC2-AC99-4C2D-A63D-5B359A395E6F}"/>
              </a:ext>
            </a:extLst>
          </p:cNvPr>
          <p:cNvGrpSpPr/>
          <p:nvPr/>
        </p:nvGrpSpPr>
        <p:grpSpPr>
          <a:xfrm rot="18992778">
            <a:off x="2537806" y="1691061"/>
            <a:ext cx="3971435" cy="4203038"/>
            <a:chOff x="346191" y="519809"/>
            <a:chExt cx="5018840" cy="5311527"/>
          </a:xfrm>
          <a:solidFill>
            <a:schemeClr val="accent3"/>
          </a:solidFill>
        </p:grpSpPr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6619BE29-822D-4A82-89CC-159E9A8C3EA5}"/>
                </a:ext>
              </a:extLst>
            </p:cNvPr>
            <p:cNvSpPr/>
            <p:nvPr/>
          </p:nvSpPr>
          <p:spPr>
            <a:xfrm>
              <a:off x="2259877" y="2441740"/>
              <a:ext cx="1812048" cy="1359036"/>
            </a:xfrm>
            <a:custGeom>
              <a:avLst/>
              <a:gdLst>
                <a:gd name="connsiteX0" fmla="*/ 1709343 w 1812048"/>
                <a:gd name="connsiteY0" fmla="*/ 115651 h 1359035"/>
                <a:gd name="connsiteX1" fmla="*/ 1812204 w 1812048"/>
                <a:gd name="connsiteY1" fmla="*/ 15989 h 1359035"/>
                <a:gd name="connsiteX2" fmla="*/ 1498826 w 1812048"/>
                <a:gd name="connsiteY2" fmla="*/ 20785 h 1359035"/>
                <a:gd name="connsiteX3" fmla="*/ 1223288 w 1812048"/>
                <a:gd name="connsiteY3" fmla="*/ 79410 h 1359035"/>
                <a:gd name="connsiteX4" fmla="*/ 1099109 w 1812048"/>
                <a:gd name="connsiteY4" fmla="*/ 54361 h 1359035"/>
                <a:gd name="connsiteX5" fmla="*/ 797457 w 1812048"/>
                <a:gd name="connsiteY5" fmla="*/ 0 h 1359035"/>
                <a:gd name="connsiteX6" fmla="*/ 715382 w 1812048"/>
                <a:gd name="connsiteY6" fmla="*/ 36774 h 1359035"/>
                <a:gd name="connsiteX7" fmla="*/ 34265 w 1812048"/>
                <a:gd name="connsiteY7" fmla="*/ 789840 h 1359035"/>
                <a:gd name="connsiteX8" fmla="*/ 63044 w 1812048"/>
                <a:gd name="connsiteY8" fmla="*/ 953457 h 1359035"/>
                <a:gd name="connsiteX9" fmla="*/ 449970 w 1812048"/>
                <a:gd name="connsiteY9" fmla="*/ 1302543 h 1359035"/>
                <a:gd name="connsiteX10" fmla="*/ 619450 w 1812048"/>
                <a:gd name="connsiteY10" fmla="*/ 1318531 h 1359035"/>
                <a:gd name="connsiteX11" fmla="*/ 1709343 w 1812048"/>
                <a:gd name="connsiteY11" fmla="*/ 115651 h 1359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12048" h="1359035">
                  <a:moveTo>
                    <a:pt x="1709343" y="115651"/>
                  </a:moveTo>
                  <a:cubicBezTo>
                    <a:pt x="1738656" y="86872"/>
                    <a:pt x="1782358" y="38906"/>
                    <a:pt x="1812204" y="15989"/>
                  </a:cubicBezTo>
                  <a:cubicBezTo>
                    <a:pt x="1761573" y="7461"/>
                    <a:pt x="1627801" y="533"/>
                    <a:pt x="1498826" y="20785"/>
                  </a:cubicBezTo>
                  <a:cubicBezTo>
                    <a:pt x="1457788" y="28780"/>
                    <a:pt x="1384774" y="69284"/>
                    <a:pt x="1223288" y="79410"/>
                  </a:cubicBezTo>
                  <a:cubicBezTo>
                    <a:pt x="1180652" y="78877"/>
                    <a:pt x="1139081" y="70350"/>
                    <a:pt x="1099109" y="54361"/>
                  </a:cubicBezTo>
                  <a:cubicBezTo>
                    <a:pt x="1002112" y="14923"/>
                    <a:pt x="901383" y="0"/>
                    <a:pt x="797457" y="0"/>
                  </a:cubicBezTo>
                  <a:cubicBezTo>
                    <a:pt x="763348" y="0"/>
                    <a:pt x="738299" y="11725"/>
                    <a:pt x="715382" y="36774"/>
                  </a:cubicBezTo>
                  <a:cubicBezTo>
                    <a:pt x="488343" y="287796"/>
                    <a:pt x="261304" y="538818"/>
                    <a:pt x="34265" y="789840"/>
                  </a:cubicBezTo>
                  <a:cubicBezTo>
                    <a:pt x="-19564" y="848998"/>
                    <a:pt x="-9970" y="898563"/>
                    <a:pt x="63044" y="953457"/>
                  </a:cubicBezTo>
                  <a:cubicBezTo>
                    <a:pt x="202146" y="1058449"/>
                    <a:pt x="333786" y="1173035"/>
                    <a:pt x="449970" y="1302543"/>
                  </a:cubicBezTo>
                  <a:cubicBezTo>
                    <a:pt x="512859" y="1373426"/>
                    <a:pt x="565088" y="1378755"/>
                    <a:pt x="619450" y="1318531"/>
                  </a:cubicBezTo>
                  <a:cubicBezTo>
                    <a:pt x="678608" y="1254044"/>
                    <a:pt x="1693355" y="133239"/>
                    <a:pt x="1709343" y="115651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7F48EF6E-B10F-4419-B269-CE4DEB9DFBC8}"/>
                </a:ext>
              </a:extLst>
            </p:cNvPr>
            <p:cNvSpPr/>
            <p:nvPr/>
          </p:nvSpPr>
          <p:spPr>
            <a:xfrm>
              <a:off x="346191" y="519809"/>
              <a:ext cx="5018840" cy="5311527"/>
            </a:xfrm>
            <a:custGeom>
              <a:avLst/>
              <a:gdLst>
                <a:gd name="connsiteX0" fmla="*/ 1363501 w 5018840"/>
                <a:gd name="connsiteY0" fmla="*/ 3844634 h 5311527"/>
                <a:gd name="connsiteX1" fmla="*/ 1377691 w 5018840"/>
                <a:gd name="connsiteY1" fmla="*/ 3851229 h 5311527"/>
                <a:gd name="connsiteX2" fmla="*/ 1378224 w 5018840"/>
                <a:gd name="connsiteY2" fmla="*/ 3875212 h 5311527"/>
                <a:gd name="connsiteX3" fmla="*/ 987567 w 5018840"/>
                <a:gd name="connsiteY3" fmla="*/ 4294649 h 5311527"/>
                <a:gd name="connsiteX4" fmla="*/ 229171 w 5018840"/>
                <a:gd name="connsiteY4" fmla="*/ 5109538 h 5311527"/>
                <a:gd name="connsiteX5" fmla="*/ 31977 w 5018840"/>
                <a:gd name="connsiteY5" fmla="*/ 5285946 h 5311527"/>
                <a:gd name="connsiteX6" fmla="*/ 2665 w 5018840"/>
                <a:gd name="connsiteY6" fmla="*/ 5311527 h 5311527"/>
                <a:gd name="connsiteX7" fmla="*/ 0 w 5018840"/>
                <a:gd name="connsiteY7" fmla="*/ 5308863 h 5311527"/>
                <a:gd name="connsiteX8" fmla="*/ 151359 w 5018840"/>
                <a:gd name="connsiteY8" fmla="*/ 5145779 h 5311527"/>
                <a:gd name="connsiteX9" fmla="*/ 1352109 w 5018840"/>
                <a:gd name="connsiteY9" fmla="*/ 3854427 h 5311527"/>
                <a:gd name="connsiteX10" fmla="*/ 1363501 w 5018840"/>
                <a:gd name="connsiteY10" fmla="*/ 3844634 h 5311527"/>
                <a:gd name="connsiteX11" fmla="*/ 1625514 w 5018840"/>
                <a:gd name="connsiteY11" fmla="*/ 3319871 h 5311527"/>
                <a:gd name="connsiteX12" fmla="*/ 1614855 w 5018840"/>
                <a:gd name="connsiteY12" fmla="*/ 3332129 h 5311527"/>
                <a:gd name="connsiteX13" fmla="*/ 1461364 w 5018840"/>
                <a:gd name="connsiteY13" fmla="*/ 3608201 h 5311527"/>
                <a:gd name="connsiteX14" fmla="*/ 1457633 w 5018840"/>
                <a:gd name="connsiteY14" fmla="*/ 3622058 h 5311527"/>
                <a:gd name="connsiteX15" fmla="*/ 1467760 w 5018840"/>
                <a:gd name="connsiteY15" fmla="*/ 3609800 h 5311527"/>
                <a:gd name="connsiteX16" fmla="*/ 1645767 w 5018840"/>
                <a:gd name="connsiteY16" fmla="*/ 3371568 h 5311527"/>
                <a:gd name="connsiteX17" fmla="*/ 1640970 w 5018840"/>
                <a:gd name="connsiteY17" fmla="*/ 3326800 h 5311527"/>
                <a:gd name="connsiteX18" fmla="*/ 1625514 w 5018840"/>
                <a:gd name="connsiteY18" fmla="*/ 3319871 h 5311527"/>
                <a:gd name="connsiteX19" fmla="*/ 1651230 w 5018840"/>
                <a:gd name="connsiteY19" fmla="*/ 3238396 h 5311527"/>
                <a:gd name="connsiteX20" fmla="*/ 1664953 w 5018840"/>
                <a:gd name="connsiteY20" fmla="*/ 3245791 h 5311527"/>
                <a:gd name="connsiteX21" fmla="*/ 1983126 w 5018840"/>
                <a:gd name="connsiteY21" fmla="*/ 3530922 h 5311527"/>
                <a:gd name="connsiteX22" fmla="*/ 1980461 w 5018840"/>
                <a:gd name="connsiteY22" fmla="*/ 3557037 h 5311527"/>
                <a:gd name="connsiteX23" fmla="*/ 1526918 w 5018840"/>
                <a:gd name="connsiteY23" fmla="*/ 3852294 h 5311527"/>
                <a:gd name="connsiteX24" fmla="*/ 1476820 w 5018840"/>
                <a:gd name="connsiteY24" fmla="*/ 3867750 h 5311527"/>
                <a:gd name="connsiteX25" fmla="*/ 1380888 w 5018840"/>
                <a:gd name="connsiteY25" fmla="*/ 3712127 h 5311527"/>
                <a:gd name="connsiteX26" fmla="*/ 1639904 w 5018840"/>
                <a:gd name="connsiteY26" fmla="*/ 3248988 h 5311527"/>
                <a:gd name="connsiteX27" fmla="*/ 1651230 w 5018840"/>
                <a:gd name="connsiteY27" fmla="*/ 3238396 h 5311527"/>
                <a:gd name="connsiteX28" fmla="*/ 1909644 w 5018840"/>
                <a:gd name="connsiteY28" fmla="*/ 3080042 h 5311527"/>
                <a:gd name="connsiteX29" fmla="*/ 1920236 w 5018840"/>
                <a:gd name="connsiteY29" fmla="*/ 3085905 h 5311527"/>
                <a:gd name="connsiteX30" fmla="*/ 2130221 w 5018840"/>
                <a:gd name="connsiteY30" fmla="*/ 3275637 h 5311527"/>
                <a:gd name="connsiteX31" fmla="*/ 2140880 w 5018840"/>
                <a:gd name="connsiteY31" fmla="*/ 3283098 h 5311527"/>
                <a:gd name="connsiteX32" fmla="*/ 2131287 w 5018840"/>
                <a:gd name="connsiteY32" fmla="*/ 3294823 h 5311527"/>
                <a:gd name="connsiteX33" fmla="*/ 2006042 w 5018840"/>
                <a:gd name="connsiteY33" fmla="*/ 3433924 h 5311527"/>
                <a:gd name="connsiteX34" fmla="*/ 1984724 w 5018840"/>
                <a:gd name="connsiteY34" fmla="*/ 3434990 h 5311527"/>
                <a:gd name="connsiteX35" fmla="*/ 1775806 w 5018840"/>
                <a:gd name="connsiteY35" fmla="*/ 3246857 h 5311527"/>
                <a:gd name="connsiteX36" fmla="*/ 1775273 w 5018840"/>
                <a:gd name="connsiteY36" fmla="*/ 3224473 h 5311527"/>
                <a:gd name="connsiteX37" fmla="*/ 1899451 w 5018840"/>
                <a:gd name="connsiteY37" fmla="*/ 3086971 h 5311527"/>
                <a:gd name="connsiteX38" fmla="*/ 1909644 w 5018840"/>
                <a:gd name="connsiteY38" fmla="*/ 3080042 h 5311527"/>
                <a:gd name="connsiteX39" fmla="*/ 2638128 w 5018840"/>
                <a:gd name="connsiteY39" fmla="*/ 2708040 h 5311527"/>
                <a:gd name="connsiteX40" fmla="*/ 2657847 w 5018840"/>
                <a:gd name="connsiteY40" fmla="*/ 2719232 h 5311527"/>
                <a:gd name="connsiteX41" fmla="*/ 2852377 w 5018840"/>
                <a:gd name="connsiteY41" fmla="*/ 2888180 h 5311527"/>
                <a:gd name="connsiteX42" fmla="*/ 2849179 w 5018840"/>
                <a:gd name="connsiteY42" fmla="*/ 2928684 h 5311527"/>
                <a:gd name="connsiteX43" fmla="*/ 2808142 w 5018840"/>
                <a:gd name="connsiteY43" fmla="*/ 2936679 h 5311527"/>
                <a:gd name="connsiteX44" fmla="*/ 2612013 w 5018840"/>
                <a:gd name="connsiteY44" fmla="*/ 2766132 h 5311527"/>
                <a:gd name="connsiteX45" fmla="*/ 2601887 w 5018840"/>
                <a:gd name="connsiteY45" fmla="*/ 2725627 h 5311527"/>
                <a:gd name="connsiteX46" fmla="*/ 2638128 w 5018840"/>
                <a:gd name="connsiteY46" fmla="*/ 2708040 h 5311527"/>
                <a:gd name="connsiteX47" fmla="*/ 2348467 w 5018840"/>
                <a:gd name="connsiteY47" fmla="*/ 2661939 h 5311527"/>
                <a:gd name="connsiteX48" fmla="*/ 2373249 w 5018840"/>
                <a:gd name="connsiteY48" fmla="*/ 2670733 h 5311527"/>
                <a:gd name="connsiteX49" fmla="*/ 2441467 w 5018840"/>
                <a:gd name="connsiteY49" fmla="*/ 2728825 h 5311527"/>
                <a:gd name="connsiteX50" fmla="*/ 2752714 w 5018840"/>
                <a:gd name="connsiteY50" fmla="*/ 2999034 h 5311527"/>
                <a:gd name="connsiteX51" fmla="*/ 2709012 w 5018840"/>
                <a:gd name="connsiteY51" fmla="*/ 3047533 h 5311527"/>
                <a:gd name="connsiteX52" fmla="*/ 2456923 w 5018840"/>
                <a:gd name="connsiteY52" fmla="*/ 2830087 h 5311527"/>
                <a:gd name="connsiteX53" fmla="*/ 2341805 w 5018840"/>
                <a:gd name="connsiteY53" fmla="*/ 2730423 h 5311527"/>
                <a:gd name="connsiteX54" fmla="*/ 2331146 w 5018840"/>
                <a:gd name="connsiteY54" fmla="*/ 2720830 h 5311527"/>
                <a:gd name="connsiteX55" fmla="*/ 2326882 w 5018840"/>
                <a:gd name="connsiteY55" fmla="*/ 2673930 h 5311527"/>
                <a:gd name="connsiteX56" fmla="*/ 2348467 w 5018840"/>
                <a:gd name="connsiteY56" fmla="*/ 2661939 h 5311527"/>
                <a:gd name="connsiteX57" fmla="*/ 2706879 w 5018840"/>
                <a:gd name="connsiteY57" fmla="*/ 2613640 h 5311527"/>
                <a:gd name="connsiteX58" fmla="*/ 2731395 w 5018840"/>
                <a:gd name="connsiteY58" fmla="*/ 2620102 h 5311527"/>
                <a:gd name="connsiteX59" fmla="*/ 2934985 w 5018840"/>
                <a:gd name="connsiteY59" fmla="*/ 2797577 h 5311527"/>
                <a:gd name="connsiteX60" fmla="*/ 2891815 w 5018840"/>
                <a:gd name="connsiteY60" fmla="*/ 2844477 h 5311527"/>
                <a:gd name="connsiteX61" fmla="*/ 2693555 w 5018840"/>
                <a:gd name="connsiteY61" fmla="*/ 2673397 h 5311527"/>
                <a:gd name="connsiteX62" fmla="*/ 2685560 w 5018840"/>
                <a:gd name="connsiteY62" fmla="*/ 2627563 h 5311527"/>
                <a:gd name="connsiteX63" fmla="*/ 2706879 w 5018840"/>
                <a:gd name="connsiteY63" fmla="*/ 2613640 h 5311527"/>
                <a:gd name="connsiteX64" fmla="*/ 2806542 w 5018840"/>
                <a:gd name="connsiteY64" fmla="*/ 2503386 h 5311527"/>
                <a:gd name="connsiteX65" fmla="*/ 2833190 w 5018840"/>
                <a:gd name="connsiteY65" fmla="*/ 2514044 h 5311527"/>
                <a:gd name="connsiteX66" fmla="*/ 3017060 w 5018840"/>
                <a:gd name="connsiteY66" fmla="*/ 2673399 h 5311527"/>
                <a:gd name="connsiteX67" fmla="*/ 3032516 w 5018840"/>
                <a:gd name="connsiteY67" fmla="*/ 2689921 h 5311527"/>
                <a:gd name="connsiteX68" fmla="*/ 2990946 w 5018840"/>
                <a:gd name="connsiteY68" fmla="*/ 2735755 h 5311527"/>
                <a:gd name="connsiteX69" fmla="*/ 2867299 w 5018840"/>
                <a:gd name="connsiteY69" fmla="*/ 2630763 h 5311527"/>
                <a:gd name="connsiteX70" fmla="*/ 2788954 w 5018840"/>
                <a:gd name="connsiteY70" fmla="*/ 2562543 h 5311527"/>
                <a:gd name="connsiteX71" fmla="*/ 2783092 w 5018840"/>
                <a:gd name="connsiteY71" fmla="*/ 2515110 h 5311527"/>
                <a:gd name="connsiteX72" fmla="*/ 2806542 w 5018840"/>
                <a:gd name="connsiteY72" fmla="*/ 2503386 h 5311527"/>
                <a:gd name="connsiteX73" fmla="*/ 2975955 w 5018840"/>
                <a:gd name="connsiteY73" fmla="*/ 2325178 h 5311527"/>
                <a:gd name="connsiteX74" fmla="*/ 3003735 w 5018840"/>
                <a:gd name="connsiteY74" fmla="*/ 2337636 h 5311527"/>
                <a:gd name="connsiteX75" fmla="*/ 3198797 w 5018840"/>
                <a:gd name="connsiteY75" fmla="*/ 2506583 h 5311527"/>
                <a:gd name="connsiteX76" fmla="*/ 3195067 w 5018840"/>
                <a:gd name="connsiteY76" fmla="*/ 2547621 h 5311527"/>
                <a:gd name="connsiteX77" fmla="*/ 3155095 w 5018840"/>
                <a:gd name="connsiteY77" fmla="*/ 2555082 h 5311527"/>
                <a:gd name="connsiteX78" fmla="*/ 2960033 w 5018840"/>
                <a:gd name="connsiteY78" fmla="*/ 2386667 h 5311527"/>
                <a:gd name="connsiteX79" fmla="*/ 2952571 w 5018840"/>
                <a:gd name="connsiteY79" fmla="*/ 2337103 h 5311527"/>
                <a:gd name="connsiteX80" fmla="*/ 2975955 w 5018840"/>
                <a:gd name="connsiteY80" fmla="*/ 2325178 h 5311527"/>
                <a:gd name="connsiteX81" fmla="*/ 2720003 w 5018840"/>
                <a:gd name="connsiteY81" fmla="*/ 2277678 h 5311527"/>
                <a:gd name="connsiteX82" fmla="*/ 2750049 w 5018840"/>
                <a:gd name="connsiteY82" fmla="*/ 2292334 h 5311527"/>
                <a:gd name="connsiteX83" fmla="*/ 3103931 w 5018840"/>
                <a:gd name="connsiteY83" fmla="*/ 2599318 h 5311527"/>
                <a:gd name="connsiteX84" fmla="*/ 3110860 w 5018840"/>
                <a:gd name="connsiteY84" fmla="*/ 2603581 h 5311527"/>
                <a:gd name="connsiteX85" fmla="*/ 3101266 w 5018840"/>
                <a:gd name="connsiteY85" fmla="*/ 2663805 h 5311527"/>
                <a:gd name="connsiteX86" fmla="*/ 3064492 w 5018840"/>
                <a:gd name="connsiteY86" fmla="*/ 2653679 h 5311527"/>
                <a:gd name="connsiteX87" fmla="*/ 2824130 w 5018840"/>
                <a:gd name="connsiteY87" fmla="*/ 2444228 h 5311527"/>
                <a:gd name="connsiteX88" fmla="*/ 2706346 w 5018840"/>
                <a:gd name="connsiteY88" fmla="*/ 2341899 h 5311527"/>
                <a:gd name="connsiteX89" fmla="*/ 2695154 w 5018840"/>
                <a:gd name="connsiteY89" fmla="*/ 2288604 h 5311527"/>
                <a:gd name="connsiteX90" fmla="*/ 2720003 w 5018840"/>
                <a:gd name="connsiteY90" fmla="*/ 2277678 h 5311527"/>
                <a:gd name="connsiteX91" fmla="*/ 3064159 w 5018840"/>
                <a:gd name="connsiteY91" fmla="*/ 2222052 h 5311527"/>
                <a:gd name="connsiteX92" fmla="*/ 3089541 w 5018840"/>
                <a:gd name="connsiteY92" fmla="*/ 2231045 h 5311527"/>
                <a:gd name="connsiteX93" fmla="*/ 3284071 w 5018840"/>
                <a:gd name="connsiteY93" fmla="*/ 2399993 h 5311527"/>
                <a:gd name="connsiteX94" fmla="*/ 3289400 w 5018840"/>
                <a:gd name="connsiteY94" fmla="*/ 2406388 h 5311527"/>
                <a:gd name="connsiteX95" fmla="*/ 3246231 w 5018840"/>
                <a:gd name="connsiteY95" fmla="*/ 2452755 h 5311527"/>
                <a:gd name="connsiteX96" fmla="*/ 3049569 w 5018840"/>
                <a:gd name="connsiteY96" fmla="*/ 2283275 h 5311527"/>
                <a:gd name="connsiteX97" fmla="*/ 3041575 w 5018840"/>
                <a:gd name="connsiteY97" fmla="*/ 2234243 h 5311527"/>
                <a:gd name="connsiteX98" fmla="*/ 3064159 w 5018840"/>
                <a:gd name="connsiteY98" fmla="*/ 2222052 h 5311527"/>
                <a:gd name="connsiteX99" fmla="*/ 3160224 w 5018840"/>
                <a:gd name="connsiteY99" fmla="*/ 2111130 h 5311527"/>
                <a:gd name="connsiteX100" fmla="*/ 3184407 w 5018840"/>
                <a:gd name="connsiteY100" fmla="*/ 2119657 h 5311527"/>
                <a:gd name="connsiteX101" fmla="*/ 3377871 w 5018840"/>
                <a:gd name="connsiteY101" fmla="*/ 2287006 h 5311527"/>
                <a:gd name="connsiteX102" fmla="*/ 3387464 w 5018840"/>
                <a:gd name="connsiteY102" fmla="*/ 2298198 h 5311527"/>
                <a:gd name="connsiteX103" fmla="*/ 3345361 w 5018840"/>
                <a:gd name="connsiteY103" fmla="*/ 2344032 h 5311527"/>
                <a:gd name="connsiteX104" fmla="*/ 3186006 w 5018840"/>
                <a:gd name="connsiteY104" fmla="*/ 2207595 h 5311527"/>
                <a:gd name="connsiteX105" fmla="*/ 3142304 w 5018840"/>
                <a:gd name="connsiteY105" fmla="*/ 2169222 h 5311527"/>
                <a:gd name="connsiteX106" fmla="*/ 3138040 w 5018840"/>
                <a:gd name="connsiteY106" fmla="*/ 2123387 h 5311527"/>
                <a:gd name="connsiteX107" fmla="*/ 3160224 w 5018840"/>
                <a:gd name="connsiteY107" fmla="*/ 2111130 h 5311527"/>
                <a:gd name="connsiteX108" fmla="*/ 3361482 w 5018840"/>
                <a:gd name="connsiteY108" fmla="*/ 1912537 h 5311527"/>
                <a:gd name="connsiteX109" fmla="*/ 3382666 w 5018840"/>
                <a:gd name="connsiteY109" fmla="*/ 1925128 h 5311527"/>
                <a:gd name="connsiteX110" fmla="*/ 3406649 w 5018840"/>
                <a:gd name="connsiteY110" fmla="*/ 1944847 h 5311527"/>
                <a:gd name="connsiteX111" fmla="*/ 3471138 w 5018840"/>
                <a:gd name="connsiteY111" fmla="*/ 1995478 h 5311527"/>
                <a:gd name="connsiteX112" fmla="*/ 3559075 w 5018840"/>
                <a:gd name="connsiteY112" fmla="*/ 2070626 h 5311527"/>
                <a:gd name="connsiteX113" fmla="*/ 3575064 w 5018840"/>
                <a:gd name="connsiteY113" fmla="*/ 2091411 h 5311527"/>
                <a:gd name="connsiteX114" fmla="*/ 3573465 w 5018840"/>
                <a:gd name="connsiteY114" fmla="*/ 2133515 h 5311527"/>
                <a:gd name="connsiteX115" fmla="*/ 3529763 w 5018840"/>
                <a:gd name="connsiteY115" fmla="*/ 2140443 h 5311527"/>
                <a:gd name="connsiteX116" fmla="*/ 3363480 w 5018840"/>
                <a:gd name="connsiteY116" fmla="*/ 1995478 h 5311527"/>
                <a:gd name="connsiteX117" fmla="*/ 3326173 w 5018840"/>
                <a:gd name="connsiteY117" fmla="*/ 1962435 h 5311527"/>
                <a:gd name="connsiteX118" fmla="*/ 3337898 w 5018840"/>
                <a:gd name="connsiteY118" fmla="*/ 1917134 h 5311527"/>
                <a:gd name="connsiteX119" fmla="*/ 3361482 w 5018840"/>
                <a:gd name="connsiteY119" fmla="*/ 1912537 h 5311527"/>
                <a:gd name="connsiteX120" fmla="*/ 3072619 w 5018840"/>
                <a:gd name="connsiteY120" fmla="*/ 1868302 h 5311527"/>
                <a:gd name="connsiteX121" fmla="*/ 3100200 w 5018840"/>
                <a:gd name="connsiteY121" fmla="*/ 1880360 h 5311527"/>
                <a:gd name="connsiteX122" fmla="*/ 3230774 w 5018840"/>
                <a:gd name="connsiteY122" fmla="*/ 1993347 h 5311527"/>
                <a:gd name="connsiteX123" fmla="*/ 3270746 w 5018840"/>
                <a:gd name="connsiteY123" fmla="*/ 2021594 h 5311527"/>
                <a:gd name="connsiteX124" fmla="*/ 3463675 w 5018840"/>
                <a:gd name="connsiteY124" fmla="*/ 2187876 h 5311527"/>
                <a:gd name="connsiteX125" fmla="*/ 3473269 w 5018840"/>
                <a:gd name="connsiteY125" fmla="*/ 2203332 h 5311527"/>
                <a:gd name="connsiteX126" fmla="*/ 3470071 w 5018840"/>
                <a:gd name="connsiteY126" fmla="*/ 2245435 h 5311527"/>
                <a:gd name="connsiteX127" fmla="*/ 3428500 w 5018840"/>
                <a:gd name="connsiteY127" fmla="*/ 2252364 h 5311527"/>
                <a:gd name="connsiteX128" fmla="*/ 3144435 w 5018840"/>
                <a:gd name="connsiteY128" fmla="*/ 2005072 h 5311527"/>
                <a:gd name="connsiteX129" fmla="*/ 3137507 w 5018840"/>
                <a:gd name="connsiteY129" fmla="*/ 2000808 h 5311527"/>
                <a:gd name="connsiteX130" fmla="*/ 3058096 w 5018840"/>
                <a:gd name="connsiteY130" fmla="*/ 1930458 h 5311527"/>
                <a:gd name="connsiteX131" fmla="*/ 3049036 w 5018840"/>
                <a:gd name="connsiteY131" fmla="*/ 1879827 h 5311527"/>
                <a:gd name="connsiteX132" fmla="*/ 3072619 w 5018840"/>
                <a:gd name="connsiteY132" fmla="*/ 1868302 h 5311527"/>
                <a:gd name="connsiteX133" fmla="*/ 3444089 w 5018840"/>
                <a:gd name="connsiteY133" fmla="*/ 1807346 h 5311527"/>
                <a:gd name="connsiteX134" fmla="*/ 3471670 w 5018840"/>
                <a:gd name="connsiteY134" fmla="*/ 1820136 h 5311527"/>
                <a:gd name="connsiteX135" fmla="*/ 3651810 w 5018840"/>
                <a:gd name="connsiteY135" fmla="*/ 1974694 h 5311527"/>
                <a:gd name="connsiteX136" fmla="*/ 3666732 w 5018840"/>
                <a:gd name="connsiteY136" fmla="*/ 2022127 h 5311527"/>
                <a:gd name="connsiteX137" fmla="*/ 3622497 w 5018840"/>
                <a:gd name="connsiteY137" fmla="*/ 2037050 h 5311527"/>
                <a:gd name="connsiteX138" fmla="*/ 3596915 w 5018840"/>
                <a:gd name="connsiteY138" fmla="*/ 2022127 h 5311527"/>
                <a:gd name="connsiteX139" fmla="*/ 3520170 w 5018840"/>
                <a:gd name="connsiteY139" fmla="*/ 1956574 h 5311527"/>
                <a:gd name="connsiteX140" fmla="*/ 3507379 w 5018840"/>
                <a:gd name="connsiteY140" fmla="*/ 1939519 h 5311527"/>
                <a:gd name="connsiteX141" fmla="*/ 3429566 w 5018840"/>
                <a:gd name="connsiteY141" fmla="*/ 1870767 h 5311527"/>
                <a:gd name="connsiteX142" fmla="*/ 3420506 w 5018840"/>
                <a:gd name="connsiteY142" fmla="*/ 1818537 h 5311527"/>
                <a:gd name="connsiteX143" fmla="*/ 3444089 w 5018840"/>
                <a:gd name="connsiteY143" fmla="*/ 1807346 h 5311527"/>
                <a:gd name="connsiteX144" fmla="*/ 3538622 w 5018840"/>
                <a:gd name="connsiteY144" fmla="*/ 1697690 h 5311527"/>
                <a:gd name="connsiteX145" fmla="*/ 3567602 w 5018840"/>
                <a:gd name="connsiteY145" fmla="*/ 1710881 h 5311527"/>
                <a:gd name="connsiteX146" fmla="*/ 3748808 w 5018840"/>
                <a:gd name="connsiteY146" fmla="*/ 1867570 h 5311527"/>
                <a:gd name="connsiteX147" fmla="*/ 3766395 w 5018840"/>
                <a:gd name="connsiteY147" fmla="*/ 1900081 h 5311527"/>
                <a:gd name="connsiteX148" fmla="*/ 3747742 w 5018840"/>
                <a:gd name="connsiteY148" fmla="*/ 1927261 h 5311527"/>
                <a:gd name="connsiteX149" fmla="*/ 3712567 w 5018840"/>
                <a:gd name="connsiteY149" fmla="*/ 1923531 h 5311527"/>
                <a:gd name="connsiteX150" fmla="*/ 3665134 w 5018840"/>
                <a:gd name="connsiteY150" fmla="*/ 1883026 h 5311527"/>
                <a:gd name="connsiteX151" fmla="*/ 3525498 w 5018840"/>
                <a:gd name="connsiteY151" fmla="*/ 1761511 h 5311527"/>
                <a:gd name="connsiteX152" fmla="*/ 3514839 w 5018840"/>
                <a:gd name="connsiteY152" fmla="*/ 1709282 h 5311527"/>
                <a:gd name="connsiteX153" fmla="*/ 3538622 w 5018840"/>
                <a:gd name="connsiteY153" fmla="*/ 1697690 h 5311527"/>
                <a:gd name="connsiteX154" fmla="*/ 3467606 w 5018840"/>
                <a:gd name="connsiteY154" fmla="*/ 1451865 h 5311527"/>
                <a:gd name="connsiteX155" fmla="*/ 3499383 w 5018840"/>
                <a:gd name="connsiteY155" fmla="*/ 1469453 h 5311527"/>
                <a:gd name="connsiteX156" fmla="*/ 3837811 w 5018840"/>
                <a:gd name="connsiteY156" fmla="*/ 1775369 h 5311527"/>
                <a:gd name="connsiteX157" fmla="*/ 3856998 w 5018840"/>
                <a:gd name="connsiteY157" fmla="*/ 1811077 h 5311527"/>
                <a:gd name="connsiteX158" fmla="*/ 3841542 w 5018840"/>
                <a:gd name="connsiteY158" fmla="*/ 1832928 h 5311527"/>
                <a:gd name="connsiteX159" fmla="*/ 3810098 w 5018840"/>
                <a:gd name="connsiteY159" fmla="*/ 1831862 h 5311527"/>
                <a:gd name="connsiteX160" fmla="*/ 3787713 w 5018840"/>
                <a:gd name="connsiteY160" fmla="*/ 1813209 h 5311527"/>
                <a:gd name="connsiteX161" fmla="*/ 3458346 w 5018840"/>
                <a:gd name="connsiteY161" fmla="*/ 1515820 h 5311527"/>
                <a:gd name="connsiteX162" fmla="*/ 3443423 w 5018840"/>
                <a:gd name="connsiteY162" fmla="*/ 1461458 h 5311527"/>
                <a:gd name="connsiteX163" fmla="*/ 3467606 w 5018840"/>
                <a:gd name="connsiteY163" fmla="*/ 1451865 h 5311527"/>
                <a:gd name="connsiteX164" fmla="*/ 3419707 w 5018840"/>
                <a:gd name="connsiteY164" fmla="*/ 1000785 h 5311527"/>
                <a:gd name="connsiteX165" fmla="*/ 3403985 w 5018840"/>
                <a:gd name="connsiteY165" fmla="*/ 1011110 h 5311527"/>
                <a:gd name="connsiteX166" fmla="*/ 2562448 w 5018840"/>
                <a:gd name="connsiteY166" fmla="*/ 1942182 h 5311527"/>
                <a:gd name="connsiteX167" fmla="*/ 1920770 w 5018840"/>
                <a:gd name="connsiteY167" fmla="*/ 2652078 h 5311527"/>
                <a:gd name="connsiteX168" fmla="*/ 1871738 w 5018840"/>
                <a:gd name="connsiteY168" fmla="*/ 2775191 h 5311527"/>
                <a:gd name="connsiteX169" fmla="*/ 1933028 w 5018840"/>
                <a:gd name="connsiteY169" fmla="*/ 2907364 h 5311527"/>
                <a:gd name="connsiteX170" fmla="*/ 2332211 w 5018840"/>
                <a:gd name="connsiteY170" fmla="*/ 3267642 h 5311527"/>
                <a:gd name="connsiteX171" fmla="*/ 2593892 w 5018840"/>
                <a:gd name="connsiteY171" fmla="*/ 3254851 h 5311527"/>
                <a:gd name="connsiteX172" fmla="*/ 2884887 w 5018840"/>
                <a:gd name="connsiteY172" fmla="*/ 2932946 h 5311527"/>
                <a:gd name="connsiteX173" fmla="*/ 4076575 w 5018840"/>
                <a:gd name="connsiteY173" fmla="*/ 1615480 h 5311527"/>
                <a:gd name="connsiteX174" fmla="*/ 4076042 w 5018840"/>
                <a:gd name="connsiteY174" fmla="*/ 1588300 h 5311527"/>
                <a:gd name="connsiteX175" fmla="*/ 3435429 w 5018840"/>
                <a:gd name="connsiteY175" fmla="*/ 1010045 h 5311527"/>
                <a:gd name="connsiteX176" fmla="*/ 3419707 w 5018840"/>
                <a:gd name="connsiteY176" fmla="*/ 1000785 h 5311527"/>
                <a:gd name="connsiteX177" fmla="*/ 3413644 w 5018840"/>
                <a:gd name="connsiteY177" fmla="*/ 901588 h 5311527"/>
                <a:gd name="connsiteX178" fmla="*/ 3429567 w 5018840"/>
                <a:gd name="connsiteY178" fmla="*/ 910383 h 5311527"/>
                <a:gd name="connsiteX179" fmla="*/ 4175171 w 5018840"/>
                <a:gd name="connsiteY179" fmla="*/ 1583503 h 5311527"/>
                <a:gd name="connsiteX180" fmla="*/ 4175704 w 5018840"/>
                <a:gd name="connsiteY180" fmla="*/ 1610684 h 5311527"/>
                <a:gd name="connsiteX181" fmla="*/ 2642924 w 5018840"/>
                <a:gd name="connsiteY181" fmla="*/ 3305482 h 5311527"/>
                <a:gd name="connsiteX182" fmla="*/ 2287976 w 5018840"/>
                <a:gd name="connsiteY182" fmla="*/ 3324135 h 5311527"/>
                <a:gd name="connsiteX183" fmla="*/ 1883996 w 5018840"/>
                <a:gd name="connsiteY183" fmla="*/ 2959594 h 5311527"/>
                <a:gd name="connsiteX184" fmla="*/ 1800855 w 5018840"/>
                <a:gd name="connsiteY184" fmla="*/ 2760269 h 5311527"/>
                <a:gd name="connsiteX185" fmla="*/ 1866409 w 5018840"/>
                <a:gd name="connsiteY185" fmla="*/ 2606778 h 5311527"/>
                <a:gd name="connsiteX186" fmla="*/ 2826794 w 5018840"/>
                <a:gd name="connsiteY186" fmla="*/ 1544600 h 5311527"/>
                <a:gd name="connsiteX187" fmla="*/ 3398122 w 5018840"/>
                <a:gd name="connsiteY187" fmla="*/ 911982 h 5311527"/>
                <a:gd name="connsiteX188" fmla="*/ 3413644 w 5018840"/>
                <a:gd name="connsiteY188" fmla="*/ 901588 h 5311527"/>
                <a:gd name="connsiteX189" fmla="*/ 3446622 w 5018840"/>
                <a:gd name="connsiteY189" fmla="*/ 577819 h 5311527"/>
                <a:gd name="connsiteX190" fmla="*/ 3478066 w 5018840"/>
                <a:gd name="connsiteY190" fmla="*/ 593807 h 5311527"/>
                <a:gd name="connsiteX191" fmla="*/ 3971582 w 5018840"/>
                <a:gd name="connsiteY191" fmla="*/ 1039359 h 5311527"/>
                <a:gd name="connsiteX192" fmla="*/ 4485351 w 5018840"/>
                <a:gd name="connsiteY192" fmla="*/ 1503031 h 5311527"/>
                <a:gd name="connsiteX193" fmla="*/ 4507735 w 5018840"/>
                <a:gd name="connsiteY193" fmla="*/ 1539805 h 5311527"/>
                <a:gd name="connsiteX194" fmla="*/ 4495477 w 5018840"/>
                <a:gd name="connsiteY194" fmla="*/ 1563788 h 5311527"/>
                <a:gd name="connsiteX195" fmla="*/ 4428325 w 5018840"/>
                <a:gd name="connsiteY195" fmla="*/ 1637866 h 5311527"/>
                <a:gd name="connsiteX196" fmla="*/ 4368634 w 5018840"/>
                <a:gd name="connsiteY196" fmla="*/ 1640531 h 5311527"/>
                <a:gd name="connsiteX197" fmla="*/ 3933742 w 5018840"/>
                <a:gd name="connsiteY197" fmla="*/ 1247744 h 5311527"/>
                <a:gd name="connsiteX198" fmla="*/ 3359750 w 5018840"/>
                <a:gd name="connsiteY198" fmla="*/ 729179 h 5311527"/>
                <a:gd name="connsiteX199" fmla="*/ 3356552 w 5018840"/>
                <a:gd name="connsiteY199" fmla="*/ 663624 h 5311527"/>
                <a:gd name="connsiteX200" fmla="*/ 3416776 w 5018840"/>
                <a:gd name="connsiteY200" fmla="*/ 597005 h 5311527"/>
                <a:gd name="connsiteX201" fmla="*/ 3446622 w 5018840"/>
                <a:gd name="connsiteY201" fmla="*/ 577819 h 5311527"/>
                <a:gd name="connsiteX202" fmla="*/ 4352179 w 5018840"/>
                <a:gd name="connsiteY202" fmla="*/ 270038 h 5311527"/>
                <a:gd name="connsiteX203" fmla="*/ 4367568 w 5018840"/>
                <a:gd name="connsiteY203" fmla="*/ 278299 h 5311527"/>
                <a:gd name="connsiteX204" fmla="*/ 4743302 w 5018840"/>
                <a:gd name="connsiteY204" fmla="*/ 617790 h 5311527"/>
                <a:gd name="connsiteX205" fmla="*/ 4745434 w 5018840"/>
                <a:gd name="connsiteY205" fmla="*/ 646571 h 5311527"/>
                <a:gd name="connsiteX206" fmla="*/ 4251917 w 5018840"/>
                <a:gd name="connsiteY206" fmla="*/ 1192318 h 5311527"/>
                <a:gd name="connsiteX207" fmla="*/ 4234329 w 5018840"/>
                <a:gd name="connsiteY207" fmla="*/ 1204576 h 5311527"/>
                <a:gd name="connsiteX208" fmla="*/ 4223137 w 5018840"/>
                <a:gd name="connsiteY208" fmla="*/ 1196049 h 5311527"/>
                <a:gd name="connsiteX209" fmla="*/ 3844206 w 5018840"/>
                <a:gd name="connsiteY209" fmla="*/ 853891 h 5311527"/>
                <a:gd name="connsiteX210" fmla="*/ 3843673 w 5018840"/>
                <a:gd name="connsiteY210" fmla="*/ 825111 h 5311527"/>
                <a:gd name="connsiteX211" fmla="*/ 4337190 w 5018840"/>
                <a:gd name="connsiteY211" fmla="*/ 279364 h 5311527"/>
                <a:gd name="connsiteX212" fmla="*/ 4352179 w 5018840"/>
                <a:gd name="connsiteY212" fmla="*/ 270038 h 5311527"/>
                <a:gd name="connsiteX213" fmla="*/ 4381958 w 5018840"/>
                <a:gd name="connsiteY213" fmla="*/ 29 h 5311527"/>
                <a:gd name="connsiteX214" fmla="*/ 4411803 w 5018840"/>
                <a:gd name="connsiteY214" fmla="*/ 15018 h 5311527"/>
                <a:gd name="connsiteX215" fmla="*/ 4891464 w 5018840"/>
                <a:gd name="connsiteY215" fmla="*/ 447779 h 5311527"/>
                <a:gd name="connsiteX216" fmla="*/ 4996989 w 5018840"/>
                <a:gd name="connsiteY216" fmla="*/ 542645 h 5311527"/>
                <a:gd name="connsiteX217" fmla="*/ 5018840 w 5018840"/>
                <a:gd name="connsiteY217" fmla="*/ 567694 h 5311527"/>
                <a:gd name="connsiteX218" fmla="*/ 5018307 w 5018840"/>
                <a:gd name="connsiteY218" fmla="*/ 589012 h 5311527"/>
                <a:gd name="connsiteX219" fmla="*/ 4936232 w 5018840"/>
                <a:gd name="connsiteY219" fmla="*/ 679614 h 5311527"/>
                <a:gd name="connsiteX220" fmla="*/ 4882404 w 5018840"/>
                <a:gd name="connsiteY220" fmla="*/ 682812 h 5311527"/>
                <a:gd name="connsiteX221" fmla="*/ 4288690 w 5018840"/>
                <a:gd name="connsiteY221" fmla="*/ 146126 h 5311527"/>
                <a:gd name="connsiteX222" fmla="*/ 4286559 w 5018840"/>
                <a:gd name="connsiteY222" fmla="*/ 92297 h 5311527"/>
                <a:gd name="connsiteX223" fmla="*/ 4353711 w 5018840"/>
                <a:gd name="connsiteY223" fmla="*/ 18217 h 5311527"/>
                <a:gd name="connsiteX224" fmla="*/ 4381958 w 5018840"/>
                <a:gd name="connsiteY224" fmla="*/ 29 h 5311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5018840" h="5311527">
                  <a:moveTo>
                    <a:pt x="1363501" y="3844634"/>
                  </a:moveTo>
                  <a:cubicBezTo>
                    <a:pt x="1367298" y="3843368"/>
                    <a:pt x="1371562" y="3844834"/>
                    <a:pt x="1377691" y="3851229"/>
                  </a:cubicBezTo>
                  <a:cubicBezTo>
                    <a:pt x="1386751" y="3860822"/>
                    <a:pt x="1387284" y="3865619"/>
                    <a:pt x="1378224" y="3875212"/>
                  </a:cubicBezTo>
                  <a:cubicBezTo>
                    <a:pt x="1247649" y="4014846"/>
                    <a:pt x="1117608" y="4155014"/>
                    <a:pt x="987567" y="4294649"/>
                  </a:cubicBezTo>
                  <a:cubicBezTo>
                    <a:pt x="734945" y="4566456"/>
                    <a:pt x="482858" y="4838796"/>
                    <a:pt x="229171" y="5109538"/>
                  </a:cubicBezTo>
                  <a:cubicBezTo>
                    <a:pt x="168947" y="5174025"/>
                    <a:pt x="97531" y="5226788"/>
                    <a:pt x="31977" y="5285946"/>
                  </a:cubicBezTo>
                  <a:cubicBezTo>
                    <a:pt x="22384" y="5294473"/>
                    <a:pt x="12258" y="5303000"/>
                    <a:pt x="2665" y="5311527"/>
                  </a:cubicBezTo>
                  <a:cubicBezTo>
                    <a:pt x="2132" y="5310462"/>
                    <a:pt x="1066" y="5309929"/>
                    <a:pt x="0" y="5308863"/>
                  </a:cubicBezTo>
                  <a:cubicBezTo>
                    <a:pt x="50631" y="5254502"/>
                    <a:pt x="101262" y="5200140"/>
                    <a:pt x="151359" y="5145779"/>
                  </a:cubicBezTo>
                  <a:cubicBezTo>
                    <a:pt x="551609" y="4715151"/>
                    <a:pt x="951859" y="4285056"/>
                    <a:pt x="1352109" y="3854427"/>
                  </a:cubicBezTo>
                  <a:cubicBezTo>
                    <a:pt x="1356372" y="3849897"/>
                    <a:pt x="1359703" y="3845900"/>
                    <a:pt x="1363501" y="3844634"/>
                  </a:cubicBezTo>
                  <a:close/>
                  <a:moveTo>
                    <a:pt x="1625514" y="3319871"/>
                  </a:moveTo>
                  <a:cubicBezTo>
                    <a:pt x="1621651" y="3321070"/>
                    <a:pt x="1618586" y="3325467"/>
                    <a:pt x="1614855" y="3332129"/>
                  </a:cubicBezTo>
                  <a:cubicBezTo>
                    <a:pt x="1563691" y="3424330"/>
                    <a:pt x="1512528" y="3516000"/>
                    <a:pt x="1461364" y="3608201"/>
                  </a:cubicBezTo>
                  <a:cubicBezTo>
                    <a:pt x="1459232" y="3611932"/>
                    <a:pt x="1454436" y="3615129"/>
                    <a:pt x="1457633" y="3622058"/>
                  </a:cubicBezTo>
                  <a:cubicBezTo>
                    <a:pt x="1461364" y="3617261"/>
                    <a:pt x="1465095" y="3613531"/>
                    <a:pt x="1467760" y="3609800"/>
                  </a:cubicBezTo>
                  <a:cubicBezTo>
                    <a:pt x="1527451" y="3530390"/>
                    <a:pt x="1586609" y="3450979"/>
                    <a:pt x="1645767" y="3371568"/>
                  </a:cubicBezTo>
                  <a:cubicBezTo>
                    <a:pt x="1664953" y="3346519"/>
                    <a:pt x="1663887" y="3347585"/>
                    <a:pt x="1640970" y="3326800"/>
                  </a:cubicBezTo>
                  <a:cubicBezTo>
                    <a:pt x="1634042" y="3320671"/>
                    <a:pt x="1629378" y="3318672"/>
                    <a:pt x="1625514" y="3319871"/>
                  </a:cubicBezTo>
                  <a:close/>
                  <a:moveTo>
                    <a:pt x="1651230" y="3238396"/>
                  </a:moveTo>
                  <a:cubicBezTo>
                    <a:pt x="1655094" y="3238063"/>
                    <a:pt x="1659357" y="3240728"/>
                    <a:pt x="1664953" y="3245791"/>
                  </a:cubicBezTo>
                  <a:cubicBezTo>
                    <a:pt x="1771009" y="3341190"/>
                    <a:pt x="1877067" y="3436056"/>
                    <a:pt x="1983126" y="3530922"/>
                  </a:cubicBezTo>
                  <a:cubicBezTo>
                    <a:pt x="1995916" y="3542647"/>
                    <a:pt x="1994318" y="3547976"/>
                    <a:pt x="1980461" y="3557037"/>
                  </a:cubicBezTo>
                  <a:cubicBezTo>
                    <a:pt x="1829101" y="3655100"/>
                    <a:pt x="1677744" y="3753697"/>
                    <a:pt x="1526918" y="3852294"/>
                  </a:cubicBezTo>
                  <a:cubicBezTo>
                    <a:pt x="1512528" y="3861354"/>
                    <a:pt x="1496006" y="3868282"/>
                    <a:pt x="1476820" y="3867750"/>
                  </a:cubicBezTo>
                  <a:cubicBezTo>
                    <a:pt x="1401140" y="3867750"/>
                    <a:pt x="1344647" y="3777680"/>
                    <a:pt x="1380888" y="3712127"/>
                  </a:cubicBezTo>
                  <a:cubicBezTo>
                    <a:pt x="1466694" y="3557570"/>
                    <a:pt x="1554098" y="3403545"/>
                    <a:pt x="1639904" y="3248988"/>
                  </a:cubicBezTo>
                  <a:cubicBezTo>
                    <a:pt x="1643902" y="3242060"/>
                    <a:pt x="1647366" y="3238729"/>
                    <a:pt x="1651230" y="3238396"/>
                  </a:cubicBezTo>
                  <a:close/>
                  <a:moveTo>
                    <a:pt x="1909644" y="3080042"/>
                  </a:moveTo>
                  <a:cubicBezTo>
                    <a:pt x="1912775" y="3079909"/>
                    <a:pt x="1915973" y="3081908"/>
                    <a:pt x="1920236" y="3085905"/>
                  </a:cubicBezTo>
                  <a:cubicBezTo>
                    <a:pt x="1990054" y="3149327"/>
                    <a:pt x="2060404" y="3212748"/>
                    <a:pt x="2130221" y="3275637"/>
                  </a:cubicBezTo>
                  <a:cubicBezTo>
                    <a:pt x="2133952" y="3278835"/>
                    <a:pt x="2137682" y="3280966"/>
                    <a:pt x="2140880" y="3283098"/>
                  </a:cubicBezTo>
                  <a:cubicBezTo>
                    <a:pt x="2136616" y="3288428"/>
                    <a:pt x="2133952" y="3291625"/>
                    <a:pt x="2131287" y="3294823"/>
                  </a:cubicBezTo>
                  <a:cubicBezTo>
                    <a:pt x="2089183" y="3341190"/>
                    <a:pt x="2047080" y="3387557"/>
                    <a:pt x="2006042" y="3433924"/>
                  </a:cubicBezTo>
                  <a:cubicBezTo>
                    <a:pt x="1998048" y="3442985"/>
                    <a:pt x="1993784" y="3442985"/>
                    <a:pt x="1984724" y="3434990"/>
                  </a:cubicBezTo>
                  <a:cubicBezTo>
                    <a:pt x="1915440" y="3371569"/>
                    <a:pt x="1846156" y="3309213"/>
                    <a:pt x="1775806" y="3246857"/>
                  </a:cubicBezTo>
                  <a:cubicBezTo>
                    <a:pt x="1766212" y="3238330"/>
                    <a:pt x="1766745" y="3233533"/>
                    <a:pt x="1775273" y="3224473"/>
                  </a:cubicBezTo>
                  <a:cubicBezTo>
                    <a:pt x="1817376" y="3179172"/>
                    <a:pt x="1858414" y="3133338"/>
                    <a:pt x="1899451" y="3086971"/>
                  </a:cubicBezTo>
                  <a:cubicBezTo>
                    <a:pt x="1903449" y="3082441"/>
                    <a:pt x="1906513" y="3080175"/>
                    <a:pt x="1909644" y="3080042"/>
                  </a:cubicBezTo>
                  <a:close/>
                  <a:moveTo>
                    <a:pt x="2638128" y="2708040"/>
                  </a:moveTo>
                  <a:cubicBezTo>
                    <a:pt x="2646122" y="2709106"/>
                    <a:pt x="2651985" y="2713903"/>
                    <a:pt x="2657847" y="2719232"/>
                  </a:cubicBezTo>
                  <a:cubicBezTo>
                    <a:pt x="2722869" y="2775725"/>
                    <a:pt x="2787889" y="2831686"/>
                    <a:pt x="2852377" y="2888180"/>
                  </a:cubicBezTo>
                  <a:cubicBezTo>
                    <a:pt x="2858239" y="2902037"/>
                    <a:pt x="2860371" y="2915893"/>
                    <a:pt x="2849179" y="2928684"/>
                  </a:cubicBezTo>
                  <a:cubicBezTo>
                    <a:pt x="2837987" y="2941475"/>
                    <a:pt x="2823597" y="2942008"/>
                    <a:pt x="2808142" y="2936679"/>
                  </a:cubicBezTo>
                  <a:cubicBezTo>
                    <a:pt x="2742588" y="2879652"/>
                    <a:pt x="2677567" y="2823159"/>
                    <a:pt x="2612013" y="2766132"/>
                  </a:cubicBezTo>
                  <a:cubicBezTo>
                    <a:pt x="2598689" y="2754940"/>
                    <a:pt x="2594426" y="2741083"/>
                    <a:pt x="2601887" y="2725627"/>
                  </a:cubicBezTo>
                  <a:cubicBezTo>
                    <a:pt x="2608815" y="2710705"/>
                    <a:pt x="2622139" y="2705375"/>
                    <a:pt x="2638128" y="2708040"/>
                  </a:cubicBezTo>
                  <a:close/>
                  <a:moveTo>
                    <a:pt x="2348467" y="2661939"/>
                  </a:moveTo>
                  <a:cubicBezTo>
                    <a:pt x="2356461" y="2661273"/>
                    <a:pt x="2364989" y="2664071"/>
                    <a:pt x="2373249" y="2670733"/>
                  </a:cubicBezTo>
                  <a:cubicBezTo>
                    <a:pt x="2396699" y="2689386"/>
                    <a:pt x="2418550" y="2709105"/>
                    <a:pt x="2441467" y="2728825"/>
                  </a:cubicBezTo>
                  <a:cubicBezTo>
                    <a:pt x="2545395" y="2818895"/>
                    <a:pt x="2648788" y="2908964"/>
                    <a:pt x="2752714" y="2999034"/>
                  </a:cubicBezTo>
                  <a:cubicBezTo>
                    <a:pt x="2763373" y="3035275"/>
                    <a:pt x="2745253" y="3055527"/>
                    <a:pt x="2709012" y="3047533"/>
                  </a:cubicBezTo>
                  <a:cubicBezTo>
                    <a:pt x="2624805" y="2975051"/>
                    <a:pt x="2540598" y="2902569"/>
                    <a:pt x="2456923" y="2830087"/>
                  </a:cubicBezTo>
                  <a:cubicBezTo>
                    <a:pt x="2418550" y="2797043"/>
                    <a:pt x="2380178" y="2764000"/>
                    <a:pt x="2341805" y="2730423"/>
                  </a:cubicBezTo>
                  <a:cubicBezTo>
                    <a:pt x="2338074" y="2727226"/>
                    <a:pt x="2334343" y="2724028"/>
                    <a:pt x="2331146" y="2720830"/>
                  </a:cubicBezTo>
                  <a:cubicBezTo>
                    <a:pt x="2317289" y="2706440"/>
                    <a:pt x="2315690" y="2687787"/>
                    <a:pt x="2326882" y="2673930"/>
                  </a:cubicBezTo>
                  <a:cubicBezTo>
                    <a:pt x="2333011" y="2666735"/>
                    <a:pt x="2340473" y="2662605"/>
                    <a:pt x="2348467" y="2661939"/>
                  </a:cubicBezTo>
                  <a:close/>
                  <a:moveTo>
                    <a:pt x="2706879" y="2613640"/>
                  </a:moveTo>
                  <a:cubicBezTo>
                    <a:pt x="2715140" y="2612108"/>
                    <a:pt x="2723934" y="2613973"/>
                    <a:pt x="2731395" y="2620102"/>
                  </a:cubicBezTo>
                  <a:cubicBezTo>
                    <a:pt x="2800147" y="2678194"/>
                    <a:pt x="2869431" y="2735754"/>
                    <a:pt x="2934985" y="2797577"/>
                  </a:cubicBezTo>
                  <a:cubicBezTo>
                    <a:pt x="2943512" y="2832752"/>
                    <a:pt x="2929122" y="2848741"/>
                    <a:pt x="2891815" y="2844477"/>
                  </a:cubicBezTo>
                  <a:cubicBezTo>
                    <a:pt x="2825729" y="2787451"/>
                    <a:pt x="2759641" y="2730424"/>
                    <a:pt x="2693555" y="2673397"/>
                  </a:cubicBezTo>
                  <a:cubicBezTo>
                    <a:pt x="2677566" y="2659541"/>
                    <a:pt x="2674901" y="2642486"/>
                    <a:pt x="2685560" y="2627563"/>
                  </a:cubicBezTo>
                  <a:cubicBezTo>
                    <a:pt x="2690890" y="2620102"/>
                    <a:pt x="2698618" y="2615172"/>
                    <a:pt x="2706879" y="2613640"/>
                  </a:cubicBezTo>
                  <a:close/>
                  <a:moveTo>
                    <a:pt x="2806542" y="2503386"/>
                  </a:moveTo>
                  <a:cubicBezTo>
                    <a:pt x="2815336" y="2503119"/>
                    <a:pt x="2824663" y="2506583"/>
                    <a:pt x="2833190" y="2514044"/>
                  </a:cubicBezTo>
                  <a:cubicBezTo>
                    <a:pt x="2894481" y="2566807"/>
                    <a:pt x="2956304" y="2620103"/>
                    <a:pt x="3017060" y="2673399"/>
                  </a:cubicBezTo>
                  <a:cubicBezTo>
                    <a:pt x="3022923" y="2678196"/>
                    <a:pt x="3027187" y="2684591"/>
                    <a:pt x="3032516" y="2689921"/>
                  </a:cubicBezTo>
                  <a:cubicBezTo>
                    <a:pt x="3036247" y="2723497"/>
                    <a:pt x="3023989" y="2736821"/>
                    <a:pt x="2990946" y="2735755"/>
                  </a:cubicBezTo>
                  <a:cubicBezTo>
                    <a:pt x="2947243" y="2703777"/>
                    <a:pt x="2908338" y="2665938"/>
                    <a:pt x="2867299" y="2630763"/>
                  </a:cubicBezTo>
                  <a:cubicBezTo>
                    <a:pt x="2840651" y="2608378"/>
                    <a:pt x="2814536" y="2585460"/>
                    <a:pt x="2788954" y="2562543"/>
                  </a:cubicBezTo>
                  <a:cubicBezTo>
                    <a:pt x="2771900" y="2547088"/>
                    <a:pt x="2770301" y="2529500"/>
                    <a:pt x="2783092" y="2515110"/>
                  </a:cubicBezTo>
                  <a:cubicBezTo>
                    <a:pt x="2789488" y="2507649"/>
                    <a:pt x="2797748" y="2503652"/>
                    <a:pt x="2806542" y="2503386"/>
                  </a:cubicBezTo>
                  <a:close/>
                  <a:moveTo>
                    <a:pt x="2975955" y="2325178"/>
                  </a:moveTo>
                  <a:cubicBezTo>
                    <a:pt x="2984549" y="2325245"/>
                    <a:pt x="2993876" y="2329375"/>
                    <a:pt x="3003735" y="2337636"/>
                  </a:cubicBezTo>
                  <a:cubicBezTo>
                    <a:pt x="3068756" y="2393596"/>
                    <a:pt x="3133777" y="2450090"/>
                    <a:pt x="3198797" y="2506583"/>
                  </a:cubicBezTo>
                  <a:cubicBezTo>
                    <a:pt x="3205193" y="2520973"/>
                    <a:pt x="3206792" y="2534830"/>
                    <a:pt x="3195067" y="2547621"/>
                  </a:cubicBezTo>
                  <a:cubicBezTo>
                    <a:pt x="3183875" y="2559879"/>
                    <a:pt x="3170018" y="2560945"/>
                    <a:pt x="3155095" y="2555082"/>
                  </a:cubicBezTo>
                  <a:cubicBezTo>
                    <a:pt x="3090074" y="2499122"/>
                    <a:pt x="3024520" y="2443162"/>
                    <a:pt x="2960033" y="2386667"/>
                  </a:cubicBezTo>
                  <a:cubicBezTo>
                    <a:pt x="2942978" y="2371745"/>
                    <a:pt x="2940313" y="2351493"/>
                    <a:pt x="2952571" y="2337103"/>
                  </a:cubicBezTo>
                  <a:cubicBezTo>
                    <a:pt x="2959500" y="2329109"/>
                    <a:pt x="2967361" y="2325111"/>
                    <a:pt x="2975955" y="2325178"/>
                  </a:cubicBezTo>
                  <a:close/>
                  <a:moveTo>
                    <a:pt x="2720003" y="2277678"/>
                  </a:moveTo>
                  <a:cubicBezTo>
                    <a:pt x="2729397" y="2278344"/>
                    <a:pt x="2739656" y="2283274"/>
                    <a:pt x="2750049" y="2292334"/>
                  </a:cubicBezTo>
                  <a:cubicBezTo>
                    <a:pt x="2867832" y="2394662"/>
                    <a:pt x="2986148" y="2496990"/>
                    <a:pt x="3103931" y="2599318"/>
                  </a:cubicBezTo>
                  <a:cubicBezTo>
                    <a:pt x="3106063" y="2600916"/>
                    <a:pt x="3108728" y="2601982"/>
                    <a:pt x="3110860" y="2603581"/>
                  </a:cubicBezTo>
                  <a:cubicBezTo>
                    <a:pt x="3131645" y="2629696"/>
                    <a:pt x="3127381" y="2655811"/>
                    <a:pt x="3101266" y="2663805"/>
                  </a:cubicBezTo>
                  <a:cubicBezTo>
                    <a:pt x="3086343" y="2668602"/>
                    <a:pt x="3075152" y="2661673"/>
                    <a:pt x="3064492" y="2653679"/>
                  </a:cubicBezTo>
                  <a:cubicBezTo>
                    <a:pt x="2984549" y="2583862"/>
                    <a:pt x="2904073" y="2514045"/>
                    <a:pt x="2824130" y="2444228"/>
                  </a:cubicBezTo>
                  <a:cubicBezTo>
                    <a:pt x="2784691" y="2410117"/>
                    <a:pt x="2745252" y="2376008"/>
                    <a:pt x="2706346" y="2341899"/>
                  </a:cubicBezTo>
                  <a:cubicBezTo>
                    <a:pt x="2684495" y="2322713"/>
                    <a:pt x="2680765" y="2304592"/>
                    <a:pt x="2695154" y="2288604"/>
                  </a:cubicBezTo>
                  <a:cubicBezTo>
                    <a:pt x="2702083" y="2280610"/>
                    <a:pt x="2710610" y="2277012"/>
                    <a:pt x="2720003" y="2277678"/>
                  </a:cubicBezTo>
                  <a:close/>
                  <a:moveTo>
                    <a:pt x="3064159" y="2222052"/>
                  </a:moveTo>
                  <a:cubicBezTo>
                    <a:pt x="3072753" y="2221319"/>
                    <a:pt x="3081813" y="2224117"/>
                    <a:pt x="3089541" y="2231045"/>
                  </a:cubicBezTo>
                  <a:cubicBezTo>
                    <a:pt x="3154563" y="2287005"/>
                    <a:pt x="3219583" y="2343500"/>
                    <a:pt x="3284071" y="2399993"/>
                  </a:cubicBezTo>
                  <a:cubicBezTo>
                    <a:pt x="3286202" y="2401592"/>
                    <a:pt x="3287802" y="2404257"/>
                    <a:pt x="3289400" y="2406388"/>
                  </a:cubicBezTo>
                  <a:cubicBezTo>
                    <a:pt x="3298461" y="2441563"/>
                    <a:pt x="3284071" y="2457019"/>
                    <a:pt x="3246231" y="2452755"/>
                  </a:cubicBezTo>
                  <a:cubicBezTo>
                    <a:pt x="3180677" y="2396262"/>
                    <a:pt x="3115123" y="2339769"/>
                    <a:pt x="3049569" y="2283275"/>
                  </a:cubicBezTo>
                  <a:cubicBezTo>
                    <a:pt x="3031982" y="2267819"/>
                    <a:pt x="3028784" y="2249698"/>
                    <a:pt x="3041575" y="2234243"/>
                  </a:cubicBezTo>
                  <a:cubicBezTo>
                    <a:pt x="3047438" y="2227048"/>
                    <a:pt x="3055565" y="2222784"/>
                    <a:pt x="3064159" y="2222052"/>
                  </a:cubicBezTo>
                  <a:close/>
                  <a:moveTo>
                    <a:pt x="3160224" y="2111130"/>
                  </a:moveTo>
                  <a:cubicBezTo>
                    <a:pt x="3168285" y="2110330"/>
                    <a:pt x="3176679" y="2112995"/>
                    <a:pt x="3184407" y="2119657"/>
                  </a:cubicBezTo>
                  <a:cubicBezTo>
                    <a:pt x="3248896" y="2175084"/>
                    <a:pt x="3313383" y="2231045"/>
                    <a:pt x="3377871" y="2287006"/>
                  </a:cubicBezTo>
                  <a:cubicBezTo>
                    <a:pt x="3381602" y="2290204"/>
                    <a:pt x="3384266" y="2294467"/>
                    <a:pt x="3387464" y="2298198"/>
                  </a:cubicBezTo>
                  <a:cubicBezTo>
                    <a:pt x="3391195" y="2332307"/>
                    <a:pt x="3379470" y="2345098"/>
                    <a:pt x="3345361" y="2344032"/>
                  </a:cubicBezTo>
                  <a:cubicBezTo>
                    <a:pt x="3292065" y="2298731"/>
                    <a:pt x="3238770" y="2253429"/>
                    <a:pt x="3186006" y="2207595"/>
                  </a:cubicBezTo>
                  <a:cubicBezTo>
                    <a:pt x="3171083" y="2194803"/>
                    <a:pt x="3156161" y="2182546"/>
                    <a:pt x="3142304" y="2169222"/>
                  </a:cubicBezTo>
                  <a:cubicBezTo>
                    <a:pt x="3126848" y="2154299"/>
                    <a:pt x="3125782" y="2137777"/>
                    <a:pt x="3138040" y="2123387"/>
                  </a:cubicBezTo>
                  <a:cubicBezTo>
                    <a:pt x="3144436" y="2116193"/>
                    <a:pt x="3152163" y="2111929"/>
                    <a:pt x="3160224" y="2111130"/>
                  </a:cubicBezTo>
                  <a:close/>
                  <a:moveTo>
                    <a:pt x="3361482" y="1912537"/>
                  </a:moveTo>
                  <a:cubicBezTo>
                    <a:pt x="3368943" y="1914336"/>
                    <a:pt x="3376004" y="1918999"/>
                    <a:pt x="3382666" y="1925128"/>
                  </a:cubicBezTo>
                  <a:cubicBezTo>
                    <a:pt x="3390128" y="1932057"/>
                    <a:pt x="3398655" y="1938452"/>
                    <a:pt x="3406649" y="1944847"/>
                  </a:cubicBezTo>
                  <a:cubicBezTo>
                    <a:pt x="3433298" y="1954974"/>
                    <a:pt x="3449820" y="1978424"/>
                    <a:pt x="3471138" y="1995478"/>
                  </a:cubicBezTo>
                  <a:cubicBezTo>
                    <a:pt x="3501516" y="2019462"/>
                    <a:pt x="3529230" y="2046643"/>
                    <a:pt x="3559075" y="2070626"/>
                  </a:cubicBezTo>
                  <a:cubicBezTo>
                    <a:pt x="3566004" y="2076488"/>
                    <a:pt x="3572932" y="2082351"/>
                    <a:pt x="3575064" y="2091411"/>
                  </a:cubicBezTo>
                  <a:cubicBezTo>
                    <a:pt x="3581992" y="2105801"/>
                    <a:pt x="3584657" y="2120191"/>
                    <a:pt x="3573465" y="2133515"/>
                  </a:cubicBezTo>
                  <a:cubicBezTo>
                    <a:pt x="3560674" y="2146838"/>
                    <a:pt x="3545752" y="2146838"/>
                    <a:pt x="3529763" y="2140443"/>
                  </a:cubicBezTo>
                  <a:cubicBezTo>
                    <a:pt x="3474336" y="2091944"/>
                    <a:pt x="3418908" y="2043978"/>
                    <a:pt x="3363480" y="1995478"/>
                  </a:cubicBezTo>
                  <a:cubicBezTo>
                    <a:pt x="3350689" y="1984286"/>
                    <a:pt x="3338431" y="1973094"/>
                    <a:pt x="3326173" y="1962435"/>
                  </a:cubicBezTo>
                  <a:cubicBezTo>
                    <a:pt x="3318712" y="1944314"/>
                    <a:pt x="3320843" y="1928326"/>
                    <a:pt x="3337898" y="1917134"/>
                  </a:cubicBezTo>
                  <a:cubicBezTo>
                    <a:pt x="3346159" y="1911805"/>
                    <a:pt x="3354020" y="1910739"/>
                    <a:pt x="3361482" y="1912537"/>
                  </a:cubicBezTo>
                  <a:close/>
                  <a:moveTo>
                    <a:pt x="3072619" y="1868302"/>
                  </a:moveTo>
                  <a:cubicBezTo>
                    <a:pt x="3081413" y="1868368"/>
                    <a:pt x="3090873" y="1872366"/>
                    <a:pt x="3100200" y="1880360"/>
                  </a:cubicBezTo>
                  <a:cubicBezTo>
                    <a:pt x="3143902" y="1917667"/>
                    <a:pt x="3187604" y="1955507"/>
                    <a:pt x="3230774" y="1993347"/>
                  </a:cubicBezTo>
                  <a:cubicBezTo>
                    <a:pt x="3248894" y="1996011"/>
                    <a:pt x="3258488" y="2010935"/>
                    <a:pt x="3270746" y="2021594"/>
                  </a:cubicBezTo>
                  <a:cubicBezTo>
                    <a:pt x="3335233" y="2077022"/>
                    <a:pt x="3398655" y="2132982"/>
                    <a:pt x="3463675" y="2187876"/>
                  </a:cubicBezTo>
                  <a:cubicBezTo>
                    <a:pt x="3468472" y="2192140"/>
                    <a:pt x="3472735" y="2196404"/>
                    <a:pt x="3473269" y="2203332"/>
                  </a:cubicBezTo>
                  <a:cubicBezTo>
                    <a:pt x="3480730" y="2217722"/>
                    <a:pt x="3482329" y="2232111"/>
                    <a:pt x="3470071" y="2245435"/>
                  </a:cubicBezTo>
                  <a:cubicBezTo>
                    <a:pt x="3458346" y="2258759"/>
                    <a:pt x="3443956" y="2258226"/>
                    <a:pt x="3428500" y="2252364"/>
                  </a:cubicBezTo>
                  <a:cubicBezTo>
                    <a:pt x="3333634" y="2169756"/>
                    <a:pt x="3238768" y="2087681"/>
                    <a:pt x="3144435" y="2005072"/>
                  </a:cubicBezTo>
                  <a:cubicBezTo>
                    <a:pt x="3142303" y="2003473"/>
                    <a:pt x="3139638" y="2001874"/>
                    <a:pt x="3137507" y="2000808"/>
                  </a:cubicBezTo>
                  <a:cubicBezTo>
                    <a:pt x="3110859" y="1977358"/>
                    <a:pt x="3084744" y="1953908"/>
                    <a:pt x="3058096" y="1930458"/>
                  </a:cubicBezTo>
                  <a:cubicBezTo>
                    <a:pt x="3039443" y="1913936"/>
                    <a:pt x="3036245" y="1895283"/>
                    <a:pt x="3049036" y="1879827"/>
                  </a:cubicBezTo>
                  <a:cubicBezTo>
                    <a:pt x="3055698" y="1872099"/>
                    <a:pt x="3063826" y="1868235"/>
                    <a:pt x="3072619" y="1868302"/>
                  </a:cubicBezTo>
                  <a:close/>
                  <a:moveTo>
                    <a:pt x="3444089" y="1807346"/>
                  </a:moveTo>
                  <a:cubicBezTo>
                    <a:pt x="3452750" y="1807612"/>
                    <a:pt x="3462077" y="1811876"/>
                    <a:pt x="3471670" y="1820136"/>
                  </a:cubicBezTo>
                  <a:cubicBezTo>
                    <a:pt x="3531895" y="1871300"/>
                    <a:pt x="3592119" y="1922465"/>
                    <a:pt x="3651810" y="1974694"/>
                  </a:cubicBezTo>
                  <a:cubicBezTo>
                    <a:pt x="3665666" y="1986952"/>
                    <a:pt x="3677392" y="2001875"/>
                    <a:pt x="3666732" y="2022127"/>
                  </a:cubicBezTo>
                  <a:cubicBezTo>
                    <a:pt x="3657139" y="2040248"/>
                    <a:pt x="3641683" y="2044511"/>
                    <a:pt x="3622497" y="2037050"/>
                  </a:cubicBezTo>
                  <a:cubicBezTo>
                    <a:pt x="3609706" y="2039182"/>
                    <a:pt x="3604910" y="2028523"/>
                    <a:pt x="3596915" y="2022127"/>
                  </a:cubicBezTo>
                  <a:cubicBezTo>
                    <a:pt x="3570268" y="2001342"/>
                    <a:pt x="3546285" y="1977892"/>
                    <a:pt x="3520170" y="1956574"/>
                  </a:cubicBezTo>
                  <a:cubicBezTo>
                    <a:pt x="3514840" y="1952843"/>
                    <a:pt x="3508978" y="1947514"/>
                    <a:pt x="3507379" y="1939519"/>
                  </a:cubicBezTo>
                  <a:cubicBezTo>
                    <a:pt x="3481263" y="1916602"/>
                    <a:pt x="3455681" y="1893685"/>
                    <a:pt x="3429566" y="1870767"/>
                  </a:cubicBezTo>
                  <a:cubicBezTo>
                    <a:pt x="3409847" y="1853180"/>
                    <a:pt x="3406649" y="1833993"/>
                    <a:pt x="3420506" y="1818537"/>
                  </a:cubicBezTo>
                  <a:cubicBezTo>
                    <a:pt x="3427435" y="1810810"/>
                    <a:pt x="3435429" y="1807079"/>
                    <a:pt x="3444089" y="1807346"/>
                  </a:cubicBezTo>
                  <a:close/>
                  <a:moveTo>
                    <a:pt x="3538622" y="1697690"/>
                  </a:moveTo>
                  <a:cubicBezTo>
                    <a:pt x="3547616" y="1697957"/>
                    <a:pt x="3557476" y="1702354"/>
                    <a:pt x="3567602" y="1710881"/>
                  </a:cubicBezTo>
                  <a:cubicBezTo>
                    <a:pt x="3627827" y="1763110"/>
                    <a:pt x="3688051" y="1815341"/>
                    <a:pt x="3748808" y="1867570"/>
                  </a:cubicBezTo>
                  <a:cubicBezTo>
                    <a:pt x="3758401" y="1876098"/>
                    <a:pt x="3766395" y="1885158"/>
                    <a:pt x="3766395" y="1900081"/>
                  </a:cubicBezTo>
                  <a:cubicBezTo>
                    <a:pt x="3765329" y="1911273"/>
                    <a:pt x="3759467" y="1921399"/>
                    <a:pt x="3747742" y="1927261"/>
                  </a:cubicBezTo>
                  <a:cubicBezTo>
                    <a:pt x="3735484" y="1933657"/>
                    <a:pt x="3723226" y="1932058"/>
                    <a:pt x="3712567" y="1923531"/>
                  </a:cubicBezTo>
                  <a:cubicBezTo>
                    <a:pt x="3696578" y="1910207"/>
                    <a:pt x="3681122" y="1896350"/>
                    <a:pt x="3665134" y="1883026"/>
                  </a:cubicBezTo>
                  <a:cubicBezTo>
                    <a:pt x="3618234" y="1842522"/>
                    <a:pt x="3571866" y="1802017"/>
                    <a:pt x="3525498" y="1761511"/>
                  </a:cubicBezTo>
                  <a:cubicBezTo>
                    <a:pt x="3505779" y="1743924"/>
                    <a:pt x="3502048" y="1724737"/>
                    <a:pt x="3514839" y="1709282"/>
                  </a:cubicBezTo>
                  <a:cubicBezTo>
                    <a:pt x="3521501" y="1701288"/>
                    <a:pt x="3529629" y="1697424"/>
                    <a:pt x="3538622" y="1697690"/>
                  </a:cubicBezTo>
                  <a:close/>
                  <a:moveTo>
                    <a:pt x="3467606" y="1451865"/>
                  </a:moveTo>
                  <a:cubicBezTo>
                    <a:pt x="3476866" y="1453198"/>
                    <a:pt x="3487392" y="1459060"/>
                    <a:pt x="3499383" y="1469453"/>
                  </a:cubicBezTo>
                  <a:cubicBezTo>
                    <a:pt x="3612371" y="1571248"/>
                    <a:pt x="3725358" y="1673041"/>
                    <a:pt x="3837811" y="1775369"/>
                  </a:cubicBezTo>
                  <a:cubicBezTo>
                    <a:pt x="3846871" y="1783363"/>
                    <a:pt x="3856998" y="1791357"/>
                    <a:pt x="3856998" y="1811077"/>
                  </a:cubicBezTo>
                  <a:cubicBezTo>
                    <a:pt x="3856464" y="1817472"/>
                    <a:pt x="3852201" y="1827598"/>
                    <a:pt x="3841542" y="1832928"/>
                  </a:cubicBezTo>
                  <a:cubicBezTo>
                    <a:pt x="3830883" y="1838790"/>
                    <a:pt x="3819691" y="1838790"/>
                    <a:pt x="3810098" y="1831862"/>
                  </a:cubicBezTo>
                  <a:cubicBezTo>
                    <a:pt x="3802103" y="1826000"/>
                    <a:pt x="3795175" y="1819604"/>
                    <a:pt x="3787713" y="1813209"/>
                  </a:cubicBezTo>
                  <a:cubicBezTo>
                    <a:pt x="3677924" y="1714079"/>
                    <a:pt x="3568135" y="1614949"/>
                    <a:pt x="3458346" y="1515820"/>
                  </a:cubicBezTo>
                  <a:cubicBezTo>
                    <a:pt x="3434363" y="1493969"/>
                    <a:pt x="3429566" y="1476915"/>
                    <a:pt x="3443423" y="1461458"/>
                  </a:cubicBezTo>
                  <a:cubicBezTo>
                    <a:pt x="3450352" y="1453730"/>
                    <a:pt x="3458346" y="1450533"/>
                    <a:pt x="3467606" y="1451865"/>
                  </a:cubicBezTo>
                  <a:close/>
                  <a:moveTo>
                    <a:pt x="3419707" y="1000785"/>
                  </a:moveTo>
                  <a:cubicBezTo>
                    <a:pt x="3415044" y="1000851"/>
                    <a:pt x="3410380" y="1004183"/>
                    <a:pt x="3403985" y="1011110"/>
                  </a:cubicBezTo>
                  <a:cubicBezTo>
                    <a:pt x="3123651" y="1321824"/>
                    <a:pt x="2842783" y="1632002"/>
                    <a:pt x="2562448" y="1942182"/>
                  </a:cubicBezTo>
                  <a:cubicBezTo>
                    <a:pt x="2348733" y="2178814"/>
                    <a:pt x="2135018" y="2415446"/>
                    <a:pt x="1920770" y="2652078"/>
                  </a:cubicBezTo>
                  <a:cubicBezTo>
                    <a:pt x="1889858" y="2686187"/>
                    <a:pt x="1872271" y="2725093"/>
                    <a:pt x="1871738" y="2775191"/>
                  </a:cubicBezTo>
                  <a:cubicBezTo>
                    <a:pt x="1871205" y="2825289"/>
                    <a:pt x="1892523" y="2870057"/>
                    <a:pt x="1933028" y="2907364"/>
                  </a:cubicBezTo>
                  <a:cubicBezTo>
                    <a:pt x="2066266" y="3027279"/>
                    <a:pt x="2198972" y="3147727"/>
                    <a:pt x="2332211" y="3267642"/>
                  </a:cubicBezTo>
                  <a:cubicBezTo>
                    <a:pt x="2415885" y="3342789"/>
                    <a:pt x="2518745" y="3337992"/>
                    <a:pt x="2593892" y="3254851"/>
                  </a:cubicBezTo>
                  <a:cubicBezTo>
                    <a:pt x="2690891" y="3147194"/>
                    <a:pt x="2787889" y="3040070"/>
                    <a:pt x="2884887" y="2932946"/>
                  </a:cubicBezTo>
                  <a:cubicBezTo>
                    <a:pt x="3281938" y="2493791"/>
                    <a:pt x="3678990" y="2054635"/>
                    <a:pt x="4076575" y="1615480"/>
                  </a:cubicBezTo>
                  <a:cubicBezTo>
                    <a:pt x="4086168" y="1604288"/>
                    <a:pt x="4088300" y="1599492"/>
                    <a:pt x="4076042" y="1588300"/>
                  </a:cubicBezTo>
                  <a:cubicBezTo>
                    <a:pt x="3862327" y="1395905"/>
                    <a:pt x="3648612" y="1203508"/>
                    <a:pt x="3435429" y="1010045"/>
                  </a:cubicBezTo>
                  <a:cubicBezTo>
                    <a:pt x="3429034" y="1003916"/>
                    <a:pt x="3424371" y="1000717"/>
                    <a:pt x="3419707" y="1000785"/>
                  </a:cubicBezTo>
                  <a:close/>
                  <a:moveTo>
                    <a:pt x="3413644" y="901588"/>
                  </a:moveTo>
                  <a:cubicBezTo>
                    <a:pt x="3418374" y="901456"/>
                    <a:pt x="3423171" y="904521"/>
                    <a:pt x="3429567" y="910383"/>
                  </a:cubicBezTo>
                  <a:cubicBezTo>
                    <a:pt x="3677924" y="1135290"/>
                    <a:pt x="3926281" y="1359664"/>
                    <a:pt x="4175171" y="1583503"/>
                  </a:cubicBezTo>
                  <a:cubicBezTo>
                    <a:pt x="4186896" y="1594163"/>
                    <a:pt x="4185830" y="1599492"/>
                    <a:pt x="4175704" y="1610684"/>
                  </a:cubicBezTo>
                  <a:cubicBezTo>
                    <a:pt x="3664600" y="2175617"/>
                    <a:pt x="3154029" y="2740549"/>
                    <a:pt x="2642924" y="3305482"/>
                  </a:cubicBezTo>
                  <a:cubicBezTo>
                    <a:pt x="2545394" y="3413139"/>
                    <a:pt x="2395100" y="3421133"/>
                    <a:pt x="2287976" y="3324135"/>
                  </a:cubicBezTo>
                  <a:cubicBezTo>
                    <a:pt x="2153139" y="3202622"/>
                    <a:pt x="2018834" y="3081108"/>
                    <a:pt x="1883996" y="2959594"/>
                  </a:cubicBezTo>
                  <a:cubicBezTo>
                    <a:pt x="1828569" y="2907364"/>
                    <a:pt x="1800855" y="2845542"/>
                    <a:pt x="1800855" y="2760269"/>
                  </a:cubicBezTo>
                  <a:cubicBezTo>
                    <a:pt x="1801388" y="2709105"/>
                    <a:pt x="1823772" y="2653678"/>
                    <a:pt x="1866409" y="2606778"/>
                  </a:cubicBezTo>
                  <a:cubicBezTo>
                    <a:pt x="2186715" y="2252895"/>
                    <a:pt x="2507021" y="1898480"/>
                    <a:pt x="2826794" y="1544600"/>
                  </a:cubicBezTo>
                  <a:cubicBezTo>
                    <a:pt x="3017592" y="1333549"/>
                    <a:pt x="3208390" y="1123032"/>
                    <a:pt x="3398122" y="911982"/>
                  </a:cubicBezTo>
                  <a:cubicBezTo>
                    <a:pt x="3404251" y="905054"/>
                    <a:pt x="3408914" y="901723"/>
                    <a:pt x="3413644" y="901588"/>
                  </a:cubicBezTo>
                  <a:close/>
                  <a:moveTo>
                    <a:pt x="3446622" y="577819"/>
                  </a:moveTo>
                  <a:cubicBezTo>
                    <a:pt x="3456082" y="577286"/>
                    <a:pt x="3465808" y="582615"/>
                    <a:pt x="3478066" y="593807"/>
                  </a:cubicBezTo>
                  <a:cubicBezTo>
                    <a:pt x="3642749" y="742503"/>
                    <a:pt x="3806899" y="891197"/>
                    <a:pt x="3971582" y="1039359"/>
                  </a:cubicBezTo>
                  <a:cubicBezTo>
                    <a:pt x="4142661" y="1193916"/>
                    <a:pt x="4314273" y="1348474"/>
                    <a:pt x="4485351" y="1503031"/>
                  </a:cubicBezTo>
                  <a:cubicBezTo>
                    <a:pt x="4496010" y="1513157"/>
                    <a:pt x="4507735" y="1521684"/>
                    <a:pt x="4507735" y="1539805"/>
                  </a:cubicBezTo>
                  <a:cubicBezTo>
                    <a:pt x="4507202" y="1547799"/>
                    <a:pt x="4502406" y="1556326"/>
                    <a:pt x="4495477" y="1563788"/>
                  </a:cubicBezTo>
                  <a:cubicBezTo>
                    <a:pt x="4473093" y="1588302"/>
                    <a:pt x="4450709" y="1613351"/>
                    <a:pt x="4428325" y="1637866"/>
                  </a:cubicBezTo>
                  <a:cubicBezTo>
                    <a:pt x="4406474" y="1661849"/>
                    <a:pt x="4393150" y="1662915"/>
                    <a:pt x="4368634" y="1640531"/>
                  </a:cubicBezTo>
                  <a:cubicBezTo>
                    <a:pt x="4223670" y="1509959"/>
                    <a:pt x="4078706" y="1378852"/>
                    <a:pt x="3933742" y="1247744"/>
                  </a:cubicBezTo>
                  <a:cubicBezTo>
                    <a:pt x="3742412" y="1075067"/>
                    <a:pt x="3551080" y="902389"/>
                    <a:pt x="3359750" y="729179"/>
                  </a:cubicBezTo>
                  <a:cubicBezTo>
                    <a:pt x="3332036" y="704129"/>
                    <a:pt x="3331503" y="691871"/>
                    <a:pt x="3356552" y="663624"/>
                  </a:cubicBezTo>
                  <a:cubicBezTo>
                    <a:pt x="3376804" y="641240"/>
                    <a:pt x="3396523" y="619389"/>
                    <a:pt x="3416776" y="597005"/>
                  </a:cubicBezTo>
                  <a:cubicBezTo>
                    <a:pt x="3427968" y="584747"/>
                    <a:pt x="3437162" y="578352"/>
                    <a:pt x="3446622" y="577819"/>
                  </a:cubicBezTo>
                  <a:close/>
                  <a:moveTo>
                    <a:pt x="4352179" y="270038"/>
                  </a:moveTo>
                  <a:cubicBezTo>
                    <a:pt x="4356909" y="270038"/>
                    <a:pt x="4361706" y="272969"/>
                    <a:pt x="4367568" y="278299"/>
                  </a:cubicBezTo>
                  <a:cubicBezTo>
                    <a:pt x="4492813" y="391817"/>
                    <a:pt x="4618057" y="504805"/>
                    <a:pt x="4743302" y="617790"/>
                  </a:cubicBezTo>
                  <a:cubicBezTo>
                    <a:pt x="4754494" y="627917"/>
                    <a:pt x="4756093" y="634846"/>
                    <a:pt x="4745434" y="646571"/>
                  </a:cubicBezTo>
                  <a:cubicBezTo>
                    <a:pt x="4580750" y="828309"/>
                    <a:pt x="4416067" y="1010046"/>
                    <a:pt x="4251917" y="1192318"/>
                  </a:cubicBezTo>
                  <a:cubicBezTo>
                    <a:pt x="4247120" y="1197648"/>
                    <a:pt x="4243390" y="1203510"/>
                    <a:pt x="4234329" y="1204576"/>
                  </a:cubicBezTo>
                  <a:cubicBezTo>
                    <a:pt x="4231132" y="1201911"/>
                    <a:pt x="4226868" y="1199247"/>
                    <a:pt x="4223137" y="1196049"/>
                  </a:cubicBezTo>
                  <a:cubicBezTo>
                    <a:pt x="4096827" y="1081996"/>
                    <a:pt x="3970516" y="967944"/>
                    <a:pt x="3844206" y="853891"/>
                  </a:cubicBezTo>
                  <a:cubicBezTo>
                    <a:pt x="3832481" y="843231"/>
                    <a:pt x="3833547" y="835770"/>
                    <a:pt x="3843673" y="825111"/>
                  </a:cubicBezTo>
                  <a:cubicBezTo>
                    <a:pt x="4008356" y="643373"/>
                    <a:pt x="4173039" y="461635"/>
                    <a:pt x="4337190" y="279364"/>
                  </a:cubicBezTo>
                  <a:cubicBezTo>
                    <a:pt x="4342786" y="272969"/>
                    <a:pt x="4347449" y="270038"/>
                    <a:pt x="4352179" y="270038"/>
                  </a:cubicBezTo>
                  <a:close/>
                  <a:moveTo>
                    <a:pt x="4381958" y="29"/>
                  </a:moveTo>
                  <a:cubicBezTo>
                    <a:pt x="4390885" y="-437"/>
                    <a:pt x="4400078" y="4626"/>
                    <a:pt x="4411803" y="15018"/>
                  </a:cubicBezTo>
                  <a:cubicBezTo>
                    <a:pt x="4571691" y="159450"/>
                    <a:pt x="4731577" y="303348"/>
                    <a:pt x="4891464" y="447779"/>
                  </a:cubicBezTo>
                  <a:cubicBezTo>
                    <a:pt x="4926639" y="479223"/>
                    <a:pt x="4961814" y="511200"/>
                    <a:pt x="4996989" y="542645"/>
                  </a:cubicBezTo>
                  <a:cubicBezTo>
                    <a:pt x="5005516" y="550106"/>
                    <a:pt x="5012978" y="558100"/>
                    <a:pt x="5018840" y="567694"/>
                  </a:cubicBezTo>
                  <a:cubicBezTo>
                    <a:pt x="5018307" y="574622"/>
                    <a:pt x="5018307" y="582083"/>
                    <a:pt x="5018307" y="589012"/>
                  </a:cubicBezTo>
                  <a:cubicBezTo>
                    <a:pt x="4991127" y="619390"/>
                    <a:pt x="4963946" y="649769"/>
                    <a:pt x="4936232" y="679614"/>
                  </a:cubicBezTo>
                  <a:cubicBezTo>
                    <a:pt x="4918112" y="699333"/>
                    <a:pt x="4902123" y="700399"/>
                    <a:pt x="4882404" y="682812"/>
                  </a:cubicBezTo>
                  <a:cubicBezTo>
                    <a:pt x="4684144" y="503739"/>
                    <a:pt x="4486418" y="325199"/>
                    <a:pt x="4288690" y="146126"/>
                  </a:cubicBezTo>
                  <a:cubicBezTo>
                    <a:pt x="4268971" y="128005"/>
                    <a:pt x="4268438" y="112550"/>
                    <a:pt x="4286559" y="92297"/>
                  </a:cubicBezTo>
                  <a:cubicBezTo>
                    <a:pt x="4308943" y="67249"/>
                    <a:pt x="4331327" y="42733"/>
                    <a:pt x="4353711" y="18217"/>
                  </a:cubicBezTo>
                  <a:cubicBezTo>
                    <a:pt x="4364370" y="6492"/>
                    <a:pt x="4373031" y="496"/>
                    <a:pt x="4381958" y="29"/>
                  </a:cubicBezTo>
                  <a:close/>
                </a:path>
              </a:pathLst>
            </a:custGeom>
            <a:grpFill/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AE98BCEC-2056-4BD6-A55E-6B145444FB81}"/>
              </a:ext>
            </a:extLst>
          </p:cNvPr>
          <p:cNvGrpSpPr/>
          <p:nvPr/>
        </p:nvGrpSpPr>
        <p:grpSpPr>
          <a:xfrm>
            <a:off x="5379990" y="1438523"/>
            <a:ext cx="1405916" cy="5190837"/>
            <a:chOff x="1724730" y="800100"/>
            <a:chExt cx="1616347" cy="5967777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3E48AA2E-C748-412C-9704-1FF2F7807672}"/>
                </a:ext>
              </a:extLst>
            </p:cNvPr>
            <p:cNvGrpSpPr/>
            <p:nvPr/>
          </p:nvGrpSpPr>
          <p:grpSpPr>
            <a:xfrm>
              <a:off x="1724730" y="800100"/>
              <a:ext cx="1616347" cy="5967777"/>
              <a:chOff x="1724730" y="800100"/>
              <a:chExt cx="1616347" cy="5967777"/>
            </a:xfrm>
          </p:grpSpPr>
          <p:sp>
            <p:nvSpPr>
              <p:cNvPr id="329" name="Rectangle: Rounded Corners 328">
                <a:extLst>
                  <a:ext uri="{FF2B5EF4-FFF2-40B4-BE49-F238E27FC236}">
                    <a16:creationId xmlns:a16="http://schemas.microsoft.com/office/drawing/2014/main" id="{4D45F9E6-5C01-4F79-9ACA-7A12D0CB34D3}"/>
                  </a:ext>
                </a:extLst>
              </p:cNvPr>
              <p:cNvSpPr/>
              <p:nvPr/>
            </p:nvSpPr>
            <p:spPr>
              <a:xfrm>
                <a:off x="1724730" y="800100"/>
                <a:ext cx="1616347" cy="474784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828ACC0B-99AD-4E49-9E4B-DD98C42FD80C}"/>
                  </a:ext>
                </a:extLst>
              </p:cNvPr>
              <p:cNvSpPr/>
              <p:nvPr/>
            </p:nvSpPr>
            <p:spPr>
              <a:xfrm>
                <a:off x="1817689" y="1274886"/>
                <a:ext cx="1442024" cy="5492991"/>
              </a:xfrm>
              <a:custGeom>
                <a:avLst/>
                <a:gdLst>
                  <a:gd name="connsiteX0" fmla="*/ 0 w 1442024"/>
                  <a:gd name="connsiteY0" fmla="*/ 0 h 5492991"/>
                  <a:gd name="connsiteX1" fmla="*/ 1442024 w 1442024"/>
                  <a:gd name="connsiteY1" fmla="*/ 0 h 5492991"/>
                  <a:gd name="connsiteX2" fmla="*/ 1442024 w 1442024"/>
                  <a:gd name="connsiteY2" fmla="*/ 4771979 h 5492991"/>
                  <a:gd name="connsiteX3" fmla="*/ 721012 w 1442024"/>
                  <a:gd name="connsiteY3" fmla="*/ 5492991 h 5492991"/>
                  <a:gd name="connsiteX4" fmla="*/ 0 w 1442024"/>
                  <a:gd name="connsiteY4" fmla="*/ 4771979 h 549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024" h="5492991">
                    <a:moveTo>
                      <a:pt x="0" y="0"/>
                    </a:moveTo>
                    <a:lnTo>
                      <a:pt x="1442024" y="0"/>
                    </a:lnTo>
                    <a:lnTo>
                      <a:pt x="1442024" y="4771979"/>
                    </a:lnTo>
                    <a:cubicBezTo>
                      <a:pt x="1442024" y="5170183"/>
                      <a:pt x="1119215" y="5492991"/>
                      <a:pt x="721012" y="5492991"/>
                    </a:cubicBezTo>
                    <a:cubicBezTo>
                      <a:pt x="322809" y="5492991"/>
                      <a:pt x="0" y="5170183"/>
                      <a:pt x="0" y="4771979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396C4E1B-FF37-42F2-8D5A-D10B7E70CD8D}"/>
                  </a:ext>
                </a:extLst>
              </p:cNvPr>
              <p:cNvSpPr/>
              <p:nvPr/>
            </p:nvSpPr>
            <p:spPr>
              <a:xfrm>
                <a:off x="1902599" y="1274885"/>
                <a:ext cx="1264155" cy="5367748"/>
              </a:xfrm>
              <a:custGeom>
                <a:avLst/>
                <a:gdLst>
                  <a:gd name="connsiteX0" fmla="*/ 0 w 1264155"/>
                  <a:gd name="connsiteY0" fmla="*/ 0 h 5367748"/>
                  <a:gd name="connsiteX1" fmla="*/ 136213 w 1264155"/>
                  <a:gd name="connsiteY1" fmla="*/ 0 h 5367748"/>
                  <a:gd name="connsiteX2" fmla="*/ 136213 w 1264155"/>
                  <a:gd name="connsiteY2" fmla="*/ 4762572 h 5367748"/>
                  <a:gd name="connsiteX3" fmla="*/ 622471 w 1264155"/>
                  <a:gd name="connsiteY3" fmla="*/ 5248829 h 5367748"/>
                  <a:gd name="connsiteX4" fmla="*/ 1108728 w 1264155"/>
                  <a:gd name="connsiteY4" fmla="*/ 4762572 h 5367748"/>
                  <a:gd name="connsiteX5" fmla="*/ 1108728 w 1264155"/>
                  <a:gd name="connsiteY5" fmla="*/ 0 h 5367748"/>
                  <a:gd name="connsiteX6" fmla="*/ 1264155 w 1264155"/>
                  <a:gd name="connsiteY6" fmla="*/ 0 h 5367748"/>
                  <a:gd name="connsiteX7" fmla="*/ 1264155 w 1264155"/>
                  <a:gd name="connsiteY7" fmla="*/ 4735671 h 5367748"/>
                  <a:gd name="connsiteX8" fmla="*/ 632077 w 1264155"/>
                  <a:gd name="connsiteY8" fmla="*/ 5367748 h 5367748"/>
                  <a:gd name="connsiteX9" fmla="*/ 0 w 1264155"/>
                  <a:gd name="connsiteY9" fmla="*/ 4735671 h 5367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64155" h="5367748">
                    <a:moveTo>
                      <a:pt x="0" y="0"/>
                    </a:moveTo>
                    <a:lnTo>
                      <a:pt x="136213" y="0"/>
                    </a:lnTo>
                    <a:lnTo>
                      <a:pt x="136213" y="4762572"/>
                    </a:lnTo>
                    <a:cubicBezTo>
                      <a:pt x="136213" y="5031125"/>
                      <a:pt x="353917" y="5248829"/>
                      <a:pt x="622471" y="5248829"/>
                    </a:cubicBezTo>
                    <a:cubicBezTo>
                      <a:pt x="891024" y="5248829"/>
                      <a:pt x="1108728" y="5031125"/>
                      <a:pt x="1108728" y="4762572"/>
                    </a:cubicBezTo>
                    <a:lnTo>
                      <a:pt x="1108728" y="0"/>
                    </a:lnTo>
                    <a:lnTo>
                      <a:pt x="1264155" y="0"/>
                    </a:lnTo>
                    <a:lnTo>
                      <a:pt x="1264155" y="4735671"/>
                    </a:lnTo>
                    <a:cubicBezTo>
                      <a:pt x="1264155" y="5084756"/>
                      <a:pt x="981163" y="5367748"/>
                      <a:pt x="632077" y="5367748"/>
                    </a:cubicBezTo>
                    <a:cubicBezTo>
                      <a:pt x="282992" y="5367748"/>
                      <a:pt x="0" y="5084756"/>
                      <a:pt x="0" y="473567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Rectangle: Top Corners Rounded 331">
                <a:extLst>
                  <a:ext uri="{FF2B5EF4-FFF2-40B4-BE49-F238E27FC236}">
                    <a16:creationId xmlns:a16="http://schemas.microsoft.com/office/drawing/2014/main" id="{B28CE455-B755-4C15-8C28-B482C0C2BD21}"/>
                  </a:ext>
                </a:extLst>
              </p:cNvPr>
              <p:cNvSpPr/>
              <p:nvPr/>
            </p:nvSpPr>
            <p:spPr>
              <a:xfrm>
                <a:off x="2121570" y="2180294"/>
                <a:ext cx="806326" cy="4249928"/>
              </a:xfrm>
              <a:prstGeom prst="round2SameRect">
                <a:avLst>
                  <a:gd name="adj1" fmla="val 0"/>
                  <a:gd name="adj2" fmla="val 50000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3" name="Rectangle: Rounded Corners 332">
                <a:extLst>
                  <a:ext uri="{FF2B5EF4-FFF2-40B4-BE49-F238E27FC236}">
                    <a16:creationId xmlns:a16="http://schemas.microsoft.com/office/drawing/2014/main" id="{864885C7-F3AB-45E0-A020-B52AF09E774D}"/>
                  </a:ext>
                </a:extLst>
              </p:cNvPr>
              <p:cNvSpPr/>
              <p:nvPr/>
            </p:nvSpPr>
            <p:spPr>
              <a:xfrm>
                <a:off x="2271336" y="2319815"/>
                <a:ext cx="60313" cy="261076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E24715F5-5A79-48A3-A0AC-0400A573278E}"/>
                  </a:ext>
                </a:extLst>
              </p:cNvPr>
              <p:cNvSpPr/>
              <p:nvPr/>
            </p:nvSpPr>
            <p:spPr>
              <a:xfrm>
                <a:off x="2116015" y="2180292"/>
                <a:ext cx="809058" cy="4238007"/>
              </a:xfrm>
              <a:custGeom>
                <a:avLst/>
                <a:gdLst>
                  <a:gd name="connsiteX0" fmla="*/ 563880 w 561975"/>
                  <a:gd name="connsiteY0" fmla="*/ 0 h 2914650"/>
                  <a:gd name="connsiteX1" fmla="*/ 515302 w 561975"/>
                  <a:gd name="connsiteY1" fmla="*/ 18098 h 2914650"/>
                  <a:gd name="connsiteX2" fmla="*/ 129540 w 561975"/>
                  <a:gd name="connsiteY2" fmla="*/ 18098 h 2914650"/>
                  <a:gd name="connsiteX3" fmla="*/ 77152 w 561975"/>
                  <a:gd name="connsiteY3" fmla="*/ 68580 h 2914650"/>
                  <a:gd name="connsiteX4" fmla="*/ 78105 w 561975"/>
                  <a:gd name="connsiteY4" fmla="*/ 2727960 h 2914650"/>
                  <a:gd name="connsiteX5" fmla="*/ 160020 w 561975"/>
                  <a:gd name="connsiteY5" fmla="*/ 2880360 h 2914650"/>
                  <a:gd name="connsiteX6" fmla="*/ 201930 w 561975"/>
                  <a:gd name="connsiteY6" fmla="*/ 2922270 h 2914650"/>
                  <a:gd name="connsiteX7" fmla="*/ 10477 w 561975"/>
                  <a:gd name="connsiteY7" fmla="*/ 2685098 h 2914650"/>
                  <a:gd name="connsiteX8" fmla="*/ 10477 w 561975"/>
                  <a:gd name="connsiteY8" fmla="*/ 79058 h 2914650"/>
                  <a:gd name="connsiteX9" fmla="*/ 0 w 561975"/>
                  <a:gd name="connsiteY9" fmla="*/ 953 h 2914650"/>
                  <a:gd name="connsiteX10" fmla="*/ 563880 w 561975"/>
                  <a:gd name="connsiteY10" fmla="*/ 0 h 2914650"/>
                  <a:gd name="connsiteX0" fmla="*/ 563880 w 563881"/>
                  <a:gd name="connsiteY0" fmla="*/ 0 h 2922269"/>
                  <a:gd name="connsiteX1" fmla="*/ 515302 w 563881"/>
                  <a:gd name="connsiteY1" fmla="*/ 18098 h 2922269"/>
                  <a:gd name="connsiteX2" fmla="*/ 129540 w 563881"/>
                  <a:gd name="connsiteY2" fmla="*/ 18098 h 2922269"/>
                  <a:gd name="connsiteX3" fmla="*/ 77152 w 563881"/>
                  <a:gd name="connsiteY3" fmla="*/ 68580 h 2922269"/>
                  <a:gd name="connsiteX4" fmla="*/ 78105 w 563881"/>
                  <a:gd name="connsiteY4" fmla="*/ 2727960 h 2922269"/>
                  <a:gd name="connsiteX5" fmla="*/ 160020 w 563881"/>
                  <a:gd name="connsiteY5" fmla="*/ 2880360 h 2922269"/>
                  <a:gd name="connsiteX6" fmla="*/ 201930 w 563881"/>
                  <a:gd name="connsiteY6" fmla="*/ 2922270 h 2922269"/>
                  <a:gd name="connsiteX7" fmla="*/ 10477 w 563881"/>
                  <a:gd name="connsiteY7" fmla="*/ 2685098 h 2922269"/>
                  <a:gd name="connsiteX8" fmla="*/ 0 w 563881"/>
                  <a:gd name="connsiteY8" fmla="*/ 953 h 2922269"/>
                  <a:gd name="connsiteX9" fmla="*/ 563880 w 563881"/>
                  <a:gd name="connsiteY9" fmla="*/ 0 h 2922269"/>
                  <a:gd name="connsiteX0" fmla="*/ 570944 w 570943"/>
                  <a:gd name="connsiteY0" fmla="*/ 0 h 2992706"/>
                  <a:gd name="connsiteX1" fmla="*/ 522366 w 570943"/>
                  <a:gd name="connsiteY1" fmla="*/ 18098 h 2992706"/>
                  <a:gd name="connsiteX2" fmla="*/ 136604 w 570943"/>
                  <a:gd name="connsiteY2" fmla="*/ 18098 h 2992706"/>
                  <a:gd name="connsiteX3" fmla="*/ 84216 w 570943"/>
                  <a:gd name="connsiteY3" fmla="*/ 68580 h 2992706"/>
                  <a:gd name="connsiteX4" fmla="*/ 85169 w 570943"/>
                  <a:gd name="connsiteY4" fmla="*/ 2727960 h 2992706"/>
                  <a:gd name="connsiteX5" fmla="*/ 167084 w 570943"/>
                  <a:gd name="connsiteY5" fmla="*/ 2880360 h 2992706"/>
                  <a:gd name="connsiteX6" fmla="*/ 213429 w 570943"/>
                  <a:gd name="connsiteY6" fmla="*/ 2953324 h 2992706"/>
                  <a:gd name="connsiteX7" fmla="*/ 17541 w 570943"/>
                  <a:gd name="connsiteY7" fmla="*/ 2685098 h 2992706"/>
                  <a:gd name="connsiteX8" fmla="*/ 7064 w 570943"/>
                  <a:gd name="connsiteY8" fmla="*/ 953 h 2992706"/>
                  <a:gd name="connsiteX9" fmla="*/ 570944 w 570943"/>
                  <a:gd name="connsiteY9" fmla="*/ 0 h 2992706"/>
                  <a:gd name="connsiteX0" fmla="*/ 570944 w 570945"/>
                  <a:gd name="connsiteY0" fmla="*/ 0 h 2986009"/>
                  <a:gd name="connsiteX1" fmla="*/ 522366 w 570945"/>
                  <a:gd name="connsiteY1" fmla="*/ 18098 h 2986009"/>
                  <a:gd name="connsiteX2" fmla="*/ 136604 w 570945"/>
                  <a:gd name="connsiteY2" fmla="*/ 18098 h 2986009"/>
                  <a:gd name="connsiteX3" fmla="*/ 84216 w 570945"/>
                  <a:gd name="connsiteY3" fmla="*/ 68580 h 2986009"/>
                  <a:gd name="connsiteX4" fmla="*/ 85169 w 570945"/>
                  <a:gd name="connsiteY4" fmla="*/ 2727960 h 2986009"/>
                  <a:gd name="connsiteX5" fmla="*/ 167084 w 570945"/>
                  <a:gd name="connsiteY5" fmla="*/ 2880360 h 2986009"/>
                  <a:gd name="connsiteX6" fmla="*/ 213429 w 570945"/>
                  <a:gd name="connsiteY6" fmla="*/ 2953324 h 2986009"/>
                  <a:gd name="connsiteX7" fmla="*/ 17541 w 570945"/>
                  <a:gd name="connsiteY7" fmla="*/ 2685098 h 2986009"/>
                  <a:gd name="connsiteX8" fmla="*/ 7064 w 570945"/>
                  <a:gd name="connsiteY8" fmla="*/ 953 h 2986009"/>
                  <a:gd name="connsiteX9" fmla="*/ 570944 w 570945"/>
                  <a:gd name="connsiteY9" fmla="*/ 0 h 2986009"/>
                  <a:gd name="connsiteX0" fmla="*/ 563880 w 563880"/>
                  <a:gd name="connsiteY0" fmla="*/ 0 h 2953325"/>
                  <a:gd name="connsiteX1" fmla="*/ 515302 w 563880"/>
                  <a:gd name="connsiteY1" fmla="*/ 18098 h 2953325"/>
                  <a:gd name="connsiteX2" fmla="*/ 129540 w 563880"/>
                  <a:gd name="connsiteY2" fmla="*/ 18098 h 2953325"/>
                  <a:gd name="connsiteX3" fmla="*/ 77152 w 563880"/>
                  <a:gd name="connsiteY3" fmla="*/ 68580 h 2953325"/>
                  <a:gd name="connsiteX4" fmla="*/ 78105 w 563880"/>
                  <a:gd name="connsiteY4" fmla="*/ 2727960 h 2953325"/>
                  <a:gd name="connsiteX5" fmla="*/ 160020 w 563880"/>
                  <a:gd name="connsiteY5" fmla="*/ 2880360 h 2953325"/>
                  <a:gd name="connsiteX6" fmla="*/ 206365 w 563880"/>
                  <a:gd name="connsiteY6" fmla="*/ 2953324 h 2953325"/>
                  <a:gd name="connsiteX7" fmla="*/ 10477 w 563880"/>
                  <a:gd name="connsiteY7" fmla="*/ 2685098 h 2953325"/>
                  <a:gd name="connsiteX8" fmla="*/ 0 w 563880"/>
                  <a:gd name="connsiteY8" fmla="*/ 953 h 2953325"/>
                  <a:gd name="connsiteX9" fmla="*/ 563880 w 563880"/>
                  <a:gd name="connsiteY9" fmla="*/ 0 h 2953325"/>
                  <a:gd name="connsiteX0" fmla="*/ 563880 w 563880"/>
                  <a:gd name="connsiteY0" fmla="*/ 0 h 3023716"/>
                  <a:gd name="connsiteX1" fmla="*/ 515302 w 563880"/>
                  <a:gd name="connsiteY1" fmla="*/ 18098 h 3023716"/>
                  <a:gd name="connsiteX2" fmla="*/ 129540 w 563880"/>
                  <a:gd name="connsiteY2" fmla="*/ 18098 h 3023716"/>
                  <a:gd name="connsiteX3" fmla="*/ 77152 w 563880"/>
                  <a:gd name="connsiteY3" fmla="*/ 68580 h 3023716"/>
                  <a:gd name="connsiteX4" fmla="*/ 78105 w 563880"/>
                  <a:gd name="connsiteY4" fmla="*/ 2727960 h 3023716"/>
                  <a:gd name="connsiteX5" fmla="*/ 206365 w 563880"/>
                  <a:gd name="connsiteY5" fmla="*/ 2953324 h 3023716"/>
                  <a:gd name="connsiteX6" fmla="*/ 10477 w 563880"/>
                  <a:gd name="connsiteY6" fmla="*/ 2685098 h 3023716"/>
                  <a:gd name="connsiteX7" fmla="*/ 0 w 563880"/>
                  <a:gd name="connsiteY7" fmla="*/ 953 h 3023716"/>
                  <a:gd name="connsiteX8" fmla="*/ 563880 w 563880"/>
                  <a:gd name="connsiteY8" fmla="*/ 0 h 3023716"/>
                  <a:gd name="connsiteX0" fmla="*/ 563880 w 563880"/>
                  <a:gd name="connsiteY0" fmla="*/ 0 h 2953707"/>
                  <a:gd name="connsiteX1" fmla="*/ 515302 w 563880"/>
                  <a:gd name="connsiteY1" fmla="*/ 18098 h 2953707"/>
                  <a:gd name="connsiteX2" fmla="*/ 129540 w 563880"/>
                  <a:gd name="connsiteY2" fmla="*/ 18098 h 2953707"/>
                  <a:gd name="connsiteX3" fmla="*/ 77152 w 563880"/>
                  <a:gd name="connsiteY3" fmla="*/ 68580 h 2953707"/>
                  <a:gd name="connsiteX4" fmla="*/ 78105 w 563880"/>
                  <a:gd name="connsiteY4" fmla="*/ 2727960 h 2953707"/>
                  <a:gd name="connsiteX5" fmla="*/ 206365 w 563880"/>
                  <a:gd name="connsiteY5" fmla="*/ 2953324 h 2953707"/>
                  <a:gd name="connsiteX6" fmla="*/ 10477 w 563880"/>
                  <a:gd name="connsiteY6" fmla="*/ 2685098 h 2953707"/>
                  <a:gd name="connsiteX7" fmla="*/ 0 w 563880"/>
                  <a:gd name="connsiteY7" fmla="*/ 953 h 2953707"/>
                  <a:gd name="connsiteX8" fmla="*/ 563880 w 563880"/>
                  <a:gd name="connsiteY8" fmla="*/ 0 h 2953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880" h="2953707">
                    <a:moveTo>
                      <a:pt x="563880" y="0"/>
                    </a:moveTo>
                    <a:cubicBezTo>
                      <a:pt x="555307" y="25718"/>
                      <a:pt x="532448" y="18098"/>
                      <a:pt x="515302" y="18098"/>
                    </a:cubicBezTo>
                    <a:lnTo>
                      <a:pt x="129540" y="18098"/>
                    </a:lnTo>
                    <a:cubicBezTo>
                      <a:pt x="91440" y="17145"/>
                      <a:pt x="77152" y="27623"/>
                      <a:pt x="77152" y="68580"/>
                    </a:cubicBezTo>
                    <a:cubicBezTo>
                      <a:pt x="78105" y="955358"/>
                      <a:pt x="65004" y="2246865"/>
                      <a:pt x="78105" y="2727960"/>
                    </a:cubicBezTo>
                    <a:cubicBezTo>
                      <a:pt x="81896" y="2867178"/>
                      <a:pt x="217636" y="2960468"/>
                      <a:pt x="206365" y="2953324"/>
                    </a:cubicBezTo>
                    <a:cubicBezTo>
                      <a:pt x="75247" y="2906053"/>
                      <a:pt x="13818" y="2853333"/>
                      <a:pt x="10477" y="2685098"/>
                    </a:cubicBezTo>
                    <a:cubicBezTo>
                      <a:pt x="683" y="2191933"/>
                      <a:pt x="3492" y="895668"/>
                      <a:pt x="0" y="953"/>
                    </a:cubicBezTo>
                    <a:lnTo>
                      <a:pt x="563880" y="0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grpSp>
            <p:nvGrpSpPr>
              <p:cNvPr id="335" name="Group 334">
                <a:extLst>
                  <a:ext uri="{FF2B5EF4-FFF2-40B4-BE49-F238E27FC236}">
                    <a16:creationId xmlns:a16="http://schemas.microsoft.com/office/drawing/2014/main" id="{FD9F39A2-B9F7-4CC7-AB17-A795E525B1D2}"/>
                  </a:ext>
                </a:extLst>
              </p:cNvPr>
              <p:cNvGrpSpPr/>
              <p:nvPr/>
            </p:nvGrpSpPr>
            <p:grpSpPr>
              <a:xfrm>
                <a:off x="1773058" y="851892"/>
                <a:ext cx="1523317" cy="365760"/>
                <a:chOff x="1773058" y="851892"/>
                <a:chExt cx="1523317" cy="365760"/>
              </a:xfrm>
            </p:grpSpPr>
            <p:sp>
              <p:nvSpPr>
                <p:cNvPr id="336" name="Rectangle 335">
                  <a:extLst>
                    <a:ext uri="{FF2B5EF4-FFF2-40B4-BE49-F238E27FC236}">
                      <a16:creationId xmlns:a16="http://schemas.microsoft.com/office/drawing/2014/main" id="{A4D363AD-DCC6-4F2E-8725-A1DFEC1D3026}"/>
                    </a:ext>
                  </a:extLst>
                </p:cNvPr>
                <p:cNvSpPr/>
                <p:nvPr/>
              </p:nvSpPr>
              <p:spPr>
                <a:xfrm>
                  <a:off x="1773058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7" name="Rectangle 336">
                  <a:extLst>
                    <a:ext uri="{FF2B5EF4-FFF2-40B4-BE49-F238E27FC236}">
                      <a16:creationId xmlns:a16="http://schemas.microsoft.com/office/drawing/2014/main" id="{C4BED9E5-AA41-46E7-90F6-D27EAC12730C}"/>
                    </a:ext>
                  </a:extLst>
                </p:cNvPr>
                <p:cNvSpPr/>
                <p:nvPr/>
              </p:nvSpPr>
              <p:spPr>
                <a:xfrm>
                  <a:off x="1878601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1654D9F7-F2F5-4F27-9ED4-0812CE5767C0}"/>
                    </a:ext>
                  </a:extLst>
                </p:cNvPr>
                <p:cNvSpPr/>
                <p:nvPr/>
              </p:nvSpPr>
              <p:spPr>
                <a:xfrm>
                  <a:off x="1984144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23949A80-DFDF-417F-8901-477EA80AD52D}"/>
                    </a:ext>
                  </a:extLst>
                </p:cNvPr>
                <p:cNvSpPr/>
                <p:nvPr/>
              </p:nvSpPr>
              <p:spPr>
                <a:xfrm>
                  <a:off x="2089687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0" name="Rectangle 339">
                  <a:extLst>
                    <a:ext uri="{FF2B5EF4-FFF2-40B4-BE49-F238E27FC236}">
                      <a16:creationId xmlns:a16="http://schemas.microsoft.com/office/drawing/2014/main" id="{F0631EB0-973D-4E80-817B-E3ADEED6165C}"/>
                    </a:ext>
                  </a:extLst>
                </p:cNvPr>
                <p:cNvSpPr/>
                <p:nvPr/>
              </p:nvSpPr>
              <p:spPr>
                <a:xfrm>
                  <a:off x="2195230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CD981E64-B974-495F-9132-616B6D58D158}"/>
                    </a:ext>
                  </a:extLst>
                </p:cNvPr>
                <p:cNvSpPr/>
                <p:nvPr/>
              </p:nvSpPr>
              <p:spPr>
                <a:xfrm>
                  <a:off x="2300773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A32A0B55-5F95-422B-85F9-2D6865AFDF5D}"/>
                    </a:ext>
                  </a:extLst>
                </p:cNvPr>
                <p:cNvSpPr/>
                <p:nvPr/>
              </p:nvSpPr>
              <p:spPr>
                <a:xfrm>
                  <a:off x="2406316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3" name="Rectangle 342">
                  <a:extLst>
                    <a:ext uri="{FF2B5EF4-FFF2-40B4-BE49-F238E27FC236}">
                      <a16:creationId xmlns:a16="http://schemas.microsoft.com/office/drawing/2014/main" id="{66DEF199-CB98-4920-B39F-A76B51FD1245}"/>
                    </a:ext>
                  </a:extLst>
                </p:cNvPr>
                <p:cNvSpPr/>
                <p:nvPr/>
              </p:nvSpPr>
              <p:spPr>
                <a:xfrm>
                  <a:off x="2511859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4" name="Rectangle 343">
                  <a:extLst>
                    <a:ext uri="{FF2B5EF4-FFF2-40B4-BE49-F238E27FC236}">
                      <a16:creationId xmlns:a16="http://schemas.microsoft.com/office/drawing/2014/main" id="{AC89DACD-279D-45CC-BE14-2928C906D1F9}"/>
                    </a:ext>
                  </a:extLst>
                </p:cNvPr>
                <p:cNvSpPr/>
                <p:nvPr/>
              </p:nvSpPr>
              <p:spPr>
                <a:xfrm>
                  <a:off x="2617402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5" name="Rectangle 344">
                  <a:extLst>
                    <a:ext uri="{FF2B5EF4-FFF2-40B4-BE49-F238E27FC236}">
                      <a16:creationId xmlns:a16="http://schemas.microsoft.com/office/drawing/2014/main" id="{26E40889-338F-4A56-B14B-71CC9D410E76}"/>
                    </a:ext>
                  </a:extLst>
                </p:cNvPr>
                <p:cNvSpPr/>
                <p:nvPr/>
              </p:nvSpPr>
              <p:spPr>
                <a:xfrm>
                  <a:off x="2722945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A9662046-33E4-4C4C-ACE9-67A243DE6F17}"/>
                    </a:ext>
                  </a:extLst>
                </p:cNvPr>
                <p:cNvSpPr/>
                <p:nvPr/>
              </p:nvSpPr>
              <p:spPr>
                <a:xfrm>
                  <a:off x="2828488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51532132-E103-4071-9500-949B6D766095}"/>
                    </a:ext>
                  </a:extLst>
                </p:cNvPr>
                <p:cNvSpPr/>
                <p:nvPr/>
              </p:nvSpPr>
              <p:spPr>
                <a:xfrm>
                  <a:off x="2934031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8" name="Rectangle 347">
                  <a:extLst>
                    <a:ext uri="{FF2B5EF4-FFF2-40B4-BE49-F238E27FC236}">
                      <a16:creationId xmlns:a16="http://schemas.microsoft.com/office/drawing/2014/main" id="{FB966E66-FA40-4FAB-8478-493DB427F4F2}"/>
                    </a:ext>
                  </a:extLst>
                </p:cNvPr>
                <p:cNvSpPr/>
                <p:nvPr/>
              </p:nvSpPr>
              <p:spPr>
                <a:xfrm>
                  <a:off x="3039574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9" name="Rectangle 348">
                  <a:extLst>
                    <a:ext uri="{FF2B5EF4-FFF2-40B4-BE49-F238E27FC236}">
                      <a16:creationId xmlns:a16="http://schemas.microsoft.com/office/drawing/2014/main" id="{CA0C744E-9976-4CDD-845D-2361C602EB21}"/>
                    </a:ext>
                  </a:extLst>
                </p:cNvPr>
                <p:cNvSpPr/>
                <p:nvPr/>
              </p:nvSpPr>
              <p:spPr>
                <a:xfrm>
                  <a:off x="3145117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0" name="Rectangle 349">
                  <a:extLst>
                    <a:ext uri="{FF2B5EF4-FFF2-40B4-BE49-F238E27FC236}">
                      <a16:creationId xmlns:a16="http://schemas.microsoft.com/office/drawing/2014/main" id="{9C5DC512-195F-4092-87A5-DA81845E8943}"/>
                    </a:ext>
                  </a:extLst>
                </p:cNvPr>
                <p:cNvSpPr/>
                <p:nvPr/>
              </p:nvSpPr>
              <p:spPr>
                <a:xfrm>
                  <a:off x="3250656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05" name="Group 304">
              <a:extLst>
                <a:ext uri="{FF2B5EF4-FFF2-40B4-BE49-F238E27FC236}">
                  <a16:creationId xmlns:a16="http://schemas.microsoft.com/office/drawing/2014/main" id="{2A55B759-A795-4FC2-844F-975EA385A687}"/>
                </a:ext>
              </a:extLst>
            </p:cNvPr>
            <p:cNvGrpSpPr/>
            <p:nvPr/>
          </p:nvGrpSpPr>
          <p:grpSpPr>
            <a:xfrm rot="5400000">
              <a:off x="855870" y="4145232"/>
              <a:ext cx="3403416" cy="308126"/>
              <a:chOff x="4740459" y="5876217"/>
              <a:chExt cx="4989119" cy="451686"/>
            </a:xfrm>
            <a:solidFill>
              <a:schemeClr val="bg1"/>
            </a:solidFill>
          </p:grpSpPr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1C010EAE-32C5-4688-A4C1-FE12AEF5B6E2}"/>
                  </a:ext>
                </a:extLst>
              </p:cNvPr>
              <p:cNvGrpSpPr/>
              <p:nvPr/>
            </p:nvGrpSpPr>
            <p:grpSpPr>
              <a:xfrm>
                <a:off x="4740459" y="5934630"/>
                <a:ext cx="2779686" cy="341586"/>
                <a:chOff x="4740459" y="5955396"/>
                <a:chExt cx="2779686" cy="341586"/>
              </a:xfrm>
              <a:grpFill/>
            </p:grpSpPr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E258F767-0D9D-4E7E-BD65-21621C533F25}"/>
                    </a:ext>
                  </a:extLst>
                </p:cNvPr>
                <p:cNvSpPr/>
                <p:nvPr/>
              </p:nvSpPr>
              <p:spPr>
                <a:xfrm>
                  <a:off x="5769702" y="5964812"/>
                  <a:ext cx="177194" cy="323605"/>
                </a:xfrm>
                <a:custGeom>
                  <a:avLst/>
                  <a:gdLst>
                    <a:gd name="connsiteX0" fmla="*/ 163989 w 177194"/>
                    <a:gd name="connsiteY0" fmla="*/ 25560 h 323605"/>
                    <a:gd name="connsiteX1" fmla="*/ 148927 w 177194"/>
                    <a:gd name="connsiteY1" fmla="*/ 47925 h 323605"/>
                    <a:gd name="connsiteX2" fmla="*/ 149383 w 177194"/>
                    <a:gd name="connsiteY2" fmla="*/ 275225 h 323605"/>
                    <a:gd name="connsiteX3" fmla="*/ 164445 w 177194"/>
                    <a:gd name="connsiteY3" fmla="*/ 297590 h 323605"/>
                    <a:gd name="connsiteX4" fmla="*/ 176769 w 177194"/>
                    <a:gd name="connsiteY4" fmla="*/ 312652 h 323605"/>
                    <a:gd name="connsiteX5" fmla="*/ 159425 w 177194"/>
                    <a:gd name="connsiteY5" fmla="*/ 323150 h 323605"/>
                    <a:gd name="connsiteX6" fmla="*/ 79094 w 177194"/>
                    <a:gd name="connsiteY6" fmla="*/ 323606 h 323605"/>
                    <a:gd name="connsiteX7" fmla="*/ 18846 w 177194"/>
                    <a:gd name="connsiteY7" fmla="*/ 323606 h 323605"/>
                    <a:gd name="connsiteX8" fmla="*/ 1502 w 177194"/>
                    <a:gd name="connsiteY8" fmla="*/ 313108 h 323605"/>
                    <a:gd name="connsiteX9" fmla="*/ 13369 w 177194"/>
                    <a:gd name="connsiteY9" fmla="*/ 298046 h 323605"/>
                    <a:gd name="connsiteX10" fmla="*/ 27974 w 177194"/>
                    <a:gd name="connsiteY10" fmla="*/ 275681 h 323605"/>
                    <a:gd name="connsiteX11" fmla="*/ 27518 w 177194"/>
                    <a:gd name="connsiteY11" fmla="*/ 48381 h 323605"/>
                    <a:gd name="connsiteX12" fmla="*/ 12456 w 177194"/>
                    <a:gd name="connsiteY12" fmla="*/ 26016 h 323605"/>
                    <a:gd name="connsiteX13" fmla="*/ 589 w 177194"/>
                    <a:gd name="connsiteY13" fmla="*/ 10954 h 323605"/>
                    <a:gd name="connsiteX14" fmla="*/ 20215 w 177194"/>
                    <a:gd name="connsiteY14" fmla="*/ 456 h 323605"/>
                    <a:gd name="connsiteX15" fmla="*/ 134778 w 177194"/>
                    <a:gd name="connsiteY15" fmla="*/ 0 h 323605"/>
                    <a:gd name="connsiteX16" fmla="*/ 160794 w 177194"/>
                    <a:gd name="connsiteY16" fmla="*/ 456 h 323605"/>
                    <a:gd name="connsiteX17" fmla="*/ 176769 w 177194"/>
                    <a:gd name="connsiteY17" fmla="*/ 12780 h 323605"/>
                    <a:gd name="connsiteX18" fmla="*/ 163989 w 177194"/>
                    <a:gd name="connsiteY18" fmla="*/ 25560 h 32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77194" h="323605">
                      <a:moveTo>
                        <a:pt x="163989" y="25560"/>
                      </a:moveTo>
                      <a:cubicBezTo>
                        <a:pt x="150753" y="27386"/>
                        <a:pt x="148927" y="36514"/>
                        <a:pt x="148927" y="47925"/>
                      </a:cubicBezTo>
                      <a:cubicBezTo>
                        <a:pt x="149383" y="123691"/>
                        <a:pt x="149383" y="199458"/>
                        <a:pt x="149383" y="275225"/>
                      </a:cubicBezTo>
                      <a:cubicBezTo>
                        <a:pt x="149383" y="286635"/>
                        <a:pt x="151666" y="294851"/>
                        <a:pt x="164445" y="297590"/>
                      </a:cubicBezTo>
                      <a:cubicBezTo>
                        <a:pt x="171748" y="299415"/>
                        <a:pt x="179051" y="303067"/>
                        <a:pt x="176769" y="312652"/>
                      </a:cubicBezTo>
                      <a:cubicBezTo>
                        <a:pt x="174487" y="321324"/>
                        <a:pt x="166728" y="323150"/>
                        <a:pt x="159425" y="323150"/>
                      </a:cubicBezTo>
                      <a:cubicBezTo>
                        <a:pt x="132496" y="323606"/>
                        <a:pt x="105567" y="323606"/>
                        <a:pt x="79094" y="323606"/>
                      </a:cubicBezTo>
                      <a:cubicBezTo>
                        <a:pt x="59011" y="323606"/>
                        <a:pt x="38928" y="323606"/>
                        <a:pt x="18846" y="323606"/>
                      </a:cubicBezTo>
                      <a:cubicBezTo>
                        <a:pt x="11087" y="323606"/>
                        <a:pt x="3784" y="321780"/>
                        <a:pt x="1502" y="313108"/>
                      </a:cubicBezTo>
                      <a:cubicBezTo>
                        <a:pt x="-781" y="303523"/>
                        <a:pt x="6066" y="299415"/>
                        <a:pt x="13369" y="298046"/>
                      </a:cubicBezTo>
                      <a:cubicBezTo>
                        <a:pt x="26149" y="295308"/>
                        <a:pt x="27974" y="287092"/>
                        <a:pt x="27974" y="275681"/>
                      </a:cubicBezTo>
                      <a:cubicBezTo>
                        <a:pt x="27518" y="199915"/>
                        <a:pt x="27518" y="124148"/>
                        <a:pt x="27518" y="48381"/>
                      </a:cubicBezTo>
                      <a:cubicBezTo>
                        <a:pt x="27518" y="36970"/>
                        <a:pt x="24779" y="29211"/>
                        <a:pt x="12456" y="26016"/>
                      </a:cubicBezTo>
                      <a:cubicBezTo>
                        <a:pt x="5153" y="24191"/>
                        <a:pt x="-2150" y="20539"/>
                        <a:pt x="589" y="10954"/>
                      </a:cubicBezTo>
                      <a:cubicBezTo>
                        <a:pt x="3327" y="1369"/>
                        <a:pt x="12456" y="456"/>
                        <a:pt x="20215" y="456"/>
                      </a:cubicBezTo>
                      <a:cubicBezTo>
                        <a:pt x="58555" y="0"/>
                        <a:pt x="96894" y="0"/>
                        <a:pt x="134778" y="0"/>
                      </a:cubicBezTo>
                      <a:cubicBezTo>
                        <a:pt x="143450" y="0"/>
                        <a:pt x="152122" y="0"/>
                        <a:pt x="160794" y="456"/>
                      </a:cubicBezTo>
                      <a:cubicBezTo>
                        <a:pt x="168553" y="913"/>
                        <a:pt x="175856" y="3651"/>
                        <a:pt x="176769" y="12780"/>
                      </a:cubicBezTo>
                      <a:cubicBezTo>
                        <a:pt x="177225" y="20539"/>
                        <a:pt x="171292" y="23734"/>
                        <a:pt x="163989" y="2556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6450C943-4295-4189-9111-17378EBB4C88}"/>
                    </a:ext>
                  </a:extLst>
                </p:cNvPr>
                <p:cNvSpPr/>
                <p:nvPr/>
              </p:nvSpPr>
              <p:spPr>
                <a:xfrm>
                  <a:off x="5982245" y="5963443"/>
                  <a:ext cx="150447" cy="324518"/>
                </a:xfrm>
                <a:custGeom>
                  <a:avLst/>
                  <a:gdLst>
                    <a:gd name="connsiteX0" fmla="*/ 13520 w 150447"/>
                    <a:gd name="connsiteY0" fmla="*/ 298502 h 324518"/>
                    <a:gd name="connsiteX1" fmla="*/ 28126 w 150447"/>
                    <a:gd name="connsiteY1" fmla="*/ 278420 h 324518"/>
                    <a:gd name="connsiteX2" fmla="*/ 27669 w 150447"/>
                    <a:gd name="connsiteY2" fmla="*/ 47012 h 324518"/>
                    <a:gd name="connsiteX3" fmla="*/ 13064 w 150447"/>
                    <a:gd name="connsiteY3" fmla="*/ 26473 h 324518"/>
                    <a:gd name="connsiteX4" fmla="*/ 284 w 150447"/>
                    <a:gd name="connsiteY4" fmla="*/ 11411 h 324518"/>
                    <a:gd name="connsiteX5" fmla="*/ 15346 w 150447"/>
                    <a:gd name="connsiteY5" fmla="*/ 913 h 324518"/>
                    <a:gd name="connsiteX6" fmla="*/ 142232 w 150447"/>
                    <a:gd name="connsiteY6" fmla="*/ 0 h 324518"/>
                    <a:gd name="connsiteX7" fmla="*/ 149991 w 150447"/>
                    <a:gd name="connsiteY7" fmla="*/ 10954 h 324518"/>
                    <a:gd name="connsiteX8" fmla="*/ 150448 w 150447"/>
                    <a:gd name="connsiteY8" fmla="*/ 312652 h 324518"/>
                    <a:gd name="connsiteX9" fmla="*/ 139037 w 150447"/>
                    <a:gd name="connsiteY9" fmla="*/ 324519 h 324518"/>
                    <a:gd name="connsiteX10" fmla="*/ 18541 w 150447"/>
                    <a:gd name="connsiteY10" fmla="*/ 324519 h 324518"/>
                    <a:gd name="connsiteX11" fmla="*/ 1653 w 150447"/>
                    <a:gd name="connsiteY11" fmla="*/ 313565 h 324518"/>
                    <a:gd name="connsiteX12" fmla="*/ 13520 w 150447"/>
                    <a:gd name="connsiteY12" fmla="*/ 298502 h 324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7" h="324518">
                      <a:moveTo>
                        <a:pt x="13520" y="298502"/>
                      </a:moveTo>
                      <a:cubicBezTo>
                        <a:pt x="25387" y="297133"/>
                        <a:pt x="28126" y="288918"/>
                        <a:pt x="28126" y="278420"/>
                      </a:cubicBezTo>
                      <a:cubicBezTo>
                        <a:pt x="27669" y="201284"/>
                        <a:pt x="27669" y="124148"/>
                        <a:pt x="27669" y="47012"/>
                      </a:cubicBezTo>
                      <a:cubicBezTo>
                        <a:pt x="27669" y="36058"/>
                        <a:pt x="24474" y="29211"/>
                        <a:pt x="13064" y="26473"/>
                      </a:cubicBezTo>
                      <a:cubicBezTo>
                        <a:pt x="5761" y="24647"/>
                        <a:pt x="-1542" y="21452"/>
                        <a:pt x="284" y="11411"/>
                      </a:cubicBezTo>
                      <a:cubicBezTo>
                        <a:pt x="1653" y="3195"/>
                        <a:pt x="8499" y="913"/>
                        <a:pt x="15346" y="913"/>
                      </a:cubicBezTo>
                      <a:cubicBezTo>
                        <a:pt x="57337" y="456"/>
                        <a:pt x="99785" y="456"/>
                        <a:pt x="142232" y="0"/>
                      </a:cubicBezTo>
                      <a:cubicBezTo>
                        <a:pt x="150448" y="0"/>
                        <a:pt x="149991" y="5021"/>
                        <a:pt x="149991" y="10954"/>
                      </a:cubicBezTo>
                      <a:cubicBezTo>
                        <a:pt x="149991" y="111368"/>
                        <a:pt x="150448" y="212238"/>
                        <a:pt x="150448" y="312652"/>
                      </a:cubicBezTo>
                      <a:cubicBezTo>
                        <a:pt x="150448" y="320867"/>
                        <a:pt x="148166" y="324519"/>
                        <a:pt x="139037" y="324519"/>
                      </a:cubicBezTo>
                      <a:cubicBezTo>
                        <a:pt x="98872" y="324062"/>
                        <a:pt x="58706" y="324519"/>
                        <a:pt x="18541" y="324519"/>
                      </a:cubicBezTo>
                      <a:cubicBezTo>
                        <a:pt x="11238" y="324519"/>
                        <a:pt x="3022" y="323150"/>
                        <a:pt x="1653" y="313565"/>
                      </a:cubicBezTo>
                      <a:cubicBezTo>
                        <a:pt x="-1085" y="304436"/>
                        <a:pt x="5761" y="300785"/>
                        <a:pt x="13520" y="298502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7D85A3E9-2528-4240-B91E-350375B2054F}"/>
                    </a:ext>
                  </a:extLst>
                </p:cNvPr>
                <p:cNvSpPr/>
                <p:nvPr/>
              </p:nvSpPr>
              <p:spPr>
                <a:xfrm>
                  <a:off x="5418343" y="5965065"/>
                  <a:ext cx="214043" cy="324633"/>
                </a:xfrm>
                <a:custGeom>
                  <a:avLst/>
                  <a:gdLst>
                    <a:gd name="connsiteX0" fmla="*/ 23321 w 214043"/>
                    <a:gd name="connsiteY0" fmla="*/ 37630 h 324633"/>
                    <a:gd name="connsiteX1" fmla="*/ 7802 w 214043"/>
                    <a:gd name="connsiteY1" fmla="*/ 25763 h 324633"/>
                    <a:gd name="connsiteX2" fmla="*/ 43 w 214043"/>
                    <a:gd name="connsiteY2" fmla="*/ 12983 h 324633"/>
                    <a:gd name="connsiteX3" fmla="*/ 10997 w 214043"/>
                    <a:gd name="connsiteY3" fmla="*/ 2485 h 324633"/>
                    <a:gd name="connsiteX4" fmla="*/ 24690 w 214043"/>
                    <a:gd name="connsiteY4" fmla="*/ 203 h 324633"/>
                    <a:gd name="connsiteX5" fmla="*/ 153402 w 214043"/>
                    <a:gd name="connsiteY5" fmla="*/ 203 h 324633"/>
                    <a:gd name="connsiteX6" fmla="*/ 175311 w 214043"/>
                    <a:gd name="connsiteY6" fmla="*/ 10244 h 324633"/>
                    <a:gd name="connsiteX7" fmla="*/ 162987 w 214043"/>
                    <a:gd name="connsiteY7" fmla="*/ 28501 h 324633"/>
                    <a:gd name="connsiteX8" fmla="*/ 159336 w 214043"/>
                    <a:gd name="connsiteY8" fmla="*/ 60451 h 324633"/>
                    <a:gd name="connsiteX9" fmla="*/ 204065 w 214043"/>
                    <a:gd name="connsiteY9" fmla="*/ 194184 h 324633"/>
                    <a:gd name="connsiteX10" fmla="*/ 205435 w 214043"/>
                    <a:gd name="connsiteY10" fmla="*/ 286838 h 324633"/>
                    <a:gd name="connsiteX11" fmla="*/ 154315 w 214043"/>
                    <a:gd name="connsiteY11" fmla="*/ 324265 h 324633"/>
                    <a:gd name="connsiteX12" fmla="*/ 136058 w 214043"/>
                    <a:gd name="connsiteY12" fmla="*/ 324265 h 324633"/>
                    <a:gd name="connsiteX13" fmla="*/ 115975 w 214043"/>
                    <a:gd name="connsiteY13" fmla="*/ 310572 h 324633"/>
                    <a:gd name="connsiteX14" fmla="*/ 24690 w 214043"/>
                    <a:gd name="connsiteY14" fmla="*/ 44020 h 324633"/>
                    <a:gd name="connsiteX15" fmla="*/ 23321 w 214043"/>
                    <a:gd name="connsiteY15" fmla="*/ 37630 h 324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14043" h="324633">
                      <a:moveTo>
                        <a:pt x="23321" y="37630"/>
                      </a:moveTo>
                      <a:cubicBezTo>
                        <a:pt x="20582" y="30327"/>
                        <a:pt x="13736" y="28958"/>
                        <a:pt x="7802" y="25763"/>
                      </a:cubicBezTo>
                      <a:cubicBezTo>
                        <a:pt x="2782" y="23024"/>
                        <a:pt x="-413" y="18916"/>
                        <a:pt x="43" y="12983"/>
                      </a:cubicBezTo>
                      <a:cubicBezTo>
                        <a:pt x="500" y="6593"/>
                        <a:pt x="5520" y="3854"/>
                        <a:pt x="10997" y="2485"/>
                      </a:cubicBezTo>
                      <a:cubicBezTo>
                        <a:pt x="15562" y="1116"/>
                        <a:pt x="20126" y="659"/>
                        <a:pt x="24690" y="203"/>
                      </a:cubicBezTo>
                      <a:cubicBezTo>
                        <a:pt x="67594" y="203"/>
                        <a:pt x="110498" y="-254"/>
                        <a:pt x="153402" y="203"/>
                      </a:cubicBezTo>
                      <a:cubicBezTo>
                        <a:pt x="162074" y="203"/>
                        <a:pt x="172572" y="-254"/>
                        <a:pt x="175311" y="10244"/>
                      </a:cubicBezTo>
                      <a:cubicBezTo>
                        <a:pt x="178049" y="19373"/>
                        <a:pt x="170746" y="23937"/>
                        <a:pt x="162987" y="28501"/>
                      </a:cubicBezTo>
                      <a:cubicBezTo>
                        <a:pt x="147469" y="37173"/>
                        <a:pt x="155684" y="49953"/>
                        <a:pt x="159336" y="60451"/>
                      </a:cubicBezTo>
                      <a:cubicBezTo>
                        <a:pt x="173485" y="105181"/>
                        <a:pt x="187634" y="149911"/>
                        <a:pt x="204065" y="194184"/>
                      </a:cubicBezTo>
                      <a:cubicBezTo>
                        <a:pt x="215933" y="225677"/>
                        <a:pt x="218215" y="254888"/>
                        <a:pt x="205435" y="286838"/>
                      </a:cubicBezTo>
                      <a:cubicBezTo>
                        <a:pt x="190829" y="323352"/>
                        <a:pt x="193111" y="324265"/>
                        <a:pt x="154315" y="324265"/>
                      </a:cubicBezTo>
                      <a:cubicBezTo>
                        <a:pt x="148382" y="324265"/>
                        <a:pt x="141992" y="323352"/>
                        <a:pt x="136058" y="324265"/>
                      </a:cubicBezTo>
                      <a:cubicBezTo>
                        <a:pt x="124647" y="326091"/>
                        <a:pt x="119627" y="321070"/>
                        <a:pt x="115975" y="310572"/>
                      </a:cubicBezTo>
                      <a:cubicBezTo>
                        <a:pt x="85851" y="221569"/>
                        <a:pt x="55271" y="133023"/>
                        <a:pt x="24690" y="44020"/>
                      </a:cubicBezTo>
                      <a:cubicBezTo>
                        <a:pt x="24234" y="41738"/>
                        <a:pt x="23777" y="39912"/>
                        <a:pt x="23321" y="3763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8F72A176-E373-4392-89CB-46FF18B6D11A}"/>
                    </a:ext>
                  </a:extLst>
                </p:cNvPr>
                <p:cNvSpPr/>
                <p:nvPr/>
              </p:nvSpPr>
              <p:spPr>
                <a:xfrm>
                  <a:off x="6650701" y="5963138"/>
                  <a:ext cx="172645" cy="322997"/>
                </a:xfrm>
                <a:custGeom>
                  <a:avLst/>
                  <a:gdLst>
                    <a:gd name="connsiteX0" fmla="*/ 13727 w 172645"/>
                    <a:gd name="connsiteY0" fmla="*/ 298807 h 322997"/>
                    <a:gd name="connsiteX1" fmla="*/ 34266 w 172645"/>
                    <a:gd name="connsiteY1" fmla="*/ 267313 h 322997"/>
                    <a:gd name="connsiteX2" fmla="*/ 33810 w 172645"/>
                    <a:gd name="connsiteY2" fmla="*/ 62378 h 322997"/>
                    <a:gd name="connsiteX3" fmla="*/ 10989 w 172645"/>
                    <a:gd name="connsiteY3" fmla="*/ 30428 h 322997"/>
                    <a:gd name="connsiteX4" fmla="*/ 35 w 172645"/>
                    <a:gd name="connsiteY4" fmla="*/ 20843 h 322997"/>
                    <a:gd name="connsiteX5" fmla="*/ 10076 w 172645"/>
                    <a:gd name="connsiteY5" fmla="*/ 7607 h 322997"/>
                    <a:gd name="connsiteX6" fmla="*/ 27877 w 172645"/>
                    <a:gd name="connsiteY6" fmla="*/ 4869 h 322997"/>
                    <a:gd name="connsiteX7" fmla="*/ 120074 w 172645"/>
                    <a:gd name="connsiteY7" fmla="*/ 304 h 322997"/>
                    <a:gd name="connsiteX8" fmla="*/ 139244 w 172645"/>
                    <a:gd name="connsiteY8" fmla="*/ 19474 h 322997"/>
                    <a:gd name="connsiteX9" fmla="*/ 139244 w 172645"/>
                    <a:gd name="connsiteY9" fmla="*/ 270508 h 322997"/>
                    <a:gd name="connsiteX10" fmla="*/ 159783 w 172645"/>
                    <a:gd name="connsiteY10" fmla="*/ 298350 h 322997"/>
                    <a:gd name="connsiteX11" fmla="*/ 172563 w 172645"/>
                    <a:gd name="connsiteY11" fmla="*/ 310674 h 322997"/>
                    <a:gd name="connsiteX12" fmla="*/ 156588 w 172645"/>
                    <a:gd name="connsiteY12" fmla="*/ 322541 h 322997"/>
                    <a:gd name="connsiteX13" fmla="*/ 17835 w 172645"/>
                    <a:gd name="connsiteY13" fmla="*/ 322997 h 322997"/>
                    <a:gd name="connsiteX14" fmla="*/ 1404 w 172645"/>
                    <a:gd name="connsiteY14" fmla="*/ 311587 h 322997"/>
                    <a:gd name="connsiteX15" fmla="*/ 13727 w 172645"/>
                    <a:gd name="connsiteY15" fmla="*/ 298807 h 322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2645" h="322997">
                      <a:moveTo>
                        <a:pt x="13727" y="298807"/>
                      </a:moveTo>
                      <a:cubicBezTo>
                        <a:pt x="33354" y="298807"/>
                        <a:pt x="34723" y="284658"/>
                        <a:pt x="34266" y="267313"/>
                      </a:cubicBezTo>
                      <a:cubicBezTo>
                        <a:pt x="33354" y="198850"/>
                        <a:pt x="33354" y="130842"/>
                        <a:pt x="33810" y="62378"/>
                      </a:cubicBezTo>
                      <a:cubicBezTo>
                        <a:pt x="33810" y="45947"/>
                        <a:pt x="33810" y="30885"/>
                        <a:pt x="10989" y="30428"/>
                      </a:cubicBezTo>
                      <a:cubicBezTo>
                        <a:pt x="5512" y="30428"/>
                        <a:pt x="491" y="27233"/>
                        <a:pt x="35" y="20843"/>
                      </a:cubicBezTo>
                      <a:cubicBezTo>
                        <a:pt x="-422" y="13997"/>
                        <a:pt x="3686" y="9433"/>
                        <a:pt x="10076" y="7607"/>
                      </a:cubicBezTo>
                      <a:cubicBezTo>
                        <a:pt x="16009" y="6238"/>
                        <a:pt x="21943" y="5325"/>
                        <a:pt x="27877" y="4869"/>
                      </a:cubicBezTo>
                      <a:cubicBezTo>
                        <a:pt x="58457" y="3499"/>
                        <a:pt x="89494" y="3043"/>
                        <a:pt x="120074" y="304"/>
                      </a:cubicBezTo>
                      <a:cubicBezTo>
                        <a:pt x="137419" y="-1521"/>
                        <a:pt x="139244" y="4869"/>
                        <a:pt x="139244" y="19474"/>
                      </a:cubicBezTo>
                      <a:cubicBezTo>
                        <a:pt x="138788" y="103000"/>
                        <a:pt x="139701" y="186982"/>
                        <a:pt x="139244" y="270508"/>
                      </a:cubicBezTo>
                      <a:cubicBezTo>
                        <a:pt x="139244" y="286483"/>
                        <a:pt x="142896" y="296525"/>
                        <a:pt x="159783" y="298350"/>
                      </a:cubicBezTo>
                      <a:cubicBezTo>
                        <a:pt x="166630" y="299263"/>
                        <a:pt x="173476" y="301545"/>
                        <a:pt x="172563" y="310674"/>
                      </a:cubicBezTo>
                      <a:cubicBezTo>
                        <a:pt x="171651" y="319802"/>
                        <a:pt x="164804" y="322541"/>
                        <a:pt x="156588" y="322541"/>
                      </a:cubicBezTo>
                      <a:cubicBezTo>
                        <a:pt x="110490" y="322997"/>
                        <a:pt x="64391" y="322997"/>
                        <a:pt x="17835" y="322997"/>
                      </a:cubicBezTo>
                      <a:cubicBezTo>
                        <a:pt x="10989" y="322997"/>
                        <a:pt x="2317" y="321628"/>
                        <a:pt x="1404" y="311587"/>
                      </a:cubicBezTo>
                      <a:cubicBezTo>
                        <a:pt x="947" y="305197"/>
                        <a:pt x="4599" y="300633"/>
                        <a:pt x="13727" y="29880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179E3209-924C-4E32-A4B2-DAE4FC81B835}"/>
                    </a:ext>
                  </a:extLst>
                </p:cNvPr>
                <p:cNvSpPr/>
                <p:nvPr/>
              </p:nvSpPr>
              <p:spPr>
                <a:xfrm>
                  <a:off x="4740459" y="5959441"/>
                  <a:ext cx="162383" cy="336856"/>
                </a:xfrm>
                <a:custGeom>
                  <a:avLst/>
                  <a:gdLst>
                    <a:gd name="connsiteX0" fmla="*/ 87313 w 162383"/>
                    <a:gd name="connsiteY0" fmla="*/ 18607 h 336856"/>
                    <a:gd name="connsiteX1" fmla="*/ 146649 w 162383"/>
                    <a:gd name="connsiteY1" fmla="*/ 1263 h 336856"/>
                    <a:gd name="connsiteX2" fmla="*/ 160798 w 162383"/>
                    <a:gd name="connsiteY2" fmla="*/ 6284 h 336856"/>
                    <a:gd name="connsiteX3" fmla="*/ 154864 w 162383"/>
                    <a:gd name="connsiteY3" fmla="*/ 26823 h 336856"/>
                    <a:gd name="connsiteX4" fmla="*/ 129304 w 162383"/>
                    <a:gd name="connsiteY4" fmla="*/ 72009 h 336856"/>
                    <a:gd name="connsiteX5" fmla="*/ 129761 w 162383"/>
                    <a:gd name="connsiteY5" fmla="*/ 265077 h 336856"/>
                    <a:gd name="connsiteX6" fmla="*/ 154864 w 162383"/>
                    <a:gd name="connsiteY6" fmla="*/ 308894 h 336856"/>
                    <a:gd name="connsiteX7" fmla="*/ 161254 w 162383"/>
                    <a:gd name="connsiteY7" fmla="*/ 329433 h 336856"/>
                    <a:gd name="connsiteX8" fmla="*/ 145736 w 162383"/>
                    <a:gd name="connsiteY8" fmla="*/ 335367 h 336856"/>
                    <a:gd name="connsiteX9" fmla="*/ 1505 w 162383"/>
                    <a:gd name="connsiteY9" fmla="*/ 198896 h 336856"/>
                    <a:gd name="connsiteX10" fmla="*/ 87313 w 162383"/>
                    <a:gd name="connsiteY10" fmla="*/ 18607 h 336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383" h="336856">
                      <a:moveTo>
                        <a:pt x="87313" y="18607"/>
                      </a:moveTo>
                      <a:cubicBezTo>
                        <a:pt x="106027" y="8566"/>
                        <a:pt x="125653" y="3089"/>
                        <a:pt x="146649" y="1263"/>
                      </a:cubicBezTo>
                      <a:cubicBezTo>
                        <a:pt x="152126" y="807"/>
                        <a:pt x="159885" y="-3301"/>
                        <a:pt x="160798" y="6284"/>
                      </a:cubicBezTo>
                      <a:cubicBezTo>
                        <a:pt x="161254" y="13130"/>
                        <a:pt x="165818" y="23172"/>
                        <a:pt x="154864" y="26823"/>
                      </a:cubicBezTo>
                      <a:cubicBezTo>
                        <a:pt x="132956" y="34582"/>
                        <a:pt x="129304" y="51926"/>
                        <a:pt x="129304" y="72009"/>
                      </a:cubicBezTo>
                      <a:cubicBezTo>
                        <a:pt x="129761" y="136365"/>
                        <a:pt x="129761" y="200721"/>
                        <a:pt x="129761" y="265077"/>
                      </a:cubicBezTo>
                      <a:cubicBezTo>
                        <a:pt x="129761" y="284704"/>
                        <a:pt x="134781" y="301135"/>
                        <a:pt x="154864" y="308894"/>
                      </a:cubicBezTo>
                      <a:cubicBezTo>
                        <a:pt x="165818" y="313002"/>
                        <a:pt x="161711" y="322131"/>
                        <a:pt x="161254" y="329433"/>
                      </a:cubicBezTo>
                      <a:cubicBezTo>
                        <a:pt x="160798" y="340844"/>
                        <a:pt x="151213" y="335823"/>
                        <a:pt x="145736" y="335367"/>
                      </a:cubicBezTo>
                      <a:cubicBezTo>
                        <a:pt x="65861" y="330346"/>
                        <a:pt x="11547" y="278770"/>
                        <a:pt x="1505" y="198896"/>
                      </a:cubicBezTo>
                      <a:cubicBezTo>
                        <a:pt x="-7623" y="119934"/>
                        <a:pt x="25239" y="51014"/>
                        <a:pt x="87313" y="1860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344DA359-FF7B-469F-B0E4-295BA4E3B2A3}"/>
                    </a:ext>
                  </a:extLst>
                </p:cNvPr>
                <p:cNvSpPr/>
                <p:nvPr/>
              </p:nvSpPr>
              <p:spPr>
                <a:xfrm>
                  <a:off x="5243206" y="5958461"/>
                  <a:ext cx="156450" cy="337596"/>
                </a:xfrm>
                <a:custGeom>
                  <a:avLst/>
                  <a:gdLst>
                    <a:gd name="connsiteX0" fmla="*/ 69747 w 156450"/>
                    <a:gd name="connsiteY0" fmla="*/ 319459 h 337596"/>
                    <a:gd name="connsiteX1" fmla="*/ 17714 w 156450"/>
                    <a:gd name="connsiteY1" fmla="*/ 335433 h 337596"/>
                    <a:gd name="connsiteX2" fmla="*/ 2196 w 156450"/>
                    <a:gd name="connsiteY2" fmla="*/ 333151 h 337596"/>
                    <a:gd name="connsiteX3" fmla="*/ 7673 w 156450"/>
                    <a:gd name="connsiteY3" fmla="*/ 309874 h 337596"/>
                    <a:gd name="connsiteX4" fmla="*/ 26843 w 156450"/>
                    <a:gd name="connsiteY4" fmla="*/ 271534 h 337596"/>
                    <a:gd name="connsiteX5" fmla="*/ 26386 w 156450"/>
                    <a:gd name="connsiteY5" fmla="*/ 64773 h 337596"/>
                    <a:gd name="connsiteX6" fmla="*/ 7673 w 156450"/>
                    <a:gd name="connsiteY6" fmla="*/ 28259 h 337596"/>
                    <a:gd name="connsiteX7" fmla="*/ 1283 w 156450"/>
                    <a:gd name="connsiteY7" fmla="*/ 5438 h 337596"/>
                    <a:gd name="connsiteX8" fmla="*/ 14063 w 156450"/>
                    <a:gd name="connsiteY8" fmla="*/ 1786 h 337596"/>
                    <a:gd name="connsiteX9" fmla="*/ 152360 w 156450"/>
                    <a:gd name="connsiteY9" fmla="*/ 129585 h 337596"/>
                    <a:gd name="connsiteX10" fmla="*/ 69747 w 156450"/>
                    <a:gd name="connsiteY10" fmla="*/ 319459 h 337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450" h="337596">
                      <a:moveTo>
                        <a:pt x="69747" y="319459"/>
                      </a:moveTo>
                      <a:cubicBezTo>
                        <a:pt x="56054" y="327218"/>
                        <a:pt x="37340" y="332695"/>
                        <a:pt x="17714" y="335433"/>
                      </a:cubicBezTo>
                      <a:cubicBezTo>
                        <a:pt x="12693" y="336346"/>
                        <a:pt x="4021" y="340911"/>
                        <a:pt x="2196" y="333151"/>
                      </a:cubicBezTo>
                      <a:cubicBezTo>
                        <a:pt x="826" y="325849"/>
                        <a:pt x="-3282" y="314894"/>
                        <a:pt x="7673" y="309874"/>
                      </a:cubicBezTo>
                      <a:cubicBezTo>
                        <a:pt x="25017" y="302114"/>
                        <a:pt x="26843" y="287965"/>
                        <a:pt x="26843" y="271534"/>
                      </a:cubicBezTo>
                      <a:cubicBezTo>
                        <a:pt x="26386" y="202614"/>
                        <a:pt x="26386" y="133693"/>
                        <a:pt x="26386" y="64773"/>
                      </a:cubicBezTo>
                      <a:cubicBezTo>
                        <a:pt x="26386" y="48798"/>
                        <a:pt x="24104" y="35105"/>
                        <a:pt x="7673" y="28259"/>
                      </a:cubicBezTo>
                      <a:cubicBezTo>
                        <a:pt x="-3738" y="23238"/>
                        <a:pt x="826" y="13197"/>
                        <a:pt x="1283" y="5438"/>
                      </a:cubicBezTo>
                      <a:cubicBezTo>
                        <a:pt x="1739" y="-3691"/>
                        <a:pt x="9498" y="1330"/>
                        <a:pt x="14063" y="1786"/>
                      </a:cubicBezTo>
                      <a:cubicBezTo>
                        <a:pt x="85265" y="8633"/>
                        <a:pt x="138667" y="58383"/>
                        <a:pt x="152360" y="129585"/>
                      </a:cubicBezTo>
                      <a:cubicBezTo>
                        <a:pt x="168335" y="211286"/>
                        <a:pt x="136841" y="285227"/>
                        <a:pt x="69747" y="319459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6A399086-0B45-4402-B6C8-23DE7D0D4E71}"/>
                    </a:ext>
                  </a:extLst>
                </p:cNvPr>
                <p:cNvSpPr/>
                <p:nvPr/>
              </p:nvSpPr>
              <p:spPr>
                <a:xfrm>
                  <a:off x="5067334" y="5958735"/>
                  <a:ext cx="156902" cy="336907"/>
                </a:xfrm>
                <a:custGeom>
                  <a:avLst/>
                  <a:gdLst>
                    <a:gd name="connsiteX0" fmla="*/ 82218 w 156902"/>
                    <a:gd name="connsiteY0" fmla="*/ 19770 h 336907"/>
                    <a:gd name="connsiteX1" fmla="*/ 139727 w 156902"/>
                    <a:gd name="connsiteY1" fmla="*/ 1969 h 336907"/>
                    <a:gd name="connsiteX2" fmla="*/ 154333 w 156902"/>
                    <a:gd name="connsiteY2" fmla="*/ 5621 h 336907"/>
                    <a:gd name="connsiteX3" fmla="*/ 149312 w 156902"/>
                    <a:gd name="connsiteY3" fmla="*/ 27073 h 336907"/>
                    <a:gd name="connsiteX4" fmla="*/ 129230 w 156902"/>
                    <a:gd name="connsiteY4" fmla="*/ 66782 h 336907"/>
                    <a:gd name="connsiteX5" fmla="*/ 129686 w 156902"/>
                    <a:gd name="connsiteY5" fmla="*/ 269891 h 336907"/>
                    <a:gd name="connsiteX6" fmla="*/ 149769 w 156902"/>
                    <a:gd name="connsiteY6" fmla="*/ 309600 h 336907"/>
                    <a:gd name="connsiteX7" fmla="*/ 154790 w 156902"/>
                    <a:gd name="connsiteY7" fmla="*/ 332422 h 336907"/>
                    <a:gd name="connsiteX8" fmla="*/ 141097 w 156902"/>
                    <a:gd name="connsiteY8" fmla="*/ 335160 h 336907"/>
                    <a:gd name="connsiteX9" fmla="*/ 5538 w 156902"/>
                    <a:gd name="connsiteY9" fmla="*/ 213751 h 336907"/>
                    <a:gd name="connsiteX10" fmla="*/ 54376 w 156902"/>
                    <a:gd name="connsiteY10" fmla="*/ 38483 h 336907"/>
                    <a:gd name="connsiteX11" fmla="*/ 63961 w 156902"/>
                    <a:gd name="connsiteY11" fmla="*/ 31181 h 336907"/>
                    <a:gd name="connsiteX12" fmla="*/ 82218 w 156902"/>
                    <a:gd name="connsiteY12" fmla="*/ 19770 h 336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902" h="336907">
                      <a:moveTo>
                        <a:pt x="82218" y="19770"/>
                      </a:moveTo>
                      <a:cubicBezTo>
                        <a:pt x="100018" y="10185"/>
                        <a:pt x="119645" y="4251"/>
                        <a:pt x="139727" y="1969"/>
                      </a:cubicBezTo>
                      <a:cubicBezTo>
                        <a:pt x="144292" y="1513"/>
                        <a:pt x="153420" y="-3964"/>
                        <a:pt x="154333" y="5621"/>
                      </a:cubicBezTo>
                      <a:cubicBezTo>
                        <a:pt x="154790" y="12923"/>
                        <a:pt x="159354" y="22965"/>
                        <a:pt x="149312" y="27073"/>
                      </a:cubicBezTo>
                      <a:cubicBezTo>
                        <a:pt x="130599" y="34832"/>
                        <a:pt x="129230" y="49894"/>
                        <a:pt x="129230" y="66782"/>
                      </a:cubicBezTo>
                      <a:cubicBezTo>
                        <a:pt x="129686" y="134333"/>
                        <a:pt x="129686" y="201884"/>
                        <a:pt x="129686" y="269891"/>
                      </a:cubicBezTo>
                      <a:cubicBezTo>
                        <a:pt x="129686" y="286779"/>
                        <a:pt x="131055" y="301841"/>
                        <a:pt x="149769" y="309600"/>
                      </a:cubicBezTo>
                      <a:cubicBezTo>
                        <a:pt x="161179" y="314165"/>
                        <a:pt x="155702" y="325119"/>
                        <a:pt x="154790" y="332422"/>
                      </a:cubicBezTo>
                      <a:cubicBezTo>
                        <a:pt x="153877" y="340181"/>
                        <a:pt x="145661" y="335617"/>
                        <a:pt x="141097" y="335160"/>
                      </a:cubicBezTo>
                      <a:cubicBezTo>
                        <a:pt x="71720" y="327401"/>
                        <a:pt x="19688" y="282215"/>
                        <a:pt x="5538" y="213751"/>
                      </a:cubicBezTo>
                      <a:cubicBezTo>
                        <a:pt x="-8154" y="147569"/>
                        <a:pt x="1887" y="86864"/>
                        <a:pt x="54376" y="38483"/>
                      </a:cubicBezTo>
                      <a:cubicBezTo>
                        <a:pt x="57114" y="35745"/>
                        <a:pt x="60309" y="33006"/>
                        <a:pt x="63961" y="31181"/>
                      </a:cubicBezTo>
                      <a:cubicBezTo>
                        <a:pt x="69894" y="27529"/>
                        <a:pt x="76284" y="23878"/>
                        <a:pt x="82218" y="1977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57019307-C02F-4BFD-9A45-1C87C7F6984B}"/>
                    </a:ext>
                  </a:extLst>
                </p:cNvPr>
                <p:cNvSpPr/>
                <p:nvPr/>
              </p:nvSpPr>
              <p:spPr>
                <a:xfrm>
                  <a:off x="6153775" y="5963752"/>
                  <a:ext cx="163469" cy="324399"/>
                </a:xfrm>
                <a:custGeom>
                  <a:avLst/>
                  <a:gdLst>
                    <a:gd name="connsiteX0" fmla="*/ 142318 w 163469"/>
                    <a:gd name="connsiteY0" fmla="*/ 81391 h 324399"/>
                    <a:gd name="connsiteX1" fmla="*/ 103522 w 163469"/>
                    <a:gd name="connsiteY1" fmla="*/ 290434 h 324399"/>
                    <a:gd name="connsiteX2" fmla="*/ 16345 w 163469"/>
                    <a:gd name="connsiteY2" fmla="*/ 323296 h 324399"/>
                    <a:gd name="connsiteX3" fmla="*/ 1739 w 163469"/>
                    <a:gd name="connsiteY3" fmla="*/ 318276 h 324399"/>
                    <a:gd name="connsiteX4" fmla="*/ 8129 w 163469"/>
                    <a:gd name="connsiteY4" fmla="*/ 297737 h 324399"/>
                    <a:gd name="connsiteX5" fmla="*/ 33233 w 163469"/>
                    <a:gd name="connsiteY5" fmla="*/ 254833 h 324399"/>
                    <a:gd name="connsiteX6" fmla="*/ 32776 w 163469"/>
                    <a:gd name="connsiteY6" fmla="*/ 69980 h 324399"/>
                    <a:gd name="connsiteX7" fmla="*/ 7673 w 163469"/>
                    <a:gd name="connsiteY7" fmla="*/ 27076 h 324399"/>
                    <a:gd name="connsiteX8" fmla="*/ 1283 w 163469"/>
                    <a:gd name="connsiteY8" fmla="*/ 6537 h 324399"/>
                    <a:gd name="connsiteX9" fmla="*/ 15432 w 163469"/>
                    <a:gd name="connsiteY9" fmla="*/ 1060 h 324399"/>
                    <a:gd name="connsiteX10" fmla="*/ 142318 w 163469"/>
                    <a:gd name="connsiteY10" fmla="*/ 81391 h 324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469" h="324399">
                      <a:moveTo>
                        <a:pt x="142318" y="81391"/>
                      </a:moveTo>
                      <a:cubicBezTo>
                        <a:pt x="181114" y="158527"/>
                        <a:pt x="165596" y="242053"/>
                        <a:pt x="103522" y="290434"/>
                      </a:cubicBezTo>
                      <a:cubicBezTo>
                        <a:pt x="77962" y="310517"/>
                        <a:pt x="48295" y="320101"/>
                        <a:pt x="16345" y="323296"/>
                      </a:cubicBezTo>
                      <a:cubicBezTo>
                        <a:pt x="11324" y="323753"/>
                        <a:pt x="2652" y="327404"/>
                        <a:pt x="1739" y="318276"/>
                      </a:cubicBezTo>
                      <a:cubicBezTo>
                        <a:pt x="826" y="310973"/>
                        <a:pt x="-2825" y="300932"/>
                        <a:pt x="8129" y="297737"/>
                      </a:cubicBezTo>
                      <a:cubicBezTo>
                        <a:pt x="29581" y="290890"/>
                        <a:pt x="33233" y="274003"/>
                        <a:pt x="33233" y="254833"/>
                      </a:cubicBezTo>
                      <a:cubicBezTo>
                        <a:pt x="33233" y="193215"/>
                        <a:pt x="32776" y="131598"/>
                        <a:pt x="32776" y="69980"/>
                      </a:cubicBezTo>
                      <a:cubicBezTo>
                        <a:pt x="32776" y="50810"/>
                        <a:pt x="29125" y="33922"/>
                        <a:pt x="7673" y="27076"/>
                      </a:cubicBezTo>
                      <a:cubicBezTo>
                        <a:pt x="-3738" y="23425"/>
                        <a:pt x="826" y="13840"/>
                        <a:pt x="1283" y="6537"/>
                      </a:cubicBezTo>
                      <a:cubicBezTo>
                        <a:pt x="1739" y="-3048"/>
                        <a:pt x="10411" y="603"/>
                        <a:pt x="15432" y="1060"/>
                      </a:cubicBezTo>
                      <a:cubicBezTo>
                        <a:pt x="71572" y="4711"/>
                        <a:pt x="115846" y="28902"/>
                        <a:pt x="142318" y="81391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84268492-9AE2-455D-8CDE-8F5FDC86A8B6}"/>
                    </a:ext>
                  </a:extLst>
                </p:cNvPr>
                <p:cNvSpPr/>
                <p:nvPr/>
              </p:nvSpPr>
              <p:spPr>
                <a:xfrm>
                  <a:off x="7051761" y="5956179"/>
                  <a:ext cx="140291" cy="337266"/>
                </a:xfrm>
                <a:custGeom>
                  <a:avLst/>
                  <a:gdLst>
                    <a:gd name="connsiteX0" fmla="*/ 119300 w 140291"/>
                    <a:gd name="connsiteY0" fmla="*/ 79835 h 337266"/>
                    <a:gd name="connsiteX1" fmla="*/ 69549 w 140291"/>
                    <a:gd name="connsiteY1" fmla="*/ 314894 h 337266"/>
                    <a:gd name="connsiteX2" fmla="*/ 15691 w 140291"/>
                    <a:gd name="connsiteY2" fmla="*/ 335433 h 337266"/>
                    <a:gd name="connsiteX3" fmla="*/ 1998 w 140291"/>
                    <a:gd name="connsiteY3" fmla="*/ 330869 h 337266"/>
                    <a:gd name="connsiteX4" fmla="*/ 7475 w 140291"/>
                    <a:gd name="connsiteY4" fmla="*/ 309874 h 337266"/>
                    <a:gd name="connsiteX5" fmla="*/ 29384 w 140291"/>
                    <a:gd name="connsiteY5" fmla="*/ 269252 h 337266"/>
                    <a:gd name="connsiteX6" fmla="*/ 28927 w 140291"/>
                    <a:gd name="connsiteY6" fmla="*/ 66599 h 337266"/>
                    <a:gd name="connsiteX7" fmla="*/ 7932 w 140291"/>
                    <a:gd name="connsiteY7" fmla="*/ 27346 h 337266"/>
                    <a:gd name="connsiteX8" fmla="*/ 1998 w 140291"/>
                    <a:gd name="connsiteY8" fmla="*/ 5438 h 337266"/>
                    <a:gd name="connsiteX9" fmla="*/ 17060 w 140291"/>
                    <a:gd name="connsiteY9" fmla="*/ 1786 h 337266"/>
                    <a:gd name="connsiteX10" fmla="*/ 119300 w 140291"/>
                    <a:gd name="connsiteY10" fmla="*/ 79835 h 337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291" h="337266">
                      <a:moveTo>
                        <a:pt x="119300" y="79835"/>
                      </a:moveTo>
                      <a:cubicBezTo>
                        <a:pt x="160835" y="161535"/>
                        <a:pt x="138926" y="265144"/>
                        <a:pt x="69549" y="314894"/>
                      </a:cubicBezTo>
                      <a:cubicBezTo>
                        <a:pt x="53574" y="326305"/>
                        <a:pt x="34861" y="332695"/>
                        <a:pt x="15691" y="335433"/>
                      </a:cubicBezTo>
                      <a:cubicBezTo>
                        <a:pt x="11127" y="335890"/>
                        <a:pt x="1998" y="341367"/>
                        <a:pt x="1998" y="330869"/>
                      </a:cubicBezTo>
                      <a:cubicBezTo>
                        <a:pt x="1998" y="323566"/>
                        <a:pt x="-3479" y="313525"/>
                        <a:pt x="7475" y="309874"/>
                      </a:cubicBezTo>
                      <a:cubicBezTo>
                        <a:pt x="27558" y="302571"/>
                        <a:pt x="29384" y="286596"/>
                        <a:pt x="29384" y="269252"/>
                      </a:cubicBezTo>
                      <a:cubicBezTo>
                        <a:pt x="29384" y="201701"/>
                        <a:pt x="29384" y="134150"/>
                        <a:pt x="28927" y="66599"/>
                      </a:cubicBezTo>
                      <a:cubicBezTo>
                        <a:pt x="28927" y="49711"/>
                        <a:pt x="26645" y="34192"/>
                        <a:pt x="7932" y="27346"/>
                      </a:cubicBezTo>
                      <a:cubicBezTo>
                        <a:pt x="-4392" y="22782"/>
                        <a:pt x="1086" y="12284"/>
                        <a:pt x="1998" y="5438"/>
                      </a:cubicBezTo>
                      <a:cubicBezTo>
                        <a:pt x="2911" y="-3691"/>
                        <a:pt x="12040" y="1330"/>
                        <a:pt x="17060" y="1786"/>
                      </a:cubicBezTo>
                      <a:cubicBezTo>
                        <a:pt x="64529" y="9545"/>
                        <a:pt x="97391" y="37387"/>
                        <a:pt x="119300" y="79835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375B57D7-096D-4993-93A1-6AE19091ACA8}"/>
                    </a:ext>
                  </a:extLst>
                </p:cNvPr>
                <p:cNvSpPr/>
                <p:nvPr/>
              </p:nvSpPr>
              <p:spPr>
                <a:xfrm>
                  <a:off x="6900586" y="5955396"/>
                  <a:ext cx="152005" cy="194218"/>
                </a:xfrm>
                <a:custGeom>
                  <a:avLst/>
                  <a:gdLst>
                    <a:gd name="connsiteX0" fmla="*/ 149979 w 152005"/>
                    <a:gd name="connsiteY0" fmla="*/ 157754 h 194218"/>
                    <a:gd name="connsiteX1" fmla="*/ 130809 w 152005"/>
                    <a:gd name="connsiteY1" fmla="*/ 188791 h 194218"/>
                    <a:gd name="connsiteX2" fmla="*/ 10769 w 152005"/>
                    <a:gd name="connsiteY2" fmla="*/ 149995 h 194218"/>
                    <a:gd name="connsiteX3" fmla="*/ 77407 w 152005"/>
                    <a:gd name="connsiteY3" fmla="*/ 8047 h 194218"/>
                    <a:gd name="connsiteX4" fmla="*/ 114834 w 152005"/>
                    <a:gd name="connsiteY4" fmla="*/ 1200 h 194218"/>
                    <a:gd name="connsiteX5" fmla="*/ 129896 w 152005"/>
                    <a:gd name="connsiteY5" fmla="*/ 5308 h 194218"/>
                    <a:gd name="connsiteX6" fmla="*/ 123506 w 152005"/>
                    <a:gd name="connsiteY6" fmla="*/ 28130 h 194218"/>
                    <a:gd name="connsiteX7" fmla="*/ 111639 w 152005"/>
                    <a:gd name="connsiteY7" fmla="*/ 51407 h 194218"/>
                    <a:gd name="connsiteX8" fmla="*/ 111639 w 152005"/>
                    <a:gd name="connsiteY8" fmla="*/ 125805 h 194218"/>
                    <a:gd name="connsiteX9" fmla="*/ 149979 w 152005"/>
                    <a:gd name="connsiteY9" fmla="*/ 157754 h 194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2005" h="194218">
                      <a:moveTo>
                        <a:pt x="149979" y="157754"/>
                      </a:moveTo>
                      <a:cubicBezTo>
                        <a:pt x="155913" y="175555"/>
                        <a:pt x="148610" y="183771"/>
                        <a:pt x="130809" y="188791"/>
                      </a:cubicBezTo>
                      <a:cubicBezTo>
                        <a:pt x="81972" y="203397"/>
                        <a:pt x="31765" y="187879"/>
                        <a:pt x="10769" y="149995"/>
                      </a:cubicBezTo>
                      <a:cubicBezTo>
                        <a:pt x="-18442" y="97963"/>
                        <a:pt x="14421" y="27673"/>
                        <a:pt x="77407" y="8047"/>
                      </a:cubicBezTo>
                      <a:cubicBezTo>
                        <a:pt x="89274" y="4395"/>
                        <a:pt x="102054" y="2570"/>
                        <a:pt x="114834" y="1200"/>
                      </a:cubicBezTo>
                      <a:cubicBezTo>
                        <a:pt x="119855" y="744"/>
                        <a:pt x="128983" y="-2907"/>
                        <a:pt x="129896" y="5308"/>
                      </a:cubicBezTo>
                      <a:cubicBezTo>
                        <a:pt x="130809" y="12611"/>
                        <a:pt x="135373" y="23565"/>
                        <a:pt x="123506" y="28130"/>
                      </a:cubicBezTo>
                      <a:cubicBezTo>
                        <a:pt x="112552" y="32237"/>
                        <a:pt x="111639" y="41366"/>
                        <a:pt x="111639" y="51407"/>
                      </a:cubicBezTo>
                      <a:cubicBezTo>
                        <a:pt x="112096" y="76054"/>
                        <a:pt x="111639" y="100701"/>
                        <a:pt x="111639" y="125805"/>
                      </a:cubicBezTo>
                      <a:cubicBezTo>
                        <a:pt x="111639" y="159580"/>
                        <a:pt x="117573" y="164601"/>
                        <a:pt x="149979" y="157754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A37F191C-D300-41A9-811D-BD988CB3B253}"/>
                    </a:ext>
                  </a:extLst>
                </p:cNvPr>
                <p:cNvSpPr/>
                <p:nvPr/>
              </p:nvSpPr>
              <p:spPr>
                <a:xfrm>
                  <a:off x="6367638" y="6093067"/>
                  <a:ext cx="176306" cy="68653"/>
                </a:xfrm>
                <a:custGeom>
                  <a:avLst/>
                  <a:gdLst>
                    <a:gd name="connsiteX0" fmla="*/ 3309 w 176306"/>
                    <a:gd name="connsiteY0" fmla="*/ 913 h 68653"/>
                    <a:gd name="connsiteX1" fmla="*/ 13807 w 176306"/>
                    <a:gd name="connsiteY1" fmla="*/ 456 h 68653"/>
                    <a:gd name="connsiteX2" fmla="*/ 160320 w 176306"/>
                    <a:gd name="connsiteY2" fmla="*/ 0 h 68653"/>
                    <a:gd name="connsiteX3" fmla="*/ 174925 w 176306"/>
                    <a:gd name="connsiteY3" fmla="*/ 14149 h 68653"/>
                    <a:gd name="connsiteX4" fmla="*/ 172187 w 176306"/>
                    <a:gd name="connsiteY4" fmla="*/ 62987 h 68653"/>
                    <a:gd name="connsiteX5" fmla="*/ 124262 w 176306"/>
                    <a:gd name="connsiteY5" fmla="*/ 66182 h 68653"/>
                    <a:gd name="connsiteX6" fmla="*/ 13807 w 176306"/>
                    <a:gd name="connsiteY6" fmla="*/ 66638 h 68653"/>
                    <a:gd name="connsiteX7" fmla="*/ 114 w 176306"/>
                    <a:gd name="connsiteY7" fmla="*/ 53402 h 68653"/>
                    <a:gd name="connsiteX8" fmla="*/ 114 w 176306"/>
                    <a:gd name="connsiteY8" fmla="*/ 11411 h 68653"/>
                    <a:gd name="connsiteX9" fmla="*/ 3309 w 176306"/>
                    <a:gd name="connsiteY9" fmla="*/ 913 h 68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6306" h="68653">
                      <a:moveTo>
                        <a:pt x="3309" y="913"/>
                      </a:moveTo>
                      <a:cubicBezTo>
                        <a:pt x="7417" y="913"/>
                        <a:pt x="10612" y="456"/>
                        <a:pt x="13807" y="456"/>
                      </a:cubicBezTo>
                      <a:cubicBezTo>
                        <a:pt x="62644" y="456"/>
                        <a:pt x="111482" y="913"/>
                        <a:pt x="160320" y="0"/>
                      </a:cubicBezTo>
                      <a:cubicBezTo>
                        <a:pt x="171274" y="0"/>
                        <a:pt x="175838" y="2282"/>
                        <a:pt x="174925" y="14149"/>
                      </a:cubicBezTo>
                      <a:cubicBezTo>
                        <a:pt x="173556" y="30581"/>
                        <a:pt x="180402" y="52489"/>
                        <a:pt x="172187" y="62987"/>
                      </a:cubicBezTo>
                      <a:cubicBezTo>
                        <a:pt x="163515" y="73485"/>
                        <a:pt x="141150" y="66182"/>
                        <a:pt x="124262" y="66182"/>
                      </a:cubicBezTo>
                      <a:cubicBezTo>
                        <a:pt x="87291" y="66638"/>
                        <a:pt x="50777" y="66182"/>
                        <a:pt x="13807" y="66638"/>
                      </a:cubicBezTo>
                      <a:cubicBezTo>
                        <a:pt x="3766" y="66638"/>
                        <a:pt x="-799" y="64813"/>
                        <a:pt x="114" y="53402"/>
                      </a:cubicBezTo>
                      <a:cubicBezTo>
                        <a:pt x="1027" y="39253"/>
                        <a:pt x="114" y="25103"/>
                        <a:pt x="114" y="11411"/>
                      </a:cubicBezTo>
                      <a:cubicBezTo>
                        <a:pt x="571" y="8216"/>
                        <a:pt x="-342" y="3651"/>
                        <a:pt x="3309" y="913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EC9062A0-88A8-4249-B71F-A0D670A30302}"/>
                    </a:ext>
                  </a:extLst>
                </p:cNvPr>
                <p:cNvSpPr/>
                <p:nvPr/>
              </p:nvSpPr>
              <p:spPr>
                <a:xfrm>
                  <a:off x="6925618" y="6176052"/>
                  <a:ext cx="106177" cy="117422"/>
                </a:xfrm>
                <a:custGeom>
                  <a:avLst/>
                  <a:gdLst>
                    <a:gd name="connsiteX0" fmla="*/ 30466 w 106177"/>
                    <a:gd name="connsiteY0" fmla="*/ 5105 h 117422"/>
                    <a:gd name="connsiteX1" fmla="*/ 82499 w 106177"/>
                    <a:gd name="connsiteY1" fmla="*/ 8300 h 117422"/>
                    <a:gd name="connsiteX2" fmla="*/ 92540 w 106177"/>
                    <a:gd name="connsiteY2" fmla="*/ 62615 h 117422"/>
                    <a:gd name="connsiteX3" fmla="*/ 98930 w 106177"/>
                    <a:gd name="connsiteY3" fmla="*/ 90913 h 117422"/>
                    <a:gd name="connsiteX4" fmla="*/ 104864 w 106177"/>
                    <a:gd name="connsiteY4" fmla="*/ 111453 h 117422"/>
                    <a:gd name="connsiteX5" fmla="*/ 92997 w 106177"/>
                    <a:gd name="connsiteY5" fmla="*/ 116473 h 117422"/>
                    <a:gd name="connsiteX6" fmla="*/ 10384 w 106177"/>
                    <a:gd name="connsiteY6" fmla="*/ 76308 h 117422"/>
                    <a:gd name="connsiteX7" fmla="*/ 30466 w 106177"/>
                    <a:gd name="connsiteY7" fmla="*/ 5105 h 117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177" h="117422">
                      <a:moveTo>
                        <a:pt x="30466" y="5105"/>
                      </a:moveTo>
                      <a:cubicBezTo>
                        <a:pt x="45528" y="-1741"/>
                        <a:pt x="64242" y="-2654"/>
                        <a:pt x="82499" y="8300"/>
                      </a:cubicBezTo>
                      <a:cubicBezTo>
                        <a:pt x="104407" y="21537"/>
                        <a:pt x="108972" y="42989"/>
                        <a:pt x="92540" y="62615"/>
                      </a:cubicBezTo>
                      <a:cubicBezTo>
                        <a:pt x="81130" y="76308"/>
                        <a:pt x="78391" y="84980"/>
                        <a:pt x="98930" y="90913"/>
                      </a:cubicBezTo>
                      <a:cubicBezTo>
                        <a:pt x="110797" y="94108"/>
                        <a:pt x="104407" y="104606"/>
                        <a:pt x="104864" y="111453"/>
                      </a:cubicBezTo>
                      <a:cubicBezTo>
                        <a:pt x="105320" y="120125"/>
                        <a:pt x="97104" y="116930"/>
                        <a:pt x="92997" y="116473"/>
                      </a:cubicBezTo>
                      <a:cubicBezTo>
                        <a:pt x="61047" y="112365"/>
                        <a:pt x="30923" y="103237"/>
                        <a:pt x="10384" y="76308"/>
                      </a:cubicBezTo>
                      <a:cubicBezTo>
                        <a:pt x="-8786" y="51661"/>
                        <a:pt x="-1027" y="20624"/>
                        <a:pt x="30466" y="5105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E6AB8239-9E7E-4C5B-B60F-5C0B59197B86}"/>
                    </a:ext>
                  </a:extLst>
                </p:cNvPr>
                <p:cNvSpPr/>
                <p:nvPr/>
              </p:nvSpPr>
              <p:spPr>
                <a:xfrm>
                  <a:off x="5632180" y="5964623"/>
                  <a:ext cx="112121" cy="201472"/>
                </a:xfrm>
                <a:custGeom>
                  <a:avLst/>
                  <a:gdLst>
                    <a:gd name="connsiteX0" fmla="*/ 13963 w 112121"/>
                    <a:gd name="connsiteY0" fmla="*/ 201473 h 201472"/>
                    <a:gd name="connsiteX1" fmla="*/ 9856 w 112121"/>
                    <a:gd name="connsiteY1" fmla="*/ 133922 h 201472"/>
                    <a:gd name="connsiteX2" fmla="*/ 30851 w 112121"/>
                    <a:gd name="connsiteY2" fmla="*/ 66827 h 201472"/>
                    <a:gd name="connsiteX3" fmla="*/ 13051 w 112121"/>
                    <a:gd name="connsiteY3" fmla="*/ 27118 h 201472"/>
                    <a:gd name="connsiteX4" fmla="*/ 271 w 112121"/>
                    <a:gd name="connsiteY4" fmla="*/ 12056 h 201472"/>
                    <a:gd name="connsiteX5" fmla="*/ 17158 w 112121"/>
                    <a:gd name="connsiteY5" fmla="*/ 645 h 201472"/>
                    <a:gd name="connsiteX6" fmla="*/ 95664 w 112121"/>
                    <a:gd name="connsiteY6" fmla="*/ 189 h 201472"/>
                    <a:gd name="connsiteX7" fmla="*/ 112095 w 112121"/>
                    <a:gd name="connsiteY7" fmla="*/ 11143 h 201472"/>
                    <a:gd name="connsiteX8" fmla="*/ 100228 w 112121"/>
                    <a:gd name="connsiteY8" fmla="*/ 25292 h 201472"/>
                    <a:gd name="connsiteX9" fmla="*/ 58237 w 112121"/>
                    <a:gd name="connsiteY9" fmla="*/ 72761 h 201472"/>
                    <a:gd name="connsiteX10" fmla="*/ 13963 w 112121"/>
                    <a:gd name="connsiteY10" fmla="*/ 201473 h 201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2121" h="201472">
                      <a:moveTo>
                        <a:pt x="13963" y="201473"/>
                      </a:moveTo>
                      <a:cubicBezTo>
                        <a:pt x="3922" y="180934"/>
                        <a:pt x="-186" y="158569"/>
                        <a:pt x="9856" y="133922"/>
                      </a:cubicBezTo>
                      <a:cubicBezTo>
                        <a:pt x="18984" y="112470"/>
                        <a:pt x="24005" y="89192"/>
                        <a:pt x="30851" y="66827"/>
                      </a:cubicBezTo>
                      <a:cubicBezTo>
                        <a:pt x="37698" y="44006"/>
                        <a:pt x="34046" y="36703"/>
                        <a:pt x="13051" y="27118"/>
                      </a:cubicBezTo>
                      <a:cubicBezTo>
                        <a:pt x="6204" y="23923"/>
                        <a:pt x="-1555" y="22097"/>
                        <a:pt x="271" y="12056"/>
                      </a:cubicBezTo>
                      <a:cubicBezTo>
                        <a:pt x="2096" y="2928"/>
                        <a:pt x="9399" y="1102"/>
                        <a:pt x="17158" y="645"/>
                      </a:cubicBezTo>
                      <a:cubicBezTo>
                        <a:pt x="43175" y="189"/>
                        <a:pt x="69647" y="-267"/>
                        <a:pt x="95664" y="189"/>
                      </a:cubicBezTo>
                      <a:cubicBezTo>
                        <a:pt x="102510" y="189"/>
                        <a:pt x="111182" y="1102"/>
                        <a:pt x="112095" y="11143"/>
                      </a:cubicBezTo>
                      <a:cubicBezTo>
                        <a:pt x="112551" y="19359"/>
                        <a:pt x="107074" y="23467"/>
                        <a:pt x="100228" y="25292"/>
                      </a:cubicBezTo>
                      <a:cubicBezTo>
                        <a:pt x="75581" y="31682"/>
                        <a:pt x="65540" y="50852"/>
                        <a:pt x="58237" y="72761"/>
                      </a:cubicBezTo>
                      <a:cubicBezTo>
                        <a:pt x="43175" y="116121"/>
                        <a:pt x="28569" y="159025"/>
                        <a:pt x="13963" y="201473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DA589A0A-47E4-4C5C-8D56-24999BFE4EEE}"/>
                    </a:ext>
                  </a:extLst>
                </p:cNvPr>
                <p:cNvSpPr/>
                <p:nvPr/>
              </p:nvSpPr>
              <p:spPr>
                <a:xfrm>
                  <a:off x="7412522" y="6198473"/>
                  <a:ext cx="107623" cy="93697"/>
                </a:xfrm>
                <a:custGeom>
                  <a:avLst/>
                  <a:gdLst>
                    <a:gd name="connsiteX0" fmla="*/ 102227 w 107623"/>
                    <a:gd name="connsiteY0" fmla="*/ 26958 h 93697"/>
                    <a:gd name="connsiteX1" fmla="*/ 82601 w 107623"/>
                    <a:gd name="connsiteY1" fmla="*/ 86294 h 93697"/>
                    <a:gd name="connsiteX2" fmla="*/ 5009 w 107623"/>
                    <a:gd name="connsiteY2" fmla="*/ 67124 h 93697"/>
                    <a:gd name="connsiteX3" fmla="*/ 26461 w 107623"/>
                    <a:gd name="connsiteY3" fmla="*/ 5963 h 93697"/>
                    <a:gd name="connsiteX4" fmla="*/ 102227 w 107623"/>
                    <a:gd name="connsiteY4" fmla="*/ 26958 h 93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623" h="93697">
                      <a:moveTo>
                        <a:pt x="102227" y="26958"/>
                      </a:moveTo>
                      <a:cubicBezTo>
                        <a:pt x="114095" y="48867"/>
                        <a:pt x="105879" y="73970"/>
                        <a:pt x="82601" y="86294"/>
                      </a:cubicBezTo>
                      <a:cubicBezTo>
                        <a:pt x="54759" y="101356"/>
                        <a:pt x="18702" y="92684"/>
                        <a:pt x="5009" y="67124"/>
                      </a:cubicBezTo>
                      <a:cubicBezTo>
                        <a:pt x="-6858" y="45672"/>
                        <a:pt x="3183" y="17830"/>
                        <a:pt x="26461" y="5963"/>
                      </a:cubicBezTo>
                      <a:cubicBezTo>
                        <a:pt x="53390" y="-7274"/>
                        <a:pt x="88991" y="2311"/>
                        <a:pt x="102227" y="26958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326A7E48-A64A-4474-B039-B577E62115E8}"/>
                    </a:ext>
                  </a:extLst>
                </p:cNvPr>
                <p:cNvSpPr/>
                <p:nvPr/>
              </p:nvSpPr>
              <p:spPr>
                <a:xfrm>
                  <a:off x="7412858" y="6045636"/>
                  <a:ext cx="107126" cy="93483"/>
                </a:xfrm>
                <a:custGeom>
                  <a:avLst/>
                  <a:gdLst>
                    <a:gd name="connsiteX0" fmla="*/ 80895 w 107126"/>
                    <a:gd name="connsiteY0" fmla="*/ 86684 h 93483"/>
                    <a:gd name="connsiteX1" fmla="*/ 5585 w 107126"/>
                    <a:gd name="connsiteY1" fmla="*/ 67514 h 93483"/>
                    <a:gd name="connsiteX2" fmla="*/ 25668 w 107126"/>
                    <a:gd name="connsiteY2" fmla="*/ 6353 h 93483"/>
                    <a:gd name="connsiteX3" fmla="*/ 102804 w 107126"/>
                    <a:gd name="connsiteY3" fmla="*/ 27805 h 93483"/>
                    <a:gd name="connsiteX4" fmla="*/ 80895 w 107126"/>
                    <a:gd name="connsiteY4" fmla="*/ 86684 h 9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26" h="93483">
                      <a:moveTo>
                        <a:pt x="80895" y="86684"/>
                      </a:moveTo>
                      <a:cubicBezTo>
                        <a:pt x="53510" y="100833"/>
                        <a:pt x="18822" y="92161"/>
                        <a:pt x="5585" y="67514"/>
                      </a:cubicBezTo>
                      <a:cubicBezTo>
                        <a:pt x="-6738" y="45149"/>
                        <a:pt x="1934" y="18677"/>
                        <a:pt x="25668" y="6353"/>
                      </a:cubicBezTo>
                      <a:cubicBezTo>
                        <a:pt x="52597" y="-7796"/>
                        <a:pt x="90480" y="2702"/>
                        <a:pt x="102804" y="27805"/>
                      </a:cubicBezTo>
                      <a:cubicBezTo>
                        <a:pt x="113302" y="48801"/>
                        <a:pt x="104173" y="74361"/>
                        <a:pt x="80895" y="86684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4E9533E5-0377-4C0C-8582-9C8A78CDB8D3}"/>
                    </a:ext>
                  </a:extLst>
                </p:cNvPr>
                <p:cNvSpPr/>
                <p:nvPr/>
              </p:nvSpPr>
              <p:spPr>
                <a:xfrm>
                  <a:off x="4923371" y="5958793"/>
                  <a:ext cx="113557" cy="132214"/>
                </a:xfrm>
                <a:custGeom>
                  <a:avLst/>
                  <a:gdLst>
                    <a:gd name="connsiteX0" fmla="*/ 68257 w 113557"/>
                    <a:gd name="connsiteY0" fmla="*/ 84067 h 132214"/>
                    <a:gd name="connsiteX1" fmla="*/ 10291 w 113557"/>
                    <a:gd name="connsiteY1" fmla="*/ 29296 h 132214"/>
                    <a:gd name="connsiteX2" fmla="*/ 1619 w 113557"/>
                    <a:gd name="connsiteY2" fmla="*/ 6475 h 132214"/>
                    <a:gd name="connsiteX3" fmla="*/ 17138 w 113557"/>
                    <a:gd name="connsiteY3" fmla="*/ 3736 h 132214"/>
                    <a:gd name="connsiteX4" fmla="*/ 48175 w 113557"/>
                    <a:gd name="connsiteY4" fmla="*/ 12865 h 132214"/>
                    <a:gd name="connsiteX5" fmla="*/ 88340 w 113557"/>
                    <a:gd name="connsiteY5" fmla="*/ 5106 h 132214"/>
                    <a:gd name="connsiteX6" fmla="*/ 112987 w 113557"/>
                    <a:gd name="connsiteY6" fmla="*/ 15147 h 132214"/>
                    <a:gd name="connsiteX7" fmla="*/ 113443 w 113557"/>
                    <a:gd name="connsiteY7" fmla="*/ 117386 h 132214"/>
                    <a:gd name="connsiteX8" fmla="*/ 100207 w 113557"/>
                    <a:gd name="connsiteY8" fmla="*/ 131992 h 132214"/>
                    <a:gd name="connsiteX9" fmla="*/ 80124 w 113557"/>
                    <a:gd name="connsiteY9" fmla="*/ 118756 h 132214"/>
                    <a:gd name="connsiteX10" fmla="*/ 68257 w 113557"/>
                    <a:gd name="connsiteY10" fmla="*/ 84067 h 132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557" h="132214">
                      <a:moveTo>
                        <a:pt x="68257" y="84067"/>
                      </a:moveTo>
                      <a:cubicBezTo>
                        <a:pt x="52739" y="58051"/>
                        <a:pt x="36764" y="37512"/>
                        <a:pt x="10291" y="29296"/>
                      </a:cubicBezTo>
                      <a:cubicBezTo>
                        <a:pt x="-3858" y="24732"/>
                        <a:pt x="250" y="14234"/>
                        <a:pt x="1619" y="6475"/>
                      </a:cubicBezTo>
                      <a:cubicBezTo>
                        <a:pt x="3445" y="-4936"/>
                        <a:pt x="12117" y="2824"/>
                        <a:pt x="17138" y="3736"/>
                      </a:cubicBezTo>
                      <a:cubicBezTo>
                        <a:pt x="27635" y="5562"/>
                        <a:pt x="37677" y="9670"/>
                        <a:pt x="48175" y="12865"/>
                      </a:cubicBezTo>
                      <a:cubicBezTo>
                        <a:pt x="62780" y="17429"/>
                        <a:pt x="76473" y="23363"/>
                        <a:pt x="88340" y="5106"/>
                      </a:cubicBezTo>
                      <a:cubicBezTo>
                        <a:pt x="95186" y="-5392"/>
                        <a:pt x="112531" y="1454"/>
                        <a:pt x="112987" y="15147"/>
                      </a:cubicBezTo>
                      <a:cubicBezTo>
                        <a:pt x="113900" y="49379"/>
                        <a:pt x="113443" y="83155"/>
                        <a:pt x="113443" y="117386"/>
                      </a:cubicBezTo>
                      <a:cubicBezTo>
                        <a:pt x="113443" y="126059"/>
                        <a:pt x="108423" y="131079"/>
                        <a:pt x="100207" y="131992"/>
                      </a:cubicBezTo>
                      <a:cubicBezTo>
                        <a:pt x="90166" y="133361"/>
                        <a:pt x="83776" y="128341"/>
                        <a:pt x="80124" y="118756"/>
                      </a:cubicBezTo>
                      <a:cubicBezTo>
                        <a:pt x="75560" y="105976"/>
                        <a:pt x="71452" y="93652"/>
                        <a:pt x="68257" y="8406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9DFDD3F7-918A-4623-9C6C-89E1B9AEA26D}"/>
                    </a:ext>
                  </a:extLst>
                </p:cNvPr>
                <p:cNvSpPr/>
                <p:nvPr/>
              </p:nvSpPr>
              <p:spPr>
                <a:xfrm>
                  <a:off x="4924212" y="6196288"/>
                  <a:ext cx="113370" cy="100694"/>
                </a:xfrm>
                <a:custGeom>
                  <a:avLst/>
                  <a:gdLst>
                    <a:gd name="connsiteX0" fmla="*/ 50985 w 113370"/>
                    <a:gd name="connsiteY0" fmla="*/ 87566 h 100694"/>
                    <a:gd name="connsiteX1" fmla="*/ 16753 w 113370"/>
                    <a:gd name="connsiteY1" fmla="*/ 98976 h 100694"/>
                    <a:gd name="connsiteX2" fmla="*/ 778 w 113370"/>
                    <a:gd name="connsiteY2" fmla="*/ 93499 h 100694"/>
                    <a:gd name="connsiteX3" fmla="*/ 9907 w 113370"/>
                    <a:gd name="connsiteY3" fmla="*/ 72504 h 100694"/>
                    <a:gd name="connsiteX4" fmla="*/ 83391 w 113370"/>
                    <a:gd name="connsiteY4" fmla="*/ 10430 h 100694"/>
                    <a:gd name="connsiteX5" fmla="*/ 103017 w 113370"/>
                    <a:gd name="connsiteY5" fmla="*/ 845 h 100694"/>
                    <a:gd name="connsiteX6" fmla="*/ 112146 w 113370"/>
                    <a:gd name="connsiteY6" fmla="*/ 22297 h 100694"/>
                    <a:gd name="connsiteX7" fmla="*/ 50985 w 113370"/>
                    <a:gd name="connsiteY7" fmla="*/ 87566 h 100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370" h="100694">
                      <a:moveTo>
                        <a:pt x="50985" y="87566"/>
                      </a:moveTo>
                      <a:cubicBezTo>
                        <a:pt x="40487" y="93956"/>
                        <a:pt x="28620" y="97151"/>
                        <a:pt x="16753" y="98976"/>
                      </a:cubicBezTo>
                      <a:cubicBezTo>
                        <a:pt x="11276" y="99889"/>
                        <a:pt x="2147" y="104454"/>
                        <a:pt x="778" y="93499"/>
                      </a:cubicBezTo>
                      <a:cubicBezTo>
                        <a:pt x="-135" y="85284"/>
                        <a:pt x="-2417" y="75699"/>
                        <a:pt x="9907" y="72504"/>
                      </a:cubicBezTo>
                      <a:cubicBezTo>
                        <a:pt x="44595" y="63832"/>
                        <a:pt x="70155" y="44662"/>
                        <a:pt x="83391" y="10430"/>
                      </a:cubicBezTo>
                      <a:cubicBezTo>
                        <a:pt x="86586" y="2214"/>
                        <a:pt x="93889" y="-1894"/>
                        <a:pt x="103017" y="845"/>
                      </a:cubicBezTo>
                      <a:cubicBezTo>
                        <a:pt x="113515" y="4040"/>
                        <a:pt x="114884" y="13168"/>
                        <a:pt x="112146" y="22297"/>
                      </a:cubicBezTo>
                      <a:cubicBezTo>
                        <a:pt x="102561" y="53790"/>
                        <a:pt x="78370" y="72047"/>
                        <a:pt x="50985" y="87566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07" name="Frame 306">
                <a:extLst>
                  <a:ext uri="{FF2B5EF4-FFF2-40B4-BE49-F238E27FC236}">
                    <a16:creationId xmlns:a16="http://schemas.microsoft.com/office/drawing/2014/main" id="{AEDFECB3-3BFE-4890-9DB2-439B708C44FE}"/>
                  </a:ext>
                </a:extLst>
              </p:cNvPr>
              <p:cNvSpPr/>
              <p:nvPr/>
            </p:nvSpPr>
            <p:spPr>
              <a:xfrm>
                <a:off x="8240863" y="5913864"/>
                <a:ext cx="383118" cy="383118"/>
              </a:xfrm>
              <a:prstGeom prst="frame">
                <a:avLst>
                  <a:gd name="adj1" fmla="val 14986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08" name="Frame 307">
                <a:extLst>
                  <a:ext uri="{FF2B5EF4-FFF2-40B4-BE49-F238E27FC236}">
                    <a16:creationId xmlns:a16="http://schemas.microsoft.com/office/drawing/2014/main" id="{D30821C7-64CB-42B4-B857-524900D22347}"/>
                  </a:ext>
                </a:extLst>
              </p:cNvPr>
              <p:cNvSpPr/>
              <p:nvPr/>
            </p:nvSpPr>
            <p:spPr>
              <a:xfrm>
                <a:off x="9325220" y="5913864"/>
                <a:ext cx="383118" cy="383118"/>
              </a:xfrm>
              <a:prstGeom prst="frame">
                <a:avLst>
                  <a:gd name="adj1" fmla="val 14986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09" name="Plus Sign 308">
                <a:extLst>
                  <a:ext uri="{FF2B5EF4-FFF2-40B4-BE49-F238E27FC236}">
                    <a16:creationId xmlns:a16="http://schemas.microsoft.com/office/drawing/2014/main" id="{834B59CE-8DF5-485D-B64F-F6D255A38EC1}"/>
                  </a:ext>
                </a:extLst>
              </p:cNvPr>
              <p:cNvSpPr/>
              <p:nvPr/>
            </p:nvSpPr>
            <p:spPr>
              <a:xfrm>
                <a:off x="8897337" y="5908803"/>
                <a:ext cx="419100" cy="419100"/>
              </a:xfrm>
              <a:prstGeom prst="mathPlu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0" name="Minus Sign 309">
                <a:extLst>
                  <a:ext uri="{FF2B5EF4-FFF2-40B4-BE49-F238E27FC236}">
                    <a16:creationId xmlns:a16="http://schemas.microsoft.com/office/drawing/2014/main" id="{F4FAE966-C8D8-4D9F-A1BB-CAF825AD2EB2}"/>
                  </a:ext>
                </a:extLst>
              </p:cNvPr>
              <p:cNvSpPr/>
              <p:nvPr/>
            </p:nvSpPr>
            <p:spPr>
              <a:xfrm>
                <a:off x="7812980" y="5913864"/>
                <a:ext cx="383118" cy="383118"/>
              </a:xfrm>
              <a:prstGeom prst="mathMinu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339E9216-D6C1-4E61-A287-803AED4D6979}"/>
                  </a:ext>
                </a:extLst>
              </p:cNvPr>
              <p:cNvSpPr/>
              <p:nvPr/>
            </p:nvSpPr>
            <p:spPr>
              <a:xfrm>
                <a:off x="9331667" y="5876217"/>
                <a:ext cx="397911" cy="375172"/>
              </a:xfrm>
              <a:custGeom>
                <a:avLst/>
                <a:gdLst>
                  <a:gd name="connsiteX0" fmla="*/ 281041 w 364817"/>
                  <a:gd name="connsiteY0" fmla="*/ 0 h 343969"/>
                  <a:gd name="connsiteX1" fmla="*/ 364817 w 364817"/>
                  <a:gd name="connsiteY1" fmla="*/ 0 h 343969"/>
                  <a:gd name="connsiteX2" fmla="*/ 364817 w 364817"/>
                  <a:gd name="connsiteY2" fmla="*/ 767 h 343969"/>
                  <a:gd name="connsiteX3" fmla="*/ 314290 w 364817"/>
                  <a:gd name="connsiteY3" fmla="*/ 80279 h 343969"/>
                  <a:gd name="connsiteX4" fmla="*/ 219632 w 364817"/>
                  <a:gd name="connsiteY4" fmla="*/ 263563 h 343969"/>
                  <a:gd name="connsiteX5" fmla="*/ 182970 w 364817"/>
                  <a:gd name="connsiteY5" fmla="*/ 343969 h 343969"/>
                  <a:gd name="connsiteX6" fmla="*/ 164804 w 364817"/>
                  <a:gd name="connsiteY6" fmla="*/ 343969 h 343969"/>
                  <a:gd name="connsiteX7" fmla="*/ 138845 w 364817"/>
                  <a:gd name="connsiteY7" fmla="*/ 298221 h 343969"/>
                  <a:gd name="connsiteX8" fmla="*/ 30110 w 364817"/>
                  <a:gd name="connsiteY8" fmla="*/ 176218 h 343969"/>
                  <a:gd name="connsiteX9" fmla="*/ 0 w 364817"/>
                  <a:gd name="connsiteY9" fmla="*/ 168968 h 343969"/>
                  <a:gd name="connsiteX10" fmla="*/ 0 w 364817"/>
                  <a:gd name="connsiteY10" fmla="*/ 166221 h 343969"/>
                  <a:gd name="connsiteX11" fmla="*/ 24900 w 364817"/>
                  <a:gd name="connsiteY11" fmla="*/ 92306 h 343969"/>
                  <a:gd name="connsiteX12" fmla="*/ 173032 w 364817"/>
                  <a:gd name="connsiteY12" fmla="*/ 208180 h 343969"/>
                  <a:gd name="connsiteX13" fmla="*/ 281041 w 364817"/>
                  <a:gd name="connsiteY13" fmla="*/ 0 h 34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4817" h="343969">
                    <a:moveTo>
                      <a:pt x="281041" y="0"/>
                    </a:moveTo>
                    <a:lnTo>
                      <a:pt x="364817" y="0"/>
                    </a:lnTo>
                    <a:lnTo>
                      <a:pt x="364817" y="767"/>
                    </a:lnTo>
                    <a:lnTo>
                      <a:pt x="314290" y="80279"/>
                    </a:lnTo>
                    <a:cubicBezTo>
                      <a:pt x="280839" y="137703"/>
                      <a:pt x="248768" y="201557"/>
                      <a:pt x="219632" y="263563"/>
                    </a:cubicBezTo>
                    <a:lnTo>
                      <a:pt x="182970" y="343969"/>
                    </a:lnTo>
                    <a:lnTo>
                      <a:pt x="164804" y="343969"/>
                    </a:lnTo>
                    <a:lnTo>
                      <a:pt x="138845" y="298221"/>
                    </a:lnTo>
                    <a:cubicBezTo>
                      <a:pt x="111049" y="248486"/>
                      <a:pt x="78433" y="195762"/>
                      <a:pt x="30110" y="176218"/>
                    </a:cubicBezTo>
                    <a:lnTo>
                      <a:pt x="0" y="168968"/>
                    </a:lnTo>
                    <a:lnTo>
                      <a:pt x="0" y="166221"/>
                    </a:lnTo>
                    <a:lnTo>
                      <a:pt x="24900" y="92306"/>
                    </a:lnTo>
                    <a:cubicBezTo>
                      <a:pt x="108424" y="119668"/>
                      <a:pt x="131327" y="149668"/>
                      <a:pt x="173032" y="208180"/>
                    </a:cubicBezTo>
                    <a:cubicBezTo>
                      <a:pt x="211413" y="122778"/>
                      <a:pt x="233000" y="77184"/>
                      <a:pt x="281041" y="0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54" name="Graphic 96">
            <a:extLst>
              <a:ext uri="{FF2B5EF4-FFF2-40B4-BE49-F238E27FC236}">
                <a16:creationId xmlns:a16="http://schemas.microsoft.com/office/drawing/2014/main" id="{FEB6B624-3045-4474-BBC5-21A5C7E49C7D}"/>
              </a:ext>
            </a:extLst>
          </p:cNvPr>
          <p:cNvGrpSpPr/>
          <p:nvPr/>
        </p:nvGrpSpPr>
        <p:grpSpPr>
          <a:xfrm>
            <a:off x="9574024" y="2147826"/>
            <a:ext cx="728110" cy="885648"/>
            <a:chOff x="3099536" y="2219731"/>
            <a:chExt cx="2692567" cy="3275147"/>
          </a:xfrm>
          <a:solidFill>
            <a:schemeClr val="accent2"/>
          </a:solidFill>
        </p:grpSpPr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4CEF913-1773-4B0F-9917-259ADD28038E}"/>
                </a:ext>
              </a:extLst>
            </p:cNvPr>
            <p:cNvSpPr/>
            <p:nvPr/>
          </p:nvSpPr>
          <p:spPr>
            <a:xfrm>
              <a:off x="3406628" y="2219455"/>
              <a:ext cx="1901309" cy="2240485"/>
            </a:xfrm>
            <a:custGeom>
              <a:avLst/>
              <a:gdLst>
                <a:gd name="connsiteX0" fmla="*/ 1015664 w 1901309"/>
                <a:gd name="connsiteY0" fmla="*/ 649 h 2240485"/>
                <a:gd name="connsiteX1" fmla="*/ 1112761 w 1901309"/>
                <a:gd name="connsiteY1" fmla="*/ 128742 h 2240485"/>
                <a:gd name="connsiteX2" fmla="*/ 1113508 w 1901309"/>
                <a:gd name="connsiteY2" fmla="*/ 371484 h 2240485"/>
                <a:gd name="connsiteX3" fmla="*/ 1109773 w 1901309"/>
                <a:gd name="connsiteY3" fmla="*/ 1340210 h 2240485"/>
                <a:gd name="connsiteX4" fmla="*/ 1115375 w 1901309"/>
                <a:gd name="connsiteY4" fmla="*/ 1429464 h 2240485"/>
                <a:gd name="connsiteX5" fmla="*/ 1148985 w 1901309"/>
                <a:gd name="connsiteY5" fmla="*/ 1495191 h 2240485"/>
                <a:gd name="connsiteX6" fmla="*/ 1361478 w 1901309"/>
                <a:gd name="connsiteY6" fmla="*/ 1718140 h 2240485"/>
                <a:gd name="connsiteX7" fmla="*/ 1424964 w 1901309"/>
                <a:gd name="connsiteY7" fmla="*/ 1726356 h 2240485"/>
                <a:gd name="connsiteX8" fmla="*/ 1619531 w 1901309"/>
                <a:gd name="connsiteY8" fmla="*/ 1582578 h 2240485"/>
                <a:gd name="connsiteX9" fmla="*/ 1683764 w 1901309"/>
                <a:gd name="connsiteY9" fmla="*/ 1568387 h 2240485"/>
                <a:gd name="connsiteX10" fmla="*/ 1698329 w 1901309"/>
                <a:gd name="connsiteY10" fmla="*/ 1609093 h 2240485"/>
                <a:gd name="connsiteX11" fmla="*/ 1585547 w 1901309"/>
                <a:gd name="connsiteY11" fmla="*/ 1732331 h 2240485"/>
                <a:gd name="connsiteX12" fmla="*/ 1489197 w 1901309"/>
                <a:gd name="connsiteY12" fmla="*/ 1803287 h 2240485"/>
                <a:gd name="connsiteX13" fmla="*/ 1475753 w 1901309"/>
                <a:gd name="connsiteY13" fmla="*/ 1823453 h 2240485"/>
                <a:gd name="connsiteX14" fmla="*/ 1495919 w 1901309"/>
                <a:gd name="connsiteY14" fmla="*/ 1842499 h 2240485"/>
                <a:gd name="connsiteX15" fmla="*/ 1638950 w 1901309"/>
                <a:gd name="connsiteY15" fmla="*/ 1869387 h 2240485"/>
                <a:gd name="connsiteX16" fmla="*/ 1835011 w 1901309"/>
                <a:gd name="connsiteY16" fmla="*/ 1906359 h 2240485"/>
                <a:gd name="connsiteX17" fmla="*/ 1877958 w 1901309"/>
                <a:gd name="connsiteY17" fmla="*/ 1924284 h 2240485"/>
                <a:gd name="connsiteX18" fmla="*/ 1900738 w 1901309"/>
                <a:gd name="connsiteY18" fmla="*/ 1963123 h 2240485"/>
                <a:gd name="connsiteX19" fmla="*/ 1864513 w 1901309"/>
                <a:gd name="connsiteY19" fmla="*/ 1995613 h 2240485"/>
                <a:gd name="connsiteX20" fmla="*/ 1793932 w 1901309"/>
                <a:gd name="connsiteY20" fmla="*/ 1994866 h 2240485"/>
                <a:gd name="connsiteX21" fmla="*/ 1551190 w 1901309"/>
                <a:gd name="connsiteY21" fmla="*/ 1945197 h 2240485"/>
                <a:gd name="connsiteX22" fmla="*/ 1507496 w 1901309"/>
                <a:gd name="connsiteY22" fmla="*/ 1936981 h 2240485"/>
                <a:gd name="connsiteX23" fmla="*/ 1479488 w 1901309"/>
                <a:gd name="connsiteY23" fmla="*/ 1973206 h 2240485"/>
                <a:gd name="connsiteX24" fmla="*/ 1517206 w 1901309"/>
                <a:gd name="connsiteY24" fmla="*/ 2043788 h 2240485"/>
                <a:gd name="connsiteX25" fmla="*/ 1528783 w 1901309"/>
                <a:gd name="connsiteY25" fmla="*/ 2097191 h 2240485"/>
                <a:gd name="connsiteX26" fmla="*/ 1472019 w 1901309"/>
                <a:gd name="connsiteY26" fmla="*/ 2121465 h 2240485"/>
                <a:gd name="connsiteX27" fmla="*/ 1425337 w 1901309"/>
                <a:gd name="connsiteY27" fmla="*/ 2066568 h 2240485"/>
                <a:gd name="connsiteX28" fmla="*/ 1374548 w 1901309"/>
                <a:gd name="connsiteY28" fmla="*/ 1973206 h 2240485"/>
                <a:gd name="connsiteX29" fmla="*/ 1248696 w 1901309"/>
                <a:gd name="connsiteY29" fmla="*/ 1822706 h 2240485"/>
                <a:gd name="connsiteX30" fmla="*/ 1033216 w 1901309"/>
                <a:gd name="connsiteY30" fmla="*/ 1613575 h 2240485"/>
                <a:gd name="connsiteX31" fmla="*/ 978319 w 1901309"/>
                <a:gd name="connsiteY31" fmla="*/ 1589674 h 2240485"/>
                <a:gd name="connsiteX32" fmla="*/ 950684 w 1901309"/>
                <a:gd name="connsiteY32" fmla="*/ 1607599 h 2240485"/>
                <a:gd name="connsiteX33" fmla="*/ 686282 w 1901309"/>
                <a:gd name="connsiteY33" fmla="*/ 1863039 h 2240485"/>
                <a:gd name="connsiteX34" fmla="*/ 664995 w 1901309"/>
                <a:gd name="connsiteY34" fmla="*/ 1888807 h 2240485"/>
                <a:gd name="connsiteX35" fmla="*/ 579476 w 1901309"/>
                <a:gd name="connsiteY35" fmla="*/ 2024742 h 2240485"/>
                <a:gd name="connsiteX36" fmla="*/ 534288 w 1901309"/>
                <a:gd name="connsiteY36" fmla="*/ 2205118 h 2240485"/>
                <a:gd name="connsiteX37" fmla="*/ 491715 w 1901309"/>
                <a:gd name="connsiteY37" fmla="*/ 2239849 h 2240485"/>
                <a:gd name="connsiteX38" fmla="*/ 474163 w 1901309"/>
                <a:gd name="connsiteY38" fmla="*/ 2220429 h 2240485"/>
                <a:gd name="connsiteX39" fmla="*/ 516736 w 1901309"/>
                <a:gd name="connsiteY39" fmla="*/ 1942957 h 2240485"/>
                <a:gd name="connsiteX40" fmla="*/ 505159 w 1901309"/>
                <a:gd name="connsiteY40" fmla="*/ 1933247 h 2240485"/>
                <a:gd name="connsiteX41" fmla="*/ 387149 w 1901309"/>
                <a:gd name="connsiteY41" fmla="*/ 1967978 h 2240485"/>
                <a:gd name="connsiteX42" fmla="*/ 152623 w 1901309"/>
                <a:gd name="connsiteY42" fmla="*/ 2074037 h 2240485"/>
                <a:gd name="connsiteX43" fmla="*/ 69344 w 1901309"/>
                <a:gd name="connsiteY43" fmla="*/ 2141632 h 2240485"/>
                <a:gd name="connsiteX44" fmla="*/ 56647 w 1901309"/>
                <a:gd name="connsiteY44" fmla="*/ 2155449 h 2240485"/>
                <a:gd name="connsiteX45" fmla="*/ 15941 w 1901309"/>
                <a:gd name="connsiteY45" fmla="*/ 2160304 h 2240485"/>
                <a:gd name="connsiteX46" fmla="*/ 2870 w 1901309"/>
                <a:gd name="connsiteY46" fmla="*/ 2119971 h 2240485"/>
                <a:gd name="connsiteX47" fmla="*/ 44323 w 1901309"/>
                <a:gd name="connsiteY47" fmla="*/ 2056112 h 2240485"/>
                <a:gd name="connsiteX48" fmla="*/ 239264 w 1901309"/>
                <a:gd name="connsiteY48" fmla="*/ 1917189 h 2240485"/>
                <a:gd name="connsiteX49" fmla="*/ 398353 w 1901309"/>
                <a:gd name="connsiteY49" fmla="*/ 1852955 h 2240485"/>
                <a:gd name="connsiteX50" fmla="*/ 461839 w 1901309"/>
                <a:gd name="connsiteY50" fmla="*/ 1838017 h 2240485"/>
                <a:gd name="connsiteX51" fmla="*/ 477151 w 1901309"/>
                <a:gd name="connsiteY51" fmla="*/ 1792830 h 2240485"/>
                <a:gd name="connsiteX52" fmla="*/ 370718 w 1901309"/>
                <a:gd name="connsiteY52" fmla="*/ 1711418 h 2240485"/>
                <a:gd name="connsiteX53" fmla="*/ 172043 w 1901309"/>
                <a:gd name="connsiteY53" fmla="*/ 1600130 h 2240485"/>
                <a:gd name="connsiteX54" fmla="*/ 114158 w 1901309"/>
                <a:gd name="connsiteY54" fmla="*/ 1566147 h 2240485"/>
                <a:gd name="connsiteX55" fmla="*/ 86896 w 1901309"/>
                <a:gd name="connsiteY55" fmla="*/ 1533657 h 2240485"/>
                <a:gd name="connsiteX56" fmla="*/ 107436 w 1901309"/>
                <a:gd name="connsiteY56" fmla="*/ 1484735 h 2240485"/>
                <a:gd name="connsiteX57" fmla="*/ 158225 w 1901309"/>
                <a:gd name="connsiteY57" fmla="*/ 1485482 h 2240485"/>
                <a:gd name="connsiteX58" fmla="*/ 204906 w 1901309"/>
                <a:gd name="connsiteY58" fmla="*/ 1516104 h 2240485"/>
                <a:gd name="connsiteX59" fmla="*/ 356153 w 1901309"/>
                <a:gd name="connsiteY59" fmla="*/ 1610587 h 2240485"/>
                <a:gd name="connsiteX60" fmla="*/ 519724 w 1901309"/>
                <a:gd name="connsiteY60" fmla="*/ 1688264 h 2240485"/>
                <a:gd name="connsiteX61" fmla="*/ 539890 w 1901309"/>
                <a:gd name="connsiteY61" fmla="*/ 1697974 h 2240485"/>
                <a:gd name="connsiteX62" fmla="*/ 663875 w 1901309"/>
                <a:gd name="connsiteY62" fmla="*/ 1670339 h 2240485"/>
                <a:gd name="connsiteX63" fmla="*/ 817363 w 1901309"/>
                <a:gd name="connsiteY63" fmla="*/ 1507142 h 2240485"/>
                <a:gd name="connsiteX64" fmla="*/ 865911 w 1901309"/>
                <a:gd name="connsiteY64" fmla="*/ 1377928 h 2240485"/>
                <a:gd name="connsiteX65" fmla="*/ 862176 w 1901309"/>
                <a:gd name="connsiteY65" fmla="*/ 298661 h 2240485"/>
                <a:gd name="connsiteX66" fmla="*/ 861429 w 1901309"/>
                <a:gd name="connsiteY66" fmla="*/ 138078 h 2240485"/>
                <a:gd name="connsiteX67" fmla="*/ 1005954 w 1901309"/>
                <a:gd name="connsiteY67" fmla="*/ 275 h 2240485"/>
                <a:gd name="connsiteX68" fmla="*/ 1015664 w 1901309"/>
                <a:gd name="connsiteY68" fmla="*/ 649 h 224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901309" h="2240485">
                  <a:moveTo>
                    <a:pt x="1015664" y="649"/>
                  </a:moveTo>
                  <a:cubicBezTo>
                    <a:pt x="1076536" y="18574"/>
                    <a:pt x="1111267" y="62268"/>
                    <a:pt x="1112761" y="128742"/>
                  </a:cubicBezTo>
                  <a:cubicBezTo>
                    <a:pt x="1114255" y="209407"/>
                    <a:pt x="1113508" y="290445"/>
                    <a:pt x="1113508" y="371484"/>
                  </a:cubicBezTo>
                  <a:cubicBezTo>
                    <a:pt x="1112387" y="694517"/>
                    <a:pt x="1110893" y="1017177"/>
                    <a:pt x="1109773" y="1340210"/>
                  </a:cubicBezTo>
                  <a:cubicBezTo>
                    <a:pt x="1109773" y="1370086"/>
                    <a:pt x="1109400" y="1399962"/>
                    <a:pt x="1115375" y="1429464"/>
                  </a:cubicBezTo>
                  <a:cubicBezTo>
                    <a:pt x="1120603" y="1454485"/>
                    <a:pt x="1131807" y="1475772"/>
                    <a:pt x="1148985" y="1495191"/>
                  </a:cubicBezTo>
                  <a:cubicBezTo>
                    <a:pt x="1217326" y="1572122"/>
                    <a:pt x="1289029" y="1645318"/>
                    <a:pt x="1361478" y="1718140"/>
                  </a:cubicBezTo>
                  <a:cubicBezTo>
                    <a:pt x="1381271" y="1737933"/>
                    <a:pt x="1401437" y="1741294"/>
                    <a:pt x="1424964" y="1726356"/>
                  </a:cubicBezTo>
                  <a:cubicBezTo>
                    <a:pt x="1493679" y="1683410"/>
                    <a:pt x="1562020" y="1640090"/>
                    <a:pt x="1619531" y="1582578"/>
                  </a:cubicBezTo>
                  <a:cubicBezTo>
                    <a:pt x="1638577" y="1563533"/>
                    <a:pt x="1659117" y="1558304"/>
                    <a:pt x="1683764" y="1568387"/>
                  </a:cubicBezTo>
                  <a:cubicBezTo>
                    <a:pt x="1705051" y="1576977"/>
                    <a:pt x="1709905" y="1589300"/>
                    <a:pt x="1698329" y="1609093"/>
                  </a:cubicBezTo>
                  <a:cubicBezTo>
                    <a:pt x="1669573" y="1658015"/>
                    <a:pt x="1629988" y="1697601"/>
                    <a:pt x="1585547" y="1732331"/>
                  </a:cubicBezTo>
                  <a:cubicBezTo>
                    <a:pt x="1554177" y="1756979"/>
                    <a:pt x="1521314" y="1779386"/>
                    <a:pt x="1489197" y="1803287"/>
                  </a:cubicBezTo>
                  <a:cubicBezTo>
                    <a:pt x="1482475" y="1808142"/>
                    <a:pt x="1473886" y="1811503"/>
                    <a:pt x="1475753" y="1823453"/>
                  </a:cubicBezTo>
                  <a:cubicBezTo>
                    <a:pt x="1477994" y="1835403"/>
                    <a:pt x="1485836" y="1839511"/>
                    <a:pt x="1495919" y="1842499"/>
                  </a:cubicBezTo>
                  <a:cubicBezTo>
                    <a:pt x="1542974" y="1854823"/>
                    <a:pt x="1591149" y="1861545"/>
                    <a:pt x="1638950" y="1869387"/>
                  </a:cubicBezTo>
                  <a:cubicBezTo>
                    <a:pt x="1704677" y="1879844"/>
                    <a:pt x="1770778" y="1887686"/>
                    <a:pt x="1835011" y="1906359"/>
                  </a:cubicBezTo>
                  <a:cubicBezTo>
                    <a:pt x="1849949" y="1910840"/>
                    <a:pt x="1864513" y="1916068"/>
                    <a:pt x="1877958" y="1924284"/>
                  </a:cubicBezTo>
                  <a:cubicBezTo>
                    <a:pt x="1892149" y="1933247"/>
                    <a:pt x="1904099" y="1944077"/>
                    <a:pt x="1900738" y="1963123"/>
                  </a:cubicBezTo>
                  <a:cubicBezTo>
                    <a:pt x="1897377" y="1983289"/>
                    <a:pt x="1882813" y="1991878"/>
                    <a:pt x="1864513" y="1995613"/>
                  </a:cubicBezTo>
                  <a:cubicBezTo>
                    <a:pt x="1840986" y="2000841"/>
                    <a:pt x="1817459" y="1998227"/>
                    <a:pt x="1793932" y="1994866"/>
                  </a:cubicBezTo>
                  <a:cubicBezTo>
                    <a:pt x="1712146" y="1982916"/>
                    <a:pt x="1630734" y="1968351"/>
                    <a:pt x="1551190" y="1945197"/>
                  </a:cubicBezTo>
                  <a:cubicBezTo>
                    <a:pt x="1536999" y="1941089"/>
                    <a:pt x="1522061" y="1938102"/>
                    <a:pt x="1507496" y="1936981"/>
                  </a:cubicBezTo>
                  <a:cubicBezTo>
                    <a:pt x="1479861" y="1934741"/>
                    <a:pt x="1470525" y="1947065"/>
                    <a:pt x="1479488" y="1973206"/>
                  </a:cubicBezTo>
                  <a:cubicBezTo>
                    <a:pt x="1488077" y="1998974"/>
                    <a:pt x="1504135" y="2020634"/>
                    <a:pt x="1517206" y="2043788"/>
                  </a:cubicBezTo>
                  <a:cubicBezTo>
                    <a:pt x="1526542" y="2060219"/>
                    <a:pt x="1533264" y="2077398"/>
                    <a:pt x="1528783" y="2097191"/>
                  </a:cubicBezTo>
                  <a:cubicBezTo>
                    <a:pt x="1522061" y="2126694"/>
                    <a:pt x="1497787" y="2137150"/>
                    <a:pt x="1472019" y="2121465"/>
                  </a:cubicBezTo>
                  <a:cubicBezTo>
                    <a:pt x="1450732" y="2108395"/>
                    <a:pt x="1437288" y="2087855"/>
                    <a:pt x="1425337" y="2066568"/>
                  </a:cubicBezTo>
                  <a:cubicBezTo>
                    <a:pt x="1407785" y="2035572"/>
                    <a:pt x="1391354" y="2004202"/>
                    <a:pt x="1374548" y="1973206"/>
                  </a:cubicBezTo>
                  <a:cubicBezTo>
                    <a:pt x="1342805" y="1914574"/>
                    <a:pt x="1301726" y="1864532"/>
                    <a:pt x="1248696" y="1822706"/>
                  </a:cubicBezTo>
                  <a:cubicBezTo>
                    <a:pt x="1169898" y="1760714"/>
                    <a:pt x="1102678" y="1685650"/>
                    <a:pt x="1033216" y="1613575"/>
                  </a:cubicBezTo>
                  <a:cubicBezTo>
                    <a:pt x="1018278" y="1597890"/>
                    <a:pt x="1002967" y="1583325"/>
                    <a:pt x="978319" y="1589674"/>
                  </a:cubicBezTo>
                  <a:cubicBezTo>
                    <a:pt x="966369" y="1591541"/>
                    <a:pt x="958900" y="1600130"/>
                    <a:pt x="950684" y="1607599"/>
                  </a:cubicBezTo>
                  <a:cubicBezTo>
                    <a:pt x="862550" y="1692746"/>
                    <a:pt x="774042" y="1777892"/>
                    <a:pt x="686282" y="1863039"/>
                  </a:cubicBezTo>
                  <a:cubicBezTo>
                    <a:pt x="678440" y="1870881"/>
                    <a:pt x="670224" y="1879097"/>
                    <a:pt x="664995" y="1888807"/>
                  </a:cubicBezTo>
                  <a:cubicBezTo>
                    <a:pt x="639227" y="1935861"/>
                    <a:pt x="609351" y="1980302"/>
                    <a:pt x="579476" y="2024742"/>
                  </a:cubicBezTo>
                  <a:cubicBezTo>
                    <a:pt x="542878" y="2080012"/>
                    <a:pt x="538023" y="2142378"/>
                    <a:pt x="534288" y="2205118"/>
                  </a:cubicBezTo>
                  <a:cubicBezTo>
                    <a:pt x="532421" y="2233500"/>
                    <a:pt x="520097" y="2243210"/>
                    <a:pt x="491715" y="2239849"/>
                  </a:cubicBezTo>
                  <a:cubicBezTo>
                    <a:pt x="479765" y="2238355"/>
                    <a:pt x="473043" y="2232753"/>
                    <a:pt x="474163" y="2220429"/>
                  </a:cubicBezTo>
                  <a:cubicBezTo>
                    <a:pt x="481258" y="2126694"/>
                    <a:pt x="482752" y="2032584"/>
                    <a:pt x="516736" y="1942957"/>
                  </a:cubicBezTo>
                  <a:cubicBezTo>
                    <a:pt x="523458" y="1925778"/>
                    <a:pt x="511508" y="1931753"/>
                    <a:pt x="505159" y="1933247"/>
                  </a:cubicBezTo>
                  <a:cubicBezTo>
                    <a:pt x="464827" y="1941836"/>
                    <a:pt x="425615" y="1953413"/>
                    <a:pt x="387149" y="1967978"/>
                  </a:cubicBezTo>
                  <a:cubicBezTo>
                    <a:pt x="306484" y="1998227"/>
                    <a:pt x="229180" y="2035572"/>
                    <a:pt x="152623" y="2074037"/>
                  </a:cubicBezTo>
                  <a:cubicBezTo>
                    <a:pt x="120133" y="2090469"/>
                    <a:pt x="91004" y="2111756"/>
                    <a:pt x="69344" y="2141632"/>
                  </a:cubicBezTo>
                  <a:cubicBezTo>
                    <a:pt x="65610" y="2146486"/>
                    <a:pt x="61128" y="2150968"/>
                    <a:pt x="56647" y="2155449"/>
                  </a:cubicBezTo>
                  <a:cubicBezTo>
                    <a:pt x="44323" y="2166652"/>
                    <a:pt x="30879" y="2170014"/>
                    <a:pt x="15941" y="2160304"/>
                  </a:cubicBezTo>
                  <a:cubicBezTo>
                    <a:pt x="630" y="2150221"/>
                    <a:pt x="-3478" y="2136777"/>
                    <a:pt x="2870" y="2119971"/>
                  </a:cubicBezTo>
                  <a:cubicBezTo>
                    <a:pt x="11833" y="2095697"/>
                    <a:pt x="27145" y="2075157"/>
                    <a:pt x="44323" y="2056112"/>
                  </a:cubicBezTo>
                  <a:cubicBezTo>
                    <a:pt x="99594" y="1996360"/>
                    <a:pt x="165694" y="1951546"/>
                    <a:pt x="239264" y="1917189"/>
                  </a:cubicBezTo>
                  <a:cubicBezTo>
                    <a:pt x="291173" y="1893288"/>
                    <a:pt x="344576" y="1872748"/>
                    <a:pt x="398353" y="1852955"/>
                  </a:cubicBezTo>
                  <a:cubicBezTo>
                    <a:pt x="418892" y="1845486"/>
                    <a:pt x="440553" y="1842872"/>
                    <a:pt x="461839" y="1838017"/>
                  </a:cubicBezTo>
                  <a:cubicBezTo>
                    <a:pt x="490968" y="1831295"/>
                    <a:pt x="496570" y="1815611"/>
                    <a:pt x="477151" y="1792830"/>
                  </a:cubicBezTo>
                  <a:cubicBezTo>
                    <a:pt x="447648" y="1758473"/>
                    <a:pt x="408809" y="1735319"/>
                    <a:pt x="370718" y="1711418"/>
                  </a:cubicBezTo>
                  <a:cubicBezTo>
                    <a:pt x="306484" y="1671086"/>
                    <a:pt x="239264" y="1635608"/>
                    <a:pt x="172043" y="1600130"/>
                  </a:cubicBezTo>
                  <a:cubicBezTo>
                    <a:pt x="152250" y="1589674"/>
                    <a:pt x="132084" y="1579591"/>
                    <a:pt x="114158" y="1566147"/>
                  </a:cubicBezTo>
                  <a:cubicBezTo>
                    <a:pt x="102581" y="1557557"/>
                    <a:pt x="92125" y="1547474"/>
                    <a:pt x="86896" y="1533657"/>
                  </a:cubicBezTo>
                  <a:cubicBezTo>
                    <a:pt x="78680" y="1512370"/>
                    <a:pt x="86523" y="1493324"/>
                    <a:pt x="107436" y="1484735"/>
                  </a:cubicBezTo>
                  <a:cubicBezTo>
                    <a:pt x="124615" y="1477639"/>
                    <a:pt x="141420" y="1479133"/>
                    <a:pt x="158225" y="1485482"/>
                  </a:cubicBezTo>
                  <a:cubicBezTo>
                    <a:pt x="175777" y="1492204"/>
                    <a:pt x="191089" y="1503407"/>
                    <a:pt x="204906" y="1516104"/>
                  </a:cubicBezTo>
                  <a:cubicBezTo>
                    <a:pt x="249347" y="1557184"/>
                    <a:pt x="301256" y="1586313"/>
                    <a:pt x="356153" y="1610587"/>
                  </a:cubicBezTo>
                  <a:cubicBezTo>
                    <a:pt x="411423" y="1634861"/>
                    <a:pt x="466694" y="1659509"/>
                    <a:pt x="519724" y="1688264"/>
                  </a:cubicBezTo>
                  <a:cubicBezTo>
                    <a:pt x="526446" y="1691999"/>
                    <a:pt x="533168" y="1694986"/>
                    <a:pt x="539890" y="1697974"/>
                  </a:cubicBezTo>
                  <a:cubicBezTo>
                    <a:pt x="595160" y="1721501"/>
                    <a:pt x="623169" y="1714779"/>
                    <a:pt x="663875" y="1670339"/>
                  </a:cubicBezTo>
                  <a:cubicBezTo>
                    <a:pt x="714291" y="1615442"/>
                    <a:pt x="765827" y="1561292"/>
                    <a:pt x="817363" y="1507142"/>
                  </a:cubicBezTo>
                  <a:cubicBezTo>
                    <a:pt x="852093" y="1470917"/>
                    <a:pt x="865911" y="1427597"/>
                    <a:pt x="865911" y="1377928"/>
                  </a:cubicBezTo>
                  <a:cubicBezTo>
                    <a:pt x="866284" y="1018297"/>
                    <a:pt x="864791" y="658292"/>
                    <a:pt x="862176" y="298661"/>
                  </a:cubicBezTo>
                  <a:cubicBezTo>
                    <a:pt x="861803" y="245258"/>
                    <a:pt x="861429" y="191481"/>
                    <a:pt x="861429" y="138078"/>
                  </a:cubicBezTo>
                  <a:cubicBezTo>
                    <a:pt x="861429" y="46210"/>
                    <a:pt x="914459" y="-4206"/>
                    <a:pt x="1005954" y="275"/>
                  </a:cubicBezTo>
                  <a:cubicBezTo>
                    <a:pt x="1009315" y="649"/>
                    <a:pt x="1012303" y="649"/>
                    <a:pt x="1015664" y="649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3100BC34-9E2A-4810-99A3-7A37E848D561}"/>
                </a:ext>
              </a:extLst>
            </p:cNvPr>
            <p:cNvSpPr/>
            <p:nvPr/>
          </p:nvSpPr>
          <p:spPr>
            <a:xfrm>
              <a:off x="3099439" y="3035457"/>
              <a:ext cx="1144960" cy="2459244"/>
            </a:xfrm>
            <a:custGeom>
              <a:avLst/>
              <a:gdLst>
                <a:gd name="connsiteX0" fmla="*/ 96 w 1144960"/>
                <a:gd name="connsiteY0" fmla="*/ 1590031 h 2459244"/>
                <a:gd name="connsiteX1" fmla="*/ 63956 w 1144960"/>
                <a:gd name="connsiteY1" fmla="*/ 1006704 h 2459244"/>
                <a:gd name="connsiteX2" fmla="*/ 609191 w 1144960"/>
                <a:gd name="connsiteY2" fmla="*/ 139182 h 2459244"/>
                <a:gd name="connsiteX3" fmla="*/ 869112 w 1144960"/>
                <a:gd name="connsiteY3" fmla="*/ 5861 h 2459244"/>
                <a:gd name="connsiteX4" fmla="*/ 1074135 w 1144960"/>
                <a:gd name="connsiteY4" fmla="*/ 119763 h 2459244"/>
                <a:gd name="connsiteX5" fmla="*/ 1116709 w 1144960"/>
                <a:gd name="connsiteY5" fmla="*/ 406198 h 2459244"/>
                <a:gd name="connsiteX6" fmla="*/ 1089073 w 1144960"/>
                <a:gd name="connsiteY6" fmla="*/ 459601 h 2459244"/>
                <a:gd name="connsiteX7" fmla="*/ 1053969 w 1144960"/>
                <a:gd name="connsiteY7" fmla="*/ 445784 h 2459244"/>
                <a:gd name="connsiteX8" fmla="*/ 1046500 w 1144960"/>
                <a:gd name="connsiteY8" fmla="*/ 407692 h 2459244"/>
                <a:gd name="connsiteX9" fmla="*/ 1036044 w 1144960"/>
                <a:gd name="connsiteY9" fmla="*/ 238146 h 2459244"/>
                <a:gd name="connsiteX10" fmla="*/ 1002433 w 1144960"/>
                <a:gd name="connsiteY10" fmla="*/ 122377 h 2459244"/>
                <a:gd name="connsiteX11" fmla="*/ 901228 w 1144960"/>
                <a:gd name="connsiteY11" fmla="*/ 69721 h 2459244"/>
                <a:gd name="connsiteX12" fmla="*/ 683508 w 1144960"/>
                <a:gd name="connsiteY12" fmla="*/ 167191 h 2459244"/>
                <a:gd name="connsiteX13" fmla="*/ 309685 w 1144960"/>
                <a:gd name="connsiteY13" fmla="*/ 591802 h 2459244"/>
                <a:gd name="connsiteX14" fmla="*/ 86363 w 1144960"/>
                <a:gd name="connsiteY14" fmla="*/ 1263264 h 2459244"/>
                <a:gd name="connsiteX15" fmla="*/ 68811 w 1144960"/>
                <a:gd name="connsiteY15" fmla="*/ 1669576 h 2459244"/>
                <a:gd name="connsiteX16" fmla="*/ 139393 w 1144960"/>
                <a:gd name="connsiteY16" fmla="*/ 2161782 h 2459244"/>
                <a:gd name="connsiteX17" fmla="*/ 191302 w 1144960"/>
                <a:gd name="connsiteY17" fmla="*/ 2295850 h 2459244"/>
                <a:gd name="connsiteX18" fmla="*/ 223045 w 1144960"/>
                <a:gd name="connsiteY18" fmla="*/ 2348506 h 2459244"/>
                <a:gd name="connsiteX19" fmla="*/ 347777 w 1144960"/>
                <a:gd name="connsiteY19" fmla="*/ 2360830 h 2459244"/>
                <a:gd name="connsiteX20" fmla="*/ 437031 w 1144960"/>
                <a:gd name="connsiteY20" fmla="*/ 2281285 h 2459244"/>
                <a:gd name="connsiteX21" fmla="*/ 774256 w 1144960"/>
                <a:gd name="connsiteY21" fmla="*/ 2075888 h 2459244"/>
                <a:gd name="connsiteX22" fmla="*/ 983014 w 1144960"/>
                <a:gd name="connsiteY22" fmla="*/ 1953024 h 2459244"/>
                <a:gd name="connsiteX23" fmla="*/ 1074135 w 1144960"/>
                <a:gd name="connsiteY23" fmla="*/ 1818582 h 2459244"/>
                <a:gd name="connsiteX24" fmla="*/ 1070401 w 1144960"/>
                <a:gd name="connsiteY24" fmla="*/ 1717004 h 2459244"/>
                <a:gd name="connsiteX25" fmla="*/ 1039405 w 1144960"/>
                <a:gd name="connsiteY25" fmla="*/ 1439532 h 2459244"/>
                <a:gd name="connsiteX26" fmla="*/ 1034550 w 1144960"/>
                <a:gd name="connsiteY26" fmla="*/ 1258409 h 2459244"/>
                <a:gd name="connsiteX27" fmla="*/ 1044259 w 1144960"/>
                <a:gd name="connsiteY27" fmla="*/ 1192308 h 2459244"/>
                <a:gd name="connsiteX28" fmla="*/ 1123804 w 1144960"/>
                <a:gd name="connsiteY28" fmla="*/ 1138532 h 2459244"/>
                <a:gd name="connsiteX29" fmla="*/ 1138369 w 1144960"/>
                <a:gd name="connsiteY29" fmla="*/ 1151602 h 2459244"/>
                <a:gd name="connsiteX30" fmla="*/ 1137248 w 1144960"/>
                <a:gd name="connsiteY30" fmla="*/ 1231520 h 2459244"/>
                <a:gd name="connsiteX31" fmla="*/ 1122684 w 1144960"/>
                <a:gd name="connsiteY31" fmla="*/ 1333099 h 2459244"/>
                <a:gd name="connsiteX32" fmla="*/ 1118576 w 1144960"/>
                <a:gd name="connsiteY32" fmla="*/ 1594513 h 2459244"/>
                <a:gd name="connsiteX33" fmla="*/ 1141730 w 1144960"/>
                <a:gd name="connsiteY33" fmla="*/ 1751361 h 2459244"/>
                <a:gd name="connsiteX34" fmla="*/ 1039031 w 1144960"/>
                <a:gd name="connsiteY34" fmla="*/ 1995223 h 2459244"/>
                <a:gd name="connsiteX35" fmla="*/ 849693 w 1144960"/>
                <a:gd name="connsiteY35" fmla="*/ 2114354 h 2459244"/>
                <a:gd name="connsiteX36" fmla="*/ 708529 w 1144960"/>
                <a:gd name="connsiteY36" fmla="*/ 2186803 h 2459244"/>
                <a:gd name="connsiteX37" fmla="*/ 422467 w 1144960"/>
                <a:gd name="connsiteY37" fmla="*/ 2384731 h 2459244"/>
                <a:gd name="connsiteX38" fmla="*/ 335080 w 1144960"/>
                <a:gd name="connsiteY38" fmla="*/ 2444856 h 2459244"/>
                <a:gd name="connsiteX39" fmla="*/ 195036 w 1144960"/>
                <a:gd name="connsiteY39" fmla="*/ 2421329 h 2459244"/>
                <a:gd name="connsiteX40" fmla="*/ 112504 w 1144960"/>
                <a:gd name="connsiteY40" fmla="*/ 2293609 h 2459244"/>
                <a:gd name="connsiteX41" fmla="*/ 30345 w 1144960"/>
                <a:gd name="connsiteY41" fmla="*/ 1987755 h 2459244"/>
                <a:gd name="connsiteX42" fmla="*/ 96 w 1144960"/>
                <a:gd name="connsiteY42" fmla="*/ 1590031 h 2459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44960" h="2459244">
                  <a:moveTo>
                    <a:pt x="96" y="1590031"/>
                  </a:moveTo>
                  <a:cubicBezTo>
                    <a:pt x="-277" y="1384261"/>
                    <a:pt x="14287" y="1193429"/>
                    <a:pt x="63956" y="1006704"/>
                  </a:cubicBezTo>
                  <a:cubicBezTo>
                    <a:pt x="155824" y="661264"/>
                    <a:pt x="332466" y="368853"/>
                    <a:pt x="609191" y="139182"/>
                  </a:cubicBezTo>
                  <a:cubicBezTo>
                    <a:pt x="686122" y="75323"/>
                    <a:pt x="770521" y="27148"/>
                    <a:pt x="869112" y="5861"/>
                  </a:cubicBezTo>
                  <a:cubicBezTo>
                    <a:pt x="969943" y="-15799"/>
                    <a:pt x="1039031" y="22666"/>
                    <a:pt x="1074135" y="119763"/>
                  </a:cubicBezTo>
                  <a:cubicBezTo>
                    <a:pt x="1107746" y="212378"/>
                    <a:pt x="1115962" y="309102"/>
                    <a:pt x="1116709" y="406198"/>
                  </a:cubicBezTo>
                  <a:cubicBezTo>
                    <a:pt x="1117082" y="427858"/>
                    <a:pt x="1111480" y="448771"/>
                    <a:pt x="1089073" y="459601"/>
                  </a:cubicBezTo>
                  <a:cubicBezTo>
                    <a:pt x="1071521" y="467817"/>
                    <a:pt x="1061065" y="463709"/>
                    <a:pt x="1053969" y="445784"/>
                  </a:cubicBezTo>
                  <a:cubicBezTo>
                    <a:pt x="1049114" y="433460"/>
                    <a:pt x="1047247" y="420763"/>
                    <a:pt x="1046500" y="407692"/>
                  </a:cubicBezTo>
                  <a:cubicBezTo>
                    <a:pt x="1043139" y="351301"/>
                    <a:pt x="1040151" y="294537"/>
                    <a:pt x="1036044" y="238146"/>
                  </a:cubicBezTo>
                  <a:cubicBezTo>
                    <a:pt x="1033056" y="197440"/>
                    <a:pt x="1021106" y="158602"/>
                    <a:pt x="1002433" y="122377"/>
                  </a:cubicBezTo>
                  <a:cubicBezTo>
                    <a:pt x="980773" y="79804"/>
                    <a:pt x="948656" y="62625"/>
                    <a:pt x="901228" y="69721"/>
                  </a:cubicBezTo>
                  <a:cubicBezTo>
                    <a:pt x="819817" y="82045"/>
                    <a:pt x="748114" y="117896"/>
                    <a:pt x="683508" y="167191"/>
                  </a:cubicBezTo>
                  <a:cubicBezTo>
                    <a:pt x="530020" y="283334"/>
                    <a:pt x="407529" y="427111"/>
                    <a:pt x="309685" y="591802"/>
                  </a:cubicBezTo>
                  <a:cubicBezTo>
                    <a:pt x="186447" y="799440"/>
                    <a:pt x="112878" y="1023509"/>
                    <a:pt x="86363" y="1263264"/>
                  </a:cubicBezTo>
                  <a:cubicBezTo>
                    <a:pt x="71425" y="1398452"/>
                    <a:pt x="63582" y="1533640"/>
                    <a:pt x="68811" y="1669576"/>
                  </a:cubicBezTo>
                  <a:cubicBezTo>
                    <a:pt x="75533" y="1835761"/>
                    <a:pt x="93085" y="2000825"/>
                    <a:pt x="139393" y="2161782"/>
                  </a:cubicBezTo>
                  <a:cubicBezTo>
                    <a:pt x="152837" y="2208089"/>
                    <a:pt x="170389" y="2252530"/>
                    <a:pt x="191302" y="2295850"/>
                  </a:cubicBezTo>
                  <a:cubicBezTo>
                    <a:pt x="200265" y="2314522"/>
                    <a:pt x="210721" y="2332075"/>
                    <a:pt x="223045" y="2348506"/>
                  </a:cubicBezTo>
                  <a:cubicBezTo>
                    <a:pt x="261510" y="2399669"/>
                    <a:pt x="298855" y="2404150"/>
                    <a:pt x="347777" y="2360830"/>
                  </a:cubicBezTo>
                  <a:cubicBezTo>
                    <a:pt x="377653" y="2334315"/>
                    <a:pt x="406035" y="2306680"/>
                    <a:pt x="437031" y="2281285"/>
                  </a:cubicBezTo>
                  <a:cubicBezTo>
                    <a:pt x="540103" y="2197259"/>
                    <a:pt x="655873" y="2134893"/>
                    <a:pt x="774256" y="2075888"/>
                  </a:cubicBezTo>
                  <a:cubicBezTo>
                    <a:pt x="846705" y="2040037"/>
                    <a:pt x="918781" y="2002692"/>
                    <a:pt x="983014" y="1953024"/>
                  </a:cubicBezTo>
                  <a:cubicBezTo>
                    <a:pt x="1028201" y="1917920"/>
                    <a:pt x="1062185" y="1875720"/>
                    <a:pt x="1074135" y="1818582"/>
                  </a:cubicBezTo>
                  <a:cubicBezTo>
                    <a:pt x="1081231" y="1784225"/>
                    <a:pt x="1078990" y="1750241"/>
                    <a:pt x="1070401" y="1717004"/>
                  </a:cubicBezTo>
                  <a:cubicBezTo>
                    <a:pt x="1046874" y="1625882"/>
                    <a:pt x="1037911" y="1533267"/>
                    <a:pt x="1039405" y="1439532"/>
                  </a:cubicBezTo>
                  <a:cubicBezTo>
                    <a:pt x="1040525" y="1379033"/>
                    <a:pt x="1032683" y="1318907"/>
                    <a:pt x="1034550" y="1258409"/>
                  </a:cubicBezTo>
                  <a:cubicBezTo>
                    <a:pt x="1035297" y="1236002"/>
                    <a:pt x="1037164" y="1213595"/>
                    <a:pt x="1044259" y="1192308"/>
                  </a:cubicBezTo>
                  <a:cubicBezTo>
                    <a:pt x="1056583" y="1155710"/>
                    <a:pt x="1089820" y="1133677"/>
                    <a:pt x="1123804" y="1138532"/>
                  </a:cubicBezTo>
                  <a:cubicBezTo>
                    <a:pt x="1131647" y="1139652"/>
                    <a:pt x="1140609" y="1142266"/>
                    <a:pt x="1138369" y="1151602"/>
                  </a:cubicBezTo>
                  <a:cubicBezTo>
                    <a:pt x="1132393" y="1178491"/>
                    <a:pt x="1139489" y="1205005"/>
                    <a:pt x="1137248" y="1231520"/>
                  </a:cubicBezTo>
                  <a:cubicBezTo>
                    <a:pt x="1134634" y="1265878"/>
                    <a:pt x="1130526" y="1299862"/>
                    <a:pt x="1122684" y="1333099"/>
                  </a:cubicBezTo>
                  <a:cubicBezTo>
                    <a:pt x="1102144" y="1420112"/>
                    <a:pt x="1102891" y="1506752"/>
                    <a:pt x="1118576" y="1594513"/>
                  </a:cubicBezTo>
                  <a:cubicBezTo>
                    <a:pt x="1127539" y="1646422"/>
                    <a:pt x="1133887" y="1699079"/>
                    <a:pt x="1141730" y="1751361"/>
                  </a:cubicBezTo>
                  <a:cubicBezTo>
                    <a:pt x="1157414" y="1853686"/>
                    <a:pt x="1114841" y="1931364"/>
                    <a:pt x="1039031" y="1995223"/>
                  </a:cubicBezTo>
                  <a:cubicBezTo>
                    <a:pt x="981520" y="2043772"/>
                    <a:pt x="916166" y="2079623"/>
                    <a:pt x="849693" y="2114354"/>
                  </a:cubicBezTo>
                  <a:cubicBezTo>
                    <a:pt x="802638" y="2138628"/>
                    <a:pt x="755957" y="2163649"/>
                    <a:pt x="708529" y="2186803"/>
                  </a:cubicBezTo>
                  <a:cubicBezTo>
                    <a:pt x="603216" y="2238712"/>
                    <a:pt x="508360" y="2305186"/>
                    <a:pt x="422467" y="2384731"/>
                  </a:cubicBezTo>
                  <a:cubicBezTo>
                    <a:pt x="396325" y="2409005"/>
                    <a:pt x="367570" y="2429545"/>
                    <a:pt x="335080" y="2444856"/>
                  </a:cubicBezTo>
                  <a:cubicBezTo>
                    <a:pt x="282050" y="2469877"/>
                    <a:pt x="236863" y="2462408"/>
                    <a:pt x="195036" y="2421329"/>
                  </a:cubicBezTo>
                  <a:cubicBezTo>
                    <a:pt x="158065" y="2384731"/>
                    <a:pt x="131924" y="2341037"/>
                    <a:pt x="112504" y="2293609"/>
                  </a:cubicBezTo>
                  <a:cubicBezTo>
                    <a:pt x="71798" y="2195392"/>
                    <a:pt x="47898" y="2092320"/>
                    <a:pt x="30345" y="1987755"/>
                  </a:cubicBezTo>
                  <a:cubicBezTo>
                    <a:pt x="7565" y="1851446"/>
                    <a:pt x="-1024" y="1714390"/>
                    <a:pt x="96" y="1590031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630139D0-49A0-44DD-9A89-7F229E232872}"/>
                </a:ext>
              </a:extLst>
            </p:cNvPr>
            <p:cNvSpPr/>
            <p:nvPr/>
          </p:nvSpPr>
          <p:spPr>
            <a:xfrm>
              <a:off x="4603755" y="3054058"/>
              <a:ext cx="1189644" cy="2422960"/>
            </a:xfrm>
            <a:custGeom>
              <a:avLst/>
              <a:gdLst>
                <a:gd name="connsiteX0" fmla="*/ 1121500 w 1189644"/>
                <a:gd name="connsiteY0" fmla="*/ 1677490 h 2422960"/>
                <a:gd name="connsiteX1" fmla="*/ 1009466 w 1189644"/>
                <a:gd name="connsiteY1" fmla="*/ 932832 h 2422960"/>
                <a:gd name="connsiteX2" fmla="*/ 438836 w 1189644"/>
                <a:gd name="connsiteY2" fmla="*/ 162781 h 2422960"/>
                <a:gd name="connsiteX3" fmla="*/ 226343 w 1189644"/>
                <a:gd name="connsiteY3" fmla="*/ 72033 h 2422960"/>
                <a:gd name="connsiteX4" fmla="*/ 181529 w 1189644"/>
                <a:gd name="connsiteY4" fmla="*/ 70165 h 2422960"/>
                <a:gd name="connsiteX5" fmla="*/ 112068 w 1189644"/>
                <a:gd name="connsiteY5" fmla="*/ 118714 h 2422960"/>
                <a:gd name="connsiteX6" fmla="*/ 79951 w 1189644"/>
                <a:gd name="connsiteY6" fmla="*/ 263612 h 2422960"/>
                <a:gd name="connsiteX7" fmla="*/ 79578 w 1189644"/>
                <a:gd name="connsiteY7" fmla="*/ 455938 h 2422960"/>
                <a:gd name="connsiteX8" fmla="*/ 74349 w 1189644"/>
                <a:gd name="connsiteY8" fmla="*/ 511582 h 2422960"/>
                <a:gd name="connsiteX9" fmla="*/ 57171 w 1189644"/>
                <a:gd name="connsiteY9" fmla="*/ 518678 h 2422960"/>
                <a:gd name="connsiteX10" fmla="*/ 16838 w 1189644"/>
                <a:gd name="connsiteY10" fmla="*/ 466395 h 2422960"/>
                <a:gd name="connsiteX11" fmla="*/ 33 w 1189644"/>
                <a:gd name="connsiteY11" fmla="*/ 365563 h 2422960"/>
                <a:gd name="connsiteX12" fmla="*/ 31403 w 1189644"/>
                <a:gd name="connsiteY12" fmla="*/ 137013 h 2422960"/>
                <a:gd name="connsiteX13" fmla="*/ 37378 w 1189644"/>
                <a:gd name="connsiteY13" fmla="*/ 119461 h 2422960"/>
                <a:gd name="connsiteX14" fmla="*/ 243895 w 1189644"/>
                <a:gd name="connsiteY14" fmla="*/ 4812 h 2422960"/>
                <a:gd name="connsiteX15" fmla="*/ 547509 w 1189644"/>
                <a:gd name="connsiteY15" fmla="*/ 157552 h 2422960"/>
                <a:gd name="connsiteX16" fmla="*/ 1144281 w 1189644"/>
                <a:gd name="connsiteY16" fmla="*/ 1180056 h 2422960"/>
                <a:gd name="connsiteX17" fmla="*/ 1187974 w 1189644"/>
                <a:gd name="connsiteY17" fmla="*/ 1759648 h 2422960"/>
                <a:gd name="connsiteX18" fmla="*/ 1122247 w 1189644"/>
                <a:gd name="connsiteY18" fmla="*/ 2207040 h 2422960"/>
                <a:gd name="connsiteX19" fmla="*/ 1047557 w 1189644"/>
                <a:gd name="connsiteY19" fmla="*/ 2362768 h 2422960"/>
                <a:gd name="connsiteX20" fmla="*/ 929921 w 1189644"/>
                <a:gd name="connsiteY20" fmla="*/ 2422520 h 2422960"/>
                <a:gd name="connsiteX21" fmla="*/ 860460 w 1189644"/>
                <a:gd name="connsiteY21" fmla="*/ 2397873 h 2422960"/>
                <a:gd name="connsiteX22" fmla="*/ 805189 w 1189644"/>
                <a:gd name="connsiteY22" fmla="*/ 2356793 h 2422960"/>
                <a:gd name="connsiteX23" fmla="*/ 499708 w 1189644"/>
                <a:gd name="connsiteY23" fmla="*/ 2168575 h 2422960"/>
                <a:gd name="connsiteX24" fmla="*/ 243148 w 1189644"/>
                <a:gd name="connsiteY24" fmla="*/ 2047578 h 2422960"/>
                <a:gd name="connsiteX25" fmla="*/ 153521 w 1189644"/>
                <a:gd name="connsiteY25" fmla="*/ 1987079 h 2422960"/>
                <a:gd name="connsiteX26" fmla="*/ 55304 w 1189644"/>
                <a:gd name="connsiteY26" fmla="*/ 1722677 h 2422960"/>
                <a:gd name="connsiteX27" fmla="*/ 40739 w 1189644"/>
                <a:gd name="connsiteY27" fmla="*/ 1239434 h 2422960"/>
                <a:gd name="connsiteX28" fmla="*/ 28789 w 1189644"/>
                <a:gd name="connsiteY28" fmla="*/ 1160263 h 2422960"/>
                <a:gd name="connsiteX29" fmla="*/ 28415 w 1189644"/>
                <a:gd name="connsiteY29" fmla="*/ 1143458 h 2422960"/>
                <a:gd name="connsiteX30" fmla="*/ 38498 w 1189644"/>
                <a:gd name="connsiteY30" fmla="*/ 1117316 h 2422960"/>
                <a:gd name="connsiteX31" fmla="*/ 62399 w 1189644"/>
                <a:gd name="connsiteY31" fmla="*/ 1131507 h 2422960"/>
                <a:gd name="connsiteX32" fmla="*/ 131487 w 1189644"/>
                <a:gd name="connsiteY32" fmla="*/ 1300306 h 2422960"/>
                <a:gd name="connsiteX33" fmla="*/ 133728 w 1189644"/>
                <a:gd name="connsiteY33" fmla="*/ 1644253 h 2422960"/>
                <a:gd name="connsiteX34" fmla="*/ 119910 w 1189644"/>
                <a:gd name="connsiteY34" fmla="*/ 1761142 h 2422960"/>
                <a:gd name="connsiteX35" fmla="*/ 200949 w 1189644"/>
                <a:gd name="connsiteY35" fmla="*/ 1937410 h 2422960"/>
                <a:gd name="connsiteX36" fmla="*/ 450413 w 1189644"/>
                <a:gd name="connsiteY36" fmla="*/ 2071852 h 2422960"/>
                <a:gd name="connsiteX37" fmla="*/ 793239 w 1189644"/>
                <a:gd name="connsiteY37" fmla="*/ 2260443 h 2422960"/>
                <a:gd name="connsiteX38" fmla="*/ 867555 w 1189644"/>
                <a:gd name="connsiteY38" fmla="*/ 2319822 h 2422960"/>
                <a:gd name="connsiteX39" fmla="*/ 885107 w 1189644"/>
                <a:gd name="connsiteY39" fmla="*/ 2333639 h 2422960"/>
                <a:gd name="connsiteX40" fmla="*/ 1000503 w 1189644"/>
                <a:gd name="connsiteY40" fmla="*/ 2313100 h 2422960"/>
                <a:gd name="connsiteX41" fmla="*/ 1077060 w 1189644"/>
                <a:gd name="connsiteY41" fmla="*/ 2111811 h 2422960"/>
                <a:gd name="connsiteX42" fmla="*/ 1121500 w 1189644"/>
                <a:gd name="connsiteY42" fmla="*/ 1677490 h 24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89644" h="2422960">
                  <a:moveTo>
                    <a:pt x="1121500" y="1677490"/>
                  </a:moveTo>
                  <a:cubicBezTo>
                    <a:pt x="1117392" y="1398897"/>
                    <a:pt x="1089384" y="1161757"/>
                    <a:pt x="1009466" y="932832"/>
                  </a:cubicBezTo>
                  <a:cubicBezTo>
                    <a:pt x="898925" y="616895"/>
                    <a:pt x="712947" y="357348"/>
                    <a:pt x="438836" y="162781"/>
                  </a:cubicBezTo>
                  <a:cubicBezTo>
                    <a:pt x="374602" y="117220"/>
                    <a:pt x="305514" y="82863"/>
                    <a:pt x="226343" y="72033"/>
                  </a:cubicBezTo>
                  <a:cubicBezTo>
                    <a:pt x="211405" y="70165"/>
                    <a:pt x="196467" y="68672"/>
                    <a:pt x="181529" y="70165"/>
                  </a:cubicBezTo>
                  <a:cubicBezTo>
                    <a:pt x="149039" y="72780"/>
                    <a:pt x="124765" y="88464"/>
                    <a:pt x="112068" y="118714"/>
                  </a:cubicBezTo>
                  <a:cubicBezTo>
                    <a:pt x="93022" y="165021"/>
                    <a:pt x="79951" y="212823"/>
                    <a:pt x="79951" y="263612"/>
                  </a:cubicBezTo>
                  <a:cubicBezTo>
                    <a:pt x="79951" y="327845"/>
                    <a:pt x="82939" y="391705"/>
                    <a:pt x="79578" y="455938"/>
                  </a:cubicBezTo>
                  <a:cubicBezTo>
                    <a:pt x="78457" y="474611"/>
                    <a:pt x="76217" y="493283"/>
                    <a:pt x="74349" y="511582"/>
                  </a:cubicBezTo>
                  <a:cubicBezTo>
                    <a:pt x="73229" y="524279"/>
                    <a:pt x="66881" y="525773"/>
                    <a:pt x="57171" y="518678"/>
                  </a:cubicBezTo>
                  <a:cubicBezTo>
                    <a:pt x="38125" y="505607"/>
                    <a:pt x="25428" y="487681"/>
                    <a:pt x="16838" y="466395"/>
                  </a:cubicBezTo>
                  <a:cubicBezTo>
                    <a:pt x="3768" y="434278"/>
                    <a:pt x="33" y="399921"/>
                    <a:pt x="33" y="365563"/>
                  </a:cubicBezTo>
                  <a:cubicBezTo>
                    <a:pt x="-714" y="287886"/>
                    <a:pt x="11237" y="211703"/>
                    <a:pt x="31403" y="137013"/>
                  </a:cubicBezTo>
                  <a:cubicBezTo>
                    <a:pt x="32897" y="131038"/>
                    <a:pt x="35137" y="125062"/>
                    <a:pt x="37378" y="119461"/>
                  </a:cubicBezTo>
                  <a:cubicBezTo>
                    <a:pt x="72856" y="24978"/>
                    <a:pt x="144558" y="-14607"/>
                    <a:pt x="243895" y="4812"/>
                  </a:cubicBezTo>
                  <a:cubicBezTo>
                    <a:pt x="359291" y="27592"/>
                    <a:pt x="458255" y="83236"/>
                    <a:pt x="547509" y="157552"/>
                  </a:cubicBezTo>
                  <a:cubicBezTo>
                    <a:pt x="870169" y="426062"/>
                    <a:pt x="1068844" y="767021"/>
                    <a:pt x="1144281" y="1180056"/>
                  </a:cubicBezTo>
                  <a:cubicBezTo>
                    <a:pt x="1179385" y="1372008"/>
                    <a:pt x="1195070" y="1564708"/>
                    <a:pt x="1187974" y="1759648"/>
                  </a:cubicBezTo>
                  <a:cubicBezTo>
                    <a:pt x="1182373" y="1910895"/>
                    <a:pt x="1169675" y="2061769"/>
                    <a:pt x="1122247" y="2207040"/>
                  </a:cubicBezTo>
                  <a:cubicBezTo>
                    <a:pt x="1104322" y="2262311"/>
                    <a:pt x="1082662" y="2316087"/>
                    <a:pt x="1047557" y="2362768"/>
                  </a:cubicBezTo>
                  <a:cubicBezTo>
                    <a:pt x="1018428" y="2401607"/>
                    <a:pt x="981457" y="2426628"/>
                    <a:pt x="929921" y="2422520"/>
                  </a:cubicBezTo>
                  <a:cubicBezTo>
                    <a:pt x="904527" y="2420653"/>
                    <a:pt x="881373" y="2411690"/>
                    <a:pt x="860460" y="2397873"/>
                  </a:cubicBezTo>
                  <a:cubicBezTo>
                    <a:pt x="841414" y="2385175"/>
                    <a:pt x="822368" y="2372105"/>
                    <a:pt x="805189" y="2356793"/>
                  </a:cubicBezTo>
                  <a:cubicBezTo>
                    <a:pt x="714068" y="2276502"/>
                    <a:pt x="609502" y="2218244"/>
                    <a:pt x="499708" y="2168575"/>
                  </a:cubicBezTo>
                  <a:cubicBezTo>
                    <a:pt x="413441" y="2129363"/>
                    <a:pt x="325307" y="2095006"/>
                    <a:pt x="243148" y="2047578"/>
                  </a:cubicBezTo>
                  <a:cubicBezTo>
                    <a:pt x="211779" y="2029652"/>
                    <a:pt x="181529" y="2010233"/>
                    <a:pt x="153521" y="1987079"/>
                  </a:cubicBezTo>
                  <a:cubicBezTo>
                    <a:pt x="70242" y="1917991"/>
                    <a:pt x="34764" y="1829110"/>
                    <a:pt x="55304" y="1722677"/>
                  </a:cubicBezTo>
                  <a:cubicBezTo>
                    <a:pt x="86673" y="1559853"/>
                    <a:pt x="76217" y="1399644"/>
                    <a:pt x="40739" y="1239434"/>
                  </a:cubicBezTo>
                  <a:cubicBezTo>
                    <a:pt x="34764" y="1213293"/>
                    <a:pt x="31403" y="1186778"/>
                    <a:pt x="28789" y="1160263"/>
                  </a:cubicBezTo>
                  <a:cubicBezTo>
                    <a:pt x="28415" y="1154661"/>
                    <a:pt x="28042" y="1149059"/>
                    <a:pt x="28415" y="1143458"/>
                  </a:cubicBezTo>
                  <a:cubicBezTo>
                    <a:pt x="29536" y="1133748"/>
                    <a:pt x="27295" y="1121051"/>
                    <a:pt x="38498" y="1117316"/>
                  </a:cubicBezTo>
                  <a:cubicBezTo>
                    <a:pt x="49702" y="1113208"/>
                    <a:pt x="56424" y="1124038"/>
                    <a:pt x="62399" y="1131507"/>
                  </a:cubicBezTo>
                  <a:cubicBezTo>
                    <a:pt x="104225" y="1180056"/>
                    <a:pt x="119910" y="1239434"/>
                    <a:pt x="131487" y="1300306"/>
                  </a:cubicBezTo>
                  <a:cubicBezTo>
                    <a:pt x="153147" y="1414582"/>
                    <a:pt x="148666" y="1529230"/>
                    <a:pt x="133728" y="1644253"/>
                  </a:cubicBezTo>
                  <a:cubicBezTo>
                    <a:pt x="128500" y="1683091"/>
                    <a:pt x="122898" y="1721930"/>
                    <a:pt x="119910" y="1761142"/>
                  </a:cubicBezTo>
                  <a:cubicBezTo>
                    <a:pt x="113935" y="1834712"/>
                    <a:pt x="140823" y="1894837"/>
                    <a:pt x="200949" y="1937410"/>
                  </a:cubicBezTo>
                  <a:cubicBezTo>
                    <a:pt x="278626" y="1991934"/>
                    <a:pt x="363772" y="2033760"/>
                    <a:pt x="450413" y="2071852"/>
                  </a:cubicBezTo>
                  <a:cubicBezTo>
                    <a:pt x="570290" y="2124508"/>
                    <a:pt x="687553" y="2182019"/>
                    <a:pt x="793239" y="2260443"/>
                  </a:cubicBezTo>
                  <a:cubicBezTo>
                    <a:pt x="818633" y="2279489"/>
                    <a:pt x="842907" y="2300029"/>
                    <a:pt x="867555" y="2319822"/>
                  </a:cubicBezTo>
                  <a:cubicBezTo>
                    <a:pt x="873530" y="2324677"/>
                    <a:pt x="878758" y="2329532"/>
                    <a:pt x="885107" y="2333639"/>
                  </a:cubicBezTo>
                  <a:cubicBezTo>
                    <a:pt x="933282" y="2367250"/>
                    <a:pt x="967639" y="2361275"/>
                    <a:pt x="1000503" y="2313100"/>
                  </a:cubicBezTo>
                  <a:cubicBezTo>
                    <a:pt x="1042329" y="2252228"/>
                    <a:pt x="1060628" y="2182393"/>
                    <a:pt x="1077060" y="2111811"/>
                  </a:cubicBezTo>
                  <a:cubicBezTo>
                    <a:pt x="1112538" y="1956829"/>
                    <a:pt x="1122247" y="1798860"/>
                    <a:pt x="1121500" y="1677490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8" name="Graphic 101">
            <a:extLst>
              <a:ext uri="{FF2B5EF4-FFF2-40B4-BE49-F238E27FC236}">
                <a16:creationId xmlns:a16="http://schemas.microsoft.com/office/drawing/2014/main" id="{58D496EE-E401-4346-9341-CB0359D8F170}"/>
              </a:ext>
            </a:extLst>
          </p:cNvPr>
          <p:cNvGrpSpPr/>
          <p:nvPr/>
        </p:nvGrpSpPr>
        <p:grpSpPr>
          <a:xfrm>
            <a:off x="8576244" y="2183843"/>
            <a:ext cx="823675" cy="819775"/>
            <a:chOff x="6590183" y="440651"/>
            <a:chExt cx="3299274" cy="3283656"/>
          </a:xfrm>
          <a:solidFill>
            <a:schemeClr val="accent2"/>
          </a:solidFill>
        </p:grpSpPr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4790A653-5D0C-4164-B83B-84A86D96DD3F}"/>
                </a:ext>
              </a:extLst>
            </p:cNvPr>
            <p:cNvSpPr/>
            <p:nvPr/>
          </p:nvSpPr>
          <p:spPr>
            <a:xfrm>
              <a:off x="6749875" y="2381170"/>
              <a:ext cx="2977545" cy="1342745"/>
            </a:xfrm>
            <a:custGeom>
              <a:avLst/>
              <a:gdLst>
                <a:gd name="connsiteX0" fmla="*/ 739506 w 2977545"/>
                <a:gd name="connsiteY0" fmla="*/ 1342746 h 1342745"/>
                <a:gd name="connsiteX1" fmla="*/ 632133 w 2977545"/>
                <a:gd name="connsiteY1" fmla="*/ 1279494 h 1342745"/>
                <a:gd name="connsiteX2" fmla="*/ 6638 w 2977545"/>
                <a:gd name="connsiteY2" fmla="*/ 918331 h 1342745"/>
                <a:gd name="connsiteX3" fmla="*/ 0 w 2977545"/>
                <a:gd name="connsiteY3" fmla="*/ 911693 h 1342745"/>
                <a:gd name="connsiteX4" fmla="*/ 75356 w 2977545"/>
                <a:gd name="connsiteY4" fmla="*/ 930825 h 1342745"/>
                <a:gd name="connsiteX5" fmla="*/ 671568 w 2977545"/>
                <a:gd name="connsiteY5" fmla="*/ 1087004 h 1342745"/>
                <a:gd name="connsiteX6" fmla="*/ 691481 w 2977545"/>
                <a:gd name="connsiteY6" fmla="*/ 1082708 h 1342745"/>
                <a:gd name="connsiteX7" fmla="*/ 1247477 w 2977545"/>
                <a:gd name="connsiteY7" fmla="*/ 670006 h 1342745"/>
                <a:gd name="connsiteX8" fmla="*/ 1256067 w 2977545"/>
                <a:gd name="connsiteY8" fmla="*/ 648532 h 1342745"/>
                <a:gd name="connsiteX9" fmla="*/ 1231469 w 2977545"/>
                <a:gd name="connsiteY9" fmla="*/ 452137 h 1342745"/>
                <a:gd name="connsiteX10" fmla="*/ 1204137 w 2977545"/>
                <a:gd name="connsiteY10" fmla="*/ 232706 h 1342745"/>
                <a:gd name="connsiteX11" fmla="*/ 1186177 w 2977545"/>
                <a:gd name="connsiteY11" fmla="*/ 85898 h 1342745"/>
                <a:gd name="connsiteX12" fmla="*/ 1191643 w 2977545"/>
                <a:gd name="connsiteY12" fmla="*/ 76137 h 1342745"/>
                <a:gd name="connsiteX13" fmla="*/ 1323224 w 2977545"/>
                <a:gd name="connsiteY13" fmla="*/ 0 h 1342745"/>
                <a:gd name="connsiteX14" fmla="*/ 1487602 w 2977545"/>
                <a:gd name="connsiteY14" fmla="*/ 284245 h 1342745"/>
                <a:gd name="connsiteX15" fmla="*/ 1651980 w 2977545"/>
                <a:gd name="connsiteY15" fmla="*/ 0 h 1342745"/>
                <a:gd name="connsiteX16" fmla="*/ 1783951 w 2977545"/>
                <a:gd name="connsiteY16" fmla="*/ 76527 h 1342745"/>
                <a:gd name="connsiteX17" fmla="*/ 1789027 w 2977545"/>
                <a:gd name="connsiteY17" fmla="*/ 87460 h 1342745"/>
                <a:gd name="connsiteX18" fmla="*/ 1743735 w 2977545"/>
                <a:gd name="connsiteY18" fmla="*/ 457603 h 1342745"/>
                <a:gd name="connsiteX19" fmla="*/ 1718746 w 2977545"/>
                <a:gd name="connsiteY19" fmla="*/ 652827 h 1342745"/>
                <a:gd name="connsiteX20" fmla="*/ 1726555 w 2977545"/>
                <a:gd name="connsiteY20" fmla="*/ 668445 h 1342745"/>
                <a:gd name="connsiteX21" fmla="*/ 2047893 w 2977545"/>
                <a:gd name="connsiteY21" fmla="*/ 907007 h 1342745"/>
                <a:gd name="connsiteX22" fmla="*/ 2283332 w 2977545"/>
                <a:gd name="connsiteY22" fmla="*/ 1081928 h 1342745"/>
                <a:gd name="connsiteX23" fmla="*/ 2305588 w 2977545"/>
                <a:gd name="connsiteY23" fmla="*/ 1086223 h 1342745"/>
                <a:gd name="connsiteX24" fmla="*/ 2970128 w 2977545"/>
                <a:gd name="connsiteY24" fmla="*/ 912474 h 1342745"/>
                <a:gd name="connsiteX25" fmla="*/ 2977546 w 2977545"/>
                <a:gd name="connsiteY25" fmla="*/ 911693 h 1342745"/>
                <a:gd name="connsiteX26" fmla="*/ 2969737 w 2977545"/>
                <a:gd name="connsiteY26" fmla="*/ 917550 h 1342745"/>
                <a:gd name="connsiteX27" fmla="*/ 2245068 w 2977545"/>
                <a:gd name="connsiteY27" fmla="*/ 1335718 h 1342745"/>
                <a:gd name="connsiteX28" fmla="*/ 2235698 w 2977545"/>
                <a:gd name="connsiteY28" fmla="*/ 1342355 h 1342745"/>
                <a:gd name="connsiteX29" fmla="*/ 2230622 w 2977545"/>
                <a:gd name="connsiteY29" fmla="*/ 1342355 h 1342745"/>
                <a:gd name="connsiteX30" fmla="*/ 2221642 w 2977545"/>
                <a:gd name="connsiteY30" fmla="*/ 1336108 h 1342745"/>
                <a:gd name="connsiteX31" fmla="*/ 1498144 w 2977545"/>
                <a:gd name="connsiteY31" fmla="*/ 957375 h 1342745"/>
                <a:gd name="connsiteX32" fmla="*/ 1477060 w 2977545"/>
                <a:gd name="connsiteY32" fmla="*/ 957375 h 1342745"/>
                <a:gd name="connsiteX33" fmla="*/ 753562 w 2977545"/>
                <a:gd name="connsiteY33" fmla="*/ 1336108 h 1342745"/>
                <a:gd name="connsiteX34" fmla="*/ 744582 w 2977545"/>
                <a:gd name="connsiteY34" fmla="*/ 1342355 h 1342745"/>
                <a:gd name="connsiteX35" fmla="*/ 739506 w 2977545"/>
                <a:gd name="connsiteY35" fmla="*/ 1342746 h 134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77545" h="1342745">
                  <a:moveTo>
                    <a:pt x="739506" y="1342746"/>
                  </a:moveTo>
                  <a:cubicBezTo>
                    <a:pt x="703585" y="1321662"/>
                    <a:pt x="668054" y="1300187"/>
                    <a:pt x="632133" y="1279494"/>
                  </a:cubicBezTo>
                  <a:cubicBezTo>
                    <a:pt x="424025" y="1159236"/>
                    <a:pt x="215136" y="1038978"/>
                    <a:pt x="6638" y="918331"/>
                  </a:cubicBezTo>
                  <a:cubicBezTo>
                    <a:pt x="4295" y="916769"/>
                    <a:pt x="1562" y="915207"/>
                    <a:pt x="0" y="911693"/>
                  </a:cubicBezTo>
                  <a:cubicBezTo>
                    <a:pt x="24989" y="917940"/>
                    <a:pt x="50368" y="924578"/>
                    <a:pt x="75356" y="930825"/>
                  </a:cubicBezTo>
                  <a:cubicBezTo>
                    <a:pt x="274094" y="982754"/>
                    <a:pt x="472831" y="1034684"/>
                    <a:pt x="671568" y="1087004"/>
                  </a:cubicBezTo>
                  <a:cubicBezTo>
                    <a:pt x="679377" y="1088956"/>
                    <a:pt x="684843" y="1087394"/>
                    <a:pt x="691481" y="1082708"/>
                  </a:cubicBezTo>
                  <a:cubicBezTo>
                    <a:pt x="876553" y="944881"/>
                    <a:pt x="1062015" y="807444"/>
                    <a:pt x="1247477" y="670006"/>
                  </a:cubicBezTo>
                  <a:cubicBezTo>
                    <a:pt x="1255286" y="664150"/>
                    <a:pt x="1257629" y="658684"/>
                    <a:pt x="1256067" y="648532"/>
                  </a:cubicBezTo>
                  <a:cubicBezTo>
                    <a:pt x="1247477" y="582937"/>
                    <a:pt x="1239668" y="517732"/>
                    <a:pt x="1231469" y="452137"/>
                  </a:cubicBezTo>
                  <a:cubicBezTo>
                    <a:pt x="1222488" y="379124"/>
                    <a:pt x="1213508" y="305720"/>
                    <a:pt x="1204137" y="232706"/>
                  </a:cubicBezTo>
                  <a:cubicBezTo>
                    <a:pt x="1198281" y="183900"/>
                    <a:pt x="1192034" y="134704"/>
                    <a:pt x="1186177" y="85898"/>
                  </a:cubicBezTo>
                  <a:cubicBezTo>
                    <a:pt x="1185786" y="82775"/>
                    <a:pt x="1188910" y="78089"/>
                    <a:pt x="1191643" y="76137"/>
                  </a:cubicBezTo>
                  <a:cubicBezTo>
                    <a:pt x="1234983" y="50758"/>
                    <a:pt x="1278322" y="25770"/>
                    <a:pt x="1323224" y="0"/>
                  </a:cubicBezTo>
                  <a:cubicBezTo>
                    <a:pt x="1377886" y="94488"/>
                    <a:pt x="1432549" y="188976"/>
                    <a:pt x="1487602" y="284245"/>
                  </a:cubicBezTo>
                  <a:cubicBezTo>
                    <a:pt x="1542655" y="188586"/>
                    <a:pt x="1597317" y="94488"/>
                    <a:pt x="1651980" y="0"/>
                  </a:cubicBezTo>
                  <a:cubicBezTo>
                    <a:pt x="1696491" y="25770"/>
                    <a:pt x="1740221" y="50758"/>
                    <a:pt x="1783951" y="76527"/>
                  </a:cubicBezTo>
                  <a:cubicBezTo>
                    <a:pt x="1786684" y="78089"/>
                    <a:pt x="1789417" y="83946"/>
                    <a:pt x="1789027" y="87460"/>
                  </a:cubicBezTo>
                  <a:cubicBezTo>
                    <a:pt x="1774189" y="210841"/>
                    <a:pt x="1758962" y="334222"/>
                    <a:pt x="1743735" y="457603"/>
                  </a:cubicBezTo>
                  <a:cubicBezTo>
                    <a:pt x="1735535" y="522808"/>
                    <a:pt x="1727336" y="587622"/>
                    <a:pt x="1718746" y="652827"/>
                  </a:cubicBezTo>
                  <a:cubicBezTo>
                    <a:pt x="1717575" y="661026"/>
                    <a:pt x="1721479" y="664540"/>
                    <a:pt x="1726555" y="668445"/>
                  </a:cubicBezTo>
                  <a:cubicBezTo>
                    <a:pt x="1833928" y="747705"/>
                    <a:pt x="1940910" y="827356"/>
                    <a:pt x="2047893" y="907007"/>
                  </a:cubicBezTo>
                  <a:cubicBezTo>
                    <a:pt x="2126372" y="965184"/>
                    <a:pt x="2205243" y="1023361"/>
                    <a:pt x="2283332" y="1081928"/>
                  </a:cubicBezTo>
                  <a:cubicBezTo>
                    <a:pt x="2290750" y="1087394"/>
                    <a:pt x="2296998" y="1088565"/>
                    <a:pt x="2305588" y="1086223"/>
                  </a:cubicBezTo>
                  <a:cubicBezTo>
                    <a:pt x="2526971" y="1028046"/>
                    <a:pt x="2748744" y="970260"/>
                    <a:pt x="2970128" y="912474"/>
                  </a:cubicBezTo>
                  <a:cubicBezTo>
                    <a:pt x="2971689" y="912083"/>
                    <a:pt x="2973642" y="912083"/>
                    <a:pt x="2977546" y="911693"/>
                  </a:cubicBezTo>
                  <a:cubicBezTo>
                    <a:pt x="2973642" y="914426"/>
                    <a:pt x="2971689" y="916378"/>
                    <a:pt x="2969737" y="917550"/>
                  </a:cubicBezTo>
                  <a:cubicBezTo>
                    <a:pt x="2728051" y="1056939"/>
                    <a:pt x="2486364" y="1196329"/>
                    <a:pt x="2245068" y="1335718"/>
                  </a:cubicBezTo>
                  <a:cubicBezTo>
                    <a:pt x="2241945" y="1337670"/>
                    <a:pt x="2238821" y="1340013"/>
                    <a:pt x="2235698" y="1342355"/>
                  </a:cubicBezTo>
                  <a:cubicBezTo>
                    <a:pt x="2234136" y="1342355"/>
                    <a:pt x="2232183" y="1342355"/>
                    <a:pt x="2230622" y="1342355"/>
                  </a:cubicBezTo>
                  <a:cubicBezTo>
                    <a:pt x="2227498" y="1340013"/>
                    <a:pt x="2224765" y="1337670"/>
                    <a:pt x="2221642" y="1336108"/>
                  </a:cubicBezTo>
                  <a:cubicBezTo>
                    <a:pt x="1980345" y="1209994"/>
                    <a:pt x="1739049" y="1083880"/>
                    <a:pt x="1498144" y="957375"/>
                  </a:cubicBezTo>
                  <a:cubicBezTo>
                    <a:pt x="1490335" y="953471"/>
                    <a:pt x="1484869" y="953471"/>
                    <a:pt x="1477060" y="957375"/>
                  </a:cubicBezTo>
                  <a:cubicBezTo>
                    <a:pt x="1236154" y="1083880"/>
                    <a:pt x="994858" y="1209994"/>
                    <a:pt x="753562" y="1336108"/>
                  </a:cubicBezTo>
                  <a:cubicBezTo>
                    <a:pt x="750438" y="1337670"/>
                    <a:pt x="747315" y="1340403"/>
                    <a:pt x="744582" y="1342355"/>
                  </a:cubicBezTo>
                  <a:cubicBezTo>
                    <a:pt x="743020" y="1342746"/>
                    <a:pt x="741458" y="1342746"/>
                    <a:pt x="739506" y="134274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CC3E4E88-05DD-4866-B010-A070E2031A6B}"/>
                </a:ext>
              </a:extLst>
            </p:cNvPr>
            <p:cNvSpPr/>
            <p:nvPr/>
          </p:nvSpPr>
          <p:spPr>
            <a:xfrm>
              <a:off x="8269493" y="441431"/>
              <a:ext cx="1618401" cy="2582023"/>
            </a:xfrm>
            <a:custGeom>
              <a:avLst/>
              <a:gdLst>
                <a:gd name="connsiteX0" fmla="*/ 1618401 w 1618401"/>
                <a:gd name="connsiteY0" fmla="*/ 2582024 h 2582023"/>
                <a:gd name="connsiteX1" fmla="*/ 1593022 w 1618401"/>
                <a:gd name="connsiteY1" fmla="*/ 2494954 h 2582023"/>
                <a:gd name="connsiteX2" fmla="*/ 1433330 w 1618401"/>
                <a:gd name="connsiteY2" fmla="*/ 1913189 h 2582023"/>
                <a:gd name="connsiteX3" fmla="*/ 1416150 w 1618401"/>
                <a:gd name="connsiteY3" fmla="*/ 1893666 h 2582023"/>
                <a:gd name="connsiteX4" fmla="*/ 783236 w 1618401"/>
                <a:gd name="connsiteY4" fmla="*/ 1619573 h 2582023"/>
                <a:gd name="connsiteX5" fmla="*/ 760200 w 1618401"/>
                <a:gd name="connsiteY5" fmla="*/ 1622696 h 2582023"/>
                <a:gd name="connsiteX6" fmla="*/ 312357 w 1618401"/>
                <a:gd name="connsiteY6" fmla="*/ 1960823 h 2582023"/>
                <a:gd name="connsiteX7" fmla="*/ 292054 w 1618401"/>
                <a:gd name="connsiteY7" fmla="*/ 1962385 h 2582023"/>
                <a:gd name="connsiteX8" fmla="*/ 164378 w 1618401"/>
                <a:gd name="connsiteY8" fmla="*/ 1888590 h 2582023"/>
                <a:gd name="connsiteX9" fmla="*/ 328756 w 1618401"/>
                <a:gd name="connsiteY9" fmla="*/ 1603955 h 2582023"/>
                <a:gd name="connsiteX10" fmla="*/ 1171 w 1618401"/>
                <a:gd name="connsiteY10" fmla="*/ 1603955 h 2582023"/>
                <a:gd name="connsiteX11" fmla="*/ 390 w 1618401"/>
                <a:gd name="connsiteY11" fmla="*/ 1591460 h 2582023"/>
                <a:gd name="connsiteX12" fmla="*/ 0 w 1618401"/>
                <a:gd name="connsiteY12" fmla="*/ 1456366 h 2582023"/>
                <a:gd name="connsiteX13" fmla="*/ 11323 w 1618401"/>
                <a:gd name="connsiteY13" fmla="*/ 1439967 h 2582023"/>
                <a:gd name="connsiteX14" fmla="*/ 524760 w 1618401"/>
                <a:gd name="connsiteY14" fmla="*/ 1222879 h 2582023"/>
                <a:gd name="connsiteX15" fmla="*/ 542721 w 1618401"/>
                <a:gd name="connsiteY15" fmla="*/ 1200623 h 2582023"/>
                <a:gd name="connsiteX16" fmla="*/ 564586 w 1618401"/>
                <a:gd name="connsiteY16" fmla="*/ 1007743 h 2582023"/>
                <a:gd name="connsiteX17" fmla="*/ 586841 w 1618401"/>
                <a:gd name="connsiteY17" fmla="*/ 817595 h 2582023"/>
                <a:gd name="connsiteX18" fmla="*/ 608316 w 1618401"/>
                <a:gd name="connsiteY18" fmla="*/ 629790 h 2582023"/>
                <a:gd name="connsiteX19" fmla="*/ 621201 w 1618401"/>
                <a:gd name="connsiteY19" fmla="*/ 513437 h 2582023"/>
                <a:gd name="connsiteX20" fmla="*/ 615344 w 1618401"/>
                <a:gd name="connsiteY20" fmla="*/ 497039 h 2582023"/>
                <a:gd name="connsiteX21" fmla="*/ 131190 w 1618401"/>
                <a:gd name="connsiteY21" fmla="*/ 6638 h 2582023"/>
                <a:gd name="connsiteX22" fmla="*/ 127676 w 1618401"/>
                <a:gd name="connsiteY22" fmla="*/ 0 h 2582023"/>
                <a:gd name="connsiteX23" fmla="*/ 247543 w 1618401"/>
                <a:gd name="connsiteY23" fmla="*/ 69109 h 2582023"/>
                <a:gd name="connsiteX24" fmla="*/ 860935 w 1618401"/>
                <a:gd name="connsiteY24" fmla="*/ 422854 h 2582023"/>
                <a:gd name="connsiteX25" fmla="*/ 872648 w 1618401"/>
                <a:gd name="connsiteY25" fmla="*/ 441986 h 2582023"/>
                <a:gd name="connsiteX26" fmla="*/ 881629 w 1618401"/>
                <a:gd name="connsiteY26" fmla="*/ 659464 h 2582023"/>
                <a:gd name="connsiteX27" fmla="*/ 890999 w 1618401"/>
                <a:gd name="connsiteY27" fmla="*/ 883190 h 2582023"/>
                <a:gd name="connsiteX28" fmla="*/ 899979 w 1618401"/>
                <a:gd name="connsiteY28" fmla="*/ 1103012 h 2582023"/>
                <a:gd name="connsiteX29" fmla="*/ 906227 w 1618401"/>
                <a:gd name="connsiteY29" fmla="*/ 1256067 h 2582023"/>
                <a:gd name="connsiteX30" fmla="*/ 919892 w 1618401"/>
                <a:gd name="connsiteY30" fmla="*/ 1279494 h 2582023"/>
                <a:gd name="connsiteX31" fmla="*/ 1606688 w 1618401"/>
                <a:gd name="connsiteY31" fmla="*/ 1714451 h 2582023"/>
                <a:gd name="connsiteX32" fmla="*/ 1618401 w 1618401"/>
                <a:gd name="connsiteY32" fmla="*/ 1722260 h 2582023"/>
                <a:gd name="connsiteX33" fmla="*/ 1618401 w 1618401"/>
                <a:gd name="connsiteY33" fmla="*/ 2582024 h 258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18401" h="2582023">
                  <a:moveTo>
                    <a:pt x="1618401" y="2582024"/>
                  </a:moveTo>
                  <a:cubicBezTo>
                    <a:pt x="1609812" y="2553130"/>
                    <a:pt x="1600831" y="2524238"/>
                    <a:pt x="1593022" y="2494954"/>
                  </a:cubicBezTo>
                  <a:cubicBezTo>
                    <a:pt x="1539531" y="2300902"/>
                    <a:pt x="1486430" y="2107241"/>
                    <a:pt x="1433330" y="1913189"/>
                  </a:cubicBezTo>
                  <a:cubicBezTo>
                    <a:pt x="1430596" y="1903427"/>
                    <a:pt x="1425911" y="1897571"/>
                    <a:pt x="1416150" y="1893666"/>
                  </a:cubicBezTo>
                  <a:cubicBezTo>
                    <a:pt x="1204918" y="1802692"/>
                    <a:pt x="994077" y="1711328"/>
                    <a:pt x="783236" y="1619573"/>
                  </a:cubicBezTo>
                  <a:cubicBezTo>
                    <a:pt x="773865" y="1615668"/>
                    <a:pt x="768008" y="1616839"/>
                    <a:pt x="760200" y="1622696"/>
                  </a:cubicBezTo>
                  <a:cubicBezTo>
                    <a:pt x="611049" y="1735535"/>
                    <a:pt x="461508" y="1847984"/>
                    <a:pt x="312357" y="1960823"/>
                  </a:cubicBezTo>
                  <a:cubicBezTo>
                    <a:pt x="305329" y="1966289"/>
                    <a:pt x="300253" y="1967070"/>
                    <a:pt x="292054" y="1962385"/>
                  </a:cubicBezTo>
                  <a:cubicBezTo>
                    <a:pt x="250276" y="1937396"/>
                    <a:pt x="207718" y="1913579"/>
                    <a:pt x="164378" y="1888590"/>
                  </a:cubicBezTo>
                  <a:cubicBezTo>
                    <a:pt x="219041" y="1793712"/>
                    <a:pt x="273313" y="1699614"/>
                    <a:pt x="328756" y="1603955"/>
                  </a:cubicBezTo>
                  <a:cubicBezTo>
                    <a:pt x="218260" y="1603955"/>
                    <a:pt x="110106" y="1603955"/>
                    <a:pt x="1171" y="1603955"/>
                  </a:cubicBezTo>
                  <a:cubicBezTo>
                    <a:pt x="781" y="1598879"/>
                    <a:pt x="390" y="1595365"/>
                    <a:pt x="390" y="1591460"/>
                  </a:cubicBezTo>
                  <a:cubicBezTo>
                    <a:pt x="390" y="1546559"/>
                    <a:pt x="781" y="1501267"/>
                    <a:pt x="0" y="1456366"/>
                  </a:cubicBezTo>
                  <a:cubicBezTo>
                    <a:pt x="0" y="1446995"/>
                    <a:pt x="3514" y="1443091"/>
                    <a:pt x="11323" y="1439967"/>
                  </a:cubicBezTo>
                  <a:cubicBezTo>
                    <a:pt x="182339" y="1367735"/>
                    <a:pt x="353354" y="1295111"/>
                    <a:pt x="524760" y="1222879"/>
                  </a:cubicBezTo>
                  <a:cubicBezTo>
                    <a:pt x="535693" y="1218194"/>
                    <a:pt x="541159" y="1213508"/>
                    <a:pt x="542721" y="1200623"/>
                  </a:cubicBezTo>
                  <a:cubicBezTo>
                    <a:pt x="549358" y="1136200"/>
                    <a:pt x="557167" y="1072166"/>
                    <a:pt x="564586" y="1007743"/>
                  </a:cubicBezTo>
                  <a:cubicBezTo>
                    <a:pt x="572004" y="944490"/>
                    <a:pt x="579423" y="880848"/>
                    <a:pt x="586841" y="817595"/>
                  </a:cubicBezTo>
                  <a:cubicBezTo>
                    <a:pt x="594260" y="755124"/>
                    <a:pt x="601288" y="692262"/>
                    <a:pt x="608316" y="629790"/>
                  </a:cubicBezTo>
                  <a:cubicBezTo>
                    <a:pt x="612611" y="591136"/>
                    <a:pt x="617296" y="552482"/>
                    <a:pt x="621201" y="513437"/>
                  </a:cubicBezTo>
                  <a:cubicBezTo>
                    <a:pt x="621591" y="507971"/>
                    <a:pt x="618858" y="500943"/>
                    <a:pt x="615344" y="497039"/>
                  </a:cubicBezTo>
                  <a:cubicBezTo>
                    <a:pt x="454090" y="333441"/>
                    <a:pt x="292835" y="169844"/>
                    <a:pt x="131190" y="6638"/>
                  </a:cubicBezTo>
                  <a:cubicBezTo>
                    <a:pt x="129628" y="5076"/>
                    <a:pt x="128066" y="3124"/>
                    <a:pt x="127676" y="0"/>
                  </a:cubicBezTo>
                  <a:cubicBezTo>
                    <a:pt x="167502" y="23036"/>
                    <a:pt x="207327" y="46073"/>
                    <a:pt x="247543" y="69109"/>
                  </a:cubicBezTo>
                  <a:cubicBezTo>
                    <a:pt x="452137" y="187024"/>
                    <a:pt x="656341" y="305329"/>
                    <a:pt x="860935" y="422854"/>
                  </a:cubicBezTo>
                  <a:cubicBezTo>
                    <a:pt x="869134" y="427539"/>
                    <a:pt x="872258" y="432615"/>
                    <a:pt x="872648" y="441986"/>
                  </a:cubicBezTo>
                  <a:cubicBezTo>
                    <a:pt x="875381" y="514609"/>
                    <a:pt x="878505" y="586841"/>
                    <a:pt x="881629" y="659464"/>
                  </a:cubicBezTo>
                  <a:cubicBezTo>
                    <a:pt x="884752" y="734040"/>
                    <a:pt x="887876" y="808615"/>
                    <a:pt x="890999" y="883190"/>
                  </a:cubicBezTo>
                  <a:cubicBezTo>
                    <a:pt x="894123" y="956594"/>
                    <a:pt x="896856" y="1029998"/>
                    <a:pt x="899979" y="1103012"/>
                  </a:cubicBezTo>
                  <a:cubicBezTo>
                    <a:pt x="901932" y="1154160"/>
                    <a:pt x="904665" y="1204918"/>
                    <a:pt x="906227" y="1256067"/>
                  </a:cubicBezTo>
                  <a:cubicBezTo>
                    <a:pt x="906617" y="1267390"/>
                    <a:pt x="910521" y="1273246"/>
                    <a:pt x="919892" y="1279494"/>
                  </a:cubicBezTo>
                  <a:cubicBezTo>
                    <a:pt x="1149085" y="1424349"/>
                    <a:pt x="1377886" y="1569205"/>
                    <a:pt x="1606688" y="1714451"/>
                  </a:cubicBezTo>
                  <a:cubicBezTo>
                    <a:pt x="1610592" y="1716794"/>
                    <a:pt x="1614497" y="1719527"/>
                    <a:pt x="1618401" y="1722260"/>
                  </a:cubicBezTo>
                  <a:cubicBezTo>
                    <a:pt x="1618401" y="2008067"/>
                    <a:pt x="1618401" y="2295045"/>
                    <a:pt x="1618401" y="2582024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0516E3CC-FD24-4D96-9D97-05696540F8A5}"/>
                </a:ext>
              </a:extLst>
            </p:cNvPr>
            <p:cNvSpPr/>
            <p:nvPr/>
          </p:nvSpPr>
          <p:spPr>
            <a:xfrm>
              <a:off x="6589011" y="445392"/>
              <a:ext cx="1619218" cy="2576891"/>
            </a:xfrm>
            <a:custGeom>
              <a:avLst/>
              <a:gdLst>
                <a:gd name="connsiteX0" fmla="*/ 1490725 w 1619218"/>
                <a:gd name="connsiteY0" fmla="*/ 725 h 2576891"/>
                <a:gd name="connsiteX1" fmla="*/ 1480964 w 1619218"/>
                <a:gd name="connsiteY1" fmla="*/ 10876 h 2576891"/>
                <a:gd name="connsiteX2" fmla="*/ 1005790 w 1619218"/>
                <a:gd name="connsiteY2" fmla="*/ 491906 h 2576891"/>
                <a:gd name="connsiteX3" fmla="*/ 997982 w 1619218"/>
                <a:gd name="connsiteY3" fmla="*/ 513381 h 2576891"/>
                <a:gd name="connsiteX4" fmla="*/ 1019847 w 1619218"/>
                <a:gd name="connsiteY4" fmla="*/ 703919 h 2576891"/>
                <a:gd name="connsiteX5" fmla="*/ 1041712 w 1619218"/>
                <a:gd name="connsiteY5" fmla="*/ 892895 h 2576891"/>
                <a:gd name="connsiteX6" fmla="*/ 1063967 w 1619218"/>
                <a:gd name="connsiteY6" fmla="*/ 1084604 h 2576891"/>
                <a:gd name="connsiteX7" fmla="*/ 1077242 w 1619218"/>
                <a:gd name="connsiteY7" fmla="*/ 1202129 h 2576891"/>
                <a:gd name="connsiteX8" fmla="*/ 1090127 w 1619218"/>
                <a:gd name="connsiteY8" fmla="*/ 1218528 h 2576891"/>
                <a:gd name="connsiteX9" fmla="*/ 1485259 w 1619218"/>
                <a:gd name="connsiteY9" fmla="*/ 1385639 h 2576891"/>
                <a:gd name="connsiteX10" fmla="*/ 1608250 w 1619218"/>
                <a:gd name="connsiteY10" fmla="*/ 1437568 h 2576891"/>
                <a:gd name="connsiteX11" fmla="*/ 1619182 w 1619218"/>
                <a:gd name="connsiteY11" fmla="*/ 1454748 h 2576891"/>
                <a:gd name="connsiteX12" fmla="*/ 1618792 w 1619218"/>
                <a:gd name="connsiteY12" fmla="*/ 1601556 h 2576891"/>
                <a:gd name="connsiteX13" fmla="*/ 1290036 w 1619218"/>
                <a:gd name="connsiteY13" fmla="*/ 1601556 h 2576891"/>
                <a:gd name="connsiteX14" fmla="*/ 1454414 w 1619218"/>
                <a:gd name="connsiteY14" fmla="*/ 1886582 h 2576891"/>
                <a:gd name="connsiteX15" fmla="*/ 1372030 w 1619218"/>
                <a:gd name="connsiteY15" fmla="*/ 1934216 h 2576891"/>
                <a:gd name="connsiteX16" fmla="*/ 1326347 w 1619218"/>
                <a:gd name="connsiteY16" fmla="*/ 1960767 h 2576891"/>
                <a:gd name="connsiteX17" fmla="*/ 1307215 w 1619218"/>
                <a:gd name="connsiteY17" fmla="*/ 1959595 h 2576891"/>
                <a:gd name="connsiteX18" fmla="*/ 1054596 w 1619218"/>
                <a:gd name="connsiteY18" fmla="*/ 1768667 h 2576891"/>
                <a:gd name="connsiteX19" fmla="*/ 856640 w 1619218"/>
                <a:gd name="connsiteY19" fmla="*/ 1618735 h 2576891"/>
                <a:gd name="connsiteX20" fmla="*/ 837508 w 1619218"/>
                <a:gd name="connsiteY20" fmla="*/ 1617174 h 2576891"/>
                <a:gd name="connsiteX21" fmla="*/ 203423 w 1619218"/>
                <a:gd name="connsiteY21" fmla="*/ 1891267 h 2576891"/>
                <a:gd name="connsiteX22" fmla="*/ 186243 w 1619218"/>
                <a:gd name="connsiteY22" fmla="*/ 1910789 h 2576891"/>
                <a:gd name="connsiteX23" fmla="*/ 5857 w 1619218"/>
                <a:gd name="connsiteY23" fmla="*/ 2567130 h 2576891"/>
                <a:gd name="connsiteX24" fmla="*/ 1171 w 1619218"/>
                <a:gd name="connsiteY24" fmla="*/ 2576891 h 2576891"/>
                <a:gd name="connsiteX25" fmla="*/ 390 w 1619218"/>
                <a:gd name="connsiteY25" fmla="*/ 2566740 h 2576891"/>
                <a:gd name="connsiteX26" fmla="*/ 0 w 1619218"/>
                <a:gd name="connsiteY26" fmla="*/ 1730794 h 2576891"/>
                <a:gd name="connsiteX27" fmla="*/ 11713 w 1619218"/>
                <a:gd name="connsiteY27" fmla="*/ 1712052 h 2576891"/>
                <a:gd name="connsiteX28" fmla="*/ 700461 w 1619218"/>
                <a:gd name="connsiteY28" fmla="*/ 1275923 h 2576891"/>
                <a:gd name="connsiteX29" fmla="*/ 712565 w 1619218"/>
                <a:gd name="connsiteY29" fmla="*/ 1256010 h 2576891"/>
                <a:gd name="connsiteX30" fmla="*/ 721545 w 1619218"/>
                <a:gd name="connsiteY30" fmla="*/ 1032285 h 2576891"/>
                <a:gd name="connsiteX31" fmla="*/ 730916 w 1619218"/>
                <a:gd name="connsiteY31" fmla="*/ 810901 h 2576891"/>
                <a:gd name="connsiteX32" fmla="*/ 739896 w 1619218"/>
                <a:gd name="connsiteY32" fmla="*/ 592251 h 2576891"/>
                <a:gd name="connsiteX33" fmla="*/ 746924 w 1619218"/>
                <a:gd name="connsiteY33" fmla="*/ 436463 h 2576891"/>
                <a:gd name="connsiteX34" fmla="*/ 755124 w 1619218"/>
                <a:gd name="connsiteY34" fmla="*/ 422797 h 2576891"/>
                <a:gd name="connsiteX35" fmla="*/ 1484088 w 1619218"/>
                <a:gd name="connsiteY35" fmla="*/ 1505 h 2576891"/>
                <a:gd name="connsiteX36" fmla="*/ 1487602 w 1619218"/>
                <a:gd name="connsiteY36" fmla="*/ 334 h 2576891"/>
                <a:gd name="connsiteX37" fmla="*/ 1490725 w 1619218"/>
                <a:gd name="connsiteY37" fmla="*/ 725 h 257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19218" h="2576891">
                  <a:moveTo>
                    <a:pt x="1490725" y="725"/>
                  </a:moveTo>
                  <a:cubicBezTo>
                    <a:pt x="1487602" y="4239"/>
                    <a:pt x="1484478" y="7362"/>
                    <a:pt x="1480964" y="10876"/>
                  </a:cubicBezTo>
                  <a:cubicBezTo>
                    <a:pt x="1322833" y="170959"/>
                    <a:pt x="1164312" y="331433"/>
                    <a:pt x="1005790" y="491906"/>
                  </a:cubicBezTo>
                  <a:cubicBezTo>
                    <a:pt x="999543" y="498544"/>
                    <a:pt x="997201" y="504401"/>
                    <a:pt x="997982" y="513381"/>
                  </a:cubicBezTo>
                  <a:cubicBezTo>
                    <a:pt x="1005400" y="576633"/>
                    <a:pt x="1012428" y="640276"/>
                    <a:pt x="1019847" y="703919"/>
                  </a:cubicBezTo>
                  <a:cubicBezTo>
                    <a:pt x="1027265" y="766781"/>
                    <a:pt x="1034684" y="830033"/>
                    <a:pt x="1041712" y="892895"/>
                  </a:cubicBezTo>
                  <a:cubicBezTo>
                    <a:pt x="1049130" y="956928"/>
                    <a:pt x="1056549" y="1020571"/>
                    <a:pt x="1063967" y="1084604"/>
                  </a:cubicBezTo>
                  <a:cubicBezTo>
                    <a:pt x="1068652" y="1123649"/>
                    <a:pt x="1073728" y="1163084"/>
                    <a:pt x="1077242" y="1202129"/>
                  </a:cubicBezTo>
                  <a:cubicBezTo>
                    <a:pt x="1078023" y="1211890"/>
                    <a:pt x="1082318" y="1215014"/>
                    <a:pt x="1090127" y="1218528"/>
                  </a:cubicBezTo>
                  <a:cubicBezTo>
                    <a:pt x="1221708" y="1273971"/>
                    <a:pt x="1353678" y="1329805"/>
                    <a:pt x="1485259" y="1385639"/>
                  </a:cubicBezTo>
                  <a:cubicBezTo>
                    <a:pt x="1526256" y="1402818"/>
                    <a:pt x="1567253" y="1420389"/>
                    <a:pt x="1608250" y="1437568"/>
                  </a:cubicBezTo>
                  <a:cubicBezTo>
                    <a:pt x="1616839" y="1441082"/>
                    <a:pt x="1619573" y="1445768"/>
                    <a:pt x="1619182" y="1454748"/>
                  </a:cubicBezTo>
                  <a:cubicBezTo>
                    <a:pt x="1618792" y="1503163"/>
                    <a:pt x="1618792" y="1551579"/>
                    <a:pt x="1618792" y="1601556"/>
                  </a:cubicBezTo>
                  <a:cubicBezTo>
                    <a:pt x="1509857" y="1601556"/>
                    <a:pt x="1401704" y="1601556"/>
                    <a:pt x="1290036" y="1601556"/>
                  </a:cubicBezTo>
                  <a:cubicBezTo>
                    <a:pt x="1345479" y="1697606"/>
                    <a:pt x="1399751" y="1791703"/>
                    <a:pt x="1454414" y="1886582"/>
                  </a:cubicBezTo>
                  <a:cubicBezTo>
                    <a:pt x="1426692" y="1902590"/>
                    <a:pt x="1399361" y="1918598"/>
                    <a:pt x="1372030" y="1934216"/>
                  </a:cubicBezTo>
                  <a:cubicBezTo>
                    <a:pt x="1356802" y="1943197"/>
                    <a:pt x="1341184" y="1951005"/>
                    <a:pt x="1326347" y="1960767"/>
                  </a:cubicBezTo>
                  <a:cubicBezTo>
                    <a:pt x="1318929" y="1965452"/>
                    <a:pt x="1314243" y="1965062"/>
                    <a:pt x="1307215" y="1959595"/>
                  </a:cubicBezTo>
                  <a:cubicBezTo>
                    <a:pt x="1223269" y="1895952"/>
                    <a:pt x="1138933" y="1832310"/>
                    <a:pt x="1054596" y="1768667"/>
                  </a:cubicBezTo>
                  <a:cubicBezTo>
                    <a:pt x="988611" y="1718690"/>
                    <a:pt x="922235" y="1669103"/>
                    <a:pt x="856640" y="1618735"/>
                  </a:cubicBezTo>
                  <a:cubicBezTo>
                    <a:pt x="849612" y="1613269"/>
                    <a:pt x="844536" y="1613660"/>
                    <a:pt x="837508" y="1617174"/>
                  </a:cubicBezTo>
                  <a:cubicBezTo>
                    <a:pt x="626276" y="1708929"/>
                    <a:pt x="415045" y="1800293"/>
                    <a:pt x="203423" y="1891267"/>
                  </a:cubicBezTo>
                  <a:cubicBezTo>
                    <a:pt x="193662" y="1895562"/>
                    <a:pt x="188976" y="1901028"/>
                    <a:pt x="186243" y="1910789"/>
                  </a:cubicBezTo>
                  <a:cubicBezTo>
                    <a:pt x="126505" y="2129440"/>
                    <a:pt x="65985" y="2348090"/>
                    <a:pt x="5857" y="2567130"/>
                  </a:cubicBezTo>
                  <a:cubicBezTo>
                    <a:pt x="5076" y="2570254"/>
                    <a:pt x="3904" y="2573768"/>
                    <a:pt x="1171" y="2576891"/>
                  </a:cubicBezTo>
                  <a:cubicBezTo>
                    <a:pt x="781" y="2573377"/>
                    <a:pt x="390" y="2570254"/>
                    <a:pt x="390" y="2566740"/>
                  </a:cubicBezTo>
                  <a:cubicBezTo>
                    <a:pt x="390" y="2287961"/>
                    <a:pt x="390" y="2009573"/>
                    <a:pt x="0" y="1730794"/>
                  </a:cubicBezTo>
                  <a:cubicBezTo>
                    <a:pt x="0" y="1721032"/>
                    <a:pt x="3904" y="1716737"/>
                    <a:pt x="11713" y="1712052"/>
                  </a:cubicBezTo>
                  <a:cubicBezTo>
                    <a:pt x="241296" y="1566806"/>
                    <a:pt x="470879" y="1421169"/>
                    <a:pt x="700461" y="1275923"/>
                  </a:cubicBezTo>
                  <a:cubicBezTo>
                    <a:pt x="708661" y="1270848"/>
                    <a:pt x="712175" y="1265772"/>
                    <a:pt x="712565" y="1256010"/>
                  </a:cubicBezTo>
                  <a:cubicBezTo>
                    <a:pt x="715298" y="1181435"/>
                    <a:pt x="718422" y="1106860"/>
                    <a:pt x="721545" y="1032285"/>
                  </a:cubicBezTo>
                  <a:cubicBezTo>
                    <a:pt x="724669" y="958490"/>
                    <a:pt x="727793" y="884696"/>
                    <a:pt x="730916" y="810901"/>
                  </a:cubicBezTo>
                  <a:cubicBezTo>
                    <a:pt x="734040" y="737888"/>
                    <a:pt x="736773" y="665265"/>
                    <a:pt x="739896" y="592251"/>
                  </a:cubicBezTo>
                  <a:cubicBezTo>
                    <a:pt x="742239" y="540322"/>
                    <a:pt x="744191" y="488392"/>
                    <a:pt x="746924" y="436463"/>
                  </a:cubicBezTo>
                  <a:cubicBezTo>
                    <a:pt x="747315" y="431778"/>
                    <a:pt x="751219" y="425140"/>
                    <a:pt x="755124" y="422797"/>
                  </a:cubicBezTo>
                  <a:cubicBezTo>
                    <a:pt x="997982" y="282237"/>
                    <a:pt x="1241230" y="142066"/>
                    <a:pt x="1484088" y="1505"/>
                  </a:cubicBezTo>
                  <a:cubicBezTo>
                    <a:pt x="1485259" y="725"/>
                    <a:pt x="1486430" y="725"/>
                    <a:pt x="1487602" y="334"/>
                  </a:cubicBezTo>
                  <a:cubicBezTo>
                    <a:pt x="1489554" y="-447"/>
                    <a:pt x="1489944" y="334"/>
                    <a:pt x="1490725" y="725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FD852F53-8FB7-479B-8C99-E38053EB9E78}"/>
                </a:ext>
              </a:extLst>
            </p:cNvPr>
            <p:cNvSpPr/>
            <p:nvPr/>
          </p:nvSpPr>
          <p:spPr>
            <a:xfrm>
              <a:off x="7427691" y="2118400"/>
              <a:ext cx="522808" cy="903493"/>
            </a:xfrm>
            <a:custGeom>
              <a:avLst/>
              <a:gdLst>
                <a:gd name="connsiteX0" fmla="*/ 781 w 522808"/>
                <a:gd name="connsiteY0" fmla="*/ 0 h 903493"/>
                <a:gd name="connsiteX1" fmla="*/ 155788 w 522808"/>
                <a:gd name="connsiteY1" fmla="*/ 116353 h 903493"/>
                <a:gd name="connsiteX2" fmla="*/ 169063 w 522808"/>
                <a:gd name="connsiteY2" fmla="*/ 126505 h 903493"/>
                <a:gd name="connsiteX3" fmla="*/ 204204 w 522808"/>
                <a:gd name="connsiteY3" fmla="*/ 196004 h 903493"/>
                <a:gd name="connsiteX4" fmla="*/ 196785 w 522808"/>
                <a:gd name="connsiteY4" fmla="*/ 477907 h 903493"/>
                <a:gd name="connsiteX5" fmla="*/ 206546 w 522808"/>
                <a:gd name="connsiteY5" fmla="*/ 493524 h 903493"/>
                <a:gd name="connsiteX6" fmla="*/ 480249 w 522808"/>
                <a:gd name="connsiteY6" fmla="*/ 643456 h 903493"/>
                <a:gd name="connsiteX7" fmla="*/ 493525 w 522808"/>
                <a:gd name="connsiteY7" fmla="*/ 661807 h 903493"/>
                <a:gd name="connsiteX8" fmla="*/ 514999 w 522808"/>
                <a:gd name="connsiteY8" fmla="*/ 840632 h 903493"/>
                <a:gd name="connsiteX9" fmla="*/ 522808 w 522808"/>
                <a:gd name="connsiteY9" fmla="*/ 903493 h 903493"/>
                <a:gd name="connsiteX10" fmla="*/ 453699 w 522808"/>
                <a:gd name="connsiteY10" fmla="*/ 863668 h 903493"/>
                <a:gd name="connsiteX11" fmla="*/ 10933 w 522808"/>
                <a:gd name="connsiteY11" fmla="*/ 607535 h 903493"/>
                <a:gd name="connsiteX12" fmla="*/ 0 w 522808"/>
                <a:gd name="connsiteY12" fmla="*/ 592308 h 903493"/>
                <a:gd name="connsiteX13" fmla="*/ 0 w 522808"/>
                <a:gd name="connsiteY13" fmla="*/ 7809 h 903493"/>
                <a:gd name="connsiteX14" fmla="*/ 781 w 522808"/>
                <a:gd name="connsiteY14" fmla="*/ 0 h 90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2808" h="903493">
                  <a:moveTo>
                    <a:pt x="781" y="0"/>
                  </a:moveTo>
                  <a:cubicBezTo>
                    <a:pt x="53491" y="39825"/>
                    <a:pt x="104640" y="78089"/>
                    <a:pt x="155788" y="116353"/>
                  </a:cubicBezTo>
                  <a:cubicBezTo>
                    <a:pt x="160083" y="119867"/>
                    <a:pt x="164378" y="123772"/>
                    <a:pt x="169063" y="126505"/>
                  </a:cubicBezTo>
                  <a:cubicBezTo>
                    <a:pt x="198737" y="140951"/>
                    <a:pt x="205765" y="163597"/>
                    <a:pt x="204204" y="196004"/>
                  </a:cubicBezTo>
                  <a:cubicBezTo>
                    <a:pt x="199909" y="289711"/>
                    <a:pt x="199128" y="383809"/>
                    <a:pt x="196785" y="477907"/>
                  </a:cubicBezTo>
                  <a:cubicBezTo>
                    <a:pt x="196395" y="486496"/>
                    <a:pt x="199909" y="489620"/>
                    <a:pt x="206546" y="493524"/>
                  </a:cubicBezTo>
                  <a:cubicBezTo>
                    <a:pt x="297911" y="543502"/>
                    <a:pt x="388885" y="593479"/>
                    <a:pt x="480249" y="643456"/>
                  </a:cubicBezTo>
                  <a:cubicBezTo>
                    <a:pt x="488058" y="647751"/>
                    <a:pt x="492353" y="652436"/>
                    <a:pt x="493525" y="661807"/>
                  </a:cubicBezTo>
                  <a:cubicBezTo>
                    <a:pt x="500553" y="721545"/>
                    <a:pt x="507971" y="780893"/>
                    <a:pt x="514999" y="840632"/>
                  </a:cubicBezTo>
                  <a:cubicBezTo>
                    <a:pt x="517342" y="860935"/>
                    <a:pt x="520075" y="881238"/>
                    <a:pt x="522808" y="903493"/>
                  </a:cubicBezTo>
                  <a:cubicBezTo>
                    <a:pt x="498991" y="889828"/>
                    <a:pt x="476345" y="876943"/>
                    <a:pt x="453699" y="863668"/>
                  </a:cubicBezTo>
                  <a:cubicBezTo>
                    <a:pt x="306110" y="778160"/>
                    <a:pt x="158521" y="693043"/>
                    <a:pt x="10933" y="607535"/>
                  </a:cubicBezTo>
                  <a:cubicBezTo>
                    <a:pt x="4685" y="604021"/>
                    <a:pt x="0" y="601288"/>
                    <a:pt x="0" y="592308"/>
                  </a:cubicBezTo>
                  <a:cubicBezTo>
                    <a:pt x="390" y="397475"/>
                    <a:pt x="0" y="202642"/>
                    <a:pt x="0" y="7809"/>
                  </a:cubicBezTo>
                  <a:cubicBezTo>
                    <a:pt x="390" y="5857"/>
                    <a:pt x="390" y="3904"/>
                    <a:pt x="781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0196FA-CCF2-4340-8FFF-B531856E176D}"/>
                </a:ext>
              </a:extLst>
            </p:cNvPr>
            <p:cNvSpPr/>
            <p:nvPr/>
          </p:nvSpPr>
          <p:spPr>
            <a:xfrm>
              <a:off x="8524455" y="2117619"/>
              <a:ext cx="520855" cy="902712"/>
            </a:xfrm>
            <a:custGeom>
              <a:avLst/>
              <a:gdLst>
                <a:gd name="connsiteX0" fmla="*/ 520856 w 520855"/>
                <a:gd name="connsiteY0" fmla="*/ 0 h 902712"/>
                <a:gd name="connsiteX1" fmla="*/ 520856 w 520855"/>
                <a:gd name="connsiteY1" fmla="*/ 63252 h 902712"/>
                <a:gd name="connsiteX2" fmla="*/ 520856 w 520855"/>
                <a:gd name="connsiteY2" fmla="*/ 588793 h 902712"/>
                <a:gd name="connsiteX3" fmla="*/ 509533 w 520855"/>
                <a:gd name="connsiteY3" fmla="*/ 609097 h 902712"/>
                <a:gd name="connsiteX4" fmla="*/ 10933 w 520855"/>
                <a:gd name="connsiteY4" fmla="*/ 896856 h 902712"/>
                <a:gd name="connsiteX5" fmla="*/ 0 w 520855"/>
                <a:gd name="connsiteY5" fmla="*/ 902713 h 902712"/>
                <a:gd name="connsiteX6" fmla="*/ 6638 w 520855"/>
                <a:gd name="connsiteY6" fmla="*/ 845317 h 902712"/>
                <a:gd name="connsiteX7" fmla="*/ 28893 w 520855"/>
                <a:gd name="connsiteY7" fmla="*/ 661417 h 902712"/>
                <a:gd name="connsiteX8" fmla="*/ 40216 w 520855"/>
                <a:gd name="connsiteY8" fmla="*/ 644627 h 902712"/>
                <a:gd name="connsiteX9" fmla="*/ 313138 w 520855"/>
                <a:gd name="connsiteY9" fmla="*/ 495477 h 902712"/>
                <a:gd name="connsiteX10" fmla="*/ 324852 w 520855"/>
                <a:gd name="connsiteY10" fmla="*/ 474393 h 902712"/>
                <a:gd name="connsiteX11" fmla="*/ 317433 w 520855"/>
                <a:gd name="connsiteY11" fmla="*/ 163988 h 902712"/>
                <a:gd name="connsiteX12" fmla="*/ 326804 w 520855"/>
                <a:gd name="connsiteY12" fmla="*/ 144856 h 902712"/>
                <a:gd name="connsiteX13" fmla="*/ 509142 w 520855"/>
                <a:gd name="connsiteY13" fmla="*/ 8199 h 902712"/>
                <a:gd name="connsiteX14" fmla="*/ 520856 w 520855"/>
                <a:gd name="connsiteY14" fmla="*/ 0 h 90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0855" h="902712">
                  <a:moveTo>
                    <a:pt x="520856" y="0"/>
                  </a:moveTo>
                  <a:cubicBezTo>
                    <a:pt x="520856" y="23036"/>
                    <a:pt x="520856" y="42949"/>
                    <a:pt x="520856" y="63252"/>
                  </a:cubicBezTo>
                  <a:cubicBezTo>
                    <a:pt x="520856" y="238563"/>
                    <a:pt x="520856" y="413483"/>
                    <a:pt x="520856" y="588793"/>
                  </a:cubicBezTo>
                  <a:cubicBezTo>
                    <a:pt x="520856" y="598555"/>
                    <a:pt x="518123" y="604021"/>
                    <a:pt x="509533" y="609097"/>
                  </a:cubicBezTo>
                  <a:cubicBezTo>
                    <a:pt x="343203" y="704756"/>
                    <a:pt x="176872" y="800806"/>
                    <a:pt x="10933" y="896856"/>
                  </a:cubicBezTo>
                  <a:cubicBezTo>
                    <a:pt x="8199" y="898418"/>
                    <a:pt x="5076" y="899979"/>
                    <a:pt x="0" y="902713"/>
                  </a:cubicBezTo>
                  <a:cubicBezTo>
                    <a:pt x="2343" y="882409"/>
                    <a:pt x="4295" y="863668"/>
                    <a:pt x="6638" y="845317"/>
                  </a:cubicBezTo>
                  <a:cubicBezTo>
                    <a:pt x="14056" y="784017"/>
                    <a:pt x="21865" y="722717"/>
                    <a:pt x="28893" y="661417"/>
                  </a:cubicBezTo>
                  <a:cubicBezTo>
                    <a:pt x="29674" y="653608"/>
                    <a:pt x="32797" y="648532"/>
                    <a:pt x="40216" y="644627"/>
                  </a:cubicBezTo>
                  <a:cubicBezTo>
                    <a:pt x="131190" y="595041"/>
                    <a:pt x="222164" y="545063"/>
                    <a:pt x="313138" y="495477"/>
                  </a:cubicBezTo>
                  <a:cubicBezTo>
                    <a:pt x="322509" y="490401"/>
                    <a:pt x="324852" y="484544"/>
                    <a:pt x="324852" y="474393"/>
                  </a:cubicBezTo>
                  <a:cubicBezTo>
                    <a:pt x="322119" y="370924"/>
                    <a:pt x="320166" y="267456"/>
                    <a:pt x="317433" y="163988"/>
                  </a:cubicBezTo>
                  <a:cubicBezTo>
                    <a:pt x="317043" y="155398"/>
                    <a:pt x="319776" y="150322"/>
                    <a:pt x="326804" y="144856"/>
                  </a:cubicBezTo>
                  <a:cubicBezTo>
                    <a:pt x="387714" y="99564"/>
                    <a:pt x="448233" y="53882"/>
                    <a:pt x="509142" y="8199"/>
                  </a:cubicBezTo>
                  <a:cubicBezTo>
                    <a:pt x="512266" y="5857"/>
                    <a:pt x="515780" y="3514"/>
                    <a:pt x="520856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09A6B88C-463E-453B-9778-3C6CC0BE1D4C}"/>
                </a:ext>
              </a:extLst>
            </p:cNvPr>
            <p:cNvSpPr/>
            <p:nvPr/>
          </p:nvSpPr>
          <p:spPr>
            <a:xfrm>
              <a:off x="7716621" y="1306856"/>
              <a:ext cx="1042882" cy="395220"/>
            </a:xfrm>
            <a:custGeom>
              <a:avLst/>
              <a:gdLst>
                <a:gd name="connsiteX0" fmla="*/ 1042883 w 1042882"/>
                <a:gd name="connsiteY0" fmla="*/ 297716 h 395220"/>
                <a:gd name="connsiteX1" fmla="*/ 815253 w 1042882"/>
                <a:gd name="connsiteY1" fmla="*/ 394156 h 395220"/>
                <a:gd name="connsiteX2" fmla="*/ 799244 w 1042882"/>
                <a:gd name="connsiteY2" fmla="*/ 391423 h 395220"/>
                <a:gd name="connsiteX3" fmla="*/ 534521 w 1042882"/>
                <a:gd name="connsiteY3" fmla="*/ 230559 h 395220"/>
                <a:gd name="connsiteX4" fmla="*/ 509533 w 1042882"/>
                <a:gd name="connsiteY4" fmla="*/ 230559 h 395220"/>
                <a:gd name="connsiteX5" fmla="*/ 245981 w 1042882"/>
                <a:gd name="connsiteY5" fmla="*/ 391032 h 395220"/>
                <a:gd name="connsiteX6" fmla="*/ 221383 w 1042882"/>
                <a:gd name="connsiteY6" fmla="*/ 392594 h 395220"/>
                <a:gd name="connsiteX7" fmla="*/ 12104 w 1042882"/>
                <a:gd name="connsiteY7" fmla="*/ 303572 h 395220"/>
                <a:gd name="connsiteX8" fmla="*/ 0 w 1042882"/>
                <a:gd name="connsiteY8" fmla="*/ 298106 h 395220"/>
                <a:gd name="connsiteX9" fmla="*/ 19132 w 1042882"/>
                <a:gd name="connsiteY9" fmla="*/ 286783 h 395220"/>
                <a:gd name="connsiteX10" fmla="*/ 509142 w 1042882"/>
                <a:gd name="connsiteY10" fmla="*/ 4100 h 395220"/>
                <a:gd name="connsiteX11" fmla="*/ 534521 w 1042882"/>
                <a:gd name="connsiteY11" fmla="*/ 4100 h 395220"/>
                <a:gd name="connsiteX12" fmla="*/ 1032341 w 1042882"/>
                <a:gd name="connsiteY12" fmla="*/ 291078 h 395220"/>
                <a:gd name="connsiteX13" fmla="*/ 1042883 w 1042882"/>
                <a:gd name="connsiteY13" fmla="*/ 297716 h 39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2882" h="395220">
                  <a:moveTo>
                    <a:pt x="1042883" y="297716"/>
                  </a:moveTo>
                  <a:cubicBezTo>
                    <a:pt x="965574" y="330513"/>
                    <a:pt x="890609" y="362920"/>
                    <a:pt x="815253" y="394156"/>
                  </a:cubicBezTo>
                  <a:cubicBezTo>
                    <a:pt x="810958" y="396108"/>
                    <a:pt x="803539" y="394156"/>
                    <a:pt x="799244" y="391423"/>
                  </a:cubicBezTo>
                  <a:cubicBezTo>
                    <a:pt x="710613" y="337932"/>
                    <a:pt x="622372" y="284440"/>
                    <a:pt x="534521" y="230559"/>
                  </a:cubicBezTo>
                  <a:cubicBezTo>
                    <a:pt x="525151" y="224702"/>
                    <a:pt x="518904" y="225092"/>
                    <a:pt x="509533" y="230559"/>
                  </a:cubicBezTo>
                  <a:cubicBezTo>
                    <a:pt x="421682" y="284440"/>
                    <a:pt x="333832" y="337541"/>
                    <a:pt x="245981" y="391032"/>
                  </a:cubicBezTo>
                  <a:cubicBezTo>
                    <a:pt x="237392" y="396108"/>
                    <a:pt x="230754" y="396499"/>
                    <a:pt x="221383" y="392594"/>
                  </a:cubicBezTo>
                  <a:cubicBezTo>
                    <a:pt x="151884" y="362530"/>
                    <a:pt x="81994" y="333246"/>
                    <a:pt x="12104" y="303572"/>
                  </a:cubicBezTo>
                  <a:cubicBezTo>
                    <a:pt x="8590" y="302011"/>
                    <a:pt x="5076" y="300449"/>
                    <a:pt x="0" y="298106"/>
                  </a:cubicBezTo>
                  <a:cubicBezTo>
                    <a:pt x="7028" y="293811"/>
                    <a:pt x="13275" y="290297"/>
                    <a:pt x="19132" y="286783"/>
                  </a:cubicBezTo>
                  <a:cubicBezTo>
                    <a:pt x="182339" y="192685"/>
                    <a:pt x="345936" y="98588"/>
                    <a:pt x="509142" y="4100"/>
                  </a:cubicBezTo>
                  <a:cubicBezTo>
                    <a:pt x="518513" y="-1367"/>
                    <a:pt x="525151" y="-1367"/>
                    <a:pt x="534521" y="4100"/>
                  </a:cubicBezTo>
                  <a:cubicBezTo>
                    <a:pt x="700461" y="100150"/>
                    <a:pt x="866401" y="195419"/>
                    <a:pt x="1032341" y="291078"/>
                  </a:cubicBezTo>
                  <a:cubicBezTo>
                    <a:pt x="1035074" y="293030"/>
                    <a:pt x="1038198" y="294592"/>
                    <a:pt x="1042883" y="29771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728C6A40-2517-429E-81D7-48A6EC713C77}"/>
              </a:ext>
            </a:extLst>
          </p:cNvPr>
          <p:cNvGrpSpPr/>
          <p:nvPr/>
        </p:nvGrpSpPr>
        <p:grpSpPr>
          <a:xfrm>
            <a:off x="2844604" y="4758783"/>
            <a:ext cx="895046" cy="894803"/>
            <a:chOff x="7682751" y="463904"/>
            <a:chExt cx="1309323" cy="1308967"/>
          </a:xfrm>
          <a:solidFill>
            <a:schemeClr val="accent2"/>
          </a:solidFill>
        </p:grpSpPr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5A44412C-2D4D-4ED6-91F9-D24134661906}"/>
                </a:ext>
              </a:extLst>
            </p:cNvPr>
            <p:cNvSpPr/>
            <p:nvPr/>
          </p:nvSpPr>
          <p:spPr>
            <a:xfrm>
              <a:off x="7682751" y="463904"/>
              <a:ext cx="1309323" cy="1308967"/>
            </a:xfrm>
            <a:custGeom>
              <a:avLst/>
              <a:gdLst>
                <a:gd name="connsiteX0" fmla="*/ 658398 w 1309323"/>
                <a:gd name="connsiteY0" fmla="*/ 258732 h 1308967"/>
                <a:gd name="connsiteX1" fmla="*/ 257665 w 1309323"/>
                <a:gd name="connsiteY1" fmla="*/ 659465 h 1308967"/>
                <a:gd name="connsiteX2" fmla="*/ 658398 w 1309323"/>
                <a:gd name="connsiteY2" fmla="*/ 1060199 h 1308967"/>
                <a:gd name="connsiteX3" fmla="*/ 1059132 w 1309323"/>
                <a:gd name="connsiteY3" fmla="*/ 659465 h 1308967"/>
                <a:gd name="connsiteX4" fmla="*/ 658398 w 1309323"/>
                <a:gd name="connsiteY4" fmla="*/ 258732 h 1308967"/>
                <a:gd name="connsiteX5" fmla="*/ 585085 w 1309323"/>
                <a:gd name="connsiteY5" fmla="*/ 0 h 1308967"/>
                <a:gd name="connsiteX6" fmla="*/ 723882 w 1309323"/>
                <a:gd name="connsiteY6" fmla="*/ 0 h 1308967"/>
                <a:gd name="connsiteX7" fmla="*/ 754133 w 1309323"/>
                <a:gd name="connsiteY7" fmla="*/ 30251 h 1308967"/>
                <a:gd name="connsiteX8" fmla="*/ 754133 w 1309323"/>
                <a:gd name="connsiteY8" fmla="*/ 74737 h 1308967"/>
                <a:gd name="connsiteX9" fmla="*/ 723882 w 1309323"/>
                <a:gd name="connsiteY9" fmla="*/ 104988 h 1308967"/>
                <a:gd name="connsiteX10" fmla="*/ 705376 w 1309323"/>
                <a:gd name="connsiteY10" fmla="*/ 104988 h 1308967"/>
                <a:gd name="connsiteX11" fmla="*/ 705376 w 1309323"/>
                <a:gd name="connsiteY11" fmla="*/ 159302 h 1308967"/>
                <a:gd name="connsiteX12" fmla="*/ 755046 w 1309323"/>
                <a:gd name="connsiteY12" fmla="*/ 164309 h 1308967"/>
                <a:gd name="connsiteX13" fmla="*/ 958051 w 1309323"/>
                <a:gd name="connsiteY13" fmla="*/ 256662 h 1308967"/>
                <a:gd name="connsiteX14" fmla="*/ 968407 w 1309323"/>
                <a:gd name="connsiteY14" fmla="*/ 265823 h 1308967"/>
                <a:gd name="connsiteX15" fmla="*/ 1004680 w 1309323"/>
                <a:gd name="connsiteY15" fmla="*/ 229550 h 1308967"/>
                <a:gd name="connsiteX16" fmla="*/ 991512 w 1309323"/>
                <a:gd name="connsiteY16" fmla="*/ 216382 h 1308967"/>
                <a:gd name="connsiteX17" fmla="*/ 991512 w 1309323"/>
                <a:gd name="connsiteY17" fmla="*/ 173319 h 1308967"/>
                <a:gd name="connsiteX18" fmla="*/ 1022830 w 1309323"/>
                <a:gd name="connsiteY18" fmla="*/ 142000 h 1308967"/>
                <a:gd name="connsiteX19" fmla="*/ 1065893 w 1309323"/>
                <a:gd name="connsiteY19" fmla="*/ 142000 h 1308967"/>
                <a:gd name="connsiteX20" fmla="*/ 1163763 w 1309323"/>
                <a:gd name="connsiteY20" fmla="*/ 239870 h 1308967"/>
                <a:gd name="connsiteX21" fmla="*/ 1163763 w 1309323"/>
                <a:gd name="connsiteY21" fmla="*/ 282933 h 1308967"/>
                <a:gd name="connsiteX22" fmla="*/ 1132444 w 1309323"/>
                <a:gd name="connsiteY22" fmla="*/ 314252 h 1308967"/>
                <a:gd name="connsiteX23" fmla="*/ 1089382 w 1309323"/>
                <a:gd name="connsiteY23" fmla="*/ 314252 h 1308967"/>
                <a:gd name="connsiteX24" fmla="*/ 1076570 w 1309323"/>
                <a:gd name="connsiteY24" fmla="*/ 301084 h 1308967"/>
                <a:gd name="connsiteX25" fmla="*/ 1040200 w 1309323"/>
                <a:gd name="connsiteY25" fmla="*/ 337437 h 1308967"/>
                <a:gd name="connsiteX26" fmla="*/ 1060934 w 1309323"/>
                <a:gd name="connsiteY26" fmla="*/ 362035 h 1308967"/>
                <a:gd name="connsiteX27" fmla="*/ 1148440 w 1309323"/>
                <a:gd name="connsiteY27" fmla="*/ 567664 h 1308967"/>
                <a:gd name="connsiteX28" fmla="*/ 1151610 w 1309323"/>
                <a:gd name="connsiteY28" fmla="*/ 603591 h 1308967"/>
                <a:gd name="connsiteX29" fmla="*/ 1204335 w 1309323"/>
                <a:gd name="connsiteY29" fmla="*/ 603591 h 1308967"/>
                <a:gd name="connsiteX30" fmla="*/ 1204335 w 1309323"/>
                <a:gd name="connsiteY30" fmla="*/ 585085 h 1308967"/>
                <a:gd name="connsiteX31" fmla="*/ 1234586 w 1309323"/>
                <a:gd name="connsiteY31" fmla="*/ 554834 h 1308967"/>
                <a:gd name="connsiteX32" fmla="*/ 1279072 w 1309323"/>
                <a:gd name="connsiteY32" fmla="*/ 554834 h 1308967"/>
                <a:gd name="connsiteX33" fmla="*/ 1309323 w 1309323"/>
                <a:gd name="connsiteY33" fmla="*/ 585085 h 1308967"/>
                <a:gd name="connsiteX34" fmla="*/ 1309323 w 1309323"/>
                <a:gd name="connsiteY34" fmla="*/ 723882 h 1308967"/>
                <a:gd name="connsiteX35" fmla="*/ 1279072 w 1309323"/>
                <a:gd name="connsiteY35" fmla="*/ 754133 h 1308967"/>
                <a:gd name="connsiteX36" fmla="*/ 1234586 w 1309323"/>
                <a:gd name="connsiteY36" fmla="*/ 754133 h 1308967"/>
                <a:gd name="connsiteX37" fmla="*/ 1204335 w 1309323"/>
                <a:gd name="connsiteY37" fmla="*/ 723882 h 1308967"/>
                <a:gd name="connsiteX38" fmla="*/ 1203979 w 1309323"/>
                <a:gd name="connsiteY38" fmla="*/ 723882 h 1308967"/>
                <a:gd name="connsiteX39" fmla="*/ 1203979 w 1309323"/>
                <a:gd name="connsiteY39" fmla="*/ 705376 h 1308967"/>
                <a:gd name="connsiteX40" fmla="*/ 1151987 w 1309323"/>
                <a:gd name="connsiteY40" fmla="*/ 705376 h 1308967"/>
                <a:gd name="connsiteX41" fmla="*/ 1148440 w 1309323"/>
                <a:gd name="connsiteY41" fmla="*/ 745572 h 1308967"/>
                <a:gd name="connsiteX42" fmla="*/ 1060934 w 1309323"/>
                <a:gd name="connsiteY42" fmla="*/ 951201 h 1308967"/>
                <a:gd name="connsiteX43" fmla="*/ 1042649 w 1309323"/>
                <a:gd name="connsiteY43" fmla="*/ 972895 h 1308967"/>
                <a:gd name="connsiteX44" fmla="*/ 1076214 w 1309323"/>
                <a:gd name="connsiteY44" fmla="*/ 1006460 h 1308967"/>
                <a:gd name="connsiteX45" fmla="*/ 1089382 w 1309323"/>
                <a:gd name="connsiteY45" fmla="*/ 993292 h 1308967"/>
                <a:gd name="connsiteX46" fmla="*/ 1132444 w 1309323"/>
                <a:gd name="connsiteY46" fmla="*/ 993292 h 1308967"/>
                <a:gd name="connsiteX47" fmla="*/ 1163763 w 1309323"/>
                <a:gd name="connsiteY47" fmla="*/ 1024610 h 1308967"/>
                <a:gd name="connsiteX48" fmla="*/ 1163763 w 1309323"/>
                <a:gd name="connsiteY48" fmla="*/ 1067673 h 1308967"/>
                <a:gd name="connsiteX49" fmla="*/ 1065893 w 1309323"/>
                <a:gd name="connsiteY49" fmla="*/ 1165899 h 1308967"/>
                <a:gd name="connsiteX50" fmla="*/ 1022830 w 1309323"/>
                <a:gd name="connsiteY50" fmla="*/ 1165899 h 1308967"/>
                <a:gd name="connsiteX51" fmla="*/ 991512 w 1309323"/>
                <a:gd name="connsiteY51" fmla="*/ 1134580 h 1308967"/>
                <a:gd name="connsiteX52" fmla="*/ 991512 w 1309323"/>
                <a:gd name="connsiteY52" fmla="*/ 1091518 h 1308967"/>
                <a:gd name="connsiteX53" fmla="*/ 1004680 w 1309323"/>
                <a:gd name="connsiteY53" fmla="*/ 1078350 h 1308967"/>
                <a:gd name="connsiteX54" fmla="*/ 971238 w 1309323"/>
                <a:gd name="connsiteY54" fmla="*/ 1044909 h 1308967"/>
                <a:gd name="connsiteX55" fmla="*/ 958051 w 1309323"/>
                <a:gd name="connsiteY55" fmla="*/ 1056575 h 1308967"/>
                <a:gd name="connsiteX56" fmla="*/ 755046 w 1309323"/>
                <a:gd name="connsiteY56" fmla="*/ 1148927 h 1308967"/>
                <a:gd name="connsiteX57" fmla="*/ 705376 w 1309323"/>
                <a:gd name="connsiteY57" fmla="*/ 1153934 h 1308967"/>
                <a:gd name="connsiteX58" fmla="*/ 705376 w 1309323"/>
                <a:gd name="connsiteY58" fmla="*/ 1203979 h 1308967"/>
                <a:gd name="connsiteX59" fmla="*/ 723882 w 1309323"/>
                <a:gd name="connsiteY59" fmla="*/ 1203979 h 1308967"/>
                <a:gd name="connsiteX60" fmla="*/ 754133 w 1309323"/>
                <a:gd name="connsiteY60" fmla="*/ 1234230 h 1308967"/>
                <a:gd name="connsiteX61" fmla="*/ 754133 w 1309323"/>
                <a:gd name="connsiteY61" fmla="*/ 1278716 h 1308967"/>
                <a:gd name="connsiteX62" fmla="*/ 723882 w 1309323"/>
                <a:gd name="connsiteY62" fmla="*/ 1308967 h 1308967"/>
                <a:gd name="connsiteX63" fmla="*/ 585085 w 1309323"/>
                <a:gd name="connsiteY63" fmla="*/ 1308967 h 1308967"/>
                <a:gd name="connsiteX64" fmla="*/ 554834 w 1309323"/>
                <a:gd name="connsiteY64" fmla="*/ 1278716 h 1308967"/>
                <a:gd name="connsiteX65" fmla="*/ 554834 w 1309323"/>
                <a:gd name="connsiteY65" fmla="*/ 1234230 h 1308967"/>
                <a:gd name="connsiteX66" fmla="*/ 585085 w 1309323"/>
                <a:gd name="connsiteY66" fmla="*/ 1203979 h 1308967"/>
                <a:gd name="connsiteX67" fmla="*/ 603591 w 1309323"/>
                <a:gd name="connsiteY67" fmla="*/ 1203979 h 1308967"/>
                <a:gd name="connsiteX68" fmla="*/ 603591 w 1309323"/>
                <a:gd name="connsiteY68" fmla="*/ 1154077 h 1308967"/>
                <a:gd name="connsiteX69" fmla="*/ 552496 w 1309323"/>
                <a:gd name="connsiteY69" fmla="*/ 1148927 h 1308967"/>
                <a:gd name="connsiteX70" fmla="*/ 349491 w 1309323"/>
                <a:gd name="connsiteY70" fmla="*/ 1056575 h 1308967"/>
                <a:gd name="connsiteX71" fmla="*/ 334235 w 1309323"/>
                <a:gd name="connsiteY71" fmla="*/ 1043079 h 1308967"/>
                <a:gd name="connsiteX72" fmla="*/ 298948 w 1309323"/>
                <a:gd name="connsiteY72" fmla="*/ 1078350 h 1308967"/>
                <a:gd name="connsiteX73" fmla="*/ 312116 w 1309323"/>
                <a:gd name="connsiteY73" fmla="*/ 1091518 h 1308967"/>
                <a:gd name="connsiteX74" fmla="*/ 312116 w 1309323"/>
                <a:gd name="connsiteY74" fmla="*/ 1134580 h 1308967"/>
                <a:gd name="connsiteX75" fmla="*/ 280797 w 1309323"/>
                <a:gd name="connsiteY75" fmla="*/ 1165899 h 1308967"/>
                <a:gd name="connsiteX76" fmla="*/ 237734 w 1309323"/>
                <a:gd name="connsiteY76" fmla="*/ 1165899 h 1308967"/>
                <a:gd name="connsiteX77" fmla="*/ 139864 w 1309323"/>
                <a:gd name="connsiteY77" fmla="*/ 1068029 h 1308967"/>
                <a:gd name="connsiteX78" fmla="*/ 139864 w 1309323"/>
                <a:gd name="connsiteY78" fmla="*/ 1024966 h 1308967"/>
                <a:gd name="connsiteX79" fmla="*/ 171183 w 1309323"/>
                <a:gd name="connsiteY79" fmla="*/ 993648 h 1308967"/>
                <a:gd name="connsiteX80" fmla="*/ 214246 w 1309323"/>
                <a:gd name="connsiteY80" fmla="*/ 993648 h 1308967"/>
                <a:gd name="connsiteX81" fmla="*/ 227414 w 1309323"/>
                <a:gd name="connsiteY81" fmla="*/ 1006816 h 1308967"/>
                <a:gd name="connsiteX82" fmla="*/ 263266 w 1309323"/>
                <a:gd name="connsiteY82" fmla="*/ 970964 h 1308967"/>
                <a:gd name="connsiteX83" fmla="*/ 246608 w 1309323"/>
                <a:gd name="connsiteY83" fmla="*/ 951201 h 1308967"/>
                <a:gd name="connsiteX84" fmla="*/ 159102 w 1309323"/>
                <a:gd name="connsiteY84" fmla="*/ 745572 h 1308967"/>
                <a:gd name="connsiteX85" fmla="*/ 155555 w 1309323"/>
                <a:gd name="connsiteY85" fmla="*/ 705376 h 1308967"/>
                <a:gd name="connsiteX86" fmla="*/ 104988 w 1309323"/>
                <a:gd name="connsiteY86" fmla="*/ 705376 h 1308967"/>
                <a:gd name="connsiteX87" fmla="*/ 104988 w 1309323"/>
                <a:gd name="connsiteY87" fmla="*/ 723882 h 1308967"/>
                <a:gd name="connsiteX88" fmla="*/ 74737 w 1309323"/>
                <a:gd name="connsiteY88" fmla="*/ 754133 h 1308967"/>
                <a:gd name="connsiteX89" fmla="*/ 30251 w 1309323"/>
                <a:gd name="connsiteY89" fmla="*/ 754133 h 1308967"/>
                <a:gd name="connsiteX90" fmla="*/ 0 w 1309323"/>
                <a:gd name="connsiteY90" fmla="*/ 723882 h 1308967"/>
                <a:gd name="connsiteX91" fmla="*/ 0 w 1309323"/>
                <a:gd name="connsiteY91" fmla="*/ 585085 h 1308967"/>
                <a:gd name="connsiteX92" fmla="*/ 30251 w 1309323"/>
                <a:gd name="connsiteY92" fmla="*/ 554834 h 1308967"/>
                <a:gd name="connsiteX93" fmla="*/ 74737 w 1309323"/>
                <a:gd name="connsiteY93" fmla="*/ 554834 h 1308967"/>
                <a:gd name="connsiteX94" fmla="*/ 104988 w 1309323"/>
                <a:gd name="connsiteY94" fmla="*/ 585085 h 1308967"/>
                <a:gd name="connsiteX95" fmla="*/ 104988 w 1309323"/>
                <a:gd name="connsiteY95" fmla="*/ 603591 h 1308967"/>
                <a:gd name="connsiteX96" fmla="*/ 155932 w 1309323"/>
                <a:gd name="connsiteY96" fmla="*/ 603591 h 1308967"/>
                <a:gd name="connsiteX97" fmla="*/ 159102 w 1309323"/>
                <a:gd name="connsiteY97" fmla="*/ 567664 h 1308967"/>
                <a:gd name="connsiteX98" fmla="*/ 246608 w 1309323"/>
                <a:gd name="connsiteY98" fmla="*/ 362035 h 1308967"/>
                <a:gd name="connsiteX99" fmla="*/ 265707 w 1309323"/>
                <a:gd name="connsiteY99" fmla="*/ 339377 h 1308967"/>
                <a:gd name="connsiteX100" fmla="*/ 227414 w 1309323"/>
                <a:gd name="connsiteY100" fmla="*/ 301084 h 1308967"/>
                <a:gd name="connsiteX101" fmla="*/ 214246 w 1309323"/>
                <a:gd name="connsiteY101" fmla="*/ 314252 h 1308967"/>
                <a:gd name="connsiteX102" fmla="*/ 171183 w 1309323"/>
                <a:gd name="connsiteY102" fmla="*/ 314252 h 1308967"/>
                <a:gd name="connsiteX103" fmla="*/ 139864 w 1309323"/>
                <a:gd name="connsiteY103" fmla="*/ 282933 h 1308967"/>
                <a:gd name="connsiteX104" fmla="*/ 139864 w 1309323"/>
                <a:gd name="connsiteY104" fmla="*/ 239870 h 1308967"/>
                <a:gd name="connsiteX105" fmla="*/ 238090 w 1309323"/>
                <a:gd name="connsiteY105" fmla="*/ 142000 h 1308967"/>
                <a:gd name="connsiteX106" fmla="*/ 281153 w 1309323"/>
                <a:gd name="connsiteY106" fmla="*/ 142000 h 1308967"/>
                <a:gd name="connsiteX107" fmla="*/ 312471 w 1309323"/>
                <a:gd name="connsiteY107" fmla="*/ 173319 h 1308967"/>
                <a:gd name="connsiteX108" fmla="*/ 312471 w 1309323"/>
                <a:gd name="connsiteY108" fmla="*/ 216382 h 1308967"/>
                <a:gd name="connsiteX109" fmla="*/ 299303 w 1309323"/>
                <a:gd name="connsiteY109" fmla="*/ 229550 h 1308967"/>
                <a:gd name="connsiteX110" fmla="*/ 337246 w 1309323"/>
                <a:gd name="connsiteY110" fmla="*/ 267493 h 1308967"/>
                <a:gd name="connsiteX111" fmla="*/ 349491 w 1309323"/>
                <a:gd name="connsiteY111" fmla="*/ 256662 h 1308967"/>
                <a:gd name="connsiteX112" fmla="*/ 552496 w 1309323"/>
                <a:gd name="connsiteY112" fmla="*/ 164309 h 1308967"/>
                <a:gd name="connsiteX113" fmla="*/ 603591 w 1309323"/>
                <a:gd name="connsiteY113" fmla="*/ 159159 h 1308967"/>
                <a:gd name="connsiteX114" fmla="*/ 603591 w 1309323"/>
                <a:gd name="connsiteY114" fmla="*/ 104988 h 1308967"/>
                <a:gd name="connsiteX115" fmla="*/ 585085 w 1309323"/>
                <a:gd name="connsiteY115" fmla="*/ 104988 h 1308967"/>
                <a:gd name="connsiteX116" fmla="*/ 554834 w 1309323"/>
                <a:gd name="connsiteY116" fmla="*/ 74737 h 1308967"/>
                <a:gd name="connsiteX117" fmla="*/ 554834 w 1309323"/>
                <a:gd name="connsiteY117" fmla="*/ 30251 h 1308967"/>
                <a:gd name="connsiteX118" fmla="*/ 585085 w 1309323"/>
                <a:gd name="connsiteY118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309323" h="1308967"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grpFill/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AB4498CD-E8BC-46BC-ADA2-F112A62EC25F}"/>
                </a:ext>
              </a:extLst>
            </p:cNvPr>
            <p:cNvSpPr/>
            <p:nvPr/>
          </p:nvSpPr>
          <p:spPr>
            <a:xfrm>
              <a:off x="8019778" y="831538"/>
              <a:ext cx="640604" cy="575476"/>
            </a:xfrm>
            <a:custGeom>
              <a:avLst/>
              <a:gdLst>
                <a:gd name="connsiteX0" fmla="*/ 442373 w 640604"/>
                <a:gd name="connsiteY0" fmla="*/ 428849 h 575476"/>
                <a:gd name="connsiteX1" fmla="*/ 515686 w 640604"/>
                <a:gd name="connsiteY1" fmla="*/ 502163 h 575476"/>
                <a:gd name="connsiteX2" fmla="*/ 442373 w 640604"/>
                <a:gd name="connsiteY2" fmla="*/ 575476 h 575476"/>
                <a:gd name="connsiteX3" fmla="*/ 369059 w 640604"/>
                <a:gd name="connsiteY3" fmla="*/ 502163 h 575476"/>
                <a:gd name="connsiteX4" fmla="*/ 442373 w 640604"/>
                <a:gd name="connsiteY4" fmla="*/ 428849 h 575476"/>
                <a:gd name="connsiteX5" fmla="*/ 194673 w 640604"/>
                <a:gd name="connsiteY5" fmla="*/ 428849 h 575476"/>
                <a:gd name="connsiteX6" fmla="*/ 267986 w 640604"/>
                <a:gd name="connsiteY6" fmla="*/ 502163 h 575476"/>
                <a:gd name="connsiteX7" fmla="*/ 194673 w 640604"/>
                <a:gd name="connsiteY7" fmla="*/ 575476 h 575476"/>
                <a:gd name="connsiteX8" fmla="*/ 121359 w 640604"/>
                <a:gd name="connsiteY8" fmla="*/ 502163 h 575476"/>
                <a:gd name="connsiteX9" fmla="*/ 194673 w 640604"/>
                <a:gd name="connsiteY9" fmla="*/ 428849 h 575476"/>
                <a:gd name="connsiteX10" fmla="*/ 73314 w 640604"/>
                <a:gd name="connsiteY10" fmla="*/ 218161 h 575476"/>
                <a:gd name="connsiteX11" fmla="*/ 146627 w 640604"/>
                <a:gd name="connsiteY11" fmla="*/ 291475 h 575476"/>
                <a:gd name="connsiteX12" fmla="*/ 73314 w 640604"/>
                <a:gd name="connsiteY12" fmla="*/ 364788 h 575476"/>
                <a:gd name="connsiteX13" fmla="*/ 0 w 640604"/>
                <a:gd name="connsiteY13" fmla="*/ 291475 h 575476"/>
                <a:gd name="connsiteX14" fmla="*/ 73314 w 640604"/>
                <a:gd name="connsiteY14" fmla="*/ 218161 h 575476"/>
                <a:gd name="connsiteX15" fmla="*/ 567291 w 640604"/>
                <a:gd name="connsiteY15" fmla="*/ 215670 h 575476"/>
                <a:gd name="connsiteX16" fmla="*/ 640604 w 640604"/>
                <a:gd name="connsiteY16" fmla="*/ 288984 h 575476"/>
                <a:gd name="connsiteX17" fmla="*/ 567291 w 640604"/>
                <a:gd name="connsiteY17" fmla="*/ 362297 h 575476"/>
                <a:gd name="connsiteX18" fmla="*/ 493977 w 640604"/>
                <a:gd name="connsiteY18" fmla="*/ 288984 h 575476"/>
                <a:gd name="connsiteX19" fmla="*/ 567291 w 640604"/>
                <a:gd name="connsiteY19" fmla="*/ 215670 h 575476"/>
                <a:gd name="connsiteX20" fmla="*/ 321370 w 640604"/>
                <a:gd name="connsiteY20" fmla="*/ 211399 h 575476"/>
                <a:gd name="connsiteX21" fmla="*/ 394683 w 640604"/>
                <a:gd name="connsiteY21" fmla="*/ 284713 h 575476"/>
                <a:gd name="connsiteX22" fmla="*/ 321370 w 640604"/>
                <a:gd name="connsiteY22" fmla="*/ 358026 h 575476"/>
                <a:gd name="connsiteX23" fmla="*/ 248056 w 640604"/>
                <a:gd name="connsiteY23" fmla="*/ 284713 h 575476"/>
                <a:gd name="connsiteX24" fmla="*/ 321370 w 640604"/>
                <a:gd name="connsiteY24" fmla="*/ 211399 h 575476"/>
                <a:gd name="connsiteX25" fmla="*/ 194673 w 640604"/>
                <a:gd name="connsiteY25" fmla="*/ 356 h 575476"/>
                <a:gd name="connsiteX26" fmla="*/ 267986 w 640604"/>
                <a:gd name="connsiteY26" fmla="*/ 73670 h 575476"/>
                <a:gd name="connsiteX27" fmla="*/ 194673 w 640604"/>
                <a:gd name="connsiteY27" fmla="*/ 146983 h 575476"/>
                <a:gd name="connsiteX28" fmla="*/ 121359 w 640604"/>
                <a:gd name="connsiteY28" fmla="*/ 73670 h 575476"/>
                <a:gd name="connsiteX29" fmla="*/ 194673 w 640604"/>
                <a:gd name="connsiteY29" fmla="*/ 356 h 575476"/>
                <a:gd name="connsiteX30" fmla="*/ 442373 w 640604"/>
                <a:gd name="connsiteY30" fmla="*/ 0 h 575476"/>
                <a:gd name="connsiteX31" fmla="*/ 515686 w 640604"/>
                <a:gd name="connsiteY31" fmla="*/ 73314 h 575476"/>
                <a:gd name="connsiteX32" fmla="*/ 442373 w 640604"/>
                <a:gd name="connsiteY32" fmla="*/ 146627 h 575476"/>
                <a:gd name="connsiteX33" fmla="*/ 369059 w 640604"/>
                <a:gd name="connsiteY33" fmla="*/ 73314 h 575476"/>
                <a:gd name="connsiteX34" fmla="*/ 442373 w 640604"/>
                <a:gd name="connsiteY34" fmla="*/ 0 h 57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40604" h="575476">
                  <a:moveTo>
                    <a:pt x="442373" y="428849"/>
                  </a:moveTo>
                  <a:cubicBezTo>
                    <a:pt x="482862" y="428849"/>
                    <a:pt x="515686" y="461673"/>
                    <a:pt x="515686" y="502163"/>
                  </a:cubicBezTo>
                  <a:cubicBezTo>
                    <a:pt x="515686" y="542652"/>
                    <a:pt x="482863" y="575476"/>
                    <a:pt x="442373" y="575476"/>
                  </a:cubicBezTo>
                  <a:cubicBezTo>
                    <a:pt x="401883" y="575476"/>
                    <a:pt x="369059" y="542653"/>
                    <a:pt x="369059" y="502163"/>
                  </a:cubicBezTo>
                  <a:cubicBezTo>
                    <a:pt x="369059" y="461673"/>
                    <a:pt x="401883" y="428849"/>
                    <a:pt x="442373" y="428849"/>
                  </a:cubicBezTo>
                  <a:close/>
                  <a:moveTo>
                    <a:pt x="194673" y="428849"/>
                  </a:moveTo>
                  <a:cubicBezTo>
                    <a:pt x="235162" y="428849"/>
                    <a:pt x="267986" y="461673"/>
                    <a:pt x="267986" y="502163"/>
                  </a:cubicBezTo>
                  <a:cubicBezTo>
                    <a:pt x="267986" y="542652"/>
                    <a:pt x="235163" y="575476"/>
                    <a:pt x="194673" y="575476"/>
                  </a:cubicBezTo>
                  <a:cubicBezTo>
                    <a:pt x="154183" y="575476"/>
                    <a:pt x="121359" y="542653"/>
                    <a:pt x="121359" y="502163"/>
                  </a:cubicBezTo>
                  <a:cubicBezTo>
                    <a:pt x="121359" y="461673"/>
                    <a:pt x="154183" y="428849"/>
                    <a:pt x="194673" y="428849"/>
                  </a:cubicBezTo>
                  <a:close/>
                  <a:moveTo>
                    <a:pt x="73314" y="218161"/>
                  </a:moveTo>
                  <a:cubicBezTo>
                    <a:pt x="113804" y="218161"/>
                    <a:pt x="146627" y="250985"/>
                    <a:pt x="146627" y="291475"/>
                  </a:cubicBezTo>
                  <a:cubicBezTo>
                    <a:pt x="146627" y="331964"/>
                    <a:pt x="113804" y="364788"/>
                    <a:pt x="73314" y="364788"/>
                  </a:cubicBezTo>
                  <a:cubicBezTo>
                    <a:pt x="32824" y="364788"/>
                    <a:pt x="0" y="331965"/>
                    <a:pt x="0" y="291475"/>
                  </a:cubicBezTo>
                  <a:cubicBezTo>
                    <a:pt x="0" y="250985"/>
                    <a:pt x="32824" y="218161"/>
                    <a:pt x="73314" y="218161"/>
                  </a:cubicBezTo>
                  <a:close/>
                  <a:moveTo>
                    <a:pt x="567291" y="215670"/>
                  </a:moveTo>
                  <a:cubicBezTo>
                    <a:pt x="607781" y="215670"/>
                    <a:pt x="640604" y="248494"/>
                    <a:pt x="640604" y="288984"/>
                  </a:cubicBezTo>
                  <a:cubicBezTo>
                    <a:pt x="640604" y="329473"/>
                    <a:pt x="607781" y="362297"/>
                    <a:pt x="567291" y="362297"/>
                  </a:cubicBezTo>
                  <a:cubicBezTo>
                    <a:pt x="526801" y="362297"/>
                    <a:pt x="493977" y="329474"/>
                    <a:pt x="493977" y="288984"/>
                  </a:cubicBezTo>
                  <a:cubicBezTo>
                    <a:pt x="493977" y="248494"/>
                    <a:pt x="526801" y="215670"/>
                    <a:pt x="567291" y="215670"/>
                  </a:cubicBezTo>
                  <a:close/>
                  <a:moveTo>
                    <a:pt x="321370" y="211399"/>
                  </a:moveTo>
                  <a:cubicBezTo>
                    <a:pt x="361859" y="211399"/>
                    <a:pt x="394683" y="244223"/>
                    <a:pt x="394683" y="284713"/>
                  </a:cubicBezTo>
                  <a:cubicBezTo>
                    <a:pt x="394683" y="325203"/>
                    <a:pt x="361860" y="358026"/>
                    <a:pt x="321370" y="358026"/>
                  </a:cubicBezTo>
                  <a:cubicBezTo>
                    <a:pt x="280880" y="358026"/>
                    <a:pt x="248056" y="325203"/>
                    <a:pt x="248056" y="284713"/>
                  </a:cubicBezTo>
                  <a:cubicBezTo>
                    <a:pt x="248056" y="244223"/>
                    <a:pt x="280880" y="211399"/>
                    <a:pt x="321370" y="211399"/>
                  </a:cubicBezTo>
                  <a:close/>
                  <a:moveTo>
                    <a:pt x="194673" y="356"/>
                  </a:moveTo>
                  <a:cubicBezTo>
                    <a:pt x="235162" y="356"/>
                    <a:pt x="267986" y="33180"/>
                    <a:pt x="267986" y="73670"/>
                  </a:cubicBezTo>
                  <a:cubicBezTo>
                    <a:pt x="267986" y="114159"/>
                    <a:pt x="235163" y="146983"/>
                    <a:pt x="194673" y="146983"/>
                  </a:cubicBezTo>
                  <a:cubicBezTo>
                    <a:pt x="154183" y="146983"/>
                    <a:pt x="121359" y="114160"/>
                    <a:pt x="121359" y="73670"/>
                  </a:cubicBezTo>
                  <a:cubicBezTo>
                    <a:pt x="121359" y="33180"/>
                    <a:pt x="154183" y="356"/>
                    <a:pt x="194673" y="356"/>
                  </a:cubicBezTo>
                  <a:close/>
                  <a:moveTo>
                    <a:pt x="442373" y="0"/>
                  </a:moveTo>
                  <a:cubicBezTo>
                    <a:pt x="482862" y="0"/>
                    <a:pt x="515686" y="32824"/>
                    <a:pt x="515686" y="73314"/>
                  </a:cubicBezTo>
                  <a:cubicBezTo>
                    <a:pt x="515686" y="113804"/>
                    <a:pt x="482863" y="146627"/>
                    <a:pt x="442373" y="146627"/>
                  </a:cubicBezTo>
                  <a:cubicBezTo>
                    <a:pt x="401883" y="146627"/>
                    <a:pt x="369059" y="113804"/>
                    <a:pt x="369059" y="73314"/>
                  </a:cubicBezTo>
                  <a:cubicBezTo>
                    <a:pt x="369059" y="32824"/>
                    <a:pt x="401883" y="0"/>
                    <a:pt x="442373" y="0"/>
                  </a:cubicBezTo>
                  <a:close/>
                </a:path>
              </a:pathLst>
            </a:custGeom>
            <a:grpFill/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4C50D1B1-674A-4C42-8552-73720C066937}"/>
              </a:ext>
            </a:extLst>
          </p:cNvPr>
          <p:cNvGrpSpPr/>
          <p:nvPr/>
        </p:nvGrpSpPr>
        <p:grpSpPr>
          <a:xfrm>
            <a:off x="9312628" y="2456391"/>
            <a:ext cx="2673857" cy="4447968"/>
            <a:chOff x="130030" y="-165157"/>
            <a:chExt cx="4124709" cy="6861463"/>
          </a:xfrm>
        </p:grpSpPr>
        <p:grpSp>
          <p:nvGrpSpPr>
            <p:cNvPr id="372" name="Group 371">
              <a:extLst>
                <a:ext uri="{FF2B5EF4-FFF2-40B4-BE49-F238E27FC236}">
                  <a16:creationId xmlns:a16="http://schemas.microsoft.com/office/drawing/2014/main" id="{AF790ABE-C04C-41FB-B7D6-D2D0972B7F58}"/>
                </a:ext>
              </a:extLst>
            </p:cNvPr>
            <p:cNvGrpSpPr/>
            <p:nvPr/>
          </p:nvGrpSpPr>
          <p:grpSpPr>
            <a:xfrm>
              <a:off x="130030" y="1420843"/>
              <a:ext cx="4124709" cy="4493073"/>
              <a:chOff x="4166555" y="1568366"/>
              <a:chExt cx="3868136" cy="4213586"/>
            </a:xfrm>
          </p:grpSpPr>
          <p:grpSp>
            <p:nvGrpSpPr>
              <p:cNvPr id="373" name="Graphic 118">
                <a:extLst>
                  <a:ext uri="{FF2B5EF4-FFF2-40B4-BE49-F238E27FC236}">
                    <a16:creationId xmlns:a16="http://schemas.microsoft.com/office/drawing/2014/main" id="{BE341CE0-FD46-4D36-9D55-0F253C74D7B4}"/>
                  </a:ext>
                </a:extLst>
              </p:cNvPr>
              <p:cNvGrpSpPr/>
              <p:nvPr/>
            </p:nvGrpSpPr>
            <p:grpSpPr>
              <a:xfrm>
                <a:off x="4166555" y="1568366"/>
                <a:ext cx="3868136" cy="4213586"/>
                <a:chOff x="4271242" y="4376556"/>
                <a:chExt cx="2193773" cy="2389691"/>
              </a:xfrm>
            </p:grpSpPr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F3C9E13A-5678-48F9-9966-E2C655DFBDD7}"/>
                    </a:ext>
                  </a:extLst>
                </p:cNvPr>
                <p:cNvSpPr/>
                <p:nvPr/>
              </p:nvSpPr>
              <p:spPr>
                <a:xfrm>
                  <a:off x="4271242" y="4912223"/>
                  <a:ext cx="1077680" cy="1851981"/>
                </a:xfrm>
                <a:custGeom>
                  <a:avLst/>
                  <a:gdLst>
                    <a:gd name="connsiteX0" fmla="*/ 1054609 w 1077680"/>
                    <a:gd name="connsiteY0" fmla="*/ 709963 h 1851981"/>
                    <a:gd name="connsiteX1" fmla="*/ 1052032 w 1077680"/>
                    <a:gd name="connsiteY1" fmla="*/ 711509 h 1851981"/>
                    <a:gd name="connsiteX2" fmla="*/ 1014910 w 1077680"/>
                    <a:gd name="connsiteY2" fmla="*/ 485687 h 1851981"/>
                    <a:gd name="connsiteX3" fmla="*/ 1013363 w 1077680"/>
                    <a:gd name="connsiteY3" fmla="*/ 496772 h 1851981"/>
                    <a:gd name="connsiteX4" fmla="*/ 1014910 w 1077680"/>
                    <a:gd name="connsiteY4" fmla="*/ 503217 h 1851981"/>
                    <a:gd name="connsiteX5" fmla="*/ 1005630 w 1077680"/>
                    <a:gd name="connsiteY5" fmla="*/ 463002 h 1851981"/>
                    <a:gd name="connsiteX6" fmla="*/ 974180 w 1077680"/>
                    <a:gd name="connsiteY6" fmla="*/ 331273 h 1851981"/>
                    <a:gd name="connsiteX7" fmla="*/ 930098 w 1077680"/>
                    <a:gd name="connsiteY7" fmla="*/ 204699 h 1851981"/>
                    <a:gd name="connsiteX8" fmla="*/ 903546 w 1077680"/>
                    <a:gd name="connsiteY8" fmla="*/ 145923 h 1851981"/>
                    <a:gd name="connsiteX9" fmla="*/ 829561 w 1077680"/>
                    <a:gd name="connsiteY9" fmla="*/ 44097 h 1851981"/>
                    <a:gd name="connsiteX10" fmla="*/ 708143 w 1077680"/>
                    <a:gd name="connsiteY10" fmla="*/ 15 h 1851981"/>
                    <a:gd name="connsiteX11" fmla="*/ 585178 w 1077680"/>
                    <a:gd name="connsiteY11" fmla="*/ 35075 h 1851981"/>
                    <a:gd name="connsiteX12" fmla="*/ 496241 w 1077680"/>
                    <a:gd name="connsiteY12" fmla="*/ 95397 h 1851981"/>
                    <a:gd name="connsiteX13" fmla="*/ 361418 w 1077680"/>
                    <a:gd name="connsiteY13" fmla="*/ 203152 h 1851981"/>
                    <a:gd name="connsiteX14" fmla="*/ 284340 w 1077680"/>
                    <a:gd name="connsiteY14" fmla="*/ 279199 h 1851981"/>
                    <a:gd name="connsiteX15" fmla="*/ 196434 w 1077680"/>
                    <a:gd name="connsiteY15" fmla="*/ 388244 h 1851981"/>
                    <a:gd name="connsiteX16" fmla="*/ 101568 w 1077680"/>
                    <a:gd name="connsiteY16" fmla="*/ 557610 h 1851981"/>
                    <a:gd name="connsiteX17" fmla="*/ 27068 w 1077680"/>
                    <a:gd name="connsiteY17" fmla="*/ 741928 h 1851981"/>
                    <a:gd name="connsiteX18" fmla="*/ 1805 w 1077680"/>
                    <a:gd name="connsiteY18" fmla="*/ 893507 h 1851981"/>
                    <a:gd name="connsiteX19" fmla="*/ 773 w 1077680"/>
                    <a:gd name="connsiteY19" fmla="*/ 1060811 h 1851981"/>
                    <a:gd name="connsiteX20" fmla="*/ 773 w 1077680"/>
                    <a:gd name="connsiteY20" fmla="*/ 1130930 h 1851981"/>
                    <a:gd name="connsiteX21" fmla="*/ 0 w 1077680"/>
                    <a:gd name="connsiteY21" fmla="*/ 1139952 h 1851981"/>
                    <a:gd name="connsiteX22" fmla="*/ 0 w 1077680"/>
                    <a:gd name="connsiteY22" fmla="*/ 1377375 h 1851981"/>
                    <a:gd name="connsiteX23" fmla="*/ 1289 w 1077680"/>
                    <a:gd name="connsiteY23" fmla="*/ 1385366 h 1851981"/>
                    <a:gd name="connsiteX24" fmla="*/ 7476 w 1077680"/>
                    <a:gd name="connsiteY24" fmla="*/ 1543132 h 1851981"/>
                    <a:gd name="connsiteX25" fmla="*/ 18819 w 1077680"/>
                    <a:gd name="connsiteY25" fmla="*/ 1660941 h 1851981"/>
                    <a:gd name="connsiteX26" fmla="*/ 99506 w 1077680"/>
                    <a:gd name="connsiteY26" fmla="*/ 1808911 h 1851981"/>
                    <a:gd name="connsiteX27" fmla="*/ 211128 w 1077680"/>
                    <a:gd name="connsiteY27" fmla="*/ 1851962 h 1851981"/>
                    <a:gd name="connsiteX28" fmla="*/ 280989 w 1077680"/>
                    <a:gd name="connsiteY28" fmla="*/ 1848868 h 1851981"/>
                    <a:gd name="connsiteX29" fmla="*/ 424061 w 1077680"/>
                    <a:gd name="connsiteY29" fmla="*/ 1837525 h 1851981"/>
                    <a:gd name="connsiteX30" fmla="*/ 601676 w 1077680"/>
                    <a:gd name="connsiteY30" fmla="*/ 1796795 h 1851981"/>
                    <a:gd name="connsiteX31" fmla="*/ 719743 w 1077680"/>
                    <a:gd name="connsiteY31" fmla="*/ 1743433 h 1851981"/>
                    <a:gd name="connsiteX32" fmla="*/ 891945 w 1077680"/>
                    <a:gd name="connsiteY32" fmla="*/ 1648309 h 1851981"/>
                    <a:gd name="connsiteX33" fmla="*/ 996349 w 1077680"/>
                    <a:gd name="connsiteY33" fmla="*/ 1540296 h 1851981"/>
                    <a:gd name="connsiteX34" fmla="*/ 1045071 w 1077680"/>
                    <a:gd name="connsiteY34" fmla="*/ 1372477 h 1851981"/>
                    <a:gd name="connsiteX35" fmla="*/ 1053063 w 1077680"/>
                    <a:gd name="connsiteY35" fmla="*/ 1203626 h 1851981"/>
                    <a:gd name="connsiteX36" fmla="*/ 1063374 w 1077680"/>
                    <a:gd name="connsiteY36" fmla="*/ 1106440 h 1851981"/>
                    <a:gd name="connsiteX37" fmla="*/ 1077295 w 1077680"/>
                    <a:gd name="connsiteY37" fmla="*/ 972133 h 1851981"/>
                    <a:gd name="connsiteX38" fmla="*/ 1065952 w 1077680"/>
                    <a:gd name="connsiteY38" fmla="*/ 778534 h 1851981"/>
                    <a:gd name="connsiteX39" fmla="*/ 1054609 w 1077680"/>
                    <a:gd name="connsiteY39" fmla="*/ 709963 h 1851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077680" h="1851981">
                      <a:moveTo>
                        <a:pt x="1054609" y="709963"/>
                      </a:moveTo>
                      <a:cubicBezTo>
                        <a:pt x="1053836" y="710478"/>
                        <a:pt x="1053063" y="710994"/>
                        <a:pt x="1052032" y="711509"/>
                      </a:cubicBezTo>
                      <a:lnTo>
                        <a:pt x="1014910" y="485687"/>
                      </a:lnTo>
                      <a:cubicBezTo>
                        <a:pt x="1012590" y="489039"/>
                        <a:pt x="1012332" y="492648"/>
                        <a:pt x="1013363" y="496772"/>
                      </a:cubicBezTo>
                      <a:cubicBezTo>
                        <a:pt x="1013879" y="498834"/>
                        <a:pt x="1014394" y="501155"/>
                        <a:pt x="1014910" y="503217"/>
                      </a:cubicBezTo>
                      <a:cubicBezTo>
                        <a:pt x="1011817" y="489812"/>
                        <a:pt x="1008981" y="476407"/>
                        <a:pt x="1005630" y="463002"/>
                      </a:cubicBezTo>
                      <a:cubicBezTo>
                        <a:pt x="994545" y="419178"/>
                        <a:pt x="983718" y="375354"/>
                        <a:pt x="974180" y="331273"/>
                      </a:cubicBezTo>
                      <a:cubicBezTo>
                        <a:pt x="964641" y="287191"/>
                        <a:pt x="951494" y="244656"/>
                        <a:pt x="930098" y="204699"/>
                      </a:cubicBezTo>
                      <a:cubicBezTo>
                        <a:pt x="920044" y="185880"/>
                        <a:pt x="911795" y="165773"/>
                        <a:pt x="903546" y="145923"/>
                      </a:cubicBezTo>
                      <a:cubicBezTo>
                        <a:pt x="887047" y="106224"/>
                        <a:pt x="863589" y="71165"/>
                        <a:pt x="829561" y="44097"/>
                      </a:cubicBezTo>
                      <a:cubicBezTo>
                        <a:pt x="794244" y="15998"/>
                        <a:pt x="754287" y="531"/>
                        <a:pt x="708143" y="15"/>
                      </a:cubicBezTo>
                      <a:cubicBezTo>
                        <a:pt x="663288" y="-500"/>
                        <a:pt x="622815" y="11874"/>
                        <a:pt x="585178" y="35075"/>
                      </a:cubicBezTo>
                      <a:cubicBezTo>
                        <a:pt x="554759" y="53893"/>
                        <a:pt x="525629" y="74774"/>
                        <a:pt x="496241" y="95397"/>
                      </a:cubicBezTo>
                      <a:cubicBezTo>
                        <a:pt x="449324" y="128909"/>
                        <a:pt x="403953" y="164484"/>
                        <a:pt x="361418" y="203152"/>
                      </a:cubicBezTo>
                      <a:cubicBezTo>
                        <a:pt x="334608" y="227384"/>
                        <a:pt x="309087" y="252647"/>
                        <a:pt x="284340" y="279199"/>
                      </a:cubicBezTo>
                      <a:cubicBezTo>
                        <a:pt x="252374" y="313485"/>
                        <a:pt x="223244" y="349833"/>
                        <a:pt x="196434" y="388244"/>
                      </a:cubicBezTo>
                      <a:cubicBezTo>
                        <a:pt x="159055" y="441606"/>
                        <a:pt x="130698" y="499866"/>
                        <a:pt x="101568" y="557610"/>
                      </a:cubicBezTo>
                      <a:cubicBezTo>
                        <a:pt x="71923" y="617159"/>
                        <a:pt x="45628" y="677997"/>
                        <a:pt x="27068" y="741928"/>
                      </a:cubicBezTo>
                      <a:cubicBezTo>
                        <a:pt x="12374" y="791423"/>
                        <a:pt x="1805" y="841692"/>
                        <a:pt x="1805" y="893507"/>
                      </a:cubicBezTo>
                      <a:cubicBezTo>
                        <a:pt x="2062" y="949189"/>
                        <a:pt x="258" y="1005129"/>
                        <a:pt x="773" y="1060811"/>
                      </a:cubicBezTo>
                      <a:cubicBezTo>
                        <a:pt x="1031" y="1084270"/>
                        <a:pt x="773" y="1107471"/>
                        <a:pt x="773" y="1130930"/>
                      </a:cubicBezTo>
                      <a:cubicBezTo>
                        <a:pt x="773" y="1134023"/>
                        <a:pt x="1805" y="1137117"/>
                        <a:pt x="0" y="1139952"/>
                      </a:cubicBezTo>
                      <a:cubicBezTo>
                        <a:pt x="0" y="1219093"/>
                        <a:pt x="0" y="1298234"/>
                        <a:pt x="0" y="1377375"/>
                      </a:cubicBezTo>
                      <a:cubicBezTo>
                        <a:pt x="516" y="1379952"/>
                        <a:pt x="1289" y="1382788"/>
                        <a:pt x="1289" y="1385366"/>
                      </a:cubicBezTo>
                      <a:cubicBezTo>
                        <a:pt x="1547" y="1437955"/>
                        <a:pt x="4125" y="1490543"/>
                        <a:pt x="7476" y="1543132"/>
                      </a:cubicBezTo>
                      <a:cubicBezTo>
                        <a:pt x="9796" y="1582574"/>
                        <a:pt x="11085" y="1622015"/>
                        <a:pt x="18819" y="1660941"/>
                      </a:cubicBezTo>
                      <a:cubicBezTo>
                        <a:pt x="30419" y="1718428"/>
                        <a:pt x="54393" y="1769470"/>
                        <a:pt x="99506" y="1808911"/>
                      </a:cubicBezTo>
                      <a:cubicBezTo>
                        <a:pt x="131472" y="1836752"/>
                        <a:pt x="168851" y="1851446"/>
                        <a:pt x="211128" y="1851962"/>
                      </a:cubicBezTo>
                      <a:cubicBezTo>
                        <a:pt x="234329" y="1852219"/>
                        <a:pt x="257788" y="1849899"/>
                        <a:pt x="280989" y="1848868"/>
                      </a:cubicBezTo>
                      <a:cubicBezTo>
                        <a:pt x="328937" y="1847064"/>
                        <a:pt x="376628" y="1843197"/>
                        <a:pt x="424061" y="1837525"/>
                      </a:cubicBezTo>
                      <a:cubicBezTo>
                        <a:pt x="484641" y="1830050"/>
                        <a:pt x="544190" y="1817676"/>
                        <a:pt x="601676" y="1796795"/>
                      </a:cubicBezTo>
                      <a:cubicBezTo>
                        <a:pt x="642407" y="1782101"/>
                        <a:pt x="680817" y="1761994"/>
                        <a:pt x="719743" y="1743433"/>
                      </a:cubicBezTo>
                      <a:cubicBezTo>
                        <a:pt x="779034" y="1715076"/>
                        <a:pt x="838326" y="1686978"/>
                        <a:pt x="891945" y="1648309"/>
                      </a:cubicBezTo>
                      <a:cubicBezTo>
                        <a:pt x="933191" y="1618664"/>
                        <a:pt x="969539" y="1584120"/>
                        <a:pt x="996349" y="1540296"/>
                      </a:cubicBezTo>
                      <a:cubicBezTo>
                        <a:pt x="1027542" y="1488739"/>
                        <a:pt x="1039400" y="1431252"/>
                        <a:pt x="1045071" y="1372477"/>
                      </a:cubicBezTo>
                      <a:cubicBezTo>
                        <a:pt x="1050485" y="1316279"/>
                        <a:pt x="1050485" y="1259824"/>
                        <a:pt x="1053063" y="1203626"/>
                      </a:cubicBezTo>
                      <a:cubicBezTo>
                        <a:pt x="1054609" y="1170887"/>
                        <a:pt x="1057703" y="1138406"/>
                        <a:pt x="1063374" y="1106440"/>
                      </a:cubicBezTo>
                      <a:cubicBezTo>
                        <a:pt x="1071366" y="1062100"/>
                        <a:pt x="1076006" y="1017245"/>
                        <a:pt x="1077295" y="972133"/>
                      </a:cubicBezTo>
                      <a:cubicBezTo>
                        <a:pt x="1079099" y="907170"/>
                        <a:pt x="1074459" y="842723"/>
                        <a:pt x="1065952" y="778534"/>
                      </a:cubicBezTo>
                      <a:cubicBezTo>
                        <a:pt x="1062859" y="755849"/>
                        <a:pt x="1060023" y="732648"/>
                        <a:pt x="1054609" y="70996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25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834C552F-BC26-4425-BF65-A1F3BC6ED1CD}"/>
                    </a:ext>
                  </a:extLst>
                </p:cNvPr>
                <p:cNvSpPr/>
                <p:nvPr/>
              </p:nvSpPr>
              <p:spPr>
                <a:xfrm>
                  <a:off x="5387320" y="4916415"/>
                  <a:ext cx="1077694" cy="1848802"/>
                </a:xfrm>
                <a:custGeom>
                  <a:avLst/>
                  <a:gdLst>
                    <a:gd name="connsiteX0" fmla="*/ 1076406 w 1077694"/>
                    <a:gd name="connsiteY0" fmla="*/ 1126479 h 1848802"/>
                    <a:gd name="connsiteX1" fmla="*/ 1074086 w 1077694"/>
                    <a:gd name="connsiteY1" fmla="*/ 907875 h 1848802"/>
                    <a:gd name="connsiteX2" fmla="*/ 1070477 w 1077694"/>
                    <a:gd name="connsiteY2" fmla="*/ 858638 h 1848802"/>
                    <a:gd name="connsiteX3" fmla="*/ 1026653 w 1077694"/>
                    <a:gd name="connsiteY3" fmla="*/ 680764 h 1848802"/>
                    <a:gd name="connsiteX4" fmla="*/ 936685 w 1077694"/>
                    <a:gd name="connsiteY4" fmla="*/ 486135 h 1848802"/>
                    <a:gd name="connsiteX5" fmla="*/ 762421 w 1077694"/>
                    <a:gd name="connsiteY5" fmla="*/ 249486 h 1848802"/>
                    <a:gd name="connsiteX6" fmla="*/ 566502 w 1077694"/>
                    <a:gd name="connsiteY6" fmla="*/ 86564 h 1848802"/>
                    <a:gd name="connsiteX7" fmla="*/ 466996 w 1077694"/>
                    <a:gd name="connsiteY7" fmla="*/ 22375 h 1848802"/>
                    <a:gd name="connsiteX8" fmla="*/ 345578 w 1077694"/>
                    <a:gd name="connsiteY8" fmla="*/ 2267 h 1848802"/>
                    <a:gd name="connsiteX9" fmla="*/ 199412 w 1077694"/>
                    <a:gd name="connsiteY9" fmla="*/ 103578 h 1848802"/>
                    <a:gd name="connsiteX10" fmla="*/ 137028 w 1077694"/>
                    <a:gd name="connsiteY10" fmla="*/ 234018 h 1848802"/>
                    <a:gd name="connsiteX11" fmla="*/ 120272 w 1077694"/>
                    <a:gd name="connsiteY11" fmla="*/ 278358 h 1848802"/>
                    <a:gd name="connsiteX12" fmla="*/ 75159 w 1077694"/>
                    <a:gd name="connsiteY12" fmla="*/ 465770 h 1848802"/>
                    <a:gd name="connsiteX13" fmla="*/ 62785 w 1077694"/>
                    <a:gd name="connsiteY13" fmla="*/ 513460 h 1848802"/>
                    <a:gd name="connsiteX14" fmla="*/ 64589 w 1077694"/>
                    <a:gd name="connsiteY14" fmla="*/ 522483 h 1848802"/>
                    <a:gd name="connsiteX15" fmla="*/ 25921 w 1077694"/>
                    <a:gd name="connsiteY15" fmla="*/ 701130 h 1848802"/>
                    <a:gd name="connsiteX16" fmla="*/ 23343 w 1077694"/>
                    <a:gd name="connsiteY16" fmla="*/ 700098 h 1848802"/>
                    <a:gd name="connsiteX17" fmla="*/ 13547 w 1077694"/>
                    <a:gd name="connsiteY17" fmla="*/ 762741 h 1848802"/>
                    <a:gd name="connsiteX18" fmla="*/ 1689 w 1077694"/>
                    <a:gd name="connsiteY18" fmla="*/ 886221 h 1848802"/>
                    <a:gd name="connsiteX19" fmla="*/ 10712 w 1077694"/>
                    <a:gd name="connsiteY19" fmla="*/ 1078788 h 1848802"/>
                    <a:gd name="connsiteX20" fmla="*/ 26695 w 1077694"/>
                    <a:gd name="connsiteY20" fmla="*/ 1244804 h 1848802"/>
                    <a:gd name="connsiteX21" fmla="*/ 38037 w 1077694"/>
                    <a:gd name="connsiteY21" fmla="*/ 1409530 h 1848802"/>
                    <a:gd name="connsiteX22" fmla="*/ 103258 w 1077694"/>
                    <a:gd name="connsiteY22" fmla="*/ 1568069 h 1848802"/>
                    <a:gd name="connsiteX23" fmla="*/ 220551 w 1077694"/>
                    <a:gd name="connsiteY23" fmla="*/ 1668091 h 1848802"/>
                    <a:gd name="connsiteX24" fmla="*/ 380379 w 1077694"/>
                    <a:gd name="connsiteY24" fmla="*/ 1751099 h 1848802"/>
                    <a:gd name="connsiteX25" fmla="*/ 587383 w 1077694"/>
                    <a:gd name="connsiteY25" fmla="*/ 1823795 h 1848802"/>
                    <a:gd name="connsiteX26" fmla="*/ 751078 w 1077694"/>
                    <a:gd name="connsiteY26" fmla="*/ 1843129 h 1848802"/>
                    <a:gd name="connsiteX27" fmla="*/ 839757 w 1077694"/>
                    <a:gd name="connsiteY27" fmla="*/ 1848027 h 1848802"/>
                    <a:gd name="connsiteX28" fmla="*/ 989531 w 1077694"/>
                    <a:gd name="connsiteY28" fmla="*/ 1795180 h 1848802"/>
                    <a:gd name="connsiteX29" fmla="*/ 1060939 w 1077694"/>
                    <a:gd name="connsiteY29" fmla="*/ 1646179 h 1848802"/>
                    <a:gd name="connsiteX30" fmla="*/ 1072024 w 1077694"/>
                    <a:gd name="connsiteY30" fmla="*/ 1514192 h 1848802"/>
                    <a:gd name="connsiteX31" fmla="*/ 1077695 w 1077694"/>
                    <a:gd name="connsiteY31" fmla="*/ 1314406 h 1848802"/>
                    <a:gd name="connsiteX32" fmla="*/ 1076406 w 1077694"/>
                    <a:gd name="connsiteY32" fmla="*/ 1126479 h 1848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077694" h="1848802">
                      <a:moveTo>
                        <a:pt x="1076406" y="1126479"/>
                      </a:moveTo>
                      <a:cubicBezTo>
                        <a:pt x="1074859" y="1053525"/>
                        <a:pt x="1074601" y="980571"/>
                        <a:pt x="1074086" y="907875"/>
                      </a:cubicBezTo>
                      <a:cubicBezTo>
                        <a:pt x="1073828" y="891377"/>
                        <a:pt x="1072281" y="874878"/>
                        <a:pt x="1070477" y="858638"/>
                      </a:cubicBezTo>
                      <a:cubicBezTo>
                        <a:pt x="1064032" y="797284"/>
                        <a:pt x="1047792" y="738509"/>
                        <a:pt x="1026653" y="680764"/>
                      </a:cubicBezTo>
                      <a:cubicBezTo>
                        <a:pt x="1001905" y="613482"/>
                        <a:pt x="969424" y="549808"/>
                        <a:pt x="936685" y="486135"/>
                      </a:cubicBezTo>
                      <a:cubicBezTo>
                        <a:pt x="891314" y="397971"/>
                        <a:pt x="832281" y="319604"/>
                        <a:pt x="762421" y="249486"/>
                      </a:cubicBezTo>
                      <a:cubicBezTo>
                        <a:pt x="702356" y="189163"/>
                        <a:pt x="636362" y="135544"/>
                        <a:pt x="566502" y="86564"/>
                      </a:cubicBezTo>
                      <a:cubicBezTo>
                        <a:pt x="534279" y="63879"/>
                        <a:pt x="502571" y="39904"/>
                        <a:pt x="466996" y="22375"/>
                      </a:cubicBezTo>
                      <a:cubicBezTo>
                        <a:pt x="428586" y="3299"/>
                        <a:pt x="387855" y="-4177"/>
                        <a:pt x="345578" y="2267"/>
                      </a:cubicBezTo>
                      <a:cubicBezTo>
                        <a:pt x="280615" y="12063"/>
                        <a:pt x="232925" y="48411"/>
                        <a:pt x="199412" y="103578"/>
                      </a:cubicBezTo>
                      <a:cubicBezTo>
                        <a:pt x="174407" y="144824"/>
                        <a:pt x="159197" y="191226"/>
                        <a:pt x="137028" y="234018"/>
                      </a:cubicBezTo>
                      <a:cubicBezTo>
                        <a:pt x="129810" y="248197"/>
                        <a:pt x="124138" y="262891"/>
                        <a:pt x="120272" y="278358"/>
                      </a:cubicBezTo>
                      <a:cubicBezTo>
                        <a:pt x="105062" y="340743"/>
                        <a:pt x="90368" y="403385"/>
                        <a:pt x="75159" y="465770"/>
                      </a:cubicBezTo>
                      <a:cubicBezTo>
                        <a:pt x="71292" y="481752"/>
                        <a:pt x="68714" y="497993"/>
                        <a:pt x="62785" y="513460"/>
                      </a:cubicBezTo>
                      <a:cubicBezTo>
                        <a:pt x="63043" y="516554"/>
                        <a:pt x="63816" y="519647"/>
                        <a:pt x="64589" y="522483"/>
                      </a:cubicBezTo>
                      <a:lnTo>
                        <a:pt x="25921" y="701130"/>
                      </a:lnTo>
                      <a:cubicBezTo>
                        <a:pt x="25148" y="700872"/>
                        <a:pt x="24117" y="700614"/>
                        <a:pt x="23343" y="700098"/>
                      </a:cubicBezTo>
                      <a:cubicBezTo>
                        <a:pt x="19992" y="720979"/>
                        <a:pt x="16383" y="741860"/>
                        <a:pt x="13547" y="762741"/>
                      </a:cubicBezTo>
                      <a:cubicBezTo>
                        <a:pt x="7876" y="803729"/>
                        <a:pt x="4009" y="844717"/>
                        <a:pt x="1689" y="886221"/>
                      </a:cubicBezTo>
                      <a:cubicBezTo>
                        <a:pt x="-1920" y="950926"/>
                        <a:pt x="-115" y="1015115"/>
                        <a:pt x="10712" y="1078788"/>
                      </a:cubicBezTo>
                      <a:cubicBezTo>
                        <a:pt x="19992" y="1133955"/>
                        <a:pt x="24890" y="1189122"/>
                        <a:pt x="26695" y="1244804"/>
                      </a:cubicBezTo>
                      <a:cubicBezTo>
                        <a:pt x="28499" y="1299970"/>
                        <a:pt x="29272" y="1354879"/>
                        <a:pt x="38037" y="1409530"/>
                      </a:cubicBezTo>
                      <a:cubicBezTo>
                        <a:pt x="47318" y="1467532"/>
                        <a:pt x="65878" y="1521668"/>
                        <a:pt x="103258" y="1568069"/>
                      </a:cubicBezTo>
                      <a:cubicBezTo>
                        <a:pt x="136254" y="1608800"/>
                        <a:pt x="176469" y="1640765"/>
                        <a:pt x="220551" y="1668091"/>
                      </a:cubicBezTo>
                      <a:cubicBezTo>
                        <a:pt x="271593" y="1699799"/>
                        <a:pt x="326759" y="1724289"/>
                        <a:pt x="380379" y="1751099"/>
                      </a:cubicBezTo>
                      <a:cubicBezTo>
                        <a:pt x="446373" y="1783838"/>
                        <a:pt x="514429" y="1810390"/>
                        <a:pt x="587383" y="1823795"/>
                      </a:cubicBezTo>
                      <a:cubicBezTo>
                        <a:pt x="641518" y="1833848"/>
                        <a:pt x="696169" y="1839520"/>
                        <a:pt x="751078" y="1843129"/>
                      </a:cubicBezTo>
                      <a:cubicBezTo>
                        <a:pt x="780466" y="1845191"/>
                        <a:pt x="810111" y="1845707"/>
                        <a:pt x="839757" y="1848027"/>
                      </a:cubicBezTo>
                      <a:cubicBezTo>
                        <a:pt x="897759" y="1852667"/>
                        <a:pt x="948543" y="1836684"/>
                        <a:pt x="989531" y="1795180"/>
                      </a:cubicBezTo>
                      <a:cubicBezTo>
                        <a:pt x="1030262" y="1753934"/>
                        <a:pt x="1051916" y="1702892"/>
                        <a:pt x="1060939" y="1646179"/>
                      </a:cubicBezTo>
                      <a:cubicBezTo>
                        <a:pt x="1067899" y="1602613"/>
                        <a:pt x="1069704" y="1558273"/>
                        <a:pt x="1072024" y="1514192"/>
                      </a:cubicBezTo>
                      <a:cubicBezTo>
                        <a:pt x="1075633" y="1447682"/>
                        <a:pt x="1077695" y="1380915"/>
                        <a:pt x="1077695" y="1314406"/>
                      </a:cubicBezTo>
                      <a:cubicBezTo>
                        <a:pt x="1077695" y="1251764"/>
                        <a:pt x="1077695" y="1189122"/>
                        <a:pt x="1076406" y="1126479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25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F8C8F301-8C29-424E-AF95-5A27CCC1B12D}"/>
                    </a:ext>
                  </a:extLst>
                </p:cNvPr>
                <p:cNvSpPr/>
                <p:nvPr/>
              </p:nvSpPr>
              <p:spPr>
                <a:xfrm>
                  <a:off x="4330269" y="4373072"/>
                  <a:ext cx="2088269" cy="2309176"/>
                </a:xfrm>
                <a:custGeom>
                  <a:avLst/>
                  <a:gdLst>
                    <a:gd name="connsiteX0" fmla="*/ 1158761 w 2088269"/>
                    <a:gd name="connsiteY0" fmla="*/ 3484 h 2309176"/>
                    <a:gd name="connsiteX1" fmla="*/ 1182993 w 2088269"/>
                    <a:gd name="connsiteY1" fmla="*/ 3484 h 2309176"/>
                    <a:gd name="connsiteX2" fmla="*/ 1204390 w 2088269"/>
                    <a:gd name="connsiteY2" fmla="*/ 26685 h 2309176"/>
                    <a:gd name="connsiteX3" fmla="*/ 1201554 w 2088269"/>
                    <a:gd name="connsiteY3" fmla="*/ 122324 h 2309176"/>
                    <a:gd name="connsiteX4" fmla="*/ 1174228 w 2088269"/>
                    <a:gd name="connsiteY4" fmla="*/ 262561 h 2309176"/>
                    <a:gd name="connsiteX5" fmla="*/ 1159019 w 2088269"/>
                    <a:gd name="connsiteY5" fmla="*/ 290917 h 2309176"/>
                    <a:gd name="connsiteX6" fmla="*/ 1136591 w 2088269"/>
                    <a:gd name="connsiteY6" fmla="*/ 315923 h 2309176"/>
                    <a:gd name="connsiteX7" fmla="*/ 1133756 w 2088269"/>
                    <a:gd name="connsiteY7" fmla="*/ 333194 h 2309176"/>
                    <a:gd name="connsiteX8" fmla="*/ 1140974 w 2088269"/>
                    <a:gd name="connsiteY8" fmla="*/ 385783 h 2309176"/>
                    <a:gd name="connsiteX9" fmla="*/ 1143294 w 2088269"/>
                    <a:gd name="connsiteY9" fmla="*/ 449714 h 2309176"/>
                    <a:gd name="connsiteX10" fmla="*/ 1132725 w 2088269"/>
                    <a:gd name="connsiteY10" fmla="*/ 489671 h 2309176"/>
                    <a:gd name="connsiteX11" fmla="*/ 1127569 w 2088269"/>
                    <a:gd name="connsiteY11" fmla="*/ 514935 h 2309176"/>
                    <a:gd name="connsiteX12" fmla="*/ 1133498 w 2088269"/>
                    <a:gd name="connsiteY12" fmla="*/ 543291 h 2309176"/>
                    <a:gd name="connsiteX13" fmla="*/ 1129631 w 2088269"/>
                    <a:gd name="connsiteY13" fmla="*/ 565203 h 2309176"/>
                    <a:gd name="connsiteX14" fmla="*/ 1128342 w 2088269"/>
                    <a:gd name="connsiteY14" fmla="*/ 591755 h 2309176"/>
                    <a:gd name="connsiteX15" fmla="*/ 1133240 w 2088269"/>
                    <a:gd name="connsiteY15" fmla="*/ 626814 h 2309176"/>
                    <a:gd name="connsiteX16" fmla="*/ 1134787 w 2088269"/>
                    <a:gd name="connsiteY16" fmla="*/ 671412 h 2309176"/>
                    <a:gd name="connsiteX17" fmla="*/ 1129889 w 2088269"/>
                    <a:gd name="connsiteY17" fmla="*/ 707244 h 2309176"/>
                    <a:gd name="connsiteX18" fmla="*/ 1134013 w 2088269"/>
                    <a:gd name="connsiteY18" fmla="*/ 731734 h 2309176"/>
                    <a:gd name="connsiteX19" fmla="*/ 1138396 w 2088269"/>
                    <a:gd name="connsiteY19" fmla="*/ 766020 h 2309176"/>
                    <a:gd name="connsiteX20" fmla="*/ 1139685 w 2088269"/>
                    <a:gd name="connsiteY20" fmla="*/ 799274 h 2309176"/>
                    <a:gd name="connsiteX21" fmla="*/ 1139943 w 2088269"/>
                    <a:gd name="connsiteY21" fmla="*/ 820671 h 2309176"/>
                    <a:gd name="connsiteX22" fmla="*/ 1134529 w 2088269"/>
                    <a:gd name="connsiteY22" fmla="*/ 874290 h 2309176"/>
                    <a:gd name="connsiteX23" fmla="*/ 1128858 w 2088269"/>
                    <a:gd name="connsiteY23" fmla="*/ 909092 h 2309176"/>
                    <a:gd name="connsiteX24" fmla="*/ 1126022 w 2088269"/>
                    <a:gd name="connsiteY24" fmla="*/ 940542 h 2309176"/>
                    <a:gd name="connsiteX25" fmla="*/ 1129631 w 2088269"/>
                    <a:gd name="connsiteY25" fmla="*/ 955751 h 2309176"/>
                    <a:gd name="connsiteX26" fmla="*/ 1130404 w 2088269"/>
                    <a:gd name="connsiteY26" fmla="*/ 986428 h 2309176"/>
                    <a:gd name="connsiteX27" fmla="*/ 1124218 w 2088269"/>
                    <a:gd name="connsiteY27" fmla="*/ 1001122 h 2309176"/>
                    <a:gd name="connsiteX28" fmla="*/ 1126795 w 2088269"/>
                    <a:gd name="connsiteY28" fmla="*/ 1026385 h 2309176"/>
                    <a:gd name="connsiteX29" fmla="*/ 1129116 w 2088269"/>
                    <a:gd name="connsiteY29" fmla="*/ 1041337 h 2309176"/>
                    <a:gd name="connsiteX30" fmla="*/ 1128858 w 2088269"/>
                    <a:gd name="connsiteY30" fmla="*/ 1059640 h 2309176"/>
                    <a:gd name="connsiteX31" fmla="*/ 1153605 w 2088269"/>
                    <a:gd name="connsiteY31" fmla="*/ 1100628 h 2309176"/>
                    <a:gd name="connsiteX32" fmla="*/ 1230942 w 2088269"/>
                    <a:gd name="connsiteY32" fmla="*/ 1164044 h 2309176"/>
                    <a:gd name="connsiteX33" fmla="*/ 1266516 w 2088269"/>
                    <a:gd name="connsiteY33" fmla="*/ 1161724 h 2309176"/>
                    <a:gd name="connsiteX34" fmla="*/ 1292553 w 2088269"/>
                    <a:gd name="connsiteY34" fmla="*/ 1111455 h 2309176"/>
                    <a:gd name="connsiteX35" fmla="*/ 1280437 w 2088269"/>
                    <a:gd name="connsiteY35" fmla="*/ 1092894 h 2309176"/>
                    <a:gd name="connsiteX36" fmla="*/ 1261103 w 2088269"/>
                    <a:gd name="connsiteY36" fmla="*/ 1090317 h 2309176"/>
                    <a:gd name="connsiteX37" fmla="*/ 1228364 w 2088269"/>
                    <a:gd name="connsiteY37" fmla="*/ 1066858 h 2309176"/>
                    <a:gd name="connsiteX38" fmla="*/ 1198203 w 2088269"/>
                    <a:gd name="connsiteY38" fmla="*/ 1037728 h 2309176"/>
                    <a:gd name="connsiteX39" fmla="*/ 1180415 w 2088269"/>
                    <a:gd name="connsiteY39" fmla="*/ 1027416 h 2309176"/>
                    <a:gd name="connsiteX40" fmla="*/ 1179384 w 2088269"/>
                    <a:gd name="connsiteY40" fmla="*/ 1010145 h 2309176"/>
                    <a:gd name="connsiteX41" fmla="*/ 1182478 w 2088269"/>
                    <a:gd name="connsiteY41" fmla="*/ 989006 h 2309176"/>
                    <a:gd name="connsiteX42" fmla="*/ 1174744 w 2088269"/>
                    <a:gd name="connsiteY42" fmla="*/ 970961 h 2309176"/>
                    <a:gd name="connsiteX43" fmla="*/ 1182478 w 2088269"/>
                    <a:gd name="connsiteY43" fmla="*/ 952658 h 2309176"/>
                    <a:gd name="connsiteX44" fmla="*/ 1201554 w 2088269"/>
                    <a:gd name="connsiteY44" fmla="*/ 953689 h 2309176"/>
                    <a:gd name="connsiteX45" fmla="*/ 1215474 w 2088269"/>
                    <a:gd name="connsiteY45" fmla="*/ 953431 h 2309176"/>
                    <a:gd name="connsiteX46" fmla="*/ 1237644 w 2088269"/>
                    <a:gd name="connsiteY46" fmla="*/ 950080 h 2309176"/>
                    <a:gd name="connsiteX47" fmla="*/ 1242027 w 2088269"/>
                    <a:gd name="connsiteY47" fmla="*/ 964001 h 2309176"/>
                    <a:gd name="connsiteX48" fmla="*/ 1248987 w 2088269"/>
                    <a:gd name="connsiteY48" fmla="*/ 993904 h 2309176"/>
                    <a:gd name="connsiteX49" fmla="*/ 1259298 w 2088269"/>
                    <a:gd name="connsiteY49" fmla="*/ 990295 h 2309176"/>
                    <a:gd name="connsiteX50" fmla="*/ 1267032 w 2088269"/>
                    <a:gd name="connsiteY50" fmla="*/ 978952 h 2309176"/>
                    <a:gd name="connsiteX51" fmla="*/ 1278632 w 2088269"/>
                    <a:gd name="connsiteY51" fmla="*/ 986686 h 2309176"/>
                    <a:gd name="connsiteX52" fmla="*/ 1291522 w 2088269"/>
                    <a:gd name="connsiteY52" fmla="*/ 1006020 h 2309176"/>
                    <a:gd name="connsiteX53" fmla="*/ 1292037 w 2088269"/>
                    <a:gd name="connsiteY53" fmla="*/ 995966 h 2309176"/>
                    <a:gd name="connsiteX54" fmla="*/ 1283273 w 2088269"/>
                    <a:gd name="connsiteY54" fmla="*/ 926621 h 2309176"/>
                    <a:gd name="connsiteX55" fmla="*/ 1271672 w 2088269"/>
                    <a:gd name="connsiteY55" fmla="*/ 907287 h 2309176"/>
                    <a:gd name="connsiteX56" fmla="*/ 1229653 w 2088269"/>
                    <a:gd name="connsiteY56" fmla="*/ 883055 h 2309176"/>
                    <a:gd name="connsiteX57" fmla="*/ 1210834 w 2088269"/>
                    <a:gd name="connsiteY57" fmla="*/ 869650 h 2309176"/>
                    <a:gd name="connsiteX58" fmla="*/ 1214185 w 2088269"/>
                    <a:gd name="connsiteY58" fmla="*/ 847481 h 2309176"/>
                    <a:gd name="connsiteX59" fmla="*/ 1238160 w 2088269"/>
                    <a:gd name="connsiteY59" fmla="*/ 829435 h 2309176"/>
                    <a:gd name="connsiteX60" fmla="*/ 1264970 w 2088269"/>
                    <a:gd name="connsiteY60" fmla="*/ 831498 h 2309176"/>
                    <a:gd name="connsiteX61" fmla="*/ 1270125 w 2088269"/>
                    <a:gd name="connsiteY61" fmla="*/ 834076 h 2309176"/>
                    <a:gd name="connsiteX62" fmla="*/ 1271414 w 2088269"/>
                    <a:gd name="connsiteY62" fmla="*/ 827373 h 2309176"/>
                    <a:gd name="connsiteX63" fmla="*/ 1266259 w 2088269"/>
                    <a:gd name="connsiteY63" fmla="*/ 817577 h 2309176"/>
                    <a:gd name="connsiteX64" fmla="*/ 1255431 w 2088269"/>
                    <a:gd name="connsiteY64" fmla="*/ 800048 h 2309176"/>
                    <a:gd name="connsiteX65" fmla="*/ 1259040 w 2088269"/>
                    <a:gd name="connsiteY65" fmla="*/ 763957 h 2309176"/>
                    <a:gd name="connsiteX66" fmla="*/ 1279664 w 2088269"/>
                    <a:gd name="connsiteY66" fmla="*/ 762411 h 2309176"/>
                    <a:gd name="connsiteX67" fmla="*/ 1296678 w 2088269"/>
                    <a:gd name="connsiteY67" fmla="*/ 779682 h 2309176"/>
                    <a:gd name="connsiteX68" fmla="*/ 1302091 w 2088269"/>
                    <a:gd name="connsiteY68" fmla="*/ 782260 h 2309176"/>
                    <a:gd name="connsiteX69" fmla="*/ 1304411 w 2088269"/>
                    <a:gd name="connsiteY69" fmla="*/ 776589 h 2309176"/>
                    <a:gd name="connsiteX70" fmla="*/ 1293326 w 2088269"/>
                    <a:gd name="connsiteY70" fmla="*/ 752357 h 2309176"/>
                    <a:gd name="connsiteX71" fmla="*/ 1281468 w 2088269"/>
                    <a:gd name="connsiteY71" fmla="*/ 725805 h 2309176"/>
                    <a:gd name="connsiteX72" fmla="*/ 1291264 w 2088269"/>
                    <a:gd name="connsiteY72" fmla="*/ 707760 h 2309176"/>
                    <a:gd name="connsiteX73" fmla="*/ 1308278 w 2088269"/>
                    <a:gd name="connsiteY73" fmla="*/ 711369 h 2309176"/>
                    <a:gd name="connsiteX74" fmla="*/ 1325034 w 2088269"/>
                    <a:gd name="connsiteY74" fmla="*/ 708017 h 2309176"/>
                    <a:gd name="connsiteX75" fmla="*/ 1353391 w 2088269"/>
                    <a:gd name="connsiteY75" fmla="*/ 706986 h 2309176"/>
                    <a:gd name="connsiteX76" fmla="*/ 1363187 w 2088269"/>
                    <a:gd name="connsiteY76" fmla="*/ 726578 h 2309176"/>
                    <a:gd name="connsiteX77" fmla="*/ 1363187 w 2088269"/>
                    <a:gd name="connsiteY77" fmla="*/ 759059 h 2309176"/>
                    <a:gd name="connsiteX78" fmla="*/ 1366280 w 2088269"/>
                    <a:gd name="connsiteY78" fmla="*/ 774527 h 2309176"/>
                    <a:gd name="connsiteX79" fmla="*/ 1371951 w 2088269"/>
                    <a:gd name="connsiteY79" fmla="*/ 779682 h 2309176"/>
                    <a:gd name="connsiteX80" fmla="*/ 1376592 w 2088269"/>
                    <a:gd name="connsiteY80" fmla="*/ 774527 h 2309176"/>
                    <a:gd name="connsiteX81" fmla="*/ 1378912 w 2088269"/>
                    <a:gd name="connsiteY81" fmla="*/ 741530 h 2309176"/>
                    <a:gd name="connsiteX82" fmla="*/ 1388708 w 2088269"/>
                    <a:gd name="connsiteY82" fmla="*/ 679403 h 2309176"/>
                    <a:gd name="connsiteX83" fmla="*/ 1407011 w 2088269"/>
                    <a:gd name="connsiteY83" fmla="*/ 669865 h 2309176"/>
                    <a:gd name="connsiteX84" fmla="*/ 1418096 w 2088269"/>
                    <a:gd name="connsiteY84" fmla="*/ 690488 h 2309176"/>
                    <a:gd name="connsiteX85" fmla="*/ 1417322 w 2088269"/>
                    <a:gd name="connsiteY85" fmla="*/ 699768 h 2309176"/>
                    <a:gd name="connsiteX86" fmla="*/ 1443874 w 2088269"/>
                    <a:gd name="connsiteY86" fmla="*/ 720134 h 2309176"/>
                    <a:gd name="connsiteX87" fmla="*/ 1460115 w 2088269"/>
                    <a:gd name="connsiteY87" fmla="*/ 719102 h 2309176"/>
                    <a:gd name="connsiteX88" fmla="*/ 1468880 w 2088269"/>
                    <a:gd name="connsiteY88" fmla="*/ 751326 h 2309176"/>
                    <a:gd name="connsiteX89" fmla="*/ 1459342 w 2088269"/>
                    <a:gd name="connsiteY89" fmla="*/ 763957 h 2309176"/>
                    <a:gd name="connsiteX90" fmla="*/ 1419900 w 2088269"/>
                    <a:gd name="connsiteY90" fmla="*/ 848254 h 2309176"/>
                    <a:gd name="connsiteX91" fmla="*/ 1420673 w 2088269"/>
                    <a:gd name="connsiteY91" fmla="*/ 861917 h 2309176"/>
                    <a:gd name="connsiteX92" fmla="*/ 1444390 w 2088269"/>
                    <a:gd name="connsiteY92" fmla="*/ 828662 h 2309176"/>
                    <a:gd name="connsiteX93" fmla="*/ 1469911 w 2088269"/>
                    <a:gd name="connsiteY93" fmla="*/ 783034 h 2309176"/>
                    <a:gd name="connsiteX94" fmla="*/ 1498525 w 2088269"/>
                    <a:gd name="connsiteY94" fmla="*/ 761122 h 2309176"/>
                    <a:gd name="connsiteX95" fmla="*/ 1518375 w 2088269"/>
                    <a:gd name="connsiteY95" fmla="*/ 764989 h 2309176"/>
                    <a:gd name="connsiteX96" fmla="*/ 1526624 w 2088269"/>
                    <a:gd name="connsiteY96" fmla="*/ 773753 h 2309176"/>
                    <a:gd name="connsiteX97" fmla="*/ 1544927 w 2088269"/>
                    <a:gd name="connsiteY97" fmla="*/ 781229 h 2309176"/>
                    <a:gd name="connsiteX98" fmla="*/ 1569417 w 2088269"/>
                    <a:gd name="connsiteY98" fmla="*/ 810359 h 2309176"/>
                    <a:gd name="connsiteX99" fmla="*/ 1556270 w 2088269"/>
                    <a:gd name="connsiteY99" fmla="*/ 829178 h 2309176"/>
                    <a:gd name="connsiteX100" fmla="*/ 1536936 w 2088269"/>
                    <a:gd name="connsiteY100" fmla="*/ 842325 h 2309176"/>
                    <a:gd name="connsiteX101" fmla="*/ 1521211 w 2088269"/>
                    <a:gd name="connsiteY101" fmla="*/ 855472 h 2309176"/>
                    <a:gd name="connsiteX102" fmla="*/ 1425056 w 2088269"/>
                    <a:gd name="connsiteY102" fmla="*/ 983077 h 2309176"/>
                    <a:gd name="connsiteX103" fmla="*/ 1424540 w 2088269"/>
                    <a:gd name="connsiteY103" fmla="*/ 987201 h 2309176"/>
                    <a:gd name="connsiteX104" fmla="*/ 1464755 w 2088269"/>
                    <a:gd name="connsiteY104" fmla="*/ 961165 h 2309176"/>
                    <a:gd name="connsiteX105" fmla="*/ 1521984 w 2088269"/>
                    <a:gd name="connsiteY105" fmla="*/ 903678 h 2309176"/>
                    <a:gd name="connsiteX106" fmla="*/ 1585657 w 2088269"/>
                    <a:gd name="connsiteY106" fmla="*/ 864237 h 2309176"/>
                    <a:gd name="connsiteX107" fmla="*/ 1595453 w 2088269"/>
                    <a:gd name="connsiteY107" fmla="*/ 853925 h 2309176"/>
                    <a:gd name="connsiteX108" fmla="*/ 1634637 w 2088269"/>
                    <a:gd name="connsiteY108" fmla="*/ 793345 h 2309176"/>
                    <a:gd name="connsiteX109" fmla="*/ 1654745 w 2088269"/>
                    <a:gd name="connsiteY109" fmla="*/ 779682 h 2309176"/>
                    <a:gd name="connsiteX110" fmla="*/ 1671501 w 2088269"/>
                    <a:gd name="connsiteY110" fmla="*/ 784580 h 2309176"/>
                    <a:gd name="connsiteX111" fmla="*/ 1678719 w 2088269"/>
                    <a:gd name="connsiteY111" fmla="*/ 826084 h 2309176"/>
                    <a:gd name="connsiteX112" fmla="*/ 1671501 w 2088269"/>
                    <a:gd name="connsiteY112" fmla="*/ 853152 h 2309176"/>
                    <a:gd name="connsiteX113" fmla="*/ 1669696 w 2088269"/>
                    <a:gd name="connsiteY113" fmla="*/ 864752 h 2309176"/>
                    <a:gd name="connsiteX114" fmla="*/ 1694960 w 2088269"/>
                    <a:gd name="connsiteY114" fmla="*/ 835622 h 2309176"/>
                    <a:gd name="connsiteX115" fmla="*/ 1710685 w 2088269"/>
                    <a:gd name="connsiteY115" fmla="*/ 815773 h 2309176"/>
                    <a:gd name="connsiteX116" fmla="*/ 1738783 w 2088269"/>
                    <a:gd name="connsiteY116" fmla="*/ 808297 h 2309176"/>
                    <a:gd name="connsiteX117" fmla="*/ 1759406 w 2088269"/>
                    <a:gd name="connsiteY117" fmla="*/ 824022 h 2309176"/>
                    <a:gd name="connsiteX118" fmla="*/ 1753735 w 2088269"/>
                    <a:gd name="connsiteY118" fmla="*/ 853152 h 2309176"/>
                    <a:gd name="connsiteX119" fmla="*/ 1724605 w 2088269"/>
                    <a:gd name="connsiteY119" fmla="*/ 876095 h 2309176"/>
                    <a:gd name="connsiteX120" fmla="*/ 1732339 w 2088269"/>
                    <a:gd name="connsiteY120" fmla="*/ 900843 h 2309176"/>
                    <a:gd name="connsiteX121" fmla="*/ 1743166 w 2088269"/>
                    <a:gd name="connsiteY121" fmla="*/ 904194 h 2309176"/>
                    <a:gd name="connsiteX122" fmla="*/ 1755024 w 2088269"/>
                    <a:gd name="connsiteY122" fmla="*/ 917083 h 2309176"/>
                    <a:gd name="connsiteX123" fmla="*/ 1744713 w 2088269"/>
                    <a:gd name="connsiteY123" fmla="*/ 930488 h 2309176"/>
                    <a:gd name="connsiteX124" fmla="*/ 1713520 w 2088269"/>
                    <a:gd name="connsiteY124" fmla="*/ 939511 h 2309176"/>
                    <a:gd name="connsiteX125" fmla="*/ 1627419 w 2088269"/>
                    <a:gd name="connsiteY125" fmla="*/ 978437 h 2309176"/>
                    <a:gd name="connsiteX126" fmla="*/ 1553692 w 2088269"/>
                    <a:gd name="connsiteY126" fmla="*/ 1023550 h 2309176"/>
                    <a:gd name="connsiteX127" fmla="*/ 1552661 w 2088269"/>
                    <a:gd name="connsiteY127" fmla="*/ 1025612 h 2309176"/>
                    <a:gd name="connsiteX128" fmla="*/ 1576119 w 2088269"/>
                    <a:gd name="connsiteY128" fmla="*/ 1024065 h 2309176"/>
                    <a:gd name="connsiteX129" fmla="*/ 1615819 w 2088269"/>
                    <a:gd name="connsiteY129" fmla="*/ 1008082 h 2309176"/>
                    <a:gd name="connsiteX130" fmla="*/ 1690319 w 2088269"/>
                    <a:gd name="connsiteY130" fmla="*/ 995708 h 2309176"/>
                    <a:gd name="connsiteX131" fmla="*/ 1741103 w 2088269"/>
                    <a:gd name="connsiteY131" fmla="*/ 1010918 h 2309176"/>
                    <a:gd name="connsiteX132" fmla="*/ 1757344 w 2088269"/>
                    <a:gd name="connsiteY132" fmla="*/ 1023292 h 2309176"/>
                    <a:gd name="connsiteX133" fmla="*/ 1756829 w 2088269"/>
                    <a:gd name="connsiteY133" fmla="*/ 1041595 h 2309176"/>
                    <a:gd name="connsiteX134" fmla="*/ 1732339 w 2088269"/>
                    <a:gd name="connsiteY134" fmla="*/ 1055000 h 2309176"/>
                    <a:gd name="connsiteX135" fmla="*/ 1674594 w 2088269"/>
                    <a:gd name="connsiteY135" fmla="*/ 1070982 h 2309176"/>
                    <a:gd name="connsiteX136" fmla="*/ 1669181 w 2088269"/>
                    <a:gd name="connsiteY136" fmla="*/ 1072529 h 2309176"/>
                    <a:gd name="connsiteX137" fmla="*/ 1666861 w 2088269"/>
                    <a:gd name="connsiteY137" fmla="*/ 1088254 h 2309176"/>
                    <a:gd name="connsiteX138" fmla="*/ 1667634 w 2088269"/>
                    <a:gd name="connsiteY138" fmla="*/ 1103721 h 2309176"/>
                    <a:gd name="connsiteX139" fmla="*/ 1637988 w 2088269"/>
                    <a:gd name="connsiteY139" fmla="*/ 1115837 h 2309176"/>
                    <a:gd name="connsiteX140" fmla="*/ 1600094 w 2088269"/>
                    <a:gd name="connsiteY140" fmla="*/ 1112228 h 2309176"/>
                    <a:gd name="connsiteX141" fmla="*/ 1559363 w 2088269"/>
                    <a:gd name="connsiteY141" fmla="*/ 1102175 h 2309176"/>
                    <a:gd name="connsiteX142" fmla="*/ 1538225 w 2088269"/>
                    <a:gd name="connsiteY142" fmla="*/ 1101917 h 2309176"/>
                    <a:gd name="connsiteX143" fmla="*/ 1466302 w 2088269"/>
                    <a:gd name="connsiteY143" fmla="*/ 1132336 h 2309176"/>
                    <a:gd name="connsiteX144" fmla="*/ 1540029 w 2088269"/>
                    <a:gd name="connsiteY144" fmla="*/ 1120478 h 2309176"/>
                    <a:gd name="connsiteX145" fmla="*/ 1620201 w 2088269"/>
                    <a:gd name="connsiteY145" fmla="*/ 1142905 h 2309176"/>
                    <a:gd name="connsiteX146" fmla="*/ 1637473 w 2088269"/>
                    <a:gd name="connsiteY146" fmla="*/ 1163528 h 2309176"/>
                    <a:gd name="connsiteX147" fmla="*/ 1664540 w 2088269"/>
                    <a:gd name="connsiteY147" fmla="*/ 1167395 h 2309176"/>
                    <a:gd name="connsiteX148" fmla="*/ 1683617 w 2088269"/>
                    <a:gd name="connsiteY148" fmla="*/ 1144452 h 2309176"/>
                    <a:gd name="connsiteX149" fmla="*/ 1758891 w 2088269"/>
                    <a:gd name="connsiteY149" fmla="*/ 1109135 h 2309176"/>
                    <a:gd name="connsiteX150" fmla="*/ 1774616 w 2088269"/>
                    <a:gd name="connsiteY150" fmla="*/ 1128469 h 2309176"/>
                    <a:gd name="connsiteX151" fmla="*/ 1775389 w 2088269"/>
                    <a:gd name="connsiteY151" fmla="*/ 1137749 h 2309176"/>
                    <a:gd name="connsiteX152" fmla="*/ 1784927 w 2088269"/>
                    <a:gd name="connsiteY152" fmla="*/ 1135945 h 2309176"/>
                    <a:gd name="connsiteX153" fmla="*/ 1827205 w 2088269"/>
                    <a:gd name="connsiteY153" fmla="*/ 1111971 h 2309176"/>
                    <a:gd name="connsiteX154" fmla="*/ 1833907 w 2088269"/>
                    <a:gd name="connsiteY154" fmla="*/ 1105526 h 2309176"/>
                    <a:gd name="connsiteX155" fmla="*/ 1854272 w 2088269"/>
                    <a:gd name="connsiteY155" fmla="*/ 1089285 h 2309176"/>
                    <a:gd name="connsiteX156" fmla="*/ 1889331 w 2088269"/>
                    <a:gd name="connsiteY156" fmla="*/ 1102948 h 2309176"/>
                    <a:gd name="connsiteX157" fmla="*/ 1903510 w 2088269"/>
                    <a:gd name="connsiteY157" fmla="*/ 1109135 h 2309176"/>
                    <a:gd name="connsiteX158" fmla="*/ 1946818 w 2088269"/>
                    <a:gd name="connsiteY158" fmla="*/ 1107331 h 2309176"/>
                    <a:gd name="connsiteX159" fmla="*/ 1967699 w 2088269"/>
                    <a:gd name="connsiteY159" fmla="*/ 1125376 h 2309176"/>
                    <a:gd name="connsiteX160" fmla="*/ 1955583 w 2088269"/>
                    <a:gd name="connsiteY160" fmla="*/ 1154248 h 2309176"/>
                    <a:gd name="connsiteX161" fmla="*/ 1909954 w 2088269"/>
                    <a:gd name="connsiteY161" fmla="*/ 1170231 h 2309176"/>
                    <a:gd name="connsiteX162" fmla="*/ 1891136 w 2088269"/>
                    <a:gd name="connsiteY162" fmla="*/ 1175129 h 2309176"/>
                    <a:gd name="connsiteX163" fmla="*/ 1897323 w 2088269"/>
                    <a:gd name="connsiteY163" fmla="*/ 1180027 h 2309176"/>
                    <a:gd name="connsiteX164" fmla="*/ 1913306 w 2088269"/>
                    <a:gd name="connsiteY164" fmla="*/ 1184925 h 2309176"/>
                    <a:gd name="connsiteX165" fmla="*/ 1924133 w 2088269"/>
                    <a:gd name="connsiteY165" fmla="*/ 1196267 h 2309176"/>
                    <a:gd name="connsiteX166" fmla="*/ 1914852 w 2088269"/>
                    <a:gd name="connsiteY166" fmla="*/ 1209930 h 2309176"/>
                    <a:gd name="connsiteX167" fmla="*/ 1873091 w 2088269"/>
                    <a:gd name="connsiteY167" fmla="*/ 1225913 h 2309176"/>
                    <a:gd name="connsiteX168" fmla="*/ 1825400 w 2088269"/>
                    <a:gd name="connsiteY168" fmla="*/ 1235451 h 2309176"/>
                    <a:gd name="connsiteX169" fmla="*/ 1817666 w 2088269"/>
                    <a:gd name="connsiteY169" fmla="*/ 1238287 h 2309176"/>
                    <a:gd name="connsiteX170" fmla="*/ 1755282 w 2088269"/>
                    <a:gd name="connsiteY170" fmla="*/ 1249629 h 2309176"/>
                    <a:gd name="connsiteX171" fmla="*/ 1734143 w 2088269"/>
                    <a:gd name="connsiteY171" fmla="*/ 1245247 h 2309176"/>
                    <a:gd name="connsiteX172" fmla="*/ 1661963 w 2088269"/>
                    <a:gd name="connsiteY172" fmla="*/ 1239060 h 2309176"/>
                    <a:gd name="connsiteX173" fmla="*/ 1637988 w 2088269"/>
                    <a:gd name="connsiteY173" fmla="*/ 1246020 h 2309176"/>
                    <a:gd name="connsiteX174" fmla="*/ 1632575 w 2088269"/>
                    <a:gd name="connsiteY174" fmla="*/ 1254012 h 2309176"/>
                    <a:gd name="connsiteX175" fmla="*/ 1640051 w 2088269"/>
                    <a:gd name="connsiteY175" fmla="*/ 1258652 h 2309176"/>
                    <a:gd name="connsiteX176" fmla="*/ 1666603 w 2088269"/>
                    <a:gd name="connsiteY176" fmla="*/ 1269737 h 2309176"/>
                    <a:gd name="connsiteX177" fmla="*/ 1675625 w 2088269"/>
                    <a:gd name="connsiteY177" fmla="*/ 1286751 h 2309176"/>
                    <a:gd name="connsiteX178" fmla="*/ 1661705 w 2088269"/>
                    <a:gd name="connsiteY178" fmla="*/ 1299124 h 2309176"/>
                    <a:gd name="connsiteX179" fmla="*/ 1608085 w 2088269"/>
                    <a:gd name="connsiteY179" fmla="*/ 1299640 h 2309176"/>
                    <a:gd name="connsiteX180" fmla="*/ 1543123 w 2088269"/>
                    <a:gd name="connsiteY180" fmla="*/ 1286751 h 2309176"/>
                    <a:gd name="connsiteX181" fmla="*/ 1481769 w 2088269"/>
                    <a:gd name="connsiteY181" fmla="*/ 1303249 h 2309176"/>
                    <a:gd name="connsiteX182" fmla="*/ 1478933 w 2088269"/>
                    <a:gd name="connsiteY182" fmla="*/ 1305569 h 2309176"/>
                    <a:gd name="connsiteX183" fmla="*/ 1438976 w 2088269"/>
                    <a:gd name="connsiteY183" fmla="*/ 1296289 h 2309176"/>
                    <a:gd name="connsiteX184" fmla="*/ 1432532 w 2088269"/>
                    <a:gd name="connsiteY184" fmla="*/ 1278759 h 2309176"/>
                    <a:gd name="connsiteX185" fmla="*/ 1414486 w 2088269"/>
                    <a:gd name="connsiteY185" fmla="*/ 1236998 h 2309176"/>
                    <a:gd name="connsiteX186" fmla="*/ 1388450 w 2088269"/>
                    <a:gd name="connsiteY186" fmla="*/ 1224882 h 2309176"/>
                    <a:gd name="connsiteX187" fmla="*/ 1368085 w 2088269"/>
                    <a:gd name="connsiteY187" fmla="*/ 1244731 h 2309176"/>
                    <a:gd name="connsiteX188" fmla="*/ 1364476 w 2088269"/>
                    <a:gd name="connsiteY188" fmla="*/ 1256332 h 2309176"/>
                    <a:gd name="connsiteX189" fmla="*/ 1358031 w 2088269"/>
                    <a:gd name="connsiteY189" fmla="*/ 1269737 h 2309176"/>
                    <a:gd name="connsiteX190" fmla="*/ 1370147 w 2088269"/>
                    <a:gd name="connsiteY190" fmla="*/ 1305311 h 2309176"/>
                    <a:gd name="connsiteX191" fmla="*/ 1418096 w 2088269"/>
                    <a:gd name="connsiteY191" fmla="*/ 1339339 h 2309176"/>
                    <a:gd name="connsiteX192" fmla="*/ 1461404 w 2088269"/>
                    <a:gd name="connsiteY192" fmla="*/ 1370274 h 2309176"/>
                    <a:gd name="connsiteX193" fmla="*/ 1484863 w 2088269"/>
                    <a:gd name="connsiteY193" fmla="*/ 1379554 h 2309176"/>
                    <a:gd name="connsiteX194" fmla="*/ 1511672 w 2088269"/>
                    <a:gd name="connsiteY194" fmla="*/ 1370016 h 2309176"/>
                    <a:gd name="connsiteX195" fmla="*/ 1529202 w 2088269"/>
                    <a:gd name="connsiteY195" fmla="*/ 1342433 h 2309176"/>
                    <a:gd name="connsiteX196" fmla="*/ 1552661 w 2088269"/>
                    <a:gd name="connsiteY196" fmla="*/ 1323614 h 2309176"/>
                    <a:gd name="connsiteX197" fmla="*/ 1568128 w 2088269"/>
                    <a:gd name="connsiteY197" fmla="*/ 1331090 h 2309176"/>
                    <a:gd name="connsiteX198" fmla="*/ 1610663 w 2088269"/>
                    <a:gd name="connsiteY198" fmla="*/ 1355838 h 2309176"/>
                    <a:gd name="connsiteX199" fmla="*/ 1678461 w 2088269"/>
                    <a:gd name="connsiteY199" fmla="*/ 1332121 h 2309176"/>
                    <a:gd name="connsiteX200" fmla="*/ 1783123 w 2088269"/>
                    <a:gd name="connsiteY200" fmla="*/ 1282884 h 2309176"/>
                    <a:gd name="connsiteX201" fmla="*/ 1810706 w 2088269"/>
                    <a:gd name="connsiteY201" fmla="*/ 1271541 h 2309176"/>
                    <a:gd name="connsiteX202" fmla="*/ 1837000 w 2088269"/>
                    <a:gd name="connsiteY202" fmla="*/ 1292422 h 2309176"/>
                    <a:gd name="connsiteX203" fmla="*/ 1829267 w 2088269"/>
                    <a:gd name="connsiteY203" fmla="*/ 1321294 h 2309176"/>
                    <a:gd name="connsiteX204" fmla="*/ 1832618 w 2088269"/>
                    <a:gd name="connsiteY204" fmla="*/ 1341659 h 2309176"/>
                    <a:gd name="connsiteX205" fmla="*/ 1823853 w 2088269"/>
                    <a:gd name="connsiteY205" fmla="*/ 1371821 h 2309176"/>
                    <a:gd name="connsiteX206" fmla="*/ 1799879 w 2088269"/>
                    <a:gd name="connsiteY206" fmla="*/ 1382390 h 2309176"/>
                    <a:gd name="connsiteX207" fmla="*/ 1809159 w 2088269"/>
                    <a:gd name="connsiteY207" fmla="*/ 1385483 h 2309176"/>
                    <a:gd name="connsiteX208" fmla="*/ 1818698 w 2088269"/>
                    <a:gd name="connsiteY208" fmla="*/ 1395537 h 2309176"/>
                    <a:gd name="connsiteX209" fmla="*/ 1809159 w 2088269"/>
                    <a:gd name="connsiteY209" fmla="*/ 1406622 h 2309176"/>
                    <a:gd name="connsiteX210" fmla="*/ 1783381 w 2088269"/>
                    <a:gd name="connsiteY210" fmla="*/ 1410489 h 2309176"/>
                    <a:gd name="connsiteX211" fmla="*/ 1710685 w 2088269"/>
                    <a:gd name="connsiteY211" fmla="*/ 1414613 h 2309176"/>
                    <a:gd name="connsiteX212" fmla="*/ 1696248 w 2088269"/>
                    <a:gd name="connsiteY212" fmla="*/ 1418222 h 2309176"/>
                    <a:gd name="connsiteX213" fmla="*/ 1692897 w 2088269"/>
                    <a:gd name="connsiteY213" fmla="*/ 1424151 h 2309176"/>
                    <a:gd name="connsiteX214" fmla="*/ 1698311 w 2088269"/>
                    <a:gd name="connsiteY214" fmla="*/ 1428792 h 2309176"/>
                    <a:gd name="connsiteX215" fmla="*/ 1711200 w 2088269"/>
                    <a:gd name="connsiteY215" fmla="*/ 1427245 h 2309176"/>
                    <a:gd name="connsiteX216" fmla="*/ 1752704 w 2088269"/>
                    <a:gd name="connsiteY216" fmla="*/ 1429307 h 2309176"/>
                    <a:gd name="connsiteX217" fmla="*/ 1778483 w 2088269"/>
                    <a:gd name="connsiteY217" fmla="*/ 1476998 h 2309176"/>
                    <a:gd name="connsiteX218" fmla="*/ 1796012 w 2088269"/>
                    <a:gd name="connsiteY218" fmla="*/ 1503808 h 2309176"/>
                    <a:gd name="connsiteX219" fmla="*/ 1859944 w 2088269"/>
                    <a:gd name="connsiteY219" fmla="*/ 1477256 h 2309176"/>
                    <a:gd name="connsiteX220" fmla="*/ 1885465 w 2088269"/>
                    <a:gd name="connsiteY220" fmla="*/ 1436010 h 2309176"/>
                    <a:gd name="connsiteX221" fmla="*/ 1960739 w 2088269"/>
                    <a:gd name="connsiteY221" fmla="*/ 1407653 h 2309176"/>
                    <a:gd name="connsiteX222" fmla="*/ 2016163 w 2088269"/>
                    <a:gd name="connsiteY222" fmla="*/ 1429307 h 2309176"/>
                    <a:gd name="connsiteX223" fmla="*/ 2039106 w 2088269"/>
                    <a:gd name="connsiteY223" fmla="*/ 1457664 h 2309176"/>
                    <a:gd name="connsiteX224" fmla="*/ 2033177 w 2088269"/>
                    <a:gd name="connsiteY224" fmla="*/ 1476482 h 2309176"/>
                    <a:gd name="connsiteX225" fmla="*/ 1992189 w 2088269"/>
                    <a:gd name="connsiteY225" fmla="*/ 1496590 h 2309176"/>
                    <a:gd name="connsiteX226" fmla="*/ 1962285 w 2088269"/>
                    <a:gd name="connsiteY226" fmla="*/ 1507417 h 2309176"/>
                    <a:gd name="connsiteX227" fmla="*/ 1953778 w 2088269"/>
                    <a:gd name="connsiteY227" fmla="*/ 1511284 h 2309176"/>
                    <a:gd name="connsiteX228" fmla="*/ 1951974 w 2088269"/>
                    <a:gd name="connsiteY228" fmla="*/ 1528555 h 2309176"/>
                    <a:gd name="connsiteX229" fmla="*/ 1964605 w 2088269"/>
                    <a:gd name="connsiteY229" fmla="*/ 1538094 h 2309176"/>
                    <a:gd name="connsiteX230" fmla="*/ 1982393 w 2088269"/>
                    <a:gd name="connsiteY230" fmla="*/ 1561552 h 2309176"/>
                    <a:gd name="connsiteX231" fmla="*/ 1968472 w 2088269"/>
                    <a:gd name="connsiteY231" fmla="*/ 1586558 h 2309176"/>
                    <a:gd name="connsiteX232" fmla="*/ 1914594 w 2088269"/>
                    <a:gd name="connsiteY232" fmla="*/ 1575473 h 2309176"/>
                    <a:gd name="connsiteX233" fmla="*/ 1912274 w 2088269"/>
                    <a:gd name="connsiteY233" fmla="*/ 1573926 h 2309176"/>
                    <a:gd name="connsiteX234" fmla="*/ 1901963 w 2088269"/>
                    <a:gd name="connsiteY234" fmla="*/ 1571348 h 2309176"/>
                    <a:gd name="connsiteX235" fmla="*/ 1908408 w 2088269"/>
                    <a:gd name="connsiteY235" fmla="*/ 1580113 h 2309176"/>
                    <a:gd name="connsiteX236" fmla="*/ 1929804 w 2088269"/>
                    <a:gd name="connsiteY236" fmla="*/ 1596611 h 2309176"/>
                    <a:gd name="connsiteX237" fmla="*/ 1935991 w 2088269"/>
                    <a:gd name="connsiteY237" fmla="*/ 1602283 h 2309176"/>
                    <a:gd name="connsiteX238" fmla="*/ 1938311 w 2088269"/>
                    <a:gd name="connsiteY238" fmla="*/ 1613625 h 2309176"/>
                    <a:gd name="connsiteX239" fmla="*/ 1928515 w 2088269"/>
                    <a:gd name="connsiteY239" fmla="*/ 1619555 h 2309176"/>
                    <a:gd name="connsiteX240" fmla="*/ 1904283 w 2088269"/>
                    <a:gd name="connsiteY240" fmla="*/ 1618008 h 2309176"/>
                    <a:gd name="connsiteX241" fmla="*/ 1891394 w 2088269"/>
                    <a:gd name="connsiteY241" fmla="*/ 1619812 h 2309176"/>
                    <a:gd name="connsiteX242" fmla="*/ 1890363 w 2088269"/>
                    <a:gd name="connsiteY242" fmla="*/ 1626515 h 2309176"/>
                    <a:gd name="connsiteX243" fmla="*/ 1897323 w 2088269"/>
                    <a:gd name="connsiteY243" fmla="*/ 1631155 h 2309176"/>
                    <a:gd name="connsiteX244" fmla="*/ 1896292 w 2088269"/>
                    <a:gd name="connsiteY244" fmla="*/ 1651520 h 2309176"/>
                    <a:gd name="connsiteX245" fmla="*/ 1869224 w 2088269"/>
                    <a:gd name="connsiteY245" fmla="*/ 1658480 h 2309176"/>
                    <a:gd name="connsiteX246" fmla="*/ 1820760 w 2088269"/>
                    <a:gd name="connsiteY246" fmla="*/ 1658223 h 2309176"/>
                    <a:gd name="connsiteX247" fmla="*/ 1769718 w 2088269"/>
                    <a:gd name="connsiteY247" fmla="*/ 1629608 h 2309176"/>
                    <a:gd name="connsiteX248" fmla="*/ 1724347 w 2088269"/>
                    <a:gd name="connsiteY248" fmla="*/ 1605634 h 2309176"/>
                    <a:gd name="connsiteX249" fmla="*/ 1717645 w 2088269"/>
                    <a:gd name="connsiteY249" fmla="*/ 1605892 h 2309176"/>
                    <a:gd name="connsiteX250" fmla="*/ 1730792 w 2088269"/>
                    <a:gd name="connsiteY250" fmla="*/ 1615945 h 2309176"/>
                    <a:gd name="connsiteX251" fmla="*/ 1754508 w 2088269"/>
                    <a:gd name="connsiteY251" fmla="*/ 1635537 h 2309176"/>
                    <a:gd name="connsiteX252" fmla="*/ 1763273 w 2088269"/>
                    <a:gd name="connsiteY252" fmla="*/ 1661832 h 2309176"/>
                    <a:gd name="connsiteX253" fmla="*/ 1730276 w 2088269"/>
                    <a:gd name="connsiteY253" fmla="*/ 1676526 h 2309176"/>
                    <a:gd name="connsiteX254" fmla="*/ 1666603 w 2088269"/>
                    <a:gd name="connsiteY254" fmla="*/ 1648169 h 2309176"/>
                    <a:gd name="connsiteX255" fmla="*/ 1583337 w 2088269"/>
                    <a:gd name="connsiteY255" fmla="*/ 1564388 h 2309176"/>
                    <a:gd name="connsiteX256" fmla="*/ 1545185 w 2088269"/>
                    <a:gd name="connsiteY256" fmla="*/ 1514635 h 2309176"/>
                    <a:gd name="connsiteX257" fmla="*/ 1516055 w 2088269"/>
                    <a:gd name="connsiteY257" fmla="*/ 1496074 h 2309176"/>
                    <a:gd name="connsiteX258" fmla="*/ 1462435 w 2088269"/>
                    <a:gd name="connsiteY258" fmla="*/ 1497105 h 2309176"/>
                    <a:gd name="connsiteX259" fmla="*/ 1454444 w 2088269"/>
                    <a:gd name="connsiteY259" fmla="*/ 1502519 h 2309176"/>
                    <a:gd name="connsiteX260" fmla="*/ 1461146 w 2088269"/>
                    <a:gd name="connsiteY260" fmla="*/ 1509221 h 2309176"/>
                    <a:gd name="connsiteX261" fmla="*/ 1536420 w 2088269"/>
                    <a:gd name="connsiteY261" fmla="*/ 1560263 h 2309176"/>
                    <a:gd name="connsiteX262" fmla="*/ 1574830 w 2088269"/>
                    <a:gd name="connsiteY262" fmla="*/ 1589909 h 2309176"/>
                    <a:gd name="connsiteX263" fmla="*/ 1583853 w 2088269"/>
                    <a:gd name="connsiteY263" fmla="*/ 1597900 h 2309176"/>
                    <a:gd name="connsiteX264" fmla="*/ 1686195 w 2088269"/>
                    <a:gd name="connsiteY264" fmla="*/ 1690188 h 2309176"/>
                    <a:gd name="connsiteX265" fmla="*/ 1782865 w 2088269"/>
                    <a:gd name="connsiteY265" fmla="*/ 1739168 h 2309176"/>
                    <a:gd name="connsiteX266" fmla="*/ 1813026 w 2088269"/>
                    <a:gd name="connsiteY266" fmla="*/ 1743293 h 2309176"/>
                    <a:gd name="connsiteX267" fmla="*/ 1825916 w 2088269"/>
                    <a:gd name="connsiteY267" fmla="*/ 1726536 h 2309176"/>
                    <a:gd name="connsiteX268" fmla="*/ 1822822 w 2088269"/>
                    <a:gd name="connsiteY268" fmla="*/ 1697664 h 2309176"/>
                    <a:gd name="connsiteX269" fmla="*/ 1832360 w 2088269"/>
                    <a:gd name="connsiteY269" fmla="*/ 1681939 h 2309176"/>
                    <a:gd name="connsiteX270" fmla="*/ 1847570 w 2088269"/>
                    <a:gd name="connsiteY270" fmla="*/ 1685806 h 2309176"/>
                    <a:gd name="connsiteX271" fmla="*/ 1856077 w 2088269"/>
                    <a:gd name="connsiteY271" fmla="*/ 1694571 h 2309176"/>
                    <a:gd name="connsiteX272" fmla="*/ 1868708 w 2088269"/>
                    <a:gd name="connsiteY272" fmla="*/ 1694313 h 2309176"/>
                    <a:gd name="connsiteX273" fmla="*/ 1881598 w 2088269"/>
                    <a:gd name="connsiteY273" fmla="*/ 1697406 h 2309176"/>
                    <a:gd name="connsiteX274" fmla="*/ 1900932 w 2088269"/>
                    <a:gd name="connsiteY274" fmla="*/ 1708491 h 2309176"/>
                    <a:gd name="connsiteX275" fmla="*/ 1915368 w 2088269"/>
                    <a:gd name="connsiteY275" fmla="*/ 1711069 h 2309176"/>
                    <a:gd name="connsiteX276" fmla="*/ 1915883 w 2088269"/>
                    <a:gd name="connsiteY276" fmla="*/ 1726794 h 2309176"/>
                    <a:gd name="connsiteX277" fmla="*/ 1905314 w 2088269"/>
                    <a:gd name="connsiteY277" fmla="*/ 1745613 h 2309176"/>
                    <a:gd name="connsiteX278" fmla="*/ 1911759 w 2088269"/>
                    <a:gd name="connsiteY278" fmla="*/ 1758244 h 2309176"/>
                    <a:gd name="connsiteX279" fmla="*/ 1921039 w 2088269"/>
                    <a:gd name="connsiteY279" fmla="*/ 1759018 h 2309176"/>
                    <a:gd name="connsiteX280" fmla="*/ 1932382 w 2088269"/>
                    <a:gd name="connsiteY280" fmla="*/ 1771907 h 2309176"/>
                    <a:gd name="connsiteX281" fmla="*/ 1922844 w 2088269"/>
                    <a:gd name="connsiteY281" fmla="*/ 1784023 h 2309176"/>
                    <a:gd name="connsiteX282" fmla="*/ 1892683 w 2088269"/>
                    <a:gd name="connsiteY282" fmla="*/ 1790983 h 2309176"/>
                    <a:gd name="connsiteX283" fmla="*/ 1885722 w 2088269"/>
                    <a:gd name="connsiteY283" fmla="*/ 1796139 h 2309176"/>
                    <a:gd name="connsiteX284" fmla="*/ 1892683 w 2088269"/>
                    <a:gd name="connsiteY284" fmla="*/ 1801295 h 2309176"/>
                    <a:gd name="connsiteX285" fmla="*/ 1949396 w 2088269"/>
                    <a:gd name="connsiteY285" fmla="*/ 1801295 h 2309176"/>
                    <a:gd name="connsiteX286" fmla="*/ 1980846 w 2088269"/>
                    <a:gd name="connsiteY286" fmla="*/ 1761853 h 2309176"/>
                    <a:gd name="connsiteX287" fmla="*/ 1986260 w 2088269"/>
                    <a:gd name="connsiteY287" fmla="*/ 1751800 h 2309176"/>
                    <a:gd name="connsiteX288" fmla="*/ 1996829 w 2088269"/>
                    <a:gd name="connsiteY288" fmla="*/ 1755924 h 2309176"/>
                    <a:gd name="connsiteX289" fmla="*/ 2022092 w 2088269"/>
                    <a:gd name="connsiteY289" fmla="*/ 1787116 h 2309176"/>
                    <a:gd name="connsiteX290" fmla="*/ 2035497 w 2088269"/>
                    <a:gd name="connsiteY290" fmla="*/ 1803873 h 2309176"/>
                    <a:gd name="connsiteX291" fmla="*/ 2033177 w 2088269"/>
                    <a:gd name="connsiteY291" fmla="*/ 1820113 h 2309176"/>
                    <a:gd name="connsiteX292" fmla="*/ 2029052 w 2088269"/>
                    <a:gd name="connsiteY292" fmla="*/ 1822433 h 2309176"/>
                    <a:gd name="connsiteX293" fmla="*/ 2028537 w 2088269"/>
                    <a:gd name="connsiteY293" fmla="*/ 1834807 h 2309176"/>
                    <a:gd name="connsiteX294" fmla="*/ 2054315 w 2088269"/>
                    <a:gd name="connsiteY294" fmla="*/ 1850017 h 2309176"/>
                    <a:gd name="connsiteX295" fmla="*/ 2068494 w 2088269"/>
                    <a:gd name="connsiteY295" fmla="*/ 1862133 h 2309176"/>
                    <a:gd name="connsiteX296" fmla="*/ 2063854 w 2088269"/>
                    <a:gd name="connsiteY296" fmla="*/ 1878889 h 2309176"/>
                    <a:gd name="connsiteX297" fmla="*/ 2059987 w 2088269"/>
                    <a:gd name="connsiteY297" fmla="*/ 1894356 h 2309176"/>
                    <a:gd name="connsiteX298" fmla="*/ 2083188 w 2088269"/>
                    <a:gd name="connsiteY298" fmla="*/ 1924775 h 2309176"/>
                    <a:gd name="connsiteX299" fmla="*/ 2078290 w 2088269"/>
                    <a:gd name="connsiteY299" fmla="*/ 1947976 h 2309176"/>
                    <a:gd name="connsiteX300" fmla="*/ 2036528 w 2088269"/>
                    <a:gd name="connsiteY300" fmla="*/ 1952358 h 2309176"/>
                    <a:gd name="connsiteX301" fmla="*/ 1983939 w 2088269"/>
                    <a:gd name="connsiteY301" fmla="*/ 1922713 h 2309176"/>
                    <a:gd name="connsiteX302" fmla="*/ 1933929 w 2088269"/>
                    <a:gd name="connsiteY302" fmla="*/ 1896418 h 2309176"/>
                    <a:gd name="connsiteX303" fmla="*/ 1918461 w 2088269"/>
                    <a:gd name="connsiteY303" fmla="*/ 1888685 h 2309176"/>
                    <a:gd name="connsiteX304" fmla="*/ 1837000 w 2088269"/>
                    <a:gd name="connsiteY304" fmla="*/ 1828105 h 2309176"/>
                    <a:gd name="connsiteX305" fmla="*/ 1811479 w 2088269"/>
                    <a:gd name="connsiteY305" fmla="*/ 1816762 h 2309176"/>
                    <a:gd name="connsiteX306" fmla="*/ 1805293 w 2088269"/>
                    <a:gd name="connsiteY306" fmla="*/ 1816762 h 2309176"/>
                    <a:gd name="connsiteX307" fmla="*/ 1805035 w 2088269"/>
                    <a:gd name="connsiteY307" fmla="*/ 1823722 h 2309176"/>
                    <a:gd name="connsiteX308" fmla="*/ 1813800 w 2088269"/>
                    <a:gd name="connsiteY308" fmla="*/ 1849243 h 2309176"/>
                    <a:gd name="connsiteX309" fmla="*/ 1822307 w 2088269"/>
                    <a:gd name="connsiteY309" fmla="*/ 1857235 h 2309176"/>
                    <a:gd name="connsiteX310" fmla="*/ 1860201 w 2088269"/>
                    <a:gd name="connsiteY310" fmla="*/ 1900285 h 2309176"/>
                    <a:gd name="connsiteX311" fmla="*/ 1835196 w 2088269"/>
                    <a:gd name="connsiteY311" fmla="*/ 1928900 h 2309176"/>
                    <a:gd name="connsiteX312" fmla="*/ 1802972 w 2088269"/>
                    <a:gd name="connsiteY312" fmla="*/ 1911886 h 2309176"/>
                    <a:gd name="connsiteX313" fmla="*/ 1824111 w 2088269"/>
                    <a:gd name="connsiteY313" fmla="*/ 1951327 h 2309176"/>
                    <a:gd name="connsiteX314" fmla="*/ 1863295 w 2088269"/>
                    <a:gd name="connsiteY314" fmla="*/ 1969114 h 2309176"/>
                    <a:gd name="connsiteX315" fmla="*/ 1877215 w 2088269"/>
                    <a:gd name="connsiteY315" fmla="*/ 1954421 h 2309176"/>
                    <a:gd name="connsiteX316" fmla="*/ 1918977 w 2088269"/>
                    <a:gd name="connsiteY316" fmla="*/ 1921424 h 2309176"/>
                    <a:gd name="connsiteX317" fmla="*/ 1933155 w 2088269"/>
                    <a:gd name="connsiteY317" fmla="*/ 1942820 h 2309176"/>
                    <a:gd name="connsiteX318" fmla="*/ 1946560 w 2088269"/>
                    <a:gd name="connsiteY318" fmla="*/ 1970403 h 2309176"/>
                    <a:gd name="connsiteX319" fmla="*/ 1987806 w 2088269"/>
                    <a:gd name="connsiteY319" fmla="*/ 1978653 h 2309176"/>
                    <a:gd name="connsiteX320" fmla="*/ 2027248 w 2088269"/>
                    <a:gd name="connsiteY320" fmla="*/ 1989995 h 2309176"/>
                    <a:gd name="connsiteX321" fmla="*/ 2038590 w 2088269"/>
                    <a:gd name="connsiteY321" fmla="*/ 2015258 h 2309176"/>
                    <a:gd name="connsiteX322" fmla="*/ 2043231 w 2088269"/>
                    <a:gd name="connsiteY322" fmla="*/ 2035881 h 2309176"/>
                    <a:gd name="connsiteX323" fmla="*/ 2038075 w 2088269"/>
                    <a:gd name="connsiteY323" fmla="*/ 2057020 h 2309176"/>
                    <a:gd name="connsiteX324" fmla="*/ 2004047 w 2088269"/>
                    <a:gd name="connsiteY324" fmla="*/ 2055731 h 2309176"/>
                    <a:gd name="connsiteX325" fmla="*/ 1990384 w 2088269"/>
                    <a:gd name="connsiteY325" fmla="*/ 2052122 h 2309176"/>
                    <a:gd name="connsiteX326" fmla="*/ 1986002 w 2088269"/>
                    <a:gd name="connsiteY326" fmla="*/ 2053153 h 2309176"/>
                    <a:gd name="connsiteX327" fmla="*/ 1986775 w 2088269"/>
                    <a:gd name="connsiteY327" fmla="*/ 2057278 h 2309176"/>
                    <a:gd name="connsiteX328" fmla="*/ 1993735 w 2088269"/>
                    <a:gd name="connsiteY328" fmla="*/ 2064754 h 2309176"/>
                    <a:gd name="connsiteX329" fmla="*/ 2000953 w 2088269"/>
                    <a:gd name="connsiteY329" fmla="*/ 2100844 h 2309176"/>
                    <a:gd name="connsiteX330" fmla="*/ 1971050 w 2088269"/>
                    <a:gd name="connsiteY330" fmla="*/ 2111413 h 2309176"/>
                    <a:gd name="connsiteX331" fmla="*/ 1921813 w 2088269"/>
                    <a:gd name="connsiteY331" fmla="*/ 2055989 h 2309176"/>
                    <a:gd name="connsiteX332" fmla="*/ 1866646 w 2088269"/>
                    <a:gd name="connsiteY332" fmla="*/ 2002885 h 2309176"/>
                    <a:gd name="connsiteX333" fmla="*/ 1851694 w 2088269"/>
                    <a:gd name="connsiteY333" fmla="*/ 2007267 h 2309176"/>
                    <a:gd name="connsiteX334" fmla="*/ 1854788 w 2088269"/>
                    <a:gd name="connsiteY334" fmla="*/ 2022734 h 2309176"/>
                    <a:gd name="connsiteX335" fmla="*/ 1880824 w 2088269"/>
                    <a:gd name="connsiteY335" fmla="*/ 2071972 h 2309176"/>
                    <a:gd name="connsiteX336" fmla="*/ 1912017 w 2088269"/>
                    <a:gd name="connsiteY336" fmla="*/ 2126365 h 2309176"/>
                    <a:gd name="connsiteX337" fmla="*/ 1989353 w 2088269"/>
                    <a:gd name="connsiteY337" fmla="*/ 2211950 h 2309176"/>
                    <a:gd name="connsiteX338" fmla="*/ 2003789 w 2088269"/>
                    <a:gd name="connsiteY338" fmla="*/ 2235925 h 2309176"/>
                    <a:gd name="connsiteX339" fmla="*/ 2003531 w 2088269"/>
                    <a:gd name="connsiteY339" fmla="*/ 2258868 h 2309176"/>
                    <a:gd name="connsiteX340" fmla="*/ 1982393 w 2088269"/>
                    <a:gd name="connsiteY340" fmla="*/ 2262477 h 2309176"/>
                    <a:gd name="connsiteX341" fmla="*/ 1975432 w 2088269"/>
                    <a:gd name="connsiteY341" fmla="*/ 2268921 h 2309176"/>
                    <a:gd name="connsiteX342" fmla="*/ 1973112 w 2088269"/>
                    <a:gd name="connsiteY342" fmla="*/ 2293154 h 2309176"/>
                    <a:gd name="connsiteX343" fmla="*/ 1947591 w 2088269"/>
                    <a:gd name="connsiteY343" fmla="*/ 2303981 h 2309176"/>
                    <a:gd name="connsiteX344" fmla="*/ 1935475 w 2088269"/>
                    <a:gd name="connsiteY344" fmla="*/ 2291349 h 2309176"/>
                    <a:gd name="connsiteX345" fmla="*/ 1892683 w 2088269"/>
                    <a:gd name="connsiteY345" fmla="*/ 2274593 h 2309176"/>
                    <a:gd name="connsiteX346" fmla="*/ 1877215 w 2088269"/>
                    <a:gd name="connsiteY346" fmla="*/ 2263508 h 2309176"/>
                    <a:gd name="connsiteX347" fmla="*/ 1859428 w 2088269"/>
                    <a:gd name="connsiteY347" fmla="*/ 2185140 h 2309176"/>
                    <a:gd name="connsiteX348" fmla="*/ 1851437 w 2088269"/>
                    <a:gd name="connsiteY348" fmla="*/ 2149824 h 2309176"/>
                    <a:gd name="connsiteX349" fmla="*/ 1847828 w 2088269"/>
                    <a:gd name="connsiteY349" fmla="*/ 2164517 h 2309176"/>
                    <a:gd name="connsiteX350" fmla="*/ 1845507 w 2088269"/>
                    <a:gd name="connsiteY350" fmla="*/ 2204475 h 2309176"/>
                    <a:gd name="connsiteX351" fmla="*/ 1822564 w 2088269"/>
                    <a:gd name="connsiteY351" fmla="*/ 2239791 h 2309176"/>
                    <a:gd name="connsiteX352" fmla="*/ 1791888 w 2088269"/>
                    <a:gd name="connsiteY352" fmla="*/ 2218395 h 2309176"/>
                    <a:gd name="connsiteX353" fmla="*/ 1793434 w 2088269"/>
                    <a:gd name="connsiteY353" fmla="*/ 2198803 h 2309176"/>
                    <a:gd name="connsiteX354" fmla="*/ 1796786 w 2088269"/>
                    <a:gd name="connsiteY354" fmla="*/ 2179469 h 2309176"/>
                    <a:gd name="connsiteX355" fmla="*/ 1777194 w 2088269"/>
                    <a:gd name="connsiteY355" fmla="*/ 2188750 h 2309176"/>
                    <a:gd name="connsiteX356" fmla="*/ 1761984 w 2088269"/>
                    <a:gd name="connsiteY356" fmla="*/ 2173540 h 2309176"/>
                    <a:gd name="connsiteX357" fmla="*/ 1758118 w 2088269"/>
                    <a:gd name="connsiteY357" fmla="*/ 2155237 h 2309176"/>
                    <a:gd name="connsiteX358" fmla="*/ 1766624 w 2088269"/>
                    <a:gd name="connsiteY358" fmla="*/ 2057793 h 2309176"/>
                    <a:gd name="connsiteX359" fmla="*/ 1746259 w 2088269"/>
                    <a:gd name="connsiteY359" fmla="*/ 1992573 h 2309176"/>
                    <a:gd name="connsiteX360" fmla="*/ 1712489 w 2088269"/>
                    <a:gd name="connsiteY360" fmla="*/ 1947718 h 2309176"/>
                    <a:gd name="connsiteX361" fmla="*/ 1699600 w 2088269"/>
                    <a:gd name="connsiteY361" fmla="*/ 1882498 h 2309176"/>
                    <a:gd name="connsiteX362" fmla="*/ 1632575 w 2088269"/>
                    <a:gd name="connsiteY362" fmla="*/ 1803099 h 2309176"/>
                    <a:gd name="connsiteX363" fmla="*/ 1609116 w 2088269"/>
                    <a:gd name="connsiteY363" fmla="*/ 1834292 h 2309176"/>
                    <a:gd name="connsiteX364" fmla="*/ 1629739 w 2088269"/>
                    <a:gd name="connsiteY364" fmla="*/ 1867288 h 2309176"/>
                    <a:gd name="connsiteX365" fmla="*/ 1717903 w 2088269"/>
                    <a:gd name="connsiteY365" fmla="*/ 2050318 h 2309176"/>
                    <a:gd name="connsiteX366" fmla="*/ 1717645 w 2088269"/>
                    <a:gd name="connsiteY366" fmla="*/ 2073518 h 2309176"/>
                    <a:gd name="connsiteX367" fmla="*/ 1700115 w 2088269"/>
                    <a:gd name="connsiteY367" fmla="*/ 2082799 h 2309176"/>
                    <a:gd name="connsiteX368" fmla="*/ 1694186 w 2088269"/>
                    <a:gd name="connsiteY368" fmla="*/ 2081252 h 2309176"/>
                    <a:gd name="connsiteX369" fmla="*/ 1698053 w 2088269"/>
                    <a:gd name="connsiteY369" fmla="*/ 2093884 h 2309176"/>
                    <a:gd name="connsiteX370" fmla="*/ 1706560 w 2088269"/>
                    <a:gd name="connsiteY370" fmla="*/ 2128169 h 2309176"/>
                    <a:gd name="connsiteX371" fmla="*/ 1700889 w 2088269"/>
                    <a:gd name="connsiteY371" fmla="*/ 2139770 h 2309176"/>
                    <a:gd name="connsiteX372" fmla="*/ 1689030 w 2088269"/>
                    <a:gd name="connsiteY372" fmla="*/ 2136676 h 2309176"/>
                    <a:gd name="connsiteX373" fmla="*/ 1661705 w 2088269"/>
                    <a:gd name="connsiteY373" fmla="*/ 2109609 h 2309176"/>
                    <a:gd name="connsiteX374" fmla="*/ 1652682 w 2088269"/>
                    <a:gd name="connsiteY374" fmla="*/ 2103164 h 2309176"/>
                    <a:gd name="connsiteX375" fmla="*/ 1610921 w 2088269"/>
                    <a:gd name="connsiteY375" fmla="*/ 2058824 h 2309176"/>
                    <a:gd name="connsiteX376" fmla="*/ 1599320 w 2088269"/>
                    <a:gd name="connsiteY376" fmla="*/ 1996440 h 2309176"/>
                    <a:gd name="connsiteX377" fmla="*/ 1586431 w 2088269"/>
                    <a:gd name="connsiteY377" fmla="*/ 1935344 h 2309176"/>
                    <a:gd name="connsiteX378" fmla="*/ 1570706 w 2088269"/>
                    <a:gd name="connsiteY378" fmla="*/ 1905699 h 2309176"/>
                    <a:gd name="connsiteX379" fmla="*/ 1546732 w 2088269"/>
                    <a:gd name="connsiteY379" fmla="*/ 1875795 h 2309176"/>
                    <a:gd name="connsiteX380" fmla="*/ 1541576 w 2088269"/>
                    <a:gd name="connsiteY380" fmla="*/ 1872444 h 2309176"/>
                    <a:gd name="connsiteX381" fmla="*/ 1540287 w 2088269"/>
                    <a:gd name="connsiteY381" fmla="*/ 1878889 h 2309176"/>
                    <a:gd name="connsiteX382" fmla="*/ 1556012 w 2088269"/>
                    <a:gd name="connsiteY382" fmla="*/ 1927868 h 2309176"/>
                    <a:gd name="connsiteX383" fmla="*/ 1576635 w 2088269"/>
                    <a:gd name="connsiteY383" fmla="*/ 1968857 h 2309176"/>
                    <a:gd name="connsiteX384" fmla="*/ 1574057 w 2088269"/>
                    <a:gd name="connsiteY384" fmla="*/ 2026601 h 2309176"/>
                    <a:gd name="connsiteX385" fmla="*/ 1582822 w 2088269"/>
                    <a:gd name="connsiteY385" fmla="*/ 2070941 h 2309176"/>
                    <a:gd name="connsiteX386" fmla="*/ 1627419 w 2088269"/>
                    <a:gd name="connsiteY386" fmla="*/ 2106515 h 2309176"/>
                    <a:gd name="connsiteX387" fmla="*/ 1644691 w 2088269"/>
                    <a:gd name="connsiteY387" fmla="*/ 2135903 h 2309176"/>
                    <a:gd name="connsiteX388" fmla="*/ 1643402 w 2088269"/>
                    <a:gd name="connsiteY388" fmla="*/ 2223809 h 2309176"/>
                    <a:gd name="connsiteX389" fmla="*/ 1628708 w 2088269"/>
                    <a:gd name="connsiteY389" fmla="*/ 2240823 h 2309176"/>
                    <a:gd name="connsiteX390" fmla="*/ 1612983 w 2088269"/>
                    <a:gd name="connsiteY390" fmla="*/ 2224840 h 2309176"/>
                    <a:gd name="connsiteX391" fmla="*/ 1604992 w 2088269"/>
                    <a:gd name="connsiteY391" fmla="*/ 2188492 h 2309176"/>
                    <a:gd name="connsiteX392" fmla="*/ 1599062 w 2088269"/>
                    <a:gd name="connsiteY392" fmla="*/ 2176891 h 2309176"/>
                    <a:gd name="connsiteX393" fmla="*/ 1597516 w 2088269"/>
                    <a:gd name="connsiteY393" fmla="*/ 2189781 h 2309176"/>
                    <a:gd name="connsiteX394" fmla="*/ 1599062 w 2088269"/>
                    <a:gd name="connsiteY394" fmla="*/ 2205506 h 2309176"/>
                    <a:gd name="connsiteX395" fmla="*/ 1590298 w 2088269"/>
                    <a:gd name="connsiteY395" fmla="*/ 2220715 h 2309176"/>
                    <a:gd name="connsiteX396" fmla="*/ 1570964 w 2088269"/>
                    <a:gd name="connsiteY396" fmla="*/ 2218137 h 2309176"/>
                    <a:gd name="connsiteX397" fmla="*/ 1560394 w 2088269"/>
                    <a:gd name="connsiteY397" fmla="*/ 2180500 h 2309176"/>
                    <a:gd name="connsiteX398" fmla="*/ 1568644 w 2088269"/>
                    <a:gd name="connsiteY398" fmla="*/ 2162713 h 2309176"/>
                    <a:gd name="connsiteX399" fmla="*/ 1576119 w 2088269"/>
                    <a:gd name="connsiteY399" fmla="*/ 2136676 h 2309176"/>
                    <a:gd name="connsiteX400" fmla="*/ 1572253 w 2088269"/>
                    <a:gd name="connsiteY400" fmla="*/ 2127912 h 2309176"/>
                    <a:gd name="connsiteX401" fmla="*/ 1562972 w 2088269"/>
                    <a:gd name="connsiteY401" fmla="*/ 2130232 h 2309176"/>
                    <a:gd name="connsiteX402" fmla="*/ 1552661 w 2088269"/>
                    <a:gd name="connsiteY402" fmla="*/ 2152659 h 2309176"/>
                    <a:gd name="connsiteX403" fmla="*/ 1552403 w 2088269"/>
                    <a:gd name="connsiteY403" fmla="*/ 2167611 h 2309176"/>
                    <a:gd name="connsiteX404" fmla="*/ 1536162 w 2088269"/>
                    <a:gd name="connsiteY404" fmla="*/ 2177665 h 2309176"/>
                    <a:gd name="connsiteX405" fmla="*/ 1519922 w 2088269"/>
                    <a:gd name="connsiteY405" fmla="*/ 2158073 h 2309176"/>
                    <a:gd name="connsiteX406" fmla="*/ 1517344 w 2088269"/>
                    <a:gd name="connsiteY406" fmla="*/ 2140543 h 2309176"/>
                    <a:gd name="connsiteX407" fmla="*/ 1517344 w 2088269"/>
                    <a:gd name="connsiteY407" fmla="*/ 2081510 h 2309176"/>
                    <a:gd name="connsiteX408" fmla="*/ 1512188 w 2088269"/>
                    <a:gd name="connsiteY408" fmla="*/ 2049286 h 2309176"/>
                    <a:gd name="connsiteX409" fmla="*/ 1499556 w 2088269"/>
                    <a:gd name="connsiteY409" fmla="*/ 2028921 h 2309176"/>
                    <a:gd name="connsiteX410" fmla="*/ 1487698 w 2088269"/>
                    <a:gd name="connsiteY410" fmla="*/ 2032788 h 2309176"/>
                    <a:gd name="connsiteX411" fmla="*/ 1486409 w 2088269"/>
                    <a:gd name="connsiteY411" fmla="*/ 2077385 h 2309176"/>
                    <a:gd name="connsiteX412" fmla="*/ 1492596 w 2088269"/>
                    <a:gd name="connsiteY412" fmla="*/ 2130232 h 2309176"/>
                    <a:gd name="connsiteX413" fmla="*/ 1479965 w 2088269"/>
                    <a:gd name="connsiteY413" fmla="*/ 2181016 h 2309176"/>
                    <a:gd name="connsiteX414" fmla="*/ 1460115 w 2088269"/>
                    <a:gd name="connsiteY414" fmla="*/ 2214786 h 2309176"/>
                    <a:gd name="connsiteX415" fmla="*/ 1446968 w 2088269"/>
                    <a:gd name="connsiteY415" fmla="*/ 2220200 h 2309176"/>
                    <a:gd name="connsiteX416" fmla="*/ 1426602 w 2088269"/>
                    <a:gd name="connsiteY416" fmla="*/ 2198803 h 2309176"/>
                    <a:gd name="connsiteX417" fmla="*/ 1426860 w 2088269"/>
                    <a:gd name="connsiteY417" fmla="*/ 2156268 h 2309176"/>
                    <a:gd name="connsiteX418" fmla="*/ 1427376 w 2088269"/>
                    <a:gd name="connsiteY418" fmla="*/ 2146988 h 2309176"/>
                    <a:gd name="connsiteX419" fmla="*/ 1415518 w 2088269"/>
                    <a:gd name="connsiteY419" fmla="*/ 2138739 h 2309176"/>
                    <a:gd name="connsiteX420" fmla="*/ 1402371 w 2088269"/>
                    <a:gd name="connsiteY420" fmla="*/ 2143637 h 2309176"/>
                    <a:gd name="connsiteX421" fmla="*/ 1383552 w 2088269"/>
                    <a:gd name="connsiteY421" fmla="*/ 2135645 h 2309176"/>
                    <a:gd name="connsiteX422" fmla="*/ 1386903 w 2088269"/>
                    <a:gd name="connsiteY422" fmla="*/ 2093110 h 2309176"/>
                    <a:gd name="connsiteX423" fmla="*/ 1411651 w 2088269"/>
                    <a:gd name="connsiteY423" fmla="*/ 2047997 h 2309176"/>
                    <a:gd name="connsiteX424" fmla="*/ 1437430 w 2088269"/>
                    <a:gd name="connsiteY424" fmla="*/ 1992315 h 2309176"/>
                    <a:gd name="connsiteX425" fmla="*/ 1424798 w 2088269"/>
                    <a:gd name="connsiteY425" fmla="*/ 1936118 h 2309176"/>
                    <a:gd name="connsiteX426" fmla="*/ 1418869 w 2088269"/>
                    <a:gd name="connsiteY426" fmla="*/ 1926579 h 2309176"/>
                    <a:gd name="connsiteX427" fmla="*/ 1415002 w 2088269"/>
                    <a:gd name="connsiteY427" fmla="*/ 1921939 h 2309176"/>
                    <a:gd name="connsiteX428" fmla="*/ 1411135 w 2088269"/>
                    <a:gd name="connsiteY428" fmla="*/ 1926579 h 2309176"/>
                    <a:gd name="connsiteX429" fmla="*/ 1402886 w 2088269"/>
                    <a:gd name="connsiteY429" fmla="*/ 1970403 h 2309176"/>
                    <a:gd name="connsiteX430" fmla="*/ 1405206 w 2088269"/>
                    <a:gd name="connsiteY430" fmla="*/ 2006494 h 2309176"/>
                    <a:gd name="connsiteX431" fmla="*/ 1401597 w 2088269"/>
                    <a:gd name="connsiteY431" fmla="*/ 2020672 h 2309176"/>
                    <a:gd name="connsiteX432" fmla="*/ 1363960 w 2088269"/>
                    <a:gd name="connsiteY432" fmla="*/ 2079447 h 2309176"/>
                    <a:gd name="connsiteX433" fmla="*/ 1328643 w 2088269"/>
                    <a:gd name="connsiteY433" fmla="*/ 2126623 h 2309176"/>
                    <a:gd name="connsiteX434" fmla="*/ 1313176 w 2088269"/>
                    <a:gd name="connsiteY434" fmla="*/ 2139770 h 2309176"/>
                    <a:gd name="connsiteX435" fmla="*/ 1300802 w 2088269"/>
                    <a:gd name="connsiteY435" fmla="*/ 2131778 h 2309176"/>
                    <a:gd name="connsiteX436" fmla="*/ 1302349 w 2088269"/>
                    <a:gd name="connsiteY436" fmla="*/ 2119920 h 2309176"/>
                    <a:gd name="connsiteX437" fmla="*/ 1309825 w 2088269"/>
                    <a:gd name="connsiteY437" fmla="*/ 2094915 h 2309176"/>
                    <a:gd name="connsiteX438" fmla="*/ 1309051 w 2088269"/>
                    <a:gd name="connsiteY438" fmla="*/ 2085377 h 2309176"/>
                    <a:gd name="connsiteX439" fmla="*/ 1300029 w 2088269"/>
                    <a:gd name="connsiteY439" fmla="*/ 2088212 h 2309176"/>
                    <a:gd name="connsiteX440" fmla="*/ 1290748 w 2088269"/>
                    <a:gd name="connsiteY440" fmla="*/ 2094657 h 2309176"/>
                    <a:gd name="connsiteX441" fmla="*/ 1276570 w 2088269"/>
                    <a:gd name="connsiteY441" fmla="*/ 2098524 h 2309176"/>
                    <a:gd name="connsiteX442" fmla="*/ 1265485 w 2088269"/>
                    <a:gd name="connsiteY442" fmla="*/ 2084861 h 2309176"/>
                    <a:gd name="connsiteX443" fmla="*/ 1271414 w 2088269"/>
                    <a:gd name="connsiteY443" fmla="*/ 2070167 h 2309176"/>
                    <a:gd name="connsiteX444" fmla="*/ 1309309 w 2088269"/>
                    <a:gd name="connsiteY444" fmla="*/ 2025570 h 2309176"/>
                    <a:gd name="connsiteX445" fmla="*/ 1325550 w 2088269"/>
                    <a:gd name="connsiteY445" fmla="*/ 2006494 h 2309176"/>
                    <a:gd name="connsiteX446" fmla="*/ 1348493 w 2088269"/>
                    <a:gd name="connsiteY446" fmla="*/ 1926064 h 2309176"/>
                    <a:gd name="connsiteX447" fmla="*/ 1348493 w 2088269"/>
                    <a:gd name="connsiteY447" fmla="*/ 1914979 h 2309176"/>
                    <a:gd name="connsiteX448" fmla="*/ 1345142 w 2088269"/>
                    <a:gd name="connsiteY448" fmla="*/ 1908019 h 2309176"/>
                    <a:gd name="connsiteX449" fmla="*/ 1339470 w 2088269"/>
                    <a:gd name="connsiteY449" fmla="*/ 1911886 h 2309176"/>
                    <a:gd name="connsiteX450" fmla="*/ 1325808 w 2088269"/>
                    <a:gd name="connsiteY450" fmla="*/ 1928126 h 2309176"/>
                    <a:gd name="connsiteX451" fmla="*/ 1268836 w 2088269"/>
                    <a:gd name="connsiteY451" fmla="*/ 1929931 h 2309176"/>
                    <a:gd name="connsiteX452" fmla="*/ 1236871 w 2088269"/>
                    <a:gd name="connsiteY452" fmla="*/ 1875022 h 2309176"/>
                    <a:gd name="connsiteX453" fmla="*/ 1253885 w 2088269"/>
                    <a:gd name="connsiteY453" fmla="*/ 1863937 h 2309176"/>
                    <a:gd name="connsiteX454" fmla="*/ 1328128 w 2088269"/>
                    <a:gd name="connsiteY454" fmla="*/ 1864453 h 2309176"/>
                    <a:gd name="connsiteX455" fmla="*/ 1336635 w 2088269"/>
                    <a:gd name="connsiteY455" fmla="*/ 1857235 h 2309176"/>
                    <a:gd name="connsiteX456" fmla="*/ 1327870 w 2088269"/>
                    <a:gd name="connsiteY456" fmla="*/ 1850017 h 2309176"/>
                    <a:gd name="connsiteX457" fmla="*/ 1299771 w 2088269"/>
                    <a:gd name="connsiteY457" fmla="*/ 1843314 h 2309176"/>
                    <a:gd name="connsiteX458" fmla="*/ 1264196 w 2088269"/>
                    <a:gd name="connsiteY458" fmla="*/ 1829394 h 2309176"/>
                    <a:gd name="connsiteX459" fmla="*/ 1251565 w 2088269"/>
                    <a:gd name="connsiteY459" fmla="*/ 1804130 h 2309176"/>
                    <a:gd name="connsiteX460" fmla="*/ 1277601 w 2088269"/>
                    <a:gd name="connsiteY460" fmla="*/ 1797943 h 2309176"/>
                    <a:gd name="connsiteX461" fmla="*/ 1305442 w 2088269"/>
                    <a:gd name="connsiteY461" fmla="*/ 1810833 h 2309176"/>
                    <a:gd name="connsiteX462" fmla="*/ 1354680 w 2088269"/>
                    <a:gd name="connsiteY462" fmla="*/ 1818309 h 2309176"/>
                    <a:gd name="connsiteX463" fmla="*/ 1362156 w 2088269"/>
                    <a:gd name="connsiteY463" fmla="*/ 1803099 h 2309176"/>
                    <a:gd name="connsiteX464" fmla="*/ 1361898 w 2088269"/>
                    <a:gd name="connsiteY464" fmla="*/ 1787632 h 2309176"/>
                    <a:gd name="connsiteX465" fmla="*/ 1376076 w 2088269"/>
                    <a:gd name="connsiteY465" fmla="*/ 1715194 h 2309176"/>
                    <a:gd name="connsiteX466" fmla="*/ 1373498 w 2088269"/>
                    <a:gd name="connsiteY466" fmla="*/ 1654871 h 2309176"/>
                    <a:gd name="connsiteX467" fmla="*/ 1364733 w 2088269"/>
                    <a:gd name="connsiteY467" fmla="*/ 1642755 h 2309176"/>
                    <a:gd name="connsiteX468" fmla="*/ 1351071 w 2088269"/>
                    <a:gd name="connsiteY468" fmla="*/ 1650489 h 2309176"/>
                    <a:gd name="connsiteX469" fmla="*/ 1334572 w 2088269"/>
                    <a:gd name="connsiteY469" fmla="*/ 1677557 h 2309176"/>
                    <a:gd name="connsiteX470" fmla="*/ 1315238 w 2088269"/>
                    <a:gd name="connsiteY470" fmla="*/ 1703851 h 2309176"/>
                    <a:gd name="connsiteX471" fmla="*/ 1300287 w 2088269"/>
                    <a:gd name="connsiteY471" fmla="*/ 1701789 h 2309176"/>
                    <a:gd name="connsiteX472" fmla="*/ 1298740 w 2088269"/>
                    <a:gd name="connsiteY472" fmla="*/ 1697406 h 2309176"/>
                    <a:gd name="connsiteX473" fmla="*/ 1285077 w 2088269"/>
                    <a:gd name="connsiteY473" fmla="*/ 1693282 h 2309176"/>
                    <a:gd name="connsiteX474" fmla="*/ 1282241 w 2088269"/>
                    <a:gd name="connsiteY474" fmla="*/ 1695602 h 2309176"/>
                    <a:gd name="connsiteX475" fmla="*/ 1262134 w 2088269"/>
                    <a:gd name="connsiteY475" fmla="*/ 1697664 h 2309176"/>
                    <a:gd name="connsiteX476" fmla="*/ 1253369 w 2088269"/>
                    <a:gd name="connsiteY476" fmla="*/ 1678072 h 2309176"/>
                    <a:gd name="connsiteX477" fmla="*/ 1260845 w 2088269"/>
                    <a:gd name="connsiteY477" fmla="*/ 1661058 h 2309176"/>
                    <a:gd name="connsiteX478" fmla="*/ 1279406 w 2088269"/>
                    <a:gd name="connsiteY478" fmla="*/ 1631928 h 2309176"/>
                    <a:gd name="connsiteX479" fmla="*/ 1269352 w 2088269"/>
                    <a:gd name="connsiteY479" fmla="*/ 1614141 h 2309176"/>
                    <a:gd name="connsiteX480" fmla="*/ 1231199 w 2088269"/>
                    <a:gd name="connsiteY480" fmla="*/ 1612336 h 2309176"/>
                    <a:gd name="connsiteX481" fmla="*/ 1211608 w 2088269"/>
                    <a:gd name="connsiteY481" fmla="*/ 1612079 h 2309176"/>
                    <a:gd name="connsiteX482" fmla="*/ 1195883 w 2088269"/>
                    <a:gd name="connsiteY482" fmla="*/ 1588104 h 2309176"/>
                    <a:gd name="connsiteX483" fmla="*/ 1198460 w 2088269"/>
                    <a:gd name="connsiteY483" fmla="*/ 1579082 h 2309176"/>
                    <a:gd name="connsiteX484" fmla="*/ 1214443 w 2088269"/>
                    <a:gd name="connsiteY484" fmla="*/ 1566708 h 2309176"/>
                    <a:gd name="connsiteX485" fmla="*/ 1236871 w 2088269"/>
                    <a:gd name="connsiteY485" fmla="*/ 1567739 h 2309176"/>
                    <a:gd name="connsiteX486" fmla="*/ 1243573 w 2088269"/>
                    <a:gd name="connsiteY486" fmla="*/ 1564388 h 2309176"/>
                    <a:gd name="connsiteX487" fmla="*/ 1239449 w 2088269"/>
                    <a:gd name="connsiteY487" fmla="*/ 1558717 h 2309176"/>
                    <a:gd name="connsiteX488" fmla="*/ 1213154 w 2088269"/>
                    <a:gd name="connsiteY488" fmla="*/ 1542734 h 2309176"/>
                    <a:gd name="connsiteX489" fmla="*/ 1206710 w 2088269"/>
                    <a:gd name="connsiteY489" fmla="*/ 1527009 h 2309176"/>
                    <a:gd name="connsiteX490" fmla="*/ 1221404 w 2088269"/>
                    <a:gd name="connsiteY490" fmla="*/ 1520822 h 2309176"/>
                    <a:gd name="connsiteX491" fmla="*/ 1268836 w 2088269"/>
                    <a:gd name="connsiteY491" fmla="*/ 1531133 h 2309176"/>
                    <a:gd name="connsiteX492" fmla="*/ 1289202 w 2088269"/>
                    <a:gd name="connsiteY492" fmla="*/ 1543765 h 2309176"/>
                    <a:gd name="connsiteX493" fmla="*/ 1346173 w 2088269"/>
                    <a:gd name="connsiteY493" fmla="*/ 1560005 h 2309176"/>
                    <a:gd name="connsiteX494" fmla="*/ 1365765 w 2088269"/>
                    <a:gd name="connsiteY494" fmla="*/ 1537578 h 2309176"/>
                    <a:gd name="connsiteX495" fmla="*/ 1366022 w 2088269"/>
                    <a:gd name="connsiteY495" fmla="*/ 1488083 h 2309176"/>
                    <a:gd name="connsiteX496" fmla="*/ 1360867 w 2088269"/>
                    <a:gd name="connsiteY496" fmla="*/ 1476482 h 2309176"/>
                    <a:gd name="connsiteX497" fmla="*/ 1333541 w 2088269"/>
                    <a:gd name="connsiteY497" fmla="*/ 1447095 h 2309176"/>
                    <a:gd name="connsiteX498" fmla="*/ 1230684 w 2088269"/>
                    <a:gd name="connsiteY498" fmla="*/ 1356353 h 2309176"/>
                    <a:gd name="connsiteX499" fmla="*/ 1135302 w 2088269"/>
                    <a:gd name="connsiteY499" fmla="*/ 1276697 h 2309176"/>
                    <a:gd name="connsiteX500" fmla="*/ 1102821 w 2088269"/>
                    <a:gd name="connsiteY500" fmla="*/ 1256847 h 2309176"/>
                    <a:gd name="connsiteX501" fmla="*/ 1081425 w 2088269"/>
                    <a:gd name="connsiteY501" fmla="*/ 1248082 h 2309176"/>
                    <a:gd name="connsiteX502" fmla="*/ 1010791 w 2088269"/>
                    <a:gd name="connsiteY502" fmla="*/ 1248340 h 2309176"/>
                    <a:gd name="connsiteX503" fmla="*/ 1000737 w 2088269"/>
                    <a:gd name="connsiteY503" fmla="*/ 1253238 h 2309176"/>
                    <a:gd name="connsiteX504" fmla="*/ 888600 w 2088269"/>
                    <a:gd name="connsiteY504" fmla="*/ 1343464 h 2309176"/>
                    <a:gd name="connsiteX505" fmla="*/ 795280 w 2088269"/>
                    <a:gd name="connsiteY505" fmla="*/ 1421058 h 2309176"/>
                    <a:gd name="connsiteX506" fmla="*/ 744239 w 2088269"/>
                    <a:gd name="connsiteY506" fmla="*/ 1471842 h 2309176"/>
                    <a:gd name="connsiteX507" fmla="*/ 739341 w 2088269"/>
                    <a:gd name="connsiteY507" fmla="*/ 1477513 h 2309176"/>
                    <a:gd name="connsiteX508" fmla="*/ 723873 w 2088269"/>
                    <a:gd name="connsiteY508" fmla="*/ 1516955 h 2309176"/>
                    <a:gd name="connsiteX509" fmla="*/ 722584 w 2088269"/>
                    <a:gd name="connsiteY509" fmla="*/ 1544023 h 2309176"/>
                    <a:gd name="connsiteX510" fmla="*/ 747332 w 2088269"/>
                    <a:gd name="connsiteY510" fmla="*/ 1572379 h 2309176"/>
                    <a:gd name="connsiteX511" fmla="*/ 807139 w 2088269"/>
                    <a:gd name="connsiteY511" fmla="*/ 1550983 h 2309176"/>
                    <a:gd name="connsiteX512" fmla="*/ 822864 w 2088269"/>
                    <a:gd name="connsiteY512" fmla="*/ 1542992 h 2309176"/>
                    <a:gd name="connsiteX513" fmla="*/ 867719 w 2088269"/>
                    <a:gd name="connsiteY513" fmla="*/ 1533453 h 2309176"/>
                    <a:gd name="connsiteX514" fmla="*/ 882413 w 2088269"/>
                    <a:gd name="connsiteY514" fmla="*/ 1539382 h 2309176"/>
                    <a:gd name="connsiteX515" fmla="*/ 876484 w 2088269"/>
                    <a:gd name="connsiteY515" fmla="*/ 1555108 h 2309176"/>
                    <a:gd name="connsiteX516" fmla="*/ 852509 w 2088269"/>
                    <a:gd name="connsiteY516" fmla="*/ 1569801 h 2309176"/>
                    <a:gd name="connsiteX517" fmla="*/ 845549 w 2088269"/>
                    <a:gd name="connsiteY517" fmla="*/ 1578308 h 2309176"/>
                    <a:gd name="connsiteX518" fmla="*/ 855603 w 2088269"/>
                    <a:gd name="connsiteY518" fmla="*/ 1580371 h 2309176"/>
                    <a:gd name="connsiteX519" fmla="*/ 882670 w 2088269"/>
                    <a:gd name="connsiteY519" fmla="*/ 1580371 h 2309176"/>
                    <a:gd name="connsiteX520" fmla="*/ 898138 w 2088269"/>
                    <a:gd name="connsiteY520" fmla="*/ 1610016 h 2309176"/>
                    <a:gd name="connsiteX521" fmla="*/ 887569 w 2088269"/>
                    <a:gd name="connsiteY521" fmla="*/ 1616461 h 2309176"/>
                    <a:gd name="connsiteX522" fmla="*/ 858696 w 2088269"/>
                    <a:gd name="connsiteY522" fmla="*/ 1615945 h 2309176"/>
                    <a:gd name="connsiteX523" fmla="*/ 814872 w 2088269"/>
                    <a:gd name="connsiteY523" fmla="*/ 1616461 h 2309176"/>
                    <a:gd name="connsiteX524" fmla="*/ 806881 w 2088269"/>
                    <a:gd name="connsiteY524" fmla="*/ 1633991 h 2309176"/>
                    <a:gd name="connsiteX525" fmla="*/ 826988 w 2088269"/>
                    <a:gd name="connsiteY525" fmla="*/ 1665441 h 2309176"/>
                    <a:gd name="connsiteX526" fmla="*/ 832660 w 2088269"/>
                    <a:gd name="connsiteY526" fmla="*/ 1685806 h 2309176"/>
                    <a:gd name="connsiteX527" fmla="*/ 806623 w 2088269"/>
                    <a:gd name="connsiteY527" fmla="*/ 1698953 h 2309176"/>
                    <a:gd name="connsiteX528" fmla="*/ 804303 w 2088269"/>
                    <a:gd name="connsiteY528" fmla="*/ 1697406 h 2309176"/>
                    <a:gd name="connsiteX529" fmla="*/ 786000 w 2088269"/>
                    <a:gd name="connsiteY529" fmla="*/ 1703078 h 2309176"/>
                    <a:gd name="connsiteX530" fmla="*/ 779813 w 2088269"/>
                    <a:gd name="connsiteY530" fmla="*/ 1709265 h 2309176"/>
                    <a:gd name="connsiteX531" fmla="*/ 769760 w 2088269"/>
                    <a:gd name="connsiteY531" fmla="*/ 1703851 h 2309176"/>
                    <a:gd name="connsiteX532" fmla="*/ 740887 w 2088269"/>
                    <a:gd name="connsiteY532" fmla="*/ 1660285 h 2309176"/>
                    <a:gd name="connsiteX533" fmla="*/ 733154 w 2088269"/>
                    <a:gd name="connsiteY533" fmla="*/ 1648684 h 2309176"/>
                    <a:gd name="connsiteX534" fmla="*/ 713820 w 2088269"/>
                    <a:gd name="connsiteY534" fmla="*/ 1652293 h 2309176"/>
                    <a:gd name="connsiteX535" fmla="*/ 708406 w 2088269"/>
                    <a:gd name="connsiteY535" fmla="*/ 1702047 h 2309176"/>
                    <a:gd name="connsiteX536" fmla="*/ 724647 w 2088269"/>
                    <a:gd name="connsiteY536" fmla="*/ 1790210 h 2309176"/>
                    <a:gd name="connsiteX537" fmla="*/ 723873 w 2088269"/>
                    <a:gd name="connsiteY537" fmla="*/ 1805677 h 2309176"/>
                    <a:gd name="connsiteX538" fmla="*/ 730576 w 2088269"/>
                    <a:gd name="connsiteY538" fmla="*/ 1819082 h 2309176"/>
                    <a:gd name="connsiteX539" fmla="*/ 780071 w 2088269"/>
                    <a:gd name="connsiteY539" fmla="*/ 1812637 h 2309176"/>
                    <a:gd name="connsiteX540" fmla="*/ 820801 w 2088269"/>
                    <a:gd name="connsiteY540" fmla="*/ 1798459 h 2309176"/>
                    <a:gd name="connsiteX541" fmla="*/ 835238 w 2088269"/>
                    <a:gd name="connsiteY541" fmla="*/ 1806708 h 2309176"/>
                    <a:gd name="connsiteX542" fmla="*/ 830597 w 2088269"/>
                    <a:gd name="connsiteY542" fmla="*/ 1822691 h 2309176"/>
                    <a:gd name="connsiteX543" fmla="*/ 786000 w 2088269"/>
                    <a:gd name="connsiteY543" fmla="*/ 1844603 h 2309176"/>
                    <a:gd name="connsiteX544" fmla="*/ 757128 w 2088269"/>
                    <a:gd name="connsiteY544" fmla="*/ 1852079 h 2309176"/>
                    <a:gd name="connsiteX545" fmla="*/ 749652 w 2088269"/>
                    <a:gd name="connsiteY545" fmla="*/ 1859039 h 2309176"/>
                    <a:gd name="connsiteX546" fmla="*/ 756870 w 2088269"/>
                    <a:gd name="connsiteY546" fmla="*/ 1865226 h 2309176"/>
                    <a:gd name="connsiteX547" fmla="*/ 830340 w 2088269"/>
                    <a:gd name="connsiteY547" fmla="*/ 1865999 h 2309176"/>
                    <a:gd name="connsiteX548" fmla="*/ 849931 w 2088269"/>
                    <a:gd name="connsiteY548" fmla="*/ 1878889 h 2309176"/>
                    <a:gd name="connsiteX549" fmla="*/ 835753 w 2088269"/>
                    <a:gd name="connsiteY549" fmla="*/ 1916526 h 2309176"/>
                    <a:gd name="connsiteX550" fmla="*/ 775689 w 2088269"/>
                    <a:gd name="connsiteY550" fmla="*/ 1937407 h 2309176"/>
                    <a:gd name="connsiteX551" fmla="*/ 750941 w 2088269"/>
                    <a:gd name="connsiteY551" fmla="*/ 1918330 h 2309176"/>
                    <a:gd name="connsiteX552" fmla="*/ 747074 w 2088269"/>
                    <a:gd name="connsiteY552" fmla="*/ 1912917 h 2309176"/>
                    <a:gd name="connsiteX553" fmla="*/ 740372 w 2088269"/>
                    <a:gd name="connsiteY553" fmla="*/ 1909308 h 2309176"/>
                    <a:gd name="connsiteX554" fmla="*/ 737020 w 2088269"/>
                    <a:gd name="connsiteY554" fmla="*/ 1916526 h 2309176"/>
                    <a:gd name="connsiteX555" fmla="*/ 739856 w 2088269"/>
                    <a:gd name="connsiteY555" fmla="*/ 1941531 h 2309176"/>
                    <a:gd name="connsiteX556" fmla="*/ 759706 w 2088269"/>
                    <a:gd name="connsiteY556" fmla="*/ 2005720 h 2309176"/>
                    <a:gd name="connsiteX557" fmla="*/ 775946 w 2088269"/>
                    <a:gd name="connsiteY557" fmla="*/ 2025828 h 2309176"/>
                    <a:gd name="connsiteX558" fmla="*/ 815646 w 2088269"/>
                    <a:gd name="connsiteY558" fmla="*/ 2072745 h 2309176"/>
                    <a:gd name="connsiteX559" fmla="*/ 820801 w 2088269"/>
                    <a:gd name="connsiteY559" fmla="*/ 2084861 h 2309176"/>
                    <a:gd name="connsiteX560" fmla="*/ 806881 w 2088269"/>
                    <a:gd name="connsiteY560" fmla="*/ 2100071 h 2309176"/>
                    <a:gd name="connsiteX561" fmla="*/ 789351 w 2088269"/>
                    <a:gd name="connsiteY561" fmla="*/ 2091564 h 2309176"/>
                    <a:gd name="connsiteX562" fmla="*/ 782391 w 2088269"/>
                    <a:gd name="connsiteY562" fmla="*/ 2086923 h 2309176"/>
                    <a:gd name="connsiteX563" fmla="*/ 776978 w 2088269"/>
                    <a:gd name="connsiteY563" fmla="*/ 2086408 h 2309176"/>
                    <a:gd name="connsiteX564" fmla="*/ 775689 w 2088269"/>
                    <a:gd name="connsiteY564" fmla="*/ 2092337 h 2309176"/>
                    <a:gd name="connsiteX565" fmla="*/ 782391 w 2088269"/>
                    <a:gd name="connsiteY565" fmla="*/ 2114764 h 2309176"/>
                    <a:gd name="connsiteX566" fmla="*/ 786258 w 2088269"/>
                    <a:gd name="connsiteY566" fmla="*/ 2131005 h 2309176"/>
                    <a:gd name="connsiteX567" fmla="*/ 772080 w 2088269"/>
                    <a:gd name="connsiteY567" fmla="*/ 2140801 h 2309176"/>
                    <a:gd name="connsiteX568" fmla="*/ 759964 w 2088269"/>
                    <a:gd name="connsiteY568" fmla="*/ 2130747 h 2309176"/>
                    <a:gd name="connsiteX569" fmla="*/ 706086 w 2088269"/>
                    <a:gd name="connsiteY569" fmla="*/ 2059082 h 2309176"/>
                    <a:gd name="connsiteX570" fmla="*/ 684174 w 2088269"/>
                    <a:gd name="connsiteY570" fmla="*/ 2020156 h 2309176"/>
                    <a:gd name="connsiteX571" fmla="*/ 682885 w 2088269"/>
                    <a:gd name="connsiteY571" fmla="*/ 2002111 h 2309176"/>
                    <a:gd name="connsiteX572" fmla="*/ 675409 w 2088269"/>
                    <a:gd name="connsiteY572" fmla="*/ 1927611 h 2309176"/>
                    <a:gd name="connsiteX573" fmla="*/ 672058 w 2088269"/>
                    <a:gd name="connsiteY573" fmla="*/ 1923486 h 2309176"/>
                    <a:gd name="connsiteX574" fmla="*/ 668449 w 2088269"/>
                    <a:gd name="connsiteY574" fmla="*/ 1927095 h 2309176"/>
                    <a:gd name="connsiteX575" fmla="*/ 656591 w 2088269"/>
                    <a:gd name="connsiteY575" fmla="*/ 1945140 h 2309176"/>
                    <a:gd name="connsiteX576" fmla="*/ 648857 w 2088269"/>
                    <a:gd name="connsiteY576" fmla="*/ 1989737 h 2309176"/>
                    <a:gd name="connsiteX577" fmla="*/ 681854 w 2088269"/>
                    <a:gd name="connsiteY577" fmla="*/ 2059598 h 2309176"/>
                    <a:gd name="connsiteX578" fmla="*/ 705055 w 2088269"/>
                    <a:gd name="connsiteY578" fmla="*/ 2108320 h 2309176"/>
                    <a:gd name="connsiteX579" fmla="*/ 703250 w 2088269"/>
                    <a:gd name="connsiteY579" fmla="*/ 2137450 h 2309176"/>
                    <a:gd name="connsiteX580" fmla="*/ 684174 w 2088269"/>
                    <a:gd name="connsiteY580" fmla="*/ 2144668 h 2309176"/>
                    <a:gd name="connsiteX581" fmla="*/ 673089 w 2088269"/>
                    <a:gd name="connsiteY581" fmla="*/ 2140028 h 2309176"/>
                    <a:gd name="connsiteX582" fmla="*/ 660200 w 2088269"/>
                    <a:gd name="connsiteY582" fmla="*/ 2148792 h 2309176"/>
                    <a:gd name="connsiteX583" fmla="*/ 660715 w 2088269"/>
                    <a:gd name="connsiteY583" fmla="*/ 2159877 h 2309176"/>
                    <a:gd name="connsiteX584" fmla="*/ 661231 w 2088269"/>
                    <a:gd name="connsiteY584" fmla="*/ 2196225 h 2309176"/>
                    <a:gd name="connsiteX585" fmla="*/ 640608 w 2088269"/>
                    <a:gd name="connsiteY585" fmla="*/ 2221489 h 2309176"/>
                    <a:gd name="connsiteX586" fmla="*/ 628234 w 2088269"/>
                    <a:gd name="connsiteY586" fmla="*/ 2217880 h 2309176"/>
                    <a:gd name="connsiteX587" fmla="*/ 604518 w 2088269"/>
                    <a:gd name="connsiteY587" fmla="*/ 2177665 h 2309176"/>
                    <a:gd name="connsiteX588" fmla="*/ 595495 w 2088269"/>
                    <a:gd name="connsiteY588" fmla="*/ 2121725 h 2309176"/>
                    <a:gd name="connsiteX589" fmla="*/ 602198 w 2088269"/>
                    <a:gd name="connsiteY589" fmla="*/ 2052895 h 2309176"/>
                    <a:gd name="connsiteX590" fmla="*/ 599620 w 2088269"/>
                    <a:gd name="connsiteY590" fmla="*/ 2034335 h 2309176"/>
                    <a:gd name="connsiteX591" fmla="*/ 586215 w 2088269"/>
                    <a:gd name="connsiteY591" fmla="*/ 2030726 h 2309176"/>
                    <a:gd name="connsiteX592" fmla="*/ 576161 w 2088269"/>
                    <a:gd name="connsiteY592" fmla="*/ 2046193 h 2309176"/>
                    <a:gd name="connsiteX593" fmla="*/ 569716 w 2088269"/>
                    <a:gd name="connsiteY593" fmla="*/ 2078159 h 2309176"/>
                    <a:gd name="connsiteX594" fmla="*/ 569716 w 2088269"/>
                    <a:gd name="connsiteY594" fmla="*/ 2138997 h 2309176"/>
                    <a:gd name="connsiteX595" fmla="*/ 563272 w 2088269"/>
                    <a:gd name="connsiteY595" fmla="*/ 2166838 h 2309176"/>
                    <a:gd name="connsiteX596" fmla="*/ 546773 w 2088269"/>
                    <a:gd name="connsiteY596" fmla="*/ 2179727 h 2309176"/>
                    <a:gd name="connsiteX597" fmla="*/ 534142 w 2088269"/>
                    <a:gd name="connsiteY597" fmla="*/ 2169158 h 2309176"/>
                    <a:gd name="connsiteX598" fmla="*/ 532337 w 2088269"/>
                    <a:gd name="connsiteY598" fmla="*/ 2145183 h 2309176"/>
                    <a:gd name="connsiteX599" fmla="*/ 524088 w 2088269"/>
                    <a:gd name="connsiteY599" fmla="*/ 2132036 h 2309176"/>
                    <a:gd name="connsiteX600" fmla="*/ 514808 w 2088269"/>
                    <a:gd name="connsiteY600" fmla="*/ 2129201 h 2309176"/>
                    <a:gd name="connsiteX601" fmla="*/ 510425 w 2088269"/>
                    <a:gd name="connsiteY601" fmla="*/ 2138739 h 2309176"/>
                    <a:gd name="connsiteX602" fmla="*/ 519448 w 2088269"/>
                    <a:gd name="connsiteY602" fmla="*/ 2167095 h 2309176"/>
                    <a:gd name="connsiteX603" fmla="*/ 527697 w 2088269"/>
                    <a:gd name="connsiteY603" fmla="*/ 2188750 h 2309176"/>
                    <a:gd name="connsiteX604" fmla="*/ 510167 w 2088269"/>
                    <a:gd name="connsiteY604" fmla="*/ 2222520 h 2309176"/>
                    <a:gd name="connsiteX605" fmla="*/ 487998 w 2088269"/>
                    <a:gd name="connsiteY605" fmla="*/ 2208599 h 2309176"/>
                    <a:gd name="connsiteX606" fmla="*/ 489802 w 2088269"/>
                    <a:gd name="connsiteY606" fmla="*/ 2187203 h 2309176"/>
                    <a:gd name="connsiteX607" fmla="*/ 490575 w 2088269"/>
                    <a:gd name="connsiteY607" fmla="*/ 2183594 h 2309176"/>
                    <a:gd name="connsiteX608" fmla="*/ 487740 w 2088269"/>
                    <a:gd name="connsiteY608" fmla="*/ 2177407 h 2309176"/>
                    <a:gd name="connsiteX609" fmla="*/ 482842 w 2088269"/>
                    <a:gd name="connsiteY609" fmla="*/ 2181789 h 2309176"/>
                    <a:gd name="connsiteX610" fmla="*/ 479748 w 2088269"/>
                    <a:gd name="connsiteY610" fmla="*/ 2199319 h 2309176"/>
                    <a:gd name="connsiteX611" fmla="*/ 470726 w 2088269"/>
                    <a:gd name="connsiteY611" fmla="*/ 2231542 h 2309176"/>
                    <a:gd name="connsiteX612" fmla="*/ 457321 w 2088269"/>
                    <a:gd name="connsiteY612" fmla="*/ 2241854 h 2309176"/>
                    <a:gd name="connsiteX613" fmla="*/ 444689 w 2088269"/>
                    <a:gd name="connsiteY613" fmla="*/ 2230769 h 2309176"/>
                    <a:gd name="connsiteX614" fmla="*/ 437471 w 2088269"/>
                    <a:gd name="connsiteY614" fmla="*/ 2196225 h 2309176"/>
                    <a:gd name="connsiteX615" fmla="*/ 439018 w 2088269"/>
                    <a:gd name="connsiteY615" fmla="*/ 2145957 h 2309176"/>
                    <a:gd name="connsiteX616" fmla="*/ 474593 w 2088269"/>
                    <a:gd name="connsiteY616" fmla="*/ 2093110 h 2309176"/>
                    <a:gd name="connsiteX617" fmla="*/ 503980 w 2088269"/>
                    <a:gd name="connsiteY617" fmla="*/ 2071456 h 2309176"/>
                    <a:gd name="connsiteX618" fmla="*/ 511972 w 2088269"/>
                    <a:gd name="connsiteY618" fmla="*/ 2028406 h 2309176"/>
                    <a:gd name="connsiteX619" fmla="*/ 509652 w 2088269"/>
                    <a:gd name="connsiteY619" fmla="*/ 1969888 h 2309176"/>
                    <a:gd name="connsiteX620" fmla="*/ 539297 w 2088269"/>
                    <a:gd name="connsiteY620" fmla="*/ 1904410 h 2309176"/>
                    <a:gd name="connsiteX621" fmla="*/ 544969 w 2088269"/>
                    <a:gd name="connsiteY621" fmla="*/ 1882756 h 2309176"/>
                    <a:gd name="connsiteX622" fmla="*/ 544969 w 2088269"/>
                    <a:gd name="connsiteY622" fmla="*/ 1874764 h 2309176"/>
                    <a:gd name="connsiteX623" fmla="*/ 539040 w 2088269"/>
                    <a:gd name="connsiteY623" fmla="*/ 1877600 h 2309176"/>
                    <a:gd name="connsiteX624" fmla="*/ 488771 w 2088269"/>
                    <a:gd name="connsiteY624" fmla="*/ 1981488 h 2309176"/>
                    <a:gd name="connsiteX625" fmla="*/ 475882 w 2088269"/>
                    <a:gd name="connsiteY625" fmla="*/ 2057020 h 2309176"/>
                    <a:gd name="connsiteX626" fmla="*/ 454743 w 2088269"/>
                    <a:gd name="connsiteY626" fmla="*/ 2094657 h 2309176"/>
                    <a:gd name="connsiteX627" fmla="*/ 442885 w 2088269"/>
                    <a:gd name="connsiteY627" fmla="*/ 2101617 h 2309176"/>
                    <a:gd name="connsiteX628" fmla="*/ 410404 w 2088269"/>
                    <a:gd name="connsiteY628" fmla="*/ 2125076 h 2309176"/>
                    <a:gd name="connsiteX629" fmla="*/ 400092 w 2088269"/>
                    <a:gd name="connsiteY629" fmla="*/ 2135903 h 2309176"/>
                    <a:gd name="connsiteX630" fmla="*/ 385140 w 2088269"/>
                    <a:gd name="connsiteY630" fmla="*/ 2139770 h 2309176"/>
                    <a:gd name="connsiteX631" fmla="*/ 379985 w 2088269"/>
                    <a:gd name="connsiteY631" fmla="*/ 2125076 h 2309176"/>
                    <a:gd name="connsiteX632" fmla="*/ 389523 w 2088269"/>
                    <a:gd name="connsiteY632" fmla="*/ 2092079 h 2309176"/>
                    <a:gd name="connsiteX633" fmla="*/ 392358 w 2088269"/>
                    <a:gd name="connsiteY633" fmla="*/ 2083314 h 2309176"/>
                    <a:gd name="connsiteX634" fmla="*/ 384883 w 2088269"/>
                    <a:gd name="connsiteY634" fmla="*/ 2084603 h 2309176"/>
                    <a:gd name="connsiteX635" fmla="*/ 369157 w 2088269"/>
                    <a:gd name="connsiteY635" fmla="*/ 2076870 h 2309176"/>
                    <a:gd name="connsiteX636" fmla="*/ 368642 w 2088269"/>
                    <a:gd name="connsiteY636" fmla="*/ 2046966 h 2309176"/>
                    <a:gd name="connsiteX637" fmla="*/ 396999 w 2088269"/>
                    <a:gd name="connsiteY637" fmla="*/ 1955452 h 2309176"/>
                    <a:gd name="connsiteX638" fmla="*/ 460930 w 2088269"/>
                    <a:gd name="connsiteY638" fmla="*/ 1862906 h 2309176"/>
                    <a:gd name="connsiteX639" fmla="*/ 478202 w 2088269"/>
                    <a:gd name="connsiteY639" fmla="*/ 1830167 h 2309176"/>
                    <a:gd name="connsiteX640" fmla="*/ 463508 w 2088269"/>
                    <a:gd name="connsiteY640" fmla="*/ 1805162 h 2309176"/>
                    <a:gd name="connsiteX641" fmla="*/ 385914 w 2088269"/>
                    <a:gd name="connsiteY641" fmla="*/ 1874764 h 2309176"/>
                    <a:gd name="connsiteX642" fmla="*/ 364775 w 2088269"/>
                    <a:gd name="connsiteY642" fmla="*/ 1961381 h 2309176"/>
                    <a:gd name="connsiteX643" fmla="*/ 336161 w 2088269"/>
                    <a:gd name="connsiteY643" fmla="*/ 1998244 h 2309176"/>
                    <a:gd name="connsiteX644" fmla="*/ 321725 w 2088269"/>
                    <a:gd name="connsiteY644" fmla="*/ 2024281 h 2309176"/>
                    <a:gd name="connsiteX645" fmla="*/ 319404 w 2088269"/>
                    <a:gd name="connsiteY645" fmla="*/ 2057278 h 2309176"/>
                    <a:gd name="connsiteX646" fmla="*/ 328427 w 2088269"/>
                    <a:gd name="connsiteY646" fmla="*/ 2155495 h 2309176"/>
                    <a:gd name="connsiteX647" fmla="*/ 324045 w 2088269"/>
                    <a:gd name="connsiteY647" fmla="*/ 2174571 h 2309176"/>
                    <a:gd name="connsiteX648" fmla="*/ 289759 w 2088269"/>
                    <a:gd name="connsiteY648" fmla="*/ 2181016 h 2309176"/>
                    <a:gd name="connsiteX649" fmla="*/ 294657 w 2088269"/>
                    <a:gd name="connsiteY649" fmla="*/ 2214528 h 2309176"/>
                    <a:gd name="connsiteX650" fmla="*/ 282283 w 2088269"/>
                    <a:gd name="connsiteY650" fmla="*/ 2240565 h 2309176"/>
                    <a:gd name="connsiteX651" fmla="*/ 245419 w 2088269"/>
                    <a:gd name="connsiteY651" fmla="*/ 2223293 h 2309176"/>
                    <a:gd name="connsiteX652" fmla="*/ 239232 w 2088269"/>
                    <a:gd name="connsiteY652" fmla="*/ 2182820 h 2309176"/>
                    <a:gd name="connsiteX653" fmla="*/ 235881 w 2088269"/>
                    <a:gd name="connsiteY653" fmla="*/ 2150855 h 2309176"/>
                    <a:gd name="connsiteX654" fmla="*/ 229952 w 2088269"/>
                    <a:gd name="connsiteY654" fmla="*/ 2173540 h 2309176"/>
                    <a:gd name="connsiteX655" fmla="*/ 209071 w 2088269"/>
                    <a:gd name="connsiteY655" fmla="*/ 2265570 h 2309176"/>
                    <a:gd name="connsiteX656" fmla="*/ 193088 w 2088269"/>
                    <a:gd name="connsiteY656" fmla="*/ 2274335 h 2309176"/>
                    <a:gd name="connsiteX657" fmla="*/ 155967 w 2088269"/>
                    <a:gd name="connsiteY657" fmla="*/ 2285420 h 2309176"/>
                    <a:gd name="connsiteX658" fmla="*/ 141789 w 2088269"/>
                    <a:gd name="connsiteY658" fmla="*/ 2302692 h 2309176"/>
                    <a:gd name="connsiteX659" fmla="*/ 114205 w 2088269"/>
                    <a:gd name="connsiteY659" fmla="*/ 2293669 h 2309176"/>
                    <a:gd name="connsiteX660" fmla="*/ 112401 w 2088269"/>
                    <a:gd name="connsiteY660" fmla="*/ 2272273 h 2309176"/>
                    <a:gd name="connsiteX661" fmla="*/ 101832 w 2088269"/>
                    <a:gd name="connsiteY661" fmla="*/ 2264281 h 2309176"/>
                    <a:gd name="connsiteX662" fmla="*/ 83529 w 2088269"/>
                    <a:gd name="connsiteY662" fmla="*/ 2259899 h 2309176"/>
                    <a:gd name="connsiteX663" fmla="*/ 81209 w 2088269"/>
                    <a:gd name="connsiteY663" fmla="*/ 2240565 h 2309176"/>
                    <a:gd name="connsiteX664" fmla="*/ 107245 w 2088269"/>
                    <a:gd name="connsiteY664" fmla="*/ 2199834 h 2309176"/>
                    <a:gd name="connsiteX665" fmla="*/ 155967 w 2088269"/>
                    <a:gd name="connsiteY665" fmla="*/ 2141832 h 2309176"/>
                    <a:gd name="connsiteX666" fmla="*/ 163958 w 2088269"/>
                    <a:gd name="connsiteY666" fmla="*/ 2135387 h 2309176"/>
                    <a:gd name="connsiteX667" fmla="*/ 198760 w 2088269"/>
                    <a:gd name="connsiteY667" fmla="*/ 2091564 h 2309176"/>
                    <a:gd name="connsiteX668" fmla="*/ 213969 w 2088269"/>
                    <a:gd name="connsiteY668" fmla="*/ 2053411 h 2309176"/>
                    <a:gd name="connsiteX669" fmla="*/ 231241 w 2088269"/>
                    <a:gd name="connsiteY669" fmla="*/ 2024796 h 2309176"/>
                    <a:gd name="connsiteX670" fmla="*/ 235108 w 2088269"/>
                    <a:gd name="connsiteY670" fmla="*/ 2019641 h 2309176"/>
                    <a:gd name="connsiteX671" fmla="*/ 235366 w 2088269"/>
                    <a:gd name="connsiteY671" fmla="*/ 2006236 h 2309176"/>
                    <a:gd name="connsiteX672" fmla="*/ 222734 w 2088269"/>
                    <a:gd name="connsiteY672" fmla="*/ 2002111 h 2309176"/>
                    <a:gd name="connsiteX673" fmla="*/ 198502 w 2088269"/>
                    <a:gd name="connsiteY673" fmla="*/ 2011907 h 2309176"/>
                    <a:gd name="connsiteX674" fmla="*/ 163958 w 2088269"/>
                    <a:gd name="connsiteY674" fmla="*/ 2060371 h 2309176"/>
                    <a:gd name="connsiteX675" fmla="*/ 109308 w 2088269"/>
                    <a:gd name="connsiteY675" fmla="*/ 2113218 h 2309176"/>
                    <a:gd name="connsiteX676" fmla="*/ 84302 w 2088269"/>
                    <a:gd name="connsiteY676" fmla="*/ 2092595 h 2309176"/>
                    <a:gd name="connsiteX677" fmla="*/ 97707 w 2088269"/>
                    <a:gd name="connsiteY677" fmla="*/ 2059598 h 2309176"/>
                    <a:gd name="connsiteX678" fmla="*/ 100543 w 2088269"/>
                    <a:gd name="connsiteY678" fmla="*/ 2053411 h 2309176"/>
                    <a:gd name="connsiteX679" fmla="*/ 93582 w 2088269"/>
                    <a:gd name="connsiteY679" fmla="*/ 2052638 h 2309176"/>
                    <a:gd name="connsiteX680" fmla="*/ 66257 w 2088269"/>
                    <a:gd name="connsiteY680" fmla="*/ 2058824 h 2309176"/>
                    <a:gd name="connsiteX681" fmla="*/ 47181 w 2088269"/>
                    <a:gd name="connsiteY681" fmla="*/ 2055731 h 2309176"/>
                    <a:gd name="connsiteX682" fmla="*/ 44603 w 2088269"/>
                    <a:gd name="connsiteY682" fmla="*/ 2035108 h 2309176"/>
                    <a:gd name="connsiteX683" fmla="*/ 48727 w 2088269"/>
                    <a:gd name="connsiteY683" fmla="*/ 2014485 h 2309176"/>
                    <a:gd name="connsiteX684" fmla="*/ 58523 w 2088269"/>
                    <a:gd name="connsiteY684" fmla="*/ 1990253 h 2309176"/>
                    <a:gd name="connsiteX685" fmla="*/ 115494 w 2088269"/>
                    <a:gd name="connsiteY685" fmla="*/ 1975559 h 2309176"/>
                    <a:gd name="connsiteX686" fmla="*/ 143593 w 2088269"/>
                    <a:gd name="connsiteY686" fmla="*/ 1968857 h 2309176"/>
                    <a:gd name="connsiteX687" fmla="*/ 155194 w 2088269"/>
                    <a:gd name="connsiteY687" fmla="*/ 1945914 h 2309176"/>
                    <a:gd name="connsiteX688" fmla="*/ 156740 w 2088269"/>
                    <a:gd name="connsiteY688" fmla="*/ 1926064 h 2309176"/>
                    <a:gd name="connsiteX689" fmla="*/ 182261 w 2088269"/>
                    <a:gd name="connsiteY689" fmla="*/ 1921939 h 2309176"/>
                    <a:gd name="connsiteX690" fmla="*/ 210360 w 2088269"/>
                    <a:gd name="connsiteY690" fmla="*/ 1952874 h 2309176"/>
                    <a:gd name="connsiteX691" fmla="*/ 234592 w 2088269"/>
                    <a:gd name="connsiteY691" fmla="*/ 1969372 h 2309176"/>
                    <a:gd name="connsiteX692" fmla="*/ 267589 w 2088269"/>
                    <a:gd name="connsiteY692" fmla="*/ 1944367 h 2309176"/>
                    <a:gd name="connsiteX693" fmla="*/ 284345 w 2088269"/>
                    <a:gd name="connsiteY693" fmla="*/ 1912143 h 2309176"/>
                    <a:gd name="connsiteX694" fmla="*/ 275323 w 2088269"/>
                    <a:gd name="connsiteY694" fmla="*/ 1919877 h 2309176"/>
                    <a:gd name="connsiteX695" fmla="*/ 238459 w 2088269"/>
                    <a:gd name="connsiteY695" fmla="*/ 1926579 h 2309176"/>
                    <a:gd name="connsiteX696" fmla="*/ 228405 w 2088269"/>
                    <a:gd name="connsiteY696" fmla="*/ 1895903 h 2309176"/>
                    <a:gd name="connsiteX697" fmla="*/ 265269 w 2088269"/>
                    <a:gd name="connsiteY697" fmla="*/ 1856719 h 2309176"/>
                    <a:gd name="connsiteX698" fmla="*/ 275065 w 2088269"/>
                    <a:gd name="connsiteY698" fmla="*/ 1842541 h 2309176"/>
                    <a:gd name="connsiteX699" fmla="*/ 280994 w 2088269"/>
                    <a:gd name="connsiteY699" fmla="*/ 1827074 h 2309176"/>
                    <a:gd name="connsiteX700" fmla="*/ 282541 w 2088269"/>
                    <a:gd name="connsiteY700" fmla="*/ 1816762 h 2309176"/>
                    <a:gd name="connsiteX701" fmla="*/ 271456 w 2088269"/>
                    <a:gd name="connsiteY701" fmla="*/ 1817793 h 2309176"/>
                    <a:gd name="connsiteX702" fmla="*/ 196182 w 2088269"/>
                    <a:gd name="connsiteY702" fmla="*/ 1864195 h 2309176"/>
                    <a:gd name="connsiteX703" fmla="*/ 165505 w 2088269"/>
                    <a:gd name="connsiteY703" fmla="*/ 1891520 h 2309176"/>
                    <a:gd name="connsiteX704" fmla="*/ 153905 w 2088269"/>
                    <a:gd name="connsiteY704" fmla="*/ 1896418 h 2309176"/>
                    <a:gd name="connsiteX705" fmla="*/ 105183 w 2088269"/>
                    <a:gd name="connsiteY705" fmla="*/ 1921166 h 2309176"/>
                    <a:gd name="connsiteX706" fmla="*/ 51563 w 2088269"/>
                    <a:gd name="connsiteY706" fmla="*/ 1952616 h 2309176"/>
                    <a:gd name="connsiteX707" fmla="*/ 9286 w 2088269"/>
                    <a:gd name="connsiteY707" fmla="*/ 1947460 h 2309176"/>
                    <a:gd name="connsiteX708" fmla="*/ 4646 w 2088269"/>
                    <a:gd name="connsiteY708" fmla="*/ 1924517 h 2309176"/>
                    <a:gd name="connsiteX709" fmla="*/ 27589 w 2088269"/>
                    <a:gd name="connsiteY709" fmla="*/ 1895129 h 2309176"/>
                    <a:gd name="connsiteX710" fmla="*/ 23722 w 2088269"/>
                    <a:gd name="connsiteY710" fmla="*/ 1878889 h 2309176"/>
                    <a:gd name="connsiteX711" fmla="*/ 21402 w 2088269"/>
                    <a:gd name="connsiteY711" fmla="*/ 1860844 h 2309176"/>
                    <a:gd name="connsiteX712" fmla="*/ 47181 w 2088269"/>
                    <a:gd name="connsiteY712" fmla="*/ 1842541 h 2309176"/>
                    <a:gd name="connsiteX713" fmla="*/ 59812 w 2088269"/>
                    <a:gd name="connsiteY713" fmla="*/ 1834549 h 2309176"/>
                    <a:gd name="connsiteX714" fmla="*/ 58781 w 2088269"/>
                    <a:gd name="connsiteY714" fmla="*/ 1822175 h 2309176"/>
                    <a:gd name="connsiteX715" fmla="*/ 52852 w 2088269"/>
                    <a:gd name="connsiteY715" fmla="*/ 1819340 h 2309176"/>
                    <a:gd name="connsiteX716" fmla="*/ 50016 w 2088269"/>
                    <a:gd name="connsiteY716" fmla="*/ 1806451 h 2309176"/>
                    <a:gd name="connsiteX717" fmla="*/ 88684 w 2088269"/>
                    <a:gd name="connsiteY717" fmla="*/ 1759791 h 2309176"/>
                    <a:gd name="connsiteX718" fmla="*/ 94098 w 2088269"/>
                    <a:gd name="connsiteY718" fmla="*/ 1754635 h 2309176"/>
                    <a:gd name="connsiteX719" fmla="*/ 103378 w 2088269"/>
                    <a:gd name="connsiteY719" fmla="*/ 1751800 h 2309176"/>
                    <a:gd name="connsiteX720" fmla="*/ 107503 w 2088269"/>
                    <a:gd name="connsiteY720" fmla="*/ 1759533 h 2309176"/>
                    <a:gd name="connsiteX721" fmla="*/ 109050 w 2088269"/>
                    <a:gd name="connsiteY721" fmla="*/ 1770618 h 2309176"/>
                    <a:gd name="connsiteX722" fmla="*/ 153389 w 2088269"/>
                    <a:gd name="connsiteY722" fmla="*/ 1805162 h 2309176"/>
                    <a:gd name="connsiteX723" fmla="*/ 194120 w 2088269"/>
                    <a:gd name="connsiteY723" fmla="*/ 1801552 h 2309176"/>
                    <a:gd name="connsiteX724" fmla="*/ 202369 w 2088269"/>
                    <a:gd name="connsiteY724" fmla="*/ 1795366 h 2309176"/>
                    <a:gd name="connsiteX725" fmla="*/ 194120 w 2088269"/>
                    <a:gd name="connsiteY725" fmla="*/ 1790468 h 2309176"/>
                    <a:gd name="connsiteX726" fmla="*/ 169372 w 2088269"/>
                    <a:gd name="connsiteY726" fmla="*/ 1785054 h 2309176"/>
                    <a:gd name="connsiteX727" fmla="*/ 155967 w 2088269"/>
                    <a:gd name="connsiteY727" fmla="*/ 1771134 h 2309176"/>
                    <a:gd name="connsiteX728" fmla="*/ 171434 w 2088269"/>
                    <a:gd name="connsiteY728" fmla="*/ 1759275 h 2309176"/>
                    <a:gd name="connsiteX729" fmla="*/ 177879 w 2088269"/>
                    <a:gd name="connsiteY729" fmla="*/ 1758760 h 2309176"/>
                    <a:gd name="connsiteX730" fmla="*/ 183550 w 2088269"/>
                    <a:gd name="connsiteY730" fmla="*/ 1746901 h 2309176"/>
                    <a:gd name="connsiteX731" fmla="*/ 172208 w 2088269"/>
                    <a:gd name="connsiteY731" fmla="*/ 1726536 h 2309176"/>
                    <a:gd name="connsiteX732" fmla="*/ 172465 w 2088269"/>
                    <a:gd name="connsiteY732" fmla="*/ 1711585 h 2309176"/>
                    <a:gd name="connsiteX733" fmla="*/ 186902 w 2088269"/>
                    <a:gd name="connsiteY733" fmla="*/ 1708233 h 2309176"/>
                    <a:gd name="connsiteX734" fmla="*/ 206493 w 2088269"/>
                    <a:gd name="connsiteY734" fmla="*/ 1697149 h 2309176"/>
                    <a:gd name="connsiteX735" fmla="*/ 219641 w 2088269"/>
                    <a:gd name="connsiteY735" fmla="*/ 1694571 h 2309176"/>
                    <a:gd name="connsiteX736" fmla="*/ 232272 w 2088269"/>
                    <a:gd name="connsiteY736" fmla="*/ 1694571 h 2309176"/>
                    <a:gd name="connsiteX737" fmla="*/ 237686 w 2088269"/>
                    <a:gd name="connsiteY737" fmla="*/ 1688126 h 2309176"/>
                    <a:gd name="connsiteX738" fmla="*/ 254700 w 2088269"/>
                    <a:gd name="connsiteY738" fmla="*/ 1681939 h 2309176"/>
                    <a:gd name="connsiteX739" fmla="*/ 264753 w 2088269"/>
                    <a:gd name="connsiteY739" fmla="*/ 1697149 h 2309176"/>
                    <a:gd name="connsiteX740" fmla="*/ 262176 w 2088269"/>
                    <a:gd name="connsiteY740" fmla="*/ 1723185 h 2309176"/>
                    <a:gd name="connsiteX741" fmla="*/ 280994 w 2088269"/>
                    <a:gd name="connsiteY741" fmla="*/ 1743550 h 2309176"/>
                    <a:gd name="connsiteX742" fmla="*/ 314249 w 2088269"/>
                    <a:gd name="connsiteY742" fmla="*/ 1734785 h 2309176"/>
                    <a:gd name="connsiteX743" fmla="*/ 425613 w 2088269"/>
                    <a:gd name="connsiteY743" fmla="*/ 1675494 h 2309176"/>
                    <a:gd name="connsiteX744" fmla="*/ 499856 w 2088269"/>
                    <a:gd name="connsiteY744" fmla="*/ 1604345 h 2309176"/>
                    <a:gd name="connsiteX745" fmla="*/ 516096 w 2088269"/>
                    <a:gd name="connsiteY745" fmla="*/ 1588104 h 2309176"/>
                    <a:gd name="connsiteX746" fmla="*/ 577966 w 2088269"/>
                    <a:gd name="connsiteY746" fmla="*/ 1538351 h 2309176"/>
                    <a:gd name="connsiteX747" fmla="*/ 624109 w 2088269"/>
                    <a:gd name="connsiteY747" fmla="*/ 1510510 h 2309176"/>
                    <a:gd name="connsiteX748" fmla="*/ 628234 w 2088269"/>
                    <a:gd name="connsiteY748" fmla="*/ 1508448 h 2309176"/>
                    <a:gd name="connsiteX749" fmla="*/ 632874 w 2088269"/>
                    <a:gd name="connsiteY749" fmla="*/ 1503034 h 2309176"/>
                    <a:gd name="connsiteX750" fmla="*/ 627203 w 2088269"/>
                    <a:gd name="connsiteY750" fmla="*/ 1497621 h 2309176"/>
                    <a:gd name="connsiteX751" fmla="*/ 582863 w 2088269"/>
                    <a:gd name="connsiteY751" fmla="*/ 1494012 h 2309176"/>
                    <a:gd name="connsiteX752" fmla="*/ 533884 w 2088269"/>
                    <a:gd name="connsiteY752" fmla="*/ 1525462 h 2309176"/>
                    <a:gd name="connsiteX753" fmla="*/ 468664 w 2088269"/>
                    <a:gd name="connsiteY753" fmla="*/ 1607181 h 2309176"/>
                    <a:gd name="connsiteX754" fmla="*/ 356010 w 2088269"/>
                    <a:gd name="connsiteY754" fmla="*/ 1677041 h 2309176"/>
                    <a:gd name="connsiteX755" fmla="*/ 325076 w 2088269"/>
                    <a:gd name="connsiteY755" fmla="*/ 1663121 h 2309176"/>
                    <a:gd name="connsiteX756" fmla="*/ 331778 w 2088269"/>
                    <a:gd name="connsiteY756" fmla="*/ 1636826 h 2309176"/>
                    <a:gd name="connsiteX757" fmla="*/ 359362 w 2088269"/>
                    <a:gd name="connsiteY757" fmla="*/ 1614656 h 2309176"/>
                    <a:gd name="connsiteX758" fmla="*/ 368900 w 2088269"/>
                    <a:gd name="connsiteY758" fmla="*/ 1605892 h 2309176"/>
                    <a:gd name="connsiteX759" fmla="*/ 334098 w 2088269"/>
                    <a:gd name="connsiteY759" fmla="*/ 1617234 h 2309176"/>
                    <a:gd name="connsiteX760" fmla="*/ 301617 w 2088269"/>
                    <a:gd name="connsiteY760" fmla="*/ 1643786 h 2309176"/>
                    <a:gd name="connsiteX761" fmla="*/ 262176 w 2088269"/>
                    <a:gd name="connsiteY761" fmla="*/ 1658480 h 2309176"/>
                    <a:gd name="connsiteX762" fmla="*/ 205462 w 2088269"/>
                    <a:gd name="connsiteY762" fmla="*/ 1656160 h 2309176"/>
                    <a:gd name="connsiteX763" fmla="*/ 189737 w 2088269"/>
                    <a:gd name="connsiteY763" fmla="*/ 1650231 h 2309176"/>
                    <a:gd name="connsiteX764" fmla="*/ 188191 w 2088269"/>
                    <a:gd name="connsiteY764" fmla="*/ 1632959 h 2309176"/>
                    <a:gd name="connsiteX765" fmla="*/ 191284 w 2088269"/>
                    <a:gd name="connsiteY765" fmla="*/ 1630639 h 2309176"/>
                    <a:gd name="connsiteX766" fmla="*/ 199018 w 2088269"/>
                    <a:gd name="connsiteY766" fmla="*/ 1622390 h 2309176"/>
                    <a:gd name="connsiteX767" fmla="*/ 187675 w 2088269"/>
                    <a:gd name="connsiteY767" fmla="*/ 1618781 h 2309176"/>
                    <a:gd name="connsiteX768" fmla="*/ 159576 w 2088269"/>
                    <a:gd name="connsiteY768" fmla="*/ 1619555 h 2309176"/>
                    <a:gd name="connsiteX769" fmla="*/ 150038 w 2088269"/>
                    <a:gd name="connsiteY769" fmla="*/ 1615172 h 2309176"/>
                    <a:gd name="connsiteX770" fmla="*/ 151585 w 2088269"/>
                    <a:gd name="connsiteY770" fmla="*/ 1603829 h 2309176"/>
                    <a:gd name="connsiteX771" fmla="*/ 179168 w 2088269"/>
                    <a:gd name="connsiteY771" fmla="*/ 1580371 h 2309176"/>
                    <a:gd name="connsiteX772" fmla="*/ 185097 w 2088269"/>
                    <a:gd name="connsiteY772" fmla="*/ 1571348 h 2309176"/>
                    <a:gd name="connsiteX773" fmla="*/ 175301 w 2088269"/>
                    <a:gd name="connsiteY773" fmla="*/ 1574184 h 2309176"/>
                    <a:gd name="connsiteX774" fmla="*/ 122712 w 2088269"/>
                    <a:gd name="connsiteY774" fmla="*/ 1586815 h 2309176"/>
                    <a:gd name="connsiteX775" fmla="*/ 106214 w 2088269"/>
                    <a:gd name="connsiteY775" fmla="*/ 1561037 h 2309176"/>
                    <a:gd name="connsiteX776" fmla="*/ 126579 w 2088269"/>
                    <a:gd name="connsiteY776" fmla="*/ 1536289 h 2309176"/>
                    <a:gd name="connsiteX777" fmla="*/ 134055 w 2088269"/>
                    <a:gd name="connsiteY777" fmla="*/ 1530876 h 2309176"/>
                    <a:gd name="connsiteX778" fmla="*/ 131219 w 2088269"/>
                    <a:gd name="connsiteY778" fmla="*/ 1509995 h 2309176"/>
                    <a:gd name="connsiteX779" fmla="*/ 108534 w 2088269"/>
                    <a:gd name="connsiteY779" fmla="*/ 1500972 h 2309176"/>
                    <a:gd name="connsiteX780" fmla="*/ 76053 w 2088269"/>
                    <a:gd name="connsiteY780" fmla="*/ 1488856 h 2309176"/>
                    <a:gd name="connsiteX781" fmla="*/ 59554 w 2088269"/>
                    <a:gd name="connsiteY781" fmla="*/ 1480091 h 2309176"/>
                    <a:gd name="connsiteX782" fmla="*/ 52336 w 2088269"/>
                    <a:gd name="connsiteY782" fmla="*/ 1449157 h 2309176"/>
                    <a:gd name="connsiteX783" fmla="*/ 81209 w 2088269"/>
                    <a:gd name="connsiteY783" fmla="*/ 1423636 h 2309176"/>
                    <a:gd name="connsiteX784" fmla="*/ 137664 w 2088269"/>
                    <a:gd name="connsiteY784" fmla="*/ 1404302 h 2309176"/>
                    <a:gd name="connsiteX785" fmla="*/ 201853 w 2088269"/>
                    <a:gd name="connsiteY785" fmla="*/ 1434463 h 2309176"/>
                    <a:gd name="connsiteX786" fmla="*/ 228405 w 2088269"/>
                    <a:gd name="connsiteY786" fmla="*/ 1477256 h 2309176"/>
                    <a:gd name="connsiteX787" fmla="*/ 299813 w 2088269"/>
                    <a:gd name="connsiteY787" fmla="*/ 1501746 h 2309176"/>
                    <a:gd name="connsiteX788" fmla="*/ 311155 w 2088269"/>
                    <a:gd name="connsiteY788" fmla="*/ 1481896 h 2309176"/>
                    <a:gd name="connsiteX789" fmla="*/ 326880 w 2088269"/>
                    <a:gd name="connsiteY789" fmla="*/ 1433174 h 2309176"/>
                    <a:gd name="connsiteX790" fmla="*/ 367353 w 2088269"/>
                    <a:gd name="connsiteY790" fmla="*/ 1425440 h 2309176"/>
                    <a:gd name="connsiteX791" fmla="*/ 385914 w 2088269"/>
                    <a:gd name="connsiteY791" fmla="*/ 1428276 h 2309176"/>
                    <a:gd name="connsiteX792" fmla="*/ 395452 w 2088269"/>
                    <a:gd name="connsiteY792" fmla="*/ 1423378 h 2309176"/>
                    <a:gd name="connsiteX793" fmla="*/ 388234 w 2088269"/>
                    <a:gd name="connsiteY793" fmla="*/ 1416418 h 2309176"/>
                    <a:gd name="connsiteX794" fmla="*/ 330747 w 2088269"/>
                    <a:gd name="connsiteY794" fmla="*/ 1411004 h 2309176"/>
                    <a:gd name="connsiteX795" fmla="*/ 280479 w 2088269"/>
                    <a:gd name="connsiteY795" fmla="*/ 1406622 h 2309176"/>
                    <a:gd name="connsiteX796" fmla="*/ 269651 w 2088269"/>
                    <a:gd name="connsiteY796" fmla="*/ 1395537 h 2309176"/>
                    <a:gd name="connsiteX797" fmla="*/ 279190 w 2088269"/>
                    <a:gd name="connsiteY797" fmla="*/ 1384710 h 2309176"/>
                    <a:gd name="connsiteX798" fmla="*/ 284603 w 2088269"/>
                    <a:gd name="connsiteY798" fmla="*/ 1383163 h 2309176"/>
                    <a:gd name="connsiteX799" fmla="*/ 288728 w 2088269"/>
                    <a:gd name="connsiteY799" fmla="*/ 1381359 h 2309176"/>
                    <a:gd name="connsiteX800" fmla="*/ 268620 w 2088269"/>
                    <a:gd name="connsiteY800" fmla="*/ 1373883 h 2309176"/>
                    <a:gd name="connsiteX801" fmla="*/ 258051 w 2088269"/>
                    <a:gd name="connsiteY801" fmla="*/ 1337019 h 2309176"/>
                    <a:gd name="connsiteX802" fmla="*/ 259855 w 2088269"/>
                    <a:gd name="connsiteY802" fmla="*/ 1322583 h 2309176"/>
                    <a:gd name="connsiteX803" fmla="*/ 253669 w 2088269"/>
                    <a:gd name="connsiteY803" fmla="*/ 1301960 h 2309176"/>
                    <a:gd name="connsiteX804" fmla="*/ 251349 w 2088269"/>
                    <a:gd name="connsiteY804" fmla="*/ 1283657 h 2309176"/>
                    <a:gd name="connsiteX805" fmla="*/ 273003 w 2088269"/>
                    <a:gd name="connsiteY805" fmla="*/ 1269221 h 2309176"/>
                    <a:gd name="connsiteX806" fmla="*/ 362713 w 2088269"/>
                    <a:gd name="connsiteY806" fmla="*/ 1306343 h 2309176"/>
                    <a:gd name="connsiteX807" fmla="*/ 430253 w 2088269"/>
                    <a:gd name="connsiteY807" fmla="*/ 1342433 h 2309176"/>
                    <a:gd name="connsiteX808" fmla="*/ 497278 w 2088269"/>
                    <a:gd name="connsiteY808" fmla="*/ 1354033 h 2309176"/>
                    <a:gd name="connsiteX809" fmla="*/ 517643 w 2088269"/>
                    <a:gd name="connsiteY809" fmla="*/ 1335730 h 2309176"/>
                    <a:gd name="connsiteX810" fmla="*/ 547547 w 2088269"/>
                    <a:gd name="connsiteY810" fmla="*/ 1328512 h 2309176"/>
                    <a:gd name="connsiteX811" fmla="*/ 568170 w 2088269"/>
                    <a:gd name="connsiteY811" fmla="*/ 1355838 h 2309176"/>
                    <a:gd name="connsiteX812" fmla="*/ 624367 w 2088269"/>
                    <a:gd name="connsiteY812" fmla="*/ 1370274 h 2309176"/>
                    <a:gd name="connsiteX813" fmla="*/ 684174 w 2088269"/>
                    <a:gd name="connsiteY813" fmla="*/ 1327223 h 2309176"/>
                    <a:gd name="connsiteX814" fmla="*/ 717429 w 2088269"/>
                    <a:gd name="connsiteY814" fmla="*/ 1304796 h 2309176"/>
                    <a:gd name="connsiteX815" fmla="*/ 729545 w 2088269"/>
                    <a:gd name="connsiteY815" fmla="*/ 1266901 h 2309176"/>
                    <a:gd name="connsiteX816" fmla="*/ 719491 w 2088269"/>
                    <a:gd name="connsiteY816" fmla="*/ 1239060 h 2309176"/>
                    <a:gd name="connsiteX817" fmla="*/ 697321 w 2088269"/>
                    <a:gd name="connsiteY817" fmla="*/ 1224108 h 2309176"/>
                    <a:gd name="connsiteX818" fmla="*/ 672058 w 2088269"/>
                    <a:gd name="connsiteY818" fmla="*/ 1239833 h 2309176"/>
                    <a:gd name="connsiteX819" fmla="*/ 649630 w 2088269"/>
                    <a:gd name="connsiteY819" fmla="*/ 1293969 h 2309176"/>
                    <a:gd name="connsiteX820" fmla="*/ 643959 w 2088269"/>
                    <a:gd name="connsiteY820" fmla="*/ 1303507 h 2309176"/>
                    <a:gd name="connsiteX821" fmla="*/ 615087 w 2088269"/>
                    <a:gd name="connsiteY821" fmla="*/ 1308663 h 2309176"/>
                    <a:gd name="connsiteX822" fmla="*/ 605807 w 2088269"/>
                    <a:gd name="connsiteY822" fmla="*/ 1302218 h 2309176"/>
                    <a:gd name="connsiteX823" fmla="*/ 538782 w 2088269"/>
                    <a:gd name="connsiteY823" fmla="*/ 1286751 h 2309176"/>
                    <a:gd name="connsiteX824" fmla="*/ 483873 w 2088269"/>
                    <a:gd name="connsiteY824" fmla="*/ 1298093 h 2309176"/>
                    <a:gd name="connsiteX825" fmla="*/ 427160 w 2088269"/>
                    <a:gd name="connsiteY825" fmla="*/ 1298351 h 2309176"/>
                    <a:gd name="connsiteX826" fmla="*/ 412724 w 2088269"/>
                    <a:gd name="connsiteY826" fmla="*/ 1287008 h 2309176"/>
                    <a:gd name="connsiteX827" fmla="*/ 420457 w 2088269"/>
                    <a:gd name="connsiteY827" fmla="*/ 1269994 h 2309176"/>
                    <a:gd name="connsiteX828" fmla="*/ 433089 w 2088269"/>
                    <a:gd name="connsiteY828" fmla="*/ 1262261 h 2309176"/>
                    <a:gd name="connsiteX829" fmla="*/ 448298 w 2088269"/>
                    <a:gd name="connsiteY829" fmla="*/ 1257621 h 2309176"/>
                    <a:gd name="connsiteX830" fmla="*/ 455774 w 2088269"/>
                    <a:gd name="connsiteY830" fmla="*/ 1252981 h 2309176"/>
                    <a:gd name="connsiteX831" fmla="*/ 450103 w 2088269"/>
                    <a:gd name="connsiteY831" fmla="*/ 1245247 h 2309176"/>
                    <a:gd name="connsiteX832" fmla="*/ 412981 w 2088269"/>
                    <a:gd name="connsiteY832" fmla="*/ 1236998 h 2309176"/>
                    <a:gd name="connsiteX833" fmla="*/ 360135 w 2088269"/>
                    <a:gd name="connsiteY833" fmla="*/ 1242669 h 2309176"/>
                    <a:gd name="connsiteX834" fmla="*/ 308577 w 2088269"/>
                    <a:gd name="connsiteY834" fmla="*/ 1250145 h 2309176"/>
                    <a:gd name="connsiteX835" fmla="*/ 275065 w 2088269"/>
                    <a:gd name="connsiteY835" fmla="*/ 1240349 h 2309176"/>
                    <a:gd name="connsiteX836" fmla="*/ 255989 w 2088269"/>
                    <a:gd name="connsiteY836" fmla="*/ 1233389 h 2309176"/>
                    <a:gd name="connsiteX837" fmla="*/ 183808 w 2088269"/>
                    <a:gd name="connsiteY837" fmla="*/ 1214312 h 2309176"/>
                    <a:gd name="connsiteX838" fmla="*/ 168341 w 2088269"/>
                    <a:gd name="connsiteY838" fmla="*/ 1205805 h 2309176"/>
                    <a:gd name="connsiteX839" fmla="*/ 170403 w 2088269"/>
                    <a:gd name="connsiteY839" fmla="*/ 1185182 h 2309176"/>
                    <a:gd name="connsiteX840" fmla="*/ 190768 w 2088269"/>
                    <a:gd name="connsiteY840" fmla="*/ 1178738 h 2309176"/>
                    <a:gd name="connsiteX841" fmla="*/ 195924 w 2088269"/>
                    <a:gd name="connsiteY841" fmla="*/ 1175386 h 2309176"/>
                    <a:gd name="connsiteX842" fmla="*/ 190511 w 2088269"/>
                    <a:gd name="connsiteY842" fmla="*/ 1171520 h 2309176"/>
                    <a:gd name="connsiteX843" fmla="*/ 149007 w 2088269"/>
                    <a:gd name="connsiteY843" fmla="*/ 1160950 h 2309176"/>
                    <a:gd name="connsiteX844" fmla="*/ 133024 w 2088269"/>
                    <a:gd name="connsiteY844" fmla="*/ 1153217 h 2309176"/>
                    <a:gd name="connsiteX845" fmla="*/ 119619 w 2088269"/>
                    <a:gd name="connsiteY845" fmla="*/ 1124860 h 2309176"/>
                    <a:gd name="connsiteX846" fmla="*/ 145140 w 2088269"/>
                    <a:gd name="connsiteY846" fmla="*/ 1104753 h 2309176"/>
                    <a:gd name="connsiteX847" fmla="*/ 187417 w 2088269"/>
                    <a:gd name="connsiteY847" fmla="*/ 1108619 h 2309176"/>
                    <a:gd name="connsiteX848" fmla="*/ 196955 w 2088269"/>
                    <a:gd name="connsiteY848" fmla="*/ 1105526 h 2309176"/>
                    <a:gd name="connsiteX849" fmla="*/ 244130 w 2088269"/>
                    <a:gd name="connsiteY849" fmla="*/ 1095214 h 2309176"/>
                    <a:gd name="connsiteX850" fmla="*/ 299297 w 2088269"/>
                    <a:gd name="connsiteY850" fmla="*/ 1133109 h 2309176"/>
                    <a:gd name="connsiteX851" fmla="*/ 304195 w 2088269"/>
                    <a:gd name="connsiteY851" fmla="*/ 1135687 h 2309176"/>
                    <a:gd name="connsiteX852" fmla="*/ 312960 w 2088269"/>
                    <a:gd name="connsiteY852" fmla="*/ 1136460 h 2309176"/>
                    <a:gd name="connsiteX853" fmla="*/ 313733 w 2088269"/>
                    <a:gd name="connsiteY853" fmla="*/ 1128727 h 2309176"/>
                    <a:gd name="connsiteX854" fmla="*/ 330747 w 2088269"/>
                    <a:gd name="connsiteY854" fmla="*/ 1108619 h 2309176"/>
                    <a:gd name="connsiteX855" fmla="*/ 405248 w 2088269"/>
                    <a:gd name="connsiteY855" fmla="*/ 1144967 h 2309176"/>
                    <a:gd name="connsiteX856" fmla="*/ 422520 w 2088269"/>
                    <a:gd name="connsiteY856" fmla="*/ 1165848 h 2309176"/>
                    <a:gd name="connsiteX857" fmla="*/ 450618 w 2088269"/>
                    <a:gd name="connsiteY857" fmla="*/ 1161981 h 2309176"/>
                    <a:gd name="connsiteX858" fmla="*/ 531048 w 2088269"/>
                    <a:gd name="connsiteY858" fmla="*/ 1119962 h 2309176"/>
                    <a:gd name="connsiteX859" fmla="*/ 608900 w 2088269"/>
                    <a:gd name="connsiteY859" fmla="*/ 1128211 h 2309176"/>
                    <a:gd name="connsiteX860" fmla="*/ 622563 w 2088269"/>
                    <a:gd name="connsiteY860" fmla="*/ 1131047 h 2309176"/>
                    <a:gd name="connsiteX861" fmla="*/ 560436 w 2088269"/>
                    <a:gd name="connsiteY861" fmla="*/ 1104495 h 2309176"/>
                    <a:gd name="connsiteX862" fmla="*/ 526150 w 2088269"/>
                    <a:gd name="connsiteY862" fmla="*/ 1101144 h 2309176"/>
                    <a:gd name="connsiteX863" fmla="*/ 466086 w 2088269"/>
                    <a:gd name="connsiteY863" fmla="*/ 1114549 h 2309176"/>
                    <a:gd name="connsiteX864" fmla="*/ 422520 w 2088269"/>
                    <a:gd name="connsiteY864" fmla="*/ 1104495 h 2309176"/>
                    <a:gd name="connsiteX865" fmla="*/ 422520 w 2088269"/>
                    <a:gd name="connsiteY865" fmla="*/ 1085934 h 2309176"/>
                    <a:gd name="connsiteX866" fmla="*/ 420715 w 2088269"/>
                    <a:gd name="connsiteY866" fmla="*/ 1072014 h 2309176"/>
                    <a:gd name="connsiteX867" fmla="*/ 368642 w 2088269"/>
                    <a:gd name="connsiteY867" fmla="*/ 1057320 h 2309176"/>
                    <a:gd name="connsiteX868" fmla="*/ 335387 w 2088269"/>
                    <a:gd name="connsiteY868" fmla="*/ 1043141 h 2309176"/>
                    <a:gd name="connsiteX869" fmla="*/ 334872 w 2088269"/>
                    <a:gd name="connsiteY869" fmla="*/ 1017878 h 2309176"/>
                    <a:gd name="connsiteX870" fmla="*/ 394163 w 2088269"/>
                    <a:gd name="connsiteY870" fmla="*/ 994677 h 2309176"/>
                    <a:gd name="connsiteX871" fmla="*/ 451650 w 2088269"/>
                    <a:gd name="connsiteY871" fmla="*/ 997513 h 2309176"/>
                    <a:gd name="connsiteX872" fmla="*/ 489802 w 2088269"/>
                    <a:gd name="connsiteY872" fmla="*/ 1014785 h 2309176"/>
                    <a:gd name="connsiteX873" fmla="*/ 527697 w 2088269"/>
                    <a:gd name="connsiteY873" fmla="*/ 1025096 h 2309176"/>
                    <a:gd name="connsiteX874" fmla="*/ 535688 w 2088269"/>
                    <a:gd name="connsiteY874" fmla="*/ 1024065 h 2309176"/>
                    <a:gd name="connsiteX875" fmla="*/ 534915 w 2088269"/>
                    <a:gd name="connsiteY875" fmla="*/ 1021745 h 2309176"/>
                    <a:gd name="connsiteX876" fmla="*/ 459641 w 2088269"/>
                    <a:gd name="connsiteY876" fmla="*/ 975343 h 2309176"/>
                    <a:gd name="connsiteX877" fmla="*/ 405506 w 2088269"/>
                    <a:gd name="connsiteY877" fmla="*/ 942604 h 2309176"/>
                    <a:gd name="connsiteX878" fmla="*/ 371478 w 2088269"/>
                    <a:gd name="connsiteY878" fmla="*/ 936933 h 2309176"/>
                    <a:gd name="connsiteX879" fmla="*/ 344925 w 2088269"/>
                    <a:gd name="connsiteY879" fmla="*/ 928426 h 2309176"/>
                    <a:gd name="connsiteX880" fmla="*/ 333583 w 2088269"/>
                    <a:gd name="connsiteY880" fmla="*/ 913990 h 2309176"/>
                    <a:gd name="connsiteX881" fmla="*/ 346214 w 2088269"/>
                    <a:gd name="connsiteY881" fmla="*/ 901874 h 2309176"/>
                    <a:gd name="connsiteX882" fmla="*/ 359619 w 2088269"/>
                    <a:gd name="connsiteY882" fmla="*/ 897749 h 2309176"/>
                    <a:gd name="connsiteX883" fmla="*/ 366064 w 2088269"/>
                    <a:gd name="connsiteY883" fmla="*/ 876353 h 2309176"/>
                    <a:gd name="connsiteX884" fmla="*/ 338481 w 2088269"/>
                    <a:gd name="connsiteY884" fmla="*/ 852636 h 2309176"/>
                    <a:gd name="connsiteX885" fmla="*/ 332036 w 2088269"/>
                    <a:gd name="connsiteY885" fmla="*/ 848769 h 2309176"/>
                    <a:gd name="connsiteX886" fmla="*/ 327911 w 2088269"/>
                    <a:gd name="connsiteY886" fmla="*/ 823506 h 2309176"/>
                    <a:gd name="connsiteX887" fmla="*/ 356268 w 2088269"/>
                    <a:gd name="connsiteY887" fmla="*/ 803914 h 2309176"/>
                    <a:gd name="connsiteX888" fmla="*/ 378953 w 2088269"/>
                    <a:gd name="connsiteY888" fmla="*/ 814742 h 2309176"/>
                    <a:gd name="connsiteX889" fmla="*/ 414528 w 2088269"/>
                    <a:gd name="connsiteY889" fmla="*/ 859081 h 2309176"/>
                    <a:gd name="connsiteX890" fmla="*/ 418395 w 2088269"/>
                    <a:gd name="connsiteY890" fmla="*/ 860370 h 2309176"/>
                    <a:gd name="connsiteX891" fmla="*/ 415559 w 2088269"/>
                    <a:gd name="connsiteY891" fmla="*/ 848254 h 2309176"/>
                    <a:gd name="connsiteX892" fmla="*/ 408857 w 2088269"/>
                    <a:gd name="connsiteY892" fmla="*/ 808039 h 2309176"/>
                    <a:gd name="connsiteX893" fmla="*/ 410661 w 2088269"/>
                    <a:gd name="connsiteY893" fmla="*/ 795150 h 2309176"/>
                    <a:gd name="connsiteX894" fmla="*/ 442369 w 2088269"/>
                    <a:gd name="connsiteY894" fmla="*/ 782776 h 2309176"/>
                    <a:gd name="connsiteX895" fmla="*/ 485678 w 2088269"/>
                    <a:gd name="connsiteY895" fmla="*/ 836654 h 2309176"/>
                    <a:gd name="connsiteX896" fmla="*/ 517385 w 2088269"/>
                    <a:gd name="connsiteY896" fmla="*/ 868104 h 2309176"/>
                    <a:gd name="connsiteX897" fmla="*/ 561209 w 2088269"/>
                    <a:gd name="connsiteY897" fmla="*/ 897491 h 2309176"/>
                    <a:gd name="connsiteX898" fmla="*/ 620758 w 2088269"/>
                    <a:gd name="connsiteY898" fmla="*/ 956782 h 2309176"/>
                    <a:gd name="connsiteX899" fmla="*/ 665098 w 2088269"/>
                    <a:gd name="connsiteY899" fmla="*/ 985139 h 2309176"/>
                    <a:gd name="connsiteX900" fmla="*/ 637257 w 2088269"/>
                    <a:gd name="connsiteY900" fmla="*/ 945698 h 2309176"/>
                    <a:gd name="connsiteX901" fmla="*/ 567654 w 2088269"/>
                    <a:gd name="connsiteY901" fmla="*/ 854183 h 2309176"/>
                    <a:gd name="connsiteX902" fmla="*/ 546515 w 2088269"/>
                    <a:gd name="connsiteY902" fmla="*/ 837685 h 2309176"/>
                    <a:gd name="connsiteX903" fmla="*/ 522799 w 2088269"/>
                    <a:gd name="connsiteY903" fmla="*/ 816804 h 2309176"/>
                    <a:gd name="connsiteX904" fmla="*/ 519705 w 2088269"/>
                    <a:gd name="connsiteY904" fmla="*/ 792314 h 2309176"/>
                    <a:gd name="connsiteX905" fmla="*/ 543164 w 2088269"/>
                    <a:gd name="connsiteY905" fmla="*/ 778909 h 2309176"/>
                    <a:gd name="connsiteX906" fmla="*/ 561983 w 2088269"/>
                    <a:gd name="connsiteY906" fmla="*/ 770144 h 2309176"/>
                    <a:gd name="connsiteX907" fmla="*/ 598846 w 2088269"/>
                    <a:gd name="connsiteY907" fmla="*/ 762926 h 2309176"/>
                    <a:gd name="connsiteX908" fmla="*/ 631070 w 2088269"/>
                    <a:gd name="connsiteY908" fmla="*/ 802110 h 2309176"/>
                    <a:gd name="connsiteX909" fmla="*/ 662262 w 2088269"/>
                    <a:gd name="connsiteY909" fmla="*/ 855214 h 2309176"/>
                    <a:gd name="connsiteX910" fmla="*/ 666644 w 2088269"/>
                    <a:gd name="connsiteY910" fmla="*/ 859081 h 2309176"/>
                    <a:gd name="connsiteX911" fmla="*/ 668191 w 2088269"/>
                    <a:gd name="connsiteY911" fmla="*/ 850832 h 2309176"/>
                    <a:gd name="connsiteX912" fmla="*/ 648599 w 2088269"/>
                    <a:gd name="connsiteY912" fmla="*/ 791798 h 2309176"/>
                    <a:gd name="connsiteX913" fmla="*/ 618438 w 2088269"/>
                    <a:gd name="connsiteY913" fmla="*/ 747975 h 2309176"/>
                    <a:gd name="connsiteX914" fmla="*/ 622305 w 2088269"/>
                    <a:gd name="connsiteY914" fmla="*/ 719618 h 2309176"/>
                    <a:gd name="connsiteX915" fmla="*/ 639577 w 2088269"/>
                    <a:gd name="connsiteY915" fmla="*/ 715751 h 2309176"/>
                    <a:gd name="connsiteX916" fmla="*/ 669480 w 2088269"/>
                    <a:gd name="connsiteY916" fmla="*/ 689457 h 2309176"/>
                    <a:gd name="connsiteX917" fmla="*/ 675409 w 2088269"/>
                    <a:gd name="connsiteY917" fmla="*/ 670638 h 2309176"/>
                    <a:gd name="connsiteX918" fmla="*/ 692939 w 2088269"/>
                    <a:gd name="connsiteY918" fmla="*/ 670123 h 2309176"/>
                    <a:gd name="connsiteX919" fmla="*/ 709179 w 2088269"/>
                    <a:gd name="connsiteY919" fmla="*/ 705182 h 2309176"/>
                    <a:gd name="connsiteX920" fmla="*/ 708664 w 2088269"/>
                    <a:gd name="connsiteY920" fmla="*/ 738436 h 2309176"/>
                    <a:gd name="connsiteX921" fmla="*/ 710984 w 2088269"/>
                    <a:gd name="connsiteY921" fmla="*/ 771691 h 2309176"/>
                    <a:gd name="connsiteX922" fmla="*/ 716655 w 2088269"/>
                    <a:gd name="connsiteY922" fmla="*/ 776847 h 2309176"/>
                    <a:gd name="connsiteX923" fmla="*/ 721295 w 2088269"/>
                    <a:gd name="connsiteY923" fmla="*/ 771691 h 2309176"/>
                    <a:gd name="connsiteX924" fmla="*/ 723358 w 2088269"/>
                    <a:gd name="connsiteY924" fmla="*/ 753388 h 2309176"/>
                    <a:gd name="connsiteX925" fmla="*/ 724904 w 2088269"/>
                    <a:gd name="connsiteY925" fmla="*/ 719102 h 2309176"/>
                    <a:gd name="connsiteX926" fmla="*/ 743465 w 2088269"/>
                    <a:gd name="connsiteY926" fmla="*/ 700026 h 2309176"/>
                    <a:gd name="connsiteX927" fmla="*/ 763830 w 2088269"/>
                    <a:gd name="connsiteY927" fmla="*/ 708533 h 2309176"/>
                    <a:gd name="connsiteX928" fmla="*/ 775946 w 2088269"/>
                    <a:gd name="connsiteY928" fmla="*/ 711369 h 2309176"/>
                    <a:gd name="connsiteX929" fmla="*/ 779813 w 2088269"/>
                    <a:gd name="connsiteY929" fmla="*/ 708533 h 2309176"/>
                    <a:gd name="connsiteX930" fmla="*/ 806365 w 2088269"/>
                    <a:gd name="connsiteY930" fmla="*/ 720134 h 2309176"/>
                    <a:gd name="connsiteX931" fmla="*/ 801210 w 2088269"/>
                    <a:gd name="connsiteY931" fmla="*/ 741272 h 2309176"/>
                    <a:gd name="connsiteX932" fmla="*/ 788320 w 2088269"/>
                    <a:gd name="connsiteY932" fmla="*/ 759575 h 2309176"/>
                    <a:gd name="connsiteX933" fmla="*/ 783680 w 2088269"/>
                    <a:gd name="connsiteY933" fmla="*/ 773496 h 2309176"/>
                    <a:gd name="connsiteX934" fmla="*/ 786258 w 2088269"/>
                    <a:gd name="connsiteY934" fmla="*/ 779940 h 2309176"/>
                    <a:gd name="connsiteX935" fmla="*/ 791671 w 2088269"/>
                    <a:gd name="connsiteY935" fmla="*/ 777105 h 2309176"/>
                    <a:gd name="connsiteX936" fmla="*/ 801467 w 2088269"/>
                    <a:gd name="connsiteY936" fmla="*/ 766020 h 2309176"/>
                    <a:gd name="connsiteX937" fmla="*/ 823379 w 2088269"/>
                    <a:gd name="connsiteY937" fmla="*/ 757771 h 2309176"/>
                    <a:gd name="connsiteX938" fmla="*/ 836784 w 2088269"/>
                    <a:gd name="connsiteY938" fmla="*/ 779940 h 2309176"/>
                    <a:gd name="connsiteX939" fmla="*/ 829051 w 2088269"/>
                    <a:gd name="connsiteY939" fmla="*/ 805461 h 2309176"/>
                    <a:gd name="connsiteX940" fmla="*/ 817708 w 2088269"/>
                    <a:gd name="connsiteY940" fmla="*/ 824795 h 2309176"/>
                    <a:gd name="connsiteX941" fmla="*/ 818481 w 2088269"/>
                    <a:gd name="connsiteY941" fmla="*/ 832271 h 2309176"/>
                    <a:gd name="connsiteX942" fmla="*/ 824668 w 2088269"/>
                    <a:gd name="connsiteY942" fmla="*/ 829178 h 2309176"/>
                    <a:gd name="connsiteX943" fmla="*/ 851736 w 2088269"/>
                    <a:gd name="connsiteY943" fmla="*/ 828146 h 2309176"/>
                    <a:gd name="connsiteX944" fmla="*/ 878030 w 2088269"/>
                    <a:gd name="connsiteY944" fmla="*/ 847481 h 2309176"/>
                    <a:gd name="connsiteX945" fmla="*/ 875452 w 2088269"/>
                    <a:gd name="connsiteY945" fmla="*/ 870424 h 2309176"/>
                    <a:gd name="connsiteX946" fmla="*/ 855603 w 2088269"/>
                    <a:gd name="connsiteY946" fmla="*/ 882540 h 2309176"/>
                    <a:gd name="connsiteX947" fmla="*/ 821317 w 2088269"/>
                    <a:gd name="connsiteY947" fmla="*/ 901616 h 2309176"/>
                    <a:gd name="connsiteX948" fmla="*/ 805334 w 2088269"/>
                    <a:gd name="connsiteY948" fmla="*/ 932035 h 2309176"/>
                    <a:gd name="connsiteX949" fmla="*/ 797343 w 2088269"/>
                    <a:gd name="connsiteY949" fmla="*/ 991068 h 2309176"/>
                    <a:gd name="connsiteX950" fmla="*/ 797343 w 2088269"/>
                    <a:gd name="connsiteY950" fmla="*/ 1002927 h 2309176"/>
                    <a:gd name="connsiteX951" fmla="*/ 810748 w 2088269"/>
                    <a:gd name="connsiteY951" fmla="*/ 984108 h 2309176"/>
                    <a:gd name="connsiteX952" fmla="*/ 822606 w 2088269"/>
                    <a:gd name="connsiteY952" fmla="*/ 976374 h 2309176"/>
                    <a:gd name="connsiteX953" fmla="*/ 829824 w 2088269"/>
                    <a:gd name="connsiteY953" fmla="*/ 987975 h 2309176"/>
                    <a:gd name="connsiteX954" fmla="*/ 839104 w 2088269"/>
                    <a:gd name="connsiteY954" fmla="*/ 991842 h 2309176"/>
                    <a:gd name="connsiteX955" fmla="*/ 846838 w 2088269"/>
                    <a:gd name="connsiteY955" fmla="*/ 961423 h 2309176"/>
                    <a:gd name="connsiteX956" fmla="*/ 851478 w 2088269"/>
                    <a:gd name="connsiteY956" fmla="*/ 947502 h 2309176"/>
                    <a:gd name="connsiteX957" fmla="*/ 872359 w 2088269"/>
                    <a:gd name="connsiteY957" fmla="*/ 950596 h 2309176"/>
                    <a:gd name="connsiteX958" fmla="*/ 888084 w 2088269"/>
                    <a:gd name="connsiteY958" fmla="*/ 950596 h 2309176"/>
                    <a:gd name="connsiteX959" fmla="*/ 906645 w 2088269"/>
                    <a:gd name="connsiteY959" fmla="*/ 950080 h 2309176"/>
                    <a:gd name="connsiteX960" fmla="*/ 913863 w 2088269"/>
                    <a:gd name="connsiteY960" fmla="*/ 969414 h 2309176"/>
                    <a:gd name="connsiteX961" fmla="*/ 905871 w 2088269"/>
                    <a:gd name="connsiteY961" fmla="*/ 987201 h 2309176"/>
                    <a:gd name="connsiteX962" fmla="*/ 908965 w 2088269"/>
                    <a:gd name="connsiteY962" fmla="*/ 1007567 h 2309176"/>
                    <a:gd name="connsiteX963" fmla="*/ 907676 w 2088269"/>
                    <a:gd name="connsiteY963" fmla="*/ 1024581 h 2309176"/>
                    <a:gd name="connsiteX964" fmla="*/ 890920 w 2088269"/>
                    <a:gd name="connsiteY964" fmla="*/ 1034634 h 2309176"/>
                    <a:gd name="connsiteX965" fmla="*/ 857923 w 2088269"/>
                    <a:gd name="connsiteY965" fmla="*/ 1068405 h 2309176"/>
                    <a:gd name="connsiteX966" fmla="*/ 834464 w 2088269"/>
                    <a:gd name="connsiteY966" fmla="*/ 1086192 h 2309176"/>
                    <a:gd name="connsiteX967" fmla="*/ 807654 w 2088269"/>
                    <a:gd name="connsiteY967" fmla="*/ 1090317 h 2309176"/>
                    <a:gd name="connsiteX968" fmla="*/ 795796 w 2088269"/>
                    <a:gd name="connsiteY968" fmla="*/ 1108362 h 2309176"/>
                    <a:gd name="connsiteX969" fmla="*/ 826473 w 2088269"/>
                    <a:gd name="connsiteY969" fmla="*/ 1164044 h 2309176"/>
                    <a:gd name="connsiteX970" fmla="*/ 852252 w 2088269"/>
                    <a:gd name="connsiteY970" fmla="*/ 1165075 h 2309176"/>
                    <a:gd name="connsiteX971" fmla="*/ 933712 w 2088269"/>
                    <a:gd name="connsiteY971" fmla="*/ 1098050 h 2309176"/>
                    <a:gd name="connsiteX972" fmla="*/ 957429 w 2088269"/>
                    <a:gd name="connsiteY972" fmla="*/ 1066342 h 2309176"/>
                    <a:gd name="connsiteX973" fmla="*/ 960522 w 2088269"/>
                    <a:gd name="connsiteY973" fmla="*/ 1050617 h 2309176"/>
                    <a:gd name="connsiteX974" fmla="*/ 957429 w 2088269"/>
                    <a:gd name="connsiteY974" fmla="*/ 1036954 h 2309176"/>
                    <a:gd name="connsiteX975" fmla="*/ 961038 w 2088269"/>
                    <a:gd name="connsiteY975" fmla="*/ 1023550 h 2309176"/>
                    <a:gd name="connsiteX976" fmla="*/ 965420 w 2088269"/>
                    <a:gd name="connsiteY976" fmla="*/ 1002153 h 2309176"/>
                    <a:gd name="connsiteX977" fmla="*/ 958202 w 2088269"/>
                    <a:gd name="connsiteY977" fmla="*/ 984881 h 2309176"/>
                    <a:gd name="connsiteX978" fmla="*/ 955882 w 2088269"/>
                    <a:gd name="connsiteY978" fmla="*/ 958845 h 2309176"/>
                    <a:gd name="connsiteX979" fmla="*/ 960265 w 2088269"/>
                    <a:gd name="connsiteY979" fmla="*/ 913216 h 2309176"/>
                    <a:gd name="connsiteX980" fmla="*/ 958718 w 2088269"/>
                    <a:gd name="connsiteY980" fmla="*/ 904967 h 2309176"/>
                    <a:gd name="connsiteX981" fmla="*/ 953047 w 2088269"/>
                    <a:gd name="connsiteY981" fmla="*/ 848512 h 2309176"/>
                    <a:gd name="connsiteX982" fmla="*/ 949695 w 2088269"/>
                    <a:gd name="connsiteY982" fmla="*/ 826342 h 2309176"/>
                    <a:gd name="connsiteX983" fmla="*/ 949953 w 2088269"/>
                    <a:gd name="connsiteY983" fmla="*/ 790252 h 2309176"/>
                    <a:gd name="connsiteX984" fmla="*/ 948664 w 2088269"/>
                    <a:gd name="connsiteY984" fmla="*/ 754161 h 2309176"/>
                    <a:gd name="connsiteX985" fmla="*/ 954851 w 2088269"/>
                    <a:gd name="connsiteY985" fmla="*/ 727609 h 2309176"/>
                    <a:gd name="connsiteX986" fmla="*/ 958718 w 2088269"/>
                    <a:gd name="connsiteY986" fmla="*/ 707502 h 2309176"/>
                    <a:gd name="connsiteX987" fmla="*/ 953047 w 2088269"/>
                    <a:gd name="connsiteY987" fmla="*/ 672443 h 2309176"/>
                    <a:gd name="connsiteX988" fmla="*/ 955624 w 2088269"/>
                    <a:gd name="connsiteY988" fmla="*/ 655944 h 2309176"/>
                    <a:gd name="connsiteX989" fmla="*/ 954335 w 2088269"/>
                    <a:gd name="connsiteY989" fmla="*/ 632744 h 2309176"/>
                    <a:gd name="connsiteX990" fmla="*/ 954078 w 2088269"/>
                    <a:gd name="connsiteY990" fmla="*/ 581444 h 2309176"/>
                    <a:gd name="connsiteX991" fmla="*/ 949438 w 2088269"/>
                    <a:gd name="connsiteY991" fmla="*/ 552829 h 2309176"/>
                    <a:gd name="connsiteX992" fmla="*/ 946860 w 2088269"/>
                    <a:gd name="connsiteY992" fmla="*/ 536847 h 2309176"/>
                    <a:gd name="connsiteX993" fmla="*/ 956398 w 2088269"/>
                    <a:gd name="connsiteY993" fmla="*/ 512614 h 2309176"/>
                    <a:gd name="connsiteX994" fmla="*/ 953047 w 2088269"/>
                    <a:gd name="connsiteY994" fmla="*/ 484258 h 2309176"/>
                    <a:gd name="connsiteX995" fmla="*/ 944282 w 2088269"/>
                    <a:gd name="connsiteY995" fmla="*/ 448425 h 2309176"/>
                    <a:gd name="connsiteX996" fmla="*/ 945828 w 2088269"/>
                    <a:gd name="connsiteY996" fmla="*/ 375987 h 2309176"/>
                    <a:gd name="connsiteX997" fmla="*/ 953047 w 2088269"/>
                    <a:gd name="connsiteY997" fmla="*/ 332421 h 2309176"/>
                    <a:gd name="connsiteX998" fmla="*/ 951500 w 2088269"/>
                    <a:gd name="connsiteY998" fmla="*/ 313345 h 2309176"/>
                    <a:gd name="connsiteX999" fmla="*/ 930877 w 2088269"/>
                    <a:gd name="connsiteY999" fmla="*/ 290402 h 2309176"/>
                    <a:gd name="connsiteX1000" fmla="*/ 912574 w 2088269"/>
                    <a:gd name="connsiteY1000" fmla="*/ 256374 h 2309176"/>
                    <a:gd name="connsiteX1001" fmla="*/ 888084 w 2088269"/>
                    <a:gd name="connsiteY1001" fmla="*/ 134440 h 2309176"/>
                    <a:gd name="connsiteX1002" fmla="*/ 880093 w 2088269"/>
                    <a:gd name="connsiteY1002" fmla="*/ 64064 h 2309176"/>
                    <a:gd name="connsiteX1003" fmla="*/ 885764 w 2088269"/>
                    <a:gd name="connsiteY1003" fmla="*/ 13280 h 2309176"/>
                    <a:gd name="connsiteX1004" fmla="*/ 905871 w 2088269"/>
                    <a:gd name="connsiteY1004" fmla="*/ 133 h 2309176"/>
                    <a:gd name="connsiteX1005" fmla="*/ 957945 w 2088269"/>
                    <a:gd name="connsiteY1005" fmla="*/ 2453 h 2309176"/>
                    <a:gd name="connsiteX1006" fmla="*/ 972896 w 2088269"/>
                    <a:gd name="connsiteY1006" fmla="*/ 3226 h 2309176"/>
                    <a:gd name="connsiteX1007" fmla="*/ 1011822 w 2088269"/>
                    <a:gd name="connsiteY1007" fmla="*/ 11991 h 2309176"/>
                    <a:gd name="connsiteX1008" fmla="*/ 1075496 w 2088269"/>
                    <a:gd name="connsiteY1008" fmla="*/ 10702 h 2309176"/>
                    <a:gd name="connsiteX1009" fmla="*/ 1125507 w 2088269"/>
                    <a:gd name="connsiteY1009" fmla="*/ 2195 h 2309176"/>
                    <a:gd name="connsiteX1010" fmla="*/ 1158761 w 2088269"/>
                    <a:gd name="connsiteY1010" fmla="*/ 3484 h 2309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</a:cxnLst>
                  <a:rect l="l" t="t" r="r" b="b"/>
                  <a:pathLst>
                    <a:path w="2088269" h="2309176">
                      <a:moveTo>
                        <a:pt x="1158761" y="3484"/>
                      </a:moveTo>
                      <a:cubicBezTo>
                        <a:pt x="1166753" y="3484"/>
                        <a:pt x="1175002" y="3484"/>
                        <a:pt x="1182993" y="3484"/>
                      </a:cubicBezTo>
                      <a:cubicBezTo>
                        <a:pt x="1200007" y="7351"/>
                        <a:pt x="1201038" y="8897"/>
                        <a:pt x="1204390" y="26685"/>
                      </a:cubicBezTo>
                      <a:cubicBezTo>
                        <a:pt x="1210319" y="58908"/>
                        <a:pt x="1206194" y="90616"/>
                        <a:pt x="1201554" y="122324"/>
                      </a:cubicBezTo>
                      <a:cubicBezTo>
                        <a:pt x="1194594" y="169499"/>
                        <a:pt x="1182993" y="215901"/>
                        <a:pt x="1174228" y="262561"/>
                      </a:cubicBezTo>
                      <a:cubicBezTo>
                        <a:pt x="1172166" y="273645"/>
                        <a:pt x="1166753" y="282926"/>
                        <a:pt x="1159019" y="290917"/>
                      </a:cubicBezTo>
                      <a:cubicBezTo>
                        <a:pt x="1151027" y="298909"/>
                        <a:pt x="1143294" y="306900"/>
                        <a:pt x="1136591" y="315923"/>
                      </a:cubicBezTo>
                      <a:cubicBezTo>
                        <a:pt x="1132725" y="321336"/>
                        <a:pt x="1130147" y="327007"/>
                        <a:pt x="1133756" y="333194"/>
                      </a:cubicBezTo>
                      <a:cubicBezTo>
                        <a:pt x="1143036" y="349693"/>
                        <a:pt x="1144583" y="367480"/>
                        <a:pt x="1140974" y="385783"/>
                      </a:cubicBezTo>
                      <a:cubicBezTo>
                        <a:pt x="1136849" y="407437"/>
                        <a:pt x="1138912" y="428576"/>
                        <a:pt x="1143294" y="449714"/>
                      </a:cubicBezTo>
                      <a:cubicBezTo>
                        <a:pt x="1146387" y="464666"/>
                        <a:pt x="1143294" y="478071"/>
                        <a:pt x="1132725" y="489671"/>
                      </a:cubicBezTo>
                      <a:cubicBezTo>
                        <a:pt x="1125764" y="496889"/>
                        <a:pt x="1124991" y="505654"/>
                        <a:pt x="1127569" y="514935"/>
                      </a:cubicBezTo>
                      <a:cubicBezTo>
                        <a:pt x="1130147" y="524215"/>
                        <a:pt x="1133756" y="533237"/>
                        <a:pt x="1133498" y="543291"/>
                      </a:cubicBezTo>
                      <a:cubicBezTo>
                        <a:pt x="1133240" y="550767"/>
                        <a:pt x="1132982" y="557985"/>
                        <a:pt x="1129631" y="565203"/>
                      </a:cubicBezTo>
                      <a:cubicBezTo>
                        <a:pt x="1125507" y="573710"/>
                        <a:pt x="1126538" y="582733"/>
                        <a:pt x="1128342" y="591755"/>
                      </a:cubicBezTo>
                      <a:cubicBezTo>
                        <a:pt x="1130662" y="603356"/>
                        <a:pt x="1135560" y="614956"/>
                        <a:pt x="1133240" y="626814"/>
                      </a:cubicBezTo>
                      <a:cubicBezTo>
                        <a:pt x="1130147" y="642024"/>
                        <a:pt x="1131436" y="656460"/>
                        <a:pt x="1134787" y="671412"/>
                      </a:cubicBezTo>
                      <a:cubicBezTo>
                        <a:pt x="1137365" y="683270"/>
                        <a:pt x="1132725" y="695386"/>
                        <a:pt x="1129889" y="707244"/>
                      </a:cubicBezTo>
                      <a:cubicBezTo>
                        <a:pt x="1127827" y="716267"/>
                        <a:pt x="1127827" y="724000"/>
                        <a:pt x="1134013" y="731734"/>
                      </a:cubicBezTo>
                      <a:cubicBezTo>
                        <a:pt x="1142005" y="742045"/>
                        <a:pt x="1139685" y="754419"/>
                        <a:pt x="1138396" y="766020"/>
                      </a:cubicBezTo>
                      <a:cubicBezTo>
                        <a:pt x="1137107" y="777362"/>
                        <a:pt x="1136849" y="788447"/>
                        <a:pt x="1139685" y="799274"/>
                      </a:cubicBezTo>
                      <a:cubicBezTo>
                        <a:pt x="1141489" y="806235"/>
                        <a:pt x="1141232" y="813453"/>
                        <a:pt x="1139943" y="820671"/>
                      </a:cubicBezTo>
                      <a:cubicBezTo>
                        <a:pt x="1137107" y="838458"/>
                        <a:pt x="1132725" y="855730"/>
                        <a:pt x="1134529" y="874290"/>
                      </a:cubicBezTo>
                      <a:cubicBezTo>
                        <a:pt x="1135818" y="885891"/>
                        <a:pt x="1130404" y="897491"/>
                        <a:pt x="1128858" y="909092"/>
                      </a:cubicBezTo>
                      <a:cubicBezTo>
                        <a:pt x="1127311" y="919661"/>
                        <a:pt x="1125507" y="929973"/>
                        <a:pt x="1126022" y="940542"/>
                      </a:cubicBezTo>
                      <a:cubicBezTo>
                        <a:pt x="1126280" y="945955"/>
                        <a:pt x="1127053" y="951111"/>
                        <a:pt x="1129631" y="955751"/>
                      </a:cubicBezTo>
                      <a:cubicBezTo>
                        <a:pt x="1135045" y="965805"/>
                        <a:pt x="1134271" y="976117"/>
                        <a:pt x="1130404" y="986428"/>
                      </a:cubicBezTo>
                      <a:cubicBezTo>
                        <a:pt x="1128600" y="991326"/>
                        <a:pt x="1126538" y="996224"/>
                        <a:pt x="1124218" y="1001122"/>
                      </a:cubicBezTo>
                      <a:cubicBezTo>
                        <a:pt x="1120351" y="1010145"/>
                        <a:pt x="1119577" y="1018394"/>
                        <a:pt x="1126795" y="1026385"/>
                      </a:cubicBezTo>
                      <a:cubicBezTo>
                        <a:pt x="1130662" y="1030768"/>
                        <a:pt x="1130147" y="1035923"/>
                        <a:pt x="1129116" y="1041337"/>
                      </a:cubicBezTo>
                      <a:cubicBezTo>
                        <a:pt x="1127827" y="1047266"/>
                        <a:pt x="1126022" y="1053453"/>
                        <a:pt x="1128858" y="1059640"/>
                      </a:cubicBezTo>
                      <a:cubicBezTo>
                        <a:pt x="1129889" y="1077685"/>
                        <a:pt x="1140200" y="1091090"/>
                        <a:pt x="1153605" y="1100628"/>
                      </a:cubicBezTo>
                      <a:cubicBezTo>
                        <a:pt x="1180931" y="1119962"/>
                        <a:pt x="1205163" y="1142905"/>
                        <a:pt x="1230942" y="1164044"/>
                      </a:cubicBezTo>
                      <a:cubicBezTo>
                        <a:pt x="1247440" y="1177707"/>
                        <a:pt x="1252338" y="1177449"/>
                        <a:pt x="1266516" y="1161724"/>
                      </a:cubicBezTo>
                      <a:cubicBezTo>
                        <a:pt x="1279406" y="1147288"/>
                        <a:pt x="1287655" y="1130274"/>
                        <a:pt x="1292553" y="1111455"/>
                      </a:cubicBezTo>
                      <a:cubicBezTo>
                        <a:pt x="1295389" y="1100628"/>
                        <a:pt x="1291522" y="1094699"/>
                        <a:pt x="1280437" y="1092894"/>
                      </a:cubicBezTo>
                      <a:cubicBezTo>
                        <a:pt x="1273992" y="1091863"/>
                        <a:pt x="1267547" y="1090832"/>
                        <a:pt x="1261103" y="1090317"/>
                      </a:cubicBezTo>
                      <a:cubicBezTo>
                        <a:pt x="1245636" y="1089028"/>
                        <a:pt x="1234035" y="1082325"/>
                        <a:pt x="1228364" y="1066858"/>
                      </a:cubicBezTo>
                      <a:cubicBezTo>
                        <a:pt x="1222950" y="1052422"/>
                        <a:pt x="1211092" y="1044430"/>
                        <a:pt x="1198203" y="1037728"/>
                      </a:cubicBezTo>
                      <a:cubicBezTo>
                        <a:pt x="1192016" y="1034634"/>
                        <a:pt x="1185829" y="1031799"/>
                        <a:pt x="1180415" y="1027416"/>
                      </a:cubicBezTo>
                      <a:cubicBezTo>
                        <a:pt x="1173713" y="1022003"/>
                        <a:pt x="1172939" y="1016331"/>
                        <a:pt x="1179384" y="1010145"/>
                      </a:cubicBezTo>
                      <a:cubicBezTo>
                        <a:pt x="1186087" y="1003700"/>
                        <a:pt x="1186344" y="996740"/>
                        <a:pt x="1182478" y="989006"/>
                      </a:cubicBezTo>
                      <a:cubicBezTo>
                        <a:pt x="1179642" y="983077"/>
                        <a:pt x="1176291" y="977405"/>
                        <a:pt x="1174744" y="970961"/>
                      </a:cubicBezTo>
                      <a:cubicBezTo>
                        <a:pt x="1172939" y="962969"/>
                        <a:pt x="1175517" y="956782"/>
                        <a:pt x="1182478" y="952658"/>
                      </a:cubicBezTo>
                      <a:cubicBezTo>
                        <a:pt x="1189180" y="948791"/>
                        <a:pt x="1195367" y="946471"/>
                        <a:pt x="1201554" y="953689"/>
                      </a:cubicBezTo>
                      <a:cubicBezTo>
                        <a:pt x="1205936" y="958845"/>
                        <a:pt x="1210576" y="957298"/>
                        <a:pt x="1215474" y="953431"/>
                      </a:cubicBezTo>
                      <a:cubicBezTo>
                        <a:pt x="1222177" y="948276"/>
                        <a:pt x="1229137" y="944667"/>
                        <a:pt x="1237644" y="950080"/>
                      </a:cubicBezTo>
                      <a:cubicBezTo>
                        <a:pt x="1243316" y="953689"/>
                        <a:pt x="1245120" y="957814"/>
                        <a:pt x="1242027" y="964001"/>
                      </a:cubicBezTo>
                      <a:cubicBezTo>
                        <a:pt x="1236871" y="974312"/>
                        <a:pt x="1239964" y="986944"/>
                        <a:pt x="1248987" y="993904"/>
                      </a:cubicBezTo>
                      <a:cubicBezTo>
                        <a:pt x="1254658" y="998286"/>
                        <a:pt x="1258009" y="997255"/>
                        <a:pt x="1259298" y="990295"/>
                      </a:cubicBezTo>
                      <a:cubicBezTo>
                        <a:pt x="1260329" y="985139"/>
                        <a:pt x="1260587" y="979983"/>
                        <a:pt x="1267032" y="978952"/>
                      </a:cubicBezTo>
                      <a:cubicBezTo>
                        <a:pt x="1273219" y="977921"/>
                        <a:pt x="1275797" y="982561"/>
                        <a:pt x="1278632" y="986686"/>
                      </a:cubicBezTo>
                      <a:cubicBezTo>
                        <a:pt x="1283273" y="992615"/>
                        <a:pt x="1285850" y="999575"/>
                        <a:pt x="1291522" y="1006020"/>
                      </a:cubicBezTo>
                      <a:cubicBezTo>
                        <a:pt x="1293326" y="1002411"/>
                        <a:pt x="1292553" y="999060"/>
                        <a:pt x="1292037" y="995966"/>
                      </a:cubicBezTo>
                      <a:cubicBezTo>
                        <a:pt x="1288170" y="973023"/>
                        <a:pt x="1282499" y="950080"/>
                        <a:pt x="1283273" y="926621"/>
                      </a:cubicBezTo>
                      <a:cubicBezTo>
                        <a:pt x="1283530" y="918114"/>
                        <a:pt x="1277859" y="912185"/>
                        <a:pt x="1271672" y="907287"/>
                      </a:cubicBezTo>
                      <a:cubicBezTo>
                        <a:pt x="1259040" y="896976"/>
                        <a:pt x="1244089" y="890273"/>
                        <a:pt x="1229653" y="883055"/>
                      </a:cubicBezTo>
                      <a:cubicBezTo>
                        <a:pt x="1222692" y="879446"/>
                        <a:pt x="1215990" y="875579"/>
                        <a:pt x="1210834" y="869650"/>
                      </a:cubicBezTo>
                      <a:cubicBezTo>
                        <a:pt x="1203101" y="860886"/>
                        <a:pt x="1204132" y="853152"/>
                        <a:pt x="1214185" y="847481"/>
                      </a:cubicBezTo>
                      <a:cubicBezTo>
                        <a:pt x="1222950" y="842583"/>
                        <a:pt x="1229911" y="835107"/>
                        <a:pt x="1238160" y="829435"/>
                      </a:cubicBezTo>
                      <a:cubicBezTo>
                        <a:pt x="1247440" y="822991"/>
                        <a:pt x="1256720" y="823506"/>
                        <a:pt x="1264970" y="831498"/>
                      </a:cubicBezTo>
                      <a:cubicBezTo>
                        <a:pt x="1266516" y="833044"/>
                        <a:pt x="1267805" y="835622"/>
                        <a:pt x="1270125" y="834076"/>
                      </a:cubicBezTo>
                      <a:cubicBezTo>
                        <a:pt x="1272703" y="832529"/>
                        <a:pt x="1271930" y="829693"/>
                        <a:pt x="1271414" y="827373"/>
                      </a:cubicBezTo>
                      <a:cubicBezTo>
                        <a:pt x="1270641" y="823506"/>
                        <a:pt x="1268321" y="820413"/>
                        <a:pt x="1266259" y="817577"/>
                      </a:cubicBezTo>
                      <a:cubicBezTo>
                        <a:pt x="1262392" y="811906"/>
                        <a:pt x="1258783" y="806235"/>
                        <a:pt x="1255431" y="800048"/>
                      </a:cubicBezTo>
                      <a:cubicBezTo>
                        <a:pt x="1249245" y="788705"/>
                        <a:pt x="1251049" y="773753"/>
                        <a:pt x="1259040" y="763957"/>
                      </a:cubicBezTo>
                      <a:cubicBezTo>
                        <a:pt x="1264454" y="757513"/>
                        <a:pt x="1272703" y="756739"/>
                        <a:pt x="1279664" y="762411"/>
                      </a:cubicBezTo>
                      <a:cubicBezTo>
                        <a:pt x="1285850" y="767566"/>
                        <a:pt x="1291522" y="773496"/>
                        <a:pt x="1296678" y="779682"/>
                      </a:cubicBezTo>
                      <a:cubicBezTo>
                        <a:pt x="1297967" y="781229"/>
                        <a:pt x="1299513" y="783549"/>
                        <a:pt x="1302091" y="782260"/>
                      </a:cubicBezTo>
                      <a:cubicBezTo>
                        <a:pt x="1304411" y="781229"/>
                        <a:pt x="1304411" y="778651"/>
                        <a:pt x="1304411" y="776589"/>
                      </a:cubicBezTo>
                      <a:cubicBezTo>
                        <a:pt x="1304153" y="767051"/>
                        <a:pt x="1298998" y="759575"/>
                        <a:pt x="1293326" y="752357"/>
                      </a:cubicBezTo>
                      <a:cubicBezTo>
                        <a:pt x="1287139" y="744623"/>
                        <a:pt x="1281210" y="736632"/>
                        <a:pt x="1281468" y="725805"/>
                      </a:cubicBezTo>
                      <a:cubicBezTo>
                        <a:pt x="1281726" y="717813"/>
                        <a:pt x="1284819" y="711884"/>
                        <a:pt x="1291264" y="707760"/>
                      </a:cubicBezTo>
                      <a:cubicBezTo>
                        <a:pt x="1297709" y="703635"/>
                        <a:pt x="1303122" y="707760"/>
                        <a:pt x="1308278" y="711369"/>
                      </a:cubicBezTo>
                      <a:cubicBezTo>
                        <a:pt x="1318074" y="718071"/>
                        <a:pt x="1318074" y="717813"/>
                        <a:pt x="1325034" y="708017"/>
                      </a:cubicBezTo>
                      <a:cubicBezTo>
                        <a:pt x="1330190" y="700284"/>
                        <a:pt x="1344884" y="699768"/>
                        <a:pt x="1353391" y="706986"/>
                      </a:cubicBezTo>
                      <a:cubicBezTo>
                        <a:pt x="1359320" y="712142"/>
                        <a:pt x="1361898" y="718587"/>
                        <a:pt x="1363187" y="726578"/>
                      </a:cubicBezTo>
                      <a:cubicBezTo>
                        <a:pt x="1364991" y="737405"/>
                        <a:pt x="1363187" y="748232"/>
                        <a:pt x="1363187" y="759059"/>
                      </a:cubicBezTo>
                      <a:cubicBezTo>
                        <a:pt x="1363187" y="764473"/>
                        <a:pt x="1363702" y="769629"/>
                        <a:pt x="1366280" y="774527"/>
                      </a:cubicBezTo>
                      <a:cubicBezTo>
                        <a:pt x="1367569" y="777105"/>
                        <a:pt x="1368343" y="780198"/>
                        <a:pt x="1371951" y="779682"/>
                      </a:cubicBezTo>
                      <a:cubicBezTo>
                        <a:pt x="1374787" y="779425"/>
                        <a:pt x="1375818" y="776847"/>
                        <a:pt x="1376592" y="774527"/>
                      </a:cubicBezTo>
                      <a:cubicBezTo>
                        <a:pt x="1379943" y="763700"/>
                        <a:pt x="1382005" y="752615"/>
                        <a:pt x="1378912" y="741530"/>
                      </a:cubicBezTo>
                      <a:cubicBezTo>
                        <a:pt x="1372983" y="719360"/>
                        <a:pt x="1378396" y="698995"/>
                        <a:pt x="1388708" y="679403"/>
                      </a:cubicBezTo>
                      <a:cubicBezTo>
                        <a:pt x="1393606" y="670381"/>
                        <a:pt x="1400308" y="667545"/>
                        <a:pt x="1407011" y="669865"/>
                      </a:cubicBezTo>
                      <a:cubicBezTo>
                        <a:pt x="1413971" y="672443"/>
                        <a:pt x="1419127" y="681981"/>
                        <a:pt x="1418096" y="690488"/>
                      </a:cubicBezTo>
                      <a:cubicBezTo>
                        <a:pt x="1417580" y="693581"/>
                        <a:pt x="1417322" y="696675"/>
                        <a:pt x="1417322" y="699768"/>
                      </a:cubicBezTo>
                      <a:cubicBezTo>
                        <a:pt x="1417580" y="716524"/>
                        <a:pt x="1427634" y="724258"/>
                        <a:pt x="1443874" y="720134"/>
                      </a:cubicBezTo>
                      <a:cubicBezTo>
                        <a:pt x="1449288" y="718845"/>
                        <a:pt x="1454186" y="716267"/>
                        <a:pt x="1460115" y="719102"/>
                      </a:cubicBezTo>
                      <a:cubicBezTo>
                        <a:pt x="1473004" y="725805"/>
                        <a:pt x="1476871" y="737921"/>
                        <a:pt x="1468880" y="751326"/>
                      </a:cubicBezTo>
                      <a:cubicBezTo>
                        <a:pt x="1466302" y="755966"/>
                        <a:pt x="1462693" y="759833"/>
                        <a:pt x="1459342" y="763957"/>
                      </a:cubicBezTo>
                      <a:cubicBezTo>
                        <a:pt x="1439234" y="788705"/>
                        <a:pt x="1424025" y="816031"/>
                        <a:pt x="1419900" y="848254"/>
                      </a:cubicBezTo>
                      <a:cubicBezTo>
                        <a:pt x="1419384" y="852636"/>
                        <a:pt x="1418353" y="856761"/>
                        <a:pt x="1420673" y="861917"/>
                      </a:cubicBezTo>
                      <a:cubicBezTo>
                        <a:pt x="1430985" y="852121"/>
                        <a:pt x="1437945" y="840520"/>
                        <a:pt x="1444390" y="828662"/>
                      </a:cubicBezTo>
                      <a:cubicBezTo>
                        <a:pt x="1452639" y="813195"/>
                        <a:pt x="1459599" y="797212"/>
                        <a:pt x="1469911" y="783034"/>
                      </a:cubicBezTo>
                      <a:cubicBezTo>
                        <a:pt x="1477387" y="772980"/>
                        <a:pt x="1486925" y="765762"/>
                        <a:pt x="1498525" y="761122"/>
                      </a:cubicBezTo>
                      <a:cubicBezTo>
                        <a:pt x="1505486" y="758286"/>
                        <a:pt x="1512446" y="758802"/>
                        <a:pt x="1518375" y="764989"/>
                      </a:cubicBezTo>
                      <a:cubicBezTo>
                        <a:pt x="1521211" y="767824"/>
                        <a:pt x="1524562" y="770402"/>
                        <a:pt x="1526624" y="773753"/>
                      </a:cubicBezTo>
                      <a:cubicBezTo>
                        <a:pt x="1531006" y="780456"/>
                        <a:pt x="1536678" y="782776"/>
                        <a:pt x="1544927" y="781229"/>
                      </a:cubicBezTo>
                      <a:cubicBezTo>
                        <a:pt x="1559879" y="778394"/>
                        <a:pt x="1573541" y="795150"/>
                        <a:pt x="1569417" y="810359"/>
                      </a:cubicBezTo>
                      <a:cubicBezTo>
                        <a:pt x="1567355" y="818093"/>
                        <a:pt x="1562457" y="824280"/>
                        <a:pt x="1556270" y="829178"/>
                      </a:cubicBezTo>
                      <a:cubicBezTo>
                        <a:pt x="1550341" y="834076"/>
                        <a:pt x="1544154" y="838974"/>
                        <a:pt x="1536936" y="842325"/>
                      </a:cubicBezTo>
                      <a:cubicBezTo>
                        <a:pt x="1530491" y="845160"/>
                        <a:pt x="1525593" y="850058"/>
                        <a:pt x="1521211" y="855472"/>
                      </a:cubicBezTo>
                      <a:cubicBezTo>
                        <a:pt x="1487440" y="896718"/>
                        <a:pt x="1456248" y="940026"/>
                        <a:pt x="1425056" y="983077"/>
                      </a:cubicBezTo>
                      <a:cubicBezTo>
                        <a:pt x="1424282" y="984108"/>
                        <a:pt x="1423251" y="984881"/>
                        <a:pt x="1424540" y="987201"/>
                      </a:cubicBezTo>
                      <a:cubicBezTo>
                        <a:pt x="1439492" y="981015"/>
                        <a:pt x="1452639" y="971734"/>
                        <a:pt x="1464755" y="961165"/>
                      </a:cubicBezTo>
                      <a:cubicBezTo>
                        <a:pt x="1485378" y="943635"/>
                        <a:pt x="1502392" y="922239"/>
                        <a:pt x="1521984" y="903678"/>
                      </a:cubicBezTo>
                      <a:cubicBezTo>
                        <a:pt x="1540545" y="886149"/>
                        <a:pt x="1560652" y="871197"/>
                        <a:pt x="1585657" y="864237"/>
                      </a:cubicBezTo>
                      <a:cubicBezTo>
                        <a:pt x="1591329" y="862690"/>
                        <a:pt x="1593649" y="858565"/>
                        <a:pt x="1595453" y="853925"/>
                      </a:cubicBezTo>
                      <a:cubicBezTo>
                        <a:pt x="1603960" y="830724"/>
                        <a:pt x="1615819" y="809844"/>
                        <a:pt x="1634637" y="793345"/>
                      </a:cubicBezTo>
                      <a:cubicBezTo>
                        <a:pt x="1640824" y="787932"/>
                        <a:pt x="1647269" y="783291"/>
                        <a:pt x="1654745" y="779682"/>
                      </a:cubicBezTo>
                      <a:cubicBezTo>
                        <a:pt x="1661963" y="776073"/>
                        <a:pt x="1667118" y="777878"/>
                        <a:pt x="1671501" y="784580"/>
                      </a:cubicBezTo>
                      <a:cubicBezTo>
                        <a:pt x="1679492" y="797470"/>
                        <a:pt x="1680781" y="811390"/>
                        <a:pt x="1678719" y="826084"/>
                      </a:cubicBezTo>
                      <a:cubicBezTo>
                        <a:pt x="1677430" y="835365"/>
                        <a:pt x="1674594" y="844387"/>
                        <a:pt x="1671501" y="853152"/>
                      </a:cubicBezTo>
                      <a:cubicBezTo>
                        <a:pt x="1670212" y="856503"/>
                        <a:pt x="1667892" y="859854"/>
                        <a:pt x="1669696" y="864752"/>
                      </a:cubicBezTo>
                      <a:cubicBezTo>
                        <a:pt x="1679750" y="855988"/>
                        <a:pt x="1686710" y="845160"/>
                        <a:pt x="1694960" y="835622"/>
                      </a:cubicBezTo>
                      <a:cubicBezTo>
                        <a:pt x="1700373" y="829178"/>
                        <a:pt x="1705786" y="822991"/>
                        <a:pt x="1710685" y="815773"/>
                      </a:cubicBezTo>
                      <a:cubicBezTo>
                        <a:pt x="1717387" y="805977"/>
                        <a:pt x="1727698" y="803914"/>
                        <a:pt x="1738783" y="808297"/>
                      </a:cubicBezTo>
                      <a:cubicBezTo>
                        <a:pt x="1747033" y="811648"/>
                        <a:pt x="1753735" y="817319"/>
                        <a:pt x="1759406" y="824022"/>
                      </a:cubicBezTo>
                      <a:cubicBezTo>
                        <a:pt x="1767656" y="834333"/>
                        <a:pt x="1765336" y="846965"/>
                        <a:pt x="1753735" y="853152"/>
                      </a:cubicBezTo>
                      <a:cubicBezTo>
                        <a:pt x="1742392" y="859081"/>
                        <a:pt x="1732596" y="866299"/>
                        <a:pt x="1724605" y="876095"/>
                      </a:cubicBezTo>
                      <a:cubicBezTo>
                        <a:pt x="1714036" y="888984"/>
                        <a:pt x="1716614" y="896460"/>
                        <a:pt x="1732339" y="900843"/>
                      </a:cubicBezTo>
                      <a:cubicBezTo>
                        <a:pt x="1735948" y="901874"/>
                        <a:pt x="1739557" y="902647"/>
                        <a:pt x="1743166" y="904194"/>
                      </a:cubicBezTo>
                      <a:cubicBezTo>
                        <a:pt x="1749095" y="906772"/>
                        <a:pt x="1754766" y="909865"/>
                        <a:pt x="1755024" y="917083"/>
                      </a:cubicBezTo>
                      <a:cubicBezTo>
                        <a:pt x="1755282" y="923786"/>
                        <a:pt x="1750126" y="927653"/>
                        <a:pt x="1744713" y="930488"/>
                      </a:cubicBezTo>
                      <a:cubicBezTo>
                        <a:pt x="1734917" y="935644"/>
                        <a:pt x="1724089" y="939253"/>
                        <a:pt x="1713520" y="939511"/>
                      </a:cubicBezTo>
                      <a:cubicBezTo>
                        <a:pt x="1679234" y="940800"/>
                        <a:pt x="1652940" y="958071"/>
                        <a:pt x="1627419" y="978437"/>
                      </a:cubicBezTo>
                      <a:cubicBezTo>
                        <a:pt x="1604734" y="996482"/>
                        <a:pt x="1582048" y="1014785"/>
                        <a:pt x="1553692" y="1023550"/>
                      </a:cubicBezTo>
                      <a:cubicBezTo>
                        <a:pt x="1552918" y="1023807"/>
                        <a:pt x="1552661" y="1024323"/>
                        <a:pt x="1552661" y="1025612"/>
                      </a:cubicBezTo>
                      <a:cubicBezTo>
                        <a:pt x="1560652" y="1028705"/>
                        <a:pt x="1568386" y="1026127"/>
                        <a:pt x="1576119" y="1024065"/>
                      </a:cubicBezTo>
                      <a:cubicBezTo>
                        <a:pt x="1590040" y="1020456"/>
                        <a:pt x="1603187" y="1015300"/>
                        <a:pt x="1615819" y="1008082"/>
                      </a:cubicBezTo>
                      <a:cubicBezTo>
                        <a:pt x="1639020" y="994935"/>
                        <a:pt x="1664540" y="993388"/>
                        <a:pt x="1690319" y="995708"/>
                      </a:cubicBezTo>
                      <a:cubicBezTo>
                        <a:pt x="1708107" y="997255"/>
                        <a:pt x="1725121" y="1002153"/>
                        <a:pt x="1741103" y="1010918"/>
                      </a:cubicBezTo>
                      <a:cubicBezTo>
                        <a:pt x="1747033" y="1014269"/>
                        <a:pt x="1752704" y="1018136"/>
                        <a:pt x="1757344" y="1023292"/>
                      </a:cubicBezTo>
                      <a:cubicBezTo>
                        <a:pt x="1764047" y="1030510"/>
                        <a:pt x="1763789" y="1034377"/>
                        <a:pt x="1756829" y="1041595"/>
                      </a:cubicBezTo>
                      <a:cubicBezTo>
                        <a:pt x="1750126" y="1048297"/>
                        <a:pt x="1741103" y="1051648"/>
                        <a:pt x="1732339" y="1055000"/>
                      </a:cubicBezTo>
                      <a:cubicBezTo>
                        <a:pt x="1713520" y="1061960"/>
                        <a:pt x="1693671" y="1064796"/>
                        <a:pt x="1674594" y="1070982"/>
                      </a:cubicBezTo>
                      <a:cubicBezTo>
                        <a:pt x="1672790" y="1071498"/>
                        <a:pt x="1670985" y="1072014"/>
                        <a:pt x="1669181" y="1072529"/>
                      </a:cubicBezTo>
                      <a:cubicBezTo>
                        <a:pt x="1658096" y="1076912"/>
                        <a:pt x="1657580" y="1080521"/>
                        <a:pt x="1666861" y="1088254"/>
                      </a:cubicBezTo>
                      <a:cubicBezTo>
                        <a:pt x="1673305" y="1093410"/>
                        <a:pt x="1673563" y="1098050"/>
                        <a:pt x="1667634" y="1103721"/>
                      </a:cubicBezTo>
                      <a:cubicBezTo>
                        <a:pt x="1659385" y="1111713"/>
                        <a:pt x="1649073" y="1115064"/>
                        <a:pt x="1637988" y="1115837"/>
                      </a:cubicBezTo>
                      <a:cubicBezTo>
                        <a:pt x="1625099" y="1116611"/>
                        <a:pt x="1612467" y="1115322"/>
                        <a:pt x="1600094" y="1112228"/>
                      </a:cubicBezTo>
                      <a:cubicBezTo>
                        <a:pt x="1586431" y="1108877"/>
                        <a:pt x="1573026" y="1105268"/>
                        <a:pt x="1559363" y="1102175"/>
                      </a:cubicBezTo>
                      <a:cubicBezTo>
                        <a:pt x="1552403" y="1100628"/>
                        <a:pt x="1545443" y="1099081"/>
                        <a:pt x="1538225" y="1101917"/>
                      </a:cubicBezTo>
                      <a:cubicBezTo>
                        <a:pt x="1514250" y="1111713"/>
                        <a:pt x="1490276" y="1122024"/>
                        <a:pt x="1466302" y="1132336"/>
                      </a:cubicBezTo>
                      <a:cubicBezTo>
                        <a:pt x="1490534" y="1126149"/>
                        <a:pt x="1515024" y="1120993"/>
                        <a:pt x="1540029" y="1120478"/>
                      </a:cubicBezTo>
                      <a:cubicBezTo>
                        <a:pt x="1568644" y="1119962"/>
                        <a:pt x="1596485" y="1124602"/>
                        <a:pt x="1620201" y="1142905"/>
                      </a:cubicBezTo>
                      <a:cubicBezTo>
                        <a:pt x="1627677" y="1148577"/>
                        <a:pt x="1632575" y="1156052"/>
                        <a:pt x="1637473" y="1163528"/>
                      </a:cubicBezTo>
                      <a:cubicBezTo>
                        <a:pt x="1644433" y="1173840"/>
                        <a:pt x="1655002" y="1175129"/>
                        <a:pt x="1664540" y="1167395"/>
                      </a:cubicBezTo>
                      <a:cubicBezTo>
                        <a:pt x="1672532" y="1160950"/>
                        <a:pt x="1677430" y="1152186"/>
                        <a:pt x="1683617" y="1144452"/>
                      </a:cubicBezTo>
                      <a:cubicBezTo>
                        <a:pt x="1702951" y="1120220"/>
                        <a:pt x="1729503" y="1110940"/>
                        <a:pt x="1758891" y="1109135"/>
                      </a:cubicBezTo>
                      <a:cubicBezTo>
                        <a:pt x="1771780" y="1108362"/>
                        <a:pt x="1776936" y="1115580"/>
                        <a:pt x="1774616" y="1128469"/>
                      </a:cubicBezTo>
                      <a:cubicBezTo>
                        <a:pt x="1774100" y="1131563"/>
                        <a:pt x="1771522" y="1135429"/>
                        <a:pt x="1775389" y="1137749"/>
                      </a:cubicBezTo>
                      <a:cubicBezTo>
                        <a:pt x="1778741" y="1139812"/>
                        <a:pt x="1781834" y="1137492"/>
                        <a:pt x="1784927" y="1135945"/>
                      </a:cubicBezTo>
                      <a:cubicBezTo>
                        <a:pt x="1799364" y="1128727"/>
                        <a:pt x="1811995" y="1118158"/>
                        <a:pt x="1827205" y="1111971"/>
                      </a:cubicBezTo>
                      <a:cubicBezTo>
                        <a:pt x="1830040" y="1110682"/>
                        <a:pt x="1831845" y="1107846"/>
                        <a:pt x="1833907" y="1105526"/>
                      </a:cubicBezTo>
                      <a:cubicBezTo>
                        <a:pt x="1839578" y="1098823"/>
                        <a:pt x="1846023" y="1092894"/>
                        <a:pt x="1854272" y="1089285"/>
                      </a:cubicBezTo>
                      <a:cubicBezTo>
                        <a:pt x="1870255" y="1082325"/>
                        <a:pt x="1882887" y="1086965"/>
                        <a:pt x="1889331" y="1102948"/>
                      </a:cubicBezTo>
                      <a:cubicBezTo>
                        <a:pt x="1892425" y="1110682"/>
                        <a:pt x="1896292" y="1111713"/>
                        <a:pt x="1903510" y="1109135"/>
                      </a:cubicBezTo>
                      <a:cubicBezTo>
                        <a:pt x="1917688" y="1103979"/>
                        <a:pt x="1932124" y="1103464"/>
                        <a:pt x="1946818" y="1107331"/>
                      </a:cubicBezTo>
                      <a:cubicBezTo>
                        <a:pt x="1956356" y="1109908"/>
                        <a:pt x="1965121" y="1114549"/>
                        <a:pt x="1967699" y="1125376"/>
                      </a:cubicBezTo>
                      <a:cubicBezTo>
                        <a:pt x="1970534" y="1137492"/>
                        <a:pt x="1965894" y="1147288"/>
                        <a:pt x="1955583" y="1154248"/>
                      </a:cubicBezTo>
                      <a:cubicBezTo>
                        <a:pt x="1941662" y="1163528"/>
                        <a:pt x="1925679" y="1166364"/>
                        <a:pt x="1909954" y="1170231"/>
                      </a:cubicBezTo>
                      <a:cubicBezTo>
                        <a:pt x="1903768" y="1171777"/>
                        <a:pt x="1897065" y="1171777"/>
                        <a:pt x="1891136" y="1175129"/>
                      </a:cubicBezTo>
                      <a:cubicBezTo>
                        <a:pt x="1891651" y="1179253"/>
                        <a:pt x="1895003" y="1179253"/>
                        <a:pt x="1897323" y="1180027"/>
                      </a:cubicBezTo>
                      <a:cubicBezTo>
                        <a:pt x="1902479" y="1181831"/>
                        <a:pt x="1908150" y="1183120"/>
                        <a:pt x="1913306" y="1184925"/>
                      </a:cubicBezTo>
                      <a:cubicBezTo>
                        <a:pt x="1918977" y="1186987"/>
                        <a:pt x="1923617" y="1189823"/>
                        <a:pt x="1924133" y="1196267"/>
                      </a:cubicBezTo>
                      <a:cubicBezTo>
                        <a:pt x="1924906" y="1203227"/>
                        <a:pt x="1920266" y="1206836"/>
                        <a:pt x="1914852" y="1209930"/>
                      </a:cubicBezTo>
                      <a:cubicBezTo>
                        <a:pt x="1901705" y="1217406"/>
                        <a:pt x="1887527" y="1222304"/>
                        <a:pt x="1873091" y="1225913"/>
                      </a:cubicBezTo>
                      <a:cubicBezTo>
                        <a:pt x="1857366" y="1230037"/>
                        <a:pt x="1841641" y="1234162"/>
                        <a:pt x="1825400" y="1235451"/>
                      </a:cubicBezTo>
                      <a:cubicBezTo>
                        <a:pt x="1822564" y="1235709"/>
                        <a:pt x="1819987" y="1236740"/>
                        <a:pt x="1817666" y="1238287"/>
                      </a:cubicBezTo>
                      <a:cubicBezTo>
                        <a:pt x="1798590" y="1251692"/>
                        <a:pt x="1777452" y="1254012"/>
                        <a:pt x="1755282" y="1249629"/>
                      </a:cubicBezTo>
                      <a:cubicBezTo>
                        <a:pt x="1748321" y="1248340"/>
                        <a:pt x="1741103" y="1247567"/>
                        <a:pt x="1734143" y="1245247"/>
                      </a:cubicBezTo>
                      <a:cubicBezTo>
                        <a:pt x="1710427" y="1237771"/>
                        <a:pt x="1686195" y="1238544"/>
                        <a:pt x="1661963" y="1239060"/>
                      </a:cubicBezTo>
                      <a:cubicBezTo>
                        <a:pt x="1653456" y="1239318"/>
                        <a:pt x="1645206" y="1241380"/>
                        <a:pt x="1637988" y="1246020"/>
                      </a:cubicBezTo>
                      <a:cubicBezTo>
                        <a:pt x="1635153" y="1247825"/>
                        <a:pt x="1632059" y="1250145"/>
                        <a:pt x="1632575" y="1254012"/>
                      </a:cubicBezTo>
                      <a:cubicBezTo>
                        <a:pt x="1633090" y="1257878"/>
                        <a:pt x="1636957" y="1257878"/>
                        <a:pt x="1640051" y="1258652"/>
                      </a:cubicBezTo>
                      <a:cubicBezTo>
                        <a:pt x="1649331" y="1261230"/>
                        <a:pt x="1658611" y="1264065"/>
                        <a:pt x="1666603" y="1269737"/>
                      </a:cubicBezTo>
                      <a:cubicBezTo>
                        <a:pt x="1672532" y="1273861"/>
                        <a:pt x="1677172" y="1278759"/>
                        <a:pt x="1675625" y="1286751"/>
                      </a:cubicBezTo>
                      <a:cubicBezTo>
                        <a:pt x="1674079" y="1294227"/>
                        <a:pt x="1668150" y="1297062"/>
                        <a:pt x="1661705" y="1299124"/>
                      </a:cubicBezTo>
                      <a:cubicBezTo>
                        <a:pt x="1643917" y="1304280"/>
                        <a:pt x="1626130" y="1302991"/>
                        <a:pt x="1608085" y="1299640"/>
                      </a:cubicBezTo>
                      <a:cubicBezTo>
                        <a:pt x="1586431" y="1295773"/>
                        <a:pt x="1565034" y="1290102"/>
                        <a:pt x="1543123" y="1286751"/>
                      </a:cubicBezTo>
                      <a:cubicBezTo>
                        <a:pt x="1520179" y="1283399"/>
                        <a:pt x="1500072" y="1289586"/>
                        <a:pt x="1481769" y="1303249"/>
                      </a:cubicBezTo>
                      <a:cubicBezTo>
                        <a:pt x="1480738" y="1304022"/>
                        <a:pt x="1479965" y="1304796"/>
                        <a:pt x="1478933" y="1305569"/>
                      </a:cubicBezTo>
                      <a:cubicBezTo>
                        <a:pt x="1461919" y="1318716"/>
                        <a:pt x="1448514" y="1315623"/>
                        <a:pt x="1438976" y="1296289"/>
                      </a:cubicBezTo>
                      <a:cubicBezTo>
                        <a:pt x="1436141" y="1290617"/>
                        <a:pt x="1433820" y="1284688"/>
                        <a:pt x="1432532" y="1278759"/>
                      </a:cubicBezTo>
                      <a:cubicBezTo>
                        <a:pt x="1428923" y="1263808"/>
                        <a:pt x="1419642" y="1251434"/>
                        <a:pt x="1414486" y="1236998"/>
                      </a:cubicBezTo>
                      <a:cubicBezTo>
                        <a:pt x="1411135" y="1227975"/>
                        <a:pt x="1398504" y="1223077"/>
                        <a:pt x="1388450" y="1224882"/>
                      </a:cubicBezTo>
                      <a:cubicBezTo>
                        <a:pt x="1376334" y="1226944"/>
                        <a:pt x="1369889" y="1233131"/>
                        <a:pt x="1368085" y="1244731"/>
                      </a:cubicBezTo>
                      <a:cubicBezTo>
                        <a:pt x="1367569" y="1248856"/>
                        <a:pt x="1366280" y="1252465"/>
                        <a:pt x="1364476" y="1256332"/>
                      </a:cubicBezTo>
                      <a:cubicBezTo>
                        <a:pt x="1362156" y="1260714"/>
                        <a:pt x="1359836" y="1265096"/>
                        <a:pt x="1358031" y="1269737"/>
                      </a:cubicBezTo>
                      <a:cubicBezTo>
                        <a:pt x="1351844" y="1286493"/>
                        <a:pt x="1354938" y="1296289"/>
                        <a:pt x="1370147" y="1305311"/>
                      </a:cubicBezTo>
                      <a:cubicBezTo>
                        <a:pt x="1387161" y="1315365"/>
                        <a:pt x="1402628" y="1326966"/>
                        <a:pt x="1418096" y="1339339"/>
                      </a:cubicBezTo>
                      <a:cubicBezTo>
                        <a:pt x="1432016" y="1350424"/>
                        <a:pt x="1445421" y="1362025"/>
                        <a:pt x="1461404" y="1370274"/>
                      </a:cubicBezTo>
                      <a:cubicBezTo>
                        <a:pt x="1468880" y="1374141"/>
                        <a:pt x="1476613" y="1377492"/>
                        <a:pt x="1484863" y="1379554"/>
                      </a:cubicBezTo>
                      <a:cubicBezTo>
                        <a:pt x="1496978" y="1382648"/>
                        <a:pt x="1504197" y="1380070"/>
                        <a:pt x="1511672" y="1370016"/>
                      </a:cubicBezTo>
                      <a:cubicBezTo>
                        <a:pt x="1518117" y="1361251"/>
                        <a:pt x="1523273" y="1351713"/>
                        <a:pt x="1529202" y="1342433"/>
                      </a:cubicBezTo>
                      <a:cubicBezTo>
                        <a:pt x="1534873" y="1333410"/>
                        <a:pt x="1542349" y="1326708"/>
                        <a:pt x="1552661" y="1323614"/>
                      </a:cubicBezTo>
                      <a:cubicBezTo>
                        <a:pt x="1560910" y="1321294"/>
                        <a:pt x="1564777" y="1323357"/>
                        <a:pt x="1568128" y="1331090"/>
                      </a:cubicBezTo>
                      <a:cubicBezTo>
                        <a:pt x="1577924" y="1354033"/>
                        <a:pt x="1586689" y="1358931"/>
                        <a:pt x="1610663" y="1355838"/>
                      </a:cubicBezTo>
                      <a:cubicBezTo>
                        <a:pt x="1635153" y="1352744"/>
                        <a:pt x="1657580" y="1346042"/>
                        <a:pt x="1678461" y="1332121"/>
                      </a:cubicBezTo>
                      <a:cubicBezTo>
                        <a:pt x="1710942" y="1310725"/>
                        <a:pt x="1747548" y="1297578"/>
                        <a:pt x="1783123" y="1282884"/>
                      </a:cubicBezTo>
                      <a:cubicBezTo>
                        <a:pt x="1792403" y="1279017"/>
                        <a:pt x="1801426" y="1274892"/>
                        <a:pt x="1810706" y="1271541"/>
                      </a:cubicBezTo>
                      <a:cubicBezTo>
                        <a:pt x="1827978" y="1265096"/>
                        <a:pt x="1839321" y="1274119"/>
                        <a:pt x="1837000" y="1292422"/>
                      </a:cubicBezTo>
                      <a:cubicBezTo>
                        <a:pt x="1835712" y="1302476"/>
                        <a:pt x="1831329" y="1311498"/>
                        <a:pt x="1829267" y="1321294"/>
                      </a:cubicBezTo>
                      <a:cubicBezTo>
                        <a:pt x="1827720" y="1328512"/>
                        <a:pt x="1827978" y="1335215"/>
                        <a:pt x="1832618" y="1341659"/>
                      </a:cubicBezTo>
                      <a:cubicBezTo>
                        <a:pt x="1838547" y="1350424"/>
                        <a:pt x="1834423" y="1363829"/>
                        <a:pt x="1823853" y="1371821"/>
                      </a:cubicBezTo>
                      <a:cubicBezTo>
                        <a:pt x="1817151" y="1376976"/>
                        <a:pt x="1808902" y="1379554"/>
                        <a:pt x="1799879" y="1382390"/>
                      </a:cubicBezTo>
                      <a:cubicBezTo>
                        <a:pt x="1803488" y="1384194"/>
                        <a:pt x="1806324" y="1384710"/>
                        <a:pt x="1809159" y="1385483"/>
                      </a:cubicBezTo>
                      <a:cubicBezTo>
                        <a:pt x="1814315" y="1387030"/>
                        <a:pt x="1818440" y="1389608"/>
                        <a:pt x="1818698" y="1395537"/>
                      </a:cubicBezTo>
                      <a:cubicBezTo>
                        <a:pt x="1818955" y="1401982"/>
                        <a:pt x="1814573" y="1404817"/>
                        <a:pt x="1809159" y="1406622"/>
                      </a:cubicBezTo>
                      <a:cubicBezTo>
                        <a:pt x="1800910" y="1409458"/>
                        <a:pt x="1792145" y="1410489"/>
                        <a:pt x="1783381" y="1410489"/>
                      </a:cubicBezTo>
                      <a:cubicBezTo>
                        <a:pt x="1759149" y="1410747"/>
                        <a:pt x="1734917" y="1412809"/>
                        <a:pt x="1710685" y="1414613"/>
                      </a:cubicBezTo>
                      <a:cubicBezTo>
                        <a:pt x="1705786" y="1414871"/>
                        <a:pt x="1700889" y="1416160"/>
                        <a:pt x="1696248" y="1418222"/>
                      </a:cubicBezTo>
                      <a:cubicBezTo>
                        <a:pt x="1693928" y="1419511"/>
                        <a:pt x="1692124" y="1421316"/>
                        <a:pt x="1692897" y="1424151"/>
                      </a:cubicBezTo>
                      <a:cubicBezTo>
                        <a:pt x="1693413" y="1426987"/>
                        <a:pt x="1695733" y="1428276"/>
                        <a:pt x="1698311" y="1428792"/>
                      </a:cubicBezTo>
                      <a:cubicBezTo>
                        <a:pt x="1702693" y="1429307"/>
                        <a:pt x="1706818" y="1427760"/>
                        <a:pt x="1711200" y="1427245"/>
                      </a:cubicBezTo>
                      <a:cubicBezTo>
                        <a:pt x="1725121" y="1425440"/>
                        <a:pt x="1739041" y="1424925"/>
                        <a:pt x="1752704" y="1429307"/>
                      </a:cubicBezTo>
                      <a:cubicBezTo>
                        <a:pt x="1774616" y="1436267"/>
                        <a:pt x="1784412" y="1454828"/>
                        <a:pt x="1778483" y="1476998"/>
                      </a:cubicBezTo>
                      <a:cubicBezTo>
                        <a:pt x="1773069" y="1496848"/>
                        <a:pt x="1775389" y="1500199"/>
                        <a:pt x="1796012" y="1503808"/>
                      </a:cubicBezTo>
                      <a:cubicBezTo>
                        <a:pt x="1822822" y="1508448"/>
                        <a:pt x="1843187" y="1496848"/>
                        <a:pt x="1859944" y="1477256"/>
                      </a:cubicBezTo>
                      <a:cubicBezTo>
                        <a:pt x="1870513" y="1464882"/>
                        <a:pt x="1877215" y="1449930"/>
                        <a:pt x="1885465" y="1436010"/>
                      </a:cubicBezTo>
                      <a:cubicBezTo>
                        <a:pt x="1903510" y="1405849"/>
                        <a:pt x="1927742" y="1396310"/>
                        <a:pt x="1960739" y="1407653"/>
                      </a:cubicBezTo>
                      <a:cubicBezTo>
                        <a:pt x="1979557" y="1414098"/>
                        <a:pt x="1999407" y="1418222"/>
                        <a:pt x="2016163" y="1429307"/>
                      </a:cubicBezTo>
                      <a:cubicBezTo>
                        <a:pt x="2026732" y="1436267"/>
                        <a:pt x="2035497" y="1445032"/>
                        <a:pt x="2039106" y="1457664"/>
                      </a:cubicBezTo>
                      <a:cubicBezTo>
                        <a:pt x="2041168" y="1465140"/>
                        <a:pt x="2040395" y="1471327"/>
                        <a:pt x="2033177" y="1476482"/>
                      </a:cubicBezTo>
                      <a:cubicBezTo>
                        <a:pt x="2020545" y="1485505"/>
                        <a:pt x="2006625" y="1491434"/>
                        <a:pt x="1992189" y="1496590"/>
                      </a:cubicBezTo>
                      <a:cubicBezTo>
                        <a:pt x="1982135" y="1500199"/>
                        <a:pt x="1972339" y="1503808"/>
                        <a:pt x="1962285" y="1507417"/>
                      </a:cubicBezTo>
                      <a:cubicBezTo>
                        <a:pt x="1959450" y="1508448"/>
                        <a:pt x="1956356" y="1509737"/>
                        <a:pt x="1953778" y="1511284"/>
                      </a:cubicBezTo>
                      <a:cubicBezTo>
                        <a:pt x="1945529" y="1516439"/>
                        <a:pt x="1945014" y="1522111"/>
                        <a:pt x="1951974" y="1528555"/>
                      </a:cubicBezTo>
                      <a:cubicBezTo>
                        <a:pt x="1955841" y="1532164"/>
                        <a:pt x="1960223" y="1535000"/>
                        <a:pt x="1964605" y="1538094"/>
                      </a:cubicBezTo>
                      <a:cubicBezTo>
                        <a:pt x="1973112" y="1544023"/>
                        <a:pt x="1978784" y="1552272"/>
                        <a:pt x="1982393" y="1561552"/>
                      </a:cubicBezTo>
                      <a:cubicBezTo>
                        <a:pt x="1987291" y="1574442"/>
                        <a:pt x="1982135" y="1583980"/>
                        <a:pt x="1968472" y="1586558"/>
                      </a:cubicBezTo>
                      <a:cubicBezTo>
                        <a:pt x="1949138" y="1590167"/>
                        <a:pt x="1931609" y="1583722"/>
                        <a:pt x="1914594" y="1575473"/>
                      </a:cubicBezTo>
                      <a:cubicBezTo>
                        <a:pt x="1913821" y="1574957"/>
                        <a:pt x="1913048" y="1574184"/>
                        <a:pt x="1912274" y="1573926"/>
                      </a:cubicBezTo>
                      <a:cubicBezTo>
                        <a:pt x="1908923" y="1572637"/>
                        <a:pt x="1905056" y="1566708"/>
                        <a:pt x="1901963" y="1571348"/>
                      </a:cubicBezTo>
                      <a:cubicBezTo>
                        <a:pt x="1899385" y="1575215"/>
                        <a:pt x="1905572" y="1577793"/>
                        <a:pt x="1908408" y="1580113"/>
                      </a:cubicBezTo>
                      <a:cubicBezTo>
                        <a:pt x="1915626" y="1585527"/>
                        <a:pt x="1922586" y="1591198"/>
                        <a:pt x="1929804" y="1596611"/>
                      </a:cubicBezTo>
                      <a:cubicBezTo>
                        <a:pt x="1932124" y="1598416"/>
                        <a:pt x="1934186" y="1600220"/>
                        <a:pt x="1935991" y="1602283"/>
                      </a:cubicBezTo>
                      <a:cubicBezTo>
                        <a:pt x="1938827" y="1605634"/>
                        <a:pt x="1940116" y="1609243"/>
                        <a:pt x="1938311" y="1613625"/>
                      </a:cubicBezTo>
                      <a:cubicBezTo>
                        <a:pt x="1936506" y="1618008"/>
                        <a:pt x="1932898" y="1619297"/>
                        <a:pt x="1928515" y="1619555"/>
                      </a:cubicBezTo>
                      <a:cubicBezTo>
                        <a:pt x="1920266" y="1620070"/>
                        <a:pt x="1912532" y="1617234"/>
                        <a:pt x="1904283" y="1618008"/>
                      </a:cubicBezTo>
                      <a:cubicBezTo>
                        <a:pt x="1899901" y="1618266"/>
                        <a:pt x="1895518" y="1618523"/>
                        <a:pt x="1891394" y="1619812"/>
                      </a:cubicBezTo>
                      <a:cubicBezTo>
                        <a:pt x="1886753" y="1621359"/>
                        <a:pt x="1887011" y="1623679"/>
                        <a:pt x="1890363" y="1626515"/>
                      </a:cubicBezTo>
                      <a:cubicBezTo>
                        <a:pt x="1892425" y="1628319"/>
                        <a:pt x="1895003" y="1629608"/>
                        <a:pt x="1897323" y="1631155"/>
                      </a:cubicBezTo>
                      <a:cubicBezTo>
                        <a:pt x="1906345" y="1637342"/>
                        <a:pt x="1906088" y="1646364"/>
                        <a:pt x="1896292" y="1651520"/>
                      </a:cubicBezTo>
                      <a:cubicBezTo>
                        <a:pt x="1887785" y="1655902"/>
                        <a:pt x="1878504" y="1657707"/>
                        <a:pt x="1869224" y="1658480"/>
                      </a:cubicBezTo>
                      <a:cubicBezTo>
                        <a:pt x="1852983" y="1659769"/>
                        <a:pt x="1836743" y="1659512"/>
                        <a:pt x="1820760" y="1658223"/>
                      </a:cubicBezTo>
                      <a:cubicBezTo>
                        <a:pt x="1799621" y="1656418"/>
                        <a:pt x="1784412" y="1643271"/>
                        <a:pt x="1769718" y="1629608"/>
                      </a:cubicBezTo>
                      <a:cubicBezTo>
                        <a:pt x="1756829" y="1617492"/>
                        <a:pt x="1742392" y="1607696"/>
                        <a:pt x="1724347" y="1605634"/>
                      </a:cubicBezTo>
                      <a:cubicBezTo>
                        <a:pt x="1722543" y="1605376"/>
                        <a:pt x="1720738" y="1604861"/>
                        <a:pt x="1717645" y="1605892"/>
                      </a:cubicBezTo>
                      <a:cubicBezTo>
                        <a:pt x="1722027" y="1610016"/>
                        <a:pt x="1726409" y="1612852"/>
                        <a:pt x="1730792" y="1615945"/>
                      </a:cubicBezTo>
                      <a:cubicBezTo>
                        <a:pt x="1739299" y="1621875"/>
                        <a:pt x="1747548" y="1628061"/>
                        <a:pt x="1754508" y="1635537"/>
                      </a:cubicBezTo>
                      <a:cubicBezTo>
                        <a:pt x="1761469" y="1643013"/>
                        <a:pt x="1768429" y="1650747"/>
                        <a:pt x="1763273" y="1661832"/>
                      </a:cubicBezTo>
                      <a:cubicBezTo>
                        <a:pt x="1758633" y="1671885"/>
                        <a:pt x="1741877" y="1678846"/>
                        <a:pt x="1730276" y="1676526"/>
                      </a:cubicBezTo>
                      <a:cubicBezTo>
                        <a:pt x="1707075" y="1671627"/>
                        <a:pt x="1686195" y="1661316"/>
                        <a:pt x="1666603" y="1648169"/>
                      </a:cubicBezTo>
                      <a:cubicBezTo>
                        <a:pt x="1633348" y="1625741"/>
                        <a:pt x="1608085" y="1595322"/>
                        <a:pt x="1583337" y="1564388"/>
                      </a:cubicBezTo>
                      <a:cubicBezTo>
                        <a:pt x="1570190" y="1548147"/>
                        <a:pt x="1557816" y="1531391"/>
                        <a:pt x="1545185" y="1514635"/>
                      </a:cubicBezTo>
                      <a:cubicBezTo>
                        <a:pt x="1537709" y="1504839"/>
                        <a:pt x="1528171" y="1498394"/>
                        <a:pt x="1516055" y="1496074"/>
                      </a:cubicBezTo>
                      <a:cubicBezTo>
                        <a:pt x="1498010" y="1492207"/>
                        <a:pt x="1480222" y="1492465"/>
                        <a:pt x="1462435" y="1497105"/>
                      </a:cubicBezTo>
                      <a:cubicBezTo>
                        <a:pt x="1459342" y="1497879"/>
                        <a:pt x="1454959" y="1498394"/>
                        <a:pt x="1454444" y="1502519"/>
                      </a:cubicBezTo>
                      <a:cubicBezTo>
                        <a:pt x="1453928" y="1506901"/>
                        <a:pt x="1458053" y="1507932"/>
                        <a:pt x="1461146" y="1509221"/>
                      </a:cubicBezTo>
                      <a:cubicBezTo>
                        <a:pt x="1490276" y="1520306"/>
                        <a:pt x="1513219" y="1540671"/>
                        <a:pt x="1536420" y="1560263"/>
                      </a:cubicBezTo>
                      <a:cubicBezTo>
                        <a:pt x="1548794" y="1570833"/>
                        <a:pt x="1560910" y="1581402"/>
                        <a:pt x="1574830" y="1589909"/>
                      </a:cubicBezTo>
                      <a:cubicBezTo>
                        <a:pt x="1578182" y="1591971"/>
                        <a:pt x="1581533" y="1594291"/>
                        <a:pt x="1583853" y="1597900"/>
                      </a:cubicBezTo>
                      <a:cubicBezTo>
                        <a:pt x="1609116" y="1638373"/>
                        <a:pt x="1645206" y="1666987"/>
                        <a:pt x="1686195" y="1690188"/>
                      </a:cubicBezTo>
                      <a:cubicBezTo>
                        <a:pt x="1717645" y="1707976"/>
                        <a:pt x="1750384" y="1723185"/>
                        <a:pt x="1782865" y="1739168"/>
                      </a:cubicBezTo>
                      <a:cubicBezTo>
                        <a:pt x="1792145" y="1743808"/>
                        <a:pt x="1802715" y="1744324"/>
                        <a:pt x="1813026" y="1743293"/>
                      </a:cubicBezTo>
                      <a:cubicBezTo>
                        <a:pt x="1823080" y="1742261"/>
                        <a:pt x="1827205" y="1736590"/>
                        <a:pt x="1825916" y="1726536"/>
                      </a:cubicBezTo>
                      <a:cubicBezTo>
                        <a:pt x="1824884" y="1716998"/>
                        <a:pt x="1823338" y="1707460"/>
                        <a:pt x="1822822" y="1697664"/>
                      </a:cubicBezTo>
                      <a:cubicBezTo>
                        <a:pt x="1822307" y="1689930"/>
                        <a:pt x="1826173" y="1685032"/>
                        <a:pt x="1832360" y="1681939"/>
                      </a:cubicBezTo>
                      <a:cubicBezTo>
                        <a:pt x="1838032" y="1678846"/>
                        <a:pt x="1843187" y="1681424"/>
                        <a:pt x="1847570" y="1685806"/>
                      </a:cubicBezTo>
                      <a:cubicBezTo>
                        <a:pt x="1850405" y="1688642"/>
                        <a:pt x="1853241" y="1691477"/>
                        <a:pt x="1856077" y="1694571"/>
                      </a:cubicBezTo>
                      <a:cubicBezTo>
                        <a:pt x="1860201" y="1699211"/>
                        <a:pt x="1864326" y="1699211"/>
                        <a:pt x="1868708" y="1694313"/>
                      </a:cubicBezTo>
                      <a:cubicBezTo>
                        <a:pt x="1875669" y="1686837"/>
                        <a:pt x="1878504" y="1687610"/>
                        <a:pt x="1881598" y="1697406"/>
                      </a:cubicBezTo>
                      <a:cubicBezTo>
                        <a:pt x="1885207" y="1709007"/>
                        <a:pt x="1888816" y="1711327"/>
                        <a:pt x="1900932" y="1708491"/>
                      </a:cubicBezTo>
                      <a:cubicBezTo>
                        <a:pt x="1906345" y="1707202"/>
                        <a:pt x="1911501" y="1705655"/>
                        <a:pt x="1915368" y="1711069"/>
                      </a:cubicBezTo>
                      <a:cubicBezTo>
                        <a:pt x="1919235" y="1716225"/>
                        <a:pt x="1918461" y="1721381"/>
                        <a:pt x="1915883" y="1726794"/>
                      </a:cubicBezTo>
                      <a:cubicBezTo>
                        <a:pt x="1912790" y="1733239"/>
                        <a:pt x="1909181" y="1739426"/>
                        <a:pt x="1905314" y="1745613"/>
                      </a:cubicBezTo>
                      <a:cubicBezTo>
                        <a:pt x="1900158" y="1753862"/>
                        <a:pt x="1902221" y="1757471"/>
                        <a:pt x="1911759" y="1758244"/>
                      </a:cubicBezTo>
                      <a:cubicBezTo>
                        <a:pt x="1914852" y="1758502"/>
                        <a:pt x="1917946" y="1758244"/>
                        <a:pt x="1921039" y="1759018"/>
                      </a:cubicBezTo>
                      <a:cubicBezTo>
                        <a:pt x="1928257" y="1760306"/>
                        <a:pt x="1931866" y="1765205"/>
                        <a:pt x="1932382" y="1771907"/>
                      </a:cubicBezTo>
                      <a:cubicBezTo>
                        <a:pt x="1932898" y="1778352"/>
                        <a:pt x="1929031" y="1781961"/>
                        <a:pt x="1922844" y="1784023"/>
                      </a:cubicBezTo>
                      <a:cubicBezTo>
                        <a:pt x="1913048" y="1787116"/>
                        <a:pt x="1902479" y="1787632"/>
                        <a:pt x="1892683" y="1790983"/>
                      </a:cubicBezTo>
                      <a:cubicBezTo>
                        <a:pt x="1889847" y="1792014"/>
                        <a:pt x="1885722" y="1792272"/>
                        <a:pt x="1885722" y="1796139"/>
                      </a:cubicBezTo>
                      <a:cubicBezTo>
                        <a:pt x="1885722" y="1800006"/>
                        <a:pt x="1889589" y="1800521"/>
                        <a:pt x="1892683" y="1801295"/>
                      </a:cubicBezTo>
                      <a:cubicBezTo>
                        <a:pt x="1911501" y="1807224"/>
                        <a:pt x="1930320" y="1808771"/>
                        <a:pt x="1949396" y="1801295"/>
                      </a:cubicBezTo>
                      <a:cubicBezTo>
                        <a:pt x="1967441" y="1794334"/>
                        <a:pt x="1978526" y="1781703"/>
                        <a:pt x="1980846" y="1761853"/>
                      </a:cubicBezTo>
                      <a:cubicBezTo>
                        <a:pt x="1981362" y="1757729"/>
                        <a:pt x="1981362" y="1753604"/>
                        <a:pt x="1986260" y="1751800"/>
                      </a:cubicBezTo>
                      <a:cubicBezTo>
                        <a:pt x="1990900" y="1750253"/>
                        <a:pt x="1993993" y="1753088"/>
                        <a:pt x="1996829" y="1755924"/>
                      </a:cubicBezTo>
                      <a:cubicBezTo>
                        <a:pt x="2006109" y="1765720"/>
                        <a:pt x="2014101" y="1776289"/>
                        <a:pt x="2022092" y="1787116"/>
                      </a:cubicBezTo>
                      <a:cubicBezTo>
                        <a:pt x="2026474" y="1792788"/>
                        <a:pt x="2030599" y="1798459"/>
                        <a:pt x="2035497" y="1803873"/>
                      </a:cubicBezTo>
                      <a:cubicBezTo>
                        <a:pt x="2041942" y="1811091"/>
                        <a:pt x="2041426" y="1815215"/>
                        <a:pt x="2033177" y="1820113"/>
                      </a:cubicBezTo>
                      <a:cubicBezTo>
                        <a:pt x="2031888" y="1820887"/>
                        <a:pt x="2030341" y="1821660"/>
                        <a:pt x="2029052" y="1822433"/>
                      </a:cubicBezTo>
                      <a:cubicBezTo>
                        <a:pt x="2023123" y="1826558"/>
                        <a:pt x="2022608" y="1830425"/>
                        <a:pt x="2028537" y="1834807"/>
                      </a:cubicBezTo>
                      <a:cubicBezTo>
                        <a:pt x="2036528" y="1840994"/>
                        <a:pt x="2045808" y="1844603"/>
                        <a:pt x="2054315" y="1850017"/>
                      </a:cubicBezTo>
                      <a:cubicBezTo>
                        <a:pt x="2059471" y="1853368"/>
                        <a:pt x="2064885" y="1856719"/>
                        <a:pt x="2068494" y="1862133"/>
                      </a:cubicBezTo>
                      <a:cubicBezTo>
                        <a:pt x="2073134" y="1869093"/>
                        <a:pt x="2071330" y="1875022"/>
                        <a:pt x="2063854" y="1878889"/>
                      </a:cubicBezTo>
                      <a:cubicBezTo>
                        <a:pt x="2055862" y="1883013"/>
                        <a:pt x="2054831" y="1886107"/>
                        <a:pt x="2059987" y="1894356"/>
                      </a:cubicBezTo>
                      <a:cubicBezTo>
                        <a:pt x="2066689" y="1905183"/>
                        <a:pt x="2075712" y="1914463"/>
                        <a:pt x="2083188" y="1924775"/>
                      </a:cubicBezTo>
                      <a:cubicBezTo>
                        <a:pt x="2091179" y="1935860"/>
                        <a:pt x="2089890" y="1941016"/>
                        <a:pt x="2078290" y="1947976"/>
                      </a:cubicBezTo>
                      <a:cubicBezTo>
                        <a:pt x="2065143" y="1955709"/>
                        <a:pt x="2050449" y="1955967"/>
                        <a:pt x="2036528" y="1952358"/>
                      </a:cubicBezTo>
                      <a:cubicBezTo>
                        <a:pt x="2016678" y="1947202"/>
                        <a:pt x="1997860" y="1939984"/>
                        <a:pt x="1983939" y="1922713"/>
                      </a:cubicBezTo>
                      <a:cubicBezTo>
                        <a:pt x="1971566" y="1906988"/>
                        <a:pt x="1954036" y="1898223"/>
                        <a:pt x="1933929" y="1896418"/>
                      </a:cubicBezTo>
                      <a:cubicBezTo>
                        <a:pt x="1927484" y="1895903"/>
                        <a:pt x="1922844" y="1893067"/>
                        <a:pt x="1918461" y="1888685"/>
                      </a:cubicBezTo>
                      <a:cubicBezTo>
                        <a:pt x="1893714" y="1865226"/>
                        <a:pt x="1867162" y="1844087"/>
                        <a:pt x="1837000" y="1828105"/>
                      </a:cubicBezTo>
                      <a:cubicBezTo>
                        <a:pt x="1828751" y="1823722"/>
                        <a:pt x="1820244" y="1819855"/>
                        <a:pt x="1811479" y="1816762"/>
                      </a:cubicBezTo>
                      <a:cubicBezTo>
                        <a:pt x="1809417" y="1815989"/>
                        <a:pt x="1807097" y="1814957"/>
                        <a:pt x="1805293" y="1816762"/>
                      </a:cubicBezTo>
                      <a:cubicBezTo>
                        <a:pt x="1803230" y="1818824"/>
                        <a:pt x="1804004" y="1821402"/>
                        <a:pt x="1805035" y="1823722"/>
                      </a:cubicBezTo>
                      <a:cubicBezTo>
                        <a:pt x="1809417" y="1831714"/>
                        <a:pt x="1812768" y="1839963"/>
                        <a:pt x="1813800" y="1849243"/>
                      </a:cubicBezTo>
                      <a:cubicBezTo>
                        <a:pt x="1814315" y="1853883"/>
                        <a:pt x="1818955" y="1855172"/>
                        <a:pt x="1822307" y="1857235"/>
                      </a:cubicBezTo>
                      <a:cubicBezTo>
                        <a:pt x="1839836" y="1867031"/>
                        <a:pt x="1854014" y="1880178"/>
                        <a:pt x="1860201" y="1900285"/>
                      </a:cubicBezTo>
                      <a:cubicBezTo>
                        <a:pt x="1866130" y="1918846"/>
                        <a:pt x="1851437" y="1931993"/>
                        <a:pt x="1835196" y="1928900"/>
                      </a:cubicBezTo>
                      <a:cubicBezTo>
                        <a:pt x="1823080" y="1926579"/>
                        <a:pt x="1823080" y="1927095"/>
                        <a:pt x="1802972" y="1911886"/>
                      </a:cubicBezTo>
                      <a:cubicBezTo>
                        <a:pt x="1810448" y="1925806"/>
                        <a:pt x="1815862" y="1939469"/>
                        <a:pt x="1824111" y="1951327"/>
                      </a:cubicBezTo>
                      <a:cubicBezTo>
                        <a:pt x="1833391" y="1964732"/>
                        <a:pt x="1846281" y="1972208"/>
                        <a:pt x="1863295" y="1969114"/>
                      </a:cubicBezTo>
                      <a:cubicBezTo>
                        <a:pt x="1873091" y="1967310"/>
                        <a:pt x="1875926" y="1964216"/>
                        <a:pt x="1877215" y="1954421"/>
                      </a:cubicBezTo>
                      <a:cubicBezTo>
                        <a:pt x="1880051" y="1934313"/>
                        <a:pt x="1899127" y="1919361"/>
                        <a:pt x="1918977" y="1921424"/>
                      </a:cubicBezTo>
                      <a:cubicBezTo>
                        <a:pt x="1931093" y="1922713"/>
                        <a:pt x="1936764" y="1931220"/>
                        <a:pt x="1933155" y="1942820"/>
                      </a:cubicBezTo>
                      <a:cubicBezTo>
                        <a:pt x="1928515" y="1957772"/>
                        <a:pt x="1931609" y="1964732"/>
                        <a:pt x="1946560" y="1970403"/>
                      </a:cubicBezTo>
                      <a:cubicBezTo>
                        <a:pt x="1959707" y="1975559"/>
                        <a:pt x="1973886" y="1976590"/>
                        <a:pt x="1987806" y="1978653"/>
                      </a:cubicBezTo>
                      <a:cubicBezTo>
                        <a:pt x="2001469" y="1980715"/>
                        <a:pt x="2014358" y="1985097"/>
                        <a:pt x="2027248" y="1989995"/>
                      </a:cubicBezTo>
                      <a:cubicBezTo>
                        <a:pt x="2041168" y="1995151"/>
                        <a:pt x="2043746" y="2001338"/>
                        <a:pt x="2038590" y="2015258"/>
                      </a:cubicBezTo>
                      <a:cubicBezTo>
                        <a:pt x="2035497" y="2023508"/>
                        <a:pt x="2035755" y="2029695"/>
                        <a:pt x="2043231" y="2035881"/>
                      </a:cubicBezTo>
                      <a:cubicBezTo>
                        <a:pt x="2051222" y="2042326"/>
                        <a:pt x="2048386" y="2053411"/>
                        <a:pt x="2038075" y="2057020"/>
                      </a:cubicBezTo>
                      <a:cubicBezTo>
                        <a:pt x="2026732" y="2061145"/>
                        <a:pt x="2015390" y="2058567"/>
                        <a:pt x="2004047" y="2055731"/>
                      </a:cubicBezTo>
                      <a:cubicBezTo>
                        <a:pt x="1999407" y="2054442"/>
                        <a:pt x="1995024" y="2053153"/>
                        <a:pt x="1990384" y="2052122"/>
                      </a:cubicBezTo>
                      <a:cubicBezTo>
                        <a:pt x="1988837" y="2051864"/>
                        <a:pt x="1987033" y="2051606"/>
                        <a:pt x="1986002" y="2053153"/>
                      </a:cubicBezTo>
                      <a:cubicBezTo>
                        <a:pt x="1984971" y="2054700"/>
                        <a:pt x="1986002" y="2056247"/>
                        <a:pt x="1986775" y="2057278"/>
                      </a:cubicBezTo>
                      <a:cubicBezTo>
                        <a:pt x="1988837" y="2060113"/>
                        <a:pt x="1991157" y="2062434"/>
                        <a:pt x="1993735" y="2064754"/>
                      </a:cubicBezTo>
                      <a:cubicBezTo>
                        <a:pt x="2005078" y="2075065"/>
                        <a:pt x="2004820" y="2087954"/>
                        <a:pt x="2000953" y="2100844"/>
                      </a:cubicBezTo>
                      <a:cubicBezTo>
                        <a:pt x="1997602" y="2111929"/>
                        <a:pt x="1984455" y="2116827"/>
                        <a:pt x="1971050" y="2111413"/>
                      </a:cubicBezTo>
                      <a:cubicBezTo>
                        <a:pt x="1945529" y="2101359"/>
                        <a:pt x="1927226" y="2084088"/>
                        <a:pt x="1921813" y="2055989"/>
                      </a:cubicBezTo>
                      <a:cubicBezTo>
                        <a:pt x="1916915" y="2031241"/>
                        <a:pt x="1891394" y="2006494"/>
                        <a:pt x="1866646" y="2002885"/>
                      </a:cubicBezTo>
                      <a:cubicBezTo>
                        <a:pt x="1861233" y="2002111"/>
                        <a:pt x="1855046" y="2000822"/>
                        <a:pt x="1851694" y="2007267"/>
                      </a:cubicBezTo>
                      <a:cubicBezTo>
                        <a:pt x="1848601" y="2012938"/>
                        <a:pt x="1850921" y="2018094"/>
                        <a:pt x="1854788" y="2022734"/>
                      </a:cubicBezTo>
                      <a:cubicBezTo>
                        <a:pt x="1867162" y="2037170"/>
                        <a:pt x="1874122" y="2054700"/>
                        <a:pt x="1880824" y="2071972"/>
                      </a:cubicBezTo>
                      <a:cubicBezTo>
                        <a:pt x="1888558" y="2091564"/>
                        <a:pt x="1894487" y="2112702"/>
                        <a:pt x="1912017" y="2126365"/>
                      </a:cubicBezTo>
                      <a:cubicBezTo>
                        <a:pt x="1942693" y="2150597"/>
                        <a:pt x="1964348" y="2182820"/>
                        <a:pt x="1989353" y="2211950"/>
                      </a:cubicBezTo>
                      <a:cubicBezTo>
                        <a:pt x="1995540" y="2218911"/>
                        <a:pt x="1999922" y="2227160"/>
                        <a:pt x="2003789" y="2235925"/>
                      </a:cubicBezTo>
                      <a:cubicBezTo>
                        <a:pt x="2007398" y="2243658"/>
                        <a:pt x="2008945" y="2252165"/>
                        <a:pt x="2003531" y="2258868"/>
                      </a:cubicBezTo>
                      <a:cubicBezTo>
                        <a:pt x="1998118" y="2265312"/>
                        <a:pt x="1990642" y="2266086"/>
                        <a:pt x="1982393" y="2262477"/>
                      </a:cubicBezTo>
                      <a:cubicBezTo>
                        <a:pt x="1976464" y="2259899"/>
                        <a:pt x="1975432" y="2264797"/>
                        <a:pt x="1975432" y="2268921"/>
                      </a:cubicBezTo>
                      <a:cubicBezTo>
                        <a:pt x="1975432" y="2277171"/>
                        <a:pt x="1974401" y="2285162"/>
                        <a:pt x="1973112" y="2293154"/>
                      </a:cubicBezTo>
                      <a:cubicBezTo>
                        <a:pt x="1970792" y="2308363"/>
                        <a:pt x="1959965" y="2312745"/>
                        <a:pt x="1947591" y="2303981"/>
                      </a:cubicBezTo>
                      <a:cubicBezTo>
                        <a:pt x="1942693" y="2300372"/>
                        <a:pt x="1938827" y="2296247"/>
                        <a:pt x="1935475" y="2291349"/>
                      </a:cubicBezTo>
                      <a:cubicBezTo>
                        <a:pt x="1924906" y="2276397"/>
                        <a:pt x="1912274" y="2267375"/>
                        <a:pt x="1892683" y="2274593"/>
                      </a:cubicBezTo>
                      <a:cubicBezTo>
                        <a:pt x="1883918" y="2277944"/>
                        <a:pt x="1879793" y="2274335"/>
                        <a:pt x="1877215" y="2263508"/>
                      </a:cubicBezTo>
                      <a:cubicBezTo>
                        <a:pt x="1871286" y="2237471"/>
                        <a:pt x="1864841" y="2211435"/>
                        <a:pt x="1859428" y="2185140"/>
                      </a:cubicBezTo>
                      <a:cubicBezTo>
                        <a:pt x="1857108" y="2174056"/>
                        <a:pt x="1855046" y="2162713"/>
                        <a:pt x="1851437" y="2149824"/>
                      </a:cubicBezTo>
                      <a:cubicBezTo>
                        <a:pt x="1848343" y="2155495"/>
                        <a:pt x="1847828" y="2159877"/>
                        <a:pt x="1847828" y="2164517"/>
                      </a:cubicBezTo>
                      <a:cubicBezTo>
                        <a:pt x="1848343" y="2177922"/>
                        <a:pt x="1847054" y="2191327"/>
                        <a:pt x="1845507" y="2204475"/>
                      </a:cubicBezTo>
                      <a:cubicBezTo>
                        <a:pt x="1843961" y="2219942"/>
                        <a:pt x="1839578" y="2234378"/>
                        <a:pt x="1822564" y="2239791"/>
                      </a:cubicBezTo>
                      <a:cubicBezTo>
                        <a:pt x="1807613" y="2244432"/>
                        <a:pt x="1790599" y="2239791"/>
                        <a:pt x="1791888" y="2218395"/>
                      </a:cubicBezTo>
                      <a:cubicBezTo>
                        <a:pt x="1792145" y="2211950"/>
                        <a:pt x="1792403" y="2205506"/>
                        <a:pt x="1793434" y="2198803"/>
                      </a:cubicBezTo>
                      <a:cubicBezTo>
                        <a:pt x="1794465" y="2192616"/>
                        <a:pt x="1795497" y="2186429"/>
                        <a:pt x="1796786" y="2179469"/>
                      </a:cubicBezTo>
                      <a:cubicBezTo>
                        <a:pt x="1791888" y="2186945"/>
                        <a:pt x="1785701" y="2190296"/>
                        <a:pt x="1777194" y="2188750"/>
                      </a:cubicBezTo>
                      <a:cubicBezTo>
                        <a:pt x="1768687" y="2187203"/>
                        <a:pt x="1764820" y="2180758"/>
                        <a:pt x="1761984" y="2173540"/>
                      </a:cubicBezTo>
                      <a:cubicBezTo>
                        <a:pt x="1759664" y="2167611"/>
                        <a:pt x="1758375" y="2161682"/>
                        <a:pt x="1758118" y="2155237"/>
                      </a:cubicBezTo>
                      <a:cubicBezTo>
                        <a:pt x="1757086" y="2122498"/>
                        <a:pt x="1759149" y="2089759"/>
                        <a:pt x="1766624" y="2057793"/>
                      </a:cubicBezTo>
                      <a:cubicBezTo>
                        <a:pt x="1772554" y="2032015"/>
                        <a:pt x="1761469" y="2011649"/>
                        <a:pt x="1746259" y="1992573"/>
                      </a:cubicBezTo>
                      <a:cubicBezTo>
                        <a:pt x="1734659" y="1977879"/>
                        <a:pt x="1723058" y="1963185"/>
                        <a:pt x="1712489" y="1947718"/>
                      </a:cubicBezTo>
                      <a:cubicBezTo>
                        <a:pt x="1699084" y="1927868"/>
                        <a:pt x="1694186" y="1905441"/>
                        <a:pt x="1699600" y="1882498"/>
                      </a:cubicBezTo>
                      <a:cubicBezTo>
                        <a:pt x="1710942" y="1834549"/>
                        <a:pt x="1669181" y="1803873"/>
                        <a:pt x="1632575" y="1803099"/>
                      </a:cubicBezTo>
                      <a:cubicBezTo>
                        <a:pt x="1612725" y="1802584"/>
                        <a:pt x="1603187" y="1815215"/>
                        <a:pt x="1609116" y="1834292"/>
                      </a:cubicBezTo>
                      <a:cubicBezTo>
                        <a:pt x="1612983" y="1846923"/>
                        <a:pt x="1620459" y="1857750"/>
                        <a:pt x="1629739" y="1867288"/>
                      </a:cubicBezTo>
                      <a:cubicBezTo>
                        <a:pt x="1678977" y="1918588"/>
                        <a:pt x="1707075" y="1980457"/>
                        <a:pt x="1717903" y="2050318"/>
                      </a:cubicBezTo>
                      <a:cubicBezTo>
                        <a:pt x="1719191" y="2058051"/>
                        <a:pt x="1718934" y="2066042"/>
                        <a:pt x="1717645" y="2073518"/>
                      </a:cubicBezTo>
                      <a:cubicBezTo>
                        <a:pt x="1715840" y="2085119"/>
                        <a:pt x="1710942" y="2087439"/>
                        <a:pt x="1700115" y="2082799"/>
                      </a:cubicBezTo>
                      <a:cubicBezTo>
                        <a:pt x="1698311" y="2082025"/>
                        <a:pt x="1696764" y="2080994"/>
                        <a:pt x="1694186" y="2081252"/>
                      </a:cubicBezTo>
                      <a:cubicBezTo>
                        <a:pt x="1693671" y="2085892"/>
                        <a:pt x="1695991" y="2090017"/>
                        <a:pt x="1698053" y="2093884"/>
                      </a:cubicBezTo>
                      <a:cubicBezTo>
                        <a:pt x="1703466" y="2104711"/>
                        <a:pt x="1705013" y="2116311"/>
                        <a:pt x="1706560" y="2128169"/>
                      </a:cubicBezTo>
                      <a:cubicBezTo>
                        <a:pt x="1707075" y="2133067"/>
                        <a:pt x="1705786" y="2137450"/>
                        <a:pt x="1700889" y="2139770"/>
                      </a:cubicBezTo>
                      <a:cubicBezTo>
                        <a:pt x="1696248" y="2142090"/>
                        <a:pt x="1692639" y="2139770"/>
                        <a:pt x="1689030" y="2136676"/>
                      </a:cubicBezTo>
                      <a:cubicBezTo>
                        <a:pt x="1679750" y="2127912"/>
                        <a:pt x="1670985" y="2118631"/>
                        <a:pt x="1661705" y="2109609"/>
                      </a:cubicBezTo>
                      <a:cubicBezTo>
                        <a:pt x="1659127" y="2107031"/>
                        <a:pt x="1656549" y="2103680"/>
                        <a:pt x="1652682" y="2103164"/>
                      </a:cubicBezTo>
                      <a:cubicBezTo>
                        <a:pt x="1627677" y="2098782"/>
                        <a:pt x="1617623" y="2079963"/>
                        <a:pt x="1610921" y="2058824"/>
                      </a:cubicBezTo>
                      <a:cubicBezTo>
                        <a:pt x="1604476" y="2038459"/>
                        <a:pt x="1602156" y="2017321"/>
                        <a:pt x="1599320" y="1996440"/>
                      </a:cubicBezTo>
                      <a:cubicBezTo>
                        <a:pt x="1596485" y="1975817"/>
                        <a:pt x="1592618" y="1955194"/>
                        <a:pt x="1586431" y="1935344"/>
                      </a:cubicBezTo>
                      <a:cubicBezTo>
                        <a:pt x="1583080" y="1924517"/>
                        <a:pt x="1578182" y="1914463"/>
                        <a:pt x="1570706" y="1905699"/>
                      </a:cubicBezTo>
                      <a:cubicBezTo>
                        <a:pt x="1562457" y="1895903"/>
                        <a:pt x="1553950" y="1886365"/>
                        <a:pt x="1546732" y="1875795"/>
                      </a:cubicBezTo>
                      <a:cubicBezTo>
                        <a:pt x="1545443" y="1873991"/>
                        <a:pt x="1543896" y="1871671"/>
                        <a:pt x="1541576" y="1872444"/>
                      </a:cubicBezTo>
                      <a:cubicBezTo>
                        <a:pt x="1538482" y="1873733"/>
                        <a:pt x="1539771" y="1876826"/>
                        <a:pt x="1540287" y="1878889"/>
                      </a:cubicBezTo>
                      <a:cubicBezTo>
                        <a:pt x="1543638" y="1895645"/>
                        <a:pt x="1549567" y="1911886"/>
                        <a:pt x="1556012" y="1927868"/>
                      </a:cubicBezTo>
                      <a:cubicBezTo>
                        <a:pt x="1561683" y="1942047"/>
                        <a:pt x="1569933" y="1954936"/>
                        <a:pt x="1576635" y="1968857"/>
                      </a:cubicBezTo>
                      <a:cubicBezTo>
                        <a:pt x="1586431" y="1988706"/>
                        <a:pt x="1586173" y="2007525"/>
                        <a:pt x="1574057" y="2026601"/>
                      </a:cubicBezTo>
                      <a:cubicBezTo>
                        <a:pt x="1561425" y="2046708"/>
                        <a:pt x="1563488" y="2056762"/>
                        <a:pt x="1582822" y="2070941"/>
                      </a:cubicBezTo>
                      <a:cubicBezTo>
                        <a:pt x="1598289" y="2082025"/>
                        <a:pt x="1613499" y="2093368"/>
                        <a:pt x="1627419" y="2106515"/>
                      </a:cubicBezTo>
                      <a:cubicBezTo>
                        <a:pt x="1636184" y="2114764"/>
                        <a:pt x="1641855" y="2124560"/>
                        <a:pt x="1644691" y="2135903"/>
                      </a:cubicBezTo>
                      <a:cubicBezTo>
                        <a:pt x="1651909" y="2165291"/>
                        <a:pt x="1650878" y="2194679"/>
                        <a:pt x="1643402" y="2223809"/>
                      </a:cubicBezTo>
                      <a:cubicBezTo>
                        <a:pt x="1641340" y="2231542"/>
                        <a:pt x="1638504" y="2240307"/>
                        <a:pt x="1628708" y="2240823"/>
                      </a:cubicBezTo>
                      <a:cubicBezTo>
                        <a:pt x="1618654" y="2241338"/>
                        <a:pt x="1616076" y="2232316"/>
                        <a:pt x="1612983" y="2224840"/>
                      </a:cubicBezTo>
                      <a:cubicBezTo>
                        <a:pt x="1608085" y="2213239"/>
                        <a:pt x="1607827" y="2200608"/>
                        <a:pt x="1604992" y="2188492"/>
                      </a:cubicBezTo>
                      <a:cubicBezTo>
                        <a:pt x="1603960" y="2184109"/>
                        <a:pt x="1605249" y="2175860"/>
                        <a:pt x="1599062" y="2176891"/>
                      </a:cubicBezTo>
                      <a:cubicBezTo>
                        <a:pt x="1592876" y="2177922"/>
                        <a:pt x="1596485" y="2185398"/>
                        <a:pt x="1597516" y="2189781"/>
                      </a:cubicBezTo>
                      <a:cubicBezTo>
                        <a:pt x="1598547" y="2194936"/>
                        <a:pt x="1598805" y="2200350"/>
                        <a:pt x="1599062" y="2205506"/>
                      </a:cubicBezTo>
                      <a:cubicBezTo>
                        <a:pt x="1599320" y="2212466"/>
                        <a:pt x="1596485" y="2218137"/>
                        <a:pt x="1590298" y="2220715"/>
                      </a:cubicBezTo>
                      <a:cubicBezTo>
                        <a:pt x="1583595" y="2223809"/>
                        <a:pt x="1576893" y="2222778"/>
                        <a:pt x="1570964" y="2218137"/>
                      </a:cubicBezTo>
                      <a:cubicBezTo>
                        <a:pt x="1559105" y="2209115"/>
                        <a:pt x="1555239" y="2195710"/>
                        <a:pt x="1560394" y="2180500"/>
                      </a:cubicBezTo>
                      <a:cubicBezTo>
                        <a:pt x="1562457" y="2174313"/>
                        <a:pt x="1565808" y="2168642"/>
                        <a:pt x="1568644" y="2162713"/>
                      </a:cubicBezTo>
                      <a:cubicBezTo>
                        <a:pt x="1572510" y="2154464"/>
                        <a:pt x="1575346" y="2145957"/>
                        <a:pt x="1576119" y="2136676"/>
                      </a:cubicBezTo>
                      <a:cubicBezTo>
                        <a:pt x="1576377" y="2133067"/>
                        <a:pt x="1575862" y="2129716"/>
                        <a:pt x="1572253" y="2127912"/>
                      </a:cubicBezTo>
                      <a:cubicBezTo>
                        <a:pt x="1568644" y="2126107"/>
                        <a:pt x="1565550" y="2127912"/>
                        <a:pt x="1562972" y="2130232"/>
                      </a:cubicBezTo>
                      <a:cubicBezTo>
                        <a:pt x="1556270" y="2136161"/>
                        <a:pt x="1553176" y="2143894"/>
                        <a:pt x="1552661" y="2152659"/>
                      </a:cubicBezTo>
                      <a:cubicBezTo>
                        <a:pt x="1552145" y="2157557"/>
                        <a:pt x="1552661" y="2162713"/>
                        <a:pt x="1552403" y="2167611"/>
                      </a:cubicBezTo>
                      <a:cubicBezTo>
                        <a:pt x="1552145" y="2177922"/>
                        <a:pt x="1545700" y="2182047"/>
                        <a:pt x="1536162" y="2177665"/>
                      </a:cubicBezTo>
                      <a:cubicBezTo>
                        <a:pt x="1527913" y="2173798"/>
                        <a:pt x="1522757" y="2166838"/>
                        <a:pt x="1519922" y="2158073"/>
                      </a:cubicBezTo>
                      <a:cubicBezTo>
                        <a:pt x="1518117" y="2152401"/>
                        <a:pt x="1517344" y="2146472"/>
                        <a:pt x="1517344" y="2140543"/>
                      </a:cubicBezTo>
                      <a:cubicBezTo>
                        <a:pt x="1517344" y="2120951"/>
                        <a:pt x="1517344" y="2101359"/>
                        <a:pt x="1517344" y="2081510"/>
                      </a:cubicBezTo>
                      <a:cubicBezTo>
                        <a:pt x="1517344" y="2070425"/>
                        <a:pt x="1515281" y="2059856"/>
                        <a:pt x="1512188" y="2049286"/>
                      </a:cubicBezTo>
                      <a:cubicBezTo>
                        <a:pt x="1509868" y="2041553"/>
                        <a:pt x="1506001" y="2034335"/>
                        <a:pt x="1499556" y="2028921"/>
                      </a:cubicBezTo>
                      <a:cubicBezTo>
                        <a:pt x="1493370" y="2023765"/>
                        <a:pt x="1489760" y="2024539"/>
                        <a:pt x="1487698" y="2032788"/>
                      </a:cubicBezTo>
                      <a:cubicBezTo>
                        <a:pt x="1483831" y="2047482"/>
                        <a:pt x="1484605" y="2062434"/>
                        <a:pt x="1486409" y="2077385"/>
                      </a:cubicBezTo>
                      <a:cubicBezTo>
                        <a:pt x="1488472" y="2094915"/>
                        <a:pt x="1490534" y="2112702"/>
                        <a:pt x="1492596" y="2130232"/>
                      </a:cubicBezTo>
                      <a:cubicBezTo>
                        <a:pt x="1494916" y="2148792"/>
                        <a:pt x="1489503" y="2165291"/>
                        <a:pt x="1479965" y="2181016"/>
                      </a:cubicBezTo>
                      <a:cubicBezTo>
                        <a:pt x="1473262" y="2192101"/>
                        <a:pt x="1465271" y="2202670"/>
                        <a:pt x="1460115" y="2214786"/>
                      </a:cubicBezTo>
                      <a:cubicBezTo>
                        <a:pt x="1457795" y="2220457"/>
                        <a:pt x="1452639" y="2222262"/>
                        <a:pt x="1446968" y="2220200"/>
                      </a:cubicBezTo>
                      <a:cubicBezTo>
                        <a:pt x="1436656" y="2216591"/>
                        <a:pt x="1429954" y="2209373"/>
                        <a:pt x="1426602" y="2198803"/>
                      </a:cubicBezTo>
                      <a:cubicBezTo>
                        <a:pt x="1422220" y="2184367"/>
                        <a:pt x="1426087" y="2170447"/>
                        <a:pt x="1426860" y="2156268"/>
                      </a:cubicBezTo>
                      <a:cubicBezTo>
                        <a:pt x="1427118" y="2153175"/>
                        <a:pt x="1427891" y="2150081"/>
                        <a:pt x="1427376" y="2146988"/>
                      </a:cubicBezTo>
                      <a:cubicBezTo>
                        <a:pt x="1426345" y="2140028"/>
                        <a:pt x="1422736" y="2137192"/>
                        <a:pt x="1415518" y="2138739"/>
                      </a:cubicBezTo>
                      <a:cubicBezTo>
                        <a:pt x="1410877" y="2139770"/>
                        <a:pt x="1406753" y="2141832"/>
                        <a:pt x="1402371" y="2143637"/>
                      </a:cubicBezTo>
                      <a:cubicBezTo>
                        <a:pt x="1392574" y="2147761"/>
                        <a:pt x="1386903" y="2145699"/>
                        <a:pt x="1383552" y="2135645"/>
                      </a:cubicBezTo>
                      <a:cubicBezTo>
                        <a:pt x="1378654" y="2120951"/>
                        <a:pt x="1380716" y="2106773"/>
                        <a:pt x="1386903" y="2093110"/>
                      </a:cubicBezTo>
                      <a:cubicBezTo>
                        <a:pt x="1394121" y="2077643"/>
                        <a:pt x="1402886" y="2062691"/>
                        <a:pt x="1411651" y="2047997"/>
                      </a:cubicBezTo>
                      <a:cubicBezTo>
                        <a:pt x="1422478" y="2030468"/>
                        <a:pt x="1432274" y="2012423"/>
                        <a:pt x="1437430" y="1992315"/>
                      </a:cubicBezTo>
                      <a:cubicBezTo>
                        <a:pt x="1442843" y="1971435"/>
                        <a:pt x="1437945" y="1952874"/>
                        <a:pt x="1424798" y="1936118"/>
                      </a:cubicBezTo>
                      <a:cubicBezTo>
                        <a:pt x="1422478" y="1933282"/>
                        <a:pt x="1420158" y="1930189"/>
                        <a:pt x="1418869" y="1926579"/>
                      </a:cubicBezTo>
                      <a:cubicBezTo>
                        <a:pt x="1418096" y="1924775"/>
                        <a:pt x="1417838" y="1921681"/>
                        <a:pt x="1415002" y="1921939"/>
                      </a:cubicBezTo>
                      <a:cubicBezTo>
                        <a:pt x="1412424" y="1922197"/>
                        <a:pt x="1411651" y="1924775"/>
                        <a:pt x="1411135" y="1926579"/>
                      </a:cubicBezTo>
                      <a:cubicBezTo>
                        <a:pt x="1406495" y="1940758"/>
                        <a:pt x="1403402" y="1955452"/>
                        <a:pt x="1402886" y="1970403"/>
                      </a:cubicBezTo>
                      <a:cubicBezTo>
                        <a:pt x="1402371" y="1982519"/>
                        <a:pt x="1401082" y="1994635"/>
                        <a:pt x="1405206" y="2006494"/>
                      </a:cubicBezTo>
                      <a:cubicBezTo>
                        <a:pt x="1406753" y="2011392"/>
                        <a:pt x="1403659" y="2016032"/>
                        <a:pt x="1401597" y="2020672"/>
                      </a:cubicBezTo>
                      <a:cubicBezTo>
                        <a:pt x="1392317" y="2042326"/>
                        <a:pt x="1378654" y="2061145"/>
                        <a:pt x="1363960" y="2079447"/>
                      </a:cubicBezTo>
                      <a:cubicBezTo>
                        <a:pt x="1351586" y="2094657"/>
                        <a:pt x="1339470" y="2110124"/>
                        <a:pt x="1328643" y="2126623"/>
                      </a:cubicBezTo>
                      <a:cubicBezTo>
                        <a:pt x="1324776" y="2132552"/>
                        <a:pt x="1320136" y="2137450"/>
                        <a:pt x="1313176" y="2139770"/>
                      </a:cubicBezTo>
                      <a:cubicBezTo>
                        <a:pt x="1306216" y="2142090"/>
                        <a:pt x="1301575" y="2138997"/>
                        <a:pt x="1300802" y="2131778"/>
                      </a:cubicBezTo>
                      <a:cubicBezTo>
                        <a:pt x="1300287" y="2127654"/>
                        <a:pt x="1301060" y="2123787"/>
                        <a:pt x="1302349" y="2119920"/>
                      </a:cubicBezTo>
                      <a:cubicBezTo>
                        <a:pt x="1305185" y="2111671"/>
                        <a:pt x="1307762" y="2103422"/>
                        <a:pt x="1309825" y="2094915"/>
                      </a:cubicBezTo>
                      <a:cubicBezTo>
                        <a:pt x="1310598" y="2091821"/>
                        <a:pt x="1312660" y="2087697"/>
                        <a:pt x="1309051" y="2085377"/>
                      </a:cubicBezTo>
                      <a:cubicBezTo>
                        <a:pt x="1305700" y="2083057"/>
                        <a:pt x="1302607" y="2086666"/>
                        <a:pt x="1300029" y="2088212"/>
                      </a:cubicBezTo>
                      <a:cubicBezTo>
                        <a:pt x="1296935" y="2090275"/>
                        <a:pt x="1294100" y="2092595"/>
                        <a:pt x="1290748" y="2094657"/>
                      </a:cubicBezTo>
                      <a:cubicBezTo>
                        <a:pt x="1286366" y="2097235"/>
                        <a:pt x="1281726" y="2098782"/>
                        <a:pt x="1276570" y="2098524"/>
                      </a:cubicBezTo>
                      <a:cubicBezTo>
                        <a:pt x="1268321" y="2098008"/>
                        <a:pt x="1263939" y="2092852"/>
                        <a:pt x="1265485" y="2084861"/>
                      </a:cubicBezTo>
                      <a:cubicBezTo>
                        <a:pt x="1266516" y="2079705"/>
                        <a:pt x="1268579" y="2074807"/>
                        <a:pt x="1271414" y="2070167"/>
                      </a:cubicBezTo>
                      <a:cubicBezTo>
                        <a:pt x="1281984" y="2053411"/>
                        <a:pt x="1293842" y="2037944"/>
                        <a:pt x="1309309" y="2025570"/>
                      </a:cubicBezTo>
                      <a:cubicBezTo>
                        <a:pt x="1316012" y="2020156"/>
                        <a:pt x="1321683" y="2014227"/>
                        <a:pt x="1325550" y="2006494"/>
                      </a:cubicBezTo>
                      <a:cubicBezTo>
                        <a:pt x="1337924" y="1980973"/>
                        <a:pt x="1345142" y="1954163"/>
                        <a:pt x="1348493" y="1926064"/>
                      </a:cubicBezTo>
                      <a:cubicBezTo>
                        <a:pt x="1349008" y="1922455"/>
                        <a:pt x="1348751" y="1918588"/>
                        <a:pt x="1348493" y="1914979"/>
                      </a:cubicBezTo>
                      <a:cubicBezTo>
                        <a:pt x="1348235" y="1912143"/>
                        <a:pt x="1348493" y="1908792"/>
                        <a:pt x="1345142" y="1908019"/>
                      </a:cubicBezTo>
                      <a:cubicBezTo>
                        <a:pt x="1342306" y="1907503"/>
                        <a:pt x="1340759" y="1910081"/>
                        <a:pt x="1339470" y="1911886"/>
                      </a:cubicBezTo>
                      <a:cubicBezTo>
                        <a:pt x="1335346" y="1917815"/>
                        <a:pt x="1331737" y="1924002"/>
                        <a:pt x="1325808" y="1928126"/>
                      </a:cubicBezTo>
                      <a:cubicBezTo>
                        <a:pt x="1307247" y="1941789"/>
                        <a:pt x="1287913" y="1941531"/>
                        <a:pt x="1268836" y="1929931"/>
                      </a:cubicBezTo>
                      <a:cubicBezTo>
                        <a:pt x="1248729" y="1917557"/>
                        <a:pt x="1234551" y="1901058"/>
                        <a:pt x="1236871" y="1875022"/>
                      </a:cubicBezTo>
                      <a:cubicBezTo>
                        <a:pt x="1237902" y="1863937"/>
                        <a:pt x="1243573" y="1860070"/>
                        <a:pt x="1253885" y="1863937"/>
                      </a:cubicBezTo>
                      <a:cubicBezTo>
                        <a:pt x="1278632" y="1873217"/>
                        <a:pt x="1303380" y="1872444"/>
                        <a:pt x="1328128" y="1864453"/>
                      </a:cubicBezTo>
                      <a:cubicBezTo>
                        <a:pt x="1331994" y="1863164"/>
                        <a:pt x="1336892" y="1862390"/>
                        <a:pt x="1336635" y="1857235"/>
                      </a:cubicBezTo>
                      <a:cubicBezTo>
                        <a:pt x="1336377" y="1852337"/>
                        <a:pt x="1331479" y="1851305"/>
                        <a:pt x="1327870" y="1850017"/>
                      </a:cubicBezTo>
                      <a:cubicBezTo>
                        <a:pt x="1318590" y="1846923"/>
                        <a:pt x="1309309" y="1844861"/>
                        <a:pt x="1299771" y="1843314"/>
                      </a:cubicBezTo>
                      <a:cubicBezTo>
                        <a:pt x="1286882" y="1840994"/>
                        <a:pt x="1275281" y="1835838"/>
                        <a:pt x="1264196" y="1829394"/>
                      </a:cubicBezTo>
                      <a:cubicBezTo>
                        <a:pt x="1252854" y="1822949"/>
                        <a:pt x="1247698" y="1812122"/>
                        <a:pt x="1251565" y="1804130"/>
                      </a:cubicBezTo>
                      <a:cubicBezTo>
                        <a:pt x="1254916" y="1796912"/>
                        <a:pt x="1265485" y="1794334"/>
                        <a:pt x="1277601" y="1797943"/>
                      </a:cubicBezTo>
                      <a:cubicBezTo>
                        <a:pt x="1287655" y="1800779"/>
                        <a:pt x="1296678" y="1805162"/>
                        <a:pt x="1305442" y="1810833"/>
                      </a:cubicBezTo>
                      <a:cubicBezTo>
                        <a:pt x="1320652" y="1820887"/>
                        <a:pt x="1337408" y="1822691"/>
                        <a:pt x="1354680" y="1818309"/>
                      </a:cubicBezTo>
                      <a:cubicBezTo>
                        <a:pt x="1363702" y="1815989"/>
                        <a:pt x="1365507" y="1811864"/>
                        <a:pt x="1362156" y="1803099"/>
                      </a:cubicBezTo>
                      <a:cubicBezTo>
                        <a:pt x="1360093" y="1797943"/>
                        <a:pt x="1360867" y="1792788"/>
                        <a:pt x="1361898" y="1787632"/>
                      </a:cubicBezTo>
                      <a:cubicBezTo>
                        <a:pt x="1367054" y="1763658"/>
                        <a:pt x="1373756" y="1739683"/>
                        <a:pt x="1376076" y="1715194"/>
                      </a:cubicBezTo>
                      <a:cubicBezTo>
                        <a:pt x="1377881" y="1695086"/>
                        <a:pt x="1378912" y="1674721"/>
                        <a:pt x="1373498" y="1654871"/>
                      </a:cubicBezTo>
                      <a:cubicBezTo>
                        <a:pt x="1372209" y="1649716"/>
                        <a:pt x="1370663" y="1644044"/>
                        <a:pt x="1364733" y="1642755"/>
                      </a:cubicBezTo>
                      <a:cubicBezTo>
                        <a:pt x="1358031" y="1641209"/>
                        <a:pt x="1354422" y="1646107"/>
                        <a:pt x="1351071" y="1650489"/>
                      </a:cubicBezTo>
                      <a:cubicBezTo>
                        <a:pt x="1344626" y="1658996"/>
                        <a:pt x="1339986" y="1668534"/>
                        <a:pt x="1334572" y="1677557"/>
                      </a:cubicBezTo>
                      <a:cubicBezTo>
                        <a:pt x="1329159" y="1687095"/>
                        <a:pt x="1321941" y="1695344"/>
                        <a:pt x="1315238" y="1703851"/>
                      </a:cubicBezTo>
                      <a:cubicBezTo>
                        <a:pt x="1309825" y="1710811"/>
                        <a:pt x="1303896" y="1709522"/>
                        <a:pt x="1300287" y="1701789"/>
                      </a:cubicBezTo>
                      <a:cubicBezTo>
                        <a:pt x="1299513" y="1700242"/>
                        <a:pt x="1299255" y="1698953"/>
                        <a:pt x="1298740" y="1697406"/>
                      </a:cubicBezTo>
                      <a:cubicBezTo>
                        <a:pt x="1295904" y="1689157"/>
                        <a:pt x="1292037" y="1688126"/>
                        <a:pt x="1285077" y="1693282"/>
                      </a:cubicBezTo>
                      <a:cubicBezTo>
                        <a:pt x="1284046" y="1694055"/>
                        <a:pt x="1283273" y="1694828"/>
                        <a:pt x="1282241" y="1695602"/>
                      </a:cubicBezTo>
                      <a:cubicBezTo>
                        <a:pt x="1274250" y="1702304"/>
                        <a:pt x="1270383" y="1702820"/>
                        <a:pt x="1262134" y="1697664"/>
                      </a:cubicBezTo>
                      <a:cubicBezTo>
                        <a:pt x="1254400" y="1693024"/>
                        <a:pt x="1251565" y="1686579"/>
                        <a:pt x="1253369" y="1678072"/>
                      </a:cubicBezTo>
                      <a:cubicBezTo>
                        <a:pt x="1254658" y="1671885"/>
                        <a:pt x="1257494" y="1666472"/>
                        <a:pt x="1260845" y="1661058"/>
                      </a:cubicBezTo>
                      <a:cubicBezTo>
                        <a:pt x="1267032" y="1651262"/>
                        <a:pt x="1274250" y="1642240"/>
                        <a:pt x="1279406" y="1631928"/>
                      </a:cubicBezTo>
                      <a:cubicBezTo>
                        <a:pt x="1284562" y="1621101"/>
                        <a:pt x="1281468" y="1615945"/>
                        <a:pt x="1269352" y="1614141"/>
                      </a:cubicBezTo>
                      <a:cubicBezTo>
                        <a:pt x="1256720" y="1612079"/>
                        <a:pt x="1243831" y="1612336"/>
                        <a:pt x="1231199" y="1612336"/>
                      </a:cubicBezTo>
                      <a:cubicBezTo>
                        <a:pt x="1224755" y="1612336"/>
                        <a:pt x="1218052" y="1612594"/>
                        <a:pt x="1211608" y="1612079"/>
                      </a:cubicBezTo>
                      <a:cubicBezTo>
                        <a:pt x="1197429" y="1611047"/>
                        <a:pt x="1191242" y="1601767"/>
                        <a:pt x="1195883" y="1588104"/>
                      </a:cubicBezTo>
                      <a:cubicBezTo>
                        <a:pt x="1196914" y="1585269"/>
                        <a:pt x="1197945" y="1582433"/>
                        <a:pt x="1198460" y="1579082"/>
                      </a:cubicBezTo>
                      <a:cubicBezTo>
                        <a:pt x="1199749" y="1568255"/>
                        <a:pt x="1203616" y="1564904"/>
                        <a:pt x="1214443" y="1566708"/>
                      </a:cubicBezTo>
                      <a:cubicBezTo>
                        <a:pt x="1221919" y="1567739"/>
                        <a:pt x="1229395" y="1567739"/>
                        <a:pt x="1236871" y="1567739"/>
                      </a:cubicBezTo>
                      <a:cubicBezTo>
                        <a:pt x="1239449" y="1567739"/>
                        <a:pt x="1243058" y="1568255"/>
                        <a:pt x="1243573" y="1564388"/>
                      </a:cubicBezTo>
                      <a:cubicBezTo>
                        <a:pt x="1244089" y="1561552"/>
                        <a:pt x="1241511" y="1560005"/>
                        <a:pt x="1239449" y="1558717"/>
                      </a:cubicBezTo>
                      <a:cubicBezTo>
                        <a:pt x="1230684" y="1553045"/>
                        <a:pt x="1221919" y="1548147"/>
                        <a:pt x="1213154" y="1542734"/>
                      </a:cubicBezTo>
                      <a:cubicBezTo>
                        <a:pt x="1206967" y="1538867"/>
                        <a:pt x="1204132" y="1533969"/>
                        <a:pt x="1206710" y="1527009"/>
                      </a:cubicBezTo>
                      <a:cubicBezTo>
                        <a:pt x="1209288" y="1520306"/>
                        <a:pt x="1214701" y="1519275"/>
                        <a:pt x="1221404" y="1520822"/>
                      </a:cubicBezTo>
                      <a:cubicBezTo>
                        <a:pt x="1237386" y="1524173"/>
                        <a:pt x="1253111" y="1527266"/>
                        <a:pt x="1268836" y="1531133"/>
                      </a:cubicBezTo>
                      <a:cubicBezTo>
                        <a:pt x="1276828" y="1532938"/>
                        <a:pt x="1283788" y="1538094"/>
                        <a:pt x="1289202" y="1543765"/>
                      </a:cubicBezTo>
                      <a:cubicBezTo>
                        <a:pt x="1305185" y="1560521"/>
                        <a:pt x="1325292" y="1561810"/>
                        <a:pt x="1346173" y="1560005"/>
                      </a:cubicBezTo>
                      <a:cubicBezTo>
                        <a:pt x="1355195" y="1559232"/>
                        <a:pt x="1365249" y="1547889"/>
                        <a:pt x="1365765" y="1537578"/>
                      </a:cubicBezTo>
                      <a:cubicBezTo>
                        <a:pt x="1366538" y="1521080"/>
                        <a:pt x="1366022" y="1504581"/>
                        <a:pt x="1366022" y="1488083"/>
                      </a:cubicBezTo>
                      <a:cubicBezTo>
                        <a:pt x="1366022" y="1483443"/>
                        <a:pt x="1364218" y="1479576"/>
                        <a:pt x="1360867" y="1476482"/>
                      </a:cubicBezTo>
                      <a:cubicBezTo>
                        <a:pt x="1351071" y="1467460"/>
                        <a:pt x="1342821" y="1456890"/>
                        <a:pt x="1333541" y="1447095"/>
                      </a:cubicBezTo>
                      <a:cubicBezTo>
                        <a:pt x="1302349" y="1413324"/>
                        <a:pt x="1265485" y="1385741"/>
                        <a:pt x="1230684" y="1356353"/>
                      </a:cubicBezTo>
                      <a:cubicBezTo>
                        <a:pt x="1198976" y="1329543"/>
                        <a:pt x="1167010" y="1303507"/>
                        <a:pt x="1135302" y="1276697"/>
                      </a:cubicBezTo>
                      <a:cubicBezTo>
                        <a:pt x="1125507" y="1268448"/>
                        <a:pt x="1115453" y="1260972"/>
                        <a:pt x="1102821" y="1256847"/>
                      </a:cubicBezTo>
                      <a:cubicBezTo>
                        <a:pt x="1095345" y="1254527"/>
                        <a:pt x="1088901" y="1250403"/>
                        <a:pt x="1081425" y="1248082"/>
                      </a:cubicBezTo>
                      <a:cubicBezTo>
                        <a:pt x="1057966" y="1242153"/>
                        <a:pt x="1034250" y="1242411"/>
                        <a:pt x="1010791" y="1248340"/>
                      </a:cubicBezTo>
                      <a:cubicBezTo>
                        <a:pt x="1007182" y="1249114"/>
                        <a:pt x="1004088" y="1251176"/>
                        <a:pt x="1000737" y="1253238"/>
                      </a:cubicBezTo>
                      <a:cubicBezTo>
                        <a:pt x="961296" y="1280564"/>
                        <a:pt x="925721" y="1312787"/>
                        <a:pt x="888600" y="1343464"/>
                      </a:cubicBezTo>
                      <a:cubicBezTo>
                        <a:pt x="857407" y="1369243"/>
                        <a:pt x="826215" y="1395021"/>
                        <a:pt x="795280" y="1421058"/>
                      </a:cubicBezTo>
                      <a:cubicBezTo>
                        <a:pt x="776978" y="1436525"/>
                        <a:pt x="760479" y="1454055"/>
                        <a:pt x="744239" y="1471842"/>
                      </a:cubicBezTo>
                      <a:cubicBezTo>
                        <a:pt x="742434" y="1473647"/>
                        <a:pt x="741403" y="1475967"/>
                        <a:pt x="739341" y="1477513"/>
                      </a:cubicBezTo>
                      <a:cubicBezTo>
                        <a:pt x="725678" y="1487309"/>
                        <a:pt x="722327" y="1500972"/>
                        <a:pt x="723873" y="1516955"/>
                      </a:cubicBezTo>
                      <a:cubicBezTo>
                        <a:pt x="724647" y="1525977"/>
                        <a:pt x="724647" y="1535000"/>
                        <a:pt x="722584" y="1544023"/>
                      </a:cubicBezTo>
                      <a:cubicBezTo>
                        <a:pt x="719749" y="1555881"/>
                        <a:pt x="734443" y="1572637"/>
                        <a:pt x="747332" y="1572379"/>
                      </a:cubicBezTo>
                      <a:cubicBezTo>
                        <a:pt x="786774" y="1570833"/>
                        <a:pt x="772595" y="1576504"/>
                        <a:pt x="807139" y="1550983"/>
                      </a:cubicBezTo>
                      <a:cubicBezTo>
                        <a:pt x="812037" y="1547374"/>
                        <a:pt x="816935" y="1544281"/>
                        <a:pt x="822864" y="1542992"/>
                      </a:cubicBezTo>
                      <a:cubicBezTo>
                        <a:pt x="837815" y="1539898"/>
                        <a:pt x="852767" y="1536289"/>
                        <a:pt x="867719" y="1533453"/>
                      </a:cubicBezTo>
                      <a:cubicBezTo>
                        <a:pt x="873906" y="1532422"/>
                        <a:pt x="879577" y="1531907"/>
                        <a:pt x="882413" y="1539382"/>
                      </a:cubicBezTo>
                      <a:cubicBezTo>
                        <a:pt x="885248" y="1546343"/>
                        <a:pt x="882670" y="1551241"/>
                        <a:pt x="876484" y="1555108"/>
                      </a:cubicBezTo>
                      <a:cubicBezTo>
                        <a:pt x="868492" y="1560005"/>
                        <a:pt x="860501" y="1564646"/>
                        <a:pt x="852509" y="1569801"/>
                      </a:cubicBezTo>
                      <a:cubicBezTo>
                        <a:pt x="849158" y="1571864"/>
                        <a:pt x="844002" y="1573410"/>
                        <a:pt x="845549" y="1578308"/>
                      </a:cubicBezTo>
                      <a:cubicBezTo>
                        <a:pt x="847096" y="1582949"/>
                        <a:pt x="851994" y="1580628"/>
                        <a:pt x="855603" y="1580371"/>
                      </a:cubicBezTo>
                      <a:cubicBezTo>
                        <a:pt x="864625" y="1579597"/>
                        <a:pt x="873648" y="1579597"/>
                        <a:pt x="882670" y="1580371"/>
                      </a:cubicBezTo>
                      <a:cubicBezTo>
                        <a:pt x="893498" y="1581144"/>
                        <a:pt x="903551" y="1600478"/>
                        <a:pt x="898138" y="1610016"/>
                      </a:cubicBezTo>
                      <a:cubicBezTo>
                        <a:pt x="895818" y="1614141"/>
                        <a:pt x="892209" y="1616203"/>
                        <a:pt x="887569" y="1616461"/>
                      </a:cubicBezTo>
                      <a:cubicBezTo>
                        <a:pt x="878030" y="1616719"/>
                        <a:pt x="868234" y="1616977"/>
                        <a:pt x="858696" y="1615945"/>
                      </a:cubicBezTo>
                      <a:cubicBezTo>
                        <a:pt x="844260" y="1614399"/>
                        <a:pt x="829308" y="1613625"/>
                        <a:pt x="814872" y="1616461"/>
                      </a:cubicBezTo>
                      <a:cubicBezTo>
                        <a:pt x="803788" y="1618781"/>
                        <a:pt x="801725" y="1623937"/>
                        <a:pt x="806881" y="1633991"/>
                      </a:cubicBezTo>
                      <a:cubicBezTo>
                        <a:pt x="812552" y="1645075"/>
                        <a:pt x="820286" y="1655129"/>
                        <a:pt x="826988" y="1665441"/>
                      </a:cubicBezTo>
                      <a:cubicBezTo>
                        <a:pt x="831113" y="1671627"/>
                        <a:pt x="833175" y="1678072"/>
                        <a:pt x="832660" y="1685806"/>
                      </a:cubicBezTo>
                      <a:cubicBezTo>
                        <a:pt x="831371" y="1698953"/>
                        <a:pt x="818224" y="1705913"/>
                        <a:pt x="806623" y="1698953"/>
                      </a:cubicBezTo>
                      <a:cubicBezTo>
                        <a:pt x="805850" y="1698437"/>
                        <a:pt x="805076" y="1697922"/>
                        <a:pt x="804303" y="1697406"/>
                      </a:cubicBezTo>
                      <a:cubicBezTo>
                        <a:pt x="791671" y="1688642"/>
                        <a:pt x="791414" y="1688642"/>
                        <a:pt x="786000" y="1703078"/>
                      </a:cubicBezTo>
                      <a:cubicBezTo>
                        <a:pt x="784711" y="1706171"/>
                        <a:pt x="783422" y="1708749"/>
                        <a:pt x="779813" y="1709265"/>
                      </a:cubicBezTo>
                      <a:cubicBezTo>
                        <a:pt x="775173" y="1710038"/>
                        <a:pt x="772080" y="1707202"/>
                        <a:pt x="769760" y="1703851"/>
                      </a:cubicBezTo>
                      <a:cubicBezTo>
                        <a:pt x="759448" y="1689930"/>
                        <a:pt x="748879" y="1676010"/>
                        <a:pt x="740887" y="1660285"/>
                      </a:cubicBezTo>
                      <a:cubicBezTo>
                        <a:pt x="738825" y="1656160"/>
                        <a:pt x="736247" y="1652293"/>
                        <a:pt x="733154" y="1648684"/>
                      </a:cubicBezTo>
                      <a:cubicBezTo>
                        <a:pt x="725936" y="1640693"/>
                        <a:pt x="717171" y="1641982"/>
                        <a:pt x="713820" y="1652293"/>
                      </a:cubicBezTo>
                      <a:cubicBezTo>
                        <a:pt x="708922" y="1668534"/>
                        <a:pt x="706859" y="1685032"/>
                        <a:pt x="708406" y="1702047"/>
                      </a:cubicBezTo>
                      <a:cubicBezTo>
                        <a:pt x="710984" y="1731950"/>
                        <a:pt x="718460" y="1760822"/>
                        <a:pt x="724647" y="1790210"/>
                      </a:cubicBezTo>
                      <a:cubicBezTo>
                        <a:pt x="725678" y="1795623"/>
                        <a:pt x="725936" y="1800521"/>
                        <a:pt x="723873" y="1805677"/>
                      </a:cubicBezTo>
                      <a:cubicBezTo>
                        <a:pt x="721038" y="1812637"/>
                        <a:pt x="723100" y="1817535"/>
                        <a:pt x="730576" y="1819082"/>
                      </a:cubicBezTo>
                      <a:cubicBezTo>
                        <a:pt x="747590" y="1822433"/>
                        <a:pt x="764346" y="1822949"/>
                        <a:pt x="780071" y="1812637"/>
                      </a:cubicBezTo>
                      <a:cubicBezTo>
                        <a:pt x="792187" y="1804646"/>
                        <a:pt x="805076" y="1796912"/>
                        <a:pt x="820801" y="1798459"/>
                      </a:cubicBezTo>
                      <a:cubicBezTo>
                        <a:pt x="826988" y="1798975"/>
                        <a:pt x="832660" y="1800264"/>
                        <a:pt x="835238" y="1806708"/>
                      </a:cubicBezTo>
                      <a:cubicBezTo>
                        <a:pt x="837815" y="1813153"/>
                        <a:pt x="834980" y="1818051"/>
                        <a:pt x="830597" y="1822691"/>
                      </a:cubicBezTo>
                      <a:cubicBezTo>
                        <a:pt x="818739" y="1835838"/>
                        <a:pt x="802241" y="1840221"/>
                        <a:pt x="786000" y="1844603"/>
                      </a:cubicBezTo>
                      <a:cubicBezTo>
                        <a:pt x="776462" y="1847181"/>
                        <a:pt x="766408" y="1848212"/>
                        <a:pt x="757128" y="1852079"/>
                      </a:cubicBezTo>
                      <a:cubicBezTo>
                        <a:pt x="753777" y="1853368"/>
                        <a:pt x="749394" y="1854399"/>
                        <a:pt x="749652" y="1859039"/>
                      </a:cubicBezTo>
                      <a:cubicBezTo>
                        <a:pt x="749910" y="1863164"/>
                        <a:pt x="753777" y="1864195"/>
                        <a:pt x="756870" y="1865226"/>
                      </a:cubicBezTo>
                      <a:cubicBezTo>
                        <a:pt x="781102" y="1873217"/>
                        <a:pt x="805850" y="1874506"/>
                        <a:pt x="830340" y="1865999"/>
                      </a:cubicBezTo>
                      <a:cubicBezTo>
                        <a:pt x="843229" y="1861617"/>
                        <a:pt x="848900" y="1865226"/>
                        <a:pt x="849931" y="1878889"/>
                      </a:cubicBezTo>
                      <a:cubicBezTo>
                        <a:pt x="850963" y="1893583"/>
                        <a:pt x="844260" y="1905441"/>
                        <a:pt x="835753" y="1916526"/>
                      </a:cubicBezTo>
                      <a:cubicBezTo>
                        <a:pt x="822090" y="1934313"/>
                        <a:pt x="795796" y="1943078"/>
                        <a:pt x="775689" y="1937407"/>
                      </a:cubicBezTo>
                      <a:cubicBezTo>
                        <a:pt x="764604" y="1934313"/>
                        <a:pt x="757901" y="1926322"/>
                        <a:pt x="750941" y="1918330"/>
                      </a:cubicBezTo>
                      <a:cubicBezTo>
                        <a:pt x="749394" y="1916784"/>
                        <a:pt x="748621" y="1914721"/>
                        <a:pt x="747074" y="1912917"/>
                      </a:cubicBezTo>
                      <a:cubicBezTo>
                        <a:pt x="745270" y="1910854"/>
                        <a:pt x="743723" y="1908019"/>
                        <a:pt x="740372" y="1909308"/>
                      </a:cubicBezTo>
                      <a:cubicBezTo>
                        <a:pt x="737278" y="1910597"/>
                        <a:pt x="736763" y="1913690"/>
                        <a:pt x="737020" y="1916526"/>
                      </a:cubicBezTo>
                      <a:cubicBezTo>
                        <a:pt x="737794" y="1924775"/>
                        <a:pt x="738052" y="1933282"/>
                        <a:pt x="739856" y="1941531"/>
                      </a:cubicBezTo>
                      <a:cubicBezTo>
                        <a:pt x="744239" y="1963701"/>
                        <a:pt x="749652" y="1985355"/>
                        <a:pt x="759706" y="2005720"/>
                      </a:cubicBezTo>
                      <a:cubicBezTo>
                        <a:pt x="763573" y="2013712"/>
                        <a:pt x="768986" y="2020156"/>
                        <a:pt x="775946" y="2025828"/>
                      </a:cubicBezTo>
                      <a:cubicBezTo>
                        <a:pt x="791929" y="2038975"/>
                        <a:pt x="805076" y="2054700"/>
                        <a:pt x="815646" y="2072745"/>
                      </a:cubicBezTo>
                      <a:cubicBezTo>
                        <a:pt x="817708" y="2076612"/>
                        <a:pt x="819770" y="2080479"/>
                        <a:pt x="820801" y="2084861"/>
                      </a:cubicBezTo>
                      <a:cubicBezTo>
                        <a:pt x="823122" y="2094399"/>
                        <a:pt x="816677" y="2101875"/>
                        <a:pt x="806881" y="2100071"/>
                      </a:cubicBezTo>
                      <a:cubicBezTo>
                        <a:pt x="800178" y="2099040"/>
                        <a:pt x="794765" y="2095430"/>
                        <a:pt x="789351" y="2091564"/>
                      </a:cubicBezTo>
                      <a:cubicBezTo>
                        <a:pt x="787031" y="2090017"/>
                        <a:pt x="784969" y="2087954"/>
                        <a:pt x="782391" y="2086923"/>
                      </a:cubicBezTo>
                      <a:cubicBezTo>
                        <a:pt x="780587" y="2086150"/>
                        <a:pt x="778782" y="2085377"/>
                        <a:pt x="776978" y="2086408"/>
                      </a:cubicBezTo>
                      <a:cubicBezTo>
                        <a:pt x="774657" y="2087697"/>
                        <a:pt x="775173" y="2090275"/>
                        <a:pt x="775689" y="2092337"/>
                      </a:cubicBezTo>
                      <a:cubicBezTo>
                        <a:pt x="777493" y="2099813"/>
                        <a:pt x="779813" y="2107289"/>
                        <a:pt x="782391" y="2114764"/>
                      </a:cubicBezTo>
                      <a:cubicBezTo>
                        <a:pt x="784196" y="2120178"/>
                        <a:pt x="786000" y="2125334"/>
                        <a:pt x="786258" y="2131005"/>
                      </a:cubicBezTo>
                      <a:cubicBezTo>
                        <a:pt x="786516" y="2139770"/>
                        <a:pt x="780071" y="2144410"/>
                        <a:pt x="772080" y="2140801"/>
                      </a:cubicBezTo>
                      <a:cubicBezTo>
                        <a:pt x="767182" y="2138481"/>
                        <a:pt x="763057" y="2135387"/>
                        <a:pt x="759964" y="2130747"/>
                      </a:cubicBezTo>
                      <a:cubicBezTo>
                        <a:pt x="743723" y="2105484"/>
                        <a:pt x="723616" y="2083314"/>
                        <a:pt x="706086" y="2059082"/>
                      </a:cubicBezTo>
                      <a:cubicBezTo>
                        <a:pt x="697321" y="2046966"/>
                        <a:pt x="690103" y="2033819"/>
                        <a:pt x="684174" y="2020156"/>
                      </a:cubicBezTo>
                      <a:cubicBezTo>
                        <a:pt x="681596" y="2014227"/>
                        <a:pt x="681596" y="2008556"/>
                        <a:pt x="682885" y="2002111"/>
                      </a:cubicBezTo>
                      <a:cubicBezTo>
                        <a:pt x="687525" y="1976590"/>
                        <a:pt x="683143" y="1951843"/>
                        <a:pt x="675409" y="1927611"/>
                      </a:cubicBezTo>
                      <a:cubicBezTo>
                        <a:pt x="674894" y="1925806"/>
                        <a:pt x="674120" y="1923744"/>
                        <a:pt x="672058" y="1923486"/>
                      </a:cubicBezTo>
                      <a:cubicBezTo>
                        <a:pt x="669738" y="1923228"/>
                        <a:pt x="669222" y="1925548"/>
                        <a:pt x="668449" y="1927095"/>
                      </a:cubicBezTo>
                      <a:cubicBezTo>
                        <a:pt x="665356" y="1933797"/>
                        <a:pt x="660458" y="1938953"/>
                        <a:pt x="656591" y="1945140"/>
                      </a:cubicBezTo>
                      <a:cubicBezTo>
                        <a:pt x="648084" y="1959061"/>
                        <a:pt x="644990" y="1973755"/>
                        <a:pt x="648857" y="1989737"/>
                      </a:cubicBezTo>
                      <a:cubicBezTo>
                        <a:pt x="654786" y="2015516"/>
                        <a:pt x="668707" y="2037428"/>
                        <a:pt x="681854" y="2059598"/>
                      </a:cubicBezTo>
                      <a:cubicBezTo>
                        <a:pt x="691134" y="2075065"/>
                        <a:pt x="700672" y="2090532"/>
                        <a:pt x="705055" y="2108320"/>
                      </a:cubicBezTo>
                      <a:cubicBezTo>
                        <a:pt x="707633" y="2118374"/>
                        <a:pt x="707633" y="2128169"/>
                        <a:pt x="703250" y="2137450"/>
                      </a:cubicBezTo>
                      <a:cubicBezTo>
                        <a:pt x="699126" y="2146215"/>
                        <a:pt x="693197" y="2148535"/>
                        <a:pt x="684174" y="2144668"/>
                      </a:cubicBezTo>
                      <a:cubicBezTo>
                        <a:pt x="680565" y="2143121"/>
                        <a:pt x="676956" y="2141059"/>
                        <a:pt x="673089" y="2140028"/>
                      </a:cubicBezTo>
                      <a:cubicBezTo>
                        <a:pt x="665098" y="2137965"/>
                        <a:pt x="660973" y="2140801"/>
                        <a:pt x="660200" y="2148792"/>
                      </a:cubicBezTo>
                      <a:cubicBezTo>
                        <a:pt x="659684" y="2152401"/>
                        <a:pt x="660200" y="2156268"/>
                        <a:pt x="660715" y="2159877"/>
                      </a:cubicBezTo>
                      <a:cubicBezTo>
                        <a:pt x="662520" y="2171993"/>
                        <a:pt x="662262" y="2184109"/>
                        <a:pt x="661231" y="2196225"/>
                      </a:cubicBezTo>
                      <a:cubicBezTo>
                        <a:pt x="660200" y="2208341"/>
                        <a:pt x="651693" y="2218395"/>
                        <a:pt x="640608" y="2221489"/>
                      </a:cubicBezTo>
                      <a:cubicBezTo>
                        <a:pt x="635710" y="2222778"/>
                        <a:pt x="630554" y="2222778"/>
                        <a:pt x="628234" y="2217880"/>
                      </a:cubicBezTo>
                      <a:cubicBezTo>
                        <a:pt x="622047" y="2203443"/>
                        <a:pt x="612767" y="2190812"/>
                        <a:pt x="604518" y="2177665"/>
                      </a:cubicBezTo>
                      <a:cubicBezTo>
                        <a:pt x="593691" y="2160135"/>
                        <a:pt x="593691" y="2141059"/>
                        <a:pt x="595495" y="2121725"/>
                      </a:cubicBezTo>
                      <a:cubicBezTo>
                        <a:pt x="597815" y="2098782"/>
                        <a:pt x="602713" y="2076096"/>
                        <a:pt x="602198" y="2052895"/>
                      </a:cubicBezTo>
                      <a:cubicBezTo>
                        <a:pt x="602198" y="2046708"/>
                        <a:pt x="601166" y="2040522"/>
                        <a:pt x="599620" y="2034335"/>
                      </a:cubicBezTo>
                      <a:cubicBezTo>
                        <a:pt x="597557" y="2025828"/>
                        <a:pt x="592659" y="2024539"/>
                        <a:pt x="586215" y="2030726"/>
                      </a:cubicBezTo>
                      <a:cubicBezTo>
                        <a:pt x="581575" y="2035108"/>
                        <a:pt x="578481" y="2040522"/>
                        <a:pt x="576161" y="2046193"/>
                      </a:cubicBezTo>
                      <a:cubicBezTo>
                        <a:pt x="572294" y="2056504"/>
                        <a:pt x="569716" y="2067074"/>
                        <a:pt x="569716" y="2078159"/>
                      </a:cubicBezTo>
                      <a:cubicBezTo>
                        <a:pt x="569716" y="2098524"/>
                        <a:pt x="569716" y="2118631"/>
                        <a:pt x="569716" y="2138997"/>
                      </a:cubicBezTo>
                      <a:cubicBezTo>
                        <a:pt x="569716" y="2148792"/>
                        <a:pt x="567912" y="2158073"/>
                        <a:pt x="563272" y="2166838"/>
                      </a:cubicBezTo>
                      <a:cubicBezTo>
                        <a:pt x="559663" y="2173798"/>
                        <a:pt x="553991" y="2177665"/>
                        <a:pt x="546773" y="2179727"/>
                      </a:cubicBezTo>
                      <a:cubicBezTo>
                        <a:pt x="538524" y="2182047"/>
                        <a:pt x="533368" y="2177922"/>
                        <a:pt x="534142" y="2169158"/>
                      </a:cubicBezTo>
                      <a:cubicBezTo>
                        <a:pt x="534915" y="2160909"/>
                        <a:pt x="534915" y="2152917"/>
                        <a:pt x="532337" y="2145183"/>
                      </a:cubicBezTo>
                      <a:cubicBezTo>
                        <a:pt x="530790" y="2140028"/>
                        <a:pt x="527955" y="2135645"/>
                        <a:pt x="524088" y="2132036"/>
                      </a:cubicBezTo>
                      <a:cubicBezTo>
                        <a:pt x="521510" y="2129716"/>
                        <a:pt x="518417" y="2127654"/>
                        <a:pt x="514808" y="2129201"/>
                      </a:cubicBezTo>
                      <a:cubicBezTo>
                        <a:pt x="510683" y="2131005"/>
                        <a:pt x="509910" y="2134872"/>
                        <a:pt x="510425" y="2138739"/>
                      </a:cubicBezTo>
                      <a:cubicBezTo>
                        <a:pt x="511714" y="2148792"/>
                        <a:pt x="515065" y="2158073"/>
                        <a:pt x="519448" y="2167095"/>
                      </a:cubicBezTo>
                      <a:cubicBezTo>
                        <a:pt x="523057" y="2174056"/>
                        <a:pt x="526666" y="2181016"/>
                        <a:pt x="527697" y="2188750"/>
                      </a:cubicBezTo>
                      <a:cubicBezTo>
                        <a:pt x="530017" y="2203959"/>
                        <a:pt x="523314" y="2216848"/>
                        <a:pt x="510167" y="2222520"/>
                      </a:cubicBezTo>
                      <a:cubicBezTo>
                        <a:pt x="498567" y="2227418"/>
                        <a:pt x="488771" y="2221231"/>
                        <a:pt x="487998" y="2208599"/>
                      </a:cubicBezTo>
                      <a:cubicBezTo>
                        <a:pt x="487482" y="2201381"/>
                        <a:pt x="487482" y="2194163"/>
                        <a:pt x="489802" y="2187203"/>
                      </a:cubicBezTo>
                      <a:cubicBezTo>
                        <a:pt x="490318" y="2185914"/>
                        <a:pt x="490575" y="2184883"/>
                        <a:pt x="490575" y="2183594"/>
                      </a:cubicBezTo>
                      <a:cubicBezTo>
                        <a:pt x="490833" y="2181016"/>
                        <a:pt x="490833" y="2178180"/>
                        <a:pt x="487740" y="2177407"/>
                      </a:cubicBezTo>
                      <a:cubicBezTo>
                        <a:pt x="484389" y="2176634"/>
                        <a:pt x="483615" y="2179469"/>
                        <a:pt x="482842" y="2181789"/>
                      </a:cubicBezTo>
                      <a:cubicBezTo>
                        <a:pt x="481295" y="2187461"/>
                        <a:pt x="480780" y="2193390"/>
                        <a:pt x="479748" y="2199319"/>
                      </a:cubicBezTo>
                      <a:cubicBezTo>
                        <a:pt x="477686" y="2210404"/>
                        <a:pt x="476139" y="2221489"/>
                        <a:pt x="470726" y="2231542"/>
                      </a:cubicBezTo>
                      <a:cubicBezTo>
                        <a:pt x="467890" y="2236956"/>
                        <a:pt x="464281" y="2241854"/>
                        <a:pt x="457321" y="2241854"/>
                      </a:cubicBezTo>
                      <a:cubicBezTo>
                        <a:pt x="450103" y="2241854"/>
                        <a:pt x="447267" y="2236440"/>
                        <a:pt x="444689" y="2230769"/>
                      </a:cubicBezTo>
                      <a:cubicBezTo>
                        <a:pt x="440049" y="2219684"/>
                        <a:pt x="437987" y="2207826"/>
                        <a:pt x="437471" y="2196225"/>
                      </a:cubicBezTo>
                      <a:cubicBezTo>
                        <a:pt x="436440" y="2179469"/>
                        <a:pt x="436440" y="2162713"/>
                        <a:pt x="439018" y="2145957"/>
                      </a:cubicBezTo>
                      <a:cubicBezTo>
                        <a:pt x="442369" y="2122240"/>
                        <a:pt x="457579" y="2107289"/>
                        <a:pt x="474593" y="2093110"/>
                      </a:cubicBezTo>
                      <a:cubicBezTo>
                        <a:pt x="483873" y="2085377"/>
                        <a:pt x="494185" y="2078932"/>
                        <a:pt x="503980" y="2071456"/>
                      </a:cubicBezTo>
                      <a:cubicBezTo>
                        <a:pt x="522026" y="2057536"/>
                        <a:pt x="524088" y="2047740"/>
                        <a:pt x="511972" y="2028406"/>
                      </a:cubicBezTo>
                      <a:cubicBezTo>
                        <a:pt x="499856" y="2009072"/>
                        <a:pt x="499598" y="1989480"/>
                        <a:pt x="509652" y="1969888"/>
                      </a:cubicBezTo>
                      <a:cubicBezTo>
                        <a:pt x="520737" y="1948491"/>
                        <a:pt x="532079" y="1927611"/>
                        <a:pt x="539297" y="1904410"/>
                      </a:cubicBezTo>
                      <a:cubicBezTo>
                        <a:pt x="541617" y="1897192"/>
                        <a:pt x="543164" y="1889974"/>
                        <a:pt x="544969" y="1882756"/>
                      </a:cubicBezTo>
                      <a:cubicBezTo>
                        <a:pt x="545484" y="1880178"/>
                        <a:pt x="546258" y="1877342"/>
                        <a:pt x="544969" y="1874764"/>
                      </a:cubicBezTo>
                      <a:cubicBezTo>
                        <a:pt x="541875" y="1874249"/>
                        <a:pt x="540586" y="1876053"/>
                        <a:pt x="539040" y="1877600"/>
                      </a:cubicBezTo>
                      <a:cubicBezTo>
                        <a:pt x="510683" y="1906472"/>
                        <a:pt x="493669" y="1940758"/>
                        <a:pt x="488771" y="1981488"/>
                      </a:cubicBezTo>
                      <a:cubicBezTo>
                        <a:pt x="485678" y="2006751"/>
                        <a:pt x="482584" y="2032272"/>
                        <a:pt x="475882" y="2057020"/>
                      </a:cubicBezTo>
                      <a:cubicBezTo>
                        <a:pt x="472015" y="2071198"/>
                        <a:pt x="465828" y="2084603"/>
                        <a:pt x="454743" y="2094657"/>
                      </a:cubicBezTo>
                      <a:cubicBezTo>
                        <a:pt x="451134" y="2098008"/>
                        <a:pt x="447267" y="2101102"/>
                        <a:pt x="442885" y="2101617"/>
                      </a:cubicBezTo>
                      <a:cubicBezTo>
                        <a:pt x="427417" y="2103422"/>
                        <a:pt x="419426" y="2114764"/>
                        <a:pt x="410404" y="2125076"/>
                      </a:cubicBezTo>
                      <a:cubicBezTo>
                        <a:pt x="407052" y="2128943"/>
                        <a:pt x="403701" y="2132552"/>
                        <a:pt x="400092" y="2135903"/>
                      </a:cubicBezTo>
                      <a:cubicBezTo>
                        <a:pt x="395710" y="2140028"/>
                        <a:pt x="391069" y="2142863"/>
                        <a:pt x="385140" y="2139770"/>
                      </a:cubicBezTo>
                      <a:cubicBezTo>
                        <a:pt x="378953" y="2136676"/>
                        <a:pt x="379469" y="2130747"/>
                        <a:pt x="379985" y="2125076"/>
                      </a:cubicBezTo>
                      <a:cubicBezTo>
                        <a:pt x="381273" y="2113476"/>
                        <a:pt x="384367" y="2102391"/>
                        <a:pt x="389523" y="2092079"/>
                      </a:cubicBezTo>
                      <a:cubicBezTo>
                        <a:pt x="390812" y="2089243"/>
                        <a:pt x="392874" y="2086666"/>
                        <a:pt x="392358" y="2083314"/>
                      </a:cubicBezTo>
                      <a:cubicBezTo>
                        <a:pt x="389265" y="2080994"/>
                        <a:pt x="387203" y="2083572"/>
                        <a:pt x="384883" y="2084603"/>
                      </a:cubicBezTo>
                      <a:cubicBezTo>
                        <a:pt x="376118" y="2088470"/>
                        <a:pt x="371220" y="2086408"/>
                        <a:pt x="369157" y="2076870"/>
                      </a:cubicBezTo>
                      <a:cubicBezTo>
                        <a:pt x="367095" y="2067074"/>
                        <a:pt x="367611" y="2057020"/>
                        <a:pt x="368642" y="2046966"/>
                      </a:cubicBezTo>
                      <a:cubicBezTo>
                        <a:pt x="372251" y="2014743"/>
                        <a:pt x="383336" y="1984582"/>
                        <a:pt x="396999" y="1955452"/>
                      </a:cubicBezTo>
                      <a:cubicBezTo>
                        <a:pt x="412981" y="1920908"/>
                        <a:pt x="433347" y="1889458"/>
                        <a:pt x="460930" y="1862906"/>
                      </a:cubicBezTo>
                      <a:cubicBezTo>
                        <a:pt x="469952" y="1854141"/>
                        <a:pt x="475366" y="1842541"/>
                        <a:pt x="478202" y="1830167"/>
                      </a:cubicBezTo>
                      <a:cubicBezTo>
                        <a:pt x="481295" y="1817793"/>
                        <a:pt x="475624" y="1808771"/>
                        <a:pt x="463508" y="1805162"/>
                      </a:cubicBezTo>
                      <a:cubicBezTo>
                        <a:pt x="423808" y="1794334"/>
                        <a:pt x="377922" y="1834549"/>
                        <a:pt x="385914" y="1874764"/>
                      </a:cubicBezTo>
                      <a:cubicBezTo>
                        <a:pt x="392358" y="1907503"/>
                        <a:pt x="385140" y="1935602"/>
                        <a:pt x="364775" y="1961381"/>
                      </a:cubicBezTo>
                      <a:cubicBezTo>
                        <a:pt x="355237" y="1973497"/>
                        <a:pt x="345441" y="1985871"/>
                        <a:pt x="336161" y="1998244"/>
                      </a:cubicBezTo>
                      <a:cubicBezTo>
                        <a:pt x="329974" y="2006236"/>
                        <a:pt x="325334" y="2015001"/>
                        <a:pt x="321725" y="2024281"/>
                      </a:cubicBezTo>
                      <a:cubicBezTo>
                        <a:pt x="317600" y="2035108"/>
                        <a:pt x="316827" y="2045677"/>
                        <a:pt x="319404" y="2057278"/>
                      </a:cubicBezTo>
                      <a:cubicBezTo>
                        <a:pt x="327138" y="2089501"/>
                        <a:pt x="329974" y="2122498"/>
                        <a:pt x="328427" y="2155495"/>
                      </a:cubicBezTo>
                      <a:cubicBezTo>
                        <a:pt x="328169" y="2162197"/>
                        <a:pt x="326623" y="2168384"/>
                        <a:pt x="324045" y="2174571"/>
                      </a:cubicBezTo>
                      <a:cubicBezTo>
                        <a:pt x="317342" y="2192101"/>
                        <a:pt x="303164" y="2194679"/>
                        <a:pt x="289759" y="2181016"/>
                      </a:cubicBezTo>
                      <a:cubicBezTo>
                        <a:pt x="291821" y="2192358"/>
                        <a:pt x="294141" y="2203186"/>
                        <a:pt x="294657" y="2214528"/>
                      </a:cubicBezTo>
                      <a:cubicBezTo>
                        <a:pt x="295172" y="2231027"/>
                        <a:pt x="291306" y="2238760"/>
                        <a:pt x="282283" y="2240565"/>
                      </a:cubicBezTo>
                      <a:cubicBezTo>
                        <a:pt x="264496" y="2244174"/>
                        <a:pt x="251091" y="2237987"/>
                        <a:pt x="245419" y="2223293"/>
                      </a:cubicBezTo>
                      <a:cubicBezTo>
                        <a:pt x="240264" y="2210404"/>
                        <a:pt x="239490" y="2196741"/>
                        <a:pt x="239232" y="2182820"/>
                      </a:cubicBezTo>
                      <a:cubicBezTo>
                        <a:pt x="239232" y="2172509"/>
                        <a:pt x="239490" y="2162455"/>
                        <a:pt x="235881" y="2150855"/>
                      </a:cubicBezTo>
                      <a:cubicBezTo>
                        <a:pt x="232272" y="2159104"/>
                        <a:pt x="231499" y="2166322"/>
                        <a:pt x="229952" y="2173540"/>
                      </a:cubicBezTo>
                      <a:cubicBezTo>
                        <a:pt x="223507" y="2204217"/>
                        <a:pt x="216805" y="2235151"/>
                        <a:pt x="209071" y="2265570"/>
                      </a:cubicBezTo>
                      <a:cubicBezTo>
                        <a:pt x="206493" y="2275882"/>
                        <a:pt x="203142" y="2277686"/>
                        <a:pt x="193088" y="2274335"/>
                      </a:cubicBezTo>
                      <a:cubicBezTo>
                        <a:pt x="177621" y="2269437"/>
                        <a:pt x="166279" y="2272531"/>
                        <a:pt x="155967" y="2285420"/>
                      </a:cubicBezTo>
                      <a:cubicBezTo>
                        <a:pt x="151327" y="2291349"/>
                        <a:pt x="147460" y="2297794"/>
                        <a:pt x="141789" y="2302692"/>
                      </a:cubicBezTo>
                      <a:cubicBezTo>
                        <a:pt x="128899" y="2314034"/>
                        <a:pt x="117814" y="2310167"/>
                        <a:pt x="114205" y="2293669"/>
                      </a:cubicBezTo>
                      <a:cubicBezTo>
                        <a:pt x="112659" y="2286451"/>
                        <a:pt x="112659" y="2279491"/>
                        <a:pt x="112401" y="2272273"/>
                      </a:cubicBezTo>
                      <a:cubicBezTo>
                        <a:pt x="111885" y="2263250"/>
                        <a:pt x="110596" y="2262477"/>
                        <a:pt x="101832" y="2264281"/>
                      </a:cubicBezTo>
                      <a:cubicBezTo>
                        <a:pt x="95129" y="2265570"/>
                        <a:pt x="88684" y="2265312"/>
                        <a:pt x="83529" y="2259899"/>
                      </a:cubicBezTo>
                      <a:cubicBezTo>
                        <a:pt x="78115" y="2254228"/>
                        <a:pt x="78631" y="2247525"/>
                        <a:pt x="81209" y="2240565"/>
                      </a:cubicBezTo>
                      <a:cubicBezTo>
                        <a:pt x="86880" y="2225098"/>
                        <a:pt x="97191" y="2212466"/>
                        <a:pt x="107245" y="2199834"/>
                      </a:cubicBezTo>
                      <a:cubicBezTo>
                        <a:pt x="122970" y="2179985"/>
                        <a:pt x="140758" y="2162197"/>
                        <a:pt x="155967" y="2141832"/>
                      </a:cubicBezTo>
                      <a:cubicBezTo>
                        <a:pt x="158029" y="2138997"/>
                        <a:pt x="160865" y="2136934"/>
                        <a:pt x="163958" y="2135387"/>
                      </a:cubicBezTo>
                      <a:cubicBezTo>
                        <a:pt x="181488" y="2125592"/>
                        <a:pt x="191284" y="2109609"/>
                        <a:pt x="198760" y="2091564"/>
                      </a:cubicBezTo>
                      <a:cubicBezTo>
                        <a:pt x="203916" y="2078932"/>
                        <a:pt x="208556" y="2065785"/>
                        <a:pt x="213969" y="2053411"/>
                      </a:cubicBezTo>
                      <a:cubicBezTo>
                        <a:pt x="218609" y="2043099"/>
                        <a:pt x="223250" y="2033046"/>
                        <a:pt x="231241" y="2024796"/>
                      </a:cubicBezTo>
                      <a:cubicBezTo>
                        <a:pt x="232788" y="2023250"/>
                        <a:pt x="234077" y="2021445"/>
                        <a:pt x="235108" y="2019641"/>
                      </a:cubicBezTo>
                      <a:cubicBezTo>
                        <a:pt x="237170" y="2015258"/>
                        <a:pt x="238459" y="2010618"/>
                        <a:pt x="235366" y="2006236"/>
                      </a:cubicBezTo>
                      <a:cubicBezTo>
                        <a:pt x="232272" y="2001853"/>
                        <a:pt x="227632" y="2001338"/>
                        <a:pt x="222734" y="2002111"/>
                      </a:cubicBezTo>
                      <a:cubicBezTo>
                        <a:pt x="213969" y="2003400"/>
                        <a:pt x="205978" y="2007267"/>
                        <a:pt x="198502" y="2011907"/>
                      </a:cubicBezTo>
                      <a:cubicBezTo>
                        <a:pt x="180457" y="2023250"/>
                        <a:pt x="167052" y="2037686"/>
                        <a:pt x="163958" y="2060371"/>
                      </a:cubicBezTo>
                      <a:cubicBezTo>
                        <a:pt x="160607" y="2084088"/>
                        <a:pt x="132766" y="2110124"/>
                        <a:pt x="109308" y="2113218"/>
                      </a:cubicBezTo>
                      <a:cubicBezTo>
                        <a:pt x="94356" y="2115280"/>
                        <a:pt x="86364" y="2107804"/>
                        <a:pt x="84302" y="2092595"/>
                      </a:cubicBezTo>
                      <a:cubicBezTo>
                        <a:pt x="82498" y="2078674"/>
                        <a:pt x="88942" y="2068878"/>
                        <a:pt x="97707" y="2059598"/>
                      </a:cubicBezTo>
                      <a:cubicBezTo>
                        <a:pt x="99254" y="2057793"/>
                        <a:pt x="102089" y="2055989"/>
                        <a:pt x="100543" y="2053411"/>
                      </a:cubicBezTo>
                      <a:cubicBezTo>
                        <a:pt x="98996" y="2051091"/>
                        <a:pt x="95903" y="2052122"/>
                        <a:pt x="93582" y="2052638"/>
                      </a:cubicBezTo>
                      <a:cubicBezTo>
                        <a:pt x="84560" y="2055473"/>
                        <a:pt x="75537" y="2057278"/>
                        <a:pt x="66257" y="2058824"/>
                      </a:cubicBezTo>
                      <a:cubicBezTo>
                        <a:pt x="59554" y="2059856"/>
                        <a:pt x="53110" y="2059082"/>
                        <a:pt x="47181" y="2055731"/>
                      </a:cubicBezTo>
                      <a:cubicBezTo>
                        <a:pt x="38416" y="2050833"/>
                        <a:pt x="36869" y="2041295"/>
                        <a:pt x="44603" y="2035108"/>
                      </a:cubicBezTo>
                      <a:cubicBezTo>
                        <a:pt x="52079" y="2028921"/>
                        <a:pt x="52336" y="2022734"/>
                        <a:pt x="48727" y="2014485"/>
                      </a:cubicBezTo>
                      <a:cubicBezTo>
                        <a:pt x="43056" y="2001596"/>
                        <a:pt x="45634" y="1995924"/>
                        <a:pt x="58523" y="1990253"/>
                      </a:cubicBezTo>
                      <a:cubicBezTo>
                        <a:pt x="76568" y="1982262"/>
                        <a:pt x="95903" y="1978653"/>
                        <a:pt x="115494" y="1975559"/>
                      </a:cubicBezTo>
                      <a:cubicBezTo>
                        <a:pt x="125033" y="1974012"/>
                        <a:pt x="134571" y="1972466"/>
                        <a:pt x="143593" y="1968857"/>
                      </a:cubicBezTo>
                      <a:cubicBezTo>
                        <a:pt x="154678" y="1964474"/>
                        <a:pt x="158287" y="1957514"/>
                        <a:pt x="155194" y="1945914"/>
                      </a:cubicBezTo>
                      <a:cubicBezTo>
                        <a:pt x="153389" y="1938953"/>
                        <a:pt x="149522" y="1931993"/>
                        <a:pt x="156740" y="1926064"/>
                      </a:cubicBezTo>
                      <a:cubicBezTo>
                        <a:pt x="164216" y="1919877"/>
                        <a:pt x="172723" y="1918588"/>
                        <a:pt x="182261" y="1921939"/>
                      </a:cubicBezTo>
                      <a:cubicBezTo>
                        <a:pt x="197471" y="1927095"/>
                        <a:pt x="206493" y="1937664"/>
                        <a:pt x="210360" y="1952874"/>
                      </a:cubicBezTo>
                      <a:cubicBezTo>
                        <a:pt x="213454" y="1965505"/>
                        <a:pt x="221703" y="1971435"/>
                        <a:pt x="234592" y="1969372"/>
                      </a:cubicBezTo>
                      <a:cubicBezTo>
                        <a:pt x="250060" y="1967052"/>
                        <a:pt x="260113" y="1956998"/>
                        <a:pt x="267589" y="1944367"/>
                      </a:cubicBezTo>
                      <a:cubicBezTo>
                        <a:pt x="273518" y="1934313"/>
                        <a:pt x="277901" y="1923744"/>
                        <a:pt x="284345" y="1912143"/>
                      </a:cubicBezTo>
                      <a:cubicBezTo>
                        <a:pt x="279963" y="1914979"/>
                        <a:pt x="277901" y="1917815"/>
                        <a:pt x="275323" y="1919877"/>
                      </a:cubicBezTo>
                      <a:cubicBezTo>
                        <a:pt x="264238" y="1929157"/>
                        <a:pt x="251349" y="1930189"/>
                        <a:pt x="238459" y="1926579"/>
                      </a:cubicBezTo>
                      <a:cubicBezTo>
                        <a:pt x="226859" y="1923486"/>
                        <a:pt x="222734" y="1909050"/>
                        <a:pt x="228405" y="1895903"/>
                      </a:cubicBezTo>
                      <a:cubicBezTo>
                        <a:pt x="235881" y="1878373"/>
                        <a:pt x="248255" y="1865226"/>
                        <a:pt x="265269" y="1856719"/>
                      </a:cubicBezTo>
                      <a:cubicBezTo>
                        <a:pt x="271456" y="1853626"/>
                        <a:pt x="275065" y="1850017"/>
                        <a:pt x="275065" y="1842541"/>
                      </a:cubicBezTo>
                      <a:cubicBezTo>
                        <a:pt x="275065" y="1836869"/>
                        <a:pt x="278932" y="1832229"/>
                        <a:pt x="280994" y="1827074"/>
                      </a:cubicBezTo>
                      <a:cubicBezTo>
                        <a:pt x="282283" y="1823722"/>
                        <a:pt x="285376" y="1819855"/>
                        <a:pt x="282541" y="1816762"/>
                      </a:cubicBezTo>
                      <a:cubicBezTo>
                        <a:pt x="279190" y="1812895"/>
                        <a:pt x="274807" y="1816504"/>
                        <a:pt x="271456" y="1817793"/>
                      </a:cubicBezTo>
                      <a:cubicBezTo>
                        <a:pt x="243873" y="1829394"/>
                        <a:pt x="219383" y="1845634"/>
                        <a:pt x="196182" y="1864195"/>
                      </a:cubicBezTo>
                      <a:cubicBezTo>
                        <a:pt x="185355" y="1872702"/>
                        <a:pt x="176332" y="1883013"/>
                        <a:pt x="165505" y="1891520"/>
                      </a:cubicBezTo>
                      <a:cubicBezTo>
                        <a:pt x="161896" y="1894356"/>
                        <a:pt x="158287" y="1896161"/>
                        <a:pt x="153905" y="1896418"/>
                      </a:cubicBezTo>
                      <a:cubicBezTo>
                        <a:pt x="134055" y="1897450"/>
                        <a:pt x="116783" y="1906472"/>
                        <a:pt x="105183" y="1921166"/>
                      </a:cubicBezTo>
                      <a:cubicBezTo>
                        <a:pt x="90747" y="1939211"/>
                        <a:pt x="71928" y="1946429"/>
                        <a:pt x="51563" y="1952616"/>
                      </a:cubicBezTo>
                      <a:cubicBezTo>
                        <a:pt x="36869" y="1956998"/>
                        <a:pt x="22691" y="1955452"/>
                        <a:pt x="9286" y="1947460"/>
                      </a:cubicBezTo>
                      <a:cubicBezTo>
                        <a:pt x="-1283" y="1941273"/>
                        <a:pt x="-2830" y="1934313"/>
                        <a:pt x="4646" y="1924517"/>
                      </a:cubicBezTo>
                      <a:cubicBezTo>
                        <a:pt x="12122" y="1914721"/>
                        <a:pt x="20886" y="1905699"/>
                        <a:pt x="27589" y="1895129"/>
                      </a:cubicBezTo>
                      <a:cubicBezTo>
                        <a:pt x="33002" y="1886622"/>
                        <a:pt x="32229" y="1884302"/>
                        <a:pt x="23722" y="1878889"/>
                      </a:cubicBezTo>
                      <a:cubicBezTo>
                        <a:pt x="16504" y="1874249"/>
                        <a:pt x="15473" y="1867804"/>
                        <a:pt x="21402" y="1860844"/>
                      </a:cubicBezTo>
                      <a:cubicBezTo>
                        <a:pt x="28362" y="1852594"/>
                        <a:pt x="38158" y="1847954"/>
                        <a:pt x="47181" y="1842541"/>
                      </a:cubicBezTo>
                      <a:cubicBezTo>
                        <a:pt x="51563" y="1839963"/>
                        <a:pt x="55945" y="1837900"/>
                        <a:pt x="59812" y="1834549"/>
                      </a:cubicBezTo>
                      <a:cubicBezTo>
                        <a:pt x="65484" y="1829909"/>
                        <a:pt x="64968" y="1826042"/>
                        <a:pt x="58781" y="1822175"/>
                      </a:cubicBezTo>
                      <a:cubicBezTo>
                        <a:pt x="56977" y="1820887"/>
                        <a:pt x="54657" y="1820371"/>
                        <a:pt x="52852" y="1819340"/>
                      </a:cubicBezTo>
                      <a:cubicBezTo>
                        <a:pt x="46923" y="1815989"/>
                        <a:pt x="45376" y="1810833"/>
                        <a:pt x="50016" y="1806451"/>
                      </a:cubicBezTo>
                      <a:cubicBezTo>
                        <a:pt x="64452" y="1792014"/>
                        <a:pt x="73991" y="1773711"/>
                        <a:pt x="88684" y="1759791"/>
                      </a:cubicBezTo>
                      <a:cubicBezTo>
                        <a:pt x="90489" y="1757986"/>
                        <a:pt x="92294" y="1756182"/>
                        <a:pt x="94098" y="1754635"/>
                      </a:cubicBezTo>
                      <a:cubicBezTo>
                        <a:pt x="96676" y="1752315"/>
                        <a:pt x="99512" y="1750253"/>
                        <a:pt x="103378" y="1751800"/>
                      </a:cubicBezTo>
                      <a:cubicBezTo>
                        <a:pt x="106730" y="1753346"/>
                        <a:pt x="107245" y="1756440"/>
                        <a:pt x="107503" y="1759533"/>
                      </a:cubicBezTo>
                      <a:cubicBezTo>
                        <a:pt x="108019" y="1763142"/>
                        <a:pt x="108019" y="1767009"/>
                        <a:pt x="109050" y="1770618"/>
                      </a:cubicBezTo>
                      <a:cubicBezTo>
                        <a:pt x="115494" y="1792788"/>
                        <a:pt x="132251" y="1802068"/>
                        <a:pt x="153389" y="1805162"/>
                      </a:cubicBezTo>
                      <a:cubicBezTo>
                        <a:pt x="167052" y="1807224"/>
                        <a:pt x="180715" y="1806193"/>
                        <a:pt x="194120" y="1801552"/>
                      </a:cubicBezTo>
                      <a:cubicBezTo>
                        <a:pt x="197471" y="1800521"/>
                        <a:pt x="202627" y="1800264"/>
                        <a:pt x="202369" y="1795366"/>
                      </a:cubicBezTo>
                      <a:cubicBezTo>
                        <a:pt x="202111" y="1791499"/>
                        <a:pt x="197471" y="1791241"/>
                        <a:pt x="194120" y="1790468"/>
                      </a:cubicBezTo>
                      <a:cubicBezTo>
                        <a:pt x="186128" y="1788148"/>
                        <a:pt x="177621" y="1787116"/>
                        <a:pt x="169372" y="1785054"/>
                      </a:cubicBezTo>
                      <a:cubicBezTo>
                        <a:pt x="159318" y="1782476"/>
                        <a:pt x="155194" y="1778094"/>
                        <a:pt x="155967" y="1771134"/>
                      </a:cubicBezTo>
                      <a:cubicBezTo>
                        <a:pt x="156740" y="1764689"/>
                        <a:pt x="162927" y="1759791"/>
                        <a:pt x="171434" y="1759275"/>
                      </a:cubicBezTo>
                      <a:cubicBezTo>
                        <a:pt x="173497" y="1759018"/>
                        <a:pt x="175817" y="1759275"/>
                        <a:pt x="177879" y="1758760"/>
                      </a:cubicBezTo>
                      <a:cubicBezTo>
                        <a:pt x="185355" y="1757471"/>
                        <a:pt x="187675" y="1753604"/>
                        <a:pt x="183550" y="1746901"/>
                      </a:cubicBezTo>
                      <a:cubicBezTo>
                        <a:pt x="179684" y="1740199"/>
                        <a:pt x="175301" y="1733754"/>
                        <a:pt x="172208" y="1726536"/>
                      </a:cubicBezTo>
                      <a:cubicBezTo>
                        <a:pt x="169888" y="1721381"/>
                        <a:pt x="168856" y="1716225"/>
                        <a:pt x="172465" y="1711585"/>
                      </a:cubicBezTo>
                      <a:cubicBezTo>
                        <a:pt x="176074" y="1706429"/>
                        <a:pt x="181488" y="1706944"/>
                        <a:pt x="186902" y="1708233"/>
                      </a:cubicBezTo>
                      <a:cubicBezTo>
                        <a:pt x="200822" y="1711069"/>
                        <a:pt x="201338" y="1710811"/>
                        <a:pt x="206493" y="1697149"/>
                      </a:cubicBezTo>
                      <a:cubicBezTo>
                        <a:pt x="209587" y="1688642"/>
                        <a:pt x="213196" y="1687610"/>
                        <a:pt x="219641" y="1694571"/>
                      </a:cubicBezTo>
                      <a:cubicBezTo>
                        <a:pt x="224281" y="1699469"/>
                        <a:pt x="228148" y="1698953"/>
                        <a:pt x="232272" y="1694571"/>
                      </a:cubicBezTo>
                      <a:cubicBezTo>
                        <a:pt x="234335" y="1692508"/>
                        <a:pt x="235881" y="1690188"/>
                        <a:pt x="237686" y="1688126"/>
                      </a:cubicBezTo>
                      <a:cubicBezTo>
                        <a:pt x="242068" y="1682455"/>
                        <a:pt x="247739" y="1679361"/>
                        <a:pt x="254700" y="1681939"/>
                      </a:cubicBezTo>
                      <a:cubicBezTo>
                        <a:pt x="261402" y="1684517"/>
                        <a:pt x="264496" y="1689673"/>
                        <a:pt x="264753" y="1697149"/>
                      </a:cubicBezTo>
                      <a:cubicBezTo>
                        <a:pt x="265011" y="1705913"/>
                        <a:pt x="263465" y="1714420"/>
                        <a:pt x="262176" y="1723185"/>
                      </a:cubicBezTo>
                      <a:cubicBezTo>
                        <a:pt x="260113" y="1737363"/>
                        <a:pt x="266558" y="1744581"/>
                        <a:pt x="280994" y="1743550"/>
                      </a:cubicBezTo>
                      <a:cubicBezTo>
                        <a:pt x="292595" y="1742519"/>
                        <a:pt x="303679" y="1740199"/>
                        <a:pt x="314249" y="1734785"/>
                      </a:cubicBezTo>
                      <a:cubicBezTo>
                        <a:pt x="351370" y="1715194"/>
                        <a:pt x="390296" y="1698695"/>
                        <a:pt x="425613" y="1675494"/>
                      </a:cubicBezTo>
                      <a:cubicBezTo>
                        <a:pt x="454743" y="1656418"/>
                        <a:pt x="480780" y="1633991"/>
                        <a:pt x="499856" y="1604345"/>
                      </a:cubicBezTo>
                      <a:cubicBezTo>
                        <a:pt x="504238" y="1597643"/>
                        <a:pt x="509394" y="1592229"/>
                        <a:pt x="516096" y="1588104"/>
                      </a:cubicBezTo>
                      <a:cubicBezTo>
                        <a:pt x="538524" y="1573668"/>
                        <a:pt x="557085" y="1554592"/>
                        <a:pt x="577966" y="1538351"/>
                      </a:cubicBezTo>
                      <a:cubicBezTo>
                        <a:pt x="592402" y="1527266"/>
                        <a:pt x="607353" y="1517213"/>
                        <a:pt x="624109" y="1510510"/>
                      </a:cubicBezTo>
                      <a:cubicBezTo>
                        <a:pt x="625656" y="1509995"/>
                        <a:pt x="626945" y="1509221"/>
                        <a:pt x="628234" y="1508448"/>
                      </a:cubicBezTo>
                      <a:cubicBezTo>
                        <a:pt x="630296" y="1507159"/>
                        <a:pt x="632874" y="1505870"/>
                        <a:pt x="632874" y="1503034"/>
                      </a:cubicBezTo>
                      <a:cubicBezTo>
                        <a:pt x="632874" y="1499683"/>
                        <a:pt x="630039" y="1498394"/>
                        <a:pt x="627203" y="1497621"/>
                      </a:cubicBezTo>
                      <a:cubicBezTo>
                        <a:pt x="612767" y="1492981"/>
                        <a:pt x="597815" y="1493239"/>
                        <a:pt x="582863" y="1494012"/>
                      </a:cubicBezTo>
                      <a:cubicBezTo>
                        <a:pt x="560178" y="1495043"/>
                        <a:pt x="546258" y="1508190"/>
                        <a:pt x="533884" y="1525462"/>
                      </a:cubicBezTo>
                      <a:cubicBezTo>
                        <a:pt x="513519" y="1553819"/>
                        <a:pt x="492380" y="1581660"/>
                        <a:pt x="468664" y="1607181"/>
                      </a:cubicBezTo>
                      <a:cubicBezTo>
                        <a:pt x="437471" y="1640693"/>
                        <a:pt x="401639" y="1666730"/>
                        <a:pt x="356010" y="1677041"/>
                      </a:cubicBezTo>
                      <a:cubicBezTo>
                        <a:pt x="347246" y="1679103"/>
                        <a:pt x="329716" y="1671112"/>
                        <a:pt x="325076" y="1663121"/>
                      </a:cubicBezTo>
                      <a:cubicBezTo>
                        <a:pt x="320951" y="1656160"/>
                        <a:pt x="323529" y="1645591"/>
                        <a:pt x="331778" y="1636826"/>
                      </a:cubicBezTo>
                      <a:cubicBezTo>
                        <a:pt x="339770" y="1628061"/>
                        <a:pt x="349823" y="1621617"/>
                        <a:pt x="359362" y="1614656"/>
                      </a:cubicBezTo>
                      <a:cubicBezTo>
                        <a:pt x="362455" y="1612336"/>
                        <a:pt x="366580" y="1610790"/>
                        <a:pt x="368900" y="1605892"/>
                      </a:cubicBezTo>
                      <a:cubicBezTo>
                        <a:pt x="355495" y="1605892"/>
                        <a:pt x="344410" y="1610016"/>
                        <a:pt x="334098" y="1617234"/>
                      </a:cubicBezTo>
                      <a:cubicBezTo>
                        <a:pt x="322498" y="1625226"/>
                        <a:pt x="312702" y="1635279"/>
                        <a:pt x="301617" y="1643786"/>
                      </a:cubicBezTo>
                      <a:cubicBezTo>
                        <a:pt x="290017" y="1652809"/>
                        <a:pt x="277127" y="1657449"/>
                        <a:pt x="262176" y="1658480"/>
                      </a:cubicBezTo>
                      <a:cubicBezTo>
                        <a:pt x="243099" y="1659769"/>
                        <a:pt x="224281" y="1661058"/>
                        <a:pt x="205462" y="1656160"/>
                      </a:cubicBezTo>
                      <a:cubicBezTo>
                        <a:pt x="200049" y="1654871"/>
                        <a:pt x="194635" y="1653325"/>
                        <a:pt x="189737" y="1650231"/>
                      </a:cubicBezTo>
                      <a:cubicBezTo>
                        <a:pt x="183035" y="1645591"/>
                        <a:pt x="182519" y="1638631"/>
                        <a:pt x="188191" y="1632959"/>
                      </a:cubicBezTo>
                      <a:cubicBezTo>
                        <a:pt x="188964" y="1632186"/>
                        <a:pt x="190253" y="1631670"/>
                        <a:pt x="191284" y="1630639"/>
                      </a:cubicBezTo>
                      <a:cubicBezTo>
                        <a:pt x="193862" y="1627804"/>
                        <a:pt x="200307" y="1627030"/>
                        <a:pt x="199018" y="1622390"/>
                      </a:cubicBezTo>
                      <a:cubicBezTo>
                        <a:pt x="197729" y="1616977"/>
                        <a:pt x="191800" y="1618781"/>
                        <a:pt x="187675" y="1618781"/>
                      </a:cubicBezTo>
                      <a:cubicBezTo>
                        <a:pt x="178395" y="1618781"/>
                        <a:pt x="168856" y="1618008"/>
                        <a:pt x="159576" y="1619555"/>
                      </a:cubicBezTo>
                      <a:cubicBezTo>
                        <a:pt x="155451" y="1620328"/>
                        <a:pt x="152100" y="1618523"/>
                        <a:pt x="150038" y="1615172"/>
                      </a:cubicBezTo>
                      <a:cubicBezTo>
                        <a:pt x="147718" y="1611305"/>
                        <a:pt x="148749" y="1607438"/>
                        <a:pt x="151585" y="1603829"/>
                      </a:cubicBezTo>
                      <a:cubicBezTo>
                        <a:pt x="159318" y="1594291"/>
                        <a:pt x="169630" y="1587589"/>
                        <a:pt x="179168" y="1580371"/>
                      </a:cubicBezTo>
                      <a:cubicBezTo>
                        <a:pt x="182261" y="1578051"/>
                        <a:pt x="187675" y="1575473"/>
                        <a:pt x="185097" y="1571348"/>
                      </a:cubicBezTo>
                      <a:cubicBezTo>
                        <a:pt x="183035" y="1567997"/>
                        <a:pt x="178395" y="1572379"/>
                        <a:pt x="175301" y="1574184"/>
                      </a:cubicBezTo>
                      <a:cubicBezTo>
                        <a:pt x="159061" y="1583980"/>
                        <a:pt x="141531" y="1588362"/>
                        <a:pt x="122712" y="1586815"/>
                      </a:cubicBezTo>
                      <a:cubicBezTo>
                        <a:pt x="107245" y="1585784"/>
                        <a:pt x="100285" y="1575215"/>
                        <a:pt x="106214" y="1561037"/>
                      </a:cubicBezTo>
                      <a:cubicBezTo>
                        <a:pt x="110339" y="1550983"/>
                        <a:pt x="116010" y="1541703"/>
                        <a:pt x="126579" y="1536289"/>
                      </a:cubicBezTo>
                      <a:cubicBezTo>
                        <a:pt x="129415" y="1535000"/>
                        <a:pt x="131735" y="1532938"/>
                        <a:pt x="134055" y="1530876"/>
                      </a:cubicBezTo>
                      <a:cubicBezTo>
                        <a:pt x="144109" y="1521853"/>
                        <a:pt x="143335" y="1515666"/>
                        <a:pt x="131219" y="1509995"/>
                      </a:cubicBezTo>
                      <a:cubicBezTo>
                        <a:pt x="124001" y="1506643"/>
                        <a:pt x="116268" y="1503550"/>
                        <a:pt x="108534" y="1500972"/>
                      </a:cubicBezTo>
                      <a:cubicBezTo>
                        <a:pt x="97449" y="1497621"/>
                        <a:pt x="86880" y="1492981"/>
                        <a:pt x="76053" y="1488856"/>
                      </a:cubicBezTo>
                      <a:cubicBezTo>
                        <a:pt x="70382" y="1486536"/>
                        <a:pt x="64968" y="1483443"/>
                        <a:pt x="59554" y="1480091"/>
                      </a:cubicBezTo>
                      <a:cubicBezTo>
                        <a:pt x="46407" y="1471584"/>
                        <a:pt x="44861" y="1464624"/>
                        <a:pt x="52336" y="1449157"/>
                      </a:cubicBezTo>
                      <a:cubicBezTo>
                        <a:pt x="58266" y="1436783"/>
                        <a:pt x="69350" y="1429307"/>
                        <a:pt x="81209" y="1423636"/>
                      </a:cubicBezTo>
                      <a:cubicBezTo>
                        <a:pt x="99254" y="1415387"/>
                        <a:pt x="118588" y="1409200"/>
                        <a:pt x="137664" y="1404302"/>
                      </a:cubicBezTo>
                      <a:cubicBezTo>
                        <a:pt x="164474" y="1397342"/>
                        <a:pt x="185870" y="1408426"/>
                        <a:pt x="201853" y="1434463"/>
                      </a:cubicBezTo>
                      <a:cubicBezTo>
                        <a:pt x="210618" y="1448899"/>
                        <a:pt x="217063" y="1464624"/>
                        <a:pt x="228405" y="1477256"/>
                      </a:cubicBezTo>
                      <a:cubicBezTo>
                        <a:pt x="247224" y="1498910"/>
                        <a:pt x="269909" y="1510768"/>
                        <a:pt x="299813" y="1501746"/>
                      </a:cubicBezTo>
                      <a:cubicBezTo>
                        <a:pt x="313218" y="1497621"/>
                        <a:pt x="314764" y="1495301"/>
                        <a:pt x="311155" y="1481896"/>
                      </a:cubicBezTo>
                      <a:cubicBezTo>
                        <a:pt x="304453" y="1457922"/>
                        <a:pt x="307804" y="1445806"/>
                        <a:pt x="326880" y="1433174"/>
                      </a:cubicBezTo>
                      <a:cubicBezTo>
                        <a:pt x="338739" y="1425440"/>
                        <a:pt x="353175" y="1423636"/>
                        <a:pt x="367353" y="1425440"/>
                      </a:cubicBezTo>
                      <a:cubicBezTo>
                        <a:pt x="373540" y="1426214"/>
                        <a:pt x="379727" y="1426987"/>
                        <a:pt x="385914" y="1428276"/>
                      </a:cubicBezTo>
                      <a:cubicBezTo>
                        <a:pt x="390038" y="1429049"/>
                        <a:pt x="394678" y="1428534"/>
                        <a:pt x="395452" y="1423378"/>
                      </a:cubicBezTo>
                      <a:cubicBezTo>
                        <a:pt x="396225" y="1418480"/>
                        <a:pt x="391843" y="1417191"/>
                        <a:pt x="388234" y="1416418"/>
                      </a:cubicBezTo>
                      <a:cubicBezTo>
                        <a:pt x="369415" y="1412035"/>
                        <a:pt x="350081" y="1411778"/>
                        <a:pt x="330747" y="1411004"/>
                      </a:cubicBezTo>
                      <a:cubicBezTo>
                        <a:pt x="313991" y="1410489"/>
                        <a:pt x="297235" y="1409715"/>
                        <a:pt x="280479" y="1406622"/>
                      </a:cubicBezTo>
                      <a:cubicBezTo>
                        <a:pt x="274549" y="1405591"/>
                        <a:pt x="269909" y="1402239"/>
                        <a:pt x="269651" y="1395537"/>
                      </a:cubicBezTo>
                      <a:cubicBezTo>
                        <a:pt x="269394" y="1389092"/>
                        <a:pt x="273518" y="1386257"/>
                        <a:pt x="279190" y="1384710"/>
                      </a:cubicBezTo>
                      <a:cubicBezTo>
                        <a:pt x="280994" y="1384194"/>
                        <a:pt x="282799" y="1383679"/>
                        <a:pt x="284603" y="1383163"/>
                      </a:cubicBezTo>
                      <a:cubicBezTo>
                        <a:pt x="285892" y="1382905"/>
                        <a:pt x="287181" y="1382648"/>
                        <a:pt x="288728" y="1381359"/>
                      </a:cubicBezTo>
                      <a:cubicBezTo>
                        <a:pt x="281767" y="1378781"/>
                        <a:pt x="274807" y="1377234"/>
                        <a:pt x="268620" y="1373883"/>
                      </a:cubicBezTo>
                      <a:cubicBezTo>
                        <a:pt x="253926" y="1365376"/>
                        <a:pt x="249802" y="1351713"/>
                        <a:pt x="258051" y="1337019"/>
                      </a:cubicBezTo>
                      <a:cubicBezTo>
                        <a:pt x="260629" y="1332379"/>
                        <a:pt x="260887" y="1327481"/>
                        <a:pt x="259855" y="1322583"/>
                      </a:cubicBezTo>
                      <a:cubicBezTo>
                        <a:pt x="258567" y="1315623"/>
                        <a:pt x="256246" y="1308663"/>
                        <a:pt x="253669" y="1301960"/>
                      </a:cubicBezTo>
                      <a:cubicBezTo>
                        <a:pt x="251606" y="1296031"/>
                        <a:pt x="251091" y="1289844"/>
                        <a:pt x="251349" y="1283657"/>
                      </a:cubicBezTo>
                      <a:cubicBezTo>
                        <a:pt x="252122" y="1271799"/>
                        <a:pt x="261918" y="1265096"/>
                        <a:pt x="273003" y="1269221"/>
                      </a:cubicBezTo>
                      <a:cubicBezTo>
                        <a:pt x="303422" y="1280564"/>
                        <a:pt x="333325" y="1292680"/>
                        <a:pt x="362713" y="1306343"/>
                      </a:cubicBezTo>
                      <a:cubicBezTo>
                        <a:pt x="385914" y="1317170"/>
                        <a:pt x="407826" y="1330317"/>
                        <a:pt x="430253" y="1342433"/>
                      </a:cubicBezTo>
                      <a:cubicBezTo>
                        <a:pt x="450618" y="1353518"/>
                        <a:pt x="473819" y="1356869"/>
                        <a:pt x="497278" y="1354033"/>
                      </a:cubicBezTo>
                      <a:cubicBezTo>
                        <a:pt x="507847" y="1352744"/>
                        <a:pt x="514034" y="1345526"/>
                        <a:pt x="517643" y="1335730"/>
                      </a:cubicBezTo>
                      <a:cubicBezTo>
                        <a:pt x="523314" y="1320005"/>
                        <a:pt x="534399" y="1317427"/>
                        <a:pt x="547547" y="1328512"/>
                      </a:cubicBezTo>
                      <a:cubicBezTo>
                        <a:pt x="556569" y="1335988"/>
                        <a:pt x="562240" y="1346042"/>
                        <a:pt x="568170" y="1355838"/>
                      </a:cubicBezTo>
                      <a:cubicBezTo>
                        <a:pt x="586472" y="1385741"/>
                        <a:pt x="592917" y="1385226"/>
                        <a:pt x="624367" y="1370274"/>
                      </a:cubicBezTo>
                      <a:cubicBezTo>
                        <a:pt x="646795" y="1359447"/>
                        <a:pt x="664582" y="1342175"/>
                        <a:pt x="684174" y="1327223"/>
                      </a:cubicBezTo>
                      <a:cubicBezTo>
                        <a:pt x="694743" y="1318974"/>
                        <a:pt x="705828" y="1311756"/>
                        <a:pt x="717429" y="1304796"/>
                      </a:cubicBezTo>
                      <a:cubicBezTo>
                        <a:pt x="733669" y="1295000"/>
                        <a:pt x="737020" y="1284173"/>
                        <a:pt x="729545" y="1266901"/>
                      </a:cubicBezTo>
                      <a:cubicBezTo>
                        <a:pt x="725420" y="1257878"/>
                        <a:pt x="721038" y="1249114"/>
                        <a:pt x="719491" y="1239060"/>
                      </a:cubicBezTo>
                      <a:cubicBezTo>
                        <a:pt x="717944" y="1229780"/>
                        <a:pt x="708406" y="1224366"/>
                        <a:pt x="697321" y="1224108"/>
                      </a:cubicBezTo>
                      <a:cubicBezTo>
                        <a:pt x="685463" y="1223850"/>
                        <a:pt x="676440" y="1230295"/>
                        <a:pt x="672058" y="1239833"/>
                      </a:cubicBezTo>
                      <a:cubicBezTo>
                        <a:pt x="664324" y="1257878"/>
                        <a:pt x="656075" y="1275408"/>
                        <a:pt x="649630" y="1293969"/>
                      </a:cubicBezTo>
                      <a:cubicBezTo>
                        <a:pt x="648342" y="1297578"/>
                        <a:pt x="646537" y="1300671"/>
                        <a:pt x="643959" y="1303507"/>
                      </a:cubicBezTo>
                      <a:cubicBezTo>
                        <a:pt x="635194" y="1313818"/>
                        <a:pt x="626687" y="1315365"/>
                        <a:pt x="615087" y="1308663"/>
                      </a:cubicBezTo>
                      <a:cubicBezTo>
                        <a:pt x="611736" y="1306858"/>
                        <a:pt x="608900" y="1304538"/>
                        <a:pt x="605807" y="1302218"/>
                      </a:cubicBezTo>
                      <a:cubicBezTo>
                        <a:pt x="585957" y="1286493"/>
                        <a:pt x="563014" y="1282884"/>
                        <a:pt x="538782" y="1286751"/>
                      </a:cubicBezTo>
                      <a:cubicBezTo>
                        <a:pt x="520221" y="1289586"/>
                        <a:pt x="502176" y="1294484"/>
                        <a:pt x="483873" y="1298093"/>
                      </a:cubicBezTo>
                      <a:cubicBezTo>
                        <a:pt x="465054" y="1301702"/>
                        <a:pt x="446236" y="1302218"/>
                        <a:pt x="427160" y="1298351"/>
                      </a:cubicBezTo>
                      <a:cubicBezTo>
                        <a:pt x="420715" y="1297062"/>
                        <a:pt x="414528" y="1294484"/>
                        <a:pt x="412724" y="1287008"/>
                      </a:cubicBezTo>
                      <a:cubicBezTo>
                        <a:pt x="410919" y="1279533"/>
                        <a:pt x="415559" y="1274635"/>
                        <a:pt x="420457" y="1269994"/>
                      </a:cubicBezTo>
                      <a:cubicBezTo>
                        <a:pt x="424066" y="1266385"/>
                        <a:pt x="428449" y="1264065"/>
                        <a:pt x="433089" y="1262261"/>
                      </a:cubicBezTo>
                      <a:cubicBezTo>
                        <a:pt x="437987" y="1260456"/>
                        <a:pt x="443143" y="1258652"/>
                        <a:pt x="448298" y="1257621"/>
                      </a:cubicBezTo>
                      <a:cubicBezTo>
                        <a:pt x="451392" y="1257105"/>
                        <a:pt x="455001" y="1256590"/>
                        <a:pt x="455774" y="1252981"/>
                      </a:cubicBezTo>
                      <a:cubicBezTo>
                        <a:pt x="456547" y="1248856"/>
                        <a:pt x="453196" y="1247051"/>
                        <a:pt x="450103" y="1245247"/>
                      </a:cubicBezTo>
                      <a:cubicBezTo>
                        <a:pt x="438760" y="1238287"/>
                        <a:pt x="425871" y="1237771"/>
                        <a:pt x="412981" y="1236998"/>
                      </a:cubicBezTo>
                      <a:cubicBezTo>
                        <a:pt x="395194" y="1235709"/>
                        <a:pt x="377664" y="1238544"/>
                        <a:pt x="360135" y="1242669"/>
                      </a:cubicBezTo>
                      <a:cubicBezTo>
                        <a:pt x="343121" y="1246536"/>
                        <a:pt x="326365" y="1250918"/>
                        <a:pt x="308577" y="1250145"/>
                      </a:cubicBezTo>
                      <a:cubicBezTo>
                        <a:pt x="296204" y="1249629"/>
                        <a:pt x="285119" y="1246794"/>
                        <a:pt x="275065" y="1240349"/>
                      </a:cubicBezTo>
                      <a:cubicBezTo>
                        <a:pt x="269136" y="1236482"/>
                        <a:pt x="262691" y="1234420"/>
                        <a:pt x="255989" y="1233389"/>
                      </a:cubicBezTo>
                      <a:cubicBezTo>
                        <a:pt x="231241" y="1230037"/>
                        <a:pt x="207267" y="1223593"/>
                        <a:pt x="183808" y="1214312"/>
                      </a:cubicBezTo>
                      <a:cubicBezTo>
                        <a:pt x="178137" y="1211992"/>
                        <a:pt x="172981" y="1209414"/>
                        <a:pt x="168341" y="1205805"/>
                      </a:cubicBezTo>
                      <a:cubicBezTo>
                        <a:pt x="160607" y="1199618"/>
                        <a:pt x="161638" y="1190080"/>
                        <a:pt x="170403" y="1185182"/>
                      </a:cubicBezTo>
                      <a:cubicBezTo>
                        <a:pt x="176848" y="1181831"/>
                        <a:pt x="184066" y="1180800"/>
                        <a:pt x="190768" y="1178738"/>
                      </a:cubicBezTo>
                      <a:cubicBezTo>
                        <a:pt x="192831" y="1178222"/>
                        <a:pt x="195666" y="1177707"/>
                        <a:pt x="195924" y="1175386"/>
                      </a:cubicBezTo>
                      <a:cubicBezTo>
                        <a:pt x="196182" y="1172035"/>
                        <a:pt x="192831" y="1172035"/>
                        <a:pt x="190511" y="1171520"/>
                      </a:cubicBezTo>
                      <a:cubicBezTo>
                        <a:pt x="176590" y="1168426"/>
                        <a:pt x="162412" y="1165848"/>
                        <a:pt x="149007" y="1160950"/>
                      </a:cubicBezTo>
                      <a:cubicBezTo>
                        <a:pt x="143335" y="1158888"/>
                        <a:pt x="137922" y="1156568"/>
                        <a:pt x="133024" y="1153217"/>
                      </a:cubicBezTo>
                      <a:cubicBezTo>
                        <a:pt x="121681" y="1145483"/>
                        <a:pt x="117041" y="1135687"/>
                        <a:pt x="119619" y="1124860"/>
                      </a:cubicBezTo>
                      <a:cubicBezTo>
                        <a:pt x="122197" y="1114291"/>
                        <a:pt x="132251" y="1106557"/>
                        <a:pt x="145140" y="1104753"/>
                      </a:cubicBezTo>
                      <a:cubicBezTo>
                        <a:pt x="159576" y="1102433"/>
                        <a:pt x="173754" y="1103464"/>
                        <a:pt x="187417" y="1108619"/>
                      </a:cubicBezTo>
                      <a:cubicBezTo>
                        <a:pt x="191284" y="1110166"/>
                        <a:pt x="195666" y="1111713"/>
                        <a:pt x="196955" y="1105526"/>
                      </a:cubicBezTo>
                      <a:cubicBezTo>
                        <a:pt x="202111" y="1080263"/>
                        <a:pt x="230983" y="1080778"/>
                        <a:pt x="244130" y="1095214"/>
                      </a:cubicBezTo>
                      <a:cubicBezTo>
                        <a:pt x="259855" y="1112228"/>
                        <a:pt x="281510" y="1119447"/>
                        <a:pt x="299297" y="1133109"/>
                      </a:cubicBezTo>
                      <a:cubicBezTo>
                        <a:pt x="300844" y="1134140"/>
                        <a:pt x="302648" y="1134914"/>
                        <a:pt x="304195" y="1135687"/>
                      </a:cubicBezTo>
                      <a:cubicBezTo>
                        <a:pt x="307031" y="1136976"/>
                        <a:pt x="310124" y="1138781"/>
                        <a:pt x="312960" y="1136460"/>
                      </a:cubicBezTo>
                      <a:cubicBezTo>
                        <a:pt x="315795" y="1134398"/>
                        <a:pt x="314249" y="1131305"/>
                        <a:pt x="313733" y="1128727"/>
                      </a:cubicBezTo>
                      <a:cubicBezTo>
                        <a:pt x="311155" y="1113517"/>
                        <a:pt x="315280" y="1108104"/>
                        <a:pt x="330747" y="1108619"/>
                      </a:cubicBezTo>
                      <a:cubicBezTo>
                        <a:pt x="360650" y="1109908"/>
                        <a:pt x="386687" y="1119962"/>
                        <a:pt x="405248" y="1144967"/>
                      </a:cubicBezTo>
                      <a:cubicBezTo>
                        <a:pt x="410661" y="1152186"/>
                        <a:pt x="415301" y="1160177"/>
                        <a:pt x="422520" y="1165848"/>
                      </a:cubicBezTo>
                      <a:cubicBezTo>
                        <a:pt x="433604" y="1174613"/>
                        <a:pt x="442627" y="1173582"/>
                        <a:pt x="450618" y="1161981"/>
                      </a:cubicBezTo>
                      <a:cubicBezTo>
                        <a:pt x="469952" y="1133367"/>
                        <a:pt x="498309" y="1122024"/>
                        <a:pt x="531048" y="1119962"/>
                      </a:cubicBezTo>
                      <a:cubicBezTo>
                        <a:pt x="557342" y="1118415"/>
                        <a:pt x="583379" y="1122024"/>
                        <a:pt x="608900" y="1128211"/>
                      </a:cubicBezTo>
                      <a:cubicBezTo>
                        <a:pt x="613282" y="1129242"/>
                        <a:pt x="617665" y="1130789"/>
                        <a:pt x="622563" y="1131047"/>
                      </a:cubicBezTo>
                      <a:cubicBezTo>
                        <a:pt x="601682" y="1122282"/>
                        <a:pt x="580801" y="1114033"/>
                        <a:pt x="560436" y="1104495"/>
                      </a:cubicBezTo>
                      <a:cubicBezTo>
                        <a:pt x="549093" y="1099081"/>
                        <a:pt x="538266" y="1098050"/>
                        <a:pt x="526150" y="1101144"/>
                      </a:cubicBezTo>
                      <a:cubicBezTo>
                        <a:pt x="506301" y="1106299"/>
                        <a:pt x="486709" y="1112486"/>
                        <a:pt x="466086" y="1114549"/>
                      </a:cubicBezTo>
                      <a:cubicBezTo>
                        <a:pt x="450361" y="1116095"/>
                        <a:pt x="435667" y="1113775"/>
                        <a:pt x="422520" y="1104495"/>
                      </a:cubicBezTo>
                      <a:cubicBezTo>
                        <a:pt x="414013" y="1098308"/>
                        <a:pt x="414270" y="1092379"/>
                        <a:pt x="422520" y="1085934"/>
                      </a:cubicBezTo>
                      <a:cubicBezTo>
                        <a:pt x="431027" y="1079232"/>
                        <a:pt x="430511" y="1075880"/>
                        <a:pt x="420715" y="1072014"/>
                      </a:cubicBezTo>
                      <a:cubicBezTo>
                        <a:pt x="403959" y="1065311"/>
                        <a:pt x="385656" y="1062991"/>
                        <a:pt x="368642" y="1057320"/>
                      </a:cubicBezTo>
                      <a:cubicBezTo>
                        <a:pt x="357041" y="1053711"/>
                        <a:pt x="345183" y="1050617"/>
                        <a:pt x="335387" y="1043141"/>
                      </a:cubicBezTo>
                      <a:cubicBezTo>
                        <a:pt x="323529" y="1034119"/>
                        <a:pt x="323271" y="1027159"/>
                        <a:pt x="334872" y="1017878"/>
                      </a:cubicBezTo>
                      <a:cubicBezTo>
                        <a:pt x="352143" y="1004215"/>
                        <a:pt x="372251" y="996482"/>
                        <a:pt x="394163" y="994677"/>
                      </a:cubicBezTo>
                      <a:cubicBezTo>
                        <a:pt x="413239" y="993131"/>
                        <a:pt x="432573" y="992615"/>
                        <a:pt x="451650" y="997513"/>
                      </a:cubicBezTo>
                      <a:cubicBezTo>
                        <a:pt x="465570" y="1001122"/>
                        <a:pt x="476913" y="1009629"/>
                        <a:pt x="489802" y="1014785"/>
                      </a:cubicBezTo>
                      <a:cubicBezTo>
                        <a:pt x="501918" y="1019683"/>
                        <a:pt x="514550" y="1022776"/>
                        <a:pt x="527697" y="1025096"/>
                      </a:cubicBezTo>
                      <a:cubicBezTo>
                        <a:pt x="530275" y="1025612"/>
                        <a:pt x="533368" y="1025870"/>
                        <a:pt x="535688" y="1024065"/>
                      </a:cubicBezTo>
                      <a:cubicBezTo>
                        <a:pt x="536204" y="1022776"/>
                        <a:pt x="535688" y="1022003"/>
                        <a:pt x="534915" y="1021745"/>
                      </a:cubicBezTo>
                      <a:cubicBezTo>
                        <a:pt x="506301" y="1011949"/>
                        <a:pt x="483100" y="993388"/>
                        <a:pt x="459641" y="975343"/>
                      </a:cubicBezTo>
                      <a:cubicBezTo>
                        <a:pt x="442885" y="962454"/>
                        <a:pt x="425871" y="949564"/>
                        <a:pt x="405506" y="942604"/>
                      </a:cubicBezTo>
                      <a:cubicBezTo>
                        <a:pt x="394421" y="938737"/>
                        <a:pt x="382820" y="939511"/>
                        <a:pt x="371478" y="936933"/>
                      </a:cubicBezTo>
                      <a:cubicBezTo>
                        <a:pt x="362455" y="934871"/>
                        <a:pt x="353175" y="932808"/>
                        <a:pt x="344925" y="928426"/>
                      </a:cubicBezTo>
                      <a:cubicBezTo>
                        <a:pt x="338996" y="925332"/>
                        <a:pt x="333067" y="921723"/>
                        <a:pt x="333583" y="913990"/>
                      </a:cubicBezTo>
                      <a:cubicBezTo>
                        <a:pt x="334098" y="906514"/>
                        <a:pt x="340027" y="903936"/>
                        <a:pt x="346214" y="901874"/>
                      </a:cubicBezTo>
                      <a:cubicBezTo>
                        <a:pt x="350597" y="900327"/>
                        <a:pt x="355237" y="899038"/>
                        <a:pt x="359619" y="897749"/>
                      </a:cubicBezTo>
                      <a:cubicBezTo>
                        <a:pt x="371220" y="894140"/>
                        <a:pt x="373798" y="886149"/>
                        <a:pt x="366064" y="876353"/>
                      </a:cubicBezTo>
                      <a:cubicBezTo>
                        <a:pt x="358330" y="866815"/>
                        <a:pt x="349050" y="859081"/>
                        <a:pt x="338481" y="852636"/>
                      </a:cubicBezTo>
                      <a:cubicBezTo>
                        <a:pt x="336418" y="851347"/>
                        <a:pt x="334098" y="850316"/>
                        <a:pt x="332036" y="848769"/>
                      </a:cubicBezTo>
                      <a:cubicBezTo>
                        <a:pt x="322756" y="841294"/>
                        <a:pt x="321467" y="833560"/>
                        <a:pt x="327911" y="823506"/>
                      </a:cubicBezTo>
                      <a:cubicBezTo>
                        <a:pt x="334614" y="812937"/>
                        <a:pt x="344152" y="806492"/>
                        <a:pt x="356268" y="803914"/>
                      </a:cubicBezTo>
                      <a:cubicBezTo>
                        <a:pt x="365291" y="801852"/>
                        <a:pt x="373540" y="806235"/>
                        <a:pt x="378953" y="814742"/>
                      </a:cubicBezTo>
                      <a:cubicBezTo>
                        <a:pt x="389265" y="830724"/>
                        <a:pt x="402670" y="844129"/>
                        <a:pt x="414528" y="859081"/>
                      </a:cubicBezTo>
                      <a:cubicBezTo>
                        <a:pt x="415301" y="860112"/>
                        <a:pt x="416333" y="860886"/>
                        <a:pt x="418395" y="860370"/>
                      </a:cubicBezTo>
                      <a:cubicBezTo>
                        <a:pt x="418910" y="855988"/>
                        <a:pt x="416590" y="852121"/>
                        <a:pt x="415559" y="848254"/>
                      </a:cubicBezTo>
                      <a:cubicBezTo>
                        <a:pt x="411435" y="835107"/>
                        <a:pt x="407826" y="821960"/>
                        <a:pt x="408857" y="808039"/>
                      </a:cubicBezTo>
                      <a:cubicBezTo>
                        <a:pt x="409115" y="803657"/>
                        <a:pt x="409630" y="799274"/>
                        <a:pt x="410661" y="795150"/>
                      </a:cubicBezTo>
                      <a:cubicBezTo>
                        <a:pt x="416075" y="775042"/>
                        <a:pt x="425355" y="770918"/>
                        <a:pt x="442369" y="782776"/>
                      </a:cubicBezTo>
                      <a:cubicBezTo>
                        <a:pt x="461961" y="796439"/>
                        <a:pt x="477171" y="814484"/>
                        <a:pt x="485678" y="836654"/>
                      </a:cubicBezTo>
                      <a:cubicBezTo>
                        <a:pt x="491864" y="852636"/>
                        <a:pt x="499856" y="863206"/>
                        <a:pt x="517385" y="868104"/>
                      </a:cubicBezTo>
                      <a:cubicBezTo>
                        <a:pt x="534657" y="873002"/>
                        <a:pt x="548578" y="884860"/>
                        <a:pt x="561209" y="897491"/>
                      </a:cubicBezTo>
                      <a:cubicBezTo>
                        <a:pt x="581059" y="917341"/>
                        <a:pt x="600651" y="937191"/>
                        <a:pt x="620758" y="956782"/>
                      </a:cubicBezTo>
                      <a:cubicBezTo>
                        <a:pt x="633132" y="968899"/>
                        <a:pt x="647310" y="978179"/>
                        <a:pt x="665098" y="985139"/>
                      </a:cubicBezTo>
                      <a:cubicBezTo>
                        <a:pt x="656591" y="969930"/>
                        <a:pt x="646279" y="958329"/>
                        <a:pt x="637257" y="945698"/>
                      </a:cubicBezTo>
                      <a:cubicBezTo>
                        <a:pt x="614571" y="914763"/>
                        <a:pt x="591886" y="884086"/>
                        <a:pt x="567654" y="854183"/>
                      </a:cubicBezTo>
                      <a:cubicBezTo>
                        <a:pt x="561725" y="846965"/>
                        <a:pt x="554249" y="842067"/>
                        <a:pt x="546515" y="837685"/>
                      </a:cubicBezTo>
                      <a:cubicBezTo>
                        <a:pt x="537235" y="832271"/>
                        <a:pt x="529501" y="825311"/>
                        <a:pt x="522799" y="816804"/>
                      </a:cubicBezTo>
                      <a:cubicBezTo>
                        <a:pt x="516612" y="809070"/>
                        <a:pt x="516096" y="800821"/>
                        <a:pt x="519705" y="792314"/>
                      </a:cubicBezTo>
                      <a:cubicBezTo>
                        <a:pt x="524088" y="782776"/>
                        <a:pt x="533110" y="777362"/>
                        <a:pt x="543164" y="778909"/>
                      </a:cubicBezTo>
                      <a:cubicBezTo>
                        <a:pt x="551929" y="780198"/>
                        <a:pt x="557600" y="777620"/>
                        <a:pt x="561983" y="770144"/>
                      </a:cubicBezTo>
                      <a:cubicBezTo>
                        <a:pt x="571779" y="753388"/>
                        <a:pt x="587246" y="755450"/>
                        <a:pt x="598846" y="762926"/>
                      </a:cubicBezTo>
                      <a:cubicBezTo>
                        <a:pt x="613798" y="772464"/>
                        <a:pt x="623078" y="786900"/>
                        <a:pt x="631070" y="802110"/>
                      </a:cubicBezTo>
                      <a:cubicBezTo>
                        <a:pt x="640608" y="820413"/>
                        <a:pt x="648857" y="839231"/>
                        <a:pt x="662262" y="855214"/>
                      </a:cubicBezTo>
                      <a:cubicBezTo>
                        <a:pt x="663551" y="856503"/>
                        <a:pt x="664324" y="858308"/>
                        <a:pt x="666644" y="859081"/>
                      </a:cubicBezTo>
                      <a:cubicBezTo>
                        <a:pt x="669738" y="857019"/>
                        <a:pt x="668707" y="853667"/>
                        <a:pt x="668191" y="850832"/>
                      </a:cubicBezTo>
                      <a:cubicBezTo>
                        <a:pt x="664840" y="830209"/>
                        <a:pt x="659426" y="810617"/>
                        <a:pt x="648599" y="791798"/>
                      </a:cubicBezTo>
                      <a:cubicBezTo>
                        <a:pt x="639577" y="776331"/>
                        <a:pt x="627461" y="763184"/>
                        <a:pt x="618438" y="747975"/>
                      </a:cubicBezTo>
                      <a:cubicBezTo>
                        <a:pt x="611993" y="737147"/>
                        <a:pt x="613282" y="727352"/>
                        <a:pt x="622305" y="719618"/>
                      </a:cubicBezTo>
                      <a:cubicBezTo>
                        <a:pt x="627461" y="715236"/>
                        <a:pt x="632874" y="713947"/>
                        <a:pt x="639577" y="715751"/>
                      </a:cubicBezTo>
                      <a:cubicBezTo>
                        <a:pt x="661746" y="721938"/>
                        <a:pt x="672058" y="712658"/>
                        <a:pt x="669480" y="689457"/>
                      </a:cubicBezTo>
                      <a:cubicBezTo>
                        <a:pt x="668707" y="682239"/>
                        <a:pt x="669996" y="675794"/>
                        <a:pt x="675409" y="670638"/>
                      </a:cubicBezTo>
                      <a:cubicBezTo>
                        <a:pt x="681081" y="665225"/>
                        <a:pt x="687010" y="664967"/>
                        <a:pt x="692939" y="670123"/>
                      </a:cubicBezTo>
                      <a:cubicBezTo>
                        <a:pt x="703508" y="679403"/>
                        <a:pt x="706086" y="692550"/>
                        <a:pt x="709179" y="705182"/>
                      </a:cubicBezTo>
                      <a:cubicBezTo>
                        <a:pt x="711757" y="716267"/>
                        <a:pt x="711499" y="727094"/>
                        <a:pt x="708664" y="738436"/>
                      </a:cubicBezTo>
                      <a:cubicBezTo>
                        <a:pt x="705828" y="749263"/>
                        <a:pt x="707117" y="760864"/>
                        <a:pt x="710984" y="771691"/>
                      </a:cubicBezTo>
                      <a:cubicBezTo>
                        <a:pt x="712015" y="774269"/>
                        <a:pt x="713046" y="777362"/>
                        <a:pt x="716655" y="776847"/>
                      </a:cubicBezTo>
                      <a:cubicBezTo>
                        <a:pt x="719491" y="776589"/>
                        <a:pt x="720522" y="774011"/>
                        <a:pt x="721295" y="771691"/>
                      </a:cubicBezTo>
                      <a:cubicBezTo>
                        <a:pt x="723358" y="765762"/>
                        <a:pt x="723873" y="759575"/>
                        <a:pt x="723358" y="753388"/>
                      </a:cubicBezTo>
                      <a:cubicBezTo>
                        <a:pt x="722584" y="741788"/>
                        <a:pt x="721811" y="730445"/>
                        <a:pt x="724904" y="719102"/>
                      </a:cubicBezTo>
                      <a:cubicBezTo>
                        <a:pt x="727740" y="709306"/>
                        <a:pt x="733411" y="702604"/>
                        <a:pt x="743465" y="700026"/>
                      </a:cubicBezTo>
                      <a:cubicBezTo>
                        <a:pt x="754808" y="696933"/>
                        <a:pt x="758159" y="697964"/>
                        <a:pt x="763830" y="708533"/>
                      </a:cubicBezTo>
                      <a:cubicBezTo>
                        <a:pt x="766924" y="714462"/>
                        <a:pt x="770791" y="714978"/>
                        <a:pt x="775946" y="711369"/>
                      </a:cubicBezTo>
                      <a:cubicBezTo>
                        <a:pt x="777235" y="710595"/>
                        <a:pt x="778524" y="709564"/>
                        <a:pt x="779813" y="708533"/>
                      </a:cubicBezTo>
                      <a:cubicBezTo>
                        <a:pt x="791929" y="700026"/>
                        <a:pt x="804303" y="705182"/>
                        <a:pt x="806365" y="720134"/>
                      </a:cubicBezTo>
                      <a:cubicBezTo>
                        <a:pt x="807397" y="727867"/>
                        <a:pt x="806365" y="734827"/>
                        <a:pt x="801210" y="741272"/>
                      </a:cubicBezTo>
                      <a:cubicBezTo>
                        <a:pt x="796312" y="746943"/>
                        <a:pt x="792187" y="753130"/>
                        <a:pt x="788320" y="759575"/>
                      </a:cubicBezTo>
                      <a:cubicBezTo>
                        <a:pt x="785485" y="763957"/>
                        <a:pt x="784196" y="768598"/>
                        <a:pt x="783680" y="773496"/>
                      </a:cubicBezTo>
                      <a:cubicBezTo>
                        <a:pt x="783422" y="775816"/>
                        <a:pt x="783165" y="778909"/>
                        <a:pt x="786258" y="779940"/>
                      </a:cubicBezTo>
                      <a:cubicBezTo>
                        <a:pt x="788836" y="780714"/>
                        <a:pt x="790383" y="778651"/>
                        <a:pt x="791671" y="777105"/>
                      </a:cubicBezTo>
                      <a:cubicBezTo>
                        <a:pt x="794765" y="772980"/>
                        <a:pt x="798116" y="769629"/>
                        <a:pt x="801467" y="766020"/>
                      </a:cubicBezTo>
                      <a:cubicBezTo>
                        <a:pt x="807654" y="759575"/>
                        <a:pt x="814357" y="753646"/>
                        <a:pt x="823379" y="757771"/>
                      </a:cubicBezTo>
                      <a:cubicBezTo>
                        <a:pt x="832402" y="761637"/>
                        <a:pt x="835495" y="770918"/>
                        <a:pt x="836784" y="779940"/>
                      </a:cubicBezTo>
                      <a:cubicBezTo>
                        <a:pt x="838073" y="789478"/>
                        <a:pt x="833949" y="797470"/>
                        <a:pt x="829051" y="805461"/>
                      </a:cubicBezTo>
                      <a:cubicBezTo>
                        <a:pt x="825184" y="811906"/>
                        <a:pt x="820028" y="817577"/>
                        <a:pt x="817708" y="824795"/>
                      </a:cubicBezTo>
                      <a:cubicBezTo>
                        <a:pt x="816935" y="827373"/>
                        <a:pt x="815388" y="830724"/>
                        <a:pt x="818481" y="832271"/>
                      </a:cubicBezTo>
                      <a:cubicBezTo>
                        <a:pt x="821059" y="833818"/>
                        <a:pt x="822864" y="830724"/>
                        <a:pt x="824668" y="829178"/>
                      </a:cubicBezTo>
                      <a:cubicBezTo>
                        <a:pt x="835495" y="819897"/>
                        <a:pt x="839878" y="819640"/>
                        <a:pt x="851736" y="828146"/>
                      </a:cubicBezTo>
                      <a:cubicBezTo>
                        <a:pt x="860501" y="834591"/>
                        <a:pt x="868750" y="841809"/>
                        <a:pt x="878030" y="847481"/>
                      </a:cubicBezTo>
                      <a:cubicBezTo>
                        <a:pt x="885764" y="852121"/>
                        <a:pt x="884475" y="863463"/>
                        <a:pt x="875452" y="870424"/>
                      </a:cubicBezTo>
                      <a:cubicBezTo>
                        <a:pt x="869266" y="875322"/>
                        <a:pt x="862563" y="879188"/>
                        <a:pt x="855603" y="882540"/>
                      </a:cubicBezTo>
                      <a:cubicBezTo>
                        <a:pt x="843745" y="888211"/>
                        <a:pt x="832144" y="893882"/>
                        <a:pt x="821317" y="901616"/>
                      </a:cubicBezTo>
                      <a:cubicBezTo>
                        <a:pt x="810748" y="909092"/>
                        <a:pt x="804819" y="918114"/>
                        <a:pt x="805334" y="932035"/>
                      </a:cubicBezTo>
                      <a:cubicBezTo>
                        <a:pt x="806108" y="952142"/>
                        <a:pt x="799921" y="971476"/>
                        <a:pt x="797343" y="991068"/>
                      </a:cubicBezTo>
                      <a:cubicBezTo>
                        <a:pt x="796827" y="994677"/>
                        <a:pt x="795796" y="998286"/>
                        <a:pt x="797343" y="1002927"/>
                      </a:cubicBezTo>
                      <a:cubicBezTo>
                        <a:pt x="803014" y="996482"/>
                        <a:pt x="806365" y="989779"/>
                        <a:pt x="810748" y="984108"/>
                      </a:cubicBezTo>
                      <a:cubicBezTo>
                        <a:pt x="813841" y="980241"/>
                        <a:pt x="816677" y="975343"/>
                        <a:pt x="822606" y="976374"/>
                      </a:cubicBezTo>
                      <a:cubicBezTo>
                        <a:pt x="829051" y="977405"/>
                        <a:pt x="829051" y="982819"/>
                        <a:pt x="829824" y="987975"/>
                      </a:cubicBezTo>
                      <a:cubicBezTo>
                        <a:pt x="831113" y="994935"/>
                        <a:pt x="833949" y="995966"/>
                        <a:pt x="839104" y="991842"/>
                      </a:cubicBezTo>
                      <a:cubicBezTo>
                        <a:pt x="849416" y="984108"/>
                        <a:pt x="852509" y="973023"/>
                        <a:pt x="846838" y="961423"/>
                      </a:cubicBezTo>
                      <a:cubicBezTo>
                        <a:pt x="843745" y="954978"/>
                        <a:pt x="845549" y="950596"/>
                        <a:pt x="851478" y="947502"/>
                      </a:cubicBezTo>
                      <a:cubicBezTo>
                        <a:pt x="858954" y="943635"/>
                        <a:pt x="866172" y="944924"/>
                        <a:pt x="872359" y="950596"/>
                      </a:cubicBezTo>
                      <a:cubicBezTo>
                        <a:pt x="877773" y="955236"/>
                        <a:pt x="882928" y="955751"/>
                        <a:pt x="888084" y="950596"/>
                      </a:cubicBezTo>
                      <a:cubicBezTo>
                        <a:pt x="894271" y="944667"/>
                        <a:pt x="900458" y="945955"/>
                        <a:pt x="906645" y="950080"/>
                      </a:cubicBezTo>
                      <a:cubicBezTo>
                        <a:pt x="913605" y="954720"/>
                        <a:pt x="916183" y="961423"/>
                        <a:pt x="913863" y="969414"/>
                      </a:cubicBezTo>
                      <a:cubicBezTo>
                        <a:pt x="912058" y="975859"/>
                        <a:pt x="908707" y="981272"/>
                        <a:pt x="905871" y="987201"/>
                      </a:cubicBezTo>
                      <a:cubicBezTo>
                        <a:pt x="902262" y="994677"/>
                        <a:pt x="902778" y="1001380"/>
                        <a:pt x="908965" y="1007567"/>
                      </a:cubicBezTo>
                      <a:cubicBezTo>
                        <a:pt x="915410" y="1014011"/>
                        <a:pt x="914636" y="1018909"/>
                        <a:pt x="907676" y="1024581"/>
                      </a:cubicBezTo>
                      <a:cubicBezTo>
                        <a:pt x="902520" y="1028705"/>
                        <a:pt x="896591" y="1031541"/>
                        <a:pt x="890920" y="1034634"/>
                      </a:cubicBezTo>
                      <a:cubicBezTo>
                        <a:pt x="875968" y="1042110"/>
                        <a:pt x="863594" y="1051391"/>
                        <a:pt x="857923" y="1068405"/>
                      </a:cubicBezTo>
                      <a:cubicBezTo>
                        <a:pt x="854314" y="1078716"/>
                        <a:pt x="845034" y="1083872"/>
                        <a:pt x="834464" y="1086192"/>
                      </a:cubicBezTo>
                      <a:cubicBezTo>
                        <a:pt x="825699" y="1087996"/>
                        <a:pt x="816419" y="1088254"/>
                        <a:pt x="807654" y="1090317"/>
                      </a:cubicBezTo>
                      <a:cubicBezTo>
                        <a:pt x="797085" y="1092637"/>
                        <a:pt x="793218" y="1097792"/>
                        <a:pt x="795796" y="1108362"/>
                      </a:cubicBezTo>
                      <a:cubicBezTo>
                        <a:pt x="800952" y="1129758"/>
                        <a:pt x="810748" y="1148577"/>
                        <a:pt x="826473" y="1164044"/>
                      </a:cubicBezTo>
                      <a:cubicBezTo>
                        <a:pt x="836527" y="1173840"/>
                        <a:pt x="841424" y="1173840"/>
                        <a:pt x="852252" y="1165075"/>
                      </a:cubicBezTo>
                      <a:cubicBezTo>
                        <a:pt x="879577" y="1142905"/>
                        <a:pt x="905098" y="1118415"/>
                        <a:pt x="933712" y="1098050"/>
                      </a:cubicBezTo>
                      <a:cubicBezTo>
                        <a:pt x="944540" y="1090317"/>
                        <a:pt x="953304" y="1079747"/>
                        <a:pt x="957429" y="1066342"/>
                      </a:cubicBezTo>
                      <a:cubicBezTo>
                        <a:pt x="961554" y="1061702"/>
                        <a:pt x="962069" y="1056289"/>
                        <a:pt x="960522" y="1050617"/>
                      </a:cubicBezTo>
                      <a:cubicBezTo>
                        <a:pt x="959233" y="1046235"/>
                        <a:pt x="958718" y="1041595"/>
                        <a:pt x="957429" y="1036954"/>
                      </a:cubicBezTo>
                      <a:cubicBezTo>
                        <a:pt x="956140" y="1031799"/>
                        <a:pt x="956656" y="1027416"/>
                        <a:pt x="961038" y="1023550"/>
                      </a:cubicBezTo>
                      <a:cubicBezTo>
                        <a:pt x="967483" y="1017620"/>
                        <a:pt x="968514" y="1010145"/>
                        <a:pt x="965420" y="1002153"/>
                      </a:cubicBezTo>
                      <a:cubicBezTo>
                        <a:pt x="963100" y="996224"/>
                        <a:pt x="960780" y="990553"/>
                        <a:pt x="958202" y="984881"/>
                      </a:cubicBezTo>
                      <a:cubicBezTo>
                        <a:pt x="954593" y="976374"/>
                        <a:pt x="950984" y="967352"/>
                        <a:pt x="955882" y="958845"/>
                      </a:cubicBezTo>
                      <a:cubicBezTo>
                        <a:pt x="963874" y="944151"/>
                        <a:pt x="962585" y="928941"/>
                        <a:pt x="960265" y="913216"/>
                      </a:cubicBezTo>
                      <a:cubicBezTo>
                        <a:pt x="959749" y="910381"/>
                        <a:pt x="959491" y="907545"/>
                        <a:pt x="958718" y="904967"/>
                      </a:cubicBezTo>
                      <a:cubicBezTo>
                        <a:pt x="954078" y="886406"/>
                        <a:pt x="953047" y="867588"/>
                        <a:pt x="953047" y="848512"/>
                      </a:cubicBezTo>
                      <a:cubicBezTo>
                        <a:pt x="953047" y="841036"/>
                        <a:pt x="951242" y="833560"/>
                        <a:pt x="949695" y="826342"/>
                      </a:cubicBezTo>
                      <a:cubicBezTo>
                        <a:pt x="947117" y="814226"/>
                        <a:pt x="946602" y="802368"/>
                        <a:pt x="949953" y="790252"/>
                      </a:cubicBezTo>
                      <a:cubicBezTo>
                        <a:pt x="953304" y="778136"/>
                        <a:pt x="950211" y="766020"/>
                        <a:pt x="948664" y="754161"/>
                      </a:cubicBezTo>
                      <a:cubicBezTo>
                        <a:pt x="947375" y="744366"/>
                        <a:pt x="948922" y="735601"/>
                        <a:pt x="954851" y="727609"/>
                      </a:cubicBezTo>
                      <a:cubicBezTo>
                        <a:pt x="959749" y="721422"/>
                        <a:pt x="960522" y="714978"/>
                        <a:pt x="958718" y="707502"/>
                      </a:cubicBezTo>
                      <a:cubicBezTo>
                        <a:pt x="956140" y="695901"/>
                        <a:pt x="952789" y="684559"/>
                        <a:pt x="953047" y="672443"/>
                      </a:cubicBezTo>
                      <a:cubicBezTo>
                        <a:pt x="953047" y="666771"/>
                        <a:pt x="953304" y="661100"/>
                        <a:pt x="955624" y="655944"/>
                      </a:cubicBezTo>
                      <a:cubicBezTo>
                        <a:pt x="959491" y="647695"/>
                        <a:pt x="957945" y="640735"/>
                        <a:pt x="954335" y="632744"/>
                      </a:cubicBezTo>
                      <a:cubicBezTo>
                        <a:pt x="946860" y="615730"/>
                        <a:pt x="950726" y="598458"/>
                        <a:pt x="954078" y="581444"/>
                      </a:cubicBezTo>
                      <a:cubicBezTo>
                        <a:pt x="956140" y="570874"/>
                        <a:pt x="957945" y="561594"/>
                        <a:pt x="949438" y="552829"/>
                      </a:cubicBezTo>
                      <a:cubicBezTo>
                        <a:pt x="945571" y="548705"/>
                        <a:pt x="945313" y="542776"/>
                        <a:pt x="946860" y="536847"/>
                      </a:cubicBezTo>
                      <a:cubicBezTo>
                        <a:pt x="949180" y="528340"/>
                        <a:pt x="952531" y="520348"/>
                        <a:pt x="956398" y="512614"/>
                      </a:cubicBezTo>
                      <a:cubicBezTo>
                        <a:pt x="961554" y="502303"/>
                        <a:pt x="961038" y="493280"/>
                        <a:pt x="953047" y="484258"/>
                      </a:cubicBezTo>
                      <a:cubicBezTo>
                        <a:pt x="943766" y="474204"/>
                        <a:pt x="941704" y="461315"/>
                        <a:pt x="944282" y="448425"/>
                      </a:cubicBezTo>
                      <a:cubicBezTo>
                        <a:pt x="949180" y="424451"/>
                        <a:pt x="950211" y="400477"/>
                        <a:pt x="945828" y="375987"/>
                      </a:cubicBezTo>
                      <a:cubicBezTo>
                        <a:pt x="943251" y="361035"/>
                        <a:pt x="945313" y="346084"/>
                        <a:pt x="953047" y="332421"/>
                      </a:cubicBezTo>
                      <a:cubicBezTo>
                        <a:pt x="956913" y="325461"/>
                        <a:pt x="955882" y="319532"/>
                        <a:pt x="951500" y="313345"/>
                      </a:cubicBezTo>
                      <a:cubicBezTo>
                        <a:pt x="945571" y="304838"/>
                        <a:pt x="938095" y="297877"/>
                        <a:pt x="930877" y="290402"/>
                      </a:cubicBezTo>
                      <a:cubicBezTo>
                        <a:pt x="921339" y="280863"/>
                        <a:pt x="914894" y="269779"/>
                        <a:pt x="912574" y="256374"/>
                      </a:cubicBezTo>
                      <a:cubicBezTo>
                        <a:pt x="905098" y="215643"/>
                        <a:pt x="895302" y="175428"/>
                        <a:pt x="888084" y="134440"/>
                      </a:cubicBezTo>
                      <a:cubicBezTo>
                        <a:pt x="883959" y="110981"/>
                        <a:pt x="881382" y="87523"/>
                        <a:pt x="880093" y="64064"/>
                      </a:cubicBezTo>
                      <a:cubicBezTo>
                        <a:pt x="879061" y="46792"/>
                        <a:pt x="881382" y="29778"/>
                        <a:pt x="885764" y="13280"/>
                      </a:cubicBezTo>
                      <a:cubicBezTo>
                        <a:pt x="888084" y="4515"/>
                        <a:pt x="894271" y="391"/>
                        <a:pt x="905871" y="133"/>
                      </a:cubicBezTo>
                      <a:cubicBezTo>
                        <a:pt x="923143" y="-383"/>
                        <a:pt x="940673" y="648"/>
                        <a:pt x="957945" y="2453"/>
                      </a:cubicBezTo>
                      <a:cubicBezTo>
                        <a:pt x="962842" y="2968"/>
                        <a:pt x="967998" y="2711"/>
                        <a:pt x="972896" y="3226"/>
                      </a:cubicBezTo>
                      <a:cubicBezTo>
                        <a:pt x="986301" y="4000"/>
                        <a:pt x="999191" y="6835"/>
                        <a:pt x="1011822" y="11991"/>
                      </a:cubicBezTo>
                      <a:cubicBezTo>
                        <a:pt x="1032961" y="20498"/>
                        <a:pt x="1054873" y="20240"/>
                        <a:pt x="1075496" y="10702"/>
                      </a:cubicBezTo>
                      <a:cubicBezTo>
                        <a:pt x="1091736" y="3226"/>
                        <a:pt x="1108493" y="3742"/>
                        <a:pt x="1125507" y="2195"/>
                      </a:cubicBezTo>
                      <a:cubicBezTo>
                        <a:pt x="1137365" y="5288"/>
                        <a:pt x="1148192" y="5546"/>
                        <a:pt x="1158761" y="348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25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9DD62158-232D-4445-AC01-4AF2A9DA2397}"/>
                  </a:ext>
                </a:extLst>
              </p:cNvPr>
              <p:cNvSpPr/>
              <p:nvPr/>
            </p:nvSpPr>
            <p:spPr>
              <a:xfrm>
                <a:off x="6454325" y="2161484"/>
                <a:ext cx="709308" cy="709115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2D423DB5-B093-4F3B-8C3F-0FADD3FFFDA3}"/>
                  </a:ext>
                </a:extLst>
              </p:cNvPr>
              <p:cNvSpPr/>
              <p:nvPr/>
            </p:nvSpPr>
            <p:spPr>
              <a:xfrm>
                <a:off x="6698458" y="3055206"/>
                <a:ext cx="556908" cy="556756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6ED7FAC9-CF06-4EB2-B807-BEAE5F834218}"/>
                  </a:ext>
                </a:extLst>
              </p:cNvPr>
              <p:cNvSpPr/>
              <p:nvPr/>
            </p:nvSpPr>
            <p:spPr>
              <a:xfrm>
                <a:off x="5652644" y="2768713"/>
                <a:ext cx="635002" cy="634829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3C274FA7-8CBD-4155-81A0-6DD33E96F81E}"/>
                  </a:ext>
                </a:extLst>
              </p:cNvPr>
              <p:cNvSpPr/>
              <p:nvPr/>
            </p:nvSpPr>
            <p:spPr>
              <a:xfrm>
                <a:off x="5136966" y="3420530"/>
                <a:ext cx="498567" cy="498431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D4A7A6CA-5CE2-4C45-A473-411684347531}"/>
                  </a:ext>
                </a:extLst>
              </p:cNvPr>
              <p:cNvSpPr/>
              <p:nvPr/>
            </p:nvSpPr>
            <p:spPr>
              <a:xfrm>
                <a:off x="6091321" y="3654154"/>
                <a:ext cx="392651" cy="392544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CB794438-21C9-4126-A2A7-8C3E9FDB9651}"/>
                  </a:ext>
                </a:extLst>
              </p:cNvPr>
              <p:cNvSpPr/>
              <p:nvPr/>
            </p:nvSpPr>
            <p:spPr>
              <a:xfrm>
                <a:off x="5807831" y="4440198"/>
                <a:ext cx="308287" cy="308203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71F3916D-9937-46CB-96F1-BE9EED72C7CE}"/>
                  </a:ext>
                </a:extLst>
              </p:cNvPr>
              <p:cNvSpPr/>
              <p:nvPr/>
            </p:nvSpPr>
            <p:spPr>
              <a:xfrm>
                <a:off x="6571416" y="4058937"/>
                <a:ext cx="498567" cy="498431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02CA53F4-1947-4733-A8C4-34F1E1F9A74D}"/>
                  </a:ext>
                </a:extLst>
              </p:cNvPr>
              <p:cNvSpPr/>
              <p:nvPr/>
            </p:nvSpPr>
            <p:spPr>
              <a:xfrm>
                <a:off x="5172194" y="4145611"/>
                <a:ext cx="392651" cy="392544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CF335B01-C18C-4B7C-AD40-BF831AD74734}"/>
                  </a:ext>
                </a:extLst>
              </p:cNvPr>
              <p:cNvSpPr/>
              <p:nvPr/>
            </p:nvSpPr>
            <p:spPr>
              <a:xfrm>
                <a:off x="5983480" y="1908752"/>
                <a:ext cx="308287" cy="308203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107D6BCB-A7AF-40CA-8C9B-35570C9F3644}"/>
                </a:ext>
              </a:extLst>
            </p:cNvPr>
            <p:cNvGrpSpPr/>
            <p:nvPr/>
          </p:nvGrpSpPr>
          <p:grpSpPr>
            <a:xfrm>
              <a:off x="729027" y="803434"/>
              <a:ext cx="2959964" cy="5892872"/>
              <a:chOff x="1424312" y="1878462"/>
              <a:chExt cx="2959964" cy="5892872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691C2B1F-0AB1-4DB1-B6F8-D179279854ED}"/>
                  </a:ext>
                </a:extLst>
              </p:cNvPr>
              <p:cNvSpPr/>
              <p:nvPr/>
            </p:nvSpPr>
            <p:spPr>
              <a:xfrm rot="5400000">
                <a:off x="1624128" y="6429994"/>
                <a:ext cx="2560320" cy="12235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88" name="Freeform 36">
                <a:extLst>
                  <a:ext uri="{FF2B5EF4-FFF2-40B4-BE49-F238E27FC236}">
                    <a16:creationId xmlns:a16="http://schemas.microsoft.com/office/drawing/2014/main" id="{C02E1910-CA3E-4ED1-9E01-61B914404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872" y="3852191"/>
                <a:ext cx="2527532" cy="1488821"/>
              </a:xfrm>
              <a:custGeom>
                <a:avLst/>
                <a:gdLst/>
                <a:ahLst/>
                <a:cxnLst/>
                <a:rect l="l" t="t" r="r" b="b"/>
                <a:pathLst>
                  <a:path w="1255887" h="739769">
                    <a:moveTo>
                      <a:pt x="0" y="0"/>
                    </a:moveTo>
                    <a:lnTo>
                      <a:pt x="101935" y="0"/>
                    </a:lnTo>
                    <a:lnTo>
                      <a:pt x="126181" y="48492"/>
                    </a:lnTo>
                    <a:lnTo>
                      <a:pt x="165558" y="135996"/>
                    </a:lnTo>
                    <a:lnTo>
                      <a:pt x="194726" y="204540"/>
                    </a:lnTo>
                    <a:lnTo>
                      <a:pt x="223893" y="276001"/>
                    </a:lnTo>
                    <a:lnTo>
                      <a:pt x="255978" y="341629"/>
                    </a:lnTo>
                    <a:lnTo>
                      <a:pt x="288062" y="408715"/>
                    </a:lnTo>
                    <a:lnTo>
                      <a:pt x="327439" y="467050"/>
                    </a:lnTo>
                    <a:lnTo>
                      <a:pt x="369732" y="522469"/>
                    </a:lnTo>
                    <a:lnTo>
                      <a:pt x="423693" y="567679"/>
                    </a:lnTo>
                    <a:lnTo>
                      <a:pt x="452861" y="588097"/>
                    </a:lnTo>
                    <a:lnTo>
                      <a:pt x="489320" y="612889"/>
                    </a:lnTo>
                    <a:lnTo>
                      <a:pt x="528697" y="631848"/>
                    </a:lnTo>
                    <a:lnTo>
                      <a:pt x="573907" y="646432"/>
                    </a:lnTo>
                    <a:lnTo>
                      <a:pt x="622034" y="655183"/>
                    </a:lnTo>
                    <a:lnTo>
                      <a:pt x="674536" y="649349"/>
                    </a:lnTo>
                    <a:lnTo>
                      <a:pt x="741622" y="628932"/>
                    </a:lnTo>
                    <a:lnTo>
                      <a:pt x="799957" y="599764"/>
                    </a:lnTo>
                    <a:lnTo>
                      <a:pt x="849543" y="561846"/>
                    </a:lnTo>
                    <a:lnTo>
                      <a:pt x="894753" y="519552"/>
                    </a:lnTo>
                    <a:lnTo>
                      <a:pt x="935588" y="469967"/>
                    </a:lnTo>
                    <a:lnTo>
                      <a:pt x="969131" y="416007"/>
                    </a:lnTo>
                    <a:lnTo>
                      <a:pt x="998298" y="357671"/>
                    </a:lnTo>
                    <a:lnTo>
                      <a:pt x="1027466" y="296419"/>
                    </a:lnTo>
                    <a:lnTo>
                      <a:pt x="1053717" y="236625"/>
                    </a:lnTo>
                    <a:lnTo>
                      <a:pt x="1081427" y="175372"/>
                    </a:lnTo>
                    <a:lnTo>
                      <a:pt x="1107678" y="111203"/>
                    </a:lnTo>
                    <a:lnTo>
                      <a:pt x="1159187" y="0"/>
                    </a:lnTo>
                    <a:lnTo>
                      <a:pt x="1255887" y="0"/>
                    </a:lnTo>
                    <a:lnTo>
                      <a:pt x="1250600" y="10574"/>
                    </a:lnTo>
                    <a:lnTo>
                      <a:pt x="1218515" y="74743"/>
                    </a:lnTo>
                    <a:lnTo>
                      <a:pt x="1186431" y="140371"/>
                    </a:lnTo>
                    <a:lnTo>
                      <a:pt x="1160180" y="207457"/>
                    </a:lnTo>
                    <a:lnTo>
                      <a:pt x="1131012" y="273084"/>
                    </a:lnTo>
                    <a:lnTo>
                      <a:pt x="1101844" y="337254"/>
                    </a:lnTo>
                    <a:lnTo>
                      <a:pt x="1072676" y="399964"/>
                    </a:lnTo>
                    <a:lnTo>
                      <a:pt x="1040592" y="458300"/>
                    </a:lnTo>
                    <a:lnTo>
                      <a:pt x="1004132" y="515177"/>
                    </a:lnTo>
                    <a:lnTo>
                      <a:pt x="964755" y="567679"/>
                    </a:lnTo>
                    <a:lnTo>
                      <a:pt x="919545" y="615806"/>
                    </a:lnTo>
                    <a:lnTo>
                      <a:pt x="868502" y="655183"/>
                    </a:lnTo>
                    <a:lnTo>
                      <a:pt x="810166" y="690184"/>
                    </a:lnTo>
                    <a:lnTo>
                      <a:pt x="744539" y="719352"/>
                    </a:lnTo>
                    <a:lnTo>
                      <a:pt x="670161" y="736852"/>
                    </a:lnTo>
                    <a:lnTo>
                      <a:pt x="605991" y="739769"/>
                    </a:lnTo>
                    <a:lnTo>
                      <a:pt x="544739" y="732477"/>
                    </a:lnTo>
                    <a:lnTo>
                      <a:pt x="489320" y="710601"/>
                    </a:lnTo>
                    <a:lnTo>
                      <a:pt x="436818" y="687267"/>
                    </a:lnTo>
                    <a:lnTo>
                      <a:pt x="391608" y="658099"/>
                    </a:lnTo>
                    <a:lnTo>
                      <a:pt x="353690" y="631848"/>
                    </a:lnTo>
                    <a:lnTo>
                      <a:pt x="308480" y="591013"/>
                    </a:lnTo>
                    <a:lnTo>
                      <a:pt x="269103" y="544345"/>
                    </a:lnTo>
                    <a:lnTo>
                      <a:pt x="237019" y="490385"/>
                    </a:lnTo>
                    <a:lnTo>
                      <a:pt x="207851" y="434966"/>
                    </a:lnTo>
                    <a:lnTo>
                      <a:pt x="181600" y="376630"/>
                    </a:lnTo>
                    <a:lnTo>
                      <a:pt x="155349" y="315378"/>
                    </a:lnTo>
                    <a:lnTo>
                      <a:pt x="115972" y="227874"/>
                    </a:lnTo>
                    <a:lnTo>
                      <a:pt x="70762" y="140371"/>
                    </a:lnTo>
                    <a:lnTo>
                      <a:pt x="25552" y="52868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389" name="Freeform 36">
                <a:extLst>
                  <a:ext uri="{FF2B5EF4-FFF2-40B4-BE49-F238E27FC236}">
                    <a16:creationId xmlns:a16="http://schemas.microsoft.com/office/drawing/2014/main" id="{3C45E289-57B1-443B-AADF-3E5615B82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312" y="1878462"/>
                <a:ext cx="2959964" cy="1980369"/>
              </a:xfrm>
              <a:custGeom>
                <a:avLst/>
                <a:gdLst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52463 w 1608138"/>
                  <a:gd name="connsiteY48" fmla="*/ 14288 h 1075928"/>
                  <a:gd name="connsiteX49" fmla="*/ 655638 w 1608138"/>
                  <a:gd name="connsiteY49" fmla="*/ 14288 h 1075928"/>
                  <a:gd name="connsiteX50" fmla="*/ 658813 w 1608138"/>
                  <a:gd name="connsiteY50" fmla="*/ 19050 h 1075928"/>
                  <a:gd name="connsiteX51" fmla="*/ 663575 w 1608138"/>
                  <a:gd name="connsiteY51" fmla="*/ 25400 h 1075928"/>
                  <a:gd name="connsiteX52" fmla="*/ 676275 w 1608138"/>
                  <a:gd name="connsiteY52" fmla="*/ 53975 h 1075928"/>
                  <a:gd name="connsiteX53" fmla="*/ 676275 w 1608138"/>
                  <a:gd name="connsiteY53" fmla="*/ 85725 h 1075928"/>
                  <a:gd name="connsiteX54" fmla="*/ 666750 w 1608138"/>
                  <a:gd name="connsiteY54" fmla="*/ 114300 h 1075928"/>
                  <a:gd name="connsiteX55" fmla="*/ 649288 w 1608138"/>
                  <a:gd name="connsiteY55" fmla="*/ 138113 h 1075928"/>
                  <a:gd name="connsiteX56" fmla="*/ 617538 w 1608138"/>
                  <a:gd name="connsiteY56" fmla="*/ 149225 h 1075928"/>
                  <a:gd name="connsiteX57" fmla="*/ 585788 w 1608138"/>
                  <a:gd name="connsiteY57" fmla="*/ 149225 h 1075928"/>
                  <a:gd name="connsiteX58" fmla="*/ 550863 w 1608138"/>
                  <a:gd name="connsiteY58" fmla="*/ 141288 h 1075928"/>
                  <a:gd name="connsiteX59" fmla="*/ 517525 w 1608138"/>
                  <a:gd name="connsiteY59" fmla="*/ 131763 h 1075928"/>
                  <a:gd name="connsiteX60" fmla="*/ 479425 w 1608138"/>
                  <a:gd name="connsiteY60" fmla="*/ 128588 h 1075928"/>
                  <a:gd name="connsiteX61" fmla="*/ 441325 w 1608138"/>
                  <a:gd name="connsiteY61" fmla="*/ 131763 h 1075928"/>
                  <a:gd name="connsiteX62" fmla="*/ 360363 w 1608138"/>
                  <a:gd name="connsiteY62" fmla="*/ 158750 h 1075928"/>
                  <a:gd name="connsiteX63" fmla="*/ 292100 w 1608138"/>
                  <a:gd name="connsiteY63" fmla="*/ 198438 h 1075928"/>
                  <a:gd name="connsiteX64" fmla="*/ 231775 w 1608138"/>
                  <a:gd name="connsiteY64" fmla="*/ 250825 h 1075928"/>
                  <a:gd name="connsiteX65" fmla="*/ 182563 w 1608138"/>
                  <a:gd name="connsiteY65" fmla="*/ 307975 h 1075928"/>
                  <a:gd name="connsiteX66" fmla="*/ 141288 w 1608138"/>
                  <a:gd name="connsiteY66" fmla="*/ 377825 h 1075928"/>
                  <a:gd name="connsiteX67" fmla="*/ 109538 w 1608138"/>
                  <a:gd name="connsiteY67" fmla="*/ 455613 h 1075928"/>
                  <a:gd name="connsiteX68" fmla="*/ 98425 w 1608138"/>
                  <a:gd name="connsiteY68" fmla="*/ 512763 h 1075928"/>
                  <a:gd name="connsiteX69" fmla="*/ 92075 w 1608138"/>
                  <a:gd name="connsiteY69" fmla="*/ 576263 h 1075928"/>
                  <a:gd name="connsiteX70" fmla="*/ 95250 w 1608138"/>
                  <a:gd name="connsiteY70" fmla="*/ 642938 h 1075928"/>
                  <a:gd name="connsiteX71" fmla="*/ 101600 w 1608138"/>
                  <a:gd name="connsiteY71" fmla="*/ 709613 h 1075928"/>
                  <a:gd name="connsiteX72" fmla="*/ 109538 w 1608138"/>
                  <a:gd name="connsiteY72" fmla="*/ 773113 h 1075928"/>
                  <a:gd name="connsiteX73" fmla="*/ 123825 w 1608138"/>
                  <a:gd name="connsiteY73" fmla="*/ 825500 h 1075928"/>
                  <a:gd name="connsiteX74" fmla="*/ 161925 w 1608138"/>
                  <a:gd name="connsiteY74" fmla="*/ 928688 h 1075928"/>
                  <a:gd name="connsiteX75" fmla="*/ 207963 w 1608138"/>
                  <a:gd name="connsiteY75" fmla="*/ 1030288 h 1075928"/>
                  <a:gd name="connsiteX76" fmla="*/ 230783 w 1608138"/>
                  <a:gd name="connsiteY76" fmla="*/ 1075928 h 1075928"/>
                  <a:gd name="connsiteX77" fmla="*/ 119823 w 1608138"/>
                  <a:gd name="connsiteY77" fmla="*/ 1075928 h 1075928"/>
                  <a:gd name="connsiteX78" fmla="*/ 101600 w 1608138"/>
                  <a:gd name="connsiteY78" fmla="*/ 1038225 h 1075928"/>
                  <a:gd name="connsiteX79" fmla="*/ 60325 w 1608138"/>
                  <a:gd name="connsiteY79" fmla="*/ 938213 h 1075928"/>
                  <a:gd name="connsiteX80" fmla="*/ 28575 w 1608138"/>
                  <a:gd name="connsiteY80" fmla="*/ 830263 h 1075928"/>
                  <a:gd name="connsiteX81" fmla="*/ 14288 w 1608138"/>
                  <a:gd name="connsiteY81" fmla="*/ 769938 h 1075928"/>
                  <a:gd name="connsiteX82" fmla="*/ 6350 w 1608138"/>
                  <a:gd name="connsiteY82" fmla="*/ 700088 h 1075928"/>
                  <a:gd name="connsiteX83" fmla="*/ 0 w 1608138"/>
                  <a:gd name="connsiteY83" fmla="*/ 628650 h 1075928"/>
                  <a:gd name="connsiteX84" fmla="*/ 0 w 1608138"/>
                  <a:gd name="connsiteY84" fmla="*/ 554038 h 1075928"/>
                  <a:gd name="connsiteX85" fmla="*/ 9525 w 1608138"/>
                  <a:gd name="connsiteY85" fmla="*/ 487363 h 1075928"/>
                  <a:gd name="connsiteX86" fmla="*/ 23813 w 1608138"/>
                  <a:gd name="connsiteY86" fmla="*/ 423863 h 1075928"/>
                  <a:gd name="connsiteX87" fmla="*/ 52388 w 1608138"/>
                  <a:gd name="connsiteY87" fmla="*/ 342900 h 1075928"/>
                  <a:gd name="connsiteX88" fmla="*/ 95250 w 1608138"/>
                  <a:gd name="connsiteY88" fmla="*/ 271463 h 1075928"/>
                  <a:gd name="connsiteX89" fmla="*/ 144463 w 1608138"/>
                  <a:gd name="connsiteY89" fmla="*/ 204788 h 1075928"/>
                  <a:gd name="connsiteX90" fmla="*/ 204788 w 1608138"/>
                  <a:gd name="connsiteY90" fmla="*/ 146050 h 1075928"/>
                  <a:gd name="connsiteX91" fmla="*/ 271463 w 1608138"/>
                  <a:gd name="connsiteY91" fmla="*/ 96838 h 1075928"/>
                  <a:gd name="connsiteX92" fmla="*/ 346075 w 1608138"/>
                  <a:gd name="connsiteY92" fmla="*/ 63500 h 1075928"/>
                  <a:gd name="connsiteX93" fmla="*/ 395288 w 1608138"/>
                  <a:gd name="connsiteY93" fmla="*/ 49213 h 1075928"/>
                  <a:gd name="connsiteX94" fmla="*/ 447675 w 1608138"/>
                  <a:gd name="connsiteY94" fmla="*/ 36513 h 1075928"/>
                  <a:gd name="connsiteX95" fmla="*/ 500063 w 1608138"/>
                  <a:gd name="connsiteY95" fmla="*/ 28575 h 1075928"/>
                  <a:gd name="connsiteX96" fmla="*/ 549275 w 1608138"/>
                  <a:gd name="connsiteY96" fmla="*/ 17463 h 1075928"/>
                  <a:gd name="connsiteX97" fmla="*/ 595313 w 1608138"/>
                  <a:gd name="connsiteY97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52463 w 1608138"/>
                  <a:gd name="connsiteY48" fmla="*/ 14288 h 1075928"/>
                  <a:gd name="connsiteX49" fmla="*/ 655638 w 1608138"/>
                  <a:gd name="connsiteY49" fmla="*/ 14288 h 1075928"/>
                  <a:gd name="connsiteX50" fmla="*/ 658813 w 1608138"/>
                  <a:gd name="connsiteY50" fmla="*/ 19050 h 1075928"/>
                  <a:gd name="connsiteX51" fmla="*/ 663575 w 1608138"/>
                  <a:gd name="connsiteY51" fmla="*/ 25400 h 1075928"/>
                  <a:gd name="connsiteX52" fmla="*/ 676275 w 1608138"/>
                  <a:gd name="connsiteY52" fmla="*/ 53975 h 1075928"/>
                  <a:gd name="connsiteX53" fmla="*/ 676275 w 1608138"/>
                  <a:gd name="connsiteY53" fmla="*/ 85725 h 1075928"/>
                  <a:gd name="connsiteX54" fmla="*/ 666750 w 1608138"/>
                  <a:gd name="connsiteY54" fmla="*/ 114300 h 1075928"/>
                  <a:gd name="connsiteX55" fmla="*/ 649288 w 1608138"/>
                  <a:gd name="connsiteY55" fmla="*/ 138113 h 1075928"/>
                  <a:gd name="connsiteX56" fmla="*/ 617538 w 1608138"/>
                  <a:gd name="connsiteY56" fmla="*/ 149225 h 1075928"/>
                  <a:gd name="connsiteX57" fmla="*/ 585788 w 1608138"/>
                  <a:gd name="connsiteY57" fmla="*/ 149225 h 1075928"/>
                  <a:gd name="connsiteX58" fmla="*/ 550863 w 1608138"/>
                  <a:gd name="connsiteY58" fmla="*/ 141288 h 1075928"/>
                  <a:gd name="connsiteX59" fmla="*/ 517525 w 1608138"/>
                  <a:gd name="connsiteY59" fmla="*/ 131763 h 1075928"/>
                  <a:gd name="connsiteX60" fmla="*/ 479425 w 1608138"/>
                  <a:gd name="connsiteY60" fmla="*/ 128588 h 1075928"/>
                  <a:gd name="connsiteX61" fmla="*/ 441325 w 1608138"/>
                  <a:gd name="connsiteY61" fmla="*/ 131763 h 1075928"/>
                  <a:gd name="connsiteX62" fmla="*/ 360363 w 1608138"/>
                  <a:gd name="connsiteY62" fmla="*/ 158750 h 1075928"/>
                  <a:gd name="connsiteX63" fmla="*/ 292100 w 1608138"/>
                  <a:gd name="connsiteY63" fmla="*/ 198438 h 1075928"/>
                  <a:gd name="connsiteX64" fmla="*/ 231775 w 1608138"/>
                  <a:gd name="connsiteY64" fmla="*/ 250825 h 1075928"/>
                  <a:gd name="connsiteX65" fmla="*/ 182563 w 1608138"/>
                  <a:gd name="connsiteY65" fmla="*/ 307975 h 1075928"/>
                  <a:gd name="connsiteX66" fmla="*/ 141288 w 1608138"/>
                  <a:gd name="connsiteY66" fmla="*/ 377825 h 1075928"/>
                  <a:gd name="connsiteX67" fmla="*/ 109538 w 1608138"/>
                  <a:gd name="connsiteY67" fmla="*/ 455613 h 1075928"/>
                  <a:gd name="connsiteX68" fmla="*/ 98425 w 1608138"/>
                  <a:gd name="connsiteY68" fmla="*/ 512763 h 1075928"/>
                  <a:gd name="connsiteX69" fmla="*/ 92075 w 1608138"/>
                  <a:gd name="connsiteY69" fmla="*/ 576263 h 1075928"/>
                  <a:gd name="connsiteX70" fmla="*/ 95250 w 1608138"/>
                  <a:gd name="connsiteY70" fmla="*/ 642938 h 1075928"/>
                  <a:gd name="connsiteX71" fmla="*/ 101600 w 1608138"/>
                  <a:gd name="connsiteY71" fmla="*/ 709613 h 1075928"/>
                  <a:gd name="connsiteX72" fmla="*/ 109538 w 1608138"/>
                  <a:gd name="connsiteY72" fmla="*/ 773113 h 1075928"/>
                  <a:gd name="connsiteX73" fmla="*/ 123825 w 1608138"/>
                  <a:gd name="connsiteY73" fmla="*/ 825500 h 1075928"/>
                  <a:gd name="connsiteX74" fmla="*/ 161925 w 1608138"/>
                  <a:gd name="connsiteY74" fmla="*/ 928688 h 1075928"/>
                  <a:gd name="connsiteX75" fmla="*/ 207963 w 1608138"/>
                  <a:gd name="connsiteY75" fmla="*/ 1030288 h 1075928"/>
                  <a:gd name="connsiteX76" fmla="*/ 230783 w 1608138"/>
                  <a:gd name="connsiteY76" fmla="*/ 1075928 h 1075928"/>
                  <a:gd name="connsiteX77" fmla="*/ 119823 w 1608138"/>
                  <a:gd name="connsiteY77" fmla="*/ 1075928 h 1075928"/>
                  <a:gd name="connsiteX78" fmla="*/ 101600 w 1608138"/>
                  <a:gd name="connsiteY78" fmla="*/ 1038225 h 1075928"/>
                  <a:gd name="connsiteX79" fmla="*/ 60325 w 1608138"/>
                  <a:gd name="connsiteY79" fmla="*/ 938213 h 1075928"/>
                  <a:gd name="connsiteX80" fmla="*/ 28575 w 1608138"/>
                  <a:gd name="connsiteY80" fmla="*/ 830263 h 1075928"/>
                  <a:gd name="connsiteX81" fmla="*/ 14288 w 1608138"/>
                  <a:gd name="connsiteY81" fmla="*/ 769938 h 1075928"/>
                  <a:gd name="connsiteX82" fmla="*/ 6350 w 1608138"/>
                  <a:gd name="connsiteY82" fmla="*/ 700088 h 1075928"/>
                  <a:gd name="connsiteX83" fmla="*/ 0 w 1608138"/>
                  <a:gd name="connsiteY83" fmla="*/ 628650 h 1075928"/>
                  <a:gd name="connsiteX84" fmla="*/ 0 w 1608138"/>
                  <a:gd name="connsiteY84" fmla="*/ 554038 h 1075928"/>
                  <a:gd name="connsiteX85" fmla="*/ 9525 w 1608138"/>
                  <a:gd name="connsiteY85" fmla="*/ 487363 h 1075928"/>
                  <a:gd name="connsiteX86" fmla="*/ 23813 w 1608138"/>
                  <a:gd name="connsiteY86" fmla="*/ 423863 h 1075928"/>
                  <a:gd name="connsiteX87" fmla="*/ 52388 w 1608138"/>
                  <a:gd name="connsiteY87" fmla="*/ 342900 h 1075928"/>
                  <a:gd name="connsiteX88" fmla="*/ 95250 w 1608138"/>
                  <a:gd name="connsiteY88" fmla="*/ 271463 h 1075928"/>
                  <a:gd name="connsiteX89" fmla="*/ 144463 w 1608138"/>
                  <a:gd name="connsiteY89" fmla="*/ 204788 h 1075928"/>
                  <a:gd name="connsiteX90" fmla="*/ 204788 w 1608138"/>
                  <a:gd name="connsiteY90" fmla="*/ 146050 h 1075928"/>
                  <a:gd name="connsiteX91" fmla="*/ 271463 w 1608138"/>
                  <a:gd name="connsiteY91" fmla="*/ 96838 h 1075928"/>
                  <a:gd name="connsiteX92" fmla="*/ 346075 w 1608138"/>
                  <a:gd name="connsiteY92" fmla="*/ 63500 h 1075928"/>
                  <a:gd name="connsiteX93" fmla="*/ 395288 w 1608138"/>
                  <a:gd name="connsiteY93" fmla="*/ 49213 h 1075928"/>
                  <a:gd name="connsiteX94" fmla="*/ 447675 w 1608138"/>
                  <a:gd name="connsiteY94" fmla="*/ 36513 h 1075928"/>
                  <a:gd name="connsiteX95" fmla="*/ 500063 w 1608138"/>
                  <a:gd name="connsiteY95" fmla="*/ 28575 h 1075928"/>
                  <a:gd name="connsiteX96" fmla="*/ 549275 w 1608138"/>
                  <a:gd name="connsiteY96" fmla="*/ 17463 h 1075928"/>
                  <a:gd name="connsiteX97" fmla="*/ 595313 w 1608138"/>
                  <a:gd name="connsiteY97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52463 w 1608138"/>
                  <a:gd name="connsiteY48" fmla="*/ 14288 h 1075928"/>
                  <a:gd name="connsiteX49" fmla="*/ 655638 w 1608138"/>
                  <a:gd name="connsiteY49" fmla="*/ 14288 h 1075928"/>
                  <a:gd name="connsiteX50" fmla="*/ 658813 w 1608138"/>
                  <a:gd name="connsiteY50" fmla="*/ 19050 h 1075928"/>
                  <a:gd name="connsiteX51" fmla="*/ 663575 w 1608138"/>
                  <a:gd name="connsiteY51" fmla="*/ 25400 h 1075928"/>
                  <a:gd name="connsiteX52" fmla="*/ 676275 w 1608138"/>
                  <a:gd name="connsiteY52" fmla="*/ 53975 h 1075928"/>
                  <a:gd name="connsiteX53" fmla="*/ 676275 w 1608138"/>
                  <a:gd name="connsiteY53" fmla="*/ 85725 h 1075928"/>
                  <a:gd name="connsiteX54" fmla="*/ 666750 w 1608138"/>
                  <a:gd name="connsiteY54" fmla="*/ 114300 h 1075928"/>
                  <a:gd name="connsiteX55" fmla="*/ 649288 w 1608138"/>
                  <a:gd name="connsiteY55" fmla="*/ 138113 h 1075928"/>
                  <a:gd name="connsiteX56" fmla="*/ 617538 w 1608138"/>
                  <a:gd name="connsiteY56" fmla="*/ 149225 h 1075928"/>
                  <a:gd name="connsiteX57" fmla="*/ 585788 w 1608138"/>
                  <a:gd name="connsiteY57" fmla="*/ 149225 h 1075928"/>
                  <a:gd name="connsiteX58" fmla="*/ 550863 w 1608138"/>
                  <a:gd name="connsiteY58" fmla="*/ 141288 h 1075928"/>
                  <a:gd name="connsiteX59" fmla="*/ 517525 w 1608138"/>
                  <a:gd name="connsiteY59" fmla="*/ 131763 h 1075928"/>
                  <a:gd name="connsiteX60" fmla="*/ 479425 w 1608138"/>
                  <a:gd name="connsiteY60" fmla="*/ 128588 h 1075928"/>
                  <a:gd name="connsiteX61" fmla="*/ 441325 w 1608138"/>
                  <a:gd name="connsiteY61" fmla="*/ 131763 h 1075928"/>
                  <a:gd name="connsiteX62" fmla="*/ 360363 w 1608138"/>
                  <a:gd name="connsiteY62" fmla="*/ 158750 h 1075928"/>
                  <a:gd name="connsiteX63" fmla="*/ 292100 w 1608138"/>
                  <a:gd name="connsiteY63" fmla="*/ 198438 h 1075928"/>
                  <a:gd name="connsiteX64" fmla="*/ 231775 w 1608138"/>
                  <a:gd name="connsiteY64" fmla="*/ 250825 h 1075928"/>
                  <a:gd name="connsiteX65" fmla="*/ 182563 w 1608138"/>
                  <a:gd name="connsiteY65" fmla="*/ 307975 h 1075928"/>
                  <a:gd name="connsiteX66" fmla="*/ 141288 w 1608138"/>
                  <a:gd name="connsiteY66" fmla="*/ 377825 h 1075928"/>
                  <a:gd name="connsiteX67" fmla="*/ 109538 w 1608138"/>
                  <a:gd name="connsiteY67" fmla="*/ 455613 h 1075928"/>
                  <a:gd name="connsiteX68" fmla="*/ 98425 w 1608138"/>
                  <a:gd name="connsiteY68" fmla="*/ 512763 h 1075928"/>
                  <a:gd name="connsiteX69" fmla="*/ 92075 w 1608138"/>
                  <a:gd name="connsiteY69" fmla="*/ 576263 h 1075928"/>
                  <a:gd name="connsiteX70" fmla="*/ 95250 w 1608138"/>
                  <a:gd name="connsiteY70" fmla="*/ 642938 h 1075928"/>
                  <a:gd name="connsiteX71" fmla="*/ 101600 w 1608138"/>
                  <a:gd name="connsiteY71" fmla="*/ 709613 h 1075928"/>
                  <a:gd name="connsiteX72" fmla="*/ 109538 w 1608138"/>
                  <a:gd name="connsiteY72" fmla="*/ 773113 h 1075928"/>
                  <a:gd name="connsiteX73" fmla="*/ 123825 w 1608138"/>
                  <a:gd name="connsiteY73" fmla="*/ 825500 h 1075928"/>
                  <a:gd name="connsiteX74" fmla="*/ 161925 w 1608138"/>
                  <a:gd name="connsiteY74" fmla="*/ 928688 h 1075928"/>
                  <a:gd name="connsiteX75" fmla="*/ 207963 w 1608138"/>
                  <a:gd name="connsiteY75" fmla="*/ 1030288 h 1075928"/>
                  <a:gd name="connsiteX76" fmla="*/ 230783 w 1608138"/>
                  <a:gd name="connsiteY76" fmla="*/ 1075928 h 1075928"/>
                  <a:gd name="connsiteX77" fmla="*/ 119823 w 1608138"/>
                  <a:gd name="connsiteY77" fmla="*/ 1075928 h 1075928"/>
                  <a:gd name="connsiteX78" fmla="*/ 101600 w 1608138"/>
                  <a:gd name="connsiteY78" fmla="*/ 1038225 h 1075928"/>
                  <a:gd name="connsiteX79" fmla="*/ 60325 w 1608138"/>
                  <a:gd name="connsiteY79" fmla="*/ 938213 h 1075928"/>
                  <a:gd name="connsiteX80" fmla="*/ 28575 w 1608138"/>
                  <a:gd name="connsiteY80" fmla="*/ 830263 h 1075928"/>
                  <a:gd name="connsiteX81" fmla="*/ 14288 w 1608138"/>
                  <a:gd name="connsiteY81" fmla="*/ 769938 h 1075928"/>
                  <a:gd name="connsiteX82" fmla="*/ 6350 w 1608138"/>
                  <a:gd name="connsiteY82" fmla="*/ 700088 h 1075928"/>
                  <a:gd name="connsiteX83" fmla="*/ 0 w 1608138"/>
                  <a:gd name="connsiteY83" fmla="*/ 628650 h 1075928"/>
                  <a:gd name="connsiteX84" fmla="*/ 0 w 1608138"/>
                  <a:gd name="connsiteY84" fmla="*/ 554038 h 1075928"/>
                  <a:gd name="connsiteX85" fmla="*/ 9525 w 1608138"/>
                  <a:gd name="connsiteY85" fmla="*/ 487363 h 1075928"/>
                  <a:gd name="connsiteX86" fmla="*/ 23813 w 1608138"/>
                  <a:gd name="connsiteY86" fmla="*/ 423863 h 1075928"/>
                  <a:gd name="connsiteX87" fmla="*/ 52388 w 1608138"/>
                  <a:gd name="connsiteY87" fmla="*/ 342900 h 1075928"/>
                  <a:gd name="connsiteX88" fmla="*/ 95250 w 1608138"/>
                  <a:gd name="connsiteY88" fmla="*/ 271463 h 1075928"/>
                  <a:gd name="connsiteX89" fmla="*/ 144463 w 1608138"/>
                  <a:gd name="connsiteY89" fmla="*/ 204788 h 1075928"/>
                  <a:gd name="connsiteX90" fmla="*/ 204788 w 1608138"/>
                  <a:gd name="connsiteY90" fmla="*/ 146050 h 1075928"/>
                  <a:gd name="connsiteX91" fmla="*/ 271463 w 1608138"/>
                  <a:gd name="connsiteY91" fmla="*/ 96838 h 1075928"/>
                  <a:gd name="connsiteX92" fmla="*/ 346075 w 1608138"/>
                  <a:gd name="connsiteY92" fmla="*/ 63500 h 1075928"/>
                  <a:gd name="connsiteX93" fmla="*/ 395288 w 1608138"/>
                  <a:gd name="connsiteY93" fmla="*/ 49213 h 1075928"/>
                  <a:gd name="connsiteX94" fmla="*/ 447675 w 1608138"/>
                  <a:gd name="connsiteY94" fmla="*/ 36513 h 1075928"/>
                  <a:gd name="connsiteX95" fmla="*/ 500063 w 1608138"/>
                  <a:gd name="connsiteY95" fmla="*/ 28575 h 1075928"/>
                  <a:gd name="connsiteX96" fmla="*/ 549275 w 1608138"/>
                  <a:gd name="connsiteY96" fmla="*/ 17463 h 1075928"/>
                  <a:gd name="connsiteX97" fmla="*/ 595313 w 1608138"/>
                  <a:gd name="connsiteY97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52463 w 1608138"/>
                  <a:gd name="connsiteY48" fmla="*/ 14288 h 1075928"/>
                  <a:gd name="connsiteX49" fmla="*/ 658813 w 1608138"/>
                  <a:gd name="connsiteY49" fmla="*/ 19050 h 1075928"/>
                  <a:gd name="connsiteX50" fmla="*/ 663575 w 1608138"/>
                  <a:gd name="connsiteY50" fmla="*/ 25400 h 1075928"/>
                  <a:gd name="connsiteX51" fmla="*/ 676275 w 1608138"/>
                  <a:gd name="connsiteY51" fmla="*/ 53975 h 1075928"/>
                  <a:gd name="connsiteX52" fmla="*/ 676275 w 1608138"/>
                  <a:gd name="connsiteY52" fmla="*/ 85725 h 1075928"/>
                  <a:gd name="connsiteX53" fmla="*/ 666750 w 1608138"/>
                  <a:gd name="connsiteY53" fmla="*/ 114300 h 1075928"/>
                  <a:gd name="connsiteX54" fmla="*/ 649288 w 1608138"/>
                  <a:gd name="connsiteY54" fmla="*/ 138113 h 1075928"/>
                  <a:gd name="connsiteX55" fmla="*/ 617538 w 1608138"/>
                  <a:gd name="connsiteY55" fmla="*/ 149225 h 1075928"/>
                  <a:gd name="connsiteX56" fmla="*/ 585788 w 1608138"/>
                  <a:gd name="connsiteY56" fmla="*/ 149225 h 1075928"/>
                  <a:gd name="connsiteX57" fmla="*/ 550863 w 1608138"/>
                  <a:gd name="connsiteY57" fmla="*/ 141288 h 1075928"/>
                  <a:gd name="connsiteX58" fmla="*/ 517525 w 1608138"/>
                  <a:gd name="connsiteY58" fmla="*/ 131763 h 1075928"/>
                  <a:gd name="connsiteX59" fmla="*/ 479425 w 1608138"/>
                  <a:gd name="connsiteY59" fmla="*/ 128588 h 1075928"/>
                  <a:gd name="connsiteX60" fmla="*/ 441325 w 1608138"/>
                  <a:gd name="connsiteY60" fmla="*/ 131763 h 1075928"/>
                  <a:gd name="connsiteX61" fmla="*/ 360363 w 1608138"/>
                  <a:gd name="connsiteY61" fmla="*/ 158750 h 1075928"/>
                  <a:gd name="connsiteX62" fmla="*/ 292100 w 1608138"/>
                  <a:gd name="connsiteY62" fmla="*/ 198438 h 1075928"/>
                  <a:gd name="connsiteX63" fmla="*/ 231775 w 1608138"/>
                  <a:gd name="connsiteY63" fmla="*/ 250825 h 1075928"/>
                  <a:gd name="connsiteX64" fmla="*/ 182563 w 1608138"/>
                  <a:gd name="connsiteY64" fmla="*/ 307975 h 1075928"/>
                  <a:gd name="connsiteX65" fmla="*/ 141288 w 1608138"/>
                  <a:gd name="connsiteY65" fmla="*/ 377825 h 1075928"/>
                  <a:gd name="connsiteX66" fmla="*/ 109538 w 1608138"/>
                  <a:gd name="connsiteY66" fmla="*/ 455613 h 1075928"/>
                  <a:gd name="connsiteX67" fmla="*/ 98425 w 1608138"/>
                  <a:gd name="connsiteY67" fmla="*/ 512763 h 1075928"/>
                  <a:gd name="connsiteX68" fmla="*/ 92075 w 1608138"/>
                  <a:gd name="connsiteY68" fmla="*/ 576263 h 1075928"/>
                  <a:gd name="connsiteX69" fmla="*/ 95250 w 1608138"/>
                  <a:gd name="connsiteY69" fmla="*/ 642938 h 1075928"/>
                  <a:gd name="connsiteX70" fmla="*/ 101600 w 1608138"/>
                  <a:gd name="connsiteY70" fmla="*/ 709613 h 1075928"/>
                  <a:gd name="connsiteX71" fmla="*/ 109538 w 1608138"/>
                  <a:gd name="connsiteY71" fmla="*/ 773113 h 1075928"/>
                  <a:gd name="connsiteX72" fmla="*/ 123825 w 1608138"/>
                  <a:gd name="connsiteY72" fmla="*/ 825500 h 1075928"/>
                  <a:gd name="connsiteX73" fmla="*/ 161925 w 1608138"/>
                  <a:gd name="connsiteY73" fmla="*/ 928688 h 1075928"/>
                  <a:gd name="connsiteX74" fmla="*/ 207963 w 1608138"/>
                  <a:gd name="connsiteY74" fmla="*/ 1030288 h 1075928"/>
                  <a:gd name="connsiteX75" fmla="*/ 230783 w 1608138"/>
                  <a:gd name="connsiteY75" fmla="*/ 1075928 h 1075928"/>
                  <a:gd name="connsiteX76" fmla="*/ 119823 w 1608138"/>
                  <a:gd name="connsiteY76" fmla="*/ 1075928 h 1075928"/>
                  <a:gd name="connsiteX77" fmla="*/ 101600 w 1608138"/>
                  <a:gd name="connsiteY77" fmla="*/ 1038225 h 1075928"/>
                  <a:gd name="connsiteX78" fmla="*/ 60325 w 1608138"/>
                  <a:gd name="connsiteY78" fmla="*/ 938213 h 1075928"/>
                  <a:gd name="connsiteX79" fmla="*/ 28575 w 1608138"/>
                  <a:gd name="connsiteY79" fmla="*/ 830263 h 1075928"/>
                  <a:gd name="connsiteX80" fmla="*/ 14288 w 1608138"/>
                  <a:gd name="connsiteY80" fmla="*/ 769938 h 1075928"/>
                  <a:gd name="connsiteX81" fmla="*/ 6350 w 1608138"/>
                  <a:gd name="connsiteY81" fmla="*/ 700088 h 1075928"/>
                  <a:gd name="connsiteX82" fmla="*/ 0 w 1608138"/>
                  <a:gd name="connsiteY82" fmla="*/ 628650 h 1075928"/>
                  <a:gd name="connsiteX83" fmla="*/ 0 w 1608138"/>
                  <a:gd name="connsiteY83" fmla="*/ 554038 h 1075928"/>
                  <a:gd name="connsiteX84" fmla="*/ 9525 w 1608138"/>
                  <a:gd name="connsiteY84" fmla="*/ 487363 h 1075928"/>
                  <a:gd name="connsiteX85" fmla="*/ 23813 w 1608138"/>
                  <a:gd name="connsiteY85" fmla="*/ 423863 h 1075928"/>
                  <a:gd name="connsiteX86" fmla="*/ 52388 w 1608138"/>
                  <a:gd name="connsiteY86" fmla="*/ 342900 h 1075928"/>
                  <a:gd name="connsiteX87" fmla="*/ 95250 w 1608138"/>
                  <a:gd name="connsiteY87" fmla="*/ 271463 h 1075928"/>
                  <a:gd name="connsiteX88" fmla="*/ 144463 w 1608138"/>
                  <a:gd name="connsiteY88" fmla="*/ 204788 h 1075928"/>
                  <a:gd name="connsiteX89" fmla="*/ 204788 w 1608138"/>
                  <a:gd name="connsiteY89" fmla="*/ 146050 h 1075928"/>
                  <a:gd name="connsiteX90" fmla="*/ 271463 w 1608138"/>
                  <a:gd name="connsiteY90" fmla="*/ 96838 h 1075928"/>
                  <a:gd name="connsiteX91" fmla="*/ 346075 w 1608138"/>
                  <a:gd name="connsiteY91" fmla="*/ 63500 h 1075928"/>
                  <a:gd name="connsiteX92" fmla="*/ 395288 w 1608138"/>
                  <a:gd name="connsiteY92" fmla="*/ 49213 h 1075928"/>
                  <a:gd name="connsiteX93" fmla="*/ 447675 w 1608138"/>
                  <a:gd name="connsiteY93" fmla="*/ 36513 h 1075928"/>
                  <a:gd name="connsiteX94" fmla="*/ 500063 w 1608138"/>
                  <a:gd name="connsiteY94" fmla="*/ 28575 h 1075928"/>
                  <a:gd name="connsiteX95" fmla="*/ 549275 w 1608138"/>
                  <a:gd name="connsiteY95" fmla="*/ 17463 h 1075928"/>
                  <a:gd name="connsiteX96" fmla="*/ 595313 w 1608138"/>
                  <a:gd name="connsiteY96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58813 w 1608138"/>
                  <a:gd name="connsiteY48" fmla="*/ 19050 h 1075928"/>
                  <a:gd name="connsiteX49" fmla="*/ 663575 w 1608138"/>
                  <a:gd name="connsiteY49" fmla="*/ 25400 h 1075928"/>
                  <a:gd name="connsiteX50" fmla="*/ 676275 w 1608138"/>
                  <a:gd name="connsiteY50" fmla="*/ 53975 h 1075928"/>
                  <a:gd name="connsiteX51" fmla="*/ 676275 w 1608138"/>
                  <a:gd name="connsiteY51" fmla="*/ 85725 h 1075928"/>
                  <a:gd name="connsiteX52" fmla="*/ 666750 w 1608138"/>
                  <a:gd name="connsiteY52" fmla="*/ 114300 h 1075928"/>
                  <a:gd name="connsiteX53" fmla="*/ 649288 w 1608138"/>
                  <a:gd name="connsiteY53" fmla="*/ 138113 h 1075928"/>
                  <a:gd name="connsiteX54" fmla="*/ 617538 w 1608138"/>
                  <a:gd name="connsiteY54" fmla="*/ 149225 h 1075928"/>
                  <a:gd name="connsiteX55" fmla="*/ 585788 w 1608138"/>
                  <a:gd name="connsiteY55" fmla="*/ 149225 h 1075928"/>
                  <a:gd name="connsiteX56" fmla="*/ 550863 w 1608138"/>
                  <a:gd name="connsiteY56" fmla="*/ 141288 h 1075928"/>
                  <a:gd name="connsiteX57" fmla="*/ 517525 w 1608138"/>
                  <a:gd name="connsiteY57" fmla="*/ 131763 h 1075928"/>
                  <a:gd name="connsiteX58" fmla="*/ 479425 w 1608138"/>
                  <a:gd name="connsiteY58" fmla="*/ 128588 h 1075928"/>
                  <a:gd name="connsiteX59" fmla="*/ 441325 w 1608138"/>
                  <a:gd name="connsiteY59" fmla="*/ 131763 h 1075928"/>
                  <a:gd name="connsiteX60" fmla="*/ 360363 w 1608138"/>
                  <a:gd name="connsiteY60" fmla="*/ 158750 h 1075928"/>
                  <a:gd name="connsiteX61" fmla="*/ 292100 w 1608138"/>
                  <a:gd name="connsiteY61" fmla="*/ 198438 h 1075928"/>
                  <a:gd name="connsiteX62" fmla="*/ 231775 w 1608138"/>
                  <a:gd name="connsiteY62" fmla="*/ 250825 h 1075928"/>
                  <a:gd name="connsiteX63" fmla="*/ 182563 w 1608138"/>
                  <a:gd name="connsiteY63" fmla="*/ 307975 h 1075928"/>
                  <a:gd name="connsiteX64" fmla="*/ 141288 w 1608138"/>
                  <a:gd name="connsiteY64" fmla="*/ 377825 h 1075928"/>
                  <a:gd name="connsiteX65" fmla="*/ 109538 w 1608138"/>
                  <a:gd name="connsiteY65" fmla="*/ 455613 h 1075928"/>
                  <a:gd name="connsiteX66" fmla="*/ 98425 w 1608138"/>
                  <a:gd name="connsiteY66" fmla="*/ 512763 h 1075928"/>
                  <a:gd name="connsiteX67" fmla="*/ 92075 w 1608138"/>
                  <a:gd name="connsiteY67" fmla="*/ 576263 h 1075928"/>
                  <a:gd name="connsiteX68" fmla="*/ 95250 w 1608138"/>
                  <a:gd name="connsiteY68" fmla="*/ 642938 h 1075928"/>
                  <a:gd name="connsiteX69" fmla="*/ 101600 w 1608138"/>
                  <a:gd name="connsiteY69" fmla="*/ 709613 h 1075928"/>
                  <a:gd name="connsiteX70" fmla="*/ 109538 w 1608138"/>
                  <a:gd name="connsiteY70" fmla="*/ 773113 h 1075928"/>
                  <a:gd name="connsiteX71" fmla="*/ 123825 w 1608138"/>
                  <a:gd name="connsiteY71" fmla="*/ 825500 h 1075928"/>
                  <a:gd name="connsiteX72" fmla="*/ 161925 w 1608138"/>
                  <a:gd name="connsiteY72" fmla="*/ 928688 h 1075928"/>
                  <a:gd name="connsiteX73" fmla="*/ 207963 w 1608138"/>
                  <a:gd name="connsiteY73" fmla="*/ 1030288 h 1075928"/>
                  <a:gd name="connsiteX74" fmla="*/ 230783 w 1608138"/>
                  <a:gd name="connsiteY74" fmla="*/ 1075928 h 1075928"/>
                  <a:gd name="connsiteX75" fmla="*/ 119823 w 1608138"/>
                  <a:gd name="connsiteY75" fmla="*/ 1075928 h 1075928"/>
                  <a:gd name="connsiteX76" fmla="*/ 101600 w 1608138"/>
                  <a:gd name="connsiteY76" fmla="*/ 1038225 h 1075928"/>
                  <a:gd name="connsiteX77" fmla="*/ 60325 w 1608138"/>
                  <a:gd name="connsiteY77" fmla="*/ 938213 h 1075928"/>
                  <a:gd name="connsiteX78" fmla="*/ 28575 w 1608138"/>
                  <a:gd name="connsiteY78" fmla="*/ 830263 h 1075928"/>
                  <a:gd name="connsiteX79" fmla="*/ 14288 w 1608138"/>
                  <a:gd name="connsiteY79" fmla="*/ 769938 h 1075928"/>
                  <a:gd name="connsiteX80" fmla="*/ 6350 w 1608138"/>
                  <a:gd name="connsiteY80" fmla="*/ 700088 h 1075928"/>
                  <a:gd name="connsiteX81" fmla="*/ 0 w 1608138"/>
                  <a:gd name="connsiteY81" fmla="*/ 628650 h 1075928"/>
                  <a:gd name="connsiteX82" fmla="*/ 0 w 1608138"/>
                  <a:gd name="connsiteY82" fmla="*/ 554038 h 1075928"/>
                  <a:gd name="connsiteX83" fmla="*/ 9525 w 1608138"/>
                  <a:gd name="connsiteY83" fmla="*/ 487363 h 1075928"/>
                  <a:gd name="connsiteX84" fmla="*/ 23813 w 1608138"/>
                  <a:gd name="connsiteY84" fmla="*/ 423863 h 1075928"/>
                  <a:gd name="connsiteX85" fmla="*/ 52388 w 1608138"/>
                  <a:gd name="connsiteY85" fmla="*/ 342900 h 1075928"/>
                  <a:gd name="connsiteX86" fmla="*/ 95250 w 1608138"/>
                  <a:gd name="connsiteY86" fmla="*/ 271463 h 1075928"/>
                  <a:gd name="connsiteX87" fmla="*/ 144463 w 1608138"/>
                  <a:gd name="connsiteY87" fmla="*/ 204788 h 1075928"/>
                  <a:gd name="connsiteX88" fmla="*/ 204788 w 1608138"/>
                  <a:gd name="connsiteY88" fmla="*/ 146050 h 1075928"/>
                  <a:gd name="connsiteX89" fmla="*/ 271463 w 1608138"/>
                  <a:gd name="connsiteY89" fmla="*/ 96838 h 1075928"/>
                  <a:gd name="connsiteX90" fmla="*/ 346075 w 1608138"/>
                  <a:gd name="connsiteY90" fmla="*/ 63500 h 1075928"/>
                  <a:gd name="connsiteX91" fmla="*/ 395288 w 1608138"/>
                  <a:gd name="connsiteY91" fmla="*/ 49213 h 1075928"/>
                  <a:gd name="connsiteX92" fmla="*/ 447675 w 1608138"/>
                  <a:gd name="connsiteY92" fmla="*/ 36513 h 1075928"/>
                  <a:gd name="connsiteX93" fmla="*/ 500063 w 1608138"/>
                  <a:gd name="connsiteY93" fmla="*/ 28575 h 1075928"/>
                  <a:gd name="connsiteX94" fmla="*/ 549275 w 1608138"/>
                  <a:gd name="connsiteY94" fmla="*/ 17463 h 1075928"/>
                  <a:gd name="connsiteX95" fmla="*/ 595313 w 1608138"/>
                  <a:gd name="connsiteY95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63575 w 1608138"/>
                  <a:gd name="connsiteY48" fmla="*/ 25400 h 1075928"/>
                  <a:gd name="connsiteX49" fmla="*/ 676275 w 1608138"/>
                  <a:gd name="connsiteY49" fmla="*/ 53975 h 1075928"/>
                  <a:gd name="connsiteX50" fmla="*/ 676275 w 1608138"/>
                  <a:gd name="connsiteY50" fmla="*/ 85725 h 1075928"/>
                  <a:gd name="connsiteX51" fmla="*/ 666750 w 1608138"/>
                  <a:gd name="connsiteY51" fmla="*/ 114300 h 1075928"/>
                  <a:gd name="connsiteX52" fmla="*/ 649288 w 1608138"/>
                  <a:gd name="connsiteY52" fmla="*/ 138113 h 1075928"/>
                  <a:gd name="connsiteX53" fmla="*/ 617538 w 1608138"/>
                  <a:gd name="connsiteY53" fmla="*/ 149225 h 1075928"/>
                  <a:gd name="connsiteX54" fmla="*/ 585788 w 1608138"/>
                  <a:gd name="connsiteY54" fmla="*/ 149225 h 1075928"/>
                  <a:gd name="connsiteX55" fmla="*/ 550863 w 1608138"/>
                  <a:gd name="connsiteY55" fmla="*/ 141288 h 1075928"/>
                  <a:gd name="connsiteX56" fmla="*/ 517525 w 1608138"/>
                  <a:gd name="connsiteY56" fmla="*/ 131763 h 1075928"/>
                  <a:gd name="connsiteX57" fmla="*/ 479425 w 1608138"/>
                  <a:gd name="connsiteY57" fmla="*/ 128588 h 1075928"/>
                  <a:gd name="connsiteX58" fmla="*/ 441325 w 1608138"/>
                  <a:gd name="connsiteY58" fmla="*/ 131763 h 1075928"/>
                  <a:gd name="connsiteX59" fmla="*/ 360363 w 1608138"/>
                  <a:gd name="connsiteY59" fmla="*/ 158750 h 1075928"/>
                  <a:gd name="connsiteX60" fmla="*/ 292100 w 1608138"/>
                  <a:gd name="connsiteY60" fmla="*/ 198438 h 1075928"/>
                  <a:gd name="connsiteX61" fmla="*/ 231775 w 1608138"/>
                  <a:gd name="connsiteY61" fmla="*/ 250825 h 1075928"/>
                  <a:gd name="connsiteX62" fmla="*/ 182563 w 1608138"/>
                  <a:gd name="connsiteY62" fmla="*/ 307975 h 1075928"/>
                  <a:gd name="connsiteX63" fmla="*/ 141288 w 1608138"/>
                  <a:gd name="connsiteY63" fmla="*/ 377825 h 1075928"/>
                  <a:gd name="connsiteX64" fmla="*/ 109538 w 1608138"/>
                  <a:gd name="connsiteY64" fmla="*/ 455613 h 1075928"/>
                  <a:gd name="connsiteX65" fmla="*/ 98425 w 1608138"/>
                  <a:gd name="connsiteY65" fmla="*/ 512763 h 1075928"/>
                  <a:gd name="connsiteX66" fmla="*/ 92075 w 1608138"/>
                  <a:gd name="connsiteY66" fmla="*/ 576263 h 1075928"/>
                  <a:gd name="connsiteX67" fmla="*/ 95250 w 1608138"/>
                  <a:gd name="connsiteY67" fmla="*/ 642938 h 1075928"/>
                  <a:gd name="connsiteX68" fmla="*/ 101600 w 1608138"/>
                  <a:gd name="connsiteY68" fmla="*/ 709613 h 1075928"/>
                  <a:gd name="connsiteX69" fmla="*/ 109538 w 1608138"/>
                  <a:gd name="connsiteY69" fmla="*/ 773113 h 1075928"/>
                  <a:gd name="connsiteX70" fmla="*/ 123825 w 1608138"/>
                  <a:gd name="connsiteY70" fmla="*/ 825500 h 1075928"/>
                  <a:gd name="connsiteX71" fmla="*/ 161925 w 1608138"/>
                  <a:gd name="connsiteY71" fmla="*/ 928688 h 1075928"/>
                  <a:gd name="connsiteX72" fmla="*/ 207963 w 1608138"/>
                  <a:gd name="connsiteY72" fmla="*/ 1030288 h 1075928"/>
                  <a:gd name="connsiteX73" fmla="*/ 230783 w 1608138"/>
                  <a:gd name="connsiteY73" fmla="*/ 1075928 h 1075928"/>
                  <a:gd name="connsiteX74" fmla="*/ 119823 w 1608138"/>
                  <a:gd name="connsiteY74" fmla="*/ 1075928 h 1075928"/>
                  <a:gd name="connsiteX75" fmla="*/ 101600 w 1608138"/>
                  <a:gd name="connsiteY75" fmla="*/ 1038225 h 1075928"/>
                  <a:gd name="connsiteX76" fmla="*/ 60325 w 1608138"/>
                  <a:gd name="connsiteY76" fmla="*/ 938213 h 1075928"/>
                  <a:gd name="connsiteX77" fmla="*/ 28575 w 1608138"/>
                  <a:gd name="connsiteY77" fmla="*/ 830263 h 1075928"/>
                  <a:gd name="connsiteX78" fmla="*/ 14288 w 1608138"/>
                  <a:gd name="connsiteY78" fmla="*/ 769938 h 1075928"/>
                  <a:gd name="connsiteX79" fmla="*/ 6350 w 1608138"/>
                  <a:gd name="connsiteY79" fmla="*/ 700088 h 1075928"/>
                  <a:gd name="connsiteX80" fmla="*/ 0 w 1608138"/>
                  <a:gd name="connsiteY80" fmla="*/ 628650 h 1075928"/>
                  <a:gd name="connsiteX81" fmla="*/ 0 w 1608138"/>
                  <a:gd name="connsiteY81" fmla="*/ 554038 h 1075928"/>
                  <a:gd name="connsiteX82" fmla="*/ 9525 w 1608138"/>
                  <a:gd name="connsiteY82" fmla="*/ 487363 h 1075928"/>
                  <a:gd name="connsiteX83" fmla="*/ 23813 w 1608138"/>
                  <a:gd name="connsiteY83" fmla="*/ 423863 h 1075928"/>
                  <a:gd name="connsiteX84" fmla="*/ 52388 w 1608138"/>
                  <a:gd name="connsiteY84" fmla="*/ 342900 h 1075928"/>
                  <a:gd name="connsiteX85" fmla="*/ 95250 w 1608138"/>
                  <a:gd name="connsiteY85" fmla="*/ 271463 h 1075928"/>
                  <a:gd name="connsiteX86" fmla="*/ 144463 w 1608138"/>
                  <a:gd name="connsiteY86" fmla="*/ 204788 h 1075928"/>
                  <a:gd name="connsiteX87" fmla="*/ 204788 w 1608138"/>
                  <a:gd name="connsiteY87" fmla="*/ 146050 h 1075928"/>
                  <a:gd name="connsiteX88" fmla="*/ 271463 w 1608138"/>
                  <a:gd name="connsiteY88" fmla="*/ 96838 h 1075928"/>
                  <a:gd name="connsiteX89" fmla="*/ 346075 w 1608138"/>
                  <a:gd name="connsiteY89" fmla="*/ 63500 h 1075928"/>
                  <a:gd name="connsiteX90" fmla="*/ 395288 w 1608138"/>
                  <a:gd name="connsiteY90" fmla="*/ 49213 h 1075928"/>
                  <a:gd name="connsiteX91" fmla="*/ 447675 w 1608138"/>
                  <a:gd name="connsiteY91" fmla="*/ 36513 h 1075928"/>
                  <a:gd name="connsiteX92" fmla="*/ 500063 w 1608138"/>
                  <a:gd name="connsiteY92" fmla="*/ 28575 h 1075928"/>
                  <a:gd name="connsiteX93" fmla="*/ 549275 w 1608138"/>
                  <a:gd name="connsiteY93" fmla="*/ 17463 h 1075928"/>
                  <a:gd name="connsiteX94" fmla="*/ 595313 w 1608138"/>
                  <a:gd name="connsiteY94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63575 w 1608138"/>
                  <a:gd name="connsiteY47" fmla="*/ 25400 h 1075928"/>
                  <a:gd name="connsiteX48" fmla="*/ 676275 w 1608138"/>
                  <a:gd name="connsiteY48" fmla="*/ 53975 h 1075928"/>
                  <a:gd name="connsiteX49" fmla="*/ 676275 w 1608138"/>
                  <a:gd name="connsiteY49" fmla="*/ 85725 h 1075928"/>
                  <a:gd name="connsiteX50" fmla="*/ 666750 w 1608138"/>
                  <a:gd name="connsiteY50" fmla="*/ 114300 h 1075928"/>
                  <a:gd name="connsiteX51" fmla="*/ 649288 w 1608138"/>
                  <a:gd name="connsiteY51" fmla="*/ 138113 h 1075928"/>
                  <a:gd name="connsiteX52" fmla="*/ 617538 w 1608138"/>
                  <a:gd name="connsiteY52" fmla="*/ 149225 h 1075928"/>
                  <a:gd name="connsiteX53" fmla="*/ 585788 w 1608138"/>
                  <a:gd name="connsiteY53" fmla="*/ 149225 h 1075928"/>
                  <a:gd name="connsiteX54" fmla="*/ 550863 w 1608138"/>
                  <a:gd name="connsiteY54" fmla="*/ 141288 h 1075928"/>
                  <a:gd name="connsiteX55" fmla="*/ 517525 w 1608138"/>
                  <a:gd name="connsiteY55" fmla="*/ 131763 h 1075928"/>
                  <a:gd name="connsiteX56" fmla="*/ 479425 w 1608138"/>
                  <a:gd name="connsiteY56" fmla="*/ 128588 h 1075928"/>
                  <a:gd name="connsiteX57" fmla="*/ 441325 w 1608138"/>
                  <a:gd name="connsiteY57" fmla="*/ 131763 h 1075928"/>
                  <a:gd name="connsiteX58" fmla="*/ 360363 w 1608138"/>
                  <a:gd name="connsiteY58" fmla="*/ 158750 h 1075928"/>
                  <a:gd name="connsiteX59" fmla="*/ 292100 w 1608138"/>
                  <a:gd name="connsiteY59" fmla="*/ 198438 h 1075928"/>
                  <a:gd name="connsiteX60" fmla="*/ 231775 w 1608138"/>
                  <a:gd name="connsiteY60" fmla="*/ 250825 h 1075928"/>
                  <a:gd name="connsiteX61" fmla="*/ 182563 w 1608138"/>
                  <a:gd name="connsiteY61" fmla="*/ 307975 h 1075928"/>
                  <a:gd name="connsiteX62" fmla="*/ 141288 w 1608138"/>
                  <a:gd name="connsiteY62" fmla="*/ 377825 h 1075928"/>
                  <a:gd name="connsiteX63" fmla="*/ 109538 w 1608138"/>
                  <a:gd name="connsiteY63" fmla="*/ 455613 h 1075928"/>
                  <a:gd name="connsiteX64" fmla="*/ 98425 w 1608138"/>
                  <a:gd name="connsiteY64" fmla="*/ 512763 h 1075928"/>
                  <a:gd name="connsiteX65" fmla="*/ 92075 w 1608138"/>
                  <a:gd name="connsiteY65" fmla="*/ 576263 h 1075928"/>
                  <a:gd name="connsiteX66" fmla="*/ 95250 w 1608138"/>
                  <a:gd name="connsiteY66" fmla="*/ 642938 h 1075928"/>
                  <a:gd name="connsiteX67" fmla="*/ 101600 w 1608138"/>
                  <a:gd name="connsiteY67" fmla="*/ 709613 h 1075928"/>
                  <a:gd name="connsiteX68" fmla="*/ 109538 w 1608138"/>
                  <a:gd name="connsiteY68" fmla="*/ 773113 h 1075928"/>
                  <a:gd name="connsiteX69" fmla="*/ 123825 w 1608138"/>
                  <a:gd name="connsiteY69" fmla="*/ 825500 h 1075928"/>
                  <a:gd name="connsiteX70" fmla="*/ 161925 w 1608138"/>
                  <a:gd name="connsiteY70" fmla="*/ 928688 h 1075928"/>
                  <a:gd name="connsiteX71" fmla="*/ 207963 w 1608138"/>
                  <a:gd name="connsiteY71" fmla="*/ 1030288 h 1075928"/>
                  <a:gd name="connsiteX72" fmla="*/ 230783 w 1608138"/>
                  <a:gd name="connsiteY72" fmla="*/ 1075928 h 1075928"/>
                  <a:gd name="connsiteX73" fmla="*/ 119823 w 1608138"/>
                  <a:gd name="connsiteY73" fmla="*/ 1075928 h 1075928"/>
                  <a:gd name="connsiteX74" fmla="*/ 101600 w 1608138"/>
                  <a:gd name="connsiteY74" fmla="*/ 1038225 h 1075928"/>
                  <a:gd name="connsiteX75" fmla="*/ 60325 w 1608138"/>
                  <a:gd name="connsiteY75" fmla="*/ 938213 h 1075928"/>
                  <a:gd name="connsiteX76" fmla="*/ 28575 w 1608138"/>
                  <a:gd name="connsiteY76" fmla="*/ 830263 h 1075928"/>
                  <a:gd name="connsiteX77" fmla="*/ 14288 w 1608138"/>
                  <a:gd name="connsiteY77" fmla="*/ 769938 h 1075928"/>
                  <a:gd name="connsiteX78" fmla="*/ 6350 w 1608138"/>
                  <a:gd name="connsiteY78" fmla="*/ 700088 h 1075928"/>
                  <a:gd name="connsiteX79" fmla="*/ 0 w 1608138"/>
                  <a:gd name="connsiteY79" fmla="*/ 628650 h 1075928"/>
                  <a:gd name="connsiteX80" fmla="*/ 0 w 1608138"/>
                  <a:gd name="connsiteY80" fmla="*/ 554038 h 1075928"/>
                  <a:gd name="connsiteX81" fmla="*/ 9525 w 1608138"/>
                  <a:gd name="connsiteY81" fmla="*/ 487363 h 1075928"/>
                  <a:gd name="connsiteX82" fmla="*/ 23813 w 1608138"/>
                  <a:gd name="connsiteY82" fmla="*/ 423863 h 1075928"/>
                  <a:gd name="connsiteX83" fmla="*/ 52388 w 1608138"/>
                  <a:gd name="connsiteY83" fmla="*/ 342900 h 1075928"/>
                  <a:gd name="connsiteX84" fmla="*/ 95250 w 1608138"/>
                  <a:gd name="connsiteY84" fmla="*/ 271463 h 1075928"/>
                  <a:gd name="connsiteX85" fmla="*/ 144463 w 1608138"/>
                  <a:gd name="connsiteY85" fmla="*/ 204788 h 1075928"/>
                  <a:gd name="connsiteX86" fmla="*/ 204788 w 1608138"/>
                  <a:gd name="connsiteY86" fmla="*/ 146050 h 1075928"/>
                  <a:gd name="connsiteX87" fmla="*/ 271463 w 1608138"/>
                  <a:gd name="connsiteY87" fmla="*/ 96838 h 1075928"/>
                  <a:gd name="connsiteX88" fmla="*/ 346075 w 1608138"/>
                  <a:gd name="connsiteY88" fmla="*/ 63500 h 1075928"/>
                  <a:gd name="connsiteX89" fmla="*/ 395288 w 1608138"/>
                  <a:gd name="connsiteY89" fmla="*/ 49213 h 1075928"/>
                  <a:gd name="connsiteX90" fmla="*/ 447675 w 1608138"/>
                  <a:gd name="connsiteY90" fmla="*/ 36513 h 1075928"/>
                  <a:gd name="connsiteX91" fmla="*/ 500063 w 1608138"/>
                  <a:gd name="connsiteY91" fmla="*/ 28575 h 1075928"/>
                  <a:gd name="connsiteX92" fmla="*/ 549275 w 1608138"/>
                  <a:gd name="connsiteY92" fmla="*/ 17463 h 1075928"/>
                  <a:gd name="connsiteX93" fmla="*/ 595313 w 1608138"/>
                  <a:gd name="connsiteY93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44525 w 1608138"/>
                  <a:gd name="connsiteY46" fmla="*/ 7938 h 1075928"/>
                  <a:gd name="connsiteX47" fmla="*/ 663575 w 1608138"/>
                  <a:gd name="connsiteY47" fmla="*/ 25400 h 1075928"/>
                  <a:gd name="connsiteX48" fmla="*/ 676275 w 1608138"/>
                  <a:gd name="connsiteY48" fmla="*/ 53975 h 1075928"/>
                  <a:gd name="connsiteX49" fmla="*/ 676275 w 1608138"/>
                  <a:gd name="connsiteY49" fmla="*/ 85725 h 1075928"/>
                  <a:gd name="connsiteX50" fmla="*/ 666750 w 1608138"/>
                  <a:gd name="connsiteY50" fmla="*/ 114300 h 1075928"/>
                  <a:gd name="connsiteX51" fmla="*/ 649288 w 1608138"/>
                  <a:gd name="connsiteY51" fmla="*/ 138113 h 1075928"/>
                  <a:gd name="connsiteX52" fmla="*/ 617538 w 1608138"/>
                  <a:gd name="connsiteY52" fmla="*/ 149225 h 1075928"/>
                  <a:gd name="connsiteX53" fmla="*/ 585788 w 1608138"/>
                  <a:gd name="connsiteY53" fmla="*/ 149225 h 1075928"/>
                  <a:gd name="connsiteX54" fmla="*/ 550863 w 1608138"/>
                  <a:gd name="connsiteY54" fmla="*/ 141288 h 1075928"/>
                  <a:gd name="connsiteX55" fmla="*/ 517525 w 1608138"/>
                  <a:gd name="connsiteY55" fmla="*/ 131763 h 1075928"/>
                  <a:gd name="connsiteX56" fmla="*/ 479425 w 1608138"/>
                  <a:gd name="connsiteY56" fmla="*/ 128588 h 1075928"/>
                  <a:gd name="connsiteX57" fmla="*/ 441325 w 1608138"/>
                  <a:gd name="connsiteY57" fmla="*/ 131763 h 1075928"/>
                  <a:gd name="connsiteX58" fmla="*/ 360363 w 1608138"/>
                  <a:gd name="connsiteY58" fmla="*/ 158750 h 1075928"/>
                  <a:gd name="connsiteX59" fmla="*/ 292100 w 1608138"/>
                  <a:gd name="connsiteY59" fmla="*/ 198438 h 1075928"/>
                  <a:gd name="connsiteX60" fmla="*/ 231775 w 1608138"/>
                  <a:gd name="connsiteY60" fmla="*/ 250825 h 1075928"/>
                  <a:gd name="connsiteX61" fmla="*/ 182563 w 1608138"/>
                  <a:gd name="connsiteY61" fmla="*/ 307975 h 1075928"/>
                  <a:gd name="connsiteX62" fmla="*/ 141288 w 1608138"/>
                  <a:gd name="connsiteY62" fmla="*/ 377825 h 1075928"/>
                  <a:gd name="connsiteX63" fmla="*/ 109538 w 1608138"/>
                  <a:gd name="connsiteY63" fmla="*/ 455613 h 1075928"/>
                  <a:gd name="connsiteX64" fmla="*/ 98425 w 1608138"/>
                  <a:gd name="connsiteY64" fmla="*/ 512763 h 1075928"/>
                  <a:gd name="connsiteX65" fmla="*/ 92075 w 1608138"/>
                  <a:gd name="connsiteY65" fmla="*/ 576263 h 1075928"/>
                  <a:gd name="connsiteX66" fmla="*/ 95250 w 1608138"/>
                  <a:gd name="connsiteY66" fmla="*/ 642938 h 1075928"/>
                  <a:gd name="connsiteX67" fmla="*/ 101600 w 1608138"/>
                  <a:gd name="connsiteY67" fmla="*/ 709613 h 1075928"/>
                  <a:gd name="connsiteX68" fmla="*/ 109538 w 1608138"/>
                  <a:gd name="connsiteY68" fmla="*/ 773113 h 1075928"/>
                  <a:gd name="connsiteX69" fmla="*/ 123825 w 1608138"/>
                  <a:gd name="connsiteY69" fmla="*/ 825500 h 1075928"/>
                  <a:gd name="connsiteX70" fmla="*/ 161925 w 1608138"/>
                  <a:gd name="connsiteY70" fmla="*/ 928688 h 1075928"/>
                  <a:gd name="connsiteX71" fmla="*/ 207963 w 1608138"/>
                  <a:gd name="connsiteY71" fmla="*/ 1030288 h 1075928"/>
                  <a:gd name="connsiteX72" fmla="*/ 230783 w 1608138"/>
                  <a:gd name="connsiteY72" fmla="*/ 1075928 h 1075928"/>
                  <a:gd name="connsiteX73" fmla="*/ 119823 w 1608138"/>
                  <a:gd name="connsiteY73" fmla="*/ 1075928 h 1075928"/>
                  <a:gd name="connsiteX74" fmla="*/ 101600 w 1608138"/>
                  <a:gd name="connsiteY74" fmla="*/ 1038225 h 1075928"/>
                  <a:gd name="connsiteX75" fmla="*/ 60325 w 1608138"/>
                  <a:gd name="connsiteY75" fmla="*/ 938213 h 1075928"/>
                  <a:gd name="connsiteX76" fmla="*/ 28575 w 1608138"/>
                  <a:gd name="connsiteY76" fmla="*/ 830263 h 1075928"/>
                  <a:gd name="connsiteX77" fmla="*/ 14288 w 1608138"/>
                  <a:gd name="connsiteY77" fmla="*/ 769938 h 1075928"/>
                  <a:gd name="connsiteX78" fmla="*/ 6350 w 1608138"/>
                  <a:gd name="connsiteY78" fmla="*/ 700088 h 1075928"/>
                  <a:gd name="connsiteX79" fmla="*/ 0 w 1608138"/>
                  <a:gd name="connsiteY79" fmla="*/ 628650 h 1075928"/>
                  <a:gd name="connsiteX80" fmla="*/ 0 w 1608138"/>
                  <a:gd name="connsiteY80" fmla="*/ 554038 h 1075928"/>
                  <a:gd name="connsiteX81" fmla="*/ 9525 w 1608138"/>
                  <a:gd name="connsiteY81" fmla="*/ 487363 h 1075928"/>
                  <a:gd name="connsiteX82" fmla="*/ 23813 w 1608138"/>
                  <a:gd name="connsiteY82" fmla="*/ 423863 h 1075928"/>
                  <a:gd name="connsiteX83" fmla="*/ 52388 w 1608138"/>
                  <a:gd name="connsiteY83" fmla="*/ 342900 h 1075928"/>
                  <a:gd name="connsiteX84" fmla="*/ 95250 w 1608138"/>
                  <a:gd name="connsiteY84" fmla="*/ 271463 h 1075928"/>
                  <a:gd name="connsiteX85" fmla="*/ 144463 w 1608138"/>
                  <a:gd name="connsiteY85" fmla="*/ 204788 h 1075928"/>
                  <a:gd name="connsiteX86" fmla="*/ 204788 w 1608138"/>
                  <a:gd name="connsiteY86" fmla="*/ 146050 h 1075928"/>
                  <a:gd name="connsiteX87" fmla="*/ 271463 w 1608138"/>
                  <a:gd name="connsiteY87" fmla="*/ 96838 h 1075928"/>
                  <a:gd name="connsiteX88" fmla="*/ 346075 w 1608138"/>
                  <a:gd name="connsiteY88" fmla="*/ 63500 h 1075928"/>
                  <a:gd name="connsiteX89" fmla="*/ 395288 w 1608138"/>
                  <a:gd name="connsiteY89" fmla="*/ 49213 h 1075928"/>
                  <a:gd name="connsiteX90" fmla="*/ 447675 w 1608138"/>
                  <a:gd name="connsiteY90" fmla="*/ 36513 h 1075928"/>
                  <a:gd name="connsiteX91" fmla="*/ 500063 w 1608138"/>
                  <a:gd name="connsiteY91" fmla="*/ 28575 h 1075928"/>
                  <a:gd name="connsiteX92" fmla="*/ 549275 w 1608138"/>
                  <a:gd name="connsiteY92" fmla="*/ 17463 h 1075928"/>
                  <a:gd name="connsiteX93" fmla="*/ 595313 w 1608138"/>
                  <a:gd name="connsiteY93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63575 w 1608138"/>
                  <a:gd name="connsiteY46" fmla="*/ 25400 h 1075928"/>
                  <a:gd name="connsiteX47" fmla="*/ 676275 w 1608138"/>
                  <a:gd name="connsiteY47" fmla="*/ 53975 h 1075928"/>
                  <a:gd name="connsiteX48" fmla="*/ 676275 w 1608138"/>
                  <a:gd name="connsiteY48" fmla="*/ 85725 h 1075928"/>
                  <a:gd name="connsiteX49" fmla="*/ 666750 w 1608138"/>
                  <a:gd name="connsiteY49" fmla="*/ 114300 h 1075928"/>
                  <a:gd name="connsiteX50" fmla="*/ 649288 w 1608138"/>
                  <a:gd name="connsiteY50" fmla="*/ 138113 h 1075928"/>
                  <a:gd name="connsiteX51" fmla="*/ 617538 w 1608138"/>
                  <a:gd name="connsiteY51" fmla="*/ 149225 h 1075928"/>
                  <a:gd name="connsiteX52" fmla="*/ 585788 w 1608138"/>
                  <a:gd name="connsiteY52" fmla="*/ 149225 h 1075928"/>
                  <a:gd name="connsiteX53" fmla="*/ 550863 w 1608138"/>
                  <a:gd name="connsiteY53" fmla="*/ 141288 h 1075928"/>
                  <a:gd name="connsiteX54" fmla="*/ 517525 w 1608138"/>
                  <a:gd name="connsiteY54" fmla="*/ 131763 h 1075928"/>
                  <a:gd name="connsiteX55" fmla="*/ 479425 w 1608138"/>
                  <a:gd name="connsiteY55" fmla="*/ 128588 h 1075928"/>
                  <a:gd name="connsiteX56" fmla="*/ 441325 w 1608138"/>
                  <a:gd name="connsiteY56" fmla="*/ 131763 h 1075928"/>
                  <a:gd name="connsiteX57" fmla="*/ 360363 w 1608138"/>
                  <a:gd name="connsiteY57" fmla="*/ 158750 h 1075928"/>
                  <a:gd name="connsiteX58" fmla="*/ 292100 w 1608138"/>
                  <a:gd name="connsiteY58" fmla="*/ 198438 h 1075928"/>
                  <a:gd name="connsiteX59" fmla="*/ 231775 w 1608138"/>
                  <a:gd name="connsiteY59" fmla="*/ 250825 h 1075928"/>
                  <a:gd name="connsiteX60" fmla="*/ 182563 w 1608138"/>
                  <a:gd name="connsiteY60" fmla="*/ 307975 h 1075928"/>
                  <a:gd name="connsiteX61" fmla="*/ 141288 w 1608138"/>
                  <a:gd name="connsiteY61" fmla="*/ 377825 h 1075928"/>
                  <a:gd name="connsiteX62" fmla="*/ 109538 w 1608138"/>
                  <a:gd name="connsiteY62" fmla="*/ 455613 h 1075928"/>
                  <a:gd name="connsiteX63" fmla="*/ 98425 w 1608138"/>
                  <a:gd name="connsiteY63" fmla="*/ 512763 h 1075928"/>
                  <a:gd name="connsiteX64" fmla="*/ 92075 w 1608138"/>
                  <a:gd name="connsiteY64" fmla="*/ 576263 h 1075928"/>
                  <a:gd name="connsiteX65" fmla="*/ 95250 w 1608138"/>
                  <a:gd name="connsiteY65" fmla="*/ 642938 h 1075928"/>
                  <a:gd name="connsiteX66" fmla="*/ 101600 w 1608138"/>
                  <a:gd name="connsiteY66" fmla="*/ 709613 h 1075928"/>
                  <a:gd name="connsiteX67" fmla="*/ 109538 w 1608138"/>
                  <a:gd name="connsiteY67" fmla="*/ 773113 h 1075928"/>
                  <a:gd name="connsiteX68" fmla="*/ 123825 w 1608138"/>
                  <a:gd name="connsiteY68" fmla="*/ 825500 h 1075928"/>
                  <a:gd name="connsiteX69" fmla="*/ 161925 w 1608138"/>
                  <a:gd name="connsiteY69" fmla="*/ 928688 h 1075928"/>
                  <a:gd name="connsiteX70" fmla="*/ 207963 w 1608138"/>
                  <a:gd name="connsiteY70" fmla="*/ 1030288 h 1075928"/>
                  <a:gd name="connsiteX71" fmla="*/ 230783 w 1608138"/>
                  <a:gd name="connsiteY71" fmla="*/ 1075928 h 1075928"/>
                  <a:gd name="connsiteX72" fmla="*/ 119823 w 1608138"/>
                  <a:gd name="connsiteY72" fmla="*/ 1075928 h 1075928"/>
                  <a:gd name="connsiteX73" fmla="*/ 101600 w 1608138"/>
                  <a:gd name="connsiteY73" fmla="*/ 1038225 h 1075928"/>
                  <a:gd name="connsiteX74" fmla="*/ 60325 w 1608138"/>
                  <a:gd name="connsiteY74" fmla="*/ 938213 h 1075928"/>
                  <a:gd name="connsiteX75" fmla="*/ 28575 w 1608138"/>
                  <a:gd name="connsiteY75" fmla="*/ 830263 h 1075928"/>
                  <a:gd name="connsiteX76" fmla="*/ 14288 w 1608138"/>
                  <a:gd name="connsiteY76" fmla="*/ 769938 h 1075928"/>
                  <a:gd name="connsiteX77" fmla="*/ 6350 w 1608138"/>
                  <a:gd name="connsiteY77" fmla="*/ 700088 h 1075928"/>
                  <a:gd name="connsiteX78" fmla="*/ 0 w 1608138"/>
                  <a:gd name="connsiteY78" fmla="*/ 628650 h 1075928"/>
                  <a:gd name="connsiteX79" fmla="*/ 0 w 1608138"/>
                  <a:gd name="connsiteY79" fmla="*/ 554038 h 1075928"/>
                  <a:gd name="connsiteX80" fmla="*/ 9525 w 1608138"/>
                  <a:gd name="connsiteY80" fmla="*/ 487363 h 1075928"/>
                  <a:gd name="connsiteX81" fmla="*/ 23813 w 1608138"/>
                  <a:gd name="connsiteY81" fmla="*/ 423863 h 1075928"/>
                  <a:gd name="connsiteX82" fmla="*/ 52388 w 1608138"/>
                  <a:gd name="connsiteY82" fmla="*/ 342900 h 1075928"/>
                  <a:gd name="connsiteX83" fmla="*/ 95250 w 1608138"/>
                  <a:gd name="connsiteY83" fmla="*/ 271463 h 1075928"/>
                  <a:gd name="connsiteX84" fmla="*/ 144463 w 1608138"/>
                  <a:gd name="connsiteY84" fmla="*/ 204788 h 1075928"/>
                  <a:gd name="connsiteX85" fmla="*/ 204788 w 1608138"/>
                  <a:gd name="connsiteY85" fmla="*/ 146050 h 1075928"/>
                  <a:gd name="connsiteX86" fmla="*/ 271463 w 1608138"/>
                  <a:gd name="connsiteY86" fmla="*/ 96838 h 1075928"/>
                  <a:gd name="connsiteX87" fmla="*/ 346075 w 1608138"/>
                  <a:gd name="connsiteY87" fmla="*/ 63500 h 1075928"/>
                  <a:gd name="connsiteX88" fmla="*/ 395288 w 1608138"/>
                  <a:gd name="connsiteY88" fmla="*/ 49213 h 1075928"/>
                  <a:gd name="connsiteX89" fmla="*/ 447675 w 1608138"/>
                  <a:gd name="connsiteY89" fmla="*/ 36513 h 1075928"/>
                  <a:gd name="connsiteX90" fmla="*/ 500063 w 1608138"/>
                  <a:gd name="connsiteY90" fmla="*/ 28575 h 1075928"/>
                  <a:gd name="connsiteX91" fmla="*/ 549275 w 1608138"/>
                  <a:gd name="connsiteY91" fmla="*/ 17463 h 1075928"/>
                  <a:gd name="connsiteX92" fmla="*/ 595313 w 1608138"/>
                  <a:gd name="connsiteY92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63575 w 1608138"/>
                  <a:gd name="connsiteY46" fmla="*/ 25400 h 1075928"/>
                  <a:gd name="connsiteX47" fmla="*/ 676275 w 1608138"/>
                  <a:gd name="connsiteY47" fmla="*/ 53975 h 1075928"/>
                  <a:gd name="connsiteX48" fmla="*/ 666750 w 1608138"/>
                  <a:gd name="connsiteY48" fmla="*/ 114300 h 1075928"/>
                  <a:gd name="connsiteX49" fmla="*/ 649288 w 1608138"/>
                  <a:gd name="connsiteY49" fmla="*/ 138113 h 1075928"/>
                  <a:gd name="connsiteX50" fmla="*/ 617538 w 1608138"/>
                  <a:gd name="connsiteY50" fmla="*/ 149225 h 1075928"/>
                  <a:gd name="connsiteX51" fmla="*/ 585788 w 1608138"/>
                  <a:gd name="connsiteY51" fmla="*/ 149225 h 1075928"/>
                  <a:gd name="connsiteX52" fmla="*/ 550863 w 1608138"/>
                  <a:gd name="connsiteY52" fmla="*/ 141288 h 1075928"/>
                  <a:gd name="connsiteX53" fmla="*/ 517525 w 1608138"/>
                  <a:gd name="connsiteY53" fmla="*/ 131763 h 1075928"/>
                  <a:gd name="connsiteX54" fmla="*/ 479425 w 1608138"/>
                  <a:gd name="connsiteY54" fmla="*/ 128588 h 1075928"/>
                  <a:gd name="connsiteX55" fmla="*/ 441325 w 1608138"/>
                  <a:gd name="connsiteY55" fmla="*/ 131763 h 1075928"/>
                  <a:gd name="connsiteX56" fmla="*/ 360363 w 1608138"/>
                  <a:gd name="connsiteY56" fmla="*/ 158750 h 1075928"/>
                  <a:gd name="connsiteX57" fmla="*/ 292100 w 1608138"/>
                  <a:gd name="connsiteY57" fmla="*/ 198438 h 1075928"/>
                  <a:gd name="connsiteX58" fmla="*/ 231775 w 1608138"/>
                  <a:gd name="connsiteY58" fmla="*/ 250825 h 1075928"/>
                  <a:gd name="connsiteX59" fmla="*/ 182563 w 1608138"/>
                  <a:gd name="connsiteY59" fmla="*/ 307975 h 1075928"/>
                  <a:gd name="connsiteX60" fmla="*/ 141288 w 1608138"/>
                  <a:gd name="connsiteY60" fmla="*/ 377825 h 1075928"/>
                  <a:gd name="connsiteX61" fmla="*/ 109538 w 1608138"/>
                  <a:gd name="connsiteY61" fmla="*/ 455613 h 1075928"/>
                  <a:gd name="connsiteX62" fmla="*/ 98425 w 1608138"/>
                  <a:gd name="connsiteY62" fmla="*/ 512763 h 1075928"/>
                  <a:gd name="connsiteX63" fmla="*/ 92075 w 1608138"/>
                  <a:gd name="connsiteY63" fmla="*/ 576263 h 1075928"/>
                  <a:gd name="connsiteX64" fmla="*/ 95250 w 1608138"/>
                  <a:gd name="connsiteY64" fmla="*/ 642938 h 1075928"/>
                  <a:gd name="connsiteX65" fmla="*/ 101600 w 1608138"/>
                  <a:gd name="connsiteY65" fmla="*/ 709613 h 1075928"/>
                  <a:gd name="connsiteX66" fmla="*/ 109538 w 1608138"/>
                  <a:gd name="connsiteY66" fmla="*/ 773113 h 1075928"/>
                  <a:gd name="connsiteX67" fmla="*/ 123825 w 1608138"/>
                  <a:gd name="connsiteY67" fmla="*/ 825500 h 1075928"/>
                  <a:gd name="connsiteX68" fmla="*/ 161925 w 1608138"/>
                  <a:gd name="connsiteY68" fmla="*/ 928688 h 1075928"/>
                  <a:gd name="connsiteX69" fmla="*/ 207963 w 1608138"/>
                  <a:gd name="connsiteY69" fmla="*/ 1030288 h 1075928"/>
                  <a:gd name="connsiteX70" fmla="*/ 230783 w 1608138"/>
                  <a:gd name="connsiteY70" fmla="*/ 1075928 h 1075928"/>
                  <a:gd name="connsiteX71" fmla="*/ 119823 w 1608138"/>
                  <a:gd name="connsiteY71" fmla="*/ 1075928 h 1075928"/>
                  <a:gd name="connsiteX72" fmla="*/ 101600 w 1608138"/>
                  <a:gd name="connsiteY72" fmla="*/ 1038225 h 1075928"/>
                  <a:gd name="connsiteX73" fmla="*/ 60325 w 1608138"/>
                  <a:gd name="connsiteY73" fmla="*/ 938213 h 1075928"/>
                  <a:gd name="connsiteX74" fmla="*/ 28575 w 1608138"/>
                  <a:gd name="connsiteY74" fmla="*/ 830263 h 1075928"/>
                  <a:gd name="connsiteX75" fmla="*/ 14288 w 1608138"/>
                  <a:gd name="connsiteY75" fmla="*/ 769938 h 1075928"/>
                  <a:gd name="connsiteX76" fmla="*/ 6350 w 1608138"/>
                  <a:gd name="connsiteY76" fmla="*/ 700088 h 1075928"/>
                  <a:gd name="connsiteX77" fmla="*/ 0 w 1608138"/>
                  <a:gd name="connsiteY77" fmla="*/ 628650 h 1075928"/>
                  <a:gd name="connsiteX78" fmla="*/ 0 w 1608138"/>
                  <a:gd name="connsiteY78" fmla="*/ 554038 h 1075928"/>
                  <a:gd name="connsiteX79" fmla="*/ 9525 w 1608138"/>
                  <a:gd name="connsiteY79" fmla="*/ 487363 h 1075928"/>
                  <a:gd name="connsiteX80" fmla="*/ 23813 w 1608138"/>
                  <a:gd name="connsiteY80" fmla="*/ 423863 h 1075928"/>
                  <a:gd name="connsiteX81" fmla="*/ 52388 w 1608138"/>
                  <a:gd name="connsiteY81" fmla="*/ 342900 h 1075928"/>
                  <a:gd name="connsiteX82" fmla="*/ 95250 w 1608138"/>
                  <a:gd name="connsiteY82" fmla="*/ 271463 h 1075928"/>
                  <a:gd name="connsiteX83" fmla="*/ 144463 w 1608138"/>
                  <a:gd name="connsiteY83" fmla="*/ 204788 h 1075928"/>
                  <a:gd name="connsiteX84" fmla="*/ 204788 w 1608138"/>
                  <a:gd name="connsiteY84" fmla="*/ 146050 h 1075928"/>
                  <a:gd name="connsiteX85" fmla="*/ 271463 w 1608138"/>
                  <a:gd name="connsiteY85" fmla="*/ 96838 h 1075928"/>
                  <a:gd name="connsiteX86" fmla="*/ 346075 w 1608138"/>
                  <a:gd name="connsiteY86" fmla="*/ 63500 h 1075928"/>
                  <a:gd name="connsiteX87" fmla="*/ 395288 w 1608138"/>
                  <a:gd name="connsiteY87" fmla="*/ 49213 h 1075928"/>
                  <a:gd name="connsiteX88" fmla="*/ 447675 w 1608138"/>
                  <a:gd name="connsiteY88" fmla="*/ 36513 h 1075928"/>
                  <a:gd name="connsiteX89" fmla="*/ 500063 w 1608138"/>
                  <a:gd name="connsiteY89" fmla="*/ 28575 h 1075928"/>
                  <a:gd name="connsiteX90" fmla="*/ 549275 w 1608138"/>
                  <a:gd name="connsiteY90" fmla="*/ 17463 h 1075928"/>
                  <a:gd name="connsiteX91" fmla="*/ 595313 w 1608138"/>
                  <a:gd name="connsiteY91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66750 w 1608138"/>
                  <a:gd name="connsiteY47" fmla="*/ 114300 h 1075928"/>
                  <a:gd name="connsiteX48" fmla="*/ 649288 w 1608138"/>
                  <a:gd name="connsiteY48" fmla="*/ 138113 h 1075928"/>
                  <a:gd name="connsiteX49" fmla="*/ 617538 w 1608138"/>
                  <a:gd name="connsiteY49" fmla="*/ 149225 h 1075928"/>
                  <a:gd name="connsiteX50" fmla="*/ 585788 w 1608138"/>
                  <a:gd name="connsiteY50" fmla="*/ 149225 h 1075928"/>
                  <a:gd name="connsiteX51" fmla="*/ 550863 w 1608138"/>
                  <a:gd name="connsiteY51" fmla="*/ 141288 h 1075928"/>
                  <a:gd name="connsiteX52" fmla="*/ 517525 w 1608138"/>
                  <a:gd name="connsiteY52" fmla="*/ 131763 h 1075928"/>
                  <a:gd name="connsiteX53" fmla="*/ 479425 w 1608138"/>
                  <a:gd name="connsiteY53" fmla="*/ 128588 h 1075928"/>
                  <a:gd name="connsiteX54" fmla="*/ 441325 w 1608138"/>
                  <a:gd name="connsiteY54" fmla="*/ 131763 h 1075928"/>
                  <a:gd name="connsiteX55" fmla="*/ 360363 w 1608138"/>
                  <a:gd name="connsiteY55" fmla="*/ 158750 h 1075928"/>
                  <a:gd name="connsiteX56" fmla="*/ 292100 w 1608138"/>
                  <a:gd name="connsiteY56" fmla="*/ 198438 h 1075928"/>
                  <a:gd name="connsiteX57" fmla="*/ 231775 w 1608138"/>
                  <a:gd name="connsiteY57" fmla="*/ 250825 h 1075928"/>
                  <a:gd name="connsiteX58" fmla="*/ 182563 w 1608138"/>
                  <a:gd name="connsiteY58" fmla="*/ 307975 h 1075928"/>
                  <a:gd name="connsiteX59" fmla="*/ 141288 w 1608138"/>
                  <a:gd name="connsiteY59" fmla="*/ 377825 h 1075928"/>
                  <a:gd name="connsiteX60" fmla="*/ 109538 w 1608138"/>
                  <a:gd name="connsiteY60" fmla="*/ 455613 h 1075928"/>
                  <a:gd name="connsiteX61" fmla="*/ 98425 w 1608138"/>
                  <a:gd name="connsiteY61" fmla="*/ 512763 h 1075928"/>
                  <a:gd name="connsiteX62" fmla="*/ 92075 w 1608138"/>
                  <a:gd name="connsiteY62" fmla="*/ 576263 h 1075928"/>
                  <a:gd name="connsiteX63" fmla="*/ 95250 w 1608138"/>
                  <a:gd name="connsiteY63" fmla="*/ 642938 h 1075928"/>
                  <a:gd name="connsiteX64" fmla="*/ 101600 w 1608138"/>
                  <a:gd name="connsiteY64" fmla="*/ 709613 h 1075928"/>
                  <a:gd name="connsiteX65" fmla="*/ 109538 w 1608138"/>
                  <a:gd name="connsiteY65" fmla="*/ 773113 h 1075928"/>
                  <a:gd name="connsiteX66" fmla="*/ 123825 w 1608138"/>
                  <a:gd name="connsiteY66" fmla="*/ 825500 h 1075928"/>
                  <a:gd name="connsiteX67" fmla="*/ 161925 w 1608138"/>
                  <a:gd name="connsiteY67" fmla="*/ 928688 h 1075928"/>
                  <a:gd name="connsiteX68" fmla="*/ 207963 w 1608138"/>
                  <a:gd name="connsiteY68" fmla="*/ 1030288 h 1075928"/>
                  <a:gd name="connsiteX69" fmla="*/ 230783 w 1608138"/>
                  <a:gd name="connsiteY69" fmla="*/ 1075928 h 1075928"/>
                  <a:gd name="connsiteX70" fmla="*/ 119823 w 1608138"/>
                  <a:gd name="connsiteY70" fmla="*/ 1075928 h 1075928"/>
                  <a:gd name="connsiteX71" fmla="*/ 101600 w 1608138"/>
                  <a:gd name="connsiteY71" fmla="*/ 1038225 h 1075928"/>
                  <a:gd name="connsiteX72" fmla="*/ 60325 w 1608138"/>
                  <a:gd name="connsiteY72" fmla="*/ 938213 h 1075928"/>
                  <a:gd name="connsiteX73" fmla="*/ 28575 w 1608138"/>
                  <a:gd name="connsiteY73" fmla="*/ 830263 h 1075928"/>
                  <a:gd name="connsiteX74" fmla="*/ 14288 w 1608138"/>
                  <a:gd name="connsiteY74" fmla="*/ 769938 h 1075928"/>
                  <a:gd name="connsiteX75" fmla="*/ 6350 w 1608138"/>
                  <a:gd name="connsiteY75" fmla="*/ 700088 h 1075928"/>
                  <a:gd name="connsiteX76" fmla="*/ 0 w 1608138"/>
                  <a:gd name="connsiteY76" fmla="*/ 628650 h 1075928"/>
                  <a:gd name="connsiteX77" fmla="*/ 0 w 1608138"/>
                  <a:gd name="connsiteY77" fmla="*/ 554038 h 1075928"/>
                  <a:gd name="connsiteX78" fmla="*/ 9525 w 1608138"/>
                  <a:gd name="connsiteY78" fmla="*/ 487363 h 1075928"/>
                  <a:gd name="connsiteX79" fmla="*/ 23813 w 1608138"/>
                  <a:gd name="connsiteY79" fmla="*/ 423863 h 1075928"/>
                  <a:gd name="connsiteX80" fmla="*/ 52388 w 1608138"/>
                  <a:gd name="connsiteY80" fmla="*/ 342900 h 1075928"/>
                  <a:gd name="connsiteX81" fmla="*/ 95250 w 1608138"/>
                  <a:gd name="connsiteY81" fmla="*/ 271463 h 1075928"/>
                  <a:gd name="connsiteX82" fmla="*/ 144463 w 1608138"/>
                  <a:gd name="connsiteY82" fmla="*/ 204788 h 1075928"/>
                  <a:gd name="connsiteX83" fmla="*/ 204788 w 1608138"/>
                  <a:gd name="connsiteY83" fmla="*/ 146050 h 1075928"/>
                  <a:gd name="connsiteX84" fmla="*/ 271463 w 1608138"/>
                  <a:gd name="connsiteY84" fmla="*/ 96838 h 1075928"/>
                  <a:gd name="connsiteX85" fmla="*/ 346075 w 1608138"/>
                  <a:gd name="connsiteY85" fmla="*/ 63500 h 1075928"/>
                  <a:gd name="connsiteX86" fmla="*/ 395288 w 1608138"/>
                  <a:gd name="connsiteY86" fmla="*/ 49213 h 1075928"/>
                  <a:gd name="connsiteX87" fmla="*/ 447675 w 1608138"/>
                  <a:gd name="connsiteY87" fmla="*/ 36513 h 1075928"/>
                  <a:gd name="connsiteX88" fmla="*/ 500063 w 1608138"/>
                  <a:gd name="connsiteY88" fmla="*/ 28575 h 1075928"/>
                  <a:gd name="connsiteX89" fmla="*/ 549275 w 1608138"/>
                  <a:gd name="connsiteY89" fmla="*/ 17463 h 1075928"/>
                  <a:gd name="connsiteX90" fmla="*/ 595313 w 1608138"/>
                  <a:gd name="connsiteY90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66750 w 1608138"/>
                  <a:gd name="connsiteY47" fmla="*/ 114300 h 1075928"/>
                  <a:gd name="connsiteX48" fmla="*/ 649288 w 1608138"/>
                  <a:gd name="connsiteY48" fmla="*/ 138113 h 1075928"/>
                  <a:gd name="connsiteX49" fmla="*/ 617538 w 1608138"/>
                  <a:gd name="connsiteY49" fmla="*/ 149225 h 1075928"/>
                  <a:gd name="connsiteX50" fmla="*/ 585788 w 1608138"/>
                  <a:gd name="connsiteY50" fmla="*/ 149225 h 1075928"/>
                  <a:gd name="connsiteX51" fmla="*/ 550863 w 1608138"/>
                  <a:gd name="connsiteY51" fmla="*/ 141288 h 1075928"/>
                  <a:gd name="connsiteX52" fmla="*/ 517525 w 1608138"/>
                  <a:gd name="connsiteY52" fmla="*/ 131763 h 1075928"/>
                  <a:gd name="connsiteX53" fmla="*/ 479425 w 1608138"/>
                  <a:gd name="connsiteY53" fmla="*/ 128588 h 1075928"/>
                  <a:gd name="connsiteX54" fmla="*/ 441325 w 1608138"/>
                  <a:gd name="connsiteY54" fmla="*/ 131763 h 1075928"/>
                  <a:gd name="connsiteX55" fmla="*/ 360363 w 1608138"/>
                  <a:gd name="connsiteY55" fmla="*/ 158750 h 1075928"/>
                  <a:gd name="connsiteX56" fmla="*/ 292100 w 1608138"/>
                  <a:gd name="connsiteY56" fmla="*/ 198438 h 1075928"/>
                  <a:gd name="connsiteX57" fmla="*/ 231775 w 1608138"/>
                  <a:gd name="connsiteY57" fmla="*/ 250825 h 1075928"/>
                  <a:gd name="connsiteX58" fmla="*/ 182563 w 1608138"/>
                  <a:gd name="connsiteY58" fmla="*/ 307975 h 1075928"/>
                  <a:gd name="connsiteX59" fmla="*/ 141288 w 1608138"/>
                  <a:gd name="connsiteY59" fmla="*/ 377825 h 1075928"/>
                  <a:gd name="connsiteX60" fmla="*/ 109538 w 1608138"/>
                  <a:gd name="connsiteY60" fmla="*/ 455613 h 1075928"/>
                  <a:gd name="connsiteX61" fmla="*/ 98425 w 1608138"/>
                  <a:gd name="connsiteY61" fmla="*/ 512763 h 1075928"/>
                  <a:gd name="connsiteX62" fmla="*/ 92075 w 1608138"/>
                  <a:gd name="connsiteY62" fmla="*/ 576263 h 1075928"/>
                  <a:gd name="connsiteX63" fmla="*/ 95250 w 1608138"/>
                  <a:gd name="connsiteY63" fmla="*/ 642938 h 1075928"/>
                  <a:gd name="connsiteX64" fmla="*/ 101600 w 1608138"/>
                  <a:gd name="connsiteY64" fmla="*/ 709613 h 1075928"/>
                  <a:gd name="connsiteX65" fmla="*/ 109538 w 1608138"/>
                  <a:gd name="connsiteY65" fmla="*/ 773113 h 1075928"/>
                  <a:gd name="connsiteX66" fmla="*/ 123825 w 1608138"/>
                  <a:gd name="connsiteY66" fmla="*/ 825500 h 1075928"/>
                  <a:gd name="connsiteX67" fmla="*/ 161925 w 1608138"/>
                  <a:gd name="connsiteY67" fmla="*/ 928688 h 1075928"/>
                  <a:gd name="connsiteX68" fmla="*/ 207963 w 1608138"/>
                  <a:gd name="connsiteY68" fmla="*/ 1030288 h 1075928"/>
                  <a:gd name="connsiteX69" fmla="*/ 230783 w 1608138"/>
                  <a:gd name="connsiteY69" fmla="*/ 1075928 h 1075928"/>
                  <a:gd name="connsiteX70" fmla="*/ 119823 w 1608138"/>
                  <a:gd name="connsiteY70" fmla="*/ 1075928 h 1075928"/>
                  <a:gd name="connsiteX71" fmla="*/ 101600 w 1608138"/>
                  <a:gd name="connsiteY71" fmla="*/ 1038225 h 1075928"/>
                  <a:gd name="connsiteX72" fmla="*/ 60325 w 1608138"/>
                  <a:gd name="connsiteY72" fmla="*/ 938213 h 1075928"/>
                  <a:gd name="connsiteX73" fmla="*/ 28575 w 1608138"/>
                  <a:gd name="connsiteY73" fmla="*/ 830263 h 1075928"/>
                  <a:gd name="connsiteX74" fmla="*/ 14288 w 1608138"/>
                  <a:gd name="connsiteY74" fmla="*/ 769938 h 1075928"/>
                  <a:gd name="connsiteX75" fmla="*/ 6350 w 1608138"/>
                  <a:gd name="connsiteY75" fmla="*/ 700088 h 1075928"/>
                  <a:gd name="connsiteX76" fmla="*/ 0 w 1608138"/>
                  <a:gd name="connsiteY76" fmla="*/ 628650 h 1075928"/>
                  <a:gd name="connsiteX77" fmla="*/ 0 w 1608138"/>
                  <a:gd name="connsiteY77" fmla="*/ 554038 h 1075928"/>
                  <a:gd name="connsiteX78" fmla="*/ 9525 w 1608138"/>
                  <a:gd name="connsiteY78" fmla="*/ 487363 h 1075928"/>
                  <a:gd name="connsiteX79" fmla="*/ 23813 w 1608138"/>
                  <a:gd name="connsiteY79" fmla="*/ 423863 h 1075928"/>
                  <a:gd name="connsiteX80" fmla="*/ 52388 w 1608138"/>
                  <a:gd name="connsiteY80" fmla="*/ 342900 h 1075928"/>
                  <a:gd name="connsiteX81" fmla="*/ 95250 w 1608138"/>
                  <a:gd name="connsiteY81" fmla="*/ 271463 h 1075928"/>
                  <a:gd name="connsiteX82" fmla="*/ 144463 w 1608138"/>
                  <a:gd name="connsiteY82" fmla="*/ 204788 h 1075928"/>
                  <a:gd name="connsiteX83" fmla="*/ 204788 w 1608138"/>
                  <a:gd name="connsiteY83" fmla="*/ 146050 h 1075928"/>
                  <a:gd name="connsiteX84" fmla="*/ 271463 w 1608138"/>
                  <a:gd name="connsiteY84" fmla="*/ 96838 h 1075928"/>
                  <a:gd name="connsiteX85" fmla="*/ 346075 w 1608138"/>
                  <a:gd name="connsiteY85" fmla="*/ 63500 h 1075928"/>
                  <a:gd name="connsiteX86" fmla="*/ 395288 w 1608138"/>
                  <a:gd name="connsiteY86" fmla="*/ 49213 h 1075928"/>
                  <a:gd name="connsiteX87" fmla="*/ 447675 w 1608138"/>
                  <a:gd name="connsiteY87" fmla="*/ 36513 h 1075928"/>
                  <a:gd name="connsiteX88" fmla="*/ 500063 w 1608138"/>
                  <a:gd name="connsiteY88" fmla="*/ 28575 h 1075928"/>
                  <a:gd name="connsiteX89" fmla="*/ 549275 w 1608138"/>
                  <a:gd name="connsiteY89" fmla="*/ 17463 h 1075928"/>
                  <a:gd name="connsiteX90" fmla="*/ 595313 w 1608138"/>
                  <a:gd name="connsiteY90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66750 w 1608138"/>
                  <a:gd name="connsiteY47" fmla="*/ 114300 h 1075928"/>
                  <a:gd name="connsiteX48" fmla="*/ 649288 w 1608138"/>
                  <a:gd name="connsiteY48" fmla="*/ 138113 h 1075928"/>
                  <a:gd name="connsiteX49" fmla="*/ 617538 w 1608138"/>
                  <a:gd name="connsiteY49" fmla="*/ 149225 h 1075928"/>
                  <a:gd name="connsiteX50" fmla="*/ 585788 w 1608138"/>
                  <a:gd name="connsiteY50" fmla="*/ 149225 h 1075928"/>
                  <a:gd name="connsiteX51" fmla="*/ 550863 w 1608138"/>
                  <a:gd name="connsiteY51" fmla="*/ 141288 h 1075928"/>
                  <a:gd name="connsiteX52" fmla="*/ 517525 w 1608138"/>
                  <a:gd name="connsiteY52" fmla="*/ 131763 h 1075928"/>
                  <a:gd name="connsiteX53" fmla="*/ 479425 w 1608138"/>
                  <a:gd name="connsiteY53" fmla="*/ 128588 h 1075928"/>
                  <a:gd name="connsiteX54" fmla="*/ 441325 w 1608138"/>
                  <a:gd name="connsiteY54" fmla="*/ 131763 h 1075928"/>
                  <a:gd name="connsiteX55" fmla="*/ 360363 w 1608138"/>
                  <a:gd name="connsiteY55" fmla="*/ 158750 h 1075928"/>
                  <a:gd name="connsiteX56" fmla="*/ 292100 w 1608138"/>
                  <a:gd name="connsiteY56" fmla="*/ 198438 h 1075928"/>
                  <a:gd name="connsiteX57" fmla="*/ 231775 w 1608138"/>
                  <a:gd name="connsiteY57" fmla="*/ 250825 h 1075928"/>
                  <a:gd name="connsiteX58" fmla="*/ 182563 w 1608138"/>
                  <a:gd name="connsiteY58" fmla="*/ 307975 h 1075928"/>
                  <a:gd name="connsiteX59" fmla="*/ 141288 w 1608138"/>
                  <a:gd name="connsiteY59" fmla="*/ 377825 h 1075928"/>
                  <a:gd name="connsiteX60" fmla="*/ 109538 w 1608138"/>
                  <a:gd name="connsiteY60" fmla="*/ 455613 h 1075928"/>
                  <a:gd name="connsiteX61" fmla="*/ 98425 w 1608138"/>
                  <a:gd name="connsiteY61" fmla="*/ 512763 h 1075928"/>
                  <a:gd name="connsiteX62" fmla="*/ 92075 w 1608138"/>
                  <a:gd name="connsiteY62" fmla="*/ 576263 h 1075928"/>
                  <a:gd name="connsiteX63" fmla="*/ 95250 w 1608138"/>
                  <a:gd name="connsiteY63" fmla="*/ 642938 h 1075928"/>
                  <a:gd name="connsiteX64" fmla="*/ 101600 w 1608138"/>
                  <a:gd name="connsiteY64" fmla="*/ 709613 h 1075928"/>
                  <a:gd name="connsiteX65" fmla="*/ 109538 w 1608138"/>
                  <a:gd name="connsiteY65" fmla="*/ 773113 h 1075928"/>
                  <a:gd name="connsiteX66" fmla="*/ 123825 w 1608138"/>
                  <a:gd name="connsiteY66" fmla="*/ 825500 h 1075928"/>
                  <a:gd name="connsiteX67" fmla="*/ 161925 w 1608138"/>
                  <a:gd name="connsiteY67" fmla="*/ 928688 h 1075928"/>
                  <a:gd name="connsiteX68" fmla="*/ 207963 w 1608138"/>
                  <a:gd name="connsiteY68" fmla="*/ 1030288 h 1075928"/>
                  <a:gd name="connsiteX69" fmla="*/ 230783 w 1608138"/>
                  <a:gd name="connsiteY69" fmla="*/ 1075928 h 1075928"/>
                  <a:gd name="connsiteX70" fmla="*/ 119823 w 1608138"/>
                  <a:gd name="connsiteY70" fmla="*/ 1075928 h 1075928"/>
                  <a:gd name="connsiteX71" fmla="*/ 101600 w 1608138"/>
                  <a:gd name="connsiteY71" fmla="*/ 1038225 h 1075928"/>
                  <a:gd name="connsiteX72" fmla="*/ 60325 w 1608138"/>
                  <a:gd name="connsiteY72" fmla="*/ 938213 h 1075928"/>
                  <a:gd name="connsiteX73" fmla="*/ 28575 w 1608138"/>
                  <a:gd name="connsiteY73" fmla="*/ 830263 h 1075928"/>
                  <a:gd name="connsiteX74" fmla="*/ 14288 w 1608138"/>
                  <a:gd name="connsiteY74" fmla="*/ 769938 h 1075928"/>
                  <a:gd name="connsiteX75" fmla="*/ 6350 w 1608138"/>
                  <a:gd name="connsiteY75" fmla="*/ 700088 h 1075928"/>
                  <a:gd name="connsiteX76" fmla="*/ 0 w 1608138"/>
                  <a:gd name="connsiteY76" fmla="*/ 628650 h 1075928"/>
                  <a:gd name="connsiteX77" fmla="*/ 0 w 1608138"/>
                  <a:gd name="connsiteY77" fmla="*/ 554038 h 1075928"/>
                  <a:gd name="connsiteX78" fmla="*/ 9525 w 1608138"/>
                  <a:gd name="connsiteY78" fmla="*/ 487363 h 1075928"/>
                  <a:gd name="connsiteX79" fmla="*/ 23813 w 1608138"/>
                  <a:gd name="connsiteY79" fmla="*/ 423863 h 1075928"/>
                  <a:gd name="connsiteX80" fmla="*/ 52388 w 1608138"/>
                  <a:gd name="connsiteY80" fmla="*/ 342900 h 1075928"/>
                  <a:gd name="connsiteX81" fmla="*/ 95250 w 1608138"/>
                  <a:gd name="connsiteY81" fmla="*/ 271463 h 1075928"/>
                  <a:gd name="connsiteX82" fmla="*/ 144463 w 1608138"/>
                  <a:gd name="connsiteY82" fmla="*/ 204788 h 1075928"/>
                  <a:gd name="connsiteX83" fmla="*/ 204788 w 1608138"/>
                  <a:gd name="connsiteY83" fmla="*/ 146050 h 1075928"/>
                  <a:gd name="connsiteX84" fmla="*/ 271463 w 1608138"/>
                  <a:gd name="connsiteY84" fmla="*/ 96838 h 1075928"/>
                  <a:gd name="connsiteX85" fmla="*/ 346075 w 1608138"/>
                  <a:gd name="connsiteY85" fmla="*/ 63500 h 1075928"/>
                  <a:gd name="connsiteX86" fmla="*/ 395288 w 1608138"/>
                  <a:gd name="connsiteY86" fmla="*/ 49213 h 1075928"/>
                  <a:gd name="connsiteX87" fmla="*/ 447675 w 1608138"/>
                  <a:gd name="connsiteY87" fmla="*/ 36513 h 1075928"/>
                  <a:gd name="connsiteX88" fmla="*/ 500063 w 1608138"/>
                  <a:gd name="connsiteY88" fmla="*/ 28575 h 1075928"/>
                  <a:gd name="connsiteX89" fmla="*/ 549275 w 1608138"/>
                  <a:gd name="connsiteY89" fmla="*/ 17463 h 1075928"/>
                  <a:gd name="connsiteX90" fmla="*/ 595313 w 1608138"/>
                  <a:gd name="connsiteY90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49288 w 1608138"/>
                  <a:gd name="connsiteY47" fmla="*/ 138113 h 1075928"/>
                  <a:gd name="connsiteX48" fmla="*/ 617538 w 1608138"/>
                  <a:gd name="connsiteY48" fmla="*/ 149225 h 1075928"/>
                  <a:gd name="connsiteX49" fmla="*/ 585788 w 1608138"/>
                  <a:gd name="connsiteY49" fmla="*/ 149225 h 1075928"/>
                  <a:gd name="connsiteX50" fmla="*/ 550863 w 1608138"/>
                  <a:gd name="connsiteY50" fmla="*/ 141288 h 1075928"/>
                  <a:gd name="connsiteX51" fmla="*/ 517525 w 1608138"/>
                  <a:gd name="connsiteY51" fmla="*/ 131763 h 1075928"/>
                  <a:gd name="connsiteX52" fmla="*/ 479425 w 1608138"/>
                  <a:gd name="connsiteY52" fmla="*/ 128588 h 1075928"/>
                  <a:gd name="connsiteX53" fmla="*/ 441325 w 1608138"/>
                  <a:gd name="connsiteY53" fmla="*/ 131763 h 1075928"/>
                  <a:gd name="connsiteX54" fmla="*/ 360363 w 1608138"/>
                  <a:gd name="connsiteY54" fmla="*/ 158750 h 1075928"/>
                  <a:gd name="connsiteX55" fmla="*/ 292100 w 1608138"/>
                  <a:gd name="connsiteY55" fmla="*/ 198438 h 1075928"/>
                  <a:gd name="connsiteX56" fmla="*/ 231775 w 1608138"/>
                  <a:gd name="connsiteY56" fmla="*/ 250825 h 1075928"/>
                  <a:gd name="connsiteX57" fmla="*/ 182563 w 1608138"/>
                  <a:gd name="connsiteY57" fmla="*/ 307975 h 1075928"/>
                  <a:gd name="connsiteX58" fmla="*/ 141288 w 1608138"/>
                  <a:gd name="connsiteY58" fmla="*/ 377825 h 1075928"/>
                  <a:gd name="connsiteX59" fmla="*/ 109538 w 1608138"/>
                  <a:gd name="connsiteY59" fmla="*/ 455613 h 1075928"/>
                  <a:gd name="connsiteX60" fmla="*/ 98425 w 1608138"/>
                  <a:gd name="connsiteY60" fmla="*/ 512763 h 1075928"/>
                  <a:gd name="connsiteX61" fmla="*/ 92075 w 1608138"/>
                  <a:gd name="connsiteY61" fmla="*/ 576263 h 1075928"/>
                  <a:gd name="connsiteX62" fmla="*/ 95250 w 1608138"/>
                  <a:gd name="connsiteY62" fmla="*/ 642938 h 1075928"/>
                  <a:gd name="connsiteX63" fmla="*/ 101600 w 1608138"/>
                  <a:gd name="connsiteY63" fmla="*/ 709613 h 1075928"/>
                  <a:gd name="connsiteX64" fmla="*/ 109538 w 1608138"/>
                  <a:gd name="connsiteY64" fmla="*/ 773113 h 1075928"/>
                  <a:gd name="connsiteX65" fmla="*/ 123825 w 1608138"/>
                  <a:gd name="connsiteY65" fmla="*/ 825500 h 1075928"/>
                  <a:gd name="connsiteX66" fmla="*/ 161925 w 1608138"/>
                  <a:gd name="connsiteY66" fmla="*/ 928688 h 1075928"/>
                  <a:gd name="connsiteX67" fmla="*/ 207963 w 1608138"/>
                  <a:gd name="connsiteY67" fmla="*/ 1030288 h 1075928"/>
                  <a:gd name="connsiteX68" fmla="*/ 230783 w 1608138"/>
                  <a:gd name="connsiteY68" fmla="*/ 1075928 h 1075928"/>
                  <a:gd name="connsiteX69" fmla="*/ 119823 w 1608138"/>
                  <a:gd name="connsiteY69" fmla="*/ 1075928 h 1075928"/>
                  <a:gd name="connsiteX70" fmla="*/ 101600 w 1608138"/>
                  <a:gd name="connsiteY70" fmla="*/ 1038225 h 1075928"/>
                  <a:gd name="connsiteX71" fmla="*/ 60325 w 1608138"/>
                  <a:gd name="connsiteY71" fmla="*/ 938213 h 1075928"/>
                  <a:gd name="connsiteX72" fmla="*/ 28575 w 1608138"/>
                  <a:gd name="connsiteY72" fmla="*/ 830263 h 1075928"/>
                  <a:gd name="connsiteX73" fmla="*/ 14288 w 1608138"/>
                  <a:gd name="connsiteY73" fmla="*/ 769938 h 1075928"/>
                  <a:gd name="connsiteX74" fmla="*/ 6350 w 1608138"/>
                  <a:gd name="connsiteY74" fmla="*/ 700088 h 1075928"/>
                  <a:gd name="connsiteX75" fmla="*/ 0 w 1608138"/>
                  <a:gd name="connsiteY75" fmla="*/ 628650 h 1075928"/>
                  <a:gd name="connsiteX76" fmla="*/ 0 w 1608138"/>
                  <a:gd name="connsiteY76" fmla="*/ 554038 h 1075928"/>
                  <a:gd name="connsiteX77" fmla="*/ 9525 w 1608138"/>
                  <a:gd name="connsiteY77" fmla="*/ 487363 h 1075928"/>
                  <a:gd name="connsiteX78" fmla="*/ 23813 w 1608138"/>
                  <a:gd name="connsiteY78" fmla="*/ 423863 h 1075928"/>
                  <a:gd name="connsiteX79" fmla="*/ 52388 w 1608138"/>
                  <a:gd name="connsiteY79" fmla="*/ 342900 h 1075928"/>
                  <a:gd name="connsiteX80" fmla="*/ 95250 w 1608138"/>
                  <a:gd name="connsiteY80" fmla="*/ 271463 h 1075928"/>
                  <a:gd name="connsiteX81" fmla="*/ 144463 w 1608138"/>
                  <a:gd name="connsiteY81" fmla="*/ 204788 h 1075928"/>
                  <a:gd name="connsiteX82" fmla="*/ 204788 w 1608138"/>
                  <a:gd name="connsiteY82" fmla="*/ 146050 h 1075928"/>
                  <a:gd name="connsiteX83" fmla="*/ 271463 w 1608138"/>
                  <a:gd name="connsiteY83" fmla="*/ 96838 h 1075928"/>
                  <a:gd name="connsiteX84" fmla="*/ 346075 w 1608138"/>
                  <a:gd name="connsiteY84" fmla="*/ 63500 h 1075928"/>
                  <a:gd name="connsiteX85" fmla="*/ 395288 w 1608138"/>
                  <a:gd name="connsiteY85" fmla="*/ 49213 h 1075928"/>
                  <a:gd name="connsiteX86" fmla="*/ 447675 w 1608138"/>
                  <a:gd name="connsiteY86" fmla="*/ 36513 h 1075928"/>
                  <a:gd name="connsiteX87" fmla="*/ 500063 w 1608138"/>
                  <a:gd name="connsiteY87" fmla="*/ 28575 h 1075928"/>
                  <a:gd name="connsiteX88" fmla="*/ 549275 w 1608138"/>
                  <a:gd name="connsiteY88" fmla="*/ 17463 h 1075928"/>
                  <a:gd name="connsiteX89" fmla="*/ 595313 w 1608138"/>
                  <a:gd name="connsiteY89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49288 w 1608138"/>
                  <a:gd name="connsiteY47" fmla="*/ 138113 h 1075928"/>
                  <a:gd name="connsiteX48" fmla="*/ 617538 w 1608138"/>
                  <a:gd name="connsiteY48" fmla="*/ 149225 h 1075928"/>
                  <a:gd name="connsiteX49" fmla="*/ 585788 w 1608138"/>
                  <a:gd name="connsiteY49" fmla="*/ 149225 h 1075928"/>
                  <a:gd name="connsiteX50" fmla="*/ 550863 w 1608138"/>
                  <a:gd name="connsiteY50" fmla="*/ 141288 h 1075928"/>
                  <a:gd name="connsiteX51" fmla="*/ 517525 w 1608138"/>
                  <a:gd name="connsiteY51" fmla="*/ 131763 h 1075928"/>
                  <a:gd name="connsiteX52" fmla="*/ 479425 w 1608138"/>
                  <a:gd name="connsiteY52" fmla="*/ 128588 h 1075928"/>
                  <a:gd name="connsiteX53" fmla="*/ 441325 w 1608138"/>
                  <a:gd name="connsiteY53" fmla="*/ 131763 h 1075928"/>
                  <a:gd name="connsiteX54" fmla="*/ 360363 w 1608138"/>
                  <a:gd name="connsiteY54" fmla="*/ 158750 h 1075928"/>
                  <a:gd name="connsiteX55" fmla="*/ 292100 w 1608138"/>
                  <a:gd name="connsiteY55" fmla="*/ 198438 h 1075928"/>
                  <a:gd name="connsiteX56" fmla="*/ 231775 w 1608138"/>
                  <a:gd name="connsiteY56" fmla="*/ 250825 h 1075928"/>
                  <a:gd name="connsiteX57" fmla="*/ 182563 w 1608138"/>
                  <a:gd name="connsiteY57" fmla="*/ 307975 h 1075928"/>
                  <a:gd name="connsiteX58" fmla="*/ 141288 w 1608138"/>
                  <a:gd name="connsiteY58" fmla="*/ 377825 h 1075928"/>
                  <a:gd name="connsiteX59" fmla="*/ 109538 w 1608138"/>
                  <a:gd name="connsiteY59" fmla="*/ 455613 h 1075928"/>
                  <a:gd name="connsiteX60" fmla="*/ 98425 w 1608138"/>
                  <a:gd name="connsiteY60" fmla="*/ 512763 h 1075928"/>
                  <a:gd name="connsiteX61" fmla="*/ 92075 w 1608138"/>
                  <a:gd name="connsiteY61" fmla="*/ 576263 h 1075928"/>
                  <a:gd name="connsiteX62" fmla="*/ 95250 w 1608138"/>
                  <a:gd name="connsiteY62" fmla="*/ 642938 h 1075928"/>
                  <a:gd name="connsiteX63" fmla="*/ 101600 w 1608138"/>
                  <a:gd name="connsiteY63" fmla="*/ 709613 h 1075928"/>
                  <a:gd name="connsiteX64" fmla="*/ 109538 w 1608138"/>
                  <a:gd name="connsiteY64" fmla="*/ 773113 h 1075928"/>
                  <a:gd name="connsiteX65" fmla="*/ 123825 w 1608138"/>
                  <a:gd name="connsiteY65" fmla="*/ 825500 h 1075928"/>
                  <a:gd name="connsiteX66" fmla="*/ 161925 w 1608138"/>
                  <a:gd name="connsiteY66" fmla="*/ 928688 h 1075928"/>
                  <a:gd name="connsiteX67" fmla="*/ 207963 w 1608138"/>
                  <a:gd name="connsiteY67" fmla="*/ 1030288 h 1075928"/>
                  <a:gd name="connsiteX68" fmla="*/ 230783 w 1608138"/>
                  <a:gd name="connsiteY68" fmla="*/ 1075928 h 1075928"/>
                  <a:gd name="connsiteX69" fmla="*/ 119823 w 1608138"/>
                  <a:gd name="connsiteY69" fmla="*/ 1075928 h 1075928"/>
                  <a:gd name="connsiteX70" fmla="*/ 101600 w 1608138"/>
                  <a:gd name="connsiteY70" fmla="*/ 1038225 h 1075928"/>
                  <a:gd name="connsiteX71" fmla="*/ 60325 w 1608138"/>
                  <a:gd name="connsiteY71" fmla="*/ 938213 h 1075928"/>
                  <a:gd name="connsiteX72" fmla="*/ 28575 w 1608138"/>
                  <a:gd name="connsiteY72" fmla="*/ 830263 h 1075928"/>
                  <a:gd name="connsiteX73" fmla="*/ 14288 w 1608138"/>
                  <a:gd name="connsiteY73" fmla="*/ 769938 h 1075928"/>
                  <a:gd name="connsiteX74" fmla="*/ 6350 w 1608138"/>
                  <a:gd name="connsiteY74" fmla="*/ 700088 h 1075928"/>
                  <a:gd name="connsiteX75" fmla="*/ 0 w 1608138"/>
                  <a:gd name="connsiteY75" fmla="*/ 628650 h 1075928"/>
                  <a:gd name="connsiteX76" fmla="*/ 0 w 1608138"/>
                  <a:gd name="connsiteY76" fmla="*/ 554038 h 1075928"/>
                  <a:gd name="connsiteX77" fmla="*/ 9525 w 1608138"/>
                  <a:gd name="connsiteY77" fmla="*/ 487363 h 1075928"/>
                  <a:gd name="connsiteX78" fmla="*/ 23813 w 1608138"/>
                  <a:gd name="connsiteY78" fmla="*/ 423863 h 1075928"/>
                  <a:gd name="connsiteX79" fmla="*/ 52388 w 1608138"/>
                  <a:gd name="connsiteY79" fmla="*/ 342900 h 1075928"/>
                  <a:gd name="connsiteX80" fmla="*/ 95250 w 1608138"/>
                  <a:gd name="connsiteY80" fmla="*/ 271463 h 1075928"/>
                  <a:gd name="connsiteX81" fmla="*/ 144463 w 1608138"/>
                  <a:gd name="connsiteY81" fmla="*/ 204788 h 1075928"/>
                  <a:gd name="connsiteX82" fmla="*/ 204788 w 1608138"/>
                  <a:gd name="connsiteY82" fmla="*/ 146050 h 1075928"/>
                  <a:gd name="connsiteX83" fmla="*/ 271463 w 1608138"/>
                  <a:gd name="connsiteY83" fmla="*/ 96838 h 1075928"/>
                  <a:gd name="connsiteX84" fmla="*/ 346075 w 1608138"/>
                  <a:gd name="connsiteY84" fmla="*/ 63500 h 1075928"/>
                  <a:gd name="connsiteX85" fmla="*/ 395288 w 1608138"/>
                  <a:gd name="connsiteY85" fmla="*/ 49213 h 1075928"/>
                  <a:gd name="connsiteX86" fmla="*/ 447675 w 1608138"/>
                  <a:gd name="connsiteY86" fmla="*/ 36513 h 1075928"/>
                  <a:gd name="connsiteX87" fmla="*/ 500063 w 1608138"/>
                  <a:gd name="connsiteY87" fmla="*/ 28575 h 1075928"/>
                  <a:gd name="connsiteX88" fmla="*/ 549275 w 1608138"/>
                  <a:gd name="connsiteY88" fmla="*/ 17463 h 1075928"/>
                  <a:gd name="connsiteX89" fmla="*/ 595313 w 1608138"/>
                  <a:gd name="connsiteY89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49288 w 1608138"/>
                  <a:gd name="connsiteY47" fmla="*/ 138113 h 1075928"/>
                  <a:gd name="connsiteX48" fmla="*/ 617538 w 1608138"/>
                  <a:gd name="connsiteY48" fmla="*/ 149225 h 1075928"/>
                  <a:gd name="connsiteX49" fmla="*/ 585788 w 1608138"/>
                  <a:gd name="connsiteY49" fmla="*/ 149225 h 1075928"/>
                  <a:gd name="connsiteX50" fmla="*/ 550863 w 1608138"/>
                  <a:gd name="connsiteY50" fmla="*/ 141288 h 1075928"/>
                  <a:gd name="connsiteX51" fmla="*/ 517525 w 1608138"/>
                  <a:gd name="connsiteY51" fmla="*/ 131763 h 1075928"/>
                  <a:gd name="connsiteX52" fmla="*/ 479425 w 1608138"/>
                  <a:gd name="connsiteY52" fmla="*/ 128588 h 1075928"/>
                  <a:gd name="connsiteX53" fmla="*/ 441325 w 1608138"/>
                  <a:gd name="connsiteY53" fmla="*/ 131763 h 1075928"/>
                  <a:gd name="connsiteX54" fmla="*/ 360363 w 1608138"/>
                  <a:gd name="connsiteY54" fmla="*/ 158750 h 1075928"/>
                  <a:gd name="connsiteX55" fmla="*/ 292100 w 1608138"/>
                  <a:gd name="connsiteY55" fmla="*/ 198438 h 1075928"/>
                  <a:gd name="connsiteX56" fmla="*/ 231775 w 1608138"/>
                  <a:gd name="connsiteY56" fmla="*/ 250825 h 1075928"/>
                  <a:gd name="connsiteX57" fmla="*/ 182563 w 1608138"/>
                  <a:gd name="connsiteY57" fmla="*/ 307975 h 1075928"/>
                  <a:gd name="connsiteX58" fmla="*/ 141288 w 1608138"/>
                  <a:gd name="connsiteY58" fmla="*/ 377825 h 1075928"/>
                  <a:gd name="connsiteX59" fmla="*/ 109538 w 1608138"/>
                  <a:gd name="connsiteY59" fmla="*/ 455613 h 1075928"/>
                  <a:gd name="connsiteX60" fmla="*/ 98425 w 1608138"/>
                  <a:gd name="connsiteY60" fmla="*/ 512763 h 1075928"/>
                  <a:gd name="connsiteX61" fmla="*/ 92075 w 1608138"/>
                  <a:gd name="connsiteY61" fmla="*/ 576263 h 1075928"/>
                  <a:gd name="connsiteX62" fmla="*/ 95250 w 1608138"/>
                  <a:gd name="connsiteY62" fmla="*/ 642938 h 1075928"/>
                  <a:gd name="connsiteX63" fmla="*/ 101600 w 1608138"/>
                  <a:gd name="connsiteY63" fmla="*/ 709613 h 1075928"/>
                  <a:gd name="connsiteX64" fmla="*/ 109538 w 1608138"/>
                  <a:gd name="connsiteY64" fmla="*/ 773113 h 1075928"/>
                  <a:gd name="connsiteX65" fmla="*/ 123825 w 1608138"/>
                  <a:gd name="connsiteY65" fmla="*/ 825500 h 1075928"/>
                  <a:gd name="connsiteX66" fmla="*/ 161925 w 1608138"/>
                  <a:gd name="connsiteY66" fmla="*/ 928688 h 1075928"/>
                  <a:gd name="connsiteX67" fmla="*/ 207963 w 1608138"/>
                  <a:gd name="connsiteY67" fmla="*/ 1030288 h 1075928"/>
                  <a:gd name="connsiteX68" fmla="*/ 230783 w 1608138"/>
                  <a:gd name="connsiteY68" fmla="*/ 1075928 h 1075928"/>
                  <a:gd name="connsiteX69" fmla="*/ 119823 w 1608138"/>
                  <a:gd name="connsiteY69" fmla="*/ 1075928 h 1075928"/>
                  <a:gd name="connsiteX70" fmla="*/ 101600 w 1608138"/>
                  <a:gd name="connsiteY70" fmla="*/ 1038225 h 1075928"/>
                  <a:gd name="connsiteX71" fmla="*/ 60325 w 1608138"/>
                  <a:gd name="connsiteY71" fmla="*/ 938213 h 1075928"/>
                  <a:gd name="connsiteX72" fmla="*/ 28575 w 1608138"/>
                  <a:gd name="connsiteY72" fmla="*/ 830263 h 1075928"/>
                  <a:gd name="connsiteX73" fmla="*/ 14288 w 1608138"/>
                  <a:gd name="connsiteY73" fmla="*/ 769938 h 1075928"/>
                  <a:gd name="connsiteX74" fmla="*/ 6350 w 1608138"/>
                  <a:gd name="connsiteY74" fmla="*/ 700088 h 1075928"/>
                  <a:gd name="connsiteX75" fmla="*/ 0 w 1608138"/>
                  <a:gd name="connsiteY75" fmla="*/ 628650 h 1075928"/>
                  <a:gd name="connsiteX76" fmla="*/ 0 w 1608138"/>
                  <a:gd name="connsiteY76" fmla="*/ 554038 h 1075928"/>
                  <a:gd name="connsiteX77" fmla="*/ 9525 w 1608138"/>
                  <a:gd name="connsiteY77" fmla="*/ 487363 h 1075928"/>
                  <a:gd name="connsiteX78" fmla="*/ 23813 w 1608138"/>
                  <a:gd name="connsiteY78" fmla="*/ 423863 h 1075928"/>
                  <a:gd name="connsiteX79" fmla="*/ 52388 w 1608138"/>
                  <a:gd name="connsiteY79" fmla="*/ 342900 h 1075928"/>
                  <a:gd name="connsiteX80" fmla="*/ 95250 w 1608138"/>
                  <a:gd name="connsiteY80" fmla="*/ 271463 h 1075928"/>
                  <a:gd name="connsiteX81" fmla="*/ 144463 w 1608138"/>
                  <a:gd name="connsiteY81" fmla="*/ 204788 h 1075928"/>
                  <a:gd name="connsiteX82" fmla="*/ 204788 w 1608138"/>
                  <a:gd name="connsiteY82" fmla="*/ 146050 h 1075928"/>
                  <a:gd name="connsiteX83" fmla="*/ 271463 w 1608138"/>
                  <a:gd name="connsiteY83" fmla="*/ 96838 h 1075928"/>
                  <a:gd name="connsiteX84" fmla="*/ 346075 w 1608138"/>
                  <a:gd name="connsiteY84" fmla="*/ 63500 h 1075928"/>
                  <a:gd name="connsiteX85" fmla="*/ 395288 w 1608138"/>
                  <a:gd name="connsiteY85" fmla="*/ 49213 h 1075928"/>
                  <a:gd name="connsiteX86" fmla="*/ 447675 w 1608138"/>
                  <a:gd name="connsiteY86" fmla="*/ 36513 h 1075928"/>
                  <a:gd name="connsiteX87" fmla="*/ 500063 w 1608138"/>
                  <a:gd name="connsiteY87" fmla="*/ 28575 h 1075928"/>
                  <a:gd name="connsiteX88" fmla="*/ 549275 w 1608138"/>
                  <a:gd name="connsiteY88" fmla="*/ 17463 h 1075928"/>
                  <a:gd name="connsiteX89" fmla="*/ 595313 w 1608138"/>
                  <a:gd name="connsiteY89" fmla="*/ 0 h 1075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1608138" h="1075928">
                    <a:moveTo>
                      <a:pt x="1012825" y="4763"/>
                    </a:moveTo>
                    <a:lnTo>
                      <a:pt x="1062038" y="4763"/>
                    </a:lnTo>
                    <a:lnTo>
                      <a:pt x="1108075" y="17463"/>
                    </a:lnTo>
                    <a:lnTo>
                      <a:pt x="1157288" y="36513"/>
                    </a:lnTo>
                    <a:lnTo>
                      <a:pt x="1201738" y="57150"/>
                    </a:lnTo>
                    <a:lnTo>
                      <a:pt x="1241425" y="74613"/>
                    </a:lnTo>
                    <a:lnTo>
                      <a:pt x="1301750" y="106363"/>
                    </a:lnTo>
                    <a:lnTo>
                      <a:pt x="1365250" y="149225"/>
                    </a:lnTo>
                    <a:lnTo>
                      <a:pt x="1423988" y="198438"/>
                    </a:lnTo>
                    <a:lnTo>
                      <a:pt x="1474788" y="258763"/>
                    </a:lnTo>
                    <a:lnTo>
                      <a:pt x="1520826" y="328613"/>
                    </a:lnTo>
                    <a:lnTo>
                      <a:pt x="1558926" y="406400"/>
                    </a:lnTo>
                    <a:lnTo>
                      <a:pt x="1587501" y="490538"/>
                    </a:lnTo>
                    <a:lnTo>
                      <a:pt x="1604963" y="579438"/>
                    </a:lnTo>
                    <a:lnTo>
                      <a:pt x="1608138" y="677863"/>
                    </a:lnTo>
                    <a:lnTo>
                      <a:pt x="1597026" y="779463"/>
                    </a:lnTo>
                    <a:lnTo>
                      <a:pt x="1576388" y="865188"/>
                    </a:lnTo>
                    <a:lnTo>
                      <a:pt x="1547813" y="942975"/>
                    </a:lnTo>
                    <a:lnTo>
                      <a:pt x="1516063" y="1017588"/>
                    </a:lnTo>
                    <a:lnTo>
                      <a:pt x="1486893" y="1075928"/>
                    </a:lnTo>
                    <a:lnTo>
                      <a:pt x="1381632" y="1075928"/>
                    </a:lnTo>
                    <a:lnTo>
                      <a:pt x="1495426" y="830263"/>
                    </a:lnTo>
                    <a:lnTo>
                      <a:pt x="1506538" y="762000"/>
                    </a:lnTo>
                    <a:lnTo>
                      <a:pt x="1509713" y="685800"/>
                    </a:lnTo>
                    <a:lnTo>
                      <a:pt x="1506538" y="608013"/>
                    </a:lnTo>
                    <a:lnTo>
                      <a:pt x="1495426" y="536575"/>
                    </a:lnTo>
                    <a:lnTo>
                      <a:pt x="1477963" y="466725"/>
                    </a:lnTo>
                    <a:lnTo>
                      <a:pt x="1457326" y="403225"/>
                    </a:lnTo>
                    <a:lnTo>
                      <a:pt x="1431926" y="354013"/>
                    </a:lnTo>
                    <a:lnTo>
                      <a:pt x="1389063" y="296863"/>
                    </a:lnTo>
                    <a:lnTo>
                      <a:pt x="1336675" y="239713"/>
                    </a:lnTo>
                    <a:lnTo>
                      <a:pt x="1273175" y="190500"/>
                    </a:lnTo>
                    <a:lnTo>
                      <a:pt x="1201738" y="149225"/>
                    </a:lnTo>
                    <a:lnTo>
                      <a:pt x="1125538" y="127000"/>
                    </a:lnTo>
                    <a:lnTo>
                      <a:pt x="1096963" y="123825"/>
                    </a:lnTo>
                    <a:lnTo>
                      <a:pt x="1071563" y="131763"/>
                    </a:lnTo>
                    <a:lnTo>
                      <a:pt x="1042988" y="138113"/>
                    </a:lnTo>
                    <a:lnTo>
                      <a:pt x="1012825" y="146050"/>
                    </a:lnTo>
                    <a:lnTo>
                      <a:pt x="981075" y="144463"/>
                    </a:lnTo>
                    <a:lnTo>
                      <a:pt x="966788" y="127000"/>
                    </a:lnTo>
                    <a:lnTo>
                      <a:pt x="958850" y="100013"/>
                    </a:lnTo>
                    <a:lnTo>
                      <a:pt x="955675" y="71438"/>
                    </a:lnTo>
                    <a:lnTo>
                      <a:pt x="962025" y="42863"/>
                    </a:lnTo>
                    <a:cubicBezTo>
                      <a:pt x="968676" y="19878"/>
                      <a:pt x="973268" y="9235"/>
                      <a:pt x="1012825" y="4763"/>
                    </a:cubicBezTo>
                    <a:close/>
                    <a:moveTo>
                      <a:pt x="595313" y="0"/>
                    </a:moveTo>
                    <a:lnTo>
                      <a:pt x="638177" y="4762"/>
                    </a:lnTo>
                    <a:cubicBezTo>
                      <a:pt x="650876" y="21166"/>
                      <a:pt x="663578" y="17002"/>
                      <a:pt x="676275" y="53975"/>
                    </a:cubicBezTo>
                    <a:cubicBezTo>
                      <a:pt x="678127" y="76200"/>
                      <a:pt x="679649" y="118123"/>
                      <a:pt x="649288" y="138113"/>
                    </a:cubicBezTo>
                    <a:lnTo>
                      <a:pt x="617538" y="149225"/>
                    </a:lnTo>
                    <a:lnTo>
                      <a:pt x="585788" y="149225"/>
                    </a:lnTo>
                    <a:lnTo>
                      <a:pt x="550863" y="141288"/>
                    </a:lnTo>
                    <a:lnTo>
                      <a:pt x="517525" y="131763"/>
                    </a:lnTo>
                    <a:lnTo>
                      <a:pt x="479425" y="128588"/>
                    </a:lnTo>
                    <a:lnTo>
                      <a:pt x="441325" y="131763"/>
                    </a:lnTo>
                    <a:lnTo>
                      <a:pt x="360363" y="158750"/>
                    </a:lnTo>
                    <a:lnTo>
                      <a:pt x="292100" y="198438"/>
                    </a:lnTo>
                    <a:lnTo>
                      <a:pt x="231775" y="250825"/>
                    </a:lnTo>
                    <a:lnTo>
                      <a:pt x="182563" y="307975"/>
                    </a:lnTo>
                    <a:lnTo>
                      <a:pt x="141288" y="377825"/>
                    </a:lnTo>
                    <a:lnTo>
                      <a:pt x="109538" y="455613"/>
                    </a:lnTo>
                    <a:lnTo>
                      <a:pt x="98425" y="512763"/>
                    </a:lnTo>
                    <a:lnTo>
                      <a:pt x="92075" y="576263"/>
                    </a:lnTo>
                    <a:lnTo>
                      <a:pt x="95250" y="642938"/>
                    </a:lnTo>
                    <a:lnTo>
                      <a:pt x="101600" y="709613"/>
                    </a:lnTo>
                    <a:lnTo>
                      <a:pt x="109538" y="773113"/>
                    </a:lnTo>
                    <a:lnTo>
                      <a:pt x="123825" y="825500"/>
                    </a:lnTo>
                    <a:lnTo>
                      <a:pt x="161925" y="928688"/>
                    </a:lnTo>
                    <a:lnTo>
                      <a:pt x="207963" y="1030288"/>
                    </a:lnTo>
                    <a:lnTo>
                      <a:pt x="230783" y="1075928"/>
                    </a:lnTo>
                    <a:lnTo>
                      <a:pt x="119823" y="1075928"/>
                    </a:lnTo>
                    <a:lnTo>
                      <a:pt x="101600" y="1038225"/>
                    </a:lnTo>
                    <a:lnTo>
                      <a:pt x="60325" y="938213"/>
                    </a:lnTo>
                    <a:lnTo>
                      <a:pt x="28575" y="830263"/>
                    </a:lnTo>
                    <a:lnTo>
                      <a:pt x="14288" y="769938"/>
                    </a:lnTo>
                    <a:lnTo>
                      <a:pt x="6350" y="700088"/>
                    </a:lnTo>
                    <a:lnTo>
                      <a:pt x="0" y="628650"/>
                    </a:lnTo>
                    <a:lnTo>
                      <a:pt x="0" y="554038"/>
                    </a:lnTo>
                    <a:lnTo>
                      <a:pt x="9525" y="487363"/>
                    </a:lnTo>
                    <a:lnTo>
                      <a:pt x="23813" y="423863"/>
                    </a:lnTo>
                    <a:lnTo>
                      <a:pt x="52388" y="342900"/>
                    </a:lnTo>
                    <a:lnTo>
                      <a:pt x="95250" y="271463"/>
                    </a:lnTo>
                    <a:lnTo>
                      <a:pt x="144463" y="204788"/>
                    </a:lnTo>
                    <a:lnTo>
                      <a:pt x="204788" y="146050"/>
                    </a:lnTo>
                    <a:lnTo>
                      <a:pt x="271463" y="96838"/>
                    </a:lnTo>
                    <a:lnTo>
                      <a:pt x="346075" y="63500"/>
                    </a:lnTo>
                    <a:lnTo>
                      <a:pt x="395288" y="49213"/>
                    </a:lnTo>
                    <a:lnTo>
                      <a:pt x="447675" y="36513"/>
                    </a:lnTo>
                    <a:lnTo>
                      <a:pt x="500063" y="28575"/>
                    </a:lnTo>
                    <a:lnTo>
                      <a:pt x="549275" y="17463"/>
                    </a:lnTo>
                    <a:lnTo>
                      <a:pt x="59531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EF5F28DF-1E6E-4A89-BABB-2BEFA1E023C4}"/>
                </a:ext>
              </a:extLst>
            </p:cNvPr>
            <p:cNvGrpSpPr/>
            <p:nvPr/>
          </p:nvGrpSpPr>
          <p:grpSpPr>
            <a:xfrm>
              <a:off x="1938409" y="-165157"/>
              <a:ext cx="522150" cy="3642132"/>
              <a:chOff x="2633694" y="2681"/>
              <a:chExt cx="522150" cy="3642132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C097E4F7-630D-464E-81AB-B06A2534A9A1}"/>
                  </a:ext>
                </a:extLst>
              </p:cNvPr>
              <p:cNvSpPr/>
              <p:nvPr/>
            </p:nvSpPr>
            <p:spPr>
              <a:xfrm rot="16200000">
                <a:off x="1262565" y="1587421"/>
                <a:ext cx="3291840" cy="12235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1C40C73F-40EA-44D5-9E4E-9E690C193938}"/>
                  </a:ext>
                </a:extLst>
              </p:cNvPr>
              <p:cNvGrpSpPr/>
              <p:nvPr/>
            </p:nvGrpSpPr>
            <p:grpSpPr>
              <a:xfrm>
                <a:off x="2633694" y="3122663"/>
                <a:ext cx="522150" cy="522150"/>
                <a:chOff x="2061821" y="3108294"/>
                <a:chExt cx="522150" cy="522150"/>
              </a:xfrm>
            </p:grpSpPr>
            <p:sp>
              <p:nvSpPr>
                <p:cNvPr id="393" name="Oval 392">
                  <a:extLst>
                    <a:ext uri="{FF2B5EF4-FFF2-40B4-BE49-F238E27FC236}">
                      <a16:creationId xmlns:a16="http://schemas.microsoft.com/office/drawing/2014/main" id="{1E5088AA-4AD0-4F02-96DE-68F3CD317AC7}"/>
                    </a:ext>
                  </a:extLst>
                </p:cNvPr>
                <p:cNvSpPr/>
                <p:nvPr/>
              </p:nvSpPr>
              <p:spPr>
                <a:xfrm rot="16200000">
                  <a:off x="2061821" y="3108294"/>
                  <a:ext cx="522150" cy="52215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3">
                        <a:lumMod val="0"/>
                        <a:lumOff val="100000"/>
                      </a:schemeClr>
                    </a:gs>
                    <a:gs pos="35000">
                      <a:schemeClr val="accent3">
                        <a:lumMod val="0"/>
                        <a:lumOff val="100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path path="circle">
                    <a:fillToRect l="50000" t="-80000" r="50000" b="180000"/>
                  </a:path>
                  <a:tileRect/>
                </a:gradFill>
                <a:ln>
                  <a:noFill/>
                </a:ln>
                <a:effectLst>
                  <a:outerShdw blurRad="254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94" name="Group 393">
                  <a:extLst>
                    <a:ext uri="{FF2B5EF4-FFF2-40B4-BE49-F238E27FC236}">
                      <a16:creationId xmlns:a16="http://schemas.microsoft.com/office/drawing/2014/main" id="{B5F2E7E3-5647-48D9-8E20-49E7334E6CCB}"/>
                    </a:ext>
                  </a:extLst>
                </p:cNvPr>
                <p:cNvGrpSpPr/>
                <p:nvPr/>
              </p:nvGrpSpPr>
              <p:grpSpPr>
                <a:xfrm>
                  <a:off x="2134833" y="3181305"/>
                  <a:ext cx="376126" cy="376126"/>
                  <a:chOff x="1733181" y="3181305"/>
                  <a:chExt cx="376126" cy="376126"/>
                </a:xfrm>
              </p:grpSpPr>
              <p:sp>
                <p:nvSpPr>
                  <p:cNvPr id="395" name="Oval 394">
                    <a:extLst>
                      <a:ext uri="{FF2B5EF4-FFF2-40B4-BE49-F238E27FC236}">
                        <a16:creationId xmlns:a16="http://schemas.microsoft.com/office/drawing/2014/main" id="{D5FC3592-5570-419E-A00D-736227126C2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733181" y="3181305"/>
                    <a:ext cx="376126" cy="376126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27B028FB-B4B1-4ADF-AF87-9036B4C70EA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770777" y="3218901"/>
                    <a:ext cx="300935" cy="30093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3">
                          <a:lumMod val="0"/>
                          <a:lumOff val="100000"/>
                        </a:schemeClr>
                      </a:gs>
                      <a:gs pos="35000">
                        <a:schemeClr val="accent3">
                          <a:lumMod val="0"/>
                          <a:lumOff val="100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path path="circle">
                      <a:fillToRect l="50000" t="-80000" r="50000" b="180000"/>
                    </a:path>
                    <a:tileRect/>
                  </a:gradFill>
                  <a:ln>
                    <a:noFill/>
                  </a:ln>
                  <a:effectLst>
                    <a:outerShdw blurRad="254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7" name="Oval 396">
                    <a:extLst>
                      <a:ext uri="{FF2B5EF4-FFF2-40B4-BE49-F238E27FC236}">
                        <a16:creationId xmlns:a16="http://schemas.microsoft.com/office/drawing/2014/main" id="{547E6094-D386-4C43-979C-A3EC36ED5C0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H="1">
                    <a:off x="1904378" y="3352502"/>
                    <a:ext cx="33732" cy="337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5F5BB34-B6B2-4C6D-9818-8AAB7CD84CA3}"/>
              </a:ext>
            </a:extLst>
          </p:cNvPr>
          <p:cNvGrpSpPr/>
          <p:nvPr/>
        </p:nvGrpSpPr>
        <p:grpSpPr>
          <a:xfrm>
            <a:off x="6848729" y="4007919"/>
            <a:ext cx="2314801" cy="2312145"/>
            <a:chOff x="6991955" y="1744186"/>
            <a:chExt cx="4990636" cy="4984910"/>
          </a:xfrm>
        </p:grpSpPr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EE35DC7A-B8B7-4587-8317-58228D349678}"/>
                </a:ext>
              </a:extLst>
            </p:cNvPr>
            <p:cNvSpPr/>
            <p:nvPr/>
          </p:nvSpPr>
          <p:spPr>
            <a:xfrm>
              <a:off x="7286607" y="4065874"/>
              <a:ext cx="4223844" cy="2642504"/>
            </a:xfrm>
            <a:custGeom>
              <a:avLst/>
              <a:gdLst>
                <a:gd name="connsiteX0" fmla="*/ 1693580 w 4185744"/>
                <a:gd name="connsiteY0" fmla="*/ 26233 h 1739700"/>
                <a:gd name="connsiteX1" fmla="*/ 502040 w 4185744"/>
                <a:gd name="connsiteY1" fmla="*/ 12807 h 1739700"/>
                <a:gd name="connsiteX2" fmla="*/ 10320 w 4185744"/>
                <a:gd name="connsiteY2" fmla="*/ 251115 h 1739700"/>
                <a:gd name="connsiteX3" fmla="*/ 423164 w 4185744"/>
                <a:gd name="connsiteY3" fmla="*/ 705914 h 1739700"/>
                <a:gd name="connsiteX4" fmla="*/ 1529114 w 4185744"/>
                <a:gd name="connsiteY4" fmla="*/ 820034 h 1739700"/>
                <a:gd name="connsiteX5" fmla="*/ 1619738 w 4185744"/>
                <a:gd name="connsiteY5" fmla="*/ 920727 h 1739700"/>
                <a:gd name="connsiteX6" fmla="*/ 1247172 w 4185744"/>
                <a:gd name="connsiteY6" fmla="*/ 1194278 h 1739700"/>
                <a:gd name="connsiteX7" fmla="*/ 1191791 w 4185744"/>
                <a:gd name="connsiteY7" fmla="*/ 1595373 h 1739700"/>
                <a:gd name="connsiteX8" fmla="*/ 4185744 w 4185744"/>
                <a:gd name="connsiteY8" fmla="*/ 1739701 h 1739700"/>
                <a:gd name="connsiteX9" fmla="*/ 4184066 w 4185744"/>
                <a:gd name="connsiteY9" fmla="*/ 642142 h 1739700"/>
                <a:gd name="connsiteX10" fmla="*/ 1693580 w 4185744"/>
                <a:gd name="connsiteY10" fmla="*/ 26233 h 1739700"/>
                <a:gd name="connsiteX0" fmla="*/ 1693580 w 4185744"/>
                <a:gd name="connsiteY0" fmla="*/ 26233 h 1757298"/>
                <a:gd name="connsiteX1" fmla="*/ 502040 w 4185744"/>
                <a:gd name="connsiteY1" fmla="*/ 12807 h 1757298"/>
                <a:gd name="connsiteX2" fmla="*/ 10320 w 4185744"/>
                <a:gd name="connsiteY2" fmla="*/ 251115 h 1757298"/>
                <a:gd name="connsiteX3" fmla="*/ 423164 w 4185744"/>
                <a:gd name="connsiteY3" fmla="*/ 705914 h 1757298"/>
                <a:gd name="connsiteX4" fmla="*/ 1529114 w 4185744"/>
                <a:gd name="connsiteY4" fmla="*/ 820034 h 1757298"/>
                <a:gd name="connsiteX5" fmla="*/ 1619738 w 4185744"/>
                <a:gd name="connsiteY5" fmla="*/ 920727 h 1757298"/>
                <a:gd name="connsiteX6" fmla="*/ 1247172 w 4185744"/>
                <a:gd name="connsiteY6" fmla="*/ 1194278 h 1757298"/>
                <a:gd name="connsiteX7" fmla="*/ 1229891 w 4185744"/>
                <a:gd name="connsiteY7" fmla="*/ 1757298 h 1757298"/>
                <a:gd name="connsiteX8" fmla="*/ 4185744 w 4185744"/>
                <a:gd name="connsiteY8" fmla="*/ 1739701 h 1757298"/>
                <a:gd name="connsiteX9" fmla="*/ 4184066 w 4185744"/>
                <a:gd name="connsiteY9" fmla="*/ 642142 h 1757298"/>
                <a:gd name="connsiteX10" fmla="*/ 1693580 w 4185744"/>
                <a:gd name="connsiteY10" fmla="*/ 26233 h 1757298"/>
                <a:gd name="connsiteX0" fmla="*/ 1693580 w 4185744"/>
                <a:gd name="connsiteY0" fmla="*/ 26233 h 1757298"/>
                <a:gd name="connsiteX1" fmla="*/ 502040 w 4185744"/>
                <a:gd name="connsiteY1" fmla="*/ 12807 h 1757298"/>
                <a:gd name="connsiteX2" fmla="*/ 10320 w 4185744"/>
                <a:gd name="connsiteY2" fmla="*/ 251115 h 1757298"/>
                <a:gd name="connsiteX3" fmla="*/ 423164 w 4185744"/>
                <a:gd name="connsiteY3" fmla="*/ 705914 h 1757298"/>
                <a:gd name="connsiteX4" fmla="*/ 1529114 w 4185744"/>
                <a:gd name="connsiteY4" fmla="*/ 820034 h 1757298"/>
                <a:gd name="connsiteX5" fmla="*/ 1619738 w 4185744"/>
                <a:gd name="connsiteY5" fmla="*/ 920727 h 1757298"/>
                <a:gd name="connsiteX6" fmla="*/ 1247172 w 4185744"/>
                <a:gd name="connsiteY6" fmla="*/ 1194278 h 1757298"/>
                <a:gd name="connsiteX7" fmla="*/ 1229891 w 4185744"/>
                <a:gd name="connsiteY7" fmla="*/ 1757298 h 1757298"/>
                <a:gd name="connsiteX8" fmla="*/ 1590834 w 4185744"/>
                <a:gd name="connsiteY8" fmla="*/ 1744252 h 1757298"/>
                <a:gd name="connsiteX9" fmla="*/ 4185744 w 4185744"/>
                <a:gd name="connsiteY9" fmla="*/ 1739701 h 1757298"/>
                <a:gd name="connsiteX10" fmla="*/ 4184066 w 4185744"/>
                <a:gd name="connsiteY10" fmla="*/ 642142 h 1757298"/>
                <a:gd name="connsiteX11" fmla="*/ 1693580 w 4185744"/>
                <a:gd name="connsiteY11" fmla="*/ 26233 h 1757298"/>
                <a:gd name="connsiteX0" fmla="*/ 1693580 w 4185744"/>
                <a:gd name="connsiteY0" fmla="*/ 26233 h 2191927"/>
                <a:gd name="connsiteX1" fmla="*/ 502040 w 4185744"/>
                <a:gd name="connsiteY1" fmla="*/ 12807 h 2191927"/>
                <a:gd name="connsiteX2" fmla="*/ 10320 w 4185744"/>
                <a:gd name="connsiteY2" fmla="*/ 251115 h 2191927"/>
                <a:gd name="connsiteX3" fmla="*/ 423164 w 4185744"/>
                <a:gd name="connsiteY3" fmla="*/ 705914 h 2191927"/>
                <a:gd name="connsiteX4" fmla="*/ 1529114 w 4185744"/>
                <a:gd name="connsiteY4" fmla="*/ 820034 h 2191927"/>
                <a:gd name="connsiteX5" fmla="*/ 1619738 w 4185744"/>
                <a:gd name="connsiteY5" fmla="*/ 920727 h 2191927"/>
                <a:gd name="connsiteX6" fmla="*/ 1247172 w 4185744"/>
                <a:gd name="connsiteY6" fmla="*/ 1194278 h 2191927"/>
                <a:gd name="connsiteX7" fmla="*/ 1229891 w 4185744"/>
                <a:gd name="connsiteY7" fmla="*/ 1757298 h 2191927"/>
                <a:gd name="connsiteX8" fmla="*/ 1114584 w 4185744"/>
                <a:gd name="connsiteY8" fmla="*/ 2191927 h 2191927"/>
                <a:gd name="connsiteX9" fmla="*/ 4185744 w 4185744"/>
                <a:gd name="connsiteY9" fmla="*/ 1739701 h 2191927"/>
                <a:gd name="connsiteX10" fmla="*/ 4184066 w 4185744"/>
                <a:gd name="connsiteY10" fmla="*/ 642142 h 2191927"/>
                <a:gd name="connsiteX11" fmla="*/ 1693580 w 4185744"/>
                <a:gd name="connsiteY11" fmla="*/ 26233 h 2191927"/>
                <a:gd name="connsiteX0" fmla="*/ 1693580 w 4185744"/>
                <a:gd name="connsiteY0" fmla="*/ 26233 h 2318097"/>
                <a:gd name="connsiteX1" fmla="*/ 502040 w 4185744"/>
                <a:gd name="connsiteY1" fmla="*/ 12807 h 2318097"/>
                <a:gd name="connsiteX2" fmla="*/ 10320 w 4185744"/>
                <a:gd name="connsiteY2" fmla="*/ 251115 h 2318097"/>
                <a:gd name="connsiteX3" fmla="*/ 423164 w 4185744"/>
                <a:gd name="connsiteY3" fmla="*/ 705914 h 2318097"/>
                <a:gd name="connsiteX4" fmla="*/ 1529114 w 4185744"/>
                <a:gd name="connsiteY4" fmla="*/ 820034 h 2318097"/>
                <a:gd name="connsiteX5" fmla="*/ 1619738 w 4185744"/>
                <a:gd name="connsiteY5" fmla="*/ 920727 h 2318097"/>
                <a:gd name="connsiteX6" fmla="*/ 1247172 w 4185744"/>
                <a:gd name="connsiteY6" fmla="*/ 1194278 h 2318097"/>
                <a:gd name="connsiteX7" fmla="*/ 1229891 w 4185744"/>
                <a:gd name="connsiteY7" fmla="*/ 1757298 h 2318097"/>
                <a:gd name="connsiteX8" fmla="*/ 1114584 w 4185744"/>
                <a:gd name="connsiteY8" fmla="*/ 2191927 h 2318097"/>
                <a:gd name="connsiteX9" fmla="*/ 4185744 w 4185744"/>
                <a:gd name="connsiteY9" fmla="*/ 1739701 h 2318097"/>
                <a:gd name="connsiteX10" fmla="*/ 4184066 w 4185744"/>
                <a:gd name="connsiteY10" fmla="*/ 642142 h 2318097"/>
                <a:gd name="connsiteX11" fmla="*/ 1693580 w 4185744"/>
                <a:gd name="connsiteY11" fmla="*/ 26233 h 2318097"/>
                <a:gd name="connsiteX0" fmla="*/ 1693580 w 4185744"/>
                <a:gd name="connsiteY0" fmla="*/ 26233 h 2197871"/>
                <a:gd name="connsiteX1" fmla="*/ 502040 w 4185744"/>
                <a:gd name="connsiteY1" fmla="*/ 12807 h 2197871"/>
                <a:gd name="connsiteX2" fmla="*/ 10320 w 4185744"/>
                <a:gd name="connsiteY2" fmla="*/ 251115 h 2197871"/>
                <a:gd name="connsiteX3" fmla="*/ 423164 w 4185744"/>
                <a:gd name="connsiteY3" fmla="*/ 705914 h 2197871"/>
                <a:gd name="connsiteX4" fmla="*/ 1529114 w 4185744"/>
                <a:gd name="connsiteY4" fmla="*/ 820034 h 2197871"/>
                <a:gd name="connsiteX5" fmla="*/ 1619738 w 4185744"/>
                <a:gd name="connsiteY5" fmla="*/ 920727 h 2197871"/>
                <a:gd name="connsiteX6" fmla="*/ 1247172 w 4185744"/>
                <a:gd name="connsiteY6" fmla="*/ 1194278 h 2197871"/>
                <a:gd name="connsiteX7" fmla="*/ 1229891 w 4185744"/>
                <a:gd name="connsiteY7" fmla="*/ 1757298 h 2197871"/>
                <a:gd name="connsiteX8" fmla="*/ 1114584 w 4185744"/>
                <a:gd name="connsiteY8" fmla="*/ 2191927 h 2197871"/>
                <a:gd name="connsiteX9" fmla="*/ 3019584 w 4185744"/>
                <a:gd name="connsiteY9" fmla="*/ 1991902 h 2197871"/>
                <a:gd name="connsiteX10" fmla="*/ 4185744 w 4185744"/>
                <a:gd name="connsiteY10" fmla="*/ 1739701 h 2197871"/>
                <a:gd name="connsiteX11" fmla="*/ 4184066 w 4185744"/>
                <a:gd name="connsiteY11" fmla="*/ 642142 h 2197871"/>
                <a:gd name="connsiteX12" fmla="*/ 1693580 w 4185744"/>
                <a:gd name="connsiteY12" fmla="*/ 26233 h 2197871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08652"/>
                <a:gd name="connsiteX1" fmla="*/ 502040 w 4185744"/>
                <a:gd name="connsiteY1" fmla="*/ 12807 h 2608652"/>
                <a:gd name="connsiteX2" fmla="*/ 10320 w 4185744"/>
                <a:gd name="connsiteY2" fmla="*/ 251115 h 2608652"/>
                <a:gd name="connsiteX3" fmla="*/ 423164 w 4185744"/>
                <a:gd name="connsiteY3" fmla="*/ 705914 h 2608652"/>
                <a:gd name="connsiteX4" fmla="*/ 1529114 w 4185744"/>
                <a:gd name="connsiteY4" fmla="*/ 820034 h 2608652"/>
                <a:gd name="connsiteX5" fmla="*/ 1619738 w 4185744"/>
                <a:gd name="connsiteY5" fmla="*/ 920727 h 2608652"/>
                <a:gd name="connsiteX6" fmla="*/ 1247172 w 4185744"/>
                <a:gd name="connsiteY6" fmla="*/ 1194278 h 2608652"/>
                <a:gd name="connsiteX7" fmla="*/ 1229891 w 4185744"/>
                <a:gd name="connsiteY7" fmla="*/ 1757298 h 2608652"/>
                <a:gd name="connsiteX8" fmla="*/ 1114584 w 4185744"/>
                <a:gd name="connsiteY8" fmla="*/ 2191927 h 2608652"/>
                <a:gd name="connsiteX9" fmla="*/ 1276509 w 4185744"/>
                <a:gd name="connsiteY9" fmla="*/ 2601502 h 2608652"/>
                <a:gd name="connsiteX10" fmla="*/ 4185744 w 4185744"/>
                <a:gd name="connsiteY10" fmla="*/ 1739701 h 2608652"/>
                <a:gd name="connsiteX11" fmla="*/ 4184066 w 4185744"/>
                <a:gd name="connsiteY11" fmla="*/ 642142 h 2608652"/>
                <a:gd name="connsiteX12" fmla="*/ 1693580 w 4185744"/>
                <a:gd name="connsiteY12" fmla="*/ 26233 h 2608652"/>
                <a:gd name="connsiteX0" fmla="*/ 1693580 w 4185744"/>
                <a:gd name="connsiteY0" fmla="*/ 26233 h 2608652"/>
                <a:gd name="connsiteX1" fmla="*/ 502040 w 4185744"/>
                <a:gd name="connsiteY1" fmla="*/ 12807 h 2608652"/>
                <a:gd name="connsiteX2" fmla="*/ 10320 w 4185744"/>
                <a:gd name="connsiteY2" fmla="*/ 251115 h 2608652"/>
                <a:gd name="connsiteX3" fmla="*/ 423164 w 4185744"/>
                <a:gd name="connsiteY3" fmla="*/ 705914 h 2608652"/>
                <a:gd name="connsiteX4" fmla="*/ 1529114 w 4185744"/>
                <a:gd name="connsiteY4" fmla="*/ 820034 h 2608652"/>
                <a:gd name="connsiteX5" fmla="*/ 1619738 w 4185744"/>
                <a:gd name="connsiteY5" fmla="*/ 920727 h 2608652"/>
                <a:gd name="connsiteX6" fmla="*/ 1247172 w 4185744"/>
                <a:gd name="connsiteY6" fmla="*/ 1194278 h 2608652"/>
                <a:gd name="connsiteX7" fmla="*/ 1229891 w 4185744"/>
                <a:gd name="connsiteY7" fmla="*/ 1757298 h 2608652"/>
                <a:gd name="connsiteX8" fmla="*/ 1114584 w 4185744"/>
                <a:gd name="connsiteY8" fmla="*/ 2191927 h 2608652"/>
                <a:gd name="connsiteX9" fmla="*/ 1276509 w 4185744"/>
                <a:gd name="connsiteY9" fmla="*/ 2601502 h 2608652"/>
                <a:gd name="connsiteX10" fmla="*/ 4185744 w 4185744"/>
                <a:gd name="connsiteY10" fmla="*/ 1739701 h 2608652"/>
                <a:gd name="connsiteX11" fmla="*/ 4184066 w 4185744"/>
                <a:gd name="connsiteY11" fmla="*/ 642142 h 2608652"/>
                <a:gd name="connsiteX12" fmla="*/ 1693580 w 4185744"/>
                <a:gd name="connsiteY12" fmla="*/ 26233 h 2608652"/>
                <a:gd name="connsiteX0" fmla="*/ 1693580 w 4223844"/>
                <a:gd name="connsiteY0" fmla="*/ 26233 h 2733152"/>
                <a:gd name="connsiteX1" fmla="*/ 502040 w 4223844"/>
                <a:gd name="connsiteY1" fmla="*/ 12807 h 2733152"/>
                <a:gd name="connsiteX2" fmla="*/ 10320 w 4223844"/>
                <a:gd name="connsiteY2" fmla="*/ 251115 h 2733152"/>
                <a:gd name="connsiteX3" fmla="*/ 423164 w 4223844"/>
                <a:gd name="connsiteY3" fmla="*/ 705914 h 2733152"/>
                <a:gd name="connsiteX4" fmla="*/ 1529114 w 4223844"/>
                <a:gd name="connsiteY4" fmla="*/ 820034 h 2733152"/>
                <a:gd name="connsiteX5" fmla="*/ 1619738 w 4223844"/>
                <a:gd name="connsiteY5" fmla="*/ 920727 h 2733152"/>
                <a:gd name="connsiteX6" fmla="*/ 1247172 w 4223844"/>
                <a:gd name="connsiteY6" fmla="*/ 1194278 h 2733152"/>
                <a:gd name="connsiteX7" fmla="*/ 1229891 w 4223844"/>
                <a:gd name="connsiteY7" fmla="*/ 1757298 h 2733152"/>
                <a:gd name="connsiteX8" fmla="*/ 1114584 w 4223844"/>
                <a:gd name="connsiteY8" fmla="*/ 2191927 h 2733152"/>
                <a:gd name="connsiteX9" fmla="*/ 1276509 w 4223844"/>
                <a:gd name="connsiteY9" fmla="*/ 2601502 h 2733152"/>
                <a:gd name="connsiteX10" fmla="*/ 4223844 w 4223844"/>
                <a:gd name="connsiteY10" fmla="*/ 2616001 h 2733152"/>
                <a:gd name="connsiteX11" fmla="*/ 4184066 w 4223844"/>
                <a:gd name="connsiteY11" fmla="*/ 642142 h 2733152"/>
                <a:gd name="connsiteX12" fmla="*/ 1693580 w 4223844"/>
                <a:gd name="connsiteY12" fmla="*/ 26233 h 2733152"/>
                <a:gd name="connsiteX0" fmla="*/ 1693580 w 4223844"/>
                <a:gd name="connsiteY0" fmla="*/ 26233 h 2640843"/>
                <a:gd name="connsiteX1" fmla="*/ 502040 w 4223844"/>
                <a:gd name="connsiteY1" fmla="*/ 12807 h 2640843"/>
                <a:gd name="connsiteX2" fmla="*/ 10320 w 4223844"/>
                <a:gd name="connsiteY2" fmla="*/ 251115 h 2640843"/>
                <a:gd name="connsiteX3" fmla="*/ 423164 w 4223844"/>
                <a:gd name="connsiteY3" fmla="*/ 705914 h 2640843"/>
                <a:gd name="connsiteX4" fmla="*/ 1529114 w 4223844"/>
                <a:gd name="connsiteY4" fmla="*/ 820034 h 2640843"/>
                <a:gd name="connsiteX5" fmla="*/ 1619738 w 4223844"/>
                <a:gd name="connsiteY5" fmla="*/ 920727 h 2640843"/>
                <a:gd name="connsiteX6" fmla="*/ 1247172 w 4223844"/>
                <a:gd name="connsiteY6" fmla="*/ 1194278 h 2640843"/>
                <a:gd name="connsiteX7" fmla="*/ 1229891 w 4223844"/>
                <a:gd name="connsiteY7" fmla="*/ 1757298 h 2640843"/>
                <a:gd name="connsiteX8" fmla="*/ 1114584 w 4223844"/>
                <a:gd name="connsiteY8" fmla="*/ 2191927 h 2640843"/>
                <a:gd name="connsiteX9" fmla="*/ 1276509 w 4223844"/>
                <a:gd name="connsiteY9" fmla="*/ 2601502 h 2640843"/>
                <a:gd name="connsiteX10" fmla="*/ 4223844 w 4223844"/>
                <a:gd name="connsiteY10" fmla="*/ 2616001 h 2640843"/>
                <a:gd name="connsiteX11" fmla="*/ 4184066 w 4223844"/>
                <a:gd name="connsiteY11" fmla="*/ 642142 h 2640843"/>
                <a:gd name="connsiteX12" fmla="*/ 1693580 w 4223844"/>
                <a:gd name="connsiteY12" fmla="*/ 26233 h 2640843"/>
                <a:gd name="connsiteX0" fmla="*/ 1693580 w 4223844"/>
                <a:gd name="connsiteY0" fmla="*/ 26233 h 2662845"/>
                <a:gd name="connsiteX1" fmla="*/ 502040 w 4223844"/>
                <a:gd name="connsiteY1" fmla="*/ 12807 h 2662845"/>
                <a:gd name="connsiteX2" fmla="*/ 10320 w 4223844"/>
                <a:gd name="connsiteY2" fmla="*/ 251115 h 2662845"/>
                <a:gd name="connsiteX3" fmla="*/ 423164 w 4223844"/>
                <a:gd name="connsiteY3" fmla="*/ 705914 h 2662845"/>
                <a:gd name="connsiteX4" fmla="*/ 1529114 w 4223844"/>
                <a:gd name="connsiteY4" fmla="*/ 820034 h 2662845"/>
                <a:gd name="connsiteX5" fmla="*/ 1619738 w 4223844"/>
                <a:gd name="connsiteY5" fmla="*/ 920727 h 2662845"/>
                <a:gd name="connsiteX6" fmla="*/ 1247172 w 4223844"/>
                <a:gd name="connsiteY6" fmla="*/ 1194278 h 2662845"/>
                <a:gd name="connsiteX7" fmla="*/ 1229891 w 4223844"/>
                <a:gd name="connsiteY7" fmla="*/ 1757298 h 2662845"/>
                <a:gd name="connsiteX8" fmla="*/ 1114584 w 4223844"/>
                <a:gd name="connsiteY8" fmla="*/ 2191927 h 2662845"/>
                <a:gd name="connsiteX9" fmla="*/ 1276509 w 4223844"/>
                <a:gd name="connsiteY9" fmla="*/ 2630077 h 2662845"/>
                <a:gd name="connsiteX10" fmla="*/ 4223844 w 4223844"/>
                <a:gd name="connsiteY10" fmla="*/ 2616001 h 2662845"/>
                <a:gd name="connsiteX11" fmla="*/ 4184066 w 4223844"/>
                <a:gd name="connsiteY11" fmla="*/ 642142 h 2662845"/>
                <a:gd name="connsiteX12" fmla="*/ 1693580 w 4223844"/>
                <a:gd name="connsiteY12" fmla="*/ 26233 h 2662845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23844" h="2642504">
                  <a:moveTo>
                    <a:pt x="1693580" y="26233"/>
                  </a:moveTo>
                  <a:cubicBezTo>
                    <a:pt x="1693580" y="26233"/>
                    <a:pt x="671541" y="-22435"/>
                    <a:pt x="502040" y="12807"/>
                  </a:cubicBezTo>
                  <a:cubicBezTo>
                    <a:pt x="332540" y="48050"/>
                    <a:pt x="37172" y="142031"/>
                    <a:pt x="10320" y="251115"/>
                  </a:cubicBezTo>
                  <a:cubicBezTo>
                    <a:pt x="-51774" y="504527"/>
                    <a:pt x="176465" y="675706"/>
                    <a:pt x="423164" y="705914"/>
                  </a:cubicBezTo>
                  <a:cubicBezTo>
                    <a:pt x="669863" y="736122"/>
                    <a:pt x="1178365" y="687454"/>
                    <a:pt x="1529114" y="820034"/>
                  </a:cubicBezTo>
                  <a:cubicBezTo>
                    <a:pt x="1879863" y="952613"/>
                    <a:pt x="1780848" y="935831"/>
                    <a:pt x="1619738" y="920727"/>
                  </a:cubicBezTo>
                  <a:cubicBezTo>
                    <a:pt x="1456950" y="903945"/>
                    <a:pt x="1368004" y="1006317"/>
                    <a:pt x="1247172" y="1194278"/>
                  </a:cubicBezTo>
                  <a:cubicBezTo>
                    <a:pt x="1124662" y="1382239"/>
                    <a:pt x="1229891" y="1757298"/>
                    <a:pt x="1229891" y="1757298"/>
                  </a:cubicBezTo>
                  <a:cubicBezTo>
                    <a:pt x="1191455" y="1902174"/>
                    <a:pt x="1200645" y="1999426"/>
                    <a:pt x="1190784" y="2172877"/>
                  </a:cubicBezTo>
                  <a:cubicBezTo>
                    <a:pt x="1193791" y="2431053"/>
                    <a:pt x="1221849" y="2486373"/>
                    <a:pt x="1276509" y="2630077"/>
                  </a:cubicBezTo>
                  <a:cubicBezTo>
                    <a:pt x="1883619" y="2669006"/>
                    <a:pt x="3763064" y="2602836"/>
                    <a:pt x="4223844" y="2616001"/>
                  </a:cubicBezTo>
                  <a:cubicBezTo>
                    <a:pt x="4223285" y="2250148"/>
                    <a:pt x="4184625" y="1007995"/>
                    <a:pt x="4184066" y="642142"/>
                  </a:cubicBezTo>
                  <a:lnTo>
                    <a:pt x="1693580" y="26233"/>
                  </a:ln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1BA52B2F-6C69-4011-9A6E-C40E23E3E563}"/>
                </a:ext>
              </a:extLst>
            </p:cNvPr>
            <p:cNvSpPr/>
            <p:nvPr/>
          </p:nvSpPr>
          <p:spPr>
            <a:xfrm>
              <a:off x="7434542" y="1793567"/>
              <a:ext cx="3556684" cy="1741631"/>
            </a:xfrm>
            <a:custGeom>
              <a:avLst/>
              <a:gdLst>
                <a:gd name="connsiteX0" fmla="*/ 0 w 3556684"/>
                <a:gd name="connsiteY0" fmla="*/ 355156 h 1741631"/>
                <a:gd name="connsiteX1" fmla="*/ 105728 w 3556684"/>
                <a:gd name="connsiteY1" fmla="*/ 971065 h 1741631"/>
                <a:gd name="connsiteX2" fmla="*/ 961623 w 3556684"/>
                <a:gd name="connsiteY2" fmla="*/ 1216085 h 1741631"/>
                <a:gd name="connsiteX3" fmla="*/ 1490264 w 3556684"/>
                <a:gd name="connsiteY3" fmla="*/ 1739692 h 1741631"/>
                <a:gd name="connsiteX4" fmla="*/ 2658308 w 3556684"/>
                <a:gd name="connsiteY4" fmla="*/ 1474532 h 1741631"/>
                <a:gd name="connsiteX5" fmla="*/ 2643204 w 3556684"/>
                <a:gd name="connsiteY5" fmla="*/ 1247972 h 1741631"/>
                <a:gd name="connsiteX6" fmla="*/ 3552802 w 3556684"/>
                <a:gd name="connsiteY6" fmla="*/ 971065 h 1741631"/>
                <a:gd name="connsiteX7" fmla="*/ 2759002 w 3556684"/>
                <a:gd name="connsiteY7" fmla="*/ 163838 h 1741631"/>
                <a:gd name="connsiteX8" fmla="*/ 1777240 w 3556684"/>
                <a:gd name="connsiteY8" fmla="*/ 21189 h 1741631"/>
                <a:gd name="connsiteX9" fmla="*/ 0 w 3556684"/>
                <a:gd name="connsiteY9" fmla="*/ 355156 h 174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6684" h="1741631">
                  <a:moveTo>
                    <a:pt x="0" y="355156"/>
                  </a:moveTo>
                  <a:lnTo>
                    <a:pt x="105728" y="971065"/>
                  </a:lnTo>
                  <a:cubicBezTo>
                    <a:pt x="105728" y="971065"/>
                    <a:pt x="681359" y="1113714"/>
                    <a:pt x="961623" y="1216085"/>
                  </a:cubicBezTo>
                  <a:cubicBezTo>
                    <a:pt x="1466769" y="1402368"/>
                    <a:pt x="1376145" y="1771578"/>
                    <a:pt x="1490264" y="1739692"/>
                  </a:cubicBezTo>
                  <a:cubicBezTo>
                    <a:pt x="1604383" y="1707805"/>
                    <a:pt x="2574397" y="1551730"/>
                    <a:pt x="2658308" y="1474532"/>
                  </a:cubicBezTo>
                  <a:cubicBezTo>
                    <a:pt x="2696908" y="1449359"/>
                    <a:pt x="2621388" y="1328526"/>
                    <a:pt x="2643204" y="1247972"/>
                  </a:cubicBezTo>
                  <a:cubicBezTo>
                    <a:pt x="2750611" y="1174130"/>
                    <a:pt x="3500777" y="1061689"/>
                    <a:pt x="3552802" y="971065"/>
                  </a:cubicBezTo>
                  <a:cubicBezTo>
                    <a:pt x="3604827" y="882119"/>
                    <a:pt x="3123177" y="331661"/>
                    <a:pt x="2759002" y="163838"/>
                  </a:cubicBezTo>
                  <a:cubicBezTo>
                    <a:pt x="2409931" y="2729"/>
                    <a:pt x="1993731" y="-27479"/>
                    <a:pt x="1777240" y="21189"/>
                  </a:cubicBezTo>
                  <a:cubicBezTo>
                    <a:pt x="1560749" y="69858"/>
                    <a:pt x="0" y="355156"/>
                    <a:pt x="0" y="35515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E01A8EC7-0A60-4016-BDAC-F39BD21B5634}"/>
                </a:ext>
              </a:extLst>
            </p:cNvPr>
            <p:cNvSpPr/>
            <p:nvPr/>
          </p:nvSpPr>
          <p:spPr>
            <a:xfrm>
              <a:off x="7421116" y="1744186"/>
              <a:ext cx="2408252" cy="399502"/>
            </a:xfrm>
            <a:custGeom>
              <a:avLst/>
              <a:gdLst>
                <a:gd name="connsiteX0" fmla="*/ 0 w 2408252"/>
                <a:gd name="connsiteY0" fmla="*/ 399502 h 399502"/>
                <a:gd name="connsiteX1" fmla="*/ 46990 w 2408252"/>
                <a:gd name="connsiteY1" fmla="*/ 322304 h 399502"/>
                <a:gd name="connsiteX2" fmla="*/ 1911498 w 2408252"/>
                <a:gd name="connsiteY2" fmla="*/ 85 h 399502"/>
                <a:gd name="connsiteX3" fmla="*/ 2408253 w 2408252"/>
                <a:gd name="connsiteY3" fmla="*/ 94065 h 399502"/>
                <a:gd name="connsiteX4" fmla="*/ 1911498 w 2408252"/>
                <a:gd name="connsiteY4" fmla="*/ 63857 h 399502"/>
                <a:gd name="connsiteX5" fmla="*/ 0 w 2408252"/>
                <a:gd name="connsiteY5" fmla="*/ 399502 h 399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8252" h="399502">
                  <a:moveTo>
                    <a:pt x="0" y="399502"/>
                  </a:moveTo>
                  <a:lnTo>
                    <a:pt x="46990" y="322304"/>
                  </a:lnTo>
                  <a:cubicBezTo>
                    <a:pt x="46990" y="322304"/>
                    <a:pt x="1696685" y="3441"/>
                    <a:pt x="1911498" y="85"/>
                  </a:cubicBezTo>
                  <a:cubicBezTo>
                    <a:pt x="2126311" y="-3272"/>
                    <a:pt x="2408253" y="94065"/>
                    <a:pt x="2408253" y="94065"/>
                  </a:cubicBezTo>
                  <a:cubicBezTo>
                    <a:pt x="2408253" y="94065"/>
                    <a:pt x="2017226" y="47075"/>
                    <a:pt x="1911498" y="63857"/>
                  </a:cubicBezTo>
                  <a:cubicBezTo>
                    <a:pt x="1805770" y="80640"/>
                    <a:pt x="0" y="399502"/>
                    <a:pt x="0" y="39950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DEAD80D4-9B42-4464-9726-2862AE5FEB58}"/>
                </a:ext>
              </a:extLst>
            </p:cNvPr>
            <p:cNvSpPr/>
            <p:nvPr/>
          </p:nvSpPr>
          <p:spPr>
            <a:xfrm>
              <a:off x="6991955" y="2166049"/>
              <a:ext cx="548315" cy="623852"/>
            </a:xfrm>
            <a:custGeom>
              <a:avLst/>
              <a:gdLst>
                <a:gd name="connsiteX0" fmla="*/ 548315 w 548314"/>
                <a:gd name="connsiteY0" fmla="*/ 589057 h 614327"/>
                <a:gd name="connsiteX1" fmla="*/ 127080 w 548314"/>
                <a:gd name="connsiteY1" fmla="*/ 614230 h 614327"/>
                <a:gd name="connsiteX2" fmla="*/ 68342 w 548314"/>
                <a:gd name="connsiteY2" fmla="*/ 567240 h 614327"/>
                <a:gd name="connsiteX3" fmla="*/ 1213 w 548314"/>
                <a:gd name="connsiteY3" fmla="*/ 135936 h 614327"/>
                <a:gd name="connsiteX4" fmla="*/ 49882 w 548314"/>
                <a:gd name="connsiteY4" fmla="*/ 63773 h 614327"/>
                <a:gd name="connsiteX5" fmla="*/ 429161 w 548314"/>
                <a:gd name="connsiteY5" fmla="*/ 0 h 614327"/>
                <a:gd name="connsiteX6" fmla="*/ 548315 w 548314"/>
                <a:gd name="connsiteY6" fmla="*/ 589057 h 614327"/>
                <a:gd name="connsiteX0" fmla="*/ 548315 w 548315"/>
                <a:gd name="connsiteY0" fmla="*/ 598582 h 623852"/>
                <a:gd name="connsiteX1" fmla="*/ 127080 w 548315"/>
                <a:gd name="connsiteY1" fmla="*/ 623755 h 623852"/>
                <a:gd name="connsiteX2" fmla="*/ 68342 w 548315"/>
                <a:gd name="connsiteY2" fmla="*/ 576765 h 623852"/>
                <a:gd name="connsiteX3" fmla="*/ 1213 w 548315"/>
                <a:gd name="connsiteY3" fmla="*/ 145461 h 623852"/>
                <a:gd name="connsiteX4" fmla="*/ 49882 w 548315"/>
                <a:gd name="connsiteY4" fmla="*/ 73298 h 623852"/>
                <a:gd name="connsiteX5" fmla="*/ 467261 w 548315"/>
                <a:gd name="connsiteY5" fmla="*/ 0 h 623852"/>
                <a:gd name="connsiteX6" fmla="*/ 548315 w 548315"/>
                <a:gd name="connsiteY6" fmla="*/ 598582 h 623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8315" h="623852">
                  <a:moveTo>
                    <a:pt x="548315" y="598582"/>
                  </a:moveTo>
                  <a:lnTo>
                    <a:pt x="127080" y="623755"/>
                  </a:lnTo>
                  <a:cubicBezTo>
                    <a:pt x="98551" y="625434"/>
                    <a:pt x="73377" y="605295"/>
                    <a:pt x="68342" y="576765"/>
                  </a:cubicBezTo>
                  <a:lnTo>
                    <a:pt x="1213" y="145461"/>
                  </a:lnTo>
                  <a:cubicBezTo>
                    <a:pt x="-5499" y="111897"/>
                    <a:pt x="16318" y="78332"/>
                    <a:pt x="49882" y="73298"/>
                  </a:cubicBezTo>
                  <a:lnTo>
                    <a:pt x="467261" y="0"/>
                  </a:lnTo>
                  <a:lnTo>
                    <a:pt x="548315" y="598582"/>
                  </a:ln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2C8A19CE-C12E-4C6E-9EF5-7F91763023C6}"/>
                </a:ext>
              </a:extLst>
            </p:cNvPr>
            <p:cNvSpPr/>
            <p:nvPr/>
          </p:nvSpPr>
          <p:spPr>
            <a:xfrm>
              <a:off x="7008274" y="2066490"/>
              <a:ext cx="459834" cy="181248"/>
            </a:xfrm>
            <a:custGeom>
              <a:avLst/>
              <a:gdLst>
                <a:gd name="connsiteX0" fmla="*/ 459834 w 459833"/>
                <a:gd name="connsiteY0" fmla="*/ 0 h 181248"/>
                <a:gd name="connsiteX1" fmla="*/ 57060 w 459833"/>
                <a:gd name="connsiteY1" fmla="*/ 105728 h 181248"/>
                <a:gd name="connsiteX2" fmla="*/ 0 w 459833"/>
                <a:gd name="connsiteY2" fmla="*/ 181248 h 181248"/>
                <a:gd name="connsiteX3" fmla="*/ 426269 w 459833"/>
                <a:gd name="connsiteY3" fmla="*/ 119154 h 181248"/>
                <a:gd name="connsiteX0" fmla="*/ 459834 w 459834"/>
                <a:gd name="connsiteY0" fmla="*/ 0 h 181248"/>
                <a:gd name="connsiteX1" fmla="*/ 57060 w 459834"/>
                <a:gd name="connsiteY1" fmla="*/ 105728 h 181248"/>
                <a:gd name="connsiteX2" fmla="*/ 0 w 459834"/>
                <a:gd name="connsiteY2" fmla="*/ 181248 h 181248"/>
                <a:gd name="connsiteX3" fmla="*/ 454844 w 459834"/>
                <a:gd name="connsiteY3" fmla="*/ 119154 h 181248"/>
                <a:gd name="connsiteX4" fmla="*/ 459834 w 459834"/>
                <a:gd name="connsiteY4" fmla="*/ 0 h 18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834" h="181248">
                  <a:moveTo>
                    <a:pt x="459834" y="0"/>
                  </a:moveTo>
                  <a:lnTo>
                    <a:pt x="57060" y="105728"/>
                  </a:lnTo>
                  <a:lnTo>
                    <a:pt x="0" y="181248"/>
                  </a:lnTo>
                  <a:lnTo>
                    <a:pt x="454844" y="119154"/>
                  </a:lnTo>
                  <a:cubicBezTo>
                    <a:pt x="466032" y="79436"/>
                    <a:pt x="448646" y="39718"/>
                    <a:pt x="459834" y="0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B1D9FC7D-F5E2-4902-AE9D-05A8F707258C}"/>
                </a:ext>
              </a:extLst>
            </p:cNvPr>
            <p:cNvSpPr/>
            <p:nvPr/>
          </p:nvSpPr>
          <p:spPr>
            <a:xfrm>
              <a:off x="7815094" y="2861968"/>
              <a:ext cx="1035870" cy="1914089"/>
            </a:xfrm>
            <a:custGeom>
              <a:avLst/>
              <a:gdLst>
                <a:gd name="connsiteX0" fmla="*/ 72569 w 1035870"/>
                <a:gd name="connsiteY0" fmla="*/ 0 h 1914089"/>
                <a:gd name="connsiteX1" fmla="*/ 405 w 1035870"/>
                <a:gd name="connsiteY1" fmla="*/ 199709 h 1914089"/>
                <a:gd name="connsiteX2" fmla="*/ 106134 w 1035870"/>
                <a:gd name="connsiteY2" fmla="*/ 963301 h 1914089"/>
                <a:gd name="connsiteX3" fmla="*/ 33970 w 1035870"/>
                <a:gd name="connsiteY3" fmla="*/ 1701720 h 1914089"/>
                <a:gd name="connsiteX4" fmla="*/ 13831 w 1035870"/>
                <a:gd name="connsiteY4" fmla="*/ 1906464 h 1914089"/>
                <a:gd name="connsiteX5" fmla="*/ 143055 w 1035870"/>
                <a:gd name="connsiteY5" fmla="*/ 1765493 h 1914089"/>
                <a:gd name="connsiteX6" fmla="*/ 448492 w 1035870"/>
                <a:gd name="connsiteY6" fmla="*/ 973371 h 1914089"/>
                <a:gd name="connsiteX7" fmla="*/ 537437 w 1035870"/>
                <a:gd name="connsiteY7" fmla="*/ 454799 h 1914089"/>
                <a:gd name="connsiteX8" fmla="*/ 737146 w 1035870"/>
                <a:gd name="connsiteY8" fmla="*/ 530319 h 1914089"/>
                <a:gd name="connsiteX9" fmla="*/ 1035870 w 1035870"/>
                <a:gd name="connsiteY9" fmla="*/ 533676 h 1914089"/>
                <a:gd name="connsiteX10" fmla="*/ 717008 w 1035870"/>
                <a:gd name="connsiteY10" fmla="*/ 166144 h 1914089"/>
                <a:gd name="connsiteX11" fmla="*/ 72569 w 1035870"/>
                <a:gd name="connsiteY11" fmla="*/ 0 h 191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5870" h="1914089">
                  <a:moveTo>
                    <a:pt x="72569" y="0"/>
                  </a:moveTo>
                  <a:cubicBezTo>
                    <a:pt x="72569" y="0"/>
                    <a:pt x="-6307" y="88946"/>
                    <a:pt x="405" y="199709"/>
                  </a:cubicBezTo>
                  <a:cubicBezTo>
                    <a:pt x="7118" y="312150"/>
                    <a:pt x="102777" y="770305"/>
                    <a:pt x="106134" y="963301"/>
                  </a:cubicBezTo>
                  <a:cubicBezTo>
                    <a:pt x="109490" y="1156297"/>
                    <a:pt x="54109" y="1601027"/>
                    <a:pt x="33970" y="1701720"/>
                  </a:cubicBezTo>
                  <a:cubicBezTo>
                    <a:pt x="20544" y="1767171"/>
                    <a:pt x="-16377" y="1882969"/>
                    <a:pt x="13831" y="1906464"/>
                  </a:cubicBezTo>
                  <a:cubicBezTo>
                    <a:pt x="54109" y="1938350"/>
                    <a:pt x="77604" y="1866186"/>
                    <a:pt x="143055" y="1765493"/>
                  </a:cubicBezTo>
                  <a:cubicBezTo>
                    <a:pt x="208505" y="1663121"/>
                    <a:pt x="404858" y="1134480"/>
                    <a:pt x="448492" y="973371"/>
                  </a:cubicBezTo>
                  <a:cubicBezTo>
                    <a:pt x="515621" y="721637"/>
                    <a:pt x="438422" y="506824"/>
                    <a:pt x="537437" y="454799"/>
                  </a:cubicBezTo>
                  <a:cubicBezTo>
                    <a:pt x="604566" y="419556"/>
                    <a:pt x="656591" y="510180"/>
                    <a:pt x="737146" y="530319"/>
                  </a:cubicBezTo>
                  <a:cubicBezTo>
                    <a:pt x="817701" y="550458"/>
                    <a:pt x="1035870" y="533676"/>
                    <a:pt x="1035870" y="533676"/>
                  </a:cubicBezTo>
                  <a:cubicBezTo>
                    <a:pt x="1035870" y="533676"/>
                    <a:pt x="915038" y="258447"/>
                    <a:pt x="717008" y="166144"/>
                  </a:cubicBezTo>
                  <a:cubicBezTo>
                    <a:pt x="518977" y="73842"/>
                    <a:pt x="72569" y="0"/>
                    <a:pt x="72569" y="0"/>
                  </a:cubicBez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EB98D4FA-E9D7-439E-A39C-B9CA50C4CD1E}"/>
                </a:ext>
              </a:extLst>
            </p:cNvPr>
            <p:cNvSpPr/>
            <p:nvPr/>
          </p:nvSpPr>
          <p:spPr>
            <a:xfrm>
              <a:off x="8832470" y="3271422"/>
              <a:ext cx="1545181" cy="1423200"/>
            </a:xfrm>
            <a:custGeom>
              <a:avLst/>
              <a:gdLst>
                <a:gd name="connsiteX0" fmla="*/ 1409742 w 1545181"/>
                <a:gd name="connsiteY0" fmla="*/ 1211712 h 1423200"/>
                <a:gd name="connsiteX1" fmla="*/ 379312 w 1545181"/>
                <a:gd name="connsiteY1" fmla="*/ 1419812 h 1423200"/>
                <a:gd name="connsiteX2" fmla="*/ 181281 w 1545181"/>
                <a:gd name="connsiteY2" fmla="*/ 1287232 h 1423200"/>
                <a:gd name="connsiteX3" fmla="*/ 3389 w 1545181"/>
                <a:gd name="connsiteY3" fmla="*/ 409520 h 1423200"/>
                <a:gd name="connsiteX4" fmla="*/ 135969 w 1545181"/>
                <a:gd name="connsiteY4" fmla="*/ 211489 h 1423200"/>
                <a:gd name="connsiteX5" fmla="*/ 1166399 w 1545181"/>
                <a:gd name="connsiteY5" fmla="*/ 3389 h 1423200"/>
                <a:gd name="connsiteX6" fmla="*/ 1364430 w 1545181"/>
                <a:gd name="connsiteY6" fmla="*/ 135969 h 1423200"/>
                <a:gd name="connsiteX7" fmla="*/ 1542322 w 1545181"/>
                <a:gd name="connsiteY7" fmla="*/ 1013681 h 1423200"/>
                <a:gd name="connsiteX8" fmla="*/ 1409742 w 1545181"/>
                <a:gd name="connsiteY8" fmla="*/ 1211712 h 142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5181" h="1423200">
                  <a:moveTo>
                    <a:pt x="1409742" y="1211712"/>
                  </a:moveTo>
                  <a:lnTo>
                    <a:pt x="379312" y="1419812"/>
                  </a:lnTo>
                  <a:cubicBezTo>
                    <a:pt x="288688" y="1438272"/>
                    <a:pt x="199742" y="1379534"/>
                    <a:pt x="181281" y="1287232"/>
                  </a:cubicBezTo>
                  <a:lnTo>
                    <a:pt x="3389" y="409520"/>
                  </a:lnTo>
                  <a:cubicBezTo>
                    <a:pt x="-15071" y="318896"/>
                    <a:pt x="43667" y="229950"/>
                    <a:pt x="135969" y="211489"/>
                  </a:cubicBezTo>
                  <a:lnTo>
                    <a:pt x="1166399" y="3389"/>
                  </a:lnTo>
                  <a:cubicBezTo>
                    <a:pt x="1257024" y="-15071"/>
                    <a:pt x="1345969" y="43667"/>
                    <a:pt x="1364430" y="135969"/>
                  </a:cubicBezTo>
                  <a:lnTo>
                    <a:pt x="1542322" y="1013681"/>
                  </a:lnTo>
                  <a:cubicBezTo>
                    <a:pt x="1559104" y="1104305"/>
                    <a:pt x="1500366" y="1193251"/>
                    <a:pt x="1409742" y="1211712"/>
                  </a:cubicBez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29055BA2-7A1C-4A4C-9794-3DAD514A6D1F}"/>
                </a:ext>
              </a:extLst>
            </p:cNvPr>
            <p:cNvSpPr/>
            <p:nvPr/>
          </p:nvSpPr>
          <p:spPr>
            <a:xfrm>
              <a:off x="7667226" y="2538323"/>
              <a:ext cx="3134632" cy="602947"/>
            </a:xfrm>
            <a:custGeom>
              <a:avLst/>
              <a:gdLst>
                <a:gd name="connsiteX0" fmla="*/ 0 w 3134632"/>
                <a:gd name="connsiteY0" fmla="*/ 251482 h 602947"/>
                <a:gd name="connsiteX1" fmla="*/ 2505590 w 3134632"/>
                <a:gd name="connsiteY1" fmla="*/ 6461 h 602947"/>
                <a:gd name="connsiteX2" fmla="*/ 3056048 w 3134632"/>
                <a:gd name="connsiteY2" fmla="*/ 202813 h 602947"/>
                <a:gd name="connsiteX3" fmla="*/ 3074508 w 3134632"/>
                <a:gd name="connsiteY3" fmla="*/ 298472 h 602947"/>
                <a:gd name="connsiteX4" fmla="*/ 1013648 w 3134632"/>
                <a:gd name="connsiteY4" fmla="*/ 597196 h 602947"/>
                <a:gd name="connsiteX5" fmla="*/ 719959 w 3134632"/>
                <a:gd name="connsiteY5" fmla="*/ 419304 h 602947"/>
                <a:gd name="connsiteX6" fmla="*/ 0 w 3134632"/>
                <a:gd name="connsiteY6" fmla="*/ 251482 h 60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4632" h="602947">
                  <a:moveTo>
                    <a:pt x="0" y="251482"/>
                  </a:moveTo>
                  <a:cubicBezTo>
                    <a:pt x="0" y="251482"/>
                    <a:pt x="2273995" y="-47242"/>
                    <a:pt x="2505590" y="6461"/>
                  </a:cubicBezTo>
                  <a:cubicBezTo>
                    <a:pt x="2737185" y="60164"/>
                    <a:pt x="2965424" y="150788"/>
                    <a:pt x="3056048" y="202813"/>
                  </a:cubicBezTo>
                  <a:cubicBezTo>
                    <a:pt x="3146672" y="254838"/>
                    <a:pt x="3166811" y="266586"/>
                    <a:pt x="3074508" y="298472"/>
                  </a:cubicBezTo>
                  <a:cubicBezTo>
                    <a:pt x="2980528" y="332037"/>
                    <a:pt x="1102594" y="649221"/>
                    <a:pt x="1013648" y="597196"/>
                  </a:cubicBezTo>
                  <a:cubicBezTo>
                    <a:pt x="899529" y="531745"/>
                    <a:pt x="839112" y="456225"/>
                    <a:pt x="719959" y="419304"/>
                  </a:cubicBezTo>
                  <a:cubicBezTo>
                    <a:pt x="592413" y="377349"/>
                    <a:pt x="0" y="251482"/>
                    <a:pt x="0" y="25148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3E654603-9C5E-4DCE-B6F9-863315BDEDCE}"/>
                </a:ext>
              </a:extLst>
            </p:cNvPr>
            <p:cNvSpPr/>
            <p:nvPr/>
          </p:nvSpPr>
          <p:spPr>
            <a:xfrm>
              <a:off x="9003749" y="4463062"/>
              <a:ext cx="1477853" cy="416065"/>
            </a:xfrm>
            <a:custGeom>
              <a:avLst/>
              <a:gdLst>
                <a:gd name="connsiteX0" fmla="*/ 1419712 w 1477853"/>
                <a:gd name="connsiteY0" fmla="*/ 144261 h 416065"/>
                <a:gd name="connsiteX1" fmla="*/ 87201 w 1477853"/>
                <a:gd name="connsiteY1" fmla="*/ 414455 h 416065"/>
                <a:gd name="connsiteX2" fmla="*/ 1611 w 1477853"/>
                <a:gd name="connsiteY2" fmla="*/ 357395 h 416065"/>
                <a:gd name="connsiteX3" fmla="*/ 1611 w 1477853"/>
                <a:gd name="connsiteY3" fmla="*/ 357395 h 416065"/>
                <a:gd name="connsiteX4" fmla="*/ 58671 w 1477853"/>
                <a:gd name="connsiteY4" fmla="*/ 271805 h 416065"/>
                <a:gd name="connsiteX5" fmla="*/ 1391182 w 1477853"/>
                <a:gd name="connsiteY5" fmla="*/ 1611 h 416065"/>
                <a:gd name="connsiteX6" fmla="*/ 1476771 w 1477853"/>
                <a:gd name="connsiteY6" fmla="*/ 58671 h 416065"/>
                <a:gd name="connsiteX7" fmla="*/ 1476771 w 1477853"/>
                <a:gd name="connsiteY7" fmla="*/ 58671 h 416065"/>
                <a:gd name="connsiteX8" fmla="*/ 1419712 w 1477853"/>
                <a:gd name="connsiteY8" fmla="*/ 144261 h 41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7853" h="416065">
                  <a:moveTo>
                    <a:pt x="1419712" y="144261"/>
                  </a:moveTo>
                  <a:lnTo>
                    <a:pt x="87201" y="414455"/>
                  </a:lnTo>
                  <a:cubicBezTo>
                    <a:pt x="48602" y="422846"/>
                    <a:pt x="10003" y="397672"/>
                    <a:pt x="1611" y="357395"/>
                  </a:cubicBezTo>
                  <a:lnTo>
                    <a:pt x="1611" y="357395"/>
                  </a:lnTo>
                  <a:cubicBezTo>
                    <a:pt x="-6780" y="318796"/>
                    <a:pt x="18394" y="280197"/>
                    <a:pt x="58671" y="271805"/>
                  </a:cubicBezTo>
                  <a:lnTo>
                    <a:pt x="1391182" y="1611"/>
                  </a:lnTo>
                  <a:cubicBezTo>
                    <a:pt x="1429781" y="-6780"/>
                    <a:pt x="1468380" y="18394"/>
                    <a:pt x="1476771" y="58671"/>
                  </a:cubicBezTo>
                  <a:lnTo>
                    <a:pt x="1476771" y="58671"/>
                  </a:lnTo>
                  <a:cubicBezTo>
                    <a:pt x="1483484" y="98948"/>
                    <a:pt x="1458311" y="135869"/>
                    <a:pt x="1419712" y="144261"/>
                  </a:cubicBezTo>
                  <a:close/>
                </a:path>
              </a:pathLst>
            </a:custGeom>
            <a:solidFill>
              <a:srgbClr val="E6E6E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516CE1CE-D677-4B33-A748-D07D29FE6A91}"/>
                </a:ext>
              </a:extLst>
            </p:cNvPr>
            <p:cNvSpPr/>
            <p:nvPr/>
          </p:nvSpPr>
          <p:spPr>
            <a:xfrm>
              <a:off x="9010940" y="4628461"/>
              <a:ext cx="2238228" cy="2100635"/>
            </a:xfrm>
            <a:custGeom>
              <a:avLst/>
              <a:gdLst>
                <a:gd name="connsiteX0" fmla="*/ 1848404 w 2229366"/>
                <a:gd name="connsiteY0" fmla="*/ 1467447 h 1818421"/>
                <a:gd name="connsiteX1" fmla="*/ 274229 w 2229366"/>
                <a:gd name="connsiteY1" fmla="*/ 1786310 h 1818421"/>
                <a:gd name="connsiteX2" fmla="*/ 679 w 2229366"/>
                <a:gd name="connsiteY2" fmla="*/ 1818196 h 1818421"/>
                <a:gd name="connsiteX3" fmla="*/ 4035 w 2229366"/>
                <a:gd name="connsiteY3" fmla="*/ 477294 h 1818421"/>
                <a:gd name="connsiteX4" fmla="*/ 158432 w 2229366"/>
                <a:gd name="connsiteY4" fmla="*/ 245699 h 1818421"/>
                <a:gd name="connsiteX5" fmla="*/ 1355006 w 2229366"/>
                <a:gd name="connsiteY5" fmla="*/ 4035 h 1818421"/>
                <a:gd name="connsiteX6" fmla="*/ 1586601 w 2229366"/>
                <a:gd name="connsiteY6" fmla="*/ 158432 h 1818421"/>
                <a:gd name="connsiteX7" fmla="*/ 2229361 w 2229366"/>
                <a:gd name="connsiteY7" fmla="*/ 1407031 h 1818421"/>
                <a:gd name="connsiteX8" fmla="*/ 1848404 w 2229366"/>
                <a:gd name="connsiteY8" fmla="*/ 1467447 h 1818421"/>
                <a:gd name="connsiteX0" fmla="*/ 1857250 w 2238212"/>
                <a:gd name="connsiteY0" fmla="*/ 1467447 h 2084923"/>
                <a:gd name="connsiteX1" fmla="*/ 283075 w 2238212"/>
                <a:gd name="connsiteY1" fmla="*/ 1786310 h 2084923"/>
                <a:gd name="connsiteX2" fmla="*/ 0 w 2238212"/>
                <a:gd name="connsiteY2" fmla="*/ 2084896 h 2084923"/>
                <a:gd name="connsiteX3" fmla="*/ 12881 w 2238212"/>
                <a:gd name="connsiteY3" fmla="*/ 477294 h 2084923"/>
                <a:gd name="connsiteX4" fmla="*/ 167278 w 2238212"/>
                <a:gd name="connsiteY4" fmla="*/ 245699 h 2084923"/>
                <a:gd name="connsiteX5" fmla="*/ 1363852 w 2238212"/>
                <a:gd name="connsiteY5" fmla="*/ 4035 h 2084923"/>
                <a:gd name="connsiteX6" fmla="*/ 1595447 w 2238212"/>
                <a:gd name="connsiteY6" fmla="*/ 158432 h 2084923"/>
                <a:gd name="connsiteX7" fmla="*/ 2238207 w 2238212"/>
                <a:gd name="connsiteY7" fmla="*/ 1407031 h 2084923"/>
                <a:gd name="connsiteX8" fmla="*/ 1857250 w 2238212"/>
                <a:gd name="connsiteY8" fmla="*/ 1467447 h 2084923"/>
                <a:gd name="connsiteX0" fmla="*/ 1857250 w 2238212"/>
                <a:gd name="connsiteY0" fmla="*/ 1467447 h 2100635"/>
                <a:gd name="connsiteX1" fmla="*/ 1302250 w 2238212"/>
                <a:gd name="connsiteY1" fmla="*/ 2100635 h 2100635"/>
                <a:gd name="connsiteX2" fmla="*/ 0 w 2238212"/>
                <a:gd name="connsiteY2" fmla="*/ 2084896 h 2100635"/>
                <a:gd name="connsiteX3" fmla="*/ 12881 w 2238212"/>
                <a:gd name="connsiteY3" fmla="*/ 477294 h 2100635"/>
                <a:gd name="connsiteX4" fmla="*/ 167278 w 2238212"/>
                <a:gd name="connsiteY4" fmla="*/ 245699 h 2100635"/>
                <a:gd name="connsiteX5" fmla="*/ 1363852 w 2238212"/>
                <a:gd name="connsiteY5" fmla="*/ 4035 h 2100635"/>
                <a:gd name="connsiteX6" fmla="*/ 1595447 w 2238212"/>
                <a:gd name="connsiteY6" fmla="*/ 158432 h 2100635"/>
                <a:gd name="connsiteX7" fmla="*/ 2238207 w 2238212"/>
                <a:gd name="connsiteY7" fmla="*/ 1407031 h 2100635"/>
                <a:gd name="connsiteX8" fmla="*/ 1857250 w 2238212"/>
                <a:gd name="connsiteY8" fmla="*/ 1467447 h 2100635"/>
                <a:gd name="connsiteX0" fmla="*/ 2143000 w 2238228"/>
                <a:gd name="connsiteY0" fmla="*/ 1610322 h 2100635"/>
                <a:gd name="connsiteX1" fmla="*/ 1302250 w 2238228"/>
                <a:gd name="connsiteY1" fmla="*/ 2100635 h 2100635"/>
                <a:gd name="connsiteX2" fmla="*/ 0 w 2238228"/>
                <a:gd name="connsiteY2" fmla="*/ 2084896 h 2100635"/>
                <a:gd name="connsiteX3" fmla="*/ 12881 w 2238228"/>
                <a:gd name="connsiteY3" fmla="*/ 477294 h 2100635"/>
                <a:gd name="connsiteX4" fmla="*/ 167278 w 2238228"/>
                <a:gd name="connsiteY4" fmla="*/ 245699 h 2100635"/>
                <a:gd name="connsiteX5" fmla="*/ 1363852 w 2238228"/>
                <a:gd name="connsiteY5" fmla="*/ 4035 h 2100635"/>
                <a:gd name="connsiteX6" fmla="*/ 1595447 w 2238228"/>
                <a:gd name="connsiteY6" fmla="*/ 158432 h 2100635"/>
                <a:gd name="connsiteX7" fmla="*/ 2238207 w 2238228"/>
                <a:gd name="connsiteY7" fmla="*/ 1407031 h 2100635"/>
                <a:gd name="connsiteX8" fmla="*/ 2143000 w 2238228"/>
                <a:gd name="connsiteY8" fmla="*/ 1610322 h 2100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228" h="2100635">
                  <a:moveTo>
                    <a:pt x="2143000" y="1610322"/>
                  </a:moveTo>
                  <a:lnTo>
                    <a:pt x="1302250" y="2100635"/>
                  </a:lnTo>
                  <a:cubicBezTo>
                    <a:pt x="1300572" y="2100635"/>
                    <a:pt x="0" y="2088253"/>
                    <a:pt x="0" y="2084896"/>
                  </a:cubicBezTo>
                  <a:cubicBezTo>
                    <a:pt x="1119" y="1637929"/>
                    <a:pt x="11762" y="924261"/>
                    <a:pt x="12881" y="477294"/>
                  </a:cubicBezTo>
                  <a:cubicBezTo>
                    <a:pt x="-8936" y="369888"/>
                    <a:pt x="59871" y="265838"/>
                    <a:pt x="167278" y="245699"/>
                  </a:cubicBezTo>
                  <a:lnTo>
                    <a:pt x="1363852" y="4035"/>
                  </a:lnTo>
                  <a:cubicBezTo>
                    <a:pt x="1471258" y="-17782"/>
                    <a:pt x="1575308" y="51025"/>
                    <a:pt x="1595447" y="158432"/>
                  </a:cubicBezTo>
                  <a:lnTo>
                    <a:pt x="2238207" y="1407031"/>
                  </a:lnTo>
                  <a:cubicBezTo>
                    <a:pt x="2239886" y="1407031"/>
                    <a:pt x="2144679" y="1608644"/>
                    <a:pt x="2143000" y="1610322"/>
                  </a:cubicBezTo>
                  <a:close/>
                </a:path>
              </a:pathLst>
            </a:custGeom>
            <a:solidFill>
              <a:srgbClr val="E6E6E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309E501D-A4D4-4964-93ED-646BBA10D07D}"/>
                </a:ext>
              </a:extLst>
            </p:cNvPr>
            <p:cNvSpPr/>
            <p:nvPr/>
          </p:nvSpPr>
          <p:spPr>
            <a:xfrm>
              <a:off x="9921619" y="3753025"/>
              <a:ext cx="2060972" cy="2952451"/>
            </a:xfrm>
            <a:custGeom>
              <a:avLst/>
              <a:gdLst>
                <a:gd name="connsiteX0" fmla="*/ 1588914 w 2120911"/>
                <a:gd name="connsiteY0" fmla="*/ 587459 h 1837736"/>
                <a:gd name="connsiteX1" fmla="*/ 1451299 w 2120911"/>
                <a:gd name="connsiteY1" fmla="*/ 466627 h 1837736"/>
                <a:gd name="connsiteX2" fmla="*/ 407444 w 2120911"/>
                <a:gd name="connsiteY2" fmla="*/ 67210 h 1837736"/>
                <a:gd name="connsiteX3" fmla="*/ 61729 w 2120911"/>
                <a:gd name="connsiteY3" fmla="*/ 75601 h 1837736"/>
                <a:gd name="connsiteX4" fmla="*/ 160745 w 2120911"/>
                <a:gd name="connsiteY4" fmla="*/ 720039 h 1837736"/>
                <a:gd name="connsiteX5" fmla="*/ 1154254 w 2120911"/>
                <a:gd name="connsiteY5" fmla="*/ 1471884 h 1837736"/>
                <a:gd name="connsiteX6" fmla="*/ 1322076 w 2120911"/>
                <a:gd name="connsiteY6" fmla="*/ 1837737 h 1837736"/>
                <a:gd name="connsiteX7" fmla="*/ 2120911 w 2120911"/>
                <a:gd name="connsiteY7" fmla="*/ 1565865 h 1837736"/>
                <a:gd name="connsiteX8" fmla="*/ 1588914 w 2120911"/>
                <a:gd name="connsiteY8" fmla="*/ 587459 h 1837736"/>
                <a:gd name="connsiteX0" fmla="*/ 1588914 w 2120911"/>
                <a:gd name="connsiteY0" fmla="*/ 587459 h 2571162"/>
                <a:gd name="connsiteX1" fmla="*/ 1451299 w 2120911"/>
                <a:gd name="connsiteY1" fmla="*/ 466627 h 2571162"/>
                <a:gd name="connsiteX2" fmla="*/ 407444 w 2120911"/>
                <a:gd name="connsiteY2" fmla="*/ 67210 h 2571162"/>
                <a:gd name="connsiteX3" fmla="*/ 61729 w 2120911"/>
                <a:gd name="connsiteY3" fmla="*/ 75601 h 2571162"/>
                <a:gd name="connsiteX4" fmla="*/ 160745 w 2120911"/>
                <a:gd name="connsiteY4" fmla="*/ 720039 h 2571162"/>
                <a:gd name="connsiteX5" fmla="*/ 1154254 w 2120911"/>
                <a:gd name="connsiteY5" fmla="*/ 1471884 h 2571162"/>
                <a:gd name="connsiteX6" fmla="*/ 1064901 w 2120911"/>
                <a:gd name="connsiteY6" fmla="*/ 2571162 h 2571162"/>
                <a:gd name="connsiteX7" fmla="*/ 2120911 w 2120911"/>
                <a:gd name="connsiteY7" fmla="*/ 1565865 h 2571162"/>
                <a:gd name="connsiteX8" fmla="*/ 1588914 w 2120911"/>
                <a:gd name="connsiteY8" fmla="*/ 587459 h 2571162"/>
                <a:gd name="connsiteX0" fmla="*/ 1588914 w 2035186"/>
                <a:gd name="connsiteY0" fmla="*/ 587459 h 2571162"/>
                <a:gd name="connsiteX1" fmla="*/ 1451299 w 2035186"/>
                <a:gd name="connsiteY1" fmla="*/ 466627 h 2571162"/>
                <a:gd name="connsiteX2" fmla="*/ 407444 w 2035186"/>
                <a:gd name="connsiteY2" fmla="*/ 67210 h 2571162"/>
                <a:gd name="connsiteX3" fmla="*/ 61729 w 2035186"/>
                <a:gd name="connsiteY3" fmla="*/ 75601 h 2571162"/>
                <a:gd name="connsiteX4" fmla="*/ 160745 w 2035186"/>
                <a:gd name="connsiteY4" fmla="*/ 720039 h 2571162"/>
                <a:gd name="connsiteX5" fmla="*/ 1154254 w 2035186"/>
                <a:gd name="connsiteY5" fmla="*/ 1471884 h 2571162"/>
                <a:gd name="connsiteX6" fmla="*/ 1064901 w 2035186"/>
                <a:gd name="connsiteY6" fmla="*/ 2571162 h 2571162"/>
                <a:gd name="connsiteX7" fmla="*/ 2035186 w 2035186"/>
                <a:gd name="connsiteY7" fmla="*/ 1480140 h 2571162"/>
                <a:gd name="connsiteX8" fmla="*/ 1588914 w 2035186"/>
                <a:gd name="connsiteY8" fmla="*/ 587459 h 2571162"/>
                <a:gd name="connsiteX0" fmla="*/ 1588914 w 2035186"/>
                <a:gd name="connsiteY0" fmla="*/ 587459 h 2571162"/>
                <a:gd name="connsiteX1" fmla="*/ 1451299 w 2035186"/>
                <a:gd name="connsiteY1" fmla="*/ 466627 h 2571162"/>
                <a:gd name="connsiteX2" fmla="*/ 407444 w 2035186"/>
                <a:gd name="connsiteY2" fmla="*/ 67210 h 2571162"/>
                <a:gd name="connsiteX3" fmla="*/ 61729 w 2035186"/>
                <a:gd name="connsiteY3" fmla="*/ 75601 h 2571162"/>
                <a:gd name="connsiteX4" fmla="*/ 160745 w 2035186"/>
                <a:gd name="connsiteY4" fmla="*/ 720039 h 2571162"/>
                <a:gd name="connsiteX5" fmla="*/ 1154254 w 2035186"/>
                <a:gd name="connsiteY5" fmla="*/ 1471884 h 2571162"/>
                <a:gd name="connsiteX6" fmla="*/ 1064901 w 2035186"/>
                <a:gd name="connsiteY6" fmla="*/ 2571162 h 2571162"/>
                <a:gd name="connsiteX7" fmla="*/ 1587117 w 2035186"/>
                <a:gd name="connsiteY7" fmla="*/ 2009476 h 2571162"/>
                <a:gd name="connsiteX8" fmla="*/ 2035186 w 2035186"/>
                <a:gd name="connsiteY8" fmla="*/ 1480140 h 2571162"/>
                <a:gd name="connsiteX9" fmla="*/ 1588914 w 2035186"/>
                <a:gd name="connsiteY9" fmla="*/ 587459 h 2571162"/>
                <a:gd name="connsiteX0" fmla="*/ 1588914 w 2053842"/>
                <a:gd name="connsiteY0" fmla="*/ 587459 h 2952451"/>
                <a:gd name="connsiteX1" fmla="*/ 1451299 w 2053842"/>
                <a:gd name="connsiteY1" fmla="*/ 466627 h 2952451"/>
                <a:gd name="connsiteX2" fmla="*/ 407444 w 2053842"/>
                <a:gd name="connsiteY2" fmla="*/ 67210 h 2952451"/>
                <a:gd name="connsiteX3" fmla="*/ 61729 w 2053842"/>
                <a:gd name="connsiteY3" fmla="*/ 75601 h 2952451"/>
                <a:gd name="connsiteX4" fmla="*/ 160745 w 2053842"/>
                <a:gd name="connsiteY4" fmla="*/ 720039 h 2952451"/>
                <a:gd name="connsiteX5" fmla="*/ 1154254 w 2053842"/>
                <a:gd name="connsiteY5" fmla="*/ 1471884 h 2952451"/>
                <a:gd name="connsiteX6" fmla="*/ 1064901 w 2053842"/>
                <a:gd name="connsiteY6" fmla="*/ 2571162 h 2952451"/>
                <a:gd name="connsiteX7" fmla="*/ 2053842 w 2053842"/>
                <a:gd name="connsiteY7" fmla="*/ 2952451 h 2952451"/>
                <a:gd name="connsiteX8" fmla="*/ 2035186 w 2053842"/>
                <a:gd name="connsiteY8" fmla="*/ 1480140 h 2952451"/>
                <a:gd name="connsiteX9" fmla="*/ 1588914 w 2053842"/>
                <a:gd name="connsiteY9" fmla="*/ 587459 h 2952451"/>
                <a:gd name="connsiteX0" fmla="*/ 1588914 w 2053842"/>
                <a:gd name="connsiteY0" fmla="*/ 587459 h 2952451"/>
                <a:gd name="connsiteX1" fmla="*/ 1451299 w 2053842"/>
                <a:gd name="connsiteY1" fmla="*/ 466627 h 2952451"/>
                <a:gd name="connsiteX2" fmla="*/ 407444 w 2053842"/>
                <a:gd name="connsiteY2" fmla="*/ 67210 h 2952451"/>
                <a:gd name="connsiteX3" fmla="*/ 61729 w 2053842"/>
                <a:gd name="connsiteY3" fmla="*/ 75601 h 2952451"/>
                <a:gd name="connsiteX4" fmla="*/ 160745 w 2053842"/>
                <a:gd name="connsiteY4" fmla="*/ 720039 h 2952451"/>
                <a:gd name="connsiteX5" fmla="*/ 1154254 w 2053842"/>
                <a:gd name="connsiteY5" fmla="*/ 1471884 h 2952451"/>
                <a:gd name="connsiteX6" fmla="*/ 1064901 w 2053842"/>
                <a:gd name="connsiteY6" fmla="*/ 2571162 h 2952451"/>
                <a:gd name="connsiteX7" fmla="*/ 1587117 w 2053842"/>
                <a:gd name="connsiteY7" fmla="*/ 2771476 h 2952451"/>
                <a:gd name="connsiteX8" fmla="*/ 2053842 w 2053842"/>
                <a:gd name="connsiteY8" fmla="*/ 2952451 h 2952451"/>
                <a:gd name="connsiteX9" fmla="*/ 2035186 w 2053842"/>
                <a:gd name="connsiteY9" fmla="*/ 1480140 h 2952451"/>
                <a:gd name="connsiteX10" fmla="*/ 1588914 w 2053842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554234 w 2543175"/>
                <a:gd name="connsiteY6" fmla="*/ 257116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258959 w 2543175"/>
                <a:gd name="connsiteY6" fmla="*/ 2485437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258959 w 2543175"/>
                <a:gd name="connsiteY6" fmla="*/ 2485437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687584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05487 w 2543175"/>
                <a:gd name="connsiteY5" fmla="*/ 137663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05487 w 2543175"/>
                <a:gd name="connsiteY5" fmla="*/ 137663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1176806 w 2060972"/>
                <a:gd name="connsiteY6" fmla="*/ 2361612 h 2952451"/>
                <a:gd name="connsiteX7" fmla="*/ 375047 w 2060972"/>
                <a:gd name="connsiteY7" fmla="*/ 293340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1176806 w 2060972"/>
                <a:gd name="connsiteY6" fmla="*/ 2361612 h 2952451"/>
                <a:gd name="connsiteX7" fmla="*/ 375047 w 2060972"/>
                <a:gd name="connsiteY7" fmla="*/ 295245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995831 w 2060972"/>
                <a:gd name="connsiteY6" fmla="*/ 2390187 h 2952451"/>
                <a:gd name="connsiteX7" fmla="*/ 375047 w 2060972"/>
                <a:gd name="connsiteY7" fmla="*/ 295245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0972" h="2952451">
                  <a:moveTo>
                    <a:pt x="1596044" y="587459"/>
                  </a:moveTo>
                  <a:cubicBezTo>
                    <a:pt x="1565836" y="532078"/>
                    <a:pt x="1517167" y="488444"/>
                    <a:pt x="1458429" y="466627"/>
                  </a:cubicBezTo>
                  <a:lnTo>
                    <a:pt x="414574" y="67210"/>
                  </a:lnTo>
                  <a:cubicBezTo>
                    <a:pt x="238360" y="3437"/>
                    <a:pt x="189691" y="-48588"/>
                    <a:pt x="68859" y="75601"/>
                  </a:cubicBezTo>
                  <a:cubicBezTo>
                    <a:pt x="-53651" y="199789"/>
                    <a:pt x="-7862" y="503200"/>
                    <a:pt x="167875" y="720039"/>
                  </a:cubicBezTo>
                  <a:cubicBezTo>
                    <a:pt x="343613" y="936878"/>
                    <a:pt x="985291" y="1098276"/>
                    <a:pt x="1123284" y="1376634"/>
                  </a:cubicBezTo>
                  <a:cubicBezTo>
                    <a:pt x="1261277" y="1654992"/>
                    <a:pt x="1314212" y="2145013"/>
                    <a:pt x="995831" y="2390187"/>
                  </a:cubicBezTo>
                  <a:lnTo>
                    <a:pt x="375047" y="2952451"/>
                  </a:lnTo>
                  <a:lnTo>
                    <a:pt x="2060972" y="2952451"/>
                  </a:lnTo>
                  <a:lnTo>
                    <a:pt x="2042316" y="1480140"/>
                  </a:lnTo>
                  <a:lnTo>
                    <a:pt x="1596044" y="587459"/>
                  </a:lnTo>
                  <a:close/>
                </a:path>
              </a:pathLst>
            </a:custGeom>
            <a:solidFill>
              <a:srgbClr val="FBCA87"/>
            </a:solidFill>
            <a:ln w="245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411" name="Right Triangle 410">
              <a:extLst>
                <a:ext uri="{FF2B5EF4-FFF2-40B4-BE49-F238E27FC236}">
                  <a16:creationId xmlns:a16="http://schemas.microsoft.com/office/drawing/2014/main" id="{28CA175F-5AB3-48E5-9E35-559724F39AC1}"/>
                </a:ext>
              </a:extLst>
            </p:cNvPr>
            <p:cNvSpPr/>
            <p:nvPr/>
          </p:nvSpPr>
          <p:spPr>
            <a:xfrm>
              <a:off x="9003749" y="6018213"/>
              <a:ext cx="1099346" cy="710883"/>
            </a:xfrm>
            <a:prstGeom prst="rtTriangle">
              <a:avLst/>
            </a:pr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7715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5CE6DC-AD26-48F1-8965-5D880A2F22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" name="Graphic 183">
            <a:extLst>
              <a:ext uri="{FF2B5EF4-FFF2-40B4-BE49-F238E27FC236}">
                <a16:creationId xmlns:a16="http://schemas.microsoft.com/office/drawing/2014/main" id="{E4C7384D-9D15-40EC-AE5A-36146915E663}"/>
              </a:ext>
            </a:extLst>
          </p:cNvPr>
          <p:cNvGrpSpPr/>
          <p:nvPr/>
        </p:nvGrpSpPr>
        <p:grpSpPr>
          <a:xfrm>
            <a:off x="5186488" y="3552534"/>
            <a:ext cx="2332296" cy="3311301"/>
            <a:chOff x="9397278" y="544131"/>
            <a:chExt cx="2419222" cy="343471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6E741A17-4BCD-4EA6-B743-CA8CD6904E97}"/>
                </a:ext>
              </a:extLst>
            </p:cNvPr>
            <p:cNvSpPr/>
            <p:nvPr/>
          </p:nvSpPr>
          <p:spPr>
            <a:xfrm>
              <a:off x="10239416" y="544350"/>
              <a:ext cx="1362409" cy="1719888"/>
            </a:xfrm>
            <a:custGeom>
              <a:avLst/>
              <a:gdLst>
                <a:gd name="connsiteX0" fmla="*/ 1291687 w 1362409"/>
                <a:gd name="connsiteY0" fmla="*/ 708119 h 1719888"/>
                <a:gd name="connsiteX1" fmla="*/ 1337534 w 1362409"/>
                <a:gd name="connsiteY1" fmla="*/ 514033 h 1719888"/>
                <a:gd name="connsiteX2" fmla="*/ 1359693 w 1362409"/>
                <a:gd name="connsiteY2" fmla="*/ 360063 h 1719888"/>
                <a:gd name="connsiteX3" fmla="*/ 1290540 w 1362409"/>
                <a:gd name="connsiteY3" fmla="*/ 206857 h 1719888"/>
                <a:gd name="connsiteX4" fmla="*/ 1237434 w 1362409"/>
                <a:gd name="connsiteY4" fmla="*/ 146110 h 1719888"/>
                <a:gd name="connsiteX5" fmla="*/ 1217949 w 1362409"/>
                <a:gd name="connsiteY5" fmla="*/ 141525 h 1719888"/>
                <a:gd name="connsiteX6" fmla="*/ 1217185 w 1362409"/>
                <a:gd name="connsiteY6" fmla="*/ 158718 h 1719888"/>
                <a:gd name="connsiteX7" fmla="*/ 1221006 w 1362409"/>
                <a:gd name="connsiteY7" fmla="*/ 177057 h 1719888"/>
                <a:gd name="connsiteX8" fmla="*/ 1154527 w 1362409"/>
                <a:gd name="connsiteY8" fmla="*/ 201890 h 1719888"/>
                <a:gd name="connsiteX9" fmla="*/ 1086521 w 1362409"/>
                <a:gd name="connsiteY9" fmla="*/ 181641 h 1719888"/>
                <a:gd name="connsiteX10" fmla="*/ 916122 w 1362409"/>
                <a:gd name="connsiteY10" fmla="*/ 71608 h 1719888"/>
                <a:gd name="connsiteX11" fmla="*/ 803796 w 1362409"/>
                <a:gd name="connsiteY11" fmla="*/ 30346 h 1719888"/>
                <a:gd name="connsiteX12" fmla="*/ 662817 w 1362409"/>
                <a:gd name="connsiteY12" fmla="*/ 2837 h 1719888"/>
                <a:gd name="connsiteX13" fmla="*/ 468348 w 1362409"/>
                <a:gd name="connsiteY13" fmla="*/ 2455 h 1719888"/>
                <a:gd name="connsiteX14" fmla="*/ 419827 w 1362409"/>
                <a:gd name="connsiteY14" fmla="*/ 11243 h 1719888"/>
                <a:gd name="connsiteX15" fmla="*/ 412568 w 1362409"/>
                <a:gd name="connsiteY15" fmla="*/ 16591 h 1719888"/>
                <a:gd name="connsiteX16" fmla="*/ 418298 w 1362409"/>
                <a:gd name="connsiteY16" fmla="*/ 24997 h 1719888"/>
                <a:gd name="connsiteX17" fmla="*/ 451156 w 1362409"/>
                <a:gd name="connsiteY17" fmla="*/ 33020 h 1719888"/>
                <a:gd name="connsiteX18" fmla="*/ 523747 w 1362409"/>
                <a:gd name="connsiteY18" fmla="*/ 36077 h 1719888"/>
                <a:gd name="connsiteX19" fmla="*/ 549345 w 1362409"/>
                <a:gd name="connsiteY19" fmla="*/ 47156 h 1719888"/>
                <a:gd name="connsiteX20" fmla="*/ 528332 w 1362409"/>
                <a:gd name="connsiteY20" fmla="*/ 58618 h 1719888"/>
                <a:gd name="connsiteX21" fmla="*/ 516488 w 1362409"/>
                <a:gd name="connsiteY21" fmla="*/ 63585 h 1719888"/>
                <a:gd name="connsiteX22" fmla="*/ 297186 w 1362409"/>
                <a:gd name="connsiteY22" fmla="*/ 85362 h 1719888"/>
                <a:gd name="connsiteX23" fmla="*/ 134810 w 1362409"/>
                <a:gd name="connsiteY23" fmla="*/ 126243 h 1719888"/>
                <a:gd name="connsiteX24" fmla="*/ 12551 w 1362409"/>
                <a:gd name="connsiteY24" fmla="*/ 195777 h 1719888"/>
                <a:gd name="connsiteX25" fmla="*/ 707 w 1362409"/>
                <a:gd name="connsiteY25" fmla="*/ 213352 h 1719888"/>
                <a:gd name="connsiteX26" fmla="*/ 21339 w 1362409"/>
                <a:gd name="connsiteY26" fmla="*/ 216791 h 1719888"/>
                <a:gd name="connsiteX27" fmla="*/ 28980 w 1362409"/>
                <a:gd name="connsiteY27" fmla="*/ 215645 h 1719888"/>
                <a:gd name="connsiteX28" fmla="*/ 105392 w 1362409"/>
                <a:gd name="connsiteY28" fmla="*/ 189664 h 1719888"/>
                <a:gd name="connsiteX29" fmla="*/ 160026 w 1362409"/>
                <a:gd name="connsiteY29" fmla="*/ 177439 h 1719888"/>
                <a:gd name="connsiteX30" fmla="*/ 174544 w 1362409"/>
                <a:gd name="connsiteY30" fmla="*/ 183169 h 1719888"/>
                <a:gd name="connsiteX31" fmla="*/ 165757 w 1362409"/>
                <a:gd name="connsiteY31" fmla="*/ 195395 h 1719888"/>
                <a:gd name="connsiteX32" fmla="*/ 146272 w 1362409"/>
                <a:gd name="connsiteY32" fmla="*/ 206857 h 1719888"/>
                <a:gd name="connsiteX33" fmla="*/ 32800 w 1362409"/>
                <a:gd name="connsiteY33" fmla="*/ 303518 h 1719888"/>
                <a:gd name="connsiteX34" fmla="*/ 26687 w 1362409"/>
                <a:gd name="connsiteY34" fmla="*/ 323767 h 1719888"/>
                <a:gd name="connsiteX35" fmla="*/ 46937 w 1362409"/>
                <a:gd name="connsiteY35" fmla="*/ 319947 h 1719888"/>
                <a:gd name="connsiteX36" fmla="*/ 62601 w 1362409"/>
                <a:gd name="connsiteY36" fmla="*/ 309631 h 1719888"/>
                <a:gd name="connsiteX37" fmla="*/ 115325 w 1362409"/>
                <a:gd name="connsiteY37" fmla="*/ 314216 h 1719888"/>
                <a:gd name="connsiteX38" fmla="*/ 137103 w 1362409"/>
                <a:gd name="connsiteY38" fmla="*/ 357771 h 1719888"/>
                <a:gd name="connsiteX39" fmla="*/ 175308 w 1362409"/>
                <a:gd name="connsiteY39" fmla="*/ 461691 h 1719888"/>
                <a:gd name="connsiteX40" fmla="*/ 220392 w 1362409"/>
                <a:gd name="connsiteY40" fmla="*/ 614515 h 1719888"/>
                <a:gd name="connsiteX41" fmla="*/ 221538 w 1362409"/>
                <a:gd name="connsiteY41" fmla="*/ 704299 h 1719888"/>
                <a:gd name="connsiteX42" fmla="*/ 221538 w 1362409"/>
                <a:gd name="connsiteY42" fmla="*/ 704299 h 1719888"/>
                <a:gd name="connsiteX43" fmla="*/ 221538 w 1362409"/>
                <a:gd name="connsiteY43" fmla="*/ 704299 h 1719888"/>
                <a:gd name="connsiteX44" fmla="*/ 160026 w 1362409"/>
                <a:gd name="connsiteY44" fmla="*/ 743651 h 1719888"/>
                <a:gd name="connsiteX45" fmla="*/ 152003 w 1362409"/>
                <a:gd name="connsiteY45" fmla="*/ 850246 h 1719888"/>
                <a:gd name="connsiteX46" fmla="*/ 197086 w 1362409"/>
                <a:gd name="connsiteY46" fmla="*/ 929714 h 1719888"/>
                <a:gd name="connsiteX47" fmla="*/ 226887 w 1362409"/>
                <a:gd name="connsiteY47" fmla="*/ 950345 h 1719888"/>
                <a:gd name="connsiteX48" fmla="*/ 251338 w 1362409"/>
                <a:gd name="connsiteY48" fmla="*/ 1020262 h 1719888"/>
                <a:gd name="connsiteX49" fmla="*/ 633780 w 1362409"/>
                <a:gd name="connsiteY49" fmla="*/ 1386275 h 1719888"/>
                <a:gd name="connsiteX50" fmla="*/ 634544 w 1362409"/>
                <a:gd name="connsiteY50" fmla="*/ 1484465 h 1719888"/>
                <a:gd name="connsiteX51" fmla="*/ 588315 w 1362409"/>
                <a:gd name="connsiteY51" fmla="*/ 1569664 h 1719888"/>
                <a:gd name="connsiteX52" fmla="*/ 585258 w 1362409"/>
                <a:gd name="connsiteY52" fmla="*/ 1601375 h 1719888"/>
                <a:gd name="connsiteX53" fmla="*/ 652119 w 1362409"/>
                <a:gd name="connsiteY53" fmla="*/ 1717903 h 1719888"/>
                <a:gd name="connsiteX54" fmla="*/ 835890 w 1362409"/>
                <a:gd name="connsiteY54" fmla="*/ 1719431 h 1719888"/>
                <a:gd name="connsiteX55" fmla="*/ 915358 w 1362409"/>
                <a:gd name="connsiteY55" fmla="*/ 1592970 h 1719888"/>
                <a:gd name="connsiteX56" fmla="*/ 909627 w 1362409"/>
                <a:gd name="connsiteY56" fmla="*/ 1565461 h 1719888"/>
                <a:gd name="connsiteX57" fmla="*/ 875242 w 1362409"/>
                <a:gd name="connsiteY57" fmla="*/ 1516176 h 1719888"/>
                <a:gd name="connsiteX58" fmla="*/ 865690 w 1362409"/>
                <a:gd name="connsiteY58" fmla="*/ 1387039 h 1719888"/>
                <a:gd name="connsiteX59" fmla="*/ 1090341 w 1362409"/>
                <a:gd name="connsiteY59" fmla="*/ 1274332 h 1719888"/>
                <a:gd name="connsiteX60" fmla="*/ 1191205 w 1362409"/>
                <a:gd name="connsiteY60" fmla="*/ 1166973 h 1719888"/>
                <a:gd name="connsiteX61" fmla="*/ 1263414 w 1362409"/>
                <a:gd name="connsiteY61" fmla="*/ 956840 h 1719888"/>
                <a:gd name="connsiteX62" fmla="*/ 1263414 w 1362409"/>
                <a:gd name="connsiteY62" fmla="*/ 956840 h 1719888"/>
                <a:gd name="connsiteX63" fmla="*/ 1338298 w 1362409"/>
                <a:gd name="connsiteY63" fmla="*/ 861325 h 1719888"/>
                <a:gd name="connsiteX64" fmla="*/ 1344029 w 1362409"/>
                <a:gd name="connsiteY64" fmla="*/ 791790 h 1719888"/>
                <a:gd name="connsiteX65" fmla="*/ 1291687 w 1362409"/>
                <a:gd name="connsiteY65" fmla="*/ 708119 h 1719888"/>
                <a:gd name="connsiteX66" fmla="*/ 272352 w 1362409"/>
                <a:gd name="connsiteY66" fmla="*/ 878518 h 1719888"/>
                <a:gd name="connsiteX67" fmla="*/ 272352 w 1362409"/>
                <a:gd name="connsiteY67" fmla="*/ 878518 h 1719888"/>
                <a:gd name="connsiteX68" fmla="*/ 272352 w 1362409"/>
                <a:gd name="connsiteY68" fmla="*/ 878518 h 1719888"/>
                <a:gd name="connsiteX69" fmla="*/ 272352 w 1362409"/>
                <a:gd name="connsiteY69" fmla="*/ 878518 h 171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362409" h="1719888">
                  <a:moveTo>
                    <a:pt x="1291687" y="708119"/>
                  </a:moveTo>
                  <a:cubicBezTo>
                    <a:pt x="1290158" y="639349"/>
                    <a:pt x="1315374" y="577073"/>
                    <a:pt x="1337534" y="514033"/>
                  </a:cubicBezTo>
                  <a:cubicBezTo>
                    <a:pt x="1359693" y="458634"/>
                    <a:pt x="1366952" y="396359"/>
                    <a:pt x="1359693" y="360063"/>
                  </a:cubicBezTo>
                  <a:cubicBezTo>
                    <a:pt x="1348614" y="305811"/>
                    <a:pt x="1302002" y="222904"/>
                    <a:pt x="1290540" y="206857"/>
                  </a:cubicBezTo>
                  <a:cubicBezTo>
                    <a:pt x="1274876" y="184698"/>
                    <a:pt x="1258065" y="163684"/>
                    <a:pt x="1237434" y="146110"/>
                  </a:cubicBezTo>
                  <a:cubicBezTo>
                    <a:pt x="1232085" y="141525"/>
                    <a:pt x="1224062" y="138086"/>
                    <a:pt x="1217949" y="141525"/>
                  </a:cubicBezTo>
                  <a:cubicBezTo>
                    <a:pt x="1211454" y="145346"/>
                    <a:pt x="1216039" y="152987"/>
                    <a:pt x="1217185" y="158718"/>
                  </a:cubicBezTo>
                  <a:cubicBezTo>
                    <a:pt x="1218331" y="164831"/>
                    <a:pt x="1219477" y="170944"/>
                    <a:pt x="1221006" y="177057"/>
                  </a:cubicBezTo>
                  <a:cubicBezTo>
                    <a:pt x="1202667" y="195777"/>
                    <a:pt x="1178597" y="199216"/>
                    <a:pt x="1154527" y="201890"/>
                  </a:cubicBezTo>
                  <a:cubicBezTo>
                    <a:pt x="1129311" y="203419"/>
                    <a:pt x="1107916" y="192339"/>
                    <a:pt x="1086521" y="181641"/>
                  </a:cubicBezTo>
                  <a:cubicBezTo>
                    <a:pt x="1025773" y="151076"/>
                    <a:pt x="978016" y="100645"/>
                    <a:pt x="916122" y="71608"/>
                  </a:cubicBezTo>
                  <a:cubicBezTo>
                    <a:pt x="879062" y="57090"/>
                    <a:pt x="843149" y="40661"/>
                    <a:pt x="803796" y="30346"/>
                  </a:cubicBezTo>
                  <a:cubicBezTo>
                    <a:pt x="757185" y="18502"/>
                    <a:pt x="710574" y="6276"/>
                    <a:pt x="662817" y="2837"/>
                  </a:cubicBezTo>
                  <a:cubicBezTo>
                    <a:pt x="597866" y="-2129"/>
                    <a:pt x="533298" y="545"/>
                    <a:pt x="468348" y="2455"/>
                  </a:cubicBezTo>
                  <a:cubicBezTo>
                    <a:pt x="451538" y="2837"/>
                    <a:pt x="436255" y="8950"/>
                    <a:pt x="419827" y="11243"/>
                  </a:cubicBezTo>
                  <a:cubicBezTo>
                    <a:pt x="416770" y="11625"/>
                    <a:pt x="413332" y="12771"/>
                    <a:pt x="412568" y="16591"/>
                  </a:cubicBezTo>
                  <a:cubicBezTo>
                    <a:pt x="411803" y="21176"/>
                    <a:pt x="414478" y="23469"/>
                    <a:pt x="418298" y="24997"/>
                  </a:cubicBezTo>
                  <a:cubicBezTo>
                    <a:pt x="428996" y="29199"/>
                    <a:pt x="439312" y="33020"/>
                    <a:pt x="451156" y="33020"/>
                  </a:cubicBezTo>
                  <a:cubicBezTo>
                    <a:pt x="475225" y="33402"/>
                    <a:pt x="499677" y="33784"/>
                    <a:pt x="523747" y="36077"/>
                  </a:cubicBezTo>
                  <a:cubicBezTo>
                    <a:pt x="532916" y="36841"/>
                    <a:pt x="548199" y="36841"/>
                    <a:pt x="549345" y="47156"/>
                  </a:cubicBezTo>
                  <a:cubicBezTo>
                    <a:pt x="550873" y="57854"/>
                    <a:pt x="535209" y="54033"/>
                    <a:pt x="528332" y="58618"/>
                  </a:cubicBezTo>
                  <a:cubicBezTo>
                    <a:pt x="524511" y="61292"/>
                    <a:pt x="521072" y="62821"/>
                    <a:pt x="516488" y="63585"/>
                  </a:cubicBezTo>
                  <a:cubicBezTo>
                    <a:pt x="443896" y="77721"/>
                    <a:pt x="370159" y="77721"/>
                    <a:pt x="297186" y="85362"/>
                  </a:cubicBezTo>
                  <a:cubicBezTo>
                    <a:pt x="240641" y="91475"/>
                    <a:pt x="186388" y="103701"/>
                    <a:pt x="134810" y="126243"/>
                  </a:cubicBezTo>
                  <a:cubicBezTo>
                    <a:pt x="91637" y="144964"/>
                    <a:pt x="49229" y="165595"/>
                    <a:pt x="12551" y="195777"/>
                  </a:cubicBezTo>
                  <a:cubicBezTo>
                    <a:pt x="7202" y="200362"/>
                    <a:pt x="-2731" y="204947"/>
                    <a:pt x="707" y="213352"/>
                  </a:cubicBezTo>
                  <a:cubicBezTo>
                    <a:pt x="4146" y="220993"/>
                    <a:pt x="14079" y="216791"/>
                    <a:pt x="21339" y="216791"/>
                  </a:cubicBezTo>
                  <a:cubicBezTo>
                    <a:pt x="24013" y="216791"/>
                    <a:pt x="26687" y="216791"/>
                    <a:pt x="28980" y="215645"/>
                  </a:cubicBezTo>
                  <a:cubicBezTo>
                    <a:pt x="54578" y="207239"/>
                    <a:pt x="79794" y="198070"/>
                    <a:pt x="105392" y="189664"/>
                  </a:cubicBezTo>
                  <a:cubicBezTo>
                    <a:pt x="123348" y="183934"/>
                    <a:pt x="140541" y="175910"/>
                    <a:pt x="160026" y="177439"/>
                  </a:cubicBezTo>
                  <a:cubicBezTo>
                    <a:pt x="165375" y="177821"/>
                    <a:pt x="172252" y="175910"/>
                    <a:pt x="174544" y="183169"/>
                  </a:cubicBezTo>
                  <a:cubicBezTo>
                    <a:pt x="176455" y="190429"/>
                    <a:pt x="171488" y="192721"/>
                    <a:pt x="165757" y="195395"/>
                  </a:cubicBezTo>
                  <a:cubicBezTo>
                    <a:pt x="158880" y="198452"/>
                    <a:pt x="153149" y="204565"/>
                    <a:pt x="146272" y="206857"/>
                  </a:cubicBezTo>
                  <a:cubicBezTo>
                    <a:pt x="95840" y="224432"/>
                    <a:pt x="64511" y="264166"/>
                    <a:pt x="32800" y="303518"/>
                  </a:cubicBezTo>
                  <a:cubicBezTo>
                    <a:pt x="28216" y="309249"/>
                    <a:pt x="22867" y="318037"/>
                    <a:pt x="26687" y="323767"/>
                  </a:cubicBezTo>
                  <a:cubicBezTo>
                    <a:pt x="32800" y="331409"/>
                    <a:pt x="40442" y="323385"/>
                    <a:pt x="46937" y="319947"/>
                  </a:cubicBezTo>
                  <a:cubicBezTo>
                    <a:pt x="52667" y="317272"/>
                    <a:pt x="57252" y="313070"/>
                    <a:pt x="62601" y="309631"/>
                  </a:cubicBezTo>
                  <a:cubicBezTo>
                    <a:pt x="83614" y="296641"/>
                    <a:pt x="101953" y="297787"/>
                    <a:pt x="115325" y="314216"/>
                  </a:cubicBezTo>
                  <a:cubicBezTo>
                    <a:pt x="126023" y="326824"/>
                    <a:pt x="132136" y="341724"/>
                    <a:pt x="137103" y="357771"/>
                  </a:cubicBezTo>
                  <a:cubicBezTo>
                    <a:pt x="147800" y="392920"/>
                    <a:pt x="151621" y="431126"/>
                    <a:pt x="175308" y="461691"/>
                  </a:cubicBezTo>
                  <a:cubicBezTo>
                    <a:pt x="210076" y="506774"/>
                    <a:pt x="223066" y="557970"/>
                    <a:pt x="220392" y="614515"/>
                  </a:cubicBezTo>
                  <a:cubicBezTo>
                    <a:pt x="218863" y="644315"/>
                    <a:pt x="221156" y="674116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196322" y="710412"/>
                    <a:pt x="174544" y="721109"/>
                    <a:pt x="160026" y="743651"/>
                  </a:cubicBezTo>
                  <a:cubicBezTo>
                    <a:pt x="140923" y="778036"/>
                    <a:pt x="147036" y="814332"/>
                    <a:pt x="152003" y="850246"/>
                  </a:cubicBezTo>
                  <a:cubicBezTo>
                    <a:pt x="163465" y="878900"/>
                    <a:pt x="174544" y="907555"/>
                    <a:pt x="197086" y="929714"/>
                  </a:cubicBezTo>
                  <a:cubicBezTo>
                    <a:pt x="205873" y="938119"/>
                    <a:pt x="212368" y="949963"/>
                    <a:pt x="226887" y="950345"/>
                  </a:cubicBezTo>
                  <a:cubicBezTo>
                    <a:pt x="234910" y="973651"/>
                    <a:pt x="242551" y="997339"/>
                    <a:pt x="251338" y="1020262"/>
                  </a:cubicBezTo>
                  <a:cubicBezTo>
                    <a:pt x="273880" y="1078717"/>
                    <a:pt x="444279" y="1312920"/>
                    <a:pt x="633780" y="1386275"/>
                  </a:cubicBezTo>
                  <a:cubicBezTo>
                    <a:pt x="634162" y="1419132"/>
                    <a:pt x="634162" y="1451607"/>
                    <a:pt x="634544" y="1484465"/>
                  </a:cubicBezTo>
                  <a:cubicBezTo>
                    <a:pt x="631870" y="1519996"/>
                    <a:pt x="620790" y="1550561"/>
                    <a:pt x="588315" y="1569664"/>
                  </a:cubicBezTo>
                  <a:cubicBezTo>
                    <a:pt x="575707" y="1583036"/>
                    <a:pt x="578763" y="1589531"/>
                    <a:pt x="585258" y="1601375"/>
                  </a:cubicBezTo>
                  <a:cubicBezTo>
                    <a:pt x="607418" y="1640727"/>
                    <a:pt x="640657" y="1706823"/>
                    <a:pt x="652119" y="1717903"/>
                  </a:cubicBezTo>
                  <a:cubicBezTo>
                    <a:pt x="656704" y="1720195"/>
                    <a:pt x="832833" y="1720195"/>
                    <a:pt x="835890" y="1719431"/>
                  </a:cubicBezTo>
                  <a:cubicBezTo>
                    <a:pt x="841238" y="1717139"/>
                    <a:pt x="888614" y="1628119"/>
                    <a:pt x="915358" y="1592970"/>
                  </a:cubicBezTo>
                  <a:cubicBezTo>
                    <a:pt x="921853" y="1584182"/>
                    <a:pt x="916504" y="1576159"/>
                    <a:pt x="909627" y="1565461"/>
                  </a:cubicBezTo>
                  <a:cubicBezTo>
                    <a:pt x="895109" y="1551325"/>
                    <a:pt x="883265" y="1535661"/>
                    <a:pt x="875242" y="1516176"/>
                  </a:cubicBezTo>
                  <a:cubicBezTo>
                    <a:pt x="867983" y="1498219"/>
                    <a:pt x="874096" y="1411491"/>
                    <a:pt x="865690" y="1387039"/>
                  </a:cubicBezTo>
                  <a:cubicBezTo>
                    <a:pt x="864926" y="1385893"/>
                    <a:pt x="1019278" y="1319797"/>
                    <a:pt x="1090341" y="1274332"/>
                  </a:cubicBezTo>
                  <a:cubicBezTo>
                    <a:pt x="1131604" y="1247970"/>
                    <a:pt x="1183946" y="1178817"/>
                    <a:pt x="1191205" y="1166973"/>
                  </a:cubicBezTo>
                  <a:cubicBezTo>
                    <a:pt x="1245839" y="1079099"/>
                    <a:pt x="1258065" y="967538"/>
                    <a:pt x="1263414" y="956840"/>
                  </a:cubicBezTo>
                  <a:cubicBezTo>
                    <a:pt x="1263414" y="956840"/>
                    <a:pt x="1263414" y="956840"/>
                    <a:pt x="1263414" y="956840"/>
                  </a:cubicBezTo>
                  <a:cubicBezTo>
                    <a:pt x="1302002" y="935827"/>
                    <a:pt x="1323780" y="902206"/>
                    <a:pt x="1338298" y="861325"/>
                  </a:cubicBezTo>
                  <a:cubicBezTo>
                    <a:pt x="1346703" y="837638"/>
                    <a:pt x="1342883" y="815096"/>
                    <a:pt x="1344029" y="791790"/>
                  </a:cubicBezTo>
                  <a:cubicBezTo>
                    <a:pt x="1347849" y="752438"/>
                    <a:pt x="1329128" y="724166"/>
                    <a:pt x="1291687" y="708119"/>
                  </a:cubicBezTo>
                  <a:close/>
                  <a:moveTo>
                    <a:pt x="272352" y="878518"/>
                  </a:move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6F003963-455E-48BB-9F1D-294318D63655}"/>
                </a:ext>
              </a:extLst>
            </p:cNvPr>
            <p:cNvSpPr/>
            <p:nvPr/>
          </p:nvSpPr>
          <p:spPr>
            <a:xfrm>
              <a:off x="10824292" y="2276007"/>
              <a:ext cx="317109" cy="1696726"/>
            </a:xfrm>
            <a:custGeom>
              <a:avLst/>
              <a:gdLst>
                <a:gd name="connsiteX0" fmla="*/ 0 w 317109"/>
                <a:gd name="connsiteY0" fmla="*/ 0 h 1696726"/>
                <a:gd name="connsiteX1" fmla="*/ 317109 w 317109"/>
                <a:gd name="connsiteY1" fmla="*/ 0 h 1696726"/>
                <a:gd name="connsiteX2" fmla="*/ 317109 w 317109"/>
                <a:gd name="connsiteY2" fmla="*/ 1696727 h 1696726"/>
                <a:gd name="connsiteX3" fmla="*/ 0 w 317109"/>
                <a:gd name="connsiteY3" fmla="*/ 1696727 h 1696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109" h="1696726">
                  <a:moveTo>
                    <a:pt x="0" y="0"/>
                  </a:moveTo>
                  <a:lnTo>
                    <a:pt x="317109" y="0"/>
                  </a:lnTo>
                  <a:lnTo>
                    <a:pt x="317109" y="1696727"/>
                  </a:lnTo>
                  <a:lnTo>
                    <a:pt x="0" y="1696727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794D534-D059-4EAB-A058-E6E7A71126D6}"/>
                </a:ext>
              </a:extLst>
            </p:cNvPr>
            <p:cNvSpPr/>
            <p:nvPr/>
          </p:nvSpPr>
          <p:spPr>
            <a:xfrm>
              <a:off x="10878914" y="2229247"/>
              <a:ext cx="222682" cy="927105"/>
            </a:xfrm>
            <a:custGeom>
              <a:avLst/>
              <a:gdLst>
                <a:gd name="connsiteX0" fmla="*/ 1540 w 222682"/>
                <a:gd name="connsiteY0" fmla="*/ 77324 h 927105"/>
                <a:gd name="connsiteX1" fmla="*/ 12 w 222682"/>
                <a:gd name="connsiteY1" fmla="*/ 15049 h 927105"/>
                <a:gd name="connsiteX2" fmla="*/ 9946 w 222682"/>
                <a:gd name="connsiteY2" fmla="*/ 148 h 927105"/>
                <a:gd name="connsiteX3" fmla="*/ 198683 w 222682"/>
                <a:gd name="connsiteY3" fmla="*/ 531 h 927105"/>
                <a:gd name="connsiteX4" fmla="*/ 221989 w 222682"/>
                <a:gd name="connsiteY4" fmla="*/ 18105 h 927105"/>
                <a:gd name="connsiteX5" fmla="*/ 212437 w 222682"/>
                <a:gd name="connsiteY5" fmla="*/ 83437 h 927105"/>
                <a:gd name="connsiteX6" fmla="*/ 162769 w 222682"/>
                <a:gd name="connsiteY6" fmla="*/ 152208 h 927105"/>
                <a:gd name="connsiteX7" fmla="*/ 156274 w 222682"/>
                <a:gd name="connsiteY7" fmla="*/ 196909 h 927105"/>
                <a:gd name="connsiteX8" fmla="*/ 199829 w 222682"/>
                <a:gd name="connsiteY8" fmla="*/ 726826 h 927105"/>
                <a:gd name="connsiteX9" fmla="*/ 206706 w 222682"/>
                <a:gd name="connsiteY9" fmla="*/ 909832 h 927105"/>
                <a:gd name="connsiteX10" fmla="*/ 189896 w 222682"/>
                <a:gd name="connsiteY10" fmla="*/ 927025 h 927105"/>
                <a:gd name="connsiteX11" fmla="*/ 20643 w 222682"/>
                <a:gd name="connsiteY11" fmla="*/ 915181 h 927105"/>
                <a:gd name="connsiteX12" fmla="*/ 5743 w 222682"/>
                <a:gd name="connsiteY12" fmla="*/ 896460 h 927105"/>
                <a:gd name="connsiteX13" fmla="*/ 59613 w 222682"/>
                <a:gd name="connsiteY13" fmla="*/ 181627 h 927105"/>
                <a:gd name="connsiteX14" fmla="*/ 46623 w 222682"/>
                <a:gd name="connsiteY14" fmla="*/ 148005 h 927105"/>
                <a:gd name="connsiteX15" fmla="*/ 1540 w 222682"/>
                <a:gd name="connsiteY15" fmla="*/ 77324 h 92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2682" h="927105">
                  <a:moveTo>
                    <a:pt x="1540" y="77324"/>
                  </a:moveTo>
                  <a:cubicBezTo>
                    <a:pt x="1158" y="56693"/>
                    <a:pt x="394" y="35680"/>
                    <a:pt x="12" y="15049"/>
                  </a:cubicBezTo>
                  <a:cubicBezTo>
                    <a:pt x="12" y="8554"/>
                    <a:pt x="-752" y="531"/>
                    <a:pt x="9946" y="148"/>
                  </a:cubicBezTo>
                  <a:cubicBezTo>
                    <a:pt x="37836" y="3205"/>
                    <a:pt x="163151" y="3969"/>
                    <a:pt x="198683" y="531"/>
                  </a:cubicBezTo>
                  <a:cubicBezTo>
                    <a:pt x="216258" y="-1380"/>
                    <a:pt x="220460" y="1295"/>
                    <a:pt x="221989" y="18105"/>
                  </a:cubicBezTo>
                  <a:cubicBezTo>
                    <a:pt x="224281" y="40647"/>
                    <a:pt x="220842" y="62424"/>
                    <a:pt x="212437" y="83437"/>
                  </a:cubicBezTo>
                  <a:cubicBezTo>
                    <a:pt x="201357" y="110182"/>
                    <a:pt x="183783" y="132341"/>
                    <a:pt x="162769" y="152208"/>
                  </a:cubicBezTo>
                  <a:cubicBezTo>
                    <a:pt x="149397" y="164816"/>
                    <a:pt x="153982" y="180863"/>
                    <a:pt x="156274" y="196909"/>
                  </a:cubicBezTo>
                  <a:cubicBezTo>
                    <a:pt x="160477" y="225946"/>
                    <a:pt x="194098" y="640480"/>
                    <a:pt x="199829" y="726826"/>
                  </a:cubicBezTo>
                  <a:cubicBezTo>
                    <a:pt x="203268" y="779932"/>
                    <a:pt x="204032" y="856344"/>
                    <a:pt x="206706" y="909832"/>
                  </a:cubicBezTo>
                  <a:cubicBezTo>
                    <a:pt x="207470" y="923205"/>
                    <a:pt x="203650" y="927789"/>
                    <a:pt x="189896" y="927025"/>
                  </a:cubicBezTo>
                  <a:cubicBezTo>
                    <a:pt x="133351" y="923205"/>
                    <a:pt x="76806" y="921676"/>
                    <a:pt x="20643" y="915181"/>
                  </a:cubicBezTo>
                  <a:cubicBezTo>
                    <a:pt x="8035" y="913653"/>
                    <a:pt x="5743" y="907922"/>
                    <a:pt x="5743" y="896460"/>
                  </a:cubicBezTo>
                  <a:cubicBezTo>
                    <a:pt x="5361" y="825397"/>
                    <a:pt x="53500" y="214102"/>
                    <a:pt x="59613" y="181627"/>
                  </a:cubicBezTo>
                  <a:cubicBezTo>
                    <a:pt x="62288" y="167108"/>
                    <a:pt x="56175" y="157175"/>
                    <a:pt x="46623" y="148005"/>
                  </a:cubicBezTo>
                  <a:cubicBezTo>
                    <a:pt x="25610" y="127756"/>
                    <a:pt x="6507" y="107125"/>
                    <a:pt x="1540" y="77324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D789F67-C75E-4C20-9D95-4B079331A50D}"/>
                </a:ext>
              </a:extLst>
            </p:cNvPr>
            <p:cNvSpPr/>
            <p:nvPr/>
          </p:nvSpPr>
          <p:spPr>
            <a:xfrm>
              <a:off x="10239034" y="545375"/>
              <a:ext cx="1363185" cy="983705"/>
            </a:xfrm>
            <a:custGeom>
              <a:avLst/>
              <a:gdLst>
                <a:gd name="connsiteX0" fmla="*/ 1363132 w 1363185"/>
                <a:gd name="connsiteY0" fmla="*/ 368972 h 983705"/>
                <a:gd name="connsiteX1" fmla="*/ 1338298 w 1363185"/>
                <a:gd name="connsiteY1" fmla="*/ 513008 h 983705"/>
                <a:gd name="connsiteX2" fmla="*/ 1292451 w 1363185"/>
                <a:gd name="connsiteY2" fmla="*/ 707094 h 983705"/>
                <a:gd name="connsiteX3" fmla="*/ 1274876 w 1363185"/>
                <a:gd name="connsiteY3" fmla="*/ 752559 h 983705"/>
                <a:gd name="connsiteX4" fmla="*/ 1265706 w 1363185"/>
                <a:gd name="connsiteY4" fmla="*/ 957343 h 983705"/>
                <a:gd name="connsiteX5" fmla="*/ 1258829 w 1363185"/>
                <a:gd name="connsiteY5" fmla="*/ 970715 h 983705"/>
                <a:gd name="connsiteX6" fmla="*/ 1243547 w 1363185"/>
                <a:gd name="connsiteY6" fmla="*/ 983705 h 983705"/>
                <a:gd name="connsiteX7" fmla="*/ 1228265 w 1363185"/>
                <a:gd name="connsiteY7" fmla="*/ 938240 h 983705"/>
                <a:gd name="connsiteX8" fmla="*/ 1226737 w 1363185"/>
                <a:gd name="connsiteY8" fmla="*/ 688756 h 983705"/>
                <a:gd name="connsiteX9" fmla="*/ 1206869 w 1363185"/>
                <a:gd name="connsiteY9" fmla="*/ 553124 h 983705"/>
                <a:gd name="connsiteX10" fmla="*/ 1181653 w 1363185"/>
                <a:gd name="connsiteY10" fmla="*/ 493905 h 983705"/>
                <a:gd name="connsiteX11" fmla="*/ 1105242 w 1363185"/>
                <a:gd name="connsiteY11" fmla="*/ 446148 h 983705"/>
                <a:gd name="connsiteX12" fmla="*/ 867983 w 1363185"/>
                <a:gd name="connsiteY12" fmla="*/ 453407 h 983705"/>
                <a:gd name="connsiteX13" fmla="*/ 800358 w 1363185"/>
                <a:gd name="connsiteY13" fmla="*/ 478623 h 983705"/>
                <a:gd name="connsiteX14" fmla="*/ 694910 w 1363185"/>
                <a:gd name="connsiteY14" fmla="*/ 478241 h 983705"/>
                <a:gd name="connsiteX15" fmla="*/ 577617 w 1363185"/>
                <a:gd name="connsiteY15" fmla="*/ 442327 h 983705"/>
                <a:gd name="connsiteX16" fmla="*/ 361372 w 1363185"/>
                <a:gd name="connsiteY16" fmla="*/ 444619 h 983705"/>
                <a:gd name="connsiteX17" fmla="*/ 299478 w 1363185"/>
                <a:gd name="connsiteY17" fmla="*/ 499636 h 983705"/>
                <a:gd name="connsiteX18" fmla="*/ 282285 w 1363185"/>
                <a:gd name="connsiteY18" fmla="*/ 633357 h 983705"/>
                <a:gd name="connsiteX19" fmla="*/ 272734 w 1363185"/>
                <a:gd name="connsiteY19" fmla="*/ 768224 h 983705"/>
                <a:gd name="connsiteX20" fmla="*/ 261272 w 1363185"/>
                <a:gd name="connsiteY20" fmla="*/ 937476 h 983705"/>
                <a:gd name="connsiteX21" fmla="*/ 243697 w 1363185"/>
                <a:gd name="connsiteY21" fmla="*/ 960400 h 983705"/>
                <a:gd name="connsiteX22" fmla="*/ 228797 w 1363185"/>
                <a:gd name="connsiteY22" fmla="*/ 942443 h 983705"/>
                <a:gd name="connsiteX23" fmla="*/ 228415 w 1363185"/>
                <a:gd name="connsiteY23" fmla="*/ 735367 h 983705"/>
                <a:gd name="connsiteX24" fmla="*/ 220392 w 1363185"/>
                <a:gd name="connsiteY24" fmla="*/ 614636 h 983705"/>
                <a:gd name="connsiteX25" fmla="*/ 175309 w 1363185"/>
                <a:gd name="connsiteY25" fmla="*/ 461812 h 983705"/>
                <a:gd name="connsiteX26" fmla="*/ 137103 w 1363185"/>
                <a:gd name="connsiteY26" fmla="*/ 357892 h 983705"/>
                <a:gd name="connsiteX27" fmla="*/ 115325 w 1363185"/>
                <a:gd name="connsiteY27" fmla="*/ 314337 h 983705"/>
                <a:gd name="connsiteX28" fmla="*/ 62601 w 1363185"/>
                <a:gd name="connsiteY28" fmla="*/ 309752 h 983705"/>
                <a:gd name="connsiteX29" fmla="*/ 46937 w 1363185"/>
                <a:gd name="connsiteY29" fmla="*/ 320068 h 983705"/>
                <a:gd name="connsiteX30" fmla="*/ 26687 w 1363185"/>
                <a:gd name="connsiteY30" fmla="*/ 323889 h 983705"/>
                <a:gd name="connsiteX31" fmla="*/ 32800 w 1363185"/>
                <a:gd name="connsiteY31" fmla="*/ 303639 h 983705"/>
                <a:gd name="connsiteX32" fmla="*/ 146272 w 1363185"/>
                <a:gd name="connsiteY32" fmla="*/ 206978 h 983705"/>
                <a:gd name="connsiteX33" fmla="*/ 165757 w 1363185"/>
                <a:gd name="connsiteY33" fmla="*/ 195517 h 983705"/>
                <a:gd name="connsiteX34" fmla="*/ 174544 w 1363185"/>
                <a:gd name="connsiteY34" fmla="*/ 183291 h 983705"/>
                <a:gd name="connsiteX35" fmla="*/ 160026 w 1363185"/>
                <a:gd name="connsiteY35" fmla="*/ 177560 h 983705"/>
                <a:gd name="connsiteX36" fmla="*/ 105392 w 1363185"/>
                <a:gd name="connsiteY36" fmla="*/ 189786 h 983705"/>
                <a:gd name="connsiteX37" fmla="*/ 28980 w 1363185"/>
                <a:gd name="connsiteY37" fmla="*/ 215766 h 983705"/>
                <a:gd name="connsiteX38" fmla="*/ 21339 w 1363185"/>
                <a:gd name="connsiteY38" fmla="*/ 216912 h 983705"/>
                <a:gd name="connsiteX39" fmla="*/ 707 w 1363185"/>
                <a:gd name="connsiteY39" fmla="*/ 213473 h 983705"/>
                <a:gd name="connsiteX40" fmla="*/ 12551 w 1363185"/>
                <a:gd name="connsiteY40" fmla="*/ 195899 h 983705"/>
                <a:gd name="connsiteX41" fmla="*/ 134810 w 1363185"/>
                <a:gd name="connsiteY41" fmla="*/ 126364 h 983705"/>
                <a:gd name="connsiteX42" fmla="*/ 297186 w 1363185"/>
                <a:gd name="connsiteY42" fmla="*/ 85483 h 983705"/>
                <a:gd name="connsiteX43" fmla="*/ 516488 w 1363185"/>
                <a:gd name="connsiteY43" fmla="*/ 63706 h 983705"/>
                <a:gd name="connsiteX44" fmla="*/ 528332 w 1363185"/>
                <a:gd name="connsiteY44" fmla="*/ 58739 h 983705"/>
                <a:gd name="connsiteX45" fmla="*/ 549345 w 1363185"/>
                <a:gd name="connsiteY45" fmla="*/ 47277 h 983705"/>
                <a:gd name="connsiteX46" fmla="*/ 523747 w 1363185"/>
                <a:gd name="connsiteY46" fmla="*/ 36198 h 983705"/>
                <a:gd name="connsiteX47" fmla="*/ 451156 w 1363185"/>
                <a:gd name="connsiteY47" fmla="*/ 33141 h 983705"/>
                <a:gd name="connsiteX48" fmla="*/ 418298 w 1363185"/>
                <a:gd name="connsiteY48" fmla="*/ 25118 h 983705"/>
                <a:gd name="connsiteX49" fmla="*/ 412567 w 1363185"/>
                <a:gd name="connsiteY49" fmla="*/ 16713 h 983705"/>
                <a:gd name="connsiteX50" fmla="*/ 419827 w 1363185"/>
                <a:gd name="connsiteY50" fmla="*/ 11364 h 983705"/>
                <a:gd name="connsiteX51" fmla="*/ 468348 w 1363185"/>
                <a:gd name="connsiteY51" fmla="*/ 2576 h 983705"/>
                <a:gd name="connsiteX52" fmla="*/ 662817 w 1363185"/>
                <a:gd name="connsiteY52" fmla="*/ 2958 h 983705"/>
                <a:gd name="connsiteX53" fmla="*/ 803797 w 1363185"/>
                <a:gd name="connsiteY53" fmla="*/ 30467 h 983705"/>
                <a:gd name="connsiteX54" fmla="*/ 916122 w 1363185"/>
                <a:gd name="connsiteY54" fmla="*/ 71729 h 983705"/>
                <a:gd name="connsiteX55" fmla="*/ 1086521 w 1363185"/>
                <a:gd name="connsiteY55" fmla="*/ 181762 h 983705"/>
                <a:gd name="connsiteX56" fmla="*/ 1154527 w 1363185"/>
                <a:gd name="connsiteY56" fmla="*/ 202012 h 983705"/>
                <a:gd name="connsiteX57" fmla="*/ 1221006 w 1363185"/>
                <a:gd name="connsiteY57" fmla="*/ 177178 h 983705"/>
                <a:gd name="connsiteX58" fmla="*/ 1217185 w 1363185"/>
                <a:gd name="connsiteY58" fmla="*/ 158839 h 983705"/>
                <a:gd name="connsiteX59" fmla="*/ 1217949 w 1363185"/>
                <a:gd name="connsiteY59" fmla="*/ 141646 h 983705"/>
                <a:gd name="connsiteX60" fmla="*/ 1237434 w 1363185"/>
                <a:gd name="connsiteY60" fmla="*/ 146231 h 983705"/>
                <a:gd name="connsiteX61" fmla="*/ 1292451 w 1363185"/>
                <a:gd name="connsiteY61" fmla="*/ 202394 h 983705"/>
                <a:gd name="connsiteX62" fmla="*/ 1322633 w 1363185"/>
                <a:gd name="connsiteY62" fmla="*/ 255882 h 983705"/>
                <a:gd name="connsiteX63" fmla="*/ 1363132 w 1363185"/>
                <a:gd name="connsiteY63" fmla="*/ 368972 h 98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63185" h="983705">
                  <a:moveTo>
                    <a:pt x="1363132" y="368972"/>
                  </a:moveTo>
                  <a:cubicBezTo>
                    <a:pt x="1363896" y="412908"/>
                    <a:pt x="1356637" y="459902"/>
                    <a:pt x="1338298" y="513008"/>
                  </a:cubicBezTo>
                  <a:cubicBezTo>
                    <a:pt x="1315756" y="576048"/>
                    <a:pt x="1293979" y="705948"/>
                    <a:pt x="1292451" y="707094"/>
                  </a:cubicBezTo>
                  <a:cubicBezTo>
                    <a:pt x="1276404" y="717028"/>
                    <a:pt x="1276022" y="738423"/>
                    <a:pt x="1274876" y="752559"/>
                  </a:cubicBezTo>
                  <a:cubicBezTo>
                    <a:pt x="1272202" y="794968"/>
                    <a:pt x="1279079" y="916463"/>
                    <a:pt x="1265706" y="957343"/>
                  </a:cubicBezTo>
                  <a:cubicBezTo>
                    <a:pt x="1261886" y="968805"/>
                    <a:pt x="1264943" y="960400"/>
                    <a:pt x="1258829" y="970715"/>
                  </a:cubicBezTo>
                  <a:cubicBezTo>
                    <a:pt x="1255391" y="976828"/>
                    <a:pt x="1251952" y="982941"/>
                    <a:pt x="1243547" y="983705"/>
                  </a:cubicBezTo>
                  <a:cubicBezTo>
                    <a:pt x="1238580" y="981795"/>
                    <a:pt x="1224444" y="960400"/>
                    <a:pt x="1228265" y="938240"/>
                  </a:cubicBezTo>
                  <a:cubicBezTo>
                    <a:pt x="1236670" y="885898"/>
                    <a:pt x="1230175" y="741480"/>
                    <a:pt x="1226737" y="688756"/>
                  </a:cubicBezTo>
                  <a:cubicBezTo>
                    <a:pt x="1223680" y="642908"/>
                    <a:pt x="1217949" y="597825"/>
                    <a:pt x="1206869" y="553124"/>
                  </a:cubicBezTo>
                  <a:cubicBezTo>
                    <a:pt x="1201521" y="531729"/>
                    <a:pt x="1192733" y="512626"/>
                    <a:pt x="1181653" y="493905"/>
                  </a:cubicBezTo>
                  <a:cubicBezTo>
                    <a:pt x="1164079" y="464486"/>
                    <a:pt x="1137335" y="449586"/>
                    <a:pt x="1105242" y="446148"/>
                  </a:cubicBezTo>
                  <a:cubicBezTo>
                    <a:pt x="1026155" y="438124"/>
                    <a:pt x="946687" y="437742"/>
                    <a:pt x="867983" y="453407"/>
                  </a:cubicBezTo>
                  <a:cubicBezTo>
                    <a:pt x="843913" y="457991"/>
                    <a:pt x="821753" y="466779"/>
                    <a:pt x="800358" y="478623"/>
                  </a:cubicBezTo>
                  <a:cubicBezTo>
                    <a:pt x="765209" y="498490"/>
                    <a:pt x="729677" y="499254"/>
                    <a:pt x="694910" y="478241"/>
                  </a:cubicBezTo>
                  <a:cubicBezTo>
                    <a:pt x="658614" y="456463"/>
                    <a:pt x="619262" y="447676"/>
                    <a:pt x="577617" y="442327"/>
                  </a:cubicBezTo>
                  <a:cubicBezTo>
                    <a:pt x="505026" y="432776"/>
                    <a:pt x="433199" y="430483"/>
                    <a:pt x="361372" y="444619"/>
                  </a:cubicBezTo>
                  <a:cubicBezTo>
                    <a:pt x="329661" y="450732"/>
                    <a:pt x="309793" y="468689"/>
                    <a:pt x="299478" y="499636"/>
                  </a:cubicBezTo>
                  <a:cubicBezTo>
                    <a:pt x="284578" y="543191"/>
                    <a:pt x="284578" y="588656"/>
                    <a:pt x="282285" y="633357"/>
                  </a:cubicBezTo>
                  <a:cubicBezTo>
                    <a:pt x="280375" y="674619"/>
                    <a:pt x="276172" y="726197"/>
                    <a:pt x="272734" y="768224"/>
                  </a:cubicBezTo>
                  <a:cubicBezTo>
                    <a:pt x="273116" y="780068"/>
                    <a:pt x="261272" y="917227"/>
                    <a:pt x="261272" y="937476"/>
                  </a:cubicBezTo>
                  <a:cubicBezTo>
                    <a:pt x="261272" y="946264"/>
                    <a:pt x="255923" y="958490"/>
                    <a:pt x="243697" y="960400"/>
                  </a:cubicBezTo>
                  <a:cubicBezTo>
                    <a:pt x="229179" y="961546"/>
                    <a:pt x="231853" y="951230"/>
                    <a:pt x="228797" y="942443"/>
                  </a:cubicBezTo>
                  <a:cubicBezTo>
                    <a:pt x="215425" y="902709"/>
                    <a:pt x="237584" y="775865"/>
                    <a:pt x="228415" y="735367"/>
                  </a:cubicBezTo>
                  <a:cubicBezTo>
                    <a:pt x="227651" y="731546"/>
                    <a:pt x="218863" y="644437"/>
                    <a:pt x="220392" y="614636"/>
                  </a:cubicBezTo>
                  <a:cubicBezTo>
                    <a:pt x="223066" y="558091"/>
                    <a:pt x="210076" y="506513"/>
                    <a:pt x="175309" y="461812"/>
                  </a:cubicBezTo>
                  <a:cubicBezTo>
                    <a:pt x="151239" y="430865"/>
                    <a:pt x="147800" y="393041"/>
                    <a:pt x="137103" y="357892"/>
                  </a:cubicBezTo>
                  <a:cubicBezTo>
                    <a:pt x="132136" y="341845"/>
                    <a:pt x="126023" y="326945"/>
                    <a:pt x="115325" y="314337"/>
                  </a:cubicBezTo>
                  <a:cubicBezTo>
                    <a:pt x="101953" y="298291"/>
                    <a:pt x="83614" y="296762"/>
                    <a:pt x="62601" y="309752"/>
                  </a:cubicBezTo>
                  <a:cubicBezTo>
                    <a:pt x="57252" y="313191"/>
                    <a:pt x="52285" y="317394"/>
                    <a:pt x="46937" y="320068"/>
                  </a:cubicBezTo>
                  <a:cubicBezTo>
                    <a:pt x="40441" y="323124"/>
                    <a:pt x="32800" y="331530"/>
                    <a:pt x="26687" y="323889"/>
                  </a:cubicBezTo>
                  <a:cubicBezTo>
                    <a:pt x="22485" y="318540"/>
                    <a:pt x="28216" y="309370"/>
                    <a:pt x="32800" y="303639"/>
                  </a:cubicBezTo>
                  <a:cubicBezTo>
                    <a:pt x="64511" y="264287"/>
                    <a:pt x="95840" y="224553"/>
                    <a:pt x="146272" y="206978"/>
                  </a:cubicBezTo>
                  <a:cubicBezTo>
                    <a:pt x="153149" y="204686"/>
                    <a:pt x="158880" y="198573"/>
                    <a:pt x="165757" y="195517"/>
                  </a:cubicBezTo>
                  <a:cubicBezTo>
                    <a:pt x="171488" y="192842"/>
                    <a:pt x="176837" y="190550"/>
                    <a:pt x="174544" y="183291"/>
                  </a:cubicBezTo>
                  <a:cubicBezTo>
                    <a:pt x="172252" y="176031"/>
                    <a:pt x="165375" y="177942"/>
                    <a:pt x="160026" y="177560"/>
                  </a:cubicBezTo>
                  <a:cubicBezTo>
                    <a:pt x="140541" y="175649"/>
                    <a:pt x="122966" y="183673"/>
                    <a:pt x="105392" y="189786"/>
                  </a:cubicBezTo>
                  <a:cubicBezTo>
                    <a:pt x="79794" y="198191"/>
                    <a:pt x="54578" y="206978"/>
                    <a:pt x="28980" y="215766"/>
                  </a:cubicBezTo>
                  <a:cubicBezTo>
                    <a:pt x="26687" y="216530"/>
                    <a:pt x="24013" y="216912"/>
                    <a:pt x="21339" y="216912"/>
                  </a:cubicBezTo>
                  <a:cubicBezTo>
                    <a:pt x="14079" y="216530"/>
                    <a:pt x="4146" y="221115"/>
                    <a:pt x="707" y="213473"/>
                  </a:cubicBezTo>
                  <a:cubicBezTo>
                    <a:pt x="-2731" y="205450"/>
                    <a:pt x="7202" y="200483"/>
                    <a:pt x="12551" y="195899"/>
                  </a:cubicBezTo>
                  <a:cubicBezTo>
                    <a:pt x="49229" y="165334"/>
                    <a:pt x="91638" y="145085"/>
                    <a:pt x="134810" y="126364"/>
                  </a:cubicBezTo>
                  <a:cubicBezTo>
                    <a:pt x="186388" y="103822"/>
                    <a:pt x="240641" y="91596"/>
                    <a:pt x="297186" y="85483"/>
                  </a:cubicBezTo>
                  <a:cubicBezTo>
                    <a:pt x="370159" y="77842"/>
                    <a:pt x="444279" y="77842"/>
                    <a:pt x="516488" y="63706"/>
                  </a:cubicBezTo>
                  <a:cubicBezTo>
                    <a:pt x="521073" y="62942"/>
                    <a:pt x="524511" y="61414"/>
                    <a:pt x="528332" y="58739"/>
                  </a:cubicBezTo>
                  <a:cubicBezTo>
                    <a:pt x="535209" y="54154"/>
                    <a:pt x="550873" y="57975"/>
                    <a:pt x="549345" y="47277"/>
                  </a:cubicBezTo>
                  <a:cubicBezTo>
                    <a:pt x="547817" y="36962"/>
                    <a:pt x="532916" y="36962"/>
                    <a:pt x="523747" y="36198"/>
                  </a:cubicBezTo>
                  <a:cubicBezTo>
                    <a:pt x="499677" y="33905"/>
                    <a:pt x="475607" y="33523"/>
                    <a:pt x="451156" y="33141"/>
                  </a:cubicBezTo>
                  <a:cubicBezTo>
                    <a:pt x="439312" y="33141"/>
                    <a:pt x="428996" y="28939"/>
                    <a:pt x="418298" y="25118"/>
                  </a:cubicBezTo>
                  <a:cubicBezTo>
                    <a:pt x="414096" y="23590"/>
                    <a:pt x="411421" y="21297"/>
                    <a:pt x="412567" y="16713"/>
                  </a:cubicBezTo>
                  <a:cubicBezTo>
                    <a:pt x="413332" y="13274"/>
                    <a:pt x="416388" y="11746"/>
                    <a:pt x="419827" y="11364"/>
                  </a:cubicBezTo>
                  <a:cubicBezTo>
                    <a:pt x="435873" y="9071"/>
                    <a:pt x="451156" y="2958"/>
                    <a:pt x="468348" y="2576"/>
                  </a:cubicBezTo>
                  <a:cubicBezTo>
                    <a:pt x="533298" y="284"/>
                    <a:pt x="598248" y="-2008"/>
                    <a:pt x="662817" y="2958"/>
                  </a:cubicBezTo>
                  <a:cubicBezTo>
                    <a:pt x="710956" y="6397"/>
                    <a:pt x="757185" y="18623"/>
                    <a:pt x="803797" y="30467"/>
                  </a:cubicBezTo>
                  <a:cubicBezTo>
                    <a:pt x="842767" y="40400"/>
                    <a:pt x="879062" y="56829"/>
                    <a:pt x="916122" y="71729"/>
                  </a:cubicBezTo>
                  <a:cubicBezTo>
                    <a:pt x="977634" y="100766"/>
                    <a:pt x="1025773" y="151198"/>
                    <a:pt x="1086521" y="181762"/>
                  </a:cubicBezTo>
                  <a:cubicBezTo>
                    <a:pt x="1107916" y="192460"/>
                    <a:pt x="1129311" y="203540"/>
                    <a:pt x="1154527" y="202012"/>
                  </a:cubicBezTo>
                  <a:cubicBezTo>
                    <a:pt x="1178597" y="198955"/>
                    <a:pt x="1202667" y="195899"/>
                    <a:pt x="1221006" y="177178"/>
                  </a:cubicBezTo>
                  <a:cubicBezTo>
                    <a:pt x="1219859" y="171065"/>
                    <a:pt x="1218713" y="164952"/>
                    <a:pt x="1217185" y="158839"/>
                  </a:cubicBezTo>
                  <a:cubicBezTo>
                    <a:pt x="1216039" y="152726"/>
                    <a:pt x="1211454" y="145085"/>
                    <a:pt x="1217949" y="141646"/>
                  </a:cubicBezTo>
                  <a:cubicBezTo>
                    <a:pt x="1224062" y="138208"/>
                    <a:pt x="1231703" y="141646"/>
                    <a:pt x="1237434" y="146231"/>
                  </a:cubicBezTo>
                  <a:cubicBezTo>
                    <a:pt x="1258447" y="163806"/>
                    <a:pt x="1276786" y="180234"/>
                    <a:pt x="1292451" y="202394"/>
                  </a:cubicBezTo>
                  <a:cubicBezTo>
                    <a:pt x="1303912" y="218440"/>
                    <a:pt x="1314610" y="239835"/>
                    <a:pt x="1322633" y="255882"/>
                  </a:cubicBezTo>
                  <a:cubicBezTo>
                    <a:pt x="1333331" y="276895"/>
                    <a:pt x="1363132" y="323124"/>
                    <a:pt x="1363132" y="368972"/>
                  </a:cubicBezTo>
                  <a:close/>
                </a:path>
              </a:pathLst>
            </a:custGeom>
            <a:solidFill>
              <a:srgbClr val="582200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96AB9AC-3D17-4FCF-935C-D2F123597B9D}"/>
                </a:ext>
              </a:extLst>
            </p:cNvPr>
            <p:cNvSpPr/>
            <p:nvPr/>
          </p:nvSpPr>
          <p:spPr>
            <a:xfrm>
              <a:off x="10739475" y="1309014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BE0BD58-4972-4AF0-922D-01FEE634F67E}"/>
                </a:ext>
              </a:extLst>
            </p:cNvPr>
            <p:cNvSpPr/>
            <p:nvPr/>
          </p:nvSpPr>
          <p:spPr>
            <a:xfrm>
              <a:off x="11140637" y="1307486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270A661-0168-4204-9098-B6BB14569DA0}"/>
                </a:ext>
              </a:extLst>
            </p:cNvPr>
            <p:cNvSpPr/>
            <p:nvPr/>
          </p:nvSpPr>
          <p:spPr>
            <a:xfrm>
              <a:off x="10678145" y="1223613"/>
              <a:ext cx="204252" cy="51082"/>
            </a:xfrm>
            <a:custGeom>
              <a:avLst/>
              <a:gdLst>
                <a:gd name="connsiteX0" fmla="*/ 142708 w 204252"/>
                <a:gd name="connsiteY0" fmla="*/ 584 h 51082"/>
                <a:gd name="connsiteX1" fmla="*/ 176711 w 204252"/>
                <a:gd name="connsiteY1" fmla="*/ 966 h 51082"/>
                <a:gd name="connsiteX2" fmla="*/ 204220 w 204252"/>
                <a:gd name="connsiteY2" fmla="*/ 29238 h 51082"/>
                <a:gd name="connsiteX3" fmla="*/ 172126 w 204252"/>
                <a:gd name="connsiteY3" fmla="*/ 50634 h 51082"/>
                <a:gd name="connsiteX4" fmla="*/ 21977 w 204252"/>
                <a:gd name="connsiteY4" fmla="*/ 45667 h 51082"/>
                <a:gd name="connsiteX5" fmla="*/ 200 w 204252"/>
                <a:gd name="connsiteY5" fmla="*/ 40700 h 51082"/>
                <a:gd name="connsiteX6" fmla="*/ 18539 w 204252"/>
                <a:gd name="connsiteY6" fmla="*/ 24654 h 51082"/>
                <a:gd name="connsiteX7" fmla="*/ 142708 w 204252"/>
                <a:gd name="connsiteY7" fmla="*/ 584 h 5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252" h="51082">
                  <a:moveTo>
                    <a:pt x="142708" y="584"/>
                  </a:moveTo>
                  <a:cubicBezTo>
                    <a:pt x="151113" y="584"/>
                    <a:pt x="164103" y="-180"/>
                    <a:pt x="176711" y="966"/>
                  </a:cubicBezTo>
                  <a:cubicBezTo>
                    <a:pt x="192376" y="2112"/>
                    <a:pt x="204984" y="15866"/>
                    <a:pt x="204220" y="29238"/>
                  </a:cubicBezTo>
                  <a:cubicBezTo>
                    <a:pt x="203073" y="43757"/>
                    <a:pt x="190083" y="53308"/>
                    <a:pt x="172126" y="50634"/>
                  </a:cubicBezTo>
                  <a:cubicBezTo>
                    <a:pt x="122077" y="43757"/>
                    <a:pt x="72409" y="39554"/>
                    <a:pt x="21977" y="45667"/>
                  </a:cubicBezTo>
                  <a:cubicBezTo>
                    <a:pt x="14336" y="46431"/>
                    <a:pt x="2110" y="50252"/>
                    <a:pt x="200" y="40700"/>
                  </a:cubicBezTo>
                  <a:cubicBezTo>
                    <a:pt x="-1711" y="31531"/>
                    <a:pt x="10515" y="27710"/>
                    <a:pt x="18539" y="24654"/>
                  </a:cubicBezTo>
                  <a:cubicBezTo>
                    <a:pt x="57127" y="9371"/>
                    <a:pt x="96097" y="-2855"/>
                    <a:pt x="142708" y="584"/>
                  </a:cubicBezTo>
                  <a:close/>
                </a:path>
              </a:pathLst>
            </a:custGeom>
            <a:solidFill>
              <a:srgbClr val="5520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B3E5C59-82DD-44C4-B43F-798CA39DAFF1}"/>
                </a:ext>
              </a:extLst>
            </p:cNvPr>
            <p:cNvSpPr/>
            <p:nvPr/>
          </p:nvSpPr>
          <p:spPr>
            <a:xfrm>
              <a:off x="11093521" y="1223857"/>
              <a:ext cx="204972" cy="49976"/>
            </a:xfrm>
            <a:custGeom>
              <a:avLst/>
              <a:gdLst>
                <a:gd name="connsiteX0" fmla="*/ 66983 w 204972"/>
                <a:gd name="connsiteY0" fmla="*/ 340 h 49976"/>
                <a:gd name="connsiteX1" fmla="*/ 191534 w 204972"/>
                <a:gd name="connsiteY1" fmla="*/ 27466 h 49976"/>
                <a:gd name="connsiteX2" fmla="*/ 204524 w 204972"/>
                <a:gd name="connsiteY2" fmla="*/ 40838 h 49976"/>
                <a:gd name="connsiteX3" fmla="*/ 187332 w 204972"/>
                <a:gd name="connsiteY3" fmla="*/ 45423 h 49976"/>
                <a:gd name="connsiteX4" fmla="*/ 31833 w 204972"/>
                <a:gd name="connsiteY4" fmla="*/ 49625 h 49976"/>
                <a:gd name="connsiteX5" fmla="*/ 122 w 204972"/>
                <a:gd name="connsiteY5" fmla="*/ 29376 h 49976"/>
                <a:gd name="connsiteX6" fmla="*/ 26867 w 204972"/>
                <a:gd name="connsiteY6" fmla="*/ 340 h 49976"/>
                <a:gd name="connsiteX7" fmla="*/ 66983 w 204972"/>
                <a:gd name="connsiteY7" fmla="*/ 340 h 49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972" h="49976">
                  <a:moveTo>
                    <a:pt x="66983" y="340"/>
                  </a:moveTo>
                  <a:cubicBezTo>
                    <a:pt x="110920" y="-1189"/>
                    <a:pt x="152564" y="7981"/>
                    <a:pt x="191534" y="27466"/>
                  </a:cubicBezTo>
                  <a:cubicBezTo>
                    <a:pt x="197265" y="30140"/>
                    <a:pt x="207199" y="32051"/>
                    <a:pt x="204524" y="40838"/>
                  </a:cubicBezTo>
                  <a:cubicBezTo>
                    <a:pt x="202232" y="47333"/>
                    <a:pt x="193445" y="46187"/>
                    <a:pt x="187332" y="45423"/>
                  </a:cubicBezTo>
                  <a:cubicBezTo>
                    <a:pt x="135372" y="38928"/>
                    <a:pt x="83411" y="43130"/>
                    <a:pt x="31833" y="49625"/>
                  </a:cubicBezTo>
                  <a:cubicBezTo>
                    <a:pt x="14641" y="51918"/>
                    <a:pt x="1651" y="42748"/>
                    <a:pt x="122" y="29376"/>
                  </a:cubicBezTo>
                  <a:cubicBezTo>
                    <a:pt x="-1406" y="16386"/>
                    <a:pt x="11584" y="1486"/>
                    <a:pt x="26867" y="340"/>
                  </a:cubicBezTo>
                  <a:cubicBezTo>
                    <a:pt x="40239" y="-425"/>
                    <a:pt x="53611" y="340"/>
                    <a:pt x="66983" y="340"/>
                  </a:cubicBezTo>
                  <a:close/>
                </a:path>
              </a:pathLst>
            </a:custGeom>
            <a:solidFill>
              <a:srgbClr val="5621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A3F8D39-B919-4D6D-ABD7-4DAB8B496A32}"/>
                </a:ext>
              </a:extLst>
            </p:cNvPr>
            <p:cNvSpPr/>
            <p:nvPr/>
          </p:nvSpPr>
          <p:spPr>
            <a:xfrm>
              <a:off x="10779591" y="1313217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E1E11BE-2D3A-4A22-B4FE-EDCDB22102EA}"/>
                </a:ext>
              </a:extLst>
            </p:cNvPr>
            <p:cNvSpPr/>
            <p:nvPr/>
          </p:nvSpPr>
          <p:spPr>
            <a:xfrm>
              <a:off x="11182664" y="1311688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92817D1-DF3B-4997-8F6F-7566583A001A}"/>
                </a:ext>
              </a:extLst>
            </p:cNvPr>
            <p:cNvSpPr/>
            <p:nvPr/>
          </p:nvSpPr>
          <p:spPr>
            <a:xfrm>
              <a:off x="10912930" y="1480559"/>
              <a:ext cx="55016" cy="113813"/>
            </a:xfrm>
            <a:custGeom>
              <a:avLst/>
              <a:gdLst>
                <a:gd name="connsiteX0" fmla="*/ 16046 w 55016"/>
                <a:gd name="connsiteY0" fmla="*/ 76794 h 113813"/>
                <a:gd name="connsiteX1" fmla="*/ 55017 w 55016"/>
                <a:gd name="connsiteY1" fmla="*/ 111943 h 113813"/>
                <a:gd name="connsiteX2" fmla="*/ 0 w 55016"/>
                <a:gd name="connsiteY2" fmla="*/ 109651 h 113813"/>
                <a:gd name="connsiteX3" fmla="*/ 4203 w 55016"/>
                <a:gd name="connsiteY3" fmla="*/ 19485 h 113813"/>
                <a:gd name="connsiteX4" fmla="*/ 24070 w 55016"/>
                <a:gd name="connsiteY4" fmla="*/ 0 h 113813"/>
                <a:gd name="connsiteX5" fmla="*/ 20631 w 55016"/>
                <a:gd name="connsiteY5" fmla="*/ 42409 h 113813"/>
                <a:gd name="connsiteX6" fmla="*/ 16046 w 55016"/>
                <a:gd name="connsiteY6" fmla="*/ 76794 h 113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16" h="113813">
                  <a:moveTo>
                    <a:pt x="16046" y="76794"/>
                  </a:moveTo>
                  <a:cubicBezTo>
                    <a:pt x="16429" y="105448"/>
                    <a:pt x="40880" y="105066"/>
                    <a:pt x="55017" y="111943"/>
                  </a:cubicBezTo>
                  <a:cubicBezTo>
                    <a:pt x="39352" y="116146"/>
                    <a:pt x="15664" y="112326"/>
                    <a:pt x="0" y="109651"/>
                  </a:cubicBezTo>
                  <a:cubicBezTo>
                    <a:pt x="382" y="103920"/>
                    <a:pt x="3439" y="44701"/>
                    <a:pt x="4203" y="19485"/>
                  </a:cubicBezTo>
                  <a:cubicBezTo>
                    <a:pt x="4585" y="16046"/>
                    <a:pt x="15282" y="6113"/>
                    <a:pt x="24070" y="0"/>
                  </a:cubicBezTo>
                  <a:cubicBezTo>
                    <a:pt x="29036" y="13754"/>
                    <a:pt x="24070" y="25980"/>
                    <a:pt x="20631" y="42409"/>
                  </a:cubicBezTo>
                  <a:cubicBezTo>
                    <a:pt x="19485" y="50432"/>
                    <a:pt x="16811" y="72973"/>
                    <a:pt x="16046" y="76794"/>
                  </a:cubicBezTo>
                  <a:close/>
                </a:path>
              </a:pathLst>
            </a:custGeom>
            <a:solidFill>
              <a:srgbClr val="DD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BDEB938-2884-4434-BD97-74B93D0D3ED5}"/>
                </a:ext>
              </a:extLst>
            </p:cNvPr>
            <p:cNvSpPr/>
            <p:nvPr/>
          </p:nvSpPr>
          <p:spPr>
            <a:xfrm>
              <a:off x="10515087" y="1277876"/>
              <a:ext cx="948224" cy="238504"/>
            </a:xfrm>
            <a:custGeom>
              <a:avLst/>
              <a:gdLst>
                <a:gd name="connsiteX0" fmla="*/ 925850 w 948224"/>
                <a:gd name="connsiteY0" fmla="*/ 1337 h 238504"/>
                <a:gd name="connsiteX1" fmla="*/ 584288 w 948224"/>
                <a:gd name="connsiteY1" fmla="*/ 1337 h 238504"/>
                <a:gd name="connsiteX2" fmla="*/ 538823 w 948224"/>
                <a:gd name="connsiteY2" fmla="*/ 23115 h 238504"/>
                <a:gd name="connsiteX3" fmla="*/ 480750 w 948224"/>
                <a:gd name="connsiteY3" fmla="*/ 48713 h 238504"/>
                <a:gd name="connsiteX4" fmla="*/ 438724 w 948224"/>
                <a:gd name="connsiteY4" fmla="*/ 48331 h 238504"/>
                <a:gd name="connsiteX5" fmla="*/ 422677 w 948224"/>
                <a:gd name="connsiteY5" fmla="*/ 38779 h 238504"/>
                <a:gd name="connsiteX6" fmla="*/ 358109 w 948224"/>
                <a:gd name="connsiteY6" fmla="*/ 955 h 238504"/>
                <a:gd name="connsiteX7" fmla="*/ 98690 w 948224"/>
                <a:gd name="connsiteY7" fmla="*/ 573 h 238504"/>
                <a:gd name="connsiteX8" fmla="*/ 7378 w 948224"/>
                <a:gd name="connsiteY8" fmla="*/ 4012 h 238504"/>
                <a:gd name="connsiteX9" fmla="*/ 501 w 948224"/>
                <a:gd name="connsiteY9" fmla="*/ 34958 h 238504"/>
                <a:gd name="connsiteX10" fmla="*/ 7378 w 948224"/>
                <a:gd name="connsiteY10" fmla="*/ 44128 h 238504"/>
                <a:gd name="connsiteX11" fmla="*/ 23425 w 948224"/>
                <a:gd name="connsiteY11" fmla="*/ 78895 h 238504"/>
                <a:gd name="connsiteX12" fmla="*/ 23043 w 948224"/>
                <a:gd name="connsiteY12" fmla="*/ 147666 h 238504"/>
                <a:gd name="connsiteX13" fmla="*/ 29920 w 948224"/>
                <a:gd name="connsiteY13" fmla="*/ 178995 h 238504"/>
                <a:gd name="connsiteX14" fmla="*/ 70036 w 948224"/>
                <a:gd name="connsiteY14" fmla="*/ 225606 h 238504"/>
                <a:gd name="connsiteX15" fmla="*/ 107478 w 948224"/>
                <a:gd name="connsiteY15" fmla="*/ 236686 h 238504"/>
                <a:gd name="connsiteX16" fmla="*/ 363076 w 948224"/>
                <a:gd name="connsiteY16" fmla="*/ 236686 h 238504"/>
                <a:gd name="connsiteX17" fmla="*/ 432229 w 948224"/>
                <a:gd name="connsiteY17" fmla="*/ 172882 h 238504"/>
                <a:gd name="connsiteX18" fmla="*/ 435285 w 948224"/>
                <a:gd name="connsiteY18" fmla="*/ 112134 h 238504"/>
                <a:gd name="connsiteX19" fmla="*/ 459737 w 948224"/>
                <a:gd name="connsiteY19" fmla="*/ 88447 h 238504"/>
                <a:gd name="connsiteX20" fmla="*/ 494122 w 948224"/>
                <a:gd name="connsiteY20" fmla="*/ 88447 h 238504"/>
                <a:gd name="connsiteX21" fmla="*/ 515135 w 948224"/>
                <a:gd name="connsiteY21" fmla="*/ 109460 h 238504"/>
                <a:gd name="connsiteX22" fmla="*/ 515518 w 948224"/>
                <a:gd name="connsiteY22" fmla="*/ 172500 h 238504"/>
                <a:gd name="connsiteX23" fmla="*/ 580086 w 948224"/>
                <a:gd name="connsiteY23" fmla="*/ 237068 h 238504"/>
                <a:gd name="connsiteX24" fmla="*/ 858225 w 948224"/>
                <a:gd name="connsiteY24" fmla="*/ 230955 h 238504"/>
                <a:gd name="connsiteX25" fmla="*/ 891464 w 948224"/>
                <a:gd name="connsiteY25" fmla="*/ 219875 h 238504"/>
                <a:gd name="connsiteX26" fmla="*/ 918208 w 948224"/>
                <a:gd name="connsiteY26" fmla="*/ 172882 h 238504"/>
                <a:gd name="connsiteX27" fmla="*/ 917826 w 948224"/>
                <a:gd name="connsiteY27" fmla="*/ 62467 h 238504"/>
                <a:gd name="connsiteX28" fmla="*/ 928142 w 948224"/>
                <a:gd name="connsiteY28" fmla="*/ 45656 h 238504"/>
                <a:gd name="connsiteX29" fmla="*/ 948009 w 948224"/>
                <a:gd name="connsiteY29" fmla="*/ 20440 h 238504"/>
                <a:gd name="connsiteX30" fmla="*/ 925850 w 948224"/>
                <a:gd name="connsiteY30" fmla="*/ 1337 h 238504"/>
                <a:gd name="connsiteX31" fmla="*/ 398225 w 948224"/>
                <a:gd name="connsiteY31" fmla="*/ 163331 h 238504"/>
                <a:gd name="connsiteX32" fmla="*/ 361930 w 948224"/>
                <a:gd name="connsiteY32" fmla="*/ 200772 h 238504"/>
                <a:gd name="connsiteX33" fmla="*/ 92960 w 948224"/>
                <a:gd name="connsiteY33" fmla="*/ 200008 h 238504"/>
                <a:gd name="connsiteX34" fmla="*/ 58574 w 948224"/>
                <a:gd name="connsiteY34" fmla="*/ 165623 h 238504"/>
                <a:gd name="connsiteX35" fmla="*/ 58574 w 948224"/>
                <a:gd name="connsiteY35" fmla="*/ 66287 h 238504"/>
                <a:gd name="connsiteX36" fmla="*/ 94488 w 948224"/>
                <a:gd name="connsiteY36" fmla="*/ 31520 h 238504"/>
                <a:gd name="connsiteX37" fmla="*/ 226298 w 948224"/>
                <a:gd name="connsiteY37" fmla="*/ 31520 h 238504"/>
                <a:gd name="connsiteX38" fmla="*/ 361930 w 948224"/>
                <a:gd name="connsiteY38" fmla="*/ 31138 h 238504"/>
                <a:gd name="connsiteX39" fmla="*/ 398225 w 948224"/>
                <a:gd name="connsiteY39" fmla="*/ 68198 h 238504"/>
                <a:gd name="connsiteX40" fmla="*/ 398225 w 948224"/>
                <a:gd name="connsiteY40" fmla="*/ 163331 h 238504"/>
                <a:gd name="connsiteX41" fmla="*/ 891464 w 948224"/>
                <a:gd name="connsiteY41" fmla="*/ 167151 h 238504"/>
                <a:gd name="connsiteX42" fmla="*/ 858989 w 948224"/>
                <a:gd name="connsiteY42" fmla="*/ 199626 h 238504"/>
                <a:gd name="connsiteX43" fmla="*/ 585816 w 948224"/>
                <a:gd name="connsiteY43" fmla="*/ 199626 h 238504"/>
                <a:gd name="connsiteX44" fmla="*/ 552959 w 948224"/>
                <a:gd name="connsiteY44" fmla="*/ 166387 h 238504"/>
                <a:gd name="connsiteX45" fmla="*/ 552959 w 948224"/>
                <a:gd name="connsiteY45" fmla="*/ 65141 h 238504"/>
                <a:gd name="connsiteX46" fmla="*/ 586199 w 948224"/>
                <a:gd name="connsiteY46" fmla="*/ 30374 h 238504"/>
                <a:gd name="connsiteX47" fmla="*/ 614853 w 948224"/>
                <a:gd name="connsiteY47" fmla="*/ 30374 h 238504"/>
                <a:gd name="connsiteX48" fmla="*/ 862810 w 948224"/>
                <a:gd name="connsiteY48" fmla="*/ 31138 h 238504"/>
                <a:gd name="connsiteX49" fmla="*/ 891464 w 948224"/>
                <a:gd name="connsiteY49" fmla="*/ 63613 h 238504"/>
                <a:gd name="connsiteX50" fmla="*/ 891464 w 948224"/>
                <a:gd name="connsiteY50" fmla="*/ 167151 h 238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48224" h="238504">
                  <a:moveTo>
                    <a:pt x="925850" y="1337"/>
                  </a:moveTo>
                  <a:cubicBezTo>
                    <a:pt x="811996" y="1337"/>
                    <a:pt x="698142" y="1719"/>
                    <a:pt x="584288" y="1337"/>
                  </a:cubicBezTo>
                  <a:cubicBezTo>
                    <a:pt x="565185" y="1337"/>
                    <a:pt x="546082" y="7450"/>
                    <a:pt x="538823" y="23115"/>
                  </a:cubicBezTo>
                  <a:cubicBezTo>
                    <a:pt x="525833" y="50623"/>
                    <a:pt x="504438" y="50241"/>
                    <a:pt x="480750" y="48713"/>
                  </a:cubicBezTo>
                  <a:cubicBezTo>
                    <a:pt x="466614" y="47949"/>
                    <a:pt x="452860" y="48331"/>
                    <a:pt x="438724" y="48331"/>
                  </a:cubicBezTo>
                  <a:cubicBezTo>
                    <a:pt x="431082" y="48331"/>
                    <a:pt x="426880" y="46038"/>
                    <a:pt x="422677" y="38779"/>
                  </a:cubicBezTo>
                  <a:cubicBezTo>
                    <a:pt x="408923" y="13563"/>
                    <a:pt x="388292" y="573"/>
                    <a:pt x="358109" y="955"/>
                  </a:cubicBezTo>
                  <a:cubicBezTo>
                    <a:pt x="271764" y="1719"/>
                    <a:pt x="185036" y="-191"/>
                    <a:pt x="98690" y="573"/>
                  </a:cubicBezTo>
                  <a:cubicBezTo>
                    <a:pt x="68508" y="955"/>
                    <a:pt x="37561" y="-2483"/>
                    <a:pt x="7378" y="4012"/>
                  </a:cubicBezTo>
                  <a:cubicBezTo>
                    <a:pt x="2412" y="13945"/>
                    <a:pt x="-1409" y="23879"/>
                    <a:pt x="501" y="34958"/>
                  </a:cubicBezTo>
                  <a:cubicBezTo>
                    <a:pt x="2794" y="38015"/>
                    <a:pt x="3940" y="42600"/>
                    <a:pt x="7378" y="44128"/>
                  </a:cubicBezTo>
                  <a:cubicBezTo>
                    <a:pt x="23807" y="50623"/>
                    <a:pt x="23807" y="64377"/>
                    <a:pt x="23425" y="78895"/>
                  </a:cubicBezTo>
                  <a:cubicBezTo>
                    <a:pt x="23043" y="101819"/>
                    <a:pt x="23425" y="124742"/>
                    <a:pt x="23043" y="147666"/>
                  </a:cubicBezTo>
                  <a:cubicBezTo>
                    <a:pt x="23043" y="158746"/>
                    <a:pt x="24189" y="169061"/>
                    <a:pt x="29920" y="178995"/>
                  </a:cubicBezTo>
                  <a:cubicBezTo>
                    <a:pt x="38325" y="198862"/>
                    <a:pt x="52461" y="213762"/>
                    <a:pt x="70036" y="225606"/>
                  </a:cubicBezTo>
                  <a:cubicBezTo>
                    <a:pt x="80734" y="235540"/>
                    <a:pt x="94870" y="236686"/>
                    <a:pt x="107478" y="236686"/>
                  </a:cubicBezTo>
                  <a:cubicBezTo>
                    <a:pt x="192677" y="237832"/>
                    <a:pt x="277876" y="238214"/>
                    <a:pt x="363076" y="236686"/>
                  </a:cubicBezTo>
                  <a:cubicBezTo>
                    <a:pt x="401282" y="235922"/>
                    <a:pt x="425351" y="210706"/>
                    <a:pt x="432229" y="172882"/>
                  </a:cubicBezTo>
                  <a:cubicBezTo>
                    <a:pt x="436049" y="152633"/>
                    <a:pt x="434903" y="132384"/>
                    <a:pt x="435285" y="112134"/>
                  </a:cubicBezTo>
                  <a:cubicBezTo>
                    <a:pt x="435667" y="90357"/>
                    <a:pt x="437577" y="88829"/>
                    <a:pt x="459737" y="88447"/>
                  </a:cubicBezTo>
                  <a:cubicBezTo>
                    <a:pt x="471199" y="88447"/>
                    <a:pt x="482660" y="88829"/>
                    <a:pt x="494122" y="88447"/>
                  </a:cubicBezTo>
                  <a:cubicBezTo>
                    <a:pt x="508640" y="88065"/>
                    <a:pt x="514753" y="95324"/>
                    <a:pt x="515135" y="109460"/>
                  </a:cubicBezTo>
                  <a:cubicBezTo>
                    <a:pt x="515518" y="130473"/>
                    <a:pt x="514753" y="151487"/>
                    <a:pt x="515518" y="172500"/>
                  </a:cubicBezTo>
                  <a:cubicBezTo>
                    <a:pt x="516664" y="208031"/>
                    <a:pt x="544554" y="237832"/>
                    <a:pt x="580086" y="237068"/>
                  </a:cubicBezTo>
                  <a:cubicBezTo>
                    <a:pt x="672926" y="235540"/>
                    <a:pt x="765767" y="244327"/>
                    <a:pt x="858225" y="230955"/>
                  </a:cubicBezTo>
                  <a:cubicBezTo>
                    <a:pt x="869305" y="227134"/>
                    <a:pt x="880384" y="223696"/>
                    <a:pt x="891464" y="219875"/>
                  </a:cubicBezTo>
                  <a:cubicBezTo>
                    <a:pt x="907893" y="208414"/>
                    <a:pt x="917062" y="193513"/>
                    <a:pt x="918208" y="172882"/>
                  </a:cubicBezTo>
                  <a:cubicBezTo>
                    <a:pt x="920119" y="136204"/>
                    <a:pt x="920501" y="99144"/>
                    <a:pt x="917826" y="62467"/>
                  </a:cubicBezTo>
                  <a:cubicBezTo>
                    <a:pt x="917444" y="54826"/>
                    <a:pt x="913624" y="44892"/>
                    <a:pt x="928142" y="45656"/>
                  </a:cubicBezTo>
                  <a:cubicBezTo>
                    <a:pt x="946099" y="46420"/>
                    <a:pt x="948009" y="34576"/>
                    <a:pt x="948009" y="20440"/>
                  </a:cubicBezTo>
                  <a:cubicBezTo>
                    <a:pt x="949919" y="1719"/>
                    <a:pt x="938839" y="1337"/>
                    <a:pt x="925850" y="1337"/>
                  </a:cubicBezTo>
                  <a:close/>
                  <a:moveTo>
                    <a:pt x="398225" y="163331"/>
                  </a:moveTo>
                  <a:cubicBezTo>
                    <a:pt x="397843" y="187400"/>
                    <a:pt x="385999" y="200390"/>
                    <a:pt x="361930" y="200772"/>
                  </a:cubicBezTo>
                  <a:cubicBezTo>
                    <a:pt x="272146" y="201154"/>
                    <a:pt x="182744" y="200772"/>
                    <a:pt x="92960" y="200008"/>
                  </a:cubicBezTo>
                  <a:cubicBezTo>
                    <a:pt x="70800" y="200008"/>
                    <a:pt x="58956" y="187400"/>
                    <a:pt x="58574" y="165623"/>
                  </a:cubicBezTo>
                  <a:cubicBezTo>
                    <a:pt x="58192" y="132384"/>
                    <a:pt x="58192" y="99527"/>
                    <a:pt x="58574" y="66287"/>
                  </a:cubicBezTo>
                  <a:cubicBezTo>
                    <a:pt x="58956" y="42982"/>
                    <a:pt x="70800" y="31520"/>
                    <a:pt x="94488" y="31520"/>
                  </a:cubicBezTo>
                  <a:cubicBezTo>
                    <a:pt x="138425" y="31138"/>
                    <a:pt x="182362" y="31520"/>
                    <a:pt x="226298" y="31520"/>
                  </a:cubicBezTo>
                  <a:cubicBezTo>
                    <a:pt x="230119" y="31520"/>
                    <a:pt x="343591" y="30756"/>
                    <a:pt x="361930" y="31138"/>
                  </a:cubicBezTo>
                  <a:cubicBezTo>
                    <a:pt x="385999" y="31902"/>
                    <a:pt x="398225" y="44510"/>
                    <a:pt x="398225" y="68198"/>
                  </a:cubicBezTo>
                  <a:cubicBezTo>
                    <a:pt x="398607" y="99909"/>
                    <a:pt x="398607" y="131620"/>
                    <a:pt x="398225" y="163331"/>
                  </a:cubicBezTo>
                  <a:close/>
                  <a:moveTo>
                    <a:pt x="891464" y="167151"/>
                  </a:moveTo>
                  <a:cubicBezTo>
                    <a:pt x="891082" y="186636"/>
                    <a:pt x="878092" y="199626"/>
                    <a:pt x="858989" y="199626"/>
                  </a:cubicBezTo>
                  <a:cubicBezTo>
                    <a:pt x="768059" y="200008"/>
                    <a:pt x="677129" y="200390"/>
                    <a:pt x="585816" y="199626"/>
                  </a:cubicBezTo>
                  <a:cubicBezTo>
                    <a:pt x="563275" y="199626"/>
                    <a:pt x="553341" y="188546"/>
                    <a:pt x="552959" y="166387"/>
                  </a:cubicBezTo>
                  <a:cubicBezTo>
                    <a:pt x="552577" y="132766"/>
                    <a:pt x="552577" y="98762"/>
                    <a:pt x="552959" y="65141"/>
                  </a:cubicBezTo>
                  <a:cubicBezTo>
                    <a:pt x="553341" y="41453"/>
                    <a:pt x="562893" y="31520"/>
                    <a:pt x="586199" y="30374"/>
                  </a:cubicBezTo>
                  <a:cubicBezTo>
                    <a:pt x="595750" y="29992"/>
                    <a:pt x="605302" y="30374"/>
                    <a:pt x="614853" y="30374"/>
                  </a:cubicBezTo>
                  <a:cubicBezTo>
                    <a:pt x="619438" y="30374"/>
                    <a:pt x="811614" y="29992"/>
                    <a:pt x="862810" y="31138"/>
                  </a:cubicBezTo>
                  <a:cubicBezTo>
                    <a:pt x="879238" y="31520"/>
                    <a:pt x="891082" y="46038"/>
                    <a:pt x="891464" y="63613"/>
                  </a:cubicBezTo>
                  <a:cubicBezTo>
                    <a:pt x="892228" y="98380"/>
                    <a:pt x="892228" y="132766"/>
                    <a:pt x="891464" y="167151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DC05DAF-B514-4936-BD6F-CB3E7ADA6053}"/>
                </a:ext>
              </a:extLst>
            </p:cNvPr>
            <p:cNvSpPr/>
            <p:nvPr/>
          </p:nvSpPr>
          <p:spPr>
            <a:xfrm>
              <a:off x="10454438" y="1253881"/>
              <a:ext cx="1079803" cy="695566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79803" h="695566">
                  <a:moveTo>
                    <a:pt x="1049538" y="93721"/>
                  </a:moveTo>
                  <a:cubicBezTo>
                    <a:pt x="1052594" y="66595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58707" y="164402"/>
                    <a:pt x="1014388" y="224385"/>
                  </a:cubicBezTo>
                  <a:cubicBezTo>
                    <a:pt x="998342" y="244253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30817" y="265266"/>
                    <a:pt x="1036166" y="256478"/>
                  </a:cubicBezTo>
                  <a:cubicBezTo>
                    <a:pt x="1039222" y="250748"/>
                    <a:pt x="1042661" y="246163"/>
                    <a:pt x="1050302" y="248073"/>
                  </a:cubicBezTo>
                  <a:cubicBezTo>
                    <a:pt x="1060618" y="252276"/>
                    <a:pt x="1057943" y="260681"/>
                    <a:pt x="1055269" y="267558"/>
                  </a:cubicBezTo>
                  <a:cubicBezTo>
                    <a:pt x="1036166" y="321046"/>
                    <a:pt x="1007893" y="411977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77196" y="187326"/>
                    <a:pt x="120751" y="242342"/>
                  </a:cubicBezTo>
                  <a:cubicBezTo>
                    <a:pt x="136033" y="255714"/>
                    <a:pt x="171183" y="271761"/>
                    <a:pt x="189140" y="277110"/>
                  </a:cubicBezTo>
                  <a:cubicBezTo>
                    <a:pt x="261731" y="298887"/>
                    <a:pt x="334322" y="319136"/>
                    <a:pt x="409206" y="332126"/>
                  </a:cubicBezTo>
                  <a:cubicBezTo>
                    <a:pt x="535668" y="354668"/>
                    <a:pt x="658691" y="340914"/>
                    <a:pt x="780186" y="303090"/>
                  </a:cubicBezTo>
                  <a:cubicBezTo>
                    <a:pt x="826415" y="288954"/>
                    <a:pt x="872262" y="270997"/>
                    <a:pt x="917345" y="253804"/>
                  </a:cubicBezTo>
                  <a:cubicBezTo>
                    <a:pt x="927661" y="251130"/>
                    <a:pt x="937594" y="245017"/>
                    <a:pt x="949056" y="246927"/>
                  </a:cubicBezTo>
                  <a:cubicBezTo>
                    <a:pt x="954787" y="247691"/>
                    <a:pt x="956697" y="252276"/>
                    <a:pt x="958990" y="256478"/>
                  </a:cubicBezTo>
                  <a:cubicBezTo>
                    <a:pt x="1012478" y="210631"/>
                    <a:pt x="1039222" y="139568"/>
                    <a:pt x="1049538" y="93721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EB06CB7-AD04-4415-92FF-516542D31414}"/>
                </a:ext>
              </a:extLst>
            </p:cNvPr>
            <p:cNvSpPr/>
            <p:nvPr/>
          </p:nvSpPr>
          <p:spPr>
            <a:xfrm>
              <a:off x="10290555" y="2069043"/>
              <a:ext cx="1525945" cy="1909803"/>
            </a:xfrm>
            <a:custGeom>
              <a:avLst/>
              <a:gdLst>
                <a:gd name="connsiteX0" fmla="*/ 1384966 w 1525945"/>
                <a:gd name="connsiteY0" fmla="*/ 358259 h 1909803"/>
                <a:gd name="connsiteX1" fmla="*/ 1456793 w 1525945"/>
                <a:gd name="connsiteY1" fmla="*/ 487777 h 1909803"/>
                <a:gd name="connsiteX2" fmla="*/ 1516394 w 1525945"/>
                <a:gd name="connsiteY2" fmla="*/ 703641 h 1909803"/>
                <a:gd name="connsiteX3" fmla="*/ 1525946 w 1525945"/>
                <a:gd name="connsiteY3" fmla="*/ 907661 h 1909803"/>
                <a:gd name="connsiteX4" fmla="*/ 1446095 w 1525945"/>
                <a:gd name="connsiteY4" fmla="*/ 1144538 h 1909803"/>
                <a:gd name="connsiteX5" fmla="*/ 1340265 w 1525945"/>
                <a:gd name="connsiteY5" fmla="*/ 1261066 h 1909803"/>
                <a:gd name="connsiteX6" fmla="*/ 1324601 w 1525945"/>
                <a:gd name="connsiteY6" fmla="*/ 1298126 h 1909803"/>
                <a:gd name="connsiteX7" fmla="*/ 1381145 w 1525945"/>
                <a:gd name="connsiteY7" fmla="*/ 1909039 h 1909803"/>
                <a:gd name="connsiteX8" fmla="*/ 805382 w 1525945"/>
                <a:gd name="connsiteY8" fmla="*/ 1909803 h 1909803"/>
                <a:gd name="connsiteX9" fmla="*/ 787807 w 1525945"/>
                <a:gd name="connsiteY9" fmla="*/ 1902926 h 1909803"/>
                <a:gd name="connsiteX10" fmla="*/ 746544 w 1525945"/>
                <a:gd name="connsiteY10" fmla="*/ 1507877 h 1909803"/>
                <a:gd name="connsiteX11" fmla="*/ 749983 w 1525945"/>
                <a:gd name="connsiteY11" fmla="*/ 1394405 h 1909803"/>
                <a:gd name="connsiteX12" fmla="*/ 632309 w 1525945"/>
                <a:gd name="connsiteY12" fmla="*/ 1371481 h 1909803"/>
                <a:gd name="connsiteX13" fmla="*/ 641478 w 1525945"/>
                <a:gd name="connsiteY13" fmla="*/ 1501382 h 1909803"/>
                <a:gd name="connsiteX14" fmla="*/ 598305 w 1525945"/>
                <a:gd name="connsiteY14" fmla="*/ 1908657 h 1909803"/>
                <a:gd name="connsiteX15" fmla="*/ 0 w 1525945"/>
                <a:gd name="connsiteY15" fmla="*/ 1908657 h 1909803"/>
                <a:gd name="connsiteX16" fmla="*/ 19485 w 1525945"/>
                <a:gd name="connsiteY16" fmla="*/ 1696996 h 1909803"/>
                <a:gd name="connsiteX17" fmla="*/ 121113 w 1525945"/>
                <a:gd name="connsiteY17" fmla="*/ 211548 h 1909803"/>
                <a:gd name="connsiteX18" fmla="*/ 289219 w 1525945"/>
                <a:gd name="connsiteY18" fmla="*/ 80120 h 1909803"/>
                <a:gd name="connsiteX19" fmla="*/ 380531 w 1525945"/>
                <a:gd name="connsiteY19" fmla="*/ 10203 h 1909803"/>
                <a:gd name="connsiteX20" fmla="*/ 396196 w 1525945"/>
                <a:gd name="connsiteY20" fmla="*/ 269 h 1909803"/>
                <a:gd name="connsiteX21" fmla="*/ 393521 w 1525945"/>
                <a:gd name="connsiteY21" fmla="*/ 18226 h 1909803"/>
                <a:gd name="connsiteX22" fmla="*/ 398488 w 1525945"/>
                <a:gd name="connsiteY22" fmla="*/ 124057 h 1909803"/>
                <a:gd name="connsiteX23" fmla="*/ 500116 w 1525945"/>
                <a:gd name="connsiteY23" fmla="*/ 241731 h 1909803"/>
                <a:gd name="connsiteX24" fmla="*/ 563538 w 1525945"/>
                <a:gd name="connsiteY24" fmla="*/ 287960 h 1909803"/>
                <a:gd name="connsiteX25" fmla="*/ 579584 w 1525945"/>
                <a:gd name="connsiteY25" fmla="*/ 304007 h 1909803"/>
                <a:gd name="connsiteX26" fmla="*/ 641096 w 1525945"/>
                <a:gd name="connsiteY26" fmla="*/ 468674 h 1909803"/>
                <a:gd name="connsiteX27" fmla="*/ 621229 w 1525945"/>
                <a:gd name="connsiteY27" fmla="*/ 1073857 h 1909803"/>
                <a:gd name="connsiteX28" fmla="*/ 687707 w 1525945"/>
                <a:gd name="connsiteY28" fmla="*/ 1079206 h 1909803"/>
                <a:gd name="connsiteX29" fmla="*/ 767558 w 1525945"/>
                <a:gd name="connsiteY29" fmla="*/ 1083790 h 1909803"/>
                <a:gd name="connsiteX30" fmla="*/ 745780 w 1525945"/>
                <a:gd name="connsiteY30" fmla="*/ 477462 h 1909803"/>
                <a:gd name="connsiteX31" fmla="*/ 803853 w 1525945"/>
                <a:gd name="connsiteY31" fmla="*/ 317761 h 1909803"/>
                <a:gd name="connsiteX32" fmla="*/ 819518 w 1525945"/>
                <a:gd name="connsiteY32" fmla="*/ 294455 h 1909803"/>
                <a:gd name="connsiteX33" fmla="*/ 946362 w 1525945"/>
                <a:gd name="connsiteY33" fmla="*/ 188243 h 1909803"/>
                <a:gd name="connsiteX34" fmla="*/ 1006345 w 1525945"/>
                <a:gd name="connsiteY34" fmla="*/ 90053 h 1909803"/>
                <a:gd name="connsiteX35" fmla="*/ 999850 w 1525945"/>
                <a:gd name="connsiteY35" fmla="*/ 23957 h 1909803"/>
                <a:gd name="connsiteX36" fmla="*/ 994119 w 1525945"/>
                <a:gd name="connsiteY36" fmla="*/ 2562 h 1909803"/>
                <a:gd name="connsiteX37" fmla="*/ 1016278 w 1525945"/>
                <a:gd name="connsiteY37" fmla="*/ 7529 h 1909803"/>
                <a:gd name="connsiteX38" fmla="*/ 1195846 w 1525945"/>
                <a:gd name="connsiteY38" fmla="*/ 145834 h 1909803"/>
                <a:gd name="connsiteX39" fmla="*/ 1384966 w 1525945"/>
                <a:gd name="connsiteY39" fmla="*/ 358259 h 190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5945" h="1909803">
                  <a:moveTo>
                    <a:pt x="1384966" y="358259"/>
                  </a:moveTo>
                  <a:cubicBezTo>
                    <a:pt x="1414003" y="397993"/>
                    <a:pt x="1436926" y="441930"/>
                    <a:pt x="1456793" y="487777"/>
                  </a:cubicBezTo>
                  <a:cubicBezTo>
                    <a:pt x="1473604" y="527130"/>
                    <a:pt x="1512574" y="671548"/>
                    <a:pt x="1516394" y="703641"/>
                  </a:cubicBezTo>
                  <a:cubicBezTo>
                    <a:pt x="1522507" y="755219"/>
                    <a:pt x="1523653" y="890850"/>
                    <a:pt x="1525946" y="907661"/>
                  </a:cubicBezTo>
                  <a:cubicBezTo>
                    <a:pt x="1518687" y="993242"/>
                    <a:pt x="1492707" y="1072329"/>
                    <a:pt x="1446095" y="1144538"/>
                  </a:cubicBezTo>
                  <a:cubicBezTo>
                    <a:pt x="1417441" y="1189239"/>
                    <a:pt x="1382674" y="1228973"/>
                    <a:pt x="1340265" y="1261066"/>
                  </a:cubicBezTo>
                  <a:cubicBezTo>
                    <a:pt x="1327275" y="1271000"/>
                    <a:pt x="1322690" y="1280933"/>
                    <a:pt x="1324601" y="1298126"/>
                  </a:cubicBezTo>
                  <a:cubicBezTo>
                    <a:pt x="1331096" y="1358873"/>
                    <a:pt x="1375414" y="1850202"/>
                    <a:pt x="1381145" y="1909039"/>
                  </a:cubicBezTo>
                  <a:cubicBezTo>
                    <a:pt x="1355165" y="1909039"/>
                    <a:pt x="905863" y="1909039"/>
                    <a:pt x="805382" y="1909803"/>
                  </a:cubicBezTo>
                  <a:cubicBezTo>
                    <a:pt x="797740" y="1909803"/>
                    <a:pt x="794302" y="1903308"/>
                    <a:pt x="787807" y="1902926"/>
                  </a:cubicBezTo>
                  <a:cubicBezTo>
                    <a:pt x="771760" y="1896431"/>
                    <a:pt x="751129" y="1518956"/>
                    <a:pt x="746544" y="1507877"/>
                  </a:cubicBezTo>
                  <a:cubicBezTo>
                    <a:pt x="741960" y="1492594"/>
                    <a:pt x="762591" y="1395933"/>
                    <a:pt x="749983" y="1394405"/>
                  </a:cubicBezTo>
                  <a:cubicBezTo>
                    <a:pt x="710249" y="1389056"/>
                    <a:pt x="670897" y="1381797"/>
                    <a:pt x="632309" y="1371481"/>
                  </a:cubicBezTo>
                  <a:cubicBezTo>
                    <a:pt x="618554" y="1367661"/>
                    <a:pt x="644534" y="1488392"/>
                    <a:pt x="641478" y="1501382"/>
                  </a:cubicBezTo>
                  <a:cubicBezTo>
                    <a:pt x="640714" y="1566714"/>
                    <a:pt x="611295" y="1895285"/>
                    <a:pt x="598305" y="1908657"/>
                  </a:cubicBezTo>
                  <a:cubicBezTo>
                    <a:pt x="493239" y="1908657"/>
                    <a:pt x="24834" y="1908657"/>
                    <a:pt x="0" y="1908657"/>
                  </a:cubicBezTo>
                  <a:cubicBezTo>
                    <a:pt x="4967" y="1837976"/>
                    <a:pt x="11080" y="1767295"/>
                    <a:pt x="19485" y="1696996"/>
                  </a:cubicBezTo>
                  <a:cubicBezTo>
                    <a:pt x="20631" y="1687827"/>
                    <a:pt x="119203" y="220336"/>
                    <a:pt x="121113" y="211548"/>
                  </a:cubicBezTo>
                  <a:cubicBezTo>
                    <a:pt x="176894" y="167612"/>
                    <a:pt x="233056" y="123675"/>
                    <a:pt x="289219" y="80120"/>
                  </a:cubicBezTo>
                  <a:cubicBezTo>
                    <a:pt x="319402" y="56432"/>
                    <a:pt x="350349" y="33891"/>
                    <a:pt x="380531" y="10203"/>
                  </a:cubicBezTo>
                  <a:cubicBezTo>
                    <a:pt x="385498" y="6000"/>
                    <a:pt x="391611" y="4472"/>
                    <a:pt x="396196" y="269"/>
                  </a:cubicBezTo>
                  <a:cubicBezTo>
                    <a:pt x="399634" y="6764"/>
                    <a:pt x="396578" y="12877"/>
                    <a:pt x="393521" y="18226"/>
                  </a:cubicBezTo>
                  <a:cubicBezTo>
                    <a:pt x="373272" y="54522"/>
                    <a:pt x="380913" y="89671"/>
                    <a:pt x="398488" y="124057"/>
                  </a:cubicBezTo>
                  <a:cubicBezTo>
                    <a:pt x="422940" y="171050"/>
                    <a:pt x="459236" y="208874"/>
                    <a:pt x="500116" y="241731"/>
                  </a:cubicBezTo>
                  <a:cubicBezTo>
                    <a:pt x="520365" y="258160"/>
                    <a:pt x="541760" y="273442"/>
                    <a:pt x="563538" y="287960"/>
                  </a:cubicBezTo>
                  <a:cubicBezTo>
                    <a:pt x="570033" y="292163"/>
                    <a:pt x="576146" y="296748"/>
                    <a:pt x="579584" y="304007"/>
                  </a:cubicBezTo>
                  <a:cubicBezTo>
                    <a:pt x="597541" y="347180"/>
                    <a:pt x="636129" y="457595"/>
                    <a:pt x="641096" y="468674"/>
                  </a:cubicBezTo>
                  <a:cubicBezTo>
                    <a:pt x="644917" y="485867"/>
                    <a:pt x="605564" y="1071565"/>
                    <a:pt x="621229" y="1073857"/>
                  </a:cubicBezTo>
                  <a:cubicBezTo>
                    <a:pt x="643388" y="1077295"/>
                    <a:pt x="665548" y="1077678"/>
                    <a:pt x="687707" y="1079206"/>
                  </a:cubicBezTo>
                  <a:cubicBezTo>
                    <a:pt x="714451" y="1081116"/>
                    <a:pt x="740814" y="1082644"/>
                    <a:pt x="767558" y="1083790"/>
                  </a:cubicBezTo>
                  <a:cubicBezTo>
                    <a:pt x="785897" y="1084555"/>
                    <a:pt x="750365" y="507645"/>
                    <a:pt x="745780" y="477462"/>
                  </a:cubicBezTo>
                  <a:cubicBezTo>
                    <a:pt x="767558" y="425120"/>
                    <a:pt x="782076" y="370103"/>
                    <a:pt x="803853" y="317761"/>
                  </a:cubicBezTo>
                  <a:cubicBezTo>
                    <a:pt x="807674" y="308591"/>
                    <a:pt x="813405" y="301332"/>
                    <a:pt x="819518" y="294455"/>
                  </a:cubicBezTo>
                  <a:cubicBezTo>
                    <a:pt x="865747" y="263891"/>
                    <a:pt x="908156" y="228359"/>
                    <a:pt x="946362" y="188243"/>
                  </a:cubicBezTo>
                  <a:cubicBezTo>
                    <a:pt x="973488" y="159588"/>
                    <a:pt x="993737" y="127113"/>
                    <a:pt x="1006345" y="90053"/>
                  </a:cubicBezTo>
                  <a:cubicBezTo>
                    <a:pt x="1014368" y="66748"/>
                    <a:pt x="1010930" y="44970"/>
                    <a:pt x="999850" y="23957"/>
                  </a:cubicBezTo>
                  <a:cubicBezTo>
                    <a:pt x="996411" y="17462"/>
                    <a:pt x="991063" y="11349"/>
                    <a:pt x="994119" y="2562"/>
                  </a:cubicBezTo>
                  <a:cubicBezTo>
                    <a:pt x="1003288" y="-3551"/>
                    <a:pt x="1009783" y="2562"/>
                    <a:pt x="1016278" y="7529"/>
                  </a:cubicBezTo>
                  <a:cubicBezTo>
                    <a:pt x="1077026" y="52229"/>
                    <a:pt x="1136245" y="99223"/>
                    <a:pt x="1195846" y="145834"/>
                  </a:cubicBezTo>
                  <a:cubicBezTo>
                    <a:pt x="1208072" y="155004"/>
                    <a:pt x="1345232" y="303243"/>
                    <a:pt x="1384966" y="358259"/>
                  </a:cubicBezTo>
                  <a:close/>
                </a:path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EEADC89-31CB-450C-A521-6B87BD587AC3}"/>
                </a:ext>
              </a:extLst>
            </p:cNvPr>
            <p:cNvSpPr/>
            <p:nvPr/>
          </p:nvSpPr>
          <p:spPr>
            <a:xfrm>
              <a:off x="9397278" y="2227220"/>
              <a:ext cx="1312411" cy="1508548"/>
            </a:xfrm>
            <a:custGeom>
              <a:avLst/>
              <a:gdLst>
                <a:gd name="connsiteX0" fmla="*/ 1014772 w 1312411"/>
                <a:gd name="connsiteY0" fmla="*/ 53371 h 1508548"/>
                <a:gd name="connsiteX1" fmla="*/ 1082778 w 1312411"/>
                <a:gd name="connsiteY1" fmla="*/ 199700 h 1508548"/>
                <a:gd name="connsiteX2" fmla="*/ 1307811 w 1312411"/>
                <a:gd name="connsiteY2" fmla="*/ 1321809 h 1508548"/>
                <a:gd name="connsiteX3" fmla="*/ 1292529 w 1312411"/>
                <a:gd name="connsiteY3" fmla="*/ 1453238 h 1508548"/>
                <a:gd name="connsiteX4" fmla="*/ 1214589 w 1312411"/>
                <a:gd name="connsiteY4" fmla="*/ 1505962 h 1508548"/>
                <a:gd name="connsiteX5" fmla="*/ 532613 w 1312411"/>
                <a:gd name="connsiteY5" fmla="*/ 1506726 h 1508548"/>
                <a:gd name="connsiteX6" fmla="*/ 389722 w 1312411"/>
                <a:gd name="connsiteY6" fmla="*/ 1468520 h 1508548"/>
                <a:gd name="connsiteX7" fmla="*/ 323244 w 1312411"/>
                <a:gd name="connsiteY7" fmla="*/ 1379500 h 1508548"/>
                <a:gd name="connsiteX8" fmla="*/ 22 w 1312411"/>
                <a:gd name="connsiteY8" fmla="*/ 189002 h 1508548"/>
                <a:gd name="connsiteX9" fmla="*/ 139855 w 1312411"/>
                <a:gd name="connsiteY9" fmla="*/ 35414 h 1508548"/>
                <a:gd name="connsiteX10" fmla="*/ 868443 w 1312411"/>
                <a:gd name="connsiteY10" fmla="*/ 265 h 1508548"/>
                <a:gd name="connsiteX11" fmla="*/ 1014772 w 1312411"/>
                <a:gd name="connsiteY11" fmla="*/ 53371 h 150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2411" h="1508548">
                  <a:moveTo>
                    <a:pt x="1014772" y="53371"/>
                  </a:moveTo>
                  <a:cubicBezTo>
                    <a:pt x="1056416" y="93105"/>
                    <a:pt x="1074373" y="143537"/>
                    <a:pt x="1082778" y="199700"/>
                  </a:cubicBezTo>
                  <a:cubicBezTo>
                    <a:pt x="1091948" y="258537"/>
                    <a:pt x="1298642" y="1263736"/>
                    <a:pt x="1307811" y="1321809"/>
                  </a:cubicBezTo>
                  <a:cubicBezTo>
                    <a:pt x="1315071" y="1366128"/>
                    <a:pt x="1316217" y="1411211"/>
                    <a:pt x="1292529" y="1453238"/>
                  </a:cubicBezTo>
                  <a:cubicBezTo>
                    <a:pt x="1274954" y="1484566"/>
                    <a:pt x="1248210" y="1500613"/>
                    <a:pt x="1214589" y="1505962"/>
                  </a:cubicBezTo>
                  <a:cubicBezTo>
                    <a:pt x="1185552" y="1510547"/>
                    <a:pt x="598709" y="1507872"/>
                    <a:pt x="532613" y="1506726"/>
                  </a:cubicBezTo>
                  <a:cubicBezTo>
                    <a:pt x="482181" y="1505962"/>
                    <a:pt x="433277" y="1497557"/>
                    <a:pt x="389722" y="1468520"/>
                  </a:cubicBezTo>
                  <a:cubicBezTo>
                    <a:pt x="356865" y="1446360"/>
                    <a:pt x="332795" y="1418088"/>
                    <a:pt x="323244" y="1379500"/>
                  </a:cubicBezTo>
                  <a:cubicBezTo>
                    <a:pt x="319805" y="1366510"/>
                    <a:pt x="-3035" y="242873"/>
                    <a:pt x="22" y="189002"/>
                  </a:cubicBezTo>
                  <a:cubicBezTo>
                    <a:pt x="4606" y="112590"/>
                    <a:pt x="50453" y="41909"/>
                    <a:pt x="139855" y="35414"/>
                  </a:cubicBezTo>
                  <a:cubicBezTo>
                    <a:pt x="197928" y="31212"/>
                    <a:pt x="825652" y="-117"/>
                    <a:pt x="868443" y="265"/>
                  </a:cubicBezTo>
                  <a:cubicBezTo>
                    <a:pt x="924606" y="-2410"/>
                    <a:pt x="973509" y="15165"/>
                    <a:pt x="1014772" y="53371"/>
                  </a:cubicBezTo>
                  <a:close/>
                </a:path>
              </a:pathLst>
            </a:custGeom>
            <a:solidFill>
              <a:schemeClr val="accent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5BDF4B3-40CA-4D8F-A086-D3DBDCFFB294}"/>
                </a:ext>
              </a:extLst>
            </p:cNvPr>
            <p:cNvSpPr/>
            <p:nvPr/>
          </p:nvSpPr>
          <p:spPr>
            <a:xfrm>
              <a:off x="9556189" y="3125693"/>
              <a:ext cx="358844" cy="444408"/>
            </a:xfrm>
            <a:custGeom>
              <a:avLst/>
              <a:gdLst>
                <a:gd name="connsiteX0" fmla="*/ 55828 w 358844"/>
                <a:gd name="connsiteY0" fmla="*/ 351509 h 444408"/>
                <a:gd name="connsiteX1" fmla="*/ 58885 w 358844"/>
                <a:gd name="connsiteY1" fmla="*/ 310247 h 444408"/>
                <a:gd name="connsiteX2" fmla="*/ 48951 w 358844"/>
                <a:gd name="connsiteY2" fmla="*/ 295346 h 444408"/>
                <a:gd name="connsiteX3" fmla="*/ 29084 w 358844"/>
                <a:gd name="connsiteY3" fmla="*/ 241094 h 444408"/>
                <a:gd name="connsiteX4" fmla="*/ 22971 w 358844"/>
                <a:gd name="connsiteY4" fmla="*/ 225430 h 444408"/>
                <a:gd name="connsiteX5" fmla="*/ 19532 w 358844"/>
                <a:gd name="connsiteY5" fmla="*/ 152838 h 444408"/>
                <a:gd name="connsiteX6" fmla="*/ 62323 w 358844"/>
                <a:gd name="connsiteY6" fmla="*/ 116543 h 444408"/>
                <a:gd name="connsiteX7" fmla="*/ 196044 w 358844"/>
                <a:gd name="connsiteY7" fmla="*/ 15297 h 444408"/>
                <a:gd name="connsiteX8" fmla="*/ 233868 w 358844"/>
                <a:gd name="connsiteY8" fmla="*/ 14 h 444408"/>
                <a:gd name="connsiteX9" fmla="*/ 261376 w 358844"/>
                <a:gd name="connsiteY9" fmla="*/ 14151 h 444408"/>
                <a:gd name="connsiteX10" fmla="*/ 257556 w 358844"/>
                <a:gd name="connsiteY10" fmla="*/ 44333 h 444408"/>
                <a:gd name="connsiteX11" fmla="*/ 146758 w 358844"/>
                <a:gd name="connsiteY11" fmla="*/ 161626 h 444408"/>
                <a:gd name="connsiteX12" fmla="*/ 126509 w 358844"/>
                <a:gd name="connsiteY12" fmla="*/ 179964 h 444408"/>
                <a:gd name="connsiteX13" fmla="*/ 212090 w 358844"/>
                <a:gd name="connsiteY13" fmla="*/ 137938 h 444408"/>
                <a:gd name="connsiteX14" fmla="*/ 269017 w 358844"/>
                <a:gd name="connsiteY14" fmla="*/ 112722 h 444408"/>
                <a:gd name="connsiteX15" fmla="*/ 312572 w 358844"/>
                <a:gd name="connsiteY15" fmla="*/ 126476 h 444408"/>
                <a:gd name="connsiteX16" fmla="*/ 300346 w 358844"/>
                <a:gd name="connsiteY16" fmla="*/ 164300 h 444408"/>
                <a:gd name="connsiteX17" fmla="*/ 264815 w 358844"/>
                <a:gd name="connsiteY17" fmla="*/ 195247 h 444408"/>
                <a:gd name="connsiteX18" fmla="*/ 304167 w 358844"/>
                <a:gd name="connsiteY18" fmla="*/ 182257 h 444408"/>
                <a:gd name="connsiteX19" fmla="*/ 341609 w 358844"/>
                <a:gd name="connsiteY19" fmla="*/ 193337 h 444408"/>
                <a:gd name="connsiteX20" fmla="*/ 333585 w 358844"/>
                <a:gd name="connsiteY20" fmla="*/ 233071 h 444408"/>
                <a:gd name="connsiteX21" fmla="*/ 289649 w 358844"/>
                <a:gd name="connsiteY21" fmla="*/ 270131 h 444408"/>
                <a:gd name="connsiteX22" fmla="*/ 311808 w 358844"/>
                <a:gd name="connsiteY22" fmla="*/ 264018 h 444408"/>
                <a:gd name="connsiteX23" fmla="*/ 353835 w 358844"/>
                <a:gd name="connsiteY23" fmla="*/ 274333 h 444408"/>
                <a:gd name="connsiteX24" fmla="*/ 344665 w 358844"/>
                <a:gd name="connsiteY24" fmla="*/ 316742 h 444408"/>
                <a:gd name="connsiteX25" fmla="*/ 248004 w 358844"/>
                <a:gd name="connsiteY25" fmla="*/ 388951 h 444408"/>
                <a:gd name="connsiteX26" fmla="*/ 154017 w 358844"/>
                <a:gd name="connsiteY26" fmla="*/ 441293 h 444408"/>
                <a:gd name="connsiteX27" fmla="*/ 97091 w 358844"/>
                <a:gd name="connsiteY27" fmla="*/ 429067 h 444408"/>
                <a:gd name="connsiteX28" fmla="*/ 90596 w 358844"/>
                <a:gd name="connsiteY28" fmla="*/ 385895 h 444408"/>
                <a:gd name="connsiteX29" fmla="*/ 84483 w 358844"/>
                <a:gd name="connsiteY29" fmla="*/ 368702 h 444408"/>
                <a:gd name="connsiteX30" fmla="*/ 55828 w 358844"/>
                <a:gd name="connsiteY30" fmla="*/ 351509 h 44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58844" h="444408">
                  <a:moveTo>
                    <a:pt x="55828" y="351509"/>
                  </a:moveTo>
                  <a:cubicBezTo>
                    <a:pt x="50097" y="338901"/>
                    <a:pt x="50861" y="327822"/>
                    <a:pt x="58885" y="310247"/>
                  </a:cubicBezTo>
                  <a:cubicBezTo>
                    <a:pt x="63087" y="301459"/>
                    <a:pt x="55064" y="298403"/>
                    <a:pt x="48951" y="295346"/>
                  </a:cubicBezTo>
                  <a:cubicBezTo>
                    <a:pt x="22207" y="282356"/>
                    <a:pt x="16094" y="267074"/>
                    <a:pt x="29084" y="241094"/>
                  </a:cubicBezTo>
                  <a:cubicBezTo>
                    <a:pt x="33287" y="232307"/>
                    <a:pt x="30230" y="229632"/>
                    <a:pt x="22971" y="225430"/>
                  </a:cubicBezTo>
                  <a:cubicBezTo>
                    <a:pt x="-6066" y="208619"/>
                    <a:pt x="-7976" y="172323"/>
                    <a:pt x="19532" y="152838"/>
                  </a:cubicBezTo>
                  <a:cubicBezTo>
                    <a:pt x="35197" y="141758"/>
                    <a:pt x="47805" y="128004"/>
                    <a:pt x="62323" y="116543"/>
                  </a:cubicBezTo>
                  <a:cubicBezTo>
                    <a:pt x="106642" y="82539"/>
                    <a:pt x="150961" y="48536"/>
                    <a:pt x="196044" y="15297"/>
                  </a:cubicBezTo>
                  <a:cubicBezTo>
                    <a:pt x="207124" y="6891"/>
                    <a:pt x="219350" y="-368"/>
                    <a:pt x="233868" y="14"/>
                  </a:cubicBezTo>
                  <a:cubicBezTo>
                    <a:pt x="245712" y="14"/>
                    <a:pt x="256409" y="4599"/>
                    <a:pt x="261376" y="14151"/>
                  </a:cubicBezTo>
                  <a:cubicBezTo>
                    <a:pt x="266343" y="23702"/>
                    <a:pt x="264815" y="34400"/>
                    <a:pt x="257556" y="44333"/>
                  </a:cubicBezTo>
                  <a:cubicBezTo>
                    <a:pt x="226227" y="88652"/>
                    <a:pt x="186110" y="124566"/>
                    <a:pt x="146758" y="161626"/>
                  </a:cubicBezTo>
                  <a:cubicBezTo>
                    <a:pt x="141409" y="166975"/>
                    <a:pt x="135679" y="171941"/>
                    <a:pt x="126509" y="179964"/>
                  </a:cubicBezTo>
                  <a:cubicBezTo>
                    <a:pt x="160894" y="165064"/>
                    <a:pt x="185728" y="152838"/>
                    <a:pt x="212090" y="137938"/>
                  </a:cubicBezTo>
                  <a:cubicBezTo>
                    <a:pt x="230429" y="127622"/>
                    <a:pt x="249150" y="118453"/>
                    <a:pt x="269017" y="112722"/>
                  </a:cubicBezTo>
                  <a:cubicBezTo>
                    <a:pt x="286974" y="107373"/>
                    <a:pt x="305695" y="112340"/>
                    <a:pt x="312572" y="126476"/>
                  </a:cubicBezTo>
                  <a:cubicBezTo>
                    <a:pt x="320213" y="142523"/>
                    <a:pt x="312190" y="153984"/>
                    <a:pt x="300346" y="164300"/>
                  </a:cubicBezTo>
                  <a:cubicBezTo>
                    <a:pt x="288884" y="173852"/>
                    <a:pt x="277805" y="183785"/>
                    <a:pt x="264815" y="195247"/>
                  </a:cubicBezTo>
                  <a:cubicBezTo>
                    <a:pt x="280861" y="190280"/>
                    <a:pt x="290795" y="184167"/>
                    <a:pt x="304167" y="182257"/>
                  </a:cubicBezTo>
                  <a:cubicBezTo>
                    <a:pt x="320595" y="179964"/>
                    <a:pt x="332439" y="178054"/>
                    <a:pt x="341609" y="193337"/>
                  </a:cubicBezTo>
                  <a:cubicBezTo>
                    <a:pt x="350778" y="208619"/>
                    <a:pt x="343137" y="222373"/>
                    <a:pt x="333585" y="233071"/>
                  </a:cubicBezTo>
                  <a:cubicBezTo>
                    <a:pt x="320977" y="247589"/>
                    <a:pt x="303785" y="255994"/>
                    <a:pt x="289649" y="270131"/>
                  </a:cubicBezTo>
                  <a:cubicBezTo>
                    <a:pt x="303403" y="267838"/>
                    <a:pt x="304549" y="265928"/>
                    <a:pt x="311808" y="264018"/>
                  </a:cubicBezTo>
                  <a:cubicBezTo>
                    <a:pt x="328619" y="259433"/>
                    <a:pt x="343519" y="259051"/>
                    <a:pt x="353835" y="274333"/>
                  </a:cubicBezTo>
                  <a:cubicBezTo>
                    <a:pt x="364532" y="290380"/>
                    <a:pt x="356509" y="305662"/>
                    <a:pt x="344665" y="316742"/>
                  </a:cubicBezTo>
                  <a:cubicBezTo>
                    <a:pt x="315247" y="344250"/>
                    <a:pt x="281625" y="366409"/>
                    <a:pt x="248004" y="388951"/>
                  </a:cubicBezTo>
                  <a:cubicBezTo>
                    <a:pt x="218203" y="408818"/>
                    <a:pt x="186492" y="426011"/>
                    <a:pt x="154017" y="441293"/>
                  </a:cubicBezTo>
                  <a:cubicBezTo>
                    <a:pt x="139117" y="447024"/>
                    <a:pt x="113519" y="445878"/>
                    <a:pt x="97091" y="429067"/>
                  </a:cubicBezTo>
                  <a:cubicBezTo>
                    <a:pt x="84483" y="416077"/>
                    <a:pt x="81808" y="401559"/>
                    <a:pt x="90596" y="385895"/>
                  </a:cubicBezTo>
                  <a:cubicBezTo>
                    <a:pt x="96326" y="376343"/>
                    <a:pt x="95944" y="372523"/>
                    <a:pt x="84483" y="368702"/>
                  </a:cubicBezTo>
                  <a:cubicBezTo>
                    <a:pt x="74549" y="364499"/>
                    <a:pt x="63851" y="360297"/>
                    <a:pt x="55828" y="351509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EE7D3AF-E9E4-4B81-81E1-84FD81DAEC7F}"/>
                </a:ext>
              </a:extLst>
            </p:cNvPr>
            <p:cNvSpPr/>
            <p:nvPr/>
          </p:nvSpPr>
          <p:spPr>
            <a:xfrm>
              <a:off x="10663582" y="2029191"/>
              <a:ext cx="295382" cy="346991"/>
            </a:xfrm>
            <a:custGeom>
              <a:avLst/>
              <a:gdLst>
                <a:gd name="connsiteX0" fmla="*/ 177138 w 295382"/>
                <a:gd name="connsiteY0" fmla="*/ 129524 h 346991"/>
                <a:gd name="connsiteX1" fmla="*/ 282204 w 295382"/>
                <a:gd name="connsiteY1" fmla="*/ 190271 h 346991"/>
                <a:gd name="connsiteX2" fmla="*/ 294430 w 295382"/>
                <a:gd name="connsiteY2" fmla="*/ 205172 h 346991"/>
                <a:gd name="connsiteX3" fmla="*/ 201208 w 295382"/>
                <a:gd name="connsiteY3" fmla="*/ 343859 h 346991"/>
                <a:gd name="connsiteX4" fmla="*/ 73600 w 295382"/>
                <a:gd name="connsiteY4" fmla="*/ 241467 h 346991"/>
                <a:gd name="connsiteX5" fmla="*/ 4447 w 295382"/>
                <a:gd name="connsiteY5" fmla="*/ 129906 h 346991"/>
                <a:gd name="connsiteX6" fmla="*/ 22786 w 295382"/>
                <a:gd name="connsiteY6" fmla="*/ 40122 h 346991"/>
                <a:gd name="connsiteX7" fmla="*/ 120975 w 295382"/>
                <a:gd name="connsiteY7" fmla="*/ 6 h 346991"/>
                <a:gd name="connsiteX8" fmla="*/ 140078 w 295382"/>
                <a:gd name="connsiteY8" fmla="*/ 19873 h 346991"/>
                <a:gd name="connsiteX9" fmla="*/ 177138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77138" y="129524"/>
                  </a:moveTo>
                  <a:cubicBezTo>
                    <a:pt x="206939" y="158942"/>
                    <a:pt x="243234" y="176517"/>
                    <a:pt x="282204" y="190271"/>
                  </a:cubicBezTo>
                  <a:cubicBezTo>
                    <a:pt x="289846" y="192946"/>
                    <a:pt x="298251" y="195620"/>
                    <a:pt x="294430" y="205172"/>
                  </a:cubicBezTo>
                  <a:cubicBezTo>
                    <a:pt x="291374" y="213195"/>
                    <a:pt x="232919" y="370985"/>
                    <a:pt x="201208" y="343859"/>
                  </a:cubicBezTo>
                  <a:cubicBezTo>
                    <a:pt x="156889" y="311766"/>
                    <a:pt x="111042" y="281966"/>
                    <a:pt x="73600" y="241467"/>
                  </a:cubicBezTo>
                  <a:cubicBezTo>
                    <a:pt x="43035" y="208610"/>
                    <a:pt x="17055" y="173079"/>
                    <a:pt x="4447" y="129906"/>
                  </a:cubicBezTo>
                  <a:cubicBezTo>
                    <a:pt x="-2812" y="104308"/>
                    <a:pt x="-3958" y="58843"/>
                    <a:pt x="22786" y="40122"/>
                  </a:cubicBezTo>
                  <a:cubicBezTo>
                    <a:pt x="52205" y="18727"/>
                    <a:pt x="82005" y="-376"/>
                    <a:pt x="120975" y="6"/>
                  </a:cubicBezTo>
                  <a:cubicBezTo>
                    <a:pt x="136258" y="388"/>
                    <a:pt x="141607" y="4972"/>
                    <a:pt x="140078" y="19873"/>
                  </a:cubicBezTo>
                  <a:cubicBezTo>
                    <a:pt x="137786" y="50055"/>
                    <a:pt x="168351" y="121118"/>
                    <a:pt x="177138" y="129524"/>
                  </a:cubicBezTo>
                  <a:close/>
                </a:path>
              </a:pathLst>
            </a:custGeom>
            <a:solidFill>
              <a:schemeClr val="accent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AEEC51E-0DF2-4413-8815-567BD7B8434B}"/>
                </a:ext>
              </a:extLst>
            </p:cNvPr>
            <p:cNvSpPr/>
            <p:nvPr/>
          </p:nvSpPr>
          <p:spPr>
            <a:xfrm>
              <a:off x="10873196" y="1939030"/>
              <a:ext cx="230069" cy="118567"/>
            </a:xfrm>
            <a:custGeom>
              <a:avLst/>
              <a:gdLst>
                <a:gd name="connsiteX0" fmla="*/ 227325 w 230069"/>
                <a:gd name="connsiteY0" fmla="*/ 6113 h 118567"/>
                <a:gd name="connsiteX1" fmla="*/ 129136 w 230069"/>
                <a:gd name="connsiteY1" fmla="*/ 61130 h 118567"/>
                <a:gd name="connsiteX2" fmla="*/ 23306 w 230069"/>
                <a:gd name="connsiteY2" fmla="*/ 114618 h 118567"/>
                <a:gd name="connsiteX3" fmla="*/ 764 w 230069"/>
                <a:gd name="connsiteY3" fmla="*/ 105830 h 118567"/>
                <a:gd name="connsiteX4" fmla="*/ 0 w 230069"/>
                <a:gd name="connsiteY4" fmla="*/ 7641 h 118567"/>
                <a:gd name="connsiteX5" fmla="*/ 228472 w 230069"/>
                <a:gd name="connsiteY5" fmla="*/ 0 h 118567"/>
                <a:gd name="connsiteX6" fmla="*/ 227325 w 230069"/>
                <a:gd name="connsiteY6" fmla="*/ 6113 h 11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069" h="118567">
                  <a:moveTo>
                    <a:pt x="227325" y="6113"/>
                  </a:moveTo>
                  <a:cubicBezTo>
                    <a:pt x="197525" y="30183"/>
                    <a:pt x="161993" y="43173"/>
                    <a:pt x="129136" y="61130"/>
                  </a:cubicBezTo>
                  <a:cubicBezTo>
                    <a:pt x="94369" y="80233"/>
                    <a:pt x="58455" y="96661"/>
                    <a:pt x="23306" y="114618"/>
                  </a:cubicBezTo>
                  <a:cubicBezTo>
                    <a:pt x="11462" y="120731"/>
                    <a:pt x="3439" y="121113"/>
                    <a:pt x="764" y="105830"/>
                  </a:cubicBezTo>
                  <a:cubicBezTo>
                    <a:pt x="382" y="72973"/>
                    <a:pt x="382" y="40498"/>
                    <a:pt x="0" y="7641"/>
                  </a:cubicBezTo>
                  <a:cubicBezTo>
                    <a:pt x="76794" y="29419"/>
                    <a:pt x="152824" y="25216"/>
                    <a:pt x="228472" y="0"/>
                  </a:cubicBezTo>
                  <a:cubicBezTo>
                    <a:pt x="230764" y="2292"/>
                    <a:pt x="230764" y="4585"/>
                    <a:pt x="227325" y="6113"/>
                  </a:cubicBezTo>
                  <a:close/>
                </a:path>
              </a:pathLst>
            </a:custGeom>
            <a:solidFill>
              <a:srgbClr val="E0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14E88AB-244A-45DC-BD3A-7CAE2529BB44}"/>
                </a:ext>
              </a:extLst>
            </p:cNvPr>
            <p:cNvSpPr/>
            <p:nvPr/>
          </p:nvSpPr>
          <p:spPr>
            <a:xfrm>
              <a:off x="10888860" y="3927486"/>
              <a:ext cx="189119" cy="51094"/>
            </a:xfrm>
            <a:custGeom>
              <a:avLst/>
              <a:gdLst>
                <a:gd name="connsiteX0" fmla="*/ 0 w 189119"/>
                <a:gd name="connsiteY0" fmla="*/ 50215 h 51094"/>
                <a:gd name="connsiteX1" fmla="*/ 5731 w 189119"/>
                <a:gd name="connsiteY1" fmla="*/ 4367 h 51094"/>
                <a:gd name="connsiteX2" fmla="*/ 25598 w 189119"/>
                <a:gd name="connsiteY2" fmla="*/ 547 h 51094"/>
                <a:gd name="connsiteX3" fmla="*/ 157027 w 189119"/>
                <a:gd name="connsiteY3" fmla="*/ 4749 h 51094"/>
                <a:gd name="connsiteX4" fmla="*/ 182242 w 189119"/>
                <a:gd name="connsiteY4" fmla="*/ 11244 h 51094"/>
                <a:gd name="connsiteX5" fmla="*/ 189119 w 189119"/>
                <a:gd name="connsiteY5" fmla="*/ 44484 h 51094"/>
                <a:gd name="connsiteX6" fmla="*/ 175365 w 189119"/>
                <a:gd name="connsiteY6" fmla="*/ 50979 h 51094"/>
                <a:gd name="connsiteX7" fmla="*/ 0 w 189119"/>
                <a:gd name="connsiteY7" fmla="*/ 50215 h 51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9119" h="51094">
                  <a:moveTo>
                    <a:pt x="0" y="50215"/>
                  </a:moveTo>
                  <a:cubicBezTo>
                    <a:pt x="1910" y="34932"/>
                    <a:pt x="3821" y="19650"/>
                    <a:pt x="5731" y="4367"/>
                  </a:cubicBezTo>
                  <a:cubicBezTo>
                    <a:pt x="11844" y="-217"/>
                    <a:pt x="18721" y="-599"/>
                    <a:pt x="25598" y="547"/>
                  </a:cubicBezTo>
                  <a:cubicBezTo>
                    <a:pt x="69153" y="6660"/>
                    <a:pt x="113090" y="4367"/>
                    <a:pt x="157027" y="4749"/>
                  </a:cubicBezTo>
                  <a:cubicBezTo>
                    <a:pt x="166196" y="4749"/>
                    <a:pt x="174983" y="4749"/>
                    <a:pt x="182242" y="11244"/>
                  </a:cubicBezTo>
                  <a:cubicBezTo>
                    <a:pt x="184917" y="22324"/>
                    <a:pt x="181478" y="34550"/>
                    <a:pt x="189119" y="44484"/>
                  </a:cubicBezTo>
                  <a:cubicBezTo>
                    <a:pt x="187209" y="52507"/>
                    <a:pt x="181096" y="50979"/>
                    <a:pt x="175365" y="50979"/>
                  </a:cubicBezTo>
                  <a:cubicBezTo>
                    <a:pt x="117292" y="50596"/>
                    <a:pt x="58455" y="50215"/>
                    <a:pt x="0" y="5021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4A9CD30-727D-46B2-922F-E3FEC8DC1E23}"/>
                </a:ext>
              </a:extLst>
            </p:cNvPr>
            <p:cNvSpPr/>
            <p:nvPr/>
          </p:nvSpPr>
          <p:spPr>
            <a:xfrm>
              <a:off x="10901775" y="3429769"/>
              <a:ext cx="162319" cy="211720"/>
            </a:xfrm>
            <a:custGeom>
              <a:avLst/>
              <a:gdLst>
                <a:gd name="connsiteX0" fmla="*/ 457 w 162319"/>
                <a:gd name="connsiteY0" fmla="*/ 10373 h 211720"/>
                <a:gd name="connsiteX1" fmla="*/ 10773 w 162319"/>
                <a:gd name="connsiteY1" fmla="*/ 822 h 211720"/>
                <a:gd name="connsiteX2" fmla="*/ 154045 w 162319"/>
                <a:gd name="connsiteY2" fmla="*/ 29094 h 211720"/>
                <a:gd name="connsiteX3" fmla="*/ 161686 w 162319"/>
                <a:gd name="connsiteY3" fmla="*/ 42466 h 211720"/>
                <a:gd name="connsiteX4" fmla="*/ 115075 w 162319"/>
                <a:gd name="connsiteY4" fmla="*/ 189941 h 211720"/>
                <a:gd name="connsiteX5" fmla="*/ 61968 w 162319"/>
                <a:gd name="connsiteY5" fmla="*/ 197201 h 211720"/>
                <a:gd name="connsiteX6" fmla="*/ 457 w 162319"/>
                <a:gd name="connsiteY6" fmla="*/ 10373 h 21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19" h="211720">
                  <a:moveTo>
                    <a:pt x="457" y="10373"/>
                  </a:moveTo>
                  <a:cubicBezTo>
                    <a:pt x="-1453" y="822"/>
                    <a:pt x="2749" y="-1470"/>
                    <a:pt x="10773" y="822"/>
                  </a:cubicBezTo>
                  <a:cubicBezTo>
                    <a:pt x="57766" y="13812"/>
                    <a:pt x="106287" y="21071"/>
                    <a:pt x="154045" y="29094"/>
                  </a:cubicBezTo>
                  <a:cubicBezTo>
                    <a:pt x="162450" y="30622"/>
                    <a:pt x="163214" y="34825"/>
                    <a:pt x="161686" y="42466"/>
                  </a:cubicBezTo>
                  <a:cubicBezTo>
                    <a:pt x="156337" y="70357"/>
                    <a:pt x="151752" y="128048"/>
                    <a:pt x="115075" y="189941"/>
                  </a:cubicBezTo>
                  <a:cubicBezTo>
                    <a:pt x="99792" y="215539"/>
                    <a:pt x="74194" y="219360"/>
                    <a:pt x="61968" y="197201"/>
                  </a:cubicBezTo>
                  <a:cubicBezTo>
                    <a:pt x="24145" y="128048"/>
                    <a:pt x="3895" y="26420"/>
                    <a:pt x="457" y="10373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A9EAD44-1393-4E08-82A2-26166616395D}"/>
                </a:ext>
              </a:extLst>
            </p:cNvPr>
            <p:cNvSpPr/>
            <p:nvPr/>
          </p:nvSpPr>
          <p:spPr>
            <a:xfrm>
              <a:off x="10470505" y="2388714"/>
              <a:ext cx="416827" cy="683886"/>
            </a:xfrm>
            <a:custGeom>
              <a:avLst/>
              <a:gdLst>
                <a:gd name="connsiteX0" fmla="*/ 409568 w 416827"/>
                <a:gd name="connsiteY0" fmla="*/ 683887 h 683886"/>
                <a:gd name="connsiteX1" fmla="*/ 289601 w 416827"/>
                <a:gd name="connsiteY1" fmla="*/ 462674 h 683886"/>
                <a:gd name="connsiteX2" fmla="*/ 71063 w 416827"/>
                <a:gd name="connsiteY2" fmla="*/ 255216 h 683886"/>
                <a:gd name="connsiteX3" fmla="*/ 56927 w 416827"/>
                <a:gd name="connsiteY3" fmla="*/ 248339 h 683886"/>
                <a:gd name="connsiteX4" fmla="*/ 53488 w 416827"/>
                <a:gd name="connsiteY4" fmla="*/ 242608 h 683886"/>
                <a:gd name="connsiteX5" fmla="*/ 127608 w 416827"/>
                <a:gd name="connsiteY5" fmla="*/ 154734 h 683886"/>
                <a:gd name="connsiteX6" fmla="*/ 205548 w 416827"/>
                <a:gd name="connsiteY6" fmla="*/ 64568 h 683886"/>
                <a:gd name="connsiteX7" fmla="*/ 0 w 416827"/>
                <a:gd name="connsiteY7" fmla="*/ 7641 h 683886"/>
                <a:gd name="connsiteX8" fmla="*/ 1528 w 416827"/>
                <a:gd name="connsiteY8" fmla="*/ 0 h 683886"/>
                <a:gd name="connsiteX9" fmla="*/ 212807 w 416827"/>
                <a:gd name="connsiteY9" fmla="*/ 61130 h 683886"/>
                <a:gd name="connsiteX10" fmla="*/ 133339 w 416827"/>
                <a:gd name="connsiteY10" fmla="*/ 160083 h 683886"/>
                <a:gd name="connsiteX11" fmla="*/ 61512 w 416827"/>
                <a:gd name="connsiteY11" fmla="*/ 241844 h 683886"/>
                <a:gd name="connsiteX12" fmla="*/ 74884 w 416827"/>
                <a:gd name="connsiteY12" fmla="*/ 248339 h 683886"/>
                <a:gd name="connsiteX13" fmla="*/ 296860 w 416827"/>
                <a:gd name="connsiteY13" fmla="*/ 458854 h 683886"/>
                <a:gd name="connsiteX14" fmla="*/ 416827 w 416827"/>
                <a:gd name="connsiteY14" fmla="*/ 680066 h 683886"/>
                <a:gd name="connsiteX15" fmla="*/ 409568 w 416827"/>
                <a:gd name="connsiteY15" fmla="*/ 683887 h 68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6827" h="683886">
                  <a:moveTo>
                    <a:pt x="409568" y="683887"/>
                  </a:moveTo>
                  <a:cubicBezTo>
                    <a:pt x="409186" y="683123"/>
                    <a:pt x="375565" y="623139"/>
                    <a:pt x="289601" y="462674"/>
                  </a:cubicBezTo>
                  <a:cubicBezTo>
                    <a:pt x="214718" y="323223"/>
                    <a:pt x="110033" y="273937"/>
                    <a:pt x="71063" y="255216"/>
                  </a:cubicBezTo>
                  <a:cubicBezTo>
                    <a:pt x="64568" y="252159"/>
                    <a:pt x="59983" y="249867"/>
                    <a:pt x="56927" y="248339"/>
                  </a:cubicBezTo>
                  <a:cubicBezTo>
                    <a:pt x="55017" y="247193"/>
                    <a:pt x="53488" y="245282"/>
                    <a:pt x="53488" y="242608"/>
                  </a:cubicBezTo>
                  <a:cubicBezTo>
                    <a:pt x="51960" y="230000"/>
                    <a:pt x="80615" y="200964"/>
                    <a:pt x="127608" y="154734"/>
                  </a:cubicBezTo>
                  <a:cubicBezTo>
                    <a:pt x="160465" y="122259"/>
                    <a:pt x="209751" y="73738"/>
                    <a:pt x="205548" y="64568"/>
                  </a:cubicBezTo>
                  <a:cubicBezTo>
                    <a:pt x="197907" y="49286"/>
                    <a:pt x="75266" y="21395"/>
                    <a:pt x="0" y="7641"/>
                  </a:cubicBezTo>
                  <a:lnTo>
                    <a:pt x="1528" y="0"/>
                  </a:lnTo>
                  <a:cubicBezTo>
                    <a:pt x="34767" y="6113"/>
                    <a:pt x="201345" y="37824"/>
                    <a:pt x="212807" y="61130"/>
                  </a:cubicBezTo>
                  <a:cubicBezTo>
                    <a:pt x="218920" y="73738"/>
                    <a:pt x="191794" y="102392"/>
                    <a:pt x="133339" y="160083"/>
                  </a:cubicBezTo>
                  <a:cubicBezTo>
                    <a:pt x="103538" y="189502"/>
                    <a:pt x="58837" y="233439"/>
                    <a:pt x="61512" y="241844"/>
                  </a:cubicBezTo>
                  <a:cubicBezTo>
                    <a:pt x="64186" y="243372"/>
                    <a:pt x="68771" y="245664"/>
                    <a:pt x="74884" y="248339"/>
                  </a:cubicBezTo>
                  <a:cubicBezTo>
                    <a:pt x="114618" y="267060"/>
                    <a:pt x="220831" y="317110"/>
                    <a:pt x="296860" y="458854"/>
                  </a:cubicBezTo>
                  <a:cubicBezTo>
                    <a:pt x="382824" y="619319"/>
                    <a:pt x="416445" y="679302"/>
                    <a:pt x="416827" y="680066"/>
                  </a:cubicBezTo>
                  <a:lnTo>
                    <a:pt x="409568" y="683887"/>
                  </a:ln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EE37948-6E2B-4F52-BC64-9FAB2882C357}"/>
                </a:ext>
              </a:extLst>
            </p:cNvPr>
            <p:cNvSpPr/>
            <p:nvPr/>
          </p:nvSpPr>
          <p:spPr>
            <a:xfrm>
              <a:off x="11074923" y="2323764"/>
              <a:ext cx="511577" cy="783986"/>
            </a:xfrm>
            <a:custGeom>
              <a:avLst/>
              <a:gdLst>
                <a:gd name="connsiteX0" fmla="*/ 6877 w 511577"/>
                <a:gd name="connsiteY0" fmla="*/ 783986 h 783986"/>
                <a:gd name="connsiteX1" fmla="*/ 0 w 511577"/>
                <a:gd name="connsiteY1" fmla="*/ 780548 h 783986"/>
                <a:gd name="connsiteX2" fmla="*/ 186445 w 511577"/>
                <a:gd name="connsiteY2" fmla="*/ 437458 h 783986"/>
                <a:gd name="connsiteX3" fmla="*/ 323987 w 511577"/>
                <a:gd name="connsiteY3" fmla="*/ 322840 h 783986"/>
                <a:gd name="connsiteX4" fmla="*/ 357226 w 511577"/>
                <a:gd name="connsiteY4" fmla="*/ 300299 h 783986"/>
                <a:gd name="connsiteX5" fmla="*/ 353023 w 511577"/>
                <a:gd name="connsiteY5" fmla="*/ 291894 h 783986"/>
                <a:gd name="connsiteX6" fmla="*/ 326661 w 511577"/>
                <a:gd name="connsiteY6" fmla="*/ 266678 h 783986"/>
                <a:gd name="connsiteX7" fmla="*/ 206312 w 511577"/>
                <a:gd name="connsiteY7" fmla="*/ 122641 h 783986"/>
                <a:gd name="connsiteX8" fmla="*/ 216628 w 511577"/>
                <a:gd name="connsiteY8" fmla="*/ 114618 h 783986"/>
                <a:gd name="connsiteX9" fmla="*/ 485980 w 511577"/>
                <a:gd name="connsiteY9" fmla="*/ 35532 h 783986"/>
                <a:gd name="connsiteX10" fmla="*/ 503937 w 511577"/>
                <a:gd name="connsiteY10" fmla="*/ 0 h 783986"/>
                <a:gd name="connsiteX11" fmla="*/ 511578 w 511577"/>
                <a:gd name="connsiteY11" fmla="*/ 0 h 783986"/>
                <a:gd name="connsiteX12" fmla="*/ 490564 w 511577"/>
                <a:gd name="connsiteY12" fmla="*/ 41645 h 783986"/>
                <a:gd name="connsiteX13" fmla="*/ 218156 w 511577"/>
                <a:gd name="connsiteY13" fmla="*/ 122259 h 783986"/>
                <a:gd name="connsiteX14" fmla="*/ 213953 w 511577"/>
                <a:gd name="connsiteY14" fmla="*/ 124934 h 783986"/>
                <a:gd name="connsiteX15" fmla="*/ 332010 w 511577"/>
                <a:gd name="connsiteY15" fmla="*/ 261329 h 783986"/>
                <a:gd name="connsiteX16" fmla="*/ 358372 w 511577"/>
                <a:gd name="connsiteY16" fmla="*/ 286927 h 783986"/>
                <a:gd name="connsiteX17" fmla="*/ 364867 w 511577"/>
                <a:gd name="connsiteY17" fmla="*/ 301827 h 783986"/>
                <a:gd name="connsiteX18" fmla="*/ 327807 w 511577"/>
                <a:gd name="connsiteY18" fmla="*/ 329717 h 783986"/>
                <a:gd name="connsiteX19" fmla="*/ 193322 w 511577"/>
                <a:gd name="connsiteY19" fmla="*/ 441661 h 783986"/>
                <a:gd name="connsiteX20" fmla="*/ 6877 w 511577"/>
                <a:gd name="connsiteY20" fmla="*/ 783986 h 7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1577" h="783986">
                  <a:moveTo>
                    <a:pt x="6877" y="783986"/>
                  </a:moveTo>
                  <a:lnTo>
                    <a:pt x="0" y="780548"/>
                  </a:lnTo>
                  <a:cubicBezTo>
                    <a:pt x="1146" y="778256"/>
                    <a:pt x="111179" y="555133"/>
                    <a:pt x="186445" y="437458"/>
                  </a:cubicBezTo>
                  <a:cubicBezTo>
                    <a:pt x="229618" y="370216"/>
                    <a:pt x="286545" y="341943"/>
                    <a:pt x="323987" y="322840"/>
                  </a:cubicBezTo>
                  <a:cubicBezTo>
                    <a:pt x="341943" y="314053"/>
                    <a:pt x="356079" y="306794"/>
                    <a:pt x="357226" y="300299"/>
                  </a:cubicBezTo>
                  <a:cubicBezTo>
                    <a:pt x="357608" y="298007"/>
                    <a:pt x="356079" y="295332"/>
                    <a:pt x="353023" y="291894"/>
                  </a:cubicBezTo>
                  <a:cubicBezTo>
                    <a:pt x="347292" y="286163"/>
                    <a:pt x="337741" y="276993"/>
                    <a:pt x="326661" y="266678"/>
                  </a:cubicBezTo>
                  <a:cubicBezTo>
                    <a:pt x="259801" y="203256"/>
                    <a:pt x="200199" y="144419"/>
                    <a:pt x="206312" y="122641"/>
                  </a:cubicBezTo>
                  <a:cubicBezTo>
                    <a:pt x="207076" y="119585"/>
                    <a:pt x="209751" y="115764"/>
                    <a:pt x="216628" y="114618"/>
                  </a:cubicBezTo>
                  <a:cubicBezTo>
                    <a:pt x="263239" y="106213"/>
                    <a:pt x="468405" y="48522"/>
                    <a:pt x="485980" y="35532"/>
                  </a:cubicBezTo>
                  <a:cubicBezTo>
                    <a:pt x="503172" y="22924"/>
                    <a:pt x="503937" y="382"/>
                    <a:pt x="503937" y="0"/>
                  </a:cubicBezTo>
                  <a:lnTo>
                    <a:pt x="511578" y="0"/>
                  </a:lnTo>
                  <a:cubicBezTo>
                    <a:pt x="511578" y="1146"/>
                    <a:pt x="510814" y="26744"/>
                    <a:pt x="490564" y="41645"/>
                  </a:cubicBezTo>
                  <a:cubicBezTo>
                    <a:pt x="471080" y="56163"/>
                    <a:pt x="261711" y="114236"/>
                    <a:pt x="218156" y="122259"/>
                  </a:cubicBezTo>
                  <a:cubicBezTo>
                    <a:pt x="214335" y="123023"/>
                    <a:pt x="213953" y="124551"/>
                    <a:pt x="213953" y="124934"/>
                  </a:cubicBezTo>
                  <a:cubicBezTo>
                    <a:pt x="208222" y="144037"/>
                    <a:pt x="291893" y="223123"/>
                    <a:pt x="332010" y="261329"/>
                  </a:cubicBezTo>
                  <a:cubicBezTo>
                    <a:pt x="343090" y="271645"/>
                    <a:pt x="352641" y="280814"/>
                    <a:pt x="358372" y="286927"/>
                  </a:cubicBezTo>
                  <a:cubicBezTo>
                    <a:pt x="363721" y="292276"/>
                    <a:pt x="365631" y="297242"/>
                    <a:pt x="364867" y="301827"/>
                  </a:cubicBezTo>
                  <a:cubicBezTo>
                    <a:pt x="363339" y="312143"/>
                    <a:pt x="349202" y="319020"/>
                    <a:pt x="327807" y="329717"/>
                  </a:cubicBezTo>
                  <a:cubicBezTo>
                    <a:pt x="291129" y="348056"/>
                    <a:pt x="235349" y="375947"/>
                    <a:pt x="193322" y="441661"/>
                  </a:cubicBezTo>
                  <a:cubicBezTo>
                    <a:pt x="117674" y="558571"/>
                    <a:pt x="8023" y="781694"/>
                    <a:pt x="6877" y="783986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0B68431-BD5B-4C32-BBE9-CDC243ADBA04}"/>
                </a:ext>
              </a:extLst>
            </p:cNvPr>
            <p:cNvSpPr/>
            <p:nvPr/>
          </p:nvSpPr>
          <p:spPr>
            <a:xfrm>
              <a:off x="10700505" y="2715757"/>
              <a:ext cx="911211" cy="758388"/>
            </a:xfrm>
            <a:custGeom>
              <a:avLst/>
              <a:gdLst>
                <a:gd name="connsiteX0" fmla="*/ 471844 w 911211"/>
                <a:gd name="connsiteY0" fmla="*/ 758388 h 758388"/>
                <a:gd name="connsiteX1" fmla="*/ 7641 w 911211"/>
                <a:gd name="connsiteY1" fmla="*/ 639186 h 758388"/>
                <a:gd name="connsiteX2" fmla="*/ 5731 w 911211"/>
                <a:gd name="connsiteY2" fmla="*/ 638040 h 758388"/>
                <a:gd name="connsiteX3" fmla="*/ 0 w 911211"/>
                <a:gd name="connsiteY3" fmla="*/ 409950 h 758388"/>
                <a:gd name="connsiteX4" fmla="*/ 4203 w 911211"/>
                <a:gd name="connsiteY4" fmla="*/ 410332 h 758388"/>
                <a:gd name="connsiteX5" fmla="*/ 438986 w 911211"/>
                <a:gd name="connsiteY5" fmla="*/ 440515 h 758388"/>
                <a:gd name="connsiteX6" fmla="*/ 672043 w 911211"/>
                <a:gd name="connsiteY6" fmla="*/ 320930 h 758388"/>
                <a:gd name="connsiteX7" fmla="*/ 627342 w 911211"/>
                <a:gd name="connsiteY7" fmla="*/ 3056 h 758388"/>
                <a:gd name="connsiteX8" fmla="*/ 634219 w 911211"/>
                <a:gd name="connsiteY8" fmla="*/ 0 h 758388"/>
                <a:gd name="connsiteX9" fmla="*/ 678538 w 911211"/>
                <a:gd name="connsiteY9" fmla="*/ 325133 h 758388"/>
                <a:gd name="connsiteX10" fmla="*/ 438986 w 911211"/>
                <a:gd name="connsiteY10" fmla="*/ 448156 h 758388"/>
                <a:gd name="connsiteX11" fmla="*/ 438604 w 911211"/>
                <a:gd name="connsiteY11" fmla="*/ 448156 h 758388"/>
                <a:gd name="connsiteX12" fmla="*/ 8023 w 911211"/>
                <a:gd name="connsiteY12" fmla="*/ 418355 h 758388"/>
                <a:gd name="connsiteX13" fmla="*/ 13372 w 911211"/>
                <a:gd name="connsiteY13" fmla="*/ 633455 h 758388"/>
                <a:gd name="connsiteX14" fmla="*/ 497441 w 911211"/>
                <a:gd name="connsiteY14" fmla="*/ 750365 h 758388"/>
                <a:gd name="connsiteX15" fmla="*/ 906627 w 911211"/>
                <a:gd name="connsiteY15" fmla="*/ 625431 h 758388"/>
                <a:gd name="connsiteX16" fmla="*/ 911212 w 911211"/>
                <a:gd name="connsiteY16" fmla="*/ 631545 h 758388"/>
                <a:gd name="connsiteX17" fmla="*/ 497824 w 911211"/>
                <a:gd name="connsiteY17" fmla="*/ 758006 h 758388"/>
                <a:gd name="connsiteX18" fmla="*/ 471844 w 911211"/>
                <a:gd name="connsiteY18" fmla="*/ 758388 h 75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1211" h="758388">
                  <a:moveTo>
                    <a:pt x="471844" y="758388"/>
                  </a:moveTo>
                  <a:cubicBezTo>
                    <a:pt x="235731" y="758388"/>
                    <a:pt x="9934" y="640332"/>
                    <a:pt x="7641" y="639186"/>
                  </a:cubicBezTo>
                  <a:lnTo>
                    <a:pt x="5731" y="638040"/>
                  </a:lnTo>
                  <a:lnTo>
                    <a:pt x="0" y="409950"/>
                  </a:lnTo>
                  <a:lnTo>
                    <a:pt x="4203" y="410332"/>
                  </a:lnTo>
                  <a:cubicBezTo>
                    <a:pt x="8023" y="410714"/>
                    <a:pt x="388173" y="440897"/>
                    <a:pt x="438986" y="440515"/>
                  </a:cubicBezTo>
                  <a:cubicBezTo>
                    <a:pt x="494003" y="440133"/>
                    <a:pt x="613206" y="414917"/>
                    <a:pt x="672043" y="320930"/>
                  </a:cubicBezTo>
                  <a:cubicBezTo>
                    <a:pt x="730880" y="226943"/>
                    <a:pt x="628488" y="5349"/>
                    <a:pt x="627342" y="3056"/>
                  </a:cubicBezTo>
                  <a:lnTo>
                    <a:pt x="634219" y="0"/>
                  </a:lnTo>
                  <a:cubicBezTo>
                    <a:pt x="638422" y="9169"/>
                    <a:pt x="739667" y="227707"/>
                    <a:pt x="678538" y="325133"/>
                  </a:cubicBezTo>
                  <a:cubicBezTo>
                    <a:pt x="617790" y="421794"/>
                    <a:pt x="495149" y="447774"/>
                    <a:pt x="438986" y="448156"/>
                  </a:cubicBezTo>
                  <a:cubicBezTo>
                    <a:pt x="438986" y="448156"/>
                    <a:pt x="438604" y="448156"/>
                    <a:pt x="438604" y="448156"/>
                  </a:cubicBezTo>
                  <a:cubicBezTo>
                    <a:pt x="388173" y="448156"/>
                    <a:pt x="51960" y="421794"/>
                    <a:pt x="8023" y="418355"/>
                  </a:cubicBezTo>
                  <a:lnTo>
                    <a:pt x="13372" y="633455"/>
                  </a:lnTo>
                  <a:cubicBezTo>
                    <a:pt x="37060" y="645681"/>
                    <a:pt x="265913" y="759152"/>
                    <a:pt x="497441" y="750365"/>
                  </a:cubicBezTo>
                  <a:cubicBezTo>
                    <a:pt x="740432" y="741196"/>
                    <a:pt x="905099" y="626578"/>
                    <a:pt x="906627" y="625431"/>
                  </a:cubicBezTo>
                  <a:lnTo>
                    <a:pt x="911212" y="631545"/>
                  </a:lnTo>
                  <a:cubicBezTo>
                    <a:pt x="909684" y="632691"/>
                    <a:pt x="743106" y="748837"/>
                    <a:pt x="497824" y="758006"/>
                  </a:cubicBezTo>
                  <a:cubicBezTo>
                    <a:pt x="488654" y="758006"/>
                    <a:pt x="480249" y="758388"/>
                    <a:pt x="471844" y="758388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1161D05-F074-4205-8525-0D93C22C0EBD}"/>
                </a:ext>
              </a:extLst>
            </p:cNvPr>
            <p:cNvSpPr/>
            <p:nvPr/>
          </p:nvSpPr>
          <p:spPr>
            <a:xfrm>
              <a:off x="11094770" y="2608375"/>
              <a:ext cx="282006" cy="97448"/>
            </a:xfrm>
            <a:custGeom>
              <a:avLst/>
              <a:gdLst>
                <a:gd name="connsiteX0" fmla="*/ 142147 w 282006"/>
                <a:gd name="connsiteY0" fmla="*/ 406 h 97448"/>
                <a:gd name="connsiteX1" fmla="*/ 265934 w 282006"/>
                <a:gd name="connsiteY1" fmla="*/ 24 h 97448"/>
                <a:gd name="connsiteX2" fmla="*/ 281980 w 282006"/>
                <a:gd name="connsiteY2" fmla="*/ 16070 h 97448"/>
                <a:gd name="connsiteX3" fmla="*/ 281598 w 282006"/>
                <a:gd name="connsiteY3" fmla="*/ 81020 h 97448"/>
                <a:gd name="connsiteX4" fmla="*/ 267080 w 282006"/>
                <a:gd name="connsiteY4" fmla="*/ 97449 h 97448"/>
                <a:gd name="connsiteX5" fmla="*/ 11864 w 282006"/>
                <a:gd name="connsiteY5" fmla="*/ 97067 h 97448"/>
                <a:gd name="connsiteX6" fmla="*/ 20 w 282006"/>
                <a:gd name="connsiteY6" fmla="*/ 84459 h 97448"/>
                <a:gd name="connsiteX7" fmla="*/ 20 w 282006"/>
                <a:gd name="connsiteY7" fmla="*/ 14160 h 97448"/>
                <a:gd name="connsiteX8" fmla="*/ 14539 w 282006"/>
                <a:gd name="connsiteY8" fmla="*/ 406 h 97448"/>
                <a:gd name="connsiteX9" fmla="*/ 142147 w 282006"/>
                <a:gd name="connsiteY9" fmla="*/ 406 h 97448"/>
                <a:gd name="connsiteX10" fmla="*/ 142147 w 282006"/>
                <a:gd name="connsiteY10" fmla="*/ 406 h 9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006" h="97448">
                  <a:moveTo>
                    <a:pt x="142147" y="406"/>
                  </a:moveTo>
                  <a:cubicBezTo>
                    <a:pt x="183409" y="406"/>
                    <a:pt x="224672" y="788"/>
                    <a:pt x="265934" y="24"/>
                  </a:cubicBezTo>
                  <a:cubicBezTo>
                    <a:pt x="278542" y="-358"/>
                    <a:pt x="282363" y="3844"/>
                    <a:pt x="281980" y="16070"/>
                  </a:cubicBezTo>
                  <a:cubicBezTo>
                    <a:pt x="280834" y="37465"/>
                    <a:pt x="281216" y="59243"/>
                    <a:pt x="281598" y="81020"/>
                  </a:cubicBezTo>
                  <a:cubicBezTo>
                    <a:pt x="281980" y="91718"/>
                    <a:pt x="279306" y="97449"/>
                    <a:pt x="267080" y="97449"/>
                  </a:cubicBezTo>
                  <a:cubicBezTo>
                    <a:pt x="181881" y="97067"/>
                    <a:pt x="96682" y="97067"/>
                    <a:pt x="11864" y="97067"/>
                  </a:cubicBezTo>
                  <a:cubicBezTo>
                    <a:pt x="2695" y="97067"/>
                    <a:pt x="20" y="93246"/>
                    <a:pt x="20" y="84459"/>
                  </a:cubicBezTo>
                  <a:cubicBezTo>
                    <a:pt x="403" y="61153"/>
                    <a:pt x="785" y="37465"/>
                    <a:pt x="20" y="14160"/>
                  </a:cubicBezTo>
                  <a:cubicBezTo>
                    <a:pt x="-361" y="2698"/>
                    <a:pt x="4605" y="406"/>
                    <a:pt x="14539" y="406"/>
                  </a:cubicBezTo>
                  <a:cubicBezTo>
                    <a:pt x="57329" y="788"/>
                    <a:pt x="99738" y="406"/>
                    <a:pt x="142147" y="406"/>
                  </a:cubicBezTo>
                  <a:cubicBezTo>
                    <a:pt x="142147" y="406"/>
                    <a:pt x="142147" y="406"/>
                    <a:pt x="142147" y="406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4B90D4A-DA22-45FD-9BFC-B5B3284D3D6B}"/>
                </a:ext>
              </a:extLst>
            </p:cNvPr>
            <p:cNvSpPr/>
            <p:nvPr/>
          </p:nvSpPr>
          <p:spPr>
            <a:xfrm>
              <a:off x="10391651" y="3052969"/>
              <a:ext cx="354188" cy="319957"/>
            </a:xfrm>
            <a:custGeom>
              <a:avLst/>
              <a:gdLst>
                <a:gd name="connsiteX0" fmla="*/ 225947 w 354188"/>
                <a:gd name="connsiteY0" fmla="*/ 319931 h 319957"/>
                <a:gd name="connsiteX1" fmla="*/ 125466 w 354188"/>
                <a:gd name="connsiteY1" fmla="*/ 310762 h 319957"/>
                <a:gd name="connsiteX2" fmla="*/ 88788 w 354188"/>
                <a:gd name="connsiteY2" fmla="*/ 285928 h 319957"/>
                <a:gd name="connsiteX3" fmla="*/ 117060 w 354188"/>
                <a:gd name="connsiteY3" fmla="*/ 243137 h 319957"/>
                <a:gd name="connsiteX4" fmla="*/ 52110 w 354188"/>
                <a:gd name="connsiteY4" fmla="*/ 235878 h 319957"/>
                <a:gd name="connsiteX5" fmla="*/ 21545 w 354188"/>
                <a:gd name="connsiteY5" fmla="*/ 212572 h 319957"/>
                <a:gd name="connsiteX6" fmla="*/ 44087 w 354188"/>
                <a:gd name="connsiteY6" fmla="*/ 177423 h 319957"/>
                <a:gd name="connsiteX7" fmla="*/ 87642 w 354188"/>
                <a:gd name="connsiteY7" fmla="*/ 167107 h 319957"/>
                <a:gd name="connsiteX8" fmla="*/ 36828 w 354188"/>
                <a:gd name="connsiteY8" fmla="*/ 158702 h 319957"/>
                <a:gd name="connsiteX9" fmla="*/ 10466 w 354188"/>
                <a:gd name="connsiteY9" fmla="*/ 133486 h 319957"/>
                <a:gd name="connsiteX10" fmla="*/ 34917 w 354188"/>
                <a:gd name="connsiteY10" fmla="*/ 101393 h 319957"/>
                <a:gd name="connsiteX11" fmla="*/ 75034 w 354188"/>
                <a:gd name="connsiteY11" fmla="*/ 90695 h 319957"/>
                <a:gd name="connsiteX12" fmla="*/ 29186 w 354188"/>
                <a:gd name="connsiteY12" fmla="*/ 84200 h 319957"/>
                <a:gd name="connsiteX13" fmla="*/ 150 w 354188"/>
                <a:gd name="connsiteY13" fmla="*/ 59366 h 319957"/>
                <a:gd name="connsiteX14" fmla="*/ 18871 w 354188"/>
                <a:gd name="connsiteY14" fmla="*/ 28802 h 319957"/>
                <a:gd name="connsiteX15" fmla="*/ 70449 w 354188"/>
                <a:gd name="connsiteY15" fmla="*/ 16194 h 319957"/>
                <a:gd name="connsiteX16" fmla="*/ 250017 w 354188"/>
                <a:gd name="connsiteY16" fmla="*/ 529 h 319957"/>
                <a:gd name="connsiteX17" fmla="*/ 295482 w 354188"/>
                <a:gd name="connsiteY17" fmla="*/ 2057 h 319957"/>
                <a:gd name="connsiteX18" fmla="*/ 320316 w 354188"/>
                <a:gd name="connsiteY18" fmla="*/ 53253 h 319957"/>
                <a:gd name="connsiteX19" fmla="*/ 326429 w 354188"/>
                <a:gd name="connsiteY19" fmla="*/ 88785 h 319957"/>
                <a:gd name="connsiteX20" fmla="*/ 323372 w 354188"/>
                <a:gd name="connsiteY20" fmla="*/ 139599 h 319957"/>
                <a:gd name="connsiteX21" fmla="*/ 324519 w 354188"/>
                <a:gd name="connsiteY21" fmla="*/ 157556 h 319957"/>
                <a:gd name="connsiteX22" fmla="*/ 332160 w 354188"/>
                <a:gd name="connsiteY22" fmla="*/ 216393 h 319957"/>
                <a:gd name="connsiteX23" fmla="*/ 321462 w 354188"/>
                <a:gd name="connsiteY23" fmla="*/ 229765 h 319957"/>
                <a:gd name="connsiteX24" fmla="*/ 353937 w 354188"/>
                <a:gd name="connsiteY24" fmla="*/ 269881 h 319957"/>
                <a:gd name="connsiteX25" fmla="*/ 312675 w 354188"/>
                <a:gd name="connsiteY25" fmla="*/ 314200 h 319957"/>
                <a:gd name="connsiteX26" fmla="*/ 225947 w 354188"/>
                <a:gd name="connsiteY26" fmla="*/ 319931 h 319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54188" h="319957">
                  <a:moveTo>
                    <a:pt x="225947" y="319931"/>
                  </a:moveTo>
                  <a:cubicBezTo>
                    <a:pt x="192326" y="319167"/>
                    <a:pt x="159087" y="313436"/>
                    <a:pt x="125466" y="310762"/>
                  </a:cubicBezTo>
                  <a:cubicBezTo>
                    <a:pt x="108655" y="309615"/>
                    <a:pt x="93373" y="303502"/>
                    <a:pt x="88788" y="285928"/>
                  </a:cubicBezTo>
                  <a:cubicBezTo>
                    <a:pt x="83057" y="256127"/>
                    <a:pt x="113240" y="246193"/>
                    <a:pt x="117060" y="243137"/>
                  </a:cubicBezTo>
                  <a:cubicBezTo>
                    <a:pt x="92990" y="240463"/>
                    <a:pt x="72741" y="238934"/>
                    <a:pt x="52110" y="235878"/>
                  </a:cubicBezTo>
                  <a:cubicBezTo>
                    <a:pt x="37974" y="233968"/>
                    <a:pt x="24220" y="229765"/>
                    <a:pt x="21545" y="212572"/>
                  </a:cubicBezTo>
                  <a:cubicBezTo>
                    <a:pt x="18871" y="194615"/>
                    <a:pt x="29569" y="185064"/>
                    <a:pt x="44087" y="177423"/>
                  </a:cubicBezTo>
                  <a:cubicBezTo>
                    <a:pt x="57459" y="170546"/>
                    <a:pt x="72741" y="172456"/>
                    <a:pt x="87642" y="167107"/>
                  </a:cubicBezTo>
                  <a:cubicBezTo>
                    <a:pt x="69685" y="164051"/>
                    <a:pt x="53256" y="161758"/>
                    <a:pt x="36828" y="158702"/>
                  </a:cubicBezTo>
                  <a:cubicBezTo>
                    <a:pt x="22309" y="156409"/>
                    <a:pt x="11230" y="148768"/>
                    <a:pt x="10466" y="133486"/>
                  </a:cubicBezTo>
                  <a:cubicBezTo>
                    <a:pt x="9319" y="116675"/>
                    <a:pt x="20017" y="106742"/>
                    <a:pt x="34917" y="101393"/>
                  </a:cubicBezTo>
                  <a:cubicBezTo>
                    <a:pt x="46761" y="97572"/>
                    <a:pt x="58987" y="94898"/>
                    <a:pt x="75034" y="90695"/>
                  </a:cubicBezTo>
                  <a:cubicBezTo>
                    <a:pt x="56695" y="88021"/>
                    <a:pt x="42941" y="86493"/>
                    <a:pt x="29186" y="84200"/>
                  </a:cubicBezTo>
                  <a:cubicBezTo>
                    <a:pt x="14668" y="81908"/>
                    <a:pt x="1296" y="76177"/>
                    <a:pt x="150" y="59366"/>
                  </a:cubicBezTo>
                  <a:cubicBezTo>
                    <a:pt x="-996" y="42938"/>
                    <a:pt x="4353" y="34150"/>
                    <a:pt x="18871" y="28802"/>
                  </a:cubicBezTo>
                  <a:cubicBezTo>
                    <a:pt x="36064" y="21925"/>
                    <a:pt x="61279" y="16958"/>
                    <a:pt x="70449" y="16194"/>
                  </a:cubicBezTo>
                  <a:cubicBezTo>
                    <a:pt x="115532" y="15047"/>
                    <a:pt x="238555" y="529"/>
                    <a:pt x="250017" y="529"/>
                  </a:cubicBezTo>
                  <a:cubicBezTo>
                    <a:pt x="265299" y="529"/>
                    <a:pt x="280582" y="-1381"/>
                    <a:pt x="295482" y="2057"/>
                  </a:cubicBezTo>
                  <a:cubicBezTo>
                    <a:pt x="322608" y="8170"/>
                    <a:pt x="333306" y="29184"/>
                    <a:pt x="320316" y="53253"/>
                  </a:cubicBezTo>
                  <a:cubicBezTo>
                    <a:pt x="312675" y="67772"/>
                    <a:pt x="308090" y="77323"/>
                    <a:pt x="326429" y="88785"/>
                  </a:cubicBezTo>
                  <a:cubicBezTo>
                    <a:pt x="340947" y="97954"/>
                    <a:pt x="338655" y="118968"/>
                    <a:pt x="323372" y="139599"/>
                  </a:cubicBezTo>
                  <a:cubicBezTo>
                    <a:pt x="318024" y="146858"/>
                    <a:pt x="315349" y="150679"/>
                    <a:pt x="324519" y="157556"/>
                  </a:cubicBezTo>
                  <a:cubicBezTo>
                    <a:pt x="348970" y="174366"/>
                    <a:pt x="350881" y="192705"/>
                    <a:pt x="332160" y="216393"/>
                  </a:cubicBezTo>
                  <a:cubicBezTo>
                    <a:pt x="328721" y="220596"/>
                    <a:pt x="325283" y="225180"/>
                    <a:pt x="321462" y="229765"/>
                  </a:cubicBezTo>
                  <a:cubicBezTo>
                    <a:pt x="347060" y="239316"/>
                    <a:pt x="355847" y="250778"/>
                    <a:pt x="353937" y="269881"/>
                  </a:cubicBezTo>
                  <a:cubicBezTo>
                    <a:pt x="351263" y="295861"/>
                    <a:pt x="337891" y="309233"/>
                    <a:pt x="312675" y="314200"/>
                  </a:cubicBezTo>
                  <a:cubicBezTo>
                    <a:pt x="302359" y="316493"/>
                    <a:pt x="244286" y="320313"/>
                    <a:pt x="225947" y="319931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FCE4000-F8A4-4278-A4DD-8A302E3618EA}"/>
                </a:ext>
              </a:extLst>
            </p:cNvPr>
            <p:cNvSpPr/>
            <p:nvPr/>
          </p:nvSpPr>
          <p:spPr>
            <a:xfrm>
              <a:off x="9397300" y="544131"/>
              <a:ext cx="3820" cy="3820"/>
            </a:xfrm>
            <a:custGeom>
              <a:avLst/>
              <a:gdLst/>
              <a:ahLst/>
              <a:cxnLst/>
              <a:rect l="l" t="t" r="r" b="b"/>
              <a:pathLst>
                <a:path w="3820" h="3820"/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30F9E80-6C58-4337-9CE6-2E4136A0CE7B}"/>
                </a:ext>
              </a:extLst>
            </p:cNvPr>
            <p:cNvSpPr/>
            <p:nvPr/>
          </p:nvSpPr>
          <p:spPr>
            <a:xfrm>
              <a:off x="11015515" y="2029191"/>
              <a:ext cx="295382" cy="346991"/>
            </a:xfrm>
            <a:custGeom>
              <a:avLst/>
              <a:gdLst>
                <a:gd name="connsiteX0" fmla="*/ 118245 w 295382"/>
                <a:gd name="connsiteY0" fmla="*/ 129524 h 346991"/>
                <a:gd name="connsiteX1" fmla="*/ 13178 w 295382"/>
                <a:gd name="connsiteY1" fmla="*/ 190271 h 346991"/>
                <a:gd name="connsiteX2" fmla="*/ 952 w 295382"/>
                <a:gd name="connsiteY2" fmla="*/ 205172 h 346991"/>
                <a:gd name="connsiteX3" fmla="*/ 94175 w 295382"/>
                <a:gd name="connsiteY3" fmla="*/ 343859 h 346991"/>
                <a:gd name="connsiteX4" fmla="*/ 221783 w 295382"/>
                <a:gd name="connsiteY4" fmla="*/ 241467 h 346991"/>
                <a:gd name="connsiteX5" fmla="*/ 290936 w 295382"/>
                <a:gd name="connsiteY5" fmla="*/ 129906 h 346991"/>
                <a:gd name="connsiteX6" fmla="*/ 272597 w 295382"/>
                <a:gd name="connsiteY6" fmla="*/ 40122 h 346991"/>
                <a:gd name="connsiteX7" fmla="*/ 174408 w 295382"/>
                <a:gd name="connsiteY7" fmla="*/ 6 h 346991"/>
                <a:gd name="connsiteX8" fmla="*/ 155305 w 295382"/>
                <a:gd name="connsiteY8" fmla="*/ 19873 h 346991"/>
                <a:gd name="connsiteX9" fmla="*/ 118245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18245" y="129524"/>
                  </a:moveTo>
                  <a:cubicBezTo>
                    <a:pt x="88444" y="158942"/>
                    <a:pt x="52149" y="176517"/>
                    <a:pt x="13178" y="190271"/>
                  </a:cubicBezTo>
                  <a:cubicBezTo>
                    <a:pt x="5537" y="192946"/>
                    <a:pt x="-2868" y="195620"/>
                    <a:pt x="952" y="205172"/>
                  </a:cubicBezTo>
                  <a:cubicBezTo>
                    <a:pt x="4009" y="213195"/>
                    <a:pt x="62464" y="370985"/>
                    <a:pt x="94175" y="343859"/>
                  </a:cubicBezTo>
                  <a:cubicBezTo>
                    <a:pt x="138494" y="311766"/>
                    <a:pt x="184341" y="281966"/>
                    <a:pt x="221783" y="241467"/>
                  </a:cubicBezTo>
                  <a:cubicBezTo>
                    <a:pt x="252348" y="208610"/>
                    <a:pt x="278328" y="173079"/>
                    <a:pt x="290936" y="129906"/>
                  </a:cubicBezTo>
                  <a:cubicBezTo>
                    <a:pt x="298195" y="104308"/>
                    <a:pt x="299341" y="58843"/>
                    <a:pt x="272597" y="40122"/>
                  </a:cubicBezTo>
                  <a:cubicBezTo>
                    <a:pt x="243178" y="18727"/>
                    <a:pt x="213378" y="-376"/>
                    <a:pt x="174408" y="6"/>
                  </a:cubicBezTo>
                  <a:cubicBezTo>
                    <a:pt x="159125" y="388"/>
                    <a:pt x="153776" y="4972"/>
                    <a:pt x="155305" y="19873"/>
                  </a:cubicBezTo>
                  <a:cubicBezTo>
                    <a:pt x="157597" y="50055"/>
                    <a:pt x="127032" y="121118"/>
                    <a:pt x="118245" y="129524"/>
                  </a:cubicBezTo>
                  <a:close/>
                </a:path>
              </a:pathLst>
            </a:custGeom>
            <a:solidFill>
              <a:schemeClr val="accent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2957ABF-144B-4CA2-B6B1-80990D094007}"/>
              </a:ext>
            </a:extLst>
          </p:cNvPr>
          <p:cNvGrpSpPr/>
          <p:nvPr/>
        </p:nvGrpSpPr>
        <p:grpSpPr>
          <a:xfrm>
            <a:off x="362437" y="1206908"/>
            <a:ext cx="3264688" cy="3265188"/>
            <a:chOff x="839233" y="2219983"/>
            <a:chExt cx="4090415" cy="4091041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5B79C9C6-A751-44FA-B70C-3DCD7AF8033F}"/>
                </a:ext>
              </a:extLst>
            </p:cNvPr>
            <p:cNvSpPr/>
            <p:nvPr/>
          </p:nvSpPr>
          <p:spPr>
            <a:xfrm>
              <a:off x="839233" y="2219983"/>
              <a:ext cx="4090415" cy="409041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119AACB8-5985-4A52-9182-7E7579E21A27}"/>
                </a:ext>
              </a:extLst>
            </p:cNvPr>
            <p:cNvGrpSpPr/>
            <p:nvPr/>
          </p:nvGrpSpPr>
          <p:grpSpPr>
            <a:xfrm>
              <a:off x="925620" y="2622583"/>
              <a:ext cx="3662817" cy="3688441"/>
              <a:chOff x="1253772" y="2442538"/>
              <a:chExt cx="3662817" cy="3688441"/>
            </a:xfrm>
          </p:grpSpPr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5AB3ACED-67E8-4114-9891-F2BEDE73AFAD}"/>
                  </a:ext>
                </a:extLst>
              </p:cNvPr>
              <p:cNvSpPr/>
              <p:nvPr/>
            </p:nvSpPr>
            <p:spPr>
              <a:xfrm flipH="1">
                <a:off x="3370448" y="4726676"/>
                <a:ext cx="1225101" cy="1279308"/>
              </a:xfrm>
              <a:custGeom>
                <a:avLst/>
                <a:gdLst>
                  <a:gd name="connsiteX0" fmla="*/ 588997 w 818958"/>
                  <a:gd name="connsiteY0" fmla="*/ 582416 h 582416"/>
                  <a:gd name="connsiteX1" fmla="*/ 0 w 818958"/>
                  <a:gd name="connsiteY1" fmla="*/ 581680 h 582416"/>
                  <a:gd name="connsiteX2" fmla="*/ 137981 w 818958"/>
                  <a:gd name="connsiteY2" fmla="*/ 417920 h 582416"/>
                  <a:gd name="connsiteX3" fmla="*/ 305424 w 818958"/>
                  <a:gd name="connsiteY3" fmla="*/ 245321 h 582416"/>
                  <a:gd name="connsiteX4" fmla="*/ 464274 w 818958"/>
                  <a:gd name="connsiteY4" fmla="*/ 66338 h 582416"/>
                  <a:gd name="connsiteX5" fmla="*/ 536947 w 818958"/>
                  <a:gd name="connsiteY5" fmla="*/ 14043 h 582416"/>
                  <a:gd name="connsiteX6" fmla="*/ 713720 w 818958"/>
                  <a:gd name="connsiteY6" fmla="*/ 38104 h 582416"/>
                  <a:gd name="connsiteX7" fmla="*/ 804070 w 818958"/>
                  <a:gd name="connsiteY7" fmla="*/ 92609 h 582416"/>
                  <a:gd name="connsiteX8" fmla="*/ 773380 w 818958"/>
                  <a:gd name="connsiteY8" fmla="*/ 190079 h 582416"/>
                  <a:gd name="connsiteX9" fmla="*/ 746865 w 818958"/>
                  <a:gd name="connsiteY9" fmla="*/ 244830 h 582416"/>
                  <a:gd name="connsiteX10" fmla="*/ 588997 w 818958"/>
                  <a:gd name="connsiteY10" fmla="*/ 582416 h 582416"/>
                  <a:gd name="connsiteX0" fmla="*/ 410947 w 818958"/>
                  <a:gd name="connsiteY0" fmla="*/ 981560 h 981560"/>
                  <a:gd name="connsiteX1" fmla="*/ 0 w 818958"/>
                  <a:gd name="connsiteY1" fmla="*/ 581680 h 981560"/>
                  <a:gd name="connsiteX2" fmla="*/ 137981 w 818958"/>
                  <a:gd name="connsiteY2" fmla="*/ 417920 h 981560"/>
                  <a:gd name="connsiteX3" fmla="*/ 305424 w 818958"/>
                  <a:gd name="connsiteY3" fmla="*/ 245321 h 981560"/>
                  <a:gd name="connsiteX4" fmla="*/ 464274 w 818958"/>
                  <a:gd name="connsiteY4" fmla="*/ 66338 h 981560"/>
                  <a:gd name="connsiteX5" fmla="*/ 536947 w 818958"/>
                  <a:gd name="connsiteY5" fmla="*/ 14043 h 981560"/>
                  <a:gd name="connsiteX6" fmla="*/ 713720 w 818958"/>
                  <a:gd name="connsiteY6" fmla="*/ 38104 h 981560"/>
                  <a:gd name="connsiteX7" fmla="*/ 804070 w 818958"/>
                  <a:gd name="connsiteY7" fmla="*/ 92609 h 981560"/>
                  <a:gd name="connsiteX8" fmla="*/ 773380 w 818958"/>
                  <a:gd name="connsiteY8" fmla="*/ 190079 h 981560"/>
                  <a:gd name="connsiteX9" fmla="*/ 746865 w 818958"/>
                  <a:gd name="connsiteY9" fmla="*/ 244830 h 981560"/>
                  <a:gd name="connsiteX10" fmla="*/ 410947 w 818958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6603 w 924614"/>
                  <a:gd name="connsiteY0" fmla="*/ 981560 h 981560"/>
                  <a:gd name="connsiteX1" fmla="*/ 0 w 924614"/>
                  <a:gd name="connsiteY1" fmla="*/ 638421 h 981560"/>
                  <a:gd name="connsiteX2" fmla="*/ 243637 w 924614"/>
                  <a:gd name="connsiteY2" fmla="*/ 417920 h 981560"/>
                  <a:gd name="connsiteX3" fmla="*/ 411080 w 924614"/>
                  <a:gd name="connsiteY3" fmla="*/ 245321 h 981560"/>
                  <a:gd name="connsiteX4" fmla="*/ 569930 w 924614"/>
                  <a:gd name="connsiteY4" fmla="*/ 66338 h 981560"/>
                  <a:gd name="connsiteX5" fmla="*/ 642603 w 924614"/>
                  <a:gd name="connsiteY5" fmla="*/ 14043 h 981560"/>
                  <a:gd name="connsiteX6" fmla="*/ 819376 w 924614"/>
                  <a:gd name="connsiteY6" fmla="*/ 38104 h 981560"/>
                  <a:gd name="connsiteX7" fmla="*/ 909726 w 924614"/>
                  <a:gd name="connsiteY7" fmla="*/ 92609 h 981560"/>
                  <a:gd name="connsiteX8" fmla="*/ 879036 w 924614"/>
                  <a:gd name="connsiteY8" fmla="*/ 190079 h 981560"/>
                  <a:gd name="connsiteX9" fmla="*/ 852521 w 924614"/>
                  <a:gd name="connsiteY9" fmla="*/ 244830 h 981560"/>
                  <a:gd name="connsiteX10" fmla="*/ 516603 w 924614"/>
                  <a:gd name="connsiteY10" fmla="*/ 981560 h 981560"/>
                  <a:gd name="connsiteX0" fmla="*/ 506820 w 914831"/>
                  <a:gd name="connsiteY0" fmla="*/ 981560 h 981560"/>
                  <a:gd name="connsiteX1" fmla="*/ 0 w 914831"/>
                  <a:gd name="connsiteY1" fmla="*/ 657987 h 981560"/>
                  <a:gd name="connsiteX2" fmla="*/ 233854 w 914831"/>
                  <a:gd name="connsiteY2" fmla="*/ 417920 h 981560"/>
                  <a:gd name="connsiteX3" fmla="*/ 401297 w 914831"/>
                  <a:gd name="connsiteY3" fmla="*/ 245321 h 981560"/>
                  <a:gd name="connsiteX4" fmla="*/ 560147 w 914831"/>
                  <a:gd name="connsiteY4" fmla="*/ 66338 h 981560"/>
                  <a:gd name="connsiteX5" fmla="*/ 632820 w 914831"/>
                  <a:gd name="connsiteY5" fmla="*/ 14043 h 981560"/>
                  <a:gd name="connsiteX6" fmla="*/ 809593 w 914831"/>
                  <a:gd name="connsiteY6" fmla="*/ 38104 h 981560"/>
                  <a:gd name="connsiteX7" fmla="*/ 899943 w 914831"/>
                  <a:gd name="connsiteY7" fmla="*/ 92609 h 981560"/>
                  <a:gd name="connsiteX8" fmla="*/ 869253 w 914831"/>
                  <a:gd name="connsiteY8" fmla="*/ 190079 h 981560"/>
                  <a:gd name="connsiteX9" fmla="*/ 842738 w 914831"/>
                  <a:gd name="connsiteY9" fmla="*/ 244830 h 981560"/>
                  <a:gd name="connsiteX10" fmla="*/ 506820 w 914831"/>
                  <a:gd name="connsiteY10" fmla="*/ 981560 h 981560"/>
                  <a:gd name="connsiteX0" fmla="*/ 536169 w 944180"/>
                  <a:gd name="connsiteY0" fmla="*/ 981560 h 981560"/>
                  <a:gd name="connsiteX1" fmla="*/ 0 w 944180"/>
                  <a:gd name="connsiteY1" fmla="*/ 642335 h 981560"/>
                  <a:gd name="connsiteX2" fmla="*/ 263203 w 944180"/>
                  <a:gd name="connsiteY2" fmla="*/ 417920 h 981560"/>
                  <a:gd name="connsiteX3" fmla="*/ 430646 w 944180"/>
                  <a:gd name="connsiteY3" fmla="*/ 245321 h 981560"/>
                  <a:gd name="connsiteX4" fmla="*/ 589496 w 944180"/>
                  <a:gd name="connsiteY4" fmla="*/ 66338 h 981560"/>
                  <a:gd name="connsiteX5" fmla="*/ 662169 w 944180"/>
                  <a:gd name="connsiteY5" fmla="*/ 14043 h 981560"/>
                  <a:gd name="connsiteX6" fmla="*/ 838942 w 944180"/>
                  <a:gd name="connsiteY6" fmla="*/ 38104 h 981560"/>
                  <a:gd name="connsiteX7" fmla="*/ 929292 w 944180"/>
                  <a:gd name="connsiteY7" fmla="*/ 92609 h 981560"/>
                  <a:gd name="connsiteX8" fmla="*/ 898602 w 944180"/>
                  <a:gd name="connsiteY8" fmla="*/ 190079 h 981560"/>
                  <a:gd name="connsiteX9" fmla="*/ 872087 w 944180"/>
                  <a:gd name="connsiteY9" fmla="*/ 244830 h 981560"/>
                  <a:gd name="connsiteX10" fmla="*/ 536169 w 944180"/>
                  <a:gd name="connsiteY10" fmla="*/ 981560 h 981560"/>
                  <a:gd name="connsiteX0" fmla="*/ 504863 w 912874"/>
                  <a:gd name="connsiteY0" fmla="*/ 981560 h 981560"/>
                  <a:gd name="connsiteX1" fmla="*/ 0 w 912874"/>
                  <a:gd name="connsiteY1" fmla="*/ 652118 h 981560"/>
                  <a:gd name="connsiteX2" fmla="*/ 231897 w 912874"/>
                  <a:gd name="connsiteY2" fmla="*/ 417920 h 981560"/>
                  <a:gd name="connsiteX3" fmla="*/ 399340 w 912874"/>
                  <a:gd name="connsiteY3" fmla="*/ 245321 h 981560"/>
                  <a:gd name="connsiteX4" fmla="*/ 558190 w 912874"/>
                  <a:gd name="connsiteY4" fmla="*/ 66338 h 981560"/>
                  <a:gd name="connsiteX5" fmla="*/ 630863 w 912874"/>
                  <a:gd name="connsiteY5" fmla="*/ 14043 h 981560"/>
                  <a:gd name="connsiteX6" fmla="*/ 807636 w 912874"/>
                  <a:gd name="connsiteY6" fmla="*/ 38104 h 981560"/>
                  <a:gd name="connsiteX7" fmla="*/ 897986 w 912874"/>
                  <a:gd name="connsiteY7" fmla="*/ 92609 h 981560"/>
                  <a:gd name="connsiteX8" fmla="*/ 867296 w 912874"/>
                  <a:gd name="connsiteY8" fmla="*/ 190079 h 981560"/>
                  <a:gd name="connsiteX9" fmla="*/ 840781 w 912874"/>
                  <a:gd name="connsiteY9" fmla="*/ 244830 h 981560"/>
                  <a:gd name="connsiteX10" fmla="*/ 504863 w 912874"/>
                  <a:gd name="connsiteY10" fmla="*/ 981560 h 981560"/>
                  <a:gd name="connsiteX0" fmla="*/ 507754 w 915765"/>
                  <a:gd name="connsiteY0" fmla="*/ 981560 h 990312"/>
                  <a:gd name="connsiteX1" fmla="*/ 2891 w 915765"/>
                  <a:gd name="connsiteY1" fmla="*/ 652118 h 990312"/>
                  <a:gd name="connsiteX2" fmla="*/ 234788 w 915765"/>
                  <a:gd name="connsiteY2" fmla="*/ 417920 h 990312"/>
                  <a:gd name="connsiteX3" fmla="*/ 402231 w 915765"/>
                  <a:gd name="connsiteY3" fmla="*/ 245321 h 990312"/>
                  <a:gd name="connsiteX4" fmla="*/ 561081 w 915765"/>
                  <a:gd name="connsiteY4" fmla="*/ 66338 h 990312"/>
                  <a:gd name="connsiteX5" fmla="*/ 633754 w 915765"/>
                  <a:gd name="connsiteY5" fmla="*/ 14043 h 990312"/>
                  <a:gd name="connsiteX6" fmla="*/ 810527 w 915765"/>
                  <a:gd name="connsiteY6" fmla="*/ 38104 h 990312"/>
                  <a:gd name="connsiteX7" fmla="*/ 900877 w 915765"/>
                  <a:gd name="connsiteY7" fmla="*/ 92609 h 990312"/>
                  <a:gd name="connsiteX8" fmla="*/ 870187 w 915765"/>
                  <a:gd name="connsiteY8" fmla="*/ 190079 h 990312"/>
                  <a:gd name="connsiteX9" fmla="*/ 843672 w 915765"/>
                  <a:gd name="connsiteY9" fmla="*/ 244830 h 990312"/>
                  <a:gd name="connsiteX10" fmla="*/ 507754 w 915765"/>
                  <a:gd name="connsiteY10" fmla="*/ 981560 h 990312"/>
                  <a:gd name="connsiteX0" fmla="*/ 504863 w 912874"/>
                  <a:gd name="connsiteY0" fmla="*/ 981560 h 990614"/>
                  <a:gd name="connsiteX1" fmla="*/ 0 w 912874"/>
                  <a:gd name="connsiteY1" fmla="*/ 652118 h 990614"/>
                  <a:gd name="connsiteX2" fmla="*/ 231897 w 912874"/>
                  <a:gd name="connsiteY2" fmla="*/ 417920 h 990614"/>
                  <a:gd name="connsiteX3" fmla="*/ 399340 w 912874"/>
                  <a:gd name="connsiteY3" fmla="*/ 245321 h 990614"/>
                  <a:gd name="connsiteX4" fmla="*/ 558190 w 912874"/>
                  <a:gd name="connsiteY4" fmla="*/ 66338 h 990614"/>
                  <a:gd name="connsiteX5" fmla="*/ 630863 w 912874"/>
                  <a:gd name="connsiteY5" fmla="*/ 14043 h 990614"/>
                  <a:gd name="connsiteX6" fmla="*/ 807636 w 912874"/>
                  <a:gd name="connsiteY6" fmla="*/ 38104 h 990614"/>
                  <a:gd name="connsiteX7" fmla="*/ 897986 w 912874"/>
                  <a:gd name="connsiteY7" fmla="*/ 92609 h 990614"/>
                  <a:gd name="connsiteX8" fmla="*/ 867296 w 912874"/>
                  <a:gd name="connsiteY8" fmla="*/ 190079 h 990614"/>
                  <a:gd name="connsiteX9" fmla="*/ 840781 w 912874"/>
                  <a:gd name="connsiteY9" fmla="*/ 244830 h 990614"/>
                  <a:gd name="connsiteX10" fmla="*/ 504863 w 912874"/>
                  <a:gd name="connsiteY10" fmla="*/ 981560 h 990614"/>
                  <a:gd name="connsiteX0" fmla="*/ 524428 w 932439"/>
                  <a:gd name="connsiteY0" fmla="*/ 981560 h 990802"/>
                  <a:gd name="connsiteX1" fmla="*/ 0 w 932439"/>
                  <a:gd name="connsiteY1" fmla="*/ 659944 h 990802"/>
                  <a:gd name="connsiteX2" fmla="*/ 251462 w 932439"/>
                  <a:gd name="connsiteY2" fmla="*/ 417920 h 990802"/>
                  <a:gd name="connsiteX3" fmla="*/ 418905 w 932439"/>
                  <a:gd name="connsiteY3" fmla="*/ 245321 h 990802"/>
                  <a:gd name="connsiteX4" fmla="*/ 577755 w 932439"/>
                  <a:gd name="connsiteY4" fmla="*/ 66338 h 990802"/>
                  <a:gd name="connsiteX5" fmla="*/ 650428 w 932439"/>
                  <a:gd name="connsiteY5" fmla="*/ 14043 h 990802"/>
                  <a:gd name="connsiteX6" fmla="*/ 827201 w 932439"/>
                  <a:gd name="connsiteY6" fmla="*/ 38104 h 990802"/>
                  <a:gd name="connsiteX7" fmla="*/ 917551 w 932439"/>
                  <a:gd name="connsiteY7" fmla="*/ 92609 h 990802"/>
                  <a:gd name="connsiteX8" fmla="*/ 886861 w 932439"/>
                  <a:gd name="connsiteY8" fmla="*/ 190079 h 990802"/>
                  <a:gd name="connsiteX9" fmla="*/ 860346 w 932439"/>
                  <a:gd name="connsiteY9" fmla="*/ 244830 h 990802"/>
                  <a:gd name="connsiteX10" fmla="*/ 524428 w 932439"/>
                  <a:gd name="connsiteY10" fmla="*/ 981560 h 990802"/>
                  <a:gd name="connsiteX0" fmla="*/ 524428 w 932439"/>
                  <a:gd name="connsiteY0" fmla="*/ 981560 h 990665"/>
                  <a:gd name="connsiteX1" fmla="*/ 0 w 932439"/>
                  <a:gd name="connsiteY1" fmla="*/ 659944 h 990665"/>
                  <a:gd name="connsiteX2" fmla="*/ 251462 w 932439"/>
                  <a:gd name="connsiteY2" fmla="*/ 417920 h 990665"/>
                  <a:gd name="connsiteX3" fmla="*/ 418905 w 932439"/>
                  <a:gd name="connsiteY3" fmla="*/ 245321 h 990665"/>
                  <a:gd name="connsiteX4" fmla="*/ 577755 w 932439"/>
                  <a:gd name="connsiteY4" fmla="*/ 66338 h 990665"/>
                  <a:gd name="connsiteX5" fmla="*/ 650428 w 932439"/>
                  <a:gd name="connsiteY5" fmla="*/ 14043 h 990665"/>
                  <a:gd name="connsiteX6" fmla="*/ 827201 w 932439"/>
                  <a:gd name="connsiteY6" fmla="*/ 38104 h 990665"/>
                  <a:gd name="connsiteX7" fmla="*/ 917551 w 932439"/>
                  <a:gd name="connsiteY7" fmla="*/ 92609 h 990665"/>
                  <a:gd name="connsiteX8" fmla="*/ 886861 w 932439"/>
                  <a:gd name="connsiteY8" fmla="*/ 190079 h 990665"/>
                  <a:gd name="connsiteX9" fmla="*/ 860346 w 932439"/>
                  <a:gd name="connsiteY9" fmla="*/ 244830 h 990665"/>
                  <a:gd name="connsiteX10" fmla="*/ 524428 w 932439"/>
                  <a:gd name="connsiteY10" fmla="*/ 981560 h 990665"/>
                  <a:gd name="connsiteX0" fmla="*/ 528341 w 932439"/>
                  <a:gd name="connsiteY0" fmla="*/ 971777 h 981121"/>
                  <a:gd name="connsiteX1" fmla="*/ 0 w 932439"/>
                  <a:gd name="connsiteY1" fmla="*/ 659944 h 981121"/>
                  <a:gd name="connsiteX2" fmla="*/ 251462 w 932439"/>
                  <a:gd name="connsiteY2" fmla="*/ 417920 h 981121"/>
                  <a:gd name="connsiteX3" fmla="*/ 418905 w 932439"/>
                  <a:gd name="connsiteY3" fmla="*/ 245321 h 981121"/>
                  <a:gd name="connsiteX4" fmla="*/ 577755 w 932439"/>
                  <a:gd name="connsiteY4" fmla="*/ 66338 h 981121"/>
                  <a:gd name="connsiteX5" fmla="*/ 650428 w 932439"/>
                  <a:gd name="connsiteY5" fmla="*/ 14043 h 981121"/>
                  <a:gd name="connsiteX6" fmla="*/ 827201 w 932439"/>
                  <a:gd name="connsiteY6" fmla="*/ 38104 h 981121"/>
                  <a:gd name="connsiteX7" fmla="*/ 917551 w 932439"/>
                  <a:gd name="connsiteY7" fmla="*/ 92609 h 981121"/>
                  <a:gd name="connsiteX8" fmla="*/ 886861 w 932439"/>
                  <a:gd name="connsiteY8" fmla="*/ 190079 h 981121"/>
                  <a:gd name="connsiteX9" fmla="*/ 860346 w 932439"/>
                  <a:gd name="connsiteY9" fmla="*/ 244830 h 981121"/>
                  <a:gd name="connsiteX10" fmla="*/ 528341 w 932439"/>
                  <a:gd name="connsiteY10" fmla="*/ 971777 h 981121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6503 w 930601"/>
                  <a:gd name="connsiteY0" fmla="*/ 971777 h 971777"/>
                  <a:gd name="connsiteX1" fmla="*/ 0 w 930601"/>
                  <a:gd name="connsiteY1" fmla="*/ 654432 h 971777"/>
                  <a:gd name="connsiteX2" fmla="*/ 249624 w 930601"/>
                  <a:gd name="connsiteY2" fmla="*/ 417920 h 971777"/>
                  <a:gd name="connsiteX3" fmla="*/ 417067 w 930601"/>
                  <a:gd name="connsiteY3" fmla="*/ 245321 h 971777"/>
                  <a:gd name="connsiteX4" fmla="*/ 575917 w 930601"/>
                  <a:gd name="connsiteY4" fmla="*/ 66338 h 971777"/>
                  <a:gd name="connsiteX5" fmla="*/ 648590 w 930601"/>
                  <a:gd name="connsiteY5" fmla="*/ 14043 h 971777"/>
                  <a:gd name="connsiteX6" fmla="*/ 825363 w 930601"/>
                  <a:gd name="connsiteY6" fmla="*/ 38104 h 971777"/>
                  <a:gd name="connsiteX7" fmla="*/ 915713 w 930601"/>
                  <a:gd name="connsiteY7" fmla="*/ 92609 h 971777"/>
                  <a:gd name="connsiteX8" fmla="*/ 885023 w 930601"/>
                  <a:gd name="connsiteY8" fmla="*/ 190079 h 971777"/>
                  <a:gd name="connsiteX9" fmla="*/ 858508 w 930601"/>
                  <a:gd name="connsiteY9" fmla="*/ 244830 h 971777"/>
                  <a:gd name="connsiteX10" fmla="*/ 526503 w 930601"/>
                  <a:gd name="connsiteY10" fmla="*/ 971777 h 97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0601" h="971777">
                    <a:moveTo>
                      <a:pt x="526503" y="971777"/>
                    </a:moveTo>
                    <a:cubicBezTo>
                      <a:pt x="300283" y="906611"/>
                      <a:pt x="82295" y="725586"/>
                      <a:pt x="0" y="654432"/>
                    </a:cubicBezTo>
                    <a:cubicBezTo>
                      <a:pt x="40971" y="604800"/>
                      <a:pt x="180113" y="486105"/>
                      <a:pt x="249624" y="417920"/>
                    </a:cubicBezTo>
                    <a:cubicBezTo>
                      <a:pt x="319135" y="349735"/>
                      <a:pt x="363299" y="298598"/>
                      <a:pt x="417067" y="245321"/>
                    </a:cubicBezTo>
                    <a:cubicBezTo>
                      <a:pt x="431061" y="231572"/>
                      <a:pt x="561186" y="79351"/>
                      <a:pt x="575917" y="66338"/>
                    </a:cubicBezTo>
                    <a:cubicBezTo>
                      <a:pt x="607098" y="39086"/>
                      <a:pt x="612008" y="33193"/>
                      <a:pt x="648590" y="14043"/>
                    </a:cubicBezTo>
                    <a:cubicBezTo>
                      <a:pt x="679525" y="-2407"/>
                      <a:pt x="762756" y="-14437"/>
                      <a:pt x="825363" y="38104"/>
                    </a:cubicBezTo>
                    <a:cubicBezTo>
                      <a:pt x="834938" y="45960"/>
                      <a:pt x="904910" y="88926"/>
                      <a:pt x="915713" y="92609"/>
                    </a:cubicBezTo>
                    <a:cubicBezTo>
                      <a:pt x="956224" y="105867"/>
                      <a:pt x="903192" y="151533"/>
                      <a:pt x="885023" y="190079"/>
                    </a:cubicBezTo>
                    <a:cubicBezTo>
                      <a:pt x="876430" y="208493"/>
                      <a:pt x="867346" y="226661"/>
                      <a:pt x="858508" y="244830"/>
                    </a:cubicBezTo>
                    <a:cubicBezTo>
                      <a:pt x="840339" y="282885"/>
                      <a:pt x="530677" y="971777"/>
                      <a:pt x="526503" y="97177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5" name="Graphic 123">
                <a:extLst>
                  <a:ext uri="{FF2B5EF4-FFF2-40B4-BE49-F238E27FC236}">
                    <a16:creationId xmlns:a16="http://schemas.microsoft.com/office/drawing/2014/main" id="{B42664D0-E11A-4669-99ED-43138E33F85F}"/>
                  </a:ext>
                </a:extLst>
              </p:cNvPr>
              <p:cNvGrpSpPr/>
              <p:nvPr/>
            </p:nvGrpSpPr>
            <p:grpSpPr>
              <a:xfrm flipH="1">
                <a:off x="3269266" y="4682037"/>
                <a:ext cx="1055938" cy="441060"/>
                <a:chOff x="5914123" y="5988271"/>
                <a:chExt cx="802104" cy="335035"/>
              </a:xfrm>
              <a:solidFill>
                <a:schemeClr val="accent1"/>
              </a:solidFill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D0E8EB05-2C35-4C32-98FE-E5DCFFA09FFA}"/>
                    </a:ext>
                  </a:extLst>
                </p:cNvPr>
                <p:cNvSpPr/>
                <p:nvPr/>
              </p:nvSpPr>
              <p:spPr>
                <a:xfrm>
                  <a:off x="5914123" y="5988271"/>
                  <a:ext cx="802104" cy="335035"/>
                </a:xfrm>
                <a:custGeom>
                  <a:avLst/>
                  <a:gdLst>
                    <a:gd name="connsiteX0" fmla="*/ 768054 w 802104"/>
                    <a:gd name="connsiteY0" fmla="*/ 98036 h 335035"/>
                    <a:gd name="connsiteX1" fmla="*/ 65873 w 802104"/>
                    <a:gd name="connsiteY1" fmla="*/ 332506 h 335035"/>
                    <a:gd name="connsiteX2" fmla="*/ 2775 w 802104"/>
                    <a:gd name="connsiteY2" fmla="*/ 301079 h 335035"/>
                    <a:gd name="connsiteX3" fmla="*/ 2530 w 802104"/>
                    <a:gd name="connsiteY3" fmla="*/ 300097 h 335035"/>
                    <a:gd name="connsiteX4" fmla="*/ 33956 w 802104"/>
                    <a:gd name="connsiteY4" fmla="*/ 236999 h 335035"/>
                    <a:gd name="connsiteX5" fmla="*/ 736136 w 802104"/>
                    <a:gd name="connsiteY5" fmla="*/ 2530 h 335035"/>
                    <a:gd name="connsiteX6" fmla="*/ 799234 w 802104"/>
                    <a:gd name="connsiteY6" fmla="*/ 33956 h 335035"/>
                    <a:gd name="connsiteX7" fmla="*/ 799480 w 802104"/>
                    <a:gd name="connsiteY7" fmla="*/ 34938 h 335035"/>
                    <a:gd name="connsiteX8" fmla="*/ 768054 w 802104"/>
                    <a:gd name="connsiteY8" fmla="*/ 98036 h 33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2104" h="335035">
                      <a:moveTo>
                        <a:pt x="768054" y="98036"/>
                      </a:moveTo>
                      <a:lnTo>
                        <a:pt x="65873" y="332506"/>
                      </a:lnTo>
                      <a:cubicBezTo>
                        <a:pt x="39848" y="341099"/>
                        <a:pt x="11368" y="327104"/>
                        <a:pt x="2775" y="301079"/>
                      </a:cubicBezTo>
                      <a:lnTo>
                        <a:pt x="2530" y="300097"/>
                      </a:lnTo>
                      <a:cubicBezTo>
                        <a:pt x="-6063" y="274072"/>
                        <a:pt x="7931" y="245592"/>
                        <a:pt x="33956" y="236999"/>
                      </a:cubicBezTo>
                      <a:lnTo>
                        <a:pt x="736136" y="2530"/>
                      </a:lnTo>
                      <a:cubicBezTo>
                        <a:pt x="762161" y="-6063"/>
                        <a:pt x="790641" y="7931"/>
                        <a:pt x="799234" y="33956"/>
                      </a:cubicBezTo>
                      <a:lnTo>
                        <a:pt x="799480" y="34938"/>
                      </a:lnTo>
                      <a:cubicBezTo>
                        <a:pt x="808319" y="60718"/>
                        <a:pt x="794079" y="89198"/>
                        <a:pt x="768054" y="98036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46B0024A-2E3D-4D44-8A76-FC81D042367A}"/>
                    </a:ext>
                  </a:extLst>
                </p:cNvPr>
                <p:cNvSpPr/>
                <p:nvPr/>
              </p:nvSpPr>
              <p:spPr>
                <a:xfrm>
                  <a:off x="5962113" y="6021039"/>
                  <a:ext cx="718646" cy="264834"/>
                </a:xfrm>
                <a:custGeom>
                  <a:avLst/>
                  <a:gdLst>
                    <a:gd name="connsiteX0" fmla="*/ 705824 w 718646"/>
                    <a:gd name="connsiteY0" fmla="*/ 36543 h 264834"/>
                    <a:gd name="connsiteX1" fmla="*/ 24758 w 718646"/>
                    <a:gd name="connsiteY1" fmla="*/ 263892 h 264834"/>
                    <a:gd name="connsiteX2" fmla="*/ 943 w 718646"/>
                    <a:gd name="connsiteY2" fmla="*/ 252107 h 264834"/>
                    <a:gd name="connsiteX3" fmla="*/ 943 w 718646"/>
                    <a:gd name="connsiteY3" fmla="*/ 252107 h 264834"/>
                    <a:gd name="connsiteX4" fmla="*/ 12728 w 718646"/>
                    <a:gd name="connsiteY4" fmla="*/ 228292 h 264834"/>
                    <a:gd name="connsiteX5" fmla="*/ 693793 w 718646"/>
                    <a:gd name="connsiteY5" fmla="*/ 943 h 264834"/>
                    <a:gd name="connsiteX6" fmla="*/ 717609 w 718646"/>
                    <a:gd name="connsiteY6" fmla="*/ 12728 h 264834"/>
                    <a:gd name="connsiteX7" fmla="*/ 717609 w 718646"/>
                    <a:gd name="connsiteY7" fmla="*/ 12728 h 264834"/>
                    <a:gd name="connsiteX8" fmla="*/ 705824 w 718646"/>
                    <a:gd name="connsiteY8" fmla="*/ 36543 h 264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8646" h="264834">
                      <a:moveTo>
                        <a:pt x="705824" y="36543"/>
                      </a:moveTo>
                      <a:lnTo>
                        <a:pt x="24758" y="263892"/>
                      </a:lnTo>
                      <a:cubicBezTo>
                        <a:pt x="14937" y="267084"/>
                        <a:pt x="4380" y="261928"/>
                        <a:pt x="943" y="252107"/>
                      </a:cubicBezTo>
                      <a:lnTo>
                        <a:pt x="943" y="252107"/>
                      </a:lnTo>
                      <a:cubicBezTo>
                        <a:pt x="-2249" y="242287"/>
                        <a:pt x="2907" y="231729"/>
                        <a:pt x="12728" y="228292"/>
                      </a:cubicBezTo>
                      <a:lnTo>
                        <a:pt x="693793" y="943"/>
                      </a:lnTo>
                      <a:cubicBezTo>
                        <a:pt x="703614" y="-2249"/>
                        <a:pt x="714172" y="2907"/>
                        <a:pt x="717609" y="12728"/>
                      </a:cubicBezTo>
                      <a:lnTo>
                        <a:pt x="717609" y="12728"/>
                      </a:lnTo>
                      <a:cubicBezTo>
                        <a:pt x="721046" y="22548"/>
                        <a:pt x="715645" y="33106"/>
                        <a:pt x="705824" y="36543"/>
                      </a:cubicBezTo>
                      <a:close/>
                    </a:path>
                  </a:pathLst>
                </a:custGeom>
                <a:solidFill>
                  <a:srgbClr val="9ED7DB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B3510693-7C92-48E9-9D20-B967CD7F8263}"/>
                    </a:ext>
                  </a:extLst>
                </p:cNvPr>
                <p:cNvSpPr/>
                <p:nvPr/>
              </p:nvSpPr>
              <p:spPr>
                <a:xfrm>
                  <a:off x="6091501" y="6021039"/>
                  <a:ext cx="588767" cy="221623"/>
                </a:xfrm>
                <a:custGeom>
                  <a:avLst/>
                  <a:gdLst>
                    <a:gd name="connsiteX0" fmla="*/ 575945 w 588767"/>
                    <a:gd name="connsiteY0" fmla="*/ 36543 h 221623"/>
                    <a:gd name="connsiteX1" fmla="*/ 24758 w 588767"/>
                    <a:gd name="connsiteY1" fmla="*/ 220681 h 221623"/>
                    <a:gd name="connsiteX2" fmla="*/ 943 w 588767"/>
                    <a:gd name="connsiteY2" fmla="*/ 208896 h 221623"/>
                    <a:gd name="connsiteX3" fmla="*/ 943 w 588767"/>
                    <a:gd name="connsiteY3" fmla="*/ 208896 h 221623"/>
                    <a:gd name="connsiteX4" fmla="*/ 12728 w 588767"/>
                    <a:gd name="connsiteY4" fmla="*/ 185081 h 221623"/>
                    <a:gd name="connsiteX5" fmla="*/ 563915 w 588767"/>
                    <a:gd name="connsiteY5" fmla="*/ 943 h 221623"/>
                    <a:gd name="connsiteX6" fmla="*/ 587730 w 588767"/>
                    <a:gd name="connsiteY6" fmla="*/ 12728 h 221623"/>
                    <a:gd name="connsiteX7" fmla="*/ 587730 w 588767"/>
                    <a:gd name="connsiteY7" fmla="*/ 12728 h 221623"/>
                    <a:gd name="connsiteX8" fmla="*/ 575945 w 588767"/>
                    <a:gd name="connsiteY8" fmla="*/ 36543 h 221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767" h="221623">
                      <a:moveTo>
                        <a:pt x="575945" y="36543"/>
                      </a:moveTo>
                      <a:lnTo>
                        <a:pt x="24758" y="220681"/>
                      </a:lnTo>
                      <a:cubicBezTo>
                        <a:pt x="14937" y="223873"/>
                        <a:pt x="4380" y="218717"/>
                        <a:pt x="943" y="208896"/>
                      </a:cubicBezTo>
                      <a:lnTo>
                        <a:pt x="943" y="208896"/>
                      </a:lnTo>
                      <a:cubicBezTo>
                        <a:pt x="-2249" y="199076"/>
                        <a:pt x="2907" y="188518"/>
                        <a:pt x="12728" y="185081"/>
                      </a:cubicBezTo>
                      <a:lnTo>
                        <a:pt x="563915" y="943"/>
                      </a:lnTo>
                      <a:cubicBezTo>
                        <a:pt x="573735" y="-2249"/>
                        <a:pt x="584293" y="2907"/>
                        <a:pt x="587730" y="12728"/>
                      </a:cubicBezTo>
                      <a:lnTo>
                        <a:pt x="587730" y="12728"/>
                      </a:lnTo>
                      <a:cubicBezTo>
                        <a:pt x="591167" y="22794"/>
                        <a:pt x="585766" y="33351"/>
                        <a:pt x="575945" y="36543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A5E54B93-CA7E-4324-9522-D2FF238EAC66}"/>
                    </a:ext>
                  </a:extLst>
                </p:cNvPr>
                <p:cNvSpPr/>
                <p:nvPr/>
              </p:nvSpPr>
              <p:spPr>
                <a:xfrm>
                  <a:off x="6017315" y="619949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70E1F0E0-1022-4F53-A735-888D0D2D8C0A}"/>
                    </a:ext>
                  </a:extLst>
                </p:cNvPr>
                <p:cNvSpPr/>
                <p:nvPr/>
              </p:nvSpPr>
              <p:spPr>
                <a:xfrm>
                  <a:off x="6051688" y="618795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21485D5B-8488-4925-B1D0-832B9A375650}"/>
                    </a:ext>
                  </a:extLst>
                </p:cNvPr>
                <p:cNvSpPr/>
                <p:nvPr/>
              </p:nvSpPr>
              <p:spPr>
                <a:xfrm>
                  <a:off x="6085815" y="617665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1F670B21-CE11-4171-A427-EC6398726B30}"/>
                    </a:ext>
                  </a:extLst>
                </p:cNvPr>
                <p:cNvSpPr/>
                <p:nvPr/>
              </p:nvSpPr>
              <p:spPr>
                <a:xfrm>
                  <a:off x="6120187" y="616511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33C11196-DE99-4341-AE96-FF5751BB1401}"/>
                    </a:ext>
                  </a:extLst>
                </p:cNvPr>
                <p:cNvSpPr/>
                <p:nvPr/>
              </p:nvSpPr>
              <p:spPr>
                <a:xfrm>
                  <a:off x="6154314" y="6153825"/>
                  <a:ext cx="22803" cy="51285"/>
                </a:xfrm>
                <a:custGeom>
                  <a:avLst/>
                  <a:gdLst>
                    <a:gd name="connsiteX0" fmla="*/ 15468 w 22803"/>
                    <a:gd name="connsiteY0" fmla="*/ 48858 h 51285"/>
                    <a:gd name="connsiteX1" fmla="*/ 0 w 22803"/>
                    <a:gd name="connsiteY1" fmla="*/ 2455 h 51285"/>
                    <a:gd name="connsiteX2" fmla="*/ 7120 w 22803"/>
                    <a:gd name="connsiteY2" fmla="*/ 0 h 51285"/>
                    <a:gd name="connsiteX3" fmla="*/ 22588 w 22803"/>
                    <a:gd name="connsiteY3" fmla="*/ 46403 h 51285"/>
                    <a:gd name="connsiteX4" fmla="*/ 20132 w 22803"/>
                    <a:gd name="connsiteY4" fmla="*/ 51068 h 51285"/>
                    <a:gd name="connsiteX5" fmla="*/ 20132 w 22803"/>
                    <a:gd name="connsiteY5" fmla="*/ 51068 h 51285"/>
                    <a:gd name="connsiteX6" fmla="*/ 15468 w 22803"/>
                    <a:gd name="connsiteY6" fmla="*/ 48858 h 5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285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577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E92DEED3-9C09-4BB8-B7A2-E05AFDC84033}"/>
                    </a:ext>
                  </a:extLst>
                </p:cNvPr>
                <p:cNvSpPr/>
                <p:nvPr/>
              </p:nvSpPr>
              <p:spPr>
                <a:xfrm>
                  <a:off x="6188687" y="6142285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89C21646-EFB7-4DB0-9427-C8629D306A42}"/>
                    </a:ext>
                  </a:extLst>
                </p:cNvPr>
                <p:cNvSpPr/>
                <p:nvPr/>
              </p:nvSpPr>
              <p:spPr>
                <a:xfrm>
                  <a:off x="6222814" y="6130746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54A18643-D7C7-4614-847B-6ED52DE7C94D}"/>
                    </a:ext>
                  </a:extLst>
                </p:cNvPr>
                <p:cNvSpPr/>
                <p:nvPr/>
              </p:nvSpPr>
              <p:spPr>
                <a:xfrm>
                  <a:off x="6257186" y="6119452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3F8C7B3A-58CF-4340-B675-63FC9C79441E}"/>
                    </a:ext>
                  </a:extLst>
                </p:cNvPr>
                <p:cNvSpPr/>
                <p:nvPr/>
              </p:nvSpPr>
              <p:spPr>
                <a:xfrm>
                  <a:off x="6291313" y="61079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EBB9BA24-55D7-4619-AF62-891B82A6C544}"/>
                    </a:ext>
                  </a:extLst>
                </p:cNvPr>
                <p:cNvSpPr/>
                <p:nvPr/>
              </p:nvSpPr>
              <p:spPr>
                <a:xfrm>
                  <a:off x="6325686" y="6096619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A2C22A96-0FFA-44D7-A63E-7D00740AE156}"/>
                    </a:ext>
                  </a:extLst>
                </p:cNvPr>
                <p:cNvSpPr/>
                <p:nvPr/>
              </p:nvSpPr>
              <p:spPr>
                <a:xfrm>
                  <a:off x="6359812" y="6085080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F33F9DD9-ABB7-4482-8EB4-9B4667324930}"/>
                    </a:ext>
                  </a:extLst>
                </p:cNvPr>
                <p:cNvSpPr/>
                <p:nvPr/>
              </p:nvSpPr>
              <p:spPr>
                <a:xfrm>
                  <a:off x="6394185" y="6073540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BA7A1790-6E5C-43F4-AED6-91681C1442AE}"/>
                    </a:ext>
                  </a:extLst>
                </p:cNvPr>
                <p:cNvSpPr/>
                <p:nvPr/>
              </p:nvSpPr>
              <p:spPr>
                <a:xfrm>
                  <a:off x="6428557" y="6062246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F848AD72-70DD-4181-99BD-CD4663FD9CD1}"/>
                    </a:ext>
                  </a:extLst>
                </p:cNvPr>
                <p:cNvSpPr/>
                <p:nvPr/>
              </p:nvSpPr>
              <p:spPr>
                <a:xfrm>
                  <a:off x="6462684" y="6050707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B8D974CA-BEC2-43F6-967D-D9997DC6C255}"/>
                    </a:ext>
                  </a:extLst>
                </p:cNvPr>
                <p:cNvSpPr/>
                <p:nvPr/>
              </p:nvSpPr>
              <p:spPr>
                <a:xfrm>
                  <a:off x="6497057" y="60394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40B084C9-881A-4BDD-B97D-A96714578C29}"/>
                    </a:ext>
                  </a:extLst>
                </p:cNvPr>
                <p:cNvSpPr/>
                <p:nvPr/>
              </p:nvSpPr>
              <p:spPr>
                <a:xfrm>
                  <a:off x="6531184" y="6027874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9BE488AD-DCF3-45A2-81EB-63E4409718BB}"/>
                    </a:ext>
                  </a:extLst>
                </p:cNvPr>
                <p:cNvSpPr/>
                <p:nvPr/>
              </p:nvSpPr>
              <p:spPr>
                <a:xfrm>
                  <a:off x="6632092" y="6015353"/>
                  <a:ext cx="51558" cy="51558"/>
                </a:xfrm>
                <a:custGeom>
                  <a:avLst/>
                  <a:gdLst>
                    <a:gd name="connsiteX0" fmla="*/ 51559 w 51558"/>
                    <a:gd name="connsiteY0" fmla="*/ 25779 h 51558"/>
                    <a:gd name="connsiteX1" fmla="*/ 25779 w 51558"/>
                    <a:gd name="connsiteY1" fmla="*/ 51559 h 51558"/>
                    <a:gd name="connsiteX2" fmla="*/ 0 w 51558"/>
                    <a:gd name="connsiteY2" fmla="*/ 25779 h 51558"/>
                    <a:gd name="connsiteX3" fmla="*/ 25779 w 51558"/>
                    <a:gd name="connsiteY3" fmla="*/ 0 h 51558"/>
                    <a:gd name="connsiteX4" fmla="*/ 51559 w 51558"/>
                    <a:gd name="connsiteY4" fmla="*/ 25779 h 51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558" h="51558">
                      <a:moveTo>
                        <a:pt x="51559" y="25779"/>
                      </a:moveTo>
                      <a:cubicBezTo>
                        <a:pt x="51559" y="40017"/>
                        <a:pt x="40017" y="51559"/>
                        <a:pt x="25779" y="51559"/>
                      </a:cubicBezTo>
                      <a:cubicBezTo>
                        <a:pt x="11542" y="51559"/>
                        <a:pt x="0" y="40017"/>
                        <a:pt x="0" y="25779"/>
                      </a:cubicBezTo>
                      <a:cubicBezTo>
                        <a:pt x="0" y="11542"/>
                        <a:pt x="11542" y="0"/>
                        <a:pt x="25779" y="0"/>
                      </a:cubicBezTo>
                      <a:cubicBezTo>
                        <a:pt x="40017" y="0"/>
                        <a:pt x="51559" y="11542"/>
                        <a:pt x="51559" y="25779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5A5F82AA-D9CD-420C-915E-C292004394DF}"/>
                  </a:ext>
                </a:extLst>
              </p:cNvPr>
              <p:cNvSpPr/>
              <p:nvPr/>
            </p:nvSpPr>
            <p:spPr>
              <a:xfrm flipH="1">
                <a:off x="1584758" y="2453748"/>
                <a:ext cx="3331831" cy="3540884"/>
              </a:xfrm>
              <a:custGeom>
                <a:avLst/>
                <a:gdLst>
                  <a:gd name="connsiteX0" fmla="*/ 2497441 w 2497854"/>
                  <a:gd name="connsiteY0" fmla="*/ 1499243 h 2309805"/>
                  <a:gd name="connsiteX1" fmla="*/ 2419612 w 2497854"/>
                  <a:gd name="connsiteY1" fmla="*/ 1366418 h 2309805"/>
                  <a:gd name="connsiteX2" fmla="*/ 2388431 w 2497854"/>
                  <a:gd name="connsiteY2" fmla="*/ 1249797 h 2309805"/>
                  <a:gd name="connsiteX3" fmla="*/ 2325088 w 2497854"/>
                  <a:gd name="connsiteY3" fmla="*/ 987338 h 2309805"/>
                  <a:gd name="connsiteX4" fmla="*/ 2261499 w 2497854"/>
                  <a:gd name="connsiteY4" fmla="*/ 722916 h 2309805"/>
                  <a:gd name="connsiteX5" fmla="*/ 2260026 w 2497854"/>
                  <a:gd name="connsiteY5" fmla="*/ 717023 h 2309805"/>
                  <a:gd name="connsiteX6" fmla="*/ 2115416 w 2497854"/>
                  <a:gd name="connsiteY6" fmla="*/ 359550 h 2309805"/>
                  <a:gd name="connsiteX7" fmla="*/ 2026784 w 2497854"/>
                  <a:gd name="connsiteY7" fmla="*/ 244647 h 2309805"/>
                  <a:gd name="connsiteX8" fmla="*/ 1460129 w 2497854"/>
                  <a:gd name="connsiteY8" fmla="*/ 2567 h 2309805"/>
                  <a:gd name="connsiteX9" fmla="*/ 1219031 w 2497854"/>
                  <a:gd name="connsiteY9" fmla="*/ 71066 h 2309805"/>
                  <a:gd name="connsiteX10" fmla="*/ 817364 w 2497854"/>
                  <a:gd name="connsiteY10" fmla="*/ 430259 h 2309805"/>
                  <a:gd name="connsiteX11" fmla="*/ 814663 w 2497854"/>
                  <a:gd name="connsiteY11" fmla="*/ 434187 h 2309805"/>
                  <a:gd name="connsiteX12" fmla="*/ 812208 w 2497854"/>
                  <a:gd name="connsiteY12" fmla="*/ 438361 h 2309805"/>
                  <a:gd name="connsiteX13" fmla="*/ 812208 w 2497854"/>
                  <a:gd name="connsiteY13" fmla="*/ 438361 h 2309805"/>
                  <a:gd name="connsiteX14" fmla="*/ 812208 w 2497854"/>
                  <a:gd name="connsiteY14" fmla="*/ 438361 h 2309805"/>
                  <a:gd name="connsiteX15" fmla="*/ 812454 w 2497854"/>
                  <a:gd name="connsiteY15" fmla="*/ 439589 h 2309805"/>
                  <a:gd name="connsiteX16" fmla="*/ 812454 w 2497854"/>
                  <a:gd name="connsiteY16" fmla="*/ 439589 h 2309805"/>
                  <a:gd name="connsiteX17" fmla="*/ 778818 w 2497854"/>
                  <a:gd name="connsiteY17" fmla="*/ 514471 h 2309805"/>
                  <a:gd name="connsiteX18" fmla="*/ 743709 w 2497854"/>
                  <a:gd name="connsiteY18" fmla="*/ 698610 h 2309805"/>
                  <a:gd name="connsiteX19" fmla="*/ 746409 w 2497854"/>
                  <a:gd name="connsiteY19" fmla="*/ 782086 h 2309805"/>
                  <a:gd name="connsiteX20" fmla="*/ 758440 w 2497854"/>
                  <a:gd name="connsiteY20" fmla="*/ 845920 h 2309805"/>
                  <a:gd name="connsiteX21" fmla="*/ 710564 w 2497854"/>
                  <a:gd name="connsiteY21" fmla="*/ 889377 h 2309805"/>
                  <a:gd name="connsiteX22" fmla="*/ 633471 w 2497854"/>
                  <a:gd name="connsiteY22" fmla="*/ 962050 h 2309805"/>
                  <a:gd name="connsiteX23" fmla="*/ 544594 w 2497854"/>
                  <a:gd name="connsiteY23" fmla="*/ 1045280 h 2309805"/>
                  <a:gd name="connsiteX24" fmla="*/ 446878 w 2497854"/>
                  <a:gd name="connsiteY24" fmla="*/ 1136859 h 2309805"/>
                  <a:gd name="connsiteX25" fmla="*/ 399493 w 2497854"/>
                  <a:gd name="connsiteY25" fmla="*/ 1181297 h 2309805"/>
                  <a:gd name="connsiteX26" fmla="*/ 322646 w 2497854"/>
                  <a:gd name="connsiteY26" fmla="*/ 1259126 h 2309805"/>
                  <a:gd name="connsiteX27" fmla="*/ 285818 w 2497854"/>
                  <a:gd name="connsiteY27" fmla="*/ 1362980 h 2309805"/>
                  <a:gd name="connsiteX28" fmla="*/ 275998 w 2497854"/>
                  <a:gd name="connsiteY28" fmla="*/ 1427306 h 2309805"/>
                  <a:gd name="connsiteX29" fmla="*/ 256847 w 2497854"/>
                  <a:gd name="connsiteY29" fmla="*/ 1552029 h 2309805"/>
                  <a:gd name="connsiteX30" fmla="*/ 214373 w 2497854"/>
                  <a:gd name="connsiteY30" fmla="*/ 1832165 h 2309805"/>
                  <a:gd name="connsiteX31" fmla="*/ 205043 w 2497854"/>
                  <a:gd name="connsiteY31" fmla="*/ 1859172 h 2309805"/>
                  <a:gd name="connsiteX32" fmla="*/ 124513 w 2497854"/>
                  <a:gd name="connsiteY32" fmla="*/ 1994943 h 2309805"/>
                  <a:gd name="connsiteX33" fmla="*/ 33917 w 2497854"/>
                  <a:gd name="connsiteY33" fmla="*/ 2144709 h 2309805"/>
                  <a:gd name="connsiteX34" fmla="*/ 1264 w 2497854"/>
                  <a:gd name="connsiteY34" fmla="*/ 2220574 h 2309805"/>
                  <a:gd name="connsiteX35" fmla="*/ 2491 w 2497854"/>
                  <a:gd name="connsiteY35" fmla="*/ 2302085 h 2309805"/>
                  <a:gd name="connsiteX36" fmla="*/ 10102 w 2497854"/>
                  <a:gd name="connsiteY36" fmla="*/ 2309696 h 2309805"/>
                  <a:gd name="connsiteX37" fmla="*/ 180982 w 2497854"/>
                  <a:gd name="connsiteY37" fmla="*/ 2309696 h 2309805"/>
                  <a:gd name="connsiteX38" fmla="*/ 266423 w 2497854"/>
                  <a:gd name="connsiteY38" fmla="*/ 2309696 h 2309805"/>
                  <a:gd name="connsiteX39" fmla="*/ 311107 w 2497854"/>
                  <a:gd name="connsiteY39" fmla="*/ 2309696 h 2309805"/>
                  <a:gd name="connsiteX40" fmla="*/ 337623 w 2497854"/>
                  <a:gd name="connsiteY40" fmla="*/ 2295211 h 2309805"/>
                  <a:gd name="connsiteX41" fmla="*/ 410050 w 2497854"/>
                  <a:gd name="connsiteY41" fmla="*/ 2140289 h 2309805"/>
                  <a:gd name="connsiteX42" fmla="*/ 461609 w 2497854"/>
                  <a:gd name="connsiteY42" fmla="*/ 2029561 h 2309805"/>
                  <a:gd name="connsiteX43" fmla="*/ 503347 w 2497854"/>
                  <a:gd name="connsiteY43" fmla="*/ 1946330 h 2309805"/>
                  <a:gd name="connsiteX44" fmla="*/ 579458 w 2497854"/>
                  <a:gd name="connsiteY44" fmla="*/ 1861381 h 2309805"/>
                  <a:gd name="connsiteX45" fmla="*/ 673000 w 2497854"/>
                  <a:gd name="connsiteY45" fmla="*/ 1795091 h 2309805"/>
                  <a:gd name="connsiteX46" fmla="*/ 768015 w 2497854"/>
                  <a:gd name="connsiteY46" fmla="*/ 1688782 h 2309805"/>
                  <a:gd name="connsiteX47" fmla="*/ 831113 w 2497854"/>
                  <a:gd name="connsiteY47" fmla="*/ 1593521 h 2309805"/>
                  <a:gd name="connsiteX48" fmla="*/ 893720 w 2497854"/>
                  <a:gd name="connsiteY48" fmla="*/ 1541472 h 2309805"/>
                  <a:gd name="connsiteX49" fmla="*/ 962956 w 2497854"/>
                  <a:gd name="connsiteY49" fmla="*/ 1498015 h 2309805"/>
                  <a:gd name="connsiteX50" fmla="*/ 970813 w 2497854"/>
                  <a:gd name="connsiteY50" fmla="*/ 1554730 h 2309805"/>
                  <a:gd name="connsiteX51" fmla="*/ 970813 w 2497854"/>
                  <a:gd name="connsiteY51" fmla="*/ 1581737 h 2309805"/>
                  <a:gd name="connsiteX52" fmla="*/ 990945 w 2497854"/>
                  <a:gd name="connsiteY52" fmla="*/ 1612181 h 2309805"/>
                  <a:gd name="connsiteX53" fmla="*/ 1043731 w 2497854"/>
                  <a:gd name="connsiteY53" fmla="*/ 1631086 h 2309805"/>
                  <a:gd name="connsiteX54" fmla="*/ 1095536 w 2497854"/>
                  <a:gd name="connsiteY54" fmla="*/ 1743533 h 2309805"/>
                  <a:gd name="connsiteX55" fmla="*/ 1195952 w 2497854"/>
                  <a:gd name="connsiteY55" fmla="*/ 1761210 h 2309805"/>
                  <a:gd name="connsiteX56" fmla="*/ 1228606 w 2497854"/>
                  <a:gd name="connsiteY56" fmla="*/ 1765384 h 2309805"/>
                  <a:gd name="connsiteX57" fmla="*/ 1192270 w 2497854"/>
                  <a:gd name="connsiteY57" fmla="*/ 1794846 h 2309805"/>
                  <a:gd name="connsiteX58" fmla="*/ 1154460 w 2497854"/>
                  <a:gd name="connsiteY58" fmla="*/ 1805894 h 2309805"/>
                  <a:gd name="connsiteX59" fmla="*/ 1140465 w 2497854"/>
                  <a:gd name="connsiteY59" fmla="*/ 1854507 h 2309805"/>
                  <a:gd name="connsiteX60" fmla="*/ 1208719 w 2497854"/>
                  <a:gd name="connsiteY60" fmla="*/ 1905820 h 2309805"/>
                  <a:gd name="connsiteX61" fmla="*/ 1287776 w 2497854"/>
                  <a:gd name="connsiteY61" fmla="*/ 2064424 h 2309805"/>
                  <a:gd name="connsiteX62" fmla="*/ 1321657 w 2497854"/>
                  <a:gd name="connsiteY62" fmla="*/ 2080137 h 2309805"/>
                  <a:gd name="connsiteX63" fmla="*/ 1336879 w 2497854"/>
                  <a:gd name="connsiteY63" fmla="*/ 2082593 h 2309805"/>
                  <a:gd name="connsiteX64" fmla="*/ 1458411 w 2497854"/>
                  <a:gd name="connsiteY64" fmla="*/ 2064179 h 2309805"/>
                  <a:gd name="connsiteX65" fmla="*/ 1560055 w 2497854"/>
                  <a:gd name="connsiteY65" fmla="*/ 2029315 h 2309805"/>
                  <a:gd name="connsiteX66" fmla="*/ 1557109 w 2497854"/>
                  <a:gd name="connsiteY66" fmla="*/ 2024159 h 2309805"/>
                  <a:gd name="connsiteX67" fmla="*/ 1560300 w 2497854"/>
                  <a:gd name="connsiteY67" fmla="*/ 2029315 h 2309805"/>
                  <a:gd name="connsiteX68" fmla="*/ 1560055 w 2497854"/>
                  <a:gd name="connsiteY68" fmla="*/ 2029315 h 2309805"/>
                  <a:gd name="connsiteX69" fmla="*/ 1560546 w 2497854"/>
                  <a:gd name="connsiteY69" fmla="*/ 2029806 h 2309805"/>
                  <a:gd name="connsiteX70" fmla="*/ 1562756 w 2497854"/>
                  <a:gd name="connsiteY70" fmla="*/ 2033735 h 2309805"/>
                  <a:gd name="connsiteX71" fmla="*/ 1562510 w 2497854"/>
                  <a:gd name="connsiteY71" fmla="*/ 2044046 h 2309805"/>
                  <a:gd name="connsiteX72" fmla="*/ 1561773 w 2497854"/>
                  <a:gd name="connsiteY72" fmla="*/ 2044783 h 2309805"/>
                  <a:gd name="connsiteX73" fmla="*/ 1560546 w 2497854"/>
                  <a:gd name="connsiteY73" fmla="*/ 2063442 h 2309805"/>
                  <a:gd name="connsiteX74" fmla="*/ 1544833 w 2497854"/>
                  <a:gd name="connsiteY74" fmla="*/ 2090449 h 2309805"/>
                  <a:gd name="connsiteX75" fmla="*/ 1517335 w 2497854"/>
                  <a:gd name="connsiteY75" fmla="*/ 2119666 h 2309805"/>
                  <a:gd name="connsiteX76" fmla="*/ 1508496 w 2497854"/>
                  <a:gd name="connsiteY76" fmla="*/ 2130714 h 2309805"/>
                  <a:gd name="connsiteX77" fmla="*/ 1507269 w 2497854"/>
                  <a:gd name="connsiteY77" fmla="*/ 2132187 h 2309805"/>
                  <a:gd name="connsiteX78" fmla="*/ 1501376 w 2497854"/>
                  <a:gd name="connsiteY78" fmla="*/ 2139798 h 2309805"/>
                  <a:gd name="connsiteX79" fmla="*/ 1498921 w 2497854"/>
                  <a:gd name="connsiteY79" fmla="*/ 2145691 h 2309805"/>
                  <a:gd name="connsiteX80" fmla="*/ 1497448 w 2497854"/>
                  <a:gd name="connsiteY80" fmla="*/ 2151829 h 2309805"/>
                  <a:gd name="connsiteX81" fmla="*/ 1490573 w 2497854"/>
                  <a:gd name="connsiteY81" fmla="*/ 2167542 h 2309805"/>
                  <a:gd name="connsiteX82" fmla="*/ 1481244 w 2497854"/>
                  <a:gd name="connsiteY82" fmla="*/ 2199705 h 2309805"/>
                  <a:gd name="connsiteX83" fmla="*/ 1480507 w 2497854"/>
                  <a:gd name="connsiteY83" fmla="*/ 2211489 h 2309805"/>
                  <a:gd name="connsiteX84" fmla="*/ 1481735 w 2497854"/>
                  <a:gd name="connsiteY84" fmla="*/ 2227448 h 2309805"/>
                  <a:gd name="connsiteX85" fmla="*/ 1486400 w 2497854"/>
                  <a:gd name="connsiteY85" fmla="*/ 2248317 h 2309805"/>
                  <a:gd name="connsiteX86" fmla="*/ 1490573 w 2497854"/>
                  <a:gd name="connsiteY86" fmla="*/ 2258629 h 2309805"/>
                  <a:gd name="connsiteX87" fmla="*/ 1494993 w 2497854"/>
                  <a:gd name="connsiteY87" fmla="*/ 2267467 h 2309805"/>
                  <a:gd name="connsiteX88" fmla="*/ 1495975 w 2497854"/>
                  <a:gd name="connsiteY88" fmla="*/ 2268941 h 2309805"/>
                  <a:gd name="connsiteX89" fmla="*/ 1500885 w 2497854"/>
                  <a:gd name="connsiteY89" fmla="*/ 2279252 h 2309805"/>
                  <a:gd name="connsiteX90" fmla="*/ 1512916 w 2497854"/>
                  <a:gd name="connsiteY90" fmla="*/ 2303804 h 2309805"/>
                  <a:gd name="connsiteX91" fmla="*/ 1516844 w 2497854"/>
                  <a:gd name="connsiteY91" fmla="*/ 2308714 h 2309805"/>
                  <a:gd name="connsiteX92" fmla="*/ 1522000 w 2497854"/>
                  <a:gd name="connsiteY92" fmla="*/ 2308960 h 2309805"/>
                  <a:gd name="connsiteX93" fmla="*/ 2496705 w 2497854"/>
                  <a:gd name="connsiteY93" fmla="*/ 2308714 h 2309805"/>
                  <a:gd name="connsiteX94" fmla="*/ 2497441 w 2497854"/>
                  <a:gd name="connsiteY94" fmla="*/ 1499243 h 2309805"/>
                  <a:gd name="connsiteX95" fmla="*/ 764087 w 2497854"/>
                  <a:gd name="connsiteY95" fmla="*/ 836100 h 2309805"/>
                  <a:gd name="connsiteX96" fmla="*/ 764087 w 2497854"/>
                  <a:gd name="connsiteY96" fmla="*/ 839291 h 2309805"/>
                  <a:gd name="connsiteX97" fmla="*/ 759176 w 2497854"/>
                  <a:gd name="connsiteY97" fmla="*/ 844447 h 2309805"/>
                  <a:gd name="connsiteX98" fmla="*/ 764087 w 2497854"/>
                  <a:gd name="connsiteY98" fmla="*/ 836100 h 2309805"/>
                  <a:gd name="connsiteX99" fmla="*/ 940859 w 2497854"/>
                  <a:gd name="connsiteY99" fmla="*/ 1341866 h 2309805"/>
                  <a:gd name="connsiteX100" fmla="*/ 770961 w 2497854"/>
                  <a:gd name="connsiteY100" fmla="*/ 1454313 h 2309805"/>
                  <a:gd name="connsiteX101" fmla="*/ 681102 w 2497854"/>
                  <a:gd name="connsiteY101" fmla="*/ 1422396 h 2309805"/>
                  <a:gd name="connsiteX102" fmla="*/ 575284 w 2497854"/>
                  <a:gd name="connsiteY102" fmla="*/ 1385077 h 2309805"/>
                  <a:gd name="connsiteX103" fmla="*/ 613339 w 2497854"/>
                  <a:gd name="connsiteY103" fmla="*/ 1349231 h 2309805"/>
                  <a:gd name="connsiteX104" fmla="*/ 828167 w 2497854"/>
                  <a:gd name="connsiteY104" fmla="*/ 1141769 h 2309805"/>
                  <a:gd name="connsiteX105" fmla="*/ 835778 w 2497854"/>
                  <a:gd name="connsiteY105" fmla="*/ 1134158 h 2309805"/>
                  <a:gd name="connsiteX106" fmla="*/ 848545 w 2497854"/>
                  <a:gd name="connsiteY106" fmla="*/ 1155027 h 2309805"/>
                  <a:gd name="connsiteX107" fmla="*/ 895684 w 2497854"/>
                  <a:gd name="connsiteY107" fmla="*/ 1228191 h 2309805"/>
                  <a:gd name="connsiteX108" fmla="*/ 940859 w 2497854"/>
                  <a:gd name="connsiteY108" fmla="*/ 1341866 h 2309805"/>
                  <a:gd name="connsiteX0" fmla="*/ 2497441 w 2497854"/>
                  <a:gd name="connsiteY0" fmla="*/ 1499243 h 2563317"/>
                  <a:gd name="connsiteX1" fmla="*/ 2419612 w 2497854"/>
                  <a:gd name="connsiteY1" fmla="*/ 1366418 h 2563317"/>
                  <a:gd name="connsiteX2" fmla="*/ 2388431 w 2497854"/>
                  <a:gd name="connsiteY2" fmla="*/ 1249797 h 2563317"/>
                  <a:gd name="connsiteX3" fmla="*/ 2325088 w 2497854"/>
                  <a:gd name="connsiteY3" fmla="*/ 987338 h 2563317"/>
                  <a:gd name="connsiteX4" fmla="*/ 2261499 w 2497854"/>
                  <a:gd name="connsiteY4" fmla="*/ 722916 h 2563317"/>
                  <a:gd name="connsiteX5" fmla="*/ 2260026 w 2497854"/>
                  <a:gd name="connsiteY5" fmla="*/ 717023 h 2563317"/>
                  <a:gd name="connsiteX6" fmla="*/ 2115416 w 2497854"/>
                  <a:gd name="connsiteY6" fmla="*/ 359550 h 2563317"/>
                  <a:gd name="connsiteX7" fmla="*/ 2026784 w 2497854"/>
                  <a:gd name="connsiteY7" fmla="*/ 244647 h 2563317"/>
                  <a:gd name="connsiteX8" fmla="*/ 1460129 w 2497854"/>
                  <a:gd name="connsiteY8" fmla="*/ 2567 h 2563317"/>
                  <a:gd name="connsiteX9" fmla="*/ 1219031 w 2497854"/>
                  <a:gd name="connsiteY9" fmla="*/ 71066 h 2563317"/>
                  <a:gd name="connsiteX10" fmla="*/ 817364 w 2497854"/>
                  <a:gd name="connsiteY10" fmla="*/ 430259 h 2563317"/>
                  <a:gd name="connsiteX11" fmla="*/ 814663 w 2497854"/>
                  <a:gd name="connsiteY11" fmla="*/ 434187 h 2563317"/>
                  <a:gd name="connsiteX12" fmla="*/ 812208 w 2497854"/>
                  <a:gd name="connsiteY12" fmla="*/ 438361 h 2563317"/>
                  <a:gd name="connsiteX13" fmla="*/ 812208 w 2497854"/>
                  <a:gd name="connsiteY13" fmla="*/ 438361 h 2563317"/>
                  <a:gd name="connsiteX14" fmla="*/ 812208 w 2497854"/>
                  <a:gd name="connsiteY14" fmla="*/ 438361 h 2563317"/>
                  <a:gd name="connsiteX15" fmla="*/ 812454 w 2497854"/>
                  <a:gd name="connsiteY15" fmla="*/ 439589 h 2563317"/>
                  <a:gd name="connsiteX16" fmla="*/ 812454 w 2497854"/>
                  <a:gd name="connsiteY16" fmla="*/ 439589 h 2563317"/>
                  <a:gd name="connsiteX17" fmla="*/ 778818 w 2497854"/>
                  <a:gd name="connsiteY17" fmla="*/ 514471 h 2563317"/>
                  <a:gd name="connsiteX18" fmla="*/ 743709 w 2497854"/>
                  <a:gd name="connsiteY18" fmla="*/ 698610 h 2563317"/>
                  <a:gd name="connsiteX19" fmla="*/ 746409 w 2497854"/>
                  <a:gd name="connsiteY19" fmla="*/ 782086 h 2563317"/>
                  <a:gd name="connsiteX20" fmla="*/ 758440 w 2497854"/>
                  <a:gd name="connsiteY20" fmla="*/ 845920 h 2563317"/>
                  <a:gd name="connsiteX21" fmla="*/ 710564 w 2497854"/>
                  <a:gd name="connsiteY21" fmla="*/ 889377 h 2563317"/>
                  <a:gd name="connsiteX22" fmla="*/ 633471 w 2497854"/>
                  <a:gd name="connsiteY22" fmla="*/ 962050 h 2563317"/>
                  <a:gd name="connsiteX23" fmla="*/ 544594 w 2497854"/>
                  <a:gd name="connsiteY23" fmla="*/ 1045280 h 2563317"/>
                  <a:gd name="connsiteX24" fmla="*/ 446878 w 2497854"/>
                  <a:gd name="connsiteY24" fmla="*/ 1136859 h 2563317"/>
                  <a:gd name="connsiteX25" fmla="*/ 399493 w 2497854"/>
                  <a:gd name="connsiteY25" fmla="*/ 1181297 h 2563317"/>
                  <a:gd name="connsiteX26" fmla="*/ 322646 w 2497854"/>
                  <a:gd name="connsiteY26" fmla="*/ 1259126 h 2563317"/>
                  <a:gd name="connsiteX27" fmla="*/ 285818 w 2497854"/>
                  <a:gd name="connsiteY27" fmla="*/ 1362980 h 2563317"/>
                  <a:gd name="connsiteX28" fmla="*/ 275998 w 2497854"/>
                  <a:gd name="connsiteY28" fmla="*/ 1427306 h 2563317"/>
                  <a:gd name="connsiteX29" fmla="*/ 256847 w 2497854"/>
                  <a:gd name="connsiteY29" fmla="*/ 1552029 h 2563317"/>
                  <a:gd name="connsiteX30" fmla="*/ 214373 w 2497854"/>
                  <a:gd name="connsiteY30" fmla="*/ 1832165 h 2563317"/>
                  <a:gd name="connsiteX31" fmla="*/ 205043 w 2497854"/>
                  <a:gd name="connsiteY31" fmla="*/ 1859172 h 2563317"/>
                  <a:gd name="connsiteX32" fmla="*/ 124513 w 2497854"/>
                  <a:gd name="connsiteY32" fmla="*/ 1994943 h 2563317"/>
                  <a:gd name="connsiteX33" fmla="*/ 33917 w 2497854"/>
                  <a:gd name="connsiteY33" fmla="*/ 2144709 h 2563317"/>
                  <a:gd name="connsiteX34" fmla="*/ 1264 w 2497854"/>
                  <a:gd name="connsiteY34" fmla="*/ 2220574 h 2563317"/>
                  <a:gd name="connsiteX35" fmla="*/ 2491 w 2497854"/>
                  <a:gd name="connsiteY35" fmla="*/ 2302085 h 2563317"/>
                  <a:gd name="connsiteX36" fmla="*/ 10102 w 2497854"/>
                  <a:gd name="connsiteY36" fmla="*/ 2309696 h 2563317"/>
                  <a:gd name="connsiteX37" fmla="*/ 180982 w 2497854"/>
                  <a:gd name="connsiteY37" fmla="*/ 2309696 h 2563317"/>
                  <a:gd name="connsiteX38" fmla="*/ 266423 w 2497854"/>
                  <a:gd name="connsiteY38" fmla="*/ 2309696 h 2563317"/>
                  <a:gd name="connsiteX39" fmla="*/ 311107 w 2497854"/>
                  <a:gd name="connsiteY39" fmla="*/ 2309696 h 2563317"/>
                  <a:gd name="connsiteX40" fmla="*/ 337623 w 2497854"/>
                  <a:gd name="connsiteY40" fmla="*/ 2295211 h 2563317"/>
                  <a:gd name="connsiteX41" fmla="*/ 410050 w 2497854"/>
                  <a:gd name="connsiteY41" fmla="*/ 2140289 h 2563317"/>
                  <a:gd name="connsiteX42" fmla="*/ 461609 w 2497854"/>
                  <a:gd name="connsiteY42" fmla="*/ 2029561 h 2563317"/>
                  <a:gd name="connsiteX43" fmla="*/ 503347 w 2497854"/>
                  <a:gd name="connsiteY43" fmla="*/ 1946330 h 2563317"/>
                  <a:gd name="connsiteX44" fmla="*/ 579458 w 2497854"/>
                  <a:gd name="connsiteY44" fmla="*/ 1861381 h 2563317"/>
                  <a:gd name="connsiteX45" fmla="*/ 673000 w 2497854"/>
                  <a:gd name="connsiteY45" fmla="*/ 1795091 h 2563317"/>
                  <a:gd name="connsiteX46" fmla="*/ 768015 w 2497854"/>
                  <a:gd name="connsiteY46" fmla="*/ 1688782 h 2563317"/>
                  <a:gd name="connsiteX47" fmla="*/ 831113 w 2497854"/>
                  <a:gd name="connsiteY47" fmla="*/ 1593521 h 2563317"/>
                  <a:gd name="connsiteX48" fmla="*/ 893720 w 2497854"/>
                  <a:gd name="connsiteY48" fmla="*/ 1541472 h 2563317"/>
                  <a:gd name="connsiteX49" fmla="*/ 962956 w 2497854"/>
                  <a:gd name="connsiteY49" fmla="*/ 1498015 h 2563317"/>
                  <a:gd name="connsiteX50" fmla="*/ 970813 w 2497854"/>
                  <a:gd name="connsiteY50" fmla="*/ 1554730 h 2563317"/>
                  <a:gd name="connsiteX51" fmla="*/ 970813 w 2497854"/>
                  <a:gd name="connsiteY51" fmla="*/ 1581737 h 2563317"/>
                  <a:gd name="connsiteX52" fmla="*/ 990945 w 2497854"/>
                  <a:gd name="connsiteY52" fmla="*/ 1612181 h 2563317"/>
                  <a:gd name="connsiteX53" fmla="*/ 1043731 w 2497854"/>
                  <a:gd name="connsiteY53" fmla="*/ 1631086 h 2563317"/>
                  <a:gd name="connsiteX54" fmla="*/ 1095536 w 2497854"/>
                  <a:gd name="connsiteY54" fmla="*/ 1743533 h 2563317"/>
                  <a:gd name="connsiteX55" fmla="*/ 1195952 w 2497854"/>
                  <a:gd name="connsiteY55" fmla="*/ 1761210 h 2563317"/>
                  <a:gd name="connsiteX56" fmla="*/ 1228606 w 2497854"/>
                  <a:gd name="connsiteY56" fmla="*/ 1765384 h 2563317"/>
                  <a:gd name="connsiteX57" fmla="*/ 1192270 w 2497854"/>
                  <a:gd name="connsiteY57" fmla="*/ 1794846 h 2563317"/>
                  <a:gd name="connsiteX58" fmla="*/ 1154460 w 2497854"/>
                  <a:gd name="connsiteY58" fmla="*/ 1805894 h 2563317"/>
                  <a:gd name="connsiteX59" fmla="*/ 1140465 w 2497854"/>
                  <a:gd name="connsiteY59" fmla="*/ 1854507 h 2563317"/>
                  <a:gd name="connsiteX60" fmla="*/ 1208719 w 2497854"/>
                  <a:gd name="connsiteY60" fmla="*/ 1905820 h 2563317"/>
                  <a:gd name="connsiteX61" fmla="*/ 1287776 w 2497854"/>
                  <a:gd name="connsiteY61" fmla="*/ 2064424 h 2563317"/>
                  <a:gd name="connsiteX62" fmla="*/ 1321657 w 2497854"/>
                  <a:gd name="connsiteY62" fmla="*/ 2080137 h 2563317"/>
                  <a:gd name="connsiteX63" fmla="*/ 1336879 w 2497854"/>
                  <a:gd name="connsiteY63" fmla="*/ 2082593 h 2563317"/>
                  <a:gd name="connsiteX64" fmla="*/ 1458411 w 2497854"/>
                  <a:gd name="connsiteY64" fmla="*/ 2064179 h 2563317"/>
                  <a:gd name="connsiteX65" fmla="*/ 1560055 w 2497854"/>
                  <a:gd name="connsiteY65" fmla="*/ 2029315 h 2563317"/>
                  <a:gd name="connsiteX66" fmla="*/ 1557109 w 2497854"/>
                  <a:gd name="connsiteY66" fmla="*/ 2024159 h 2563317"/>
                  <a:gd name="connsiteX67" fmla="*/ 1560300 w 2497854"/>
                  <a:gd name="connsiteY67" fmla="*/ 2029315 h 2563317"/>
                  <a:gd name="connsiteX68" fmla="*/ 1560055 w 2497854"/>
                  <a:gd name="connsiteY68" fmla="*/ 2029315 h 2563317"/>
                  <a:gd name="connsiteX69" fmla="*/ 1560546 w 2497854"/>
                  <a:gd name="connsiteY69" fmla="*/ 2029806 h 2563317"/>
                  <a:gd name="connsiteX70" fmla="*/ 1562756 w 2497854"/>
                  <a:gd name="connsiteY70" fmla="*/ 2033735 h 2563317"/>
                  <a:gd name="connsiteX71" fmla="*/ 1562510 w 2497854"/>
                  <a:gd name="connsiteY71" fmla="*/ 2044046 h 2563317"/>
                  <a:gd name="connsiteX72" fmla="*/ 1561773 w 2497854"/>
                  <a:gd name="connsiteY72" fmla="*/ 2044783 h 2563317"/>
                  <a:gd name="connsiteX73" fmla="*/ 1560546 w 2497854"/>
                  <a:gd name="connsiteY73" fmla="*/ 2063442 h 2563317"/>
                  <a:gd name="connsiteX74" fmla="*/ 1544833 w 2497854"/>
                  <a:gd name="connsiteY74" fmla="*/ 2090449 h 2563317"/>
                  <a:gd name="connsiteX75" fmla="*/ 1517335 w 2497854"/>
                  <a:gd name="connsiteY75" fmla="*/ 2119666 h 2563317"/>
                  <a:gd name="connsiteX76" fmla="*/ 1508496 w 2497854"/>
                  <a:gd name="connsiteY76" fmla="*/ 2130714 h 2563317"/>
                  <a:gd name="connsiteX77" fmla="*/ 1507269 w 2497854"/>
                  <a:gd name="connsiteY77" fmla="*/ 2132187 h 2563317"/>
                  <a:gd name="connsiteX78" fmla="*/ 1501376 w 2497854"/>
                  <a:gd name="connsiteY78" fmla="*/ 2139798 h 2563317"/>
                  <a:gd name="connsiteX79" fmla="*/ 1498921 w 2497854"/>
                  <a:gd name="connsiteY79" fmla="*/ 2145691 h 2563317"/>
                  <a:gd name="connsiteX80" fmla="*/ 1497448 w 2497854"/>
                  <a:gd name="connsiteY80" fmla="*/ 2151829 h 2563317"/>
                  <a:gd name="connsiteX81" fmla="*/ 1490573 w 2497854"/>
                  <a:gd name="connsiteY81" fmla="*/ 2167542 h 2563317"/>
                  <a:gd name="connsiteX82" fmla="*/ 1481244 w 2497854"/>
                  <a:gd name="connsiteY82" fmla="*/ 2199705 h 2563317"/>
                  <a:gd name="connsiteX83" fmla="*/ 1480507 w 2497854"/>
                  <a:gd name="connsiteY83" fmla="*/ 2211489 h 2563317"/>
                  <a:gd name="connsiteX84" fmla="*/ 1481735 w 2497854"/>
                  <a:gd name="connsiteY84" fmla="*/ 2227448 h 2563317"/>
                  <a:gd name="connsiteX85" fmla="*/ 1486400 w 2497854"/>
                  <a:gd name="connsiteY85" fmla="*/ 2248317 h 2563317"/>
                  <a:gd name="connsiteX86" fmla="*/ 1490573 w 2497854"/>
                  <a:gd name="connsiteY86" fmla="*/ 2258629 h 2563317"/>
                  <a:gd name="connsiteX87" fmla="*/ 1494993 w 2497854"/>
                  <a:gd name="connsiteY87" fmla="*/ 2267467 h 2563317"/>
                  <a:gd name="connsiteX88" fmla="*/ 1495975 w 2497854"/>
                  <a:gd name="connsiteY88" fmla="*/ 2268941 h 2563317"/>
                  <a:gd name="connsiteX89" fmla="*/ 1500885 w 2497854"/>
                  <a:gd name="connsiteY89" fmla="*/ 2279252 h 2563317"/>
                  <a:gd name="connsiteX90" fmla="*/ 1512916 w 2497854"/>
                  <a:gd name="connsiteY90" fmla="*/ 2303804 h 2563317"/>
                  <a:gd name="connsiteX91" fmla="*/ 1516844 w 2497854"/>
                  <a:gd name="connsiteY91" fmla="*/ 2308714 h 2563317"/>
                  <a:gd name="connsiteX92" fmla="*/ 1549392 w 2497854"/>
                  <a:gd name="connsiteY92" fmla="*/ 2563317 h 2563317"/>
                  <a:gd name="connsiteX93" fmla="*/ 2496705 w 2497854"/>
                  <a:gd name="connsiteY93" fmla="*/ 2308714 h 2563317"/>
                  <a:gd name="connsiteX94" fmla="*/ 2497441 w 2497854"/>
                  <a:gd name="connsiteY94" fmla="*/ 1499243 h 2563317"/>
                  <a:gd name="connsiteX95" fmla="*/ 764087 w 2497854"/>
                  <a:gd name="connsiteY95" fmla="*/ 836100 h 2563317"/>
                  <a:gd name="connsiteX96" fmla="*/ 764087 w 2497854"/>
                  <a:gd name="connsiteY96" fmla="*/ 839291 h 2563317"/>
                  <a:gd name="connsiteX97" fmla="*/ 759176 w 2497854"/>
                  <a:gd name="connsiteY97" fmla="*/ 844447 h 2563317"/>
                  <a:gd name="connsiteX98" fmla="*/ 764087 w 2497854"/>
                  <a:gd name="connsiteY98" fmla="*/ 836100 h 2563317"/>
                  <a:gd name="connsiteX99" fmla="*/ 940859 w 2497854"/>
                  <a:gd name="connsiteY99" fmla="*/ 1341866 h 2563317"/>
                  <a:gd name="connsiteX100" fmla="*/ 770961 w 2497854"/>
                  <a:gd name="connsiteY100" fmla="*/ 1454313 h 2563317"/>
                  <a:gd name="connsiteX101" fmla="*/ 681102 w 2497854"/>
                  <a:gd name="connsiteY101" fmla="*/ 1422396 h 2563317"/>
                  <a:gd name="connsiteX102" fmla="*/ 575284 w 2497854"/>
                  <a:gd name="connsiteY102" fmla="*/ 1385077 h 2563317"/>
                  <a:gd name="connsiteX103" fmla="*/ 613339 w 2497854"/>
                  <a:gd name="connsiteY103" fmla="*/ 1349231 h 2563317"/>
                  <a:gd name="connsiteX104" fmla="*/ 828167 w 2497854"/>
                  <a:gd name="connsiteY104" fmla="*/ 1141769 h 2563317"/>
                  <a:gd name="connsiteX105" fmla="*/ 835778 w 2497854"/>
                  <a:gd name="connsiteY105" fmla="*/ 1134158 h 2563317"/>
                  <a:gd name="connsiteX106" fmla="*/ 848545 w 2497854"/>
                  <a:gd name="connsiteY106" fmla="*/ 1155027 h 2563317"/>
                  <a:gd name="connsiteX107" fmla="*/ 895684 w 2497854"/>
                  <a:gd name="connsiteY107" fmla="*/ 1228191 h 2563317"/>
                  <a:gd name="connsiteX108" fmla="*/ 940859 w 2497854"/>
                  <a:gd name="connsiteY108" fmla="*/ 1341866 h 2563317"/>
                  <a:gd name="connsiteX0" fmla="*/ 2497441 w 2497854"/>
                  <a:gd name="connsiteY0" fmla="*/ 1499243 h 2668973"/>
                  <a:gd name="connsiteX1" fmla="*/ 2419612 w 2497854"/>
                  <a:gd name="connsiteY1" fmla="*/ 1366418 h 2668973"/>
                  <a:gd name="connsiteX2" fmla="*/ 2388431 w 2497854"/>
                  <a:gd name="connsiteY2" fmla="*/ 1249797 h 2668973"/>
                  <a:gd name="connsiteX3" fmla="*/ 2325088 w 2497854"/>
                  <a:gd name="connsiteY3" fmla="*/ 987338 h 2668973"/>
                  <a:gd name="connsiteX4" fmla="*/ 2261499 w 2497854"/>
                  <a:gd name="connsiteY4" fmla="*/ 722916 h 2668973"/>
                  <a:gd name="connsiteX5" fmla="*/ 2260026 w 2497854"/>
                  <a:gd name="connsiteY5" fmla="*/ 717023 h 2668973"/>
                  <a:gd name="connsiteX6" fmla="*/ 2115416 w 2497854"/>
                  <a:gd name="connsiteY6" fmla="*/ 359550 h 2668973"/>
                  <a:gd name="connsiteX7" fmla="*/ 2026784 w 2497854"/>
                  <a:gd name="connsiteY7" fmla="*/ 244647 h 2668973"/>
                  <a:gd name="connsiteX8" fmla="*/ 1460129 w 2497854"/>
                  <a:gd name="connsiteY8" fmla="*/ 2567 h 2668973"/>
                  <a:gd name="connsiteX9" fmla="*/ 1219031 w 2497854"/>
                  <a:gd name="connsiteY9" fmla="*/ 71066 h 2668973"/>
                  <a:gd name="connsiteX10" fmla="*/ 817364 w 2497854"/>
                  <a:gd name="connsiteY10" fmla="*/ 430259 h 2668973"/>
                  <a:gd name="connsiteX11" fmla="*/ 814663 w 2497854"/>
                  <a:gd name="connsiteY11" fmla="*/ 434187 h 2668973"/>
                  <a:gd name="connsiteX12" fmla="*/ 812208 w 2497854"/>
                  <a:gd name="connsiteY12" fmla="*/ 438361 h 2668973"/>
                  <a:gd name="connsiteX13" fmla="*/ 812208 w 2497854"/>
                  <a:gd name="connsiteY13" fmla="*/ 438361 h 2668973"/>
                  <a:gd name="connsiteX14" fmla="*/ 812208 w 2497854"/>
                  <a:gd name="connsiteY14" fmla="*/ 438361 h 2668973"/>
                  <a:gd name="connsiteX15" fmla="*/ 812454 w 2497854"/>
                  <a:gd name="connsiteY15" fmla="*/ 439589 h 2668973"/>
                  <a:gd name="connsiteX16" fmla="*/ 812454 w 2497854"/>
                  <a:gd name="connsiteY16" fmla="*/ 439589 h 2668973"/>
                  <a:gd name="connsiteX17" fmla="*/ 778818 w 2497854"/>
                  <a:gd name="connsiteY17" fmla="*/ 514471 h 2668973"/>
                  <a:gd name="connsiteX18" fmla="*/ 743709 w 2497854"/>
                  <a:gd name="connsiteY18" fmla="*/ 698610 h 2668973"/>
                  <a:gd name="connsiteX19" fmla="*/ 746409 w 2497854"/>
                  <a:gd name="connsiteY19" fmla="*/ 782086 h 2668973"/>
                  <a:gd name="connsiteX20" fmla="*/ 758440 w 2497854"/>
                  <a:gd name="connsiteY20" fmla="*/ 845920 h 2668973"/>
                  <a:gd name="connsiteX21" fmla="*/ 710564 w 2497854"/>
                  <a:gd name="connsiteY21" fmla="*/ 889377 h 2668973"/>
                  <a:gd name="connsiteX22" fmla="*/ 633471 w 2497854"/>
                  <a:gd name="connsiteY22" fmla="*/ 962050 h 2668973"/>
                  <a:gd name="connsiteX23" fmla="*/ 544594 w 2497854"/>
                  <a:gd name="connsiteY23" fmla="*/ 1045280 h 2668973"/>
                  <a:gd name="connsiteX24" fmla="*/ 446878 w 2497854"/>
                  <a:gd name="connsiteY24" fmla="*/ 1136859 h 2668973"/>
                  <a:gd name="connsiteX25" fmla="*/ 399493 w 2497854"/>
                  <a:gd name="connsiteY25" fmla="*/ 1181297 h 2668973"/>
                  <a:gd name="connsiteX26" fmla="*/ 322646 w 2497854"/>
                  <a:gd name="connsiteY26" fmla="*/ 1259126 h 2668973"/>
                  <a:gd name="connsiteX27" fmla="*/ 285818 w 2497854"/>
                  <a:gd name="connsiteY27" fmla="*/ 1362980 h 2668973"/>
                  <a:gd name="connsiteX28" fmla="*/ 275998 w 2497854"/>
                  <a:gd name="connsiteY28" fmla="*/ 1427306 h 2668973"/>
                  <a:gd name="connsiteX29" fmla="*/ 256847 w 2497854"/>
                  <a:gd name="connsiteY29" fmla="*/ 1552029 h 2668973"/>
                  <a:gd name="connsiteX30" fmla="*/ 214373 w 2497854"/>
                  <a:gd name="connsiteY30" fmla="*/ 1832165 h 2668973"/>
                  <a:gd name="connsiteX31" fmla="*/ 205043 w 2497854"/>
                  <a:gd name="connsiteY31" fmla="*/ 1859172 h 2668973"/>
                  <a:gd name="connsiteX32" fmla="*/ 124513 w 2497854"/>
                  <a:gd name="connsiteY32" fmla="*/ 1994943 h 2668973"/>
                  <a:gd name="connsiteX33" fmla="*/ 33917 w 2497854"/>
                  <a:gd name="connsiteY33" fmla="*/ 2144709 h 2668973"/>
                  <a:gd name="connsiteX34" fmla="*/ 1264 w 2497854"/>
                  <a:gd name="connsiteY34" fmla="*/ 2220574 h 2668973"/>
                  <a:gd name="connsiteX35" fmla="*/ 2491 w 2497854"/>
                  <a:gd name="connsiteY35" fmla="*/ 2302085 h 2668973"/>
                  <a:gd name="connsiteX36" fmla="*/ 10102 w 2497854"/>
                  <a:gd name="connsiteY36" fmla="*/ 2309696 h 2668973"/>
                  <a:gd name="connsiteX37" fmla="*/ 180982 w 2497854"/>
                  <a:gd name="connsiteY37" fmla="*/ 2309696 h 2668973"/>
                  <a:gd name="connsiteX38" fmla="*/ 266423 w 2497854"/>
                  <a:gd name="connsiteY38" fmla="*/ 2309696 h 2668973"/>
                  <a:gd name="connsiteX39" fmla="*/ 311107 w 2497854"/>
                  <a:gd name="connsiteY39" fmla="*/ 2309696 h 2668973"/>
                  <a:gd name="connsiteX40" fmla="*/ 337623 w 2497854"/>
                  <a:gd name="connsiteY40" fmla="*/ 2295211 h 2668973"/>
                  <a:gd name="connsiteX41" fmla="*/ 410050 w 2497854"/>
                  <a:gd name="connsiteY41" fmla="*/ 2140289 h 2668973"/>
                  <a:gd name="connsiteX42" fmla="*/ 461609 w 2497854"/>
                  <a:gd name="connsiteY42" fmla="*/ 2029561 h 2668973"/>
                  <a:gd name="connsiteX43" fmla="*/ 503347 w 2497854"/>
                  <a:gd name="connsiteY43" fmla="*/ 1946330 h 2668973"/>
                  <a:gd name="connsiteX44" fmla="*/ 579458 w 2497854"/>
                  <a:gd name="connsiteY44" fmla="*/ 1861381 h 2668973"/>
                  <a:gd name="connsiteX45" fmla="*/ 673000 w 2497854"/>
                  <a:gd name="connsiteY45" fmla="*/ 1795091 h 2668973"/>
                  <a:gd name="connsiteX46" fmla="*/ 768015 w 2497854"/>
                  <a:gd name="connsiteY46" fmla="*/ 1688782 h 2668973"/>
                  <a:gd name="connsiteX47" fmla="*/ 831113 w 2497854"/>
                  <a:gd name="connsiteY47" fmla="*/ 1593521 h 2668973"/>
                  <a:gd name="connsiteX48" fmla="*/ 893720 w 2497854"/>
                  <a:gd name="connsiteY48" fmla="*/ 1541472 h 2668973"/>
                  <a:gd name="connsiteX49" fmla="*/ 962956 w 2497854"/>
                  <a:gd name="connsiteY49" fmla="*/ 1498015 h 2668973"/>
                  <a:gd name="connsiteX50" fmla="*/ 970813 w 2497854"/>
                  <a:gd name="connsiteY50" fmla="*/ 1554730 h 2668973"/>
                  <a:gd name="connsiteX51" fmla="*/ 970813 w 2497854"/>
                  <a:gd name="connsiteY51" fmla="*/ 1581737 h 2668973"/>
                  <a:gd name="connsiteX52" fmla="*/ 990945 w 2497854"/>
                  <a:gd name="connsiteY52" fmla="*/ 1612181 h 2668973"/>
                  <a:gd name="connsiteX53" fmla="*/ 1043731 w 2497854"/>
                  <a:gd name="connsiteY53" fmla="*/ 1631086 h 2668973"/>
                  <a:gd name="connsiteX54" fmla="*/ 1095536 w 2497854"/>
                  <a:gd name="connsiteY54" fmla="*/ 1743533 h 2668973"/>
                  <a:gd name="connsiteX55" fmla="*/ 1195952 w 2497854"/>
                  <a:gd name="connsiteY55" fmla="*/ 1761210 h 2668973"/>
                  <a:gd name="connsiteX56" fmla="*/ 1228606 w 2497854"/>
                  <a:gd name="connsiteY56" fmla="*/ 1765384 h 2668973"/>
                  <a:gd name="connsiteX57" fmla="*/ 1192270 w 2497854"/>
                  <a:gd name="connsiteY57" fmla="*/ 1794846 h 2668973"/>
                  <a:gd name="connsiteX58" fmla="*/ 1154460 w 2497854"/>
                  <a:gd name="connsiteY58" fmla="*/ 1805894 h 2668973"/>
                  <a:gd name="connsiteX59" fmla="*/ 1140465 w 2497854"/>
                  <a:gd name="connsiteY59" fmla="*/ 1854507 h 2668973"/>
                  <a:gd name="connsiteX60" fmla="*/ 1208719 w 2497854"/>
                  <a:gd name="connsiteY60" fmla="*/ 1905820 h 2668973"/>
                  <a:gd name="connsiteX61" fmla="*/ 1287776 w 2497854"/>
                  <a:gd name="connsiteY61" fmla="*/ 2064424 h 2668973"/>
                  <a:gd name="connsiteX62" fmla="*/ 1321657 w 2497854"/>
                  <a:gd name="connsiteY62" fmla="*/ 2080137 h 2668973"/>
                  <a:gd name="connsiteX63" fmla="*/ 1336879 w 2497854"/>
                  <a:gd name="connsiteY63" fmla="*/ 2082593 h 2668973"/>
                  <a:gd name="connsiteX64" fmla="*/ 1458411 w 2497854"/>
                  <a:gd name="connsiteY64" fmla="*/ 2064179 h 2668973"/>
                  <a:gd name="connsiteX65" fmla="*/ 1560055 w 2497854"/>
                  <a:gd name="connsiteY65" fmla="*/ 2029315 h 2668973"/>
                  <a:gd name="connsiteX66" fmla="*/ 1557109 w 2497854"/>
                  <a:gd name="connsiteY66" fmla="*/ 2024159 h 2668973"/>
                  <a:gd name="connsiteX67" fmla="*/ 1560300 w 2497854"/>
                  <a:gd name="connsiteY67" fmla="*/ 2029315 h 2668973"/>
                  <a:gd name="connsiteX68" fmla="*/ 1560055 w 2497854"/>
                  <a:gd name="connsiteY68" fmla="*/ 2029315 h 2668973"/>
                  <a:gd name="connsiteX69" fmla="*/ 1560546 w 2497854"/>
                  <a:gd name="connsiteY69" fmla="*/ 2029806 h 2668973"/>
                  <a:gd name="connsiteX70" fmla="*/ 1562756 w 2497854"/>
                  <a:gd name="connsiteY70" fmla="*/ 2033735 h 2668973"/>
                  <a:gd name="connsiteX71" fmla="*/ 1562510 w 2497854"/>
                  <a:gd name="connsiteY71" fmla="*/ 2044046 h 2668973"/>
                  <a:gd name="connsiteX72" fmla="*/ 1561773 w 2497854"/>
                  <a:gd name="connsiteY72" fmla="*/ 2044783 h 2668973"/>
                  <a:gd name="connsiteX73" fmla="*/ 1560546 w 2497854"/>
                  <a:gd name="connsiteY73" fmla="*/ 2063442 h 2668973"/>
                  <a:gd name="connsiteX74" fmla="*/ 1544833 w 2497854"/>
                  <a:gd name="connsiteY74" fmla="*/ 2090449 h 2668973"/>
                  <a:gd name="connsiteX75" fmla="*/ 1517335 w 2497854"/>
                  <a:gd name="connsiteY75" fmla="*/ 2119666 h 2668973"/>
                  <a:gd name="connsiteX76" fmla="*/ 1508496 w 2497854"/>
                  <a:gd name="connsiteY76" fmla="*/ 2130714 h 2668973"/>
                  <a:gd name="connsiteX77" fmla="*/ 1507269 w 2497854"/>
                  <a:gd name="connsiteY77" fmla="*/ 2132187 h 2668973"/>
                  <a:gd name="connsiteX78" fmla="*/ 1501376 w 2497854"/>
                  <a:gd name="connsiteY78" fmla="*/ 2139798 h 2668973"/>
                  <a:gd name="connsiteX79" fmla="*/ 1498921 w 2497854"/>
                  <a:gd name="connsiteY79" fmla="*/ 2145691 h 2668973"/>
                  <a:gd name="connsiteX80" fmla="*/ 1497448 w 2497854"/>
                  <a:gd name="connsiteY80" fmla="*/ 2151829 h 2668973"/>
                  <a:gd name="connsiteX81" fmla="*/ 1490573 w 2497854"/>
                  <a:gd name="connsiteY81" fmla="*/ 2167542 h 2668973"/>
                  <a:gd name="connsiteX82" fmla="*/ 1481244 w 2497854"/>
                  <a:gd name="connsiteY82" fmla="*/ 2199705 h 2668973"/>
                  <a:gd name="connsiteX83" fmla="*/ 1480507 w 2497854"/>
                  <a:gd name="connsiteY83" fmla="*/ 2211489 h 2668973"/>
                  <a:gd name="connsiteX84" fmla="*/ 1481735 w 2497854"/>
                  <a:gd name="connsiteY84" fmla="*/ 2227448 h 2668973"/>
                  <a:gd name="connsiteX85" fmla="*/ 1486400 w 2497854"/>
                  <a:gd name="connsiteY85" fmla="*/ 2248317 h 2668973"/>
                  <a:gd name="connsiteX86" fmla="*/ 1490573 w 2497854"/>
                  <a:gd name="connsiteY86" fmla="*/ 2258629 h 2668973"/>
                  <a:gd name="connsiteX87" fmla="*/ 1494993 w 2497854"/>
                  <a:gd name="connsiteY87" fmla="*/ 2267467 h 2668973"/>
                  <a:gd name="connsiteX88" fmla="*/ 1495975 w 2497854"/>
                  <a:gd name="connsiteY88" fmla="*/ 2268941 h 2668973"/>
                  <a:gd name="connsiteX89" fmla="*/ 1500885 w 2497854"/>
                  <a:gd name="connsiteY89" fmla="*/ 2279252 h 2668973"/>
                  <a:gd name="connsiteX90" fmla="*/ 1512916 w 2497854"/>
                  <a:gd name="connsiteY90" fmla="*/ 2303804 h 2668973"/>
                  <a:gd name="connsiteX91" fmla="*/ 1516844 w 2497854"/>
                  <a:gd name="connsiteY91" fmla="*/ 2308714 h 2668973"/>
                  <a:gd name="connsiteX92" fmla="*/ 1431996 w 2497854"/>
                  <a:gd name="connsiteY92" fmla="*/ 2668973 h 2668973"/>
                  <a:gd name="connsiteX93" fmla="*/ 2496705 w 2497854"/>
                  <a:gd name="connsiteY93" fmla="*/ 2308714 h 2668973"/>
                  <a:gd name="connsiteX94" fmla="*/ 2497441 w 2497854"/>
                  <a:gd name="connsiteY94" fmla="*/ 1499243 h 2668973"/>
                  <a:gd name="connsiteX95" fmla="*/ 764087 w 2497854"/>
                  <a:gd name="connsiteY95" fmla="*/ 836100 h 2668973"/>
                  <a:gd name="connsiteX96" fmla="*/ 764087 w 2497854"/>
                  <a:gd name="connsiteY96" fmla="*/ 839291 h 2668973"/>
                  <a:gd name="connsiteX97" fmla="*/ 759176 w 2497854"/>
                  <a:gd name="connsiteY97" fmla="*/ 844447 h 2668973"/>
                  <a:gd name="connsiteX98" fmla="*/ 764087 w 2497854"/>
                  <a:gd name="connsiteY98" fmla="*/ 836100 h 2668973"/>
                  <a:gd name="connsiteX99" fmla="*/ 940859 w 2497854"/>
                  <a:gd name="connsiteY99" fmla="*/ 1341866 h 2668973"/>
                  <a:gd name="connsiteX100" fmla="*/ 770961 w 2497854"/>
                  <a:gd name="connsiteY100" fmla="*/ 1454313 h 2668973"/>
                  <a:gd name="connsiteX101" fmla="*/ 681102 w 2497854"/>
                  <a:gd name="connsiteY101" fmla="*/ 1422396 h 2668973"/>
                  <a:gd name="connsiteX102" fmla="*/ 575284 w 2497854"/>
                  <a:gd name="connsiteY102" fmla="*/ 1385077 h 2668973"/>
                  <a:gd name="connsiteX103" fmla="*/ 613339 w 2497854"/>
                  <a:gd name="connsiteY103" fmla="*/ 1349231 h 2668973"/>
                  <a:gd name="connsiteX104" fmla="*/ 828167 w 2497854"/>
                  <a:gd name="connsiteY104" fmla="*/ 1141769 h 2668973"/>
                  <a:gd name="connsiteX105" fmla="*/ 835778 w 2497854"/>
                  <a:gd name="connsiteY105" fmla="*/ 1134158 h 2668973"/>
                  <a:gd name="connsiteX106" fmla="*/ 848545 w 2497854"/>
                  <a:gd name="connsiteY106" fmla="*/ 1155027 h 2668973"/>
                  <a:gd name="connsiteX107" fmla="*/ 895684 w 2497854"/>
                  <a:gd name="connsiteY107" fmla="*/ 1228191 h 2668973"/>
                  <a:gd name="connsiteX108" fmla="*/ 940859 w 2497854"/>
                  <a:gd name="connsiteY108" fmla="*/ 1341866 h 2668973"/>
                  <a:gd name="connsiteX0" fmla="*/ 2497441 w 2594539"/>
                  <a:gd name="connsiteY0" fmla="*/ 1499243 h 2670454"/>
                  <a:gd name="connsiteX1" fmla="*/ 2419612 w 2594539"/>
                  <a:gd name="connsiteY1" fmla="*/ 1366418 h 2670454"/>
                  <a:gd name="connsiteX2" fmla="*/ 2388431 w 2594539"/>
                  <a:gd name="connsiteY2" fmla="*/ 1249797 h 2670454"/>
                  <a:gd name="connsiteX3" fmla="*/ 2325088 w 2594539"/>
                  <a:gd name="connsiteY3" fmla="*/ 987338 h 2670454"/>
                  <a:gd name="connsiteX4" fmla="*/ 2261499 w 2594539"/>
                  <a:gd name="connsiteY4" fmla="*/ 722916 h 2670454"/>
                  <a:gd name="connsiteX5" fmla="*/ 2260026 w 2594539"/>
                  <a:gd name="connsiteY5" fmla="*/ 717023 h 2670454"/>
                  <a:gd name="connsiteX6" fmla="*/ 2115416 w 2594539"/>
                  <a:gd name="connsiteY6" fmla="*/ 359550 h 2670454"/>
                  <a:gd name="connsiteX7" fmla="*/ 2026784 w 2594539"/>
                  <a:gd name="connsiteY7" fmla="*/ 244647 h 2670454"/>
                  <a:gd name="connsiteX8" fmla="*/ 1460129 w 2594539"/>
                  <a:gd name="connsiteY8" fmla="*/ 2567 h 2670454"/>
                  <a:gd name="connsiteX9" fmla="*/ 1219031 w 2594539"/>
                  <a:gd name="connsiteY9" fmla="*/ 71066 h 2670454"/>
                  <a:gd name="connsiteX10" fmla="*/ 817364 w 2594539"/>
                  <a:gd name="connsiteY10" fmla="*/ 430259 h 2670454"/>
                  <a:gd name="connsiteX11" fmla="*/ 814663 w 2594539"/>
                  <a:gd name="connsiteY11" fmla="*/ 434187 h 2670454"/>
                  <a:gd name="connsiteX12" fmla="*/ 812208 w 2594539"/>
                  <a:gd name="connsiteY12" fmla="*/ 438361 h 2670454"/>
                  <a:gd name="connsiteX13" fmla="*/ 812208 w 2594539"/>
                  <a:gd name="connsiteY13" fmla="*/ 438361 h 2670454"/>
                  <a:gd name="connsiteX14" fmla="*/ 812208 w 2594539"/>
                  <a:gd name="connsiteY14" fmla="*/ 438361 h 2670454"/>
                  <a:gd name="connsiteX15" fmla="*/ 812454 w 2594539"/>
                  <a:gd name="connsiteY15" fmla="*/ 439589 h 2670454"/>
                  <a:gd name="connsiteX16" fmla="*/ 812454 w 2594539"/>
                  <a:gd name="connsiteY16" fmla="*/ 439589 h 2670454"/>
                  <a:gd name="connsiteX17" fmla="*/ 778818 w 2594539"/>
                  <a:gd name="connsiteY17" fmla="*/ 514471 h 2670454"/>
                  <a:gd name="connsiteX18" fmla="*/ 743709 w 2594539"/>
                  <a:gd name="connsiteY18" fmla="*/ 698610 h 2670454"/>
                  <a:gd name="connsiteX19" fmla="*/ 746409 w 2594539"/>
                  <a:gd name="connsiteY19" fmla="*/ 782086 h 2670454"/>
                  <a:gd name="connsiteX20" fmla="*/ 758440 w 2594539"/>
                  <a:gd name="connsiteY20" fmla="*/ 845920 h 2670454"/>
                  <a:gd name="connsiteX21" fmla="*/ 710564 w 2594539"/>
                  <a:gd name="connsiteY21" fmla="*/ 889377 h 2670454"/>
                  <a:gd name="connsiteX22" fmla="*/ 633471 w 2594539"/>
                  <a:gd name="connsiteY22" fmla="*/ 962050 h 2670454"/>
                  <a:gd name="connsiteX23" fmla="*/ 544594 w 2594539"/>
                  <a:gd name="connsiteY23" fmla="*/ 1045280 h 2670454"/>
                  <a:gd name="connsiteX24" fmla="*/ 446878 w 2594539"/>
                  <a:gd name="connsiteY24" fmla="*/ 1136859 h 2670454"/>
                  <a:gd name="connsiteX25" fmla="*/ 399493 w 2594539"/>
                  <a:gd name="connsiteY25" fmla="*/ 1181297 h 2670454"/>
                  <a:gd name="connsiteX26" fmla="*/ 322646 w 2594539"/>
                  <a:gd name="connsiteY26" fmla="*/ 1259126 h 2670454"/>
                  <a:gd name="connsiteX27" fmla="*/ 285818 w 2594539"/>
                  <a:gd name="connsiteY27" fmla="*/ 1362980 h 2670454"/>
                  <a:gd name="connsiteX28" fmla="*/ 275998 w 2594539"/>
                  <a:gd name="connsiteY28" fmla="*/ 1427306 h 2670454"/>
                  <a:gd name="connsiteX29" fmla="*/ 256847 w 2594539"/>
                  <a:gd name="connsiteY29" fmla="*/ 1552029 h 2670454"/>
                  <a:gd name="connsiteX30" fmla="*/ 214373 w 2594539"/>
                  <a:gd name="connsiteY30" fmla="*/ 1832165 h 2670454"/>
                  <a:gd name="connsiteX31" fmla="*/ 205043 w 2594539"/>
                  <a:gd name="connsiteY31" fmla="*/ 1859172 h 2670454"/>
                  <a:gd name="connsiteX32" fmla="*/ 124513 w 2594539"/>
                  <a:gd name="connsiteY32" fmla="*/ 1994943 h 2670454"/>
                  <a:gd name="connsiteX33" fmla="*/ 33917 w 2594539"/>
                  <a:gd name="connsiteY33" fmla="*/ 2144709 h 2670454"/>
                  <a:gd name="connsiteX34" fmla="*/ 1264 w 2594539"/>
                  <a:gd name="connsiteY34" fmla="*/ 2220574 h 2670454"/>
                  <a:gd name="connsiteX35" fmla="*/ 2491 w 2594539"/>
                  <a:gd name="connsiteY35" fmla="*/ 2302085 h 2670454"/>
                  <a:gd name="connsiteX36" fmla="*/ 10102 w 2594539"/>
                  <a:gd name="connsiteY36" fmla="*/ 2309696 h 2670454"/>
                  <a:gd name="connsiteX37" fmla="*/ 180982 w 2594539"/>
                  <a:gd name="connsiteY37" fmla="*/ 2309696 h 2670454"/>
                  <a:gd name="connsiteX38" fmla="*/ 266423 w 2594539"/>
                  <a:gd name="connsiteY38" fmla="*/ 2309696 h 2670454"/>
                  <a:gd name="connsiteX39" fmla="*/ 311107 w 2594539"/>
                  <a:gd name="connsiteY39" fmla="*/ 2309696 h 2670454"/>
                  <a:gd name="connsiteX40" fmla="*/ 337623 w 2594539"/>
                  <a:gd name="connsiteY40" fmla="*/ 2295211 h 2670454"/>
                  <a:gd name="connsiteX41" fmla="*/ 410050 w 2594539"/>
                  <a:gd name="connsiteY41" fmla="*/ 2140289 h 2670454"/>
                  <a:gd name="connsiteX42" fmla="*/ 461609 w 2594539"/>
                  <a:gd name="connsiteY42" fmla="*/ 2029561 h 2670454"/>
                  <a:gd name="connsiteX43" fmla="*/ 503347 w 2594539"/>
                  <a:gd name="connsiteY43" fmla="*/ 1946330 h 2670454"/>
                  <a:gd name="connsiteX44" fmla="*/ 579458 w 2594539"/>
                  <a:gd name="connsiteY44" fmla="*/ 1861381 h 2670454"/>
                  <a:gd name="connsiteX45" fmla="*/ 673000 w 2594539"/>
                  <a:gd name="connsiteY45" fmla="*/ 1795091 h 2670454"/>
                  <a:gd name="connsiteX46" fmla="*/ 768015 w 2594539"/>
                  <a:gd name="connsiteY46" fmla="*/ 1688782 h 2670454"/>
                  <a:gd name="connsiteX47" fmla="*/ 831113 w 2594539"/>
                  <a:gd name="connsiteY47" fmla="*/ 1593521 h 2670454"/>
                  <a:gd name="connsiteX48" fmla="*/ 893720 w 2594539"/>
                  <a:gd name="connsiteY48" fmla="*/ 1541472 h 2670454"/>
                  <a:gd name="connsiteX49" fmla="*/ 962956 w 2594539"/>
                  <a:gd name="connsiteY49" fmla="*/ 1498015 h 2670454"/>
                  <a:gd name="connsiteX50" fmla="*/ 970813 w 2594539"/>
                  <a:gd name="connsiteY50" fmla="*/ 1554730 h 2670454"/>
                  <a:gd name="connsiteX51" fmla="*/ 970813 w 2594539"/>
                  <a:gd name="connsiteY51" fmla="*/ 1581737 h 2670454"/>
                  <a:gd name="connsiteX52" fmla="*/ 990945 w 2594539"/>
                  <a:gd name="connsiteY52" fmla="*/ 1612181 h 2670454"/>
                  <a:gd name="connsiteX53" fmla="*/ 1043731 w 2594539"/>
                  <a:gd name="connsiteY53" fmla="*/ 1631086 h 2670454"/>
                  <a:gd name="connsiteX54" fmla="*/ 1095536 w 2594539"/>
                  <a:gd name="connsiteY54" fmla="*/ 1743533 h 2670454"/>
                  <a:gd name="connsiteX55" fmla="*/ 1195952 w 2594539"/>
                  <a:gd name="connsiteY55" fmla="*/ 1761210 h 2670454"/>
                  <a:gd name="connsiteX56" fmla="*/ 1228606 w 2594539"/>
                  <a:gd name="connsiteY56" fmla="*/ 1765384 h 2670454"/>
                  <a:gd name="connsiteX57" fmla="*/ 1192270 w 2594539"/>
                  <a:gd name="connsiteY57" fmla="*/ 1794846 h 2670454"/>
                  <a:gd name="connsiteX58" fmla="*/ 1154460 w 2594539"/>
                  <a:gd name="connsiteY58" fmla="*/ 1805894 h 2670454"/>
                  <a:gd name="connsiteX59" fmla="*/ 1140465 w 2594539"/>
                  <a:gd name="connsiteY59" fmla="*/ 1854507 h 2670454"/>
                  <a:gd name="connsiteX60" fmla="*/ 1208719 w 2594539"/>
                  <a:gd name="connsiteY60" fmla="*/ 1905820 h 2670454"/>
                  <a:gd name="connsiteX61" fmla="*/ 1287776 w 2594539"/>
                  <a:gd name="connsiteY61" fmla="*/ 2064424 h 2670454"/>
                  <a:gd name="connsiteX62" fmla="*/ 1321657 w 2594539"/>
                  <a:gd name="connsiteY62" fmla="*/ 2080137 h 2670454"/>
                  <a:gd name="connsiteX63" fmla="*/ 1336879 w 2594539"/>
                  <a:gd name="connsiteY63" fmla="*/ 2082593 h 2670454"/>
                  <a:gd name="connsiteX64" fmla="*/ 1458411 w 2594539"/>
                  <a:gd name="connsiteY64" fmla="*/ 2064179 h 2670454"/>
                  <a:gd name="connsiteX65" fmla="*/ 1560055 w 2594539"/>
                  <a:gd name="connsiteY65" fmla="*/ 2029315 h 2670454"/>
                  <a:gd name="connsiteX66" fmla="*/ 1557109 w 2594539"/>
                  <a:gd name="connsiteY66" fmla="*/ 2024159 h 2670454"/>
                  <a:gd name="connsiteX67" fmla="*/ 1560300 w 2594539"/>
                  <a:gd name="connsiteY67" fmla="*/ 2029315 h 2670454"/>
                  <a:gd name="connsiteX68" fmla="*/ 1560055 w 2594539"/>
                  <a:gd name="connsiteY68" fmla="*/ 2029315 h 2670454"/>
                  <a:gd name="connsiteX69" fmla="*/ 1560546 w 2594539"/>
                  <a:gd name="connsiteY69" fmla="*/ 2029806 h 2670454"/>
                  <a:gd name="connsiteX70" fmla="*/ 1562756 w 2594539"/>
                  <a:gd name="connsiteY70" fmla="*/ 2033735 h 2670454"/>
                  <a:gd name="connsiteX71" fmla="*/ 1562510 w 2594539"/>
                  <a:gd name="connsiteY71" fmla="*/ 2044046 h 2670454"/>
                  <a:gd name="connsiteX72" fmla="*/ 1561773 w 2594539"/>
                  <a:gd name="connsiteY72" fmla="*/ 2044783 h 2670454"/>
                  <a:gd name="connsiteX73" fmla="*/ 1560546 w 2594539"/>
                  <a:gd name="connsiteY73" fmla="*/ 2063442 h 2670454"/>
                  <a:gd name="connsiteX74" fmla="*/ 1544833 w 2594539"/>
                  <a:gd name="connsiteY74" fmla="*/ 2090449 h 2670454"/>
                  <a:gd name="connsiteX75" fmla="*/ 1517335 w 2594539"/>
                  <a:gd name="connsiteY75" fmla="*/ 2119666 h 2670454"/>
                  <a:gd name="connsiteX76" fmla="*/ 1508496 w 2594539"/>
                  <a:gd name="connsiteY76" fmla="*/ 2130714 h 2670454"/>
                  <a:gd name="connsiteX77" fmla="*/ 1507269 w 2594539"/>
                  <a:gd name="connsiteY77" fmla="*/ 2132187 h 2670454"/>
                  <a:gd name="connsiteX78" fmla="*/ 1501376 w 2594539"/>
                  <a:gd name="connsiteY78" fmla="*/ 2139798 h 2670454"/>
                  <a:gd name="connsiteX79" fmla="*/ 1498921 w 2594539"/>
                  <a:gd name="connsiteY79" fmla="*/ 2145691 h 2670454"/>
                  <a:gd name="connsiteX80" fmla="*/ 1497448 w 2594539"/>
                  <a:gd name="connsiteY80" fmla="*/ 2151829 h 2670454"/>
                  <a:gd name="connsiteX81" fmla="*/ 1490573 w 2594539"/>
                  <a:gd name="connsiteY81" fmla="*/ 2167542 h 2670454"/>
                  <a:gd name="connsiteX82" fmla="*/ 1481244 w 2594539"/>
                  <a:gd name="connsiteY82" fmla="*/ 2199705 h 2670454"/>
                  <a:gd name="connsiteX83" fmla="*/ 1480507 w 2594539"/>
                  <a:gd name="connsiteY83" fmla="*/ 2211489 h 2670454"/>
                  <a:gd name="connsiteX84" fmla="*/ 1481735 w 2594539"/>
                  <a:gd name="connsiteY84" fmla="*/ 2227448 h 2670454"/>
                  <a:gd name="connsiteX85" fmla="*/ 1486400 w 2594539"/>
                  <a:gd name="connsiteY85" fmla="*/ 2248317 h 2670454"/>
                  <a:gd name="connsiteX86" fmla="*/ 1490573 w 2594539"/>
                  <a:gd name="connsiteY86" fmla="*/ 2258629 h 2670454"/>
                  <a:gd name="connsiteX87" fmla="*/ 1494993 w 2594539"/>
                  <a:gd name="connsiteY87" fmla="*/ 2267467 h 2670454"/>
                  <a:gd name="connsiteX88" fmla="*/ 1495975 w 2594539"/>
                  <a:gd name="connsiteY88" fmla="*/ 2268941 h 2670454"/>
                  <a:gd name="connsiteX89" fmla="*/ 1500885 w 2594539"/>
                  <a:gd name="connsiteY89" fmla="*/ 2279252 h 2670454"/>
                  <a:gd name="connsiteX90" fmla="*/ 1512916 w 2594539"/>
                  <a:gd name="connsiteY90" fmla="*/ 2303804 h 2670454"/>
                  <a:gd name="connsiteX91" fmla="*/ 1516844 w 2594539"/>
                  <a:gd name="connsiteY91" fmla="*/ 2308714 h 2670454"/>
                  <a:gd name="connsiteX92" fmla="*/ 1431996 w 2594539"/>
                  <a:gd name="connsiteY92" fmla="*/ 2668973 h 2670454"/>
                  <a:gd name="connsiteX93" fmla="*/ 2594535 w 2594539"/>
                  <a:gd name="connsiteY93" fmla="*/ 2138491 h 2670454"/>
                  <a:gd name="connsiteX94" fmla="*/ 2497441 w 2594539"/>
                  <a:gd name="connsiteY94" fmla="*/ 1499243 h 2670454"/>
                  <a:gd name="connsiteX95" fmla="*/ 764087 w 2594539"/>
                  <a:gd name="connsiteY95" fmla="*/ 836100 h 2670454"/>
                  <a:gd name="connsiteX96" fmla="*/ 764087 w 2594539"/>
                  <a:gd name="connsiteY96" fmla="*/ 839291 h 2670454"/>
                  <a:gd name="connsiteX97" fmla="*/ 759176 w 2594539"/>
                  <a:gd name="connsiteY97" fmla="*/ 844447 h 2670454"/>
                  <a:gd name="connsiteX98" fmla="*/ 764087 w 2594539"/>
                  <a:gd name="connsiteY98" fmla="*/ 836100 h 2670454"/>
                  <a:gd name="connsiteX99" fmla="*/ 940859 w 2594539"/>
                  <a:gd name="connsiteY99" fmla="*/ 1341866 h 2670454"/>
                  <a:gd name="connsiteX100" fmla="*/ 770961 w 2594539"/>
                  <a:gd name="connsiteY100" fmla="*/ 1454313 h 2670454"/>
                  <a:gd name="connsiteX101" fmla="*/ 681102 w 2594539"/>
                  <a:gd name="connsiteY101" fmla="*/ 1422396 h 2670454"/>
                  <a:gd name="connsiteX102" fmla="*/ 575284 w 2594539"/>
                  <a:gd name="connsiteY102" fmla="*/ 1385077 h 2670454"/>
                  <a:gd name="connsiteX103" fmla="*/ 613339 w 2594539"/>
                  <a:gd name="connsiteY103" fmla="*/ 1349231 h 2670454"/>
                  <a:gd name="connsiteX104" fmla="*/ 828167 w 2594539"/>
                  <a:gd name="connsiteY104" fmla="*/ 1141769 h 2670454"/>
                  <a:gd name="connsiteX105" fmla="*/ 835778 w 2594539"/>
                  <a:gd name="connsiteY105" fmla="*/ 1134158 h 2670454"/>
                  <a:gd name="connsiteX106" fmla="*/ 848545 w 2594539"/>
                  <a:gd name="connsiteY106" fmla="*/ 1155027 h 2670454"/>
                  <a:gd name="connsiteX107" fmla="*/ 895684 w 2594539"/>
                  <a:gd name="connsiteY107" fmla="*/ 1228191 h 2670454"/>
                  <a:gd name="connsiteX108" fmla="*/ 940859 w 2594539"/>
                  <a:gd name="connsiteY108" fmla="*/ 1341866 h 2670454"/>
                  <a:gd name="connsiteX0" fmla="*/ 2497441 w 2598452"/>
                  <a:gd name="connsiteY0" fmla="*/ 1499243 h 2672100"/>
                  <a:gd name="connsiteX1" fmla="*/ 2419612 w 2598452"/>
                  <a:gd name="connsiteY1" fmla="*/ 1366418 h 2672100"/>
                  <a:gd name="connsiteX2" fmla="*/ 2388431 w 2598452"/>
                  <a:gd name="connsiteY2" fmla="*/ 1249797 h 2672100"/>
                  <a:gd name="connsiteX3" fmla="*/ 2325088 w 2598452"/>
                  <a:gd name="connsiteY3" fmla="*/ 987338 h 2672100"/>
                  <a:gd name="connsiteX4" fmla="*/ 2261499 w 2598452"/>
                  <a:gd name="connsiteY4" fmla="*/ 722916 h 2672100"/>
                  <a:gd name="connsiteX5" fmla="*/ 2260026 w 2598452"/>
                  <a:gd name="connsiteY5" fmla="*/ 717023 h 2672100"/>
                  <a:gd name="connsiteX6" fmla="*/ 2115416 w 2598452"/>
                  <a:gd name="connsiteY6" fmla="*/ 359550 h 2672100"/>
                  <a:gd name="connsiteX7" fmla="*/ 2026784 w 2598452"/>
                  <a:gd name="connsiteY7" fmla="*/ 244647 h 2672100"/>
                  <a:gd name="connsiteX8" fmla="*/ 1460129 w 2598452"/>
                  <a:gd name="connsiteY8" fmla="*/ 2567 h 2672100"/>
                  <a:gd name="connsiteX9" fmla="*/ 1219031 w 2598452"/>
                  <a:gd name="connsiteY9" fmla="*/ 71066 h 2672100"/>
                  <a:gd name="connsiteX10" fmla="*/ 817364 w 2598452"/>
                  <a:gd name="connsiteY10" fmla="*/ 430259 h 2672100"/>
                  <a:gd name="connsiteX11" fmla="*/ 814663 w 2598452"/>
                  <a:gd name="connsiteY11" fmla="*/ 434187 h 2672100"/>
                  <a:gd name="connsiteX12" fmla="*/ 812208 w 2598452"/>
                  <a:gd name="connsiteY12" fmla="*/ 438361 h 2672100"/>
                  <a:gd name="connsiteX13" fmla="*/ 812208 w 2598452"/>
                  <a:gd name="connsiteY13" fmla="*/ 438361 h 2672100"/>
                  <a:gd name="connsiteX14" fmla="*/ 812208 w 2598452"/>
                  <a:gd name="connsiteY14" fmla="*/ 438361 h 2672100"/>
                  <a:gd name="connsiteX15" fmla="*/ 812454 w 2598452"/>
                  <a:gd name="connsiteY15" fmla="*/ 439589 h 2672100"/>
                  <a:gd name="connsiteX16" fmla="*/ 812454 w 2598452"/>
                  <a:gd name="connsiteY16" fmla="*/ 439589 h 2672100"/>
                  <a:gd name="connsiteX17" fmla="*/ 778818 w 2598452"/>
                  <a:gd name="connsiteY17" fmla="*/ 514471 h 2672100"/>
                  <a:gd name="connsiteX18" fmla="*/ 743709 w 2598452"/>
                  <a:gd name="connsiteY18" fmla="*/ 698610 h 2672100"/>
                  <a:gd name="connsiteX19" fmla="*/ 746409 w 2598452"/>
                  <a:gd name="connsiteY19" fmla="*/ 782086 h 2672100"/>
                  <a:gd name="connsiteX20" fmla="*/ 758440 w 2598452"/>
                  <a:gd name="connsiteY20" fmla="*/ 845920 h 2672100"/>
                  <a:gd name="connsiteX21" fmla="*/ 710564 w 2598452"/>
                  <a:gd name="connsiteY21" fmla="*/ 889377 h 2672100"/>
                  <a:gd name="connsiteX22" fmla="*/ 633471 w 2598452"/>
                  <a:gd name="connsiteY22" fmla="*/ 962050 h 2672100"/>
                  <a:gd name="connsiteX23" fmla="*/ 544594 w 2598452"/>
                  <a:gd name="connsiteY23" fmla="*/ 1045280 h 2672100"/>
                  <a:gd name="connsiteX24" fmla="*/ 446878 w 2598452"/>
                  <a:gd name="connsiteY24" fmla="*/ 1136859 h 2672100"/>
                  <a:gd name="connsiteX25" fmla="*/ 399493 w 2598452"/>
                  <a:gd name="connsiteY25" fmla="*/ 1181297 h 2672100"/>
                  <a:gd name="connsiteX26" fmla="*/ 322646 w 2598452"/>
                  <a:gd name="connsiteY26" fmla="*/ 1259126 h 2672100"/>
                  <a:gd name="connsiteX27" fmla="*/ 285818 w 2598452"/>
                  <a:gd name="connsiteY27" fmla="*/ 1362980 h 2672100"/>
                  <a:gd name="connsiteX28" fmla="*/ 275998 w 2598452"/>
                  <a:gd name="connsiteY28" fmla="*/ 1427306 h 2672100"/>
                  <a:gd name="connsiteX29" fmla="*/ 256847 w 2598452"/>
                  <a:gd name="connsiteY29" fmla="*/ 1552029 h 2672100"/>
                  <a:gd name="connsiteX30" fmla="*/ 214373 w 2598452"/>
                  <a:gd name="connsiteY30" fmla="*/ 1832165 h 2672100"/>
                  <a:gd name="connsiteX31" fmla="*/ 205043 w 2598452"/>
                  <a:gd name="connsiteY31" fmla="*/ 1859172 h 2672100"/>
                  <a:gd name="connsiteX32" fmla="*/ 124513 w 2598452"/>
                  <a:gd name="connsiteY32" fmla="*/ 1994943 h 2672100"/>
                  <a:gd name="connsiteX33" fmla="*/ 33917 w 2598452"/>
                  <a:gd name="connsiteY33" fmla="*/ 2144709 h 2672100"/>
                  <a:gd name="connsiteX34" fmla="*/ 1264 w 2598452"/>
                  <a:gd name="connsiteY34" fmla="*/ 2220574 h 2672100"/>
                  <a:gd name="connsiteX35" fmla="*/ 2491 w 2598452"/>
                  <a:gd name="connsiteY35" fmla="*/ 2302085 h 2672100"/>
                  <a:gd name="connsiteX36" fmla="*/ 10102 w 2598452"/>
                  <a:gd name="connsiteY36" fmla="*/ 2309696 h 2672100"/>
                  <a:gd name="connsiteX37" fmla="*/ 180982 w 2598452"/>
                  <a:gd name="connsiteY37" fmla="*/ 2309696 h 2672100"/>
                  <a:gd name="connsiteX38" fmla="*/ 266423 w 2598452"/>
                  <a:gd name="connsiteY38" fmla="*/ 2309696 h 2672100"/>
                  <a:gd name="connsiteX39" fmla="*/ 311107 w 2598452"/>
                  <a:gd name="connsiteY39" fmla="*/ 2309696 h 2672100"/>
                  <a:gd name="connsiteX40" fmla="*/ 337623 w 2598452"/>
                  <a:gd name="connsiteY40" fmla="*/ 2295211 h 2672100"/>
                  <a:gd name="connsiteX41" fmla="*/ 410050 w 2598452"/>
                  <a:gd name="connsiteY41" fmla="*/ 2140289 h 2672100"/>
                  <a:gd name="connsiteX42" fmla="*/ 461609 w 2598452"/>
                  <a:gd name="connsiteY42" fmla="*/ 2029561 h 2672100"/>
                  <a:gd name="connsiteX43" fmla="*/ 503347 w 2598452"/>
                  <a:gd name="connsiteY43" fmla="*/ 1946330 h 2672100"/>
                  <a:gd name="connsiteX44" fmla="*/ 579458 w 2598452"/>
                  <a:gd name="connsiteY44" fmla="*/ 1861381 h 2672100"/>
                  <a:gd name="connsiteX45" fmla="*/ 673000 w 2598452"/>
                  <a:gd name="connsiteY45" fmla="*/ 1795091 h 2672100"/>
                  <a:gd name="connsiteX46" fmla="*/ 768015 w 2598452"/>
                  <a:gd name="connsiteY46" fmla="*/ 1688782 h 2672100"/>
                  <a:gd name="connsiteX47" fmla="*/ 831113 w 2598452"/>
                  <a:gd name="connsiteY47" fmla="*/ 1593521 h 2672100"/>
                  <a:gd name="connsiteX48" fmla="*/ 893720 w 2598452"/>
                  <a:gd name="connsiteY48" fmla="*/ 1541472 h 2672100"/>
                  <a:gd name="connsiteX49" fmla="*/ 962956 w 2598452"/>
                  <a:gd name="connsiteY49" fmla="*/ 1498015 h 2672100"/>
                  <a:gd name="connsiteX50" fmla="*/ 970813 w 2598452"/>
                  <a:gd name="connsiteY50" fmla="*/ 1554730 h 2672100"/>
                  <a:gd name="connsiteX51" fmla="*/ 970813 w 2598452"/>
                  <a:gd name="connsiteY51" fmla="*/ 1581737 h 2672100"/>
                  <a:gd name="connsiteX52" fmla="*/ 990945 w 2598452"/>
                  <a:gd name="connsiteY52" fmla="*/ 1612181 h 2672100"/>
                  <a:gd name="connsiteX53" fmla="*/ 1043731 w 2598452"/>
                  <a:gd name="connsiteY53" fmla="*/ 1631086 h 2672100"/>
                  <a:gd name="connsiteX54" fmla="*/ 1095536 w 2598452"/>
                  <a:gd name="connsiteY54" fmla="*/ 1743533 h 2672100"/>
                  <a:gd name="connsiteX55" fmla="*/ 1195952 w 2598452"/>
                  <a:gd name="connsiteY55" fmla="*/ 1761210 h 2672100"/>
                  <a:gd name="connsiteX56" fmla="*/ 1228606 w 2598452"/>
                  <a:gd name="connsiteY56" fmla="*/ 1765384 h 2672100"/>
                  <a:gd name="connsiteX57" fmla="*/ 1192270 w 2598452"/>
                  <a:gd name="connsiteY57" fmla="*/ 1794846 h 2672100"/>
                  <a:gd name="connsiteX58" fmla="*/ 1154460 w 2598452"/>
                  <a:gd name="connsiteY58" fmla="*/ 1805894 h 2672100"/>
                  <a:gd name="connsiteX59" fmla="*/ 1140465 w 2598452"/>
                  <a:gd name="connsiteY59" fmla="*/ 1854507 h 2672100"/>
                  <a:gd name="connsiteX60" fmla="*/ 1208719 w 2598452"/>
                  <a:gd name="connsiteY60" fmla="*/ 1905820 h 2672100"/>
                  <a:gd name="connsiteX61" fmla="*/ 1287776 w 2598452"/>
                  <a:gd name="connsiteY61" fmla="*/ 2064424 h 2672100"/>
                  <a:gd name="connsiteX62" fmla="*/ 1321657 w 2598452"/>
                  <a:gd name="connsiteY62" fmla="*/ 2080137 h 2672100"/>
                  <a:gd name="connsiteX63" fmla="*/ 1336879 w 2598452"/>
                  <a:gd name="connsiteY63" fmla="*/ 2082593 h 2672100"/>
                  <a:gd name="connsiteX64" fmla="*/ 1458411 w 2598452"/>
                  <a:gd name="connsiteY64" fmla="*/ 2064179 h 2672100"/>
                  <a:gd name="connsiteX65" fmla="*/ 1560055 w 2598452"/>
                  <a:gd name="connsiteY65" fmla="*/ 2029315 h 2672100"/>
                  <a:gd name="connsiteX66" fmla="*/ 1557109 w 2598452"/>
                  <a:gd name="connsiteY66" fmla="*/ 2024159 h 2672100"/>
                  <a:gd name="connsiteX67" fmla="*/ 1560300 w 2598452"/>
                  <a:gd name="connsiteY67" fmla="*/ 2029315 h 2672100"/>
                  <a:gd name="connsiteX68" fmla="*/ 1560055 w 2598452"/>
                  <a:gd name="connsiteY68" fmla="*/ 2029315 h 2672100"/>
                  <a:gd name="connsiteX69" fmla="*/ 1560546 w 2598452"/>
                  <a:gd name="connsiteY69" fmla="*/ 2029806 h 2672100"/>
                  <a:gd name="connsiteX70" fmla="*/ 1562756 w 2598452"/>
                  <a:gd name="connsiteY70" fmla="*/ 2033735 h 2672100"/>
                  <a:gd name="connsiteX71" fmla="*/ 1562510 w 2598452"/>
                  <a:gd name="connsiteY71" fmla="*/ 2044046 h 2672100"/>
                  <a:gd name="connsiteX72" fmla="*/ 1561773 w 2598452"/>
                  <a:gd name="connsiteY72" fmla="*/ 2044783 h 2672100"/>
                  <a:gd name="connsiteX73" fmla="*/ 1560546 w 2598452"/>
                  <a:gd name="connsiteY73" fmla="*/ 2063442 h 2672100"/>
                  <a:gd name="connsiteX74" fmla="*/ 1544833 w 2598452"/>
                  <a:gd name="connsiteY74" fmla="*/ 2090449 h 2672100"/>
                  <a:gd name="connsiteX75" fmla="*/ 1517335 w 2598452"/>
                  <a:gd name="connsiteY75" fmla="*/ 2119666 h 2672100"/>
                  <a:gd name="connsiteX76" fmla="*/ 1508496 w 2598452"/>
                  <a:gd name="connsiteY76" fmla="*/ 2130714 h 2672100"/>
                  <a:gd name="connsiteX77" fmla="*/ 1507269 w 2598452"/>
                  <a:gd name="connsiteY77" fmla="*/ 2132187 h 2672100"/>
                  <a:gd name="connsiteX78" fmla="*/ 1501376 w 2598452"/>
                  <a:gd name="connsiteY78" fmla="*/ 2139798 h 2672100"/>
                  <a:gd name="connsiteX79" fmla="*/ 1498921 w 2598452"/>
                  <a:gd name="connsiteY79" fmla="*/ 2145691 h 2672100"/>
                  <a:gd name="connsiteX80" fmla="*/ 1497448 w 2598452"/>
                  <a:gd name="connsiteY80" fmla="*/ 2151829 h 2672100"/>
                  <a:gd name="connsiteX81" fmla="*/ 1490573 w 2598452"/>
                  <a:gd name="connsiteY81" fmla="*/ 2167542 h 2672100"/>
                  <a:gd name="connsiteX82" fmla="*/ 1481244 w 2598452"/>
                  <a:gd name="connsiteY82" fmla="*/ 2199705 h 2672100"/>
                  <a:gd name="connsiteX83" fmla="*/ 1480507 w 2598452"/>
                  <a:gd name="connsiteY83" fmla="*/ 2211489 h 2672100"/>
                  <a:gd name="connsiteX84" fmla="*/ 1481735 w 2598452"/>
                  <a:gd name="connsiteY84" fmla="*/ 2227448 h 2672100"/>
                  <a:gd name="connsiteX85" fmla="*/ 1486400 w 2598452"/>
                  <a:gd name="connsiteY85" fmla="*/ 2248317 h 2672100"/>
                  <a:gd name="connsiteX86" fmla="*/ 1490573 w 2598452"/>
                  <a:gd name="connsiteY86" fmla="*/ 2258629 h 2672100"/>
                  <a:gd name="connsiteX87" fmla="*/ 1494993 w 2598452"/>
                  <a:gd name="connsiteY87" fmla="*/ 2267467 h 2672100"/>
                  <a:gd name="connsiteX88" fmla="*/ 1495975 w 2598452"/>
                  <a:gd name="connsiteY88" fmla="*/ 2268941 h 2672100"/>
                  <a:gd name="connsiteX89" fmla="*/ 1500885 w 2598452"/>
                  <a:gd name="connsiteY89" fmla="*/ 2279252 h 2672100"/>
                  <a:gd name="connsiteX90" fmla="*/ 1512916 w 2598452"/>
                  <a:gd name="connsiteY90" fmla="*/ 2303804 h 2672100"/>
                  <a:gd name="connsiteX91" fmla="*/ 1516844 w 2598452"/>
                  <a:gd name="connsiteY91" fmla="*/ 2308714 h 2672100"/>
                  <a:gd name="connsiteX92" fmla="*/ 1431996 w 2598452"/>
                  <a:gd name="connsiteY92" fmla="*/ 2668973 h 2672100"/>
                  <a:gd name="connsiteX93" fmla="*/ 2598448 w 2598452"/>
                  <a:gd name="connsiteY93" fmla="*/ 2054358 h 2672100"/>
                  <a:gd name="connsiteX94" fmla="*/ 2497441 w 2598452"/>
                  <a:gd name="connsiteY94" fmla="*/ 1499243 h 2672100"/>
                  <a:gd name="connsiteX95" fmla="*/ 764087 w 2598452"/>
                  <a:gd name="connsiteY95" fmla="*/ 836100 h 2672100"/>
                  <a:gd name="connsiteX96" fmla="*/ 764087 w 2598452"/>
                  <a:gd name="connsiteY96" fmla="*/ 839291 h 2672100"/>
                  <a:gd name="connsiteX97" fmla="*/ 759176 w 2598452"/>
                  <a:gd name="connsiteY97" fmla="*/ 844447 h 2672100"/>
                  <a:gd name="connsiteX98" fmla="*/ 764087 w 2598452"/>
                  <a:gd name="connsiteY98" fmla="*/ 836100 h 2672100"/>
                  <a:gd name="connsiteX99" fmla="*/ 940859 w 2598452"/>
                  <a:gd name="connsiteY99" fmla="*/ 1341866 h 2672100"/>
                  <a:gd name="connsiteX100" fmla="*/ 770961 w 2598452"/>
                  <a:gd name="connsiteY100" fmla="*/ 1454313 h 2672100"/>
                  <a:gd name="connsiteX101" fmla="*/ 681102 w 2598452"/>
                  <a:gd name="connsiteY101" fmla="*/ 1422396 h 2672100"/>
                  <a:gd name="connsiteX102" fmla="*/ 575284 w 2598452"/>
                  <a:gd name="connsiteY102" fmla="*/ 1385077 h 2672100"/>
                  <a:gd name="connsiteX103" fmla="*/ 613339 w 2598452"/>
                  <a:gd name="connsiteY103" fmla="*/ 1349231 h 2672100"/>
                  <a:gd name="connsiteX104" fmla="*/ 828167 w 2598452"/>
                  <a:gd name="connsiteY104" fmla="*/ 1141769 h 2672100"/>
                  <a:gd name="connsiteX105" fmla="*/ 835778 w 2598452"/>
                  <a:gd name="connsiteY105" fmla="*/ 1134158 h 2672100"/>
                  <a:gd name="connsiteX106" fmla="*/ 848545 w 2598452"/>
                  <a:gd name="connsiteY106" fmla="*/ 1155027 h 2672100"/>
                  <a:gd name="connsiteX107" fmla="*/ 895684 w 2598452"/>
                  <a:gd name="connsiteY107" fmla="*/ 1228191 h 2672100"/>
                  <a:gd name="connsiteX108" fmla="*/ 940859 w 2598452"/>
                  <a:gd name="connsiteY108" fmla="*/ 1341866 h 2672100"/>
                  <a:gd name="connsiteX0" fmla="*/ 2497441 w 2598452"/>
                  <a:gd name="connsiteY0" fmla="*/ 1499243 h 2672467"/>
                  <a:gd name="connsiteX1" fmla="*/ 2419612 w 2598452"/>
                  <a:gd name="connsiteY1" fmla="*/ 1366418 h 2672467"/>
                  <a:gd name="connsiteX2" fmla="*/ 2388431 w 2598452"/>
                  <a:gd name="connsiteY2" fmla="*/ 1249797 h 2672467"/>
                  <a:gd name="connsiteX3" fmla="*/ 2325088 w 2598452"/>
                  <a:gd name="connsiteY3" fmla="*/ 987338 h 2672467"/>
                  <a:gd name="connsiteX4" fmla="*/ 2261499 w 2598452"/>
                  <a:gd name="connsiteY4" fmla="*/ 722916 h 2672467"/>
                  <a:gd name="connsiteX5" fmla="*/ 2260026 w 2598452"/>
                  <a:gd name="connsiteY5" fmla="*/ 717023 h 2672467"/>
                  <a:gd name="connsiteX6" fmla="*/ 2115416 w 2598452"/>
                  <a:gd name="connsiteY6" fmla="*/ 359550 h 2672467"/>
                  <a:gd name="connsiteX7" fmla="*/ 2026784 w 2598452"/>
                  <a:gd name="connsiteY7" fmla="*/ 244647 h 2672467"/>
                  <a:gd name="connsiteX8" fmla="*/ 1460129 w 2598452"/>
                  <a:gd name="connsiteY8" fmla="*/ 2567 h 2672467"/>
                  <a:gd name="connsiteX9" fmla="*/ 1219031 w 2598452"/>
                  <a:gd name="connsiteY9" fmla="*/ 71066 h 2672467"/>
                  <a:gd name="connsiteX10" fmla="*/ 817364 w 2598452"/>
                  <a:gd name="connsiteY10" fmla="*/ 430259 h 2672467"/>
                  <a:gd name="connsiteX11" fmla="*/ 814663 w 2598452"/>
                  <a:gd name="connsiteY11" fmla="*/ 434187 h 2672467"/>
                  <a:gd name="connsiteX12" fmla="*/ 812208 w 2598452"/>
                  <a:gd name="connsiteY12" fmla="*/ 438361 h 2672467"/>
                  <a:gd name="connsiteX13" fmla="*/ 812208 w 2598452"/>
                  <a:gd name="connsiteY13" fmla="*/ 438361 h 2672467"/>
                  <a:gd name="connsiteX14" fmla="*/ 812208 w 2598452"/>
                  <a:gd name="connsiteY14" fmla="*/ 438361 h 2672467"/>
                  <a:gd name="connsiteX15" fmla="*/ 812454 w 2598452"/>
                  <a:gd name="connsiteY15" fmla="*/ 439589 h 2672467"/>
                  <a:gd name="connsiteX16" fmla="*/ 812454 w 2598452"/>
                  <a:gd name="connsiteY16" fmla="*/ 439589 h 2672467"/>
                  <a:gd name="connsiteX17" fmla="*/ 778818 w 2598452"/>
                  <a:gd name="connsiteY17" fmla="*/ 514471 h 2672467"/>
                  <a:gd name="connsiteX18" fmla="*/ 743709 w 2598452"/>
                  <a:gd name="connsiteY18" fmla="*/ 698610 h 2672467"/>
                  <a:gd name="connsiteX19" fmla="*/ 746409 w 2598452"/>
                  <a:gd name="connsiteY19" fmla="*/ 782086 h 2672467"/>
                  <a:gd name="connsiteX20" fmla="*/ 758440 w 2598452"/>
                  <a:gd name="connsiteY20" fmla="*/ 845920 h 2672467"/>
                  <a:gd name="connsiteX21" fmla="*/ 710564 w 2598452"/>
                  <a:gd name="connsiteY21" fmla="*/ 889377 h 2672467"/>
                  <a:gd name="connsiteX22" fmla="*/ 633471 w 2598452"/>
                  <a:gd name="connsiteY22" fmla="*/ 962050 h 2672467"/>
                  <a:gd name="connsiteX23" fmla="*/ 544594 w 2598452"/>
                  <a:gd name="connsiteY23" fmla="*/ 1045280 h 2672467"/>
                  <a:gd name="connsiteX24" fmla="*/ 446878 w 2598452"/>
                  <a:gd name="connsiteY24" fmla="*/ 1136859 h 2672467"/>
                  <a:gd name="connsiteX25" fmla="*/ 399493 w 2598452"/>
                  <a:gd name="connsiteY25" fmla="*/ 1181297 h 2672467"/>
                  <a:gd name="connsiteX26" fmla="*/ 322646 w 2598452"/>
                  <a:gd name="connsiteY26" fmla="*/ 1259126 h 2672467"/>
                  <a:gd name="connsiteX27" fmla="*/ 285818 w 2598452"/>
                  <a:gd name="connsiteY27" fmla="*/ 1362980 h 2672467"/>
                  <a:gd name="connsiteX28" fmla="*/ 275998 w 2598452"/>
                  <a:gd name="connsiteY28" fmla="*/ 1427306 h 2672467"/>
                  <a:gd name="connsiteX29" fmla="*/ 256847 w 2598452"/>
                  <a:gd name="connsiteY29" fmla="*/ 1552029 h 2672467"/>
                  <a:gd name="connsiteX30" fmla="*/ 214373 w 2598452"/>
                  <a:gd name="connsiteY30" fmla="*/ 1832165 h 2672467"/>
                  <a:gd name="connsiteX31" fmla="*/ 205043 w 2598452"/>
                  <a:gd name="connsiteY31" fmla="*/ 1859172 h 2672467"/>
                  <a:gd name="connsiteX32" fmla="*/ 124513 w 2598452"/>
                  <a:gd name="connsiteY32" fmla="*/ 1994943 h 2672467"/>
                  <a:gd name="connsiteX33" fmla="*/ 33917 w 2598452"/>
                  <a:gd name="connsiteY33" fmla="*/ 2144709 h 2672467"/>
                  <a:gd name="connsiteX34" fmla="*/ 1264 w 2598452"/>
                  <a:gd name="connsiteY34" fmla="*/ 2220574 h 2672467"/>
                  <a:gd name="connsiteX35" fmla="*/ 2491 w 2598452"/>
                  <a:gd name="connsiteY35" fmla="*/ 2302085 h 2672467"/>
                  <a:gd name="connsiteX36" fmla="*/ 10102 w 2598452"/>
                  <a:gd name="connsiteY36" fmla="*/ 2309696 h 2672467"/>
                  <a:gd name="connsiteX37" fmla="*/ 180982 w 2598452"/>
                  <a:gd name="connsiteY37" fmla="*/ 2309696 h 2672467"/>
                  <a:gd name="connsiteX38" fmla="*/ 266423 w 2598452"/>
                  <a:gd name="connsiteY38" fmla="*/ 2309696 h 2672467"/>
                  <a:gd name="connsiteX39" fmla="*/ 311107 w 2598452"/>
                  <a:gd name="connsiteY39" fmla="*/ 2309696 h 2672467"/>
                  <a:gd name="connsiteX40" fmla="*/ 337623 w 2598452"/>
                  <a:gd name="connsiteY40" fmla="*/ 2295211 h 2672467"/>
                  <a:gd name="connsiteX41" fmla="*/ 410050 w 2598452"/>
                  <a:gd name="connsiteY41" fmla="*/ 2140289 h 2672467"/>
                  <a:gd name="connsiteX42" fmla="*/ 461609 w 2598452"/>
                  <a:gd name="connsiteY42" fmla="*/ 2029561 h 2672467"/>
                  <a:gd name="connsiteX43" fmla="*/ 503347 w 2598452"/>
                  <a:gd name="connsiteY43" fmla="*/ 1946330 h 2672467"/>
                  <a:gd name="connsiteX44" fmla="*/ 579458 w 2598452"/>
                  <a:gd name="connsiteY44" fmla="*/ 1861381 h 2672467"/>
                  <a:gd name="connsiteX45" fmla="*/ 673000 w 2598452"/>
                  <a:gd name="connsiteY45" fmla="*/ 1795091 h 2672467"/>
                  <a:gd name="connsiteX46" fmla="*/ 768015 w 2598452"/>
                  <a:gd name="connsiteY46" fmla="*/ 1688782 h 2672467"/>
                  <a:gd name="connsiteX47" fmla="*/ 831113 w 2598452"/>
                  <a:gd name="connsiteY47" fmla="*/ 1593521 h 2672467"/>
                  <a:gd name="connsiteX48" fmla="*/ 893720 w 2598452"/>
                  <a:gd name="connsiteY48" fmla="*/ 1541472 h 2672467"/>
                  <a:gd name="connsiteX49" fmla="*/ 962956 w 2598452"/>
                  <a:gd name="connsiteY49" fmla="*/ 1498015 h 2672467"/>
                  <a:gd name="connsiteX50" fmla="*/ 970813 w 2598452"/>
                  <a:gd name="connsiteY50" fmla="*/ 1554730 h 2672467"/>
                  <a:gd name="connsiteX51" fmla="*/ 970813 w 2598452"/>
                  <a:gd name="connsiteY51" fmla="*/ 1581737 h 2672467"/>
                  <a:gd name="connsiteX52" fmla="*/ 990945 w 2598452"/>
                  <a:gd name="connsiteY52" fmla="*/ 1612181 h 2672467"/>
                  <a:gd name="connsiteX53" fmla="*/ 1043731 w 2598452"/>
                  <a:gd name="connsiteY53" fmla="*/ 1631086 h 2672467"/>
                  <a:gd name="connsiteX54" fmla="*/ 1095536 w 2598452"/>
                  <a:gd name="connsiteY54" fmla="*/ 1743533 h 2672467"/>
                  <a:gd name="connsiteX55" fmla="*/ 1195952 w 2598452"/>
                  <a:gd name="connsiteY55" fmla="*/ 1761210 h 2672467"/>
                  <a:gd name="connsiteX56" fmla="*/ 1228606 w 2598452"/>
                  <a:gd name="connsiteY56" fmla="*/ 1765384 h 2672467"/>
                  <a:gd name="connsiteX57" fmla="*/ 1192270 w 2598452"/>
                  <a:gd name="connsiteY57" fmla="*/ 1794846 h 2672467"/>
                  <a:gd name="connsiteX58" fmla="*/ 1154460 w 2598452"/>
                  <a:gd name="connsiteY58" fmla="*/ 1805894 h 2672467"/>
                  <a:gd name="connsiteX59" fmla="*/ 1140465 w 2598452"/>
                  <a:gd name="connsiteY59" fmla="*/ 1854507 h 2672467"/>
                  <a:gd name="connsiteX60" fmla="*/ 1208719 w 2598452"/>
                  <a:gd name="connsiteY60" fmla="*/ 1905820 h 2672467"/>
                  <a:gd name="connsiteX61" fmla="*/ 1287776 w 2598452"/>
                  <a:gd name="connsiteY61" fmla="*/ 2064424 h 2672467"/>
                  <a:gd name="connsiteX62" fmla="*/ 1321657 w 2598452"/>
                  <a:gd name="connsiteY62" fmla="*/ 2080137 h 2672467"/>
                  <a:gd name="connsiteX63" fmla="*/ 1336879 w 2598452"/>
                  <a:gd name="connsiteY63" fmla="*/ 2082593 h 2672467"/>
                  <a:gd name="connsiteX64" fmla="*/ 1458411 w 2598452"/>
                  <a:gd name="connsiteY64" fmla="*/ 2064179 h 2672467"/>
                  <a:gd name="connsiteX65" fmla="*/ 1560055 w 2598452"/>
                  <a:gd name="connsiteY65" fmla="*/ 2029315 h 2672467"/>
                  <a:gd name="connsiteX66" fmla="*/ 1557109 w 2598452"/>
                  <a:gd name="connsiteY66" fmla="*/ 2024159 h 2672467"/>
                  <a:gd name="connsiteX67" fmla="*/ 1560300 w 2598452"/>
                  <a:gd name="connsiteY67" fmla="*/ 2029315 h 2672467"/>
                  <a:gd name="connsiteX68" fmla="*/ 1560055 w 2598452"/>
                  <a:gd name="connsiteY68" fmla="*/ 2029315 h 2672467"/>
                  <a:gd name="connsiteX69" fmla="*/ 1560546 w 2598452"/>
                  <a:gd name="connsiteY69" fmla="*/ 2029806 h 2672467"/>
                  <a:gd name="connsiteX70" fmla="*/ 1562756 w 2598452"/>
                  <a:gd name="connsiteY70" fmla="*/ 2033735 h 2672467"/>
                  <a:gd name="connsiteX71" fmla="*/ 1562510 w 2598452"/>
                  <a:gd name="connsiteY71" fmla="*/ 2044046 h 2672467"/>
                  <a:gd name="connsiteX72" fmla="*/ 1561773 w 2598452"/>
                  <a:gd name="connsiteY72" fmla="*/ 2044783 h 2672467"/>
                  <a:gd name="connsiteX73" fmla="*/ 1560546 w 2598452"/>
                  <a:gd name="connsiteY73" fmla="*/ 2063442 h 2672467"/>
                  <a:gd name="connsiteX74" fmla="*/ 1544833 w 2598452"/>
                  <a:gd name="connsiteY74" fmla="*/ 2090449 h 2672467"/>
                  <a:gd name="connsiteX75" fmla="*/ 1517335 w 2598452"/>
                  <a:gd name="connsiteY75" fmla="*/ 2119666 h 2672467"/>
                  <a:gd name="connsiteX76" fmla="*/ 1508496 w 2598452"/>
                  <a:gd name="connsiteY76" fmla="*/ 2130714 h 2672467"/>
                  <a:gd name="connsiteX77" fmla="*/ 1507269 w 2598452"/>
                  <a:gd name="connsiteY77" fmla="*/ 2132187 h 2672467"/>
                  <a:gd name="connsiteX78" fmla="*/ 1501376 w 2598452"/>
                  <a:gd name="connsiteY78" fmla="*/ 2139798 h 2672467"/>
                  <a:gd name="connsiteX79" fmla="*/ 1498921 w 2598452"/>
                  <a:gd name="connsiteY79" fmla="*/ 2145691 h 2672467"/>
                  <a:gd name="connsiteX80" fmla="*/ 1497448 w 2598452"/>
                  <a:gd name="connsiteY80" fmla="*/ 2151829 h 2672467"/>
                  <a:gd name="connsiteX81" fmla="*/ 1490573 w 2598452"/>
                  <a:gd name="connsiteY81" fmla="*/ 2167542 h 2672467"/>
                  <a:gd name="connsiteX82" fmla="*/ 1481244 w 2598452"/>
                  <a:gd name="connsiteY82" fmla="*/ 2199705 h 2672467"/>
                  <a:gd name="connsiteX83" fmla="*/ 1480507 w 2598452"/>
                  <a:gd name="connsiteY83" fmla="*/ 2211489 h 2672467"/>
                  <a:gd name="connsiteX84" fmla="*/ 1481735 w 2598452"/>
                  <a:gd name="connsiteY84" fmla="*/ 2227448 h 2672467"/>
                  <a:gd name="connsiteX85" fmla="*/ 1486400 w 2598452"/>
                  <a:gd name="connsiteY85" fmla="*/ 2248317 h 2672467"/>
                  <a:gd name="connsiteX86" fmla="*/ 1490573 w 2598452"/>
                  <a:gd name="connsiteY86" fmla="*/ 2258629 h 2672467"/>
                  <a:gd name="connsiteX87" fmla="*/ 1494993 w 2598452"/>
                  <a:gd name="connsiteY87" fmla="*/ 2267467 h 2672467"/>
                  <a:gd name="connsiteX88" fmla="*/ 1495975 w 2598452"/>
                  <a:gd name="connsiteY88" fmla="*/ 2268941 h 2672467"/>
                  <a:gd name="connsiteX89" fmla="*/ 1500885 w 2598452"/>
                  <a:gd name="connsiteY89" fmla="*/ 2279252 h 2672467"/>
                  <a:gd name="connsiteX90" fmla="*/ 1512916 w 2598452"/>
                  <a:gd name="connsiteY90" fmla="*/ 2303804 h 2672467"/>
                  <a:gd name="connsiteX91" fmla="*/ 1431996 w 2598452"/>
                  <a:gd name="connsiteY91" fmla="*/ 2668973 h 2672467"/>
                  <a:gd name="connsiteX92" fmla="*/ 2598448 w 2598452"/>
                  <a:gd name="connsiteY92" fmla="*/ 2054358 h 2672467"/>
                  <a:gd name="connsiteX93" fmla="*/ 2497441 w 2598452"/>
                  <a:gd name="connsiteY93" fmla="*/ 1499243 h 2672467"/>
                  <a:gd name="connsiteX94" fmla="*/ 764087 w 2598452"/>
                  <a:gd name="connsiteY94" fmla="*/ 836100 h 2672467"/>
                  <a:gd name="connsiteX95" fmla="*/ 764087 w 2598452"/>
                  <a:gd name="connsiteY95" fmla="*/ 839291 h 2672467"/>
                  <a:gd name="connsiteX96" fmla="*/ 759176 w 2598452"/>
                  <a:gd name="connsiteY96" fmla="*/ 844447 h 2672467"/>
                  <a:gd name="connsiteX97" fmla="*/ 764087 w 2598452"/>
                  <a:gd name="connsiteY97" fmla="*/ 836100 h 2672467"/>
                  <a:gd name="connsiteX98" fmla="*/ 940859 w 2598452"/>
                  <a:gd name="connsiteY98" fmla="*/ 1341866 h 2672467"/>
                  <a:gd name="connsiteX99" fmla="*/ 770961 w 2598452"/>
                  <a:gd name="connsiteY99" fmla="*/ 1454313 h 2672467"/>
                  <a:gd name="connsiteX100" fmla="*/ 681102 w 2598452"/>
                  <a:gd name="connsiteY100" fmla="*/ 1422396 h 2672467"/>
                  <a:gd name="connsiteX101" fmla="*/ 575284 w 2598452"/>
                  <a:gd name="connsiteY101" fmla="*/ 1385077 h 2672467"/>
                  <a:gd name="connsiteX102" fmla="*/ 613339 w 2598452"/>
                  <a:gd name="connsiteY102" fmla="*/ 1349231 h 2672467"/>
                  <a:gd name="connsiteX103" fmla="*/ 828167 w 2598452"/>
                  <a:gd name="connsiteY103" fmla="*/ 1141769 h 2672467"/>
                  <a:gd name="connsiteX104" fmla="*/ 835778 w 2598452"/>
                  <a:gd name="connsiteY104" fmla="*/ 1134158 h 2672467"/>
                  <a:gd name="connsiteX105" fmla="*/ 848545 w 2598452"/>
                  <a:gd name="connsiteY105" fmla="*/ 1155027 h 2672467"/>
                  <a:gd name="connsiteX106" fmla="*/ 895684 w 2598452"/>
                  <a:gd name="connsiteY106" fmla="*/ 1228191 h 2672467"/>
                  <a:gd name="connsiteX107" fmla="*/ 940859 w 2598452"/>
                  <a:gd name="connsiteY107" fmla="*/ 1341866 h 2672467"/>
                  <a:gd name="connsiteX0" fmla="*/ 2497441 w 2598452"/>
                  <a:gd name="connsiteY0" fmla="*/ 1499243 h 2671697"/>
                  <a:gd name="connsiteX1" fmla="*/ 2419612 w 2598452"/>
                  <a:gd name="connsiteY1" fmla="*/ 1366418 h 2671697"/>
                  <a:gd name="connsiteX2" fmla="*/ 2388431 w 2598452"/>
                  <a:gd name="connsiteY2" fmla="*/ 1249797 h 2671697"/>
                  <a:gd name="connsiteX3" fmla="*/ 2325088 w 2598452"/>
                  <a:gd name="connsiteY3" fmla="*/ 987338 h 2671697"/>
                  <a:gd name="connsiteX4" fmla="*/ 2261499 w 2598452"/>
                  <a:gd name="connsiteY4" fmla="*/ 722916 h 2671697"/>
                  <a:gd name="connsiteX5" fmla="*/ 2260026 w 2598452"/>
                  <a:gd name="connsiteY5" fmla="*/ 717023 h 2671697"/>
                  <a:gd name="connsiteX6" fmla="*/ 2115416 w 2598452"/>
                  <a:gd name="connsiteY6" fmla="*/ 359550 h 2671697"/>
                  <a:gd name="connsiteX7" fmla="*/ 2026784 w 2598452"/>
                  <a:gd name="connsiteY7" fmla="*/ 244647 h 2671697"/>
                  <a:gd name="connsiteX8" fmla="*/ 1460129 w 2598452"/>
                  <a:gd name="connsiteY8" fmla="*/ 2567 h 2671697"/>
                  <a:gd name="connsiteX9" fmla="*/ 1219031 w 2598452"/>
                  <a:gd name="connsiteY9" fmla="*/ 71066 h 2671697"/>
                  <a:gd name="connsiteX10" fmla="*/ 817364 w 2598452"/>
                  <a:gd name="connsiteY10" fmla="*/ 430259 h 2671697"/>
                  <a:gd name="connsiteX11" fmla="*/ 814663 w 2598452"/>
                  <a:gd name="connsiteY11" fmla="*/ 434187 h 2671697"/>
                  <a:gd name="connsiteX12" fmla="*/ 812208 w 2598452"/>
                  <a:gd name="connsiteY12" fmla="*/ 438361 h 2671697"/>
                  <a:gd name="connsiteX13" fmla="*/ 812208 w 2598452"/>
                  <a:gd name="connsiteY13" fmla="*/ 438361 h 2671697"/>
                  <a:gd name="connsiteX14" fmla="*/ 812208 w 2598452"/>
                  <a:gd name="connsiteY14" fmla="*/ 438361 h 2671697"/>
                  <a:gd name="connsiteX15" fmla="*/ 812454 w 2598452"/>
                  <a:gd name="connsiteY15" fmla="*/ 439589 h 2671697"/>
                  <a:gd name="connsiteX16" fmla="*/ 812454 w 2598452"/>
                  <a:gd name="connsiteY16" fmla="*/ 439589 h 2671697"/>
                  <a:gd name="connsiteX17" fmla="*/ 778818 w 2598452"/>
                  <a:gd name="connsiteY17" fmla="*/ 514471 h 2671697"/>
                  <a:gd name="connsiteX18" fmla="*/ 743709 w 2598452"/>
                  <a:gd name="connsiteY18" fmla="*/ 698610 h 2671697"/>
                  <a:gd name="connsiteX19" fmla="*/ 746409 w 2598452"/>
                  <a:gd name="connsiteY19" fmla="*/ 782086 h 2671697"/>
                  <a:gd name="connsiteX20" fmla="*/ 758440 w 2598452"/>
                  <a:gd name="connsiteY20" fmla="*/ 845920 h 2671697"/>
                  <a:gd name="connsiteX21" fmla="*/ 710564 w 2598452"/>
                  <a:gd name="connsiteY21" fmla="*/ 889377 h 2671697"/>
                  <a:gd name="connsiteX22" fmla="*/ 633471 w 2598452"/>
                  <a:gd name="connsiteY22" fmla="*/ 962050 h 2671697"/>
                  <a:gd name="connsiteX23" fmla="*/ 544594 w 2598452"/>
                  <a:gd name="connsiteY23" fmla="*/ 1045280 h 2671697"/>
                  <a:gd name="connsiteX24" fmla="*/ 446878 w 2598452"/>
                  <a:gd name="connsiteY24" fmla="*/ 1136859 h 2671697"/>
                  <a:gd name="connsiteX25" fmla="*/ 399493 w 2598452"/>
                  <a:gd name="connsiteY25" fmla="*/ 1181297 h 2671697"/>
                  <a:gd name="connsiteX26" fmla="*/ 322646 w 2598452"/>
                  <a:gd name="connsiteY26" fmla="*/ 1259126 h 2671697"/>
                  <a:gd name="connsiteX27" fmla="*/ 285818 w 2598452"/>
                  <a:gd name="connsiteY27" fmla="*/ 1362980 h 2671697"/>
                  <a:gd name="connsiteX28" fmla="*/ 275998 w 2598452"/>
                  <a:gd name="connsiteY28" fmla="*/ 1427306 h 2671697"/>
                  <a:gd name="connsiteX29" fmla="*/ 256847 w 2598452"/>
                  <a:gd name="connsiteY29" fmla="*/ 1552029 h 2671697"/>
                  <a:gd name="connsiteX30" fmla="*/ 214373 w 2598452"/>
                  <a:gd name="connsiteY30" fmla="*/ 1832165 h 2671697"/>
                  <a:gd name="connsiteX31" fmla="*/ 205043 w 2598452"/>
                  <a:gd name="connsiteY31" fmla="*/ 1859172 h 2671697"/>
                  <a:gd name="connsiteX32" fmla="*/ 124513 w 2598452"/>
                  <a:gd name="connsiteY32" fmla="*/ 1994943 h 2671697"/>
                  <a:gd name="connsiteX33" fmla="*/ 33917 w 2598452"/>
                  <a:gd name="connsiteY33" fmla="*/ 2144709 h 2671697"/>
                  <a:gd name="connsiteX34" fmla="*/ 1264 w 2598452"/>
                  <a:gd name="connsiteY34" fmla="*/ 2220574 h 2671697"/>
                  <a:gd name="connsiteX35" fmla="*/ 2491 w 2598452"/>
                  <a:gd name="connsiteY35" fmla="*/ 2302085 h 2671697"/>
                  <a:gd name="connsiteX36" fmla="*/ 10102 w 2598452"/>
                  <a:gd name="connsiteY36" fmla="*/ 2309696 h 2671697"/>
                  <a:gd name="connsiteX37" fmla="*/ 180982 w 2598452"/>
                  <a:gd name="connsiteY37" fmla="*/ 2309696 h 2671697"/>
                  <a:gd name="connsiteX38" fmla="*/ 266423 w 2598452"/>
                  <a:gd name="connsiteY38" fmla="*/ 2309696 h 2671697"/>
                  <a:gd name="connsiteX39" fmla="*/ 311107 w 2598452"/>
                  <a:gd name="connsiteY39" fmla="*/ 2309696 h 2671697"/>
                  <a:gd name="connsiteX40" fmla="*/ 337623 w 2598452"/>
                  <a:gd name="connsiteY40" fmla="*/ 2295211 h 2671697"/>
                  <a:gd name="connsiteX41" fmla="*/ 410050 w 2598452"/>
                  <a:gd name="connsiteY41" fmla="*/ 2140289 h 2671697"/>
                  <a:gd name="connsiteX42" fmla="*/ 461609 w 2598452"/>
                  <a:gd name="connsiteY42" fmla="*/ 2029561 h 2671697"/>
                  <a:gd name="connsiteX43" fmla="*/ 503347 w 2598452"/>
                  <a:gd name="connsiteY43" fmla="*/ 1946330 h 2671697"/>
                  <a:gd name="connsiteX44" fmla="*/ 579458 w 2598452"/>
                  <a:gd name="connsiteY44" fmla="*/ 1861381 h 2671697"/>
                  <a:gd name="connsiteX45" fmla="*/ 673000 w 2598452"/>
                  <a:gd name="connsiteY45" fmla="*/ 1795091 h 2671697"/>
                  <a:gd name="connsiteX46" fmla="*/ 768015 w 2598452"/>
                  <a:gd name="connsiteY46" fmla="*/ 1688782 h 2671697"/>
                  <a:gd name="connsiteX47" fmla="*/ 831113 w 2598452"/>
                  <a:gd name="connsiteY47" fmla="*/ 1593521 h 2671697"/>
                  <a:gd name="connsiteX48" fmla="*/ 893720 w 2598452"/>
                  <a:gd name="connsiteY48" fmla="*/ 1541472 h 2671697"/>
                  <a:gd name="connsiteX49" fmla="*/ 962956 w 2598452"/>
                  <a:gd name="connsiteY49" fmla="*/ 1498015 h 2671697"/>
                  <a:gd name="connsiteX50" fmla="*/ 970813 w 2598452"/>
                  <a:gd name="connsiteY50" fmla="*/ 1554730 h 2671697"/>
                  <a:gd name="connsiteX51" fmla="*/ 970813 w 2598452"/>
                  <a:gd name="connsiteY51" fmla="*/ 1581737 h 2671697"/>
                  <a:gd name="connsiteX52" fmla="*/ 990945 w 2598452"/>
                  <a:gd name="connsiteY52" fmla="*/ 1612181 h 2671697"/>
                  <a:gd name="connsiteX53" fmla="*/ 1043731 w 2598452"/>
                  <a:gd name="connsiteY53" fmla="*/ 1631086 h 2671697"/>
                  <a:gd name="connsiteX54" fmla="*/ 1095536 w 2598452"/>
                  <a:gd name="connsiteY54" fmla="*/ 1743533 h 2671697"/>
                  <a:gd name="connsiteX55" fmla="*/ 1195952 w 2598452"/>
                  <a:gd name="connsiteY55" fmla="*/ 1761210 h 2671697"/>
                  <a:gd name="connsiteX56" fmla="*/ 1228606 w 2598452"/>
                  <a:gd name="connsiteY56" fmla="*/ 1765384 h 2671697"/>
                  <a:gd name="connsiteX57" fmla="*/ 1192270 w 2598452"/>
                  <a:gd name="connsiteY57" fmla="*/ 1794846 h 2671697"/>
                  <a:gd name="connsiteX58" fmla="*/ 1154460 w 2598452"/>
                  <a:gd name="connsiteY58" fmla="*/ 1805894 h 2671697"/>
                  <a:gd name="connsiteX59" fmla="*/ 1140465 w 2598452"/>
                  <a:gd name="connsiteY59" fmla="*/ 1854507 h 2671697"/>
                  <a:gd name="connsiteX60" fmla="*/ 1208719 w 2598452"/>
                  <a:gd name="connsiteY60" fmla="*/ 1905820 h 2671697"/>
                  <a:gd name="connsiteX61" fmla="*/ 1287776 w 2598452"/>
                  <a:gd name="connsiteY61" fmla="*/ 2064424 h 2671697"/>
                  <a:gd name="connsiteX62" fmla="*/ 1321657 w 2598452"/>
                  <a:gd name="connsiteY62" fmla="*/ 2080137 h 2671697"/>
                  <a:gd name="connsiteX63" fmla="*/ 1336879 w 2598452"/>
                  <a:gd name="connsiteY63" fmla="*/ 2082593 h 2671697"/>
                  <a:gd name="connsiteX64" fmla="*/ 1458411 w 2598452"/>
                  <a:gd name="connsiteY64" fmla="*/ 2064179 h 2671697"/>
                  <a:gd name="connsiteX65" fmla="*/ 1560055 w 2598452"/>
                  <a:gd name="connsiteY65" fmla="*/ 2029315 h 2671697"/>
                  <a:gd name="connsiteX66" fmla="*/ 1557109 w 2598452"/>
                  <a:gd name="connsiteY66" fmla="*/ 2024159 h 2671697"/>
                  <a:gd name="connsiteX67" fmla="*/ 1560300 w 2598452"/>
                  <a:gd name="connsiteY67" fmla="*/ 2029315 h 2671697"/>
                  <a:gd name="connsiteX68" fmla="*/ 1560055 w 2598452"/>
                  <a:gd name="connsiteY68" fmla="*/ 2029315 h 2671697"/>
                  <a:gd name="connsiteX69" fmla="*/ 1560546 w 2598452"/>
                  <a:gd name="connsiteY69" fmla="*/ 2029806 h 2671697"/>
                  <a:gd name="connsiteX70" fmla="*/ 1562756 w 2598452"/>
                  <a:gd name="connsiteY70" fmla="*/ 2033735 h 2671697"/>
                  <a:gd name="connsiteX71" fmla="*/ 1562510 w 2598452"/>
                  <a:gd name="connsiteY71" fmla="*/ 2044046 h 2671697"/>
                  <a:gd name="connsiteX72" fmla="*/ 1561773 w 2598452"/>
                  <a:gd name="connsiteY72" fmla="*/ 2044783 h 2671697"/>
                  <a:gd name="connsiteX73" fmla="*/ 1560546 w 2598452"/>
                  <a:gd name="connsiteY73" fmla="*/ 2063442 h 2671697"/>
                  <a:gd name="connsiteX74" fmla="*/ 1544833 w 2598452"/>
                  <a:gd name="connsiteY74" fmla="*/ 2090449 h 2671697"/>
                  <a:gd name="connsiteX75" fmla="*/ 1517335 w 2598452"/>
                  <a:gd name="connsiteY75" fmla="*/ 2119666 h 2671697"/>
                  <a:gd name="connsiteX76" fmla="*/ 1508496 w 2598452"/>
                  <a:gd name="connsiteY76" fmla="*/ 2130714 h 2671697"/>
                  <a:gd name="connsiteX77" fmla="*/ 1507269 w 2598452"/>
                  <a:gd name="connsiteY77" fmla="*/ 2132187 h 2671697"/>
                  <a:gd name="connsiteX78" fmla="*/ 1501376 w 2598452"/>
                  <a:gd name="connsiteY78" fmla="*/ 2139798 h 2671697"/>
                  <a:gd name="connsiteX79" fmla="*/ 1498921 w 2598452"/>
                  <a:gd name="connsiteY79" fmla="*/ 2145691 h 2671697"/>
                  <a:gd name="connsiteX80" fmla="*/ 1497448 w 2598452"/>
                  <a:gd name="connsiteY80" fmla="*/ 2151829 h 2671697"/>
                  <a:gd name="connsiteX81" fmla="*/ 1490573 w 2598452"/>
                  <a:gd name="connsiteY81" fmla="*/ 2167542 h 2671697"/>
                  <a:gd name="connsiteX82" fmla="*/ 1481244 w 2598452"/>
                  <a:gd name="connsiteY82" fmla="*/ 2199705 h 2671697"/>
                  <a:gd name="connsiteX83" fmla="*/ 1480507 w 2598452"/>
                  <a:gd name="connsiteY83" fmla="*/ 2211489 h 2671697"/>
                  <a:gd name="connsiteX84" fmla="*/ 1481735 w 2598452"/>
                  <a:gd name="connsiteY84" fmla="*/ 2227448 h 2671697"/>
                  <a:gd name="connsiteX85" fmla="*/ 1486400 w 2598452"/>
                  <a:gd name="connsiteY85" fmla="*/ 2248317 h 2671697"/>
                  <a:gd name="connsiteX86" fmla="*/ 1490573 w 2598452"/>
                  <a:gd name="connsiteY86" fmla="*/ 2258629 h 2671697"/>
                  <a:gd name="connsiteX87" fmla="*/ 1494993 w 2598452"/>
                  <a:gd name="connsiteY87" fmla="*/ 2267467 h 2671697"/>
                  <a:gd name="connsiteX88" fmla="*/ 1495975 w 2598452"/>
                  <a:gd name="connsiteY88" fmla="*/ 2268941 h 2671697"/>
                  <a:gd name="connsiteX89" fmla="*/ 1500885 w 2598452"/>
                  <a:gd name="connsiteY89" fmla="*/ 2279252 h 2671697"/>
                  <a:gd name="connsiteX90" fmla="*/ 1431996 w 2598452"/>
                  <a:gd name="connsiteY90" fmla="*/ 2668973 h 2671697"/>
                  <a:gd name="connsiteX91" fmla="*/ 2598448 w 2598452"/>
                  <a:gd name="connsiteY91" fmla="*/ 2054358 h 2671697"/>
                  <a:gd name="connsiteX92" fmla="*/ 2497441 w 2598452"/>
                  <a:gd name="connsiteY92" fmla="*/ 1499243 h 2671697"/>
                  <a:gd name="connsiteX93" fmla="*/ 764087 w 2598452"/>
                  <a:gd name="connsiteY93" fmla="*/ 836100 h 2671697"/>
                  <a:gd name="connsiteX94" fmla="*/ 764087 w 2598452"/>
                  <a:gd name="connsiteY94" fmla="*/ 839291 h 2671697"/>
                  <a:gd name="connsiteX95" fmla="*/ 759176 w 2598452"/>
                  <a:gd name="connsiteY95" fmla="*/ 844447 h 2671697"/>
                  <a:gd name="connsiteX96" fmla="*/ 764087 w 2598452"/>
                  <a:gd name="connsiteY96" fmla="*/ 836100 h 2671697"/>
                  <a:gd name="connsiteX97" fmla="*/ 940859 w 2598452"/>
                  <a:gd name="connsiteY97" fmla="*/ 1341866 h 2671697"/>
                  <a:gd name="connsiteX98" fmla="*/ 770961 w 2598452"/>
                  <a:gd name="connsiteY98" fmla="*/ 1454313 h 2671697"/>
                  <a:gd name="connsiteX99" fmla="*/ 681102 w 2598452"/>
                  <a:gd name="connsiteY99" fmla="*/ 1422396 h 2671697"/>
                  <a:gd name="connsiteX100" fmla="*/ 575284 w 2598452"/>
                  <a:gd name="connsiteY100" fmla="*/ 1385077 h 2671697"/>
                  <a:gd name="connsiteX101" fmla="*/ 613339 w 2598452"/>
                  <a:gd name="connsiteY101" fmla="*/ 1349231 h 2671697"/>
                  <a:gd name="connsiteX102" fmla="*/ 828167 w 2598452"/>
                  <a:gd name="connsiteY102" fmla="*/ 1141769 h 2671697"/>
                  <a:gd name="connsiteX103" fmla="*/ 835778 w 2598452"/>
                  <a:gd name="connsiteY103" fmla="*/ 1134158 h 2671697"/>
                  <a:gd name="connsiteX104" fmla="*/ 848545 w 2598452"/>
                  <a:gd name="connsiteY104" fmla="*/ 1155027 h 2671697"/>
                  <a:gd name="connsiteX105" fmla="*/ 895684 w 2598452"/>
                  <a:gd name="connsiteY105" fmla="*/ 1228191 h 2671697"/>
                  <a:gd name="connsiteX106" fmla="*/ 940859 w 2598452"/>
                  <a:gd name="connsiteY106" fmla="*/ 1341866 h 2671697"/>
                  <a:gd name="connsiteX0" fmla="*/ 2497441 w 2598452"/>
                  <a:gd name="connsiteY0" fmla="*/ 1499243 h 2671408"/>
                  <a:gd name="connsiteX1" fmla="*/ 2419612 w 2598452"/>
                  <a:gd name="connsiteY1" fmla="*/ 1366418 h 2671408"/>
                  <a:gd name="connsiteX2" fmla="*/ 2388431 w 2598452"/>
                  <a:gd name="connsiteY2" fmla="*/ 1249797 h 2671408"/>
                  <a:gd name="connsiteX3" fmla="*/ 2325088 w 2598452"/>
                  <a:gd name="connsiteY3" fmla="*/ 987338 h 2671408"/>
                  <a:gd name="connsiteX4" fmla="*/ 2261499 w 2598452"/>
                  <a:gd name="connsiteY4" fmla="*/ 722916 h 2671408"/>
                  <a:gd name="connsiteX5" fmla="*/ 2260026 w 2598452"/>
                  <a:gd name="connsiteY5" fmla="*/ 717023 h 2671408"/>
                  <a:gd name="connsiteX6" fmla="*/ 2115416 w 2598452"/>
                  <a:gd name="connsiteY6" fmla="*/ 359550 h 2671408"/>
                  <a:gd name="connsiteX7" fmla="*/ 2026784 w 2598452"/>
                  <a:gd name="connsiteY7" fmla="*/ 244647 h 2671408"/>
                  <a:gd name="connsiteX8" fmla="*/ 1460129 w 2598452"/>
                  <a:gd name="connsiteY8" fmla="*/ 2567 h 2671408"/>
                  <a:gd name="connsiteX9" fmla="*/ 1219031 w 2598452"/>
                  <a:gd name="connsiteY9" fmla="*/ 71066 h 2671408"/>
                  <a:gd name="connsiteX10" fmla="*/ 817364 w 2598452"/>
                  <a:gd name="connsiteY10" fmla="*/ 430259 h 2671408"/>
                  <a:gd name="connsiteX11" fmla="*/ 814663 w 2598452"/>
                  <a:gd name="connsiteY11" fmla="*/ 434187 h 2671408"/>
                  <a:gd name="connsiteX12" fmla="*/ 812208 w 2598452"/>
                  <a:gd name="connsiteY12" fmla="*/ 438361 h 2671408"/>
                  <a:gd name="connsiteX13" fmla="*/ 812208 w 2598452"/>
                  <a:gd name="connsiteY13" fmla="*/ 438361 h 2671408"/>
                  <a:gd name="connsiteX14" fmla="*/ 812208 w 2598452"/>
                  <a:gd name="connsiteY14" fmla="*/ 438361 h 2671408"/>
                  <a:gd name="connsiteX15" fmla="*/ 812454 w 2598452"/>
                  <a:gd name="connsiteY15" fmla="*/ 439589 h 2671408"/>
                  <a:gd name="connsiteX16" fmla="*/ 812454 w 2598452"/>
                  <a:gd name="connsiteY16" fmla="*/ 439589 h 2671408"/>
                  <a:gd name="connsiteX17" fmla="*/ 778818 w 2598452"/>
                  <a:gd name="connsiteY17" fmla="*/ 514471 h 2671408"/>
                  <a:gd name="connsiteX18" fmla="*/ 743709 w 2598452"/>
                  <a:gd name="connsiteY18" fmla="*/ 698610 h 2671408"/>
                  <a:gd name="connsiteX19" fmla="*/ 746409 w 2598452"/>
                  <a:gd name="connsiteY19" fmla="*/ 782086 h 2671408"/>
                  <a:gd name="connsiteX20" fmla="*/ 758440 w 2598452"/>
                  <a:gd name="connsiteY20" fmla="*/ 845920 h 2671408"/>
                  <a:gd name="connsiteX21" fmla="*/ 710564 w 2598452"/>
                  <a:gd name="connsiteY21" fmla="*/ 889377 h 2671408"/>
                  <a:gd name="connsiteX22" fmla="*/ 633471 w 2598452"/>
                  <a:gd name="connsiteY22" fmla="*/ 962050 h 2671408"/>
                  <a:gd name="connsiteX23" fmla="*/ 544594 w 2598452"/>
                  <a:gd name="connsiteY23" fmla="*/ 1045280 h 2671408"/>
                  <a:gd name="connsiteX24" fmla="*/ 446878 w 2598452"/>
                  <a:gd name="connsiteY24" fmla="*/ 1136859 h 2671408"/>
                  <a:gd name="connsiteX25" fmla="*/ 399493 w 2598452"/>
                  <a:gd name="connsiteY25" fmla="*/ 1181297 h 2671408"/>
                  <a:gd name="connsiteX26" fmla="*/ 322646 w 2598452"/>
                  <a:gd name="connsiteY26" fmla="*/ 1259126 h 2671408"/>
                  <a:gd name="connsiteX27" fmla="*/ 285818 w 2598452"/>
                  <a:gd name="connsiteY27" fmla="*/ 1362980 h 2671408"/>
                  <a:gd name="connsiteX28" fmla="*/ 275998 w 2598452"/>
                  <a:gd name="connsiteY28" fmla="*/ 1427306 h 2671408"/>
                  <a:gd name="connsiteX29" fmla="*/ 256847 w 2598452"/>
                  <a:gd name="connsiteY29" fmla="*/ 1552029 h 2671408"/>
                  <a:gd name="connsiteX30" fmla="*/ 214373 w 2598452"/>
                  <a:gd name="connsiteY30" fmla="*/ 1832165 h 2671408"/>
                  <a:gd name="connsiteX31" fmla="*/ 205043 w 2598452"/>
                  <a:gd name="connsiteY31" fmla="*/ 1859172 h 2671408"/>
                  <a:gd name="connsiteX32" fmla="*/ 124513 w 2598452"/>
                  <a:gd name="connsiteY32" fmla="*/ 1994943 h 2671408"/>
                  <a:gd name="connsiteX33" fmla="*/ 33917 w 2598452"/>
                  <a:gd name="connsiteY33" fmla="*/ 2144709 h 2671408"/>
                  <a:gd name="connsiteX34" fmla="*/ 1264 w 2598452"/>
                  <a:gd name="connsiteY34" fmla="*/ 2220574 h 2671408"/>
                  <a:gd name="connsiteX35" fmla="*/ 2491 w 2598452"/>
                  <a:gd name="connsiteY35" fmla="*/ 2302085 h 2671408"/>
                  <a:gd name="connsiteX36" fmla="*/ 10102 w 2598452"/>
                  <a:gd name="connsiteY36" fmla="*/ 2309696 h 2671408"/>
                  <a:gd name="connsiteX37" fmla="*/ 180982 w 2598452"/>
                  <a:gd name="connsiteY37" fmla="*/ 2309696 h 2671408"/>
                  <a:gd name="connsiteX38" fmla="*/ 266423 w 2598452"/>
                  <a:gd name="connsiteY38" fmla="*/ 2309696 h 2671408"/>
                  <a:gd name="connsiteX39" fmla="*/ 311107 w 2598452"/>
                  <a:gd name="connsiteY39" fmla="*/ 2309696 h 2671408"/>
                  <a:gd name="connsiteX40" fmla="*/ 337623 w 2598452"/>
                  <a:gd name="connsiteY40" fmla="*/ 2295211 h 2671408"/>
                  <a:gd name="connsiteX41" fmla="*/ 410050 w 2598452"/>
                  <a:gd name="connsiteY41" fmla="*/ 2140289 h 2671408"/>
                  <a:gd name="connsiteX42" fmla="*/ 461609 w 2598452"/>
                  <a:gd name="connsiteY42" fmla="*/ 2029561 h 2671408"/>
                  <a:gd name="connsiteX43" fmla="*/ 503347 w 2598452"/>
                  <a:gd name="connsiteY43" fmla="*/ 1946330 h 2671408"/>
                  <a:gd name="connsiteX44" fmla="*/ 579458 w 2598452"/>
                  <a:gd name="connsiteY44" fmla="*/ 1861381 h 2671408"/>
                  <a:gd name="connsiteX45" fmla="*/ 673000 w 2598452"/>
                  <a:gd name="connsiteY45" fmla="*/ 1795091 h 2671408"/>
                  <a:gd name="connsiteX46" fmla="*/ 768015 w 2598452"/>
                  <a:gd name="connsiteY46" fmla="*/ 1688782 h 2671408"/>
                  <a:gd name="connsiteX47" fmla="*/ 831113 w 2598452"/>
                  <a:gd name="connsiteY47" fmla="*/ 1593521 h 2671408"/>
                  <a:gd name="connsiteX48" fmla="*/ 893720 w 2598452"/>
                  <a:gd name="connsiteY48" fmla="*/ 1541472 h 2671408"/>
                  <a:gd name="connsiteX49" fmla="*/ 962956 w 2598452"/>
                  <a:gd name="connsiteY49" fmla="*/ 1498015 h 2671408"/>
                  <a:gd name="connsiteX50" fmla="*/ 970813 w 2598452"/>
                  <a:gd name="connsiteY50" fmla="*/ 1554730 h 2671408"/>
                  <a:gd name="connsiteX51" fmla="*/ 970813 w 2598452"/>
                  <a:gd name="connsiteY51" fmla="*/ 1581737 h 2671408"/>
                  <a:gd name="connsiteX52" fmla="*/ 990945 w 2598452"/>
                  <a:gd name="connsiteY52" fmla="*/ 1612181 h 2671408"/>
                  <a:gd name="connsiteX53" fmla="*/ 1043731 w 2598452"/>
                  <a:gd name="connsiteY53" fmla="*/ 1631086 h 2671408"/>
                  <a:gd name="connsiteX54" fmla="*/ 1095536 w 2598452"/>
                  <a:gd name="connsiteY54" fmla="*/ 1743533 h 2671408"/>
                  <a:gd name="connsiteX55" fmla="*/ 1195952 w 2598452"/>
                  <a:gd name="connsiteY55" fmla="*/ 1761210 h 2671408"/>
                  <a:gd name="connsiteX56" fmla="*/ 1228606 w 2598452"/>
                  <a:gd name="connsiteY56" fmla="*/ 1765384 h 2671408"/>
                  <a:gd name="connsiteX57" fmla="*/ 1192270 w 2598452"/>
                  <a:gd name="connsiteY57" fmla="*/ 1794846 h 2671408"/>
                  <a:gd name="connsiteX58" fmla="*/ 1154460 w 2598452"/>
                  <a:gd name="connsiteY58" fmla="*/ 1805894 h 2671408"/>
                  <a:gd name="connsiteX59" fmla="*/ 1140465 w 2598452"/>
                  <a:gd name="connsiteY59" fmla="*/ 1854507 h 2671408"/>
                  <a:gd name="connsiteX60" fmla="*/ 1208719 w 2598452"/>
                  <a:gd name="connsiteY60" fmla="*/ 1905820 h 2671408"/>
                  <a:gd name="connsiteX61" fmla="*/ 1287776 w 2598452"/>
                  <a:gd name="connsiteY61" fmla="*/ 2064424 h 2671408"/>
                  <a:gd name="connsiteX62" fmla="*/ 1321657 w 2598452"/>
                  <a:gd name="connsiteY62" fmla="*/ 2080137 h 2671408"/>
                  <a:gd name="connsiteX63" fmla="*/ 1336879 w 2598452"/>
                  <a:gd name="connsiteY63" fmla="*/ 2082593 h 2671408"/>
                  <a:gd name="connsiteX64" fmla="*/ 1458411 w 2598452"/>
                  <a:gd name="connsiteY64" fmla="*/ 2064179 h 2671408"/>
                  <a:gd name="connsiteX65" fmla="*/ 1560055 w 2598452"/>
                  <a:gd name="connsiteY65" fmla="*/ 2029315 h 2671408"/>
                  <a:gd name="connsiteX66" fmla="*/ 1557109 w 2598452"/>
                  <a:gd name="connsiteY66" fmla="*/ 2024159 h 2671408"/>
                  <a:gd name="connsiteX67" fmla="*/ 1560300 w 2598452"/>
                  <a:gd name="connsiteY67" fmla="*/ 2029315 h 2671408"/>
                  <a:gd name="connsiteX68" fmla="*/ 1560055 w 2598452"/>
                  <a:gd name="connsiteY68" fmla="*/ 2029315 h 2671408"/>
                  <a:gd name="connsiteX69" fmla="*/ 1560546 w 2598452"/>
                  <a:gd name="connsiteY69" fmla="*/ 2029806 h 2671408"/>
                  <a:gd name="connsiteX70" fmla="*/ 1562756 w 2598452"/>
                  <a:gd name="connsiteY70" fmla="*/ 2033735 h 2671408"/>
                  <a:gd name="connsiteX71" fmla="*/ 1562510 w 2598452"/>
                  <a:gd name="connsiteY71" fmla="*/ 2044046 h 2671408"/>
                  <a:gd name="connsiteX72" fmla="*/ 1561773 w 2598452"/>
                  <a:gd name="connsiteY72" fmla="*/ 2044783 h 2671408"/>
                  <a:gd name="connsiteX73" fmla="*/ 1560546 w 2598452"/>
                  <a:gd name="connsiteY73" fmla="*/ 2063442 h 2671408"/>
                  <a:gd name="connsiteX74" fmla="*/ 1544833 w 2598452"/>
                  <a:gd name="connsiteY74" fmla="*/ 2090449 h 2671408"/>
                  <a:gd name="connsiteX75" fmla="*/ 1517335 w 2598452"/>
                  <a:gd name="connsiteY75" fmla="*/ 2119666 h 2671408"/>
                  <a:gd name="connsiteX76" fmla="*/ 1508496 w 2598452"/>
                  <a:gd name="connsiteY76" fmla="*/ 2130714 h 2671408"/>
                  <a:gd name="connsiteX77" fmla="*/ 1507269 w 2598452"/>
                  <a:gd name="connsiteY77" fmla="*/ 2132187 h 2671408"/>
                  <a:gd name="connsiteX78" fmla="*/ 1501376 w 2598452"/>
                  <a:gd name="connsiteY78" fmla="*/ 2139798 h 2671408"/>
                  <a:gd name="connsiteX79" fmla="*/ 1498921 w 2598452"/>
                  <a:gd name="connsiteY79" fmla="*/ 2145691 h 2671408"/>
                  <a:gd name="connsiteX80" fmla="*/ 1497448 w 2598452"/>
                  <a:gd name="connsiteY80" fmla="*/ 2151829 h 2671408"/>
                  <a:gd name="connsiteX81" fmla="*/ 1490573 w 2598452"/>
                  <a:gd name="connsiteY81" fmla="*/ 2167542 h 2671408"/>
                  <a:gd name="connsiteX82" fmla="*/ 1481244 w 2598452"/>
                  <a:gd name="connsiteY82" fmla="*/ 2199705 h 2671408"/>
                  <a:gd name="connsiteX83" fmla="*/ 1480507 w 2598452"/>
                  <a:gd name="connsiteY83" fmla="*/ 2211489 h 2671408"/>
                  <a:gd name="connsiteX84" fmla="*/ 1481735 w 2598452"/>
                  <a:gd name="connsiteY84" fmla="*/ 2227448 h 2671408"/>
                  <a:gd name="connsiteX85" fmla="*/ 1486400 w 2598452"/>
                  <a:gd name="connsiteY85" fmla="*/ 2248317 h 2671408"/>
                  <a:gd name="connsiteX86" fmla="*/ 1490573 w 2598452"/>
                  <a:gd name="connsiteY86" fmla="*/ 2258629 h 2671408"/>
                  <a:gd name="connsiteX87" fmla="*/ 1494993 w 2598452"/>
                  <a:gd name="connsiteY87" fmla="*/ 2267467 h 2671408"/>
                  <a:gd name="connsiteX88" fmla="*/ 1495975 w 2598452"/>
                  <a:gd name="connsiteY88" fmla="*/ 2268941 h 2671408"/>
                  <a:gd name="connsiteX89" fmla="*/ 1431996 w 2598452"/>
                  <a:gd name="connsiteY89" fmla="*/ 2668973 h 2671408"/>
                  <a:gd name="connsiteX90" fmla="*/ 2598448 w 2598452"/>
                  <a:gd name="connsiteY90" fmla="*/ 2054358 h 2671408"/>
                  <a:gd name="connsiteX91" fmla="*/ 2497441 w 2598452"/>
                  <a:gd name="connsiteY91" fmla="*/ 1499243 h 2671408"/>
                  <a:gd name="connsiteX92" fmla="*/ 764087 w 2598452"/>
                  <a:gd name="connsiteY92" fmla="*/ 836100 h 2671408"/>
                  <a:gd name="connsiteX93" fmla="*/ 764087 w 2598452"/>
                  <a:gd name="connsiteY93" fmla="*/ 839291 h 2671408"/>
                  <a:gd name="connsiteX94" fmla="*/ 759176 w 2598452"/>
                  <a:gd name="connsiteY94" fmla="*/ 844447 h 2671408"/>
                  <a:gd name="connsiteX95" fmla="*/ 764087 w 2598452"/>
                  <a:gd name="connsiteY95" fmla="*/ 836100 h 2671408"/>
                  <a:gd name="connsiteX96" fmla="*/ 940859 w 2598452"/>
                  <a:gd name="connsiteY96" fmla="*/ 1341866 h 2671408"/>
                  <a:gd name="connsiteX97" fmla="*/ 770961 w 2598452"/>
                  <a:gd name="connsiteY97" fmla="*/ 1454313 h 2671408"/>
                  <a:gd name="connsiteX98" fmla="*/ 681102 w 2598452"/>
                  <a:gd name="connsiteY98" fmla="*/ 1422396 h 2671408"/>
                  <a:gd name="connsiteX99" fmla="*/ 575284 w 2598452"/>
                  <a:gd name="connsiteY99" fmla="*/ 1385077 h 2671408"/>
                  <a:gd name="connsiteX100" fmla="*/ 613339 w 2598452"/>
                  <a:gd name="connsiteY100" fmla="*/ 1349231 h 2671408"/>
                  <a:gd name="connsiteX101" fmla="*/ 828167 w 2598452"/>
                  <a:gd name="connsiteY101" fmla="*/ 1141769 h 2671408"/>
                  <a:gd name="connsiteX102" fmla="*/ 835778 w 2598452"/>
                  <a:gd name="connsiteY102" fmla="*/ 1134158 h 2671408"/>
                  <a:gd name="connsiteX103" fmla="*/ 848545 w 2598452"/>
                  <a:gd name="connsiteY103" fmla="*/ 1155027 h 2671408"/>
                  <a:gd name="connsiteX104" fmla="*/ 895684 w 2598452"/>
                  <a:gd name="connsiteY104" fmla="*/ 1228191 h 2671408"/>
                  <a:gd name="connsiteX105" fmla="*/ 940859 w 2598452"/>
                  <a:gd name="connsiteY105" fmla="*/ 1341866 h 2671408"/>
                  <a:gd name="connsiteX0" fmla="*/ 2497441 w 2598452"/>
                  <a:gd name="connsiteY0" fmla="*/ 1499243 h 2671377"/>
                  <a:gd name="connsiteX1" fmla="*/ 2419612 w 2598452"/>
                  <a:gd name="connsiteY1" fmla="*/ 1366418 h 2671377"/>
                  <a:gd name="connsiteX2" fmla="*/ 2388431 w 2598452"/>
                  <a:gd name="connsiteY2" fmla="*/ 1249797 h 2671377"/>
                  <a:gd name="connsiteX3" fmla="*/ 2325088 w 2598452"/>
                  <a:gd name="connsiteY3" fmla="*/ 987338 h 2671377"/>
                  <a:gd name="connsiteX4" fmla="*/ 2261499 w 2598452"/>
                  <a:gd name="connsiteY4" fmla="*/ 722916 h 2671377"/>
                  <a:gd name="connsiteX5" fmla="*/ 2260026 w 2598452"/>
                  <a:gd name="connsiteY5" fmla="*/ 717023 h 2671377"/>
                  <a:gd name="connsiteX6" fmla="*/ 2115416 w 2598452"/>
                  <a:gd name="connsiteY6" fmla="*/ 359550 h 2671377"/>
                  <a:gd name="connsiteX7" fmla="*/ 2026784 w 2598452"/>
                  <a:gd name="connsiteY7" fmla="*/ 244647 h 2671377"/>
                  <a:gd name="connsiteX8" fmla="*/ 1460129 w 2598452"/>
                  <a:gd name="connsiteY8" fmla="*/ 2567 h 2671377"/>
                  <a:gd name="connsiteX9" fmla="*/ 1219031 w 2598452"/>
                  <a:gd name="connsiteY9" fmla="*/ 71066 h 2671377"/>
                  <a:gd name="connsiteX10" fmla="*/ 817364 w 2598452"/>
                  <a:gd name="connsiteY10" fmla="*/ 430259 h 2671377"/>
                  <a:gd name="connsiteX11" fmla="*/ 814663 w 2598452"/>
                  <a:gd name="connsiteY11" fmla="*/ 434187 h 2671377"/>
                  <a:gd name="connsiteX12" fmla="*/ 812208 w 2598452"/>
                  <a:gd name="connsiteY12" fmla="*/ 438361 h 2671377"/>
                  <a:gd name="connsiteX13" fmla="*/ 812208 w 2598452"/>
                  <a:gd name="connsiteY13" fmla="*/ 438361 h 2671377"/>
                  <a:gd name="connsiteX14" fmla="*/ 812208 w 2598452"/>
                  <a:gd name="connsiteY14" fmla="*/ 438361 h 2671377"/>
                  <a:gd name="connsiteX15" fmla="*/ 812454 w 2598452"/>
                  <a:gd name="connsiteY15" fmla="*/ 439589 h 2671377"/>
                  <a:gd name="connsiteX16" fmla="*/ 812454 w 2598452"/>
                  <a:gd name="connsiteY16" fmla="*/ 439589 h 2671377"/>
                  <a:gd name="connsiteX17" fmla="*/ 778818 w 2598452"/>
                  <a:gd name="connsiteY17" fmla="*/ 514471 h 2671377"/>
                  <a:gd name="connsiteX18" fmla="*/ 743709 w 2598452"/>
                  <a:gd name="connsiteY18" fmla="*/ 698610 h 2671377"/>
                  <a:gd name="connsiteX19" fmla="*/ 746409 w 2598452"/>
                  <a:gd name="connsiteY19" fmla="*/ 782086 h 2671377"/>
                  <a:gd name="connsiteX20" fmla="*/ 758440 w 2598452"/>
                  <a:gd name="connsiteY20" fmla="*/ 845920 h 2671377"/>
                  <a:gd name="connsiteX21" fmla="*/ 710564 w 2598452"/>
                  <a:gd name="connsiteY21" fmla="*/ 889377 h 2671377"/>
                  <a:gd name="connsiteX22" fmla="*/ 633471 w 2598452"/>
                  <a:gd name="connsiteY22" fmla="*/ 962050 h 2671377"/>
                  <a:gd name="connsiteX23" fmla="*/ 544594 w 2598452"/>
                  <a:gd name="connsiteY23" fmla="*/ 1045280 h 2671377"/>
                  <a:gd name="connsiteX24" fmla="*/ 446878 w 2598452"/>
                  <a:gd name="connsiteY24" fmla="*/ 1136859 h 2671377"/>
                  <a:gd name="connsiteX25" fmla="*/ 399493 w 2598452"/>
                  <a:gd name="connsiteY25" fmla="*/ 1181297 h 2671377"/>
                  <a:gd name="connsiteX26" fmla="*/ 322646 w 2598452"/>
                  <a:gd name="connsiteY26" fmla="*/ 1259126 h 2671377"/>
                  <a:gd name="connsiteX27" fmla="*/ 285818 w 2598452"/>
                  <a:gd name="connsiteY27" fmla="*/ 1362980 h 2671377"/>
                  <a:gd name="connsiteX28" fmla="*/ 275998 w 2598452"/>
                  <a:gd name="connsiteY28" fmla="*/ 1427306 h 2671377"/>
                  <a:gd name="connsiteX29" fmla="*/ 256847 w 2598452"/>
                  <a:gd name="connsiteY29" fmla="*/ 1552029 h 2671377"/>
                  <a:gd name="connsiteX30" fmla="*/ 214373 w 2598452"/>
                  <a:gd name="connsiteY30" fmla="*/ 1832165 h 2671377"/>
                  <a:gd name="connsiteX31" fmla="*/ 205043 w 2598452"/>
                  <a:gd name="connsiteY31" fmla="*/ 1859172 h 2671377"/>
                  <a:gd name="connsiteX32" fmla="*/ 124513 w 2598452"/>
                  <a:gd name="connsiteY32" fmla="*/ 1994943 h 2671377"/>
                  <a:gd name="connsiteX33" fmla="*/ 33917 w 2598452"/>
                  <a:gd name="connsiteY33" fmla="*/ 2144709 h 2671377"/>
                  <a:gd name="connsiteX34" fmla="*/ 1264 w 2598452"/>
                  <a:gd name="connsiteY34" fmla="*/ 2220574 h 2671377"/>
                  <a:gd name="connsiteX35" fmla="*/ 2491 w 2598452"/>
                  <a:gd name="connsiteY35" fmla="*/ 2302085 h 2671377"/>
                  <a:gd name="connsiteX36" fmla="*/ 10102 w 2598452"/>
                  <a:gd name="connsiteY36" fmla="*/ 2309696 h 2671377"/>
                  <a:gd name="connsiteX37" fmla="*/ 180982 w 2598452"/>
                  <a:gd name="connsiteY37" fmla="*/ 2309696 h 2671377"/>
                  <a:gd name="connsiteX38" fmla="*/ 266423 w 2598452"/>
                  <a:gd name="connsiteY38" fmla="*/ 2309696 h 2671377"/>
                  <a:gd name="connsiteX39" fmla="*/ 311107 w 2598452"/>
                  <a:gd name="connsiteY39" fmla="*/ 2309696 h 2671377"/>
                  <a:gd name="connsiteX40" fmla="*/ 337623 w 2598452"/>
                  <a:gd name="connsiteY40" fmla="*/ 2295211 h 2671377"/>
                  <a:gd name="connsiteX41" fmla="*/ 410050 w 2598452"/>
                  <a:gd name="connsiteY41" fmla="*/ 2140289 h 2671377"/>
                  <a:gd name="connsiteX42" fmla="*/ 461609 w 2598452"/>
                  <a:gd name="connsiteY42" fmla="*/ 2029561 h 2671377"/>
                  <a:gd name="connsiteX43" fmla="*/ 503347 w 2598452"/>
                  <a:gd name="connsiteY43" fmla="*/ 1946330 h 2671377"/>
                  <a:gd name="connsiteX44" fmla="*/ 579458 w 2598452"/>
                  <a:gd name="connsiteY44" fmla="*/ 1861381 h 2671377"/>
                  <a:gd name="connsiteX45" fmla="*/ 673000 w 2598452"/>
                  <a:gd name="connsiteY45" fmla="*/ 1795091 h 2671377"/>
                  <a:gd name="connsiteX46" fmla="*/ 768015 w 2598452"/>
                  <a:gd name="connsiteY46" fmla="*/ 1688782 h 2671377"/>
                  <a:gd name="connsiteX47" fmla="*/ 831113 w 2598452"/>
                  <a:gd name="connsiteY47" fmla="*/ 1593521 h 2671377"/>
                  <a:gd name="connsiteX48" fmla="*/ 893720 w 2598452"/>
                  <a:gd name="connsiteY48" fmla="*/ 1541472 h 2671377"/>
                  <a:gd name="connsiteX49" fmla="*/ 962956 w 2598452"/>
                  <a:gd name="connsiteY49" fmla="*/ 1498015 h 2671377"/>
                  <a:gd name="connsiteX50" fmla="*/ 970813 w 2598452"/>
                  <a:gd name="connsiteY50" fmla="*/ 1554730 h 2671377"/>
                  <a:gd name="connsiteX51" fmla="*/ 970813 w 2598452"/>
                  <a:gd name="connsiteY51" fmla="*/ 1581737 h 2671377"/>
                  <a:gd name="connsiteX52" fmla="*/ 990945 w 2598452"/>
                  <a:gd name="connsiteY52" fmla="*/ 1612181 h 2671377"/>
                  <a:gd name="connsiteX53" fmla="*/ 1043731 w 2598452"/>
                  <a:gd name="connsiteY53" fmla="*/ 1631086 h 2671377"/>
                  <a:gd name="connsiteX54" fmla="*/ 1095536 w 2598452"/>
                  <a:gd name="connsiteY54" fmla="*/ 1743533 h 2671377"/>
                  <a:gd name="connsiteX55" fmla="*/ 1195952 w 2598452"/>
                  <a:gd name="connsiteY55" fmla="*/ 1761210 h 2671377"/>
                  <a:gd name="connsiteX56" fmla="*/ 1228606 w 2598452"/>
                  <a:gd name="connsiteY56" fmla="*/ 1765384 h 2671377"/>
                  <a:gd name="connsiteX57" fmla="*/ 1192270 w 2598452"/>
                  <a:gd name="connsiteY57" fmla="*/ 1794846 h 2671377"/>
                  <a:gd name="connsiteX58" fmla="*/ 1154460 w 2598452"/>
                  <a:gd name="connsiteY58" fmla="*/ 1805894 h 2671377"/>
                  <a:gd name="connsiteX59" fmla="*/ 1140465 w 2598452"/>
                  <a:gd name="connsiteY59" fmla="*/ 1854507 h 2671377"/>
                  <a:gd name="connsiteX60" fmla="*/ 1208719 w 2598452"/>
                  <a:gd name="connsiteY60" fmla="*/ 1905820 h 2671377"/>
                  <a:gd name="connsiteX61" fmla="*/ 1287776 w 2598452"/>
                  <a:gd name="connsiteY61" fmla="*/ 2064424 h 2671377"/>
                  <a:gd name="connsiteX62" fmla="*/ 1321657 w 2598452"/>
                  <a:gd name="connsiteY62" fmla="*/ 2080137 h 2671377"/>
                  <a:gd name="connsiteX63" fmla="*/ 1336879 w 2598452"/>
                  <a:gd name="connsiteY63" fmla="*/ 2082593 h 2671377"/>
                  <a:gd name="connsiteX64" fmla="*/ 1458411 w 2598452"/>
                  <a:gd name="connsiteY64" fmla="*/ 2064179 h 2671377"/>
                  <a:gd name="connsiteX65" fmla="*/ 1560055 w 2598452"/>
                  <a:gd name="connsiteY65" fmla="*/ 2029315 h 2671377"/>
                  <a:gd name="connsiteX66" fmla="*/ 1557109 w 2598452"/>
                  <a:gd name="connsiteY66" fmla="*/ 2024159 h 2671377"/>
                  <a:gd name="connsiteX67" fmla="*/ 1560300 w 2598452"/>
                  <a:gd name="connsiteY67" fmla="*/ 2029315 h 2671377"/>
                  <a:gd name="connsiteX68" fmla="*/ 1560055 w 2598452"/>
                  <a:gd name="connsiteY68" fmla="*/ 2029315 h 2671377"/>
                  <a:gd name="connsiteX69" fmla="*/ 1560546 w 2598452"/>
                  <a:gd name="connsiteY69" fmla="*/ 2029806 h 2671377"/>
                  <a:gd name="connsiteX70" fmla="*/ 1562756 w 2598452"/>
                  <a:gd name="connsiteY70" fmla="*/ 2033735 h 2671377"/>
                  <a:gd name="connsiteX71" fmla="*/ 1562510 w 2598452"/>
                  <a:gd name="connsiteY71" fmla="*/ 2044046 h 2671377"/>
                  <a:gd name="connsiteX72" fmla="*/ 1561773 w 2598452"/>
                  <a:gd name="connsiteY72" fmla="*/ 2044783 h 2671377"/>
                  <a:gd name="connsiteX73" fmla="*/ 1560546 w 2598452"/>
                  <a:gd name="connsiteY73" fmla="*/ 2063442 h 2671377"/>
                  <a:gd name="connsiteX74" fmla="*/ 1544833 w 2598452"/>
                  <a:gd name="connsiteY74" fmla="*/ 2090449 h 2671377"/>
                  <a:gd name="connsiteX75" fmla="*/ 1517335 w 2598452"/>
                  <a:gd name="connsiteY75" fmla="*/ 2119666 h 2671377"/>
                  <a:gd name="connsiteX76" fmla="*/ 1508496 w 2598452"/>
                  <a:gd name="connsiteY76" fmla="*/ 2130714 h 2671377"/>
                  <a:gd name="connsiteX77" fmla="*/ 1507269 w 2598452"/>
                  <a:gd name="connsiteY77" fmla="*/ 2132187 h 2671377"/>
                  <a:gd name="connsiteX78" fmla="*/ 1501376 w 2598452"/>
                  <a:gd name="connsiteY78" fmla="*/ 2139798 h 2671377"/>
                  <a:gd name="connsiteX79" fmla="*/ 1498921 w 2598452"/>
                  <a:gd name="connsiteY79" fmla="*/ 2145691 h 2671377"/>
                  <a:gd name="connsiteX80" fmla="*/ 1497448 w 2598452"/>
                  <a:gd name="connsiteY80" fmla="*/ 2151829 h 2671377"/>
                  <a:gd name="connsiteX81" fmla="*/ 1490573 w 2598452"/>
                  <a:gd name="connsiteY81" fmla="*/ 2167542 h 2671377"/>
                  <a:gd name="connsiteX82" fmla="*/ 1481244 w 2598452"/>
                  <a:gd name="connsiteY82" fmla="*/ 2199705 h 2671377"/>
                  <a:gd name="connsiteX83" fmla="*/ 1480507 w 2598452"/>
                  <a:gd name="connsiteY83" fmla="*/ 2211489 h 2671377"/>
                  <a:gd name="connsiteX84" fmla="*/ 1481735 w 2598452"/>
                  <a:gd name="connsiteY84" fmla="*/ 2227448 h 2671377"/>
                  <a:gd name="connsiteX85" fmla="*/ 1486400 w 2598452"/>
                  <a:gd name="connsiteY85" fmla="*/ 2248317 h 2671377"/>
                  <a:gd name="connsiteX86" fmla="*/ 1490573 w 2598452"/>
                  <a:gd name="connsiteY86" fmla="*/ 2258629 h 2671377"/>
                  <a:gd name="connsiteX87" fmla="*/ 1494993 w 2598452"/>
                  <a:gd name="connsiteY87" fmla="*/ 2267467 h 2671377"/>
                  <a:gd name="connsiteX88" fmla="*/ 1431996 w 2598452"/>
                  <a:gd name="connsiteY88" fmla="*/ 2668973 h 2671377"/>
                  <a:gd name="connsiteX89" fmla="*/ 2598448 w 2598452"/>
                  <a:gd name="connsiteY89" fmla="*/ 2054358 h 2671377"/>
                  <a:gd name="connsiteX90" fmla="*/ 2497441 w 2598452"/>
                  <a:gd name="connsiteY90" fmla="*/ 1499243 h 2671377"/>
                  <a:gd name="connsiteX91" fmla="*/ 764087 w 2598452"/>
                  <a:gd name="connsiteY91" fmla="*/ 836100 h 2671377"/>
                  <a:gd name="connsiteX92" fmla="*/ 764087 w 2598452"/>
                  <a:gd name="connsiteY92" fmla="*/ 839291 h 2671377"/>
                  <a:gd name="connsiteX93" fmla="*/ 759176 w 2598452"/>
                  <a:gd name="connsiteY93" fmla="*/ 844447 h 2671377"/>
                  <a:gd name="connsiteX94" fmla="*/ 764087 w 2598452"/>
                  <a:gd name="connsiteY94" fmla="*/ 836100 h 2671377"/>
                  <a:gd name="connsiteX95" fmla="*/ 940859 w 2598452"/>
                  <a:gd name="connsiteY95" fmla="*/ 1341866 h 2671377"/>
                  <a:gd name="connsiteX96" fmla="*/ 770961 w 2598452"/>
                  <a:gd name="connsiteY96" fmla="*/ 1454313 h 2671377"/>
                  <a:gd name="connsiteX97" fmla="*/ 681102 w 2598452"/>
                  <a:gd name="connsiteY97" fmla="*/ 1422396 h 2671377"/>
                  <a:gd name="connsiteX98" fmla="*/ 575284 w 2598452"/>
                  <a:gd name="connsiteY98" fmla="*/ 1385077 h 2671377"/>
                  <a:gd name="connsiteX99" fmla="*/ 613339 w 2598452"/>
                  <a:gd name="connsiteY99" fmla="*/ 1349231 h 2671377"/>
                  <a:gd name="connsiteX100" fmla="*/ 828167 w 2598452"/>
                  <a:gd name="connsiteY100" fmla="*/ 1141769 h 2671377"/>
                  <a:gd name="connsiteX101" fmla="*/ 835778 w 2598452"/>
                  <a:gd name="connsiteY101" fmla="*/ 1134158 h 2671377"/>
                  <a:gd name="connsiteX102" fmla="*/ 848545 w 2598452"/>
                  <a:gd name="connsiteY102" fmla="*/ 1155027 h 2671377"/>
                  <a:gd name="connsiteX103" fmla="*/ 895684 w 2598452"/>
                  <a:gd name="connsiteY103" fmla="*/ 1228191 h 2671377"/>
                  <a:gd name="connsiteX104" fmla="*/ 940859 w 2598452"/>
                  <a:gd name="connsiteY104" fmla="*/ 1341866 h 2671377"/>
                  <a:gd name="connsiteX0" fmla="*/ 2497441 w 2598452"/>
                  <a:gd name="connsiteY0" fmla="*/ 1499243 h 2671156"/>
                  <a:gd name="connsiteX1" fmla="*/ 2419612 w 2598452"/>
                  <a:gd name="connsiteY1" fmla="*/ 1366418 h 2671156"/>
                  <a:gd name="connsiteX2" fmla="*/ 2388431 w 2598452"/>
                  <a:gd name="connsiteY2" fmla="*/ 1249797 h 2671156"/>
                  <a:gd name="connsiteX3" fmla="*/ 2325088 w 2598452"/>
                  <a:gd name="connsiteY3" fmla="*/ 987338 h 2671156"/>
                  <a:gd name="connsiteX4" fmla="*/ 2261499 w 2598452"/>
                  <a:gd name="connsiteY4" fmla="*/ 722916 h 2671156"/>
                  <a:gd name="connsiteX5" fmla="*/ 2260026 w 2598452"/>
                  <a:gd name="connsiteY5" fmla="*/ 717023 h 2671156"/>
                  <a:gd name="connsiteX6" fmla="*/ 2115416 w 2598452"/>
                  <a:gd name="connsiteY6" fmla="*/ 359550 h 2671156"/>
                  <a:gd name="connsiteX7" fmla="*/ 2026784 w 2598452"/>
                  <a:gd name="connsiteY7" fmla="*/ 244647 h 2671156"/>
                  <a:gd name="connsiteX8" fmla="*/ 1460129 w 2598452"/>
                  <a:gd name="connsiteY8" fmla="*/ 2567 h 2671156"/>
                  <a:gd name="connsiteX9" fmla="*/ 1219031 w 2598452"/>
                  <a:gd name="connsiteY9" fmla="*/ 71066 h 2671156"/>
                  <a:gd name="connsiteX10" fmla="*/ 817364 w 2598452"/>
                  <a:gd name="connsiteY10" fmla="*/ 430259 h 2671156"/>
                  <a:gd name="connsiteX11" fmla="*/ 814663 w 2598452"/>
                  <a:gd name="connsiteY11" fmla="*/ 434187 h 2671156"/>
                  <a:gd name="connsiteX12" fmla="*/ 812208 w 2598452"/>
                  <a:gd name="connsiteY12" fmla="*/ 438361 h 2671156"/>
                  <a:gd name="connsiteX13" fmla="*/ 812208 w 2598452"/>
                  <a:gd name="connsiteY13" fmla="*/ 438361 h 2671156"/>
                  <a:gd name="connsiteX14" fmla="*/ 812208 w 2598452"/>
                  <a:gd name="connsiteY14" fmla="*/ 438361 h 2671156"/>
                  <a:gd name="connsiteX15" fmla="*/ 812454 w 2598452"/>
                  <a:gd name="connsiteY15" fmla="*/ 439589 h 2671156"/>
                  <a:gd name="connsiteX16" fmla="*/ 812454 w 2598452"/>
                  <a:gd name="connsiteY16" fmla="*/ 439589 h 2671156"/>
                  <a:gd name="connsiteX17" fmla="*/ 778818 w 2598452"/>
                  <a:gd name="connsiteY17" fmla="*/ 514471 h 2671156"/>
                  <a:gd name="connsiteX18" fmla="*/ 743709 w 2598452"/>
                  <a:gd name="connsiteY18" fmla="*/ 698610 h 2671156"/>
                  <a:gd name="connsiteX19" fmla="*/ 746409 w 2598452"/>
                  <a:gd name="connsiteY19" fmla="*/ 782086 h 2671156"/>
                  <a:gd name="connsiteX20" fmla="*/ 758440 w 2598452"/>
                  <a:gd name="connsiteY20" fmla="*/ 845920 h 2671156"/>
                  <a:gd name="connsiteX21" fmla="*/ 710564 w 2598452"/>
                  <a:gd name="connsiteY21" fmla="*/ 889377 h 2671156"/>
                  <a:gd name="connsiteX22" fmla="*/ 633471 w 2598452"/>
                  <a:gd name="connsiteY22" fmla="*/ 962050 h 2671156"/>
                  <a:gd name="connsiteX23" fmla="*/ 544594 w 2598452"/>
                  <a:gd name="connsiteY23" fmla="*/ 1045280 h 2671156"/>
                  <a:gd name="connsiteX24" fmla="*/ 446878 w 2598452"/>
                  <a:gd name="connsiteY24" fmla="*/ 1136859 h 2671156"/>
                  <a:gd name="connsiteX25" fmla="*/ 399493 w 2598452"/>
                  <a:gd name="connsiteY25" fmla="*/ 1181297 h 2671156"/>
                  <a:gd name="connsiteX26" fmla="*/ 322646 w 2598452"/>
                  <a:gd name="connsiteY26" fmla="*/ 1259126 h 2671156"/>
                  <a:gd name="connsiteX27" fmla="*/ 285818 w 2598452"/>
                  <a:gd name="connsiteY27" fmla="*/ 1362980 h 2671156"/>
                  <a:gd name="connsiteX28" fmla="*/ 275998 w 2598452"/>
                  <a:gd name="connsiteY28" fmla="*/ 1427306 h 2671156"/>
                  <a:gd name="connsiteX29" fmla="*/ 256847 w 2598452"/>
                  <a:gd name="connsiteY29" fmla="*/ 1552029 h 2671156"/>
                  <a:gd name="connsiteX30" fmla="*/ 214373 w 2598452"/>
                  <a:gd name="connsiteY30" fmla="*/ 1832165 h 2671156"/>
                  <a:gd name="connsiteX31" fmla="*/ 205043 w 2598452"/>
                  <a:gd name="connsiteY31" fmla="*/ 1859172 h 2671156"/>
                  <a:gd name="connsiteX32" fmla="*/ 124513 w 2598452"/>
                  <a:gd name="connsiteY32" fmla="*/ 1994943 h 2671156"/>
                  <a:gd name="connsiteX33" fmla="*/ 33917 w 2598452"/>
                  <a:gd name="connsiteY33" fmla="*/ 2144709 h 2671156"/>
                  <a:gd name="connsiteX34" fmla="*/ 1264 w 2598452"/>
                  <a:gd name="connsiteY34" fmla="*/ 2220574 h 2671156"/>
                  <a:gd name="connsiteX35" fmla="*/ 2491 w 2598452"/>
                  <a:gd name="connsiteY35" fmla="*/ 2302085 h 2671156"/>
                  <a:gd name="connsiteX36" fmla="*/ 10102 w 2598452"/>
                  <a:gd name="connsiteY36" fmla="*/ 2309696 h 2671156"/>
                  <a:gd name="connsiteX37" fmla="*/ 180982 w 2598452"/>
                  <a:gd name="connsiteY37" fmla="*/ 2309696 h 2671156"/>
                  <a:gd name="connsiteX38" fmla="*/ 266423 w 2598452"/>
                  <a:gd name="connsiteY38" fmla="*/ 2309696 h 2671156"/>
                  <a:gd name="connsiteX39" fmla="*/ 311107 w 2598452"/>
                  <a:gd name="connsiteY39" fmla="*/ 2309696 h 2671156"/>
                  <a:gd name="connsiteX40" fmla="*/ 337623 w 2598452"/>
                  <a:gd name="connsiteY40" fmla="*/ 2295211 h 2671156"/>
                  <a:gd name="connsiteX41" fmla="*/ 410050 w 2598452"/>
                  <a:gd name="connsiteY41" fmla="*/ 2140289 h 2671156"/>
                  <a:gd name="connsiteX42" fmla="*/ 461609 w 2598452"/>
                  <a:gd name="connsiteY42" fmla="*/ 2029561 h 2671156"/>
                  <a:gd name="connsiteX43" fmla="*/ 503347 w 2598452"/>
                  <a:gd name="connsiteY43" fmla="*/ 1946330 h 2671156"/>
                  <a:gd name="connsiteX44" fmla="*/ 579458 w 2598452"/>
                  <a:gd name="connsiteY44" fmla="*/ 1861381 h 2671156"/>
                  <a:gd name="connsiteX45" fmla="*/ 673000 w 2598452"/>
                  <a:gd name="connsiteY45" fmla="*/ 1795091 h 2671156"/>
                  <a:gd name="connsiteX46" fmla="*/ 768015 w 2598452"/>
                  <a:gd name="connsiteY46" fmla="*/ 1688782 h 2671156"/>
                  <a:gd name="connsiteX47" fmla="*/ 831113 w 2598452"/>
                  <a:gd name="connsiteY47" fmla="*/ 1593521 h 2671156"/>
                  <a:gd name="connsiteX48" fmla="*/ 893720 w 2598452"/>
                  <a:gd name="connsiteY48" fmla="*/ 1541472 h 2671156"/>
                  <a:gd name="connsiteX49" fmla="*/ 962956 w 2598452"/>
                  <a:gd name="connsiteY49" fmla="*/ 1498015 h 2671156"/>
                  <a:gd name="connsiteX50" fmla="*/ 970813 w 2598452"/>
                  <a:gd name="connsiteY50" fmla="*/ 1554730 h 2671156"/>
                  <a:gd name="connsiteX51" fmla="*/ 970813 w 2598452"/>
                  <a:gd name="connsiteY51" fmla="*/ 1581737 h 2671156"/>
                  <a:gd name="connsiteX52" fmla="*/ 990945 w 2598452"/>
                  <a:gd name="connsiteY52" fmla="*/ 1612181 h 2671156"/>
                  <a:gd name="connsiteX53" fmla="*/ 1043731 w 2598452"/>
                  <a:gd name="connsiteY53" fmla="*/ 1631086 h 2671156"/>
                  <a:gd name="connsiteX54" fmla="*/ 1095536 w 2598452"/>
                  <a:gd name="connsiteY54" fmla="*/ 1743533 h 2671156"/>
                  <a:gd name="connsiteX55" fmla="*/ 1195952 w 2598452"/>
                  <a:gd name="connsiteY55" fmla="*/ 1761210 h 2671156"/>
                  <a:gd name="connsiteX56" fmla="*/ 1228606 w 2598452"/>
                  <a:gd name="connsiteY56" fmla="*/ 1765384 h 2671156"/>
                  <a:gd name="connsiteX57" fmla="*/ 1192270 w 2598452"/>
                  <a:gd name="connsiteY57" fmla="*/ 1794846 h 2671156"/>
                  <a:gd name="connsiteX58" fmla="*/ 1154460 w 2598452"/>
                  <a:gd name="connsiteY58" fmla="*/ 1805894 h 2671156"/>
                  <a:gd name="connsiteX59" fmla="*/ 1140465 w 2598452"/>
                  <a:gd name="connsiteY59" fmla="*/ 1854507 h 2671156"/>
                  <a:gd name="connsiteX60" fmla="*/ 1208719 w 2598452"/>
                  <a:gd name="connsiteY60" fmla="*/ 1905820 h 2671156"/>
                  <a:gd name="connsiteX61" fmla="*/ 1287776 w 2598452"/>
                  <a:gd name="connsiteY61" fmla="*/ 2064424 h 2671156"/>
                  <a:gd name="connsiteX62" fmla="*/ 1321657 w 2598452"/>
                  <a:gd name="connsiteY62" fmla="*/ 2080137 h 2671156"/>
                  <a:gd name="connsiteX63" fmla="*/ 1336879 w 2598452"/>
                  <a:gd name="connsiteY63" fmla="*/ 2082593 h 2671156"/>
                  <a:gd name="connsiteX64" fmla="*/ 1458411 w 2598452"/>
                  <a:gd name="connsiteY64" fmla="*/ 2064179 h 2671156"/>
                  <a:gd name="connsiteX65" fmla="*/ 1560055 w 2598452"/>
                  <a:gd name="connsiteY65" fmla="*/ 2029315 h 2671156"/>
                  <a:gd name="connsiteX66" fmla="*/ 1557109 w 2598452"/>
                  <a:gd name="connsiteY66" fmla="*/ 2024159 h 2671156"/>
                  <a:gd name="connsiteX67" fmla="*/ 1560300 w 2598452"/>
                  <a:gd name="connsiteY67" fmla="*/ 2029315 h 2671156"/>
                  <a:gd name="connsiteX68" fmla="*/ 1560055 w 2598452"/>
                  <a:gd name="connsiteY68" fmla="*/ 2029315 h 2671156"/>
                  <a:gd name="connsiteX69" fmla="*/ 1560546 w 2598452"/>
                  <a:gd name="connsiteY69" fmla="*/ 2029806 h 2671156"/>
                  <a:gd name="connsiteX70" fmla="*/ 1562756 w 2598452"/>
                  <a:gd name="connsiteY70" fmla="*/ 2033735 h 2671156"/>
                  <a:gd name="connsiteX71" fmla="*/ 1562510 w 2598452"/>
                  <a:gd name="connsiteY71" fmla="*/ 2044046 h 2671156"/>
                  <a:gd name="connsiteX72" fmla="*/ 1561773 w 2598452"/>
                  <a:gd name="connsiteY72" fmla="*/ 2044783 h 2671156"/>
                  <a:gd name="connsiteX73" fmla="*/ 1560546 w 2598452"/>
                  <a:gd name="connsiteY73" fmla="*/ 2063442 h 2671156"/>
                  <a:gd name="connsiteX74" fmla="*/ 1544833 w 2598452"/>
                  <a:gd name="connsiteY74" fmla="*/ 2090449 h 2671156"/>
                  <a:gd name="connsiteX75" fmla="*/ 1517335 w 2598452"/>
                  <a:gd name="connsiteY75" fmla="*/ 2119666 h 2671156"/>
                  <a:gd name="connsiteX76" fmla="*/ 1508496 w 2598452"/>
                  <a:gd name="connsiteY76" fmla="*/ 2130714 h 2671156"/>
                  <a:gd name="connsiteX77" fmla="*/ 1507269 w 2598452"/>
                  <a:gd name="connsiteY77" fmla="*/ 2132187 h 2671156"/>
                  <a:gd name="connsiteX78" fmla="*/ 1501376 w 2598452"/>
                  <a:gd name="connsiteY78" fmla="*/ 2139798 h 2671156"/>
                  <a:gd name="connsiteX79" fmla="*/ 1498921 w 2598452"/>
                  <a:gd name="connsiteY79" fmla="*/ 2145691 h 2671156"/>
                  <a:gd name="connsiteX80" fmla="*/ 1497448 w 2598452"/>
                  <a:gd name="connsiteY80" fmla="*/ 2151829 h 2671156"/>
                  <a:gd name="connsiteX81" fmla="*/ 1490573 w 2598452"/>
                  <a:gd name="connsiteY81" fmla="*/ 2167542 h 2671156"/>
                  <a:gd name="connsiteX82" fmla="*/ 1481244 w 2598452"/>
                  <a:gd name="connsiteY82" fmla="*/ 2199705 h 2671156"/>
                  <a:gd name="connsiteX83" fmla="*/ 1480507 w 2598452"/>
                  <a:gd name="connsiteY83" fmla="*/ 2211489 h 2671156"/>
                  <a:gd name="connsiteX84" fmla="*/ 1481735 w 2598452"/>
                  <a:gd name="connsiteY84" fmla="*/ 2227448 h 2671156"/>
                  <a:gd name="connsiteX85" fmla="*/ 1486400 w 2598452"/>
                  <a:gd name="connsiteY85" fmla="*/ 2248317 h 2671156"/>
                  <a:gd name="connsiteX86" fmla="*/ 1490573 w 2598452"/>
                  <a:gd name="connsiteY86" fmla="*/ 2258629 h 2671156"/>
                  <a:gd name="connsiteX87" fmla="*/ 1431996 w 2598452"/>
                  <a:gd name="connsiteY87" fmla="*/ 2668973 h 2671156"/>
                  <a:gd name="connsiteX88" fmla="*/ 2598448 w 2598452"/>
                  <a:gd name="connsiteY88" fmla="*/ 2054358 h 2671156"/>
                  <a:gd name="connsiteX89" fmla="*/ 2497441 w 2598452"/>
                  <a:gd name="connsiteY89" fmla="*/ 1499243 h 2671156"/>
                  <a:gd name="connsiteX90" fmla="*/ 764087 w 2598452"/>
                  <a:gd name="connsiteY90" fmla="*/ 836100 h 2671156"/>
                  <a:gd name="connsiteX91" fmla="*/ 764087 w 2598452"/>
                  <a:gd name="connsiteY91" fmla="*/ 839291 h 2671156"/>
                  <a:gd name="connsiteX92" fmla="*/ 759176 w 2598452"/>
                  <a:gd name="connsiteY92" fmla="*/ 844447 h 2671156"/>
                  <a:gd name="connsiteX93" fmla="*/ 764087 w 2598452"/>
                  <a:gd name="connsiteY93" fmla="*/ 836100 h 2671156"/>
                  <a:gd name="connsiteX94" fmla="*/ 940859 w 2598452"/>
                  <a:gd name="connsiteY94" fmla="*/ 1341866 h 2671156"/>
                  <a:gd name="connsiteX95" fmla="*/ 770961 w 2598452"/>
                  <a:gd name="connsiteY95" fmla="*/ 1454313 h 2671156"/>
                  <a:gd name="connsiteX96" fmla="*/ 681102 w 2598452"/>
                  <a:gd name="connsiteY96" fmla="*/ 1422396 h 2671156"/>
                  <a:gd name="connsiteX97" fmla="*/ 575284 w 2598452"/>
                  <a:gd name="connsiteY97" fmla="*/ 1385077 h 2671156"/>
                  <a:gd name="connsiteX98" fmla="*/ 613339 w 2598452"/>
                  <a:gd name="connsiteY98" fmla="*/ 1349231 h 2671156"/>
                  <a:gd name="connsiteX99" fmla="*/ 828167 w 2598452"/>
                  <a:gd name="connsiteY99" fmla="*/ 1141769 h 2671156"/>
                  <a:gd name="connsiteX100" fmla="*/ 835778 w 2598452"/>
                  <a:gd name="connsiteY100" fmla="*/ 1134158 h 2671156"/>
                  <a:gd name="connsiteX101" fmla="*/ 848545 w 2598452"/>
                  <a:gd name="connsiteY101" fmla="*/ 1155027 h 2671156"/>
                  <a:gd name="connsiteX102" fmla="*/ 895684 w 2598452"/>
                  <a:gd name="connsiteY102" fmla="*/ 1228191 h 2671156"/>
                  <a:gd name="connsiteX103" fmla="*/ 940859 w 2598452"/>
                  <a:gd name="connsiteY103" fmla="*/ 1341866 h 2671156"/>
                  <a:gd name="connsiteX0" fmla="*/ 2497441 w 2598452"/>
                  <a:gd name="connsiteY0" fmla="*/ 1499243 h 2670922"/>
                  <a:gd name="connsiteX1" fmla="*/ 2419612 w 2598452"/>
                  <a:gd name="connsiteY1" fmla="*/ 1366418 h 2670922"/>
                  <a:gd name="connsiteX2" fmla="*/ 2388431 w 2598452"/>
                  <a:gd name="connsiteY2" fmla="*/ 1249797 h 2670922"/>
                  <a:gd name="connsiteX3" fmla="*/ 2325088 w 2598452"/>
                  <a:gd name="connsiteY3" fmla="*/ 987338 h 2670922"/>
                  <a:gd name="connsiteX4" fmla="*/ 2261499 w 2598452"/>
                  <a:gd name="connsiteY4" fmla="*/ 722916 h 2670922"/>
                  <a:gd name="connsiteX5" fmla="*/ 2260026 w 2598452"/>
                  <a:gd name="connsiteY5" fmla="*/ 717023 h 2670922"/>
                  <a:gd name="connsiteX6" fmla="*/ 2115416 w 2598452"/>
                  <a:gd name="connsiteY6" fmla="*/ 359550 h 2670922"/>
                  <a:gd name="connsiteX7" fmla="*/ 2026784 w 2598452"/>
                  <a:gd name="connsiteY7" fmla="*/ 244647 h 2670922"/>
                  <a:gd name="connsiteX8" fmla="*/ 1460129 w 2598452"/>
                  <a:gd name="connsiteY8" fmla="*/ 2567 h 2670922"/>
                  <a:gd name="connsiteX9" fmla="*/ 1219031 w 2598452"/>
                  <a:gd name="connsiteY9" fmla="*/ 71066 h 2670922"/>
                  <a:gd name="connsiteX10" fmla="*/ 817364 w 2598452"/>
                  <a:gd name="connsiteY10" fmla="*/ 430259 h 2670922"/>
                  <a:gd name="connsiteX11" fmla="*/ 814663 w 2598452"/>
                  <a:gd name="connsiteY11" fmla="*/ 434187 h 2670922"/>
                  <a:gd name="connsiteX12" fmla="*/ 812208 w 2598452"/>
                  <a:gd name="connsiteY12" fmla="*/ 438361 h 2670922"/>
                  <a:gd name="connsiteX13" fmla="*/ 812208 w 2598452"/>
                  <a:gd name="connsiteY13" fmla="*/ 438361 h 2670922"/>
                  <a:gd name="connsiteX14" fmla="*/ 812208 w 2598452"/>
                  <a:gd name="connsiteY14" fmla="*/ 438361 h 2670922"/>
                  <a:gd name="connsiteX15" fmla="*/ 812454 w 2598452"/>
                  <a:gd name="connsiteY15" fmla="*/ 439589 h 2670922"/>
                  <a:gd name="connsiteX16" fmla="*/ 812454 w 2598452"/>
                  <a:gd name="connsiteY16" fmla="*/ 439589 h 2670922"/>
                  <a:gd name="connsiteX17" fmla="*/ 778818 w 2598452"/>
                  <a:gd name="connsiteY17" fmla="*/ 514471 h 2670922"/>
                  <a:gd name="connsiteX18" fmla="*/ 743709 w 2598452"/>
                  <a:gd name="connsiteY18" fmla="*/ 698610 h 2670922"/>
                  <a:gd name="connsiteX19" fmla="*/ 746409 w 2598452"/>
                  <a:gd name="connsiteY19" fmla="*/ 782086 h 2670922"/>
                  <a:gd name="connsiteX20" fmla="*/ 758440 w 2598452"/>
                  <a:gd name="connsiteY20" fmla="*/ 845920 h 2670922"/>
                  <a:gd name="connsiteX21" fmla="*/ 710564 w 2598452"/>
                  <a:gd name="connsiteY21" fmla="*/ 889377 h 2670922"/>
                  <a:gd name="connsiteX22" fmla="*/ 633471 w 2598452"/>
                  <a:gd name="connsiteY22" fmla="*/ 962050 h 2670922"/>
                  <a:gd name="connsiteX23" fmla="*/ 544594 w 2598452"/>
                  <a:gd name="connsiteY23" fmla="*/ 1045280 h 2670922"/>
                  <a:gd name="connsiteX24" fmla="*/ 446878 w 2598452"/>
                  <a:gd name="connsiteY24" fmla="*/ 1136859 h 2670922"/>
                  <a:gd name="connsiteX25" fmla="*/ 399493 w 2598452"/>
                  <a:gd name="connsiteY25" fmla="*/ 1181297 h 2670922"/>
                  <a:gd name="connsiteX26" fmla="*/ 322646 w 2598452"/>
                  <a:gd name="connsiteY26" fmla="*/ 1259126 h 2670922"/>
                  <a:gd name="connsiteX27" fmla="*/ 285818 w 2598452"/>
                  <a:gd name="connsiteY27" fmla="*/ 1362980 h 2670922"/>
                  <a:gd name="connsiteX28" fmla="*/ 275998 w 2598452"/>
                  <a:gd name="connsiteY28" fmla="*/ 1427306 h 2670922"/>
                  <a:gd name="connsiteX29" fmla="*/ 256847 w 2598452"/>
                  <a:gd name="connsiteY29" fmla="*/ 1552029 h 2670922"/>
                  <a:gd name="connsiteX30" fmla="*/ 214373 w 2598452"/>
                  <a:gd name="connsiteY30" fmla="*/ 1832165 h 2670922"/>
                  <a:gd name="connsiteX31" fmla="*/ 205043 w 2598452"/>
                  <a:gd name="connsiteY31" fmla="*/ 1859172 h 2670922"/>
                  <a:gd name="connsiteX32" fmla="*/ 124513 w 2598452"/>
                  <a:gd name="connsiteY32" fmla="*/ 1994943 h 2670922"/>
                  <a:gd name="connsiteX33" fmla="*/ 33917 w 2598452"/>
                  <a:gd name="connsiteY33" fmla="*/ 2144709 h 2670922"/>
                  <a:gd name="connsiteX34" fmla="*/ 1264 w 2598452"/>
                  <a:gd name="connsiteY34" fmla="*/ 2220574 h 2670922"/>
                  <a:gd name="connsiteX35" fmla="*/ 2491 w 2598452"/>
                  <a:gd name="connsiteY35" fmla="*/ 2302085 h 2670922"/>
                  <a:gd name="connsiteX36" fmla="*/ 10102 w 2598452"/>
                  <a:gd name="connsiteY36" fmla="*/ 2309696 h 2670922"/>
                  <a:gd name="connsiteX37" fmla="*/ 180982 w 2598452"/>
                  <a:gd name="connsiteY37" fmla="*/ 2309696 h 2670922"/>
                  <a:gd name="connsiteX38" fmla="*/ 266423 w 2598452"/>
                  <a:gd name="connsiteY38" fmla="*/ 2309696 h 2670922"/>
                  <a:gd name="connsiteX39" fmla="*/ 311107 w 2598452"/>
                  <a:gd name="connsiteY39" fmla="*/ 2309696 h 2670922"/>
                  <a:gd name="connsiteX40" fmla="*/ 337623 w 2598452"/>
                  <a:gd name="connsiteY40" fmla="*/ 2295211 h 2670922"/>
                  <a:gd name="connsiteX41" fmla="*/ 410050 w 2598452"/>
                  <a:gd name="connsiteY41" fmla="*/ 2140289 h 2670922"/>
                  <a:gd name="connsiteX42" fmla="*/ 461609 w 2598452"/>
                  <a:gd name="connsiteY42" fmla="*/ 2029561 h 2670922"/>
                  <a:gd name="connsiteX43" fmla="*/ 503347 w 2598452"/>
                  <a:gd name="connsiteY43" fmla="*/ 1946330 h 2670922"/>
                  <a:gd name="connsiteX44" fmla="*/ 579458 w 2598452"/>
                  <a:gd name="connsiteY44" fmla="*/ 1861381 h 2670922"/>
                  <a:gd name="connsiteX45" fmla="*/ 673000 w 2598452"/>
                  <a:gd name="connsiteY45" fmla="*/ 1795091 h 2670922"/>
                  <a:gd name="connsiteX46" fmla="*/ 768015 w 2598452"/>
                  <a:gd name="connsiteY46" fmla="*/ 1688782 h 2670922"/>
                  <a:gd name="connsiteX47" fmla="*/ 831113 w 2598452"/>
                  <a:gd name="connsiteY47" fmla="*/ 1593521 h 2670922"/>
                  <a:gd name="connsiteX48" fmla="*/ 893720 w 2598452"/>
                  <a:gd name="connsiteY48" fmla="*/ 1541472 h 2670922"/>
                  <a:gd name="connsiteX49" fmla="*/ 962956 w 2598452"/>
                  <a:gd name="connsiteY49" fmla="*/ 1498015 h 2670922"/>
                  <a:gd name="connsiteX50" fmla="*/ 970813 w 2598452"/>
                  <a:gd name="connsiteY50" fmla="*/ 1554730 h 2670922"/>
                  <a:gd name="connsiteX51" fmla="*/ 970813 w 2598452"/>
                  <a:gd name="connsiteY51" fmla="*/ 1581737 h 2670922"/>
                  <a:gd name="connsiteX52" fmla="*/ 990945 w 2598452"/>
                  <a:gd name="connsiteY52" fmla="*/ 1612181 h 2670922"/>
                  <a:gd name="connsiteX53" fmla="*/ 1043731 w 2598452"/>
                  <a:gd name="connsiteY53" fmla="*/ 1631086 h 2670922"/>
                  <a:gd name="connsiteX54" fmla="*/ 1095536 w 2598452"/>
                  <a:gd name="connsiteY54" fmla="*/ 1743533 h 2670922"/>
                  <a:gd name="connsiteX55" fmla="*/ 1195952 w 2598452"/>
                  <a:gd name="connsiteY55" fmla="*/ 1761210 h 2670922"/>
                  <a:gd name="connsiteX56" fmla="*/ 1228606 w 2598452"/>
                  <a:gd name="connsiteY56" fmla="*/ 1765384 h 2670922"/>
                  <a:gd name="connsiteX57" fmla="*/ 1192270 w 2598452"/>
                  <a:gd name="connsiteY57" fmla="*/ 1794846 h 2670922"/>
                  <a:gd name="connsiteX58" fmla="*/ 1154460 w 2598452"/>
                  <a:gd name="connsiteY58" fmla="*/ 1805894 h 2670922"/>
                  <a:gd name="connsiteX59" fmla="*/ 1140465 w 2598452"/>
                  <a:gd name="connsiteY59" fmla="*/ 1854507 h 2670922"/>
                  <a:gd name="connsiteX60" fmla="*/ 1208719 w 2598452"/>
                  <a:gd name="connsiteY60" fmla="*/ 1905820 h 2670922"/>
                  <a:gd name="connsiteX61" fmla="*/ 1287776 w 2598452"/>
                  <a:gd name="connsiteY61" fmla="*/ 2064424 h 2670922"/>
                  <a:gd name="connsiteX62" fmla="*/ 1321657 w 2598452"/>
                  <a:gd name="connsiteY62" fmla="*/ 2080137 h 2670922"/>
                  <a:gd name="connsiteX63" fmla="*/ 1336879 w 2598452"/>
                  <a:gd name="connsiteY63" fmla="*/ 2082593 h 2670922"/>
                  <a:gd name="connsiteX64" fmla="*/ 1458411 w 2598452"/>
                  <a:gd name="connsiteY64" fmla="*/ 2064179 h 2670922"/>
                  <a:gd name="connsiteX65" fmla="*/ 1560055 w 2598452"/>
                  <a:gd name="connsiteY65" fmla="*/ 2029315 h 2670922"/>
                  <a:gd name="connsiteX66" fmla="*/ 1557109 w 2598452"/>
                  <a:gd name="connsiteY66" fmla="*/ 2024159 h 2670922"/>
                  <a:gd name="connsiteX67" fmla="*/ 1560300 w 2598452"/>
                  <a:gd name="connsiteY67" fmla="*/ 2029315 h 2670922"/>
                  <a:gd name="connsiteX68" fmla="*/ 1560055 w 2598452"/>
                  <a:gd name="connsiteY68" fmla="*/ 2029315 h 2670922"/>
                  <a:gd name="connsiteX69" fmla="*/ 1560546 w 2598452"/>
                  <a:gd name="connsiteY69" fmla="*/ 2029806 h 2670922"/>
                  <a:gd name="connsiteX70" fmla="*/ 1562756 w 2598452"/>
                  <a:gd name="connsiteY70" fmla="*/ 2033735 h 2670922"/>
                  <a:gd name="connsiteX71" fmla="*/ 1562510 w 2598452"/>
                  <a:gd name="connsiteY71" fmla="*/ 2044046 h 2670922"/>
                  <a:gd name="connsiteX72" fmla="*/ 1561773 w 2598452"/>
                  <a:gd name="connsiteY72" fmla="*/ 2044783 h 2670922"/>
                  <a:gd name="connsiteX73" fmla="*/ 1560546 w 2598452"/>
                  <a:gd name="connsiteY73" fmla="*/ 2063442 h 2670922"/>
                  <a:gd name="connsiteX74" fmla="*/ 1544833 w 2598452"/>
                  <a:gd name="connsiteY74" fmla="*/ 2090449 h 2670922"/>
                  <a:gd name="connsiteX75" fmla="*/ 1517335 w 2598452"/>
                  <a:gd name="connsiteY75" fmla="*/ 2119666 h 2670922"/>
                  <a:gd name="connsiteX76" fmla="*/ 1508496 w 2598452"/>
                  <a:gd name="connsiteY76" fmla="*/ 2130714 h 2670922"/>
                  <a:gd name="connsiteX77" fmla="*/ 1507269 w 2598452"/>
                  <a:gd name="connsiteY77" fmla="*/ 2132187 h 2670922"/>
                  <a:gd name="connsiteX78" fmla="*/ 1501376 w 2598452"/>
                  <a:gd name="connsiteY78" fmla="*/ 2139798 h 2670922"/>
                  <a:gd name="connsiteX79" fmla="*/ 1498921 w 2598452"/>
                  <a:gd name="connsiteY79" fmla="*/ 2145691 h 2670922"/>
                  <a:gd name="connsiteX80" fmla="*/ 1497448 w 2598452"/>
                  <a:gd name="connsiteY80" fmla="*/ 2151829 h 2670922"/>
                  <a:gd name="connsiteX81" fmla="*/ 1490573 w 2598452"/>
                  <a:gd name="connsiteY81" fmla="*/ 2167542 h 2670922"/>
                  <a:gd name="connsiteX82" fmla="*/ 1481244 w 2598452"/>
                  <a:gd name="connsiteY82" fmla="*/ 2199705 h 2670922"/>
                  <a:gd name="connsiteX83" fmla="*/ 1480507 w 2598452"/>
                  <a:gd name="connsiteY83" fmla="*/ 2211489 h 2670922"/>
                  <a:gd name="connsiteX84" fmla="*/ 1481735 w 2598452"/>
                  <a:gd name="connsiteY84" fmla="*/ 2227448 h 2670922"/>
                  <a:gd name="connsiteX85" fmla="*/ 1486400 w 2598452"/>
                  <a:gd name="connsiteY85" fmla="*/ 2248317 h 2670922"/>
                  <a:gd name="connsiteX86" fmla="*/ 1431996 w 2598452"/>
                  <a:gd name="connsiteY86" fmla="*/ 2668973 h 2670922"/>
                  <a:gd name="connsiteX87" fmla="*/ 2598448 w 2598452"/>
                  <a:gd name="connsiteY87" fmla="*/ 2054358 h 2670922"/>
                  <a:gd name="connsiteX88" fmla="*/ 2497441 w 2598452"/>
                  <a:gd name="connsiteY88" fmla="*/ 1499243 h 2670922"/>
                  <a:gd name="connsiteX89" fmla="*/ 764087 w 2598452"/>
                  <a:gd name="connsiteY89" fmla="*/ 836100 h 2670922"/>
                  <a:gd name="connsiteX90" fmla="*/ 764087 w 2598452"/>
                  <a:gd name="connsiteY90" fmla="*/ 839291 h 2670922"/>
                  <a:gd name="connsiteX91" fmla="*/ 759176 w 2598452"/>
                  <a:gd name="connsiteY91" fmla="*/ 844447 h 2670922"/>
                  <a:gd name="connsiteX92" fmla="*/ 764087 w 2598452"/>
                  <a:gd name="connsiteY92" fmla="*/ 836100 h 2670922"/>
                  <a:gd name="connsiteX93" fmla="*/ 940859 w 2598452"/>
                  <a:gd name="connsiteY93" fmla="*/ 1341866 h 2670922"/>
                  <a:gd name="connsiteX94" fmla="*/ 770961 w 2598452"/>
                  <a:gd name="connsiteY94" fmla="*/ 1454313 h 2670922"/>
                  <a:gd name="connsiteX95" fmla="*/ 681102 w 2598452"/>
                  <a:gd name="connsiteY95" fmla="*/ 1422396 h 2670922"/>
                  <a:gd name="connsiteX96" fmla="*/ 575284 w 2598452"/>
                  <a:gd name="connsiteY96" fmla="*/ 1385077 h 2670922"/>
                  <a:gd name="connsiteX97" fmla="*/ 613339 w 2598452"/>
                  <a:gd name="connsiteY97" fmla="*/ 1349231 h 2670922"/>
                  <a:gd name="connsiteX98" fmla="*/ 828167 w 2598452"/>
                  <a:gd name="connsiteY98" fmla="*/ 1141769 h 2670922"/>
                  <a:gd name="connsiteX99" fmla="*/ 835778 w 2598452"/>
                  <a:gd name="connsiteY99" fmla="*/ 1134158 h 2670922"/>
                  <a:gd name="connsiteX100" fmla="*/ 848545 w 2598452"/>
                  <a:gd name="connsiteY100" fmla="*/ 1155027 h 2670922"/>
                  <a:gd name="connsiteX101" fmla="*/ 895684 w 2598452"/>
                  <a:gd name="connsiteY101" fmla="*/ 1228191 h 2670922"/>
                  <a:gd name="connsiteX102" fmla="*/ 940859 w 2598452"/>
                  <a:gd name="connsiteY102" fmla="*/ 1341866 h 2670922"/>
                  <a:gd name="connsiteX0" fmla="*/ 2497441 w 2598452"/>
                  <a:gd name="connsiteY0" fmla="*/ 1499243 h 2670479"/>
                  <a:gd name="connsiteX1" fmla="*/ 2419612 w 2598452"/>
                  <a:gd name="connsiteY1" fmla="*/ 1366418 h 2670479"/>
                  <a:gd name="connsiteX2" fmla="*/ 2388431 w 2598452"/>
                  <a:gd name="connsiteY2" fmla="*/ 1249797 h 2670479"/>
                  <a:gd name="connsiteX3" fmla="*/ 2325088 w 2598452"/>
                  <a:gd name="connsiteY3" fmla="*/ 987338 h 2670479"/>
                  <a:gd name="connsiteX4" fmla="*/ 2261499 w 2598452"/>
                  <a:gd name="connsiteY4" fmla="*/ 722916 h 2670479"/>
                  <a:gd name="connsiteX5" fmla="*/ 2260026 w 2598452"/>
                  <a:gd name="connsiteY5" fmla="*/ 717023 h 2670479"/>
                  <a:gd name="connsiteX6" fmla="*/ 2115416 w 2598452"/>
                  <a:gd name="connsiteY6" fmla="*/ 359550 h 2670479"/>
                  <a:gd name="connsiteX7" fmla="*/ 2026784 w 2598452"/>
                  <a:gd name="connsiteY7" fmla="*/ 244647 h 2670479"/>
                  <a:gd name="connsiteX8" fmla="*/ 1460129 w 2598452"/>
                  <a:gd name="connsiteY8" fmla="*/ 2567 h 2670479"/>
                  <a:gd name="connsiteX9" fmla="*/ 1219031 w 2598452"/>
                  <a:gd name="connsiteY9" fmla="*/ 71066 h 2670479"/>
                  <a:gd name="connsiteX10" fmla="*/ 817364 w 2598452"/>
                  <a:gd name="connsiteY10" fmla="*/ 430259 h 2670479"/>
                  <a:gd name="connsiteX11" fmla="*/ 814663 w 2598452"/>
                  <a:gd name="connsiteY11" fmla="*/ 434187 h 2670479"/>
                  <a:gd name="connsiteX12" fmla="*/ 812208 w 2598452"/>
                  <a:gd name="connsiteY12" fmla="*/ 438361 h 2670479"/>
                  <a:gd name="connsiteX13" fmla="*/ 812208 w 2598452"/>
                  <a:gd name="connsiteY13" fmla="*/ 438361 h 2670479"/>
                  <a:gd name="connsiteX14" fmla="*/ 812208 w 2598452"/>
                  <a:gd name="connsiteY14" fmla="*/ 438361 h 2670479"/>
                  <a:gd name="connsiteX15" fmla="*/ 812454 w 2598452"/>
                  <a:gd name="connsiteY15" fmla="*/ 439589 h 2670479"/>
                  <a:gd name="connsiteX16" fmla="*/ 812454 w 2598452"/>
                  <a:gd name="connsiteY16" fmla="*/ 439589 h 2670479"/>
                  <a:gd name="connsiteX17" fmla="*/ 778818 w 2598452"/>
                  <a:gd name="connsiteY17" fmla="*/ 514471 h 2670479"/>
                  <a:gd name="connsiteX18" fmla="*/ 743709 w 2598452"/>
                  <a:gd name="connsiteY18" fmla="*/ 698610 h 2670479"/>
                  <a:gd name="connsiteX19" fmla="*/ 746409 w 2598452"/>
                  <a:gd name="connsiteY19" fmla="*/ 782086 h 2670479"/>
                  <a:gd name="connsiteX20" fmla="*/ 758440 w 2598452"/>
                  <a:gd name="connsiteY20" fmla="*/ 845920 h 2670479"/>
                  <a:gd name="connsiteX21" fmla="*/ 710564 w 2598452"/>
                  <a:gd name="connsiteY21" fmla="*/ 889377 h 2670479"/>
                  <a:gd name="connsiteX22" fmla="*/ 633471 w 2598452"/>
                  <a:gd name="connsiteY22" fmla="*/ 962050 h 2670479"/>
                  <a:gd name="connsiteX23" fmla="*/ 544594 w 2598452"/>
                  <a:gd name="connsiteY23" fmla="*/ 1045280 h 2670479"/>
                  <a:gd name="connsiteX24" fmla="*/ 446878 w 2598452"/>
                  <a:gd name="connsiteY24" fmla="*/ 1136859 h 2670479"/>
                  <a:gd name="connsiteX25" fmla="*/ 399493 w 2598452"/>
                  <a:gd name="connsiteY25" fmla="*/ 1181297 h 2670479"/>
                  <a:gd name="connsiteX26" fmla="*/ 322646 w 2598452"/>
                  <a:gd name="connsiteY26" fmla="*/ 1259126 h 2670479"/>
                  <a:gd name="connsiteX27" fmla="*/ 285818 w 2598452"/>
                  <a:gd name="connsiteY27" fmla="*/ 1362980 h 2670479"/>
                  <a:gd name="connsiteX28" fmla="*/ 275998 w 2598452"/>
                  <a:gd name="connsiteY28" fmla="*/ 1427306 h 2670479"/>
                  <a:gd name="connsiteX29" fmla="*/ 256847 w 2598452"/>
                  <a:gd name="connsiteY29" fmla="*/ 1552029 h 2670479"/>
                  <a:gd name="connsiteX30" fmla="*/ 214373 w 2598452"/>
                  <a:gd name="connsiteY30" fmla="*/ 1832165 h 2670479"/>
                  <a:gd name="connsiteX31" fmla="*/ 205043 w 2598452"/>
                  <a:gd name="connsiteY31" fmla="*/ 1859172 h 2670479"/>
                  <a:gd name="connsiteX32" fmla="*/ 124513 w 2598452"/>
                  <a:gd name="connsiteY32" fmla="*/ 1994943 h 2670479"/>
                  <a:gd name="connsiteX33" fmla="*/ 33917 w 2598452"/>
                  <a:gd name="connsiteY33" fmla="*/ 2144709 h 2670479"/>
                  <a:gd name="connsiteX34" fmla="*/ 1264 w 2598452"/>
                  <a:gd name="connsiteY34" fmla="*/ 2220574 h 2670479"/>
                  <a:gd name="connsiteX35" fmla="*/ 2491 w 2598452"/>
                  <a:gd name="connsiteY35" fmla="*/ 2302085 h 2670479"/>
                  <a:gd name="connsiteX36" fmla="*/ 10102 w 2598452"/>
                  <a:gd name="connsiteY36" fmla="*/ 2309696 h 2670479"/>
                  <a:gd name="connsiteX37" fmla="*/ 180982 w 2598452"/>
                  <a:gd name="connsiteY37" fmla="*/ 2309696 h 2670479"/>
                  <a:gd name="connsiteX38" fmla="*/ 266423 w 2598452"/>
                  <a:gd name="connsiteY38" fmla="*/ 2309696 h 2670479"/>
                  <a:gd name="connsiteX39" fmla="*/ 311107 w 2598452"/>
                  <a:gd name="connsiteY39" fmla="*/ 2309696 h 2670479"/>
                  <a:gd name="connsiteX40" fmla="*/ 337623 w 2598452"/>
                  <a:gd name="connsiteY40" fmla="*/ 2295211 h 2670479"/>
                  <a:gd name="connsiteX41" fmla="*/ 410050 w 2598452"/>
                  <a:gd name="connsiteY41" fmla="*/ 2140289 h 2670479"/>
                  <a:gd name="connsiteX42" fmla="*/ 461609 w 2598452"/>
                  <a:gd name="connsiteY42" fmla="*/ 2029561 h 2670479"/>
                  <a:gd name="connsiteX43" fmla="*/ 503347 w 2598452"/>
                  <a:gd name="connsiteY43" fmla="*/ 1946330 h 2670479"/>
                  <a:gd name="connsiteX44" fmla="*/ 579458 w 2598452"/>
                  <a:gd name="connsiteY44" fmla="*/ 1861381 h 2670479"/>
                  <a:gd name="connsiteX45" fmla="*/ 673000 w 2598452"/>
                  <a:gd name="connsiteY45" fmla="*/ 1795091 h 2670479"/>
                  <a:gd name="connsiteX46" fmla="*/ 768015 w 2598452"/>
                  <a:gd name="connsiteY46" fmla="*/ 1688782 h 2670479"/>
                  <a:gd name="connsiteX47" fmla="*/ 831113 w 2598452"/>
                  <a:gd name="connsiteY47" fmla="*/ 1593521 h 2670479"/>
                  <a:gd name="connsiteX48" fmla="*/ 893720 w 2598452"/>
                  <a:gd name="connsiteY48" fmla="*/ 1541472 h 2670479"/>
                  <a:gd name="connsiteX49" fmla="*/ 962956 w 2598452"/>
                  <a:gd name="connsiteY49" fmla="*/ 1498015 h 2670479"/>
                  <a:gd name="connsiteX50" fmla="*/ 970813 w 2598452"/>
                  <a:gd name="connsiteY50" fmla="*/ 1554730 h 2670479"/>
                  <a:gd name="connsiteX51" fmla="*/ 970813 w 2598452"/>
                  <a:gd name="connsiteY51" fmla="*/ 1581737 h 2670479"/>
                  <a:gd name="connsiteX52" fmla="*/ 990945 w 2598452"/>
                  <a:gd name="connsiteY52" fmla="*/ 1612181 h 2670479"/>
                  <a:gd name="connsiteX53" fmla="*/ 1043731 w 2598452"/>
                  <a:gd name="connsiteY53" fmla="*/ 1631086 h 2670479"/>
                  <a:gd name="connsiteX54" fmla="*/ 1095536 w 2598452"/>
                  <a:gd name="connsiteY54" fmla="*/ 1743533 h 2670479"/>
                  <a:gd name="connsiteX55" fmla="*/ 1195952 w 2598452"/>
                  <a:gd name="connsiteY55" fmla="*/ 1761210 h 2670479"/>
                  <a:gd name="connsiteX56" fmla="*/ 1228606 w 2598452"/>
                  <a:gd name="connsiteY56" fmla="*/ 1765384 h 2670479"/>
                  <a:gd name="connsiteX57" fmla="*/ 1192270 w 2598452"/>
                  <a:gd name="connsiteY57" fmla="*/ 1794846 h 2670479"/>
                  <a:gd name="connsiteX58" fmla="*/ 1154460 w 2598452"/>
                  <a:gd name="connsiteY58" fmla="*/ 1805894 h 2670479"/>
                  <a:gd name="connsiteX59" fmla="*/ 1140465 w 2598452"/>
                  <a:gd name="connsiteY59" fmla="*/ 1854507 h 2670479"/>
                  <a:gd name="connsiteX60" fmla="*/ 1208719 w 2598452"/>
                  <a:gd name="connsiteY60" fmla="*/ 1905820 h 2670479"/>
                  <a:gd name="connsiteX61" fmla="*/ 1287776 w 2598452"/>
                  <a:gd name="connsiteY61" fmla="*/ 2064424 h 2670479"/>
                  <a:gd name="connsiteX62" fmla="*/ 1321657 w 2598452"/>
                  <a:gd name="connsiteY62" fmla="*/ 2080137 h 2670479"/>
                  <a:gd name="connsiteX63" fmla="*/ 1336879 w 2598452"/>
                  <a:gd name="connsiteY63" fmla="*/ 2082593 h 2670479"/>
                  <a:gd name="connsiteX64" fmla="*/ 1458411 w 2598452"/>
                  <a:gd name="connsiteY64" fmla="*/ 2064179 h 2670479"/>
                  <a:gd name="connsiteX65" fmla="*/ 1560055 w 2598452"/>
                  <a:gd name="connsiteY65" fmla="*/ 2029315 h 2670479"/>
                  <a:gd name="connsiteX66" fmla="*/ 1557109 w 2598452"/>
                  <a:gd name="connsiteY66" fmla="*/ 2024159 h 2670479"/>
                  <a:gd name="connsiteX67" fmla="*/ 1560300 w 2598452"/>
                  <a:gd name="connsiteY67" fmla="*/ 2029315 h 2670479"/>
                  <a:gd name="connsiteX68" fmla="*/ 1560055 w 2598452"/>
                  <a:gd name="connsiteY68" fmla="*/ 2029315 h 2670479"/>
                  <a:gd name="connsiteX69" fmla="*/ 1560546 w 2598452"/>
                  <a:gd name="connsiteY69" fmla="*/ 2029806 h 2670479"/>
                  <a:gd name="connsiteX70" fmla="*/ 1562756 w 2598452"/>
                  <a:gd name="connsiteY70" fmla="*/ 2033735 h 2670479"/>
                  <a:gd name="connsiteX71" fmla="*/ 1562510 w 2598452"/>
                  <a:gd name="connsiteY71" fmla="*/ 2044046 h 2670479"/>
                  <a:gd name="connsiteX72" fmla="*/ 1561773 w 2598452"/>
                  <a:gd name="connsiteY72" fmla="*/ 2044783 h 2670479"/>
                  <a:gd name="connsiteX73" fmla="*/ 1560546 w 2598452"/>
                  <a:gd name="connsiteY73" fmla="*/ 2063442 h 2670479"/>
                  <a:gd name="connsiteX74" fmla="*/ 1544833 w 2598452"/>
                  <a:gd name="connsiteY74" fmla="*/ 2090449 h 2670479"/>
                  <a:gd name="connsiteX75" fmla="*/ 1517335 w 2598452"/>
                  <a:gd name="connsiteY75" fmla="*/ 2119666 h 2670479"/>
                  <a:gd name="connsiteX76" fmla="*/ 1508496 w 2598452"/>
                  <a:gd name="connsiteY76" fmla="*/ 2130714 h 2670479"/>
                  <a:gd name="connsiteX77" fmla="*/ 1507269 w 2598452"/>
                  <a:gd name="connsiteY77" fmla="*/ 2132187 h 2670479"/>
                  <a:gd name="connsiteX78" fmla="*/ 1501376 w 2598452"/>
                  <a:gd name="connsiteY78" fmla="*/ 2139798 h 2670479"/>
                  <a:gd name="connsiteX79" fmla="*/ 1498921 w 2598452"/>
                  <a:gd name="connsiteY79" fmla="*/ 2145691 h 2670479"/>
                  <a:gd name="connsiteX80" fmla="*/ 1497448 w 2598452"/>
                  <a:gd name="connsiteY80" fmla="*/ 2151829 h 2670479"/>
                  <a:gd name="connsiteX81" fmla="*/ 1490573 w 2598452"/>
                  <a:gd name="connsiteY81" fmla="*/ 2167542 h 2670479"/>
                  <a:gd name="connsiteX82" fmla="*/ 1481244 w 2598452"/>
                  <a:gd name="connsiteY82" fmla="*/ 2199705 h 2670479"/>
                  <a:gd name="connsiteX83" fmla="*/ 1480507 w 2598452"/>
                  <a:gd name="connsiteY83" fmla="*/ 2211489 h 2670479"/>
                  <a:gd name="connsiteX84" fmla="*/ 1481735 w 2598452"/>
                  <a:gd name="connsiteY84" fmla="*/ 2227448 h 2670479"/>
                  <a:gd name="connsiteX85" fmla="*/ 1431996 w 2598452"/>
                  <a:gd name="connsiteY85" fmla="*/ 2668973 h 2670479"/>
                  <a:gd name="connsiteX86" fmla="*/ 2598448 w 2598452"/>
                  <a:gd name="connsiteY86" fmla="*/ 2054358 h 2670479"/>
                  <a:gd name="connsiteX87" fmla="*/ 2497441 w 2598452"/>
                  <a:gd name="connsiteY87" fmla="*/ 1499243 h 2670479"/>
                  <a:gd name="connsiteX88" fmla="*/ 764087 w 2598452"/>
                  <a:gd name="connsiteY88" fmla="*/ 836100 h 2670479"/>
                  <a:gd name="connsiteX89" fmla="*/ 764087 w 2598452"/>
                  <a:gd name="connsiteY89" fmla="*/ 839291 h 2670479"/>
                  <a:gd name="connsiteX90" fmla="*/ 759176 w 2598452"/>
                  <a:gd name="connsiteY90" fmla="*/ 844447 h 2670479"/>
                  <a:gd name="connsiteX91" fmla="*/ 764087 w 2598452"/>
                  <a:gd name="connsiteY91" fmla="*/ 836100 h 2670479"/>
                  <a:gd name="connsiteX92" fmla="*/ 940859 w 2598452"/>
                  <a:gd name="connsiteY92" fmla="*/ 1341866 h 2670479"/>
                  <a:gd name="connsiteX93" fmla="*/ 770961 w 2598452"/>
                  <a:gd name="connsiteY93" fmla="*/ 1454313 h 2670479"/>
                  <a:gd name="connsiteX94" fmla="*/ 681102 w 2598452"/>
                  <a:gd name="connsiteY94" fmla="*/ 1422396 h 2670479"/>
                  <a:gd name="connsiteX95" fmla="*/ 575284 w 2598452"/>
                  <a:gd name="connsiteY95" fmla="*/ 1385077 h 2670479"/>
                  <a:gd name="connsiteX96" fmla="*/ 613339 w 2598452"/>
                  <a:gd name="connsiteY96" fmla="*/ 1349231 h 2670479"/>
                  <a:gd name="connsiteX97" fmla="*/ 828167 w 2598452"/>
                  <a:gd name="connsiteY97" fmla="*/ 1141769 h 2670479"/>
                  <a:gd name="connsiteX98" fmla="*/ 835778 w 2598452"/>
                  <a:gd name="connsiteY98" fmla="*/ 1134158 h 2670479"/>
                  <a:gd name="connsiteX99" fmla="*/ 848545 w 2598452"/>
                  <a:gd name="connsiteY99" fmla="*/ 1155027 h 2670479"/>
                  <a:gd name="connsiteX100" fmla="*/ 895684 w 2598452"/>
                  <a:gd name="connsiteY100" fmla="*/ 1228191 h 2670479"/>
                  <a:gd name="connsiteX101" fmla="*/ 940859 w 2598452"/>
                  <a:gd name="connsiteY101" fmla="*/ 1341866 h 2670479"/>
                  <a:gd name="connsiteX0" fmla="*/ 2497441 w 2598452"/>
                  <a:gd name="connsiteY0" fmla="*/ 1499243 h 2670186"/>
                  <a:gd name="connsiteX1" fmla="*/ 2419612 w 2598452"/>
                  <a:gd name="connsiteY1" fmla="*/ 1366418 h 2670186"/>
                  <a:gd name="connsiteX2" fmla="*/ 2388431 w 2598452"/>
                  <a:gd name="connsiteY2" fmla="*/ 1249797 h 2670186"/>
                  <a:gd name="connsiteX3" fmla="*/ 2325088 w 2598452"/>
                  <a:gd name="connsiteY3" fmla="*/ 987338 h 2670186"/>
                  <a:gd name="connsiteX4" fmla="*/ 2261499 w 2598452"/>
                  <a:gd name="connsiteY4" fmla="*/ 722916 h 2670186"/>
                  <a:gd name="connsiteX5" fmla="*/ 2260026 w 2598452"/>
                  <a:gd name="connsiteY5" fmla="*/ 717023 h 2670186"/>
                  <a:gd name="connsiteX6" fmla="*/ 2115416 w 2598452"/>
                  <a:gd name="connsiteY6" fmla="*/ 359550 h 2670186"/>
                  <a:gd name="connsiteX7" fmla="*/ 2026784 w 2598452"/>
                  <a:gd name="connsiteY7" fmla="*/ 244647 h 2670186"/>
                  <a:gd name="connsiteX8" fmla="*/ 1460129 w 2598452"/>
                  <a:gd name="connsiteY8" fmla="*/ 2567 h 2670186"/>
                  <a:gd name="connsiteX9" fmla="*/ 1219031 w 2598452"/>
                  <a:gd name="connsiteY9" fmla="*/ 71066 h 2670186"/>
                  <a:gd name="connsiteX10" fmla="*/ 817364 w 2598452"/>
                  <a:gd name="connsiteY10" fmla="*/ 430259 h 2670186"/>
                  <a:gd name="connsiteX11" fmla="*/ 814663 w 2598452"/>
                  <a:gd name="connsiteY11" fmla="*/ 434187 h 2670186"/>
                  <a:gd name="connsiteX12" fmla="*/ 812208 w 2598452"/>
                  <a:gd name="connsiteY12" fmla="*/ 438361 h 2670186"/>
                  <a:gd name="connsiteX13" fmla="*/ 812208 w 2598452"/>
                  <a:gd name="connsiteY13" fmla="*/ 438361 h 2670186"/>
                  <a:gd name="connsiteX14" fmla="*/ 812208 w 2598452"/>
                  <a:gd name="connsiteY14" fmla="*/ 438361 h 2670186"/>
                  <a:gd name="connsiteX15" fmla="*/ 812454 w 2598452"/>
                  <a:gd name="connsiteY15" fmla="*/ 439589 h 2670186"/>
                  <a:gd name="connsiteX16" fmla="*/ 812454 w 2598452"/>
                  <a:gd name="connsiteY16" fmla="*/ 439589 h 2670186"/>
                  <a:gd name="connsiteX17" fmla="*/ 778818 w 2598452"/>
                  <a:gd name="connsiteY17" fmla="*/ 514471 h 2670186"/>
                  <a:gd name="connsiteX18" fmla="*/ 743709 w 2598452"/>
                  <a:gd name="connsiteY18" fmla="*/ 698610 h 2670186"/>
                  <a:gd name="connsiteX19" fmla="*/ 746409 w 2598452"/>
                  <a:gd name="connsiteY19" fmla="*/ 782086 h 2670186"/>
                  <a:gd name="connsiteX20" fmla="*/ 758440 w 2598452"/>
                  <a:gd name="connsiteY20" fmla="*/ 845920 h 2670186"/>
                  <a:gd name="connsiteX21" fmla="*/ 710564 w 2598452"/>
                  <a:gd name="connsiteY21" fmla="*/ 889377 h 2670186"/>
                  <a:gd name="connsiteX22" fmla="*/ 633471 w 2598452"/>
                  <a:gd name="connsiteY22" fmla="*/ 962050 h 2670186"/>
                  <a:gd name="connsiteX23" fmla="*/ 544594 w 2598452"/>
                  <a:gd name="connsiteY23" fmla="*/ 1045280 h 2670186"/>
                  <a:gd name="connsiteX24" fmla="*/ 446878 w 2598452"/>
                  <a:gd name="connsiteY24" fmla="*/ 1136859 h 2670186"/>
                  <a:gd name="connsiteX25" fmla="*/ 399493 w 2598452"/>
                  <a:gd name="connsiteY25" fmla="*/ 1181297 h 2670186"/>
                  <a:gd name="connsiteX26" fmla="*/ 322646 w 2598452"/>
                  <a:gd name="connsiteY26" fmla="*/ 1259126 h 2670186"/>
                  <a:gd name="connsiteX27" fmla="*/ 285818 w 2598452"/>
                  <a:gd name="connsiteY27" fmla="*/ 1362980 h 2670186"/>
                  <a:gd name="connsiteX28" fmla="*/ 275998 w 2598452"/>
                  <a:gd name="connsiteY28" fmla="*/ 1427306 h 2670186"/>
                  <a:gd name="connsiteX29" fmla="*/ 256847 w 2598452"/>
                  <a:gd name="connsiteY29" fmla="*/ 1552029 h 2670186"/>
                  <a:gd name="connsiteX30" fmla="*/ 214373 w 2598452"/>
                  <a:gd name="connsiteY30" fmla="*/ 1832165 h 2670186"/>
                  <a:gd name="connsiteX31" fmla="*/ 205043 w 2598452"/>
                  <a:gd name="connsiteY31" fmla="*/ 1859172 h 2670186"/>
                  <a:gd name="connsiteX32" fmla="*/ 124513 w 2598452"/>
                  <a:gd name="connsiteY32" fmla="*/ 1994943 h 2670186"/>
                  <a:gd name="connsiteX33" fmla="*/ 33917 w 2598452"/>
                  <a:gd name="connsiteY33" fmla="*/ 2144709 h 2670186"/>
                  <a:gd name="connsiteX34" fmla="*/ 1264 w 2598452"/>
                  <a:gd name="connsiteY34" fmla="*/ 2220574 h 2670186"/>
                  <a:gd name="connsiteX35" fmla="*/ 2491 w 2598452"/>
                  <a:gd name="connsiteY35" fmla="*/ 2302085 h 2670186"/>
                  <a:gd name="connsiteX36" fmla="*/ 10102 w 2598452"/>
                  <a:gd name="connsiteY36" fmla="*/ 2309696 h 2670186"/>
                  <a:gd name="connsiteX37" fmla="*/ 180982 w 2598452"/>
                  <a:gd name="connsiteY37" fmla="*/ 2309696 h 2670186"/>
                  <a:gd name="connsiteX38" fmla="*/ 266423 w 2598452"/>
                  <a:gd name="connsiteY38" fmla="*/ 2309696 h 2670186"/>
                  <a:gd name="connsiteX39" fmla="*/ 311107 w 2598452"/>
                  <a:gd name="connsiteY39" fmla="*/ 2309696 h 2670186"/>
                  <a:gd name="connsiteX40" fmla="*/ 337623 w 2598452"/>
                  <a:gd name="connsiteY40" fmla="*/ 2295211 h 2670186"/>
                  <a:gd name="connsiteX41" fmla="*/ 410050 w 2598452"/>
                  <a:gd name="connsiteY41" fmla="*/ 2140289 h 2670186"/>
                  <a:gd name="connsiteX42" fmla="*/ 461609 w 2598452"/>
                  <a:gd name="connsiteY42" fmla="*/ 2029561 h 2670186"/>
                  <a:gd name="connsiteX43" fmla="*/ 503347 w 2598452"/>
                  <a:gd name="connsiteY43" fmla="*/ 1946330 h 2670186"/>
                  <a:gd name="connsiteX44" fmla="*/ 579458 w 2598452"/>
                  <a:gd name="connsiteY44" fmla="*/ 1861381 h 2670186"/>
                  <a:gd name="connsiteX45" fmla="*/ 673000 w 2598452"/>
                  <a:gd name="connsiteY45" fmla="*/ 1795091 h 2670186"/>
                  <a:gd name="connsiteX46" fmla="*/ 768015 w 2598452"/>
                  <a:gd name="connsiteY46" fmla="*/ 1688782 h 2670186"/>
                  <a:gd name="connsiteX47" fmla="*/ 831113 w 2598452"/>
                  <a:gd name="connsiteY47" fmla="*/ 1593521 h 2670186"/>
                  <a:gd name="connsiteX48" fmla="*/ 893720 w 2598452"/>
                  <a:gd name="connsiteY48" fmla="*/ 1541472 h 2670186"/>
                  <a:gd name="connsiteX49" fmla="*/ 962956 w 2598452"/>
                  <a:gd name="connsiteY49" fmla="*/ 1498015 h 2670186"/>
                  <a:gd name="connsiteX50" fmla="*/ 970813 w 2598452"/>
                  <a:gd name="connsiteY50" fmla="*/ 1554730 h 2670186"/>
                  <a:gd name="connsiteX51" fmla="*/ 970813 w 2598452"/>
                  <a:gd name="connsiteY51" fmla="*/ 1581737 h 2670186"/>
                  <a:gd name="connsiteX52" fmla="*/ 990945 w 2598452"/>
                  <a:gd name="connsiteY52" fmla="*/ 1612181 h 2670186"/>
                  <a:gd name="connsiteX53" fmla="*/ 1043731 w 2598452"/>
                  <a:gd name="connsiteY53" fmla="*/ 1631086 h 2670186"/>
                  <a:gd name="connsiteX54" fmla="*/ 1095536 w 2598452"/>
                  <a:gd name="connsiteY54" fmla="*/ 1743533 h 2670186"/>
                  <a:gd name="connsiteX55" fmla="*/ 1195952 w 2598452"/>
                  <a:gd name="connsiteY55" fmla="*/ 1761210 h 2670186"/>
                  <a:gd name="connsiteX56" fmla="*/ 1228606 w 2598452"/>
                  <a:gd name="connsiteY56" fmla="*/ 1765384 h 2670186"/>
                  <a:gd name="connsiteX57" fmla="*/ 1192270 w 2598452"/>
                  <a:gd name="connsiteY57" fmla="*/ 1794846 h 2670186"/>
                  <a:gd name="connsiteX58" fmla="*/ 1154460 w 2598452"/>
                  <a:gd name="connsiteY58" fmla="*/ 1805894 h 2670186"/>
                  <a:gd name="connsiteX59" fmla="*/ 1140465 w 2598452"/>
                  <a:gd name="connsiteY59" fmla="*/ 1854507 h 2670186"/>
                  <a:gd name="connsiteX60" fmla="*/ 1208719 w 2598452"/>
                  <a:gd name="connsiteY60" fmla="*/ 1905820 h 2670186"/>
                  <a:gd name="connsiteX61" fmla="*/ 1287776 w 2598452"/>
                  <a:gd name="connsiteY61" fmla="*/ 2064424 h 2670186"/>
                  <a:gd name="connsiteX62" fmla="*/ 1321657 w 2598452"/>
                  <a:gd name="connsiteY62" fmla="*/ 2080137 h 2670186"/>
                  <a:gd name="connsiteX63" fmla="*/ 1336879 w 2598452"/>
                  <a:gd name="connsiteY63" fmla="*/ 2082593 h 2670186"/>
                  <a:gd name="connsiteX64" fmla="*/ 1458411 w 2598452"/>
                  <a:gd name="connsiteY64" fmla="*/ 2064179 h 2670186"/>
                  <a:gd name="connsiteX65" fmla="*/ 1560055 w 2598452"/>
                  <a:gd name="connsiteY65" fmla="*/ 2029315 h 2670186"/>
                  <a:gd name="connsiteX66" fmla="*/ 1557109 w 2598452"/>
                  <a:gd name="connsiteY66" fmla="*/ 2024159 h 2670186"/>
                  <a:gd name="connsiteX67" fmla="*/ 1560300 w 2598452"/>
                  <a:gd name="connsiteY67" fmla="*/ 2029315 h 2670186"/>
                  <a:gd name="connsiteX68" fmla="*/ 1560055 w 2598452"/>
                  <a:gd name="connsiteY68" fmla="*/ 2029315 h 2670186"/>
                  <a:gd name="connsiteX69" fmla="*/ 1560546 w 2598452"/>
                  <a:gd name="connsiteY69" fmla="*/ 2029806 h 2670186"/>
                  <a:gd name="connsiteX70" fmla="*/ 1562756 w 2598452"/>
                  <a:gd name="connsiteY70" fmla="*/ 2033735 h 2670186"/>
                  <a:gd name="connsiteX71" fmla="*/ 1562510 w 2598452"/>
                  <a:gd name="connsiteY71" fmla="*/ 2044046 h 2670186"/>
                  <a:gd name="connsiteX72" fmla="*/ 1561773 w 2598452"/>
                  <a:gd name="connsiteY72" fmla="*/ 2044783 h 2670186"/>
                  <a:gd name="connsiteX73" fmla="*/ 1560546 w 2598452"/>
                  <a:gd name="connsiteY73" fmla="*/ 2063442 h 2670186"/>
                  <a:gd name="connsiteX74" fmla="*/ 1544833 w 2598452"/>
                  <a:gd name="connsiteY74" fmla="*/ 2090449 h 2670186"/>
                  <a:gd name="connsiteX75" fmla="*/ 1517335 w 2598452"/>
                  <a:gd name="connsiteY75" fmla="*/ 2119666 h 2670186"/>
                  <a:gd name="connsiteX76" fmla="*/ 1508496 w 2598452"/>
                  <a:gd name="connsiteY76" fmla="*/ 2130714 h 2670186"/>
                  <a:gd name="connsiteX77" fmla="*/ 1507269 w 2598452"/>
                  <a:gd name="connsiteY77" fmla="*/ 2132187 h 2670186"/>
                  <a:gd name="connsiteX78" fmla="*/ 1501376 w 2598452"/>
                  <a:gd name="connsiteY78" fmla="*/ 2139798 h 2670186"/>
                  <a:gd name="connsiteX79" fmla="*/ 1498921 w 2598452"/>
                  <a:gd name="connsiteY79" fmla="*/ 2145691 h 2670186"/>
                  <a:gd name="connsiteX80" fmla="*/ 1497448 w 2598452"/>
                  <a:gd name="connsiteY80" fmla="*/ 2151829 h 2670186"/>
                  <a:gd name="connsiteX81" fmla="*/ 1490573 w 2598452"/>
                  <a:gd name="connsiteY81" fmla="*/ 2167542 h 2670186"/>
                  <a:gd name="connsiteX82" fmla="*/ 1481244 w 2598452"/>
                  <a:gd name="connsiteY82" fmla="*/ 2199705 h 2670186"/>
                  <a:gd name="connsiteX83" fmla="*/ 1480507 w 2598452"/>
                  <a:gd name="connsiteY83" fmla="*/ 2211489 h 2670186"/>
                  <a:gd name="connsiteX84" fmla="*/ 1431996 w 2598452"/>
                  <a:gd name="connsiteY84" fmla="*/ 2668973 h 2670186"/>
                  <a:gd name="connsiteX85" fmla="*/ 2598448 w 2598452"/>
                  <a:gd name="connsiteY85" fmla="*/ 2054358 h 2670186"/>
                  <a:gd name="connsiteX86" fmla="*/ 2497441 w 2598452"/>
                  <a:gd name="connsiteY86" fmla="*/ 1499243 h 2670186"/>
                  <a:gd name="connsiteX87" fmla="*/ 764087 w 2598452"/>
                  <a:gd name="connsiteY87" fmla="*/ 836100 h 2670186"/>
                  <a:gd name="connsiteX88" fmla="*/ 764087 w 2598452"/>
                  <a:gd name="connsiteY88" fmla="*/ 839291 h 2670186"/>
                  <a:gd name="connsiteX89" fmla="*/ 759176 w 2598452"/>
                  <a:gd name="connsiteY89" fmla="*/ 844447 h 2670186"/>
                  <a:gd name="connsiteX90" fmla="*/ 764087 w 2598452"/>
                  <a:gd name="connsiteY90" fmla="*/ 836100 h 2670186"/>
                  <a:gd name="connsiteX91" fmla="*/ 940859 w 2598452"/>
                  <a:gd name="connsiteY91" fmla="*/ 1341866 h 2670186"/>
                  <a:gd name="connsiteX92" fmla="*/ 770961 w 2598452"/>
                  <a:gd name="connsiteY92" fmla="*/ 1454313 h 2670186"/>
                  <a:gd name="connsiteX93" fmla="*/ 681102 w 2598452"/>
                  <a:gd name="connsiteY93" fmla="*/ 1422396 h 2670186"/>
                  <a:gd name="connsiteX94" fmla="*/ 575284 w 2598452"/>
                  <a:gd name="connsiteY94" fmla="*/ 1385077 h 2670186"/>
                  <a:gd name="connsiteX95" fmla="*/ 613339 w 2598452"/>
                  <a:gd name="connsiteY95" fmla="*/ 1349231 h 2670186"/>
                  <a:gd name="connsiteX96" fmla="*/ 828167 w 2598452"/>
                  <a:gd name="connsiteY96" fmla="*/ 1141769 h 2670186"/>
                  <a:gd name="connsiteX97" fmla="*/ 835778 w 2598452"/>
                  <a:gd name="connsiteY97" fmla="*/ 1134158 h 2670186"/>
                  <a:gd name="connsiteX98" fmla="*/ 848545 w 2598452"/>
                  <a:gd name="connsiteY98" fmla="*/ 1155027 h 2670186"/>
                  <a:gd name="connsiteX99" fmla="*/ 895684 w 2598452"/>
                  <a:gd name="connsiteY99" fmla="*/ 1228191 h 2670186"/>
                  <a:gd name="connsiteX100" fmla="*/ 940859 w 2598452"/>
                  <a:gd name="connsiteY100" fmla="*/ 1341866 h 2670186"/>
                  <a:gd name="connsiteX0" fmla="*/ 2497441 w 2598452"/>
                  <a:gd name="connsiteY0" fmla="*/ 1499243 h 2689699"/>
                  <a:gd name="connsiteX1" fmla="*/ 2419612 w 2598452"/>
                  <a:gd name="connsiteY1" fmla="*/ 1366418 h 2689699"/>
                  <a:gd name="connsiteX2" fmla="*/ 2388431 w 2598452"/>
                  <a:gd name="connsiteY2" fmla="*/ 1249797 h 2689699"/>
                  <a:gd name="connsiteX3" fmla="*/ 2325088 w 2598452"/>
                  <a:gd name="connsiteY3" fmla="*/ 987338 h 2689699"/>
                  <a:gd name="connsiteX4" fmla="*/ 2261499 w 2598452"/>
                  <a:gd name="connsiteY4" fmla="*/ 722916 h 2689699"/>
                  <a:gd name="connsiteX5" fmla="*/ 2260026 w 2598452"/>
                  <a:gd name="connsiteY5" fmla="*/ 717023 h 2689699"/>
                  <a:gd name="connsiteX6" fmla="*/ 2115416 w 2598452"/>
                  <a:gd name="connsiteY6" fmla="*/ 359550 h 2689699"/>
                  <a:gd name="connsiteX7" fmla="*/ 2026784 w 2598452"/>
                  <a:gd name="connsiteY7" fmla="*/ 244647 h 2689699"/>
                  <a:gd name="connsiteX8" fmla="*/ 1460129 w 2598452"/>
                  <a:gd name="connsiteY8" fmla="*/ 2567 h 2689699"/>
                  <a:gd name="connsiteX9" fmla="*/ 1219031 w 2598452"/>
                  <a:gd name="connsiteY9" fmla="*/ 71066 h 2689699"/>
                  <a:gd name="connsiteX10" fmla="*/ 817364 w 2598452"/>
                  <a:gd name="connsiteY10" fmla="*/ 430259 h 2689699"/>
                  <a:gd name="connsiteX11" fmla="*/ 814663 w 2598452"/>
                  <a:gd name="connsiteY11" fmla="*/ 434187 h 2689699"/>
                  <a:gd name="connsiteX12" fmla="*/ 812208 w 2598452"/>
                  <a:gd name="connsiteY12" fmla="*/ 438361 h 2689699"/>
                  <a:gd name="connsiteX13" fmla="*/ 812208 w 2598452"/>
                  <a:gd name="connsiteY13" fmla="*/ 438361 h 2689699"/>
                  <a:gd name="connsiteX14" fmla="*/ 812208 w 2598452"/>
                  <a:gd name="connsiteY14" fmla="*/ 438361 h 2689699"/>
                  <a:gd name="connsiteX15" fmla="*/ 812454 w 2598452"/>
                  <a:gd name="connsiteY15" fmla="*/ 439589 h 2689699"/>
                  <a:gd name="connsiteX16" fmla="*/ 812454 w 2598452"/>
                  <a:gd name="connsiteY16" fmla="*/ 439589 h 2689699"/>
                  <a:gd name="connsiteX17" fmla="*/ 778818 w 2598452"/>
                  <a:gd name="connsiteY17" fmla="*/ 514471 h 2689699"/>
                  <a:gd name="connsiteX18" fmla="*/ 743709 w 2598452"/>
                  <a:gd name="connsiteY18" fmla="*/ 698610 h 2689699"/>
                  <a:gd name="connsiteX19" fmla="*/ 746409 w 2598452"/>
                  <a:gd name="connsiteY19" fmla="*/ 782086 h 2689699"/>
                  <a:gd name="connsiteX20" fmla="*/ 758440 w 2598452"/>
                  <a:gd name="connsiteY20" fmla="*/ 845920 h 2689699"/>
                  <a:gd name="connsiteX21" fmla="*/ 710564 w 2598452"/>
                  <a:gd name="connsiteY21" fmla="*/ 889377 h 2689699"/>
                  <a:gd name="connsiteX22" fmla="*/ 633471 w 2598452"/>
                  <a:gd name="connsiteY22" fmla="*/ 962050 h 2689699"/>
                  <a:gd name="connsiteX23" fmla="*/ 544594 w 2598452"/>
                  <a:gd name="connsiteY23" fmla="*/ 1045280 h 2689699"/>
                  <a:gd name="connsiteX24" fmla="*/ 446878 w 2598452"/>
                  <a:gd name="connsiteY24" fmla="*/ 1136859 h 2689699"/>
                  <a:gd name="connsiteX25" fmla="*/ 399493 w 2598452"/>
                  <a:gd name="connsiteY25" fmla="*/ 1181297 h 2689699"/>
                  <a:gd name="connsiteX26" fmla="*/ 322646 w 2598452"/>
                  <a:gd name="connsiteY26" fmla="*/ 1259126 h 2689699"/>
                  <a:gd name="connsiteX27" fmla="*/ 285818 w 2598452"/>
                  <a:gd name="connsiteY27" fmla="*/ 1362980 h 2689699"/>
                  <a:gd name="connsiteX28" fmla="*/ 275998 w 2598452"/>
                  <a:gd name="connsiteY28" fmla="*/ 1427306 h 2689699"/>
                  <a:gd name="connsiteX29" fmla="*/ 256847 w 2598452"/>
                  <a:gd name="connsiteY29" fmla="*/ 1552029 h 2689699"/>
                  <a:gd name="connsiteX30" fmla="*/ 214373 w 2598452"/>
                  <a:gd name="connsiteY30" fmla="*/ 1832165 h 2689699"/>
                  <a:gd name="connsiteX31" fmla="*/ 205043 w 2598452"/>
                  <a:gd name="connsiteY31" fmla="*/ 1859172 h 2689699"/>
                  <a:gd name="connsiteX32" fmla="*/ 124513 w 2598452"/>
                  <a:gd name="connsiteY32" fmla="*/ 1994943 h 2689699"/>
                  <a:gd name="connsiteX33" fmla="*/ 33917 w 2598452"/>
                  <a:gd name="connsiteY33" fmla="*/ 2144709 h 2689699"/>
                  <a:gd name="connsiteX34" fmla="*/ 1264 w 2598452"/>
                  <a:gd name="connsiteY34" fmla="*/ 2220574 h 2689699"/>
                  <a:gd name="connsiteX35" fmla="*/ 2491 w 2598452"/>
                  <a:gd name="connsiteY35" fmla="*/ 2302085 h 2689699"/>
                  <a:gd name="connsiteX36" fmla="*/ 10102 w 2598452"/>
                  <a:gd name="connsiteY36" fmla="*/ 2309696 h 2689699"/>
                  <a:gd name="connsiteX37" fmla="*/ 180982 w 2598452"/>
                  <a:gd name="connsiteY37" fmla="*/ 2309696 h 2689699"/>
                  <a:gd name="connsiteX38" fmla="*/ 266423 w 2598452"/>
                  <a:gd name="connsiteY38" fmla="*/ 2309696 h 2689699"/>
                  <a:gd name="connsiteX39" fmla="*/ 311107 w 2598452"/>
                  <a:gd name="connsiteY39" fmla="*/ 2309696 h 2689699"/>
                  <a:gd name="connsiteX40" fmla="*/ 337623 w 2598452"/>
                  <a:gd name="connsiteY40" fmla="*/ 2295211 h 2689699"/>
                  <a:gd name="connsiteX41" fmla="*/ 410050 w 2598452"/>
                  <a:gd name="connsiteY41" fmla="*/ 2140289 h 2689699"/>
                  <a:gd name="connsiteX42" fmla="*/ 461609 w 2598452"/>
                  <a:gd name="connsiteY42" fmla="*/ 2029561 h 2689699"/>
                  <a:gd name="connsiteX43" fmla="*/ 503347 w 2598452"/>
                  <a:gd name="connsiteY43" fmla="*/ 1946330 h 2689699"/>
                  <a:gd name="connsiteX44" fmla="*/ 579458 w 2598452"/>
                  <a:gd name="connsiteY44" fmla="*/ 1861381 h 2689699"/>
                  <a:gd name="connsiteX45" fmla="*/ 673000 w 2598452"/>
                  <a:gd name="connsiteY45" fmla="*/ 1795091 h 2689699"/>
                  <a:gd name="connsiteX46" fmla="*/ 768015 w 2598452"/>
                  <a:gd name="connsiteY46" fmla="*/ 1688782 h 2689699"/>
                  <a:gd name="connsiteX47" fmla="*/ 831113 w 2598452"/>
                  <a:gd name="connsiteY47" fmla="*/ 1593521 h 2689699"/>
                  <a:gd name="connsiteX48" fmla="*/ 893720 w 2598452"/>
                  <a:gd name="connsiteY48" fmla="*/ 1541472 h 2689699"/>
                  <a:gd name="connsiteX49" fmla="*/ 962956 w 2598452"/>
                  <a:gd name="connsiteY49" fmla="*/ 1498015 h 2689699"/>
                  <a:gd name="connsiteX50" fmla="*/ 970813 w 2598452"/>
                  <a:gd name="connsiteY50" fmla="*/ 1554730 h 2689699"/>
                  <a:gd name="connsiteX51" fmla="*/ 970813 w 2598452"/>
                  <a:gd name="connsiteY51" fmla="*/ 1581737 h 2689699"/>
                  <a:gd name="connsiteX52" fmla="*/ 990945 w 2598452"/>
                  <a:gd name="connsiteY52" fmla="*/ 1612181 h 2689699"/>
                  <a:gd name="connsiteX53" fmla="*/ 1043731 w 2598452"/>
                  <a:gd name="connsiteY53" fmla="*/ 1631086 h 2689699"/>
                  <a:gd name="connsiteX54" fmla="*/ 1095536 w 2598452"/>
                  <a:gd name="connsiteY54" fmla="*/ 1743533 h 2689699"/>
                  <a:gd name="connsiteX55" fmla="*/ 1195952 w 2598452"/>
                  <a:gd name="connsiteY55" fmla="*/ 1761210 h 2689699"/>
                  <a:gd name="connsiteX56" fmla="*/ 1228606 w 2598452"/>
                  <a:gd name="connsiteY56" fmla="*/ 1765384 h 2689699"/>
                  <a:gd name="connsiteX57" fmla="*/ 1192270 w 2598452"/>
                  <a:gd name="connsiteY57" fmla="*/ 1794846 h 2689699"/>
                  <a:gd name="connsiteX58" fmla="*/ 1154460 w 2598452"/>
                  <a:gd name="connsiteY58" fmla="*/ 1805894 h 2689699"/>
                  <a:gd name="connsiteX59" fmla="*/ 1140465 w 2598452"/>
                  <a:gd name="connsiteY59" fmla="*/ 1854507 h 2689699"/>
                  <a:gd name="connsiteX60" fmla="*/ 1208719 w 2598452"/>
                  <a:gd name="connsiteY60" fmla="*/ 1905820 h 2689699"/>
                  <a:gd name="connsiteX61" fmla="*/ 1287776 w 2598452"/>
                  <a:gd name="connsiteY61" fmla="*/ 2064424 h 2689699"/>
                  <a:gd name="connsiteX62" fmla="*/ 1321657 w 2598452"/>
                  <a:gd name="connsiteY62" fmla="*/ 2080137 h 2689699"/>
                  <a:gd name="connsiteX63" fmla="*/ 1336879 w 2598452"/>
                  <a:gd name="connsiteY63" fmla="*/ 2082593 h 2689699"/>
                  <a:gd name="connsiteX64" fmla="*/ 1458411 w 2598452"/>
                  <a:gd name="connsiteY64" fmla="*/ 2064179 h 2689699"/>
                  <a:gd name="connsiteX65" fmla="*/ 1560055 w 2598452"/>
                  <a:gd name="connsiteY65" fmla="*/ 2029315 h 2689699"/>
                  <a:gd name="connsiteX66" fmla="*/ 1557109 w 2598452"/>
                  <a:gd name="connsiteY66" fmla="*/ 2024159 h 2689699"/>
                  <a:gd name="connsiteX67" fmla="*/ 1560300 w 2598452"/>
                  <a:gd name="connsiteY67" fmla="*/ 2029315 h 2689699"/>
                  <a:gd name="connsiteX68" fmla="*/ 1560055 w 2598452"/>
                  <a:gd name="connsiteY68" fmla="*/ 2029315 h 2689699"/>
                  <a:gd name="connsiteX69" fmla="*/ 1560546 w 2598452"/>
                  <a:gd name="connsiteY69" fmla="*/ 2029806 h 2689699"/>
                  <a:gd name="connsiteX70" fmla="*/ 1562756 w 2598452"/>
                  <a:gd name="connsiteY70" fmla="*/ 2033735 h 2689699"/>
                  <a:gd name="connsiteX71" fmla="*/ 1562510 w 2598452"/>
                  <a:gd name="connsiteY71" fmla="*/ 2044046 h 2689699"/>
                  <a:gd name="connsiteX72" fmla="*/ 1561773 w 2598452"/>
                  <a:gd name="connsiteY72" fmla="*/ 2044783 h 2689699"/>
                  <a:gd name="connsiteX73" fmla="*/ 1560546 w 2598452"/>
                  <a:gd name="connsiteY73" fmla="*/ 2063442 h 2689699"/>
                  <a:gd name="connsiteX74" fmla="*/ 1544833 w 2598452"/>
                  <a:gd name="connsiteY74" fmla="*/ 2090449 h 2689699"/>
                  <a:gd name="connsiteX75" fmla="*/ 1517335 w 2598452"/>
                  <a:gd name="connsiteY75" fmla="*/ 2119666 h 2689699"/>
                  <a:gd name="connsiteX76" fmla="*/ 1508496 w 2598452"/>
                  <a:gd name="connsiteY76" fmla="*/ 2130714 h 2689699"/>
                  <a:gd name="connsiteX77" fmla="*/ 1507269 w 2598452"/>
                  <a:gd name="connsiteY77" fmla="*/ 2132187 h 2689699"/>
                  <a:gd name="connsiteX78" fmla="*/ 1501376 w 2598452"/>
                  <a:gd name="connsiteY78" fmla="*/ 2139798 h 2689699"/>
                  <a:gd name="connsiteX79" fmla="*/ 1498921 w 2598452"/>
                  <a:gd name="connsiteY79" fmla="*/ 2145691 h 2689699"/>
                  <a:gd name="connsiteX80" fmla="*/ 1497448 w 2598452"/>
                  <a:gd name="connsiteY80" fmla="*/ 2151829 h 2689699"/>
                  <a:gd name="connsiteX81" fmla="*/ 1490573 w 2598452"/>
                  <a:gd name="connsiteY81" fmla="*/ 2167542 h 2689699"/>
                  <a:gd name="connsiteX82" fmla="*/ 1481244 w 2598452"/>
                  <a:gd name="connsiteY82" fmla="*/ 2199705 h 2689699"/>
                  <a:gd name="connsiteX83" fmla="*/ 1480507 w 2598452"/>
                  <a:gd name="connsiteY83" fmla="*/ 2211489 h 2689699"/>
                  <a:gd name="connsiteX84" fmla="*/ 1449605 w 2598452"/>
                  <a:gd name="connsiteY84" fmla="*/ 2688539 h 2689699"/>
                  <a:gd name="connsiteX85" fmla="*/ 2598448 w 2598452"/>
                  <a:gd name="connsiteY85" fmla="*/ 2054358 h 2689699"/>
                  <a:gd name="connsiteX86" fmla="*/ 2497441 w 2598452"/>
                  <a:gd name="connsiteY86" fmla="*/ 1499243 h 2689699"/>
                  <a:gd name="connsiteX87" fmla="*/ 764087 w 2598452"/>
                  <a:gd name="connsiteY87" fmla="*/ 836100 h 2689699"/>
                  <a:gd name="connsiteX88" fmla="*/ 764087 w 2598452"/>
                  <a:gd name="connsiteY88" fmla="*/ 839291 h 2689699"/>
                  <a:gd name="connsiteX89" fmla="*/ 759176 w 2598452"/>
                  <a:gd name="connsiteY89" fmla="*/ 844447 h 2689699"/>
                  <a:gd name="connsiteX90" fmla="*/ 764087 w 2598452"/>
                  <a:gd name="connsiteY90" fmla="*/ 836100 h 2689699"/>
                  <a:gd name="connsiteX91" fmla="*/ 940859 w 2598452"/>
                  <a:gd name="connsiteY91" fmla="*/ 1341866 h 2689699"/>
                  <a:gd name="connsiteX92" fmla="*/ 770961 w 2598452"/>
                  <a:gd name="connsiteY92" fmla="*/ 1454313 h 2689699"/>
                  <a:gd name="connsiteX93" fmla="*/ 681102 w 2598452"/>
                  <a:gd name="connsiteY93" fmla="*/ 1422396 h 2689699"/>
                  <a:gd name="connsiteX94" fmla="*/ 575284 w 2598452"/>
                  <a:gd name="connsiteY94" fmla="*/ 1385077 h 2689699"/>
                  <a:gd name="connsiteX95" fmla="*/ 613339 w 2598452"/>
                  <a:gd name="connsiteY95" fmla="*/ 1349231 h 2689699"/>
                  <a:gd name="connsiteX96" fmla="*/ 828167 w 2598452"/>
                  <a:gd name="connsiteY96" fmla="*/ 1141769 h 2689699"/>
                  <a:gd name="connsiteX97" fmla="*/ 835778 w 2598452"/>
                  <a:gd name="connsiteY97" fmla="*/ 1134158 h 2689699"/>
                  <a:gd name="connsiteX98" fmla="*/ 848545 w 2598452"/>
                  <a:gd name="connsiteY98" fmla="*/ 1155027 h 2689699"/>
                  <a:gd name="connsiteX99" fmla="*/ 895684 w 2598452"/>
                  <a:gd name="connsiteY99" fmla="*/ 1228191 h 2689699"/>
                  <a:gd name="connsiteX100" fmla="*/ 940859 w 2598452"/>
                  <a:gd name="connsiteY100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264925 w 2596954"/>
                  <a:gd name="connsiteY37" fmla="*/ 2309696 h 2689699"/>
                  <a:gd name="connsiteX38" fmla="*/ 309609 w 2596954"/>
                  <a:gd name="connsiteY38" fmla="*/ 2309696 h 2689699"/>
                  <a:gd name="connsiteX39" fmla="*/ 336125 w 2596954"/>
                  <a:gd name="connsiteY39" fmla="*/ 2295211 h 2689699"/>
                  <a:gd name="connsiteX40" fmla="*/ 408552 w 2596954"/>
                  <a:gd name="connsiteY40" fmla="*/ 2140289 h 2689699"/>
                  <a:gd name="connsiteX41" fmla="*/ 460111 w 2596954"/>
                  <a:gd name="connsiteY41" fmla="*/ 2029561 h 2689699"/>
                  <a:gd name="connsiteX42" fmla="*/ 501849 w 2596954"/>
                  <a:gd name="connsiteY42" fmla="*/ 1946330 h 2689699"/>
                  <a:gd name="connsiteX43" fmla="*/ 577960 w 2596954"/>
                  <a:gd name="connsiteY43" fmla="*/ 1861381 h 2689699"/>
                  <a:gd name="connsiteX44" fmla="*/ 671502 w 2596954"/>
                  <a:gd name="connsiteY44" fmla="*/ 1795091 h 2689699"/>
                  <a:gd name="connsiteX45" fmla="*/ 766517 w 2596954"/>
                  <a:gd name="connsiteY45" fmla="*/ 1688782 h 2689699"/>
                  <a:gd name="connsiteX46" fmla="*/ 829615 w 2596954"/>
                  <a:gd name="connsiteY46" fmla="*/ 1593521 h 2689699"/>
                  <a:gd name="connsiteX47" fmla="*/ 892222 w 2596954"/>
                  <a:gd name="connsiteY47" fmla="*/ 1541472 h 2689699"/>
                  <a:gd name="connsiteX48" fmla="*/ 961458 w 2596954"/>
                  <a:gd name="connsiteY48" fmla="*/ 1498015 h 2689699"/>
                  <a:gd name="connsiteX49" fmla="*/ 969315 w 2596954"/>
                  <a:gd name="connsiteY49" fmla="*/ 1554730 h 2689699"/>
                  <a:gd name="connsiteX50" fmla="*/ 969315 w 2596954"/>
                  <a:gd name="connsiteY50" fmla="*/ 1581737 h 2689699"/>
                  <a:gd name="connsiteX51" fmla="*/ 989447 w 2596954"/>
                  <a:gd name="connsiteY51" fmla="*/ 1612181 h 2689699"/>
                  <a:gd name="connsiteX52" fmla="*/ 1042233 w 2596954"/>
                  <a:gd name="connsiteY52" fmla="*/ 1631086 h 2689699"/>
                  <a:gd name="connsiteX53" fmla="*/ 1094038 w 2596954"/>
                  <a:gd name="connsiteY53" fmla="*/ 1743533 h 2689699"/>
                  <a:gd name="connsiteX54" fmla="*/ 1194454 w 2596954"/>
                  <a:gd name="connsiteY54" fmla="*/ 1761210 h 2689699"/>
                  <a:gd name="connsiteX55" fmla="*/ 1227108 w 2596954"/>
                  <a:gd name="connsiteY55" fmla="*/ 1765384 h 2689699"/>
                  <a:gd name="connsiteX56" fmla="*/ 1190772 w 2596954"/>
                  <a:gd name="connsiteY56" fmla="*/ 1794846 h 2689699"/>
                  <a:gd name="connsiteX57" fmla="*/ 1152962 w 2596954"/>
                  <a:gd name="connsiteY57" fmla="*/ 1805894 h 2689699"/>
                  <a:gd name="connsiteX58" fmla="*/ 1138967 w 2596954"/>
                  <a:gd name="connsiteY58" fmla="*/ 1854507 h 2689699"/>
                  <a:gd name="connsiteX59" fmla="*/ 1207221 w 2596954"/>
                  <a:gd name="connsiteY59" fmla="*/ 1905820 h 2689699"/>
                  <a:gd name="connsiteX60" fmla="*/ 1286278 w 2596954"/>
                  <a:gd name="connsiteY60" fmla="*/ 2064424 h 2689699"/>
                  <a:gd name="connsiteX61" fmla="*/ 1320159 w 2596954"/>
                  <a:gd name="connsiteY61" fmla="*/ 2080137 h 2689699"/>
                  <a:gd name="connsiteX62" fmla="*/ 1335381 w 2596954"/>
                  <a:gd name="connsiteY62" fmla="*/ 2082593 h 2689699"/>
                  <a:gd name="connsiteX63" fmla="*/ 1456913 w 2596954"/>
                  <a:gd name="connsiteY63" fmla="*/ 2064179 h 2689699"/>
                  <a:gd name="connsiteX64" fmla="*/ 1558557 w 2596954"/>
                  <a:gd name="connsiteY64" fmla="*/ 2029315 h 2689699"/>
                  <a:gd name="connsiteX65" fmla="*/ 1555611 w 2596954"/>
                  <a:gd name="connsiteY65" fmla="*/ 2024159 h 2689699"/>
                  <a:gd name="connsiteX66" fmla="*/ 1558802 w 2596954"/>
                  <a:gd name="connsiteY66" fmla="*/ 2029315 h 2689699"/>
                  <a:gd name="connsiteX67" fmla="*/ 1558557 w 2596954"/>
                  <a:gd name="connsiteY67" fmla="*/ 2029315 h 2689699"/>
                  <a:gd name="connsiteX68" fmla="*/ 1559048 w 2596954"/>
                  <a:gd name="connsiteY68" fmla="*/ 2029806 h 2689699"/>
                  <a:gd name="connsiteX69" fmla="*/ 1561258 w 2596954"/>
                  <a:gd name="connsiteY69" fmla="*/ 2033735 h 2689699"/>
                  <a:gd name="connsiteX70" fmla="*/ 1561012 w 2596954"/>
                  <a:gd name="connsiteY70" fmla="*/ 2044046 h 2689699"/>
                  <a:gd name="connsiteX71" fmla="*/ 1560275 w 2596954"/>
                  <a:gd name="connsiteY71" fmla="*/ 2044783 h 2689699"/>
                  <a:gd name="connsiteX72" fmla="*/ 1559048 w 2596954"/>
                  <a:gd name="connsiteY72" fmla="*/ 2063442 h 2689699"/>
                  <a:gd name="connsiteX73" fmla="*/ 1543335 w 2596954"/>
                  <a:gd name="connsiteY73" fmla="*/ 2090449 h 2689699"/>
                  <a:gd name="connsiteX74" fmla="*/ 1515837 w 2596954"/>
                  <a:gd name="connsiteY74" fmla="*/ 2119666 h 2689699"/>
                  <a:gd name="connsiteX75" fmla="*/ 1506998 w 2596954"/>
                  <a:gd name="connsiteY75" fmla="*/ 2130714 h 2689699"/>
                  <a:gd name="connsiteX76" fmla="*/ 1505771 w 2596954"/>
                  <a:gd name="connsiteY76" fmla="*/ 2132187 h 2689699"/>
                  <a:gd name="connsiteX77" fmla="*/ 1499878 w 2596954"/>
                  <a:gd name="connsiteY77" fmla="*/ 2139798 h 2689699"/>
                  <a:gd name="connsiteX78" fmla="*/ 1497423 w 2596954"/>
                  <a:gd name="connsiteY78" fmla="*/ 2145691 h 2689699"/>
                  <a:gd name="connsiteX79" fmla="*/ 1495950 w 2596954"/>
                  <a:gd name="connsiteY79" fmla="*/ 2151829 h 2689699"/>
                  <a:gd name="connsiteX80" fmla="*/ 1489075 w 2596954"/>
                  <a:gd name="connsiteY80" fmla="*/ 2167542 h 2689699"/>
                  <a:gd name="connsiteX81" fmla="*/ 1479746 w 2596954"/>
                  <a:gd name="connsiteY81" fmla="*/ 2199705 h 2689699"/>
                  <a:gd name="connsiteX82" fmla="*/ 1479009 w 2596954"/>
                  <a:gd name="connsiteY82" fmla="*/ 2211489 h 2689699"/>
                  <a:gd name="connsiteX83" fmla="*/ 1448107 w 2596954"/>
                  <a:gd name="connsiteY83" fmla="*/ 2688539 h 2689699"/>
                  <a:gd name="connsiteX84" fmla="*/ 2596950 w 2596954"/>
                  <a:gd name="connsiteY84" fmla="*/ 2054358 h 2689699"/>
                  <a:gd name="connsiteX85" fmla="*/ 2495943 w 2596954"/>
                  <a:gd name="connsiteY85" fmla="*/ 1499243 h 2689699"/>
                  <a:gd name="connsiteX86" fmla="*/ 762589 w 2596954"/>
                  <a:gd name="connsiteY86" fmla="*/ 836100 h 2689699"/>
                  <a:gd name="connsiteX87" fmla="*/ 762589 w 2596954"/>
                  <a:gd name="connsiteY87" fmla="*/ 839291 h 2689699"/>
                  <a:gd name="connsiteX88" fmla="*/ 757678 w 2596954"/>
                  <a:gd name="connsiteY88" fmla="*/ 844447 h 2689699"/>
                  <a:gd name="connsiteX89" fmla="*/ 762589 w 2596954"/>
                  <a:gd name="connsiteY89" fmla="*/ 836100 h 2689699"/>
                  <a:gd name="connsiteX90" fmla="*/ 939361 w 2596954"/>
                  <a:gd name="connsiteY90" fmla="*/ 1341866 h 2689699"/>
                  <a:gd name="connsiteX91" fmla="*/ 769463 w 2596954"/>
                  <a:gd name="connsiteY91" fmla="*/ 1454313 h 2689699"/>
                  <a:gd name="connsiteX92" fmla="*/ 679604 w 2596954"/>
                  <a:gd name="connsiteY92" fmla="*/ 1422396 h 2689699"/>
                  <a:gd name="connsiteX93" fmla="*/ 573786 w 2596954"/>
                  <a:gd name="connsiteY93" fmla="*/ 1385077 h 2689699"/>
                  <a:gd name="connsiteX94" fmla="*/ 611841 w 2596954"/>
                  <a:gd name="connsiteY94" fmla="*/ 1349231 h 2689699"/>
                  <a:gd name="connsiteX95" fmla="*/ 826669 w 2596954"/>
                  <a:gd name="connsiteY95" fmla="*/ 1141769 h 2689699"/>
                  <a:gd name="connsiteX96" fmla="*/ 834280 w 2596954"/>
                  <a:gd name="connsiteY96" fmla="*/ 1134158 h 2689699"/>
                  <a:gd name="connsiteX97" fmla="*/ 847047 w 2596954"/>
                  <a:gd name="connsiteY97" fmla="*/ 1155027 h 2689699"/>
                  <a:gd name="connsiteX98" fmla="*/ 894186 w 2596954"/>
                  <a:gd name="connsiteY98" fmla="*/ 1228191 h 2689699"/>
                  <a:gd name="connsiteX99" fmla="*/ 939361 w 2596954"/>
                  <a:gd name="connsiteY99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264925 w 2596954"/>
                  <a:gd name="connsiteY37" fmla="*/ 2309696 h 2689699"/>
                  <a:gd name="connsiteX38" fmla="*/ 336125 w 2596954"/>
                  <a:gd name="connsiteY38" fmla="*/ 2295211 h 2689699"/>
                  <a:gd name="connsiteX39" fmla="*/ 408552 w 2596954"/>
                  <a:gd name="connsiteY39" fmla="*/ 2140289 h 2689699"/>
                  <a:gd name="connsiteX40" fmla="*/ 460111 w 2596954"/>
                  <a:gd name="connsiteY40" fmla="*/ 2029561 h 2689699"/>
                  <a:gd name="connsiteX41" fmla="*/ 501849 w 2596954"/>
                  <a:gd name="connsiteY41" fmla="*/ 1946330 h 2689699"/>
                  <a:gd name="connsiteX42" fmla="*/ 577960 w 2596954"/>
                  <a:gd name="connsiteY42" fmla="*/ 1861381 h 2689699"/>
                  <a:gd name="connsiteX43" fmla="*/ 671502 w 2596954"/>
                  <a:gd name="connsiteY43" fmla="*/ 1795091 h 2689699"/>
                  <a:gd name="connsiteX44" fmla="*/ 766517 w 2596954"/>
                  <a:gd name="connsiteY44" fmla="*/ 1688782 h 2689699"/>
                  <a:gd name="connsiteX45" fmla="*/ 829615 w 2596954"/>
                  <a:gd name="connsiteY45" fmla="*/ 1593521 h 2689699"/>
                  <a:gd name="connsiteX46" fmla="*/ 892222 w 2596954"/>
                  <a:gd name="connsiteY46" fmla="*/ 1541472 h 2689699"/>
                  <a:gd name="connsiteX47" fmla="*/ 961458 w 2596954"/>
                  <a:gd name="connsiteY47" fmla="*/ 1498015 h 2689699"/>
                  <a:gd name="connsiteX48" fmla="*/ 969315 w 2596954"/>
                  <a:gd name="connsiteY48" fmla="*/ 1554730 h 2689699"/>
                  <a:gd name="connsiteX49" fmla="*/ 969315 w 2596954"/>
                  <a:gd name="connsiteY49" fmla="*/ 1581737 h 2689699"/>
                  <a:gd name="connsiteX50" fmla="*/ 989447 w 2596954"/>
                  <a:gd name="connsiteY50" fmla="*/ 1612181 h 2689699"/>
                  <a:gd name="connsiteX51" fmla="*/ 1042233 w 2596954"/>
                  <a:gd name="connsiteY51" fmla="*/ 1631086 h 2689699"/>
                  <a:gd name="connsiteX52" fmla="*/ 1094038 w 2596954"/>
                  <a:gd name="connsiteY52" fmla="*/ 1743533 h 2689699"/>
                  <a:gd name="connsiteX53" fmla="*/ 1194454 w 2596954"/>
                  <a:gd name="connsiteY53" fmla="*/ 1761210 h 2689699"/>
                  <a:gd name="connsiteX54" fmla="*/ 1227108 w 2596954"/>
                  <a:gd name="connsiteY54" fmla="*/ 1765384 h 2689699"/>
                  <a:gd name="connsiteX55" fmla="*/ 1190772 w 2596954"/>
                  <a:gd name="connsiteY55" fmla="*/ 1794846 h 2689699"/>
                  <a:gd name="connsiteX56" fmla="*/ 1152962 w 2596954"/>
                  <a:gd name="connsiteY56" fmla="*/ 1805894 h 2689699"/>
                  <a:gd name="connsiteX57" fmla="*/ 1138967 w 2596954"/>
                  <a:gd name="connsiteY57" fmla="*/ 1854507 h 2689699"/>
                  <a:gd name="connsiteX58" fmla="*/ 1207221 w 2596954"/>
                  <a:gd name="connsiteY58" fmla="*/ 1905820 h 2689699"/>
                  <a:gd name="connsiteX59" fmla="*/ 1286278 w 2596954"/>
                  <a:gd name="connsiteY59" fmla="*/ 2064424 h 2689699"/>
                  <a:gd name="connsiteX60" fmla="*/ 1320159 w 2596954"/>
                  <a:gd name="connsiteY60" fmla="*/ 2080137 h 2689699"/>
                  <a:gd name="connsiteX61" fmla="*/ 1335381 w 2596954"/>
                  <a:gd name="connsiteY61" fmla="*/ 2082593 h 2689699"/>
                  <a:gd name="connsiteX62" fmla="*/ 1456913 w 2596954"/>
                  <a:gd name="connsiteY62" fmla="*/ 2064179 h 2689699"/>
                  <a:gd name="connsiteX63" fmla="*/ 1558557 w 2596954"/>
                  <a:gd name="connsiteY63" fmla="*/ 2029315 h 2689699"/>
                  <a:gd name="connsiteX64" fmla="*/ 1555611 w 2596954"/>
                  <a:gd name="connsiteY64" fmla="*/ 2024159 h 2689699"/>
                  <a:gd name="connsiteX65" fmla="*/ 1558802 w 2596954"/>
                  <a:gd name="connsiteY65" fmla="*/ 2029315 h 2689699"/>
                  <a:gd name="connsiteX66" fmla="*/ 1558557 w 2596954"/>
                  <a:gd name="connsiteY66" fmla="*/ 2029315 h 2689699"/>
                  <a:gd name="connsiteX67" fmla="*/ 1559048 w 2596954"/>
                  <a:gd name="connsiteY67" fmla="*/ 2029806 h 2689699"/>
                  <a:gd name="connsiteX68" fmla="*/ 1561258 w 2596954"/>
                  <a:gd name="connsiteY68" fmla="*/ 2033735 h 2689699"/>
                  <a:gd name="connsiteX69" fmla="*/ 1561012 w 2596954"/>
                  <a:gd name="connsiteY69" fmla="*/ 2044046 h 2689699"/>
                  <a:gd name="connsiteX70" fmla="*/ 1560275 w 2596954"/>
                  <a:gd name="connsiteY70" fmla="*/ 2044783 h 2689699"/>
                  <a:gd name="connsiteX71" fmla="*/ 1559048 w 2596954"/>
                  <a:gd name="connsiteY71" fmla="*/ 2063442 h 2689699"/>
                  <a:gd name="connsiteX72" fmla="*/ 1543335 w 2596954"/>
                  <a:gd name="connsiteY72" fmla="*/ 2090449 h 2689699"/>
                  <a:gd name="connsiteX73" fmla="*/ 1515837 w 2596954"/>
                  <a:gd name="connsiteY73" fmla="*/ 2119666 h 2689699"/>
                  <a:gd name="connsiteX74" fmla="*/ 1506998 w 2596954"/>
                  <a:gd name="connsiteY74" fmla="*/ 2130714 h 2689699"/>
                  <a:gd name="connsiteX75" fmla="*/ 1505771 w 2596954"/>
                  <a:gd name="connsiteY75" fmla="*/ 2132187 h 2689699"/>
                  <a:gd name="connsiteX76" fmla="*/ 1499878 w 2596954"/>
                  <a:gd name="connsiteY76" fmla="*/ 2139798 h 2689699"/>
                  <a:gd name="connsiteX77" fmla="*/ 1497423 w 2596954"/>
                  <a:gd name="connsiteY77" fmla="*/ 2145691 h 2689699"/>
                  <a:gd name="connsiteX78" fmla="*/ 1495950 w 2596954"/>
                  <a:gd name="connsiteY78" fmla="*/ 2151829 h 2689699"/>
                  <a:gd name="connsiteX79" fmla="*/ 1489075 w 2596954"/>
                  <a:gd name="connsiteY79" fmla="*/ 2167542 h 2689699"/>
                  <a:gd name="connsiteX80" fmla="*/ 1479746 w 2596954"/>
                  <a:gd name="connsiteY80" fmla="*/ 2199705 h 2689699"/>
                  <a:gd name="connsiteX81" fmla="*/ 1479009 w 2596954"/>
                  <a:gd name="connsiteY81" fmla="*/ 2211489 h 2689699"/>
                  <a:gd name="connsiteX82" fmla="*/ 1448107 w 2596954"/>
                  <a:gd name="connsiteY82" fmla="*/ 2688539 h 2689699"/>
                  <a:gd name="connsiteX83" fmla="*/ 2596950 w 2596954"/>
                  <a:gd name="connsiteY83" fmla="*/ 2054358 h 2689699"/>
                  <a:gd name="connsiteX84" fmla="*/ 2495943 w 2596954"/>
                  <a:gd name="connsiteY84" fmla="*/ 1499243 h 2689699"/>
                  <a:gd name="connsiteX85" fmla="*/ 762589 w 2596954"/>
                  <a:gd name="connsiteY85" fmla="*/ 836100 h 2689699"/>
                  <a:gd name="connsiteX86" fmla="*/ 762589 w 2596954"/>
                  <a:gd name="connsiteY86" fmla="*/ 839291 h 2689699"/>
                  <a:gd name="connsiteX87" fmla="*/ 757678 w 2596954"/>
                  <a:gd name="connsiteY87" fmla="*/ 844447 h 2689699"/>
                  <a:gd name="connsiteX88" fmla="*/ 762589 w 2596954"/>
                  <a:gd name="connsiteY88" fmla="*/ 836100 h 2689699"/>
                  <a:gd name="connsiteX89" fmla="*/ 939361 w 2596954"/>
                  <a:gd name="connsiteY89" fmla="*/ 1341866 h 2689699"/>
                  <a:gd name="connsiteX90" fmla="*/ 769463 w 2596954"/>
                  <a:gd name="connsiteY90" fmla="*/ 1454313 h 2689699"/>
                  <a:gd name="connsiteX91" fmla="*/ 679604 w 2596954"/>
                  <a:gd name="connsiteY91" fmla="*/ 1422396 h 2689699"/>
                  <a:gd name="connsiteX92" fmla="*/ 573786 w 2596954"/>
                  <a:gd name="connsiteY92" fmla="*/ 1385077 h 2689699"/>
                  <a:gd name="connsiteX93" fmla="*/ 611841 w 2596954"/>
                  <a:gd name="connsiteY93" fmla="*/ 1349231 h 2689699"/>
                  <a:gd name="connsiteX94" fmla="*/ 826669 w 2596954"/>
                  <a:gd name="connsiteY94" fmla="*/ 1141769 h 2689699"/>
                  <a:gd name="connsiteX95" fmla="*/ 834280 w 2596954"/>
                  <a:gd name="connsiteY95" fmla="*/ 1134158 h 2689699"/>
                  <a:gd name="connsiteX96" fmla="*/ 847047 w 2596954"/>
                  <a:gd name="connsiteY96" fmla="*/ 1155027 h 2689699"/>
                  <a:gd name="connsiteX97" fmla="*/ 894186 w 2596954"/>
                  <a:gd name="connsiteY97" fmla="*/ 1228191 h 2689699"/>
                  <a:gd name="connsiteX98" fmla="*/ 939361 w 2596954"/>
                  <a:gd name="connsiteY98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336125 w 2596954"/>
                  <a:gd name="connsiteY37" fmla="*/ 2295211 h 2689699"/>
                  <a:gd name="connsiteX38" fmla="*/ 408552 w 2596954"/>
                  <a:gd name="connsiteY38" fmla="*/ 2140289 h 2689699"/>
                  <a:gd name="connsiteX39" fmla="*/ 460111 w 2596954"/>
                  <a:gd name="connsiteY39" fmla="*/ 2029561 h 2689699"/>
                  <a:gd name="connsiteX40" fmla="*/ 501849 w 2596954"/>
                  <a:gd name="connsiteY40" fmla="*/ 1946330 h 2689699"/>
                  <a:gd name="connsiteX41" fmla="*/ 577960 w 2596954"/>
                  <a:gd name="connsiteY41" fmla="*/ 1861381 h 2689699"/>
                  <a:gd name="connsiteX42" fmla="*/ 671502 w 2596954"/>
                  <a:gd name="connsiteY42" fmla="*/ 1795091 h 2689699"/>
                  <a:gd name="connsiteX43" fmla="*/ 766517 w 2596954"/>
                  <a:gd name="connsiteY43" fmla="*/ 1688782 h 2689699"/>
                  <a:gd name="connsiteX44" fmla="*/ 829615 w 2596954"/>
                  <a:gd name="connsiteY44" fmla="*/ 1593521 h 2689699"/>
                  <a:gd name="connsiteX45" fmla="*/ 892222 w 2596954"/>
                  <a:gd name="connsiteY45" fmla="*/ 1541472 h 2689699"/>
                  <a:gd name="connsiteX46" fmla="*/ 961458 w 2596954"/>
                  <a:gd name="connsiteY46" fmla="*/ 1498015 h 2689699"/>
                  <a:gd name="connsiteX47" fmla="*/ 969315 w 2596954"/>
                  <a:gd name="connsiteY47" fmla="*/ 1554730 h 2689699"/>
                  <a:gd name="connsiteX48" fmla="*/ 969315 w 2596954"/>
                  <a:gd name="connsiteY48" fmla="*/ 1581737 h 2689699"/>
                  <a:gd name="connsiteX49" fmla="*/ 989447 w 2596954"/>
                  <a:gd name="connsiteY49" fmla="*/ 1612181 h 2689699"/>
                  <a:gd name="connsiteX50" fmla="*/ 1042233 w 2596954"/>
                  <a:gd name="connsiteY50" fmla="*/ 1631086 h 2689699"/>
                  <a:gd name="connsiteX51" fmla="*/ 1094038 w 2596954"/>
                  <a:gd name="connsiteY51" fmla="*/ 1743533 h 2689699"/>
                  <a:gd name="connsiteX52" fmla="*/ 1194454 w 2596954"/>
                  <a:gd name="connsiteY52" fmla="*/ 1761210 h 2689699"/>
                  <a:gd name="connsiteX53" fmla="*/ 1227108 w 2596954"/>
                  <a:gd name="connsiteY53" fmla="*/ 1765384 h 2689699"/>
                  <a:gd name="connsiteX54" fmla="*/ 1190772 w 2596954"/>
                  <a:gd name="connsiteY54" fmla="*/ 1794846 h 2689699"/>
                  <a:gd name="connsiteX55" fmla="*/ 1152962 w 2596954"/>
                  <a:gd name="connsiteY55" fmla="*/ 1805894 h 2689699"/>
                  <a:gd name="connsiteX56" fmla="*/ 1138967 w 2596954"/>
                  <a:gd name="connsiteY56" fmla="*/ 1854507 h 2689699"/>
                  <a:gd name="connsiteX57" fmla="*/ 1207221 w 2596954"/>
                  <a:gd name="connsiteY57" fmla="*/ 1905820 h 2689699"/>
                  <a:gd name="connsiteX58" fmla="*/ 1286278 w 2596954"/>
                  <a:gd name="connsiteY58" fmla="*/ 2064424 h 2689699"/>
                  <a:gd name="connsiteX59" fmla="*/ 1320159 w 2596954"/>
                  <a:gd name="connsiteY59" fmla="*/ 2080137 h 2689699"/>
                  <a:gd name="connsiteX60" fmla="*/ 1335381 w 2596954"/>
                  <a:gd name="connsiteY60" fmla="*/ 2082593 h 2689699"/>
                  <a:gd name="connsiteX61" fmla="*/ 1456913 w 2596954"/>
                  <a:gd name="connsiteY61" fmla="*/ 2064179 h 2689699"/>
                  <a:gd name="connsiteX62" fmla="*/ 1558557 w 2596954"/>
                  <a:gd name="connsiteY62" fmla="*/ 2029315 h 2689699"/>
                  <a:gd name="connsiteX63" fmla="*/ 1555611 w 2596954"/>
                  <a:gd name="connsiteY63" fmla="*/ 2024159 h 2689699"/>
                  <a:gd name="connsiteX64" fmla="*/ 1558802 w 2596954"/>
                  <a:gd name="connsiteY64" fmla="*/ 2029315 h 2689699"/>
                  <a:gd name="connsiteX65" fmla="*/ 1558557 w 2596954"/>
                  <a:gd name="connsiteY65" fmla="*/ 2029315 h 2689699"/>
                  <a:gd name="connsiteX66" fmla="*/ 1559048 w 2596954"/>
                  <a:gd name="connsiteY66" fmla="*/ 2029806 h 2689699"/>
                  <a:gd name="connsiteX67" fmla="*/ 1561258 w 2596954"/>
                  <a:gd name="connsiteY67" fmla="*/ 2033735 h 2689699"/>
                  <a:gd name="connsiteX68" fmla="*/ 1561012 w 2596954"/>
                  <a:gd name="connsiteY68" fmla="*/ 2044046 h 2689699"/>
                  <a:gd name="connsiteX69" fmla="*/ 1560275 w 2596954"/>
                  <a:gd name="connsiteY69" fmla="*/ 2044783 h 2689699"/>
                  <a:gd name="connsiteX70" fmla="*/ 1559048 w 2596954"/>
                  <a:gd name="connsiteY70" fmla="*/ 2063442 h 2689699"/>
                  <a:gd name="connsiteX71" fmla="*/ 1543335 w 2596954"/>
                  <a:gd name="connsiteY71" fmla="*/ 2090449 h 2689699"/>
                  <a:gd name="connsiteX72" fmla="*/ 1515837 w 2596954"/>
                  <a:gd name="connsiteY72" fmla="*/ 2119666 h 2689699"/>
                  <a:gd name="connsiteX73" fmla="*/ 1506998 w 2596954"/>
                  <a:gd name="connsiteY73" fmla="*/ 2130714 h 2689699"/>
                  <a:gd name="connsiteX74" fmla="*/ 1505771 w 2596954"/>
                  <a:gd name="connsiteY74" fmla="*/ 2132187 h 2689699"/>
                  <a:gd name="connsiteX75" fmla="*/ 1499878 w 2596954"/>
                  <a:gd name="connsiteY75" fmla="*/ 2139798 h 2689699"/>
                  <a:gd name="connsiteX76" fmla="*/ 1497423 w 2596954"/>
                  <a:gd name="connsiteY76" fmla="*/ 2145691 h 2689699"/>
                  <a:gd name="connsiteX77" fmla="*/ 1495950 w 2596954"/>
                  <a:gd name="connsiteY77" fmla="*/ 2151829 h 2689699"/>
                  <a:gd name="connsiteX78" fmla="*/ 1489075 w 2596954"/>
                  <a:gd name="connsiteY78" fmla="*/ 2167542 h 2689699"/>
                  <a:gd name="connsiteX79" fmla="*/ 1479746 w 2596954"/>
                  <a:gd name="connsiteY79" fmla="*/ 2199705 h 2689699"/>
                  <a:gd name="connsiteX80" fmla="*/ 1479009 w 2596954"/>
                  <a:gd name="connsiteY80" fmla="*/ 2211489 h 2689699"/>
                  <a:gd name="connsiteX81" fmla="*/ 1448107 w 2596954"/>
                  <a:gd name="connsiteY81" fmla="*/ 2688539 h 2689699"/>
                  <a:gd name="connsiteX82" fmla="*/ 2596950 w 2596954"/>
                  <a:gd name="connsiteY82" fmla="*/ 2054358 h 2689699"/>
                  <a:gd name="connsiteX83" fmla="*/ 2495943 w 2596954"/>
                  <a:gd name="connsiteY83" fmla="*/ 1499243 h 2689699"/>
                  <a:gd name="connsiteX84" fmla="*/ 762589 w 2596954"/>
                  <a:gd name="connsiteY84" fmla="*/ 836100 h 2689699"/>
                  <a:gd name="connsiteX85" fmla="*/ 762589 w 2596954"/>
                  <a:gd name="connsiteY85" fmla="*/ 839291 h 2689699"/>
                  <a:gd name="connsiteX86" fmla="*/ 757678 w 2596954"/>
                  <a:gd name="connsiteY86" fmla="*/ 844447 h 2689699"/>
                  <a:gd name="connsiteX87" fmla="*/ 762589 w 2596954"/>
                  <a:gd name="connsiteY87" fmla="*/ 836100 h 2689699"/>
                  <a:gd name="connsiteX88" fmla="*/ 939361 w 2596954"/>
                  <a:gd name="connsiteY88" fmla="*/ 1341866 h 2689699"/>
                  <a:gd name="connsiteX89" fmla="*/ 769463 w 2596954"/>
                  <a:gd name="connsiteY89" fmla="*/ 1454313 h 2689699"/>
                  <a:gd name="connsiteX90" fmla="*/ 679604 w 2596954"/>
                  <a:gd name="connsiteY90" fmla="*/ 1422396 h 2689699"/>
                  <a:gd name="connsiteX91" fmla="*/ 573786 w 2596954"/>
                  <a:gd name="connsiteY91" fmla="*/ 1385077 h 2689699"/>
                  <a:gd name="connsiteX92" fmla="*/ 611841 w 2596954"/>
                  <a:gd name="connsiteY92" fmla="*/ 1349231 h 2689699"/>
                  <a:gd name="connsiteX93" fmla="*/ 826669 w 2596954"/>
                  <a:gd name="connsiteY93" fmla="*/ 1141769 h 2689699"/>
                  <a:gd name="connsiteX94" fmla="*/ 834280 w 2596954"/>
                  <a:gd name="connsiteY94" fmla="*/ 1134158 h 2689699"/>
                  <a:gd name="connsiteX95" fmla="*/ 847047 w 2596954"/>
                  <a:gd name="connsiteY95" fmla="*/ 1155027 h 2689699"/>
                  <a:gd name="connsiteX96" fmla="*/ 894186 w 2596954"/>
                  <a:gd name="connsiteY96" fmla="*/ 1228191 h 2689699"/>
                  <a:gd name="connsiteX97" fmla="*/ 939361 w 2596954"/>
                  <a:gd name="connsiteY97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336125 w 2596954"/>
                  <a:gd name="connsiteY36" fmla="*/ 2295211 h 2689699"/>
                  <a:gd name="connsiteX37" fmla="*/ 408552 w 2596954"/>
                  <a:gd name="connsiteY37" fmla="*/ 2140289 h 2689699"/>
                  <a:gd name="connsiteX38" fmla="*/ 460111 w 2596954"/>
                  <a:gd name="connsiteY38" fmla="*/ 2029561 h 2689699"/>
                  <a:gd name="connsiteX39" fmla="*/ 501849 w 2596954"/>
                  <a:gd name="connsiteY39" fmla="*/ 1946330 h 2689699"/>
                  <a:gd name="connsiteX40" fmla="*/ 577960 w 2596954"/>
                  <a:gd name="connsiteY40" fmla="*/ 1861381 h 2689699"/>
                  <a:gd name="connsiteX41" fmla="*/ 671502 w 2596954"/>
                  <a:gd name="connsiteY41" fmla="*/ 1795091 h 2689699"/>
                  <a:gd name="connsiteX42" fmla="*/ 766517 w 2596954"/>
                  <a:gd name="connsiteY42" fmla="*/ 1688782 h 2689699"/>
                  <a:gd name="connsiteX43" fmla="*/ 829615 w 2596954"/>
                  <a:gd name="connsiteY43" fmla="*/ 1593521 h 2689699"/>
                  <a:gd name="connsiteX44" fmla="*/ 892222 w 2596954"/>
                  <a:gd name="connsiteY44" fmla="*/ 1541472 h 2689699"/>
                  <a:gd name="connsiteX45" fmla="*/ 961458 w 2596954"/>
                  <a:gd name="connsiteY45" fmla="*/ 1498015 h 2689699"/>
                  <a:gd name="connsiteX46" fmla="*/ 969315 w 2596954"/>
                  <a:gd name="connsiteY46" fmla="*/ 1554730 h 2689699"/>
                  <a:gd name="connsiteX47" fmla="*/ 969315 w 2596954"/>
                  <a:gd name="connsiteY47" fmla="*/ 1581737 h 2689699"/>
                  <a:gd name="connsiteX48" fmla="*/ 989447 w 2596954"/>
                  <a:gd name="connsiteY48" fmla="*/ 1612181 h 2689699"/>
                  <a:gd name="connsiteX49" fmla="*/ 1042233 w 2596954"/>
                  <a:gd name="connsiteY49" fmla="*/ 1631086 h 2689699"/>
                  <a:gd name="connsiteX50" fmla="*/ 1094038 w 2596954"/>
                  <a:gd name="connsiteY50" fmla="*/ 1743533 h 2689699"/>
                  <a:gd name="connsiteX51" fmla="*/ 1194454 w 2596954"/>
                  <a:gd name="connsiteY51" fmla="*/ 1761210 h 2689699"/>
                  <a:gd name="connsiteX52" fmla="*/ 1227108 w 2596954"/>
                  <a:gd name="connsiteY52" fmla="*/ 1765384 h 2689699"/>
                  <a:gd name="connsiteX53" fmla="*/ 1190772 w 2596954"/>
                  <a:gd name="connsiteY53" fmla="*/ 1794846 h 2689699"/>
                  <a:gd name="connsiteX54" fmla="*/ 1152962 w 2596954"/>
                  <a:gd name="connsiteY54" fmla="*/ 1805894 h 2689699"/>
                  <a:gd name="connsiteX55" fmla="*/ 1138967 w 2596954"/>
                  <a:gd name="connsiteY55" fmla="*/ 1854507 h 2689699"/>
                  <a:gd name="connsiteX56" fmla="*/ 1207221 w 2596954"/>
                  <a:gd name="connsiteY56" fmla="*/ 1905820 h 2689699"/>
                  <a:gd name="connsiteX57" fmla="*/ 1286278 w 2596954"/>
                  <a:gd name="connsiteY57" fmla="*/ 2064424 h 2689699"/>
                  <a:gd name="connsiteX58" fmla="*/ 1320159 w 2596954"/>
                  <a:gd name="connsiteY58" fmla="*/ 2080137 h 2689699"/>
                  <a:gd name="connsiteX59" fmla="*/ 1335381 w 2596954"/>
                  <a:gd name="connsiteY59" fmla="*/ 2082593 h 2689699"/>
                  <a:gd name="connsiteX60" fmla="*/ 1456913 w 2596954"/>
                  <a:gd name="connsiteY60" fmla="*/ 2064179 h 2689699"/>
                  <a:gd name="connsiteX61" fmla="*/ 1558557 w 2596954"/>
                  <a:gd name="connsiteY61" fmla="*/ 2029315 h 2689699"/>
                  <a:gd name="connsiteX62" fmla="*/ 1555611 w 2596954"/>
                  <a:gd name="connsiteY62" fmla="*/ 2024159 h 2689699"/>
                  <a:gd name="connsiteX63" fmla="*/ 1558802 w 2596954"/>
                  <a:gd name="connsiteY63" fmla="*/ 2029315 h 2689699"/>
                  <a:gd name="connsiteX64" fmla="*/ 1558557 w 2596954"/>
                  <a:gd name="connsiteY64" fmla="*/ 2029315 h 2689699"/>
                  <a:gd name="connsiteX65" fmla="*/ 1559048 w 2596954"/>
                  <a:gd name="connsiteY65" fmla="*/ 2029806 h 2689699"/>
                  <a:gd name="connsiteX66" fmla="*/ 1561258 w 2596954"/>
                  <a:gd name="connsiteY66" fmla="*/ 2033735 h 2689699"/>
                  <a:gd name="connsiteX67" fmla="*/ 1561012 w 2596954"/>
                  <a:gd name="connsiteY67" fmla="*/ 2044046 h 2689699"/>
                  <a:gd name="connsiteX68" fmla="*/ 1560275 w 2596954"/>
                  <a:gd name="connsiteY68" fmla="*/ 2044783 h 2689699"/>
                  <a:gd name="connsiteX69" fmla="*/ 1559048 w 2596954"/>
                  <a:gd name="connsiteY69" fmla="*/ 2063442 h 2689699"/>
                  <a:gd name="connsiteX70" fmla="*/ 1543335 w 2596954"/>
                  <a:gd name="connsiteY70" fmla="*/ 2090449 h 2689699"/>
                  <a:gd name="connsiteX71" fmla="*/ 1515837 w 2596954"/>
                  <a:gd name="connsiteY71" fmla="*/ 2119666 h 2689699"/>
                  <a:gd name="connsiteX72" fmla="*/ 1506998 w 2596954"/>
                  <a:gd name="connsiteY72" fmla="*/ 2130714 h 2689699"/>
                  <a:gd name="connsiteX73" fmla="*/ 1505771 w 2596954"/>
                  <a:gd name="connsiteY73" fmla="*/ 2132187 h 2689699"/>
                  <a:gd name="connsiteX74" fmla="*/ 1499878 w 2596954"/>
                  <a:gd name="connsiteY74" fmla="*/ 2139798 h 2689699"/>
                  <a:gd name="connsiteX75" fmla="*/ 1497423 w 2596954"/>
                  <a:gd name="connsiteY75" fmla="*/ 2145691 h 2689699"/>
                  <a:gd name="connsiteX76" fmla="*/ 1495950 w 2596954"/>
                  <a:gd name="connsiteY76" fmla="*/ 2151829 h 2689699"/>
                  <a:gd name="connsiteX77" fmla="*/ 1489075 w 2596954"/>
                  <a:gd name="connsiteY77" fmla="*/ 2167542 h 2689699"/>
                  <a:gd name="connsiteX78" fmla="*/ 1479746 w 2596954"/>
                  <a:gd name="connsiteY78" fmla="*/ 2199705 h 2689699"/>
                  <a:gd name="connsiteX79" fmla="*/ 1479009 w 2596954"/>
                  <a:gd name="connsiteY79" fmla="*/ 2211489 h 2689699"/>
                  <a:gd name="connsiteX80" fmla="*/ 1448107 w 2596954"/>
                  <a:gd name="connsiteY80" fmla="*/ 2688539 h 2689699"/>
                  <a:gd name="connsiteX81" fmla="*/ 2596950 w 2596954"/>
                  <a:gd name="connsiteY81" fmla="*/ 2054358 h 2689699"/>
                  <a:gd name="connsiteX82" fmla="*/ 2495943 w 2596954"/>
                  <a:gd name="connsiteY82" fmla="*/ 1499243 h 2689699"/>
                  <a:gd name="connsiteX83" fmla="*/ 762589 w 2596954"/>
                  <a:gd name="connsiteY83" fmla="*/ 836100 h 2689699"/>
                  <a:gd name="connsiteX84" fmla="*/ 762589 w 2596954"/>
                  <a:gd name="connsiteY84" fmla="*/ 839291 h 2689699"/>
                  <a:gd name="connsiteX85" fmla="*/ 757678 w 2596954"/>
                  <a:gd name="connsiteY85" fmla="*/ 844447 h 2689699"/>
                  <a:gd name="connsiteX86" fmla="*/ 762589 w 2596954"/>
                  <a:gd name="connsiteY86" fmla="*/ 836100 h 2689699"/>
                  <a:gd name="connsiteX87" fmla="*/ 939361 w 2596954"/>
                  <a:gd name="connsiteY87" fmla="*/ 1341866 h 2689699"/>
                  <a:gd name="connsiteX88" fmla="*/ 769463 w 2596954"/>
                  <a:gd name="connsiteY88" fmla="*/ 1454313 h 2689699"/>
                  <a:gd name="connsiteX89" fmla="*/ 679604 w 2596954"/>
                  <a:gd name="connsiteY89" fmla="*/ 1422396 h 2689699"/>
                  <a:gd name="connsiteX90" fmla="*/ 573786 w 2596954"/>
                  <a:gd name="connsiteY90" fmla="*/ 1385077 h 2689699"/>
                  <a:gd name="connsiteX91" fmla="*/ 611841 w 2596954"/>
                  <a:gd name="connsiteY91" fmla="*/ 1349231 h 2689699"/>
                  <a:gd name="connsiteX92" fmla="*/ 826669 w 2596954"/>
                  <a:gd name="connsiteY92" fmla="*/ 1141769 h 2689699"/>
                  <a:gd name="connsiteX93" fmla="*/ 834280 w 2596954"/>
                  <a:gd name="connsiteY93" fmla="*/ 1134158 h 2689699"/>
                  <a:gd name="connsiteX94" fmla="*/ 847047 w 2596954"/>
                  <a:gd name="connsiteY94" fmla="*/ 1155027 h 2689699"/>
                  <a:gd name="connsiteX95" fmla="*/ 894186 w 2596954"/>
                  <a:gd name="connsiteY95" fmla="*/ 1228191 h 2689699"/>
                  <a:gd name="connsiteX96" fmla="*/ 939361 w 2596954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4825 w 2615836"/>
                  <a:gd name="connsiteY0" fmla="*/ 1499243 h 2689699"/>
                  <a:gd name="connsiteX1" fmla="*/ 2436996 w 2615836"/>
                  <a:gd name="connsiteY1" fmla="*/ 1366418 h 2689699"/>
                  <a:gd name="connsiteX2" fmla="*/ 2405815 w 2615836"/>
                  <a:gd name="connsiteY2" fmla="*/ 1249797 h 2689699"/>
                  <a:gd name="connsiteX3" fmla="*/ 2342472 w 2615836"/>
                  <a:gd name="connsiteY3" fmla="*/ 987338 h 2689699"/>
                  <a:gd name="connsiteX4" fmla="*/ 2278883 w 2615836"/>
                  <a:gd name="connsiteY4" fmla="*/ 722916 h 2689699"/>
                  <a:gd name="connsiteX5" fmla="*/ 2277410 w 2615836"/>
                  <a:gd name="connsiteY5" fmla="*/ 717023 h 2689699"/>
                  <a:gd name="connsiteX6" fmla="*/ 2132800 w 2615836"/>
                  <a:gd name="connsiteY6" fmla="*/ 359550 h 2689699"/>
                  <a:gd name="connsiteX7" fmla="*/ 2044168 w 2615836"/>
                  <a:gd name="connsiteY7" fmla="*/ 244647 h 2689699"/>
                  <a:gd name="connsiteX8" fmla="*/ 1477513 w 2615836"/>
                  <a:gd name="connsiteY8" fmla="*/ 2567 h 2689699"/>
                  <a:gd name="connsiteX9" fmla="*/ 1236415 w 2615836"/>
                  <a:gd name="connsiteY9" fmla="*/ 71066 h 2689699"/>
                  <a:gd name="connsiteX10" fmla="*/ 834748 w 2615836"/>
                  <a:gd name="connsiteY10" fmla="*/ 430259 h 2689699"/>
                  <a:gd name="connsiteX11" fmla="*/ 832047 w 2615836"/>
                  <a:gd name="connsiteY11" fmla="*/ 434187 h 2689699"/>
                  <a:gd name="connsiteX12" fmla="*/ 829592 w 2615836"/>
                  <a:gd name="connsiteY12" fmla="*/ 438361 h 2689699"/>
                  <a:gd name="connsiteX13" fmla="*/ 829592 w 2615836"/>
                  <a:gd name="connsiteY13" fmla="*/ 438361 h 2689699"/>
                  <a:gd name="connsiteX14" fmla="*/ 829592 w 2615836"/>
                  <a:gd name="connsiteY14" fmla="*/ 438361 h 2689699"/>
                  <a:gd name="connsiteX15" fmla="*/ 829838 w 2615836"/>
                  <a:gd name="connsiteY15" fmla="*/ 439589 h 2689699"/>
                  <a:gd name="connsiteX16" fmla="*/ 829838 w 2615836"/>
                  <a:gd name="connsiteY16" fmla="*/ 439589 h 2689699"/>
                  <a:gd name="connsiteX17" fmla="*/ 796202 w 2615836"/>
                  <a:gd name="connsiteY17" fmla="*/ 514471 h 2689699"/>
                  <a:gd name="connsiteX18" fmla="*/ 761093 w 2615836"/>
                  <a:gd name="connsiteY18" fmla="*/ 698610 h 2689699"/>
                  <a:gd name="connsiteX19" fmla="*/ 763793 w 2615836"/>
                  <a:gd name="connsiteY19" fmla="*/ 782086 h 2689699"/>
                  <a:gd name="connsiteX20" fmla="*/ 775824 w 2615836"/>
                  <a:gd name="connsiteY20" fmla="*/ 845920 h 2689699"/>
                  <a:gd name="connsiteX21" fmla="*/ 727948 w 2615836"/>
                  <a:gd name="connsiteY21" fmla="*/ 889377 h 2689699"/>
                  <a:gd name="connsiteX22" fmla="*/ 650855 w 2615836"/>
                  <a:gd name="connsiteY22" fmla="*/ 962050 h 2689699"/>
                  <a:gd name="connsiteX23" fmla="*/ 561978 w 2615836"/>
                  <a:gd name="connsiteY23" fmla="*/ 1045280 h 2689699"/>
                  <a:gd name="connsiteX24" fmla="*/ 464262 w 2615836"/>
                  <a:gd name="connsiteY24" fmla="*/ 1136859 h 2689699"/>
                  <a:gd name="connsiteX25" fmla="*/ 416877 w 2615836"/>
                  <a:gd name="connsiteY25" fmla="*/ 1181297 h 2689699"/>
                  <a:gd name="connsiteX26" fmla="*/ 340030 w 2615836"/>
                  <a:gd name="connsiteY26" fmla="*/ 1259126 h 2689699"/>
                  <a:gd name="connsiteX27" fmla="*/ 303202 w 2615836"/>
                  <a:gd name="connsiteY27" fmla="*/ 1362980 h 2689699"/>
                  <a:gd name="connsiteX28" fmla="*/ 293382 w 2615836"/>
                  <a:gd name="connsiteY28" fmla="*/ 1427306 h 2689699"/>
                  <a:gd name="connsiteX29" fmla="*/ 274231 w 2615836"/>
                  <a:gd name="connsiteY29" fmla="*/ 1552029 h 2689699"/>
                  <a:gd name="connsiteX30" fmla="*/ 231757 w 2615836"/>
                  <a:gd name="connsiteY30" fmla="*/ 1832165 h 2689699"/>
                  <a:gd name="connsiteX31" fmla="*/ 222427 w 2615836"/>
                  <a:gd name="connsiteY31" fmla="*/ 1859172 h 2689699"/>
                  <a:gd name="connsiteX32" fmla="*/ 141897 w 2615836"/>
                  <a:gd name="connsiteY32" fmla="*/ 1994943 h 2689699"/>
                  <a:gd name="connsiteX33" fmla="*/ 51301 w 2615836"/>
                  <a:gd name="connsiteY33" fmla="*/ 2144709 h 2689699"/>
                  <a:gd name="connsiteX34" fmla="*/ 19875 w 2615836"/>
                  <a:gd name="connsiteY34" fmla="*/ 2302085 h 2689699"/>
                  <a:gd name="connsiteX35" fmla="*/ 360519 w 2615836"/>
                  <a:gd name="connsiteY35" fmla="*/ 2412813 h 2689699"/>
                  <a:gd name="connsiteX36" fmla="*/ 427434 w 2615836"/>
                  <a:gd name="connsiteY36" fmla="*/ 2140289 h 2689699"/>
                  <a:gd name="connsiteX37" fmla="*/ 478993 w 2615836"/>
                  <a:gd name="connsiteY37" fmla="*/ 2029561 h 2689699"/>
                  <a:gd name="connsiteX38" fmla="*/ 520731 w 2615836"/>
                  <a:gd name="connsiteY38" fmla="*/ 1946330 h 2689699"/>
                  <a:gd name="connsiteX39" fmla="*/ 596842 w 2615836"/>
                  <a:gd name="connsiteY39" fmla="*/ 1861381 h 2689699"/>
                  <a:gd name="connsiteX40" fmla="*/ 690384 w 2615836"/>
                  <a:gd name="connsiteY40" fmla="*/ 1795091 h 2689699"/>
                  <a:gd name="connsiteX41" fmla="*/ 785399 w 2615836"/>
                  <a:gd name="connsiteY41" fmla="*/ 1688782 h 2689699"/>
                  <a:gd name="connsiteX42" fmla="*/ 848497 w 2615836"/>
                  <a:gd name="connsiteY42" fmla="*/ 1593521 h 2689699"/>
                  <a:gd name="connsiteX43" fmla="*/ 911104 w 2615836"/>
                  <a:gd name="connsiteY43" fmla="*/ 1541472 h 2689699"/>
                  <a:gd name="connsiteX44" fmla="*/ 980340 w 2615836"/>
                  <a:gd name="connsiteY44" fmla="*/ 1498015 h 2689699"/>
                  <a:gd name="connsiteX45" fmla="*/ 988197 w 2615836"/>
                  <a:gd name="connsiteY45" fmla="*/ 1554730 h 2689699"/>
                  <a:gd name="connsiteX46" fmla="*/ 988197 w 2615836"/>
                  <a:gd name="connsiteY46" fmla="*/ 1581737 h 2689699"/>
                  <a:gd name="connsiteX47" fmla="*/ 1008329 w 2615836"/>
                  <a:gd name="connsiteY47" fmla="*/ 1612181 h 2689699"/>
                  <a:gd name="connsiteX48" fmla="*/ 1061115 w 2615836"/>
                  <a:gd name="connsiteY48" fmla="*/ 1631086 h 2689699"/>
                  <a:gd name="connsiteX49" fmla="*/ 1112920 w 2615836"/>
                  <a:gd name="connsiteY49" fmla="*/ 1743533 h 2689699"/>
                  <a:gd name="connsiteX50" fmla="*/ 1213336 w 2615836"/>
                  <a:gd name="connsiteY50" fmla="*/ 1761210 h 2689699"/>
                  <a:gd name="connsiteX51" fmla="*/ 1245990 w 2615836"/>
                  <a:gd name="connsiteY51" fmla="*/ 1765384 h 2689699"/>
                  <a:gd name="connsiteX52" fmla="*/ 1209654 w 2615836"/>
                  <a:gd name="connsiteY52" fmla="*/ 1794846 h 2689699"/>
                  <a:gd name="connsiteX53" fmla="*/ 1171844 w 2615836"/>
                  <a:gd name="connsiteY53" fmla="*/ 1805894 h 2689699"/>
                  <a:gd name="connsiteX54" fmla="*/ 1157849 w 2615836"/>
                  <a:gd name="connsiteY54" fmla="*/ 1854507 h 2689699"/>
                  <a:gd name="connsiteX55" fmla="*/ 1226103 w 2615836"/>
                  <a:gd name="connsiteY55" fmla="*/ 1905820 h 2689699"/>
                  <a:gd name="connsiteX56" fmla="*/ 1305160 w 2615836"/>
                  <a:gd name="connsiteY56" fmla="*/ 2064424 h 2689699"/>
                  <a:gd name="connsiteX57" fmla="*/ 1339041 w 2615836"/>
                  <a:gd name="connsiteY57" fmla="*/ 2080137 h 2689699"/>
                  <a:gd name="connsiteX58" fmla="*/ 1354263 w 2615836"/>
                  <a:gd name="connsiteY58" fmla="*/ 2082593 h 2689699"/>
                  <a:gd name="connsiteX59" fmla="*/ 1475795 w 2615836"/>
                  <a:gd name="connsiteY59" fmla="*/ 2064179 h 2689699"/>
                  <a:gd name="connsiteX60" fmla="*/ 1577439 w 2615836"/>
                  <a:gd name="connsiteY60" fmla="*/ 2029315 h 2689699"/>
                  <a:gd name="connsiteX61" fmla="*/ 1574493 w 2615836"/>
                  <a:gd name="connsiteY61" fmla="*/ 2024159 h 2689699"/>
                  <a:gd name="connsiteX62" fmla="*/ 1577684 w 2615836"/>
                  <a:gd name="connsiteY62" fmla="*/ 2029315 h 2689699"/>
                  <a:gd name="connsiteX63" fmla="*/ 1577439 w 2615836"/>
                  <a:gd name="connsiteY63" fmla="*/ 2029315 h 2689699"/>
                  <a:gd name="connsiteX64" fmla="*/ 1577930 w 2615836"/>
                  <a:gd name="connsiteY64" fmla="*/ 2029806 h 2689699"/>
                  <a:gd name="connsiteX65" fmla="*/ 1580140 w 2615836"/>
                  <a:gd name="connsiteY65" fmla="*/ 2033735 h 2689699"/>
                  <a:gd name="connsiteX66" fmla="*/ 1579894 w 2615836"/>
                  <a:gd name="connsiteY66" fmla="*/ 2044046 h 2689699"/>
                  <a:gd name="connsiteX67" fmla="*/ 1579157 w 2615836"/>
                  <a:gd name="connsiteY67" fmla="*/ 2044783 h 2689699"/>
                  <a:gd name="connsiteX68" fmla="*/ 1577930 w 2615836"/>
                  <a:gd name="connsiteY68" fmla="*/ 2063442 h 2689699"/>
                  <a:gd name="connsiteX69" fmla="*/ 1562217 w 2615836"/>
                  <a:gd name="connsiteY69" fmla="*/ 2090449 h 2689699"/>
                  <a:gd name="connsiteX70" fmla="*/ 1534719 w 2615836"/>
                  <a:gd name="connsiteY70" fmla="*/ 2119666 h 2689699"/>
                  <a:gd name="connsiteX71" fmla="*/ 1525880 w 2615836"/>
                  <a:gd name="connsiteY71" fmla="*/ 2130714 h 2689699"/>
                  <a:gd name="connsiteX72" fmla="*/ 1524653 w 2615836"/>
                  <a:gd name="connsiteY72" fmla="*/ 2132187 h 2689699"/>
                  <a:gd name="connsiteX73" fmla="*/ 1518760 w 2615836"/>
                  <a:gd name="connsiteY73" fmla="*/ 2139798 h 2689699"/>
                  <a:gd name="connsiteX74" fmla="*/ 1516305 w 2615836"/>
                  <a:gd name="connsiteY74" fmla="*/ 2145691 h 2689699"/>
                  <a:gd name="connsiteX75" fmla="*/ 1514832 w 2615836"/>
                  <a:gd name="connsiteY75" fmla="*/ 2151829 h 2689699"/>
                  <a:gd name="connsiteX76" fmla="*/ 1507957 w 2615836"/>
                  <a:gd name="connsiteY76" fmla="*/ 2167542 h 2689699"/>
                  <a:gd name="connsiteX77" fmla="*/ 1498628 w 2615836"/>
                  <a:gd name="connsiteY77" fmla="*/ 2199705 h 2689699"/>
                  <a:gd name="connsiteX78" fmla="*/ 1497891 w 2615836"/>
                  <a:gd name="connsiteY78" fmla="*/ 2211489 h 2689699"/>
                  <a:gd name="connsiteX79" fmla="*/ 1466989 w 2615836"/>
                  <a:gd name="connsiteY79" fmla="*/ 2688539 h 2689699"/>
                  <a:gd name="connsiteX80" fmla="*/ 2615832 w 2615836"/>
                  <a:gd name="connsiteY80" fmla="*/ 2054358 h 2689699"/>
                  <a:gd name="connsiteX81" fmla="*/ 2514825 w 2615836"/>
                  <a:gd name="connsiteY81" fmla="*/ 1499243 h 2689699"/>
                  <a:gd name="connsiteX82" fmla="*/ 781471 w 2615836"/>
                  <a:gd name="connsiteY82" fmla="*/ 836100 h 2689699"/>
                  <a:gd name="connsiteX83" fmla="*/ 781471 w 2615836"/>
                  <a:gd name="connsiteY83" fmla="*/ 839291 h 2689699"/>
                  <a:gd name="connsiteX84" fmla="*/ 776560 w 2615836"/>
                  <a:gd name="connsiteY84" fmla="*/ 844447 h 2689699"/>
                  <a:gd name="connsiteX85" fmla="*/ 781471 w 2615836"/>
                  <a:gd name="connsiteY85" fmla="*/ 836100 h 2689699"/>
                  <a:gd name="connsiteX86" fmla="*/ 958243 w 2615836"/>
                  <a:gd name="connsiteY86" fmla="*/ 1341866 h 2689699"/>
                  <a:gd name="connsiteX87" fmla="*/ 788345 w 2615836"/>
                  <a:gd name="connsiteY87" fmla="*/ 1454313 h 2689699"/>
                  <a:gd name="connsiteX88" fmla="*/ 698486 w 2615836"/>
                  <a:gd name="connsiteY88" fmla="*/ 1422396 h 2689699"/>
                  <a:gd name="connsiteX89" fmla="*/ 592668 w 2615836"/>
                  <a:gd name="connsiteY89" fmla="*/ 1385077 h 2689699"/>
                  <a:gd name="connsiteX90" fmla="*/ 630723 w 2615836"/>
                  <a:gd name="connsiteY90" fmla="*/ 1349231 h 2689699"/>
                  <a:gd name="connsiteX91" fmla="*/ 845551 w 2615836"/>
                  <a:gd name="connsiteY91" fmla="*/ 1141769 h 2689699"/>
                  <a:gd name="connsiteX92" fmla="*/ 853162 w 2615836"/>
                  <a:gd name="connsiteY92" fmla="*/ 1134158 h 2689699"/>
                  <a:gd name="connsiteX93" fmla="*/ 865929 w 2615836"/>
                  <a:gd name="connsiteY93" fmla="*/ 1155027 h 2689699"/>
                  <a:gd name="connsiteX94" fmla="*/ 913068 w 2615836"/>
                  <a:gd name="connsiteY94" fmla="*/ 1228191 h 2689699"/>
                  <a:gd name="connsiteX95" fmla="*/ 958243 w 2615836"/>
                  <a:gd name="connsiteY95" fmla="*/ 1341866 h 2689699"/>
                  <a:gd name="connsiteX0" fmla="*/ 2471607 w 2572618"/>
                  <a:gd name="connsiteY0" fmla="*/ 1499243 h 2689699"/>
                  <a:gd name="connsiteX1" fmla="*/ 2393778 w 2572618"/>
                  <a:gd name="connsiteY1" fmla="*/ 1366418 h 2689699"/>
                  <a:gd name="connsiteX2" fmla="*/ 2362597 w 2572618"/>
                  <a:gd name="connsiteY2" fmla="*/ 1249797 h 2689699"/>
                  <a:gd name="connsiteX3" fmla="*/ 2299254 w 2572618"/>
                  <a:gd name="connsiteY3" fmla="*/ 987338 h 2689699"/>
                  <a:gd name="connsiteX4" fmla="*/ 2235665 w 2572618"/>
                  <a:gd name="connsiteY4" fmla="*/ 722916 h 2689699"/>
                  <a:gd name="connsiteX5" fmla="*/ 2234192 w 2572618"/>
                  <a:gd name="connsiteY5" fmla="*/ 717023 h 2689699"/>
                  <a:gd name="connsiteX6" fmla="*/ 2089582 w 2572618"/>
                  <a:gd name="connsiteY6" fmla="*/ 359550 h 2689699"/>
                  <a:gd name="connsiteX7" fmla="*/ 2000950 w 2572618"/>
                  <a:gd name="connsiteY7" fmla="*/ 244647 h 2689699"/>
                  <a:gd name="connsiteX8" fmla="*/ 1434295 w 2572618"/>
                  <a:gd name="connsiteY8" fmla="*/ 2567 h 2689699"/>
                  <a:gd name="connsiteX9" fmla="*/ 1193197 w 2572618"/>
                  <a:gd name="connsiteY9" fmla="*/ 71066 h 2689699"/>
                  <a:gd name="connsiteX10" fmla="*/ 791530 w 2572618"/>
                  <a:gd name="connsiteY10" fmla="*/ 430259 h 2689699"/>
                  <a:gd name="connsiteX11" fmla="*/ 788829 w 2572618"/>
                  <a:gd name="connsiteY11" fmla="*/ 434187 h 2689699"/>
                  <a:gd name="connsiteX12" fmla="*/ 786374 w 2572618"/>
                  <a:gd name="connsiteY12" fmla="*/ 438361 h 2689699"/>
                  <a:gd name="connsiteX13" fmla="*/ 786374 w 2572618"/>
                  <a:gd name="connsiteY13" fmla="*/ 438361 h 2689699"/>
                  <a:gd name="connsiteX14" fmla="*/ 786374 w 2572618"/>
                  <a:gd name="connsiteY14" fmla="*/ 438361 h 2689699"/>
                  <a:gd name="connsiteX15" fmla="*/ 786620 w 2572618"/>
                  <a:gd name="connsiteY15" fmla="*/ 439589 h 2689699"/>
                  <a:gd name="connsiteX16" fmla="*/ 786620 w 2572618"/>
                  <a:gd name="connsiteY16" fmla="*/ 439589 h 2689699"/>
                  <a:gd name="connsiteX17" fmla="*/ 752984 w 2572618"/>
                  <a:gd name="connsiteY17" fmla="*/ 514471 h 2689699"/>
                  <a:gd name="connsiteX18" fmla="*/ 717875 w 2572618"/>
                  <a:gd name="connsiteY18" fmla="*/ 698610 h 2689699"/>
                  <a:gd name="connsiteX19" fmla="*/ 720575 w 2572618"/>
                  <a:gd name="connsiteY19" fmla="*/ 782086 h 2689699"/>
                  <a:gd name="connsiteX20" fmla="*/ 732606 w 2572618"/>
                  <a:gd name="connsiteY20" fmla="*/ 845920 h 2689699"/>
                  <a:gd name="connsiteX21" fmla="*/ 684730 w 2572618"/>
                  <a:gd name="connsiteY21" fmla="*/ 889377 h 2689699"/>
                  <a:gd name="connsiteX22" fmla="*/ 607637 w 2572618"/>
                  <a:gd name="connsiteY22" fmla="*/ 962050 h 2689699"/>
                  <a:gd name="connsiteX23" fmla="*/ 518760 w 2572618"/>
                  <a:gd name="connsiteY23" fmla="*/ 1045280 h 2689699"/>
                  <a:gd name="connsiteX24" fmla="*/ 421044 w 2572618"/>
                  <a:gd name="connsiteY24" fmla="*/ 1136859 h 2689699"/>
                  <a:gd name="connsiteX25" fmla="*/ 373659 w 2572618"/>
                  <a:gd name="connsiteY25" fmla="*/ 1181297 h 2689699"/>
                  <a:gd name="connsiteX26" fmla="*/ 296812 w 2572618"/>
                  <a:gd name="connsiteY26" fmla="*/ 1259126 h 2689699"/>
                  <a:gd name="connsiteX27" fmla="*/ 259984 w 2572618"/>
                  <a:gd name="connsiteY27" fmla="*/ 1362980 h 2689699"/>
                  <a:gd name="connsiteX28" fmla="*/ 250164 w 2572618"/>
                  <a:gd name="connsiteY28" fmla="*/ 1427306 h 2689699"/>
                  <a:gd name="connsiteX29" fmla="*/ 231013 w 2572618"/>
                  <a:gd name="connsiteY29" fmla="*/ 1552029 h 2689699"/>
                  <a:gd name="connsiteX30" fmla="*/ 188539 w 2572618"/>
                  <a:gd name="connsiteY30" fmla="*/ 1832165 h 2689699"/>
                  <a:gd name="connsiteX31" fmla="*/ 179209 w 2572618"/>
                  <a:gd name="connsiteY31" fmla="*/ 1859172 h 2689699"/>
                  <a:gd name="connsiteX32" fmla="*/ 98679 w 2572618"/>
                  <a:gd name="connsiteY32" fmla="*/ 1994943 h 2689699"/>
                  <a:gd name="connsiteX33" fmla="*/ 8083 w 2572618"/>
                  <a:gd name="connsiteY33" fmla="*/ 2144709 h 2689699"/>
                  <a:gd name="connsiteX34" fmla="*/ 317301 w 2572618"/>
                  <a:gd name="connsiteY34" fmla="*/ 2412813 h 2689699"/>
                  <a:gd name="connsiteX35" fmla="*/ 384216 w 2572618"/>
                  <a:gd name="connsiteY35" fmla="*/ 2140289 h 2689699"/>
                  <a:gd name="connsiteX36" fmla="*/ 435775 w 2572618"/>
                  <a:gd name="connsiteY36" fmla="*/ 2029561 h 2689699"/>
                  <a:gd name="connsiteX37" fmla="*/ 477513 w 2572618"/>
                  <a:gd name="connsiteY37" fmla="*/ 1946330 h 2689699"/>
                  <a:gd name="connsiteX38" fmla="*/ 553624 w 2572618"/>
                  <a:gd name="connsiteY38" fmla="*/ 1861381 h 2689699"/>
                  <a:gd name="connsiteX39" fmla="*/ 647166 w 2572618"/>
                  <a:gd name="connsiteY39" fmla="*/ 1795091 h 2689699"/>
                  <a:gd name="connsiteX40" fmla="*/ 742181 w 2572618"/>
                  <a:gd name="connsiteY40" fmla="*/ 1688782 h 2689699"/>
                  <a:gd name="connsiteX41" fmla="*/ 805279 w 2572618"/>
                  <a:gd name="connsiteY41" fmla="*/ 1593521 h 2689699"/>
                  <a:gd name="connsiteX42" fmla="*/ 867886 w 2572618"/>
                  <a:gd name="connsiteY42" fmla="*/ 1541472 h 2689699"/>
                  <a:gd name="connsiteX43" fmla="*/ 937122 w 2572618"/>
                  <a:gd name="connsiteY43" fmla="*/ 1498015 h 2689699"/>
                  <a:gd name="connsiteX44" fmla="*/ 944979 w 2572618"/>
                  <a:gd name="connsiteY44" fmla="*/ 1554730 h 2689699"/>
                  <a:gd name="connsiteX45" fmla="*/ 944979 w 2572618"/>
                  <a:gd name="connsiteY45" fmla="*/ 1581737 h 2689699"/>
                  <a:gd name="connsiteX46" fmla="*/ 965111 w 2572618"/>
                  <a:gd name="connsiteY46" fmla="*/ 1612181 h 2689699"/>
                  <a:gd name="connsiteX47" fmla="*/ 1017897 w 2572618"/>
                  <a:gd name="connsiteY47" fmla="*/ 1631086 h 2689699"/>
                  <a:gd name="connsiteX48" fmla="*/ 1069702 w 2572618"/>
                  <a:gd name="connsiteY48" fmla="*/ 1743533 h 2689699"/>
                  <a:gd name="connsiteX49" fmla="*/ 1170118 w 2572618"/>
                  <a:gd name="connsiteY49" fmla="*/ 1761210 h 2689699"/>
                  <a:gd name="connsiteX50" fmla="*/ 1202772 w 2572618"/>
                  <a:gd name="connsiteY50" fmla="*/ 1765384 h 2689699"/>
                  <a:gd name="connsiteX51" fmla="*/ 1166436 w 2572618"/>
                  <a:gd name="connsiteY51" fmla="*/ 1794846 h 2689699"/>
                  <a:gd name="connsiteX52" fmla="*/ 1128626 w 2572618"/>
                  <a:gd name="connsiteY52" fmla="*/ 1805894 h 2689699"/>
                  <a:gd name="connsiteX53" fmla="*/ 1114631 w 2572618"/>
                  <a:gd name="connsiteY53" fmla="*/ 1854507 h 2689699"/>
                  <a:gd name="connsiteX54" fmla="*/ 1182885 w 2572618"/>
                  <a:gd name="connsiteY54" fmla="*/ 1905820 h 2689699"/>
                  <a:gd name="connsiteX55" fmla="*/ 1261942 w 2572618"/>
                  <a:gd name="connsiteY55" fmla="*/ 2064424 h 2689699"/>
                  <a:gd name="connsiteX56" fmla="*/ 1295823 w 2572618"/>
                  <a:gd name="connsiteY56" fmla="*/ 2080137 h 2689699"/>
                  <a:gd name="connsiteX57" fmla="*/ 1311045 w 2572618"/>
                  <a:gd name="connsiteY57" fmla="*/ 2082593 h 2689699"/>
                  <a:gd name="connsiteX58" fmla="*/ 1432577 w 2572618"/>
                  <a:gd name="connsiteY58" fmla="*/ 2064179 h 2689699"/>
                  <a:gd name="connsiteX59" fmla="*/ 1534221 w 2572618"/>
                  <a:gd name="connsiteY59" fmla="*/ 2029315 h 2689699"/>
                  <a:gd name="connsiteX60" fmla="*/ 1531275 w 2572618"/>
                  <a:gd name="connsiteY60" fmla="*/ 2024159 h 2689699"/>
                  <a:gd name="connsiteX61" fmla="*/ 1534466 w 2572618"/>
                  <a:gd name="connsiteY61" fmla="*/ 2029315 h 2689699"/>
                  <a:gd name="connsiteX62" fmla="*/ 1534221 w 2572618"/>
                  <a:gd name="connsiteY62" fmla="*/ 2029315 h 2689699"/>
                  <a:gd name="connsiteX63" fmla="*/ 1534712 w 2572618"/>
                  <a:gd name="connsiteY63" fmla="*/ 2029806 h 2689699"/>
                  <a:gd name="connsiteX64" fmla="*/ 1536922 w 2572618"/>
                  <a:gd name="connsiteY64" fmla="*/ 2033735 h 2689699"/>
                  <a:gd name="connsiteX65" fmla="*/ 1536676 w 2572618"/>
                  <a:gd name="connsiteY65" fmla="*/ 2044046 h 2689699"/>
                  <a:gd name="connsiteX66" fmla="*/ 1535939 w 2572618"/>
                  <a:gd name="connsiteY66" fmla="*/ 2044783 h 2689699"/>
                  <a:gd name="connsiteX67" fmla="*/ 1534712 w 2572618"/>
                  <a:gd name="connsiteY67" fmla="*/ 2063442 h 2689699"/>
                  <a:gd name="connsiteX68" fmla="*/ 1518999 w 2572618"/>
                  <a:gd name="connsiteY68" fmla="*/ 2090449 h 2689699"/>
                  <a:gd name="connsiteX69" fmla="*/ 1491501 w 2572618"/>
                  <a:gd name="connsiteY69" fmla="*/ 2119666 h 2689699"/>
                  <a:gd name="connsiteX70" fmla="*/ 1482662 w 2572618"/>
                  <a:gd name="connsiteY70" fmla="*/ 2130714 h 2689699"/>
                  <a:gd name="connsiteX71" fmla="*/ 1481435 w 2572618"/>
                  <a:gd name="connsiteY71" fmla="*/ 2132187 h 2689699"/>
                  <a:gd name="connsiteX72" fmla="*/ 1475542 w 2572618"/>
                  <a:gd name="connsiteY72" fmla="*/ 2139798 h 2689699"/>
                  <a:gd name="connsiteX73" fmla="*/ 1473087 w 2572618"/>
                  <a:gd name="connsiteY73" fmla="*/ 2145691 h 2689699"/>
                  <a:gd name="connsiteX74" fmla="*/ 1471614 w 2572618"/>
                  <a:gd name="connsiteY74" fmla="*/ 2151829 h 2689699"/>
                  <a:gd name="connsiteX75" fmla="*/ 1464739 w 2572618"/>
                  <a:gd name="connsiteY75" fmla="*/ 2167542 h 2689699"/>
                  <a:gd name="connsiteX76" fmla="*/ 1455410 w 2572618"/>
                  <a:gd name="connsiteY76" fmla="*/ 2199705 h 2689699"/>
                  <a:gd name="connsiteX77" fmla="*/ 1454673 w 2572618"/>
                  <a:gd name="connsiteY77" fmla="*/ 2211489 h 2689699"/>
                  <a:gd name="connsiteX78" fmla="*/ 1423771 w 2572618"/>
                  <a:gd name="connsiteY78" fmla="*/ 2688539 h 2689699"/>
                  <a:gd name="connsiteX79" fmla="*/ 2572614 w 2572618"/>
                  <a:gd name="connsiteY79" fmla="*/ 2054358 h 2689699"/>
                  <a:gd name="connsiteX80" fmla="*/ 2471607 w 2572618"/>
                  <a:gd name="connsiteY80" fmla="*/ 1499243 h 2689699"/>
                  <a:gd name="connsiteX81" fmla="*/ 738253 w 2572618"/>
                  <a:gd name="connsiteY81" fmla="*/ 836100 h 2689699"/>
                  <a:gd name="connsiteX82" fmla="*/ 738253 w 2572618"/>
                  <a:gd name="connsiteY82" fmla="*/ 839291 h 2689699"/>
                  <a:gd name="connsiteX83" fmla="*/ 733342 w 2572618"/>
                  <a:gd name="connsiteY83" fmla="*/ 844447 h 2689699"/>
                  <a:gd name="connsiteX84" fmla="*/ 738253 w 2572618"/>
                  <a:gd name="connsiteY84" fmla="*/ 836100 h 2689699"/>
                  <a:gd name="connsiteX85" fmla="*/ 915025 w 2572618"/>
                  <a:gd name="connsiteY85" fmla="*/ 1341866 h 2689699"/>
                  <a:gd name="connsiteX86" fmla="*/ 745127 w 2572618"/>
                  <a:gd name="connsiteY86" fmla="*/ 1454313 h 2689699"/>
                  <a:gd name="connsiteX87" fmla="*/ 655268 w 2572618"/>
                  <a:gd name="connsiteY87" fmla="*/ 1422396 h 2689699"/>
                  <a:gd name="connsiteX88" fmla="*/ 549450 w 2572618"/>
                  <a:gd name="connsiteY88" fmla="*/ 1385077 h 2689699"/>
                  <a:gd name="connsiteX89" fmla="*/ 587505 w 2572618"/>
                  <a:gd name="connsiteY89" fmla="*/ 1349231 h 2689699"/>
                  <a:gd name="connsiteX90" fmla="*/ 802333 w 2572618"/>
                  <a:gd name="connsiteY90" fmla="*/ 1141769 h 2689699"/>
                  <a:gd name="connsiteX91" fmla="*/ 809944 w 2572618"/>
                  <a:gd name="connsiteY91" fmla="*/ 1134158 h 2689699"/>
                  <a:gd name="connsiteX92" fmla="*/ 822711 w 2572618"/>
                  <a:gd name="connsiteY92" fmla="*/ 1155027 h 2689699"/>
                  <a:gd name="connsiteX93" fmla="*/ 869850 w 2572618"/>
                  <a:gd name="connsiteY93" fmla="*/ 1228191 h 2689699"/>
                  <a:gd name="connsiteX94" fmla="*/ 915025 w 2572618"/>
                  <a:gd name="connsiteY94" fmla="*/ 1341866 h 2689699"/>
                  <a:gd name="connsiteX0" fmla="*/ 2377326 w 2478337"/>
                  <a:gd name="connsiteY0" fmla="*/ 1499243 h 2689699"/>
                  <a:gd name="connsiteX1" fmla="*/ 2299497 w 2478337"/>
                  <a:gd name="connsiteY1" fmla="*/ 1366418 h 2689699"/>
                  <a:gd name="connsiteX2" fmla="*/ 2268316 w 2478337"/>
                  <a:gd name="connsiteY2" fmla="*/ 1249797 h 2689699"/>
                  <a:gd name="connsiteX3" fmla="*/ 2204973 w 2478337"/>
                  <a:gd name="connsiteY3" fmla="*/ 987338 h 2689699"/>
                  <a:gd name="connsiteX4" fmla="*/ 2141384 w 2478337"/>
                  <a:gd name="connsiteY4" fmla="*/ 722916 h 2689699"/>
                  <a:gd name="connsiteX5" fmla="*/ 2139911 w 2478337"/>
                  <a:gd name="connsiteY5" fmla="*/ 717023 h 2689699"/>
                  <a:gd name="connsiteX6" fmla="*/ 1995301 w 2478337"/>
                  <a:gd name="connsiteY6" fmla="*/ 359550 h 2689699"/>
                  <a:gd name="connsiteX7" fmla="*/ 1906669 w 2478337"/>
                  <a:gd name="connsiteY7" fmla="*/ 244647 h 2689699"/>
                  <a:gd name="connsiteX8" fmla="*/ 1340014 w 2478337"/>
                  <a:gd name="connsiteY8" fmla="*/ 2567 h 2689699"/>
                  <a:gd name="connsiteX9" fmla="*/ 1098916 w 2478337"/>
                  <a:gd name="connsiteY9" fmla="*/ 71066 h 2689699"/>
                  <a:gd name="connsiteX10" fmla="*/ 697249 w 2478337"/>
                  <a:gd name="connsiteY10" fmla="*/ 430259 h 2689699"/>
                  <a:gd name="connsiteX11" fmla="*/ 694548 w 2478337"/>
                  <a:gd name="connsiteY11" fmla="*/ 434187 h 2689699"/>
                  <a:gd name="connsiteX12" fmla="*/ 692093 w 2478337"/>
                  <a:gd name="connsiteY12" fmla="*/ 438361 h 2689699"/>
                  <a:gd name="connsiteX13" fmla="*/ 692093 w 2478337"/>
                  <a:gd name="connsiteY13" fmla="*/ 438361 h 2689699"/>
                  <a:gd name="connsiteX14" fmla="*/ 692093 w 2478337"/>
                  <a:gd name="connsiteY14" fmla="*/ 438361 h 2689699"/>
                  <a:gd name="connsiteX15" fmla="*/ 692339 w 2478337"/>
                  <a:gd name="connsiteY15" fmla="*/ 439589 h 2689699"/>
                  <a:gd name="connsiteX16" fmla="*/ 692339 w 2478337"/>
                  <a:gd name="connsiteY16" fmla="*/ 439589 h 2689699"/>
                  <a:gd name="connsiteX17" fmla="*/ 658703 w 2478337"/>
                  <a:gd name="connsiteY17" fmla="*/ 514471 h 2689699"/>
                  <a:gd name="connsiteX18" fmla="*/ 623594 w 2478337"/>
                  <a:gd name="connsiteY18" fmla="*/ 698610 h 2689699"/>
                  <a:gd name="connsiteX19" fmla="*/ 626294 w 2478337"/>
                  <a:gd name="connsiteY19" fmla="*/ 782086 h 2689699"/>
                  <a:gd name="connsiteX20" fmla="*/ 638325 w 2478337"/>
                  <a:gd name="connsiteY20" fmla="*/ 845920 h 2689699"/>
                  <a:gd name="connsiteX21" fmla="*/ 590449 w 2478337"/>
                  <a:gd name="connsiteY21" fmla="*/ 889377 h 2689699"/>
                  <a:gd name="connsiteX22" fmla="*/ 513356 w 2478337"/>
                  <a:gd name="connsiteY22" fmla="*/ 962050 h 2689699"/>
                  <a:gd name="connsiteX23" fmla="*/ 424479 w 2478337"/>
                  <a:gd name="connsiteY23" fmla="*/ 1045280 h 2689699"/>
                  <a:gd name="connsiteX24" fmla="*/ 326763 w 2478337"/>
                  <a:gd name="connsiteY24" fmla="*/ 1136859 h 2689699"/>
                  <a:gd name="connsiteX25" fmla="*/ 279378 w 2478337"/>
                  <a:gd name="connsiteY25" fmla="*/ 1181297 h 2689699"/>
                  <a:gd name="connsiteX26" fmla="*/ 202531 w 2478337"/>
                  <a:gd name="connsiteY26" fmla="*/ 1259126 h 2689699"/>
                  <a:gd name="connsiteX27" fmla="*/ 165703 w 2478337"/>
                  <a:gd name="connsiteY27" fmla="*/ 1362980 h 2689699"/>
                  <a:gd name="connsiteX28" fmla="*/ 155883 w 2478337"/>
                  <a:gd name="connsiteY28" fmla="*/ 1427306 h 2689699"/>
                  <a:gd name="connsiteX29" fmla="*/ 136732 w 2478337"/>
                  <a:gd name="connsiteY29" fmla="*/ 1552029 h 2689699"/>
                  <a:gd name="connsiteX30" fmla="*/ 94258 w 2478337"/>
                  <a:gd name="connsiteY30" fmla="*/ 1832165 h 2689699"/>
                  <a:gd name="connsiteX31" fmla="*/ 84928 w 2478337"/>
                  <a:gd name="connsiteY31" fmla="*/ 1859172 h 2689699"/>
                  <a:gd name="connsiteX32" fmla="*/ 4398 w 2478337"/>
                  <a:gd name="connsiteY32" fmla="*/ 1994943 h 2689699"/>
                  <a:gd name="connsiteX33" fmla="*/ 223020 w 2478337"/>
                  <a:gd name="connsiteY33" fmla="*/ 2412813 h 2689699"/>
                  <a:gd name="connsiteX34" fmla="*/ 289935 w 2478337"/>
                  <a:gd name="connsiteY34" fmla="*/ 2140289 h 2689699"/>
                  <a:gd name="connsiteX35" fmla="*/ 341494 w 2478337"/>
                  <a:gd name="connsiteY35" fmla="*/ 2029561 h 2689699"/>
                  <a:gd name="connsiteX36" fmla="*/ 383232 w 2478337"/>
                  <a:gd name="connsiteY36" fmla="*/ 1946330 h 2689699"/>
                  <a:gd name="connsiteX37" fmla="*/ 459343 w 2478337"/>
                  <a:gd name="connsiteY37" fmla="*/ 1861381 h 2689699"/>
                  <a:gd name="connsiteX38" fmla="*/ 552885 w 2478337"/>
                  <a:gd name="connsiteY38" fmla="*/ 1795091 h 2689699"/>
                  <a:gd name="connsiteX39" fmla="*/ 647900 w 2478337"/>
                  <a:gd name="connsiteY39" fmla="*/ 1688782 h 2689699"/>
                  <a:gd name="connsiteX40" fmla="*/ 710998 w 2478337"/>
                  <a:gd name="connsiteY40" fmla="*/ 1593521 h 2689699"/>
                  <a:gd name="connsiteX41" fmla="*/ 773605 w 2478337"/>
                  <a:gd name="connsiteY41" fmla="*/ 1541472 h 2689699"/>
                  <a:gd name="connsiteX42" fmla="*/ 842841 w 2478337"/>
                  <a:gd name="connsiteY42" fmla="*/ 1498015 h 2689699"/>
                  <a:gd name="connsiteX43" fmla="*/ 850698 w 2478337"/>
                  <a:gd name="connsiteY43" fmla="*/ 1554730 h 2689699"/>
                  <a:gd name="connsiteX44" fmla="*/ 850698 w 2478337"/>
                  <a:gd name="connsiteY44" fmla="*/ 1581737 h 2689699"/>
                  <a:gd name="connsiteX45" fmla="*/ 870830 w 2478337"/>
                  <a:gd name="connsiteY45" fmla="*/ 1612181 h 2689699"/>
                  <a:gd name="connsiteX46" fmla="*/ 923616 w 2478337"/>
                  <a:gd name="connsiteY46" fmla="*/ 1631086 h 2689699"/>
                  <a:gd name="connsiteX47" fmla="*/ 975421 w 2478337"/>
                  <a:gd name="connsiteY47" fmla="*/ 1743533 h 2689699"/>
                  <a:gd name="connsiteX48" fmla="*/ 1075837 w 2478337"/>
                  <a:gd name="connsiteY48" fmla="*/ 1761210 h 2689699"/>
                  <a:gd name="connsiteX49" fmla="*/ 1108491 w 2478337"/>
                  <a:gd name="connsiteY49" fmla="*/ 1765384 h 2689699"/>
                  <a:gd name="connsiteX50" fmla="*/ 1072155 w 2478337"/>
                  <a:gd name="connsiteY50" fmla="*/ 1794846 h 2689699"/>
                  <a:gd name="connsiteX51" fmla="*/ 1034345 w 2478337"/>
                  <a:gd name="connsiteY51" fmla="*/ 1805894 h 2689699"/>
                  <a:gd name="connsiteX52" fmla="*/ 1020350 w 2478337"/>
                  <a:gd name="connsiteY52" fmla="*/ 1854507 h 2689699"/>
                  <a:gd name="connsiteX53" fmla="*/ 1088604 w 2478337"/>
                  <a:gd name="connsiteY53" fmla="*/ 1905820 h 2689699"/>
                  <a:gd name="connsiteX54" fmla="*/ 1167661 w 2478337"/>
                  <a:gd name="connsiteY54" fmla="*/ 2064424 h 2689699"/>
                  <a:gd name="connsiteX55" fmla="*/ 1201542 w 2478337"/>
                  <a:gd name="connsiteY55" fmla="*/ 2080137 h 2689699"/>
                  <a:gd name="connsiteX56" fmla="*/ 1216764 w 2478337"/>
                  <a:gd name="connsiteY56" fmla="*/ 2082593 h 2689699"/>
                  <a:gd name="connsiteX57" fmla="*/ 1338296 w 2478337"/>
                  <a:gd name="connsiteY57" fmla="*/ 2064179 h 2689699"/>
                  <a:gd name="connsiteX58" fmla="*/ 1439940 w 2478337"/>
                  <a:gd name="connsiteY58" fmla="*/ 2029315 h 2689699"/>
                  <a:gd name="connsiteX59" fmla="*/ 1436994 w 2478337"/>
                  <a:gd name="connsiteY59" fmla="*/ 2024159 h 2689699"/>
                  <a:gd name="connsiteX60" fmla="*/ 1440185 w 2478337"/>
                  <a:gd name="connsiteY60" fmla="*/ 2029315 h 2689699"/>
                  <a:gd name="connsiteX61" fmla="*/ 1439940 w 2478337"/>
                  <a:gd name="connsiteY61" fmla="*/ 2029315 h 2689699"/>
                  <a:gd name="connsiteX62" fmla="*/ 1440431 w 2478337"/>
                  <a:gd name="connsiteY62" fmla="*/ 2029806 h 2689699"/>
                  <a:gd name="connsiteX63" fmla="*/ 1442641 w 2478337"/>
                  <a:gd name="connsiteY63" fmla="*/ 2033735 h 2689699"/>
                  <a:gd name="connsiteX64" fmla="*/ 1442395 w 2478337"/>
                  <a:gd name="connsiteY64" fmla="*/ 2044046 h 2689699"/>
                  <a:gd name="connsiteX65" fmla="*/ 1441658 w 2478337"/>
                  <a:gd name="connsiteY65" fmla="*/ 2044783 h 2689699"/>
                  <a:gd name="connsiteX66" fmla="*/ 1440431 w 2478337"/>
                  <a:gd name="connsiteY66" fmla="*/ 2063442 h 2689699"/>
                  <a:gd name="connsiteX67" fmla="*/ 1424718 w 2478337"/>
                  <a:gd name="connsiteY67" fmla="*/ 2090449 h 2689699"/>
                  <a:gd name="connsiteX68" fmla="*/ 1397220 w 2478337"/>
                  <a:gd name="connsiteY68" fmla="*/ 2119666 h 2689699"/>
                  <a:gd name="connsiteX69" fmla="*/ 1388381 w 2478337"/>
                  <a:gd name="connsiteY69" fmla="*/ 2130714 h 2689699"/>
                  <a:gd name="connsiteX70" fmla="*/ 1387154 w 2478337"/>
                  <a:gd name="connsiteY70" fmla="*/ 2132187 h 2689699"/>
                  <a:gd name="connsiteX71" fmla="*/ 1381261 w 2478337"/>
                  <a:gd name="connsiteY71" fmla="*/ 2139798 h 2689699"/>
                  <a:gd name="connsiteX72" fmla="*/ 1378806 w 2478337"/>
                  <a:gd name="connsiteY72" fmla="*/ 2145691 h 2689699"/>
                  <a:gd name="connsiteX73" fmla="*/ 1377333 w 2478337"/>
                  <a:gd name="connsiteY73" fmla="*/ 2151829 h 2689699"/>
                  <a:gd name="connsiteX74" fmla="*/ 1370458 w 2478337"/>
                  <a:gd name="connsiteY74" fmla="*/ 2167542 h 2689699"/>
                  <a:gd name="connsiteX75" fmla="*/ 1361129 w 2478337"/>
                  <a:gd name="connsiteY75" fmla="*/ 2199705 h 2689699"/>
                  <a:gd name="connsiteX76" fmla="*/ 1360392 w 2478337"/>
                  <a:gd name="connsiteY76" fmla="*/ 2211489 h 2689699"/>
                  <a:gd name="connsiteX77" fmla="*/ 1329490 w 2478337"/>
                  <a:gd name="connsiteY77" fmla="*/ 2688539 h 2689699"/>
                  <a:gd name="connsiteX78" fmla="*/ 2478333 w 2478337"/>
                  <a:gd name="connsiteY78" fmla="*/ 2054358 h 2689699"/>
                  <a:gd name="connsiteX79" fmla="*/ 2377326 w 2478337"/>
                  <a:gd name="connsiteY79" fmla="*/ 1499243 h 2689699"/>
                  <a:gd name="connsiteX80" fmla="*/ 643972 w 2478337"/>
                  <a:gd name="connsiteY80" fmla="*/ 836100 h 2689699"/>
                  <a:gd name="connsiteX81" fmla="*/ 643972 w 2478337"/>
                  <a:gd name="connsiteY81" fmla="*/ 839291 h 2689699"/>
                  <a:gd name="connsiteX82" fmla="*/ 639061 w 2478337"/>
                  <a:gd name="connsiteY82" fmla="*/ 844447 h 2689699"/>
                  <a:gd name="connsiteX83" fmla="*/ 643972 w 2478337"/>
                  <a:gd name="connsiteY83" fmla="*/ 836100 h 2689699"/>
                  <a:gd name="connsiteX84" fmla="*/ 820744 w 2478337"/>
                  <a:gd name="connsiteY84" fmla="*/ 1341866 h 2689699"/>
                  <a:gd name="connsiteX85" fmla="*/ 650846 w 2478337"/>
                  <a:gd name="connsiteY85" fmla="*/ 1454313 h 2689699"/>
                  <a:gd name="connsiteX86" fmla="*/ 560987 w 2478337"/>
                  <a:gd name="connsiteY86" fmla="*/ 1422396 h 2689699"/>
                  <a:gd name="connsiteX87" fmla="*/ 455169 w 2478337"/>
                  <a:gd name="connsiteY87" fmla="*/ 1385077 h 2689699"/>
                  <a:gd name="connsiteX88" fmla="*/ 493224 w 2478337"/>
                  <a:gd name="connsiteY88" fmla="*/ 1349231 h 2689699"/>
                  <a:gd name="connsiteX89" fmla="*/ 708052 w 2478337"/>
                  <a:gd name="connsiteY89" fmla="*/ 1141769 h 2689699"/>
                  <a:gd name="connsiteX90" fmla="*/ 715663 w 2478337"/>
                  <a:gd name="connsiteY90" fmla="*/ 1134158 h 2689699"/>
                  <a:gd name="connsiteX91" fmla="*/ 728430 w 2478337"/>
                  <a:gd name="connsiteY91" fmla="*/ 1155027 h 2689699"/>
                  <a:gd name="connsiteX92" fmla="*/ 775569 w 2478337"/>
                  <a:gd name="connsiteY92" fmla="*/ 1228191 h 2689699"/>
                  <a:gd name="connsiteX93" fmla="*/ 820744 w 2478337"/>
                  <a:gd name="connsiteY93" fmla="*/ 1341866 h 2689699"/>
                  <a:gd name="connsiteX0" fmla="*/ 2434314 w 2535325"/>
                  <a:gd name="connsiteY0" fmla="*/ 1499243 h 2689699"/>
                  <a:gd name="connsiteX1" fmla="*/ 2356485 w 2535325"/>
                  <a:gd name="connsiteY1" fmla="*/ 1366418 h 2689699"/>
                  <a:gd name="connsiteX2" fmla="*/ 2325304 w 2535325"/>
                  <a:gd name="connsiteY2" fmla="*/ 1249797 h 2689699"/>
                  <a:gd name="connsiteX3" fmla="*/ 2261961 w 2535325"/>
                  <a:gd name="connsiteY3" fmla="*/ 987338 h 2689699"/>
                  <a:gd name="connsiteX4" fmla="*/ 2198372 w 2535325"/>
                  <a:gd name="connsiteY4" fmla="*/ 722916 h 2689699"/>
                  <a:gd name="connsiteX5" fmla="*/ 2196899 w 2535325"/>
                  <a:gd name="connsiteY5" fmla="*/ 717023 h 2689699"/>
                  <a:gd name="connsiteX6" fmla="*/ 2052289 w 2535325"/>
                  <a:gd name="connsiteY6" fmla="*/ 359550 h 2689699"/>
                  <a:gd name="connsiteX7" fmla="*/ 1963657 w 2535325"/>
                  <a:gd name="connsiteY7" fmla="*/ 244647 h 2689699"/>
                  <a:gd name="connsiteX8" fmla="*/ 1397002 w 2535325"/>
                  <a:gd name="connsiteY8" fmla="*/ 2567 h 2689699"/>
                  <a:gd name="connsiteX9" fmla="*/ 1155904 w 2535325"/>
                  <a:gd name="connsiteY9" fmla="*/ 71066 h 2689699"/>
                  <a:gd name="connsiteX10" fmla="*/ 754237 w 2535325"/>
                  <a:gd name="connsiteY10" fmla="*/ 430259 h 2689699"/>
                  <a:gd name="connsiteX11" fmla="*/ 751536 w 2535325"/>
                  <a:gd name="connsiteY11" fmla="*/ 434187 h 2689699"/>
                  <a:gd name="connsiteX12" fmla="*/ 749081 w 2535325"/>
                  <a:gd name="connsiteY12" fmla="*/ 438361 h 2689699"/>
                  <a:gd name="connsiteX13" fmla="*/ 749081 w 2535325"/>
                  <a:gd name="connsiteY13" fmla="*/ 438361 h 2689699"/>
                  <a:gd name="connsiteX14" fmla="*/ 749081 w 2535325"/>
                  <a:gd name="connsiteY14" fmla="*/ 438361 h 2689699"/>
                  <a:gd name="connsiteX15" fmla="*/ 749327 w 2535325"/>
                  <a:gd name="connsiteY15" fmla="*/ 439589 h 2689699"/>
                  <a:gd name="connsiteX16" fmla="*/ 749327 w 2535325"/>
                  <a:gd name="connsiteY16" fmla="*/ 439589 h 2689699"/>
                  <a:gd name="connsiteX17" fmla="*/ 715691 w 2535325"/>
                  <a:gd name="connsiteY17" fmla="*/ 514471 h 2689699"/>
                  <a:gd name="connsiteX18" fmla="*/ 680582 w 2535325"/>
                  <a:gd name="connsiteY18" fmla="*/ 698610 h 2689699"/>
                  <a:gd name="connsiteX19" fmla="*/ 683282 w 2535325"/>
                  <a:gd name="connsiteY19" fmla="*/ 782086 h 2689699"/>
                  <a:gd name="connsiteX20" fmla="*/ 695313 w 2535325"/>
                  <a:gd name="connsiteY20" fmla="*/ 845920 h 2689699"/>
                  <a:gd name="connsiteX21" fmla="*/ 647437 w 2535325"/>
                  <a:gd name="connsiteY21" fmla="*/ 889377 h 2689699"/>
                  <a:gd name="connsiteX22" fmla="*/ 570344 w 2535325"/>
                  <a:gd name="connsiteY22" fmla="*/ 962050 h 2689699"/>
                  <a:gd name="connsiteX23" fmla="*/ 481467 w 2535325"/>
                  <a:gd name="connsiteY23" fmla="*/ 1045280 h 2689699"/>
                  <a:gd name="connsiteX24" fmla="*/ 383751 w 2535325"/>
                  <a:gd name="connsiteY24" fmla="*/ 1136859 h 2689699"/>
                  <a:gd name="connsiteX25" fmla="*/ 336366 w 2535325"/>
                  <a:gd name="connsiteY25" fmla="*/ 1181297 h 2689699"/>
                  <a:gd name="connsiteX26" fmla="*/ 259519 w 2535325"/>
                  <a:gd name="connsiteY26" fmla="*/ 1259126 h 2689699"/>
                  <a:gd name="connsiteX27" fmla="*/ 222691 w 2535325"/>
                  <a:gd name="connsiteY27" fmla="*/ 1362980 h 2689699"/>
                  <a:gd name="connsiteX28" fmla="*/ 212871 w 2535325"/>
                  <a:gd name="connsiteY28" fmla="*/ 1427306 h 2689699"/>
                  <a:gd name="connsiteX29" fmla="*/ 193720 w 2535325"/>
                  <a:gd name="connsiteY29" fmla="*/ 1552029 h 2689699"/>
                  <a:gd name="connsiteX30" fmla="*/ 151246 w 2535325"/>
                  <a:gd name="connsiteY30" fmla="*/ 1832165 h 2689699"/>
                  <a:gd name="connsiteX31" fmla="*/ 141916 w 2535325"/>
                  <a:gd name="connsiteY31" fmla="*/ 1859172 h 2689699"/>
                  <a:gd name="connsiteX32" fmla="*/ 2585 w 2535325"/>
                  <a:gd name="connsiteY32" fmla="*/ 2105196 h 2689699"/>
                  <a:gd name="connsiteX33" fmla="*/ 280008 w 2535325"/>
                  <a:gd name="connsiteY33" fmla="*/ 2412813 h 2689699"/>
                  <a:gd name="connsiteX34" fmla="*/ 346923 w 2535325"/>
                  <a:gd name="connsiteY34" fmla="*/ 2140289 h 2689699"/>
                  <a:gd name="connsiteX35" fmla="*/ 398482 w 2535325"/>
                  <a:gd name="connsiteY35" fmla="*/ 2029561 h 2689699"/>
                  <a:gd name="connsiteX36" fmla="*/ 440220 w 2535325"/>
                  <a:gd name="connsiteY36" fmla="*/ 1946330 h 2689699"/>
                  <a:gd name="connsiteX37" fmla="*/ 516331 w 2535325"/>
                  <a:gd name="connsiteY37" fmla="*/ 1861381 h 2689699"/>
                  <a:gd name="connsiteX38" fmla="*/ 609873 w 2535325"/>
                  <a:gd name="connsiteY38" fmla="*/ 1795091 h 2689699"/>
                  <a:gd name="connsiteX39" fmla="*/ 704888 w 2535325"/>
                  <a:gd name="connsiteY39" fmla="*/ 1688782 h 2689699"/>
                  <a:gd name="connsiteX40" fmla="*/ 767986 w 2535325"/>
                  <a:gd name="connsiteY40" fmla="*/ 1593521 h 2689699"/>
                  <a:gd name="connsiteX41" fmla="*/ 830593 w 2535325"/>
                  <a:gd name="connsiteY41" fmla="*/ 1541472 h 2689699"/>
                  <a:gd name="connsiteX42" fmla="*/ 899829 w 2535325"/>
                  <a:gd name="connsiteY42" fmla="*/ 1498015 h 2689699"/>
                  <a:gd name="connsiteX43" fmla="*/ 907686 w 2535325"/>
                  <a:gd name="connsiteY43" fmla="*/ 1554730 h 2689699"/>
                  <a:gd name="connsiteX44" fmla="*/ 907686 w 2535325"/>
                  <a:gd name="connsiteY44" fmla="*/ 1581737 h 2689699"/>
                  <a:gd name="connsiteX45" fmla="*/ 927818 w 2535325"/>
                  <a:gd name="connsiteY45" fmla="*/ 1612181 h 2689699"/>
                  <a:gd name="connsiteX46" fmla="*/ 980604 w 2535325"/>
                  <a:gd name="connsiteY46" fmla="*/ 1631086 h 2689699"/>
                  <a:gd name="connsiteX47" fmla="*/ 1032409 w 2535325"/>
                  <a:gd name="connsiteY47" fmla="*/ 1743533 h 2689699"/>
                  <a:gd name="connsiteX48" fmla="*/ 1132825 w 2535325"/>
                  <a:gd name="connsiteY48" fmla="*/ 1761210 h 2689699"/>
                  <a:gd name="connsiteX49" fmla="*/ 1165479 w 2535325"/>
                  <a:gd name="connsiteY49" fmla="*/ 1765384 h 2689699"/>
                  <a:gd name="connsiteX50" fmla="*/ 1129143 w 2535325"/>
                  <a:gd name="connsiteY50" fmla="*/ 1794846 h 2689699"/>
                  <a:gd name="connsiteX51" fmla="*/ 1091333 w 2535325"/>
                  <a:gd name="connsiteY51" fmla="*/ 1805894 h 2689699"/>
                  <a:gd name="connsiteX52" fmla="*/ 1077338 w 2535325"/>
                  <a:gd name="connsiteY52" fmla="*/ 1854507 h 2689699"/>
                  <a:gd name="connsiteX53" fmla="*/ 1145592 w 2535325"/>
                  <a:gd name="connsiteY53" fmla="*/ 1905820 h 2689699"/>
                  <a:gd name="connsiteX54" fmla="*/ 1224649 w 2535325"/>
                  <a:gd name="connsiteY54" fmla="*/ 2064424 h 2689699"/>
                  <a:gd name="connsiteX55" fmla="*/ 1258530 w 2535325"/>
                  <a:gd name="connsiteY55" fmla="*/ 2080137 h 2689699"/>
                  <a:gd name="connsiteX56" fmla="*/ 1273752 w 2535325"/>
                  <a:gd name="connsiteY56" fmla="*/ 2082593 h 2689699"/>
                  <a:gd name="connsiteX57" fmla="*/ 1395284 w 2535325"/>
                  <a:gd name="connsiteY57" fmla="*/ 2064179 h 2689699"/>
                  <a:gd name="connsiteX58" fmla="*/ 1496928 w 2535325"/>
                  <a:gd name="connsiteY58" fmla="*/ 2029315 h 2689699"/>
                  <a:gd name="connsiteX59" fmla="*/ 1493982 w 2535325"/>
                  <a:gd name="connsiteY59" fmla="*/ 2024159 h 2689699"/>
                  <a:gd name="connsiteX60" fmla="*/ 1497173 w 2535325"/>
                  <a:gd name="connsiteY60" fmla="*/ 2029315 h 2689699"/>
                  <a:gd name="connsiteX61" fmla="*/ 1496928 w 2535325"/>
                  <a:gd name="connsiteY61" fmla="*/ 2029315 h 2689699"/>
                  <a:gd name="connsiteX62" fmla="*/ 1497419 w 2535325"/>
                  <a:gd name="connsiteY62" fmla="*/ 2029806 h 2689699"/>
                  <a:gd name="connsiteX63" fmla="*/ 1499629 w 2535325"/>
                  <a:gd name="connsiteY63" fmla="*/ 2033735 h 2689699"/>
                  <a:gd name="connsiteX64" fmla="*/ 1499383 w 2535325"/>
                  <a:gd name="connsiteY64" fmla="*/ 2044046 h 2689699"/>
                  <a:gd name="connsiteX65" fmla="*/ 1498646 w 2535325"/>
                  <a:gd name="connsiteY65" fmla="*/ 2044783 h 2689699"/>
                  <a:gd name="connsiteX66" fmla="*/ 1497419 w 2535325"/>
                  <a:gd name="connsiteY66" fmla="*/ 2063442 h 2689699"/>
                  <a:gd name="connsiteX67" fmla="*/ 1481706 w 2535325"/>
                  <a:gd name="connsiteY67" fmla="*/ 2090449 h 2689699"/>
                  <a:gd name="connsiteX68" fmla="*/ 1454208 w 2535325"/>
                  <a:gd name="connsiteY68" fmla="*/ 2119666 h 2689699"/>
                  <a:gd name="connsiteX69" fmla="*/ 1445369 w 2535325"/>
                  <a:gd name="connsiteY69" fmla="*/ 2130714 h 2689699"/>
                  <a:gd name="connsiteX70" fmla="*/ 1444142 w 2535325"/>
                  <a:gd name="connsiteY70" fmla="*/ 2132187 h 2689699"/>
                  <a:gd name="connsiteX71" fmla="*/ 1438249 w 2535325"/>
                  <a:gd name="connsiteY71" fmla="*/ 2139798 h 2689699"/>
                  <a:gd name="connsiteX72" fmla="*/ 1435794 w 2535325"/>
                  <a:gd name="connsiteY72" fmla="*/ 2145691 h 2689699"/>
                  <a:gd name="connsiteX73" fmla="*/ 1434321 w 2535325"/>
                  <a:gd name="connsiteY73" fmla="*/ 2151829 h 2689699"/>
                  <a:gd name="connsiteX74" fmla="*/ 1427446 w 2535325"/>
                  <a:gd name="connsiteY74" fmla="*/ 2167542 h 2689699"/>
                  <a:gd name="connsiteX75" fmla="*/ 1418117 w 2535325"/>
                  <a:gd name="connsiteY75" fmla="*/ 2199705 h 2689699"/>
                  <a:gd name="connsiteX76" fmla="*/ 1417380 w 2535325"/>
                  <a:gd name="connsiteY76" fmla="*/ 2211489 h 2689699"/>
                  <a:gd name="connsiteX77" fmla="*/ 1386478 w 2535325"/>
                  <a:gd name="connsiteY77" fmla="*/ 2688539 h 2689699"/>
                  <a:gd name="connsiteX78" fmla="*/ 2535321 w 2535325"/>
                  <a:gd name="connsiteY78" fmla="*/ 2054358 h 2689699"/>
                  <a:gd name="connsiteX79" fmla="*/ 2434314 w 2535325"/>
                  <a:gd name="connsiteY79" fmla="*/ 1499243 h 2689699"/>
                  <a:gd name="connsiteX80" fmla="*/ 700960 w 2535325"/>
                  <a:gd name="connsiteY80" fmla="*/ 836100 h 2689699"/>
                  <a:gd name="connsiteX81" fmla="*/ 700960 w 2535325"/>
                  <a:gd name="connsiteY81" fmla="*/ 839291 h 2689699"/>
                  <a:gd name="connsiteX82" fmla="*/ 696049 w 2535325"/>
                  <a:gd name="connsiteY82" fmla="*/ 844447 h 2689699"/>
                  <a:gd name="connsiteX83" fmla="*/ 700960 w 2535325"/>
                  <a:gd name="connsiteY83" fmla="*/ 836100 h 2689699"/>
                  <a:gd name="connsiteX84" fmla="*/ 877732 w 2535325"/>
                  <a:gd name="connsiteY84" fmla="*/ 1341866 h 2689699"/>
                  <a:gd name="connsiteX85" fmla="*/ 707834 w 2535325"/>
                  <a:gd name="connsiteY85" fmla="*/ 1454313 h 2689699"/>
                  <a:gd name="connsiteX86" fmla="*/ 617975 w 2535325"/>
                  <a:gd name="connsiteY86" fmla="*/ 1422396 h 2689699"/>
                  <a:gd name="connsiteX87" fmla="*/ 512157 w 2535325"/>
                  <a:gd name="connsiteY87" fmla="*/ 1385077 h 2689699"/>
                  <a:gd name="connsiteX88" fmla="*/ 550212 w 2535325"/>
                  <a:gd name="connsiteY88" fmla="*/ 1349231 h 2689699"/>
                  <a:gd name="connsiteX89" fmla="*/ 765040 w 2535325"/>
                  <a:gd name="connsiteY89" fmla="*/ 1141769 h 2689699"/>
                  <a:gd name="connsiteX90" fmla="*/ 772651 w 2535325"/>
                  <a:gd name="connsiteY90" fmla="*/ 1134158 h 2689699"/>
                  <a:gd name="connsiteX91" fmla="*/ 785418 w 2535325"/>
                  <a:gd name="connsiteY91" fmla="*/ 1155027 h 2689699"/>
                  <a:gd name="connsiteX92" fmla="*/ 832557 w 2535325"/>
                  <a:gd name="connsiteY92" fmla="*/ 1228191 h 2689699"/>
                  <a:gd name="connsiteX93" fmla="*/ 877732 w 2535325"/>
                  <a:gd name="connsiteY93" fmla="*/ 1341866 h 2689699"/>
                  <a:gd name="connsiteX0" fmla="*/ 2431729 w 2532740"/>
                  <a:gd name="connsiteY0" fmla="*/ 1499243 h 2689699"/>
                  <a:gd name="connsiteX1" fmla="*/ 2353900 w 2532740"/>
                  <a:gd name="connsiteY1" fmla="*/ 1366418 h 2689699"/>
                  <a:gd name="connsiteX2" fmla="*/ 2322719 w 2532740"/>
                  <a:gd name="connsiteY2" fmla="*/ 1249797 h 2689699"/>
                  <a:gd name="connsiteX3" fmla="*/ 2259376 w 2532740"/>
                  <a:gd name="connsiteY3" fmla="*/ 987338 h 2689699"/>
                  <a:gd name="connsiteX4" fmla="*/ 2195787 w 2532740"/>
                  <a:gd name="connsiteY4" fmla="*/ 722916 h 2689699"/>
                  <a:gd name="connsiteX5" fmla="*/ 2194314 w 2532740"/>
                  <a:gd name="connsiteY5" fmla="*/ 717023 h 2689699"/>
                  <a:gd name="connsiteX6" fmla="*/ 2049704 w 2532740"/>
                  <a:gd name="connsiteY6" fmla="*/ 359550 h 2689699"/>
                  <a:gd name="connsiteX7" fmla="*/ 1961072 w 2532740"/>
                  <a:gd name="connsiteY7" fmla="*/ 244647 h 2689699"/>
                  <a:gd name="connsiteX8" fmla="*/ 1394417 w 2532740"/>
                  <a:gd name="connsiteY8" fmla="*/ 2567 h 2689699"/>
                  <a:gd name="connsiteX9" fmla="*/ 1153319 w 2532740"/>
                  <a:gd name="connsiteY9" fmla="*/ 71066 h 2689699"/>
                  <a:gd name="connsiteX10" fmla="*/ 751652 w 2532740"/>
                  <a:gd name="connsiteY10" fmla="*/ 430259 h 2689699"/>
                  <a:gd name="connsiteX11" fmla="*/ 748951 w 2532740"/>
                  <a:gd name="connsiteY11" fmla="*/ 434187 h 2689699"/>
                  <a:gd name="connsiteX12" fmla="*/ 746496 w 2532740"/>
                  <a:gd name="connsiteY12" fmla="*/ 438361 h 2689699"/>
                  <a:gd name="connsiteX13" fmla="*/ 746496 w 2532740"/>
                  <a:gd name="connsiteY13" fmla="*/ 438361 h 2689699"/>
                  <a:gd name="connsiteX14" fmla="*/ 746496 w 2532740"/>
                  <a:gd name="connsiteY14" fmla="*/ 438361 h 2689699"/>
                  <a:gd name="connsiteX15" fmla="*/ 746742 w 2532740"/>
                  <a:gd name="connsiteY15" fmla="*/ 439589 h 2689699"/>
                  <a:gd name="connsiteX16" fmla="*/ 746742 w 2532740"/>
                  <a:gd name="connsiteY16" fmla="*/ 439589 h 2689699"/>
                  <a:gd name="connsiteX17" fmla="*/ 713106 w 2532740"/>
                  <a:gd name="connsiteY17" fmla="*/ 514471 h 2689699"/>
                  <a:gd name="connsiteX18" fmla="*/ 677997 w 2532740"/>
                  <a:gd name="connsiteY18" fmla="*/ 698610 h 2689699"/>
                  <a:gd name="connsiteX19" fmla="*/ 680697 w 2532740"/>
                  <a:gd name="connsiteY19" fmla="*/ 782086 h 2689699"/>
                  <a:gd name="connsiteX20" fmla="*/ 692728 w 2532740"/>
                  <a:gd name="connsiteY20" fmla="*/ 845920 h 2689699"/>
                  <a:gd name="connsiteX21" fmla="*/ 644852 w 2532740"/>
                  <a:gd name="connsiteY21" fmla="*/ 889377 h 2689699"/>
                  <a:gd name="connsiteX22" fmla="*/ 567759 w 2532740"/>
                  <a:gd name="connsiteY22" fmla="*/ 962050 h 2689699"/>
                  <a:gd name="connsiteX23" fmla="*/ 478882 w 2532740"/>
                  <a:gd name="connsiteY23" fmla="*/ 1045280 h 2689699"/>
                  <a:gd name="connsiteX24" fmla="*/ 381166 w 2532740"/>
                  <a:gd name="connsiteY24" fmla="*/ 1136859 h 2689699"/>
                  <a:gd name="connsiteX25" fmla="*/ 333781 w 2532740"/>
                  <a:gd name="connsiteY25" fmla="*/ 1181297 h 2689699"/>
                  <a:gd name="connsiteX26" fmla="*/ 256934 w 2532740"/>
                  <a:gd name="connsiteY26" fmla="*/ 1259126 h 2689699"/>
                  <a:gd name="connsiteX27" fmla="*/ 220106 w 2532740"/>
                  <a:gd name="connsiteY27" fmla="*/ 1362980 h 2689699"/>
                  <a:gd name="connsiteX28" fmla="*/ 210286 w 2532740"/>
                  <a:gd name="connsiteY28" fmla="*/ 1427306 h 2689699"/>
                  <a:gd name="connsiteX29" fmla="*/ 191135 w 2532740"/>
                  <a:gd name="connsiteY29" fmla="*/ 1552029 h 2689699"/>
                  <a:gd name="connsiteX30" fmla="*/ 148661 w 2532740"/>
                  <a:gd name="connsiteY30" fmla="*/ 1832165 h 2689699"/>
                  <a:gd name="connsiteX31" fmla="*/ 139331 w 2532740"/>
                  <a:gd name="connsiteY31" fmla="*/ 1859172 h 2689699"/>
                  <a:gd name="connsiteX32" fmla="*/ 0 w 2532740"/>
                  <a:gd name="connsiteY32" fmla="*/ 2105196 h 2689699"/>
                  <a:gd name="connsiteX33" fmla="*/ 277423 w 2532740"/>
                  <a:gd name="connsiteY33" fmla="*/ 2412813 h 2689699"/>
                  <a:gd name="connsiteX34" fmla="*/ 344338 w 2532740"/>
                  <a:gd name="connsiteY34" fmla="*/ 2140289 h 2689699"/>
                  <a:gd name="connsiteX35" fmla="*/ 395897 w 2532740"/>
                  <a:gd name="connsiteY35" fmla="*/ 2029561 h 2689699"/>
                  <a:gd name="connsiteX36" fmla="*/ 437635 w 2532740"/>
                  <a:gd name="connsiteY36" fmla="*/ 1946330 h 2689699"/>
                  <a:gd name="connsiteX37" fmla="*/ 513746 w 2532740"/>
                  <a:gd name="connsiteY37" fmla="*/ 1861381 h 2689699"/>
                  <a:gd name="connsiteX38" fmla="*/ 607288 w 2532740"/>
                  <a:gd name="connsiteY38" fmla="*/ 1795091 h 2689699"/>
                  <a:gd name="connsiteX39" fmla="*/ 702303 w 2532740"/>
                  <a:gd name="connsiteY39" fmla="*/ 1688782 h 2689699"/>
                  <a:gd name="connsiteX40" fmla="*/ 765401 w 2532740"/>
                  <a:gd name="connsiteY40" fmla="*/ 1593521 h 2689699"/>
                  <a:gd name="connsiteX41" fmla="*/ 828008 w 2532740"/>
                  <a:gd name="connsiteY41" fmla="*/ 1541472 h 2689699"/>
                  <a:gd name="connsiteX42" fmla="*/ 897244 w 2532740"/>
                  <a:gd name="connsiteY42" fmla="*/ 1498015 h 2689699"/>
                  <a:gd name="connsiteX43" fmla="*/ 905101 w 2532740"/>
                  <a:gd name="connsiteY43" fmla="*/ 1554730 h 2689699"/>
                  <a:gd name="connsiteX44" fmla="*/ 905101 w 2532740"/>
                  <a:gd name="connsiteY44" fmla="*/ 1581737 h 2689699"/>
                  <a:gd name="connsiteX45" fmla="*/ 925233 w 2532740"/>
                  <a:gd name="connsiteY45" fmla="*/ 1612181 h 2689699"/>
                  <a:gd name="connsiteX46" fmla="*/ 978019 w 2532740"/>
                  <a:gd name="connsiteY46" fmla="*/ 1631086 h 2689699"/>
                  <a:gd name="connsiteX47" fmla="*/ 1029824 w 2532740"/>
                  <a:gd name="connsiteY47" fmla="*/ 1743533 h 2689699"/>
                  <a:gd name="connsiteX48" fmla="*/ 1130240 w 2532740"/>
                  <a:gd name="connsiteY48" fmla="*/ 1761210 h 2689699"/>
                  <a:gd name="connsiteX49" fmla="*/ 1162894 w 2532740"/>
                  <a:gd name="connsiteY49" fmla="*/ 1765384 h 2689699"/>
                  <a:gd name="connsiteX50" fmla="*/ 1126558 w 2532740"/>
                  <a:gd name="connsiteY50" fmla="*/ 1794846 h 2689699"/>
                  <a:gd name="connsiteX51" fmla="*/ 1088748 w 2532740"/>
                  <a:gd name="connsiteY51" fmla="*/ 1805894 h 2689699"/>
                  <a:gd name="connsiteX52" fmla="*/ 1074753 w 2532740"/>
                  <a:gd name="connsiteY52" fmla="*/ 1854507 h 2689699"/>
                  <a:gd name="connsiteX53" fmla="*/ 1143007 w 2532740"/>
                  <a:gd name="connsiteY53" fmla="*/ 1905820 h 2689699"/>
                  <a:gd name="connsiteX54" fmla="*/ 1222064 w 2532740"/>
                  <a:gd name="connsiteY54" fmla="*/ 2064424 h 2689699"/>
                  <a:gd name="connsiteX55" fmla="*/ 1255945 w 2532740"/>
                  <a:gd name="connsiteY55" fmla="*/ 2080137 h 2689699"/>
                  <a:gd name="connsiteX56" fmla="*/ 1271167 w 2532740"/>
                  <a:gd name="connsiteY56" fmla="*/ 2082593 h 2689699"/>
                  <a:gd name="connsiteX57" fmla="*/ 1392699 w 2532740"/>
                  <a:gd name="connsiteY57" fmla="*/ 2064179 h 2689699"/>
                  <a:gd name="connsiteX58" fmla="*/ 1494343 w 2532740"/>
                  <a:gd name="connsiteY58" fmla="*/ 2029315 h 2689699"/>
                  <a:gd name="connsiteX59" fmla="*/ 1491397 w 2532740"/>
                  <a:gd name="connsiteY59" fmla="*/ 2024159 h 2689699"/>
                  <a:gd name="connsiteX60" fmla="*/ 1494588 w 2532740"/>
                  <a:gd name="connsiteY60" fmla="*/ 2029315 h 2689699"/>
                  <a:gd name="connsiteX61" fmla="*/ 1494343 w 2532740"/>
                  <a:gd name="connsiteY61" fmla="*/ 2029315 h 2689699"/>
                  <a:gd name="connsiteX62" fmla="*/ 1494834 w 2532740"/>
                  <a:gd name="connsiteY62" fmla="*/ 2029806 h 2689699"/>
                  <a:gd name="connsiteX63" fmla="*/ 1497044 w 2532740"/>
                  <a:gd name="connsiteY63" fmla="*/ 2033735 h 2689699"/>
                  <a:gd name="connsiteX64" fmla="*/ 1496798 w 2532740"/>
                  <a:gd name="connsiteY64" fmla="*/ 2044046 h 2689699"/>
                  <a:gd name="connsiteX65" fmla="*/ 1496061 w 2532740"/>
                  <a:gd name="connsiteY65" fmla="*/ 2044783 h 2689699"/>
                  <a:gd name="connsiteX66" fmla="*/ 1494834 w 2532740"/>
                  <a:gd name="connsiteY66" fmla="*/ 2063442 h 2689699"/>
                  <a:gd name="connsiteX67" fmla="*/ 1479121 w 2532740"/>
                  <a:gd name="connsiteY67" fmla="*/ 2090449 h 2689699"/>
                  <a:gd name="connsiteX68" fmla="*/ 1451623 w 2532740"/>
                  <a:gd name="connsiteY68" fmla="*/ 2119666 h 2689699"/>
                  <a:gd name="connsiteX69" fmla="*/ 1442784 w 2532740"/>
                  <a:gd name="connsiteY69" fmla="*/ 2130714 h 2689699"/>
                  <a:gd name="connsiteX70" fmla="*/ 1441557 w 2532740"/>
                  <a:gd name="connsiteY70" fmla="*/ 2132187 h 2689699"/>
                  <a:gd name="connsiteX71" fmla="*/ 1435664 w 2532740"/>
                  <a:gd name="connsiteY71" fmla="*/ 2139798 h 2689699"/>
                  <a:gd name="connsiteX72" fmla="*/ 1433209 w 2532740"/>
                  <a:gd name="connsiteY72" fmla="*/ 2145691 h 2689699"/>
                  <a:gd name="connsiteX73" fmla="*/ 1431736 w 2532740"/>
                  <a:gd name="connsiteY73" fmla="*/ 2151829 h 2689699"/>
                  <a:gd name="connsiteX74" fmla="*/ 1424861 w 2532740"/>
                  <a:gd name="connsiteY74" fmla="*/ 2167542 h 2689699"/>
                  <a:gd name="connsiteX75" fmla="*/ 1415532 w 2532740"/>
                  <a:gd name="connsiteY75" fmla="*/ 2199705 h 2689699"/>
                  <a:gd name="connsiteX76" fmla="*/ 1414795 w 2532740"/>
                  <a:gd name="connsiteY76" fmla="*/ 2211489 h 2689699"/>
                  <a:gd name="connsiteX77" fmla="*/ 1383893 w 2532740"/>
                  <a:gd name="connsiteY77" fmla="*/ 2688539 h 2689699"/>
                  <a:gd name="connsiteX78" fmla="*/ 2532736 w 2532740"/>
                  <a:gd name="connsiteY78" fmla="*/ 2054358 h 2689699"/>
                  <a:gd name="connsiteX79" fmla="*/ 2431729 w 2532740"/>
                  <a:gd name="connsiteY79" fmla="*/ 1499243 h 2689699"/>
                  <a:gd name="connsiteX80" fmla="*/ 698375 w 2532740"/>
                  <a:gd name="connsiteY80" fmla="*/ 836100 h 2689699"/>
                  <a:gd name="connsiteX81" fmla="*/ 698375 w 2532740"/>
                  <a:gd name="connsiteY81" fmla="*/ 839291 h 2689699"/>
                  <a:gd name="connsiteX82" fmla="*/ 693464 w 2532740"/>
                  <a:gd name="connsiteY82" fmla="*/ 844447 h 2689699"/>
                  <a:gd name="connsiteX83" fmla="*/ 698375 w 2532740"/>
                  <a:gd name="connsiteY83" fmla="*/ 836100 h 2689699"/>
                  <a:gd name="connsiteX84" fmla="*/ 875147 w 2532740"/>
                  <a:gd name="connsiteY84" fmla="*/ 1341866 h 2689699"/>
                  <a:gd name="connsiteX85" fmla="*/ 705249 w 2532740"/>
                  <a:gd name="connsiteY85" fmla="*/ 1454313 h 2689699"/>
                  <a:gd name="connsiteX86" fmla="*/ 615390 w 2532740"/>
                  <a:gd name="connsiteY86" fmla="*/ 1422396 h 2689699"/>
                  <a:gd name="connsiteX87" fmla="*/ 509572 w 2532740"/>
                  <a:gd name="connsiteY87" fmla="*/ 1385077 h 2689699"/>
                  <a:gd name="connsiteX88" fmla="*/ 547627 w 2532740"/>
                  <a:gd name="connsiteY88" fmla="*/ 1349231 h 2689699"/>
                  <a:gd name="connsiteX89" fmla="*/ 762455 w 2532740"/>
                  <a:gd name="connsiteY89" fmla="*/ 1141769 h 2689699"/>
                  <a:gd name="connsiteX90" fmla="*/ 770066 w 2532740"/>
                  <a:gd name="connsiteY90" fmla="*/ 1134158 h 2689699"/>
                  <a:gd name="connsiteX91" fmla="*/ 782833 w 2532740"/>
                  <a:gd name="connsiteY91" fmla="*/ 1155027 h 2689699"/>
                  <a:gd name="connsiteX92" fmla="*/ 829972 w 2532740"/>
                  <a:gd name="connsiteY92" fmla="*/ 1228191 h 2689699"/>
                  <a:gd name="connsiteX93" fmla="*/ 875147 w 2532740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6175 w 2530902"/>
                  <a:gd name="connsiteY34" fmla="*/ 2167851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32164 w 2533175"/>
                  <a:gd name="connsiteY0" fmla="*/ 1499243 h 2689699"/>
                  <a:gd name="connsiteX1" fmla="*/ 2354335 w 2533175"/>
                  <a:gd name="connsiteY1" fmla="*/ 1366418 h 2689699"/>
                  <a:gd name="connsiteX2" fmla="*/ 2323154 w 2533175"/>
                  <a:gd name="connsiteY2" fmla="*/ 1249797 h 2689699"/>
                  <a:gd name="connsiteX3" fmla="*/ 2259811 w 2533175"/>
                  <a:gd name="connsiteY3" fmla="*/ 987338 h 2689699"/>
                  <a:gd name="connsiteX4" fmla="*/ 2196222 w 2533175"/>
                  <a:gd name="connsiteY4" fmla="*/ 722916 h 2689699"/>
                  <a:gd name="connsiteX5" fmla="*/ 2194749 w 2533175"/>
                  <a:gd name="connsiteY5" fmla="*/ 717023 h 2689699"/>
                  <a:gd name="connsiteX6" fmla="*/ 2050139 w 2533175"/>
                  <a:gd name="connsiteY6" fmla="*/ 359550 h 2689699"/>
                  <a:gd name="connsiteX7" fmla="*/ 1961507 w 2533175"/>
                  <a:gd name="connsiteY7" fmla="*/ 244647 h 2689699"/>
                  <a:gd name="connsiteX8" fmla="*/ 1394852 w 2533175"/>
                  <a:gd name="connsiteY8" fmla="*/ 2567 h 2689699"/>
                  <a:gd name="connsiteX9" fmla="*/ 1153754 w 2533175"/>
                  <a:gd name="connsiteY9" fmla="*/ 71066 h 2689699"/>
                  <a:gd name="connsiteX10" fmla="*/ 752087 w 2533175"/>
                  <a:gd name="connsiteY10" fmla="*/ 430259 h 2689699"/>
                  <a:gd name="connsiteX11" fmla="*/ 749386 w 2533175"/>
                  <a:gd name="connsiteY11" fmla="*/ 434187 h 2689699"/>
                  <a:gd name="connsiteX12" fmla="*/ 746931 w 2533175"/>
                  <a:gd name="connsiteY12" fmla="*/ 438361 h 2689699"/>
                  <a:gd name="connsiteX13" fmla="*/ 746931 w 2533175"/>
                  <a:gd name="connsiteY13" fmla="*/ 438361 h 2689699"/>
                  <a:gd name="connsiteX14" fmla="*/ 746931 w 2533175"/>
                  <a:gd name="connsiteY14" fmla="*/ 438361 h 2689699"/>
                  <a:gd name="connsiteX15" fmla="*/ 747177 w 2533175"/>
                  <a:gd name="connsiteY15" fmla="*/ 439589 h 2689699"/>
                  <a:gd name="connsiteX16" fmla="*/ 747177 w 2533175"/>
                  <a:gd name="connsiteY16" fmla="*/ 439589 h 2689699"/>
                  <a:gd name="connsiteX17" fmla="*/ 713541 w 2533175"/>
                  <a:gd name="connsiteY17" fmla="*/ 514471 h 2689699"/>
                  <a:gd name="connsiteX18" fmla="*/ 678432 w 2533175"/>
                  <a:gd name="connsiteY18" fmla="*/ 698610 h 2689699"/>
                  <a:gd name="connsiteX19" fmla="*/ 681132 w 2533175"/>
                  <a:gd name="connsiteY19" fmla="*/ 782086 h 2689699"/>
                  <a:gd name="connsiteX20" fmla="*/ 693163 w 2533175"/>
                  <a:gd name="connsiteY20" fmla="*/ 845920 h 2689699"/>
                  <a:gd name="connsiteX21" fmla="*/ 645287 w 2533175"/>
                  <a:gd name="connsiteY21" fmla="*/ 889377 h 2689699"/>
                  <a:gd name="connsiteX22" fmla="*/ 568194 w 2533175"/>
                  <a:gd name="connsiteY22" fmla="*/ 962050 h 2689699"/>
                  <a:gd name="connsiteX23" fmla="*/ 479317 w 2533175"/>
                  <a:gd name="connsiteY23" fmla="*/ 1045280 h 2689699"/>
                  <a:gd name="connsiteX24" fmla="*/ 381601 w 2533175"/>
                  <a:gd name="connsiteY24" fmla="*/ 1136859 h 2689699"/>
                  <a:gd name="connsiteX25" fmla="*/ 334216 w 2533175"/>
                  <a:gd name="connsiteY25" fmla="*/ 1181297 h 2689699"/>
                  <a:gd name="connsiteX26" fmla="*/ 257369 w 2533175"/>
                  <a:gd name="connsiteY26" fmla="*/ 1259126 h 2689699"/>
                  <a:gd name="connsiteX27" fmla="*/ 220541 w 2533175"/>
                  <a:gd name="connsiteY27" fmla="*/ 1362980 h 2689699"/>
                  <a:gd name="connsiteX28" fmla="*/ 210721 w 2533175"/>
                  <a:gd name="connsiteY28" fmla="*/ 1427306 h 2689699"/>
                  <a:gd name="connsiteX29" fmla="*/ 191570 w 2533175"/>
                  <a:gd name="connsiteY29" fmla="*/ 1552029 h 2689699"/>
                  <a:gd name="connsiteX30" fmla="*/ 149096 w 2533175"/>
                  <a:gd name="connsiteY30" fmla="*/ 1832165 h 2689699"/>
                  <a:gd name="connsiteX31" fmla="*/ 2273 w 2533175"/>
                  <a:gd name="connsiteY31" fmla="*/ 2094171 h 2689699"/>
                  <a:gd name="connsiteX32" fmla="*/ 277858 w 2533175"/>
                  <a:gd name="connsiteY32" fmla="*/ 2412813 h 2689699"/>
                  <a:gd name="connsiteX33" fmla="*/ 396332 w 2533175"/>
                  <a:gd name="connsiteY33" fmla="*/ 2029561 h 2689699"/>
                  <a:gd name="connsiteX34" fmla="*/ 438070 w 2533175"/>
                  <a:gd name="connsiteY34" fmla="*/ 1946330 h 2689699"/>
                  <a:gd name="connsiteX35" fmla="*/ 514181 w 2533175"/>
                  <a:gd name="connsiteY35" fmla="*/ 1861381 h 2689699"/>
                  <a:gd name="connsiteX36" fmla="*/ 607723 w 2533175"/>
                  <a:gd name="connsiteY36" fmla="*/ 1795091 h 2689699"/>
                  <a:gd name="connsiteX37" fmla="*/ 702738 w 2533175"/>
                  <a:gd name="connsiteY37" fmla="*/ 1688782 h 2689699"/>
                  <a:gd name="connsiteX38" fmla="*/ 765836 w 2533175"/>
                  <a:gd name="connsiteY38" fmla="*/ 1593521 h 2689699"/>
                  <a:gd name="connsiteX39" fmla="*/ 828443 w 2533175"/>
                  <a:gd name="connsiteY39" fmla="*/ 1541472 h 2689699"/>
                  <a:gd name="connsiteX40" fmla="*/ 897679 w 2533175"/>
                  <a:gd name="connsiteY40" fmla="*/ 1498015 h 2689699"/>
                  <a:gd name="connsiteX41" fmla="*/ 905536 w 2533175"/>
                  <a:gd name="connsiteY41" fmla="*/ 1554730 h 2689699"/>
                  <a:gd name="connsiteX42" fmla="*/ 905536 w 2533175"/>
                  <a:gd name="connsiteY42" fmla="*/ 1581737 h 2689699"/>
                  <a:gd name="connsiteX43" fmla="*/ 925668 w 2533175"/>
                  <a:gd name="connsiteY43" fmla="*/ 1612181 h 2689699"/>
                  <a:gd name="connsiteX44" fmla="*/ 978454 w 2533175"/>
                  <a:gd name="connsiteY44" fmla="*/ 1631086 h 2689699"/>
                  <a:gd name="connsiteX45" fmla="*/ 1030259 w 2533175"/>
                  <a:gd name="connsiteY45" fmla="*/ 1743533 h 2689699"/>
                  <a:gd name="connsiteX46" fmla="*/ 1130675 w 2533175"/>
                  <a:gd name="connsiteY46" fmla="*/ 1761210 h 2689699"/>
                  <a:gd name="connsiteX47" fmla="*/ 1163329 w 2533175"/>
                  <a:gd name="connsiteY47" fmla="*/ 1765384 h 2689699"/>
                  <a:gd name="connsiteX48" fmla="*/ 1126993 w 2533175"/>
                  <a:gd name="connsiteY48" fmla="*/ 1794846 h 2689699"/>
                  <a:gd name="connsiteX49" fmla="*/ 1089183 w 2533175"/>
                  <a:gd name="connsiteY49" fmla="*/ 1805894 h 2689699"/>
                  <a:gd name="connsiteX50" fmla="*/ 1075188 w 2533175"/>
                  <a:gd name="connsiteY50" fmla="*/ 1854507 h 2689699"/>
                  <a:gd name="connsiteX51" fmla="*/ 1143442 w 2533175"/>
                  <a:gd name="connsiteY51" fmla="*/ 1905820 h 2689699"/>
                  <a:gd name="connsiteX52" fmla="*/ 1222499 w 2533175"/>
                  <a:gd name="connsiteY52" fmla="*/ 2064424 h 2689699"/>
                  <a:gd name="connsiteX53" fmla="*/ 1256380 w 2533175"/>
                  <a:gd name="connsiteY53" fmla="*/ 2080137 h 2689699"/>
                  <a:gd name="connsiteX54" fmla="*/ 1271602 w 2533175"/>
                  <a:gd name="connsiteY54" fmla="*/ 2082593 h 2689699"/>
                  <a:gd name="connsiteX55" fmla="*/ 1393134 w 2533175"/>
                  <a:gd name="connsiteY55" fmla="*/ 2064179 h 2689699"/>
                  <a:gd name="connsiteX56" fmla="*/ 1494778 w 2533175"/>
                  <a:gd name="connsiteY56" fmla="*/ 2029315 h 2689699"/>
                  <a:gd name="connsiteX57" fmla="*/ 1491832 w 2533175"/>
                  <a:gd name="connsiteY57" fmla="*/ 2024159 h 2689699"/>
                  <a:gd name="connsiteX58" fmla="*/ 1495023 w 2533175"/>
                  <a:gd name="connsiteY58" fmla="*/ 2029315 h 2689699"/>
                  <a:gd name="connsiteX59" fmla="*/ 1494778 w 2533175"/>
                  <a:gd name="connsiteY59" fmla="*/ 2029315 h 2689699"/>
                  <a:gd name="connsiteX60" fmla="*/ 1495269 w 2533175"/>
                  <a:gd name="connsiteY60" fmla="*/ 2029806 h 2689699"/>
                  <a:gd name="connsiteX61" fmla="*/ 1497479 w 2533175"/>
                  <a:gd name="connsiteY61" fmla="*/ 2033735 h 2689699"/>
                  <a:gd name="connsiteX62" fmla="*/ 1497233 w 2533175"/>
                  <a:gd name="connsiteY62" fmla="*/ 2044046 h 2689699"/>
                  <a:gd name="connsiteX63" fmla="*/ 1496496 w 2533175"/>
                  <a:gd name="connsiteY63" fmla="*/ 2044783 h 2689699"/>
                  <a:gd name="connsiteX64" fmla="*/ 1495269 w 2533175"/>
                  <a:gd name="connsiteY64" fmla="*/ 2063442 h 2689699"/>
                  <a:gd name="connsiteX65" fmla="*/ 1479556 w 2533175"/>
                  <a:gd name="connsiteY65" fmla="*/ 2090449 h 2689699"/>
                  <a:gd name="connsiteX66" fmla="*/ 1452058 w 2533175"/>
                  <a:gd name="connsiteY66" fmla="*/ 2119666 h 2689699"/>
                  <a:gd name="connsiteX67" fmla="*/ 1443219 w 2533175"/>
                  <a:gd name="connsiteY67" fmla="*/ 2130714 h 2689699"/>
                  <a:gd name="connsiteX68" fmla="*/ 1441992 w 2533175"/>
                  <a:gd name="connsiteY68" fmla="*/ 2132187 h 2689699"/>
                  <a:gd name="connsiteX69" fmla="*/ 1436099 w 2533175"/>
                  <a:gd name="connsiteY69" fmla="*/ 2139798 h 2689699"/>
                  <a:gd name="connsiteX70" fmla="*/ 1433644 w 2533175"/>
                  <a:gd name="connsiteY70" fmla="*/ 2145691 h 2689699"/>
                  <a:gd name="connsiteX71" fmla="*/ 1432171 w 2533175"/>
                  <a:gd name="connsiteY71" fmla="*/ 2151829 h 2689699"/>
                  <a:gd name="connsiteX72" fmla="*/ 1425296 w 2533175"/>
                  <a:gd name="connsiteY72" fmla="*/ 2167542 h 2689699"/>
                  <a:gd name="connsiteX73" fmla="*/ 1415967 w 2533175"/>
                  <a:gd name="connsiteY73" fmla="*/ 2199705 h 2689699"/>
                  <a:gd name="connsiteX74" fmla="*/ 1415230 w 2533175"/>
                  <a:gd name="connsiteY74" fmla="*/ 2211489 h 2689699"/>
                  <a:gd name="connsiteX75" fmla="*/ 1384328 w 2533175"/>
                  <a:gd name="connsiteY75" fmla="*/ 2688539 h 2689699"/>
                  <a:gd name="connsiteX76" fmla="*/ 2533171 w 2533175"/>
                  <a:gd name="connsiteY76" fmla="*/ 2054358 h 2689699"/>
                  <a:gd name="connsiteX77" fmla="*/ 2432164 w 2533175"/>
                  <a:gd name="connsiteY77" fmla="*/ 1499243 h 2689699"/>
                  <a:gd name="connsiteX78" fmla="*/ 698810 w 2533175"/>
                  <a:gd name="connsiteY78" fmla="*/ 836100 h 2689699"/>
                  <a:gd name="connsiteX79" fmla="*/ 698810 w 2533175"/>
                  <a:gd name="connsiteY79" fmla="*/ 839291 h 2689699"/>
                  <a:gd name="connsiteX80" fmla="*/ 693899 w 2533175"/>
                  <a:gd name="connsiteY80" fmla="*/ 844447 h 2689699"/>
                  <a:gd name="connsiteX81" fmla="*/ 698810 w 2533175"/>
                  <a:gd name="connsiteY81" fmla="*/ 836100 h 2689699"/>
                  <a:gd name="connsiteX82" fmla="*/ 875582 w 2533175"/>
                  <a:gd name="connsiteY82" fmla="*/ 1341866 h 2689699"/>
                  <a:gd name="connsiteX83" fmla="*/ 705684 w 2533175"/>
                  <a:gd name="connsiteY83" fmla="*/ 1454313 h 2689699"/>
                  <a:gd name="connsiteX84" fmla="*/ 615825 w 2533175"/>
                  <a:gd name="connsiteY84" fmla="*/ 1422396 h 2689699"/>
                  <a:gd name="connsiteX85" fmla="*/ 510007 w 2533175"/>
                  <a:gd name="connsiteY85" fmla="*/ 1385077 h 2689699"/>
                  <a:gd name="connsiteX86" fmla="*/ 548062 w 2533175"/>
                  <a:gd name="connsiteY86" fmla="*/ 1349231 h 2689699"/>
                  <a:gd name="connsiteX87" fmla="*/ 762890 w 2533175"/>
                  <a:gd name="connsiteY87" fmla="*/ 1141769 h 2689699"/>
                  <a:gd name="connsiteX88" fmla="*/ 770501 w 2533175"/>
                  <a:gd name="connsiteY88" fmla="*/ 1134158 h 2689699"/>
                  <a:gd name="connsiteX89" fmla="*/ 783268 w 2533175"/>
                  <a:gd name="connsiteY89" fmla="*/ 1155027 h 2689699"/>
                  <a:gd name="connsiteX90" fmla="*/ 830407 w 2533175"/>
                  <a:gd name="connsiteY90" fmla="*/ 1228191 h 2689699"/>
                  <a:gd name="connsiteX91" fmla="*/ 875582 w 2533175"/>
                  <a:gd name="connsiteY91" fmla="*/ 1341866 h 2689699"/>
                  <a:gd name="connsiteX0" fmla="*/ 2432015 w 2533026"/>
                  <a:gd name="connsiteY0" fmla="*/ 1499243 h 2689699"/>
                  <a:gd name="connsiteX1" fmla="*/ 2354186 w 2533026"/>
                  <a:gd name="connsiteY1" fmla="*/ 1366418 h 2689699"/>
                  <a:gd name="connsiteX2" fmla="*/ 2323005 w 2533026"/>
                  <a:gd name="connsiteY2" fmla="*/ 1249797 h 2689699"/>
                  <a:gd name="connsiteX3" fmla="*/ 2259662 w 2533026"/>
                  <a:gd name="connsiteY3" fmla="*/ 987338 h 2689699"/>
                  <a:gd name="connsiteX4" fmla="*/ 2196073 w 2533026"/>
                  <a:gd name="connsiteY4" fmla="*/ 722916 h 2689699"/>
                  <a:gd name="connsiteX5" fmla="*/ 2194600 w 2533026"/>
                  <a:gd name="connsiteY5" fmla="*/ 717023 h 2689699"/>
                  <a:gd name="connsiteX6" fmla="*/ 2049990 w 2533026"/>
                  <a:gd name="connsiteY6" fmla="*/ 359550 h 2689699"/>
                  <a:gd name="connsiteX7" fmla="*/ 1961358 w 2533026"/>
                  <a:gd name="connsiteY7" fmla="*/ 244647 h 2689699"/>
                  <a:gd name="connsiteX8" fmla="*/ 1394703 w 2533026"/>
                  <a:gd name="connsiteY8" fmla="*/ 2567 h 2689699"/>
                  <a:gd name="connsiteX9" fmla="*/ 1153605 w 2533026"/>
                  <a:gd name="connsiteY9" fmla="*/ 71066 h 2689699"/>
                  <a:gd name="connsiteX10" fmla="*/ 751938 w 2533026"/>
                  <a:gd name="connsiteY10" fmla="*/ 430259 h 2689699"/>
                  <a:gd name="connsiteX11" fmla="*/ 749237 w 2533026"/>
                  <a:gd name="connsiteY11" fmla="*/ 434187 h 2689699"/>
                  <a:gd name="connsiteX12" fmla="*/ 746782 w 2533026"/>
                  <a:gd name="connsiteY12" fmla="*/ 438361 h 2689699"/>
                  <a:gd name="connsiteX13" fmla="*/ 746782 w 2533026"/>
                  <a:gd name="connsiteY13" fmla="*/ 438361 h 2689699"/>
                  <a:gd name="connsiteX14" fmla="*/ 746782 w 2533026"/>
                  <a:gd name="connsiteY14" fmla="*/ 438361 h 2689699"/>
                  <a:gd name="connsiteX15" fmla="*/ 747028 w 2533026"/>
                  <a:gd name="connsiteY15" fmla="*/ 439589 h 2689699"/>
                  <a:gd name="connsiteX16" fmla="*/ 747028 w 2533026"/>
                  <a:gd name="connsiteY16" fmla="*/ 439589 h 2689699"/>
                  <a:gd name="connsiteX17" fmla="*/ 713392 w 2533026"/>
                  <a:gd name="connsiteY17" fmla="*/ 514471 h 2689699"/>
                  <a:gd name="connsiteX18" fmla="*/ 678283 w 2533026"/>
                  <a:gd name="connsiteY18" fmla="*/ 698610 h 2689699"/>
                  <a:gd name="connsiteX19" fmla="*/ 680983 w 2533026"/>
                  <a:gd name="connsiteY19" fmla="*/ 782086 h 2689699"/>
                  <a:gd name="connsiteX20" fmla="*/ 693014 w 2533026"/>
                  <a:gd name="connsiteY20" fmla="*/ 845920 h 2689699"/>
                  <a:gd name="connsiteX21" fmla="*/ 645138 w 2533026"/>
                  <a:gd name="connsiteY21" fmla="*/ 889377 h 2689699"/>
                  <a:gd name="connsiteX22" fmla="*/ 568045 w 2533026"/>
                  <a:gd name="connsiteY22" fmla="*/ 962050 h 2689699"/>
                  <a:gd name="connsiteX23" fmla="*/ 479168 w 2533026"/>
                  <a:gd name="connsiteY23" fmla="*/ 1045280 h 2689699"/>
                  <a:gd name="connsiteX24" fmla="*/ 381452 w 2533026"/>
                  <a:gd name="connsiteY24" fmla="*/ 1136859 h 2689699"/>
                  <a:gd name="connsiteX25" fmla="*/ 334067 w 2533026"/>
                  <a:gd name="connsiteY25" fmla="*/ 1181297 h 2689699"/>
                  <a:gd name="connsiteX26" fmla="*/ 257220 w 2533026"/>
                  <a:gd name="connsiteY26" fmla="*/ 1259126 h 2689699"/>
                  <a:gd name="connsiteX27" fmla="*/ 220392 w 2533026"/>
                  <a:gd name="connsiteY27" fmla="*/ 1362980 h 2689699"/>
                  <a:gd name="connsiteX28" fmla="*/ 210572 w 2533026"/>
                  <a:gd name="connsiteY28" fmla="*/ 1427306 h 2689699"/>
                  <a:gd name="connsiteX29" fmla="*/ 191421 w 2533026"/>
                  <a:gd name="connsiteY29" fmla="*/ 1552029 h 2689699"/>
                  <a:gd name="connsiteX30" fmla="*/ 148947 w 2533026"/>
                  <a:gd name="connsiteY30" fmla="*/ 1832165 h 2689699"/>
                  <a:gd name="connsiteX31" fmla="*/ 2124 w 2533026"/>
                  <a:gd name="connsiteY31" fmla="*/ 2094171 h 2689699"/>
                  <a:gd name="connsiteX32" fmla="*/ 277709 w 2533026"/>
                  <a:gd name="connsiteY32" fmla="*/ 2412813 h 2689699"/>
                  <a:gd name="connsiteX33" fmla="*/ 396183 w 2533026"/>
                  <a:gd name="connsiteY33" fmla="*/ 2029561 h 2689699"/>
                  <a:gd name="connsiteX34" fmla="*/ 437921 w 2533026"/>
                  <a:gd name="connsiteY34" fmla="*/ 1946330 h 2689699"/>
                  <a:gd name="connsiteX35" fmla="*/ 514032 w 2533026"/>
                  <a:gd name="connsiteY35" fmla="*/ 1861381 h 2689699"/>
                  <a:gd name="connsiteX36" fmla="*/ 607574 w 2533026"/>
                  <a:gd name="connsiteY36" fmla="*/ 1795091 h 2689699"/>
                  <a:gd name="connsiteX37" fmla="*/ 702589 w 2533026"/>
                  <a:gd name="connsiteY37" fmla="*/ 1688782 h 2689699"/>
                  <a:gd name="connsiteX38" fmla="*/ 765687 w 2533026"/>
                  <a:gd name="connsiteY38" fmla="*/ 1593521 h 2689699"/>
                  <a:gd name="connsiteX39" fmla="*/ 828294 w 2533026"/>
                  <a:gd name="connsiteY39" fmla="*/ 1541472 h 2689699"/>
                  <a:gd name="connsiteX40" fmla="*/ 897530 w 2533026"/>
                  <a:gd name="connsiteY40" fmla="*/ 1498015 h 2689699"/>
                  <a:gd name="connsiteX41" fmla="*/ 905387 w 2533026"/>
                  <a:gd name="connsiteY41" fmla="*/ 1554730 h 2689699"/>
                  <a:gd name="connsiteX42" fmla="*/ 905387 w 2533026"/>
                  <a:gd name="connsiteY42" fmla="*/ 1581737 h 2689699"/>
                  <a:gd name="connsiteX43" fmla="*/ 925519 w 2533026"/>
                  <a:gd name="connsiteY43" fmla="*/ 1612181 h 2689699"/>
                  <a:gd name="connsiteX44" fmla="*/ 978305 w 2533026"/>
                  <a:gd name="connsiteY44" fmla="*/ 1631086 h 2689699"/>
                  <a:gd name="connsiteX45" fmla="*/ 1030110 w 2533026"/>
                  <a:gd name="connsiteY45" fmla="*/ 1743533 h 2689699"/>
                  <a:gd name="connsiteX46" fmla="*/ 1130526 w 2533026"/>
                  <a:gd name="connsiteY46" fmla="*/ 1761210 h 2689699"/>
                  <a:gd name="connsiteX47" fmla="*/ 1163180 w 2533026"/>
                  <a:gd name="connsiteY47" fmla="*/ 1765384 h 2689699"/>
                  <a:gd name="connsiteX48" fmla="*/ 1126844 w 2533026"/>
                  <a:gd name="connsiteY48" fmla="*/ 1794846 h 2689699"/>
                  <a:gd name="connsiteX49" fmla="*/ 1089034 w 2533026"/>
                  <a:gd name="connsiteY49" fmla="*/ 1805894 h 2689699"/>
                  <a:gd name="connsiteX50" fmla="*/ 1075039 w 2533026"/>
                  <a:gd name="connsiteY50" fmla="*/ 1854507 h 2689699"/>
                  <a:gd name="connsiteX51" fmla="*/ 1143293 w 2533026"/>
                  <a:gd name="connsiteY51" fmla="*/ 1905820 h 2689699"/>
                  <a:gd name="connsiteX52" fmla="*/ 1222350 w 2533026"/>
                  <a:gd name="connsiteY52" fmla="*/ 2064424 h 2689699"/>
                  <a:gd name="connsiteX53" fmla="*/ 1256231 w 2533026"/>
                  <a:gd name="connsiteY53" fmla="*/ 2080137 h 2689699"/>
                  <a:gd name="connsiteX54" fmla="*/ 1271453 w 2533026"/>
                  <a:gd name="connsiteY54" fmla="*/ 2082593 h 2689699"/>
                  <a:gd name="connsiteX55" fmla="*/ 1392985 w 2533026"/>
                  <a:gd name="connsiteY55" fmla="*/ 2064179 h 2689699"/>
                  <a:gd name="connsiteX56" fmla="*/ 1494629 w 2533026"/>
                  <a:gd name="connsiteY56" fmla="*/ 2029315 h 2689699"/>
                  <a:gd name="connsiteX57" fmla="*/ 1491683 w 2533026"/>
                  <a:gd name="connsiteY57" fmla="*/ 2024159 h 2689699"/>
                  <a:gd name="connsiteX58" fmla="*/ 1494874 w 2533026"/>
                  <a:gd name="connsiteY58" fmla="*/ 2029315 h 2689699"/>
                  <a:gd name="connsiteX59" fmla="*/ 1494629 w 2533026"/>
                  <a:gd name="connsiteY59" fmla="*/ 2029315 h 2689699"/>
                  <a:gd name="connsiteX60" fmla="*/ 1495120 w 2533026"/>
                  <a:gd name="connsiteY60" fmla="*/ 2029806 h 2689699"/>
                  <a:gd name="connsiteX61" fmla="*/ 1497330 w 2533026"/>
                  <a:gd name="connsiteY61" fmla="*/ 2033735 h 2689699"/>
                  <a:gd name="connsiteX62" fmla="*/ 1497084 w 2533026"/>
                  <a:gd name="connsiteY62" fmla="*/ 2044046 h 2689699"/>
                  <a:gd name="connsiteX63" fmla="*/ 1496347 w 2533026"/>
                  <a:gd name="connsiteY63" fmla="*/ 2044783 h 2689699"/>
                  <a:gd name="connsiteX64" fmla="*/ 1495120 w 2533026"/>
                  <a:gd name="connsiteY64" fmla="*/ 2063442 h 2689699"/>
                  <a:gd name="connsiteX65" fmla="*/ 1479407 w 2533026"/>
                  <a:gd name="connsiteY65" fmla="*/ 2090449 h 2689699"/>
                  <a:gd name="connsiteX66" fmla="*/ 1451909 w 2533026"/>
                  <a:gd name="connsiteY66" fmla="*/ 2119666 h 2689699"/>
                  <a:gd name="connsiteX67" fmla="*/ 1443070 w 2533026"/>
                  <a:gd name="connsiteY67" fmla="*/ 2130714 h 2689699"/>
                  <a:gd name="connsiteX68" fmla="*/ 1441843 w 2533026"/>
                  <a:gd name="connsiteY68" fmla="*/ 2132187 h 2689699"/>
                  <a:gd name="connsiteX69" fmla="*/ 1435950 w 2533026"/>
                  <a:gd name="connsiteY69" fmla="*/ 2139798 h 2689699"/>
                  <a:gd name="connsiteX70" fmla="*/ 1433495 w 2533026"/>
                  <a:gd name="connsiteY70" fmla="*/ 2145691 h 2689699"/>
                  <a:gd name="connsiteX71" fmla="*/ 1432022 w 2533026"/>
                  <a:gd name="connsiteY71" fmla="*/ 2151829 h 2689699"/>
                  <a:gd name="connsiteX72" fmla="*/ 1425147 w 2533026"/>
                  <a:gd name="connsiteY72" fmla="*/ 2167542 h 2689699"/>
                  <a:gd name="connsiteX73" fmla="*/ 1415818 w 2533026"/>
                  <a:gd name="connsiteY73" fmla="*/ 2199705 h 2689699"/>
                  <a:gd name="connsiteX74" fmla="*/ 1415081 w 2533026"/>
                  <a:gd name="connsiteY74" fmla="*/ 2211489 h 2689699"/>
                  <a:gd name="connsiteX75" fmla="*/ 1384179 w 2533026"/>
                  <a:gd name="connsiteY75" fmla="*/ 2688539 h 2689699"/>
                  <a:gd name="connsiteX76" fmla="*/ 2533022 w 2533026"/>
                  <a:gd name="connsiteY76" fmla="*/ 2054358 h 2689699"/>
                  <a:gd name="connsiteX77" fmla="*/ 2432015 w 2533026"/>
                  <a:gd name="connsiteY77" fmla="*/ 1499243 h 2689699"/>
                  <a:gd name="connsiteX78" fmla="*/ 698661 w 2533026"/>
                  <a:gd name="connsiteY78" fmla="*/ 836100 h 2689699"/>
                  <a:gd name="connsiteX79" fmla="*/ 698661 w 2533026"/>
                  <a:gd name="connsiteY79" fmla="*/ 839291 h 2689699"/>
                  <a:gd name="connsiteX80" fmla="*/ 693750 w 2533026"/>
                  <a:gd name="connsiteY80" fmla="*/ 844447 h 2689699"/>
                  <a:gd name="connsiteX81" fmla="*/ 698661 w 2533026"/>
                  <a:gd name="connsiteY81" fmla="*/ 836100 h 2689699"/>
                  <a:gd name="connsiteX82" fmla="*/ 875433 w 2533026"/>
                  <a:gd name="connsiteY82" fmla="*/ 1341866 h 2689699"/>
                  <a:gd name="connsiteX83" fmla="*/ 705535 w 2533026"/>
                  <a:gd name="connsiteY83" fmla="*/ 1454313 h 2689699"/>
                  <a:gd name="connsiteX84" fmla="*/ 615676 w 2533026"/>
                  <a:gd name="connsiteY84" fmla="*/ 1422396 h 2689699"/>
                  <a:gd name="connsiteX85" fmla="*/ 509858 w 2533026"/>
                  <a:gd name="connsiteY85" fmla="*/ 1385077 h 2689699"/>
                  <a:gd name="connsiteX86" fmla="*/ 547913 w 2533026"/>
                  <a:gd name="connsiteY86" fmla="*/ 1349231 h 2689699"/>
                  <a:gd name="connsiteX87" fmla="*/ 762741 w 2533026"/>
                  <a:gd name="connsiteY87" fmla="*/ 1141769 h 2689699"/>
                  <a:gd name="connsiteX88" fmla="*/ 770352 w 2533026"/>
                  <a:gd name="connsiteY88" fmla="*/ 1134158 h 2689699"/>
                  <a:gd name="connsiteX89" fmla="*/ 783119 w 2533026"/>
                  <a:gd name="connsiteY89" fmla="*/ 1155027 h 2689699"/>
                  <a:gd name="connsiteX90" fmla="*/ 830258 w 2533026"/>
                  <a:gd name="connsiteY90" fmla="*/ 1228191 h 2689699"/>
                  <a:gd name="connsiteX91" fmla="*/ 875433 w 2533026"/>
                  <a:gd name="connsiteY91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0 w 2530902"/>
                  <a:gd name="connsiteY31" fmla="*/ 2094171 h 2689699"/>
                  <a:gd name="connsiteX32" fmla="*/ 275585 w 2530902"/>
                  <a:gd name="connsiteY32" fmla="*/ 2412813 h 2689699"/>
                  <a:gd name="connsiteX33" fmla="*/ 394059 w 2530902"/>
                  <a:gd name="connsiteY33" fmla="*/ 2029561 h 2689699"/>
                  <a:gd name="connsiteX34" fmla="*/ 435797 w 2530902"/>
                  <a:gd name="connsiteY34" fmla="*/ 1946330 h 2689699"/>
                  <a:gd name="connsiteX35" fmla="*/ 511908 w 2530902"/>
                  <a:gd name="connsiteY35" fmla="*/ 1861381 h 2689699"/>
                  <a:gd name="connsiteX36" fmla="*/ 605450 w 2530902"/>
                  <a:gd name="connsiteY36" fmla="*/ 1795091 h 2689699"/>
                  <a:gd name="connsiteX37" fmla="*/ 700465 w 2530902"/>
                  <a:gd name="connsiteY37" fmla="*/ 1688782 h 2689699"/>
                  <a:gd name="connsiteX38" fmla="*/ 763563 w 2530902"/>
                  <a:gd name="connsiteY38" fmla="*/ 1593521 h 2689699"/>
                  <a:gd name="connsiteX39" fmla="*/ 826170 w 2530902"/>
                  <a:gd name="connsiteY39" fmla="*/ 1541472 h 2689699"/>
                  <a:gd name="connsiteX40" fmla="*/ 895406 w 2530902"/>
                  <a:gd name="connsiteY40" fmla="*/ 1498015 h 2689699"/>
                  <a:gd name="connsiteX41" fmla="*/ 903263 w 2530902"/>
                  <a:gd name="connsiteY41" fmla="*/ 1554730 h 2689699"/>
                  <a:gd name="connsiteX42" fmla="*/ 903263 w 2530902"/>
                  <a:gd name="connsiteY42" fmla="*/ 1581737 h 2689699"/>
                  <a:gd name="connsiteX43" fmla="*/ 923395 w 2530902"/>
                  <a:gd name="connsiteY43" fmla="*/ 1612181 h 2689699"/>
                  <a:gd name="connsiteX44" fmla="*/ 976181 w 2530902"/>
                  <a:gd name="connsiteY44" fmla="*/ 1631086 h 2689699"/>
                  <a:gd name="connsiteX45" fmla="*/ 1027986 w 2530902"/>
                  <a:gd name="connsiteY45" fmla="*/ 1743533 h 2689699"/>
                  <a:gd name="connsiteX46" fmla="*/ 1128402 w 2530902"/>
                  <a:gd name="connsiteY46" fmla="*/ 1761210 h 2689699"/>
                  <a:gd name="connsiteX47" fmla="*/ 1161056 w 2530902"/>
                  <a:gd name="connsiteY47" fmla="*/ 1765384 h 2689699"/>
                  <a:gd name="connsiteX48" fmla="*/ 1124720 w 2530902"/>
                  <a:gd name="connsiteY48" fmla="*/ 1794846 h 2689699"/>
                  <a:gd name="connsiteX49" fmla="*/ 1086910 w 2530902"/>
                  <a:gd name="connsiteY49" fmla="*/ 1805894 h 2689699"/>
                  <a:gd name="connsiteX50" fmla="*/ 1072915 w 2530902"/>
                  <a:gd name="connsiteY50" fmla="*/ 1854507 h 2689699"/>
                  <a:gd name="connsiteX51" fmla="*/ 1141169 w 2530902"/>
                  <a:gd name="connsiteY51" fmla="*/ 1905820 h 2689699"/>
                  <a:gd name="connsiteX52" fmla="*/ 1220226 w 2530902"/>
                  <a:gd name="connsiteY52" fmla="*/ 2064424 h 2689699"/>
                  <a:gd name="connsiteX53" fmla="*/ 1254107 w 2530902"/>
                  <a:gd name="connsiteY53" fmla="*/ 2080137 h 2689699"/>
                  <a:gd name="connsiteX54" fmla="*/ 1269329 w 2530902"/>
                  <a:gd name="connsiteY54" fmla="*/ 2082593 h 2689699"/>
                  <a:gd name="connsiteX55" fmla="*/ 1390861 w 2530902"/>
                  <a:gd name="connsiteY55" fmla="*/ 2064179 h 2689699"/>
                  <a:gd name="connsiteX56" fmla="*/ 1492505 w 2530902"/>
                  <a:gd name="connsiteY56" fmla="*/ 2029315 h 2689699"/>
                  <a:gd name="connsiteX57" fmla="*/ 1489559 w 2530902"/>
                  <a:gd name="connsiteY57" fmla="*/ 2024159 h 2689699"/>
                  <a:gd name="connsiteX58" fmla="*/ 1492750 w 2530902"/>
                  <a:gd name="connsiteY58" fmla="*/ 2029315 h 2689699"/>
                  <a:gd name="connsiteX59" fmla="*/ 1492505 w 2530902"/>
                  <a:gd name="connsiteY59" fmla="*/ 2029315 h 2689699"/>
                  <a:gd name="connsiteX60" fmla="*/ 1492996 w 2530902"/>
                  <a:gd name="connsiteY60" fmla="*/ 2029806 h 2689699"/>
                  <a:gd name="connsiteX61" fmla="*/ 1495206 w 2530902"/>
                  <a:gd name="connsiteY61" fmla="*/ 2033735 h 2689699"/>
                  <a:gd name="connsiteX62" fmla="*/ 1494960 w 2530902"/>
                  <a:gd name="connsiteY62" fmla="*/ 2044046 h 2689699"/>
                  <a:gd name="connsiteX63" fmla="*/ 1494223 w 2530902"/>
                  <a:gd name="connsiteY63" fmla="*/ 2044783 h 2689699"/>
                  <a:gd name="connsiteX64" fmla="*/ 1492996 w 2530902"/>
                  <a:gd name="connsiteY64" fmla="*/ 2063442 h 2689699"/>
                  <a:gd name="connsiteX65" fmla="*/ 1477283 w 2530902"/>
                  <a:gd name="connsiteY65" fmla="*/ 2090449 h 2689699"/>
                  <a:gd name="connsiteX66" fmla="*/ 1449785 w 2530902"/>
                  <a:gd name="connsiteY66" fmla="*/ 2119666 h 2689699"/>
                  <a:gd name="connsiteX67" fmla="*/ 1440946 w 2530902"/>
                  <a:gd name="connsiteY67" fmla="*/ 2130714 h 2689699"/>
                  <a:gd name="connsiteX68" fmla="*/ 1439719 w 2530902"/>
                  <a:gd name="connsiteY68" fmla="*/ 2132187 h 2689699"/>
                  <a:gd name="connsiteX69" fmla="*/ 1433826 w 2530902"/>
                  <a:gd name="connsiteY69" fmla="*/ 2139798 h 2689699"/>
                  <a:gd name="connsiteX70" fmla="*/ 1431371 w 2530902"/>
                  <a:gd name="connsiteY70" fmla="*/ 2145691 h 2689699"/>
                  <a:gd name="connsiteX71" fmla="*/ 1429898 w 2530902"/>
                  <a:gd name="connsiteY71" fmla="*/ 2151829 h 2689699"/>
                  <a:gd name="connsiteX72" fmla="*/ 1423023 w 2530902"/>
                  <a:gd name="connsiteY72" fmla="*/ 2167542 h 2689699"/>
                  <a:gd name="connsiteX73" fmla="*/ 1413694 w 2530902"/>
                  <a:gd name="connsiteY73" fmla="*/ 2199705 h 2689699"/>
                  <a:gd name="connsiteX74" fmla="*/ 1412957 w 2530902"/>
                  <a:gd name="connsiteY74" fmla="*/ 2211489 h 2689699"/>
                  <a:gd name="connsiteX75" fmla="*/ 1382055 w 2530902"/>
                  <a:gd name="connsiteY75" fmla="*/ 2688539 h 2689699"/>
                  <a:gd name="connsiteX76" fmla="*/ 2530898 w 2530902"/>
                  <a:gd name="connsiteY76" fmla="*/ 2054358 h 2689699"/>
                  <a:gd name="connsiteX77" fmla="*/ 2429891 w 2530902"/>
                  <a:gd name="connsiteY77" fmla="*/ 1499243 h 2689699"/>
                  <a:gd name="connsiteX78" fmla="*/ 696537 w 2530902"/>
                  <a:gd name="connsiteY78" fmla="*/ 836100 h 2689699"/>
                  <a:gd name="connsiteX79" fmla="*/ 696537 w 2530902"/>
                  <a:gd name="connsiteY79" fmla="*/ 839291 h 2689699"/>
                  <a:gd name="connsiteX80" fmla="*/ 691626 w 2530902"/>
                  <a:gd name="connsiteY80" fmla="*/ 844447 h 2689699"/>
                  <a:gd name="connsiteX81" fmla="*/ 696537 w 2530902"/>
                  <a:gd name="connsiteY81" fmla="*/ 836100 h 2689699"/>
                  <a:gd name="connsiteX82" fmla="*/ 873309 w 2530902"/>
                  <a:gd name="connsiteY82" fmla="*/ 1341866 h 2689699"/>
                  <a:gd name="connsiteX83" fmla="*/ 703411 w 2530902"/>
                  <a:gd name="connsiteY83" fmla="*/ 1454313 h 2689699"/>
                  <a:gd name="connsiteX84" fmla="*/ 613552 w 2530902"/>
                  <a:gd name="connsiteY84" fmla="*/ 1422396 h 2689699"/>
                  <a:gd name="connsiteX85" fmla="*/ 507734 w 2530902"/>
                  <a:gd name="connsiteY85" fmla="*/ 1385077 h 2689699"/>
                  <a:gd name="connsiteX86" fmla="*/ 545789 w 2530902"/>
                  <a:gd name="connsiteY86" fmla="*/ 1349231 h 2689699"/>
                  <a:gd name="connsiteX87" fmla="*/ 760617 w 2530902"/>
                  <a:gd name="connsiteY87" fmla="*/ 1141769 h 2689699"/>
                  <a:gd name="connsiteX88" fmla="*/ 768228 w 2530902"/>
                  <a:gd name="connsiteY88" fmla="*/ 1134158 h 2689699"/>
                  <a:gd name="connsiteX89" fmla="*/ 780995 w 2530902"/>
                  <a:gd name="connsiteY89" fmla="*/ 1155027 h 2689699"/>
                  <a:gd name="connsiteX90" fmla="*/ 828134 w 2530902"/>
                  <a:gd name="connsiteY90" fmla="*/ 1228191 h 2689699"/>
                  <a:gd name="connsiteX91" fmla="*/ 873309 w 2530902"/>
                  <a:gd name="connsiteY91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0 w 2530902"/>
                  <a:gd name="connsiteY31" fmla="*/ 2094171 h 2689699"/>
                  <a:gd name="connsiteX32" fmla="*/ 275585 w 2530902"/>
                  <a:gd name="connsiteY32" fmla="*/ 2412813 h 2689699"/>
                  <a:gd name="connsiteX33" fmla="*/ 394059 w 2530902"/>
                  <a:gd name="connsiteY33" fmla="*/ 2029561 h 2689699"/>
                  <a:gd name="connsiteX34" fmla="*/ 435797 w 2530902"/>
                  <a:gd name="connsiteY34" fmla="*/ 1946330 h 2689699"/>
                  <a:gd name="connsiteX35" fmla="*/ 511908 w 2530902"/>
                  <a:gd name="connsiteY35" fmla="*/ 1861381 h 2689699"/>
                  <a:gd name="connsiteX36" fmla="*/ 605450 w 2530902"/>
                  <a:gd name="connsiteY36" fmla="*/ 1795091 h 2689699"/>
                  <a:gd name="connsiteX37" fmla="*/ 700465 w 2530902"/>
                  <a:gd name="connsiteY37" fmla="*/ 1688782 h 2689699"/>
                  <a:gd name="connsiteX38" fmla="*/ 763563 w 2530902"/>
                  <a:gd name="connsiteY38" fmla="*/ 1593521 h 2689699"/>
                  <a:gd name="connsiteX39" fmla="*/ 826170 w 2530902"/>
                  <a:gd name="connsiteY39" fmla="*/ 1541472 h 2689699"/>
                  <a:gd name="connsiteX40" fmla="*/ 895406 w 2530902"/>
                  <a:gd name="connsiteY40" fmla="*/ 1498015 h 2689699"/>
                  <a:gd name="connsiteX41" fmla="*/ 903263 w 2530902"/>
                  <a:gd name="connsiteY41" fmla="*/ 1554730 h 2689699"/>
                  <a:gd name="connsiteX42" fmla="*/ 903263 w 2530902"/>
                  <a:gd name="connsiteY42" fmla="*/ 1581737 h 2689699"/>
                  <a:gd name="connsiteX43" fmla="*/ 923395 w 2530902"/>
                  <a:gd name="connsiteY43" fmla="*/ 1612181 h 2689699"/>
                  <a:gd name="connsiteX44" fmla="*/ 976181 w 2530902"/>
                  <a:gd name="connsiteY44" fmla="*/ 1631086 h 2689699"/>
                  <a:gd name="connsiteX45" fmla="*/ 1027986 w 2530902"/>
                  <a:gd name="connsiteY45" fmla="*/ 1743533 h 2689699"/>
                  <a:gd name="connsiteX46" fmla="*/ 1128402 w 2530902"/>
                  <a:gd name="connsiteY46" fmla="*/ 1761210 h 2689699"/>
                  <a:gd name="connsiteX47" fmla="*/ 1161056 w 2530902"/>
                  <a:gd name="connsiteY47" fmla="*/ 1765384 h 2689699"/>
                  <a:gd name="connsiteX48" fmla="*/ 1124720 w 2530902"/>
                  <a:gd name="connsiteY48" fmla="*/ 1794846 h 2689699"/>
                  <a:gd name="connsiteX49" fmla="*/ 1086910 w 2530902"/>
                  <a:gd name="connsiteY49" fmla="*/ 1805894 h 2689699"/>
                  <a:gd name="connsiteX50" fmla="*/ 1072915 w 2530902"/>
                  <a:gd name="connsiteY50" fmla="*/ 1854507 h 2689699"/>
                  <a:gd name="connsiteX51" fmla="*/ 1141169 w 2530902"/>
                  <a:gd name="connsiteY51" fmla="*/ 1905820 h 2689699"/>
                  <a:gd name="connsiteX52" fmla="*/ 1220226 w 2530902"/>
                  <a:gd name="connsiteY52" fmla="*/ 2064424 h 2689699"/>
                  <a:gd name="connsiteX53" fmla="*/ 1254107 w 2530902"/>
                  <a:gd name="connsiteY53" fmla="*/ 2080137 h 2689699"/>
                  <a:gd name="connsiteX54" fmla="*/ 1269329 w 2530902"/>
                  <a:gd name="connsiteY54" fmla="*/ 2082593 h 2689699"/>
                  <a:gd name="connsiteX55" fmla="*/ 1390861 w 2530902"/>
                  <a:gd name="connsiteY55" fmla="*/ 2064179 h 2689699"/>
                  <a:gd name="connsiteX56" fmla="*/ 1492505 w 2530902"/>
                  <a:gd name="connsiteY56" fmla="*/ 2029315 h 2689699"/>
                  <a:gd name="connsiteX57" fmla="*/ 1489559 w 2530902"/>
                  <a:gd name="connsiteY57" fmla="*/ 2024159 h 2689699"/>
                  <a:gd name="connsiteX58" fmla="*/ 1492750 w 2530902"/>
                  <a:gd name="connsiteY58" fmla="*/ 2029315 h 2689699"/>
                  <a:gd name="connsiteX59" fmla="*/ 1492505 w 2530902"/>
                  <a:gd name="connsiteY59" fmla="*/ 2029315 h 2689699"/>
                  <a:gd name="connsiteX60" fmla="*/ 1492996 w 2530902"/>
                  <a:gd name="connsiteY60" fmla="*/ 2029806 h 2689699"/>
                  <a:gd name="connsiteX61" fmla="*/ 1495206 w 2530902"/>
                  <a:gd name="connsiteY61" fmla="*/ 2033735 h 2689699"/>
                  <a:gd name="connsiteX62" fmla="*/ 1494960 w 2530902"/>
                  <a:gd name="connsiteY62" fmla="*/ 2044046 h 2689699"/>
                  <a:gd name="connsiteX63" fmla="*/ 1494223 w 2530902"/>
                  <a:gd name="connsiteY63" fmla="*/ 2044783 h 2689699"/>
                  <a:gd name="connsiteX64" fmla="*/ 1492996 w 2530902"/>
                  <a:gd name="connsiteY64" fmla="*/ 2063442 h 2689699"/>
                  <a:gd name="connsiteX65" fmla="*/ 1477283 w 2530902"/>
                  <a:gd name="connsiteY65" fmla="*/ 2090449 h 2689699"/>
                  <a:gd name="connsiteX66" fmla="*/ 1449785 w 2530902"/>
                  <a:gd name="connsiteY66" fmla="*/ 2119666 h 2689699"/>
                  <a:gd name="connsiteX67" fmla="*/ 1440946 w 2530902"/>
                  <a:gd name="connsiteY67" fmla="*/ 2130714 h 2689699"/>
                  <a:gd name="connsiteX68" fmla="*/ 1439719 w 2530902"/>
                  <a:gd name="connsiteY68" fmla="*/ 2132187 h 2689699"/>
                  <a:gd name="connsiteX69" fmla="*/ 1433826 w 2530902"/>
                  <a:gd name="connsiteY69" fmla="*/ 2139798 h 2689699"/>
                  <a:gd name="connsiteX70" fmla="*/ 1431371 w 2530902"/>
                  <a:gd name="connsiteY70" fmla="*/ 2145691 h 2689699"/>
                  <a:gd name="connsiteX71" fmla="*/ 1429898 w 2530902"/>
                  <a:gd name="connsiteY71" fmla="*/ 2151829 h 2689699"/>
                  <a:gd name="connsiteX72" fmla="*/ 1423023 w 2530902"/>
                  <a:gd name="connsiteY72" fmla="*/ 2167542 h 2689699"/>
                  <a:gd name="connsiteX73" fmla="*/ 1413694 w 2530902"/>
                  <a:gd name="connsiteY73" fmla="*/ 2199705 h 2689699"/>
                  <a:gd name="connsiteX74" fmla="*/ 1412957 w 2530902"/>
                  <a:gd name="connsiteY74" fmla="*/ 2211489 h 2689699"/>
                  <a:gd name="connsiteX75" fmla="*/ 1382055 w 2530902"/>
                  <a:gd name="connsiteY75" fmla="*/ 2688539 h 2689699"/>
                  <a:gd name="connsiteX76" fmla="*/ 2530898 w 2530902"/>
                  <a:gd name="connsiteY76" fmla="*/ 2054358 h 2689699"/>
                  <a:gd name="connsiteX77" fmla="*/ 2429891 w 2530902"/>
                  <a:gd name="connsiteY77" fmla="*/ 1499243 h 2689699"/>
                  <a:gd name="connsiteX78" fmla="*/ 696537 w 2530902"/>
                  <a:gd name="connsiteY78" fmla="*/ 836100 h 2689699"/>
                  <a:gd name="connsiteX79" fmla="*/ 696537 w 2530902"/>
                  <a:gd name="connsiteY79" fmla="*/ 839291 h 2689699"/>
                  <a:gd name="connsiteX80" fmla="*/ 691626 w 2530902"/>
                  <a:gd name="connsiteY80" fmla="*/ 844447 h 2689699"/>
                  <a:gd name="connsiteX81" fmla="*/ 696537 w 2530902"/>
                  <a:gd name="connsiteY81" fmla="*/ 836100 h 2689699"/>
                  <a:gd name="connsiteX82" fmla="*/ 873309 w 2530902"/>
                  <a:gd name="connsiteY82" fmla="*/ 1341866 h 2689699"/>
                  <a:gd name="connsiteX83" fmla="*/ 703411 w 2530902"/>
                  <a:gd name="connsiteY83" fmla="*/ 1454313 h 2689699"/>
                  <a:gd name="connsiteX84" fmla="*/ 613552 w 2530902"/>
                  <a:gd name="connsiteY84" fmla="*/ 1422396 h 2689699"/>
                  <a:gd name="connsiteX85" fmla="*/ 507734 w 2530902"/>
                  <a:gd name="connsiteY85" fmla="*/ 1385077 h 2689699"/>
                  <a:gd name="connsiteX86" fmla="*/ 545789 w 2530902"/>
                  <a:gd name="connsiteY86" fmla="*/ 1349231 h 2689699"/>
                  <a:gd name="connsiteX87" fmla="*/ 760617 w 2530902"/>
                  <a:gd name="connsiteY87" fmla="*/ 1141769 h 2689699"/>
                  <a:gd name="connsiteX88" fmla="*/ 768228 w 2530902"/>
                  <a:gd name="connsiteY88" fmla="*/ 1134158 h 2689699"/>
                  <a:gd name="connsiteX89" fmla="*/ 780995 w 2530902"/>
                  <a:gd name="connsiteY89" fmla="*/ 1155027 h 2689699"/>
                  <a:gd name="connsiteX90" fmla="*/ 828134 w 2530902"/>
                  <a:gd name="connsiteY90" fmla="*/ 1228191 h 2689699"/>
                  <a:gd name="connsiteX91" fmla="*/ 873309 w 2530902"/>
                  <a:gd name="connsiteY91" fmla="*/ 1341866 h 268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530902" h="2689699">
                    <a:moveTo>
                      <a:pt x="2429891" y="1499243"/>
                    </a:moveTo>
                    <a:cubicBezTo>
                      <a:pt x="2408531" y="1459223"/>
                      <a:pt x="2373913" y="1406191"/>
                      <a:pt x="2352062" y="1366418"/>
                    </a:cubicBezTo>
                    <a:cubicBezTo>
                      <a:pt x="2332421" y="1330572"/>
                      <a:pt x="2330457" y="1288834"/>
                      <a:pt x="2320881" y="1249797"/>
                    </a:cubicBezTo>
                    <a:lnTo>
                      <a:pt x="2257538" y="987338"/>
                    </a:lnTo>
                    <a:cubicBezTo>
                      <a:pt x="2236669" y="900916"/>
                      <a:pt x="2217518" y="811302"/>
                      <a:pt x="2193949" y="722916"/>
                    </a:cubicBezTo>
                    <a:cubicBezTo>
                      <a:pt x="2194194" y="720706"/>
                      <a:pt x="2194685" y="718497"/>
                      <a:pt x="2192476" y="717023"/>
                    </a:cubicBezTo>
                    <a:cubicBezTo>
                      <a:pt x="2158840" y="591318"/>
                      <a:pt x="2116365" y="468069"/>
                      <a:pt x="2047866" y="359550"/>
                    </a:cubicBezTo>
                    <a:cubicBezTo>
                      <a:pt x="2021595" y="317812"/>
                      <a:pt x="1990906" y="281721"/>
                      <a:pt x="1959234" y="244647"/>
                    </a:cubicBezTo>
                    <a:cubicBezTo>
                      <a:pt x="1821253" y="82360"/>
                      <a:pt x="1607407" y="-17565"/>
                      <a:pt x="1392579" y="2567"/>
                    </a:cubicBezTo>
                    <a:cubicBezTo>
                      <a:pt x="1308858" y="10424"/>
                      <a:pt x="1227100" y="33993"/>
                      <a:pt x="1151481" y="71066"/>
                    </a:cubicBezTo>
                    <a:cubicBezTo>
                      <a:pt x="990667" y="149632"/>
                      <a:pt x="837464" y="271163"/>
                      <a:pt x="749814" y="430259"/>
                    </a:cubicBezTo>
                    <a:cubicBezTo>
                      <a:pt x="748832" y="431486"/>
                      <a:pt x="748095" y="432959"/>
                      <a:pt x="747113" y="434187"/>
                    </a:cubicBezTo>
                    <a:cubicBezTo>
                      <a:pt x="744658" y="434433"/>
                      <a:pt x="744413" y="436397"/>
                      <a:pt x="744658" y="438361"/>
                    </a:cubicBezTo>
                    <a:lnTo>
                      <a:pt x="744658" y="438361"/>
                    </a:lnTo>
                    <a:lnTo>
                      <a:pt x="744658" y="438361"/>
                    </a:lnTo>
                    <a:cubicBezTo>
                      <a:pt x="744658" y="438852"/>
                      <a:pt x="744658" y="439097"/>
                      <a:pt x="744904" y="439589"/>
                    </a:cubicBezTo>
                    <a:lnTo>
                      <a:pt x="744904" y="439589"/>
                    </a:lnTo>
                    <a:cubicBezTo>
                      <a:pt x="732137" y="463649"/>
                      <a:pt x="720843" y="488692"/>
                      <a:pt x="711268" y="514471"/>
                    </a:cubicBezTo>
                    <a:cubicBezTo>
                      <a:pt x="689417" y="573150"/>
                      <a:pt x="678368" y="636003"/>
                      <a:pt x="676159" y="698610"/>
                    </a:cubicBezTo>
                    <a:cubicBezTo>
                      <a:pt x="675177" y="726353"/>
                      <a:pt x="676159" y="754342"/>
                      <a:pt x="678859" y="782086"/>
                    </a:cubicBezTo>
                    <a:cubicBezTo>
                      <a:pt x="679842" y="791170"/>
                      <a:pt x="692608" y="836591"/>
                      <a:pt x="690890" y="845920"/>
                    </a:cubicBezTo>
                    <a:cubicBezTo>
                      <a:pt x="675913" y="861142"/>
                      <a:pt x="657254" y="875628"/>
                      <a:pt x="643014" y="889377"/>
                    </a:cubicBezTo>
                    <a:cubicBezTo>
                      <a:pt x="617726" y="913929"/>
                      <a:pt x="591701" y="937989"/>
                      <a:pt x="565921" y="962050"/>
                    </a:cubicBezTo>
                    <a:lnTo>
                      <a:pt x="477044" y="1045280"/>
                    </a:lnTo>
                    <a:lnTo>
                      <a:pt x="379328" y="1136859"/>
                    </a:lnTo>
                    <a:lnTo>
                      <a:pt x="331943" y="1181297"/>
                    </a:lnTo>
                    <a:cubicBezTo>
                      <a:pt x="305427" y="1206095"/>
                      <a:pt x="276947" y="1229910"/>
                      <a:pt x="255096" y="1259126"/>
                    </a:cubicBezTo>
                    <a:cubicBezTo>
                      <a:pt x="231035" y="1291535"/>
                      <a:pt x="224406" y="1324189"/>
                      <a:pt x="218268" y="1362980"/>
                    </a:cubicBezTo>
                    <a:cubicBezTo>
                      <a:pt x="215077" y="1384340"/>
                      <a:pt x="211639" y="1405946"/>
                      <a:pt x="208448" y="1427306"/>
                    </a:cubicBezTo>
                    <a:cubicBezTo>
                      <a:pt x="202064" y="1468798"/>
                      <a:pt x="195681" y="1510536"/>
                      <a:pt x="189297" y="1552029"/>
                    </a:cubicBezTo>
                    <a:cubicBezTo>
                      <a:pt x="173830" y="1644835"/>
                      <a:pt x="156889" y="1738622"/>
                      <a:pt x="146823" y="1832165"/>
                    </a:cubicBezTo>
                    <a:cubicBezTo>
                      <a:pt x="126300" y="1942735"/>
                      <a:pt x="48366" y="2013933"/>
                      <a:pt x="0" y="2094171"/>
                    </a:cubicBezTo>
                    <a:cubicBezTo>
                      <a:pt x="37715" y="2184608"/>
                      <a:pt x="182056" y="2327950"/>
                      <a:pt x="275585" y="2412813"/>
                    </a:cubicBezTo>
                    <a:cubicBezTo>
                      <a:pt x="315536" y="2293631"/>
                      <a:pt x="367357" y="2107308"/>
                      <a:pt x="394059" y="2029561"/>
                    </a:cubicBezTo>
                    <a:cubicBezTo>
                      <a:pt x="407317" y="2001326"/>
                      <a:pt x="415910" y="1970882"/>
                      <a:pt x="435797" y="1946330"/>
                    </a:cubicBezTo>
                    <a:cubicBezTo>
                      <a:pt x="458876" y="1917850"/>
                      <a:pt x="480481" y="1881759"/>
                      <a:pt x="511908" y="1861381"/>
                    </a:cubicBezTo>
                    <a:cubicBezTo>
                      <a:pt x="544070" y="1840267"/>
                      <a:pt x="575988" y="1821362"/>
                      <a:pt x="605450" y="1795091"/>
                    </a:cubicBezTo>
                    <a:cubicBezTo>
                      <a:pt x="641050" y="1763420"/>
                      <a:pt x="672967" y="1727820"/>
                      <a:pt x="700465" y="1688782"/>
                    </a:cubicBezTo>
                    <a:cubicBezTo>
                      <a:pt x="722807" y="1657356"/>
                      <a:pt x="737047" y="1622002"/>
                      <a:pt x="763563" y="1593521"/>
                    </a:cubicBezTo>
                    <a:cubicBezTo>
                      <a:pt x="782222" y="1573635"/>
                      <a:pt x="803828" y="1556939"/>
                      <a:pt x="826170" y="1541472"/>
                    </a:cubicBezTo>
                    <a:cubicBezTo>
                      <a:pt x="846548" y="1527477"/>
                      <a:pt x="872082" y="1505135"/>
                      <a:pt x="895406" y="1498015"/>
                    </a:cubicBezTo>
                    <a:cubicBezTo>
                      <a:pt x="902281" y="1496051"/>
                      <a:pt x="903263" y="1549083"/>
                      <a:pt x="903263" y="1554730"/>
                    </a:cubicBezTo>
                    <a:lnTo>
                      <a:pt x="903263" y="1581737"/>
                    </a:lnTo>
                    <a:cubicBezTo>
                      <a:pt x="903508" y="1592539"/>
                      <a:pt x="903017" y="1608007"/>
                      <a:pt x="923395" y="1612181"/>
                    </a:cubicBezTo>
                    <a:cubicBezTo>
                      <a:pt x="942054" y="1617337"/>
                      <a:pt x="970534" y="1616846"/>
                      <a:pt x="976181" y="1631086"/>
                    </a:cubicBezTo>
                    <a:cubicBezTo>
                      <a:pt x="976918" y="1633050"/>
                      <a:pt x="1013009" y="1737640"/>
                      <a:pt x="1027986" y="1743533"/>
                    </a:cubicBezTo>
                    <a:cubicBezTo>
                      <a:pt x="1056711" y="1750653"/>
                      <a:pt x="1103605" y="1757527"/>
                      <a:pt x="1128402" y="1761210"/>
                    </a:cubicBezTo>
                    <a:cubicBezTo>
                      <a:pt x="1133067" y="1761947"/>
                      <a:pt x="1158601" y="1762192"/>
                      <a:pt x="1161056" y="1765384"/>
                    </a:cubicBezTo>
                    <a:cubicBezTo>
                      <a:pt x="1171122" y="1778642"/>
                      <a:pt x="1131839" y="1792145"/>
                      <a:pt x="1124720" y="1794846"/>
                    </a:cubicBezTo>
                    <a:cubicBezTo>
                      <a:pt x="1112935" y="1799511"/>
                      <a:pt x="1097958" y="1799020"/>
                      <a:pt x="1086910" y="1805894"/>
                    </a:cubicBezTo>
                    <a:cubicBezTo>
                      <a:pt x="1072915" y="1814733"/>
                      <a:pt x="1053519" y="1845177"/>
                      <a:pt x="1072915" y="1854507"/>
                    </a:cubicBezTo>
                    <a:cubicBezTo>
                      <a:pt x="1095012" y="1865309"/>
                      <a:pt x="1138959" y="1876112"/>
                      <a:pt x="1141169" y="1905820"/>
                    </a:cubicBezTo>
                    <a:cubicBezTo>
                      <a:pt x="1146079" y="1968918"/>
                      <a:pt x="1163511" y="2029315"/>
                      <a:pt x="1220226" y="2064424"/>
                    </a:cubicBezTo>
                    <a:cubicBezTo>
                      <a:pt x="1230783" y="2071053"/>
                      <a:pt x="1241340" y="2077928"/>
                      <a:pt x="1254107" y="2080137"/>
                    </a:cubicBezTo>
                    <a:cubicBezTo>
                      <a:pt x="1259263" y="2080383"/>
                      <a:pt x="1264419" y="2081611"/>
                      <a:pt x="1269329" y="2082593"/>
                    </a:cubicBezTo>
                    <a:cubicBezTo>
                      <a:pt x="1309349" y="2091677"/>
                      <a:pt x="1355015" y="2083820"/>
                      <a:pt x="1390861" y="2064179"/>
                    </a:cubicBezTo>
                    <a:cubicBezTo>
                      <a:pt x="1425233" y="2045274"/>
                      <a:pt x="1451012" y="2016794"/>
                      <a:pt x="1492505" y="2029315"/>
                    </a:cubicBezTo>
                    <a:cubicBezTo>
                      <a:pt x="1491277" y="2027842"/>
                      <a:pt x="1490050" y="2026124"/>
                      <a:pt x="1489559" y="2024159"/>
                    </a:cubicBezTo>
                    <a:cubicBezTo>
                      <a:pt x="1490541" y="2025878"/>
                      <a:pt x="1491523" y="2027597"/>
                      <a:pt x="1492750" y="2029315"/>
                    </a:cubicBezTo>
                    <a:lnTo>
                      <a:pt x="1492505" y="2029315"/>
                    </a:lnTo>
                    <a:lnTo>
                      <a:pt x="1492996" y="2029806"/>
                    </a:lnTo>
                    <a:cubicBezTo>
                      <a:pt x="1493733" y="2031034"/>
                      <a:pt x="1494469" y="2032261"/>
                      <a:pt x="1495206" y="2033735"/>
                    </a:cubicBezTo>
                    <a:cubicBezTo>
                      <a:pt x="1496188" y="2035699"/>
                      <a:pt x="1498397" y="2040609"/>
                      <a:pt x="1494960" y="2044046"/>
                    </a:cubicBezTo>
                    <a:lnTo>
                      <a:pt x="1494223" y="2044783"/>
                    </a:lnTo>
                    <a:cubicBezTo>
                      <a:pt x="1492996" y="2050921"/>
                      <a:pt x="1495697" y="2057304"/>
                      <a:pt x="1492996" y="2063442"/>
                    </a:cubicBezTo>
                    <a:cubicBezTo>
                      <a:pt x="1490541" y="2073999"/>
                      <a:pt x="1485139" y="2082838"/>
                      <a:pt x="1477283" y="2090449"/>
                    </a:cubicBezTo>
                    <a:cubicBezTo>
                      <a:pt x="1467708" y="2099779"/>
                      <a:pt x="1458869" y="2109845"/>
                      <a:pt x="1449785" y="2119666"/>
                    </a:cubicBezTo>
                    <a:cubicBezTo>
                      <a:pt x="1447330" y="2123594"/>
                      <a:pt x="1443892" y="2127031"/>
                      <a:pt x="1440946" y="2130714"/>
                    </a:cubicBezTo>
                    <a:cubicBezTo>
                      <a:pt x="1440455" y="2131205"/>
                      <a:pt x="1440210" y="2131696"/>
                      <a:pt x="1439719" y="2132187"/>
                    </a:cubicBezTo>
                    <a:cubicBezTo>
                      <a:pt x="1438245" y="2135133"/>
                      <a:pt x="1436036" y="2137343"/>
                      <a:pt x="1433826" y="2139798"/>
                    </a:cubicBezTo>
                    <a:cubicBezTo>
                      <a:pt x="1432599" y="2141517"/>
                      <a:pt x="1431616" y="2143481"/>
                      <a:pt x="1431371" y="2145691"/>
                    </a:cubicBezTo>
                    <a:cubicBezTo>
                      <a:pt x="1431126" y="2147900"/>
                      <a:pt x="1431616" y="2150110"/>
                      <a:pt x="1429898" y="2151829"/>
                    </a:cubicBezTo>
                    <a:cubicBezTo>
                      <a:pt x="1425724" y="2156248"/>
                      <a:pt x="1424497" y="2161895"/>
                      <a:pt x="1423023" y="2167542"/>
                    </a:cubicBezTo>
                    <a:cubicBezTo>
                      <a:pt x="1420077" y="2178345"/>
                      <a:pt x="1415167" y="2188411"/>
                      <a:pt x="1413694" y="2199705"/>
                    </a:cubicBezTo>
                    <a:cubicBezTo>
                      <a:pt x="1413448" y="2203633"/>
                      <a:pt x="1414185" y="2207561"/>
                      <a:pt x="1412957" y="2211489"/>
                    </a:cubicBezTo>
                    <a:cubicBezTo>
                      <a:pt x="1404749" y="2289700"/>
                      <a:pt x="1195732" y="2714728"/>
                      <a:pt x="1382055" y="2688539"/>
                    </a:cubicBezTo>
                    <a:cubicBezTo>
                      <a:pt x="1568379" y="2662351"/>
                      <a:pt x="2434409" y="2055340"/>
                      <a:pt x="2530898" y="2054358"/>
                    </a:cubicBezTo>
                    <a:cubicBezTo>
                      <a:pt x="2531634" y="1904838"/>
                      <a:pt x="2430873" y="1554730"/>
                      <a:pt x="2429891" y="1499243"/>
                    </a:cubicBezTo>
                    <a:close/>
                    <a:moveTo>
                      <a:pt x="696537" y="836100"/>
                    </a:moveTo>
                    <a:lnTo>
                      <a:pt x="696537" y="839291"/>
                    </a:lnTo>
                    <a:cubicBezTo>
                      <a:pt x="695064" y="841010"/>
                      <a:pt x="693345" y="842728"/>
                      <a:pt x="691626" y="844447"/>
                    </a:cubicBezTo>
                    <a:cubicBezTo>
                      <a:pt x="693345" y="841746"/>
                      <a:pt x="694818" y="838800"/>
                      <a:pt x="696537" y="836100"/>
                    </a:cubicBezTo>
                    <a:close/>
                    <a:moveTo>
                      <a:pt x="873309" y="1341866"/>
                    </a:moveTo>
                    <a:cubicBezTo>
                      <a:pt x="859560" y="1363226"/>
                      <a:pt x="724280" y="1455541"/>
                      <a:pt x="703411" y="1454313"/>
                    </a:cubicBezTo>
                    <a:cubicBezTo>
                      <a:pt x="701447" y="1454313"/>
                      <a:pt x="630247" y="1428288"/>
                      <a:pt x="613552" y="1422396"/>
                    </a:cubicBezTo>
                    <a:cubicBezTo>
                      <a:pt x="578443" y="1410120"/>
                      <a:pt x="542597" y="1398335"/>
                      <a:pt x="507734" y="1385077"/>
                    </a:cubicBezTo>
                    <a:cubicBezTo>
                      <a:pt x="515345" y="1371574"/>
                      <a:pt x="534004" y="1359789"/>
                      <a:pt x="545789" y="1349231"/>
                    </a:cubicBezTo>
                    <a:cubicBezTo>
                      <a:pt x="569359" y="1328117"/>
                      <a:pt x="760126" y="1142260"/>
                      <a:pt x="760617" y="1141769"/>
                    </a:cubicBezTo>
                    <a:cubicBezTo>
                      <a:pt x="763809" y="1140050"/>
                      <a:pt x="764791" y="1135877"/>
                      <a:pt x="768228" y="1134158"/>
                    </a:cubicBezTo>
                    <a:cubicBezTo>
                      <a:pt x="772647" y="1141278"/>
                      <a:pt x="776821" y="1148152"/>
                      <a:pt x="780995" y="1155027"/>
                    </a:cubicBezTo>
                    <a:cubicBezTo>
                      <a:pt x="796217" y="1179824"/>
                      <a:pt x="814140" y="1202657"/>
                      <a:pt x="828134" y="1228191"/>
                    </a:cubicBezTo>
                    <a:cubicBezTo>
                      <a:pt x="845075" y="1259863"/>
                      <a:pt x="874537" y="1339902"/>
                      <a:pt x="873309" y="1341866"/>
                    </a:cubicBezTo>
                    <a:close/>
                  </a:path>
                </a:pathLst>
              </a:custGeom>
              <a:solidFill>
                <a:srgbClr val="FBCA8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79BCD27B-1470-45E8-9EDE-71918D025E0E}"/>
                  </a:ext>
                </a:extLst>
              </p:cNvPr>
              <p:cNvSpPr/>
              <p:nvPr/>
            </p:nvSpPr>
            <p:spPr>
              <a:xfrm flipH="1">
                <a:off x="1253772" y="2442538"/>
                <a:ext cx="2772899" cy="2912807"/>
              </a:xfrm>
              <a:custGeom>
                <a:avLst/>
                <a:gdLst>
                  <a:gd name="connsiteX0" fmla="*/ 1524829 w 1754633"/>
                  <a:gd name="connsiteY0" fmla="*/ 1816447 h 1914407"/>
                  <a:gd name="connsiteX1" fmla="*/ 1334553 w 1754633"/>
                  <a:gd name="connsiteY1" fmla="*/ 1455536 h 1914407"/>
                  <a:gd name="connsiteX2" fmla="*/ 1328415 w 1754633"/>
                  <a:gd name="connsiteY2" fmla="*/ 1341370 h 1914407"/>
                  <a:gd name="connsiteX3" fmla="*/ 1344128 w 1754633"/>
                  <a:gd name="connsiteY3" fmla="*/ 1238007 h 1914407"/>
                  <a:gd name="connsiteX4" fmla="*/ 1382920 w 1754633"/>
                  <a:gd name="connsiteY4" fmla="*/ 1162388 h 1914407"/>
                  <a:gd name="connsiteX5" fmla="*/ 1445036 w 1754633"/>
                  <a:gd name="connsiteY5" fmla="*/ 941422 h 1914407"/>
                  <a:gd name="connsiteX6" fmla="*/ 1405753 w 1754633"/>
                  <a:gd name="connsiteY6" fmla="*/ 853035 h 1914407"/>
                  <a:gd name="connsiteX7" fmla="*/ 1331852 w 1754633"/>
                  <a:gd name="connsiteY7" fmla="*/ 809333 h 1914407"/>
                  <a:gd name="connsiteX8" fmla="*/ 1253777 w 1754633"/>
                  <a:gd name="connsiteY8" fmla="*/ 889617 h 1914407"/>
                  <a:gd name="connsiteX9" fmla="*/ 1182823 w 1754633"/>
                  <a:gd name="connsiteY9" fmla="*/ 1026862 h 1914407"/>
                  <a:gd name="connsiteX10" fmla="*/ 1138384 w 1754633"/>
                  <a:gd name="connsiteY10" fmla="*/ 1081121 h 1914407"/>
                  <a:gd name="connsiteX11" fmla="*/ 1046561 w 1754633"/>
                  <a:gd name="connsiteY11" fmla="*/ 1090942 h 1914407"/>
                  <a:gd name="connsiteX12" fmla="*/ 1014889 w 1754633"/>
                  <a:gd name="connsiteY12" fmla="*/ 1067863 h 1914407"/>
                  <a:gd name="connsiteX13" fmla="*/ 886238 w 1754633"/>
                  <a:gd name="connsiteY13" fmla="*/ 955662 h 1914407"/>
                  <a:gd name="connsiteX14" fmla="*/ 755131 w 1754633"/>
                  <a:gd name="connsiteY14" fmla="*/ 851808 h 1914407"/>
                  <a:gd name="connsiteX15" fmla="*/ 355920 w 1754633"/>
                  <a:gd name="connsiteY15" fmla="*/ 712845 h 1914407"/>
                  <a:gd name="connsiteX16" fmla="*/ 14896 w 1754633"/>
                  <a:gd name="connsiteY16" fmla="*/ 846897 h 1914407"/>
                  <a:gd name="connsiteX17" fmla="*/ 3111 w 1754633"/>
                  <a:gd name="connsiteY17" fmla="*/ 781835 h 1914407"/>
                  <a:gd name="connsiteX18" fmla="*/ 410 w 1754633"/>
                  <a:gd name="connsiteY18" fmla="*/ 698359 h 1914407"/>
                  <a:gd name="connsiteX19" fmla="*/ 35519 w 1754633"/>
                  <a:gd name="connsiteY19" fmla="*/ 514221 h 1914407"/>
                  <a:gd name="connsiteX20" fmla="*/ 475732 w 1754633"/>
                  <a:gd name="connsiteY20" fmla="*/ 71062 h 1914407"/>
                  <a:gd name="connsiteX21" fmla="*/ 716830 w 1754633"/>
                  <a:gd name="connsiteY21" fmla="*/ 2562 h 1914407"/>
                  <a:gd name="connsiteX22" fmla="*/ 1283731 w 1754633"/>
                  <a:gd name="connsiteY22" fmla="*/ 244643 h 1914407"/>
                  <a:gd name="connsiteX23" fmla="*/ 1372362 w 1754633"/>
                  <a:gd name="connsiteY23" fmla="*/ 359545 h 1914407"/>
                  <a:gd name="connsiteX24" fmla="*/ 1582035 w 1754633"/>
                  <a:gd name="connsiteY24" fmla="*/ 987088 h 1914407"/>
                  <a:gd name="connsiteX25" fmla="*/ 1645378 w 1754633"/>
                  <a:gd name="connsiteY25" fmla="*/ 1249546 h 1914407"/>
                  <a:gd name="connsiteX26" fmla="*/ 1682206 w 1754633"/>
                  <a:gd name="connsiteY26" fmla="*/ 1376479 h 1914407"/>
                  <a:gd name="connsiteX27" fmla="*/ 1754142 w 1754633"/>
                  <a:gd name="connsiteY27" fmla="*/ 1498992 h 1914407"/>
                  <a:gd name="connsiteX28" fmla="*/ 1754633 w 1754633"/>
                  <a:gd name="connsiteY28" fmla="*/ 1914408 h 1914407"/>
                  <a:gd name="connsiteX29" fmla="*/ 1704302 w 1754633"/>
                  <a:gd name="connsiteY29" fmla="*/ 1895012 h 1914407"/>
                  <a:gd name="connsiteX30" fmla="*/ 1524829 w 1754633"/>
                  <a:gd name="connsiteY30" fmla="*/ 1816447 h 1914407"/>
                  <a:gd name="connsiteX0" fmla="*/ 1524829 w 2106329"/>
                  <a:gd name="connsiteY0" fmla="*/ 1816447 h 1914408"/>
                  <a:gd name="connsiteX1" fmla="*/ 1334553 w 2106329"/>
                  <a:gd name="connsiteY1" fmla="*/ 1455536 h 1914408"/>
                  <a:gd name="connsiteX2" fmla="*/ 1328415 w 2106329"/>
                  <a:gd name="connsiteY2" fmla="*/ 1341370 h 1914408"/>
                  <a:gd name="connsiteX3" fmla="*/ 1344128 w 2106329"/>
                  <a:gd name="connsiteY3" fmla="*/ 1238007 h 1914408"/>
                  <a:gd name="connsiteX4" fmla="*/ 1382920 w 2106329"/>
                  <a:gd name="connsiteY4" fmla="*/ 1162388 h 1914408"/>
                  <a:gd name="connsiteX5" fmla="*/ 1445036 w 2106329"/>
                  <a:gd name="connsiteY5" fmla="*/ 941422 h 1914408"/>
                  <a:gd name="connsiteX6" fmla="*/ 1405753 w 2106329"/>
                  <a:gd name="connsiteY6" fmla="*/ 853035 h 1914408"/>
                  <a:gd name="connsiteX7" fmla="*/ 1331852 w 2106329"/>
                  <a:gd name="connsiteY7" fmla="*/ 809333 h 1914408"/>
                  <a:gd name="connsiteX8" fmla="*/ 1253777 w 2106329"/>
                  <a:gd name="connsiteY8" fmla="*/ 889617 h 1914408"/>
                  <a:gd name="connsiteX9" fmla="*/ 1182823 w 2106329"/>
                  <a:gd name="connsiteY9" fmla="*/ 1026862 h 1914408"/>
                  <a:gd name="connsiteX10" fmla="*/ 1138384 w 2106329"/>
                  <a:gd name="connsiteY10" fmla="*/ 1081121 h 1914408"/>
                  <a:gd name="connsiteX11" fmla="*/ 1046561 w 2106329"/>
                  <a:gd name="connsiteY11" fmla="*/ 1090942 h 1914408"/>
                  <a:gd name="connsiteX12" fmla="*/ 1014889 w 2106329"/>
                  <a:gd name="connsiteY12" fmla="*/ 1067863 h 1914408"/>
                  <a:gd name="connsiteX13" fmla="*/ 886238 w 2106329"/>
                  <a:gd name="connsiteY13" fmla="*/ 955662 h 1914408"/>
                  <a:gd name="connsiteX14" fmla="*/ 755131 w 2106329"/>
                  <a:gd name="connsiteY14" fmla="*/ 851808 h 1914408"/>
                  <a:gd name="connsiteX15" fmla="*/ 355920 w 2106329"/>
                  <a:gd name="connsiteY15" fmla="*/ 712845 h 1914408"/>
                  <a:gd name="connsiteX16" fmla="*/ 14896 w 2106329"/>
                  <a:gd name="connsiteY16" fmla="*/ 846897 h 1914408"/>
                  <a:gd name="connsiteX17" fmla="*/ 3111 w 2106329"/>
                  <a:gd name="connsiteY17" fmla="*/ 781835 h 1914408"/>
                  <a:gd name="connsiteX18" fmla="*/ 410 w 2106329"/>
                  <a:gd name="connsiteY18" fmla="*/ 698359 h 1914408"/>
                  <a:gd name="connsiteX19" fmla="*/ 35519 w 2106329"/>
                  <a:gd name="connsiteY19" fmla="*/ 514221 h 1914408"/>
                  <a:gd name="connsiteX20" fmla="*/ 475732 w 2106329"/>
                  <a:gd name="connsiteY20" fmla="*/ 71062 h 1914408"/>
                  <a:gd name="connsiteX21" fmla="*/ 716830 w 2106329"/>
                  <a:gd name="connsiteY21" fmla="*/ 2562 h 1914408"/>
                  <a:gd name="connsiteX22" fmla="*/ 1283731 w 2106329"/>
                  <a:gd name="connsiteY22" fmla="*/ 244643 h 1914408"/>
                  <a:gd name="connsiteX23" fmla="*/ 1372362 w 2106329"/>
                  <a:gd name="connsiteY23" fmla="*/ 359545 h 1914408"/>
                  <a:gd name="connsiteX24" fmla="*/ 1582035 w 2106329"/>
                  <a:gd name="connsiteY24" fmla="*/ 987088 h 1914408"/>
                  <a:gd name="connsiteX25" fmla="*/ 1645378 w 2106329"/>
                  <a:gd name="connsiteY25" fmla="*/ 1249546 h 1914408"/>
                  <a:gd name="connsiteX26" fmla="*/ 1682206 w 2106329"/>
                  <a:gd name="connsiteY26" fmla="*/ 1376479 h 1914408"/>
                  <a:gd name="connsiteX27" fmla="*/ 2106329 w 2106329"/>
                  <a:gd name="connsiteY27" fmla="*/ 1688781 h 1914408"/>
                  <a:gd name="connsiteX28" fmla="*/ 1754633 w 2106329"/>
                  <a:gd name="connsiteY28" fmla="*/ 1914408 h 1914408"/>
                  <a:gd name="connsiteX29" fmla="*/ 1704302 w 2106329"/>
                  <a:gd name="connsiteY29" fmla="*/ 1895012 h 1914408"/>
                  <a:gd name="connsiteX30" fmla="*/ 1524829 w 2106329"/>
                  <a:gd name="connsiteY30" fmla="*/ 1816447 h 1914408"/>
                  <a:gd name="connsiteX0" fmla="*/ 1524829 w 2106329"/>
                  <a:gd name="connsiteY0" fmla="*/ 1816447 h 1914408"/>
                  <a:gd name="connsiteX1" fmla="*/ 1334553 w 2106329"/>
                  <a:gd name="connsiteY1" fmla="*/ 1455536 h 1914408"/>
                  <a:gd name="connsiteX2" fmla="*/ 1328415 w 2106329"/>
                  <a:gd name="connsiteY2" fmla="*/ 1341370 h 1914408"/>
                  <a:gd name="connsiteX3" fmla="*/ 1344128 w 2106329"/>
                  <a:gd name="connsiteY3" fmla="*/ 1238007 h 1914408"/>
                  <a:gd name="connsiteX4" fmla="*/ 1382920 w 2106329"/>
                  <a:gd name="connsiteY4" fmla="*/ 1162388 h 1914408"/>
                  <a:gd name="connsiteX5" fmla="*/ 1445036 w 2106329"/>
                  <a:gd name="connsiteY5" fmla="*/ 941422 h 1914408"/>
                  <a:gd name="connsiteX6" fmla="*/ 1405753 w 2106329"/>
                  <a:gd name="connsiteY6" fmla="*/ 853035 h 1914408"/>
                  <a:gd name="connsiteX7" fmla="*/ 1331852 w 2106329"/>
                  <a:gd name="connsiteY7" fmla="*/ 809333 h 1914408"/>
                  <a:gd name="connsiteX8" fmla="*/ 1253777 w 2106329"/>
                  <a:gd name="connsiteY8" fmla="*/ 889617 h 1914408"/>
                  <a:gd name="connsiteX9" fmla="*/ 1182823 w 2106329"/>
                  <a:gd name="connsiteY9" fmla="*/ 1026862 h 1914408"/>
                  <a:gd name="connsiteX10" fmla="*/ 1138384 w 2106329"/>
                  <a:gd name="connsiteY10" fmla="*/ 1081121 h 1914408"/>
                  <a:gd name="connsiteX11" fmla="*/ 1046561 w 2106329"/>
                  <a:gd name="connsiteY11" fmla="*/ 1090942 h 1914408"/>
                  <a:gd name="connsiteX12" fmla="*/ 1014889 w 2106329"/>
                  <a:gd name="connsiteY12" fmla="*/ 1067863 h 1914408"/>
                  <a:gd name="connsiteX13" fmla="*/ 886238 w 2106329"/>
                  <a:gd name="connsiteY13" fmla="*/ 955662 h 1914408"/>
                  <a:gd name="connsiteX14" fmla="*/ 755131 w 2106329"/>
                  <a:gd name="connsiteY14" fmla="*/ 851808 h 1914408"/>
                  <a:gd name="connsiteX15" fmla="*/ 355920 w 2106329"/>
                  <a:gd name="connsiteY15" fmla="*/ 712845 h 1914408"/>
                  <a:gd name="connsiteX16" fmla="*/ 14896 w 2106329"/>
                  <a:gd name="connsiteY16" fmla="*/ 846897 h 1914408"/>
                  <a:gd name="connsiteX17" fmla="*/ 3111 w 2106329"/>
                  <a:gd name="connsiteY17" fmla="*/ 781835 h 1914408"/>
                  <a:gd name="connsiteX18" fmla="*/ 410 w 2106329"/>
                  <a:gd name="connsiteY18" fmla="*/ 698359 h 1914408"/>
                  <a:gd name="connsiteX19" fmla="*/ 35519 w 2106329"/>
                  <a:gd name="connsiteY19" fmla="*/ 514221 h 1914408"/>
                  <a:gd name="connsiteX20" fmla="*/ 475732 w 2106329"/>
                  <a:gd name="connsiteY20" fmla="*/ 71062 h 1914408"/>
                  <a:gd name="connsiteX21" fmla="*/ 716830 w 2106329"/>
                  <a:gd name="connsiteY21" fmla="*/ 2562 h 1914408"/>
                  <a:gd name="connsiteX22" fmla="*/ 1283731 w 2106329"/>
                  <a:gd name="connsiteY22" fmla="*/ 244643 h 1914408"/>
                  <a:gd name="connsiteX23" fmla="*/ 1372362 w 2106329"/>
                  <a:gd name="connsiteY23" fmla="*/ 359545 h 1914408"/>
                  <a:gd name="connsiteX24" fmla="*/ 1582035 w 2106329"/>
                  <a:gd name="connsiteY24" fmla="*/ 987088 h 1914408"/>
                  <a:gd name="connsiteX25" fmla="*/ 1645378 w 2106329"/>
                  <a:gd name="connsiteY25" fmla="*/ 1249546 h 1914408"/>
                  <a:gd name="connsiteX26" fmla="*/ 1746774 w 2106329"/>
                  <a:gd name="connsiteY26" fmla="*/ 1405828 h 1914408"/>
                  <a:gd name="connsiteX27" fmla="*/ 2106329 w 2106329"/>
                  <a:gd name="connsiteY27" fmla="*/ 1688781 h 1914408"/>
                  <a:gd name="connsiteX28" fmla="*/ 1754633 w 2106329"/>
                  <a:gd name="connsiteY28" fmla="*/ 1914408 h 1914408"/>
                  <a:gd name="connsiteX29" fmla="*/ 1704302 w 2106329"/>
                  <a:gd name="connsiteY29" fmla="*/ 1895012 h 1914408"/>
                  <a:gd name="connsiteX30" fmla="*/ 1524829 w 2106329"/>
                  <a:gd name="connsiteY30" fmla="*/ 1816447 h 1914408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34853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30"/>
                  <a:gd name="connsiteY0" fmla="*/ 1816447 h 2227463"/>
                  <a:gd name="connsiteX1" fmla="*/ 1334553 w 2106330"/>
                  <a:gd name="connsiteY1" fmla="*/ 1455536 h 2227463"/>
                  <a:gd name="connsiteX2" fmla="*/ 1328415 w 2106330"/>
                  <a:gd name="connsiteY2" fmla="*/ 1341370 h 2227463"/>
                  <a:gd name="connsiteX3" fmla="*/ 1344128 w 2106330"/>
                  <a:gd name="connsiteY3" fmla="*/ 1238007 h 2227463"/>
                  <a:gd name="connsiteX4" fmla="*/ 1382920 w 2106330"/>
                  <a:gd name="connsiteY4" fmla="*/ 1162388 h 2227463"/>
                  <a:gd name="connsiteX5" fmla="*/ 1445036 w 2106330"/>
                  <a:gd name="connsiteY5" fmla="*/ 941422 h 2227463"/>
                  <a:gd name="connsiteX6" fmla="*/ 1405753 w 2106330"/>
                  <a:gd name="connsiteY6" fmla="*/ 853035 h 2227463"/>
                  <a:gd name="connsiteX7" fmla="*/ 1331852 w 2106330"/>
                  <a:gd name="connsiteY7" fmla="*/ 809333 h 2227463"/>
                  <a:gd name="connsiteX8" fmla="*/ 1253777 w 2106330"/>
                  <a:gd name="connsiteY8" fmla="*/ 889617 h 2227463"/>
                  <a:gd name="connsiteX9" fmla="*/ 1182823 w 2106330"/>
                  <a:gd name="connsiteY9" fmla="*/ 1026862 h 2227463"/>
                  <a:gd name="connsiteX10" fmla="*/ 1138384 w 2106330"/>
                  <a:gd name="connsiteY10" fmla="*/ 1081121 h 2227463"/>
                  <a:gd name="connsiteX11" fmla="*/ 1046561 w 2106330"/>
                  <a:gd name="connsiteY11" fmla="*/ 1090942 h 2227463"/>
                  <a:gd name="connsiteX12" fmla="*/ 1014889 w 2106330"/>
                  <a:gd name="connsiteY12" fmla="*/ 1067863 h 2227463"/>
                  <a:gd name="connsiteX13" fmla="*/ 886238 w 2106330"/>
                  <a:gd name="connsiteY13" fmla="*/ 955662 h 2227463"/>
                  <a:gd name="connsiteX14" fmla="*/ 755131 w 2106330"/>
                  <a:gd name="connsiteY14" fmla="*/ 851808 h 2227463"/>
                  <a:gd name="connsiteX15" fmla="*/ 355920 w 2106330"/>
                  <a:gd name="connsiteY15" fmla="*/ 712845 h 2227463"/>
                  <a:gd name="connsiteX16" fmla="*/ 14896 w 2106330"/>
                  <a:gd name="connsiteY16" fmla="*/ 846897 h 2227463"/>
                  <a:gd name="connsiteX17" fmla="*/ 3111 w 2106330"/>
                  <a:gd name="connsiteY17" fmla="*/ 781835 h 2227463"/>
                  <a:gd name="connsiteX18" fmla="*/ 410 w 2106330"/>
                  <a:gd name="connsiteY18" fmla="*/ 698359 h 2227463"/>
                  <a:gd name="connsiteX19" fmla="*/ 35519 w 2106330"/>
                  <a:gd name="connsiteY19" fmla="*/ 514221 h 2227463"/>
                  <a:gd name="connsiteX20" fmla="*/ 475732 w 2106330"/>
                  <a:gd name="connsiteY20" fmla="*/ 71062 h 2227463"/>
                  <a:gd name="connsiteX21" fmla="*/ 716830 w 2106330"/>
                  <a:gd name="connsiteY21" fmla="*/ 2562 h 2227463"/>
                  <a:gd name="connsiteX22" fmla="*/ 1283731 w 2106330"/>
                  <a:gd name="connsiteY22" fmla="*/ 244643 h 2227463"/>
                  <a:gd name="connsiteX23" fmla="*/ 1372362 w 2106330"/>
                  <a:gd name="connsiteY23" fmla="*/ 359545 h 2227463"/>
                  <a:gd name="connsiteX24" fmla="*/ 1582035 w 2106330"/>
                  <a:gd name="connsiteY24" fmla="*/ 987088 h 2227463"/>
                  <a:gd name="connsiteX25" fmla="*/ 1645378 w 2106330"/>
                  <a:gd name="connsiteY25" fmla="*/ 1249546 h 2227463"/>
                  <a:gd name="connsiteX26" fmla="*/ 1746774 w 2106330"/>
                  <a:gd name="connsiteY26" fmla="*/ 1405828 h 2227463"/>
                  <a:gd name="connsiteX27" fmla="*/ 2106329 w 2106330"/>
                  <a:gd name="connsiteY27" fmla="*/ 1688781 h 2227463"/>
                  <a:gd name="connsiteX28" fmla="*/ 1834853 w 2106330"/>
                  <a:gd name="connsiteY28" fmla="*/ 2227463 h 2227463"/>
                  <a:gd name="connsiteX29" fmla="*/ 1704302 w 2106330"/>
                  <a:gd name="connsiteY29" fmla="*/ 1895012 h 2227463"/>
                  <a:gd name="connsiteX30" fmla="*/ 1524829 w 2106330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524829 w 2106329"/>
                  <a:gd name="connsiteY30" fmla="*/ 1816447 h 2227463"/>
                  <a:gd name="connsiteX0" fmla="*/ 1499393 w 2106329"/>
                  <a:gd name="connsiteY0" fmla="*/ 1837969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499393 w 2106329"/>
                  <a:gd name="connsiteY30" fmla="*/ 1837969 h 2227463"/>
                  <a:gd name="connsiteX0" fmla="*/ 1499393 w 2106329"/>
                  <a:gd name="connsiteY0" fmla="*/ 1837969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38056 h 2227463"/>
                  <a:gd name="connsiteX30" fmla="*/ 1499393 w 2106329"/>
                  <a:gd name="connsiteY30" fmla="*/ 1837969 h 2227463"/>
                  <a:gd name="connsiteX0" fmla="*/ 1499393 w 2106329"/>
                  <a:gd name="connsiteY0" fmla="*/ 1837969 h 2211810"/>
                  <a:gd name="connsiteX1" fmla="*/ 1334553 w 2106329"/>
                  <a:gd name="connsiteY1" fmla="*/ 1455536 h 2211810"/>
                  <a:gd name="connsiteX2" fmla="*/ 1328415 w 2106329"/>
                  <a:gd name="connsiteY2" fmla="*/ 1341370 h 2211810"/>
                  <a:gd name="connsiteX3" fmla="*/ 1344128 w 2106329"/>
                  <a:gd name="connsiteY3" fmla="*/ 1238007 h 2211810"/>
                  <a:gd name="connsiteX4" fmla="*/ 1382920 w 2106329"/>
                  <a:gd name="connsiteY4" fmla="*/ 1162388 h 2211810"/>
                  <a:gd name="connsiteX5" fmla="*/ 1445036 w 2106329"/>
                  <a:gd name="connsiteY5" fmla="*/ 941422 h 2211810"/>
                  <a:gd name="connsiteX6" fmla="*/ 1405753 w 2106329"/>
                  <a:gd name="connsiteY6" fmla="*/ 853035 h 2211810"/>
                  <a:gd name="connsiteX7" fmla="*/ 1331852 w 2106329"/>
                  <a:gd name="connsiteY7" fmla="*/ 809333 h 2211810"/>
                  <a:gd name="connsiteX8" fmla="*/ 1253777 w 2106329"/>
                  <a:gd name="connsiteY8" fmla="*/ 889617 h 2211810"/>
                  <a:gd name="connsiteX9" fmla="*/ 1182823 w 2106329"/>
                  <a:gd name="connsiteY9" fmla="*/ 1026862 h 2211810"/>
                  <a:gd name="connsiteX10" fmla="*/ 1138384 w 2106329"/>
                  <a:gd name="connsiteY10" fmla="*/ 1081121 h 2211810"/>
                  <a:gd name="connsiteX11" fmla="*/ 1046561 w 2106329"/>
                  <a:gd name="connsiteY11" fmla="*/ 1090942 h 2211810"/>
                  <a:gd name="connsiteX12" fmla="*/ 1014889 w 2106329"/>
                  <a:gd name="connsiteY12" fmla="*/ 1067863 h 2211810"/>
                  <a:gd name="connsiteX13" fmla="*/ 886238 w 2106329"/>
                  <a:gd name="connsiteY13" fmla="*/ 955662 h 2211810"/>
                  <a:gd name="connsiteX14" fmla="*/ 755131 w 2106329"/>
                  <a:gd name="connsiteY14" fmla="*/ 851808 h 2211810"/>
                  <a:gd name="connsiteX15" fmla="*/ 355920 w 2106329"/>
                  <a:gd name="connsiteY15" fmla="*/ 712845 h 2211810"/>
                  <a:gd name="connsiteX16" fmla="*/ 14896 w 2106329"/>
                  <a:gd name="connsiteY16" fmla="*/ 846897 h 2211810"/>
                  <a:gd name="connsiteX17" fmla="*/ 3111 w 2106329"/>
                  <a:gd name="connsiteY17" fmla="*/ 781835 h 2211810"/>
                  <a:gd name="connsiteX18" fmla="*/ 410 w 2106329"/>
                  <a:gd name="connsiteY18" fmla="*/ 698359 h 2211810"/>
                  <a:gd name="connsiteX19" fmla="*/ 35519 w 2106329"/>
                  <a:gd name="connsiteY19" fmla="*/ 514221 h 2211810"/>
                  <a:gd name="connsiteX20" fmla="*/ 475732 w 2106329"/>
                  <a:gd name="connsiteY20" fmla="*/ 71062 h 2211810"/>
                  <a:gd name="connsiteX21" fmla="*/ 716830 w 2106329"/>
                  <a:gd name="connsiteY21" fmla="*/ 2562 h 2211810"/>
                  <a:gd name="connsiteX22" fmla="*/ 1283731 w 2106329"/>
                  <a:gd name="connsiteY22" fmla="*/ 244643 h 2211810"/>
                  <a:gd name="connsiteX23" fmla="*/ 1372362 w 2106329"/>
                  <a:gd name="connsiteY23" fmla="*/ 359545 h 2211810"/>
                  <a:gd name="connsiteX24" fmla="*/ 1582035 w 2106329"/>
                  <a:gd name="connsiteY24" fmla="*/ 987088 h 2211810"/>
                  <a:gd name="connsiteX25" fmla="*/ 1645378 w 2106329"/>
                  <a:gd name="connsiteY25" fmla="*/ 1249546 h 2211810"/>
                  <a:gd name="connsiteX26" fmla="*/ 1746774 w 2106329"/>
                  <a:gd name="connsiteY26" fmla="*/ 1405828 h 2211810"/>
                  <a:gd name="connsiteX27" fmla="*/ 2106329 w 2106329"/>
                  <a:gd name="connsiteY27" fmla="*/ 1688781 h 2211810"/>
                  <a:gd name="connsiteX28" fmla="*/ 1836809 w 2106329"/>
                  <a:gd name="connsiteY28" fmla="*/ 2211810 h 2211810"/>
                  <a:gd name="connsiteX29" fmla="*/ 1692562 w 2106329"/>
                  <a:gd name="connsiteY29" fmla="*/ 1938056 h 2211810"/>
                  <a:gd name="connsiteX30" fmla="*/ 1499393 w 2106329"/>
                  <a:gd name="connsiteY30" fmla="*/ 1837969 h 2211810"/>
                  <a:gd name="connsiteX0" fmla="*/ 1499393 w 2106329"/>
                  <a:gd name="connsiteY0" fmla="*/ 1837969 h 2211810"/>
                  <a:gd name="connsiteX1" fmla="*/ 1334553 w 2106329"/>
                  <a:gd name="connsiteY1" fmla="*/ 1455536 h 2211810"/>
                  <a:gd name="connsiteX2" fmla="*/ 1328415 w 2106329"/>
                  <a:gd name="connsiteY2" fmla="*/ 1341370 h 2211810"/>
                  <a:gd name="connsiteX3" fmla="*/ 1344128 w 2106329"/>
                  <a:gd name="connsiteY3" fmla="*/ 1238007 h 2211810"/>
                  <a:gd name="connsiteX4" fmla="*/ 1382920 w 2106329"/>
                  <a:gd name="connsiteY4" fmla="*/ 1162388 h 2211810"/>
                  <a:gd name="connsiteX5" fmla="*/ 1445036 w 2106329"/>
                  <a:gd name="connsiteY5" fmla="*/ 941422 h 2211810"/>
                  <a:gd name="connsiteX6" fmla="*/ 1405753 w 2106329"/>
                  <a:gd name="connsiteY6" fmla="*/ 853035 h 2211810"/>
                  <a:gd name="connsiteX7" fmla="*/ 1331852 w 2106329"/>
                  <a:gd name="connsiteY7" fmla="*/ 809333 h 2211810"/>
                  <a:gd name="connsiteX8" fmla="*/ 1253777 w 2106329"/>
                  <a:gd name="connsiteY8" fmla="*/ 889617 h 2211810"/>
                  <a:gd name="connsiteX9" fmla="*/ 1182823 w 2106329"/>
                  <a:gd name="connsiteY9" fmla="*/ 1026862 h 2211810"/>
                  <a:gd name="connsiteX10" fmla="*/ 1138384 w 2106329"/>
                  <a:gd name="connsiteY10" fmla="*/ 1081121 h 2211810"/>
                  <a:gd name="connsiteX11" fmla="*/ 1046561 w 2106329"/>
                  <a:gd name="connsiteY11" fmla="*/ 1090942 h 2211810"/>
                  <a:gd name="connsiteX12" fmla="*/ 1014889 w 2106329"/>
                  <a:gd name="connsiteY12" fmla="*/ 1067863 h 2211810"/>
                  <a:gd name="connsiteX13" fmla="*/ 886238 w 2106329"/>
                  <a:gd name="connsiteY13" fmla="*/ 955662 h 2211810"/>
                  <a:gd name="connsiteX14" fmla="*/ 755131 w 2106329"/>
                  <a:gd name="connsiteY14" fmla="*/ 851808 h 2211810"/>
                  <a:gd name="connsiteX15" fmla="*/ 355920 w 2106329"/>
                  <a:gd name="connsiteY15" fmla="*/ 712845 h 2211810"/>
                  <a:gd name="connsiteX16" fmla="*/ 14896 w 2106329"/>
                  <a:gd name="connsiteY16" fmla="*/ 846897 h 2211810"/>
                  <a:gd name="connsiteX17" fmla="*/ 3111 w 2106329"/>
                  <a:gd name="connsiteY17" fmla="*/ 781835 h 2211810"/>
                  <a:gd name="connsiteX18" fmla="*/ 410 w 2106329"/>
                  <a:gd name="connsiteY18" fmla="*/ 698359 h 2211810"/>
                  <a:gd name="connsiteX19" fmla="*/ 35519 w 2106329"/>
                  <a:gd name="connsiteY19" fmla="*/ 514221 h 2211810"/>
                  <a:gd name="connsiteX20" fmla="*/ 475732 w 2106329"/>
                  <a:gd name="connsiteY20" fmla="*/ 71062 h 2211810"/>
                  <a:gd name="connsiteX21" fmla="*/ 716830 w 2106329"/>
                  <a:gd name="connsiteY21" fmla="*/ 2562 h 2211810"/>
                  <a:gd name="connsiteX22" fmla="*/ 1283731 w 2106329"/>
                  <a:gd name="connsiteY22" fmla="*/ 244643 h 2211810"/>
                  <a:gd name="connsiteX23" fmla="*/ 1372362 w 2106329"/>
                  <a:gd name="connsiteY23" fmla="*/ 359545 h 2211810"/>
                  <a:gd name="connsiteX24" fmla="*/ 1610977 w 2106329"/>
                  <a:gd name="connsiteY24" fmla="*/ 979853 h 2211810"/>
                  <a:gd name="connsiteX25" fmla="*/ 1645378 w 2106329"/>
                  <a:gd name="connsiteY25" fmla="*/ 1249546 h 2211810"/>
                  <a:gd name="connsiteX26" fmla="*/ 1746774 w 2106329"/>
                  <a:gd name="connsiteY26" fmla="*/ 1405828 h 2211810"/>
                  <a:gd name="connsiteX27" fmla="*/ 2106329 w 2106329"/>
                  <a:gd name="connsiteY27" fmla="*/ 1688781 h 2211810"/>
                  <a:gd name="connsiteX28" fmla="*/ 1836809 w 2106329"/>
                  <a:gd name="connsiteY28" fmla="*/ 2211810 h 2211810"/>
                  <a:gd name="connsiteX29" fmla="*/ 1692562 w 2106329"/>
                  <a:gd name="connsiteY29" fmla="*/ 1938056 h 2211810"/>
                  <a:gd name="connsiteX30" fmla="*/ 1499393 w 2106329"/>
                  <a:gd name="connsiteY30" fmla="*/ 1837969 h 2211810"/>
                  <a:gd name="connsiteX0" fmla="*/ 1499393 w 2106329"/>
                  <a:gd name="connsiteY0" fmla="*/ 1836888 h 2210729"/>
                  <a:gd name="connsiteX1" fmla="*/ 1334553 w 2106329"/>
                  <a:gd name="connsiteY1" fmla="*/ 1454455 h 2210729"/>
                  <a:gd name="connsiteX2" fmla="*/ 1328415 w 2106329"/>
                  <a:gd name="connsiteY2" fmla="*/ 1340289 h 2210729"/>
                  <a:gd name="connsiteX3" fmla="*/ 1344128 w 2106329"/>
                  <a:gd name="connsiteY3" fmla="*/ 1236926 h 2210729"/>
                  <a:gd name="connsiteX4" fmla="*/ 1382920 w 2106329"/>
                  <a:gd name="connsiteY4" fmla="*/ 1161307 h 2210729"/>
                  <a:gd name="connsiteX5" fmla="*/ 1445036 w 2106329"/>
                  <a:gd name="connsiteY5" fmla="*/ 940341 h 2210729"/>
                  <a:gd name="connsiteX6" fmla="*/ 1405753 w 2106329"/>
                  <a:gd name="connsiteY6" fmla="*/ 851954 h 2210729"/>
                  <a:gd name="connsiteX7" fmla="*/ 1331852 w 2106329"/>
                  <a:gd name="connsiteY7" fmla="*/ 808252 h 2210729"/>
                  <a:gd name="connsiteX8" fmla="*/ 1253777 w 2106329"/>
                  <a:gd name="connsiteY8" fmla="*/ 888536 h 2210729"/>
                  <a:gd name="connsiteX9" fmla="*/ 1182823 w 2106329"/>
                  <a:gd name="connsiteY9" fmla="*/ 1025781 h 2210729"/>
                  <a:gd name="connsiteX10" fmla="*/ 1138384 w 2106329"/>
                  <a:gd name="connsiteY10" fmla="*/ 1080040 h 2210729"/>
                  <a:gd name="connsiteX11" fmla="*/ 1046561 w 2106329"/>
                  <a:gd name="connsiteY11" fmla="*/ 1089861 h 2210729"/>
                  <a:gd name="connsiteX12" fmla="*/ 1014889 w 2106329"/>
                  <a:gd name="connsiteY12" fmla="*/ 1066782 h 2210729"/>
                  <a:gd name="connsiteX13" fmla="*/ 886238 w 2106329"/>
                  <a:gd name="connsiteY13" fmla="*/ 954581 h 2210729"/>
                  <a:gd name="connsiteX14" fmla="*/ 755131 w 2106329"/>
                  <a:gd name="connsiteY14" fmla="*/ 850727 h 2210729"/>
                  <a:gd name="connsiteX15" fmla="*/ 355920 w 2106329"/>
                  <a:gd name="connsiteY15" fmla="*/ 711764 h 2210729"/>
                  <a:gd name="connsiteX16" fmla="*/ 14896 w 2106329"/>
                  <a:gd name="connsiteY16" fmla="*/ 845816 h 2210729"/>
                  <a:gd name="connsiteX17" fmla="*/ 3111 w 2106329"/>
                  <a:gd name="connsiteY17" fmla="*/ 780754 h 2210729"/>
                  <a:gd name="connsiteX18" fmla="*/ 410 w 2106329"/>
                  <a:gd name="connsiteY18" fmla="*/ 697278 h 2210729"/>
                  <a:gd name="connsiteX19" fmla="*/ 35519 w 2106329"/>
                  <a:gd name="connsiteY19" fmla="*/ 513140 h 2210729"/>
                  <a:gd name="connsiteX20" fmla="*/ 475732 w 2106329"/>
                  <a:gd name="connsiteY20" fmla="*/ 69981 h 2210729"/>
                  <a:gd name="connsiteX21" fmla="*/ 716830 w 2106329"/>
                  <a:gd name="connsiteY21" fmla="*/ 1481 h 2210729"/>
                  <a:gd name="connsiteX22" fmla="*/ 1283731 w 2106329"/>
                  <a:gd name="connsiteY22" fmla="*/ 243562 h 2210729"/>
                  <a:gd name="connsiteX23" fmla="*/ 1444715 w 2106329"/>
                  <a:gd name="connsiteY23" fmla="*/ 430817 h 2210729"/>
                  <a:gd name="connsiteX24" fmla="*/ 1610977 w 2106329"/>
                  <a:gd name="connsiteY24" fmla="*/ 978772 h 2210729"/>
                  <a:gd name="connsiteX25" fmla="*/ 1645378 w 2106329"/>
                  <a:gd name="connsiteY25" fmla="*/ 1248465 h 2210729"/>
                  <a:gd name="connsiteX26" fmla="*/ 1746774 w 2106329"/>
                  <a:gd name="connsiteY26" fmla="*/ 1404747 h 2210729"/>
                  <a:gd name="connsiteX27" fmla="*/ 2106329 w 2106329"/>
                  <a:gd name="connsiteY27" fmla="*/ 1687700 h 2210729"/>
                  <a:gd name="connsiteX28" fmla="*/ 1836809 w 2106329"/>
                  <a:gd name="connsiteY28" fmla="*/ 2210729 h 2210729"/>
                  <a:gd name="connsiteX29" fmla="*/ 1692562 w 2106329"/>
                  <a:gd name="connsiteY29" fmla="*/ 1936975 h 2210729"/>
                  <a:gd name="connsiteX30" fmla="*/ 1499393 w 2106329"/>
                  <a:gd name="connsiteY30" fmla="*/ 1836888 h 2210729"/>
                  <a:gd name="connsiteX0" fmla="*/ 1499393 w 2106329"/>
                  <a:gd name="connsiteY0" fmla="*/ 1837780 h 2211621"/>
                  <a:gd name="connsiteX1" fmla="*/ 1334553 w 2106329"/>
                  <a:gd name="connsiteY1" fmla="*/ 1455347 h 2211621"/>
                  <a:gd name="connsiteX2" fmla="*/ 1328415 w 2106329"/>
                  <a:gd name="connsiteY2" fmla="*/ 1341181 h 2211621"/>
                  <a:gd name="connsiteX3" fmla="*/ 1344128 w 2106329"/>
                  <a:gd name="connsiteY3" fmla="*/ 1237818 h 2211621"/>
                  <a:gd name="connsiteX4" fmla="*/ 1382920 w 2106329"/>
                  <a:gd name="connsiteY4" fmla="*/ 1162199 h 2211621"/>
                  <a:gd name="connsiteX5" fmla="*/ 1445036 w 2106329"/>
                  <a:gd name="connsiteY5" fmla="*/ 941233 h 2211621"/>
                  <a:gd name="connsiteX6" fmla="*/ 1405753 w 2106329"/>
                  <a:gd name="connsiteY6" fmla="*/ 852846 h 2211621"/>
                  <a:gd name="connsiteX7" fmla="*/ 1331852 w 2106329"/>
                  <a:gd name="connsiteY7" fmla="*/ 809144 h 2211621"/>
                  <a:gd name="connsiteX8" fmla="*/ 1253777 w 2106329"/>
                  <a:gd name="connsiteY8" fmla="*/ 889428 h 2211621"/>
                  <a:gd name="connsiteX9" fmla="*/ 1182823 w 2106329"/>
                  <a:gd name="connsiteY9" fmla="*/ 1026673 h 2211621"/>
                  <a:gd name="connsiteX10" fmla="*/ 1138384 w 2106329"/>
                  <a:gd name="connsiteY10" fmla="*/ 1080932 h 2211621"/>
                  <a:gd name="connsiteX11" fmla="*/ 1046561 w 2106329"/>
                  <a:gd name="connsiteY11" fmla="*/ 1090753 h 2211621"/>
                  <a:gd name="connsiteX12" fmla="*/ 1014889 w 2106329"/>
                  <a:gd name="connsiteY12" fmla="*/ 1067674 h 2211621"/>
                  <a:gd name="connsiteX13" fmla="*/ 886238 w 2106329"/>
                  <a:gd name="connsiteY13" fmla="*/ 955473 h 2211621"/>
                  <a:gd name="connsiteX14" fmla="*/ 755131 w 2106329"/>
                  <a:gd name="connsiteY14" fmla="*/ 851619 h 2211621"/>
                  <a:gd name="connsiteX15" fmla="*/ 355920 w 2106329"/>
                  <a:gd name="connsiteY15" fmla="*/ 712656 h 2211621"/>
                  <a:gd name="connsiteX16" fmla="*/ 14896 w 2106329"/>
                  <a:gd name="connsiteY16" fmla="*/ 846708 h 2211621"/>
                  <a:gd name="connsiteX17" fmla="*/ 3111 w 2106329"/>
                  <a:gd name="connsiteY17" fmla="*/ 781646 h 2211621"/>
                  <a:gd name="connsiteX18" fmla="*/ 410 w 2106329"/>
                  <a:gd name="connsiteY18" fmla="*/ 698170 h 2211621"/>
                  <a:gd name="connsiteX19" fmla="*/ 35519 w 2106329"/>
                  <a:gd name="connsiteY19" fmla="*/ 514032 h 2211621"/>
                  <a:gd name="connsiteX20" fmla="*/ 475732 w 2106329"/>
                  <a:gd name="connsiteY20" fmla="*/ 70873 h 2211621"/>
                  <a:gd name="connsiteX21" fmla="*/ 716830 w 2106329"/>
                  <a:gd name="connsiteY21" fmla="*/ 2373 h 2211621"/>
                  <a:gd name="connsiteX22" fmla="*/ 1211378 w 2106329"/>
                  <a:gd name="connsiteY22" fmla="*/ 150395 h 2211621"/>
                  <a:gd name="connsiteX23" fmla="*/ 1444715 w 2106329"/>
                  <a:gd name="connsiteY23" fmla="*/ 431709 h 2211621"/>
                  <a:gd name="connsiteX24" fmla="*/ 1610977 w 2106329"/>
                  <a:gd name="connsiteY24" fmla="*/ 979664 h 2211621"/>
                  <a:gd name="connsiteX25" fmla="*/ 1645378 w 2106329"/>
                  <a:gd name="connsiteY25" fmla="*/ 1249357 h 2211621"/>
                  <a:gd name="connsiteX26" fmla="*/ 1746774 w 2106329"/>
                  <a:gd name="connsiteY26" fmla="*/ 1405639 h 2211621"/>
                  <a:gd name="connsiteX27" fmla="*/ 2106329 w 2106329"/>
                  <a:gd name="connsiteY27" fmla="*/ 1688592 h 2211621"/>
                  <a:gd name="connsiteX28" fmla="*/ 1836809 w 2106329"/>
                  <a:gd name="connsiteY28" fmla="*/ 2211621 h 2211621"/>
                  <a:gd name="connsiteX29" fmla="*/ 1692562 w 2106329"/>
                  <a:gd name="connsiteY29" fmla="*/ 1937867 h 2211621"/>
                  <a:gd name="connsiteX30" fmla="*/ 1499393 w 2106329"/>
                  <a:gd name="connsiteY30" fmla="*/ 1837780 h 2211621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645378 w 2106329"/>
                  <a:gd name="connsiteY25" fmla="*/ 1250341 h 2212605"/>
                  <a:gd name="connsiteX26" fmla="*/ 1746774 w 2106329"/>
                  <a:gd name="connsiteY26" fmla="*/ 1406623 h 2212605"/>
                  <a:gd name="connsiteX27" fmla="*/ 2106329 w 2106329"/>
                  <a:gd name="connsiteY27" fmla="*/ 1689576 h 2212605"/>
                  <a:gd name="connsiteX28" fmla="*/ 1836809 w 2106329"/>
                  <a:gd name="connsiteY28" fmla="*/ 2212605 h 2212605"/>
                  <a:gd name="connsiteX29" fmla="*/ 1692562 w 2106329"/>
                  <a:gd name="connsiteY29" fmla="*/ 1938851 h 2212605"/>
                  <a:gd name="connsiteX30" fmla="*/ 1499393 w 2106329"/>
                  <a:gd name="connsiteY30" fmla="*/ 1838764 h 2212605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746774 w 2106329"/>
                  <a:gd name="connsiteY25" fmla="*/ 1406623 h 2212605"/>
                  <a:gd name="connsiteX26" fmla="*/ 2106329 w 2106329"/>
                  <a:gd name="connsiteY26" fmla="*/ 1689576 h 2212605"/>
                  <a:gd name="connsiteX27" fmla="*/ 1836809 w 2106329"/>
                  <a:gd name="connsiteY27" fmla="*/ 2212605 h 2212605"/>
                  <a:gd name="connsiteX28" fmla="*/ 1692562 w 2106329"/>
                  <a:gd name="connsiteY28" fmla="*/ 1938851 h 2212605"/>
                  <a:gd name="connsiteX29" fmla="*/ 1499393 w 2106329"/>
                  <a:gd name="connsiteY29" fmla="*/ 1838764 h 2212605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754009 w 2106329"/>
                  <a:gd name="connsiteY25" fmla="*/ 1392153 h 2212605"/>
                  <a:gd name="connsiteX26" fmla="*/ 2106329 w 2106329"/>
                  <a:gd name="connsiteY26" fmla="*/ 1689576 h 2212605"/>
                  <a:gd name="connsiteX27" fmla="*/ 1836809 w 2106329"/>
                  <a:gd name="connsiteY27" fmla="*/ 2212605 h 2212605"/>
                  <a:gd name="connsiteX28" fmla="*/ 1692562 w 2106329"/>
                  <a:gd name="connsiteY28" fmla="*/ 1938851 h 2212605"/>
                  <a:gd name="connsiteX29" fmla="*/ 1499393 w 2106329"/>
                  <a:gd name="connsiteY29" fmla="*/ 1838764 h 2212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106329" h="2212605">
                    <a:moveTo>
                      <a:pt x="1499393" y="1838764"/>
                    </a:moveTo>
                    <a:cubicBezTo>
                      <a:pt x="1364113" y="1752096"/>
                      <a:pt x="1332098" y="1617881"/>
                      <a:pt x="1334553" y="1456331"/>
                    </a:cubicBezTo>
                    <a:cubicBezTo>
                      <a:pt x="1335044" y="1418766"/>
                      <a:pt x="1327924" y="1379484"/>
                      <a:pt x="1328415" y="1342165"/>
                    </a:cubicBezTo>
                    <a:cubicBezTo>
                      <a:pt x="1328906" y="1314421"/>
                      <a:pt x="1339463" y="1266054"/>
                      <a:pt x="1344128" y="1238802"/>
                    </a:cubicBezTo>
                    <a:cubicBezTo>
                      <a:pt x="1348547" y="1213514"/>
                      <a:pt x="1371380" y="1186507"/>
                      <a:pt x="1382920" y="1163183"/>
                    </a:cubicBezTo>
                    <a:cubicBezTo>
                      <a:pt x="1416310" y="1096647"/>
                      <a:pt x="1452401" y="1018573"/>
                      <a:pt x="1445036" y="942217"/>
                    </a:cubicBezTo>
                    <a:cubicBezTo>
                      <a:pt x="1440125" y="892622"/>
                      <a:pt x="1415819" y="865124"/>
                      <a:pt x="1405753" y="853830"/>
                    </a:cubicBezTo>
                    <a:cubicBezTo>
                      <a:pt x="1387339" y="833452"/>
                      <a:pt x="1361560" y="809146"/>
                      <a:pt x="1331852" y="810128"/>
                    </a:cubicBezTo>
                    <a:cubicBezTo>
                      <a:pt x="1288886" y="811601"/>
                      <a:pt x="1268017" y="856531"/>
                      <a:pt x="1253777" y="890412"/>
                    </a:cubicBezTo>
                    <a:cubicBezTo>
                      <a:pt x="1233645" y="937797"/>
                      <a:pt x="1209830" y="983955"/>
                      <a:pt x="1182823" y="1027657"/>
                    </a:cubicBezTo>
                    <a:cubicBezTo>
                      <a:pt x="1170547" y="1047544"/>
                      <a:pt x="1157043" y="1067676"/>
                      <a:pt x="1138384" y="1081916"/>
                    </a:cubicBezTo>
                    <a:cubicBezTo>
                      <a:pt x="1115306" y="1099593"/>
                      <a:pt x="1072831" y="1104749"/>
                      <a:pt x="1046561" y="1091737"/>
                    </a:cubicBezTo>
                    <a:cubicBezTo>
                      <a:pt x="1034776" y="1085844"/>
                      <a:pt x="1024710" y="1077251"/>
                      <a:pt x="1014889" y="1068658"/>
                    </a:cubicBezTo>
                    <a:cubicBezTo>
                      <a:pt x="974378" y="1028148"/>
                      <a:pt x="927485" y="995739"/>
                      <a:pt x="886238" y="956457"/>
                    </a:cubicBezTo>
                    <a:cubicBezTo>
                      <a:pt x="845727" y="917910"/>
                      <a:pt x="801780" y="883292"/>
                      <a:pt x="755131" y="852603"/>
                    </a:cubicBezTo>
                    <a:cubicBezTo>
                      <a:pt x="635810" y="774283"/>
                      <a:pt x="499056" y="720023"/>
                      <a:pt x="355920" y="713640"/>
                    </a:cubicBezTo>
                    <a:cubicBezTo>
                      <a:pt x="227023" y="707747"/>
                      <a:pt x="82658" y="720760"/>
                      <a:pt x="14896" y="847692"/>
                    </a:cubicBezTo>
                    <a:cubicBezTo>
                      <a:pt x="18087" y="841554"/>
                      <a:pt x="4093" y="792451"/>
                      <a:pt x="3111" y="782630"/>
                    </a:cubicBezTo>
                    <a:cubicBezTo>
                      <a:pt x="165" y="754887"/>
                      <a:pt x="-572" y="727143"/>
                      <a:pt x="410" y="699154"/>
                    </a:cubicBezTo>
                    <a:cubicBezTo>
                      <a:pt x="2620" y="636793"/>
                      <a:pt x="13914" y="573695"/>
                      <a:pt x="35519" y="515016"/>
                    </a:cubicBezTo>
                    <a:cubicBezTo>
                      <a:pt x="109911" y="314182"/>
                      <a:pt x="287420" y="163926"/>
                      <a:pt x="475732" y="71857"/>
                    </a:cubicBezTo>
                    <a:cubicBezTo>
                      <a:pt x="551106" y="35029"/>
                      <a:pt x="595386" y="24797"/>
                      <a:pt x="716830" y="3357"/>
                    </a:cubicBezTo>
                    <a:cubicBezTo>
                      <a:pt x="846673" y="-19566"/>
                      <a:pt x="1090064" y="79823"/>
                      <a:pt x="1211378" y="151379"/>
                    </a:cubicBezTo>
                    <a:cubicBezTo>
                      <a:pt x="1332692" y="222935"/>
                      <a:pt x="1378115" y="294482"/>
                      <a:pt x="1444715" y="432693"/>
                    </a:cubicBezTo>
                    <a:cubicBezTo>
                      <a:pt x="1511315" y="570904"/>
                      <a:pt x="1559428" y="820738"/>
                      <a:pt x="1610977" y="980648"/>
                    </a:cubicBezTo>
                    <a:cubicBezTo>
                      <a:pt x="1662526" y="1140558"/>
                      <a:pt x="1671450" y="1273998"/>
                      <a:pt x="1754009" y="1392153"/>
                    </a:cubicBezTo>
                    <a:cubicBezTo>
                      <a:pt x="1836568" y="1510308"/>
                      <a:pt x="2085215" y="1649557"/>
                      <a:pt x="2106329" y="1689576"/>
                    </a:cubicBezTo>
                    <a:cubicBezTo>
                      <a:pt x="2069645" y="1897394"/>
                      <a:pt x="1930480" y="2069230"/>
                      <a:pt x="1836809" y="2212605"/>
                    </a:cubicBezTo>
                    <a:cubicBezTo>
                      <a:pt x="1812503" y="2203521"/>
                      <a:pt x="1718587" y="1949163"/>
                      <a:pt x="1692562" y="1938851"/>
                    </a:cubicBezTo>
                    <a:cubicBezTo>
                      <a:pt x="1658159" y="1880093"/>
                      <a:pt x="1517807" y="1850548"/>
                      <a:pt x="1499393" y="1838764"/>
                    </a:cubicBezTo>
                    <a:close/>
                  </a:path>
                </a:pathLst>
              </a:custGeom>
              <a:solidFill>
                <a:srgbClr val="58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579EE314-BA0D-48BD-AEE8-A25BAA2CCEAF}"/>
                  </a:ext>
                </a:extLst>
              </p:cNvPr>
              <p:cNvSpPr/>
              <p:nvPr/>
            </p:nvSpPr>
            <p:spPr>
              <a:xfrm flipH="1">
                <a:off x="3925591" y="3014996"/>
                <a:ext cx="10687" cy="19459"/>
              </a:xfrm>
              <a:custGeom>
                <a:avLst/>
                <a:gdLst>
                  <a:gd name="connsiteX0" fmla="*/ 7857 w 8118"/>
                  <a:gd name="connsiteY0" fmla="*/ 0 h 14781"/>
                  <a:gd name="connsiteX1" fmla="*/ 4665 w 8118"/>
                  <a:gd name="connsiteY1" fmla="*/ 13503 h 14781"/>
                  <a:gd name="connsiteX2" fmla="*/ 246 w 8118"/>
                  <a:gd name="connsiteY2" fmla="*/ 13012 h 14781"/>
                  <a:gd name="connsiteX3" fmla="*/ 0 w 8118"/>
                  <a:gd name="connsiteY3" fmla="*/ 11785 h 14781"/>
                  <a:gd name="connsiteX4" fmla="*/ 2455 w 8118"/>
                  <a:gd name="connsiteY4" fmla="*/ 7611 h 14781"/>
                  <a:gd name="connsiteX5" fmla="*/ 7857 w 8118"/>
                  <a:gd name="connsiteY5" fmla="*/ 0 h 1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18" h="14781">
                    <a:moveTo>
                      <a:pt x="7857" y="0"/>
                    </a:moveTo>
                    <a:cubicBezTo>
                      <a:pt x="9084" y="4910"/>
                      <a:pt x="5647" y="8839"/>
                      <a:pt x="4665" y="13503"/>
                    </a:cubicBezTo>
                    <a:cubicBezTo>
                      <a:pt x="4174" y="16941"/>
                      <a:pt x="1964" y="12276"/>
                      <a:pt x="246" y="13012"/>
                    </a:cubicBezTo>
                    <a:cubicBezTo>
                      <a:pt x="246" y="12521"/>
                      <a:pt x="0" y="12276"/>
                      <a:pt x="0" y="11785"/>
                    </a:cubicBezTo>
                    <a:cubicBezTo>
                      <a:pt x="737" y="10312"/>
                      <a:pt x="1228" y="8839"/>
                      <a:pt x="2455" y="7611"/>
                    </a:cubicBezTo>
                    <a:cubicBezTo>
                      <a:pt x="4419" y="5156"/>
                      <a:pt x="6138" y="2455"/>
                      <a:pt x="7857" y="0"/>
                    </a:cubicBezTo>
                    <a:close/>
                  </a:path>
                </a:pathLst>
              </a:custGeom>
              <a:solidFill>
                <a:srgbClr val="44432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CCD97E04-6EFA-46BC-A1D1-C5D393A4FBFE}"/>
                  </a:ext>
                </a:extLst>
              </p:cNvPr>
              <p:cNvSpPr/>
              <p:nvPr/>
            </p:nvSpPr>
            <p:spPr>
              <a:xfrm flipH="1">
                <a:off x="3932724" y="3025016"/>
                <a:ext cx="3331" cy="5494"/>
              </a:xfrm>
              <a:custGeom>
                <a:avLst/>
                <a:gdLst>
                  <a:gd name="connsiteX0" fmla="*/ 2530 w 2530"/>
                  <a:gd name="connsiteY0" fmla="*/ 0 h 4173"/>
                  <a:gd name="connsiteX1" fmla="*/ 75 w 2530"/>
                  <a:gd name="connsiteY1" fmla="*/ 4174 h 4173"/>
                  <a:gd name="connsiteX2" fmla="*/ 2530 w 2530"/>
                  <a:gd name="connsiteY2" fmla="*/ 0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0" h="4173">
                    <a:moveTo>
                      <a:pt x="2530" y="0"/>
                    </a:moveTo>
                    <a:cubicBezTo>
                      <a:pt x="2530" y="1964"/>
                      <a:pt x="1303" y="3192"/>
                      <a:pt x="75" y="4174"/>
                    </a:cubicBezTo>
                    <a:cubicBezTo>
                      <a:pt x="-171" y="2210"/>
                      <a:pt x="75" y="245"/>
                      <a:pt x="2530" y="0"/>
                    </a:cubicBezTo>
                    <a:close/>
                  </a:path>
                </a:pathLst>
              </a:custGeom>
              <a:solidFill>
                <a:srgbClr val="31836F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2BDF5CE6-61CE-467F-AF54-BCBBE2210DCF}"/>
                  </a:ext>
                </a:extLst>
              </p:cNvPr>
              <p:cNvSpPr/>
              <p:nvPr/>
            </p:nvSpPr>
            <p:spPr>
              <a:xfrm flipH="1">
                <a:off x="3881558" y="2944536"/>
                <a:ext cx="3652" cy="5171"/>
              </a:xfrm>
              <a:custGeom>
                <a:avLst/>
                <a:gdLst>
                  <a:gd name="connsiteX0" fmla="*/ 2701 w 2774"/>
                  <a:gd name="connsiteY0" fmla="*/ 0 h 3928"/>
                  <a:gd name="connsiteX1" fmla="*/ 0 w 2774"/>
                  <a:gd name="connsiteY1" fmla="*/ 3928 h 3928"/>
                  <a:gd name="connsiteX2" fmla="*/ 2701 w 2774"/>
                  <a:gd name="connsiteY2" fmla="*/ 0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74" h="3928">
                    <a:moveTo>
                      <a:pt x="2701" y="0"/>
                    </a:moveTo>
                    <a:cubicBezTo>
                      <a:pt x="2946" y="2210"/>
                      <a:pt x="2701" y="3928"/>
                      <a:pt x="0" y="3928"/>
                    </a:cubicBezTo>
                    <a:cubicBezTo>
                      <a:pt x="0" y="2210"/>
                      <a:pt x="1228" y="982"/>
                      <a:pt x="2701" y="0"/>
                    </a:cubicBezTo>
                    <a:close/>
                  </a:path>
                </a:pathLst>
              </a:custGeom>
              <a:solidFill>
                <a:srgbClr val="284D39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CAE6A34D-BEDB-4B45-9E56-D0F8CD6064B3}"/>
                  </a:ext>
                </a:extLst>
              </p:cNvPr>
              <p:cNvSpPr/>
              <p:nvPr/>
            </p:nvSpPr>
            <p:spPr>
              <a:xfrm flipH="1">
                <a:off x="2432687" y="4521824"/>
                <a:ext cx="739415" cy="1489577"/>
              </a:xfrm>
              <a:custGeom>
                <a:avLst/>
                <a:gdLst>
                  <a:gd name="connsiteX0" fmla="*/ 389697 w 472681"/>
                  <a:gd name="connsiteY0" fmla="*/ 737535 h 739743"/>
                  <a:gd name="connsiteX1" fmla="*/ 41307 w 472681"/>
                  <a:gd name="connsiteY1" fmla="*/ 738026 h 739743"/>
                  <a:gd name="connsiteX2" fmla="*/ 11600 w 472681"/>
                  <a:gd name="connsiteY2" fmla="*/ 691623 h 739743"/>
                  <a:gd name="connsiteX3" fmla="*/ 306 w 472681"/>
                  <a:gd name="connsiteY3" fmla="*/ 643256 h 739743"/>
                  <a:gd name="connsiteX4" fmla="*/ 22893 w 472681"/>
                  <a:gd name="connsiteY4" fmla="*/ 568864 h 739743"/>
                  <a:gd name="connsiteX5" fmla="*/ 52356 w 472681"/>
                  <a:gd name="connsiteY5" fmla="*/ 529091 h 739743"/>
                  <a:gd name="connsiteX6" fmla="*/ 80590 w 472681"/>
                  <a:gd name="connsiteY6" fmla="*/ 486616 h 739743"/>
                  <a:gd name="connsiteX7" fmla="*/ 61194 w 472681"/>
                  <a:gd name="connsiteY7" fmla="*/ 440459 h 739743"/>
                  <a:gd name="connsiteX8" fmla="*/ 87710 w 472681"/>
                  <a:gd name="connsiteY8" fmla="*/ 424254 h 739743"/>
                  <a:gd name="connsiteX9" fmla="*/ 124783 w 472681"/>
                  <a:gd name="connsiteY9" fmla="*/ 404613 h 739743"/>
                  <a:gd name="connsiteX10" fmla="*/ 195492 w 472681"/>
                  <a:gd name="connsiteY10" fmla="*/ 359683 h 739743"/>
                  <a:gd name="connsiteX11" fmla="*/ 318497 w 472681"/>
                  <a:gd name="connsiteY11" fmla="*/ 246009 h 739743"/>
                  <a:gd name="connsiteX12" fmla="*/ 337402 w 472681"/>
                  <a:gd name="connsiteY12" fmla="*/ 222193 h 739743"/>
                  <a:gd name="connsiteX13" fmla="*/ 400991 w 472681"/>
                  <a:gd name="connsiteY13" fmla="*/ 127915 h 739743"/>
                  <a:gd name="connsiteX14" fmla="*/ 437327 w 472681"/>
                  <a:gd name="connsiteY14" fmla="*/ 64571 h 739743"/>
                  <a:gd name="connsiteX15" fmla="*/ 472682 w 472681"/>
                  <a:gd name="connsiteY15" fmla="*/ 0 h 739743"/>
                  <a:gd name="connsiteX16" fmla="*/ 471945 w 472681"/>
                  <a:gd name="connsiteY16" fmla="*/ 16695 h 739743"/>
                  <a:gd name="connsiteX17" fmla="*/ 468999 w 472681"/>
                  <a:gd name="connsiteY17" fmla="*/ 43211 h 739743"/>
                  <a:gd name="connsiteX18" fmla="*/ 463106 w 472681"/>
                  <a:gd name="connsiteY18" fmla="*/ 94033 h 739743"/>
                  <a:gd name="connsiteX19" fmla="*/ 451567 w 472681"/>
                  <a:gd name="connsiteY19" fmla="*/ 195677 h 739743"/>
                  <a:gd name="connsiteX20" fmla="*/ 428489 w 472681"/>
                  <a:gd name="connsiteY20" fmla="*/ 398721 h 739743"/>
                  <a:gd name="connsiteX21" fmla="*/ 409093 w 472681"/>
                  <a:gd name="connsiteY21" fmla="*/ 565427 h 739743"/>
                  <a:gd name="connsiteX22" fmla="*/ 389697 w 472681"/>
                  <a:gd name="connsiteY22" fmla="*/ 737535 h 739743"/>
                  <a:gd name="connsiteX0" fmla="*/ 392402 w 475387"/>
                  <a:gd name="connsiteY0" fmla="*/ 737535 h 746006"/>
                  <a:gd name="connsiteX1" fmla="*/ 44012 w 475387"/>
                  <a:gd name="connsiteY1" fmla="*/ 738026 h 746006"/>
                  <a:gd name="connsiteX2" fmla="*/ 3011 w 475387"/>
                  <a:gd name="connsiteY2" fmla="*/ 643256 h 746006"/>
                  <a:gd name="connsiteX3" fmla="*/ 25598 w 475387"/>
                  <a:gd name="connsiteY3" fmla="*/ 568864 h 746006"/>
                  <a:gd name="connsiteX4" fmla="*/ 55061 w 475387"/>
                  <a:gd name="connsiteY4" fmla="*/ 529091 h 746006"/>
                  <a:gd name="connsiteX5" fmla="*/ 83295 w 475387"/>
                  <a:gd name="connsiteY5" fmla="*/ 486616 h 746006"/>
                  <a:gd name="connsiteX6" fmla="*/ 63899 w 475387"/>
                  <a:gd name="connsiteY6" fmla="*/ 440459 h 746006"/>
                  <a:gd name="connsiteX7" fmla="*/ 90415 w 475387"/>
                  <a:gd name="connsiteY7" fmla="*/ 424254 h 746006"/>
                  <a:gd name="connsiteX8" fmla="*/ 127488 w 475387"/>
                  <a:gd name="connsiteY8" fmla="*/ 404613 h 746006"/>
                  <a:gd name="connsiteX9" fmla="*/ 198197 w 475387"/>
                  <a:gd name="connsiteY9" fmla="*/ 359683 h 746006"/>
                  <a:gd name="connsiteX10" fmla="*/ 321202 w 475387"/>
                  <a:gd name="connsiteY10" fmla="*/ 246009 h 746006"/>
                  <a:gd name="connsiteX11" fmla="*/ 340107 w 475387"/>
                  <a:gd name="connsiteY11" fmla="*/ 222193 h 746006"/>
                  <a:gd name="connsiteX12" fmla="*/ 403696 w 475387"/>
                  <a:gd name="connsiteY12" fmla="*/ 127915 h 746006"/>
                  <a:gd name="connsiteX13" fmla="*/ 440032 w 475387"/>
                  <a:gd name="connsiteY13" fmla="*/ 64571 h 746006"/>
                  <a:gd name="connsiteX14" fmla="*/ 475387 w 475387"/>
                  <a:gd name="connsiteY14" fmla="*/ 0 h 746006"/>
                  <a:gd name="connsiteX15" fmla="*/ 474650 w 475387"/>
                  <a:gd name="connsiteY15" fmla="*/ 16695 h 746006"/>
                  <a:gd name="connsiteX16" fmla="*/ 471704 w 475387"/>
                  <a:gd name="connsiteY16" fmla="*/ 43211 h 746006"/>
                  <a:gd name="connsiteX17" fmla="*/ 465811 w 475387"/>
                  <a:gd name="connsiteY17" fmla="*/ 94033 h 746006"/>
                  <a:gd name="connsiteX18" fmla="*/ 454272 w 475387"/>
                  <a:gd name="connsiteY18" fmla="*/ 195677 h 746006"/>
                  <a:gd name="connsiteX19" fmla="*/ 431194 w 475387"/>
                  <a:gd name="connsiteY19" fmla="*/ 398721 h 746006"/>
                  <a:gd name="connsiteX20" fmla="*/ 411798 w 475387"/>
                  <a:gd name="connsiteY20" fmla="*/ 565427 h 746006"/>
                  <a:gd name="connsiteX21" fmla="*/ 392402 w 475387"/>
                  <a:gd name="connsiteY21" fmla="*/ 737535 h 746006"/>
                  <a:gd name="connsiteX0" fmla="*/ 409140 w 492125"/>
                  <a:gd name="connsiteY0" fmla="*/ 737535 h 918948"/>
                  <a:gd name="connsiteX1" fmla="*/ 31402 w 492125"/>
                  <a:gd name="connsiteY1" fmla="*/ 918032 h 918948"/>
                  <a:gd name="connsiteX2" fmla="*/ 19749 w 492125"/>
                  <a:gd name="connsiteY2" fmla="*/ 643256 h 918948"/>
                  <a:gd name="connsiteX3" fmla="*/ 42336 w 492125"/>
                  <a:gd name="connsiteY3" fmla="*/ 568864 h 918948"/>
                  <a:gd name="connsiteX4" fmla="*/ 71799 w 492125"/>
                  <a:gd name="connsiteY4" fmla="*/ 529091 h 918948"/>
                  <a:gd name="connsiteX5" fmla="*/ 100033 w 492125"/>
                  <a:gd name="connsiteY5" fmla="*/ 486616 h 918948"/>
                  <a:gd name="connsiteX6" fmla="*/ 80637 w 492125"/>
                  <a:gd name="connsiteY6" fmla="*/ 440459 h 918948"/>
                  <a:gd name="connsiteX7" fmla="*/ 107153 w 492125"/>
                  <a:gd name="connsiteY7" fmla="*/ 424254 h 918948"/>
                  <a:gd name="connsiteX8" fmla="*/ 144226 w 492125"/>
                  <a:gd name="connsiteY8" fmla="*/ 404613 h 918948"/>
                  <a:gd name="connsiteX9" fmla="*/ 214935 w 492125"/>
                  <a:gd name="connsiteY9" fmla="*/ 359683 h 918948"/>
                  <a:gd name="connsiteX10" fmla="*/ 337940 w 492125"/>
                  <a:gd name="connsiteY10" fmla="*/ 246009 h 918948"/>
                  <a:gd name="connsiteX11" fmla="*/ 356845 w 492125"/>
                  <a:gd name="connsiteY11" fmla="*/ 222193 h 918948"/>
                  <a:gd name="connsiteX12" fmla="*/ 420434 w 492125"/>
                  <a:gd name="connsiteY12" fmla="*/ 127915 h 918948"/>
                  <a:gd name="connsiteX13" fmla="*/ 456770 w 492125"/>
                  <a:gd name="connsiteY13" fmla="*/ 64571 h 918948"/>
                  <a:gd name="connsiteX14" fmla="*/ 492125 w 492125"/>
                  <a:gd name="connsiteY14" fmla="*/ 0 h 918948"/>
                  <a:gd name="connsiteX15" fmla="*/ 491388 w 492125"/>
                  <a:gd name="connsiteY15" fmla="*/ 16695 h 918948"/>
                  <a:gd name="connsiteX16" fmla="*/ 488442 w 492125"/>
                  <a:gd name="connsiteY16" fmla="*/ 43211 h 918948"/>
                  <a:gd name="connsiteX17" fmla="*/ 482549 w 492125"/>
                  <a:gd name="connsiteY17" fmla="*/ 94033 h 918948"/>
                  <a:gd name="connsiteX18" fmla="*/ 471010 w 492125"/>
                  <a:gd name="connsiteY18" fmla="*/ 195677 h 918948"/>
                  <a:gd name="connsiteX19" fmla="*/ 447932 w 492125"/>
                  <a:gd name="connsiteY19" fmla="*/ 398721 h 918948"/>
                  <a:gd name="connsiteX20" fmla="*/ 428536 w 492125"/>
                  <a:gd name="connsiteY20" fmla="*/ 565427 h 918948"/>
                  <a:gd name="connsiteX21" fmla="*/ 409140 w 492125"/>
                  <a:gd name="connsiteY21" fmla="*/ 737535 h 918948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2336 w 492125"/>
                  <a:gd name="connsiteY3" fmla="*/ 568864 h 919763"/>
                  <a:gd name="connsiteX4" fmla="*/ 71799 w 492125"/>
                  <a:gd name="connsiteY4" fmla="*/ 529091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4293 w 492125"/>
                  <a:gd name="connsiteY3" fmla="*/ 615822 h 919763"/>
                  <a:gd name="connsiteX4" fmla="*/ 71799 w 492125"/>
                  <a:gd name="connsiteY4" fmla="*/ 529091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4293 w 492125"/>
                  <a:gd name="connsiteY3" fmla="*/ 615822 h 919763"/>
                  <a:gd name="connsiteX4" fmla="*/ 63973 w 492125"/>
                  <a:gd name="connsiteY4" fmla="*/ 550614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17862 w 500847"/>
                  <a:gd name="connsiteY0" fmla="*/ 737535 h 918242"/>
                  <a:gd name="connsiteX1" fmla="*/ 40124 w 500847"/>
                  <a:gd name="connsiteY1" fmla="*/ 918032 h 918242"/>
                  <a:gd name="connsiteX2" fmla="*/ 8905 w 500847"/>
                  <a:gd name="connsiteY2" fmla="*/ 707824 h 918242"/>
                  <a:gd name="connsiteX3" fmla="*/ 53015 w 500847"/>
                  <a:gd name="connsiteY3" fmla="*/ 615822 h 918242"/>
                  <a:gd name="connsiteX4" fmla="*/ 72695 w 500847"/>
                  <a:gd name="connsiteY4" fmla="*/ 550614 h 918242"/>
                  <a:gd name="connsiteX5" fmla="*/ 108755 w 500847"/>
                  <a:gd name="connsiteY5" fmla="*/ 486616 h 918242"/>
                  <a:gd name="connsiteX6" fmla="*/ 89359 w 500847"/>
                  <a:gd name="connsiteY6" fmla="*/ 440459 h 918242"/>
                  <a:gd name="connsiteX7" fmla="*/ 115875 w 500847"/>
                  <a:gd name="connsiteY7" fmla="*/ 424254 h 918242"/>
                  <a:gd name="connsiteX8" fmla="*/ 152948 w 500847"/>
                  <a:gd name="connsiteY8" fmla="*/ 404613 h 918242"/>
                  <a:gd name="connsiteX9" fmla="*/ 223657 w 500847"/>
                  <a:gd name="connsiteY9" fmla="*/ 359683 h 918242"/>
                  <a:gd name="connsiteX10" fmla="*/ 346662 w 500847"/>
                  <a:gd name="connsiteY10" fmla="*/ 246009 h 918242"/>
                  <a:gd name="connsiteX11" fmla="*/ 365567 w 500847"/>
                  <a:gd name="connsiteY11" fmla="*/ 222193 h 918242"/>
                  <a:gd name="connsiteX12" fmla="*/ 429156 w 500847"/>
                  <a:gd name="connsiteY12" fmla="*/ 127915 h 918242"/>
                  <a:gd name="connsiteX13" fmla="*/ 465492 w 500847"/>
                  <a:gd name="connsiteY13" fmla="*/ 64571 h 918242"/>
                  <a:gd name="connsiteX14" fmla="*/ 500847 w 500847"/>
                  <a:gd name="connsiteY14" fmla="*/ 0 h 918242"/>
                  <a:gd name="connsiteX15" fmla="*/ 500110 w 500847"/>
                  <a:gd name="connsiteY15" fmla="*/ 16695 h 918242"/>
                  <a:gd name="connsiteX16" fmla="*/ 497164 w 500847"/>
                  <a:gd name="connsiteY16" fmla="*/ 43211 h 918242"/>
                  <a:gd name="connsiteX17" fmla="*/ 491271 w 500847"/>
                  <a:gd name="connsiteY17" fmla="*/ 94033 h 918242"/>
                  <a:gd name="connsiteX18" fmla="*/ 479732 w 500847"/>
                  <a:gd name="connsiteY18" fmla="*/ 195677 h 918242"/>
                  <a:gd name="connsiteX19" fmla="*/ 456654 w 500847"/>
                  <a:gd name="connsiteY19" fmla="*/ 398721 h 918242"/>
                  <a:gd name="connsiteX20" fmla="*/ 437258 w 500847"/>
                  <a:gd name="connsiteY20" fmla="*/ 565427 h 918242"/>
                  <a:gd name="connsiteX21" fmla="*/ 417862 w 500847"/>
                  <a:gd name="connsiteY21" fmla="*/ 737535 h 918242"/>
                  <a:gd name="connsiteX0" fmla="*/ 477199 w 560184"/>
                  <a:gd name="connsiteY0" fmla="*/ 737535 h 1127450"/>
                  <a:gd name="connsiteX1" fmla="*/ 21198 w 560184"/>
                  <a:gd name="connsiteY1" fmla="*/ 1127388 h 1127450"/>
                  <a:gd name="connsiteX2" fmla="*/ 68242 w 560184"/>
                  <a:gd name="connsiteY2" fmla="*/ 707824 h 1127450"/>
                  <a:gd name="connsiteX3" fmla="*/ 112352 w 560184"/>
                  <a:gd name="connsiteY3" fmla="*/ 615822 h 1127450"/>
                  <a:gd name="connsiteX4" fmla="*/ 132032 w 560184"/>
                  <a:gd name="connsiteY4" fmla="*/ 550614 h 1127450"/>
                  <a:gd name="connsiteX5" fmla="*/ 168092 w 560184"/>
                  <a:gd name="connsiteY5" fmla="*/ 486616 h 1127450"/>
                  <a:gd name="connsiteX6" fmla="*/ 148696 w 560184"/>
                  <a:gd name="connsiteY6" fmla="*/ 440459 h 1127450"/>
                  <a:gd name="connsiteX7" fmla="*/ 175212 w 560184"/>
                  <a:gd name="connsiteY7" fmla="*/ 424254 h 1127450"/>
                  <a:gd name="connsiteX8" fmla="*/ 212285 w 560184"/>
                  <a:gd name="connsiteY8" fmla="*/ 404613 h 1127450"/>
                  <a:gd name="connsiteX9" fmla="*/ 282994 w 560184"/>
                  <a:gd name="connsiteY9" fmla="*/ 359683 h 1127450"/>
                  <a:gd name="connsiteX10" fmla="*/ 405999 w 560184"/>
                  <a:gd name="connsiteY10" fmla="*/ 246009 h 1127450"/>
                  <a:gd name="connsiteX11" fmla="*/ 424904 w 560184"/>
                  <a:gd name="connsiteY11" fmla="*/ 222193 h 1127450"/>
                  <a:gd name="connsiteX12" fmla="*/ 488493 w 560184"/>
                  <a:gd name="connsiteY12" fmla="*/ 127915 h 1127450"/>
                  <a:gd name="connsiteX13" fmla="*/ 524829 w 560184"/>
                  <a:gd name="connsiteY13" fmla="*/ 64571 h 1127450"/>
                  <a:gd name="connsiteX14" fmla="*/ 560184 w 560184"/>
                  <a:gd name="connsiteY14" fmla="*/ 0 h 1127450"/>
                  <a:gd name="connsiteX15" fmla="*/ 559447 w 560184"/>
                  <a:gd name="connsiteY15" fmla="*/ 16695 h 1127450"/>
                  <a:gd name="connsiteX16" fmla="*/ 556501 w 560184"/>
                  <a:gd name="connsiteY16" fmla="*/ 43211 h 1127450"/>
                  <a:gd name="connsiteX17" fmla="*/ 550608 w 560184"/>
                  <a:gd name="connsiteY17" fmla="*/ 94033 h 1127450"/>
                  <a:gd name="connsiteX18" fmla="*/ 539069 w 560184"/>
                  <a:gd name="connsiteY18" fmla="*/ 195677 h 1127450"/>
                  <a:gd name="connsiteX19" fmla="*/ 515991 w 560184"/>
                  <a:gd name="connsiteY19" fmla="*/ 398721 h 1127450"/>
                  <a:gd name="connsiteX20" fmla="*/ 496595 w 560184"/>
                  <a:gd name="connsiteY20" fmla="*/ 565427 h 1127450"/>
                  <a:gd name="connsiteX21" fmla="*/ 477199 w 560184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8986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8986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1160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08247 w 561669"/>
                  <a:gd name="connsiteY0" fmla="*/ 897976 h 1131501"/>
                  <a:gd name="connsiteX1" fmla="*/ 22683 w 561669"/>
                  <a:gd name="connsiteY1" fmla="*/ 1127388 h 1131501"/>
                  <a:gd name="connsiteX2" fmla="*/ 69727 w 561669"/>
                  <a:gd name="connsiteY2" fmla="*/ 707824 h 1131501"/>
                  <a:gd name="connsiteX3" fmla="*/ 106011 w 561669"/>
                  <a:gd name="connsiteY3" fmla="*/ 615822 h 1131501"/>
                  <a:gd name="connsiteX4" fmla="*/ 133517 w 561669"/>
                  <a:gd name="connsiteY4" fmla="*/ 550614 h 1131501"/>
                  <a:gd name="connsiteX5" fmla="*/ 169577 w 561669"/>
                  <a:gd name="connsiteY5" fmla="*/ 486616 h 1131501"/>
                  <a:gd name="connsiteX6" fmla="*/ 150181 w 561669"/>
                  <a:gd name="connsiteY6" fmla="*/ 440459 h 1131501"/>
                  <a:gd name="connsiteX7" fmla="*/ 176697 w 561669"/>
                  <a:gd name="connsiteY7" fmla="*/ 424254 h 1131501"/>
                  <a:gd name="connsiteX8" fmla="*/ 213770 w 561669"/>
                  <a:gd name="connsiteY8" fmla="*/ 404613 h 1131501"/>
                  <a:gd name="connsiteX9" fmla="*/ 284479 w 561669"/>
                  <a:gd name="connsiteY9" fmla="*/ 359683 h 1131501"/>
                  <a:gd name="connsiteX10" fmla="*/ 407484 w 561669"/>
                  <a:gd name="connsiteY10" fmla="*/ 246009 h 1131501"/>
                  <a:gd name="connsiteX11" fmla="*/ 426389 w 561669"/>
                  <a:gd name="connsiteY11" fmla="*/ 222193 h 1131501"/>
                  <a:gd name="connsiteX12" fmla="*/ 489978 w 561669"/>
                  <a:gd name="connsiteY12" fmla="*/ 127915 h 1131501"/>
                  <a:gd name="connsiteX13" fmla="*/ 526314 w 561669"/>
                  <a:gd name="connsiteY13" fmla="*/ 64571 h 1131501"/>
                  <a:gd name="connsiteX14" fmla="*/ 561669 w 561669"/>
                  <a:gd name="connsiteY14" fmla="*/ 0 h 1131501"/>
                  <a:gd name="connsiteX15" fmla="*/ 560932 w 561669"/>
                  <a:gd name="connsiteY15" fmla="*/ 16695 h 1131501"/>
                  <a:gd name="connsiteX16" fmla="*/ 557986 w 561669"/>
                  <a:gd name="connsiteY16" fmla="*/ 43211 h 1131501"/>
                  <a:gd name="connsiteX17" fmla="*/ 552093 w 561669"/>
                  <a:gd name="connsiteY17" fmla="*/ 94033 h 1131501"/>
                  <a:gd name="connsiteX18" fmla="*/ 540554 w 561669"/>
                  <a:gd name="connsiteY18" fmla="*/ 195677 h 1131501"/>
                  <a:gd name="connsiteX19" fmla="*/ 517476 w 561669"/>
                  <a:gd name="connsiteY19" fmla="*/ 398721 h 1131501"/>
                  <a:gd name="connsiteX20" fmla="*/ 498080 w 561669"/>
                  <a:gd name="connsiteY20" fmla="*/ 565427 h 1131501"/>
                  <a:gd name="connsiteX21" fmla="*/ 408247 w 561669"/>
                  <a:gd name="connsiteY21" fmla="*/ 897976 h 1131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61669" h="1131501">
                    <a:moveTo>
                      <a:pt x="408247" y="897976"/>
                    </a:moveTo>
                    <a:cubicBezTo>
                      <a:pt x="284536" y="1000470"/>
                      <a:pt x="79103" y="1159080"/>
                      <a:pt x="22683" y="1127388"/>
                    </a:cubicBezTo>
                    <a:cubicBezTo>
                      <a:pt x="-33737" y="1095696"/>
                      <a:pt x="27794" y="755583"/>
                      <a:pt x="69727" y="707824"/>
                    </a:cubicBezTo>
                    <a:cubicBezTo>
                      <a:pt x="80968" y="667128"/>
                      <a:pt x="95379" y="642024"/>
                      <a:pt x="106011" y="615822"/>
                    </a:cubicBezTo>
                    <a:cubicBezTo>
                      <a:pt x="116643" y="589620"/>
                      <a:pt x="122223" y="562644"/>
                      <a:pt x="133517" y="550614"/>
                    </a:cubicBezTo>
                    <a:cubicBezTo>
                      <a:pt x="144810" y="538338"/>
                      <a:pt x="166631" y="503802"/>
                      <a:pt x="169577" y="486616"/>
                    </a:cubicBezTo>
                    <a:cubicBezTo>
                      <a:pt x="172278" y="471148"/>
                      <a:pt x="157056" y="453962"/>
                      <a:pt x="150181" y="440459"/>
                    </a:cubicBezTo>
                    <a:cubicBezTo>
                      <a:pt x="168595" y="426955"/>
                      <a:pt x="165158" y="429901"/>
                      <a:pt x="176697" y="424254"/>
                    </a:cubicBezTo>
                    <a:cubicBezTo>
                      <a:pt x="189218" y="418117"/>
                      <a:pt x="201740" y="411488"/>
                      <a:pt x="213770" y="404613"/>
                    </a:cubicBezTo>
                    <a:cubicBezTo>
                      <a:pt x="238077" y="390864"/>
                      <a:pt x="261892" y="375887"/>
                      <a:pt x="284479" y="359683"/>
                    </a:cubicBezTo>
                    <a:cubicBezTo>
                      <a:pt x="329900" y="327029"/>
                      <a:pt x="371638" y="288974"/>
                      <a:pt x="407484" y="246009"/>
                    </a:cubicBezTo>
                    <a:cubicBezTo>
                      <a:pt x="413867" y="238152"/>
                      <a:pt x="420251" y="230296"/>
                      <a:pt x="426389" y="222193"/>
                    </a:cubicBezTo>
                    <a:cubicBezTo>
                      <a:pt x="449222" y="191995"/>
                      <a:pt x="470336" y="160323"/>
                      <a:pt x="489978" y="127915"/>
                    </a:cubicBezTo>
                    <a:cubicBezTo>
                      <a:pt x="502745" y="107046"/>
                      <a:pt x="514529" y="85931"/>
                      <a:pt x="526314" y="64571"/>
                    </a:cubicBezTo>
                    <a:cubicBezTo>
                      <a:pt x="537608" y="44193"/>
                      <a:pt x="547183" y="18168"/>
                      <a:pt x="561669" y="0"/>
                    </a:cubicBezTo>
                    <a:cubicBezTo>
                      <a:pt x="560196" y="1719"/>
                      <a:pt x="561178" y="13503"/>
                      <a:pt x="560932" y="16695"/>
                    </a:cubicBezTo>
                    <a:lnTo>
                      <a:pt x="557986" y="43211"/>
                    </a:lnTo>
                    <a:lnTo>
                      <a:pt x="552093" y="94033"/>
                    </a:lnTo>
                    <a:cubicBezTo>
                      <a:pt x="548165" y="127915"/>
                      <a:pt x="544483" y="161796"/>
                      <a:pt x="540554" y="195677"/>
                    </a:cubicBezTo>
                    <a:cubicBezTo>
                      <a:pt x="532943" y="263440"/>
                      <a:pt x="525087" y="330958"/>
                      <a:pt x="517476" y="398721"/>
                    </a:cubicBezTo>
                    <a:cubicBezTo>
                      <a:pt x="511092" y="454208"/>
                      <a:pt x="504463" y="509940"/>
                      <a:pt x="498080" y="565427"/>
                    </a:cubicBezTo>
                    <a:cubicBezTo>
                      <a:pt x="491696" y="622633"/>
                      <a:pt x="414876" y="840525"/>
                      <a:pt x="408247" y="897976"/>
                    </a:cubicBezTo>
                    <a:close/>
                  </a:path>
                </a:pathLst>
              </a:custGeom>
              <a:solidFill>
                <a:srgbClr val="FDC38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170C69E3-39E1-40FC-BFF6-9A19851A8A6D}"/>
                  </a:ext>
                </a:extLst>
              </p:cNvPr>
              <p:cNvSpPr/>
              <p:nvPr/>
            </p:nvSpPr>
            <p:spPr>
              <a:xfrm flipH="1">
                <a:off x="2220982" y="3681535"/>
                <a:ext cx="203778" cy="325556"/>
              </a:xfrm>
              <a:custGeom>
                <a:avLst/>
                <a:gdLst>
                  <a:gd name="connsiteX0" fmla="*/ 154792 w 154792"/>
                  <a:gd name="connsiteY0" fmla="*/ 91033 h 247296"/>
                  <a:gd name="connsiteX1" fmla="*/ 111581 w 154792"/>
                  <a:gd name="connsiteY1" fmla="*/ 165916 h 247296"/>
                  <a:gd name="connsiteX2" fmla="*/ 12637 w 154792"/>
                  <a:gd name="connsiteY2" fmla="*/ 242518 h 247296"/>
                  <a:gd name="connsiteX3" fmla="*/ 11655 w 154792"/>
                  <a:gd name="connsiteY3" fmla="*/ 243254 h 247296"/>
                  <a:gd name="connsiteX4" fmla="*/ 116 w 154792"/>
                  <a:gd name="connsiteY4" fmla="*/ 246201 h 247296"/>
                  <a:gd name="connsiteX5" fmla="*/ 17057 w 154792"/>
                  <a:gd name="connsiteY5" fmla="*/ 172300 h 247296"/>
                  <a:gd name="connsiteX6" fmla="*/ 7727 w 154792"/>
                  <a:gd name="connsiteY6" fmla="*/ 65254 h 247296"/>
                  <a:gd name="connsiteX7" fmla="*/ 11901 w 154792"/>
                  <a:gd name="connsiteY7" fmla="*/ 57889 h 247296"/>
                  <a:gd name="connsiteX8" fmla="*/ 97341 w 154792"/>
                  <a:gd name="connsiteY8" fmla="*/ 928 h 247296"/>
                  <a:gd name="connsiteX9" fmla="*/ 152828 w 154792"/>
                  <a:gd name="connsiteY9" fmla="*/ 74338 h 247296"/>
                  <a:gd name="connsiteX10" fmla="*/ 154792 w 154792"/>
                  <a:gd name="connsiteY10" fmla="*/ 91033 h 2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4792" h="247296">
                    <a:moveTo>
                      <a:pt x="154792" y="91033"/>
                    </a:moveTo>
                    <a:cubicBezTo>
                      <a:pt x="154056" y="120741"/>
                      <a:pt x="132205" y="144802"/>
                      <a:pt x="111581" y="165916"/>
                    </a:cubicBezTo>
                    <a:cubicBezTo>
                      <a:pt x="82119" y="196360"/>
                      <a:pt x="47255" y="218211"/>
                      <a:pt x="12637" y="242518"/>
                    </a:cubicBezTo>
                    <a:cubicBezTo>
                      <a:pt x="12392" y="242763"/>
                      <a:pt x="11901" y="243009"/>
                      <a:pt x="11655" y="243254"/>
                    </a:cubicBezTo>
                    <a:cubicBezTo>
                      <a:pt x="7973" y="245464"/>
                      <a:pt x="3553" y="249147"/>
                      <a:pt x="116" y="246201"/>
                    </a:cubicBezTo>
                    <a:cubicBezTo>
                      <a:pt x="-1603" y="244727"/>
                      <a:pt x="16320" y="180156"/>
                      <a:pt x="17057" y="172300"/>
                    </a:cubicBezTo>
                    <a:cubicBezTo>
                      <a:pt x="20249" y="136209"/>
                      <a:pt x="15093" y="100609"/>
                      <a:pt x="7727" y="65254"/>
                    </a:cubicBezTo>
                    <a:cubicBezTo>
                      <a:pt x="6991" y="61326"/>
                      <a:pt x="9691" y="59607"/>
                      <a:pt x="11901" y="57889"/>
                    </a:cubicBezTo>
                    <a:cubicBezTo>
                      <a:pt x="23440" y="49050"/>
                      <a:pt x="87029" y="-7910"/>
                      <a:pt x="97341" y="928"/>
                    </a:cubicBezTo>
                    <a:cubicBezTo>
                      <a:pt x="119929" y="19833"/>
                      <a:pt x="145463" y="43894"/>
                      <a:pt x="152828" y="74338"/>
                    </a:cubicBezTo>
                    <a:cubicBezTo>
                      <a:pt x="154301" y="79985"/>
                      <a:pt x="154792" y="85387"/>
                      <a:pt x="154792" y="91033"/>
                    </a:cubicBezTo>
                    <a:close/>
                  </a:path>
                </a:pathLst>
              </a:custGeom>
              <a:solidFill>
                <a:srgbClr val="FDBE8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B36D1666-A2AC-47AE-87BC-86E281263EBD}"/>
                  </a:ext>
                </a:extLst>
              </p:cNvPr>
              <p:cNvSpPr/>
              <p:nvPr/>
            </p:nvSpPr>
            <p:spPr>
              <a:xfrm flipH="1">
                <a:off x="4073821" y="4291029"/>
                <a:ext cx="202661" cy="358138"/>
              </a:xfrm>
              <a:custGeom>
                <a:avLst/>
                <a:gdLst>
                  <a:gd name="connsiteX0" fmla="*/ 66673 w 153944"/>
                  <a:gd name="connsiteY0" fmla="*/ 22601 h 272046"/>
                  <a:gd name="connsiteX1" fmla="*/ 137628 w 153944"/>
                  <a:gd name="connsiteY1" fmla="*/ 60656 h 272046"/>
                  <a:gd name="connsiteX2" fmla="*/ 148676 w 153944"/>
                  <a:gd name="connsiteY2" fmla="*/ 92082 h 272046"/>
                  <a:gd name="connsiteX3" fmla="*/ 103992 w 153944"/>
                  <a:gd name="connsiteY3" fmla="*/ 147815 h 272046"/>
                  <a:gd name="connsiteX4" fmla="*/ 4066 w 153944"/>
                  <a:gd name="connsiteY4" fmla="*/ 272047 h 272046"/>
                  <a:gd name="connsiteX5" fmla="*/ 874 w 153944"/>
                  <a:gd name="connsiteY5" fmla="*/ 94047 h 272046"/>
                  <a:gd name="connsiteX6" fmla="*/ 8240 w 153944"/>
                  <a:gd name="connsiteY6" fmla="*/ 4678 h 272046"/>
                  <a:gd name="connsiteX7" fmla="*/ 66673 w 153944"/>
                  <a:gd name="connsiteY7" fmla="*/ 22601 h 2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944" h="272046">
                    <a:moveTo>
                      <a:pt x="66673" y="22601"/>
                    </a:moveTo>
                    <a:cubicBezTo>
                      <a:pt x="89997" y="36350"/>
                      <a:pt x="114303" y="46907"/>
                      <a:pt x="137628" y="60656"/>
                    </a:cubicBezTo>
                    <a:cubicBezTo>
                      <a:pt x="153095" y="69740"/>
                      <a:pt x="159233" y="76369"/>
                      <a:pt x="148676" y="92082"/>
                    </a:cubicBezTo>
                    <a:cubicBezTo>
                      <a:pt x="135418" y="111478"/>
                      <a:pt x="118968" y="129401"/>
                      <a:pt x="103992" y="147815"/>
                    </a:cubicBezTo>
                    <a:cubicBezTo>
                      <a:pt x="70601" y="189307"/>
                      <a:pt x="37456" y="230554"/>
                      <a:pt x="4066" y="272047"/>
                    </a:cubicBezTo>
                    <a:cubicBezTo>
                      <a:pt x="9958" y="228345"/>
                      <a:pt x="3575" y="132347"/>
                      <a:pt x="874" y="94047"/>
                    </a:cubicBezTo>
                    <a:cubicBezTo>
                      <a:pt x="-353" y="78088"/>
                      <a:pt x="-1826" y="30458"/>
                      <a:pt x="8240" y="4678"/>
                    </a:cubicBezTo>
                    <a:cubicBezTo>
                      <a:pt x="14378" y="-11035"/>
                      <a:pt x="57834" y="17445"/>
                      <a:pt x="66673" y="22601"/>
                    </a:cubicBezTo>
                    <a:close/>
                  </a:path>
                </a:pathLst>
              </a:custGeom>
              <a:solidFill>
                <a:srgbClr val="FDBF80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334A0A33-8921-4C07-8B88-138BD16F57CA}"/>
                  </a:ext>
                </a:extLst>
              </p:cNvPr>
              <p:cNvSpPr/>
              <p:nvPr/>
            </p:nvSpPr>
            <p:spPr>
              <a:xfrm flipH="1">
                <a:off x="3352973" y="4363446"/>
                <a:ext cx="272050" cy="224933"/>
              </a:xfrm>
              <a:custGeom>
                <a:avLst/>
                <a:gdLst>
                  <a:gd name="connsiteX0" fmla="*/ 0 w 206653"/>
                  <a:gd name="connsiteY0" fmla="*/ 169898 h 170862"/>
                  <a:gd name="connsiteX1" fmla="*/ 38546 w 206653"/>
                  <a:gd name="connsiteY1" fmla="*/ 159095 h 170862"/>
                  <a:gd name="connsiteX2" fmla="*/ 89614 w 206653"/>
                  <a:gd name="connsiteY2" fmla="*/ 153694 h 170862"/>
                  <a:gd name="connsiteX3" fmla="*/ 132334 w 206653"/>
                  <a:gd name="connsiteY3" fmla="*/ 147311 h 170862"/>
                  <a:gd name="connsiteX4" fmla="*/ 169653 w 206653"/>
                  <a:gd name="connsiteY4" fmla="*/ 104836 h 170862"/>
                  <a:gd name="connsiteX5" fmla="*/ 168425 w 206653"/>
                  <a:gd name="connsiteY5" fmla="*/ 38055 h 170862"/>
                  <a:gd name="connsiteX6" fmla="*/ 162778 w 206653"/>
                  <a:gd name="connsiteY6" fmla="*/ 0 h 170862"/>
                  <a:gd name="connsiteX7" fmla="*/ 169898 w 206653"/>
                  <a:gd name="connsiteY7" fmla="*/ 23815 h 170862"/>
                  <a:gd name="connsiteX8" fmla="*/ 195187 w 206653"/>
                  <a:gd name="connsiteY8" fmla="*/ 108519 h 170862"/>
                  <a:gd name="connsiteX9" fmla="*/ 205989 w 206653"/>
                  <a:gd name="connsiteY9" fmla="*/ 146328 h 170862"/>
                  <a:gd name="connsiteX10" fmla="*/ 201815 w 206653"/>
                  <a:gd name="connsiteY10" fmla="*/ 153203 h 170862"/>
                  <a:gd name="connsiteX11" fmla="*/ 160077 w 206653"/>
                  <a:gd name="connsiteY11" fmla="*/ 156886 h 170862"/>
                  <a:gd name="connsiteX12" fmla="*/ 109501 w 206653"/>
                  <a:gd name="connsiteY12" fmla="*/ 161796 h 170862"/>
                  <a:gd name="connsiteX13" fmla="*/ 70955 w 206653"/>
                  <a:gd name="connsiteY13" fmla="*/ 164742 h 170862"/>
                  <a:gd name="connsiteX14" fmla="*/ 21606 w 206653"/>
                  <a:gd name="connsiteY14" fmla="*/ 169407 h 170862"/>
                  <a:gd name="connsiteX15" fmla="*/ 0 w 206653"/>
                  <a:gd name="connsiteY15" fmla="*/ 169898 h 170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6653" h="170862">
                    <a:moveTo>
                      <a:pt x="0" y="169898"/>
                    </a:moveTo>
                    <a:cubicBezTo>
                      <a:pt x="11294" y="167197"/>
                      <a:pt x="27252" y="161060"/>
                      <a:pt x="38546" y="159095"/>
                    </a:cubicBezTo>
                    <a:cubicBezTo>
                      <a:pt x="50086" y="156886"/>
                      <a:pt x="77829" y="154676"/>
                      <a:pt x="89614" y="153694"/>
                    </a:cubicBezTo>
                    <a:cubicBezTo>
                      <a:pt x="111219" y="151730"/>
                      <a:pt x="111465" y="154185"/>
                      <a:pt x="132334" y="147311"/>
                    </a:cubicBezTo>
                    <a:cubicBezTo>
                      <a:pt x="150257" y="141418"/>
                      <a:pt x="165479" y="128406"/>
                      <a:pt x="169653" y="104836"/>
                    </a:cubicBezTo>
                    <a:cubicBezTo>
                      <a:pt x="173581" y="82248"/>
                      <a:pt x="171126" y="60397"/>
                      <a:pt x="168425" y="38055"/>
                    </a:cubicBezTo>
                    <a:cubicBezTo>
                      <a:pt x="166952" y="25288"/>
                      <a:pt x="163024" y="13012"/>
                      <a:pt x="162778" y="0"/>
                    </a:cubicBezTo>
                    <a:cubicBezTo>
                      <a:pt x="165233" y="7856"/>
                      <a:pt x="167688" y="15959"/>
                      <a:pt x="169898" y="23815"/>
                    </a:cubicBezTo>
                    <a:cubicBezTo>
                      <a:pt x="178246" y="52050"/>
                      <a:pt x="186839" y="80284"/>
                      <a:pt x="195187" y="108519"/>
                    </a:cubicBezTo>
                    <a:cubicBezTo>
                      <a:pt x="198869" y="121040"/>
                      <a:pt x="202306" y="133807"/>
                      <a:pt x="205989" y="146328"/>
                    </a:cubicBezTo>
                    <a:cubicBezTo>
                      <a:pt x="207217" y="150257"/>
                      <a:pt x="207217" y="152957"/>
                      <a:pt x="201815" y="153203"/>
                    </a:cubicBezTo>
                    <a:cubicBezTo>
                      <a:pt x="187821" y="154185"/>
                      <a:pt x="174072" y="155658"/>
                      <a:pt x="160077" y="156886"/>
                    </a:cubicBezTo>
                    <a:cubicBezTo>
                      <a:pt x="143137" y="158604"/>
                      <a:pt x="126442" y="160323"/>
                      <a:pt x="109501" y="161796"/>
                    </a:cubicBezTo>
                    <a:cubicBezTo>
                      <a:pt x="96734" y="163024"/>
                      <a:pt x="83722" y="163515"/>
                      <a:pt x="70955" y="164742"/>
                    </a:cubicBezTo>
                    <a:cubicBezTo>
                      <a:pt x="54505" y="166215"/>
                      <a:pt x="38055" y="168180"/>
                      <a:pt x="21606" y="169407"/>
                    </a:cubicBezTo>
                    <a:cubicBezTo>
                      <a:pt x="14731" y="169898"/>
                      <a:pt x="7366" y="172108"/>
                      <a:pt x="0" y="169898"/>
                    </a:cubicBezTo>
                    <a:close/>
                  </a:path>
                </a:pathLst>
              </a:custGeom>
              <a:solidFill>
                <a:srgbClr val="FDBD7F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AAECC5B0-FB46-426A-8395-4785B44E51E9}"/>
                  </a:ext>
                </a:extLst>
              </p:cNvPr>
              <p:cNvSpPr/>
              <p:nvPr/>
            </p:nvSpPr>
            <p:spPr>
              <a:xfrm flipH="1">
                <a:off x="2758165" y="3731886"/>
                <a:ext cx="79784" cy="67889"/>
              </a:xfrm>
              <a:custGeom>
                <a:avLst/>
                <a:gdLst>
                  <a:gd name="connsiteX0" fmla="*/ 1682 w 60605"/>
                  <a:gd name="connsiteY0" fmla="*/ 0 h 51569"/>
                  <a:gd name="connsiteX1" fmla="*/ 48821 w 60605"/>
                  <a:gd name="connsiteY1" fmla="*/ 40756 h 51569"/>
                  <a:gd name="connsiteX2" fmla="*/ 60606 w 60605"/>
                  <a:gd name="connsiteY2" fmla="*/ 51559 h 51569"/>
                  <a:gd name="connsiteX3" fmla="*/ 51031 w 60605"/>
                  <a:gd name="connsiteY3" fmla="*/ 46403 h 51569"/>
                  <a:gd name="connsiteX4" fmla="*/ 44402 w 60605"/>
                  <a:gd name="connsiteY4" fmla="*/ 41738 h 51569"/>
                  <a:gd name="connsiteX5" fmla="*/ 18377 w 60605"/>
                  <a:gd name="connsiteY5" fmla="*/ 17677 h 51569"/>
                  <a:gd name="connsiteX6" fmla="*/ 4628 w 60605"/>
                  <a:gd name="connsiteY6" fmla="*/ 4910 h 51569"/>
                  <a:gd name="connsiteX7" fmla="*/ 945 w 60605"/>
                  <a:gd name="connsiteY7" fmla="*/ 4910 h 51569"/>
                  <a:gd name="connsiteX8" fmla="*/ 1682 w 60605"/>
                  <a:gd name="connsiteY8" fmla="*/ 0 h 5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605" h="51569">
                    <a:moveTo>
                      <a:pt x="1682" y="0"/>
                    </a:moveTo>
                    <a:cubicBezTo>
                      <a:pt x="17886" y="13012"/>
                      <a:pt x="33108" y="27252"/>
                      <a:pt x="48821" y="40756"/>
                    </a:cubicBezTo>
                    <a:cubicBezTo>
                      <a:pt x="52749" y="44193"/>
                      <a:pt x="56678" y="47876"/>
                      <a:pt x="60606" y="51559"/>
                    </a:cubicBezTo>
                    <a:cubicBezTo>
                      <a:pt x="56678" y="51559"/>
                      <a:pt x="52504" y="52050"/>
                      <a:pt x="51031" y="46403"/>
                    </a:cubicBezTo>
                    <a:cubicBezTo>
                      <a:pt x="50294" y="43457"/>
                      <a:pt x="46366" y="43948"/>
                      <a:pt x="44402" y="41738"/>
                    </a:cubicBezTo>
                    <a:cubicBezTo>
                      <a:pt x="36545" y="32899"/>
                      <a:pt x="26233" y="26516"/>
                      <a:pt x="18377" y="17677"/>
                    </a:cubicBezTo>
                    <a:cubicBezTo>
                      <a:pt x="14203" y="13012"/>
                      <a:pt x="9293" y="8839"/>
                      <a:pt x="4628" y="4910"/>
                    </a:cubicBezTo>
                    <a:cubicBezTo>
                      <a:pt x="3400" y="6138"/>
                      <a:pt x="1682" y="6383"/>
                      <a:pt x="945" y="4910"/>
                    </a:cubicBezTo>
                    <a:cubicBezTo>
                      <a:pt x="454" y="3683"/>
                      <a:pt x="-1265" y="1228"/>
                      <a:pt x="1682" y="0"/>
                    </a:cubicBezTo>
                    <a:close/>
                  </a:path>
                </a:pathLst>
              </a:custGeom>
              <a:solidFill>
                <a:srgbClr val="F8CF9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A76503F2-5B1A-483D-B22A-B6B299B436FF}"/>
                  </a:ext>
                </a:extLst>
              </p:cNvPr>
              <p:cNvSpPr/>
              <p:nvPr/>
            </p:nvSpPr>
            <p:spPr>
              <a:xfrm flipH="1">
                <a:off x="2560034" y="3878625"/>
                <a:ext cx="108862" cy="25098"/>
              </a:xfrm>
              <a:custGeom>
                <a:avLst/>
                <a:gdLst>
                  <a:gd name="connsiteX0" fmla="*/ 691 w 82693"/>
                  <a:gd name="connsiteY0" fmla="*/ 0 h 19065"/>
                  <a:gd name="connsiteX1" fmla="*/ 24260 w 82693"/>
                  <a:gd name="connsiteY1" fmla="*/ 11294 h 19065"/>
                  <a:gd name="connsiteX2" fmla="*/ 34081 w 82693"/>
                  <a:gd name="connsiteY2" fmla="*/ 13503 h 19065"/>
                  <a:gd name="connsiteX3" fmla="*/ 57405 w 82693"/>
                  <a:gd name="connsiteY3" fmla="*/ 15959 h 19065"/>
                  <a:gd name="connsiteX4" fmla="*/ 80484 w 82693"/>
                  <a:gd name="connsiteY4" fmla="*/ 11048 h 19065"/>
                  <a:gd name="connsiteX5" fmla="*/ 82693 w 82693"/>
                  <a:gd name="connsiteY5" fmla="*/ 12767 h 19065"/>
                  <a:gd name="connsiteX6" fmla="*/ 73609 w 82693"/>
                  <a:gd name="connsiteY6" fmla="*/ 17186 h 19065"/>
                  <a:gd name="connsiteX7" fmla="*/ 26715 w 82693"/>
                  <a:gd name="connsiteY7" fmla="*/ 15959 h 19065"/>
                  <a:gd name="connsiteX8" fmla="*/ 2900 w 82693"/>
                  <a:gd name="connsiteY8" fmla="*/ 3683 h 19065"/>
                  <a:gd name="connsiteX9" fmla="*/ 691 w 82693"/>
                  <a:gd name="connsiteY9" fmla="*/ 0 h 19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693" h="19065">
                    <a:moveTo>
                      <a:pt x="691" y="0"/>
                    </a:moveTo>
                    <a:cubicBezTo>
                      <a:pt x="8301" y="4174"/>
                      <a:pt x="15667" y="8839"/>
                      <a:pt x="24260" y="11294"/>
                    </a:cubicBezTo>
                    <a:cubicBezTo>
                      <a:pt x="27697" y="11294"/>
                      <a:pt x="30889" y="12521"/>
                      <a:pt x="34081" y="13503"/>
                    </a:cubicBezTo>
                    <a:cubicBezTo>
                      <a:pt x="41692" y="15959"/>
                      <a:pt x="49548" y="15959"/>
                      <a:pt x="57405" y="15959"/>
                    </a:cubicBezTo>
                    <a:cubicBezTo>
                      <a:pt x="65262" y="14977"/>
                      <a:pt x="72873" y="12521"/>
                      <a:pt x="80484" y="11048"/>
                    </a:cubicBezTo>
                    <a:cubicBezTo>
                      <a:pt x="81711" y="11048"/>
                      <a:pt x="82448" y="11785"/>
                      <a:pt x="82693" y="12767"/>
                    </a:cubicBezTo>
                    <a:cubicBezTo>
                      <a:pt x="80729" y="16450"/>
                      <a:pt x="76064" y="16695"/>
                      <a:pt x="73609" y="17186"/>
                    </a:cubicBezTo>
                    <a:cubicBezTo>
                      <a:pt x="57896" y="18905"/>
                      <a:pt x="41937" y="20869"/>
                      <a:pt x="26715" y="15959"/>
                    </a:cubicBezTo>
                    <a:cubicBezTo>
                      <a:pt x="18368" y="13258"/>
                      <a:pt x="10757" y="7857"/>
                      <a:pt x="2900" y="3683"/>
                    </a:cubicBezTo>
                    <a:cubicBezTo>
                      <a:pt x="1427" y="2946"/>
                      <a:pt x="-1274" y="2455"/>
                      <a:pt x="691" y="0"/>
                    </a:cubicBezTo>
                    <a:close/>
                  </a:path>
                </a:pathLst>
              </a:custGeom>
              <a:solidFill>
                <a:srgbClr val="F2CC92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98424FE5-1BBA-46F9-8352-25CE3C0E3FC1}"/>
                  </a:ext>
                </a:extLst>
              </p:cNvPr>
              <p:cNvSpPr/>
              <p:nvPr/>
            </p:nvSpPr>
            <p:spPr>
              <a:xfrm flipH="1">
                <a:off x="2831857" y="3698594"/>
                <a:ext cx="42340" cy="43526"/>
              </a:xfrm>
              <a:custGeom>
                <a:avLst/>
                <a:gdLst>
                  <a:gd name="connsiteX0" fmla="*/ 29217 w 32162"/>
                  <a:gd name="connsiteY0" fmla="*/ 25288 h 33063"/>
                  <a:gd name="connsiteX1" fmla="*/ 32163 w 32162"/>
                  <a:gd name="connsiteY1" fmla="*/ 30444 h 33063"/>
                  <a:gd name="connsiteX2" fmla="*/ 25534 w 32162"/>
                  <a:gd name="connsiteY2" fmla="*/ 28971 h 33063"/>
                  <a:gd name="connsiteX3" fmla="*/ 9821 w 32162"/>
                  <a:gd name="connsiteY3" fmla="*/ 13012 h 33063"/>
                  <a:gd name="connsiteX4" fmla="*/ 0 w 32162"/>
                  <a:gd name="connsiteY4" fmla="*/ 0 h 33063"/>
                  <a:gd name="connsiteX5" fmla="*/ 29217 w 32162"/>
                  <a:gd name="connsiteY5" fmla="*/ 25288 h 33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162" h="33063">
                    <a:moveTo>
                      <a:pt x="29217" y="25288"/>
                    </a:moveTo>
                    <a:cubicBezTo>
                      <a:pt x="29462" y="27498"/>
                      <a:pt x="27989" y="30444"/>
                      <a:pt x="32163" y="30444"/>
                    </a:cubicBezTo>
                    <a:cubicBezTo>
                      <a:pt x="28725" y="36337"/>
                      <a:pt x="26025" y="30690"/>
                      <a:pt x="25534" y="28971"/>
                    </a:cubicBezTo>
                    <a:cubicBezTo>
                      <a:pt x="23079" y="20869"/>
                      <a:pt x="16204" y="16941"/>
                      <a:pt x="9821" y="13012"/>
                    </a:cubicBezTo>
                    <a:cubicBezTo>
                      <a:pt x="4419" y="9821"/>
                      <a:pt x="1473" y="5647"/>
                      <a:pt x="0" y="0"/>
                    </a:cubicBezTo>
                    <a:cubicBezTo>
                      <a:pt x="10066" y="8102"/>
                      <a:pt x="19887" y="16204"/>
                      <a:pt x="29217" y="25288"/>
                    </a:cubicBezTo>
                    <a:close/>
                  </a:path>
                </a:pathLst>
              </a:custGeom>
              <a:solidFill>
                <a:srgbClr val="F8CF90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5FDB72C9-9945-47B3-A076-F7F09BD2749A}"/>
                  </a:ext>
                </a:extLst>
              </p:cNvPr>
              <p:cNvSpPr/>
              <p:nvPr/>
            </p:nvSpPr>
            <p:spPr>
              <a:xfrm flipH="1">
                <a:off x="2973101" y="3588378"/>
                <a:ext cx="43804" cy="30880"/>
              </a:xfrm>
              <a:custGeom>
                <a:avLst/>
                <a:gdLst>
                  <a:gd name="connsiteX0" fmla="*/ 1848 w 33274"/>
                  <a:gd name="connsiteY0" fmla="*/ 0 h 23457"/>
                  <a:gd name="connsiteX1" fmla="*/ 33274 w 33274"/>
                  <a:gd name="connsiteY1" fmla="*/ 23324 h 23457"/>
                  <a:gd name="connsiteX2" fmla="*/ 21244 w 33274"/>
                  <a:gd name="connsiteY2" fmla="*/ 18905 h 23457"/>
                  <a:gd name="connsiteX3" fmla="*/ 3566 w 33274"/>
                  <a:gd name="connsiteY3" fmla="*/ 4910 h 23457"/>
                  <a:gd name="connsiteX4" fmla="*/ 1848 w 33274"/>
                  <a:gd name="connsiteY4" fmla="*/ 0 h 2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4" h="23457">
                    <a:moveTo>
                      <a:pt x="1848" y="0"/>
                    </a:moveTo>
                    <a:cubicBezTo>
                      <a:pt x="12405" y="7611"/>
                      <a:pt x="23453" y="14486"/>
                      <a:pt x="33274" y="23324"/>
                    </a:cubicBezTo>
                    <a:cubicBezTo>
                      <a:pt x="28609" y="23815"/>
                      <a:pt x="25172" y="23079"/>
                      <a:pt x="21244" y="18905"/>
                    </a:cubicBezTo>
                    <a:cubicBezTo>
                      <a:pt x="16088" y="13749"/>
                      <a:pt x="10932" y="7857"/>
                      <a:pt x="3566" y="4910"/>
                    </a:cubicBezTo>
                    <a:cubicBezTo>
                      <a:pt x="1602" y="4174"/>
                      <a:pt x="-2326" y="3192"/>
                      <a:pt x="1848" y="0"/>
                    </a:cubicBezTo>
                    <a:close/>
                  </a:path>
                </a:pathLst>
              </a:custGeom>
              <a:solidFill>
                <a:srgbClr val="F6CF9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60F669FA-5C41-44E1-BF69-79A2A4A168D7}"/>
                  </a:ext>
                </a:extLst>
              </p:cNvPr>
              <p:cNvSpPr/>
              <p:nvPr/>
            </p:nvSpPr>
            <p:spPr>
              <a:xfrm flipH="1">
                <a:off x="2505410" y="3856628"/>
                <a:ext cx="33230" cy="26198"/>
              </a:xfrm>
              <a:custGeom>
                <a:avLst/>
                <a:gdLst>
                  <a:gd name="connsiteX0" fmla="*/ 445 w 25242"/>
                  <a:gd name="connsiteY0" fmla="*/ 19900 h 19900"/>
                  <a:gd name="connsiteX1" fmla="*/ 5110 w 25242"/>
                  <a:gd name="connsiteY1" fmla="*/ 12780 h 19900"/>
                  <a:gd name="connsiteX2" fmla="*/ 15422 w 25242"/>
                  <a:gd name="connsiteY2" fmla="*/ 6151 h 19900"/>
                  <a:gd name="connsiteX3" fmla="*/ 25243 w 25242"/>
                  <a:gd name="connsiteY3" fmla="*/ 13 h 19900"/>
                  <a:gd name="connsiteX4" fmla="*/ 445 w 25242"/>
                  <a:gd name="connsiteY4" fmla="*/ 19900 h 19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42" h="19900">
                    <a:moveTo>
                      <a:pt x="445" y="19900"/>
                    </a:moveTo>
                    <a:cubicBezTo>
                      <a:pt x="200" y="16217"/>
                      <a:pt x="-1764" y="12780"/>
                      <a:pt x="5110" y="12780"/>
                    </a:cubicBezTo>
                    <a:cubicBezTo>
                      <a:pt x="7811" y="12780"/>
                      <a:pt x="12721" y="9834"/>
                      <a:pt x="15422" y="6151"/>
                    </a:cubicBezTo>
                    <a:cubicBezTo>
                      <a:pt x="17877" y="2959"/>
                      <a:pt x="20578" y="-232"/>
                      <a:pt x="25243" y="13"/>
                    </a:cubicBezTo>
                    <a:cubicBezTo>
                      <a:pt x="18368" y="8115"/>
                      <a:pt x="9775" y="14499"/>
                      <a:pt x="445" y="19900"/>
                    </a:cubicBezTo>
                    <a:close/>
                  </a:path>
                </a:pathLst>
              </a:custGeom>
              <a:solidFill>
                <a:srgbClr val="57380C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0FC3872B-CEC0-4BAD-9D6A-8D71075BF56E}"/>
                  </a:ext>
                </a:extLst>
              </p:cNvPr>
              <p:cNvSpPr/>
              <p:nvPr/>
            </p:nvSpPr>
            <p:spPr>
              <a:xfrm flipH="1">
                <a:off x="2235849" y="4035375"/>
                <a:ext cx="20686" cy="32977"/>
              </a:xfrm>
              <a:custGeom>
                <a:avLst/>
                <a:gdLst>
                  <a:gd name="connsiteX0" fmla="*/ 1473 w 15713"/>
                  <a:gd name="connsiteY0" fmla="*/ 25050 h 25050"/>
                  <a:gd name="connsiteX1" fmla="*/ 0 w 15713"/>
                  <a:gd name="connsiteY1" fmla="*/ 23577 h 25050"/>
                  <a:gd name="connsiteX2" fmla="*/ 10557 w 15713"/>
                  <a:gd name="connsiteY2" fmla="*/ 1971 h 25050"/>
                  <a:gd name="connsiteX3" fmla="*/ 15713 w 15713"/>
                  <a:gd name="connsiteY3" fmla="*/ 253 h 25050"/>
                  <a:gd name="connsiteX4" fmla="*/ 1473 w 15713"/>
                  <a:gd name="connsiteY4" fmla="*/ 25050 h 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3" h="25050">
                    <a:moveTo>
                      <a:pt x="1473" y="25050"/>
                    </a:moveTo>
                    <a:cubicBezTo>
                      <a:pt x="982" y="24559"/>
                      <a:pt x="491" y="24068"/>
                      <a:pt x="0" y="23577"/>
                    </a:cubicBezTo>
                    <a:cubicBezTo>
                      <a:pt x="1964" y="15720"/>
                      <a:pt x="8593" y="10073"/>
                      <a:pt x="10557" y="1971"/>
                    </a:cubicBezTo>
                    <a:cubicBezTo>
                      <a:pt x="12767" y="2708"/>
                      <a:pt x="13503" y="-975"/>
                      <a:pt x="15713" y="253"/>
                    </a:cubicBezTo>
                    <a:cubicBezTo>
                      <a:pt x="10803" y="8600"/>
                      <a:pt x="6138" y="16702"/>
                      <a:pt x="1473" y="25050"/>
                    </a:cubicBezTo>
                    <a:close/>
                  </a:path>
                </a:pathLst>
              </a:custGeom>
              <a:solidFill>
                <a:srgbClr val="F5CE96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E433A0EE-6D50-404A-876D-1B0FF1CCC0FE}"/>
                  </a:ext>
                </a:extLst>
              </p:cNvPr>
              <p:cNvSpPr/>
              <p:nvPr/>
            </p:nvSpPr>
            <p:spPr>
              <a:xfrm flipH="1">
                <a:off x="2537611" y="3883796"/>
                <a:ext cx="24361" cy="12088"/>
              </a:xfrm>
              <a:custGeom>
                <a:avLst/>
                <a:gdLst>
                  <a:gd name="connsiteX0" fmla="*/ 1228 w 18505"/>
                  <a:gd name="connsiteY0" fmla="*/ 9084 h 9182"/>
                  <a:gd name="connsiteX1" fmla="*/ 0 w 18505"/>
                  <a:gd name="connsiteY1" fmla="*/ 8102 h 9182"/>
                  <a:gd name="connsiteX2" fmla="*/ 3928 w 18505"/>
                  <a:gd name="connsiteY2" fmla="*/ 6383 h 9182"/>
                  <a:gd name="connsiteX3" fmla="*/ 18168 w 18505"/>
                  <a:gd name="connsiteY3" fmla="*/ 0 h 9182"/>
                  <a:gd name="connsiteX4" fmla="*/ 12767 w 18505"/>
                  <a:gd name="connsiteY4" fmla="*/ 6874 h 9182"/>
                  <a:gd name="connsiteX5" fmla="*/ 1228 w 18505"/>
                  <a:gd name="connsiteY5" fmla="*/ 9084 h 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505" h="9182">
                    <a:moveTo>
                      <a:pt x="1228" y="9084"/>
                    </a:moveTo>
                    <a:cubicBezTo>
                      <a:pt x="737" y="8839"/>
                      <a:pt x="245" y="8348"/>
                      <a:pt x="0" y="8102"/>
                    </a:cubicBezTo>
                    <a:cubicBezTo>
                      <a:pt x="737" y="6383"/>
                      <a:pt x="2210" y="5892"/>
                      <a:pt x="3928" y="6383"/>
                    </a:cubicBezTo>
                    <a:cubicBezTo>
                      <a:pt x="9084" y="5156"/>
                      <a:pt x="13503" y="1964"/>
                      <a:pt x="18168" y="0"/>
                    </a:cubicBezTo>
                    <a:cubicBezTo>
                      <a:pt x="19150" y="4419"/>
                      <a:pt x="18168" y="7611"/>
                      <a:pt x="12767" y="6874"/>
                    </a:cubicBezTo>
                    <a:cubicBezTo>
                      <a:pt x="8593" y="6138"/>
                      <a:pt x="5401" y="9821"/>
                      <a:pt x="1228" y="9084"/>
                    </a:cubicBezTo>
                    <a:close/>
                  </a:path>
                </a:pathLst>
              </a:custGeom>
              <a:solidFill>
                <a:srgbClr val="F6D198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225AD000-2A82-4D3B-8DBF-7DA267D45BC8}"/>
                  </a:ext>
                </a:extLst>
              </p:cNvPr>
              <p:cNvSpPr/>
              <p:nvPr/>
            </p:nvSpPr>
            <p:spPr>
              <a:xfrm flipH="1">
                <a:off x="2824016" y="3753137"/>
                <a:ext cx="2992" cy="3312"/>
              </a:xfrm>
              <a:custGeom>
                <a:avLst/>
                <a:gdLst>
                  <a:gd name="connsiteX0" fmla="*/ 2210 w 2273"/>
                  <a:gd name="connsiteY0" fmla="*/ 1535 h 2516"/>
                  <a:gd name="connsiteX1" fmla="*/ 491 w 2273"/>
                  <a:gd name="connsiteY1" fmla="*/ 2517 h 2516"/>
                  <a:gd name="connsiteX2" fmla="*/ 0 w 2273"/>
                  <a:gd name="connsiteY2" fmla="*/ 1289 h 2516"/>
                  <a:gd name="connsiteX3" fmla="*/ 1228 w 2273"/>
                  <a:gd name="connsiteY3" fmla="*/ 61 h 2516"/>
                  <a:gd name="connsiteX4" fmla="*/ 2210 w 2273"/>
                  <a:gd name="connsiteY4" fmla="*/ 1535 h 2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3" h="2516">
                    <a:moveTo>
                      <a:pt x="2210" y="1535"/>
                    </a:moveTo>
                    <a:cubicBezTo>
                      <a:pt x="1964" y="1780"/>
                      <a:pt x="1228" y="2271"/>
                      <a:pt x="491" y="2517"/>
                    </a:cubicBezTo>
                    <a:cubicBezTo>
                      <a:pt x="245" y="2025"/>
                      <a:pt x="0" y="1535"/>
                      <a:pt x="0" y="1289"/>
                    </a:cubicBezTo>
                    <a:cubicBezTo>
                      <a:pt x="245" y="798"/>
                      <a:pt x="737" y="307"/>
                      <a:pt x="1228" y="61"/>
                    </a:cubicBezTo>
                    <a:cubicBezTo>
                      <a:pt x="1964" y="-184"/>
                      <a:pt x="2455" y="307"/>
                      <a:pt x="2210" y="1535"/>
                    </a:cubicBezTo>
                    <a:close/>
                  </a:path>
                </a:pathLst>
              </a:custGeom>
              <a:solidFill>
                <a:srgbClr val="F8CF9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6977982D-120E-4A98-8210-3C7C7C957D68}"/>
                  </a:ext>
                </a:extLst>
              </p:cNvPr>
              <p:cNvSpPr/>
              <p:nvPr/>
            </p:nvSpPr>
            <p:spPr>
              <a:xfrm flipH="1">
                <a:off x="2557124" y="3890906"/>
                <a:ext cx="36649" cy="9755"/>
              </a:xfrm>
              <a:custGeom>
                <a:avLst/>
                <a:gdLst>
                  <a:gd name="connsiteX0" fmla="*/ 27840 w 27839"/>
                  <a:gd name="connsiteY0" fmla="*/ 982 h 7410"/>
                  <a:gd name="connsiteX1" fmla="*/ 23912 w 27839"/>
                  <a:gd name="connsiteY1" fmla="*/ 2701 h 7410"/>
                  <a:gd name="connsiteX2" fmla="*/ 587 w 27839"/>
                  <a:gd name="connsiteY2" fmla="*/ 7366 h 7410"/>
                  <a:gd name="connsiteX3" fmla="*/ 96 w 27839"/>
                  <a:gd name="connsiteY3" fmla="*/ 6629 h 7410"/>
                  <a:gd name="connsiteX4" fmla="*/ 587 w 27839"/>
                  <a:gd name="connsiteY4" fmla="*/ 6138 h 7410"/>
                  <a:gd name="connsiteX5" fmla="*/ 1078 w 27839"/>
                  <a:gd name="connsiteY5" fmla="*/ 4910 h 7410"/>
                  <a:gd name="connsiteX6" fmla="*/ 26858 w 27839"/>
                  <a:gd name="connsiteY6" fmla="*/ 0 h 7410"/>
                  <a:gd name="connsiteX7" fmla="*/ 27840 w 27839"/>
                  <a:gd name="connsiteY7" fmla="*/ 982 h 7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39" h="7410">
                    <a:moveTo>
                      <a:pt x="27840" y="982"/>
                    </a:moveTo>
                    <a:cubicBezTo>
                      <a:pt x="26612" y="1473"/>
                      <a:pt x="25385" y="2210"/>
                      <a:pt x="23912" y="2701"/>
                    </a:cubicBezTo>
                    <a:cubicBezTo>
                      <a:pt x="16055" y="4174"/>
                      <a:pt x="8689" y="7857"/>
                      <a:pt x="587" y="7366"/>
                    </a:cubicBezTo>
                    <a:cubicBezTo>
                      <a:pt x="96" y="7120"/>
                      <a:pt x="-149" y="6874"/>
                      <a:pt x="96" y="6629"/>
                    </a:cubicBezTo>
                    <a:cubicBezTo>
                      <a:pt x="342" y="6383"/>
                      <a:pt x="342" y="6138"/>
                      <a:pt x="587" y="6138"/>
                    </a:cubicBezTo>
                    <a:cubicBezTo>
                      <a:pt x="833" y="5647"/>
                      <a:pt x="833" y="4910"/>
                      <a:pt x="1078" y="4910"/>
                    </a:cubicBezTo>
                    <a:cubicBezTo>
                      <a:pt x="9917" y="4665"/>
                      <a:pt x="18019" y="0"/>
                      <a:pt x="26858" y="0"/>
                    </a:cubicBezTo>
                    <a:cubicBezTo>
                      <a:pt x="27103" y="245"/>
                      <a:pt x="27594" y="737"/>
                      <a:pt x="27840" y="982"/>
                    </a:cubicBezTo>
                    <a:close/>
                  </a:path>
                </a:pathLst>
              </a:custGeom>
              <a:solidFill>
                <a:srgbClr val="593A0C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A437CDFE-D9D3-4E50-837D-63206D20754D}"/>
                  </a:ext>
                </a:extLst>
              </p:cNvPr>
              <p:cNvSpPr/>
              <p:nvPr/>
            </p:nvSpPr>
            <p:spPr>
              <a:xfrm flipH="1">
                <a:off x="2593002" y="3892440"/>
                <a:ext cx="44279" cy="8608"/>
              </a:xfrm>
              <a:custGeom>
                <a:avLst/>
                <a:gdLst>
                  <a:gd name="connsiteX0" fmla="*/ 33636 w 33635"/>
                  <a:gd name="connsiteY0" fmla="*/ 4974 h 6539"/>
                  <a:gd name="connsiteX1" fmla="*/ 33636 w 33635"/>
                  <a:gd name="connsiteY1" fmla="*/ 6201 h 6539"/>
                  <a:gd name="connsiteX2" fmla="*/ 0 w 33635"/>
                  <a:gd name="connsiteY2" fmla="*/ 1046 h 6539"/>
                  <a:gd name="connsiteX3" fmla="*/ 7857 w 33635"/>
                  <a:gd name="connsiteY3" fmla="*/ 1291 h 6539"/>
                  <a:gd name="connsiteX4" fmla="*/ 33636 w 33635"/>
                  <a:gd name="connsiteY4" fmla="*/ 4974 h 6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35" h="6539">
                    <a:moveTo>
                      <a:pt x="33636" y="4974"/>
                    </a:moveTo>
                    <a:cubicBezTo>
                      <a:pt x="33636" y="5465"/>
                      <a:pt x="33636" y="5710"/>
                      <a:pt x="33636" y="6201"/>
                    </a:cubicBezTo>
                    <a:cubicBezTo>
                      <a:pt x="21851" y="7429"/>
                      <a:pt x="10803" y="5219"/>
                      <a:pt x="0" y="1046"/>
                    </a:cubicBezTo>
                    <a:cubicBezTo>
                      <a:pt x="2701" y="-919"/>
                      <a:pt x="5892" y="309"/>
                      <a:pt x="7857" y="1291"/>
                    </a:cubicBezTo>
                    <a:cubicBezTo>
                      <a:pt x="16204" y="4974"/>
                      <a:pt x="25043" y="3746"/>
                      <a:pt x="33636" y="4974"/>
                    </a:cubicBezTo>
                    <a:close/>
                  </a:path>
                </a:pathLst>
              </a:custGeom>
              <a:solidFill>
                <a:srgbClr val="543106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6E8CDFD3-BDB5-4412-8B2E-9D2A0F55684E}"/>
                  </a:ext>
                </a:extLst>
              </p:cNvPr>
              <p:cNvSpPr/>
              <p:nvPr/>
            </p:nvSpPr>
            <p:spPr>
              <a:xfrm flipH="1">
                <a:off x="4405116" y="5440074"/>
                <a:ext cx="12429" cy="11959"/>
              </a:xfrm>
              <a:custGeom>
                <a:avLst/>
                <a:gdLst>
                  <a:gd name="connsiteX0" fmla="*/ 0 w 9441"/>
                  <a:gd name="connsiteY0" fmla="*/ 9084 h 9084"/>
                  <a:gd name="connsiteX1" fmla="*/ 7611 w 9441"/>
                  <a:gd name="connsiteY1" fmla="*/ 0 h 9084"/>
                  <a:gd name="connsiteX2" fmla="*/ 9330 w 9441"/>
                  <a:gd name="connsiteY2" fmla="*/ 1964 h 9084"/>
                  <a:gd name="connsiteX3" fmla="*/ 0 w 9441"/>
                  <a:gd name="connsiteY3" fmla="*/ 9084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41" h="9084">
                    <a:moveTo>
                      <a:pt x="0" y="9084"/>
                    </a:moveTo>
                    <a:cubicBezTo>
                      <a:pt x="1964" y="5647"/>
                      <a:pt x="3928" y="2210"/>
                      <a:pt x="7611" y="0"/>
                    </a:cubicBezTo>
                    <a:cubicBezTo>
                      <a:pt x="8593" y="245"/>
                      <a:pt x="9821" y="245"/>
                      <a:pt x="9330" y="1964"/>
                    </a:cubicBezTo>
                    <a:cubicBezTo>
                      <a:pt x="7366" y="6138"/>
                      <a:pt x="4174" y="8348"/>
                      <a:pt x="0" y="9084"/>
                    </a:cubicBezTo>
                    <a:close/>
                  </a:path>
                </a:pathLst>
              </a:custGeom>
              <a:solidFill>
                <a:srgbClr val="0B5D5B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463AB35-EC04-4F9A-8005-34DBD1065D3D}"/>
                  </a:ext>
                </a:extLst>
              </p:cNvPr>
              <p:cNvSpPr/>
              <p:nvPr/>
            </p:nvSpPr>
            <p:spPr>
              <a:xfrm flipH="1">
                <a:off x="2948301" y="4945014"/>
                <a:ext cx="957306" cy="1185965"/>
              </a:xfrm>
              <a:custGeom>
                <a:avLst/>
                <a:gdLst>
                  <a:gd name="connsiteX0" fmla="*/ 553114 w 553359"/>
                  <a:gd name="connsiteY0" fmla="*/ 151896 h 416182"/>
                  <a:gd name="connsiteX1" fmla="*/ 552377 w 553359"/>
                  <a:gd name="connsiteY1" fmla="*/ 146740 h 416182"/>
                  <a:gd name="connsiteX2" fmla="*/ 532981 w 553359"/>
                  <a:gd name="connsiteY2" fmla="*/ 118997 h 416182"/>
                  <a:gd name="connsiteX3" fmla="*/ 525861 w 553359"/>
                  <a:gd name="connsiteY3" fmla="*/ 124153 h 416182"/>
                  <a:gd name="connsiteX4" fmla="*/ 513831 w 553359"/>
                  <a:gd name="connsiteY4" fmla="*/ 130782 h 416182"/>
                  <a:gd name="connsiteX5" fmla="*/ 362838 w 553359"/>
                  <a:gd name="connsiteY5" fmla="*/ 193143 h 416182"/>
                  <a:gd name="connsiteX6" fmla="*/ 290164 w 553359"/>
                  <a:gd name="connsiteY6" fmla="*/ 176694 h 416182"/>
                  <a:gd name="connsiteX7" fmla="*/ 256528 w 553359"/>
                  <a:gd name="connsiteY7" fmla="*/ 152142 h 416182"/>
                  <a:gd name="connsiteX8" fmla="*/ 215036 w 553359"/>
                  <a:gd name="connsiteY8" fmla="*/ 94691 h 416182"/>
                  <a:gd name="connsiteX9" fmla="*/ 204724 w 553359"/>
                  <a:gd name="connsiteY9" fmla="*/ 47060 h 416182"/>
                  <a:gd name="connsiteX10" fmla="*/ 196622 w 553359"/>
                  <a:gd name="connsiteY10" fmla="*/ 412 h 416182"/>
                  <a:gd name="connsiteX11" fmla="*/ 157585 w 553359"/>
                  <a:gd name="connsiteY11" fmla="*/ 81678 h 416182"/>
                  <a:gd name="connsiteX12" fmla="*/ 124440 w 553359"/>
                  <a:gd name="connsiteY12" fmla="*/ 150669 h 416182"/>
                  <a:gd name="connsiteX13" fmla="*/ 58150 w 553359"/>
                  <a:gd name="connsiteY13" fmla="*/ 288650 h 416182"/>
                  <a:gd name="connsiteX14" fmla="*/ 26478 w 553359"/>
                  <a:gd name="connsiteY14" fmla="*/ 354694 h 416182"/>
                  <a:gd name="connsiteX15" fmla="*/ 10029 w 553359"/>
                  <a:gd name="connsiteY15" fmla="*/ 389066 h 416182"/>
                  <a:gd name="connsiteX16" fmla="*/ 945 w 553359"/>
                  <a:gd name="connsiteY16" fmla="*/ 406744 h 416182"/>
                  <a:gd name="connsiteX17" fmla="*/ 12975 w 553359"/>
                  <a:gd name="connsiteY17" fmla="*/ 416073 h 416182"/>
                  <a:gd name="connsiteX18" fmla="*/ 315453 w 553359"/>
                  <a:gd name="connsiteY18" fmla="*/ 416073 h 416182"/>
                  <a:gd name="connsiteX19" fmla="*/ 451469 w 553359"/>
                  <a:gd name="connsiteY19" fmla="*/ 416073 h 416182"/>
                  <a:gd name="connsiteX20" fmla="*/ 456625 w 553359"/>
                  <a:gd name="connsiteY20" fmla="*/ 415828 h 416182"/>
                  <a:gd name="connsiteX21" fmla="*/ 483632 w 553359"/>
                  <a:gd name="connsiteY21" fmla="*/ 366724 h 416182"/>
                  <a:gd name="connsiteX22" fmla="*/ 475776 w 553359"/>
                  <a:gd name="connsiteY22" fmla="*/ 327196 h 416182"/>
                  <a:gd name="connsiteX23" fmla="*/ 492225 w 553359"/>
                  <a:gd name="connsiteY23" fmla="*/ 253541 h 416182"/>
                  <a:gd name="connsiteX24" fmla="*/ 510148 w 553359"/>
                  <a:gd name="connsiteY24" fmla="*/ 227516 h 416182"/>
                  <a:gd name="connsiteX25" fmla="*/ 532245 w 553359"/>
                  <a:gd name="connsiteY25" fmla="*/ 207383 h 416182"/>
                  <a:gd name="connsiteX26" fmla="*/ 553114 w 553359"/>
                  <a:gd name="connsiteY26" fmla="*/ 151896 h 416182"/>
                  <a:gd name="connsiteX27" fmla="*/ 10520 w 553359"/>
                  <a:gd name="connsiteY27" fmla="*/ 390540 h 416182"/>
                  <a:gd name="connsiteX28" fmla="*/ 10520 w 553359"/>
                  <a:gd name="connsiteY28" fmla="*/ 390540 h 416182"/>
                  <a:gd name="connsiteX29" fmla="*/ 10520 w 553359"/>
                  <a:gd name="connsiteY29" fmla="*/ 390540 h 416182"/>
                  <a:gd name="connsiteX30" fmla="*/ 10520 w 553359"/>
                  <a:gd name="connsiteY30" fmla="*/ 390540 h 416182"/>
                  <a:gd name="connsiteX31" fmla="*/ 59623 w 553359"/>
                  <a:gd name="connsiteY31" fmla="*/ 286931 h 416182"/>
                  <a:gd name="connsiteX32" fmla="*/ 59623 w 553359"/>
                  <a:gd name="connsiteY32" fmla="*/ 286931 h 416182"/>
                  <a:gd name="connsiteX33" fmla="*/ 59623 w 553359"/>
                  <a:gd name="connsiteY33" fmla="*/ 286931 h 416182"/>
                  <a:gd name="connsiteX34" fmla="*/ 59623 w 553359"/>
                  <a:gd name="connsiteY34" fmla="*/ 286931 h 416182"/>
                  <a:gd name="connsiteX35" fmla="*/ 62324 w 553359"/>
                  <a:gd name="connsiteY35" fmla="*/ 281775 h 416182"/>
                  <a:gd name="connsiteX36" fmla="*/ 62324 w 553359"/>
                  <a:gd name="connsiteY36" fmla="*/ 281775 h 416182"/>
                  <a:gd name="connsiteX37" fmla="*/ 62324 w 553359"/>
                  <a:gd name="connsiteY37" fmla="*/ 281775 h 416182"/>
                  <a:gd name="connsiteX38" fmla="*/ 62324 w 553359"/>
                  <a:gd name="connsiteY38" fmla="*/ 281775 h 416182"/>
                  <a:gd name="connsiteX39" fmla="*/ 155621 w 553359"/>
                  <a:gd name="connsiteY39" fmla="*/ 89781 h 416182"/>
                  <a:gd name="connsiteX40" fmla="*/ 155621 w 553359"/>
                  <a:gd name="connsiteY40" fmla="*/ 89781 h 416182"/>
                  <a:gd name="connsiteX41" fmla="*/ 155621 w 553359"/>
                  <a:gd name="connsiteY41" fmla="*/ 89781 h 416182"/>
                  <a:gd name="connsiteX42" fmla="*/ 155621 w 553359"/>
                  <a:gd name="connsiteY42" fmla="*/ 89781 h 416182"/>
                  <a:gd name="connsiteX43" fmla="*/ 147764 w 553359"/>
                  <a:gd name="connsiteY43" fmla="*/ 105248 h 416182"/>
                  <a:gd name="connsiteX44" fmla="*/ 147764 w 553359"/>
                  <a:gd name="connsiteY44" fmla="*/ 105248 h 416182"/>
                  <a:gd name="connsiteX45" fmla="*/ 147764 w 553359"/>
                  <a:gd name="connsiteY45" fmla="*/ 105248 h 416182"/>
                  <a:gd name="connsiteX46" fmla="*/ 147764 w 553359"/>
                  <a:gd name="connsiteY46" fmla="*/ 105248 h 416182"/>
                  <a:gd name="connsiteX47" fmla="*/ 333621 w 553359"/>
                  <a:gd name="connsiteY47" fmla="*/ 193389 h 416182"/>
                  <a:gd name="connsiteX48" fmla="*/ 333621 w 553359"/>
                  <a:gd name="connsiteY48" fmla="*/ 193389 h 416182"/>
                  <a:gd name="connsiteX49" fmla="*/ 333376 w 553359"/>
                  <a:gd name="connsiteY49" fmla="*/ 193389 h 416182"/>
                  <a:gd name="connsiteX50" fmla="*/ 333376 w 553359"/>
                  <a:gd name="connsiteY50" fmla="*/ 193143 h 416182"/>
                  <a:gd name="connsiteX51" fmla="*/ 333621 w 553359"/>
                  <a:gd name="connsiteY51" fmla="*/ 193389 h 416182"/>
                  <a:gd name="connsiteX52" fmla="*/ 470865 w 553359"/>
                  <a:gd name="connsiteY52" fmla="*/ 309273 h 416182"/>
                  <a:gd name="connsiteX53" fmla="*/ 470865 w 553359"/>
                  <a:gd name="connsiteY53" fmla="*/ 309273 h 416182"/>
                  <a:gd name="connsiteX54" fmla="*/ 470865 w 553359"/>
                  <a:gd name="connsiteY54" fmla="*/ 309273 h 416182"/>
                  <a:gd name="connsiteX55" fmla="*/ 470865 w 553359"/>
                  <a:gd name="connsiteY55" fmla="*/ 309273 h 416182"/>
                  <a:gd name="connsiteX56" fmla="*/ 470865 w 553359"/>
                  <a:gd name="connsiteY56" fmla="*/ 316393 h 416182"/>
                  <a:gd name="connsiteX57" fmla="*/ 470865 w 553359"/>
                  <a:gd name="connsiteY57" fmla="*/ 316393 h 416182"/>
                  <a:gd name="connsiteX58" fmla="*/ 470865 w 553359"/>
                  <a:gd name="connsiteY58" fmla="*/ 316393 h 416182"/>
                  <a:gd name="connsiteX59" fmla="*/ 470865 w 553359"/>
                  <a:gd name="connsiteY59" fmla="*/ 316393 h 416182"/>
                  <a:gd name="connsiteX60" fmla="*/ 471847 w 553359"/>
                  <a:gd name="connsiteY60" fmla="*/ 297243 h 416182"/>
                  <a:gd name="connsiteX61" fmla="*/ 471847 w 553359"/>
                  <a:gd name="connsiteY61" fmla="*/ 297243 h 416182"/>
                  <a:gd name="connsiteX62" fmla="*/ 471847 w 553359"/>
                  <a:gd name="connsiteY62" fmla="*/ 297243 h 416182"/>
                  <a:gd name="connsiteX63" fmla="*/ 471847 w 553359"/>
                  <a:gd name="connsiteY63" fmla="*/ 297243 h 416182"/>
                  <a:gd name="connsiteX0" fmla="*/ 553114 w 553359"/>
                  <a:gd name="connsiteY0" fmla="*/ 151896 h 416116"/>
                  <a:gd name="connsiteX1" fmla="*/ 552377 w 553359"/>
                  <a:gd name="connsiteY1" fmla="*/ 146740 h 416116"/>
                  <a:gd name="connsiteX2" fmla="*/ 532981 w 553359"/>
                  <a:gd name="connsiteY2" fmla="*/ 118997 h 416116"/>
                  <a:gd name="connsiteX3" fmla="*/ 525861 w 553359"/>
                  <a:gd name="connsiteY3" fmla="*/ 124153 h 416116"/>
                  <a:gd name="connsiteX4" fmla="*/ 513831 w 553359"/>
                  <a:gd name="connsiteY4" fmla="*/ 130782 h 416116"/>
                  <a:gd name="connsiteX5" fmla="*/ 362838 w 553359"/>
                  <a:gd name="connsiteY5" fmla="*/ 193143 h 416116"/>
                  <a:gd name="connsiteX6" fmla="*/ 290164 w 553359"/>
                  <a:gd name="connsiteY6" fmla="*/ 176694 h 416116"/>
                  <a:gd name="connsiteX7" fmla="*/ 256528 w 553359"/>
                  <a:gd name="connsiteY7" fmla="*/ 152142 h 416116"/>
                  <a:gd name="connsiteX8" fmla="*/ 215036 w 553359"/>
                  <a:gd name="connsiteY8" fmla="*/ 94691 h 416116"/>
                  <a:gd name="connsiteX9" fmla="*/ 204724 w 553359"/>
                  <a:gd name="connsiteY9" fmla="*/ 47060 h 416116"/>
                  <a:gd name="connsiteX10" fmla="*/ 196622 w 553359"/>
                  <a:gd name="connsiteY10" fmla="*/ 412 h 416116"/>
                  <a:gd name="connsiteX11" fmla="*/ 157585 w 553359"/>
                  <a:gd name="connsiteY11" fmla="*/ 81678 h 416116"/>
                  <a:gd name="connsiteX12" fmla="*/ 124440 w 553359"/>
                  <a:gd name="connsiteY12" fmla="*/ 150669 h 416116"/>
                  <a:gd name="connsiteX13" fmla="*/ 58150 w 553359"/>
                  <a:gd name="connsiteY13" fmla="*/ 288650 h 416116"/>
                  <a:gd name="connsiteX14" fmla="*/ 26478 w 553359"/>
                  <a:gd name="connsiteY14" fmla="*/ 354694 h 416116"/>
                  <a:gd name="connsiteX15" fmla="*/ 10029 w 553359"/>
                  <a:gd name="connsiteY15" fmla="*/ 389066 h 416116"/>
                  <a:gd name="connsiteX16" fmla="*/ 945 w 553359"/>
                  <a:gd name="connsiteY16" fmla="*/ 406744 h 416116"/>
                  <a:gd name="connsiteX17" fmla="*/ 12975 w 553359"/>
                  <a:gd name="connsiteY17" fmla="*/ 416073 h 416116"/>
                  <a:gd name="connsiteX18" fmla="*/ 451469 w 553359"/>
                  <a:gd name="connsiteY18" fmla="*/ 416073 h 416116"/>
                  <a:gd name="connsiteX19" fmla="*/ 456625 w 553359"/>
                  <a:gd name="connsiteY19" fmla="*/ 415828 h 416116"/>
                  <a:gd name="connsiteX20" fmla="*/ 483632 w 553359"/>
                  <a:gd name="connsiteY20" fmla="*/ 366724 h 416116"/>
                  <a:gd name="connsiteX21" fmla="*/ 475776 w 553359"/>
                  <a:gd name="connsiteY21" fmla="*/ 327196 h 416116"/>
                  <a:gd name="connsiteX22" fmla="*/ 492225 w 553359"/>
                  <a:gd name="connsiteY22" fmla="*/ 253541 h 416116"/>
                  <a:gd name="connsiteX23" fmla="*/ 510148 w 553359"/>
                  <a:gd name="connsiteY23" fmla="*/ 227516 h 416116"/>
                  <a:gd name="connsiteX24" fmla="*/ 532245 w 553359"/>
                  <a:gd name="connsiteY24" fmla="*/ 207383 h 416116"/>
                  <a:gd name="connsiteX25" fmla="*/ 553114 w 553359"/>
                  <a:gd name="connsiteY25" fmla="*/ 151896 h 416116"/>
                  <a:gd name="connsiteX26" fmla="*/ 10520 w 553359"/>
                  <a:gd name="connsiteY26" fmla="*/ 390540 h 416116"/>
                  <a:gd name="connsiteX27" fmla="*/ 10520 w 553359"/>
                  <a:gd name="connsiteY27" fmla="*/ 390540 h 416116"/>
                  <a:gd name="connsiteX28" fmla="*/ 10520 w 553359"/>
                  <a:gd name="connsiteY28" fmla="*/ 390540 h 416116"/>
                  <a:gd name="connsiteX29" fmla="*/ 10520 w 553359"/>
                  <a:gd name="connsiteY29" fmla="*/ 390540 h 416116"/>
                  <a:gd name="connsiteX30" fmla="*/ 59623 w 553359"/>
                  <a:gd name="connsiteY30" fmla="*/ 286931 h 416116"/>
                  <a:gd name="connsiteX31" fmla="*/ 59623 w 553359"/>
                  <a:gd name="connsiteY31" fmla="*/ 286931 h 416116"/>
                  <a:gd name="connsiteX32" fmla="*/ 59623 w 553359"/>
                  <a:gd name="connsiteY32" fmla="*/ 286931 h 416116"/>
                  <a:gd name="connsiteX33" fmla="*/ 59623 w 553359"/>
                  <a:gd name="connsiteY33" fmla="*/ 286931 h 416116"/>
                  <a:gd name="connsiteX34" fmla="*/ 62324 w 553359"/>
                  <a:gd name="connsiteY34" fmla="*/ 281775 h 416116"/>
                  <a:gd name="connsiteX35" fmla="*/ 62324 w 553359"/>
                  <a:gd name="connsiteY35" fmla="*/ 281775 h 416116"/>
                  <a:gd name="connsiteX36" fmla="*/ 62324 w 553359"/>
                  <a:gd name="connsiteY36" fmla="*/ 281775 h 416116"/>
                  <a:gd name="connsiteX37" fmla="*/ 62324 w 553359"/>
                  <a:gd name="connsiteY37" fmla="*/ 281775 h 416116"/>
                  <a:gd name="connsiteX38" fmla="*/ 155621 w 553359"/>
                  <a:gd name="connsiteY38" fmla="*/ 89781 h 416116"/>
                  <a:gd name="connsiteX39" fmla="*/ 155621 w 553359"/>
                  <a:gd name="connsiteY39" fmla="*/ 89781 h 416116"/>
                  <a:gd name="connsiteX40" fmla="*/ 155621 w 553359"/>
                  <a:gd name="connsiteY40" fmla="*/ 89781 h 416116"/>
                  <a:gd name="connsiteX41" fmla="*/ 155621 w 553359"/>
                  <a:gd name="connsiteY41" fmla="*/ 89781 h 416116"/>
                  <a:gd name="connsiteX42" fmla="*/ 147764 w 553359"/>
                  <a:gd name="connsiteY42" fmla="*/ 105248 h 416116"/>
                  <a:gd name="connsiteX43" fmla="*/ 147764 w 553359"/>
                  <a:gd name="connsiteY43" fmla="*/ 105248 h 416116"/>
                  <a:gd name="connsiteX44" fmla="*/ 147764 w 553359"/>
                  <a:gd name="connsiteY44" fmla="*/ 105248 h 416116"/>
                  <a:gd name="connsiteX45" fmla="*/ 147764 w 553359"/>
                  <a:gd name="connsiteY45" fmla="*/ 105248 h 416116"/>
                  <a:gd name="connsiteX46" fmla="*/ 333621 w 553359"/>
                  <a:gd name="connsiteY46" fmla="*/ 193389 h 416116"/>
                  <a:gd name="connsiteX47" fmla="*/ 333621 w 553359"/>
                  <a:gd name="connsiteY47" fmla="*/ 193389 h 416116"/>
                  <a:gd name="connsiteX48" fmla="*/ 333376 w 553359"/>
                  <a:gd name="connsiteY48" fmla="*/ 193389 h 416116"/>
                  <a:gd name="connsiteX49" fmla="*/ 333376 w 553359"/>
                  <a:gd name="connsiteY49" fmla="*/ 193143 h 416116"/>
                  <a:gd name="connsiteX50" fmla="*/ 333621 w 553359"/>
                  <a:gd name="connsiteY50" fmla="*/ 193389 h 416116"/>
                  <a:gd name="connsiteX51" fmla="*/ 470865 w 553359"/>
                  <a:gd name="connsiteY51" fmla="*/ 309273 h 416116"/>
                  <a:gd name="connsiteX52" fmla="*/ 470865 w 553359"/>
                  <a:gd name="connsiteY52" fmla="*/ 309273 h 416116"/>
                  <a:gd name="connsiteX53" fmla="*/ 470865 w 553359"/>
                  <a:gd name="connsiteY53" fmla="*/ 309273 h 416116"/>
                  <a:gd name="connsiteX54" fmla="*/ 470865 w 553359"/>
                  <a:gd name="connsiteY54" fmla="*/ 309273 h 416116"/>
                  <a:gd name="connsiteX55" fmla="*/ 470865 w 553359"/>
                  <a:gd name="connsiteY55" fmla="*/ 316393 h 416116"/>
                  <a:gd name="connsiteX56" fmla="*/ 470865 w 553359"/>
                  <a:gd name="connsiteY56" fmla="*/ 316393 h 416116"/>
                  <a:gd name="connsiteX57" fmla="*/ 470865 w 553359"/>
                  <a:gd name="connsiteY57" fmla="*/ 316393 h 416116"/>
                  <a:gd name="connsiteX58" fmla="*/ 470865 w 553359"/>
                  <a:gd name="connsiteY58" fmla="*/ 316393 h 416116"/>
                  <a:gd name="connsiteX59" fmla="*/ 471847 w 553359"/>
                  <a:gd name="connsiteY59" fmla="*/ 297243 h 416116"/>
                  <a:gd name="connsiteX60" fmla="*/ 471847 w 553359"/>
                  <a:gd name="connsiteY60" fmla="*/ 297243 h 416116"/>
                  <a:gd name="connsiteX61" fmla="*/ 471847 w 553359"/>
                  <a:gd name="connsiteY61" fmla="*/ 297243 h 416116"/>
                  <a:gd name="connsiteX62" fmla="*/ 471847 w 553359"/>
                  <a:gd name="connsiteY62" fmla="*/ 297243 h 416116"/>
                  <a:gd name="connsiteX0" fmla="*/ 552169 w 552414"/>
                  <a:gd name="connsiteY0" fmla="*/ 151896 h 416687"/>
                  <a:gd name="connsiteX1" fmla="*/ 551432 w 552414"/>
                  <a:gd name="connsiteY1" fmla="*/ 146740 h 416687"/>
                  <a:gd name="connsiteX2" fmla="*/ 532036 w 552414"/>
                  <a:gd name="connsiteY2" fmla="*/ 118997 h 416687"/>
                  <a:gd name="connsiteX3" fmla="*/ 524916 w 552414"/>
                  <a:gd name="connsiteY3" fmla="*/ 124153 h 416687"/>
                  <a:gd name="connsiteX4" fmla="*/ 512886 w 552414"/>
                  <a:gd name="connsiteY4" fmla="*/ 130782 h 416687"/>
                  <a:gd name="connsiteX5" fmla="*/ 361893 w 552414"/>
                  <a:gd name="connsiteY5" fmla="*/ 193143 h 416687"/>
                  <a:gd name="connsiteX6" fmla="*/ 289219 w 552414"/>
                  <a:gd name="connsiteY6" fmla="*/ 176694 h 416687"/>
                  <a:gd name="connsiteX7" fmla="*/ 255583 w 552414"/>
                  <a:gd name="connsiteY7" fmla="*/ 152142 h 416687"/>
                  <a:gd name="connsiteX8" fmla="*/ 214091 w 552414"/>
                  <a:gd name="connsiteY8" fmla="*/ 94691 h 416687"/>
                  <a:gd name="connsiteX9" fmla="*/ 203779 w 552414"/>
                  <a:gd name="connsiteY9" fmla="*/ 47060 h 416687"/>
                  <a:gd name="connsiteX10" fmla="*/ 195677 w 552414"/>
                  <a:gd name="connsiteY10" fmla="*/ 412 h 416687"/>
                  <a:gd name="connsiteX11" fmla="*/ 156640 w 552414"/>
                  <a:gd name="connsiteY11" fmla="*/ 81678 h 416687"/>
                  <a:gd name="connsiteX12" fmla="*/ 123495 w 552414"/>
                  <a:gd name="connsiteY12" fmla="*/ 150669 h 416687"/>
                  <a:gd name="connsiteX13" fmla="*/ 57205 w 552414"/>
                  <a:gd name="connsiteY13" fmla="*/ 288650 h 416687"/>
                  <a:gd name="connsiteX14" fmla="*/ 25533 w 552414"/>
                  <a:gd name="connsiteY14" fmla="*/ 354694 h 416687"/>
                  <a:gd name="connsiteX15" fmla="*/ 9084 w 552414"/>
                  <a:gd name="connsiteY15" fmla="*/ 389066 h 416687"/>
                  <a:gd name="connsiteX16" fmla="*/ 0 w 552414"/>
                  <a:gd name="connsiteY16" fmla="*/ 406744 h 416687"/>
                  <a:gd name="connsiteX17" fmla="*/ 450524 w 552414"/>
                  <a:gd name="connsiteY17" fmla="*/ 416073 h 416687"/>
                  <a:gd name="connsiteX18" fmla="*/ 455680 w 552414"/>
                  <a:gd name="connsiteY18" fmla="*/ 415828 h 416687"/>
                  <a:gd name="connsiteX19" fmla="*/ 482687 w 552414"/>
                  <a:gd name="connsiteY19" fmla="*/ 366724 h 416687"/>
                  <a:gd name="connsiteX20" fmla="*/ 474831 w 552414"/>
                  <a:gd name="connsiteY20" fmla="*/ 327196 h 416687"/>
                  <a:gd name="connsiteX21" fmla="*/ 491280 w 552414"/>
                  <a:gd name="connsiteY21" fmla="*/ 253541 h 416687"/>
                  <a:gd name="connsiteX22" fmla="*/ 509203 w 552414"/>
                  <a:gd name="connsiteY22" fmla="*/ 227516 h 416687"/>
                  <a:gd name="connsiteX23" fmla="*/ 531300 w 552414"/>
                  <a:gd name="connsiteY23" fmla="*/ 207383 h 416687"/>
                  <a:gd name="connsiteX24" fmla="*/ 552169 w 552414"/>
                  <a:gd name="connsiteY24" fmla="*/ 151896 h 416687"/>
                  <a:gd name="connsiteX25" fmla="*/ 9575 w 552414"/>
                  <a:gd name="connsiteY25" fmla="*/ 390540 h 416687"/>
                  <a:gd name="connsiteX26" fmla="*/ 9575 w 552414"/>
                  <a:gd name="connsiteY26" fmla="*/ 390540 h 416687"/>
                  <a:gd name="connsiteX27" fmla="*/ 9575 w 552414"/>
                  <a:gd name="connsiteY27" fmla="*/ 390540 h 416687"/>
                  <a:gd name="connsiteX28" fmla="*/ 9575 w 552414"/>
                  <a:gd name="connsiteY28" fmla="*/ 390540 h 416687"/>
                  <a:gd name="connsiteX29" fmla="*/ 58678 w 552414"/>
                  <a:gd name="connsiteY29" fmla="*/ 286931 h 416687"/>
                  <a:gd name="connsiteX30" fmla="*/ 58678 w 552414"/>
                  <a:gd name="connsiteY30" fmla="*/ 286931 h 416687"/>
                  <a:gd name="connsiteX31" fmla="*/ 58678 w 552414"/>
                  <a:gd name="connsiteY31" fmla="*/ 286931 h 416687"/>
                  <a:gd name="connsiteX32" fmla="*/ 58678 w 552414"/>
                  <a:gd name="connsiteY32" fmla="*/ 286931 h 416687"/>
                  <a:gd name="connsiteX33" fmla="*/ 61379 w 552414"/>
                  <a:gd name="connsiteY33" fmla="*/ 281775 h 416687"/>
                  <a:gd name="connsiteX34" fmla="*/ 61379 w 552414"/>
                  <a:gd name="connsiteY34" fmla="*/ 281775 h 416687"/>
                  <a:gd name="connsiteX35" fmla="*/ 61379 w 552414"/>
                  <a:gd name="connsiteY35" fmla="*/ 281775 h 416687"/>
                  <a:gd name="connsiteX36" fmla="*/ 61379 w 552414"/>
                  <a:gd name="connsiteY36" fmla="*/ 281775 h 416687"/>
                  <a:gd name="connsiteX37" fmla="*/ 154676 w 552414"/>
                  <a:gd name="connsiteY37" fmla="*/ 89781 h 416687"/>
                  <a:gd name="connsiteX38" fmla="*/ 154676 w 552414"/>
                  <a:gd name="connsiteY38" fmla="*/ 89781 h 416687"/>
                  <a:gd name="connsiteX39" fmla="*/ 154676 w 552414"/>
                  <a:gd name="connsiteY39" fmla="*/ 89781 h 416687"/>
                  <a:gd name="connsiteX40" fmla="*/ 154676 w 552414"/>
                  <a:gd name="connsiteY40" fmla="*/ 89781 h 416687"/>
                  <a:gd name="connsiteX41" fmla="*/ 146819 w 552414"/>
                  <a:gd name="connsiteY41" fmla="*/ 105248 h 416687"/>
                  <a:gd name="connsiteX42" fmla="*/ 146819 w 552414"/>
                  <a:gd name="connsiteY42" fmla="*/ 105248 h 416687"/>
                  <a:gd name="connsiteX43" fmla="*/ 146819 w 552414"/>
                  <a:gd name="connsiteY43" fmla="*/ 105248 h 416687"/>
                  <a:gd name="connsiteX44" fmla="*/ 146819 w 552414"/>
                  <a:gd name="connsiteY44" fmla="*/ 105248 h 416687"/>
                  <a:gd name="connsiteX45" fmla="*/ 332676 w 552414"/>
                  <a:gd name="connsiteY45" fmla="*/ 193389 h 416687"/>
                  <a:gd name="connsiteX46" fmla="*/ 332676 w 552414"/>
                  <a:gd name="connsiteY46" fmla="*/ 193389 h 416687"/>
                  <a:gd name="connsiteX47" fmla="*/ 332431 w 552414"/>
                  <a:gd name="connsiteY47" fmla="*/ 193389 h 416687"/>
                  <a:gd name="connsiteX48" fmla="*/ 332431 w 552414"/>
                  <a:gd name="connsiteY48" fmla="*/ 193143 h 416687"/>
                  <a:gd name="connsiteX49" fmla="*/ 332676 w 552414"/>
                  <a:gd name="connsiteY49" fmla="*/ 193389 h 416687"/>
                  <a:gd name="connsiteX50" fmla="*/ 469920 w 552414"/>
                  <a:gd name="connsiteY50" fmla="*/ 309273 h 416687"/>
                  <a:gd name="connsiteX51" fmla="*/ 469920 w 552414"/>
                  <a:gd name="connsiteY51" fmla="*/ 309273 h 416687"/>
                  <a:gd name="connsiteX52" fmla="*/ 469920 w 552414"/>
                  <a:gd name="connsiteY52" fmla="*/ 309273 h 416687"/>
                  <a:gd name="connsiteX53" fmla="*/ 469920 w 552414"/>
                  <a:gd name="connsiteY53" fmla="*/ 309273 h 416687"/>
                  <a:gd name="connsiteX54" fmla="*/ 469920 w 552414"/>
                  <a:gd name="connsiteY54" fmla="*/ 316393 h 416687"/>
                  <a:gd name="connsiteX55" fmla="*/ 469920 w 552414"/>
                  <a:gd name="connsiteY55" fmla="*/ 316393 h 416687"/>
                  <a:gd name="connsiteX56" fmla="*/ 469920 w 552414"/>
                  <a:gd name="connsiteY56" fmla="*/ 316393 h 416687"/>
                  <a:gd name="connsiteX57" fmla="*/ 469920 w 552414"/>
                  <a:gd name="connsiteY57" fmla="*/ 316393 h 416687"/>
                  <a:gd name="connsiteX58" fmla="*/ 470902 w 552414"/>
                  <a:gd name="connsiteY58" fmla="*/ 297243 h 416687"/>
                  <a:gd name="connsiteX59" fmla="*/ 470902 w 552414"/>
                  <a:gd name="connsiteY59" fmla="*/ 297243 h 416687"/>
                  <a:gd name="connsiteX60" fmla="*/ 470902 w 552414"/>
                  <a:gd name="connsiteY60" fmla="*/ 297243 h 416687"/>
                  <a:gd name="connsiteX61" fmla="*/ 470902 w 552414"/>
                  <a:gd name="connsiteY61" fmla="*/ 297243 h 416687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1 w 543330"/>
                  <a:gd name="connsiteY24" fmla="*/ 390540 h 417993"/>
                  <a:gd name="connsiteX25" fmla="*/ 491 w 543330"/>
                  <a:gd name="connsiteY25" fmla="*/ 390540 h 417993"/>
                  <a:gd name="connsiteX26" fmla="*/ 491 w 543330"/>
                  <a:gd name="connsiteY26" fmla="*/ 390540 h 417993"/>
                  <a:gd name="connsiteX27" fmla="*/ 491 w 543330"/>
                  <a:gd name="connsiteY27" fmla="*/ 390540 h 417993"/>
                  <a:gd name="connsiteX28" fmla="*/ 49594 w 543330"/>
                  <a:gd name="connsiteY28" fmla="*/ 286931 h 417993"/>
                  <a:gd name="connsiteX29" fmla="*/ 49594 w 543330"/>
                  <a:gd name="connsiteY29" fmla="*/ 286931 h 417993"/>
                  <a:gd name="connsiteX30" fmla="*/ 49594 w 543330"/>
                  <a:gd name="connsiteY30" fmla="*/ 286931 h 417993"/>
                  <a:gd name="connsiteX31" fmla="*/ 49594 w 543330"/>
                  <a:gd name="connsiteY31" fmla="*/ 286931 h 417993"/>
                  <a:gd name="connsiteX32" fmla="*/ 52295 w 543330"/>
                  <a:gd name="connsiteY32" fmla="*/ 281775 h 417993"/>
                  <a:gd name="connsiteX33" fmla="*/ 52295 w 543330"/>
                  <a:gd name="connsiteY33" fmla="*/ 281775 h 417993"/>
                  <a:gd name="connsiteX34" fmla="*/ 52295 w 543330"/>
                  <a:gd name="connsiteY34" fmla="*/ 281775 h 417993"/>
                  <a:gd name="connsiteX35" fmla="*/ 52295 w 543330"/>
                  <a:gd name="connsiteY35" fmla="*/ 281775 h 417993"/>
                  <a:gd name="connsiteX36" fmla="*/ 145592 w 543330"/>
                  <a:gd name="connsiteY36" fmla="*/ 89781 h 417993"/>
                  <a:gd name="connsiteX37" fmla="*/ 145592 w 543330"/>
                  <a:gd name="connsiteY37" fmla="*/ 89781 h 417993"/>
                  <a:gd name="connsiteX38" fmla="*/ 145592 w 543330"/>
                  <a:gd name="connsiteY38" fmla="*/ 89781 h 417993"/>
                  <a:gd name="connsiteX39" fmla="*/ 145592 w 543330"/>
                  <a:gd name="connsiteY39" fmla="*/ 89781 h 417993"/>
                  <a:gd name="connsiteX40" fmla="*/ 137735 w 543330"/>
                  <a:gd name="connsiteY40" fmla="*/ 105248 h 417993"/>
                  <a:gd name="connsiteX41" fmla="*/ 137735 w 543330"/>
                  <a:gd name="connsiteY41" fmla="*/ 105248 h 417993"/>
                  <a:gd name="connsiteX42" fmla="*/ 137735 w 543330"/>
                  <a:gd name="connsiteY42" fmla="*/ 105248 h 417993"/>
                  <a:gd name="connsiteX43" fmla="*/ 137735 w 543330"/>
                  <a:gd name="connsiteY43" fmla="*/ 105248 h 417993"/>
                  <a:gd name="connsiteX44" fmla="*/ 323592 w 543330"/>
                  <a:gd name="connsiteY44" fmla="*/ 193389 h 417993"/>
                  <a:gd name="connsiteX45" fmla="*/ 323592 w 543330"/>
                  <a:gd name="connsiteY45" fmla="*/ 193389 h 417993"/>
                  <a:gd name="connsiteX46" fmla="*/ 323347 w 543330"/>
                  <a:gd name="connsiteY46" fmla="*/ 193389 h 417993"/>
                  <a:gd name="connsiteX47" fmla="*/ 323347 w 543330"/>
                  <a:gd name="connsiteY47" fmla="*/ 193143 h 417993"/>
                  <a:gd name="connsiteX48" fmla="*/ 323592 w 543330"/>
                  <a:gd name="connsiteY48" fmla="*/ 193389 h 417993"/>
                  <a:gd name="connsiteX49" fmla="*/ 460836 w 543330"/>
                  <a:gd name="connsiteY49" fmla="*/ 309273 h 417993"/>
                  <a:gd name="connsiteX50" fmla="*/ 460836 w 543330"/>
                  <a:gd name="connsiteY50" fmla="*/ 309273 h 417993"/>
                  <a:gd name="connsiteX51" fmla="*/ 460836 w 543330"/>
                  <a:gd name="connsiteY51" fmla="*/ 309273 h 417993"/>
                  <a:gd name="connsiteX52" fmla="*/ 460836 w 543330"/>
                  <a:gd name="connsiteY52" fmla="*/ 309273 h 417993"/>
                  <a:gd name="connsiteX53" fmla="*/ 460836 w 543330"/>
                  <a:gd name="connsiteY53" fmla="*/ 316393 h 417993"/>
                  <a:gd name="connsiteX54" fmla="*/ 460836 w 543330"/>
                  <a:gd name="connsiteY54" fmla="*/ 316393 h 417993"/>
                  <a:gd name="connsiteX55" fmla="*/ 460836 w 543330"/>
                  <a:gd name="connsiteY55" fmla="*/ 316393 h 417993"/>
                  <a:gd name="connsiteX56" fmla="*/ 460836 w 543330"/>
                  <a:gd name="connsiteY56" fmla="*/ 316393 h 417993"/>
                  <a:gd name="connsiteX57" fmla="*/ 461818 w 543330"/>
                  <a:gd name="connsiteY57" fmla="*/ 297243 h 417993"/>
                  <a:gd name="connsiteX58" fmla="*/ 461818 w 543330"/>
                  <a:gd name="connsiteY58" fmla="*/ 297243 h 417993"/>
                  <a:gd name="connsiteX59" fmla="*/ 461818 w 543330"/>
                  <a:gd name="connsiteY59" fmla="*/ 297243 h 417993"/>
                  <a:gd name="connsiteX60" fmla="*/ 461818 w 543330"/>
                  <a:gd name="connsiteY60" fmla="*/ 297243 h 417993"/>
                  <a:gd name="connsiteX0" fmla="*/ 724557 w 724802"/>
                  <a:gd name="connsiteY0" fmla="*/ 151896 h 811207"/>
                  <a:gd name="connsiteX1" fmla="*/ 723820 w 724802"/>
                  <a:gd name="connsiteY1" fmla="*/ 146740 h 811207"/>
                  <a:gd name="connsiteX2" fmla="*/ 704424 w 724802"/>
                  <a:gd name="connsiteY2" fmla="*/ 118997 h 811207"/>
                  <a:gd name="connsiteX3" fmla="*/ 697304 w 724802"/>
                  <a:gd name="connsiteY3" fmla="*/ 124153 h 811207"/>
                  <a:gd name="connsiteX4" fmla="*/ 685274 w 724802"/>
                  <a:gd name="connsiteY4" fmla="*/ 130782 h 811207"/>
                  <a:gd name="connsiteX5" fmla="*/ 534281 w 724802"/>
                  <a:gd name="connsiteY5" fmla="*/ 193143 h 811207"/>
                  <a:gd name="connsiteX6" fmla="*/ 461607 w 724802"/>
                  <a:gd name="connsiteY6" fmla="*/ 176694 h 811207"/>
                  <a:gd name="connsiteX7" fmla="*/ 427971 w 724802"/>
                  <a:gd name="connsiteY7" fmla="*/ 152142 h 811207"/>
                  <a:gd name="connsiteX8" fmla="*/ 386479 w 724802"/>
                  <a:gd name="connsiteY8" fmla="*/ 94691 h 811207"/>
                  <a:gd name="connsiteX9" fmla="*/ 376167 w 724802"/>
                  <a:gd name="connsiteY9" fmla="*/ 47060 h 811207"/>
                  <a:gd name="connsiteX10" fmla="*/ 368065 w 724802"/>
                  <a:gd name="connsiteY10" fmla="*/ 412 h 811207"/>
                  <a:gd name="connsiteX11" fmla="*/ 329028 w 724802"/>
                  <a:gd name="connsiteY11" fmla="*/ 81678 h 811207"/>
                  <a:gd name="connsiteX12" fmla="*/ 295883 w 724802"/>
                  <a:gd name="connsiteY12" fmla="*/ 150669 h 811207"/>
                  <a:gd name="connsiteX13" fmla="*/ 229593 w 724802"/>
                  <a:gd name="connsiteY13" fmla="*/ 288650 h 811207"/>
                  <a:gd name="connsiteX14" fmla="*/ 197921 w 724802"/>
                  <a:gd name="connsiteY14" fmla="*/ 354694 h 811207"/>
                  <a:gd name="connsiteX15" fmla="*/ 181472 w 724802"/>
                  <a:gd name="connsiteY15" fmla="*/ 389066 h 811207"/>
                  <a:gd name="connsiteX16" fmla="*/ 622912 w 724802"/>
                  <a:gd name="connsiteY16" fmla="*/ 416073 h 811207"/>
                  <a:gd name="connsiteX17" fmla="*/ 628068 w 724802"/>
                  <a:gd name="connsiteY17" fmla="*/ 415828 h 811207"/>
                  <a:gd name="connsiteX18" fmla="*/ 655075 w 724802"/>
                  <a:gd name="connsiteY18" fmla="*/ 366724 h 811207"/>
                  <a:gd name="connsiteX19" fmla="*/ 647219 w 724802"/>
                  <a:gd name="connsiteY19" fmla="*/ 327196 h 811207"/>
                  <a:gd name="connsiteX20" fmla="*/ 663668 w 724802"/>
                  <a:gd name="connsiteY20" fmla="*/ 253541 h 811207"/>
                  <a:gd name="connsiteX21" fmla="*/ 681591 w 724802"/>
                  <a:gd name="connsiteY21" fmla="*/ 227516 h 811207"/>
                  <a:gd name="connsiteX22" fmla="*/ 703688 w 724802"/>
                  <a:gd name="connsiteY22" fmla="*/ 207383 h 811207"/>
                  <a:gd name="connsiteX23" fmla="*/ 724557 w 724802"/>
                  <a:gd name="connsiteY23" fmla="*/ 151896 h 811207"/>
                  <a:gd name="connsiteX24" fmla="*/ 0 w 724802"/>
                  <a:gd name="connsiteY24" fmla="*/ 811207 h 811207"/>
                  <a:gd name="connsiteX25" fmla="*/ 181963 w 724802"/>
                  <a:gd name="connsiteY25" fmla="*/ 390540 h 811207"/>
                  <a:gd name="connsiteX26" fmla="*/ 181963 w 724802"/>
                  <a:gd name="connsiteY26" fmla="*/ 390540 h 811207"/>
                  <a:gd name="connsiteX27" fmla="*/ 0 w 724802"/>
                  <a:gd name="connsiteY27" fmla="*/ 811207 h 811207"/>
                  <a:gd name="connsiteX28" fmla="*/ 231066 w 724802"/>
                  <a:gd name="connsiteY28" fmla="*/ 286931 h 811207"/>
                  <a:gd name="connsiteX29" fmla="*/ 231066 w 724802"/>
                  <a:gd name="connsiteY29" fmla="*/ 286931 h 811207"/>
                  <a:gd name="connsiteX30" fmla="*/ 231066 w 724802"/>
                  <a:gd name="connsiteY30" fmla="*/ 286931 h 811207"/>
                  <a:gd name="connsiteX31" fmla="*/ 231066 w 724802"/>
                  <a:gd name="connsiteY31" fmla="*/ 286931 h 811207"/>
                  <a:gd name="connsiteX32" fmla="*/ 233767 w 724802"/>
                  <a:gd name="connsiteY32" fmla="*/ 281775 h 811207"/>
                  <a:gd name="connsiteX33" fmla="*/ 233767 w 724802"/>
                  <a:gd name="connsiteY33" fmla="*/ 281775 h 811207"/>
                  <a:gd name="connsiteX34" fmla="*/ 233767 w 724802"/>
                  <a:gd name="connsiteY34" fmla="*/ 281775 h 811207"/>
                  <a:gd name="connsiteX35" fmla="*/ 233767 w 724802"/>
                  <a:gd name="connsiteY35" fmla="*/ 281775 h 811207"/>
                  <a:gd name="connsiteX36" fmla="*/ 327064 w 724802"/>
                  <a:gd name="connsiteY36" fmla="*/ 89781 h 811207"/>
                  <a:gd name="connsiteX37" fmla="*/ 327064 w 724802"/>
                  <a:gd name="connsiteY37" fmla="*/ 89781 h 811207"/>
                  <a:gd name="connsiteX38" fmla="*/ 327064 w 724802"/>
                  <a:gd name="connsiteY38" fmla="*/ 89781 h 811207"/>
                  <a:gd name="connsiteX39" fmla="*/ 327064 w 724802"/>
                  <a:gd name="connsiteY39" fmla="*/ 89781 h 811207"/>
                  <a:gd name="connsiteX40" fmla="*/ 319207 w 724802"/>
                  <a:gd name="connsiteY40" fmla="*/ 105248 h 811207"/>
                  <a:gd name="connsiteX41" fmla="*/ 319207 w 724802"/>
                  <a:gd name="connsiteY41" fmla="*/ 105248 h 811207"/>
                  <a:gd name="connsiteX42" fmla="*/ 319207 w 724802"/>
                  <a:gd name="connsiteY42" fmla="*/ 105248 h 811207"/>
                  <a:gd name="connsiteX43" fmla="*/ 319207 w 724802"/>
                  <a:gd name="connsiteY43" fmla="*/ 105248 h 811207"/>
                  <a:gd name="connsiteX44" fmla="*/ 505064 w 724802"/>
                  <a:gd name="connsiteY44" fmla="*/ 193389 h 811207"/>
                  <a:gd name="connsiteX45" fmla="*/ 505064 w 724802"/>
                  <a:gd name="connsiteY45" fmla="*/ 193389 h 811207"/>
                  <a:gd name="connsiteX46" fmla="*/ 504819 w 724802"/>
                  <a:gd name="connsiteY46" fmla="*/ 193389 h 811207"/>
                  <a:gd name="connsiteX47" fmla="*/ 504819 w 724802"/>
                  <a:gd name="connsiteY47" fmla="*/ 193143 h 811207"/>
                  <a:gd name="connsiteX48" fmla="*/ 505064 w 724802"/>
                  <a:gd name="connsiteY48" fmla="*/ 193389 h 811207"/>
                  <a:gd name="connsiteX49" fmla="*/ 642308 w 724802"/>
                  <a:gd name="connsiteY49" fmla="*/ 309273 h 811207"/>
                  <a:gd name="connsiteX50" fmla="*/ 642308 w 724802"/>
                  <a:gd name="connsiteY50" fmla="*/ 309273 h 811207"/>
                  <a:gd name="connsiteX51" fmla="*/ 642308 w 724802"/>
                  <a:gd name="connsiteY51" fmla="*/ 309273 h 811207"/>
                  <a:gd name="connsiteX52" fmla="*/ 642308 w 724802"/>
                  <a:gd name="connsiteY52" fmla="*/ 309273 h 811207"/>
                  <a:gd name="connsiteX53" fmla="*/ 642308 w 724802"/>
                  <a:gd name="connsiteY53" fmla="*/ 316393 h 811207"/>
                  <a:gd name="connsiteX54" fmla="*/ 642308 w 724802"/>
                  <a:gd name="connsiteY54" fmla="*/ 316393 h 811207"/>
                  <a:gd name="connsiteX55" fmla="*/ 642308 w 724802"/>
                  <a:gd name="connsiteY55" fmla="*/ 316393 h 811207"/>
                  <a:gd name="connsiteX56" fmla="*/ 642308 w 724802"/>
                  <a:gd name="connsiteY56" fmla="*/ 316393 h 811207"/>
                  <a:gd name="connsiteX57" fmla="*/ 643290 w 724802"/>
                  <a:gd name="connsiteY57" fmla="*/ 297243 h 811207"/>
                  <a:gd name="connsiteX58" fmla="*/ 643290 w 724802"/>
                  <a:gd name="connsiteY58" fmla="*/ 297243 h 811207"/>
                  <a:gd name="connsiteX59" fmla="*/ 643290 w 724802"/>
                  <a:gd name="connsiteY59" fmla="*/ 297243 h 811207"/>
                  <a:gd name="connsiteX60" fmla="*/ 643290 w 724802"/>
                  <a:gd name="connsiteY60" fmla="*/ 297243 h 811207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1 w 543330"/>
                  <a:gd name="connsiteY24" fmla="*/ 390540 h 417993"/>
                  <a:gd name="connsiteX25" fmla="*/ 491 w 543330"/>
                  <a:gd name="connsiteY25" fmla="*/ 390540 h 417993"/>
                  <a:gd name="connsiteX26" fmla="*/ 491 w 543330"/>
                  <a:gd name="connsiteY26" fmla="*/ 390540 h 417993"/>
                  <a:gd name="connsiteX27" fmla="*/ 49594 w 543330"/>
                  <a:gd name="connsiteY27" fmla="*/ 286931 h 417993"/>
                  <a:gd name="connsiteX28" fmla="*/ 49594 w 543330"/>
                  <a:gd name="connsiteY28" fmla="*/ 286931 h 417993"/>
                  <a:gd name="connsiteX29" fmla="*/ 49594 w 543330"/>
                  <a:gd name="connsiteY29" fmla="*/ 286931 h 417993"/>
                  <a:gd name="connsiteX30" fmla="*/ 49594 w 543330"/>
                  <a:gd name="connsiteY30" fmla="*/ 286931 h 417993"/>
                  <a:gd name="connsiteX31" fmla="*/ 52295 w 543330"/>
                  <a:gd name="connsiteY31" fmla="*/ 281775 h 417993"/>
                  <a:gd name="connsiteX32" fmla="*/ 52295 w 543330"/>
                  <a:gd name="connsiteY32" fmla="*/ 281775 h 417993"/>
                  <a:gd name="connsiteX33" fmla="*/ 52295 w 543330"/>
                  <a:gd name="connsiteY33" fmla="*/ 281775 h 417993"/>
                  <a:gd name="connsiteX34" fmla="*/ 52295 w 543330"/>
                  <a:gd name="connsiteY34" fmla="*/ 281775 h 417993"/>
                  <a:gd name="connsiteX35" fmla="*/ 145592 w 543330"/>
                  <a:gd name="connsiteY35" fmla="*/ 89781 h 417993"/>
                  <a:gd name="connsiteX36" fmla="*/ 145592 w 543330"/>
                  <a:gd name="connsiteY36" fmla="*/ 89781 h 417993"/>
                  <a:gd name="connsiteX37" fmla="*/ 145592 w 543330"/>
                  <a:gd name="connsiteY37" fmla="*/ 89781 h 417993"/>
                  <a:gd name="connsiteX38" fmla="*/ 145592 w 543330"/>
                  <a:gd name="connsiteY38" fmla="*/ 89781 h 417993"/>
                  <a:gd name="connsiteX39" fmla="*/ 137735 w 543330"/>
                  <a:gd name="connsiteY39" fmla="*/ 105248 h 417993"/>
                  <a:gd name="connsiteX40" fmla="*/ 137735 w 543330"/>
                  <a:gd name="connsiteY40" fmla="*/ 105248 h 417993"/>
                  <a:gd name="connsiteX41" fmla="*/ 137735 w 543330"/>
                  <a:gd name="connsiteY41" fmla="*/ 105248 h 417993"/>
                  <a:gd name="connsiteX42" fmla="*/ 137735 w 543330"/>
                  <a:gd name="connsiteY42" fmla="*/ 105248 h 417993"/>
                  <a:gd name="connsiteX43" fmla="*/ 323592 w 543330"/>
                  <a:gd name="connsiteY43" fmla="*/ 193389 h 417993"/>
                  <a:gd name="connsiteX44" fmla="*/ 323592 w 543330"/>
                  <a:gd name="connsiteY44" fmla="*/ 193389 h 417993"/>
                  <a:gd name="connsiteX45" fmla="*/ 323347 w 543330"/>
                  <a:gd name="connsiteY45" fmla="*/ 193389 h 417993"/>
                  <a:gd name="connsiteX46" fmla="*/ 323347 w 543330"/>
                  <a:gd name="connsiteY46" fmla="*/ 193143 h 417993"/>
                  <a:gd name="connsiteX47" fmla="*/ 323592 w 543330"/>
                  <a:gd name="connsiteY47" fmla="*/ 193389 h 417993"/>
                  <a:gd name="connsiteX48" fmla="*/ 460836 w 543330"/>
                  <a:gd name="connsiteY48" fmla="*/ 309273 h 417993"/>
                  <a:gd name="connsiteX49" fmla="*/ 460836 w 543330"/>
                  <a:gd name="connsiteY49" fmla="*/ 309273 h 417993"/>
                  <a:gd name="connsiteX50" fmla="*/ 460836 w 543330"/>
                  <a:gd name="connsiteY50" fmla="*/ 309273 h 417993"/>
                  <a:gd name="connsiteX51" fmla="*/ 460836 w 543330"/>
                  <a:gd name="connsiteY51" fmla="*/ 309273 h 417993"/>
                  <a:gd name="connsiteX52" fmla="*/ 460836 w 543330"/>
                  <a:gd name="connsiteY52" fmla="*/ 316393 h 417993"/>
                  <a:gd name="connsiteX53" fmla="*/ 460836 w 543330"/>
                  <a:gd name="connsiteY53" fmla="*/ 316393 h 417993"/>
                  <a:gd name="connsiteX54" fmla="*/ 460836 w 543330"/>
                  <a:gd name="connsiteY54" fmla="*/ 316393 h 417993"/>
                  <a:gd name="connsiteX55" fmla="*/ 460836 w 543330"/>
                  <a:gd name="connsiteY55" fmla="*/ 316393 h 417993"/>
                  <a:gd name="connsiteX56" fmla="*/ 461818 w 543330"/>
                  <a:gd name="connsiteY56" fmla="*/ 297243 h 417993"/>
                  <a:gd name="connsiteX57" fmla="*/ 461818 w 543330"/>
                  <a:gd name="connsiteY57" fmla="*/ 297243 h 417993"/>
                  <a:gd name="connsiteX58" fmla="*/ 461818 w 543330"/>
                  <a:gd name="connsiteY58" fmla="*/ 297243 h 417993"/>
                  <a:gd name="connsiteX59" fmla="*/ 461818 w 543330"/>
                  <a:gd name="connsiteY59" fmla="*/ 297243 h 417993"/>
                  <a:gd name="connsiteX0" fmla="*/ 706948 w 707193"/>
                  <a:gd name="connsiteY0" fmla="*/ 151896 h 775988"/>
                  <a:gd name="connsiteX1" fmla="*/ 706211 w 707193"/>
                  <a:gd name="connsiteY1" fmla="*/ 146740 h 775988"/>
                  <a:gd name="connsiteX2" fmla="*/ 686815 w 707193"/>
                  <a:gd name="connsiteY2" fmla="*/ 118997 h 775988"/>
                  <a:gd name="connsiteX3" fmla="*/ 679695 w 707193"/>
                  <a:gd name="connsiteY3" fmla="*/ 124153 h 775988"/>
                  <a:gd name="connsiteX4" fmla="*/ 667665 w 707193"/>
                  <a:gd name="connsiteY4" fmla="*/ 130782 h 775988"/>
                  <a:gd name="connsiteX5" fmla="*/ 516672 w 707193"/>
                  <a:gd name="connsiteY5" fmla="*/ 193143 h 775988"/>
                  <a:gd name="connsiteX6" fmla="*/ 443998 w 707193"/>
                  <a:gd name="connsiteY6" fmla="*/ 176694 h 775988"/>
                  <a:gd name="connsiteX7" fmla="*/ 410362 w 707193"/>
                  <a:gd name="connsiteY7" fmla="*/ 152142 h 775988"/>
                  <a:gd name="connsiteX8" fmla="*/ 368870 w 707193"/>
                  <a:gd name="connsiteY8" fmla="*/ 94691 h 775988"/>
                  <a:gd name="connsiteX9" fmla="*/ 358558 w 707193"/>
                  <a:gd name="connsiteY9" fmla="*/ 47060 h 775988"/>
                  <a:gd name="connsiteX10" fmla="*/ 350456 w 707193"/>
                  <a:gd name="connsiteY10" fmla="*/ 412 h 775988"/>
                  <a:gd name="connsiteX11" fmla="*/ 311419 w 707193"/>
                  <a:gd name="connsiteY11" fmla="*/ 81678 h 775988"/>
                  <a:gd name="connsiteX12" fmla="*/ 278274 w 707193"/>
                  <a:gd name="connsiteY12" fmla="*/ 150669 h 775988"/>
                  <a:gd name="connsiteX13" fmla="*/ 211984 w 707193"/>
                  <a:gd name="connsiteY13" fmla="*/ 288650 h 775988"/>
                  <a:gd name="connsiteX14" fmla="*/ 180312 w 707193"/>
                  <a:gd name="connsiteY14" fmla="*/ 354694 h 775988"/>
                  <a:gd name="connsiteX15" fmla="*/ 163863 w 707193"/>
                  <a:gd name="connsiteY15" fmla="*/ 389066 h 775988"/>
                  <a:gd name="connsiteX16" fmla="*/ 605303 w 707193"/>
                  <a:gd name="connsiteY16" fmla="*/ 416073 h 775988"/>
                  <a:gd name="connsiteX17" fmla="*/ 610459 w 707193"/>
                  <a:gd name="connsiteY17" fmla="*/ 415828 h 775988"/>
                  <a:gd name="connsiteX18" fmla="*/ 637466 w 707193"/>
                  <a:gd name="connsiteY18" fmla="*/ 366724 h 775988"/>
                  <a:gd name="connsiteX19" fmla="*/ 629610 w 707193"/>
                  <a:gd name="connsiteY19" fmla="*/ 327196 h 775988"/>
                  <a:gd name="connsiteX20" fmla="*/ 646059 w 707193"/>
                  <a:gd name="connsiteY20" fmla="*/ 253541 h 775988"/>
                  <a:gd name="connsiteX21" fmla="*/ 663982 w 707193"/>
                  <a:gd name="connsiteY21" fmla="*/ 227516 h 775988"/>
                  <a:gd name="connsiteX22" fmla="*/ 686079 w 707193"/>
                  <a:gd name="connsiteY22" fmla="*/ 207383 h 775988"/>
                  <a:gd name="connsiteX23" fmla="*/ 706948 w 707193"/>
                  <a:gd name="connsiteY23" fmla="*/ 151896 h 775988"/>
                  <a:gd name="connsiteX24" fmla="*/ 0 w 707193"/>
                  <a:gd name="connsiteY24" fmla="*/ 775988 h 775988"/>
                  <a:gd name="connsiteX25" fmla="*/ 164354 w 707193"/>
                  <a:gd name="connsiteY25" fmla="*/ 390540 h 775988"/>
                  <a:gd name="connsiteX26" fmla="*/ 0 w 707193"/>
                  <a:gd name="connsiteY26" fmla="*/ 775988 h 775988"/>
                  <a:gd name="connsiteX27" fmla="*/ 213457 w 707193"/>
                  <a:gd name="connsiteY27" fmla="*/ 286931 h 775988"/>
                  <a:gd name="connsiteX28" fmla="*/ 213457 w 707193"/>
                  <a:gd name="connsiteY28" fmla="*/ 286931 h 775988"/>
                  <a:gd name="connsiteX29" fmla="*/ 213457 w 707193"/>
                  <a:gd name="connsiteY29" fmla="*/ 286931 h 775988"/>
                  <a:gd name="connsiteX30" fmla="*/ 213457 w 707193"/>
                  <a:gd name="connsiteY30" fmla="*/ 286931 h 775988"/>
                  <a:gd name="connsiteX31" fmla="*/ 216158 w 707193"/>
                  <a:gd name="connsiteY31" fmla="*/ 281775 h 775988"/>
                  <a:gd name="connsiteX32" fmla="*/ 216158 w 707193"/>
                  <a:gd name="connsiteY32" fmla="*/ 281775 h 775988"/>
                  <a:gd name="connsiteX33" fmla="*/ 216158 w 707193"/>
                  <a:gd name="connsiteY33" fmla="*/ 281775 h 775988"/>
                  <a:gd name="connsiteX34" fmla="*/ 216158 w 707193"/>
                  <a:gd name="connsiteY34" fmla="*/ 281775 h 775988"/>
                  <a:gd name="connsiteX35" fmla="*/ 309455 w 707193"/>
                  <a:gd name="connsiteY35" fmla="*/ 89781 h 775988"/>
                  <a:gd name="connsiteX36" fmla="*/ 309455 w 707193"/>
                  <a:gd name="connsiteY36" fmla="*/ 89781 h 775988"/>
                  <a:gd name="connsiteX37" fmla="*/ 309455 w 707193"/>
                  <a:gd name="connsiteY37" fmla="*/ 89781 h 775988"/>
                  <a:gd name="connsiteX38" fmla="*/ 309455 w 707193"/>
                  <a:gd name="connsiteY38" fmla="*/ 89781 h 775988"/>
                  <a:gd name="connsiteX39" fmla="*/ 301598 w 707193"/>
                  <a:gd name="connsiteY39" fmla="*/ 105248 h 775988"/>
                  <a:gd name="connsiteX40" fmla="*/ 301598 w 707193"/>
                  <a:gd name="connsiteY40" fmla="*/ 105248 h 775988"/>
                  <a:gd name="connsiteX41" fmla="*/ 301598 w 707193"/>
                  <a:gd name="connsiteY41" fmla="*/ 105248 h 775988"/>
                  <a:gd name="connsiteX42" fmla="*/ 301598 w 707193"/>
                  <a:gd name="connsiteY42" fmla="*/ 105248 h 775988"/>
                  <a:gd name="connsiteX43" fmla="*/ 487455 w 707193"/>
                  <a:gd name="connsiteY43" fmla="*/ 193389 h 775988"/>
                  <a:gd name="connsiteX44" fmla="*/ 487455 w 707193"/>
                  <a:gd name="connsiteY44" fmla="*/ 193389 h 775988"/>
                  <a:gd name="connsiteX45" fmla="*/ 487210 w 707193"/>
                  <a:gd name="connsiteY45" fmla="*/ 193389 h 775988"/>
                  <a:gd name="connsiteX46" fmla="*/ 487210 w 707193"/>
                  <a:gd name="connsiteY46" fmla="*/ 193143 h 775988"/>
                  <a:gd name="connsiteX47" fmla="*/ 487455 w 707193"/>
                  <a:gd name="connsiteY47" fmla="*/ 193389 h 775988"/>
                  <a:gd name="connsiteX48" fmla="*/ 624699 w 707193"/>
                  <a:gd name="connsiteY48" fmla="*/ 309273 h 775988"/>
                  <a:gd name="connsiteX49" fmla="*/ 624699 w 707193"/>
                  <a:gd name="connsiteY49" fmla="*/ 309273 h 775988"/>
                  <a:gd name="connsiteX50" fmla="*/ 624699 w 707193"/>
                  <a:gd name="connsiteY50" fmla="*/ 309273 h 775988"/>
                  <a:gd name="connsiteX51" fmla="*/ 624699 w 707193"/>
                  <a:gd name="connsiteY51" fmla="*/ 309273 h 775988"/>
                  <a:gd name="connsiteX52" fmla="*/ 624699 w 707193"/>
                  <a:gd name="connsiteY52" fmla="*/ 316393 h 775988"/>
                  <a:gd name="connsiteX53" fmla="*/ 624699 w 707193"/>
                  <a:gd name="connsiteY53" fmla="*/ 316393 h 775988"/>
                  <a:gd name="connsiteX54" fmla="*/ 624699 w 707193"/>
                  <a:gd name="connsiteY54" fmla="*/ 316393 h 775988"/>
                  <a:gd name="connsiteX55" fmla="*/ 624699 w 707193"/>
                  <a:gd name="connsiteY55" fmla="*/ 316393 h 775988"/>
                  <a:gd name="connsiteX56" fmla="*/ 625681 w 707193"/>
                  <a:gd name="connsiteY56" fmla="*/ 297243 h 775988"/>
                  <a:gd name="connsiteX57" fmla="*/ 625681 w 707193"/>
                  <a:gd name="connsiteY57" fmla="*/ 297243 h 775988"/>
                  <a:gd name="connsiteX58" fmla="*/ 625681 w 707193"/>
                  <a:gd name="connsiteY58" fmla="*/ 297243 h 775988"/>
                  <a:gd name="connsiteX59" fmla="*/ 625681 w 707193"/>
                  <a:gd name="connsiteY59" fmla="*/ 297243 h 775988"/>
                  <a:gd name="connsiteX0" fmla="*/ 706948 w 707193"/>
                  <a:gd name="connsiteY0" fmla="*/ 151896 h 775988"/>
                  <a:gd name="connsiteX1" fmla="*/ 706211 w 707193"/>
                  <a:gd name="connsiteY1" fmla="*/ 146740 h 775988"/>
                  <a:gd name="connsiteX2" fmla="*/ 686815 w 707193"/>
                  <a:gd name="connsiteY2" fmla="*/ 118997 h 775988"/>
                  <a:gd name="connsiteX3" fmla="*/ 679695 w 707193"/>
                  <a:gd name="connsiteY3" fmla="*/ 124153 h 775988"/>
                  <a:gd name="connsiteX4" fmla="*/ 667665 w 707193"/>
                  <a:gd name="connsiteY4" fmla="*/ 130782 h 775988"/>
                  <a:gd name="connsiteX5" fmla="*/ 516672 w 707193"/>
                  <a:gd name="connsiteY5" fmla="*/ 193143 h 775988"/>
                  <a:gd name="connsiteX6" fmla="*/ 443998 w 707193"/>
                  <a:gd name="connsiteY6" fmla="*/ 176694 h 775988"/>
                  <a:gd name="connsiteX7" fmla="*/ 410362 w 707193"/>
                  <a:gd name="connsiteY7" fmla="*/ 152142 h 775988"/>
                  <a:gd name="connsiteX8" fmla="*/ 368870 w 707193"/>
                  <a:gd name="connsiteY8" fmla="*/ 94691 h 775988"/>
                  <a:gd name="connsiteX9" fmla="*/ 358558 w 707193"/>
                  <a:gd name="connsiteY9" fmla="*/ 47060 h 775988"/>
                  <a:gd name="connsiteX10" fmla="*/ 350456 w 707193"/>
                  <a:gd name="connsiteY10" fmla="*/ 412 h 775988"/>
                  <a:gd name="connsiteX11" fmla="*/ 311419 w 707193"/>
                  <a:gd name="connsiteY11" fmla="*/ 81678 h 775988"/>
                  <a:gd name="connsiteX12" fmla="*/ 278274 w 707193"/>
                  <a:gd name="connsiteY12" fmla="*/ 150669 h 775988"/>
                  <a:gd name="connsiteX13" fmla="*/ 211984 w 707193"/>
                  <a:gd name="connsiteY13" fmla="*/ 288650 h 775988"/>
                  <a:gd name="connsiteX14" fmla="*/ 180312 w 707193"/>
                  <a:gd name="connsiteY14" fmla="*/ 354694 h 775988"/>
                  <a:gd name="connsiteX15" fmla="*/ 163863 w 707193"/>
                  <a:gd name="connsiteY15" fmla="*/ 389066 h 775988"/>
                  <a:gd name="connsiteX16" fmla="*/ 605303 w 707193"/>
                  <a:gd name="connsiteY16" fmla="*/ 416073 h 775988"/>
                  <a:gd name="connsiteX17" fmla="*/ 610459 w 707193"/>
                  <a:gd name="connsiteY17" fmla="*/ 415828 h 775988"/>
                  <a:gd name="connsiteX18" fmla="*/ 637466 w 707193"/>
                  <a:gd name="connsiteY18" fmla="*/ 366724 h 775988"/>
                  <a:gd name="connsiteX19" fmla="*/ 629610 w 707193"/>
                  <a:gd name="connsiteY19" fmla="*/ 327196 h 775988"/>
                  <a:gd name="connsiteX20" fmla="*/ 646059 w 707193"/>
                  <a:gd name="connsiteY20" fmla="*/ 253541 h 775988"/>
                  <a:gd name="connsiteX21" fmla="*/ 663982 w 707193"/>
                  <a:gd name="connsiteY21" fmla="*/ 227516 h 775988"/>
                  <a:gd name="connsiteX22" fmla="*/ 686079 w 707193"/>
                  <a:gd name="connsiteY22" fmla="*/ 207383 h 775988"/>
                  <a:gd name="connsiteX23" fmla="*/ 706948 w 707193"/>
                  <a:gd name="connsiteY23" fmla="*/ 151896 h 775988"/>
                  <a:gd name="connsiteX24" fmla="*/ 0 w 707193"/>
                  <a:gd name="connsiteY24" fmla="*/ 775988 h 775988"/>
                  <a:gd name="connsiteX25" fmla="*/ 68481 w 707193"/>
                  <a:gd name="connsiteY25" fmla="*/ 588156 h 775988"/>
                  <a:gd name="connsiteX26" fmla="*/ 0 w 707193"/>
                  <a:gd name="connsiteY26" fmla="*/ 775988 h 775988"/>
                  <a:gd name="connsiteX27" fmla="*/ 213457 w 707193"/>
                  <a:gd name="connsiteY27" fmla="*/ 286931 h 775988"/>
                  <a:gd name="connsiteX28" fmla="*/ 213457 w 707193"/>
                  <a:gd name="connsiteY28" fmla="*/ 286931 h 775988"/>
                  <a:gd name="connsiteX29" fmla="*/ 213457 w 707193"/>
                  <a:gd name="connsiteY29" fmla="*/ 286931 h 775988"/>
                  <a:gd name="connsiteX30" fmla="*/ 213457 w 707193"/>
                  <a:gd name="connsiteY30" fmla="*/ 286931 h 775988"/>
                  <a:gd name="connsiteX31" fmla="*/ 216158 w 707193"/>
                  <a:gd name="connsiteY31" fmla="*/ 281775 h 775988"/>
                  <a:gd name="connsiteX32" fmla="*/ 216158 w 707193"/>
                  <a:gd name="connsiteY32" fmla="*/ 281775 h 775988"/>
                  <a:gd name="connsiteX33" fmla="*/ 216158 w 707193"/>
                  <a:gd name="connsiteY33" fmla="*/ 281775 h 775988"/>
                  <a:gd name="connsiteX34" fmla="*/ 216158 w 707193"/>
                  <a:gd name="connsiteY34" fmla="*/ 281775 h 775988"/>
                  <a:gd name="connsiteX35" fmla="*/ 309455 w 707193"/>
                  <a:gd name="connsiteY35" fmla="*/ 89781 h 775988"/>
                  <a:gd name="connsiteX36" fmla="*/ 309455 w 707193"/>
                  <a:gd name="connsiteY36" fmla="*/ 89781 h 775988"/>
                  <a:gd name="connsiteX37" fmla="*/ 309455 w 707193"/>
                  <a:gd name="connsiteY37" fmla="*/ 89781 h 775988"/>
                  <a:gd name="connsiteX38" fmla="*/ 309455 w 707193"/>
                  <a:gd name="connsiteY38" fmla="*/ 89781 h 775988"/>
                  <a:gd name="connsiteX39" fmla="*/ 301598 w 707193"/>
                  <a:gd name="connsiteY39" fmla="*/ 105248 h 775988"/>
                  <a:gd name="connsiteX40" fmla="*/ 301598 w 707193"/>
                  <a:gd name="connsiteY40" fmla="*/ 105248 h 775988"/>
                  <a:gd name="connsiteX41" fmla="*/ 301598 w 707193"/>
                  <a:gd name="connsiteY41" fmla="*/ 105248 h 775988"/>
                  <a:gd name="connsiteX42" fmla="*/ 301598 w 707193"/>
                  <a:gd name="connsiteY42" fmla="*/ 105248 h 775988"/>
                  <a:gd name="connsiteX43" fmla="*/ 487455 w 707193"/>
                  <a:gd name="connsiteY43" fmla="*/ 193389 h 775988"/>
                  <a:gd name="connsiteX44" fmla="*/ 487455 w 707193"/>
                  <a:gd name="connsiteY44" fmla="*/ 193389 h 775988"/>
                  <a:gd name="connsiteX45" fmla="*/ 487210 w 707193"/>
                  <a:gd name="connsiteY45" fmla="*/ 193389 h 775988"/>
                  <a:gd name="connsiteX46" fmla="*/ 487210 w 707193"/>
                  <a:gd name="connsiteY46" fmla="*/ 193143 h 775988"/>
                  <a:gd name="connsiteX47" fmla="*/ 487455 w 707193"/>
                  <a:gd name="connsiteY47" fmla="*/ 193389 h 775988"/>
                  <a:gd name="connsiteX48" fmla="*/ 624699 w 707193"/>
                  <a:gd name="connsiteY48" fmla="*/ 309273 h 775988"/>
                  <a:gd name="connsiteX49" fmla="*/ 624699 w 707193"/>
                  <a:gd name="connsiteY49" fmla="*/ 309273 h 775988"/>
                  <a:gd name="connsiteX50" fmla="*/ 624699 w 707193"/>
                  <a:gd name="connsiteY50" fmla="*/ 309273 h 775988"/>
                  <a:gd name="connsiteX51" fmla="*/ 624699 w 707193"/>
                  <a:gd name="connsiteY51" fmla="*/ 309273 h 775988"/>
                  <a:gd name="connsiteX52" fmla="*/ 624699 w 707193"/>
                  <a:gd name="connsiteY52" fmla="*/ 316393 h 775988"/>
                  <a:gd name="connsiteX53" fmla="*/ 624699 w 707193"/>
                  <a:gd name="connsiteY53" fmla="*/ 316393 h 775988"/>
                  <a:gd name="connsiteX54" fmla="*/ 624699 w 707193"/>
                  <a:gd name="connsiteY54" fmla="*/ 316393 h 775988"/>
                  <a:gd name="connsiteX55" fmla="*/ 624699 w 707193"/>
                  <a:gd name="connsiteY55" fmla="*/ 316393 h 775988"/>
                  <a:gd name="connsiteX56" fmla="*/ 625681 w 707193"/>
                  <a:gd name="connsiteY56" fmla="*/ 297243 h 775988"/>
                  <a:gd name="connsiteX57" fmla="*/ 625681 w 707193"/>
                  <a:gd name="connsiteY57" fmla="*/ 297243 h 775988"/>
                  <a:gd name="connsiteX58" fmla="*/ 625681 w 707193"/>
                  <a:gd name="connsiteY58" fmla="*/ 297243 h 775988"/>
                  <a:gd name="connsiteX59" fmla="*/ 625681 w 707193"/>
                  <a:gd name="connsiteY59" fmla="*/ 297243 h 775988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594 w 543330"/>
                  <a:gd name="connsiteY24" fmla="*/ 286931 h 417993"/>
                  <a:gd name="connsiteX25" fmla="*/ 49594 w 543330"/>
                  <a:gd name="connsiteY25" fmla="*/ 286931 h 417993"/>
                  <a:gd name="connsiteX26" fmla="*/ 49594 w 543330"/>
                  <a:gd name="connsiteY26" fmla="*/ 286931 h 417993"/>
                  <a:gd name="connsiteX27" fmla="*/ 49594 w 543330"/>
                  <a:gd name="connsiteY27" fmla="*/ 286931 h 417993"/>
                  <a:gd name="connsiteX28" fmla="*/ 52295 w 543330"/>
                  <a:gd name="connsiteY28" fmla="*/ 281775 h 417993"/>
                  <a:gd name="connsiteX29" fmla="*/ 52295 w 543330"/>
                  <a:gd name="connsiteY29" fmla="*/ 281775 h 417993"/>
                  <a:gd name="connsiteX30" fmla="*/ 52295 w 543330"/>
                  <a:gd name="connsiteY30" fmla="*/ 281775 h 417993"/>
                  <a:gd name="connsiteX31" fmla="*/ 52295 w 543330"/>
                  <a:gd name="connsiteY31" fmla="*/ 281775 h 417993"/>
                  <a:gd name="connsiteX32" fmla="*/ 145592 w 543330"/>
                  <a:gd name="connsiteY32" fmla="*/ 89781 h 417993"/>
                  <a:gd name="connsiteX33" fmla="*/ 145592 w 543330"/>
                  <a:gd name="connsiteY33" fmla="*/ 89781 h 417993"/>
                  <a:gd name="connsiteX34" fmla="*/ 145592 w 543330"/>
                  <a:gd name="connsiteY34" fmla="*/ 89781 h 417993"/>
                  <a:gd name="connsiteX35" fmla="*/ 145592 w 543330"/>
                  <a:gd name="connsiteY35" fmla="*/ 89781 h 417993"/>
                  <a:gd name="connsiteX36" fmla="*/ 137735 w 543330"/>
                  <a:gd name="connsiteY36" fmla="*/ 105248 h 417993"/>
                  <a:gd name="connsiteX37" fmla="*/ 137735 w 543330"/>
                  <a:gd name="connsiteY37" fmla="*/ 105248 h 417993"/>
                  <a:gd name="connsiteX38" fmla="*/ 137735 w 543330"/>
                  <a:gd name="connsiteY38" fmla="*/ 105248 h 417993"/>
                  <a:gd name="connsiteX39" fmla="*/ 137735 w 543330"/>
                  <a:gd name="connsiteY39" fmla="*/ 105248 h 417993"/>
                  <a:gd name="connsiteX40" fmla="*/ 323592 w 543330"/>
                  <a:gd name="connsiteY40" fmla="*/ 193389 h 417993"/>
                  <a:gd name="connsiteX41" fmla="*/ 323592 w 543330"/>
                  <a:gd name="connsiteY41" fmla="*/ 193389 h 417993"/>
                  <a:gd name="connsiteX42" fmla="*/ 323347 w 543330"/>
                  <a:gd name="connsiteY42" fmla="*/ 193389 h 417993"/>
                  <a:gd name="connsiteX43" fmla="*/ 323347 w 543330"/>
                  <a:gd name="connsiteY43" fmla="*/ 193143 h 417993"/>
                  <a:gd name="connsiteX44" fmla="*/ 323592 w 543330"/>
                  <a:gd name="connsiteY44" fmla="*/ 193389 h 417993"/>
                  <a:gd name="connsiteX45" fmla="*/ 460836 w 543330"/>
                  <a:gd name="connsiteY45" fmla="*/ 309273 h 417993"/>
                  <a:gd name="connsiteX46" fmla="*/ 460836 w 543330"/>
                  <a:gd name="connsiteY46" fmla="*/ 309273 h 417993"/>
                  <a:gd name="connsiteX47" fmla="*/ 460836 w 543330"/>
                  <a:gd name="connsiteY47" fmla="*/ 309273 h 417993"/>
                  <a:gd name="connsiteX48" fmla="*/ 460836 w 543330"/>
                  <a:gd name="connsiteY48" fmla="*/ 309273 h 417993"/>
                  <a:gd name="connsiteX49" fmla="*/ 460836 w 543330"/>
                  <a:gd name="connsiteY49" fmla="*/ 316393 h 417993"/>
                  <a:gd name="connsiteX50" fmla="*/ 460836 w 543330"/>
                  <a:gd name="connsiteY50" fmla="*/ 316393 h 417993"/>
                  <a:gd name="connsiteX51" fmla="*/ 460836 w 543330"/>
                  <a:gd name="connsiteY51" fmla="*/ 316393 h 417993"/>
                  <a:gd name="connsiteX52" fmla="*/ 460836 w 543330"/>
                  <a:gd name="connsiteY52" fmla="*/ 316393 h 417993"/>
                  <a:gd name="connsiteX53" fmla="*/ 461818 w 543330"/>
                  <a:gd name="connsiteY53" fmla="*/ 297243 h 417993"/>
                  <a:gd name="connsiteX54" fmla="*/ 461818 w 543330"/>
                  <a:gd name="connsiteY54" fmla="*/ 297243 h 417993"/>
                  <a:gd name="connsiteX55" fmla="*/ 461818 w 543330"/>
                  <a:gd name="connsiteY55" fmla="*/ 297243 h 417993"/>
                  <a:gd name="connsiteX56" fmla="*/ 461818 w 543330"/>
                  <a:gd name="connsiteY56" fmla="*/ 297243 h 417993"/>
                  <a:gd name="connsiteX0" fmla="*/ 730918 w 731163"/>
                  <a:gd name="connsiteY0" fmla="*/ 151896 h 819737"/>
                  <a:gd name="connsiteX1" fmla="*/ 730181 w 731163"/>
                  <a:gd name="connsiteY1" fmla="*/ 146740 h 819737"/>
                  <a:gd name="connsiteX2" fmla="*/ 710785 w 731163"/>
                  <a:gd name="connsiteY2" fmla="*/ 118997 h 819737"/>
                  <a:gd name="connsiteX3" fmla="*/ 703665 w 731163"/>
                  <a:gd name="connsiteY3" fmla="*/ 124153 h 819737"/>
                  <a:gd name="connsiteX4" fmla="*/ 691635 w 731163"/>
                  <a:gd name="connsiteY4" fmla="*/ 130782 h 819737"/>
                  <a:gd name="connsiteX5" fmla="*/ 540642 w 731163"/>
                  <a:gd name="connsiteY5" fmla="*/ 193143 h 819737"/>
                  <a:gd name="connsiteX6" fmla="*/ 467968 w 731163"/>
                  <a:gd name="connsiteY6" fmla="*/ 176694 h 819737"/>
                  <a:gd name="connsiteX7" fmla="*/ 434332 w 731163"/>
                  <a:gd name="connsiteY7" fmla="*/ 152142 h 819737"/>
                  <a:gd name="connsiteX8" fmla="*/ 392840 w 731163"/>
                  <a:gd name="connsiteY8" fmla="*/ 94691 h 819737"/>
                  <a:gd name="connsiteX9" fmla="*/ 382528 w 731163"/>
                  <a:gd name="connsiteY9" fmla="*/ 47060 h 819737"/>
                  <a:gd name="connsiteX10" fmla="*/ 374426 w 731163"/>
                  <a:gd name="connsiteY10" fmla="*/ 412 h 819737"/>
                  <a:gd name="connsiteX11" fmla="*/ 335389 w 731163"/>
                  <a:gd name="connsiteY11" fmla="*/ 81678 h 819737"/>
                  <a:gd name="connsiteX12" fmla="*/ 302244 w 731163"/>
                  <a:gd name="connsiteY12" fmla="*/ 150669 h 819737"/>
                  <a:gd name="connsiteX13" fmla="*/ 235954 w 731163"/>
                  <a:gd name="connsiteY13" fmla="*/ 288650 h 819737"/>
                  <a:gd name="connsiteX14" fmla="*/ 204282 w 731163"/>
                  <a:gd name="connsiteY14" fmla="*/ 354694 h 819737"/>
                  <a:gd name="connsiteX15" fmla="*/ 0 w 731163"/>
                  <a:gd name="connsiteY15" fmla="*/ 819515 h 819737"/>
                  <a:gd name="connsiteX16" fmla="*/ 629273 w 731163"/>
                  <a:gd name="connsiteY16" fmla="*/ 416073 h 819737"/>
                  <a:gd name="connsiteX17" fmla="*/ 634429 w 731163"/>
                  <a:gd name="connsiteY17" fmla="*/ 415828 h 819737"/>
                  <a:gd name="connsiteX18" fmla="*/ 661436 w 731163"/>
                  <a:gd name="connsiteY18" fmla="*/ 366724 h 819737"/>
                  <a:gd name="connsiteX19" fmla="*/ 653580 w 731163"/>
                  <a:gd name="connsiteY19" fmla="*/ 327196 h 819737"/>
                  <a:gd name="connsiteX20" fmla="*/ 670029 w 731163"/>
                  <a:gd name="connsiteY20" fmla="*/ 253541 h 819737"/>
                  <a:gd name="connsiteX21" fmla="*/ 687952 w 731163"/>
                  <a:gd name="connsiteY21" fmla="*/ 227516 h 819737"/>
                  <a:gd name="connsiteX22" fmla="*/ 710049 w 731163"/>
                  <a:gd name="connsiteY22" fmla="*/ 207383 h 819737"/>
                  <a:gd name="connsiteX23" fmla="*/ 730918 w 731163"/>
                  <a:gd name="connsiteY23" fmla="*/ 151896 h 819737"/>
                  <a:gd name="connsiteX24" fmla="*/ 237427 w 731163"/>
                  <a:gd name="connsiteY24" fmla="*/ 286931 h 819737"/>
                  <a:gd name="connsiteX25" fmla="*/ 237427 w 731163"/>
                  <a:gd name="connsiteY25" fmla="*/ 286931 h 819737"/>
                  <a:gd name="connsiteX26" fmla="*/ 237427 w 731163"/>
                  <a:gd name="connsiteY26" fmla="*/ 286931 h 819737"/>
                  <a:gd name="connsiteX27" fmla="*/ 237427 w 731163"/>
                  <a:gd name="connsiteY27" fmla="*/ 286931 h 819737"/>
                  <a:gd name="connsiteX28" fmla="*/ 240128 w 731163"/>
                  <a:gd name="connsiteY28" fmla="*/ 281775 h 819737"/>
                  <a:gd name="connsiteX29" fmla="*/ 240128 w 731163"/>
                  <a:gd name="connsiteY29" fmla="*/ 281775 h 819737"/>
                  <a:gd name="connsiteX30" fmla="*/ 240128 w 731163"/>
                  <a:gd name="connsiteY30" fmla="*/ 281775 h 819737"/>
                  <a:gd name="connsiteX31" fmla="*/ 240128 w 731163"/>
                  <a:gd name="connsiteY31" fmla="*/ 281775 h 819737"/>
                  <a:gd name="connsiteX32" fmla="*/ 333425 w 731163"/>
                  <a:gd name="connsiteY32" fmla="*/ 89781 h 819737"/>
                  <a:gd name="connsiteX33" fmla="*/ 333425 w 731163"/>
                  <a:gd name="connsiteY33" fmla="*/ 89781 h 819737"/>
                  <a:gd name="connsiteX34" fmla="*/ 333425 w 731163"/>
                  <a:gd name="connsiteY34" fmla="*/ 89781 h 819737"/>
                  <a:gd name="connsiteX35" fmla="*/ 333425 w 731163"/>
                  <a:gd name="connsiteY35" fmla="*/ 89781 h 819737"/>
                  <a:gd name="connsiteX36" fmla="*/ 325568 w 731163"/>
                  <a:gd name="connsiteY36" fmla="*/ 105248 h 819737"/>
                  <a:gd name="connsiteX37" fmla="*/ 325568 w 731163"/>
                  <a:gd name="connsiteY37" fmla="*/ 105248 h 819737"/>
                  <a:gd name="connsiteX38" fmla="*/ 325568 w 731163"/>
                  <a:gd name="connsiteY38" fmla="*/ 105248 h 819737"/>
                  <a:gd name="connsiteX39" fmla="*/ 325568 w 731163"/>
                  <a:gd name="connsiteY39" fmla="*/ 105248 h 819737"/>
                  <a:gd name="connsiteX40" fmla="*/ 511425 w 731163"/>
                  <a:gd name="connsiteY40" fmla="*/ 193389 h 819737"/>
                  <a:gd name="connsiteX41" fmla="*/ 511425 w 731163"/>
                  <a:gd name="connsiteY41" fmla="*/ 193389 h 819737"/>
                  <a:gd name="connsiteX42" fmla="*/ 511180 w 731163"/>
                  <a:gd name="connsiteY42" fmla="*/ 193389 h 819737"/>
                  <a:gd name="connsiteX43" fmla="*/ 511180 w 731163"/>
                  <a:gd name="connsiteY43" fmla="*/ 193143 h 819737"/>
                  <a:gd name="connsiteX44" fmla="*/ 511425 w 731163"/>
                  <a:gd name="connsiteY44" fmla="*/ 193389 h 819737"/>
                  <a:gd name="connsiteX45" fmla="*/ 648669 w 731163"/>
                  <a:gd name="connsiteY45" fmla="*/ 309273 h 819737"/>
                  <a:gd name="connsiteX46" fmla="*/ 648669 w 731163"/>
                  <a:gd name="connsiteY46" fmla="*/ 309273 h 819737"/>
                  <a:gd name="connsiteX47" fmla="*/ 648669 w 731163"/>
                  <a:gd name="connsiteY47" fmla="*/ 309273 h 819737"/>
                  <a:gd name="connsiteX48" fmla="*/ 648669 w 731163"/>
                  <a:gd name="connsiteY48" fmla="*/ 309273 h 819737"/>
                  <a:gd name="connsiteX49" fmla="*/ 648669 w 731163"/>
                  <a:gd name="connsiteY49" fmla="*/ 316393 h 819737"/>
                  <a:gd name="connsiteX50" fmla="*/ 648669 w 731163"/>
                  <a:gd name="connsiteY50" fmla="*/ 316393 h 819737"/>
                  <a:gd name="connsiteX51" fmla="*/ 648669 w 731163"/>
                  <a:gd name="connsiteY51" fmla="*/ 316393 h 819737"/>
                  <a:gd name="connsiteX52" fmla="*/ 648669 w 731163"/>
                  <a:gd name="connsiteY52" fmla="*/ 316393 h 819737"/>
                  <a:gd name="connsiteX53" fmla="*/ 649651 w 731163"/>
                  <a:gd name="connsiteY53" fmla="*/ 297243 h 819737"/>
                  <a:gd name="connsiteX54" fmla="*/ 649651 w 731163"/>
                  <a:gd name="connsiteY54" fmla="*/ 297243 h 819737"/>
                  <a:gd name="connsiteX55" fmla="*/ 649651 w 731163"/>
                  <a:gd name="connsiteY55" fmla="*/ 297243 h 819737"/>
                  <a:gd name="connsiteX56" fmla="*/ 649651 w 731163"/>
                  <a:gd name="connsiteY56" fmla="*/ 297243 h 819737"/>
                  <a:gd name="connsiteX0" fmla="*/ 730918 w 731163"/>
                  <a:gd name="connsiteY0" fmla="*/ 151896 h 819742"/>
                  <a:gd name="connsiteX1" fmla="*/ 730181 w 731163"/>
                  <a:gd name="connsiteY1" fmla="*/ 146740 h 819742"/>
                  <a:gd name="connsiteX2" fmla="*/ 710785 w 731163"/>
                  <a:gd name="connsiteY2" fmla="*/ 118997 h 819742"/>
                  <a:gd name="connsiteX3" fmla="*/ 703665 w 731163"/>
                  <a:gd name="connsiteY3" fmla="*/ 124153 h 819742"/>
                  <a:gd name="connsiteX4" fmla="*/ 691635 w 731163"/>
                  <a:gd name="connsiteY4" fmla="*/ 130782 h 819742"/>
                  <a:gd name="connsiteX5" fmla="*/ 540642 w 731163"/>
                  <a:gd name="connsiteY5" fmla="*/ 193143 h 819742"/>
                  <a:gd name="connsiteX6" fmla="*/ 467968 w 731163"/>
                  <a:gd name="connsiteY6" fmla="*/ 176694 h 819742"/>
                  <a:gd name="connsiteX7" fmla="*/ 434332 w 731163"/>
                  <a:gd name="connsiteY7" fmla="*/ 152142 h 819742"/>
                  <a:gd name="connsiteX8" fmla="*/ 392840 w 731163"/>
                  <a:gd name="connsiteY8" fmla="*/ 94691 h 819742"/>
                  <a:gd name="connsiteX9" fmla="*/ 382528 w 731163"/>
                  <a:gd name="connsiteY9" fmla="*/ 47060 h 819742"/>
                  <a:gd name="connsiteX10" fmla="*/ 374426 w 731163"/>
                  <a:gd name="connsiteY10" fmla="*/ 412 h 819742"/>
                  <a:gd name="connsiteX11" fmla="*/ 335389 w 731163"/>
                  <a:gd name="connsiteY11" fmla="*/ 81678 h 819742"/>
                  <a:gd name="connsiteX12" fmla="*/ 302244 w 731163"/>
                  <a:gd name="connsiteY12" fmla="*/ 150669 h 819742"/>
                  <a:gd name="connsiteX13" fmla="*/ 235954 w 731163"/>
                  <a:gd name="connsiteY13" fmla="*/ 288650 h 819742"/>
                  <a:gd name="connsiteX14" fmla="*/ 204282 w 731163"/>
                  <a:gd name="connsiteY14" fmla="*/ 354694 h 819742"/>
                  <a:gd name="connsiteX15" fmla="*/ 0 w 731163"/>
                  <a:gd name="connsiteY15" fmla="*/ 819515 h 819742"/>
                  <a:gd name="connsiteX16" fmla="*/ 629273 w 731163"/>
                  <a:gd name="connsiteY16" fmla="*/ 416073 h 819742"/>
                  <a:gd name="connsiteX17" fmla="*/ 661436 w 731163"/>
                  <a:gd name="connsiteY17" fmla="*/ 366724 h 819742"/>
                  <a:gd name="connsiteX18" fmla="*/ 653580 w 731163"/>
                  <a:gd name="connsiteY18" fmla="*/ 327196 h 819742"/>
                  <a:gd name="connsiteX19" fmla="*/ 670029 w 731163"/>
                  <a:gd name="connsiteY19" fmla="*/ 253541 h 819742"/>
                  <a:gd name="connsiteX20" fmla="*/ 687952 w 731163"/>
                  <a:gd name="connsiteY20" fmla="*/ 227516 h 819742"/>
                  <a:gd name="connsiteX21" fmla="*/ 710049 w 731163"/>
                  <a:gd name="connsiteY21" fmla="*/ 207383 h 819742"/>
                  <a:gd name="connsiteX22" fmla="*/ 730918 w 731163"/>
                  <a:gd name="connsiteY22" fmla="*/ 151896 h 819742"/>
                  <a:gd name="connsiteX23" fmla="*/ 237427 w 731163"/>
                  <a:gd name="connsiteY23" fmla="*/ 286931 h 819742"/>
                  <a:gd name="connsiteX24" fmla="*/ 237427 w 731163"/>
                  <a:gd name="connsiteY24" fmla="*/ 286931 h 819742"/>
                  <a:gd name="connsiteX25" fmla="*/ 237427 w 731163"/>
                  <a:gd name="connsiteY25" fmla="*/ 286931 h 819742"/>
                  <a:gd name="connsiteX26" fmla="*/ 237427 w 731163"/>
                  <a:gd name="connsiteY26" fmla="*/ 286931 h 819742"/>
                  <a:gd name="connsiteX27" fmla="*/ 240128 w 731163"/>
                  <a:gd name="connsiteY27" fmla="*/ 281775 h 819742"/>
                  <a:gd name="connsiteX28" fmla="*/ 240128 w 731163"/>
                  <a:gd name="connsiteY28" fmla="*/ 281775 h 819742"/>
                  <a:gd name="connsiteX29" fmla="*/ 240128 w 731163"/>
                  <a:gd name="connsiteY29" fmla="*/ 281775 h 819742"/>
                  <a:gd name="connsiteX30" fmla="*/ 240128 w 731163"/>
                  <a:gd name="connsiteY30" fmla="*/ 281775 h 819742"/>
                  <a:gd name="connsiteX31" fmla="*/ 333425 w 731163"/>
                  <a:gd name="connsiteY31" fmla="*/ 89781 h 819742"/>
                  <a:gd name="connsiteX32" fmla="*/ 333425 w 731163"/>
                  <a:gd name="connsiteY32" fmla="*/ 89781 h 819742"/>
                  <a:gd name="connsiteX33" fmla="*/ 333425 w 731163"/>
                  <a:gd name="connsiteY33" fmla="*/ 89781 h 819742"/>
                  <a:gd name="connsiteX34" fmla="*/ 333425 w 731163"/>
                  <a:gd name="connsiteY34" fmla="*/ 89781 h 819742"/>
                  <a:gd name="connsiteX35" fmla="*/ 325568 w 731163"/>
                  <a:gd name="connsiteY35" fmla="*/ 105248 h 819742"/>
                  <a:gd name="connsiteX36" fmla="*/ 325568 w 731163"/>
                  <a:gd name="connsiteY36" fmla="*/ 105248 h 819742"/>
                  <a:gd name="connsiteX37" fmla="*/ 325568 w 731163"/>
                  <a:gd name="connsiteY37" fmla="*/ 105248 h 819742"/>
                  <a:gd name="connsiteX38" fmla="*/ 325568 w 731163"/>
                  <a:gd name="connsiteY38" fmla="*/ 105248 h 819742"/>
                  <a:gd name="connsiteX39" fmla="*/ 511425 w 731163"/>
                  <a:gd name="connsiteY39" fmla="*/ 193389 h 819742"/>
                  <a:gd name="connsiteX40" fmla="*/ 511425 w 731163"/>
                  <a:gd name="connsiteY40" fmla="*/ 193389 h 819742"/>
                  <a:gd name="connsiteX41" fmla="*/ 511180 w 731163"/>
                  <a:gd name="connsiteY41" fmla="*/ 193389 h 819742"/>
                  <a:gd name="connsiteX42" fmla="*/ 511180 w 731163"/>
                  <a:gd name="connsiteY42" fmla="*/ 193143 h 819742"/>
                  <a:gd name="connsiteX43" fmla="*/ 511425 w 731163"/>
                  <a:gd name="connsiteY43" fmla="*/ 193389 h 819742"/>
                  <a:gd name="connsiteX44" fmla="*/ 648669 w 731163"/>
                  <a:gd name="connsiteY44" fmla="*/ 309273 h 819742"/>
                  <a:gd name="connsiteX45" fmla="*/ 648669 w 731163"/>
                  <a:gd name="connsiteY45" fmla="*/ 309273 h 819742"/>
                  <a:gd name="connsiteX46" fmla="*/ 648669 w 731163"/>
                  <a:gd name="connsiteY46" fmla="*/ 309273 h 819742"/>
                  <a:gd name="connsiteX47" fmla="*/ 648669 w 731163"/>
                  <a:gd name="connsiteY47" fmla="*/ 309273 h 819742"/>
                  <a:gd name="connsiteX48" fmla="*/ 648669 w 731163"/>
                  <a:gd name="connsiteY48" fmla="*/ 316393 h 819742"/>
                  <a:gd name="connsiteX49" fmla="*/ 648669 w 731163"/>
                  <a:gd name="connsiteY49" fmla="*/ 316393 h 819742"/>
                  <a:gd name="connsiteX50" fmla="*/ 648669 w 731163"/>
                  <a:gd name="connsiteY50" fmla="*/ 316393 h 819742"/>
                  <a:gd name="connsiteX51" fmla="*/ 648669 w 731163"/>
                  <a:gd name="connsiteY51" fmla="*/ 316393 h 819742"/>
                  <a:gd name="connsiteX52" fmla="*/ 649651 w 731163"/>
                  <a:gd name="connsiteY52" fmla="*/ 297243 h 819742"/>
                  <a:gd name="connsiteX53" fmla="*/ 649651 w 731163"/>
                  <a:gd name="connsiteY53" fmla="*/ 297243 h 819742"/>
                  <a:gd name="connsiteX54" fmla="*/ 649651 w 731163"/>
                  <a:gd name="connsiteY54" fmla="*/ 297243 h 819742"/>
                  <a:gd name="connsiteX55" fmla="*/ 649651 w 731163"/>
                  <a:gd name="connsiteY55" fmla="*/ 297243 h 819742"/>
                  <a:gd name="connsiteX0" fmla="*/ 730918 w 731163"/>
                  <a:gd name="connsiteY0" fmla="*/ 151896 h 819523"/>
                  <a:gd name="connsiteX1" fmla="*/ 730181 w 731163"/>
                  <a:gd name="connsiteY1" fmla="*/ 146740 h 819523"/>
                  <a:gd name="connsiteX2" fmla="*/ 710785 w 731163"/>
                  <a:gd name="connsiteY2" fmla="*/ 118997 h 819523"/>
                  <a:gd name="connsiteX3" fmla="*/ 703665 w 731163"/>
                  <a:gd name="connsiteY3" fmla="*/ 124153 h 819523"/>
                  <a:gd name="connsiteX4" fmla="*/ 691635 w 731163"/>
                  <a:gd name="connsiteY4" fmla="*/ 130782 h 819523"/>
                  <a:gd name="connsiteX5" fmla="*/ 540642 w 731163"/>
                  <a:gd name="connsiteY5" fmla="*/ 193143 h 819523"/>
                  <a:gd name="connsiteX6" fmla="*/ 467968 w 731163"/>
                  <a:gd name="connsiteY6" fmla="*/ 176694 h 819523"/>
                  <a:gd name="connsiteX7" fmla="*/ 434332 w 731163"/>
                  <a:gd name="connsiteY7" fmla="*/ 152142 h 819523"/>
                  <a:gd name="connsiteX8" fmla="*/ 392840 w 731163"/>
                  <a:gd name="connsiteY8" fmla="*/ 94691 h 819523"/>
                  <a:gd name="connsiteX9" fmla="*/ 382528 w 731163"/>
                  <a:gd name="connsiteY9" fmla="*/ 47060 h 819523"/>
                  <a:gd name="connsiteX10" fmla="*/ 374426 w 731163"/>
                  <a:gd name="connsiteY10" fmla="*/ 412 h 819523"/>
                  <a:gd name="connsiteX11" fmla="*/ 335389 w 731163"/>
                  <a:gd name="connsiteY11" fmla="*/ 81678 h 819523"/>
                  <a:gd name="connsiteX12" fmla="*/ 302244 w 731163"/>
                  <a:gd name="connsiteY12" fmla="*/ 150669 h 819523"/>
                  <a:gd name="connsiteX13" fmla="*/ 235954 w 731163"/>
                  <a:gd name="connsiteY13" fmla="*/ 288650 h 819523"/>
                  <a:gd name="connsiteX14" fmla="*/ 204282 w 731163"/>
                  <a:gd name="connsiteY14" fmla="*/ 354694 h 819523"/>
                  <a:gd name="connsiteX15" fmla="*/ 0 w 731163"/>
                  <a:gd name="connsiteY15" fmla="*/ 819515 h 819523"/>
                  <a:gd name="connsiteX16" fmla="*/ 661436 w 731163"/>
                  <a:gd name="connsiteY16" fmla="*/ 366724 h 819523"/>
                  <a:gd name="connsiteX17" fmla="*/ 653580 w 731163"/>
                  <a:gd name="connsiteY17" fmla="*/ 327196 h 819523"/>
                  <a:gd name="connsiteX18" fmla="*/ 670029 w 731163"/>
                  <a:gd name="connsiteY18" fmla="*/ 253541 h 819523"/>
                  <a:gd name="connsiteX19" fmla="*/ 687952 w 731163"/>
                  <a:gd name="connsiteY19" fmla="*/ 227516 h 819523"/>
                  <a:gd name="connsiteX20" fmla="*/ 710049 w 731163"/>
                  <a:gd name="connsiteY20" fmla="*/ 207383 h 819523"/>
                  <a:gd name="connsiteX21" fmla="*/ 730918 w 731163"/>
                  <a:gd name="connsiteY21" fmla="*/ 151896 h 819523"/>
                  <a:gd name="connsiteX22" fmla="*/ 237427 w 731163"/>
                  <a:gd name="connsiteY22" fmla="*/ 286931 h 819523"/>
                  <a:gd name="connsiteX23" fmla="*/ 237427 w 731163"/>
                  <a:gd name="connsiteY23" fmla="*/ 286931 h 819523"/>
                  <a:gd name="connsiteX24" fmla="*/ 237427 w 731163"/>
                  <a:gd name="connsiteY24" fmla="*/ 286931 h 819523"/>
                  <a:gd name="connsiteX25" fmla="*/ 237427 w 731163"/>
                  <a:gd name="connsiteY25" fmla="*/ 286931 h 819523"/>
                  <a:gd name="connsiteX26" fmla="*/ 240128 w 731163"/>
                  <a:gd name="connsiteY26" fmla="*/ 281775 h 819523"/>
                  <a:gd name="connsiteX27" fmla="*/ 240128 w 731163"/>
                  <a:gd name="connsiteY27" fmla="*/ 281775 h 819523"/>
                  <a:gd name="connsiteX28" fmla="*/ 240128 w 731163"/>
                  <a:gd name="connsiteY28" fmla="*/ 281775 h 819523"/>
                  <a:gd name="connsiteX29" fmla="*/ 240128 w 731163"/>
                  <a:gd name="connsiteY29" fmla="*/ 281775 h 819523"/>
                  <a:gd name="connsiteX30" fmla="*/ 333425 w 731163"/>
                  <a:gd name="connsiteY30" fmla="*/ 89781 h 819523"/>
                  <a:gd name="connsiteX31" fmla="*/ 333425 w 731163"/>
                  <a:gd name="connsiteY31" fmla="*/ 89781 h 819523"/>
                  <a:gd name="connsiteX32" fmla="*/ 333425 w 731163"/>
                  <a:gd name="connsiteY32" fmla="*/ 89781 h 819523"/>
                  <a:gd name="connsiteX33" fmla="*/ 333425 w 731163"/>
                  <a:gd name="connsiteY33" fmla="*/ 89781 h 819523"/>
                  <a:gd name="connsiteX34" fmla="*/ 325568 w 731163"/>
                  <a:gd name="connsiteY34" fmla="*/ 105248 h 819523"/>
                  <a:gd name="connsiteX35" fmla="*/ 325568 w 731163"/>
                  <a:gd name="connsiteY35" fmla="*/ 105248 h 819523"/>
                  <a:gd name="connsiteX36" fmla="*/ 325568 w 731163"/>
                  <a:gd name="connsiteY36" fmla="*/ 105248 h 819523"/>
                  <a:gd name="connsiteX37" fmla="*/ 325568 w 731163"/>
                  <a:gd name="connsiteY37" fmla="*/ 105248 h 819523"/>
                  <a:gd name="connsiteX38" fmla="*/ 511425 w 731163"/>
                  <a:gd name="connsiteY38" fmla="*/ 193389 h 819523"/>
                  <a:gd name="connsiteX39" fmla="*/ 511425 w 731163"/>
                  <a:gd name="connsiteY39" fmla="*/ 193389 h 819523"/>
                  <a:gd name="connsiteX40" fmla="*/ 511180 w 731163"/>
                  <a:gd name="connsiteY40" fmla="*/ 193389 h 819523"/>
                  <a:gd name="connsiteX41" fmla="*/ 511180 w 731163"/>
                  <a:gd name="connsiteY41" fmla="*/ 193143 h 819523"/>
                  <a:gd name="connsiteX42" fmla="*/ 511425 w 731163"/>
                  <a:gd name="connsiteY42" fmla="*/ 193389 h 819523"/>
                  <a:gd name="connsiteX43" fmla="*/ 648669 w 731163"/>
                  <a:gd name="connsiteY43" fmla="*/ 309273 h 819523"/>
                  <a:gd name="connsiteX44" fmla="*/ 648669 w 731163"/>
                  <a:gd name="connsiteY44" fmla="*/ 309273 h 819523"/>
                  <a:gd name="connsiteX45" fmla="*/ 648669 w 731163"/>
                  <a:gd name="connsiteY45" fmla="*/ 309273 h 819523"/>
                  <a:gd name="connsiteX46" fmla="*/ 648669 w 731163"/>
                  <a:gd name="connsiteY46" fmla="*/ 309273 h 819523"/>
                  <a:gd name="connsiteX47" fmla="*/ 648669 w 731163"/>
                  <a:gd name="connsiteY47" fmla="*/ 316393 h 819523"/>
                  <a:gd name="connsiteX48" fmla="*/ 648669 w 731163"/>
                  <a:gd name="connsiteY48" fmla="*/ 316393 h 819523"/>
                  <a:gd name="connsiteX49" fmla="*/ 648669 w 731163"/>
                  <a:gd name="connsiteY49" fmla="*/ 316393 h 819523"/>
                  <a:gd name="connsiteX50" fmla="*/ 648669 w 731163"/>
                  <a:gd name="connsiteY50" fmla="*/ 316393 h 819523"/>
                  <a:gd name="connsiteX51" fmla="*/ 649651 w 731163"/>
                  <a:gd name="connsiteY51" fmla="*/ 297243 h 819523"/>
                  <a:gd name="connsiteX52" fmla="*/ 649651 w 731163"/>
                  <a:gd name="connsiteY52" fmla="*/ 297243 h 819523"/>
                  <a:gd name="connsiteX53" fmla="*/ 649651 w 731163"/>
                  <a:gd name="connsiteY53" fmla="*/ 297243 h 819523"/>
                  <a:gd name="connsiteX54" fmla="*/ 649651 w 731163"/>
                  <a:gd name="connsiteY54" fmla="*/ 297243 h 819523"/>
                  <a:gd name="connsiteX0" fmla="*/ 730918 w 731163"/>
                  <a:gd name="connsiteY0" fmla="*/ 151896 h 924113"/>
                  <a:gd name="connsiteX1" fmla="*/ 730181 w 731163"/>
                  <a:gd name="connsiteY1" fmla="*/ 146740 h 924113"/>
                  <a:gd name="connsiteX2" fmla="*/ 710785 w 731163"/>
                  <a:gd name="connsiteY2" fmla="*/ 118997 h 924113"/>
                  <a:gd name="connsiteX3" fmla="*/ 703665 w 731163"/>
                  <a:gd name="connsiteY3" fmla="*/ 124153 h 924113"/>
                  <a:gd name="connsiteX4" fmla="*/ 691635 w 731163"/>
                  <a:gd name="connsiteY4" fmla="*/ 130782 h 924113"/>
                  <a:gd name="connsiteX5" fmla="*/ 540642 w 731163"/>
                  <a:gd name="connsiteY5" fmla="*/ 193143 h 924113"/>
                  <a:gd name="connsiteX6" fmla="*/ 467968 w 731163"/>
                  <a:gd name="connsiteY6" fmla="*/ 176694 h 924113"/>
                  <a:gd name="connsiteX7" fmla="*/ 434332 w 731163"/>
                  <a:gd name="connsiteY7" fmla="*/ 152142 h 924113"/>
                  <a:gd name="connsiteX8" fmla="*/ 392840 w 731163"/>
                  <a:gd name="connsiteY8" fmla="*/ 94691 h 924113"/>
                  <a:gd name="connsiteX9" fmla="*/ 382528 w 731163"/>
                  <a:gd name="connsiteY9" fmla="*/ 47060 h 924113"/>
                  <a:gd name="connsiteX10" fmla="*/ 374426 w 731163"/>
                  <a:gd name="connsiteY10" fmla="*/ 412 h 924113"/>
                  <a:gd name="connsiteX11" fmla="*/ 335389 w 731163"/>
                  <a:gd name="connsiteY11" fmla="*/ 81678 h 924113"/>
                  <a:gd name="connsiteX12" fmla="*/ 302244 w 731163"/>
                  <a:gd name="connsiteY12" fmla="*/ 150669 h 924113"/>
                  <a:gd name="connsiteX13" fmla="*/ 235954 w 731163"/>
                  <a:gd name="connsiteY13" fmla="*/ 288650 h 924113"/>
                  <a:gd name="connsiteX14" fmla="*/ 204282 w 731163"/>
                  <a:gd name="connsiteY14" fmla="*/ 354694 h 924113"/>
                  <a:gd name="connsiteX15" fmla="*/ 0 w 731163"/>
                  <a:gd name="connsiteY15" fmla="*/ 819515 h 924113"/>
                  <a:gd name="connsiteX16" fmla="*/ 455994 w 731163"/>
                  <a:gd name="connsiteY16" fmla="*/ 900871 h 924113"/>
                  <a:gd name="connsiteX17" fmla="*/ 653580 w 731163"/>
                  <a:gd name="connsiteY17" fmla="*/ 327196 h 924113"/>
                  <a:gd name="connsiteX18" fmla="*/ 670029 w 731163"/>
                  <a:gd name="connsiteY18" fmla="*/ 253541 h 924113"/>
                  <a:gd name="connsiteX19" fmla="*/ 687952 w 731163"/>
                  <a:gd name="connsiteY19" fmla="*/ 227516 h 924113"/>
                  <a:gd name="connsiteX20" fmla="*/ 710049 w 731163"/>
                  <a:gd name="connsiteY20" fmla="*/ 207383 h 924113"/>
                  <a:gd name="connsiteX21" fmla="*/ 730918 w 731163"/>
                  <a:gd name="connsiteY21" fmla="*/ 151896 h 924113"/>
                  <a:gd name="connsiteX22" fmla="*/ 237427 w 731163"/>
                  <a:gd name="connsiteY22" fmla="*/ 286931 h 924113"/>
                  <a:gd name="connsiteX23" fmla="*/ 237427 w 731163"/>
                  <a:gd name="connsiteY23" fmla="*/ 286931 h 924113"/>
                  <a:gd name="connsiteX24" fmla="*/ 237427 w 731163"/>
                  <a:gd name="connsiteY24" fmla="*/ 286931 h 924113"/>
                  <a:gd name="connsiteX25" fmla="*/ 237427 w 731163"/>
                  <a:gd name="connsiteY25" fmla="*/ 286931 h 924113"/>
                  <a:gd name="connsiteX26" fmla="*/ 240128 w 731163"/>
                  <a:gd name="connsiteY26" fmla="*/ 281775 h 924113"/>
                  <a:gd name="connsiteX27" fmla="*/ 240128 w 731163"/>
                  <a:gd name="connsiteY27" fmla="*/ 281775 h 924113"/>
                  <a:gd name="connsiteX28" fmla="*/ 240128 w 731163"/>
                  <a:gd name="connsiteY28" fmla="*/ 281775 h 924113"/>
                  <a:gd name="connsiteX29" fmla="*/ 240128 w 731163"/>
                  <a:gd name="connsiteY29" fmla="*/ 281775 h 924113"/>
                  <a:gd name="connsiteX30" fmla="*/ 333425 w 731163"/>
                  <a:gd name="connsiteY30" fmla="*/ 89781 h 924113"/>
                  <a:gd name="connsiteX31" fmla="*/ 333425 w 731163"/>
                  <a:gd name="connsiteY31" fmla="*/ 89781 h 924113"/>
                  <a:gd name="connsiteX32" fmla="*/ 333425 w 731163"/>
                  <a:gd name="connsiteY32" fmla="*/ 89781 h 924113"/>
                  <a:gd name="connsiteX33" fmla="*/ 333425 w 731163"/>
                  <a:gd name="connsiteY33" fmla="*/ 89781 h 924113"/>
                  <a:gd name="connsiteX34" fmla="*/ 325568 w 731163"/>
                  <a:gd name="connsiteY34" fmla="*/ 105248 h 924113"/>
                  <a:gd name="connsiteX35" fmla="*/ 325568 w 731163"/>
                  <a:gd name="connsiteY35" fmla="*/ 105248 h 924113"/>
                  <a:gd name="connsiteX36" fmla="*/ 325568 w 731163"/>
                  <a:gd name="connsiteY36" fmla="*/ 105248 h 924113"/>
                  <a:gd name="connsiteX37" fmla="*/ 325568 w 731163"/>
                  <a:gd name="connsiteY37" fmla="*/ 105248 h 924113"/>
                  <a:gd name="connsiteX38" fmla="*/ 511425 w 731163"/>
                  <a:gd name="connsiteY38" fmla="*/ 193389 h 924113"/>
                  <a:gd name="connsiteX39" fmla="*/ 511425 w 731163"/>
                  <a:gd name="connsiteY39" fmla="*/ 193389 h 924113"/>
                  <a:gd name="connsiteX40" fmla="*/ 511180 w 731163"/>
                  <a:gd name="connsiteY40" fmla="*/ 193389 h 924113"/>
                  <a:gd name="connsiteX41" fmla="*/ 511180 w 731163"/>
                  <a:gd name="connsiteY41" fmla="*/ 193143 h 924113"/>
                  <a:gd name="connsiteX42" fmla="*/ 511425 w 731163"/>
                  <a:gd name="connsiteY42" fmla="*/ 193389 h 924113"/>
                  <a:gd name="connsiteX43" fmla="*/ 648669 w 731163"/>
                  <a:gd name="connsiteY43" fmla="*/ 309273 h 924113"/>
                  <a:gd name="connsiteX44" fmla="*/ 648669 w 731163"/>
                  <a:gd name="connsiteY44" fmla="*/ 309273 h 924113"/>
                  <a:gd name="connsiteX45" fmla="*/ 648669 w 731163"/>
                  <a:gd name="connsiteY45" fmla="*/ 309273 h 924113"/>
                  <a:gd name="connsiteX46" fmla="*/ 648669 w 731163"/>
                  <a:gd name="connsiteY46" fmla="*/ 309273 h 924113"/>
                  <a:gd name="connsiteX47" fmla="*/ 648669 w 731163"/>
                  <a:gd name="connsiteY47" fmla="*/ 316393 h 924113"/>
                  <a:gd name="connsiteX48" fmla="*/ 648669 w 731163"/>
                  <a:gd name="connsiteY48" fmla="*/ 316393 h 924113"/>
                  <a:gd name="connsiteX49" fmla="*/ 648669 w 731163"/>
                  <a:gd name="connsiteY49" fmla="*/ 316393 h 924113"/>
                  <a:gd name="connsiteX50" fmla="*/ 648669 w 731163"/>
                  <a:gd name="connsiteY50" fmla="*/ 316393 h 924113"/>
                  <a:gd name="connsiteX51" fmla="*/ 649651 w 731163"/>
                  <a:gd name="connsiteY51" fmla="*/ 297243 h 924113"/>
                  <a:gd name="connsiteX52" fmla="*/ 649651 w 731163"/>
                  <a:gd name="connsiteY52" fmla="*/ 297243 h 924113"/>
                  <a:gd name="connsiteX53" fmla="*/ 649651 w 731163"/>
                  <a:gd name="connsiteY53" fmla="*/ 297243 h 924113"/>
                  <a:gd name="connsiteX54" fmla="*/ 649651 w 731163"/>
                  <a:gd name="connsiteY54" fmla="*/ 297243 h 924113"/>
                  <a:gd name="connsiteX0" fmla="*/ 730918 w 731163"/>
                  <a:gd name="connsiteY0" fmla="*/ 151896 h 900871"/>
                  <a:gd name="connsiteX1" fmla="*/ 730181 w 731163"/>
                  <a:gd name="connsiteY1" fmla="*/ 146740 h 900871"/>
                  <a:gd name="connsiteX2" fmla="*/ 710785 w 731163"/>
                  <a:gd name="connsiteY2" fmla="*/ 118997 h 900871"/>
                  <a:gd name="connsiteX3" fmla="*/ 703665 w 731163"/>
                  <a:gd name="connsiteY3" fmla="*/ 124153 h 900871"/>
                  <a:gd name="connsiteX4" fmla="*/ 691635 w 731163"/>
                  <a:gd name="connsiteY4" fmla="*/ 130782 h 900871"/>
                  <a:gd name="connsiteX5" fmla="*/ 540642 w 731163"/>
                  <a:gd name="connsiteY5" fmla="*/ 193143 h 900871"/>
                  <a:gd name="connsiteX6" fmla="*/ 467968 w 731163"/>
                  <a:gd name="connsiteY6" fmla="*/ 176694 h 900871"/>
                  <a:gd name="connsiteX7" fmla="*/ 434332 w 731163"/>
                  <a:gd name="connsiteY7" fmla="*/ 152142 h 900871"/>
                  <a:gd name="connsiteX8" fmla="*/ 392840 w 731163"/>
                  <a:gd name="connsiteY8" fmla="*/ 94691 h 900871"/>
                  <a:gd name="connsiteX9" fmla="*/ 382528 w 731163"/>
                  <a:gd name="connsiteY9" fmla="*/ 47060 h 900871"/>
                  <a:gd name="connsiteX10" fmla="*/ 374426 w 731163"/>
                  <a:gd name="connsiteY10" fmla="*/ 412 h 900871"/>
                  <a:gd name="connsiteX11" fmla="*/ 335389 w 731163"/>
                  <a:gd name="connsiteY11" fmla="*/ 81678 h 900871"/>
                  <a:gd name="connsiteX12" fmla="*/ 302244 w 731163"/>
                  <a:gd name="connsiteY12" fmla="*/ 150669 h 900871"/>
                  <a:gd name="connsiteX13" fmla="*/ 235954 w 731163"/>
                  <a:gd name="connsiteY13" fmla="*/ 288650 h 900871"/>
                  <a:gd name="connsiteX14" fmla="*/ 204282 w 731163"/>
                  <a:gd name="connsiteY14" fmla="*/ 354694 h 900871"/>
                  <a:gd name="connsiteX15" fmla="*/ 0 w 731163"/>
                  <a:gd name="connsiteY15" fmla="*/ 819515 h 900871"/>
                  <a:gd name="connsiteX16" fmla="*/ 455994 w 731163"/>
                  <a:gd name="connsiteY16" fmla="*/ 900871 h 900871"/>
                  <a:gd name="connsiteX17" fmla="*/ 653580 w 731163"/>
                  <a:gd name="connsiteY17" fmla="*/ 327196 h 900871"/>
                  <a:gd name="connsiteX18" fmla="*/ 670029 w 731163"/>
                  <a:gd name="connsiteY18" fmla="*/ 253541 h 900871"/>
                  <a:gd name="connsiteX19" fmla="*/ 687952 w 731163"/>
                  <a:gd name="connsiteY19" fmla="*/ 227516 h 900871"/>
                  <a:gd name="connsiteX20" fmla="*/ 710049 w 731163"/>
                  <a:gd name="connsiteY20" fmla="*/ 207383 h 900871"/>
                  <a:gd name="connsiteX21" fmla="*/ 730918 w 731163"/>
                  <a:gd name="connsiteY21" fmla="*/ 151896 h 900871"/>
                  <a:gd name="connsiteX22" fmla="*/ 237427 w 731163"/>
                  <a:gd name="connsiteY22" fmla="*/ 286931 h 900871"/>
                  <a:gd name="connsiteX23" fmla="*/ 237427 w 731163"/>
                  <a:gd name="connsiteY23" fmla="*/ 286931 h 900871"/>
                  <a:gd name="connsiteX24" fmla="*/ 237427 w 731163"/>
                  <a:gd name="connsiteY24" fmla="*/ 286931 h 900871"/>
                  <a:gd name="connsiteX25" fmla="*/ 237427 w 731163"/>
                  <a:gd name="connsiteY25" fmla="*/ 286931 h 900871"/>
                  <a:gd name="connsiteX26" fmla="*/ 240128 w 731163"/>
                  <a:gd name="connsiteY26" fmla="*/ 281775 h 900871"/>
                  <a:gd name="connsiteX27" fmla="*/ 240128 w 731163"/>
                  <a:gd name="connsiteY27" fmla="*/ 281775 h 900871"/>
                  <a:gd name="connsiteX28" fmla="*/ 240128 w 731163"/>
                  <a:gd name="connsiteY28" fmla="*/ 281775 h 900871"/>
                  <a:gd name="connsiteX29" fmla="*/ 240128 w 731163"/>
                  <a:gd name="connsiteY29" fmla="*/ 281775 h 900871"/>
                  <a:gd name="connsiteX30" fmla="*/ 333425 w 731163"/>
                  <a:gd name="connsiteY30" fmla="*/ 89781 h 900871"/>
                  <a:gd name="connsiteX31" fmla="*/ 333425 w 731163"/>
                  <a:gd name="connsiteY31" fmla="*/ 89781 h 900871"/>
                  <a:gd name="connsiteX32" fmla="*/ 333425 w 731163"/>
                  <a:gd name="connsiteY32" fmla="*/ 89781 h 900871"/>
                  <a:gd name="connsiteX33" fmla="*/ 333425 w 731163"/>
                  <a:gd name="connsiteY33" fmla="*/ 89781 h 900871"/>
                  <a:gd name="connsiteX34" fmla="*/ 325568 w 731163"/>
                  <a:gd name="connsiteY34" fmla="*/ 105248 h 900871"/>
                  <a:gd name="connsiteX35" fmla="*/ 325568 w 731163"/>
                  <a:gd name="connsiteY35" fmla="*/ 105248 h 900871"/>
                  <a:gd name="connsiteX36" fmla="*/ 325568 w 731163"/>
                  <a:gd name="connsiteY36" fmla="*/ 105248 h 900871"/>
                  <a:gd name="connsiteX37" fmla="*/ 325568 w 731163"/>
                  <a:gd name="connsiteY37" fmla="*/ 105248 h 900871"/>
                  <a:gd name="connsiteX38" fmla="*/ 511425 w 731163"/>
                  <a:gd name="connsiteY38" fmla="*/ 193389 h 900871"/>
                  <a:gd name="connsiteX39" fmla="*/ 511425 w 731163"/>
                  <a:gd name="connsiteY39" fmla="*/ 193389 h 900871"/>
                  <a:gd name="connsiteX40" fmla="*/ 511180 w 731163"/>
                  <a:gd name="connsiteY40" fmla="*/ 193389 h 900871"/>
                  <a:gd name="connsiteX41" fmla="*/ 511180 w 731163"/>
                  <a:gd name="connsiteY41" fmla="*/ 193143 h 900871"/>
                  <a:gd name="connsiteX42" fmla="*/ 511425 w 731163"/>
                  <a:gd name="connsiteY42" fmla="*/ 193389 h 900871"/>
                  <a:gd name="connsiteX43" fmla="*/ 648669 w 731163"/>
                  <a:gd name="connsiteY43" fmla="*/ 309273 h 900871"/>
                  <a:gd name="connsiteX44" fmla="*/ 648669 w 731163"/>
                  <a:gd name="connsiteY44" fmla="*/ 309273 h 900871"/>
                  <a:gd name="connsiteX45" fmla="*/ 648669 w 731163"/>
                  <a:gd name="connsiteY45" fmla="*/ 309273 h 900871"/>
                  <a:gd name="connsiteX46" fmla="*/ 648669 w 731163"/>
                  <a:gd name="connsiteY46" fmla="*/ 309273 h 900871"/>
                  <a:gd name="connsiteX47" fmla="*/ 648669 w 731163"/>
                  <a:gd name="connsiteY47" fmla="*/ 316393 h 900871"/>
                  <a:gd name="connsiteX48" fmla="*/ 648669 w 731163"/>
                  <a:gd name="connsiteY48" fmla="*/ 316393 h 900871"/>
                  <a:gd name="connsiteX49" fmla="*/ 648669 w 731163"/>
                  <a:gd name="connsiteY49" fmla="*/ 316393 h 900871"/>
                  <a:gd name="connsiteX50" fmla="*/ 648669 w 731163"/>
                  <a:gd name="connsiteY50" fmla="*/ 316393 h 900871"/>
                  <a:gd name="connsiteX51" fmla="*/ 649651 w 731163"/>
                  <a:gd name="connsiteY51" fmla="*/ 297243 h 900871"/>
                  <a:gd name="connsiteX52" fmla="*/ 649651 w 731163"/>
                  <a:gd name="connsiteY52" fmla="*/ 297243 h 900871"/>
                  <a:gd name="connsiteX53" fmla="*/ 649651 w 731163"/>
                  <a:gd name="connsiteY53" fmla="*/ 297243 h 900871"/>
                  <a:gd name="connsiteX54" fmla="*/ 649651 w 731163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0096 w 727249"/>
                  <a:gd name="connsiteY17" fmla="*/ 50524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23233 w 727249"/>
                  <a:gd name="connsiteY47" fmla="*/ 429875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23233 w 727249"/>
                  <a:gd name="connsiteY50" fmla="*/ 429875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5737 w 727249"/>
                  <a:gd name="connsiteY50" fmla="*/ 29724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5737 w 727249"/>
                  <a:gd name="connsiteY47" fmla="*/ 297243 h 900871"/>
                  <a:gd name="connsiteX48" fmla="*/ 645737 w 727249"/>
                  <a:gd name="connsiteY48" fmla="*/ 297243 h 900871"/>
                  <a:gd name="connsiteX49" fmla="*/ 645737 w 727249"/>
                  <a:gd name="connsiteY49" fmla="*/ 297243 h 900871"/>
                  <a:gd name="connsiteX50" fmla="*/ 645737 w 727249"/>
                  <a:gd name="connsiteY50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5737 w 727249"/>
                  <a:gd name="connsiteY46" fmla="*/ 297243 h 900871"/>
                  <a:gd name="connsiteX47" fmla="*/ 645737 w 727249"/>
                  <a:gd name="connsiteY47" fmla="*/ 297243 h 900871"/>
                  <a:gd name="connsiteX48" fmla="*/ 645737 w 727249"/>
                  <a:gd name="connsiteY48" fmla="*/ 297243 h 900871"/>
                  <a:gd name="connsiteX49" fmla="*/ 645737 w 727249"/>
                  <a:gd name="connsiteY49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5737 w 727249"/>
                  <a:gd name="connsiteY43" fmla="*/ 297243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46" fmla="*/ 645737 w 727249"/>
                  <a:gd name="connsiteY46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26171 w 727249"/>
                  <a:gd name="connsiteY43" fmla="*/ 410725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46" fmla="*/ 626171 w 727249"/>
                  <a:gd name="connsiteY46" fmla="*/ 410725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5737 w 727249"/>
                  <a:gd name="connsiteY43" fmla="*/ 297243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571387 w 727249"/>
                  <a:gd name="connsiteY43" fmla="*/ 451813 h 900871"/>
                  <a:gd name="connsiteX44" fmla="*/ 645737 w 727249"/>
                  <a:gd name="connsiteY44" fmla="*/ 297243 h 900871"/>
                  <a:gd name="connsiteX45" fmla="*/ 571387 w 727249"/>
                  <a:gd name="connsiteY45" fmla="*/ 45181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26983 w 727249"/>
                  <a:gd name="connsiteY18" fmla="*/ 390503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2052 w 727249"/>
                  <a:gd name="connsiteY17" fmla="*/ 626555 h 900871"/>
                  <a:gd name="connsiteX18" fmla="*/ 626983 w 727249"/>
                  <a:gd name="connsiteY18" fmla="*/ 390503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2052 w 727249"/>
                  <a:gd name="connsiteY17" fmla="*/ 626555 h 900871"/>
                  <a:gd name="connsiteX18" fmla="*/ 634809 w 727249"/>
                  <a:gd name="connsiteY18" fmla="*/ 41398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182"/>
                  <a:gd name="connsiteY0" fmla="*/ 151896 h 900871"/>
                  <a:gd name="connsiteX1" fmla="*/ 726267 w 727182"/>
                  <a:gd name="connsiteY1" fmla="*/ 146740 h 900871"/>
                  <a:gd name="connsiteX2" fmla="*/ 706871 w 727182"/>
                  <a:gd name="connsiteY2" fmla="*/ 118997 h 900871"/>
                  <a:gd name="connsiteX3" fmla="*/ 699751 w 727182"/>
                  <a:gd name="connsiteY3" fmla="*/ 124153 h 900871"/>
                  <a:gd name="connsiteX4" fmla="*/ 687721 w 727182"/>
                  <a:gd name="connsiteY4" fmla="*/ 130782 h 900871"/>
                  <a:gd name="connsiteX5" fmla="*/ 536728 w 727182"/>
                  <a:gd name="connsiteY5" fmla="*/ 193143 h 900871"/>
                  <a:gd name="connsiteX6" fmla="*/ 464054 w 727182"/>
                  <a:gd name="connsiteY6" fmla="*/ 176694 h 900871"/>
                  <a:gd name="connsiteX7" fmla="*/ 430418 w 727182"/>
                  <a:gd name="connsiteY7" fmla="*/ 152142 h 900871"/>
                  <a:gd name="connsiteX8" fmla="*/ 388926 w 727182"/>
                  <a:gd name="connsiteY8" fmla="*/ 94691 h 900871"/>
                  <a:gd name="connsiteX9" fmla="*/ 378614 w 727182"/>
                  <a:gd name="connsiteY9" fmla="*/ 47060 h 900871"/>
                  <a:gd name="connsiteX10" fmla="*/ 370512 w 727182"/>
                  <a:gd name="connsiteY10" fmla="*/ 412 h 900871"/>
                  <a:gd name="connsiteX11" fmla="*/ 331475 w 727182"/>
                  <a:gd name="connsiteY11" fmla="*/ 81678 h 900871"/>
                  <a:gd name="connsiteX12" fmla="*/ 298330 w 727182"/>
                  <a:gd name="connsiteY12" fmla="*/ 150669 h 900871"/>
                  <a:gd name="connsiteX13" fmla="*/ 232040 w 727182"/>
                  <a:gd name="connsiteY13" fmla="*/ 288650 h 900871"/>
                  <a:gd name="connsiteX14" fmla="*/ 200368 w 727182"/>
                  <a:gd name="connsiteY14" fmla="*/ 354694 h 900871"/>
                  <a:gd name="connsiteX15" fmla="*/ 0 w 727182"/>
                  <a:gd name="connsiteY15" fmla="*/ 809732 h 900871"/>
                  <a:gd name="connsiteX16" fmla="*/ 452080 w 727182"/>
                  <a:gd name="connsiteY16" fmla="*/ 900871 h 900871"/>
                  <a:gd name="connsiteX17" fmla="*/ 542052 w 727182"/>
                  <a:gd name="connsiteY17" fmla="*/ 626555 h 900871"/>
                  <a:gd name="connsiteX18" fmla="*/ 634809 w 727182"/>
                  <a:gd name="connsiteY18" fmla="*/ 413981 h 900871"/>
                  <a:gd name="connsiteX19" fmla="*/ 678167 w 727182"/>
                  <a:gd name="connsiteY19" fmla="*/ 282301 h 900871"/>
                  <a:gd name="connsiteX20" fmla="*/ 706135 w 727182"/>
                  <a:gd name="connsiteY20" fmla="*/ 207383 h 900871"/>
                  <a:gd name="connsiteX21" fmla="*/ 727004 w 727182"/>
                  <a:gd name="connsiteY21" fmla="*/ 151896 h 900871"/>
                  <a:gd name="connsiteX22" fmla="*/ 233513 w 727182"/>
                  <a:gd name="connsiteY22" fmla="*/ 286931 h 900871"/>
                  <a:gd name="connsiteX23" fmla="*/ 233513 w 727182"/>
                  <a:gd name="connsiteY23" fmla="*/ 286931 h 900871"/>
                  <a:gd name="connsiteX24" fmla="*/ 233513 w 727182"/>
                  <a:gd name="connsiteY24" fmla="*/ 286931 h 900871"/>
                  <a:gd name="connsiteX25" fmla="*/ 233513 w 727182"/>
                  <a:gd name="connsiteY25" fmla="*/ 286931 h 900871"/>
                  <a:gd name="connsiteX26" fmla="*/ 236214 w 727182"/>
                  <a:gd name="connsiteY26" fmla="*/ 281775 h 900871"/>
                  <a:gd name="connsiteX27" fmla="*/ 236214 w 727182"/>
                  <a:gd name="connsiteY27" fmla="*/ 281775 h 900871"/>
                  <a:gd name="connsiteX28" fmla="*/ 236214 w 727182"/>
                  <a:gd name="connsiteY28" fmla="*/ 281775 h 900871"/>
                  <a:gd name="connsiteX29" fmla="*/ 236214 w 727182"/>
                  <a:gd name="connsiteY29" fmla="*/ 281775 h 900871"/>
                  <a:gd name="connsiteX30" fmla="*/ 329511 w 727182"/>
                  <a:gd name="connsiteY30" fmla="*/ 89781 h 900871"/>
                  <a:gd name="connsiteX31" fmla="*/ 329511 w 727182"/>
                  <a:gd name="connsiteY31" fmla="*/ 89781 h 900871"/>
                  <a:gd name="connsiteX32" fmla="*/ 329511 w 727182"/>
                  <a:gd name="connsiteY32" fmla="*/ 89781 h 900871"/>
                  <a:gd name="connsiteX33" fmla="*/ 329511 w 727182"/>
                  <a:gd name="connsiteY33" fmla="*/ 89781 h 900871"/>
                  <a:gd name="connsiteX34" fmla="*/ 321654 w 727182"/>
                  <a:gd name="connsiteY34" fmla="*/ 105248 h 900871"/>
                  <a:gd name="connsiteX35" fmla="*/ 321654 w 727182"/>
                  <a:gd name="connsiteY35" fmla="*/ 105248 h 900871"/>
                  <a:gd name="connsiteX36" fmla="*/ 321654 w 727182"/>
                  <a:gd name="connsiteY36" fmla="*/ 105248 h 900871"/>
                  <a:gd name="connsiteX37" fmla="*/ 321654 w 727182"/>
                  <a:gd name="connsiteY37" fmla="*/ 105248 h 900871"/>
                  <a:gd name="connsiteX38" fmla="*/ 507511 w 727182"/>
                  <a:gd name="connsiteY38" fmla="*/ 193389 h 900871"/>
                  <a:gd name="connsiteX39" fmla="*/ 507511 w 727182"/>
                  <a:gd name="connsiteY39" fmla="*/ 193389 h 900871"/>
                  <a:gd name="connsiteX40" fmla="*/ 507266 w 727182"/>
                  <a:gd name="connsiteY40" fmla="*/ 193389 h 900871"/>
                  <a:gd name="connsiteX41" fmla="*/ 507266 w 727182"/>
                  <a:gd name="connsiteY41" fmla="*/ 193143 h 900871"/>
                  <a:gd name="connsiteX42" fmla="*/ 507511 w 727182"/>
                  <a:gd name="connsiteY42" fmla="*/ 193389 h 900871"/>
                  <a:gd name="connsiteX0" fmla="*/ 727004 w 727182"/>
                  <a:gd name="connsiteY0" fmla="*/ 151896 h 900871"/>
                  <a:gd name="connsiteX1" fmla="*/ 726267 w 727182"/>
                  <a:gd name="connsiteY1" fmla="*/ 146740 h 900871"/>
                  <a:gd name="connsiteX2" fmla="*/ 706871 w 727182"/>
                  <a:gd name="connsiteY2" fmla="*/ 118997 h 900871"/>
                  <a:gd name="connsiteX3" fmla="*/ 699751 w 727182"/>
                  <a:gd name="connsiteY3" fmla="*/ 124153 h 900871"/>
                  <a:gd name="connsiteX4" fmla="*/ 687721 w 727182"/>
                  <a:gd name="connsiteY4" fmla="*/ 130782 h 900871"/>
                  <a:gd name="connsiteX5" fmla="*/ 536728 w 727182"/>
                  <a:gd name="connsiteY5" fmla="*/ 193143 h 900871"/>
                  <a:gd name="connsiteX6" fmla="*/ 464054 w 727182"/>
                  <a:gd name="connsiteY6" fmla="*/ 176694 h 900871"/>
                  <a:gd name="connsiteX7" fmla="*/ 430418 w 727182"/>
                  <a:gd name="connsiteY7" fmla="*/ 152142 h 900871"/>
                  <a:gd name="connsiteX8" fmla="*/ 388926 w 727182"/>
                  <a:gd name="connsiteY8" fmla="*/ 94691 h 900871"/>
                  <a:gd name="connsiteX9" fmla="*/ 378614 w 727182"/>
                  <a:gd name="connsiteY9" fmla="*/ 47060 h 900871"/>
                  <a:gd name="connsiteX10" fmla="*/ 370512 w 727182"/>
                  <a:gd name="connsiteY10" fmla="*/ 412 h 900871"/>
                  <a:gd name="connsiteX11" fmla="*/ 331475 w 727182"/>
                  <a:gd name="connsiteY11" fmla="*/ 81678 h 900871"/>
                  <a:gd name="connsiteX12" fmla="*/ 298330 w 727182"/>
                  <a:gd name="connsiteY12" fmla="*/ 150669 h 900871"/>
                  <a:gd name="connsiteX13" fmla="*/ 232040 w 727182"/>
                  <a:gd name="connsiteY13" fmla="*/ 288650 h 900871"/>
                  <a:gd name="connsiteX14" fmla="*/ 200368 w 727182"/>
                  <a:gd name="connsiteY14" fmla="*/ 354694 h 900871"/>
                  <a:gd name="connsiteX15" fmla="*/ 0 w 727182"/>
                  <a:gd name="connsiteY15" fmla="*/ 809732 h 900871"/>
                  <a:gd name="connsiteX16" fmla="*/ 452080 w 727182"/>
                  <a:gd name="connsiteY16" fmla="*/ 900871 h 900871"/>
                  <a:gd name="connsiteX17" fmla="*/ 542052 w 727182"/>
                  <a:gd name="connsiteY17" fmla="*/ 626555 h 900871"/>
                  <a:gd name="connsiteX18" fmla="*/ 621113 w 727182"/>
                  <a:gd name="connsiteY18" fmla="*/ 412024 h 900871"/>
                  <a:gd name="connsiteX19" fmla="*/ 678167 w 727182"/>
                  <a:gd name="connsiteY19" fmla="*/ 282301 h 900871"/>
                  <a:gd name="connsiteX20" fmla="*/ 706135 w 727182"/>
                  <a:gd name="connsiteY20" fmla="*/ 207383 h 900871"/>
                  <a:gd name="connsiteX21" fmla="*/ 727004 w 727182"/>
                  <a:gd name="connsiteY21" fmla="*/ 151896 h 900871"/>
                  <a:gd name="connsiteX22" fmla="*/ 233513 w 727182"/>
                  <a:gd name="connsiteY22" fmla="*/ 286931 h 900871"/>
                  <a:gd name="connsiteX23" fmla="*/ 233513 w 727182"/>
                  <a:gd name="connsiteY23" fmla="*/ 286931 h 900871"/>
                  <a:gd name="connsiteX24" fmla="*/ 233513 w 727182"/>
                  <a:gd name="connsiteY24" fmla="*/ 286931 h 900871"/>
                  <a:gd name="connsiteX25" fmla="*/ 233513 w 727182"/>
                  <a:gd name="connsiteY25" fmla="*/ 286931 h 900871"/>
                  <a:gd name="connsiteX26" fmla="*/ 236214 w 727182"/>
                  <a:gd name="connsiteY26" fmla="*/ 281775 h 900871"/>
                  <a:gd name="connsiteX27" fmla="*/ 236214 w 727182"/>
                  <a:gd name="connsiteY27" fmla="*/ 281775 h 900871"/>
                  <a:gd name="connsiteX28" fmla="*/ 236214 w 727182"/>
                  <a:gd name="connsiteY28" fmla="*/ 281775 h 900871"/>
                  <a:gd name="connsiteX29" fmla="*/ 236214 w 727182"/>
                  <a:gd name="connsiteY29" fmla="*/ 281775 h 900871"/>
                  <a:gd name="connsiteX30" fmla="*/ 329511 w 727182"/>
                  <a:gd name="connsiteY30" fmla="*/ 89781 h 900871"/>
                  <a:gd name="connsiteX31" fmla="*/ 329511 w 727182"/>
                  <a:gd name="connsiteY31" fmla="*/ 89781 h 900871"/>
                  <a:gd name="connsiteX32" fmla="*/ 329511 w 727182"/>
                  <a:gd name="connsiteY32" fmla="*/ 89781 h 900871"/>
                  <a:gd name="connsiteX33" fmla="*/ 329511 w 727182"/>
                  <a:gd name="connsiteY33" fmla="*/ 89781 h 900871"/>
                  <a:gd name="connsiteX34" fmla="*/ 321654 w 727182"/>
                  <a:gd name="connsiteY34" fmla="*/ 105248 h 900871"/>
                  <a:gd name="connsiteX35" fmla="*/ 321654 w 727182"/>
                  <a:gd name="connsiteY35" fmla="*/ 105248 h 900871"/>
                  <a:gd name="connsiteX36" fmla="*/ 321654 w 727182"/>
                  <a:gd name="connsiteY36" fmla="*/ 105248 h 900871"/>
                  <a:gd name="connsiteX37" fmla="*/ 321654 w 727182"/>
                  <a:gd name="connsiteY37" fmla="*/ 105248 h 900871"/>
                  <a:gd name="connsiteX38" fmla="*/ 507511 w 727182"/>
                  <a:gd name="connsiteY38" fmla="*/ 193389 h 900871"/>
                  <a:gd name="connsiteX39" fmla="*/ 507511 w 727182"/>
                  <a:gd name="connsiteY39" fmla="*/ 193389 h 900871"/>
                  <a:gd name="connsiteX40" fmla="*/ 507266 w 727182"/>
                  <a:gd name="connsiteY40" fmla="*/ 193389 h 900871"/>
                  <a:gd name="connsiteX41" fmla="*/ 507266 w 727182"/>
                  <a:gd name="connsiteY41" fmla="*/ 193143 h 900871"/>
                  <a:gd name="connsiteX42" fmla="*/ 507511 w 727182"/>
                  <a:gd name="connsiteY42" fmla="*/ 193389 h 900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27182" h="900871">
                    <a:moveTo>
                      <a:pt x="727004" y="151896"/>
                    </a:moveTo>
                    <a:cubicBezTo>
                      <a:pt x="726758" y="150178"/>
                      <a:pt x="726513" y="148459"/>
                      <a:pt x="726267" y="146740"/>
                    </a:cubicBezTo>
                    <a:cubicBezTo>
                      <a:pt x="724794" y="138884"/>
                      <a:pt x="718656" y="115805"/>
                      <a:pt x="706871" y="118997"/>
                    </a:cubicBezTo>
                    <a:cubicBezTo>
                      <a:pt x="705153" y="119488"/>
                      <a:pt x="701470" y="123171"/>
                      <a:pt x="699751" y="124153"/>
                    </a:cubicBezTo>
                    <a:cubicBezTo>
                      <a:pt x="695823" y="126608"/>
                      <a:pt x="691649" y="128572"/>
                      <a:pt x="687721" y="130782"/>
                    </a:cubicBezTo>
                    <a:cubicBezTo>
                      <a:pt x="639845" y="156807"/>
                      <a:pt x="592706" y="190688"/>
                      <a:pt x="536728" y="193143"/>
                    </a:cubicBezTo>
                    <a:cubicBezTo>
                      <a:pt x="512667" y="194126"/>
                      <a:pt x="485169" y="187988"/>
                      <a:pt x="464054" y="176694"/>
                    </a:cubicBezTo>
                    <a:cubicBezTo>
                      <a:pt x="452024" y="170310"/>
                      <a:pt x="440976" y="160490"/>
                      <a:pt x="430418" y="152142"/>
                    </a:cubicBezTo>
                    <a:cubicBezTo>
                      <a:pt x="411759" y="137411"/>
                      <a:pt x="396783" y="117524"/>
                      <a:pt x="388926" y="94691"/>
                    </a:cubicBezTo>
                    <a:cubicBezTo>
                      <a:pt x="383770" y="79223"/>
                      <a:pt x="381069" y="63264"/>
                      <a:pt x="378614" y="47060"/>
                    </a:cubicBezTo>
                    <a:cubicBezTo>
                      <a:pt x="376405" y="32084"/>
                      <a:pt x="375914" y="14407"/>
                      <a:pt x="370512" y="412"/>
                    </a:cubicBezTo>
                    <a:cubicBezTo>
                      <a:pt x="368057" y="-6217"/>
                      <a:pt x="337613" y="69157"/>
                      <a:pt x="331475" y="81678"/>
                    </a:cubicBezTo>
                    <a:lnTo>
                      <a:pt x="298330" y="150669"/>
                    </a:lnTo>
                    <a:lnTo>
                      <a:pt x="232040" y="288650"/>
                    </a:lnTo>
                    <a:lnTo>
                      <a:pt x="200368" y="354694"/>
                    </a:lnTo>
                    <a:cubicBezTo>
                      <a:pt x="194967" y="366233"/>
                      <a:pt x="5401" y="798193"/>
                      <a:pt x="0" y="809732"/>
                    </a:cubicBezTo>
                    <a:cubicBezTo>
                      <a:pt x="80106" y="839129"/>
                      <a:pt x="257060" y="887052"/>
                      <a:pt x="452080" y="900871"/>
                    </a:cubicBezTo>
                    <a:cubicBezTo>
                      <a:pt x="451098" y="887613"/>
                      <a:pt x="543034" y="738133"/>
                      <a:pt x="542052" y="626555"/>
                    </a:cubicBezTo>
                    <a:cubicBezTo>
                      <a:pt x="538376" y="521047"/>
                      <a:pt x="598427" y="469400"/>
                      <a:pt x="621113" y="412024"/>
                    </a:cubicBezTo>
                    <a:cubicBezTo>
                      <a:pt x="643799" y="354648"/>
                      <a:pt x="671047" y="290157"/>
                      <a:pt x="678167" y="282301"/>
                    </a:cubicBezTo>
                    <a:cubicBezTo>
                      <a:pt x="684796" y="274690"/>
                      <a:pt x="697996" y="229117"/>
                      <a:pt x="706135" y="207383"/>
                    </a:cubicBezTo>
                    <a:cubicBezTo>
                      <a:pt x="714274" y="185649"/>
                      <a:pt x="728968" y="172274"/>
                      <a:pt x="727004" y="151896"/>
                    </a:cubicBezTo>
                    <a:close/>
                    <a:moveTo>
                      <a:pt x="233513" y="286931"/>
                    </a:moveTo>
                    <a:lnTo>
                      <a:pt x="233513" y="286931"/>
                    </a:lnTo>
                    <a:lnTo>
                      <a:pt x="233513" y="286931"/>
                    </a:lnTo>
                    <a:lnTo>
                      <a:pt x="233513" y="286931"/>
                    </a:lnTo>
                    <a:close/>
                    <a:moveTo>
                      <a:pt x="236214" y="281775"/>
                    </a:moveTo>
                    <a:lnTo>
                      <a:pt x="236214" y="281775"/>
                    </a:lnTo>
                    <a:lnTo>
                      <a:pt x="236214" y="281775"/>
                    </a:lnTo>
                    <a:lnTo>
                      <a:pt x="236214" y="281775"/>
                    </a:lnTo>
                    <a:close/>
                    <a:moveTo>
                      <a:pt x="329511" y="89781"/>
                    </a:moveTo>
                    <a:lnTo>
                      <a:pt x="329511" y="89781"/>
                    </a:lnTo>
                    <a:lnTo>
                      <a:pt x="329511" y="89781"/>
                    </a:lnTo>
                    <a:lnTo>
                      <a:pt x="329511" y="89781"/>
                    </a:lnTo>
                    <a:close/>
                    <a:moveTo>
                      <a:pt x="321654" y="105248"/>
                    </a:moveTo>
                    <a:lnTo>
                      <a:pt x="321654" y="105248"/>
                    </a:lnTo>
                    <a:lnTo>
                      <a:pt x="321654" y="105248"/>
                    </a:lnTo>
                    <a:lnTo>
                      <a:pt x="321654" y="105248"/>
                    </a:lnTo>
                    <a:close/>
                    <a:moveTo>
                      <a:pt x="507511" y="193389"/>
                    </a:moveTo>
                    <a:lnTo>
                      <a:pt x="507511" y="193389"/>
                    </a:lnTo>
                    <a:lnTo>
                      <a:pt x="507266" y="193389"/>
                    </a:lnTo>
                    <a:lnTo>
                      <a:pt x="507266" y="193143"/>
                    </a:lnTo>
                    <a:lnTo>
                      <a:pt x="507511" y="193389"/>
                    </a:lnTo>
                    <a:close/>
                  </a:path>
                </a:pathLst>
              </a:custGeom>
              <a:solidFill>
                <a:srgbClr val="59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7" name="Graphic 123">
                <a:extLst>
                  <a:ext uri="{FF2B5EF4-FFF2-40B4-BE49-F238E27FC236}">
                    <a16:creationId xmlns:a16="http://schemas.microsoft.com/office/drawing/2014/main" id="{C4E7F424-32C8-409D-B2E8-2A3B40EC26D6}"/>
                  </a:ext>
                </a:extLst>
              </p:cNvPr>
              <p:cNvGrpSpPr/>
              <p:nvPr/>
            </p:nvGrpSpPr>
            <p:grpSpPr>
              <a:xfrm flipH="1">
                <a:off x="3137079" y="3783670"/>
                <a:ext cx="769464" cy="388772"/>
                <a:chOff x="6232143" y="5305860"/>
                <a:chExt cx="584495" cy="295316"/>
              </a:xfrm>
              <a:solidFill>
                <a:srgbClr val="744E1D"/>
              </a:solidFill>
            </p:grpSpPr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FF8911AC-8DF8-48B1-8E1F-9D06527EB24F}"/>
                    </a:ext>
                  </a:extLst>
                </p:cNvPr>
                <p:cNvSpPr/>
                <p:nvPr/>
              </p:nvSpPr>
              <p:spPr>
                <a:xfrm>
                  <a:off x="6284398" y="5534889"/>
                  <a:ext cx="107359" cy="66288"/>
                </a:xfrm>
                <a:custGeom>
                  <a:avLst/>
                  <a:gdLst>
                    <a:gd name="connsiteX0" fmla="*/ 104631 w 107359"/>
                    <a:gd name="connsiteY0" fmla="*/ 15944 h 66288"/>
                    <a:gd name="connsiteX1" fmla="*/ 96529 w 107359"/>
                    <a:gd name="connsiteY1" fmla="*/ 477 h 66288"/>
                    <a:gd name="connsiteX2" fmla="*/ 81552 w 107359"/>
                    <a:gd name="connsiteY2" fmla="*/ 1213 h 66288"/>
                    <a:gd name="connsiteX3" fmla="*/ 48162 w 107359"/>
                    <a:gd name="connsiteY3" fmla="*/ 4405 h 66288"/>
                    <a:gd name="connsiteX4" fmla="*/ 30484 w 107359"/>
                    <a:gd name="connsiteY4" fmla="*/ 4405 h 66288"/>
                    <a:gd name="connsiteX5" fmla="*/ 16244 w 107359"/>
                    <a:gd name="connsiteY5" fmla="*/ 3423 h 66288"/>
                    <a:gd name="connsiteX6" fmla="*/ 18454 w 107359"/>
                    <a:gd name="connsiteY6" fmla="*/ 9070 h 66288"/>
                    <a:gd name="connsiteX7" fmla="*/ 17226 w 107359"/>
                    <a:gd name="connsiteY7" fmla="*/ 20609 h 66288"/>
                    <a:gd name="connsiteX8" fmla="*/ 10597 w 107359"/>
                    <a:gd name="connsiteY8" fmla="*/ 51790 h 66288"/>
                    <a:gd name="connsiteX9" fmla="*/ 286 w 107359"/>
                    <a:gd name="connsiteY9" fmla="*/ 65784 h 66288"/>
                    <a:gd name="connsiteX10" fmla="*/ 9861 w 107359"/>
                    <a:gd name="connsiteY10" fmla="*/ 63820 h 66288"/>
                    <a:gd name="connsiteX11" fmla="*/ 70504 w 107359"/>
                    <a:gd name="connsiteY11" fmla="*/ 48598 h 66288"/>
                    <a:gd name="connsiteX12" fmla="*/ 91127 w 107359"/>
                    <a:gd name="connsiteY12" fmla="*/ 43442 h 66288"/>
                    <a:gd name="connsiteX13" fmla="*/ 107331 w 107359"/>
                    <a:gd name="connsiteY13" fmla="*/ 32394 h 66288"/>
                    <a:gd name="connsiteX14" fmla="*/ 104631 w 107359"/>
                    <a:gd name="connsiteY14" fmla="*/ 15944 h 6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7359" h="66288">
                      <a:moveTo>
                        <a:pt x="104631" y="15944"/>
                      </a:moveTo>
                      <a:cubicBezTo>
                        <a:pt x="103649" y="11034"/>
                        <a:pt x="102421" y="2195"/>
                        <a:pt x="96529" y="477"/>
                      </a:cubicBezTo>
                      <a:cubicBezTo>
                        <a:pt x="91864" y="-751"/>
                        <a:pt x="86217" y="722"/>
                        <a:pt x="81552" y="1213"/>
                      </a:cubicBezTo>
                      <a:cubicBezTo>
                        <a:pt x="70749" y="2195"/>
                        <a:pt x="59455" y="3914"/>
                        <a:pt x="48162" y="4405"/>
                      </a:cubicBezTo>
                      <a:cubicBezTo>
                        <a:pt x="42269" y="4651"/>
                        <a:pt x="36377" y="4896"/>
                        <a:pt x="30484" y="4405"/>
                      </a:cubicBezTo>
                      <a:cubicBezTo>
                        <a:pt x="26556" y="4160"/>
                        <a:pt x="19927" y="722"/>
                        <a:pt x="16244" y="3423"/>
                      </a:cubicBezTo>
                      <a:cubicBezTo>
                        <a:pt x="15753" y="3914"/>
                        <a:pt x="18454" y="8333"/>
                        <a:pt x="18454" y="9070"/>
                      </a:cubicBezTo>
                      <a:cubicBezTo>
                        <a:pt x="19191" y="12753"/>
                        <a:pt x="17717" y="17172"/>
                        <a:pt x="17226" y="20609"/>
                      </a:cubicBezTo>
                      <a:cubicBezTo>
                        <a:pt x="15753" y="30184"/>
                        <a:pt x="16490" y="43688"/>
                        <a:pt x="10597" y="51790"/>
                      </a:cubicBezTo>
                      <a:cubicBezTo>
                        <a:pt x="9370" y="53509"/>
                        <a:pt x="-1924" y="63575"/>
                        <a:pt x="286" y="65784"/>
                      </a:cubicBezTo>
                      <a:cubicBezTo>
                        <a:pt x="2004" y="67503"/>
                        <a:pt x="7897" y="64311"/>
                        <a:pt x="9861" y="63820"/>
                      </a:cubicBezTo>
                      <a:cubicBezTo>
                        <a:pt x="29993" y="58419"/>
                        <a:pt x="50126" y="53509"/>
                        <a:pt x="70504" y="48598"/>
                      </a:cubicBezTo>
                      <a:cubicBezTo>
                        <a:pt x="77378" y="46880"/>
                        <a:pt x="84498" y="45898"/>
                        <a:pt x="91127" y="43442"/>
                      </a:cubicBezTo>
                      <a:cubicBezTo>
                        <a:pt x="94319" y="42215"/>
                        <a:pt x="108068" y="37059"/>
                        <a:pt x="107331" y="32394"/>
                      </a:cubicBezTo>
                      <a:cubicBezTo>
                        <a:pt x="106840" y="30675"/>
                        <a:pt x="105858" y="22819"/>
                        <a:pt x="104631" y="15944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677A4A7B-A7F9-47CB-8EEC-D41F050F41B9}"/>
                    </a:ext>
                  </a:extLst>
                </p:cNvPr>
                <p:cNvSpPr/>
                <p:nvPr/>
              </p:nvSpPr>
              <p:spPr>
                <a:xfrm>
                  <a:off x="6487690" y="5305860"/>
                  <a:ext cx="298214" cy="118467"/>
                </a:xfrm>
                <a:custGeom>
                  <a:avLst/>
                  <a:gdLst>
                    <a:gd name="connsiteX0" fmla="*/ 105119 w 298214"/>
                    <a:gd name="connsiteY0" fmla="*/ 77776 h 118467"/>
                    <a:gd name="connsiteX1" fmla="*/ 138018 w 298214"/>
                    <a:gd name="connsiteY1" fmla="*/ 65254 h 118467"/>
                    <a:gd name="connsiteX2" fmla="*/ 222722 w 298214"/>
                    <a:gd name="connsiteY2" fmla="*/ 32846 h 118467"/>
                    <a:gd name="connsiteX3" fmla="*/ 288520 w 298214"/>
                    <a:gd name="connsiteY3" fmla="*/ 8049 h 118467"/>
                    <a:gd name="connsiteX4" fmla="*/ 274771 w 298214"/>
                    <a:gd name="connsiteY4" fmla="*/ 1665 h 118467"/>
                    <a:gd name="connsiteX5" fmla="*/ 75902 w 298214"/>
                    <a:gd name="connsiteY5" fmla="*/ 49296 h 118467"/>
                    <a:gd name="connsiteX6" fmla="*/ 45458 w 298214"/>
                    <a:gd name="connsiteY6" fmla="*/ 70165 h 118467"/>
                    <a:gd name="connsiteX7" fmla="*/ 37 w 298214"/>
                    <a:gd name="connsiteY7" fmla="*/ 115585 h 118467"/>
                    <a:gd name="connsiteX8" fmla="*/ 3474 w 298214"/>
                    <a:gd name="connsiteY8" fmla="*/ 118041 h 118467"/>
                    <a:gd name="connsiteX9" fmla="*/ 29008 w 298214"/>
                    <a:gd name="connsiteY9" fmla="*/ 109447 h 118467"/>
                    <a:gd name="connsiteX10" fmla="*/ 64363 w 298214"/>
                    <a:gd name="connsiteY10" fmla="*/ 93980 h 118467"/>
                    <a:gd name="connsiteX11" fmla="*/ 105119 w 298214"/>
                    <a:gd name="connsiteY11" fmla="*/ 77776 h 118467"/>
                    <a:gd name="connsiteX12" fmla="*/ 229842 w 298214"/>
                    <a:gd name="connsiteY12" fmla="*/ 27445 h 118467"/>
                    <a:gd name="connsiteX13" fmla="*/ 229842 w 298214"/>
                    <a:gd name="connsiteY13" fmla="*/ 27445 h 118467"/>
                    <a:gd name="connsiteX14" fmla="*/ 229842 w 298214"/>
                    <a:gd name="connsiteY14" fmla="*/ 27445 h 118467"/>
                    <a:gd name="connsiteX15" fmla="*/ 229842 w 298214"/>
                    <a:gd name="connsiteY15" fmla="*/ 27445 h 118467"/>
                    <a:gd name="connsiteX16" fmla="*/ 246782 w 298214"/>
                    <a:gd name="connsiteY16" fmla="*/ 21061 h 118467"/>
                    <a:gd name="connsiteX17" fmla="*/ 246782 w 298214"/>
                    <a:gd name="connsiteY17" fmla="*/ 21307 h 118467"/>
                    <a:gd name="connsiteX18" fmla="*/ 246782 w 298214"/>
                    <a:gd name="connsiteY18" fmla="*/ 21061 h 118467"/>
                    <a:gd name="connsiteX19" fmla="*/ 246782 w 298214"/>
                    <a:gd name="connsiteY19" fmla="*/ 21061 h 118467"/>
                    <a:gd name="connsiteX20" fmla="*/ 288520 w 298214"/>
                    <a:gd name="connsiteY20" fmla="*/ 2156 h 118467"/>
                    <a:gd name="connsiteX21" fmla="*/ 288520 w 298214"/>
                    <a:gd name="connsiteY21" fmla="*/ 2156 h 118467"/>
                    <a:gd name="connsiteX22" fmla="*/ 288520 w 298214"/>
                    <a:gd name="connsiteY22" fmla="*/ 2156 h 118467"/>
                    <a:gd name="connsiteX23" fmla="*/ 288520 w 298214"/>
                    <a:gd name="connsiteY23" fmla="*/ 2156 h 118467"/>
                    <a:gd name="connsiteX24" fmla="*/ 288520 w 298214"/>
                    <a:gd name="connsiteY24" fmla="*/ 2156 h 118467"/>
                    <a:gd name="connsiteX25" fmla="*/ 17960 w 298214"/>
                    <a:gd name="connsiteY25" fmla="*/ 98399 h 118467"/>
                    <a:gd name="connsiteX26" fmla="*/ 17960 w 298214"/>
                    <a:gd name="connsiteY26" fmla="*/ 98399 h 118467"/>
                    <a:gd name="connsiteX27" fmla="*/ 17469 w 298214"/>
                    <a:gd name="connsiteY27" fmla="*/ 97908 h 118467"/>
                    <a:gd name="connsiteX28" fmla="*/ 17960 w 298214"/>
                    <a:gd name="connsiteY28" fmla="*/ 98399 h 118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98214" h="118467">
                      <a:moveTo>
                        <a:pt x="105119" y="77776"/>
                      </a:moveTo>
                      <a:cubicBezTo>
                        <a:pt x="116167" y="73602"/>
                        <a:pt x="126970" y="69428"/>
                        <a:pt x="138018" y="65254"/>
                      </a:cubicBezTo>
                      <a:cubicBezTo>
                        <a:pt x="166253" y="54452"/>
                        <a:pt x="194487" y="43649"/>
                        <a:pt x="222722" y="32846"/>
                      </a:cubicBezTo>
                      <a:cubicBezTo>
                        <a:pt x="242118" y="25480"/>
                        <a:pt x="266669" y="13941"/>
                        <a:pt x="288520" y="8049"/>
                      </a:cubicBezTo>
                      <a:cubicBezTo>
                        <a:pt x="308898" y="2402"/>
                        <a:pt x="293676" y="-2754"/>
                        <a:pt x="274771" y="1665"/>
                      </a:cubicBezTo>
                      <a:cubicBezTo>
                        <a:pt x="208482" y="17624"/>
                        <a:pt x="142683" y="35547"/>
                        <a:pt x="75902" y="49296"/>
                      </a:cubicBezTo>
                      <a:cubicBezTo>
                        <a:pt x="65345" y="51505"/>
                        <a:pt x="53560" y="63290"/>
                        <a:pt x="45458" y="70165"/>
                      </a:cubicBezTo>
                      <a:cubicBezTo>
                        <a:pt x="41284" y="73602"/>
                        <a:pt x="-1436" y="113130"/>
                        <a:pt x="37" y="115585"/>
                      </a:cubicBezTo>
                      <a:cubicBezTo>
                        <a:pt x="283" y="116076"/>
                        <a:pt x="2738" y="117795"/>
                        <a:pt x="3474" y="118041"/>
                      </a:cubicBezTo>
                      <a:cubicBezTo>
                        <a:pt x="10103" y="120496"/>
                        <a:pt x="23116" y="111657"/>
                        <a:pt x="29008" y="109447"/>
                      </a:cubicBezTo>
                      <a:cubicBezTo>
                        <a:pt x="41284" y="104537"/>
                        <a:pt x="51841" y="98645"/>
                        <a:pt x="64363" y="93980"/>
                      </a:cubicBezTo>
                      <a:cubicBezTo>
                        <a:pt x="77621" y="88333"/>
                        <a:pt x="91370" y="82931"/>
                        <a:pt x="105119" y="77776"/>
                      </a:cubicBezTo>
                      <a:close/>
                      <a:moveTo>
                        <a:pt x="229842" y="27445"/>
                      </a:moveTo>
                      <a:lnTo>
                        <a:pt x="229842" y="27445"/>
                      </a:lnTo>
                      <a:cubicBezTo>
                        <a:pt x="229842" y="27445"/>
                        <a:pt x="229842" y="27445"/>
                        <a:pt x="229842" y="27445"/>
                      </a:cubicBezTo>
                      <a:cubicBezTo>
                        <a:pt x="229842" y="27445"/>
                        <a:pt x="229842" y="27445"/>
                        <a:pt x="229842" y="27445"/>
                      </a:cubicBezTo>
                      <a:close/>
                      <a:moveTo>
                        <a:pt x="246782" y="21061"/>
                      </a:moveTo>
                      <a:cubicBezTo>
                        <a:pt x="246782" y="21061"/>
                        <a:pt x="246782" y="21307"/>
                        <a:pt x="246782" y="21307"/>
                      </a:cubicBezTo>
                      <a:cubicBezTo>
                        <a:pt x="246782" y="21307"/>
                        <a:pt x="246537" y="21307"/>
                        <a:pt x="246782" y="21061"/>
                      </a:cubicBezTo>
                      <a:cubicBezTo>
                        <a:pt x="246537" y="21307"/>
                        <a:pt x="246782" y="21307"/>
                        <a:pt x="246782" y="21061"/>
                      </a:cubicBezTo>
                      <a:close/>
                      <a:moveTo>
                        <a:pt x="288520" y="2156"/>
                      </a:moveTo>
                      <a:cubicBezTo>
                        <a:pt x="288520" y="2156"/>
                        <a:pt x="288520" y="2156"/>
                        <a:pt x="288520" y="2156"/>
                      </a:cubicBezTo>
                      <a:cubicBezTo>
                        <a:pt x="288275" y="2156"/>
                        <a:pt x="288275" y="2156"/>
                        <a:pt x="288520" y="2156"/>
                      </a:cubicBezTo>
                      <a:cubicBezTo>
                        <a:pt x="288520" y="2156"/>
                        <a:pt x="288520" y="2156"/>
                        <a:pt x="288520" y="2156"/>
                      </a:cubicBezTo>
                      <a:lnTo>
                        <a:pt x="288520" y="2156"/>
                      </a:lnTo>
                      <a:close/>
                      <a:moveTo>
                        <a:pt x="17960" y="98399"/>
                      </a:moveTo>
                      <a:cubicBezTo>
                        <a:pt x="17960" y="98399"/>
                        <a:pt x="17960" y="98399"/>
                        <a:pt x="17960" y="98399"/>
                      </a:cubicBezTo>
                      <a:cubicBezTo>
                        <a:pt x="17714" y="98154"/>
                        <a:pt x="17714" y="98154"/>
                        <a:pt x="17469" y="97908"/>
                      </a:cubicBezTo>
                      <a:cubicBezTo>
                        <a:pt x="17714" y="98154"/>
                        <a:pt x="17714" y="98154"/>
                        <a:pt x="17960" y="98399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C3EB81F6-8DD7-490A-B95A-7E41C0109989}"/>
                    </a:ext>
                  </a:extLst>
                </p:cNvPr>
                <p:cNvSpPr/>
                <p:nvPr/>
              </p:nvSpPr>
              <p:spPr>
                <a:xfrm>
                  <a:off x="6594642" y="5433063"/>
                  <a:ext cx="221996" cy="132897"/>
                </a:xfrm>
                <a:custGeom>
                  <a:avLst/>
                  <a:gdLst>
                    <a:gd name="connsiteX0" fmla="*/ 220114 w 221996"/>
                    <a:gd name="connsiteY0" fmla="*/ 1150 h 132897"/>
                    <a:gd name="connsiteX1" fmla="*/ 205629 w 221996"/>
                    <a:gd name="connsiteY1" fmla="*/ 8761 h 132897"/>
                    <a:gd name="connsiteX2" fmla="*/ 191143 w 221996"/>
                    <a:gd name="connsiteY2" fmla="*/ 21037 h 132897"/>
                    <a:gd name="connsiteX3" fmla="*/ 164627 w 221996"/>
                    <a:gd name="connsiteY3" fmla="*/ 42151 h 132897"/>
                    <a:gd name="connsiteX4" fmla="*/ 64211 w 221996"/>
                    <a:gd name="connsiteY4" fmla="*/ 74805 h 132897"/>
                    <a:gd name="connsiteX5" fmla="*/ 46779 w 221996"/>
                    <a:gd name="connsiteY5" fmla="*/ 74068 h 132897"/>
                    <a:gd name="connsiteX6" fmla="*/ 25910 w 221996"/>
                    <a:gd name="connsiteY6" fmla="*/ 70140 h 132897"/>
                    <a:gd name="connsiteX7" fmla="*/ 15107 w 221996"/>
                    <a:gd name="connsiteY7" fmla="*/ 66703 h 132897"/>
                    <a:gd name="connsiteX8" fmla="*/ 5532 w 221996"/>
                    <a:gd name="connsiteY8" fmla="*/ 64248 h 132897"/>
                    <a:gd name="connsiteX9" fmla="*/ 3322 w 221996"/>
                    <a:gd name="connsiteY9" fmla="*/ 76278 h 132897"/>
                    <a:gd name="connsiteX10" fmla="*/ 55617 w 221996"/>
                    <a:gd name="connsiteY10" fmla="*/ 118016 h 132897"/>
                    <a:gd name="connsiteX11" fmla="*/ 124117 w 221996"/>
                    <a:gd name="connsiteY11" fmla="*/ 130537 h 132897"/>
                    <a:gd name="connsiteX12" fmla="*/ 181814 w 221996"/>
                    <a:gd name="connsiteY12" fmla="*/ 76524 h 132897"/>
                    <a:gd name="connsiteX13" fmla="*/ 203419 w 221996"/>
                    <a:gd name="connsiteY13" fmla="*/ 39696 h 132897"/>
                    <a:gd name="connsiteX14" fmla="*/ 215695 w 221996"/>
                    <a:gd name="connsiteY14" fmla="*/ 19809 h 132897"/>
                    <a:gd name="connsiteX15" fmla="*/ 220851 w 221996"/>
                    <a:gd name="connsiteY15" fmla="*/ 2623 h 132897"/>
                    <a:gd name="connsiteX16" fmla="*/ 220114 w 221996"/>
                    <a:gd name="connsiteY16" fmla="*/ 1150 h 132897"/>
                    <a:gd name="connsiteX17" fmla="*/ 9706 w 221996"/>
                    <a:gd name="connsiteY17" fmla="*/ 79224 h 132897"/>
                    <a:gd name="connsiteX18" fmla="*/ 9706 w 221996"/>
                    <a:gd name="connsiteY18" fmla="*/ 79224 h 132897"/>
                    <a:gd name="connsiteX19" fmla="*/ 9706 w 221996"/>
                    <a:gd name="connsiteY19" fmla="*/ 79224 h 132897"/>
                    <a:gd name="connsiteX20" fmla="*/ 9706 w 221996"/>
                    <a:gd name="connsiteY20" fmla="*/ 79224 h 132897"/>
                    <a:gd name="connsiteX21" fmla="*/ 9706 w 221996"/>
                    <a:gd name="connsiteY21" fmla="*/ 79224 h 132897"/>
                    <a:gd name="connsiteX22" fmla="*/ 203910 w 221996"/>
                    <a:gd name="connsiteY22" fmla="*/ 14899 h 132897"/>
                    <a:gd name="connsiteX23" fmla="*/ 203910 w 221996"/>
                    <a:gd name="connsiteY23" fmla="*/ 14899 h 132897"/>
                    <a:gd name="connsiteX24" fmla="*/ 203665 w 221996"/>
                    <a:gd name="connsiteY24" fmla="*/ 15144 h 132897"/>
                    <a:gd name="connsiteX25" fmla="*/ 203910 w 221996"/>
                    <a:gd name="connsiteY25" fmla="*/ 14899 h 132897"/>
                    <a:gd name="connsiteX26" fmla="*/ 203910 w 221996"/>
                    <a:gd name="connsiteY26" fmla="*/ 14899 h 132897"/>
                    <a:gd name="connsiteX27" fmla="*/ 203910 w 221996"/>
                    <a:gd name="connsiteY27" fmla="*/ 14899 h 132897"/>
                    <a:gd name="connsiteX28" fmla="*/ 175430 w 221996"/>
                    <a:gd name="connsiteY28" fmla="*/ 79961 h 132897"/>
                    <a:gd name="connsiteX29" fmla="*/ 175430 w 221996"/>
                    <a:gd name="connsiteY29" fmla="*/ 79961 h 132897"/>
                    <a:gd name="connsiteX30" fmla="*/ 175430 w 221996"/>
                    <a:gd name="connsiteY30" fmla="*/ 79961 h 132897"/>
                    <a:gd name="connsiteX31" fmla="*/ 175430 w 221996"/>
                    <a:gd name="connsiteY31" fmla="*/ 79961 h 132897"/>
                    <a:gd name="connsiteX32" fmla="*/ 175430 w 221996"/>
                    <a:gd name="connsiteY32" fmla="*/ 79961 h 132897"/>
                    <a:gd name="connsiteX33" fmla="*/ 175430 w 221996"/>
                    <a:gd name="connsiteY33" fmla="*/ 79961 h 132897"/>
                    <a:gd name="connsiteX34" fmla="*/ 175430 w 221996"/>
                    <a:gd name="connsiteY34" fmla="*/ 79961 h 132897"/>
                    <a:gd name="connsiteX35" fmla="*/ 175430 w 221996"/>
                    <a:gd name="connsiteY35" fmla="*/ 79961 h 132897"/>
                    <a:gd name="connsiteX36" fmla="*/ 175430 w 221996"/>
                    <a:gd name="connsiteY36" fmla="*/ 79961 h 132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21996" h="132897">
                      <a:moveTo>
                        <a:pt x="220114" y="1150"/>
                      </a:moveTo>
                      <a:cubicBezTo>
                        <a:pt x="215695" y="-3270"/>
                        <a:pt x="208575" y="6305"/>
                        <a:pt x="205629" y="8761"/>
                      </a:cubicBezTo>
                      <a:cubicBezTo>
                        <a:pt x="200718" y="12935"/>
                        <a:pt x="195808" y="16863"/>
                        <a:pt x="191143" y="21037"/>
                      </a:cubicBezTo>
                      <a:cubicBezTo>
                        <a:pt x="182550" y="28402"/>
                        <a:pt x="173957" y="35522"/>
                        <a:pt x="164627" y="42151"/>
                      </a:cubicBezTo>
                      <a:cubicBezTo>
                        <a:pt x="134920" y="62775"/>
                        <a:pt x="100302" y="73823"/>
                        <a:pt x="64211" y="74805"/>
                      </a:cubicBezTo>
                      <a:cubicBezTo>
                        <a:pt x="58318" y="75050"/>
                        <a:pt x="52426" y="74805"/>
                        <a:pt x="46779" y="74068"/>
                      </a:cubicBezTo>
                      <a:cubicBezTo>
                        <a:pt x="39904" y="73332"/>
                        <a:pt x="32784" y="72104"/>
                        <a:pt x="25910" y="70140"/>
                      </a:cubicBezTo>
                      <a:cubicBezTo>
                        <a:pt x="22227" y="69158"/>
                        <a:pt x="18790" y="67930"/>
                        <a:pt x="15107" y="66703"/>
                      </a:cubicBezTo>
                      <a:cubicBezTo>
                        <a:pt x="12161" y="65475"/>
                        <a:pt x="8969" y="63511"/>
                        <a:pt x="5532" y="64248"/>
                      </a:cubicBezTo>
                      <a:cubicBezTo>
                        <a:pt x="-2079" y="65721"/>
                        <a:pt x="-852" y="71859"/>
                        <a:pt x="3322" y="76278"/>
                      </a:cubicBezTo>
                      <a:cubicBezTo>
                        <a:pt x="18790" y="92482"/>
                        <a:pt x="36222" y="106968"/>
                        <a:pt x="55617" y="118016"/>
                      </a:cubicBezTo>
                      <a:cubicBezTo>
                        <a:pt x="76486" y="129555"/>
                        <a:pt x="101038" y="136921"/>
                        <a:pt x="124117" y="130537"/>
                      </a:cubicBezTo>
                      <a:cubicBezTo>
                        <a:pt x="149651" y="123417"/>
                        <a:pt x="168801" y="98375"/>
                        <a:pt x="181814" y="76524"/>
                      </a:cubicBezTo>
                      <a:cubicBezTo>
                        <a:pt x="188933" y="64248"/>
                        <a:pt x="196299" y="51972"/>
                        <a:pt x="203419" y="39696"/>
                      </a:cubicBezTo>
                      <a:cubicBezTo>
                        <a:pt x="207347" y="32821"/>
                        <a:pt x="211767" y="26438"/>
                        <a:pt x="215695" y="19809"/>
                      </a:cubicBezTo>
                      <a:cubicBezTo>
                        <a:pt x="218396" y="14899"/>
                        <a:pt x="224534" y="8270"/>
                        <a:pt x="220851" y="2623"/>
                      </a:cubicBezTo>
                      <a:cubicBezTo>
                        <a:pt x="220605" y="1886"/>
                        <a:pt x="220360" y="1395"/>
                        <a:pt x="220114" y="1150"/>
                      </a:cubicBezTo>
                      <a:close/>
                      <a:moveTo>
                        <a:pt x="9706" y="79224"/>
                      </a:moveTo>
                      <a:cubicBezTo>
                        <a:pt x="9706" y="79224"/>
                        <a:pt x="9706" y="79224"/>
                        <a:pt x="9706" y="79224"/>
                      </a:cubicBezTo>
                      <a:lnTo>
                        <a:pt x="9706" y="79224"/>
                      </a:lnTo>
                      <a:cubicBezTo>
                        <a:pt x="9460" y="79224"/>
                        <a:pt x="9460" y="79224"/>
                        <a:pt x="9706" y="79224"/>
                      </a:cubicBezTo>
                      <a:cubicBezTo>
                        <a:pt x="9460" y="79224"/>
                        <a:pt x="9460" y="79224"/>
                        <a:pt x="9706" y="79224"/>
                      </a:cubicBezTo>
                      <a:close/>
                      <a:moveTo>
                        <a:pt x="203910" y="14899"/>
                      </a:moveTo>
                      <a:lnTo>
                        <a:pt x="203910" y="14899"/>
                      </a:lnTo>
                      <a:cubicBezTo>
                        <a:pt x="203910" y="14899"/>
                        <a:pt x="203910" y="15144"/>
                        <a:pt x="203665" y="15144"/>
                      </a:cubicBezTo>
                      <a:cubicBezTo>
                        <a:pt x="203665" y="15144"/>
                        <a:pt x="203665" y="15144"/>
                        <a:pt x="203910" y="14899"/>
                      </a:cubicBezTo>
                      <a:cubicBezTo>
                        <a:pt x="203665" y="14899"/>
                        <a:pt x="203910" y="14899"/>
                        <a:pt x="203910" y="14899"/>
                      </a:cubicBezTo>
                      <a:cubicBezTo>
                        <a:pt x="203910" y="14899"/>
                        <a:pt x="203910" y="14899"/>
                        <a:pt x="203910" y="14899"/>
                      </a:cubicBezTo>
                      <a:close/>
                      <a:moveTo>
                        <a:pt x="175430" y="79961"/>
                      </a:moveTo>
                      <a:cubicBezTo>
                        <a:pt x="175430" y="79961"/>
                        <a:pt x="175430" y="79961"/>
                        <a:pt x="175430" y="79961"/>
                      </a:cubicBezTo>
                      <a:lnTo>
                        <a:pt x="175430" y="79961"/>
                      </a:lnTo>
                      <a:lnTo>
                        <a:pt x="175430" y="79961"/>
                      </a:ln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99D39C21-6C2C-4745-A274-E03DAA958F95}"/>
                    </a:ext>
                  </a:extLst>
                </p:cNvPr>
                <p:cNvSpPr/>
                <p:nvPr/>
              </p:nvSpPr>
              <p:spPr>
                <a:xfrm>
                  <a:off x="6232143" y="5405740"/>
                  <a:ext cx="83038" cy="42103"/>
                </a:xfrm>
                <a:custGeom>
                  <a:avLst/>
                  <a:gdLst>
                    <a:gd name="connsiteX0" fmla="*/ 69973 w 83038"/>
                    <a:gd name="connsiteY0" fmla="*/ 40012 h 42103"/>
                    <a:gd name="connsiteX1" fmla="*/ 82739 w 83038"/>
                    <a:gd name="connsiteY1" fmla="*/ 41730 h 42103"/>
                    <a:gd name="connsiteX2" fmla="*/ 78811 w 83038"/>
                    <a:gd name="connsiteY2" fmla="*/ 36329 h 42103"/>
                    <a:gd name="connsiteX3" fmla="*/ 22588 w 83038"/>
                    <a:gd name="connsiteY3" fmla="*/ 1711 h 42103"/>
                    <a:gd name="connsiteX4" fmla="*/ 16695 w 83038"/>
                    <a:gd name="connsiteY4" fmla="*/ 729 h 42103"/>
                    <a:gd name="connsiteX5" fmla="*/ 0 w 83038"/>
                    <a:gd name="connsiteY5" fmla="*/ 21352 h 42103"/>
                    <a:gd name="connsiteX6" fmla="*/ 1964 w 83038"/>
                    <a:gd name="connsiteY6" fmla="*/ 22825 h 42103"/>
                    <a:gd name="connsiteX7" fmla="*/ 69973 w 83038"/>
                    <a:gd name="connsiteY7" fmla="*/ 40012 h 42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3038" h="42103">
                      <a:moveTo>
                        <a:pt x="69973" y="40012"/>
                      </a:moveTo>
                      <a:cubicBezTo>
                        <a:pt x="75128" y="42221"/>
                        <a:pt x="76847" y="42467"/>
                        <a:pt x="82739" y="41730"/>
                      </a:cubicBezTo>
                      <a:cubicBezTo>
                        <a:pt x="83722" y="41239"/>
                        <a:pt x="82248" y="39029"/>
                        <a:pt x="78811" y="36329"/>
                      </a:cubicBezTo>
                      <a:cubicBezTo>
                        <a:pt x="75619" y="33874"/>
                        <a:pt x="30444" y="8831"/>
                        <a:pt x="22588" y="1711"/>
                      </a:cubicBezTo>
                      <a:cubicBezTo>
                        <a:pt x="21115" y="238"/>
                        <a:pt x="18905" y="-744"/>
                        <a:pt x="16695" y="729"/>
                      </a:cubicBezTo>
                      <a:cubicBezTo>
                        <a:pt x="9575" y="5394"/>
                        <a:pt x="246" y="20616"/>
                        <a:pt x="0" y="21352"/>
                      </a:cubicBezTo>
                      <a:cubicBezTo>
                        <a:pt x="491" y="22089"/>
                        <a:pt x="982" y="22580"/>
                        <a:pt x="1964" y="22825"/>
                      </a:cubicBezTo>
                      <a:cubicBezTo>
                        <a:pt x="16450" y="25526"/>
                        <a:pt x="67763" y="39029"/>
                        <a:pt x="69973" y="40012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2622F229-8180-4E00-A71A-FBF850B75083}"/>
                  </a:ext>
                </a:extLst>
              </p:cNvPr>
              <p:cNvSpPr/>
              <p:nvPr/>
            </p:nvSpPr>
            <p:spPr>
              <a:xfrm flipH="1">
                <a:off x="1717090" y="4427443"/>
                <a:ext cx="646" cy="546878"/>
              </a:xfrm>
              <a:custGeom>
                <a:avLst/>
                <a:gdLst>
                  <a:gd name="connsiteX0" fmla="*/ 0 w 491"/>
                  <a:gd name="connsiteY0" fmla="*/ 0 h 415415"/>
                  <a:gd name="connsiteX1" fmla="*/ 491 w 491"/>
                  <a:gd name="connsiteY1" fmla="*/ 415416 h 415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1" h="415415">
                    <a:moveTo>
                      <a:pt x="0" y="0"/>
                    </a:moveTo>
                    <a:cubicBezTo>
                      <a:pt x="491" y="45421"/>
                      <a:pt x="491" y="340533"/>
                      <a:pt x="491" y="415416"/>
                    </a:cubicBezTo>
                  </a:path>
                </a:pathLst>
              </a:custGeom>
              <a:solidFill>
                <a:srgbClr val="58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3C364F8F-5695-45AF-9B24-9422CCE2B284}"/>
                  </a:ext>
                </a:extLst>
              </p:cNvPr>
              <p:cNvSpPr/>
              <p:nvPr/>
            </p:nvSpPr>
            <p:spPr>
              <a:xfrm flipH="1">
                <a:off x="1604404" y="5167057"/>
                <a:ext cx="1770790" cy="960452"/>
              </a:xfrm>
              <a:custGeom>
                <a:avLst/>
                <a:gdLst>
                  <a:gd name="connsiteX0" fmla="*/ 1657455 w 1657455"/>
                  <a:gd name="connsiteY0" fmla="*/ 0 h 934693"/>
                  <a:gd name="connsiteX1" fmla="*/ 287069 w 1657455"/>
                  <a:gd name="connsiteY1" fmla="*/ 754572 h 934693"/>
                  <a:gd name="connsiteX2" fmla="*/ 274814 w 1657455"/>
                  <a:gd name="connsiteY2" fmla="*/ 763577 h 934693"/>
                  <a:gd name="connsiteX3" fmla="*/ 267264 w 1657455"/>
                  <a:gd name="connsiteY3" fmla="*/ 755779 h 934693"/>
                  <a:gd name="connsiteX4" fmla="*/ 314900 w 1657455"/>
                  <a:gd name="connsiteY4" fmla="*/ 230795 h 934693"/>
                  <a:gd name="connsiteX5" fmla="*/ 0 w 1657455"/>
                  <a:gd name="connsiteY5" fmla="*/ 932717 h 934693"/>
                  <a:gd name="connsiteX6" fmla="*/ 126622 w 1657455"/>
                  <a:gd name="connsiteY6" fmla="*/ 927448 h 934693"/>
                  <a:gd name="connsiteX7" fmla="*/ 205820 w 1657455"/>
                  <a:gd name="connsiteY7" fmla="*/ 928933 h 934693"/>
                  <a:gd name="connsiteX8" fmla="*/ 215447 w 1657455"/>
                  <a:gd name="connsiteY8" fmla="*/ 932491 h 934693"/>
                  <a:gd name="connsiteX9" fmla="*/ 268269 w 1657455"/>
                  <a:gd name="connsiteY9" fmla="*/ 933744 h 934693"/>
                  <a:gd name="connsiteX10" fmla="*/ 307568 w 1657455"/>
                  <a:gd name="connsiteY10" fmla="*/ 927432 h 934693"/>
                  <a:gd name="connsiteX11" fmla="*/ 320627 w 1657455"/>
                  <a:gd name="connsiteY11" fmla="*/ 926786 h 934693"/>
                  <a:gd name="connsiteX12" fmla="*/ 350118 w 1657455"/>
                  <a:gd name="connsiteY12" fmla="*/ 921867 h 934693"/>
                  <a:gd name="connsiteX13" fmla="*/ 441854 w 1657455"/>
                  <a:gd name="connsiteY13" fmla="*/ 919812 h 934693"/>
                  <a:gd name="connsiteX14" fmla="*/ 1657455 w 1657455"/>
                  <a:gd name="connsiteY14" fmla="*/ 300266 h 934693"/>
                  <a:gd name="connsiteX0" fmla="*/ 1711547 w 1711547"/>
                  <a:gd name="connsiteY0" fmla="*/ 0 h 978482"/>
                  <a:gd name="connsiteX1" fmla="*/ 287069 w 1711547"/>
                  <a:gd name="connsiteY1" fmla="*/ 798361 h 978482"/>
                  <a:gd name="connsiteX2" fmla="*/ 274814 w 1711547"/>
                  <a:gd name="connsiteY2" fmla="*/ 807366 h 978482"/>
                  <a:gd name="connsiteX3" fmla="*/ 267264 w 1711547"/>
                  <a:gd name="connsiteY3" fmla="*/ 799568 h 978482"/>
                  <a:gd name="connsiteX4" fmla="*/ 314900 w 1711547"/>
                  <a:gd name="connsiteY4" fmla="*/ 274584 h 978482"/>
                  <a:gd name="connsiteX5" fmla="*/ 0 w 1711547"/>
                  <a:gd name="connsiteY5" fmla="*/ 976506 h 978482"/>
                  <a:gd name="connsiteX6" fmla="*/ 126622 w 1711547"/>
                  <a:gd name="connsiteY6" fmla="*/ 971237 h 978482"/>
                  <a:gd name="connsiteX7" fmla="*/ 205820 w 1711547"/>
                  <a:gd name="connsiteY7" fmla="*/ 972722 h 978482"/>
                  <a:gd name="connsiteX8" fmla="*/ 215447 w 1711547"/>
                  <a:gd name="connsiteY8" fmla="*/ 976280 h 978482"/>
                  <a:gd name="connsiteX9" fmla="*/ 268269 w 1711547"/>
                  <a:gd name="connsiteY9" fmla="*/ 977533 h 978482"/>
                  <a:gd name="connsiteX10" fmla="*/ 307568 w 1711547"/>
                  <a:gd name="connsiteY10" fmla="*/ 971221 h 978482"/>
                  <a:gd name="connsiteX11" fmla="*/ 320627 w 1711547"/>
                  <a:gd name="connsiteY11" fmla="*/ 970575 h 978482"/>
                  <a:gd name="connsiteX12" fmla="*/ 350118 w 1711547"/>
                  <a:gd name="connsiteY12" fmla="*/ 965656 h 978482"/>
                  <a:gd name="connsiteX13" fmla="*/ 441854 w 1711547"/>
                  <a:gd name="connsiteY13" fmla="*/ 963601 h 978482"/>
                  <a:gd name="connsiteX14" fmla="*/ 1657455 w 1711547"/>
                  <a:gd name="connsiteY14" fmla="*/ 344055 h 978482"/>
                  <a:gd name="connsiteX15" fmla="*/ 1711547 w 1711547"/>
                  <a:gd name="connsiteY15" fmla="*/ 0 h 978482"/>
                  <a:gd name="connsiteX0" fmla="*/ 1711547 w 1763062"/>
                  <a:gd name="connsiteY0" fmla="*/ 0 h 978482"/>
                  <a:gd name="connsiteX1" fmla="*/ 287069 w 1763062"/>
                  <a:gd name="connsiteY1" fmla="*/ 798361 h 978482"/>
                  <a:gd name="connsiteX2" fmla="*/ 274814 w 1763062"/>
                  <a:gd name="connsiteY2" fmla="*/ 807366 h 978482"/>
                  <a:gd name="connsiteX3" fmla="*/ 267264 w 1763062"/>
                  <a:gd name="connsiteY3" fmla="*/ 799568 h 978482"/>
                  <a:gd name="connsiteX4" fmla="*/ 314900 w 1763062"/>
                  <a:gd name="connsiteY4" fmla="*/ 274584 h 978482"/>
                  <a:gd name="connsiteX5" fmla="*/ 0 w 1763062"/>
                  <a:gd name="connsiteY5" fmla="*/ 976506 h 978482"/>
                  <a:gd name="connsiteX6" fmla="*/ 126622 w 1763062"/>
                  <a:gd name="connsiteY6" fmla="*/ 971237 h 978482"/>
                  <a:gd name="connsiteX7" fmla="*/ 205820 w 1763062"/>
                  <a:gd name="connsiteY7" fmla="*/ 972722 h 978482"/>
                  <a:gd name="connsiteX8" fmla="*/ 215447 w 1763062"/>
                  <a:gd name="connsiteY8" fmla="*/ 976280 h 978482"/>
                  <a:gd name="connsiteX9" fmla="*/ 268269 w 1763062"/>
                  <a:gd name="connsiteY9" fmla="*/ 977533 h 978482"/>
                  <a:gd name="connsiteX10" fmla="*/ 307568 w 1763062"/>
                  <a:gd name="connsiteY10" fmla="*/ 971221 h 978482"/>
                  <a:gd name="connsiteX11" fmla="*/ 320627 w 1763062"/>
                  <a:gd name="connsiteY11" fmla="*/ 970575 h 978482"/>
                  <a:gd name="connsiteX12" fmla="*/ 350118 w 1763062"/>
                  <a:gd name="connsiteY12" fmla="*/ 965656 h 978482"/>
                  <a:gd name="connsiteX13" fmla="*/ 441854 w 1763062"/>
                  <a:gd name="connsiteY13" fmla="*/ 963601 h 978482"/>
                  <a:gd name="connsiteX14" fmla="*/ 1763062 w 1763062"/>
                  <a:gd name="connsiteY14" fmla="*/ 204963 h 978482"/>
                  <a:gd name="connsiteX15" fmla="*/ 1711547 w 1763062"/>
                  <a:gd name="connsiteY15" fmla="*/ 0 h 978482"/>
                  <a:gd name="connsiteX0" fmla="*/ 1711547 w 1763062"/>
                  <a:gd name="connsiteY0" fmla="*/ 0 h 978482"/>
                  <a:gd name="connsiteX1" fmla="*/ 287069 w 1763062"/>
                  <a:gd name="connsiteY1" fmla="*/ 798361 h 978482"/>
                  <a:gd name="connsiteX2" fmla="*/ 274814 w 1763062"/>
                  <a:gd name="connsiteY2" fmla="*/ 807366 h 978482"/>
                  <a:gd name="connsiteX3" fmla="*/ 267264 w 1763062"/>
                  <a:gd name="connsiteY3" fmla="*/ 799568 h 978482"/>
                  <a:gd name="connsiteX4" fmla="*/ 314900 w 1763062"/>
                  <a:gd name="connsiteY4" fmla="*/ 274584 h 978482"/>
                  <a:gd name="connsiteX5" fmla="*/ 0 w 1763062"/>
                  <a:gd name="connsiteY5" fmla="*/ 976506 h 978482"/>
                  <a:gd name="connsiteX6" fmla="*/ 126622 w 1763062"/>
                  <a:gd name="connsiteY6" fmla="*/ 971237 h 978482"/>
                  <a:gd name="connsiteX7" fmla="*/ 205820 w 1763062"/>
                  <a:gd name="connsiteY7" fmla="*/ 972722 h 978482"/>
                  <a:gd name="connsiteX8" fmla="*/ 215447 w 1763062"/>
                  <a:gd name="connsiteY8" fmla="*/ 976280 h 978482"/>
                  <a:gd name="connsiteX9" fmla="*/ 268269 w 1763062"/>
                  <a:gd name="connsiteY9" fmla="*/ 977533 h 978482"/>
                  <a:gd name="connsiteX10" fmla="*/ 307568 w 1763062"/>
                  <a:gd name="connsiteY10" fmla="*/ 971221 h 978482"/>
                  <a:gd name="connsiteX11" fmla="*/ 320627 w 1763062"/>
                  <a:gd name="connsiteY11" fmla="*/ 970575 h 978482"/>
                  <a:gd name="connsiteX12" fmla="*/ 350118 w 1763062"/>
                  <a:gd name="connsiteY12" fmla="*/ 965656 h 978482"/>
                  <a:gd name="connsiteX13" fmla="*/ 441854 w 1763062"/>
                  <a:gd name="connsiteY13" fmla="*/ 963601 h 978482"/>
                  <a:gd name="connsiteX14" fmla="*/ 1763062 w 1763062"/>
                  <a:gd name="connsiteY14" fmla="*/ 204963 h 978482"/>
                  <a:gd name="connsiteX15" fmla="*/ 1711547 w 1763062"/>
                  <a:gd name="connsiteY15" fmla="*/ 0 h 978482"/>
                  <a:gd name="connsiteX0" fmla="*/ 1672910 w 1763062"/>
                  <a:gd name="connsiteY0" fmla="*/ 0 h 960452"/>
                  <a:gd name="connsiteX1" fmla="*/ 287069 w 1763062"/>
                  <a:gd name="connsiteY1" fmla="*/ 780331 h 960452"/>
                  <a:gd name="connsiteX2" fmla="*/ 274814 w 1763062"/>
                  <a:gd name="connsiteY2" fmla="*/ 789336 h 960452"/>
                  <a:gd name="connsiteX3" fmla="*/ 267264 w 1763062"/>
                  <a:gd name="connsiteY3" fmla="*/ 781538 h 960452"/>
                  <a:gd name="connsiteX4" fmla="*/ 314900 w 1763062"/>
                  <a:gd name="connsiteY4" fmla="*/ 256554 h 960452"/>
                  <a:gd name="connsiteX5" fmla="*/ 0 w 1763062"/>
                  <a:gd name="connsiteY5" fmla="*/ 958476 h 960452"/>
                  <a:gd name="connsiteX6" fmla="*/ 126622 w 1763062"/>
                  <a:gd name="connsiteY6" fmla="*/ 953207 h 960452"/>
                  <a:gd name="connsiteX7" fmla="*/ 205820 w 1763062"/>
                  <a:gd name="connsiteY7" fmla="*/ 954692 h 960452"/>
                  <a:gd name="connsiteX8" fmla="*/ 215447 w 1763062"/>
                  <a:gd name="connsiteY8" fmla="*/ 958250 h 960452"/>
                  <a:gd name="connsiteX9" fmla="*/ 268269 w 1763062"/>
                  <a:gd name="connsiteY9" fmla="*/ 959503 h 960452"/>
                  <a:gd name="connsiteX10" fmla="*/ 307568 w 1763062"/>
                  <a:gd name="connsiteY10" fmla="*/ 953191 h 960452"/>
                  <a:gd name="connsiteX11" fmla="*/ 320627 w 1763062"/>
                  <a:gd name="connsiteY11" fmla="*/ 952545 h 960452"/>
                  <a:gd name="connsiteX12" fmla="*/ 350118 w 1763062"/>
                  <a:gd name="connsiteY12" fmla="*/ 947626 h 960452"/>
                  <a:gd name="connsiteX13" fmla="*/ 441854 w 1763062"/>
                  <a:gd name="connsiteY13" fmla="*/ 945571 h 960452"/>
                  <a:gd name="connsiteX14" fmla="*/ 1763062 w 1763062"/>
                  <a:gd name="connsiteY14" fmla="*/ 186933 h 960452"/>
                  <a:gd name="connsiteX15" fmla="*/ 1672910 w 1763062"/>
                  <a:gd name="connsiteY15" fmla="*/ 0 h 960452"/>
                  <a:gd name="connsiteX0" fmla="*/ 1672910 w 1763062"/>
                  <a:gd name="connsiteY0" fmla="*/ 0 h 960452"/>
                  <a:gd name="connsiteX1" fmla="*/ 287069 w 1763062"/>
                  <a:gd name="connsiteY1" fmla="*/ 780331 h 960452"/>
                  <a:gd name="connsiteX2" fmla="*/ 274814 w 1763062"/>
                  <a:gd name="connsiteY2" fmla="*/ 789336 h 960452"/>
                  <a:gd name="connsiteX3" fmla="*/ 267264 w 1763062"/>
                  <a:gd name="connsiteY3" fmla="*/ 781538 h 960452"/>
                  <a:gd name="connsiteX4" fmla="*/ 314900 w 1763062"/>
                  <a:gd name="connsiteY4" fmla="*/ 256554 h 960452"/>
                  <a:gd name="connsiteX5" fmla="*/ 0 w 1763062"/>
                  <a:gd name="connsiteY5" fmla="*/ 958476 h 960452"/>
                  <a:gd name="connsiteX6" fmla="*/ 126622 w 1763062"/>
                  <a:gd name="connsiteY6" fmla="*/ 953207 h 960452"/>
                  <a:gd name="connsiteX7" fmla="*/ 205820 w 1763062"/>
                  <a:gd name="connsiteY7" fmla="*/ 954692 h 960452"/>
                  <a:gd name="connsiteX8" fmla="*/ 215447 w 1763062"/>
                  <a:gd name="connsiteY8" fmla="*/ 958250 h 960452"/>
                  <a:gd name="connsiteX9" fmla="*/ 268269 w 1763062"/>
                  <a:gd name="connsiteY9" fmla="*/ 959503 h 960452"/>
                  <a:gd name="connsiteX10" fmla="*/ 307568 w 1763062"/>
                  <a:gd name="connsiteY10" fmla="*/ 953191 h 960452"/>
                  <a:gd name="connsiteX11" fmla="*/ 320627 w 1763062"/>
                  <a:gd name="connsiteY11" fmla="*/ 952545 h 960452"/>
                  <a:gd name="connsiteX12" fmla="*/ 350118 w 1763062"/>
                  <a:gd name="connsiteY12" fmla="*/ 947626 h 960452"/>
                  <a:gd name="connsiteX13" fmla="*/ 441854 w 1763062"/>
                  <a:gd name="connsiteY13" fmla="*/ 945571 h 960452"/>
                  <a:gd name="connsiteX14" fmla="*/ 1763062 w 1763062"/>
                  <a:gd name="connsiteY14" fmla="*/ 186933 h 960452"/>
                  <a:gd name="connsiteX15" fmla="*/ 1672910 w 1763062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70790" h="960452">
                    <a:moveTo>
                      <a:pt x="1672910" y="0"/>
                    </a:moveTo>
                    <a:cubicBezTo>
                      <a:pt x="1590490" y="47836"/>
                      <a:pt x="299674" y="765140"/>
                      <a:pt x="287069" y="780331"/>
                    </a:cubicBezTo>
                    <a:lnTo>
                      <a:pt x="274814" y="789336"/>
                    </a:lnTo>
                    <a:lnTo>
                      <a:pt x="267264" y="781538"/>
                    </a:lnTo>
                    <a:cubicBezTo>
                      <a:pt x="194431" y="675131"/>
                      <a:pt x="202341" y="495527"/>
                      <a:pt x="314900" y="256554"/>
                    </a:cubicBezTo>
                    <a:cubicBezTo>
                      <a:pt x="98321" y="473360"/>
                      <a:pt x="95517" y="491819"/>
                      <a:pt x="0" y="958476"/>
                    </a:cubicBezTo>
                    <a:cubicBezTo>
                      <a:pt x="40035" y="952857"/>
                      <a:pt x="82967" y="952388"/>
                      <a:pt x="126622" y="953207"/>
                    </a:cubicBezTo>
                    <a:lnTo>
                      <a:pt x="205820" y="954692"/>
                    </a:lnTo>
                    <a:lnTo>
                      <a:pt x="215447" y="958250"/>
                    </a:lnTo>
                    <a:cubicBezTo>
                      <a:pt x="229803" y="960621"/>
                      <a:pt x="247382" y="961139"/>
                      <a:pt x="268269" y="959503"/>
                    </a:cubicBezTo>
                    <a:lnTo>
                      <a:pt x="307568" y="953191"/>
                    </a:lnTo>
                    <a:lnTo>
                      <a:pt x="320627" y="952545"/>
                    </a:lnTo>
                    <a:lnTo>
                      <a:pt x="350118" y="947626"/>
                    </a:lnTo>
                    <a:lnTo>
                      <a:pt x="441854" y="945571"/>
                    </a:lnTo>
                    <a:cubicBezTo>
                      <a:pt x="951271" y="907959"/>
                      <a:pt x="1601628" y="430576"/>
                      <a:pt x="1770790" y="186933"/>
                    </a:cubicBezTo>
                    <a:cubicBezTo>
                      <a:pt x="1708971" y="73965"/>
                      <a:pt x="1711546" y="89786"/>
                      <a:pt x="16729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2454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DBE4A6F-ED6C-437F-BFB6-45D14098FD8F}"/>
              </a:ext>
            </a:extLst>
          </p:cNvPr>
          <p:cNvGrpSpPr/>
          <p:nvPr/>
        </p:nvGrpSpPr>
        <p:grpSpPr>
          <a:xfrm>
            <a:off x="3695398" y="5010546"/>
            <a:ext cx="1458921" cy="1411968"/>
            <a:chOff x="8155430" y="3750289"/>
            <a:chExt cx="2089556" cy="2022306"/>
          </a:xfrm>
        </p:grpSpPr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B5A184F-C4C3-4157-9093-D09669C154B9}"/>
                </a:ext>
              </a:extLst>
            </p:cNvPr>
            <p:cNvSpPr/>
            <p:nvPr/>
          </p:nvSpPr>
          <p:spPr>
            <a:xfrm>
              <a:off x="8181798" y="3750289"/>
              <a:ext cx="1661861" cy="1810126"/>
            </a:xfrm>
            <a:custGeom>
              <a:avLst/>
              <a:gdLst>
                <a:gd name="connsiteX0" fmla="*/ 1404558 w 1427067"/>
                <a:gd name="connsiteY0" fmla="*/ 832916 h 1554385"/>
                <a:gd name="connsiteX1" fmla="*/ 1264875 w 1427067"/>
                <a:gd name="connsiteY1" fmla="*/ 475794 h 1554385"/>
                <a:gd name="connsiteX2" fmla="*/ 1141705 w 1427067"/>
                <a:gd name="connsiteY2" fmla="*/ 229799 h 1554385"/>
                <a:gd name="connsiteX3" fmla="*/ 619784 w 1427067"/>
                <a:gd name="connsiteY3" fmla="*/ 7200 h 1554385"/>
                <a:gd name="connsiteX4" fmla="*/ 360371 w 1427067"/>
                <a:gd name="connsiteY4" fmla="*/ 163742 h 1554385"/>
                <a:gd name="connsiteX5" fmla="*/ 215183 w 1427067"/>
                <a:gd name="connsiteY5" fmla="*/ 419714 h 1554385"/>
                <a:gd name="connsiteX6" fmla="*/ 167016 w 1427067"/>
                <a:gd name="connsiteY6" fmla="*/ 669149 h 1554385"/>
                <a:gd name="connsiteX7" fmla="*/ 149470 w 1427067"/>
                <a:gd name="connsiteY7" fmla="*/ 711467 h 1554385"/>
                <a:gd name="connsiteX8" fmla="*/ 98206 w 1427067"/>
                <a:gd name="connsiteY8" fmla="*/ 762386 h 1554385"/>
                <a:gd name="connsiteX9" fmla="*/ 40062 w 1427067"/>
                <a:gd name="connsiteY9" fmla="*/ 852871 h 1554385"/>
                <a:gd name="connsiteX10" fmla="*/ 68618 w 1427067"/>
                <a:gd name="connsiteY10" fmla="*/ 934410 h 1554385"/>
                <a:gd name="connsiteX11" fmla="*/ 98550 w 1427067"/>
                <a:gd name="connsiteY11" fmla="*/ 1013541 h 1554385"/>
                <a:gd name="connsiteX12" fmla="*/ 103023 w 1427067"/>
                <a:gd name="connsiteY12" fmla="*/ 942323 h 1554385"/>
                <a:gd name="connsiteX13" fmla="*/ 78940 w 1427067"/>
                <a:gd name="connsiteY13" fmla="*/ 901726 h 1554385"/>
                <a:gd name="connsiteX14" fmla="*/ 101991 w 1427067"/>
                <a:gd name="connsiteY14" fmla="*/ 821562 h 1554385"/>
                <a:gd name="connsiteX15" fmla="*/ 179402 w 1427067"/>
                <a:gd name="connsiteY15" fmla="*/ 770299 h 1554385"/>
                <a:gd name="connsiteX16" fmla="*/ 196948 w 1427067"/>
                <a:gd name="connsiteY16" fmla="*/ 760666 h 1554385"/>
                <a:gd name="connsiteX17" fmla="*/ 209678 w 1427067"/>
                <a:gd name="connsiteY17" fmla="*/ 767891 h 1554385"/>
                <a:gd name="connsiteX18" fmla="*/ 207958 w 1427067"/>
                <a:gd name="connsiteY18" fmla="*/ 790942 h 1554385"/>
                <a:gd name="connsiteX19" fmla="*/ 154974 w 1427067"/>
                <a:gd name="connsiteY19" fmla="*/ 992899 h 1554385"/>
                <a:gd name="connsiteX20" fmla="*/ 138116 w 1427067"/>
                <a:gd name="connsiteY20" fmla="*/ 1064117 h 1554385"/>
                <a:gd name="connsiteX21" fmla="*/ 85477 w 1427067"/>
                <a:gd name="connsiteY21" fmla="*/ 1144968 h 1554385"/>
                <a:gd name="connsiteX22" fmla="*/ 23548 w 1427067"/>
                <a:gd name="connsiteY22" fmla="*/ 1207929 h 1554385"/>
                <a:gd name="connsiteX23" fmla="*/ 497 w 1427067"/>
                <a:gd name="connsiteY23" fmla="*/ 1259536 h 1554385"/>
                <a:gd name="connsiteX24" fmla="*/ 29741 w 1427067"/>
                <a:gd name="connsiteY24" fmla="*/ 1335571 h 1554385"/>
                <a:gd name="connsiteX25" fmla="*/ 55544 w 1427067"/>
                <a:gd name="connsiteY25" fmla="*/ 1266417 h 1554385"/>
                <a:gd name="connsiteX26" fmla="*/ 118505 w 1427067"/>
                <a:gd name="connsiteY26" fmla="*/ 1218594 h 1554385"/>
                <a:gd name="connsiteX27" fmla="*/ 235826 w 1427067"/>
                <a:gd name="connsiteY27" fmla="*/ 971568 h 1554385"/>
                <a:gd name="connsiteX28" fmla="*/ 249588 w 1427067"/>
                <a:gd name="connsiteY28" fmla="*/ 939571 h 1554385"/>
                <a:gd name="connsiteX29" fmla="*/ 255092 w 1427067"/>
                <a:gd name="connsiteY29" fmla="*/ 935098 h 1554385"/>
                <a:gd name="connsiteX30" fmla="*/ 259565 w 1427067"/>
                <a:gd name="connsiteY30" fmla="*/ 940603 h 1554385"/>
                <a:gd name="connsiteX31" fmla="*/ 262662 w 1427067"/>
                <a:gd name="connsiteY31" fmla="*/ 961590 h 1554385"/>
                <a:gd name="connsiteX32" fmla="*/ 243395 w 1427067"/>
                <a:gd name="connsiteY32" fmla="*/ 1092673 h 1554385"/>
                <a:gd name="connsiteX33" fmla="*/ 216215 w 1427067"/>
                <a:gd name="connsiteY33" fmla="*/ 1164923 h 1554385"/>
                <a:gd name="connsiteX34" fmla="*/ 198669 w 1427067"/>
                <a:gd name="connsiteY34" fmla="*/ 1214810 h 1554385"/>
                <a:gd name="connsiteX35" fmla="*/ 203829 w 1427067"/>
                <a:gd name="connsiteY35" fmla="*/ 1390275 h 1554385"/>
                <a:gd name="connsiteX36" fmla="*/ 799377 w 1427067"/>
                <a:gd name="connsiteY36" fmla="*/ 1554386 h 1554385"/>
                <a:gd name="connsiteX37" fmla="*/ 1185055 w 1427067"/>
                <a:gd name="connsiteY37" fmla="*/ 1395091 h 1554385"/>
                <a:gd name="connsiteX38" fmla="*/ 1282765 w 1427067"/>
                <a:gd name="connsiteY38" fmla="*/ 1255408 h 1554385"/>
                <a:gd name="connsiteX39" fmla="*/ 1386668 w 1427067"/>
                <a:gd name="connsiteY39" fmla="*/ 1087512 h 1554385"/>
                <a:gd name="connsiteX40" fmla="*/ 1425545 w 1427067"/>
                <a:gd name="connsiteY40" fmla="*/ 967783 h 1554385"/>
                <a:gd name="connsiteX41" fmla="*/ 1404558 w 1427067"/>
                <a:gd name="connsiteY41" fmla="*/ 832916 h 155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427067" h="1554385">
                  <a:moveTo>
                    <a:pt x="1404558" y="832916"/>
                  </a:moveTo>
                  <a:cubicBezTo>
                    <a:pt x="1358456" y="713531"/>
                    <a:pt x="1310977" y="594835"/>
                    <a:pt x="1264875" y="475794"/>
                  </a:cubicBezTo>
                  <a:cubicBezTo>
                    <a:pt x="1231502" y="389782"/>
                    <a:pt x="1194001" y="305834"/>
                    <a:pt x="1141705" y="229799"/>
                  </a:cubicBezTo>
                  <a:cubicBezTo>
                    <a:pt x="1014751" y="46077"/>
                    <a:pt x="837222" y="-24109"/>
                    <a:pt x="619784" y="7200"/>
                  </a:cubicBezTo>
                  <a:cubicBezTo>
                    <a:pt x="513129" y="22338"/>
                    <a:pt x="428837" y="81514"/>
                    <a:pt x="360371" y="163742"/>
                  </a:cubicBezTo>
                  <a:cubicBezTo>
                    <a:pt x="296378" y="240465"/>
                    <a:pt x="251308" y="327509"/>
                    <a:pt x="215183" y="419714"/>
                  </a:cubicBezTo>
                  <a:cubicBezTo>
                    <a:pt x="183530" y="499877"/>
                    <a:pt x="161167" y="582105"/>
                    <a:pt x="167016" y="669149"/>
                  </a:cubicBezTo>
                  <a:cubicBezTo>
                    <a:pt x="168392" y="687728"/>
                    <a:pt x="161167" y="700113"/>
                    <a:pt x="149470" y="711467"/>
                  </a:cubicBezTo>
                  <a:cubicBezTo>
                    <a:pt x="132267" y="728325"/>
                    <a:pt x="115065" y="745184"/>
                    <a:pt x="98206" y="762386"/>
                  </a:cubicBezTo>
                  <a:cubicBezTo>
                    <a:pt x="77219" y="783717"/>
                    <a:pt x="43847" y="822939"/>
                    <a:pt x="40062" y="852871"/>
                  </a:cubicBezTo>
                  <a:cubicBezTo>
                    <a:pt x="35934" y="883835"/>
                    <a:pt x="51072" y="913079"/>
                    <a:pt x="68618" y="934410"/>
                  </a:cubicBezTo>
                  <a:cubicBezTo>
                    <a:pt x="95454" y="966407"/>
                    <a:pt x="63458" y="999780"/>
                    <a:pt x="98550" y="1013541"/>
                  </a:cubicBezTo>
                  <a:cubicBezTo>
                    <a:pt x="83068" y="971223"/>
                    <a:pt x="106120" y="964343"/>
                    <a:pt x="103023" y="942323"/>
                  </a:cubicBezTo>
                  <a:cubicBezTo>
                    <a:pt x="100959" y="928217"/>
                    <a:pt x="81692" y="915488"/>
                    <a:pt x="78940" y="901726"/>
                  </a:cubicBezTo>
                  <a:cubicBezTo>
                    <a:pt x="74467" y="879363"/>
                    <a:pt x="81348" y="840485"/>
                    <a:pt x="101991" y="821562"/>
                  </a:cubicBezTo>
                  <a:cubicBezTo>
                    <a:pt x="128827" y="796791"/>
                    <a:pt x="150158" y="792318"/>
                    <a:pt x="179402" y="770299"/>
                  </a:cubicBezTo>
                  <a:cubicBezTo>
                    <a:pt x="184563" y="766171"/>
                    <a:pt x="190411" y="763074"/>
                    <a:pt x="196948" y="760666"/>
                  </a:cubicBezTo>
                  <a:cubicBezTo>
                    <a:pt x="204173" y="758258"/>
                    <a:pt x="208302" y="761010"/>
                    <a:pt x="209678" y="767891"/>
                  </a:cubicBezTo>
                  <a:cubicBezTo>
                    <a:pt x="211398" y="775804"/>
                    <a:pt x="209678" y="783373"/>
                    <a:pt x="207958" y="790942"/>
                  </a:cubicBezTo>
                  <a:cubicBezTo>
                    <a:pt x="189379" y="858032"/>
                    <a:pt x="164952" y="923401"/>
                    <a:pt x="154974" y="992899"/>
                  </a:cubicBezTo>
                  <a:cubicBezTo>
                    <a:pt x="151534" y="1016982"/>
                    <a:pt x="147061" y="1041065"/>
                    <a:pt x="138116" y="1064117"/>
                  </a:cubicBezTo>
                  <a:cubicBezTo>
                    <a:pt x="127451" y="1091296"/>
                    <a:pt x="105431" y="1125013"/>
                    <a:pt x="85477" y="1144968"/>
                  </a:cubicBezTo>
                  <a:cubicBezTo>
                    <a:pt x="74123" y="1156666"/>
                    <a:pt x="42815" y="1182469"/>
                    <a:pt x="23548" y="1207929"/>
                  </a:cubicBezTo>
                  <a:cubicBezTo>
                    <a:pt x="10130" y="1227884"/>
                    <a:pt x="2905" y="1235453"/>
                    <a:pt x="497" y="1259536"/>
                  </a:cubicBezTo>
                  <a:cubicBezTo>
                    <a:pt x="-4664" y="1311831"/>
                    <a:pt x="32149" y="1348989"/>
                    <a:pt x="29741" y="1335571"/>
                  </a:cubicBezTo>
                  <a:cubicBezTo>
                    <a:pt x="26988" y="1319056"/>
                    <a:pt x="29741" y="1284652"/>
                    <a:pt x="55544" y="1266417"/>
                  </a:cubicBezTo>
                  <a:cubicBezTo>
                    <a:pt x="77564" y="1250591"/>
                    <a:pt x="101647" y="1239581"/>
                    <a:pt x="118505" y="1218594"/>
                  </a:cubicBezTo>
                  <a:cubicBezTo>
                    <a:pt x="196604" y="1128454"/>
                    <a:pt x="203485" y="1051731"/>
                    <a:pt x="235826" y="971568"/>
                  </a:cubicBezTo>
                  <a:cubicBezTo>
                    <a:pt x="240298" y="960902"/>
                    <a:pt x="243739" y="949893"/>
                    <a:pt x="249588" y="939571"/>
                  </a:cubicBezTo>
                  <a:cubicBezTo>
                    <a:pt x="250964" y="937507"/>
                    <a:pt x="251996" y="934754"/>
                    <a:pt x="255092" y="935098"/>
                  </a:cubicBezTo>
                  <a:cubicBezTo>
                    <a:pt x="257845" y="935442"/>
                    <a:pt x="258877" y="938195"/>
                    <a:pt x="259565" y="940603"/>
                  </a:cubicBezTo>
                  <a:cubicBezTo>
                    <a:pt x="261285" y="947484"/>
                    <a:pt x="263006" y="954365"/>
                    <a:pt x="262662" y="961590"/>
                  </a:cubicBezTo>
                  <a:cubicBezTo>
                    <a:pt x="262318" y="1006316"/>
                    <a:pt x="257845" y="1050011"/>
                    <a:pt x="243395" y="1092673"/>
                  </a:cubicBezTo>
                  <a:cubicBezTo>
                    <a:pt x="235138" y="1117100"/>
                    <a:pt x="225848" y="1141184"/>
                    <a:pt x="216215" y="1164923"/>
                  </a:cubicBezTo>
                  <a:cubicBezTo>
                    <a:pt x="214151" y="1170084"/>
                    <a:pt x="204173" y="1198295"/>
                    <a:pt x="198669" y="1214810"/>
                  </a:cubicBezTo>
                  <a:cubicBezTo>
                    <a:pt x="185595" y="1251623"/>
                    <a:pt x="150502" y="1336603"/>
                    <a:pt x="203829" y="1390275"/>
                  </a:cubicBezTo>
                  <a:cubicBezTo>
                    <a:pt x="396840" y="1504155"/>
                    <a:pt x="580906" y="1554386"/>
                    <a:pt x="799377" y="1554386"/>
                  </a:cubicBezTo>
                  <a:cubicBezTo>
                    <a:pt x="977594" y="1554386"/>
                    <a:pt x="1169573" y="1392683"/>
                    <a:pt x="1185055" y="1395091"/>
                  </a:cubicBezTo>
                  <a:cubicBezTo>
                    <a:pt x="1187464" y="1391651"/>
                    <a:pt x="1280357" y="1258848"/>
                    <a:pt x="1282765" y="1255408"/>
                  </a:cubicBezTo>
                  <a:cubicBezTo>
                    <a:pt x="1320266" y="1201048"/>
                    <a:pt x="1357424" y="1146688"/>
                    <a:pt x="1386668" y="1087512"/>
                  </a:cubicBezTo>
                  <a:cubicBezTo>
                    <a:pt x="1405590" y="1049323"/>
                    <a:pt x="1421073" y="1010445"/>
                    <a:pt x="1425545" y="967783"/>
                  </a:cubicBezTo>
                  <a:cubicBezTo>
                    <a:pt x="1431050" y="919960"/>
                    <a:pt x="1421073" y="875578"/>
                    <a:pt x="1404558" y="83291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1A7DDB1-88B8-41CB-8B0C-344A2BFE3802}"/>
                </a:ext>
              </a:extLst>
            </p:cNvPr>
            <p:cNvSpPr/>
            <p:nvPr/>
          </p:nvSpPr>
          <p:spPr>
            <a:xfrm>
              <a:off x="8155430" y="5180594"/>
              <a:ext cx="2089556" cy="592001"/>
            </a:xfrm>
            <a:custGeom>
              <a:avLst/>
              <a:gdLst>
                <a:gd name="connsiteX0" fmla="*/ 635355 w 2142989"/>
                <a:gd name="connsiteY0" fmla="*/ 0 h 607139"/>
                <a:gd name="connsiteX1" fmla="*/ 622207 w 2142989"/>
                <a:gd name="connsiteY1" fmla="*/ 57115 h 607139"/>
                <a:gd name="connsiteX2" fmla="*/ 809166 w 2142989"/>
                <a:gd name="connsiteY2" fmla="*/ 130666 h 607139"/>
                <a:gd name="connsiteX3" fmla="*/ 976812 w 2142989"/>
                <a:gd name="connsiteY3" fmla="*/ 147513 h 607139"/>
                <a:gd name="connsiteX4" fmla="*/ 1126791 w 2142989"/>
                <a:gd name="connsiteY4" fmla="*/ 149979 h 607139"/>
                <a:gd name="connsiteX5" fmla="*/ 1364291 w 2142989"/>
                <a:gd name="connsiteY5" fmla="*/ 113819 h 607139"/>
                <a:gd name="connsiteX6" fmla="*/ 1453046 w 2142989"/>
                <a:gd name="connsiteY6" fmla="*/ 72319 h 607139"/>
                <a:gd name="connsiteX7" fmla="*/ 1408668 w 2142989"/>
                <a:gd name="connsiteY7" fmla="*/ 36159 h 607139"/>
                <a:gd name="connsiteX8" fmla="*/ 1400861 w 2142989"/>
                <a:gd name="connsiteY8" fmla="*/ 19312 h 607139"/>
                <a:gd name="connsiteX9" fmla="*/ 1551661 w 2142989"/>
                <a:gd name="connsiteY9" fmla="*/ 43555 h 607139"/>
                <a:gd name="connsiteX10" fmla="*/ 1809706 w 2142989"/>
                <a:gd name="connsiteY10" fmla="*/ 115874 h 607139"/>
                <a:gd name="connsiteX11" fmla="*/ 2023785 w 2142989"/>
                <a:gd name="connsiteY11" fmla="*/ 251471 h 607139"/>
                <a:gd name="connsiteX12" fmla="*/ 2111717 w 2142989"/>
                <a:gd name="connsiteY12" fmla="*/ 429390 h 607139"/>
                <a:gd name="connsiteX13" fmla="*/ 2142535 w 2142989"/>
                <a:gd name="connsiteY13" fmla="*/ 602841 h 607139"/>
                <a:gd name="connsiteX14" fmla="*/ 2142989 w 2142989"/>
                <a:gd name="connsiteY14" fmla="*/ 607139 h 607139"/>
                <a:gd name="connsiteX15" fmla="*/ 0 w 2142989"/>
                <a:gd name="connsiteY15" fmla="*/ 607139 h 607139"/>
                <a:gd name="connsiteX16" fmla="*/ 8733 w 2142989"/>
                <a:gd name="connsiteY16" fmla="*/ 569917 h 607139"/>
                <a:gd name="connsiteX17" fmla="*/ 88859 w 2142989"/>
                <a:gd name="connsiteY17" fmla="*/ 375562 h 607139"/>
                <a:gd name="connsiteX18" fmla="*/ 105706 w 2142989"/>
                <a:gd name="connsiteY18" fmla="*/ 354196 h 607139"/>
                <a:gd name="connsiteX19" fmla="*/ 271298 w 2142989"/>
                <a:gd name="connsiteY19" fmla="*/ 192301 h 607139"/>
                <a:gd name="connsiteX20" fmla="*/ 303759 w 2142989"/>
                <a:gd name="connsiteY20" fmla="*/ 158197 h 607139"/>
                <a:gd name="connsiteX21" fmla="*/ 364572 w 2142989"/>
                <a:gd name="connsiteY21" fmla="*/ 103957 h 607139"/>
                <a:gd name="connsiteX22" fmla="*/ 635355 w 2142989"/>
                <a:gd name="connsiteY22" fmla="*/ 0 h 60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42989" h="607139">
                  <a:moveTo>
                    <a:pt x="635355" y="0"/>
                  </a:moveTo>
                  <a:cubicBezTo>
                    <a:pt x="557285" y="36159"/>
                    <a:pt x="603716" y="44377"/>
                    <a:pt x="622207" y="57115"/>
                  </a:cubicBezTo>
                  <a:cubicBezTo>
                    <a:pt x="697811" y="108067"/>
                    <a:pt x="800127" y="127379"/>
                    <a:pt x="809166" y="130666"/>
                  </a:cubicBezTo>
                  <a:cubicBezTo>
                    <a:pt x="856419" y="147513"/>
                    <a:pt x="927505" y="141761"/>
                    <a:pt x="976812" y="147513"/>
                  </a:cubicBezTo>
                  <a:cubicBezTo>
                    <a:pt x="1026531" y="153266"/>
                    <a:pt x="1077072" y="152855"/>
                    <a:pt x="1126791" y="149979"/>
                  </a:cubicBezTo>
                  <a:cubicBezTo>
                    <a:pt x="1206917" y="145458"/>
                    <a:pt x="1287453" y="140117"/>
                    <a:pt x="1364291" y="113819"/>
                  </a:cubicBezTo>
                  <a:cubicBezTo>
                    <a:pt x="1394698" y="103547"/>
                    <a:pt x="1424283" y="90809"/>
                    <a:pt x="1453046" y="72319"/>
                  </a:cubicBezTo>
                  <a:cubicBezTo>
                    <a:pt x="1437432" y="59581"/>
                    <a:pt x="1421407" y="50130"/>
                    <a:pt x="1408668" y="36159"/>
                  </a:cubicBezTo>
                  <a:cubicBezTo>
                    <a:pt x="1404560" y="31640"/>
                    <a:pt x="1396342" y="27941"/>
                    <a:pt x="1400861" y="19312"/>
                  </a:cubicBezTo>
                  <a:cubicBezTo>
                    <a:pt x="1438664" y="26298"/>
                    <a:pt x="1514270" y="34926"/>
                    <a:pt x="1551661" y="43555"/>
                  </a:cubicBezTo>
                  <a:cubicBezTo>
                    <a:pt x="1639593" y="60813"/>
                    <a:pt x="1726294" y="82180"/>
                    <a:pt x="1809706" y="115874"/>
                  </a:cubicBezTo>
                  <a:cubicBezTo>
                    <a:pt x="1889421" y="147923"/>
                    <a:pt x="1962973" y="189424"/>
                    <a:pt x="2023785" y="251471"/>
                  </a:cubicBezTo>
                  <a:cubicBezTo>
                    <a:pt x="2072681" y="301601"/>
                    <a:pt x="2098159" y="361181"/>
                    <a:pt x="2111717" y="429390"/>
                  </a:cubicBezTo>
                  <a:cubicBezTo>
                    <a:pt x="2123223" y="487122"/>
                    <a:pt x="2133906" y="544853"/>
                    <a:pt x="2142535" y="602841"/>
                  </a:cubicBezTo>
                  <a:lnTo>
                    <a:pt x="2142989" y="607139"/>
                  </a:lnTo>
                  <a:lnTo>
                    <a:pt x="0" y="607139"/>
                  </a:lnTo>
                  <a:lnTo>
                    <a:pt x="8733" y="569917"/>
                  </a:lnTo>
                  <a:cubicBezTo>
                    <a:pt x="27634" y="502119"/>
                    <a:pt x="53110" y="436786"/>
                    <a:pt x="88859" y="375562"/>
                  </a:cubicBezTo>
                  <a:cubicBezTo>
                    <a:pt x="93379" y="367755"/>
                    <a:pt x="99132" y="360360"/>
                    <a:pt x="105706" y="354196"/>
                  </a:cubicBezTo>
                  <a:cubicBezTo>
                    <a:pt x="160766" y="300367"/>
                    <a:pt x="216238" y="246540"/>
                    <a:pt x="271298" y="192301"/>
                  </a:cubicBezTo>
                  <a:cubicBezTo>
                    <a:pt x="279105" y="178330"/>
                    <a:pt x="292255" y="168469"/>
                    <a:pt x="303759" y="158197"/>
                  </a:cubicBezTo>
                  <a:cubicBezTo>
                    <a:pt x="323893" y="139705"/>
                    <a:pt x="344849" y="122448"/>
                    <a:pt x="364572" y="103957"/>
                  </a:cubicBezTo>
                  <a:cubicBezTo>
                    <a:pt x="371969" y="98206"/>
                    <a:pt x="522769" y="27119"/>
                    <a:pt x="635355" y="0"/>
                  </a:cubicBezTo>
                  <a:close/>
                </a:path>
              </a:pathLst>
            </a:custGeom>
            <a:solidFill>
              <a:schemeClr val="accent1"/>
            </a:solidFill>
            <a:ln w="342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6FA2284D-B06F-4029-8F54-EC344F2F5A5A}"/>
                </a:ext>
              </a:extLst>
            </p:cNvPr>
            <p:cNvSpPr/>
            <p:nvPr/>
          </p:nvSpPr>
          <p:spPr>
            <a:xfrm>
              <a:off x="8497851" y="4083513"/>
              <a:ext cx="1081607" cy="1601111"/>
            </a:xfrm>
            <a:custGeom>
              <a:avLst/>
              <a:gdLst>
                <a:gd name="connsiteX0" fmla="*/ 25666 w 928793"/>
                <a:gd name="connsiteY0" fmla="*/ 1015709 h 1374901"/>
                <a:gd name="connsiteX1" fmla="*/ 207 w 928793"/>
                <a:gd name="connsiteY1" fmla="*/ 921096 h 1374901"/>
                <a:gd name="connsiteX2" fmla="*/ 26354 w 928793"/>
                <a:gd name="connsiteY2" fmla="*/ 882218 h 1374901"/>
                <a:gd name="connsiteX3" fmla="*/ 33923 w 928793"/>
                <a:gd name="connsiteY3" fmla="*/ 870521 h 1374901"/>
                <a:gd name="connsiteX4" fmla="*/ 72113 w 928793"/>
                <a:gd name="connsiteY4" fmla="*/ 820978 h 1374901"/>
                <a:gd name="connsiteX5" fmla="*/ 95508 w 928793"/>
                <a:gd name="connsiteY5" fmla="*/ 802055 h 1374901"/>
                <a:gd name="connsiteX6" fmla="*/ 127160 w 928793"/>
                <a:gd name="connsiteY6" fmla="*/ 769714 h 1374901"/>
                <a:gd name="connsiteX7" fmla="*/ 158813 w 928793"/>
                <a:gd name="connsiteY7" fmla="*/ 743911 h 1374901"/>
                <a:gd name="connsiteX8" fmla="*/ 179800 w 928793"/>
                <a:gd name="connsiteY8" fmla="*/ 724300 h 1374901"/>
                <a:gd name="connsiteX9" fmla="*/ 184617 w 928793"/>
                <a:gd name="connsiteY9" fmla="*/ 697120 h 1374901"/>
                <a:gd name="connsiteX10" fmla="*/ 154340 w 928793"/>
                <a:gd name="connsiteY10" fmla="*/ 615925 h 1374901"/>
                <a:gd name="connsiteX11" fmla="*/ 140234 w 928793"/>
                <a:gd name="connsiteY11" fmla="*/ 604915 h 1374901"/>
                <a:gd name="connsiteX12" fmla="*/ 83466 w 928793"/>
                <a:gd name="connsiteY12" fmla="*/ 529225 h 1374901"/>
                <a:gd name="connsiteX13" fmla="*/ 106518 w 928793"/>
                <a:gd name="connsiteY13" fmla="*/ 519247 h 1374901"/>
                <a:gd name="connsiteX14" fmla="*/ 130257 w 928793"/>
                <a:gd name="connsiteY14" fmla="*/ 538170 h 1374901"/>
                <a:gd name="connsiteX15" fmla="*/ 112366 w 928793"/>
                <a:gd name="connsiteY15" fmla="*/ 431171 h 1374901"/>
                <a:gd name="connsiteX16" fmla="*/ 189777 w 928793"/>
                <a:gd name="connsiteY16" fmla="*/ 104669 h 1374901"/>
                <a:gd name="connsiteX17" fmla="*/ 246201 w 928793"/>
                <a:gd name="connsiteY17" fmla="*/ 28634 h 1374901"/>
                <a:gd name="connsiteX18" fmla="*/ 258243 w 928793"/>
                <a:gd name="connsiteY18" fmla="*/ 21065 h 1374901"/>
                <a:gd name="connsiteX19" fmla="*/ 443685 w 928793"/>
                <a:gd name="connsiteY19" fmla="*/ 78 h 1374901"/>
                <a:gd name="connsiteX20" fmla="*/ 504237 w 928793"/>
                <a:gd name="connsiteY20" fmla="*/ 22441 h 1374901"/>
                <a:gd name="connsiteX21" fmla="*/ 570295 w 928793"/>
                <a:gd name="connsiteY21" fmla="*/ 104669 h 1374901"/>
                <a:gd name="connsiteX22" fmla="*/ 641513 w 928793"/>
                <a:gd name="connsiteY22" fmla="*/ 247793 h 1374901"/>
                <a:gd name="connsiteX23" fmla="*/ 676950 w 928793"/>
                <a:gd name="connsiteY23" fmla="*/ 322451 h 1374901"/>
                <a:gd name="connsiteX24" fmla="*/ 735438 w 928793"/>
                <a:gd name="connsiteY24" fmla="*/ 430483 h 1374901"/>
                <a:gd name="connsiteX25" fmla="*/ 756081 w 928793"/>
                <a:gd name="connsiteY25" fmla="*/ 464199 h 1374901"/>
                <a:gd name="connsiteX26" fmla="*/ 771219 w 928793"/>
                <a:gd name="connsiteY26" fmla="*/ 486907 h 1374901"/>
                <a:gd name="connsiteX27" fmla="*/ 757457 w 928793"/>
                <a:gd name="connsiteY27" fmla="*/ 530945 h 1374901"/>
                <a:gd name="connsiteX28" fmla="*/ 745071 w 928793"/>
                <a:gd name="connsiteY28" fmla="*/ 549868 h 1374901"/>
                <a:gd name="connsiteX29" fmla="*/ 728901 w 928793"/>
                <a:gd name="connsiteY29" fmla="*/ 638632 h 1374901"/>
                <a:gd name="connsiteX30" fmla="*/ 726149 w 928793"/>
                <a:gd name="connsiteY30" fmla="*/ 706410 h 1374901"/>
                <a:gd name="connsiteX31" fmla="*/ 781541 w 928793"/>
                <a:gd name="connsiteY31" fmla="*/ 834396 h 1374901"/>
                <a:gd name="connsiteX32" fmla="*/ 877186 w 928793"/>
                <a:gd name="connsiteY32" fmla="*/ 959629 h 1374901"/>
                <a:gd name="connsiteX33" fmla="*/ 928793 w 928793"/>
                <a:gd name="connsiteY33" fmla="*/ 1002291 h 1374901"/>
                <a:gd name="connsiteX34" fmla="*/ 751264 w 928793"/>
                <a:gd name="connsiteY34" fmla="*/ 1061468 h 1374901"/>
                <a:gd name="connsiteX35" fmla="*/ 548276 w 928793"/>
                <a:gd name="connsiteY35" fmla="*/ 1072133 h 1374901"/>
                <a:gd name="connsiteX36" fmla="*/ 380036 w 928793"/>
                <a:gd name="connsiteY36" fmla="*/ 1054931 h 1374901"/>
                <a:gd name="connsiteX37" fmla="*/ 290927 w 928793"/>
                <a:gd name="connsiteY37" fmla="*/ 1281659 h 1374901"/>
                <a:gd name="connsiteX38" fmla="*/ 264436 w 928793"/>
                <a:gd name="connsiteY38" fmla="*/ 1365950 h 1374901"/>
                <a:gd name="connsiteX39" fmla="*/ 249642 w 928793"/>
                <a:gd name="connsiteY39" fmla="*/ 1374208 h 1374901"/>
                <a:gd name="connsiteX40" fmla="*/ 10184 w 928793"/>
                <a:gd name="connsiteY40" fmla="*/ 1323288 h 1374901"/>
                <a:gd name="connsiteX41" fmla="*/ 4679 w 928793"/>
                <a:gd name="connsiteY41" fmla="*/ 1311935 h 1374901"/>
                <a:gd name="connsiteX42" fmla="*/ 87251 w 928793"/>
                <a:gd name="connsiteY42" fmla="*/ 1143007 h 1374901"/>
                <a:gd name="connsiteX43" fmla="*/ 86563 w 928793"/>
                <a:gd name="connsiteY43" fmla="*/ 1125117 h 1374901"/>
                <a:gd name="connsiteX44" fmla="*/ 25666 w 928793"/>
                <a:gd name="connsiteY44" fmla="*/ 1015709 h 137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28793" h="1374901">
                  <a:moveTo>
                    <a:pt x="25666" y="1015709"/>
                  </a:moveTo>
                  <a:cubicBezTo>
                    <a:pt x="11904" y="986809"/>
                    <a:pt x="-1858" y="938986"/>
                    <a:pt x="207" y="921096"/>
                  </a:cubicBezTo>
                  <a:cubicBezTo>
                    <a:pt x="2959" y="902517"/>
                    <a:pt x="14313" y="891852"/>
                    <a:pt x="26354" y="882218"/>
                  </a:cubicBezTo>
                  <a:cubicBezTo>
                    <a:pt x="30139" y="879122"/>
                    <a:pt x="33579" y="876714"/>
                    <a:pt x="33923" y="870521"/>
                  </a:cubicBezTo>
                  <a:cubicBezTo>
                    <a:pt x="35644" y="837836"/>
                    <a:pt x="41492" y="829579"/>
                    <a:pt x="72113" y="820978"/>
                  </a:cubicBezTo>
                  <a:cubicBezTo>
                    <a:pt x="83122" y="817881"/>
                    <a:pt x="90691" y="813065"/>
                    <a:pt x="95508" y="802055"/>
                  </a:cubicBezTo>
                  <a:cubicBezTo>
                    <a:pt x="101701" y="787605"/>
                    <a:pt x="113398" y="776939"/>
                    <a:pt x="127160" y="769714"/>
                  </a:cubicBezTo>
                  <a:cubicBezTo>
                    <a:pt x="139546" y="763178"/>
                    <a:pt x="149524" y="754576"/>
                    <a:pt x="158813" y="743911"/>
                  </a:cubicBezTo>
                  <a:cubicBezTo>
                    <a:pt x="165006" y="736686"/>
                    <a:pt x="172231" y="730493"/>
                    <a:pt x="179800" y="724300"/>
                  </a:cubicBezTo>
                  <a:cubicBezTo>
                    <a:pt x="193906" y="712946"/>
                    <a:pt x="193906" y="713291"/>
                    <a:pt x="184617" y="697120"/>
                  </a:cubicBezTo>
                  <a:cubicBezTo>
                    <a:pt x="170166" y="671661"/>
                    <a:pt x="161221" y="644137"/>
                    <a:pt x="154340" y="615925"/>
                  </a:cubicBezTo>
                  <a:cubicBezTo>
                    <a:pt x="152276" y="606980"/>
                    <a:pt x="148836" y="604915"/>
                    <a:pt x="140234" y="604915"/>
                  </a:cubicBezTo>
                  <a:cubicBezTo>
                    <a:pt x="96884" y="604915"/>
                    <a:pt x="71425" y="570855"/>
                    <a:pt x="83466" y="529225"/>
                  </a:cubicBezTo>
                  <a:cubicBezTo>
                    <a:pt x="87251" y="515807"/>
                    <a:pt x="94132" y="512710"/>
                    <a:pt x="106518" y="519247"/>
                  </a:cubicBezTo>
                  <a:cubicBezTo>
                    <a:pt x="115119" y="523720"/>
                    <a:pt x="121656" y="530601"/>
                    <a:pt x="130257" y="538170"/>
                  </a:cubicBezTo>
                  <a:cubicBezTo>
                    <a:pt x="123720" y="501357"/>
                    <a:pt x="118559" y="466264"/>
                    <a:pt x="112366" y="431171"/>
                  </a:cubicBezTo>
                  <a:cubicBezTo>
                    <a:pt x="91379" y="311098"/>
                    <a:pt x="116151" y="202035"/>
                    <a:pt x="189777" y="104669"/>
                  </a:cubicBezTo>
                  <a:cubicBezTo>
                    <a:pt x="208700" y="79553"/>
                    <a:pt x="227623" y="54094"/>
                    <a:pt x="246201" y="28634"/>
                  </a:cubicBezTo>
                  <a:cubicBezTo>
                    <a:pt x="249298" y="24506"/>
                    <a:pt x="252738" y="22097"/>
                    <a:pt x="258243" y="21065"/>
                  </a:cubicBezTo>
                  <a:cubicBezTo>
                    <a:pt x="319828" y="11776"/>
                    <a:pt x="381412" y="2831"/>
                    <a:pt x="443685" y="78"/>
                  </a:cubicBezTo>
                  <a:cubicBezTo>
                    <a:pt x="466736" y="-954"/>
                    <a:pt x="486347" y="8335"/>
                    <a:pt x="504237" y="22441"/>
                  </a:cubicBezTo>
                  <a:cubicBezTo>
                    <a:pt x="532450" y="44804"/>
                    <a:pt x="551372" y="74393"/>
                    <a:pt x="570295" y="104669"/>
                  </a:cubicBezTo>
                  <a:cubicBezTo>
                    <a:pt x="609516" y="159717"/>
                    <a:pt x="626375" y="217517"/>
                    <a:pt x="641513" y="247793"/>
                  </a:cubicBezTo>
                  <a:cubicBezTo>
                    <a:pt x="648394" y="261899"/>
                    <a:pt x="673509" y="315571"/>
                    <a:pt x="676950" y="322451"/>
                  </a:cubicBezTo>
                  <a:cubicBezTo>
                    <a:pt x="693808" y="359609"/>
                    <a:pt x="717892" y="381972"/>
                    <a:pt x="735438" y="430483"/>
                  </a:cubicBezTo>
                  <a:cubicBezTo>
                    <a:pt x="740943" y="442524"/>
                    <a:pt x="746448" y="454222"/>
                    <a:pt x="756081" y="464199"/>
                  </a:cubicBezTo>
                  <a:cubicBezTo>
                    <a:pt x="762274" y="470736"/>
                    <a:pt x="766747" y="478994"/>
                    <a:pt x="771219" y="486907"/>
                  </a:cubicBezTo>
                  <a:cubicBezTo>
                    <a:pt x="783949" y="509270"/>
                    <a:pt x="780508" y="520967"/>
                    <a:pt x="757457" y="530945"/>
                  </a:cubicBezTo>
                  <a:cubicBezTo>
                    <a:pt x="748168" y="535073"/>
                    <a:pt x="744727" y="539546"/>
                    <a:pt x="745071" y="549868"/>
                  </a:cubicBezTo>
                  <a:cubicBezTo>
                    <a:pt x="746104" y="580488"/>
                    <a:pt x="740255" y="610764"/>
                    <a:pt x="728901" y="638632"/>
                  </a:cubicBezTo>
                  <a:cubicBezTo>
                    <a:pt x="719612" y="661683"/>
                    <a:pt x="721676" y="683358"/>
                    <a:pt x="726149" y="706410"/>
                  </a:cubicBezTo>
                  <a:cubicBezTo>
                    <a:pt x="735438" y="753200"/>
                    <a:pt x="756081" y="794830"/>
                    <a:pt x="781541" y="834396"/>
                  </a:cubicBezTo>
                  <a:cubicBezTo>
                    <a:pt x="810097" y="878778"/>
                    <a:pt x="838997" y="922816"/>
                    <a:pt x="877186" y="959629"/>
                  </a:cubicBezTo>
                  <a:cubicBezTo>
                    <a:pt x="891980" y="976488"/>
                    <a:pt x="910559" y="989217"/>
                    <a:pt x="928793" y="1002291"/>
                  </a:cubicBezTo>
                  <a:cubicBezTo>
                    <a:pt x="873745" y="1035664"/>
                    <a:pt x="814569" y="1053899"/>
                    <a:pt x="751264" y="1061468"/>
                  </a:cubicBezTo>
                  <a:cubicBezTo>
                    <a:pt x="687615" y="1069037"/>
                    <a:pt x="612269" y="1075574"/>
                    <a:pt x="548276" y="1072133"/>
                  </a:cubicBezTo>
                  <a:cubicBezTo>
                    <a:pt x="492884" y="1069381"/>
                    <a:pt x="417193" y="1063188"/>
                    <a:pt x="380036" y="1054931"/>
                  </a:cubicBezTo>
                  <a:cubicBezTo>
                    <a:pt x="338750" y="1127525"/>
                    <a:pt x="317075" y="1203216"/>
                    <a:pt x="290927" y="1281659"/>
                  </a:cubicBezTo>
                  <a:cubicBezTo>
                    <a:pt x="281638" y="1309526"/>
                    <a:pt x="272693" y="1337738"/>
                    <a:pt x="264436" y="1365950"/>
                  </a:cubicBezTo>
                  <a:cubicBezTo>
                    <a:pt x="261683" y="1374896"/>
                    <a:pt x="258243" y="1375928"/>
                    <a:pt x="249642" y="1374208"/>
                  </a:cubicBezTo>
                  <a:cubicBezTo>
                    <a:pt x="169822" y="1357005"/>
                    <a:pt x="90003" y="1339803"/>
                    <a:pt x="10184" y="1323288"/>
                  </a:cubicBezTo>
                  <a:cubicBezTo>
                    <a:pt x="1239" y="1321568"/>
                    <a:pt x="1583" y="1318816"/>
                    <a:pt x="4679" y="1311935"/>
                  </a:cubicBezTo>
                  <a:cubicBezTo>
                    <a:pt x="32203" y="1255855"/>
                    <a:pt x="59383" y="1199431"/>
                    <a:pt x="87251" y="1143007"/>
                  </a:cubicBezTo>
                  <a:cubicBezTo>
                    <a:pt x="90691" y="1136126"/>
                    <a:pt x="90347" y="1131653"/>
                    <a:pt x="86563" y="1125117"/>
                  </a:cubicBezTo>
                  <a:cubicBezTo>
                    <a:pt x="65920" y="1091744"/>
                    <a:pt x="33235" y="1027751"/>
                    <a:pt x="25666" y="1015709"/>
                  </a:cubicBezTo>
                  <a:close/>
                </a:path>
              </a:pathLst>
            </a:custGeom>
            <a:solidFill>
              <a:srgbClr val="FEC88A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635DAA9-D7C0-4074-BA5E-C5E57E82C711}"/>
                </a:ext>
              </a:extLst>
            </p:cNvPr>
            <p:cNvSpPr/>
            <p:nvPr/>
          </p:nvSpPr>
          <p:spPr>
            <a:xfrm>
              <a:off x="8899589" y="4812675"/>
              <a:ext cx="285667" cy="210511"/>
            </a:xfrm>
            <a:custGeom>
              <a:avLst/>
              <a:gdLst>
                <a:gd name="connsiteX0" fmla="*/ 182999 w 245307"/>
                <a:gd name="connsiteY0" fmla="*/ 446 h 180769"/>
                <a:gd name="connsiteX1" fmla="*/ 169237 w 245307"/>
                <a:gd name="connsiteY1" fmla="*/ 2855 h 180769"/>
                <a:gd name="connsiteX2" fmla="*/ 65334 w 245307"/>
                <a:gd name="connsiteY2" fmla="*/ 19713 h 180769"/>
                <a:gd name="connsiteX3" fmla="*/ 21640 w 245307"/>
                <a:gd name="connsiteY3" fmla="*/ 33819 h 180769"/>
                <a:gd name="connsiteX4" fmla="*/ 21640 w 245307"/>
                <a:gd name="connsiteY4" fmla="*/ 33819 h 180769"/>
                <a:gd name="connsiteX5" fmla="*/ 4437 w 245307"/>
                <a:gd name="connsiteY5" fmla="*/ 110198 h 180769"/>
                <a:gd name="connsiteX6" fmla="*/ 56045 w 245307"/>
                <a:gd name="connsiteY6" fmla="*/ 165934 h 180769"/>
                <a:gd name="connsiteX7" fmla="*/ 147562 w 245307"/>
                <a:gd name="connsiteY7" fmla="*/ 178319 h 180769"/>
                <a:gd name="connsiteX8" fmla="*/ 241143 w 245307"/>
                <a:gd name="connsiteY8" fmla="*/ 106757 h 180769"/>
                <a:gd name="connsiteX9" fmla="*/ 241143 w 245307"/>
                <a:gd name="connsiteY9" fmla="*/ 106757 h 180769"/>
                <a:gd name="connsiteX10" fmla="*/ 243207 w 245307"/>
                <a:gd name="connsiteY10" fmla="*/ 102285 h 180769"/>
                <a:gd name="connsiteX11" fmla="*/ 182999 w 245307"/>
                <a:gd name="connsiteY11" fmla="*/ 446 h 180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5307" h="180769">
                  <a:moveTo>
                    <a:pt x="182999" y="446"/>
                  </a:moveTo>
                  <a:cubicBezTo>
                    <a:pt x="179214" y="-1274"/>
                    <a:pt x="170957" y="2511"/>
                    <a:pt x="169237" y="2855"/>
                  </a:cubicBezTo>
                  <a:cubicBezTo>
                    <a:pt x="135176" y="12488"/>
                    <a:pt x="100427" y="17305"/>
                    <a:pt x="65334" y="19713"/>
                  </a:cubicBezTo>
                  <a:cubicBezTo>
                    <a:pt x="49852" y="20745"/>
                    <a:pt x="33682" y="21089"/>
                    <a:pt x="21640" y="33819"/>
                  </a:cubicBezTo>
                  <a:cubicBezTo>
                    <a:pt x="21640" y="33819"/>
                    <a:pt x="21640" y="33819"/>
                    <a:pt x="21640" y="33819"/>
                  </a:cubicBezTo>
                  <a:cubicBezTo>
                    <a:pt x="997" y="55838"/>
                    <a:pt x="-5196" y="81642"/>
                    <a:pt x="4437" y="110198"/>
                  </a:cubicBezTo>
                  <a:cubicBezTo>
                    <a:pt x="11662" y="131873"/>
                    <a:pt x="28521" y="153548"/>
                    <a:pt x="56045" y="165934"/>
                  </a:cubicBezTo>
                  <a:cubicBezTo>
                    <a:pt x="85633" y="179351"/>
                    <a:pt x="109716" y="184168"/>
                    <a:pt x="147562" y="178319"/>
                  </a:cubicBezTo>
                  <a:cubicBezTo>
                    <a:pt x="190912" y="171438"/>
                    <a:pt x="224972" y="150107"/>
                    <a:pt x="241143" y="106757"/>
                  </a:cubicBezTo>
                  <a:cubicBezTo>
                    <a:pt x="241143" y="106757"/>
                    <a:pt x="241143" y="106757"/>
                    <a:pt x="241143" y="106757"/>
                  </a:cubicBezTo>
                  <a:cubicBezTo>
                    <a:pt x="241831" y="105381"/>
                    <a:pt x="242519" y="103661"/>
                    <a:pt x="243207" y="102285"/>
                  </a:cubicBezTo>
                  <a:cubicBezTo>
                    <a:pt x="254217" y="54462"/>
                    <a:pt x="220156" y="16272"/>
                    <a:pt x="182999" y="446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A454A25A-DFA9-4DBB-B4C4-914870C7B5A5}"/>
                </a:ext>
              </a:extLst>
            </p:cNvPr>
            <p:cNvGrpSpPr/>
            <p:nvPr/>
          </p:nvGrpSpPr>
          <p:grpSpPr>
            <a:xfrm>
              <a:off x="8531045" y="4944749"/>
              <a:ext cx="372272" cy="595973"/>
              <a:chOff x="8173311" y="5031951"/>
              <a:chExt cx="372272" cy="595973"/>
            </a:xfrm>
          </p:grpSpPr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7B5717CE-734E-4C35-AC90-331226B67EC2}"/>
                  </a:ext>
                </a:extLst>
              </p:cNvPr>
              <p:cNvSpPr/>
              <p:nvPr/>
            </p:nvSpPr>
            <p:spPr>
              <a:xfrm>
                <a:off x="8173311" y="526204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A63F17D0-C6C9-4784-84A1-1539E5A90B7C}"/>
                  </a:ext>
                </a:extLst>
              </p:cNvPr>
              <p:cNvSpPr/>
              <p:nvPr/>
            </p:nvSpPr>
            <p:spPr>
              <a:xfrm>
                <a:off x="8193193" y="503195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6910410D-6A3F-49B4-AED3-7D8653C81539}"/>
                  </a:ext>
                </a:extLst>
              </p:cNvPr>
              <p:cNvSpPr/>
              <p:nvPr/>
            </p:nvSpPr>
            <p:spPr>
              <a:xfrm>
                <a:off x="8331192" y="537389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594F830-D162-4BD8-A5C3-469E5EB458B6}"/>
                </a:ext>
              </a:extLst>
            </p:cNvPr>
            <p:cNvSpPr/>
            <p:nvPr/>
          </p:nvSpPr>
          <p:spPr>
            <a:xfrm>
              <a:off x="8957242" y="4942606"/>
              <a:ext cx="334660" cy="363324"/>
            </a:xfrm>
            <a:custGeom>
              <a:avLst/>
              <a:gdLst>
                <a:gd name="connsiteX0" fmla="*/ 0 w 287378"/>
                <a:gd name="connsiteY0" fmla="*/ 151037 h 311993"/>
                <a:gd name="connsiteX1" fmla="*/ 71218 w 287378"/>
                <a:gd name="connsiteY1" fmla="*/ 174777 h 311993"/>
                <a:gd name="connsiteX2" fmla="*/ 155166 w 287378"/>
                <a:gd name="connsiteY2" fmla="*/ 156542 h 311993"/>
                <a:gd name="connsiteX3" fmla="*/ 258036 w 287378"/>
                <a:gd name="connsiteY3" fmla="*/ 45414 h 311993"/>
                <a:gd name="connsiteX4" fmla="*/ 287280 w 287378"/>
                <a:gd name="connsiteY4" fmla="*/ 0 h 311993"/>
                <a:gd name="connsiteX5" fmla="*/ 283152 w 287378"/>
                <a:gd name="connsiteY5" fmla="*/ 13074 h 311993"/>
                <a:gd name="connsiteX6" fmla="*/ 175465 w 287378"/>
                <a:gd name="connsiteY6" fmla="*/ 227760 h 311993"/>
                <a:gd name="connsiteX7" fmla="*/ 135899 w 287378"/>
                <a:gd name="connsiteY7" fmla="*/ 305515 h 311993"/>
                <a:gd name="connsiteX8" fmla="*/ 123169 w 287378"/>
                <a:gd name="connsiteY8" fmla="*/ 307579 h 311993"/>
                <a:gd name="connsiteX9" fmla="*/ 13074 w 287378"/>
                <a:gd name="connsiteY9" fmla="*/ 197140 h 311993"/>
                <a:gd name="connsiteX10" fmla="*/ 0 w 287378"/>
                <a:gd name="connsiteY10" fmla="*/ 151037 h 311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7378" h="311993">
                  <a:moveTo>
                    <a:pt x="0" y="151037"/>
                  </a:moveTo>
                  <a:cubicBezTo>
                    <a:pt x="24083" y="162735"/>
                    <a:pt x="46791" y="170648"/>
                    <a:pt x="71218" y="174777"/>
                  </a:cubicBezTo>
                  <a:cubicBezTo>
                    <a:pt x="102182" y="179937"/>
                    <a:pt x="129706" y="172712"/>
                    <a:pt x="155166" y="156542"/>
                  </a:cubicBezTo>
                  <a:cubicBezTo>
                    <a:pt x="199548" y="128674"/>
                    <a:pt x="229136" y="87388"/>
                    <a:pt x="258036" y="45414"/>
                  </a:cubicBezTo>
                  <a:cubicBezTo>
                    <a:pt x="268014" y="30964"/>
                    <a:pt x="276959" y="15826"/>
                    <a:pt x="287280" y="0"/>
                  </a:cubicBezTo>
                  <a:cubicBezTo>
                    <a:pt x="287969" y="6193"/>
                    <a:pt x="284872" y="9289"/>
                    <a:pt x="283152" y="13074"/>
                  </a:cubicBezTo>
                  <a:cubicBezTo>
                    <a:pt x="247371" y="84636"/>
                    <a:pt x="211590" y="156198"/>
                    <a:pt x="175465" y="227760"/>
                  </a:cubicBezTo>
                  <a:cubicBezTo>
                    <a:pt x="162391" y="253564"/>
                    <a:pt x="148629" y="279367"/>
                    <a:pt x="135899" y="305515"/>
                  </a:cubicBezTo>
                  <a:cubicBezTo>
                    <a:pt x="131771" y="313772"/>
                    <a:pt x="129362" y="313772"/>
                    <a:pt x="123169" y="307579"/>
                  </a:cubicBezTo>
                  <a:cubicBezTo>
                    <a:pt x="86700" y="270766"/>
                    <a:pt x="49543" y="234297"/>
                    <a:pt x="13074" y="197140"/>
                  </a:cubicBezTo>
                  <a:cubicBezTo>
                    <a:pt x="1720" y="184754"/>
                    <a:pt x="5161" y="167552"/>
                    <a:pt x="0" y="151037"/>
                  </a:cubicBezTo>
                  <a:close/>
                </a:path>
              </a:pathLst>
            </a:custGeom>
            <a:solidFill>
              <a:srgbClr val="FEAB77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0379C04-A638-497B-8BD1-2071ECD8EE2A}"/>
                </a:ext>
              </a:extLst>
            </p:cNvPr>
            <p:cNvSpPr/>
            <p:nvPr/>
          </p:nvSpPr>
          <p:spPr>
            <a:xfrm>
              <a:off x="8952834" y="4932180"/>
              <a:ext cx="227171" cy="91377"/>
            </a:xfrm>
            <a:custGeom>
              <a:avLst/>
              <a:gdLst>
                <a:gd name="connsiteX0" fmla="*/ 0 w 195075"/>
                <a:gd name="connsiteY0" fmla="*/ 56433 h 78467"/>
                <a:gd name="connsiteX1" fmla="*/ 39566 w 195075"/>
                <a:gd name="connsiteY1" fmla="*/ 43703 h 78467"/>
                <a:gd name="connsiteX2" fmla="*/ 164799 w 195075"/>
                <a:gd name="connsiteY2" fmla="*/ 10330 h 78467"/>
                <a:gd name="connsiteX3" fmla="*/ 195076 w 195075"/>
                <a:gd name="connsiteY3" fmla="*/ 4137 h 78467"/>
                <a:gd name="connsiteX4" fmla="*/ 101494 w 195075"/>
                <a:gd name="connsiteY4" fmla="*/ 75699 h 78467"/>
                <a:gd name="connsiteX5" fmla="*/ 9977 w 195075"/>
                <a:gd name="connsiteY5" fmla="*/ 63314 h 78467"/>
                <a:gd name="connsiteX6" fmla="*/ 0 w 195075"/>
                <a:gd name="connsiteY6" fmla="*/ 56433 h 78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075" h="78467">
                  <a:moveTo>
                    <a:pt x="0" y="56433"/>
                  </a:moveTo>
                  <a:cubicBezTo>
                    <a:pt x="9289" y="39918"/>
                    <a:pt x="25116" y="44047"/>
                    <a:pt x="39566" y="43703"/>
                  </a:cubicBezTo>
                  <a:cubicBezTo>
                    <a:pt x="102182" y="58497"/>
                    <a:pt x="141060" y="23748"/>
                    <a:pt x="164799" y="10330"/>
                  </a:cubicBezTo>
                  <a:cubicBezTo>
                    <a:pt x="174089" y="1041"/>
                    <a:pt x="183034" y="-4120"/>
                    <a:pt x="195076" y="4137"/>
                  </a:cubicBezTo>
                  <a:cubicBezTo>
                    <a:pt x="178561" y="47487"/>
                    <a:pt x="144500" y="67786"/>
                    <a:pt x="101494" y="75699"/>
                  </a:cubicBezTo>
                  <a:cubicBezTo>
                    <a:pt x="69842" y="81548"/>
                    <a:pt x="39222" y="78452"/>
                    <a:pt x="9977" y="63314"/>
                  </a:cubicBezTo>
                  <a:cubicBezTo>
                    <a:pt x="6193" y="61593"/>
                    <a:pt x="2408" y="60217"/>
                    <a:pt x="0" y="56433"/>
                  </a:cubicBezTo>
                  <a:close/>
                </a:path>
              </a:pathLst>
            </a:custGeom>
            <a:solidFill>
              <a:srgbClr val="FEFEFE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602937D5-76E5-494A-BB43-540B36B3E41F}"/>
                </a:ext>
              </a:extLst>
            </p:cNvPr>
            <p:cNvSpPr/>
            <p:nvPr/>
          </p:nvSpPr>
          <p:spPr>
            <a:xfrm>
              <a:off x="8923987" y="4812345"/>
              <a:ext cx="202731" cy="48641"/>
            </a:xfrm>
            <a:custGeom>
              <a:avLst/>
              <a:gdLst>
                <a:gd name="connsiteX0" fmla="*/ 174089 w 174088"/>
                <a:gd name="connsiteY0" fmla="*/ 6579 h 41769"/>
                <a:gd name="connsiteX1" fmla="*/ 153102 w 174088"/>
                <a:gd name="connsiteY1" fmla="*/ 23782 h 41769"/>
                <a:gd name="connsiteX2" fmla="*/ 68122 w 174088"/>
                <a:gd name="connsiteY2" fmla="*/ 38920 h 41769"/>
                <a:gd name="connsiteX3" fmla="*/ 12386 w 174088"/>
                <a:gd name="connsiteY3" fmla="*/ 39264 h 41769"/>
                <a:gd name="connsiteX4" fmla="*/ 0 w 174088"/>
                <a:gd name="connsiteY4" fmla="*/ 33759 h 41769"/>
                <a:gd name="connsiteX5" fmla="*/ 43694 w 174088"/>
                <a:gd name="connsiteY5" fmla="*/ 19653 h 41769"/>
                <a:gd name="connsiteX6" fmla="*/ 157574 w 174088"/>
                <a:gd name="connsiteY6" fmla="*/ 42 h 41769"/>
                <a:gd name="connsiteX7" fmla="*/ 174089 w 174088"/>
                <a:gd name="connsiteY7" fmla="*/ 6579 h 41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088" h="41769">
                  <a:moveTo>
                    <a:pt x="174089" y="6579"/>
                  </a:moveTo>
                  <a:cubicBezTo>
                    <a:pt x="169960" y="15524"/>
                    <a:pt x="159983" y="20685"/>
                    <a:pt x="153102" y="23782"/>
                  </a:cubicBezTo>
                  <a:cubicBezTo>
                    <a:pt x="129362" y="35135"/>
                    <a:pt x="93925" y="35479"/>
                    <a:pt x="68122" y="38920"/>
                  </a:cubicBezTo>
                  <a:cubicBezTo>
                    <a:pt x="49543" y="41328"/>
                    <a:pt x="30964" y="43736"/>
                    <a:pt x="12386" y="39264"/>
                  </a:cubicBezTo>
                  <a:cubicBezTo>
                    <a:pt x="7913" y="38232"/>
                    <a:pt x="3785" y="36855"/>
                    <a:pt x="0" y="33759"/>
                  </a:cubicBezTo>
                  <a:cubicBezTo>
                    <a:pt x="12042" y="21029"/>
                    <a:pt x="28212" y="20685"/>
                    <a:pt x="43694" y="19653"/>
                  </a:cubicBezTo>
                  <a:cubicBezTo>
                    <a:pt x="78787" y="17245"/>
                    <a:pt x="123857" y="10020"/>
                    <a:pt x="157574" y="42"/>
                  </a:cubicBezTo>
                  <a:cubicBezTo>
                    <a:pt x="159983" y="-302"/>
                    <a:pt x="165831" y="1418"/>
                    <a:pt x="174089" y="6579"/>
                  </a:cubicBezTo>
                  <a:close/>
                </a:path>
              </a:pathLst>
            </a:custGeom>
            <a:solidFill>
              <a:srgbClr val="FDFDFD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D8C01B05-B704-4D2A-9859-0517B8E06ECF}"/>
                </a:ext>
              </a:extLst>
            </p:cNvPr>
            <p:cNvSpPr/>
            <p:nvPr/>
          </p:nvSpPr>
          <p:spPr>
            <a:xfrm>
              <a:off x="8668771" y="4544237"/>
              <a:ext cx="155854" cy="41786"/>
            </a:xfrm>
            <a:custGeom>
              <a:avLst/>
              <a:gdLst>
                <a:gd name="connsiteX0" fmla="*/ 133835 w 133834"/>
                <a:gd name="connsiteY0" fmla="*/ 10768 h 35883"/>
                <a:gd name="connsiteX1" fmla="*/ 0 w 133834"/>
                <a:gd name="connsiteY1" fmla="*/ 35884 h 35883"/>
                <a:gd name="connsiteX2" fmla="*/ 133835 w 133834"/>
                <a:gd name="connsiteY2" fmla="*/ 10768 h 3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834" h="35883">
                  <a:moveTo>
                    <a:pt x="133835" y="10768"/>
                  </a:moveTo>
                  <a:cubicBezTo>
                    <a:pt x="87732" y="10768"/>
                    <a:pt x="45758" y="29691"/>
                    <a:pt x="0" y="35884"/>
                  </a:cubicBezTo>
                  <a:cubicBezTo>
                    <a:pt x="21675" y="2855"/>
                    <a:pt x="100462" y="-11595"/>
                    <a:pt x="133835" y="10768"/>
                  </a:cubicBezTo>
                  <a:close/>
                </a:path>
              </a:pathLst>
            </a:custGeom>
            <a:solidFill>
              <a:srgbClr val="020201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ED7DAFD4-02BA-4263-9F3C-C4501FA0AE13}"/>
                </a:ext>
              </a:extLst>
            </p:cNvPr>
            <p:cNvSpPr/>
            <p:nvPr/>
          </p:nvSpPr>
          <p:spPr>
            <a:xfrm>
              <a:off x="8659957" y="4417033"/>
              <a:ext cx="127408" cy="41981"/>
            </a:xfrm>
            <a:custGeom>
              <a:avLst/>
              <a:gdLst>
                <a:gd name="connsiteX0" fmla="*/ 109407 w 109407"/>
                <a:gd name="connsiteY0" fmla="*/ 11279 h 36050"/>
                <a:gd name="connsiteX1" fmla="*/ 0 w 109407"/>
                <a:gd name="connsiteY1" fmla="*/ 36051 h 36050"/>
                <a:gd name="connsiteX2" fmla="*/ 109407 w 109407"/>
                <a:gd name="connsiteY2" fmla="*/ 11279 h 3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407" h="36050">
                  <a:moveTo>
                    <a:pt x="109407" y="11279"/>
                  </a:moveTo>
                  <a:cubicBezTo>
                    <a:pt x="72594" y="19536"/>
                    <a:pt x="36469" y="27794"/>
                    <a:pt x="0" y="36051"/>
                  </a:cubicBezTo>
                  <a:cubicBezTo>
                    <a:pt x="29588" y="-762"/>
                    <a:pt x="70186" y="-10052"/>
                    <a:pt x="109407" y="11279"/>
                  </a:cubicBezTo>
                  <a:close/>
                </a:path>
              </a:pathLst>
            </a:custGeom>
            <a:solidFill>
              <a:srgbClr val="020201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90D16469-7023-41C2-B3D7-801CBB2DEEBA}"/>
                </a:ext>
              </a:extLst>
            </p:cNvPr>
            <p:cNvSpPr/>
            <p:nvPr/>
          </p:nvSpPr>
          <p:spPr>
            <a:xfrm>
              <a:off x="8998909" y="4930275"/>
              <a:ext cx="145838" cy="58177"/>
            </a:xfrm>
            <a:custGeom>
              <a:avLst/>
              <a:gdLst>
                <a:gd name="connsiteX0" fmla="*/ 125234 w 125233"/>
                <a:gd name="connsiteY0" fmla="*/ 11965 h 49958"/>
                <a:gd name="connsiteX1" fmla="*/ 67089 w 125233"/>
                <a:gd name="connsiteY1" fmla="*/ 44305 h 49958"/>
                <a:gd name="connsiteX2" fmla="*/ 0 w 125233"/>
                <a:gd name="connsiteY2" fmla="*/ 44994 h 49958"/>
                <a:gd name="connsiteX3" fmla="*/ 94269 w 125233"/>
                <a:gd name="connsiteY3" fmla="*/ 955 h 49958"/>
                <a:gd name="connsiteX4" fmla="*/ 125234 w 125233"/>
                <a:gd name="connsiteY4" fmla="*/ 11965 h 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233" h="49958">
                  <a:moveTo>
                    <a:pt x="125234" y="11965"/>
                  </a:moveTo>
                  <a:cubicBezTo>
                    <a:pt x="106655" y="24351"/>
                    <a:pt x="88076" y="36392"/>
                    <a:pt x="67089" y="44305"/>
                  </a:cubicBezTo>
                  <a:cubicBezTo>
                    <a:pt x="44726" y="52907"/>
                    <a:pt x="22363" y="50498"/>
                    <a:pt x="0" y="44994"/>
                  </a:cubicBezTo>
                  <a:cubicBezTo>
                    <a:pt x="16170" y="7148"/>
                    <a:pt x="51951" y="-3517"/>
                    <a:pt x="94269" y="955"/>
                  </a:cubicBezTo>
                  <a:cubicBezTo>
                    <a:pt x="105279" y="2676"/>
                    <a:pt x="116288" y="4396"/>
                    <a:pt x="125234" y="11965"/>
                  </a:cubicBezTo>
                  <a:close/>
                </a:path>
              </a:pathLst>
            </a:custGeom>
            <a:solidFill>
              <a:schemeClr val="accent6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537C2C68-BDB3-4B67-971A-A9DB1D46ABC6}"/>
                </a:ext>
              </a:extLst>
            </p:cNvPr>
            <p:cNvSpPr/>
            <p:nvPr/>
          </p:nvSpPr>
          <p:spPr>
            <a:xfrm>
              <a:off x="9141653" y="4429769"/>
              <a:ext cx="142122" cy="58457"/>
            </a:xfrm>
            <a:custGeom>
              <a:avLst/>
              <a:gdLst>
                <a:gd name="connsiteX0" fmla="*/ 55985 w 122042"/>
                <a:gd name="connsiteY0" fmla="*/ 5505 h 50198"/>
                <a:gd name="connsiteX1" fmla="*/ 3346 w 122042"/>
                <a:gd name="connsiteY1" fmla="*/ 37845 h 50198"/>
                <a:gd name="connsiteX2" fmla="*/ 938 w 122042"/>
                <a:gd name="connsiteY2" fmla="*/ 48167 h 50198"/>
                <a:gd name="connsiteX3" fmla="*/ 11259 w 122042"/>
                <a:gd name="connsiteY3" fmla="*/ 48167 h 50198"/>
                <a:gd name="connsiteX4" fmla="*/ 113097 w 122042"/>
                <a:gd name="connsiteY4" fmla="*/ 20299 h 50198"/>
                <a:gd name="connsiteX5" fmla="*/ 122043 w 122042"/>
                <a:gd name="connsiteY5" fmla="*/ 19611 h 50198"/>
                <a:gd name="connsiteX6" fmla="*/ 112753 w 122042"/>
                <a:gd name="connsiteY6" fmla="*/ 0 h 50198"/>
                <a:gd name="connsiteX7" fmla="*/ 55985 w 122042"/>
                <a:gd name="connsiteY7" fmla="*/ 5505 h 5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042" h="50198">
                  <a:moveTo>
                    <a:pt x="55985" y="5505"/>
                  </a:moveTo>
                  <a:cubicBezTo>
                    <a:pt x="34310" y="9633"/>
                    <a:pt x="15732" y="18235"/>
                    <a:pt x="3346" y="37845"/>
                  </a:cubicBezTo>
                  <a:cubicBezTo>
                    <a:pt x="1282" y="40942"/>
                    <a:pt x="-1471" y="44382"/>
                    <a:pt x="938" y="48167"/>
                  </a:cubicBezTo>
                  <a:cubicBezTo>
                    <a:pt x="3690" y="51951"/>
                    <a:pt x="8163" y="49543"/>
                    <a:pt x="11259" y="48167"/>
                  </a:cubicBezTo>
                  <a:cubicBezTo>
                    <a:pt x="43944" y="34061"/>
                    <a:pt x="79037" y="28556"/>
                    <a:pt x="113097" y="20299"/>
                  </a:cubicBezTo>
                  <a:cubicBezTo>
                    <a:pt x="116538" y="19611"/>
                    <a:pt x="119634" y="19267"/>
                    <a:pt x="122043" y="19611"/>
                  </a:cubicBezTo>
                  <a:lnTo>
                    <a:pt x="112753" y="0"/>
                  </a:lnTo>
                  <a:cubicBezTo>
                    <a:pt x="92799" y="1376"/>
                    <a:pt x="74220" y="2064"/>
                    <a:pt x="55985" y="5505"/>
                  </a:cubicBezTo>
                  <a:close/>
                </a:path>
              </a:pathLst>
            </a:custGeom>
            <a:solidFill>
              <a:srgbClr val="040200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A232FD40-47E8-42C4-988A-5DA3D9F69A09}"/>
                </a:ext>
              </a:extLst>
            </p:cNvPr>
            <p:cNvSpPr/>
            <p:nvPr/>
          </p:nvSpPr>
          <p:spPr>
            <a:xfrm>
              <a:off x="9133642" y="4329605"/>
              <a:ext cx="107262" cy="49257"/>
            </a:xfrm>
            <a:custGeom>
              <a:avLst/>
              <a:gdLst>
                <a:gd name="connsiteX0" fmla="*/ 75594 w 92108"/>
                <a:gd name="connsiteY0" fmla="*/ 1720 h 42298"/>
                <a:gd name="connsiteX1" fmla="*/ 5064 w 92108"/>
                <a:gd name="connsiteY1" fmla="*/ 30276 h 42298"/>
                <a:gd name="connsiteX2" fmla="*/ 592 w 92108"/>
                <a:gd name="connsiteY2" fmla="*/ 39566 h 42298"/>
                <a:gd name="connsiteX3" fmla="*/ 10913 w 92108"/>
                <a:gd name="connsiteY3" fmla="*/ 41630 h 42298"/>
                <a:gd name="connsiteX4" fmla="*/ 18138 w 92108"/>
                <a:gd name="connsiteY4" fmla="*/ 39910 h 42298"/>
                <a:gd name="connsiteX5" fmla="*/ 81443 w 92108"/>
                <a:gd name="connsiteY5" fmla="*/ 25804 h 42298"/>
                <a:gd name="connsiteX6" fmla="*/ 92109 w 92108"/>
                <a:gd name="connsiteY6" fmla="*/ 25460 h 42298"/>
                <a:gd name="connsiteX7" fmla="*/ 80411 w 92108"/>
                <a:gd name="connsiteY7" fmla="*/ 0 h 42298"/>
                <a:gd name="connsiteX8" fmla="*/ 75594 w 92108"/>
                <a:gd name="connsiteY8" fmla="*/ 1720 h 4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108" h="42298">
                  <a:moveTo>
                    <a:pt x="75594" y="1720"/>
                  </a:moveTo>
                  <a:cubicBezTo>
                    <a:pt x="47038" y="-1376"/>
                    <a:pt x="25707" y="13762"/>
                    <a:pt x="5064" y="30276"/>
                  </a:cubicBezTo>
                  <a:cubicBezTo>
                    <a:pt x="2312" y="32685"/>
                    <a:pt x="-1473" y="35437"/>
                    <a:pt x="592" y="39566"/>
                  </a:cubicBezTo>
                  <a:cubicBezTo>
                    <a:pt x="2656" y="43350"/>
                    <a:pt x="7129" y="42318"/>
                    <a:pt x="10913" y="41630"/>
                  </a:cubicBezTo>
                  <a:cubicBezTo>
                    <a:pt x="13322" y="41286"/>
                    <a:pt x="15730" y="40598"/>
                    <a:pt x="18138" y="39910"/>
                  </a:cubicBezTo>
                  <a:cubicBezTo>
                    <a:pt x="39125" y="35437"/>
                    <a:pt x="60456" y="30620"/>
                    <a:pt x="81443" y="25804"/>
                  </a:cubicBezTo>
                  <a:cubicBezTo>
                    <a:pt x="85228" y="25115"/>
                    <a:pt x="89012" y="24083"/>
                    <a:pt x="92109" y="25460"/>
                  </a:cubicBezTo>
                  <a:lnTo>
                    <a:pt x="80411" y="0"/>
                  </a:lnTo>
                  <a:cubicBezTo>
                    <a:pt x="78347" y="1720"/>
                    <a:pt x="76970" y="1720"/>
                    <a:pt x="75594" y="1720"/>
                  </a:cubicBezTo>
                  <a:close/>
                </a:path>
              </a:pathLst>
            </a:custGeom>
            <a:solidFill>
              <a:srgbClr val="040200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4C5B5B3D-5AE1-455D-BA86-7F15D769754E}"/>
                </a:ext>
              </a:extLst>
            </p:cNvPr>
            <p:cNvGrpSpPr/>
            <p:nvPr/>
          </p:nvGrpSpPr>
          <p:grpSpPr>
            <a:xfrm flipH="1">
              <a:off x="9387820" y="4896755"/>
              <a:ext cx="372272" cy="595973"/>
              <a:chOff x="8173311" y="5031951"/>
              <a:chExt cx="372272" cy="595973"/>
            </a:xfrm>
          </p:grpSpPr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82E8DE37-939B-4044-A70D-524D88CDC933}"/>
                  </a:ext>
                </a:extLst>
              </p:cNvPr>
              <p:cNvSpPr/>
              <p:nvPr/>
            </p:nvSpPr>
            <p:spPr>
              <a:xfrm>
                <a:off x="8173311" y="526204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BEA9E8D3-BB5F-469A-B2F6-107A5F432A68}"/>
                  </a:ext>
                </a:extLst>
              </p:cNvPr>
              <p:cNvSpPr/>
              <p:nvPr/>
            </p:nvSpPr>
            <p:spPr>
              <a:xfrm>
                <a:off x="8193193" y="503195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27A9ECE7-675A-44F6-A588-793674DC0816}"/>
                  </a:ext>
                </a:extLst>
              </p:cNvPr>
              <p:cNvSpPr/>
              <p:nvPr/>
            </p:nvSpPr>
            <p:spPr>
              <a:xfrm>
                <a:off x="8331192" y="537389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88D47C82-70D4-4DDB-8E32-63DFEEC16757}"/>
              </a:ext>
            </a:extLst>
          </p:cNvPr>
          <p:cNvGrpSpPr/>
          <p:nvPr/>
        </p:nvGrpSpPr>
        <p:grpSpPr>
          <a:xfrm>
            <a:off x="539176" y="5010546"/>
            <a:ext cx="1458921" cy="1411968"/>
            <a:chOff x="5646206" y="1747909"/>
            <a:chExt cx="1687379" cy="1633073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5F319D28-D1FB-4A8D-8124-4797E6436B39}"/>
                </a:ext>
              </a:extLst>
            </p:cNvPr>
            <p:cNvGrpSpPr/>
            <p:nvPr/>
          </p:nvGrpSpPr>
          <p:grpSpPr>
            <a:xfrm>
              <a:off x="5646206" y="1747909"/>
              <a:ext cx="1687379" cy="1633073"/>
              <a:chOff x="5646206" y="1747909"/>
              <a:chExt cx="1687379" cy="1633073"/>
            </a:xfrm>
          </p:grpSpPr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10D11BE2-8ADE-4644-81E2-4B61C63D581E}"/>
                  </a:ext>
                </a:extLst>
              </p:cNvPr>
              <p:cNvSpPr/>
              <p:nvPr/>
            </p:nvSpPr>
            <p:spPr>
              <a:xfrm>
                <a:off x="5667499" y="1747909"/>
                <a:ext cx="1342002" cy="1461732"/>
              </a:xfrm>
              <a:custGeom>
                <a:avLst/>
                <a:gdLst>
                  <a:gd name="connsiteX0" fmla="*/ 1404558 w 1427067"/>
                  <a:gd name="connsiteY0" fmla="*/ 832916 h 1554385"/>
                  <a:gd name="connsiteX1" fmla="*/ 1264875 w 1427067"/>
                  <a:gd name="connsiteY1" fmla="*/ 475794 h 1554385"/>
                  <a:gd name="connsiteX2" fmla="*/ 1141705 w 1427067"/>
                  <a:gd name="connsiteY2" fmla="*/ 229799 h 1554385"/>
                  <a:gd name="connsiteX3" fmla="*/ 619784 w 1427067"/>
                  <a:gd name="connsiteY3" fmla="*/ 7200 h 1554385"/>
                  <a:gd name="connsiteX4" fmla="*/ 360371 w 1427067"/>
                  <a:gd name="connsiteY4" fmla="*/ 163742 h 1554385"/>
                  <a:gd name="connsiteX5" fmla="*/ 215183 w 1427067"/>
                  <a:gd name="connsiteY5" fmla="*/ 419714 h 1554385"/>
                  <a:gd name="connsiteX6" fmla="*/ 167016 w 1427067"/>
                  <a:gd name="connsiteY6" fmla="*/ 669149 h 1554385"/>
                  <a:gd name="connsiteX7" fmla="*/ 149470 w 1427067"/>
                  <a:gd name="connsiteY7" fmla="*/ 711467 h 1554385"/>
                  <a:gd name="connsiteX8" fmla="*/ 98206 w 1427067"/>
                  <a:gd name="connsiteY8" fmla="*/ 762386 h 1554385"/>
                  <a:gd name="connsiteX9" fmla="*/ 40062 w 1427067"/>
                  <a:gd name="connsiteY9" fmla="*/ 852871 h 1554385"/>
                  <a:gd name="connsiteX10" fmla="*/ 68618 w 1427067"/>
                  <a:gd name="connsiteY10" fmla="*/ 934410 h 1554385"/>
                  <a:gd name="connsiteX11" fmla="*/ 98550 w 1427067"/>
                  <a:gd name="connsiteY11" fmla="*/ 1013541 h 1554385"/>
                  <a:gd name="connsiteX12" fmla="*/ 103023 w 1427067"/>
                  <a:gd name="connsiteY12" fmla="*/ 942323 h 1554385"/>
                  <a:gd name="connsiteX13" fmla="*/ 78940 w 1427067"/>
                  <a:gd name="connsiteY13" fmla="*/ 901726 h 1554385"/>
                  <a:gd name="connsiteX14" fmla="*/ 101991 w 1427067"/>
                  <a:gd name="connsiteY14" fmla="*/ 821562 h 1554385"/>
                  <a:gd name="connsiteX15" fmla="*/ 179402 w 1427067"/>
                  <a:gd name="connsiteY15" fmla="*/ 770299 h 1554385"/>
                  <a:gd name="connsiteX16" fmla="*/ 196948 w 1427067"/>
                  <a:gd name="connsiteY16" fmla="*/ 760666 h 1554385"/>
                  <a:gd name="connsiteX17" fmla="*/ 209678 w 1427067"/>
                  <a:gd name="connsiteY17" fmla="*/ 767891 h 1554385"/>
                  <a:gd name="connsiteX18" fmla="*/ 207958 w 1427067"/>
                  <a:gd name="connsiteY18" fmla="*/ 790942 h 1554385"/>
                  <a:gd name="connsiteX19" fmla="*/ 154974 w 1427067"/>
                  <a:gd name="connsiteY19" fmla="*/ 992899 h 1554385"/>
                  <a:gd name="connsiteX20" fmla="*/ 138116 w 1427067"/>
                  <a:gd name="connsiteY20" fmla="*/ 1064117 h 1554385"/>
                  <a:gd name="connsiteX21" fmla="*/ 85477 w 1427067"/>
                  <a:gd name="connsiteY21" fmla="*/ 1144968 h 1554385"/>
                  <a:gd name="connsiteX22" fmla="*/ 23548 w 1427067"/>
                  <a:gd name="connsiteY22" fmla="*/ 1207929 h 1554385"/>
                  <a:gd name="connsiteX23" fmla="*/ 497 w 1427067"/>
                  <a:gd name="connsiteY23" fmla="*/ 1259536 h 1554385"/>
                  <a:gd name="connsiteX24" fmla="*/ 29741 w 1427067"/>
                  <a:gd name="connsiteY24" fmla="*/ 1335571 h 1554385"/>
                  <a:gd name="connsiteX25" fmla="*/ 55544 w 1427067"/>
                  <a:gd name="connsiteY25" fmla="*/ 1266417 h 1554385"/>
                  <a:gd name="connsiteX26" fmla="*/ 118505 w 1427067"/>
                  <a:gd name="connsiteY26" fmla="*/ 1218594 h 1554385"/>
                  <a:gd name="connsiteX27" fmla="*/ 235826 w 1427067"/>
                  <a:gd name="connsiteY27" fmla="*/ 971568 h 1554385"/>
                  <a:gd name="connsiteX28" fmla="*/ 249588 w 1427067"/>
                  <a:gd name="connsiteY28" fmla="*/ 939571 h 1554385"/>
                  <a:gd name="connsiteX29" fmla="*/ 255092 w 1427067"/>
                  <a:gd name="connsiteY29" fmla="*/ 935098 h 1554385"/>
                  <a:gd name="connsiteX30" fmla="*/ 259565 w 1427067"/>
                  <a:gd name="connsiteY30" fmla="*/ 940603 h 1554385"/>
                  <a:gd name="connsiteX31" fmla="*/ 262662 w 1427067"/>
                  <a:gd name="connsiteY31" fmla="*/ 961590 h 1554385"/>
                  <a:gd name="connsiteX32" fmla="*/ 243395 w 1427067"/>
                  <a:gd name="connsiteY32" fmla="*/ 1092673 h 1554385"/>
                  <a:gd name="connsiteX33" fmla="*/ 216215 w 1427067"/>
                  <a:gd name="connsiteY33" fmla="*/ 1164923 h 1554385"/>
                  <a:gd name="connsiteX34" fmla="*/ 198669 w 1427067"/>
                  <a:gd name="connsiteY34" fmla="*/ 1214810 h 1554385"/>
                  <a:gd name="connsiteX35" fmla="*/ 203829 w 1427067"/>
                  <a:gd name="connsiteY35" fmla="*/ 1390275 h 1554385"/>
                  <a:gd name="connsiteX36" fmla="*/ 799377 w 1427067"/>
                  <a:gd name="connsiteY36" fmla="*/ 1554386 h 1554385"/>
                  <a:gd name="connsiteX37" fmla="*/ 1185055 w 1427067"/>
                  <a:gd name="connsiteY37" fmla="*/ 1395091 h 1554385"/>
                  <a:gd name="connsiteX38" fmla="*/ 1282765 w 1427067"/>
                  <a:gd name="connsiteY38" fmla="*/ 1255408 h 1554385"/>
                  <a:gd name="connsiteX39" fmla="*/ 1386668 w 1427067"/>
                  <a:gd name="connsiteY39" fmla="*/ 1087512 h 1554385"/>
                  <a:gd name="connsiteX40" fmla="*/ 1425545 w 1427067"/>
                  <a:gd name="connsiteY40" fmla="*/ 967783 h 1554385"/>
                  <a:gd name="connsiteX41" fmla="*/ 1404558 w 1427067"/>
                  <a:gd name="connsiteY41" fmla="*/ 832916 h 1554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27067" h="1554385">
                    <a:moveTo>
                      <a:pt x="1404558" y="832916"/>
                    </a:moveTo>
                    <a:cubicBezTo>
                      <a:pt x="1358456" y="713531"/>
                      <a:pt x="1310977" y="594835"/>
                      <a:pt x="1264875" y="475794"/>
                    </a:cubicBezTo>
                    <a:cubicBezTo>
                      <a:pt x="1231502" y="389782"/>
                      <a:pt x="1194001" y="305834"/>
                      <a:pt x="1141705" y="229799"/>
                    </a:cubicBezTo>
                    <a:cubicBezTo>
                      <a:pt x="1014751" y="46077"/>
                      <a:pt x="837222" y="-24109"/>
                      <a:pt x="619784" y="7200"/>
                    </a:cubicBezTo>
                    <a:cubicBezTo>
                      <a:pt x="513129" y="22338"/>
                      <a:pt x="428837" y="81514"/>
                      <a:pt x="360371" y="163742"/>
                    </a:cubicBezTo>
                    <a:cubicBezTo>
                      <a:pt x="296378" y="240465"/>
                      <a:pt x="251308" y="327509"/>
                      <a:pt x="215183" y="419714"/>
                    </a:cubicBezTo>
                    <a:cubicBezTo>
                      <a:pt x="183530" y="499877"/>
                      <a:pt x="161167" y="582105"/>
                      <a:pt x="167016" y="669149"/>
                    </a:cubicBezTo>
                    <a:cubicBezTo>
                      <a:pt x="168392" y="687728"/>
                      <a:pt x="161167" y="700113"/>
                      <a:pt x="149470" y="711467"/>
                    </a:cubicBezTo>
                    <a:cubicBezTo>
                      <a:pt x="132267" y="728325"/>
                      <a:pt x="115065" y="745184"/>
                      <a:pt x="98206" y="762386"/>
                    </a:cubicBezTo>
                    <a:cubicBezTo>
                      <a:pt x="77219" y="783717"/>
                      <a:pt x="43847" y="822939"/>
                      <a:pt x="40062" y="852871"/>
                    </a:cubicBezTo>
                    <a:cubicBezTo>
                      <a:pt x="35934" y="883835"/>
                      <a:pt x="51072" y="913079"/>
                      <a:pt x="68618" y="934410"/>
                    </a:cubicBezTo>
                    <a:cubicBezTo>
                      <a:pt x="95454" y="966407"/>
                      <a:pt x="63458" y="999780"/>
                      <a:pt x="98550" y="1013541"/>
                    </a:cubicBezTo>
                    <a:cubicBezTo>
                      <a:pt x="83068" y="971223"/>
                      <a:pt x="106120" y="964343"/>
                      <a:pt x="103023" y="942323"/>
                    </a:cubicBezTo>
                    <a:cubicBezTo>
                      <a:pt x="100959" y="928217"/>
                      <a:pt x="81692" y="915488"/>
                      <a:pt x="78940" y="901726"/>
                    </a:cubicBezTo>
                    <a:cubicBezTo>
                      <a:pt x="74467" y="879363"/>
                      <a:pt x="81348" y="840485"/>
                      <a:pt x="101991" y="821562"/>
                    </a:cubicBezTo>
                    <a:cubicBezTo>
                      <a:pt x="128827" y="796791"/>
                      <a:pt x="150158" y="792318"/>
                      <a:pt x="179402" y="770299"/>
                    </a:cubicBezTo>
                    <a:cubicBezTo>
                      <a:pt x="184563" y="766171"/>
                      <a:pt x="190411" y="763074"/>
                      <a:pt x="196948" y="760666"/>
                    </a:cubicBezTo>
                    <a:cubicBezTo>
                      <a:pt x="204173" y="758258"/>
                      <a:pt x="208302" y="761010"/>
                      <a:pt x="209678" y="767891"/>
                    </a:cubicBezTo>
                    <a:cubicBezTo>
                      <a:pt x="211398" y="775804"/>
                      <a:pt x="209678" y="783373"/>
                      <a:pt x="207958" y="790942"/>
                    </a:cubicBezTo>
                    <a:cubicBezTo>
                      <a:pt x="189379" y="858032"/>
                      <a:pt x="164952" y="923401"/>
                      <a:pt x="154974" y="992899"/>
                    </a:cubicBezTo>
                    <a:cubicBezTo>
                      <a:pt x="151534" y="1016982"/>
                      <a:pt x="147061" y="1041065"/>
                      <a:pt x="138116" y="1064117"/>
                    </a:cubicBezTo>
                    <a:cubicBezTo>
                      <a:pt x="127451" y="1091296"/>
                      <a:pt x="105431" y="1125013"/>
                      <a:pt x="85477" y="1144968"/>
                    </a:cubicBezTo>
                    <a:cubicBezTo>
                      <a:pt x="74123" y="1156666"/>
                      <a:pt x="42815" y="1182469"/>
                      <a:pt x="23548" y="1207929"/>
                    </a:cubicBezTo>
                    <a:cubicBezTo>
                      <a:pt x="10130" y="1227884"/>
                      <a:pt x="2905" y="1235453"/>
                      <a:pt x="497" y="1259536"/>
                    </a:cubicBezTo>
                    <a:cubicBezTo>
                      <a:pt x="-4664" y="1311831"/>
                      <a:pt x="32149" y="1348989"/>
                      <a:pt x="29741" y="1335571"/>
                    </a:cubicBezTo>
                    <a:cubicBezTo>
                      <a:pt x="26988" y="1319056"/>
                      <a:pt x="29741" y="1284652"/>
                      <a:pt x="55544" y="1266417"/>
                    </a:cubicBezTo>
                    <a:cubicBezTo>
                      <a:pt x="77564" y="1250591"/>
                      <a:pt x="101647" y="1239581"/>
                      <a:pt x="118505" y="1218594"/>
                    </a:cubicBezTo>
                    <a:cubicBezTo>
                      <a:pt x="196604" y="1128454"/>
                      <a:pt x="203485" y="1051731"/>
                      <a:pt x="235826" y="971568"/>
                    </a:cubicBezTo>
                    <a:cubicBezTo>
                      <a:pt x="240298" y="960902"/>
                      <a:pt x="243739" y="949893"/>
                      <a:pt x="249588" y="939571"/>
                    </a:cubicBezTo>
                    <a:cubicBezTo>
                      <a:pt x="250964" y="937507"/>
                      <a:pt x="251996" y="934754"/>
                      <a:pt x="255092" y="935098"/>
                    </a:cubicBezTo>
                    <a:cubicBezTo>
                      <a:pt x="257845" y="935442"/>
                      <a:pt x="258877" y="938195"/>
                      <a:pt x="259565" y="940603"/>
                    </a:cubicBezTo>
                    <a:cubicBezTo>
                      <a:pt x="261285" y="947484"/>
                      <a:pt x="263006" y="954365"/>
                      <a:pt x="262662" y="961590"/>
                    </a:cubicBezTo>
                    <a:cubicBezTo>
                      <a:pt x="262318" y="1006316"/>
                      <a:pt x="257845" y="1050011"/>
                      <a:pt x="243395" y="1092673"/>
                    </a:cubicBezTo>
                    <a:cubicBezTo>
                      <a:pt x="235138" y="1117100"/>
                      <a:pt x="225848" y="1141184"/>
                      <a:pt x="216215" y="1164923"/>
                    </a:cubicBezTo>
                    <a:cubicBezTo>
                      <a:pt x="214151" y="1170084"/>
                      <a:pt x="204173" y="1198295"/>
                      <a:pt x="198669" y="1214810"/>
                    </a:cubicBezTo>
                    <a:cubicBezTo>
                      <a:pt x="185595" y="1251623"/>
                      <a:pt x="150502" y="1336603"/>
                      <a:pt x="203829" y="1390275"/>
                    </a:cubicBezTo>
                    <a:cubicBezTo>
                      <a:pt x="396840" y="1504155"/>
                      <a:pt x="580906" y="1554386"/>
                      <a:pt x="799377" y="1554386"/>
                    </a:cubicBezTo>
                    <a:cubicBezTo>
                      <a:pt x="977594" y="1554386"/>
                      <a:pt x="1169573" y="1392683"/>
                      <a:pt x="1185055" y="1395091"/>
                    </a:cubicBezTo>
                    <a:cubicBezTo>
                      <a:pt x="1187464" y="1391651"/>
                      <a:pt x="1280357" y="1258848"/>
                      <a:pt x="1282765" y="1255408"/>
                    </a:cubicBezTo>
                    <a:cubicBezTo>
                      <a:pt x="1320266" y="1201048"/>
                      <a:pt x="1357424" y="1146688"/>
                      <a:pt x="1386668" y="1087512"/>
                    </a:cubicBezTo>
                    <a:cubicBezTo>
                      <a:pt x="1405590" y="1049323"/>
                      <a:pt x="1421073" y="1010445"/>
                      <a:pt x="1425545" y="967783"/>
                    </a:cubicBezTo>
                    <a:cubicBezTo>
                      <a:pt x="1431050" y="919960"/>
                      <a:pt x="1421073" y="875578"/>
                      <a:pt x="1404558" y="832916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9A82A1EC-60D3-48CB-9C43-F420F31A4283}"/>
                  </a:ext>
                </a:extLst>
              </p:cNvPr>
              <p:cNvSpPr/>
              <p:nvPr/>
            </p:nvSpPr>
            <p:spPr>
              <a:xfrm>
                <a:off x="5646206" y="2902924"/>
                <a:ext cx="1687379" cy="478058"/>
              </a:xfrm>
              <a:custGeom>
                <a:avLst/>
                <a:gdLst>
                  <a:gd name="connsiteX0" fmla="*/ 635355 w 2142989"/>
                  <a:gd name="connsiteY0" fmla="*/ 0 h 607139"/>
                  <a:gd name="connsiteX1" fmla="*/ 622207 w 2142989"/>
                  <a:gd name="connsiteY1" fmla="*/ 57115 h 607139"/>
                  <a:gd name="connsiteX2" fmla="*/ 809166 w 2142989"/>
                  <a:gd name="connsiteY2" fmla="*/ 130666 h 607139"/>
                  <a:gd name="connsiteX3" fmla="*/ 976812 w 2142989"/>
                  <a:gd name="connsiteY3" fmla="*/ 147513 h 607139"/>
                  <a:gd name="connsiteX4" fmla="*/ 1126791 w 2142989"/>
                  <a:gd name="connsiteY4" fmla="*/ 149979 h 607139"/>
                  <a:gd name="connsiteX5" fmla="*/ 1364291 w 2142989"/>
                  <a:gd name="connsiteY5" fmla="*/ 113819 h 607139"/>
                  <a:gd name="connsiteX6" fmla="*/ 1453046 w 2142989"/>
                  <a:gd name="connsiteY6" fmla="*/ 72319 h 607139"/>
                  <a:gd name="connsiteX7" fmla="*/ 1408668 w 2142989"/>
                  <a:gd name="connsiteY7" fmla="*/ 36159 h 607139"/>
                  <a:gd name="connsiteX8" fmla="*/ 1400861 w 2142989"/>
                  <a:gd name="connsiteY8" fmla="*/ 19312 h 607139"/>
                  <a:gd name="connsiteX9" fmla="*/ 1551661 w 2142989"/>
                  <a:gd name="connsiteY9" fmla="*/ 43555 h 607139"/>
                  <a:gd name="connsiteX10" fmla="*/ 1809706 w 2142989"/>
                  <a:gd name="connsiteY10" fmla="*/ 115874 h 607139"/>
                  <a:gd name="connsiteX11" fmla="*/ 2023785 w 2142989"/>
                  <a:gd name="connsiteY11" fmla="*/ 251471 h 607139"/>
                  <a:gd name="connsiteX12" fmla="*/ 2111717 w 2142989"/>
                  <a:gd name="connsiteY12" fmla="*/ 429390 h 607139"/>
                  <a:gd name="connsiteX13" fmla="*/ 2142535 w 2142989"/>
                  <a:gd name="connsiteY13" fmla="*/ 602841 h 607139"/>
                  <a:gd name="connsiteX14" fmla="*/ 2142989 w 2142989"/>
                  <a:gd name="connsiteY14" fmla="*/ 607139 h 607139"/>
                  <a:gd name="connsiteX15" fmla="*/ 0 w 2142989"/>
                  <a:gd name="connsiteY15" fmla="*/ 607139 h 607139"/>
                  <a:gd name="connsiteX16" fmla="*/ 8733 w 2142989"/>
                  <a:gd name="connsiteY16" fmla="*/ 569917 h 607139"/>
                  <a:gd name="connsiteX17" fmla="*/ 88859 w 2142989"/>
                  <a:gd name="connsiteY17" fmla="*/ 375562 h 607139"/>
                  <a:gd name="connsiteX18" fmla="*/ 105706 w 2142989"/>
                  <a:gd name="connsiteY18" fmla="*/ 354196 h 607139"/>
                  <a:gd name="connsiteX19" fmla="*/ 271298 w 2142989"/>
                  <a:gd name="connsiteY19" fmla="*/ 192301 h 607139"/>
                  <a:gd name="connsiteX20" fmla="*/ 303759 w 2142989"/>
                  <a:gd name="connsiteY20" fmla="*/ 158197 h 607139"/>
                  <a:gd name="connsiteX21" fmla="*/ 364572 w 2142989"/>
                  <a:gd name="connsiteY21" fmla="*/ 103957 h 607139"/>
                  <a:gd name="connsiteX22" fmla="*/ 635355 w 2142989"/>
                  <a:gd name="connsiteY22" fmla="*/ 0 h 60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42989" h="607139">
                    <a:moveTo>
                      <a:pt x="635355" y="0"/>
                    </a:moveTo>
                    <a:cubicBezTo>
                      <a:pt x="557285" y="36159"/>
                      <a:pt x="603716" y="44377"/>
                      <a:pt x="622207" y="57115"/>
                    </a:cubicBezTo>
                    <a:cubicBezTo>
                      <a:pt x="697811" y="108067"/>
                      <a:pt x="800127" y="127379"/>
                      <a:pt x="809166" y="130666"/>
                    </a:cubicBezTo>
                    <a:cubicBezTo>
                      <a:pt x="856419" y="147513"/>
                      <a:pt x="927505" y="141761"/>
                      <a:pt x="976812" y="147513"/>
                    </a:cubicBezTo>
                    <a:cubicBezTo>
                      <a:pt x="1026531" y="153266"/>
                      <a:pt x="1077072" y="152855"/>
                      <a:pt x="1126791" y="149979"/>
                    </a:cubicBezTo>
                    <a:cubicBezTo>
                      <a:pt x="1206917" y="145458"/>
                      <a:pt x="1287453" y="140117"/>
                      <a:pt x="1364291" y="113819"/>
                    </a:cubicBezTo>
                    <a:cubicBezTo>
                      <a:pt x="1394698" y="103547"/>
                      <a:pt x="1424283" y="90809"/>
                      <a:pt x="1453046" y="72319"/>
                    </a:cubicBezTo>
                    <a:cubicBezTo>
                      <a:pt x="1437432" y="59581"/>
                      <a:pt x="1421407" y="50130"/>
                      <a:pt x="1408668" y="36159"/>
                    </a:cubicBezTo>
                    <a:cubicBezTo>
                      <a:pt x="1404560" y="31640"/>
                      <a:pt x="1396342" y="27941"/>
                      <a:pt x="1400861" y="19312"/>
                    </a:cubicBezTo>
                    <a:cubicBezTo>
                      <a:pt x="1438664" y="26298"/>
                      <a:pt x="1514270" y="34926"/>
                      <a:pt x="1551661" y="43555"/>
                    </a:cubicBezTo>
                    <a:cubicBezTo>
                      <a:pt x="1639593" y="60813"/>
                      <a:pt x="1726294" y="82180"/>
                      <a:pt x="1809706" y="115874"/>
                    </a:cubicBezTo>
                    <a:cubicBezTo>
                      <a:pt x="1889421" y="147923"/>
                      <a:pt x="1962973" y="189424"/>
                      <a:pt x="2023785" y="251471"/>
                    </a:cubicBezTo>
                    <a:cubicBezTo>
                      <a:pt x="2072681" y="301601"/>
                      <a:pt x="2098159" y="361181"/>
                      <a:pt x="2111717" y="429390"/>
                    </a:cubicBezTo>
                    <a:cubicBezTo>
                      <a:pt x="2123223" y="487122"/>
                      <a:pt x="2133906" y="544853"/>
                      <a:pt x="2142535" y="602841"/>
                    </a:cubicBezTo>
                    <a:lnTo>
                      <a:pt x="2142989" y="607139"/>
                    </a:lnTo>
                    <a:lnTo>
                      <a:pt x="0" y="607139"/>
                    </a:lnTo>
                    <a:lnTo>
                      <a:pt x="8733" y="569917"/>
                    </a:lnTo>
                    <a:cubicBezTo>
                      <a:pt x="27634" y="502119"/>
                      <a:pt x="53110" y="436786"/>
                      <a:pt x="88859" y="375562"/>
                    </a:cubicBezTo>
                    <a:cubicBezTo>
                      <a:pt x="93379" y="367755"/>
                      <a:pt x="99132" y="360360"/>
                      <a:pt x="105706" y="354196"/>
                    </a:cubicBezTo>
                    <a:cubicBezTo>
                      <a:pt x="160766" y="300367"/>
                      <a:pt x="216238" y="246540"/>
                      <a:pt x="271298" y="192301"/>
                    </a:cubicBezTo>
                    <a:cubicBezTo>
                      <a:pt x="279105" y="178330"/>
                      <a:pt x="292255" y="168469"/>
                      <a:pt x="303759" y="158197"/>
                    </a:cubicBezTo>
                    <a:cubicBezTo>
                      <a:pt x="323893" y="139705"/>
                      <a:pt x="344849" y="122448"/>
                      <a:pt x="364572" y="103957"/>
                    </a:cubicBezTo>
                    <a:cubicBezTo>
                      <a:pt x="371969" y="98206"/>
                      <a:pt x="522769" y="27119"/>
                      <a:pt x="6353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42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2690B0FF-7AA7-49A9-828F-161F3F4A1054}"/>
                  </a:ext>
                </a:extLst>
              </p:cNvPr>
              <p:cNvSpPr/>
              <p:nvPr/>
            </p:nvSpPr>
            <p:spPr>
              <a:xfrm>
                <a:off x="5922723" y="2016998"/>
                <a:ext cx="873430" cy="1292946"/>
              </a:xfrm>
              <a:custGeom>
                <a:avLst/>
                <a:gdLst>
                  <a:gd name="connsiteX0" fmla="*/ 25666 w 928793"/>
                  <a:gd name="connsiteY0" fmla="*/ 1015709 h 1374901"/>
                  <a:gd name="connsiteX1" fmla="*/ 207 w 928793"/>
                  <a:gd name="connsiteY1" fmla="*/ 921096 h 1374901"/>
                  <a:gd name="connsiteX2" fmla="*/ 26354 w 928793"/>
                  <a:gd name="connsiteY2" fmla="*/ 882218 h 1374901"/>
                  <a:gd name="connsiteX3" fmla="*/ 33923 w 928793"/>
                  <a:gd name="connsiteY3" fmla="*/ 870521 h 1374901"/>
                  <a:gd name="connsiteX4" fmla="*/ 72113 w 928793"/>
                  <a:gd name="connsiteY4" fmla="*/ 820978 h 1374901"/>
                  <a:gd name="connsiteX5" fmla="*/ 95508 w 928793"/>
                  <a:gd name="connsiteY5" fmla="*/ 802055 h 1374901"/>
                  <a:gd name="connsiteX6" fmla="*/ 127160 w 928793"/>
                  <a:gd name="connsiteY6" fmla="*/ 769714 h 1374901"/>
                  <a:gd name="connsiteX7" fmla="*/ 158813 w 928793"/>
                  <a:gd name="connsiteY7" fmla="*/ 743911 h 1374901"/>
                  <a:gd name="connsiteX8" fmla="*/ 179800 w 928793"/>
                  <a:gd name="connsiteY8" fmla="*/ 724300 h 1374901"/>
                  <a:gd name="connsiteX9" fmla="*/ 184617 w 928793"/>
                  <a:gd name="connsiteY9" fmla="*/ 697120 h 1374901"/>
                  <a:gd name="connsiteX10" fmla="*/ 154340 w 928793"/>
                  <a:gd name="connsiteY10" fmla="*/ 615925 h 1374901"/>
                  <a:gd name="connsiteX11" fmla="*/ 140234 w 928793"/>
                  <a:gd name="connsiteY11" fmla="*/ 604915 h 1374901"/>
                  <a:gd name="connsiteX12" fmla="*/ 83466 w 928793"/>
                  <a:gd name="connsiteY12" fmla="*/ 529225 h 1374901"/>
                  <a:gd name="connsiteX13" fmla="*/ 106518 w 928793"/>
                  <a:gd name="connsiteY13" fmla="*/ 519247 h 1374901"/>
                  <a:gd name="connsiteX14" fmla="*/ 130257 w 928793"/>
                  <a:gd name="connsiteY14" fmla="*/ 538170 h 1374901"/>
                  <a:gd name="connsiteX15" fmla="*/ 112366 w 928793"/>
                  <a:gd name="connsiteY15" fmla="*/ 431171 h 1374901"/>
                  <a:gd name="connsiteX16" fmla="*/ 189777 w 928793"/>
                  <a:gd name="connsiteY16" fmla="*/ 104669 h 1374901"/>
                  <a:gd name="connsiteX17" fmla="*/ 246201 w 928793"/>
                  <a:gd name="connsiteY17" fmla="*/ 28634 h 1374901"/>
                  <a:gd name="connsiteX18" fmla="*/ 258243 w 928793"/>
                  <a:gd name="connsiteY18" fmla="*/ 21065 h 1374901"/>
                  <a:gd name="connsiteX19" fmla="*/ 443685 w 928793"/>
                  <a:gd name="connsiteY19" fmla="*/ 78 h 1374901"/>
                  <a:gd name="connsiteX20" fmla="*/ 504237 w 928793"/>
                  <a:gd name="connsiteY20" fmla="*/ 22441 h 1374901"/>
                  <a:gd name="connsiteX21" fmla="*/ 570295 w 928793"/>
                  <a:gd name="connsiteY21" fmla="*/ 104669 h 1374901"/>
                  <a:gd name="connsiteX22" fmla="*/ 641513 w 928793"/>
                  <a:gd name="connsiteY22" fmla="*/ 247793 h 1374901"/>
                  <a:gd name="connsiteX23" fmla="*/ 676950 w 928793"/>
                  <a:gd name="connsiteY23" fmla="*/ 322451 h 1374901"/>
                  <a:gd name="connsiteX24" fmla="*/ 735438 w 928793"/>
                  <a:gd name="connsiteY24" fmla="*/ 430483 h 1374901"/>
                  <a:gd name="connsiteX25" fmla="*/ 756081 w 928793"/>
                  <a:gd name="connsiteY25" fmla="*/ 464199 h 1374901"/>
                  <a:gd name="connsiteX26" fmla="*/ 771219 w 928793"/>
                  <a:gd name="connsiteY26" fmla="*/ 486907 h 1374901"/>
                  <a:gd name="connsiteX27" fmla="*/ 757457 w 928793"/>
                  <a:gd name="connsiteY27" fmla="*/ 530945 h 1374901"/>
                  <a:gd name="connsiteX28" fmla="*/ 745071 w 928793"/>
                  <a:gd name="connsiteY28" fmla="*/ 549868 h 1374901"/>
                  <a:gd name="connsiteX29" fmla="*/ 728901 w 928793"/>
                  <a:gd name="connsiteY29" fmla="*/ 638632 h 1374901"/>
                  <a:gd name="connsiteX30" fmla="*/ 726149 w 928793"/>
                  <a:gd name="connsiteY30" fmla="*/ 706410 h 1374901"/>
                  <a:gd name="connsiteX31" fmla="*/ 781541 w 928793"/>
                  <a:gd name="connsiteY31" fmla="*/ 834396 h 1374901"/>
                  <a:gd name="connsiteX32" fmla="*/ 877186 w 928793"/>
                  <a:gd name="connsiteY32" fmla="*/ 959629 h 1374901"/>
                  <a:gd name="connsiteX33" fmla="*/ 928793 w 928793"/>
                  <a:gd name="connsiteY33" fmla="*/ 1002291 h 1374901"/>
                  <a:gd name="connsiteX34" fmla="*/ 751264 w 928793"/>
                  <a:gd name="connsiteY34" fmla="*/ 1061468 h 1374901"/>
                  <a:gd name="connsiteX35" fmla="*/ 548276 w 928793"/>
                  <a:gd name="connsiteY35" fmla="*/ 1072133 h 1374901"/>
                  <a:gd name="connsiteX36" fmla="*/ 380036 w 928793"/>
                  <a:gd name="connsiteY36" fmla="*/ 1054931 h 1374901"/>
                  <a:gd name="connsiteX37" fmla="*/ 290927 w 928793"/>
                  <a:gd name="connsiteY37" fmla="*/ 1281659 h 1374901"/>
                  <a:gd name="connsiteX38" fmla="*/ 264436 w 928793"/>
                  <a:gd name="connsiteY38" fmla="*/ 1365950 h 1374901"/>
                  <a:gd name="connsiteX39" fmla="*/ 249642 w 928793"/>
                  <a:gd name="connsiteY39" fmla="*/ 1374208 h 1374901"/>
                  <a:gd name="connsiteX40" fmla="*/ 10184 w 928793"/>
                  <a:gd name="connsiteY40" fmla="*/ 1323288 h 1374901"/>
                  <a:gd name="connsiteX41" fmla="*/ 4679 w 928793"/>
                  <a:gd name="connsiteY41" fmla="*/ 1311935 h 1374901"/>
                  <a:gd name="connsiteX42" fmla="*/ 87251 w 928793"/>
                  <a:gd name="connsiteY42" fmla="*/ 1143007 h 1374901"/>
                  <a:gd name="connsiteX43" fmla="*/ 86563 w 928793"/>
                  <a:gd name="connsiteY43" fmla="*/ 1125117 h 1374901"/>
                  <a:gd name="connsiteX44" fmla="*/ 25666 w 928793"/>
                  <a:gd name="connsiteY44" fmla="*/ 1015709 h 137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28793" h="1374901">
                    <a:moveTo>
                      <a:pt x="25666" y="1015709"/>
                    </a:moveTo>
                    <a:cubicBezTo>
                      <a:pt x="11904" y="986809"/>
                      <a:pt x="-1858" y="938986"/>
                      <a:pt x="207" y="921096"/>
                    </a:cubicBezTo>
                    <a:cubicBezTo>
                      <a:pt x="2959" y="902517"/>
                      <a:pt x="14313" y="891852"/>
                      <a:pt x="26354" y="882218"/>
                    </a:cubicBezTo>
                    <a:cubicBezTo>
                      <a:pt x="30139" y="879122"/>
                      <a:pt x="33579" y="876714"/>
                      <a:pt x="33923" y="870521"/>
                    </a:cubicBezTo>
                    <a:cubicBezTo>
                      <a:pt x="35644" y="837836"/>
                      <a:pt x="41492" y="829579"/>
                      <a:pt x="72113" y="820978"/>
                    </a:cubicBezTo>
                    <a:cubicBezTo>
                      <a:pt x="83122" y="817881"/>
                      <a:pt x="90691" y="813065"/>
                      <a:pt x="95508" y="802055"/>
                    </a:cubicBezTo>
                    <a:cubicBezTo>
                      <a:pt x="101701" y="787605"/>
                      <a:pt x="113398" y="776939"/>
                      <a:pt x="127160" y="769714"/>
                    </a:cubicBezTo>
                    <a:cubicBezTo>
                      <a:pt x="139546" y="763178"/>
                      <a:pt x="149524" y="754576"/>
                      <a:pt x="158813" y="743911"/>
                    </a:cubicBezTo>
                    <a:cubicBezTo>
                      <a:pt x="165006" y="736686"/>
                      <a:pt x="172231" y="730493"/>
                      <a:pt x="179800" y="724300"/>
                    </a:cubicBezTo>
                    <a:cubicBezTo>
                      <a:pt x="193906" y="712946"/>
                      <a:pt x="193906" y="713291"/>
                      <a:pt x="184617" y="697120"/>
                    </a:cubicBezTo>
                    <a:cubicBezTo>
                      <a:pt x="170166" y="671661"/>
                      <a:pt x="161221" y="644137"/>
                      <a:pt x="154340" y="615925"/>
                    </a:cubicBezTo>
                    <a:cubicBezTo>
                      <a:pt x="152276" y="606980"/>
                      <a:pt x="148836" y="604915"/>
                      <a:pt x="140234" y="604915"/>
                    </a:cubicBezTo>
                    <a:cubicBezTo>
                      <a:pt x="96884" y="604915"/>
                      <a:pt x="71425" y="570855"/>
                      <a:pt x="83466" y="529225"/>
                    </a:cubicBezTo>
                    <a:cubicBezTo>
                      <a:pt x="87251" y="515807"/>
                      <a:pt x="94132" y="512710"/>
                      <a:pt x="106518" y="519247"/>
                    </a:cubicBezTo>
                    <a:cubicBezTo>
                      <a:pt x="115119" y="523720"/>
                      <a:pt x="121656" y="530601"/>
                      <a:pt x="130257" y="538170"/>
                    </a:cubicBezTo>
                    <a:cubicBezTo>
                      <a:pt x="123720" y="501357"/>
                      <a:pt x="118559" y="466264"/>
                      <a:pt x="112366" y="431171"/>
                    </a:cubicBezTo>
                    <a:cubicBezTo>
                      <a:pt x="91379" y="311098"/>
                      <a:pt x="116151" y="202035"/>
                      <a:pt x="189777" y="104669"/>
                    </a:cubicBezTo>
                    <a:cubicBezTo>
                      <a:pt x="208700" y="79553"/>
                      <a:pt x="227623" y="54094"/>
                      <a:pt x="246201" y="28634"/>
                    </a:cubicBezTo>
                    <a:cubicBezTo>
                      <a:pt x="249298" y="24506"/>
                      <a:pt x="252738" y="22097"/>
                      <a:pt x="258243" y="21065"/>
                    </a:cubicBezTo>
                    <a:cubicBezTo>
                      <a:pt x="319828" y="11776"/>
                      <a:pt x="381412" y="2831"/>
                      <a:pt x="443685" y="78"/>
                    </a:cubicBezTo>
                    <a:cubicBezTo>
                      <a:pt x="466736" y="-954"/>
                      <a:pt x="486347" y="8335"/>
                      <a:pt x="504237" y="22441"/>
                    </a:cubicBezTo>
                    <a:cubicBezTo>
                      <a:pt x="532450" y="44804"/>
                      <a:pt x="551372" y="74393"/>
                      <a:pt x="570295" y="104669"/>
                    </a:cubicBezTo>
                    <a:cubicBezTo>
                      <a:pt x="609516" y="159717"/>
                      <a:pt x="626375" y="217517"/>
                      <a:pt x="641513" y="247793"/>
                    </a:cubicBezTo>
                    <a:cubicBezTo>
                      <a:pt x="648394" y="261899"/>
                      <a:pt x="673509" y="315571"/>
                      <a:pt x="676950" y="322451"/>
                    </a:cubicBezTo>
                    <a:cubicBezTo>
                      <a:pt x="693808" y="359609"/>
                      <a:pt x="717892" y="381972"/>
                      <a:pt x="735438" y="430483"/>
                    </a:cubicBezTo>
                    <a:cubicBezTo>
                      <a:pt x="740943" y="442524"/>
                      <a:pt x="746448" y="454222"/>
                      <a:pt x="756081" y="464199"/>
                    </a:cubicBezTo>
                    <a:cubicBezTo>
                      <a:pt x="762274" y="470736"/>
                      <a:pt x="766747" y="478994"/>
                      <a:pt x="771219" y="486907"/>
                    </a:cubicBezTo>
                    <a:cubicBezTo>
                      <a:pt x="783949" y="509270"/>
                      <a:pt x="780508" y="520967"/>
                      <a:pt x="757457" y="530945"/>
                    </a:cubicBezTo>
                    <a:cubicBezTo>
                      <a:pt x="748168" y="535073"/>
                      <a:pt x="744727" y="539546"/>
                      <a:pt x="745071" y="549868"/>
                    </a:cubicBezTo>
                    <a:cubicBezTo>
                      <a:pt x="746104" y="580488"/>
                      <a:pt x="740255" y="610764"/>
                      <a:pt x="728901" y="638632"/>
                    </a:cubicBezTo>
                    <a:cubicBezTo>
                      <a:pt x="719612" y="661683"/>
                      <a:pt x="721676" y="683358"/>
                      <a:pt x="726149" y="706410"/>
                    </a:cubicBezTo>
                    <a:cubicBezTo>
                      <a:pt x="735438" y="753200"/>
                      <a:pt x="756081" y="794830"/>
                      <a:pt x="781541" y="834396"/>
                    </a:cubicBezTo>
                    <a:cubicBezTo>
                      <a:pt x="810097" y="878778"/>
                      <a:pt x="838997" y="922816"/>
                      <a:pt x="877186" y="959629"/>
                    </a:cubicBezTo>
                    <a:cubicBezTo>
                      <a:pt x="891980" y="976488"/>
                      <a:pt x="910559" y="989217"/>
                      <a:pt x="928793" y="1002291"/>
                    </a:cubicBezTo>
                    <a:cubicBezTo>
                      <a:pt x="873745" y="1035664"/>
                      <a:pt x="814569" y="1053899"/>
                      <a:pt x="751264" y="1061468"/>
                    </a:cubicBezTo>
                    <a:cubicBezTo>
                      <a:pt x="687615" y="1069037"/>
                      <a:pt x="612269" y="1075574"/>
                      <a:pt x="548276" y="1072133"/>
                    </a:cubicBezTo>
                    <a:cubicBezTo>
                      <a:pt x="492884" y="1069381"/>
                      <a:pt x="417193" y="1063188"/>
                      <a:pt x="380036" y="1054931"/>
                    </a:cubicBezTo>
                    <a:cubicBezTo>
                      <a:pt x="338750" y="1127525"/>
                      <a:pt x="317075" y="1203216"/>
                      <a:pt x="290927" y="1281659"/>
                    </a:cubicBezTo>
                    <a:cubicBezTo>
                      <a:pt x="281638" y="1309526"/>
                      <a:pt x="272693" y="1337738"/>
                      <a:pt x="264436" y="1365950"/>
                    </a:cubicBezTo>
                    <a:cubicBezTo>
                      <a:pt x="261683" y="1374896"/>
                      <a:pt x="258243" y="1375928"/>
                      <a:pt x="249642" y="1374208"/>
                    </a:cubicBezTo>
                    <a:cubicBezTo>
                      <a:pt x="169822" y="1357005"/>
                      <a:pt x="90003" y="1339803"/>
                      <a:pt x="10184" y="1323288"/>
                    </a:cubicBezTo>
                    <a:cubicBezTo>
                      <a:pt x="1239" y="1321568"/>
                      <a:pt x="1583" y="1318816"/>
                      <a:pt x="4679" y="1311935"/>
                    </a:cubicBezTo>
                    <a:cubicBezTo>
                      <a:pt x="32203" y="1255855"/>
                      <a:pt x="59383" y="1199431"/>
                      <a:pt x="87251" y="1143007"/>
                    </a:cubicBezTo>
                    <a:cubicBezTo>
                      <a:pt x="90691" y="1136126"/>
                      <a:pt x="90347" y="1131653"/>
                      <a:pt x="86563" y="1125117"/>
                    </a:cubicBezTo>
                    <a:cubicBezTo>
                      <a:pt x="65920" y="1091744"/>
                      <a:pt x="33235" y="1027751"/>
                      <a:pt x="25666" y="1015709"/>
                    </a:cubicBezTo>
                    <a:close/>
                  </a:path>
                </a:pathLst>
              </a:custGeom>
              <a:solidFill>
                <a:srgbClr val="FEC88A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01B4A76E-7039-4246-A272-958C222EDBE7}"/>
                  </a:ext>
                </a:extLst>
              </p:cNvPr>
              <p:cNvSpPr/>
              <p:nvPr/>
            </p:nvSpPr>
            <p:spPr>
              <a:xfrm>
                <a:off x="6293691" y="2710741"/>
                <a:ext cx="270248" cy="293395"/>
              </a:xfrm>
              <a:custGeom>
                <a:avLst/>
                <a:gdLst>
                  <a:gd name="connsiteX0" fmla="*/ 0 w 287378"/>
                  <a:gd name="connsiteY0" fmla="*/ 151037 h 311993"/>
                  <a:gd name="connsiteX1" fmla="*/ 71218 w 287378"/>
                  <a:gd name="connsiteY1" fmla="*/ 174777 h 311993"/>
                  <a:gd name="connsiteX2" fmla="*/ 155166 w 287378"/>
                  <a:gd name="connsiteY2" fmla="*/ 156542 h 311993"/>
                  <a:gd name="connsiteX3" fmla="*/ 258036 w 287378"/>
                  <a:gd name="connsiteY3" fmla="*/ 45414 h 311993"/>
                  <a:gd name="connsiteX4" fmla="*/ 287280 w 287378"/>
                  <a:gd name="connsiteY4" fmla="*/ 0 h 311993"/>
                  <a:gd name="connsiteX5" fmla="*/ 283152 w 287378"/>
                  <a:gd name="connsiteY5" fmla="*/ 13074 h 311993"/>
                  <a:gd name="connsiteX6" fmla="*/ 175465 w 287378"/>
                  <a:gd name="connsiteY6" fmla="*/ 227760 h 311993"/>
                  <a:gd name="connsiteX7" fmla="*/ 135899 w 287378"/>
                  <a:gd name="connsiteY7" fmla="*/ 305515 h 311993"/>
                  <a:gd name="connsiteX8" fmla="*/ 123169 w 287378"/>
                  <a:gd name="connsiteY8" fmla="*/ 307579 h 311993"/>
                  <a:gd name="connsiteX9" fmla="*/ 13074 w 287378"/>
                  <a:gd name="connsiteY9" fmla="*/ 197140 h 311993"/>
                  <a:gd name="connsiteX10" fmla="*/ 0 w 287378"/>
                  <a:gd name="connsiteY10" fmla="*/ 151037 h 31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378" h="311993">
                    <a:moveTo>
                      <a:pt x="0" y="151037"/>
                    </a:moveTo>
                    <a:cubicBezTo>
                      <a:pt x="24083" y="162735"/>
                      <a:pt x="46791" y="170648"/>
                      <a:pt x="71218" y="174777"/>
                    </a:cubicBezTo>
                    <a:cubicBezTo>
                      <a:pt x="102182" y="179937"/>
                      <a:pt x="129706" y="172712"/>
                      <a:pt x="155166" y="156542"/>
                    </a:cubicBezTo>
                    <a:cubicBezTo>
                      <a:pt x="199548" y="128674"/>
                      <a:pt x="229136" y="87388"/>
                      <a:pt x="258036" y="45414"/>
                    </a:cubicBezTo>
                    <a:cubicBezTo>
                      <a:pt x="268014" y="30964"/>
                      <a:pt x="276959" y="15826"/>
                      <a:pt x="287280" y="0"/>
                    </a:cubicBezTo>
                    <a:cubicBezTo>
                      <a:pt x="287969" y="6193"/>
                      <a:pt x="284872" y="9289"/>
                      <a:pt x="283152" y="13074"/>
                    </a:cubicBezTo>
                    <a:cubicBezTo>
                      <a:pt x="247371" y="84636"/>
                      <a:pt x="211590" y="156198"/>
                      <a:pt x="175465" y="227760"/>
                    </a:cubicBezTo>
                    <a:cubicBezTo>
                      <a:pt x="162391" y="253564"/>
                      <a:pt x="148629" y="279367"/>
                      <a:pt x="135899" y="305515"/>
                    </a:cubicBezTo>
                    <a:cubicBezTo>
                      <a:pt x="131771" y="313772"/>
                      <a:pt x="129362" y="313772"/>
                      <a:pt x="123169" y="307579"/>
                    </a:cubicBezTo>
                    <a:cubicBezTo>
                      <a:pt x="86700" y="270766"/>
                      <a:pt x="49543" y="234297"/>
                      <a:pt x="13074" y="197140"/>
                    </a:cubicBezTo>
                    <a:cubicBezTo>
                      <a:pt x="1720" y="184754"/>
                      <a:pt x="5161" y="167552"/>
                      <a:pt x="0" y="151037"/>
                    </a:cubicBezTo>
                    <a:close/>
                  </a:path>
                </a:pathLst>
              </a:custGeom>
              <a:solidFill>
                <a:srgbClr val="FEAB77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C19662BE-6EAD-4345-B914-F7E4990276B1}"/>
                  </a:ext>
                </a:extLst>
              </p:cNvPr>
              <p:cNvSpPr/>
              <p:nvPr/>
            </p:nvSpPr>
            <p:spPr>
              <a:xfrm>
                <a:off x="6060742" y="2389045"/>
                <a:ext cx="125856" cy="33744"/>
              </a:xfrm>
              <a:custGeom>
                <a:avLst/>
                <a:gdLst>
                  <a:gd name="connsiteX0" fmla="*/ 133835 w 133834"/>
                  <a:gd name="connsiteY0" fmla="*/ 10768 h 35883"/>
                  <a:gd name="connsiteX1" fmla="*/ 0 w 133834"/>
                  <a:gd name="connsiteY1" fmla="*/ 35884 h 35883"/>
                  <a:gd name="connsiteX2" fmla="*/ 133835 w 133834"/>
                  <a:gd name="connsiteY2" fmla="*/ 10768 h 3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834" h="35883">
                    <a:moveTo>
                      <a:pt x="133835" y="10768"/>
                    </a:moveTo>
                    <a:cubicBezTo>
                      <a:pt x="87732" y="10768"/>
                      <a:pt x="45758" y="29691"/>
                      <a:pt x="0" y="35884"/>
                    </a:cubicBezTo>
                    <a:cubicBezTo>
                      <a:pt x="21675" y="2855"/>
                      <a:pt x="100462" y="-11595"/>
                      <a:pt x="133835" y="10768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C916AC23-C5E6-4B23-804B-62771DB89440}"/>
                  </a:ext>
                </a:extLst>
              </p:cNvPr>
              <p:cNvSpPr/>
              <p:nvPr/>
            </p:nvSpPr>
            <p:spPr>
              <a:xfrm>
                <a:off x="6053620" y="2286324"/>
                <a:ext cx="102886" cy="33901"/>
              </a:xfrm>
              <a:custGeom>
                <a:avLst/>
                <a:gdLst>
                  <a:gd name="connsiteX0" fmla="*/ 109407 w 109407"/>
                  <a:gd name="connsiteY0" fmla="*/ 11279 h 36050"/>
                  <a:gd name="connsiteX1" fmla="*/ 0 w 109407"/>
                  <a:gd name="connsiteY1" fmla="*/ 36051 h 36050"/>
                  <a:gd name="connsiteX2" fmla="*/ 109407 w 109407"/>
                  <a:gd name="connsiteY2" fmla="*/ 11279 h 3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407" h="36050">
                    <a:moveTo>
                      <a:pt x="109407" y="11279"/>
                    </a:moveTo>
                    <a:cubicBezTo>
                      <a:pt x="72594" y="19536"/>
                      <a:pt x="36469" y="27794"/>
                      <a:pt x="0" y="36051"/>
                    </a:cubicBezTo>
                    <a:cubicBezTo>
                      <a:pt x="29588" y="-762"/>
                      <a:pt x="70186" y="-10052"/>
                      <a:pt x="109407" y="11279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F001CE40-AC6C-4E64-8DAB-A486F6B8F63E}"/>
                  </a:ext>
                </a:extLst>
              </p:cNvPr>
              <p:cNvSpPr/>
              <p:nvPr/>
            </p:nvSpPr>
            <p:spPr>
              <a:xfrm>
                <a:off x="6442599" y="2296605"/>
                <a:ext cx="114768" cy="47206"/>
              </a:xfrm>
              <a:custGeom>
                <a:avLst/>
                <a:gdLst>
                  <a:gd name="connsiteX0" fmla="*/ 55985 w 122042"/>
                  <a:gd name="connsiteY0" fmla="*/ 5505 h 50198"/>
                  <a:gd name="connsiteX1" fmla="*/ 3346 w 122042"/>
                  <a:gd name="connsiteY1" fmla="*/ 37845 h 50198"/>
                  <a:gd name="connsiteX2" fmla="*/ 938 w 122042"/>
                  <a:gd name="connsiteY2" fmla="*/ 48167 h 50198"/>
                  <a:gd name="connsiteX3" fmla="*/ 11259 w 122042"/>
                  <a:gd name="connsiteY3" fmla="*/ 48167 h 50198"/>
                  <a:gd name="connsiteX4" fmla="*/ 113097 w 122042"/>
                  <a:gd name="connsiteY4" fmla="*/ 20299 h 50198"/>
                  <a:gd name="connsiteX5" fmla="*/ 122043 w 122042"/>
                  <a:gd name="connsiteY5" fmla="*/ 19611 h 50198"/>
                  <a:gd name="connsiteX6" fmla="*/ 112753 w 122042"/>
                  <a:gd name="connsiteY6" fmla="*/ 0 h 50198"/>
                  <a:gd name="connsiteX7" fmla="*/ 55985 w 122042"/>
                  <a:gd name="connsiteY7" fmla="*/ 5505 h 5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042" h="50198">
                    <a:moveTo>
                      <a:pt x="55985" y="5505"/>
                    </a:moveTo>
                    <a:cubicBezTo>
                      <a:pt x="34310" y="9633"/>
                      <a:pt x="15732" y="18235"/>
                      <a:pt x="3346" y="37845"/>
                    </a:cubicBezTo>
                    <a:cubicBezTo>
                      <a:pt x="1282" y="40942"/>
                      <a:pt x="-1471" y="44382"/>
                      <a:pt x="938" y="48167"/>
                    </a:cubicBezTo>
                    <a:cubicBezTo>
                      <a:pt x="3690" y="51951"/>
                      <a:pt x="8163" y="49543"/>
                      <a:pt x="11259" y="48167"/>
                    </a:cubicBezTo>
                    <a:cubicBezTo>
                      <a:pt x="43944" y="34061"/>
                      <a:pt x="79037" y="28556"/>
                      <a:pt x="113097" y="20299"/>
                    </a:cubicBezTo>
                    <a:cubicBezTo>
                      <a:pt x="116538" y="19611"/>
                      <a:pt x="119634" y="19267"/>
                      <a:pt x="122043" y="19611"/>
                    </a:cubicBezTo>
                    <a:lnTo>
                      <a:pt x="112753" y="0"/>
                    </a:lnTo>
                    <a:cubicBezTo>
                      <a:pt x="92799" y="1376"/>
                      <a:pt x="74220" y="2064"/>
                      <a:pt x="55985" y="5505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BA0FBDCB-9103-447D-9C1A-74013BF2C792}"/>
                  </a:ext>
                </a:extLst>
              </p:cNvPr>
              <p:cNvSpPr/>
              <p:nvPr/>
            </p:nvSpPr>
            <p:spPr>
              <a:xfrm>
                <a:off x="6436162" y="2215726"/>
                <a:ext cx="86617" cy="39777"/>
              </a:xfrm>
              <a:custGeom>
                <a:avLst/>
                <a:gdLst>
                  <a:gd name="connsiteX0" fmla="*/ 75594 w 92108"/>
                  <a:gd name="connsiteY0" fmla="*/ 1720 h 42298"/>
                  <a:gd name="connsiteX1" fmla="*/ 5064 w 92108"/>
                  <a:gd name="connsiteY1" fmla="*/ 30276 h 42298"/>
                  <a:gd name="connsiteX2" fmla="*/ 592 w 92108"/>
                  <a:gd name="connsiteY2" fmla="*/ 39566 h 42298"/>
                  <a:gd name="connsiteX3" fmla="*/ 10913 w 92108"/>
                  <a:gd name="connsiteY3" fmla="*/ 41630 h 42298"/>
                  <a:gd name="connsiteX4" fmla="*/ 18138 w 92108"/>
                  <a:gd name="connsiteY4" fmla="*/ 39910 h 42298"/>
                  <a:gd name="connsiteX5" fmla="*/ 81443 w 92108"/>
                  <a:gd name="connsiteY5" fmla="*/ 25804 h 42298"/>
                  <a:gd name="connsiteX6" fmla="*/ 92109 w 92108"/>
                  <a:gd name="connsiteY6" fmla="*/ 25460 h 42298"/>
                  <a:gd name="connsiteX7" fmla="*/ 80411 w 92108"/>
                  <a:gd name="connsiteY7" fmla="*/ 0 h 42298"/>
                  <a:gd name="connsiteX8" fmla="*/ 75594 w 92108"/>
                  <a:gd name="connsiteY8" fmla="*/ 1720 h 4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08" h="42298">
                    <a:moveTo>
                      <a:pt x="75594" y="1720"/>
                    </a:moveTo>
                    <a:cubicBezTo>
                      <a:pt x="47038" y="-1376"/>
                      <a:pt x="25707" y="13762"/>
                      <a:pt x="5064" y="30276"/>
                    </a:cubicBezTo>
                    <a:cubicBezTo>
                      <a:pt x="2312" y="32685"/>
                      <a:pt x="-1473" y="35437"/>
                      <a:pt x="592" y="39566"/>
                    </a:cubicBezTo>
                    <a:cubicBezTo>
                      <a:pt x="2656" y="43350"/>
                      <a:pt x="7129" y="42318"/>
                      <a:pt x="10913" y="41630"/>
                    </a:cubicBezTo>
                    <a:cubicBezTo>
                      <a:pt x="13322" y="41286"/>
                      <a:pt x="15730" y="40598"/>
                      <a:pt x="18138" y="39910"/>
                    </a:cubicBezTo>
                    <a:cubicBezTo>
                      <a:pt x="39125" y="35437"/>
                      <a:pt x="60456" y="30620"/>
                      <a:pt x="81443" y="25804"/>
                    </a:cubicBezTo>
                    <a:cubicBezTo>
                      <a:pt x="85228" y="25115"/>
                      <a:pt x="89012" y="24083"/>
                      <a:pt x="92109" y="25460"/>
                    </a:cubicBezTo>
                    <a:lnTo>
                      <a:pt x="80411" y="0"/>
                    </a:lnTo>
                    <a:cubicBezTo>
                      <a:pt x="78347" y="1720"/>
                      <a:pt x="76970" y="1720"/>
                      <a:pt x="75594" y="1720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22E488DF-761D-4447-91F6-9BCC9BBA9315}"/>
                  </a:ext>
                </a:extLst>
              </p:cNvPr>
              <p:cNvSpPr/>
              <p:nvPr/>
            </p:nvSpPr>
            <p:spPr>
              <a:xfrm>
                <a:off x="6263737" y="2641537"/>
                <a:ext cx="205161" cy="93728"/>
              </a:xfrm>
              <a:custGeom>
                <a:avLst/>
                <a:gdLst>
                  <a:gd name="connsiteX0" fmla="*/ 182999 w 245307"/>
                  <a:gd name="connsiteY0" fmla="*/ 446 h 180769"/>
                  <a:gd name="connsiteX1" fmla="*/ 169237 w 245307"/>
                  <a:gd name="connsiteY1" fmla="*/ 2855 h 180769"/>
                  <a:gd name="connsiteX2" fmla="*/ 65334 w 245307"/>
                  <a:gd name="connsiteY2" fmla="*/ 19713 h 180769"/>
                  <a:gd name="connsiteX3" fmla="*/ 21640 w 245307"/>
                  <a:gd name="connsiteY3" fmla="*/ 33819 h 180769"/>
                  <a:gd name="connsiteX4" fmla="*/ 21640 w 245307"/>
                  <a:gd name="connsiteY4" fmla="*/ 33819 h 180769"/>
                  <a:gd name="connsiteX5" fmla="*/ 4437 w 245307"/>
                  <a:gd name="connsiteY5" fmla="*/ 110198 h 180769"/>
                  <a:gd name="connsiteX6" fmla="*/ 56045 w 245307"/>
                  <a:gd name="connsiteY6" fmla="*/ 165934 h 180769"/>
                  <a:gd name="connsiteX7" fmla="*/ 147562 w 245307"/>
                  <a:gd name="connsiteY7" fmla="*/ 178319 h 180769"/>
                  <a:gd name="connsiteX8" fmla="*/ 241143 w 245307"/>
                  <a:gd name="connsiteY8" fmla="*/ 106757 h 180769"/>
                  <a:gd name="connsiteX9" fmla="*/ 241143 w 245307"/>
                  <a:gd name="connsiteY9" fmla="*/ 106757 h 180769"/>
                  <a:gd name="connsiteX10" fmla="*/ 243207 w 245307"/>
                  <a:gd name="connsiteY10" fmla="*/ 102285 h 180769"/>
                  <a:gd name="connsiteX11" fmla="*/ 182999 w 245307"/>
                  <a:gd name="connsiteY11" fmla="*/ 446 h 180769"/>
                  <a:gd name="connsiteX0" fmla="*/ 182999 w 245308"/>
                  <a:gd name="connsiteY0" fmla="*/ 4988 h 185310"/>
                  <a:gd name="connsiteX1" fmla="*/ 169237 w 245308"/>
                  <a:gd name="connsiteY1" fmla="*/ 7397 h 185310"/>
                  <a:gd name="connsiteX2" fmla="*/ 68035 w 245308"/>
                  <a:gd name="connsiteY2" fmla="*/ 89079 h 185310"/>
                  <a:gd name="connsiteX3" fmla="*/ 21640 w 245308"/>
                  <a:gd name="connsiteY3" fmla="*/ 38361 h 185310"/>
                  <a:gd name="connsiteX4" fmla="*/ 21640 w 245308"/>
                  <a:gd name="connsiteY4" fmla="*/ 38361 h 185310"/>
                  <a:gd name="connsiteX5" fmla="*/ 4437 w 245308"/>
                  <a:gd name="connsiteY5" fmla="*/ 114740 h 185310"/>
                  <a:gd name="connsiteX6" fmla="*/ 56045 w 245308"/>
                  <a:gd name="connsiteY6" fmla="*/ 170476 h 185310"/>
                  <a:gd name="connsiteX7" fmla="*/ 147562 w 245308"/>
                  <a:gd name="connsiteY7" fmla="*/ 182861 h 185310"/>
                  <a:gd name="connsiteX8" fmla="*/ 241143 w 245308"/>
                  <a:gd name="connsiteY8" fmla="*/ 111299 h 185310"/>
                  <a:gd name="connsiteX9" fmla="*/ 241143 w 245308"/>
                  <a:gd name="connsiteY9" fmla="*/ 111299 h 185310"/>
                  <a:gd name="connsiteX10" fmla="*/ 243207 w 245308"/>
                  <a:gd name="connsiteY10" fmla="*/ 106827 h 185310"/>
                  <a:gd name="connsiteX11" fmla="*/ 182999 w 245308"/>
                  <a:gd name="connsiteY11" fmla="*/ 4988 h 185310"/>
                  <a:gd name="connsiteX0" fmla="*/ 178561 w 240870"/>
                  <a:gd name="connsiteY0" fmla="*/ 4988 h 185310"/>
                  <a:gd name="connsiteX1" fmla="*/ 164799 w 240870"/>
                  <a:gd name="connsiteY1" fmla="*/ 7397 h 185310"/>
                  <a:gd name="connsiteX2" fmla="*/ 63597 w 240870"/>
                  <a:gd name="connsiteY2" fmla="*/ 89079 h 185310"/>
                  <a:gd name="connsiteX3" fmla="*/ 17202 w 240870"/>
                  <a:gd name="connsiteY3" fmla="*/ 38361 h 185310"/>
                  <a:gd name="connsiteX4" fmla="*/ -1 w 240870"/>
                  <a:gd name="connsiteY4" fmla="*/ 114740 h 185310"/>
                  <a:gd name="connsiteX5" fmla="*/ 51607 w 240870"/>
                  <a:gd name="connsiteY5" fmla="*/ 170476 h 185310"/>
                  <a:gd name="connsiteX6" fmla="*/ 143124 w 240870"/>
                  <a:gd name="connsiteY6" fmla="*/ 182861 h 185310"/>
                  <a:gd name="connsiteX7" fmla="*/ 236705 w 240870"/>
                  <a:gd name="connsiteY7" fmla="*/ 111299 h 185310"/>
                  <a:gd name="connsiteX8" fmla="*/ 236705 w 240870"/>
                  <a:gd name="connsiteY8" fmla="*/ 111299 h 185310"/>
                  <a:gd name="connsiteX9" fmla="*/ 238769 w 240870"/>
                  <a:gd name="connsiteY9" fmla="*/ 106827 h 185310"/>
                  <a:gd name="connsiteX10" fmla="*/ 178561 w 240870"/>
                  <a:gd name="connsiteY10" fmla="*/ 4988 h 185310"/>
                  <a:gd name="connsiteX0" fmla="*/ 178562 w 240871"/>
                  <a:gd name="connsiteY0" fmla="*/ 4988 h 185310"/>
                  <a:gd name="connsiteX1" fmla="*/ 164800 w 240871"/>
                  <a:gd name="connsiteY1" fmla="*/ 7397 h 185310"/>
                  <a:gd name="connsiteX2" fmla="*/ 63598 w 240871"/>
                  <a:gd name="connsiteY2" fmla="*/ 89079 h 185310"/>
                  <a:gd name="connsiteX3" fmla="*/ 0 w 240871"/>
                  <a:gd name="connsiteY3" fmla="*/ 114740 h 185310"/>
                  <a:gd name="connsiteX4" fmla="*/ 51608 w 240871"/>
                  <a:gd name="connsiteY4" fmla="*/ 170476 h 185310"/>
                  <a:gd name="connsiteX5" fmla="*/ 143125 w 240871"/>
                  <a:gd name="connsiteY5" fmla="*/ 182861 h 185310"/>
                  <a:gd name="connsiteX6" fmla="*/ 236706 w 240871"/>
                  <a:gd name="connsiteY6" fmla="*/ 111299 h 185310"/>
                  <a:gd name="connsiteX7" fmla="*/ 236706 w 240871"/>
                  <a:gd name="connsiteY7" fmla="*/ 111299 h 185310"/>
                  <a:gd name="connsiteX8" fmla="*/ 238770 w 240871"/>
                  <a:gd name="connsiteY8" fmla="*/ 106827 h 185310"/>
                  <a:gd name="connsiteX9" fmla="*/ 178562 w 240871"/>
                  <a:gd name="connsiteY9" fmla="*/ 4988 h 185310"/>
                  <a:gd name="connsiteX0" fmla="*/ 178562 w 240871"/>
                  <a:gd name="connsiteY0" fmla="*/ 93 h 180415"/>
                  <a:gd name="connsiteX1" fmla="*/ 63598 w 240871"/>
                  <a:gd name="connsiteY1" fmla="*/ 84184 h 180415"/>
                  <a:gd name="connsiteX2" fmla="*/ 0 w 240871"/>
                  <a:gd name="connsiteY2" fmla="*/ 109845 h 180415"/>
                  <a:gd name="connsiteX3" fmla="*/ 51608 w 240871"/>
                  <a:gd name="connsiteY3" fmla="*/ 165581 h 180415"/>
                  <a:gd name="connsiteX4" fmla="*/ 143125 w 240871"/>
                  <a:gd name="connsiteY4" fmla="*/ 177966 h 180415"/>
                  <a:gd name="connsiteX5" fmla="*/ 236706 w 240871"/>
                  <a:gd name="connsiteY5" fmla="*/ 106404 h 180415"/>
                  <a:gd name="connsiteX6" fmla="*/ 236706 w 240871"/>
                  <a:gd name="connsiteY6" fmla="*/ 106404 h 180415"/>
                  <a:gd name="connsiteX7" fmla="*/ 238770 w 240871"/>
                  <a:gd name="connsiteY7" fmla="*/ 101932 h 180415"/>
                  <a:gd name="connsiteX8" fmla="*/ 178562 w 240871"/>
                  <a:gd name="connsiteY8" fmla="*/ 93 h 180415"/>
                  <a:gd name="connsiteX0" fmla="*/ 202871 w 243032"/>
                  <a:gd name="connsiteY0" fmla="*/ 636 h 108032"/>
                  <a:gd name="connsiteX1" fmla="*/ 63598 w 243032"/>
                  <a:gd name="connsiteY1" fmla="*/ 11801 h 108032"/>
                  <a:gd name="connsiteX2" fmla="*/ 0 w 243032"/>
                  <a:gd name="connsiteY2" fmla="*/ 37462 h 108032"/>
                  <a:gd name="connsiteX3" fmla="*/ 51608 w 243032"/>
                  <a:gd name="connsiteY3" fmla="*/ 93198 h 108032"/>
                  <a:gd name="connsiteX4" fmla="*/ 143125 w 243032"/>
                  <a:gd name="connsiteY4" fmla="*/ 105583 h 108032"/>
                  <a:gd name="connsiteX5" fmla="*/ 236706 w 243032"/>
                  <a:gd name="connsiteY5" fmla="*/ 34021 h 108032"/>
                  <a:gd name="connsiteX6" fmla="*/ 236706 w 243032"/>
                  <a:gd name="connsiteY6" fmla="*/ 34021 h 108032"/>
                  <a:gd name="connsiteX7" fmla="*/ 238770 w 243032"/>
                  <a:gd name="connsiteY7" fmla="*/ 29549 h 108032"/>
                  <a:gd name="connsiteX8" fmla="*/ 202871 w 243032"/>
                  <a:gd name="connsiteY8" fmla="*/ 636 h 108032"/>
                  <a:gd name="connsiteX0" fmla="*/ 186665 w 226826"/>
                  <a:gd name="connsiteY0" fmla="*/ 720 h 107618"/>
                  <a:gd name="connsiteX1" fmla="*/ 47392 w 226826"/>
                  <a:gd name="connsiteY1" fmla="*/ 11885 h 107618"/>
                  <a:gd name="connsiteX2" fmla="*/ 0 w 226826"/>
                  <a:gd name="connsiteY2" fmla="*/ 45649 h 107618"/>
                  <a:gd name="connsiteX3" fmla="*/ 35402 w 226826"/>
                  <a:gd name="connsiteY3" fmla="*/ 93282 h 107618"/>
                  <a:gd name="connsiteX4" fmla="*/ 126919 w 226826"/>
                  <a:gd name="connsiteY4" fmla="*/ 105667 h 107618"/>
                  <a:gd name="connsiteX5" fmla="*/ 220500 w 226826"/>
                  <a:gd name="connsiteY5" fmla="*/ 34105 h 107618"/>
                  <a:gd name="connsiteX6" fmla="*/ 220500 w 226826"/>
                  <a:gd name="connsiteY6" fmla="*/ 34105 h 107618"/>
                  <a:gd name="connsiteX7" fmla="*/ 222564 w 226826"/>
                  <a:gd name="connsiteY7" fmla="*/ 29633 h 107618"/>
                  <a:gd name="connsiteX8" fmla="*/ 186665 w 226826"/>
                  <a:gd name="connsiteY8" fmla="*/ 720 h 107618"/>
                  <a:gd name="connsiteX0" fmla="*/ 194807 w 234968"/>
                  <a:gd name="connsiteY0" fmla="*/ 0 h 106898"/>
                  <a:gd name="connsiteX1" fmla="*/ 8142 w 234968"/>
                  <a:gd name="connsiteY1" fmla="*/ 44929 h 106898"/>
                  <a:gd name="connsiteX2" fmla="*/ 43544 w 234968"/>
                  <a:gd name="connsiteY2" fmla="*/ 92562 h 106898"/>
                  <a:gd name="connsiteX3" fmla="*/ 135061 w 234968"/>
                  <a:gd name="connsiteY3" fmla="*/ 104947 h 106898"/>
                  <a:gd name="connsiteX4" fmla="*/ 228642 w 234968"/>
                  <a:gd name="connsiteY4" fmla="*/ 33385 h 106898"/>
                  <a:gd name="connsiteX5" fmla="*/ 228642 w 234968"/>
                  <a:gd name="connsiteY5" fmla="*/ 33385 h 106898"/>
                  <a:gd name="connsiteX6" fmla="*/ 230706 w 234968"/>
                  <a:gd name="connsiteY6" fmla="*/ 28913 h 106898"/>
                  <a:gd name="connsiteX7" fmla="*/ 194807 w 234968"/>
                  <a:gd name="connsiteY7" fmla="*/ 0 h 106898"/>
                  <a:gd name="connsiteX0" fmla="*/ 183152 w 223313"/>
                  <a:gd name="connsiteY0" fmla="*/ 0 h 107075"/>
                  <a:gd name="connsiteX1" fmla="*/ 9992 w 223313"/>
                  <a:gd name="connsiteY1" fmla="*/ 36826 h 107075"/>
                  <a:gd name="connsiteX2" fmla="*/ 31889 w 223313"/>
                  <a:gd name="connsiteY2" fmla="*/ 92562 h 107075"/>
                  <a:gd name="connsiteX3" fmla="*/ 123406 w 223313"/>
                  <a:gd name="connsiteY3" fmla="*/ 104947 h 107075"/>
                  <a:gd name="connsiteX4" fmla="*/ 216987 w 223313"/>
                  <a:gd name="connsiteY4" fmla="*/ 33385 h 107075"/>
                  <a:gd name="connsiteX5" fmla="*/ 216987 w 223313"/>
                  <a:gd name="connsiteY5" fmla="*/ 33385 h 107075"/>
                  <a:gd name="connsiteX6" fmla="*/ 219051 w 223313"/>
                  <a:gd name="connsiteY6" fmla="*/ 28913 h 107075"/>
                  <a:gd name="connsiteX7" fmla="*/ 183152 w 223313"/>
                  <a:gd name="connsiteY7" fmla="*/ 0 h 107075"/>
                  <a:gd name="connsiteX0" fmla="*/ 221669 w 221669"/>
                  <a:gd name="connsiteY0" fmla="*/ 52 h 78214"/>
                  <a:gd name="connsiteX1" fmla="*/ 12610 w 221669"/>
                  <a:gd name="connsiteY1" fmla="*/ 7965 h 78214"/>
                  <a:gd name="connsiteX2" fmla="*/ 34507 w 221669"/>
                  <a:gd name="connsiteY2" fmla="*/ 63701 h 78214"/>
                  <a:gd name="connsiteX3" fmla="*/ 126024 w 221669"/>
                  <a:gd name="connsiteY3" fmla="*/ 76086 h 78214"/>
                  <a:gd name="connsiteX4" fmla="*/ 219605 w 221669"/>
                  <a:gd name="connsiteY4" fmla="*/ 4524 h 78214"/>
                  <a:gd name="connsiteX5" fmla="*/ 219605 w 221669"/>
                  <a:gd name="connsiteY5" fmla="*/ 4524 h 78214"/>
                  <a:gd name="connsiteX6" fmla="*/ 221669 w 221669"/>
                  <a:gd name="connsiteY6" fmla="*/ 52 h 78214"/>
                  <a:gd name="connsiteX0" fmla="*/ 221669 w 221669"/>
                  <a:gd name="connsiteY0" fmla="*/ 20458 h 98620"/>
                  <a:gd name="connsiteX1" fmla="*/ 12610 w 221669"/>
                  <a:gd name="connsiteY1" fmla="*/ 28371 h 98620"/>
                  <a:gd name="connsiteX2" fmla="*/ 34507 w 221669"/>
                  <a:gd name="connsiteY2" fmla="*/ 84107 h 98620"/>
                  <a:gd name="connsiteX3" fmla="*/ 126024 w 221669"/>
                  <a:gd name="connsiteY3" fmla="*/ 96492 h 98620"/>
                  <a:gd name="connsiteX4" fmla="*/ 219605 w 221669"/>
                  <a:gd name="connsiteY4" fmla="*/ 24930 h 98620"/>
                  <a:gd name="connsiteX5" fmla="*/ 219605 w 221669"/>
                  <a:gd name="connsiteY5" fmla="*/ 24930 h 98620"/>
                  <a:gd name="connsiteX6" fmla="*/ 221669 w 221669"/>
                  <a:gd name="connsiteY6" fmla="*/ 20458 h 98620"/>
                  <a:gd name="connsiteX0" fmla="*/ 218164 w 218164"/>
                  <a:gd name="connsiteY0" fmla="*/ 21506 h 99668"/>
                  <a:gd name="connsiteX1" fmla="*/ 170059 w 218164"/>
                  <a:gd name="connsiteY1" fmla="*/ 67 h 99668"/>
                  <a:gd name="connsiteX2" fmla="*/ 9105 w 218164"/>
                  <a:gd name="connsiteY2" fmla="*/ 29419 h 99668"/>
                  <a:gd name="connsiteX3" fmla="*/ 31002 w 218164"/>
                  <a:gd name="connsiteY3" fmla="*/ 85155 h 99668"/>
                  <a:gd name="connsiteX4" fmla="*/ 122519 w 218164"/>
                  <a:gd name="connsiteY4" fmla="*/ 97540 h 99668"/>
                  <a:gd name="connsiteX5" fmla="*/ 216100 w 218164"/>
                  <a:gd name="connsiteY5" fmla="*/ 25978 h 99668"/>
                  <a:gd name="connsiteX6" fmla="*/ 216100 w 218164"/>
                  <a:gd name="connsiteY6" fmla="*/ 25978 h 99668"/>
                  <a:gd name="connsiteX7" fmla="*/ 218164 w 218164"/>
                  <a:gd name="connsiteY7" fmla="*/ 21506 h 99668"/>
                  <a:gd name="connsiteX0" fmla="*/ 218164 w 218164"/>
                  <a:gd name="connsiteY0" fmla="*/ 21506 h 99668"/>
                  <a:gd name="connsiteX1" fmla="*/ 170059 w 218164"/>
                  <a:gd name="connsiteY1" fmla="*/ 67 h 99668"/>
                  <a:gd name="connsiteX2" fmla="*/ 9105 w 218164"/>
                  <a:gd name="connsiteY2" fmla="*/ 29419 h 99668"/>
                  <a:gd name="connsiteX3" fmla="*/ 31002 w 218164"/>
                  <a:gd name="connsiteY3" fmla="*/ 85155 h 99668"/>
                  <a:gd name="connsiteX4" fmla="*/ 122519 w 218164"/>
                  <a:gd name="connsiteY4" fmla="*/ 97540 h 99668"/>
                  <a:gd name="connsiteX5" fmla="*/ 216100 w 218164"/>
                  <a:gd name="connsiteY5" fmla="*/ 25978 h 99668"/>
                  <a:gd name="connsiteX6" fmla="*/ 216100 w 218164"/>
                  <a:gd name="connsiteY6" fmla="*/ 25978 h 99668"/>
                  <a:gd name="connsiteX7" fmla="*/ 218164 w 218164"/>
                  <a:gd name="connsiteY7" fmla="*/ 21506 h 99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8164" h="99668">
                    <a:moveTo>
                      <a:pt x="218164" y="21506"/>
                    </a:moveTo>
                    <a:cubicBezTo>
                      <a:pt x="210491" y="17188"/>
                      <a:pt x="204902" y="-1252"/>
                      <a:pt x="170059" y="67"/>
                    </a:cubicBezTo>
                    <a:cubicBezTo>
                      <a:pt x="127113" y="14890"/>
                      <a:pt x="32281" y="15238"/>
                      <a:pt x="9105" y="29419"/>
                    </a:cubicBezTo>
                    <a:cubicBezTo>
                      <a:pt x="-14071" y="43600"/>
                      <a:pt x="12100" y="73802"/>
                      <a:pt x="31002" y="85155"/>
                    </a:cubicBezTo>
                    <a:cubicBezTo>
                      <a:pt x="49904" y="96508"/>
                      <a:pt x="84673" y="103389"/>
                      <a:pt x="122519" y="97540"/>
                    </a:cubicBezTo>
                    <a:cubicBezTo>
                      <a:pt x="165869" y="90659"/>
                      <a:pt x="199929" y="69328"/>
                      <a:pt x="216100" y="25978"/>
                    </a:cubicBezTo>
                    <a:lnTo>
                      <a:pt x="216100" y="25978"/>
                    </a:lnTo>
                    <a:cubicBezTo>
                      <a:pt x="216788" y="24602"/>
                      <a:pt x="217476" y="22882"/>
                      <a:pt x="218164" y="21506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8B79756C-014E-4DA3-A5A8-D2FC8146A418}"/>
                  </a:ext>
                </a:extLst>
              </p:cNvPr>
              <p:cNvSpPr/>
              <p:nvPr/>
            </p:nvSpPr>
            <p:spPr>
              <a:xfrm>
                <a:off x="6283183" y="2662076"/>
                <a:ext cx="183447" cy="73790"/>
              </a:xfrm>
              <a:custGeom>
                <a:avLst/>
                <a:gdLst>
                  <a:gd name="connsiteX0" fmla="*/ 0 w 195075"/>
                  <a:gd name="connsiteY0" fmla="*/ 56433 h 78467"/>
                  <a:gd name="connsiteX1" fmla="*/ 39566 w 195075"/>
                  <a:gd name="connsiteY1" fmla="*/ 43703 h 78467"/>
                  <a:gd name="connsiteX2" fmla="*/ 164799 w 195075"/>
                  <a:gd name="connsiteY2" fmla="*/ 10330 h 78467"/>
                  <a:gd name="connsiteX3" fmla="*/ 195076 w 195075"/>
                  <a:gd name="connsiteY3" fmla="*/ 4137 h 78467"/>
                  <a:gd name="connsiteX4" fmla="*/ 101494 w 195075"/>
                  <a:gd name="connsiteY4" fmla="*/ 75699 h 78467"/>
                  <a:gd name="connsiteX5" fmla="*/ 9977 w 195075"/>
                  <a:gd name="connsiteY5" fmla="*/ 63314 h 78467"/>
                  <a:gd name="connsiteX6" fmla="*/ 0 w 195075"/>
                  <a:gd name="connsiteY6" fmla="*/ 56433 h 78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075" h="78467">
                    <a:moveTo>
                      <a:pt x="0" y="56433"/>
                    </a:moveTo>
                    <a:cubicBezTo>
                      <a:pt x="9289" y="39918"/>
                      <a:pt x="25116" y="44047"/>
                      <a:pt x="39566" y="43703"/>
                    </a:cubicBezTo>
                    <a:cubicBezTo>
                      <a:pt x="102182" y="58497"/>
                      <a:pt x="141060" y="23748"/>
                      <a:pt x="164799" y="10330"/>
                    </a:cubicBezTo>
                    <a:cubicBezTo>
                      <a:pt x="174089" y="1041"/>
                      <a:pt x="183034" y="-4120"/>
                      <a:pt x="195076" y="4137"/>
                    </a:cubicBezTo>
                    <a:cubicBezTo>
                      <a:pt x="178561" y="47487"/>
                      <a:pt x="144500" y="67786"/>
                      <a:pt x="101494" y="75699"/>
                    </a:cubicBezTo>
                    <a:cubicBezTo>
                      <a:pt x="69842" y="81548"/>
                      <a:pt x="39222" y="78452"/>
                      <a:pt x="9977" y="63314"/>
                    </a:cubicBezTo>
                    <a:cubicBezTo>
                      <a:pt x="6193" y="61593"/>
                      <a:pt x="2408" y="60217"/>
                      <a:pt x="0" y="56433"/>
                    </a:cubicBezTo>
                    <a:close/>
                  </a:path>
                </a:pathLst>
              </a:custGeom>
              <a:solidFill>
                <a:srgbClr val="FEFEFE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15D00311-80C9-4A67-9583-65A38B255CAD}"/>
                  </a:ext>
                </a:extLst>
              </p:cNvPr>
              <p:cNvSpPr/>
              <p:nvPr/>
            </p:nvSpPr>
            <p:spPr>
              <a:xfrm>
                <a:off x="6320397" y="2660539"/>
                <a:ext cx="117768" cy="46980"/>
              </a:xfrm>
              <a:custGeom>
                <a:avLst/>
                <a:gdLst>
                  <a:gd name="connsiteX0" fmla="*/ 125234 w 125233"/>
                  <a:gd name="connsiteY0" fmla="*/ 11965 h 49958"/>
                  <a:gd name="connsiteX1" fmla="*/ 67089 w 125233"/>
                  <a:gd name="connsiteY1" fmla="*/ 44305 h 49958"/>
                  <a:gd name="connsiteX2" fmla="*/ 0 w 125233"/>
                  <a:gd name="connsiteY2" fmla="*/ 44994 h 49958"/>
                  <a:gd name="connsiteX3" fmla="*/ 94269 w 125233"/>
                  <a:gd name="connsiteY3" fmla="*/ 955 h 49958"/>
                  <a:gd name="connsiteX4" fmla="*/ 125234 w 125233"/>
                  <a:gd name="connsiteY4" fmla="*/ 11965 h 4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33" h="49958">
                    <a:moveTo>
                      <a:pt x="125234" y="11965"/>
                    </a:moveTo>
                    <a:cubicBezTo>
                      <a:pt x="106655" y="24351"/>
                      <a:pt x="88076" y="36392"/>
                      <a:pt x="67089" y="44305"/>
                    </a:cubicBezTo>
                    <a:cubicBezTo>
                      <a:pt x="44726" y="52907"/>
                      <a:pt x="22363" y="50498"/>
                      <a:pt x="0" y="44994"/>
                    </a:cubicBezTo>
                    <a:cubicBezTo>
                      <a:pt x="16170" y="7148"/>
                      <a:pt x="51951" y="-3517"/>
                      <a:pt x="94269" y="955"/>
                    </a:cubicBezTo>
                    <a:cubicBezTo>
                      <a:pt x="105279" y="2676"/>
                      <a:pt x="116288" y="4396"/>
                      <a:pt x="125234" y="1196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25" name="Graphic 123">
                <a:extLst>
                  <a:ext uri="{FF2B5EF4-FFF2-40B4-BE49-F238E27FC236}">
                    <a16:creationId xmlns:a16="http://schemas.microsoft.com/office/drawing/2014/main" id="{C6087B38-AE63-4A74-B2D4-B8A5AFB574B6}"/>
                  </a:ext>
                </a:extLst>
              </p:cNvPr>
              <p:cNvGrpSpPr/>
              <p:nvPr/>
            </p:nvGrpSpPr>
            <p:grpSpPr>
              <a:xfrm>
                <a:off x="6055219" y="2653625"/>
                <a:ext cx="349636" cy="146041"/>
                <a:chOff x="5914123" y="5988271"/>
                <a:chExt cx="802104" cy="335035"/>
              </a:xfrm>
              <a:solidFill>
                <a:schemeClr val="accent1"/>
              </a:solidFill>
            </p:grpSpPr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241198CB-95C0-45D6-B733-BDAAD4424448}"/>
                    </a:ext>
                  </a:extLst>
                </p:cNvPr>
                <p:cNvSpPr/>
                <p:nvPr/>
              </p:nvSpPr>
              <p:spPr>
                <a:xfrm>
                  <a:off x="5914123" y="5988271"/>
                  <a:ext cx="802104" cy="335035"/>
                </a:xfrm>
                <a:custGeom>
                  <a:avLst/>
                  <a:gdLst>
                    <a:gd name="connsiteX0" fmla="*/ 768054 w 802104"/>
                    <a:gd name="connsiteY0" fmla="*/ 98036 h 335035"/>
                    <a:gd name="connsiteX1" fmla="*/ 65873 w 802104"/>
                    <a:gd name="connsiteY1" fmla="*/ 332506 h 335035"/>
                    <a:gd name="connsiteX2" fmla="*/ 2775 w 802104"/>
                    <a:gd name="connsiteY2" fmla="*/ 301079 h 335035"/>
                    <a:gd name="connsiteX3" fmla="*/ 2530 w 802104"/>
                    <a:gd name="connsiteY3" fmla="*/ 300097 h 335035"/>
                    <a:gd name="connsiteX4" fmla="*/ 33956 w 802104"/>
                    <a:gd name="connsiteY4" fmla="*/ 236999 h 335035"/>
                    <a:gd name="connsiteX5" fmla="*/ 736136 w 802104"/>
                    <a:gd name="connsiteY5" fmla="*/ 2530 h 335035"/>
                    <a:gd name="connsiteX6" fmla="*/ 799234 w 802104"/>
                    <a:gd name="connsiteY6" fmla="*/ 33956 h 335035"/>
                    <a:gd name="connsiteX7" fmla="*/ 799480 w 802104"/>
                    <a:gd name="connsiteY7" fmla="*/ 34938 h 335035"/>
                    <a:gd name="connsiteX8" fmla="*/ 768054 w 802104"/>
                    <a:gd name="connsiteY8" fmla="*/ 98036 h 33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2104" h="335035">
                      <a:moveTo>
                        <a:pt x="768054" y="98036"/>
                      </a:moveTo>
                      <a:lnTo>
                        <a:pt x="65873" y="332506"/>
                      </a:lnTo>
                      <a:cubicBezTo>
                        <a:pt x="39848" y="341099"/>
                        <a:pt x="11368" y="327104"/>
                        <a:pt x="2775" y="301079"/>
                      </a:cubicBezTo>
                      <a:lnTo>
                        <a:pt x="2530" y="300097"/>
                      </a:lnTo>
                      <a:cubicBezTo>
                        <a:pt x="-6063" y="274072"/>
                        <a:pt x="7931" y="245592"/>
                        <a:pt x="33956" y="236999"/>
                      </a:cubicBezTo>
                      <a:lnTo>
                        <a:pt x="736136" y="2530"/>
                      </a:lnTo>
                      <a:cubicBezTo>
                        <a:pt x="762161" y="-6063"/>
                        <a:pt x="790641" y="7931"/>
                        <a:pt x="799234" y="33956"/>
                      </a:cubicBezTo>
                      <a:lnTo>
                        <a:pt x="799480" y="34938"/>
                      </a:lnTo>
                      <a:cubicBezTo>
                        <a:pt x="808319" y="60718"/>
                        <a:pt x="794079" y="89198"/>
                        <a:pt x="768054" y="98036"/>
                      </a:cubicBezTo>
                      <a:close/>
                    </a:path>
                  </a:pathLst>
                </a:custGeom>
                <a:solidFill>
                  <a:srgbClr val="87E1E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2BA8EFA8-BFB1-46EA-ADA9-40608D0A2086}"/>
                    </a:ext>
                  </a:extLst>
                </p:cNvPr>
                <p:cNvSpPr/>
                <p:nvPr/>
              </p:nvSpPr>
              <p:spPr>
                <a:xfrm>
                  <a:off x="5962113" y="6021039"/>
                  <a:ext cx="718646" cy="264834"/>
                </a:xfrm>
                <a:custGeom>
                  <a:avLst/>
                  <a:gdLst>
                    <a:gd name="connsiteX0" fmla="*/ 705824 w 718646"/>
                    <a:gd name="connsiteY0" fmla="*/ 36543 h 264834"/>
                    <a:gd name="connsiteX1" fmla="*/ 24758 w 718646"/>
                    <a:gd name="connsiteY1" fmla="*/ 263892 h 264834"/>
                    <a:gd name="connsiteX2" fmla="*/ 943 w 718646"/>
                    <a:gd name="connsiteY2" fmla="*/ 252107 h 264834"/>
                    <a:gd name="connsiteX3" fmla="*/ 943 w 718646"/>
                    <a:gd name="connsiteY3" fmla="*/ 252107 h 264834"/>
                    <a:gd name="connsiteX4" fmla="*/ 12728 w 718646"/>
                    <a:gd name="connsiteY4" fmla="*/ 228292 h 264834"/>
                    <a:gd name="connsiteX5" fmla="*/ 693793 w 718646"/>
                    <a:gd name="connsiteY5" fmla="*/ 943 h 264834"/>
                    <a:gd name="connsiteX6" fmla="*/ 717609 w 718646"/>
                    <a:gd name="connsiteY6" fmla="*/ 12728 h 264834"/>
                    <a:gd name="connsiteX7" fmla="*/ 717609 w 718646"/>
                    <a:gd name="connsiteY7" fmla="*/ 12728 h 264834"/>
                    <a:gd name="connsiteX8" fmla="*/ 705824 w 718646"/>
                    <a:gd name="connsiteY8" fmla="*/ 36543 h 264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8646" h="264834">
                      <a:moveTo>
                        <a:pt x="705824" y="36543"/>
                      </a:moveTo>
                      <a:lnTo>
                        <a:pt x="24758" y="263892"/>
                      </a:lnTo>
                      <a:cubicBezTo>
                        <a:pt x="14937" y="267084"/>
                        <a:pt x="4380" y="261928"/>
                        <a:pt x="943" y="252107"/>
                      </a:cubicBezTo>
                      <a:lnTo>
                        <a:pt x="943" y="252107"/>
                      </a:lnTo>
                      <a:cubicBezTo>
                        <a:pt x="-2249" y="242287"/>
                        <a:pt x="2907" y="231729"/>
                        <a:pt x="12728" y="228292"/>
                      </a:cubicBezTo>
                      <a:lnTo>
                        <a:pt x="693793" y="943"/>
                      </a:lnTo>
                      <a:cubicBezTo>
                        <a:pt x="703614" y="-2249"/>
                        <a:pt x="714172" y="2907"/>
                        <a:pt x="717609" y="12728"/>
                      </a:cubicBezTo>
                      <a:lnTo>
                        <a:pt x="717609" y="12728"/>
                      </a:lnTo>
                      <a:cubicBezTo>
                        <a:pt x="721046" y="22548"/>
                        <a:pt x="715645" y="33106"/>
                        <a:pt x="705824" y="36543"/>
                      </a:cubicBezTo>
                      <a:close/>
                    </a:path>
                  </a:pathLst>
                </a:custGeom>
                <a:solidFill>
                  <a:srgbClr val="9ED7DB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EB92DDFB-06D9-4AA5-AE2C-574EE9643CAF}"/>
                    </a:ext>
                  </a:extLst>
                </p:cNvPr>
                <p:cNvSpPr/>
                <p:nvPr/>
              </p:nvSpPr>
              <p:spPr>
                <a:xfrm>
                  <a:off x="6091501" y="6021039"/>
                  <a:ext cx="588767" cy="221623"/>
                </a:xfrm>
                <a:custGeom>
                  <a:avLst/>
                  <a:gdLst>
                    <a:gd name="connsiteX0" fmla="*/ 575945 w 588767"/>
                    <a:gd name="connsiteY0" fmla="*/ 36543 h 221623"/>
                    <a:gd name="connsiteX1" fmla="*/ 24758 w 588767"/>
                    <a:gd name="connsiteY1" fmla="*/ 220681 h 221623"/>
                    <a:gd name="connsiteX2" fmla="*/ 943 w 588767"/>
                    <a:gd name="connsiteY2" fmla="*/ 208896 h 221623"/>
                    <a:gd name="connsiteX3" fmla="*/ 943 w 588767"/>
                    <a:gd name="connsiteY3" fmla="*/ 208896 h 221623"/>
                    <a:gd name="connsiteX4" fmla="*/ 12728 w 588767"/>
                    <a:gd name="connsiteY4" fmla="*/ 185081 h 221623"/>
                    <a:gd name="connsiteX5" fmla="*/ 563915 w 588767"/>
                    <a:gd name="connsiteY5" fmla="*/ 943 h 221623"/>
                    <a:gd name="connsiteX6" fmla="*/ 587730 w 588767"/>
                    <a:gd name="connsiteY6" fmla="*/ 12728 h 221623"/>
                    <a:gd name="connsiteX7" fmla="*/ 587730 w 588767"/>
                    <a:gd name="connsiteY7" fmla="*/ 12728 h 221623"/>
                    <a:gd name="connsiteX8" fmla="*/ 575945 w 588767"/>
                    <a:gd name="connsiteY8" fmla="*/ 36543 h 221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767" h="221623">
                      <a:moveTo>
                        <a:pt x="575945" y="36543"/>
                      </a:moveTo>
                      <a:lnTo>
                        <a:pt x="24758" y="220681"/>
                      </a:lnTo>
                      <a:cubicBezTo>
                        <a:pt x="14937" y="223873"/>
                        <a:pt x="4380" y="218717"/>
                        <a:pt x="943" y="208896"/>
                      </a:cubicBezTo>
                      <a:lnTo>
                        <a:pt x="943" y="208896"/>
                      </a:lnTo>
                      <a:cubicBezTo>
                        <a:pt x="-2249" y="199076"/>
                        <a:pt x="2907" y="188518"/>
                        <a:pt x="12728" y="185081"/>
                      </a:cubicBezTo>
                      <a:lnTo>
                        <a:pt x="563915" y="943"/>
                      </a:lnTo>
                      <a:cubicBezTo>
                        <a:pt x="573735" y="-2249"/>
                        <a:pt x="584293" y="2907"/>
                        <a:pt x="587730" y="12728"/>
                      </a:cubicBezTo>
                      <a:lnTo>
                        <a:pt x="587730" y="12728"/>
                      </a:lnTo>
                      <a:cubicBezTo>
                        <a:pt x="591167" y="22794"/>
                        <a:pt x="585766" y="33351"/>
                        <a:pt x="575945" y="36543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E522F88A-4246-4D23-B676-44ACED136442}"/>
                    </a:ext>
                  </a:extLst>
                </p:cNvPr>
                <p:cNvSpPr/>
                <p:nvPr/>
              </p:nvSpPr>
              <p:spPr>
                <a:xfrm>
                  <a:off x="6017315" y="619949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1D710ACF-AB7F-457D-8AFB-7A060E36E33F}"/>
                    </a:ext>
                  </a:extLst>
                </p:cNvPr>
                <p:cNvSpPr/>
                <p:nvPr/>
              </p:nvSpPr>
              <p:spPr>
                <a:xfrm>
                  <a:off x="6051688" y="618795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02F5BAEE-5E90-46DA-B70E-F6E298EF8CA4}"/>
                    </a:ext>
                  </a:extLst>
                </p:cNvPr>
                <p:cNvSpPr/>
                <p:nvPr/>
              </p:nvSpPr>
              <p:spPr>
                <a:xfrm>
                  <a:off x="6085815" y="617665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52B7E73E-24EF-42B8-87D8-BFFECB87637B}"/>
                    </a:ext>
                  </a:extLst>
                </p:cNvPr>
                <p:cNvSpPr/>
                <p:nvPr/>
              </p:nvSpPr>
              <p:spPr>
                <a:xfrm>
                  <a:off x="6120187" y="616511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8627F35C-9359-4591-A35C-C9116DD11C8C}"/>
                    </a:ext>
                  </a:extLst>
                </p:cNvPr>
                <p:cNvSpPr/>
                <p:nvPr/>
              </p:nvSpPr>
              <p:spPr>
                <a:xfrm>
                  <a:off x="6154314" y="6153825"/>
                  <a:ext cx="22803" cy="51285"/>
                </a:xfrm>
                <a:custGeom>
                  <a:avLst/>
                  <a:gdLst>
                    <a:gd name="connsiteX0" fmla="*/ 15468 w 22803"/>
                    <a:gd name="connsiteY0" fmla="*/ 48858 h 51285"/>
                    <a:gd name="connsiteX1" fmla="*/ 0 w 22803"/>
                    <a:gd name="connsiteY1" fmla="*/ 2455 h 51285"/>
                    <a:gd name="connsiteX2" fmla="*/ 7120 w 22803"/>
                    <a:gd name="connsiteY2" fmla="*/ 0 h 51285"/>
                    <a:gd name="connsiteX3" fmla="*/ 22588 w 22803"/>
                    <a:gd name="connsiteY3" fmla="*/ 46403 h 51285"/>
                    <a:gd name="connsiteX4" fmla="*/ 20132 w 22803"/>
                    <a:gd name="connsiteY4" fmla="*/ 51068 h 51285"/>
                    <a:gd name="connsiteX5" fmla="*/ 20132 w 22803"/>
                    <a:gd name="connsiteY5" fmla="*/ 51068 h 51285"/>
                    <a:gd name="connsiteX6" fmla="*/ 15468 w 22803"/>
                    <a:gd name="connsiteY6" fmla="*/ 48858 h 5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285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577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98C79381-D2EA-4959-A143-51007A066E7A}"/>
                    </a:ext>
                  </a:extLst>
                </p:cNvPr>
                <p:cNvSpPr/>
                <p:nvPr/>
              </p:nvSpPr>
              <p:spPr>
                <a:xfrm>
                  <a:off x="6188687" y="6142285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9ED22CDB-4615-487D-A3AE-942BCFA58368}"/>
                    </a:ext>
                  </a:extLst>
                </p:cNvPr>
                <p:cNvSpPr/>
                <p:nvPr/>
              </p:nvSpPr>
              <p:spPr>
                <a:xfrm>
                  <a:off x="6222814" y="6130746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7EAD85FF-1D1E-4C98-B656-B92E9AE7630A}"/>
                    </a:ext>
                  </a:extLst>
                </p:cNvPr>
                <p:cNvSpPr/>
                <p:nvPr/>
              </p:nvSpPr>
              <p:spPr>
                <a:xfrm>
                  <a:off x="6257186" y="6119452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A962E451-6CB1-43AF-997F-421BF91B357D}"/>
                    </a:ext>
                  </a:extLst>
                </p:cNvPr>
                <p:cNvSpPr/>
                <p:nvPr/>
              </p:nvSpPr>
              <p:spPr>
                <a:xfrm>
                  <a:off x="6291313" y="61079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36C24801-F39C-4742-A78F-C756FB40FA5C}"/>
                    </a:ext>
                  </a:extLst>
                </p:cNvPr>
                <p:cNvSpPr/>
                <p:nvPr/>
              </p:nvSpPr>
              <p:spPr>
                <a:xfrm>
                  <a:off x="6325686" y="6096619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83B5E18B-8AAC-46AA-8325-4FE31BD3A874}"/>
                    </a:ext>
                  </a:extLst>
                </p:cNvPr>
                <p:cNvSpPr/>
                <p:nvPr/>
              </p:nvSpPr>
              <p:spPr>
                <a:xfrm>
                  <a:off x="6359812" y="6085080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F0D9B55B-79C0-4CFC-B3A9-D6EC1C370236}"/>
                    </a:ext>
                  </a:extLst>
                </p:cNvPr>
                <p:cNvSpPr/>
                <p:nvPr/>
              </p:nvSpPr>
              <p:spPr>
                <a:xfrm>
                  <a:off x="6394185" y="6073540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F3CA526E-4462-4D88-9BB8-360E90FD4495}"/>
                    </a:ext>
                  </a:extLst>
                </p:cNvPr>
                <p:cNvSpPr/>
                <p:nvPr/>
              </p:nvSpPr>
              <p:spPr>
                <a:xfrm>
                  <a:off x="6428557" y="6062246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5247B181-E7AB-4FFD-86A2-BC5E9B8877AD}"/>
                    </a:ext>
                  </a:extLst>
                </p:cNvPr>
                <p:cNvSpPr/>
                <p:nvPr/>
              </p:nvSpPr>
              <p:spPr>
                <a:xfrm>
                  <a:off x="6462684" y="6050707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A4257419-3A13-404B-B996-1A191A75BA22}"/>
                    </a:ext>
                  </a:extLst>
                </p:cNvPr>
                <p:cNvSpPr/>
                <p:nvPr/>
              </p:nvSpPr>
              <p:spPr>
                <a:xfrm>
                  <a:off x="6497057" y="60394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C488152B-14E2-4C11-ADC3-6A4E2B0EC47E}"/>
                    </a:ext>
                  </a:extLst>
                </p:cNvPr>
                <p:cNvSpPr/>
                <p:nvPr/>
              </p:nvSpPr>
              <p:spPr>
                <a:xfrm>
                  <a:off x="6531184" y="6027874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6DDC8E11-E7F1-420E-8FA3-A1F9887575B2}"/>
                    </a:ext>
                  </a:extLst>
                </p:cNvPr>
                <p:cNvSpPr/>
                <p:nvPr/>
              </p:nvSpPr>
              <p:spPr>
                <a:xfrm>
                  <a:off x="6632092" y="6015353"/>
                  <a:ext cx="51558" cy="51558"/>
                </a:xfrm>
                <a:custGeom>
                  <a:avLst/>
                  <a:gdLst>
                    <a:gd name="connsiteX0" fmla="*/ 51559 w 51558"/>
                    <a:gd name="connsiteY0" fmla="*/ 25779 h 51558"/>
                    <a:gd name="connsiteX1" fmla="*/ 25779 w 51558"/>
                    <a:gd name="connsiteY1" fmla="*/ 51559 h 51558"/>
                    <a:gd name="connsiteX2" fmla="*/ 0 w 51558"/>
                    <a:gd name="connsiteY2" fmla="*/ 25779 h 51558"/>
                    <a:gd name="connsiteX3" fmla="*/ 25779 w 51558"/>
                    <a:gd name="connsiteY3" fmla="*/ 0 h 51558"/>
                    <a:gd name="connsiteX4" fmla="*/ 51559 w 51558"/>
                    <a:gd name="connsiteY4" fmla="*/ 25779 h 51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558" h="51558">
                      <a:moveTo>
                        <a:pt x="51559" y="25779"/>
                      </a:moveTo>
                      <a:cubicBezTo>
                        <a:pt x="51559" y="40017"/>
                        <a:pt x="40017" y="51559"/>
                        <a:pt x="25779" y="51559"/>
                      </a:cubicBezTo>
                      <a:cubicBezTo>
                        <a:pt x="11542" y="51559"/>
                        <a:pt x="0" y="40017"/>
                        <a:pt x="0" y="25779"/>
                      </a:cubicBezTo>
                      <a:cubicBezTo>
                        <a:pt x="0" y="11542"/>
                        <a:pt x="11542" y="0"/>
                        <a:pt x="25779" y="0"/>
                      </a:cubicBezTo>
                      <a:cubicBezTo>
                        <a:pt x="40017" y="0"/>
                        <a:pt x="51559" y="11542"/>
                        <a:pt x="51559" y="25779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1EFAD9CD-D4D8-4A71-B5AA-8695EFD89223}"/>
                  </a:ext>
                </a:extLst>
              </p:cNvPr>
              <p:cNvSpPr/>
              <p:nvPr/>
            </p:nvSpPr>
            <p:spPr>
              <a:xfrm>
                <a:off x="6274417" y="2639518"/>
                <a:ext cx="163711" cy="39279"/>
              </a:xfrm>
              <a:custGeom>
                <a:avLst/>
                <a:gdLst>
                  <a:gd name="connsiteX0" fmla="*/ 174089 w 174088"/>
                  <a:gd name="connsiteY0" fmla="*/ 6579 h 41769"/>
                  <a:gd name="connsiteX1" fmla="*/ 153102 w 174088"/>
                  <a:gd name="connsiteY1" fmla="*/ 23782 h 41769"/>
                  <a:gd name="connsiteX2" fmla="*/ 68122 w 174088"/>
                  <a:gd name="connsiteY2" fmla="*/ 38920 h 41769"/>
                  <a:gd name="connsiteX3" fmla="*/ 12386 w 174088"/>
                  <a:gd name="connsiteY3" fmla="*/ 39264 h 41769"/>
                  <a:gd name="connsiteX4" fmla="*/ 0 w 174088"/>
                  <a:gd name="connsiteY4" fmla="*/ 33759 h 41769"/>
                  <a:gd name="connsiteX5" fmla="*/ 43694 w 174088"/>
                  <a:gd name="connsiteY5" fmla="*/ 19653 h 41769"/>
                  <a:gd name="connsiteX6" fmla="*/ 157574 w 174088"/>
                  <a:gd name="connsiteY6" fmla="*/ 42 h 41769"/>
                  <a:gd name="connsiteX7" fmla="*/ 174089 w 174088"/>
                  <a:gd name="connsiteY7" fmla="*/ 6579 h 4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088" h="41769">
                    <a:moveTo>
                      <a:pt x="174089" y="6579"/>
                    </a:moveTo>
                    <a:cubicBezTo>
                      <a:pt x="169960" y="15524"/>
                      <a:pt x="159983" y="20685"/>
                      <a:pt x="153102" y="23782"/>
                    </a:cubicBezTo>
                    <a:cubicBezTo>
                      <a:pt x="129362" y="35135"/>
                      <a:pt x="93925" y="35479"/>
                      <a:pt x="68122" y="38920"/>
                    </a:cubicBezTo>
                    <a:cubicBezTo>
                      <a:pt x="49543" y="41328"/>
                      <a:pt x="30964" y="43736"/>
                      <a:pt x="12386" y="39264"/>
                    </a:cubicBezTo>
                    <a:cubicBezTo>
                      <a:pt x="7913" y="38232"/>
                      <a:pt x="3785" y="36855"/>
                      <a:pt x="0" y="33759"/>
                    </a:cubicBezTo>
                    <a:cubicBezTo>
                      <a:pt x="12042" y="21029"/>
                      <a:pt x="28212" y="20685"/>
                      <a:pt x="43694" y="19653"/>
                    </a:cubicBezTo>
                    <a:cubicBezTo>
                      <a:pt x="78787" y="17245"/>
                      <a:pt x="123857" y="10020"/>
                      <a:pt x="157574" y="42"/>
                    </a:cubicBezTo>
                    <a:cubicBezTo>
                      <a:pt x="159983" y="-302"/>
                      <a:pt x="165831" y="1418"/>
                      <a:pt x="174089" y="6579"/>
                    </a:cubicBezTo>
                    <a:close/>
                  </a:path>
                </a:pathLst>
              </a:custGeom>
              <a:solidFill>
                <a:srgbClr val="FDFDFD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9564489D-16DD-4A5E-9462-A36F04250B88}"/>
                </a:ext>
              </a:extLst>
            </p:cNvPr>
            <p:cNvGrpSpPr/>
            <p:nvPr/>
          </p:nvGrpSpPr>
          <p:grpSpPr>
            <a:xfrm rot="13222980">
              <a:off x="6043077" y="1792353"/>
              <a:ext cx="300621" cy="481266"/>
              <a:chOff x="10779157" y="2826115"/>
              <a:chExt cx="300621" cy="481266"/>
            </a:xfrm>
          </p:grpSpPr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ECD970A1-D08A-4C78-8406-29F67F276518}"/>
                  </a:ext>
                </a:extLst>
              </p:cNvPr>
              <p:cNvSpPr/>
              <p:nvPr/>
            </p:nvSpPr>
            <p:spPr>
              <a:xfrm flipH="1">
                <a:off x="10783297" y="3011924"/>
                <a:ext cx="296481" cy="146408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68399887-D9CB-45A9-B5FB-BDE3AE43E391}"/>
                  </a:ext>
                </a:extLst>
              </p:cNvPr>
              <p:cNvSpPr/>
              <p:nvPr/>
            </p:nvSpPr>
            <p:spPr>
              <a:xfrm flipH="1">
                <a:off x="10811038" y="2826115"/>
                <a:ext cx="252684" cy="116953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A6CA1BBF-2A6C-44FB-9FD2-8A7B6B8F0F0C}"/>
                  </a:ext>
                </a:extLst>
              </p:cNvPr>
              <p:cNvSpPr/>
              <p:nvPr/>
            </p:nvSpPr>
            <p:spPr>
              <a:xfrm flipH="1">
                <a:off x="10779157" y="3102245"/>
                <a:ext cx="173127" cy="205136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714E0097-D33B-4458-9BD7-AD8ADD37D4AC}"/>
              </a:ext>
            </a:extLst>
          </p:cNvPr>
          <p:cNvGrpSpPr/>
          <p:nvPr/>
        </p:nvGrpSpPr>
        <p:grpSpPr>
          <a:xfrm>
            <a:off x="2117287" y="5010546"/>
            <a:ext cx="1458921" cy="1411968"/>
            <a:chOff x="7633722" y="1747909"/>
            <a:chExt cx="1687379" cy="1633073"/>
          </a:xfrm>
        </p:grpSpPr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F0BE3727-0327-48AD-B866-CEF21B4CB1A8}"/>
                </a:ext>
              </a:extLst>
            </p:cNvPr>
            <p:cNvGrpSpPr/>
            <p:nvPr/>
          </p:nvGrpSpPr>
          <p:grpSpPr>
            <a:xfrm>
              <a:off x="7633722" y="1747909"/>
              <a:ext cx="1687379" cy="1633073"/>
              <a:chOff x="8218653" y="1475209"/>
              <a:chExt cx="2142989" cy="2074019"/>
            </a:xfrm>
          </p:grpSpPr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25C5651-F0E9-4EA7-AC9F-38D38A561307}"/>
                  </a:ext>
                </a:extLst>
              </p:cNvPr>
              <p:cNvSpPr/>
              <p:nvPr/>
            </p:nvSpPr>
            <p:spPr>
              <a:xfrm>
                <a:off x="8245695" y="1475209"/>
                <a:ext cx="1704357" cy="1856413"/>
              </a:xfrm>
              <a:custGeom>
                <a:avLst/>
                <a:gdLst>
                  <a:gd name="connsiteX0" fmla="*/ 1404558 w 1427067"/>
                  <a:gd name="connsiteY0" fmla="*/ 832916 h 1554385"/>
                  <a:gd name="connsiteX1" fmla="*/ 1264875 w 1427067"/>
                  <a:gd name="connsiteY1" fmla="*/ 475794 h 1554385"/>
                  <a:gd name="connsiteX2" fmla="*/ 1141705 w 1427067"/>
                  <a:gd name="connsiteY2" fmla="*/ 229799 h 1554385"/>
                  <a:gd name="connsiteX3" fmla="*/ 619784 w 1427067"/>
                  <a:gd name="connsiteY3" fmla="*/ 7200 h 1554385"/>
                  <a:gd name="connsiteX4" fmla="*/ 360371 w 1427067"/>
                  <a:gd name="connsiteY4" fmla="*/ 163742 h 1554385"/>
                  <a:gd name="connsiteX5" fmla="*/ 215183 w 1427067"/>
                  <a:gd name="connsiteY5" fmla="*/ 419714 h 1554385"/>
                  <a:gd name="connsiteX6" fmla="*/ 167016 w 1427067"/>
                  <a:gd name="connsiteY6" fmla="*/ 669149 h 1554385"/>
                  <a:gd name="connsiteX7" fmla="*/ 149470 w 1427067"/>
                  <a:gd name="connsiteY7" fmla="*/ 711467 h 1554385"/>
                  <a:gd name="connsiteX8" fmla="*/ 98206 w 1427067"/>
                  <a:gd name="connsiteY8" fmla="*/ 762386 h 1554385"/>
                  <a:gd name="connsiteX9" fmla="*/ 40062 w 1427067"/>
                  <a:gd name="connsiteY9" fmla="*/ 852871 h 1554385"/>
                  <a:gd name="connsiteX10" fmla="*/ 68618 w 1427067"/>
                  <a:gd name="connsiteY10" fmla="*/ 934410 h 1554385"/>
                  <a:gd name="connsiteX11" fmla="*/ 98550 w 1427067"/>
                  <a:gd name="connsiteY11" fmla="*/ 1013541 h 1554385"/>
                  <a:gd name="connsiteX12" fmla="*/ 103023 w 1427067"/>
                  <a:gd name="connsiteY12" fmla="*/ 942323 h 1554385"/>
                  <a:gd name="connsiteX13" fmla="*/ 78940 w 1427067"/>
                  <a:gd name="connsiteY13" fmla="*/ 901726 h 1554385"/>
                  <a:gd name="connsiteX14" fmla="*/ 101991 w 1427067"/>
                  <a:gd name="connsiteY14" fmla="*/ 821562 h 1554385"/>
                  <a:gd name="connsiteX15" fmla="*/ 179402 w 1427067"/>
                  <a:gd name="connsiteY15" fmla="*/ 770299 h 1554385"/>
                  <a:gd name="connsiteX16" fmla="*/ 196948 w 1427067"/>
                  <a:gd name="connsiteY16" fmla="*/ 760666 h 1554385"/>
                  <a:gd name="connsiteX17" fmla="*/ 209678 w 1427067"/>
                  <a:gd name="connsiteY17" fmla="*/ 767891 h 1554385"/>
                  <a:gd name="connsiteX18" fmla="*/ 207958 w 1427067"/>
                  <a:gd name="connsiteY18" fmla="*/ 790942 h 1554385"/>
                  <a:gd name="connsiteX19" fmla="*/ 154974 w 1427067"/>
                  <a:gd name="connsiteY19" fmla="*/ 992899 h 1554385"/>
                  <a:gd name="connsiteX20" fmla="*/ 138116 w 1427067"/>
                  <a:gd name="connsiteY20" fmla="*/ 1064117 h 1554385"/>
                  <a:gd name="connsiteX21" fmla="*/ 85477 w 1427067"/>
                  <a:gd name="connsiteY21" fmla="*/ 1144968 h 1554385"/>
                  <a:gd name="connsiteX22" fmla="*/ 23548 w 1427067"/>
                  <a:gd name="connsiteY22" fmla="*/ 1207929 h 1554385"/>
                  <a:gd name="connsiteX23" fmla="*/ 497 w 1427067"/>
                  <a:gd name="connsiteY23" fmla="*/ 1259536 h 1554385"/>
                  <a:gd name="connsiteX24" fmla="*/ 29741 w 1427067"/>
                  <a:gd name="connsiteY24" fmla="*/ 1335571 h 1554385"/>
                  <a:gd name="connsiteX25" fmla="*/ 55544 w 1427067"/>
                  <a:gd name="connsiteY25" fmla="*/ 1266417 h 1554385"/>
                  <a:gd name="connsiteX26" fmla="*/ 118505 w 1427067"/>
                  <a:gd name="connsiteY26" fmla="*/ 1218594 h 1554385"/>
                  <a:gd name="connsiteX27" fmla="*/ 235826 w 1427067"/>
                  <a:gd name="connsiteY27" fmla="*/ 971568 h 1554385"/>
                  <a:gd name="connsiteX28" fmla="*/ 249588 w 1427067"/>
                  <a:gd name="connsiteY28" fmla="*/ 939571 h 1554385"/>
                  <a:gd name="connsiteX29" fmla="*/ 255092 w 1427067"/>
                  <a:gd name="connsiteY29" fmla="*/ 935098 h 1554385"/>
                  <a:gd name="connsiteX30" fmla="*/ 259565 w 1427067"/>
                  <a:gd name="connsiteY30" fmla="*/ 940603 h 1554385"/>
                  <a:gd name="connsiteX31" fmla="*/ 262662 w 1427067"/>
                  <a:gd name="connsiteY31" fmla="*/ 961590 h 1554385"/>
                  <a:gd name="connsiteX32" fmla="*/ 243395 w 1427067"/>
                  <a:gd name="connsiteY32" fmla="*/ 1092673 h 1554385"/>
                  <a:gd name="connsiteX33" fmla="*/ 216215 w 1427067"/>
                  <a:gd name="connsiteY33" fmla="*/ 1164923 h 1554385"/>
                  <a:gd name="connsiteX34" fmla="*/ 198669 w 1427067"/>
                  <a:gd name="connsiteY34" fmla="*/ 1214810 h 1554385"/>
                  <a:gd name="connsiteX35" fmla="*/ 203829 w 1427067"/>
                  <a:gd name="connsiteY35" fmla="*/ 1390275 h 1554385"/>
                  <a:gd name="connsiteX36" fmla="*/ 799377 w 1427067"/>
                  <a:gd name="connsiteY36" fmla="*/ 1554386 h 1554385"/>
                  <a:gd name="connsiteX37" fmla="*/ 1185055 w 1427067"/>
                  <a:gd name="connsiteY37" fmla="*/ 1395091 h 1554385"/>
                  <a:gd name="connsiteX38" fmla="*/ 1282765 w 1427067"/>
                  <a:gd name="connsiteY38" fmla="*/ 1255408 h 1554385"/>
                  <a:gd name="connsiteX39" fmla="*/ 1386668 w 1427067"/>
                  <a:gd name="connsiteY39" fmla="*/ 1087512 h 1554385"/>
                  <a:gd name="connsiteX40" fmla="*/ 1425545 w 1427067"/>
                  <a:gd name="connsiteY40" fmla="*/ 967783 h 1554385"/>
                  <a:gd name="connsiteX41" fmla="*/ 1404558 w 1427067"/>
                  <a:gd name="connsiteY41" fmla="*/ 832916 h 1554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27067" h="1554385">
                    <a:moveTo>
                      <a:pt x="1404558" y="832916"/>
                    </a:moveTo>
                    <a:cubicBezTo>
                      <a:pt x="1358456" y="713531"/>
                      <a:pt x="1310977" y="594835"/>
                      <a:pt x="1264875" y="475794"/>
                    </a:cubicBezTo>
                    <a:cubicBezTo>
                      <a:pt x="1231502" y="389782"/>
                      <a:pt x="1194001" y="305834"/>
                      <a:pt x="1141705" y="229799"/>
                    </a:cubicBezTo>
                    <a:cubicBezTo>
                      <a:pt x="1014751" y="46077"/>
                      <a:pt x="837222" y="-24109"/>
                      <a:pt x="619784" y="7200"/>
                    </a:cubicBezTo>
                    <a:cubicBezTo>
                      <a:pt x="513129" y="22338"/>
                      <a:pt x="428837" y="81514"/>
                      <a:pt x="360371" y="163742"/>
                    </a:cubicBezTo>
                    <a:cubicBezTo>
                      <a:pt x="296378" y="240465"/>
                      <a:pt x="251308" y="327509"/>
                      <a:pt x="215183" y="419714"/>
                    </a:cubicBezTo>
                    <a:cubicBezTo>
                      <a:pt x="183530" y="499877"/>
                      <a:pt x="161167" y="582105"/>
                      <a:pt x="167016" y="669149"/>
                    </a:cubicBezTo>
                    <a:cubicBezTo>
                      <a:pt x="168392" y="687728"/>
                      <a:pt x="161167" y="700113"/>
                      <a:pt x="149470" y="711467"/>
                    </a:cubicBezTo>
                    <a:cubicBezTo>
                      <a:pt x="132267" y="728325"/>
                      <a:pt x="115065" y="745184"/>
                      <a:pt x="98206" y="762386"/>
                    </a:cubicBezTo>
                    <a:cubicBezTo>
                      <a:pt x="77219" y="783717"/>
                      <a:pt x="43847" y="822939"/>
                      <a:pt x="40062" y="852871"/>
                    </a:cubicBezTo>
                    <a:cubicBezTo>
                      <a:pt x="35934" y="883835"/>
                      <a:pt x="51072" y="913079"/>
                      <a:pt x="68618" y="934410"/>
                    </a:cubicBezTo>
                    <a:cubicBezTo>
                      <a:pt x="95454" y="966407"/>
                      <a:pt x="63458" y="999780"/>
                      <a:pt x="98550" y="1013541"/>
                    </a:cubicBezTo>
                    <a:cubicBezTo>
                      <a:pt x="83068" y="971223"/>
                      <a:pt x="106120" y="964343"/>
                      <a:pt x="103023" y="942323"/>
                    </a:cubicBezTo>
                    <a:cubicBezTo>
                      <a:pt x="100959" y="928217"/>
                      <a:pt x="81692" y="915488"/>
                      <a:pt x="78940" y="901726"/>
                    </a:cubicBezTo>
                    <a:cubicBezTo>
                      <a:pt x="74467" y="879363"/>
                      <a:pt x="81348" y="840485"/>
                      <a:pt x="101991" y="821562"/>
                    </a:cubicBezTo>
                    <a:cubicBezTo>
                      <a:pt x="128827" y="796791"/>
                      <a:pt x="150158" y="792318"/>
                      <a:pt x="179402" y="770299"/>
                    </a:cubicBezTo>
                    <a:cubicBezTo>
                      <a:pt x="184563" y="766171"/>
                      <a:pt x="190411" y="763074"/>
                      <a:pt x="196948" y="760666"/>
                    </a:cubicBezTo>
                    <a:cubicBezTo>
                      <a:pt x="204173" y="758258"/>
                      <a:pt x="208302" y="761010"/>
                      <a:pt x="209678" y="767891"/>
                    </a:cubicBezTo>
                    <a:cubicBezTo>
                      <a:pt x="211398" y="775804"/>
                      <a:pt x="209678" y="783373"/>
                      <a:pt x="207958" y="790942"/>
                    </a:cubicBezTo>
                    <a:cubicBezTo>
                      <a:pt x="189379" y="858032"/>
                      <a:pt x="164952" y="923401"/>
                      <a:pt x="154974" y="992899"/>
                    </a:cubicBezTo>
                    <a:cubicBezTo>
                      <a:pt x="151534" y="1016982"/>
                      <a:pt x="147061" y="1041065"/>
                      <a:pt x="138116" y="1064117"/>
                    </a:cubicBezTo>
                    <a:cubicBezTo>
                      <a:pt x="127451" y="1091296"/>
                      <a:pt x="105431" y="1125013"/>
                      <a:pt x="85477" y="1144968"/>
                    </a:cubicBezTo>
                    <a:cubicBezTo>
                      <a:pt x="74123" y="1156666"/>
                      <a:pt x="42815" y="1182469"/>
                      <a:pt x="23548" y="1207929"/>
                    </a:cubicBezTo>
                    <a:cubicBezTo>
                      <a:pt x="10130" y="1227884"/>
                      <a:pt x="2905" y="1235453"/>
                      <a:pt x="497" y="1259536"/>
                    </a:cubicBezTo>
                    <a:cubicBezTo>
                      <a:pt x="-4664" y="1311831"/>
                      <a:pt x="32149" y="1348989"/>
                      <a:pt x="29741" y="1335571"/>
                    </a:cubicBezTo>
                    <a:cubicBezTo>
                      <a:pt x="26988" y="1319056"/>
                      <a:pt x="29741" y="1284652"/>
                      <a:pt x="55544" y="1266417"/>
                    </a:cubicBezTo>
                    <a:cubicBezTo>
                      <a:pt x="77564" y="1250591"/>
                      <a:pt x="101647" y="1239581"/>
                      <a:pt x="118505" y="1218594"/>
                    </a:cubicBezTo>
                    <a:cubicBezTo>
                      <a:pt x="196604" y="1128454"/>
                      <a:pt x="203485" y="1051731"/>
                      <a:pt x="235826" y="971568"/>
                    </a:cubicBezTo>
                    <a:cubicBezTo>
                      <a:pt x="240298" y="960902"/>
                      <a:pt x="243739" y="949893"/>
                      <a:pt x="249588" y="939571"/>
                    </a:cubicBezTo>
                    <a:cubicBezTo>
                      <a:pt x="250964" y="937507"/>
                      <a:pt x="251996" y="934754"/>
                      <a:pt x="255092" y="935098"/>
                    </a:cubicBezTo>
                    <a:cubicBezTo>
                      <a:pt x="257845" y="935442"/>
                      <a:pt x="258877" y="938195"/>
                      <a:pt x="259565" y="940603"/>
                    </a:cubicBezTo>
                    <a:cubicBezTo>
                      <a:pt x="261285" y="947484"/>
                      <a:pt x="263006" y="954365"/>
                      <a:pt x="262662" y="961590"/>
                    </a:cubicBezTo>
                    <a:cubicBezTo>
                      <a:pt x="262318" y="1006316"/>
                      <a:pt x="257845" y="1050011"/>
                      <a:pt x="243395" y="1092673"/>
                    </a:cubicBezTo>
                    <a:cubicBezTo>
                      <a:pt x="235138" y="1117100"/>
                      <a:pt x="225848" y="1141184"/>
                      <a:pt x="216215" y="1164923"/>
                    </a:cubicBezTo>
                    <a:cubicBezTo>
                      <a:pt x="214151" y="1170084"/>
                      <a:pt x="204173" y="1198295"/>
                      <a:pt x="198669" y="1214810"/>
                    </a:cubicBezTo>
                    <a:cubicBezTo>
                      <a:pt x="185595" y="1251623"/>
                      <a:pt x="150502" y="1336603"/>
                      <a:pt x="203829" y="1390275"/>
                    </a:cubicBezTo>
                    <a:cubicBezTo>
                      <a:pt x="396840" y="1504155"/>
                      <a:pt x="580906" y="1554386"/>
                      <a:pt x="799377" y="1554386"/>
                    </a:cubicBezTo>
                    <a:cubicBezTo>
                      <a:pt x="977594" y="1554386"/>
                      <a:pt x="1169573" y="1392683"/>
                      <a:pt x="1185055" y="1395091"/>
                    </a:cubicBezTo>
                    <a:cubicBezTo>
                      <a:pt x="1187464" y="1391651"/>
                      <a:pt x="1280357" y="1258848"/>
                      <a:pt x="1282765" y="1255408"/>
                    </a:cubicBezTo>
                    <a:cubicBezTo>
                      <a:pt x="1320266" y="1201048"/>
                      <a:pt x="1357424" y="1146688"/>
                      <a:pt x="1386668" y="1087512"/>
                    </a:cubicBezTo>
                    <a:cubicBezTo>
                      <a:pt x="1405590" y="1049323"/>
                      <a:pt x="1421073" y="1010445"/>
                      <a:pt x="1425545" y="967783"/>
                    </a:cubicBezTo>
                    <a:cubicBezTo>
                      <a:pt x="1431050" y="919960"/>
                      <a:pt x="1421073" y="875578"/>
                      <a:pt x="1404558" y="832916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6278060D-0554-4724-9958-B1F710B0771B}"/>
                  </a:ext>
                </a:extLst>
              </p:cNvPr>
              <p:cNvSpPr/>
              <p:nvPr/>
            </p:nvSpPr>
            <p:spPr>
              <a:xfrm>
                <a:off x="8218653" y="2942089"/>
                <a:ext cx="2142989" cy="607139"/>
              </a:xfrm>
              <a:custGeom>
                <a:avLst/>
                <a:gdLst>
                  <a:gd name="connsiteX0" fmla="*/ 635355 w 2142989"/>
                  <a:gd name="connsiteY0" fmla="*/ 0 h 607139"/>
                  <a:gd name="connsiteX1" fmla="*/ 622207 w 2142989"/>
                  <a:gd name="connsiteY1" fmla="*/ 57115 h 607139"/>
                  <a:gd name="connsiteX2" fmla="*/ 809166 w 2142989"/>
                  <a:gd name="connsiteY2" fmla="*/ 130666 h 607139"/>
                  <a:gd name="connsiteX3" fmla="*/ 976812 w 2142989"/>
                  <a:gd name="connsiteY3" fmla="*/ 147513 h 607139"/>
                  <a:gd name="connsiteX4" fmla="*/ 1126791 w 2142989"/>
                  <a:gd name="connsiteY4" fmla="*/ 149979 h 607139"/>
                  <a:gd name="connsiteX5" fmla="*/ 1364291 w 2142989"/>
                  <a:gd name="connsiteY5" fmla="*/ 113819 h 607139"/>
                  <a:gd name="connsiteX6" fmla="*/ 1453046 w 2142989"/>
                  <a:gd name="connsiteY6" fmla="*/ 72319 h 607139"/>
                  <a:gd name="connsiteX7" fmla="*/ 1408668 w 2142989"/>
                  <a:gd name="connsiteY7" fmla="*/ 36159 h 607139"/>
                  <a:gd name="connsiteX8" fmla="*/ 1400861 w 2142989"/>
                  <a:gd name="connsiteY8" fmla="*/ 19312 h 607139"/>
                  <a:gd name="connsiteX9" fmla="*/ 1551661 w 2142989"/>
                  <a:gd name="connsiteY9" fmla="*/ 43555 h 607139"/>
                  <a:gd name="connsiteX10" fmla="*/ 1809706 w 2142989"/>
                  <a:gd name="connsiteY10" fmla="*/ 115874 h 607139"/>
                  <a:gd name="connsiteX11" fmla="*/ 2023785 w 2142989"/>
                  <a:gd name="connsiteY11" fmla="*/ 251471 h 607139"/>
                  <a:gd name="connsiteX12" fmla="*/ 2111717 w 2142989"/>
                  <a:gd name="connsiteY12" fmla="*/ 429390 h 607139"/>
                  <a:gd name="connsiteX13" fmla="*/ 2142535 w 2142989"/>
                  <a:gd name="connsiteY13" fmla="*/ 602841 h 607139"/>
                  <a:gd name="connsiteX14" fmla="*/ 2142989 w 2142989"/>
                  <a:gd name="connsiteY14" fmla="*/ 607139 h 607139"/>
                  <a:gd name="connsiteX15" fmla="*/ 0 w 2142989"/>
                  <a:gd name="connsiteY15" fmla="*/ 607139 h 607139"/>
                  <a:gd name="connsiteX16" fmla="*/ 8733 w 2142989"/>
                  <a:gd name="connsiteY16" fmla="*/ 569917 h 607139"/>
                  <a:gd name="connsiteX17" fmla="*/ 88859 w 2142989"/>
                  <a:gd name="connsiteY17" fmla="*/ 375562 h 607139"/>
                  <a:gd name="connsiteX18" fmla="*/ 105706 w 2142989"/>
                  <a:gd name="connsiteY18" fmla="*/ 354196 h 607139"/>
                  <a:gd name="connsiteX19" fmla="*/ 271298 w 2142989"/>
                  <a:gd name="connsiteY19" fmla="*/ 192301 h 607139"/>
                  <a:gd name="connsiteX20" fmla="*/ 303759 w 2142989"/>
                  <a:gd name="connsiteY20" fmla="*/ 158197 h 607139"/>
                  <a:gd name="connsiteX21" fmla="*/ 364572 w 2142989"/>
                  <a:gd name="connsiteY21" fmla="*/ 103957 h 607139"/>
                  <a:gd name="connsiteX22" fmla="*/ 635355 w 2142989"/>
                  <a:gd name="connsiteY22" fmla="*/ 0 h 60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42989" h="607139">
                    <a:moveTo>
                      <a:pt x="635355" y="0"/>
                    </a:moveTo>
                    <a:cubicBezTo>
                      <a:pt x="557285" y="36159"/>
                      <a:pt x="603716" y="44377"/>
                      <a:pt x="622207" y="57115"/>
                    </a:cubicBezTo>
                    <a:cubicBezTo>
                      <a:pt x="697811" y="108067"/>
                      <a:pt x="800127" y="127379"/>
                      <a:pt x="809166" y="130666"/>
                    </a:cubicBezTo>
                    <a:cubicBezTo>
                      <a:pt x="856419" y="147513"/>
                      <a:pt x="927505" y="141761"/>
                      <a:pt x="976812" y="147513"/>
                    </a:cubicBezTo>
                    <a:cubicBezTo>
                      <a:pt x="1026531" y="153266"/>
                      <a:pt x="1077072" y="152855"/>
                      <a:pt x="1126791" y="149979"/>
                    </a:cubicBezTo>
                    <a:cubicBezTo>
                      <a:pt x="1206917" y="145458"/>
                      <a:pt x="1287453" y="140117"/>
                      <a:pt x="1364291" y="113819"/>
                    </a:cubicBezTo>
                    <a:cubicBezTo>
                      <a:pt x="1394698" y="103547"/>
                      <a:pt x="1424283" y="90809"/>
                      <a:pt x="1453046" y="72319"/>
                    </a:cubicBezTo>
                    <a:cubicBezTo>
                      <a:pt x="1437432" y="59581"/>
                      <a:pt x="1421407" y="50130"/>
                      <a:pt x="1408668" y="36159"/>
                    </a:cubicBezTo>
                    <a:cubicBezTo>
                      <a:pt x="1404560" y="31640"/>
                      <a:pt x="1396342" y="27941"/>
                      <a:pt x="1400861" y="19312"/>
                    </a:cubicBezTo>
                    <a:cubicBezTo>
                      <a:pt x="1438664" y="26298"/>
                      <a:pt x="1514270" y="34926"/>
                      <a:pt x="1551661" y="43555"/>
                    </a:cubicBezTo>
                    <a:cubicBezTo>
                      <a:pt x="1639593" y="60813"/>
                      <a:pt x="1726294" y="82180"/>
                      <a:pt x="1809706" y="115874"/>
                    </a:cubicBezTo>
                    <a:cubicBezTo>
                      <a:pt x="1889421" y="147923"/>
                      <a:pt x="1962973" y="189424"/>
                      <a:pt x="2023785" y="251471"/>
                    </a:cubicBezTo>
                    <a:cubicBezTo>
                      <a:pt x="2072681" y="301601"/>
                      <a:pt x="2098159" y="361181"/>
                      <a:pt x="2111717" y="429390"/>
                    </a:cubicBezTo>
                    <a:cubicBezTo>
                      <a:pt x="2123223" y="487122"/>
                      <a:pt x="2133906" y="544853"/>
                      <a:pt x="2142535" y="602841"/>
                    </a:cubicBezTo>
                    <a:lnTo>
                      <a:pt x="2142989" y="607139"/>
                    </a:lnTo>
                    <a:lnTo>
                      <a:pt x="0" y="607139"/>
                    </a:lnTo>
                    <a:lnTo>
                      <a:pt x="8733" y="569917"/>
                    </a:lnTo>
                    <a:cubicBezTo>
                      <a:pt x="27634" y="502119"/>
                      <a:pt x="53110" y="436786"/>
                      <a:pt x="88859" y="375562"/>
                    </a:cubicBezTo>
                    <a:cubicBezTo>
                      <a:pt x="93379" y="367755"/>
                      <a:pt x="99132" y="360360"/>
                      <a:pt x="105706" y="354196"/>
                    </a:cubicBezTo>
                    <a:cubicBezTo>
                      <a:pt x="160766" y="300367"/>
                      <a:pt x="216238" y="246540"/>
                      <a:pt x="271298" y="192301"/>
                    </a:cubicBezTo>
                    <a:cubicBezTo>
                      <a:pt x="279105" y="178330"/>
                      <a:pt x="292255" y="168469"/>
                      <a:pt x="303759" y="158197"/>
                    </a:cubicBezTo>
                    <a:cubicBezTo>
                      <a:pt x="323893" y="139705"/>
                      <a:pt x="344849" y="122448"/>
                      <a:pt x="364572" y="103957"/>
                    </a:cubicBezTo>
                    <a:cubicBezTo>
                      <a:pt x="371969" y="98206"/>
                      <a:pt x="522769" y="27119"/>
                      <a:pt x="6353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42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0E06589E-682B-4AC6-A5B0-0BDDDA1D2C22}"/>
                  </a:ext>
                </a:extLst>
              </p:cNvPr>
              <p:cNvSpPr/>
              <p:nvPr/>
            </p:nvSpPr>
            <p:spPr>
              <a:xfrm>
                <a:off x="8569830" y="1816954"/>
                <a:ext cx="1109265" cy="1642054"/>
              </a:xfrm>
              <a:custGeom>
                <a:avLst/>
                <a:gdLst>
                  <a:gd name="connsiteX0" fmla="*/ 25666 w 928793"/>
                  <a:gd name="connsiteY0" fmla="*/ 1015709 h 1374901"/>
                  <a:gd name="connsiteX1" fmla="*/ 207 w 928793"/>
                  <a:gd name="connsiteY1" fmla="*/ 921096 h 1374901"/>
                  <a:gd name="connsiteX2" fmla="*/ 26354 w 928793"/>
                  <a:gd name="connsiteY2" fmla="*/ 882218 h 1374901"/>
                  <a:gd name="connsiteX3" fmla="*/ 33923 w 928793"/>
                  <a:gd name="connsiteY3" fmla="*/ 870521 h 1374901"/>
                  <a:gd name="connsiteX4" fmla="*/ 72113 w 928793"/>
                  <a:gd name="connsiteY4" fmla="*/ 820978 h 1374901"/>
                  <a:gd name="connsiteX5" fmla="*/ 95508 w 928793"/>
                  <a:gd name="connsiteY5" fmla="*/ 802055 h 1374901"/>
                  <a:gd name="connsiteX6" fmla="*/ 127160 w 928793"/>
                  <a:gd name="connsiteY6" fmla="*/ 769714 h 1374901"/>
                  <a:gd name="connsiteX7" fmla="*/ 158813 w 928793"/>
                  <a:gd name="connsiteY7" fmla="*/ 743911 h 1374901"/>
                  <a:gd name="connsiteX8" fmla="*/ 179800 w 928793"/>
                  <a:gd name="connsiteY8" fmla="*/ 724300 h 1374901"/>
                  <a:gd name="connsiteX9" fmla="*/ 184617 w 928793"/>
                  <a:gd name="connsiteY9" fmla="*/ 697120 h 1374901"/>
                  <a:gd name="connsiteX10" fmla="*/ 154340 w 928793"/>
                  <a:gd name="connsiteY10" fmla="*/ 615925 h 1374901"/>
                  <a:gd name="connsiteX11" fmla="*/ 140234 w 928793"/>
                  <a:gd name="connsiteY11" fmla="*/ 604915 h 1374901"/>
                  <a:gd name="connsiteX12" fmla="*/ 83466 w 928793"/>
                  <a:gd name="connsiteY12" fmla="*/ 529225 h 1374901"/>
                  <a:gd name="connsiteX13" fmla="*/ 106518 w 928793"/>
                  <a:gd name="connsiteY13" fmla="*/ 519247 h 1374901"/>
                  <a:gd name="connsiteX14" fmla="*/ 130257 w 928793"/>
                  <a:gd name="connsiteY14" fmla="*/ 538170 h 1374901"/>
                  <a:gd name="connsiteX15" fmla="*/ 112366 w 928793"/>
                  <a:gd name="connsiteY15" fmla="*/ 431171 h 1374901"/>
                  <a:gd name="connsiteX16" fmla="*/ 189777 w 928793"/>
                  <a:gd name="connsiteY16" fmla="*/ 104669 h 1374901"/>
                  <a:gd name="connsiteX17" fmla="*/ 246201 w 928793"/>
                  <a:gd name="connsiteY17" fmla="*/ 28634 h 1374901"/>
                  <a:gd name="connsiteX18" fmla="*/ 258243 w 928793"/>
                  <a:gd name="connsiteY18" fmla="*/ 21065 h 1374901"/>
                  <a:gd name="connsiteX19" fmla="*/ 443685 w 928793"/>
                  <a:gd name="connsiteY19" fmla="*/ 78 h 1374901"/>
                  <a:gd name="connsiteX20" fmla="*/ 504237 w 928793"/>
                  <a:gd name="connsiteY20" fmla="*/ 22441 h 1374901"/>
                  <a:gd name="connsiteX21" fmla="*/ 570295 w 928793"/>
                  <a:gd name="connsiteY21" fmla="*/ 104669 h 1374901"/>
                  <a:gd name="connsiteX22" fmla="*/ 641513 w 928793"/>
                  <a:gd name="connsiteY22" fmla="*/ 247793 h 1374901"/>
                  <a:gd name="connsiteX23" fmla="*/ 676950 w 928793"/>
                  <a:gd name="connsiteY23" fmla="*/ 322451 h 1374901"/>
                  <a:gd name="connsiteX24" fmla="*/ 735438 w 928793"/>
                  <a:gd name="connsiteY24" fmla="*/ 430483 h 1374901"/>
                  <a:gd name="connsiteX25" fmla="*/ 756081 w 928793"/>
                  <a:gd name="connsiteY25" fmla="*/ 464199 h 1374901"/>
                  <a:gd name="connsiteX26" fmla="*/ 771219 w 928793"/>
                  <a:gd name="connsiteY26" fmla="*/ 486907 h 1374901"/>
                  <a:gd name="connsiteX27" fmla="*/ 757457 w 928793"/>
                  <a:gd name="connsiteY27" fmla="*/ 530945 h 1374901"/>
                  <a:gd name="connsiteX28" fmla="*/ 745071 w 928793"/>
                  <a:gd name="connsiteY28" fmla="*/ 549868 h 1374901"/>
                  <a:gd name="connsiteX29" fmla="*/ 728901 w 928793"/>
                  <a:gd name="connsiteY29" fmla="*/ 638632 h 1374901"/>
                  <a:gd name="connsiteX30" fmla="*/ 726149 w 928793"/>
                  <a:gd name="connsiteY30" fmla="*/ 706410 h 1374901"/>
                  <a:gd name="connsiteX31" fmla="*/ 781541 w 928793"/>
                  <a:gd name="connsiteY31" fmla="*/ 834396 h 1374901"/>
                  <a:gd name="connsiteX32" fmla="*/ 877186 w 928793"/>
                  <a:gd name="connsiteY32" fmla="*/ 959629 h 1374901"/>
                  <a:gd name="connsiteX33" fmla="*/ 928793 w 928793"/>
                  <a:gd name="connsiteY33" fmla="*/ 1002291 h 1374901"/>
                  <a:gd name="connsiteX34" fmla="*/ 751264 w 928793"/>
                  <a:gd name="connsiteY34" fmla="*/ 1061468 h 1374901"/>
                  <a:gd name="connsiteX35" fmla="*/ 548276 w 928793"/>
                  <a:gd name="connsiteY35" fmla="*/ 1072133 h 1374901"/>
                  <a:gd name="connsiteX36" fmla="*/ 380036 w 928793"/>
                  <a:gd name="connsiteY36" fmla="*/ 1054931 h 1374901"/>
                  <a:gd name="connsiteX37" fmla="*/ 290927 w 928793"/>
                  <a:gd name="connsiteY37" fmla="*/ 1281659 h 1374901"/>
                  <a:gd name="connsiteX38" fmla="*/ 264436 w 928793"/>
                  <a:gd name="connsiteY38" fmla="*/ 1365950 h 1374901"/>
                  <a:gd name="connsiteX39" fmla="*/ 249642 w 928793"/>
                  <a:gd name="connsiteY39" fmla="*/ 1374208 h 1374901"/>
                  <a:gd name="connsiteX40" fmla="*/ 10184 w 928793"/>
                  <a:gd name="connsiteY40" fmla="*/ 1323288 h 1374901"/>
                  <a:gd name="connsiteX41" fmla="*/ 4679 w 928793"/>
                  <a:gd name="connsiteY41" fmla="*/ 1311935 h 1374901"/>
                  <a:gd name="connsiteX42" fmla="*/ 87251 w 928793"/>
                  <a:gd name="connsiteY42" fmla="*/ 1143007 h 1374901"/>
                  <a:gd name="connsiteX43" fmla="*/ 86563 w 928793"/>
                  <a:gd name="connsiteY43" fmla="*/ 1125117 h 1374901"/>
                  <a:gd name="connsiteX44" fmla="*/ 25666 w 928793"/>
                  <a:gd name="connsiteY44" fmla="*/ 1015709 h 137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28793" h="1374901">
                    <a:moveTo>
                      <a:pt x="25666" y="1015709"/>
                    </a:moveTo>
                    <a:cubicBezTo>
                      <a:pt x="11904" y="986809"/>
                      <a:pt x="-1858" y="938986"/>
                      <a:pt x="207" y="921096"/>
                    </a:cubicBezTo>
                    <a:cubicBezTo>
                      <a:pt x="2959" y="902517"/>
                      <a:pt x="14313" y="891852"/>
                      <a:pt x="26354" y="882218"/>
                    </a:cubicBezTo>
                    <a:cubicBezTo>
                      <a:pt x="30139" y="879122"/>
                      <a:pt x="33579" y="876714"/>
                      <a:pt x="33923" y="870521"/>
                    </a:cubicBezTo>
                    <a:cubicBezTo>
                      <a:pt x="35644" y="837836"/>
                      <a:pt x="41492" y="829579"/>
                      <a:pt x="72113" y="820978"/>
                    </a:cubicBezTo>
                    <a:cubicBezTo>
                      <a:pt x="83122" y="817881"/>
                      <a:pt x="90691" y="813065"/>
                      <a:pt x="95508" y="802055"/>
                    </a:cubicBezTo>
                    <a:cubicBezTo>
                      <a:pt x="101701" y="787605"/>
                      <a:pt x="113398" y="776939"/>
                      <a:pt x="127160" y="769714"/>
                    </a:cubicBezTo>
                    <a:cubicBezTo>
                      <a:pt x="139546" y="763178"/>
                      <a:pt x="149524" y="754576"/>
                      <a:pt x="158813" y="743911"/>
                    </a:cubicBezTo>
                    <a:cubicBezTo>
                      <a:pt x="165006" y="736686"/>
                      <a:pt x="172231" y="730493"/>
                      <a:pt x="179800" y="724300"/>
                    </a:cubicBezTo>
                    <a:cubicBezTo>
                      <a:pt x="193906" y="712946"/>
                      <a:pt x="193906" y="713291"/>
                      <a:pt x="184617" y="697120"/>
                    </a:cubicBezTo>
                    <a:cubicBezTo>
                      <a:pt x="170166" y="671661"/>
                      <a:pt x="161221" y="644137"/>
                      <a:pt x="154340" y="615925"/>
                    </a:cubicBezTo>
                    <a:cubicBezTo>
                      <a:pt x="152276" y="606980"/>
                      <a:pt x="148836" y="604915"/>
                      <a:pt x="140234" y="604915"/>
                    </a:cubicBezTo>
                    <a:cubicBezTo>
                      <a:pt x="96884" y="604915"/>
                      <a:pt x="71425" y="570855"/>
                      <a:pt x="83466" y="529225"/>
                    </a:cubicBezTo>
                    <a:cubicBezTo>
                      <a:pt x="87251" y="515807"/>
                      <a:pt x="94132" y="512710"/>
                      <a:pt x="106518" y="519247"/>
                    </a:cubicBezTo>
                    <a:cubicBezTo>
                      <a:pt x="115119" y="523720"/>
                      <a:pt x="121656" y="530601"/>
                      <a:pt x="130257" y="538170"/>
                    </a:cubicBezTo>
                    <a:cubicBezTo>
                      <a:pt x="123720" y="501357"/>
                      <a:pt x="118559" y="466264"/>
                      <a:pt x="112366" y="431171"/>
                    </a:cubicBezTo>
                    <a:cubicBezTo>
                      <a:pt x="91379" y="311098"/>
                      <a:pt x="116151" y="202035"/>
                      <a:pt x="189777" y="104669"/>
                    </a:cubicBezTo>
                    <a:cubicBezTo>
                      <a:pt x="208700" y="79553"/>
                      <a:pt x="227623" y="54094"/>
                      <a:pt x="246201" y="28634"/>
                    </a:cubicBezTo>
                    <a:cubicBezTo>
                      <a:pt x="249298" y="24506"/>
                      <a:pt x="252738" y="22097"/>
                      <a:pt x="258243" y="21065"/>
                    </a:cubicBezTo>
                    <a:cubicBezTo>
                      <a:pt x="319828" y="11776"/>
                      <a:pt x="381412" y="2831"/>
                      <a:pt x="443685" y="78"/>
                    </a:cubicBezTo>
                    <a:cubicBezTo>
                      <a:pt x="466736" y="-954"/>
                      <a:pt x="486347" y="8335"/>
                      <a:pt x="504237" y="22441"/>
                    </a:cubicBezTo>
                    <a:cubicBezTo>
                      <a:pt x="532450" y="44804"/>
                      <a:pt x="551372" y="74393"/>
                      <a:pt x="570295" y="104669"/>
                    </a:cubicBezTo>
                    <a:cubicBezTo>
                      <a:pt x="609516" y="159717"/>
                      <a:pt x="626375" y="217517"/>
                      <a:pt x="641513" y="247793"/>
                    </a:cubicBezTo>
                    <a:cubicBezTo>
                      <a:pt x="648394" y="261899"/>
                      <a:pt x="673509" y="315571"/>
                      <a:pt x="676950" y="322451"/>
                    </a:cubicBezTo>
                    <a:cubicBezTo>
                      <a:pt x="693808" y="359609"/>
                      <a:pt x="717892" y="381972"/>
                      <a:pt x="735438" y="430483"/>
                    </a:cubicBezTo>
                    <a:cubicBezTo>
                      <a:pt x="740943" y="442524"/>
                      <a:pt x="746448" y="454222"/>
                      <a:pt x="756081" y="464199"/>
                    </a:cubicBezTo>
                    <a:cubicBezTo>
                      <a:pt x="762274" y="470736"/>
                      <a:pt x="766747" y="478994"/>
                      <a:pt x="771219" y="486907"/>
                    </a:cubicBezTo>
                    <a:cubicBezTo>
                      <a:pt x="783949" y="509270"/>
                      <a:pt x="780508" y="520967"/>
                      <a:pt x="757457" y="530945"/>
                    </a:cubicBezTo>
                    <a:cubicBezTo>
                      <a:pt x="748168" y="535073"/>
                      <a:pt x="744727" y="539546"/>
                      <a:pt x="745071" y="549868"/>
                    </a:cubicBezTo>
                    <a:cubicBezTo>
                      <a:pt x="746104" y="580488"/>
                      <a:pt x="740255" y="610764"/>
                      <a:pt x="728901" y="638632"/>
                    </a:cubicBezTo>
                    <a:cubicBezTo>
                      <a:pt x="719612" y="661683"/>
                      <a:pt x="721676" y="683358"/>
                      <a:pt x="726149" y="706410"/>
                    </a:cubicBezTo>
                    <a:cubicBezTo>
                      <a:pt x="735438" y="753200"/>
                      <a:pt x="756081" y="794830"/>
                      <a:pt x="781541" y="834396"/>
                    </a:cubicBezTo>
                    <a:cubicBezTo>
                      <a:pt x="810097" y="878778"/>
                      <a:pt x="838997" y="922816"/>
                      <a:pt x="877186" y="959629"/>
                    </a:cubicBezTo>
                    <a:cubicBezTo>
                      <a:pt x="891980" y="976488"/>
                      <a:pt x="910559" y="989217"/>
                      <a:pt x="928793" y="1002291"/>
                    </a:cubicBezTo>
                    <a:cubicBezTo>
                      <a:pt x="873745" y="1035664"/>
                      <a:pt x="814569" y="1053899"/>
                      <a:pt x="751264" y="1061468"/>
                    </a:cubicBezTo>
                    <a:cubicBezTo>
                      <a:pt x="687615" y="1069037"/>
                      <a:pt x="612269" y="1075574"/>
                      <a:pt x="548276" y="1072133"/>
                    </a:cubicBezTo>
                    <a:cubicBezTo>
                      <a:pt x="492884" y="1069381"/>
                      <a:pt x="417193" y="1063188"/>
                      <a:pt x="380036" y="1054931"/>
                    </a:cubicBezTo>
                    <a:cubicBezTo>
                      <a:pt x="338750" y="1127525"/>
                      <a:pt x="317075" y="1203216"/>
                      <a:pt x="290927" y="1281659"/>
                    </a:cubicBezTo>
                    <a:cubicBezTo>
                      <a:pt x="281638" y="1309526"/>
                      <a:pt x="272693" y="1337738"/>
                      <a:pt x="264436" y="1365950"/>
                    </a:cubicBezTo>
                    <a:cubicBezTo>
                      <a:pt x="261683" y="1374896"/>
                      <a:pt x="258243" y="1375928"/>
                      <a:pt x="249642" y="1374208"/>
                    </a:cubicBezTo>
                    <a:cubicBezTo>
                      <a:pt x="169822" y="1357005"/>
                      <a:pt x="90003" y="1339803"/>
                      <a:pt x="10184" y="1323288"/>
                    </a:cubicBezTo>
                    <a:cubicBezTo>
                      <a:pt x="1239" y="1321568"/>
                      <a:pt x="1583" y="1318816"/>
                      <a:pt x="4679" y="1311935"/>
                    </a:cubicBezTo>
                    <a:cubicBezTo>
                      <a:pt x="32203" y="1255855"/>
                      <a:pt x="59383" y="1199431"/>
                      <a:pt x="87251" y="1143007"/>
                    </a:cubicBezTo>
                    <a:cubicBezTo>
                      <a:pt x="90691" y="1136126"/>
                      <a:pt x="90347" y="1131653"/>
                      <a:pt x="86563" y="1125117"/>
                    </a:cubicBezTo>
                    <a:cubicBezTo>
                      <a:pt x="65920" y="1091744"/>
                      <a:pt x="33235" y="1027751"/>
                      <a:pt x="25666" y="1015709"/>
                    </a:cubicBezTo>
                    <a:close/>
                  </a:path>
                </a:pathLst>
              </a:custGeom>
              <a:solidFill>
                <a:srgbClr val="FEC88A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0524D72B-5092-4C4F-B5E7-67A3CC206BE9}"/>
                  </a:ext>
                </a:extLst>
              </p:cNvPr>
              <p:cNvSpPr/>
              <p:nvPr/>
            </p:nvSpPr>
            <p:spPr>
              <a:xfrm>
                <a:off x="8981841" y="2564762"/>
                <a:ext cx="292972" cy="215894"/>
              </a:xfrm>
              <a:custGeom>
                <a:avLst/>
                <a:gdLst>
                  <a:gd name="connsiteX0" fmla="*/ 182999 w 245307"/>
                  <a:gd name="connsiteY0" fmla="*/ 446 h 180769"/>
                  <a:gd name="connsiteX1" fmla="*/ 169237 w 245307"/>
                  <a:gd name="connsiteY1" fmla="*/ 2855 h 180769"/>
                  <a:gd name="connsiteX2" fmla="*/ 65334 w 245307"/>
                  <a:gd name="connsiteY2" fmla="*/ 19713 h 180769"/>
                  <a:gd name="connsiteX3" fmla="*/ 21640 w 245307"/>
                  <a:gd name="connsiteY3" fmla="*/ 33819 h 180769"/>
                  <a:gd name="connsiteX4" fmla="*/ 21640 w 245307"/>
                  <a:gd name="connsiteY4" fmla="*/ 33819 h 180769"/>
                  <a:gd name="connsiteX5" fmla="*/ 4437 w 245307"/>
                  <a:gd name="connsiteY5" fmla="*/ 110198 h 180769"/>
                  <a:gd name="connsiteX6" fmla="*/ 56045 w 245307"/>
                  <a:gd name="connsiteY6" fmla="*/ 165934 h 180769"/>
                  <a:gd name="connsiteX7" fmla="*/ 147562 w 245307"/>
                  <a:gd name="connsiteY7" fmla="*/ 178319 h 180769"/>
                  <a:gd name="connsiteX8" fmla="*/ 241143 w 245307"/>
                  <a:gd name="connsiteY8" fmla="*/ 106757 h 180769"/>
                  <a:gd name="connsiteX9" fmla="*/ 241143 w 245307"/>
                  <a:gd name="connsiteY9" fmla="*/ 106757 h 180769"/>
                  <a:gd name="connsiteX10" fmla="*/ 243207 w 245307"/>
                  <a:gd name="connsiteY10" fmla="*/ 102285 h 180769"/>
                  <a:gd name="connsiteX11" fmla="*/ 182999 w 245307"/>
                  <a:gd name="connsiteY11" fmla="*/ 446 h 180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5307" h="180769">
                    <a:moveTo>
                      <a:pt x="182999" y="446"/>
                    </a:moveTo>
                    <a:cubicBezTo>
                      <a:pt x="179214" y="-1274"/>
                      <a:pt x="170957" y="2511"/>
                      <a:pt x="169237" y="2855"/>
                    </a:cubicBezTo>
                    <a:cubicBezTo>
                      <a:pt x="135176" y="12488"/>
                      <a:pt x="100427" y="17305"/>
                      <a:pt x="65334" y="19713"/>
                    </a:cubicBezTo>
                    <a:cubicBezTo>
                      <a:pt x="49852" y="20745"/>
                      <a:pt x="33682" y="21089"/>
                      <a:pt x="21640" y="33819"/>
                    </a:cubicBezTo>
                    <a:cubicBezTo>
                      <a:pt x="21640" y="33819"/>
                      <a:pt x="21640" y="33819"/>
                      <a:pt x="21640" y="33819"/>
                    </a:cubicBezTo>
                    <a:cubicBezTo>
                      <a:pt x="997" y="55838"/>
                      <a:pt x="-5196" y="81642"/>
                      <a:pt x="4437" y="110198"/>
                    </a:cubicBezTo>
                    <a:cubicBezTo>
                      <a:pt x="11662" y="131873"/>
                      <a:pt x="28521" y="153548"/>
                      <a:pt x="56045" y="165934"/>
                    </a:cubicBezTo>
                    <a:cubicBezTo>
                      <a:pt x="85633" y="179351"/>
                      <a:pt x="109716" y="184168"/>
                      <a:pt x="147562" y="178319"/>
                    </a:cubicBezTo>
                    <a:cubicBezTo>
                      <a:pt x="190912" y="171438"/>
                      <a:pt x="224972" y="150107"/>
                      <a:pt x="241143" y="106757"/>
                    </a:cubicBezTo>
                    <a:cubicBezTo>
                      <a:pt x="241143" y="106757"/>
                      <a:pt x="241143" y="106757"/>
                      <a:pt x="241143" y="106757"/>
                    </a:cubicBezTo>
                    <a:cubicBezTo>
                      <a:pt x="241831" y="105381"/>
                      <a:pt x="242519" y="103661"/>
                      <a:pt x="243207" y="102285"/>
                    </a:cubicBezTo>
                    <a:cubicBezTo>
                      <a:pt x="254217" y="54462"/>
                      <a:pt x="220156" y="16272"/>
                      <a:pt x="182999" y="446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C6A01573-E437-40A7-AF70-0130B44479DC}"/>
                  </a:ext>
                </a:extLst>
              </p:cNvPr>
              <p:cNvSpPr/>
              <p:nvPr/>
            </p:nvSpPr>
            <p:spPr>
              <a:xfrm>
                <a:off x="9040968" y="2698015"/>
                <a:ext cx="343218" cy="372615"/>
              </a:xfrm>
              <a:custGeom>
                <a:avLst/>
                <a:gdLst>
                  <a:gd name="connsiteX0" fmla="*/ 0 w 287378"/>
                  <a:gd name="connsiteY0" fmla="*/ 151037 h 311993"/>
                  <a:gd name="connsiteX1" fmla="*/ 71218 w 287378"/>
                  <a:gd name="connsiteY1" fmla="*/ 174777 h 311993"/>
                  <a:gd name="connsiteX2" fmla="*/ 155166 w 287378"/>
                  <a:gd name="connsiteY2" fmla="*/ 156542 h 311993"/>
                  <a:gd name="connsiteX3" fmla="*/ 258036 w 287378"/>
                  <a:gd name="connsiteY3" fmla="*/ 45414 h 311993"/>
                  <a:gd name="connsiteX4" fmla="*/ 287280 w 287378"/>
                  <a:gd name="connsiteY4" fmla="*/ 0 h 311993"/>
                  <a:gd name="connsiteX5" fmla="*/ 283152 w 287378"/>
                  <a:gd name="connsiteY5" fmla="*/ 13074 h 311993"/>
                  <a:gd name="connsiteX6" fmla="*/ 175465 w 287378"/>
                  <a:gd name="connsiteY6" fmla="*/ 227760 h 311993"/>
                  <a:gd name="connsiteX7" fmla="*/ 135899 w 287378"/>
                  <a:gd name="connsiteY7" fmla="*/ 305515 h 311993"/>
                  <a:gd name="connsiteX8" fmla="*/ 123169 w 287378"/>
                  <a:gd name="connsiteY8" fmla="*/ 307579 h 311993"/>
                  <a:gd name="connsiteX9" fmla="*/ 13074 w 287378"/>
                  <a:gd name="connsiteY9" fmla="*/ 197140 h 311993"/>
                  <a:gd name="connsiteX10" fmla="*/ 0 w 287378"/>
                  <a:gd name="connsiteY10" fmla="*/ 151037 h 31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378" h="311993">
                    <a:moveTo>
                      <a:pt x="0" y="151037"/>
                    </a:moveTo>
                    <a:cubicBezTo>
                      <a:pt x="24083" y="162735"/>
                      <a:pt x="46791" y="170648"/>
                      <a:pt x="71218" y="174777"/>
                    </a:cubicBezTo>
                    <a:cubicBezTo>
                      <a:pt x="102182" y="179937"/>
                      <a:pt x="129706" y="172712"/>
                      <a:pt x="155166" y="156542"/>
                    </a:cubicBezTo>
                    <a:cubicBezTo>
                      <a:pt x="199548" y="128674"/>
                      <a:pt x="229136" y="87388"/>
                      <a:pt x="258036" y="45414"/>
                    </a:cubicBezTo>
                    <a:cubicBezTo>
                      <a:pt x="268014" y="30964"/>
                      <a:pt x="276959" y="15826"/>
                      <a:pt x="287280" y="0"/>
                    </a:cubicBezTo>
                    <a:cubicBezTo>
                      <a:pt x="287969" y="6193"/>
                      <a:pt x="284872" y="9289"/>
                      <a:pt x="283152" y="13074"/>
                    </a:cubicBezTo>
                    <a:cubicBezTo>
                      <a:pt x="247371" y="84636"/>
                      <a:pt x="211590" y="156198"/>
                      <a:pt x="175465" y="227760"/>
                    </a:cubicBezTo>
                    <a:cubicBezTo>
                      <a:pt x="162391" y="253564"/>
                      <a:pt x="148629" y="279367"/>
                      <a:pt x="135899" y="305515"/>
                    </a:cubicBezTo>
                    <a:cubicBezTo>
                      <a:pt x="131771" y="313772"/>
                      <a:pt x="129362" y="313772"/>
                      <a:pt x="123169" y="307579"/>
                    </a:cubicBezTo>
                    <a:cubicBezTo>
                      <a:pt x="86700" y="270766"/>
                      <a:pt x="49543" y="234297"/>
                      <a:pt x="13074" y="197140"/>
                    </a:cubicBezTo>
                    <a:cubicBezTo>
                      <a:pt x="1720" y="184754"/>
                      <a:pt x="5161" y="167552"/>
                      <a:pt x="0" y="151037"/>
                    </a:cubicBezTo>
                    <a:close/>
                  </a:path>
                </a:pathLst>
              </a:custGeom>
              <a:solidFill>
                <a:srgbClr val="FEAB77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094B9AC5-D9D4-429A-A0FB-4094FBC818F2}"/>
                  </a:ext>
                </a:extLst>
              </p:cNvPr>
              <p:cNvSpPr/>
              <p:nvPr/>
            </p:nvSpPr>
            <p:spPr>
              <a:xfrm>
                <a:off x="9036448" y="2687322"/>
                <a:ext cx="232980" cy="93714"/>
              </a:xfrm>
              <a:custGeom>
                <a:avLst/>
                <a:gdLst>
                  <a:gd name="connsiteX0" fmla="*/ 0 w 195075"/>
                  <a:gd name="connsiteY0" fmla="*/ 56433 h 78467"/>
                  <a:gd name="connsiteX1" fmla="*/ 39566 w 195075"/>
                  <a:gd name="connsiteY1" fmla="*/ 43703 h 78467"/>
                  <a:gd name="connsiteX2" fmla="*/ 164799 w 195075"/>
                  <a:gd name="connsiteY2" fmla="*/ 10330 h 78467"/>
                  <a:gd name="connsiteX3" fmla="*/ 195076 w 195075"/>
                  <a:gd name="connsiteY3" fmla="*/ 4137 h 78467"/>
                  <a:gd name="connsiteX4" fmla="*/ 101494 w 195075"/>
                  <a:gd name="connsiteY4" fmla="*/ 75699 h 78467"/>
                  <a:gd name="connsiteX5" fmla="*/ 9977 w 195075"/>
                  <a:gd name="connsiteY5" fmla="*/ 63314 h 78467"/>
                  <a:gd name="connsiteX6" fmla="*/ 0 w 195075"/>
                  <a:gd name="connsiteY6" fmla="*/ 56433 h 78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075" h="78467">
                    <a:moveTo>
                      <a:pt x="0" y="56433"/>
                    </a:moveTo>
                    <a:cubicBezTo>
                      <a:pt x="9289" y="39918"/>
                      <a:pt x="25116" y="44047"/>
                      <a:pt x="39566" y="43703"/>
                    </a:cubicBezTo>
                    <a:cubicBezTo>
                      <a:pt x="102182" y="58497"/>
                      <a:pt x="141060" y="23748"/>
                      <a:pt x="164799" y="10330"/>
                    </a:cubicBezTo>
                    <a:cubicBezTo>
                      <a:pt x="174089" y="1041"/>
                      <a:pt x="183034" y="-4120"/>
                      <a:pt x="195076" y="4137"/>
                    </a:cubicBezTo>
                    <a:cubicBezTo>
                      <a:pt x="178561" y="47487"/>
                      <a:pt x="144500" y="67786"/>
                      <a:pt x="101494" y="75699"/>
                    </a:cubicBezTo>
                    <a:cubicBezTo>
                      <a:pt x="69842" y="81548"/>
                      <a:pt x="39222" y="78452"/>
                      <a:pt x="9977" y="63314"/>
                    </a:cubicBezTo>
                    <a:cubicBezTo>
                      <a:pt x="6193" y="61593"/>
                      <a:pt x="2408" y="60217"/>
                      <a:pt x="0" y="56433"/>
                    </a:cubicBezTo>
                    <a:close/>
                  </a:path>
                </a:pathLst>
              </a:custGeom>
              <a:solidFill>
                <a:srgbClr val="FEFEFE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9260674B-ABAA-4287-A4C7-946BE2984CFD}"/>
                  </a:ext>
                </a:extLst>
              </p:cNvPr>
              <p:cNvSpPr/>
              <p:nvPr/>
            </p:nvSpPr>
            <p:spPr>
              <a:xfrm>
                <a:off x="9006863" y="2564423"/>
                <a:ext cx="207915" cy="49885"/>
              </a:xfrm>
              <a:custGeom>
                <a:avLst/>
                <a:gdLst>
                  <a:gd name="connsiteX0" fmla="*/ 174089 w 174088"/>
                  <a:gd name="connsiteY0" fmla="*/ 6579 h 41769"/>
                  <a:gd name="connsiteX1" fmla="*/ 153102 w 174088"/>
                  <a:gd name="connsiteY1" fmla="*/ 23782 h 41769"/>
                  <a:gd name="connsiteX2" fmla="*/ 68122 w 174088"/>
                  <a:gd name="connsiteY2" fmla="*/ 38920 h 41769"/>
                  <a:gd name="connsiteX3" fmla="*/ 12386 w 174088"/>
                  <a:gd name="connsiteY3" fmla="*/ 39264 h 41769"/>
                  <a:gd name="connsiteX4" fmla="*/ 0 w 174088"/>
                  <a:gd name="connsiteY4" fmla="*/ 33759 h 41769"/>
                  <a:gd name="connsiteX5" fmla="*/ 43694 w 174088"/>
                  <a:gd name="connsiteY5" fmla="*/ 19653 h 41769"/>
                  <a:gd name="connsiteX6" fmla="*/ 157574 w 174088"/>
                  <a:gd name="connsiteY6" fmla="*/ 42 h 41769"/>
                  <a:gd name="connsiteX7" fmla="*/ 174089 w 174088"/>
                  <a:gd name="connsiteY7" fmla="*/ 6579 h 4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088" h="41769">
                    <a:moveTo>
                      <a:pt x="174089" y="6579"/>
                    </a:moveTo>
                    <a:cubicBezTo>
                      <a:pt x="169960" y="15524"/>
                      <a:pt x="159983" y="20685"/>
                      <a:pt x="153102" y="23782"/>
                    </a:cubicBezTo>
                    <a:cubicBezTo>
                      <a:pt x="129362" y="35135"/>
                      <a:pt x="93925" y="35479"/>
                      <a:pt x="68122" y="38920"/>
                    </a:cubicBezTo>
                    <a:cubicBezTo>
                      <a:pt x="49543" y="41328"/>
                      <a:pt x="30964" y="43736"/>
                      <a:pt x="12386" y="39264"/>
                    </a:cubicBezTo>
                    <a:cubicBezTo>
                      <a:pt x="7913" y="38232"/>
                      <a:pt x="3785" y="36855"/>
                      <a:pt x="0" y="33759"/>
                    </a:cubicBezTo>
                    <a:cubicBezTo>
                      <a:pt x="12042" y="21029"/>
                      <a:pt x="28212" y="20685"/>
                      <a:pt x="43694" y="19653"/>
                    </a:cubicBezTo>
                    <a:cubicBezTo>
                      <a:pt x="78787" y="17245"/>
                      <a:pt x="123857" y="10020"/>
                      <a:pt x="157574" y="42"/>
                    </a:cubicBezTo>
                    <a:cubicBezTo>
                      <a:pt x="159983" y="-302"/>
                      <a:pt x="165831" y="1418"/>
                      <a:pt x="174089" y="6579"/>
                    </a:cubicBezTo>
                    <a:close/>
                  </a:path>
                </a:pathLst>
              </a:custGeom>
              <a:solidFill>
                <a:srgbClr val="FDFDFD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E33CC353-37A3-436C-8579-2BF7E7125C40}"/>
                  </a:ext>
                </a:extLst>
              </p:cNvPr>
              <p:cNvSpPr/>
              <p:nvPr/>
            </p:nvSpPr>
            <p:spPr>
              <a:xfrm>
                <a:off x="8745121" y="2289459"/>
                <a:ext cx="159839" cy="42855"/>
              </a:xfrm>
              <a:custGeom>
                <a:avLst/>
                <a:gdLst>
                  <a:gd name="connsiteX0" fmla="*/ 133835 w 133834"/>
                  <a:gd name="connsiteY0" fmla="*/ 10768 h 35883"/>
                  <a:gd name="connsiteX1" fmla="*/ 0 w 133834"/>
                  <a:gd name="connsiteY1" fmla="*/ 35884 h 35883"/>
                  <a:gd name="connsiteX2" fmla="*/ 133835 w 133834"/>
                  <a:gd name="connsiteY2" fmla="*/ 10768 h 3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834" h="35883">
                    <a:moveTo>
                      <a:pt x="133835" y="10768"/>
                    </a:moveTo>
                    <a:cubicBezTo>
                      <a:pt x="87732" y="10768"/>
                      <a:pt x="45758" y="29691"/>
                      <a:pt x="0" y="35884"/>
                    </a:cubicBezTo>
                    <a:cubicBezTo>
                      <a:pt x="21675" y="2855"/>
                      <a:pt x="100462" y="-11595"/>
                      <a:pt x="133835" y="10768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94AFB899-3DD9-4186-9451-01CAB791E7AF}"/>
                  </a:ext>
                </a:extLst>
              </p:cNvPr>
              <p:cNvSpPr/>
              <p:nvPr/>
            </p:nvSpPr>
            <p:spPr>
              <a:xfrm>
                <a:off x="8736081" y="2159003"/>
                <a:ext cx="130666" cy="43055"/>
              </a:xfrm>
              <a:custGeom>
                <a:avLst/>
                <a:gdLst>
                  <a:gd name="connsiteX0" fmla="*/ 109407 w 109407"/>
                  <a:gd name="connsiteY0" fmla="*/ 11279 h 36050"/>
                  <a:gd name="connsiteX1" fmla="*/ 0 w 109407"/>
                  <a:gd name="connsiteY1" fmla="*/ 36051 h 36050"/>
                  <a:gd name="connsiteX2" fmla="*/ 109407 w 109407"/>
                  <a:gd name="connsiteY2" fmla="*/ 11279 h 3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407" h="36050">
                    <a:moveTo>
                      <a:pt x="109407" y="11279"/>
                    </a:moveTo>
                    <a:cubicBezTo>
                      <a:pt x="72594" y="19536"/>
                      <a:pt x="36469" y="27794"/>
                      <a:pt x="0" y="36051"/>
                    </a:cubicBezTo>
                    <a:cubicBezTo>
                      <a:pt x="29588" y="-762"/>
                      <a:pt x="70186" y="-10052"/>
                      <a:pt x="109407" y="11279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5B216868-BCFD-48B3-BA6E-D2AE9CB12F8F}"/>
                  </a:ext>
                </a:extLst>
              </p:cNvPr>
              <p:cNvSpPr/>
              <p:nvPr/>
            </p:nvSpPr>
            <p:spPr>
              <a:xfrm>
                <a:off x="9083701" y="2685369"/>
                <a:ext cx="149567" cy="59665"/>
              </a:xfrm>
              <a:custGeom>
                <a:avLst/>
                <a:gdLst>
                  <a:gd name="connsiteX0" fmla="*/ 125234 w 125233"/>
                  <a:gd name="connsiteY0" fmla="*/ 11965 h 49958"/>
                  <a:gd name="connsiteX1" fmla="*/ 67089 w 125233"/>
                  <a:gd name="connsiteY1" fmla="*/ 44305 h 49958"/>
                  <a:gd name="connsiteX2" fmla="*/ 0 w 125233"/>
                  <a:gd name="connsiteY2" fmla="*/ 44994 h 49958"/>
                  <a:gd name="connsiteX3" fmla="*/ 94269 w 125233"/>
                  <a:gd name="connsiteY3" fmla="*/ 955 h 49958"/>
                  <a:gd name="connsiteX4" fmla="*/ 125234 w 125233"/>
                  <a:gd name="connsiteY4" fmla="*/ 11965 h 4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33" h="49958">
                    <a:moveTo>
                      <a:pt x="125234" y="11965"/>
                    </a:moveTo>
                    <a:cubicBezTo>
                      <a:pt x="106655" y="24351"/>
                      <a:pt x="88076" y="36392"/>
                      <a:pt x="67089" y="44305"/>
                    </a:cubicBezTo>
                    <a:cubicBezTo>
                      <a:pt x="44726" y="52907"/>
                      <a:pt x="22363" y="50498"/>
                      <a:pt x="0" y="44994"/>
                    </a:cubicBezTo>
                    <a:cubicBezTo>
                      <a:pt x="16170" y="7148"/>
                      <a:pt x="51951" y="-3517"/>
                      <a:pt x="94269" y="955"/>
                    </a:cubicBezTo>
                    <a:cubicBezTo>
                      <a:pt x="105279" y="2676"/>
                      <a:pt x="116288" y="4396"/>
                      <a:pt x="125234" y="1196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0F6EBB7-4324-4CB9-BE2C-F8968A4AE5C6}"/>
                  </a:ext>
                </a:extLst>
              </p:cNvPr>
              <p:cNvSpPr/>
              <p:nvPr/>
            </p:nvSpPr>
            <p:spPr>
              <a:xfrm>
                <a:off x="9230095" y="2172064"/>
                <a:ext cx="145756" cy="59952"/>
              </a:xfrm>
              <a:custGeom>
                <a:avLst/>
                <a:gdLst>
                  <a:gd name="connsiteX0" fmla="*/ 55985 w 122042"/>
                  <a:gd name="connsiteY0" fmla="*/ 5505 h 50198"/>
                  <a:gd name="connsiteX1" fmla="*/ 3346 w 122042"/>
                  <a:gd name="connsiteY1" fmla="*/ 37845 h 50198"/>
                  <a:gd name="connsiteX2" fmla="*/ 938 w 122042"/>
                  <a:gd name="connsiteY2" fmla="*/ 48167 h 50198"/>
                  <a:gd name="connsiteX3" fmla="*/ 11259 w 122042"/>
                  <a:gd name="connsiteY3" fmla="*/ 48167 h 50198"/>
                  <a:gd name="connsiteX4" fmla="*/ 113097 w 122042"/>
                  <a:gd name="connsiteY4" fmla="*/ 20299 h 50198"/>
                  <a:gd name="connsiteX5" fmla="*/ 122043 w 122042"/>
                  <a:gd name="connsiteY5" fmla="*/ 19611 h 50198"/>
                  <a:gd name="connsiteX6" fmla="*/ 112753 w 122042"/>
                  <a:gd name="connsiteY6" fmla="*/ 0 h 50198"/>
                  <a:gd name="connsiteX7" fmla="*/ 55985 w 122042"/>
                  <a:gd name="connsiteY7" fmla="*/ 5505 h 5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042" h="50198">
                    <a:moveTo>
                      <a:pt x="55985" y="5505"/>
                    </a:moveTo>
                    <a:cubicBezTo>
                      <a:pt x="34310" y="9633"/>
                      <a:pt x="15732" y="18235"/>
                      <a:pt x="3346" y="37845"/>
                    </a:cubicBezTo>
                    <a:cubicBezTo>
                      <a:pt x="1282" y="40942"/>
                      <a:pt x="-1471" y="44382"/>
                      <a:pt x="938" y="48167"/>
                    </a:cubicBezTo>
                    <a:cubicBezTo>
                      <a:pt x="3690" y="51951"/>
                      <a:pt x="8163" y="49543"/>
                      <a:pt x="11259" y="48167"/>
                    </a:cubicBezTo>
                    <a:cubicBezTo>
                      <a:pt x="43944" y="34061"/>
                      <a:pt x="79037" y="28556"/>
                      <a:pt x="113097" y="20299"/>
                    </a:cubicBezTo>
                    <a:cubicBezTo>
                      <a:pt x="116538" y="19611"/>
                      <a:pt x="119634" y="19267"/>
                      <a:pt x="122043" y="19611"/>
                    </a:cubicBezTo>
                    <a:lnTo>
                      <a:pt x="112753" y="0"/>
                    </a:lnTo>
                    <a:cubicBezTo>
                      <a:pt x="92799" y="1376"/>
                      <a:pt x="74220" y="2064"/>
                      <a:pt x="55985" y="5505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DE91DBF2-7541-4B02-89EE-B763D5CD3463}"/>
                  </a:ext>
                </a:extLst>
              </p:cNvPr>
              <p:cNvSpPr/>
              <p:nvPr/>
            </p:nvSpPr>
            <p:spPr>
              <a:xfrm>
                <a:off x="9221879" y="2069339"/>
                <a:ext cx="110005" cy="50517"/>
              </a:xfrm>
              <a:custGeom>
                <a:avLst/>
                <a:gdLst>
                  <a:gd name="connsiteX0" fmla="*/ 75594 w 92108"/>
                  <a:gd name="connsiteY0" fmla="*/ 1720 h 42298"/>
                  <a:gd name="connsiteX1" fmla="*/ 5064 w 92108"/>
                  <a:gd name="connsiteY1" fmla="*/ 30276 h 42298"/>
                  <a:gd name="connsiteX2" fmla="*/ 592 w 92108"/>
                  <a:gd name="connsiteY2" fmla="*/ 39566 h 42298"/>
                  <a:gd name="connsiteX3" fmla="*/ 10913 w 92108"/>
                  <a:gd name="connsiteY3" fmla="*/ 41630 h 42298"/>
                  <a:gd name="connsiteX4" fmla="*/ 18138 w 92108"/>
                  <a:gd name="connsiteY4" fmla="*/ 39910 h 42298"/>
                  <a:gd name="connsiteX5" fmla="*/ 81443 w 92108"/>
                  <a:gd name="connsiteY5" fmla="*/ 25804 h 42298"/>
                  <a:gd name="connsiteX6" fmla="*/ 92109 w 92108"/>
                  <a:gd name="connsiteY6" fmla="*/ 25460 h 42298"/>
                  <a:gd name="connsiteX7" fmla="*/ 80411 w 92108"/>
                  <a:gd name="connsiteY7" fmla="*/ 0 h 42298"/>
                  <a:gd name="connsiteX8" fmla="*/ 75594 w 92108"/>
                  <a:gd name="connsiteY8" fmla="*/ 1720 h 4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08" h="42298">
                    <a:moveTo>
                      <a:pt x="75594" y="1720"/>
                    </a:moveTo>
                    <a:cubicBezTo>
                      <a:pt x="47038" y="-1376"/>
                      <a:pt x="25707" y="13762"/>
                      <a:pt x="5064" y="30276"/>
                    </a:cubicBezTo>
                    <a:cubicBezTo>
                      <a:pt x="2312" y="32685"/>
                      <a:pt x="-1473" y="35437"/>
                      <a:pt x="592" y="39566"/>
                    </a:cubicBezTo>
                    <a:cubicBezTo>
                      <a:pt x="2656" y="43350"/>
                      <a:pt x="7129" y="42318"/>
                      <a:pt x="10913" y="41630"/>
                    </a:cubicBezTo>
                    <a:cubicBezTo>
                      <a:pt x="13322" y="41286"/>
                      <a:pt x="15730" y="40598"/>
                      <a:pt x="18138" y="39910"/>
                    </a:cubicBezTo>
                    <a:cubicBezTo>
                      <a:pt x="39125" y="35437"/>
                      <a:pt x="60456" y="30620"/>
                      <a:pt x="81443" y="25804"/>
                    </a:cubicBezTo>
                    <a:cubicBezTo>
                      <a:pt x="85228" y="25115"/>
                      <a:pt x="89012" y="24083"/>
                      <a:pt x="92109" y="25460"/>
                    </a:cubicBezTo>
                    <a:lnTo>
                      <a:pt x="80411" y="0"/>
                    </a:lnTo>
                    <a:cubicBezTo>
                      <a:pt x="78347" y="1720"/>
                      <a:pt x="76970" y="1720"/>
                      <a:pt x="75594" y="1720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063FA5C-649C-4388-9E10-9B2D611D3438}"/>
                </a:ext>
              </a:extLst>
            </p:cNvPr>
            <p:cNvSpPr/>
            <p:nvPr/>
          </p:nvSpPr>
          <p:spPr>
            <a:xfrm rot="20967052">
              <a:off x="8065904" y="2413204"/>
              <a:ext cx="571229" cy="485210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27376 w 1079803"/>
                <a:gd name="connsiteY31" fmla="*/ 200722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65924 w 1079803"/>
                <a:gd name="connsiteY31" fmla="*/ 195707 h 695566"/>
                <a:gd name="connsiteX32" fmla="*/ 1049538 w 1079803"/>
                <a:gd name="connsiteY32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65924 w 1079803"/>
                <a:gd name="connsiteY30" fmla="*/ 195707 h 695566"/>
                <a:gd name="connsiteX31" fmla="*/ 1049538 w 1079803"/>
                <a:gd name="connsiteY31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72535 w 1079803"/>
                <a:gd name="connsiteY28" fmla="*/ 234131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25792 w 1079803"/>
                <a:gd name="connsiteY28" fmla="*/ 221498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65924 w 1079803"/>
                <a:gd name="connsiteY28" fmla="*/ 195707 h 695566"/>
                <a:gd name="connsiteX29" fmla="*/ 1049538 w 1079803"/>
                <a:gd name="connsiteY29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49538 w 1079803"/>
                <a:gd name="connsiteY29" fmla="*/ 93721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01850 w 1079803"/>
                <a:gd name="connsiteY29" fmla="*/ 117995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978093 w 1079803"/>
                <a:gd name="connsiteY10" fmla="*/ 460880 h 695566"/>
                <a:gd name="connsiteX11" fmla="*/ 877229 w 1079803"/>
                <a:gd name="connsiteY11" fmla="*/ 568239 h 695566"/>
                <a:gd name="connsiteX12" fmla="*/ 647993 w 1079803"/>
                <a:gd name="connsiteY12" fmla="*/ 678654 h 695566"/>
                <a:gd name="connsiteX13" fmla="*/ 420286 w 1079803"/>
                <a:gd name="connsiteY13" fmla="*/ 683239 h 695566"/>
                <a:gd name="connsiteX14" fmla="*/ 121515 w 1079803"/>
                <a:gd name="connsiteY14" fmla="*/ 481130 h 695566"/>
                <a:gd name="connsiteX15" fmla="*/ 13392 w 1079803"/>
                <a:gd name="connsiteY15" fmla="*/ 243871 h 695566"/>
                <a:gd name="connsiteX16" fmla="*/ 24854 w 1079803"/>
                <a:gd name="connsiteY16" fmla="*/ 238904 h 695566"/>
                <a:gd name="connsiteX17" fmla="*/ 47396 w 1079803"/>
                <a:gd name="connsiteY17" fmla="*/ 273671 h 695566"/>
                <a:gd name="connsiteX18" fmla="*/ 129921 w 1079803"/>
                <a:gd name="connsiteY18" fmla="*/ 449801 h 695566"/>
                <a:gd name="connsiteX19" fmla="*/ 121515 w 1079803"/>
                <a:gd name="connsiteY19" fmla="*/ 313787 h 695566"/>
                <a:gd name="connsiteX20" fmla="*/ 106615 w 1079803"/>
                <a:gd name="connsiteY20" fmla="*/ 274435 h 695566"/>
                <a:gd name="connsiteX21" fmla="*/ 6897 w 1079803"/>
                <a:gd name="connsiteY21" fmla="*/ 70797 h 695566"/>
                <a:gd name="connsiteX22" fmla="*/ 402 w 1079803"/>
                <a:gd name="connsiteY22" fmla="*/ 29535 h 695566"/>
                <a:gd name="connsiteX23" fmla="*/ 14156 w 1079803"/>
                <a:gd name="connsiteY23" fmla="*/ 13106 h 695566"/>
                <a:gd name="connsiteX24" fmla="*/ 22944 w 1079803"/>
                <a:gd name="connsiteY24" fmla="*/ 28007 h 695566"/>
                <a:gd name="connsiteX25" fmla="*/ 134227 w 1079803"/>
                <a:gd name="connsiteY25" fmla="*/ 188647 h 695566"/>
                <a:gd name="connsiteX26" fmla="*/ 444198 w 1079803"/>
                <a:gd name="connsiteY26" fmla="*/ 225848 h 695566"/>
                <a:gd name="connsiteX27" fmla="*/ 932264 w 1079803"/>
                <a:gd name="connsiteY27" fmla="*/ 197228 h 695566"/>
                <a:gd name="connsiteX28" fmla="*/ 1001850 w 1079803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1014388 w 1103589"/>
                <a:gd name="connsiteY4" fmla="*/ 224385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36166 w 1103589"/>
                <a:gd name="connsiteY8" fmla="*/ 256478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  <a:gd name="connsiteX0" fmla="*/ 1001850 w 1103591"/>
                <a:gd name="connsiteY0" fmla="*/ 117995 h 695566"/>
                <a:gd name="connsiteX1" fmla="*/ 1056797 w 1103591"/>
                <a:gd name="connsiteY1" fmla="*/ 12342 h 695566"/>
                <a:gd name="connsiteX2" fmla="*/ 1073608 w 1103591"/>
                <a:gd name="connsiteY2" fmla="*/ 4701 h 695566"/>
                <a:gd name="connsiteX3" fmla="*/ 1079721 w 1103591"/>
                <a:gd name="connsiteY3" fmla="*/ 23804 h 695566"/>
                <a:gd name="connsiteX4" fmla="*/ 1014388 w 1103591"/>
                <a:gd name="connsiteY4" fmla="*/ 224385 h 695566"/>
                <a:gd name="connsiteX5" fmla="*/ 975036 w 1103591"/>
                <a:gd name="connsiteY5" fmla="*/ 282459 h 695566"/>
                <a:gd name="connsiteX6" fmla="*/ 965103 w 1103591"/>
                <a:gd name="connsiteY6" fmla="*/ 306528 h 695566"/>
                <a:gd name="connsiteX7" fmla="*/ 948674 w 1103591"/>
                <a:gd name="connsiteY7" fmla="*/ 461644 h 695566"/>
                <a:gd name="connsiteX8" fmla="*/ 1073374 w 1103591"/>
                <a:gd name="connsiteY8" fmla="*/ 273966 h 695566"/>
                <a:gd name="connsiteX9" fmla="*/ 1103590 w 1103591"/>
                <a:gd name="connsiteY9" fmla="*/ 267783 h 695566"/>
                <a:gd name="connsiteX10" fmla="*/ 978093 w 1103591"/>
                <a:gd name="connsiteY10" fmla="*/ 460880 h 695566"/>
                <a:gd name="connsiteX11" fmla="*/ 877229 w 1103591"/>
                <a:gd name="connsiteY11" fmla="*/ 568239 h 695566"/>
                <a:gd name="connsiteX12" fmla="*/ 647993 w 1103591"/>
                <a:gd name="connsiteY12" fmla="*/ 678654 h 695566"/>
                <a:gd name="connsiteX13" fmla="*/ 420286 w 1103591"/>
                <a:gd name="connsiteY13" fmla="*/ 683239 h 695566"/>
                <a:gd name="connsiteX14" fmla="*/ 121515 w 1103591"/>
                <a:gd name="connsiteY14" fmla="*/ 481130 h 695566"/>
                <a:gd name="connsiteX15" fmla="*/ 13392 w 1103591"/>
                <a:gd name="connsiteY15" fmla="*/ 243871 h 695566"/>
                <a:gd name="connsiteX16" fmla="*/ 24854 w 1103591"/>
                <a:gd name="connsiteY16" fmla="*/ 238904 h 695566"/>
                <a:gd name="connsiteX17" fmla="*/ 47396 w 1103591"/>
                <a:gd name="connsiteY17" fmla="*/ 273671 h 695566"/>
                <a:gd name="connsiteX18" fmla="*/ 129921 w 1103591"/>
                <a:gd name="connsiteY18" fmla="*/ 449801 h 695566"/>
                <a:gd name="connsiteX19" fmla="*/ 121515 w 1103591"/>
                <a:gd name="connsiteY19" fmla="*/ 313787 h 695566"/>
                <a:gd name="connsiteX20" fmla="*/ 106615 w 1103591"/>
                <a:gd name="connsiteY20" fmla="*/ 274435 h 695566"/>
                <a:gd name="connsiteX21" fmla="*/ 6897 w 1103591"/>
                <a:gd name="connsiteY21" fmla="*/ 70797 h 695566"/>
                <a:gd name="connsiteX22" fmla="*/ 402 w 1103591"/>
                <a:gd name="connsiteY22" fmla="*/ 29535 h 695566"/>
                <a:gd name="connsiteX23" fmla="*/ 14156 w 1103591"/>
                <a:gd name="connsiteY23" fmla="*/ 13106 h 695566"/>
                <a:gd name="connsiteX24" fmla="*/ 22944 w 1103591"/>
                <a:gd name="connsiteY24" fmla="*/ 28007 h 695566"/>
                <a:gd name="connsiteX25" fmla="*/ 134227 w 1103591"/>
                <a:gd name="connsiteY25" fmla="*/ 188647 h 695566"/>
                <a:gd name="connsiteX26" fmla="*/ 444198 w 1103591"/>
                <a:gd name="connsiteY26" fmla="*/ 225848 h 695566"/>
                <a:gd name="connsiteX27" fmla="*/ 932264 w 1103591"/>
                <a:gd name="connsiteY27" fmla="*/ 197228 h 695566"/>
                <a:gd name="connsiteX28" fmla="*/ 1001850 w 1103591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996810 w 1103589"/>
                <a:gd name="connsiteY4" fmla="*/ 228131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73374 w 1103589"/>
                <a:gd name="connsiteY8" fmla="*/ 273966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03589" h="695566">
                  <a:moveTo>
                    <a:pt x="1001850" y="117995"/>
                  </a:moveTo>
                  <a:cubicBezTo>
                    <a:pt x="1004906" y="90869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41129" y="168148"/>
                    <a:pt x="996810" y="228131"/>
                  </a:cubicBezTo>
                  <a:cubicBezTo>
                    <a:pt x="980764" y="247999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68025" y="282754"/>
                    <a:pt x="1073374" y="273966"/>
                  </a:cubicBezTo>
                  <a:cubicBezTo>
                    <a:pt x="1076430" y="268236"/>
                    <a:pt x="1095949" y="265873"/>
                    <a:pt x="1103590" y="267783"/>
                  </a:cubicBezTo>
                  <a:cubicBezTo>
                    <a:pt x="1093911" y="301850"/>
                    <a:pt x="1006938" y="407519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90672" y="133631"/>
                    <a:pt x="134227" y="188647"/>
                  </a:cubicBezTo>
                  <a:cubicBezTo>
                    <a:pt x="204436" y="221621"/>
                    <a:pt x="311192" y="224418"/>
                    <a:pt x="444198" y="225848"/>
                  </a:cubicBezTo>
                  <a:cubicBezTo>
                    <a:pt x="577204" y="227278"/>
                    <a:pt x="831374" y="219249"/>
                    <a:pt x="932264" y="197228"/>
                  </a:cubicBezTo>
                  <a:cubicBezTo>
                    <a:pt x="985752" y="151381"/>
                    <a:pt x="991534" y="163842"/>
                    <a:pt x="1001850" y="117995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D2D147EA-8B9B-4B23-92F6-162ED7A0C3E0}"/>
                </a:ext>
              </a:extLst>
            </p:cNvPr>
            <p:cNvGrpSpPr/>
            <p:nvPr/>
          </p:nvGrpSpPr>
          <p:grpSpPr>
            <a:xfrm rot="6704130">
              <a:off x="8048445" y="2599336"/>
              <a:ext cx="300621" cy="481266"/>
              <a:chOff x="10779157" y="2826115"/>
              <a:chExt cx="300621" cy="481266"/>
            </a:xfrm>
          </p:grpSpPr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5BD55570-A1DD-45B6-8B32-CF05EC522495}"/>
                  </a:ext>
                </a:extLst>
              </p:cNvPr>
              <p:cNvSpPr/>
              <p:nvPr/>
            </p:nvSpPr>
            <p:spPr>
              <a:xfrm flipH="1">
                <a:off x="10783297" y="3011924"/>
                <a:ext cx="296481" cy="146408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543C5B3D-AD61-4F35-BB39-F146C7F1058B}"/>
                  </a:ext>
                </a:extLst>
              </p:cNvPr>
              <p:cNvSpPr/>
              <p:nvPr/>
            </p:nvSpPr>
            <p:spPr>
              <a:xfrm flipH="1">
                <a:off x="10811038" y="2826115"/>
                <a:ext cx="252684" cy="116953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EFC147BA-4D06-4FF7-8184-B8CC7A5A03F9}"/>
                  </a:ext>
                </a:extLst>
              </p:cNvPr>
              <p:cNvSpPr/>
              <p:nvPr/>
            </p:nvSpPr>
            <p:spPr>
              <a:xfrm flipH="1">
                <a:off x="10779157" y="3102245"/>
                <a:ext cx="173127" cy="205136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39290D6D-AB3D-4692-AC79-5CEFB0A4E809}"/>
              </a:ext>
            </a:extLst>
          </p:cNvPr>
          <p:cNvSpPr/>
          <p:nvPr/>
        </p:nvSpPr>
        <p:spPr>
          <a:xfrm>
            <a:off x="3732055" y="3471836"/>
            <a:ext cx="1252783" cy="1252548"/>
          </a:xfrm>
          <a:custGeom>
            <a:avLst/>
            <a:gdLst>
              <a:gd name="connsiteX0" fmla="*/ 1409990 w 2818925"/>
              <a:gd name="connsiteY0" fmla="*/ 0 h 2818396"/>
              <a:gd name="connsiteX1" fmla="*/ 3 w 2818925"/>
              <a:gd name="connsiteY1" fmla="*/ 1408410 h 2818396"/>
              <a:gd name="connsiteX2" fmla="*/ 1409464 w 2818925"/>
              <a:gd name="connsiteY2" fmla="*/ 2818397 h 2818396"/>
              <a:gd name="connsiteX3" fmla="*/ 2818925 w 2818925"/>
              <a:gd name="connsiteY3" fmla="*/ 1409461 h 2818396"/>
              <a:gd name="connsiteX4" fmla="*/ 1409990 w 2818925"/>
              <a:gd name="connsiteY4" fmla="*/ 0 h 2818396"/>
              <a:gd name="connsiteX5" fmla="*/ 2044247 w 2818925"/>
              <a:gd name="connsiteY5" fmla="*/ 2619600 h 2818396"/>
              <a:gd name="connsiteX6" fmla="*/ 1677682 w 2818925"/>
              <a:gd name="connsiteY6" fmla="*/ 2750027 h 2818396"/>
              <a:gd name="connsiteX7" fmla="*/ 1520959 w 2818925"/>
              <a:gd name="connsiteY7" fmla="*/ 2771064 h 2818396"/>
              <a:gd name="connsiteX8" fmla="*/ 1345828 w 2818925"/>
              <a:gd name="connsiteY8" fmla="*/ 2775797 h 2818396"/>
              <a:gd name="connsiteX9" fmla="*/ 1324791 w 2818925"/>
              <a:gd name="connsiteY9" fmla="*/ 2773694 h 2818396"/>
              <a:gd name="connsiteX10" fmla="*/ 1324791 w 2818925"/>
              <a:gd name="connsiteY10" fmla="*/ 2762649 h 2818396"/>
              <a:gd name="connsiteX11" fmla="*/ 1324791 w 2818925"/>
              <a:gd name="connsiteY11" fmla="*/ 2204650 h 2818396"/>
              <a:gd name="connsiteX12" fmla="*/ 1340043 w 2818925"/>
              <a:gd name="connsiteY12" fmla="*/ 2188347 h 2818396"/>
              <a:gd name="connsiteX13" fmla="*/ 1520433 w 2818925"/>
              <a:gd name="connsiteY13" fmla="*/ 2175724 h 2818396"/>
              <a:gd name="connsiteX14" fmla="*/ 1624565 w 2818925"/>
              <a:gd name="connsiteY14" fmla="*/ 2168362 h 2818396"/>
              <a:gd name="connsiteX15" fmla="*/ 1789177 w 2818925"/>
              <a:gd name="connsiteY15" fmla="*/ 2155740 h 2818396"/>
              <a:gd name="connsiteX16" fmla="*/ 1891205 w 2818925"/>
              <a:gd name="connsiteY16" fmla="*/ 2148903 h 2818396"/>
              <a:gd name="connsiteX17" fmla="*/ 2046351 w 2818925"/>
              <a:gd name="connsiteY17" fmla="*/ 2141540 h 2818396"/>
              <a:gd name="connsiteX18" fmla="*/ 2055292 w 2818925"/>
              <a:gd name="connsiteY18" fmla="*/ 2141540 h 2818396"/>
              <a:gd name="connsiteX19" fmla="*/ 2055818 w 2818925"/>
              <a:gd name="connsiteY19" fmla="*/ 2153636 h 2818396"/>
              <a:gd name="connsiteX20" fmla="*/ 2055818 w 2818925"/>
              <a:gd name="connsiteY20" fmla="*/ 2601718 h 2818396"/>
              <a:gd name="connsiteX21" fmla="*/ 2044247 w 2818925"/>
              <a:gd name="connsiteY21" fmla="*/ 2619600 h 2818396"/>
              <a:gd name="connsiteX22" fmla="*/ 2064758 w 2818925"/>
              <a:gd name="connsiteY22" fmla="*/ 1953787 h 2818396"/>
              <a:gd name="connsiteX23" fmla="*/ 1918553 w 2818925"/>
              <a:gd name="connsiteY23" fmla="*/ 1962202 h 2818396"/>
              <a:gd name="connsiteX24" fmla="*/ 1741318 w 2818925"/>
              <a:gd name="connsiteY24" fmla="*/ 1972720 h 2818396"/>
              <a:gd name="connsiteX25" fmla="*/ 1611417 w 2818925"/>
              <a:gd name="connsiteY25" fmla="*/ 1979557 h 2818396"/>
              <a:gd name="connsiteX26" fmla="*/ 1426293 w 2818925"/>
              <a:gd name="connsiteY26" fmla="*/ 1990601 h 2818396"/>
              <a:gd name="connsiteX27" fmla="*/ 1297969 w 2818925"/>
              <a:gd name="connsiteY27" fmla="*/ 1997438 h 2818396"/>
              <a:gd name="connsiteX28" fmla="*/ 1152816 w 2818925"/>
              <a:gd name="connsiteY28" fmla="*/ 2005327 h 2818396"/>
              <a:gd name="connsiteX29" fmla="*/ 1144927 w 2818925"/>
              <a:gd name="connsiteY29" fmla="*/ 2004801 h 2818396"/>
              <a:gd name="connsiteX30" fmla="*/ 1144927 w 2818925"/>
              <a:gd name="connsiteY30" fmla="*/ 1992179 h 2818396"/>
              <a:gd name="connsiteX31" fmla="*/ 1144927 w 2818925"/>
              <a:gd name="connsiteY31" fmla="*/ 1606681 h 2818396"/>
              <a:gd name="connsiteX32" fmla="*/ 1153342 w 2818925"/>
              <a:gd name="connsiteY32" fmla="*/ 1587748 h 2818396"/>
              <a:gd name="connsiteX33" fmla="*/ 1505707 w 2818925"/>
              <a:gd name="connsiteY33" fmla="*/ 1276930 h 2818396"/>
              <a:gd name="connsiteX34" fmla="*/ 1561454 w 2818925"/>
              <a:gd name="connsiteY34" fmla="*/ 1228020 h 2818396"/>
              <a:gd name="connsiteX35" fmla="*/ 1566714 w 2818925"/>
              <a:gd name="connsiteY35" fmla="*/ 1211716 h 2818396"/>
              <a:gd name="connsiteX36" fmla="*/ 1595639 w 2818925"/>
              <a:gd name="connsiteY36" fmla="*/ 1057622 h 2818396"/>
              <a:gd name="connsiteX37" fmla="*/ 1747104 w 2818925"/>
              <a:gd name="connsiteY37" fmla="*/ 979260 h 2818396"/>
              <a:gd name="connsiteX38" fmla="*/ 1886998 w 2818925"/>
              <a:gd name="connsiteY38" fmla="*/ 1043422 h 2818396"/>
              <a:gd name="connsiteX39" fmla="*/ 1932753 w 2818925"/>
              <a:gd name="connsiteY39" fmla="*/ 1139665 h 2818396"/>
              <a:gd name="connsiteX40" fmla="*/ 1910664 w 2818925"/>
              <a:gd name="connsiteY40" fmla="*/ 1277982 h 2818396"/>
              <a:gd name="connsiteX41" fmla="*/ 1883842 w 2818925"/>
              <a:gd name="connsiteY41" fmla="*/ 1325315 h 2818396"/>
              <a:gd name="connsiteX42" fmla="*/ 1852287 w 2818925"/>
              <a:gd name="connsiteY42" fmla="*/ 1455216 h 2818396"/>
              <a:gd name="connsiteX43" fmla="*/ 1848080 w 2818925"/>
              <a:gd name="connsiteY43" fmla="*/ 1497290 h 2818396"/>
              <a:gd name="connsiteX44" fmla="*/ 1808636 w 2818925"/>
              <a:gd name="connsiteY44" fmla="*/ 1547252 h 2818396"/>
              <a:gd name="connsiteX45" fmla="*/ 1767614 w 2818925"/>
              <a:gd name="connsiteY45" fmla="*/ 1559348 h 2818396"/>
              <a:gd name="connsiteX46" fmla="*/ 1707134 w 2818925"/>
              <a:gd name="connsiteY46" fmla="*/ 1525163 h 2818396"/>
              <a:gd name="connsiteX47" fmla="*/ 1691882 w 2818925"/>
              <a:gd name="connsiteY47" fmla="*/ 1483090 h 2818396"/>
              <a:gd name="connsiteX48" fmla="*/ 1680838 w 2818925"/>
              <a:gd name="connsiteY48" fmla="*/ 1473623 h 2818396"/>
              <a:gd name="connsiteX49" fmla="*/ 1651912 w 2818925"/>
              <a:gd name="connsiteY49" fmla="*/ 1475201 h 2818396"/>
              <a:gd name="connsiteX50" fmla="*/ 1696089 w 2818925"/>
              <a:gd name="connsiteY50" fmla="*/ 1577229 h 2818396"/>
              <a:gd name="connsiteX51" fmla="*/ 1819154 w 2818925"/>
              <a:gd name="connsiteY51" fmla="*/ 1584066 h 2818396"/>
              <a:gd name="connsiteX52" fmla="*/ 1867539 w 2818925"/>
              <a:gd name="connsiteY52" fmla="*/ 1553563 h 2818396"/>
              <a:gd name="connsiteX53" fmla="*/ 1886472 w 2818925"/>
              <a:gd name="connsiteY53" fmla="*/ 1516223 h 2818396"/>
              <a:gd name="connsiteX54" fmla="*/ 1897516 w 2818925"/>
              <a:gd name="connsiteY54" fmla="*/ 1429446 h 2818396"/>
              <a:gd name="connsiteX55" fmla="*/ 1932227 w 2818925"/>
              <a:gd name="connsiteY55" fmla="*/ 1319003 h 2818396"/>
              <a:gd name="connsiteX56" fmla="*/ 1974826 w 2818925"/>
              <a:gd name="connsiteY56" fmla="*/ 1212768 h 2818396"/>
              <a:gd name="connsiteX57" fmla="*/ 1971145 w 2818925"/>
              <a:gd name="connsiteY57" fmla="*/ 1118103 h 2818396"/>
              <a:gd name="connsiteX58" fmla="*/ 1921708 w 2818925"/>
              <a:gd name="connsiteY58" fmla="*/ 1028171 h 2818396"/>
              <a:gd name="connsiteX59" fmla="*/ 1885946 w 2818925"/>
              <a:gd name="connsiteY59" fmla="*/ 985571 h 2818396"/>
              <a:gd name="connsiteX60" fmla="*/ 2251459 w 2818925"/>
              <a:gd name="connsiteY60" fmla="*/ 678961 h 2818396"/>
              <a:gd name="connsiteX61" fmla="*/ 2309310 w 2818925"/>
              <a:gd name="connsiteY61" fmla="*/ 792033 h 2818396"/>
              <a:gd name="connsiteX62" fmla="*/ 2358221 w 2818925"/>
              <a:gd name="connsiteY62" fmla="*/ 980312 h 2818396"/>
              <a:gd name="connsiteX63" fmla="*/ 2371895 w 2818925"/>
              <a:gd name="connsiteY63" fmla="*/ 1204879 h 2818396"/>
              <a:gd name="connsiteX64" fmla="*/ 2322458 w 2818925"/>
              <a:gd name="connsiteY64" fmla="*/ 1545148 h 2818396"/>
              <a:gd name="connsiteX65" fmla="*/ 2256193 w 2818925"/>
              <a:gd name="connsiteY65" fmla="*/ 1720279 h 2818396"/>
              <a:gd name="connsiteX66" fmla="*/ 2247252 w 2818925"/>
              <a:gd name="connsiteY66" fmla="*/ 1729220 h 2818396"/>
              <a:gd name="connsiteX67" fmla="*/ 2092106 w 2818925"/>
              <a:gd name="connsiteY67" fmla="*/ 1927491 h 2818396"/>
              <a:gd name="connsiteX68" fmla="*/ 2064758 w 2818925"/>
              <a:gd name="connsiteY68" fmla="*/ 1953787 h 2818396"/>
              <a:gd name="connsiteX69" fmla="*/ 1184897 w 2818925"/>
              <a:gd name="connsiteY69" fmla="*/ 900373 h 2818396"/>
              <a:gd name="connsiteX70" fmla="*/ 1183319 w 2818925"/>
              <a:gd name="connsiteY70" fmla="*/ 875128 h 2818396"/>
              <a:gd name="connsiteX71" fmla="*/ 1171749 w 2818925"/>
              <a:gd name="connsiteY71" fmla="*/ 864610 h 2818396"/>
              <a:gd name="connsiteX72" fmla="*/ 1063936 w 2818925"/>
              <a:gd name="connsiteY72" fmla="*/ 869343 h 2818396"/>
              <a:gd name="connsiteX73" fmla="*/ 946130 w 2818925"/>
              <a:gd name="connsiteY73" fmla="*/ 871973 h 2818396"/>
              <a:gd name="connsiteX74" fmla="*/ 801502 w 2818925"/>
              <a:gd name="connsiteY74" fmla="*/ 870921 h 2818396"/>
              <a:gd name="connsiteX75" fmla="*/ 605861 w 2818925"/>
              <a:gd name="connsiteY75" fmla="*/ 848832 h 2818396"/>
              <a:gd name="connsiteX76" fmla="*/ 555899 w 2818925"/>
              <a:gd name="connsiteY76" fmla="*/ 828322 h 2818396"/>
              <a:gd name="connsiteX77" fmla="*/ 546432 w 2818925"/>
              <a:gd name="connsiteY77" fmla="*/ 810966 h 2818396"/>
              <a:gd name="connsiteX78" fmla="*/ 547484 w 2818925"/>
              <a:gd name="connsiteY78" fmla="*/ 697894 h 2818396"/>
              <a:gd name="connsiteX79" fmla="*/ 613224 w 2818925"/>
              <a:gd name="connsiteY79" fmla="*/ 541696 h 2818396"/>
              <a:gd name="connsiteX80" fmla="*/ 729452 w 2818925"/>
              <a:gd name="connsiteY80" fmla="*/ 462283 h 2818396"/>
              <a:gd name="connsiteX81" fmla="*/ 1027647 w 2818925"/>
              <a:gd name="connsiteY81" fmla="*/ 352892 h 2818396"/>
              <a:gd name="connsiteX82" fmla="*/ 1275355 w 2818925"/>
              <a:gd name="connsiteY82" fmla="*/ 309240 h 2818396"/>
              <a:gd name="connsiteX83" fmla="*/ 1375805 w 2818925"/>
              <a:gd name="connsiteY83" fmla="*/ 301877 h 2818396"/>
              <a:gd name="connsiteX84" fmla="*/ 1472574 w 2818925"/>
              <a:gd name="connsiteY84" fmla="*/ 300300 h 2818396"/>
              <a:gd name="connsiteX85" fmla="*/ 1656646 w 2818925"/>
              <a:gd name="connsiteY85" fmla="*/ 317129 h 2818396"/>
              <a:gd name="connsiteX86" fmla="*/ 1889628 w 2818925"/>
              <a:gd name="connsiteY86" fmla="*/ 370773 h 2818396"/>
              <a:gd name="connsiteX87" fmla="*/ 2112091 w 2818925"/>
              <a:gd name="connsiteY87" fmla="*/ 483319 h 2818396"/>
              <a:gd name="connsiteX88" fmla="*/ 2149957 w 2818925"/>
              <a:gd name="connsiteY88" fmla="*/ 517504 h 2818396"/>
              <a:gd name="connsiteX89" fmla="*/ 2075277 w 2818925"/>
              <a:gd name="connsiteY89" fmla="*/ 576407 h 2818396"/>
              <a:gd name="connsiteX90" fmla="*/ 1705030 w 2818925"/>
              <a:gd name="connsiteY90" fmla="*/ 878284 h 2818396"/>
              <a:gd name="connsiteX91" fmla="*/ 1132305 w 2818925"/>
              <a:gd name="connsiteY91" fmla="*/ 1337411 h 2818396"/>
              <a:gd name="connsiteX92" fmla="*/ 1081817 w 2818925"/>
              <a:gd name="connsiteY92" fmla="*/ 1375803 h 2818396"/>
              <a:gd name="connsiteX93" fmla="*/ 1065513 w 2818925"/>
              <a:gd name="connsiteY93" fmla="*/ 1377906 h 2818396"/>
              <a:gd name="connsiteX94" fmla="*/ 688430 w 2818925"/>
              <a:gd name="connsiteY94" fmla="*/ 1204879 h 2818396"/>
              <a:gd name="connsiteX95" fmla="*/ 680541 w 2818925"/>
              <a:gd name="connsiteY95" fmla="*/ 1191205 h 2818396"/>
              <a:gd name="connsiteX96" fmla="*/ 694215 w 2818925"/>
              <a:gd name="connsiteY96" fmla="*/ 989779 h 2818396"/>
              <a:gd name="connsiteX97" fmla="*/ 706311 w 2818925"/>
              <a:gd name="connsiteY97" fmla="*/ 913520 h 2818396"/>
              <a:gd name="connsiteX98" fmla="*/ 719459 w 2818925"/>
              <a:gd name="connsiteY98" fmla="*/ 904054 h 2818396"/>
              <a:gd name="connsiteX99" fmla="*/ 826747 w 2818925"/>
              <a:gd name="connsiteY99" fmla="*/ 910891 h 2818396"/>
              <a:gd name="connsiteX100" fmla="*/ 960856 w 2818925"/>
              <a:gd name="connsiteY100" fmla="*/ 915098 h 2818396"/>
              <a:gd name="connsiteX101" fmla="*/ 1075506 w 2818925"/>
              <a:gd name="connsiteY101" fmla="*/ 915098 h 2818396"/>
              <a:gd name="connsiteX102" fmla="*/ 1175430 w 2818925"/>
              <a:gd name="connsiteY102" fmla="*/ 911417 h 2818396"/>
              <a:gd name="connsiteX103" fmla="*/ 1184897 w 2818925"/>
              <a:gd name="connsiteY103" fmla="*/ 900373 h 2818396"/>
              <a:gd name="connsiteX104" fmla="*/ 2116824 w 2818925"/>
              <a:gd name="connsiteY104" fmla="*/ 2577000 h 2818396"/>
              <a:gd name="connsiteX105" fmla="*/ 2116824 w 2818925"/>
              <a:gd name="connsiteY105" fmla="*/ 2564378 h 2818396"/>
              <a:gd name="connsiteX106" fmla="*/ 2116824 w 2818925"/>
              <a:gd name="connsiteY106" fmla="*/ 2148903 h 2818396"/>
              <a:gd name="connsiteX107" fmla="*/ 2131550 w 2818925"/>
              <a:gd name="connsiteY107" fmla="*/ 2134177 h 2818396"/>
              <a:gd name="connsiteX108" fmla="*/ 2143646 w 2818925"/>
              <a:gd name="connsiteY108" fmla="*/ 2134177 h 2818396"/>
              <a:gd name="connsiteX109" fmla="*/ 2165735 w 2818925"/>
              <a:gd name="connsiteY109" fmla="*/ 2114718 h 2818396"/>
              <a:gd name="connsiteX110" fmla="*/ 2186771 w 2818925"/>
              <a:gd name="connsiteY110" fmla="*/ 1972194 h 2818396"/>
              <a:gd name="connsiteX111" fmla="*/ 2189927 w 2818925"/>
              <a:gd name="connsiteY111" fmla="*/ 1948528 h 2818396"/>
              <a:gd name="connsiteX112" fmla="*/ 2148379 w 2818925"/>
              <a:gd name="connsiteY112" fmla="*/ 1948528 h 2818396"/>
              <a:gd name="connsiteX113" fmla="*/ 2136809 w 2818925"/>
              <a:gd name="connsiteY113" fmla="*/ 1937483 h 2818396"/>
              <a:gd name="connsiteX114" fmla="*/ 2172572 w 2818925"/>
              <a:gd name="connsiteY114" fmla="*/ 1842818 h 2818396"/>
              <a:gd name="connsiteX115" fmla="*/ 2268815 w 2818925"/>
              <a:gd name="connsiteY115" fmla="*/ 1770767 h 2818396"/>
              <a:gd name="connsiteX116" fmla="*/ 2277229 w 2818925"/>
              <a:gd name="connsiteY116" fmla="*/ 1763404 h 2818396"/>
              <a:gd name="connsiteX117" fmla="*/ 2386094 w 2818925"/>
              <a:gd name="connsiteY117" fmla="*/ 1484142 h 2818396"/>
              <a:gd name="connsiteX118" fmla="*/ 2410812 w 2818925"/>
              <a:gd name="connsiteY118" fmla="*/ 1330048 h 2818396"/>
              <a:gd name="connsiteX119" fmla="*/ 2417124 w 2818925"/>
              <a:gd name="connsiteY119" fmla="*/ 1134932 h 2818396"/>
              <a:gd name="connsiteX120" fmla="*/ 2398716 w 2818925"/>
              <a:gd name="connsiteY120" fmla="*/ 965586 h 2818396"/>
              <a:gd name="connsiteX121" fmla="*/ 2300896 w 2818925"/>
              <a:gd name="connsiteY121" fmla="*/ 663709 h 2818396"/>
              <a:gd name="connsiteX122" fmla="*/ 2306155 w 2818925"/>
              <a:gd name="connsiteY122" fmla="*/ 639517 h 2818396"/>
              <a:gd name="connsiteX123" fmla="*/ 2318251 w 2818925"/>
              <a:gd name="connsiteY123" fmla="*/ 595340 h 2818396"/>
              <a:gd name="connsiteX124" fmla="*/ 2223060 w 2818925"/>
              <a:gd name="connsiteY124" fmla="*/ 472275 h 2818396"/>
              <a:gd name="connsiteX125" fmla="*/ 2210438 w 2818925"/>
              <a:gd name="connsiteY125" fmla="*/ 471749 h 2818396"/>
              <a:gd name="connsiteX126" fmla="*/ 2157320 w 2818925"/>
              <a:gd name="connsiteY126" fmla="*/ 467542 h 2818396"/>
              <a:gd name="connsiteX127" fmla="*/ 1837561 w 2818925"/>
              <a:gd name="connsiteY127" fmla="*/ 310818 h 2818396"/>
              <a:gd name="connsiteX128" fmla="*/ 1617202 w 2818925"/>
              <a:gd name="connsiteY128" fmla="*/ 267167 h 2818396"/>
              <a:gd name="connsiteX129" fmla="*/ 1421560 w 2818925"/>
              <a:gd name="connsiteY129" fmla="*/ 253493 h 2818396"/>
              <a:gd name="connsiteX130" fmla="*/ 1282192 w 2818925"/>
              <a:gd name="connsiteY130" fmla="*/ 262959 h 2818396"/>
              <a:gd name="connsiteX131" fmla="*/ 1063936 w 2818925"/>
              <a:gd name="connsiteY131" fmla="*/ 301877 h 2818396"/>
              <a:gd name="connsiteX132" fmla="*/ 728926 w 2818925"/>
              <a:gd name="connsiteY132" fmla="*/ 426520 h 2818396"/>
              <a:gd name="connsiteX133" fmla="*/ 600602 w 2818925"/>
              <a:gd name="connsiteY133" fmla="*/ 501200 h 2818396"/>
              <a:gd name="connsiteX134" fmla="*/ 534336 w 2818925"/>
              <a:gd name="connsiteY134" fmla="*/ 590081 h 2818396"/>
              <a:gd name="connsiteX135" fmla="*/ 507514 w 2818925"/>
              <a:gd name="connsiteY135" fmla="*/ 789404 h 2818396"/>
              <a:gd name="connsiteX136" fmla="*/ 514877 w 2818925"/>
              <a:gd name="connsiteY136" fmla="*/ 854618 h 2818396"/>
              <a:gd name="connsiteX137" fmla="*/ 525395 w 2818925"/>
              <a:gd name="connsiteY137" fmla="*/ 866714 h 2818396"/>
              <a:gd name="connsiteX138" fmla="*/ 658979 w 2818925"/>
              <a:gd name="connsiteY138" fmla="*/ 897743 h 2818396"/>
              <a:gd name="connsiteX139" fmla="*/ 666341 w 2818925"/>
              <a:gd name="connsiteY139" fmla="*/ 908787 h 2818396"/>
              <a:gd name="connsiteX140" fmla="*/ 658979 w 2818925"/>
              <a:gd name="connsiteY140" fmla="*/ 989253 h 2818396"/>
              <a:gd name="connsiteX141" fmla="*/ 648986 w 2818925"/>
              <a:gd name="connsiteY141" fmla="*/ 1099696 h 2818396"/>
              <a:gd name="connsiteX142" fmla="*/ 614276 w 2818925"/>
              <a:gd name="connsiteY142" fmla="*/ 1220131 h 2818396"/>
              <a:gd name="connsiteX143" fmla="*/ 547484 w 2818925"/>
              <a:gd name="connsiteY143" fmla="*/ 1360551 h 2818396"/>
              <a:gd name="connsiteX144" fmla="*/ 472278 w 2818925"/>
              <a:gd name="connsiteY144" fmla="*/ 1519904 h 2818396"/>
              <a:gd name="connsiteX145" fmla="*/ 437041 w 2818925"/>
              <a:gd name="connsiteY145" fmla="*/ 1632451 h 2818396"/>
              <a:gd name="connsiteX146" fmla="*/ 460707 w 2818925"/>
              <a:gd name="connsiteY146" fmla="*/ 1822307 h 2818396"/>
              <a:gd name="connsiteX147" fmla="*/ 609542 w 2818925"/>
              <a:gd name="connsiteY147" fmla="*/ 2026364 h 2818396"/>
              <a:gd name="connsiteX148" fmla="*/ 928249 w 2818925"/>
              <a:gd name="connsiteY148" fmla="*/ 2224109 h 2818396"/>
              <a:gd name="connsiteX149" fmla="*/ 1155971 w 2818925"/>
              <a:gd name="connsiteY149" fmla="*/ 2265656 h 2818396"/>
              <a:gd name="connsiteX150" fmla="*/ 1173853 w 2818925"/>
              <a:gd name="connsiteY150" fmla="*/ 2246723 h 2818396"/>
              <a:gd name="connsiteX151" fmla="*/ 1173853 w 2818925"/>
              <a:gd name="connsiteY151" fmla="*/ 2206754 h 2818396"/>
              <a:gd name="connsiteX152" fmla="*/ 1182793 w 2818925"/>
              <a:gd name="connsiteY152" fmla="*/ 2196235 h 2818396"/>
              <a:gd name="connsiteX153" fmla="*/ 1262733 w 2818925"/>
              <a:gd name="connsiteY153" fmla="*/ 2189398 h 2818396"/>
              <a:gd name="connsiteX154" fmla="*/ 1262733 w 2818925"/>
              <a:gd name="connsiteY154" fmla="*/ 2767909 h 2818396"/>
              <a:gd name="connsiteX155" fmla="*/ 67846 w 2818925"/>
              <a:gd name="connsiteY155" fmla="*/ 1672947 h 2818396"/>
              <a:gd name="connsiteX156" fmla="*/ 277688 w 2818925"/>
              <a:gd name="connsiteY156" fmla="*/ 645302 h 2818396"/>
              <a:gd name="connsiteX157" fmla="*/ 1086024 w 2818925"/>
              <a:gd name="connsiteY157" fmla="*/ 82044 h 2818396"/>
              <a:gd name="connsiteX158" fmla="*/ 2714267 w 2818925"/>
              <a:gd name="connsiteY158" fmla="*/ 1004504 h 2818396"/>
              <a:gd name="connsiteX159" fmla="*/ 2116824 w 2818925"/>
              <a:gd name="connsiteY159" fmla="*/ 2577000 h 2818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2818925" h="2818396">
                <a:moveTo>
                  <a:pt x="1409990" y="0"/>
                </a:moveTo>
                <a:cubicBezTo>
                  <a:pt x="633735" y="-526"/>
                  <a:pt x="1055" y="631102"/>
                  <a:pt x="3" y="1408410"/>
                </a:cubicBezTo>
                <a:cubicBezTo>
                  <a:pt x="-1575" y="2184139"/>
                  <a:pt x="632683" y="2818397"/>
                  <a:pt x="1409464" y="2818397"/>
                </a:cubicBezTo>
                <a:cubicBezTo>
                  <a:pt x="2185720" y="2818397"/>
                  <a:pt x="2818399" y="2186243"/>
                  <a:pt x="2818925" y="1409461"/>
                </a:cubicBezTo>
                <a:cubicBezTo>
                  <a:pt x="2818925" y="633732"/>
                  <a:pt x="2186771" y="1052"/>
                  <a:pt x="1409990" y="0"/>
                </a:cubicBezTo>
                <a:close/>
                <a:moveTo>
                  <a:pt x="2044247" y="2619600"/>
                </a:moveTo>
                <a:cubicBezTo>
                  <a:pt x="1928545" y="2680606"/>
                  <a:pt x="1806006" y="2724783"/>
                  <a:pt x="1677682" y="2750027"/>
                </a:cubicBezTo>
                <a:cubicBezTo>
                  <a:pt x="1626142" y="2760020"/>
                  <a:pt x="1573551" y="2767382"/>
                  <a:pt x="1520959" y="2771064"/>
                </a:cubicBezTo>
                <a:cubicBezTo>
                  <a:pt x="1462582" y="2775271"/>
                  <a:pt x="1404205" y="2774219"/>
                  <a:pt x="1345828" y="2775797"/>
                </a:cubicBezTo>
                <a:cubicBezTo>
                  <a:pt x="1338991" y="2775797"/>
                  <a:pt x="1332680" y="2774745"/>
                  <a:pt x="1324791" y="2773694"/>
                </a:cubicBezTo>
                <a:cubicBezTo>
                  <a:pt x="1324791" y="2768960"/>
                  <a:pt x="1324791" y="2765805"/>
                  <a:pt x="1324791" y="2762649"/>
                </a:cubicBezTo>
                <a:cubicBezTo>
                  <a:pt x="1324791" y="2576474"/>
                  <a:pt x="1324791" y="2390825"/>
                  <a:pt x="1324791" y="2204650"/>
                </a:cubicBezTo>
                <a:cubicBezTo>
                  <a:pt x="1324791" y="2188872"/>
                  <a:pt x="1324791" y="2189398"/>
                  <a:pt x="1340043" y="2188347"/>
                </a:cubicBezTo>
                <a:cubicBezTo>
                  <a:pt x="1399998" y="2184139"/>
                  <a:pt x="1460478" y="2179932"/>
                  <a:pt x="1520433" y="2175724"/>
                </a:cubicBezTo>
                <a:cubicBezTo>
                  <a:pt x="1555143" y="2173095"/>
                  <a:pt x="1589854" y="2170991"/>
                  <a:pt x="1624565" y="2168362"/>
                </a:cubicBezTo>
                <a:cubicBezTo>
                  <a:pt x="1679260" y="2164154"/>
                  <a:pt x="1734482" y="2159947"/>
                  <a:pt x="1789177" y="2155740"/>
                </a:cubicBezTo>
                <a:cubicBezTo>
                  <a:pt x="1823362" y="2153110"/>
                  <a:pt x="1857021" y="2150480"/>
                  <a:pt x="1891205" y="2148903"/>
                </a:cubicBezTo>
                <a:cubicBezTo>
                  <a:pt x="1942745" y="2146273"/>
                  <a:pt x="1994811" y="2143644"/>
                  <a:pt x="2046351" y="2141540"/>
                </a:cubicBezTo>
                <a:cubicBezTo>
                  <a:pt x="2048981" y="2141540"/>
                  <a:pt x="2051610" y="2141540"/>
                  <a:pt x="2055292" y="2141540"/>
                </a:cubicBezTo>
                <a:cubicBezTo>
                  <a:pt x="2055292" y="2145747"/>
                  <a:pt x="2055818" y="2149954"/>
                  <a:pt x="2055818" y="2153636"/>
                </a:cubicBezTo>
                <a:cubicBezTo>
                  <a:pt x="2055818" y="2302997"/>
                  <a:pt x="2055818" y="2452357"/>
                  <a:pt x="2055818" y="2601718"/>
                </a:cubicBezTo>
                <a:cubicBezTo>
                  <a:pt x="2055818" y="2610659"/>
                  <a:pt x="2052662" y="2615392"/>
                  <a:pt x="2044247" y="2619600"/>
                </a:cubicBezTo>
                <a:close/>
                <a:moveTo>
                  <a:pt x="2064758" y="1953787"/>
                </a:moveTo>
                <a:cubicBezTo>
                  <a:pt x="2015848" y="1956942"/>
                  <a:pt x="1967463" y="1959572"/>
                  <a:pt x="1918553" y="1962202"/>
                </a:cubicBezTo>
                <a:cubicBezTo>
                  <a:pt x="1859650" y="1965883"/>
                  <a:pt x="1800221" y="1969564"/>
                  <a:pt x="1741318" y="1972720"/>
                </a:cubicBezTo>
                <a:cubicBezTo>
                  <a:pt x="1698193" y="1975350"/>
                  <a:pt x="1655068" y="1977453"/>
                  <a:pt x="1611417" y="1979557"/>
                </a:cubicBezTo>
                <a:cubicBezTo>
                  <a:pt x="1549884" y="1983238"/>
                  <a:pt x="1487826" y="1986920"/>
                  <a:pt x="1426293" y="1990601"/>
                </a:cubicBezTo>
                <a:cubicBezTo>
                  <a:pt x="1383694" y="1993231"/>
                  <a:pt x="1340569" y="1995334"/>
                  <a:pt x="1297969" y="1997438"/>
                </a:cubicBezTo>
                <a:cubicBezTo>
                  <a:pt x="1249585" y="2000068"/>
                  <a:pt x="1201200" y="2002697"/>
                  <a:pt x="1152816" y="2005327"/>
                </a:cubicBezTo>
                <a:cubicBezTo>
                  <a:pt x="1150712" y="2005327"/>
                  <a:pt x="1148609" y="2005327"/>
                  <a:pt x="1144927" y="2004801"/>
                </a:cubicBezTo>
                <a:cubicBezTo>
                  <a:pt x="1144927" y="2000594"/>
                  <a:pt x="1144927" y="1996386"/>
                  <a:pt x="1144927" y="1992179"/>
                </a:cubicBezTo>
                <a:cubicBezTo>
                  <a:pt x="1144927" y="1863855"/>
                  <a:pt x="1144927" y="1735005"/>
                  <a:pt x="1144927" y="1606681"/>
                </a:cubicBezTo>
                <a:cubicBezTo>
                  <a:pt x="1144927" y="1598792"/>
                  <a:pt x="1147031" y="1593007"/>
                  <a:pt x="1153342" y="1587748"/>
                </a:cubicBezTo>
                <a:cubicBezTo>
                  <a:pt x="1271148" y="1484142"/>
                  <a:pt x="1388427" y="1380536"/>
                  <a:pt x="1505707" y="1276930"/>
                </a:cubicBezTo>
                <a:cubicBezTo>
                  <a:pt x="1524114" y="1260627"/>
                  <a:pt x="1542521" y="1243797"/>
                  <a:pt x="1561454" y="1228020"/>
                </a:cubicBezTo>
                <a:cubicBezTo>
                  <a:pt x="1566714" y="1223286"/>
                  <a:pt x="1568291" y="1218553"/>
                  <a:pt x="1566714" y="1211716"/>
                </a:cubicBezTo>
                <a:cubicBezTo>
                  <a:pt x="1551988" y="1155969"/>
                  <a:pt x="1557773" y="1101273"/>
                  <a:pt x="1595639" y="1057622"/>
                </a:cubicBezTo>
                <a:cubicBezTo>
                  <a:pt x="1634557" y="1012919"/>
                  <a:pt x="1681364" y="976105"/>
                  <a:pt x="1747104" y="979260"/>
                </a:cubicBezTo>
                <a:cubicBezTo>
                  <a:pt x="1802325" y="981890"/>
                  <a:pt x="1847554" y="1006608"/>
                  <a:pt x="1886998" y="1043422"/>
                </a:cubicBezTo>
                <a:cubicBezTo>
                  <a:pt x="1915397" y="1069718"/>
                  <a:pt x="1922760" y="1104955"/>
                  <a:pt x="1932753" y="1139665"/>
                </a:cubicBezTo>
                <a:cubicBezTo>
                  <a:pt x="1946953" y="1189628"/>
                  <a:pt x="1935908" y="1234857"/>
                  <a:pt x="1910664" y="1277982"/>
                </a:cubicBezTo>
                <a:cubicBezTo>
                  <a:pt x="1901724" y="1293759"/>
                  <a:pt x="1893309" y="1309537"/>
                  <a:pt x="1883842" y="1325315"/>
                </a:cubicBezTo>
                <a:cubicBezTo>
                  <a:pt x="1860176" y="1365284"/>
                  <a:pt x="1853865" y="1409987"/>
                  <a:pt x="1852287" y="1455216"/>
                </a:cubicBezTo>
                <a:cubicBezTo>
                  <a:pt x="1851761" y="1469416"/>
                  <a:pt x="1850184" y="1483090"/>
                  <a:pt x="1848080" y="1497290"/>
                </a:cubicBezTo>
                <a:cubicBezTo>
                  <a:pt x="1843873" y="1520956"/>
                  <a:pt x="1831251" y="1538311"/>
                  <a:pt x="1808636" y="1547252"/>
                </a:cubicBezTo>
                <a:cubicBezTo>
                  <a:pt x="1795488" y="1552511"/>
                  <a:pt x="1781288" y="1558296"/>
                  <a:pt x="1767614" y="1559348"/>
                </a:cubicBezTo>
                <a:cubicBezTo>
                  <a:pt x="1740793" y="1561452"/>
                  <a:pt x="1720282" y="1547252"/>
                  <a:pt x="1707134" y="1525163"/>
                </a:cubicBezTo>
                <a:cubicBezTo>
                  <a:pt x="1699771" y="1512541"/>
                  <a:pt x="1696089" y="1497290"/>
                  <a:pt x="1691882" y="1483090"/>
                </a:cubicBezTo>
                <a:cubicBezTo>
                  <a:pt x="1690304" y="1476253"/>
                  <a:pt x="1687675" y="1473623"/>
                  <a:pt x="1680838" y="1473623"/>
                </a:cubicBezTo>
                <a:cubicBezTo>
                  <a:pt x="1671897" y="1474149"/>
                  <a:pt x="1662431" y="1474675"/>
                  <a:pt x="1651912" y="1475201"/>
                </a:cubicBezTo>
                <a:cubicBezTo>
                  <a:pt x="1655594" y="1515171"/>
                  <a:pt x="1660327" y="1553037"/>
                  <a:pt x="1696089" y="1577229"/>
                </a:cubicBezTo>
                <a:cubicBezTo>
                  <a:pt x="1735533" y="1604051"/>
                  <a:pt x="1777607" y="1603525"/>
                  <a:pt x="1819154" y="1584066"/>
                </a:cubicBezTo>
                <a:cubicBezTo>
                  <a:pt x="1836510" y="1576177"/>
                  <a:pt x="1853865" y="1566185"/>
                  <a:pt x="1867539" y="1553563"/>
                </a:cubicBezTo>
                <a:cubicBezTo>
                  <a:pt x="1877005" y="1544622"/>
                  <a:pt x="1883842" y="1529371"/>
                  <a:pt x="1886472" y="1516223"/>
                </a:cubicBezTo>
                <a:cubicBezTo>
                  <a:pt x="1892257" y="1487823"/>
                  <a:pt x="1895938" y="1458372"/>
                  <a:pt x="1897516" y="1429446"/>
                </a:cubicBezTo>
                <a:cubicBezTo>
                  <a:pt x="1899094" y="1388951"/>
                  <a:pt x="1910664" y="1352662"/>
                  <a:pt x="1932227" y="1319003"/>
                </a:cubicBezTo>
                <a:cubicBezTo>
                  <a:pt x="1953789" y="1286397"/>
                  <a:pt x="1968515" y="1251160"/>
                  <a:pt x="1974826" y="1212768"/>
                </a:cubicBezTo>
                <a:cubicBezTo>
                  <a:pt x="1979559" y="1181213"/>
                  <a:pt x="1979034" y="1150184"/>
                  <a:pt x="1971145" y="1118103"/>
                </a:cubicBezTo>
                <a:cubicBezTo>
                  <a:pt x="1962204" y="1083392"/>
                  <a:pt x="1945901" y="1053941"/>
                  <a:pt x="1921708" y="1028171"/>
                </a:cubicBezTo>
                <a:cubicBezTo>
                  <a:pt x="1909086" y="1015023"/>
                  <a:pt x="1898568" y="1000297"/>
                  <a:pt x="1885946" y="985571"/>
                </a:cubicBezTo>
                <a:cubicBezTo>
                  <a:pt x="2007959" y="883017"/>
                  <a:pt x="2129446" y="781515"/>
                  <a:pt x="2251459" y="678961"/>
                </a:cubicBezTo>
                <a:cubicBezTo>
                  <a:pt x="2276178" y="714723"/>
                  <a:pt x="2294059" y="752589"/>
                  <a:pt x="2309310" y="792033"/>
                </a:cubicBezTo>
                <a:cubicBezTo>
                  <a:pt x="2333503" y="853040"/>
                  <a:pt x="2348754" y="916150"/>
                  <a:pt x="2358221" y="980312"/>
                </a:cubicBezTo>
                <a:cubicBezTo>
                  <a:pt x="2369265" y="1054467"/>
                  <a:pt x="2374524" y="1129673"/>
                  <a:pt x="2371895" y="1204879"/>
                </a:cubicBezTo>
                <a:cubicBezTo>
                  <a:pt x="2368213" y="1320055"/>
                  <a:pt x="2353487" y="1434180"/>
                  <a:pt x="2322458" y="1545148"/>
                </a:cubicBezTo>
                <a:cubicBezTo>
                  <a:pt x="2305629" y="1605629"/>
                  <a:pt x="2284592" y="1664006"/>
                  <a:pt x="2256193" y="1720279"/>
                </a:cubicBezTo>
                <a:cubicBezTo>
                  <a:pt x="2254089" y="1723961"/>
                  <a:pt x="2250933" y="1727642"/>
                  <a:pt x="2247252" y="1729220"/>
                </a:cubicBezTo>
                <a:cubicBezTo>
                  <a:pt x="2161527" y="1768664"/>
                  <a:pt x="2115246" y="1839137"/>
                  <a:pt x="2092106" y="1927491"/>
                </a:cubicBezTo>
                <a:cubicBezTo>
                  <a:pt x="2087373" y="1951683"/>
                  <a:pt x="2087899" y="1952209"/>
                  <a:pt x="2064758" y="1953787"/>
                </a:cubicBezTo>
                <a:close/>
                <a:moveTo>
                  <a:pt x="1184897" y="900373"/>
                </a:moveTo>
                <a:cubicBezTo>
                  <a:pt x="1183845" y="891958"/>
                  <a:pt x="1183319" y="883543"/>
                  <a:pt x="1183319" y="875128"/>
                </a:cubicBezTo>
                <a:cubicBezTo>
                  <a:pt x="1183319" y="866714"/>
                  <a:pt x="1180164" y="864084"/>
                  <a:pt x="1171749" y="864610"/>
                </a:cubicBezTo>
                <a:cubicBezTo>
                  <a:pt x="1135986" y="866714"/>
                  <a:pt x="1100224" y="868291"/>
                  <a:pt x="1063936" y="869343"/>
                </a:cubicBezTo>
                <a:cubicBezTo>
                  <a:pt x="1024492" y="870395"/>
                  <a:pt x="985574" y="871973"/>
                  <a:pt x="946130" y="871973"/>
                </a:cubicBezTo>
                <a:cubicBezTo>
                  <a:pt x="897746" y="871973"/>
                  <a:pt x="849887" y="873025"/>
                  <a:pt x="801502" y="870921"/>
                </a:cubicBezTo>
                <a:cubicBezTo>
                  <a:pt x="735763" y="868291"/>
                  <a:pt x="670023" y="865662"/>
                  <a:pt x="605861" y="848832"/>
                </a:cubicBezTo>
                <a:cubicBezTo>
                  <a:pt x="588506" y="844099"/>
                  <a:pt x="572202" y="835685"/>
                  <a:pt x="555899" y="828322"/>
                </a:cubicBezTo>
                <a:cubicBezTo>
                  <a:pt x="549062" y="825166"/>
                  <a:pt x="546432" y="818855"/>
                  <a:pt x="546432" y="810966"/>
                </a:cubicBezTo>
                <a:cubicBezTo>
                  <a:pt x="546958" y="773100"/>
                  <a:pt x="545380" y="735234"/>
                  <a:pt x="547484" y="697894"/>
                </a:cubicBezTo>
                <a:cubicBezTo>
                  <a:pt x="550639" y="638465"/>
                  <a:pt x="567469" y="583244"/>
                  <a:pt x="613224" y="541696"/>
                </a:cubicBezTo>
                <a:cubicBezTo>
                  <a:pt x="648460" y="509615"/>
                  <a:pt x="687904" y="484897"/>
                  <a:pt x="729452" y="462283"/>
                </a:cubicBezTo>
                <a:cubicBezTo>
                  <a:pt x="823591" y="411794"/>
                  <a:pt x="924041" y="378662"/>
                  <a:pt x="1027647" y="352892"/>
                </a:cubicBezTo>
                <a:cubicBezTo>
                  <a:pt x="1109165" y="332381"/>
                  <a:pt x="1191734" y="318707"/>
                  <a:pt x="1275355" y="309240"/>
                </a:cubicBezTo>
                <a:cubicBezTo>
                  <a:pt x="1309014" y="305559"/>
                  <a:pt x="1342672" y="303455"/>
                  <a:pt x="1375805" y="301877"/>
                </a:cubicBezTo>
                <a:cubicBezTo>
                  <a:pt x="1407886" y="300300"/>
                  <a:pt x="1440493" y="298196"/>
                  <a:pt x="1472574" y="300300"/>
                </a:cubicBezTo>
                <a:cubicBezTo>
                  <a:pt x="1534107" y="304507"/>
                  <a:pt x="1595639" y="309766"/>
                  <a:pt x="1656646" y="317129"/>
                </a:cubicBezTo>
                <a:cubicBezTo>
                  <a:pt x="1736059" y="327122"/>
                  <a:pt x="1813369" y="346055"/>
                  <a:pt x="1889628" y="370773"/>
                </a:cubicBezTo>
                <a:cubicBezTo>
                  <a:pt x="1969567" y="397069"/>
                  <a:pt x="2045825" y="430202"/>
                  <a:pt x="2112091" y="483319"/>
                </a:cubicBezTo>
                <a:cubicBezTo>
                  <a:pt x="2124713" y="493838"/>
                  <a:pt x="2136809" y="505408"/>
                  <a:pt x="2149957" y="517504"/>
                </a:cubicBezTo>
                <a:cubicBezTo>
                  <a:pt x="2123661" y="538015"/>
                  <a:pt x="2099469" y="556948"/>
                  <a:pt x="2075277" y="576407"/>
                </a:cubicBezTo>
                <a:cubicBezTo>
                  <a:pt x="1951686" y="676857"/>
                  <a:pt x="1828095" y="777308"/>
                  <a:pt x="1705030" y="878284"/>
                </a:cubicBezTo>
                <a:cubicBezTo>
                  <a:pt x="1515700" y="1033430"/>
                  <a:pt x="1326895" y="1189102"/>
                  <a:pt x="1132305" y="1337411"/>
                </a:cubicBezTo>
                <a:cubicBezTo>
                  <a:pt x="1115476" y="1350033"/>
                  <a:pt x="1098646" y="1362655"/>
                  <a:pt x="1081817" y="1375803"/>
                </a:cubicBezTo>
                <a:cubicBezTo>
                  <a:pt x="1076558" y="1380010"/>
                  <a:pt x="1072350" y="1381062"/>
                  <a:pt x="1065513" y="1377906"/>
                </a:cubicBezTo>
                <a:cubicBezTo>
                  <a:pt x="939819" y="1320055"/>
                  <a:pt x="814124" y="1262204"/>
                  <a:pt x="688430" y="1204879"/>
                </a:cubicBezTo>
                <a:cubicBezTo>
                  <a:pt x="681593" y="1201724"/>
                  <a:pt x="680015" y="1198042"/>
                  <a:pt x="680541" y="1191205"/>
                </a:cubicBezTo>
                <a:cubicBezTo>
                  <a:pt x="685274" y="1123888"/>
                  <a:pt x="688956" y="1056570"/>
                  <a:pt x="694215" y="989779"/>
                </a:cubicBezTo>
                <a:cubicBezTo>
                  <a:pt x="696319" y="964009"/>
                  <a:pt x="702104" y="938765"/>
                  <a:pt x="706311" y="913520"/>
                </a:cubicBezTo>
                <a:cubicBezTo>
                  <a:pt x="707363" y="906158"/>
                  <a:pt x="711570" y="903528"/>
                  <a:pt x="719459" y="904054"/>
                </a:cubicBezTo>
                <a:cubicBezTo>
                  <a:pt x="755222" y="906684"/>
                  <a:pt x="790984" y="909313"/>
                  <a:pt x="826747" y="910891"/>
                </a:cubicBezTo>
                <a:cubicBezTo>
                  <a:pt x="871450" y="912995"/>
                  <a:pt x="916153" y="914572"/>
                  <a:pt x="960856" y="915098"/>
                </a:cubicBezTo>
                <a:cubicBezTo>
                  <a:pt x="999248" y="915624"/>
                  <a:pt x="1037114" y="915624"/>
                  <a:pt x="1075506" y="915098"/>
                </a:cubicBezTo>
                <a:cubicBezTo>
                  <a:pt x="1108639" y="914572"/>
                  <a:pt x="1142298" y="912469"/>
                  <a:pt x="1175430" y="911417"/>
                </a:cubicBezTo>
                <a:cubicBezTo>
                  <a:pt x="1183319" y="909839"/>
                  <a:pt x="1185423" y="907735"/>
                  <a:pt x="1184897" y="900373"/>
                </a:cubicBezTo>
                <a:close/>
                <a:moveTo>
                  <a:pt x="2116824" y="2577000"/>
                </a:moveTo>
                <a:cubicBezTo>
                  <a:pt x="2116824" y="2572267"/>
                  <a:pt x="2116824" y="2568585"/>
                  <a:pt x="2116824" y="2564378"/>
                </a:cubicBezTo>
                <a:cubicBezTo>
                  <a:pt x="2116824" y="2426062"/>
                  <a:pt x="2116824" y="2287219"/>
                  <a:pt x="2116824" y="2148903"/>
                </a:cubicBezTo>
                <a:cubicBezTo>
                  <a:pt x="2116824" y="2134703"/>
                  <a:pt x="2116824" y="2134703"/>
                  <a:pt x="2131550" y="2134177"/>
                </a:cubicBezTo>
                <a:cubicBezTo>
                  <a:pt x="2135757" y="2134177"/>
                  <a:pt x="2139439" y="2134177"/>
                  <a:pt x="2143646" y="2134177"/>
                </a:cubicBezTo>
                <a:cubicBezTo>
                  <a:pt x="2163631" y="2134177"/>
                  <a:pt x="2163105" y="2134177"/>
                  <a:pt x="2165735" y="2114718"/>
                </a:cubicBezTo>
                <a:cubicBezTo>
                  <a:pt x="2172572" y="2067385"/>
                  <a:pt x="2179934" y="2019527"/>
                  <a:pt x="2186771" y="1972194"/>
                </a:cubicBezTo>
                <a:cubicBezTo>
                  <a:pt x="2187823" y="1964831"/>
                  <a:pt x="2188875" y="1957468"/>
                  <a:pt x="2189927" y="1948528"/>
                </a:cubicBezTo>
                <a:cubicBezTo>
                  <a:pt x="2175201" y="1948528"/>
                  <a:pt x="2161527" y="1948002"/>
                  <a:pt x="2148379" y="1948528"/>
                </a:cubicBezTo>
                <a:cubicBezTo>
                  <a:pt x="2139439" y="1949054"/>
                  <a:pt x="2136809" y="1945898"/>
                  <a:pt x="2136809" y="1937483"/>
                </a:cubicBezTo>
                <a:cubicBezTo>
                  <a:pt x="2136283" y="1901195"/>
                  <a:pt x="2151535" y="1870692"/>
                  <a:pt x="2172572" y="1842818"/>
                </a:cubicBezTo>
                <a:cubicBezTo>
                  <a:pt x="2197290" y="1809685"/>
                  <a:pt x="2227793" y="1783389"/>
                  <a:pt x="2268815" y="1770767"/>
                </a:cubicBezTo>
                <a:cubicBezTo>
                  <a:pt x="2271970" y="1769716"/>
                  <a:pt x="2275652" y="1766560"/>
                  <a:pt x="2277229" y="1763404"/>
                </a:cubicBezTo>
                <a:cubicBezTo>
                  <a:pt x="2324562" y="1674524"/>
                  <a:pt x="2365058" y="1583015"/>
                  <a:pt x="2386094" y="1484142"/>
                </a:cubicBezTo>
                <a:cubicBezTo>
                  <a:pt x="2396613" y="1433128"/>
                  <a:pt x="2403976" y="1381588"/>
                  <a:pt x="2410812" y="1330048"/>
                </a:cubicBezTo>
                <a:cubicBezTo>
                  <a:pt x="2419753" y="1265360"/>
                  <a:pt x="2421331" y="1200146"/>
                  <a:pt x="2417124" y="1134932"/>
                </a:cubicBezTo>
                <a:cubicBezTo>
                  <a:pt x="2413442" y="1078133"/>
                  <a:pt x="2406605" y="1021334"/>
                  <a:pt x="2398716" y="965586"/>
                </a:cubicBezTo>
                <a:cubicBezTo>
                  <a:pt x="2383465" y="859877"/>
                  <a:pt x="2344547" y="761004"/>
                  <a:pt x="2300896" y="663709"/>
                </a:cubicBezTo>
                <a:cubicBezTo>
                  <a:pt x="2296162" y="653191"/>
                  <a:pt x="2296688" y="645828"/>
                  <a:pt x="2306155" y="639517"/>
                </a:cubicBezTo>
                <a:cubicBezTo>
                  <a:pt x="2323510" y="628473"/>
                  <a:pt x="2324562" y="614273"/>
                  <a:pt x="2318251" y="595340"/>
                </a:cubicBezTo>
                <a:cubicBezTo>
                  <a:pt x="2301422" y="542222"/>
                  <a:pt x="2269340" y="502252"/>
                  <a:pt x="2223060" y="472275"/>
                </a:cubicBezTo>
                <a:cubicBezTo>
                  <a:pt x="2219904" y="470171"/>
                  <a:pt x="2213067" y="470171"/>
                  <a:pt x="2210438" y="471749"/>
                </a:cubicBezTo>
                <a:cubicBezTo>
                  <a:pt x="2190979" y="487001"/>
                  <a:pt x="2176779" y="482793"/>
                  <a:pt x="2157320" y="467542"/>
                </a:cubicBezTo>
                <a:cubicBezTo>
                  <a:pt x="2062655" y="391809"/>
                  <a:pt x="1953263" y="344477"/>
                  <a:pt x="1837561" y="310818"/>
                </a:cubicBezTo>
                <a:cubicBezTo>
                  <a:pt x="1765511" y="290307"/>
                  <a:pt x="1691882" y="275056"/>
                  <a:pt x="1617202" y="267167"/>
                </a:cubicBezTo>
                <a:cubicBezTo>
                  <a:pt x="1551988" y="260330"/>
                  <a:pt x="1486774" y="254545"/>
                  <a:pt x="1421560" y="253493"/>
                </a:cubicBezTo>
                <a:cubicBezTo>
                  <a:pt x="1375279" y="252441"/>
                  <a:pt x="1328473" y="258226"/>
                  <a:pt x="1282192" y="262959"/>
                </a:cubicBezTo>
                <a:cubicBezTo>
                  <a:pt x="1208563" y="270322"/>
                  <a:pt x="1135986" y="283996"/>
                  <a:pt x="1063936" y="301877"/>
                </a:cubicBezTo>
                <a:cubicBezTo>
                  <a:pt x="947708" y="330803"/>
                  <a:pt x="835161" y="370773"/>
                  <a:pt x="728926" y="426520"/>
                </a:cubicBezTo>
                <a:cubicBezTo>
                  <a:pt x="685274" y="449660"/>
                  <a:pt x="642149" y="474379"/>
                  <a:pt x="600602" y="501200"/>
                </a:cubicBezTo>
                <a:cubicBezTo>
                  <a:pt x="567995" y="522237"/>
                  <a:pt x="549588" y="555370"/>
                  <a:pt x="534336" y="590081"/>
                </a:cubicBezTo>
                <a:cubicBezTo>
                  <a:pt x="506988" y="654243"/>
                  <a:pt x="502781" y="721034"/>
                  <a:pt x="507514" y="789404"/>
                </a:cubicBezTo>
                <a:cubicBezTo>
                  <a:pt x="509092" y="810966"/>
                  <a:pt x="512773" y="832529"/>
                  <a:pt x="514877" y="854618"/>
                </a:cubicBezTo>
                <a:cubicBezTo>
                  <a:pt x="515403" y="861455"/>
                  <a:pt x="518558" y="865136"/>
                  <a:pt x="525395" y="866714"/>
                </a:cubicBezTo>
                <a:cubicBezTo>
                  <a:pt x="570098" y="876706"/>
                  <a:pt x="614276" y="887750"/>
                  <a:pt x="658979" y="897743"/>
                </a:cubicBezTo>
                <a:cubicBezTo>
                  <a:pt x="665816" y="899321"/>
                  <a:pt x="666867" y="903002"/>
                  <a:pt x="666341" y="908787"/>
                </a:cubicBezTo>
                <a:cubicBezTo>
                  <a:pt x="663712" y="935609"/>
                  <a:pt x="661082" y="962431"/>
                  <a:pt x="658979" y="989253"/>
                </a:cubicBezTo>
                <a:cubicBezTo>
                  <a:pt x="655297" y="1026067"/>
                  <a:pt x="651090" y="1062881"/>
                  <a:pt x="648986" y="1099696"/>
                </a:cubicBezTo>
                <a:cubicBezTo>
                  <a:pt x="646882" y="1142821"/>
                  <a:pt x="632157" y="1182265"/>
                  <a:pt x="614276" y="1220131"/>
                </a:cubicBezTo>
                <a:cubicBezTo>
                  <a:pt x="592187" y="1266938"/>
                  <a:pt x="569572" y="1313744"/>
                  <a:pt x="547484" y="1360551"/>
                </a:cubicBezTo>
                <a:cubicBezTo>
                  <a:pt x="522240" y="1413669"/>
                  <a:pt x="496996" y="1466787"/>
                  <a:pt x="472278" y="1519904"/>
                </a:cubicBezTo>
                <a:cubicBezTo>
                  <a:pt x="455448" y="1555667"/>
                  <a:pt x="442300" y="1593007"/>
                  <a:pt x="437041" y="1632451"/>
                </a:cubicBezTo>
                <a:cubicBezTo>
                  <a:pt x="427575" y="1698191"/>
                  <a:pt x="434937" y="1761301"/>
                  <a:pt x="460707" y="1822307"/>
                </a:cubicBezTo>
                <a:cubicBezTo>
                  <a:pt x="494366" y="1901721"/>
                  <a:pt x="546958" y="1967987"/>
                  <a:pt x="609542" y="2026364"/>
                </a:cubicBezTo>
                <a:cubicBezTo>
                  <a:pt x="702630" y="2113666"/>
                  <a:pt x="808339" y="2179932"/>
                  <a:pt x="928249" y="2224109"/>
                </a:cubicBezTo>
                <a:cubicBezTo>
                  <a:pt x="1001351" y="2251457"/>
                  <a:pt x="1077084" y="2268286"/>
                  <a:pt x="1155971" y="2265656"/>
                </a:cubicBezTo>
                <a:cubicBezTo>
                  <a:pt x="1173853" y="2265131"/>
                  <a:pt x="1173853" y="2265131"/>
                  <a:pt x="1173853" y="2246723"/>
                </a:cubicBezTo>
                <a:cubicBezTo>
                  <a:pt x="1173853" y="2233575"/>
                  <a:pt x="1174379" y="2219902"/>
                  <a:pt x="1173853" y="2206754"/>
                </a:cubicBezTo>
                <a:cubicBezTo>
                  <a:pt x="1173853" y="2200443"/>
                  <a:pt x="1174904" y="2196761"/>
                  <a:pt x="1182793" y="2196235"/>
                </a:cubicBezTo>
                <a:cubicBezTo>
                  <a:pt x="1209089" y="2194132"/>
                  <a:pt x="1235911" y="2191502"/>
                  <a:pt x="1262733" y="2189398"/>
                </a:cubicBezTo>
                <a:cubicBezTo>
                  <a:pt x="1262733" y="2382936"/>
                  <a:pt x="1262733" y="2575422"/>
                  <a:pt x="1262733" y="2767909"/>
                </a:cubicBezTo>
                <a:cubicBezTo>
                  <a:pt x="736289" y="2720576"/>
                  <a:pt x="191963" y="2311411"/>
                  <a:pt x="67846" y="1672947"/>
                </a:cubicBezTo>
                <a:cubicBezTo>
                  <a:pt x="-3678" y="1302700"/>
                  <a:pt x="66269" y="957172"/>
                  <a:pt x="277688" y="645302"/>
                </a:cubicBezTo>
                <a:cubicBezTo>
                  <a:pt x="473855" y="354995"/>
                  <a:pt x="744703" y="164613"/>
                  <a:pt x="1086024" y="82044"/>
                </a:cubicBezTo>
                <a:cubicBezTo>
                  <a:pt x="1812317" y="-94139"/>
                  <a:pt x="2508107" y="336588"/>
                  <a:pt x="2714267" y="1004504"/>
                </a:cubicBezTo>
                <a:cubicBezTo>
                  <a:pt x="2921479" y="1675576"/>
                  <a:pt x="2586995" y="2301945"/>
                  <a:pt x="2116824" y="2577000"/>
                </a:cubicBezTo>
                <a:close/>
              </a:path>
            </a:pathLst>
          </a:custGeom>
          <a:solidFill>
            <a:schemeClr val="accent2"/>
          </a:solidFill>
          <a:ln w="524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F7FE8D70-601B-4084-A976-49A0F482D73A}"/>
              </a:ext>
            </a:extLst>
          </p:cNvPr>
          <p:cNvSpPr/>
          <p:nvPr/>
        </p:nvSpPr>
        <p:spPr>
          <a:xfrm>
            <a:off x="5547057" y="1376453"/>
            <a:ext cx="1151814" cy="1749214"/>
          </a:xfrm>
          <a:custGeom>
            <a:avLst/>
            <a:gdLst>
              <a:gd name="connsiteX0" fmla="*/ 1320224 w 1329191"/>
              <a:gd name="connsiteY0" fmla="*/ 970177 h 2018589"/>
              <a:gd name="connsiteX1" fmla="*/ 1311175 w 1329191"/>
              <a:gd name="connsiteY1" fmla="*/ 956842 h 2018589"/>
              <a:gd name="connsiteX2" fmla="*/ 1293554 w 1329191"/>
              <a:gd name="connsiteY2" fmla="*/ 888262 h 2018589"/>
              <a:gd name="connsiteX3" fmla="*/ 1259740 w 1329191"/>
              <a:gd name="connsiteY3" fmla="*/ 820159 h 2018589"/>
              <a:gd name="connsiteX4" fmla="*/ 1253072 w 1329191"/>
              <a:gd name="connsiteY4" fmla="*/ 787774 h 2018589"/>
              <a:gd name="connsiteX5" fmla="*/ 1251644 w 1329191"/>
              <a:gd name="connsiteY5" fmla="*/ 715384 h 2018589"/>
              <a:gd name="connsiteX6" fmla="*/ 1257835 w 1329191"/>
              <a:gd name="connsiteY6" fmla="*/ 659662 h 2018589"/>
              <a:gd name="connsiteX7" fmla="*/ 1246405 w 1329191"/>
              <a:gd name="connsiteY7" fmla="*/ 612990 h 2018589"/>
              <a:gd name="connsiteX8" fmla="*/ 1243547 w 1329191"/>
              <a:gd name="connsiteY8" fmla="*/ 563936 h 2018589"/>
              <a:gd name="connsiteX9" fmla="*/ 1259264 w 1329191"/>
              <a:gd name="connsiteY9" fmla="*/ 424871 h 2018589"/>
              <a:gd name="connsiteX10" fmla="*/ 1246881 w 1329191"/>
              <a:gd name="connsiteY10" fmla="*/ 342956 h 2018589"/>
              <a:gd name="connsiteX11" fmla="*/ 1242595 w 1329191"/>
              <a:gd name="connsiteY11" fmla="*/ 255326 h 2018589"/>
              <a:gd name="connsiteX12" fmla="*/ 1174968 w 1329191"/>
              <a:gd name="connsiteY12" fmla="*/ 191508 h 2018589"/>
              <a:gd name="connsiteX13" fmla="*/ 1139725 w 1329191"/>
              <a:gd name="connsiteY13" fmla="*/ 176268 h 2018589"/>
              <a:gd name="connsiteX14" fmla="*/ 1115436 w 1329191"/>
              <a:gd name="connsiteY14" fmla="*/ 161505 h 2018589"/>
              <a:gd name="connsiteX15" fmla="*/ 1073050 w 1329191"/>
              <a:gd name="connsiteY15" fmla="*/ 127215 h 2018589"/>
              <a:gd name="connsiteX16" fmla="*/ 1061620 w 1329191"/>
              <a:gd name="connsiteY16" fmla="*/ 111022 h 2018589"/>
              <a:gd name="connsiteX17" fmla="*/ 1009709 w 1329191"/>
              <a:gd name="connsiteY17" fmla="*/ 91020 h 2018589"/>
              <a:gd name="connsiteX18" fmla="*/ 898742 w 1329191"/>
              <a:gd name="connsiteY18" fmla="*/ 52920 h 2018589"/>
              <a:gd name="connsiteX19" fmla="*/ 835877 w 1329191"/>
              <a:gd name="connsiteY19" fmla="*/ 31965 h 2018589"/>
              <a:gd name="connsiteX20" fmla="*/ 774917 w 1329191"/>
              <a:gd name="connsiteY20" fmla="*/ 26726 h 2018589"/>
              <a:gd name="connsiteX21" fmla="*/ 700622 w 1329191"/>
              <a:gd name="connsiteY21" fmla="*/ 17677 h 2018589"/>
              <a:gd name="connsiteX22" fmla="*/ 595847 w 1329191"/>
              <a:gd name="connsiteY22" fmla="*/ 56 h 2018589"/>
              <a:gd name="connsiteX23" fmla="*/ 502502 w 1329191"/>
              <a:gd name="connsiteY23" fmla="*/ 11010 h 2018589"/>
              <a:gd name="connsiteX24" fmla="*/ 292476 w 1329191"/>
              <a:gd name="connsiteY24" fmla="*/ 83876 h 2018589"/>
              <a:gd name="connsiteX25" fmla="*/ 194368 w 1329191"/>
              <a:gd name="connsiteY25" fmla="*/ 158171 h 2018589"/>
              <a:gd name="connsiteX26" fmla="*/ 131980 w 1329191"/>
              <a:gd name="connsiteY26" fmla="*/ 228180 h 2018589"/>
              <a:gd name="connsiteX27" fmla="*/ 79116 w 1329191"/>
              <a:gd name="connsiteY27" fmla="*/ 292474 h 2018589"/>
              <a:gd name="connsiteX28" fmla="*/ 36730 w 1329191"/>
              <a:gd name="connsiteY28" fmla="*/ 380580 h 2018589"/>
              <a:gd name="connsiteX29" fmla="*/ 58 w 1329191"/>
              <a:gd name="connsiteY29" fmla="*/ 577271 h 2018589"/>
              <a:gd name="connsiteX30" fmla="*/ 9107 w 1329191"/>
              <a:gd name="connsiteY30" fmla="*/ 680617 h 2018589"/>
              <a:gd name="connsiteX31" fmla="*/ 65781 w 1329191"/>
              <a:gd name="connsiteY31" fmla="*/ 825874 h 2018589"/>
              <a:gd name="connsiteX32" fmla="*/ 108643 w 1329191"/>
              <a:gd name="connsiteY32" fmla="*/ 892072 h 2018589"/>
              <a:gd name="connsiteX33" fmla="*/ 131504 w 1329191"/>
              <a:gd name="connsiteY33" fmla="*/ 921600 h 2018589"/>
              <a:gd name="connsiteX34" fmla="*/ 182938 w 1329191"/>
              <a:gd name="connsiteY34" fmla="*/ 1016374 h 2018589"/>
              <a:gd name="connsiteX35" fmla="*/ 207227 w 1329191"/>
              <a:gd name="connsiteY35" fmla="*/ 1153058 h 2018589"/>
              <a:gd name="connsiteX36" fmla="*/ 199131 w 1329191"/>
              <a:gd name="connsiteY36" fmla="*/ 1322603 h 2018589"/>
              <a:gd name="connsiteX37" fmla="*/ 164841 w 1329191"/>
              <a:gd name="connsiteY37" fmla="*/ 1397850 h 2018589"/>
              <a:gd name="connsiteX38" fmla="*/ 135790 w 1329191"/>
              <a:gd name="connsiteY38" fmla="*/ 1431664 h 2018589"/>
              <a:gd name="connsiteX39" fmla="*/ 131504 w 1329191"/>
              <a:gd name="connsiteY39" fmla="*/ 1453571 h 2018589"/>
              <a:gd name="connsiteX40" fmla="*/ 177700 w 1329191"/>
              <a:gd name="connsiteY40" fmla="*/ 1465001 h 2018589"/>
              <a:gd name="connsiteX41" fmla="*/ 209132 w 1329191"/>
              <a:gd name="connsiteY41" fmla="*/ 1465954 h 2018589"/>
              <a:gd name="connsiteX42" fmla="*/ 213895 w 1329191"/>
              <a:gd name="connsiteY42" fmla="*/ 1462620 h 2018589"/>
              <a:gd name="connsiteX43" fmla="*/ 278189 w 1329191"/>
              <a:gd name="connsiteY43" fmla="*/ 1330699 h 2018589"/>
              <a:gd name="connsiteX44" fmla="*/ 301049 w 1329191"/>
              <a:gd name="connsiteY44" fmla="*/ 1234020 h 2018589"/>
              <a:gd name="connsiteX45" fmla="*/ 324385 w 1329191"/>
              <a:gd name="connsiteY45" fmla="*/ 1156391 h 2018589"/>
              <a:gd name="connsiteX46" fmla="*/ 368200 w 1329191"/>
              <a:gd name="connsiteY46" fmla="*/ 1052569 h 2018589"/>
              <a:gd name="connsiteX47" fmla="*/ 360104 w 1329191"/>
              <a:gd name="connsiteY47" fmla="*/ 962081 h 2018589"/>
              <a:gd name="connsiteX48" fmla="*/ 362961 w 1329191"/>
              <a:gd name="connsiteY48" fmla="*/ 770152 h 2018589"/>
              <a:gd name="connsiteX49" fmla="*/ 373439 w 1329191"/>
              <a:gd name="connsiteY49" fmla="*/ 738720 h 2018589"/>
              <a:gd name="connsiteX50" fmla="*/ 432494 w 1329191"/>
              <a:gd name="connsiteY50" fmla="*/ 699191 h 2018589"/>
              <a:gd name="connsiteX51" fmla="*/ 506312 w 1329191"/>
              <a:gd name="connsiteY51" fmla="*/ 681570 h 2018589"/>
              <a:gd name="connsiteX52" fmla="*/ 643949 w 1329191"/>
              <a:gd name="connsiteY52" fmla="*/ 742054 h 2018589"/>
              <a:gd name="connsiteX53" fmla="*/ 729674 w 1329191"/>
              <a:gd name="connsiteY53" fmla="*/ 908265 h 2018589"/>
              <a:gd name="connsiteX54" fmla="*/ 722530 w 1329191"/>
              <a:gd name="connsiteY54" fmla="*/ 918742 h 2018589"/>
              <a:gd name="connsiteX55" fmla="*/ 624899 w 1329191"/>
              <a:gd name="connsiteY55" fmla="*/ 921600 h 2018589"/>
              <a:gd name="connsiteX56" fmla="*/ 545841 w 1329191"/>
              <a:gd name="connsiteY56" fmla="*/ 932554 h 2018589"/>
              <a:gd name="connsiteX57" fmla="*/ 575369 w 1329191"/>
              <a:gd name="connsiteY57" fmla="*/ 946841 h 2018589"/>
              <a:gd name="connsiteX58" fmla="*/ 936842 w 1329191"/>
              <a:gd name="connsiteY58" fmla="*/ 946841 h 2018589"/>
              <a:gd name="connsiteX59" fmla="*/ 958750 w 1329191"/>
              <a:gd name="connsiteY59" fmla="*/ 949222 h 2018589"/>
              <a:gd name="connsiteX60" fmla="*/ 943510 w 1329191"/>
              <a:gd name="connsiteY60" fmla="*/ 1015421 h 2018589"/>
              <a:gd name="connsiteX61" fmla="*/ 930175 w 1329191"/>
              <a:gd name="connsiteY61" fmla="*/ 1156867 h 2018589"/>
              <a:gd name="connsiteX62" fmla="*/ 913983 w 1329191"/>
              <a:gd name="connsiteY62" fmla="*/ 1170679 h 2018589"/>
              <a:gd name="connsiteX63" fmla="*/ 869691 w 1329191"/>
              <a:gd name="connsiteY63" fmla="*/ 1173536 h 2018589"/>
              <a:gd name="connsiteX64" fmla="*/ 823971 w 1329191"/>
              <a:gd name="connsiteY64" fmla="*/ 1188776 h 2018589"/>
              <a:gd name="connsiteX65" fmla="*/ 680620 w 1329191"/>
              <a:gd name="connsiteY65" fmla="*/ 1164011 h 2018589"/>
              <a:gd name="connsiteX66" fmla="*/ 610611 w 1329191"/>
              <a:gd name="connsiteY66" fmla="*/ 1152105 h 2018589"/>
              <a:gd name="connsiteX67" fmla="*/ 552032 w 1329191"/>
              <a:gd name="connsiteY67" fmla="*/ 1140675 h 2018589"/>
              <a:gd name="connsiteX68" fmla="*/ 633947 w 1329191"/>
              <a:gd name="connsiteY68" fmla="*/ 1182109 h 2018589"/>
              <a:gd name="connsiteX69" fmla="*/ 818256 w 1329191"/>
              <a:gd name="connsiteY69" fmla="*/ 1240211 h 2018589"/>
              <a:gd name="connsiteX70" fmla="*/ 839211 w 1329191"/>
              <a:gd name="connsiteY70" fmla="*/ 1253070 h 2018589"/>
              <a:gd name="connsiteX71" fmla="*/ 876359 w 1329191"/>
              <a:gd name="connsiteY71" fmla="*/ 1286408 h 2018589"/>
              <a:gd name="connsiteX72" fmla="*/ 988754 w 1329191"/>
              <a:gd name="connsiteY72" fmla="*/ 1374990 h 2018589"/>
              <a:gd name="connsiteX73" fmla="*/ 870644 w 1329191"/>
              <a:gd name="connsiteY73" fmla="*/ 1376895 h 2018589"/>
              <a:gd name="connsiteX74" fmla="*/ 781585 w 1329191"/>
              <a:gd name="connsiteY74" fmla="*/ 1400708 h 2018589"/>
              <a:gd name="connsiteX75" fmla="*/ 753486 w 1329191"/>
              <a:gd name="connsiteY75" fmla="*/ 1481194 h 2018589"/>
              <a:gd name="connsiteX76" fmla="*/ 731102 w 1329191"/>
              <a:gd name="connsiteY76" fmla="*/ 1585969 h 2018589"/>
              <a:gd name="connsiteX77" fmla="*/ 724911 w 1329191"/>
              <a:gd name="connsiteY77" fmla="*/ 1707889 h 2018589"/>
              <a:gd name="connsiteX78" fmla="*/ 819209 w 1329191"/>
              <a:gd name="connsiteY78" fmla="*/ 1961730 h 2018589"/>
              <a:gd name="connsiteX79" fmla="*/ 850165 w 1329191"/>
              <a:gd name="connsiteY79" fmla="*/ 2007927 h 2018589"/>
              <a:gd name="connsiteX80" fmla="*/ 867786 w 1329191"/>
              <a:gd name="connsiteY80" fmla="*/ 2005545 h 2018589"/>
              <a:gd name="connsiteX81" fmla="*/ 837306 w 1329191"/>
              <a:gd name="connsiteY81" fmla="*/ 1863623 h 2018589"/>
              <a:gd name="connsiteX82" fmla="*/ 802540 w 1329191"/>
              <a:gd name="connsiteY82" fmla="*/ 1739321 h 2018589"/>
              <a:gd name="connsiteX83" fmla="*/ 805397 w 1329191"/>
              <a:gd name="connsiteY83" fmla="*/ 1626450 h 2018589"/>
              <a:gd name="connsiteX84" fmla="*/ 820161 w 1329191"/>
              <a:gd name="connsiteY84" fmla="*/ 1547869 h 2018589"/>
              <a:gd name="connsiteX85" fmla="*/ 827305 w 1329191"/>
              <a:gd name="connsiteY85" fmla="*/ 1509293 h 2018589"/>
              <a:gd name="connsiteX86" fmla="*/ 836354 w 1329191"/>
              <a:gd name="connsiteY86" fmla="*/ 1485956 h 2018589"/>
              <a:gd name="connsiteX87" fmla="*/ 860166 w 1329191"/>
              <a:gd name="connsiteY87" fmla="*/ 1463096 h 2018589"/>
              <a:gd name="connsiteX88" fmla="*/ 1000184 w 1329191"/>
              <a:gd name="connsiteY88" fmla="*/ 1449761 h 2018589"/>
              <a:gd name="connsiteX89" fmla="*/ 1131152 w 1329191"/>
              <a:gd name="connsiteY89" fmla="*/ 1462144 h 2018589"/>
              <a:gd name="connsiteX90" fmla="*/ 1189255 w 1329191"/>
              <a:gd name="connsiteY90" fmla="*/ 1442141 h 2018589"/>
              <a:gd name="connsiteX91" fmla="*/ 1208781 w 1329191"/>
              <a:gd name="connsiteY91" fmla="*/ 1404994 h 2018589"/>
              <a:gd name="connsiteX92" fmla="*/ 1301650 w 1329191"/>
              <a:gd name="connsiteY92" fmla="*/ 1216399 h 2018589"/>
              <a:gd name="connsiteX93" fmla="*/ 1325939 w 1329191"/>
              <a:gd name="connsiteY93" fmla="*/ 1015897 h 2018589"/>
              <a:gd name="connsiteX94" fmla="*/ 1317843 w 1329191"/>
              <a:gd name="connsiteY94" fmla="*/ 975416 h 2018589"/>
              <a:gd name="connsiteX95" fmla="*/ 1320224 w 1329191"/>
              <a:gd name="connsiteY95" fmla="*/ 970177 h 2018589"/>
              <a:gd name="connsiteX96" fmla="*/ 398680 w 1329191"/>
              <a:gd name="connsiteY96" fmla="*/ 447255 h 2018589"/>
              <a:gd name="connsiteX97" fmla="*/ 435827 w 1329191"/>
              <a:gd name="connsiteY97" fmla="*/ 449160 h 2018589"/>
              <a:gd name="connsiteX98" fmla="*/ 330100 w 1329191"/>
              <a:gd name="connsiteY98" fmla="*/ 509167 h 2018589"/>
              <a:gd name="connsiteX99" fmla="*/ 254376 w 1329191"/>
              <a:gd name="connsiteY99" fmla="*/ 512025 h 2018589"/>
              <a:gd name="connsiteX100" fmla="*/ 290571 w 1329191"/>
              <a:gd name="connsiteY100" fmla="*/ 423442 h 2018589"/>
              <a:gd name="connsiteX101" fmla="*/ 266759 w 1329191"/>
              <a:gd name="connsiteY101" fmla="*/ 436777 h 2018589"/>
              <a:gd name="connsiteX102" fmla="*/ 204846 w 1329191"/>
              <a:gd name="connsiteY102" fmla="*/ 490594 h 2018589"/>
              <a:gd name="connsiteX103" fmla="*/ 166270 w 1329191"/>
              <a:gd name="connsiteY103" fmla="*/ 516787 h 2018589"/>
              <a:gd name="connsiteX104" fmla="*/ 399632 w 1329191"/>
              <a:gd name="connsiteY104" fmla="*/ 316762 h 2018589"/>
              <a:gd name="connsiteX105" fmla="*/ 402490 w 1329191"/>
              <a:gd name="connsiteY105" fmla="*/ 319620 h 2018589"/>
              <a:gd name="connsiteX106" fmla="*/ 371534 w 1329191"/>
              <a:gd name="connsiteY106" fmla="*/ 363911 h 2018589"/>
              <a:gd name="connsiteX107" fmla="*/ 368200 w 1329191"/>
              <a:gd name="connsiteY107" fmla="*/ 372484 h 2018589"/>
              <a:gd name="connsiteX108" fmla="*/ 377249 w 1329191"/>
              <a:gd name="connsiteY108" fmla="*/ 373912 h 2018589"/>
              <a:gd name="connsiteX109" fmla="*/ 444400 w 1329191"/>
              <a:gd name="connsiteY109" fmla="*/ 362482 h 2018589"/>
              <a:gd name="connsiteX110" fmla="*/ 457259 w 1329191"/>
              <a:gd name="connsiteY110" fmla="*/ 362006 h 2018589"/>
              <a:gd name="connsiteX111" fmla="*/ 397727 w 1329191"/>
              <a:gd name="connsiteY111" fmla="*/ 416775 h 2018589"/>
              <a:gd name="connsiteX112" fmla="*/ 397727 w 1329191"/>
              <a:gd name="connsiteY112" fmla="*/ 416775 h 2018589"/>
              <a:gd name="connsiteX113" fmla="*/ 389631 w 1329191"/>
              <a:gd name="connsiteY113" fmla="*/ 432015 h 2018589"/>
              <a:gd name="connsiteX114" fmla="*/ 398680 w 1329191"/>
              <a:gd name="connsiteY114" fmla="*/ 447255 h 2018589"/>
              <a:gd name="connsiteX115" fmla="*/ 960655 w 1329191"/>
              <a:gd name="connsiteY115" fmla="*/ 859211 h 2018589"/>
              <a:gd name="connsiteX116" fmla="*/ 944939 w 1329191"/>
              <a:gd name="connsiteY116" fmla="*/ 861116 h 2018589"/>
              <a:gd name="connsiteX117" fmla="*/ 952083 w 1329191"/>
              <a:gd name="connsiteY117" fmla="*/ 879214 h 2018589"/>
              <a:gd name="connsiteX118" fmla="*/ 931604 w 1329191"/>
              <a:gd name="connsiteY118" fmla="*/ 906360 h 2018589"/>
              <a:gd name="connsiteX119" fmla="*/ 773965 w 1329191"/>
              <a:gd name="connsiteY119" fmla="*/ 907789 h 2018589"/>
              <a:gd name="connsiteX120" fmla="*/ 765869 w 1329191"/>
              <a:gd name="connsiteY120" fmla="*/ 895882 h 2018589"/>
              <a:gd name="connsiteX121" fmla="*/ 773489 w 1329191"/>
              <a:gd name="connsiteY121" fmla="*/ 835399 h 2018589"/>
              <a:gd name="connsiteX122" fmla="*/ 773489 w 1329191"/>
              <a:gd name="connsiteY122" fmla="*/ 835399 h 2018589"/>
              <a:gd name="connsiteX123" fmla="*/ 774917 w 1329191"/>
              <a:gd name="connsiteY123" fmla="*/ 827302 h 2018589"/>
              <a:gd name="connsiteX124" fmla="*/ 785871 w 1329191"/>
              <a:gd name="connsiteY124" fmla="*/ 730624 h 2018589"/>
              <a:gd name="connsiteX125" fmla="*/ 803016 w 1329191"/>
              <a:gd name="connsiteY125" fmla="*/ 665854 h 2018589"/>
              <a:gd name="connsiteX126" fmla="*/ 832544 w 1329191"/>
              <a:gd name="connsiteY126" fmla="*/ 645375 h 2018589"/>
              <a:gd name="connsiteX127" fmla="*/ 1023044 w 1329191"/>
              <a:gd name="connsiteY127" fmla="*/ 546315 h 2018589"/>
              <a:gd name="connsiteX128" fmla="*/ 1033997 w 1329191"/>
              <a:gd name="connsiteY128" fmla="*/ 545839 h 2018589"/>
              <a:gd name="connsiteX129" fmla="*/ 1030664 w 1329191"/>
              <a:gd name="connsiteY129" fmla="*/ 556792 h 2018589"/>
              <a:gd name="connsiteX130" fmla="*/ 902552 w 1329191"/>
              <a:gd name="connsiteY130" fmla="*/ 718241 h 2018589"/>
              <a:gd name="connsiteX131" fmla="*/ 907315 w 1329191"/>
              <a:gd name="connsiteY131" fmla="*/ 731100 h 2018589"/>
              <a:gd name="connsiteX132" fmla="*/ 907315 w 1329191"/>
              <a:gd name="connsiteY132" fmla="*/ 731100 h 2018589"/>
              <a:gd name="connsiteX133" fmla="*/ 983039 w 1329191"/>
              <a:gd name="connsiteY133" fmla="*/ 686809 h 2018589"/>
              <a:gd name="connsiteX134" fmla="*/ 1016852 w 1329191"/>
              <a:gd name="connsiteY134" fmla="*/ 666330 h 2018589"/>
              <a:gd name="connsiteX135" fmla="*/ 1022567 w 1329191"/>
              <a:gd name="connsiteY135" fmla="*/ 664425 h 2018589"/>
              <a:gd name="connsiteX136" fmla="*/ 1016852 w 1329191"/>
              <a:gd name="connsiteY136" fmla="*/ 666330 h 2018589"/>
              <a:gd name="connsiteX137" fmla="*/ 1051143 w 1329191"/>
              <a:gd name="connsiteY137" fmla="*/ 645851 h 2018589"/>
              <a:gd name="connsiteX138" fmla="*/ 1143535 w 1329191"/>
              <a:gd name="connsiteY138" fmla="*/ 589177 h 2018589"/>
              <a:gd name="connsiteX139" fmla="*/ 1158299 w 1329191"/>
              <a:gd name="connsiteY139" fmla="*/ 580129 h 2018589"/>
              <a:gd name="connsiteX140" fmla="*/ 1186397 w 1329191"/>
              <a:gd name="connsiteY140" fmla="*/ 590130 h 2018589"/>
              <a:gd name="connsiteX141" fmla="*/ 1197827 w 1329191"/>
              <a:gd name="connsiteY141" fmla="*/ 727766 h 2018589"/>
              <a:gd name="connsiteX142" fmla="*/ 1188779 w 1329191"/>
              <a:gd name="connsiteY142" fmla="*/ 768247 h 2018589"/>
              <a:gd name="connsiteX143" fmla="*/ 1188779 w 1329191"/>
              <a:gd name="connsiteY143" fmla="*/ 768247 h 2018589"/>
              <a:gd name="connsiteX144" fmla="*/ 1176872 w 1329191"/>
              <a:gd name="connsiteY144" fmla="*/ 850162 h 2018589"/>
              <a:gd name="connsiteX145" fmla="*/ 1163537 w 1329191"/>
              <a:gd name="connsiteY145" fmla="*/ 858735 h 2018589"/>
              <a:gd name="connsiteX146" fmla="*/ 1074479 w 1329191"/>
              <a:gd name="connsiteY146" fmla="*/ 858735 h 2018589"/>
              <a:gd name="connsiteX147" fmla="*/ 960655 w 1329191"/>
              <a:gd name="connsiteY147" fmla="*/ 859211 h 2018589"/>
              <a:gd name="connsiteX148" fmla="*/ 1281171 w 1329191"/>
              <a:gd name="connsiteY148" fmla="*/ 1123054 h 2018589"/>
              <a:gd name="connsiteX149" fmla="*/ 1278314 w 1329191"/>
              <a:gd name="connsiteY149" fmla="*/ 1141151 h 2018589"/>
              <a:gd name="connsiteX150" fmla="*/ 1278314 w 1329191"/>
              <a:gd name="connsiteY150" fmla="*/ 1141151 h 2018589"/>
              <a:gd name="connsiteX151" fmla="*/ 1277837 w 1329191"/>
              <a:gd name="connsiteY151" fmla="*/ 1151153 h 2018589"/>
              <a:gd name="connsiteX152" fmla="*/ 1230212 w 1329191"/>
              <a:gd name="connsiteY152" fmla="*/ 1181633 h 2018589"/>
              <a:gd name="connsiteX153" fmla="*/ 1142106 w 1329191"/>
              <a:gd name="connsiteY153" fmla="*/ 1157820 h 2018589"/>
              <a:gd name="connsiteX154" fmla="*/ 1082099 w 1329191"/>
              <a:gd name="connsiteY154" fmla="*/ 1147342 h 2018589"/>
              <a:gd name="connsiteX155" fmla="*/ 1067811 w 1329191"/>
              <a:gd name="connsiteY155" fmla="*/ 1150676 h 2018589"/>
              <a:gd name="connsiteX156" fmla="*/ 1084480 w 1329191"/>
              <a:gd name="connsiteY156" fmla="*/ 1163535 h 2018589"/>
              <a:gd name="connsiteX157" fmla="*/ 1084480 w 1329191"/>
              <a:gd name="connsiteY157" fmla="*/ 1163535 h 2018589"/>
              <a:gd name="connsiteX158" fmla="*/ 1156870 w 1329191"/>
              <a:gd name="connsiteY158" fmla="*/ 1190205 h 2018589"/>
              <a:gd name="connsiteX159" fmla="*/ 1156870 w 1329191"/>
              <a:gd name="connsiteY159" fmla="*/ 1190205 h 2018589"/>
              <a:gd name="connsiteX160" fmla="*/ 1176872 w 1329191"/>
              <a:gd name="connsiteY160" fmla="*/ 1197349 h 2018589"/>
              <a:gd name="connsiteX161" fmla="*/ 1176872 w 1329191"/>
              <a:gd name="connsiteY161" fmla="*/ 1197349 h 2018589"/>
              <a:gd name="connsiteX162" fmla="*/ 1250215 w 1329191"/>
              <a:gd name="connsiteY162" fmla="*/ 1223543 h 2018589"/>
              <a:gd name="connsiteX163" fmla="*/ 1255930 w 1329191"/>
              <a:gd name="connsiteY163" fmla="*/ 1237354 h 2018589"/>
              <a:gd name="connsiteX164" fmla="*/ 1232594 w 1329191"/>
              <a:gd name="connsiteY164" fmla="*/ 1279740 h 2018589"/>
              <a:gd name="connsiteX165" fmla="*/ 1232594 w 1329191"/>
              <a:gd name="connsiteY165" fmla="*/ 1279740 h 2018589"/>
              <a:gd name="connsiteX166" fmla="*/ 1221640 w 1329191"/>
              <a:gd name="connsiteY166" fmla="*/ 1300219 h 2018589"/>
              <a:gd name="connsiteX167" fmla="*/ 1221640 w 1329191"/>
              <a:gd name="connsiteY167" fmla="*/ 1300219 h 2018589"/>
              <a:gd name="connsiteX168" fmla="*/ 1178777 w 1329191"/>
              <a:gd name="connsiteY168" fmla="*/ 1381181 h 2018589"/>
              <a:gd name="connsiteX169" fmla="*/ 1124485 w 1329191"/>
              <a:gd name="connsiteY169" fmla="*/ 1392611 h 2018589"/>
              <a:gd name="connsiteX170" fmla="*/ 1024472 w 1329191"/>
              <a:gd name="connsiteY170" fmla="*/ 1327841 h 2018589"/>
              <a:gd name="connsiteX171" fmla="*/ 1024472 w 1329191"/>
              <a:gd name="connsiteY171" fmla="*/ 1327841 h 2018589"/>
              <a:gd name="connsiteX172" fmla="*/ 915411 w 1329191"/>
              <a:gd name="connsiteY172" fmla="*/ 1256404 h 2018589"/>
              <a:gd name="connsiteX173" fmla="*/ 899219 w 1329191"/>
              <a:gd name="connsiteY173" fmla="*/ 1224971 h 2018589"/>
              <a:gd name="connsiteX174" fmla="*/ 906362 w 1329191"/>
              <a:gd name="connsiteY174" fmla="*/ 1219733 h 2018589"/>
              <a:gd name="connsiteX175" fmla="*/ 949701 w 1329191"/>
              <a:gd name="connsiteY175" fmla="*/ 1222590 h 2018589"/>
              <a:gd name="connsiteX176" fmla="*/ 971609 w 1329191"/>
              <a:gd name="connsiteY176" fmla="*/ 1202588 h 2018589"/>
              <a:gd name="connsiteX177" fmla="*/ 974466 w 1329191"/>
              <a:gd name="connsiteY177" fmla="*/ 1186871 h 2018589"/>
              <a:gd name="connsiteX178" fmla="*/ 974466 w 1329191"/>
              <a:gd name="connsiteY178" fmla="*/ 1186871 h 2018589"/>
              <a:gd name="connsiteX179" fmla="*/ 975419 w 1329191"/>
              <a:gd name="connsiteY179" fmla="*/ 1173060 h 2018589"/>
              <a:gd name="connsiteX180" fmla="*/ 976847 w 1329191"/>
              <a:gd name="connsiteY180" fmla="*/ 1164964 h 2018589"/>
              <a:gd name="connsiteX181" fmla="*/ 976847 w 1329191"/>
              <a:gd name="connsiteY181" fmla="*/ 1164964 h 2018589"/>
              <a:gd name="connsiteX182" fmla="*/ 980181 w 1329191"/>
              <a:gd name="connsiteY182" fmla="*/ 1133531 h 2018589"/>
              <a:gd name="connsiteX183" fmla="*/ 980181 w 1329191"/>
              <a:gd name="connsiteY183" fmla="*/ 1133531 h 2018589"/>
              <a:gd name="connsiteX184" fmla="*/ 1000184 w 1329191"/>
              <a:gd name="connsiteY184" fmla="*/ 955890 h 2018589"/>
              <a:gd name="connsiteX185" fmla="*/ 1003517 w 1329191"/>
              <a:gd name="connsiteY185" fmla="*/ 937792 h 2018589"/>
              <a:gd name="connsiteX186" fmla="*/ 1034474 w 1329191"/>
              <a:gd name="connsiteY186" fmla="*/ 912075 h 2018589"/>
              <a:gd name="connsiteX187" fmla="*/ 1197827 w 1329191"/>
              <a:gd name="connsiteY187" fmla="*/ 902550 h 2018589"/>
              <a:gd name="connsiteX188" fmla="*/ 1230689 w 1329191"/>
              <a:gd name="connsiteY188" fmla="*/ 907789 h 2018589"/>
              <a:gd name="connsiteX189" fmla="*/ 1256883 w 1329191"/>
              <a:gd name="connsiteY189" fmla="*/ 938745 h 2018589"/>
              <a:gd name="connsiteX190" fmla="*/ 1277837 w 1329191"/>
              <a:gd name="connsiteY190" fmla="*/ 1045901 h 2018589"/>
              <a:gd name="connsiteX191" fmla="*/ 1266408 w 1329191"/>
              <a:gd name="connsiteY191" fmla="*/ 1059236 h 2018589"/>
              <a:gd name="connsiteX192" fmla="*/ 1195446 w 1329191"/>
              <a:gd name="connsiteY192" fmla="*/ 1058760 h 2018589"/>
              <a:gd name="connsiteX193" fmla="*/ 1195446 w 1329191"/>
              <a:gd name="connsiteY193" fmla="*/ 1058760 h 2018589"/>
              <a:gd name="connsiteX194" fmla="*/ 1175920 w 1329191"/>
              <a:gd name="connsiteY194" fmla="*/ 1058760 h 2018589"/>
              <a:gd name="connsiteX195" fmla="*/ 1175920 w 1329191"/>
              <a:gd name="connsiteY195" fmla="*/ 1058760 h 2018589"/>
              <a:gd name="connsiteX196" fmla="*/ 1088290 w 1329191"/>
              <a:gd name="connsiteY196" fmla="*/ 1059236 h 2018589"/>
              <a:gd name="connsiteX197" fmla="*/ 1075431 w 1329191"/>
              <a:gd name="connsiteY197" fmla="*/ 1066380 h 2018589"/>
              <a:gd name="connsiteX198" fmla="*/ 1086861 w 1329191"/>
              <a:gd name="connsiteY198" fmla="*/ 1074476 h 2018589"/>
              <a:gd name="connsiteX199" fmla="*/ 1117341 w 1329191"/>
              <a:gd name="connsiteY199" fmla="*/ 1077810 h 2018589"/>
              <a:gd name="connsiteX200" fmla="*/ 1121151 w 1329191"/>
              <a:gd name="connsiteY200" fmla="*/ 1078763 h 2018589"/>
              <a:gd name="connsiteX201" fmla="*/ 1193065 w 1329191"/>
              <a:gd name="connsiteY201" fmla="*/ 1084001 h 2018589"/>
              <a:gd name="connsiteX202" fmla="*/ 1248786 w 1329191"/>
              <a:gd name="connsiteY202" fmla="*/ 1086383 h 2018589"/>
              <a:gd name="connsiteX203" fmla="*/ 1281171 w 1329191"/>
              <a:gd name="connsiteY203" fmla="*/ 1123054 h 2018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1329191" h="2018589">
                <a:moveTo>
                  <a:pt x="1320224" y="970177"/>
                </a:moveTo>
                <a:cubicBezTo>
                  <a:pt x="1317366" y="964462"/>
                  <a:pt x="1313556" y="961129"/>
                  <a:pt x="1311175" y="956842"/>
                </a:cubicBezTo>
                <a:cubicBezTo>
                  <a:pt x="1300697" y="935411"/>
                  <a:pt x="1301650" y="910646"/>
                  <a:pt x="1293554" y="888262"/>
                </a:cubicBezTo>
                <a:cubicBezTo>
                  <a:pt x="1284981" y="864450"/>
                  <a:pt x="1271170" y="843019"/>
                  <a:pt x="1259740" y="820159"/>
                </a:cubicBezTo>
                <a:cubicBezTo>
                  <a:pt x="1254978" y="809681"/>
                  <a:pt x="1251644" y="799204"/>
                  <a:pt x="1253072" y="787774"/>
                </a:cubicBezTo>
                <a:cubicBezTo>
                  <a:pt x="1249739" y="763961"/>
                  <a:pt x="1249739" y="739672"/>
                  <a:pt x="1251644" y="715384"/>
                </a:cubicBezTo>
                <a:cubicBezTo>
                  <a:pt x="1253072" y="696334"/>
                  <a:pt x="1260216" y="679189"/>
                  <a:pt x="1257835" y="659662"/>
                </a:cubicBezTo>
                <a:cubicBezTo>
                  <a:pt x="1255930" y="643470"/>
                  <a:pt x="1248310" y="628706"/>
                  <a:pt x="1246405" y="612990"/>
                </a:cubicBezTo>
                <a:cubicBezTo>
                  <a:pt x="1244024" y="596797"/>
                  <a:pt x="1245453" y="580129"/>
                  <a:pt x="1243547" y="563936"/>
                </a:cubicBezTo>
                <a:cubicBezTo>
                  <a:pt x="1238785" y="517264"/>
                  <a:pt x="1249262" y="471544"/>
                  <a:pt x="1259264" y="424871"/>
                </a:cubicBezTo>
                <a:cubicBezTo>
                  <a:pt x="1265455" y="395344"/>
                  <a:pt x="1247358" y="370579"/>
                  <a:pt x="1246881" y="342956"/>
                </a:cubicBezTo>
                <a:cubicBezTo>
                  <a:pt x="1246405" y="313429"/>
                  <a:pt x="1244500" y="284377"/>
                  <a:pt x="1242595" y="255326"/>
                </a:cubicBezTo>
                <a:cubicBezTo>
                  <a:pt x="1240690" y="224846"/>
                  <a:pt x="1201637" y="204367"/>
                  <a:pt x="1174968" y="191508"/>
                </a:cubicBezTo>
                <a:cubicBezTo>
                  <a:pt x="1163537" y="185793"/>
                  <a:pt x="1151631" y="181031"/>
                  <a:pt x="1139725" y="176268"/>
                </a:cubicBezTo>
                <a:cubicBezTo>
                  <a:pt x="1130676" y="172458"/>
                  <a:pt x="1122580" y="168172"/>
                  <a:pt x="1115436" y="161505"/>
                </a:cubicBezTo>
                <a:cubicBezTo>
                  <a:pt x="1102101" y="149122"/>
                  <a:pt x="1087814" y="137692"/>
                  <a:pt x="1073050" y="127215"/>
                </a:cubicBezTo>
                <a:cubicBezTo>
                  <a:pt x="1073526" y="118642"/>
                  <a:pt x="1064954" y="116737"/>
                  <a:pt x="1061620" y="111022"/>
                </a:cubicBezTo>
                <a:cubicBezTo>
                  <a:pt x="1045427" y="101973"/>
                  <a:pt x="1028283" y="93877"/>
                  <a:pt x="1009709" y="91020"/>
                </a:cubicBezTo>
                <a:cubicBezTo>
                  <a:pt x="973990" y="85305"/>
                  <a:pt x="934461" y="64826"/>
                  <a:pt x="898742" y="52920"/>
                </a:cubicBezTo>
                <a:cubicBezTo>
                  <a:pt x="878264" y="46252"/>
                  <a:pt x="856833" y="35775"/>
                  <a:pt x="835877" y="31965"/>
                </a:cubicBezTo>
                <a:cubicBezTo>
                  <a:pt x="816351" y="28155"/>
                  <a:pt x="794920" y="29107"/>
                  <a:pt x="774917" y="26726"/>
                </a:cubicBezTo>
                <a:cubicBezTo>
                  <a:pt x="750152" y="23392"/>
                  <a:pt x="725864" y="13867"/>
                  <a:pt x="700622" y="17677"/>
                </a:cubicBezTo>
                <a:cubicBezTo>
                  <a:pt x="665856" y="10533"/>
                  <a:pt x="632519" y="-897"/>
                  <a:pt x="595847" y="56"/>
                </a:cubicBezTo>
                <a:cubicBezTo>
                  <a:pt x="564415" y="1008"/>
                  <a:pt x="532982" y="2913"/>
                  <a:pt x="502502" y="11010"/>
                </a:cubicBezTo>
                <a:cubicBezTo>
                  <a:pt x="429160" y="30536"/>
                  <a:pt x="354389" y="34346"/>
                  <a:pt x="292476" y="83876"/>
                </a:cubicBezTo>
                <a:cubicBezTo>
                  <a:pt x="260567" y="109117"/>
                  <a:pt x="222943" y="129120"/>
                  <a:pt x="194368" y="158171"/>
                </a:cubicBezTo>
                <a:cubicBezTo>
                  <a:pt x="172461" y="180555"/>
                  <a:pt x="151506" y="203891"/>
                  <a:pt x="131980" y="228180"/>
                </a:cubicBezTo>
                <a:cubicBezTo>
                  <a:pt x="114359" y="250087"/>
                  <a:pt x="92927" y="267232"/>
                  <a:pt x="79116" y="292474"/>
                </a:cubicBezTo>
                <a:cubicBezTo>
                  <a:pt x="63876" y="320096"/>
                  <a:pt x="47207" y="350576"/>
                  <a:pt x="36730" y="380580"/>
                </a:cubicBezTo>
                <a:cubicBezTo>
                  <a:pt x="15299" y="443921"/>
                  <a:pt x="1011" y="510120"/>
                  <a:pt x="58" y="577271"/>
                </a:cubicBezTo>
                <a:cubicBezTo>
                  <a:pt x="-418" y="612037"/>
                  <a:pt x="1963" y="646327"/>
                  <a:pt x="9107" y="680617"/>
                </a:cubicBezTo>
                <a:cubicBezTo>
                  <a:pt x="20061" y="731576"/>
                  <a:pt x="40063" y="780630"/>
                  <a:pt x="65781" y="825874"/>
                </a:cubicBezTo>
                <a:cubicBezTo>
                  <a:pt x="78640" y="848734"/>
                  <a:pt x="92927" y="870641"/>
                  <a:pt x="108643" y="892072"/>
                </a:cubicBezTo>
                <a:cubicBezTo>
                  <a:pt x="115787" y="902074"/>
                  <a:pt x="123884" y="911599"/>
                  <a:pt x="131504" y="921600"/>
                </a:cubicBezTo>
                <a:cubicBezTo>
                  <a:pt x="155316" y="951604"/>
                  <a:pt x="174842" y="978750"/>
                  <a:pt x="182938" y="1016374"/>
                </a:cubicBezTo>
                <a:cubicBezTo>
                  <a:pt x="192940" y="1061617"/>
                  <a:pt x="202465" y="1106861"/>
                  <a:pt x="207227" y="1153058"/>
                </a:cubicBezTo>
                <a:cubicBezTo>
                  <a:pt x="212942" y="1209255"/>
                  <a:pt x="214371" y="1267358"/>
                  <a:pt x="199131" y="1322603"/>
                </a:cubicBezTo>
                <a:cubicBezTo>
                  <a:pt x="191987" y="1349273"/>
                  <a:pt x="180557" y="1374990"/>
                  <a:pt x="164841" y="1397850"/>
                </a:cubicBezTo>
                <a:cubicBezTo>
                  <a:pt x="156268" y="1410233"/>
                  <a:pt x="146267" y="1421186"/>
                  <a:pt x="135790" y="1431664"/>
                </a:cubicBezTo>
                <a:cubicBezTo>
                  <a:pt x="126741" y="1440236"/>
                  <a:pt x="112930" y="1448809"/>
                  <a:pt x="131504" y="1453571"/>
                </a:cubicBezTo>
                <a:cubicBezTo>
                  <a:pt x="146743" y="1457381"/>
                  <a:pt x="162936" y="1458810"/>
                  <a:pt x="177700" y="1465001"/>
                </a:cubicBezTo>
                <a:cubicBezTo>
                  <a:pt x="191511" y="1476431"/>
                  <a:pt x="193892" y="1476431"/>
                  <a:pt x="209132" y="1465954"/>
                </a:cubicBezTo>
                <a:cubicBezTo>
                  <a:pt x="210561" y="1465001"/>
                  <a:pt x="212942" y="1464049"/>
                  <a:pt x="213895" y="1462620"/>
                </a:cubicBezTo>
                <a:cubicBezTo>
                  <a:pt x="240565" y="1418805"/>
                  <a:pt x="263425" y="1380229"/>
                  <a:pt x="278189" y="1330699"/>
                </a:cubicBezTo>
                <a:cubicBezTo>
                  <a:pt x="287714" y="1299266"/>
                  <a:pt x="295810" y="1266881"/>
                  <a:pt x="301049" y="1234020"/>
                </a:cubicBezTo>
                <a:cubicBezTo>
                  <a:pt x="305811" y="1206874"/>
                  <a:pt x="301525" y="1174489"/>
                  <a:pt x="324385" y="1156391"/>
                </a:cubicBezTo>
                <a:cubicBezTo>
                  <a:pt x="354865" y="1132103"/>
                  <a:pt x="361056" y="1088764"/>
                  <a:pt x="368200" y="1052569"/>
                </a:cubicBezTo>
                <a:cubicBezTo>
                  <a:pt x="374391" y="1022565"/>
                  <a:pt x="363914" y="993990"/>
                  <a:pt x="360104" y="962081"/>
                </a:cubicBezTo>
                <a:cubicBezTo>
                  <a:pt x="353436" y="901121"/>
                  <a:pt x="349150" y="830160"/>
                  <a:pt x="362961" y="770152"/>
                </a:cubicBezTo>
                <a:cubicBezTo>
                  <a:pt x="365342" y="759199"/>
                  <a:pt x="368200" y="748245"/>
                  <a:pt x="373439" y="738720"/>
                </a:cubicBezTo>
                <a:cubicBezTo>
                  <a:pt x="383916" y="721099"/>
                  <a:pt x="414396" y="707764"/>
                  <a:pt x="432494" y="699191"/>
                </a:cubicBezTo>
                <a:cubicBezTo>
                  <a:pt x="455830" y="688237"/>
                  <a:pt x="481071" y="682046"/>
                  <a:pt x="506312" y="681570"/>
                </a:cubicBezTo>
                <a:cubicBezTo>
                  <a:pt x="558700" y="680141"/>
                  <a:pt x="609182" y="702525"/>
                  <a:pt x="643949" y="742054"/>
                </a:cubicBezTo>
                <a:cubicBezTo>
                  <a:pt x="686335" y="790155"/>
                  <a:pt x="709671" y="848257"/>
                  <a:pt x="729674" y="908265"/>
                </a:cubicBezTo>
                <a:cubicBezTo>
                  <a:pt x="732055" y="915409"/>
                  <a:pt x="729674" y="918266"/>
                  <a:pt x="722530" y="918742"/>
                </a:cubicBezTo>
                <a:cubicBezTo>
                  <a:pt x="690145" y="920647"/>
                  <a:pt x="657284" y="921124"/>
                  <a:pt x="624899" y="921600"/>
                </a:cubicBezTo>
                <a:cubicBezTo>
                  <a:pt x="609659" y="922076"/>
                  <a:pt x="556319" y="915885"/>
                  <a:pt x="545841" y="932554"/>
                </a:cubicBezTo>
                <a:cubicBezTo>
                  <a:pt x="535840" y="948270"/>
                  <a:pt x="566320" y="946841"/>
                  <a:pt x="575369" y="946841"/>
                </a:cubicBezTo>
                <a:cubicBezTo>
                  <a:pt x="695860" y="946365"/>
                  <a:pt x="816351" y="946841"/>
                  <a:pt x="936842" y="946841"/>
                </a:cubicBezTo>
                <a:cubicBezTo>
                  <a:pt x="943986" y="946841"/>
                  <a:pt x="951606" y="945412"/>
                  <a:pt x="958750" y="949222"/>
                </a:cubicBezTo>
                <a:cubicBezTo>
                  <a:pt x="943986" y="957795"/>
                  <a:pt x="945415" y="1000657"/>
                  <a:pt x="943510" y="1015421"/>
                </a:cubicBezTo>
                <a:cubicBezTo>
                  <a:pt x="936366" y="1064475"/>
                  <a:pt x="934937" y="1108766"/>
                  <a:pt x="930175" y="1156867"/>
                </a:cubicBezTo>
                <a:cubicBezTo>
                  <a:pt x="929222" y="1167345"/>
                  <a:pt x="923508" y="1170679"/>
                  <a:pt x="913983" y="1170679"/>
                </a:cubicBezTo>
                <a:cubicBezTo>
                  <a:pt x="900171" y="1170679"/>
                  <a:pt x="883979" y="1170203"/>
                  <a:pt x="869691" y="1173536"/>
                </a:cubicBezTo>
                <a:cubicBezTo>
                  <a:pt x="854927" y="1176870"/>
                  <a:pt x="838735" y="1191158"/>
                  <a:pt x="823971" y="1188776"/>
                </a:cubicBezTo>
                <a:cubicBezTo>
                  <a:pt x="776346" y="1180680"/>
                  <a:pt x="728721" y="1172108"/>
                  <a:pt x="680620" y="1164011"/>
                </a:cubicBezTo>
                <a:cubicBezTo>
                  <a:pt x="657284" y="1160201"/>
                  <a:pt x="633947" y="1155915"/>
                  <a:pt x="610611" y="1152105"/>
                </a:cubicBezTo>
                <a:cubicBezTo>
                  <a:pt x="600134" y="1150200"/>
                  <a:pt x="560129" y="1133055"/>
                  <a:pt x="552032" y="1140675"/>
                </a:cubicBezTo>
                <a:cubicBezTo>
                  <a:pt x="535364" y="1155915"/>
                  <a:pt x="625375" y="1180204"/>
                  <a:pt x="633947" y="1182109"/>
                </a:cubicBezTo>
                <a:cubicBezTo>
                  <a:pt x="697289" y="1197349"/>
                  <a:pt x="756344" y="1221161"/>
                  <a:pt x="818256" y="1240211"/>
                </a:cubicBezTo>
                <a:cubicBezTo>
                  <a:pt x="826352" y="1242593"/>
                  <a:pt x="833020" y="1246879"/>
                  <a:pt x="839211" y="1253070"/>
                </a:cubicBezTo>
                <a:cubicBezTo>
                  <a:pt x="853499" y="1257833"/>
                  <a:pt x="865881" y="1276406"/>
                  <a:pt x="876359" y="1286408"/>
                </a:cubicBezTo>
                <a:cubicBezTo>
                  <a:pt x="912077" y="1321174"/>
                  <a:pt x="947796" y="1346891"/>
                  <a:pt x="988754" y="1374990"/>
                </a:cubicBezTo>
                <a:cubicBezTo>
                  <a:pt x="949225" y="1379753"/>
                  <a:pt x="909696" y="1378324"/>
                  <a:pt x="870644" y="1376895"/>
                </a:cubicBezTo>
                <a:cubicBezTo>
                  <a:pt x="838735" y="1375466"/>
                  <a:pt x="804921" y="1375466"/>
                  <a:pt x="781585" y="1400708"/>
                </a:cubicBezTo>
                <a:cubicBezTo>
                  <a:pt x="761106" y="1423091"/>
                  <a:pt x="760154" y="1453571"/>
                  <a:pt x="753486" y="1481194"/>
                </a:cubicBezTo>
                <a:cubicBezTo>
                  <a:pt x="744914" y="1515960"/>
                  <a:pt x="736341" y="1550250"/>
                  <a:pt x="731102" y="1585969"/>
                </a:cubicBezTo>
                <a:cubicBezTo>
                  <a:pt x="725864" y="1626450"/>
                  <a:pt x="723482" y="1666931"/>
                  <a:pt x="724911" y="1707889"/>
                </a:cubicBezTo>
                <a:cubicBezTo>
                  <a:pt x="728245" y="1801710"/>
                  <a:pt x="769679" y="1884101"/>
                  <a:pt x="819209" y="1961730"/>
                </a:cubicBezTo>
                <a:cubicBezTo>
                  <a:pt x="829210" y="1977447"/>
                  <a:pt x="839687" y="1992686"/>
                  <a:pt x="850165" y="2007927"/>
                </a:cubicBezTo>
                <a:cubicBezTo>
                  <a:pt x="857785" y="2018880"/>
                  <a:pt x="863976" y="2026024"/>
                  <a:pt x="867786" y="2005545"/>
                </a:cubicBezTo>
                <a:cubicBezTo>
                  <a:pt x="876359" y="1961254"/>
                  <a:pt x="849212" y="1906485"/>
                  <a:pt x="837306" y="1863623"/>
                </a:cubicBezTo>
                <a:cubicBezTo>
                  <a:pt x="825876" y="1822189"/>
                  <a:pt x="813970" y="1780755"/>
                  <a:pt x="802540" y="1739321"/>
                </a:cubicBezTo>
                <a:cubicBezTo>
                  <a:pt x="792539" y="1703603"/>
                  <a:pt x="799682" y="1662645"/>
                  <a:pt x="805397" y="1626450"/>
                </a:cubicBezTo>
                <a:cubicBezTo>
                  <a:pt x="809684" y="1600256"/>
                  <a:pt x="814922" y="1574063"/>
                  <a:pt x="820161" y="1547869"/>
                </a:cubicBezTo>
                <a:cubicBezTo>
                  <a:pt x="822542" y="1535010"/>
                  <a:pt x="823971" y="1521675"/>
                  <a:pt x="827305" y="1509293"/>
                </a:cubicBezTo>
                <a:cubicBezTo>
                  <a:pt x="829686" y="1501196"/>
                  <a:pt x="834925" y="1494053"/>
                  <a:pt x="836354" y="1485956"/>
                </a:cubicBezTo>
                <a:cubicBezTo>
                  <a:pt x="839211" y="1472621"/>
                  <a:pt x="847784" y="1465478"/>
                  <a:pt x="860166" y="1463096"/>
                </a:cubicBezTo>
                <a:cubicBezTo>
                  <a:pt x="906362" y="1454524"/>
                  <a:pt x="953035" y="1450238"/>
                  <a:pt x="1000184" y="1449761"/>
                </a:cubicBezTo>
                <a:cubicBezTo>
                  <a:pt x="1042570" y="1449285"/>
                  <a:pt x="1091147" y="1446428"/>
                  <a:pt x="1131152" y="1462144"/>
                </a:cubicBezTo>
                <a:cubicBezTo>
                  <a:pt x="1156394" y="1472145"/>
                  <a:pt x="1174015" y="1470240"/>
                  <a:pt x="1189255" y="1442141"/>
                </a:cubicBezTo>
                <a:cubicBezTo>
                  <a:pt x="1196875" y="1430235"/>
                  <a:pt x="1203066" y="1417376"/>
                  <a:pt x="1208781" y="1404994"/>
                </a:cubicBezTo>
                <a:cubicBezTo>
                  <a:pt x="1238785" y="1342129"/>
                  <a:pt x="1279266" y="1282121"/>
                  <a:pt x="1301650" y="1216399"/>
                </a:cubicBezTo>
                <a:cubicBezTo>
                  <a:pt x="1323081" y="1152581"/>
                  <a:pt x="1335464" y="1083049"/>
                  <a:pt x="1325939" y="1015897"/>
                </a:cubicBezTo>
                <a:cubicBezTo>
                  <a:pt x="1324034" y="1002562"/>
                  <a:pt x="1322129" y="988275"/>
                  <a:pt x="1317843" y="975416"/>
                </a:cubicBezTo>
                <a:cubicBezTo>
                  <a:pt x="1321176" y="972559"/>
                  <a:pt x="1320700" y="971130"/>
                  <a:pt x="1320224" y="970177"/>
                </a:cubicBezTo>
                <a:close/>
                <a:moveTo>
                  <a:pt x="398680" y="447255"/>
                </a:moveTo>
                <a:cubicBezTo>
                  <a:pt x="411062" y="447255"/>
                  <a:pt x="423445" y="447255"/>
                  <a:pt x="435827" y="449160"/>
                </a:cubicBezTo>
                <a:cubicBezTo>
                  <a:pt x="403919" y="475354"/>
                  <a:pt x="370581" y="498214"/>
                  <a:pt x="330100" y="509167"/>
                </a:cubicBezTo>
                <a:cubicBezTo>
                  <a:pt x="305811" y="516787"/>
                  <a:pt x="281046" y="516311"/>
                  <a:pt x="254376" y="512025"/>
                </a:cubicBezTo>
                <a:cubicBezTo>
                  <a:pt x="290571" y="492022"/>
                  <a:pt x="292000" y="458685"/>
                  <a:pt x="290571" y="423442"/>
                </a:cubicBezTo>
                <a:cubicBezTo>
                  <a:pt x="281046" y="423442"/>
                  <a:pt x="273902" y="431062"/>
                  <a:pt x="266759" y="436777"/>
                </a:cubicBezTo>
                <a:cubicBezTo>
                  <a:pt x="245804" y="454399"/>
                  <a:pt x="225325" y="472496"/>
                  <a:pt x="204846" y="490594"/>
                </a:cubicBezTo>
                <a:cubicBezTo>
                  <a:pt x="192940" y="500595"/>
                  <a:pt x="181510" y="511549"/>
                  <a:pt x="166270" y="516787"/>
                </a:cubicBezTo>
                <a:cubicBezTo>
                  <a:pt x="229611" y="432491"/>
                  <a:pt x="301049" y="358672"/>
                  <a:pt x="399632" y="316762"/>
                </a:cubicBezTo>
                <a:cubicBezTo>
                  <a:pt x="400585" y="317715"/>
                  <a:pt x="401537" y="318667"/>
                  <a:pt x="402490" y="319620"/>
                </a:cubicBezTo>
                <a:cubicBezTo>
                  <a:pt x="392012" y="334384"/>
                  <a:pt x="382011" y="349147"/>
                  <a:pt x="371534" y="363911"/>
                </a:cubicBezTo>
                <a:cubicBezTo>
                  <a:pt x="369629" y="366292"/>
                  <a:pt x="366295" y="369150"/>
                  <a:pt x="368200" y="372484"/>
                </a:cubicBezTo>
                <a:cubicBezTo>
                  <a:pt x="370105" y="375817"/>
                  <a:pt x="374391" y="374389"/>
                  <a:pt x="377249" y="373912"/>
                </a:cubicBezTo>
                <a:cubicBezTo>
                  <a:pt x="399632" y="370102"/>
                  <a:pt x="422016" y="366292"/>
                  <a:pt x="444400" y="362482"/>
                </a:cubicBezTo>
                <a:cubicBezTo>
                  <a:pt x="448210" y="362006"/>
                  <a:pt x="452496" y="361530"/>
                  <a:pt x="457259" y="362006"/>
                </a:cubicBezTo>
                <a:cubicBezTo>
                  <a:pt x="432970" y="375817"/>
                  <a:pt x="414872" y="395344"/>
                  <a:pt x="397727" y="416775"/>
                </a:cubicBezTo>
                <a:cubicBezTo>
                  <a:pt x="397727" y="416775"/>
                  <a:pt x="397727" y="416775"/>
                  <a:pt x="397727" y="416775"/>
                </a:cubicBezTo>
                <a:cubicBezTo>
                  <a:pt x="394870" y="422014"/>
                  <a:pt x="392489" y="426776"/>
                  <a:pt x="389631" y="432015"/>
                </a:cubicBezTo>
                <a:cubicBezTo>
                  <a:pt x="382487" y="445826"/>
                  <a:pt x="383440" y="447255"/>
                  <a:pt x="398680" y="447255"/>
                </a:cubicBezTo>
                <a:close/>
                <a:moveTo>
                  <a:pt x="960655" y="859211"/>
                </a:moveTo>
                <a:cubicBezTo>
                  <a:pt x="955416" y="859211"/>
                  <a:pt x="949701" y="858735"/>
                  <a:pt x="944939" y="861116"/>
                </a:cubicBezTo>
                <a:cubicBezTo>
                  <a:pt x="949701" y="866355"/>
                  <a:pt x="951130" y="873022"/>
                  <a:pt x="952083" y="879214"/>
                </a:cubicBezTo>
                <a:cubicBezTo>
                  <a:pt x="954940" y="895882"/>
                  <a:pt x="948749" y="905407"/>
                  <a:pt x="931604" y="906360"/>
                </a:cubicBezTo>
                <a:cubicBezTo>
                  <a:pt x="879216" y="909694"/>
                  <a:pt x="826352" y="909217"/>
                  <a:pt x="773965" y="907789"/>
                </a:cubicBezTo>
                <a:cubicBezTo>
                  <a:pt x="764916" y="907789"/>
                  <a:pt x="765392" y="901597"/>
                  <a:pt x="765869" y="895882"/>
                </a:cubicBezTo>
                <a:cubicBezTo>
                  <a:pt x="768250" y="875880"/>
                  <a:pt x="771107" y="855877"/>
                  <a:pt x="773489" y="835399"/>
                </a:cubicBezTo>
                <a:cubicBezTo>
                  <a:pt x="773489" y="835399"/>
                  <a:pt x="773489" y="835399"/>
                  <a:pt x="773489" y="835399"/>
                </a:cubicBezTo>
                <a:cubicBezTo>
                  <a:pt x="773965" y="832541"/>
                  <a:pt x="774441" y="830160"/>
                  <a:pt x="774917" y="827302"/>
                </a:cubicBezTo>
                <a:cubicBezTo>
                  <a:pt x="775870" y="794917"/>
                  <a:pt x="781585" y="762532"/>
                  <a:pt x="785871" y="730624"/>
                </a:cubicBezTo>
                <a:cubicBezTo>
                  <a:pt x="789681" y="708716"/>
                  <a:pt x="786824" y="684904"/>
                  <a:pt x="803016" y="665854"/>
                </a:cubicBezTo>
                <a:cubicBezTo>
                  <a:pt x="810160" y="654900"/>
                  <a:pt x="821590" y="651090"/>
                  <a:pt x="832544" y="645375"/>
                </a:cubicBezTo>
                <a:cubicBezTo>
                  <a:pt x="894933" y="610609"/>
                  <a:pt x="959702" y="579176"/>
                  <a:pt x="1023044" y="546315"/>
                </a:cubicBezTo>
                <a:cubicBezTo>
                  <a:pt x="1026377" y="544410"/>
                  <a:pt x="1030664" y="541076"/>
                  <a:pt x="1033997" y="545839"/>
                </a:cubicBezTo>
                <a:cubicBezTo>
                  <a:pt x="1037331" y="550125"/>
                  <a:pt x="1033045" y="553459"/>
                  <a:pt x="1030664" y="556792"/>
                </a:cubicBezTo>
                <a:cubicBezTo>
                  <a:pt x="987801" y="610609"/>
                  <a:pt x="945415" y="664425"/>
                  <a:pt x="902552" y="718241"/>
                </a:cubicBezTo>
                <a:cubicBezTo>
                  <a:pt x="900647" y="723956"/>
                  <a:pt x="905410" y="726814"/>
                  <a:pt x="907315" y="731100"/>
                </a:cubicBezTo>
                <a:cubicBezTo>
                  <a:pt x="907315" y="731100"/>
                  <a:pt x="907315" y="731100"/>
                  <a:pt x="907315" y="731100"/>
                </a:cubicBezTo>
                <a:cubicBezTo>
                  <a:pt x="933985" y="718717"/>
                  <a:pt x="957797" y="701096"/>
                  <a:pt x="983039" y="686809"/>
                </a:cubicBezTo>
                <a:cubicBezTo>
                  <a:pt x="994469" y="680141"/>
                  <a:pt x="1005899" y="673474"/>
                  <a:pt x="1016852" y="666330"/>
                </a:cubicBezTo>
                <a:cubicBezTo>
                  <a:pt x="1018758" y="666330"/>
                  <a:pt x="1020662" y="665377"/>
                  <a:pt x="1022567" y="664425"/>
                </a:cubicBezTo>
                <a:cubicBezTo>
                  <a:pt x="1020662" y="664901"/>
                  <a:pt x="1018758" y="665377"/>
                  <a:pt x="1016852" y="666330"/>
                </a:cubicBezTo>
                <a:cubicBezTo>
                  <a:pt x="1028283" y="659662"/>
                  <a:pt x="1039712" y="652519"/>
                  <a:pt x="1051143" y="645851"/>
                </a:cubicBezTo>
                <a:cubicBezTo>
                  <a:pt x="1082099" y="626801"/>
                  <a:pt x="1112579" y="608227"/>
                  <a:pt x="1143535" y="589177"/>
                </a:cubicBezTo>
                <a:cubicBezTo>
                  <a:pt x="1148297" y="586320"/>
                  <a:pt x="1153060" y="582986"/>
                  <a:pt x="1158299" y="580129"/>
                </a:cubicBezTo>
                <a:cubicBezTo>
                  <a:pt x="1179254" y="567746"/>
                  <a:pt x="1176872" y="565841"/>
                  <a:pt x="1186397" y="590130"/>
                </a:cubicBezTo>
                <a:cubicBezTo>
                  <a:pt x="1204019" y="634897"/>
                  <a:pt x="1207829" y="680617"/>
                  <a:pt x="1197827" y="727766"/>
                </a:cubicBezTo>
                <a:cubicBezTo>
                  <a:pt x="1195922" y="741577"/>
                  <a:pt x="1193541" y="755389"/>
                  <a:pt x="1188779" y="768247"/>
                </a:cubicBezTo>
                <a:cubicBezTo>
                  <a:pt x="1188779" y="768247"/>
                  <a:pt x="1188779" y="768247"/>
                  <a:pt x="1188779" y="768247"/>
                </a:cubicBezTo>
                <a:cubicBezTo>
                  <a:pt x="1184493" y="795394"/>
                  <a:pt x="1177349" y="822540"/>
                  <a:pt x="1176872" y="850162"/>
                </a:cubicBezTo>
                <a:cubicBezTo>
                  <a:pt x="1176872" y="859211"/>
                  <a:pt x="1169729" y="858735"/>
                  <a:pt x="1163537" y="858735"/>
                </a:cubicBezTo>
                <a:cubicBezTo>
                  <a:pt x="1134010" y="858735"/>
                  <a:pt x="1104006" y="858735"/>
                  <a:pt x="1074479" y="858735"/>
                </a:cubicBezTo>
                <a:cubicBezTo>
                  <a:pt x="1036855" y="859211"/>
                  <a:pt x="998755" y="859211"/>
                  <a:pt x="960655" y="859211"/>
                </a:cubicBezTo>
                <a:close/>
                <a:moveTo>
                  <a:pt x="1281171" y="1123054"/>
                </a:moveTo>
                <a:cubicBezTo>
                  <a:pt x="1280695" y="1129245"/>
                  <a:pt x="1279266" y="1135436"/>
                  <a:pt x="1278314" y="1141151"/>
                </a:cubicBezTo>
                <a:cubicBezTo>
                  <a:pt x="1278314" y="1141151"/>
                  <a:pt x="1278314" y="1141151"/>
                  <a:pt x="1278314" y="1141151"/>
                </a:cubicBezTo>
                <a:cubicBezTo>
                  <a:pt x="1278314" y="1144485"/>
                  <a:pt x="1278314" y="1147819"/>
                  <a:pt x="1277837" y="1151153"/>
                </a:cubicBezTo>
                <a:cubicBezTo>
                  <a:pt x="1273075" y="1180680"/>
                  <a:pt x="1257835" y="1191634"/>
                  <a:pt x="1230212" y="1181633"/>
                </a:cubicBezTo>
                <a:cubicBezTo>
                  <a:pt x="1201161" y="1171155"/>
                  <a:pt x="1171158" y="1165916"/>
                  <a:pt x="1142106" y="1157820"/>
                </a:cubicBezTo>
                <a:cubicBezTo>
                  <a:pt x="1122104" y="1154486"/>
                  <a:pt x="1102101" y="1150676"/>
                  <a:pt x="1082099" y="1147342"/>
                </a:cubicBezTo>
                <a:cubicBezTo>
                  <a:pt x="1076860" y="1146390"/>
                  <a:pt x="1071621" y="1145438"/>
                  <a:pt x="1067811" y="1150676"/>
                </a:cubicBezTo>
                <a:cubicBezTo>
                  <a:pt x="1068764" y="1161154"/>
                  <a:pt x="1078765" y="1159249"/>
                  <a:pt x="1084480" y="1163535"/>
                </a:cubicBezTo>
                <a:lnTo>
                  <a:pt x="1084480" y="1163535"/>
                </a:lnTo>
                <a:cubicBezTo>
                  <a:pt x="1108769" y="1172108"/>
                  <a:pt x="1133058" y="1180204"/>
                  <a:pt x="1156870" y="1190205"/>
                </a:cubicBezTo>
                <a:lnTo>
                  <a:pt x="1156870" y="1190205"/>
                </a:lnTo>
                <a:cubicBezTo>
                  <a:pt x="1164014" y="1191634"/>
                  <a:pt x="1170681" y="1194015"/>
                  <a:pt x="1176872" y="1197349"/>
                </a:cubicBezTo>
                <a:lnTo>
                  <a:pt x="1176872" y="1197349"/>
                </a:lnTo>
                <a:cubicBezTo>
                  <a:pt x="1201161" y="1205921"/>
                  <a:pt x="1225926" y="1214970"/>
                  <a:pt x="1250215" y="1223543"/>
                </a:cubicBezTo>
                <a:cubicBezTo>
                  <a:pt x="1257835" y="1226400"/>
                  <a:pt x="1259740" y="1229734"/>
                  <a:pt x="1255930" y="1237354"/>
                </a:cubicBezTo>
                <a:cubicBezTo>
                  <a:pt x="1247834" y="1251165"/>
                  <a:pt x="1240214" y="1265453"/>
                  <a:pt x="1232594" y="1279740"/>
                </a:cubicBezTo>
                <a:cubicBezTo>
                  <a:pt x="1232594" y="1279740"/>
                  <a:pt x="1232594" y="1279740"/>
                  <a:pt x="1232594" y="1279740"/>
                </a:cubicBezTo>
                <a:cubicBezTo>
                  <a:pt x="1229736" y="1286884"/>
                  <a:pt x="1226403" y="1294028"/>
                  <a:pt x="1221640" y="1300219"/>
                </a:cubicBezTo>
                <a:cubicBezTo>
                  <a:pt x="1221640" y="1300219"/>
                  <a:pt x="1221640" y="1300219"/>
                  <a:pt x="1221640" y="1300219"/>
                </a:cubicBezTo>
                <a:cubicBezTo>
                  <a:pt x="1209258" y="1328318"/>
                  <a:pt x="1194018" y="1354988"/>
                  <a:pt x="1178777" y="1381181"/>
                </a:cubicBezTo>
                <a:cubicBezTo>
                  <a:pt x="1166395" y="1402613"/>
                  <a:pt x="1146869" y="1406899"/>
                  <a:pt x="1124485" y="1392611"/>
                </a:cubicBezTo>
                <a:cubicBezTo>
                  <a:pt x="1090671" y="1371656"/>
                  <a:pt x="1057810" y="1349273"/>
                  <a:pt x="1024472" y="1327841"/>
                </a:cubicBezTo>
                <a:cubicBezTo>
                  <a:pt x="1024472" y="1327841"/>
                  <a:pt x="1024472" y="1327841"/>
                  <a:pt x="1024472" y="1327841"/>
                </a:cubicBezTo>
                <a:cubicBezTo>
                  <a:pt x="988277" y="1304029"/>
                  <a:pt x="951606" y="1280693"/>
                  <a:pt x="915411" y="1256404"/>
                </a:cubicBezTo>
                <a:cubicBezTo>
                  <a:pt x="904458" y="1249260"/>
                  <a:pt x="902552" y="1236401"/>
                  <a:pt x="899219" y="1224971"/>
                </a:cubicBezTo>
                <a:cubicBezTo>
                  <a:pt x="897314" y="1219256"/>
                  <a:pt x="903029" y="1219733"/>
                  <a:pt x="906362" y="1219733"/>
                </a:cubicBezTo>
                <a:cubicBezTo>
                  <a:pt x="920650" y="1220209"/>
                  <a:pt x="935414" y="1221638"/>
                  <a:pt x="949701" y="1222590"/>
                </a:cubicBezTo>
                <a:cubicBezTo>
                  <a:pt x="968275" y="1221638"/>
                  <a:pt x="968275" y="1221638"/>
                  <a:pt x="971609" y="1202588"/>
                </a:cubicBezTo>
                <a:cubicBezTo>
                  <a:pt x="972561" y="1197349"/>
                  <a:pt x="973514" y="1192110"/>
                  <a:pt x="974466" y="1186871"/>
                </a:cubicBezTo>
                <a:cubicBezTo>
                  <a:pt x="974466" y="1186871"/>
                  <a:pt x="974466" y="1186871"/>
                  <a:pt x="974466" y="1186871"/>
                </a:cubicBezTo>
                <a:cubicBezTo>
                  <a:pt x="974942" y="1182109"/>
                  <a:pt x="974942" y="1177346"/>
                  <a:pt x="975419" y="1173060"/>
                </a:cubicBezTo>
                <a:cubicBezTo>
                  <a:pt x="975895" y="1170203"/>
                  <a:pt x="976371" y="1167821"/>
                  <a:pt x="976847" y="1164964"/>
                </a:cubicBezTo>
                <a:cubicBezTo>
                  <a:pt x="976847" y="1164964"/>
                  <a:pt x="976847" y="1164964"/>
                  <a:pt x="976847" y="1164964"/>
                </a:cubicBezTo>
                <a:cubicBezTo>
                  <a:pt x="977800" y="1154486"/>
                  <a:pt x="979229" y="1144009"/>
                  <a:pt x="980181" y="1133531"/>
                </a:cubicBezTo>
                <a:lnTo>
                  <a:pt x="980181" y="1133531"/>
                </a:lnTo>
                <a:cubicBezTo>
                  <a:pt x="986849" y="1074476"/>
                  <a:pt x="993516" y="1014945"/>
                  <a:pt x="1000184" y="955890"/>
                </a:cubicBezTo>
                <a:cubicBezTo>
                  <a:pt x="1000660" y="949699"/>
                  <a:pt x="1002089" y="943507"/>
                  <a:pt x="1003517" y="937792"/>
                </a:cubicBezTo>
                <a:cubicBezTo>
                  <a:pt x="1007804" y="921600"/>
                  <a:pt x="1017805" y="913504"/>
                  <a:pt x="1034474" y="912075"/>
                </a:cubicBezTo>
                <a:cubicBezTo>
                  <a:pt x="1088766" y="907789"/>
                  <a:pt x="1143535" y="903979"/>
                  <a:pt x="1197827" y="902550"/>
                </a:cubicBezTo>
                <a:cubicBezTo>
                  <a:pt x="1209258" y="902074"/>
                  <a:pt x="1220211" y="903026"/>
                  <a:pt x="1230689" y="907789"/>
                </a:cubicBezTo>
                <a:cubicBezTo>
                  <a:pt x="1244500" y="913980"/>
                  <a:pt x="1253072" y="923981"/>
                  <a:pt x="1256883" y="938745"/>
                </a:cubicBezTo>
                <a:cubicBezTo>
                  <a:pt x="1265931" y="973987"/>
                  <a:pt x="1271170" y="1010182"/>
                  <a:pt x="1277837" y="1045901"/>
                </a:cubicBezTo>
                <a:cubicBezTo>
                  <a:pt x="1279743" y="1055902"/>
                  <a:pt x="1276409" y="1059236"/>
                  <a:pt x="1266408" y="1059236"/>
                </a:cubicBezTo>
                <a:cubicBezTo>
                  <a:pt x="1242595" y="1058760"/>
                  <a:pt x="1219259" y="1058760"/>
                  <a:pt x="1195446" y="1058760"/>
                </a:cubicBezTo>
                <a:lnTo>
                  <a:pt x="1195446" y="1058760"/>
                </a:lnTo>
                <a:cubicBezTo>
                  <a:pt x="1188779" y="1058760"/>
                  <a:pt x="1182587" y="1058760"/>
                  <a:pt x="1175920" y="1058760"/>
                </a:cubicBezTo>
                <a:cubicBezTo>
                  <a:pt x="1175920" y="1058760"/>
                  <a:pt x="1175920" y="1058760"/>
                  <a:pt x="1175920" y="1058760"/>
                </a:cubicBezTo>
                <a:cubicBezTo>
                  <a:pt x="1146869" y="1058760"/>
                  <a:pt x="1117341" y="1059236"/>
                  <a:pt x="1088290" y="1059236"/>
                </a:cubicBezTo>
                <a:cubicBezTo>
                  <a:pt x="1083051" y="1059236"/>
                  <a:pt x="1075908" y="1057331"/>
                  <a:pt x="1075431" y="1066380"/>
                </a:cubicBezTo>
                <a:cubicBezTo>
                  <a:pt x="1075431" y="1074476"/>
                  <a:pt x="1081622" y="1073524"/>
                  <a:pt x="1086861" y="1074476"/>
                </a:cubicBezTo>
                <a:cubicBezTo>
                  <a:pt x="1096862" y="1076381"/>
                  <a:pt x="1107340" y="1075429"/>
                  <a:pt x="1117341" y="1077810"/>
                </a:cubicBezTo>
                <a:cubicBezTo>
                  <a:pt x="1118294" y="1077810"/>
                  <a:pt x="1119722" y="1078286"/>
                  <a:pt x="1121151" y="1078763"/>
                </a:cubicBezTo>
                <a:cubicBezTo>
                  <a:pt x="1144964" y="1080667"/>
                  <a:pt x="1168776" y="1082096"/>
                  <a:pt x="1193065" y="1084001"/>
                </a:cubicBezTo>
                <a:cubicBezTo>
                  <a:pt x="1211639" y="1084954"/>
                  <a:pt x="1230212" y="1085430"/>
                  <a:pt x="1248786" y="1086383"/>
                </a:cubicBezTo>
                <a:cubicBezTo>
                  <a:pt x="1273551" y="1087811"/>
                  <a:pt x="1282600" y="1098289"/>
                  <a:pt x="1281171" y="1123054"/>
                </a:cubicBezTo>
                <a:close/>
              </a:path>
            </a:pathLst>
          </a:custGeom>
          <a:solidFill>
            <a:schemeClr val="accent1"/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0" name="Graphic 110">
            <a:extLst>
              <a:ext uri="{FF2B5EF4-FFF2-40B4-BE49-F238E27FC236}">
                <a16:creationId xmlns:a16="http://schemas.microsoft.com/office/drawing/2014/main" id="{CF1D8303-C673-4DC1-8E9E-565C8F034191}"/>
              </a:ext>
            </a:extLst>
          </p:cNvPr>
          <p:cNvGrpSpPr/>
          <p:nvPr/>
        </p:nvGrpSpPr>
        <p:grpSpPr>
          <a:xfrm>
            <a:off x="3876780" y="1307190"/>
            <a:ext cx="1303542" cy="1733189"/>
            <a:chOff x="180930" y="4389723"/>
            <a:chExt cx="1595880" cy="2121881"/>
          </a:xfrm>
          <a:solidFill>
            <a:schemeClr val="accent2"/>
          </a:solidFill>
        </p:grpSpPr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89CA4C58-45D9-4BA5-B2AD-7ABF3E395112}"/>
                </a:ext>
              </a:extLst>
            </p:cNvPr>
            <p:cNvSpPr/>
            <p:nvPr/>
          </p:nvSpPr>
          <p:spPr>
            <a:xfrm>
              <a:off x="353700" y="5451345"/>
              <a:ext cx="1428" cy="952"/>
            </a:xfrm>
            <a:custGeom>
              <a:avLst/>
              <a:gdLst>
                <a:gd name="connsiteX0" fmla="*/ 1429 w 1428"/>
                <a:gd name="connsiteY0" fmla="*/ 953 h 952"/>
                <a:gd name="connsiteX1" fmla="*/ 0 w 1428"/>
                <a:gd name="connsiteY1" fmla="*/ 0 h 952"/>
                <a:gd name="connsiteX2" fmla="*/ 1429 w 1428"/>
                <a:gd name="connsiteY2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" h="952">
                  <a:moveTo>
                    <a:pt x="1429" y="953"/>
                  </a:moveTo>
                  <a:cubicBezTo>
                    <a:pt x="953" y="476"/>
                    <a:pt x="476" y="476"/>
                    <a:pt x="0" y="0"/>
                  </a:cubicBezTo>
                  <a:cubicBezTo>
                    <a:pt x="476" y="476"/>
                    <a:pt x="953" y="953"/>
                    <a:pt x="1429" y="953"/>
                  </a:cubicBezTo>
                  <a:close/>
                </a:path>
              </a:pathLst>
            </a:custGeom>
            <a:grpFill/>
            <a:ln w="47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B7286BF-E9B8-428B-8C8E-36B568B7EAB9}"/>
                </a:ext>
              </a:extLst>
            </p:cNvPr>
            <p:cNvSpPr/>
            <p:nvPr/>
          </p:nvSpPr>
          <p:spPr>
            <a:xfrm>
              <a:off x="180930" y="4389723"/>
              <a:ext cx="1595880" cy="2121881"/>
            </a:xfrm>
            <a:custGeom>
              <a:avLst/>
              <a:gdLst>
                <a:gd name="connsiteX0" fmla="*/ 1589614 w 1595880"/>
                <a:gd name="connsiteY0" fmla="*/ 380585 h 2121881"/>
                <a:gd name="connsiteX1" fmla="*/ 1561039 w 1595880"/>
                <a:gd name="connsiteY1" fmla="*/ 236757 h 2121881"/>
                <a:gd name="connsiteX2" fmla="*/ 1552467 w 1595880"/>
                <a:gd name="connsiteY2" fmla="*/ 217707 h 2121881"/>
                <a:gd name="connsiteX3" fmla="*/ 1373873 w 1595880"/>
                <a:gd name="connsiteY3" fmla="*/ 171511 h 2121881"/>
                <a:gd name="connsiteX4" fmla="*/ 1366253 w 1595880"/>
                <a:gd name="connsiteY4" fmla="*/ 169130 h 2121881"/>
                <a:gd name="connsiteX5" fmla="*/ 1362919 w 1595880"/>
                <a:gd name="connsiteY5" fmla="*/ 165796 h 2121881"/>
                <a:gd name="connsiteX6" fmla="*/ 1295768 w 1595880"/>
                <a:gd name="connsiteY6" fmla="*/ 131982 h 2121881"/>
                <a:gd name="connsiteX7" fmla="*/ 1219091 w 1595880"/>
                <a:gd name="connsiteY7" fmla="*/ 157700 h 2121881"/>
                <a:gd name="connsiteX8" fmla="*/ 1139082 w 1595880"/>
                <a:gd name="connsiteY8" fmla="*/ 97216 h 2121881"/>
                <a:gd name="connsiteX9" fmla="*/ 994301 w 1595880"/>
                <a:gd name="connsiteY9" fmla="*/ 30541 h 2121881"/>
                <a:gd name="connsiteX10" fmla="*/ 837139 w 1595880"/>
                <a:gd name="connsiteY10" fmla="*/ 2442 h 2121881"/>
                <a:gd name="connsiteX11" fmla="*/ 733793 w 1595880"/>
                <a:gd name="connsiteY11" fmla="*/ 1013 h 2121881"/>
                <a:gd name="connsiteX12" fmla="*/ 617111 w 1595880"/>
                <a:gd name="connsiteY12" fmla="*/ 14825 h 2121881"/>
                <a:gd name="connsiteX13" fmla="*/ 518051 w 1595880"/>
                <a:gd name="connsiteY13" fmla="*/ 47686 h 2121881"/>
                <a:gd name="connsiteX14" fmla="*/ 400894 w 1595880"/>
                <a:gd name="connsiteY14" fmla="*/ 89120 h 2121881"/>
                <a:gd name="connsiteX15" fmla="*/ 262781 w 1595880"/>
                <a:gd name="connsiteY15" fmla="*/ 206277 h 2121881"/>
                <a:gd name="connsiteX16" fmla="*/ 253733 w 1595880"/>
                <a:gd name="connsiteY16" fmla="*/ 247711 h 2121881"/>
                <a:gd name="connsiteX17" fmla="*/ 232301 w 1595880"/>
                <a:gd name="connsiteY17" fmla="*/ 278191 h 2121881"/>
                <a:gd name="connsiteX18" fmla="*/ 154196 w 1595880"/>
                <a:gd name="connsiteY18" fmla="*/ 439164 h 2121881"/>
                <a:gd name="connsiteX19" fmla="*/ 144195 w 1595880"/>
                <a:gd name="connsiteY19" fmla="*/ 605851 h 2121881"/>
                <a:gd name="connsiteX20" fmla="*/ 98951 w 1595880"/>
                <a:gd name="connsiteY20" fmla="*/ 714912 h 2121881"/>
                <a:gd name="connsiteX21" fmla="*/ 26085 w 1595880"/>
                <a:gd name="connsiteY21" fmla="*/ 828736 h 2121881"/>
                <a:gd name="connsiteX22" fmla="*/ 1320 w 1595880"/>
                <a:gd name="connsiteY22" fmla="*/ 959705 h 2121881"/>
                <a:gd name="connsiteX23" fmla="*/ 31800 w 1595880"/>
                <a:gd name="connsiteY23" fmla="*/ 1140204 h 2121881"/>
                <a:gd name="connsiteX24" fmla="*/ 117049 w 1595880"/>
                <a:gd name="connsiteY24" fmla="*/ 1303081 h 2121881"/>
                <a:gd name="connsiteX25" fmla="*/ 192773 w 1595880"/>
                <a:gd name="connsiteY25" fmla="*/ 1374043 h 2121881"/>
                <a:gd name="connsiteX26" fmla="*/ 507574 w 1595880"/>
                <a:gd name="connsiteY26" fmla="*/ 1359755 h 2121881"/>
                <a:gd name="connsiteX27" fmla="*/ 632351 w 1595880"/>
                <a:gd name="connsiteY27" fmla="*/ 1416905 h 2121881"/>
                <a:gd name="connsiteX28" fmla="*/ 682834 w 1595880"/>
                <a:gd name="connsiteY28" fmla="*/ 1519299 h 2121881"/>
                <a:gd name="connsiteX29" fmla="*/ 689978 w 1595880"/>
                <a:gd name="connsiteY29" fmla="*/ 1637885 h 2121881"/>
                <a:gd name="connsiteX30" fmla="*/ 660450 w 1595880"/>
                <a:gd name="connsiteY30" fmla="*/ 1786475 h 2121881"/>
                <a:gd name="connsiteX31" fmla="*/ 584250 w 1595880"/>
                <a:gd name="connsiteY31" fmla="*/ 1988405 h 2121881"/>
                <a:gd name="connsiteX32" fmla="*/ 564248 w 1595880"/>
                <a:gd name="connsiteY32" fmla="*/ 2060319 h 2121881"/>
                <a:gd name="connsiteX33" fmla="*/ 612825 w 1595880"/>
                <a:gd name="connsiteY33" fmla="*/ 2113183 h 2121881"/>
                <a:gd name="connsiteX34" fmla="*/ 645686 w 1595880"/>
                <a:gd name="connsiteY34" fmla="*/ 2042698 h 2121881"/>
                <a:gd name="connsiteX35" fmla="*/ 718076 w 1595880"/>
                <a:gd name="connsiteY35" fmla="*/ 1856960 h 2121881"/>
                <a:gd name="connsiteX36" fmla="*/ 729506 w 1595880"/>
                <a:gd name="connsiteY36" fmla="*/ 1826004 h 2121881"/>
                <a:gd name="connsiteX37" fmla="*/ 752366 w 1595880"/>
                <a:gd name="connsiteY37" fmla="*/ 1728849 h 2121881"/>
                <a:gd name="connsiteX38" fmla="*/ 767130 w 1595880"/>
                <a:gd name="connsiteY38" fmla="*/ 1650744 h 2121881"/>
                <a:gd name="connsiteX39" fmla="*/ 749033 w 1595880"/>
                <a:gd name="connsiteY39" fmla="*/ 1481675 h 2121881"/>
                <a:gd name="connsiteX40" fmla="*/ 642829 w 1595880"/>
                <a:gd name="connsiteY40" fmla="*/ 1327370 h 2121881"/>
                <a:gd name="connsiteX41" fmla="*/ 515194 w 1595880"/>
                <a:gd name="connsiteY41" fmla="*/ 1293080 h 2121881"/>
                <a:gd name="connsiteX42" fmla="*/ 398989 w 1595880"/>
                <a:gd name="connsiteY42" fmla="*/ 1307844 h 2121881"/>
                <a:gd name="connsiteX43" fmla="*/ 273259 w 1595880"/>
                <a:gd name="connsiteY43" fmla="*/ 1322131 h 2121881"/>
                <a:gd name="connsiteX44" fmla="*/ 342315 w 1595880"/>
                <a:gd name="connsiteY44" fmla="*/ 1273077 h 2121881"/>
                <a:gd name="connsiteX45" fmla="*/ 423278 w 1595880"/>
                <a:gd name="connsiteY45" fmla="*/ 1214975 h 2121881"/>
                <a:gd name="connsiteX46" fmla="*/ 460901 w 1595880"/>
                <a:gd name="connsiteY46" fmla="*/ 1182114 h 2121881"/>
                <a:gd name="connsiteX47" fmla="*/ 490429 w 1595880"/>
                <a:gd name="connsiteY47" fmla="*/ 1148776 h 2121881"/>
                <a:gd name="connsiteX48" fmla="*/ 628065 w 1595880"/>
                <a:gd name="connsiteY48" fmla="*/ 1102580 h 2121881"/>
                <a:gd name="connsiteX49" fmla="*/ 695693 w 1595880"/>
                <a:gd name="connsiteY49" fmla="*/ 1081625 h 2121881"/>
                <a:gd name="connsiteX50" fmla="*/ 767130 w 1595880"/>
                <a:gd name="connsiteY50" fmla="*/ 1059241 h 2121881"/>
                <a:gd name="connsiteX51" fmla="*/ 771416 w 1595880"/>
                <a:gd name="connsiteY51" fmla="*/ 1034952 h 2121881"/>
                <a:gd name="connsiteX52" fmla="*/ 735221 w 1595880"/>
                <a:gd name="connsiteY52" fmla="*/ 1040191 h 2121881"/>
                <a:gd name="connsiteX53" fmla="*/ 627113 w 1595880"/>
                <a:gd name="connsiteY53" fmla="*/ 1067338 h 2121881"/>
                <a:gd name="connsiteX54" fmla="*/ 505669 w 1595880"/>
                <a:gd name="connsiteY54" fmla="*/ 1086864 h 2121881"/>
                <a:gd name="connsiteX55" fmla="*/ 483761 w 1595880"/>
                <a:gd name="connsiteY55" fmla="*/ 1081625 h 2121881"/>
                <a:gd name="connsiteX56" fmla="*/ 419468 w 1595880"/>
                <a:gd name="connsiteY56" fmla="*/ 1070195 h 2121881"/>
                <a:gd name="connsiteX57" fmla="*/ 394226 w 1595880"/>
                <a:gd name="connsiteY57" fmla="*/ 1004472 h 2121881"/>
                <a:gd name="connsiteX58" fmla="*/ 385178 w 1595880"/>
                <a:gd name="connsiteY58" fmla="*/ 904936 h 2121881"/>
                <a:gd name="connsiteX59" fmla="*/ 385654 w 1595880"/>
                <a:gd name="connsiteY59" fmla="*/ 863026 h 2121881"/>
                <a:gd name="connsiteX60" fmla="*/ 425183 w 1595880"/>
                <a:gd name="connsiteY60" fmla="*/ 853977 h 2121881"/>
                <a:gd name="connsiteX61" fmla="*/ 511384 w 1595880"/>
                <a:gd name="connsiteY61" fmla="*/ 850644 h 2121881"/>
                <a:gd name="connsiteX62" fmla="*/ 588536 w 1595880"/>
                <a:gd name="connsiteY62" fmla="*/ 853025 h 2121881"/>
                <a:gd name="connsiteX63" fmla="*/ 661403 w 1595880"/>
                <a:gd name="connsiteY63" fmla="*/ 855882 h 2121881"/>
                <a:gd name="connsiteX64" fmla="*/ 780941 w 1595880"/>
                <a:gd name="connsiteY64" fmla="*/ 835880 h 2121881"/>
                <a:gd name="connsiteX65" fmla="*/ 703789 w 1595880"/>
                <a:gd name="connsiteY65" fmla="*/ 825402 h 2121881"/>
                <a:gd name="connsiteX66" fmla="*/ 700455 w 1595880"/>
                <a:gd name="connsiteY66" fmla="*/ 803971 h 2121881"/>
                <a:gd name="connsiteX67" fmla="*/ 841901 w 1595880"/>
                <a:gd name="connsiteY67" fmla="*/ 636807 h 2121881"/>
                <a:gd name="connsiteX68" fmla="*/ 976680 w 1595880"/>
                <a:gd name="connsiteY68" fmla="*/ 633950 h 2121881"/>
                <a:gd name="connsiteX69" fmla="*/ 1040498 w 1595880"/>
                <a:gd name="connsiteY69" fmla="*/ 843024 h 2121881"/>
                <a:gd name="connsiteX70" fmla="*/ 1012399 w 1595880"/>
                <a:gd name="connsiteY70" fmla="*/ 951609 h 2121881"/>
                <a:gd name="connsiteX71" fmla="*/ 1032878 w 1595880"/>
                <a:gd name="connsiteY71" fmla="*/ 1064480 h 2121881"/>
                <a:gd name="connsiteX72" fmla="*/ 1133843 w 1595880"/>
                <a:gd name="connsiteY72" fmla="*/ 1199735 h 2121881"/>
                <a:gd name="connsiteX73" fmla="*/ 1172419 w 1595880"/>
                <a:gd name="connsiteY73" fmla="*/ 1281650 h 2121881"/>
                <a:gd name="connsiteX74" fmla="*/ 1232903 w 1595880"/>
                <a:gd name="connsiteY74" fmla="*/ 1395950 h 2121881"/>
                <a:gd name="connsiteX75" fmla="*/ 1310532 w 1595880"/>
                <a:gd name="connsiteY75" fmla="*/ 1495963 h 2121881"/>
                <a:gd name="connsiteX76" fmla="*/ 1371015 w 1595880"/>
                <a:gd name="connsiteY76" fmla="*/ 1532634 h 2121881"/>
                <a:gd name="connsiteX77" fmla="*/ 1405782 w 1595880"/>
                <a:gd name="connsiteY77" fmla="*/ 1510726 h 2121881"/>
                <a:gd name="connsiteX78" fmla="*/ 1283862 w 1595880"/>
                <a:gd name="connsiteY78" fmla="*/ 1356898 h 2121881"/>
                <a:gd name="connsiteX79" fmla="*/ 1232903 w 1595880"/>
                <a:gd name="connsiteY79" fmla="*/ 1190686 h 2121881"/>
                <a:gd name="connsiteX80" fmla="*/ 1268621 w 1595880"/>
                <a:gd name="connsiteY80" fmla="*/ 1092579 h 2121881"/>
                <a:gd name="connsiteX81" fmla="*/ 1340535 w 1595880"/>
                <a:gd name="connsiteY81" fmla="*/ 1019236 h 2121881"/>
                <a:gd name="connsiteX82" fmla="*/ 1407687 w 1595880"/>
                <a:gd name="connsiteY82" fmla="*/ 829212 h 2121881"/>
                <a:gd name="connsiteX83" fmla="*/ 1407687 w 1595880"/>
                <a:gd name="connsiteY83" fmla="*/ 724914 h 2121881"/>
                <a:gd name="connsiteX84" fmla="*/ 1461979 w 1595880"/>
                <a:gd name="connsiteY84" fmla="*/ 696339 h 2121881"/>
                <a:gd name="connsiteX85" fmla="*/ 1566278 w 1595880"/>
                <a:gd name="connsiteY85" fmla="*/ 611090 h 2121881"/>
                <a:gd name="connsiteX86" fmla="*/ 1584852 w 1595880"/>
                <a:gd name="connsiteY86" fmla="*/ 557274 h 2121881"/>
                <a:gd name="connsiteX87" fmla="*/ 1580089 w 1595880"/>
                <a:gd name="connsiteY87" fmla="*/ 465834 h 2121881"/>
                <a:gd name="connsiteX88" fmla="*/ 1589614 w 1595880"/>
                <a:gd name="connsiteY88" fmla="*/ 380585 h 2121881"/>
                <a:gd name="connsiteX89" fmla="*/ 380891 w 1595880"/>
                <a:gd name="connsiteY89" fmla="*/ 1122582 h 2121881"/>
                <a:gd name="connsiteX90" fmla="*/ 428993 w 1595880"/>
                <a:gd name="connsiteY90" fmla="*/ 1119725 h 2121881"/>
                <a:gd name="connsiteX91" fmla="*/ 434231 w 1595880"/>
                <a:gd name="connsiteY91" fmla="*/ 1128774 h 2121881"/>
                <a:gd name="connsiteX92" fmla="*/ 344220 w 1595880"/>
                <a:gd name="connsiteY92" fmla="*/ 1204497 h 2121881"/>
                <a:gd name="connsiteX93" fmla="*/ 275164 w 1595880"/>
                <a:gd name="connsiteY93" fmla="*/ 1250218 h 2121881"/>
                <a:gd name="connsiteX94" fmla="*/ 208965 w 1595880"/>
                <a:gd name="connsiteY94" fmla="*/ 1293080 h 2121881"/>
                <a:gd name="connsiteX95" fmla="*/ 164674 w 1595880"/>
                <a:gd name="connsiteY95" fmla="*/ 1293556 h 2121881"/>
                <a:gd name="connsiteX96" fmla="*/ 148005 w 1595880"/>
                <a:gd name="connsiteY96" fmla="*/ 1269744 h 2121881"/>
                <a:gd name="connsiteX97" fmla="*/ 77996 w 1595880"/>
                <a:gd name="connsiteY97" fmla="*/ 1137822 h 2121881"/>
                <a:gd name="connsiteX98" fmla="*/ 83711 w 1595880"/>
                <a:gd name="connsiteY98" fmla="*/ 1123059 h 2121881"/>
                <a:gd name="connsiteX99" fmla="*/ 159435 w 1595880"/>
                <a:gd name="connsiteY99" fmla="*/ 1095436 h 2121881"/>
                <a:gd name="connsiteX100" fmla="*/ 176580 w 1595880"/>
                <a:gd name="connsiteY100" fmla="*/ 1089721 h 2121881"/>
                <a:gd name="connsiteX101" fmla="*/ 241826 w 1595880"/>
                <a:gd name="connsiteY101" fmla="*/ 1065432 h 2121881"/>
                <a:gd name="connsiteX102" fmla="*/ 258971 w 1595880"/>
                <a:gd name="connsiteY102" fmla="*/ 1058765 h 2121881"/>
                <a:gd name="connsiteX103" fmla="*/ 264210 w 1595880"/>
                <a:gd name="connsiteY103" fmla="*/ 1050192 h 2121881"/>
                <a:gd name="connsiteX104" fmla="*/ 94189 w 1595880"/>
                <a:gd name="connsiteY104" fmla="*/ 1078767 h 2121881"/>
                <a:gd name="connsiteX105" fmla="*/ 56089 w 1595880"/>
                <a:gd name="connsiteY105" fmla="*/ 1046382 h 2121881"/>
                <a:gd name="connsiteX106" fmla="*/ 64661 w 1595880"/>
                <a:gd name="connsiteY106" fmla="*/ 985899 h 2121881"/>
                <a:gd name="connsiteX107" fmla="*/ 160864 w 1595880"/>
                <a:gd name="connsiteY107" fmla="*/ 977802 h 2121881"/>
                <a:gd name="connsiteX108" fmla="*/ 256590 w 1595880"/>
                <a:gd name="connsiteY108" fmla="*/ 973040 h 2121881"/>
                <a:gd name="connsiteX109" fmla="*/ 242303 w 1595880"/>
                <a:gd name="connsiteY109" fmla="*/ 957800 h 2121881"/>
                <a:gd name="connsiteX110" fmla="*/ 58470 w 1595880"/>
                <a:gd name="connsiteY110" fmla="*/ 957324 h 2121881"/>
                <a:gd name="connsiteX111" fmla="*/ 53707 w 1595880"/>
                <a:gd name="connsiteY111" fmla="*/ 948275 h 2121881"/>
                <a:gd name="connsiteX112" fmla="*/ 73710 w 1595880"/>
                <a:gd name="connsiteY112" fmla="*/ 850644 h 2121881"/>
                <a:gd name="connsiteX113" fmla="*/ 118477 w 1595880"/>
                <a:gd name="connsiteY113" fmla="*/ 802066 h 2121881"/>
                <a:gd name="connsiteX114" fmla="*/ 301358 w 1595880"/>
                <a:gd name="connsiteY114" fmla="*/ 800637 h 2121881"/>
                <a:gd name="connsiteX115" fmla="*/ 338029 w 1595880"/>
                <a:gd name="connsiteY115" fmla="*/ 831117 h 2121881"/>
                <a:gd name="connsiteX116" fmla="*/ 351364 w 1595880"/>
                <a:gd name="connsiteY116" fmla="*/ 998281 h 2121881"/>
                <a:gd name="connsiteX117" fmla="*/ 380891 w 1595880"/>
                <a:gd name="connsiteY117" fmla="*/ 1122582 h 2121881"/>
                <a:gd name="connsiteX118" fmla="*/ 602348 w 1595880"/>
                <a:gd name="connsiteY118" fmla="*/ 816830 h 2121881"/>
                <a:gd name="connsiteX119" fmla="*/ 451376 w 1595880"/>
                <a:gd name="connsiteY119" fmla="*/ 816830 h 2121881"/>
                <a:gd name="connsiteX120" fmla="*/ 400894 w 1595880"/>
                <a:gd name="connsiteY120" fmla="*/ 800637 h 2121881"/>
                <a:gd name="connsiteX121" fmla="*/ 334695 w 1595880"/>
                <a:gd name="connsiteY121" fmla="*/ 760156 h 2121881"/>
                <a:gd name="connsiteX122" fmla="*/ 208013 w 1595880"/>
                <a:gd name="connsiteY122" fmla="*/ 759680 h 2121881"/>
                <a:gd name="connsiteX123" fmla="*/ 160388 w 1595880"/>
                <a:gd name="connsiteY123" fmla="*/ 757299 h 2121881"/>
                <a:gd name="connsiteX124" fmla="*/ 160388 w 1595880"/>
                <a:gd name="connsiteY124" fmla="*/ 743487 h 2121881"/>
                <a:gd name="connsiteX125" fmla="*/ 169436 w 1595880"/>
                <a:gd name="connsiteY125" fmla="*/ 732057 h 2121881"/>
                <a:gd name="connsiteX126" fmla="*/ 216109 w 1595880"/>
                <a:gd name="connsiteY126" fmla="*/ 595850 h 2121881"/>
                <a:gd name="connsiteX127" fmla="*/ 318026 w 1595880"/>
                <a:gd name="connsiteY127" fmla="*/ 282477 h 2121881"/>
                <a:gd name="connsiteX128" fmla="*/ 386130 w 1595880"/>
                <a:gd name="connsiteY128" fmla="*/ 282477 h 2121881"/>
                <a:gd name="connsiteX129" fmla="*/ 435660 w 1595880"/>
                <a:gd name="connsiteY129" fmla="*/ 361535 h 2121881"/>
                <a:gd name="connsiteX130" fmla="*/ 472808 w 1595880"/>
                <a:gd name="connsiteY130" fmla="*/ 458214 h 2121881"/>
                <a:gd name="connsiteX131" fmla="*/ 556151 w 1595880"/>
                <a:gd name="connsiteY131" fmla="*/ 553464 h 2121881"/>
                <a:gd name="connsiteX132" fmla="*/ 593775 w 1595880"/>
                <a:gd name="connsiteY132" fmla="*/ 663001 h 2121881"/>
                <a:gd name="connsiteX133" fmla="*/ 607586 w 1595880"/>
                <a:gd name="connsiteY133" fmla="*/ 759204 h 2121881"/>
                <a:gd name="connsiteX134" fmla="*/ 602348 w 1595880"/>
                <a:gd name="connsiteY134" fmla="*/ 816830 h 212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1595880" h="2121881">
                  <a:moveTo>
                    <a:pt x="1589614" y="380585"/>
                  </a:moveTo>
                  <a:cubicBezTo>
                    <a:pt x="1608188" y="330102"/>
                    <a:pt x="1581518" y="280572"/>
                    <a:pt x="1561039" y="236757"/>
                  </a:cubicBezTo>
                  <a:cubicBezTo>
                    <a:pt x="1558658" y="230090"/>
                    <a:pt x="1560087" y="221993"/>
                    <a:pt x="1552467" y="217707"/>
                  </a:cubicBezTo>
                  <a:cubicBezTo>
                    <a:pt x="1515795" y="156271"/>
                    <a:pt x="1434833" y="151508"/>
                    <a:pt x="1373873" y="171511"/>
                  </a:cubicBezTo>
                  <a:cubicBezTo>
                    <a:pt x="1371015" y="172463"/>
                    <a:pt x="1368158" y="171987"/>
                    <a:pt x="1366253" y="169130"/>
                  </a:cubicBezTo>
                  <a:cubicBezTo>
                    <a:pt x="1365300" y="167701"/>
                    <a:pt x="1364348" y="166748"/>
                    <a:pt x="1362919" y="165796"/>
                  </a:cubicBezTo>
                  <a:cubicBezTo>
                    <a:pt x="1345774" y="144841"/>
                    <a:pt x="1325295" y="130077"/>
                    <a:pt x="1295768" y="131982"/>
                  </a:cubicBezTo>
                  <a:cubicBezTo>
                    <a:pt x="1270050" y="133887"/>
                    <a:pt x="1242904" y="161510"/>
                    <a:pt x="1219091" y="157700"/>
                  </a:cubicBezTo>
                  <a:cubicBezTo>
                    <a:pt x="1180991" y="151985"/>
                    <a:pt x="1169561" y="111980"/>
                    <a:pt x="1139082" y="97216"/>
                  </a:cubicBezTo>
                  <a:cubicBezTo>
                    <a:pt x="1091457" y="74356"/>
                    <a:pt x="1044308" y="49115"/>
                    <a:pt x="994301" y="30541"/>
                  </a:cubicBezTo>
                  <a:cubicBezTo>
                    <a:pt x="943819" y="11491"/>
                    <a:pt x="890955" y="7205"/>
                    <a:pt x="837139" y="2442"/>
                  </a:cubicBezTo>
                  <a:cubicBezTo>
                    <a:pt x="802849" y="61"/>
                    <a:pt x="768083" y="-892"/>
                    <a:pt x="733793" y="1013"/>
                  </a:cubicBezTo>
                  <a:cubicBezTo>
                    <a:pt x="694740" y="2918"/>
                    <a:pt x="655688" y="7205"/>
                    <a:pt x="617111" y="14825"/>
                  </a:cubicBezTo>
                  <a:cubicBezTo>
                    <a:pt x="602348" y="17682"/>
                    <a:pt x="517099" y="28636"/>
                    <a:pt x="518051" y="47686"/>
                  </a:cubicBezTo>
                  <a:cubicBezTo>
                    <a:pt x="518528" y="55306"/>
                    <a:pt x="412800" y="83881"/>
                    <a:pt x="400894" y="89120"/>
                  </a:cubicBezTo>
                  <a:cubicBezTo>
                    <a:pt x="348506" y="112456"/>
                    <a:pt x="281831" y="148651"/>
                    <a:pt x="262781" y="206277"/>
                  </a:cubicBezTo>
                  <a:cubicBezTo>
                    <a:pt x="258495" y="219612"/>
                    <a:pt x="258495" y="235328"/>
                    <a:pt x="253733" y="247711"/>
                  </a:cubicBezTo>
                  <a:cubicBezTo>
                    <a:pt x="249446" y="258665"/>
                    <a:pt x="238969" y="268666"/>
                    <a:pt x="232301" y="278191"/>
                  </a:cubicBezTo>
                  <a:cubicBezTo>
                    <a:pt x="198488" y="323911"/>
                    <a:pt x="172770" y="368679"/>
                    <a:pt x="154196" y="439164"/>
                  </a:cubicBezTo>
                  <a:cubicBezTo>
                    <a:pt x="141338" y="494409"/>
                    <a:pt x="136575" y="549654"/>
                    <a:pt x="144195" y="605851"/>
                  </a:cubicBezTo>
                  <a:cubicBezTo>
                    <a:pt x="149910" y="647761"/>
                    <a:pt x="123240" y="685385"/>
                    <a:pt x="98951" y="714912"/>
                  </a:cubicBezTo>
                  <a:cubicBezTo>
                    <a:pt x="68471" y="752060"/>
                    <a:pt x="41801" y="783492"/>
                    <a:pt x="26085" y="828736"/>
                  </a:cubicBezTo>
                  <a:cubicBezTo>
                    <a:pt x="11321" y="872551"/>
                    <a:pt x="5606" y="913985"/>
                    <a:pt x="1320" y="959705"/>
                  </a:cubicBezTo>
                  <a:cubicBezTo>
                    <a:pt x="-4395" y="1021141"/>
                    <a:pt x="8940" y="1083530"/>
                    <a:pt x="31800" y="1140204"/>
                  </a:cubicBezTo>
                  <a:cubicBezTo>
                    <a:pt x="54660" y="1197830"/>
                    <a:pt x="92284" y="1246884"/>
                    <a:pt x="117049" y="1303081"/>
                  </a:cubicBezTo>
                  <a:cubicBezTo>
                    <a:pt x="132289" y="1336895"/>
                    <a:pt x="158006" y="1360231"/>
                    <a:pt x="192773" y="1374043"/>
                  </a:cubicBezTo>
                  <a:cubicBezTo>
                    <a:pt x="288975" y="1412619"/>
                    <a:pt x="408514" y="1372138"/>
                    <a:pt x="507574" y="1359755"/>
                  </a:cubicBezTo>
                  <a:cubicBezTo>
                    <a:pt x="557104" y="1353564"/>
                    <a:pt x="601395" y="1374995"/>
                    <a:pt x="632351" y="1416905"/>
                  </a:cubicBezTo>
                  <a:cubicBezTo>
                    <a:pt x="655211" y="1447861"/>
                    <a:pt x="671880" y="1482628"/>
                    <a:pt x="682834" y="1519299"/>
                  </a:cubicBezTo>
                  <a:cubicBezTo>
                    <a:pt x="694264" y="1558828"/>
                    <a:pt x="693311" y="1596928"/>
                    <a:pt x="689978" y="1637885"/>
                  </a:cubicBezTo>
                  <a:cubicBezTo>
                    <a:pt x="685691" y="1688368"/>
                    <a:pt x="675690" y="1737898"/>
                    <a:pt x="660450" y="1786475"/>
                  </a:cubicBezTo>
                  <a:cubicBezTo>
                    <a:pt x="639019" y="1855055"/>
                    <a:pt x="604253" y="1919349"/>
                    <a:pt x="584250" y="1988405"/>
                  </a:cubicBezTo>
                  <a:cubicBezTo>
                    <a:pt x="578059" y="2009836"/>
                    <a:pt x="564248" y="2037935"/>
                    <a:pt x="564248" y="2060319"/>
                  </a:cubicBezTo>
                  <a:cubicBezTo>
                    <a:pt x="563771" y="2078416"/>
                    <a:pt x="589013" y="2145568"/>
                    <a:pt x="612825" y="2113183"/>
                  </a:cubicBezTo>
                  <a:cubicBezTo>
                    <a:pt x="627589" y="2093180"/>
                    <a:pt x="636161" y="2065081"/>
                    <a:pt x="645686" y="2042698"/>
                  </a:cubicBezTo>
                  <a:cubicBezTo>
                    <a:pt x="671404" y="1981261"/>
                    <a:pt x="694740" y="1919349"/>
                    <a:pt x="718076" y="1856960"/>
                  </a:cubicBezTo>
                  <a:cubicBezTo>
                    <a:pt x="721886" y="1846483"/>
                    <a:pt x="725696" y="1836481"/>
                    <a:pt x="729506" y="1826004"/>
                  </a:cubicBezTo>
                  <a:cubicBezTo>
                    <a:pt x="740936" y="1794571"/>
                    <a:pt x="742841" y="1761234"/>
                    <a:pt x="752366" y="1728849"/>
                  </a:cubicBezTo>
                  <a:cubicBezTo>
                    <a:pt x="759986" y="1703608"/>
                    <a:pt x="764749" y="1677414"/>
                    <a:pt x="767130" y="1650744"/>
                  </a:cubicBezTo>
                  <a:cubicBezTo>
                    <a:pt x="772845" y="1594070"/>
                    <a:pt x="768559" y="1535015"/>
                    <a:pt x="749033" y="1481675"/>
                  </a:cubicBezTo>
                  <a:cubicBezTo>
                    <a:pt x="728554" y="1425001"/>
                    <a:pt x="693788" y="1361660"/>
                    <a:pt x="642829" y="1327370"/>
                  </a:cubicBezTo>
                  <a:cubicBezTo>
                    <a:pt x="605681" y="1302129"/>
                    <a:pt x="559961" y="1292604"/>
                    <a:pt x="515194" y="1293080"/>
                  </a:cubicBezTo>
                  <a:cubicBezTo>
                    <a:pt x="475665" y="1293080"/>
                    <a:pt x="438041" y="1302129"/>
                    <a:pt x="398989" y="1307844"/>
                  </a:cubicBezTo>
                  <a:cubicBezTo>
                    <a:pt x="378034" y="1311177"/>
                    <a:pt x="292309" y="1333085"/>
                    <a:pt x="273259" y="1322131"/>
                  </a:cubicBezTo>
                  <a:cubicBezTo>
                    <a:pt x="248494" y="1307368"/>
                    <a:pt x="332790" y="1279745"/>
                    <a:pt x="342315" y="1273077"/>
                  </a:cubicBezTo>
                  <a:cubicBezTo>
                    <a:pt x="369938" y="1254504"/>
                    <a:pt x="397560" y="1235930"/>
                    <a:pt x="423278" y="1214975"/>
                  </a:cubicBezTo>
                  <a:cubicBezTo>
                    <a:pt x="436136" y="1204497"/>
                    <a:pt x="448995" y="1193544"/>
                    <a:pt x="460901" y="1182114"/>
                  </a:cubicBezTo>
                  <a:cubicBezTo>
                    <a:pt x="470903" y="1172589"/>
                    <a:pt x="478999" y="1156396"/>
                    <a:pt x="490429" y="1148776"/>
                  </a:cubicBezTo>
                  <a:cubicBezTo>
                    <a:pt x="530910" y="1125440"/>
                    <a:pt x="583298" y="1116391"/>
                    <a:pt x="628065" y="1102580"/>
                  </a:cubicBezTo>
                  <a:cubicBezTo>
                    <a:pt x="650925" y="1096865"/>
                    <a:pt x="673309" y="1088292"/>
                    <a:pt x="695693" y="1081625"/>
                  </a:cubicBezTo>
                  <a:cubicBezTo>
                    <a:pt x="718553" y="1074481"/>
                    <a:pt x="746175" y="1070195"/>
                    <a:pt x="767130" y="1059241"/>
                  </a:cubicBezTo>
                  <a:cubicBezTo>
                    <a:pt x="779036" y="1053050"/>
                    <a:pt x="788561" y="1042096"/>
                    <a:pt x="771416" y="1034952"/>
                  </a:cubicBezTo>
                  <a:cubicBezTo>
                    <a:pt x="761415" y="1030666"/>
                    <a:pt x="744746" y="1037810"/>
                    <a:pt x="735221" y="1040191"/>
                  </a:cubicBezTo>
                  <a:cubicBezTo>
                    <a:pt x="699503" y="1048764"/>
                    <a:pt x="663308" y="1063051"/>
                    <a:pt x="627113" y="1067338"/>
                  </a:cubicBezTo>
                  <a:cubicBezTo>
                    <a:pt x="585203" y="1071624"/>
                    <a:pt x="546626" y="1076863"/>
                    <a:pt x="505669" y="1086864"/>
                  </a:cubicBezTo>
                  <a:cubicBezTo>
                    <a:pt x="497573" y="1088769"/>
                    <a:pt x="489953" y="1087340"/>
                    <a:pt x="483761" y="1081625"/>
                  </a:cubicBezTo>
                  <a:cubicBezTo>
                    <a:pt x="462330" y="1063051"/>
                    <a:pt x="445661" y="1075910"/>
                    <a:pt x="419468" y="1070195"/>
                  </a:cubicBezTo>
                  <a:cubicBezTo>
                    <a:pt x="388988" y="1063527"/>
                    <a:pt x="396131" y="1028761"/>
                    <a:pt x="394226" y="1004472"/>
                  </a:cubicBezTo>
                  <a:cubicBezTo>
                    <a:pt x="391845" y="971135"/>
                    <a:pt x="389940" y="937797"/>
                    <a:pt x="385178" y="904936"/>
                  </a:cubicBezTo>
                  <a:cubicBezTo>
                    <a:pt x="383273" y="892077"/>
                    <a:pt x="375176" y="873027"/>
                    <a:pt x="385654" y="863026"/>
                  </a:cubicBezTo>
                  <a:cubicBezTo>
                    <a:pt x="394226" y="854454"/>
                    <a:pt x="413753" y="855882"/>
                    <a:pt x="425183" y="853977"/>
                  </a:cubicBezTo>
                  <a:cubicBezTo>
                    <a:pt x="451853" y="848739"/>
                    <a:pt x="483761" y="848262"/>
                    <a:pt x="511384" y="850644"/>
                  </a:cubicBezTo>
                  <a:cubicBezTo>
                    <a:pt x="539959" y="853025"/>
                    <a:pt x="559961" y="851120"/>
                    <a:pt x="588536" y="853025"/>
                  </a:cubicBezTo>
                  <a:cubicBezTo>
                    <a:pt x="612825" y="854930"/>
                    <a:pt x="637114" y="856359"/>
                    <a:pt x="661403" y="855882"/>
                  </a:cubicBezTo>
                  <a:cubicBezTo>
                    <a:pt x="697121" y="855406"/>
                    <a:pt x="749509" y="853025"/>
                    <a:pt x="780941" y="835880"/>
                  </a:cubicBezTo>
                  <a:cubicBezTo>
                    <a:pt x="811421" y="818259"/>
                    <a:pt x="724268" y="827307"/>
                    <a:pt x="703789" y="825402"/>
                  </a:cubicBezTo>
                  <a:cubicBezTo>
                    <a:pt x="697121" y="824450"/>
                    <a:pt x="697598" y="812067"/>
                    <a:pt x="700455" y="803971"/>
                  </a:cubicBezTo>
                  <a:cubicBezTo>
                    <a:pt x="724744" y="736344"/>
                    <a:pt x="781418" y="674431"/>
                    <a:pt x="841901" y="636807"/>
                  </a:cubicBezTo>
                  <a:cubicBezTo>
                    <a:pt x="880954" y="612519"/>
                    <a:pt x="940961" y="601089"/>
                    <a:pt x="976680" y="633950"/>
                  </a:cubicBezTo>
                  <a:cubicBezTo>
                    <a:pt x="1025734" y="679670"/>
                    <a:pt x="1062882" y="774444"/>
                    <a:pt x="1040498" y="843024"/>
                  </a:cubicBezTo>
                  <a:cubicBezTo>
                    <a:pt x="1028591" y="878742"/>
                    <a:pt x="1013351" y="913509"/>
                    <a:pt x="1012399" y="951609"/>
                  </a:cubicBezTo>
                  <a:cubicBezTo>
                    <a:pt x="1010970" y="989232"/>
                    <a:pt x="1021924" y="1028761"/>
                    <a:pt x="1032878" y="1064480"/>
                  </a:cubicBezTo>
                  <a:cubicBezTo>
                    <a:pt x="1051928" y="1124011"/>
                    <a:pt x="1092409" y="1156396"/>
                    <a:pt x="1133843" y="1199735"/>
                  </a:cubicBezTo>
                  <a:cubicBezTo>
                    <a:pt x="1154322" y="1221166"/>
                    <a:pt x="1162894" y="1253551"/>
                    <a:pt x="1172419" y="1281650"/>
                  </a:cubicBezTo>
                  <a:cubicBezTo>
                    <a:pt x="1185754" y="1320702"/>
                    <a:pt x="1208138" y="1363565"/>
                    <a:pt x="1232903" y="1395950"/>
                  </a:cubicBezTo>
                  <a:cubicBezTo>
                    <a:pt x="1261002" y="1432621"/>
                    <a:pt x="1286719" y="1466911"/>
                    <a:pt x="1310532" y="1495963"/>
                  </a:cubicBezTo>
                  <a:cubicBezTo>
                    <a:pt x="1336725" y="1527871"/>
                    <a:pt x="1327677" y="1538349"/>
                    <a:pt x="1371015" y="1532634"/>
                  </a:cubicBezTo>
                  <a:cubicBezTo>
                    <a:pt x="1384350" y="1530729"/>
                    <a:pt x="1381969" y="1531681"/>
                    <a:pt x="1405782" y="1510726"/>
                  </a:cubicBezTo>
                  <a:cubicBezTo>
                    <a:pt x="1420545" y="1497868"/>
                    <a:pt x="1315770" y="1414524"/>
                    <a:pt x="1283862" y="1356898"/>
                  </a:cubicBezTo>
                  <a:cubicBezTo>
                    <a:pt x="1256239" y="1306891"/>
                    <a:pt x="1228616" y="1248789"/>
                    <a:pt x="1232903" y="1190686"/>
                  </a:cubicBezTo>
                  <a:cubicBezTo>
                    <a:pt x="1235284" y="1155444"/>
                    <a:pt x="1248619" y="1121630"/>
                    <a:pt x="1268621" y="1092579"/>
                  </a:cubicBezTo>
                  <a:cubicBezTo>
                    <a:pt x="1288624" y="1064004"/>
                    <a:pt x="1318152" y="1045430"/>
                    <a:pt x="1340535" y="1019236"/>
                  </a:cubicBezTo>
                  <a:cubicBezTo>
                    <a:pt x="1385779" y="965896"/>
                    <a:pt x="1407687" y="898745"/>
                    <a:pt x="1407687" y="829212"/>
                  </a:cubicBezTo>
                  <a:cubicBezTo>
                    <a:pt x="1407687" y="794446"/>
                    <a:pt x="1407687" y="759680"/>
                    <a:pt x="1407687" y="724914"/>
                  </a:cubicBezTo>
                  <a:cubicBezTo>
                    <a:pt x="1407687" y="695862"/>
                    <a:pt x="1440071" y="703006"/>
                    <a:pt x="1461979" y="696339"/>
                  </a:cubicBezTo>
                  <a:cubicBezTo>
                    <a:pt x="1505794" y="683480"/>
                    <a:pt x="1546275" y="652524"/>
                    <a:pt x="1566278" y="611090"/>
                  </a:cubicBezTo>
                  <a:cubicBezTo>
                    <a:pt x="1581042" y="595850"/>
                    <a:pt x="1583423" y="576800"/>
                    <a:pt x="1584852" y="557274"/>
                  </a:cubicBezTo>
                  <a:cubicBezTo>
                    <a:pt x="1587233" y="527746"/>
                    <a:pt x="1584375" y="494885"/>
                    <a:pt x="1580089" y="465834"/>
                  </a:cubicBezTo>
                  <a:cubicBezTo>
                    <a:pt x="1574850" y="432020"/>
                    <a:pt x="1578184" y="411541"/>
                    <a:pt x="1589614" y="380585"/>
                  </a:cubicBezTo>
                  <a:close/>
                  <a:moveTo>
                    <a:pt x="380891" y="1122582"/>
                  </a:moveTo>
                  <a:cubicBezTo>
                    <a:pt x="397084" y="1120201"/>
                    <a:pt x="413276" y="1120201"/>
                    <a:pt x="428993" y="1119725"/>
                  </a:cubicBezTo>
                  <a:cubicBezTo>
                    <a:pt x="436136" y="1119249"/>
                    <a:pt x="437565" y="1122106"/>
                    <a:pt x="434231" y="1128774"/>
                  </a:cubicBezTo>
                  <a:cubicBezTo>
                    <a:pt x="417563" y="1165445"/>
                    <a:pt x="376605" y="1183066"/>
                    <a:pt x="344220" y="1204497"/>
                  </a:cubicBezTo>
                  <a:cubicBezTo>
                    <a:pt x="326123" y="1222595"/>
                    <a:pt x="296595" y="1235930"/>
                    <a:pt x="275164" y="1250218"/>
                  </a:cubicBezTo>
                  <a:cubicBezTo>
                    <a:pt x="253256" y="1264505"/>
                    <a:pt x="231349" y="1279745"/>
                    <a:pt x="208965" y="1293080"/>
                  </a:cubicBezTo>
                  <a:cubicBezTo>
                    <a:pt x="195154" y="1301176"/>
                    <a:pt x="178009" y="1305463"/>
                    <a:pt x="164674" y="1293556"/>
                  </a:cubicBezTo>
                  <a:cubicBezTo>
                    <a:pt x="157530" y="1287365"/>
                    <a:pt x="152768" y="1278316"/>
                    <a:pt x="148005" y="1269744"/>
                  </a:cubicBezTo>
                  <a:cubicBezTo>
                    <a:pt x="124669" y="1225929"/>
                    <a:pt x="103238" y="1180685"/>
                    <a:pt x="77996" y="1137822"/>
                  </a:cubicBezTo>
                  <a:cubicBezTo>
                    <a:pt x="73234" y="1129726"/>
                    <a:pt x="75615" y="1125916"/>
                    <a:pt x="83711" y="1123059"/>
                  </a:cubicBezTo>
                  <a:cubicBezTo>
                    <a:pt x="108952" y="1114010"/>
                    <a:pt x="134194" y="1104961"/>
                    <a:pt x="159435" y="1095436"/>
                  </a:cubicBezTo>
                  <a:cubicBezTo>
                    <a:pt x="165150" y="1093531"/>
                    <a:pt x="170865" y="1091626"/>
                    <a:pt x="176580" y="1089721"/>
                  </a:cubicBezTo>
                  <a:cubicBezTo>
                    <a:pt x="198488" y="1081625"/>
                    <a:pt x="219919" y="1073529"/>
                    <a:pt x="241826" y="1065432"/>
                  </a:cubicBezTo>
                  <a:cubicBezTo>
                    <a:pt x="247541" y="1063051"/>
                    <a:pt x="253256" y="1060670"/>
                    <a:pt x="258971" y="1058765"/>
                  </a:cubicBezTo>
                  <a:cubicBezTo>
                    <a:pt x="262781" y="1057336"/>
                    <a:pt x="265163" y="1054955"/>
                    <a:pt x="264210" y="1050192"/>
                  </a:cubicBezTo>
                  <a:cubicBezTo>
                    <a:pt x="260400" y="1034476"/>
                    <a:pt x="113715" y="1076386"/>
                    <a:pt x="94189" y="1078767"/>
                  </a:cubicBezTo>
                  <a:cubicBezTo>
                    <a:pt x="69900" y="1081625"/>
                    <a:pt x="59899" y="1068290"/>
                    <a:pt x="56089" y="1046382"/>
                  </a:cubicBezTo>
                  <a:cubicBezTo>
                    <a:pt x="53231" y="1029237"/>
                    <a:pt x="45135" y="993042"/>
                    <a:pt x="64661" y="985899"/>
                  </a:cubicBezTo>
                  <a:cubicBezTo>
                    <a:pt x="95141" y="973992"/>
                    <a:pt x="120383" y="977802"/>
                    <a:pt x="160864" y="977802"/>
                  </a:cubicBezTo>
                  <a:cubicBezTo>
                    <a:pt x="168960" y="977802"/>
                    <a:pt x="255161" y="978755"/>
                    <a:pt x="256590" y="973040"/>
                  </a:cubicBezTo>
                  <a:cubicBezTo>
                    <a:pt x="258971" y="961134"/>
                    <a:pt x="252780" y="957800"/>
                    <a:pt x="242303" y="957800"/>
                  </a:cubicBezTo>
                  <a:cubicBezTo>
                    <a:pt x="180866" y="957800"/>
                    <a:pt x="119906" y="957800"/>
                    <a:pt x="58470" y="957324"/>
                  </a:cubicBezTo>
                  <a:cubicBezTo>
                    <a:pt x="51802" y="956847"/>
                    <a:pt x="53231" y="952085"/>
                    <a:pt x="53707" y="948275"/>
                  </a:cubicBezTo>
                  <a:cubicBezTo>
                    <a:pt x="59899" y="915414"/>
                    <a:pt x="66566" y="883029"/>
                    <a:pt x="73710" y="850644"/>
                  </a:cubicBezTo>
                  <a:cubicBezTo>
                    <a:pt x="79425" y="824926"/>
                    <a:pt x="88950" y="803971"/>
                    <a:pt x="118477" y="802066"/>
                  </a:cubicBezTo>
                  <a:cubicBezTo>
                    <a:pt x="178009" y="797780"/>
                    <a:pt x="241826" y="793494"/>
                    <a:pt x="301358" y="800637"/>
                  </a:cubicBezTo>
                  <a:cubicBezTo>
                    <a:pt x="317550" y="802542"/>
                    <a:pt x="334695" y="815401"/>
                    <a:pt x="338029" y="831117"/>
                  </a:cubicBezTo>
                  <a:cubicBezTo>
                    <a:pt x="348983" y="883505"/>
                    <a:pt x="346601" y="944941"/>
                    <a:pt x="351364" y="998281"/>
                  </a:cubicBezTo>
                  <a:cubicBezTo>
                    <a:pt x="352316" y="1022570"/>
                    <a:pt x="346601" y="1128297"/>
                    <a:pt x="380891" y="1122582"/>
                  </a:cubicBezTo>
                  <a:close/>
                  <a:moveTo>
                    <a:pt x="602348" y="816830"/>
                  </a:moveTo>
                  <a:cubicBezTo>
                    <a:pt x="576154" y="815401"/>
                    <a:pt x="477570" y="814449"/>
                    <a:pt x="451376" y="816830"/>
                  </a:cubicBezTo>
                  <a:cubicBezTo>
                    <a:pt x="433755" y="818735"/>
                    <a:pt x="416610" y="813972"/>
                    <a:pt x="400894" y="800637"/>
                  </a:cubicBezTo>
                  <a:cubicBezTo>
                    <a:pt x="374700" y="778730"/>
                    <a:pt x="372319" y="762061"/>
                    <a:pt x="334695" y="760156"/>
                  </a:cubicBezTo>
                  <a:cubicBezTo>
                    <a:pt x="292309" y="757775"/>
                    <a:pt x="250399" y="759680"/>
                    <a:pt x="208013" y="759680"/>
                  </a:cubicBezTo>
                  <a:cubicBezTo>
                    <a:pt x="198964" y="759680"/>
                    <a:pt x="165626" y="765395"/>
                    <a:pt x="160388" y="757299"/>
                  </a:cubicBezTo>
                  <a:cubicBezTo>
                    <a:pt x="157530" y="753012"/>
                    <a:pt x="158483" y="747774"/>
                    <a:pt x="160388" y="743487"/>
                  </a:cubicBezTo>
                  <a:cubicBezTo>
                    <a:pt x="162769" y="739201"/>
                    <a:pt x="166103" y="735867"/>
                    <a:pt x="169436" y="732057"/>
                  </a:cubicBezTo>
                  <a:cubicBezTo>
                    <a:pt x="207060" y="693481"/>
                    <a:pt x="216109" y="647285"/>
                    <a:pt x="216109" y="595850"/>
                  </a:cubicBezTo>
                  <a:cubicBezTo>
                    <a:pt x="191344" y="481074"/>
                    <a:pt x="240874" y="365821"/>
                    <a:pt x="318026" y="282477"/>
                  </a:cubicBezTo>
                  <a:cubicBezTo>
                    <a:pt x="339934" y="258665"/>
                    <a:pt x="365175" y="258188"/>
                    <a:pt x="386130" y="282477"/>
                  </a:cubicBezTo>
                  <a:cubicBezTo>
                    <a:pt x="406609" y="306290"/>
                    <a:pt x="424230" y="332007"/>
                    <a:pt x="435660" y="361535"/>
                  </a:cubicBezTo>
                  <a:cubicBezTo>
                    <a:pt x="447566" y="393920"/>
                    <a:pt x="458520" y="426781"/>
                    <a:pt x="472808" y="458214"/>
                  </a:cubicBezTo>
                  <a:cubicBezTo>
                    <a:pt x="494239" y="494885"/>
                    <a:pt x="526148" y="523936"/>
                    <a:pt x="556151" y="553464"/>
                  </a:cubicBezTo>
                  <a:cubicBezTo>
                    <a:pt x="587584" y="584420"/>
                    <a:pt x="588060" y="621567"/>
                    <a:pt x="593775" y="663001"/>
                  </a:cubicBezTo>
                  <a:cubicBezTo>
                    <a:pt x="598538" y="694910"/>
                    <a:pt x="602824" y="726819"/>
                    <a:pt x="607586" y="759204"/>
                  </a:cubicBezTo>
                  <a:cubicBezTo>
                    <a:pt x="609491" y="773015"/>
                    <a:pt x="626636" y="818259"/>
                    <a:pt x="602348" y="816830"/>
                  </a:cubicBezTo>
                  <a:close/>
                </a:path>
              </a:pathLst>
            </a:custGeom>
            <a:grpFill/>
            <a:ln w="47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E44E2B03-19B9-4CDB-A7C1-283AF49224F1}"/>
              </a:ext>
            </a:extLst>
          </p:cNvPr>
          <p:cNvGrpSpPr/>
          <p:nvPr/>
        </p:nvGrpSpPr>
        <p:grpSpPr>
          <a:xfrm>
            <a:off x="8506674" y="3495273"/>
            <a:ext cx="3390052" cy="3955899"/>
            <a:chOff x="8581231" y="3309091"/>
            <a:chExt cx="3604825" cy="4206520"/>
          </a:xfrm>
        </p:grpSpPr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9B5804C-B38B-4553-AC45-405F93E38337}"/>
                </a:ext>
              </a:extLst>
            </p:cNvPr>
            <p:cNvSpPr/>
            <p:nvPr/>
          </p:nvSpPr>
          <p:spPr>
            <a:xfrm>
              <a:off x="9083202" y="3314380"/>
              <a:ext cx="3102854" cy="3543620"/>
            </a:xfrm>
            <a:custGeom>
              <a:avLst/>
              <a:gdLst>
                <a:gd name="connsiteX0" fmla="*/ 1546449 w 3102854"/>
                <a:gd name="connsiteY0" fmla="*/ 213 h 3543620"/>
                <a:gd name="connsiteX1" fmla="*/ 1673008 w 3102854"/>
                <a:gd name="connsiteY1" fmla="*/ 6932 h 3543620"/>
                <a:gd name="connsiteX2" fmla="*/ 1977873 w 3102854"/>
                <a:gd name="connsiteY2" fmla="*/ 95984 h 3543620"/>
                <a:gd name="connsiteX3" fmla="*/ 2127898 w 3102854"/>
                <a:gd name="connsiteY3" fmla="*/ 291740 h 3543620"/>
                <a:gd name="connsiteX4" fmla="*/ 2232997 w 3102854"/>
                <a:gd name="connsiteY4" fmla="*/ 619069 h 3543620"/>
                <a:gd name="connsiteX5" fmla="*/ 2276320 w 3102854"/>
                <a:gd name="connsiteY5" fmla="*/ 849322 h 3543620"/>
                <a:gd name="connsiteX6" fmla="*/ 2268297 w 3102854"/>
                <a:gd name="connsiteY6" fmla="*/ 1067541 h 3543620"/>
                <a:gd name="connsiteX7" fmla="*/ 2203312 w 3102854"/>
                <a:gd name="connsiteY7" fmla="*/ 1230403 h 3543620"/>
                <a:gd name="connsiteX8" fmla="*/ 2036439 w 3102854"/>
                <a:gd name="connsiteY8" fmla="*/ 1508793 h 3543620"/>
                <a:gd name="connsiteX9" fmla="*/ 2027614 w 3102854"/>
                <a:gd name="connsiteY9" fmla="*/ 1781567 h 3543620"/>
                <a:gd name="connsiteX10" fmla="*/ 2642158 w 3102854"/>
                <a:gd name="connsiteY10" fmla="*/ 1972509 h 3543620"/>
                <a:gd name="connsiteX11" fmla="*/ 2761696 w 3102854"/>
                <a:gd name="connsiteY11" fmla="*/ 2104884 h 3543620"/>
                <a:gd name="connsiteX12" fmla="*/ 2904502 w 3102854"/>
                <a:gd name="connsiteY12" fmla="*/ 2571006 h 3543620"/>
                <a:gd name="connsiteX13" fmla="*/ 2983125 w 3102854"/>
                <a:gd name="connsiteY13" fmla="*/ 2826130 h 3543620"/>
                <a:gd name="connsiteX14" fmla="*/ 3039284 w 3102854"/>
                <a:gd name="connsiteY14" fmla="*/ 3044350 h 3543620"/>
                <a:gd name="connsiteX15" fmla="*/ 3076189 w 3102854"/>
                <a:gd name="connsiteY15" fmla="*/ 3310706 h 3543620"/>
                <a:gd name="connsiteX16" fmla="*/ 3094579 w 3102854"/>
                <a:gd name="connsiteY16" fmla="*/ 3499566 h 3543620"/>
                <a:gd name="connsiteX17" fmla="*/ 3102854 w 3102854"/>
                <a:gd name="connsiteY17" fmla="*/ 3543620 h 3543620"/>
                <a:gd name="connsiteX18" fmla="*/ 2579907 w 3102854"/>
                <a:gd name="connsiteY18" fmla="*/ 3543620 h 3543620"/>
                <a:gd name="connsiteX19" fmla="*/ 2576965 w 3102854"/>
                <a:gd name="connsiteY19" fmla="*/ 3527949 h 3543620"/>
                <a:gd name="connsiteX20" fmla="*/ 2549896 w 3102854"/>
                <a:gd name="connsiteY20" fmla="*/ 3437465 h 3543620"/>
                <a:gd name="connsiteX21" fmla="*/ 2534327 w 3102854"/>
                <a:gd name="connsiteY21" fmla="*/ 3510986 h 3543620"/>
                <a:gd name="connsiteX22" fmla="*/ 2527687 w 3102854"/>
                <a:gd name="connsiteY22" fmla="*/ 3543620 h 3543620"/>
                <a:gd name="connsiteX23" fmla="*/ 571448 w 3102854"/>
                <a:gd name="connsiteY23" fmla="*/ 3543620 h 3543620"/>
                <a:gd name="connsiteX24" fmla="*/ 556240 w 3102854"/>
                <a:gd name="connsiteY24" fmla="*/ 3467149 h 3543620"/>
                <a:gd name="connsiteX25" fmla="*/ 531841 w 3102854"/>
                <a:gd name="connsiteY25" fmla="*/ 3543620 h 3543620"/>
                <a:gd name="connsiteX26" fmla="*/ 0 w 3102854"/>
                <a:gd name="connsiteY26" fmla="*/ 3543620 h 3543620"/>
                <a:gd name="connsiteX27" fmla="*/ 5878 w 3102854"/>
                <a:gd name="connsiteY27" fmla="*/ 3519297 h 3543620"/>
                <a:gd name="connsiteX28" fmla="*/ 19517 w 3102854"/>
                <a:gd name="connsiteY28" fmla="*/ 3418210 h 3543620"/>
                <a:gd name="connsiteX29" fmla="*/ 75676 w 3102854"/>
                <a:gd name="connsiteY29" fmla="*/ 3051570 h 3543620"/>
                <a:gd name="connsiteX30" fmla="*/ 170345 w 3102854"/>
                <a:gd name="connsiteY30" fmla="*/ 2590261 h 3543620"/>
                <a:gd name="connsiteX31" fmla="*/ 312348 w 3102854"/>
                <a:gd name="connsiteY31" fmla="*/ 2205971 h 3543620"/>
                <a:gd name="connsiteX32" fmla="*/ 476814 w 3102854"/>
                <a:gd name="connsiteY32" fmla="*/ 1994170 h 3543620"/>
                <a:gd name="connsiteX33" fmla="*/ 619620 w 3102854"/>
                <a:gd name="connsiteY33" fmla="*/ 1905117 h 3543620"/>
                <a:gd name="connsiteX34" fmla="*/ 1043221 w 3102854"/>
                <a:gd name="connsiteY34" fmla="*/ 1791194 h 3543620"/>
                <a:gd name="connsiteX35" fmla="*/ 1117833 w 3102854"/>
                <a:gd name="connsiteY35" fmla="*/ 1729419 h 3543620"/>
                <a:gd name="connsiteX36" fmla="*/ 1068894 w 3102854"/>
                <a:gd name="connsiteY36" fmla="*/ 1544895 h 3543620"/>
                <a:gd name="connsiteX37" fmla="*/ 918869 w 3102854"/>
                <a:gd name="connsiteY37" fmla="*/ 1279342 h 3543620"/>
                <a:gd name="connsiteX38" fmla="*/ 841048 w 3102854"/>
                <a:gd name="connsiteY38" fmla="*/ 1088400 h 3543620"/>
                <a:gd name="connsiteX39" fmla="*/ 853884 w 3102854"/>
                <a:gd name="connsiteY39" fmla="*/ 719353 h 3543620"/>
                <a:gd name="connsiteX40" fmla="*/ 991876 w 3102854"/>
                <a:gd name="connsiteY40" fmla="*/ 229965 h 3543620"/>
                <a:gd name="connsiteX41" fmla="*/ 1176399 w 3102854"/>
                <a:gd name="connsiteY41" fmla="*/ 72718 h 3543620"/>
                <a:gd name="connsiteX42" fmla="*/ 1433127 w 3102854"/>
                <a:gd name="connsiteY42" fmla="*/ 3723 h 3543620"/>
                <a:gd name="connsiteX43" fmla="*/ 1546449 w 3102854"/>
                <a:gd name="connsiteY43" fmla="*/ 213 h 354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102854" h="3543620">
                  <a:moveTo>
                    <a:pt x="1546449" y="213"/>
                  </a:moveTo>
                  <a:cubicBezTo>
                    <a:pt x="1592580" y="915"/>
                    <a:pt x="1640917" y="3321"/>
                    <a:pt x="1673008" y="6932"/>
                  </a:cubicBezTo>
                  <a:cubicBezTo>
                    <a:pt x="1785326" y="18966"/>
                    <a:pt x="1875182" y="48650"/>
                    <a:pt x="1977873" y="95984"/>
                  </a:cubicBezTo>
                  <a:cubicBezTo>
                    <a:pt x="2058903" y="132889"/>
                    <a:pt x="2104632" y="211512"/>
                    <a:pt x="2127898" y="291740"/>
                  </a:cubicBezTo>
                  <a:cubicBezTo>
                    <a:pt x="2161594" y="408872"/>
                    <a:pt x="2205719" y="500331"/>
                    <a:pt x="2232997" y="619069"/>
                  </a:cubicBezTo>
                  <a:cubicBezTo>
                    <a:pt x="2249844" y="690471"/>
                    <a:pt x="2257065" y="746631"/>
                    <a:pt x="2276320" y="849322"/>
                  </a:cubicBezTo>
                  <a:cubicBezTo>
                    <a:pt x="2293167" y="909493"/>
                    <a:pt x="2285947" y="984907"/>
                    <a:pt x="2268297" y="1067541"/>
                  </a:cubicBezTo>
                  <a:cubicBezTo>
                    <a:pt x="2261076" y="1102039"/>
                    <a:pt x="2241822" y="1166221"/>
                    <a:pt x="2203312" y="1230403"/>
                  </a:cubicBezTo>
                  <a:cubicBezTo>
                    <a:pt x="2155176" y="1320258"/>
                    <a:pt x="2082971" y="1414124"/>
                    <a:pt x="2036439" y="1508793"/>
                  </a:cubicBezTo>
                  <a:cubicBezTo>
                    <a:pt x="1998732" y="1585812"/>
                    <a:pt x="1963432" y="1747069"/>
                    <a:pt x="2027614" y="1781567"/>
                  </a:cubicBezTo>
                  <a:cubicBezTo>
                    <a:pt x="2063716" y="1796008"/>
                    <a:pt x="2511387" y="1863399"/>
                    <a:pt x="2642158" y="1972509"/>
                  </a:cubicBezTo>
                  <a:cubicBezTo>
                    <a:pt x="2682272" y="2006204"/>
                    <a:pt x="2742442" y="2055945"/>
                    <a:pt x="2761696" y="2104884"/>
                  </a:cubicBezTo>
                  <a:cubicBezTo>
                    <a:pt x="2823472" y="2262130"/>
                    <a:pt x="2854761" y="2408947"/>
                    <a:pt x="2904502" y="2571006"/>
                  </a:cubicBezTo>
                  <a:cubicBezTo>
                    <a:pt x="2930175" y="2656048"/>
                    <a:pt x="2955848" y="2741891"/>
                    <a:pt x="2983125" y="2826130"/>
                  </a:cubicBezTo>
                  <a:cubicBezTo>
                    <a:pt x="3006391" y="2898335"/>
                    <a:pt x="3016821" y="2972145"/>
                    <a:pt x="3039284" y="3044350"/>
                  </a:cubicBezTo>
                  <a:cubicBezTo>
                    <a:pt x="3066562" y="3130996"/>
                    <a:pt x="3058539" y="3223257"/>
                    <a:pt x="3076189" y="3310706"/>
                  </a:cubicBezTo>
                  <a:cubicBezTo>
                    <a:pt x="3091232" y="3386521"/>
                    <a:pt x="3086869" y="3436613"/>
                    <a:pt x="3094579" y="3499566"/>
                  </a:cubicBezTo>
                  <a:lnTo>
                    <a:pt x="3102854" y="3543620"/>
                  </a:lnTo>
                  <a:lnTo>
                    <a:pt x="2579907" y="3543620"/>
                  </a:lnTo>
                  <a:lnTo>
                    <a:pt x="2576965" y="3527949"/>
                  </a:lnTo>
                  <a:cubicBezTo>
                    <a:pt x="2569188" y="3494678"/>
                    <a:pt x="2560225" y="3464041"/>
                    <a:pt x="2549896" y="3437465"/>
                  </a:cubicBezTo>
                  <a:cubicBezTo>
                    <a:pt x="2545083" y="3459929"/>
                    <a:pt x="2539768" y="3484900"/>
                    <a:pt x="2534327" y="3510986"/>
                  </a:cubicBezTo>
                  <a:lnTo>
                    <a:pt x="2527687" y="3543620"/>
                  </a:lnTo>
                  <a:lnTo>
                    <a:pt x="571448" y="3543620"/>
                  </a:lnTo>
                  <a:lnTo>
                    <a:pt x="556240" y="3467149"/>
                  </a:lnTo>
                  <a:lnTo>
                    <a:pt x="531841" y="3543620"/>
                  </a:lnTo>
                  <a:lnTo>
                    <a:pt x="0" y="3543620"/>
                  </a:lnTo>
                  <a:lnTo>
                    <a:pt x="5878" y="3519297"/>
                  </a:lnTo>
                  <a:cubicBezTo>
                    <a:pt x="11695" y="3485802"/>
                    <a:pt x="15907" y="3451505"/>
                    <a:pt x="19517" y="3418210"/>
                  </a:cubicBezTo>
                  <a:cubicBezTo>
                    <a:pt x="32353" y="3295462"/>
                    <a:pt x="50004" y="3172714"/>
                    <a:pt x="75676" y="3051570"/>
                  </a:cubicBezTo>
                  <a:cubicBezTo>
                    <a:pt x="108570" y="2895126"/>
                    <a:pt x="115790" y="2740287"/>
                    <a:pt x="170345" y="2590261"/>
                  </a:cubicBezTo>
                  <a:cubicBezTo>
                    <a:pt x="220888" y="2451467"/>
                    <a:pt x="255386" y="2342358"/>
                    <a:pt x="312348" y="2205971"/>
                  </a:cubicBezTo>
                  <a:cubicBezTo>
                    <a:pt x="346845" y="2124139"/>
                    <a:pt x="415841" y="2056747"/>
                    <a:pt x="476814" y="1994170"/>
                  </a:cubicBezTo>
                  <a:cubicBezTo>
                    <a:pt x="518533" y="1951649"/>
                    <a:pt x="569076" y="1930790"/>
                    <a:pt x="619620" y="1905117"/>
                  </a:cubicBezTo>
                  <a:cubicBezTo>
                    <a:pt x="707870" y="1860190"/>
                    <a:pt x="1013537" y="1804031"/>
                    <a:pt x="1043221" y="1791194"/>
                  </a:cubicBezTo>
                  <a:cubicBezTo>
                    <a:pt x="1069696" y="1779962"/>
                    <a:pt x="1100182" y="1764719"/>
                    <a:pt x="1117833" y="1729419"/>
                  </a:cubicBezTo>
                  <a:cubicBezTo>
                    <a:pt x="1142703" y="1678875"/>
                    <a:pt x="1091358" y="1589823"/>
                    <a:pt x="1068894" y="1544895"/>
                  </a:cubicBezTo>
                  <a:cubicBezTo>
                    <a:pt x="1023967" y="1455041"/>
                    <a:pt x="965401" y="1367592"/>
                    <a:pt x="918869" y="1279342"/>
                  </a:cubicBezTo>
                  <a:cubicBezTo>
                    <a:pt x="910044" y="1262494"/>
                    <a:pt x="866720" y="1151780"/>
                    <a:pt x="841048" y="1088400"/>
                  </a:cubicBezTo>
                  <a:cubicBezTo>
                    <a:pt x="817782" y="1030636"/>
                    <a:pt x="822595" y="840497"/>
                    <a:pt x="853884" y="719353"/>
                  </a:cubicBezTo>
                  <a:cubicBezTo>
                    <a:pt x="895603" y="554084"/>
                    <a:pt x="927694" y="388815"/>
                    <a:pt x="991876" y="229965"/>
                  </a:cubicBezTo>
                  <a:cubicBezTo>
                    <a:pt x="1029583" y="137703"/>
                    <a:pt x="1095369" y="104809"/>
                    <a:pt x="1176399" y="72718"/>
                  </a:cubicBezTo>
                  <a:cubicBezTo>
                    <a:pt x="1258231" y="40627"/>
                    <a:pt x="1346482" y="15757"/>
                    <a:pt x="1433127" y="3723"/>
                  </a:cubicBezTo>
                  <a:cubicBezTo>
                    <a:pt x="1456394" y="514"/>
                    <a:pt x="1500318" y="-489"/>
                    <a:pt x="1546449" y="21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1709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19D0884E-9BBF-4EE0-A48E-9CDF85FA6B2B}"/>
                </a:ext>
              </a:extLst>
            </p:cNvPr>
            <p:cNvSpPr/>
            <p:nvPr/>
          </p:nvSpPr>
          <p:spPr>
            <a:xfrm>
              <a:off x="11596193" y="7469881"/>
              <a:ext cx="23265" cy="802"/>
            </a:xfrm>
            <a:custGeom>
              <a:avLst/>
              <a:gdLst>
                <a:gd name="connsiteX0" fmla="*/ 16400 w 33971"/>
                <a:gd name="connsiteY0" fmla="*/ 1172 h 1171"/>
                <a:gd name="connsiteX1" fmla="*/ 33972 w 33971"/>
                <a:gd name="connsiteY1" fmla="*/ 0 h 1171"/>
                <a:gd name="connsiteX2" fmla="*/ 0 w 33971"/>
                <a:gd name="connsiteY2" fmla="*/ 0 h 1171"/>
                <a:gd name="connsiteX3" fmla="*/ 16400 w 33971"/>
                <a:gd name="connsiteY3" fmla="*/ 1172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71" h="1171">
                  <a:moveTo>
                    <a:pt x="16400" y="1172"/>
                  </a:moveTo>
                  <a:cubicBezTo>
                    <a:pt x="22257" y="1172"/>
                    <a:pt x="28115" y="1172"/>
                    <a:pt x="33972" y="0"/>
                  </a:cubicBezTo>
                  <a:cubicBezTo>
                    <a:pt x="22257" y="0"/>
                    <a:pt x="11715" y="0"/>
                    <a:pt x="0" y="0"/>
                  </a:cubicBezTo>
                  <a:cubicBezTo>
                    <a:pt x="4686" y="1172"/>
                    <a:pt x="10543" y="1172"/>
                    <a:pt x="16400" y="1172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8896365-CD6E-4472-BFF5-1FCB2BD272CA}"/>
                </a:ext>
              </a:extLst>
            </p:cNvPr>
            <p:cNvSpPr/>
            <p:nvPr/>
          </p:nvSpPr>
          <p:spPr>
            <a:xfrm>
              <a:off x="10155947" y="4142843"/>
              <a:ext cx="987398" cy="1018893"/>
            </a:xfrm>
            <a:custGeom>
              <a:avLst/>
              <a:gdLst>
                <a:gd name="connsiteX0" fmla="*/ 23662 w 1441758"/>
                <a:gd name="connsiteY0" fmla="*/ 603297 h 1487746"/>
                <a:gd name="connsiteX1" fmla="*/ 330583 w 1441758"/>
                <a:gd name="connsiteY1" fmla="*/ 52715 h 1487746"/>
                <a:gd name="connsiteX2" fmla="*/ 671475 w 1441758"/>
                <a:gd name="connsiteY2" fmla="*/ 0 h 1487746"/>
                <a:gd name="connsiteX3" fmla="*/ 1087340 w 1441758"/>
                <a:gd name="connsiteY3" fmla="*/ 49201 h 1487746"/>
                <a:gd name="connsiteX4" fmla="*/ 1423546 w 1441758"/>
                <a:gd name="connsiteY4" fmla="*/ 586897 h 1487746"/>
                <a:gd name="connsiteX5" fmla="*/ 1268914 w 1441758"/>
                <a:gd name="connsiteY5" fmla="*/ 1054305 h 1487746"/>
                <a:gd name="connsiteX6" fmla="*/ 717161 w 1441758"/>
                <a:gd name="connsiteY6" fmla="*/ 1487742 h 1487746"/>
                <a:gd name="connsiteX7" fmla="*/ 214609 w 1441758"/>
                <a:gd name="connsiteY7" fmla="*/ 1109364 h 1487746"/>
                <a:gd name="connsiteX8" fmla="*/ 23662 w 1441758"/>
                <a:gd name="connsiteY8" fmla="*/ 603297 h 148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1758" h="1487746">
                  <a:moveTo>
                    <a:pt x="23662" y="603297"/>
                  </a:moveTo>
                  <a:cubicBezTo>
                    <a:pt x="-59510" y="365493"/>
                    <a:pt x="84578" y="107773"/>
                    <a:pt x="330583" y="52715"/>
                  </a:cubicBezTo>
                  <a:cubicBezTo>
                    <a:pt x="461785" y="23429"/>
                    <a:pt x="591816" y="0"/>
                    <a:pt x="671475" y="0"/>
                  </a:cubicBezTo>
                  <a:cubicBezTo>
                    <a:pt x="759333" y="0"/>
                    <a:pt x="923337" y="22258"/>
                    <a:pt x="1087340" y="49201"/>
                  </a:cubicBezTo>
                  <a:cubicBezTo>
                    <a:pt x="1339202" y="90202"/>
                    <a:pt x="1497347" y="343235"/>
                    <a:pt x="1423546" y="586897"/>
                  </a:cubicBezTo>
                  <a:cubicBezTo>
                    <a:pt x="1366145" y="777843"/>
                    <a:pt x="1304058" y="973475"/>
                    <a:pt x="1268914" y="1054305"/>
                  </a:cubicBezTo>
                  <a:cubicBezTo>
                    <a:pt x="1181056" y="1258138"/>
                    <a:pt x="899908" y="1488914"/>
                    <a:pt x="717161" y="1487742"/>
                  </a:cubicBezTo>
                  <a:cubicBezTo>
                    <a:pt x="534415" y="1486571"/>
                    <a:pt x="308325" y="1317882"/>
                    <a:pt x="214609" y="1109364"/>
                  </a:cubicBezTo>
                  <a:cubicBezTo>
                    <a:pt x="166580" y="1005104"/>
                    <a:pt x="91607" y="797758"/>
                    <a:pt x="23662" y="603297"/>
                  </a:cubicBezTo>
                  <a:close/>
                </a:path>
              </a:pathLst>
            </a:custGeom>
            <a:solidFill>
              <a:srgbClr val="EBDEC1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4CD355CD-E5E1-449B-BA98-B90DB77654C7}"/>
                </a:ext>
              </a:extLst>
            </p:cNvPr>
            <p:cNvSpPr/>
            <p:nvPr/>
          </p:nvSpPr>
          <p:spPr>
            <a:xfrm>
              <a:off x="10017312" y="5093539"/>
              <a:ext cx="1240320" cy="1764461"/>
            </a:xfrm>
            <a:custGeom>
              <a:avLst/>
              <a:gdLst>
                <a:gd name="connsiteX0" fmla="*/ 1136825 w 1240320"/>
                <a:gd name="connsiteY0" fmla="*/ 0 h 1764461"/>
                <a:gd name="connsiteX1" fmla="*/ 1240320 w 1240320"/>
                <a:gd name="connsiteY1" fmla="*/ 51346 h 1764461"/>
                <a:gd name="connsiteX2" fmla="*/ 748524 w 1240320"/>
                <a:gd name="connsiteY2" fmla="*/ 357013 h 1764461"/>
                <a:gd name="connsiteX3" fmla="*/ 675517 w 1240320"/>
                <a:gd name="connsiteY3" fmla="*/ 436438 h 1764461"/>
                <a:gd name="connsiteX4" fmla="*/ 675517 w 1240320"/>
                <a:gd name="connsiteY4" fmla="*/ 1764461 h 1764461"/>
                <a:gd name="connsiteX5" fmla="*/ 570656 w 1240320"/>
                <a:gd name="connsiteY5" fmla="*/ 1764461 h 1764461"/>
                <a:gd name="connsiteX6" fmla="*/ 571221 w 1240320"/>
                <a:gd name="connsiteY6" fmla="*/ 429218 h 1764461"/>
                <a:gd name="connsiteX7" fmla="*/ 516666 w 1240320"/>
                <a:gd name="connsiteY7" fmla="*/ 360222 h 1764461"/>
                <a:gd name="connsiteX8" fmla="*/ 38510 w 1240320"/>
                <a:gd name="connsiteY8" fmla="*/ 95471 h 1764461"/>
                <a:gd name="connsiteX9" fmla="*/ 0 w 1240320"/>
                <a:gd name="connsiteY9" fmla="*/ 52951 h 1764461"/>
                <a:gd name="connsiteX10" fmla="*/ 86646 w 1240320"/>
                <a:gd name="connsiteY10" fmla="*/ 8825 h 1764461"/>
                <a:gd name="connsiteX11" fmla="*/ 137189 w 1240320"/>
                <a:gd name="connsiteY11" fmla="*/ 43323 h 1764461"/>
                <a:gd name="connsiteX12" fmla="*/ 507841 w 1240320"/>
                <a:gd name="connsiteY12" fmla="*/ 252717 h 1764461"/>
                <a:gd name="connsiteX13" fmla="*/ 572023 w 1240320"/>
                <a:gd name="connsiteY13" fmla="*/ 209395 h 1764461"/>
                <a:gd name="connsiteX14" fmla="*/ 572023 w 1240320"/>
                <a:gd name="connsiteY14" fmla="*/ 146816 h 1764461"/>
                <a:gd name="connsiteX15" fmla="*/ 624171 w 1240320"/>
                <a:gd name="connsiteY15" fmla="*/ 93064 h 1764461"/>
                <a:gd name="connsiteX16" fmla="*/ 671505 w 1240320"/>
                <a:gd name="connsiteY16" fmla="*/ 141201 h 1764461"/>
                <a:gd name="connsiteX17" fmla="*/ 670703 w 1240320"/>
                <a:gd name="connsiteY17" fmla="*/ 214208 h 1764461"/>
                <a:gd name="connsiteX18" fmla="*/ 734885 w 1240320"/>
                <a:gd name="connsiteY18" fmla="*/ 252717 h 1764461"/>
                <a:gd name="connsiteX19" fmla="*/ 1136825 w 1240320"/>
                <a:gd name="connsiteY19" fmla="*/ 0 h 176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40320" h="1764461">
                  <a:moveTo>
                    <a:pt x="1136825" y="0"/>
                  </a:moveTo>
                  <a:cubicBezTo>
                    <a:pt x="1172126" y="14441"/>
                    <a:pt x="1210635" y="22464"/>
                    <a:pt x="1240320" y="51346"/>
                  </a:cubicBezTo>
                  <a:cubicBezTo>
                    <a:pt x="1116769" y="215812"/>
                    <a:pt x="957115" y="326527"/>
                    <a:pt x="748524" y="357013"/>
                  </a:cubicBezTo>
                  <a:cubicBezTo>
                    <a:pt x="695574" y="365036"/>
                    <a:pt x="675517" y="379477"/>
                    <a:pt x="675517" y="436438"/>
                  </a:cubicBezTo>
                  <a:lnTo>
                    <a:pt x="675517" y="1764461"/>
                  </a:lnTo>
                  <a:lnTo>
                    <a:pt x="570656" y="1764461"/>
                  </a:lnTo>
                  <a:lnTo>
                    <a:pt x="571221" y="429218"/>
                  </a:lnTo>
                  <a:cubicBezTo>
                    <a:pt x="572023" y="386697"/>
                    <a:pt x="563198" y="365036"/>
                    <a:pt x="516666" y="360222"/>
                  </a:cubicBezTo>
                  <a:cubicBezTo>
                    <a:pt x="319306" y="339363"/>
                    <a:pt x="166874" y="238276"/>
                    <a:pt x="38510" y="95471"/>
                  </a:cubicBezTo>
                  <a:cubicBezTo>
                    <a:pt x="25673" y="81030"/>
                    <a:pt x="12836" y="67392"/>
                    <a:pt x="0" y="52951"/>
                  </a:cubicBezTo>
                  <a:cubicBezTo>
                    <a:pt x="20859" y="23266"/>
                    <a:pt x="56962" y="21662"/>
                    <a:pt x="86646" y="8825"/>
                  </a:cubicBezTo>
                  <a:cubicBezTo>
                    <a:pt x="113121" y="-2407"/>
                    <a:pt x="116330" y="36102"/>
                    <a:pt x="137189" y="43323"/>
                  </a:cubicBezTo>
                  <a:cubicBezTo>
                    <a:pt x="235869" y="154840"/>
                    <a:pt x="357013" y="230253"/>
                    <a:pt x="507841" y="252717"/>
                  </a:cubicBezTo>
                  <a:cubicBezTo>
                    <a:pt x="567210" y="271972"/>
                    <a:pt x="571221" y="268763"/>
                    <a:pt x="572023" y="209395"/>
                  </a:cubicBezTo>
                  <a:cubicBezTo>
                    <a:pt x="572826" y="188535"/>
                    <a:pt x="574430" y="167676"/>
                    <a:pt x="572023" y="146816"/>
                  </a:cubicBezTo>
                  <a:cubicBezTo>
                    <a:pt x="568012" y="106703"/>
                    <a:pt x="579243" y="90658"/>
                    <a:pt x="624171" y="93064"/>
                  </a:cubicBezTo>
                  <a:cubicBezTo>
                    <a:pt x="661076" y="94669"/>
                    <a:pt x="674715" y="105098"/>
                    <a:pt x="671505" y="141201"/>
                  </a:cubicBezTo>
                  <a:cubicBezTo>
                    <a:pt x="669099" y="165269"/>
                    <a:pt x="670703" y="190140"/>
                    <a:pt x="670703" y="214208"/>
                  </a:cubicBezTo>
                  <a:cubicBezTo>
                    <a:pt x="671505" y="267961"/>
                    <a:pt x="677924" y="271169"/>
                    <a:pt x="734885" y="252717"/>
                  </a:cubicBezTo>
                  <a:cubicBezTo>
                    <a:pt x="903363" y="222231"/>
                    <a:pt x="1040552" y="142805"/>
                    <a:pt x="1136825" y="0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EDFCDBAC-6EB9-4480-AF90-743496F08225}"/>
                </a:ext>
              </a:extLst>
            </p:cNvPr>
            <p:cNvSpPr/>
            <p:nvPr/>
          </p:nvSpPr>
          <p:spPr>
            <a:xfrm>
              <a:off x="10618218" y="7475498"/>
              <a:ext cx="40916" cy="8927"/>
            </a:xfrm>
            <a:custGeom>
              <a:avLst/>
              <a:gdLst>
                <a:gd name="connsiteX0" fmla="*/ 31629 w 59744"/>
                <a:gd name="connsiteY0" fmla="*/ 12886 h 13035"/>
                <a:gd name="connsiteX1" fmla="*/ 59744 w 59744"/>
                <a:gd name="connsiteY1" fmla="*/ 0 h 13035"/>
                <a:gd name="connsiteX2" fmla="*/ 0 w 59744"/>
                <a:gd name="connsiteY2" fmla="*/ 0 h 13035"/>
                <a:gd name="connsiteX3" fmla="*/ 31629 w 59744"/>
                <a:gd name="connsiteY3" fmla="*/ 12886 h 1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44" h="13035">
                  <a:moveTo>
                    <a:pt x="31629" y="12886"/>
                  </a:moveTo>
                  <a:cubicBezTo>
                    <a:pt x="44515" y="12886"/>
                    <a:pt x="53887" y="7029"/>
                    <a:pt x="59744" y="0"/>
                  </a:cubicBezTo>
                  <a:lnTo>
                    <a:pt x="0" y="0"/>
                  </a:lnTo>
                  <a:cubicBezTo>
                    <a:pt x="5857" y="8200"/>
                    <a:pt x="15229" y="14058"/>
                    <a:pt x="31629" y="12886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A67A8DA-97D0-48C8-98C5-8CDE8FE35874}"/>
                </a:ext>
              </a:extLst>
            </p:cNvPr>
            <p:cNvSpPr/>
            <p:nvPr/>
          </p:nvSpPr>
          <p:spPr>
            <a:xfrm>
              <a:off x="9663509" y="7507589"/>
              <a:ext cx="6418" cy="8022"/>
            </a:xfrm>
            <a:custGeom>
              <a:avLst/>
              <a:gdLst>
                <a:gd name="connsiteX0" fmla="*/ 9372 w 9371"/>
                <a:gd name="connsiteY0" fmla="*/ 0 h 11714"/>
                <a:gd name="connsiteX1" fmla="*/ 0 w 9371"/>
                <a:gd name="connsiteY1" fmla="*/ 0 h 11714"/>
                <a:gd name="connsiteX2" fmla="*/ 9372 w 9371"/>
                <a:gd name="connsiteY2" fmla="*/ 0 h 1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1" h="11714">
                  <a:moveTo>
                    <a:pt x="9372" y="0"/>
                  </a:moveTo>
                  <a:cubicBezTo>
                    <a:pt x="5857" y="0"/>
                    <a:pt x="2343" y="0"/>
                    <a:pt x="0" y="0"/>
                  </a:cubicBezTo>
                  <a:cubicBezTo>
                    <a:pt x="3514" y="0"/>
                    <a:pt x="5857" y="0"/>
                    <a:pt x="9372" y="0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AB4EFEEB-14E3-411E-B8F0-3A97C4C092B6}"/>
                </a:ext>
              </a:extLst>
            </p:cNvPr>
            <p:cNvSpPr/>
            <p:nvPr/>
          </p:nvSpPr>
          <p:spPr>
            <a:xfrm>
              <a:off x="11605820" y="7507589"/>
              <a:ext cx="23265" cy="802"/>
            </a:xfrm>
            <a:custGeom>
              <a:avLst/>
              <a:gdLst>
                <a:gd name="connsiteX0" fmla="*/ 16400 w 33971"/>
                <a:gd name="connsiteY0" fmla="*/ 1172 h 1171"/>
                <a:gd name="connsiteX1" fmla="*/ 33972 w 33971"/>
                <a:gd name="connsiteY1" fmla="*/ 0 h 1171"/>
                <a:gd name="connsiteX2" fmla="*/ 0 w 33971"/>
                <a:gd name="connsiteY2" fmla="*/ 0 h 1171"/>
                <a:gd name="connsiteX3" fmla="*/ 16400 w 33971"/>
                <a:gd name="connsiteY3" fmla="*/ 1172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71" h="1171">
                  <a:moveTo>
                    <a:pt x="16400" y="1172"/>
                  </a:moveTo>
                  <a:cubicBezTo>
                    <a:pt x="22257" y="1172"/>
                    <a:pt x="28115" y="1172"/>
                    <a:pt x="33972" y="0"/>
                  </a:cubicBezTo>
                  <a:cubicBezTo>
                    <a:pt x="22257" y="0"/>
                    <a:pt x="11715" y="0"/>
                    <a:pt x="0" y="0"/>
                  </a:cubicBezTo>
                  <a:cubicBezTo>
                    <a:pt x="4686" y="1172"/>
                    <a:pt x="10543" y="1172"/>
                    <a:pt x="16400" y="1172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95F0505-C4B8-46AD-AD29-F99CA0ECAEA6}"/>
                </a:ext>
              </a:extLst>
            </p:cNvPr>
            <p:cNvSpPr/>
            <p:nvPr/>
          </p:nvSpPr>
          <p:spPr>
            <a:xfrm>
              <a:off x="10216277" y="4549579"/>
              <a:ext cx="872876" cy="620979"/>
            </a:xfrm>
            <a:custGeom>
              <a:avLst/>
              <a:gdLst>
                <a:gd name="connsiteX0" fmla="*/ 337378 w 1274538"/>
                <a:gd name="connsiteY0" fmla="*/ 173401 h 906728"/>
                <a:gd name="connsiteX1" fmla="*/ 39829 w 1274538"/>
                <a:gd name="connsiteY1" fmla="*/ 199173 h 906728"/>
                <a:gd name="connsiteX2" fmla="*/ 0 w 1274538"/>
                <a:gd name="connsiteY2" fmla="*/ 189801 h 906728"/>
                <a:gd name="connsiteX3" fmla="*/ 44515 w 1274538"/>
                <a:gd name="connsiteY3" fmla="*/ 347947 h 906728"/>
                <a:gd name="connsiteX4" fmla="*/ 282320 w 1274538"/>
                <a:gd name="connsiteY4" fmla="*/ 731011 h 906728"/>
                <a:gd name="connsiteX5" fmla="*/ 625555 w 1274538"/>
                <a:gd name="connsiteY5" fmla="*/ 906729 h 906728"/>
                <a:gd name="connsiteX6" fmla="*/ 909046 w 1274538"/>
                <a:gd name="connsiteY6" fmla="*/ 786069 h 906728"/>
                <a:gd name="connsiteX7" fmla="*/ 1221823 w 1274538"/>
                <a:gd name="connsiteY7" fmla="*/ 353804 h 906728"/>
                <a:gd name="connsiteX8" fmla="*/ 1274538 w 1274538"/>
                <a:gd name="connsiteY8" fmla="*/ 192144 h 906728"/>
                <a:gd name="connsiteX9" fmla="*/ 1219480 w 1274538"/>
                <a:gd name="connsiteY9" fmla="*/ 219087 h 906728"/>
                <a:gd name="connsiteX10" fmla="*/ 926617 w 1274538"/>
                <a:gd name="connsiteY10" fmla="*/ 178087 h 906728"/>
                <a:gd name="connsiteX11" fmla="*/ 629069 w 1274538"/>
                <a:gd name="connsiteY11" fmla="*/ 26 h 906728"/>
                <a:gd name="connsiteX12" fmla="*/ 337378 w 1274538"/>
                <a:gd name="connsiteY12" fmla="*/ 173401 h 90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4538" h="906728">
                  <a:moveTo>
                    <a:pt x="337378" y="173401"/>
                  </a:moveTo>
                  <a:cubicBezTo>
                    <a:pt x="242490" y="251888"/>
                    <a:pt x="147603" y="275317"/>
                    <a:pt x="39829" y="199173"/>
                  </a:cubicBezTo>
                  <a:cubicBezTo>
                    <a:pt x="38658" y="198001"/>
                    <a:pt x="0" y="189801"/>
                    <a:pt x="0" y="189801"/>
                  </a:cubicBezTo>
                  <a:cubicBezTo>
                    <a:pt x="9372" y="249545"/>
                    <a:pt x="21086" y="291717"/>
                    <a:pt x="44515" y="347947"/>
                  </a:cubicBezTo>
                  <a:cubicBezTo>
                    <a:pt x="112459" y="514293"/>
                    <a:pt x="167517" y="618552"/>
                    <a:pt x="282320" y="731011"/>
                  </a:cubicBezTo>
                  <a:cubicBezTo>
                    <a:pt x="336206" y="783726"/>
                    <a:pt x="516610" y="906729"/>
                    <a:pt x="625555" y="906729"/>
                  </a:cubicBezTo>
                  <a:cubicBezTo>
                    <a:pt x="727471" y="906729"/>
                    <a:pt x="843444" y="835270"/>
                    <a:pt x="909046" y="786069"/>
                  </a:cubicBezTo>
                  <a:cubicBezTo>
                    <a:pt x="1119907" y="627924"/>
                    <a:pt x="1194880" y="449863"/>
                    <a:pt x="1221823" y="353804"/>
                  </a:cubicBezTo>
                  <a:cubicBezTo>
                    <a:pt x="1238223" y="291717"/>
                    <a:pt x="1258138" y="250716"/>
                    <a:pt x="1274538" y="192144"/>
                  </a:cubicBezTo>
                  <a:cubicBezTo>
                    <a:pt x="1274538" y="192144"/>
                    <a:pt x="1219480" y="217916"/>
                    <a:pt x="1219480" y="219087"/>
                  </a:cubicBezTo>
                  <a:cubicBezTo>
                    <a:pt x="1110535" y="271803"/>
                    <a:pt x="1020333" y="261259"/>
                    <a:pt x="926617" y="178087"/>
                  </a:cubicBezTo>
                  <a:cubicBezTo>
                    <a:pt x="877417" y="133571"/>
                    <a:pt x="767300" y="26"/>
                    <a:pt x="629069" y="26"/>
                  </a:cubicBezTo>
                  <a:cubicBezTo>
                    <a:pt x="468580" y="-2317"/>
                    <a:pt x="361978" y="153486"/>
                    <a:pt x="337378" y="173401"/>
                  </a:cubicBezTo>
                  <a:close/>
                </a:path>
              </a:pathLst>
            </a:custGeom>
            <a:solidFill>
              <a:schemeClr val="accent4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652B36F-1898-459D-937A-DFC72A82B02B}"/>
                </a:ext>
              </a:extLst>
            </p:cNvPr>
            <p:cNvSpPr/>
            <p:nvPr/>
          </p:nvSpPr>
          <p:spPr>
            <a:xfrm>
              <a:off x="10333403" y="3309438"/>
              <a:ext cx="143782" cy="853461"/>
            </a:xfrm>
            <a:custGeom>
              <a:avLst/>
              <a:gdLst>
                <a:gd name="connsiteX0" fmla="*/ 123013 w 209945"/>
                <a:gd name="connsiteY0" fmla="*/ 1246189 h 1246189"/>
                <a:gd name="connsiteX1" fmla="*/ 101927 w 209945"/>
                <a:gd name="connsiteY1" fmla="*/ 1227446 h 1246189"/>
                <a:gd name="connsiteX2" fmla="*/ 10 w 209945"/>
                <a:gd name="connsiteY2" fmla="*/ 674521 h 1246189"/>
                <a:gd name="connsiteX3" fmla="*/ 167528 w 209945"/>
                <a:gd name="connsiteY3" fmla="*/ 12652 h 1246189"/>
                <a:gd name="connsiteX4" fmla="*/ 200328 w 209945"/>
                <a:gd name="connsiteY4" fmla="*/ 5623 h 1246189"/>
                <a:gd name="connsiteX5" fmla="*/ 205014 w 209945"/>
                <a:gd name="connsiteY5" fmla="*/ 48967 h 1246189"/>
                <a:gd name="connsiteX6" fmla="*/ 46868 w 209945"/>
                <a:gd name="connsiteY6" fmla="*/ 674521 h 1246189"/>
                <a:gd name="connsiteX7" fmla="*/ 145270 w 209945"/>
                <a:gd name="connsiteY7" fmla="*/ 1202845 h 1246189"/>
                <a:gd name="connsiteX8" fmla="*/ 132384 w 209945"/>
                <a:gd name="connsiteY8" fmla="*/ 1243846 h 1246189"/>
                <a:gd name="connsiteX9" fmla="*/ 123013 w 209945"/>
                <a:gd name="connsiteY9" fmla="*/ 1246189 h 1246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945" h="1246189">
                  <a:moveTo>
                    <a:pt x="123013" y="1246189"/>
                  </a:moveTo>
                  <a:cubicBezTo>
                    <a:pt x="113641" y="1246189"/>
                    <a:pt x="105441" y="1239160"/>
                    <a:pt x="101927" y="1227446"/>
                  </a:cubicBezTo>
                  <a:cubicBezTo>
                    <a:pt x="97241" y="1214560"/>
                    <a:pt x="-1161" y="905297"/>
                    <a:pt x="10" y="674521"/>
                  </a:cubicBezTo>
                  <a:cubicBezTo>
                    <a:pt x="1182" y="317229"/>
                    <a:pt x="160499" y="24366"/>
                    <a:pt x="167528" y="12652"/>
                  </a:cubicBezTo>
                  <a:cubicBezTo>
                    <a:pt x="175728" y="-1406"/>
                    <a:pt x="189785" y="-3749"/>
                    <a:pt x="200328" y="5623"/>
                  </a:cubicBezTo>
                  <a:cubicBezTo>
                    <a:pt x="210871" y="16166"/>
                    <a:pt x="213214" y="34909"/>
                    <a:pt x="205014" y="48967"/>
                  </a:cubicBezTo>
                  <a:cubicBezTo>
                    <a:pt x="203843" y="51310"/>
                    <a:pt x="48040" y="338315"/>
                    <a:pt x="46868" y="674521"/>
                  </a:cubicBezTo>
                  <a:cubicBezTo>
                    <a:pt x="45697" y="892411"/>
                    <a:pt x="144099" y="1199331"/>
                    <a:pt x="145270" y="1202845"/>
                  </a:cubicBezTo>
                  <a:cubicBezTo>
                    <a:pt x="149956" y="1218074"/>
                    <a:pt x="145270" y="1236817"/>
                    <a:pt x="132384" y="1243846"/>
                  </a:cubicBezTo>
                  <a:cubicBezTo>
                    <a:pt x="128870" y="1245018"/>
                    <a:pt x="126527" y="1246189"/>
                    <a:pt x="123013" y="1246189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599582BA-67C8-48C3-A8D1-1573CB05C6ED}"/>
                </a:ext>
              </a:extLst>
            </p:cNvPr>
            <p:cNvSpPr/>
            <p:nvPr/>
          </p:nvSpPr>
          <p:spPr>
            <a:xfrm>
              <a:off x="10763262" y="3309091"/>
              <a:ext cx="143782" cy="853809"/>
            </a:xfrm>
            <a:custGeom>
              <a:avLst/>
              <a:gdLst>
                <a:gd name="connsiteX0" fmla="*/ 85761 w 209945"/>
                <a:gd name="connsiteY0" fmla="*/ 1246696 h 1246696"/>
                <a:gd name="connsiteX1" fmla="*/ 76390 w 209945"/>
                <a:gd name="connsiteY1" fmla="*/ 1244353 h 1246696"/>
                <a:gd name="connsiteX2" fmla="*/ 63504 w 209945"/>
                <a:gd name="connsiteY2" fmla="*/ 1203353 h 1246696"/>
                <a:gd name="connsiteX3" fmla="*/ 161905 w 209945"/>
                <a:gd name="connsiteY3" fmla="*/ 675028 h 1246696"/>
                <a:gd name="connsiteX4" fmla="*/ 4931 w 209945"/>
                <a:gd name="connsiteY4" fmla="*/ 49474 h 1246696"/>
                <a:gd name="connsiteX5" fmla="*/ 9617 w 209945"/>
                <a:gd name="connsiteY5" fmla="*/ 6130 h 1246696"/>
                <a:gd name="connsiteX6" fmla="*/ 42417 w 209945"/>
                <a:gd name="connsiteY6" fmla="*/ 13159 h 1246696"/>
                <a:gd name="connsiteX7" fmla="*/ 209935 w 209945"/>
                <a:gd name="connsiteY7" fmla="*/ 675028 h 1246696"/>
                <a:gd name="connsiteX8" fmla="*/ 108019 w 209945"/>
                <a:gd name="connsiteY8" fmla="*/ 1227953 h 1246696"/>
                <a:gd name="connsiteX9" fmla="*/ 85761 w 209945"/>
                <a:gd name="connsiteY9" fmla="*/ 1246696 h 124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945" h="1246696">
                  <a:moveTo>
                    <a:pt x="85761" y="1246696"/>
                  </a:moveTo>
                  <a:cubicBezTo>
                    <a:pt x="82247" y="1246696"/>
                    <a:pt x="79904" y="1245525"/>
                    <a:pt x="76390" y="1244353"/>
                  </a:cubicBezTo>
                  <a:cubicBezTo>
                    <a:pt x="64675" y="1237325"/>
                    <a:pt x="58818" y="1219753"/>
                    <a:pt x="63504" y="1203353"/>
                  </a:cubicBezTo>
                  <a:cubicBezTo>
                    <a:pt x="64675" y="1199838"/>
                    <a:pt x="163077" y="892918"/>
                    <a:pt x="161905" y="675028"/>
                  </a:cubicBezTo>
                  <a:cubicBezTo>
                    <a:pt x="161905" y="338822"/>
                    <a:pt x="7274" y="52988"/>
                    <a:pt x="4931" y="49474"/>
                  </a:cubicBezTo>
                  <a:cubicBezTo>
                    <a:pt x="-3269" y="35416"/>
                    <a:pt x="-926" y="16673"/>
                    <a:pt x="9617" y="6130"/>
                  </a:cubicBezTo>
                  <a:cubicBezTo>
                    <a:pt x="20160" y="-4413"/>
                    <a:pt x="34217" y="-899"/>
                    <a:pt x="42417" y="13159"/>
                  </a:cubicBezTo>
                  <a:cubicBezTo>
                    <a:pt x="49446" y="24873"/>
                    <a:pt x="208763" y="317736"/>
                    <a:pt x="209935" y="675028"/>
                  </a:cubicBezTo>
                  <a:cubicBezTo>
                    <a:pt x="211106" y="905804"/>
                    <a:pt x="111533" y="1215067"/>
                    <a:pt x="108019" y="1227953"/>
                  </a:cubicBezTo>
                  <a:cubicBezTo>
                    <a:pt x="104504" y="1239668"/>
                    <a:pt x="95133" y="1246696"/>
                    <a:pt x="85761" y="1246696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68E6A565-71BF-4FEA-B08B-2CC8195E4F8C}"/>
                </a:ext>
              </a:extLst>
            </p:cNvPr>
            <p:cNvSpPr/>
            <p:nvPr/>
          </p:nvSpPr>
          <p:spPr>
            <a:xfrm rot="20463219" flipH="1">
              <a:off x="8581231" y="4516473"/>
              <a:ext cx="1371217" cy="2383494"/>
            </a:xfrm>
            <a:custGeom>
              <a:avLst/>
              <a:gdLst>
                <a:gd name="connsiteX0" fmla="*/ 539445 w 1371217"/>
                <a:gd name="connsiteY0" fmla="*/ 73491 h 2383494"/>
                <a:gd name="connsiteX1" fmla="*/ 503499 w 1371217"/>
                <a:gd name="connsiteY1" fmla="*/ 141911 h 2383494"/>
                <a:gd name="connsiteX2" fmla="*/ 505333 w 1371217"/>
                <a:gd name="connsiteY2" fmla="*/ 629758 h 2383494"/>
                <a:gd name="connsiteX3" fmla="*/ 485159 w 1371217"/>
                <a:gd name="connsiteY3" fmla="*/ 780147 h 2383494"/>
                <a:gd name="connsiteX4" fmla="*/ 347608 w 1371217"/>
                <a:gd name="connsiteY4" fmla="*/ 886520 h 2383494"/>
                <a:gd name="connsiteX5" fmla="*/ 79844 w 1371217"/>
                <a:gd name="connsiteY5" fmla="*/ 688447 h 2383494"/>
                <a:gd name="connsiteX6" fmla="*/ 67005 w 1371217"/>
                <a:gd name="connsiteY6" fmla="*/ 805823 h 2383494"/>
                <a:gd name="connsiteX7" fmla="*/ 287086 w 1371217"/>
                <a:gd name="connsiteY7" fmla="*/ 1080925 h 2383494"/>
                <a:gd name="connsiteX8" fmla="*/ 554852 w 1371217"/>
                <a:gd name="connsiteY8" fmla="*/ 1379869 h 2383494"/>
                <a:gd name="connsiteX9" fmla="*/ 622710 w 1371217"/>
                <a:gd name="connsiteY9" fmla="*/ 1581611 h 2383494"/>
                <a:gd name="connsiteX10" fmla="*/ 746477 w 1371217"/>
                <a:gd name="connsiteY10" fmla="*/ 2383494 h 2383494"/>
                <a:gd name="connsiteX11" fmla="*/ 755257 w 1371217"/>
                <a:gd name="connsiteY11" fmla="*/ 2383478 h 2383494"/>
                <a:gd name="connsiteX12" fmla="*/ 1272994 w 1371217"/>
                <a:gd name="connsiteY12" fmla="*/ 2205749 h 2383494"/>
                <a:gd name="connsiteX13" fmla="*/ 1247055 w 1371217"/>
                <a:gd name="connsiteY13" fmla="*/ 2140348 h 2383494"/>
                <a:gd name="connsiteX14" fmla="*/ 1017022 w 1371217"/>
                <a:gd name="connsiteY14" fmla="*/ 1493578 h 2383494"/>
                <a:gd name="connsiteX15" fmla="*/ 977964 w 1371217"/>
                <a:gd name="connsiteY15" fmla="*/ 1298951 h 2383494"/>
                <a:gd name="connsiteX16" fmla="*/ 1061038 w 1371217"/>
                <a:gd name="connsiteY16" fmla="*/ 1082759 h 2383494"/>
                <a:gd name="connsiteX17" fmla="*/ 1103221 w 1371217"/>
                <a:gd name="connsiteY17" fmla="*/ 844338 h 2383494"/>
                <a:gd name="connsiteX18" fmla="*/ 1352647 w 1371217"/>
                <a:gd name="connsiteY18" fmla="*/ 501377 h 2383494"/>
                <a:gd name="connsiteX19" fmla="*/ 1270116 w 1371217"/>
                <a:gd name="connsiteY19" fmla="*/ 453693 h 2383494"/>
                <a:gd name="connsiteX20" fmla="*/ 1004184 w 1371217"/>
                <a:gd name="connsiteY20" fmla="*/ 723292 h 2383494"/>
                <a:gd name="connsiteX21" fmla="*/ 974840 w 1371217"/>
                <a:gd name="connsiteY21" fmla="*/ 701285 h 2383494"/>
                <a:gd name="connsiteX22" fmla="*/ 1106889 w 1371217"/>
                <a:gd name="connsiteY22" fmla="*/ 217105 h 2383494"/>
                <a:gd name="connsiteX23" fmla="*/ 1000517 w 1371217"/>
                <a:gd name="connsiteY23" fmla="*/ 152915 h 2383494"/>
                <a:gd name="connsiteX24" fmla="*/ 850127 w 1371217"/>
                <a:gd name="connsiteY24" fmla="*/ 638928 h 2383494"/>
                <a:gd name="connsiteX25" fmla="*/ 820784 w 1371217"/>
                <a:gd name="connsiteY25" fmla="*/ 615086 h 2383494"/>
                <a:gd name="connsiteX26" fmla="*/ 844626 w 1371217"/>
                <a:gd name="connsiteY26" fmla="*/ 59380 h 2383494"/>
                <a:gd name="connsiteX27" fmla="*/ 723580 w 1371217"/>
                <a:gd name="connsiteY27" fmla="*/ 63049 h 2383494"/>
                <a:gd name="connsiteX28" fmla="*/ 692403 w 1371217"/>
                <a:gd name="connsiteY28" fmla="*/ 598580 h 2383494"/>
                <a:gd name="connsiteX29" fmla="*/ 644718 w 1371217"/>
                <a:gd name="connsiteY29" fmla="*/ 600414 h 2383494"/>
                <a:gd name="connsiteX30" fmla="*/ 613540 w 1371217"/>
                <a:gd name="connsiteY30" fmla="*/ 145579 h 2383494"/>
                <a:gd name="connsiteX31" fmla="*/ 539445 w 1371217"/>
                <a:gd name="connsiteY31" fmla="*/ 73491 h 2383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71217" h="2383494">
                  <a:moveTo>
                    <a:pt x="539445" y="73491"/>
                  </a:moveTo>
                  <a:cubicBezTo>
                    <a:pt x="521725" y="84111"/>
                    <a:pt x="506938" y="107982"/>
                    <a:pt x="503499" y="141911"/>
                  </a:cubicBezTo>
                  <a:cubicBezTo>
                    <a:pt x="480269" y="325312"/>
                    <a:pt x="495552" y="455527"/>
                    <a:pt x="505333" y="629758"/>
                  </a:cubicBezTo>
                  <a:cubicBezTo>
                    <a:pt x="502888" y="693643"/>
                    <a:pt x="496775" y="731852"/>
                    <a:pt x="485159" y="780147"/>
                  </a:cubicBezTo>
                  <a:cubicBezTo>
                    <a:pt x="447868" y="898135"/>
                    <a:pt x="416690" y="900275"/>
                    <a:pt x="347608" y="886520"/>
                  </a:cubicBezTo>
                  <a:cubicBezTo>
                    <a:pt x="274248" y="809492"/>
                    <a:pt x="230232" y="719625"/>
                    <a:pt x="79844" y="688447"/>
                  </a:cubicBezTo>
                  <a:cubicBezTo>
                    <a:pt x="-13691" y="678054"/>
                    <a:pt x="-33866" y="750192"/>
                    <a:pt x="67005" y="805823"/>
                  </a:cubicBezTo>
                  <a:cubicBezTo>
                    <a:pt x="138532" y="896301"/>
                    <a:pt x="246640" y="984496"/>
                    <a:pt x="287086" y="1080925"/>
                  </a:cubicBezTo>
                  <a:cubicBezTo>
                    <a:pt x="352194" y="1182407"/>
                    <a:pt x="488522" y="1310177"/>
                    <a:pt x="554852" y="1379869"/>
                  </a:cubicBezTo>
                  <a:lnTo>
                    <a:pt x="622710" y="1581611"/>
                  </a:lnTo>
                  <a:cubicBezTo>
                    <a:pt x="704629" y="1885445"/>
                    <a:pt x="701238" y="2031975"/>
                    <a:pt x="746477" y="2383494"/>
                  </a:cubicBezTo>
                  <a:lnTo>
                    <a:pt x="755257" y="2383478"/>
                  </a:lnTo>
                  <a:lnTo>
                    <a:pt x="1272994" y="2205749"/>
                  </a:lnTo>
                  <a:lnTo>
                    <a:pt x="1247055" y="2140348"/>
                  </a:lnTo>
                  <a:cubicBezTo>
                    <a:pt x="1162125" y="1931979"/>
                    <a:pt x="1096344" y="1797565"/>
                    <a:pt x="1017022" y="1493578"/>
                  </a:cubicBezTo>
                  <a:cubicBezTo>
                    <a:pt x="1004003" y="1428702"/>
                    <a:pt x="988828" y="1376766"/>
                    <a:pt x="977964" y="1298951"/>
                  </a:cubicBezTo>
                  <a:cubicBezTo>
                    <a:pt x="1011555" y="1213229"/>
                    <a:pt x="1037808" y="1183630"/>
                    <a:pt x="1061038" y="1082759"/>
                  </a:cubicBezTo>
                  <a:cubicBezTo>
                    <a:pt x="1086103" y="992893"/>
                    <a:pt x="1081213" y="977609"/>
                    <a:pt x="1103221" y="844338"/>
                  </a:cubicBezTo>
                  <a:cubicBezTo>
                    <a:pt x="1174136" y="719625"/>
                    <a:pt x="1276230" y="627924"/>
                    <a:pt x="1352647" y="501377"/>
                  </a:cubicBezTo>
                  <a:cubicBezTo>
                    <a:pt x="1403999" y="448803"/>
                    <a:pt x="1339808" y="357713"/>
                    <a:pt x="1270116" y="453693"/>
                  </a:cubicBezTo>
                  <a:cubicBezTo>
                    <a:pt x="1192476" y="558231"/>
                    <a:pt x="1092829" y="633426"/>
                    <a:pt x="1004184" y="723292"/>
                  </a:cubicBezTo>
                  <a:cubicBezTo>
                    <a:pt x="972395" y="721459"/>
                    <a:pt x="984622" y="708621"/>
                    <a:pt x="974840" y="701285"/>
                  </a:cubicBezTo>
                  <a:cubicBezTo>
                    <a:pt x="1023747" y="539891"/>
                    <a:pt x="1068986" y="382166"/>
                    <a:pt x="1106889" y="217105"/>
                  </a:cubicBezTo>
                  <a:cubicBezTo>
                    <a:pt x="1125840" y="121125"/>
                    <a:pt x="1042088" y="80165"/>
                    <a:pt x="1000517" y="152915"/>
                  </a:cubicBezTo>
                  <a:cubicBezTo>
                    <a:pt x="949165" y="321032"/>
                    <a:pt x="901480" y="445135"/>
                    <a:pt x="850127" y="638928"/>
                  </a:cubicBezTo>
                  <a:cubicBezTo>
                    <a:pt x="840346" y="630981"/>
                    <a:pt x="815892" y="639540"/>
                    <a:pt x="820784" y="615086"/>
                  </a:cubicBezTo>
                  <a:cubicBezTo>
                    <a:pt x="842791" y="441466"/>
                    <a:pt x="842792" y="242171"/>
                    <a:pt x="844626" y="59380"/>
                  </a:cubicBezTo>
                  <a:cubicBezTo>
                    <a:pt x="844626" y="14753"/>
                    <a:pt x="749257" y="-50049"/>
                    <a:pt x="723580" y="63049"/>
                  </a:cubicBezTo>
                  <a:cubicBezTo>
                    <a:pt x="701573" y="247061"/>
                    <a:pt x="694237" y="363215"/>
                    <a:pt x="692403" y="598580"/>
                  </a:cubicBezTo>
                  <a:cubicBezTo>
                    <a:pt x="694237" y="618755"/>
                    <a:pt x="646552" y="633426"/>
                    <a:pt x="644718" y="600414"/>
                  </a:cubicBezTo>
                  <a:cubicBezTo>
                    <a:pt x="634325" y="437798"/>
                    <a:pt x="622099" y="295357"/>
                    <a:pt x="613540" y="145579"/>
                  </a:cubicBezTo>
                  <a:cubicBezTo>
                    <a:pt x="606663" y="74893"/>
                    <a:pt x="568980" y="55789"/>
                    <a:pt x="539445" y="734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bg1"/>
                </a:solidFill>
              </a:endParaRPr>
            </a:p>
          </p:txBody>
        </p:sp>
      </p:grpSp>
      <p:sp>
        <p:nvSpPr>
          <p:cNvPr id="186" name="Freeform 9">
            <a:extLst>
              <a:ext uri="{FF2B5EF4-FFF2-40B4-BE49-F238E27FC236}">
                <a16:creationId xmlns:a16="http://schemas.microsoft.com/office/drawing/2014/main" id="{226E5A0F-7129-4F92-9A7C-5B6D1549AC30}"/>
              </a:ext>
            </a:extLst>
          </p:cNvPr>
          <p:cNvSpPr>
            <a:spLocks/>
          </p:cNvSpPr>
          <p:nvPr/>
        </p:nvSpPr>
        <p:spPr bwMode="auto">
          <a:xfrm>
            <a:off x="8346095" y="1167138"/>
            <a:ext cx="886677" cy="3163406"/>
          </a:xfrm>
          <a:custGeom>
            <a:avLst/>
            <a:gdLst>
              <a:gd name="T0" fmla="*/ 453 w 768"/>
              <a:gd name="T1" fmla="*/ 45 h 2740"/>
              <a:gd name="T2" fmla="*/ 508 w 768"/>
              <a:gd name="T3" fmla="*/ 200 h 2740"/>
              <a:gd name="T4" fmla="*/ 464 w 768"/>
              <a:gd name="T5" fmla="*/ 287 h 2740"/>
              <a:gd name="T6" fmla="*/ 479 w 768"/>
              <a:gd name="T7" fmla="*/ 389 h 2740"/>
              <a:gd name="T8" fmla="*/ 628 w 768"/>
              <a:gd name="T9" fmla="*/ 445 h 2740"/>
              <a:gd name="T10" fmla="*/ 691 w 768"/>
              <a:gd name="T11" fmla="*/ 583 h 2740"/>
              <a:gd name="T12" fmla="*/ 719 w 768"/>
              <a:gd name="T13" fmla="*/ 858 h 2740"/>
              <a:gd name="T14" fmla="*/ 748 w 768"/>
              <a:gd name="T15" fmla="*/ 1287 h 2740"/>
              <a:gd name="T16" fmla="*/ 768 w 768"/>
              <a:gd name="T17" fmla="*/ 1416 h 2740"/>
              <a:gd name="T18" fmla="*/ 713 w 768"/>
              <a:gd name="T19" fmla="*/ 1478 h 2740"/>
              <a:gd name="T20" fmla="*/ 677 w 768"/>
              <a:gd name="T21" fmla="*/ 1427 h 2740"/>
              <a:gd name="T22" fmla="*/ 691 w 768"/>
              <a:gd name="T23" fmla="*/ 1320 h 2740"/>
              <a:gd name="T24" fmla="*/ 639 w 768"/>
              <a:gd name="T25" fmla="*/ 934 h 2740"/>
              <a:gd name="T26" fmla="*/ 595 w 768"/>
              <a:gd name="T27" fmla="*/ 745 h 2740"/>
              <a:gd name="T28" fmla="*/ 555 w 768"/>
              <a:gd name="T29" fmla="*/ 792 h 2740"/>
              <a:gd name="T30" fmla="*/ 535 w 768"/>
              <a:gd name="T31" fmla="*/ 947 h 2740"/>
              <a:gd name="T32" fmla="*/ 611 w 768"/>
              <a:gd name="T33" fmla="*/ 1125 h 2740"/>
              <a:gd name="T34" fmla="*/ 639 w 768"/>
              <a:gd name="T35" fmla="*/ 1351 h 2740"/>
              <a:gd name="T36" fmla="*/ 617 w 768"/>
              <a:gd name="T37" fmla="*/ 1912 h 2740"/>
              <a:gd name="T38" fmla="*/ 544 w 768"/>
              <a:gd name="T39" fmla="*/ 2387 h 2740"/>
              <a:gd name="T40" fmla="*/ 559 w 768"/>
              <a:gd name="T41" fmla="*/ 2711 h 2740"/>
              <a:gd name="T42" fmla="*/ 455 w 768"/>
              <a:gd name="T43" fmla="*/ 2687 h 2740"/>
              <a:gd name="T44" fmla="*/ 451 w 768"/>
              <a:gd name="T45" fmla="*/ 2523 h 2740"/>
              <a:gd name="T46" fmla="*/ 468 w 768"/>
              <a:gd name="T47" fmla="*/ 2363 h 2740"/>
              <a:gd name="T48" fmla="*/ 448 w 768"/>
              <a:gd name="T49" fmla="*/ 2136 h 2740"/>
              <a:gd name="T50" fmla="*/ 455 w 768"/>
              <a:gd name="T51" fmla="*/ 1894 h 2740"/>
              <a:gd name="T52" fmla="*/ 406 w 768"/>
              <a:gd name="T53" fmla="*/ 1598 h 2740"/>
              <a:gd name="T54" fmla="*/ 351 w 768"/>
              <a:gd name="T55" fmla="*/ 1680 h 2740"/>
              <a:gd name="T56" fmla="*/ 330 w 768"/>
              <a:gd name="T57" fmla="*/ 2018 h 2740"/>
              <a:gd name="T58" fmla="*/ 310 w 768"/>
              <a:gd name="T59" fmla="*/ 2223 h 2740"/>
              <a:gd name="T60" fmla="*/ 308 w 768"/>
              <a:gd name="T61" fmla="*/ 2411 h 2740"/>
              <a:gd name="T62" fmla="*/ 324 w 768"/>
              <a:gd name="T63" fmla="*/ 2647 h 2740"/>
              <a:gd name="T64" fmla="*/ 253 w 768"/>
              <a:gd name="T65" fmla="*/ 2729 h 2740"/>
              <a:gd name="T66" fmla="*/ 217 w 768"/>
              <a:gd name="T67" fmla="*/ 2616 h 2740"/>
              <a:gd name="T68" fmla="*/ 231 w 768"/>
              <a:gd name="T69" fmla="*/ 2376 h 2740"/>
              <a:gd name="T70" fmla="*/ 180 w 768"/>
              <a:gd name="T71" fmla="*/ 2118 h 2740"/>
              <a:gd name="T72" fmla="*/ 168 w 768"/>
              <a:gd name="T73" fmla="*/ 1867 h 2740"/>
              <a:gd name="T74" fmla="*/ 175 w 768"/>
              <a:gd name="T75" fmla="*/ 1607 h 2740"/>
              <a:gd name="T76" fmla="*/ 126 w 768"/>
              <a:gd name="T77" fmla="*/ 1363 h 2740"/>
              <a:gd name="T78" fmla="*/ 166 w 768"/>
              <a:gd name="T79" fmla="*/ 1107 h 2740"/>
              <a:gd name="T80" fmla="*/ 235 w 768"/>
              <a:gd name="T81" fmla="*/ 869 h 2740"/>
              <a:gd name="T82" fmla="*/ 182 w 768"/>
              <a:gd name="T83" fmla="*/ 711 h 2740"/>
              <a:gd name="T84" fmla="*/ 128 w 768"/>
              <a:gd name="T85" fmla="*/ 931 h 2740"/>
              <a:gd name="T86" fmla="*/ 119 w 768"/>
              <a:gd name="T87" fmla="*/ 1111 h 2740"/>
              <a:gd name="T88" fmla="*/ 64 w 768"/>
              <a:gd name="T89" fmla="*/ 1311 h 2740"/>
              <a:gd name="T90" fmla="*/ 100 w 768"/>
              <a:gd name="T91" fmla="*/ 1460 h 2740"/>
              <a:gd name="T92" fmla="*/ 79 w 768"/>
              <a:gd name="T93" fmla="*/ 1481 h 2740"/>
              <a:gd name="T94" fmla="*/ 4 w 768"/>
              <a:gd name="T95" fmla="*/ 1423 h 2740"/>
              <a:gd name="T96" fmla="*/ 22 w 768"/>
              <a:gd name="T97" fmla="*/ 1251 h 2740"/>
              <a:gd name="T98" fmla="*/ 70 w 768"/>
              <a:gd name="T99" fmla="*/ 623 h 2740"/>
              <a:gd name="T100" fmla="*/ 117 w 768"/>
              <a:gd name="T101" fmla="*/ 458 h 2740"/>
              <a:gd name="T102" fmla="*/ 251 w 768"/>
              <a:gd name="T103" fmla="*/ 412 h 2740"/>
              <a:gd name="T104" fmla="*/ 320 w 768"/>
              <a:gd name="T105" fmla="*/ 325 h 2740"/>
              <a:gd name="T106" fmla="*/ 253 w 768"/>
              <a:gd name="T107" fmla="*/ 221 h 2740"/>
              <a:gd name="T108" fmla="*/ 250 w 768"/>
              <a:gd name="T109" fmla="*/ 136 h 2740"/>
              <a:gd name="T110" fmla="*/ 322 w 768"/>
              <a:gd name="T111" fmla="*/ 3 h 2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68" h="2740">
                <a:moveTo>
                  <a:pt x="339" y="0"/>
                </a:moveTo>
                <a:lnTo>
                  <a:pt x="375" y="3"/>
                </a:lnTo>
                <a:lnTo>
                  <a:pt x="406" y="12"/>
                </a:lnTo>
                <a:lnTo>
                  <a:pt x="431" y="27"/>
                </a:lnTo>
                <a:lnTo>
                  <a:pt x="453" y="45"/>
                </a:lnTo>
                <a:lnTo>
                  <a:pt x="471" y="69"/>
                </a:lnTo>
                <a:lnTo>
                  <a:pt x="486" y="94"/>
                </a:lnTo>
                <a:lnTo>
                  <a:pt x="495" y="123"/>
                </a:lnTo>
                <a:lnTo>
                  <a:pt x="495" y="183"/>
                </a:lnTo>
                <a:lnTo>
                  <a:pt x="508" y="200"/>
                </a:lnTo>
                <a:lnTo>
                  <a:pt x="502" y="221"/>
                </a:lnTo>
                <a:lnTo>
                  <a:pt x="495" y="240"/>
                </a:lnTo>
                <a:lnTo>
                  <a:pt x="484" y="256"/>
                </a:lnTo>
                <a:lnTo>
                  <a:pt x="475" y="271"/>
                </a:lnTo>
                <a:lnTo>
                  <a:pt x="464" y="287"/>
                </a:lnTo>
                <a:lnTo>
                  <a:pt x="455" y="303"/>
                </a:lnTo>
                <a:lnTo>
                  <a:pt x="451" y="323"/>
                </a:lnTo>
                <a:lnTo>
                  <a:pt x="450" y="349"/>
                </a:lnTo>
                <a:lnTo>
                  <a:pt x="455" y="380"/>
                </a:lnTo>
                <a:lnTo>
                  <a:pt x="479" y="389"/>
                </a:lnTo>
                <a:lnTo>
                  <a:pt x="508" y="400"/>
                </a:lnTo>
                <a:lnTo>
                  <a:pt x="539" y="409"/>
                </a:lnTo>
                <a:lnTo>
                  <a:pt x="570" y="420"/>
                </a:lnTo>
                <a:lnTo>
                  <a:pt x="600" y="431"/>
                </a:lnTo>
                <a:lnTo>
                  <a:pt x="628" y="445"/>
                </a:lnTo>
                <a:lnTo>
                  <a:pt x="650" y="460"/>
                </a:lnTo>
                <a:lnTo>
                  <a:pt x="668" y="480"/>
                </a:lnTo>
                <a:lnTo>
                  <a:pt x="682" y="511"/>
                </a:lnTo>
                <a:lnTo>
                  <a:pt x="690" y="545"/>
                </a:lnTo>
                <a:lnTo>
                  <a:pt x="691" y="583"/>
                </a:lnTo>
                <a:lnTo>
                  <a:pt x="693" y="623"/>
                </a:lnTo>
                <a:lnTo>
                  <a:pt x="693" y="665"/>
                </a:lnTo>
                <a:lnTo>
                  <a:pt x="699" y="707"/>
                </a:lnTo>
                <a:lnTo>
                  <a:pt x="710" y="781"/>
                </a:lnTo>
                <a:lnTo>
                  <a:pt x="719" y="858"/>
                </a:lnTo>
                <a:lnTo>
                  <a:pt x="728" y="931"/>
                </a:lnTo>
                <a:lnTo>
                  <a:pt x="739" y="1000"/>
                </a:lnTo>
                <a:lnTo>
                  <a:pt x="742" y="1183"/>
                </a:lnTo>
                <a:lnTo>
                  <a:pt x="742" y="1267"/>
                </a:lnTo>
                <a:lnTo>
                  <a:pt x="748" y="1287"/>
                </a:lnTo>
                <a:lnTo>
                  <a:pt x="753" y="1311"/>
                </a:lnTo>
                <a:lnTo>
                  <a:pt x="759" y="1336"/>
                </a:lnTo>
                <a:lnTo>
                  <a:pt x="762" y="1363"/>
                </a:lnTo>
                <a:lnTo>
                  <a:pt x="766" y="1391"/>
                </a:lnTo>
                <a:lnTo>
                  <a:pt x="768" y="1416"/>
                </a:lnTo>
                <a:lnTo>
                  <a:pt x="764" y="1440"/>
                </a:lnTo>
                <a:lnTo>
                  <a:pt x="757" y="1458"/>
                </a:lnTo>
                <a:lnTo>
                  <a:pt x="742" y="1474"/>
                </a:lnTo>
                <a:lnTo>
                  <a:pt x="722" y="1483"/>
                </a:lnTo>
                <a:lnTo>
                  <a:pt x="713" y="1478"/>
                </a:lnTo>
                <a:lnTo>
                  <a:pt x="699" y="1478"/>
                </a:lnTo>
                <a:lnTo>
                  <a:pt x="682" y="1480"/>
                </a:lnTo>
                <a:lnTo>
                  <a:pt x="668" y="1480"/>
                </a:lnTo>
                <a:lnTo>
                  <a:pt x="659" y="1443"/>
                </a:lnTo>
                <a:lnTo>
                  <a:pt x="677" y="1427"/>
                </a:lnTo>
                <a:lnTo>
                  <a:pt x="686" y="1411"/>
                </a:lnTo>
                <a:lnTo>
                  <a:pt x="688" y="1394"/>
                </a:lnTo>
                <a:lnTo>
                  <a:pt x="688" y="1372"/>
                </a:lnTo>
                <a:lnTo>
                  <a:pt x="688" y="1349"/>
                </a:lnTo>
                <a:lnTo>
                  <a:pt x="691" y="1320"/>
                </a:lnTo>
                <a:lnTo>
                  <a:pt x="695" y="1305"/>
                </a:lnTo>
                <a:lnTo>
                  <a:pt x="700" y="1287"/>
                </a:lnTo>
                <a:lnTo>
                  <a:pt x="699" y="1267"/>
                </a:lnTo>
                <a:lnTo>
                  <a:pt x="642" y="1096"/>
                </a:lnTo>
                <a:lnTo>
                  <a:pt x="639" y="934"/>
                </a:lnTo>
                <a:lnTo>
                  <a:pt x="608" y="827"/>
                </a:lnTo>
                <a:lnTo>
                  <a:pt x="604" y="809"/>
                </a:lnTo>
                <a:lnTo>
                  <a:pt x="600" y="789"/>
                </a:lnTo>
                <a:lnTo>
                  <a:pt x="599" y="767"/>
                </a:lnTo>
                <a:lnTo>
                  <a:pt x="595" y="745"/>
                </a:lnTo>
                <a:lnTo>
                  <a:pt x="588" y="727"/>
                </a:lnTo>
                <a:lnTo>
                  <a:pt x="579" y="714"/>
                </a:lnTo>
                <a:lnTo>
                  <a:pt x="573" y="741"/>
                </a:lnTo>
                <a:lnTo>
                  <a:pt x="566" y="767"/>
                </a:lnTo>
                <a:lnTo>
                  <a:pt x="555" y="792"/>
                </a:lnTo>
                <a:lnTo>
                  <a:pt x="544" y="820"/>
                </a:lnTo>
                <a:lnTo>
                  <a:pt x="535" y="849"/>
                </a:lnTo>
                <a:lnTo>
                  <a:pt x="530" y="880"/>
                </a:lnTo>
                <a:lnTo>
                  <a:pt x="530" y="912"/>
                </a:lnTo>
                <a:lnTo>
                  <a:pt x="535" y="947"/>
                </a:lnTo>
                <a:lnTo>
                  <a:pt x="546" y="983"/>
                </a:lnTo>
                <a:lnTo>
                  <a:pt x="560" y="1018"/>
                </a:lnTo>
                <a:lnTo>
                  <a:pt x="577" y="1052"/>
                </a:lnTo>
                <a:lnTo>
                  <a:pt x="595" y="1089"/>
                </a:lnTo>
                <a:lnTo>
                  <a:pt x="611" y="1125"/>
                </a:lnTo>
                <a:lnTo>
                  <a:pt x="626" y="1165"/>
                </a:lnTo>
                <a:lnTo>
                  <a:pt x="637" y="1207"/>
                </a:lnTo>
                <a:lnTo>
                  <a:pt x="644" y="1251"/>
                </a:lnTo>
                <a:lnTo>
                  <a:pt x="646" y="1300"/>
                </a:lnTo>
                <a:lnTo>
                  <a:pt x="639" y="1351"/>
                </a:lnTo>
                <a:lnTo>
                  <a:pt x="582" y="1680"/>
                </a:lnTo>
                <a:lnTo>
                  <a:pt x="590" y="1734"/>
                </a:lnTo>
                <a:lnTo>
                  <a:pt x="599" y="1792"/>
                </a:lnTo>
                <a:lnTo>
                  <a:pt x="608" y="1851"/>
                </a:lnTo>
                <a:lnTo>
                  <a:pt x="617" y="1912"/>
                </a:lnTo>
                <a:lnTo>
                  <a:pt x="617" y="1972"/>
                </a:lnTo>
                <a:lnTo>
                  <a:pt x="611" y="2034"/>
                </a:lnTo>
                <a:lnTo>
                  <a:pt x="559" y="2320"/>
                </a:lnTo>
                <a:lnTo>
                  <a:pt x="551" y="2351"/>
                </a:lnTo>
                <a:lnTo>
                  <a:pt x="544" y="2387"/>
                </a:lnTo>
                <a:lnTo>
                  <a:pt x="537" y="2425"/>
                </a:lnTo>
                <a:lnTo>
                  <a:pt x="535" y="2463"/>
                </a:lnTo>
                <a:lnTo>
                  <a:pt x="539" y="2503"/>
                </a:lnTo>
                <a:lnTo>
                  <a:pt x="582" y="2696"/>
                </a:lnTo>
                <a:lnTo>
                  <a:pt x="559" y="2711"/>
                </a:lnTo>
                <a:lnTo>
                  <a:pt x="533" y="2723"/>
                </a:lnTo>
                <a:lnTo>
                  <a:pt x="504" y="2734"/>
                </a:lnTo>
                <a:lnTo>
                  <a:pt x="471" y="2740"/>
                </a:lnTo>
                <a:lnTo>
                  <a:pt x="460" y="2714"/>
                </a:lnTo>
                <a:lnTo>
                  <a:pt x="455" y="2687"/>
                </a:lnTo>
                <a:lnTo>
                  <a:pt x="453" y="2656"/>
                </a:lnTo>
                <a:lnTo>
                  <a:pt x="455" y="2625"/>
                </a:lnTo>
                <a:lnTo>
                  <a:pt x="457" y="2591"/>
                </a:lnTo>
                <a:lnTo>
                  <a:pt x="455" y="2556"/>
                </a:lnTo>
                <a:lnTo>
                  <a:pt x="451" y="2523"/>
                </a:lnTo>
                <a:lnTo>
                  <a:pt x="448" y="2492"/>
                </a:lnTo>
                <a:lnTo>
                  <a:pt x="450" y="2461"/>
                </a:lnTo>
                <a:lnTo>
                  <a:pt x="455" y="2431"/>
                </a:lnTo>
                <a:lnTo>
                  <a:pt x="460" y="2398"/>
                </a:lnTo>
                <a:lnTo>
                  <a:pt x="468" y="2363"/>
                </a:lnTo>
                <a:lnTo>
                  <a:pt x="471" y="2327"/>
                </a:lnTo>
                <a:lnTo>
                  <a:pt x="471" y="2287"/>
                </a:lnTo>
                <a:lnTo>
                  <a:pt x="468" y="2243"/>
                </a:lnTo>
                <a:lnTo>
                  <a:pt x="457" y="2192"/>
                </a:lnTo>
                <a:lnTo>
                  <a:pt x="448" y="2136"/>
                </a:lnTo>
                <a:lnTo>
                  <a:pt x="439" y="2074"/>
                </a:lnTo>
                <a:lnTo>
                  <a:pt x="437" y="2012"/>
                </a:lnTo>
                <a:lnTo>
                  <a:pt x="442" y="1951"/>
                </a:lnTo>
                <a:lnTo>
                  <a:pt x="448" y="1925"/>
                </a:lnTo>
                <a:lnTo>
                  <a:pt x="455" y="1894"/>
                </a:lnTo>
                <a:lnTo>
                  <a:pt x="457" y="1863"/>
                </a:lnTo>
                <a:lnTo>
                  <a:pt x="455" y="1831"/>
                </a:lnTo>
                <a:lnTo>
                  <a:pt x="439" y="1754"/>
                </a:lnTo>
                <a:lnTo>
                  <a:pt x="422" y="1678"/>
                </a:lnTo>
                <a:lnTo>
                  <a:pt x="406" y="1598"/>
                </a:lnTo>
                <a:lnTo>
                  <a:pt x="395" y="1516"/>
                </a:lnTo>
                <a:lnTo>
                  <a:pt x="388" y="1431"/>
                </a:lnTo>
                <a:lnTo>
                  <a:pt x="382" y="1431"/>
                </a:lnTo>
                <a:lnTo>
                  <a:pt x="382" y="1436"/>
                </a:lnTo>
                <a:lnTo>
                  <a:pt x="351" y="1680"/>
                </a:lnTo>
                <a:lnTo>
                  <a:pt x="319" y="1807"/>
                </a:lnTo>
                <a:lnTo>
                  <a:pt x="313" y="1861"/>
                </a:lnTo>
                <a:lnTo>
                  <a:pt x="317" y="1914"/>
                </a:lnTo>
                <a:lnTo>
                  <a:pt x="322" y="1965"/>
                </a:lnTo>
                <a:lnTo>
                  <a:pt x="330" y="2018"/>
                </a:lnTo>
                <a:lnTo>
                  <a:pt x="331" y="2072"/>
                </a:lnTo>
                <a:lnTo>
                  <a:pt x="328" y="2127"/>
                </a:lnTo>
                <a:lnTo>
                  <a:pt x="322" y="2152"/>
                </a:lnTo>
                <a:lnTo>
                  <a:pt x="317" y="2185"/>
                </a:lnTo>
                <a:lnTo>
                  <a:pt x="310" y="2223"/>
                </a:lnTo>
                <a:lnTo>
                  <a:pt x="304" y="2263"/>
                </a:lnTo>
                <a:lnTo>
                  <a:pt x="300" y="2303"/>
                </a:lnTo>
                <a:lnTo>
                  <a:pt x="299" y="2343"/>
                </a:lnTo>
                <a:lnTo>
                  <a:pt x="300" y="2380"/>
                </a:lnTo>
                <a:lnTo>
                  <a:pt x="308" y="2411"/>
                </a:lnTo>
                <a:lnTo>
                  <a:pt x="339" y="2474"/>
                </a:lnTo>
                <a:lnTo>
                  <a:pt x="328" y="2511"/>
                </a:lnTo>
                <a:lnTo>
                  <a:pt x="320" y="2556"/>
                </a:lnTo>
                <a:lnTo>
                  <a:pt x="320" y="2603"/>
                </a:lnTo>
                <a:lnTo>
                  <a:pt x="324" y="2647"/>
                </a:lnTo>
                <a:lnTo>
                  <a:pt x="324" y="2689"/>
                </a:lnTo>
                <a:lnTo>
                  <a:pt x="319" y="2727"/>
                </a:lnTo>
                <a:lnTo>
                  <a:pt x="299" y="2734"/>
                </a:lnTo>
                <a:lnTo>
                  <a:pt x="275" y="2736"/>
                </a:lnTo>
                <a:lnTo>
                  <a:pt x="253" y="2729"/>
                </a:lnTo>
                <a:lnTo>
                  <a:pt x="231" y="2718"/>
                </a:lnTo>
                <a:lnTo>
                  <a:pt x="213" y="2700"/>
                </a:lnTo>
                <a:lnTo>
                  <a:pt x="202" y="2678"/>
                </a:lnTo>
                <a:lnTo>
                  <a:pt x="199" y="2651"/>
                </a:lnTo>
                <a:lnTo>
                  <a:pt x="217" y="2616"/>
                </a:lnTo>
                <a:lnTo>
                  <a:pt x="230" y="2574"/>
                </a:lnTo>
                <a:lnTo>
                  <a:pt x="235" y="2529"/>
                </a:lnTo>
                <a:lnTo>
                  <a:pt x="239" y="2480"/>
                </a:lnTo>
                <a:lnTo>
                  <a:pt x="237" y="2429"/>
                </a:lnTo>
                <a:lnTo>
                  <a:pt x="231" y="2376"/>
                </a:lnTo>
                <a:lnTo>
                  <a:pt x="222" y="2321"/>
                </a:lnTo>
                <a:lnTo>
                  <a:pt x="213" y="2267"/>
                </a:lnTo>
                <a:lnTo>
                  <a:pt x="202" y="2216"/>
                </a:lnTo>
                <a:lnTo>
                  <a:pt x="191" y="2165"/>
                </a:lnTo>
                <a:lnTo>
                  <a:pt x="180" y="2118"/>
                </a:lnTo>
                <a:lnTo>
                  <a:pt x="171" y="2074"/>
                </a:lnTo>
                <a:lnTo>
                  <a:pt x="162" y="2034"/>
                </a:lnTo>
                <a:lnTo>
                  <a:pt x="157" y="1980"/>
                </a:lnTo>
                <a:lnTo>
                  <a:pt x="160" y="1923"/>
                </a:lnTo>
                <a:lnTo>
                  <a:pt x="168" y="1867"/>
                </a:lnTo>
                <a:lnTo>
                  <a:pt x="179" y="1812"/>
                </a:lnTo>
                <a:lnTo>
                  <a:pt x="186" y="1756"/>
                </a:lnTo>
                <a:lnTo>
                  <a:pt x="190" y="1700"/>
                </a:lnTo>
                <a:lnTo>
                  <a:pt x="182" y="1643"/>
                </a:lnTo>
                <a:lnTo>
                  <a:pt x="175" y="1607"/>
                </a:lnTo>
                <a:lnTo>
                  <a:pt x="166" y="1565"/>
                </a:lnTo>
                <a:lnTo>
                  <a:pt x="155" y="1518"/>
                </a:lnTo>
                <a:lnTo>
                  <a:pt x="144" y="1467"/>
                </a:lnTo>
                <a:lnTo>
                  <a:pt x="133" y="1414"/>
                </a:lnTo>
                <a:lnTo>
                  <a:pt x="126" y="1363"/>
                </a:lnTo>
                <a:lnTo>
                  <a:pt x="122" y="1312"/>
                </a:lnTo>
                <a:lnTo>
                  <a:pt x="122" y="1265"/>
                </a:lnTo>
                <a:lnTo>
                  <a:pt x="128" y="1223"/>
                </a:lnTo>
                <a:lnTo>
                  <a:pt x="144" y="1163"/>
                </a:lnTo>
                <a:lnTo>
                  <a:pt x="166" y="1107"/>
                </a:lnTo>
                <a:lnTo>
                  <a:pt x="190" y="1051"/>
                </a:lnTo>
                <a:lnTo>
                  <a:pt x="213" y="998"/>
                </a:lnTo>
                <a:lnTo>
                  <a:pt x="231" y="943"/>
                </a:lnTo>
                <a:lnTo>
                  <a:pt x="237" y="905"/>
                </a:lnTo>
                <a:lnTo>
                  <a:pt x="235" y="869"/>
                </a:lnTo>
                <a:lnTo>
                  <a:pt x="228" y="832"/>
                </a:lnTo>
                <a:lnTo>
                  <a:pt x="215" y="800"/>
                </a:lnTo>
                <a:lnTo>
                  <a:pt x="202" y="769"/>
                </a:lnTo>
                <a:lnTo>
                  <a:pt x="191" y="740"/>
                </a:lnTo>
                <a:lnTo>
                  <a:pt x="182" y="711"/>
                </a:lnTo>
                <a:lnTo>
                  <a:pt x="179" y="711"/>
                </a:lnTo>
                <a:lnTo>
                  <a:pt x="170" y="769"/>
                </a:lnTo>
                <a:lnTo>
                  <a:pt x="157" y="825"/>
                </a:lnTo>
                <a:lnTo>
                  <a:pt x="140" y="878"/>
                </a:lnTo>
                <a:lnTo>
                  <a:pt x="128" y="931"/>
                </a:lnTo>
                <a:lnTo>
                  <a:pt x="122" y="969"/>
                </a:lnTo>
                <a:lnTo>
                  <a:pt x="122" y="1005"/>
                </a:lnTo>
                <a:lnTo>
                  <a:pt x="124" y="1041"/>
                </a:lnTo>
                <a:lnTo>
                  <a:pt x="124" y="1078"/>
                </a:lnTo>
                <a:lnTo>
                  <a:pt x="119" y="1111"/>
                </a:lnTo>
                <a:lnTo>
                  <a:pt x="110" y="1145"/>
                </a:lnTo>
                <a:lnTo>
                  <a:pt x="95" y="1181"/>
                </a:lnTo>
                <a:lnTo>
                  <a:pt x="82" y="1223"/>
                </a:lnTo>
                <a:lnTo>
                  <a:pt x="71" y="1267"/>
                </a:lnTo>
                <a:lnTo>
                  <a:pt x="64" y="1311"/>
                </a:lnTo>
                <a:lnTo>
                  <a:pt x="62" y="1358"/>
                </a:lnTo>
                <a:lnTo>
                  <a:pt x="71" y="1403"/>
                </a:lnTo>
                <a:lnTo>
                  <a:pt x="108" y="1451"/>
                </a:lnTo>
                <a:lnTo>
                  <a:pt x="104" y="1456"/>
                </a:lnTo>
                <a:lnTo>
                  <a:pt x="100" y="1460"/>
                </a:lnTo>
                <a:lnTo>
                  <a:pt x="100" y="1463"/>
                </a:lnTo>
                <a:lnTo>
                  <a:pt x="100" y="1469"/>
                </a:lnTo>
                <a:lnTo>
                  <a:pt x="99" y="1472"/>
                </a:lnTo>
                <a:lnTo>
                  <a:pt x="99" y="1480"/>
                </a:lnTo>
                <a:lnTo>
                  <a:pt x="79" y="1481"/>
                </a:lnTo>
                <a:lnTo>
                  <a:pt x="62" y="1481"/>
                </a:lnTo>
                <a:lnTo>
                  <a:pt x="48" y="1481"/>
                </a:lnTo>
                <a:lnTo>
                  <a:pt x="31" y="1483"/>
                </a:lnTo>
                <a:lnTo>
                  <a:pt x="13" y="1452"/>
                </a:lnTo>
                <a:lnTo>
                  <a:pt x="4" y="1423"/>
                </a:lnTo>
                <a:lnTo>
                  <a:pt x="0" y="1392"/>
                </a:lnTo>
                <a:lnTo>
                  <a:pt x="2" y="1361"/>
                </a:lnTo>
                <a:lnTo>
                  <a:pt x="8" y="1327"/>
                </a:lnTo>
                <a:lnTo>
                  <a:pt x="15" y="1291"/>
                </a:lnTo>
                <a:lnTo>
                  <a:pt x="22" y="1251"/>
                </a:lnTo>
                <a:lnTo>
                  <a:pt x="22" y="1036"/>
                </a:lnTo>
                <a:lnTo>
                  <a:pt x="62" y="751"/>
                </a:lnTo>
                <a:lnTo>
                  <a:pt x="68" y="709"/>
                </a:lnTo>
                <a:lnTo>
                  <a:pt x="70" y="665"/>
                </a:lnTo>
                <a:lnTo>
                  <a:pt x="70" y="623"/>
                </a:lnTo>
                <a:lnTo>
                  <a:pt x="71" y="581"/>
                </a:lnTo>
                <a:lnTo>
                  <a:pt x="75" y="541"/>
                </a:lnTo>
                <a:lnTo>
                  <a:pt x="84" y="507"/>
                </a:lnTo>
                <a:lnTo>
                  <a:pt x="99" y="476"/>
                </a:lnTo>
                <a:lnTo>
                  <a:pt x="117" y="458"/>
                </a:lnTo>
                <a:lnTo>
                  <a:pt x="139" y="445"/>
                </a:lnTo>
                <a:lnTo>
                  <a:pt x="164" y="436"/>
                </a:lnTo>
                <a:lnTo>
                  <a:pt x="193" y="429"/>
                </a:lnTo>
                <a:lnTo>
                  <a:pt x="222" y="421"/>
                </a:lnTo>
                <a:lnTo>
                  <a:pt x="251" y="412"/>
                </a:lnTo>
                <a:lnTo>
                  <a:pt x="275" y="403"/>
                </a:lnTo>
                <a:lnTo>
                  <a:pt x="297" y="389"/>
                </a:lnTo>
                <a:lnTo>
                  <a:pt x="311" y="371"/>
                </a:lnTo>
                <a:lnTo>
                  <a:pt x="322" y="347"/>
                </a:lnTo>
                <a:lnTo>
                  <a:pt x="320" y="325"/>
                </a:lnTo>
                <a:lnTo>
                  <a:pt x="313" y="303"/>
                </a:lnTo>
                <a:lnTo>
                  <a:pt x="299" y="281"/>
                </a:lnTo>
                <a:lnTo>
                  <a:pt x="282" y="261"/>
                </a:lnTo>
                <a:lnTo>
                  <a:pt x="266" y="241"/>
                </a:lnTo>
                <a:lnTo>
                  <a:pt x="253" y="221"/>
                </a:lnTo>
                <a:lnTo>
                  <a:pt x="248" y="203"/>
                </a:lnTo>
                <a:lnTo>
                  <a:pt x="253" y="191"/>
                </a:lnTo>
                <a:lnTo>
                  <a:pt x="253" y="174"/>
                </a:lnTo>
                <a:lnTo>
                  <a:pt x="250" y="154"/>
                </a:lnTo>
                <a:lnTo>
                  <a:pt x="250" y="136"/>
                </a:lnTo>
                <a:lnTo>
                  <a:pt x="251" y="116"/>
                </a:lnTo>
                <a:lnTo>
                  <a:pt x="262" y="83"/>
                </a:lnTo>
                <a:lnTo>
                  <a:pt x="280" y="54"/>
                </a:lnTo>
                <a:lnTo>
                  <a:pt x="302" y="27"/>
                </a:lnTo>
                <a:lnTo>
                  <a:pt x="322" y="3"/>
                </a:lnTo>
                <a:lnTo>
                  <a:pt x="33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/>
          </a:p>
        </p:txBody>
      </p:sp>
      <p:sp>
        <p:nvSpPr>
          <p:cNvPr id="187" name="Freeform 18">
            <a:extLst>
              <a:ext uri="{FF2B5EF4-FFF2-40B4-BE49-F238E27FC236}">
                <a16:creationId xmlns:a16="http://schemas.microsoft.com/office/drawing/2014/main" id="{40EF29C6-49A1-40D5-8C0D-A2E3D02D65F1}"/>
              </a:ext>
            </a:extLst>
          </p:cNvPr>
          <p:cNvSpPr>
            <a:spLocks/>
          </p:cNvSpPr>
          <p:nvPr/>
        </p:nvSpPr>
        <p:spPr bwMode="auto">
          <a:xfrm>
            <a:off x="7325032" y="1095149"/>
            <a:ext cx="942811" cy="3279055"/>
          </a:xfrm>
          <a:custGeom>
            <a:avLst/>
            <a:gdLst>
              <a:gd name="T0" fmla="*/ 564 w 862"/>
              <a:gd name="T1" fmla="*/ 78 h 2998"/>
              <a:gd name="T2" fmla="*/ 579 w 862"/>
              <a:gd name="T3" fmla="*/ 156 h 2998"/>
              <a:gd name="T4" fmla="*/ 570 w 862"/>
              <a:gd name="T5" fmla="*/ 282 h 2998"/>
              <a:gd name="T6" fmla="*/ 531 w 862"/>
              <a:gd name="T7" fmla="*/ 420 h 2998"/>
              <a:gd name="T8" fmla="*/ 675 w 862"/>
              <a:gd name="T9" fmla="*/ 489 h 2998"/>
              <a:gd name="T10" fmla="*/ 819 w 862"/>
              <a:gd name="T11" fmla="*/ 589 h 2998"/>
              <a:gd name="T12" fmla="*/ 851 w 862"/>
              <a:gd name="T13" fmla="*/ 876 h 2998"/>
              <a:gd name="T14" fmla="*/ 846 w 862"/>
              <a:gd name="T15" fmla="*/ 1427 h 2998"/>
              <a:gd name="T16" fmla="*/ 817 w 862"/>
              <a:gd name="T17" fmla="*/ 1724 h 2998"/>
              <a:gd name="T18" fmla="*/ 739 w 862"/>
              <a:gd name="T19" fmla="*/ 1745 h 2998"/>
              <a:gd name="T20" fmla="*/ 753 w 862"/>
              <a:gd name="T21" fmla="*/ 1714 h 2998"/>
              <a:gd name="T22" fmla="*/ 750 w 862"/>
              <a:gd name="T23" fmla="*/ 1698 h 2998"/>
              <a:gd name="T24" fmla="*/ 790 w 862"/>
              <a:gd name="T25" fmla="*/ 1658 h 2998"/>
              <a:gd name="T26" fmla="*/ 788 w 862"/>
              <a:gd name="T27" fmla="*/ 1607 h 2998"/>
              <a:gd name="T28" fmla="*/ 742 w 862"/>
              <a:gd name="T29" fmla="*/ 1660 h 2998"/>
              <a:gd name="T30" fmla="*/ 751 w 862"/>
              <a:gd name="T31" fmla="*/ 1380 h 2998"/>
              <a:gd name="T32" fmla="*/ 702 w 862"/>
              <a:gd name="T33" fmla="*/ 1000 h 2998"/>
              <a:gd name="T34" fmla="*/ 684 w 862"/>
              <a:gd name="T35" fmla="*/ 831 h 2998"/>
              <a:gd name="T36" fmla="*/ 642 w 862"/>
              <a:gd name="T37" fmla="*/ 1014 h 2998"/>
              <a:gd name="T38" fmla="*/ 730 w 862"/>
              <a:gd name="T39" fmla="*/ 1656 h 2998"/>
              <a:gd name="T40" fmla="*/ 708 w 862"/>
              <a:gd name="T41" fmla="*/ 1924 h 2998"/>
              <a:gd name="T42" fmla="*/ 753 w 862"/>
              <a:gd name="T43" fmla="*/ 2256 h 2998"/>
              <a:gd name="T44" fmla="*/ 671 w 862"/>
              <a:gd name="T45" fmla="*/ 2687 h 2998"/>
              <a:gd name="T46" fmla="*/ 722 w 862"/>
              <a:gd name="T47" fmla="*/ 2894 h 2998"/>
              <a:gd name="T48" fmla="*/ 568 w 862"/>
              <a:gd name="T49" fmla="*/ 2989 h 2998"/>
              <a:gd name="T50" fmla="*/ 551 w 862"/>
              <a:gd name="T51" fmla="*/ 2773 h 2998"/>
              <a:gd name="T52" fmla="*/ 570 w 862"/>
              <a:gd name="T53" fmla="*/ 2627 h 2998"/>
              <a:gd name="T54" fmla="*/ 539 w 862"/>
              <a:gd name="T55" fmla="*/ 2349 h 2998"/>
              <a:gd name="T56" fmla="*/ 515 w 862"/>
              <a:gd name="T57" fmla="*/ 1994 h 2998"/>
              <a:gd name="T58" fmla="*/ 422 w 862"/>
              <a:gd name="T59" fmla="*/ 1576 h 2998"/>
              <a:gd name="T60" fmla="*/ 386 w 862"/>
              <a:gd name="T61" fmla="*/ 1833 h 2998"/>
              <a:gd name="T62" fmla="*/ 319 w 862"/>
              <a:gd name="T63" fmla="*/ 2120 h 2998"/>
              <a:gd name="T64" fmla="*/ 311 w 862"/>
              <a:gd name="T65" fmla="*/ 2525 h 2998"/>
              <a:gd name="T66" fmla="*/ 339 w 862"/>
              <a:gd name="T67" fmla="*/ 2773 h 2998"/>
              <a:gd name="T68" fmla="*/ 331 w 862"/>
              <a:gd name="T69" fmla="*/ 2984 h 2998"/>
              <a:gd name="T70" fmla="*/ 210 w 862"/>
              <a:gd name="T71" fmla="*/ 2989 h 2998"/>
              <a:gd name="T72" fmla="*/ 195 w 862"/>
              <a:gd name="T73" fmla="*/ 2838 h 2998"/>
              <a:gd name="T74" fmla="*/ 191 w 862"/>
              <a:gd name="T75" fmla="*/ 2504 h 2998"/>
              <a:gd name="T76" fmla="*/ 130 w 862"/>
              <a:gd name="T77" fmla="*/ 2254 h 2998"/>
              <a:gd name="T78" fmla="*/ 171 w 862"/>
              <a:gd name="T79" fmla="*/ 1971 h 2998"/>
              <a:gd name="T80" fmla="*/ 148 w 862"/>
              <a:gd name="T81" fmla="*/ 1718 h 2998"/>
              <a:gd name="T82" fmla="*/ 204 w 862"/>
              <a:gd name="T83" fmla="*/ 1189 h 2998"/>
              <a:gd name="T84" fmla="*/ 195 w 862"/>
              <a:gd name="T85" fmla="*/ 809 h 2998"/>
              <a:gd name="T86" fmla="*/ 168 w 862"/>
              <a:gd name="T87" fmla="*/ 962 h 2998"/>
              <a:gd name="T88" fmla="*/ 144 w 862"/>
              <a:gd name="T89" fmla="*/ 1229 h 2998"/>
              <a:gd name="T90" fmla="*/ 110 w 862"/>
              <a:gd name="T91" fmla="*/ 1402 h 2998"/>
              <a:gd name="T92" fmla="*/ 122 w 862"/>
              <a:gd name="T93" fmla="*/ 1656 h 2998"/>
              <a:gd name="T94" fmla="*/ 82 w 862"/>
              <a:gd name="T95" fmla="*/ 1656 h 2998"/>
              <a:gd name="T96" fmla="*/ 110 w 862"/>
              <a:gd name="T97" fmla="*/ 1704 h 2998"/>
              <a:gd name="T98" fmla="*/ 124 w 862"/>
              <a:gd name="T99" fmla="*/ 1729 h 2998"/>
              <a:gd name="T100" fmla="*/ 95 w 862"/>
              <a:gd name="T101" fmla="*/ 1751 h 2998"/>
              <a:gd name="T102" fmla="*/ 2 w 862"/>
              <a:gd name="T103" fmla="*/ 1640 h 2998"/>
              <a:gd name="T104" fmla="*/ 2 w 862"/>
              <a:gd name="T105" fmla="*/ 1140 h 2998"/>
              <a:gd name="T106" fmla="*/ 11 w 862"/>
              <a:gd name="T107" fmla="*/ 933 h 2998"/>
              <a:gd name="T108" fmla="*/ 22 w 862"/>
              <a:gd name="T109" fmla="*/ 693 h 2998"/>
              <a:gd name="T110" fmla="*/ 99 w 862"/>
              <a:gd name="T111" fmla="*/ 524 h 2998"/>
              <a:gd name="T112" fmla="*/ 288 w 862"/>
              <a:gd name="T113" fmla="*/ 453 h 2998"/>
              <a:gd name="T114" fmla="*/ 339 w 862"/>
              <a:gd name="T115" fmla="*/ 311 h 2998"/>
              <a:gd name="T116" fmla="*/ 299 w 862"/>
              <a:gd name="T117" fmla="*/ 224 h 2998"/>
              <a:gd name="T118" fmla="*/ 313 w 862"/>
              <a:gd name="T119" fmla="*/ 104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62" h="2998">
                <a:moveTo>
                  <a:pt x="439" y="0"/>
                </a:moveTo>
                <a:lnTo>
                  <a:pt x="522" y="27"/>
                </a:lnTo>
                <a:lnTo>
                  <a:pt x="551" y="73"/>
                </a:lnTo>
                <a:lnTo>
                  <a:pt x="555" y="76"/>
                </a:lnTo>
                <a:lnTo>
                  <a:pt x="560" y="78"/>
                </a:lnTo>
                <a:lnTo>
                  <a:pt x="564" y="78"/>
                </a:lnTo>
                <a:lnTo>
                  <a:pt x="568" y="80"/>
                </a:lnTo>
                <a:lnTo>
                  <a:pt x="570" y="80"/>
                </a:lnTo>
                <a:lnTo>
                  <a:pt x="573" y="84"/>
                </a:lnTo>
                <a:lnTo>
                  <a:pt x="575" y="87"/>
                </a:lnTo>
                <a:lnTo>
                  <a:pt x="579" y="93"/>
                </a:lnTo>
                <a:lnTo>
                  <a:pt x="579" y="156"/>
                </a:lnTo>
                <a:lnTo>
                  <a:pt x="580" y="180"/>
                </a:lnTo>
                <a:lnTo>
                  <a:pt x="584" y="202"/>
                </a:lnTo>
                <a:lnTo>
                  <a:pt x="588" y="222"/>
                </a:lnTo>
                <a:lnTo>
                  <a:pt x="588" y="240"/>
                </a:lnTo>
                <a:lnTo>
                  <a:pt x="580" y="262"/>
                </a:lnTo>
                <a:lnTo>
                  <a:pt x="570" y="282"/>
                </a:lnTo>
                <a:lnTo>
                  <a:pt x="557" y="302"/>
                </a:lnTo>
                <a:lnTo>
                  <a:pt x="544" y="324"/>
                </a:lnTo>
                <a:lnTo>
                  <a:pt x="533" y="344"/>
                </a:lnTo>
                <a:lnTo>
                  <a:pt x="526" y="367"/>
                </a:lnTo>
                <a:lnTo>
                  <a:pt x="524" y="393"/>
                </a:lnTo>
                <a:lnTo>
                  <a:pt x="531" y="420"/>
                </a:lnTo>
                <a:lnTo>
                  <a:pt x="544" y="438"/>
                </a:lnTo>
                <a:lnTo>
                  <a:pt x="562" y="453"/>
                </a:lnTo>
                <a:lnTo>
                  <a:pt x="586" y="464"/>
                </a:lnTo>
                <a:lnTo>
                  <a:pt x="613" y="473"/>
                </a:lnTo>
                <a:lnTo>
                  <a:pt x="644" y="482"/>
                </a:lnTo>
                <a:lnTo>
                  <a:pt x="675" y="489"/>
                </a:lnTo>
                <a:lnTo>
                  <a:pt x="706" y="498"/>
                </a:lnTo>
                <a:lnTo>
                  <a:pt x="737" y="507"/>
                </a:lnTo>
                <a:lnTo>
                  <a:pt x="762" y="520"/>
                </a:lnTo>
                <a:lnTo>
                  <a:pt x="786" y="536"/>
                </a:lnTo>
                <a:lnTo>
                  <a:pt x="802" y="556"/>
                </a:lnTo>
                <a:lnTo>
                  <a:pt x="819" y="589"/>
                </a:lnTo>
                <a:lnTo>
                  <a:pt x="831" y="629"/>
                </a:lnTo>
                <a:lnTo>
                  <a:pt x="840" y="674"/>
                </a:lnTo>
                <a:lnTo>
                  <a:pt x="846" y="722"/>
                </a:lnTo>
                <a:lnTo>
                  <a:pt x="850" y="774"/>
                </a:lnTo>
                <a:lnTo>
                  <a:pt x="851" y="825"/>
                </a:lnTo>
                <a:lnTo>
                  <a:pt x="851" y="876"/>
                </a:lnTo>
                <a:lnTo>
                  <a:pt x="851" y="925"/>
                </a:lnTo>
                <a:lnTo>
                  <a:pt x="851" y="973"/>
                </a:lnTo>
                <a:lnTo>
                  <a:pt x="862" y="1127"/>
                </a:lnTo>
                <a:lnTo>
                  <a:pt x="850" y="1227"/>
                </a:lnTo>
                <a:lnTo>
                  <a:pt x="844" y="1329"/>
                </a:lnTo>
                <a:lnTo>
                  <a:pt x="846" y="1427"/>
                </a:lnTo>
                <a:lnTo>
                  <a:pt x="853" y="1524"/>
                </a:lnTo>
                <a:lnTo>
                  <a:pt x="862" y="1616"/>
                </a:lnTo>
                <a:lnTo>
                  <a:pt x="862" y="1649"/>
                </a:lnTo>
                <a:lnTo>
                  <a:pt x="853" y="1676"/>
                </a:lnTo>
                <a:lnTo>
                  <a:pt x="839" y="1702"/>
                </a:lnTo>
                <a:lnTo>
                  <a:pt x="817" y="1724"/>
                </a:lnTo>
                <a:lnTo>
                  <a:pt x="793" y="1742"/>
                </a:lnTo>
                <a:lnTo>
                  <a:pt x="768" y="1754"/>
                </a:lnTo>
                <a:lnTo>
                  <a:pt x="742" y="1764"/>
                </a:lnTo>
                <a:lnTo>
                  <a:pt x="742" y="1756"/>
                </a:lnTo>
                <a:lnTo>
                  <a:pt x="740" y="1751"/>
                </a:lnTo>
                <a:lnTo>
                  <a:pt x="739" y="1745"/>
                </a:lnTo>
                <a:lnTo>
                  <a:pt x="739" y="1742"/>
                </a:lnTo>
                <a:lnTo>
                  <a:pt x="739" y="1736"/>
                </a:lnTo>
                <a:lnTo>
                  <a:pt x="739" y="1729"/>
                </a:lnTo>
                <a:lnTo>
                  <a:pt x="744" y="1724"/>
                </a:lnTo>
                <a:lnTo>
                  <a:pt x="750" y="1720"/>
                </a:lnTo>
                <a:lnTo>
                  <a:pt x="753" y="1714"/>
                </a:lnTo>
                <a:lnTo>
                  <a:pt x="757" y="1707"/>
                </a:lnTo>
                <a:lnTo>
                  <a:pt x="759" y="1700"/>
                </a:lnTo>
                <a:lnTo>
                  <a:pt x="755" y="1698"/>
                </a:lnTo>
                <a:lnTo>
                  <a:pt x="751" y="1698"/>
                </a:lnTo>
                <a:lnTo>
                  <a:pt x="750" y="1698"/>
                </a:lnTo>
                <a:lnTo>
                  <a:pt x="750" y="1698"/>
                </a:lnTo>
                <a:lnTo>
                  <a:pt x="750" y="1696"/>
                </a:lnTo>
                <a:lnTo>
                  <a:pt x="750" y="1694"/>
                </a:lnTo>
                <a:lnTo>
                  <a:pt x="748" y="1693"/>
                </a:lnTo>
                <a:lnTo>
                  <a:pt x="748" y="1687"/>
                </a:lnTo>
                <a:lnTo>
                  <a:pt x="770" y="1674"/>
                </a:lnTo>
                <a:lnTo>
                  <a:pt x="790" y="1658"/>
                </a:lnTo>
                <a:lnTo>
                  <a:pt x="808" y="1640"/>
                </a:lnTo>
                <a:lnTo>
                  <a:pt x="806" y="1631"/>
                </a:lnTo>
                <a:lnTo>
                  <a:pt x="804" y="1624"/>
                </a:lnTo>
                <a:lnTo>
                  <a:pt x="802" y="1618"/>
                </a:lnTo>
                <a:lnTo>
                  <a:pt x="799" y="1613"/>
                </a:lnTo>
                <a:lnTo>
                  <a:pt x="788" y="1607"/>
                </a:lnTo>
                <a:lnTo>
                  <a:pt x="779" y="1613"/>
                </a:lnTo>
                <a:lnTo>
                  <a:pt x="775" y="1625"/>
                </a:lnTo>
                <a:lnTo>
                  <a:pt x="771" y="1638"/>
                </a:lnTo>
                <a:lnTo>
                  <a:pt x="766" y="1647"/>
                </a:lnTo>
                <a:lnTo>
                  <a:pt x="757" y="1656"/>
                </a:lnTo>
                <a:lnTo>
                  <a:pt x="742" y="1660"/>
                </a:lnTo>
                <a:lnTo>
                  <a:pt x="735" y="1547"/>
                </a:lnTo>
                <a:lnTo>
                  <a:pt x="768" y="1493"/>
                </a:lnTo>
                <a:lnTo>
                  <a:pt x="768" y="1469"/>
                </a:lnTo>
                <a:lnTo>
                  <a:pt x="766" y="1442"/>
                </a:lnTo>
                <a:lnTo>
                  <a:pt x="759" y="1413"/>
                </a:lnTo>
                <a:lnTo>
                  <a:pt x="751" y="1380"/>
                </a:lnTo>
                <a:lnTo>
                  <a:pt x="742" y="1349"/>
                </a:lnTo>
                <a:lnTo>
                  <a:pt x="733" y="1318"/>
                </a:lnTo>
                <a:lnTo>
                  <a:pt x="724" y="1291"/>
                </a:lnTo>
                <a:lnTo>
                  <a:pt x="719" y="1267"/>
                </a:lnTo>
                <a:lnTo>
                  <a:pt x="722" y="1056"/>
                </a:lnTo>
                <a:lnTo>
                  <a:pt x="702" y="1000"/>
                </a:lnTo>
                <a:lnTo>
                  <a:pt x="699" y="974"/>
                </a:lnTo>
                <a:lnTo>
                  <a:pt x="697" y="945"/>
                </a:lnTo>
                <a:lnTo>
                  <a:pt x="695" y="914"/>
                </a:lnTo>
                <a:lnTo>
                  <a:pt x="695" y="884"/>
                </a:lnTo>
                <a:lnTo>
                  <a:pt x="691" y="854"/>
                </a:lnTo>
                <a:lnTo>
                  <a:pt x="684" y="831"/>
                </a:lnTo>
                <a:lnTo>
                  <a:pt x="671" y="813"/>
                </a:lnTo>
                <a:lnTo>
                  <a:pt x="668" y="809"/>
                </a:lnTo>
                <a:lnTo>
                  <a:pt x="668" y="889"/>
                </a:lnTo>
                <a:lnTo>
                  <a:pt x="653" y="927"/>
                </a:lnTo>
                <a:lnTo>
                  <a:pt x="644" y="969"/>
                </a:lnTo>
                <a:lnTo>
                  <a:pt x="642" y="1014"/>
                </a:lnTo>
                <a:lnTo>
                  <a:pt x="642" y="1060"/>
                </a:lnTo>
                <a:lnTo>
                  <a:pt x="648" y="1105"/>
                </a:lnTo>
                <a:lnTo>
                  <a:pt x="655" y="1149"/>
                </a:lnTo>
                <a:lnTo>
                  <a:pt x="662" y="1187"/>
                </a:lnTo>
                <a:lnTo>
                  <a:pt x="728" y="1620"/>
                </a:lnTo>
                <a:lnTo>
                  <a:pt x="730" y="1656"/>
                </a:lnTo>
                <a:lnTo>
                  <a:pt x="728" y="1698"/>
                </a:lnTo>
                <a:lnTo>
                  <a:pt x="722" y="1744"/>
                </a:lnTo>
                <a:lnTo>
                  <a:pt x="717" y="1789"/>
                </a:lnTo>
                <a:lnTo>
                  <a:pt x="710" y="1836"/>
                </a:lnTo>
                <a:lnTo>
                  <a:pt x="708" y="1882"/>
                </a:lnTo>
                <a:lnTo>
                  <a:pt x="708" y="1924"/>
                </a:lnTo>
                <a:lnTo>
                  <a:pt x="713" y="1974"/>
                </a:lnTo>
                <a:lnTo>
                  <a:pt x="722" y="2027"/>
                </a:lnTo>
                <a:lnTo>
                  <a:pt x="733" y="2082"/>
                </a:lnTo>
                <a:lnTo>
                  <a:pt x="744" y="2140"/>
                </a:lnTo>
                <a:lnTo>
                  <a:pt x="751" y="2198"/>
                </a:lnTo>
                <a:lnTo>
                  <a:pt x="753" y="2256"/>
                </a:lnTo>
                <a:lnTo>
                  <a:pt x="748" y="2313"/>
                </a:lnTo>
                <a:lnTo>
                  <a:pt x="731" y="2387"/>
                </a:lnTo>
                <a:lnTo>
                  <a:pt x="715" y="2458"/>
                </a:lnTo>
                <a:lnTo>
                  <a:pt x="699" y="2531"/>
                </a:lnTo>
                <a:lnTo>
                  <a:pt x="684" y="2607"/>
                </a:lnTo>
                <a:lnTo>
                  <a:pt x="671" y="2687"/>
                </a:lnTo>
                <a:lnTo>
                  <a:pt x="670" y="2727"/>
                </a:lnTo>
                <a:lnTo>
                  <a:pt x="675" y="2762"/>
                </a:lnTo>
                <a:lnTo>
                  <a:pt x="684" y="2796"/>
                </a:lnTo>
                <a:lnTo>
                  <a:pt x="697" y="2829"/>
                </a:lnTo>
                <a:lnTo>
                  <a:pt x="710" y="2862"/>
                </a:lnTo>
                <a:lnTo>
                  <a:pt x="722" y="2894"/>
                </a:lnTo>
                <a:lnTo>
                  <a:pt x="731" y="2927"/>
                </a:lnTo>
                <a:lnTo>
                  <a:pt x="735" y="2964"/>
                </a:lnTo>
                <a:lnTo>
                  <a:pt x="699" y="2980"/>
                </a:lnTo>
                <a:lnTo>
                  <a:pt x="659" y="2989"/>
                </a:lnTo>
                <a:lnTo>
                  <a:pt x="615" y="2991"/>
                </a:lnTo>
                <a:lnTo>
                  <a:pt x="568" y="2989"/>
                </a:lnTo>
                <a:lnTo>
                  <a:pt x="559" y="2962"/>
                </a:lnTo>
                <a:lnTo>
                  <a:pt x="551" y="2929"/>
                </a:lnTo>
                <a:lnTo>
                  <a:pt x="548" y="2894"/>
                </a:lnTo>
                <a:lnTo>
                  <a:pt x="551" y="2856"/>
                </a:lnTo>
                <a:lnTo>
                  <a:pt x="555" y="2784"/>
                </a:lnTo>
                <a:lnTo>
                  <a:pt x="551" y="2773"/>
                </a:lnTo>
                <a:lnTo>
                  <a:pt x="546" y="2760"/>
                </a:lnTo>
                <a:lnTo>
                  <a:pt x="542" y="2745"/>
                </a:lnTo>
                <a:lnTo>
                  <a:pt x="542" y="2727"/>
                </a:lnTo>
                <a:lnTo>
                  <a:pt x="551" y="2696"/>
                </a:lnTo>
                <a:lnTo>
                  <a:pt x="560" y="2664"/>
                </a:lnTo>
                <a:lnTo>
                  <a:pt x="570" y="2627"/>
                </a:lnTo>
                <a:lnTo>
                  <a:pt x="575" y="2589"/>
                </a:lnTo>
                <a:lnTo>
                  <a:pt x="577" y="2545"/>
                </a:lnTo>
                <a:lnTo>
                  <a:pt x="571" y="2500"/>
                </a:lnTo>
                <a:lnTo>
                  <a:pt x="560" y="2453"/>
                </a:lnTo>
                <a:lnTo>
                  <a:pt x="550" y="2402"/>
                </a:lnTo>
                <a:lnTo>
                  <a:pt x="539" y="2349"/>
                </a:lnTo>
                <a:lnTo>
                  <a:pt x="535" y="2294"/>
                </a:lnTo>
                <a:lnTo>
                  <a:pt x="539" y="2240"/>
                </a:lnTo>
                <a:lnTo>
                  <a:pt x="559" y="2116"/>
                </a:lnTo>
                <a:lnTo>
                  <a:pt x="548" y="2076"/>
                </a:lnTo>
                <a:lnTo>
                  <a:pt x="531" y="2036"/>
                </a:lnTo>
                <a:lnTo>
                  <a:pt x="515" y="1994"/>
                </a:lnTo>
                <a:lnTo>
                  <a:pt x="502" y="1953"/>
                </a:lnTo>
                <a:lnTo>
                  <a:pt x="491" y="1784"/>
                </a:lnTo>
                <a:lnTo>
                  <a:pt x="439" y="1540"/>
                </a:lnTo>
                <a:lnTo>
                  <a:pt x="431" y="1540"/>
                </a:lnTo>
                <a:lnTo>
                  <a:pt x="426" y="1556"/>
                </a:lnTo>
                <a:lnTo>
                  <a:pt x="422" y="1576"/>
                </a:lnTo>
                <a:lnTo>
                  <a:pt x="422" y="1600"/>
                </a:lnTo>
                <a:lnTo>
                  <a:pt x="406" y="1642"/>
                </a:lnTo>
                <a:lnTo>
                  <a:pt x="397" y="1685"/>
                </a:lnTo>
                <a:lnTo>
                  <a:pt x="391" y="1733"/>
                </a:lnTo>
                <a:lnTo>
                  <a:pt x="390" y="1782"/>
                </a:lnTo>
                <a:lnTo>
                  <a:pt x="386" y="1833"/>
                </a:lnTo>
                <a:lnTo>
                  <a:pt x="382" y="1885"/>
                </a:lnTo>
                <a:lnTo>
                  <a:pt x="375" y="1936"/>
                </a:lnTo>
                <a:lnTo>
                  <a:pt x="362" y="1985"/>
                </a:lnTo>
                <a:lnTo>
                  <a:pt x="346" y="2031"/>
                </a:lnTo>
                <a:lnTo>
                  <a:pt x="330" y="2076"/>
                </a:lnTo>
                <a:lnTo>
                  <a:pt x="319" y="2120"/>
                </a:lnTo>
                <a:lnTo>
                  <a:pt x="339" y="2209"/>
                </a:lnTo>
                <a:lnTo>
                  <a:pt x="339" y="2364"/>
                </a:lnTo>
                <a:lnTo>
                  <a:pt x="331" y="2400"/>
                </a:lnTo>
                <a:lnTo>
                  <a:pt x="322" y="2438"/>
                </a:lnTo>
                <a:lnTo>
                  <a:pt x="315" y="2482"/>
                </a:lnTo>
                <a:lnTo>
                  <a:pt x="311" y="2525"/>
                </a:lnTo>
                <a:lnTo>
                  <a:pt x="315" y="2569"/>
                </a:lnTo>
                <a:lnTo>
                  <a:pt x="319" y="2664"/>
                </a:lnTo>
                <a:lnTo>
                  <a:pt x="348" y="2727"/>
                </a:lnTo>
                <a:lnTo>
                  <a:pt x="348" y="2744"/>
                </a:lnTo>
                <a:lnTo>
                  <a:pt x="344" y="2758"/>
                </a:lnTo>
                <a:lnTo>
                  <a:pt x="339" y="2773"/>
                </a:lnTo>
                <a:lnTo>
                  <a:pt x="335" y="2784"/>
                </a:lnTo>
                <a:lnTo>
                  <a:pt x="331" y="2822"/>
                </a:lnTo>
                <a:lnTo>
                  <a:pt x="333" y="2862"/>
                </a:lnTo>
                <a:lnTo>
                  <a:pt x="335" y="2902"/>
                </a:lnTo>
                <a:lnTo>
                  <a:pt x="337" y="2944"/>
                </a:lnTo>
                <a:lnTo>
                  <a:pt x="331" y="2984"/>
                </a:lnTo>
                <a:lnTo>
                  <a:pt x="322" y="2984"/>
                </a:lnTo>
                <a:lnTo>
                  <a:pt x="304" y="2993"/>
                </a:lnTo>
                <a:lnTo>
                  <a:pt x="280" y="2998"/>
                </a:lnTo>
                <a:lnTo>
                  <a:pt x="257" y="2998"/>
                </a:lnTo>
                <a:lnTo>
                  <a:pt x="233" y="2996"/>
                </a:lnTo>
                <a:lnTo>
                  <a:pt x="210" y="2989"/>
                </a:lnTo>
                <a:lnTo>
                  <a:pt x="190" y="2980"/>
                </a:lnTo>
                <a:lnTo>
                  <a:pt x="173" y="2965"/>
                </a:lnTo>
                <a:lnTo>
                  <a:pt x="162" y="2949"/>
                </a:lnTo>
                <a:lnTo>
                  <a:pt x="159" y="2929"/>
                </a:lnTo>
                <a:lnTo>
                  <a:pt x="179" y="2885"/>
                </a:lnTo>
                <a:lnTo>
                  <a:pt x="195" y="2838"/>
                </a:lnTo>
                <a:lnTo>
                  <a:pt x="206" y="2784"/>
                </a:lnTo>
                <a:lnTo>
                  <a:pt x="211" y="2727"/>
                </a:lnTo>
                <a:lnTo>
                  <a:pt x="213" y="2671"/>
                </a:lnTo>
                <a:lnTo>
                  <a:pt x="210" y="2613"/>
                </a:lnTo>
                <a:lnTo>
                  <a:pt x="202" y="2556"/>
                </a:lnTo>
                <a:lnTo>
                  <a:pt x="191" y="2504"/>
                </a:lnTo>
                <a:lnTo>
                  <a:pt x="179" y="2467"/>
                </a:lnTo>
                <a:lnTo>
                  <a:pt x="166" y="2431"/>
                </a:lnTo>
                <a:lnTo>
                  <a:pt x="153" y="2389"/>
                </a:lnTo>
                <a:lnTo>
                  <a:pt x="140" y="2347"/>
                </a:lnTo>
                <a:lnTo>
                  <a:pt x="133" y="2302"/>
                </a:lnTo>
                <a:lnTo>
                  <a:pt x="130" y="2254"/>
                </a:lnTo>
                <a:lnTo>
                  <a:pt x="135" y="2204"/>
                </a:lnTo>
                <a:lnTo>
                  <a:pt x="142" y="2165"/>
                </a:lnTo>
                <a:lnTo>
                  <a:pt x="151" y="2120"/>
                </a:lnTo>
                <a:lnTo>
                  <a:pt x="159" y="2071"/>
                </a:lnTo>
                <a:lnTo>
                  <a:pt x="166" y="2022"/>
                </a:lnTo>
                <a:lnTo>
                  <a:pt x="171" y="1971"/>
                </a:lnTo>
                <a:lnTo>
                  <a:pt x="171" y="1924"/>
                </a:lnTo>
                <a:lnTo>
                  <a:pt x="168" y="1880"/>
                </a:lnTo>
                <a:lnTo>
                  <a:pt x="162" y="1847"/>
                </a:lnTo>
                <a:lnTo>
                  <a:pt x="157" y="1809"/>
                </a:lnTo>
                <a:lnTo>
                  <a:pt x="151" y="1765"/>
                </a:lnTo>
                <a:lnTo>
                  <a:pt x="148" y="1718"/>
                </a:lnTo>
                <a:lnTo>
                  <a:pt x="144" y="1673"/>
                </a:lnTo>
                <a:lnTo>
                  <a:pt x="142" y="1629"/>
                </a:lnTo>
                <a:lnTo>
                  <a:pt x="144" y="1591"/>
                </a:lnTo>
                <a:lnTo>
                  <a:pt x="148" y="1560"/>
                </a:lnTo>
                <a:lnTo>
                  <a:pt x="195" y="1224"/>
                </a:lnTo>
                <a:lnTo>
                  <a:pt x="204" y="1189"/>
                </a:lnTo>
                <a:lnTo>
                  <a:pt x="213" y="1153"/>
                </a:lnTo>
                <a:lnTo>
                  <a:pt x="222" y="1113"/>
                </a:lnTo>
                <a:lnTo>
                  <a:pt x="226" y="1071"/>
                </a:lnTo>
                <a:lnTo>
                  <a:pt x="222" y="1029"/>
                </a:lnTo>
                <a:lnTo>
                  <a:pt x="199" y="904"/>
                </a:lnTo>
                <a:lnTo>
                  <a:pt x="195" y="809"/>
                </a:lnTo>
                <a:lnTo>
                  <a:pt x="191" y="813"/>
                </a:lnTo>
                <a:lnTo>
                  <a:pt x="180" y="836"/>
                </a:lnTo>
                <a:lnTo>
                  <a:pt x="175" y="865"/>
                </a:lnTo>
                <a:lnTo>
                  <a:pt x="171" y="896"/>
                </a:lnTo>
                <a:lnTo>
                  <a:pt x="171" y="929"/>
                </a:lnTo>
                <a:lnTo>
                  <a:pt x="168" y="962"/>
                </a:lnTo>
                <a:lnTo>
                  <a:pt x="162" y="993"/>
                </a:lnTo>
                <a:lnTo>
                  <a:pt x="139" y="1067"/>
                </a:lnTo>
                <a:lnTo>
                  <a:pt x="135" y="1107"/>
                </a:lnTo>
                <a:lnTo>
                  <a:pt x="135" y="1147"/>
                </a:lnTo>
                <a:lnTo>
                  <a:pt x="140" y="1189"/>
                </a:lnTo>
                <a:lnTo>
                  <a:pt x="144" y="1229"/>
                </a:lnTo>
                <a:lnTo>
                  <a:pt x="144" y="1269"/>
                </a:lnTo>
                <a:lnTo>
                  <a:pt x="139" y="1309"/>
                </a:lnTo>
                <a:lnTo>
                  <a:pt x="135" y="1325"/>
                </a:lnTo>
                <a:lnTo>
                  <a:pt x="128" y="1347"/>
                </a:lnTo>
                <a:lnTo>
                  <a:pt x="119" y="1373"/>
                </a:lnTo>
                <a:lnTo>
                  <a:pt x="110" y="1402"/>
                </a:lnTo>
                <a:lnTo>
                  <a:pt x="102" y="1429"/>
                </a:lnTo>
                <a:lnTo>
                  <a:pt x="99" y="1456"/>
                </a:lnTo>
                <a:lnTo>
                  <a:pt x="97" y="1480"/>
                </a:lnTo>
                <a:lnTo>
                  <a:pt x="99" y="1500"/>
                </a:lnTo>
                <a:lnTo>
                  <a:pt x="128" y="1544"/>
                </a:lnTo>
                <a:lnTo>
                  <a:pt x="122" y="1656"/>
                </a:lnTo>
                <a:lnTo>
                  <a:pt x="108" y="1660"/>
                </a:lnTo>
                <a:lnTo>
                  <a:pt x="99" y="1640"/>
                </a:lnTo>
                <a:lnTo>
                  <a:pt x="91" y="1616"/>
                </a:lnTo>
                <a:lnTo>
                  <a:pt x="68" y="1607"/>
                </a:lnTo>
                <a:lnTo>
                  <a:pt x="62" y="1636"/>
                </a:lnTo>
                <a:lnTo>
                  <a:pt x="82" y="1656"/>
                </a:lnTo>
                <a:lnTo>
                  <a:pt x="104" y="1678"/>
                </a:lnTo>
                <a:lnTo>
                  <a:pt x="119" y="1700"/>
                </a:lnTo>
                <a:lnTo>
                  <a:pt x="115" y="1702"/>
                </a:lnTo>
                <a:lnTo>
                  <a:pt x="111" y="1702"/>
                </a:lnTo>
                <a:lnTo>
                  <a:pt x="110" y="1702"/>
                </a:lnTo>
                <a:lnTo>
                  <a:pt x="110" y="1704"/>
                </a:lnTo>
                <a:lnTo>
                  <a:pt x="110" y="1704"/>
                </a:lnTo>
                <a:lnTo>
                  <a:pt x="110" y="1705"/>
                </a:lnTo>
                <a:lnTo>
                  <a:pt x="108" y="1707"/>
                </a:lnTo>
                <a:lnTo>
                  <a:pt x="108" y="1713"/>
                </a:lnTo>
                <a:lnTo>
                  <a:pt x="119" y="1718"/>
                </a:lnTo>
                <a:lnTo>
                  <a:pt x="124" y="1729"/>
                </a:lnTo>
                <a:lnTo>
                  <a:pt x="128" y="1744"/>
                </a:lnTo>
                <a:lnTo>
                  <a:pt x="124" y="1749"/>
                </a:lnTo>
                <a:lnTo>
                  <a:pt x="122" y="1754"/>
                </a:lnTo>
                <a:lnTo>
                  <a:pt x="119" y="1760"/>
                </a:lnTo>
                <a:lnTo>
                  <a:pt x="115" y="1764"/>
                </a:lnTo>
                <a:lnTo>
                  <a:pt x="95" y="1751"/>
                </a:lnTo>
                <a:lnTo>
                  <a:pt x="75" y="1740"/>
                </a:lnTo>
                <a:lnTo>
                  <a:pt x="57" y="1729"/>
                </a:lnTo>
                <a:lnTo>
                  <a:pt x="39" y="1714"/>
                </a:lnTo>
                <a:lnTo>
                  <a:pt x="24" y="1696"/>
                </a:lnTo>
                <a:lnTo>
                  <a:pt x="11" y="1673"/>
                </a:lnTo>
                <a:lnTo>
                  <a:pt x="2" y="1640"/>
                </a:lnTo>
                <a:lnTo>
                  <a:pt x="2" y="1607"/>
                </a:lnTo>
                <a:lnTo>
                  <a:pt x="6" y="1574"/>
                </a:lnTo>
                <a:lnTo>
                  <a:pt x="11" y="1540"/>
                </a:lnTo>
                <a:lnTo>
                  <a:pt x="17" y="1505"/>
                </a:lnTo>
                <a:lnTo>
                  <a:pt x="19" y="1473"/>
                </a:lnTo>
                <a:lnTo>
                  <a:pt x="2" y="1140"/>
                </a:lnTo>
                <a:lnTo>
                  <a:pt x="0" y="1105"/>
                </a:lnTo>
                <a:lnTo>
                  <a:pt x="2" y="1071"/>
                </a:lnTo>
                <a:lnTo>
                  <a:pt x="8" y="1038"/>
                </a:lnTo>
                <a:lnTo>
                  <a:pt x="13" y="1005"/>
                </a:lnTo>
                <a:lnTo>
                  <a:pt x="15" y="969"/>
                </a:lnTo>
                <a:lnTo>
                  <a:pt x="11" y="933"/>
                </a:lnTo>
                <a:lnTo>
                  <a:pt x="8" y="904"/>
                </a:lnTo>
                <a:lnTo>
                  <a:pt x="6" y="867"/>
                </a:lnTo>
                <a:lnTo>
                  <a:pt x="8" y="825"/>
                </a:lnTo>
                <a:lnTo>
                  <a:pt x="11" y="782"/>
                </a:lnTo>
                <a:lnTo>
                  <a:pt x="17" y="736"/>
                </a:lnTo>
                <a:lnTo>
                  <a:pt x="22" y="693"/>
                </a:lnTo>
                <a:lnTo>
                  <a:pt x="30" y="653"/>
                </a:lnTo>
                <a:lnTo>
                  <a:pt x="39" y="616"/>
                </a:lnTo>
                <a:lnTo>
                  <a:pt x="46" y="587"/>
                </a:lnTo>
                <a:lnTo>
                  <a:pt x="55" y="567"/>
                </a:lnTo>
                <a:lnTo>
                  <a:pt x="75" y="544"/>
                </a:lnTo>
                <a:lnTo>
                  <a:pt x="99" y="524"/>
                </a:lnTo>
                <a:lnTo>
                  <a:pt x="128" y="509"/>
                </a:lnTo>
                <a:lnTo>
                  <a:pt x="159" y="496"/>
                </a:lnTo>
                <a:lnTo>
                  <a:pt x="191" y="485"/>
                </a:lnTo>
                <a:lnTo>
                  <a:pt x="224" y="476"/>
                </a:lnTo>
                <a:lnTo>
                  <a:pt x="257" y="465"/>
                </a:lnTo>
                <a:lnTo>
                  <a:pt x="288" y="453"/>
                </a:lnTo>
                <a:lnTo>
                  <a:pt x="315" y="436"/>
                </a:lnTo>
                <a:lnTo>
                  <a:pt x="339" y="416"/>
                </a:lnTo>
                <a:lnTo>
                  <a:pt x="339" y="391"/>
                </a:lnTo>
                <a:lnTo>
                  <a:pt x="340" y="364"/>
                </a:lnTo>
                <a:lnTo>
                  <a:pt x="340" y="336"/>
                </a:lnTo>
                <a:lnTo>
                  <a:pt x="339" y="311"/>
                </a:lnTo>
                <a:lnTo>
                  <a:pt x="331" y="293"/>
                </a:lnTo>
                <a:lnTo>
                  <a:pt x="322" y="280"/>
                </a:lnTo>
                <a:lnTo>
                  <a:pt x="313" y="269"/>
                </a:lnTo>
                <a:lnTo>
                  <a:pt x="304" y="254"/>
                </a:lnTo>
                <a:lnTo>
                  <a:pt x="299" y="236"/>
                </a:lnTo>
                <a:lnTo>
                  <a:pt x="299" y="224"/>
                </a:lnTo>
                <a:lnTo>
                  <a:pt x="302" y="214"/>
                </a:lnTo>
                <a:lnTo>
                  <a:pt x="306" y="207"/>
                </a:lnTo>
                <a:lnTo>
                  <a:pt x="311" y="200"/>
                </a:lnTo>
                <a:lnTo>
                  <a:pt x="315" y="193"/>
                </a:lnTo>
                <a:lnTo>
                  <a:pt x="302" y="133"/>
                </a:lnTo>
                <a:lnTo>
                  <a:pt x="313" y="104"/>
                </a:lnTo>
                <a:lnTo>
                  <a:pt x="330" y="74"/>
                </a:lnTo>
                <a:lnTo>
                  <a:pt x="353" y="47"/>
                </a:lnTo>
                <a:lnTo>
                  <a:pt x="380" y="25"/>
                </a:lnTo>
                <a:lnTo>
                  <a:pt x="410" y="9"/>
                </a:lnTo>
                <a:lnTo>
                  <a:pt x="43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/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7EB20C7F-3FC8-45F7-A4C0-A2622766A8E2}"/>
              </a:ext>
            </a:extLst>
          </p:cNvPr>
          <p:cNvGrpSpPr/>
          <p:nvPr/>
        </p:nvGrpSpPr>
        <p:grpSpPr>
          <a:xfrm>
            <a:off x="9354396" y="373274"/>
            <a:ext cx="2414790" cy="2953815"/>
            <a:chOff x="6446339" y="1280897"/>
            <a:chExt cx="4320717" cy="5285178"/>
          </a:xfrm>
        </p:grpSpPr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D81BEFD-3D30-490D-82A5-F5880B23CF17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84784D5-97FF-4A5F-86C6-4EB7A9B14581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CB58D4F-6EE6-449E-8F1B-B07E3F669900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6A39795-C859-4A6D-930D-82C058F3445F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9774B95D-5E5E-4241-B71D-0AED070E4F9A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F01FD930-175A-4D5B-A3D6-70D68BE20360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300FCC2-CAFC-452C-8F50-D6C3E4C39DA1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1219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4137879" y="3745912"/>
            <a:ext cx="1460935" cy="483778"/>
            <a:chOff x="2851759" y="3834561"/>
            <a:chExt cx="1800000" cy="483778"/>
          </a:xfrm>
        </p:grpSpPr>
        <p:sp>
          <p:nvSpPr>
            <p:cNvPr id="24" name="Text Placeholder 3"/>
            <p:cNvSpPr txBox="1">
              <a:spLocks/>
            </p:cNvSpPr>
            <p:nvPr/>
          </p:nvSpPr>
          <p:spPr>
            <a:xfrm>
              <a:off x="2851759" y="3834561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Max Jones</a:t>
              </a:r>
            </a:p>
          </p:txBody>
        </p:sp>
        <p:sp>
          <p:nvSpPr>
            <p:cNvPr id="25" name="Text Placeholder 5"/>
            <p:cNvSpPr txBox="1">
              <a:spLocks/>
            </p:cNvSpPr>
            <p:nvPr/>
          </p:nvSpPr>
          <p:spPr>
            <a:xfrm>
              <a:off x="2851759" y="4086246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>
                  <a:solidFill>
                    <a:schemeClr val="bg1"/>
                  </a:solidFill>
                  <a:cs typeface="Arial" pitchFamily="34" charset="0"/>
                </a:rPr>
                <a:t>Manager</a:t>
              </a:r>
              <a:endParaRPr 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723641" y="3745912"/>
            <a:ext cx="1460935" cy="483778"/>
            <a:chOff x="4795420" y="3844865"/>
            <a:chExt cx="1800000" cy="483778"/>
          </a:xfrm>
        </p:grpSpPr>
        <p:sp>
          <p:nvSpPr>
            <p:cNvPr id="26" name="Text Placeholder 8"/>
            <p:cNvSpPr txBox="1">
              <a:spLocks/>
            </p:cNvSpPr>
            <p:nvPr/>
          </p:nvSpPr>
          <p:spPr>
            <a:xfrm>
              <a:off x="4795420" y="3844865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Tony Wilson</a:t>
              </a:r>
            </a:p>
          </p:txBody>
        </p:sp>
        <p:sp>
          <p:nvSpPr>
            <p:cNvPr id="27" name="Text Placeholder 9"/>
            <p:cNvSpPr txBox="1">
              <a:spLocks/>
            </p:cNvSpPr>
            <p:nvPr/>
          </p:nvSpPr>
          <p:spPr>
            <a:xfrm>
              <a:off x="4795420" y="4096550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>
                  <a:solidFill>
                    <a:schemeClr val="bg1"/>
                  </a:solidFill>
                  <a:cs typeface="Arial" pitchFamily="34" charset="0"/>
                </a:rPr>
                <a:t>Programmer</a:t>
              </a:r>
              <a:endParaRPr 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9290995" y="3745912"/>
            <a:ext cx="1460935" cy="483778"/>
            <a:chOff x="6739082" y="3855169"/>
            <a:chExt cx="1800000" cy="483778"/>
          </a:xfrm>
        </p:grpSpPr>
        <p:sp>
          <p:nvSpPr>
            <p:cNvPr id="28" name="Text Placeholder 12"/>
            <p:cNvSpPr txBox="1">
              <a:spLocks/>
            </p:cNvSpPr>
            <p:nvPr/>
          </p:nvSpPr>
          <p:spPr>
            <a:xfrm>
              <a:off x="6739082" y="3855169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Anastasia </a:t>
              </a:r>
            </a:p>
          </p:txBody>
        </p:sp>
        <p:sp>
          <p:nvSpPr>
            <p:cNvPr id="29" name="Text Placeholder 13"/>
            <p:cNvSpPr txBox="1">
              <a:spLocks/>
            </p:cNvSpPr>
            <p:nvPr/>
          </p:nvSpPr>
          <p:spPr>
            <a:xfrm>
              <a:off x="6739082" y="4106854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  <a:cs typeface="Arial" pitchFamily="34" charset="0"/>
                </a:rPr>
                <a:t>Designer</a:t>
              </a:r>
            </a:p>
          </p:txBody>
        </p:sp>
      </p:grpSp>
      <p:sp>
        <p:nvSpPr>
          <p:cNvPr id="30" name="TextBox 29"/>
          <p:cNvSpPr txBox="1"/>
          <p:nvPr/>
        </p:nvSpPr>
        <p:spPr>
          <a:xfrm>
            <a:off x="3968245" y="4424700"/>
            <a:ext cx="18002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</a:t>
            </a:r>
          </a:p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6554007" y="4424700"/>
            <a:ext cx="18002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</a:t>
            </a:r>
          </a:p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9121361" y="4424700"/>
            <a:ext cx="18002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</a:t>
            </a:r>
          </a:p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4240928" y="5582354"/>
            <a:ext cx="1254837" cy="361074"/>
            <a:chOff x="3130166" y="5667342"/>
            <a:chExt cx="1254837" cy="361074"/>
          </a:xfrm>
          <a:solidFill>
            <a:schemeClr val="accent2"/>
          </a:solidFill>
        </p:grpSpPr>
        <p:sp>
          <p:nvSpPr>
            <p:cNvPr id="37" name="Rounded Rectangle 3"/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8" name="Rounded Rectangle 39"/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9" name="Rounded Rectangle 2"/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826690" y="5582354"/>
            <a:ext cx="1254837" cy="361074"/>
            <a:chOff x="3130166" y="5667342"/>
            <a:chExt cx="1254837" cy="361074"/>
          </a:xfrm>
          <a:solidFill>
            <a:schemeClr val="accent3"/>
          </a:solidFill>
        </p:grpSpPr>
        <p:sp>
          <p:nvSpPr>
            <p:cNvPr id="42" name="Rounded Rectangle 3"/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3" name="Rounded Rectangle 39"/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4" name="Rounded Rectangle 2"/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9394044" y="5582354"/>
            <a:ext cx="1254837" cy="361074"/>
            <a:chOff x="3130166" y="5667342"/>
            <a:chExt cx="1254837" cy="361074"/>
          </a:xfrm>
          <a:solidFill>
            <a:schemeClr val="accent4"/>
          </a:solidFill>
        </p:grpSpPr>
        <p:sp>
          <p:nvSpPr>
            <p:cNvPr id="46" name="Rounded Rectangle 3"/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7" name="Rounded Rectangle 39"/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8" name="Rounded Rectangle 2"/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D935BBDE-1A46-4006-90E7-D9F150E5A033}"/>
              </a:ext>
            </a:extLst>
          </p:cNvPr>
          <p:cNvSpPr/>
          <p:nvPr/>
        </p:nvSpPr>
        <p:spPr>
          <a:xfrm>
            <a:off x="790962" y="507832"/>
            <a:ext cx="2066197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5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Meet Our </a:t>
            </a:r>
            <a:r>
              <a:rPr lang="en-US" altLang="ko-KR" sz="5400" b="1" dirty="0">
                <a:solidFill>
                  <a:schemeClr val="accent6"/>
                </a:solidFill>
                <a:latin typeface="+mj-lt"/>
              </a:rPr>
              <a:t>Team</a:t>
            </a:r>
            <a:endParaRPr lang="ko-KR" altLang="en-US" sz="5400" dirty="0">
              <a:solidFill>
                <a:schemeClr val="accent6"/>
              </a:solidFill>
              <a:latin typeface="+mj-lt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D96EB3E-F896-494C-A3BE-99B98348FF1F}"/>
              </a:ext>
            </a:extLst>
          </p:cNvPr>
          <p:cNvSpPr/>
          <p:nvPr/>
        </p:nvSpPr>
        <p:spPr>
          <a:xfrm>
            <a:off x="822412" y="3159536"/>
            <a:ext cx="1800201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AAB1334-C4D8-4106-8FDC-4AF3D4859B33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6DF689A6-2FEF-437C-81C9-A9BE97E1A5B7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45A797D8-215E-4F62-881A-A2127FEAB759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18956196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oup 38">
            <a:extLst>
              <a:ext uri="{FF2B5EF4-FFF2-40B4-BE49-F238E27FC236}">
                <a16:creationId xmlns:a16="http://schemas.microsoft.com/office/drawing/2014/main" id="{D8F96E77-E5BB-4966-88AB-B208A070231A}"/>
              </a:ext>
            </a:extLst>
          </p:cNvPr>
          <p:cNvGrpSpPr/>
          <p:nvPr/>
        </p:nvGrpSpPr>
        <p:grpSpPr>
          <a:xfrm>
            <a:off x="5727946" y="3562350"/>
            <a:ext cx="6464054" cy="3295650"/>
            <a:chOff x="4981935" y="3182002"/>
            <a:chExt cx="7210065" cy="3675998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0122D94A-B98D-46B0-AF35-F7A6F32A009E}"/>
                </a:ext>
              </a:extLst>
            </p:cNvPr>
            <p:cNvGrpSpPr/>
            <p:nvPr/>
          </p:nvGrpSpPr>
          <p:grpSpPr>
            <a:xfrm>
              <a:off x="8822979" y="3182002"/>
              <a:ext cx="3369021" cy="3675998"/>
              <a:chOff x="8822979" y="3182002"/>
              <a:chExt cx="3369021" cy="3675998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2BA51A4C-2082-4D07-B97E-927DC73E7322}"/>
                  </a:ext>
                </a:extLst>
              </p:cNvPr>
              <p:cNvSpPr/>
              <p:nvPr/>
            </p:nvSpPr>
            <p:spPr>
              <a:xfrm>
                <a:off x="10315394" y="4448087"/>
                <a:ext cx="950899" cy="766303"/>
              </a:xfrm>
              <a:custGeom>
                <a:avLst/>
                <a:gdLst>
                  <a:gd name="connsiteX0" fmla="*/ 396545 w 950899"/>
                  <a:gd name="connsiteY0" fmla="*/ 17758 h 766303"/>
                  <a:gd name="connsiteX1" fmla="*/ 950900 w 950899"/>
                  <a:gd name="connsiteY1" fmla="*/ 209210 h 766303"/>
                  <a:gd name="connsiteX2" fmla="*/ 576567 w 950899"/>
                  <a:gd name="connsiteY2" fmla="*/ 392090 h 766303"/>
                  <a:gd name="connsiteX3" fmla="*/ 54597 w 950899"/>
                  <a:gd name="connsiteY3" fmla="*/ 764518 h 766303"/>
                  <a:gd name="connsiteX4" fmla="*/ 3162 w 950899"/>
                  <a:gd name="connsiteY4" fmla="*/ 644503 h 766303"/>
                  <a:gd name="connsiteX5" fmla="*/ 208902 w 950899"/>
                  <a:gd name="connsiteY5" fmla="*/ 127295 h 766303"/>
                  <a:gd name="connsiteX6" fmla="*/ 396545 w 950899"/>
                  <a:gd name="connsiteY6" fmla="*/ 17758 h 766303"/>
                  <a:gd name="connsiteX7" fmla="*/ 396545 w 950899"/>
                  <a:gd name="connsiteY7" fmla="*/ 17758 h 76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0899" h="766303">
                    <a:moveTo>
                      <a:pt x="396545" y="17758"/>
                    </a:moveTo>
                    <a:cubicBezTo>
                      <a:pt x="890892" y="-51775"/>
                      <a:pt x="845172" y="97768"/>
                      <a:pt x="950900" y="209210"/>
                    </a:cubicBezTo>
                    <a:cubicBezTo>
                      <a:pt x="872795" y="227308"/>
                      <a:pt x="605142" y="320653"/>
                      <a:pt x="576567" y="392090"/>
                    </a:cubicBezTo>
                    <a:cubicBezTo>
                      <a:pt x="504177" y="569255"/>
                      <a:pt x="247002" y="788330"/>
                      <a:pt x="54597" y="764518"/>
                    </a:cubicBezTo>
                    <a:cubicBezTo>
                      <a:pt x="-20650" y="755945"/>
                      <a:pt x="4115" y="704510"/>
                      <a:pt x="3162" y="644503"/>
                    </a:cubicBezTo>
                    <a:cubicBezTo>
                      <a:pt x="42215" y="477815"/>
                      <a:pt x="153657" y="288268"/>
                      <a:pt x="208902" y="127295"/>
                    </a:cubicBezTo>
                    <a:cubicBezTo>
                      <a:pt x="238430" y="46333"/>
                      <a:pt x="318440" y="51095"/>
                      <a:pt x="396545" y="17758"/>
                    </a:cubicBezTo>
                    <a:lnTo>
                      <a:pt x="396545" y="17758"/>
                    </a:lnTo>
                    <a:close/>
                  </a:path>
                </a:pathLst>
              </a:custGeom>
              <a:solidFill>
                <a:srgbClr val="FEAD6D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2467DE58-A8E0-40D0-A432-364F95FDF80A}"/>
                  </a:ext>
                </a:extLst>
              </p:cNvPr>
              <p:cNvSpPr/>
              <p:nvPr/>
            </p:nvSpPr>
            <p:spPr>
              <a:xfrm>
                <a:off x="9134605" y="3803119"/>
                <a:ext cx="2285173" cy="1302985"/>
              </a:xfrm>
              <a:custGeom>
                <a:avLst/>
                <a:gdLst>
                  <a:gd name="connsiteX0" fmla="*/ 2278222 w 2285173"/>
                  <a:gd name="connsiteY0" fmla="*/ 1068670 h 1302985"/>
                  <a:gd name="connsiteX1" fmla="*/ 2158207 w 2285173"/>
                  <a:gd name="connsiteY1" fmla="*/ 569560 h 1302985"/>
                  <a:gd name="connsiteX2" fmla="*/ 1833404 w 2285173"/>
                  <a:gd name="connsiteY2" fmla="*/ 112360 h 1302985"/>
                  <a:gd name="connsiteX3" fmla="*/ 1060927 w 2285173"/>
                  <a:gd name="connsiteY3" fmla="*/ 2823 h 1302985"/>
                  <a:gd name="connsiteX4" fmla="*/ 675164 w 2285173"/>
                  <a:gd name="connsiteY4" fmla="*/ 112360 h 1302985"/>
                  <a:gd name="connsiteX5" fmla="*/ 50324 w 2285173"/>
                  <a:gd name="connsiteY5" fmla="*/ 461928 h 1302985"/>
                  <a:gd name="connsiteX6" fmla="*/ 115094 w 2285173"/>
                  <a:gd name="connsiteY6" fmla="*/ 676240 h 1302985"/>
                  <a:gd name="connsiteX7" fmla="*/ 467519 w 2285173"/>
                  <a:gd name="connsiteY7" fmla="*/ 652428 h 1302985"/>
                  <a:gd name="connsiteX8" fmla="*/ 891382 w 2285173"/>
                  <a:gd name="connsiteY8" fmla="*/ 439068 h 1302985"/>
                  <a:gd name="connsiteX9" fmla="*/ 1288574 w 2285173"/>
                  <a:gd name="connsiteY9" fmla="*/ 469548 h 1302985"/>
                  <a:gd name="connsiteX10" fmla="*/ 1577182 w 2285173"/>
                  <a:gd name="connsiteY10" fmla="*/ 585753 h 1302985"/>
                  <a:gd name="connsiteX11" fmla="*/ 1934370 w 2285173"/>
                  <a:gd name="connsiteY11" fmla="*/ 969610 h 1302985"/>
                  <a:gd name="connsiteX12" fmla="*/ 2270602 w 2285173"/>
                  <a:gd name="connsiteY12" fmla="*/ 1302985 h 1302985"/>
                  <a:gd name="connsiteX13" fmla="*/ 2278222 w 2285173"/>
                  <a:gd name="connsiteY13" fmla="*/ 1068670 h 1302985"/>
                  <a:gd name="connsiteX14" fmla="*/ 2278222 w 2285173"/>
                  <a:gd name="connsiteY14" fmla="*/ 1068670 h 1302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85173" h="1302985">
                    <a:moveTo>
                      <a:pt x="2278222" y="1068670"/>
                    </a:moveTo>
                    <a:cubicBezTo>
                      <a:pt x="2268697" y="896268"/>
                      <a:pt x="2214405" y="734343"/>
                      <a:pt x="2158207" y="569560"/>
                    </a:cubicBezTo>
                    <a:cubicBezTo>
                      <a:pt x="2062957" y="291430"/>
                      <a:pt x="1881029" y="143793"/>
                      <a:pt x="1833404" y="112360"/>
                    </a:cubicBezTo>
                    <a:cubicBezTo>
                      <a:pt x="1755299" y="61878"/>
                      <a:pt x="1151415" y="13300"/>
                      <a:pt x="1060927" y="2823"/>
                    </a:cubicBezTo>
                    <a:cubicBezTo>
                      <a:pt x="878999" y="-16227"/>
                      <a:pt x="787559" y="65688"/>
                      <a:pt x="675164" y="112360"/>
                    </a:cubicBezTo>
                    <a:cubicBezTo>
                      <a:pt x="675164" y="112360"/>
                      <a:pt x="143669" y="404778"/>
                      <a:pt x="50324" y="461928"/>
                    </a:cubicBezTo>
                    <a:cubicBezTo>
                      <a:pt x="-60166" y="529555"/>
                      <a:pt x="34132" y="650523"/>
                      <a:pt x="115094" y="676240"/>
                    </a:cubicBezTo>
                    <a:cubicBezTo>
                      <a:pt x="214154" y="707673"/>
                      <a:pt x="285592" y="713388"/>
                      <a:pt x="467519" y="652428"/>
                    </a:cubicBezTo>
                    <a:lnTo>
                      <a:pt x="891382" y="439068"/>
                    </a:lnTo>
                    <a:cubicBezTo>
                      <a:pt x="896144" y="449545"/>
                      <a:pt x="1192372" y="471453"/>
                      <a:pt x="1288574" y="469548"/>
                    </a:cubicBezTo>
                    <a:cubicBezTo>
                      <a:pt x="1455262" y="465738"/>
                      <a:pt x="1494315" y="473358"/>
                      <a:pt x="1577182" y="585753"/>
                    </a:cubicBezTo>
                    <a:cubicBezTo>
                      <a:pt x="1586707" y="597183"/>
                      <a:pt x="1807687" y="830545"/>
                      <a:pt x="1934370" y="969610"/>
                    </a:cubicBezTo>
                    <a:cubicBezTo>
                      <a:pt x="2048670" y="1078195"/>
                      <a:pt x="2146777" y="1202973"/>
                      <a:pt x="2270602" y="1302985"/>
                    </a:cubicBezTo>
                    <a:cubicBezTo>
                      <a:pt x="2294415" y="1223928"/>
                      <a:pt x="2282984" y="1144870"/>
                      <a:pt x="2278222" y="1068670"/>
                    </a:cubicBezTo>
                    <a:lnTo>
                      <a:pt x="2278222" y="1068670"/>
                    </a:lnTo>
                    <a:close/>
                  </a:path>
                </a:pathLst>
              </a:custGeom>
              <a:solidFill>
                <a:srgbClr val="FDC38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A7A65EA8-9571-4BAD-B08A-615E5C044026}"/>
                  </a:ext>
                </a:extLst>
              </p:cNvPr>
              <p:cNvSpPr/>
              <p:nvPr/>
            </p:nvSpPr>
            <p:spPr>
              <a:xfrm>
                <a:off x="8822979" y="3182002"/>
                <a:ext cx="3369021" cy="3675998"/>
              </a:xfrm>
              <a:custGeom>
                <a:avLst/>
                <a:gdLst>
                  <a:gd name="connsiteX0" fmla="*/ 1253491 w 3369021"/>
                  <a:gd name="connsiteY0" fmla="*/ 53 h 3675998"/>
                  <a:gd name="connsiteX1" fmla="*/ 2205991 w 3369021"/>
                  <a:gd name="connsiteY1" fmla="*/ 10530 h 3675998"/>
                  <a:gd name="connsiteX2" fmla="*/ 2595564 w 3369021"/>
                  <a:gd name="connsiteY2" fmla="*/ 222938 h 3675998"/>
                  <a:gd name="connsiteX3" fmla="*/ 3011806 w 3369021"/>
                  <a:gd name="connsiteY3" fmla="*/ 668708 h 3675998"/>
                  <a:gd name="connsiteX4" fmla="*/ 3369021 w 3369021"/>
                  <a:gd name="connsiteY4" fmla="*/ 1034235 h 3675998"/>
                  <a:gd name="connsiteX5" fmla="*/ 3369021 w 3369021"/>
                  <a:gd name="connsiteY5" fmla="*/ 3675998 h 3675998"/>
                  <a:gd name="connsiteX6" fmla="*/ 1547733 w 3369021"/>
                  <a:gd name="connsiteY6" fmla="*/ 3675998 h 3675998"/>
                  <a:gd name="connsiteX7" fmla="*/ 1510398 w 3369021"/>
                  <a:gd name="connsiteY7" fmla="*/ 3654840 h 3675998"/>
                  <a:gd name="connsiteX8" fmla="*/ 1243013 w 3369021"/>
                  <a:gd name="connsiteY8" fmla="*/ 3492870 h 3675998"/>
                  <a:gd name="connsiteX9" fmla="*/ 317183 w 3369021"/>
                  <a:gd name="connsiteY9" fmla="*/ 2399401 h 3675998"/>
                  <a:gd name="connsiteX10" fmla="*/ 368618 w 3369021"/>
                  <a:gd name="connsiteY10" fmla="*/ 2009828 h 3675998"/>
                  <a:gd name="connsiteX11" fmla="*/ 975081 w 3369021"/>
                  <a:gd name="connsiteY11" fmla="*/ 2489328 h 3675998"/>
                  <a:gd name="connsiteX12" fmla="*/ 1426902 w 3369021"/>
                  <a:gd name="connsiteY12" fmla="*/ 2787796 h 3675998"/>
                  <a:gd name="connsiteX13" fmla="*/ 2276700 w 3369021"/>
                  <a:gd name="connsiteY13" fmla="*/ 2753395 h 3675998"/>
                  <a:gd name="connsiteX14" fmla="*/ 2493646 w 3369021"/>
                  <a:gd name="connsiteY14" fmla="*/ 2308913 h 3675998"/>
                  <a:gd name="connsiteX15" fmla="*/ 2499361 w 3369021"/>
                  <a:gd name="connsiteY15" fmla="*/ 1718363 h 3675998"/>
                  <a:gd name="connsiteX16" fmla="*/ 2328864 w 3369021"/>
                  <a:gd name="connsiteY16" fmla="*/ 1173533 h 3675998"/>
                  <a:gd name="connsiteX17" fmla="*/ 1930718 w 3369021"/>
                  <a:gd name="connsiteY17" fmla="*/ 714428 h 3675998"/>
                  <a:gd name="connsiteX18" fmla="*/ 1501141 w 3369021"/>
                  <a:gd name="connsiteY18" fmla="*/ 649658 h 3675998"/>
                  <a:gd name="connsiteX19" fmla="*/ 1118236 w 3369021"/>
                  <a:gd name="connsiteY19" fmla="*/ 669660 h 3675998"/>
                  <a:gd name="connsiteX20" fmla="*/ 174308 w 3369021"/>
                  <a:gd name="connsiteY20" fmla="*/ 701093 h 3675998"/>
                  <a:gd name="connsiteX21" fmla="*/ 158116 w 3369021"/>
                  <a:gd name="connsiteY21" fmla="*/ 388673 h 3675998"/>
                  <a:gd name="connsiteX22" fmla="*/ 1123951 w 3369021"/>
                  <a:gd name="connsiteY22" fmla="*/ 17198 h 3675998"/>
                  <a:gd name="connsiteX23" fmla="*/ 1253491 w 3369021"/>
                  <a:gd name="connsiteY23" fmla="*/ 53 h 3675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369021" h="3675998">
                    <a:moveTo>
                      <a:pt x="1253491" y="53"/>
                    </a:moveTo>
                    <a:lnTo>
                      <a:pt x="2205991" y="10530"/>
                    </a:lnTo>
                    <a:cubicBezTo>
                      <a:pt x="2369821" y="17198"/>
                      <a:pt x="2486026" y="106733"/>
                      <a:pt x="2595564" y="222938"/>
                    </a:cubicBezTo>
                    <a:cubicBezTo>
                      <a:pt x="2733676" y="370575"/>
                      <a:pt x="2871789" y="522023"/>
                      <a:pt x="3011806" y="668708"/>
                    </a:cubicBezTo>
                    <a:lnTo>
                      <a:pt x="3369021" y="1034235"/>
                    </a:lnTo>
                    <a:lnTo>
                      <a:pt x="3369021" y="3675998"/>
                    </a:lnTo>
                    <a:lnTo>
                      <a:pt x="1547733" y="3675998"/>
                    </a:lnTo>
                    <a:lnTo>
                      <a:pt x="1510398" y="3654840"/>
                    </a:lnTo>
                    <a:cubicBezTo>
                      <a:pt x="1425536" y="3605563"/>
                      <a:pt x="1337311" y="3552640"/>
                      <a:pt x="1243013" y="3492870"/>
                    </a:cubicBezTo>
                    <a:cubicBezTo>
                      <a:pt x="902018" y="3276653"/>
                      <a:pt x="489586" y="2761351"/>
                      <a:pt x="317183" y="2399401"/>
                    </a:cubicBezTo>
                    <a:cubicBezTo>
                      <a:pt x="212408" y="2178421"/>
                      <a:pt x="258968" y="1994840"/>
                      <a:pt x="368618" y="2009828"/>
                    </a:cubicBezTo>
                    <a:cubicBezTo>
                      <a:pt x="478268" y="2024816"/>
                      <a:pt x="782562" y="2198302"/>
                      <a:pt x="975081" y="2489328"/>
                    </a:cubicBezTo>
                    <a:cubicBezTo>
                      <a:pt x="1095860" y="2671906"/>
                      <a:pt x="1265930" y="2687783"/>
                      <a:pt x="1426902" y="2787796"/>
                    </a:cubicBezTo>
                    <a:cubicBezTo>
                      <a:pt x="1807453" y="3037070"/>
                      <a:pt x="2098909" y="2833209"/>
                      <a:pt x="2276700" y="2753395"/>
                    </a:cubicBezTo>
                    <a:cubicBezTo>
                      <a:pt x="2454491" y="2673581"/>
                      <a:pt x="2456536" y="2481418"/>
                      <a:pt x="2493646" y="2308913"/>
                    </a:cubicBezTo>
                    <a:cubicBezTo>
                      <a:pt x="2530756" y="2136408"/>
                      <a:pt x="2506029" y="1873621"/>
                      <a:pt x="2499361" y="1718363"/>
                    </a:cubicBezTo>
                    <a:cubicBezTo>
                      <a:pt x="2492694" y="1566916"/>
                      <a:pt x="2372679" y="1264021"/>
                      <a:pt x="2328864" y="1173533"/>
                    </a:cubicBezTo>
                    <a:cubicBezTo>
                      <a:pt x="2194561" y="890640"/>
                      <a:pt x="2197418" y="820155"/>
                      <a:pt x="1930718" y="714428"/>
                    </a:cubicBezTo>
                    <a:cubicBezTo>
                      <a:pt x="1784986" y="656325"/>
                      <a:pt x="1645921" y="663945"/>
                      <a:pt x="1501141" y="649658"/>
                    </a:cubicBezTo>
                    <a:cubicBezTo>
                      <a:pt x="1360171" y="635370"/>
                      <a:pt x="1257301" y="609653"/>
                      <a:pt x="1118236" y="669660"/>
                    </a:cubicBezTo>
                    <a:cubicBezTo>
                      <a:pt x="908686" y="759195"/>
                      <a:pt x="371476" y="779198"/>
                      <a:pt x="174308" y="701093"/>
                    </a:cubicBezTo>
                    <a:cubicBezTo>
                      <a:pt x="-86677" y="596318"/>
                      <a:pt x="-22859" y="498210"/>
                      <a:pt x="158116" y="388673"/>
                    </a:cubicBezTo>
                    <a:cubicBezTo>
                      <a:pt x="450533" y="210555"/>
                      <a:pt x="810578" y="148643"/>
                      <a:pt x="1123951" y="17198"/>
                    </a:cubicBezTo>
                    <a:cubicBezTo>
                      <a:pt x="1169671" y="-1852"/>
                      <a:pt x="1208723" y="53"/>
                      <a:pt x="1253491" y="53"/>
                    </a:cubicBezTo>
                    <a:close/>
                  </a:path>
                </a:pathLst>
              </a:custGeom>
              <a:solidFill>
                <a:srgbClr val="FBCA8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303F99C0-F74C-4A85-A6B1-71E2868A6266}"/>
                  </a:ext>
                </a:extLst>
              </p:cNvPr>
              <p:cNvSpPr/>
              <p:nvPr/>
            </p:nvSpPr>
            <p:spPr>
              <a:xfrm>
                <a:off x="9839945" y="4248241"/>
                <a:ext cx="950899" cy="766303"/>
              </a:xfrm>
              <a:custGeom>
                <a:avLst/>
                <a:gdLst>
                  <a:gd name="connsiteX0" fmla="*/ 396545 w 950899"/>
                  <a:gd name="connsiteY0" fmla="*/ 17758 h 766303"/>
                  <a:gd name="connsiteX1" fmla="*/ 950900 w 950899"/>
                  <a:gd name="connsiteY1" fmla="*/ 209210 h 766303"/>
                  <a:gd name="connsiteX2" fmla="*/ 576567 w 950899"/>
                  <a:gd name="connsiteY2" fmla="*/ 392090 h 766303"/>
                  <a:gd name="connsiteX3" fmla="*/ 54597 w 950899"/>
                  <a:gd name="connsiteY3" fmla="*/ 764518 h 766303"/>
                  <a:gd name="connsiteX4" fmla="*/ 3162 w 950899"/>
                  <a:gd name="connsiteY4" fmla="*/ 644503 h 766303"/>
                  <a:gd name="connsiteX5" fmla="*/ 208902 w 950899"/>
                  <a:gd name="connsiteY5" fmla="*/ 127295 h 766303"/>
                  <a:gd name="connsiteX6" fmla="*/ 396545 w 950899"/>
                  <a:gd name="connsiteY6" fmla="*/ 17758 h 766303"/>
                  <a:gd name="connsiteX7" fmla="*/ 396545 w 950899"/>
                  <a:gd name="connsiteY7" fmla="*/ 17758 h 76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0899" h="766303">
                    <a:moveTo>
                      <a:pt x="396545" y="17758"/>
                    </a:moveTo>
                    <a:cubicBezTo>
                      <a:pt x="890892" y="-51775"/>
                      <a:pt x="845172" y="97768"/>
                      <a:pt x="950900" y="209210"/>
                    </a:cubicBezTo>
                    <a:cubicBezTo>
                      <a:pt x="872795" y="227308"/>
                      <a:pt x="605142" y="320653"/>
                      <a:pt x="576567" y="392090"/>
                    </a:cubicBezTo>
                    <a:cubicBezTo>
                      <a:pt x="504177" y="569255"/>
                      <a:pt x="247002" y="788330"/>
                      <a:pt x="54597" y="764518"/>
                    </a:cubicBezTo>
                    <a:cubicBezTo>
                      <a:pt x="-20650" y="755945"/>
                      <a:pt x="4115" y="704510"/>
                      <a:pt x="3162" y="644503"/>
                    </a:cubicBezTo>
                    <a:cubicBezTo>
                      <a:pt x="42215" y="477815"/>
                      <a:pt x="153657" y="288268"/>
                      <a:pt x="208902" y="127295"/>
                    </a:cubicBezTo>
                    <a:cubicBezTo>
                      <a:pt x="238430" y="46333"/>
                      <a:pt x="318440" y="51095"/>
                      <a:pt x="396545" y="17758"/>
                    </a:cubicBezTo>
                    <a:lnTo>
                      <a:pt x="396545" y="17758"/>
                    </a:lnTo>
                    <a:close/>
                  </a:path>
                </a:pathLst>
              </a:custGeom>
              <a:solidFill>
                <a:srgbClr val="FEAD6D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D4A415F2-3D27-4F46-86DE-2D05780E5533}"/>
                </a:ext>
              </a:extLst>
            </p:cNvPr>
            <p:cNvGrpSpPr/>
            <p:nvPr/>
          </p:nvGrpSpPr>
          <p:grpSpPr>
            <a:xfrm>
              <a:off x="4981935" y="3916958"/>
              <a:ext cx="5140984" cy="1316944"/>
              <a:chOff x="4981935" y="3916958"/>
              <a:chExt cx="5140984" cy="1316944"/>
            </a:xfrm>
          </p:grpSpPr>
          <p:sp>
            <p:nvSpPr>
              <p:cNvPr id="15" name="Rectangle: Rounded Corners 14">
                <a:extLst>
                  <a:ext uri="{FF2B5EF4-FFF2-40B4-BE49-F238E27FC236}">
                    <a16:creationId xmlns:a16="http://schemas.microsoft.com/office/drawing/2014/main" id="{F8E61345-D5B2-4B87-94BB-9D307809B1DD}"/>
                  </a:ext>
                </a:extLst>
              </p:cNvPr>
              <p:cNvSpPr/>
              <p:nvPr/>
            </p:nvSpPr>
            <p:spPr>
              <a:xfrm>
                <a:off x="4997303" y="3946030"/>
                <a:ext cx="5125616" cy="1287872"/>
              </a:xfrm>
              <a:prstGeom prst="roundRect">
                <a:avLst>
                  <a:gd name="adj" fmla="val 10292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a16:creationId xmlns:a16="http://schemas.microsoft.com/office/drawing/2014/main" id="{C52F5998-318C-45AF-9F38-A4AE6DD5F6F0}"/>
                  </a:ext>
                </a:extLst>
              </p:cNvPr>
              <p:cNvSpPr/>
              <p:nvPr/>
            </p:nvSpPr>
            <p:spPr>
              <a:xfrm>
                <a:off x="4981935" y="3916958"/>
                <a:ext cx="5125616" cy="1287872"/>
              </a:xfrm>
              <a:prstGeom prst="roundRect">
                <a:avLst>
                  <a:gd name="adj" fmla="val 10292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a16:creationId xmlns:a16="http://schemas.microsoft.com/office/drawing/2014/main" id="{EB9F9D24-59FC-4D3E-8407-A3004AA0296F}"/>
                  </a:ext>
                </a:extLst>
              </p:cNvPr>
              <p:cNvSpPr/>
              <p:nvPr/>
            </p:nvSpPr>
            <p:spPr>
              <a:xfrm>
                <a:off x="6601366" y="4272827"/>
                <a:ext cx="1464906" cy="671804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innerShdw blurRad="368300" dist="228600" dir="13500000">
                  <a:prstClr val="black">
                    <a:alpha val="23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a16:creationId xmlns:a16="http://schemas.microsoft.com/office/drawing/2014/main" id="{76EFA1DD-BEA4-4BD5-9A97-09738D0AC233}"/>
                  </a:ext>
                </a:extLst>
              </p:cNvPr>
              <p:cNvSpPr/>
              <p:nvPr/>
            </p:nvSpPr>
            <p:spPr>
              <a:xfrm>
                <a:off x="6798494" y="4474815"/>
                <a:ext cx="1094792" cy="256032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a16:creationId xmlns:a16="http://schemas.microsoft.com/office/drawing/2014/main" id="{A6CC9897-204F-4A86-A55E-4DE904A99F06}"/>
                  </a:ext>
                </a:extLst>
              </p:cNvPr>
              <p:cNvSpPr/>
              <p:nvPr/>
            </p:nvSpPr>
            <p:spPr>
              <a:xfrm>
                <a:off x="6832707" y="4514533"/>
                <a:ext cx="1079241" cy="216314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13A3D9DA-F75C-42CB-BA1D-EC65852B1C5F}"/>
                  </a:ext>
                </a:extLst>
              </p:cNvPr>
              <p:cNvSpPr/>
              <p:nvPr/>
            </p:nvSpPr>
            <p:spPr>
              <a:xfrm>
                <a:off x="5609521" y="4489807"/>
                <a:ext cx="777240" cy="27198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31EF5E9F-E1A8-4DF2-A878-2DC0E680B77F}"/>
                  </a:ext>
                </a:extLst>
              </p:cNvPr>
              <p:cNvSpPr/>
              <p:nvPr/>
            </p:nvSpPr>
            <p:spPr>
              <a:xfrm>
                <a:off x="5640312" y="4514533"/>
                <a:ext cx="746449" cy="24726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B9C881A-7208-45C5-9FCF-EA083B23DCB0}"/>
                  </a:ext>
                </a:extLst>
              </p:cNvPr>
              <p:cNvSpPr/>
              <p:nvPr/>
            </p:nvSpPr>
            <p:spPr>
              <a:xfrm>
                <a:off x="5640312" y="4514533"/>
                <a:ext cx="746449" cy="24726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97E7A65-080D-4E24-9D6D-230F341E66C9}"/>
                  </a:ext>
                </a:extLst>
              </p:cNvPr>
              <p:cNvSpPr/>
              <p:nvPr/>
            </p:nvSpPr>
            <p:spPr>
              <a:xfrm>
                <a:off x="7156167" y="4528494"/>
                <a:ext cx="85895" cy="21945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7BD381F-BAAF-451E-8CB7-73FA92430D9D}"/>
                  </a:ext>
                </a:extLst>
              </p:cNvPr>
              <p:cNvSpPr/>
              <p:nvPr/>
            </p:nvSpPr>
            <p:spPr>
              <a:xfrm>
                <a:off x="7474731" y="4528494"/>
                <a:ext cx="85895" cy="219456"/>
              </a:xfrm>
              <a:prstGeom prst="rect">
                <a:avLst/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D4720309-367C-4440-A6E9-EFC6D641B67D}"/>
                  </a:ext>
                </a:extLst>
              </p:cNvPr>
              <p:cNvSpPr/>
              <p:nvPr/>
            </p:nvSpPr>
            <p:spPr>
              <a:xfrm>
                <a:off x="8166543" y="4138713"/>
                <a:ext cx="1546253" cy="967678"/>
              </a:xfrm>
              <a:custGeom>
                <a:avLst/>
                <a:gdLst>
                  <a:gd name="connsiteX0" fmla="*/ 1061060 w 1546253"/>
                  <a:gd name="connsiteY0" fmla="*/ 0 h 1021762"/>
                  <a:gd name="connsiteX1" fmla="*/ 1546253 w 1546253"/>
                  <a:gd name="connsiteY1" fmla="*/ 485193 h 1021762"/>
                  <a:gd name="connsiteX2" fmla="*/ 1332336 w 1546253"/>
                  <a:gd name="connsiteY2" fmla="*/ 887523 h 1021762"/>
                  <a:gd name="connsiteX3" fmla="*/ 1263864 w 1546253"/>
                  <a:gd name="connsiteY3" fmla="*/ 924688 h 1021762"/>
                  <a:gd name="connsiteX4" fmla="*/ 1245297 w 1546253"/>
                  <a:gd name="connsiteY4" fmla="*/ 952227 h 1021762"/>
                  <a:gd name="connsiteX5" fmla="*/ 1235245 w 1546253"/>
                  <a:gd name="connsiteY5" fmla="*/ 1002014 h 1021762"/>
                  <a:gd name="connsiteX6" fmla="*/ 1239232 w 1546253"/>
                  <a:gd name="connsiteY6" fmla="*/ 1021762 h 1021762"/>
                  <a:gd name="connsiteX7" fmla="*/ 183551 w 1546253"/>
                  <a:gd name="connsiteY7" fmla="*/ 579716 h 1021762"/>
                  <a:gd name="connsiteX8" fmla="*/ 0 w 1546253"/>
                  <a:gd name="connsiteY8" fmla="*/ 485192 h 1021762"/>
                  <a:gd name="connsiteX9" fmla="*/ 872201 w 1546253"/>
                  <a:gd name="connsiteY9" fmla="*/ 38129 h 1021762"/>
                  <a:gd name="connsiteX10" fmla="*/ 1061060 w 1546253"/>
                  <a:gd name="connsiteY10" fmla="*/ 0 h 1021762"/>
                  <a:gd name="connsiteX0" fmla="*/ 1061060 w 1546253"/>
                  <a:gd name="connsiteY0" fmla="*/ 0 h 1002014"/>
                  <a:gd name="connsiteX1" fmla="*/ 1546253 w 1546253"/>
                  <a:gd name="connsiteY1" fmla="*/ 485193 h 1002014"/>
                  <a:gd name="connsiteX2" fmla="*/ 1332336 w 1546253"/>
                  <a:gd name="connsiteY2" fmla="*/ 887523 h 1002014"/>
                  <a:gd name="connsiteX3" fmla="*/ 1263864 w 1546253"/>
                  <a:gd name="connsiteY3" fmla="*/ 924688 h 1002014"/>
                  <a:gd name="connsiteX4" fmla="*/ 1245297 w 1546253"/>
                  <a:gd name="connsiteY4" fmla="*/ 952227 h 1002014"/>
                  <a:gd name="connsiteX5" fmla="*/ 1235245 w 1546253"/>
                  <a:gd name="connsiteY5" fmla="*/ 1002014 h 1002014"/>
                  <a:gd name="connsiteX6" fmla="*/ 183551 w 1546253"/>
                  <a:gd name="connsiteY6" fmla="*/ 579716 h 1002014"/>
                  <a:gd name="connsiteX7" fmla="*/ 0 w 1546253"/>
                  <a:gd name="connsiteY7" fmla="*/ 485192 h 1002014"/>
                  <a:gd name="connsiteX8" fmla="*/ 872201 w 1546253"/>
                  <a:gd name="connsiteY8" fmla="*/ 38129 h 1002014"/>
                  <a:gd name="connsiteX9" fmla="*/ 1061060 w 1546253"/>
                  <a:gd name="connsiteY9" fmla="*/ 0 h 1002014"/>
                  <a:gd name="connsiteX0" fmla="*/ 1061060 w 1546253"/>
                  <a:gd name="connsiteY0" fmla="*/ 0 h 952227"/>
                  <a:gd name="connsiteX1" fmla="*/ 1546253 w 1546253"/>
                  <a:gd name="connsiteY1" fmla="*/ 485193 h 952227"/>
                  <a:gd name="connsiteX2" fmla="*/ 1332336 w 1546253"/>
                  <a:gd name="connsiteY2" fmla="*/ 887523 h 952227"/>
                  <a:gd name="connsiteX3" fmla="*/ 1263864 w 1546253"/>
                  <a:gd name="connsiteY3" fmla="*/ 924688 h 952227"/>
                  <a:gd name="connsiteX4" fmla="*/ 1245297 w 1546253"/>
                  <a:gd name="connsiteY4" fmla="*/ 952227 h 952227"/>
                  <a:gd name="connsiteX5" fmla="*/ 183551 w 1546253"/>
                  <a:gd name="connsiteY5" fmla="*/ 579716 h 952227"/>
                  <a:gd name="connsiteX6" fmla="*/ 0 w 1546253"/>
                  <a:gd name="connsiteY6" fmla="*/ 485192 h 952227"/>
                  <a:gd name="connsiteX7" fmla="*/ 872201 w 1546253"/>
                  <a:gd name="connsiteY7" fmla="*/ 38129 h 952227"/>
                  <a:gd name="connsiteX8" fmla="*/ 1061060 w 1546253"/>
                  <a:gd name="connsiteY8" fmla="*/ 0 h 952227"/>
                  <a:gd name="connsiteX0" fmla="*/ 1061060 w 1546253"/>
                  <a:gd name="connsiteY0" fmla="*/ 0 h 924688"/>
                  <a:gd name="connsiteX1" fmla="*/ 1546253 w 1546253"/>
                  <a:gd name="connsiteY1" fmla="*/ 485193 h 924688"/>
                  <a:gd name="connsiteX2" fmla="*/ 1332336 w 1546253"/>
                  <a:gd name="connsiteY2" fmla="*/ 887523 h 924688"/>
                  <a:gd name="connsiteX3" fmla="*/ 1263864 w 1546253"/>
                  <a:gd name="connsiteY3" fmla="*/ 924688 h 924688"/>
                  <a:gd name="connsiteX4" fmla="*/ 183551 w 1546253"/>
                  <a:gd name="connsiteY4" fmla="*/ 579716 h 924688"/>
                  <a:gd name="connsiteX5" fmla="*/ 0 w 1546253"/>
                  <a:gd name="connsiteY5" fmla="*/ 485192 h 924688"/>
                  <a:gd name="connsiteX6" fmla="*/ 872201 w 1546253"/>
                  <a:gd name="connsiteY6" fmla="*/ 38129 h 924688"/>
                  <a:gd name="connsiteX7" fmla="*/ 1061060 w 1546253"/>
                  <a:gd name="connsiteY7" fmla="*/ 0 h 924688"/>
                  <a:gd name="connsiteX0" fmla="*/ 1061060 w 1546253"/>
                  <a:gd name="connsiteY0" fmla="*/ 0 h 964391"/>
                  <a:gd name="connsiteX1" fmla="*/ 1546253 w 1546253"/>
                  <a:gd name="connsiteY1" fmla="*/ 485193 h 964391"/>
                  <a:gd name="connsiteX2" fmla="*/ 1332336 w 1546253"/>
                  <a:gd name="connsiteY2" fmla="*/ 887523 h 964391"/>
                  <a:gd name="connsiteX3" fmla="*/ 1263864 w 1546253"/>
                  <a:gd name="connsiteY3" fmla="*/ 924688 h 964391"/>
                  <a:gd name="connsiteX4" fmla="*/ 183551 w 1546253"/>
                  <a:gd name="connsiteY4" fmla="*/ 579716 h 964391"/>
                  <a:gd name="connsiteX5" fmla="*/ 0 w 1546253"/>
                  <a:gd name="connsiteY5" fmla="*/ 485192 h 964391"/>
                  <a:gd name="connsiteX6" fmla="*/ 872201 w 1546253"/>
                  <a:gd name="connsiteY6" fmla="*/ 38129 h 964391"/>
                  <a:gd name="connsiteX7" fmla="*/ 1061060 w 1546253"/>
                  <a:gd name="connsiteY7" fmla="*/ 0 h 964391"/>
                  <a:gd name="connsiteX0" fmla="*/ 1061060 w 1546253"/>
                  <a:gd name="connsiteY0" fmla="*/ 0 h 967678"/>
                  <a:gd name="connsiteX1" fmla="*/ 1546253 w 1546253"/>
                  <a:gd name="connsiteY1" fmla="*/ 485193 h 967678"/>
                  <a:gd name="connsiteX2" fmla="*/ 1332336 w 1546253"/>
                  <a:gd name="connsiteY2" fmla="*/ 887523 h 967678"/>
                  <a:gd name="connsiteX3" fmla="*/ 1263864 w 1546253"/>
                  <a:gd name="connsiteY3" fmla="*/ 924688 h 967678"/>
                  <a:gd name="connsiteX4" fmla="*/ 183551 w 1546253"/>
                  <a:gd name="connsiteY4" fmla="*/ 579716 h 967678"/>
                  <a:gd name="connsiteX5" fmla="*/ 0 w 1546253"/>
                  <a:gd name="connsiteY5" fmla="*/ 485192 h 967678"/>
                  <a:gd name="connsiteX6" fmla="*/ 872201 w 1546253"/>
                  <a:gd name="connsiteY6" fmla="*/ 38129 h 967678"/>
                  <a:gd name="connsiteX7" fmla="*/ 1061060 w 1546253"/>
                  <a:gd name="connsiteY7" fmla="*/ 0 h 967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6253" h="967678">
                    <a:moveTo>
                      <a:pt x="1061060" y="0"/>
                    </a:moveTo>
                    <a:cubicBezTo>
                      <a:pt x="1329025" y="0"/>
                      <a:pt x="1546253" y="217228"/>
                      <a:pt x="1546253" y="485193"/>
                    </a:cubicBezTo>
                    <a:cubicBezTo>
                      <a:pt x="1546253" y="652671"/>
                      <a:pt x="1461399" y="800330"/>
                      <a:pt x="1332336" y="887523"/>
                    </a:cubicBezTo>
                    <a:lnTo>
                      <a:pt x="1263864" y="924688"/>
                    </a:lnTo>
                    <a:cubicBezTo>
                      <a:pt x="969074" y="1098945"/>
                      <a:pt x="543655" y="694707"/>
                      <a:pt x="183551" y="579716"/>
                    </a:cubicBezTo>
                    <a:lnTo>
                      <a:pt x="0" y="485192"/>
                    </a:lnTo>
                    <a:lnTo>
                      <a:pt x="872201" y="38129"/>
                    </a:lnTo>
                    <a:cubicBezTo>
                      <a:pt x="930249" y="13577"/>
                      <a:pt x="994069" y="0"/>
                      <a:pt x="106106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50800" h="50800" prst="angle"/>
                <a:bevelB w="139700" h="139700" prst="divo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6" name="Rectangle: Rounded Corners 25">
                <a:extLst>
                  <a:ext uri="{FF2B5EF4-FFF2-40B4-BE49-F238E27FC236}">
                    <a16:creationId xmlns:a16="http://schemas.microsoft.com/office/drawing/2014/main" id="{7080094F-4747-4F6B-A698-F0B21464D778}"/>
                  </a:ext>
                </a:extLst>
              </p:cNvPr>
              <p:cNvSpPr/>
              <p:nvPr/>
            </p:nvSpPr>
            <p:spPr>
              <a:xfrm>
                <a:off x="8842621" y="4412258"/>
                <a:ext cx="615580" cy="458796"/>
              </a:xfrm>
              <a:prstGeom prst="roundRect">
                <a:avLst>
                  <a:gd name="adj" fmla="val 48065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innerShdw blurRad="368300" dist="228600" dir="13500000">
                  <a:prstClr val="black">
                    <a:alpha val="23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Rectangle: Rounded Corners 26">
                <a:extLst>
                  <a:ext uri="{FF2B5EF4-FFF2-40B4-BE49-F238E27FC236}">
                    <a16:creationId xmlns:a16="http://schemas.microsoft.com/office/drawing/2014/main" id="{6743AA01-A6E5-4DAE-9EC7-1D1FA0692F0D}"/>
                  </a:ext>
                </a:extLst>
              </p:cNvPr>
              <p:cNvSpPr/>
              <p:nvPr/>
            </p:nvSpPr>
            <p:spPr>
              <a:xfrm>
                <a:off x="9001029" y="4532670"/>
                <a:ext cx="298763" cy="217971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Rectangle: Rounded Corners 27">
                <a:extLst>
                  <a:ext uri="{FF2B5EF4-FFF2-40B4-BE49-F238E27FC236}">
                    <a16:creationId xmlns:a16="http://schemas.microsoft.com/office/drawing/2014/main" id="{9B5000C6-09C4-40F7-B37F-361AC5F84493}"/>
                  </a:ext>
                </a:extLst>
              </p:cNvPr>
              <p:cNvSpPr/>
              <p:nvPr/>
            </p:nvSpPr>
            <p:spPr>
              <a:xfrm>
                <a:off x="9028432" y="4552508"/>
                <a:ext cx="244442" cy="178340"/>
              </a:xfrm>
              <a:prstGeom prst="roundRect">
                <a:avLst>
                  <a:gd name="adj" fmla="val 50000"/>
                </a:avLst>
              </a:prstGeom>
              <a:solidFill>
                <a:schemeClr val="accent4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BDC7F7C-C210-4C0D-ACAF-3ABDEACB2688}"/>
                  </a:ext>
                </a:extLst>
              </p:cNvPr>
              <p:cNvSpPr/>
              <p:nvPr/>
            </p:nvSpPr>
            <p:spPr>
              <a:xfrm>
                <a:off x="7149620" y="3977707"/>
                <a:ext cx="453704" cy="196878"/>
              </a:xfrm>
              <a:custGeom>
                <a:avLst/>
                <a:gdLst/>
                <a:ahLst/>
                <a:cxnLst/>
                <a:rect l="l" t="t" r="r" b="b"/>
                <a:pathLst>
                  <a:path w="540069" h="234355">
                    <a:moveTo>
                      <a:pt x="111843" y="9451"/>
                    </a:moveTo>
                    <a:cubicBezTo>
                      <a:pt x="125868" y="9622"/>
                      <a:pt x="138216" y="11027"/>
                      <a:pt x="148887" y="13668"/>
                    </a:cubicBezTo>
                    <a:cubicBezTo>
                      <a:pt x="159558" y="16308"/>
                      <a:pt x="167638" y="19158"/>
                      <a:pt x="173126" y="22216"/>
                    </a:cubicBezTo>
                    <a:cubicBezTo>
                      <a:pt x="175222" y="23270"/>
                      <a:pt x="176747" y="23752"/>
                      <a:pt x="177699" y="23663"/>
                    </a:cubicBezTo>
                    <a:cubicBezTo>
                      <a:pt x="178652" y="23575"/>
                      <a:pt x="179262" y="22991"/>
                      <a:pt x="179529" y="21912"/>
                    </a:cubicBezTo>
                    <a:lnTo>
                      <a:pt x="181967" y="14328"/>
                    </a:lnTo>
                    <a:cubicBezTo>
                      <a:pt x="182188" y="13451"/>
                      <a:pt x="182657" y="12918"/>
                      <a:pt x="183372" y="12727"/>
                    </a:cubicBezTo>
                    <a:cubicBezTo>
                      <a:pt x="184087" y="12537"/>
                      <a:pt x="185542" y="12461"/>
                      <a:pt x="187738" y="12499"/>
                    </a:cubicBezTo>
                    <a:cubicBezTo>
                      <a:pt x="189947" y="12435"/>
                      <a:pt x="191377" y="12715"/>
                      <a:pt x="192028" y="13337"/>
                    </a:cubicBezTo>
                    <a:cubicBezTo>
                      <a:pt x="192680" y="13959"/>
                      <a:pt x="192971" y="15305"/>
                      <a:pt x="192902" y="17376"/>
                    </a:cubicBezTo>
                    <a:cubicBezTo>
                      <a:pt x="192926" y="19054"/>
                      <a:pt x="193220" y="22917"/>
                      <a:pt x="193783" y="28962"/>
                    </a:cubicBezTo>
                    <a:cubicBezTo>
                      <a:pt x="194345" y="35008"/>
                      <a:pt x="195030" y="41851"/>
                      <a:pt x="195835" y="49491"/>
                    </a:cubicBezTo>
                    <a:cubicBezTo>
                      <a:pt x="196641" y="57131"/>
                      <a:pt x="197421" y="64181"/>
                      <a:pt x="198174" y="70643"/>
                    </a:cubicBezTo>
                    <a:cubicBezTo>
                      <a:pt x="198927" y="77105"/>
                      <a:pt x="199506" y="81591"/>
                      <a:pt x="199912" y="84102"/>
                    </a:cubicBezTo>
                    <a:cubicBezTo>
                      <a:pt x="200077" y="85181"/>
                      <a:pt x="200052" y="86071"/>
                      <a:pt x="199836" y="86769"/>
                    </a:cubicBezTo>
                    <a:cubicBezTo>
                      <a:pt x="199620" y="87468"/>
                      <a:pt x="199137" y="87900"/>
                      <a:pt x="198388" y="88065"/>
                    </a:cubicBezTo>
                    <a:lnTo>
                      <a:pt x="191687" y="89894"/>
                    </a:lnTo>
                    <a:cubicBezTo>
                      <a:pt x="190927" y="90192"/>
                      <a:pt x="190244" y="90053"/>
                      <a:pt x="189636" y="89475"/>
                    </a:cubicBezTo>
                    <a:cubicBezTo>
                      <a:pt x="189029" y="88897"/>
                      <a:pt x="188497" y="87919"/>
                      <a:pt x="188042" y="86541"/>
                    </a:cubicBezTo>
                    <a:cubicBezTo>
                      <a:pt x="186365" y="80323"/>
                      <a:pt x="183487" y="73628"/>
                      <a:pt x="179407" y="66458"/>
                    </a:cubicBezTo>
                    <a:cubicBezTo>
                      <a:pt x="175327" y="59287"/>
                      <a:pt x="170083" y="52364"/>
                      <a:pt x="163674" y="45689"/>
                    </a:cubicBezTo>
                    <a:cubicBezTo>
                      <a:pt x="157202" y="39135"/>
                      <a:pt x="149719" y="33723"/>
                      <a:pt x="141227" y="29455"/>
                    </a:cubicBezTo>
                    <a:cubicBezTo>
                      <a:pt x="132735" y="25187"/>
                      <a:pt x="122737" y="22976"/>
                      <a:pt x="111233" y="22824"/>
                    </a:cubicBezTo>
                    <a:cubicBezTo>
                      <a:pt x="96435" y="23046"/>
                      <a:pt x="84364" y="27107"/>
                      <a:pt x="75020" y="35007"/>
                    </a:cubicBezTo>
                    <a:cubicBezTo>
                      <a:pt x="65675" y="42907"/>
                      <a:pt x="58821" y="53314"/>
                      <a:pt x="54457" y="66228"/>
                    </a:cubicBezTo>
                    <a:cubicBezTo>
                      <a:pt x="50092" y="79141"/>
                      <a:pt x="47981" y="93229"/>
                      <a:pt x="48122" y="108490"/>
                    </a:cubicBezTo>
                    <a:cubicBezTo>
                      <a:pt x="48056" y="115096"/>
                      <a:pt x="48797" y="123124"/>
                      <a:pt x="50346" y="132574"/>
                    </a:cubicBezTo>
                    <a:cubicBezTo>
                      <a:pt x="51895" y="142025"/>
                      <a:pt x="54647" y="151679"/>
                      <a:pt x="58601" y="161536"/>
                    </a:cubicBezTo>
                    <a:cubicBezTo>
                      <a:pt x="62555" y="171393"/>
                      <a:pt x="68107" y="180234"/>
                      <a:pt x="75257" y="188059"/>
                    </a:cubicBezTo>
                    <a:cubicBezTo>
                      <a:pt x="85261" y="197948"/>
                      <a:pt x="94369" y="204312"/>
                      <a:pt x="102582" y="207151"/>
                    </a:cubicBezTo>
                    <a:cubicBezTo>
                      <a:pt x="110795" y="209990"/>
                      <a:pt x="117541" y="211248"/>
                      <a:pt x="122819" y="210924"/>
                    </a:cubicBezTo>
                    <a:cubicBezTo>
                      <a:pt x="140319" y="210612"/>
                      <a:pt x="155243" y="207272"/>
                      <a:pt x="167592" y="200901"/>
                    </a:cubicBezTo>
                    <a:cubicBezTo>
                      <a:pt x="179941" y="194531"/>
                      <a:pt x="188987" y="186998"/>
                      <a:pt x="194730" y="178304"/>
                    </a:cubicBezTo>
                    <a:cubicBezTo>
                      <a:pt x="195492" y="177059"/>
                      <a:pt x="196254" y="176195"/>
                      <a:pt x="197017" y="175712"/>
                    </a:cubicBezTo>
                    <a:cubicBezTo>
                      <a:pt x="197779" y="175230"/>
                      <a:pt x="198541" y="175280"/>
                      <a:pt x="199303" y="175865"/>
                    </a:cubicBezTo>
                    <a:lnTo>
                      <a:pt x="204484" y="180438"/>
                    </a:lnTo>
                    <a:cubicBezTo>
                      <a:pt x="204960" y="180742"/>
                      <a:pt x="205227" y="181200"/>
                      <a:pt x="205284" y="181809"/>
                    </a:cubicBezTo>
                    <a:cubicBezTo>
                      <a:pt x="205341" y="182419"/>
                      <a:pt x="205075" y="183181"/>
                      <a:pt x="204484" y="184096"/>
                    </a:cubicBezTo>
                    <a:cubicBezTo>
                      <a:pt x="195687" y="197394"/>
                      <a:pt x="183820" y="208971"/>
                      <a:pt x="168883" y="218829"/>
                    </a:cubicBezTo>
                    <a:cubicBezTo>
                      <a:pt x="153945" y="228686"/>
                      <a:pt x="135745" y="233861"/>
                      <a:pt x="114283" y="234355"/>
                    </a:cubicBezTo>
                    <a:cubicBezTo>
                      <a:pt x="94363" y="234254"/>
                      <a:pt x="78179" y="231718"/>
                      <a:pt x="65731" y="226746"/>
                    </a:cubicBezTo>
                    <a:cubicBezTo>
                      <a:pt x="53283" y="221775"/>
                      <a:pt x="42439" y="214977"/>
                      <a:pt x="33198" y="206351"/>
                    </a:cubicBezTo>
                    <a:cubicBezTo>
                      <a:pt x="21955" y="195795"/>
                      <a:pt x="13605" y="182991"/>
                      <a:pt x="8148" y="167938"/>
                    </a:cubicBezTo>
                    <a:cubicBezTo>
                      <a:pt x="2692" y="152886"/>
                      <a:pt x="-24" y="138557"/>
                      <a:pt x="1" y="124953"/>
                    </a:cubicBezTo>
                    <a:cubicBezTo>
                      <a:pt x="-24" y="109202"/>
                      <a:pt x="2539" y="94365"/>
                      <a:pt x="7691" y="80443"/>
                    </a:cubicBezTo>
                    <a:cubicBezTo>
                      <a:pt x="12843" y="66521"/>
                      <a:pt x="20737" y="53819"/>
                      <a:pt x="31371" y="42336"/>
                    </a:cubicBezTo>
                    <a:cubicBezTo>
                      <a:pt x="39956" y="32830"/>
                      <a:pt x="50813" y="25024"/>
                      <a:pt x="63940" y="18920"/>
                    </a:cubicBezTo>
                    <a:cubicBezTo>
                      <a:pt x="77067" y="12815"/>
                      <a:pt x="93035" y="9659"/>
                      <a:pt x="111843" y="9451"/>
                    </a:cubicBezTo>
                    <a:close/>
                    <a:moveTo>
                      <a:pt x="334595" y="2"/>
                    </a:moveTo>
                    <a:cubicBezTo>
                      <a:pt x="335599" y="-17"/>
                      <a:pt x="336488" y="326"/>
                      <a:pt x="337263" y="1031"/>
                    </a:cubicBezTo>
                    <a:cubicBezTo>
                      <a:pt x="338037" y="1736"/>
                      <a:pt x="339079" y="2917"/>
                      <a:pt x="340387" y="4574"/>
                    </a:cubicBezTo>
                    <a:cubicBezTo>
                      <a:pt x="342006" y="6720"/>
                      <a:pt x="344406" y="8447"/>
                      <a:pt x="347588" y="9756"/>
                    </a:cubicBezTo>
                    <a:cubicBezTo>
                      <a:pt x="350769" y="11064"/>
                      <a:pt x="355074" y="11876"/>
                      <a:pt x="360503" y="12194"/>
                    </a:cubicBezTo>
                    <a:cubicBezTo>
                      <a:pt x="368117" y="12670"/>
                      <a:pt x="376283" y="13089"/>
                      <a:pt x="385000" y="13451"/>
                    </a:cubicBezTo>
                    <a:cubicBezTo>
                      <a:pt x="393717" y="13813"/>
                      <a:pt x="405766" y="14004"/>
                      <a:pt x="421146" y="14023"/>
                    </a:cubicBezTo>
                    <a:lnTo>
                      <a:pt x="438809" y="14023"/>
                    </a:lnTo>
                    <a:cubicBezTo>
                      <a:pt x="455003" y="13985"/>
                      <a:pt x="467408" y="13756"/>
                      <a:pt x="476024" y="13337"/>
                    </a:cubicBezTo>
                    <a:cubicBezTo>
                      <a:pt x="484640" y="12918"/>
                      <a:pt x="491942" y="12537"/>
                      <a:pt x="497930" y="12194"/>
                    </a:cubicBezTo>
                    <a:cubicBezTo>
                      <a:pt x="501563" y="11972"/>
                      <a:pt x="505652" y="11121"/>
                      <a:pt x="510199" y="9641"/>
                    </a:cubicBezTo>
                    <a:cubicBezTo>
                      <a:pt x="514745" y="8162"/>
                      <a:pt x="518072" y="6473"/>
                      <a:pt x="520181" y="4574"/>
                    </a:cubicBezTo>
                    <a:cubicBezTo>
                      <a:pt x="521673" y="3050"/>
                      <a:pt x="522955" y="1907"/>
                      <a:pt x="524029" y="1145"/>
                    </a:cubicBezTo>
                    <a:cubicBezTo>
                      <a:pt x="525102" y="383"/>
                      <a:pt x="526156" y="2"/>
                      <a:pt x="527191" y="2"/>
                    </a:cubicBezTo>
                    <a:cubicBezTo>
                      <a:pt x="528239" y="-23"/>
                      <a:pt x="529039" y="332"/>
                      <a:pt x="529591" y="1069"/>
                    </a:cubicBezTo>
                    <a:cubicBezTo>
                      <a:pt x="530144" y="1805"/>
                      <a:pt x="530563" y="3075"/>
                      <a:pt x="530849" y="4879"/>
                    </a:cubicBezTo>
                    <a:cubicBezTo>
                      <a:pt x="531204" y="7440"/>
                      <a:pt x="531949" y="12478"/>
                      <a:pt x="533084" y="19993"/>
                    </a:cubicBezTo>
                    <a:cubicBezTo>
                      <a:pt x="534218" y="27509"/>
                      <a:pt x="535438" y="35548"/>
                      <a:pt x="536741" y="44110"/>
                    </a:cubicBezTo>
                    <a:cubicBezTo>
                      <a:pt x="538045" y="52672"/>
                      <a:pt x="539129" y="59803"/>
                      <a:pt x="539993" y="65504"/>
                    </a:cubicBezTo>
                    <a:cubicBezTo>
                      <a:pt x="540132" y="66132"/>
                      <a:pt x="540081" y="66704"/>
                      <a:pt x="539840" y="67219"/>
                    </a:cubicBezTo>
                    <a:cubicBezTo>
                      <a:pt x="539599" y="67733"/>
                      <a:pt x="539243" y="68076"/>
                      <a:pt x="538773" y="68247"/>
                    </a:cubicBezTo>
                    <a:lnTo>
                      <a:pt x="532373" y="70686"/>
                    </a:lnTo>
                    <a:cubicBezTo>
                      <a:pt x="531789" y="70839"/>
                      <a:pt x="531281" y="70686"/>
                      <a:pt x="530849" y="70229"/>
                    </a:cubicBezTo>
                    <a:cubicBezTo>
                      <a:pt x="530417" y="69772"/>
                      <a:pt x="529909" y="69010"/>
                      <a:pt x="529325" y="67943"/>
                    </a:cubicBezTo>
                    <a:cubicBezTo>
                      <a:pt x="525775" y="62176"/>
                      <a:pt x="521521" y="56028"/>
                      <a:pt x="516561" y="49499"/>
                    </a:cubicBezTo>
                    <a:cubicBezTo>
                      <a:pt x="511602" y="42969"/>
                      <a:pt x="507119" y="37736"/>
                      <a:pt x="503112" y="33798"/>
                    </a:cubicBezTo>
                    <a:cubicBezTo>
                      <a:pt x="500327" y="32287"/>
                      <a:pt x="496109" y="31109"/>
                      <a:pt x="490457" y="30264"/>
                    </a:cubicBezTo>
                    <a:cubicBezTo>
                      <a:pt x="484805" y="29419"/>
                      <a:pt x="479187" y="28828"/>
                      <a:pt x="473603" y="28491"/>
                    </a:cubicBezTo>
                    <a:cubicBezTo>
                      <a:pt x="468019" y="28154"/>
                      <a:pt x="463936" y="27992"/>
                      <a:pt x="461354" y="28005"/>
                    </a:cubicBezTo>
                    <a:lnTo>
                      <a:pt x="451296" y="28005"/>
                    </a:lnTo>
                    <a:lnTo>
                      <a:pt x="451296" y="111842"/>
                    </a:lnTo>
                    <a:cubicBezTo>
                      <a:pt x="451295" y="113331"/>
                      <a:pt x="451297" y="118623"/>
                      <a:pt x="451301" y="127719"/>
                    </a:cubicBezTo>
                    <a:cubicBezTo>
                      <a:pt x="451305" y="136815"/>
                      <a:pt x="451316" y="147185"/>
                      <a:pt x="451334" y="158829"/>
                    </a:cubicBezTo>
                    <a:cubicBezTo>
                      <a:pt x="451352" y="170473"/>
                      <a:pt x="451382" y="180862"/>
                      <a:pt x="451425" y="189996"/>
                    </a:cubicBezTo>
                    <a:cubicBezTo>
                      <a:pt x="451467" y="199130"/>
                      <a:pt x="451525" y="204480"/>
                      <a:pt x="451601" y="206044"/>
                    </a:cubicBezTo>
                    <a:cubicBezTo>
                      <a:pt x="451842" y="209887"/>
                      <a:pt x="452731" y="212872"/>
                      <a:pt x="454268" y="215000"/>
                    </a:cubicBezTo>
                    <a:cubicBezTo>
                      <a:pt x="455804" y="217127"/>
                      <a:pt x="458370" y="218207"/>
                      <a:pt x="461964" y="218239"/>
                    </a:cubicBezTo>
                    <a:lnTo>
                      <a:pt x="475680" y="218239"/>
                    </a:lnTo>
                    <a:cubicBezTo>
                      <a:pt x="477007" y="218232"/>
                      <a:pt x="477858" y="218473"/>
                      <a:pt x="478233" y="218960"/>
                    </a:cubicBezTo>
                    <a:cubicBezTo>
                      <a:pt x="478607" y="219448"/>
                      <a:pt x="478772" y="220220"/>
                      <a:pt x="478728" y="221278"/>
                    </a:cubicBezTo>
                    <a:lnTo>
                      <a:pt x="478728" y="228267"/>
                    </a:lnTo>
                    <a:cubicBezTo>
                      <a:pt x="478772" y="229033"/>
                      <a:pt x="478607" y="229628"/>
                      <a:pt x="478233" y="230052"/>
                    </a:cubicBezTo>
                    <a:cubicBezTo>
                      <a:pt x="477858" y="230476"/>
                      <a:pt x="477007" y="230691"/>
                      <a:pt x="475680" y="230697"/>
                    </a:cubicBezTo>
                    <a:cubicBezTo>
                      <a:pt x="474517" y="230661"/>
                      <a:pt x="470594" y="230515"/>
                      <a:pt x="463909" y="230259"/>
                    </a:cubicBezTo>
                    <a:cubicBezTo>
                      <a:pt x="457225" y="230004"/>
                      <a:pt x="445609" y="229858"/>
                      <a:pt x="429064" y="229821"/>
                    </a:cubicBezTo>
                    <a:cubicBezTo>
                      <a:pt x="413147" y="229858"/>
                      <a:pt x="401418" y="230004"/>
                      <a:pt x="393877" y="230259"/>
                    </a:cubicBezTo>
                    <a:cubicBezTo>
                      <a:pt x="386335" y="230515"/>
                      <a:pt x="381611" y="230661"/>
                      <a:pt x="379706" y="230697"/>
                    </a:cubicBezTo>
                    <a:cubicBezTo>
                      <a:pt x="378525" y="230697"/>
                      <a:pt x="377763" y="230394"/>
                      <a:pt x="377420" y="229786"/>
                    </a:cubicBezTo>
                    <a:cubicBezTo>
                      <a:pt x="377077" y="229178"/>
                      <a:pt x="376925" y="228267"/>
                      <a:pt x="376963" y="227051"/>
                    </a:cubicBezTo>
                    <a:lnTo>
                      <a:pt x="376963" y="221278"/>
                    </a:lnTo>
                    <a:cubicBezTo>
                      <a:pt x="376937" y="220220"/>
                      <a:pt x="377064" y="219448"/>
                      <a:pt x="377344" y="218960"/>
                    </a:cubicBezTo>
                    <a:cubicBezTo>
                      <a:pt x="377623" y="218473"/>
                      <a:pt x="378207" y="218232"/>
                      <a:pt x="379096" y="218239"/>
                    </a:cubicBezTo>
                    <a:lnTo>
                      <a:pt x="394641" y="218239"/>
                    </a:lnTo>
                    <a:cubicBezTo>
                      <a:pt x="397702" y="218201"/>
                      <a:pt x="400115" y="217362"/>
                      <a:pt x="401880" y="215724"/>
                    </a:cubicBezTo>
                    <a:cubicBezTo>
                      <a:pt x="403645" y="214085"/>
                      <a:pt x="404687" y="211875"/>
                      <a:pt x="405004" y="209093"/>
                    </a:cubicBezTo>
                    <a:cubicBezTo>
                      <a:pt x="405155" y="207037"/>
                      <a:pt x="405273" y="200898"/>
                      <a:pt x="405357" y="190677"/>
                    </a:cubicBezTo>
                    <a:cubicBezTo>
                      <a:pt x="405441" y="180457"/>
                      <a:pt x="405501" y="168888"/>
                      <a:pt x="405538" y="155971"/>
                    </a:cubicBezTo>
                    <a:cubicBezTo>
                      <a:pt x="405574" y="143054"/>
                      <a:pt x="405597" y="131523"/>
                      <a:pt x="405604" y="121379"/>
                    </a:cubicBezTo>
                    <a:cubicBezTo>
                      <a:pt x="405612" y="111234"/>
                      <a:pt x="405615" y="105210"/>
                      <a:pt x="405614" y="103306"/>
                    </a:cubicBezTo>
                    <a:lnTo>
                      <a:pt x="405614" y="28005"/>
                    </a:lnTo>
                    <a:lnTo>
                      <a:pt x="394946" y="28005"/>
                    </a:lnTo>
                    <a:cubicBezTo>
                      <a:pt x="389777" y="27923"/>
                      <a:pt x="383351" y="28164"/>
                      <a:pt x="375667" y="28730"/>
                    </a:cubicBezTo>
                    <a:cubicBezTo>
                      <a:pt x="367984" y="29295"/>
                      <a:pt x="360796" y="30680"/>
                      <a:pt x="354103" y="32884"/>
                    </a:cubicBezTo>
                    <a:cubicBezTo>
                      <a:pt x="350490" y="35767"/>
                      <a:pt x="345981" y="40746"/>
                      <a:pt x="340577" y="47822"/>
                    </a:cubicBezTo>
                    <a:cubicBezTo>
                      <a:pt x="335173" y="54897"/>
                      <a:pt x="330436" y="61401"/>
                      <a:pt x="326366" y="67333"/>
                    </a:cubicBezTo>
                    <a:cubicBezTo>
                      <a:pt x="325915" y="68108"/>
                      <a:pt x="325445" y="68692"/>
                      <a:pt x="324956" y="69086"/>
                    </a:cubicBezTo>
                    <a:cubicBezTo>
                      <a:pt x="324467" y="69480"/>
                      <a:pt x="323921" y="69607"/>
                      <a:pt x="323318" y="69467"/>
                    </a:cubicBezTo>
                    <a:lnTo>
                      <a:pt x="316612" y="67028"/>
                    </a:lnTo>
                    <a:cubicBezTo>
                      <a:pt x="316009" y="66837"/>
                      <a:pt x="315615" y="66456"/>
                      <a:pt x="315431" y="65885"/>
                    </a:cubicBezTo>
                    <a:cubicBezTo>
                      <a:pt x="315247" y="65313"/>
                      <a:pt x="315234" y="64780"/>
                      <a:pt x="315393" y="64284"/>
                    </a:cubicBezTo>
                    <a:cubicBezTo>
                      <a:pt x="316607" y="59637"/>
                      <a:pt x="318277" y="53084"/>
                      <a:pt x="320405" y="44626"/>
                    </a:cubicBezTo>
                    <a:cubicBezTo>
                      <a:pt x="322533" y="36168"/>
                      <a:pt x="324543" y="28083"/>
                      <a:pt x="326434" y="20370"/>
                    </a:cubicBezTo>
                    <a:cubicBezTo>
                      <a:pt x="328325" y="12657"/>
                      <a:pt x="329521" y="7595"/>
                      <a:pt x="330024" y="5184"/>
                    </a:cubicBezTo>
                    <a:cubicBezTo>
                      <a:pt x="330481" y="3234"/>
                      <a:pt x="331090" y="1875"/>
                      <a:pt x="331852" y="1107"/>
                    </a:cubicBezTo>
                    <a:cubicBezTo>
                      <a:pt x="332614" y="339"/>
                      <a:pt x="333529" y="-30"/>
                      <a:pt x="334595" y="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7950" h="19050"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54A3089-4A9E-41D1-B3F2-1E181ED7A38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31336" y="4521913"/>
                <a:ext cx="157675" cy="224271"/>
              </a:xfrm>
              <a:custGeom>
                <a:avLst/>
                <a:gdLst/>
                <a:ahLst/>
                <a:cxnLst/>
                <a:rect l="l" t="t" r="r" b="b"/>
                <a:pathLst>
                  <a:path w="95982" h="136521">
                    <a:moveTo>
                      <a:pt x="49971" y="9"/>
                    </a:moveTo>
                    <a:cubicBezTo>
                      <a:pt x="58170" y="104"/>
                      <a:pt x="64878" y="825"/>
                      <a:pt x="70095" y="2174"/>
                    </a:cubicBezTo>
                    <a:cubicBezTo>
                      <a:pt x="75312" y="3522"/>
                      <a:pt x="79271" y="4927"/>
                      <a:pt x="81972" y="6389"/>
                    </a:cubicBezTo>
                    <a:cubicBezTo>
                      <a:pt x="84179" y="7427"/>
                      <a:pt x="85624" y="8389"/>
                      <a:pt x="86310" y="9276"/>
                    </a:cubicBezTo>
                    <a:cubicBezTo>
                      <a:pt x="86994" y="10162"/>
                      <a:pt x="87375" y="11124"/>
                      <a:pt x="87451" y="12163"/>
                    </a:cubicBezTo>
                    <a:lnTo>
                      <a:pt x="91713" y="34726"/>
                    </a:lnTo>
                    <a:cubicBezTo>
                      <a:pt x="91871" y="35469"/>
                      <a:pt x="91859" y="36041"/>
                      <a:pt x="91675" y="36441"/>
                    </a:cubicBezTo>
                    <a:cubicBezTo>
                      <a:pt x="91491" y="36841"/>
                      <a:pt x="91098" y="37184"/>
                      <a:pt x="90495" y="37470"/>
                    </a:cubicBezTo>
                    <a:lnTo>
                      <a:pt x="85016" y="39909"/>
                    </a:lnTo>
                    <a:cubicBezTo>
                      <a:pt x="84153" y="40519"/>
                      <a:pt x="83138" y="40214"/>
                      <a:pt x="81972" y="38994"/>
                    </a:cubicBezTo>
                    <a:lnTo>
                      <a:pt x="64921" y="20700"/>
                    </a:lnTo>
                    <a:cubicBezTo>
                      <a:pt x="62970" y="18598"/>
                      <a:pt x="60465" y="16629"/>
                      <a:pt x="57408" y="14793"/>
                    </a:cubicBezTo>
                    <a:cubicBezTo>
                      <a:pt x="54351" y="12957"/>
                      <a:pt x="50550" y="11979"/>
                      <a:pt x="46005" y="11858"/>
                    </a:cubicBezTo>
                    <a:cubicBezTo>
                      <a:pt x="41250" y="11896"/>
                      <a:pt x="37106" y="13344"/>
                      <a:pt x="33572" y="16203"/>
                    </a:cubicBezTo>
                    <a:cubicBezTo>
                      <a:pt x="30038" y="19061"/>
                      <a:pt x="28182" y="23101"/>
                      <a:pt x="28004" y="28323"/>
                    </a:cubicBezTo>
                    <a:cubicBezTo>
                      <a:pt x="27978" y="33436"/>
                      <a:pt x="29707" y="37311"/>
                      <a:pt x="33191" y="39947"/>
                    </a:cubicBezTo>
                    <a:cubicBezTo>
                      <a:pt x="36674" y="42583"/>
                      <a:pt x="43895" y="45315"/>
                      <a:pt x="54853" y="48141"/>
                    </a:cubicBezTo>
                    <a:cubicBezTo>
                      <a:pt x="62127" y="49926"/>
                      <a:pt x="68083" y="51845"/>
                      <a:pt x="72722" y="53897"/>
                    </a:cubicBezTo>
                    <a:cubicBezTo>
                      <a:pt x="77360" y="55948"/>
                      <a:pt x="81864" y="59315"/>
                      <a:pt x="86233" y="63996"/>
                    </a:cubicBezTo>
                    <a:cubicBezTo>
                      <a:pt x="90102" y="67878"/>
                      <a:pt x="92715" y="71854"/>
                      <a:pt x="94072" y="75926"/>
                    </a:cubicBezTo>
                    <a:cubicBezTo>
                      <a:pt x="95429" y="79997"/>
                      <a:pt x="96063" y="84660"/>
                      <a:pt x="95974" y="89913"/>
                    </a:cubicBezTo>
                    <a:cubicBezTo>
                      <a:pt x="95779" y="103727"/>
                      <a:pt x="90842" y="114887"/>
                      <a:pt x="81165" y="123393"/>
                    </a:cubicBezTo>
                    <a:cubicBezTo>
                      <a:pt x="71488" y="131899"/>
                      <a:pt x="58242" y="136275"/>
                      <a:pt x="41428" y="136521"/>
                    </a:cubicBezTo>
                    <a:cubicBezTo>
                      <a:pt x="32700" y="136325"/>
                      <a:pt x="25082" y="135199"/>
                      <a:pt x="18572" y="133142"/>
                    </a:cubicBezTo>
                    <a:cubicBezTo>
                      <a:pt x="12063" y="131085"/>
                      <a:pt x="7800" y="129275"/>
                      <a:pt x="5784" y="127712"/>
                    </a:cubicBezTo>
                    <a:cubicBezTo>
                      <a:pt x="5195" y="127263"/>
                      <a:pt x="4776" y="126718"/>
                      <a:pt x="4529" y="126078"/>
                    </a:cubicBezTo>
                    <a:cubicBezTo>
                      <a:pt x="4282" y="125439"/>
                      <a:pt x="4091" y="124665"/>
                      <a:pt x="3958" y="123757"/>
                    </a:cubicBezTo>
                    <a:lnTo>
                      <a:pt x="0" y="94487"/>
                    </a:lnTo>
                    <a:cubicBezTo>
                      <a:pt x="13" y="93737"/>
                      <a:pt x="216" y="93178"/>
                      <a:pt x="610" y="92810"/>
                    </a:cubicBezTo>
                    <a:cubicBezTo>
                      <a:pt x="1003" y="92441"/>
                      <a:pt x="1510" y="92187"/>
                      <a:pt x="2132" y="92047"/>
                    </a:cubicBezTo>
                    <a:lnTo>
                      <a:pt x="7611" y="90523"/>
                    </a:lnTo>
                    <a:cubicBezTo>
                      <a:pt x="8061" y="90364"/>
                      <a:pt x="8454" y="90377"/>
                      <a:pt x="8790" y="90561"/>
                    </a:cubicBezTo>
                    <a:cubicBezTo>
                      <a:pt x="9126" y="90745"/>
                      <a:pt x="9443" y="91139"/>
                      <a:pt x="9741" y="91743"/>
                    </a:cubicBezTo>
                    <a:lnTo>
                      <a:pt x="21916" y="109732"/>
                    </a:lnTo>
                    <a:cubicBezTo>
                      <a:pt x="24542" y="113848"/>
                      <a:pt x="27894" y="117431"/>
                      <a:pt x="31972" y="120480"/>
                    </a:cubicBezTo>
                    <a:cubicBezTo>
                      <a:pt x="36052" y="123529"/>
                      <a:pt x="41543" y="125129"/>
                      <a:pt x="48446" y="125282"/>
                    </a:cubicBezTo>
                    <a:cubicBezTo>
                      <a:pt x="54134" y="125174"/>
                      <a:pt x="58546" y="123408"/>
                      <a:pt x="61680" y="119984"/>
                    </a:cubicBezTo>
                    <a:cubicBezTo>
                      <a:pt x="64813" y="116560"/>
                      <a:pt x="66402" y="112127"/>
                      <a:pt x="66447" y="106683"/>
                    </a:cubicBezTo>
                    <a:cubicBezTo>
                      <a:pt x="66491" y="100801"/>
                      <a:pt x="64190" y="96329"/>
                      <a:pt x="59544" y="93267"/>
                    </a:cubicBezTo>
                    <a:cubicBezTo>
                      <a:pt x="54897" y="90205"/>
                      <a:pt x="47638" y="87258"/>
                      <a:pt x="37767" y="84425"/>
                    </a:cubicBezTo>
                    <a:cubicBezTo>
                      <a:pt x="26754" y="81382"/>
                      <a:pt x="17857" y="76872"/>
                      <a:pt x="11076" y="70895"/>
                    </a:cubicBezTo>
                    <a:cubicBezTo>
                      <a:pt x="4295" y="64917"/>
                      <a:pt x="806" y="56520"/>
                      <a:pt x="610" y="45702"/>
                    </a:cubicBezTo>
                    <a:cubicBezTo>
                      <a:pt x="546" y="38518"/>
                      <a:pt x="1739" y="32001"/>
                      <a:pt x="4186" y="26151"/>
                    </a:cubicBezTo>
                    <a:cubicBezTo>
                      <a:pt x="6634" y="20301"/>
                      <a:pt x="10718" y="15233"/>
                      <a:pt x="16438" y="10947"/>
                    </a:cubicBezTo>
                    <a:cubicBezTo>
                      <a:pt x="22361" y="6636"/>
                      <a:pt x="27870" y="3712"/>
                      <a:pt x="32965" y="2174"/>
                    </a:cubicBezTo>
                    <a:cubicBezTo>
                      <a:pt x="38060" y="636"/>
                      <a:pt x="43729" y="-86"/>
                      <a:pt x="49971" y="9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7950" h="19050"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algn="ctr"/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endParaRPr lang="en-US" altLang="ko-KR" dirty="0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0D6494F-AA41-4BBB-88D5-508546ED0A2F}"/>
                  </a:ext>
                </a:extLst>
              </p:cNvPr>
              <p:cNvSpPr txBox="1"/>
              <p:nvPr/>
            </p:nvSpPr>
            <p:spPr>
              <a:xfrm>
                <a:off x="5728300" y="4562945"/>
                <a:ext cx="549590" cy="119213"/>
              </a:xfrm>
              <a:custGeom>
                <a:avLst/>
                <a:gdLst/>
                <a:ahLst/>
                <a:cxnLst/>
                <a:rect l="l" t="t" r="r" b="b"/>
                <a:pathLst>
                  <a:path w="1560239" h="338435">
                    <a:moveTo>
                      <a:pt x="1485007" y="219000"/>
                    </a:moveTo>
                    <a:cubicBezTo>
                      <a:pt x="1476970" y="221679"/>
                      <a:pt x="1464245" y="224879"/>
                      <a:pt x="1446832" y="228600"/>
                    </a:cubicBezTo>
                    <a:cubicBezTo>
                      <a:pt x="1429419" y="232320"/>
                      <a:pt x="1418034" y="235967"/>
                      <a:pt x="1412676" y="239538"/>
                    </a:cubicBezTo>
                    <a:cubicBezTo>
                      <a:pt x="1404491" y="245343"/>
                      <a:pt x="1400398" y="252710"/>
                      <a:pt x="1400398" y="261639"/>
                    </a:cubicBezTo>
                    <a:cubicBezTo>
                      <a:pt x="1400398" y="270420"/>
                      <a:pt x="1403672" y="278011"/>
                      <a:pt x="1410220" y="284410"/>
                    </a:cubicBezTo>
                    <a:cubicBezTo>
                      <a:pt x="1416769" y="290810"/>
                      <a:pt x="1425103" y="294010"/>
                      <a:pt x="1435224" y="294010"/>
                    </a:cubicBezTo>
                    <a:cubicBezTo>
                      <a:pt x="1446534" y="294010"/>
                      <a:pt x="1457324" y="290289"/>
                      <a:pt x="1467594" y="282847"/>
                    </a:cubicBezTo>
                    <a:cubicBezTo>
                      <a:pt x="1475184" y="277192"/>
                      <a:pt x="1480170" y="270272"/>
                      <a:pt x="1482551" y="262086"/>
                    </a:cubicBezTo>
                    <a:cubicBezTo>
                      <a:pt x="1484188" y="256728"/>
                      <a:pt x="1485007" y="246533"/>
                      <a:pt x="1485007" y="231502"/>
                    </a:cubicBezTo>
                    <a:close/>
                    <a:moveTo>
                      <a:pt x="909563" y="141535"/>
                    </a:moveTo>
                    <a:cubicBezTo>
                      <a:pt x="893192" y="141535"/>
                      <a:pt x="879425" y="147786"/>
                      <a:pt x="868263" y="160288"/>
                    </a:cubicBezTo>
                    <a:cubicBezTo>
                      <a:pt x="857101" y="172789"/>
                      <a:pt x="851520" y="190797"/>
                      <a:pt x="851520" y="214312"/>
                    </a:cubicBezTo>
                    <a:cubicBezTo>
                      <a:pt x="851520" y="237827"/>
                      <a:pt x="857101" y="255835"/>
                      <a:pt x="868263" y="268337"/>
                    </a:cubicBezTo>
                    <a:cubicBezTo>
                      <a:pt x="879425" y="280838"/>
                      <a:pt x="893192" y="287089"/>
                      <a:pt x="909563" y="287089"/>
                    </a:cubicBezTo>
                    <a:cubicBezTo>
                      <a:pt x="925934" y="287089"/>
                      <a:pt x="939663" y="280838"/>
                      <a:pt x="950751" y="268337"/>
                    </a:cubicBezTo>
                    <a:cubicBezTo>
                      <a:pt x="961838" y="255835"/>
                      <a:pt x="967382" y="237678"/>
                      <a:pt x="967382" y="213866"/>
                    </a:cubicBezTo>
                    <a:cubicBezTo>
                      <a:pt x="967382" y="190648"/>
                      <a:pt x="961838" y="172789"/>
                      <a:pt x="950751" y="160288"/>
                    </a:cubicBezTo>
                    <a:cubicBezTo>
                      <a:pt x="939663" y="147786"/>
                      <a:pt x="925934" y="141535"/>
                      <a:pt x="909563" y="141535"/>
                    </a:cubicBezTo>
                    <a:close/>
                    <a:moveTo>
                      <a:pt x="452363" y="141535"/>
                    </a:moveTo>
                    <a:cubicBezTo>
                      <a:pt x="435992" y="141535"/>
                      <a:pt x="422225" y="147786"/>
                      <a:pt x="411063" y="160288"/>
                    </a:cubicBezTo>
                    <a:cubicBezTo>
                      <a:pt x="399901" y="172789"/>
                      <a:pt x="394320" y="190797"/>
                      <a:pt x="394320" y="214312"/>
                    </a:cubicBezTo>
                    <a:cubicBezTo>
                      <a:pt x="394320" y="237827"/>
                      <a:pt x="399901" y="255835"/>
                      <a:pt x="411063" y="268337"/>
                    </a:cubicBezTo>
                    <a:cubicBezTo>
                      <a:pt x="422225" y="280838"/>
                      <a:pt x="435992" y="287089"/>
                      <a:pt x="452363" y="287089"/>
                    </a:cubicBezTo>
                    <a:cubicBezTo>
                      <a:pt x="468734" y="287089"/>
                      <a:pt x="482463" y="280838"/>
                      <a:pt x="493551" y="268337"/>
                    </a:cubicBezTo>
                    <a:cubicBezTo>
                      <a:pt x="504638" y="255835"/>
                      <a:pt x="510182" y="237678"/>
                      <a:pt x="510182" y="213866"/>
                    </a:cubicBezTo>
                    <a:cubicBezTo>
                      <a:pt x="510182" y="190648"/>
                      <a:pt x="504638" y="172789"/>
                      <a:pt x="493551" y="160288"/>
                    </a:cubicBezTo>
                    <a:cubicBezTo>
                      <a:pt x="482463" y="147786"/>
                      <a:pt x="468734" y="141535"/>
                      <a:pt x="452363" y="141535"/>
                    </a:cubicBezTo>
                    <a:close/>
                    <a:moveTo>
                      <a:pt x="1446832" y="90413"/>
                    </a:moveTo>
                    <a:cubicBezTo>
                      <a:pt x="1474812" y="90413"/>
                      <a:pt x="1495648" y="93724"/>
                      <a:pt x="1509340" y="100347"/>
                    </a:cubicBezTo>
                    <a:cubicBezTo>
                      <a:pt x="1523032" y="106970"/>
                      <a:pt x="1532669" y="115379"/>
                      <a:pt x="1538250" y="125573"/>
                    </a:cubicBezTo>
                    <a:cubicBezTo>
                      <a:pt x="1543831" y="135768"/>
                      <a:pt x="1546621" y="154483"/>
                      <a:pt x="1546621" y="181719"/>
                    </a:cubicBezTo>
                    <a:lnTo>
                      <a:pt x="1545952" y="254942"/>
                    </a:lnTo>
                    <a:cubicBezTo>
                      <a:pt x="1545952" y="275778"/>
                      <a:pt x="1546956" y="291145"/>
                      <a:pt x="1548966" y="301042"/>
                    </a:cubicBezTo>
                    <a:cubicBezTo>
                      <a:pt x="1550975" y="310939"/>
                      <a:pt x="1554732" y="321543"/>
                      <a:pt x="1560239" y="332854"/>
                    </a:cubicBezTo>
                    <a:lnTo>
                      <a:pt x="1498178" y="332854"/>
                    </a:lnTo>
                    <a:cubicBezTo>
                      <a:pt x="1496541" y="328687"/>
                      <a:pt x="1494532" y="322510"/>
                      <a:pt x="1492150" y="314325"/>
                    </a:cubicBezTo>
                    <a:cubicBezTo>
                      <a:pt x="1491108" y="310604"/>
                      <a:pt x="1490364" y="308148"/>
                      <a:pt x="1489918" y="306958"/>
                    </a:cubicBezTo>
                    <a:cubicBezTo>
                      <a:pt x="1479202" y="317376"/>
                      <a:pt x="1467742" y="325189"/>
                      <a:pt x="1455539" y="330398"/>
                    </a:cubicBezTo>
                    <a:cubicBezTo>
                      <a:pt x="1443335" y="335607"/>
                      <a:pt x="1430312" y="338212"/>
                      <a:pt x="1416471" y="338212"/>
                    </a:cubicBezTo>
                    <a:cubicBezTo>
                      <a:pt x="1392063" y="338212"/>
                      <a:pt x="1372827" y="331589"/>
                      <a:pt x="1358763" y="318343"/>
                    </a:cubicBezTo>
                    <a:cubicBezTo>
                      <a:pt x="1344699" y="305097"/>
                      <a:pt x="1337667" y="288354"/>
                      <a:pt x="1337667" y="268113"/>
                    </a:cubicBezTo>
                    <a:cubicBezTo>
                      <a:pt x="1337667" y="254719"/>
                      <a:pt x="1340866" y="242776"/>
                      <a:pt x="1347266" y="232283"/>
                    </a:cubicBezTo>
                    <a:cubicBezTo>
                      <a:pt x="1353666" y="221791"/>
                      <a:pt x="1362633" y="213754"/>
                      <a:pt x="1374167" y="208173"/>
                    </a:cubicBezTo>
                    <a:cubicBezTo>
                      <a:pt x="1385701" y="202592"/>
                      <a:pt x="1402332" y="197718"/>
                      <a:pt x="1424062" y="193551"/>
                    </a:cubicBezTo>
                    <a:cubicBezTo>
                      <a:pt x="1453381" y="188044"/>
                      <a:pt x="1473696" y="182909"/>
                      <a:pt x="1485007" y="178147"/>
                    </a:cubicBezTo>
                    <a:lnTo>
                      <a:pt x="1485007" y="171896"/>
                    </a:lnTo>
                    <a:cubicBezTo>
                      <a:pt x="1485007" y="159841"/>
                      <a:pt x="1482030" y="151246"/>
                      <a:pt x="1476077" y="146112"/>
                    </a:cubicBezTo>
                    <a:cubicBezTo>
                      <a:pt x="1470124" y="140977"/>
                      <a:pt x="1458887" y="138410"/>
                      <a:pt x="1442367" y="138410"/>
                    </a:cubicBezTo>
                    <a:cubicBezTo>
                      <a:pt x="1431205" y="138410"/>
                      <a:pt x="1422499" y="140605"/>
                      <a:pt x="1416248" y="144995"/>
                    </a:cubicBezTo>
                    <a:cubicBezTo>
                      <a:pt x="1409997" y="149386"/>
                      <a:pt x="1404937" y="157088"/>
                      <a:pt x="1401068" y="168101"/>
                    </a:cubicBezTo>
                    <a:lnTo>
                      <a:pt x="1344141" y="157832"/>
                    </a:lnTo>
                    <a:cubicBezTo>
                      <a:pt x="1350540" y="134912"/>
                      <a:pt x="1361554" y="117946"/>
                      <a:pt x="1377181" y="106933"/>
                    </a:cubicBezTo>
                    <a:cubicBezTo>
                      <a:pt x="1392808" y="95919"/>
                      <a:pt x="1416025" y="90413"/>
                      <a:pt x="1446832" y="90413"/>
                    </a:cubicBezTo>
                    <a:close/>
                    <a:moveTo>
                      <a:pt x="1213916" y="90413"/>
                    </a:moveTo>
                    <a:cubicBezTo>
                      <a:pt x="1227757" y="90413"/>
                      <a:pt x="1240408" y="92906"/>
                      <a:pt x="1251867" y="97891"/>
                    </a:cubicBezTo>
                    <a:cubicBezTo>
                      <a:pt x="1263327" y="102877"/>
                      <a:pt x="1271996" y="109239"/>
                      <a:pt x="1277875" y="116979"/>
                    </a:cubicBezTo>
                    <a:cubicBezTo>
                      <a:pt x="1283754" y="124718"/>
                      <a:pt x="1287846" y="133498"/>
                      <a:pt x="1290153" y="143321"/>
                    </a:cubicBezTo>
                    <a:cubicBezTo>
                      <a:pt x="1292460" y="153144"/>
                      <a:pt x="1293614" y="167208"/>
                      <a:pt x="1293614" y="185514"/>
                    </a:cubicBezTo>
                    <a:lnTo>
                      <a:pt x="1293614" y="332854"/>
                    </a:lnTo>
                    <a:lnTo>
                      <a:pt x="1230882" y="332854"/>
                    </a:lnTo>
                    <a:lnTo>
                      <a:pt x="1230882" y="211856"/>
                    </a:lnTo>
                    <a:cubicBezTo>
                      <a:pt x="1230882" y="186258"/>
                      <a:pt x="1229543" y="169701"/>
                      <a:pt x="1226864" y="162185"/>
                    </a:cubicBezTo>
                    <a:cubicBezTo>
                      <a:pt x="1224185" y="154669"/>
                      <a:pt x="1219832" y="148828"/>
                      <a:pt x="1213804" y="144661"/>
                    </a:cubicBezTo>
                    <a:cubicBezTo>
                      <a:pt x="1207777" y="140493"/>
                      <a:pt x="1200522" y="138410"/>
                      <a:pt x="1192038" y="138410"/>
                    </a:cubicBezTo>
                    <a:cubicBezTo>
                      <a:pt x="1181174" y="138410"/>
                      <a:pt x="1171426" y="141386"/>
                      <a:pt x="1162794" y="147339"/>
                    </a:cubicBezTo>
                    <a:cubicBezTo>
                      <a:pt x="1154162" y="153293"/>
                      <a:pt x="1148246" y="161180"/>
                      <a:pt x="1145046" y="171003"/>
                    </a:cubicBezTo>
                    <a:cubicBezTo>
                      <a:pt x="1141846" y="180826"/>
                      <a:pt x="1140246" y="198983"/>
                      <a:pt x="1140246" y="225474"/>
                    </a:cubicBezTo>
                    <a:lnTo>
                      <a:pt x="1140246" y="332854"/>
                    </a:lnTo>
                    <a:lnTo>
                      <a:pt x="1077515" y="332854"/>
                    </a:lnTo>
                    <a:lnTo>
                      <a:pt x="1077515" y="95771"/>
                    </a:lnTo>
                    <a:lnTo>
                      <a:pt x="1135781" y="95771"/>
                    </a:lnTo>
                    <a:lnTo>
                      <a:pt x="1135781" y="130596"/>
                    </a:lnTo>
                    <a:cubicBezTo>
                      <a:pt x="1156468" y="103807"/>
                      <a:pt x="1182513" y="90413"/>
                      <a:pt x="1213916" y="90413"/>
                    </a:cubicBezTo>
                    <a:close/>
                    <a:moveTo>
                      <a:pt x="909339" y="90413"/>
                    </a:moveTo>
                    <a:cubicBezTo>
                      <a:pt x="945207" y="90413"/>
                      <a:pt x="974600" y="102059"/>
                      <a:pt x="997520" y="125350"/>
                    </a:cubicBezTo>
                    <a:cubicBezTo>
                      <a:pt x="1020440" y="148642"/>
                      <a:pt x="1031899" y="178072"/>
                      <a:pt x="1031899" y="213642"/>
                    </a:cubicBezTo>
                    <a:cubicBezTo>
                      <a:pt x="1031899" y="249510"/>
                      <a:pt x="1020328" y="279238"/>
                      <a:pt x="997185" y="302828"/>
                    </a:cubicBezTo>
                    <a:cubicBezTo>
                      <a:pt x="974042" y="326417"/>
                      <a:pt x="944909" y="338212"/>
                      <a:pt x="909786" y="338212"/>
                    </a:cubicBezTo>
                    <a:cubicBezTo>
                      <a:pt x="888057" y="338212"/>
                      <a:pt x="867333" y="333300"/>
                      <a:pt x="847613" y="323478"/>
                    </a:cubicBezTo>
                    <a:cubicBezTo>
                      <a:pt x="827893" y="313655"/>
                      <a:pt x="812899" y="299256"/>
                      <a:pt x="802630" y="280280"/>
                    </a:cubicBezTo>
                    <a:cubicBezTo>
                      <a:pt x="792360" y="261305"/>
                      <a:pt x="787226" y="238199"/>
                      <a:pt x="787226" y="210963"/>
                    </a:cubicBezTo>
                    <a:cubicBezTo>
                      <a:pt x="787226" y="190128"/>
                      <a:pt x="792360" y="169961"/>
                      <a:pt x="802630" y="150465"/>
                    </a:cubicBezTo>
                    <a:cubicBezTo>
                      <a:pt x="812899" y="130968"/>
                      <a:pt x="827447" y="116086"/>
                      <a:pt x="846273" y="105816"/>
                    </a:cubicBezTo>
                    <a:cubicBezTo>
                      <a:pt x="865100" y="95547"/>
                      <a:pt x="886122" y="90413"/>
                      <a:pt x="909339" y="90413"/>
                    </a:cubicBezTo>
                    <a:close/>
                    <a:moveTo>
                      <a:pt x="730374" y="90413"/>
                    </a:moveTo>
                    <a:cubicBezTo>
                      <a:pt x="744661" y="90413"/>
                      <a:pt x="758428" y="94357"/>
                      <a:pt x="771673" y="102245"/>
                    </a:cubicBezTo>
                    <a:lnTo>
                      <a:pt x="752251" y="156939"/>
                    </a:lnTo>
                    <a:cubicBezTo>
                      <a:pt x="741684" y="150093"/>
                      <a:pt x="731862" y="146670"/>
                      <a:pt x="722783" y="146670"/>
                    </a:cubicBezTo>
                    <a:cubicBezTo>
                      <a:pt x="714002" y="146670"/>
                      <a:pt x="706561" y="149088"/>
                      <a:pt x="700459" y="153925"/>
                    </a:cubicBezTo>
                    <a:cubicBezTo>
                      <a:pt x="694357" y="158762"/>
                      <a:pt x="689557" y="167506"/>
                      <a:pt x="686060" y="180156"/>
                    </a:cubicBezTo>
                    <a:cubicBezTo>
                      <a:pt x="682562" y="192806"/>
                      <a:pt x="680814" y="219298"/>
                      <a:pt x="680814" y="259630"/>
                    </a:cubicBezTo>
                    <a:lnTo>
                      <a:pt x="680814" y="332854"/>
                    </a:lnTo>
                    <a:lnTo>
                      <a:pt x="618083" y="332854"/>
                    </a:lnTo>
                    <a:lnTo>
                      <a:pt x="618083" y="95771"/>
                    </a:lnTo>
                    <a:lnTo>
                      <a:pt x="676349" y="95771"/>
                    </a:lnTo>
                    <a:lnTo>
                      <a:pt x="676349" y="129480"/>
                    </a:lnTo>
                    <a:cubicBezTo>
                      <a:pt x="686320" y="113555"/>
                      <a:pt x="695287" y="103063"/>
                      <a:pt x="703250" y="98003"/>
                    </a:cubicBezTo>
                    <a:cubicBezTo>
                      <a:pt x="711212" y="92943"/>
                      <a:pt x="720253" y="90413"/>
                      <a:pt x="730374" y="90413"/>
                    </a:cubicBezTo>
                    <a:close/>
                    <a:moveTo>
                      <a:pt x="452139" y="90413"/>
                    </a:moveTo>
                    <a:cubicBezTo>
                      <a:pt x="488007" y="90413"/>
                      <a:pt x="517400" y="102059"/>
                      <a:pt x="540320" y="125350"/>
                    </a:cubicBezTo>
                    <a:cubicBezTo>
                      <a:pt x="563240" y="148642"/>
                      <a:pt x="574699" y="178072"/>
                      <a:pt x="574699" y="213642"/>
                    </a:cubicBezTo>
                    <a:cubicBezTo>
                      <a:pt x="574699" y="249510"/>
                      <a:pt x="563128" y="279238"/>
                      <a:pt x="539985" y="302828"/>
                    </a:cubicBezTo>
                    <a:cubicBezTo>
                      <a:pt x="516842" y="326417"/>
                      <a:pt x="487709" y="338212"/>
                      <a:pt x="452586" y="338212"/>
                    </a:cubicBezTo>
                    <a:cubicBezTo>
                      <a:pt x="430857" y="338212"/>
                      <a:pt x="410133" y="333300"/>
                      <a:pt x="390413" y="323478"/>
                    </a:cubicBezTo>
                    <a:cubicBezTo>
                      <a:pt x="370693" y="313655"/>
                      <a:pt x="355699" y="299256"/>
                      <a:pt x="345430" y="280280"/>
                    </a:cubicBezTo>
                    <a:cubicBezTo>
                      <a:pt x="335160" y="261305"/>
                      <a:pt x="330026" y="238199"/>
                      <a:pt x="330026" y="210963"/>
                    </a:cubicBezTo>
                    <a:cubicBezTo>
                      <a:pt x="330026" y="190128"/>
                      <a:pt x="335160" y="169961"/>
                      <a:pt x="345430" y="150465"/>
                    </a:cubicBezTo>
                    <a:cubicBezTo>
                      <a:pt x="355699" y="130968"/>
                      <a:pt x="370247" y="116086"/>
                      <a:pt x="389073" y="105816"/>
                    </a:cubicBezTo>
                    <a:cubicBezTo>
                      <a:pt x="407900" y="95547"/>
                      <a:pt x="428922" y="90413"/>
                      <a:pt x="452139" y="90413"/>
                    </a:cubicBezTo>
                    <a:close/>
                    <a:moveTo>
                      <a:pt x="153144" y="0"/>
                    </a:moveTo>
                    <a:cubicBezTo>
                      <a:pt x="193178" y="0"/>
                      <a:pt x="225697" y="11831"/>
                      <a:pt x="250700" y="35495"/>
                    </a:cubicBezTo>
                    <a:cubicBezTo>
                      <a:pt x="265583" y="49485"/>
                      <a:pt x="276745" y="69577"/>
                      <a:pt x="284187" y="95771"/>
                    </a:cubicBezTo>
                    <a:lnTo>
                      <a:pt x="218777" y="111397"/>
                    </a:lnTo>
                    <a:cubicBezTo>
                      <a:pt x="214907" y="94431"/>
                      <a:pt x="206833" y="81037"/>
                      <a:pt x="194555" y="71214"/>
                    </a:cubicBezTo>
                    <a:cubicBezTo>
                      <a:pt x="182277" y="61391"/>
                      <a:pt x="167357" y="56480"/>
                      <a:pt x="149795" y="56480"/>
                    </a:cubicBezTo>
                    <a:cubicBezTo>
                      <a:pt x="125536" y="56480"/>
                      <a:pt x="105854" y="65186"/>
                      <a:pt x="90747" y="82599"/>
                    </a:cubicBezTo>
                    <a:cubicBezTo>
                      <a:pt x="75641" y="100012"/>
                      <a:pt x="68088" y="128215"/>
                      <a:pt x="68088" y="167208"/>
                    </a:cubicBezTo>
                    <a:cubicBezTo>
                      <a:pt x="68088" y="208582"/>
                      <a:pt x="75530" y="238050"/>
                      <a:pt x="90413" y="255612"/>
                    </a:cubicBezTo>
                    <a:cubicBezTo>
                      <a:pt x="105295" y="273174"/>
                      <a:pt x="124643" y="281955"/>
                      <a:pt x="148456" y="281955"/>
                    </a:cubicBezTo>
                    <a:cubicBezTo>
                      <a:pt x="166017" y="281955"/>
                      <a:pt x="181123" y="276373"/>
                      <a:pt x="193774" y="265211"/>
                    </a:cubicBezTo>
                    <a:cubicBezTo>
                      <a:pt x="206424" y="254049"/>
                      <a:pt x="215503" y="236488"/>
                      <a:pt x="221009" y="212526"/>
                    </a:cubicBezTo>
                    <a:lnTo>
                      <a:pt x="285080" y="232841"/>
                    </a:lnTo>
                    <a:cubicBezTo>
                      <a:pt x="275257" y="268560"/>
                      <a:pt x="258923" y="295089"/>
                      <a:pt x="236078" y="312427"/>
                    </a:cubicBezTo>
                    <a:cubicBezTo>
                      <a:pt x="213233" y="329766"/>
                      <a:pt x="184249" y="338435"/>
                      <a:pt x="149125" y="338435"/>
                    </a:cubicBezTo>
                    <a:cubicBezTo>
                      <a:pt x="105667" y="338435"/>
                      <a:pt x="69949" y="323589"/>
                      <a:pt x="41969" y="293898"/>
                    </a:cubicBezTo>
                    <a:cubicBezTo>
                      <a:pt x="13989" y="264207"/>
                      <a:pt x="0" y="223614"/>
                      <a:pt x="0" y="172119"/>
                    </a:cubicBezTo>
                    <a:cubicBezTo>
                      <a:pt x="0" y="117648"/>
                      <a:pt x="14064" y="75344"/>
                      <a:pt x="42192" y="45206"/>
                    </a:cubicBezTo>
                    <a:cubicBezTo>
                      <a:pt x="70321" y="15068"/>
                      <a:pt x="107305" y="0"/>
                      <a:pt x="153144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ko-KR" altLang="en-US" sz="3600" b="1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</p:grp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CBC5B27D-F725-4D03-B0AE-A1A0ACCB2335}"/>
              </a:ext>
            </a:extLst>
          </p:cNvPr>
          <p:cNvSpPr txBox="1"/>
          <p:nvPr/>
        </p:nvSpPr>
        <p:spPr>
          <a:xfrm>
            <a:off x="6183119" y="628333"/>
            <a:ext cx="5319004" cy="73866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accent6"/>
                </a:solidFill>
                <a:latin typeface="+mj-lt"/>
                <a:cs typeface="Arial" pitchFamily="34" charset="0"/>
              </a:rPr>
              <a:t>COVID-2019 Test</a:t>
            </a:r>
            <a:endParaRPr lang="ko-KR" altLang="en-US" sz="4800" b="1" dirty="0">
              <a:solidFill>
                <a:schemeClr val="accent6"/>
              </a:solidFill>
              <a:latin typeface="+mj-lt"/>
              <a:cs typeface="Arial" pitchFamily="34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07D063D-8B13-47CC-A556-78850BE47931}"/>
              </a:ext>
            </a:extLst>
          </p:cNvPr>
          <p:cNvSpPr txBox="1"/>
          <p:nvPr/>
        </p:nvSpPr>
        <p:spPr>
          <a:xfrm>
            <a:off x="6183119" y="1531796"/>
            <a:ext cx="5319004" cy="553998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pPr algn="r"/>
            <a:r>
              <a:rPr lang="en-US" altLang="ko-KR" sz="3600" dirty="0">
                <a:latin typeface="+mj-lt"/>
                <a:cs typeface="Arial" pitchFamily="34" charset="0"/>
              </a:rPr>
              <a:t>Interpretation Of Result</a:t>
            </a:r>
            <a:endParaRPr lang="ko-KR" altLang="en-US" sz="3600" dirty="0">
              <a:solidFill>
                <a:schemeClr val="accent3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4866571A-20EE-43F0-85A7-279D810C9A4E}"/>
              </a:ext>
            </a:extLst>
          </p:cNvPr>
          <p:cNvGrpSpPr/>
          <p:nvPr/>
        </p:nvGrpSpPr>
        <p:grpSpPr>
          <a:xfrm>
            <a:off x="660164" y="784506"/>
            <a:ext cx="1464906" cy="671804"/>
            <a:chOff x="2981866" y="2310677"/>
            <a:chExt cx="1464906" cy="671804"/>
          </a:xfrm>
        </p:grpSpPr>
        <p:sp>
          <p:nvSpPr>
            <p:cNvPr id="63" name="Rectangle: Rounded Corners 62">
              <a:extLst>
                <a:ext uri="{FF2B5EF4-FFF2-40B4-BE49-F238E27FC236}">
                  <a16:creationId xmlns:a16="http://schemas.microsoft.com/office/drawing/2014/main" id="{06AAE590-EA9B-4765-A7CB-EC883124CC11}"/>
                </a:ext>
              </a:extLst>
            </p:cNvPr>
            <p:cNvSpPr/>
            <p:nvPr/>
          </p:nvSpPr>
          <p:spPr>
            <a:xfrm>
              <a:off x="2981866" y="2310677"/>
              <a:ext cx="1464906" cy="6718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368300" dist="228600" dir="13500000">
                <a:prstClr val="black">
                  <a:alpha val="23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: Rounded Corners 63">
              <a:extLst>
                <a:ext uri="{FF2B5EF4-FFF2-40B4-BE49-F238E27FC236}">
                  <a16:creationId xmlns:a16="http://schemas.microsoft.com/office/drawing/2014/main" id="{1FEB550B-4F8A-4387-AF9A-750A61CA1775}"/>
                </a:ext>
              </a:extLst>
            </p:cNvPr>
            <p:cNvSpPr/>
            <p:nvPr/>
          </p:nvSpPr>
          <p:spPr>
            <a:xfrm>
              <a:off x="3178994" y="2512665"/>
              <a:ext cx="1094792" cy="25603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6060C8B3-F6BF-4031-83B3-F3D548D7C70A}"/>
                </a:ext>
              </a:extLst>
            </p:cNvPr>
            <p:cNvSpPr/>
            <p:nvPr/>
          </p:nvSpPr>
          <p:spPr>
            <a:xfrm>
              <a:off x="3213207" y="2552383"/>
              <a:ext cx="1079241" cy="21631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AEA60C3E-A7CF-4BE8-A76A-44C667D2A90D}"/>
                </a:ext>
              </a:extLst>
            </p:cNvPr>
            <p:cNvSpPr/>
            <p:nvPr/>
          </p:nvSpPr>
          <p:spPr>
            <a:xfrm>
              <a:off x="3536667" y="2566344"/>
              <a:ext cx="85895" cy="219456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FC80F368-944C-46D3-B4D5-1498429545D6}"/>
                </a:ext>
              </a:extLst>
            </p:cNvPr>
            <p:cNvSpPr/>
            <p:nvPr/>
          </p:nvSpPr>
          <p:spPr>
            <a:xfrm>
              <a:off x="3855231" y="2566344"/>
              <a:ext cx="85895" cy="219456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E8A927F-F30B-4E56-83B5-698B2D6A5DE7}"/>
              </a:ext>
            </a:extLst>
          </p:cNvPr>
          <p:cNvSpPr txBox="1"/>
          <p:nvPr/>
        </p:nvSpPr>
        <p:spPr>
          <a:xfrm>
            <a:off x="726707" y="4666228"/>
            <a:ext cx="4748767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accent2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B6BEF7DF-F083-44B8-9D82-F1BBCD414269}"/>
              </a:ext>
            </a:extLst>
          </p:cNvPr>
          <p:cNvGrpSpPr/>
          <p:nvPr/>
        </p:nvGrpSpPr>
        <p:grpSpPr>
          <a:xfrm>
            <a:off x="660164" y="1889407"/>
            <a:ext cx="1464906" cy="671804"/>
            <a:chOff x="2981866" y="2310677"/>
            <a:chExt cx="1464906" cy="671804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8020548B-6992-4175-BD5B-75610E9D3FE4}"/>
                </a:ext>
              </a:extLst>
            </p:cNvPr>
            <p:cNvSpPr/>
            <p:nvPr/>
          </p:nvSpPr>
          <p:spPr>
            <a:xfrm>
              <a:off x="2981866" y="2310677"/>
              <a:ext cx="1464906" cy="6718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368300" dist="228600" dir="13500000">
                <a:prstClr val="black">
                  <a:alpha val="23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CB071D68-26E0-4732-A64A-263DCE36E7CE}"/>
                </a:ext>
              </a:extLst>
            </p:cNvPr>
            <p:cNvSpPr/>
            <p:nvPr/>
          </p:nvSpPr>
          <p:spPr>
            <a:xfrm>
              <a:off x="3178994" y="2512665"/>
              <a:ext cx="1094792" cy="25603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Rectangle: Rounded Corners 71">
              <a:extLst>
                <a:ext uri="{FF2B5EF4-FFF2-40B4-BE49-F238E27FC236}">
                  <a16:creationId xmlns:a16="http://schemas.microsoft.com/office/drawing/2014/main" id="{60CCDA98-507C-4C3B-8E04-221A7CF85BB4}"/>
                </a:ext>
              </a:extLst>
            </p:cNvPr>
            <p:cNvSpPr/>
            <p:nvPr/>
          </p:nvSpPr>
          <p:spPr>
            <a:xfrm>
              <a:off x="3213207" y="2552383"/>
              <a:ext cx="1079241" cy="21631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40225589-E179-4F09-B7CC-C8327558E116}"/>
                </a:ext>
              </a:extLst>
            </p:cNvPr>
            <p:cNvSpPr/>
            <p:nvPr/>
          </p:nvSpPr>
          <p:spPr>
            <a:xfrm>
              <a:off x="3536667" y="2566344"/>
              <a:ext cx="85895" cy="219456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89E77F7C-0842-4142-827E-BAEE06FDB6D4}"/>
                </a:ext>
              </a:extLst>
            </p:cNvPr>
            <p:cNvSpPr/>
            <p:nvPr/>
          </p:nvSpPr>
          <p:spPr>
            <a:xfrm>
              <a:off x="3855231" y="2566344"/>
              <a:ext cx="85895" cy="219456"/>
            </a:xfrm>
            <a:prstGeom prst="rect">
              <a:avLst/>
            </a:prstGeom>
            <a:solidFill>
              <a:schemeClr val="accent6">
                <a:alpha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EA125381-7AC7-4F14-A69E-04AEED5F31B4}"/>
              </a:ext>
            </a:extLst>
          </p:cNvPr>
          <p:cNvGrpSpPr/>
          <p:nvPr/>
        </p:nvGrpSpPr>
        <p:grpSpPr>
          <a:xfrm>
            <a:off x="660164" y="2994308"/>
            <a:ext cx="1464906" cy="671804"/>
            <a:chOff x="2981866" y="2310677"/>
            <a:chExt cx="1464906" cy="671804"/>
          </a:xfrm>
        </p:grpSpPr>
        <p:sp>
          <p:nvSpPr>
            <p:cNvPr id="76" name="Rectangle: Rounded Corners 75">
              <a:extLst>
                <a:ext uri="{FF2B5EF4-FFF2-40B4-BE49-F238E27FC236}">
                  <a16:creationId xmlns:a16="http://schemas.microsoft.com/office/drawing/2014/main" id="{E9EA2A7A-0E1F-487C-940C-0C6D64187590}"/>
                </a:ext>
              </a:extLst>
            </p:cNvPr>
            <p:cNvSpPr/>
            <p:nvPr/>
          </p:nvSpPr>
          <p:spPr>
            <a:xfrm>
              <a:off x="2981866" y="2310677"/>
              <a:ext cx="1464906" cy="6718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368300" dist="228600" dir="13500000">
                <a:prstClr val="black">
                  <a:alpha val="23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Rectangle: Rounded Corners 76">
              <a:extLst>
                <a:ext uri="{FF2B5EF4-FFF2-40B4-BE49-F238E27FC236}">
                  <a16:creationId xmlns:a16="http://schemas.microsoft.com/office/drawing/2014/main" id="{7DEF0F20-B93A-4172-9D08-3EE20CF6A03E}"/>
                </a:ext>
              </a:extLst>
            </p:cNvPr>
            <p:cNvSpPr/>
            <p:nvPr/>
          </p:nvSpPr>
          <p:spPr>
            <a:xfrm>
              <a:off x="3178994" y="2512665"/>
              <a:ext cx="1094792" cy="25603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Rectangle: Rounded Corners 77">
              <a:extLst>
                <a:ext uri="{FF2B5EF4-FFF2-40B4-BE49-F238E27FC236}">
                  <a16:creationId xmlns:a16="http://schemas.microsoft.com/office/drawing/2014/main" id="{51DB9F9D-62B6-40C9-AC66-15496D9C93E8}"/>
                </a:ext>
              </a:extLst>
            </p:cNvPr>
            <p:cNvSpPr/>
            <p:nvPr/>
          </p:nvSpPr>
          <p:spPr>
            <a:xfrm>
              <a:off x="3213207" y="2552383"/>
              <a:ext cx="1079241" cy="21631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BF7FE8FA-C446-4E7B-A51E-30B66D28457A}"/>
                </a:ext>
              </a:extLst>
            </p:cNvPr>
            <p:cNvSpPr/>
            <p:nvPr/>
          </p:nvSpPr>
          <p:spPr>
            <a:xfrm>
              <a:off x="3536667" y="2566344"/>
              <a:ext cx="85895" cy="219456"/>
            </a:xfrm>
            <a:prstGeom prst="rect">
              <a:avLst/>
            </a:prstGeom>
            <a:solidFill>
              <a:schemeClr val="accent6">
                <a:alpha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5C7BFB70-4E09-4525-91BF-5B9E9429FF53}"/>
                </a:ext>
              </a:extLst>
            </p:cNvPr>
            <p:cNvSpPr/>
            <p:nvPr/>
          </p:nvSpPr>
          <p:spPr>
            <a:xfrm>
              <a:off x="3855231" y="2566344"/>
              <a:ext cx="85895" cy="219456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C36ED441-0A0D-479F-8823-C8E4FE926268}"/>
              </a:ext>
            </a:extLst>
          </p:cNvPr>
          <p:cNvSpPr/>
          <p:nvPr/>
        </p:nvSpPr>
        <p:spPr>
          <a:xfrm>
            <a:off x="2551402" y="935742"/>
            <a:ext cx="2194560" cy="369332"/>
          </a:xfrm>
          <a:prstGeom prst="rect">
            <a:avLst/>
          </a:prstGeom>
          <a:solidFill>
            <a:schemeClr val="accent2"/>
          </a:solidFill>
        </p:spPr>
        <p:txBody>
          <a:bodyPr wrap="none">
            <a:no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Positive Result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EEDFC5CF-685D-402D-BB6B-E1BCCC90E4E7}"/>
              </a:ext>
            </a:extLst>
          </p:cNvPr>
          <p:cNvSpPr/>
          <p:nvPr/>
        </p:nvSpPr>
        <p:spPr>
          <a:xfrm>
            <a:off x="2551402" y="2040643"/>
            <a:ext cx="2194560" cy="369332"/>
          </a:xfrm>
          <a:prstGeom prst="rect">
            <a:avLst/>
          </a:prstGeom>
          <a:solidFill>
            <a:schemeClr val="accent3"/>
          </a:solidFill>
        </p:spPr>
        <p:txBody>
          <a:bodyPr wrap="none">
            <a:no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Negative </a:t>
            </a:r>
            <a:r>
              <a:rPr lang="en-US" dirty="0" err="1">
                <a:solidFill>
                  <a:schemeClr val="bg1"/>
                </a:solidFill>
              </a:rPr>
              <a:t>Resuit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52E84985-16AA-448B-9E9A-273A4FD260F4}"/>
              </a:ext>
            </a:extLst>
          </p:cNvPr>
          <p:cNvSpPr/>
          <p:nvPr/>
        </p:nvSpPr>
        <p:spPr>
          <a:xfrm>
            <a:off x="2551402" y="3145544"/>
            <a:ext cx="2194560" cy="369332"/>
          </a:xfrm>
          <a:prstGeom prst="rect">
            <a:avLst/>
          </a:prstGeom>
          <a:solidFill>
            <a:schemeClr val="accent4"/>
          </a:solidFill>
        </p:spPr>
        <p:txBody>
          <a:bodyPr wrap="none">
            <a:no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Inconclusive Result</a:t>
            </a:r>
          </a:p>
        </p:txBody>
      </p:sp>
      <p:sp>
        <p:nvSpPr>
          <p:cNvPr id="81" name="직사각형 22">
            <a:extLst>
              <a:ext uri="{FF2B5EF4-FFF2-40B4-BE49-F238E27FC236}">
                <a16:creationId xmlns:a16="http://schemas.microsoft.com/office/drawing/2014/main" id="{83624358-AB2E-46FE-A2C1-AC10A0670F9D}"/>
              </a:ext>
            </a:extLst>
          </p:cNvPr>
          <p:cNvSpPr/>
          <p:nvPr/>
        </p:nvSpPr>
        <p:spPr>
          <a:xfrm>
            <a:off x="2909913" y="1348477"/>
            <a:ext cx="318320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Example Text : Get a modern PowerPoint  Presentation that is beautifully designed.</a:t>
            </a:r>
          </a:p>
        </p:txBody>
      </p:sp>
      <p:sp>
        <p:nvSpPr>
          <p:cNvPr id="82" name="직사각형 22">
            <a:extLst>
              <a:ext uri="{FF2B5EF4-FFF2-40B4-BE49-F238E27FC236}">
                <a16:creationId xmlns:a16="http://schemas.microsoft.com/office/drawing/2014/main" id="{9D50D0BF-7A9E-4927-85BE-98AFE77DEC7A}"/>
              </a:ext>
            </a:extLst>
          </p:cNvPr>
          <p:cNvSpPr/>
          <p:nvPr/>
        </p:nvSpPr>
        <p:spPr>
          <a:xfrm>
            <a:off x="2909913" y="2464727"/>
            <a:ext cx="318320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Example Text : Get a modern PowerPoint  Presentation that is beautifully designed.</a:t>
            </a:r>
          </a:p>
        </p:txBody>
      </p:sp>
      <p:sp>
        <p:nvSpPr>
          <p:cNvPr id="83" name="직사각형 22">
            <a:extLst>
              <a:ext uri="{FF2B5EF4-FFF2-40B4-BE49-F238E27FC236}">
                <a16:creationId xmlns:a16="http://schemas.microsoft.com/office/drawing/2014/main" id="{5F6082D3-8446-4653-8FBB-A7B1DED2CDF4}"/>
              </a:ext>
            </a:extLst>
          </p:cNvPr>
          <p:cNvSpPr/>
          <p:nvPr/>
        </p:nvSpPr>
        <p:spPr>
          <a:xfrm>
            <a:off x="2909913" y="3580978"/>
            <a:ext cx="318320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Example Text : Get a modern PowerPoint  Presentation that is beautifully designed.</a:t>
            </a:r>
          </a:p>
        </p:txBody>
      </p:sp>
      <p:sp>
        <p:nvSpPr>
          <p:cNvPr id="84" name="Text Placeholder 20">
            <a:extLst>
              <a:ext uri="{FF2B5EF4-FFF2-40B4-BE49-F238E27FC236}">
                <a16:creationId xmlns:a16="http://schemas.microsoft.com/office/drawing/2014/main" id="{41DA1F4C-0831-45B8-877B-3E1CD252ADC2}"/>
              </a:ext>
            </a:extLst>
          </p:cNvPr>
          <p:cNvSpPr txBox="1">
            <a:spLocks/>
          </p:cNvSpPr>
          <p:nvPr/>
        </p:nvSpPr>
        <p:spPr>
          <a:xfrm>
            <a:off x="852498" y="5408354"/>
            <a:ext cx="4622976" cy="1001971"/>
          </a:xfrm>
          <a:prstGeom prst="rect">
            <a:avLst/>
          </a:prstGeom>
        </p:spPr>
        <p:txBody>
          <a:bodyPr lIns="0" anchor="t"/>
          <a:lstStyle>
            <a:lvl1pPr marL="0" indent="0" algn="r" defTabSz="914400" rtl="0" eaLnBrk="1" latinLnBrk="0" hangingPunct="1">
              <a:spcBef>
                <a:spcPct val="20000"/>
              </a:spcBef>
              <a:buFontTx/>
              <a:buNone/>
              <a:defRPr sz="1200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Time. </a:t>
            </a: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zing.</a:t>
            </a:r>
          </a:p>
        </p:txBody>
      </p: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96DB736-5935-4F17-8D2B-18219CCCDDF8}"/>
              </a:ext>
            </a:extLst>
          </p:cNvPr>
          <p:cNvGrpSpPr/>
          <p:nvPr/>
        </p:nvGrpSpPr>
        <p:grpSpPr>
          <a:xfrm>
            <a:off x="8130688" y="1556890"/>
            <a:ext cx="3328826" cy="4846161"/>
            <a:chOff x="8130688" y="1556890"/>
            <a:chExt cx="3328826" cy="4846161"/>
          </a:xfrm>
        </p:grpSpPr>
        <p:sp>
          <p:nvSpPr>
            <p:cNvPr id="9" name="Freeform 21">
              <a:extLst>
                <a:ext uri="{FF2B5EF4-FFF2-40B4-BE49-F238E27FC236}">
                  <a16:creationId xmlns:a16="http://schemas.microsoft.com/office/drawing/2014/main" id="{B7525CB0-C6D9-4258-86F2-F633B07B6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0688" y="1841330"/>
              <a:ext cx="3328826" cy="4561721"/>
            </a:xfrm>
            <a:custGeom>
              <a:avLst/>
              <a:gdLst>
                <a:gd name="T0" fmla="*/ 353 w 353"/>
                <a:gd name="T1" fmla="*/ 461 h 485"/>
                <a:gd name="T2" fmla="*/ 329 w 353"/>
                <a:gd name="T3" fmla="*/ 485 h 485"/>
                <a:gd name="T4" fmla="*/ 24 w 353"/>
                <a:gd name="T5" fmla="*/ 485 h 485"/>
                <a:gd name="T6" fmla="*/ 0 w 353"/>
                <a:gd name="T7" fmla="*/ 461 h 485"/>
                <a:gd name="T8" fmla="*/ 0 w 353"/>
                <a:gd name="T9" fmla="*/ 24 h 485"/>
                <a:gd name="T10" fmla="*/ 24 w 353"/>
                <a:gd name="T11" fmla="*/ 0 h 485"/>
                <a:gd name="T12" fmla="*/ 329 w 353"/>
                <a:gd name="T13" fmla="*/ 0 h 485"/>
                <a:gd name="T14" fmla="*/ 353 w 353"/>
                <a:gd name="T15" fmla="*/ 24 h 485"/>
                <a:gd name="T16" fmla="*/ 353 w 353"/>
                <a:gd name="T17" fmla="*/ 461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485">
                  <a:moveTo>
                    <a:pt x="353" y="461"/>
                  </a:moveTo>
                  <a:cubicBezTo>
                    <a:pt x="353" y="475"/>
                    <a:pt x="343" y="485"/>
                    <a:pt x="329" y="485"/>
                  </a:cubicBezTo>
                  <a:cubicBezTo>
                    <a:pt x="24" y="485"/>
                    <a:pt x="24" y="485"/>
                    <a:pt x="24" y="485"/>
                  </a:cubicBezTo>
                  <a:cubicBezTo>
                    <a:pt x="11" y="485"/>
                    <a:pt x="0" y="475"/>
                    <a:pt x="0" y="46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343" y="0"/>
                    <a:pt x="353" y="11"/>
                    <a:pt x="353" y="24"/>
                  </a:cubicBezTo>
                  <a:lnTo>
                    <a:pt x="353" y="46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2AB922C6-C315-4148-95EB-EE9CFE40C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32945" y="2191312"/>
              <a:ext cx="2724311" cy="377028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23">
              <a:extLst>
                <a:ext uri="{FF2B5EF4-FFF2-40B4-BE49-F238E27FC236}">
                  <a16:creationId xmlns:a16="http://schemas.microsoft.com/office/drawing/2014/main" id="{65FFC501-4F09-4F7C-AC3B-8882CDFCA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040" y="2171424"/>
              <a:ext cx="2760098" cy="3810049"/>
            </a:xfrm>
            <a:custGeom>
              <a:avLst/>
              <a:gdLst>
                <a:gd name="T0" fmla="*/ 689 w 694"/>
                <a:gd name="T1" fmla="*/ 953 h 958"/>
                <a:gd name="T2" fmla="*/ 689 w 694"/>
                <a:gd name="T3" fmla="*/ 948 h 958"/>
                <a:gd name="T4" fmla="*/ 9 w 694"/>
                <a:gd name="T5" fmla="*/ 948 h 958"/>
                <a:gd name="T6" fmla="*/ 9 w 694"/>
                <a:gd name="T7" fmla="*/ 9 h 958"/>
                <a:gd name="T8" fmla="*/ 684 w 694"/>
                <a:gd name="T9" fmla="*/ 9 h 958"/>
                <a:gd name="T10" fmla="*/ 684 w 694"/>
                <a:gd name="T11" fmla="*/ 953 h 958"/>
                <a:gd name="T12" fmla="*/ 689 w 694"/>
                <a:gd name="T13" fmla="*/ 953 h 958"/>
                <a:gd name="T14" fmla="*/ 689 w 694"/>
                <a:gd name="T15" fmla="*/ 948 h 958"/>
                <a:gd name="T16" fmla="*/ 689 w 694"/>
                <a:gd name="T17" fmla="*/ 953 h 958"/>
                <a:gd name="T18" fmla="*/ 694 w 694"/>
                <a:gd name="T19" fmla="*/ 953 h 958"/>
                <a:gd name="T20" fmla="*/ 694 w 694"/>
                <a:gd name="T21" fmla="*/ 0 h 958"/>
                <a:gd name="T22" fmla="*/ 0 w 694"/>
                <a:gd name="T23" fmla="*/ 0 h 958"/>
                <a:gd name="T24" fmla="*/ 0 w 694"/>
                <a:gd name="T25" fmla="*/ 958 h 958"/>
                <a:gd name="T26" fmla="*/ 694 w 694"/>
                <a:gd name="T27" fmla="*/ 958 h 958"/>
                <a:gd name="T28" fmla="*/ 694 w 694"/>
                <a:gd name="T29" fmla="*/ 953 h 958"/>
                <a:gd name="T30" fmla="*/ 689 w 694"/>
                <a:gd name="T31" fmla="*/ 953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4" h="958">
                  <a:moveTo>
                    <a:pt x="689" y="953"/>
                  </a:moveTo>
                  <a:lnTo>
                    <a:pt x="689" y="948"/>
                  </a:lnTo>
                  <a:lnTo>
                    <a:pt x="9" y="948"/>
                  </a:lnTo>
                  <a:lnTo>
                    <a:pt x="9" y="9"/>
                  </a:lnTo>
                  <a:lnTo>
                    <a:pt x="684" y="9"/>
                  </a:lnTo>
                  <a:lnTo>
                    <a:pt x="684" y="953"/>
                  </a:lnTo>
                  <a:lnTo>
                    <a:pt x="689" y="953"/>
                  </a:lnTo>
                  <a:lnTo>
                    <a:pt x="689" y="948"/>
                  </a:lnTo>
                  <a:lnTo>
                    <a:pt x="689" y="953"/>
                  </a:lnTo>
                  <a:lnTo>
                    <a:pt x="694" y="953"/>
                  </a:lnTo>
                  <a:lnTo>
                    <a:pt x="694" y="0"/>
                  </a:lnTo>
                  <a:lnTo>
                    <a:pt x="0" y="0"/>
                  </a:lnTo>
                  <a:lnTo>
                    <a:pt x="0" y="958"/>
                  </a:lnTo>
                  <a:lnTo>
                    <a:pt x="694" y="958"/>
                  </a:lnTo>
                  <a:lnTo>
                    <a:pt x="694" y="953"/>
                  </a:lnTo>
                  <a:lnTo>
                    <a:pt x="689" y="9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78A2EBE-8314-4244-8EAB-6B415D69E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1798" y="3324975"/>
              <a:ext cx="1764666" cy="2410122"/>
            </a:xfrm>
            <a:custGeom>
              <a:avLst/>
              <a:gdLst>
                <a:gd name="connsiteX0" fmla="*/ 27458 w 277014"/>
                <a:gd name="connsiteY0" fmla="*/ 286961 h 301384"/>
                <a:gd name="connsiteX1" fmla="*/ 250055 w 277014"/>
                <a:gd name="connsiteY1" fmla="*/ 286961 h 301384"/>
                <a:gd name="connsiteX2" fmla="*/ 257121 w 277014"/>
                <a:gd name="connsiteY2" fmla="*/ 294173 h 301384"/>
                <a:gd name="connsiteX3" fmla="*/ 250055 w 277014"/>
                <a:gd name="connsiteY3" fmla="*/ 301384 h 301384"/>
                <a:gd name="connsiteX4" fmla="*/ 27458 w 277014"/>
                <a:gd name="connsiteY4" fmla="*/ 301384 h 301384"/>
                <a:gd name="connsiteX5" fmla="*/ 20391 w 277014"/>
                <a:gd name="connsiteY5" fmla="*/ 294173 h 301384"/>
                <a:gd name="connsiteX6" fmla="*/ 27458 w 277014"/>
                <a:gd name="connsiteY6" fmla="*/ 286961 h 301384"/>
                <a:gd name="connsiteX7" fmla="*/ 7073 w 277014"/>
                <a:gd name="connsiteY7" fmla="*/ 238720 h 301384"/>
                <a:gd name="connsiteX8" fmla="*/ 269941 w 277014"/>
                <a:gd name="connsiteY8" fmla="*/ 238720 h 301384"/>
                <a:gd name="connsiteX9" fmla="*/ 277014 w 277014"/>
                <a:gd name="connsiteY9" fmla="*/ 245932 h 301384"/>
                <a:gd name="connsiteX10" fmla="*/ 269941 w 277014"/>
                <a:gd name="connsiteY10" fmla="*/ 253143 h 301384"/>
                <a:gd name="connsiteX11" fmla="*/ 7073 w 277014"/>
                <a:gd name="connsiteY11" fmla="*/ 253143 h 301384"/>
                <a:gd name="connsiteX12" fmla="*/ 0 w 277014"/>
                <a:gd name="connsiteY12" fmla="*/ 245932 h 301384"/>
                <a:gd name="connsiteX13" fmla="*/ 7073 w 277014"/>
                <a:gd name="connsiteY13" fmla="*/ 238720 h 301384"/>
                <a:gd name="connsiteX14" fmla="*/ 27458 w 277014"/>
                <a:gd name="connsiteY14" fmla="*/ 191971 h 301384"/>
                <a:gd name="connsiteX15" fmla="*/ 250055 w 277014"/>
                <a:gd name="connsiteY15" fmla="*/ 191971 h 301384"/>
                <a:gd name="connsiteX16" fmla="*/ 257121 w 277014"/>
                <a:gd name="connsiteY16" fmla="*/ 198933 h 301384"/>
                <a:gd name="connsiteX17" fmla="*/ 250055 w 277014"/>
                <a:gd name="connsiteY17" fmla="*/ 205896 h 301384"/>
                <a:gd name="connsiteX18" fmla="*/ 27458 w 277014"/>
                <a:gd name="connsiteY18" fmla="*/ 205896 h 301384"/>
                <a:gd name="connsiteX19" fmla="*/ 20391 w 277014"/>
                <a:gd name="connsiteY19" fmla="*/ 198933 h 301384"/>
                <a:gd name="connsiteX20" fmla="*/ 27458 w 277014"/>
                <a:gd name="connsiteY20" fmla="*/ 191971 h 301384"/>
                <a:gd name="connsiteX21" fmla="*/ 7073 w 277014"/>
                <a:gd name="connsiteY21" fmla="*/ 143729 h 301384"/>
                <a:gd name="connsiteX22" fmla="*/ 269941 w 277014"/>
                <a:gd name="connsiteY22" fmla="*/ 143729 h 301384"/>
                <a:gd name="connsiteX23" fmla="*/ 277014 w 277014"/>
                <a:gd name="connsiteY23" fmla="*/ 150691 h 301384"/>
                <a:gd name="connsiteX24" fmla="*/ 269941 w 277014"/>
                <a:gd name="connsiteY24" fmla="*/ 157654 h 301384"/>
                <a:gd name="connsiteX25" fmla="*/ 7073 w 277014"/>
                <a:gd name="connsiteY25" fmla="*/ 157654 h 301384"/>
                <a:gd name="connsiteX26" fmla="*/ 0 w 277014"/>
                <a:gd name="connsiteY26" fmla="*/ 150691 h 301384"/>
                <a:gd name="connsiteX27" fmla="*/ 7073 w 277014"/>
                <a:gd name="connsiteY27" fmla="*/ 143729 h 301384"/>
                <a:gd name="connsiteX28" fmla="*/ 27458 w 277014"/>
                <a:gd name="connsiteY28" fmla="*/ 95488 h 301384"/>
                <a:gd name="connsiteX29" fmla="*/ 250055 w 277014"/>
                <a:gd name="connsiteY29" fmla="*/ 95488 h 301384"/>
                <a:gd name="connsiteX30" fmla="*/ 257121 w 277014"/>
                <a:gd name="connsiteY30" fmla="*/ 102450 h 301384"/>
                <a:gd name="connsiteX31" fmla="*/ 250055 w 277014"/>
                <a:gd name="connsiteY31" fmla="*/ 109413 h 301384"/>
                <a:gd name="connsiteX32" fmla="*/ 27458 w 277014"/>
                <a:gd name="connsiteY32" fmla="*/ 109413 h 301384"/>
                <a:gd name="connsiteX33" fmla="*/ 20391 w 277014"/>
                <a:gd name="connsiteY33" fmla="*/ 102450 h 301384"/>
                <a:gd name="connsiteX34" fmla="*/ 27458 w 277014"/>
                <a:gd name="connsiteY34" fmla="*/ 95488 h 301384"/>
                <a:gd name="connsiteX35" fmla="*/ 7073 w 277014"/>
                <a:gd name="connsiteY35" fmla="*/ 47247 h 301384"/>
                <a:gd name="connsiteX36" fmla="*/ 269941 w 277014"/>
                <a:gd name="connsiteY36" fmla="*/ 47247 h 301384"/>
                <a:gd name="connsiteX37" fmla="*/ 277014 w 277014"/>
                <a:gd name="connsiteY37" fmla="*/ 54209 h 301384"/>
                <a:gd name="connsiteX38" fmla="*/ 269941 w 277014"/>
                <a:gd name="connsiteY38" fmla="*/ 61172 h 301384"/>
                <a:gd name="connsiteX39" fmla="*/ 7073 w 277014"/>
                <a:gd name="connsiteY39" fmla="*/ 61172 h 301384"/>
                <a:gd name="connsiteX40" fmla="*/ 0 w 277014"/>
                <a:gd name="connsiteY40" fmla="*/ 54209 h 301384"/>
                <a:gd name="connsiteX41" fmla="*/ 7073 w 277014"/>
                <a:gd name="connsiteY41" fmla="*/ 47247 h 301384"/>
                <a:gd name="connsiteX42" fmla="*/ 27458 w 277014"/>
                <a:gd name="connsiteY42" fmla="*/ 0 h 301384"/>
                <a:gd name="connsiteX43" fmla="*/ 250055 w 277014"/>
                <a:gd name="connsiteY43" fmla="*/ 0 h 301384"/>
                <a:gd name="connsiteX44" fmla="*/ 257121 w 277014"/>
                <a:gd name="connsiteY44" fmla="*/ 7211 h 301384"/>
                <a:gd name="connsiteX45" fmla="*/ 250055 w 277014"/>
                <a:gd name="connsiteY45" fmla="*/ 14423 h 301384"/>
                <a:gd name="connsiteX46" fmla="*/ 27458 w 277014"/>
                <a:gd name="connsiteY46" fmla="*/ 14423 h 301384"/>
                <a:gd name="connsiteX47" fmla="*/ 20391 w 277014"/>
                <a:gd name="connsiteY47" fmla="*/ 7211 h 301384"/>
                <a:gd name="connsiteX48" fmla="*/ 27458 w 277014"/>
                <a:gd name="connsiteY48" fmla="*/ 0 h 30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014" h="301384">
                  <a:moveTo>
                    <a:pt x="27458" y="286961"/>
                  </a:moveTo>
                  <a:cubicBezTo>
                    <a:pt x="27458" y="286961"/>
                    <a:pt x="27458" y="286961"/>
                    <a:pt x="250055" y="286961"/>
                  </a:cubicBezTo>
                  <a:cubicBezTo>
                    <a:pt x="254766" y="286961"/>
                    <a:pt x="257121" y="290567"/>
                    <a:pt x="257121" y="294173"/>
                  </a:cubicBezTo>
                  <a:cubicBezTo>
                    <a:pt x="257121" y="297778"/>
                    <a:pt x="254766" y="301384"/>
                    <a:pt x="250055" y="301384"/>
                  </a:cubicBezTo>
                  <a:cubicBezTo>
                    <a:pt x="250055" y="301384"/>
                    <a:pt x="250055" y="301384"/>
                    <a:pt x="27458" y="301384"/>
                  </a:cubicBezTo>
                  <a:cubicBezTo>
                    <a:pt x="23924" y="301384"/>
                    <a:pt x="20391" y="297778"/>
                    <a:pt x="20391" y="294173"/>
                  </a:cubicBezTo>
                  <a:cubicBezTo>
                    <a:pt x="20391" y="290567"/>
                    <a:pt x="23924" y="286961"/>
                    <a:pt x="27458" y="286961"/>
                  </a:cubicBezTo>
                  <a:close/>
                  <a:moveTo>
                    <a:pt x="7073" y="238720"/>
                  </a:moveTo>
                  <a:cubicBezTo>
                    <a:pt x="7073" y="238720"/>
                    <a:pt x="7073" y="238720"/>
                    <a:pt x="269941" y="238720"/>
                  </a:cubicBezTo>
                  <a:cubicBezTo>
                    <a:pt x="273478" y="238720"/>
                    <a:pt x="277014" y="242326"/>
                    <a:pt x="277014" y="245932"/>
                  </a:cubicBezTo>
                  <a:cubicBezTo>
                    <a:pt x="277014" y="250739"/>
                    <a:pt x="273478" y="253143"/>
                    <a:pt x="269941" y="253143"/>
                  </a:cubicBezTo>
                  <a:cubicBezTo>
                    <a:pt x="269941" y="253143"/>
                    <a:pt x="269941" y="253143"/>
                    <a:pt x="7073" y="253143"/>
                  </a:cubicBezTo>
                  <a:cubicBezTo>
                    <a:pt x="3536" y="253143"/>
                    <a:pt x="0" y="250739"/>
                    <a:pt x="0" y="245932"/>
                  </a:cubicBezTo>
                  <a:cubicBezTo>
                    <a:pt x="0" y="242326"/>
                    <a:pt x="3536" y="238720"/>
                    <a:pt x="7073" y="238720"/>
                  </a:cubicBezTo>
                  <a:close/>
                  <a:moveTo>
                    <a:pt x="27458" y="191971"/>
                  </a:moveTo>
                  <a:cubicBezTo>
                    <a:pt x="27458" y="191971"/>
                    <a:pt x="27458" y="191971"/>
                    <a:pt x="250055" y="191971"/>
                  </a:cubicBezTo>
                  <a:cubicBezTo>
                    <a:pt x="254766" y="191971"/>
                    <a:pt x="257121" y="194292"/>
                    <a:pt x="257121" y="198933"/>
                  </a:cubicBezTo>
                  <a:cubicBezTo>
                    <a:pt x="257121" y="202415"/>
                    <a:pt x="254766" y="205896"/>
                    <a:pt x="250055" y="205896"/>
                  </a:cubicBezTo>
                  <a:cubicBezTo>
                    <a:pt x="250055" y="205896"/>
                    <a:pt x="250055" y="205896"/>
                    <a:pt x="27458" y="205896"/>
                  </a:cubicBezTo>
                  <a:cubicBezTo>
                    <a:pt x="23924" y="205896"/>
                    <a:pt x="20391" y="202415"/>
                    <a:pt x="20391" y="198933"/>
                  </a:cubicBezTo>
                  <a:cubicBezTo>
                    <a:pt x="20391" y="194292"/>
                    <a:pt x="23924" y="191971"/>
                    <a:pt x="27458" y="191971"/>
                  </a:cubicBezTo>
                  <a:close/>
                  <a:moveTo>
                    <a:pt x="7073" y="143729"/>
                  </a:moveTo>
                  <a:cubicBezTo>
                    <a:pt x="7073" y="143729"/>
                    <a:pt x="7073" y="143729"/>
                    <a:pt x="269941" y="143729"/>
                  </a:cubicBezTo>
                  <a:cubicBezTo>
                    <a:pt x="273478" y="143729"/>
                    <a:pt x="277014" y="147210"/>
                    <a:pt x="277014" y="150691"/>
                  </a:cubicBezTo>
                  <a:cubicBezTo>
                    <a:pt x="277014" y="154173"/>
                    <a:pt x="273478" y="157654"/>
                    <a:pt x="269941" y="157654"/>
                  </a:cubicBezTo>
                  <a:cubicBezTo>
                    <a:pt x="269941" y="157654"/>
                    <a:pt x="269941" y="157654"/>
                    <a:pt x="7073" y="157654"/>
                  </a:cubicBezTo>
                  <a:cubicBezTo>
                    <a:pt x="3536" y="157654"/>
                    <a:pt x="0" y="154173"/>
                    <a:pt x="0" y="150691"/>
                  </a:cubicBezTo>
                  <a:cubicBezTo>
                    <a:pt x="0" y="147210"/>
                    <a:pt x="3536" y="143729"/>
                    <a:pt x="7073" y="143729"/>
                  </a:cubicBezTo>
                  <a:close/>
                  <a:moveTo>
                    <a:pt x="27458" y="95488"/>
                  </a:moveTo>
                  <a:cubicBezTo>
                    <a:pt x="27458" y="95488"/>
                    <a:pt x="27458" y="95488"/>
                    <a:pt x="250055" y="95488"/>
                  </a:cubicBezTo>
                  <a:cubicBezTo>
                    <a:pt x="254766" y="95488"/>
                    <a:pt x="257121" y="98969"/>
                    <a:pt x="257121" y="102450"/>
                  </a:cubicBezTo>
                  <a:cubicBezTo>
                    <a:pt x="257121" y="107092"/>
                    <a:pt x="254766" y="109413"/>
                    <a:pt x="250055" y="109413"/>
                  </a:cubicBezTo>
                  <a:cubicBezTo>
                    <a:pt x="250055" y="109413"/>
                    <a:pt x="250055" y="109413"/>
                    <a:pt x="27458" y="109413"/>
                  </a:cubicBezTo>
                  <a:cubicBezTo>
                    <a:pt x="23924" y="109413"/>
                    <a:pt x="20391" y="107092"/>
                    <a:pt x="20391" y="102450"/>
                  </a:cubicBezTo>
                  <a:cubicBezTo>
                    <a:pt x="20391" y="98969"/>
                    <a:pt x="23924" y="95488"/>
                    <a:pt x="27458" y="95488"/>
                  </a:cubicBezTo>
                  <a:close/>
                  <a:moveTo>
                    <a:pt x="7073" y="47247"/>
                  </a:moveTo>
                  <a:cubicBezTo>
                    <a:pt x="7073" y="47247"/>
                    <a:pt x="7073" y="47247"/>
                    <a:pt x="269941" y="47247"/>
                  </a:cubicBezTo>
                  <a:cubicBezTo>
                    <a:pt x="273478" y="47247"/>
                    <a:pt x="277014" y="50728"/>
                    <a:pt x="277014" y="54209"/>
                  </a:cubicBezTo>
                  <a:cubicBezTo>
                    <a:pt x="277014" y="58851"/>
                    <a:pt x="273478" y="61172"/>
                    <a:pt x="269941" y="61172"/>
                  </a:cubicBezTo>
                  <a:cubicBezTo>
                    <a:pt x="269941" y="61172"/>
                    <a:pt x="269941" y="61172"/>
                    <a:pt x="7073" y="61172"/>
                  </a:cubicBezTo>
                  <a:cubicBezTo>
                    <a:pt x="3536" y="61172"/>
                    <a:pt x="0" y="58851"/>
                    <a:pt x="0" y="54209"/>
                  </a:cubicBezTo>
                  <a:cubicBezTo>
                    <a:pt x="0" y="50728"/>
                    <a:pt x="3536" y="47247"/>
                    <a:pt x="7073" y="47247"/>
                  </a:cubicBezTo>
                  <a:close/>
                  <a:moveTo>
                    <a:pt x="27458" y="0"/>
                  </a:moveTo>
                  <a:cubicBezTo>
                    <a:pt x="27458" y="0"/>
                    <a:pt x="27458" y="0"/>
                    <a:pt x="250055" y="0"/>
                  </a:cubicBezTo>
                  <a:cubicBezTo>
                    <a:pt x="254766" y="0"/>
                    <a:pt x="257121" y="2404"/>
                    <a:pt x="257121" y="7211"/>
                  </a:cubicBezTo>
                  <a:cubicBezTo>
                    <a:pt x="257121" y="10817"/>
                    <a:pt x="254766" y="14423"/>
                    <a:pt x="250055" y="14423"/>
                  </a:cubicBezTo>
                  <a:cubicBezTo>
                    <a:pt x="250055" y="14423"/>
                    <a:pt x="250055" y="14423"/>
                    <a:pt x="27458" y="14423"/>
                  </a:cubicBezTo>
                  <a:cubicBezTo>
                    <a:pt x="23924" y="14423"/>
                    <a:pt x="20391" y="10817"/>
                    <a:pt x="20391" y="7211"/>
                  </a:cubicBezTo>
                  <a:cubicBezTo>
                    <a:pt x="20391" y="2404"/>
                    <a:pt x="23924" y="0"/>
                    <a:pt x="274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ADE234C-D3A7-4AAC-A1F2-F746549ED40B}"/>
                </a:ext>
              </a:extLst>
            </p:cNvPr>
            <p:cNvSpPr/>
            <p:nvPr/>
          </p:nvSpPr>
          <p:spPr>
            <a:xfrm>
              <a:off x="9037467" y="1556890"/>
              <a:ext cx="1515276" cy="841236"/>
            </a:xfrm>
            <a:custGeom>
              <a:avLst/>
              <a:gdLst>
                <a:gd name="connsiteX0" fmla="*/ 94742 w 189484"/>
                <a:gd name="connsiteY0" fmla="*/ 19975 h 105196"/>
                <a:gd name="connsiteX1" fmla="*/ 68758 w 189484"/>
                <a:gd name="connsiteY1" fmla="*/ 30738 h 105196"/>
                <a:gd name="connsiteX2" fmla="*/ 61813 w 189484"/>
                <a:gd name="connsiteY2" fmla="*/ 47505 h 105196"/>
                <a:gd name="connsiteX3" fmla="*/ 87055 w 189484"/>
                <a:gd name="connsiteY3" fmla="*/ 47505 h 105196"/>
                <a:gd name="connsiteX4" fmla="*/ 127671 w 189484"/>
                <a:gd name="connsiteY4" fmla="*/ 47505 h 105196"/>
                <a:gd name="connsiteX5" fmla="*/ 120726 w 189484"/>
                <a:gd name="connsiteY5" fmla="*/ 30738 h 105196"/>
                <a:gd name="connsiteX6" fmla="*/ 94742 w 189484"/>
                <a:gd name="connsiteY6" fmla="*/ 19975 h 105196"/>
                <a:gd name="connsiteX7" fmla="*/ 94742 w 189484"/>
                <a:gd name="connsiteY7" fmla="*/ 0 h 105196"/>
                <a:gd name="connsiteX8" fmla="*/ 134851 w 189484"/>
                <a:gd name="connsiteY8" fmla="*/ 16614 h 105196"/>
                <a:gd name="connsiteX9" fmla="*/ 147646 w 189484"/>
                <a:gd name="connsiteY9" fmla="*/ 47505 h 105196"/>
                <a:gd name="connsiteX10" fmla="*/ 148292 w 189484"/>
                <a:gd name="connsiteY10" fmla="*/ 47505 h 105196"/>
                <a:gd name="connsiteX11" fmla="*/ 189484 w 189484"/>
                <a:gd name="connsiteY11" fmla="*/ 89890 h 105196"/>
                <a:gd name="connsiteX12" fmla="*/ 174184 w 189484"/>
                <a:gd name="connsiteY12" fmla="*/ 105196 h 105196"/>
                <a:gd name="connsiteX13" fmla="*/ 15300 w 189484"/>
                <a:gd name="connsiteY13" fmla="*/ 105196 h 105196"/>
                <a:gd name="connsiteX14" fmla="*/ 0 w 189484"/>
                <a:gd name="connsiteY14" fmla="*/ 89890 h 105196"/>
                <a:gd name="connsiteX15" fmla="*/ 12358 w 189484"/>
                <a:gd name="connsiteY15" fmla="*/ 59868 h 105196"/>
                <a:gd name="connsiteX16" fmla="*/ 41729 w 189484"/>
                <a:gd name="connsiteY16" fmla="*/ 47769 h 105196"/>
                <a:gd name="connsiteX17" fmla="*/ 54634 w 189484"/>
                <a:gd name="connsiteY17" fmla="*/ 16614 h 105196"/>
                <a:gd name="connsiteX18" fmla="*/ 94742 w 189484"/>
                <a:gd name="connsiteY18" fmla="*/ 0 h 10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9484" h="105196">
                  <a:moveTo>
                    <a:pt x="94742" y="19975"/>
                  </a:moveTo>
                  <a:cubicBezTo>
                    <a:pt x="84595" y="19975"/>
                    <a:pt x="75408" y="24088"/>
                    <a:pt x="68758" y="30738"/>
                  </a:cubicBezTo>
                  <a:lnTo>
                    <a:pt x="61813" y="47505"/>
                  </a:lnTo>
                  <a:lnTo>
                    <a:pt x="87055" y="47505"/>
                  </a:lnTo>
                  <a:lnTo>
                    <a:pt x="127671" y="47505"/>
                  </a:lnTo>
                  <a:lnTo>
                    <a:pt x="120726" y="30738"/>
                  </a:lnTo>
                  <a:cubicBezTo>
                    <a:pt x="114076" y="24088"/>
                    <a:pt x="104890" y="19975"/>
                    <a:pt x="94742" y="19975"/>
                  </a:cubicBezTo>
                  <a:close/>
                  <a:moveTo>
                    <a:pt x="94742" y="0"/>
                  </a:moveTo>
                  <a:cubicBezTo>
                    <a:pt x="110406" y="0"/>
                    <a:pt x="124586" y="6349"/>
                    <a:pt x="134851" y="16614"/>
                  </a:cubicBezTo>
                  <a:lnTo>
                    <a:pt x="147646" y="47505"/>
                  </a:lnTo>
                  <a:lnTo>
                    <a:pt x="148292" y="47505"/>
                  </a:lnTo>
                  <a:cubicBezTo>
                    <a:pt x="171830" y="47505"/>
                    <a:pt x="189484" y="66343"/>
                    <a:pt x="189484" y="89890"/>
                  </a:cubicBezTo>
                  <a:cubicBezTo>
                    <a:pt x="189484" y="98132"/>
                    <a:pt x="182423" y="105196"/>
                    <a:pt x="174184" y="105196"/>
                  </a:cubicBezTo>
                  <a:cubicBezTo>
                    <a:pt x="174184" y="105196"/>
                    <a:pt x="174184" y="105196"/>
                    <a:pt x="15300" y="105196"/>
                  </a:cubicBezTo>
                  <a:cubicBezTo>
                    <a:pt x="7061" y="105196"/>
                    <a:pt x="0" y="98132"/>
                    <a:pt x="0" y="89890"/>
                  </a:cubicBezTo>
                  <a:cubicBezTo>
                    <a:pt x="0" y="78117"/>
                    <a:pt x="4708" y="67520"/>
                    <a:pt x="12358" y="59868"/>
                  </a:cubicBezTo>
                  <a:lnTo>
                    <a:pt x="41729" y="47769"/>
                  </a:lnTo>
                  <a:lnTo>
                    <a:pt x="54634" y="16614"/>
                  </a:lnTo>
                  <a:cubicBezTo>
                    <a:pt x="64898" y="6349"/>
                    <a:pt x="79079" y="0"/>
                    <a:pt x="94742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" name="Chevron 2">
              <a:extLst>
                <a:ext uri="{FF2B5EF4-FFF2-40B4-BE49-F238E27FC236}">
                  <a16:creationId xmlns:a16="http://schemas.microsoft.com/office/drawing/2014/main" id="{A5FCB368-9CD1-48C8-9F6E-9031B75DF192}"/>
                </a:ext>
              </a:extLst>
            </p:cNvPr>
            <p:cNvSpPr/>
            <p:nvPr/>
          </p:nvSpPr>
          <p:spPr>
            <a:xfrm rot="5400000">
              <a:off x="8610212" y="3263796"/>
              <a:ext cx="505591" cy="499209"/>
            </a:xfrm>
            <a:custGeom>
              <a:avLst/>
              <a:gdLst/>
              <a:ahLst/>
              <a:cxnLst/>
              <a:rect l="l" t="t" r="r" b="b"/>
              <a:pathLst>
                <a:path w="3830741" h="3782395">
                  <a:moveTo>
                    <a:pt x="272737" y="3782395"/>
                  </a:moveTo>
                  <a:lnTo>
                    <a:pt x="272737" y="1129329"/>
                  </a:lnTo>
                  <a:cubicBezTo>
                    <a:pt x="368718" y="1192933"/>
                    <a:pt x="457831" y="1251924"/>
                    <a:pt x="541946" y="1307175"/>
                  </a:cubicBezTo>
                  <a:lnTo>
                    <a:pt x="541946" y="3513186"/>
                  </a:lnTo>
                  <a:lnTo>
                    <a:pt x="3561532" y="3513186"/>
                  </a:lnTo>
                  <a:lnTo>
                    <a:pt x="3561532" y="1985872"/>
                  </a:lnTo>
                  <a:lnTo>
                    <a:pt x="3590324" y="1967561"/>
                  </a:lnTo>
                  <a:cubicBezTo>
                    <a:pt x="3580733" y="1962993"/>
                    <a:pt x="3571122" y="1958413"/>
                    <a:pt x="3561532" y="1953733"/>
                  </a:cubicBezTo>
                  <a:lnTo>
                    <a:pt x="3561532" y="522839"/>
                  </a:lnTo>
                  <a:lnTo>
                    <a:pt x="881682" y="522839"/>
                  </a:lnTo>
                  <a:cubicBezTo>
                    <a:pt x="739027" y="434224"/>
                    <a:pt x="600115" y="344664"/>
                    <a:pt x="466828" y="253630"/>
                  </a:cubicBezTo>
                  <a:lnTo>
                    <a:pt x="3830741" y="253630"/>
                  </a:lnTo>
                  <a:lnTo>
                    <a:pt x="3830741" y="3782395"/>
                  </a:lnTo>
                  <a:close/>
                  <a:moveTo>
                    <a:pt x="0" y="0"/>
                  </a:moveTo>
                  <a:cubicBezTo>
                    <a:pt x="678168" y="716943"/>
                    <a:pt x="2221880" y="1454406"/>
                    <a:pt x="3416058" y="1983649"/>
                  </a:cubicBezTo>
                  <a:cubicBezTo>
                    <a:pt x="2906515" y="2315100"/>
                    <a:pt x="1976707" y="2643252"/>
                    <a:pt x="1914290" y="3355250"/>
                  </a:cubicBezTo>
                  <a:lnTo>
                    <a:pt x="1318205" y="3154450"/>
                  </a:lnTo>
                  <a:cubicBezTo>
                    <a:pt x="1531531" y="2503259"/>
                    <a:pt x="1765419" y="2324696"/>
                    <a:pt x="2221606" y="1999551"/>
                  </a:cubicBezTo>
                  <a:cubicBezTo>
                    <a:pt x="1369032" y="1616387"/>
                    <a:pt x="1025337" y="1447905"/>
                    <a:pt x="21688" y="786442"/>
                  </a:cubicBezTo>
                  <a:cubicBezTo>
                    <a:pt x="14534" y="524743"/>
                    <a:pt x="14718" y="35175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" name="Chevron 2">
              <a:extLst>
                <a:ext uri="{FF2B5EF4-FFF2-40B4-BE49-F238E27FC236}">
                  <a16:creationId xmlns:a16="http://schemas.microsoft.com/office/drawing/2014/main" id="{BECAEC80-B885-492D-A453-ECFA8EB52C3B}"/>
                </a:ext>
              </a:extLst>
            </p:cNvPr>
            <p:cNvSpPr/>
            <p:nvPr/>
          </p:nvSpPr>
          <p:spPr>
            <a:xfrm rot="5400000">
              <a:off x="8616757" y="3920700"/>
              <a:ext cx="505591" cy="499209"/>
            </a:xfrm>
            <a:custGeom>
              <a:avLst/>
              <a:gdLst/>
              <a:ahLst/>
              <a:cxnLst/>
              <a:rect l="l" t="t" r="r" b="b"/>
              <a:pathLst>
                <a:path w="3830741" h="3782395">
                  <a:moveTo>
                    <a:pt x="272737" y="3782395"/>
                  </a:moveTo>
                  <a:lnTo>
                    <a:pt x="272737" y="1129329"/>
                  </a:lnTo>
                  <a:cubicBezTo>
                    <a:pt x="368718" y="1192933"/>
                    <a:pt x="457831" y="1251924"/>
                    <a:pt x="541946" y="1307175"/>
                  </a:cubicBezTo>
                  <a:lnTo>
                    <a:pt x="541946" y="3513186"/>
                  </a:lnTo>
                  <a:lnTo>
                    <a:pt x="3561532" y="3513186"/>
                  </a:lnTo>
                  <a:lnTo>
                    <a:pt x="3561532" y="1985872"/>
                  </a:lnTo>
                  <a:lnTo>
                    <a:pt x="3590324" y="1967561"/>
                  </a:lnTo>
                  <a:cubicBezTo>
                    <a:pt x="3580733" y="1962993"/>
                    <a:pt x="3571122" y="1958413"/>
                    <a:pt x="3561532" y="1953733"/>
                  </a:cubicBezTo>
                  <a:lnTo>
                    <a:pt x="3561532" y="522839"/>
                  </a:lnTo>
                  <a:lnTo>
                    <a:pt x="881682" y="522839"/>
                  </a:lnTo>
                  <a:cubicBezTo>
                    <a:pt x="739027" y="434224"/>
                    <a:pt x="600115" y="344664"/>
                    <a:pt x="466828" y="253630"/>
                  </a:cubicBezTo>
                  <a:lnTo>
                    <a:pt x="3830741" y="253630"/>
                  </a:lnTo>
                  <a:lnTo>
                    <a:pt x="3830741" y="3782395"/>
                  </a:lnTo>
                  <a:close/>
                  <a:moveTo>
                    <a:pt x="0" y="0"/>
                  </a:moveTo>
                  <a:cubicBezTo>
                    <a:pt x="678168" y="716943"/>
                    <a:pt x="2221880" y="1454406"/>
                    <a:pt x="3416058" y="1983649"/>
                  </a:cubicBezTo>
                  <a:cubicBezTo>
                    <a:pt x="2906515" y="2315100"/>
                    <a:pt x="1976707" y="2643252"/>
                    <a:pt x="1914290" y="3355250"/>
                  </a:cubicBezTo>
                  <a:lnTo>
                    <a:pt x="1318205" y="3154450"/>
                  </a:lnTo>
                  <a:cubicBezTo>
                    <a:pt x="1531531" y="2503259"/>
                    <a:pt x="1765419" y="2324696"/>
                    <a:pt x="2221606" y="1999551"/>
                  </a:cubicBezTo>
                  <a:cubicBezTo>
                    <a:pt x="1369032" y="1616387"/>
                    <a:pt x="1025337" y="1447905"/>
                    <a:pt x="21688" y="786442"/>
                  </a:cubicBezTo>
                  <a:cubicBezTo>
                    <a:pt x="14534" y="524743"/>
                    <a:pt x="14718" y="35175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7" name="Chevron 2">
              <a:extLst>
                <a:ext uri="{FF2B5EF4-FFF2-40B4-BE49-F238E27FC236}">
                  <a16:creationId xmlns:a16="http://schemas.microsoft.com/office/drawing/2014/main" id="{07A57DC6-DE7B-41BE-A279-A25C4448E706}"/>
                </a:ext>
              </a:extLst>
            </p:cNvPr>
            <p:cNvSpPr/>
            <p:nvPr/>
          </p:nvSpPr>
          <p:spPr>
            <a:xfrm rot="5400000">
              <a:off x="8623301" y="4577602"/>
              <a:ext cx="505591" cy="499209"/>
            </a:xfrm>
            <a:custGeom>
              <a:avLst/>
              <a:gdLst/>
              <a:ahLst/>
              <a:cxnLst/>
              <a:rect l="l" t="t" r="r" b="b"/>
              <a:pathLst>
                <a:path w="3830741" h="3782395">
                  <a:moveTo>
                    <a:pt x="272737" y="3782395"/>
                  </a:moveTo>
                  <a:lnTo>
                    <a:pt x="272737" y="1129329"/>
                  </a:lnTo>
                  <a:cubicBezTo>
                    <a:pt x="368718" y="1192933"/>
                    <a:pt x="457831" y="1251924"/>
                    <a:pt x="541946" y="1307175"/>
                  </a:cubicBezTo>
                  <a:lnTo>
                    <a:pt x="541946" y="3513186"/>
                  </a:lnTo>
                  <a:lnTo>
                    <a:pt x="3561532" y="3513186"/>
                  </a:lnTo>
                  <a:lnTo>
                    <a:pt x="3561532" y="1985872"/>
                  </a:lnTo>
                  <a:lnTo>
                    <a:pt x="3590324" y="1967561"/>
                  </a:lnTo>
                  <a:cubicBezTo>
                    <a:pt x="3580733" y="1962993"/>
                    <a:pt x="3571122" y="1958413"/>
                    <a:pt x="3561532" y="1953733"/>
                  </a:cubicBezTo>
                  <a:lnTo>
                    <a:pt x="3561532" y="522839"/>
                  </a:lnTo>
                  <a:lnTo>
                    <a:pt x="881682" y="522839"/>
                  </a:lnTo>
                  <a:cubicBezTo>
                    <a:pt x="739027" y="434224"/>
                    <a:pt x="600115" y="344664"/>
                    <a:pt x="466828" y="253630"/>
                  </a:cubicBezTo>
                  <a:lnTo>
                    <a:pt x="3830741" y="253630"/>
                  </a:lnTo>
                  <a:lnTo>
                    <a:pt x="3830741" y="3782395"/>
                  </a:lnTo>
                  <a:close/>
                  <a:moveTo>
                    <a:pt x="0" y="0"/>
                  </a:moveTo>
                  <a:cubicBezTo>
                    <a:pt x="678168" y="716943"/>
                    <a:pt x="2221880" y="1454406"/>
                    <a:pt x="3416058" y="1983649"/>
                  </a:cubicBezTo>
                  <a:cubicBezTo>
                    <a:pt x="2906515" y="2315100"/>
                    <a:pt x="1976707" y="2643252"/>
                    <a:pt x="1914290" y="3355250"/>
                  </a:cubicBezTo>
                  <a:lnTo>
                    <a:pt x="1318205" y="3154450"/>
                  </a:lnTo>
                  <a:cubicBezTo>
                    <a:pt x="1531531" y="2503259"/>
                    <a:pt x="1765419" y="2324696"/>
                    <a:pt x="2221606" y="1999551"/>
                  </a:cubicBezTo>
                  <a:cubicBezTo>
                    <a:pt x="1369032" y="1616387"/>
                    <a:pt x="1025337" y="1447905"/>
                    <a:pt x="21688" y="786442"/>
                  </a:cubicBezTo>
                  <a:cubicBezTo>
                    <a:pt x="14534" y="524743"/>
                    <a:pt x="14718" y="35175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8" name="Chevron 2">
              <a:extLst>
                <a:ext uri="{FF2B5EF4-FFF2-40B4-BE49-F238E27FC236}">
                  <a16:creationId xmlns:a16="http://schemas.microsoft.com/office/drawing/2014/main" id="{69BE7565-6C56-46A4-9EEB-C78DA869AE8E}"/>
                </a:ext>
              </a:extLst>
            </p:cNvPr>
            <p:cNvSpPr/>
            <p:nvPr/>
          </p:nvSpPr>
          <p:spPr>
            <a:xfrm rot="5400000">
              <a:off x="8629845" y="5234505"/>
              <a:ext cx="505591" cy="499209"/>
            </a:xfrm>
            <a:custGeom>
              <a:avLst/>
              <a:gdLst/>
              <a:ahLst/>
              <a:cxnLst/>
              <a:rect l="l" t="t" r="r" b="b"/>
              <a:pathLst>
                <a:path w="3830741" h="3782395">
                  <a:moveTo>
                    <a:pt x="272737" y="3782395"/>
                  </a:moveTo>
                  <a:lnTo>
                    <a:pt x="272737" y="1129329"/>
                  </a:lnTo>
                  <a:cubicBezTo>
                    <a:pt x="368718" y="1192933"/>
                    <a:pt x="457831" y="1251924"/>
                    <a:pt x="541946" y="1307175"/>
                  </a:cubicBezTo>
                  <a:lnTo>
                    <a:pt x="541946" y="3513186"/>
                  </a:lnTo>
                  <a:lnTo>
                    <a:pt x="3561532" y="3513186"/>
                  </a:lnTo>
                  <a:lnTo>
                    <a:pt x="3561532" y="1985872"/>
                  </a:lnTo>
                  <a:lnTo>
                    <a:pt x="3590324" y="1967561"/>
                  </a:lnTo>
                  <a:cubicBezTo>
                    <a:pt x="3580733" y="1962993"/>
                    <a:pt x="3571122" y="1958413"/>
                    <a:pt x="3561532" y="1953733"/>
                  </a:cubicBezTo>
                  <a:lnTo>
                    <a:pt x="3561532" y="522839"/>
                  </a:lnTo>
                  <a:lnTo>
                    <a:pt x="881682" y="522839"/>
                  </a:lnTo>
                  <a:cubicBezTo>
                    <a:pt x="739027" y="434224"/>
                    <a:pt x="600115" y="344664"/>
                    <a:pt x="466828" y="253630"/>
                  </a:cubicBezTo>
                  <a:lnTo>
                    <a:pt x="3830741" y="253630"/>
                  </a:lnTo>
                  <a:lnTo>
                    <a:pt x="3830741" y="3782395"/>
                  </a:lnTo>
                  <a:close/>
                  <a:moveTo>
                    <a:pt x="0" y="0"/>
                  </a:moveTo>
                  <a:cubicBezTo>
                    <a:pt x="678168" y="716943"/>
                    <a:pt x="2221880" y="1454406"/>
                    <a:pt x="3416058" y="1983649"/>
                  </a:cubicBezTo>
                  <a:cubicBezTo>
                    <a:pt x="2906515" y="2315100"/>
                    <a:pt x="1976707" y="2643252"/>
                    <a:pt x="1914290" y="3355250"/>
                  </a:cubicBezTo>
                  <a:lnTo>
                    <a:pt x="1318205" y="3154450"/>
                  </a:lnTo>
                  <a:cubicBezTo>
                    <a:pt x="1531531" y="2503259"/>
                    <a:pt x="1765419" y="2324696"/>
                    <a:pt x="2221606" y="1999551"/>
                  </a:cubicBezTo>
                  <a:cubicBezTo>
                    <a:pt x="1369032" y="1616387"/>
                    <a:pt x="1025337" y="1447905"/>
                    <a:pt x="21688" y="786442"/>
                  </a:cubicBezTo>
                  <a:cubicBezTo>
                    <a:pt x="14534" y="524743"/>
                    <a:pt x="14718" y="35175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7702170-A98F-4BF5-9F43-4182788932AB}"/>
              </a:ext>
            </a:extLst>
          </p:cNvPr>
          <p:cNvGrpSpPr/>
          <p:nvPr/>
        </p:nvGrpSpPr>
        <p:grpSpPr>
          <a:xfrm>
            <a:off x="8735231" y="2598752"/>
            <a:ext cx="2119738" cy="376044"/>
            <a:chOff x="7534512" y="2819460"/>
            <a:chExt cx="3677315" cy="652361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C19207C-C20A-456F-84C9-842DEAD9D2A7}"/>
                </a:ext>
              </a:extLst>
            </p:cNvPr>
            <p:cNvSpPr/>
            <p:nvPr/>
          </p:nvSpPr>
          <p:spPr>
            <a:xfrm rot="931651">
              <a:off x="9007233" y="2840229"/>
              <a:ext cx="403282" cy="600493"/>
            </a:xfrm>
            <a:custGeom>
              <a:avLst/>
              <a:gdLst>
                <a:gd name="connsiteX0" fmla="*/ 370630 w 403282"/>
                <a:gd name="connsiteY0" fmla="*/ 493654 h 600493"/>
                <a:gd name="connsiteX1" fmla="*/ 383308 w 403282"/>
                <a:gd name="connsiteY1" fmla="*/ 495095 h 600493"/>
                <a:gd name="connsiteX2" fmla="*/ 402037 w 403282"/>
                <a:gd name="connsiteY2" fmla="*/ 508637 h 600493"/>
                <a:gd name="connsiteX3" fmla="*/ 395698 w 403282"/>
                <a:gd name="connsiteY3" fmla="*/ 532265 h 600493"/>
                <a:gd name="connsiteX4" fmla="*/ 377833 w 403282"/>
                <a:gd name="connsiteY4" fmla="*/ 541197 h 600493"/>
                <a:gd name="connsiteX5" fmla="*/ 306951 w 403282"/>
                <a:gd name="connsiteY5" fmla="*/ 562519 h 600493"/>
                <a:gd name="connsiteX6" fmla="*/ 261137 w 403282"/>
                <a:gd name="connsiteY6" fmla="*/ 575774 h 600493"/>
                <a:gd name="connsiteX7" fmla="*/ 186510 w 403282"/>
                <a:gd name="connsiteY7" fmla="*/ 597384 h 600493"/>
                <a:gd name="connsiteX8" fmla="*/ 165476 w 403282"/>
                <a:gd name="connsiteY8" fmla="*/ 600265 h 600493"/>
                <a:gd name="connsiteX9" fmla="*/ 146747 w 403282"/>
                <a:gd name="connsiteY9" fmla="*/ 584706 h 600493"/>
                <a:gd name="connsiteX10" fmla="*/ 153950 w 403282"/>
                <a:gd name="connsiteY10" fmla="*/ 562519 h 600493"/>
                <a:gd name="connsiteX11" fmla="*/ 162594 w 403282"/>
                <a:gd name="connsiteY11" fmla="*/ 556180 h 600493"/>
                <a:gd name="connsiteX12" fmla="*/ 172391 w 403282"/>
                <a:gd name="connsiteY12" fmla="*/ 524773 h 600493"/>
                <a:gd name="connsiteX13" fmla="*/ 164323 w 403282"/>
                <a:gd name="connsiteY13" fmla="*/ 507197 h 600493"/>
                <a:gd name="connsiteX14" fmla="*/ 151645 w 403282"/>
                <a:gd name="connsiteY14" fmla="*/ 463400 h 600493"/>
                <a:gd name="connsiteX15" fmla="*/ 87679 w 403282"/>
                <a:gd name="connsiteY15" fmla="*/ 246432 h 600493"/>
                <a:gd name="connsiteX16" fmla="*/ 54543 w 403282"/>
                <a:gd name="connsiteY16" fmla="*/ 132330 h 600493"/>
                <a:gd name="connsiteX17" fmla="*/ 32356 w 403282"/>
                <a:gd name="connsiteY17" fmla="*/ 112737 h 600493"/>
                <a:gd name="connsiteX18" fmla="*/ 20543 w 403282"/>
                <a:gd name="connsiteY18" fmla="*/ 110720 h 600493"/>
                <a:gd name="connsiteX19" fmla="*/ 373 w 403282"/>
                <a:gd name="connsiteY19" fmla="*/ 91991 h 600493"/>
                <a:gd name="connsiteX20" fmla="*/ 12475 w 403282"/>
                <a:gd name="connsiteY20" fmla="*/ 65482 h 600493"/>
                <a:gd name="connsiteX21" fmla="*/ 33509 w 403282"/>
                <a:gd name="connsiteY21" fmla="*/ 57414 h 600493"/>
                <a:gd name="connsiteX22" fmla="*/ 219357 w 403282"/>
                <a:gd name="connsiteY22" fmla="*/ 2956 h 600493"/>
                <a:gd name="connsiteX23" fmla="*/ 233188 w 403282"/>
                <a:gd name="connsiteY23" fmla="*/ 75 h 600493"/>
                <a:gd name="connsiteX24" fmla="*/ 242697 w 403282"/>
                <a:gd name="connsiteY24" fmla="*/ 1227 h 600493"/>
                <a:gd name="connsiteX25" fmla="*/ 261426 w 403282"/>
                <a:gd name="connsiteY25" fmla="*/ 19092 h 600493"/>
                <a:gd name="connsiteX26" fmla="*/ 253070 w 403282"/>
                <a:gd name="connsiteY26" fmla="*/ 43296 h 600493"/>
                <a:gd name="connsiteX27" fmla="*/ 239527 w 403282"/>
                <a:gd name="connsiteY27" fmla="*/ 92279 h 600493"/>
                <a:gd name="connsiteX28" fmla="*/ 295714 w 403282"/>
                <a:gd name="connsiteY28" fmla="*/ 283314 h 600493"/>
                <a:gd name="connsiteX29" fmla="*/ 298019 w 403282"/>
                <a:gd name="connsiteY29" fmla="*/ 300890 h 600493"/>
                <a:gd name="connsiteX30" fmla="*/ 333748 w 403282"/>
                <a:gd name="connsiteY30" fmla="*/ 422484 h 600493"/>
                <a:gd name="connsiteX31" fmla="*/ 347867 w 403282"/>
                <a:gd name="connsiteY31" fmla="*/ 461383 h 600493"/>
                <a:gd name="connsiteX32" fmla="*/ 370630 w 403282"/>
                <a:gd name="connsiteY32" fmla="*/ 493654 h 60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282" h="600493">
                  <a:moveTo>
                    <a:pt x="370630" y="493654"/>
                  </a:moveTo>
                  <a:cubicBezTo>
                    <a:pt x="374952" y="494230"/>
                    <a:pt x="378986" y="494807"/>
                    <a:pt x="383308" y="495095"/>
                  </a:cubicBezTo>
                  <a:cubicBezTo>
                    <a:pt x="392528" y="495671"/>
                    <a:pt x="399443" y="499705"/>
                    <a:pt x="402037" y="508637"/>
                  </a:cubicBezTo>
                  <a:cubicBezTo>
                    <a:pt x="404630" y="517281"/>
                    <a:pt x="403477" y="525638"/>
                    <a:pt x="395698" y="532265"/>
                  </a:cubicBezTo>
                  <a:cubicBezTo>
                    <a:pt x="390511" y="536587"/>
                    <a:pt x="384460" y="539180"/>
                    <a:pt x="377833" y="541197"/>
                  </a:cubicBezTo>
                  <a:cubicBezTo>
                    <a:pt x="354206" y="548112"/>
                    <a:pt x="330579" y="555316"/>
                    <a:pt x="306951" y="562519"/>
                  </a:cubicBezTo>
                  <a:cubicBezTo>
                    <a:pt x="292832" y="571163"/>
                    <a:pt x="277561" y="575197"/>
                    <a:pt x="261137" y="575774"/>
                  </a:cubicBezTo>
                  <a:cubicBezTo>
                    <a:pt x="236358" y="582977"/>
                    <a:pt x="211290" y="590180"/>
                    <a:pt x="186510" y="597384"/>
                  </a:cubicBezTo>
                  <a:cubicBezTo>
                    <a:pt x="179594" y="599401"/>
                    <a:pt x="172967" y="601130"/>
                    <a:pt x="165476" y="600265"/>
                  </a:cubicBezTo>
                  <a:cubicBezTo>
                    <a:pt x="155967" y="599113"/>
                    <a:pt x="149628" y="594214"/>
                    <a:pt x="146747" y="584706"/>
                  </a:cubicBezTo>
                  <a:cubicBezTo>
                    <a:pt x="143577" y="575485"/>
                    <a:pt x="147323" y="568570"/>
                    <a:pt x="153950" y="562519"/>
                  </a:cubicBezTo>
                  <a:cubicBezTo>
                    <a:pt x="156543" y="560214"/>
                    <a:pt x="159713" y="558485"/>
                    <a:pt x="162594" y="556180"/>
                  </a:cubicBezTo>
                  <a:cubicBezTo>
                    <a:pt x="175849" y="546383"/>
                    <a:pt x="177001" y="541773"/>
                    <a:pt x="172391" y="524773"/>
                  </a:cubicBezTo>
                  <a:cubicBezTo>
                    <a:pt x="166628" y="520163"/>
                    <a:pt x="166340" y="513248"/>
                    <a:pt x="164323" y="507197"/>
                  </a:cubicBezTo>
                  <a:cubicBezTo>
                    <a:pt x="160001" y="492502"/>
                    <a:pt x="155103" y="478383"/>
                    <a:pt x="151645" y="463400"/>
                  </a:cubicBezTo>
                  <a:cubicBezTo>
                    <a:pt x="130035" y="391077"/>
                    <a:pt x="109289" y="318755"/>
                    <a:pt x="87679" y="246432"/>
                  </a:cubicBezTo>
                  <a:cubicBezTo>
                    <a:pt x="77018" y="208398"/>
                    <a:pt x="65492" y="170364"/>
                    <a:pt x="54543" y="132330"/>
                  </a:cubicBezTo>
                  <a:cubicBezTo>
                    <a:pt x="51085" y="120805"/>
                    <a:pt x="44746" y="113601"/>
                    <a:pt x="32356" y="112737"/>
                  </a:cubicBezTo>
                  <a:cubicBezTo>
                    <a:pt x="28322" y="112449"/>
                    <a:pt x="24577" y="111584"/>
                    <a:pt x="20543" y="110720"/>
                  </a:cubicBezTo>
                  <a:cubicBezTo>
                    <a:pt x="8729" y="108415"/>
                    <a:pt x="2102" y="102076"/>
                    <a:pt x="373" y="91991"/>
                  </a:cubicBezTo>
                  <a:cubicBezTo>
                    <a:pt x="-1356" y="81330"/>
                    <a:pt x="2966" y="71533"/>
                    <a:pt x="12475" y="65482"/>
                  </a:cubicBezTo>
                  <a:cubicBezTo>
                    <a:pt x="18814" y="61448"/>
                    <a:pt x="26305" y="59431"/>
                    <a:pt x="33509" y="57414"/>
                  </a:cubicBezTo>
                  <a:cubicBezTo>
                    <a:pt x="95458" y="38974"/>
                    <a:pt x="157408" y="21397"/>
                    <a:pt x="219357" y="2956"/>
                  </a:cubicBezTo>
                  <a:cubicBezTo>
                    <a:pt x="223968" y="1516"/>
                    <a:pt x="228578" y="363"/>
                    <a:pt x="233188" y="75"/>
                  </a:cubicBezTo>
                  <a:cubicBezTo>
                    <a:pt x="236358" y="-213"/>
                    <a:pt x="239527" y="363"/>
                    <a:pt x="242697" y="1227"/>
                  </a:cubicBezTo>
                  <a:cubicBezTo>
                    <a:pt x="252205" y="3533"/>
                    <a:pt x="258832" y="9295"/>
                    <a:pt x="261426" y="19092"/>
                  </a:cubicBezTo>
                  <a:cubicBezTo>
                    <a:pt x="264307" y="29177"/>
                    <a:pt x="261426" y="38397"/>
                    <a:pt x="253070" y="43296"/>
                  </a:cubicBezTo>
                  <a:cubicBezTo>
                    <a:pt x="232036" y="55685"/>
                    <a:pt x="233476" y="72109"/>
                    <a:pt x="239527" y="92279"/>
                  </a:cubicBezTo>
                  <a:cubicBezTo>
                    <a:pt x="258832" y="155669"/>
                    <a:pt x="276985" y="219636"/>
                    <a:pt x="295714" y="283314"/>
                  </a:cubicBezTo>
                  <a:cubicBezTo>
                    <a:pt x="297443" y="289077"/>
                    <a:pt x="298595" y="294839"/>
                    <a:pt x="298019" y="300890"/>
                  </a:cubicBezTo>
                  <a:cubicBezTo>
                    <a:pt x="309833" y="341518"/>
                    <a:pt x="321646" y="381857"/>
                    <a:pt x="333748" y="422484"/>
                  </a:cubicBezTo>
                  <a:cubicBezTo>
                    <a:pt x="340951" y="434586"/>
                    <a:pt x="344409" y="448129"/>
                    <a:pt x="347867" y="461383"/>
                  </a:cubicBezTo>
                  <a:cubicBezTo>
                    <a:pt x="351324" y="474925"/>
                    <a:pt x="356223" y="487315"/>
                    <a:pt x="370630" y="493654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FD7BAB9-32E8-44EE-AEC0-32F280382158}"/>
                </a:ext>
              </a:extLst>
            </p:cNvPr>
            <p:cNvSpPr/>
            <p:nvPr/>
          </p:nvSpPr>
          <p:spPr>
            <a:xfrm rot="931651">
              <a:off x="9324121" y="2841246"/>
              <a:ext cx="371283" cy="589738"/>
            </a:xfrm>
            <a:custGeom>
              <a:avLst/>
              <a:gdLst>
                <a:gd name="connsiteX0" fmla="*/ 273061 w 371283"/>
                <a:gd name="connsiteY0" fmla="*/ 562365 h 589738"/>
                <a:gd name="connsiteX1" fmla="*/ 191230 w 371283"/>
                <a:gd name="connsiteY1" fmla="*/ 585704 h 589738"/>
                <a:gd name="connsiteX2" fmla="*/ 167891 w 371283"/>
                <a:gd name="connsiteY2" fmla="*/ 589738 h 589738"/>
                <a:gd name="connsiteX3" fmla="*/ 148874 w 371283"/>
                <a:gd name="connsiteY3" fmla="*/ 576484 h 589738"/>
                <a:gd name="connsiteX4" fmla="*/ 153484 w 371283"/>
                <a:gd name="connsiteY4" fmla="*/ 553433 h 589738"/>
                <a:gd name="connsiteX5" fmla="*/ 155213 w 371283"/>
                <a:gd name="connsiteY5" fmla="*/ 551992 h 589738"/>
                <a:gd name="connsiteX6" fmla="*/ 169908 w 371283"/>
                <a:gd name="connsiteY6" fmla="*/ 500416 h 589738"/>
                <a:gd name="connsiteX7" fmla="*/ 152332 w 371283"/>
                <a:gd name="connsiteY7" fmla="*/ 444229 h 589738"/>
                <a:gd name="connsiteX8" fmla="*/ 132738 w 371283"/>
                <a:gd name="connsiteY8" fmla="*/ 386313 h 589738"/>
                <a:gd name="connsiteX9" fmla="*/ 111992 w 371283"/>
                <a:gd name="connsiteY9" fmla="*/ 316008 h 589738"/>
                <a:gd name="connsiteX10" fmla="*/ 83467 w 371283"/>
                <a:gd name="connsiteY10" fmla="*/ 218329 h 589738"/>
                <a:gd name="connsiteX11" fmla="*/ 55517 w 371283"/>
                <a:gd name="connsiteY11" fmla="*/ 122668 h 589738"/>
                <a:gd name="connsiteX12" fmla="*/ 29297 w 371283"/>
                <a:gd name="connsiteY12" fmla="*/ 102210 h 589738"/>
                <a:gd name="connsiteX13" fmla="*/ 23534 w 371283"/>
                <a:gd name="connsiteY13" fmla="*/ 101633 h 589738"/>
                <a:gd name="connsiteX14" fmla="*/ 195 w 371283"/>
                <a:gd name="connsiteY14" fmla="*/ 79735 h 589738"/>
                <a:gd name="connsiteX15" fmla="*/ 17195 w 371283"/>
                <a:gd name="connsiteY15" fmla="*/ 53803 h 589738"/>
                <a:gd name="connsiteX16" fmla="*/ 50907 w 371283"/>
                <a:gd name="connsiteY16" fmla="*/ 42565 h 589738"/>
                <a:gd name="connsiteX17" fmla="*/ 150026 w 371283"/>
                <a:gd name="connsiteY17" fmla="*/ 13752 h 589738"/>
                <a:gd name="connsiteX18" fmla="*/ 188925 w 371283"/>
                <a:gd name="connsiteY18" fmla="*/ 5396 h 589738"/>
                <a:gd name="connsiteX19" fmla="*/ 200162 w 371283"/>
                <a:gd name="connsiteY19" fmla="*/ 2226 h 589738"/>
                <a:gd name="connsiteX20" fmla="*/ 217451 w 371283"/>
                <a:gd name="connsiteY20" fmla="*/ 11447 h 589738"/>
                <a:gd name="connsiteX21" fmla="*/ 227824 w 371283"/>
                <a:gd name="connsiteY21" fmla="*/ 36226 h 589738"/>
                <a:gd name="connsiteX22" fmla="*/ 245688 w 371283"/>
                <a:gd name="connsiteY22" fmla="*/ 96447 h 589738"/>
                <a:gd name="connsiteX23" fmla="*/ 256061 w 371283"/>
                <a:gd name="connsiteY23" fmla="*/ 131888 h 589738"/>
                <a:gd name="connsiteX24" fmla="*/ 270468 w 371283"/>
                <a:gd name="connsiteY24" fmla="*/ 182024 h 589738"/>
                <a:gd name="connsiteX25" fmla="*/ 343655 w 371283"/>
                <a:gd name="connsiteY25" fmla="*/ 431839 h 589738"/>
                <a:gd name="connsiteX26" fmla="*/ 369299 w 371283"/>
                <a:gd name="connsiteY26" fmla="*/ 519433 h 589738"/>
                <a:gd name="connsiteX27" fmla="*/ 358638 w 371283"/>
                <a:gd name="connsiteY27" fmla="*/ 540467 h 589738"/>
                <a:gd name="connsiteX28" fmla="*/ 287180 w 371283"/>
                <a:gd name="connsiteY28" fmla="*/ 561789 h 589738"/>
                <a:gd name="connsiteX29" fmla="*/ 273061 w 371283"/>
                <a:gd name="connsiteY29" fmla="*/ 562365 h 589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71283" h="589738">
                  <a:moveTo>
                    <a:pt x="273061" y="562365"/>
                  </a:moveTo>
                  <a:cubicBezTo>
                    <a:pt x="245688" y="570145"/>
                    <a:pt x="218603" y="577925"/>
                    <a:pt x="191230" y="585704"/>
                  </a:cubicBezTo>
                  <a:cubicBezTo>
                    <a:pt x="183739" y="588009"/>
                    <a:pt x="175959" y="589738"/>
                    <a:pt x="167891" y="589738"/>
                  </a:cubicBezTo>
                  <a:cubicBezTo>
                    <a:pt x="158383" y="589738"/>
                    <a:pt x="152043" y="585416"/>
                    <a:pt x="148874" y="576484"/>
                  </a:cubicBezTo>
                  <a:cubicBezTo>
                    <a:pt x="145704" y="568128"/>
                    <a:pt x="146857" y="560060"/>
                    <a:pt x="153484" y="553433"/>
                  </a:cubicBezTo>
                  <a:cubicBezTo>
                    <a:pt x="154060" y="552857"/>
                    <a:pt x="154637" y="552280"/>
                    <a:pt x="155213" y="551992"/>
                  </a:cubicBezTo>
                  <a:cubicBezTo>
                    <a:pt x="179705" y="540179"/>
                    <a:pt x="178264" y="522026"/>
                    <a:pt x="169908" y="500416"/>
                  </a:cubicBezTo>
                  <a:cubicBezTo>
                    <a:pt x="162993" y="481975"/>
                    <a:pt x="158094" y="462958"/>
                    <a:pt x="152332" y="444229"/>
                  </a:cubicBezTo>
                  <a:cubicBezTo>
                    <a:pt x="141382" y="426364"/>
                    <a:pt x="139077" y="405618"/>
                    <a:pt x="132738" y="386313"/>
                  </a:cubicBezTo>
                  <a:cubicBezTo>
                    <a:pt x="125247" y="362974"/>
                    <a:pt x="118908" y="339347"/>
                    <a:pt x="111992" y="316008"/>
                  </a:cubicBezTo>
                  <a:cubicBezTo>
                    <a:pt x="102772" y="283448"/>
                    <a:pt x="93263" y="250889"/>
                    <a:pt x="83467" y="218329"/>
                  </a:cubicBezTo>
                  <a:cubicBezTo>
                    <a:pt x="74534" y="186346"/>
                    <a:pt x="64738" y="154651"/>
                    <a:pt x="55517" y="122668"/>
                  </a:cubicBezTo>
                  <a:cubicBezTo>
                    <a:pt x="51772" y="109413"/>
                    <a:pt x="43992" y="101345"/>
                    <a:pt x="29297" y="102210"/>
                  </a:cubicBezTo>
                  <a:cubicBezTo>
                    <a:pt x="27280" y="102210"/>
                    <a:pt x="25263" y="101922"/>
                    <a:pt x="23534" y="101633"/>
                  </a:cubicBezTo>
                  <a:cubicBezTo>
                    <a:pt x="10280" y="99040"/>
                    <a:pt x="1924" y="91261"/>
                    <a:pt x="195" y="79735"/>
                  </a:cubicBezTo>
                  <a:cubicBezTo>
                    <a:pt x="-1246" y="69650"/>
                    <a:pt x="5381" y="59277"/>
                    <a:pt x="17195" y="53803"/>
                  </a:cubicBezTo>
                  <a:cubicBezTo>
                    <a:pt x="27856" y="48616"/>
                    <a:pt x="39670" y="45735"/>
                    <a:pt x="50907" y="42565"/>
                  </a:cubicBezTo>
                  <a:cubicBezTo>
                    <a:pt x="84043" y="33057"/>
                    <a:pt x="116891" y="23260"/>
                    <a:pt x="150026" y="13752"/>
                  </a:cubicBezTo>
                  <a:cubicBezTo>
                    <a:pt x="162993" y="10582"/>
                    <a:pt x="175094" y="3955"/>
                    <a:pt x="188925" y="5396"/>
                  </a:cubicBezTo>
                  <a:cubicBezTo>
                    <a:pt x="192671" y="4243"/>
                    <a:pt x="196705" y="3667"/>
                    <a:pt x="200162" y="2226"/>
                  </a:cubicBezTo>
                  <a:cubicBezTo>
                    <a:pt x="210247" y="-2384"/>
                    <a:pt x="216298" y="-79"/>
                    <a:pt x="217451" y="11447"/>
                  </a:cubicBezTo>
                  <a:cubicBezTo>
                    <a:pt x="224366" y="18074"/>
                    <a:pt x="225230" y="27582"/>
                    <a:pt x="227824" y="36226"/>
                  </a:cubicBezTo>
                  <a:cubicBezTo>
                    <a:pt x="233586" y="56396"/>
                    <a:pt x="239925" y="76277"/>
                    <a:pt x="245688" y="96447"/>
                  </a:cubicBezTo>
                  <a:cubicBezTo>
                    <a:pt x="248570" y="108549"/>
                    <a:pt x="252892" y="119786"/>
                    <a:pt x="256061" y="131888"/>
                  </a:cubicBezTo>
                  <a:cubicBezTo>
                    <a:pt x="260383" y="148600"/>
                    <a:pt x="266146" y="165312"/>
                    <a:pt x="270468" y="182024"/>
                  </a:cubicBezTo>
                  <a:cubicBezTo>
                    <a:pt x="295248" y="265296"/>
                    <a:pt x="319451" y="348567"/>
                    <a:pt x="343655" y="431839"/>
                  </a:cubicBezTo>
                  <a:cubicBezTo>
                    <a:pt x="352587" y="460941"/>
                    <a:pt x="360655" y="490043"/>
                    <a:pt x="369299" y="519433"/>
                  </a:cubicBezTo>
                  <a:cubicBezTo>
                    <a:pt x="373333" y="533552"/>
                    <a:pt x="371892" y="536433"/>
                    <a:pt x="358638" y="540467"/>
                  </a:cubicBezTo>
                  <a:cubicBezTo>
                    <a:pt x="335011" y="547958"/>
                    <a:pt x="310807" y="554586"/>
                    <a:pt x="287180" y="561789"/>
                  </a:cubicBezTo>
                  <a:cubicBezTo>
                    <a:pt x="282570" y="562653"/>
                    <a:pt x="277960" y="563806"/>
                    <a:pt x="273061" y="562365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D2009DC-F716-4122-A53F-6CFB02FEA856}"/>
                </a:ext>
              </a:extLst>
            </p:cNvPr>
            <p:cNvSpPr/>
            <p:nvPr/>
          </p:nvSpPr>
          <p:spPr>
            <a:xfrm rot="931651">
              <a:off x="10328530" y="2836011"/>
              <a:ext cx="391436" cy="584760"/>
            </a:xfrm>
            <a:custGeom>
              <a:avLst/>
              <a:gdLst>
                <a:gd name="connsiteX0" fmla="*/ 167549 w 391436"/>
                <a:gd name="connsiteY0" fmla="*/ 584760 h 584760"/>
                <a:gd name="connsiteX1" fmla="*/ 143634 w 391436"/>
                <a:gd name="connsiteY1" fmla="*/ 569201 h 584760"/>
                <a:gd name="connsiteX2" fmla="*/ 154871 w 391436"/>
                <a:gd name="connsiteY2" fmla="*/ 544709 h 584760"/>
                <a:gd name="connsiteX3" fmla="*/ 158905 w 391436"/>
                <a:gd name="connsiteY3" fmla="*/ 542404 h 584760"/>
                <a:gd name="connsiteX4" fmla="*/ 175329 w 391436"/>
                <a:gd name="connsiteY4" fmla="*/ 500048 h 584760"/>
                <a:gd name="connsiteX5" fmla="*/ 69006 w 391436"/>
                <a:gd name="connsiteY5" fmla="*/ 137859 h 584760"/>
                <a:gd name="connsiteX6" fmla="*/ 65837 w 391436"/>
                <a:gd name="connsiteY6" fmla="*/ 127774 h 584760"/>
                <a:gd name="connsiteX7" fmla="*/ 27515 w 391436"/>
                <a:gd name="connsiteY7" fmla="*/ 102706 h 584760"/>
                <a:gd name="connsiteX8" fmla="*/ 718 w 391436"/>
                <a:gd name="connsiteY8" fmla="*/ 88011 h 584760"/>
                <a:gd name="connsiteX9" fmla="*/ 18582 w 391436"/>
                <a:gd name="connsiteY9" fmla="*/ 59774 h 584760"/>
                <a:gd name="connsiteX10" fmla="*/ 123176 w 391436"/>
                <a:gd name="connsiteY10" fmla="*/ 22316 h 584760"/>
                <a:gd name="connsiteX11" fmla="*/ 182244 w 391436"/>
                <a:gd name="connsiteY11" fmla="*/ 1570 h 584760"/>
                <a:gd name="connsiteX12" fmla="*/ 194922 w 391436"/>
                <a:gd name="connsiteY12" fmla="*/ 7621 h 584760"/>
                <a:gd name="connsiteX13" fmla="*/ 277906 w 391436"/>
                <a:gd name="connsiteY13" fmla="*/ 291724 h 584760"/>
                <a:gd name="connsiteX14" fmla="*/ 327754 w 391436"/>
                <a:gd name="connsiteY14" fmla="*/ 460861 h 584760"/>
                <a:gd name="connsiteX15" fmla="*/ 357143 w 391436"/>
                <a:gd name="connsiteY15" fmla="*/ 483048 h 584760"/>
                <a:gd name="connsiteX16" fmla="*/ 371262 w 391436"/>
                <a:gd name="connsiteY16" fmla="*/ 482760 h 584760"/>
                <a:gd name="connsiteX17" fmla="*/ 389127 w 391436"/>
                <a:gd name="connsiteY17" fmla="*/ 494285 h 584760"/>
                <a:gd name="connsiteX18" fmla="*/ 385669 w 391436"/>
                <a:gd name="connsiteY18" fmla="*/ 517336 h 584760"/>
                <a:gd name="connsiteX19" fmla="*/ 368381 w 391436"/>
                <a:gd name="connsiteY19" fmla="*/ 527421 h 584760"/>
                <a:gd name="connsiteX20" fmla="*/ 178787 w 391436"/>
                <a:gd name="connsiteY20" fmla="*/ 583031 h 584760"/>
                <a:gd name="connsiteX21" fmla="*/ 167549 w 391436"/>
                <a:gd name="connsiteY21" fmla="*/ 584760 h 58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1436" h="584760">
                  <a:moveTo>
                    <a:pt x="167549" y="584760"/>
                  </a:moveTo>
                  <a:cubicBezTo>
                    <a:pt x="155447" y="584472"/>
                    <a:pt x="146803" y="580438"/>
                    <a:pt x="143634" y="569201"/>
                  </a:cubicBezTo>
                  <a:cubicBezTo>
                    <a:pt x="140464" y="557963"/>
                    <a:pt x="144786" y="549896"/>
                    <a:pt x="154871" y="544709"/>
                  </a:cubicBezTo>
                  <a:cubicBezTo>
                    <a:pt x="156312" y="544133"/>
                    <a:pt x="157753" y="543268"/>
                    <a:pt x="158905" y="542404"/>
                  </a:cubicBezTo>
                  <a:cubicBezTo>
                    <a:pt x="181380" y="528573"/>
                    <a:pt x="182820" y="525116"/>
                    <a:pt x="175329" y="500048"/>
                  </a:cubicBezTo>
                  <a:cubicBezTo>
                    <a:pt x="139888" y="379318"/>
                    <a:pt x="104447" y="258589"/>
                    <a:pt x="69006" y="137859"/>
                  </a:cubicBezTo>
                  <a:cubicBezTo>
                    <a:pt x="68142" y="134402"/>
                    <a:pt x="66989" y="130944"/>
                    <a:pt x="65837" y="127774"/>
                  </a:cubicBezTo>
                  <a:cubicBezTo>
                    <a:pt x="56904" y="102418"/>
                    <a:pt x="54311" y="100689"/>
                    <a:pt x="27515" y="102706"/>
                  </a:cubicBezTo>
                  <a:cubicBezTo>
                    <a:pt x="10226" y="103859"/>
                    <a:pt x="3887" y="100401"/>
                    <a:pt x="718" y="88011"/>
                  </a:cubicBezTo>
                  <a:cubicBezTo>
                    <a:pt x="-2164" y="76198"/>
                    <a:pt x="3599" y="65537"/>
                    <a:pt x="18582" y="59774"/>
                  </a:cubicBezTo>
                  <a:cubicBezTo>
                    <a:pt x="53159" y="46808"/>
                    <a:pt x="88312" y="34706"/>
                    <a:pt x="123176" y="22316"/>
                  </a:cubicBezTo>
                  <a:cubicBezTo>
                    <a:pt x="142770" y="15401"/>
                    <a:pt x="162939" y="8774"/>
                    <a:pt x="182244" y="1570"/>
                  </a:cubicBezTo>
                  <a:cubicBezTo>
                    <a:pt x="189736" y="-1311"/>
                    <a:pt x="192617" y="-735"/>
                    <a:pt x="194922" y="7621"/>
                  </a:cubicBezTo>
                  <a:cubicBezTo>
                    <a:pt x="222295" y="102418"/>
                    <a:pt x="250245" y="196927"/>
                    <a:pt x="277906" y="291724"/>
                  </a:cubicBezTo>
                  <a:cubicBezTo>
                    <a:pt x="294330" y="348199"/>
                    <a:pt x="311042" y="404386"/>
                    <a:pt x="327754" y="460861"/>
                  </a:cubicBezTo>
                  <a:cubicBezTo>
                    <a:pt x="333228" y="479590"/>
                    <a:pt x="337262" y="482760"/>
                    <a:pt x="357143" y="483048"/>
                  </a:cubicBezTo>
                  <a:cubicBezTo>
                    <a:pt x="361754" y="483048"/>
                    <a:pt x="366652" y="482760"/>
                    <a:pt x="371262" y="482760"/>
                  </a:cubicBezTo>
                  <a:cubicBezTo>
                    <a:pt x="379906" y="482471"/>
                    <a:pt x="385669" y="486505"/>
                    <a:pt x="389127" y="494285"/>
                  </a:cubicBezTo>
                  <a:cubicBezTo>
                    <a:pt x="392873" y="502641"/>
                    <a:pt x="392296" y="510421"/>
                    <a:pt x="385669" y="517336"/>
                  </a:cubicBezTo>
                  <a:cubicBezTo>
                    <a:pt x="380771" y="522234"/>
                    <a:pt x="374720" y="525404"/>
                    <a:pt x="368381" y="527421"/>
                  </a:cubicBezTo>
                  <a:cubicBezTo>
                    <a:pt x="305279" y="546150"/>
                    <a:pt x="241889" y="564591"/>
                    <a:pt x="178787" y="583031"/>
                  </a:cubicBezTo>
                  <a:cubicBezTo>
                    <a:pt x="175041" y="583896"/>
                    <a:pt x="170719" y="584184"/>
                    <a:pt x="167549" y="584760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01616A3-F087-42EE-A212-BA595DF0F8A8}"/>
                </a:ext>
              </a:extLst>
            </p:cNvPr>
            <p:cNvSpPr/>
            <p:nvPr/>
          </p:nvSpPr>
          <p:spPr>
            <a:xfrm rot="931651">
              <a:off x="9574044" y="2880931"/>
              <a:ext cx="326678" cy="546569"/>
            </a:xfrm>
            <a:custGeom>
              <a:avLst/>
              <a:gdLst>
                <a:gd name="connsiteX0" fmla="*/ 8160 w 326678"/>
                <a:gd name="connsiteY0" fmla="*/ 45746 h 546569"/>
                <a:gd name="connsiteX1" fmla="*/ 1533 w 326678"/>
                <a:gd name="connsiteY1" fmla="*/ 21831 h 546569"/>
                <a:gd name="connsiteX2" fmla="*/ 9313 w 326678"/>
                <a:gd name="connsiteY2" fmla="*/ 7712 h 546569"/>
                <a:gd name="connsiteX3" fmla="*/ 228874 w 326678"/>
                <a:gd name="connsiteY3" fmla="*/ 71679 h 546569"/>
                <a:gd name="connsiteX4" fmla="*/ 326264 w 326678"/>
                <a:gd name="connsiteY4" fmla="*/ 301612 h 546569"/>
                <a:gd name="connsiteX5" fmla="*/ 177297 w 326678"/>
                <a:gd name="connsiteY5" fmla="*/ 538173 h 546569"/>
                <a:gd name="connsiteX6" fmla="*/ 170094 w 326678"/>
                <a:gd name="connsiteY6" fmla="*/ 541919 h 546569"/>
                <a:gd name="connsiteX7" fmla="*/ 149636 w 326678"/>
                <a:gd name="connsiteY7" fmla="*/ 536732 h 546569"/>
                <a:gd name="connsiteX8" fmla="*/ 145602 w 326678"/>
                <a:gd name="connsiteY8" fmla="*/ 524343 h 546569"/>
                <a:gd name="connsiteX9" fmla="*/ 156263 w 326678"/>
                <a:gd name="connsiteY9" fmla="*/ 492359 h 546569"/>
                <a:gd name="connsiteX10" fmla="*/ 170670 w 326678"/>
                <a:gd name="connsiteY10" fmla="*/ 446834 h 546569"/>
                <a:gd name="connsiteX11" fmla="*/ 147907 w 326678"/>
                <a:gd name="connsiteY11" fmla="*/ 362121 h 546569"/>
                <a:gd name="connsiteX12" fmla="*/ 71551 w 326678"/>
                <a:gd name="connsiteY12" fmla="*/ 103662 h 546569"/>
                <a:gd name="connsiteX13" fmla="*/ 49940 w 326678"/>
                <a:gd name="connsiteY13" fmla="*/ 66204 h 546569"/>
                <a:gd name="connsiteX14" fmla="*/ 24296 w 326678"/>
                <a:gd name="connsiteY14" fmla="*/ 55831 h 546569"/>
                <a:gd name="connsiteX15" fmla="*/ 8160 w 326678"/>
                <a:gd name="connsiteY15" fmla="*/ 45746 h 546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678" h="546569">
                  <a:moveTo>
                    <a:pt x="8160" y="45746"/>
                  </a:moveTo>
                  <a:cubicBezTo>
                    <a:pt x="6144" y="37678"/>
                    <a:pt x="4703" y="29611"/>
                    <a:pt x="1533" y="21831"/>
                  </a:cubicBezTo>
                  <a:cubicBezTo>
                    <a:pt x="-1924" y="12899"/>
                    <a:pt x="381" y="9729"/>
                    <a:pt x="9313" y="7712"/>
                  </a:cubicBezTo>
                  <a:cubicBezTo>
                    <a:pt x="94890" y="-12746"/>
                    <a:pt x="169229" y="7136"/>
                    <a:pt x="228874" y="71679"/>
                  </a:cubicBezTo>
                  <a:cubicBezTo>
                    <a:pt x="288518" y="136221"/>
                    <a:pt x="321078" y="214019"/>
                    <a:pt x="326264" y="301612"/>
                  </a:cubicBezTo>
                  <a:cubicBezTo>
                    <a:pt x="332315" y="403613"/>
                    <a:pt x="271518" y="498698"/>
                    <a:pt x="177297" y="538173"/>
                  </a:cubicBezTo>
                  <a:cubicBezTo>
                    <a:pt x="174704" y="539326"/>
                    <a:pt x="172399" y="540766"/>
                    <a:pt x="170094" y="541919"/>
                  </a:cubicBezTo>
                  <a:cubicBezTo>
                    <a:pt x="160009" y="549410"/>
                    <a:pt x="154246" y="547970"/>
                    <a:pt x="149636" y="536732"/>
                  </a:cubicBezTo>
                  <a:cubicBezTo>
                    <a:pt x="147907" y="532698"/>
                    <a:pt x="146755" y="528665"/>
                    <a:pt x="145602" y="524343"/>
                  </a:cubicBezTo>
                  <a:cubicBezTo>
                    <a:pt x="140128" y="504461"/>
                    <a:pt x="140128" y="504461"/>
                    <a:pt x="156263" y="492359"/>
                  </a:cubicBezTo>
                  <a:cubicBezTo>
                    <a:pt x="169517" y="479969"/>
                    <a:pt x="173263" y="464122"/>
                    <a:pt x="170670" y="446834"/>
                  </a:cubicBezTo>
                  <a:cubicBezTo>
                    <a:pt x="166348" y="417732"/>
                    <a:pt x="156263" y="390070"/>
                    <a:pt x="147907" y="362121"/>
                  </a:cubicBezTo>
                  <a:cubicBezTo>
                    <a:pt x="122551" y="275968"/>
                    <a:pt x="98059" y="189527"/>
                    <a:pt x="71551" y="103662"/>
                  </a:cubicBezTo>
                  <a:cubicBezTo>
                    <a:pt x="67229" y="89543"/>
                    <a:pt x="61466" y="76289"/>
                    <a:pt x="49940" y="66204"/>
                  </a:cubicBezTo>
                  <a:cubicBezTo>
                    <a:pt x="42449" y="59577"/>
                    <a:pt x="34381" y="55543"/>
                    <a:pt x="24296" y="55831"/>
                  </a:cubicBezTo>
                  <a:cubicBezTo>
                    <a:pt x="17381" y="54967"/>
                    <a:pt x="8449" y="57272"/>
                    <a:pt x="8160" y="45746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D28FEF4-6D48-4440-9228-8FEDC9570BC2}"/>
                </a:ext>
              </a:extLst>
            </p:cNvPr>
            <p:cNvSpPr/>
            <p:nvPr/>
          </p:nvSpPr>
          <p:spPr>
            <a:xfrm rot="931651">
              <a:off x="10915567" y="2851512"/>
              <a:ext cx="296260" cy="560823"/>
            </a:xfrm>
            <a:custGeom>
              <a:avLst/>
              <a:gdLst>
                <a:gd name="connsiteX0" fmla="*/ 296260 w 296260"/>
                <a:gd name="connsiteY0" fmla="*/ 341525 h 560823"/>
                <a:gd name="connsiteX1" fmla="*/ 244972 w 296260"/>
                <a:gd name="connsiteY1" fmla="*/ 502594 h 560823"/>
                <a:gd name="connsiteX2" fmla="*/ 170344 w 296260"/>
                <a:gd name="connsiteY2" fmla="*/ 559357 h 560823"/>
                <a:gd name="connsiteX3" fmla="*/ 159107 w 296260"/>
                <a:gd name="connsiteY3" fmla="*/ 553883 h 560823"/>
                <a:gd name="connsiteX4" fmla="*/ 156225 w 296260"/>
                <a:gd name="connsiteY4" fmla="*/ 543510 h 560823"/>
                <a:gd name="connsiteX5" fmla="*/ 163717 w 296260"/>
                <a:gd name="connsiteY5" fmla="*/ 508069 h 560823"/>
                <a:gd name="connsiteX6" fmla="*/ 174666 w 296260"/>
                <a:gd name="connsiteY6" fmla="*/ 462255 h 560823"/>
                <a:gd name="connsiteX7" fmla="*/ 133174 w 296260"/>
                <a:gd name="connsiteY7" fmla="*/ 316746 h 560823"/>
                <a:gd name="connsiteX8" fmla="*/ 69208 w 296260"/>
                <a:gd name="connsiteY8" fmla="*/ 98626 h 560823"/>
                <a:gd name="connsiteX9" fmla="*/ 58835 w 296260"/>
                <a:gd name="connsiteY9" fmla="*/ 72405 h 560823"/>
                <a:gd name="connsiteX10" fmla="*/ 17631 w 296260"/>
                <a:gd name="connsiteY10" fmla="*/ 47049 h 560823"/>
                <a:gd name="connsiteX11" fmla="*/ 8987 w 296260"/>
                <a:gd name="connsiteY11" fmla="*/ 40422 h 560823"/>
                <a:gd name="connsiteX12" fmla="*/ 1496 w 296260"/>
                <a:gd name="connsiteY12" fmla="*/ 15354 h 560823"/>
                <a:gd name="connsiteX13" fmla="*/ 8699 w 296260"/>
                <a:gd name="connsiteY13" fmla="*/ 2964 h 560823"/>
                <a:gd name="connsiteX14" fmla="*/ 130005 w 296260"/>
                <a:gd name="connsiteY14" fmla="*/ 23422 h 560823"/>
                <a:gd name="connsiteX15" fmla="*/ 252175 w 296260"/>
                <a:gd name="connsiteY15" fmla="*/ 155389 h 560823"/>
                <a:gd name="connsiteX16" fmla="*/ 296260 w 296260"/>
                <a:gd name="connsiteY16" fmla="*/ 341525 h 560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6260" h="560823">
                  <a:moveTo>
                    <a:pt x="296260" y="341525"/>
                  </a:moveTo>
                  <a:cubicBezTo>
                    <a:pt x="295396" y="396272"/>
                    <a:pt x="282718" y="453323"/>
                    <a:pt x="244972" y="502594"/>
                  </a:cubicBezTo>
                  <a:cubicBezTo>
                    <a:pt x="225378" y="528239"/>
                    <a:pt x="200598" y="547256"/>
                    <a:pt x="170344" y="559357"/>
                  </a:cubicBezTo>
                  <a:cubicBezTo>
                    <a:pt x="164005" y="561951"/>
                    <a:pt x="160259" y="561662"/>
                    <a:pt x="159107" y="553883"/>
                  </a:cubicBezTo>
                  <a:cubicBezTo>
                    <a:pt x="158818" y="550425"/>
                    <a:pt x="157378" y="546967"/>
                    <a:pt x="156225" y="543510"/>
                  </a:cubicBezTo>
                  <a:cubicBezTo>
                    <a:pt x="151039" y="529967"/>
                    <a:pt x="148158" y="519018"/>
                    <a:pt x="163717" y="508069"/>
                  </a:cubicBezTo>
                  <a:cubicBezTo>
                    <a:pt x="178412" y="497696"/>
                    <a:pt x="178988" y="478679"/>
                    <a:pt x="174666" y="462255"/>
                  </a:cubicBezTo>
                  <a:cubicBezTo>
                    <a:pt x="161412" y="413560"/>
                    <a:pt x="147293" y="365153"/>
                    <a:pt x="133174" y="316746"/>
                  </a:cubicBezTo>
                  <a:cubicBezTo>
                    <a:pt x="112140" y="244135"/>
                    <a:pt x="90530" y="171524"/>
                    <a:pt x="69208" y="98626"/>
                  </a:cubicBezTo>
                  <a:cubicBezTo>
                    <a:pt x="66615" y="89405"/>
                    <a:pt x="63445" y="80473"/>
                    <a:pt x="58835" y="72405"/>
                  </a:cubicBezTo>
                  <a:cubicBezTo>
                    <a:pt x="49903" y="56269"/>
                    <a:pt x="36360" y="47049"/>
                    <a:pt x="17631" y="47049"/>
                  </a:cubicBezTo>
                  <a:cubicBezTo>
                    <a:pt x="12156" y="47049"/>
                    <a:pt x="10140" y="45608"/>
                    <a:pt x="8987" y="40422"/>
                  </a:cubicBezTo>
                  <a:cubicBezTo>
                    <a:pt x="6970" y="32066"/>
                    <a:pt x="4953" y="23422"/>
                    <a:pt x="1496" y="15354"/>
                  </a:cubicBezTo>
                  <a:cubicBezTo>
                    <a:pt x="-1962" y="6998"/>
                    <a:pt x="631" y="4405"/>
                    <a:pt x="8699" y="2964"/>
                  </a:cubicBezTo>
                  <a:cubicBezTo>
                    <a:pt x="51632" y="-4816"/>
                    <a:pt x="91971" y="2964"/>
                    <a:pt x="130005" y="23422"/>
                  </a:cubicBezTo>
                  <a:cubicBezTo>
                    <a:pt x="185903" y="53388"/>
                    <a:pt x="223649" y="100066"/>
                    <a:pt x="252175" y="155389"/>
                  </a:cubicBezTo>
                  <a:cubicBezTo>
                    <a:pt x="281565" y="212152"/>
                    <a:pt x="295396" y="272372"/>
                    <a:pt x="296260" y="341525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7A5F84E-B55C-4ABC-B772-6AE1C3D0B877}"/>
                </a:ext>
              </a:extLst>
            </p:cNvPr>
            <p:cNvSpPr/>
            <p:nvPr/>
          </p:nvSpPr>
          <p:spPr>
            <a:xfrm rot="931651">
              <a:off x="10772593" y="2819460"/>
              <a:ext cx="258693" cy="339452"/>
            </a:xfrm>
            <a:custGeom>
              <a:avLst/>
              <a:gdLst>
                <a:gd name="connsiteX0" fmla="*/ 246505 w 258693"/>
                <a:gd name="connsiteY0" fmla="*/ 242082 h 339452"/>
                <a:gd name="connsiteX1" fmla="*/ 258319 w 258693"/>
                <a:gd name="connsiteY1" fmla="*/ 280693 h 339452"/>
                <a:gd name="connsiteX2" fmla="*/ 256014 w 258693"/>
                <a:gd name="connsiteY2" fmla="*/ 289337 h 339452"/>
                <a:gd name="connsiteX3" fmla="*/ 35012 w 258693"/>
                <a:gd name="connsiteY3" fmla="*/ 286455 h 339452"/>
                <a:gd name="connsiteX4" fmla="*/ 147 w 258693"/>
                <a:gd name="connsiteY4" fmla="*/ 169760 h 339452"/>
                <a:gd name="connsiteX5" fmla="*/ 131826 w 258693"/>
                <a:gd name="connsiteY5" fmla="*/ 1199 h 339452"/>
                <a:gd name="connsiteX6" fmla="*/ 145081 w 258693"/>
                <a:gd name="connsiteY6" fmla="*/ 8691 h 339452"/>
                <a:gd name="connsiteX7" fmla="*/ 148827 w 258693"/>
                <a:gd name="connsiteY7" fmla="*/ 21081 h 339452"/>
                <a:gd name="connsiteX8" fmla="*/ 142199 w 258693"/>
                <a:gd name="connsiteY8" fmla="*/ 50759 h 339452"/>
                <a:gd name="connsiteX9" fmla="*/ 135572 w 258693"/>
                <a:gd name="connsiteY9" fmla="*/ 75539 h 339452"/>
                <a:gd name="connsiteX10" fmla="*/ 183403 w 258693"/>
                <a:gd name="connsiteY10" fmla="*/ 237760 h 339452"/>
                <a:gd name="connsiteX11" fmla="*/ 237861 w 258693"/>
                <a:gd name="connsiteY11" fmla="*/ 252167 h 339452"/>
                <a:gd name="connsiteX12" fmla="*/ 246505 w 258693"/>
                <a:gd name="connsiteY12" fmla="*/ 242082 h 33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693" h="339452">
                  <a:moveTo>
                    <a:pt x="246505" y="242082"/>
                  </a:moveTo>
                  <a:cubicBezTo>
                    <a:pt x="250827" y="256777"/>
                    <a:pt x="254573" y="268879"/>
                    <a:pt x="258319" y="280693"/>
                  </a:cubicBezTo>
                  <a:cubicBezTo>
                    <a:pt x="259183" y="283862"/>
                    <a:pt x="258607" y="286743"/>
                    <a:pt x="256014" y="289337"/>
                  </a:cubicBezTo>
                  <a:cubicBezTo>
                    <a:pt x="189454" y="357625"/>
                    <a:pt x="90335" y="355608"/>
                    <a:pt x="35012" y="286455"/>
                  </a:cubicBezTo>
                  <a:cubicBezTo>
                    <a:pt x="7639" y="252455"/>
                    <a:pt x="-1293" y="212116"/>
                    <a:pt x="147" y="169760"/>
                  </a:cubicBezTo>
                  <a:cubicBezTo>
                    <a:pt x="3029" y="89081"/>
                    <a:pt x="54317" y="24250"/>
                    <a:pt x="131826" y="1199"/>
                  </a:cubicBezTo>
                  <a:cubicBezTo>
                    <a:pt x="139606" y="-1106"/>
                    <a:pt x="144216" y="-818"/>
                    <a:pt x="145081" y="8691"/>
                  </a:cubicBezTo>
                  <a:cubicBezTo>
                    <a:pt x="145657" y="13013"/>
                    <a:pt x="147386" y="17047"/>
                    <a:pt x="148827" y="21081"/>
                  </a:cubicBezTo>
                  <a:cubicBezTo>
                    <a:pt x="153149" y="32318"/>
                    <a:pt x="156030" y="42403"/>
                    <a:pt x="142199" y="50759"/>
                  </a:cubicBezTo>
                  <a:cubicBezTo>
                    <a:pt x="134131" y="55657"/>
                    <a:pt x="132979" y="66030"/>
                    <a:pt x="135572" y="75539"/>
                  </a:cubicBezTo>
                  <a:cubicBezTo>
                    <a:pt x="151420" y="129709"/>
                    <a:pt x="166979" y="183878"/>
                    <a:pt x="183403" y="237760"/>
                  </a:cubicBezTo>
                  <a:cubicBezTo>
                    <a:pt x="192047" y="266574"/>
                    <a:pt x="215386" y="272337"/>
                    <a:pt x="237861" y="252167"/>
                  </a:cubicBezTo>
                  <a:cubicBezTo>
                    <a:pt x="240454" y="249862"/>
                    <a:pt x="242471" y="246692"/>
                    <a:pt x="246505" y="242082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52B940C-C27E-471B-BBDB-0467E44F339D}"/>
                </a:ext>
              </a:extLst>
            </p:cNvPr>
            <p:cNvSpPr/>
            <p:nvPr/>
          </p:nvSpPr>
          <p:spPr>
            <a:xfrm rot="931651">
              <a:off x="9963069" y="3042074"/>
              <a:ext cx="279964" cy="180525"/>
            </a:xfrm>
            <a:custGeom>
              <a:avLst/>
              <a:gdLst>
                <a:gd name="connsiteX0" fmla="*/ 34527 w 279964"/>
                <a:gd name="connsiteY0" fmla="*/ 180221 h 180525"/>
                <a:gd name="connsiteX1" fmla="*/ 29341 w 279964"/>
                <a:gd name="connsiteY1" fmla="*/ 175611 h 180525"/>
                <a:gd name="connsiteX2" fmla="*/ 527 w 279964"/>
                <a:gd name="connsiteY2" fmla="*/ 78220 h 180525"/>
                <a:gd name="connsiteX3" fmla="*/ 8019 w 279964"/>
                <a:gd name="connsiteY3" fmla="*/ 69576 h 180525"/>
                <a:gd name="connsiteX4" fmla="*/ 203087 w 279964"/>
                <a:gd name="connsiteY4" fmla="*/ 12237 h 180525"/>
                <a:gd name="connsiteX5" fmla="*/ 240545 w 279964"/>
                <a:gd name="connsiteY5" fmla="*/ 999 h 180525"/>
                <a:gd name="connsiteX6" fmla="*/ 252071 w 279964"/>
                <a:gd name="connsiteY6" fmla="*/ 7050 h 180525"/>
                <a:gd name="connsiteX7" fmla="*/ 278868 w 279964"/>
                <a:gd name="connsiteY7" fmla="*/ 98966 h 180525"/>
                <a:gd name="connsiteX8" fmla="*/ 273681 w 279964"/>
                <a:gd name="connsiteY8" fmla="*/ 109915 h 180525"/>
                <a:gd name="connsiteX9" fmla="*/ 37697 w 279964"/>
                <a:gd name="connsiteY9" fmla="*/ 178780 h 180525"/>
                <a:gd name="connsiteX10" fmla="*/ 34527 w 279964"/>
                <a:gd name="connsiteY10" fmla="*/ 180221 h 18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964" h="180525">
                  <a:moveTo>
                    <a:pt x="34527" y="180221"/>
                  </a:moveTo>
                  <a:cubicBezTo>
                    <a:pt x="29917" y="181662"/>
                    <a:pt x="30205" y="177628"/>
                    <a:pt x="29341" y="175611"/>
                  </a:cubicBezTo>
                  <a:cubicBezTo>
                    <a:pt x="19544" y="143051"/>
                    <a:pt x="10323" y="110492"/>
                    <a:pt x="527" y="78220"/>
                  </a:cubicBezTo>
                  <a:cubicBezTo>
                    <a:pt x="-1778" y="70152"/>
                    <a:pt x="3985" y="70729"/>
                    <a:pt x="8019" y="69576"/>
                  </a:cubicBezTo>
                  <a:cubicBezTo>
                    <a:pt x="73138" y="50271"/>
                    <a:pt x="137968" y="31542"/>
                    <a:pt x="203087" y="12237"/>
                  </a:cubicBezTo>
                  <a:cubicBezTo>
                    <a:pt x="215478" y="8491"/>
                    <a:pt x="228156" y="5033"/>
                    <a:pt x="240545" y="999"/>
                  </a:cubicBezTo>
                  <a:cubicBezTo>
                    <a:pt x="246885" y="-1018"/>
                    <a:pt x="250054" y="-441"/>
                    <a:pt x="252071" y="7050"/>
                  </a:cubicBezTo>
                  <a:cubicBezTo>
                    <a:pt x="260427" y="37881"/>
                    <a:pt x="269647" y="68424"/>
                    <a:pt x="278868" y="98966"/>
                  </a:cubicBezTo>
                  <a:cubicBezTo>
                    <a:pt x="280596" y="104729"/>
                    <a:pt x="281173" y="107898"/>
                    <a:pt x="273681" y="109915"/>
                  </a:cubicBezTo>
                  <a:cubicBezTo>
                    <a:pt x="195020" y="132678"/>
                    <a:pt x="116358" y="155729"/>
                    <a:pt x="37697" y="178780"/>
                  </a:cubicBezTo>
                  <a:cubicBezTo>
                    <a:pt x="36544" y="179068"/>
                    <a:pt x="35392" y="179645"/>
                    <a:pt x="34527" y="180221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621845C-367F-4336-9CC7-53E524C8FDEC}"/>
                </a:ext>
              </a:extLst>
            </p:cNvPr>
            <p:cNvSpPr/>
            <p:nvPr/>
          </p:nvSpPr>
          <p:spPr>
            <a:xfrm rot="931651">
              <a:off x="10805114" y="3210929"/>
              <a:ext cx="187188" cy="181270"/>
            </a:xfrm>
            <a:custGeom>
              <a:avLst/>
              <a:gdLst>
                <a:gd name="connsiteX0" fmla="*/ 139463 w 187188"/>
                <a:gd name="connsiteY0" fmla="*/ 181270 h 181270"/>
                <a:gd name="connsiteX1" fmla="*/ 43225 w 187188"/>
                <a:gd name="connsiteY1" fmla="*/ 155050 h 181270"/>
                <a:gd name="connsiteX2" fmla="*/ 4326 w 187188"/>
                <a:gd name="connsiteY2" fmla="*/ 53049 h 181270"/>
                <a:gd name="connsiteX3" fmla="*/ 129666 w 187188"/>
                <a:gd name="connsiteY3" fmla="*/ 19049 h 181270"/>
                <a:gd name="connsiteX4" fmla="*/ 146378 w 187188"/>
                <a:gd name="connsiteY4" fmla="*/ 85320 h 181270"/>
                <a:gd name="connsiteX5" fmla="*/ 140615 w 187188"/>
                <a:gd name="connsiteY5" fmla="*/ 99439 h 181270"/>
                <a:gd name="connsiteX6" fmla="*/ 165683 w 187188"/>
                <a:gd name="connsiteY6" fmla="*/ 132863 h 181270"/>
                <a:gd name="connsiteX7" fmla="*/ 180378 w 187188"/>
                <a:gd name="connsiteY7" fmla="*/ 143236 h 181270"/>
                <a:gd name="connsiteX8" fmla="*/ 183836 w 187188"/>
                <a:gd name="connsiteY8" fmla="*/ 155914 h 181270"/>
                <a:gd name="connsiteX9" fmla="*/ 170293 w 187188"/>
                <a:gd name="connsiteY9" fmla="*/ 178101 h 181270"/>
                <a:gd name="connsiteX10" fmla="*/ 139463 w 187188"/>
                <a:gd name="connsiteY10" fmla="*/ 181270 h 18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7188" h="181270">
                  <a:moveTo>
                    <a:pt x="139463" y="181270"/>
                  </a:moveTo>
                  <a:cubicBezTo>
                    <a:pt x="103445" y="179829"/>
                    <a:pt x="71462" y="174067"/>
                    <a:pt x="43225" y="155050"/>
                  </a:cubicBezTo>
                  <a:cubicBezTo>
                    <a:pt x="7495" y="131134"/>
                    <a:pt x="-8352" y="89642"/>
                    <a:pt x="4326" y="53049"/>
                  </a:cubicBezTo>
                  <a:cubicBezTo>
                    <a:pt x="22190" y="1184"/>
                    <a:pt x="91055" y="-17545"/>
                    <a:pt x="129666" y="19049"/>
                  </a:cubicBezTo>
                  <a:cubicBezTo>
                    <a:pt x="148971" y="37490"/>
                    <a:pt x="154157" y="59964"/>
                    <a:pt x="146378" y="85320"/>
                  </a:cubicBezTo>
                  <a:cubicBezTo>
                    <a:pt x="144937" y="90219"/>
                    <a:pt x="142344" y="94829"/>
                    <a:pt x="140615" y="99439"/>
                  </a:cubicBezTo>
                  <a:cubicBezTo>
                    <a:pt x="132547" y="120761"/>
                    <a:pt x="142344" y="135168"/>
                    <a:pt x="165683" y="132863"/>
                  </a:cubicBezTo>
                  <a:cubicBezTo>
                    <a:pt x="175480" y="131711"/>
                    <a:pt x="178937" y="134592"/>
                    <a:pt x="180378" y="143236"/>
                  </a:cubicBezTo>
                  <a:cubicBezTo>
                    <a:pt x="181242" y="147558"/>
                    <a:pt x="182395" y="151592"/>
                    <a:pt x="183836" y="155914"/>
                  </a:cubicBezTo>
                  <a:cubicBezTo>
                    <a:pt x="189599" y="175219"/>
                    <a:pt x="189599" y="175507"/>
                    <a:pt x="170293" y="178101"/>
                  </a:cubicBezTo>
                  <a:cubicBezTo>
                    <a:pt x="158768" y="179829"/>
                    <a:pt x="147819" y="180406"/>
                    <a:pt x="139463" y="181270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E58B8AB-52C9-43F2-A767-8A0083F05728}"/>
                </a:ext>
              </a:extLst>
            </p:cNvPr>
            <p:cNvSpPr/>
            <p:nvPr/>
          </p:nvSpPr>
          <p:spPr>
            <a:xfrm rot="931651">
              <a:off x="7534512" y="2864453"/>
              <a:ext cx="328096" cy="564147"/>
            </a:xfrm>
            <a:custGeom>
              <a:avLst/>
              <a:gdLst>
                <a:gd name="connsiteX0" fmla="*/ 328057 w 328096"/>
                <a:gd name="connsiteY0" fmla="*/ 551714 h 564147"/>
                <a:gd name="connsiteX1" fmla="*/ 272158 w 328096"/>
                <a:gd name="connsiteY1" fmla="*/ 563528 h 564147"/>
                <a:gd name="connsiteX2" fmla="*/ 75936 w 328096"/>
                <a:gd name="connsiteY2" fmla="*/ 472188 h 564147"/>
                <a:gd name="connsiteX3" fmla="*/ 12258 w 328096"/>
                <a:gd name="connsiteY3" fmla="*/ 158119 h 564147"/>
                <a:gd name="connsiteX4" fmla="*/ 153733 w 328096"/>
                <a:gd name="connsiteY4" fmla="*/ 1660 h 564147"/>
                <a:gd name="connsiteX5" fmla="*/ 168428 w 328096"/>
                <a:gd name="connsiteY5" fmla="*/ 9440 h 564147"/>
                <a:gd name="connsiteX6" fmla="*/ 173039 w 328096"/>
                <a:gd name="connsiteY6" fmla="*/ 23847 h 564147"/>
                <a:gd name="connsiteX7" fmla="*/ 172462 w 328096"/>
                <a:gd name="connsiteY7" fmla="*/ 46033 h 564147"/>
                <a:gd name="connsiteX8" fmla="*/ 152869 w 328096"/>
                <a:gd name="connsiteY8" fmla="*/ 114034 h 564147"/>
                <a:gd name="connsiteX9" fmla="*/ 215683 w 328096"/>
                <a:gd name="connsiteY9" fmla="*/ 329560 h 564147"/>
                <a:gd name="connsiteX10" fmla="*/ 254582 w 328096"/>
                <a:gd name="connsiteY10" fmla="*/ 460663 h 564147"/>
                <a:gd name="connsiteX11" fmla="*/ 267260 w 328096"/>
                <a:gd name="connsiteY11" fmla="*/ 486019 h 564147"/>
                <a:gd name="connsiteX12" fmla="*/ 273887 w 328096"/>
                <a:gd name="connsiteY12" fmla="*/ 494375 h 564147"/>
                <a:gd name="connsiteX13" fmla="*/ 309328 w 328096"/>
                <a:gd name="connsiteY13" fmla="*/ 509070 h 564147"/>
                <a:gd name="connsiteX14" fmla="*/ 318836 w 328096"/>
                <a:gd name="connsiteY14" fmla="*/ 514833 h 564147"/>
                <a:gd name="connsiteX15" fmla="*/ 328057 w 328096"/>
                <a:gd name="connsiteY15" fmla="*/ 551714 h 56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8096" h="564147">
                  <a:moveTo>
                    <a:pt x="328057" y="551714"/>
                  </a:moveTo>
                  <a:cubicBezTo>
                    <a:pt x="310768" y="561223"/>
                    <a:pt x="291175" y="562376"/>
                    <a:pt x="272158" y="563528"/>
                  </a:cubicBezTo>
                  <a:cubicBezTo>
                    <a:pt x="190327" y="569003"/>
                    <a:pt x="123479" y="538172"/>
                    <a:pt x="75936" y="472188"/>
                  </a:cubicBezTo>
                  <a:cubicBezTo>
                    <a:pt x="7936" y="377679"/>
                    <a:pt x="-17420" y="272221"/>
                    <a:pt x="12258" y="158119"/>
                  </a:cubicBezTo>
                  <a:cubicBezTo>
                    <a:pt x="31851" y="82627"/>
                    <a:pt x="80835" y="30762"/>
                    <a:pt x="153733" y="1660"/>
                  </a:cubicBezTo>
                  <a:cubicBezTo>
                    <a:pt x="163530" y="-2086"/>
                    <a:pt x="166700" y="508"/>
                    <a:pt x="168428" y="9440"/>
                  </a:cubicBezTo>
                  <a:cubicBezTo>
                    <a:pt x="169293" y="14338"/>
                    <a:pt x="171310" y="19237"/>
                    <a:pt x="173039" y="23847"/>
                  </a:cubicBezTo>
                  <a:cubicBezTo>
                    <a:pt x="180242" y="33931"/>
                    <a:pt x="180818" y="39694"/>
                    <a:pt x="172462" y="46033"/>
                  </a:cubicBezTo>
                  <a:cubicBezTo>
                    <a:pt x="148835" y="63898"/>
                    <a:pt x="147683" y="87813"/>
                    <a:pt x="152869" y="114034"/>
                  </a:cubicBezTo>
                  <a:cubicBezTo>
                    <a:pt x="173039" y="186068"/>
                    <a:pt x="194649" y="257814"/>
                    <a:pt x="215683" y="329560"/>
                  </a:cubicBezTo>
                  <a:cubicBezTo>
                    <a:pt x="228361" y="373357"/>
                    <a:pt x="240751" y="417154"/>
                    <a:pt x="254582" y="460663"/>
                  </a:cubicBezTo>
                  <a:cubicBezTo>
                    <a:pt x="257463" y="469883"/>
                    <a:pt x="261497" y="478239"/>
                    <a:pt x="267260" y="486019"/>
                  </a:cubicBezTo>
                  <a:cubicBezTo>
                    <a:pt x="269277" y="488900"/>
                    <a:pt x="271005" y="492070"/>
                    <a:pt x="273887" y="494375"/>
                  </a:cubicBezTo>
                  <a:cubicBezTo>
                    <a:pt x="284260" y="502731"/>
                    <a:pt x="295497" y="508494"/>
                    <a:pt x="309328" y="509070"/>
                  </a:cubicBezTo>
                  <a:cubicBezTo>
                    <a:pt x="313362" y="509358"/>
                    <a:pt x="317396" y="510511"/>
                    <a:pt x="318836" y="514833"/>
                  </a:cubicBezTo>
                  <a:cubicBezTo>
                    <a:pt x="322870" y="526646"/>
                    <a:pt x="328633" y="538460"/>
                    <a:pt x="328057" y="551714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D028C22-1F5C-4B22-8AA7-FBAE82D1FD33}"/>
                </a:ext>
              </a:extLst>
            </p:cNvPr>
            <p:cNvSpPr/>
            <p:nvPr/>
          </p:nvSpPr>
          <p:spPr>
            <a:xfrm rot="931651">
              <a:off x="8206473" y="2889438"/>
              <a:ext cx="325105" cy="563940"/>
            </a:xfrm>
            <a:custGeom>
              <a:avLst/>
              <a:gdLst>
                <a:gd name="connsiteX0" fmla="*/ 267756 w 325105"/>
                <a:gd name="connsiteY0" fmla="*/ 494188 h 563940"/>
                <a:gd name="connsiteX1" fmla="*/ 173247 w 325105"/>
                <a:gd name="connsiteY1" fmla="*/ 562189 h 563940"/>
                <a:gd name="connsiteX2" fmla="*/ 162298 w 325105"/>
                <a:gd name="connsiteY2" fmla="*/ 557002 h 563940"/>
                <a:gd name="connsiteX3" fmla="*/ 159993 w 325105"/>
                <a:gd name="connsiteY3" fmla="*/ 548934 h 563940"/>
                <a:gd name="connsiteX4" fmla="*/ 166908 w 325105"/>
                <a:gd name="connsiteY4" fmla="*/ 508883 h 563940"/>
                <a:gd name="connsiteX5" fmla="*/ 176129 w 325105"/>
                <a:gd name="connsiteY5" fmla="*/ 471425 h 563940"/>
                <a:gd name="connsiteX6" fmla="*/ 163451 w 325105"/>
                <a:gd name="connsiteY6" fmla="*/ 429645 h 563940"/>
                <a:gd name="connsiteX7" fmla="*/ 151349 w 325105"/>
                <a:gd name="connsiteY7" fmla="*/ 397374 h 563940"/>
                <a:gd name="connsiteX8" fmla="*/ 87383 w 325105"/>
                <a:gd name="connsiteY8" fmla="*/ 179830 h 563940"/>
                <a:gd name="connsiteX9" fmla="*/ 60298 w 325105"/>
                <a:gd name="connsiteY9" fmla="*/ 87626 h 563940"/>
                <a:gd name="connsiteX10" fmla="*/ 26297 w 325105"/>
                <a:gd name="connsiteY10" fmla="*/ 56219 h 563940"/>
                <a:gd name="connsiteX11" fmla="*/ 6128 w 325105"/>
                <a:gd name="connsiteY11" fmla="*/ 36338 h 563940"/>
                <a:gd name="connsiteX12" fmla="*/ 1229 w 325105"/>
                <a:gd name="connsiteY12" fmla="*/ 20490 h 563940"/>
                <a:gd name="connsiteX13" fmla="*/ 11314 w 325105"/>
                <a:gd name="connsiteY13" fmla="*/ 4066 h 563940"/>
                <a:gd name="connsiteX14" fmla="*/ 82196 w 325105"/>
                <a:gd name="connsiteY14" fmla="*/ 1761 h 563940"/>
                <a:gd name="connsiteX15" fmla="*/ 275824 w 325105"/>
                <a:gd name="connsiteY15" fmla="*/ 142084 h 563940"/>
                <a:gd name="connsiteX16" fmla="*/ 308096 w 325105"/>
                <a:gd name="connsiteY16" fmla="*/ 221034 h 563940"/>
                <a:gd name="connsiteX17" fmla="*/ 325096 w 325105"/>
                <a:gd name="connsiteY17" fmla="*/ 331967 h 563940"/>
                <a:gd name="connsiteX18" fmla="*/ 312994 w 325105"/>
                <a:gd name="connsiteY18" fmla="*/ 412645 h 563940"/>
                <a:gd name="connsiteX19" fmla="*/ 278418 w 325105"/>
                <a:gd name="connsiteY19" fmla="*/ 482662 h 563940"/>
                <a:gd name="connsiteX20" fmla="*/ 267756 w 325105"/>
                <a:gd name="connsiteY20" fmla="*/ 494188 h 56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25105" h="563940">
                  <a:moveTo>
                    <a:pt x="267756" y="494188"/>
                  </a:moveTo>
                  <a:cubicBezTo>
                    <a:pt x="241536" y="524154"/>
                    <a:pt x="209841" y="546341"/>
                    <a:pt x="173247" y="562189"/>
                  </a:cubicBezTo>
                  <a:cubicBezTo>
                    <a:pt x="166908" y="565070"/>
                    <a:pt x="163163" y="565070"/>
                    <a:pt x="162298" y="557002"/>
                  </a:cubicBezTo>
                  <a:cubicBezTo>
                    <a:pt x="162010" y="554409"/>
                    <a:pt x="161146" y="551527"/>
                    <a:pt x="159993" y="548934"/>
                  </a:cubicBezTo>
                  <a:cubicBezTo>
                    <a:pt x="153654" y="533951"/>
                    <a:pt x="151637" y="521273"/>
                    <a:pt x="166908" y="508883"/>
                  </a:cubicBezTo>
                  <a:cubicBezTo>
                    <a:pt x="177570" y="500239"/>
                    <a:pt x="179875" y="485832"/>
                    <a:pt x="176129" y="471425"/>
                  </a:cubicBezTo>
                  <a:cubicBezTo>
                    <a:pt x="172671" y="457306"/>
                    <a:pt x="169502" y="443188"/>
                    <a:pt x="163451" y="429645"/>
                  </a:cubicBezTo>
                  <a:cubicBezTo>
                    <a:pt x="155671" y="420137"/>
                    <a:pt x="156247" y="407747"/>
                    <a:pt x="151349" y="397374"/>
                  </a:cubicBezTo>
                  <a:cubicBezTo>
                    <a:pt x="130315" y="324763"/>
                    <a:pt x="108705" y="252153"/>
                    <a:pt x="87383" y="179830"/>
                  </a:cubicBezTo>
                  <a:cubicBezTo>
                    <a:pt x="79026" y="148711"/>
                    <a:pt x="69806" y="118169"/>
                    <a:pt x="60298" y="87626"/>
                  </a:cubicBezTo>
                  <a:cubicBezTo>
                    <a:pt x="55111" y="70914"/>
                    <a:pt x="43586" y="59389"/>
                    <a:pt x="26297" y="56219"/>
                  </a:cubicBezTo>
                  <a:cubicBezTo>
                    <a:pt x="14196" y="54202"/>
                    <a:pt x="8145" y="47863"/>
                    <a:pt x="6128" y="36338"/>
                  </a:cubicBezTo>
                  <a:cubicBezTo>
                    <a:pt x="5263" y="30863"/>
                    <a:pt x="2670" y="25965"/>
                    <a:pt x="1229" y="20490"/>
                  </a:cubicBezTo>
                  <a:cubicBezTo>
                    <a:pt x="-1652" y="8965"/>
                    <a:pt x="77" y="6083"/>
                    <a:pt x="11314" y="4066"/>
                  </a:cubicBezTo>
                  <a:cubicBezTo>
                    <a:pt x="34942" y="-544"/>
                    <a:pt x="58569" y="-1120"/>
                    <a:pt x="82196" y="1761"/>
                  </a:cubicBezTo>
                  <a:cubicBezTo>
                    <a:pt x="172383" y="12999"/>
                    <a:pt x="233756" y="64863"/>
                    <a:pt x="275824" y="142084"/>
                  </a:cubicBezTo>
                  <a:cubicBezTo>
                    <a:pt x="289367" y="167152"/>
                    <a:pt x="300316" y="193661"/>
                    <a:pt x="308096" y="221034"/>
                  </a:cubicBezTo>
                  <a:cubicBezTo>
                    <a:pt x="319045" y="257339"/>
                    <a:pt x="325384" y="294221"/>
                    <a:pt x="325096" y="331967"/>
                  </a:cubicBezTo>
                  <a:cubicBezTo>
                    <a:pt x="324808" y="359340"/>
                    <a:pt x="321350" y="386425"/>
                    <a:pt x="312994" y="412645"/>
                  </a:cubicBezTo>
                  <a:cubicBezTo>
                    <a:pt x="304350" y="437425"/>
                    <a:pt x="294265" y="461340"/>
                    <a:pt x="278418" y="482662"/>
                  </a:cubicBezTo>
                  <a:cubicBezTo>
                    <a:pt x="276401" y="487561"/>
                    <a:pt x="273807" y="492747"/>
                    <a:pt x="267756" y="494188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F4E57FB-00E8-464A-874E-B91574E326B0}"/>
                </a:ext>
              </a:extLst>
            </p:cNvPr>
            <p:cNvSpPr/>
            <p:nvPr/>
          </p:nvSpPr>
          <p:spPr>
            <a:xfrm rot="931651">
              <a:off x="8017495" y="2853817"/>
              <a:ext cx="323082" cy="566139"/>
            </a:xfrm>
            <a:custGeom>
              <a:avLst/>
              <a:gdLst>
                <a:gd name="connsiteX0" fmla="*/ 305176 w 323082"/>
                <a:gd name="connsiteY0" fmla="*/ 514859 h 566139"/>
                <a:gd name="connsiteX1" fmla="*/ 314396 w 323082"/>
                <a:gd name="connsiteY1" fmla="*/ 523791 h 566139"/>
                <a:gd name="connsiteX2" fmla="*/ 321888 w 323082"/>
                <a:gd name="connsiteY2" fmla="*/ 549724 h 566139"/>
                <a:gd name="connsiteX3" fmla="*/ 315261 w 323082"/>
                <a:gd name="connsiteY3" fmla="*/ 559808 h 566139"/>
                <a:gd name="connsiteX4" fmla="*/ 267142 w 323082"/>
                <a:gd name="connsiteY4" fmla="*/ 564419 h 566139"/>
                <a:gd name="connsiteX5" fmla="*/ 221616 w 323082"/>
                <a:gd name="connsiteY5" fmla="*/ 559520 h 566139"/>
                <a:gd name="connsiteX6" fmla="*/ 164853 w 323082"/>
                <a:gd name="connsiteY6" fmla="*/ 539351 h 566139"/>
                <a:gd name="connsiteX7" fmla="*/ 128548 w 323082"/>
                <a:gd name="connsiteY7" fmla="*/ 516300 h 566139"/>
                <a:gd name="connsiteX8" fmla="*/ 43835 w 323082"/>
                <a:gd name="connsiteY8" fmla="*/ 408536 h 566139"/>
                <a:gd name="connsiteX9" fmla="*/ 33462 w 323082"/>
                <a:gd name="connsiteY9" fmla="*/ 391536 h 566139"/>
                <a:gd name="connsiteX10" fmla="*/ 4937 w 323082"/>
                <a:gd name="connsiteY10" fmla="*/ 292993 h 566139"/>
                <a:gd name="connsiteX11" fmla="*/ 39 w 323082"/>
                <a:gd name="connsiteY11" fmla="*/ 249773 h 566139"/>
                <a:gd name="connsiteX12" fmla="*/ 51903 w 323082"/>
                <a:gd name="connsiteY12" fmla="*/ 76314 h 566139"/>
                <a:gd name="connsiteX13" fmla="*/ 72073 w 323082"/>
                <a:gd name="connsiteY13" fmla="*/ 54704 h 566139"/>
                <a:gd name="connsiteX14" fmla="*/ 150734 w 323082"/>
                <a:gd name="connsiteY14" fmla="*/ 2551 h 566139"/>
                <a:gd name="connsiteX15" fmla="*/ 166870 w 323082"/>
                <a:gd name="connsiteY15" fmla="*/ 10042 h 566139"/>
                <a:gd name="connsiteX16" fmla="*/ 170328 w 323082"/>
                <a:gd name="connsiteY16" fmla="*/ 21280 h 566139"/>
                <a:gd name="connsiteX17" fmla="*/ 164277 w 323082"/>
                <a:gd name="connsiteY17" fmla="*/ 56144 h 566139"/>
                <a:gd name="connsiteX18" fmla="*/ 157650 w 323082"/>
                <a:gd name="connsiteY18" fmla="*/ 113484 h 566139"/>
                <a:gd name="connsiteX19" fmla="*/ 228820 w 323082"/>
                <a:gd name="connsiteY19" fmla="*/ 354943 h 566139"/>
                <a:gd name="connsiteX20" fmla="*/ 246396 w 323082"/>
                <a:gd name="connsiteY20" fmla="*/ 415452 h 566139"/>
                <a:gd name="connsiteX21" fmla="*/ 250430 w 323082"/>
                <a:gd name="connsiteY21" fmla="*/ 429282 h 566139"/>
                <a:gd name="connsiteX22" fmla="*/ 263108 w 323082"/>
                <a:gd name="connsiteY22" fmla="*/ 472215 h 566139"/>
                <a:gd name="connsiteX23" fmla="*/ 300566 w 323082"/>
                <a:gd name="connsiteY23" fmla="*/ 511689 h 566139"/>
                <a:gd name="connsiteX24" fmla="*/ 305176 w 323082"/>
                <a:gd name="connsiteY24" fmla="*/ 514859 h 56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23082" h="566139">
                  <a:moveTo>
                    <a:pt x="305176" y="514859"/>
                  </a:moveTo>
                  <a:cubicBezTo>
                    <a:pt x="310363" y="515723"/>
                    <a:pt x="313244" y="518605"/>
                    <a:pt x="314396" y="523791"/>
                  </a:cubicBezTo>
                  <a:cubicBezTo>
                    <a:pt x="316413" y="532435"/>
                    <a:pt x="318430" y="541368"/>
                    <a:pt x="321888" y="549724"/>
                  </a:cubicBezTo>
                  <a:cubicBezTo>
                    <a:pt x="325058" y="557503"/>
                    <a:pt x="321600" y="559232"/>
                    <a:pt x="315261" y="559808"/>
                  </a:cubicBezTo>
                  <a:cubicBezTo>
                    <a:pt x="299125" y="561249"/>
                    <a:pt x="283278" y="562978"/>
                    <a:pt x="267142" y="564419"/>
                  </a:cubicBezTo>
                  <a:cubicBezTo>
                    <a:pt x="251582" y="567012"/>
                    <a:pt x="236311" y="567588"/>
                    <a:pt x="221616" y="559520"/>
                  </a:cubicBezTo>
                  <a:cubicBezTo>
                    <a:pt x="202311" y="554046"/>
                    <a:pt x="183006" y="548283"/>
                    <a:pt x="164853" y="539351"/>
                  </a:cubicBezTo>
                  <a:cubicBezTo>
                    <a:pt x="149870" y="536181"/>
                    <a:pt x="137480" y="528690"/>
                    <a:pt x="128548" y="516300"/>
                  </a:cubicBezTo>
                  <a:cubicBezTo>
                    <a:pt x="91954" y="486910"/>
                    <a:pt x="65158" y="449740"/>
                    <a:pt x="43835" y="408536"/>
                  </a:cubicBezTo>
                  <a:cubicBezTo>
                    <a:pt x="37785" y="404502"/>
                    <a:pt x="36344" y="397587"/>
                    <a:pt x="33462" y="391536"/>
                  </a:cubicBezTo>
                  <a:cubicBezTo>
                    <a:pt x="19344" y="360129"/>
                    <a:pt x="11276" y="326705"/>
                    <a:pt x="4937" y="292993"/>
                  </a:cubicBezTo>
                  <a:cubicBezTo>
                    <a:pt x="2344" y="278586"/>
                    <a:pt x="2344" y="264179"/>
                    <a:pt x="39" y="249773"/>
                  </a:cubicBezTo>
                  <a:cubicBezTo>
                    <a:pt x="-826" y="186670"/>
                    <a:pt x="12717" y="127602"/>
                    <a:pt x="51903" y="76314"/>
                  </a:cubicBezTo>
                  <a:cubicBezTo>
                    <a:pt x="57954" y="68534"/>
                    <a:pt x="65158" y="61907"/>
                    <a:pt x="72073" y="54704"/>
                  </a:cubicBezTo>
                  <a:cubicBezTo>
                    <a:pt x="94548" y="31653"/>
                    <a:pt x="121633" y="15805"/>
                    <a:pt x="150734" y="2551"/>
                  </a:cubicBezTo>
                  <a:cubicBezTo>
                    <a:pt x="161107" y="-2060"/>
                    <a:pt x="163412" y="-907"/>
                    <a:pt x="166870" y="10042"/>
                  </a:cubicBezTo>
                  <a:cubicBezTo>
                    <a:pt x="168023" y="13788"/>
                    <a:pt x="168599" y="17822"/>
                    <a:pt x="170328" y="21280"/>
                  </a:cubicBezTo>
                  <a:cubicBezTo>
                    <a:pt x="175802" y="34246"/>
                    <a:pt x="176667" y="44619"/>
                    <a:pt x="164277" y="56144"/>
                  </a:cubicBezTo>
                  <a:cubicBezTo>
                    <a:pt x="146701" y="72280"/>
                    <a:pt x="149870" y="93314"/>
                    <a:pt x="157650" y="113484"/>
                  </a:cubicBezTo>
                  <a:cubicBezTo>
                    <a:pt x="181565" y="193874"/>
                    <a:pt x="204904" y="274552"/>
                    <a:pt x="228820" y="354943"/>
                  </a:cubicBezTo>
                  <a:cubicBezTo>
                    <a:pt x="234294" y="375112"/>
                    <a:pt x="240921" y="394994"/>
                    <a:pt x="246396" y="415452"/>
                  </a:cubicBezTo>
                  <a:cubicBezTo>
                    <a:pt x="247837" y="420062"/>
                    <a:pt x="248701" y="424672"/>
                    <a:pt x="250430" y="429282"/>
                  </a:cubicBezTo>
                  <a:cubicBezTo>
                    <a:pt x="255040" y="443401"/>
                    <a:pt x="259074" y="457808"/>
                    <a:pt x="263108" y="472215"/>
                  </a:cubicBezTo>
                  <a:cubicBezTo>
                    <a:pt x="268294" y="492384"/>
                    <a:pt x="279244" y="506791"/>
                    <a:pt x="300566" y="511689"/>
                  </a:cubicBezTo>
                  <a:cubicBezTo>
                    <a:pt x="302295" y="512554"/>
                    <a:pt x="303735" y="513418"/>
                    <a:pt x="305176" y="514859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F856093-84B7-4261-B5B6-A33518CE9BD1}"/>
                </a:ext>
              </a:extLst>
            </p:cNvPr>
            <p:cNvSpPr/>
            <p:nvPr/>
          </p:nvSpPr>
          <p:spPr>
            <a:xfrm rot="931651">
              <a:off x="7787434" y="2857552"/>
              <a:ext cx="220981" cy="223192"/>
            </a:xfrm>
            <a:custGeom>
              <a:avLst/>
              <a:gdLst>
                <a:gd name="connsiteX0" fmla="*/ 116065 w 220981"/>
                <a:gd name="connsiteY0" fmla="*/ 35863 h 223192"/>
                <a:gd name="connsiteX1" fmla="*/ 122692 w 220981"/>
                <a:gd name="connsiteY1" fmla="*/ 20016 h 223192"/>
                <a:gd name="connsiteX2" fmla="*/ 142862 w 220981"/>
                <a:gd name="connsiteY2" fmla="*/ 134 h 223192"/>
                <a:gd name="connsiteX3" fmla="*/ 166201 w 220981"/>
                <a:gd name="connsiteY3" fmla="*/ 16270 h 223192"/>
                <a:gd name="connsiteX4" fmla="*/ 186947 w 220981"/>
                <a:gd name="connsiteY4" fmla="*/ 85423 h 223192"/>
                <a:gd name="connsiteX5" fmla="*/ 194438 w 220981"/>
                <a:gd name="connsiteY5" fmla="*/ 109050 h 223192"/>
                <a:gd name="connsiteX6" fmla="*/ 203659 w 220981"/>
                <a:gd name="connsiteY6" fmla="*/ 130661 h 223192"/>
                <a:gd name="connsiteX7" fmla="*/ 220082 w 220981"/>
                <a:gd name="connsiteY7" fmla="*/ 188864 h 223192"/>
                <a:gd name="connsiteX8" fmla="*/ 195879 w 220981"/>
                <a:gd name="connsiteY8" fmla="*/ 223153 h 223192"/>
                <a:gd name="connsiteX9" fmla="*/ 167930 w 220981"/>
                <a:gd name="connsiteY9" fmla="*/ 208169 h 223192"/>
                <a:gd name="connsiteX10" fmla="*/ 148048 w 220981"/>
                <a:gd name="connsiteY10" fmla="*/ 175898 h 223192"/>
                <a:gd name="connsiteX11" fmla="*/ 86387 w 220981"/>
                <a:gd name="connsiteY11" fmla="*/ 111067 h 223192"/>
                <a:gd name="connsiteX12" fmla="*/ 74573 w 220981"/>
                <a:gd name="connsiteY12" fmla="*/ 103864 h 223192"/>
                <a:gd name="connsiteX13" fmla="*/ 29912 w 220981"/>
                <a:gd name="connsiteY13" fmla="*/ 88592 h 223192"/>
                <a:gd name="connsiteX14" fmla="*/ 1386 w 220981"/>
                <a:gd name="connsiteY14" fmla="*/ 51711 h 223192"/>
                <a:gd name="connsiteX15" fmla="*/ 14064 w 220981"/>
                <a:gd name="connsiteY15" fmla="*/ 39897 h 223192"/>
                <a:gd name="connsiteX16" fmla="*/ 54980 w 220981"/>
                <a:gd name="connsiteY16" fmla="*/ 37592 h 223192"/>
                <a:gd name="connsiteX17" fmla="*/ 116065 w 220981"/>
                <a:gd name="connsiteY17" fmla="*/ 35863 h 2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981" h="223192">
                  <a:moveTo>
                    <a:pt x="116065" y="35863"/>
                  </a:moveTo>
                  <a:cubicBezTo>
                    <a:pt x="121539" y="32118"/>
                    <a:pt x="122116" y="25779"/>
                    <a:pt x="122692" y="20016"/>
                  </a:cubicBezTo>
                  <a:cubicBezTo>
                    <a:pt x="124421" y="7914"/>
                    <a:pt x="131336" y="1575"/>
                    <a:pt x="142862" y="134"/>
                  </a:cubicBezTo>
                  <a:cubicBezTo>
                    <a:pt x="154963" y="-1018"/>
                    <a:pt x="162743" y="5321"/>
                    <a:pt x="166201" y="16270"/>
                  </a:cubicBezTo>
                  <a:cubicBezTo>
                    <a:pt x="173692" y="39033"/>
                    <a:pt x="180031" y="62372"/>
                    <a:pt x="186947" y="85423"/>
                  </a:cubicBezTo>
                  <a:cubicBezTo>
                    <a:pt x="189252" y="93203"/>
                    <a:pt x="191845" y="101271"/>
                    <a:pt x="194438" y="109050"/>
                  </a:cubicBezTo>
                  <a:cubicBezTo>
                    <a:pt x="199336" y="115389"/>
                    <a:pt x="200777" y="123457"/>
                    <a:pt x="203659" y="130661"/>
                  </a:cubicBezTo>
                  <a:cubicBezTo>
                    <a:pt x="208845" y="149966"/>
                    <a:pt x="216048" y="168983"/>
                    <a:pt x="220082" y="188864"/>
                  </a:cubicBezTo>
                  <a:cubicBezTo>
                    <a:pt x="224116" y="208458"/>
                    <a:pt x="214320" y="222000"/>
                    <a:pt x="195879" y="223153"/>
                  </a:cubicBezTo>
                  <a:cubicBezTo>
                    <a:pt x="184065" y="223729"/>
                    <a:pt x="174557" y="217966"/>
                    <a:pt x="167930" y="208169"/>
                  </a:cubicBezTo>
                  <a:cubicBezTo>
                    <a:pt x="160726" y="197797"/>
                    <a:pt x="155252" y="186271"/>
                    <a:pt x="148048" y="175898"/>
                  </a:cubicBezTo>
                  <a:cubicBezTo>
                    <a:pt x="131624" y="150254"/>
                    <a:pt x="111743" y="128067"/>
                    <a:pt x="86387" y="111067"/>
                  </a:cubicBezTo>
                  <a:cubicBezTo>
                    <a:pt x="82641" y="108474"/>
                    <a:pt x="78895" y="105881"/>
                    <a:pt x="74573" y="103864"/>
                  </a:cubicBezTo>
                  <a:cubicBezTo>
                    <a:pt x="60454" y="96372"/>
                    <a:pt x="45759" y="90898"/>
                    <a:pt x="29912" y="88592"/>
                  </a:cubicBezTo>
                  <a:cubicBezTo>
                    <a:pt x="7437" y="85423"/>
                    <a:pt x="-631" y="75050"/>
                    <a:pt x="1386" y="51711"/>
                  </a:cubicBezTo>
                  <a:cubicBezTo>
                    <a:pt x="-4089" y="37304"/>
                    <a:pt x="8013" y="41626"/>
                    <a:pt x="14064" y="39897"/>
                  </a:cubicBezTo>
                  <a:cubicBezTo>
                    <a:pt x="27318" y="34135"/>
                    <a:pt x="41437" y="36151"/>
                    <a:pt x="54980" y="37592"/>
                  </a:cubicBezTo>
                  <a:cubicBezTo>
                    <a:pt x="75149" y="39321"/>
                    <a:pt x="95607" y="40185"/>
                    <a:pt x="116065" y="35863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DB784CE-D2C0-411B-AF93-A1AF1CEDD168}"/>
                </a:ext>
              </a:extLst>
            </p:cNvPr>
            <p:cNvSpPr/>
            <p:nvPr/>
          </p:nvSpPr>
          <p:spPr>
            <a:xfrm rot="931651">
              <a:off x="7828334" y="3262459"/>
              <a:ext cx="138246" cy="209362"/>
            </a:xfrm>
            <a:custGeom>
              <a:avLst/>
              <a:gdLst>
                <a:gd name="connsiteX0" fmla="*/ 16436 w 138246"/>
                <a:gd name="connsiteY0" fmla="*/ 156226 h 209362"/>
                <a:gd name="connsiteX1" fmla="*/ 89334 w 138246"/>
                <a:gd name="connsiteY1" fmla="*/ 35208 h 209362"/>
                <a:gd name="connsiteX2" fmla="*/ 89622 w 138246"/>
                <a:gd name="connsiteY2" fmla="*/ 25699 h 209362"/>
                <a:gd name="connsiteX3" fmla="*/ 123046 w 138246"/>
                <a:gd name="connsiteY3" fmla="*/ 1496 h 209362"/>
                <a:gd name="connsiteX4" fmla="*/ 135724 w 138246"/>
                <a:gd name="connsiteY4" fmla="*/ 58259 h 209362"/>
                <a:gd name="connsiteX5" fmla="*/ 67724 w 138246"/>
                <a:gd name="connsiteY5" fmla="*/ 178124 h 209362"/>
                <a:gd name="connsiteX6" fmla="*/ 63690 w 138246"/>
                <a:gd name="connsiteY6" fmla="*/ 182158 h 209362"/>
                <a:gd name="connsiteX7" fmla="*/ 23351 w 138246"/>
                <a:gd name="connsiteY7" fmla="*/ 208090 h 209362"/>
                <a:gd name="connsiteX8" fmla="*/ 8944 w 138246"/>
                <a:gd name="connsiteY8" fmla="*/ 200887 h 209362"/>
                <a:gd name="connsiteX9" fmla="*/ 876 w 138246"/>
                <a:gd name="connsiteY9" fmla="*/ 173514 h 209362"/>
                <a:gd name="connsiteX10" fmla="*/ 16436 w 138246"/>
                <a:gd name="connsiteY10" fmla="*/ 156226 h 20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246" h="209362">
                  <a:moveTo>
                    <a:pt x="16436" y="156226"/>
                  </a:moveTo>
                  <a:cubicBezTo>
                    <a:pt x="60232" y="127412"/>
                    <a:pt x="85012" y="87649"/>
                    <a:pt x="89334" y="35208"/>
                  </a:cubicBezTo>
                  <a:cubicBezTo>
                    <a:pt x="89622" y="32039"/>
                    <a:pt x="89334" y="28869"/>
                    <a:pt x="89622" y="25699"/>
                  </a:cubicBezTo>
                  <a:cubicBezTo>
                    <a:pt x="90775" y="4665"/>
                    <a:pt x="102589" y="-3691"/>
                    <a:pt x="123046" y="1496"/>
                  </a:cubicBezTo>
                  <a:cubicBezTo>
                    <a:pt x="142063" y="17055"/>
                    <a:pt x="139182" y="38378"/>
                    <a:pt x="135724" y="58259"/>
                  </a:cubicBezTo>
                  <a:cubicBezTo>
                    <a:pt x="127368" y="106090"/>
                    <a:pt x="103165" y="145565"/>
                    <a:pt x="67724" y="178124"/>
                  </a:cubicBezTo>
                  <a:cubicBezTo>
                    <a:pt x="66283" y="179565"/>
                    <a:pt x="65131" y="181006"/>
                    <a:pt x="63690" y="182158"/>
                  </a:cubicBezTo>
                  <a:cubicBezTo>
                    <a:pt x="53317" y="195412"/>
                    <a:pt x="38334" y="202040"/>
                    <a:pt x="23351" y="208090"/>
                  </a:cubicBezTo>
                  <a:cubicBezTo>
                    <a:pt x="15859" y="211260"/>
                    <a:pt x="11537" y="208379"/>
                    <a:pt x="8944" y="200887"/>
                  </a:cubicBezTo>
                  <a:cubicBezTo>
                    <a:pt x="6063" y="191955"/>
                    <a:pt x="3469" y="182734"/>
                    <a:pt x="876" y="173514"/>
                  </a:cubicBezTo>
                  <a:cubicBezTo>
                    <a:pt x="-1717" y="164582"/>
                    <a:pt x="876" y="161988"/>
                    <a:pt x="16436" y="156226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4F676B9-E512-49D9-9E8E-B22BDFAA182E}"/>
                </a:ext>
              </a:extLst>
            </p:cNvPr>
            <p:cNvSpPr/>
            <p:nvPr/>
          </p:nvSpPr>
          <p:spPr>
            <a:xfrm rot="931651">
              <a:off x="8487773" y="2852930"/>
              <a:ext cx="431681" cy="556040"/>
            </a:xfrm>
            <a:custGeom>
              <a:avLst/>
              <a:gdLst>
                <a:gd name="connsiteX0" fmla="*/ 181517 w 431681"/>
                <a:gd name="connsiteY0" fmla="*/ 330363 h 556040"/>
                <a:gd name="connsiteX1" fmla="*/ 89313 w 431681"/>
                <a:gd name="connsiteY1" fmla="*/ 186871 h 556040"/>
                <a:gd name="connsiteX2" fmla="*/ 56177 w 431681"/>
                <a:gd name="connsiteY2" fmla="*/ 135006 h 556040"/>
                <a:gd name="connsiteX3" fmla="*/ 19583 w 431681"/>
                <a:gd name="connsiteY3" fmla="*/ 109938 h 556040"/>
                <a:gd name="connsiteX4" fmla="*/ 1431 w 431681"/>
                <a:gd name="connsiteY4" fmla="*/ 95243 h 556040"/>
                <a:gd name="connsiteX5" fmla="*/ 7770 w 431681"/>
                <a:gd name="connsiteY5" fmla="*/ 73633 h 556040"/>
                <a:gd name="connsiteX6" fmla="*/ 68279 w 431681"/>
                <a:gd name="connsiteY6" fmla="*/ 50006 h 556040"/>
                <a:gd name="connsiteX7" fmla="*/ 89313 w 431681"/>
                <a:gd name="connsiteY7" fmla="*/ 43090 h 556040"/>
                <a:gd name="connsiteX8" fmla="*/ 114092 w 431681"/>
                <a:gd name="connsiteY8" fmla="*/ 33582 h 556040"/>
                <a:gd name="connsiteX9" fmla="*/ 150974 w 431681"/>
                <a:gd name="connsiteY9" fmla="*/ 22633 h 556040"/>
                <a:gd name="connsiteX10" fmla="*/ 227330 w 431681"/>
                <a:gd name="connsiteY10" fmla="*/ 1022 h 556040"/>
                <a:gd name="connsiteX11" fmla="*/ 256720 w 431681"/>
                <a:gd name="connsiteY11" fmla="*/ 10819 h 556040"/>
                <a:gd name="connsiteX12" fmla="*/ 253551 w 431681"/>
                <a:gd name="connsiteY12" fmla="*/ 43955 h 556040"/>
                <a:gd name="connsiteX13" fmla="*/ 251246 w 431681"/>
                <a:gd name="connsiteY13" fmla="*/ 90057 h 556040"/>
                <a:gd name="connsiteX14" fmla="*/ 358145 w 431681"/>
                <a:gd name="connsiteY14" fmla="*/ 259482 h 556040"/>
                <a:gd name="connsiteX15" fmla="*/ 364196 w 431681"/>
                <a:gd name="connsiteY15" fmla="*/ 273312 h 556040"/>
                <a:gd name="connsiteX16" fmla="*/ 423264 w 431681"/>
                <a:gd name="connsiteY16" fmla="*/ 367533 h 556040"/>
                <a:gd name="connsiteX17" fmla="*/ 429026 w 431681"/>
                <a:gd name="connsiteY17" fmla="*/ 386262 h 556040"/>
                <a:gd name="connsiteX18" fmla="*/ 431043 w 431681"/>
                <a:gd name="connsiteY18" fmla="*/ 458585 h 556040"/>
                <a:gd name="connsiteX19" fmla="*/ 431620 w 431681"/>
                <a:gd name="connsiteY19" fmla="*/ 514195 h 556040"/>
                <a:gd name="connsiteX20" fmla="*/ 421247 w 431681"/>
                <a:gd name="connsiteY20" fmla="*/ 527449 h 556040"/>
                <a:gd name="connsiteX21" fmla="*/ 401077 w 431681"/>
                <a:gd name="connsiteY21" fmla="*/ 533500 h 556040"/>
                <a:gd name="connsiteX22" fmla="*/ 399060 w 431681"/>
                <a:gd name="connsiteY22" fmla="*/ 536382 h 556040"/>
                <a:gd name="connsiteX23" fmla="*/ 334229 w 431681"/>
                <a:gd name="connsiteY23" fmla="*/ 555687 h 556040"/>
                <a:gd name="connsiteX24" fmla="*/ 320111 w 431681"/>
                <a:gd name="connsiteY24" fmla="*/ 547331 h 556040"/>
                <a:gd name="connsiteX25" fmla="*/ 294466 w 431681"/>
                <a:gd name="connsiteY25" fmla="*/ 506127 h 556040"/>
                <a:gd name="connsiteX26" fmla="*/ 184974 w 431681"/>
                <a:gd name="connsiteY26" fmla="*/ 338719 h 556040"/>
                <a:gd name="connsiteX27" fmla="*/ 181517 w 431681"/>
                <a:gd name="connsiteY27" fmla="*/ 330363 h 556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31681" h="556040">
                  <a:moveTo>
                    <a:pt x="181517" y="330363"/>
                  </a:moveTo>
                  <a:cubicBezTo>
                    <a:pt x="150686" y="282533"/>
                    <a:pt x="120143" y="234702"/>
                    <a:pt x="89313" y="186871"/>
                  </a:cubicBezTo>
                  <a:cubicBezTo>
                    <a:pt x="78075" y="169583"/>
                    <a:pt x="65973" y="152871"/>
                    <a:pt x="56177" y="135006"/>
                  </a:cubicBezTo>
                  <a:cubicBezTo>
                    <a:pt x="47821" y="119735"/>
                    <a:pt x="37448" y="109938"/>
                    <a:pt x="19583" y="109938"/>
                  </a:cubicBezTo>
                  <a:cubicBezTo>
                    <a:pt x="8922" y="110515"/>
                    <a:pt x="4024" y="103887"/>
                    <a:pt x="1431" y="95243"/>
                  </a:cubicBezTo>
                  <a:cubicBezTo>
                    <a:pt x="-1163" y="86887"/>
                    <a:pt x="-874" y="78819"/>
                    <a:pt x="7770" y="73633"/>
                  </a:cubicBezTo>
                  <a:cubicBezTo>
                    <a:pt x="25634" y="59514"/>
                    <a:pt x="47821" y="57209"/>
                    <a:pt x="68279" y="50006"/>
                  </a:cubicBezTo>
                  <a:cubicBezTo>
                    <a:pt x="75194" y="47701"/>
                    <a:pt x="82109" y="45396"/>
                    <a:pt x="89313" y="43090"/>
                  </a:cubicBezTo>
                  <a:cubicBezTo>
                    <a:pt x="96228" y="36463"/>
                    <a:pt x="105736" y="36463"/>
                    <a:pt x="114092" y="33582"/>
                  </a:cubicBezTo>
                  <a:cubicBezTo>
                    <a:pt x="126194" y="29548"/>
                    <a:pt x="138584" y="25802"/>
                    <a:pt x="150974" y="22633"/>
                  </a:cubicBezTo>
                  <a:cubicBezTo>
                    <a:pt x="176330" y="15429"/>
                    <a:pt x="201398" y="6497"/>
                    <a:pt x="227330" y="1022"/>
                  </a:cubicBezTo>
                  <a:cubicBezTo>
                    <a:pt x="239144" y="-1571"/>
                    <a:pt x="249517" y="446"/>
                    <a:pt x="256720" y="10819"/>
                  </a:cubicBezTo>
                  <a:cubicBezTo>
                    <a:pt x="263059" y="19751"/>
                    <a:pt x="261331" y="33582"/>
                    <a:pt x="253551" y="43955"/>
                  </a:cubicBezTo>
                  <a:cubicBezTo>
                    <a:pt x="237991" y="64413"/>
                    <a:pt x="237415" y="68158"/>
                    <a:pt x="251246" y="90057"/>
                  </a:cubicBezTo>
                  <a:cubicBezTo>
                    <a:pt x="286687" y="146532"/>
                    <a:pt x="322416" y="203007"/>
                    <a:pt x="358145" y="259482"/>
                  </a:cubicBezTo>
                  <a:cubicBezTo>
                    <a:pt x="361026" y="263804"/>
                    <a:pt x="363907" y="268126"/>
                    <a:pt x="364196" y="273312"/>
                  </a:cubicBezTo>
                  <a:cubicBezTo>
                    <a:pt x="383789" y="304719"/>
                    <a:pt x="403382" y="336414"/>
                    <a:pt x="423264" y="367533"/>
                  </a:cubicBezTo>
                  <a:cubicBezTo>
                    <a:pt x="427010" y="373296"/>
                    <a:pt x="428738" y="379059"/>
                    <a:pt x="429026" y="386262"/>
                  </a:cubicBezTo>
                  <a:cubicBezTo>
                    <a:pt x="429315" y="410466"/>
                    <a:pt x="428162" y="434381"/>
                    <a:pt x="431043" y="458585"/>
                  </a:cubicBezTo>
                  <a:cubicBezTo>
                    <a:pt x="431043" y="477025"/>
                    <a:pt x="430467" y="495754"/>
                    <a:pt x="431620" y="514195"/>
                  </a:cubicBezTo>
                  <a:cubicBezTo>
                    <a:pt x="432196" y="523127"/>
                    <a:pt x="428738" y="525721"/>
                    <a:pt x="421247" y="527449"/>
                  </a:cubicBezTo>
                  <a:cubicBezTo>
                    <a:pt x="414332" y="528890"/>
                    <a:pt x="407704" y="531483"/>
                    <a:pt x="401077" y="533500"/>
                  </a:cubicBezTo>
                  <a:cubicBezTo>
                    <a:pt x="400789" y="534653"/>
                    <a:pt x="400213" y="535805"/>
                    <a:pt x="399060" y="536382"/>
                  </a:cubicBezTo>
                  <a:cubicBezTo>
                    <a:pt x="377738" y="543873"/>
                    <a:pt x="356128" y="549924"/>
                    <a:pt x="334229" y="555687"/>
                  </a:cubicBezTo>
                  <a:cubicBezTo>
                    <a:pt x="327314" y="557416"/>
                    <a:pt x="323280" y="552517"/>
                    <a:pt x="320111" y="547331"/>
                  </a:cubicBezTo>
                  <a:cubicBezTo>
                    <a:pt x="311466" y="533500"/>
                    <a:pt x="301958" y="520534"/>
                    <a:pt x="294466" y="506127"/>
                  </a:cubicBezTo>
                  <a:cubicBezTo>
                    <a:pt x="256720" y="451093"/>
                    <a:pt x="222144" y="394330"/>
                    <a:pt x="184974" y="338719"/>
                  </a:cubicBezTo>
                  <a:cubicBezTo>
                    <a:pt x="182381" y="336414"/>
                    <a:pt x="180652" y="333821"/>
                    <a:pt x="181517" y="330363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00A092A-71A2-4234-A09D-C55C731C1E3E}"/>
                </a:ext>
              </a:extLst>
            </p:cNvPr>
            <p:cNvSpPr/>
            <p:nvPr/>
          </p:nvSpPr>
          <p:spPr>
            <a:xfrm rot="931651">
              <a:off x="8830244" y="2844980"/>
              <a:ext cx="163481" cy="378168"/>
            </a:xfrm>
            <a:custGeom>
              <a:avLst/>
              <a:gdLst>
                <a:gd name="connsiteX0" fmla="*/ 80046 w 163481"/>
                <a:gd name="connsiteY0" fmla="*/ 318812 h 378168"/>
                <a:gd name="connsiteX1" fmla="*/ 74860 w 163481"/>
                <a:gd name="connsiteY1" fmla="*/ 297490 h 378168"/>
                <a:gd name="connsiteX2" fmla="*/ 71690 w 163481"/>
                <a:gd name="connsiteY2" fmla="*/ 132675 h 378168"/>
                <a:gd name="connsiteX3" fmla="*/ 61029 w 163481"/>
                <a:gd name="connsiteY3" fmla="*/ 95793 h 378168"/>
                <a:gd name="connsiteX4" fmla="*/ 24436 w 163481"/>
                <a:gd name="connsiteY4" fmla="*/ 79946 h 378168"/>
                <a:gd name="connsiteX5" fmla="*/ 5131 w 163481"/>
                <a:gd name="connsiteY5" fmla="*/ 72166 h 378168"/>
                <a:gd name="connsiteX6" fmla="*/ 8012 w 163481"/>
                <a:gd name="connsiteY6" fmla="*/ 41624 h 378168"/>
                <a:gd name="connsiteX7" fmla="*/ 31351 w 163481"/>
                <a:gd name="connsiteY7" fmla="*/ 30674 h 378168"/>
                <a:gd name="connsiteX8" fmla="*/ 126725 w 163481"/>
                <a:gd name="connsiteY8" fmla="*/ 2725 h 378168"/>
                <a:gd name="connsiteX9" fmla="*/ 131335 w 163481"/>
                <a:gd name="connsiteY9" fmla="*/ 1284 h 378168"/>
                <a:gd name="connsiteX10" fmla="*/ 160436 w 163481"/>
                <a:gd name="connsiteY10" fmla="*/ 10217 h 378168"/>
                <a:gd name="connsiteX11" fmla="*/ 150928 w 163481"/>
                <a:gd name="connsiteY11" fmla="*/ 40759 h 378168"/>
                <a:gd name="connsiteX12" fmla="*/ 114046 w 163481"/>
                <a:gd name="connsiteY12" fmla="*/ 122302 h 378168"/>
                <a:gd name="connsiteX13" fmla="*/ 117504 w 163481"/>
                <a:gd name="connsiteY13" fmla="*/ 297778 h 378168"/>
                <a:gd name="connsiteX14" fmla="*/ 117504 w 163481"/>
                <a:gd name="connsiteY14" fmla="*/ 378168 h 378168"/>
                <a:gd name="connsiteX15" fmla="*/ 80046 w 163481"/>
                <a:gd name="connsiteY15" fmla="*/ 318812 h 378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3481" h="378168">
                  <a:moveTo>
                    <a:pt x="80046" y="318812"/>
                  </a:moveTo>
                  <a:cubicBezTo>
                    <a:pt x="75724" y="312185"/>
                    <a:pt x="75148" y="304981"/>
                    <a:pt x="74860" y="297490"/>
                  </a:cubicBezTo>
                  <a:cubicBezTo>
                    <a:pt x="73995" y="242455"/>
                    <a:pt x="72843" y="187709"/>
                    <a:pt x="71690" y="132675"/>
                  </a:cubicBezTo>
                  <a:cubicBezTo>
                    <a:pt x="71402" y="119421"/>
                    <a:pt x="68521" y="106743"/>
                    <a:pt x="61029" y="95793"/>
                  </a:cubicBezTo>
                  <a:cubicBezTo>
                    <a:pt x="52385" y="82827"/>
                    <a:pt x="38554" y="80810"/>
                    <a:pt x="24436" y="79946"/>
                  </a:cubicBezTo>
                  <a:cubicBezTo>
                    <a:pt x="17232" y="79370"/>
                    <a:pt x="10317" y="78217"/>
                    <a:pt x="5131" y="72166"/>
                  </a:cubicBezTo>
                  <a:cubicBezTo>
                    <a:pt x="-2649" y="62946"/>
                    <a:pt x="-1497" y="49403"/>
                    <a:pt x="8012" y="41624"/>
                  </a:cubicBezTo>
                  <a:cubicBezTo>
                    <a:pt x="14927" y="35861"/>
                    <a:pt x="22995" y="33268"/>
                    <a:pt x="31351" y="30674"/>
                  </a:cubicBezTo>
                  <a:cubicBezTo>
                    <a:pt x="63046" y="21454"/>
                    <a:pt x="94741" y="11945"/>
                    <a:pt x="126725" y="2725"/>
                  </a:cubicBezTo>
                  <a:cubicBezTo>
                    <a:pt x="128165" y="2149"/>
                    <a:pt x="129606" y="1573"/>
                    <a:pt x="131335" y="1284"/>
                  </a:cubicBezTo>
                  <a:cubicBezTo>
                    <a:pt x="146606" y="-1885"/>
                    <a:pt x="155538" y="708"/>
                    <a:pt x="160436" y="10217"/>
                  </a:cubicBezTo>
                  <a:cubicBezTo>
                    <a:pt x="166199" y="21454"/>
                    <a:pt x="164182" y="31251"/>
                    <a:pt x="150928" y="40759"/>
                  </a:cubicBezTo>
                  <a:cubicBezTo>
                    <a:pt x="122402" y="60929"/>
                    <a:pt x="113470" y="89743"/>
                    <a:pt x="114046" y="122302"/>
                  </a:cubicBezTo>
                  <a:cubicBezTo>
                    <a:pt x="114911" y="180794"/>
                    <a:pt x="116351" y="239286"/>
                    <a:pt x="117504" y="297778"/>
                  </a:cubicBezTo>
                  <a:cubicBezTo>
                    <a:pt x="117504" y="323998"/>
                    <a:pt x="117504" y="350219"/>
                    <a:pt x="117504" y="378168"/>
                  </a:cubicBezTo>
                  <a:cubicBezTo>
                    <a:pt x="104826" y="357998"/>
                    <a:pt x="92436" y="338405"/>
                    <a:pt x="80046" y="318812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DB5967B2-8431-4FD9-9C46-A69027F18B92}"/>
              </a:ext>
            </a:extLst>
          </p:cNvPr>
          <p:cNvGrpSpPr/>
          <p:nvPr/>
        </p:nvGrpSpPr>
        <p:grpSpPr>
          <a:xfrm>
            <a:off x="5565548" y="1729572"/>
            <a:ext cx="1687379" cy="1633073"/>
            <a:chOff x="8155430" y="3750289"/>
            <a:chExt cx="2089556" cy="2022306"/>
          </a:xfrm>
        </p:grpSpPr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4CC0A745-D702-4D7A-B64E-C361C576EFA2}"/>
                </a:ext>
              </a:extLst>
            </p:cNvPr>
            <p:cNvSpPr/>
            <p:nvPr/>
          </p:nvSpPr>
          <p:spPr>
            <a:xfrm>
              <a:off x="8181798" y="3750289"/>
              <a:ext cx="1661861" cy="1810126"/>
            </a:xfrm>
            <a:custGeom>
              <a:avLst/>
              <a:gdLst>
                <a:gd name="connsiteX0" fmla="*/ 1404558 w 1427067"/>
                <a:gd name="connsiteY0" fmla="*/ 832916 h 1554385"/>
                <a:gd name="connsiteX1" fmla="*/ 1264875 w 1427067"/>
                <a:gd name="connsiteY1" fmla="*/ 475794 h 1554385"/>
                <a:gd name="connsiteX2" fmla="*/ 1141705 w 1427067"/>
                <a:gd name="connsiteY2" fmla="*/ 229799 h 1554385"/>
                <a:gd name="connsiteX3" fmla="*/ 619784 w 1427067"/>
                <a:gd name="connsiteY3" fmla="*/ 7200 h 1554385"/>
                <a:gd name="connsiteX4" fmla="*/ 360371 w 1427067"/>
                <a:gd name="connsiteY4" fmla="*/ 163742 h 1554385"/>
                <a:gd name="connsiteX5" fmla="*/ 215183 w 1427067"/>
                <a:gd name="connsiteY5" fmla="*/ 419714 h 1554385"/>
                <a:gd name="connsiteX6" fmla="*/ 167016 w 1427067"/>
                <a:gd name="connsiteY6" fmla="*/ 669149 h 1554385"/>
                <a:gd name="connsiteX7" fmla="*/ 149470 w 1427067"/>
                <a:gd name="connsiteY7" fmla="*/ 711467 h 1554385"/>
                <a:gd name="connsiteX8" fmla="*/ 98206 w 1427067"/>
                <a:gd name="connsiteY8" fmla="*/ 762386 h 1554385"/>
                <a:gd name="connsiteX9" fmla="*/ 40062 w 1427067"/>
                <a:gd name="connsiteY9" fmla="*/ 852871 h 1554385"/>
                <a:gd name="connsiteX10" fmla="*/ 68618 w 1427067"/>
                <a:gd name="connsiteY10" fmla="*/ 934410 h 1554385"/>
                <a:gd name="connsiteX11" fmla="*/ 98550 w 1427067"/>
                <a:gd name="connsiteY11" fmla="*/ 1013541 h 1554385"/>
                <a:gd name="connsiteX12" fmla="*/ 103023 w 1427067"/>
                <a:gd name="connsiteY12" fmla="*/ 942323 h 1554385"/>
                <a:gd name="connsiteX13" fmla="*/ 78940 w 1427067"/>
                <a:gd name="connsiteY13" fmla="*/ 901726 h 1554385"/>
                <a:gd name="connsiteX14" fmla="*/ 101991 w 1427067"/>
                <a:gd name="connsiteY14" fmla="*/ 821562 h 1554385"/>
                <a:gd name="connsiteX15" fmla="*/ 179402 w 1427067"/>
                <a:gd name="connsiteY15" fmla="*/ 770299 h 1554385"/>
                <a:gd name="connsiteX16" fmla="*/ 196948 w 1427067"/>
                <a:gd name="connsiteY16" fmla="*/ 760666 h 1554385"/>
                <a:gd name="connsiteX17" fmla="*/ 209678 w 1427067"/>
                <a:gd name="connsiteY17" fmla="*/ 767891 h 1554385"/>
                <a:gd name="connsiteX18" fmla="*/ 207958 w 1427067"/>
                <a:gd name="connsiteY18" fmla="*/ 790942 h 1554385"/>
                <a:gd name="connsiteX19" fmla="*/ 154974 w 1427067"/>
                <a:gd name="connsiteY19" fmla="*/ 992899 h 1554385"/>
                <a:gd name="connsiteX20" fmla="*/ 138116 w 1427067"/>
                <a:gd name="connsiteY20" fmla="*/ 1064117 h 1554385"/>
                <a:gd name="connsiteX21" fmla="*/ 85477 w 1427067"/>
                <a:gd name="connsiteY21" fmla="*/ 1144968 h 1554385"/>
                <a:gd name="connsiteX22" fmla="*/ 23548 w 1427067"/>
                <a:gd name="connsiteY22" fmla="*/ 1207929 h 1554385"/>
                <a:gd name="connsiteX23" fmla="*/ 497 w 1427067"/>
                <a:gd name="connsiteY23" fmla="*/ 1259536 h 1554385"/>
                <a:gd name="connsiteX24" fmla="*/ 29741 w 1427067"/>
                <a:gd name="connsiteY24" fmla="*/ 1335571 h 1554385"/>
                <a:gd name="connsiteX25" fmla="*/ 55544 w 1427067"/>
                <a:gd name="connsiteY25" fmla="*/ 1266417 h 1554385"/>
                <a:gd name="connsiteX26" fmla="*/ 118505 w 1427067"/>
                <a:gd name="connsiteY26" fmla="*/ 1218594 h 1554385"/>
                <a:gd name="connsiteX27" fmla="*/ 235826 w 1427067"/>
                <a:gd name="connsiteY27" fmla="*/ 971568 h 1554385"/>
                <a:gd name="connsiteX28" fmla="*/ 249588 w 1427067"/>
                <a:gd name="connsiteY28" fmla="*/ 939571 h 1554385"/>
                <a:gd name="connsiteX29" fmla="*/ 255092 w 1427067"/>
                <a:gd name="connsiteY29" fmla="*/ 935098 h 1554385"/>
                <a:gd name="connsiteX30" fmla="*/ 259565 w 1427067"/>
                <a:gd name="connsiteY30" fmla="*/ 940603 h 1554385"/>
                <a:gd name="connsiteX31" fmla="*/ 262662 w 1427067"/>
                <a:gd name="connsiteY31" fmla="*/ 961590 h 1554385"/>
                <a:gd name="connsiteX32" fmla="*/ 243395 w 1427067"/>
                <a:gd name="connsiteY32" fmla="*/ 1092673 h 1554385"/>
                <a:gd name="connsiteX33" fmla="*/ 216215 w 1427067"/>
                <a:gd name="connsiteY33" fmla="*/ 1164923 h 1554385"/>
                <a:gd name="connsiteX34" fmla="*/ 198669 w 1427067"/>
                <a:gd name="connsiteY34" fmla="*/ 1214810 h 1554385"/>
                <a:gd name="connsiteX35" fmla="*/ 203829 w 1427067"/>
                <a:gd name="connsiteY35" fmla="*/ 1390275 h 1554385"/>
                <a:gd name="connsiteX36" fmla="*/ 799377 w 1427067"/>
                <a:gd name="connsiteY36" fmla="*/ 1554386 h 1554385"/>
                <a:gd name="connsiteX37" fmla="*/ 1185055 w 1427067"/>
                <a:gd name="connsiteY37" fmla="*/ 1395091 h 1554385"/>
                <a:gd name="connsiteX38" fmla="*/ 1282765 w 1427067"/>
                <a:gd name="connsiteY38" fmla="*/ 1255408 h 1554385"/>
                <a:gd name="connsiteX39" fmla="*/ 1386668 w 1427067"/>
                <a:gd name="connsiteY39" fmla="*/ 1087512 h 1554385"/>
                <a:gd name="connsiteX40" fmla="*/ 1425545 w 1427067"/>
                <a:gd name="connsiteY40" fmla="*/ 967783 h 1554385"/>
                <a:gd name="connsiteX41" fmla="*/ 1404558 w 1427067"/>
                <a:gd name="connsiteY41" fmla="*/ 832916 h 155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427067" h="1554385">
                  <a:moveTo>
                    <a:pt x="1404558" y="832916"/>
                  </a:moveTo>
                  <a:cubicBezTo>
                    <a:pt x="1358456" y="713531"/>
                    <a:pt x="1310977" y="594835"/>
                    <a:pt x="1264875" y="475794"/>
                  </a:cubicBezTo>
                  <a:cubicBezTo>
                    <a:pt x="1231502" y="389782"/>
                    <a:pt x="1194001" y="305834"/>
                    <a:pt x="1141705" y="229799"/>
                  </a:cubicBezTo>
                  <a:cubicBezTo>
                    <a:pt x="1014751" y="46077"/>
                    <a:pt x="837222" y="-24109"/>
                    <a:pt x="619784" y="7200"/>
                  </a:cubicBezTo>
                  <a:cubicBezTo>
                    <a:pt x="513129" y="22338"/>
                    <a:pt x="428837" y="81514"/>
                    <a:pt x="360371" y="163742"/>
                  </a:cubicBezTo>
                  <a:cubicBezTo>
                    <a:pt x="296378" y="240465"/>
                    <a:pt x="251308" y="327509"/>
                    <a:pt x="215183" y="419714"/>
                  </a:cubicBezTo>
                  <a:cubicBezTo>
                    <a:pt x="183530" y="499877"/>
                    <a:pt x="161167" y="582105"/>
                    <a:pt x="167016" y="669149"/>
                  </a:cubicBezTo>
                  <a:cubicBezTo>
                    <a:pt x="168392" y="687728"/>
                    <a:pt x="161167" y="700113"/>
                    <a:pt x="149470" y="711467"/>
                  </a:cubicBezTo>
                  <a:cubicBezTo>
                    <a:pt x="132267" y="728325"/>
                    <a:pt x="115065" y="745184"/>
                    <a:pt x="98206" y="762386"/>
                  </a:cubicBezTo>
                  <a:cubicBezTo>
                    <a:pt x="77219" y="783717"/>
                    <a:pt x="43847" y="822939"/>
                    <a:pt x="40062" y="852871"/>
                  </a:cubicBezTo>
                  <a:cubicBezTo>
                    <a:pt x="35934" y="883835"/>
                    <a:pt x="51072" y="913079"/>
                    <a:pt x="68618" y="934410"/>
                  </a:cubicBezTo>
                  <a:cubicBezTo>
                    <a:pt x="95454" y="966407"/>
                    <a:pt x="63458" y="999780"/>
                    <a:pt x="98550" y="1013541"/>
                  </a:cubicBezTo>
                  <a:cubicBezTo>
                    <a:pt x="83068" y="971223"/>
                    <a:pt x="106120" y="964343"/>
                    <a:pt x="103023" y="942323"/>
                  </a:cubicBezTo>
                  <a:cubicBezTo>
                    <a:pt x="100959" y="928217"/>
                    <a:pt x="81692" y="915488"/>
                    <a:pt x="78940" y="901726"/>
                  </a:cubicBezTo>
                  <a:cubicBezTo>
                    <a:pt x="74467" y="879363"/>
                    <a:pt x="81348" y="840485"/>
                    <a:pt x="101991" y="821562"/>
                  </a:cubicBezTo>
                  <a:cubicBezTo>
                    <a:pt x="128827" y="796791"/>
                    <a:pt x="150158" y="792318"/>
                    <a:pt x="179402" y="770299"/>
                  </a:cubicBezTo>
                  <a:cubicBezTo>
                    <a:pt x="184563" y="766171"/>
                    <a:pt x="190411" y="763074"/>
                    <a:pt x="196948" y="760666"/>
                  </a:cubicBezTo>
                  <a:cubicBezTo>
                    <a:pt x="204173" y="758258"/>
                    <a:pt x="208302" y="761010"/>
                    <a:pt x="209678" y="767891"/>
                  </a:cubicBezTo>
                  <a:cubicBezTo>
                    <a:pt x="211398" y="775804"/>
                    <a:pt x="209678" y="783373"/>
                    <a:pt x="207958" y="790942"/>
                  </a:cubicBezTo>
                  <a:cubicBezTo>
                    <a:pt x="189379" y="858032"/>
                    <a:pt x="164952" y="923401"/>
                    <a:pt x="154974" y="992899"/>
                  </a:cubicBezTo>
                  <a:cubicBezTo>
                    <a:pt x="151534" y="1016982"/>
                    <a:pt x="147061" y="1041065"/>
                    <a:pt x="138116" y="1064117"/>
                  </a:cubicBezTo>
                  <a:cubicBezTo>
                    <a:pt x="127451" y="1091296"/>
                    <a:pt x="105431" y="1125013"/>
                    <a:pt x="85477" y="1144968"/>
                  </a:cubicBezTo>
                  <a:cubicBezTo>
                    <a:pt x="74123" y="1156666"/>
                    <a:pt x="42815" y="1182469"/>
                    <a:pt x="23548" y="1207929"/>
                  </a:cubicBezTo>
                  <a:cubicBezTo>
                    <a:pt x="10130" y="1227884"/>
                    <a:pt x="2905" y="1235453"/>
                    <a:pt x="497" y="1259536"/>
                  </a:cubicBezTo>
                  <a:cubicBezTo>
                    <a:pt x="-4664" y="1311831"/>
                    <a:pt x="32149" y="1348989"/>
                    <a:pt x="29741" y="1335571"/>
                  </a:cubicBezTo>
                  <a:cubicBezTo>
                    <a:pt x="26988" y="1319056"/>
                    <a:pt x="29741" y="1284652"/>
                    <a:pt x="55544" y="1266417"/>
                  </a:cubicBezTo>
                  <a:cubicBezTo>
                    <a:pt x="77564" y="1250591"/>
                    <a:pt x="101647" y="1239581"/>
                    <a:pt x="118505" y="1218594"/>
                  </a:cubicBezTo>
                  <a:cubicBezTo>
                    <a:pt x="196604" y="1128454"/>
                    <a:pt x="203485" y="1051731"/>
                    <a:pt x="235826" y="971568"/>
                  </a:cubicBezTo>
                  <a:cubicBezTo>
                    <a:pt x="240298" y="960902"/>
                    <a:pt x="243739" y="949893"/>
                    <a:pt x="249588" y="939571"/>
                  </a:cubicBezTo>
                  <a:cubicBezTo>
                    <a:pt x="250964" y="937507"/>
                    <a:pt x="251996" y="934754"/>
                    <a:pt x="255092" y="935098"/>
                  </a:cubicBezTo>
                  <a:cubicBezTo>
                    <a:pt x="257845" y="935442"/>
                    <a:pt x="258877" y="938195"/>
                    <a:pt x="259565" y="940603"/>
                  </a:cubicBezTo>
                  <a:cubicBezTo>
                    <a:pt x="261285" y="947484"/>
                    <a:pt x="263006" y="954365"/>
                    <a:pt x="262662" y="961590"/>
                  </a:cubicBezTo>
                  <a:cubicBezTo>
                    <a:pt x="262318" y="1006316"/>
                    <a:pt x="257845" y="1050011"/>
                    <a:pt x="243395" y="1092673"/>
                  </a:cubicBezTo>
                  <a:cubicBezTo>
                    <a:pt x="235138" y="1117100"/>
                    <a:pt x="225848" y="1141184"/>
                    <a:pt x="216215" y="1164923"/>
                  </a:cubicBezTo>
                  <a:cubicBezTo>
                    <a:pt x="214151" y="1170084"/>
                    <a:pt x="204173" y="1198295"/>
                    <a:pt x="198669" y="1214810"/>
                  </a:cubicBezTo>
                  <a:cubicBezTo>
                    <a:pt x="185595" y="1251623"/>
                    <a:pt x="150502" y="1336603"/>
                    <a:pt x="203829" y="1390275"/>
                  </a:cubicBezTo>
                  <a:cubicBezTo>
                    <a:pt x="396840" y="1504155"/>
                    <a:pt x="580906" y="1554386"/>
                    <a:pt x="799377" y="1554386"/>
                  </a:cubicBezTo>
                  <a:cubicBezTo>
                    <a:pt x="977594" y="1554386"/>
                    <a:pt x="1169573" y="1392683"/>
                    <a:pt x="1185055" y="1395091"/>
                  </a:cubicBezTo>
                  <a:cubicBezTo>
                    <a:pt x="1187464" y="1391651"/>
                    <a:pt x="1280357" y="1258848"/>
                    <a:pt x="1282765" y="1255408"/>
                  </a:cubicBezTo>
                  <a:cubicBezTo>
                    <a:pt x="1320266" y="1201048"/>
                    <a:pt x="1357424" y="1146688"/>
                    <a:pt x="1386668" y="1087512"/>
                  </a:cubicBezTo>
                  <a:cubicBezTo>
                    <a:pt x="1405590" y="1049323"/>
                    <a:pt x="1421073" y="1010445"/>
                    <a:pt x="1425545" y="967783"/>
                  </a:cubicBezTo>
                  <a:cubicBezTo>
                    <a:pt x="1431050" y="919960"/>
                    <a:pt x="1421073" y="875578"/>
                    <a:pt x="1404558" y="83291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1A62BFD2-F597-403B-82A6-867D3A0EE4C5}"/>
                </a:ext>
              </a:extLst>
            </p:cNvPr>
            <p:cNvSpPr/>
            <p:nvPr/>
          </p:nvSpPr>
          <p:spPr>
            <a:xfrm>
              <a:off x="8155430" y="5180594"/>
              <a:ext cx="2089556" cy="592001"/>
            </a:xfrm>
            <a:custGeom>
              <a:avLst/>
              <a:gdLst>
                <a:gd name="connsiteX0" fmla="*/ 635355 w 2142989"/>
                <a:gd name="connsiteY0" fmla="*/ 0 h 607139"/>
                <a:gd name="connsiteX1" fmla="*/ 622207 w 2142989"/>
                <a:gd name="connsiteY1" fmla="*/ 57115 h 607139"/>
                <a:gd name="connsiteX2" fmla="*/ 809166 w 2142989"/>
                <a:gd name="connsiteY2" fmla="*/ 130666 h 607139"/>
                <a:gd name="connsiteX3" fmla="*/ 976812 w 2142989"/>
                <a:gd name="connsiteY3" fmla="*/ 147513 h 607139"/>
                <a:gd name="connsiteX4" fmla="*/ 1126791 w 2142989"/>
                <a:gd name="connsiteY4" fmla="*/ 149979 h 607139"/>
                <a:gd name="connsiteX5" fmla="*/ 1364291 w 2142989"/>
                <a:gd name="connsiteY5" fmla="*/ 113819 h 607139"/>
                <a:gd name="connsiteX6" fmla="*/ 1453046 w 2142989"/>
                <a:gd name="connsiteY6" fmla="*/ 72319 h 607139"/>
                <a:gd name="connsiteX7" fmla="*/ 1408668 w 2142989"/>
                <a:gd name="connsiteY7" fmla="*/ 36159 h 607139"/>
                <a:gd name="connsiteX8" fmla="*/ 1400861 w 2142989"/>
                <a:gd name="connsiteY8" fmla="*/ 19312 h 607139"/>
                <a:gd name="connsiteX9" fmla="*/ 1551661 w 2142989"/>
                <a:gd name="connsiteY9" fmla="*/ 43555 h 607139"/>
                <a:gd name="connsiteX10" fmla="*/ 1809706 w 2142989"/>
                <a:gd name="connsiteY10" fmla="*/ 115874 h 607139"/>
                <a:gd name="connsiteX11" fmla="*/ 2023785 w 2142989"/>
                <a:gd name="connsiteY11" fmla="*/ 251471 h 607139"/>
                <a:gd name="connsiteX12" fmla="*/ 2111717 w 2142989"/>
                <a:gd name="connsiteY12" fmla="*/ 429390 h 607139"/>
                <a:gd name="connsiteX13" fmla="*/ 2142535 w 2142989"/>
                <a:gd name="connsiteY13" fmla="*/ 602841 h 607139"/>
                <a:gd name="connsiteX14" fmla="*/ 2142989 w 2142989"/>
                <a:gd name="connsiteY14" fmla="*/ 607139 h 607139"/>
                <a:gd name="connsiteX15" fmla="*/ 0 w 2142989"/>
                <a:gd name="connsiteY15" fmla="*/ 607139 h 607139"/>
                <a:gd name="connsiteX16" fmla="*/ 8733 w 2142989"/>
                <a:gd name="connsiteY16" fmla="*/ 569917 h 607139"/>
                <a:gd name="connsiteX17" fmla="*/ 88859 w 2142989"/>
                <a:gd name="connsiteY17" fmla="*/ 375562 h 607139"/>
                <a:gd name="connsiteX18" fmla="*/ 105706 w 2142989"/>
                <a:gd name="connsiteY18" fmla="*/ 354196 h 607139"/>
                <a:gd name="connsiteX19" fmla="*/ 271298 w 2142989"/>
                <a:gd name="connsiteY19" fmla="*/ 192301 h 607139"/>
                <a:gd name="connsiteX20" fmla="*/ 303759 w 2142989"/>
                <a:gd name="connsiteY20" fmla="*/ 158197 h 607139"/>
                <a:gd name="connsiteX21" fmla="*/ 364572 w 2142989"/>
                <a:gd name="connsiteY21" fmla="*/ 103957 h 607139"/>
                <a:gd name="connsiteX22" fmla="*/ 635355 w 2142989"/>
                <a:gd name="connsiteY22" fmla="*/ 0 h 60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42989" h="607139">
                  <a:moveTo>
                    <a:pt x="635355" y="0"/>
                  </a:moveTo>
                  <a:cubicBezTo>
                    <a:pt x="557285" y="36159"/>
                    <a:pt x="603716" y="44377"/>
                    <a:pt x="622207" y="57115"/>
                  </a:cubicBezTo>
                  <a:cubicBezTo>
                    <a:pt x="697811" y="108067"/>
                    <a:pt x="800127" y="127379"/>
                    <a:pt x="809166" y="130666"/>
                  </a:cubicBezTo>
                  <a:cubicBezTo>
                    <a:pt x="856419" y="147513"/>
                    <a:pt x="927505" y="141761"/>
                    <a:pt x="976812" y="147513"/>
                  </a:cubicBezTo>
                  <a:cubicBezTo>
                    <a:pt x="1026531" y="153266"/>
                    <a:pt x="1077072" y="152855"/>
                    <a:pt x="1126791" y="149979"/>
                  </a:cubicBezTo>
                  <a:cubicBezTo>
                    <a:pt x="1206917" y="145458"/>
                    <a:pt x="1287453" y="140117"/>
                    <a:pt x="1364291" y="113819"/>
                  </a:cubicBezTo>
                  <a:cubicBezTo>
                    <a:pt x="1394698" y="103547"/>
                    <a:pt x="1424283" y="90809"/>
                    <a:pt x="1453046" y="72319"/>
                  </a:cubicBezTo>
                  <a:cubicBezTo>
                    <a:pt x="1437432" y="59581"/>
                    <a:pt x="1421407" y="50130"/>
                    <a:pt x="1408668" y="36159"/>
                  </a:cubicBezTo>
                  <a:cubicBezTo>
                    <a:pt x="1404560" y="31640"/>
                    <a:pt x="1396342" y="27941"/>
                    <a:pt x="1400861" y="19312"/>
                  </a:cubicBezTo>
                  <a:cubicBezTo>
                    <a:pt x="1438664" y="26298"/>
                    <a:pt x="1514270" y="34926"/>
                    <a:pt x="1551661" y="43555"/>
                  </a:cubicBezTo>
                  <a:cubicBezTo>
                    <a:pt x="1639593" y="60813"/>
                    <a:pt x="1726294" y="82180"/>
                    <a:pt x="1809706" y="115874"/>
                  </a:cubicBezTo>
                  <a:cubicBezTo>
                    <a:pt x="1889421" y="147923"/>
                    <a:pt x="1962973" y="189424"/>
                    <a:pt x="2023785" y="251471"/>
                  </a:cubicBezTo>
                  <a:cubicBezTo>
                    <a:pt x="2072681" y="301601"/>
                    <a:pt x="2098159" y="361181"/>
                    <a:pt x="2111717" y="429390"/>
                  </a:cubicBezTo>
                  <a:cubicBezTo>
                    <a:pt x="2123223" y="487122"/>
                    <a:pt x="2133906" y="544853"/>
                    <a:pt x="2142535" y="602841"/>
                  </a:cubicBezTo>
                  <a:lnTo>
                    <a:pt x="2142989" y="607139"/>
                  </a:lnTo>
                  <a:lnTo>
                    <a:pt x="0" y="607139"/>
                  </a:lnTo>
                  <a:lnTo>
                    <a:pt x="8733" y="569917"/>
                  </a:lnTo>
                  <a:cubicBezTo>
                    <a:pt x="27634" y="502119"/>
                    <a:pt x="53110" y="436786"/>
                    <a:pt x="88859" y="375562"/>
                  </a:cubicBezTo>
                  <a:cubicBezTo>
                    <a:pt x="93379" y="367755"/>
                    <a:pt x="99132" y="360360"/>
                    <a:pt x="105706" y="354196"/>
                  </a:cubicBezTo>
                  <a:cubicBezTo>
                    <a:pt x="160766" y="300367"/>
                    <a:pt x="216238" y="246540"/>
                    <a:pt x="271298" y="192301"/>
                  </a:cubicBezTo>
                  <a:cubicBezTo>
                    <a:pt x="279105" y="178330"/>
                    <a:pt x="292255" y="168469"/>
                    <a:pt x="303759" y="158197"/>
                  </a:cubicBezTo>
                  <a:cubicBezTo>
                    <a:pt x="323893" y="139705"/>
                    <a:pt x="344849" y="122448"/>
                    <a:pt x="364572" y="103957"/>
                  </a:cubicBezTo>
                  <a:cubicBezTo>
                    <a:pt x="371969" y="98206"/>
                    <a:pt x="522769" y="27119"/>
                    <a:pt x="635355" y="0"/>
                  </a:cubicBezTo>
                  <a:close/>
                </a:path>
              </a:pathLst>
            </a:custGeom>
            <a:solidFill>
              <a:schemeClr val="accent1"/>
            </a:solidFill>
            <a:ln w="342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9A72AD2-87BA-4721-BB8B-705A757C1311}"/>
                </a:ext>
              </a:extLst>
            </p:cNvPr>
            <p:cNvSpPr/>
            <p:nvPr/>
          </p:nvSpPr>
          <p:spPr>
            <a:xfrm>
              <a:off x="8497851" y="4083513"/>
              <a:ext cx="1081607" cy="1601111"/>
            </a:xfrm>
            <a:custGeom>
              <a:avLst/>
              <a:gdLst>
                <a:gd name="connsiteX0" fmla="*/ 25666 w 928793"/>
                <a:gd name="connsiteY0" fmla="*/ 1015709 h 1374901"/>
                <a:gd name="connsiteX1" fmla="*/ 207 w 928793"/>
                <a:gd name="connsiteY1" fmla="*/ 921096 h 1374901"/>
                <a:gd name="connsiteX2" fmla="*/ 26354 w 928793"/>
                <a:gd name="connsiteY2" fmla="*/ 882218 h 1374901"/>
                <a:gd name="connsiteX3" fmla="*/ 33923 w 928793"/>
                <a:gd name="connsiteY3" fmla="*/ 870521 h 1374901"/>
                <a:gd name="connsiteX4" fmla="*/ 72113 w 928793"/>
                <a:gd name="connsiteY4" fmla="*/ 820978 h 1374901"/>
                <a:gd name="connsiteX5" fmla="*/ 95508 w 928793"/>
                <a:gd name="connsiteY5" fmla="*/ 802055 h 1374901"/>
                <a:gd name="connsiteX6" fmla="*/ 127160 w 928793"/>
                <a:gd name="connsiteY6" fmla="*/ 769714 h 1374901"/>
                <a:gd name="connsiteX7" fmla="*/ 158813 w 928793"/>
                <a:gd name="connsiteY7" fmla="*/ 743911 h 1374901"/>
                <a:gd name="connsiteX8" fmla="*/ 179800 w 928793"/>
                <a:gd name="connsiteY8" fmla="*/ 724300 h 1374901"/>
                <a:gd name="connsiteX9" fmla="*/ 184617 w 928793"/>
                <a:gd name="connsiteY9" fmla="*/ 697120 h 1374901"/>
                <a:gd name="connsiteX10" fmla="*/ 154340 w 928793"/>
                <a:gd name="connsiteY10" fmla="*/ 615925 h 1374901"/>
                <a:gd name="connsiteX11" fmla="*/ 140234 w 928793"/>
                <a:gd name="connsiteY11" fmla="*/ 604915 h 1374901"/>
                <a:gd name="connsiteX12" fmla="*/ 83466 w 928793"/>
                <a:gd name="connsiteY12" fmla="*/ 529225 h 1374901"/>
                <a:gd name="connsiteX13" fmla="*/ 106518 w 928793"/>
                <a:gd name="connsiteY13" fmla="*/ 519247 h 1374901"/>
                <a:gd name="connsiteX14" fmla="*/ 130257 w 928793"/>
                <a:gd name="connsiteY14" fmla="*/ 538170 h 1374901"/>
                <a:gd name="connsiteX15" fmla="*/ 112366 w 928793"/>
                <a:gd name="connsiteY15" fmla="*/ 431171 h 1374901"/>
                <a:gd name="connsiteX16" fmla="*/ 189777 w 928793"/>
                <a:gd name="connsiteY16" fmla="*/ 104669 h 1374901"/>
                <a:gd name="connsiteX17" fmla="*/ 246201 w 928793"/>
                <a:gd name="connsiteY17" fmla="*/ 28634 h 1374901"/>
                <a:gd name="connsiteX18" fmla="*/ 258243 w 928793"/>
                <a:gd name="connsiteY18" fmla="*/ 21065 h 1374901"/>
                <a:gd name="connsiteX19" fmla="*/ 443685 w 928793"/>
                <a:gd name="connsiteY19" fmla="*/ 78 h 1374901"/>
                <a:gd name="connsiteX20" fmla="*/ 504237 w 928793"/>
                <a:gd name="connsiteY20" fmla="*/ 22441 h 1374901"/>
                <a:gd name="connsiteX21" fmla="*/ 570295 w 928793"/>
                <a:gd name="connsiteY21" fmla="*/ 104669 h 1374901"/>
                <a:gd name="connsiteX22" fmla="*/ 641513 w 928793"/>
                <a:gd name="connsiteY22" fmla="*/ 247793 h 1374901"/>
                <a:gd name="connsiteX23" fmla="*/ 676950 w 928793"/>
                <a:gd name="connsiteY23" fmla="*/ 322451 h 1374901"/>
                <a:gd name="connsiteX24" fmla="*/ 735438 w 928793"/>
                <a:gd name="connsiteY24" fmla="*/ 430483 h 1374901"/>
                <a:gd name="connsiteX25" fmla="*/ 756081 w 928793"/>
                <a:gd name="connsiteY25" fmla="*/ 464199 h 1374901"/>
                <a:gd name="connsiteX26" fmla="*/ 771219 w 928793"/>
                <a:gd name="connsiteY26" fmla="*/ 486907 h 1374901"/>
                <a:gd name="connsiteX27" fmla="*/ 757457 w 928793"/>
                <a:gd name="connsiteY27" fmla="*/ 530945 h 1374901"/>
                <a:gd name="connsiteX28" fmla="*/ 745071 w 928793"/>
                <a:gd name="connsiteY28" fmla="*/ 549868 h 1374901"/>
                <a:gd name="connsiteX29" fmla="*/ 728901 w 928793"/>
                <a:gd name="connsiteY29" fmla="*/ 638632 h 1374901"/>
                <a:gd name="connsiteX30" fmla="*/ 726149 w 928793"/>
                <a:gd name="connsiteY30" fmla="*/ 706410 h 1374901"/>
                <a:gd name="connsiteX31" fmla="*/ 781541 w 928793"/>
                <a:gd name="connsiteY31" fmla="*/ 834396 h 1374901"/>
                <a:gd name="connsiteX32" fmla="*/ 877186 w 928793"/>
                <a:gd name="connsiteY32" fmla="*/ 959629 h 1374901"/>
                <a:gd name="connsiteX33" fmla="*/ 928793 w 928793"/>
                <a:gd name="connsiteY33" fmla="*/ 1002291 h 1374901"/>
                <a:gd name="connsiteX34" fmla="*/ 751264 w 928793"/>
                <a:gd name="connsiteY34" fmla="*/ 1061468 h 1374901"/>
                <a:gd name="connsiteX35" fmla="*/ 548276 w 928793"/>
                <a:gd name="connsiteY35" fmla="*/ 1072133 h 1374901"/>
                <a:gd name="connsiteX36" fmla="*/ 380036 w 928793"/>
                <a:gd name="connsiteY36" fmla="*/ 1054931 h 1374901"/>
                <a:gd name="connsiteX37" fmla="*/ 290927 w 928793"/>
                <a:gd name="connsiteY37" fmla="*/ 1281659 h 1374901"/>
                <a:gd name="connsiteX38" fmla="*/ 264436 w 928793"/>
                <a:gd name="connsiteY38" fmla="*/ 1365950 h 1374901"/>
                <a:gd name="connsiteX39" fmla="*/ 249642 w 928793"/>
                <a:gd name="connsiteY39" fmla="*/ 1374208 h 1374901"/>
                <a:gd name="connsiteX40" fmla="*/ 10184 w 928793"/>
                <a:gd name="connsiteY40" fmla="*/ 1323288 h 1374901"/>
                <a:gd name="connsiteX41" fmla="*/ 4679 w 928793"/>
                <a:gd name="connsiteY41" fmla="*/ 1311935 h 1374901"/>
                <a:gd name="connsiteX42" fmla="*/ 87251 w 928793"/>
                <a:gd name="connsiteY42" fmla="*/ 1143007 h 1374901"/>
                <a:gd name="connsiteX43" fmla="*/ 86563 w 928793"/>
                <a:gd name="connsiteY43" fmla="*/ 1125117 h 1374901"/>
                <a:gd name="connsiteX44" fmla="*/ 25666 w 928793"/>
                <a:gd name="connsiteY44" fmla="*/ 1015709 h 137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28793" h="1374901">
                  <a:moveTo>
                    <a:pt x="25666" y="1015709"/>
                  </a:moveTo>
                  <a:cubicBezTo>
                    <a:pt x="11904" y="986809"/>
                    <a:pt x="-1858" y="938986"/>
                    <a:pt x="207" y="921096"/>
                  </a:cubicBezTo>
                  <a:cubicBezTo>
                    <a:pt x="2959" y="902517"/>
                    <a:pt x="14313" y="891852"/>
                    <a:pt x="26354" y="882218"/>
                  </a:cubicBezTo>
                  <a:cubicBezTo>
                    <a:pt x="30139" y="879122"/>
                    <a:pt x="33579" y="876714"/>
                    <a:pt x="33923" y="870521"/>
                  </a:cubicBezTo>
                  <a:cubicBezTo>
                    <a:pt x="35644" y="837836"/>
                    <a:pt x="41492" y="829579"/>
                    <a:pt x="72113" y="820978"/>
                  </a:cubicBezTo>
                  <a:cubicBezTo>
                    <a:pt x="83122" y="817881"/>
                    <a:pt x="90691" y="813065"/>
                    <a:pt x="95508" y="802055"/>
                  </a:cubicBezTo>
                  <a:cubicBezTo>
                    <a:pt x="101701" y="787605"/>
                    <a:pt x="113398" y="776939"/>
                    <a:pt x="127160" y="769714"/>
                  </a:cubicBezTo>
                  <a:cubicBezTo>
                    <a:pt x="139546" y="763178"/>
                    <a:pt x="149524" y="754576"/>
                    <a:pt x="158813" y="743911"/>
                  </a:cubicBezTo>
                  <a:cubicBezTo>
                    <a:pt x="165006" y="736686"/>
                    <a:pt x="172231" y="730493"/>
                    <a:pt x="179800" y="724300"/>
                  </a:cubicBezTo>
                  <a:cubicBezTo>
                    <a:pt x="193906" y="712946"/>
                    <a:pt x="193906" y="713291"/>
                    <a:pt x="184617" y="697120"/>
                  </a:cubicBezTo>
                  <a:cubicBezTo>
                    <a:pt x="170166" y="671661"/>
                    <a:pt x="161221" y="644137"/>
                    <a:pt x="154340" y="615925"/>
                  </a:cubicBezTo>
                  <a:cubicBezTo>
                    <a:pt x="152276" y="606980"/>
                    <a:pt x="148836" y="604915"/>
                    <a:pt x="140234" y="604915"/>
                  </a:cubicBezTo>
                  <a:cubicBezTo>
                    <a:pt x="96884" y="604915"/>
                    <a:pt x="71425" y="570855"/>
                    <a:pt x="83466" y="529225"/>
                  </a:cubicBezTo>
                  <a:cubicBezTo>
                    <a:pt x="87251" y="515807"/>
                    <a:pt x="94132" y="512710"/>
                    <a:pt x="106518" y="519247"/>
                  </a:cubicBezTo>
                  <a:cubicBezTo>
                    <a:pt x="115119" y="523720"/>
                    <a:pt x="121656" y="530601"/>
                    <a:pt x="130257" y="538170"/>
                  </a:cubicBezTo>
                  <a:cubicBezTo>
                    <a:pt x="123720" y="501357"/>
                    <a:pt x="118559" y="466264"/>
                    <a:pt x="112366" y="431171"/>
                  </a:cubicBezTo>
                  <a:cubicBezTo>
                    <a:pt x="91379" y="311098"/>
                    <a:pt x="116151" y="202035"/>
                    <a:pt x="189777" y="104669"/>
                  </a:cubicBezTo>
                  <a:cubicBezTo>
                    <a:pt x="208700" y="79553"/>
                    <a:pt x="227623" y="54094"/>
                    <a:pt x="246201" y="28634"/>
                  </a:cubicBezTo>
                  <a:cubicBezTo>
                    <a:pt x="249298" y="24506"/>
                    <a:pt x="252738" y="22097"/>
                    <a:pt x="258243" y="21065"/>
                  </a:cubicBezTo>
                  <a:cubicBezTo>
                    <a:pt x="319828" y="11776"/>
                    <a:pt x="381412" y="2831"/>
                    <a:pt x="443685" y="78"/>
                  </a:cubicBezTo>
                  <a:cubicBezTo>
                    <a:pt x="466736" y="-954"/>
                    <a:pt x="486347" y="8335"/>
                    <a:pt x="504237" y="22441"/>
                  </a:cubicBezTo>
                  <a:cubicBezTo>
                    <a:pt x="532450" y="44804"/>
                    <a:pt x="551372" y="74393"/>
                    <a:pt x="570295" y="104669"/>
                  </a:cubicBezTo>
                  <a:cubicBezTo>
                    <a:pt x="609516" y="159717"/>
                    <a:pt x="626375" y="217517"/>
                    <a:pt x="641513" y="247793"/>
                  </a:cubicBezTo>
                  <a:cubicBezTo>
                    <a:pt x="648394" y="261899"/>
                    <a:pt x="673509" y="315571"/>
                    <a:pt x="676950" y="322451"/>
                  </a:cubicBezTo>
                  <a:cubicBezTo>
                    <a:pt x="693808" y="359609"/>
                    <a:pt x="717892" y="381972"/>
                    <a:pt x="735438" y="430483"/>
                  </a:cubicBezTo>
                  <a:cubicBezTo>
                    <a:pt x="740943" y="442524"/>
                    <a:pt x="746448" y="454222"/>
                    <a:pt x="756081" y="464199"/>
                  </a:cubicBezTo>
                  <a:cubicBezTo>
                    <a:pt x="762274" y="470736"/>
                    <a:pt x="766747" y="478994"/>
                    <a:pt x="771219" y="486907"/>
                  </a:cubicBezTo>
                  <a:cubicBezTo>
                    <a:pt x="783949" y="509270"/>
                    <a:pt x="780508" y="520967"/>
                    <a:pt x="757457" y="530945"/>
                  </a:cubicBezTo>
                  <a:cubicBezTo>
                    <a:pt x="748168" y="535073"/>
                    <a:pt x="744727" y="539546"/>
                    <a:pt x="745071" y="549868"/>
                  </a:cubicBezTo>
                  <a:cubicBezTo>
                    <a:pt x="746104" y="580488"/>
                    <a:pt x="740255" y="610764"/>
                    <a:pt x="728901" y="638632"/>
                  </a:cubicBezTo>
                  <a:cubicBezTo>
                    <a:pt x="719612" y="661683"/>
                    <a:pt x="721676" y="683358"/>
                    <a:pt x="726149" y="706410"/>
                  </a:cubicBezTo>
                  <a:cubicBezTo>
                    <a:pt x="735438" y="753200"/>
                    <a:pt x="756081" y="794830"/>
                    <a:pt x="781541" y="834396"/>
                  </a:cubicBezTo>
                  <a:cubicBezTo>
                    <a:pt x="810097" y="878778"/>
                    <a:pt x="838997" y="922816"/>
                    <a:pt x="877186" y="959629"/>
                  </a:cubicBezTo>
                  <a:cubicBezTo>
                    <a:pt x="891980" y="976488"/>
                    <a:pt x="910559" y="989217"/>
                    <a:pt x="928793" y="1002291"/>
                  </a:cubicBezTo>
                  <a:cubicBezTo>
                    <a:pt x="873745" y="1035664"/>
                    <a:pt x="814569" y="1053899"/>
                    <a:pt x="751264" y="1061468"/>
                  </a:cubicBezTo>
                  <a:cubicBezTo>
                    <a:pt x="687615" y="1069037"/>
                    <a:pt x="612269" y="1075574"/>
                    <a:pt x="548276" y="1072133"/>
                  </a:cubicBezTo>
                  <a:cubicBezTo>
                    <a:pt x="492884" y="1069381"/>
                    <a:pt x="417193" y="1063188"/>
                    <a:pt x="380036" y="1054931"/>
                  </a:cubicBezTo>
                  <a:cubicBezTo>
                    <a:pt x="338750" y="1127525"/>
                    <a:pt x="317075" y="1203216"/>
                    <a:pt x="290927" y="1281659"/>
                  </a:cubicBezTo>
                  <a:cubicBezTo>
                    <a:pt x="281638" y="1309526"/>
                    <a:pt x="272693" y="1337738"/>
                    <a:pt x="264436" y="1365950"/>
                  </a:cubicBezTo>
                  <a:cubicBezTo>
                    <a:pt x="261683" y="1374896"/>
                    <a:pt x="258243" y="1375928"/>
                    <a:pt x="249642" y="1374208"/>
                  </a:cubicBezTo>
                  <a:cubicBezTo>
                    <a:pt x="169822" y="1357005"/>
                    <a:pt x="90003" y="1339803"/>
                    <a:pt x="10184" y="1323288"/>
                  </a:cubicBezTo>
                  <a:cubicBezTo>
                    <a:pt x="1239" y="1321568"/>
                    <a:pt x="1583" y="1318816"/>
                    <a:pt x="4679" y="1311935"/>
                  </a:cubicBezTo>
                  <a:cubicBezTo>
                    <a:pt x="32203" y="1255855"/>
                    <a:pt x="59383" y="1199431"/>
                    <a:pt x="87251" y="1143007"/>
                  </a:cubicBezTo>
                  <a:cubicBezTo>
                    <a:pt x="90691" y="1136126"/>
                    <a:pt x="90347" y="1131653"/>
                    <a:pt x="86563" y="1125117"/>
                  </a:cubicBezTo>
                  <a:cubicBezTo>
                    <a:pt x="65920" y="1091744"/>
                    <a:pt x="33235" y="1027751"/>
                    <a:pt x="25666" y="1015709"/>
                  </a:cubicBezTo>
                  <a:close/>
                </a:path>
              </a:pathLst>
            </a:custGeom>
            <a:solidFill>
              <a:srgbClr val="FEC88A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76ADF1F4-243C-48F3-9249-1904ACFE94AB}"/>
                </a:ext>
              </a:extLst>
            </p:cNvPr>
            <p:cNvSpPr/>
            <p:nvPr/>
          </p:nvSpPr>
          <p:spPr>
            <a:xfrm>
              <a:off x="8899589" y="4812675"/>
              <a:ext cx="285667" cy="210511"/>
            </a:xfrm>
            <a:custGeom>
              <a:avLst/>
              <a:gdLst>
                <a:gd name="connsiteX0" fmla="*/ 182999 w 245307"/>
                <a:gd name="connsiteY0" fmla="*/ 446 h 180769"/>
                <a:gd name="connsiteX1" fmla="*/ 169237 w 245307"/>
                <a:gd name="connsiteY1" fmla="*/ 2855 h 180769"/>
                <a:gd name="connsiteX2" fmla="*/ 65334 w 245307"/>
                <a:gd name="connsiteY2" fmla="*/ 19713 h 180769"/>
                <a:gd name="connsiteX3" fmla="*/ 21640 w 245307"/>
                <a:gd name="connsiteY3" fmla="*/ 33819 h 180769"/>
                <a:gd name="connsiteX4" fmla="*/ 21640 w 245307"/>
                <a:gd name="connsiteY4" fmla="*/ 33819 h 180769"/>
                <a:gd name="connsiteX5" fmla="*/ 4437 w 245307"/>
                <a:gd name="connsiteY5" fmla="*/ 110198 h 180769"/>
                <a:gd name="connsiteX6" fmla="*/ 56045 w 245307"/>
                <a:gd name="connsiteY6" fmla="*/ 165934 h 180769"/>
                <a:gd name="connsiteX7" fmla="*/ 147562 w 245307"/>
                <a:gd name="connsiteY7" fmla="*/ 178319 h 180769"/>
                <a:gd name="connsiteX8" fmla="*/ 241143 w 245307"/>
                <a:gd name="connsiteY8" fmla="*/ 106757 h 180769"/>
                <a:gd name="connsiteX9" fmla="*/ 241143 w 245307"/>
                <a:gd name="connsiteY9" fmla="*/ 106757 h 180769"/>
                <a:gd name="connsiteX10" fmla="*/ 243207 w 245307"/>
                <a:gd name="connsiteY10" fmla="*/ 102285 h 180769"/>
                <a:gd name="connsiteX11" fmla="*/ 182999 w 245307"/>
                <a:gd name="connsiteY11" fmla="*/ 446 h 180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5307" h="180769">
                  <a:moveTo>
                    <a:pt x="182999" y="446"/>
                  </a:moveTo>
                  <a:cubicBezTo>
                    <a:pt x="179214" y="-1274"/>
                    <a:pt x="170957" y="2511"/>
                    <a:pt x="169237" y="2855"/>
                  </a:cubicBezTo>
                  <a:cubicBezTo>
                    <a:pt x="135176" y="12488"/>
                    <a:pt x="100427" y="17305"/>
                    <a:pt x="65334" y="19713"/>
                  </a:cubicBezTo>
                  <a:cubicBezTo>
                    <a:pt x="49852" y="20745"/>
                    <a:pt x="33682" y="21089"/>
                    <a:pt x="21640" y="33819"/>
                  </a:cubicBezTo>
                  <a:cubicBezTo>
                    <a:pt x="21640" y="33819"/>
                    <a:pt x="21640" y="33819"/>
                    <a:pt x="21640" y="33819"/>
                  </a:cubicBezTo>
                  <a:cubicBezTo>
                    <a:pt x="997" y="55838"/>
                    <a:pt x="-5196" y="81642"/>
                    <a:pt x="4437" y="110198"/>
                  </a:cubicBezTo>
                  <a:cubicBezTo>
                    <a:pt x="11662" y="131873"/>
                    <a:pt x="28521" y="153548"/>
                    <a:pt x="56045" y="165934"/>
                  </a:cubicBezTo>
                  <a:cubicBezTo>
                    <a:pt x="85633" y="179351"/>
                    <a:pt x="109716" y="184168"/>
                    <a:pt x="147562" y="178319"/>
                  </a:cubicBezTo>
                  <a:cubicBezTo>
                    <a:pt x="190912" y="171438"/>
                    <a:pt x="224972" y="150107"/>
                    <a:pt x="241143" y="106757"/>
                  </a:cubicBezTo>
                  <a:cubicBezTo>
                    <a:pt x="241143" y="106757"/>
                    <a:pt x="241143" y="106757"/>
                    <a:pt x="241143" y="106757"/>
                  </a:cubicBezTo>
                  <a:cubicBezTo>
                    <a:pt x="241831" y="105381"/>
                    <a:pt x="242519" y="103661"/>
                    <a:pt x="243207" y="102285"/>
                  </a:cubicBezTo>
                  <a:cubicBezTo>
                    <a:pt x="254217" y="54462"/>
                    <a:pt x="220156" y="16272"/>
                    <a:pt x="182999" y="446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AAF78F2C-8417-4BBA-9BBF-2DD27CC1CBF4}"/>
                </a:ext>
              </a:extLst>
            </p:cNvPr>
            <p:cNvGrpSpPr/>
            <p:nvPr/>
          </p:nvGrpSpPr>
          <p:grpSpPr>
            <a:xfrm>
              <a:off x="8531045" y="4944749"/>
              <a:ext cx="372272" cy="595973"/>
              <a:chOff x="8173311" y="5031951"/>
              <a:chExt cx="372272" cy="595973"/>
            </a:xfrm>
          </p:grpSpPr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7BE6DF98-8E3A-4918-B8F3-9A2032270888}"/>
                  </a:ext>
                </a:extLst>
              </p:cNvPr>
              <p:cNvSpPr/>
              <p:nvPr/>
            </p:nvSpPr>
            <p:spPr>
              <a:xfrm>
                <a:off x="8173311" y="526204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B88C2E53-A2DF-4420-84B5-3638199067CB}"/>
                  </a:ext>
                </a:extLst>
              </p:cNvPr>
              <p:cNvSpPr/>
              <p:nvPr/>
            </p:nvSpPr>
            <p:spPr>
              <a:xfrm>
                <a:off x="8193193" y="503195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DA48A13D-2B4E-4BEB-A4BA-8AF19944A003}"/>
                  </a:ext>
                </a:extLst>
              </p:cNvPr>
              <p:cNvSpPr/>
              <p:nvPr/>
            </p:nvSpPr>
            <p:spPr>
              <a:xfrm>
                <a:off x="8331192" y="537389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CDF8815D-43E5-406D-A40A-D72E513E2497}"/>
                </a:ext>
              </a:extLst>
            </p:cNvPr>
            <p:cNvSpPr/>
            <p:nvPr/>
          </p:nvSpPr>
          <p:spPr>
            <a:xfrm>
              <a:off x="8957242" y="4942606"/>
              <a:ext cx="334660" cy="363324"/>
            </a:xfrm>
            <a:custGeom>
              <a:avLst/>
              <a:gdLst>
                <a:gd name="connsiteX0" fmla="*/ 0 w 287378"/>
                <a:gd name="connsiteY0" fmla="*/ 151037 h 311993"/>
                <a:gd name="connsiteX1" fmla="*/ 71218 w 287378"/>
                <a:gd name="connsiteY1" fmla="*/ 174777 h 311993"/>
                <a:gd name="connsiteX2" fmla="*/ 155166 w 287378"/>
                <a:gd name="connsiteY2" fmla="*/ 156542 h 311993"/>
                <a:gd name="connsiteX3" fmla="*/ 258036 w 287378"/>
                <a:gd name="connsiteY3" fmla="*/ 45414 h 311993"/>
                <a:gd name="connsiteX4" fmla="*/ 287280 w 287378"/>
                <a:gd name="connsiteY4" fmla="*/ 0 h 311993"/>
                <a:gd name="connsiteX5" fmla="*/ 283152 w 287378"/>
                <a:gd name="connsiteY5" fmla="*/ 13074 h 311993"/>
                <a:gd name="connsiteX6" fmla="*/ 175465 w 287378"/>
                <a:gd name="connsiteY6" fmla="*/ 227760 h 311993"/>
                <a:gd name="connsiteX7" fmla="*/ 135899 w 287378"/>
                <a:gd name="connsiteY7" fmla="*/ 305515 h 311993"/>
                <a:gd name="connsiteX8" fmla="*/ 123169 w 287378"/>
                <a:gd name="connsiteY8" fmla="*/ 307579 h 311993"/>
                <a:gd name="connsiteX9" fmla="*/ 13074 w 287378"/>
                <a:gd name="connsiteY9" fmla="*/ 197140 h 311993"/>
                <a:gd name="connsiteX10" fmla="*/ 0 w 287378"/>
                <a:gd name="connsiteY10" fmla="*/ 151037 h 311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7378" h="311993">
                  <a:moveTo>
                    <a:pt x="0" y="151037"/>
                  </a:moveTo>
                  <a:cubicBezTo>
                    <a:pt x="24083" y="162735"/>
                    <a:pt x="46791" y="170648"/>
                    <a:pt x="71218" y="174777"/>
                  </a:cubicBezTo>
                  <a:cubicBezTo>
                    <a:pt x="102182" y="179937"/>
                    <a:pt x="129706" y="172712"/>
                    <a:pt x="155166" y="156542"/>
                  </a:cubicBezTo>
                  <a:cubicBezTo>
                    <a:pt x="199548" y="128674"/>
                    <a:pt x="229136" y="87388"/>
                    <a:pt x="258036" y="45414"/>
                  </a:cubicBezTo>
                  <a:cubicBezTo>
                    <a:pt x="268014" y="30964"/>
                    <a:pt x="276959" y="15826"/>
                    <a:pt x="287280" y="0"/>
                  </a:cubicBezTo>
                  <a:cubicBezTo>
                    <a:pt x="287969" y="6193"/>
                    <a:pt x="284872" y="9289"/>
                    <a:pt x="283152" y="13074"/>
                  </a:cubicBezTo>
                  <a:cubicBezTo>
                    <a:pt x="247371" y="84636"/>
                    <a:pt x="211590" y="156198"/>
                    <a:pt x="175465" y="227760"/>
                  </a:cubicBezTo>
                  <a:cubicBezTo>
                    <a:pt x="162391" y="253564"/>
                    <a:pt x="148629" y="279367"/>
                    <a:pt x="135899" y="305515"/>
                  </a:cubicBezTo>
                  <a:cubicBezTo>
                    <a:pt x="131771" y="313772"/>
                    <a:pt x="129362" y="313772"/>
                    <a:pt x="123169" y="307579"/>
                  </a:cubicBezTo>
                  <a:cubicBezTo>
                    <a:pt x="86700" y="270766"/>
                    <a:pt x="49543" y="234297"/>
                    <a:pt x="13074" y="197140"/>
                  </a:cubicBezTo>
                  <a:cubicBezTo>
                    <a:pt x="1720" y="184754"/>
                    <a:pt x="5161" y="167552"/>
                    <a:pt x="0" y="151037"/>
                  </a:cubicBezTo>
                  <a:close/>
                </a:path>
              </a:pathLst>
            </a:custGeom>
            <a:solidFill>
              <a:srgbClr val="FEAB77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8C6F1BAF-D498-4C59-98FC-8D180E8FDE46}"/>
                </a:ext>
              </a:extLst>
            </p:cNvPr>
            <p:cNvSpPr/>
            <p:nvPr/>
          </p:nvSpPr>
          <p:spPr>
            <a:xfrm>
              <a:off x="8952834" y="4932180"/>
              <a:ext cx="227171" cy="91377"/>
            </a:xfrm>
            <a:custGeom>
              <a:avLst/>
              <a:gdLst>
                <a:gd name="connsiteX0" fmla="*/ 0 w 195075"/>
                <a:gd name="connsiteY0" fmla="*/ 56433 h 78467"/>
                <a:gd name="connsiteX1" fmla="*/ 39566 w 195075"/>
                <a:gd name="connsiteY1" fmla="*/ 43703 h 78467"/>
                <a:gd name="connsiteX2" fmla="*/ 164799 w 195075"/>
                <a:gd name="connsiteY2" fmla="*/ 10330 h 78467"/>
                <a:gd name="connsiteX3" fmla="*/ 195076 w 195075"/>
                <a:gd name="connsiteY3" fmla="*/ 4137 h 78467"/>
                <a:gd name="connsiteX4" fmla="*/ 101494 w 195075"/>
                <a:gd name="connsiteY4" fmla="*/ 75699 h 78467"/>
                <a:gd name="connsiteX5" fmla="*/ 9977 w 195075"/>
                <a:gd name="connsiteY5" fmla="*/ 63314 h 78467"/>
                <a:gd name="connsiteX6" fmla="*/ 0 w 195075"/>
                <a:gd name="connsiteY6" fmla="*/ 56433 h 78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075" h="78467">
                  <a:moveTo>
                    <a:pt x="0" y="56433"/>
                  </a:moveTo>
                  <a:cubicBezTo>
                    <a:pt x="9289" y="39918"/>
                    <a:pt x="25116" y="44047"/>
                    <a:pt x="39566" y="43703"/>
                  </a:cubicBezTo>
                  <a:cubicBezTo>
                    <a:pt x="102182" y="58497"/>
                    <a:pt x="141060" y="23748"/>
                    <a:pt x="164799" y="10330"/>
                  </a:cubicBezTo>
                  <a:cubicBezTo>
                    <a:pt x="174089" y="1041"/>
                    <a:pt x="183034" y="-4120"/>
                    <a:pt x="195076" y="4137"/>
                  </a:cubicBezTo>
                  <a:cubicBezTo>
                    <a:pt x="178561" y="47487"/>
                    <a:pt x="144500" y="67786"/>
                    <a:pt x="101494" y="75699"/>
                  </a:cubicBezTo>
                  <a:cubicBezTo>
                    <a:pt x="69842" y="81548"/>
                    <a:pt x="39222" y="78452"/>
                    <a:pt x="9977" y="63314"/>
                  </a:cubicBezTo>
                  <a:cubicBezTo>
                    <a:pt x="6193" y="61593"/>
                    <a:pt x="2408" y="60217"/>
                    <a:pt x="0" y="56433"/>
                  </a:cubicBezTo>
                  <a:close/>
                </a:path>
              </a:pathLst>
            </a:custGeom>
            <a:solidFill>
              <a:srgbClr val="FEFEFE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B0FDD03-505A-467E-9CB1-A46890D52BD8}"/>
                </a:ext>
              </a:extLst>
            </p:cNvPr>
            <p:cNvSpPr/>
            <p:nvPr/>
          </p:nvSpPr>
          <p:spPr>
            <a:xfrm>
              <a:off x="8923987" y="4812345"/>
              <a:ext cx="202731" cy="48641"/>
            </a:xfrm>
            <a:custGeom>
              <a:avLst/>
              <a:gdLst>
                <a:gd name="connsiteX0" fmla="*/ 174089 w 174088"/>
                <a:gd name="connsiteY0" fmla="*/ 6579 h 41769"/>
                <a:gd name="connsiteX1" fmla="*/ 153102 w 174088"/>
                <a:gd name="connsiteY1" fmla="*/ 23782 h 41769"/>
                <a:gd name="connsiteX2" fmla="*/ 68122 w 174088"/>
                <a:gd name="connsiteY2" fmla="*/ 38920 h 41769"/>
                <a:gd name="connsiteX3" fmla="*/ 12386 w 174088"/>
                <a:gd name="connsiteY3" fmla="*/ 39264 h 41769"/>
                <a:gd name="connsiteX4" fmla="*/ 0 w 174088"/>
                <a:gd name="connsiteY4" fmla="*/ 33759 h 41769"/>
                <a:gd name="connsiteX5" fmla="*/ 43694 w 174088"/>
                <a:gd name="connsiteY5" fmla="*/ 19653 h 41769"/>
                <a:gd name="connsiteX6" fmla="*/ 157574 w 174088"/>
                <a:gd name="connsiteY6" fmla="*/ 42 h 41769"/>
                <a:gd name="connsiteX7" fmla="*/ 174089 w 174088"/>
                <a:gd name="connsiteY7" fmla="*/ 6579 h 41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088" h="41769">
                  <a:moveTo>
                    <a:pt x="174089" y="6579"/>
                  </a:moveTo>
                  <a:cubicBezTo>
                    <a:pt x="169960" y="15524"/>
                    <a:pt x="159983" y="20685"/>
                    <a:pt x="153102" y="23782"/>
                  </a:cubicBezTo>
                  <a:cubicBezTo>
                    <a:pt x="129362" y="35135"/>
                    <a:pt x="93925" y="35479"/>
                    <a:pt x="68122" y="38920"/>
                  </a:cubicBezTo>
                  <a:cubicBezTo>
                    <a:pt x="49543" y="41328"/>
                    <a:pt x="30964" y="43736"/>
                    <a:pt x="12386" y="39264"/>
                  </a:cubicBezTo>
                  <a:cubicBezTo>
                    <a:pt x="7913" y="38232"/>
                    <a:pt x="3785" y="36855"/>
                    <a:pt x="0" y="33759"/>
                  </a:cubicBezTo>
                  <a:cubicBezTo>
                    <a:pt x="12042" y="21029"/>
                    <a:pt x="28212" y="20685"/>
                    <a:pt x="43694" y="19653"/>
                  </a:cubicBezTo>
                  <a:cubicBezTo>
                    <a:pt x="78787" y="17245"/>
                    <a:pt x="123857" y="10020"/>
                    <a:pt x="157574" y="42"/>
                  </a:cubicBezTo>
                  <a:cubicBezTo>
                    <a:pt x="159983" y="-302"/>
                    <a:pt x="165831" y="1418"/>
                    <a:pt x="174089" y="6579"/>
                  </a:cubicBezTo>
                  <a:close/>
                </a:path>
              </a:pathLst>
            </a:custGeom>
            <a:solidFill>
              <a:srgbClr val="FDFDFD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7C273F7A-AAE8-45EF-9405-7F8ABB8555D9}"/>
                </a:ext>
              </a:extLst>
            </p:cNvPr>
            <p:cNvSpPr/>
            <p:nvPr/>
          </p:nvSpPr>
          <p:spPr>
            <a:xfrm>
              <a:off x="8668771" y="4544237"/>
              <a:ext cx="155854" cy="41786"/>
            </a:xfrm>
            <a:custGeom>
              <a:avLst/>
              <a:gdLst>
                <a:gd name="connsiteX0" fmla="*/ 133835 w 133834"/>
                <a:gd name="connsiteY0" fmla="*/ 10768 h 35883"/>
                <a:gd name="connsiteX1" fmla="*/ 0 w 133834"/>
                <a:gd name="connsiteY1" fmla="*/ 35884 h 35883"/>
                <a:gd name="connsiteX2" fmla="*/ 133835 w 133834"/>
                <a:gd name="connsiteY2" fmla="*/ 10768 h 3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834" h="35883">
                  <a:moveTo>
                    <a:pt x="133835" y="10768"/>
                  </a:moveTo>
                  <a:cubicBezTo>
                    <a:pt x="87732" y="10768"/>
                    <a:pt x="45758" y="29691"/>
                    <a:pt x="0" y="35884"/>
                  </a:cubicBezTo>
                  <a:cubicBezTo>
                    <a:pt x="21675" y="2855"/>
                    <a:pt x="100462" y="-11595"/>
                    <a:pt x="133835" y="10768"/>
                  </a:cubicBezTo>
                  <a:close/>
                </a:path>
              </a:pathLst>
            </a:custGeom>
            <a:solidFill>
              <a:srgbClr val="020201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9E971686-F602-4E05-A0F1-9C1B1CA91086}"/>
                </a:ext>
              </a:extLst>
            </p:cNvPr>
            <p:cNvSpPr/>
            <p:nvPr/>
          </p:nvSpPr>
          <p:spPr>
            <a:xfrm>
              <a:off x="8659957" y="4417033"/>
              <a:ext cx="127408" cy="41981"/>
            </a:xfrm>
            <a:custGeom>
              <a:avLst/>
              <a:gdLst>
                <a:gd name="connsiteX0" fmla="*/ 109407 w 109407"/>
                <a:gd name="connsiteY0" fmla="*/ 11279 h 36050"/>
                <a:gd name="connsiteX1" fmla="*/ 0 w 109407"/>
                <a:gd name="connsiteY1" fmla="*/ 36051 h 36050"/>
                <a:gd name="connsiteX2" fmla="*/ 109407 w 109407"/>
                <a:gd name="connsiteY2" fmla="*/ 11279 h 3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407" h="36050">
                  <a:moveTo>
                    <a:pt x="109407" y="11279"/>
                  </a:moveTo>
                  <a:cubicBezTo>
                    <a:pt x="72594" y="19536"/>
                    <a:pt x="36469" y="27794"/>
                    <a:pt x="0" y="36051"/>
                  </a:cubicBezTo>
                  <a:cubicBezTo>
                    <a:pt x="29588" y="-762"/>
                    <a:pt x="70186" y="-10052"/>
                    <a:pt x="109407" y="11279"/>
                  </a:cubicBezTo>
                  <a:close/>
                </a:path>
              </a:pathLst>
            </a:custGeom>
            <a:solidFill>
              <a:srgbClr val="020201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C93FAB0C-3AC2-4B6E-8C4A-A0CEC027CDF4}"/>
                </a:ext>
              </a:extLst>
            </p:cNvPr>
            <p:cNvSpPr/>
            <p:nvPr/>
          </p:nvSpPr>
          <p:spPr>
            <a:xfrm>
              <a:off x="8998909" y="4930275"/>
              <a:ext cx="145838" cy="58177"/>
            </a:xfrm>
            <a:custGeom>
              <a:avLst/>
              <a:gdLst>
                <a:gd name="connsiteX0" fmla="*/ 125234 w 125233"/>
                <a:gd name="connsiteY0" fmla="*/ 11965 h 49958"/>
                <a:gd name="connsiteX1" fmla="*/ 67089 w 125233"/>
                <a:gd name="connsiteY1" fmla="*/ 44305 h 49958"/>
                <a:gd name="connsiteX2" fmla="*/ 0 w 125233"/>
                <a:gd name="connsiteY2" fmla="*/ 44994 h 49958"/>
                <a:gd name="connsiteX3" fmla="*/ 94269 w 125233"/>
                <a:gd name="connsiteY3" fmla="*/ 955 h 49958"/>
                <a:gd name="connsiteX4" fmla="*/ 125234 w 125233"/>
                <a:gd name="connsiteY4" fmla="*/ 11965 h 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233" h="49958">
                  <a:moveTo>
                    <a:pt x="125234" y="11965"/>
                  </a:moveTo>
                  <a:cubicBezTo>
                    <a:pt x="106655" y="24351"/>
                    <a:pt x="88076" y="36392"/>
                    <a:pt x="67089" y="44305"/>
                  </a:cubicBezTo>
                  <a:cubicBezTo>
                    <a:pt x="44726" y="52907"/>
                    <a:pt x="22363" y="50498"/>
                    <a:pt x="0" y="44994"/>
                  </a:cubicBezTo>
                  <a:cubicBezTo>
                    <a:pt x="16170" y="7148"/>
                    <a:pt x="51951" y="-3517"/>
                    <a:pt x="94269" y="955"/>
                  </a:cubicBezTo>
                  <a:cubicBezTo>
                    <a:pt x="105279" y="2676"/>
                    <a:pt x="116288" y="4396"/>
                    <a:pt x="125234" y="11965"/>
                  </a:cubicBezTo>
                  <a:close/>
                </a:path>
              </a:pathLst>
            </a:custGeom>
            <a:solidFill>
              <a:schemeClr val="accent6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96C0E5F3-C26C-445A-9A96-781D59D8F3DA}"/>
                </a:ext>
              </a:extLst>
            </p:cNvPr>
            <p:cNvSpPr/>
            <p:nvPr/>
          </p:nvSpPr>
          <p:spPr>
            <a:xfrm>
              <a:off x="9141653" y="4429769"/>
              <a:ext cx="142122" cy="58457"/>
            </a:xfrm>
            <a:custGeom>
              <a:avLst/>
              <a:gdLst>
                <a:gd name="connsiteX0" fmla="*/ 55985 w 122042"/>
                <a:gd name="connsiteY0" fmla="*/ 5505 h 50198"/>
                <a:gd name="connsiteX1" fmla="*/ 3346 w 122042"/>
                <a:gd name="connsiteY1" fmla="*/ 37845 h 50198"/>
                <a:gd name="connsiteX2" fmla="*/ 938 w 122042"/>
                <a:gd name="connsiteY2" fmla="*/ 48167 h 50198"/>
                <a:gd name="connsiteX3" fmla="*/ 11259 w 122042"/>
                <a:gd name="connsiteY3" fmla="*/ 48167 h 50198"/>
                <a:gd name="connsiteX4" fmla="*/ 113097 w 122042"/>
                <a:gd name="connsiteY4" fmla="*/ 20299 h 50198"/>
                <a:gd name="connsiteX5" fmla="*/ 122043 w 122042"/>
                <a:gd name="connsiteY5" fmla="*/ 19611 h 50198"/>
                <a:gd name="connsiteX6" fmla="*/ 112753 w 122042"/>
                <a:gd name="connsiteY6" fmla="*/ 0 h 50198"/>
                <a:gd name="connsiteX7" fmla="*/ 55985 w 122042"/>
                <a:gd name="connsiteY7" fmla="*/ 5505 h 5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042" h="50198">
                  <a:moveTo>
                    <a:pt x="55985" y="5505"/>
                  </a:moveTo>
                  <a:cubicBezTo>
                    <a:pt x="34310" y="9633"/>
                    <a:pt x="15732" y="18235"/>
                    <a:pt x="3346" y="37845"/>
                  </a:cubicBezTo>
                  <a:cubicBezTo>
                    <a:pt x="1282" y="40942"/>
                    <a:pt x="-1471" y="44382"/>
                    <a:pt x="938" y="48167"/>
                  </a:cubicBezTo>
                  <a:cubicBezTo>
                    <a:pt x="3690" y="51951"/>
                    <a:pt x="8163" y="49543"/>
                    <a:pt x="11259" y="48167"/>
                  </a:cubicBezTo>
                  <a:cubicBezTo>
                    <a:pt x="43944" y="34061"/>
                    <a:pt x="79037" y="28556"/>
                    <a:pt x="113097" y="20299"/>
                  </a:cubicBezTo>
                  <a:cubicBezTo>
                    <a:pt x="116538" y="19611"/>
                    <a:pt x="119634" y="19267"/>
                    <a:pt x="122043" y="19611"/>
                  </a:cubicBezTo>
                  <a:lnTo>
                    <a:pt x="112753" y="0"/>
                  </a:lnTo>
                  <a:cubicBezTo>
                    <a:pt x="92799" y="1376"/>
                    <a:pt x="74220" y="2064"/>
                    <a:pt x="55985" y="5505"/>
                  </a:cubicBezTo>
                  <a:close/>
                </a:path>
              </a:pathLst>
            </a:custGeom>
            <a:solidFill>
              <a:srgbClr val="040200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492B2471-10FA-4D74-B3A8-7E6788BE664C}"/>
                </a:ext>
              </a:extLst>
            </p:cNvPr>
            <p:cNvSpPr/>
            <p:nvPr/>
          </p:nvSpPr>
          <p:spPr>
            <a:xfrm>
              <a:off x="9133642" y="4329605"/>
              <a:ext cx="107262" cy="49257"/>
            </a:xfrm>
            <a:custGeom>
              <a:avLst/>
              <a:gdLst>
                <a:gd name="connsiteX0" fmla="*/ 75594 w 92108"/>
                <a:gd name="connsiteY0" fmla="*/ 1720 h 42298"/>
                <a:gd name="connsiteX1" fmla="*/ 5064 w 92108"/>
                <a:gd name="connsiteY1" fmla="*/ 30276 h 42298"/>
                <a:gd name="connsiteX2" fmla="*/ 592 w 92108"/>
                <a:gd name="connsiteY2" fmla="*/ 39566 h 42298"/>
                <a:gd name="connsiteX3" fmla="*/ 10913 w 92108"/>
                <a:gd name="connsiteY3" fmla="*/ 41630 h 42298"/>
                <a:gd name="connsiteX4" fmla="*/ 18138 w 92108"/>
                <a:gd name="connsiteY4" fmla="*/ 39910 h 42298"/>
                <a:gd name="connsiteX5" fmla="*/ 81443 w 92108"/>
                <a:gd name="connsiteY5" fmla="*/ 25804 h 42298"/>
                <a:gd name="connsiteX6" fmla="*/ 92109 w 92108"/>
                <a:gd name="connsiteY6" fmla="*/ 25460 h 42298"/>
                <a:gd name="connsiteX7" fmla="*/ 80411 w 92108"/>
                <a:gd name="connsiteY7" fmla="*/ 0 h 42298"/>
                <a:gd name="connsiteX8" fmla="*/ 75594 w 92108"/>
                <a:gd name="connsiteY8" fmla="*/ 1720 h 4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108" h="42298">
                  <a:moveTo>
                    <a:pt x="75594" y="1720"/>
                  </a:moveTo>
                  <a:cubicBezTo>
                    <a:pt x="47038" y="-1376"/>
                    <a:pt x="25707" y="13762"/>
                    <a:pt x="5064" y="30276"/>
                  </a:cubicBezTo>
                  <a:cubicBezTo>
                    <a:pt x="2312" y="32685"/>
                    <a:pt x="-1473" y="35437"/>
                    <a:pt x="592" y="39566"/>
                  </a:cubicBezTo>
                  <a:cubicBezTo>
                    <a:pt x="2656" y="43350"/>
                    <a:pt x="7129" y="42318"/>
                    <a:pt x="10913" y="41630"/>
                  </a:cubicBezTo>
                  <a:cubicBezTo>
                    <a:pt x="13322" y="41286"/>
                    <a:pt x="15730" y="40598"/>
                    <a:pt x="18138" y="39910"/>
                  </a:cubicBezTo>
                  <a:cubicBezTo>
                    <a:pt x="39125" y="35437"/>
                    <a:pt x="60456" y="30620"/>
                    <a:pt x="81443" y="25804"/>
                  </a:cubicBezTo>
                  <a:cubicBezTo>
                    <a:pt x="85228" y="25115"/>
                    <a:pt x="89012" y="24083"/>
                    <a:pt x="92109" y="25460"/>
                  </a:cubicBezTo>
                  <a:lnTo>
                    <a:pt x="80411" y="0"/>
                  </a:lnTo>
                  <a:cubicBezTo>
                    <a:pt x="78347" y="1720"/>
                    <a:pt x="76970" y="1720"/>
                    <a:pt x="75594" y="1720"/>
                  </a:cubicBezTo>
                  <a:close/>
                </a:path>
              </a:pathLst>
            </a:custGeom>
            <a:solidFill>
              <a:srgbClr val="040200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100AEDB5-2F6A-4E98-A042-92215713BE4B}"/>
                </a:ext>
              </a:extLst>
            </p:cNvPr>
            <p:cNvGrpSpPr/>
            <p:nvPr/>
          </p:nvGrpSpPr>
          <p:grpSpPr>
            <a:xfrm flipH="1">
              <a:off x="9387820" y="4896755"/>
              <a:ext cx="372272" cy="595973"/>
              <a:chOff x="8173311" y="5031951"/>
              <a:chExt cx="372272" cy="595973"/>
            </a:xfrm>
          </p:grpSpPr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1744020A-BC99-4EEE-B574-BD26904B3766}"/>
                  </a:ext>
                </a:extLst>
              </p:cNvPr>
              <p:cNvSpPr/>
              <p:nvPr/>
            </p:nvSpPr>
            <p:spPr>
              <a:xfrm>
                <a:off x="8173311" y="526204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818F9E2A-0AE4-4309-BF3A-54C6C12BC580}"/>
                  </a:ext>
                </a:extLst>
              </p:cNvPr>
              <p:cNvSpPr/>
              <p:nvPr/>
            </p:nvSpPr>
            <p:spPr>
              <a:xfrm>
                <a:off x="8193193" y="503195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C576B1F9-C4EB-47EC-86C2-98E46A66A8AD}"/>
                  </a:ext>
                </a:extLst>
              </p:cNvPr>
              <p:cNvSpPr/>
              <p:nvPr/>
            </p:nvSpPr>
            <p:spPr>
              <a:xfrm>
                <a:off x="8331192" y="537389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946062E5-CD7A-4FFC-8952-6966C868C4ED}"/>
              </a:ext>
            </a:extLst>
          </p:cNvPr>
          <p:cNvGrpSpPr/>
          <p:nvPr/>
        </p:nvGrpSpPr>
        <p:grpSpPr>
          <a:xfrm>
            <a:off x="963083" y="1729572"/>
            <a:ext cx="1687379" cy="1633073"/>
            <a:chOff x="5646206" y="1747909"/>
            <a:chExt cx="1687379" cy="1633073"/>
          </a:xfrm>
        </p:grpSpPr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D730158A-BF4A-4F72-95E8-7049C2F5A77A}"/>
                </a:ext>
              </a:extLst>
            </p:cNvPr>
            <p:cNvGrpSpPr/>
            <p:nvPr/>
          </p:nvGrpSpPr>
          <p:grpSpPr>
            <a:xfrm>
              <a:off x="5646206" y="1747909"/>
              <a:ext cx="1687379" cy="1633073"/>
              <a:chOff x="5646206" y="1747909"/>
              <a:chExt cx="1687379" cy="1633073"/>
            </a:xfrm>
          </p:grpSpPr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8EEF98E2-2D9F-4A31-804A-F60A67B1BB24}"/>
                  </a:ext>
                </a:extLst>
              </p:cNvPr>
              <p:cNvSpPr/>
              <p:nvPr/>
            </p:nvSpPr>
            <p:spPr>
              <a:xfrm>
                <a:off x="5667499" y="1747909"/>
                <a:ext cx="1342002" cy="1461732"/>
              </a:xfrm>
              <a:custGeom>
                <a:avLst/>
                <a:gdLst>
                  <a:gd name="connsiteX0" fmla="*/ 1404558 w 1427067"/>
                  <a:gd name="connsiteY0" fmla="*/ 832916 h 1554385"/>
                  <a:gd name="connsiteX1" fmla="*/ 1264875 w 1427067"/>
                  <a:gd name="connsiteY1" fmla="*/ 475794 h 1554385"/>
                  <a:gd name="connsiteX2" fmla="*/ 1141705 w 1427067"/>
                  <a:gd name="connsiteY2" fmla="*/ 229799 h 1554385"/>
                  <a:gd name="connsiteX3" fmla="*/ 619784 w 1427067"/>
                  <a:gd name="connsiteY3" fmla="*/ 7200 h 1554385"/>
                  <a:gd name="connsiteX4" fmla="*/ 360371 w 1427067"/>
                  <a:gd name="connsiteY4" fmla="*/ 163742 h 1554385"/>
                  <a:gd name="connsiteX5" fmla="*/ 215183 w 1427067"/>
                  <a:gd name="connsiteY5" fmla="*/ 419714 h 1554385"/>
                  <a:gd name="connsiteX6" fmla="*/ 167016 w 1427067"/>
                  <a:gd name="connsiteY6" fmla="*/ 669149 h 1554385"/>
                  <a:gd name="connsiteX7" fmla="*/ 149470 w 1427067"/>
                  <a:gd name="connsiteY7" fmla="*/ 711467 h 1554385"/>
                  <a:gd name="connsiteX8" fmla="*/ 98206 w 1427067"/>
                  <a:gd name="connsiteY8" fmla="*/ 762386 h 1554385"/>
                  <a:gd name="connsiteX9" fmla="*/ 40062 w 1427067"/>
                  <a:gd name="connsiteY9" fmla="*/ 852871 h 1554385"/>
                  <a:gd name="connsiteX10" fmla="*/ 68618 w 1427067"/>
                  <a:gd name="connsiteY10" fmla="*/ 934410 h 1554385"/>
                  <a:gd name="connsiteX11" fmla="*/ 98550 w 1427067"/>
                  <a:gd name="connsiteY11" fmla="*/ 1013541 h 1554385"/>
                  <a:gd name="connsiteX12" fmla="*/ 103023 w 1427067"/>
                  <a:gd name="connsiteY12" fmla="*/ 942323 h 1554385"/>
                  <a:gd name="connsiteX13" fmla="*/ 78940 w 1427067"/>
                  <a:gd name="connsiteY13" fmla="*/ 901726 h 1554385"/>
                  <a:gd name="connsiteX14" fmla="*/ 101991 w 1427067"/>
                  <a:gd name="connsiteY14" fmla="*/ 821562 h 1554385"/>
                  <a:gd name="connsiteX15" fmla="*/ 179402 w 1427067"/>
                  <a:gd name="connsiteY15" fmla="*/ 770299 h 1554385"/>
                  <a:gd name="connsiteX16" fmla="*/ 196948 w 1427067"/>
                  <a:gd name="connsiteY16" fmla="*/ 760666 h 1554385"/>
                  <a:gd name="connsiteX17" fmla="*/ 209678 w 1427067"/>
                  <a:gd name="connsiteY17" fmla="*/ 767891 h 1554385"/>
                  <a:gd name="connsiteX18" fmla="*/ 207958 w 1427067"/>
                  <a:gd name="connsiteY18" fmla="*/ 790942 h 1554385"/>
                  <a:gd name="connsiteX19" fmla="*/ 154974 w 1427067"/>
                  <a:gd name="connsiteY19" fmla="*/ 992899 h 1554385"/>
                  <a:gd name="connsiteX20" fmla="*/ 138116 w 1427067"/>
                  <a:gd name="connsiteY20" fmla="*/ 1064117 h 1554385"/>
                  <a:gd name="connsiteX21" fmla="*/ 85477 w 1427067"/>
                  <a:gd name="connsiteY21" fmla="*/ 1144968 h 1554385"/>
                  <a:gd name="connsiteX22" fmla="*/ 23548 w 1427067"/>
                  <a:gd name="connsiteY22" fmla="*/ 1207929 h 1554385"/>
                  <a:gd name="connsiteX23" fmla="*/ 497 w 1427067"/>
                  <a:gd name="connsiteY23" fmla="*/ 1259536 h 1554385"/>
                  <a:gd name="connsiteX24" fmla="*/ 29741 w 1427067"/>
                  <a:gd name="connsiteY24" fmla="*/ 1335571 h 1554385"/>
                  <a:gd name="connsiteX25" fmla="*/ 55544 w 1427067"/>
                  <a:gd name="connsiteY25" fmla="*/ 1266417 h 1554385"/>
                  <a:gd name="connsiteX26" fmla="*/ 118505 w 1427067"/>
                  <a:gd name="connsiteY26" fmla="*/ 1218594 h 1554385"/>
                  <a:gd name="connsiteX27" fmla="*/ 235826 w 1427067"/>
                  <a:gd name="connsiteY27" fmla="*/ 971568 h 1554385"/>
                  <a:gd name="connsiteX28" fmla="*/ 249588 w 1427067"/>
                  <a:gd name="connsiteY28" fmla="*/ 939571 h 1554385"/>
                  <a:gd name="connsiteX29" fmla="*/ 255092 w 1427067"/>
                  <a:gd name="connsiteY29" fmla="*/ 935098 h 1554385"/>
                  <a:gd name="connsiteX30" fmla="*/ 259565 w 1427067"/>
                  <a:gd name="connsiteY30" fmla="*/ 940603 h 1554385"/>
                  <a:gd name="connsiteX31" fmla="*/ 262662 w 1427067"/>
                  <a:gd name="connsiteY31" fmla="*/ 961590 h 1554385"/>
                  <a:gd name="connsiteX32" fmla="*/ 243395 w 1427067"/>
                  <a:gd name="connsiteY32" fmla="*/ 1092673 h 1554385"/>
                  <a:gd name="connsiteX33" fmla="*/ 216215 w 1427067"/>
                  <a:gd name="connsiteY33" fmla="*/ 1164923 h 1554385"/>
                  <a:gd name="connsiteX34" fmla="*/ 198669 w 1427067"/>
                  <a:gd name="connsiteY34" fmla="*/ 1214810 h 1554385"/>
                  <a:gd name="connsiteX35" fmla="*/ 203829 w 1427067"/>
                  <a:gd name="connsiteY35" fmla="*/ 1390275 h 1554385"/>
                  <a:gd name="connsiteX36" fmla="*/ 799377 w 1427067"/>
                  <a:gd name="connsiteY36" fmla="*/ 1554386 h 1554385"/>
                  <a:gd name="connsiteX37" fmla="*/ 1185055 w 1427067"/>
                  <a:gd name="connsiteY37" fmla="*/ 1395091 h 1554385"/>
                  <a:gd name="connsiteX38" fmla="*/ 1282765 w 1427067"/>
                  <a:gd name="connsiteY38" fmla="*/ 1255408 h 1554385"/>
                  <a:gd name="connsiteX39" fmla="*/ 1386668 w 1427067"/>
                  <a:gd name="connsiteY39" fmla="*/ 1087512 h 1554385"/>
                  <a:gd name="connsiteX40" fmla="*/ 1425545 w 1427067"/>
                  <a:gd name="connsiteY40" fmla="*/ 967783 h 1554385"/>
                  <a:gd name="connsiteX41" fmla="*/ 1404558 w 1427067"/>
                  <a:gd name="connsiteY41" fmla="*/ 832916 h 1554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27067" h="1554385">
                    <a:moveTo>
                      <a:pt x="1404558" y="832916"/>
                    </a:moveTo>
                    <a:cubicBezTo>
                      <a:pt x="1358456" y="713531"/>
                      <a:pt x="1310977" y="594835"/>
                      <a:pt x="1264875" y="475794"/>
                    </a:cubicBezTo>
                    <a:cubicBezTo>
                      <a:pt x="1231502" y="389782"/>
                      <a:pt x="1194001" y="305834"/>
                      <a:pt x="1141705" y="229799"/>
                    </a:cubicBezTo>
                    <a:cubicBezTo>
                      <a:pt x="1014751" y="46077"/>
                      <a:pt x="837222" y="-24109"/>
                      <a:pt x="619784" y="7200"/>
                    </a:cubicBezTo>
                    <a:cubicBezTo>
                      <a:pt x="513129" y="22338"/>
                      <a:pt x="428837" y="81514"/>
                      <a:pt x="360371" y="163742"/>
                    </a:cubicBezTo>
                    <a:cubicBezTo>
                      <a:pt x="296378" y="240465"/>
                      <a:pt x="251308" y="327509"/>
                      <a:pt x="215183" y="419714"/>
                    </a:cubicBezTo>
                    <a:cubicBezTo>
                      <a:pt x="183530" y="499877"/>
                      <a:pt x="161167" y="582105"/>
                      <a:pt x="167016" y="669149"/>
                    </a:cubicBezTo>
                    <a:cubicBezTo>
                      <a:pt x="168392" y="687728"/>
                      <a:pt x="161167" y="700113"/>
                      <a:pt x="149470" y="711467"/>
                    </a:cubicBezTo>
                    <a:cubicBezTo>
                      <a:pt x="132267" y="728325"/>
                      <a:pt x="115065" y="745184"/>
                      <a:pt x="98206" y="762386"/>
                    </a:cubicBezTo>
                    <a:cubicBezTo>
                      <a:pt x="77219" y="783717"/>
                      <a:pt x="43847" y="822939"/>
                      <a:pt x="40062" y="852871"/>
                    </a:cubicBezTo>
                    <a:cubicBezTo>
                      <a:pt x="35934" y="883835"/>
                      <a:pt x="51072" y="913079"/>
                      <a:pt x="68618" y="934410"/>
                    </a:cubicBezTo>
                    <a:cubicBezTo>
                      <a:pt x="95454" y="966407"/>
                      <a:pt x="63458" y="999780"/>
                      <a:pt x="98550" y="1013541"/>
                    </a:cubicBezTo>
                    <a:cubicBezTo>
                      <a:pt x="83068" y="971223"/>
                      <a:pt x="106120" y="964343"/>
                      <a:pt x="103023" y="942323"/>
                    </a:cubicBezTo>
                    <a:cubicBezTo>
                      <a:pt x="100959" y="928217"/>
                      <a:pt x="81692" y="915488"/>
                      <a:pt x="78940" y="901726"/>
                    </a:cubicBezTo>
                    <a:cubicBezTo>
                      <a:pt x="74467" y="879363"/>
                      <a:pt x="81348" y="840485"/>
                      <a:pt x="101991" y="821562"/>
                    </a:cubicBezTo>
                    <a:cubicBezTo>
                      <a:pt x="128827" y="796791"/>
                      <a:pt x="150158" y="792318"/>
                      <a:pt x="179402" y="770299"/>
                    </a:cubicBezTo>
                    <a:cubicBezTo>
                      <a:pt x="184563" y="766171"/>
                      <a:pt x="190411" y="763074"/>
                      <a:pt x="196948" y="760666"/>
                    </a:cubicBezTo>
                    <a:cubicBezTo>
                      <a:pt x="204173" y="758258"/>
                      <a:pt x="208302" y="761010"/>
                      <a:pt x="209678" y="767891"/>
                    </a:cubicBezTo>
                    <a:cubicBezTo>
                      <a:pt x="211398" y="775804"/>
                      <a:pt x="209678" y="783373"/>
                      <a:pt x="207958" y="790942"/>
                    </a:cubicBezTo>
                    <a:cubicBezTo>
                      <a:pt x="189379" y="858032"/>
                      <a:pt x="164952" y="923401"/>
                      <a:pt x="154974" y="992899"/>
                    </a:cubicBezTo>
                    <a:cubicBezTo>
                      <a:pt x="151534" y="1016982"/>
                      <a:pt x="147061" y="1041065"/>
                      <a:pt x="138116" y="1064117"/>
                    </a:cubicBezTo>
                    <a:cubicBezTo>
                      <a:pt x="127451" y="1091296"/>
                      <a:pt x="105431" y="1125013"/>
                      <a:pt x="85477" y="1144968"/>
                    </a:cubicBezTo>
                    <a:cubicBezTo>
                      <a:pt x="74123" y="1156666"/>
                      <a:pt x="42815" y="1182469"/>
                      <a:pt x="23548" y="1207929"/>
                    </a:cubicBezTo>
                    <a:cubicBezTo>
                      <a:pt x="10130" y="1227884"/>
                      <a:pt x="2905" y="1235453"/>
                      <a:pt x="497" y="1259536"/>
                    </a:cubicBezTo>
                    <a:cubicBezTo>
                      <a:pt x="-4664" y="1311831"/>
                      <a:pt x="32149" y="1348989"/>
                      <a:pt x="29741" y="1335571"/>
                    </a:cubicBezTo>
                    <a:cubicBezTo>
                      <a:pt x="26988" y="1319056"/>
                      <a:pt x="29741" y="1284652"/>
                      <a:pt x="55544" y="1266417"/>
                    </a:cubicBezTo>
                    <a:cubicBezTo>
                      <a:pt x="77564" y="1250591"/>
                      <a:pt x="101647" y="1239581"/>
                      <a:pt x="118505" y="1218594"/>
                    </a:cubicBezTo>
                    <a:cubicBezTo>
                      <a:pt x="196604" y="1128454"/>
                      <a:pt x="203485" y="1051731"/>
                      <a:pt x="235826" y="971568"/>
                    </a:cubicBezTo>
                    <a:cubicBezTo>
                      <a:pt x="240298" y="960902"/>
                      <a:pt x="243739" y="949893"/>
                      <a:pt x="249588" y="939571"/>
                    </a:cubicBezTo>
                    <a:cubicBezTo>
                      <a:pt x="250964" y="937507"/>
                      <a:pt x="251996" y="934754"/>
                      <a:pt x="255092" y="935098"/>
                    </a:cubicBezTo>
                    <a:cubicBezTo>
                      <a:pt x="257845" y="935442"/>
                      <a:pt x="258877" y="938195"/>
                      <a:pt x="259565" y="940603"/>
                    </a:cubicBezTo>
                    <a:cubicBezTo>
                      <a:pt x="261285" y="947484"/>
                      <a:pt x="263006" y="954365"/>
                      <a:pt x="262662" y="961590"/>
                    </a:cubicBezTo>
                    <a:cubicBezTo>
                      <a:pt x="262318" y="1006316"/>
                      <a:pt x="257845" y="1050011"/>
                      <a:pt x="243395" y="1092673"/>
                    </a:cubicBezTo>
                    <a:cubicBezTo>
                      <a:pt x="235138" y="1117100"/>
                      <a:pt x="225848" y="1141184"/>
                      <a:pt x="216215" y="1164923"/>
                    </a:cubicBezTo>
                    <a:cubicBezTo>
                      <a:pt x="214151" y="1170084"/>
                      <a:pt x="204173" y="1198295"/>
                      <a:pt x="198669" y="1214810"/>
                    </a:cubicBezTo>
                    <a:cubicBezTo>
                      <a:pt x="185595" y="1251623"/>
                      <a:pt x="150502" y="1336603"/>
                      <a:pt x="203829" y="1390275"/>
                    </a:cubicBezTo>
                    <a:cubicBezTo>
                      <a:pt x="396840" y="1504155"/>
                      <a:pt x="580906" y="1554386"/>
                      <a:pt x="799377" y="1554386"/>
                    </a:cubicBezTo>
                    <a:cubicBezTo>
                      <a:pt x="977594" y="1554386"/>
                      <a:pt x="1169573" y="1392683"/>
                      <a:pt x="1185055" y="1395091"/>
                    </a:cubicBezTo>
                    <a:cubicBezTo>
                      <a:pt x="1187464" y="1391651"/>
                      <a:pt x="1280357" y="1258848"/>
                      <a:pt x="1282765" y="1255408"/>
                    </a:cubicBezTo>
                    <a:cubicBezTo>
                      <a:pt x="1320266" y="1201048"/>
                      <a:pt x="1357424" y="1146688"/>
                      <a:pt x="1386668" y="1087512"/>
                    </a:cubicBezTo>
                    <a:cubicBezTo>
                      <a:pt x="1405590" y="1049323"/>
                      <a:pt x="1421073" y="1010445"/>
                      <a:pt x="1425545" y="967783"/>
                    </a:cubicBezTo>
                    <a:cubicBezTo>
                      <a:pt x="1431050" y="919960"/>
                      <a:pt x="1421073" y="875578"/>
                      <a:pt x="1404558" y="832916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6DD0F564-BDAE-4992-A3D8-79835A1108AE}"/>
                  </a:ext>
                </a:extLst>
              </p:cNvPr>
              <p:cNvSpPr/>
              <p:nvPr/>
            </p:nvSpPr>
            <p:spPr>
              <a:xfrm>
                <a:off x="5646206" y="2902924"/>
                <a:ext cx="1687379" cy="478058"/>
              </a:xfrm>
              <a:custGeom>
                <a:avLst/>
                <a:gdLst>
                  <a:gd name="connsiteX0" fmla="*/ 635355 w 2142989"/>
                  <a:gd name="connsiteY0" fmla="*/ 0 h 607139"/>
                  <a:gd name="connsiteX1" fmla="*/ 622207 w 2142989"/>
                  <a:gd name="connsiteY1" fmla="*/ 57115 h 607139"/>
                  <a:gd name="connsiteX2" fmla="*/ 809166 w 2142989"/>
                  <a:gd name="connsiteY2" fmla="*/ 130666 h 607139"/>
                  <a:gd name="connsiteX3" fmla="*/ 976812 w 2142989"/>
                  <a:gd name="connsiteY3" fmla="*/ 147513 h 607139"/>
                  <a:gd name="connsiteX4" fmla="*/ 1126791 w 2142989"/>
                  <a:gd name="connsiteY4" fmla="*/ 149979 h 607139"/>
                  <a:gd name="connsiteX5" fmla="*/ 1364291 w 2142989"/>
                  <a:gd name="connsiteY5" fmla="*/ 113819 h 607139"/>
                  <a:gd name="connsiteX6" fmla="*/ 1453046 w 2142989"/>
                  <a:gd name="connsiteY6" fmla="*/ 72319 h 607139"/>
                  <a:gd name="connsiteX7" fmla="*/ 1408668 w 2142989"/>
                  <a:gd name="connsiteY7" fmla="*/ 36159 h 607139"/>
                  <a:gd name="connsiteX8" fmla="*/ 1400861 w 2142989"/>
                  <a:gd name="connsiteY8" fmla="*/ 19312 h 607139"/>
                  <a:gd name="connsiteX9" fmla="*/ 1551661 w 2142989"/>
                  <a:gd name="connsiteY9" fmla="*/ 43555 h 607139"/>
                  <a:gd name="connsiteX10" fmla="*/ 1809706 w 2142989"/>
                  <a:gd name="connsiteY10" fmla="*/ 115874 h 607139"/>
                  <a:gd name="connsiteX11" fmla="*/ 2023785 w 2142989"/>
                  <a:gd name="connsiteY11" fmla="*/ 251471 h 607139"/>
                  <a:gd name="connsiteX12" fmla="*/ 2111717 w 2142989"/>
                  <a:gd name="connsiteY12" fmla="*/ 429390 h 607139"/>
                  <a:gd name="connsiteX13" fmla="*/ 2142535 w 2142989"/>
                  <a:gd name="connsiteY13" fmla="*/ 602841 h 607139"/>
                  <a:gd name="connsiteX14" fmla="*/ 2142989 w 2142989"/>
                  <a:gd name="connsiteY14" fmla="*/ 607139 h 607139"/>
                  <a:gd name="connsiteX15" fmla="*/ 0 w 2142989"/>
                  <a:gd name="connsiteY15" fmla="*/ 607139 h 607139"/>
                  <a:gd name="connsiteX16" fmla="*/ 8733 w 2142989"/>
                  <a:gd name="connsiteY16" fmla="*/ 569917 h 607139"/>
                  <a:gd name="connsiteX17" fmla="*/ 88859 w 2142989"/>
                  <a:gd name="connsiteY17" fmla="*/ 375562 h 607139"/>
                  <a:gd name="connsiteX18" fmla="*/ 105706 w 2142989"/>
                  <a:gd name="connsiteY18" fmla="*/ 354196 h 607139"/>
                  <a:gd name="connsiteX19" fmla="*/ 271298 w 2142989"/>
                  <a:gd name="connsiteY19" fmla="*/ 192301 h 607139"/>
                  <a:gd name="connsiteX20" fmla="*/ 303759 w 2142989"/>
                  <a:gd name="connsiteY20" fmla="*/ 158197 h 607139"/>
                  <a:gd name="connsiteX21" fmla="*/ 364572 w 2142989"/>
                  <a:gd name="connsiteY21" fmla="*/ 103957 h 607139"/>
                  <a:gd name="connsiteX22" fmla="*/ 635355 w 2142989"/>
                  <a:gd name="connsiteY22" fmla="*/ 0 h 60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42989" h="607139">
                    <a:moveTo>
                      <a:pt x="635355" y="0"/>
                    </a:moveTo>
                    <a:cubicBezTo>
                      <a:pt x="557285" y="36159"/>
                      <a:pt x="603716" y="44377"/>
                      <a:pt x="622207" y="57115"/>
                    </a:cubicBezTo>
                    <a:cubicBezTo>
                      <a:pt x="697811" y="108067"/>
                      <a:pt x="800127" y="127379"/>
                      <a:pt x="809166" y="130666"/>
                    </a:cubicBezTo>
                    <a:cubicBezTo>
                      <a:pt x="856419" y="147513"/>
                      <a:pt x="927505" y="141761"/>
                      <a:pt x="976812" y="147513"/>
                    </a:cubicBezTo>
                    <a:cubicBezTo>
                      <a:pt x="1026531" y="153266"/>
                      <a:pt x="1077072" y="152855"/>
                      <a:pt x="1126791" y="149979"/>
                    </a:cubicBezTo>
                    <a:cubicBezTo>
                      <a:pt x="1206917" y="145458"/>
                      <a:pt x="1287453" y="140117"/>
                      <a:pt x="1364291" y="113819"/>
                    </a:cubicBezTo>
                    <a:cubicBezTo>
                      <a:pt x="1394698" y="103547"/>
                      <a:pt x="1424283" y="90809"/>
                      <a:pt x="1453046" y="72319"/>
                    </a:cubicBezTo>
                    <a:cubicBezTo>
                      <a:pt x="1437432" y="59581"/>
                      <a:pt x="1421407" y="50130"/>
                      <a:pt x="1408668" y="36159"/>
                    </a:cubicBezTo>
                    <a:cubicBezTo>
                      <a:pt x="1404560" y="31640"/>
                      <a:pt x="1396342" y="27941"/>
                      <a:pt x="1400861" y="19312"/>
                    </a:cubicBezTo>
                    <a:cubicBezTo>
                      <a:pt x="1438664" y="26298"/>
                      <a:pt x="1514270" y="34926"/>
                      <a:pt x="1551661" y="43555"/>
                    </a:cubicBezTo>
                    <a:cubicBezTo>
                      <a:pt x="1639593" y="60813"/>
                      <a:pt x="1726294" y="82180"/>
                      <a:pt x="1809706" y="115874"/>
                    </a:cubicBezTo>
                    <a:cubicBezTo>
                      <a:pt x="1889421" y="147923"/>
                      <a:pt x="1962973" y="189424"/>
                      <a:pt x="2023785" y="251471"/>
                    </a:cubicBezTo>
                    <a:cubicBezTo>
                      <a:pt x="2072681" y="301601"/>
                      <a:pt x="2098159" y="361181"/>
                      <a:pt x="2111717" y="429390"/>
                    </a:cubicBezTo>
                    <a:cubicBezTo>
                      <a:pt x="2123223" y="487122"/>
                      <a:pt x="2133906" y="544853"/>
                      <a:pt x="2142535" y="602841"/>
                    </a:cubicBezTo>
                    <a:lnTo>
                      <a:pt x="2142989" y="607139"/>
                    </a:lnTo>
                    <a:lnTo>
                      <a:pt x="0" y="607139"/>
                    </a:lnTo>
                    <a:lnTo>
                      <a:pt x="8733" y="569917"/>
                    </a:lnTo>
                    <a:cubicBezTo>
                      <a:pt x="27634" y="502119"/>
                      <a:pt x="53110" y="436786"/>
                      <a:pt x="88859" y="375562"/>
                    </a:cubicBezTo>
                    <a:cubicBezTo>
                      <a:pt x="93379" y="367755"/>
                      <a:pt x="99132" y="360360"/>
                      <a:pt x="105706" y="354196"/>
                    </a:cubicBezTo>
                    <a:cubicBezTo>
                      <a:pt x="160766" y="300367"/>
                      <a:pt x="216238" y="246540"/>
                      <a:pt x="271298" y="192301"/>
                    </a:cubicBezTo>
                    <a:cubicBezTo>
                      <a:pt x="279105" y="178330"/>
                      <a:pt x="292255" y="168469"/>
                      <a:pt x="303759" y="158197"/>
                    </a:cubicBezTo>
                    <a:cubicBezTo>
                      <a:pt x="323893" y="139705"/>
                      <a:pt x="344849" y="122448"/>
                      <a:pt x="364572" y="103957"/>
                    </a:cubicBezTo>
                    <a:cubicBezTo>
                      <a:pt x="371969" y="98206"/>
                      <a:pt x="522769" y="27119"/>
                      <a:pt x="6353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42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7812B5D7-DDD1-41EB-BF1B-33DDBA6BD5B2}"/>
                  </a:ext>
                </a:extLst>
              </p:cNvPr>
              <p:cNvSpPr/>
              <p:nvPr/>
            </p:nvSpPr>
            <p:spPr>
              <a:xfrm>
                <a:off x="5922723" y="2016998"/>
                <a:ext cx="873430" cy="1292946"/>
              </a:xfrm>
              <a:custGeom>
                <a:avLst/>
                <a:gdLst>
                  <a:gd name="connsiteX0" fmla="*/ 25666 w 928793"/>
                  <a:gd name="connsiteY0" fmla="*/ 1015709 h 1374901"/>
                  <a:gd name="connsiteX1" fmla="*/ 207 w 928793"/>
                  <a:gd name="connsiteY1" fmla="*/ 921096 h 1374901"/>
                  <a:gd name="connsiteX2" fmla="*/ 26354 w 928793"/>
                  <a:gd name="connsiteY2" fmla="*/ 882218 h 1374901"/>
                  <a:gd name="connsiteX3" fmla="*/ 33923 w 928793"/>
                  <a:gd name="connsiteY3" fmla="*/ 870521 h 1374901"/>
                  <a:gd name="connsiteX4" fmla="*/ 72113 w 928793"/>
                  <a:gd name="connsiteY4" fmla="*/ 820978 h 1374901"/>
                  <a:gd name="connsiteX5" fmla="*/ 95508 w 928793"/>
                  <a:gd name="connsiteY5" fmla="*/ 802055 h 1374901"/>
                  <a:gd name="connsiteX6" fmla="*/ 127160 w 928793"/>
                  <a:gd name="connsiteY6" fmla="*/ 769714 h 1374901"/>
                  <a:gd name="connsiteX7" fmla="*/ 158813 w 928793"/>
                  <a:gd name="connsiteY7" fmla="*/ 743911 h 1374901"/>
                  <a:gd name="connsiteX8" fmla="*/ 179800 w 928793"/>
                  <a:gd name="connsiteY8" fmla="*/ 724300 h 1374901"/>
                  <a:gd name="connsiteX9" fmla="*/ 184617 w 928793"/>
                  <a:gd name="connsiteY9" fmla="*/ 697120 h 1374901"/>
                  <a:gd name="connsiteX10" fmla="*/ 154340 w 928793"/>
                  <a:gd name="connsiteY10" fmla="*/ 615925 h 1374901"/>
                  <a:gd name="connsiteX11" fmla="*/ 140234 w 928793"/>
                  <a:gd name="connsiteY11" fmla="*/ 604915 h 1374901"/>
                  <a:gd name="connsiteX12" fmla="*/ 83466 w 928793"/>
                  <a:gd name="connsiteY12" fmla="*/ 529225 h 1374901"/>
                  <a:gd name="connsiteX13" fmla="*/ 106518 w 928793"/>
                  <a:gd name="connsiteY13" fmla="*/ 519247 h 1374901"/>
                  <a:gd name="connsiteX14" fmla="*/ 130257 w 928793"/>
                  <a:gd name="connsiteY14" fmla="*/ 538170 h 1374901"/>
                  <a:gd name="connsiteX15" fmla="*/ 112366 w 928793"/>
                  <a:gd name="connsiteY15" fmla="*/ 431171 h 1374901"/>
                  <a:gd name="connsiteX16" fmla="*/ 189777 w 928793"/>
                  <a:gd name="connsiteY16" fmla="*/ 104669 h 1374901"/>
                  <a:gd name="connsiteX17" fmla="*/ 246201 w 928793"/>
                  <a:gd name="connsiteY17" fmla="*/ 28634 h 1374901"/>
                  <a:gd name="connsiteX18" fmla="*/ 258243 w 928793"/>
                  <a:gd name="connsiteY18" fmla="*/ 21065 h 1374901"/>
                  <a:gd name="connsiteX19" fmla="*/ 443685 w 928793"/>
                  <a:gd name="connsiteY19" fmla="*/ 78 h 1374901"/>
                  <a:gd name="connsiteX20" fmla="*/ 504237 w 928793"/>
                  <a:gd name="connsiteY20" fmla="*/ 22441 h 1374901"/>
                  <a:gd name="connsiteX21" fmla="*/ 570295 w 928793"/>
                  <a:gd name="connsiteY21" fmla="*/ 104669 h 1374901"/>
                  <a:gd name="connsiteX22" fmla="*/ 641513 w 928793"/>
                  <a:gd name="connsiteY22" fmla="*/ 247793 h 1374901"/>
                  <a:gd name="connsiteX23" fmla="*/ 676950 w 928793"/>
                  <a:gd name="connsiteY23" fmla="*/ 322451 h 1374901"/>
                  <a:gd name="connsiteX24" fmla="*/ 735438 w 928793"/>
                  <a:gd name="connsiteY24" fmla="*/ 430483 h 1374901"/>
                  <a:gd name="connsiteX25" fmla="*/ 756081 w 928793"/>
                  <a:gd name="connsiteY25" fmla="*/ 464199 h 1374901"/>
                  <a:gd name="connsiteX26" fmla="*/ 771219 w 928793"/>
                  <a:gd name="connsiteY26" fmla="*/ 486907 h 1374901"/>
                  <a:gd name="connsiteX27" fmla="*/ 757457 w 928793"/>
                  <a:gd name="connsiteY27" fmla="*/ 530945 h 1374901"/>
                  <a:gd name="connsiteX28" fmla="*/ 745071 w 928793"/>
                  <a:gd name="connsiteY28" fmla="*/ 549868 h 1374901"/>
                  <a:gd name="connsiteX29" fmla="*/ 728901 w 928793"/>
                  <a:gd name="connsiteY29" fmla="*/ 638632 h 1374901"/>
                  <a:gd name="connsiteX30" fmla="*/ 726149 w 928793"/>
                  <a:gd name="connsiteY30" fmla="*/ 706410 h 1374901"/>
                  <a:gd name="connsiteX31" fmla="*/ 781541 w 928793"/>
                  <a:gd name="connsiteY31" fmla="*/ 834396 h 1374901"/>
                  <a:gd name="connsiteX32" fmla="*/ 877186 w 928793"/>
                  <a:gd name="connsiteY32" fmla="*/ 959629 h 1374901"/>
                  <a:gd name="connsiteX33" fmla="*/ 928793 w 928793"/>
                  <a:gd name="connsiteY33" fmla="*/ 1002291 h 1374901"/>
                  <a:gd name="connsiteX34" fmla="*/ 751264 w 928793"/>
                  <a:gd name="connsiteY34" fmla="*/ 1061468 h 1374901"/>
                  <a:gd name="connsiteX35" fmla="*/ 548276 w 928793"/>
                  <a:gd name="connsiteY35" fmla="*/ 1072133 h 1374901"/>
                  <a:gd name="connsiteX36" fmla="*/ 380036 w 928793"/>
                  <a:gd name="connsiteY36" fmla="*/ 1054931 h 1374901"/>
                  <a:gd name="connsiteX37" fmla="*/ 290927 w 928793"/>
                  <a:gd name="connsiteY37" fmla="*/ 1281659 h 1374901"/>
                  <a:gd name="connsiteX38" fmla="*/ 264436 w 928793"/>
                  <a:gd name="connsiteY38" fmla="*/ 1365950 h 1374901"/>
                  <a:gd name="connsiteX39" fmla="*/ 249642 w 928793"/>
                  <a:gd name="connsiteY39" fmla="*/ 1374208 h 1374901"/>
                  <a:gd name="connsiteX40" fmla="*/ 10184 w 928793"/>
                  <a:gd name="connsiteY40" fmla="*/ 1323288 h 1374901"/>
                  <a:gd name="connsiteX41" fmla="*/ 4679 w 928793"/>
                  <a:gd name="connsiteY41" fmla="*/ 1311935 h 1374901"/>
                  <a:gd name="connsiteX42" fmla="*/ 87251 w 928793"/>
                  <a:gd name="connsiteY42" fmla="*/ 1143007 h 1374901"/>
                  <a:gd name="connsiteX43" fmla="*/ 86563 w 928793"/>
                  <a:gd name="connsiteY43" fmla="*/ 1125117 h 1374901"/>
                  <a:gd name="connsiteX44" fmla="*/ 25666 w 928793"/>
                  <a:gd name="connsiteY44" fmla="*/ 1015709 h 137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28793" h="1374901">
                    <a:moveTo>
                      <a:pt x="25666" y="1015709"/>
                    </a:moveTo>
                    <a:cubicBezTo>
                      <a:pt x="11904" y="986809"/>
                      <a:pt x="-1858" y="938986"/>
                      <a:pt x="207" y="921096"/>
                    </a:cubicBezTo>
                    <a:cubicBezTo>
                      <a:pt x="2959" y="902517"/>
                      <a:pt x="14313" y="891852"/>
                      <a:pt x="26354" y="882218"/>
                    </a:cubicBezTo>
                    <a:cubicBezTo>
                      <a:pt x="30139" y="879122"/>
                      <a:pt x="33579" y="876714"/>
                      <a:pt x="33923" y="870521"/>
                    </a:cubicBezTo>
                    <a:cubicBezTo>
                      <a:pt x="35644" y="837836"/>
                      <a:pt x="41492" y="829579"/>
                      <a:pt x="72113" y="820978"/>
                    </a:cubicBezTo>
                    <a:cubicBezTo>
                      <a:pt x="83122" y="817881"/>
                      <a:pt x="90691" y="813065"/>
                      <a:pt x="95508" y="802055"/>
                    </a:cubicBezTo>
                    <a:cubicBezTo>
                      <a:pt x="101701" y="787605"/>
                      <a:pt x="113398" y="776939"/>
                      <a:pt x="127160" y="769714"/>
                    </a:cubicBezTo>
                    <a:cubicBezTo>
                      <a:pt x="139546" y="763178"/>
                      <a:pt x="149524" y="754576"/>
                      <a:pt x="158813" y="743911"/>
                    </a:cubicBezTo>
                    <a:cubicBezTo>
                      <a:pt x="165006" y="736686"/>
                      <a:pt x="172231" y="730493"/>
                      <a:pt x="179800" y="724300"/>
                    </a:cubicBezTo>
                    <a:cubicBezTo>
                      <a:pt x="193906" y="712946"/>
                      <a:pt x="193906" y="713291"/>
                      <a:pt x="184617" y="697120"/>
                    </a:cubicBezTo>
                    <a:cubicBezTo>
                      <a:pt x="170166" y="671661"/>
                      <a:pt x="161221" y="644137"/>
                      <a:pt x="154340" y="615925"/>
                    </a:cubicBezTo>
                    <a:cubicBezTo>
                      <a:pt x="152276" y="606980"/>
                      <a:pt x="148836" y="604915"/>
                      <a:pt x="140234" y="604915"/>
                    </a:cubicBezTo>
                    <a:cubicBezTo>
                      <a:pt x="96884" y="604915"/>
                      <a:pt x="71425" y="570855"/>
                      <a:pt x="83466" y="529225"/>
                    </a:cubicBezTo>
                    <a:cubicBezTo>
                      <a:pt x="87251" y="515807"/>
                      <a:pt x="94132" y="512710"/>
                      <a:pt x="106518" y="519247"/>
                    </a:cubicBezTo>
                    <a:cubicBezTo>
                      <a:pt x="115119" y="523720"/>
                      <a:pt x="121656" y="530601"/>
                      <a:pt x="130257" y="538170"/>
                    </a:cubicBezTo>
                    <a:cubicBezTo>
                      <a:pt x="123720" y="501357"/>
                      <a:pt x="118559" y="466264"/>
                      <a:pt x="112366" y="431171"/>
                    </a:cubicBezTo>
                    <a:cubicBezTo>
                      <a:pt x="91379" y="311098"/>
                      <a:pt x="116151" y="202035"/>
                      <a:pt x="189777" y="104669"/>
                    </a:cubicBezTo>
                    <a:cubicBezTo>
                      <a:pt x="208700" y="79553"/>
                      <a:pt x="227623" y="54094"/>
                      <a:pt x="246201" y="28634"/>
                    </a:cubicBezTo>
                    <a:cubicBezTo>
                      <a:pt x="249298" y="24506"/>
                      <a:pt x="252738" y="22097"/>
                      <a:pt x="258243" y="21065"/>
                    </a:cubicBezTo>
                    <a:cubicBezTo>
                      <a:pt x="319828" y="11776"/>
                      <a:pt x="381412" y="2831"/>
                      <a:pt x="443685" y="78"/>
                    </a:cubicBezTo>
                    <a:cubicBezTo>
                      <a:pt x="466736" y="-954"/>
                      <a:pt x="486347" y="8335"/>
                      <a:pt x="504237" y="22441"/>
                    </a:cubicBezTo>
                    <a:cubicBezTo>
                      <a:pt x="532450" y="44804"/>
                      <a:pt x="551372" y="74393"/>
                      <a:pt x="570295" y="104669"/>
                    </a:cubicBezTo>
                    <a:cubicBezTo>
                      <a:pt x="609516" y="159717"/>
                      <a:pt x="626375" y="217517"/>
                      <a:pt x="641513" y="247793"/>
                    </a:cubicBezTo>
                    <a:cubicBezTo>
                      <a:pt x="648394" y="261899"/>
                      <a:pt x="673509" y="315571"/>
                      <a:pt x="676950" y="322451"/>
                    </a:cubicBezTo>
                    <a:cubicBezTo>
                      <a:pt x="693808" y="359609"/>
                      <a:pt x="717892" y="381972"/>
                      <a:pt x="735438" y="430483"/>
                    </a:cubicBezTo>
                    <a:cubicBezTo>
                      <a:pt x="740943" y="442524"/>
                      <a:pt x="746448" y="454222"/>
                      <a:pt x="756081" y="464199"/>
                    </a:cubicBezTo>
                    <a:cubicBezTo>
                      <a:pt x="762274" y="470736"/>
                      <a:pt x="766747" y="478994"/>
                      <a:pt x="771219" y="486907"/>
                    </a:cubicBezTo>
                    <a:cubicBezTo>
                      <a:pt x="783949" y="509270"/>
                      <a:pt x="780508" y="520967"/>
                      <a:pt x="757457" y="530945"/>
                    </a:cubicBezTo>
                    <a:cubicBezTo>
                      <a:pt x="748168" y="535073"/>
                      <a:pt x="744727" y="539546"/>
                      <a:pt x="745071" y="549868"/>
                    </a:cubicBezTo>
                    <a:cubicBezTo>
                      <a:pt x="746104" y="580488"/>
                      <a:pt x="740255" y="610764"/>
                      <a:pt x="728901" y="638632"/>
                    </a:cubicBezTo>
                    <a:cubicBezTo>
                      <a:pt x="719612" y="661683"/>
                      <a:pt x="721676" y="683358"/>
                      <a:pt x="726149" y="706410"/>
                    </a:cubicBezTo>
                    <a:cubicBezTo>
                      <a:pt x="735438" y="753200"/>
                      <a:pt x="756081" y="794830"/>
                      <a:pt x="781541" y="834396"/>
                    </a:cubicBezTo>
                    <a:cubicBezTo>
                      <a:pt x="810097" y="878778"/>
                      <a:pt x="838997" y="922816"/>
                      <a:pt x="877186" y="959629"/>
                    </a:cubicBezTo>
                    <a:cubicBezTo>
                      <a:pt x="891980" y="976488"/>
                      <a:pt x="910559" y="989217"/>
                      <a:pt x="928793" y="1002291"/>
                    </a:cubicBezTo>
                    <a:cubicBezTo>
                      <a:pt x="873745" y="1035664"/>
                      <a:pt x="814569" y="1053899"/>
                      <a:pt x="751264" y="1061468"/>
                    </a:cubicBezTo>
                    <a:cubicBezTo>
                      <a:pt x="687615" y="1069037"/>
                      <a:pt x="612269" y="1075574"/>
                      <a:pt x="548276" y="1072133"/>
                    </a:cubicBezTo>
                    <a:cubicBezTo>
                      <a:pt x="492884" y="1069381"/>
                      <a:pt x="417193" y="1063188"/>
                      <a:pt x="380036" y="1054931"/>
                    </a:cubicBezTo>
                    <a:cubicBezTo>
                      <a:pt x="338750" y="1127525"/>
                      <a:pt x="317075" y="1203216"/>
                      <a:pt x="290927" y="1281659"/>
                    </a:cubicBezTo>
                    <a:cubicBezTo>
                      <a:pt x="281638" y="1309526"/>
                      <a:pt x="272693" y="1337738"/>
                      <a:pt x="264436" y="1365950"/>
                    </a:cubicBezTo>
                    <a:cubicBezTo>
                      <a:pt x="261683" y="1374896"/>
                      <a:pt x="258243" y="1375928"/>
                      <a:pt x="249642" y="1374208"/>
                    </a:cubicBezTo>
                    <a:cubicBezTo>
                      <a:pt x="169822" y="1357005"/>
                      <a:pt x="90003" y="1339803"/>
                      <a:pt x="10184" y="1323288"/>
                    </a:cubicBezTo>
                    <a:cubicBezTo>
                      <a:pt x="1239" y="1321568"/>
                      <a:pt x="1583" y="1318816"/>
                      <a:pt x="4679" y="1311935"/>
                    </a:cubicBezTo>
                    <a:cubicBezTo>
                      <a:pt x="32203" y="1255855"/>
                      <a:pt x="59383" y="1199431"/>
                      <a:pt x="87251" y="1143007"/>
                    </a:cubicBezTo>
                    <a:cubicBezTo>
                      <a:pt x="90691" y="1136126"/>
                      <a:pt x="90347" y="1131653"/>
                      <a:pt x="86563" y="1125117"/>
                    </a:cubicBezTo>
                    <a:cubicBezTo>
                      <a:pt x="65920" y="1091744"/>
                      <a:pt x="33235" y="1027751"/>
                      <a:pt x="25666" y="1015709"/>
                    </a:cubicBezTo>
                    <a:close/>
                  </a:path>
                </a:pathLst>
              </a:custGeom>
              <a:solidFill>
                <a:srgbClr val="FEC88A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50F2BA7F-ADA5-4004-83DC-DD18C41DCED0}"/>
                  </a:ext>
                </a:extLst>
              </p:cNvPr>
              <p:cNvSpPr/>
              <p:nvPr/>
            </p:nvSpPr>
            <p:spPr>
              <a:xfrm>
                <a:off x="6293691" y="2710741"/>
                <a:ext cx="270248" cy="293395"/>
              </a:xfrm>
              <a:custGeom>
                <a:avLst/>
                <a:gdLst>
                  <a:gd name="connsiteX0" fmla="*/ 0 w 287378"/>
                  <a:gd name="connsiteY0" fmla="*/ 151037 h 311993"/>
                  <a:gd name="connsiteX1" fmla="*/ 71218 w 287378"/>
                  <a:gd name="connsiteY1" fmla="*/ 174777 h 311993"/>
                  <a:gd name="connsiteX2" fmla="*/ 155166 w 287378"/>
                  <a:gd name="connsiteY2" fmla="*/ 156542 h 311993"/>
                  <a:gd name="connsiteX3" fmla="*/ 258036 w 287378"/>
                  <a:gd name="connsiteY3" fmla="*/ 45414 h 311993"/>
                  <a:gd name="connsiteX4" fmla="*/ 287280 w 287378"/>
                  <a:gd name="connsiteY4" fmla="*/ 0 h 311993"/>
                  <a:gd name="connsiteX5" fmla="*/ 283152 w 287378"/>
                  <a:gd name="connsiteY5" fmla="*/ 13074 h 311993"/>
                  <a:gd name="connsiteX6" fmla="*/ 175465 w 287378"/>
                  <a:gd name="connsiteY6" fmla="*/ 227760 h 311993"/>
                  <a:gd name="connsiteX7" fmla="*/ 135899 w 287378"/>
                  <a:gd name="connsiteY7" fmla="*/ 305515 h 311993"/>
                  <a:gd name="connsiteX8" fmla="*/ 123169 w 287378"/>
                  <a:gd name="connsiteY8" fmla="*/ 307579 h 311993"/>
                  <a:gd name="connsiteX9" fmla="*/ 13074 w 287378"/>
                  <a:gd name="connsiteY9" fmla="*/ 197140 h 311993"/>
                  <a:gd name="connsiteX10" fmla="*/ 0 w 287378"/>
                  <a:gd name="connsiteY10" fmla="*/ 151037 h 31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378" h="311993">
                    <a:moveTo>
                      <a:pt x="0" y="151037"/>
                    </a:moveTo>
                    <a:cubicBezTo>
                      <a:pt x="24083" y="162735"/>
                      <a:pt x="46791" y="170648"/>
                      <a:pt x="71218" y="174777"/>
                    </a:cubicBezTo>
                    <a:cubicBezTo>
                      <a:pt x="102182" y="179937"/>
                      <a:pt x="129706" y="172712"/>
                      <a:pt x="155166" y="156542"/>
                    </a:cubicBezTo>
                    <a:cubicBezTo>
                      <a:pt x="199548" y="128674"/>
                      <a:pt x="229136" y="87388"/>
                      <a:pt x="258036" y="45414"/>
                    </a:cubicBezTo>
                    <a:cubicBezTo>
                      <a:pt x="268014" y="30964"/>
                      <a:pt x="276959" y="15826"/>
                      <a:pt x="287280" y="0"/>
                    </a:cubicBezTo>
                    <a:cubicBezTo>
                      <a:pt x="287969" y="6193"/>
                      <a:pt x="284872" y="9289"/>
                      <a:pt x="283152" y="13074"/>
                    </a:cubicBezTo>
                    <a:cubicBezTo>
                      <a:pt x="247371" y="84636"/>
                      <a:pt x="211590" y="156198"/>
                      <a:pt x="175465" y="227760"/>
                    </a:cubicBezTo>
                    <a:cubicBezTo>
                      <a:pt x="162391" y="253564"/>
                      <a:pt x="148629" y="279367"/>
                      <a:pt x="135899" y="305515"/>
                    </a:cubicBezTo>
                    <a:cubicBezTo>
                      <a:pt x="131771" y="313772"/>
                      <a:pt x="129362" y="313772"/>
                      <a:pt x="123169" y="307579"/>
                    </a:cubicBezTo>
                    <a:cubicBezTo>
                      <a:pt x="86700" y="270766"/>
                      <a:pt x="49543" y="234297"/>
                      <a:pt x="13074" y="197140"/>
                    </a:cubicBezTo>
                    <a:cubicBezTo>
                      <a:pt x="1720" y="184754"/>
                      <a:pt x="5161" y="167552"/>
                      <a:pt x="0" y="151037"/>
                    </a:cubicBezTo>
                    <a:close/>
                  </a:path>
                </a:pathLst>
              </a:custGeom>
              <a:solidFill>
                <a:srgbClr val="FEAB77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813A54AB-C700-4EC7-A78A-7DAE7EC14BD2}"/>
                  </a:ext>
                </a:extLst>
              </p:cNvPr>
              <p:cNvSpPr/>
              <p:nvPr/>
            </p:nvSpPr>
            <p:spPr>
              <a:xfrm>
                <a:off x="6060742" y="2389045"/>
                <a:ext cx="125856" cy="33744"/>
              </a:xfrm>
              <a:custGeom>
                <a:avLst/>
                <a:gdLst>
                  <a:gd name="connsiteX0" fmla="*/ 133835 w 133834"/>
                  <a:gd name="connsiteY0" fmla="*/ 10768 h 35883"/>
                  <a:gd name="connsiteX1" fmla="*/ 0 w 133834"/>
                  <a:gd name="connsiteY1" fmla="*/ 35884 h 35883"/>
                  <a:gd name="connsiteX2" fmla="*/ 133835 w 133834"/>
                  <a:gd name="connsiteY2" fmla="*/ 10768 h 3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834" h="35883">
                    <a:moveTo>
                      <a:pt x="133835" y="10768"/>
                    </a:moveTo>
                    <a:cubicBezTo>
                      <a:pt x="87732" y="10768"/>
                      <a:pt x="45758" y="29691"/>
                      <a:pt x="0" y="35884"/>
                    </a:cubicBezTo>
                    <a:cubicBezTo>
                      <a:pt x="21675" y="2855"/>
                      <a:pt x="100462" y="-11595"/>
                      <a:pt x="133835" y="10768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710EDA09-5E76-496A-BB7A-FDAFFD8DAF38}"/>
                  </a:ext>
                </a:extLst>
              </p:cNvPr>
              <p:cNvSpPr/>
              <p:nvPr/>
            </p:nvSpPr>
            <p:spPr>
              <a:xfrm>
                <a:off x="6053620" y="2286324"/>
                <a:ext cx="102886" cy="33901"/>
              </a:xfrm>
              <a:custGeom>
                <a:avLst/>
                <a:gdLst>
                  <a:gd name="connsiteX0" fmla="*/ 109407 w 109407"/>
                  <a:gd name="connsiteY0" fmla="*/ 11279 h 36050"/>
                  <a:gd name="connsiteX1" fmla="*/ 0 w 109407"/>
                  <a:gd name="connsiteY1" fmla="*/ 36051 h 36050"/>
                  <a:gd name="connsiteX2" fmla="*/ 109407 w 109407"/>
                  <a:gd name="connsiteY2" fmla="*/ 11279 h 3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407" h="36050">
                    <a:moveTo>
                      <a:pt x="109407" y="11279"/>
                    </a:moveTo>
                    <a:cubicBezTo>
                      <a:pt x="72594" y="19536"/>
                      <a:pt x="36469" y="27794"/>
                      <a:pt x="0" y="36051"/>
                    </a:cubicBezTo>
                    <a:cubicBezTo>
                      <a:pt x="29588" y="-762"/>
                      <a:pt x="70186" y="-10052"/>
                      <a:pt x="109407" y="11279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A5D9FE2E-48E3-4C32-8733-04E2B68912E1}"/>
                  </a:ext>
                </a:extLst>
              </p:cNvPr>
              <p:cNvSpPr/>
              <p:nvPr/>
            </p:nvSpPr>
            <p:spPr>
              <a:xfrm>
                <a:off x="6442599" y="2296605"/>
                <a:ext cx="114768" cy="47206"/>
              </a:xfrm>
              <a:custGeom>
                <a:avLst/>
                <a:gdLst>
                  <a:gd name="connsiteX0" fmla="*/ 55985 w 122042"/>
                  <a:gd name="connsiteY0" fmla="*/ 5505 h 50198"/>
                  <a:gd name="connsiteX1" fmla="*/ 3346 w 122042"/>
                  <a:gd name="connsiteY1" fmla="*/ 37845 h 50198"/>
                  <a:gd name="connsiteX2" fmla="*/ 938 w 122042"/>
                  <a:gd name="connsiteY2" fmla="*/ 48167 h 50198"/>
                  <a:gd name="connsiteX3" fmla="*/ 11259 w 122042"/>
                  <a:gd name="connsiteY3" fmla="*/ 48167 h 50198"/>
                  <a:gd name="connsiteX4" fmla="*/ 113097 w 122042"/>
                  <a:gd name="connsiteY4" fmla="*/ 20299 h 50198"/>
                  <a:gd name="connsiteX5" fmla="*/ 122043 w 122042"/>
                  <a:gd name="connsiteY5" fmla="*/ 19611 h 50198"/>
                  <a:gd name="connsiteX6" fmla="*/ 112753 w 122042"/>
                  <a:gd name="connsiteY6" fmla="*/ 0 h 50198"/>
                  <a:gd name="connsiteX7" fmla="*/ 55985 w 122042"/>
                  <a:gd name="connsiteY7" fmla="*/ 5505 h 5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042" h="50198">
                    <a:moveTo>
                      <a:pt x="55985" y="5505"/>
                    </a:moveTo>
                    <a:cubicBezTo>
                      <a:pt x="34310" y="9633"/>
                      <a:pt x="15732" y="18235"/>
                      <a:pt x="3346" y="37845"/>
                    </a:cubicBezTo>
                    <a:cubicBezTo>
                      <a:pt x="1282" y="40942"/>
                      <a:pt x="-1471" y="44382"/>
                      <a:pt x="938" y="48167"/>
                    </a:cubicBezTo>
                    <a:cubicBezTo>
                      <a:pt x="3690" y="51951"/>
                      <a:pt x="8163" y="49543"/>
                      <a:pt x="11259" y="48167"/>
                    </a:cubicBezTo>
                    <a:cubicBezTo>
                      <a:pt x="43944" y="34061"/>
                      <a:pt x="79037" y="28556"/>
                      <a:pt x="113097" y="20299"/>
                    </a:cubicBezTo>
                    <a:cubicBezTo>
                      <a:pt x="116538" y="19611"/>
                      <a:pt x="119634" y="19267"/>
                      <a:pt x="122043" y="19611"/>
                    </a:cubicBezTo>
                    <a:lnTo>
                      <a:pt x="112753" y="0"/>
                    </a:lnTo>
                    <a:cubicBezTo>
                      <a:pt x="92799" y="1376"/>
                      <a:pt x="74220" y="2064"/>
                      <a:pt x="55985" y="5505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6F7ED41D-6611-4E7A-9321-5ABE51D5066E}"/>
                  </a:ext>
                </a:extLst>
              </p:cNvPr>
              <p:cNvSpPr/>
              <p:nvPr/>
            </p:nvSpPr>
            <p:spPr>
              <a:xfrm>
                <a:off x="6436162" y="2215726"/>
                <a:ext cx="86617" cy="39777"/>
              </a:xfrm>
              <a:custGeom>
                <a:avLst/>
                <a:gdLst>
                  <a:gd name="connsiteX0" fmla="*/ 75594 w 92108"/>
                  <a:gd name="connsiteY0" fmla="*/ 1720 h 42298"/>
                  <a:gd name="connsiteX1" fmla="*/ 5064 w 92108"/>
                  <a:gd name="connsiteY1" fmla="*/ 30276 h 42298"/>
                  <a:gd name="connsiteX2" fmla="*/ 592 w 92108"/>
                  <a:gd name="connsiteY2" fmla="*/ 39566 h 42298"/>
                  <a:gd name="connsiteX3" fmla="*/ 10913 w 92108"/>
                  <a:gd name="connsiteY3" fmla="*/ 41630 h 42298"/>
                  <a:gd name="connsiteX4" fmla="*/ 18138 w 92108"/>
                  <a:gd name="connsiteY4" fmla="*/ 39910 h 42298"/>
                  <a:gd name="connsiteX5" fmla="*/ 81443 w 92108"/>
                  <a:gd name="connsiteY5" fmla="*/ 25804 h 42298"/>
                  <a:gd name="connsiteX6" fmla="*/ 92109 w 92108"/>
                  <a:gd name="connsiteY6" fmla="*/ 25460 h 42298"/>
                  <a:gd name="connsiteX7" fmla="*/ 80411 w 92108"/>
                  <a:gd name="connsiteY7" fmla="*/ 0 h 42298"/>
                  <a:gd name="connsiteX8" fmla="*/ 75594 w 92108"/>
                  <a:gd name="connsiteY8" fmla="*/ 1720 h 4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08" h="42298">
                    <a:moveTo>
                      <a:pt x="75594" y="1720"/>
                    </a:moveTo>
                    <a:cubicBezTo>
                      <a:pt x="47038" y="-1376"/>
                      <a:pt x="25707" y="13762"/>
                      <a:pt x="5064" y="30276"/>
                    </a:cubicBezTo>
                    <a:cubicBezTo>
                      <a:pt x="2312" y="32685"/>
                      <a:pt x="-1473" y="35437"/>
                      <a:pt x="592" y="39566"/>
                    </a:cubicBezTo>
                    <a:cubicBezTo>
                      <a:pt x="2656" y="43350"/>
                      <a:pt x="7129" y="42318"/>
                      <a:pt x="10913" y="41630"/>
                    </a:cubicBezTo>
                    <a:cubicBezTo>
                      <a:pt x="13322" y="41286"/>
                      <a:pt x="15730" y="40598"/>
                      <a:pt x="18138" y="39910"/>
                    </a:cubicBezTo>
                    <a:cubicBezTo>
                      <a:pt x="39125" y="35437"/>
                      <a:pt x="60456" y="30620"/>
                      <a:pt x="81443" y="25804"/>
                    </a:cubicBezTo>
                    <a:cubicBezTo>
                      <a:pt x="85228" y="25115"/>
                      <a:pt x="89012" y="24083"/>
                      <a:pt x="92109" y="25460"/>
                    </a:cubicBezTo>
                    <a:lnTo>
                      <a:pt x="80411" y="0"/>
                    </a:lnTo>
                    <a:cubicBezTo>
                      <a:pt x="78347" y="1720"/>
                      <a:pt x="76970" y="1720"/>
                      <a:pt x="75594" y="1720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AFF69B4C-9314-425A-A2D3-AA8791BF8F58}"/>
                  </a:ext>
                </a:extLst>
              </p:cNvPr>
              <p:cNvSpPr/>
              <p:nvPr/>
            </p:nvSpPr>
            <p:spPr>
              <a:xfrm>
                <a:off x="6263737" y="2641537"/>
                <a:ext cx="205161" cy="93728"/>
              </a:xfrm>
              <a:custGeom>
                <a:avLst/>
                <a:gdLst>
                  <a:gd name="connsiteX0" fmla="*/ 182999 w 245307"/>
                  <a:gd name="connsiteY0" fmla="*/ 446 h 180769"/>
                  <a:gd name="connsiteX1" fmla="*/ 169237 w 245307"/>
                  <a:gd name="connsiteY1" fmla="*/ 2855 h 180769"/>
                  <a:gd name="connsiteX2" fmla="*/ 65334 w 245307"/>
                  <a:gd name="connsiteY2" fmla="*/ 19713 h 180769"/>
                  <a:gd name="connsiteX3" fmla="*/ 21640 w 245307"/>
                  <a:gd name="connsiteY3" fmla="*/ 33819 h 180769"/>
                  <a:gd name="connsiteX4" fmla="*/ 21640 w 245307"/>
                  <a:gd name="connsiteY4" fmla="*/ 33819 h 180769"/>
                  <a:gd name="connsiteX5" fmla="*/ 4437 w 245307"/>
                  <a:gd name="connsiteY5" fmla="*/ 110198 h 180769"/>
                  <a:gd name="connsiteX6" fmla="*/ 56045 w 245307"/>
                  <a:gd name="connsiteY6" fmla="*/ 165934 h 180769"/>
                  <a:gd name="connsiteX7" fmla="*/ 147562 w 245307"/>
                  <a:gd name="connsiteY7" fmla="*/ 178319 h 180769"/>
                  <a:gd name="connsiteX8" fmla="*/ 241143 w 245307"/>
                  <a:gd name="connsiteY8" fmla="*/ 106757 h 180769"/>
                  <a:gd name="connsiteX9" fmla="*/ 241143 w 245307"/>
                  <a:gd name="connsiteY9" fmla="*/ 106757 h 180769"/>
                  <a:gd name="connsiteX10" fmla="*/ 243207 w 245307"/>
                  <a:gd name="connsiteY10" fmla="*/ 102285 h 180769"/>
                  <a:gd name="connsiteX11" fmla="*/ 182999 w 245307"/>
                  <a:gd name="connsiteY11" fmla="*/ 446 h 180769"/>
                  <a:gd name="connsiteX0" fmla="*/ 182999 w 245308"/>
                  <a:gd name="connsiteY0" fmla="*/ 4988 h 185310"/>
                  <a:gd name="connsiteX1" fmla="*/ 169237 w 245308"/>
                  <a:gd name="connsiteY1" fmla="*/ 7397 h 185310"/>
                  <a:gd name="connsiteX2" fmla="*/ 68035 w 245308"/>
                  <a:gd name="connsiteY2" fmla="*/ 89079 h 185310"/>
                  <a:gd name="connsiteX3" fmla="*/ 21640 w 245308"/>
                  <a:gd name="connsiteY3" fmla="*/ 38361 h 185310"/>
                  <a:gd name="connsiteX4" fmla="*/ 21640 w 245308"/>
                  <a:gd name="connsiteY4" fmla="*/ 38361 h 185310"/>
                  <a:gd name="connsiteX5" fmla="*/ 4437 w 245308"/>
                  <a:gd name="connsiteY5" fmla="*/ 114740 h 185310"/>
                  <a:gd name="connsiteX6" fmla="*/ 56045 w 245308"/>
                  <a:gd name="connsiteY6" fmla="*/ 170476 h 185310"/>
                  <a:gd name="connsiteX7" fmla="*/ 147562 w 245308"/>
                  <a:gd name="connsiteY7" fmla="*/ 182861 h 185310"/>
                  <a:gd name="connsiteX8" fmla="*/ 241143 w 245308"/>
                  <a:gd name="connsiteY8" fmla="*/ 111299 h 185310"/>
                  <a:gd name="connsiteX9" fmla="*/ 241143 w 245308"/>
                  <a:gd name="connsiteY9" fmla="*/ 111299 h 185310"/>
                  <a:gd name="connsiteX10" fmla="*/ 243207 w 245308"/>
                  <a:gd name="connsiteY10" fmla="*/ 106827 h 185310"/>
                  <a:gd name="connsiteX11" fmla="*/ 182999 w 245308"/>
                  <a:gd name="connsiteY11" fmla="*/ 4988 h 185310"/>
                  <a:gd name="connsiteX0" fmla="*/ 178561 w 240870"/>
                  <a:gd name="connsiteY0" fmla="*/ 4988 h 185310"/>
                  <a:gd name="connsiteX1" fmla="*/ 164799 w 240870"/>
                  <a:gd name="connsiteY1" fmla="*/ 7397 h 185310"/>
                  <a:gd name="connsiteX2" fmla="*/ 63597 w 240870"/>
                  <a:gd name="connsiteY2" fmla="*/ 89079 h 185310"/>
                  <a:gd name="connsiteX3" fmla="*/ 17202 w 240870"/>
                  <a:gd name="connsiteY3" fmla="*/ 38361 h 185310"/>
                  <a:gd name="connsiteX4" fmla="*/ -1 w 240870"/>
                  <a:gd name="connsiteY4" fmla="*/ 114740 h 185310"/>
                  <a:gd name="connsiteX5" fmla="*/ 51607 w 240870"/>
                  <a:gd name="connsiteY5" fmla="*/ 170476 h 185310"/>
                  <a:gd name="connsiteX6" fmla="*/ 143124 w 240870"/>
                  <a:gd name="connsiteY6" fmla="*/ 182861 h 185310"/>
                  <a:gd name="connsiteX7" fmla="*/ 236705 w 240870"/>
                  <a:gd name="connsiteY7" fmla="*/ 111299 h 185310"/>
                  <a:gd name="connsiteX8" fmla="*/ 236705 w 240870"/>
                  <a:gd name="connsiteY8" fmla="*/ 111299 h 185310"/>
                  <a:gd name="connsiteX9" fmla="*/ 238769 w 240870"/>
                  <a:gd name="connsiteY9" fmla="*/ 106827 h 185310"/>
                  <a:gd name="connsiteX10" fmla="*/ 178561 w 240870"/>
                  <a:gd name="connsiteY10" fmla="*/ 4988 h 185310"/>
                  <a:gd name="connsiteX0" fmla="*/ 178562 w 240871"/>
                  <a:gd name="connsiteY0" fmla="*/ 4988 h 185310"/>
                  <a:gd name="connsiteX1" fmla="*/ 164800 w 240871"/>
                  <a:gd name="connsiteY1" fmla="*/ 7397 h 185310"/>
                  <a:gd name="connsiteX2" fmla="*/ 63598 w 240871"/>
                  <a:gd name="connsiteY2" fmla="*/ 89079 h 185310"/>
                  <a:gd name="connsiteX3" fmla="*/ 0 w 240871"/>
                  <a:gd name="connsiteY3" fmla="*/ 114740 h 185310"/>
                  <a:gd name="connsiteX4" fmla="*/ 51608 w 240871"/>
                  <a:gd name="connsiteY4" fmla="*/ 170476 h 185310"/>
                  <a:gd name="connsiteX5" fmla="*/ 143125 w 240871"/>
                  <a:gd name="connsiteY5" fmla="*/ 182861 h 185310"/>
                  <a:gd name="connsiteX6" fmla="*/ 236706 w 240871"/>
                  <a:gd name="connsiteY6" fmla="*/ 111299 h 185310"/>
                  <a:gd name="connsiteX7" fmla="*/ 236706 w 240871"/>
                  <a:gd name="connsiteY7" fmla="*/ 111299 h 185310"/>
                  <a:gd name="connsiteX8" fmla="*/ 238770 w 240871"/>
                  <a:gd name="connsiteY8" fmla="*/ 106827 h 185310"/>
                  <a:gd name="connsiteX9" fmla="*/ 178562 w 240871"/>
                  <a:gd name="connsiteY9" fmla="*/ 4988 h 185310"/>
                  <a:gd name="connsiteX0" fmla="*/ 178562 w 240871"/>
                  <a:gd name="connsiteY0" fmla="*/ 93 h 180415"/>
                  <a:gd name="connsiteX1" fmla="*/ 63598 w 240871"/>
                  <a:gd name="connsiteY1" fmla="*/ 84184 h 180415"/>
                  <a:gd name="connsiteX2" fmla="*/ 0 w 240871"/>
                  <a:gd name="connsiteY2" fmla="*/ 109845 h 180415"/>
                  <a:gd name="connsiteX3" fmla="*/ 51608 w 240871"/>
                  <a:gd name="connsiteY3" fmla="*/ 165581 h 180415"/>
                  <a:gd name="connsiteX4" fmla="*/ 143125 w 240871"/>
                  <a:gd name="connsiteY4" fmla="*/ 177966 h 180415"/>
                  <a:gd name="connsiteX5" fmla="*/ 236706 w 240871"/>
                  <a:gd name="connsiteY5" fmla="*/ 106404 h 180415"/>
                  <a:gd name="connsiteX6" fmla="*/ 236706 w 240871"/>
                  <a:gd name="connsiteY6" fmla="*/ 106404 h 180415"/>
                  <a:gd name="connsiteX7" fmla="*/ 238770 w 240871"/>
                  <a:gd name="connsiteY7" fmla="*/ 101932 h 180415"/>
                  <a:gd name="connsiteX8" fmla="*/ 178562 w 240871"/>
                  <a:gd name="connsiteY8" fmla="*/ 93 h 180415"/>
                  <a:gd name="connsiteX0" fmla="*/ 202871 w 243032"/>
                  <a:gd name="connsiteY0" fmla="*/ 636 h 108032"/>
                  <a:gd name="connsiteX1" fmla="*/ 63598 w 243032"/>
                  <a:gd name="connsiteY1" fmla="*/ 11801 h 108032"/>
                  <a:gd name="connsiteX2" fmla="*/ 0 w 243032"/>
                  <a:gd name="connsiteY2" fmla="*/ 37462 h 108032"/>
                  <a:gd name="connsiteX3" fmla="*/ 51608 w 243032"/>
                  <a:gd name="connsiteY3" fmla="*/ 93198 h 108032"/>
                  <a:gd name="connsiteX4" fmla="*/ 143125 w 243032"/>
                  <a:gd name="connsiteY4" fmla="*/ 105583 h 108032"/>
                  <a:gd name="connsiteX5" fmla="*/ 236706 w 243032"/>
                  <a:gd name="connsiteY5" fmla="*/ 34021 h 108032"/>
                  <a:gd name="connsiteX6" fmla="*/ 236706 w 243032"/>
                  <a:gd name="connsiteY6" fmla="*/ 34021 h 108032"/>
                  <a:gd name="connsiteX7" fmla="*/ 238770 w 243032"/>
                  <a:gd name="connsiteY7" fmla="*/ 29549 h 108032"/>
                  <a:gd name="connsiteX8" fmla="*/ 202871 w 243032"/>
                  <a:gd name="connsiteY8" fmla="*/ 636 h 108032"/>
                  <a:gd name="connsiteX0" fmla="*/ 186665 w 226826"/>
                  <a:gd name="connsiteY0" fmla="*/ 720 h 107618"/>
                  <a:gd name="connsiteX1" fmla="*/ 47392 w 226826"/>
                  <a:gd name="connsiteY1" fmla="*/ 11885 h 107618"/>
                  <a:gd name="connsiteX2" fmla="*/ 0 w 226826"/>
                  <a:gd name="connsiteY2" fmla="*/ 45649 h 107618"/>
                  <a:gd name="connsiteX3" fmla="*/ 35402 w 226826"/>
                  <a:gd name="connsiteY3" fmla="*/ 93282 h 107618"/>
                  <a:gd name="connsiteX4" fmla="*/ 126919 w 226826"/>
                  <a:gd name="connsiteY4" fmla="*/ 105667 h 107618"/>
                  <a:gd name="connsiteX5" fmla="*/ 220500 w 226826"/>
                  <a:gd name="connsiteY5" fmla="*/ 34105 h 107618"/>
                  <a:gd name="connsiteX6" fmla="*/ 220500 w 226826"/>
                  <a:gd name="connsiteY6" fmla="*/ 34105 h 107618"/>
                  <a:gd name="connsiteX7" fmla="*/ 222564 w 226826"/>
                  <a:gd name="connsiteY7" fmla="*/ 29633 h 107618"/>
                  <a:gd name="connsiteX8" fmla="*/ 186665 w 226826"/>
                  <a:gd name="connsiteY8" fmla="*/ 720 h 107618"/>
                  <a:gd name="connsiteX0" fmla="*/ 194807 w 234968"/>
                  <a:gd name="connsiteY0" fmla="*/ 0 h 106898"/>
                  <a:gd name="connsiteX1" fmla="*/ 8142 w 234968"/>
                  <a:gd name="connsiteY1" fmla="*/ 44929 h 106898"/>
                  <a:gd name="connsiteX2" fmla="*/ 43544 w 234968"/>
                  <a:gd name="connsiteY2" fmla="*/ 92562 h 106898"/>
                  <a:gd name="connsiteX3" fmla="*/ 135061 w 234968"/>
                  <a:gd name="connsiteY3" fmla="*/ 104947 h 106898"/>
                  <a:gd name="connsiteX4" fmla="*/ 228642 w 234968"/>
                  <a:gd name="connsiteY4" fmla="*/ 33385 h 106898"/>
                  <a:gd name="connsiteX5" fmla="*/ 228642 w 234968"/>
                  <a:gd name="connsiteY5" fmla="*/ 33385 h 106898"/>
                  <a:gd name="connsiteX6" fmla="*/ 230706 w 234968"/>
                  <a:gd name="connsiteY6" fmla="*/ 28913 h 106898"/>
                  <a:gd name="connsiteX7" fmla="*/ 194807 w 234968"/>
                  <a:gd name="connsiteY7" fmla="*/ 0 h 106898"/>
                  <a:gd name="connsiteX0" fmla="*/ 183152 w 223313"/>
                  <a:gd name="connsiteY0" fmla="*/ 0 h 107075"/>
                  <a:gd name="connsiteX1" fmla="*/ 9992 w 223313"/>
                  <a:gd name="connsiteY1" fmla="*/ 36826 h 107075"/>
                  <a:gd name="connsiteX2" fmla="*/ 31889 w 223313"/>
                  <a:gd name="connsiteY2" fmla="*/ 92562 h 107075"/>
                  <a:gd name="connsiteX3" fmla="*/ 123406 w 223313"/>
                  <a:gd name="connsiteY3" fmla="*/ 104947 h 107075"/>
                  <a:gd name="connsiteX4" fmla="*/ 216987 w 223313"/>
                  <a:gd name="connsiteY4" fmla="*/ 33385 h 107075"/>
                  <a:gd name="connsiteX5" fmla="*/ 216987 w 223313"/>
                  <a:gd name="connsiteY5" fmla="*/ 33385 h 107075"/>
                  <a:gd name="connsiteX6" fmla="*/ 219051 w 223313"/>
                  <a:gd name="connsiteY6" fmla="*/ 28913 h 107075"/>
                  <a:gd name="connsiteX7" fmla="*/ 183152 w 223313"/>
                  <a:gd name="connsiteY7" fmla="*/ 0 h 107075"/>
                  <a:gd name="connsiteX0" fmla="*/ 221669 w 221669"/>
                  <a:gd name="connsiteY0" fmla="*/ 52 h 78214"/>
                  <a:gd name="connsiteX1" fmla="*/ 12610 w 221669"/>
                  <a:gd name="connsiteY1" fmla="*/ 7965 h 78214"/>
                  <a:gd name="connsiteX2" fmla="*/ 34507 w 221669"/>
                  <a:gd name="connsiteY2" fmla="*/ 63701 h 78214"/>
                  <a:gd name="connsiteX3" fmla="*/ 126024 w 221669"/>
                  <a:gd name="connsiteY3" fmla="*/ 76086 h 78214"/>
                  <a:gd name="connsiteX4" fmla="*/ 219605 w 221669"/>
                  <a:gd name="connsiteY4" fmla="*/ 4524 h 78214"/>
                  <a:gd name="connsiteX5" fmla="*/ 219605 w 221669"/>
                  <a:gd name="connsiteY5" fmla="*/ 4524 h 78214"/>
                  <a:gd name="connsiteX6" fmla="*/ 221669 w 221669"/>
                  <a:gd name="connsiteY6" fmla="*/ 52 h 78214"/>
                  <a:gd name="connsiteX0" fmla="*/ 221669 w 221669"/>
                  <a:gd name="connsiteY0" fmla="*/ 20458 h 98620"/>
                  <a:gd name="connsiteX1" fmla="*/ 12610 w 221669"/>
                  <a:gd name="connsiteY1" fmla="*/ 28371 h 98620"/>
                  <a:gd name="connsiteX2" fmla="*/ 34507 w 221669"/>
                  <a:gd name="connsiteY2" fmla="*/ 84107 h 98620"/>
                  <a:gd name="connsiteX3" fmla="*/ 126024 w 221669"/>
                  <a:gd name="connsiteY3" fmla="*/ 96492 h 98620"/>
                  <a:gd name="connsiteX4" fmla="*/ 219605 w 221669"/>
                  <a:gd name="connsiteY4" fmla="*/ 24930 h 98620"/>
                  <a:gd name="connsiteX5" fmla="*/ 219605 w 221669"/>
                  <a:gd name="connsiteY5" fmla="*/ 24930 h 98620"/>
                  <a:gd name="connsiteX6" fmla="*/ 221669 w 221669"/>
                  <a:gd name="connsiteY6" fmla="*/ 20458 h 98620"/>
                  <a:gd name="connsiteX0" fmla="*/ 218164 w 218164"/>
                  <a:gd name="connsiteY0" fmla="*/ 21506 h 99668"/>
                  <a:gd name="connsiteX1" fmla="*/ 170059 w 218164"/>
                  <a:gd name="connsiteY1" fmla="*/ 67 h 99668"/>
                  <a:gd name="connsiteX2" fmla="*/ 9105 w 218164"/>
                  <a:gd name="connsiteY2" fmla="*/ 29419 h 99668"/>
                  <a:gd name="connsiteX3" fmla="*/ 31002 w 218164"/>
                  <a:gd name="connsiteY3" fmla="*/ 85155 h 99668"/>
                  <a:gd name="connsiteX4" fmla="*/ 122519 w 218164"/>
                  <a:gd name="connsiteY4" fmla="*/ 97540 h 99668"/>
                  <a:gd name="connsiteX5" fmla="*/ 216100 w 218164"/>
                  <a:gd name="connsiteY5" fmla="*/ 25978 h 99668"/>
                  <a:gd name="connsiteX6" fmla="*/ 216100 w 218164"/>
                  <a:gd name="connsiteY6" fmla="*/ 25978 h 99668"/>
                  <a:gd name="connsiteX7" fmla="*/ 218164 w 218164"/>
                  <a:gd name="connsiteY7" fmla="*/ 21506 h 99668"/>
                  <a:gd name="connsiteX0" fmla="*/ 218164 w 218164"/>
                  <a:gd name="connsiteY0" fmla="*/ 21506 h 99668"/>
                  <a:gd name="connsiteX1" fmla="*/ 170059 w 218164"/>
                  <a:gd name="connsiteY1" fmla="*/ 67 h 99668"/>
                  <a:gd name="connsiteX2" fmla="*/ 9105 w 218164"/>
                  <a:gd name="connsiteY2" fmla="*/ 29419 h 99668"/>
                  <a:gd name="connsiteX3" fmla="*/ 31002 w 218164"/>
                  <a:gd name="connsiteY3" fmla="*/ 85155 h 99668"/>
                  <a:gd name="connsiteX4" fmla="*/ 122519 w 218164"/>
                  <a:gd name="connsiteY4" fmla="*/ 97540 h 99668"/>
                  <a:gd name="connsiteX5" fmla="*/ 216100 w 218164"/>
                  <a:gd name="connsiteY5" fmla="*/ 25978 h 99668"/>
                  <a:gd name="connsiteX6" fmla="*/ 216100 w 218164"/>
                  <a:gd name="connsiteY6" fmla="*/ 25978 h 99668"/>
                  <a:gd name="connsiteX7" fmla="*/ 218164 w 218164"/>
                  <a:gd name="connsiteY7" fmla="*/ 21506 h 99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8164" h="99668">
                    <a:moveTo>
                      <a:pt x="218164" y="21506"/>
                    </a:moveTo>
                    <a:cubicBezTo>
                      <a:pt x="210491" y="17188"/>
                      <a:pt x="204902" y="-1252"/>
                      <a:pt x="170059" y="67"/>
                    </a:cubicBezTo>
                    <a:cubicBezTo>
                      <a:pt x="127113" y="14890"/>
                      <a:pt x="32281" y="15238"/>
                      <a:pt x="9105" y="29419"/>
                    </a:cubicBezTo>
                    <a:cubicBezTo>
                      <a:pt x="-14071" y="43600"/>
                      <a:pt x="12100" y="73802"/>
                      <a:pt x="31002" y="85155"/>
                    </a:cubicBezTo>
                    <a:cubicBezTo>
                      <a:pt x="49904" y="96508"/>
                      <a:pt x="84673" y="103389"/>
                      <a:pt x="122519" y="97540"/>
                    </a:cubicBezTo>
                    <a:cubicBezTo>
                      <a:pt x="165869" y="90659"/>
                      <a:pt x="199929" y="69328"/>
                      <a:pt x="216100" y="25978"/>
                    </a:cubicBezTo>
                    <a:lnTo>
                      <a:pt x="216100" y="25978"/>
                    </a:lnTo>
                    <a:cubicBezTo>
                      <a:pt x="216788" y="24602"/>
                      <a:pt x="217476" y="22882"/>
                      <a:pt x="218164" y="21506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DEEE9CAB-580C-49F8-A7E3-AC6DDB20D0D6}"/>
                  </a:ext>
                </a:extLst>
              </p:cNvPr>
              <p:cNvSpPr/>
              <p:nvPr/>
            </p:nvSpPr>
            <p:spPr>
              <a:xfrm>
                <a:off x="6283183" y="2662076"/>
                <a:ext cx="183447" cy="73790"/>
              </a:xfrm>
              <a:custGeom>
                <a:avLst/>
                <a:gdLst>
                  <a:gd name="connsiteX0" fmla="*/ 0 w 195075"/>
                  <a:gd name="connsiteY0" fmla="*/ 56433 h 78467"/>
                  <a:gd name="connsiteX1" fmla="*/ 39566 w 195075"/>
                  <a:gd name="connsiteY1" fmla="*/ 43703 h 78467"/>
                  <a:gd name="connsiteX2" fmla="*/ 164799 w 195075"/>
                  <a:gd name="connsiteY2" fmla="*/ 10330 h 78467"/>
                  <a:gd name="connsiteX3" fmla="*/ 195076 w 195075"/>
                  <a:gd name="connsiteY3" fmla="*/ 4137 h 78467"/>
                  <a:gd name="connsiteX4" fmla="*/ 101494 w 195075"/>
                  <a:gd name="connsiteY4" fmla="*/ 75699 h 78467"/>
                  <a:gd name="connsiteX5" fmla="*/ 9977 w 195075"/>
                  <a:gd name="connsiteY5" fmla="*/ 63314 h 78467"/>
                  <a:gd name="connsiteX6" fmla="*/ 0 w 195075"/>
                  <a:gd name="connsiteY6" fmla="*/ 56433 h 78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075" h="78467">
                    <a:moveTo>
                      <a:pt x="0" y="56433"/>
                    </a:moveTo>
                    <a:cubicBezTo>
                      <a:pt x="9289" y="39918"/>
                      <a:pt x="25116" y="44047"/>
                      <a:pt x="39566" y="43703"/>
                    </a:cubicBezTo>
                    <a:cubicBezTo>
                      <a:pt x="102182" y="58497"/>
                      <a:pt x="141060" y="23748"/>
                      <a:pt x="164799" y="10330"/>
                    </a:cubicBezTo>
                    <a:cubicBezTo>
                      <a:pt x="174089" y="1041"/>
                      <a:pt x="183034" y="-4120"/>
                      <a:pt x="195076" y="4137"/>
                    </a:cubicBezTo>
                    <a:cubicBezTo>
                      <a:pt x="178561" y="47487"/>
                      <a:pt x="144500" y="67786"/>
                      <a:pt x="101494" y="75699"/>
                    </a:cubicBezTo>
                    <a:cubicBezTo>
                      <a:pt x="69842" y="81548"/>
                      <a:pt x="39222" y="78452"/>
                      <a:pt x="9977" y="63314"/>
                    </a:cubicBezTo>
                    <a:cubicBezTo>
                      <a:pt x="6193" y="61593"/>
                      <a:pt x="2408" y="60217"/>
                      <a:pt x="0" y="56433"/>
                    </a:cubicBezTo>
                    <a:close/>
                  </a:path>
                </a:pathLst>
              </a:custGeom>
              <a:solidFill>
                <a:srgbClr val="FEFEFE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361CD2D-83CB-461D-A469-D671107B5FF7}"/>
                  </a:ext>
                </a:extLst>
              </p:cNvPr>
              <p:cNvSpPr/>
              <p:nvPr/>
            </p:nvSpPr>
            <p:spPr>
              <a:xfrm>
                <a:off x="6320397" y="2660539"/>
                <a:ext cx="117768" cy="46980"/>
              </a:xfrm>
              <a:custGeom>
                <a:avLst/>
                <a:gdLst>
                  <a:gd name="connsiteX0" fmla="*/ 125234 w 125233"/>
                  <a:gd name="connsiteY0" fmla="*/ 11965 h 49958"/>
                  <a:gd name="connsiteX1" fmla="*/ 67089 w 125233"/>
                  <a:gd name="connsiteY1" fmla="*/ 44305 h 49958"/>
                  <a:gd name="connsiteX2" fmla="*/ 0 w 125233"/>
                  <a:gd name="connsiteY2" fmla="*/ 44994 h 49958"/>
                  <a:gd name="connsiteX3" fmla="*/ 94269 w 125233"/>
                  <a:gd name="connsiteY3" fmla="*/ 955 h 49958"/>
                  <a:gd name="connsiteX4" fmla="*/ 125234 w 125233"/>
                  <a:gd name="connsiteY4" fmla="*/ 11965 h 4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33" h="49958">
                    <a:moveTo>
                      <a:pt x="125234" y="11965"/>
                    </a:moveTo>
                    <a:cubicBezTo>
                      <a:pt x="106655" y="24351"/>
                      <a:pt x="88076" y="36392"/>
                      <a:pt x="67089" y="44305"/>
                    </a:cubicBezTo>
                    <a:cubicBezTo>
                      <a:pt x="44726" y="52907"/>
                      <a:pt x="22363" y="50498"/>
                      <a:pt x="0" y="44994"/>
                    </a:cubicBezTo>
                    <a:cubicBezTo>
                      <a:pt x="16170" y="7148"/>
                      <a:pt x="51951" y="-3517"/>
                      <a:pt x="94269" y="955"/>
                    </a:cubicBezTo>
                    <a:cubicBezTo>
                      <a:pt x="105279" y="2676"/>
                      <a:pt x="116288" y="4396"/>
                      <a:pt x="125234" y="1196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79" name="Graphic 123">
                <a:extLst>
                  <a:ext uri="{FF2B5EF4-FFF2-40B4-BE49-F238E27FC236}">
                    <a16:creationId xmlns:a16="http://schemas.microsoft.com/office/drawing/2014/main" id="{E58D4BB6-E4C7-4ED0-BD70-F1FB67978BFF}"/>
                  </a:ext>
                </a:extLst>
              </p:cNvPr>
              <p:cNvGrpSpPr/>
              <p:nvPr/>
            </p:nvGrpSpPr>
            <p:grpSpPr>
              <a:xfrm>
                <a:off x="6055219" y="2653625"/>
                <a:ext cx="349636" cy="146041"/>
                <a:chOff x="5914123" y="5988271"/>
                <a:chExt cx="802104" cy="335035"/>
              </a:xfrm>
              <a:solidFill>
                <a:schemeClr val="accent1"/>
              </a:solidFill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8A4347BB-4173-4023-AD8E-5A28535B18BA}"/>
                    </a:ext>
                  </a:extLst>
                </p:cNvPr>
                <p:cNvSpPr/>
                <p:nvPr/>
              </p:nvSpPr>
              <p:spPr>
                <a:xfrm>
                  <a:off x="5914123" y="5988271"/>
                  <a:ext cx="802104" cy="335035"/>
                </a:xfrm>
                <a:custGeom>
                  <a:avLst/>
                  <a:gdLst>
                    <a:gd name="connsiteX0" fmla="*/ 768054 w 802104"/>
                    <a:gd name="connsiteY0" fmla="*/ 98036 h 335035"/>
                    <a:gd name="connsiteX1" fmla="*/ 65873 w 802104"/>
                    <a:gd name="connsiteY1" fmla="*/ 332506 h 335035"/>
                    <a:gd name="connsiteX2" fmla="*/ 2775 w 802104"/>
                    <a:gd name="connsiteY2" fmla="*/ 301079 h 335035"/>
                    <a:gd name="connsiteX3" fmla="*/ 2530 w 802104"/>
                    <a:gd name="connsiteY3" fmla="*/ 300097 h 335035"/>
                    <a:gd name="connsiteX4" fmla="*/ 33956 w 802104"/>
                    <a:gd name="connsiteY4" fmla="*/ 236999 h 335035"/>
                    <a:gd name="connsiteX5" fmla="*/ 736136 w 802104"/>
                    <a:gd name="connsiteY5" fmla="*/ 2530 h 335035"/>
                    <a:gd name="connsiteX6" fmla="*/ 799234 w 802104"/>
                    <a:gd name="connsiteY6" fmla="*/ 33956 h 335035"/>
                    <a:gd name="connsiteX7" fmla="*/ 799480 w 802104"/>
                    <a:gd name="connsiteY7" fmla="*/ 34938 h 335035"/>
                    <a:gd name="connsiteX8" fmla="*/ 768054 w 802104"/>
                    <a:gd name="connsiteY8" fmla="*/ 98036 h 33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2104" h="335035">
                      <a:moveTo>
                        <a:pt x="768054" y="98036"/>
                      </a:moveTo>
                      <a:lnTo>
                        <a:pt x="65873" y="332506"/>
                      </a:lnTo>
                      <a:cubicBezTo>
                        <a:pt x="39848" y="341099"/>
                        <a:pt x="11368" y="327104"/>
                        <a:pt x="2775" y="301079"/>
                      </a:cubicBezTo>
                      <a:lnTo>
                        <a:pt x="2530" y="300097"/>
                      </a:lnTo>
                      <a:cubicBezTo>
                        <a:pt x="-6063" y="274072"/>
                        <a:pt x="7931" y="245592"/>
                        <a:pt x="33956" y="236999"/>
                      </a:cubicBezTo>
                      <a:lnTo>
                        <a:pt x="736136" y="2530"/>
                      </a:lnTo>
                      <a:cubicBezTo>
                        <a:pt x="762161" y="-6063"/>
                        <a:pt x="790641" y="7931"/>
                        <a:pt x="799234" y="33956"/>
                      </a:cubicBezTo>
                      <a:lnTo>
                        <a:pt x="799480" y="34938"/>
                      </a:lnTo>
                      <a:cubicBezTo>
                        <a:pt x="808319" y="60718"/>
                        <a:pt x="794079" y="89198"/>
                        <a:pt x="768054" y="98036"/>
                      </a:cubicBezTo>
                      <a:close/>
                    </a:path>
                  </a:pathLst>
                </a:custGeom>
                <a:solidFill>
                  <a:srgbClr val="87E1E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F7CA178D-1766-49B6-8994-78A26BF1F9DB}"/>
                    </a:ext>
                  </a:extLst>
                </p:cNvPr>
                <p:cNvSpPr/>
                <p:nvPr/>
              </p:nvSpPr>
              <p:spPr>
                <a:xfrm>
                  <a:off x="5962113" y="6021039"/>
                  <a:ext cx="718646" cy="264834"/>
                </a:xfrm>
                <a:custGeom>
                  <a:avLst/>
                  <a:gdLst>
                    <a:gd name="connsiteX0" fmla="*/ 705824 w 718646"/>
                    <a:gd name="connsiteY0" fmla="*/ 36543 h 264834"/>
                    <a:gd name="connsiteX1" fmla="*/ 24758 w 718646"/>
                    <a:gd name="connsiteY1" fmla="*/ 263892 h 264834"/>
                    <a:gd name="connsiteX2" fmla="*/ 943 w 718646"/>
                    <a:gd name="connsiteY2" fmla="*/ 252107 h 264834"/>
                    <a:gd name="connsiteX3" fmla="*/ 943 w 718646"/>
                    <a:gd name="connsiteY3" fmla="*/ 252107 h 264834"/>
                    <a:gd name="connsiteX4" fmla="*/ 12728 w 718646"/>
                    <a:gd name="connsiteY4" fmla="*/ 228292 h 264834"/>
                    <a:gd name="connsiteX5" fmla="*/ 693793 w 718646"/>
                    <a:gd name="connsiteY5" fmla="*/ 943 h 264834"/>
                    <a:gd name="connsiteX6" fmla="*/ 717609 w 718646"/>
                    <a:gd name="connsiteY6" fmla="*/ 12728 h 264834"/>
                    <a:gd name="connsiteX7" fmla="*/ 717609 w 718646"/>
                    <a:gd name="connsiteY7" fmla="*/ 12728 h 264834"/>
                    <a:gd name="connsiteX8" fmla="*/ 705824 w 718646"/>
                    <a:gd name="connsiteY8" fmla="*/ 36543 h 264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8646" h="264834">
                      <a:moveTo>
                        <a:pt x="705824" y="36543"/>
                      </a:moveTo>
                      <a:lnTo>
                        <a:pt x="24758" y="263892"/>
                      </a:lnTo>
                      <a:cubicBezTo>
                        <a:pt x="14937" y="267084"/>
                        <a:pt x="4380" y="261928"/>
                        <a:pt x="943" y="252107"/>
                      </a:cubicBezTo>
                      <a:lnTo>
                        <a:pt x="943" y="252107"/>
                      </a:lnTo>
                      <a:cubicBezTo>
                        <a:pt x="-2249" y="242287"/>
                        <a:pt x="2907" y="231729"/>
                        <a:pt x="12728" y="228292"/>
                      </a:cubicBezTo>
                      <a:lnTo>
                        <a:pt x="693793" y="943"/>
                      </a:lnTo>
                      <a:cubicBezTo>
                        <a:pt x="703614" y="-2249"/>
                        <a:pt x="714172" y="2907"/>
                        <a:pt x="717609" y="12728"/>
                      </a:cubicBezTo>
                      <a:lnTo>
                        <a:pt x="717609" y="12728"/>
                      </a:lnTo>
                      <a:cubicBezTo>
                        <a:pt x="721046" y="22548"/>
                        <a:pt x="715645" y="33106"/>
                        <a:pt x="705824" y="36543"/>
                      </a:cubicBezTo>
                      <a:close/>
                    </a:path>
                  </a:pathLst>
                </a:custGeom>
                <a:solidFill>
                  <a:srgbClr val="9ED7DB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59E9A448-D84E-4ECF-931E-D27C91FD21C0}"/>
                    </a:ext>
                  </a:extLst>
                </p:cNvPr>
                <p:cNvSpPr/>
                <p:nvPr/>
              </p:nvSpPr>
              <p:spPr>
                <a:xfrm>
                  <a:off x="6091501" y="6021039"/>
                  <a:ext cx="588767" cy="221623"/>
                </a:xfrm>
                <a:custGeom>
                  <a:avLst/>
                  <a:gdLst>
                    <a:gd name="connsiteX0" fmla="*/ 575945 w 588767"/>
                    <a:gd name="connsiteY0" fmla="*/ 36543 h 221623"/>
                    <a:gd name="connsiteX1" fmla="*/ 24758 w 588767"/>
                    <a:gd name="connsiteY1" fmla="*/ 220681 h 221623"/>
                    <a:gd name="connsiteX2" fmla="*/ 943 w 588767"/>
                    <a:gd name="connsiteY2" fmla="*/ 208896 h 221623"/>
                    <a:gd name="connsiteX3" fmla="*/ 943 w 588767"/>
                    <a:gd name="connsiteY3" fmla="*/ 208896 h 221623"/>
                    <a:gd name="connsiteX4" fmla="*/ 12728 w 588767"/>
                    <a:gd name="connsiteY4" fmla="*/ 185081 h 221623"/>
                    <a:gd name="connsiteX5" fmla="*/ 563915 w 588767"/>
                    <a:gd name="connsiteY5" fmla="*/ 943 h 221623"/>
                    <a:gd name="connsiteX6" fmla="*/ 587730 w 588767"/>
                    <a:gd name="connsiteY6" fmla="*/ 12728 h 221623"/>
                    <a:gd name="connsiteX7" fmla="*/ 587730 w 588767"/>
                    <a:gd name="connsiteY7" fmla="*/ 12728 h 221623"/>
                    <a:gd name="connsiteX8" fmla="*/ 575945 w 588767"/>
                    <a:gd name="connsiteY8" fmla="*/ 36543 h 221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767" h="221623">
                      <a:moveTo>
                        <a:pt x="575945" y="36543"/>
                      </a:moveTo>
                      <a:lnTo>
                        <a:pt x="24758" y="220681"/>
                      </a:lnTo>
                      <a:cubicBezTo>
                        <a:pt x="14937" y="223873"/>
                        <a:pt x="4380" y="218717"/>
                        <a:pt x="943" y="208896"/>
                      </a:cubicBezTo>
                      <a:lnTo>
                        <a:pt x="943" y="208896"/>
                      </a:lnTo>
                      <a:cubicBezTo>
                        <a:pt x="-2249" y="199076"/>
                        <a:pt x="2907" y="188518"/>
                        <a:pt x="12728" y="185081"/>
                      </a:cubicBezTo>
                      <a:lnTo>
                        <a:pt x="563915" y="943"/>
                      </a:lnTo>
                      <a:cubicBezTo>
                        <a:pt x="573735" y="-2249"/>
                        <a:pt x="584293" y="2907"/>
                        <a:pt x="587730" y="12728"/>
                      </a:cubicBezTo>
                      <a:lnTo>
                        <a:pt x="587730" y="12728"/>
                      </a:lnTo>
                      <a:cubicBezTo>
                        <a:pt x="591167" y="22794"/>
                        <a:pt x="585766" y="33351"/>
                        <a:pt x="575945" y="36543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98601A5B-0273-4EB5-B170-802CB296FEB2}"/>
                    </a:ext>
                  </a:extLst>
                </p:cNvPr>
                <p:cNvSpPr/>
                <p:nvPr/>
              </p:nvSpPr>
              <p:spPr>
                <a:xfrm>
                  <a:off x="6017315" y="619949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1931A0A8-879E-48CC-B533-07A6271301B6}"/>
                    </a:ext>
                  </a:extLst>
                </p:cNvPr>
                <p:cNvSpPr/>
                <p:nvPr/>
              </p:nvSpPr>
              <p:spPr>
                <a:xfrm>
                  <a:off x="6051688" y="618795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AB015633-917E-4643-84EB-4A66824D2C3E}"/>
                    </a:ext>
                  </a:extLst>
                </p:cNvPr>
                <p:cNvSpPr/>
                <p:nvPr/>
              </p:nvSpPr>
              <p:spPr>
                <a:xfrm>
                  <a:off x="6085815" y="617665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2B2870DA-16C6-44B8-9C55-DA63D2A8C6CE}"/>
                    </a:ext>
                  </a:extLst>
                </p:cNvPr>
                <p:cNvSpPr/>
                <p:nvPr/>
              </p:nvSpPr>
              <p:spPr>
                <a:xfrm>
                  <a:off x="6120187" y="616511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A1E3615F-44C9-4282-8574-9D06EEDD89E7}"/>
                    </a:ext>
                  </a:extLst>
                </p:cNvPr>
                <p:cNvSpPr/>
                <p:nvPr/>
              </p:nvSpPr>
              <p:spPr>
                <a:xfrm>
                  <a:off x="6154314" y="6153825"/>
                  <a:ext cx="22803" cy="51285"/>
                </a:xfrm>
                <a:custGeom>
                  <a:avLst/>
                  <a:gdLst>
                    <a:gd name="connsiteX0" fmla="*/ 15468 w 22803"/>
                    <a:gd name="connsiteY0" fmla="*/ 48858 h 51285"/>
                    <a:gd name="connsiteX1" fmla="*/ 0 w 22803"/>
                    <a:gd name="connsiteY1" fmla="*/ 2455 h 51285"/>
                    <a:gd name="connsiteX2" fmla="*/ 7120 w 22803"/>
                    <a:gd name="connsiteY2" fmla="*/ 0 h 51285"/>
                    <a:gd name="connsiteX3" fmla="*/ 22588 w 22803"/>
                    <a:gd name="connsiteY3" fmla="*/ 46403 h 51285"/>
                    <a:gd name="connsiteX4" fmla="*/ 20132 w 22803"/>
                    <a:gd name="connsiteY4" fmla="*/ 51068 h 51285"/>
                    <a:gd name="connsiteX5" fmla="*/ 20132 w 22803"/>
                    <a:gd name="connsiteY5" fmla="*/ 51068 h 51285"/>
                    <a:gd name="connsiteX6" fmla="*/ 15468 w 22803"/>
                    <a:gd name="connsiteY6" fmla="*/ 48858 h 5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285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577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C067DA60-0425-45C8-9F2D-CCF7BC6CC24A}"/>
                    </a:ext>
                  </a:extLst>
                </p:cNvPr>
                <p:cNvSpPr/>
                <p:nvPr/>
              </p:nvSpPr>
              <p:spPr>
                <a:xfrm>
                  <a:off x="6188687" y="6142285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732F5E50-1BA8-4C90-A2E4-5515E8A10F58}"/>
                    </a:ext>
                  </a:extLst>
                </p:cNvPr>
                <p:cNvSpPr/>
                <p:nvPr/>
              </p:nvSpPr>
              <p:spPr>
                <a:xfrm>
                  <a:off x="6222814" y="6130746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BF2B6A9F-23CF-4446-970C-01E2AE1339D9}"/>
                    </a:ext>
                  </a:extLst>
                </p:cNvPr>
                <p:cNvSpPr/>
                <p:nvPr/>
              </p:nvSpPr>
              <p:spPr>
                <a:xfrm>
                  <a:off x="6257186" y="6119452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75EC1805-0705-4CFF-93B2-CE5C4E879147}"/>
                    </a:ext>
                  </a:extLst>
                </p:cNvPr>
                <p:cNvSpPr/>
                <p:nvPr/>
              </p:nvSpPr>
              <p:spPr>
                <a:xfrm>
                  <a:off x="6291313" y="61079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1599D667-6B76-4CD0-9975-7100E5A7DF40}"/>
                    </a:ext>
                  </a:extLst>
                </p:cNvPr>
                <p:cNvSpPr/>
                <p:nvPr/>
              </p:nvSpPr>
              <p:spPr>
                <a:xfrm>
                  <a:off x="6325686" y="6096619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BC7F9950-B9A6-468C-8CE2-7DDD3D704BC1}"/>
                    </a:ext>
                  </a:extLst>
                </p:cNvPr>
                <p:cNvSpPr/>
                <p:nvPr/>
              </p:nvSpPr>
              <p:spPr>
                <a:xfrm>
                  <a:off x="6359812" y="6085080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EFFC9F0A-CFD2-4179-AA50-9C9B5FD4160E}"/>
                    </a:ext>
                  </a:extLst>
                </p:cNvPr>
                <p:cNvSpPr/>
                <p:nvPr/>
              </p:nvSpPr>
              <p:spPr>
                <a:xfrm>
                  <a:off x="6394185" y="6073540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3AEF4D4D-0E48-43E0-BA90-E4197A7D9EF8}"/>
                    </a:ext>
                  </a:extLst>
                </p:cNvPr>
                <p:cNvSpPr/>
                <p:nvPr/>
              </p:nvSpPr>
              <p:spPr>
                <a:xfrm>
                  <a:off x="6428557" y="6062246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F113D08C-B07F-4BC4-A6EF-BEEA91E90648}"/>
                    </a:ext>
                  </a:extLst>
                </p:cNvPr>
                <p:cNvSpPr/>
                <p:nvPr/>
              </p:nvSpPr>
              <p:spPr>
                <a:xfrm>
                  <a:off x="6462684" y="6050707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EF6F4995-0BEA-424E-8DE0-2BBB0136A093}"/>
                    </a:ext>
                  </a:extLst>
                </p:cNvPr>
                <p:cNvSpPr/>
                <p:nvPr/>
              </p:nvSpPr>
              <p:spPr>
                <a:xfrm>
                  <a:off x="6497057" y="60394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8CA2B3F8-6817-4542-BCF8-992DFEC7BAE4}"/>
                    </a:ext>
                  </a:extLst>
                </p:cNvPr>
                <p:cNvSpPr/>
                <p:nvPr/>
              </p:nvSpPr>
              <p:spPr>
                <a:xfrm>
                  <a:off x="6531184" y="6027874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7D224F12-757A-4225-8597-8E9254ADF9FD}"/>
                    </a:ext>
                  </a:extLst>
                </p:cNvPr>
                <p:cNvSpPr/>
                <p:nvPr/>
              </p:nvSpPr>
              <p:spPr>
                <a:xfrm>
                  <a:off x="6632092" y="6015353"/>
                  <a:ext cx="51558" cy="51558"/>
                </a:xfrm>
                <a:custGeom>
                  <a:avLst/>
                  <a:gdLst>
                    <a:gd name="connsiteX0" fmla="*/ 51559 w 51558"/>
                    <a:gd name="connsiteY0" fmla="*/ 25779 h 51558"/>
                    <a:gd name="connsiteX1" fmla="*/ 25779 w 51558"/>
                    <a:gd name="connsiteY1" fmla="*/ 51559 h 51558"/>
                    <a:gd name="connsiteX2" fmla="*/ 0 w 51558"/>
                    <a:gd name="connsiteY2" fmla="*/ 25779 h 51558"/>
                    <a:gd name="connsiteX3" fmla="*/ 25779 w 51558"/>
                    <a:gd name="connsiteY3" fmla="*/ 0 h 51558"/>
                    <a:gd name="connsiteX4" fmla="*/ 51559 w 51558"/>
                    <a:gd name="connsiteY4" fmla="*/ 25779 h 51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558" h="51558">
                      <a:moveTo>
                        <a:pt x="51559" y="25779"/>
                      </a:moveTo>
                      <a:cubicBezTo>
                        <a:pt x="51559" y="40017"/>
                        <a:pt x="40017" y="51559"/>
                        <a:pt x="25779" y="51559"/>
                      </a:cubicBezTo>
                      <a:cubicBezTo>
                        <a:pt x="11542" y="51559"/>
                        <a:pt x="0" y="40017"/>
                        <a:pt x="0" y="25779"/>
                      </a:cubicBezTo>
                      <a:cubicBezTo>
                        <a:pt x="0" y="11542"/>
                        <a:pt x="11542" y="0"/>
                        <a:pt x="25779" y="0"/>
                      </a:cubicBezTo>
                      <a:cubicBezTo>
                        <a:pt x="40017" y="0"/>
                        <a:pt x="51559" y="11542"/>
                        <a:pt x="51559" y="25779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AF9D2D74-CE05-4E1F-BC15-860421B9E3F8}"/>
                  </a:ext>
                </a:extLst>
              </p:cNvPr>
              <p:cNvSpPr/>
              <p:nvPr/>
            </p:nvSpPr>
            <p:spPr>
              <a:xfrm>
                <a:off x="6274417" y="2639518"/>
                <a:ext cx="163711" cy="39279"/>
              </a:xfrm>
              <a:custGeom>
                <a:avLst/>
                <a:gdLst>
                  <a:gd name="connsiteX0" fmla="*/ 174089 w 174088"/>
                  <a:gd name="connsiteY0" fmla="*/ 6579 h 41769"/>
                  <a:gd name="connsiteX1" fmla="*/ 153102 w 174088"/>
                  <a:gd name="connsiteY1" fmla="*/ 23782 h 41769"/>
                  <a:gd name="connsiteX2" fmla="*/ 68122 w 174088"/>
                  <a:gd name="connsiteY2" fmla="*/ 38920 h 41769"/>
                  <a:gd name="connsiteX3" fmla="*/ 12386 w 174088"/>
                  <a:gd name="connsiteY3" fmla="*/ 39264 h 41769"/>
                  <a:gd name="connsiteX4" fmla="*/ 0 w 174088"/>
                  <a:gd name="connsiteY4" fmla="*/ 33759 h 41769"/>
                  <a:gd name="connsiteX5" fmla="*/ 43694 w 174088"/>
                  <a:gd name="connsiteY5" fmla="*/ 19653 h 41769"/>
                  <a:gd name="connsiteX6" fmla="*/ 157574 w 174088"/>
                  <a:gd name="connsiteY6" fmla="*/ 42 h 41769"/>
                  <a:gd name="connsiteX7" fmla="*/ 174089 w 174088"/>
                  <a:gd name="connsiteY7" fmla="*/ 6579 h 4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088" h="41769">
                    <a:moveTo>
                      <a:pt x="174089" y="6579"/>
                    </a:moveTo>
                    <a:cubicBezTo>
                      <a:pt x="169960" y="15524"/>
                      <a:pt x="159983" y="20685"/>
                      <a:pt x="153102" y="23782"/>
                    </a:cubicBezTo>
                    <a:cubicBezTo>
                      <a:pt x="129362" y="35135"/>
                      <a:pt x="93925" y="35479"/>
                      <a:pt x="68122" y="38920"/>
                    </a:cubicBezTo>
                    <a:cubicBezTo>
                      <a:pt x="49543" y="41328"/>
                      <a:pt x="30964" y="43736"/>
                      <a:pt x="12386" y="39264"/>
                    </a:cubicBezTo>
                    <a:cubicBezTo>
                      <a:pt x="7913" y="38232"/>
                      <a:pt x="3785" y="36855"/>
                      <a:pt x="0" y="33759"/>
                    </a:cubicBezTo>
                    <a:cubicBezTo>
                      <a:pt x="12042" y="21029"/>
                      <a:pt x="28212" y="20685"/>
                      <a:pt x="43694" y="19653"/>
                    </a:cubicBezTo>
                    <a:cubicBezTo>
                      <a:pt x="78787" y="17245"/>
                      <a:pt x="123857" y="10020"/>
                      <a:pt x="157574" y="42"/>
                    </a:cubicBezTo>
                    <a:cubicBezTo>
                      <a:pt x="159983" y="-302"/>
                      <a:pt x="165831" y="1418"/>
                      <a:pt x="174089" y="6579"/>
                    </a:cubicBezTo>
                    <a:close/>
                  </a:path>
                </a:pathLst>
              </a:custGeom>
              <a:solidFill>
                <a:srgbClr val="FDFDFD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5" name="Group 304">
              <a:extLst>
                <a:ext uri="{FF2B5EF4-FFF2-40B4-BE49-F238E27FC236}">
                  <a16:creationId xmlns:a16="http://schemas.microsoft.com/office/drawing/2014/main" id="{C70234D4-85B2-46C6-8A8B-96F28126B3C1}"/>
                </a:ext>
              </a:extLst>
            </p:cNvPr>
            <p:cNvGrpSpPr/>
            <p:nvPr/>
          </p:nvGrpSpPr>
          <p:grpSpPr>
            <a:xfrm rot="13222980">
              <a:off x="6043077" y="1792353"/>
              <a:ext cx="300621" cy="481266"/>
              <a:chOff x="10779157" y="2826115"/>
              <a:chExt cx="300621" cy="481266"/>
            </a:xfrm>
          </p:grpSpPr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4C834D87-6B7A-4F87-B89D-C28AEBDB9093}"/>
                  </a:ext>
                </a:extLst>
              </p:cNvPr>
              <p:cNvSpPr/>
              <p:nvPr/>
            </p:nvSpPr>
            <p:spPr>
              <a:xfrm flipH="1">
                <a:off x="10783297" y="3011924"/>
                <a:ext cx="296481" cy="146408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D753A85F-C5BA-45FD-9D88-97EB3FEA56CC}"/>
                  </a:ext>
                </a:extLst>
              </p:cNvPr>
              <p:cNvSpPr/>
              <p:nvPr/>
            </p:nvSpPr>
            <p:spPr>
              <a:xfrm flipH="1">
                <a:off x="10811038" y="2826115"/>
                <a:ext cx="252684" cy="116953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0EC32E2C-E8F3-47AF-AB6D-C7068109DB61}"/>
                  </a:ext>
                </a:extLst>
              </p:cNvPr>
              <p:cNvSpPr/>
              <p:nvPr/>
            </p:nvSpPr>
            <p:spPr>
              <a:xfrm flipH="1">
                <a:off x="10779157" y="3102245"/>
                <a:ext cx="173127" cy="205136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FCC4BD59-C1EF-491A-8F44-29390D70ED3A}"/>
              </a:ext>
            </a:extLst>
          </p:cNvPr>
          <p:cNvGrpSpPr/>
          <p:nvPr/>
        </p:nvGrpSpPr>
        <p:grpSpPr>
          <a:xfrm>
            <a:off x="3264316" y="1729572"/>
            <a:ext cx="1687379" cy="1633073"/>
            <a:chOff x="7633722" y="1747909"/>
            <a:chExt cx="1687379" cy="163307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55D99669-B472-4DE0-8590-CC9103AF181E}"/>
                </a:ext>
              </a:extLst>
            </p:cNvPr>
            <p:cNvGrpSpPr/>
            <p:nvPr/>
          </p:nvGrpSpPr>
          <p:grpSpPr>
            <a:xfrm>
              <a:off x="7633722" y="1747909"/>
              <a:ext cx="1687379" cy="1633073"/>
              <a:chOff x="8218653" y="1475209"/>
              <a:chExt cx="2142989" cy="2074019"/>
            </a:xfrm>
          </p:grpSpPr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82BA6F1D-DFC3-43AB-B14B-81720C0D5628}"/>
                  </a:ext>
                </a:extLst>
              </p:cNvPr>
              <p:cNvSpPr/>
              <p:nvPr/>
            </p:nvSpPr>
            <p:spPr>
              <a:xfrm>
                <a:off x="8245695" y="1475209"/>
                <a:ext cx="1704357" cy="1856413"/>
              </a:xfrm>
              <a:custGeom>
                <a:avLst/>
                <a:gdLst>
                  <a:gd name="connsiteX0" fmla="*/ 1404558 w 1427067"/>
                  <a:gd name="connsiteY0" fmla="*/ 832916 h 1554385"/>
                  <a:gd name="connsiteX1" fmla="*/ 1264875 w 1427067"/>
                  <a:gd name="connsiteY1" fmla="*/ 475794 h 1554385"/>
                  <a:gd name="connsiteX2" fmla="*/ 1141705 w 1427067"/>
                  <a:gd name="connsiteY2" fmla="*/ 229799 h 1554385"/>
                  <a:gd name="connsiteX3" fmla="*/ 619784 w 1427067"/>
                  <a:gd name="connsiteY3" fmla="*/ 7200 h 1554385"/>
                  <a:gd name="connsiteX4" fmla="*/ 360371 w 1427067"/>
                  <a:gd name="connsiteY4" fmla="*/ 163742 h 1554385"/>
                  <a:gd name="connsiteX5" fmla="*/ 215183 w 1427067"/>
                  <a:gd name="connsiteY5" fmla="*/ 419714 h 1554385"/>
                  <a:gd name="connsiteX6" fmla="*/ 167016 w 1427067"/>
                  <a:gd name="connsiteY6" fmla="*/ 669149 h 1554385"/>
                  <a:gd name="connsiteX7" fmla="*/ 149470 w 1427067"/>
                  <a:gd name="connsiteY7" fmla="*/ 711467 h 1554385"/>
                  <a:gd name="connsiteX8" fmla="*/ 98206 w 1427067"/>
                  <a:gd name="connsiteY8" fmla="*/ 762386 h 1554385"/>
                  <a:gd name="connsiteX9" fmla="*/ 40062 w 1427067"/>
                  <a:gd name="connsiteY9" fmla="*/ 852871 h 1554385"/>
                  <a:gd name="connsiteX10" fmla="*/ 68618 w 1427067"/>
                  <a:gd name="connsiteY10" fmla="*/ 934410 h 1554385"/>
                  <a:gd name="connsiteX11" fmla="*/ 98550 w 1427067"/>
                  <a:gd name="connsiteY11" fmla="*/ 1013541 h 1554385"/>
                  <a:gd name="connsiteX12" fmla="*/ 103023 w 1427067"/>
                  <a:gd name="connsiteY12" fmla="*/ 942323 h 1554385"/>
                  <a:gd name="connsiteX13" fmla="*/ 78940 w 1427067"/>
                  <a:gd name="connsiteY13" fmla="*/ 901726 h 1554385"/>
                  <a:gd name="connsiteX14" fmla="*/ 101991 w 1427067"/>
                  <a:gd name="connsiteY14" fmla="*/ 821562 h 1554385"/>
                  <a:gd name="connsiteX15" fmla="*/ 179402 w 1427067"/>
                  <a:gd name="connsiteY15" fmla="*/ 770299 h 1554385"/>
                  <a:gd name="connsiteX16" fmla="*/ 196948 w 1427067"/>
                  <a:gd name="connsiteY16" fmla="*/ 760666 h 1554385"/>
                  <a:gd name="connsiteX17" fmla="*/ 209678 w 1427067"/>
                  <a:gd name="connsiteY17" fmla="*/ 767891 h 1554385"/>
                  <a:gd name="connsiteX18" fmla="*/ 207958 w 1427067"/>
                  <a:gd name="connsiteY18" fmla="*/ 790942 h 1554385"/>
                  <a:gd name="connsiteX19" fmla="*/ 154974 w 1427067"/>
                  <a:gd name="connsiteY19" fmla="*/ 992899 h 1554385"/>
                  <a:gd name="connsiteX20" fmla="*/ 138116 w 1427067"/>
                  <a:gd name="connsiteY20" fmla="*/ 1064117 h 1554385"/>
                  <a:gd name="connsiteX21" fmla="*/ 85477 w 1427067"/>
                  <a:gd name="connsiteY21" fmla="*/ 1144968 h 1554385"/>
                  <a:gd name="connsiteX22" fmla="*/ 23548 w 1427067"/>
                  <a:gd name="connsiteY22" fmla="*/ 1207929 h 1554385"/>
                  <a:gd name="connsiteX23" fmla="*/ 497 w 1427067"/>
                  <a:gd name="connsiteY23" fmla="*/ 1259536 h 1554385"/>
                  <a:gd name="connsiteX24" fmla="*/ 29741 w 1427067"/>
                  <a:gd name="connsiteY24" fmla="*/ 1335571 h 1554385"/>
                  <a:gd name="connsiteX25" fmla="*/ 55544 w 1427067"/>
                  <a:gd name="connsiteY25" fmla="*/ 1266417 h 1554385"/>
                  <a:gd name="connsiteX26" fmla="*/ 118505 w 1427067"/>
                  <a:gd name="connsiteY26" fmla="*/ 1218594 h 1554385"/>
                  <a:gd name="connsiteX27" fmla="*/ 235826 w 1427067"/>
                  <a:gd name="connsiteY27" fmla="*/ 971568 h 1554385"/>
                  <a:gd name="connsiteX28" fmla="*/ 249588 w 1427067"/>
                  <a:gd name="connsiteY28" fmla="*/ 939571 h 1554385"/>
                  <a:gd name="connsiteX29" fmla="*/ 255092 w 1427067"/>
                  <a:gd name="connsiteY29" fmla="*/ 935098 h 1554385"/>
                  <a:gd name="connsiteX30" fmla="*/ 259565 w 1427067"/>
                  <a:gd name="connsiteY30" fmla="*/ 940603 h 1554385"/>
                  <a:gd name="connsiteX31" fmla="*/ 262662 w 1427067"/>
                  <a:gd name="connsiteY31" fmla="*/ 961590 h 1554385"/>
                  <a:gd name="connsiteX32" fmla="*/ 243395 w 1427067"/>
                  <a:gd name="connsiteY32" fmla="*/ 1092673 h 1554385"/>
                  <a:gd name="connsiteX33" fmla="*/ 216215 w 1427067"/>
                  <a:gd name="connsiteY33" fmla="*/ 1164923 h 1554385"/>
                  <a:gd name="connsiteX34" fmla="*/ 198669 w 1427067"/>
                  <a:gd name="connsiteY34" fmla="*/ 1214810 h 1554385"/>
                  <a:gd name="connsiteX35" fmla="*/ 203829 w 1427067"/>
                  <a:gd name="connsiteY35" fmla="*/ 1390275 h 1554385"/>
                  <a:gd name="connsiteX36" fmla="*/ 799377 w 1427067"/>
                  <a:gd name="connsiteY36" fmla="*/ 1554386 h 1554385"/>
                  <a:gd name="connsiteX37" fmla="*/ 1185055 w 1427067"/>
                  <a:gd name="connsiteY37" fmla="*/ 1395091 h 1554385"/>
                  <a:gd name="connsiteX38" fmla="*/ 1282765 w 1427067"/>
                  <a:gd name="connsiteY38" fmla="*/ 1255408 h 1554385"/>
                  <a:gd name="connsiteX39" fmla="*/ 1386668 w 1427067"/>
                  <a:gd name="connsiteY39" fmla="*/ 1087512 h 1554385"/>
                  <a:gd name="connsiteX40" fmla="*/ 1425545 w 1427067"/>
                  <a:gd name="connsiteY40" fmla="*/ 967783 h 1554385"/>
                  <a:gd name="connsiteX41" fmla="*/ 1404558 w 1427067"/>
                  <a:gd name="connsiteY41" fmla="*/ 832916 h 1554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27067" h="1554385">
                    <a:moveTo>
                      <a:pt x="1404558" y="832916"/>
                    </a:moveTo>
                    <a:cubicBezTo>
                      <a:pt x="1358456" y="713531"/>
                      <a:pt x="1310977" y="594835"/>
                      <a:pt x="1264875" y="475794"/>
                    </a:cubicBezTo>
                    <a:cubicBezTo>
                      <a:pt x="1231502" y="389782"/>
                      <a:pt x="1194001" y="305834"/>
                      <a:pt x="1141705" y="229799"/>
                    </a:cubicBezTo>
                    <a:cubicBezTo>
                      <a:pt x="1014751" y="46077"/>
                      <a:pt x="837222" y="-24109"/>
                      <a:pt x="619784" y="7200"/>
                    </a:cubicBezTo>
                    <a:cubicBezTo>
                      <a:pt x="513129" y="22338"/>
                      <a:pt x="428837" y="81514"/>
                      <a:pt x="360371" y="163742"/>
                    </a:cubicBezTo>
                    <a:cubicBezTo>
                      <a:pt x="296378" y="240465"/>
                      <a:pt x="251308" y="327509"/>
                      <a:pt x="215183" y="419714"/>
                    </a:cubicBezTo>
                    <a:cubicBezTo>
                      <a:pt x="183530" y="499877"/>
                      <a:pt x="161167" y="582105"/>
                      <a:pt x="167016" y="669149"/>
                    </a:cubicBezTo>
                    <a:cubicBezTo>
                      <a:pt x="168392" y="687728"/>
                      <a:pt x="161167" y="700113"/>
                      <a:pt x="149470" y="711467"/>
                    </a:cubicBezTo>
                    <a:cubicBezTo>
                      <a:pt x="132267" y="728325"/>
                      <a:pt x="115065" y="745184"/>
                      <a:pt x="98206" y="762386"/>
                    </a:cubicBezTo>
                    <a:cubicBezTo>
                      <a:pt x="77219" y="783717"/>
                      <a:pt x="43847" y="822939"/>
                      <a:pt x="40062" y="852871"/>
                    </a:cubicBezTo>
                    <a:cubicBezTo>
                      <a:pt x="35934" y="883835"/>
                      <a:pt x="51072" y="913079"/>
                      <a:pt x="68618" y="934410"/>
                    </a:cubicBezTo>
                    <a:cubicBezTo>
                      <a:pt x="95454" y="966407"/>
                      <a:pt x="63458" y="999780"/>
                      <a:pt x="98550" y="1013541"/>
                    </a:cubicBezTo>
                    <a:cubicBezTo>
                      <a:pt x="83068" y="971223"/>
                      <a:pt x="106120" y="964343"/>
                      <a:pt x="103023" y="942323"/>
                    </a:cubicBezTo>
                    <a:cubicBezTo>
                      <a:pt x="100959" y="928217"/>
                      <a:pt x="81692" y="915488"/>
                      <a:pt x="78940" y="901726"/>
                    </a:cubicBezTo>
                    <a:cubicBezTo>
                      <a:pt x="74467" y="879363"/>
                      <a:pt x="81348" y="840485"/>
                      <a:pt x="101991" y="821562"/>
                    </a:cubicBezTo>
                    <a:cubicBezTo>
                      <a:pt x="128827" y="796791"/>
                      <a:pt x="150158" y="792318"/>
                      <a:pt x="179402" y="770299"/>
                    </a:cubicBezTo>
                    <a:cubicBezTo>
                      <a:pt x="184563" y="766171"/>
                      <a:pt x="190411" y="763074"/>
                      <a:pt x="196948" y="760666"/>
                    </a:cubicBezTo>
                    <a:cubicBezTo>
                      <a:pt x="204173" y="758258"/>
                      <a:pt x="208302" y="761010"/>
                      <a:pt x="209678" y="767891"/>
                    </a:cubicBezTo>
                    <a:cubicBezTo>
                      <a:pt x="211398" y="775804"/>
                      <a:pt x="209678" y="783373"/>
                      <a:pt x="207958" y="790942"/>
                    </a:cubicBezTo>
                    <a:cubicBezTo>
                      <a:pt x="189379" y="858032"/>
                      <a:pt x="164952" y="923401"/>
                      <a:pt x="154974" y="992899"/>
                    </a:cubicBezTo>
                    <a:cubicBezTo>
                      <a:pt x="151534" y="1016982"/>
                      <a:pt x="147061" y="1041065"/>
                      <a:pt x="138116" y="1064117"/>
                    </a:cubicBezTo>
                    <a:cubicBezTo>
                      <a:pt x="127451" y="1091296"/>
                      <a:pt x="105431" y="1125013"/>
                      <a:pt x="85477" y="1144968"/>
                    </a:cubicBezTo>
                    <a:cubicBezTo>
                      <a:pt x="74123" y="1156666"/>
                      <a:pt x="42815" y="1182469"/>
                      <a:pt x="23548" y="1207929"/>
                    </a:cubicBezTo>
                    <a:cubicBezTo>
                      <a:pt x="10130" y="1227884"/>
                      <a:pt x="2905" y="1235453"/>
                      <a:pt x="497" y="1259536"/>
                    </a:cubicBezTo>
                    <a:cubicBezTo>
                      <a:pt x="-4664" y="1311831"/>
                      <a:pt x="32149" y="1348989"/>
                      <a:pt x="29741" y="1335571"/>
                    </a:cubicBezTo>
                    <a:cubicBezTo>
                      <a:pt x="26988" y="1319056"/>
                      <a:pt x="29741" y="1284652"/>
                      <a:pt x="55544" y="1266417"/>
                    </a:cubicBezTo>
                    <a:cubicBezTo>
                      <a:pt x="77564" y="1250591"/>
                      <a:pt x="101647" y="1239581"/>
                      <a:pt x="118505" y="1218594"/>
                    </a:cubicBezTo>
                    <a:cubicBezTo>
                      <a:pt x="196604" y="1128454"/>
                      <a:pt x="203485" y="1051731"/>
                      <a:pt x="235826" y="971568"/>
                    </a:cubicBezTo>
                    <a:cubicBezTo>
                      <a:pt x="240298" y="960902"/>
                      <a:pt x="243739" y="949893"/>
                      <a:pt x="249588" y="939571"/>
                    </a:cubicBezTo>
                    <a:cubicBezTo>
                      <a:pt x="250964" y="937507"/>
                      <a:pt x="251996" y="934754"/>
                      <a:pt x="255092" y="935098"/>
                    </a:cubicBezTo>
                    <a:cubicBezTo>
                      <a:pt x="257845" y="935442"/>
                      <a:pt x="258877" y="938195"/>
                      <a:pt x="259565" y="940603"/>
                    </a:cubicBezTo>
                    <a:cubicBezTo>
                      <a:pt x="261285" y="947484"/>
                      <a:pt x="263006" y="954365"/>
                      <a:pt x="262662" y="961590"/>
                    </a:cubicBezTo>
                    <a:cubicBezTo>
                      <a:pt x="262318" y="1006316"/>
                      <a:pt x="257845" y="1050011"/>
                      <a:pt x="243395" y="1092673"/>
                    </a:cubicBezTo>
                    <a:cubicBezTo>
                      <a:pt x="235138" y="1117100"/>
                      <a:pt x="225848" y="1141184"/>
                      <a:pt x="216215" y="1164923"/>
                    </a:cubicBezTo>
                    <a:cubicBezTo>
                      <a:pt x="214151" y="1170084"/>
                      <a:pt x="204173" y="1198295"/>
                      <a:pt x="198669" y="1214810"/>
                    </a:cubicBezTo>
                    <a:cubicBezTo>
                      <a:pt x="185595" y="1251623"/>
                      <a:pt x="150502" y="1336603"/>
                      <a:pt x="203829" y="1390275"/>
                    </a:cubicBezTo>
                    <a:cubicBezTo>
                      <a:pt x="396840" y="1504155"/>
                      <a:pt x="580906" y="1554386"/>
                      <a:pt x="799377" y="1554386"/>
                    </a:cubicBezTo>
                    <a:cubicBezTo>
                      <a:pt x="977594" y="1554386"/>
                      <a:pt x="1169573" y="1392683"/>
                      <a:pt x="1185055" y="1395091"/>
                    </a:cubicBezTo>
                    <a:cubicBezTo>
                      <a:pt x="1187464" y="1391651"/>
                      <a:pt x="1280357" y="1258848"/>
                      <a:pt x="1282765" y="1255408"/>
                    </a:cubicBezTo>
                    <a:cubicBezTo>
                      <a:pt x="1320266" y="1201048"/>
                      <a:pt x="1357424" y="1146688"/>
                      <a:pt x="1386668" y="1087512"/>
                    </a:cubicBezTo>
                    <a:cubicBezTo>
                      <a:pt x="1405590" y="1049323"/>
                      <a:pt x="1421073" y="1010445"/>
                      <a:pt x="1425545" y="967783"/>
                    </a:cubicBezTo>
                    <a:cubicBezTo>
                      <a:pt x="1431050" y="919960"/>
                      <a:pt x="1421073" y="875578"/>
                      <a:pt x="1404558" y="832916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2FF0E54A-D497-4C8C-9AE9-9A847B8865DE}"/>
                  </a:ext>
                </a:extLst>
              </p:cNvPr>
              <p:cNvSpPr/>
              <p:nvPr/>
            </p:nvSpPr>
            <p:spPr>
              <a:xfrm>
                <a:off x="8218653" y="2942089"/>
                <a:ext cx="2142989" cy="607139"/>
              </a:xfrm>
              <a:custGeom>
                <a:avLst/>
                <a:gdLst>
                  <a:gd name="connsiteX0" fmla="*/ 635355 w 2142989"/>
                  <a:gd name="connsiteY0" fmla="*/ 0 h 607139"/>
                  <a:gd name="connsiteX1" fmla="*/ 622207 w 2142989"/>
                  <a:gd name="connsiteY1" fmla="*/ 57115 h 607139"/>
                  <a:gd name="connsiteX2" fmla="*/ 809166 w 2142989"/>
                  <a:gd name="connsiteY2" fmla="*/ 130666 h 607139"/>
                  <a:gd name="connsiteX3" fmla="*/ 976812 w 2142989"/>
                  <a:gd name="connsiteY3" fmla="*/ 147513 h 607139"/>
                  <a:gd name="connsiteX4" fmla="*/ 1126791 w 2142989"/>
                  <a:gd name="connsiteY4" fmla="*/ 149979 h 607139"/>
                  <a:gd name="connsiteX5" fmla="*/ 1364291 w 2142989"/>
                  <a:gd name="connsiteY5" fmla="*/ 113819 h 607139"/>
                  <a:gd name="connsiteX6" fmla="*/ 1453046 w 2142989"/>
                  <a:gd name="connsiteY6" fmla="*/ 72319 h 607139"/>
                  <a:gd name="connsiteX7" fmla="*/ 1408668 w 2142989"/>
                  <a:gd name="connsiteY7" fmla="*/ 36159 h 607139"/>
                  <a:gd name="connsiteX8" fmla="*/ 1400861 w 2142989"/>
                  <a:gd name="connsiteY8" fmla="*/ 19312 h 607139"/>
                  <a:gd name="connsiteX9" fmla="*/ 1551661 w 2142989"/>
                  <a:gd name="connsiteY9" fmla="*/ 43555 h 607139"/>
                  <a:gd name="connsiteX10" fmla="*/ 1809706 w 2142989"/>
                  <a:gd name="connsiteY10" fmla="*/ 115874 h 607139"/>
                  <a:gd name="connsiteX11" fmla="*/ 2023785 w 2142989"/>
                  <a:gd name="connsiteY11" fmla="*/ 251471 h 607139"/>
                  <a:gd name="connsiteX12" fmla="*/ 2111717 w 2142989"/>
                  <a:gd name="connsiteY12" fmla="*/ 429390 h 607139"/>
                  <a:gd name="connsiteX13" fmla="*/ 2142535 w 2142989"/>
                  <a:gd name="connsiteY13" fmla="*/ 602841 h 607139"/>
                  <a:gd name="connsiteX14" fmla="*/ 2142989 w 2142989"/>
                  <a:gd name="connsiteY14" fmla="*/ 607139 h 607139"/>
                  <a:gd name="connsiteX15" fmla="*/ 0 w 2142989"/>
                  <a:gd name="connsiteY15" fmla="*/ 607139 h 607139"/>
                  <a:gd name="connsiteX16" fmla="*/ 8733 w 2142989"/>
                  <a:gd name="connsiteY16" fmla="*/ 569917 h 607139"/>
                  <a:gd name="connsiteX17" fmla="*/ 88859 w 2142989"/>
                  <a:gd name="connsiteY17" fmla="*/ 375562 h 607139"/>
                  <a:gd name="connsiteX18" fmla="*/ 105706 w 2142989"/>
                  <a:gd name="connsiteY18" fmla="*/ 354196 h 607139"/>
                  <a:gd name="connsiteX19" fmla="*/ 271298 w 2142989"/>
                  <a:gd name="connsiteY19" fmla="*/ 192301 h 607139"/>
                  <a:gd name="connsiteX20" fmla="*/ 303759 w 2142989"/>
                  <a:gd name="connsiteY20" fmla="*/ 158197 h 607139"/>
                  <a:gd name="connsiteX21" fmla="*/ 364572 w 2142989"/>
                  <a:gd name="connsiteY21" fmla="*/ 103957 h 607139"/>
                  <a:gd name="connsiteX22" fmla="*/ 635355 w 2142989"/>
                  <a:gd name="connsiteY22" fmla="*/ 0 h 60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42989" h="607139">
                    <a:moveTo>
                      <a:pt x="635355" y="0"/>
                    </a:moveTo>
                    <a:cubicBezTo>
                      <a:pt x="557285" y="36159"/>
                      <a:pt x="603716" y="44377"/>
                      <a:pt x="622207" y="57115"/>
                    </a:cubicBezTo>
                    <a:cubicBezTo>
                      <a:pt x="697811" y="108067"/>
                      <a:pt x="800127" y="127379"/>
                      <a:pt x="809166" y="130666"/>
                    </a:cubicBezTo>
                    <a:cubicBezTo>
                      <a:pt x="856419" y="147513"/>
                      <a:pt x="927505" y="141761"/>
                      <a:pt x="976812" y="147513"/>
                    </a:cubicBezTo>
                    <a:cubicBezTo>
                      <a:pt x="1026531" y="153266"/>
                      <a:pt x="1077072" y="152855"/>
                      <a:pt x="1126791" y="149979"/>
                    </a:cubicBezTo>
                    <a:cubicBezTo>
                      <a:pt x="1206917" y="145458"/>
                      <a:pt x="1287453" y="140117"/>
                      <a:pt x="1364291" y="113819"/>
                    </a:cubicBezTo>
                    <a:cubicBezTo>
                      <a:pt x="1394698" y="103547"/>
                      <a:pt x="1424283" y="90809"/>
                      <a:pt x="1453046" y="72319"/>
                    </a:cubicBezTo>
                    <a:cubicBezTo>
                      <a:pt x="1437432" y="59581"/>
                      <a:pt x="1421407" y="50130"/>
                      <a:pt x="1408668" y="36159"/>
                    </a:cubicBezTo>
                    <a:cubicBezTo>
                      <a:pt x="1404560" y="31640"/>
                      <a:pt x="1396342" y="27941"/>
                      <a:pt x="1400861" y="19312"/>
                    </a:cubicBezTo>
                    <a:cubicBezTo>
                      <a:pt x="1438664" y="26298"/>
                      <a:pt x="1514270" y="34926"/>
                      <a:pt x="1551661" y="43555"/>
                    </a:cubicBezTo>
                    <a:cubicBezTo>
                      <a:pt x="1639593" y="60813"/>
                      <a:pt x="1726294" y="82180"/>
                      <a:pt x="1809706" y="115874"/>
                    </a:cubicBezTo>
                    <a:cubicBezTo>
                      <a:pt x="1889421" y="147923"/>
                      <a:pt x="1962973" y="189424"/>
                      <a:pt x="2023785" y="251471"/>
                    </a:cubicBezTo>
                    <a:cubicBezTo>
                      <a:pt x="2072681" y="301601"/>
                      <a:pt x="2098159" y="361181"/>
                      <a:pt x="2111717" y="429390"/>
                    </a:cubicBezTo>
                    <a:cubicBezTo>
                      <a:pt x="2123223" y="487122"/>
                      <a:pt x="2133906" y="544853"/>
                      <a:pt x="2142535" y="602841"/>
                    </a:cubicBezTo>
                    <a:lnTo>
                      <a:pt x="2142989" y="607139"/>
                    </a:lnTo>
                    <a:lnTo>
                      <a:pt x="0" y="607139"/>
                    </a:lnTo>
                    <a:lnTo>
                      <a:pt x="8733" y="569917"/>
                    </a:lnTo>
                    <a:cubicBezTo>
                      <a:pt x="27634" y="502119"/>
                      <a:pt x="53110" y="436786"/>
                      <a:pt x="88859" y="375562"/>
                    </a:cubicBezTo>
                    <a:cubicBezTo>
                      <a:pt x="93379" y="367755"/>
                      <a:pt x="99132" y="360360"/>
                      <a:pt x="105706" y="354196"/>
                    </a:cubicBezTo>
                    <a:cubicBezTo>
                      <a:pt x="160766" y="300367"/>
                      <a:pt x="216238" y="246540"/>
                      <a:pt x="271298" y="192301"/>
                    </a:cubicBezTo>
                    <a:cubicBezTo>
                      <a:pt x="279105" y="178330"/>
                      <a:pt x="292255" y="168469"/>
                      <a:pt x="303759" y="158197"/>
                    </a:cubicBezTo>
                    <a:cubicBezTo>
                      <a:pt x="323893" y="139705"/>
                      <a:pt x="344849" y="122448"/>
                      <a:pt x="364572" y="103957"/>
                    </a:cubicBezTo>
                    <a:cubicBezTo>
                      <a:pt x="371969" y="98206"/>
                      <a:pt x="522769" y="27119"/>
                      <a:pt x="6353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42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9CEF3D7E-156E-4BE8-9884-D00C258C0523}"/>
                  </a:ext>
                </a:extLst>
              </p:cNvPr>
              <p:cNvSpPr/>
              <p:nvPr/>
            </p:nvSpPr>
            <p:spPr>
              <a:xfrm>
                <a:off x="8569830" y="1816954"/>
                <a:ext cx="1109265" cy="1642054"/>
              </a:xfrm>
              <a:custGeom>
                <a:avLst/>
                <a:gdLst>
                  <a:gd name="connsiteX0" fmla="*/ 25666 w 928793"/>
                  <a:gd name="connsiteY0" fmla="*/ 1015709 h 1374901"/>
                  <a:gd name="connsiteX1" fmla="*/ 207 w 928793"/>
                  <a:gd name="connsiteY1" fmla="*/ 921096 h 1374901"/>
                  <a:gd name="connsiteX2" fmla="*/ 26354 w 928793"/>
                  <a:gd name="connsiteY2" fmla="*/ 882218 h 1374901"/>
                  <a:gd name="connsiteX3" fmla="*/ 33923 w 928793"/>
                  <a:gd name="connsiteY3" fmla="*/ 870521 h 1374901"/>
                  <a:gd name="connsiteX4" fmla="*/ 72113 w 928793"/>
                  <a:gd name="connsiteY4" fmla="*/ 820978 h 1374901"/>
                  <a:gd name="connsiteX5" fmla="*/ 95508 w 928793"/>
                  <a:gd name="connsiteY5" fmla="*/ 802055 h 1374901"/>
                  <a:gd name="connsiteX6" fmla="*/ 127160 w 928793"/>
                  <a:gd name="connsiteY6" fmla="*/ 769714 h 1374901"/>
                  <a:gd name="connsiteX7" fmla="*/ 158813 w 928793"/>
                  <a:gd name="connsiteY7" fmla="*/ 743911 h 1374901"/>
                  <a:gd name="connsiteX8" fmla="*/ 179800 w 928793"/>
                  <a:gd name="connsiteY8" fmla="*/ 724300 h 1374901"/>
                  <a:gd name="connsiteX9" fmla="*/ 184617 w 928793"/>
                  <a:gd name="connsiteY9" fmla="*/ 697120 h 1374901"/>
                  <a:gd name="connsiteX10" fmla="*/ 154340 w 928793"/>
                  <a:gd name="connsiteY10" fmla="*/ 615925 h 1374901"/>
                  <a:gd name="connsiteX11" fmla="*/ 140234 w 928793"/>
                  <a:gd name="connsiteY11" fmla="*/ 604915 h 1374901"/>
                  <a:gd name="connsiteX12" fmla="*/ 83466 w 928793"/>
                  <a:gd name="connsiteY12" fmla="*/ 529225 h 1374901"/>
                  <a:gd name="connsiteX13" fmla="*/ 106518 w 928793"/>
                  <a:gd name="connsiteY13" fmla="*/ 519247 h 1374901"/>
                  <a:gd name="connsiteX14" fmla="*/ 130257 w 928793"/>
                  <a:gd name="connsiteY14" fmla="*/ 538170 h 1374901"/>
                  <a:gd name="connsiteX15" fmla="*/ 112366 w 928793"/>
                  <a:gd name="connsiteY15" fmla="*/ 431171 h 1374901"/>
                  <a:gd name="connsiteX16" fmla="*/ 189777 w 928793"/>
                  <a:gd name="connsiteY16" fmla="*/ 104669 h 1374901"/>
                  <a:gd name="connsiteX17" fmla="*/ 246201 w 928793"/>
                  <a:gd name="connsiteY17" fmla="*/ 28634 h 1374901"/>
                  <a:gd name="connsiteX18" fmla="*/ 258243 w 928793"/>
                  <a:gd name="connsiteY18" fmla="*/ 21065 h 1374901"/>
                  <a:gd name="connsiteX19" fmla="*/ 443685 w 928793"/>
                  <a:gd name="connsiteY19" fmla="*/ 78 h 1374901"/>
                  <a:gd name="connsiteX20" fmla="*/ 504237 w 928793"/>
                  <a:gd name="connsiteY20" fmla="*/ 22441 h 1374901"/>
                  <a:gd name="connsiteX21" fmla="*/ 570295 w 928793"/>
                  <a:gd name="connsiteY21" fmla="*/ 104669 h 1374901"/>
                  <a:gd name="connsiteX22" fmla="*/ 641513 w 928793"/>
                  <a:gd name="connsiteY22" fmla="*/ 247793 h 1374901"/>
                  <a:gd name="connsiteX23" fmla="*/ 676950 w 928793"/>
                  <a:gd name="connsiteY23" fmla="*/ 322451 h 1374901"/>
                  <a:gd name="connsiteX24" fmla="*/ 735438 w 928793"/>
                  <a:gd name="connsiteY24" fmla="*/ 430483 h 1374901"/>
                  <a:gd name="connsiteX25" fmla="*/ 756081 w 928793"/>
                  <a:gd name="connsiteY25" fmla="*/ 464199 h 1374901"/>
                  <a:gd name="connsiteX26" fmla="*/ 771219 w 928793"/>
                  <a:gd name="connsiteY26" fmla="*/ 486907 h 1374901"/>
                  <a:gd name="connsiteX27" fmla="*/ 757457 w 928793"/>
                  <a:gd name="connsiteY27" fmla="*/ 530945 h 1374901"/>
                  <a:gd name="connsiteX28" fmla="*/ 745071 w 928793"/>
                  <a:gd name="connsiteY28" fmla="*/ 549868 h 1374901"/>
                  <a:gd name="connsiteX29" fmla="*/ 728901 w 928793"/>
                  <a:gd name="connsiteY29" fmla="*/ 638632 h 1374901"/>
                  <a:gd name="connsiteX30" fmla="*/ 726149 w 928793"/>
                  <a:gd name="connsiteY30" fmla="*/ 706410 h 1374901"/>
                  <a:gd name="connsiteX31" fmla="*/ 781541 w 928793"/>
                  <a:gd name="connsiteY31" fmla="*/ 834396 h 1374901"/>
                  <a:gd name="connsiteX32" fmla="*/ 877186 w 928793"/>
                  <a:gd name="connsiteY32" fmla="*/ 959629 h 1374901"/>
                  <a:gd name="connsiteX33" fmla="*/ 928793 w 928793"/>
                  <a:gd name="connsiteY33" fmla="*/ 1002291 h 1374901"/>
                  <a:gd name="connsiteX34" fmla="*/ 751264 w 928793"/>
                  <a:gd name="connsiteY34" fmla="*/ 1061468 h 1374901"/>
                  <a:gd name="connsiteX35" fmla="*/ 548276 w 928793"/>
                  <a:gd name="connsiteY35" fmla="*/ 1072133 h 1374901"/>
                  <a:gd name="connsiteX36" fmla="*/ 380036 w 928793"/>
                  <a:gd name="connsiteY36" fmla="*/ 1054931 h 1374901"/>
                  <a:gd name="connsiteX37" fmla="*/ 290927 w 928793"/>
                  <a:gd name="connsiteY37" fmla="*/ 1281659 h 1374901"/>
                  <a:gd name="connsiteX38" fmla="*/ 264436 w 928793"/>
                  <a:gd name="connsiteY38" fmla="*/ 1365950 h 1374901"/>
                  <a:gd name="connsiteX39" fmla="*/ 249642 w 928793"/>
                  <a:gd name="connsiteY39" fmla="*/ 1374208 h 1374901"/>
                  <a:gd name="connsiteX40" fmla="*/ 10184 w 928793"/>
                  <a:gd name="connsiteY40" fmla="*/ 1323288 h 1374901"/>
                  <a:gd name="connsiteX41" fmla="*/ 4679 w 928793"/>
                  <a:gd name="connsiteY41" fmla="*/ 1311935 h 1374901"/>
                  <a:gd name="connsiteX42" fmla="*/ 87251 w 928793"/>
                  <a:gd name="connsiteY42" fmla="*/ 1143007 h 1374901"/>
                  <a:gd name="connsiteX43" fmla="*/ 86563 w 928793"/>
                  <a:gd name="connsiteY43" fmla="*/ 1125117 h 1374901"/>
                  <a:gd name="connsiteX44" fmla="*/ 25666 w 928793"/>
                  <a:gd name="connsiteY44" fmla="*/ 1015709 h 137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28793" h="1374901">
                    <a:moveTo>
                      <a:pt x="25666" y="1015709"/>
                    </a:moveTo>
                    <a:cubicBezTo>
                      <a:pt x="11904" y="986809"/>
                      <a:pt x="-1858" y="938986"/>
                      <a:pt x="207" y="921096"/>
                    </a:cubicBezTo>
                    <a:cubicBezTo>
                      <a:pt x="2959" y="902517"/>
                      <a:pt x="14313" y="891852"/>
                      <a:pt x="26354" y="882218"/>
                    </a:cubicBezTo>
                    <a:cubicBezTo>
                      <a:pt x="30139" y="879122"/>
                      <a:pt x="33579" y="876714"/>
                      <a:pt x="33923" y="870521"/>
                    </a:cubicBezTo>
                    <a:cubicBezTo>
                      <a:pt x="35644" y="837836"/>
                      <a:pt x="41492" y="829579"/>
                      <a:pt x="72113" y="820978"/>
                    </a:cubicBezTo>
                    <a:cubicBezTo>
                      <a:pt x="83122" y="817881"/>
                      <a:pt x="90691" y="813065"/>
                      <a:pt x="95508" y="802055"/>
                    </a:cubicBezTo>
                    <a:cubicBezTo>
                      <a:pt x="101701" y="787605"/>
                      <a:pt x="113398" y="776939"/>
                      <a:pt x="127160" y="769714"/>
                    </a:cubicBezTo>
                    <a:cubicBezTo>
                      <a:pt x="139546" y="763178"/>
                      <a:pt x="149524" y="754576"/>
                      <a:pt x="158813" y="743911"/>
                    </a:cubicBezTo>
                    <a:cubicBezTo>
                      <a:pt x="165006" y="736686"/>
                      <a:pt x="172231" y="730493"/>
                      <a:pt x="179800" y="724300"/>
                    </a:cubicBezTo>
                    <a:cubicBezTo>
                      <a:pt x="193906" y="712946"/>
                      <a:pt x="193906" y="713291"/>
                      <a:pt x="184617" y="697120"/>
                    </a:cubicBezTo>
                    <a:cubicBezTo>
                      <a:pt x="170166" y="671661"/>
                      <a:pt x="161221" y="644137"/>
                      <a:pt x="154340" y="615925"/>
                    </a:cubicBezTo>
                    <a:cubicBezTo>
                      <a:pt x="152276" y="606980"/>
                      <a:pt x="148836" y="604915"/>
                      <a:pt x="140234" y="604915"/>
                    </a:cubicBezTo>
                    <a:cubicBezTo>
                      <a:pt x="96884" y="604915"/>
                      <a:pt x="71425" y="570855"/>
                      <a:pt x="83466" y="529225"/>
                    </a:cubicBezTo>
                    <a:cubicBezTo>
                      <a:pt x="87251" y="515807"/>
                      <a:pt x="94132" y="512710"/>
                      <a:pt x="106518" y="519247"/>
                    </a:cubicBezTo>
                    <a:cubicBezTo>
                      <a:pt x="115119" y="523720"/>
                      <a:pt x="121656" y="530601"/>
                      <a:pt x="130257" y="538170"/>
                    </a:cubicBezTo>
                    <a:cubicBezTo>
                      <a:pt x="123720" y="501357"/>
                      <a:pt x="118559" y="466264"/>
                      <a:pt x="112366" y="431171"/>
                    </a:cubicBezTo>
                    <a:cubicBezTo>
                      <a:pt x="91379" y="311098"/>
                      <a:pt x="116151" y="202035"/>
                      <a:pt x="189777" y="104669"/>
                    </a:cubicBezTo>
                    <a:cubicBezTo>
                      <a:pt x="208700" y="79553"/>
                      <a:pt x="227623" y="54094"/>
                      <a:pt x="246201" y="28634"/>
                    </a:cubicBezTo>
                    <a:cubicBezTo>
                      <a:pt x="249298" y="24506"/>
                      <a:pt x="252738" y="22097"/>
                      <a:pt x="258243" y="21065"/>
                    </a:cubicBezTo>
                    <a:cubicBezTo>
                      <a:pt x="319828" y="11776"/>
                      <a:pt x="381412" y="2831"/>
                      <a:pt x="443685" y="78"/>
                    </a:cubicBezTo>
                    <a:cubicBezTo>
                      <a:pt x="466736" y="-954"/>
                      <a:pt x="486347" y="8335"/>
                      <a:pt x="504237" y="22441"/>
                    </a:cubicBezTo>
                    <a:cubicBezTo>
                      <a:pt x="532450" y="44804"/>
                      <a:pt x="551372" y="74393"/>
                      <a:pt x="570295" y="104669"/>
                    </a:cubicBezTo>
                    <a:cubicBezTo>
                      <a:pt x="609516" y="159717"/>
                      <a:pt x="626375" y="217517"/>
                      <a:pt x="641513" y="247793"/>
                    </a:cubicBezTo>
                    <a:cubicBezTo>
                      <a:pt x="648394" y="261899"/>
                      <a:pt x="673509" y="315571"/>
                      <a:pt x="676950" y="322451"/>
                    </a:cubicBezTo>
                    <a:cubicBezTo>
                      <a:pt x="693808" y="359609"/>
                      <a:pt x="717892" y="381972"/>
                      <a:pt x="735438" y="430483"/>
                    </a:cubicBezTo>
                    <a:cubicBezTo>
                      <a:pt x="740943" y="442524"/>
                      <a:pt x="746448" y="454222"/>
                      <a:pt x="756081" y="464199"/>
                    </a:cubicBezTo>
                    <a:cubicBezTo>
                      <a:pt x="762274" y="470736"/>
                      <a:pt x="766747" y="478994"/>
                      <a:pt x="771219" y="486907"/>
                    </a:cubicBezTo>
                    <a:cubicBezTo>
                      <a:pt x="783949" y="509270"/>
                      <a:pt x="780508" y="520967"/>
                      <a:pt x="757457" y="530945"/>
                    </a:cubicBezTo>
                    <a:cubicBezTo>
                      <a:pt x="748168" y="535073"/>
                      <a:pt x="744727" y="539546"/>
                      <a:pt x="745071" y="549868"/>
                    </a:cubicBezTo>
                    <a:cubicBezTo>
                      <a:pt x="746104" y="580488"/>
                      <a:pt x="740255" y="610764"/>
                      <a:pt x="728901" y="638632"/>
                    </a:cubicBezTo>
                    <a:cubicBezTo>
                      <a:pt x="719612" y="661683"/>
                      <a:pt x="721676" y="683358"/>
                      <a:pt x="726149" y="706410"/>
                    </a:cubicBezTo>
                    <a:cubicBezTo>
                      <a:pt x="735438" y="753200"/>
                      <a:pt x="756081" y="794830"/>
                      <a:pt x="781541" y="834396"/>
                    </a:cubicBezTo>
                    <a:cubicBezTo>
                      <a:pt x="810097" y="878778"/>
                      <a:pt x="838997" y="922816"/>
                      <a:pt x="877186" y="959629"/>
                    </a:cubicBezTo>
                    <a:cubicBezTo>
                      <a:pt x="891980" y="976488"/>
                      <a:pt x="910559" y="989217"/>
                      <a:pt x="928793" y="1002291"/>
                    </a:cubicBezTo>
                    <a:cubicBezTo>
                      <a:pt x="873745" y="1035664"/>
                      <a:pt x="814569" y="1053899"/>
                      <a:pt x="751264" y="1061468"/>
                    </a:cubicBezTo>
                    <a:cubicBezTo>
                      <a:pt x="687615" y="1069037"/>
                      <a:pt x="612269" y="1075574"/>
                      <a:pt x="548276" y="1072133"/>
                    </a:cubicBezTo>
                    <a:cubicBezTo>
                      <a:pt x="492884" y="1069381"/>
                      <a:pt x="417193" y="1063188"/>
                      <a:pt x="380036" y="1054931"/>
                    </a:cubicBezTo>
                    <a:cubicBezTo>
                      <a:pt x="338750" y="1127525"/>
                      <a:pt x="317075" y="1203216"/>
                      <a:pt x="290927" y="1281659"/>
                    </a:cubicBezTo>
                    <a:cubicBezTo>
                      <a:pt x="281638" y="1309526"/>
                      <a:pt x="272693" y="1337738"/>
                      <a:pt x="264436" y="1365950"/>
                    </a:cubicBezTo>
                    <a:cubicBezTo>
                      <a:pt x="261683" y="1374896"/>
                      <a:pt x="258243" y="1375928"/>
                      <a:pt x="249642" y="1374208"/>
                    </a:cubicBezTo>
                    <a:cubicBezTo>
                      <a:pt x="169822" y="1357005"/>
                      <a:pt x="90003" y="1339803"/>
                      <a:pt x="10184" y="1323288"/>
                    </a:cubicBezTo>
                    <a:cubicBezTo>
                      <a:pt x="1239" y="1321568"/>
                      <a:pt x="1583" y="1318816"/>
                      <a:pt x="4679" y="1311935"/>
                    </a:cubicBezTo>
                    <a:cubicBezTo>
                      <a:pt x="32203" y="1255855"/>
                      <a:pt x="59383" y="1199431"/>
                      <a:pt x="87251" y="1143007"/>
                    </a:cubicBezTo>
                    <a:cubicBezTo>
                      <a:pt x="90691" y="1136126"/>
                      <a:pt x="90347" y="1131653"/>
                      <a:pt x="86563" y="1125117"/>
                    </a:cubicBezTo>
                    <a:cubicBezTo>
                      <a:pt x="65920" y="1091744"/>
                      <a:pt x="33235" y="1027751"/>
                      <a:pt x="25666" y="1015709"/>
                    </a:cubicBezTo>
                    <a:close/>
                  </a:path>
                </a:pathLst>
              </a:custGeom>
              <a:solidFill>
                <a:srgbClr val="FEC88A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14E12EC1-DA72-4CB8-B051-189CC43FD0BC}"/>
                  </a:ext>
                </a:extLst>
              </p:cNvPr>
              <p:cNvSpPr/>
              <p:nvPr/>
            </p:nvSpPr>
            <p:spPr>
              <a:xfrm>
                <a:off x="8981841" y="2564762"/>
                <a:ext cx="292972" cy="215894"/>
              </a:xfrm>
              <a:custGeom>
                <a:avLst/>
                <a:gdLst>
                  <a:gd name="connsiteX0" fmla="*/ 182999 w 245307"/>
                  <a:gd name="connsiteY0" fmla="*/ 446 h 180769"/>
                  <a:gd name="connsiteX1" fmla="*/ 169237 w 245307"/>
                  <a:gd name="connsiteY1" fmla="*/ 2855 h 180769"/>
                  <a:gd name="connsiteX2" fmla="*/ 65334 w 245307"/>
                  <a:gd name="connsiteY2" fmla="*/ 19713 h 180769"/>
                  <a:gd name="connsiteX3" fmla="*/ 21640 w 245307"/>
                  <a:gd name="connsiteY3" fmla="*/ 33819 h 180769"/>
                  <a:gd name="connsiteX4" fmla="*/ 21640 w 245307"/>
                  <a:gd name="connsiteY4" fmla="*/ 33819 h 180769"/>
                  <a:gd name="connsiteX5" fmla="*/ 4437 w 245307"/>
                  <a:gd name="connsiteY5" fmla="*/ 110198 h 180769"/>
                  <a:gd name="connsiteX6" fmla="*/ 56045 w 245307"/>
                  <a:gd name="connsiteY6" fmla="*/ 165934 h 180769"/>
                  <a:gd name="connsiteX7" fmla="*/ 147562 w 245307"/>
                  <a:gd name="connsiteY7" fmla="*/ 178319 h 180769"/>
                  <a:gd name="connsiteX8" fmla="*/ 241143 w 245307"/>
                  <a:gd name="connsiteY8" fmla="*/ 106757 h 180769"/>
                  <a:gd name="connsiteX9" fmla="*/ 241143 w 245307"/>
                  <a:gd name="connsiteY9" fmla="*/ 106757 h 180769"/>
                  <a:gd name="connsiteX10" fmla="*/ 243207 w 245307"/>
                  <a:gd name="connsiteY10" fmla="*/ 102285 h 180769"/>
                  <a:gd name="connsiteX11" fmla="*/ 182999 w 245307"/>
                  <a:gd name="connsiteY11" fmla="*/ 446 h 180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5307" h="180769">
                    <a:moveTo>
                      <a:pt x="182999" y="446"/>
                    </a:moveTo>
                    <a:cubicBezTo>
                      <a:pt x="179214" y="-1274"/>
                      <a:pt x="170957" y="2511"/>
                      <a:pt x="169237" y="2855"/>
                    </a:cubicBezTo>
                    <a:cubicBezTo>
                      <a:pt x="135176" y="12488"/>
                      <a:pt x="100427" y="17305"/>
                      <a:pt x="65334" y="19713"/>
                    </a:cubicBezTo>
                    <a:cubicBezTo>
                      <a:pt x="49852" y="20745"/>
                      <a:pt x="33682" y="21089"/>
                      <a:pt x="21640" y="33819"/>
                    </a:cubicBezTo>
                    <a:cubicBezTo>
                      <a:pt x="21640" y="33819"/>
                      <a:pt x="21640" y="33819"/>
                      <a:pt x="21640" y="33819"/>
                    </a:cubicBezTo>
                    <a:cubicBezTo>
                      <a:pt x="997" y="55838"/>
                      <a:pt x="-5196" y="81642"/>
                      <a:pt x="4437" y="110198"/>
                    </a:cubicBezTo>
                    <a:cubicBezTo>
                      <a:pt x="11662" y="131873"/>
                      <a:pt x="28521" y="153548"/>
                      <a:pt x="56045" y="165934"/>
                    </a:cubicBezTo>
                    <a:cubicBezTo>
                      <a:pt x="85633" y="179351"/>
                      <a:pt x="109716" y="184168"/>
                      <a:pt x="147562" y="178319"/>
                    </a:cubicBezTo>
                    <a:cubicBezTo>
                      <a:pt x="190912" y="171438"/>
                      <a:pt x="224972" y="150107"/>
                      <a:pt x="241143" y="106757"/>
                    </a:cubicBezTo>
                    <a:cubicBezTo>
                      <a:pt x="241143" y="106757"/>
                      <a:pt x="241143" y="106757"/>
                      <a:pt x="241143" y="106757"/>
                    </a:cubicBezTo>
                    <a:cubicBezTo>
                      <a:pt x="241831" y="105381"/>
                      <a:pt x="242519" y="103661"/>
                      <a:pt x="243207" y="102285"/>
                    </a:cubicBezTo>
                    <a:cubicBezTo>
                      <a:pt x="254217" y="54462"/>
                      <a:pt x="220156" y="16272"/>
                      <a:pt x="182999" y="446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A84787B4-093B-4416-A244-1021C8FDD4D4}"/>
                  </a:ext>
                </a:extLst>
              </p:cNvPr>
              <p:cNvSpPr/>
              <p:nvPr/>
            </p:nvSpPr>
            <p:spPr>
              <a:xfrm>
                <a:off x="9040968" y="2698015"/>
                <a:ext cx="343218" cy="372615"/>
              </a:xfrm>
              <a:custGeom>
                <a:avLst/>
                <a:gdLst>
                  <a:gd name="connsiteX0" fmla="*/ 0 w 287378"/>
                  <a:gd name="connsiteY0" fmla="*/ 151037 h 311993"/>
                  <a:gd name="connsiteX1" fmla="*/ 71218 w 287378"/>
                  <a:gd name="connsiteY1" fmla="*/ 174777 h 311993"/>
                  <a:gd name="connsiteX2" fmla="*/ 155166 w 287378"/>
                  <a:gd name="connsiteY2" fmla="*/ 156542 h 311993"/>
                  <a:gd name="connsiteX3" fmla="*/ 258036 w 287378"/>
                  <a:gd name="connsiteY3" fmla="*/ 45414 h 311993"/>
                  <a:gd name="connsiteX4" fmla="*/ 287280 w 287378"/>
                  <a:gd name="connsiteY4" fmla="*/ 0 h 311993"/>
                  <a:gd name="connsiteX5" fmla="*/ 283152 w 287378"/>
                  <a:gd name="connsiteY5" fmla="*/ 13074 h 311993"/>
                  <a:gd name="connsiteX6" fmla="*/ 175465 w 287378"/>
                  <a:gd name="connsiteY6" fmla="*/ 227760 h 311993"/>
                  <a:gd name="connsiteX7" fmla="*/ 135899 w 287378"/>
                  <a:gd name="connsiteY7" fmla="*/ 305515 h 311993"/>
                  <a:gd name="connsiteX8" fmla="*/ 123169 w 287378"/>
                  <a:gd name="connsiteY8" fmla="*/ 307579 h 311993"/>
                  <a:gd name="connsiteX9" fmla="*/ 13074 w 287378"/>
                  <a:gd name="connsiteY9" fmla="*/ 197140 h 311993"/>
                  <a:gd name="connsiteX10" fmla="*/ 0 w 287378"/>
                  <a:gd name="connsiteY10" fmla="*/ 151037 h 31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378" h="311993">
                    <a:moveTo>
                      <a:pt x="0" y="151037"/>
                    </a:moveTo>
                    <a:cubicBezTo>
                      <a:pt x="24083" y="162735"/>
                      <a:pt x="46791" y="170648"/>
                      <a:pt x="71218" y="174777"/>
                    </a:cubicBezTo>
                    <a:cubicBezTo>
                      <a:pt x="102182" y="179937"/>
                      <a:pt x="129706" y="172712"/>
                      <a:pt x="155166" y="156542"/>
                    </a:cubicBezTo>
                    <a:cubicBezTo>
                      <a:pt x="199548" y="128674"/>
                      <a:pt x="229136" y="87388"/>
                      <a:pt x="258036" y="45414"/>
                    </a:cubicBezTo>
                    <a:cubicBezTo>
                      <a:pt x="268014" y="30964"/>
                      <a:pt x="276959" y="15826"/>
                      <a:pt x="287280" y="0"/>
                    </a:cubicBezTo>
                    <a:cubicBezTo>
                      <a:pt x="287969" y="6193"/>
                      <a:pt x="284872" y="9289"/>
                      <a:pt x="283152" y="13074"/>
                    </a:cubicBezTo>
                    <a:cubicBezTo>
                      <a:pt x="247371" y="84636"/>
                      <a:pt x="211590" y="156198"/>
                      <a:pt x="175465" y="227760"/>
                    </a:cubicBezTo>
                    <a:cubicBezTo>
                      <a:pt x="162391" y="253564"/>
                      <a:pt x="148629" y="279367"/>
                      <a:pt x="135899" y="305515"/>
                    </a:cubicBezTo>
                    <a:cubicBezTo>
                      <a:pt x="131771" y="313772"/>
                      <a:pt x="129362" y="313772"/>
                      <a:pt x="123169" y="307579"/>
                    </a:cubicBezTo>
                    <a:cubicBezTo>
                      <a:pt x="86700" y="270766"/>
                      <a:pt x="49543" y="234297"/>
                      <a:pt x="13074" y="197140"/>
                    </a:cubicBezTo>
                    <a:cubicBezTo>
                      <a:pt x="1720" y="184754"/>
                      <a:pt x="5161" y="167552"/>
                      <a:pt x="0" y="151037"/>
                    </a:cubicBezTo>
                    <a:close/>
                  </a:path>
                </a:pathLst>
              </a:custGeom>
              <a:solidFill>
                <a:srgbClr val="FEAB77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03291885-40C1-41D7-B3A2-809062BF43C1}"/>
                  </a:ext>
                </a:extLst>
              </p:cNvPr>
              <p:cNvSpPr/>
              <p:nvPr/>
            </p:nvSpPr>
            <p:spPr>
              <a:xfrm>
                <a:off x="9036448" y="2687322"/>
                <a:ext cx="232980" cy="93714"/>
              </a:xfrm>
              <a:custGeom>
                <a:avLst/>
                <a:gdLst>
                  <a:gd name="connsiteX0" fmla="*/ 0 w 195075"/>
                  <a:gd name="connsiteY0" fmla="*/ 56433 h 78467"/>
                  <a:gd name="connsiteX1" fmla="*/ 39566 w 195075"/>
                  <a:gd name="connsiteY1" fmla="*/ 43703 h 78467"/>
                  <a:gd name="connsiteX2" fmla="*/ 164799 w 195075"/>
                  <a:gd name="connsiteY2" fmla="*/ 10330 h 78467"/>
                  <a:gd name="connsiteX3" fmla="*/ 195076 w 195075"/>
                  <a:gd name="connsiteY3" fmla="*/ 4137 h 78467"/>
                  <a:gd name="connsiteX4" fmla="*/ 101494 w 195075"/>
                  <a:gd name="connsiteY4" fmla="*/ 75699 h 78467"/>
                  <a:gd name="connsiteX5" fmla="*/ 9977 w 195075"/>
                  <a:gd name="connsiteY5" fmla="*/ 63314 h 78467"/>
                  <a:gd name="connsiteX6" fmla="*/ 0 w 195075"/>
                  <a:gd name="connsiteY6" fmla="*/ 56433 h 78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075" h="78467">
                    <a:moveTo>
                      <a:pt x="0" y="56433"/>
                    </a:moveTo>
                    <a:cubicBezTo>
                      <a:pt x="9289" y="39918"/>
                      <a:pt x="25116" y="44047"/>
                      <a:pt x="39566" y="43703"/>
                    </a:cubicBezTo>
                    <a:cubicBezTo>
                      <a:pt x="102182" y="58497"/>
                      <a:pt x="141060" y="23748"/>
                      <a:pt x="164799" y="10330"/>
                    </a:cubicBezTo>
                    <a:cubicBezTo>
                      <a:pt x="174089" y="1041"/>
                      <a:pt x="183034" y="-4120"/>
                      <a:pt x="195076" y="4137"/>
                    </a:cubicBezTo>
                    <a:cubicBezTo>
                      <a:pt x="178561" y="47487"/>
                      <a:pt x="144500" y="67786"/>
                      <a:pt x="101494" y="75699"/>
                    </a:cubicBezTo>
                    <a:cubicBezTo>
                      <a:pt x="69842" y="81548"/>
                      <a:pt x="39222" y="78452"/>
                      <a:pt x="9977" y="63314"/>
                    </a:cubicBezTo>
                    <a:cubicBezTo>
                      <a:pt x="6193" y="61593"/>
                      <a:pt x="2408" y="60217"/>
                      <a:pt x="0" y="56433"/>
                    </a:cubicBezTo>
                    <a:close/>
                  </a:path>
                </a:pathLst>
              </a:custGeom>
              <a:solidFill>
                <a:srgbClr val="FEFEFE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4A1671C6-5740-4D8A-8218-4516714E3DA9}"/>
                  </a:ext>
                </a:extLst>
              </p:cNvPr>
              <p:cNvSpPr/>
              <p:nvPr/>
            </p:nvSpPr>
            <p:spPr>
              <a:xfrm>
                <a:off x="9006863" y="2564423"/>
                <a:ext cx="207915" cy="49885"/>
              </a:xfrm>
              <a:custGeom>
                <a:avLst/>
                <a:gdLst>
                  <a:gd name="connsiteX0" fmla="*/ 174089 w 174088"/>
                  <a:gd name="connsiteY0" fmla="*/ 6579 h 41769"/>
                  <a:gd name="connsiteX1" fmla="*/ 153102 w 174088"/>
                  <a:gd name="connsiteY1" fmla="*/ 23782 h 41769"/>
                  <a:gd name="connsiteX2" fmla="*/ 68122 w 174088"/>
                  <a:gd name="connsiteY2" fmla="*/ 38920 h 41769"/>
                  <a:gd name="connsiteX3" fmla="*/ 12386 w 174088"/>
                  <a:gd name="connsiteY3" fmla="*/ 39264 h 41769"/>
                  <a:gd name="connsiteX4" fmla="*/ 0 w 174088"/>
                  <a:gd name="connsiteY4" fmla="*/ 33759 h 41769"/>
                  <a:gd name="connsiteX5" fmla="*/ 43694 w 174088"/>
                  <a:gd name="connsiteY5" fmla="*/ 19653 h 41769"/>
                  <a:gd name="connsiteX6" fmla="*/ 157574 w 174088"/>
                  <a:gd name="connsiteY6" fmla="*/ 42 h 41769"/>
                  <a:gd name="connsiteX7" fmla="*/ 174089 w 174088"/>
                  <a:gd name="connsiteY7" fmla="*/ 6579 h 4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088" h="41769">
                    <a:moveTo>
                      <a:pt x="174089" y="6579"/>
                    </a:moveTo>
                    <a:cubicBezTo>
                      <a:pt x="169960" y="15524"/>
                      <a:pt x="159983" y="20685"/>
                      <a:pt x="153102" y="23782"/>
                    </a:cubicBezTo>
                    <a:cubicBezTo>
                      <a:pt x="129362" y="35135"/>
                      <a:pt x="93925" y="35479"/>
                      <a:pt x="68122" y="38920"/>
                    </a:cubicBezTo>
                    <a:cubicBezTo>
                      <a:pt x="49543" y="41328"/>
                      <a:pt x="30964" y="43736"/>
                      <a:pt x="12386" y="39264"/>
                    </a:cubicBezTo>
                    <a:cubicBezTo>
                      <a:pt x="7913" y="38232"/>
                      <a:pt x="3785" y="36855"/>
                      <a:pt x="0" y="33759"/>
                    </a:cubicBezTo>
                    <a:cubicBezTo>
                      <a:pt x="12042" y="21029"/>
                      <a:pt x="28212" y="20685"/>
                      <a:pt x="43694" y="19653"/>
                    </a:cubicBezTo>
                    <a:cubicBezTo>
                      <a:pt x="78787" y="17245"/>
                      <a:pt x="123857" y="10020"/>
                      <a:pt x="157574" y="42"/>
                    </a:cubicBezTo>
                    <a:cubicBezTo>
                      <a:pt x="159983" y="-302"/>
                      <a:pt x="165831" y="1418"/>
                      <a:pt x="174089" y="6579"/>
                    </a:cubicBezTo>
                    <a:close/>
                  </a:path>
                </a:pathLst>
              </a:custGeom>
              <a:solidFill>
                <a:srgbClr val="FDFDFD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C8A24DBC-1F76-4A84-9942-1626B9B9C896}"/>
                  </a:ext>
                </a:extLst>
              </p:cNvPr>
              <p:cNvSpPr/>
              <p:nvPr/>
            </p:nvSpPr>
            <p:spPr>
              <a:xfrm>
                <a:off x="8745121" y="2289459"/>
                <a:ext cx="159839" cy="42855"/>
              </a:xfrm>
              <a:custGeom>
                <a:avLst/>
                <a:gdLst>
                  <a:gd name="connsiteX0" fmla="*/ 133835 w 133834"/>
                  <a:gd name="connsiteY0" fmla="*/ 10768 h 35883"/>
                  <a:gd name="connsiteX1" fmla="*/ 0 w 133834"/>
                  <a:gd name="connsiteY1" fmla="*/ 35884 h 35883"/>
                  <a:gd name="connsiteX2" fmla="*/ 133835 w 133834"/>
                  <a:gd name="connsiteY2" fmla="*/ 10768 h 3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834" h="35883">
                    <a:moveTo>
                      <a:pt x="133835" y="10768"/>
                    </a:moveTo>
                    <a:cubicBezTo>
                      <a:pt x="87732" y="10768"/>
                      <a:pt x="45758" y="29691"/>
                      <a:pt x="0" y="35884"/>
                    </a:cubicBezTo>
                    <a:cubicBezTo>
                      <a:pt x="21675" y="2855"/>
                      <a:pt x="100462" y="-11595"/>
                      <a:pt x="133835" y="10768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2A9AC14C-5DC8-4131-9927-AC7809E44E44}"/>
                  </a:ext>
                </a:extLst>
              </p:cNvPr>
              <p:cNvSpPr/>
              <p:nvPr/>
            </p:nvSpPr>
            <p:spPr>
              <a:xfrm>
                <a:off x="8736081" y="2159003"/>
                <a:ext cx="130666" cy="43055"/>
              </a:xfrm>
              <a:custGeom>
                <a:avLst/>
                <a:gdLst>
                  <a:gd name="connsiteX0" fmla="*/ 109407 w 109407"/>
                  <a:gd name="connsiteY0" fmla="*/ 11279 h 36050"/>
                  <a:gd name="connsiteX1" fmla="*/ 0 w 109407"/>
                  <a:gd name="connsiteY1" fmla="*/ 36051 h 36050"/>
                  <a:gd name="connsiteX2" fmla="*/ 109407 w 109407"/>
                  <a:gd name="connsiteY2" fmla="*/ 11279 h 3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407" h="36050">
                    <a:moveTo>
                      <a:pt x="109407" y="11279"/>
                    </a:moveTo>
                    <a:cubicBezTo>
                      <a:pt x="72594" y="19536"/>
                      <a:pt x="36469" y="27794"/>
                      <a:pt x="0" y="36051"/>
                    </a:cubicBezTo>
                    <a:cubicBezTo>
                      <a:pt x="29588" y="-762"/>
                      <a:pt x="70186" y="-10052"/>
                      <a:pt x="109407" y="11279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5B520AE9-E363-4DE6-997C-AE956B85DD37}"/>
                  </a:ext>
                </a:extLst>
              </p:cNvPr>
              <p:cNvSpPr/>
              <p:nvPr/>
            </p:nvSpPr>
            <p:spPr>
              <a:xfrm>
                <a:off x="9083701" y="2685369"/>
                <a:ext cx="149567" cy="59665"/>
              </a:xfrm>
              <a:custGeom>
                <a:avLst/>
                <a:gdLst>
                  <a:gd name="connsiteX0" fmla="*/ 125234 w 125233"/>
                  <a:gd name="connsiteY0" fmla="*/ 11965 h 49958"/>
                  <a:gd name="connsiteX1" fmla="*/ 67089 w 125233"/>
                  <a:gd name="connsiteY1" fmla="*/ 44305 h 49958"/>
                  <a:gd name="connsiteX2" fmla="*/ 0 w 125233"/>
                  <a:gd name="connsiteY2" fmla="*/ 44994 h 49958"/>
                  <a:gd name="connsiteX3" fmla="*/ 94269 w 125233"/>
                  <a:gd name="connsiteY3" fmla="*/ 955 h 49958"/>
                  <a:gd name="connsiteX4" fmla="*/ 125234 w 125233"/>
                  <a:gd name="connsiteY4" fmla="*/ 11965 h 4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33" h="49958">
                    <a:moveTo>
                      <a:pt x="125234" y="11965"/>
                    </a:moveTo>
                    <a:cubicBezTo>
                      <a:pt x="106655" y="24351"/>
                      <a:pt x="88076" y="36392"/>
                      <a:pt x="67089" y="44305"/>
                    </a:cubicBezTo>
                    <a:cubicBezTo>
                      <a:pt x="44726" y="52907"/>
                      <a:pt x="22363" y="50498"/>
                      <a:pt x="0" y="44994"/>
                    </a:cubicBezTo>
                    <a:cubicBezTo>
                      <a:pt x="16170" y="7148"/>
                      <a:pt x="51951" y="-3517"/>
                      <a:pt x="94269" y="955"/>
                    </a:cubicBezTo>
                    <a:cubicBezTo>
                      <a:pt x="105279" y="2676"/>
                      <a:pt x="116288" y="4396"/>
                      <a:pt x="125234" y="1196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1B3B58B1-B2B3-47DB-9679-9C0E7002C99A}"/>
                  </a:ext>
                </a:extLst>
              </p:cNvPr>
              <p:cNvSpPr/>
              <p:nvPr/>
            </p:nvSpPr>
            <p:spPr>
              <a:xfrm>
                <a:off x="9230095" y="2172064"/>
                <a:ext cx="145756" cy="59952"/>
              </a:xfrm>
              <a:custGeom>
                <a:avLst/>
                <a:gdLst>
                  <a:gd name="connsiteX0" fmla="*/ 55985 w 122042"/>
                  <a:gd name="connsiteY0" fmla="*/ 5505 h 50198"/>
                  <a:gd name="connsiteX1" fmla="*/ 3346 w 122042"/>
                  <a:gd name="connsiteY1" fmla="*/ 37845 h 50198"/>
                  <a:gd name="connsiteX2" fmla="*/ 938 w 122042"/>
                  <a:gd name="connsiteY2" fmla="*/ 48167 h 50198"/>
                  <a:gd name="connsiteX3" fmla="*/ 11259 w 122042"/>
                  <a:gd name="connsiteY3" fmla="*/ 48167 h 50198"/>
                  <a:gd name="connsiteX4" fmla="*/ 113097 w 122042"/>
                  <a:gd name="connsiteY4" fmla="*/ 20299 h 50198"/>
                  <a:gd name="connsiteX5" fmla="*/ 122043 w 122042"/>
                  <a:gd name="connsiteY5" fmla="*/ 19611 h 50198"/>
                  <a:gd name="connsiteX6" fmla="*/ 112753 w 122042"/>
                  <a:gd name="connsiteY6" fmla="*/ 0 h 50198"/>
                  <a:gd name="connsiteX7" fmla="*/ 55985 w 122042"/>
                  <a:gd name="connsiteY7" fmla="*/ 5505 h 5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042" h="50198">
                    <a:moveTo>
                      <a:pt x="55985" y="5505"/>
                    </a:moveTo>
                    <a:cubicBezTo>
                      <a:pt x="34310" y="9633"/>
                      <a:pt x="15732" y="18235"/>
                      <a:pt x="3346" y="37845"/>
                    </a:cubicBezTo>
                    <a:cubicBezTo>
                      <a:pt x="1282" y="40942"/>
                      <a:pt x="-1471" y="44382"/>
                      <a:pt x="938" y="48167"/>
                    </a:cubicBezTo>
                    <a:cubicBezTo>
                      <a:pt x="3690" y="51951"/>
                      <a:pt x="8163" y="49543"/>
                      <a:pt x="11259" y="48167"/>
                    </a:cubicBezTo>
                    <a:cubicBezTo>
                      <a:pt x="43944" y="34061"/>
                      <a:pt x="79037" y="28556"/>
                      <a:pt x="113097" y="20299"/>
                    </a:cubicBezTo>
                    <a:cubicBezTo>
                      <a:pt x="116538" y="19611"/>
                      <a:pt x="119634" y="19267"/>
                      <a:pt x="122043" y="19611"/>
                    </a:cubicBezTo>
                    <a:lnTo>
                      <a:pt x="112753" y="0"/>
                    </a:lnTo>
                    <a:cubicBezTo>
                      <a:pt x="92799" y="1376"/>
                      <a:pt x="74220" y="2064"/>
                      <a:pt x="55985" y="5505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977F5017-38C7-40BC-8956-767EE546F5B2}"/>
                  </a:ext>
                </a:extLst>
              </p:cNvPr>
              <p:cNvSpPr/>
              <p:nvPr/>
            </p:nvSpPr>
            <p:spPr>
              <a:xfrm>
                <a:off x="9221879" y="2069339"/>
                <a:ext cx="110005" cy="50517"/>
              </a:xfrm>
              <a:custGeom>
                <a:avLst/>
                <a:gdLst>
                  <a:gd name="connsiteX0" fmla="*/ 75594 w 92108"/>
                  <a:gd name="connsiteY0" fmla="*/ 1720 h 42298"/>
                  <a:gd name="connsiteX1" fmla="*/ 5064 w 92108"/>
                  <a:gd name="connsiteY1" fmla="*/ 30276 h 42298"/>
                  <a:gd name="connsiteX2" fmla="*/ 592 w 92108"/>
                  <a:gd name="connsiteY2" fmla="*/ 39566 h 42298"/>
                  <a:gd name="connsiteX3" fmla="*/ 10913 w 92108"/>
                  <a:gd name="connsiteY3" fmla="*/ 41630 h 42298"/>
                  <a:gd name="connsiteX4" fmla="*/ 18138 w 92108"/>
                  <a:gd name="connsiteY4" fmla="*/ 39910 h 42298"/>
                  <a:gd name="connsiteX5" fmla="*/ 81443 w 92108"/>
                  <a:gd name="connsiteY5" fmla="*/ 25804 h 42298"/>
                  <a:gd name="connsiteX6" fmla="*/ 92109 w 92108"/>
                  <a:gd name="connsiteY6" fmla="*/ 25460 h 42298"/>
                  <a:gd name="connsiteX7" fmla="*/ 80411 w 92108"/>
                  <a:gd name="connsiteY7" fmla="*/ 0 h 42298"/>
                  <a:gd name="connsiteX8" fmla="*/ 75594 w 92108"/>
                  <a:gd name="connsiteY8" fmla="*/ 1720 h 4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08" h="42298">
                    <a:moveTo>
                      <a:pt x="75594" y="1720"/>
                    </a:moveTo>
                    <a:cubicBezTo>
                      <a:pt x="47038" y="-1376"/>
                      <a:pt x="25707" y="13762"/>
                      <a:pt x="5064" y="30276"/>
                    </a:cubicBezTo>
                    <a:cubicBezTo>
                      <a:pt x="2312" y="32685"/>
                      <a:pt x="-1473" y="35437"/>
                      <a:pt x="592" y="39566"/>
                    </a:cubicBezTo>
                    <a:cubicBezTo>
                      <a:pt x="2656" y="43350"/>
                      <a:pt x="7129" y="42318"/>
                      <a:pt x="10913" y="41630"/>
                    </a:cubicBezTo>
                    <a:cubicBezTo>
                      <a:pt x="13322" y="41286"/>
                      <a:pt x="15730" y="40598"/>
                      <a:pt x="18138" y="39910"/>
                    </a:cubicBezTo>
                    <a:cubicBezTo>
                      <a:pt x="39125" y="35437"/>
                      <a:pt x="60456" y="30620"/>
                      <a:pt x="81443" y="25804"/>
                    </a:cubicBezTo>
                    <a:cubicBezTo>
                      <a:pt x="85228" y="25115"/>
                      <a:pt x="89012" y="24083"/>
                      <a:pt x="92109" y="25460"/>
                    </a:cubicBezTo>
                    <a:lnTo>
                      <a:pt x="80411" y="0"/>
                    </a:lnTo>
                    <a:cubicBezTo>
                      <a:pt x="78347" y="1720"/>
                      <a:pt x="76970" y="1720"/>
                      <a:pt x="75594" y="1720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A4DFA8A-A9DB-499E-8DFE-B20F912E188D}"/>
                </a:ext>
              </a:extLst>
            </p:cNvPr>
            <p:cNvSpPr/>
            <p:nvPr/>
          </p:nvSpPr>
          <p:spPr>
            <a:xfrm rot="20967052">
              <a:off x="8065904" y="2413204"/>
              <a:ext cx="571229" cy="485210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27376 w 1079803"/>
                <a:gd name="connsiteY31" fmla="*/ 200722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65924 w 1079803"/>
                <a:gd name="connsiteY31" fmla="*/ 195707 h 695566"/>
                <a:gd name="connsiteX32" fmla="*/ 1049538 w 1079803"/>
                <a:gd name="connsiteY32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65924 w 1079803"/>
                <a:gd name="connsiteY30" fmla="*/ 195707 h 695566"/>
                <a:gd name="connsiteX31" fmla="*/ 1049538 w 1079803"/>
                <a:gd name="connsiteY31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72535 w 1079803"/>
                <a:gd name="connsiteY28" fmla="*/ 234131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25792 w 1079803"/>
                <a:gd name="connsiteY28" fmla="*/ 221498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65924 w 1079803"/>
                <a:gd name="connsiteY28" fmla="*/ 195707 h 695566"/>
                <a:gd name="connsiteX29" fmla="*/ 1049538 w 1079803"/>
                <a:gd name="connsiteY29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49538 w 1079803"/>
                <a:gd name="connsiteY29" fmla="*/ 93721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01850 w 1079803"/>
                <a:gd name="connsiteY29" fmla="*/ 117995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978093 w 1079803"/>
                <a:gd name="connsiteY10" fmla="*/ 460880 h 695566"/>
                <a:gd name="connsiteX11" fmla="*/ 877229 w 1079803"/>
                <a:gd name="connsiteY11" fmla="*/ 568239 h 695566"/>
                <a:gd name="connsiteX12" fmla="*/ 647993 w 1079803"/>
                <a:gd name="connsiteY12" fmla="*/ 678654 h 695566"/>
                <a:gd name="connsiteX13" fmla="*/ 420286 w 1079803"/>
                <a:gd name="connsiteY13" fmla="*/ 683239 h 695566"/>
                <a:gd name="connsiteX14" fmla="*/ 121515 w 1079803"/>
                <a:gd name="connsiteY14" fmla="*/ 481130 h 695566"/>
                <a:gd name="connsiteX15" fmla="*/ 13392 w 1079803"/>
                <a:gd name="connsiteY15" fmla="*/ 243871 h 695566"/>
                <a:gd name="connsiteX16" fmla="*/ 24854 w 1079803"/>
                <a:gd name="connsiteY16" fmla="*/ 238904 h 695566"/>
                <a:gd name="connsiteX17" fmla="*/ 47396 w 1079803"/>
                <a:gd name="connsiteY17" fmla="*/ 273671 h 695566"/>
                <a:gd name="connsiteX18" fmla="*/ 129921 w 1079803"/>
                <a:gd name="connsiteY18" fmla="*/ 449801 h 695566"/>
                <a:gd name="connsiteX19" fmla="*/ 121515 w 1079803"/>
                <a:gd name="connsiteY19" fmla="*/ 313787 h 695566"/>
                <a:gd name="connsiteX20" fmla="*/ 106615 w 1079803"/>
                <a:gd name="connsiteY20" fmla="*/ 274435 h 695566"/>
                <a:gd name="connsiteX21" fmla="*/ 6897 w 1079803"/>
                <a:gd name="connsiteY21" fmla="*/ 70797 h 695566"/>
                <a:gd name="connsiteX22" fmla="*/ 402 w 1079803"/>
                <a:gd name="connsiteY22" fmla="*/ 29535 h 695566"/>
                <a:gd name="connsiteX23" fmla="*/ 14156 w 1079803"/>
                <a:gd name="connsiteY23" fmla="*/ 13106 h 695566"/>
                <a:gd name="connsiteX24" fmla="*/ 22944 w 1079803"/>
                <a:gd name="connsiteY24" fmla="*/ 28007 h 695566"/>
                <a:gd name="connsiteX25" fmla="*/ 134227 w 1079803"/>
                <a:gd name="connsiteY25" fmla="*/ 188647 h 695566"/>
                <a:gd name="connsiteX26" fmla="*/ 444198 w 1079803"/>
                <a:gd name="connsiteY26" fmla="*/ 225848 h 695566"/>
                <a:gd name="connsiteX27" fmla="*/ 932264 w 1079803"/>
                <a:gd name="connsiteY27" fmla="*/ 197228 h 695566"/>
                <a:gd name="connsiteX28" fmla="*/ 1001850 w 1079803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1014388 w 1103589"/>
                <a:gd name="connsiteY4" fmla="*/ 224385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36166 w 1103589"/>
                <a:gd name="connsiteY8" fmla="*/ 256478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  <a:gd name="connsiteX0" fmla="*/ 1001850 w 1103591"/>
                <a:gd name="connsiteY0" fmla="*/ 117995 h 695566"/>
                <a:gd name="connsiteX1" fmla="*/ 1056797 w 1103591"/>
                <a:gd name="connsiteY1" fmla="*/ 12342 h 695566"/>
                <a:gd name="connsiteX2" fmla="*/ 1073608 w 1103591"/>
                <a:gd name="connsiteY2" fmla="*/ 4701 h 695566"/>
                <a:gd name="connsiteX3" fmla="*/ 1079721 w 1103591"/>
                <a:gd name="connsiteY3" fmla="*/ 23804 h 695566"/>
                <a:gd name="connsiteX4" fmla="*/ 1014388 w 1103591"/>
                <a:gd name="connsiteY4" fmla="*/ 224385 h 695566"/>
                <a:gd name="connsiteX5" fmla="*/ 975036 w 1103591"/>
                <a:gd name="connsiteY5" fmla="*/ 282459 h 695566"/>
                <a:gd name="connsiteX6" fmla="*/ 965103 w 1103591"/>
                <a:gd name="connsiteY6" fmla="*/ 306528 h 695566"/>
                <a:gd name="connsiteX7" fmla="*/ 948674 w 1103591"/>
                <a:gd name="connsiteY7" fmla="*/ 461644 h 695566"/>
                <a:gd name="connsiteX8" fmla="*/ 1073374 w 1103591"/>
                <a:gd name="connsiteY8" fmla="*/ 273966 h 695566"/>
                <a:gd name="connsiteX9" fmla="*/ 1103590 w 1103591"/>
                <a:gd name="connsiteY9" fmla="*/ 267783 h 695566"/>
                <a:gd name="connsiteX10" fmla="*/ 978093 w 1103591"/>
                <a:gd name="connsiteY10" fmla="*/ 460880 h 695566"/>
                <a:gd name="connsiteX11" fmla="*/ 877229 w 1103591"/>
                <a:gd name="connsiteY11" fmla="*/ 568239 h 695566"/>
                <a:gd name="connsiteX12" fmla="*/ 647993 w 1103591"/>
                <a:gd name="connsiteY12" fmla="*/ 678654 h 695566"/>
                <a:gd name="connsiteX13" fmla="*/ 420286 w 1103591"/>
                <a:gd name="connsiteY13" fmla="*/ 683239 h 695566"/>
                <a:gd name="connsiteX14" fmla="*/ 121515 w 1103591"/>
                <a:gd name="connsiteY14" fmla="*/ 481130 h 695566"/>
                <a:gd name="connsiteX15" fmla="*/ 13392 w 1103591"/>
                <a:gd name="connsiteY15" fmla="*/ 243871 h 695566"/>
                <a:gd name="connsiteX16" fmla="*/ 24854 w 1103591"/>
                <a:gd name="connsiteY16" fmla="*/ 238904 h 695566"/>
                <a:gd name="connsiteX17" fmla="*/ 47396 w 1103591"/>
                <a:gd name="connsiteY17" fmla="*/ 273671 h 695566"/>
                <a:gd name="connsiteX18" fmla="*/ 129921 w 1103591"/>
                <a:gd name="connsiteY18" fmla="*/ 449801 h 695566"/>
                <a:gd name="connsiteX19" fmla="*/ 121515 w 1103591"/>
                <a:gd name="connsiteY19" fmla="*/ 313787 h 695566"/>
                <a:gd name="connsiteX20" fmla="*/ 106615 w 1103591"/>
                <a:gd name="connsiteY20" fmla="*/ 274435 h 695566"/>
                <a:gd name="connsiteX21" fmla="*/ 6897 w 1103591"/>
                <a:gd name="connsiteY21" fmla="*/ 70797 h 695566"/>
                <a:gd name="connsiteX22" fmla="*/ 402 w 1103591"/>
                <a:gd name="connsiteY22" fmla="*/ 29535 h 695566"/>
                <a:gd name="connsiteX23" fmla="*/ 14156 w 1103591"/>
                <a:gd name="connsiteY23" fmla="*/ 13106 h 695566"/>
                <a:gd name="connsiteX24" fmla="*/ 22944 w 1103591"/>
                <a:gd name="connsiteY24" fmla="*/ 28007 h 695566"/>
                <a:gd name="connsiteX25" fmla="*/ 134227 w 1103591"/>
                <a:gd name="connsiteY25" fmla="*/ 188647 h 695566"/>
                <a:gd name="connsiteX26" fmla="*/ 444198 w 1103591"/>
                <a:gd name="connsiteY26" fmla="*/ 225848 h 695566"/>
                <a:gd name="connsiteX27" fmla="*/ 932264 w 1103591"/>
                <a:gd name="connsiteY27" fmla="*/ 197228 h 695566"/>
                <a:gd name="connsiteX28" fmla="*/ 1001850 w 1103591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996810 w 1103589"/>
                <a:gd name="connsiteY4" fmla="*/ 228131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73374 w 1103589"/>
                <a:gd name="connsiteY8" fmla="*/ 273966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03589" h="695566">
                  <a:moveTo>
                    <a:pt x="1001850" y="117995"/>
                  </a:moveTo>
                  <a:cubicBezTo>
                    <a:pt x="1004906" y="90869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41129" y="168148"/>
                    <a:pt x="996810" y="228131"/>
                  </a:cubicBezTo>
                  <a:cubicBezTo>
                    <a:pt x="980764" y="247999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68025" y="282754"/>
                    <a:pt x="1073374" y="273966"/>
                  </a:cubicBezTo>
                  <a:cubicBezTo>
                    <a:pt x="1076430" y="268236"/>
                    <a:pt x="1095949" y="265873"/>
                    <a:pt x="1103590" y="267783"/>
                  </a:cubicBezTo>
                  <a:cubicBezTo>
                    <a:pt x="1093911" y="301850"/>
                    <a:pt x="1006938" y="407519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90672" y="133631"/>
                    <a:pt x="134227" y="188647"/>
                  </a:cubicBezTo>
                  <a:cubicBezTo>
                    <a:pt x="204436" y="221621"/>
                    <a:pt x="311192" y="224418"/>
                    <a:pt x="444198" y="225848"/>
                  </a:cubicBezTo>
                  <a:cubicBezTo>
                    <a:pt x="577204" y="227278"/>
                    <a:pt x="831374" y="219249"/>
                    <a:pt x="932264" y="197228"/>
                  </a:cubicBezTo>
                  <a:cubicBezTo>
                    <a:pt x="985752" y="151381"/>
                    <a:pt x="991534" y="163842"/>
                    <a:pt x="1001850" y="117995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C7913F7B-36ED-49D4-9ABA-7B09126651C5}"/>
                </a:ext>
              </a:extLst>
            </p:cNvPr>
            <p:cNvGrpSpPr/>
            <p:nvPr/>
          </p:nvGrpSpPr>
          <p:grpSpPr>
            <a:xfrm rot="6704130">
              <a:off x="8048445" y="2599336"/>
              <a:ext cx="300621" cy="481266"/>
              <a:chOff x="10779157" y="2826115"/>
              <a:chExt cx="300621" cy="481266"/>
            </a:xfrm>
          </p:grpSpPr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23423988-49A5-4162-95DA-7A5D0E73927D}"/>
                  </a:ext>
                </a:extLst>
              </p:cNvPr>
              <p:cNvSpPr/>
              <p:nvPr/>
            </p:nvSpPr>
            <p:spPr>
              <a:xfrm flipH="1">
                <a:off x="10783297" y="3011924"/>
                <a:ext cx="296481" cy="146408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B245D51-184B-4640-B26C-D842D6B58D0F}"/>
                  </a:ext>
                </a:extLst>
              </p:cNvPr>
              <p:cNvSpPr/>
              <p:nvPr/>
            </p:nvSpPr>
            <p:spPr>
              <a:xfrm flipH="1">
                <a:off x="10811038" y="2826115"/>
                <a:ext cx="252684" cy="116953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404C6CF5-ADA7-4762-9291-9DFF2D4DEAC5}"/>
                  </a:ext>
                </a:extLst>
              </p:cNvPr>
              <p:cNvSpPr/>
              <p:nvPr/>
            </p:nvSpPr>
            <p:spPr>
              <a:xfrm flipH="1">
                <a:off x="10779157" y="3102245"/>
                <a:ext cx="173127" cy="205136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12" name="TextBox 311">
            <a:extLst>
              <a:ext uri="{FF2B5EF4-FFF2-40B4-BE49-F238E27FC236}">
                <a16:creationId xmlns:a16="http://schemas.microsoft.com/office/drawing/2014/main" id="{F964CC6C-8F8E-4D9F-B72E-E27915FB8CBD}"/>
              </a:ext>
            </a:extLst>
          </p:cNvPr>
          <p:cNvSpPr txBox="1"/>
          <p:nvPr/>
        </p:nvSpPr>
        <p:spPr>
          <a:xfrm>
            <a:off x="836848" y="3486048"/>
            <a:ext cx="1939849" cy="338554"/>
          </a:xfrm>
          <a:prstGeom prst="rect">
            <a:avLst/>
          </a:prstGeom>
          <a:solidFill>
            <a:schemeClr val="accent4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Fever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0ED00FF8-8ABE-4AF0-A906-8BF6CC6EF087}"/>
              </a:ext>
            </a:extLst>
          </p:cNvPr>
          <p:cNvSpPr txBox="1"/>
          <p:nvPr/>
        </p:nvSpPr>
        <p:spPr>
          <a:xfrm>
            <a:off x="3069244" y="3486048"/>
            <a:ext cx="1939849" cy="338554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Cough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7F00F3BC-D6F1-4C93-8EC5-298DAF55D89C}"/>
              </a:ext>
            </a:extLst>
          </p:cNvPr>
          <p:cNvSpPr txBox="1"/>
          <p:nvPr/>
        </p:nvSpPr>
        <p:spPr>
          <a:xfrm>
            <a:off x="5301639" y="3486048"/>
            <a:ext cx="2215196" cy="338554"/>
          </a:xfrm>
          <a:prstGeom prst="rect">
            <a:avLst/>
          </a:prstGeom>
          <a:solidFill>
            <a:schemeClr val="accent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Shortness Of Breath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8CACFF12-71AB-4D57-8FA6-CC4D9F90B4F2}"/>
              </a:ext>
            </a:extLst>
          </p:cNvPr>
          <p:cNvGrpSpPr/>
          <p:nvPr/>
        </p:nvGrpSpPr>
        <p:grpSpPr>
          <a:xfrm>
            <a:off x="871757" y="4026636"/>
            <a:ext cx="1869058" cy="2421214"/>
            <a:chOff x="-475010" y="1042170"/>
            <a:chExt cx="3859356" cy="2421214"/>
          </a:xfrm>
        </p:grpSpPr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5A37F0A2-EE03-417D-B945-68B4A32B0B3D}"/>
                </a:ext>
              </a:extLst>
            </p:cNvPr>
            <p:cNvSpPr txBox="1"/>
            <p:nvPr/>
          </p:nvSpPr>
          <p:spPr>
            <a:xfrm>
              <a:off x="-475010" y="1042170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13EF42FA-FE8F-4FFF-BE1F-2B6EDF9D2425}"/>
                </a:ext>
              </a:extLst>
            </p:cNvPr>
            <p:cNvSpPr txBox="1"/>
            <p:nvPr/>
          </p:nvSpPr>
          <p:spPr>
            <a:xfrm>
              <a:off x="-460973" y="1339726"/>
              <a:ext cx="3845319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I hope and I believe that this Template will your Time, Money and Reputation. Easy to change colors, photos and Text. Get a modern PowerPoint  Presentation that is beautifully designed.  </a:t>
              </a:r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AD931CC1-005A-42A7-B0A7-0F35E0BBBBCE}"/>
              </a:ext>
            </a:extLst>
          </p:cNvPr>
          <p:cNvGrpSpPr/>
          <p:nvPr/>
        </p:nvGrpSpPr>
        <p:grpSpPr>
          <a:xfrm>
            <a:off x="3173233" y="4026636"/>
            <a:ext cx="1869058" cy="2421214"/>
            <a:chOff x="-475010" y="1042170"/>
            <a:chExt cx="3859356" cy="2421214"/>
          </a:xfrm>
        </p:grpSpPr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A275C66A-1558-4B9B-8CA0-BFBEC44133E1}"/>
                </a:ext>
              </a:extLst>
            </p:cNvPr>
            <p:cNvSpPr txBox="1"/>
            <p:nvPr/>
          </p:nvSpPr>
          <p:spPr>
            <a:xfrm>
              <a:off x="-475010" y="1042170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7F9C01B5-73A4-4B67-9B98-8BE2E403DD21}"/>
                </a:ext>
              </a:extLst>
            </p:cNvPr>
            <p:cNvSpPr txBox="1"/>
            <p:nvPr/>
          </p:nvSpPr>
          <p:spPr>
            <a:xfrm>
              <a:off x="-460973" y="1339726"/>
              <a:ext cx="3845319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I hope and I believe that this Template will your Time, Money and Reputation. Easy to change colors, photos and Text. Get a modern PowerPoint  Presentation that is beautifully designed.  </a:t>
              </a: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5756590B-C04E-4B30-8D6F-6671408C357E}"/>
              </a:ext>
            </a:extLst>
          </p:cNvPr>
          <p:cNvGrpSpPr/>
          <p:nvPr/>
        </p:nvGrpSpPr>
        <p:grpSpPr>
          <a:xfrm>
            <a:off x="5474708" y="4026636"/>
            <a:ext cx="1869058" cy="2421214"/>
            <a:chOff x="-475010" y="1042170"/>
            <a:chExt cx="3859356" cy="2421214"/>
          </a:xfrm>
        </p:grpSpPr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8BD47DD6-5946-4179-9967-089C40A803AE}"/>
                </a:ext>
              </a:extLst>
            </p:cNvPr>
            <p:cNvSpPr txBox="1"/>
            <p:nvPr/>
          </p:nvSpPr>
          <p:spPr>
            <a:xfrm>
              <a:off x="-475010" y="1042170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F39C829-B69E-48EB-8706-3F74E0501378}"/>
                </a:ext>
              </a:extLst>
            </p:cNvPr>
            <p:cNvSpPr txBox="1"/>
            <p:nvPr/>
          </p:nvSpPr>
          <p:spPr>
            <a:xfrm>
              <a:off x="-460973" y="1339726"/>
              <a:ext cx="3845319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I hope and I believe that this Template will your Time, Money and Reputation. Easy to change colors, photos and Text. Get a modern PowerPoint  Presentation that is beautifully designed.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0127803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Rectangle 48">
            <a:extLst>
              <a:ext uri="{FF2B5EF4-FFF2-40B4-BE49-F238E27FC236}">
                <a16:creationId xmlns:a16="http://schemas.microsoft.com/office/drawing/2014/main" id="{AE0D199D-8FC1-4098-8C1E-81183ED7E600}"/>
              </a:ext>
            </a:extLst>
          </p:cNvPr>
          <p:cNvSpPr/>
          <p:nvPr/>
        </p:nvSpPr>
        <p:spPr>
          <a:xfrm>
            <a:off x="0" y="-9526"/>
            <a:ext cx="9248775" cy="6867525"/>
          </a:xfrm>
          <a:custGeom>
            <a:avLst/>
            <a:gdLst>
              <a:gd name="connsiteX0" fmla="*/ 0 w 8943975"/>
              <a:gd name="connsiteY0" fmla="*/ 0 h 6858000"/>
              <a:gd name="connsiteX1" fmla="*/ 8943975 w 8943975"/>
              <a:gd name="connsiteY1" fmla="*/ 0 h 6858000"/>
              <a:gd name="connsiteX2" fmla="*/ 8943975 w 8943975"/>
              <a:gd name="connsiteY2" fmla="*/ 6858000 h 6858000"/>
              <a:gd name="connsiteX3" fmla="*/ 0 w 8943975"/>
              <a:gd name="connsiteY3" fmla="*/ 6858000 h 6858000"/>
              <a:gd name="connsiteX4" fmla="*/ 0 w 8943975"/>
              <a:gd name="connsiteY4" fmla="*/ 0 h 6858000"/>
              <a:gd name="connsiteX0" fmla="*/ 0 w 8943975"/>
              <a:gd name="connsiteY0" fmla="*/ 9525 h 6867525"/>
              <a:gd name="connsiteX1" fmla="*/ 6191250 w 8943975"/>
              <a:gd name="connsiteY1" fmla="*/ 0 h 6867525"/>
              <a:gd name="connsiteX2" fmla="*/ 8943975 w 8943975"/>
              <a:gd name="connsiteY2" fmla="*/ 6867525 h 6867525"/>
              <a:gd name="connsiteX3" fmla="*/ 0 w 8943975"/>
              <a:gd name="connsiteY3" fmla="*/ 6867525 h 6867525"/>
              <a:gd name="connsiteX4" fmla="*/ 0 w 8943975"/>
              <a:gd name="connsiteY4" fmla="*/ 9525 h 6867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943975" h="6867525">
                <a:moveTo>
                  <a:pt x="0" y="9525"/>
                </a:moveTo>
                <a:lnTo>
                  <a:pt x="6191250" y="0"/>
                </a:lnTo>
                <a:lnTo>
                  <a:pt x="8943975" y="6867525"/>
                </a:lnTo>
                <a:lnTo>
                  <a:pt x="0" y="6867525"/>
                </a:lnTo>
                <a:lnTo>
                  <a:pt x="0" y="9525"/>
                </a:lnTo>
                <a:close/>
              </a:path>
            </a:pathLst>
          </a:custGeom>
          <a:solidFill>
            <a:schemeClr val="accent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9A65A26-1CB9-47E5-B2E1-E00F4DF32DF4}"/>
              </a:ext>
            </a:extLst>
          </p:cNvPr>
          <p:cNvSpPr txBox="1"/>
          <p:nvPr/>
        </p:nvSpPr>
        <p:spPr>
          <a:xfrm>
            <a:off x="464285" y="352010"/>
            <a:ext cx="6234399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Infographic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B5B5D69-13A5-4230-821C-2CF62D7514B4}"/>
              </a:ext>
            </a:extLst>
          </p:cNvPr>
          <p:cNvSpPr txBox="1"/>
          <p:nvPr/>
        </p:nvSpPr>
        <p:spPr>
          <a:xfrm>
            <a:off x="464285" y="1232054"/>
            <a:ext cx="62343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F8120E5-429B-47C0-944E-16B6B64F644C}"/>
              </a:ext>
            </a:extLst>
          </p:cNvPr>
          <p:cNvSpPr txBox="1"/>
          <p:nvPr/>
        </p:nvSpPr>
        <p:spPr>
          <a:xfrm>
            <a:off x="5914992" y="2962762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accent6"/>
                </a:solidFill>
                <a:cs typeface="Arial" pitchFamily="34" charset="0"/>
              </a:rPr>
              <a:t>A</a:t>
            </a:r>
            <a:endParaRPr lang="ko-KR" altLang="en-US" sz="4000" b="1" dirty="0">
              <a:solidFill>
                <a:schemeClr val="accent6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4E5D186-50D9-4530-8C13-99802624E793}"/>
              </a:ext>
            </a:extLst>
          </p:cNvPr>
          <p:cNvSpPr txBox="1"/>
          <p:nvPr/>
        </p:nvSpPr>
        <p:spPr>
          <a:xfrm>
            <a:off x="5914992" y="4783751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accent6"/>
                </a:solidFill>
                <a:cs typeface="Arial" pitchFamily="34" charset="0"/>
              </a:rPr>
              <a:t>A</a:t>
            </a:r>
            <a:endParaRPr lang="ko-KR" altLang="en-US" sz="4000" b="1" dirty="0">
              <a:solidFill>
                <a:schemeClr val="accent6"/>
              </a:solidFill>
              <a:cs typeface="Arial" pitchFamily="34" charset="0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7D361D9-63B2-452F-9DDB-38E7C48C79E0}"/>
              </a:ext>
            </a:extLst>
          </p:cNvPr>
          <p:cNvGrpSpPr/>
          <p:nvPr/>
        </p:nvGrpSpPr>
        <p:grpSpPr>
          <a:xfrm>
            <a:off x="4068827" y="3752693"/>
            <a:ext cx="2629858" cy="896263"/>
            <a:chOff x="6372200" y="1720413"/>
            <a:chExt cx="2160240" cy="896263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77C55F5-F527-4EE0-8A17-64B2E80DC8BC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EE4FCCDF-2196-444D-9CDC-1B8A6F3ECFA2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058544CE-B229-4D10-B73E-5642DF4793DB}"/>
              </a:ext>
            </a:extLst>
          </p:cNvPr>
          <p:cNvGrpSpPr/>
          <p:nvPr/>
        </p:nvGrpSpPr>
        <p:grpSpPr>
          <a:xfrm>
            <a:off x="4068827" y="5579527"/>
            <a:ext cx="2629858" cy="896263"/>
            <a:chOff x="6372200" y="1720413"/>
            <a:chExt cx="2160240" cy="896263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2AC9A6F-2790-401E-B915-DB5C08293FEE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9664984-63BB-4BE1-A5F8-A4737C69C17C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8CF901B8-0753-4780-B810-9ACB19AA0777}"/>
              </a:ext>
            </a:extLst>
          </p:cNvPr>
          <p:cNvSpPr txBox="1"/>
          <p:nvPr/>
        </p:nvSpPr>
        <p:spPr>
          <a:xfrm>
            <a:off x="2787861" y="2052267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Q</a:t>
            </a:r>
            <a:endParaRPr lang="ko-KR" altLang="en-US" sz="4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34F0DFC-40B8-49AF-8BBD-529E40FB208C}"/>
              </a:ext>
            </a:extLst>
          </p:cNvPr>
          <p:cNvSpPr txBox="1"/>
          <p:nvPr/>
        </p:nvSpPr>
        <p:spPr>
          <a:xfrm>
            <a:off x="2787861" y="3873257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Q</a:t>
            </a:r>
            <a:endParaRPr lang="ko-KR" altLang="en-US" sz="40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D5F4F3F-22C3-4E5B-9112-8F8ED46DCB62}"/>
              </a:ext>
            </a:extLst>
          </p:cNvPr>
          <p:cNvGrpSpPr/>
          <p:nvPr/>
        </p:nvGrpSpPr>
        <p:grpSpPr>
          <a:xfrm>
            <a:off x="941696" y="2839276"/>
            <a:ext cx="2629858" cy="896263"/>
            <a:chOff x="6372200" y="1720413"/>
            <a:chExt cx="2160240" cy="896263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CEE82BF-5E24-4412-B948-FDA2F0A58D09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8A716E33-803F-449A-AD73-E3EB769DA875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B4A34B41-51BB-4EBC-9DBB-7945901723C2}"/>
              </a:ext>
            </a:extLst>
          </p:cNvPr>
          <p:cNvGrpSpPr/>
          <p:nvPr/>
        </p:nvGrpSpPr>
        <p:grpSpPr>
          <a:xfrm>
            <a:off x="941696" y="4666110"/>
            <a:ext cx="2629858" cy="896263"/>
            <a:chOff x="6372200" y="1720413"/>
            <a:chExt cx="2160240" cy="896263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E91839EA-2B33-4CF6-8717-978F08BE9DCD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1A5365D-CCBA-4474-BA4C-E1D600058F5A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456298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>
            <a:extLst>
              <a:ext uri="{FF2B5EF4-FFF2-40B4-BE49-F238E27FC236}">
                <a16:creationId xmlns:a16="http://schemas.microsoft.com/office/drawing/2014/main" id="{59ADAD2B-0098-4C10-8323-368E53C64C84}"/>
              </a:ext>
            </a:extLst>
          </p:cNvPr>
          <p:cNvSpPr/>
          <p:nvPr/>
        </p:nvSpPr>
        <p:spPr>
          <a:xfrm>
            <a:off x="0" y="6353466"/>
            <a:ext cx="6937304" cy="51305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3A9D61F-1CA0-4FBC-8574-1DD53124F576}"/>
              </a:ext>
            </a:extLst>
          </p:cNvPr>
          <p:cNvGrpSpPr/>
          <p:nvPr/>
        </p:nvGrpSpPr>
        <p:grpSpPr>
          <a:xfrm>
            <a:off x="6096000" y="648699"/>
            <a:ext cx="6309131" cy="7362212"/>
            <a:chOff x="8581231" y="3309091"/>
            <a:chExt cx="3604825" cy="420652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480EFF44-7029-4EF2-B4C8-2F773BF58D64}"/>
                </a:ext>
              </a:extLst>
            </p:cNvPr>
            <p:cNvSpPr/>
            <p:nvPr/>
          </p:nvSpPr>
          <p:spPr>
            <a:xfrm>
              <a:off x="9083202" y="3314380"/>
              <a:ext cx="3102854" cy="3543620"/>
            </a:xfrm>
            <a:custGeom>
              <a:avLst/>
              <a:gdLst>
                <a:gd name="connsiteX0" fmla="*/ 1546449 w 3102854"/>
                <a:gd name="connsiteY0" fmla="*/ 213 h 3543620"/>
                <a:gd name="connsiteX1" fmla="*/ 1673008 w 3102854"/>
                <a:gd name="connsiteY1" fmla="*/ 6932 h 3543620"/>
                <a:gd name="connsiteX2" fmla="*/ 1977873 w 3102854"/>
                <a:gd name="connsiteY2" fmla="*/ 95984 h 3543620"/>
                <a:gd name="connsiteX3" fmla="*/ 2127898 w 3102854"/>
                <a:gd name="connsiteY3" fmla="*/ 291740 h 3543620"/>
                <a:gd name="connsiteX4" fmla="*/ 2232997 w 3102854"/>
                <a:gd name="connsiteY4" fmla="*/ 619069 h 3543620"/>
                <a:gd name="connsiteX5" fmla="*/ 2276320 w 3102854"/>
                <a:gd name="connsiteY5" fmla="*/ 849322 h 3543620"/>
                <a:gd name="connsiteX6" fmla="*/ 2268297 w 3102854"/>
                <a:gd name="connsiteY6" fmla="*/ 1067541 h 3543620"/>
                <a:gd name="connsiteX7" fmla="*/ 2203312 w 3102854"/>
                <a:gd name="connsiteY7" fmla="*/ 1230403 h 3543620"/>
                <a:gd name="connsiteX8" fmla="*/ 2036439 w 3102854"/>
                <a:gd name="connsiteY8" fmla="*/ 1508793 h 3543620"/>
                <a:gd name="connsiteX9" fmla="*/ 2027614 w 3102854"/>
                <a:gd name="connsiteY9" fmla="*/ 1781567 h 3543620"/>
                <a:gd name="connsiteX10" fmla="*/ 2642158 w 3102854"/>
                <a:gd name="connsiteY10" fmla="*/ 1972509 h 3543620"/>
                <a:gd name="connsiteX11" fmla="*/ 2761696 w 3102854"/>
                <a:gd name="connsiteY11" fmla="*/ 2104884 h 3543620"/>
                <a:gd name="connsiteX12" fmla="*/ 2904502 w 3102854"/>
                <a:gd name="connsiteY12" fmla="*/ 2571006 h 3543620"/>
                <a:gd name="connsiteX13" fmla="*/ 2983125 w 3102854"/>
                <a:gd name="connsiteY13" fmla="*/ 2826130 h 3543620"/>
                <a:gd name="connsiteX14" fmla="*/ 3039284 w 3102854"/>
                <a:gd name="connsiteY14" fmla="*/ 3044350 h 3543620"/>
                <a:gd name="connsiteX15" fmla="*/ 3076189 w 3102854"/>
                <a:gd name="connsiteY15" fmla="*/ 3310706 h 3543620"/>
                <a:gd name="connsiteX16" fmla="*/ 3094579 w 3102854"/>
                <a:gd name="connsiteY16" fmla="*/ 3499566 h 3543620"/>
                <a:gd name="connsiteX17" fmla="*/ 3102854 w 3102854"/>
                <a:gd name="connsiteY17" fmla="*/ 3543620 h 3543620"/>
                <a:gd name="connsiteX18" fmla="*/ 2579907 w 3102854"/>
                <a:gd name="connsiteY18" fmla="*/ 3543620 h 3543620"/>
                <a:gd name="connsiteX19" fmla="*/ 2576965 w 3102854"/>
                <a:gd name="connsiteY19" fmla="*/ 3527949 h 3543620"/>
                <a:gd name="connsiteX20" fmla="*/ 2549896 w 3102854"/>
                <a:gd name="connsiteY20" fmla="*/ 3437465 h 3543620"/>
                <a:gd name="connsiteX21" fmla="*/ 2534327 w 3102854"/>
                <a:gd name="connsiteY21" fmla="*/ 3510986 h 3543620"/>
                <a:gd name="connsiteX22" fmla="*/ 2527687 w 3102854"/>
                <a:gd name="connsiteY22" fmla="*/ 3543620 h 3543620"/>
                <a:gd name="connsiteX23" fmla="*/ 571448 w 3102854"/>
                <a:gd name="connsiteY23" fmla="*/ 3543620 h 3543620"/>
                <a:gd name="connsiteX24" fmla="*/ 556240 w 3102854"/>
                <a:gd name="connsiteY24" fmla="*/ 3467149 h 3543620"/>
                <a:gd name="connsiteX25" fmla="*/ 531841 w 3102854"/>
                <a:gd name="connsiteY25" fmla="*/ 3543620 h 3543620"/>
                <a:gd name="connsiteX26" fmla="*/ 0 w 3102854"/>
                <a:gd name="connsiteY26" fmla="*/ 3543620 h 3543620"/>
                <a:gd name="connsiteX27" fmla="*/ 5878 w 3102854"/>
                <a:gd name="connsiteY27" fmla="*/ 3519297 h 3543620"/>
                <a:gd name="connsiteX28" fmla="*/ 19517 w 3102854"/>
                <a:gd name="connsiteY28" fmla="*/ 3418210 h 3543620"/>
                <a:gd name="connsiteX29" fmla="*/ 75676 w 3102854"/>
                <a:gd name="connsiteY29" fmla="*/ 3051570 h 3543620"/>
                <a:gd name="connsiteX30" fmla="*/ 170345 w 3102854"/>
                <a:gd name="connsiteY30" fmla="*/ 2590261 h 3543620"/>
                <a:gd name="connsiteX31" fmla="*/ 312348 w 3102854"/>
                <a:gd name="connsiteY31" fmla="*/ 2205971 h 3543620"/>
                <a:gd name="connsiteX32" fmla="*/ 476814 w 3102854"/>
                <a:gd name="connsiteY32" fmla="*/ 1994170 h 3543620"/>
                <a:gd name="connsiteX33" fmla="*/ 619620 w 3102854"/>
                <a:gd name="connsiteY33" fmla="*/ 1905117 h 3543620"/>
                <a:gd name="connsiteX34" fmla="*/ 1043221 w 3102854"/>
                <a:gd name="connsiteY34" fmla="*/ 1791194 h 3543620"/>
                <a:gd name="connsiteX35" fmla="*/ 1117833 w 3102854"/>
                <a:gd name="connsiteY35" fmla="*/ 1729419 h 3543620"/>
                <a:gd name="connsiteX36" fmla="*/ 1068894 w 3102854"/>
                <a:gd name="connsiteY36" fmla="*/ 1544895 h 3543620"/>
                <a:gd name="connsiteX37" fmla="*/ 918869 w 3102854"/>
                <a:gd name="connsiteY37" fmla="*/ 1279342 h 3543620"/>
                <a:gd name="connsiteX38" fmla="*/ 841048 w 3102854"/>
                <a:gd name="connsiteY38" fmla="*/ 1088400 h 3543620"/>
                <a:gd name="connsiteX39" fmla="*/ 853884 w 3102854"/>
                <a:gd name="connsiteY39" fmla="*/ 719353 h 3543620"/>
                <a:gd name="connsiteX40" fmla="*/ 991876 w 3102854"/>
                <a:gd name="connsiteY40" fmla="*/ 229965 h 3543620"/>
                <a:gd name="connsiteX41" fmla="*/ 1176399 w 3102854"/>
                <a:gd name="connsiteY41" fmla="*/ 72718 h 3543620"/>
                <a:gd name="connsiteX42" fmla="*/ 1433127 w 3102854"/>
                <a:gd name="connsiteY42" fmla="*/ 3723 h 3543620"/>
                <a:gd name="connsiteX43" fmla="*/ 1546449 w 3102854"/>
                <a:gd name="connsiteY43" fmla="*/ 213 h 354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102854" h="3543620">
                  <a:moveTo>
                    <a:pt x="1546449" y="213"/>
                  </a:moveTo>
                  <a:cubicBezTo>
                    <a:pt x="1592580" y="915"/>
                    <a:pt x="1640917" y="3321"/>
                    <a:pt x="1673008" y="6932"/>
                  </a:cubicBezTo>
                  <a:cubicBezTo>
                    <a:pt x="1785326" y="18966"/>
                    <a:pt x="1875182" y="48650"/>
                    <a:pt x="1977873" y="95984"/>
                  </a:cubicBezTo>
                  <a:cubicBezTo>
                    <a:pt x="2058903" y="132889"/>
                    <a:pt x="2104632" y="211512"/>
                    <a:pt x="2127898" y="291740"/>
                  </a:cubicBezTo>
                  <a:cubicBezTo>
                    <a:pt x="2161594" y="408872"/>
                    <a:pt x="2205719" y="500331"/>
                    <a:pt x="2232997" y="619069"/>
                  </a:cubicBezTo>
                  <a:cubicBezTo>
                    <a:pt x="2249844" y="690471"/>
                    <a:pt x="2257065" y="746631"/>
                    <a:pt x="2276320" y="849322"/>
                  </a:cubicBezTo>
                  <a:cubicBezTo>
                    <a:pt x="2293167" y="909493"/>
                    <a:pt x="2285947" y="984907"/>
                    <a:pt x="2268297" y="1067541"/>
                  </a:cubicBezTo>
                  <a:cubicBezTo>
                    <a:pt x="2261076" y="1102039"/>
                    <a:pt x="2241822" y="1166221"/>
                    <a:pt x="2203312" y="1230403"/>
                  </a:cubicBezTo>
                  <a:cubicBezTo>
                    <a:pt x="2155176" y="1320258"/>
                    <a:pt x="2082971" y="1414124"/>
                    <a:pt x="2036439" y="1508793"/>
                  </a:cubicBezTo>
                  <a:cubicBezTo>
                    <a:pt x="1998732" y="1585812"/>
                    <a:pt x="1963432" y="1747069"/>
                    <a:pt x="2027614" y="1781567"/>
                  </a:cubicBezTo>
                  <a:cubicBezTo>
                    <a:pt x="2063716" y="1796008"/>
                    <a:pt x="2511387" y="1863399"/>
                    <a:pt x="2642158" y="1972509"/>
                  </a:cubicBezTo>
                  <a:cubicBezTo>
                    <a:pt x="2682272" y="2006204"/>
                    <a:pt x="2742442" y="2055945"/>
                    <a:pt x="2761696" y="2104884"/>
                  </a:cubicBezTo>
                  <a:cubicBezTo>
                    <a:pt x="2823472" y="2262130"/>
                    <a:pt x="2854761" y="2408947"/>
                    <a:pt x="2904502" y="2571006"/>
                  </a:cubicBezTo>
                  <a:cubicBezTo>
                    <a:pt x="2930175" y="2656048"/>
                    <a:pt x="2955848" y="2741891"/>
                    <a:pt x="2983125" y="2826130"/>
                  </a:cubicBezTo>
                  <a:cubicBezTo>
                    <a:pt x="3006391" y="2898335"/>
                    <a:pt x="3016821" y="2972145"/>
                    <a:pt x="3039284" y="3044350"/>
                  </a:cubicBezTo>
                  <a:cubicBezTo>
                    <a:pt x="3066562" y="3130996"/>
                    <a:pt x="3058539" y="3223257"/>
                    <a:pt x="3076189" y="3310706"/>
                  </a:cubicBezTo>
                  <a:cubicBezTo>
                    <a:pt x="3091232" y="3386521"/>
                    <a:pt x="3086869" y="3436613"/>
                    <a:pt x="3094579" y="3499566"/>
                  </a:cubicBezTo>
                  <a:lnTo>
                    <a:pt x="3102854" y="3543620"/>
                  </a:lnTo>
                  <a:lnTo>
                    <a:pt x="2579907" y="3543620"/>
                  </a:lnTo>
                  <a:lnTo>
                    <a:pt x="2576965" y="3527949"/>
                  </a:lnTo>
                  <a:cubicBezTo>
                    <a:pt x="2569188" y="3494678"/>
                    <a:pt x="2560225" y="3464041"/>
                    <a:pt x="2549896" y="3437465"/>
                  </a:cubicBezTo>
                  <a:cubicBezTo>
                    <a:pt x="2545083" y="3459929"/>
                    <a:pt x="2539768" y="3484900"/>
                    <a:pt x="2534327" y="3510986"/>
                  </a:cubicBezTo>
                  <a:lnTo>
                    <a:pt x="2527687" y="3543620"/>
                  </a:lnTo>
                  <a:lnTo>
                    <a:pt x="571448" y="3543620"/>
                  </a:lnTo>
                  <a:lnTo>
                    <a:pt x="556240" y="3467149"/>
                  </a:lnTo>
                  <a:lnTo>
                    <a:pt x="531841" y="3543620"/>
                  </a:lnTo>
                  <a:lnTo>
                    <a:pt x="0" y="3543620"/>
                  </a:lnTo>
                  <a:lnTo>
                    <a:pt x="5878" y="3519297"/>
                  </a:lnTo>
                  <a:cubicBezTo>
                    <a:pt x="11695" y="3485802"/>
                    <a:pt x="15907" y="3451505"/>
                    <a:pt x="19517" y="3418210"/>
                  </a:cubicBezTo>
                  <a:cubicBezTo>
                    <a:pt x="32353" y="3295462"/>
                    <a:pt x="50004" y="3172714"/>
                    <a:pt x="75676" y="3051570"/>
                  </a:cubicBezTo>
                  <a:cubicBezTo>
                    <a:pt x="108570" y="2895126"/>
                    <a:pt x="115790" y="2740287"/>
                    <a:pt x="170345" y="2590261"/>
                  </a:cubicBezTo>
                  <a:cubicBezTo>
                    <a:pt x="220888" y="2451467"/>
                    <a:pt x="255386" y="2342358"/>
                    <a:pt x="312348" y="2205971"/>
                  </a:cubicBezTo>
                  <a:cubicBezTo>
                    <a:pt x="346845" y="2124139"/>
                    <a:pt x="415841" y="2056747"/>
                    <a:pt x="476814" y="1994170"/>
                  </a:cubicBezTo>
                  <a:cubicBezTo>
                    <a:pt x="518533" y="1951649"/>
                    <a:pt x="569076" y="1930790"/>
                    <a:pt x="619620" y="1905117"/>
                  </a:cubicBezTo>
                  <a:cubicBezTo>
                    <a:pt x="707870" y="1860190"/>
                    <a:pt x="1013537" y="1804031"/>
                    <a:pt x="1043221" y="1791194"/>
                  </a:cubicBezTo>
                  <a:cubicBezTo>
                    <a:pt x="1069696" y="1779962"/>
                    <a:pt x="1100182" y="1764719"/>
                    <a:pt x="1117833" y="1729419"/>
                  </a:cubicBezTo>
                  <a:cubicBezTo>
                    <a:pt x="1142703" y="1678875"/>
                    <a:pt x="1091358" y="1589823"/>
                    <a:pt x="1068894" y="1544895"/>
                  </a:cubicBezTo>
                  <a:cubicBezTo>
                    <a:pt x="1023967" y="1455041"/>
                    <a:pt x="965401" y="1367592"/>
                    <a:pt x="918869" y="1279342"/>
                  </a:cubicBezTo>
                  <a:cubicBezTo>
                    <a:pt x="910044" y="1262494"/>
                    <a:pt x="866720" y="1151780"/>
                    <a:pt x="841048" y="1088400"/>
                  </a:cubicBezTo>
                  <a:cubicBezTo>
                    <a:pt x="817782" y="1030636"/>
                    <a:pt x="822595" y="840497"/>
                    <a:pt x="853884" y="719353"/>
                  </a:cubicBezTo>
                  <a:cubicBezTo>
                    <a:pt x="895603" y="554084"/>
                    <a:pt x="927694" y="388815"/>
                    <a:pt x="991876" y="229965"/>
                  </a:cubicBezTo>
                  <a:cubicBezTo>
                    <a:pt x="1029583" y="137703"/>
                    <a:pt x="1095369" y="104809"/>
                    <a:pt x="1176399" y="72718"/>
                  </a:cubicBezTo>
                  <a:cubicBezTo>
                    <a:pt x="1258231" y="40627"/>
                    <a:pt x="1346482" y="15757"/>
                    <a:pt x="1433127" y="3723"/>
                  </a:cubicBezTo>
                  <a:cubicBezTo>
                    <a:pt x="1456394" y="514"/>
                    <a:pt x="1500318" y="-489"/>
                    <a:pt x="1546449" y="21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1709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5C29F1C-BFE4-4AFE-A76B-28ED645A7F95}"/>
                </a:ext>
              </a:extLst>
            </p:cNvPr>
            <p:cNvSpPr/>
            <p:nvPr/>
          </p:nvSpPr>
          <p:spPr>
            <a:xfrm>
              <a:off x="11596193" y="7469881"/>
              <a:ext cx="23265" cy="802"/>
            </a:xfrm>
            <a:custGeom>
              <a:avLst/>
              <a:gdLst>
                <a:gd name="connsiteX0" fmla="*/ 16400 w 33971"/>
                <a:gd name="connsiteY0" fmla="*/ 1172 h 1171"/>
                <a:gd name="connsiteX1" fmla="*/ 33972 w 33971"/>
                <a:gd name="connsiteY1" fmla="*/ 0 h 1171"/>
                <a:gd name="connsiteX2" fmla="*/ 0 w 33971"/>
                <a:gd name="connsiteY2" fmla="*/ 0 h 1171"/>
                <a:gd name="connsiteX3" fmla="*/ 16400 w 33971"/>
                <a:gd name="connsiteY3" fmla="*/ 1172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71" h="1171">
                  <a:moveTo>
                    <a:pt x="16400" y="1172"/>
                  </a:moveTo>
                  <a:cubicBezTo>
                    <a:pt x="22257" y="1172"/>
                    <a:pt x="28115" y="1172"/>
                    <a:pt x="33972" y="0"/>
                  </a:cubicBezTo>
                  <a:cubicBezTo>
                    <a:pt x="22257" y="0"/>
                    <a:pt x="11715" y="0"/>
                    <a:pt x="0" y="0"/>
                  </a:cubicBezTo>
                  <a:cubicBezTo>
                    <a:pt x="4686" y="1172"/>
                    <a:pt x="10543" y="1172"/>
                    <a:pt x="16400" y="1172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DF25FB97-352A-4450-9199-7C7586EE96D6}"/>
                </a:ext>
              </a:extLst>
            </p:cNvPr>
            <p:cNvSpPr/>
            <p:nvPr/>
          </p:nvSpPr>
          <p:spPr>
            <a:xfrm>
              <a:off x="10155947" y="4142843"/>
              <a:ext cx="987398" cy="1018893"/>
            </a:xfrm>
            <a:custGeom>
              <a:avLst/>
              <a:gdLst>
                <a:gd name="connsiteX0" fmla="*/ 23662 w 1441758"/>
                <a:gd name="connsiteY0" fmla="*/ 603297 h 1487746"/>
                <a:gd name="connsiteX1" fmla="*/ 330583 w 1441758"/>
                <a:gd name="connsiteY1" fmla="*/ 52715 h 1487746"/>
                <a:gd name="connsiteX2" fmla="*/ 671475 w 1441758"/>
                <a:gd name="connsiteY2" fmla="*/ 0 h 1487746"/>
                <a:gd name="connsiteX3" fmla="*/ 1087340 w 1441758"/>
                <a:gd name="connsiteY3" fmla="*/ 49201 h 1487746"/>
                <a:gd name="connsiteX4" fmla="*/ 1423546 w 1441758"/>
                <a:gd name="connsiteY4" fmla="*/ 586897 h 1487746"/>
                <a:gd name="connsiteX5" fmla="*/ 1268914 w 1441758"/>
                <a:gd name="connsiteY5" fmla="*/ 1054305 h 1487746"/>
                <a:gd name="connsiteX6" fmla="*/ 717161 w 1441758"/>
                <a:gd name="connsiteY6" fmla="*/ 1487742 h 1487746"/>
                <a:gd name="connsiteX7" fmla="*/ 214609 w 1441758"/>
                <a:gd name="connsiteY7" fmla="*/ 1109364 h 1487746"/>
                <a:gd name="connsiteX8" fmla="*/ 23662 w 1441758"/>
                <a:gd name="connsiteY8" fmla="*/ 603297 h 148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1758" h="1487746">
                  <a:moveTo>
                    <a:pt x="23662" y="603297"/>
                  </a:moveTo>
                  <a:cubicBezTo>
                    <a:pt x="-59510" y="365493"/>
                    <a:pt x="84578" y="107773"/>
                    <a:pt x="330583" y="52715"/>
                  </a:cubicBezTo>
                  <a:cubicBezTo>
                    <a:pt x="461785" y="23429"/>
                    <a:pt x="591816" y="0"/>
                    <a:pt x="671475" y="0"/>
                  </a:cubicBezTo>
                  <a:cubicBezTo>
                    <a:pt x="759333" y="0"/>
                    <a:pt x="923337" y="22258"/>
                    <a:pt x="1087340" y="49201"/>
                  </a:cubicBezTo>
                  <a:cubicBezTo>
                    <a:pt x="1339202" y="90202"/>
                    <a:pt x="1497347" y="343235"/>
                    <a:pt x="1423546" y="586897"/>
                  </a:cubicBezTo>
                  <a:cubicBezTo>
                    <a:pt x="1366145" y="777843"/>
                    <a:pt x="1304058" y="973475"/>
                    <a:pt x="1268914" y="1054305"/>
                  </a:cubicBezTo>
                  <a:cubicBezTo>
                    <a:pt x="1181056" y="1258138"/>
                    <a:pt x="899908" y="1488914"/>
                    <a:pt x="717161" y="1487742"/>
                  </a:cubicBezTo>
                  <a:cubicBezTo>
                    <a:pt x="534415" y="1486571"/>
                    <a:pt x="308325" y="1317882"/>
                    <a:pt x="214609" y="1109364"/>
                  </a:cubicBezTo>
                  <a:cubicBezTo>
                    <a:pt x="166580" y="1005104"/>
                    <a:pt x="91607" y="797758"/>
                    <a:pt x="23662" y="603297"/>
                  </a:cubicBezTo>
                  <a:close/>
                </a:path>
              </a:pathLst>
            </a:custGeom>
            <a:solidFill>
              <a:srgbClr val="EBDEC1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B78B891-A68A-42D1-BDD8-5A8646C368B9}"/>
                </a:ext>
              </a:extLst>
            </p:cNvPr>
            <p:cNvSpPr/>
            <p:nvPr/>
          </p:nvSpPr>
          <p:spPr>
            <a:xfrm>
              <a:off x="10017312" y="5093539"/>
              <a:ext cx="1240320" cy="1764461"/>
            </a:xfrm>
            <a:custGeom>
              <a:avLst/>
              <a:gdLst>
                <a:gd name="connsiteX0" fmla="*/ 1136825 w 1240320"/>
                <a:gd name="connsiteY0" fmla="*/ 0 h 1764461"/>
                <a:gd name="connsiteX1" fmla="*/ 1240320 w 1240320"/>
                <a:gd name="connsiteY1" fmla="*/ 51346 h 1764461"/>
                <a:gd name="connsiteX2" fmla="*/ 748524 w 1240320"/>
                <a:gd name="connsiteY2" fmla="*/ 357013 h 1764461"/>
                <a:gd name="connsiteX3" fmla="*/ 675517 w 1240320"/>
                <a:gd name="connsiteY3" fmla="*/ 436438 h 1764461"/>
                <a:gd name="connsiteX4" fmla="*/ 675517 w 1240320"/>
                <a:gd name="connsiteY4" fmla="*/ 1764461 h 1764461"/>
                <a:gd name="connsiteX5" fmla="*/ 570656 w 1240320"/>
                <a:gd name="connsiteY5" fmla="*/ 1764461 h 1764461"/>
                <a:gd name="connsiteX6" fmla="*/ 571221 w 1240320"/>
                <a:gd name="connsiteY6" fmla="*/ 429218 h 1764461"/>
                <a:gd name="connsiteX7" fmla="*/ 516666 w 1240320"/>
                <a:gd name="connsiteY7" fmla="*/ 360222 h 1764461"/>
                <a:gd name="connsiteX8" fmla="*/ 38510 w 1240320"/>
                <a:gd name="connsiteY8" fmla="*/ 95471 h 1764461"/>
                <a:gd name="connsiteX9" fmla="*/ 0 w 1240320"/>
                <a:gd name="connsiteY9" fmla="*/ 52951 h 1764461"/>
                <a:gd name="connsiteX10" fmla="*/ 86646 w 1240320"/>
                <a:gd name="connsiteY10" fmla="*/ 8825 h 1764461"/>
                <a:gd name="connsiteX11" fmla="*/ 137189 w 1240320"/>
                <a:gd name="connsiteY11" fmla="*/ 43323 h 1764461"/>
                <a:gd name="connsiteX12" fmla="*/ 507841 w 1240320"/>
                <a:gd name="connsiteY12" fmla="*/ 252717 h 1764461"/>
                <a:gd name="connsiteX13" fmla="*/ 572023 w 1240320"/>
                <a:gd name="connsiteY13" fmla="*/ 209395 h 1764461"/>
                <a:gd name="connsiteX14" fmla="*/ 572023 w 1240320"/>
                <a:gd name="connsiteY14" fmla="*/ 146816 h 1764461"/>
                <a:gd name="connsiteX15" fmla="*/ 624171 w 1240320"/>
                <a:gd name="connsiteY15" fmla="*/ 93064 h 1764461"/>
                <a:gd name="connsiteX16" fmla="*/ 671505 w 1240320"/>
                <a:gd name="connsiteY16" fmla="*/ 141201 h 1764461"/>
                <a:gd name="connsiteX17" fmla="*/ 670703 w 1240320"/>
                <a:gd name="connsiteY17" fmla="*/ 214208 h 1764461"/>
                <a:gd name="connsiteX18" fmla="*/ 734885 w 1240320"/>
                <a:gd name="connsiteY18" fmla="*/ 252717 h 1764461"/>
                <a:gd name="connsiteX19" fmla="*/ 1136825 w 1240320"/>
                <a:gd name="connsiteY19" fmla="*/ 0 h 176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40320" h="1764461">
                  <a:moveTo>
                    <a:pt x="1136825" y="0"/>
                  </a:moveTo>
                  <a:cubicBezTo>
                    <a:pt x="1172126" y="14441"/>
                    <a:pt x="1210635" y="22464"/>
                    <a:pt x="1240320" y="51346"/>
                  </a:cubicBezTo>
                  <a:cubicBezTo>
                    <a:pt x="1116769" y="215812"/>
                    <a:pt x="957115" y="326527"/>
                    <a:pt x="748524" y="357013"/>
                  </a:cubicBezTo>
                  <a:cubicBezTo>
                    <a:pt x="695574" y="365036"/>
                    <a:pt x="675517" y="379477"/>
                    <a:pt x="675517" y="436438"/>
                  </a:cubicBezTo>
                  <a:lnTo>
                    <a:pt x="675517" y="1764461"/>
                  </a:lnTo>
                  <a:lnTo>
                    <a:pt x="570656" y="1764461"/>
                  </a:lnTo>
                  <a:lnTo>
                    <a:pt x="571221" y="429218"/>
                  </a:lnTo>
                  <a:cubicBezTo>
                    <a:pt x="572023" y="386697"/>
                    <a:pt x="563198" y="365036"/>
                    <a:pt x="516666" y="360222"/>
                  </a:cubicBezTo>
                  <a:cubicBezTo>
                    <a:pt x="319306" y="339363"/>
                    <a:pt x="166874" y="238276"/>
                    <a:pt x="38510" y="95471"/>
                  </a:cubicBezTo>
                  <a:cubicBezTo>
                    <a:pt x="25673" y="81030"/>
                    <a:pt x="12836" y="67392"/>
                    <a:pt x="0" y="52951"/>
                  </a:cubicBezTo>
                  <a:cubicBezTo>
                    <a:pt x="20859" y="23266"/>
                    <a:pt x="56962" y="21662"/>
                    <a:pt x="86646" y="8825"/>
                  </a:cubicBezTo>
                  <a:cubicBezTo>
                    <a:pt x="113121" y="-2407"/>
                    <a:pt x="116330" y="36102"/>
                    <a:pt x="137189" y="43323"/>
                  </a:cubicBezTo>
                  <a:cubicBezTo>
                    <a:pt x="235869" y="154840"/>
                    <a:pt x="357013" y="230253"/>
                    <a:pt x="507841" y="252717"/>
                  </a:cubicBezTo>
                  <a:cubicBezTo>
                    <a:pt x="567210" y="271972"/>
                    <a:pt x="571221" y="268763"/>
                    <a:pt x="572023" y="209395"/>
                  </a:cubicBezTo>
                  <a:cubicBezTo>
                    <a:pt x="572826" y="188535"/>
                    <a:pt x="574430" y="167676"/>
                    <a:pt x="572023" y="146816"/>
                  </a:cubicBezTo>
                  <a:cubicBezTo>
                    <a:pt x="568012" y="106703"/>
                    <a:pt x="579243" y="90658"/>
                    <a:pt x="624171" y="93064"/>
                  </a:cubicBezTo>
                  <a:cubicBezTo>
                    <a:pt x="661076" y="94669"/>
                    <a:pt x="674715" y="105098"/>
                    <a:pt x="671505" y="141201"/>
                  </a:cubicBezTo>
                  <a:cubicBezTo>
                    <a:pt x="669099" y="165269"/>
                    <a:pt x="670703" y="190140"/>
                    <a:pt x="670703" y="214208"/>
                  </a:cubicBezTo>
                  <a:cubicBezTo>
                    <a:pt x="671505" y="267961"/>
                    <a:pt x="677924" y="271169"/>
                    <a:pt x="734885" y="252717"/>
                  </a:cubicBezTo>
                  <a:cubicBezTo>
                    <a:pt x="903363" y="222231"/>
                    <a:pt x="1040552" y="142805"/>
                    <a:pt x="1136825" y="0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9C91016-C096-49DE-91FC-F161B6F89722}"/>
                </a:ext>
              </a:extLst>
            </p:cNvPr>
            <p:cNvSpPr/>
            <p:nvPr/>
          </p:nvSpPr>
          <p:spPr>
            <a:xfrm>
              <a:off x="10618218" y="7475498"/>
              <a:ext cx="40916" cy="8927"/>
            </a:xfrm>
            <a:custGeom>
              <a:avLst/>
              <a:gdLst>
                <a:gd name="connsiteX0" fmla="*/ 31629 w 59744"/>
                <a:gd name="connsiteY0" fmla="*/ 12886 h 13035"/>
                <a:gd name="connsiteX1" fmla="*/ 59744 w 59744"/>
                <a:gd name="connsiteY1" fmla="*/ 0 h 13035"/>
                <a:gd name="connsiteX2" fmla="*/ 0 w 59744"/>
                <a:gd name="connsiteY2" fmla="*/ 0 h 13035"/>
                <a:gd name="connsiteX3" fmla="*/ 31629 w 59744"/>
                <a:gd name="connsiteY3" fmla="*/ 12886 h 1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44" h="13035">
                  <a:moveTo>
                    <a:pt x="31629" y="12886"/>
                  </a:moveTo>
                  <a:cubicBezTo>
                    <a:pt x="44515" y="12886"/>
                    <a:pt x="53887" y="7029"/>
                    <a:pt x="59744" y="0"/>
                  </a:cubicBezTo>
                  <a:lnTo>
                    <a:pt x="0" y="0"/>
                  </a:lnTo>
                  <a:cubicBezTo>
                    <a:pt x="5857" y="8200"/>
                    <a:pt x="15229" y="14058"/>
                    <a:pt x="31629" y="12886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7160708-D9FD-4B4E-B6FB-DA550DC0317A}"/>
                </a:ext>
              </a:extLst>
            </p:cNvPr>
            <p:cNvSpPr/>
            <p:nvPr/>
          </p:nvSpPr>
          <p:spPr>
            <a:xfrm>
              <a:off x="9663509" y="7507589"/>
              <a:ext cx="6418" cy="8022"/>
            </a:xfrm>
            <a:custGeom>
              <a:avLst/>
              <a:gdLst>
                <a:gd name="connsiteX0" fmla="*/ 9372 w 9371"/>
                <a:gd name="connsiteY0" fmla="*/ 0 h 11714"/>
                <a:gd name="connsiteX1" fmla="*/ 0 w 9371"/>
                <a:gd name="connsiteY1" fmla="*/ 0 h 11714"/>
                <a:gd name="connsiteX2" fmla="*/ 9372 w 9371"/>
                <a:gd name="connsiteY2" fmla="*/ 0 h 1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1" h="11714">
                  <a:moveTo>
                    <a:pt x="9372" y="0"/>
                  </a:moveTo>
                  <a:cubicBezTo>
                    <a:pt x="5857" y="0"/>
                    <a:pt x="2343" y="0"/>
                    <a:pt x="0" y="0"/>
                  </a:cubicBezTo>
                  <a:cubicBezTo>
                    <a:pt x="3514" y="0"/>
                    <a:pt x="5857" y="0"/>
                    <a:pt x="9372" y="0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40A8EA0-44F0-4D91-9702-38858BE24C85}"/>
                </a:ext>
              </a:extLst>
            </p:cNvPr>
            <p:cNvSpPr/>
            <p:nvPr/>
          </p:nvSpPr>
          <p:spPr>
            <a:xfrm>
              <a:off x="11605820" y="7507589"/>
              <a:ext cx="23265" cy="802"/>
            </a:xfrm>
            <a:custGeom>
              <a:avLst/>
              <a:gdLst>
                <a:gd name="connsiteX0" fmla="*/ 16400 w 33971"/>
                <a:gd name="connsiteY0" fmla="*/ 1172 h 1171"/>
                <a:gd name="connsiteX1" fmla="*/ 33972 w 33971"/>
                <a:gd name="connsiteY1" fmla="*/ 0 h 1171"/>
                <a:gd name="connsiteX2" fmla="*/ 0 w 33971"/>
                <a:gd name="connsiteY2" fmla="*/ 0 h 1171"/>
                <a:gd name="connsiteX3" fmla="*/ 16400 w 33971"/>
                <a:gd name="connsiteY3" fmla="*/ 1172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71" h="1171">
                  <a:moveTo>
                    <a:pt x="16400" y="1172"/>
                  </a:moveTo>
                  <a:cubicBezTo>
                    <a:pt x="22257" y="1172"/>
                    <a:pt x="28115" y="1172"/>
                    <a:pt x="33972" y="0"/>
                  </a:cubicBezTo>
                  <a:cubicBezTo>
                    <a:pt x="22257" y="0"/>
                    <a:pt x="11715" y="0"/>
                    <a:pt x="0" y="0"/>
                  </a:cubicBezTo>
                  <a:cubicBezTo>
                    <a:pt x="4686" y="1172"/>
                    <a:pt x="10543" y="1172"/>
                    <a:pt x="16400" y="1172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7F1670C-57CD-4450-B1FE-F2AAC36F73A9}"/>
                </a:ext>
              </a:extLst>
            </p:cNvPr>
            <p:cNvSpPr/>
            <p:nvPr/>
          </p:nvSpPr>
          <p:spPr>
            <a:xfrm>
              <a:off x="10216277" y="4549579"/>
              <a:ext cx="872876" cy="620979"/>
            </a:xfrm>
            <a:custGeom>
              <a:avLst/>
              <a:gdLst>
                <a:gd name="connsiteX0" fmla="*/ 337378 w 1274538"/>
                <a:gd name="connsiteY0" fmla="*/ 173401 h 906728"/>
                <a:gd name="connsiteX1" fmla="*/ 39829 w 1274538"/>
                <a:gd name="connsiteY1" fmla="*/ 199173 h 906728"/>
                <a:gd name="connsiteX2" fmla="*/ 0 w 1274538"/>
                <a:gd name="connsiteY2" fmla="*/ 189801 h 906728"/>
                <a:gd name="connsiteX3" fmla="*/ 44515 w 1274538"/>
                <a:gd name="connsiteY3" fmla="*/ 347947 h 906728"/>
                <a:gd name="connsiteX4" fmla="*/ 282320 w 1274538"/>
                <a:gd name="connsiteY4" fmla="*/ 731011 h 906728"/>
                <a:gd name="connsiteX5" fmla="*/ 625555 w 1274538"/>
                <a:gd name="connsiteY5" fmla="*/ 906729 h 906728"/>
                <a:gd name="connsiteX6" fmla="*/ 909046 w 1274538"/>
                <a:gd name="connsiteY6" fmla="*/ 786069 h 906728"/>
                <a:gd name="connsiteX7" fmla="*/ 1221823 w 1274538"/>
                <a:gd name="connsiteY7" fmla="*/ 353804 h 906728"/>
                <a:gd name="connsiteX8" fmla="*/ 1274538 w 1274538"/>
                <a:gd name="connsiteY8" fmla="*/ 192144 h 906728"/>
                <a:gd name="connsiteX9" fmla="*/ 1219480 w 1274538"/>
                <a:gd name="connsiteY9" fmla="*/ 219087 h 906728"/>
                <a:gd name="connsiteX10" fmla="*/ 926617 w 1274538"/>
                <a:gd name="connsiteY10" fmla="*/ 178087 h 906728"/>
                <a:gd name="connsiteX11" fmla="*/ 629069 w 1274538"/>
                <a:gd name="connsiteY11" fmla="*/ 26 h 906728"/>
                <a:gd name="connsiteX12" fmla="*/ 337378 w 1274538"/>
                <a:gd name="connsiteY12" fmla="*/ 173401 h 90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4538" h="906728">
                  <a:moveTo>
                    <a:pt x="337378" y="173401"/>
                  </a:moveTo>
                  <a:cubicBezTo>
                    <a:pt x="242490" y="251888"/>
                    <a:pt x="147603" y="275317"/>
                    <a:pt x="39829" y="199173"/>
                  </a:cubicBezTo>
                  <a:cubicBezTo>
                    <a:pt x="38658" y="198001"/>
                    <a:pt x="0" y="189801"/>
                    <a:pt x="0" y="189801"/>
                  </a:cubicBezTo>
                  <a:cubicBezTo>
                    <a:pt x="9372" y="249545"/>
                    <a:pt x="21086" y="291717"/>
                    <a:pt x="44515" y="347947"/>
                  </a:cubicBezTo>
                  <a:cubicBezTo>
                    <a:pt x="112459" y="514293"/>
                    <a:pt x="167517" y="618552"/>
                    <a:pt x="282320" y="731011"/>
                  </a:cubicBezTo>
                  <a:cubicBezTo>
                    <a:pt x="336206" y="783726"/>
                    <a:pt x="516610" y="906729"/>
                    <a:pt x="625555" y="906729"/>
                  </a:cubicBezTo>
                  <a:cubicBezTo>
                    <a:pt x="727471" y="906729"/>
                    <a:pt x="843444" y="835270"/>
                    <a:pt x="909046" y="786069"/>
                  </a:cubicBezTo>
                  <a:cubicBezTo>
                    <a:pt x="1119907" y="627924"/>
                    <a:pt x="1194880" y="449863"/>
                    <a:pt x="1221823" y="353804"/>
                  </a:cubicBezTo>
                  <a:cubicBezTo>
                    <a:pt x="1238223" y="291717"/>
                    <a:pt x="1258138" y="250716"/>
                    <a:pt x="1274538" y="192144"/>
                  </a:cubicBezTo>
                  <a:cubicBezTo>
                    <a:pt x="1274538" y="192144"/>
                    <a:pt x="1219480" y="217916"/>
                    <a:pt x="1219480" y="219087"/>
                  </a:cubicBezTo>
                  <a:cubicBezTo>
                    <a:pt x="1110535" y="271803"/>
                    <a:pt x="1020333" y="261259"/>
                    <a:pt x="926617" y="178087"/>
                  </a:cubicBezTo>
                  <a:cubicBezTo>
                    <a:pt x="877417" y="133571"/>
                    <a:pt x="767300" y="26"/>
                    <a:pt x="629069" y="26"/>
                  </a:cubicBezTo>
                  <a:cubicBezTo>
                    <a:pt x="468580" y="-2317"/>
                    <a:pt x="361978" y="153486"/>
                    <a:pt x="337378" y="173401"/>
                  </a:cubicBezTo>
                  <a:close/>
                </a:path>
              </a:pathLst>
            </a:custGeom>
            <a:solidFill>
              <a:schemeClr val="accent4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4C7C52F9-F8F7-40CC-9D8F-32070687ADA8}"/>
                </a:ext>
              </a:extLst>
            </p:cNvPr>
            <p:cNvSpPr/>
            <p:nvPr/>
          </p:nvSpPr>
          <p:spPr>
            <a:xfrm>
              <a:off x="10333403" y="3309438"/>
              <a:ext cx="143782" cy="853461"/>
            </a:xfrm>
            <a:custGeom>
              <a:avLst/>
              <a:gdLst>
                <a:gd name="connsiteX0" fmla="*/ 123013 w 209945"/>
                <a:gd name="connsiteY0" fmla="*/ 1246189 h 1246189"/>
                <a:gd name="connsiteX1" fmla="*/ 101927 w 209945"/>
                <a:gd name="connsiteY1" fmla="*/ 1227446 h 1246189"/>
                <a:gd name="connsiteX2" fmla="*/ 10 w 209945"/>
                <a:gd name="connsiteY2" fmla="*/ 674521 h 1246189"/>
                <a:gd name="connsiteX3" fmla="*/ 167528 w 209945"/>
                <a:gd name="connsiteY3" fmla="*/ 12652 h 1246189"/>
                <a:gd name="connsiteX4" fmla="*/ 200328 w 209945"/>
                <a:gd name="connsiteY4" fmla="*/ 5623 h 1246189"/>
                <a:gd name="connsiteX5" fmla="*/ 205014 w 209945"/>
                <a:gd name="connsiteY5" fmla="*/ 48967 h 1246189"/>
                <a:gd name="connsiteX6" fmla="*/ 46868 w 209945"/>
                <a:gd name="connsiteY6" fmla="*/ 674521 h 1246189"/>
                <a:gd name="connsiteX7" fmla="*/ 145270 w 209945"/>
                <a:gd name="connsiteY7" fmla="*/ 1202845 h 1246189"/>
                <a:gd name="connsiteX8" fmla="*/ 132384 w 209945"/>
                <a:gd name="connsiteY8" fmla="*/ 1243846 h 1246189"/>
                <a:gd name="connsiteX9" fmla="*/ 123013 w 209945"/>
                <a:gd name="connsiteY9" fmla="*/ 1246189 h 1246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945" h="1246189">
                  <a:moveTo>
                    <a:pt x="123013" y="1246189"/>
                  </a:moveTo>
                  <a:cubicBezTo>
                    <a:pt x="113641" y="1246189"/>
                    <a:pt x="105441" y="1239160"/>
                    <a:pt x="101927" y="1227446"/>
                  </a:cubicBezTo>
                  <a:cubicBezTo>
                    <a:pt x="97241" y="1214560"/>
                    <a:pt x="-1161" y="905297"/>
                    <a:pt x="10" y="674521"/>
                  </a:cubicBezTo>
                  <a:cubicBezTo>
                    <a:pt x="1182" y="317229"/>
                    <a:pt x="160499" y="24366"/>
                    <a:pt x="167528" y="12652"/>
                  </a:cubicBezTo>
                  <a:cubicBezTo>
                    <a:pt x="175728" y="-1406"/>
                    <a:pt x="189785" y="-3749"/>
                    <a:pt x="200328" y="5623"/>
                  </a:cubicBezTo>
                  <a:cubicBezTo>
                    <a:pt x="210871" y="16166"/>
                    <a:pt x="213214" y="34909"/>
                    <a:pt x="205014" y="48967"/>
                  </a:cubicBezTo>
                  <a:cubicBezTo>
                    <a:pt x="203843" y="51310"/>
                    <a:pt x="48040" y="338315"/>
                    <a:pt x="46868" y="674521"/>
                  </a:cubicBezTo>
                  <a:cubicBezTo>
                    <a:pt x="45697" y="892411"/>
                    <a:pt x="144099" y="1199331"/>
                    <a:pt x="145270" y="1202845"/>
                  </a:cubicBezTo>
                  <a:cubicBezTo>
                    <a:pt x="149956" y="1218074"/>
                    <a:pt x="145270" y="1236817"/>
                    <a:pt x="132384" y="1243846"/>
                  </a:cubicBezTo>
                  <a:cubicBezTo>
                    <a:pt x="128870" y="1245018"/>
                    <a:pt x="126527" y="1246189"/>
                    <a:pt x="123013" y="1246189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1629123-2F64-42A2-B874-5B5A550D3B50}"/>
                </a:ext>
              </a:extLst>
            </p:cNvPr>
            <p:cNvSpPr/>
            <p:nvPr/>
          </p:nvSpPr>
          <p:spPr>
            <a:xfrm>
              <a:off x="10763262" y="3309091"/>
              <a:ext cx="143782" cy="853809"/>
            </a:xfrm>
            <a:custGeom>
              <a:avLst/>
              <a:gdLst>
                <a:gd name="connsiteX0" fmla="*/ 85761 w 209945"/>
                <a:gd name="connsiteY0" fmla="*/ 1246696 h 1246696"/>
                <a:gd name="connsiteX1" fmla="*/ 76390 w 209945"/>
                <a:gd name="connsiteY1" fmla="*/ 1244353 h 1246696"/>
                <a:gd name="connsiteX2" fmla="*/ 63504 w 209945"/>
                <a:gd name="connsiteY2" fmla="*/ 1203353 h 1246696"/>
                <a:gd name="connsiteX3" fmla="*/ 161905 w 209945"/>
                <a:gd name="connsiteY3" fmla="*/ 675028 h 1246696"/>
                <a:gd name="connsiteX4" fmla="*/ 4931 w 209945"/>
                <a:gd name="connsiteY4" fmla="*/ 49474 h 1246696"/>
                <a:gd name="connsiteX5" fmla="*/ 9617 w 209945"/>
                <a:gd name="connsiteY5" fmla="*/ 6130 h 1246696"/>
                <a:gd name="connsiteX6" fmla="*/ 42417 w 209945"/>
                <a:gd name="connsiteY6" fmla="*/ 13159 h 1246696"/>
                <a:gd name="connsiteX7" fmla="*/ 209935 w 209945"/>
                <a:gd name="connsiteY7" fmla="*/ 675028 h 1246696"/>
                <a:gd name="connsiteX8" fmla="*/ 108019 w 209945"/>
                <a:gd name="connsiteY8" fmla="*/ 1227953 h 1246696"/>
                <a:gd name="connsiteX9" fmla="*/ 85761 w 209945"/>
                <a:gd name="connsiteY9" fmla="*/ 1246696 h 124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945" h="1246696">
                  <a:moveTo>
                    <a:pt x="85761" y="1246696"/>
                  </a:moveTo>
                  <a:cubicBezTo>
                    <a:pt x="82247" y="1246696"/>
                    <a:pt x="79904" y="1245525"/>
                    <a:pt x="76390" y="1244353"/>
                  </a:cubicBezTo>
                  <a:cubicBezTo>
                    <a:pt x="64675" y="1237325"/>
                    <a:pt x="58818" y="1219753"/>
                    <a:pt x="63504" y="1203353"/>
                  </a:cubicBezTo>
                  <a:cubicBezTo>
                    <a:pt x="64675" y="1199838"/>
                    <a:pt x="163077" y="892918"/>
                    <a:pt x="161905" y="675028"/>
                  </a:cubicBezTo>
                  <a:cubicBezTo>
                    <a:pt x="161905" y="338822"/>
                    <a:pt x="7274" y="52988"/>
                    <a:pt x="4931" y="49474"/>
                  </a:cubicBezTo>
                  <a:cubicBezTo>
                    <a:pt x="-3269" y="35416"/>
                    <a:pt x="-926" y="16673"/>
                    <a:pt x="9617" y="6130"/>
                  </a:cubicBezTo>
                  <a:cubicBezTo>
                    <a:pt x="20160" y="-4413"/>
                    <a:pt x="34217" y="-899"/>
                    <a:pt x="42417" y="13159"/>
                  </a:cubicBezTo>
                  <a:cubicBezTo>
                    <a:pt x="49446" y="24873"/>
                    <a:pt x="208763" y="317736"/>
                    <a:pt x="209935" y="675028"/>
                  </a:cubicBezTo>
                  <a:cubicBezTo>
                    <a:pt x="211106" y="905804"/>
                    <a:pt x="111533" y="1215067"/>
                    <a:pt x="108019" y="1227953"/>
                  </a:cubicBezTo>
                  <a:cubicBezTo>
                    <a:pt x="104504" y="1239668"/>
                    <a:pt x="95133" y="1246696"/>
                    <a:pt x="85761" y="1246696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A742EEB-669A-4B75-B105-A53A2555E665}"/>
                </a:ext>
              </a:extLst>
            </p:cNvPr>
            <p:cNvSpPr/>
            <p:nvPr/>
          </p:nvSpPr>
          <p:spPr>
            <a:xfrm rot="20463219" flipH="1">
              <a:off x="8581231" y="4516473"/>
              <a:ext cx="1371217" cy="2383494"/>
            </a:xfrm>
            <a:custGeom>
              <a:avLst/>
              <a:gdLst>
                <a:gd name="connsiteX0" fmla="*/ 539445 w 1371217"/>
                <a:gd name="connsiteY0" fmla="*/ 73491 h 2383494"/>
                <a:gd name="connsiteX1" fmla="*/ 503499 w 1371217"/>
                <a:gd name="connsiteY1" fmla="*/ 141911 h 2383494"/>
                <a:gd name="connsiteX2" fmla="*/ 505333 w 1371217"/>
                <a:gd name="connsiteY2" fmla="*/ 629758 h 2383494"/>
                <a:gd name="connsiteX3" fmla="*/ 485159 w 1371217"/>
                <a:gd name="connsiteY3" fmla="*/ 780147 h 2383494"/>
                <a:gd name="connsiteX4" fmla="*/ 347608 w 1371217"/>
                <a:gd name="connsiteY4" fmla="*/ 886520 h 2383494"/>
                <a:gd name="connsiteX5" fmla="*/ 79844 w 1371217"/>
                <a:gd name="connsiteY5" fmla="*/ 688447 h 2383494"/>
                <a:gd name="connsiteX6" fmla="*/ 67005 w 1371217"/>
                <a:gd name="connsiteY6" fmla="*/ 805823 h 2383494"/>
                <a:gd name="connsiteX7" fmla="*/ 287086 w 1371217"/>
                <a:gd name="connsiteY7" fmla="*/ 1080925 h 2383494"/>
                <a:gd name="connsiteX8" fmla="*/ 554852 w 1371217"/>
                <a:gd name="connsiteY8" fmla="*/ 1379869 h 2383494"/>
                <a:gd name="connsiteX9" fmla="*/ 622710 w 1371217"/>
                <a:gd name="connsiteY9" fmla="*/ 1581611 h 2383494"/>
                <a:gd name="connsiteX10" fmla="*/ 746477 w 1371217"/>
                <a:gd name="connsiteY10" fmla="*/ 2383494 h 2383494"/>
                <a:gd name="connsiteX11" fmla="*/ 755257 w 1371217"/>
                <a:gd name="connsiteY11" fmla="*/ 2383478 h 2383494"/>
                <a:gd name="connsiteX12" fmla="*/ 1272994 w 1371217"/>
                <a:gd name="connsiteY12" fmla="*/ 2205749 h 2383494"/>
                <a:gd name="connsiteX13" fmla="*/ 1247055 w 1371217"/>
                <a:gd name="connsiteY13" fmla="*/ 2140348 h 2383494"/>
                <a:gd name="connsiteX14" fmla="*/ 1017022 w 1371217"/>
                <a:gd name="connsiteY14" fmla="*/ 1493578 h 2383494"/>
                <a:gd name="connsiteX15" fmla="*/ 977964 w 1371217"/>
                <a:gd name="connsiteY15" fmla="*/ 1298951 h 2383494"/>
                <a:gd name="connsiteX16" fmla="*/ 1061038 w 1371217"/>
                <a:gd name="connsiteY16" fmla="*/ 1082759 h 2383494"/>
                <a:gd name="connsiteX17" fmla="*/ 1103221 w 1371217"/>
                <a:gd name="connsiteY17" fmla="*/ 844338 h 2383494"/>
                <a:gd name="connsiteX18" fmla="*/ 1352647 w 1371217"/>
                <a:gd name="connsiteY18" fmla="*/ 501377 h 2383494"/>
                <a:gd name="connsiteX19" fmla="*/ 1270116 w 1371217"/>
                <a:gd name="connsiteY19" fmla="*/ 453693 h 2383494"/>
                <a:gd name="connsiteX20" fmla="*/ 1004184 w 1371217"/>
                <a:gd name="connsiteY20" fmla="*/ 723292 h 2383494"/>
                <a:gd name="connsiteX21" fmla="*/ 974840 w 1371217"/>
                <a:gd name="connsiteY21" fmla="*/ 701285 h 2383494"/>
                <a:gd name="connsiteX22" fmla="*/ 1106889 w 1371217"/>
                <a:gd name="connsiteY22" fmla="*/ 217105 h 2383494"/>
                <a:gd name="connsiteX23" fmla="*/ 1000517 w 1371217"/>
                <a:gd name="connsiteY23" fmla="*/ 152915 h 2383494"/>
                <a:gd name="connsiteX24" fmla="*/ 850127 w 1371217"/>
                <a:gd name="connsiteY24" fmla="*/ 638928 h 2383494"/>
                <a:gd name="connsiteX25" fmla="*/ 820784 w 1371217"/>
                <a:gd name="connsiteY25" fmla="*/ 615086 h 2383494"/>
                <a:gd name="connsiteX26" fmla="*/ 844626 w 1371217"/>
                <a:gd name="connsiteY26" fmla="*/ 59380 h 2383494"/>
                <a:gd name="connsiteX27" fmla="*/ 723580 w 1371217"/>
                <a:gd name="connsiteY27" fmla="*/ 63049 h 2383494"/>
                <a:gd name="connsiteX28" fmla="*/ 692403 w 1371217"/>
                <a:gd name="connsiteY28" fmla="*/ 598580 h 2383494"/>
                <a:gd name="connsiteX29" fmla="*/ 644718 w 1371217"/>
                <a:gd name="connsiteY29" fmla="*/ 600414 h 2383494"/>
                <a:gd name="connsiteX30" fmla="*/ 613540 w 1371217"/>
                <a:gd name="connsiteY30" fmla="*/ 145579 h 2383494"/>
                <a:gd name="connsiteX31" fmla="*/ 539445 w 1371217"/>
                <a:gd name="connsiteY31" fmla="*/ 73491 h 2383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71217" h="2383494">
                  <a:moveTo>
                    <a:pt x="539445" y="73491"/>
                  </a:moveTo>
                  <a:cubicBezTo>
                    <a:pt x="521725" y="84111"/>
                    <a:pt x="506938" y="107982"/>
                    <a:pt x="503499" y="141911"/>
                  </a:cubicBezTo>
                  <a:cubicBezTo>
                    <a:pt x="480269" y="325312"/>
                    <a:pt x="495552" y="455527"/>
                    <a:pt x="505333" y="629758"/>
                  </a:cubicBezTo>
                  <a:cubicBezTo>
                    <a:pt x="502888" y="693643"/>
                    <a:pt x="496775" y="731852"/>
                    <a:pt x="485159" y="780147"/>
                  </a:cubicBezTo>
                  <a:cubicBezTo>
                    <a:pt x="447868" y="898135"/>
                    <a:pt x="416690" y="900275"/>
                    <a:pt x="347608" y="886520"/>
                  </a:cubicBezTo>
                  <a:cubicBezTo>
                    <a:pt x="274248" y="809492"/>
                    <a:pt x="230232" y="719625"/>
                    <a:pt x="79844" y="688447"/>
                  </a:cubicBezTo>
                  <a:cubicBezTo>
                    <a:pt x="-13691" y="678054"/>
                    <a:pt x="-33866" y="750192"/>
                    <a:pt x="67005" y="805823"/>
                  </a:cubicBezTo>
                  <a:cubicBezTo>
                    <a:pt x="138532" y="896301"/>
                    <a:pt x="246640" y="984496"/>
                    <a:pt x="287086" y="1080925"/>
                  </a:cubicBezTo>
                  <a:cubicBezTo>
                    <a:pt x="352194" y="1182407"/>
                    <a:pt x="488522" y="1310177"/>
                    <a:pt x="554852" y="1379869"/>
                  </a:cubicBezTo>
                  <a:lnTo>
                    <a:pt x="622710" y="1581611"/>
                  </a:lnTo>
                  <a:cubicBezTo>
                    <a:pt x="704629" y="1885445"/>
                    <a:pt x="701238" y="2031975"/>
                    <a:pt x="746477" y="2383494"/>
                  </a:cubicBezTo>
                  <a:lnTo>
                    <a:pt x="755257" y="2383478"/>
                  </a:lnTo>
                  <a:lnTo>
                    <a:pt x="1272994" y="2205749"/>
                  </a:lnTo>
                  <a:lnTo>
                    <a:pt x="1247055" y="2140348"/>
                  </a:lnTo>
                  <a:cubicBezTo>
                    <a:pt x="1162125" y="1931979"/>
                    <a:pt x="1096344" y="1797565"/>
                    <a:pt x="1017022" y="1493578"/>
                  </a:cubicBezTo>
                  <a:cubicBezTo>
                    <a:pt x="1004003" y="1428702"/>
                    <a:pt x="988828" y="1376766"/>
                    <a:pt x="977964" y="1298951"/>
                  </a:cubicBezTo>
                  <a:cubicBezTo>
                    <a:pt x="1011555" y="1213229"/>
                    <a:pt x="1037808" y="1183630"/>
                    <a:pt x="1061038" y="1082759"/>
                  </a:cubicBezTo>
                  <a:cubicBezTo>
                    <a:pt x="1086103" y="992893"/>
                    <a:pt x="1081213" y="977609"/>
                    <a:pt x="1103221" y="844338"/>
                  </a:cubicBezTo>
                  <a:cubicBezTo>
                    <a:pt x="1174136" y="719625"/>
                    <a:pt x="1276230" y="627924"/>
                    <a:pt x="1352647" y="501377"/>
                  </a:cubicBezTo>
                  <a:cubicBezTo>
                    <a:pt x="1403999" y="448803"/>
                    <a:pt x="1339808" y="357713"/>
                    <a:pt x="1270116" y="453693"/>
                  </a:cubicBezTo>
                  <a:cubicBezTo>
                    <a:pt x="1192476" y="558231"/>
                    <a:pt x="1092829" y="633426"/>
                    <a:pt x="1004184" y="723292"/>
                  </a:cubicBezTo>
                  <a:cubicBezTo>
                    <a:pt x="972395" y="721459"/>
                    <a:pt x="984622" y="708621"/>
                    <a:pt x="974840" y="701285"/>
                  </a:cubicBezTo>
                  <a:cubicBezTo>
                    <a:pt x="1023747" y="539891"/>
                    <a:pt x="1068986" y="382166"/>
                    <a:pt x="1106889" y="217105"/>
                  </a:cubicBezTo>
                  <a:cubicBezTo>
                    <a:pt x="1125840" y="121125"/>
                    <a:pt x="1042088" y="80165"/>
                    <a:pt x="1000517" y="152915"/>
                  </a:cubicBezTo>
                  <a:cubicBezTo>
                    <a:pt x="949165" y="321032"/>
                    <a:pt x="901480" y="445135"/>
                    <a:pt x="850127" y="638928"/>
                  </a:cubicBezTo>
                  <a:cubicBezTo>
                    <a:pt x="840346" y="630981"/>
                    <a:pt x="815892" y="639540"/>
                    <a:pt x="820784" y="615086"/>
                  </a:cubicBezTo>
                  <a:cubicBezTo>
                    <a:pt x="842791" y="441466"/>
                    <a:pt x="842792" y="242171"/>
                    <a:pt x="844626" y="59380"/>
                  </a:cubicBezTo>
                  <a:cubicBezTo>
                    <a:pt x="844626" y="14753"/>
                    <a:pt x="749257" y="-50049"/>
                    <a:pt x="723580" y="63049"/>
                  </a:cubicBezTo>
                  <a:cubicBezTo>
                    <a:pt x="701573" y="247061"/>
                    <a:pt x="694237" y="363215"/>
                    <a:pt x="692403" y="598580"/>
                  </a:cubicBezTo>
                  <a:cubicBezTo>
                    <a:pt x="694237" y="618755"/>
                    <a:pt x="646552" y="633426"/>
                    <a:pt x="644718" y="600414"/>
                  </a:cubicBezTo>
                  <a:cubicBezTo>
                    <a:pt x="634325" y="437798"/>
                    <a:pt x="622099" y="295357"/>
                    <a:pt x="613540" y="145579"/>
                  </a:cubicBezTo>
                  <a:cubicBezTo>
                    <a:pt x="606663" y="74893"/>
                    <a:pt x="568980" y="55789"/>
                    <a:pt x="539445" y="734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bg1"/>
                </a:solidFill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739C1B13-74AB-47A2-9944-C9A7E9E83CAD}"/>
              </a:ext>
            </a:extLst>
          </p:cNvPr>
          <p:cNvSpPr txBox="1"/>
          <p:nvPr/>
        </p:nvSpPr>
        <p:spPr>
          <a:xfrm>
            <a:off x="5548304" y="4095092"/>
            <a:ext cx="3061112" cy="720710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pPr algn="ctr">
              <a:lnSpc>
                <a:spcPts val="4900"/>
              </a:lnSpc>
            </a:pPr>
            <a:r>
              <a:rPr lang="en-US" altLang="ko-KR" sz="5400" b="1" dirty="0">
                <a:solidFill>
                  <a:schemeClr val="accent6"/>
                </a:solidFill>
                <a:cs typeface="Arial" pitchFamily="34" charset="0"/>
              </a:rPr>
              <a:t>STOP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4488F0-F67F-4289-82D9-E60413232AF6}"/>
              </a:ext>
            </a:extLst>
          </p:cNvPr>
          <p:cNvSpPr txBox="1"/>
          <p:nvPr/>
        </p:nvSpPr>
        <p:spPr>
          <a:xfrm>
            <a:off x="5555022" y="3336188"/>
            <a:ext cx="3061112" cy="680379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pPr algn="ctr">
              <a:lnSpc>
                <a:spcPts val="4900"/>
              </a:lnSpc>
            </a:pPr>
            <a:r>
              <a:rPr lang="en-US" altLang="ko-KR" sz="4000" b="1" dirty="0">
                <a:solidFill>
                  <a:schemeClr val="accent6"/>
                </a:solidFill>
                <a:cs typeface="Arial" pitchFamily="34" charset="0"/>
              </a:rPr>
              <a:t>COVID-19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836C34F-5755-4DF6-AF55-5D927C440541}"/>
              </a:ext>
            </a:extLst>
          </p:cNvPr>
          <p:cNvSpPr txBox="1"/>
          <p:nvPr/>
        </p:nvSpPr>
        <p:spPr>
          <a:xfrm>
            <a:off x="620152" y="540584"/>
            <a:ext cx="4936218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6"/>
                </a:solidFill>
                <a:latin typeface="+mj-lt"/>
              </a:rPr>
              <a:t>DRIVE-THRU Testing Centers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2CF12BD5-FB8A-41BA-9784-CECFB5C3E5E1}"/>
              </a:ext>
            </a:extLst>
          </p:cNvPr>
          <p:cNvGrpSpPr/>
          <p:nvPr/>
        </p:nvGrpSpPr>
        <p:grpSpPr>
          <a:xfrm>
            <a:off x="754260" y="2388083"/>
            <a:ext cx="2045041" cy="904116"/>
            <a:chOff x="395534" y="3737445"/>
            <a:chExt cx="3972999" cy="904116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EDD8433-5BB8-4CA2-AF3E-03D32B1E1F95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EEC4512-4D53-4F73-93D1-1DF1127CA8A0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CC2BF61-5C02-445A-BFCA-6DD270A9956B}"/>
              </a:ext>
            </a:extLst>
          </p:cNvPr>
          <p:cNvGrpSpPr/>
          <p:nvPr/>
        </p:nvGrpSpPr>
        <p:grpSpPr>
          <a:xfrm>
            <a:off x="3423920" y="2388083"/>
            <a:ext cx="2045041" cy="904116"/>
            <a:chOff x="395534" y="3737445"/>
            <a:chExt cx="3972999" cy="904116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0E3CEA6-9337-4CA0-8751-9ACE5C6DB58C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A8F7A79-9050-4D0E-828A-EC99EE57027C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</p:grpSp>
      <p:grpSp>
        <p:nvGrpSpPr>
          <p:cNvPr id="25" name="Group 30">
            <a:extLst>
              <a:ext uri="{FF2B5EF4-FFF2-40B4-BE49-F238E27FC236}">
                <a16:creationId xmlns:a16="http://schemas.microsoft.com/office/drawing/2014/main" id="{9839DC69-9968-4167-BBF0-AC87A73AB835}"/>
              </a:ext>
            </a:extLst>
          </p:cNvPr>
          <p:cNvGrpSpPr/>
          <p:nvPr/>
        </p:nvGrpSpPr>
        <p:grpSpPr>
          <a:xfrm>
            <a:off x="754260" y="3762735"/>
            <a:ext cx="2045041" cy="904116"/>
            <a:chOff x="395534" y="3737445"/>
            <a:chExt cx="3972999" cy="904116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48D1805-8E50-41D3-88EC-B47721076F55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FFDE1EA-D75C-4438-94A5-090FBBAFC92D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</p:grpSp>
      <p:grpSp>
        <p:nvGrpSpPr>
          <p:cNvPr id="28" name="Group 33">
            <a:extLst>
              <a:ext uri="{FF2B5EF4-FFF2-40B4-BE49-F238E27FC236}">
                <a16:creationId xmlns:a16="http://schemas.microsoft.com/office/drawing/2014/main" id="{9E500EEB-0D9C-4C6C-87D6-6C1EEAF51610}"/>
              </a:ext>
            </a:extLst>
          </p:cNvPr>
          <p:cNvGrpSpPr/>
          <p:nvPr/>
        </p:nvGrpSpPr>
        <p:grpSpPr>
          <a:xfrm>
            <a:off x="3423920" y="3762735"/>
            <a:ext cx="2045041" cy="904116"/>
            <a:chOff x="395534" y="3737445"/>
            <a:chExt cx="3972999" cy="904116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46CD050-43E0-41DE-811E-6591CEB92B4F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3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077EC0F-9A33-4C41-A0DA-598AD642D773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</p:grpSp>
      <p:sp>
        <p:nvSpPr>
          <p:cNvPr id="2" name="Arrow: Chevron 1">
            <a:extLst>
              <a:ext uri="{FF2B5EF4-FFF2-40B4-BE49-F238E27FC236}">
                <a16:creationId xmlns:a16="http://schemas.microsoft.com/office/drawing/2014/main" id="{6231D51B-61A8-423E-B4D6-CAA9D9907000}"/>
              </a:ext>
            </a:extLst>
          </p:cNvPr>
          <p:cNvSpPr/>
          <p:nvPr/>
        </p:nvSpPr>
        <p:spPr>
          <a:xfrm>
            <a:off x="3035220" y="2407661"/>
            <a:ext cx="237842" cy="237842"/>
          </a:xfrm>
          <a:prstGeom prst="chevro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1" name="Arrow: Chevron 30">
            <a:extLst>
              <a:ext uri="{FF2B5EF4-FFF2-40B4-BE49-F238E27FC236}">
                <a16:creationId xmlns:a16="http://schemas.microsoft.com/office/drawing/2014/main" id="{8F376538-F53F-4099-A75A-246E6746DDB1}"/>
              </a:ext>
            </a:extLst>
          </p:cNvPr>
          <p:cNvSpPr/>
          <p:nvPr/>
        </p:nvSpPr>
        <p:spPr>
          <a:xfrm rot="5400000">
            <a:off x="4327519" y="3408546"/>
            <a:ext cx="237842" cy="237842"/>
          </a:xfrm>
          <a:prstGeom prst="chevron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2" name="Arrow: Chevron 31">
            <a:extLst>
              <a:ext uri="{FF2B5EF4-FFF2-40B4-BE49-F238E27FC236}">
                <a16:creationId xmlns:a16="http://schemas.microsoft.com/office/drawing/2014/main" id="{4A8D2F7A-2A29-46F8-939D-3A85C98A519A}"/>
              </a:ext>
            </a:extLst>
          </p:cNvPr>
          <p:cNvSpPr/>
          <p:nvPr/>
        </p:nvSpPr>
        <p:spPr>
          <a:xfrm rot="10800000">
            <a:off x="2986054" y="3791690"/>
            <a:ext cx="237842" cy="237842"/>
          </a:xfrm>
          <a:prstGeom prst="chevr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0AF051E0-3735-43A3-BDB3-431D6F05A043}"/>
              </a:ext>
            </a:extLst>
          </p:cNvPr>
          <p:cNvSpPr/>
          <p:nvPr/>
        </p:nvSpPr>
        <p:spPr>
          <a:xfrm flipH="1">
            <a:off x="2518203" y="5127149"/>
            <a:ext cx="3413036" cy="1314237"/>
          </a:xfrm>
          <a:custGeom>
            <a:avLst/>
            <a:gdLst>
              <a:gd name="connsiteX0" fmla="*/ 6928458 w 8543357"/>
              <a:gd name="connsiteY0" fmla="*/ 2439007 h 3289735"/>
              <a:gd name="connsiteX1" fmla="*/ 7109999 w 8543357"/>
              <a:gd name="connsiteY1" fmla="*/ 2620548 h 3289735"/>
              <a:gd name="connsiteX2" fmla="*/ 6928458 w 8543357"/>
              <a:gd name="connsiteY2" fmla="*/ 2802089 h 3289735"/>
              <a:gd name="connsiteX3" fmla="*/ 6746917 w 8543357"/>
              <a:gd name="connsiteY3" fmla="*/ 2620548 h 3289735"/>
              <a:gd name="connsiteX4" fmla="*/ 6928458 w 8543357"/>
              <a:gd name="connsiteY4" fmla="*/ 2439007 h 3289735"/>
              <a:gd name="connsiteX5" fmla="*/ 1585190 w 8543357"/>
              <a:gd name="connsiteY5" fmla="*/ 2416754 h 3289735"/>
              <a:gd name="connsiteX6" fmla="*/ 1766731 w 8543357"/>
              <a:gd name="connsiteY6" fmla="*/ 2598295 h 3289735"/>
              <a:gd name="connsiteX7" fmla="*/ 1585190 w 8543357"/>
              <a:gd name="connsiteY7" fmla="*/ 2779836 h 3289735"/>
              <a:gd name="connsiteX8" fmla="*/ 1403649 w 8543357"/>
              <a:gd name="connsiteY8" fmla="*/ 2598295 h 3289735"/>
              <a:gd name="connsiteX9" fmla="*/ 1585190 w 8543357"/>
              <a:gd name="connsiteY9" fmla="*/ 2416754 h 3289735"/>
              <a:gd name="connsiteX10" fmla="*/ 6925340 w 8543357"/>
              <a:gd name="connsiteY10" fmla="*/ 2293671 h 3289735"/>
              <a:gd name="connsiteX11" fmla="*/ 6697422 w 8543357"/>
              <a:gd name="connsiteY11" fmla="*/ 2388080 h 3289735"/>
              <a:gd name="connsiteX12" fmla="*/ 6697415 w 8543357"/>
              <a:gd name="connsiteY12" fmla="*/ 2843921 h 3289735"/>
              <a:gd name="connsiteX13" fmla="*/ 7153263 w 8543357"/>
              <a:gd name="connsiteY13" fmla="*/ 2843921 h 3289735"/>
              <a:gd name="connsiteX14" fmla="*/ 7153263 w 8543357"/>
              <a:gd name="connsiteY14" fmla="*/ 2388080 h 3289735"/>
              <a:gd name="connsiteX15" fmla="*/ 6925340 w 8543357"/>
              <a:gd name="connsiteY15" fmla="*/ 2293671 h 3289735"/>
              <a:gd name="connsiteX16" fmla="*/ 1582072 w 8543357"/>
              <a:gd name="connsiteY16" fmla="*/ 2271418 h 3289735"/>
              <a:gd name="connsiteX17" fmla="*/ 1354154 w 8543357"/>
              <a:gd name="connsiteY17" fmla="*/ 2365827 h 3289735"/>
              <a:gd name="connsiteX18" fmla="*/ 1354147 w 8543357"/>
              <a:gd name="connsiteY18" fmla="*/ 2821668 h 3289735"/>
              <a:gd name="connsiteX19" fmla="*/ 1809995 w 8543357"/>
              <a:gd name="connsiteY19" fmla="*/ 2821668 h 3289735"/>
              <a:gd name="connsiteX20" fmla="*/ 1809995 w 8543357"/>
              <a:gd name="connsiteY20" fmla="*/ 2365827 h 3289735"/>
              <a:gd name="connsiteX21" fmla="*/ 1582072 w 8543357"/>
              <a:gd name="connsiteY21" fmla="*/ 2271418 h 3289735"/>
              <a:gd name="connsiteX22" fmla="*/ 6928457 w 8543357"/>
              <a:gd name="connsiteY22" fmla="*/ 1951359 h 3289735"/>
              <a:gd name="connsiteX23" fmla="*/ 7601151 w 8543357"/>
              <a:gd name="connsiteY23" fmla="*/ 2624052 h 3289735"/>
              <a:gd name="connsiteX24" fmla="*/ 7601151 w 8543357"/>
              <a:gd name="connsiteY24" fmla="*/ 2638067 h 3289735"/>
              <a:gd name="connsiteX25" fmla="*/ 6928457 w 8543357"/>
              <a:gd name="connsiteY25" fmla="*/ 3289735 h 3289735"/>
              <a:gd name="connsiteX26" fmla="*/ 6255764 w 8543357"/>
              <a:gd name="connsiteY26" fmla="*/ 2638067 h 3289735"/>
              <a:gd name="connsiteX27" fmla="*/ 6255764 w 8543357"/>
              <a:gd name="connsiteY27" fmla="*/ 2624052 h 3289735"/>
              <a:gd name="connsiteX28" fmla="*/ 6928457 w 8543357"/>
              <a:gd name="connsiteY28" fmla="*/ 1951359 h 3289735"/>
              <a:gd name="connsiteX29" fmla="*/ 1585189 w 8543357"/>
              <a:gd name="connsiteY29" fmla="*/ 1929106 h 3289735"/>
              <a:gd name="connsiteX30" fmla="*/ 2257883 w 8543357"/>
              <a:gd name="connsiteY30" fmla="*/ 2601799 h 3289735"/>
              <a:gd name="connsiteX31" fmla="*/ 2257883 w 8543357"/>
              <a:gd name="connsiteY31" fmla="*/ 2615814 h 3289735"/>
              <a:gd name="connsiteX32" fmla="*/ 1585189 w 8543357"/>
              <a:gd name="connsiteY32" fmla="*/ 3267482 h 3289735"/>
              <a:gd name="connsiteX33" fmla="*/ 912496 w 8543357"/>
              <a:gd name="connsiteY33" fmla="*/ 2615814 h 3289735"/>
              <a:gd name="connsiteX34" fmla="*/ 912496 w 8543357"/>
              <a:gd name="connsiteY34" fmla="*/ 2601799 h 3289735"/>
              <a:gd name="connsiteX35" fmla="*/ 1585189 w 8543357"/>
              <a:gd name="connsiteY35" fmla="*/ 1929106 h 3289735"/>
              <a:gd name="connsiteX36" fmla="*/ 64619 w 8543357"/>
              <a:gd name="connsiteY36" fmla="*/ 1683850 h 3289735"/>
              <a:gd name="connsiteX37" fmla="*/ 64619 w 8543357"/>
              <a:gd name="connsiteY37" fmla="*/ 1922096 h 3289735"/>
              <a:gd name="connsiteX38" fmla="*/ 148706 w 8543357"/>
              <a:gd name="connsiteY38" fmla="*/ 2006183 h 3289735"/>
              <a:gd name="connsiteX39" fmla="*/ 520093 w 8543357"/>
              <a:gd name="connsiteY39" fmla="*/ 2006183 h 3289735"/>
              <a:gd name="connsiteX40" fmla="*/ 562136 w 8543357"/>
              <a:gd name="connsiteY40" fmla="*/ 1978154 h 3289735"/>
              <a:gd name="connsiteX41" fmla="*/ 667241 w 8543357"/>
              <a:gd name="connsiteY41" fmla="*/ 1831006 h 3289735"/>
              <a:gd name="connsiteX42" fmla="*/ 625197 w 8543357"/>
              <a:gd name="connsiteY42" fmla="*/ 1683850 h 3289735"/>
              <a:gd name="connsiteX43" fmla="*/ 64619 w 8543357"/>
              <a:gd name="connsiteY43" fmla="*/ 1683850 h 3289735"/>
              <a:gd name="connsiteX44" fmla="*/ 4556251 w 8543357"/>
              <a:gd name="connsiteY44" fmla="*/ 1270428 h 3289735"/>
              <a:gd name="connsiteX45" fmla="*/ 4514208 w 8543357"/>
              <a:gd name="connsiteY45" fmla="*/ 1284443 h 3289735"/>
              <a:gd name="connsiteX46" fmla="*/ 4514208 w 8543357"/>
              <a:gd name="connsiteY46" fmla="*/ 2195382 h 3289735"/>
              <a:gd name="connsiteX47" fmla="*/ 4556251 w 8543357"/>
              <a:gd name="connsiteY47" fmla="*/ 2209396 h 3289735"/>
              <a:gd name="connsiteX48" fmla="*/ 4598295 w 8543357"/>
              <a:gd name="connsiteY48" fmla="*/ 2195382 h 3289735"/>
              <a:gd name="connsiteX49" fmla="*/ 4598295 w 8543357"/>
              <a:gd name="connsiteY49" fmla="*/ 1284443 h 3289735"/>
              <a:gd name="connsiteX50" fmla="*/ 4556251 w 8543357"/>
              <a:gd name="connsiteY50" fmla="*/ 1270428 h 3289735"/>
              <a:gd name="connsiteX51" fmla="*/ 8153579 w 8543357"/>
              <a:gd name="connsiteY51" fmla="*/ 1033056 h 3289735"/>
              <a:gd name="connsiteX52" fmla="*/ 8038838 w 8543357"/>
              <a:gd name="connsiteY52" fmla="*/ 1067215 h 3289735"/>
              <a:gd name="connsiteX53" fmla="*/ 7814607 w 8543357"/>
              <a:gd name="connsiteY53" fmla="*/ 1417576 h 3289735"/>
              <a:gd name="connsiteX54" fmla="*/ 7912708 w 8543357"/>
              <a:gd name="connsiteY54" fmla="*/ 1557721 h 3289735"/>
              <a:gd name="connsiteX55" fmla="*/ 8087884 w 8543357"/>
              <a:gd name="connsiteY55" fmla="*/ 1557721 h 3289735"/>
              <a:gd name="connsiteX56" fmla="*/ 8221025 w 8543357"/>
              <a:gd name="connsiteY56" fmla="*/ 1403562 h 3289735"/>
              <a:gd name="connsiteX57" fmla="*/ 8221025 w 8543357"/>
              <a:gd name="connsiteY57" fmla="*/ 1109258 h 3289735"/>
              <a:gd name="connsiteX58" fmla="*/ 8153579 w 8543357"/>
              <a:gd name="connsiteY58" fmla="*/ 1033056 h 3289735"/>
              <a:gd name="connsiteX59" fmla="*/ 2916554 w 8543357"/>
              <a:gd name="connsiteY59" fmla="*/ 587330 h 3289735"/>
              <a:gd name="connsiteX60" fmla="*/ 2866084 w 8543357"/>
              <a:gd name="connsiteY60" fmla="*/ 616567 h 3289735"/>
              <a:gd name="connsiteX61" fmla="*/ 2580210 w 8543357"/>
              <a:gd name="connsiteY61" fmla="*/ 807951 h 3289735"/>
              <a:gd name="connsiteX62" fmla="*/ 2545176 w 8543357"/>
              <a:gd name="connsiteY62" fmla="*/ 955106 h 3289735"/>
              <a:gd name="connsiteX63" fmla="*/ 2916554 w 8543357"/>
              <a:gd name="connsiteY63" fmla="*/ 955106 h 3289735"/>
              <a:gd name="connsiteX64" fmla="*/ 6483234 w 8543357"/>
              <a:gd name="connsiteY64" fmla="*/ 379721 h 3289735"/>
              <a:gd name="connsiteX65" fmla="*/ 6483234 w 8543357"/>
              <a:gd name="connsiteY65" fmla="*/ 955106 h 3289735"/>
              <a:gd name="connsiteX66" fmla="*/ 7169941 w 8543357"/>
              <a:gd name="connsiteY66" fmla="*/ 955106 h 3289735"/>
              <a:gd name="connsiteX67" fmla="*/ 7120887 w 8543357"/>
              <a:gd name="connsiteY67" fmla="*/ 674818 h 3289735"/>
              <a:gd name="connsiteX68" fmla="*/ 6653454 w 8543357"/>
              <a:gd name="connsiteY68" fmla="*/ 426535 h 3289735"/>
              <a:gd name="connsiteX69" fmla="*/ 4514208 w 8543357"/>
              <a:gd name="connsiteY69" fmla="*/ 213698 h 3289735"/>
              <a:gd name="connsiteX70" fmla="*/ 4374787 w 8543357"/>
              <a:gd name="connsiteY70" fmla="*/ 218539 h 3289735"/>
              <a:gd name="connsiteX71" fmla="*/ 4226908 w 8543357"/>
              <a:gd name="connsiteY71" fmla="*/ 226355 h 3289735"/>
              <a:gd name="connsiteX72" fmla="*/ 3034107 w 8543357"/>
              <a:gd name="connsiteY72" fmla="*/ 519233 h 3289735"/>
              <a:gd name="connsiteX73" fmla="*/ 3000641 w 8543357"/>
              <a:gd name="connsiteY73" fmla="*/ 538620 h 3289735"/>
              <a:gd name="connsiteX74" fmla="*/ 3000641 w 8543357"/>
              <a:gd name="connsiteY74" fmla="*/ 955106 h 3289735"/>
              <a:gd name="connsiteX75" fmla="*/ 4514208 w 8543357"/>
              <a:gd name="connsiteY75" fmla="*/ 955106 h 3289735"/>
              <a:gd name="connsiteX76" fmla="*/ 4761218 w 8543357"/>
              <a:gd name="connsiteY76" fmla="*/ 208991 h 3289735"/>
              <a:gd name="connsiteX77" fmla="*/ 4598295 w 8543357"/>
              <a:gd name="connsiteY77" fmla="*/ 211751 h 3289735"/>
              <a:gd name="connsiteX78" fmla="*/ 4598295 w 8543357"/>
              <a:gd name="connsiteY78" fmla="*/ 955106 h 3289735"/>
              <a:gd name="connsiteX79" fmla="*/ 6399147 w 8543357"/>
              <a:gd name="connsiteY79" fmla="*/ 955106 h 3289735"/>
              <a:gd name="connsiteX80" fmla="*/ 6399147 w 8543357"/>
              <a:gd name="connsiteY80" fmla="*/ 356596 h 3289735"/>
              <a:gd name="connsiteX81" fmla="*/ 6353426 w 8543357"/>
              <a:gd name="connsiteY81" fmla="*/ 344022 h 3289735"/>
              <a:gd name="connsiteX82" fmla="*/ 4761218 w 8543357"/>
              <a:gd name="connsiteY82" fmla="*/ 208991 h 3289735"/>
              <a:gd name="connsiteX83" fmla="*/ 4770242 w 8543357"/>
              <a:gd name="connsiteY83" fmla="*/ 2 h 3289735"/>
              <a:gd name="connsiteX84" fmla="*/ 7534317 w 8543357"/>
              <a:gd name="connsiteY84" fmla="*/ 681821 h 3289735"/>
              <a:gd name="connsiteX85" fmla="*/ 7688476 w 8543357"/>
              <a:gd name="connsiteY85" fmla="*/ 737879 h 3289735"/>
              <a:gd name="connsiteX86" fmla="*/ 8192996 w 8543357"/>
              <a:gd name="connsiteY86" fmla="*/ 737879 h 3289735"/>
              <a:gd name="connsiteX87" fmla="*/ 8305111 w 8543357"/>
              <a:gd name="connsiteY87" fmla="*/ 849994 h 3289735"/>
              <a:gd name="connsiteX88" fmla="*/ 8305111 w 8543357"/>
              <a:gd name="connsiteY88" fmla="*/ 1557727 h 3289735"/>
              <a:gd name="connsiteX89" fmla="*/ 8543357 w 8543357"/>
              <a:gd name="connsiteY89" fmla="*/ 1767944 h 3289735"/>
              <a:gd name="connsiteX90" fmla="*/ 8543357 w 8543357"/>
              <a:gd name="connsiteY90" fmla="*/ 2370565 h 3289735"/>
              <a:gd name="connsiteX91" fmla="*/ 7975776 w 8543357"/>
              <a:gd name="connsiteY91" fmla="*/ 2608811 h 3289735"/>
              <a:gd name="connsiteX92" fmla="*/ 7625415 w 8543357"/>
              <a:gd name="connsiteY92" fmla="*/ 2608811 h 3289735"/>
              <a:gd name="connsiteX93" fmla="*/ 6917682 w 8543357"/>
              <a:gd name="connsiteY93" fmla="*/ 1901078 h 3289735"/>
              <a:gd name="connsiteX94" fmla="*/ 6209949 w 8543357"/>
              <a:gd name="connsiteY94" fmla="*/ 2608811 h 3289735"/>
              <a:gd name="connsiteX95" fmla="*/ 2299928 w 8543357"/>
              <a:gd name="connsiteY95" fmla="*/ 2608811 h 3289735"/>
              <a:gd name="connsiteX96" fmla="*/ 2299928 w 8543357"/>
              <a:gd name="connsiteY96" fmla="*/ 2594796 h 3289735"/>
              <a:gd name="connsiteX97" fmla="*/ 1592193 w 8543357"/>
              <a:gd name="connsiteY97" fmla="*/ 1887063 h 3289735"/>
              <a:gd name="connsiteX98" fmla="*/ 884460 w 8543357"/>
              <a:gd name="connsiteY98" fmla="*/ 2594796 h 3289735"/>
              <a:gd name="connsiteX99" fmla="*/ 884460 w 8543357"/>
              <a:gd name="connsiteY99" fmla="*/ 2608811 h 3289735"/>
              <a:gd name="connsiteX100" fmla="*/ 225789 w 8543357"/>
              <a:gd name="connsiteY100" fmla="*/ 2608811 h 3289735"/>
              <a:gd name="connsiteX101" fmla="*/ 1558 w 8543357"/>
              <a:gd name="connsiteY101" fmla="*/ 2391583 h 3289735"/>
              <a:gd name="connsiteX102" fmla="*/ 1558 w 8543357"/>
              <a:gd name="connsiteY102" fmla="*/ 1774948 h 3289735"/>
              <a:gd name="connsiteX103" fmla="*/ 506078 w 8543357"/>
              <a:gd name="connsiteY103" fmla="*/ 1333496 h 3289735"/>
              <a:gd name="connsiteX104" fmla="*/ 1991609 w 8543357"/>
              <a:gd name="connsiteY104" fmla="*/ 990139 h 3289735"/>
              <a:gd name="connsiteX105" fmla="*/ 2306931 w 8543357"/>
              <a:gd name="connsiteY105" fmla="*/ 786933 h 3289735"/>
              <a:gd name="connsiteX106" fmla="*/ 4268952 w 8543357"/>
              <a:gd name="connsiteY106" fmla="*/ 2124 h 3289735"/>
              <a:gd name="connsiteX107" fmla="*/ 4770242 w 8543357"/>
              <a:gd name="connsiteY107" fmla="*/ 2 h 3289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8543357" h="3289735">
                <a:moveTo>
                  <a:pt x="6928458" y="2439007"/>
                </a:moveTo>
                <a:cubicBezTo>
                  <a:pt x="7028720" y="2439007"/>
                  <a:pt x="7109999" y="2520286"/>
                  <a:pt x="7109999" y="2620548"/>
                </a:cubicBezTo>
                <a:cubicBezTo>
                  <a:pt x="7109999" y="2720810"/>
                  <a:pt x="7028720" y="2802089"/>
                  <a:pt x="6928458" y="2802089"/>
                </a:cubicBezTo>
                <a:cubicBezTo>
                  <a:pt x="6828196" y="2802089"/>
                  <a:pt x="6746917" y="2720810"/>
                  <a:pt x="6746917" y="2620548"/>
                </a:cubicBezTo>
                <a:cubicBezTo>
                  <a:pt x="6746917" y="2520286"/>
                  <a:pt x="6828196" y="2439007"/>
                  <a:pt x="6928458" y="2439007"/>
                </a:cubicBezTo>
                <a:close/>
                <a:moveTo>
                  <a:pt x="1585190" y="2416754"/>
                </a:moveTo>
                <a:cubicBezTo>
                  <a:pt x="1685452" y="2416754"/>
                  <a:pt x="1766731" y="2498033"/>
                  <a:pt x="1766731" y="2598295"/>
                </a:cubicBezTo>
                <a:cubicBezTo>
                  <a:pt x="1766731" y="2698557"/>
                  <a:pt x="1685452" y="2779836"/>
                  <a:pt x="1585190" y="2779836"/>
                </a:cubicBezTo>
                <a:cubicBezTo>
                  <a:pt x="1484928" y="2779836"/>
                  <a:pt x="1403649" y="2698557"/>
                  <a:pt x="1403649" y="2598295"/>
                </a:cubicBezTo>
                <a:cubicBezTo>
                  <a:pt x="1403649" y="2498033"/>
                  <a:pt x="1484928" y="2416754"/>
                  <a:pt x="1585190" y="2416754"/>
                </a:cubicBezTo>
                <a:close/>
                <a:moveTo>
                  <a:pt x="6925340" y="2293671"/>
                </a:moveTo>
                <a:cubicBezTo>
                  <a:pt x="6842849" y="2293671"/>
                  <a:pt x="6760359" y="2325141"/>
                  <a:pt x="6697422" y="2388080"/>
                </a:cubicBezTo>
                <a:cubicBezTo>
                  <a:pt x="6571542" y="2513953"/>
                  <a:pt x="6571542" y="2718042"/>
                  <a:pt x="6697415" y="2843921"/>
                </a:cubicBezTo>
                <a:cubicBezTo>
                  <a:pt x="6823295" y="2969801"/>
                  <a:pt x="7027383" y="2969794"/>
                  <a:pt x="7153263" y="2843921"/>
                </a:cubicBezTo>
                <a:cubicBezTo>
                  <a:pt x="7279136" y="2718042"/>
                  <a:pt x="7279136" y="2513953"/>
                  <a:pt x="7153263" y="2388080"/>
                </a:cubicBezTo>
                <a:cubicBezTo>
                  <a:pt x="7090323" y="2325141"/>
                  <a:pt x="7007831" y="2293671"/>
                  <a:pt x="6925340" y="2293671"/>
                </a:cubicBezTo>
                <a:close/>
                <a:moveTo>
                  <a:pt x="1582072" y="2271418"/>
                </a:moveTo>
                <a:cubicBezTo>
                  <a:pt x="1499581" y="2271418"/>
                  <a:pt x="1417091" y="2302888"/>
                  <a:pt x="1354154" y="2365827"/>
                </a:cubicBezTo>
                <a:cubicBezTo>
                  <a:pt x="1228274" y="2491700"/>
                  <a:pt x="1228274" y="2695789"/>
                  <a:pt x="1354147" y="2821668"/>
                </a:cubicBezTo>
                <a:cubicBezTo>
                  <a:pt x="1480027" y="2947548"/>
                  <a:pt x="1684115" y="2947541"/>
                  <a:pt x="1809995" y="2821668"/>
                </a:cubicBezTo>
                <a:cubicBezTo>
                  <a:pt x="1935868" y="2695789"/>
                  <a:pt x="1935868" y="2491700"/>
                  <a:pt x="1809995" y="2365827"/>
                </a:cubicBezTo>
                <a:cubicBezTo>
                  <a:pt x="1747055" y="2302888"/>
                  <a:pt x="1664563" y="2271418"/>
                  <a:pt x="1582072" y="2271418"/>
                </a:cubicBezTo>
                <a:close/>
                <a:moveTo>
                  <a:pt x="6928457" y="1951359"/>
                </a:moveTo>
                <a:cubicBezTo>
                  <a:pt x="7292833" y="1951359"/>
                  <a:pt x="7594140" y="2252666"/>
                  <a:pt x="7601151" y="2624052"/>
                </a:cubicBezTo>
                <a:cubicBezTo>
                  <a:pt x="7601151" y="2624052"/>
                  <a:pt x="7601151" y="2631056"/>
                  <a:pt x="7601151" y="2638067"/>
                </a:cubicBezTo>
                <a:cubicBezTo>
                  <a:pt x="7587136" y="2995431"/>
                  <a:pt x="7292833" y="3289735"/>
                  <a:pt x="6928457" y="3289735"/>
                </a:cubicBezTo>
                <a:cubicBezTo>
                  <a:pt x="6564082" y="3289735"/>
                  <a:pt x="6262768" y="3002442"/>
                  <a:pt x="6255764" y="2638067"/>
                </a:cubicBezTo>
                <a:cubicBezTo>
                  <a:pt x="6255764" y="2638067"/>
                  <a:pt x="6255764" y="2631056"/>
                  <a:pt x="6255764" y="2624052"/>
                </a:cubicBezTo>
                <a:cubicBezTo>
                  <a:pt x="6255764" y="2252666"/>
                  <a:pt x="6557071" y="1951359"/>
                  <a:pt x="6928457" y="1951359"/>
                </a:cubicBezTo>
                <a:close/>
                <a:moveTo>
                  <a:pt x="1585189" y="1929106"/>
                </a:moveTo>
                <a:cubicBezTo>
                  <a:pt x="1949565" y="1929106"/>
                  <a:pt x="2250872" y="2230413"/>
                  <a:pt x="2257883" y="2601799"/>
                </a:cubicBezTo>
                <a:cubicBezTo>
                  <a:pt x="2257883" y="2601799"/>
                  <a:pt x="2257883" y="2608803"/>
                  <a:pt x="2257883" y="2615814"/>
                </a:cubicBezTo>
                <a:cubicBezTo>
                  <a:pt x="2243868" y="2973178"/>
                  <a:pt x="1949565" y="3267482"/>
                  <a:pt x="1585189" y="3267482"/>
                </a:cubicBezTo>
                <a:cubicBezTo>
                  <a:pt x="1220814" y="3267482"/>
                  <a:pt x="919500" y="2980189"/>
                  <a:pt x="912496" y="2615814"/>
                </a:cubicBezTo>
                <a:cubicBezTo>
                  <a:pt x="912496" y="2615814"/>
                  <a:pt x="912496" y="2608803"/>
                  <a:pt x="912496" y="2601799"/>
                </a:cubicBezTo>
                <a:cubicBezTo>
                  <a:pt x="912496" y="2230413"/>
                  <a:pt x="1213803" y="1929106"/>
                  <a:pt x="1585189" y="1929106"/>
                </a:cubicBezTo>
                <a:close/>
                <a:moveTo>
                  <a:pt x="64619" y="1683850"/>
                </a:moveTo>
                <a:cubicBezTo>
                  <a:pt x="64619" y="1732905"/>
                  <a:pt x="64619" y="1831006"/>
                  <a:pt x="64619" y="1922096"/>
                </a:cubicBezTo>
                <a:cubicBezTo>
                  <a:pt x="64619" y="1971150"/>
                  <a:pt x="99659" y="2006183"/>
                  <a:pt x="148706" y="2006183"/>
                </a:cubicBezTo>
                <a:lnTo>
                  <a:pt x="520093" y="2006183"/>
                </a:lnTo>
                <a:cubicBezTo>
                  <a:pt x="534100" y="2006183"/>
                  <a:pt x="548114" y="1999179"/>
                  <a:pt x="562136" y="1978154"/>
                </a:cubicBezTo>
                <a:lnTo>
                  <a:pt x="667241" y="1831006"/>
                </a:lnTo>
                <a:cubicBezTo>
                  <a:pt x="702281" y="1774948"/>
                  <a:pt x="681255" y="1683850"/>
                  <a:pt x="625197" y="1683850"/>
                </a:cubicBezTo>
                <a:cubicBezTo>
                  <a:pt x="625197" y="1683850"/>
                  <a:pt x="78634" y="1683850"/>
                  <a:pt x="64619" y="1683850"/>
                </a:cubicBezTo>
                <a:close/>
                <a:moveTo>
                  <a:pt x="4556251" y="1270428"/>
                </a:moveTo>
                <a:cubicBezTo>
                  <a:pt x="4535226" y="1270428"/>
                  <a:pt x="4514208" y="1277439"/>
                  <a:pt x="4514208" y="1284443"/>
                </a:cubicBezTo>
                <a:lnTo>
                  <a:pt x="4514208" y="2195382"/>
                </a:lnTo>
                <a:cubicBezTo>
                  <a:pt x="4514208" y="2202385"/>
                  <a:pt x="4535226" y="2209396"/>
                  <a:pt x="4556251" y="2209396"/>
                </a:cubicBezTo>
                <a:cubicBezTo>
                  <a:pt x="4577269" y="2209396"/>
                  <a:pt x="4591291" y="2202385"/>
                  <a:pt x="4598295" y="2195382"/>
                </a:cubicBezTo>
                <a:lnTo>
                  <a:pt x="4598295" y="1284443"/>
                </a:lnTo>
                <a:cubicBezTo>
                  <a:pt x="4598295" y="1277439"/>
                  <a:pt x="4577269" y="1270428"/>
                  <a:pt x="4556251" y="1270428"/>
                </a:cubicBezTo>
                <a:close/>
                <a:moveTo>
                  <a:pt x="8153579" y="1033056"/>
                </a:moveTo>
                <a:cubicBezTo>
                  <a:pt x="8115915" y="1025173"/>
                  <a:pt x="8070368" y="1035684"/>
                  <a:pt x="8038838" y="1067215"/>
                </a:cubicBezTo>
                <a:cubicBezTo>
                  <a:pt x="7912708" y="1179330"/>
                  <a:pt x="7863661" y="1291446"/>
                  <a:pt x="7814607" y="1417576"/>
                </a:cubicBezTo>
                <a:cubicBezTo>
                  <a:pt x="7786578" y="1487649"/>
                  <a:pt x="7835632" y="1557721"/>
                  <a:pt x="7912708" y="1557721"/>
                </a:cubicBezTo>
                <a:lnTo>
                  <a:pt x="8087884" y="1557721"/>
                </a:lnTo>
                <a:cubicBezTo>
                  <a:pt x="8178982" y="1564732"/>
                  <a:pt x="8221025" y="1487649"/>
                  <a:pt x="8221025" y="1403562"/>
                </a:cubicBezTo>
                <a:lnTo>
                  <a:pt x="8221025" y="1109258"/>
                </a:lnTo>
                <a:cubicBezTo>
                  <a:pt x="8221025" y="1067215"/>
                  <a:pt x="8191243" y="1040939"/>
                  <a:pt x="8153579" y="1033056"/>
                </a:cubicBezTo>
                <a:close/>
                <a:moveTo>
                  <a:pt x="2916554" y="587330"/>
                </a:moveTo>
                <a:lnTo>
                  <a:pt x="2866084" y="616567"/>
                </a:lnTo>
                <a:cubicBezTo>
                  <a:pt x="2760209" y="682260"/>
                  <a:pt x="2666049" y="748390"/>
                  <a:pt x="2580210" y="807951"/>
                </a:cubicBezTo>
                <a:cubicBezTo>
                  <a:pt x="2545176" y="835980"/>
                  <a:pt x="2482107" y="955106"/>
                  <a:pt x="2545176" y="955106"/>
                </a:cubicBezTo>
                <a:lnTo>
                  <a:pt x="2916554" y="955106"/>
                </a:lnTo>
                <a:close/>
                <a:moveTo>
                  <a:pt x="6483234" y="379721"/>
                </a:moveTo>
                <a:lnTo>
                  <a:pt x="6483234" y="955106"/>
                </a:lnTo>
                <a:lnTo>
                  <a:pt x="7169941" y="955106"/>
                </a:lnTo>
                <a:cubicBezTo>
                  <a:pt x="7254028" y="955106"/>
                  <a:pt x="7261031" y="800948"/>
                  <a:pt x="7120887" y="674818"/>
                </a:cubicBezTo>
                <a:cubicBezTo>
                  <a:pt x="7004065" y="571243"/>
                  <a:pt x="6841909" y="490023"/>
                  <a:pt x="6653454" y="426535"/>
                </a:cubicBezTo>
                <a:close/>
                <a:moveTo>
                  <a:pt x="4514208" y="213698"/>
                </a:moveTo>
                <a:lnTo>
                  <a:pt x="4374787" y="218539"/>
                </a:lnTo>
                <a:cubicBezTo>
                  <a:pt x="4280968" y="222592"/>
                  <a:pt x="4226908" y="226355"/>
                  <a:pt x="4226908" y="226355"/>
                </a:cubicBezTo>
                <a:cubicBezTo>
                  <a:pt x="3710128" y="226355"/>
                  <a:pt x="3330204" y="360477"/>
                  <a:pt x="3034107" y="519233"/>
                </a:cubicBezTo>
                <a:lnTo>
                  <a:pt x="3000641" y="538620"/>
                </a:lnTo>
                <a:lnTo>
                  <a:pt x="3000641" y="955106"/>
                </a:lnTo>
                <a:lnTo>
                  <a:pt x="4514208" y="955106"/>
                </a:lnTo>
                <a:close/>
                <a:moveTo>
                  <a:pt x="4761218" y="208991"/>
                </a:moveTo>
                <a:lnTo>
                  <a:pt x="4598295" y="211751"/>
                </a:lnTo>
                <a:lnTo>
                  <a:pt x="4598295" y="955106"/>
                </a:lnTo>
                <a:lnTo>
                  <a:pt x="6399147" y="955106"/>
                </a:lnTo>
                <a:lnTo>
                  <a:pt x="6399147" y="356596"/>
                </a:lnTo>
                <a:lnTo>
                  <a:pt x="6353426" y="344022"/>
                </a:lnTo>
                <a:cubicBezTo>
                  <a:pt x="5828439" y="226736"/>
                  <a:pt x="5198565" y="205816"/>
                  <a:pt x="4761218" y="208991"/>
                </a:cubicBezTo>
                <a:close/>
                <a:moveTo>
                  <a:pt x="4770242" y="2"/>
                </a:moveTo>
                <a:cubicBezTo>
                  <a:pt x="5907985" y="-288"/>
                  <a:pt x="6823084" y="56427"/>
                  <a:pt x="7534317" y="681821"/>
                </a:cubicBezTo>
                <a:cubicBezTo>
                  <a:pt x="7576361" y="716861"/>
                  <a:pt x="7632418" y="737879"/>
                  <a:pt x="7688476" y="737879"/>
                </a:cubicBezTo>
                <a:lnTo>
                  <a:pt x="8192996" y="737879"/>
                </a:lnTo>
                <a:cubicBezTo>
                  <a:pt x="8256065" y="737879"/>
                  <a:pt x="8305111" y="786933"/>
                  <a:pt x="8305111" y="849994"/>
                </a:cubicBezTo>
                <a:lnTo>
                  <a:pt x="8305111" y="1557727"/>
                </a:lnTo>
                <a:cubicBezTo>
                  <a:pt x="8431241" y="1557727"/>
                  <a:pt x="8536353" y="1655829"/>
                  <a:pt x="8543357" y="1767944"/>
                </a:cubicBezTo>
                <a:lnTo>
                  <a:pt x="8543357" y="2370565"/>
                </a:lnTo>
                <a:lnTo>
                  <a:pt x="7975776" y="2608811"/>
                </a:lnTo>
                <a:lnTo>
                  <a:pt x="7625415" y="2608811"/>
                </a:lnTo>
                <a:cubicBezTo>
                  <a:pt x="7625415" y="2216406"/>
                  <a:pt x="7310086" y="1901078"/>
                  <a:pt x="6917682" y="1901078"/>
                </a:cubicBezTo>
                <a:cubicBezTo>
                  <a:pt x="6525277" y="1901078"/>
                  <a:pt x="6209949" y="2216406"/>
                  <a:pt x="6209949" y="2608811"/>
                </a:cubicBezTo>
                <a:lnTo>
                  <a:pt x="2299928" y="2608811"/>
                </a:lnTo>
                <a:cubicBezTo>
                  <a:pt x="2299928" y="2608811"/>
                  <a:pt x="2299928" y="2601800"/>
                  <a:pt x="2299928" y="2594796"/>
                </a:cubicBezTo>
                <a:cubicBezTo>
                  <a:pt x="2299928" y="2202392"/>
                  <a:pt x="1984598" y="1887063"/>
                  <a:pt x="1592193" y="1887063"/>
                </a:cubicBezTo>
                <a:cubicBezTo>
                  <a:pt x="1199789" y="1887063"/>
                  <a:pt x="884460" y="2202392"/>
                  <a:pt x="884460" y="2594796"/>
                </a:cubicBezTo>
                <a:cubicBezTo>
                  <a:pt x="884460" y="2594796"/>
                  <a:pt x="884460" y="2601800"/>
                  <a:pt x="884460" y="2608811"/>
                </a:cubicBezTo>
                <a:lnTo>
                  <a:pt x="225789" y="2608811"/>
                </a:lnTo>
                <a:cubicBezTo>
                  <a:pt x="106662" y="2608811"/>
                  <a:pt x="1558" y="2510710"/>
                  <a:pt x="1558" y="2391583"/>
                </a:cubicBezTo>
                <a:lnTo>
                  <a:pt x="1558" y="1774948"/>
                </a:lnTo>
                <a:cubicBezTo>
                  <a:pt x="1558" y="1774948"/>
                  <a:pt x="-54500" y="1480644"/>
                  <a:pt x="506078" y="1333496"/>
                </a:cubicBezTo>
                <a:cubicBezTo>
                  <a:pt x="912497" y="1228384"/>
                  <a:pt x="1592193" y="1095251"/>
                  <a:pt x="1991609" y="990139"/>
                </a:cubicBezTo>
                <a:cubicBezTo>
                  <a:pt x="2159782" y="948095"/>
                  <a:pt x="2215835" y="864009"/>
                  <a:pt x="2306931" y="786933"/>
                </a:cubicBezTo>
                <a:cubicBezTo>
                  <a:pt x="2573206" y="555691"/>
                  <a:pt x="3365024" y="9128"/>
                  <a:pt x="4268952" y="2124"/>
                </a:cubicBezTo>
                <a:cubicBezTo>
                  <a:pt x="4440629" y="1248"/>
                  <a:pt x="4607708" y="43"/>
                  <a:pt x="4770242" y="2"/>
                </a:cubicBez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ABAB46CD-EE5F-479A-A808-EBEFDD280C62}"/>
              </a:ext>
            </a:extLst>
          </p:cNvPr>
          <p:cNvGrpSpPr/>
          <p:nvPr/>
        </p:nvGrpSpPr>
        <p:grpSpPr>
          <a:xfrm>
            <a:off x="272562" y="6630465"/>
            <a:ext cx="6401640" cy="60481"/>
            <a:chOff x="272562" y="6630465"/>
            <a:chExt cx="6401640" cy="60481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BF247A13-7F3C-45AF-B3D4-A9B385277CE2}"/>
                </a:ext>
              </a:extLst>
            </p:cNvPr>
            <p:cNvSpPr/>
            <p:nvPr/>
          </p:nvSpPr>
          <p:spPr>
            <a:xfrm>
              <a:off x="27256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FF9E18DA-DBAD-4E0C-93E1-8CFD3DEAFCC3}"/>
                </a:ext>
              </a:extLst>
            </p:cNvPr>
            <p:cNvSpPr/>
            <p:nvPr/>
          </p:nvSpPr>
          <p:spPr>
            <a:xfrm>
              <a:off x="877967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3592D6D7-CB0C-42C8-9C46-CA7D2085610A}"/>
                </a:ext>
              </a:extLst>
            </p:cNvPr>
            <p:cNvSpPr/>
            <p:nvPr/>
          </p:nvSpPr>
          <p:spPr>
            <a:xfrm>
              <a:off x="148337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1AA2A534-BECA-44AB-A885-6B35F024CFDA}"/>
                </a:ext>
              </a:extLst>
            </p:cNvPr>
            <p:cNvSpPr/>
            <p:nvPr/>
          </p:nvSpPr>
          <p:spPr>
            <a:xfrm>
              <a:off x="2088777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812DACEE-4DFD-4D3C-943E-1DA2E76960FF}"/>
                </a:ext>
              </a:extLst>
            </p:cNvPr>
            <p:cNvSpPr/>
            <p:nvPr/>
          </p:nvSpPr>
          <p:spPr>
            <a:xfrm>
              <a:off x="269418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8DD8BBB7-6A97-4711-824A-CA6E7AECF8D1}"/>
                </a:ext>
              </a:extLst>
            </p:cNvPr>
            <p:cNvSpPr/>
            <p:nvPr/>
          </p:nvSpPr>
          <p:spPr>
            <a:xfrm>
              <a:off x="3299587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9FF3359D-A808-4E99-ADD1-ACF8B037A1C7}"/>
                </a:ext>
              </a:extLst>
            </p:cNvPr>
            <p:cNvSpPr/>
            <p:nvPr/>
          </p:nvSpPr>
          <p:spPr>
            <a:xfrm>
              <a:off x="390499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375ED2A7-8FAF-4272-9BCE-034CA9818058}"/>
                </a:ext>
              </a:extLst>
            </p:cNvPr>
            <p:cNvSpPr/>
            <p:nvPr/>
          </p:nvSpPr>
          <p:spPr>
            <a:xfrm>
              <a:off x="4510397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251C3831-48AB-4AC6-AFD8-49E12856DC1E}"/>
                </a:ext>
              </a:extLst>
            </p:cNvPr>
            <p:cNvSpPr/>
            <p:nvPr/>
          </p:nvSpPr>
          <p:spPr>
            <a:xfrm>
              <a:off x="511580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EBEBF609-99C6-4262-A087-19D4847070A3}"/>
                </a:ext>
              </a:extLst>
            </p:cNvPr>
            <p:cNvSpPr/>
            <p:nvPr/>
          </p:nvSpPr>
          <p:spPr>
            <a:xfrm>
              <a:off x="5721207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CBAC65EE-8DED-430A-9ED0-78A356909D11}"/>
                </a:ext>
              </a:extLst>
            </p:cNvPr>
            <p:cNvSpPr/>
            <p:nvPr/>
          </p:nvSpPr>
          <p:spPr>
            <a:xfrm>
              <a:off x="632661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B774F7F0-C45F-45F4-85CE-187B3221CEC4}"/>
              </a:ext>
            </a:extLst>
          </p:cNvPr>
          <p:cNvSpPr/>
          <p:nvPr/>
        </p:nvSpPr>
        <p:spPr>
          <a:xfrm flipH="1">
            <a:off x="-22309" y="5136459"/>
            <a:ext cx="1806834" cy="1304927"/>
          </a:xfrm>
          <a:custGeom>
            <a:avLst/>
            <a:gdLst>
              <a:gd name="connsiteX0" fmla="*/ 633277 w 1806834"/>
              <a:gd name="connsiteY0" fmla="*/ 965065 h 1304927"/>
              <a:gd name="connsiteX1" fmla="*/ 560752 w 1806834"/>
              <a:gd name="connsiteY1" fmla="*/ 1037589 h 1304927"/>
              <a:gd name="connsiteX2" fmla="*/ 633277 w 1806834"/>
              <a:gd name="connsiteY2" fmla="*/ 1110114 h 1304927"/>
              <a:gd name="connsiteX3" fmla="*/ 705802 w 1806834"/>
              <a:gd name="connsiteY3" fmla="*/ 1037589 h 1304927"/>
              <a:gd name="connsiteX4" fmla="*/ 633277 w 1806834"/>
              <a:gd name="connsiteY4" fmla="*/ 965065 h 1304927"/>
              <a:gd name="connsiteX5" fmla="*/ 632031 w 1806834"/>
              <a:gd name="connsiteY5" fmla="*/ 907003 h 1304927"/>
              <a:gd name="connsiteX6" fmla="*/ 723086 w 1806834"/>
              <a:gd name="connsiteY6" fmla="*/ 944719 h 1304927"/>
              <a:gd name="connsiteX7" fmla="*/ 723086 w 1806834"/>
              <a:gd name="connsiteY7" fmla="*/ 1126826 h 1304927"/>
              <a:gd name="connsiteX8" fmla="*/ 540976 w 1806834"/>
              <a:gd name="connsiteY8" fmla="*/ 1126826 h 1304927"/>
              <a:gd name="connsiteX9" fmla="*/ 540979 w 1806834"/>
              <a:gd name="connsiteY9" fmla="*/ 944719 h 1304927"/>
              <a:gd name="connsiteX10" fmla="*/ 632031 w 1806834"/>
              <a:gd name="connsiteY10" fmla="*/ 907003 h 1304927"/>
              <a:gd name="connsiteX11" fmla="*/ 633277 w 1806834"/>
              <a:gd name="connsiteY11" fmla="*/ 770251 h 1304927"/>
              <a:gd name="connsiteX12" fmla="*/ 364538 w 1806834"/>
              <a:gd name="connsiteY12" fmla="*/ 1038989 h 1304927"/>
              <a:gd name="connsiteX13" fmla="*/ 364538 w 1806834"/>
              <a:gd name="connsiteY13" fmla="*/ 1044588 h 1304927"/>
              <a:gd name="connsiteX14" fmla="*/ 633277 w 1806834"/>
              <a:gd name="connsiteY14" fmla="*/ 1304927 h 1304927"/>
              <a:gd name="connsiteX15" fmla="*/ 902015 w 1806834"/>
              <a:gd name="connsiteY15" fmla="*/ 1044588 h 1304927"/>
              <a:gd name="connsiteX16" fmla="*/ 902015 w 1806834"/>
              <a:gd name="connsiteY16" fmla="*/ 1038989 h 1304927"/>
              <a:gd name="connsiteX17" fmla="*/ 633277 w 1806834"/>
              <a:gd name="connsiteY17" fmla="*/ 770251 h 1304927"/>
              <a:gd name="connsiteX18" fmla="*/ 249764 w 1806834"/>
              <a:gd name="connsiteY18" fmla="*/ 672272 h 1304927"/>
              <a:gd name="connsiteX19" fmla="*/ 266560 w 1806834"/>
              <a:gd name="connsiteY19" fmla="*/ 731060 h 1304927"/>
              <a:gd name="connsiteX20" fmla="*/ 224571 w 1806834"/>
              <a:gd name="connsiteY20" fmla="*/ 789845 h 1304927"/>
              <a:gd name="connsiteX21" fmla="*/ 207775 w 1806834"/>
              <a:gd name="connsiteY21" fmla="*/ 801043 h 1304927"/>
              <a:gd name="connsiteX22" fmla="*/ 59408 w 1806834"/>
              <a:gd name="connsiteY22" fmla="*/ 801043 h 1304927"/>
              <a:gd name="connsiteX23" fmla="*/ 25815 w 1806834"/>
              <a:gd name="connsiteY23" fmla="*/ 767450 h 1304927"/>
              <a:gd name="connsiteX24" fmla="*/ 25815 w 1806834"/>
              <a:gd name="connsiteY24" fmla="*/ 672272 h 1304927"/>
              <a:gd name="connsiteX25" fmla="*/ 249764 w 1806834"/>
              <a:gd name="connsiteY25" fmla="*/ 672272 h 1304927"/>
              <a:gd name="connsiteX26" fmla="*/ 1165151 w 1806834"/>
              <a:gd name="connsiteY26" fmla="*/ 234216 h 1304927"/>
              <a:gd name="connsiteX27" fmla="*/ 1165151 w 1806834"/>
              <a:gd name="connsiteY27" fmla="*/ 381142 h 1304927"/>
              <a:gd name="connsiteX28" fmla="*/ 1016787 w 1806834"/>
              <a:gd name="connsiteY28" fmla="*/ 381142 h 1304927"/>
              <a:gd name="connsiteX29" fmla="*/ 1030783 w 1806834"/>
              <a:gd name="connsiteY29" fmla="*/ 322354 h 1304927"/>
              <a:gd name="connsiteX30" fmla="*/ 1144989 w 1806834"/>
              <a:gd name="connsiteY30" fmla="*/ 245896 h 1304927"/>
              <a:gd name="connsiteX31" fmla="*/ 1803407 w 1806834"/>
              <a:gd name="connsiteY31" fmla="*/ 84952 h 1304927"/>
              <a:gd name="connsiteX32" fmla="*/ 1803407 w 1806834"/>
              <a:gd name="connsiteY32" fmla="*/ 381142 h 1304927"/>
              <a:gd name="connsiteX33" fmla="*/ 1198744 w 1806834"/>
              <a:gd name="connsiteY33" fmla="*/ 381142 h 1304927"/>
              <a:gd name="connsiteX34" fmla="*/ 1198744 w 1806834"/>
              <a:gd name="connsiteY34" fmla="*/ 214757 h 1304927"/>
              <a:gd name="connsiteX35" fmla="*/ 1212113 w 1806834"/>
              <a:gd name="connsiteY35" fmla="*/ 207012 h 1304927"/>
              <a:gd name="connsiteX36" fmla="*/ 1688632 w 1806834"/>
              <a:gd name="connsiteY36" fmla="*/ 90008 h 1304927"/>
              <a:gd name="connsiteX37" fmla="*/ 1747709 w 1806834"/>
              <a:gd name="connsiteY37" fmla="*/ 86886 h 1304927"/>
              <a:gd name="connsiteX38" fmla="*/ 1806834 w 1806834"/>
              <a:gd name="connsiteY38" fmla="*/ 0 h 1304927"/>
              <a:gd name="connsiteX39" fmla="*/ 1705429 w 1806834"/>
              <a:gd name="connsiteY39" fmla="*/ 429 h 1304927"/>
              <a:gd name="connsiteX40" fmla="*/ 921609 w 1806834"/>
              <a:gd name="connsiteY40" fmla="*/ 313957 h 1304927"/>
              <a:gd name="connsiteX41" fmla="*/ 795640 w 1806834"/>
              <a:gd name="connsiteY41" fmla="*/ 395137 h 1304927"/>
              <a:gd name="connsiteX42" fmla="*/ 202176 w 1806834"/>
              <a:gd name="connsiteY42" fmla="*/ 532307 h 1304927"/>
              <a:gd name="connsiteX43" fmla="*/ 622 w 1806834"/>
              <a:gd name="connsiteY43" fmla="*/ 708665 h 1304927"/>
              <a:gd name="connsiteX44" fmla="*/ 622 w 1806834"/>
              <a:gd name="connsiteY44" fmla="*/ 955009 h 1304927"/>
              <a:gd name="connsiteX45" fmla="*/ 90202 w 1806834"/>
              <a:gd name="connsiteY45" fmla="*/ 1041791 h 1304927"/>
              <a:gd name="connsiteX46" fmla="*/ 353338 w 1806834"/>
              <a:gd name="connsiteY46" fmla="*/ 1041791 h 1304927"/>
              <a:gd name="connsiteX47" fmla="*/ 353338 w 1806834"/>
              <a:gd name="connsiteY47" fmla="*/ 1036192 h 1304927"/>
              <a:gd name="connsiteX48" fmla="*/ 636075 w 1806834"/>
              <a:gd name="connsiteY48" fmla="*/ 753455 h 1304927"/>
              <a:gd name="connsiteX49" fmla="*/ 918812 w 1806834"/>
              <a:gd name="connsiteY49" fmla="*/ 1036192 h 1304927"/>
              <a:gd name="connsiteX50" fmla="*/ 918812 w 1806834"/>
              <a:gd name="connsiteY50" fmla="*/ 1041791 h 1304927"/>
              <a:gd name="connsiteX51" fmla="*/ 1806834 w 1806834"/>
              <a:gd name="connsiteY51" fmla="*/ 1041791 h 1304927"/>
              <a:gd name="connsiteX52" fmla="*/ 1806834 w 1806834"/>
              <a:gd name="connsiteY52" fmla="*/ 879140 h 1304927"/>
              <a:gd name="connsiteX53" fmla="*/ 1803407 w 1806834"/>
              <a:gd name="connsiteY53" fmla="*/ 876627 h 1304927"/>
              <a:gd name="connsiteX54" fmla="*/ 1803407 w 1806834"/>
              <a:gd name="connsiteY54" fmla="*/ 512710 h 1304927"/>
              <a:gd name="connsiteX55" fmla="*/ 1806834 w 1806834"/>
              <a:gd name="connsiteY55" fmla="*/ 510198 h 1304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806834" h="1304927">
                <a:moveTo>
                  <a:pt x="633277" y="965065"/>
                </a:moveTo>
                <a:cubicBezTo>
                  <a:pt x="593223" y="965065"/>
                  <a:pt x="560752" y="997535"/>
                  <a:pt x="560752" y="1037589"/>
                </a:cubicBezTo>
                <a:cubicBezTo>
                  <a:pt x="560752" y="1077644"/>
                  <a:pt x="593223" y="1110114"/>
                  <a:pt x="633277" y="1110114"/>
                </a:cubicBezTo>
                <a:cubicBezTo>
                  <a:pt x="673331" y="1110114"/>
                  <a:pt x="705802" y="1077644"/>
                  <a:pt x="705802" y="1037589"/>
                </a:cubicBezTo>
                <a:cubicBezTo>
                  <a:pt x="705802" y="997535"/>
                  <a:pt x="673331" y="965065"/>
                  <a:pt x="633277" y="965065"/>
                </a:cubicBezTo>
                <a:close/>
                <a:moveTo>
                  <a:pt x="632031" y="907003"/>
                </a:moveTo>
                <a:cubicBezTo>
                  <a:pt x="664986" y="907003"/>
                  <a:pt x="697941" y="919575"/>
                  <a:pt x="723086" y="944719"/>
                </a:cubicBezTo>
                <a:cubicBezTo>
                  <a:pt x="773371" y="995005"/>
                  <a:pt x="773371" y="1076538"/>
                  <a:pt x="723086" y="1126826"/>
                </a:cubicBezTo>
                <a:cubicBezTo>
                  <a:pt x="672797" y="1177112"/>
                  <a:pt x="591265" y="1177115"/>
                  <a:pt x="540976" y="1126826"/>
                </a:cubicBezTo>
                <a:cubicBezTo>
                  <a:pt x="490690" y="1076538"/>
                  <a:pt x="490690" y="995005"/>
                  <a:pt x="540979" y="944719"/>
                </a:cubicBezTo>
                <a:cubicBezTo>
                  <a:pt x="566122" y="919575"/>
                  <a:pt x="599077" y="907003"/>
                  <a:pt x="632031" y="907003"/>
                </a:cubicBezTo>
                <a:close/>
                <a:moveTo>
                  <a:pt x="633277" y="770251"/>
                </a:moveTo>
                <a:cubicBezTo>
                  <a:pt x="484909" y="770251"/>
                  <a:pt x="364538" y="890622"/>
                  <a:pt x="364538" y="1038989"/>
                </a:cubicBezTo>
                <a:cubicBezTo>
                  <a:pt x="364538" y="1041787"/>
                  <a:pt x="364538" y="1044588"/>
                  <a:pt x="364538" y="1044588"/>
                </a:cubicBezTo>
                <a:cubicBezTo>
                  <a:pt x="367337" y="1190155"/>
                  <a:pt x="487710" y="1304927"/>
                  <a:pt x="633277" y="1304927"/>
                </a:cubicBezTo>
                <a:cubicBezTo>
                  <a:pt x="778843" y="1304927"/>
                  <a:pt x="896416" y="1187354"/>
                  <a:pt x="902015" y="1044588"/>
                </a:cubicBezTo>
                <a:cubicBezTo>
                  <a:pt x="902015" y="1041787"/>
                  <a:pt x="902015" y="1038989"/>
                  <a:pt x="902015" y="1038989"/>
                </a:cubicBezTo>
                <a:cubicBezTo>
                  <a:pt x="899214" y="890622"/>
                  <a:pt x="778843" y="770251"/>
                  <a:pt x="633277" y="770251"/>
                </a:cubicBezTo>
                <a:close/>
                <a:moveTo>
                  <a:pt x="249764" y="672272"/>
                </a:moveTo>
                <a:cubicBezTo>
                  <a:pt x="272159" y="672272"/>
                  <a:pt x="280558" y="708665"/>
                  <a:pt x="266560" y="731060"/>
                </a:cubicBezTo>
                <a:lnTo>
                  <a:pt x="224571" y="789845"/>
                </a:lnTo>
                <a:cubicBezTo>
                  <a:pt x="218969" y="798245"/>
                  <a:pt x="213371" y="801043"/>
                  <a:pt x="207775" y="801043"/>
                </a:cubicBezTo>
                <a:lnTo>
                  <a:pt x="59408" y="801043"/>
                </a:lnTo>
                <a:cubicBezTo>
                  <a:pt x="39813" y="801043"/>
                  <a:pt x="25815" y="787047"/>
                  <a:pt x="25815" y="767450"/>
                </a:cubicBezTo>
                <a:cubicBezTo>
                  <a:pt x="25815" y="731060"/>
                  <a:pt x="25815" y="691869"/>
                  <a:pt x="25815" y="672272"/>
                </a:cubicBezTo>
                <a:cubicBezTo>
                  <a:pt x="31414" y="672272"/>
                  <a:pt x="249764" y="672272"/>
                  <a:pt x="249764" y="672272"/>
                </a:cubicBezTo>
                <a:close/>
                <a:moveTo>
                  <a:pt x="1165151" y="234216"/>
                </a:moveTo>
                <a:lnTo>
                  <a:pt x="1165151" y="381142"/>
                </a:lnTo>
                <a:lnTo>
                  <a:pt x="1016787" y="381142"/>
                </a:lnTo>
                <a:cubicBezTo>
                  <a:pt x="991592" y="381142"/>
                  <a:pt x="1016787" y="333551"/>
                  <a:pt x="1030783" y="322354"/>
                </a:cubicBezTo>
                <a:cubicBezTo>
                  <a:pt x="1065076" y="298559"/>
                  <a:pt x="1102692" y="272141"/>
                  <a:pt x="1144989" y="245896"/>
                </a:cubicBezTo>
                <a:close/>
                <a:moveTo>
                  <a:pt x="1803407" y="84952"/>
                </a:moveTo>
                <a:lnTo>
                  <a:pt x="1803407" y="381142"/>
                </a:lnTo>
                <a:lnTo>
                  <a:pt x="1198744" y="381142"/>
                </a:lnTo>
                <a:lnTo>
                  <a:pt x="1198744" y="214757"/>
                </a:lnTo>
                <a:lnTo>
                  <a:pt x="1212113" y="207012"/>
                </a:lnTo>
                <a:cubicBezTo>
                  <a:pt x="1330403" y="143589"/>
                  <a:pt x="1482181" y="90008"/>
                  <a:pt x="1688632" y="90008"/>
                </a:cubicBezTo>
                <a:cubicBezTo>
                  <a:pt x="1688632" y="90008"/>
                  <a:pt x="1710229" y="88505"/>
                  <a:pt x="1747709" y="86886"/>
                </a:cubicBezTo>
                <a:close/>
                <a:moveTo>
                  <a:pt x="1806834" y="0"/>
                </a:moveTo>
                <a:lnTo>
                  <a:pt x="1705429" y="429"/>
                </a:lnTo>
                <a:cubicBezTo>
                  <a:pt x="1344313" y="3227"/>
                  <a:pt x="1027985" y="221577"/>
                  <a:pt x="921609" y="313957"/>
                </a:cubicBezTo>
                <a:cubicBezTo>
                  <a:pt x="885217" y="344749"/>
                  <a:pt x="862824" y="378341"/>
                  <a:pt x="795640" y="395137"/>
                </a:cubicBezTo>
                <a:cubicBezTo>
                  <a:pt x="636075" y="437129"/>
                  <a:pt x="364539" y="490315"/>
                  <a:pt x="202176" y="532307"/>
                </a:cubicBezTo>
                <a:cubicBezTo>
                  <a:pt x="-21773" y="591092"/>
                  <a:pt x="622" y="708665"/>
                  <a:pt x="622" y="708665"/>
                </a:cubicBezTo>
                <a:lnTo>
                  <a:pt x="622" y="955009"/>
                </a:lnTo>
                <a:cubicBezTo>
                  <a:pt x="622" y="1002600"/>
                  <a:pt x="42611" y="1041791"/>
                  <a:pt x="90202" y="1041791"/>
                </a:cubicBezTo>
                <a:lnTo>
                  <a:pt x="353338" y="1041791"/>
                </a:lnTo>
                <a:cubicBezTo>
                  <a:pt x="353338" y="1038990"/>
                  <a:pt x="353338" y="1036192"/>
                  <a:pt x="353338" y="1036192"/>
                </a:cubicBezTo>
                <a:cubicBezTo>
                  <a:pt x="353338" y="879428"/>
                  <a:pt x="479311" y="753455"/>
                  <a:pt x="636075" y="753455"/>
                </a:cubicBezTo>
                <a:cubicBezTo>
                  <a:pt x="792839" y="753455"/>
                  <a:pt x="918812" y="879428"/>
                  <a:pt x="918812" y="1036192"/>
                </a:cubicBezTo>
                <a:cubicBezTo>
                  <a:pt x="918812" y="1038990"/>
                  <a:pt x="918812" y="1041791"/>
                  <a:pt x="918812" y="1041791"/>
                </a:cubicBezTo>
                <a:lnTo>
                  <a:pt x="1806834" y="1041791"/>
                </a:lnTo>
                <a:lnTo>
                  <a:pt x="1806834" y="879140"/>
                </a:lnTo>
                <a:lnTo>
                  <a:pt x="1803407" y="876627"/>
                </a:lnTo>
                <a:lnTo>
                  <a:pt x="1803407" y="512710"/>
                </a:lnTo>
                <a:lnTo>
                  <a:pt x="1806834" y="510198"/>
                </a:ln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STOCK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A5D62"/>
      </a:accent1>
      <a:accent2>
        <a:srgbClr val="4A7886"/>
      </a:accent2>
      <a:accent3>
        <a:srgbClr val="88BABE"/>
      </a:accent3>
      <a:accent4>
        <a:srgbClr val="9CCCD2"/>
      </a:accent4>
      <a:accent5>
        <a:srgbClr val="70AD47"/>
      </a:accent5>
      <a:accent6>
        <a:srgbClr val="EA0000"/>
      </a:accent6>
      <a:hlink>
        <a:srgbClr val="FFFFFF"/>
      </a:hlink>
      <a:folHlink>
        <a:srgbClr val="FFFFFF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STOCK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A5D62"/>
      </a:accent1>
      <a:accent2>
        <a:srgbClr val="4A7886"/>
      </a:accent2>
      <a:accent3>
        <a:srgbClr val="88BABE"/>
      </a:accent3>
      <a:accent4>
        <a:srgbClr val="9CCCD2"/>
      </a:accent4>
      <a:accent5>
        <a:srgbClr val="70AD47"/>
      </a:accent5>
      <a:accent6>
        <a:srgbClr val="EA0000"/>
      </a:accent6>
      <a:hlink>
        <a:srgbClr val="FFFFFF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STOCK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A5D62"/>
      </a:accent1>
      <a:accent2>
        <a:srgbClr val="4A7886"/>
      </a:accent2>
      <a:accent3>
        <a:srgbClr val="88BABE"/>
      </a:accent3>
      <a:accent4>
        <a:srgbClr val="9CCCD2"/>
      </a:accent4>
      <a:accent5>
        <a:srgbClr val="70AD47"/>
      </a:accent5>
      <a:accent6>
        <a:srgbClr val="EA0000"/>
      </a:accent6>
      <a:hlink>
        <a:srgbClr val="FFFFFF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ALLPPT-STOCK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4A5D62"/>
    </a:accent1>
    <a:accent2>
      <a:srgbClr val="4A7886"/>
    </a:accent2>
    <a:accent3>
      <a:srgbClr val="88BABE"/>
    </a:accent3>
    <a:accent4>
      <a:srgbClr val="9CCCD2"/>
    </a:accent4>
    <a:accent5>
      <a:srgbClr val="70AD47"/>
    </a:accent5>
    <a:accent6>
      <a:srgbClr val="EA0000"/>
    </a:accent6>
    <a:hlink>
      <a:srgbClr val="FFFFFF"/>
    </a:hlink>
    <a:folHlink>
      <a:srgbClr val="FFFFFF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977</TotalTime>
  <Words>4696</Words>
  <Application>Microsoft Office PowerPoint</Application>
  <PresentationFormat>Widescreen</PresentationFormat>
  <Paragraphs>562</Paragraphs>
  <Slides>48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5" baseType="lpstr">
      <vt:lpstr>Arial</vt:lpstr>
      <vt:lpstr>Calibri</vt:lpstr>
      <vt:lpstr>Calibri Light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COVID-19 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Allppt.com</cp:lastModifiedBy>
  <cp:revision>74</cp:revision>
  <dcterms:created xsi:type="dcterms:W3CDTF">2020-01-20T05:08:25Z</dcterms:created>
  <dcterms:modified xsi:type="dcterms:W3CDTF">2020-03-13T02:48:55Z</dcterms:modified>
</cp:coreProperties>
</file>